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9"/>
  </p:handoutMasterIdLst>
  <p:sldIdLst>
    <p:sldId id="256" r:id="rId2"/>
    <p:sldId id="258" r:id="rId3"/>
    <p:sldId id="260" r:id="rId4"/>
    <p:sldId id="261" r:id="rId5"/>
    <p:sldId id="262" r:id="rId6"/>
    <p:sldId id="263" r:id="rId7"/>
    <p:sldId id="265"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75" d="100"/>
          <a:sy n="75" d="100"/>
        </p:scale>
        <p:origin x="540" y="66"/>
      </p:cViewPr>
      <p:guideLst>
        <p:guide orient="horz" pos="2160"/>
        <p:guide pos="3840"/>
      </p:guideLst>
    </p:cSldViewPr>
  </p:slideViewPr>
  <p:notesTextViewPr>
    <p:cViewPr>
      <p:scale>
        <a:sx n="1" d="1"/>
        <a:sy n="1" d="1"/>
      </p:scale>
      <p:origin x="0" y="0"/>
    </p:cViewPr>
  </p:notesTextViewPr>
  <p:notesViewPr>
    <p:cSldViewPr snapToGrid="0" showGuides="1">
      <p:cViewPr varScale="1">
        <p:scale>
          <a:sx n="57" d="100"/>
          <a:sy n="57" d="100"/>
        </p:scale>
        <p:origin x="2016"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64079ED-47A2-4423-8F35-856323FD6551}" type="datetimeFigureOut">
              <a:rPr lang="en-US" smtClean="0"/>
              <a:t>12/17/2020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8CFC71-ADB2-437B-A7C0-0A6C40932D80}" type="slidenum">
              <a:rPr lang="en-US" smtClean="0"/>
              <a:t>‹#›</a:t>
            </a:fld>
            <a:endParaRPr lang="en-US"/>
          </a:p>
        </p:txBody>
      </p:sp>
    </p:spTree>
    <p:extLst>
      <p:ext uri="{BB962C8B-B14F-4D97-AF65-F5344CB8AC3E}">
        <p14:creationId xmlns:p14="http://schemas.microsoft.com/office/powerpoint/2010/main" val="195859444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4DC381B-7CF8-428D-AE70-7A7767FC1F3B}" type="datetimeFigureOut">
              <a:rPr lang="en-US" smtClean="0"/>
              <a:t>12/17/2020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5F3447-4C76-45F5-8F80-E9A61E092A80}" type="slidenum">
              <a:rPr lang="en-US" smtClean="0"/>
              <a:t>‹#›</a:t>
            </a:fld>
            <a:endParaRPr lang="en-US"/>
          </a:p>
        </p:txBody>
      </p:sp>
      <p:sp>
        <p:nvSpPr>
          <p:cNvPr id="7" name="Picture Placeholder 3"/>
          <p:cNvSpPr>
            <a:spLocks noGrp="1"/>
          </p:cNvSpPr>
          <p:nvPr>
            <p:ph type="pic" sz="quarter" idx="13"/>
          </p:nvPr>
        </p:nvSpPr>
        <p:spPr>
          <a:xfrm>
            <a:off x="5787850" y="929835"/>
            <a:ext cx="5297627" cy="4564661"/>
          </a:xfrm>
          <a:custGeom>
            <a:avLst/>
            <a:gdLst>
              <a:gd name="connsiteX0" fmla="*/ 4862947 w 5297627"/>
              <a:gd name="connsiteY0" fmla="*/ 4445095 h 4564661"/>
              <a:gd name="connsiteX1" fmla="*/ 4853672 w 5297627"/>
              <a:gd name="connsiteY1" fmla="*/ 4449377 h 4564661"/>
              <a:gd name="connsiteX2" fmla="*/ 4862947 w 5297627"/>
              <a:gd name="connsiteY2" fmla="*/ 4445095 h 4564661"/>
              <a:gd name="connsiteX3" fmla="*/ 4891038 w 5297627"/>
              <a:gd name="connsiteY3" fmla="*/ 4417675 h 4564661"/>
              <a:gd name="connsiteX4" fmla="*/ 4896716 w 5297627"/>
              <a:gd name="connsiteY4" fmla="*/ 4419292 h 4564661"/>
              <a:gd name="connsiteX5" fmla="*/ 4896115 w 5297627"/>
              <a:gd name="connsiteY5" fmla="*/ 4419765 h 4564661"/>
              <a:gd name="connsiteX6" fmla="*/ 4889340 w 5297627"/>
              <a:gd name="connsiteY6" fmla="*/ 4418695 h 4564661"/>
              <a:gd name="connsiteX7" fmla="*/ 4873844 w 5297627"/>
              <a:gd name="connsiteY7" fmla="*/ 4412777 h 4564661"/>
              <a:gd name="connsiteX8" fmla="*/ 4879442 w 5297627"/>
              <a:gd name="connsiteY8" fmla="*/ 4414372 h 4564661"/>
              <a:gd name="connsiteX9" fmla="*/ 4878284 w 5297627"/>
              <a:gd name="connsiteY9" fmla="*/ 4415394 h 4564661"/>
              <a:gd name="connsiteX10" fmla="*/ 4871506 w 5297627"/>
              <a:gd name="connsiteY10" fmla="*/ 4414413 h 4564661"/>
              <a:gd name="connsiteX11" fmla="*/ 4856460 w 5297627"/>
              <a:gd name="connsiteY11" fmla="*/ 4407748 h 4564661"/>
              <a:gd name="connsiteX12" fmla="*/ 4862095 w 5297627"/>
              <a:gd name="connsiteY12" fmla="*/ 4409392 h 4564661"/>
              <a:gd name="connsiteX13" fmla="*/ 4860450 w 5297627"/>
              <a:gd name="connsiteY13" fmla="*/ 4410756 h 4564661"/>
              <a:gd name="connsiteX14" fmla="*/ 4853673 w 5297627"/>
              <a:gd name="connsiteY14" fmla="*/ 4409419 h 4564661"/>
              <a:gd name="connsiteX15" fmla="*/ 4367276 w 5297627"/>
              <a:gd name="connsiteY15" fmla="*/ 4391457 h 4564661"/>
              <a:gd name="connsiteX16" fmla="*/ 4372192 w 5297627"/>
              <a:gd name="connsiteY16" fmla="*/ 4396575 h 4564661"/>
              <a:gd name="connsiteX17" fmla="*/ 4367276 w 5297627"/>
              <a:gd name="connsiteY17" fmla="*/ 4391457 h 4564661"/>
              <a:gd name="connsiteX18" fmla="*/ 4947116 w 5297627"/>
              <a:gd name="connsiteY18" fmla="*/ 4374454 h 4564661"/>
              <a:gd name="connsiteX19" fmla="*/ 4937844 w 5297627"/>
              <a:gd name="connsiteY19" fmla="*/ 4378736 h 4564661"/>
              <a:gd name="connsiteX20" fmla="*/ 4947116 w 5297627"/>
              <a:gd name="connsiteY20" fmla="*/ 4374454 h 4564661"/>
              <a:gd name="connsiteX21" fmla="*/ 4305608 w 5297627"/>
              <a:gd name="connsiteY21" fmla="*/ 4372716 h 4564661"/>
              <a:gd name="connsiteX22" fmla="*/ 4296581 w 5297627"/>
              <a:gd name="connsiteY22" fmla="*/ 4378736 h 4564661"/>
              <a:gd name="connsiteX23" fmla="*/ 4310134 w 5297627"/>
              <a:gd name="connsiteY23" fmla="*/ 4374456 h 4564661"/>
              <a:gd name="connsiteX24" fmla="*/ 4305608 w 5297627"/>
              <a:gd name="connsiteY24" fmla="*/ 4372716 h 4564661"/>
              <a:gd name="connsiteX25" fmla="*/ 4783078 w 5297627"/>
              <a:gd name="connsiteY25" fmla="*/ 4372114 h 4564661"/>
              <a:gd name="connsiteX26" fmla="*/ 4792329 w 5297627"/>
              <a:gd name="connsiteY26" fmla="*/ 4374456 h 4564661"/>
              <a:gd name="connsiteX27" fmla="*/ 4788986 w 5297627"/>
              <a:gd name="connsiteY27" fmla="*/ 4375292 h 4564661"/>
              <a:gd name="connsiteX28" fmla="*/ 4788646 w 5297627"/>
              <a:gd name="connsiteY28" fmla="*/ 4376515 h 4564661"/>
              <a:gd name="connsiteX29" fmla="*/ 4780172 w 5297627"/>
              <a:gd name="connsiteY29" fmla="*/ 4374059 h 4564661"/>
              <a:gd name="connsiteX30" fmla="*/ 4272663 w 5297627"/>
              <a:gd name="connsiteY30" fmla="*/ 4364455 h 4564661"/>
              <a:gd name="connsiteX31" fmla="*/ 4274470 w 5297627"/>
              <a:gd name="connsiteY31" fmla="*/ 4370174 h 4564661"/>
              <a:gd name="connsiteX32" fmla="*/ 4272663 w 5297627"/>
              <a:gd name="connsiteY32" fmla="*/ 4364455 h 4564661"/>
              <a:gd name="connsiteX33" fmla="*/ 4644296 w 5297627"/>
              <a:gd name="connsiteY33" fmla="*/ 4355480 h 4564661"/>
              <a:gd name="connsiteX34" fmla="*/ 4646100 w 5297627"/>
              <a:gd name="connsiteY34" fmla="*/ 4360898 h 4564661"/>
              <a:gd name="connsiteX35" fmla="*/ 4644296 w 5297627"/>
              <a:gd name="connsiteY35" fmla="*/ 4355480 h 4564661"/>
              <a:gd name="connsiteX36" fmla="*/ 4228907 w 5297627"/>
              <a:gd name="connsiteY36" fmla="*/ 4350597 h 4564661"/>
              <a:gd name="connsiteX37" fmla="*/ 4221684 w 5297627"/>
              <a:gd name="connsiteY37" fmla="*/ 4356617 h 4564661"/>
              <a:gd name="connsiteX38" fmla="*/ 4230244 w 5297627"/>
              <a:gd name="connsiteY38" fmla="*/ 4352336 h 4564661"/>
              <a:gd name="connsiteX39" fmla="*/ 4228907 w 5297627"/>
              <a:gd name="connsiteY39" fmla="*/ 4350597 h 4564661"/>
              <a:gd name="connsiteX40" fmla="*/ 4197690 w 5297627"/>
              <a:gd name="connsiteY40" fmla="*/ 4340216 h 4564661"/>
              <a:gd name="connsiteX41" fmla="*/ 4199571 w 5297627"/>
              <a:gd name="connsiteY41" fmla="*/ 4348055 h 4564661"/>
              <a:gd name="connsiteX42" fmla="*/ 4197690 w 5297627"/>
              <a:gd name="connsiteY42" fmla="*/ 4340216 h 4564661"/>
              <a:gd name="connsiteX43" fmla="*/ 4177994 w 5297627"/>
              <a:gd name="connsiteY43" fmla="*/ 4337040 h 4564661"/>
              <a:gd name="connsiteX44" fmla="*/ 4173179 w 5297627"/>
              <a:gd name="connsiteY44" fmla="*/ 4343059 h 4564661"/>
              <a:gd name="connsiteX45" fmla="*/ 4181740 w 5297627"/>
              <a:gd name="connsiteY45" fmla="*/ 4338779 h 4564661"/>
              <a:gd name="connsiteX46" fmla="*/ 4177994 w 5297627"/>
              <a:gd name="connsiteY46" fmla="*/ 4337040 h 4564661"/>
              <a:gd name="connsiteX47" fmla="*/ 4959956 w 5297627"/>
              <a:gd name="connsiteY47" fmla="*/ 4316659 h 4564661"/>
              <a:gd name="connsiteX48" fmla="*/ 4947116 w 5297627"/>
              <a:gd name="connsiteY48" fmla="*/ 4320940 h 4564661"/>
              <a:gd name="connsiteX49" fmla="*/ 4927736 w 5297627"/>
              <a:gd name="connsiteY49" fmla="*/ 4311996 h 4564661"/>
              <a:gd name="connsiteX50" fmla="*/ 4927632 w 5297627"/>
              <a:gd name="connsiteY50" fmla="*/ 4312011 h 4564661"/>
              <a:gd name="connsiteX51" fmla="*/ 4925004 w 5297627"/>
              <a:gd name="connsiteY51" fmla="*/ 4312377 h 4564661"/>
              <a:gd name="connsiteX52" fmla="*/ 4937944 w 5297627"/>
              <a:gd name="connsiteY52" fmla="*/ 4310572 h 4564661"/>
              <a:gd name="connsiteX53" fmla="*/ 4927736 w 5297627"/>
              <a:gd name="connsiteY53" fmla="*/ 4311996 h 4564661"/>
              <a:gd name="connsiteX54" fmla="*/ 4933092 w 5297627"/>
              <a:gd name="connsiteY54" fmla="*/ 4311249 h 4564661"/>
              <a:gd name="connsiteX55" fmla="*/ 4937944 w 5297627"/>
              <a:gd name="connsiteY55" fmla="*/ 4310572 h 4564661"/>
              <a:gd name="connsiteX56" fmla="*/ 4821296 w 5297627"/>
              <a:gd name="connsiteY56" fmla="*/ 4235350 h 4564661"/>
              <a:gd name="connsiteX57" fmla="*/ 4810160 w 5297627"/>
              <a:gd name="connsiteY57" fmla="*/ 4237456 h 4564661"/>
              <a:gd name="connsiteX58" fmla="*/ 4821296 w 5297627"/>
              <a:gd name="connsiteY58" fmla="*/ 4235350 h 4564661"/>
              <a:gd name="connsiteX59" fmla="*/ 4674129 w 5297627"/>
              <a:gd name="connsiteY59" fmla="*/ 4119033 h 4564661"/>
              <a:gd name="connsiteX60" fmla="*/ 4708160 w 5297627"/>
              <a:gd name="connsiteY60" fmla="*/ 4126859 h 4564661"/>
              <a:gd name="connsiteX61" fmla="*/ 4728616 w 5297627"/>
              <a:gd name="connsiteY61" fmla="*/ 4135635 h 4564661"/>
              <a:gd name="connsiteX62" fmla="*/ 4712970 w 5297627"/>
              <a:gd name="connsiteY62" fmla="*/ 4132602 h 4564661"/>
              <a:gd name="connsiteX63" fmla="*/ 4607755 w 5297627"/>
              <a:gd name="connsiteY63" fmla="*/ 4097736 h 4564661"/>
              <a:gd name="connsiteX64" fmla="*/ 4619708 w 5297627"/>
              <a:gd name="connsiteY64" fmla="*/ 4100458 h 4564661"/>
              <a:gd name="connsiteX65" fmla="*/ 4622420 w 5297627"/>
              <a:gd name="connsiteY65" fmla="*/ 4102152 h 4564661"/>
              <a:gd name="connsiteX66" fmla="*/ 4574337 w 5297627"/>
              <a:gd name="connsiteY66" fmla="*/ 4087462 h 4564661"/>
              <a:gd name="connsiteX67" fmla="*/ 4586452 w 5297627"/>
              <a:gd name="connsiteY67" fmla="*/ 4090915 h 4564661"/>
              <a:gd name="connsiteX68" fmla="*/ 4605006 w 5297627"/>
              <a:gd name="connsiteY68" fmla="*/ 4096907 h 4564661"/>
              <a:gd name="connsiteX69" fmla="*/ 4579156 w 5297627"/>
              <a:gd name="connsiteY69" fmla="*/ 4089122 h 4564661"/>
              <a:gd name="connsiteX70" fmla="*/ 4512089 w 5297627"/>
              <a:gd name="connsiteY70" fmla="*/ 4063041 h 4564661"/>
              <a:gd name="connsiteX71" fmla="*/ 4504866 w 5297627"/>
              <a:gd name="connsiteY71" fmla="*/ 4069061 h 4564661"/>
              <a:gd name="connsiteX72" fmla="*/ 4513428 w 5297627"/>
              <a:gd name="connsiteY72" fmla="*/ 4064781 h 4564661"/>
              <a:gd name="connsiteX73" fmla="*/ 4512089 w 5297627"/>
              <a:gd name="connsiteY73" fmla="*/ 4063041 h 4564661"/>
              <a:gd name="connsiteX74" fmla="*/ 4464922 w 5297627"/>
              <a:gd name="connsiteY74" fmla="*/ 4046943 h 4564661"/>
              <a:gd name="connsiteX75" fmla="*/ 4456363 w 5297627"/>
              <a:gd name="connsiteY75" fmla="*/ 4051224 h 4564661"/>
              <a:gd name="connsiteX76" fmla="*/ 4464922 w 5297627"/>
              <a:gd name="connsiteY76" fmla="*/ 4046943 h 4564661"/>
              <a:gd name="connsiteX77" fmla="*/ 4451369 w 5297627"/>
              <a:gd name="connsiteY77" fmla="*/ 4042661 h 4564661"/>
              <a:gd name="connsiteX78" fmla="*/ 4442808 w 5297627"/>
              <a:gd name="connsiteY78" fmla="*/ 4046943 h 4564661"/>
              <a:gd name="connsiteX79" fmla="*/ 4451369 w 5297627"/>
              <a:gd name="connsiteY79" fmla="*/ 4042661 h 4564661"/>
              <a:gd name="connsiteX80" fmla="*/ 4573704 w 5297627"/>
              <a:gd name="connsiteY80" fmla="*/ 4037438 h 4564661"/>
              <a:gd name="connsiteX81" fmla="*/ 4613868 w 5297627"/>
              <a:gd name="connsiteY81" fmla="*/ 4044745 h 4564661"/>
              <a:gd name="connsiteX82" fmla="*/ 4618167 w 5297627"/>
              <a:gd name="connsiteY82" fmla="*/ 4046948 h 4564661"/>
              <a:gd name="connsiteX83" fmla="*/ 4623060 w 5297627"/>
              <a:gd name="connsiteY83" fmla="*/ 4049909 h 4564661"/>
              <a:gd name="connsiteX84" fmla="*/ 4603405 w 5297627"/>
              <a:gd name="connsiteY84" fmla="*/ 4047611 h 4564661"/>
              <a:gd name="connsiteX85" fmla="*/ 4584747 w 5297627"/>
              <a:gd name="connsiteY85" fmla="*/ 4044634 h 4564661"/>
              <a:gd name="connsiteX86" fmla="*/ 4577237 w 5297627"/>
              <a:gd name="connsiteY86" fmla="*/ 4039498 h 4564661"/>
              <a:gd name="connsiteX87" fmla="*/ 4003533 w 5297627"/>
              <a:gd name="connsiteY87" fmla="*/ 3981411 h 4564661"/>
              <a:gd name="connsiteX88" fmla="*/ 4151698 w 5297627"/>
              <a:gd name="connsiteY88" fmla="*/ 4027592 h 4564661"/>
              <a:gd name="connsiteX89" fmla="*/ 4179549 w 5297627"/>
              <a:gd name="connsiteY89" fmla="*/ 4036960 h 4564661"/>
              <a:gd name="connsiteX90" fmla="*/ 4243528 w 5297627"/>
              <a:gd name="connsiteY90" fmla="*/ 4054344 h 4564661"/>
              <a:gd name="connsiteX91" fmla="*/ 4245748 w 5297627"/>
              <a:gd name="connsiteY91" fmla="*/ 4054988 h 4564661"/>
              <a:gd name="connsiteX92" fmla="*/ 4194692 w 5297627"/>
              <a:gd name="connsiteY92" fmla="*/ 4033936 h 4564661"/>
              <a:gd name="connsiteX93" fmla="*/ 4173749 w 5297627"/>
              <a:gd name="connsiteY93" fmla="*/ 4026425 h 4564661"/>
              <a:gd name="connsiteX94" fmla="*/ 4093482 w 5297627"/>
              <a:gd name="connsiteY94" fmla="*/ 4002714 h 4564661"/>
              <a:gd name="connsiteX95" fmla="*/ 4046996 w 5297627"/>
              <a:gd name="connsiteY95" fmla="*/ 3989588 h 4564661"/>
              <a:gd name="connsiteX96" fmla="*/ 4337558 w 5297627"/>
              <a:gd name="connsiteY96" fmla="*/ 3969388 h 4564661"/>
              <a:gd name="connsiteX97" fmla="*/ 4337062 w 5297627"/>
              <a:gd name="connsiteY97" fmla="*/ 3971350 h 4564661"/>
              <a:gd name="connsiteX98" fmla="*/ 4340666 w 5297627"/>
              <a:gd name="connsiteY98" fmla="*/ 3972579 h 4564661"/>
              <a:gd name="connsiteX99" fmla="*/ 4342666 w 5297627"/>
              <a:gd name="connsiteY99" fmla="*/ 3971103 h 4564661"/>
              <a:gd name="connsiteX100" fmla="*/ 4341550 w 5297627"/>
              <a:gd name="connsiteY100" fmla="*/ 3970434 h 4564661"/>
              <a:gd name="connsiteX101" fmla="*/ 2921328 w 5297627"/>
              <a:gd name="connsiteY101" fmla="*/ 3892105 h 4564661"/>
              <a:gd name="connsiteX102" fmla="*/ 2912768 w 5297627"/>
              <a:gd name="connsiteY102" fmla="*/ 3896386 h 4564661"/>
              <a:gd name="connsiteX103" fmla="*/ 2921328 w 5297627"/>
              <a:gd name="connsiteY103" fmla="*/ 3892105 h 4564661"/>
              <a:gd name="connsiteX104" fmla="*/ 4146426 w 5297627"/>
              <a:gd name="connsiteY104" fmla="*/ 3884787 h 4564661"/>
              <a:gd name="connsiteX105" fmla="*/ 4146180 w 5297627"/>
              <a:gd name="connsiteY105" fmla="*/ 3884899 h 4564661"/>
              <a:gd name="connsiteX106" fmla="*/ 4176300 w 5297627"/>
              <a:gd name="connsiteY106" fmla="*/ 3892729 h 4564661"/>
              <a:gd name="connsiteX107" fmla="*/ 4179106 w 5297627"/>
              <a:gd name="connsiteY107" fmla="*/ 3893561 h 4564661"/>
              <a:gd name="connsiteX108" fmla="*/ 4177118 w 5297627"/>
              <a:gd name="connsiteY108" fmla="*/ 3892773 h 4564661"/>
              <a:gd name="connsiteX109" fmla="*/ 4146426 w 5297627"/>
              <a:gd name="connsiteY109" fmla="*/ 3884787 h 4564661"/>
              <a:gd name="connsiteX110" fmla="*/ 2854990 w 5297627"/>
              <a:gd name="connsiteY110" fmla="*/ 3879261 h 4564661"/>
              <a:gd name="connsiteX111" fmla="*/ 2837871 w 5297627"/>
              <a:gd name="connsiteY111" fmla="*/ 3883543 h 4564661"/>
              <a:gd name="connsiteX112" fmla="*/ 2854990 w 5297627"/>
              <a:gd name="connsiteY112" fmla="*/ 3879261 h 4564661"/>
              <a:gd name="connsiteX113" fmla="*/ 2832878 w 5297627"/>
              <a:gd name="connsiteY113" fmla="*/ 3874266 h 4564661"/>
              <a:gd name="connsiteX114" fmla="*/ 2810765 w 5297627"/>
              <a:gd name="connsiteY114" fmla="*/ 3879261 h 4564661"/>
              <a:gd name="connsiteX115" fmla="*/ 2832878 w 5297627"/>
              <a:gd name="connsiteY115" fmla="*/ 3874266 h 4564661"/>
              <a:gd name="connsiteX116" fmla="*/ 2801224 w 5297627"/>
              <a:gd name="connsiteY116" fmla="*/ 3868849 h 4564661"/>
              <a:gd name="connsiteX117" fmla="*/ 2784373 w 5297627"/>
              <a:gd name="connsiteY117" fmla="*/ 3874266 h 4564661"/>
              <a:gd name="connsiteX118" fmla="*/ 2806486 w 5297627"/>
              <a:gd name="connsiteY118" fmla="*/ 3869985 h 4564661"/>
              <a:gd name="connsiteX119" fmla="*/ 2801224 w 5297627"/>
              <a:gd name="connsiteY119" fmla="*/ 3868849 h 4564661"/>
              <a:gd name="connsiteX120" fmla="*/ 4618294 w 5297627"/>
              <a:gd name="connsiteY120" fmla="*/ 3866502 h 4564661"/>
              <a:gd name="connsiteX121" fmla="*/ 4619822 w 5297627"/>
              <a:gd name="connsiteY121" fmla="*/ 3866570 h 4564661"/>
              <a:gd name="connsiteX122" fmla="*/ 4622952 w 5297627"/>
              <a:gd name="connsiteY122" fmla="*/ 3867640 h 4564661"/>
              <a:gd name="connsiteX123" fmla="*/ 4616348 w 5297627"/>
              <a:gd name="connsiteY123" fmla="*/ 3866545 h 4564661"/>
              <a:gd name="connsiteX124" fmla="*/ 4618294 w 5297627"/>
              <a:gd name="connsiteY124" fmla="*/ 3866502 h 4564661"/>
              <a:gd name="connsiteX125" fmla="*/ 2711983 w 5297627"/>
              <a:gd name="connsiteY125" fmla="*/ 3856306 h 4564661"/>
              <a:gd name="connsiteX126" fmla="*/ 2722316 w 5297627"/>
              <a:gd name="connsiteY126" fmla="*/ 3861422 h 4564661"/>
              <a:gd name="connsiteX127" fmla="*/ 2749422 w 5297627"/>
              <a:gd name="connsiteY127" fmla="*/ 3865705 h 4564661"/>
              <a:gd name="connsiteX128" fmla="*/ 2722316 w 5297627"/>
              <a:gd name="connsiteY128" fmla="*/ 3861422 h 4564661"/>
              <a:gd name="connsiteX129" fmla="*/ 2711983 w 5297627"/>
              <a:gd name="connsiteY129" fmla="*/ 3856306 h 4564661"/>
              <a:gd name="connsiteX130" fmla="*/ 2687119 w 5297627"/>
              <a:gd name="connsiteY130" fmla="*/ 3851121 h 4564661"/>
              <a:gd name="connsiteX131" fmla="*/ 2678090 w 5297627"/>
              <a:gd name="connsiteY131" fmla="*/ 3857142 h 4564661"/>
              <a:gd name="connsiteX132" fmla="*/ 2691644 w 5297627"/>
              <a:gd name="connsiteY132" fmla="*/ 3852146 h 4564661"/>
              <a:gd name="connsiteX133" fmla="*/ 2687119 w 5297627"/>
              <a:gd name="connsiteY133" fmla="*/ 3851121 h 4564661"/>
              <a:gd name="connsiteX134" fmla="*/ 4603686 w 5297627"/>
              <a:gd name="connsiteY134" fmla="*/ 3822567 h 4564661"/>
              <a:gd name="connsiteX135" fmla="*/ 4603768 w 5297627"/>
              <a:gd name="connsiteY135" fmla="*/ 3822901 h 4564661"/>
              <a:gd name="connsiteX136" fmla="*/ 4612048 w 5297627"/>
              <a:gd name="connsiteY136" fmla="*/ 3824762 h 4564661"/>
              <a:gd name="connsiteX137" fmla="*/ 4610544 w 5297627"/>
              <a:gd name="connsiteY137" fmla="*/ 3824277 h 4564661"/>
              <a:gd name="connsiteX138" fmla="*/ 537824 w 5297627"/>
              <a:gd name="connsiteY138" fmla="*/ 3821044 h 4564661"/>
              <a:gd name="connsiteX139" fmla="*/ 532136 w 5297627"/>
              <a:gd name="connsiteY139" fmla="*/ 3824439 h 4564661"/>
              <a:gd name="connsiteX140" fmla="*/ 480693 w 5297627"/>
              <a:gd name="connsiteY140" fmla="*/ 3853483 h 4564661"/>
              <a:gd name="connsiteX141" fmla="*/ 439162 w 5297627"/>
              <a:gd name="connsiteY141" fmla="*/ 3873221 h 4564661"/>
              <a:gd name="connsiteX142" fmla="*/ 425504 w 5297627"/>
              <a:gd name="connsiteY142" fmla="*/ 3874300 h 4564661"/>
              <a:gd name="connsiteX143" fmla="*/ 412149 w 5297627"/>
              <a:gd name="connsiteY143" fmla="*/ 3871927 h 4564661"/>
              <a:gd name="connsiteX144" fmla="*/ 412733 w 5297627"/>
              <a:gd name="connsiteY144" fmla="*/ 3871154 h 4564661"/>
              <a:gd name="connsiteX145" fmla="*/ 450755 w 5297627"/>
              <a:gd name="connsiteY145" fmla="*/ 3846274 h 4564661"/>
              <a:gd name="connsiteX146" fmla="*/ 454177 w 5297627"/>
              <a:gd name="connsiteY146" fmla="*/ 3844006 h 4564661"/>
              <a:gd name="connsiteX147" fmla="*/ 467619 w 5297627"/>
              <a:gd name="connsiteY147" fmla="*/ 3836419 h 4564661"/>
              <a:gd name="connsiteX148" fmla="*/ 477254 w 5297627"/>
              <a:gd name="connsiteY148" fmla="*/ 3830323 h 4564661"/>
              <a:gd name="connsiteX149" fmla="*/ 488866 w 5297627"/>
              <a:gd name="connsiteY149" fmla="*/ 3827976 h 4564661"/>
              <a:gd name="connsiteX150" fmla="*/ 533894 w 5297627"/>
              <a:gd name="connsiteY150" fmla="*/ 3821464 h 4564661"/>
              <a:gd name="connsiteX151" fmla="*/ 633390 w 5297627"/>
              <a:gd name="connsiteY151" fmla="*/ 3810799 h 4564661"/>
              <a:gd name="connsiteX152" fmla="*/ 552608 w 5297627"/>
              <a:gd name="connsiteY152" fmla="*/ 3859671 h 4564661"/>
              <a:gd name="connsiteX153" fmla="*/ 532122 w 5297627"/>
              <a:gd name="connsiteY153" fmla="*/ 3862861 h 4564661"/>
              <a:gd name="connsiteX154" fmla="*/ 495261 w 5297627"/>
              <a:gd name="connsiteY154" fmla="*/ 3867781 h 4564661"/>
              <a:gd name="connsiteX155" fmla="*/ 587698 w 5297627"/>
              <a:gd name="connsiteY155" fmla="*/ 3815697 h 4564661"/>
              <a:gd name="connsiteX156" fmla="*/ 4700180 w 5297627"/>
              <a:gd name="connsiteY156" fmla="*/ 3763095 h 4564661"/>
              <a:gd name="connsiteX157" fmla="*/ 4701748 w 5297627"/>
              <a:gd name="connsiteY157" fmla="*/ 3763349 h 4564661"/>
              <a:gd name="connsiteX158" fmla="*/ 4707028 w 5297627"/>
              <a:gd name="connsiteY158" fmla="*/ 3766195 h 4564661"/>
              <a:gd name="connsiteX159" fmla="*/ 4564320 w 5297627"/>
              <a:gd name="connsiteY159" fmla="*/ 3737541 h 4564661"/>
              <a:gd name="connsiteX160" fmla="*/ 4569008 w 5297627"/>
              <a:gd name="connsiteY160" fmla="*/ 3738711 h 4564661"/>
              <a:gd name="connsiteX161" fmla="*/ 4572108 w 5297627"/>
              <a:gd name="connsiteY161" fmla="*/ 3741632 h 4564661"/>
              <a:gd name="connsiteX162" fmla="*/ 4564474 w 5297627"/>
              <a:gd name="connsiteY162" fmla="*/ 3739177 h 4564661"/>
              <a:gd name="connsiteX163" fmla="*/ 4564320 w 5297627"/>
              <a:gd name="connsiteY163" fmla="*/ 3737541 h 4564661"/>
              <a:gd name="connsiteX164" fmla="*/ 4601388 w 5297627"/>
              <a:gd name="connsiteY164" fmla="*/ 3734272 h 4564661"/>
              <a:gd name="connsiteX165" fmla="*/ 4608199 w 5297627"/>
              <a:gd name="connsiteY165" fmla="*/ 3740207 h 4564661"/>
              <a:gd name="connsiteX166" fmla="*/ 4613454 w 5297627"/>
              <a:gd name="connsiteY166" fmla="*/ 3740951 h 4564661"/>
              <a:gd name="connsiteX167" fmla="*/ 4617834 w 5297627"/>
              <a:gd name="connsiteY167" fmla="*/ 3742064 h 4564661"/>
              <a:gd name="connsiteX168" fmla="*/ 4617602 w 5297627"/>
              <a:gd name="connsiteY168" fmla="*/ 3741913 h 4564661"/>
              <a:gd name="connsiteX169" fmla="*/ 4616736 w 5297627"/>
              <a:gd name="connsiteY169" fmla="*/ 3741320 h 4564661"/>
              <a:gd name="connsiteX170" fmla="*/ 4653114 w 5297627"/>
              <a:gd name="connsiteY170" fmla="*/ 3718986 h 4564661"/>
              <a:gd name="connsiteX171" fmla="*/ 4655828 w 5297627"/>
              <a:gd name="connsiteY171" fmla="*/ 3721815 h 4564661"/>
              <a:gd name="connsiteX172" fmla="*/ 4650994 w 5297627"/>
              <a:gd name="connsiteY172" fmla="*/ 3719130 h 4564661"/>
              <a:gd name="connsiteX173" fmla="*/ 4653114 w 5297627"/>
              <a:gd name="connsiteY173" fmla="*/ 3718986 h 4564661"/>
              <a:gd name="connsiteX174" fmla="*/ 293090 w 5297627"/>
              <a:gd name="connsiteY174" fmla="*/ 3718660 h 4564661"/>
              <a:gd name="connsiteX175" fmla="*/ 296626 w 5297627"/>
              <a:gd name="connsiteY175" fmla="*/ 3720050 h 4564661"/>
              <a:gd name="connsiteX176" fmla="*/ 290837 w 5297627"/>
              <a:gd name="connsiteY176" fmla="*/ 3721709 h 4564661"/>
              <a:gd name="connsiteX177" fmla="*/ 292502 w 5297627"/>
              <a:gd name="connsiteY177" fmla="*/ 3719076 h 4564661"/>
              <a:gd name="connsiteX178" fmla="*/ 293356 w 5297627"/>
              <a:gd name="connsiteY178" fmla="*/ 3718982 h 4564661"/>
              <a:gd name="connsiteX179" fmla="*/ 343682 w 5297627"/>
              <a:gd name="connsiteY179" fmla="*/ 3718090 h 4564661"/>
              <a:gd name="connsiteX180" fmla="*/ 338097 w 5297627"/>
              <a:gd name="connsiteY180" fmla="*/ 3721498 h 4564661"/>
              <a:gd name="connsiteX181" fmla="*/ 319176 w 5297627"/>
              <a:gd name="connsiteY181" fmla="*/ 3732701 h 4564661"/>
              <a:gd name="connsiteX182" fmla="*/ 298517 w 5297627"/>
              <a:gd name="connsiteY182" fmla="*/ 3732538 h 4564661"/>
              <a:gd name="connsiteX183" fmla="*/ 295764 w 5297627"/>
              <a:gd name="connsiteY183" fmla="*/ 3731895 h 4564661"/>
              <a:gd name="connsiteX184" fmla="*/ 296831 w 5297627"/>
              <a:gd name="connsiteY184" fmla="*/ 3731204 h 4564661"/>
              <a:gd name="connsiteX185" fmla="*/ 292113 w 5297627"/>
              <a:gd name="connsiteY185" fmla="*/ 3730370 h 4564661"/>
              <a:gd name="connsiteX186" fmla="*/ 317859 w 5297627"/>
              <a:gd name="connsiteY186" fmla="*/ 3723720 h 4564661"/>
              <a:gd name="connsiteX187" fmla="*/ 299476 w 5297627"/>
              <a:gd name="connsiteY187" fmla="*/ 3717923 h 4564661"/>
              <a:gd name="connsiteX188" fmla="*/ 296626 w 5297627"/>
              <a:gd name="connsiteY188" fmla="*/ 3720050 h 4564661"/>
              <a:gd name="connsiteX189" fmla="*/ 298106 w 5297627"/>
              <a:gd name="connsiteY189" fmla="*/ 3717946 h 4564661"/>
              <a:gd name="connsiteX190" fmla="*/ 299476 w 5297627"/>
              <a:gd name="connsiteY190" fmla="*/ 3717923 h 4564661"/>
              <a:gd name="connsiteX191" fmla="*/ 4565056 w 5297627"/>
              <a:gd name="connsiteY191" fmla="*/ 3717566 h 4564661"/>
              <a:gd name="connsiteX192" fmla="*/ 4562699 w 5297627"/>
              <a:gd name="connsiteY192" fmla="*/ 3719281 h 4564661"/>
              <a:gd name="connsiteX193" fmla="*/ 4563241 w 5297627"/>
              <a:gd name="connsiteY193" fmla="*/ 3718887 h 4564661"/>
              <a:gd name="connsiteX194" fmla="*/ 4648280 w 5297627"/>
              <a:gd name="connsiteY194" fmla="*/ 3716301 h 4564661"/>
              <a:gd name="connsiteX195" fmla="*/ 4650994 w 5297627"/>
              <a:gd name="connsiteY195" fmla="*/ 3719130 h 4564661"/>
              <a:gd name="connsiteX196" fmla="*/ 4646158 w 5297627"/>
              <a:gd name="connsiteY196" fmla="*/ 3716447 h 4564661"/>
              <a:gd name="connsiteX197" fmla="*/ 4648280 w 5297627"/>
              <a:gd name="connsiteY197" fmla="*/ 3716301 h 4564661"/>
              <a:gd name="connsiteX198" fmla="*/ 303527 w 5297627"/>
              <a:gd name="connsiteY198" fmla="*/ 3711799 h 4564661"/>
              <a:gd name="connsiteX199" fmla="*/ 303802 w 5297627"/>
              <a:gd name="connsiteY199" fmla="*/ 3714593 h 4564661"/>
              <a:gd name="connsiteX200" fmla="*/ 299042 w 5297627"/>
              <a:gd name="connsiteY200" fmla="*/ 3714744 h 4564661"/>
              <a:gd name="connsiteX201" fmla="*/ 379189 w 5297627"/>
              <a:gd name="connsiteY201" fmla="*/ 3710348 h 4564661"/>
              <a:gd name="connsiteX202" fmla="*/ 371416 w 5297627"/>
              <a:gd name="connsiteY202" fmla="*/ 3715098 h 4564661"/>
              <a:gd name="connsiteX203" fmla="*/ 349334 w 5297627"/>
              <a:gd name="connsiteY203" fmla="*/ 3724229 h 4564661"/>
              <a:gd name="connsiteX204" fmla="*/ 361068 w 5297627"/>
              <a:gd name="connsiteY204" fmla="*/ 3714299 h 4564661"/>
              <a:gd name="connsiteX205" fmla="*/ 4632812 w 5297627"/>
              <a:gd name="connsiteY205" fmla="*/ 3710269 h 4564661"/>
              <a:gd name="connsiteX206" fmla="*/ 4639284 w 5297627"/>
              <a:gd name="connsiteY206" fmla="*/ 3711792 h 4564661"/>
              <a:gd name="connsiteX207" fmla="*/ 4646158 w 5297627"/>
              <a:gd name="connsiteY207" fmla="*/ 3716447 h 4564661"/>
              <a:gd name="connsiteX208" fmla="*/ 4632812 w 5297627"/>
              <a:gd name="connsiteY208" fmla="*/ 3710269 h 4564661"/>
              <a:gd name="connsiteX209" fmla="*/ 1530173 w 5297627"/>
              <a:gd name="connsiteY209" fmla="*/ 3707725 h 4564661"/>
              <a:gd name="connsiteX210" fmla="*/ 1502431 w 5297627"/>
              <a:gd name="connsiteY210" fmla="*/ 3713598 h 4564661"/>
              <a:gd name="connsiteX211" fmla="*/ 1503142 w 5297627"/>
              <a:gd name="connsiteY211" fmla="*/ 3713810 h 4564661"/>
              <a:gd name="connsiteX212" fmla="*/ 1528197 w 5297627"/>
              <a:gd name="connsiteY212" fmla="*/ 3708458 h 4564661"/>
              <a:gd name="connsiteX213" fmla="*/ 527329 w 5297627"/>
              <a:gd name="connsiteY213" fmla="*/ 3705749 h 4564661"/>
              <a:gd name="connsiteX214" fmla="*/ 517229 w 5297627"/>
              <a:gd name="connsiteY214" fmla="*/ 3709073 h 4564661"/>
              <a:gd name="connsiteX215" fmla="*/ 527565 w 5297627"/>
              <a:gd name="connsiteY215" fmla="*/ 3707365 h 4564661"/>
              <a:gd name="connsiteX216" fmla="*/ 533239 w 5297627"/>
              <a:gd name="connsiteY216" fmla="*/ 3706788 h 4564661"/>
              <a:gd name="connsiteX217" fmla="*/ 4703826 w 5297627"/>
              <a:gd name="connsiteY217" fmla="*/ 3700964 h 4564661"/>
              <a:gd name="connsiteX218" fmla="*/ 4743990 w 5297627"/>
              <a:gd name="connsiteY218" fmla="*/ 3708272 h 4564661"/>
              <a:gd name="connsiteX219" fmla="*/ 4748290 w 5297627"/>
              <a:gd name="connsiteY219" fmla="*/ 3710474 h 4564661"/>
              <a:gd name="connsiteX220" fmla="*/ 4753182 w 5297627"/>
              <a:gd name="connsiteY220" fmla="*/ 3713436 h 4564661"/>
              <a:gd name="connsiteX221" fmla="*/ 4733528 w 5297627"/>
              <a:gd name="connsiteY221" fmla="*/ 3711137 h 4564661"/>
              <a:gd name="connsiteX222" fmla="*/ 4714868 w 5297627"/>
              <a:gd name="connsiteY222" fmla="*/ 3708160 h 4564661"/>
              <a:gd name="connsiteX223" fmla="*/ 4707360 w 5297627"/>
              <a:gd name="connsiteY223" fmla="*/ 3703025 h 4564661"/>
              <a:gd name="connsiteX224" fmla="*/ 571722 w 5297627"/>
              <a:gd name="connsiteY224" fmla="*/ 3700264 h 4564661"/>
              <a:gd name="connsiteX225" fmla="*/ 564575 w 5297627"/>
              <a:gd name="connsiteY225" fmla="*/ 3702033 h 4564661"/>
              <a:gd name="connsiteX226" fmla="*/ 562941 w 5297627"/>
              <a:gd name="connsiteY226" fmla="*/ 3703766 h 4564661"/>
              <a:gd name="connsiteX227" fmla="*/ 573128 w 5297627"/>
              <a:gd name="connsiteY227" fmla="*/ 3702729 h 4564661"/>
              <a:gd name="connsiteX228" fmla="*/ 573838 w 5297627"/>
              <a:gd name="connsiteY228" fmla="*/ 3702304 h 4564661"/>
              <a:gd name="connsiteX229" fmla="*/ 571722 w 5297627"/>
              <a:gd name="connsiteY229" fmla="*/ 3700264 h 4564661"/>
              <a:gd name="connsiteX230" fmla="*/ 4510627 w 5297627"/>
              <a:gd name="connsiteY230" fmla="*/ 3695574 h 4564661"/>
              <a:gd name="connsiteX231" fmla="*/ 4515430 w 5297627"/>
              <a:gd name="connsiteY231" fmla="*/ 3698145 h 4564661"/>
              <a:gd name="connsiteX232" fmla="*/ 4520700 w 5297627"/>
              <a:gd name="connsiteY232" fmla="*/ 3701293 h 4564661"/>
              <a:gd name="connsiteX233" fmla="*/ 4528583 w 5297627"/>
              <a:gd name="connsiteY233" fmla="*/ 3703586 h 4564661"/>
              <a:gd name="connsiteX234" fmla="*/ 4546028 w 5297627"/>
              <a:gd name="connsiteY234" fmla="*/ 3708775 h 4564661"/>
              <a:gd name="connsiteX235" fmla="*/ 4535612 w 5297627"/>
              <a:gd name="connsiteY235" fmla="*/ 3703964 h 4564661"/>
              <a:gd name="connsiteX236" fmla="*/ 4519891 w 5297627"/>
              <a:gd name="connsiteY236" fmla="*/ 3696347 h 4564661"/>
              <a:gd name="connsiteX237" fmla="*/ 4512936 w 5297627"/>
              <a:gd name="connsiteY237" fmla="*/ 3695837 h 4564661"/>
              <a:gd name="connsiteX238" fmla="*/ 4492628 w 5297627"/>
              <a:gd name="connsiteY238" fmla="*/ 3693127 h 4564661"/>
              <a:gd name="connsiteX239" fmla="*/ 4508766 w 5297627"/>
              <a:gd name="connsiteY239" fmla="*/ 3697822 h 4564661"/>
              <a:gd name="connsiteX240" fmla="*/ 4501906 w 5297627"/>
              <a:gd name="connsiteY240" fmla="*/ 3694495 h 4564661"/>
              <a:gd name="connsiteX241" fmla="*/ 418822 w 5297627"/>
              <a:gd name="connsiteY241" fmla="*/ 3685796 h 4564661"/>
              <a:gd name="connsiteX242" fmla="*/ 408080 w 5297627"/>
              <a:gd name="connsiteY242" fmla="*/ 3692697 h 4564661"/>
              <a:gd name="connsiteX243" fmla="*/ 393294 w 5297627"/>
              <a:gd name="connsiteY243" fmla="*/ 3701730 h 4564661"/>
              <a:gd name="connsiteX244" fmla="*/ 371779 w 5297627"/>
              <a:gd name="connsiteY244" fmla="*/ 3705444 h 4564661"/>
              <a:gd name="connsiteX245" fmla="*/ 377144 w 5297627"/>
              <a:gd name="connsiteY245" fmla="*/ 3701033 h 4564661"/>
              <a:gd name="connsiteX246" fmla="*/ 365272 w 5297627"/>
              <a:gd name="connsiteY246" fmla="*/ 3704912 h 4564661"/>
              <a:gd name="connsiteX247" fmla="*/ 361493 w 5297627"/>
              <a:gd name="connsiteY247" fmla="*/ 3707219 h 4564661"/>
              <a:gd name="connsiteX248" fmla="*/ 299476 w 5297627"/>
              <a:gd name="connsiteY248" fmla="*/ 3717923 h 4564661"/>
              <a:gd name="connsiteX249" fmla="*/ 391719 w 5297627"/>
              <a:gd name="connsiteY249" fmla="*/ 3691371 h 4564661"/>
              <a:gd name="connsiteX250" fmla="*/ 666277 w 5297627"/>
              <a:gd name="connsiteY250" fmla="*/ 3674970 h 4564661"/>
              <a:gd name="connsiteX251" fmla="*/ 634377 w 5297627"/>
              <a:gd name="connsiteY251" fmla="*/ 3707945 h 4564661"/>
              <a:gd name="connsiteX252" fmla="*/ 659750 w 5297627"/>
              <a:gd name="connsiteY252" fmla="*/ 3705448 h 4564661"/>
              <a:gd name="connsiteX253" fmla="*/ 660927 w 5297627"/>
              <a:gd name="connsiteY253" fmla="*/ 3705126 h 4564661"/>
              <a:gd name="connsiteX254" fmla="*/ 658510 w 5297627"/>
              <a:gd name="connsiteY254" fmla="*/ 3708493 h 4564661"/>
              <a:gd name="connsiteX255" fmla="*/ 688599 w 5297627"/>
              <a:gd name="connsiteY255" fmla="*/ 3697420 h 4564661"/>
              <a:gd name="connsiteX256" fmla="*/ 686697 w 5297627"/>
              <a:gd name="connsiteY256" fmla="*/ 3694574 h 4564661"/>
              <a:gd name="connsiteX257" fmla="*/ 692819 w 5297627"/>
              <a:gd name="connsiteY257" fmla="*/ 3689980 h 4564661"/>
              <a:gd name="connsiteX258" fmla="*/ 682729 w 5297627"/>
              <a:gd name="connsiteY258" fmla="*/ 3676521 h 4564661"/>
              <a:gd name="connsiteX259" fmla="*/ 666277 w 5297627"/>
              <a:gd name="connsiteY259" fmla="*/ 3674970 h 4564661"/>
              <a:gd name="connsiteX260" fmla="*/ 4432106 w 5297627"/>
              <a:gd name="connsiteY260" fmla="*/ 3674200 h 4564661"/>
              <a:gd name="connsiteX261" fmla="*/ 4440680 w 5297627"/>
              <a:gd name="connsiteY261" fmla="*/ 3678016 h 4564661"/>
              <a:gd name="connsiteX262" fmla="*/ 4441218 w 5297627"/>
              <a:gd name="connsiteY262" fmla="*/ 3678173 h 4564661"/>
              <a:gd name="connsiteX263" fmla="*/ 4433896 w 5297627"/>
              <a:gd name="connsiteY263" fmla="*/ 3674710 h 4564661"/>
              <a:gd name="connsiteX264" fmla="*/ 4588626 w 5297627"/>
              <a:gd name="connsiteY264" fmla="*/ 3673713 h 4564661"/>
              <a:gd name="connsiteX265" fmla="*/ 4598876 w 5297627"/>
              <a:gd name="connsiteY265" fmla="*/ 3675382 h 4564661"/>
              <a:gd name="connsiteX266" fmla="*/ 4645218 w 5297627"/>
              <a:gd name="connsiteY266" fmla="*/ 3689109 h 4564661"/>
              <a:gd name="connsiteX267" fmla="*/ 4668440 w 5297627"/>
              <a:gd name="connsiteY267" fmla="*/ 3693880 h 4564661"/>
              <a:gd name="connsiteX268" fmla="*/ 4667944 w 5297627"/>
              <a:gd name="connsiteY268" fmla="*/ 3694172 h 4564661"/>
              <a:gd name="connsiteX269" fmla="*/ 4678900 w 5297627"/>
              <a:gd name="connsiteY269" fmla="*/ 3700714 h 4564661"/>
              <a:gd name="connsiteX270" fmla="*/ 4683038 w 5297627"/>
              <a:gd name="connsiteY270" fmla="*/ 3703083 h 4564661"/>
              <a:gd name="connsiteX271" fmla="*/ 4675636 w 5297627"/>
              <a:gd name="connsiteY271" fmla="*/ 3701903 h 4564661"/>
              <a:gd name="connsiteX272" fmla="*/ 4627624 w 5297627"/>
              <a:gd name="connsiteY272" fmla="*/ 3692729 h 4564661"/>
              <a:gd name="connsiteX273" fmla="*/ 4611330 w 5297627"/>
              <a:gd name="connsiteY273" fmla="*/ 3683847 h 4564661"/>
              <a:gd name="connsiteX274" fmla="*/ 4536316 w 5297627"/>
              <a:gd name="connsiteY274" fmla="*/ 3666518 h 4564661"/>
              <a:gd name="connsiteX275" fmla="*/ 4536262 w 5297627"/>
              <a:gd name="connsiteY275" fmla="*/ 3667876 h 4564661"/>
              <a:gd name="connsiteX276" fmla="*/ 4539424 w 5297627"/>
              <a:gd name="connsiteY276" fmla="*/ 3670353 h 4564661"/>
              <a:gd name="connsiteX277" fmla="*/ 4540404 w 5297627"/>
              <a:gd name="connsiteY277" fmla="*/ 3670817 h 4564661"/>
              <a:gd name="connsiteX278" fmla="*/ 4543207 w 5297627"/>
              <a:gd name="connsiteY278" fmla="*/ 3671539 h 4564661"/>
              <a:gd name="connsiteX279" fmla="*/ 4545143 w 5297627"/>
              <a:gd name="connsiteY279" fmla="*/ 3669279 h 4564661"/>
              <a:gd name="connsiteX280" fmla="*/ 4536316 w 5297627"/>
              <a:gd name="connsiteY280" fmla="*/ 3666518 h 4564661"/>
              <a:gd name="connsiteX281" fmla="*/ 4467854 w 5297627"/>
              <a:gd name="connsiteY281" fmla="*/ 3633815 h 4564661"/>
              <a:gd name="connsiteX282" fmla="*/ 4467045 w 5297627"/>
              <a:gd name="connsiteY282" fmla="*/ 3634094 h 4564661"/>
              <a:gd name="connsiteX283" fmla="*/ 4467184 w 5297627"/>
              <a:gd name="connsiteY283" fmla="*/ 3634875 h 4564661"/>
              <a:gd name="connsiteX284" fmla="*/ 4470789 w 5297627"/>
              <a:gd name="connsiteY284" fmla="*/ 3636105 h 4564661"/>
              <a:gd name="connsiteX285" fmla="*/ 4471665 w 5297627"/>
              <a:gd name="connsiteY285" fmla="*/ 3636058 h 4564661"/>
              <a:gd name="connsiteX286" fmla="*/ 4471418 w 5297627"/>
              <a:gd name="connsiteY286" fmla="*/ 3635620 h 4564661"/>
              <a:gd name="connsiteX287" fmla="*/ 878904 w 5297627"/>
              <a:gd name="connsiteY287" fmla="*/ 3617580 h 4564661"/>
              <a:gd name="connsiteX288" fmla="*/ 876270 w 5297627"/>
              <a:gd name="connsiteY288" fmla="*/ 3619136 h 4564661"/>
              <a:gd name="connsiteX289" fmla="*/ 876641 w 5297627"/>
              <a:gd name="connsiteY289" fmla="*/ 3620547 h 4564661"/>
              <a:gd name="connsiteX290" fmla="*/ 878467 w 5297627"/>
              <a:gd name="connsiteY290" fmla="*/ 3618626 h 4564661"/>
              <a:gd name="connsiteX291" fmla="*/ 4778776 w 5297627"/>
              <a:gd name="connsiteY291" fmla="*/ 3582430 h 4564661"/>
              <a:gd name="connsiteX292" fmla="*/ 4778392 w 5297627"/>
              <a:gd name="connsiteY292" fmla="*/ 3582905 h 4564661"/>
              <a:gd name="connsiteX293" fmla="*/ 4778194 w 5297627"/>
              <a:gd name="connsiteY293" fmla="*/ 3582569 h 4564661"/>
              <a:gd name="connsiteX294" fmla="*/ 1058309 w 5297627"/>
              <a:gd name="connsiteY294" fmla="*/ 3554088 h 4564661"/>
              <a:gd name="connsiteX295" fmla="*/ 1053441 w 5297627"/>
              <a:gd name="connsiteY295" fmla="*/ 3556991 h 4564661"/>
              <a:gd name="connsiteX296" fmla="*/ 1054810 w 5297627"/>
              <a:gd name="connsiteY296" fmla="*/ 3560282 h 4564661"/>
              <a:gd name="connsiteX297" fmla="*/ 1057408 w 5297627"/>
              <a:gd name="connsiteY297" fmla="*/ 3561366 h 4564661"/>
              <a:gd name="connsiteX298" fmla="*/ 1057835 w 5297627"/>
              <a:gd name="connsiteY298" fmla="*/ 3556356 h 4564661"/>
              <a:gd name="connsiteX299" fmla="*/ 133133 w 5297627"/>
              <a:gd name="connsiteY299" fmla="*/ 3550123 h 4564661"/>
              <a:gd name="connsiteX300" fmla="*/ 140874 w 5297627"/>
              <a:gd name="connsiteY300" fmla="*/ 3550317 h 4564661"/>
              <a:gd name="connsiteX301" fmla="*/ 139754 w 5297627"/>
              <a:gd name="connsiteY301" fmla="*/ 3550943 h 4564661"/>
              <a:gd name="connsiteX302" fmla="*/ 129246 w 5297627"/>
              <a:gd name="connsiteY302" fmla="*/ 3557089 h 4564661"/>
              <a:gd name="connsiteX303" fmla="*/ 123526 w 5297627"/>
              <a:gd name="connsiteY303" fmla="*/ 3556867 h 4564661"/>
              <a:gd name="connsiteX304" fmla="*/ 115383 w 5297627"/>
              <a:gd name="connsiteY304" fmla="*/ 3556301 h 4564661"/>
              <a:gd name="connsiteX305" fmla="*/ 120356 w 5297627"/>
              <a:gd name="connsiteY305" fmla="*/ 3554803 h 4564661"/>
              <a:gd name="connsiteX306" fmla="*/ 133585 w 5297627"/>
              <a:gd name="connsiteY306" fmla="*/ 3550556 h 4564661"/>
              <a:gd name="connsiteX307" fmla="*/ 1662466 w 5297627"/>
              <a:gd name="connsiteY307" fmla="*/ 3524643 h 4564661"/>
              <a:gd name="connsiteX308" fmla="*/ 1634524 w 5297627"/>
              <a:gd name="connsiteY308" fmla="*/ 3525347 h 4564661"/>
              <a:gd name="connsiteX309" fmla="*/ 1714415 w 5297627"/>
              <a:gd name="connsiteY309" fmla="*/ 3538192 h 4564661"/>
              <a:gd name="connsiteX310" fmla="*/ 1740808 w 5297627"/>
              <a:gd name="connsiteY310" fmla="*/ 3538192 h 4564661"/>
              <a:gd name="connsiteX311" fmla="*/ 2437927 w 5297627"/>
              <a:gd name="connsiteY311" fmla="*/ 3629063 h 4564661"/>
              <a:gd name="connsiteX312" fmla="*/ 2557712 w 5297627"/>
              <a:gd name="connsiteY312" fmla="*/ 3648848 h 4564661"/>
              <a:gd name="connsiteX313" fmla="*/ 2546102 w 5297627"/>
              <a:gd name="connsiteY313" fmla="*/ 3639305 h 4564661"/>
              <a:gd name="connsiteX314" fmla="*/ 2445826 w 5297627"/>
              <a:gd name="connsiteY314" fmla="*/ 3622854 h 4564661"/>
              <a:gd name="connsiteX315" fmla="*/ 1740808 w 5297627"/>
              <a:gd name="connsiteY315" fmla="*/ 3538192 h 4564661"/>
              <a:gd name="connsiteX316" fmla="*/ 1662466 w 5297627"/>
              <a:gd name="connsiteY316" fmla="*/ 3524643 h 4564661"/>
              <a:gd name="connsiteX317" fmla="*/ 499114 w 5297627"/>
              <a:gd name="connsiteY317" fmla="*/ 3510019 h 4564661"/>
              <a:gd name="connsiteX318" fmla="*/ 487773 w 5297627"/>
              <a:gd name="connsiteY318" fmla="*/ 3510158 h 4564661"/>
              <a:gd name="connsiteX319" fmla="*/ 484291 w 5297627"/>
              <a:gd name="connsiteY319" fmla="*/ 3511097 h 4564661"/>
              <a:gd name="connsiteX320" fmla="*/ 494011 w 5297627"/>
              <a:gd name="connsiteY320" fmla="*/ 3512326 h 4564661"/>
              <a:gd name="connsiteX321" fmla="*/ 498360 w 5297627"/>
              <a:gd name="connsiteY321" fmla="*/ 3513073 h 4564661"/>
              <a:gd name="connsiteX322" fmla="*/ 502879 w 5297627"/>
              <a:gd name="connsiteY322" fmla="*/ 3513031 h 4564661"/>
              <a:gd name="connsiteX323" fmla="*/ 503339 w 5297627"/>
              <a:gd name="connsiteY323" fmla="*/ 3512739 h 4564661"/>
              <a:gd name="connsiteX324" fmla="*/ 4746887 w 5297627"/>
              <a:gd name="connsiteY324" fmla="*/ 3489349 h 4564661"/>
              <a:gd name="connsiteX325" fmla="*/ 4750124 w 5297627"/>
              <a:gd name="connsiteY325" fmla="*/ 3490077 h 4564661"/>
              <a:gd name="connsiteX326" fmla="*/ 4752383 w 5297627"/>
              <a:gd name="connsiteY326" fmla="*/ 3489670 h 4564661"/>
              <a:gd name="connsiteX327" fmla="*/ 604965 w 5297627"/>
              <a:gd name="connsiteY327" fmla="*/ 3477461 h 4564661"/>
              <a:gd name="connsiteX328" fmla="*/ 607346 w 5297627"/>
              <a:gd name="connsiteY328" fmla="*/ 3478845 h 4564661"/>
              <a:gd name="connsiteX329" fmla="*/ 598862 w 5297627"/>
              <a:gd name="connsiteY329" fmla="*/ 3482640 h 4564661"/>
              <a:gd name="connsiteX330" fmla="*/ 612396 w 5297627"/>
              <a:gd name="connsiteY330" fmla="*/ 3476587 h 4564661"/>
              <a:gd name="connsiteX331" fmla="*/ 609007 w 5297627"/>
              <a:gd name="connsiteY331" fmla="*/ 3479812 h 4564661"/>
              <a:gd name="connsiteX332" fmla="*/ 607346 w 5297627"/>
              <a:gd name="connsiteY332" fmla="*/ 3478845 h 4564661"/>
              <a:gd name="connsiteX333" fmla="*/ 4760944 w 5297627"/>
              <a:gd name="connsiteY333" fmla="*/ 3463269 h 4564661"/>
              <a:gd name="connsiteX334" fmla="*/ 4752382 w 5297627"/>
              <a:gd name="connsiteY334" fmla="*/ 3467550 h 4564661"/>
              <a:gd name="connsiteX335" fmla="*/ 4760944 w 5297627"/>
              <a:gd name="connsiteY335" fmla="*/ 3463269 h 4564661"/>
              <a:gd name="connsiteX336" fmla="*/ 175864 w 5297627"/>
              <a:gd name="connsiteY336" fmla="*/ 3460891 h 4564661"/>
              <a:gd name="connsiteX337" fmla="*/ 168918 w 5297627"/>
              <a:gd name="connsiteY337" fmla="*/ 3465438 h 4564661"/>
              <a:gd name="connsiteX338" fmla="*/ 148774 w 5297627"/>
              <a:gd name="connsiteY338" fmla="*/ 3463991 h 4564661"/>
              <a:gd name="connsiteX339" fmla="*/ 151614 w 5297627"/>
              <a:gd name="connsiteY339" fmla="*/ 3462197 h 4564661"/>
              <a:gd name="connsiteX340" fmla="*/ 198114 w 5297627"/>
              <a:gd name="connsiteY340" fmla="*/ 3459789 h 4564661"/>
              <a:gd name="connsiteX341" fmla="*/ 188577 w 5297627"/>
              <a:gd name="connsiteY341" fmla="*/ 3466439 h 4564661"/>
              <a:gd name="connsiteX342" fmla="*/ 180331 w 5297627"/>
              <a:gd name="connsiteY342" fmla="*/ 3466257 h 4564661"/>
              <a:gd name="connsiteX343" fmla="*/ 178342 w 5297627"/>
              <a:gd name="connsiteY343" fmla="*/ 3466115 h 4564661"/>
              <a:gd name="connsiteX344" fmla="*/ 187321 w 5297627"/>
              <a:gd name="connsiteY344" fmla="*/ 3460304 h 4564661"/>
              <a:gd name="connsiteX345" fmla="*/ 262484 w 5297627"/>
              <a:gd name="connsiteY345" fmla="*/ 3457564 h 4564661"/>
              <a:gd name="connsiteX346" fmla="*/ 276668 w 5297627"/>
              <a:gd name="connsiteY346" fmla="*/ 3458209 h 4564661"/>
              <a:gd name="connsiteX347" fmla="*/ 292218 w 5297627"/>
              <a:gd name="connsiteY347" fmla="*/ 3457899 h 4564661"/>
              <a:gd name="connsiteX348" fmla="*/ 304467 w 5297627"/>
              <a:gd name="connsiteY348" fmla="*/ 3457816 h 4564661"/>
              <a:gd name="connsiteX349" fmla="*/ 288946 w 5297627"/>
              <a:gd name="connsiteY349" fmla="*/ 3467690 h 4564661"/>
              <a:gd name="connsiteX350" fmla="*/ 276138 w 5297627"/>
              <a:gd name="connsiteY350" fmla="*/ 3477349 h 4564661"/>
              <a:gd name="connsiteX351" fmla="*/ 268503 w 5297627"/>
              <a:gd name="connsiteY351" fmla="*/ 3471829 h 4564661"/>
              <a:gd name="connsiteX352" fmla="*/ 247969 w 5297627"/>
              <a:gd name="connsiteY352" fmla="*/ 3467294 h 4564661"/>
              <a:gd name="connsiteX353" fmla="*/ 247327 w 5297627"/>
              <a:gd name="connsiteY353" fmla="*/ 3467292 h 4564661"/>
              <a:gd name="connsiteX354" fmla="*/ 259896 w 5297627"/>
              <a:gd name="connsiteY354" fmla="*/ 3462594 h 4564661"/>
              <a:gd name="connsiteX355" fmla="*/ 247759 w 5297627"/>
              <a:gd name="connsiteY355" fmla="*/ 3456894 h 4564661"/>
              <a:gd name="connsiteX356" fmla="*/ 256768 w 5297627"/>
              <a:gd name="connsiteY356" fmla="*/ 3457303 h 4564661"/>
              <a:gd name="connsiteX357" fmla="*/ 256521 w 5297627"/>
              <a:gd name="connsiteY357" fmla="*/ 3457344 h 4564661"/>
              <a:gd name="connsiteX358" fmla="*/ 242929 w 5297627"/>
              <a:gd name="connsiteY358" fmla="*/ 3467285 h 4564661"/>
              <a:gd name="connsiteX359" fmla="*/ 225688 w 5297627"/>
              <a:gd name="connsiteY359" fmla="*/ 3467255 h 4564661"/>
              <a:gd name="connsiteX360" fmla="*/ 222422 w 5297627"/>
              <a:gd name="connsiteY360" fmla="*/ 3467183 h 4564661"/>
              <a:gd name="connsiteX361" fmla="*/ 234026 w 5297627"/>
              <a:gd name="connsiteY361" fmla="*/ 3457936 h 4564661"/>
              <a:gd name="connsiteX362" fmla="*/ 4830302 w 5297627"/>
              <a:gd name="connsiteY362" fmla="*/ 3426620 h 4564661"/>
              <a:gd name="connsiteX363" fmla="*/ 4831870 w 5297627"/>
              <a:gd name="connsiteY363" fmla="*/ 3426876 h 4564661"/>
              <a:gd name="connsiteX364" fmla="*/ 4837150 w 5297627"/>
              <a:gd name="connsiteY364" fmla="*/ 3429722 h 4564661"/>
              <a:gd name="connsiteX365" fmla="*/ 188481 w 5297627"/>
              <a:gd name="connsiteY365" fmla="*/ 3426060 h 4564661"/>
              <a:gd name="connsiteX366" fmla="*/ 189804 w 5297627"/>
              <a:gd name="connsiteY366" fmla="*/ 3426064 h 4564661"/>
              <a:gd name="connsiteX367" fmla="*/ 182035 w 5297627"/>
              <a:gd name="connsiteY367" fmla="*/ 3430800 h 4564661"/>
              <a:gd name="connsiteX368" fmla="*/ 178550 w 5297627"/>
              <a:gd name="connsiteY368" fmla="*/ 3429697 h 4564661"/>
              <a:gd name="connsiteX369" fmla="*/ 182768 w 5297627"/>
              <a:gd name="connsiteY369" fmla="*/ 3426142 h 4564661"/>
              <a:gd name="connsiteX370" fmla="*/ 229695 w 5297627"/>
              <a:gd name="connsiteY370" fmla="*/ 3425657 h 4564661"/>
              <a:gd name="connsiteX371" fmla="*/ 206060 w 5297627"/>
              <a:gd name="connsiteY371" fmla="*/ 3441127 h 4564661"/>
              <a:gd name="connsiteX372" fmla="*/ 203040 w 5297627"/>
              <a:gd name="connsiteY372" fmla="*/ 3441140 h 4564661"/>
              <a:gd name="connsiteX373" fmla="*/ 188802 w 5297627"/>
              <a:gd name="connsiteY373" fmla="*/ 3438158 h 4564661"/>
              <a:gd name="connsiteX374" fmla="*/ 192536 w 5297627"/>
              <a:gd name="connsiteY374" fmla="*/ 3435739 h 4564661"/>
              <a:gd name="connsiteX375" fmla="*/ 196675 w 5297627"/>
              <a:gd name="connsiteY375" fmla="*/ 3436451 h 4564661"/>
              <a:gd name="connsiteX376" fmla="*/ 194686 w 5297627"/>
              <a:gd name="connsiteY376" fmla="*/ 3434806 h 4564661"/>
              <a:gd name="connsiteX377" fmla="*/ 194208 w 5297627"/>
              <a:gd name="connsiteY377" fmla="*/ 3434655 h 4564661"/>
              <a:gd name="connsiteX378" fmla="*/ 207403 w 5297627"/>
              <a:gd name="connsiteY378" fmla="*/ 3426107 h 4564661"/>
              <a:gd name="connsiteX379" fmla="*/ 223575 w 5297627"/>
              <a:gd name="connsiteY379" fmla="*/ 3426146 h 4564661"/>
              <a:gd name="connsiteX380" fmla="*/ 250750 w 5297627"/>
              <a:gd name="connsiteY380" fmla="*/ 3423971 h 4564661"/>
              <a:gd name="connsiteX381" fmla="*/ 225424 w 5297627"/>
              <a:gd name="connsiteY381" fmla="*/ 3440918 h 4564661"/>
              <a:gd name="connsiteX382" fmla="*/ 223626 w 5297627"/>
              <a:gd name="connsiteY382" fmla="*/ 3441047 h 4564661"/>
              <a:gd name="connsiteX383" fmla="*/ 215852 w 5297627"/>
              <a:gd name="connsiteY383" fmla="*/ 3441082 h 4564661"/>
              <a:gd name="connsiteX384" fmla="*/ 239954 w 5297627"/>
              <a:gd name="connsiteY384" fmla="*/ 3424835 h 4564661"/>
              <a:gd name="connsiteX385" fmla="*/ 4694444 w 5297627"/>
              <a:gd name="connsiteY385" fmla="*/ 3401068 h 4564661"/>
              <a:gd name="connsiteX386" fmla="*/ 4699128 w 5297627"/>
              <a:gd name="connsiteY386" fmla="*/ 3402236 h 4564661"/>
              <a:gd name="connsiteX387" fmla="*/ 4702230 w 5297627"/>
              <a:gd name="connsiteY387" fmla="*/ 3405158 h 4564661"/>
              <a:gd name="connsiteX388" fmla="*/ 4694597 w 5297627"/>
              <a:gd name="connsiteY388" fmla="*/ 3402704 h 4564661"/>
              <a:gd name="connsiteX389" fmla="*/ 4694444 w 5297627"/>
              <a:gd name="connsiteY389" fmla="*/ 3401068 h 4564661"/>
              <a:gd name="connsiteX390" fmla="*/ 1789721 w 5297627"/>
              <a:gd name="connsiteY390" fmla="*/ 3397593 h 4564661"/>
              <a:gd name="connsiteX391" fmla="*/ 1762381 w 5297627"/>
              <a:gd name="connsiteY391" fmla="*/ 3401666 h 4564661"/>
              <a:gd name="connsiteX392" fmla="*/ 1961532 w 5297627"/>
              <a:gd name="connsiteY392" fmla="*/ 3425997 h 4564661"/>
              <a:gd name="connsiteX393" fmla="*/ 2275786 w 5297627"/>
              <a:gd name="connsiteY393" fmla="*/ 3467551 h 4564661"/>
              <a:gd name="connsiteX394" fmla="*/ 2409280 w 5297627"/>
              <a:gd name="connsiteY394" fmla="*/ 3487504 h 4564661"/>
              <a:gd name="connsiteX395" fmla="*/ 2403047 w 5297627"/>
              <a:gd name="connsiteY395" fmla="*/ 3479840 h 4564661"/>
              <a:gd name="connsiteX396" fmla="*/ 2400054 w 5297627"/>
              <a:gd name="connsiteY396" fmla="*/ 3475385 h 4564661"/>
              <a:gd name="connsiteX397" fmla="*/ 2165224 w 5297627"/>
              <a:gd name="connsiteY397" fmla="*/ 3441150 h 4564661"/>
              <a:gd name="connsiteX398" fmla="*/ 1931449 w 5297627"/>
              <a:gd name="connsiteY398" fmla="*/ 3412508 h 4564661"/>
              <a:gd name="connsiteX399" fmla="*/ 1875864 w 5297627"/>
              <a:gd name="connsiteY399" fmla="*/ 3384761 h 4564661"/>
              <a:gd name="connsiteX400" fmla="*/ 1826633 w 5297627"/>
              <a:gd name="connsiteY400" fmla="*/ 3392094 h 4564661"/>
              <a:gd name="connsiteX401" fmla="*/ 1892968 w 5297627"/>
              <a:gd name="connsiteY401" fmla="*/ 3400523 h 4564661"/>
              <a:gd name="connsiteX402" fmla="*/ 2174497 w 5297627"/>
              <a:gd name="connsiteY402" fmla="*/ 3441150 h 4564661"/>
              <a:gd name="connsiteX403" fmla="*/ 2397680 w 5297627"/>
              <a:gd name="connsiteY403" fmla="*/ 3471852 h 4564661"/>
              <a:gd name="connsiteX404" fmla="*/ 2382700 w 5297627"/>
              <a:gd name="connsiteY404" fmla="*/ 3449552 h 4564661"/>
              <a:gd name="connsiteX405" fmla="*/ 2274449 w 5297627"/>
              <a:gd name="connsiteY405" fmla="*/ 3431963 h 4564661"/>
              <a:gd name="connsiteX406" fmla="*/ 1909146 w 5297627"/>
              <a:gd name="connsiteY406" fmla="*/ 3387634 h 4564661"/>
              <a:gd name="connsiteX407" fmla="*/ 246574 w 5297627"/>
              <a:gd name="connsiteY407" fmla="*/ 3382924 h 4564661"/>
              <a:gd name="connsiteX408" fmla="*/ 258202 w 5297627"/>
              <a:gd name="connsiteY408" fmla="*/ 3383697 h 4564661"/>
              <a:gd name="connsiteX409" fmla="*/ 243625 w 5297627"/>
              <a:gd name="connsiteY409" fmla="*/ 3393253 h 4564661"/>
              <a:gd name="connsiteX410" fmla="*/ 213068 w 5297627"/>
              <a:gd name="connsiteY410" fmla="*/ 3411882 h 4564661"/>
              <a:gd name="connsiteX411" fmla="*/ 199222 w 5297627"/>
              <a:gd name="connsiteY411" fmla="*/ 3414317 h 4564661"/>
              <a:gd name="connsiteX412" fmla="*/ 206766 w 5297627"/>
              <a:gd name="connsiteY412" fmla="*/ 3409316 h 4564661"/>
              <a:gd name="connsiteX413" fmla="*/ 207173 w 5297627"/>
              <a:gd name="connsiteY413" fmla="*/ 3409303 h 4564661"/>
              <a:gd name="connsiteX414" fmla="*/ 206828 w 5297627"/>
              <a:gd name="connsiteY414" fmla="*/ 3409275 h 4564661"/>
              <a:gd name="connsiteX415" fmla="*/ 1579288 w 5297627"/>
              <a:gd name="connsiteY415" fmla="*/ 3378737 h 4564661"/>
              <a:gd name="connsiteX416" fmla="*/ 1579220 w 5297627"/>
              <a:gd name="connsiteY416" fmla="*/ 3380006 h 4564661"/>
              <a:gd name="connsiteX417" fmla="*/ 1584417 w 5297627"/>
              <a:gd name="connsiteY417" fmla="*/ 3379164 h 4564661"/>
              <a:gd name="connsiteX418" fmla="*/ 4653823 w 5297627"/>
              <a:gd name="connsiteY418" fmla="*/ 3366611 h 4564661"/>
              <a:gd name="connsiteX419" fmla="*/ 4658143 w 5297627"/>
              <a:gd name="connsiteY419" fmla="*/ 3367549 h 4564661"/>
              <a:gd name="connsiteX420" fmla="*/ 4662262 w 5297627"/>
              <a:gd name="connsiteY420" fmla="*/ 3370525 h 4564661"/>
              <a:gd name="connsiteX421" fmla="*/ 4653823 w 5297627"/>
              <a:gd name="connsiteY421" fmla="*/ 3366611 h 4564661"/>
              <a:gd name="connsiteX422" fmla="*/ 1619339 w 5297627"/>
              <a:gd name="connsiteY422" fmla="*/ 3363192 h 4564661"/>
              <a:gd name="connsiteX423" fmla="*/ 1603152 w 5297627"/>
              <a:gd name="connsiteY423" fmla="*/ 3366102 h 4564661"/>
              <a:gd name="connsiteX424" fmla="*/ 1644535 w 5297627"/>
              <a:gd name="connsiteY424" fmla="*/ 3369418 h 4564661"/>
              <a:gd name="connsiteX425" fmla="*/ 1663143 w 5297627"/>
              <a:gd name="connsiteY425" fmla="*/ 3366401 h 4564661"/>
              <a:gd name="connsiteX426" fmla="*/ 1644598 w 5297627"/>
              <a:gd name="connsiteY426" fmla="*/ 3364800 h 4564661"/>
              <a:gd name="connsiteX427" fmla="*/ 660412 w 5297627"/>
              <a:gd name="connsiteY427" fmla="*/ 3361694 h 4564661"/>
              <a:gd name="connsiteX428" fmla="*/ 665959 w 5297627"/>
              <a:gd name="connsiteY428" fmla="*/ 3366075 h 4564661"/>
              <a:gd name="connsiteX429" fmla="*/ 660412 w 5297627"/>
              <a:gd name="connsiteY429" fmla="*/ 3361694 h 4564661"/>
              <a:gd name="connsiteX430" fmla="*/ 4550510 w 5297627"/>
              <a:gd name="connsiteY430" fmla="*/ 3359238 h 4564661"/>
              <a:gd name="connsiteX431" fmla="*/ 4553748 w 5297627"/>
              <a:gd name="connsiteY431" fmla="*/ 3361195 h 4564661"/>
              <a:gd name="connsiteX432" fmla="*/ 4556615 w 5297627"/>
              <a:gd name="connsiteY432" fmla="*/ 3362192 h 4564661"/>
              <a:gd name="connsiteX433" fmla="*/ 4571526 w 5297627"/>
              <a:gd name="connsiteY433" fmla="*/ 3366714 h 4564661"/>
              <a:gd name="connsiteX434" fmla="*/ 4555280 w 5297627"/>
              <a:gd name="connsiteY434" fmla="*/ 3360297 h 4564661"/>
              <a:gd name="connsiteX435" fmla="*/ 4550510 w 5297627"/>
              <a:gd name="connsiteY435" fmla="*/ 3359238 h 4564661"/>
              <a:gd name="connsiteX436" fmla="*/ 2113261 w 5297627"/>
              <a:gd name="connsiteY436" fmla="*/ 3357389 h 4564661"/>
              <a:gd name="connsiteX437" fmla="*/ 2055908 w 5297627"/>
              <a:gd name="connsiteY437" fmla="*/ 3363752 h 4564661"/>
              <a:gd name="connsiteX438" fmla="*/ 2352631 w 5297627"/>
              <a:gd name="connsiteY438" fmla="*/ 3404790 h 4564661"/>
              <a:gd name="connsiteX439" fmla="*/ 2341518 w 5297627"/>
              <a:gd name="connsiteY439" fmla="*/ 3388247 h 4564661"/>
              <a:gd name="connsiteX440" fmla="*/ 2292014 w 5297627"/>
              <a:gd name="connsiteY440" fmla="*/ 3380767 h 4564661"/>
              <a:gd name="connsiteX441" fmla="*/ 4720585 w 5297627"/>
              <a:gd name="connsiteY441" fmla="*/ 3353995 h 4564661"/>
              <a:gd name="connsiteX442" fmla="*/ 4729310 w 5297627"/>
              <a:gd name="connsiteY442" fmla="*/ 3356283 h 4564661"/>
              <a:gd name="connsiteX443" fmla="*/ 4733559 w 5297627"/>
              <a:gd name="connsiteY443" fmla="*/ 3358497 h 4564661"/>
              <a:gd name="connsiteX444" fmla="*/ 4751756 w 5297627"/>
              <a:gd name="connsiteY444" fmla="*/ 3368569 h 4564661"/>
              <a:gd name="connsiteX445" fmla="*/ 355648 w 5297627"/>
              <a:gd name="connsiteY445" fmla="*/ 3347846 h 4564661"/>
              <a:gd name="connsiteX446" fmla="*/ 344632 w 5297627"/>
              <a:gd name="connsiteY446" fmla="*/ 3355649 h 4564661"/>
              <a:gd name="connsiteX447" fmla="*/ 333617 w 5297627"/>
              <a:gd name="connsiteY447" fmla="*/ 3363450 h 4564661"/>
              <a:gd name="connsiteX448" fmla="*/ 344632 w 5297627"/>
              <a:gd name="connsiteY448" fmla="*/ 3355649 h 4564661"/>
              <a:gd name="connsiteX449" fmla="*/ 355648 w 5297627"/>
              <a:gd name="connsiteY449" fmla="*/ 3347846 h 4564661"/>
              <a:gd name="connsiteX450" fmla="*/ 4998467 w 5297627"/>
              <a:gd name="connsiteY450" fmla="*/ 3338385 h 4564661"/>
              <a:gd name="connsiteX451" fmla="*/ 5022456 w 5297627"/>
              <a:gd name="connsiteY451" fmla="*/ 3339987 h 4564661"/>
              <a:gd name="connsiteX452" fmla="*/ 5090573 w 5297627"/>
              <a:gd name="connsiteY452" fmla="*/ 3373742 h 4564661"/>
              <a:gd name="connsiteX453" fmla="*/ 5073149 w 5297627"/>
              <a:gd name="connsiteY453" fmla="*/ 3372554 h 4564661"/>
              <a:gd name="connsiteX454" fmla="*/ 1867251 w 5297627"/>
              <a:gd name="connsiteY454" fmla="*/ 3328360 h 4564661"/>
              <a:gd name="connsiteX455" fmla="*/ 1835689 w 5297627"/>
              <a:gd name="connsiteY455" fmla="*/ 3332519 h 4564661"/>
              <a:gd name="connsiteX456" fmla="*/ 1849352 w 5297627"/>
              <a:gd name="connsiteY456" fmla="*/ 3334632 h 4564661"/>
              <a:gd name="connsiteX457" fmla="*/ 1853280 w 5297627"/>
              <a:gd name="connsiteY457" fmla="*/ 3335252 h 4564661"/>
              <a:gd name="connsiteX458" fmla="*/ 1882994 w 5297627"/>
              <a:gd name="connsiteY458" fmla="*/ 3330579 h 4564661"/>
              <a:gd name="connsiteX459" fmla="*/ 1882756 w 5297627"/>
              <a:gd name="connsiteY459" fmla="*/ 3330551 h 4564661"/>
              <a:gd name="connsiteX460" fmla="*/ 4810915 w 5297627"/>
              <a:gd name="connsiteY460" fmla="*/ 3323532 h 4564661"/>
              <a:gd name="connsiteX461" fmla="*/ 4819756 w 5297627"/>
              <a:gd name="connsiteY461" fmla="*/ 3324737 h 4564661"/>
              <a:gd name="connsiteX462" fmla="*/ 4914723 w 5297627"/>
              <a:gd name="connsiteY462" fmla="*/ 3332700 h 4564661"/>
              <a:gd name="connsiteX463" fmla="*/ 4914564 w 5297627"/>
              <a:gd name="connsiteY463" fmla="*/ 3332715 h 4564661"/>
              <a:gd name="connsiteX464" fmla="*/ 4909957 w 5297627"/>
              <a:gd name="connsiteY464" fmla="*/ 3333145 h 4564661"/>
              <a:gd name="connsiteX465" fmla="*/ 4914724 w 5297627"/>
              <a:gd name="connsiteY465" fmla="*/ 3332700 h 4564661"/>
              <a:gd name="connsiteX466" fmla="*/ 4920098 w 5297627"/>
              <a:gd name="connsiteY466" fmla="*/ 3333150 h 4564661"/>
              <a:gd name="connsiteX467" fmla="*/ 4956838 w 5297627"/>
              <a:gd name="connsiteY467" fmla="*/ 3335604 h 4564661"/>
              <a:gd name="connsiteX468" fmla="*/ 5022332 w 5297627"/>
              <a:gd name="connsiteY468" fmla="*/ 3369088 h 4564661"/>
              <a:gd name="connsiteX469" fmla="*/ 4977387 w 5297627"/>
              <a:gd name="connsiteY469" fmla="*/ 3366022 h 4564661"/>
              <a:gd name="connsiteX470" fmla="*/ 4934454 w 5297627"/>
              <a:gd name="connsiteY470" fmla="*/ 3346107 h 4564661"/>
              <a:gd name="connsiteX471" fmla="*/ 4970880 w 5297627"/>
              <a:gd name="connsiteY471" fmla="*/ 3365578 h 4564661"/>
              <a:gd name="connsiteX472" fmla="*/ 4947566 w 5297627"/>
              <a:gd name="connsiteY472" fmla="*/ 3363987 h 4564661"/>
              <a:gd name="connsiteX473" fmla="*/ 4883500 w 5297627"/>
              <a:gd name="connsiteY473" fmla="*/ 3359087 h 4564661"/>
              <a:gd name="connsiteX474" fmla="*/ 4864180 w 5297627"/>
              <a:gd name="connsiteY474" fmla="*/ 3349503 h 4564661"/>
              <a:gd name="connsiteX475" fmla="*/ 4816294 w 5297627"/>
              <a:gd name="connsiteY475" fmla="*/ 3326178 h 4564661"/>
              <a:gd name="connsiteX476" fmla="*/ 726822 w 5297627"/>
              <a:gd name="connsiteY476" fmla="*/ 3323121 h 4564661"/>
              <a:gd name="connsiteX477" fmla="*/ 686349 w 5297627"/>
              <a:gd name="connsiteY477" fmla="*/ 3347344 h 4564661"/>
              <a:gd name="connsiteX478" fmla="*/ 726822 w 5297627"/>
              <a:gd name="connsiteY478" fmla="*/ 3323121 h 4564661"/>
              <a:gd name="connsiteX479" fmla="*/ 4757482 w 5297627"/>
              <a:gd name="connsiteY479" fmla="*/ 3316251 h 4564661"/>
              <a:gd name="connsiteX480" fmla="*/ 4789584 w 5297627"/>
              <a:gd name="connsiteY480" fmla="*/ 3320626 h 4564661"/>
              <a:gd name="connsiteX481" fmla="*/ 4859225 w 5297627"/>
              <a:gd name="connsiteY481" fmla="*/ 3357232 h 4564661"/>
              <a:gd name="connsiteX482" fmla="*/ 4831709 w 5297627"/>
              <a:gd name="connsiteY482" fmla="*/ 3355130 h 4564661"/>
              <a:gd name="connsiteX483" fmla="*/ 4782957 w 5297627"/>
              <a:gd name="connsiteY483" fmla="*/ 3329876 h 4564661"/>
              <a:gd name="connsiteX484" fmla="*/ 315383 w 5297627"/>
              <a:gd name="connsiteY484" fmla="*/ 3308309 h 4564661"/>
              <a:gd name="connsiteX485" fmla="*/ 302181 w 5297627"/>
              <a:gd name="connsiteY485" fmla="*/ 3316968 h 4564661"/>
              <a:gd name="connsiteX486" fmla="*/ 288977 w 5297627"/>
              <a:gd name="connsiteY486" fmla="*/ 3319898 h 4564661"/>
              <a:gd name="connsiteX487" fmla="*/ 282543 w 5297627"/>
              <a:gd name="connsiteY487" fmla="*/ 3321160 h 4564661"/>
              <a:gd name="connsiteX488" fmla="*/ 283684 w 5297627"/>
              <a:gd name="connsiteY488" fmla="*/ 3316867 h 4564661"/>
              <a:gd name="connsiteX489" fmla="*/ 290210 w 5297627"/>
              <a:gd name="connsiteY489" fmla="*/ 3312844 h 4564661"/>
              <a:gd name="connsiteX490" fmla="*/ 291339 w 5297627"/>
              <a:gd name="connsiteY490" fmla="*/ 3312619 h 4564661"/>
              <a:gd name="connsiteX491" fmla="*/ 5099961 w 5297627"/>
              <a:gd name="connsiteY491" fmla="*/ 3303490 h 4564661"/>
              <a:gd name="connsiteX492" fmla="*/ 5095140 w 5297627"/>
              <a:gd name="connsiteY492" fmla="*/ 3307095 h 4564661"/>
              <a:gd name="connsiteX493" fmla="*/ 5099961 w 5297627"/>
              <a:gd name="connsiteY493" fmla="*/ 3303490 h 4564661"/>
              <a:gd name="connsiteX494" fmla="*/ 4641434 w 5297627"/>
              <a:gd name="connsiteY494" fmla="*/ 3301110 h 4564661"/>
              <a:gd name="connsiteX495" fmla="*/ 4633884 w 5297627"/>
              <a:gd name="connsiteY495" fmla="*/ 3308903 h 4564661"/>
              <a:gd name="connsiteX496" fmla="*/ 4646226 w 5297627"/>
              <a:gd name="connsiteY496" fmla="*/ 3301854 h 4564661"/>
              <a:gd name="connsiteX497" fmla="*/ 4641434 w 5297627"/>
              <a:gd name="connsiteY497" fmla="*/ 3301110 h 4564661"/>
              <a:gd name="connsiteX498" fmla="*/ 4844743 w 5297627"/>
              <a:gd name="connsiteY498" fmla="*/ 3300669 h 4564661"/>
              <a:gd name="connsiteX499" fmla="*/ 4850400 w 5297627"/>
              <a:gd name="connsiteY499" fmla="*/ 3306277 h 4564661"/>
              <a:gd name="connsiteX500" fmla="*/ 4859104 w 5297627"/>
              <a:gd name="connsiteY500" fmla="*/ 3308684 h 4564661"/>
              <a:gd name="connsiteX501" fmla="*/ 4858896 w 5297627"/>
              <a:gd name="connsiteY501" fmla="*/ 3305620 h 4564661"/>
              <a:gd name="connsiteX502" fmla="*/ 4844743 w 5297627"/>
              <a:gd name="connsiteY502" fmla="*/ 3300669 h 4564661"/>
              <a:gd name="connsiteX503" fmla="*/ 5104594 w 5297627"/>
              <a:gd name="connsiteY503" fmla="*/ 3300120 h 4564661"/>
              <a:gd name="connsiteX504" fmla="*/ 5099961 w 5297627"/>
              <a:gd name="connsiteY504" fmla="*/ 3303490 h 4564661"/>
              <a:gd name="connsiteX505" fmla="*/ 5104594 w 5297627"/>
              <a:gd name="connsiteY505" fmla="*/ 3300120 h 4564661"/>
              <a:gd name="connsiteX506" fmla="*/ 132156 w 5297627"/>
              <a:gd name="connsiteY506" fmla="*/ 3298364 h 4564661"/>
              <a:gd name="connsiteX507" fmla="*/ 132529 w 5297627"/>
              <a:gd name="connsiteY507" fmla="*/ 3298396 h 4564661"/>
              <a:gd name="connsiteX508" fmla="*/ 131762 w 5297627"/>
              <a:gd name="connsiteY508" fmla="*/ 3298650 h 4564661"/>
              <a:gd name="connsiteX509" fmla="*/ 131427 w 5297627"/>
              <a:gd name="connsiteY509" fmla="*/ 3298534 h 4564661"/>
              <a:gd name="connsiteX510" fmla="*/ 130178 w 5297627"/>
              <a:gd name="connsiteY510" fmla="*/ 3295784 h 4564661"/>
              <a:gd name="connsiteX511" fmla="*/ 128199 w 5297627"/>
              <a:gd name="connsiteY511" fmla="*/ 3297420 h 4564661"/>
              <a:gd name="connsiteX512" fmla="*/ 127990 w 5297627"/>
              <a:gd name="connsiteY512" fmla="*/ 3297348 h 4564661"/>
              <a:gd name="connsiteX513" fmla="*/ 127815 w 5297627"/>
              <a:gd name="connsiteY513" fmla="*/ 3297275 h 4564661"/>
              <a:gd name="connsiteX514" fmla="*/ 4561790 w 5297627"/>
              <a:gd name="connsiteY514" fmla="*/ 3295703 h 4564661"/>
              <a:gd name="connsiteX515" fmla="*/ 4559787 w 5297627"/>
              <a:gd name="connsiteY515" fmla="*/ 3298267 h 4564661"/>
              <a:gd name="connsiteX516" fmla="*/ 4561849 w 5297627"/>
              <a:gd name="connsiteY516" fmla="*/ 3299330 h 4564661"/>
              <a:gd name="connsiteX517" fmla="*/ 4563464 w 5297627"/>
              <a:gd name="connsiteY517" fmla="*/ 3297120 h 4564661"/>
              <a:gd name="connsiteX518" fmla="*/ 4561790 w 5297627"/>
              <a:gd name="connsiteY518" fmla="*/ 3295703 h 4564661"/>
              <a:gd name="connsiteX519" fmla="*/ 319791 w 5297627"/>
              <a:gd name="connsiteY519" fmla="*/ 3288998 h 4564661"/>
              <a:gd name="connsiteX520" fmla="*/ 316440 w 5297627"/>
              <a:gd name="connsiteY520" fmla="*/ 3289251 h 4564661"/>
              <a:gd name="connsiteX521" fmla="*/ 316438 w 5297627"/>
              <a:gd name="connsiteY521" fmla="*/ 3289251 h 4564661"/>
              <a:gd name="connsiteX522" fmla="*/ 334966 w 5297627"/>
              <a:gd name="connsiteY522" fmla="*/ 3283605 h 4564661"/>
              <a:gd name="connsiteX523" fmla="*/ 333347 w 5297627"/>
              <a:gd name="connsiteY523" fmla="*/ 3289101 h 4564661"/>
              <a:gd name="connsiteX524" fmla="*/ 334966 w 5297627"/>
              <a:gd name="connsiteY524" fmla="*/ 3283605 h 4564661"/>
              <a:gd name="connsiteX525" fmla="*/ 157799 w 5297627"/>
              <a:gd name="connsiteY525" fmla="*/ 3278374 h 4564661"/>
              <a:gd name="connsiteX526" fmla="*/ 163507 w 5297627"/>
              <a:gd name="connsiteY526" fmla="*/ 3278506 h 4564661"/>
              <a:gd name="connsiteX527" fmla="*/ 176294 w 5297627"/>
              <a:gd name="connsiteY527" fmla="*/ 3280157 h 4564661"/>
              <a:gd name="connsiteX528" fmla="*/ 168779 w 5297627"/>
              <a:gd name="connsiteY528" fmla="*/ 3285172 h 4564661"/>
              <a:gd name="connsiteX529" fmla="*/ 161263 w 5297627"/>
              <a:gd name="connsiteY529" fmla="*/ 3284692 h 4564661"/>
              <a:gd name="connsiteX530" fmla="*/ 151850 w 5297627"/>
              <a:gd name="connsiteY530" fmla="*/ 3283951 h 4564661"/>
              <a:gd name="connsiteX531" fmla="*/ 149492 w 5297627"/>
              <a:gd name="connsiteY531" fmla="*/ 3283610 h 4564661"/>
              <a:gd name="connsiteX532" fmla="*/ 353850 w 5297627"/>
              <a:gd name="connsiteY532" fmla="*/ 3272978 h 4564661"/>
              <a:gd name="connsiteX533" fmla="*/ 353850 w 5297627"/>
              <a:gd name="connsiteY533" fmla="*/ 3272978 h 4564661"/>
              <a:gd name="connsiteX534" fmla="*/ 313912 w 5297627"/>
              <a:gd name="connsiteY534" fmla="*/ 3272776 h 4564661"/>
              <a:gd name="connsiteX535" fmla="*/ 314610 w 5297627"/>
              <a:gd name="connsiteY535" fmla="*/ 3273621 h 4564661"/>
              <a:gd name="connsiteX536" fmla="*/ 314646 w 5297627"/>
              <a:gd name="connsiteY536" fmla="*/ 3273666 h 4564661"/>
              <a:gd name="connsiteX537" fmla="*/ 314679 w 5297627"/>
              <a:gd name="connsiteY537" fmla="*/ 3273705 h 4564661"/>
              <a:gd name="connsiteX538" fmla="*/ 314610 w 5297627"/>
              <a:gd name="connsiteY538" fmla="*/ 3273621 h 4564661"/>
              <a:gd name="connsiteX539" fmla="*/ 313913 w 5297627"/>
              <a:gd name="connsiteY539" fmla="*/ 3272776 h 4564661"/>
              <a:gd name="connsiteX540" fmla="*/ 187237 w 5297627"/>
              <a:gd name="connsiteY540" fmla="*/ 3259880 h 4564661"/>
              <a:gd name="connsiteX541" fmla="*/ 200505 w 5297627"/>
              <a:gd name="connsiteY541" fmla="*/ 3260530 h 4564661"/>
              <a:gd name="connsiteX542" fmla="*/ 204148 w 5297627"/>
              <a:gd name="connsiteY542" fmla="*/ 3260763 h 4564661"/>
              <a:gd name="connsiteX543" fmla="*/ 196323 w 5297627"/>
              <a:gd name="connsiteY543" fmla="*/ 3266328 h 4564661"/>
              <a:gd name="connsiteX544" fmla="*/ 178958 w 5297627"/>
              <a:gd name="connsiteY544" fmla="*/ 3265060 h 4564661"/>
              <a:gd name="connsiteX545" fmla="*/ 384283 w 5297627"/>
              <a:gd name="connsiteY545" fmla="*/ 3257233 h 4564661"/>
              <a:gd name="connsiteX546" fmla="*/ 353850 w 5297627"/>
              <a:gd name="connsiteY546" fmla="*/ 3272978 h 4564661"/>
              <a:gd name="connsiteX547" fmla="*/ 384283 w 5297627"/>
              <a:gd name="connsiteY547" fmla="*/ 3257233 h 4564661"/>
              <a:gd name="connsiteX548" fmla="*/ 422977 w 5297627"/>
              <a:gd name="connsiteY548" fmla="*/ 3257082 h 4564661"/>
              <a:gd name="connsiteX549" fmla="*/ 404419 w 5297627"/>
              <a:gd name="connsiteY549" fmla="*/ 3270047 h 4564661"/>
              <a:gd name="connsiteX550" fmla="*/ 333319 w 5297627"/>
              <a:gd name="connsiteY550" fmla="*/ 3315618 h 4564661"/>
              <a:gd name="connsiteX551" fmla="*/ 336700 w 5297627"/>
              <a:gd name="connsiteY551" fmla="*/ 3305323 h 4564661"/>
              <a:gd name="connsiteX552" fmla="*/ 338690 w 5297627"/>
              <a:gd name="connsiteY552" fmla="*/ 3303623 h 4564661"/>
              <a:gd name="connsiteX553" fmla="*/ 342375 w 5297627"/>
              <a:gd name="connsiteY553" fmla="*/ 3302802 h 4564661"/>
              <a:gd name="connsiteX554" fmla="*/ 388338 w 5297627"/>
              <a:gd name="connsiteY554" fmla="*/ 3276730 h 4564661"/>
              <a:gd name="connsiteX555" fmla="*/ 385732 w 5297627"/>
              <a:gd name="connsiteY555" fmla="*/ 3273405 h 4564661"/>
              <a:gd name="connsiteX556" fmla="*/ 391624 w 5297627"/>
              <a:gd name="connsiteY556" fmla="*/ 3272670 h 4564661"/>
              <a:gd name="connsiteX557" fmla="*/ 403140 w 5297627"/>
              <a:gd name="connsiteY557" fmla="*/ 3268333 h 4564661"/>
              <a:gd name="connsiteX558" fmla="*/ 420798 w 5297627"/>
              <a:gd name="connsiteY558" fmla="*/ 3250529 h 4564661"/>
              <a:gd name="connsiteX559" fmla="*/ 423607 w 5297627"/>
              <a:gd name="connsiteY559" fmla="*/ 3251214 h 4564661"/>
              <a:gd name="connsiteX560" fmla="*/ 421722 w 5297627"/>
              <a:gd name="connsiteY560" fmla="*/ 3255467 h 4564661"/>
              <a:gd name="connsiteX561" fmla="*/ 418806 w 5297627"/>
              <a:gd name="connsiteY561" fmla="*/ 3251729 h 4564661"/>
              <a:gd name="connsiteX562" fmla="*/ 4593720 w 5297627"/>
              <a:gd name="connsiteY562" fmla="*/ 3248347 h 4564661"/>
              <a:gd name="connsiteX563" fmla="*/ 4603456 w 5297627"/>
              <a:gd name="connsiteY563" fmla="*/ 3253917 h 4564661"/>
              <a:gd name="connsiteX564" fmla="*/ 4606376 w 5297627"/>
              <a:gd name="connsiteY564" fmla="*/ 3254469 h 4564661"/>
              <a:gd name="connsiteX565" fmla="*/ 5046372 w 5297627"/>
              <a:gd name="connsiteY565" fmla="*/ 3248093 h 4564661"/>
              <a:gd name="connsiteX566" fmla="*/ 5047914 w 5297627"/>
              <a:gd name="connsiteY566" fmla="*/ 3248378 h 4564661"/>
              <a:gd name="connsiteX567" fmla="*/ 5048153 w 5297627"/>
              <a:gd name="connsiteY567" fmla="*/ 3248451 h 4564661"/>
              <a:gd name="connsiteX568" fmla="*/ 5042682 w 5297627"/>
              <a:gd name="connsiteY568" fmla="*/ 3247351 h 4564661"/>
              <a:gd name="connsiteX569" fmla="*/ 5046372 w 5297627"/>
              <a:gd name="connsiteY569" fmla="*/ 3248093 h 4564661"/>
              <a:gd name="connsiteX570" fmla="*/ 5043490 w 5297627"/>
              <a:gd name="connsiteY570" fmla="*/ 3247558 h 4564661"/>
              <a:gd name="connsiteX571" fmla="*/ 5042682 w 5297627"/>
              <a:gd name="connsiteY571" fmla="*/ 3247351 h 4564661"/>
              <a:gd name="connsiteX572" fmla="*/ 259998 w 5297627"/>
              <a:gd name="connsiteY572" fmla="*/ 3221645 h 4564661"/>
              <a:gd name="connsiteX573" fmla="*/ 224594 w 5297627"/>
              <a:gd name="connsiteY573" fmla="*/ 3246218 h 4564661"/>
              <a:gd name="connsiteX574" fmla="*/ 213791 w 5297627"/>
              <a:gd name="connsiteY574" fmla="*/ 3253903 h 4564661"/>
              <a:gd name="connsiteX575" fmla="*/ 204176 w 5297627"/>
              <a:gd name="connsiteY575" fmla="*/ 3254862 h 4564661"/>
              <a:gd name="connsiteX576" fmla="*/ 208667 w 5297627"/>
              <a:gd name="connsiteY576" fmla="*/ 3252712 h 4564661"/>
              <a:gd name="connsiteX577" fmla="*/ 208359 w 5297627"/>
              <a:gd name="connsiteY577" fmla="*/ 3252659 h 4564661"/>
              <a:gd name="connsiteX578" fmla="*/ 209075 w 5297627"/>
              <a:gd name="connsiteY578" fmla="*/ 3252516 h 4564661"/>
              <a:gd name="connsiteX579" fmla="*/ 211578 w 5297627"/>
              <a:gd name="connsiteY579" fmla="*/ 3251319 h 4564661"/>
              <a:gd name="connsiteX580" fmla="*/ 212461 w 5297627"/>
              <a:gd name="connsiteY580" fmla="*/ 3251845 h 4564661"/>
              <a:gd name="connsiteX581" fmla="*/ 213958 w 5297627"/>
              <a:gd name="connsiteY581" fmla="*/ 3251550 h 4564661"/>
              <a:gd name="connsiteX582" fmla="*/ 214058 w 5297627"/>
              <a:gd name="connsiteY582" fmla="*/ 3249432 h 4564661"/>
              <a:gd name="connsiteX583" fmla="*/ 213493 w 5297627"/>
              <a:gd name="connsiteY583" fmla="*/ 3249423 h 4564661"/>
              <a:gd name="connsiteX584" fmla="*/ 214081 w 5297627"/>
              <a:gd name="connsiteY584" fmla="*/ 3248962 h 4564661"/>
              <a:gd name="connsiteX585" fmla="*/ 214106 w 5297627"/>
              <a:gd name="connsiteY585" fmla="*/ 3248414 h 4564661"/>
              <a:gd name="connsiteX586" fmla="*/ 211578 w 5297627"/>
              <a:gd name="connsiteY586" fmla="*/ 3251319 h 4564661"/>
              <a:gd name="connsiteX587" fmla="*/ 209235 w 5297627"/>
              <a:gd name="connsiteY587" fmla="*/ 3246113 h 4564661"/>
              <a:gd name="connsiteX588" fmla="*/ 209284 w 5297627"/>
              <a:gd name="connsiteY588" fmla="*/ 3246083 h 4564661"/>
              <a:gd name="connsiteX589" fmla="*/ 231170 w 5297627"/>
              <a:gd name="connsiteY589" fmla="*/ 3241210 h 4564661"/>
              <a:gd name="connsiteX590" fmla="*/ 212467 w 5297627"/>
              <a:gd name="connsiteY590" fmla="*/ 3244092 h 4564661"/>
              <a:gd name="connsiteX591" fmla="*/ 232969 w 5297627"/>
              <a:gd name="connsiteY591" fmla="*/ 3231262 h 4564661"/>
              <a:gd name="connsiteX592" fmla="*/ 244348 w 5297627"/>
              <a:gd name="connsiteY592" fmla="*/ 3223244 h 4564661"/>
              <a:gd name="connsiteX593" fmla="*/ 253731 w 5297627"/>
              <a:gd name="connsiteY593" fmla="*/ 3222319 h 4564661"/>
              <a:gd name="connsiteX594" fmla="*/ 267263 w 5297627"/>
              <a:gd name="connsiteY594" fmla="*/ 3216727 h 4564661"/>
              <a:gd name="connsiteX595" fmla="*/ 265860 w 5297627"/>
              <a:gd name="connsiteY595" fmla="*/ 3217575 h 4564661"/>
              <a:gd name="connsiteX596" fmla="*/ 260352 w 5297627"/>
              <a:gd name="connsiteY596" fmla="*/ 3221398 h 4564661"/>
              <a:gd name="connsiteX597" fmla="*/ 251993 w 5297627"/>
              <a:gd name="connsiteY597" fmla="*/ 3219925 h 4564661"/>
              <a:gd name="connsiteX598" fmla="*/ 251877 w 5297627"/>
              <a:gd name="connsiteY598" fmla="*/ 3219905 h 4564661"/>
              <a:gd name="connsiteX599" fmla="*/ 253508 w 5297627"/>
              <a:gd name="connsiteY599" fmla="*/ 3219513 h 4564661"/>
              <a:gd name="connsiteX600" fmla="*/ 425102 w 5297627"/>
              <a:gd name="connsiteY600" fmla="*/ 3170654 h 4564661"/>
              <a:gd name="connsiteX601" fmla="*/ 430676 w 5297627"/>
              <a:gd name="connsiteY601" fmla="*/ 3174366 h 4564661"/>
              <a:gd name="connsiteX602" fmla="*/ 414481 w 5297627"/>
              <a:gd name="connsiteY602" fmla="*/ 3180957 h 4564661"/>
              <a:gd name="connsiteX603" fmla="*/ 440318 w 5297627"/>
              <a:gd name="connsiteY603" fmla="*/ 3170442 h 4564661"/>
              <a:gd name="connsiteX604" fmla="*/ 434565 w 5297627"/>
              <a:gd name="connsiteY604" fmla="*/ 3176954 h 4564661"/>
              <a:gd name="connsiteX605" fmla="*/ 430676 w 5297627"/>
              <a:gd name="connsiteY605" fmla="*/ 3174366 h 4564661"/>
              <a:gd name="connsiteX606" fmla="*/ 4750006 w 5297627"/>
              <a:gd name="connsiteY606" fmla="*/ 3064060 h 4564661"/>
              <a:gd name="connsiteX607" fmla="*/ 4754052 w 5297627"/>
              <a:gd name="connsiteY607" fmla="*/ 3064346 h 4564661"/>
              <a:gd name="connsiteX608" fmla="*/ 4752996 w 5297627"/>
              <a:gd name="connsiteY608" fmla="*/ 3065388 h 4564661"/>
              <a:gd name="connsiteX609" fmla="*/ 4750006 w 5297627"/>
              <a:gd name="connsiteY609" fmla="*/ 3064060 h 4564661"/>
              <a:gd name="connsiteX610" fmla="*/ 4755694 w 5297627"/>
              <a:gd name="connsiteY610" fmla="*/ 3062725 h 4564661"/>
              <a:gd name="connsiteX611" fmla="*/ 4761492 w 5297627"/>
              <a:gd name="connsiteY611" fmla="*/ 3064870 h 4564661"/>
              <a:gd name="connsiteX612" fmla="*/ 4754052 w 5297627"/>
              <a:gd name="connsiteY612" fmla="*/ 3064346 h 4564661"/>
              <a:gd name="connsiteX613" fmla="*/ 4977968 w 5297627"/>
              <a:gd name="connsiteY613" fmla="*/ 3018972 h 4564661"/>
              <a:gd name="connsiteX614" fmla="*/ 4995862 w 5297627"/>
              <a:gd name="connsiteY614" fmla="*/ 3021505 h 4564661"/>
              <a:gd name="connsiteX615" fmla="*/ 4996759 w 5297627"/>
              <a:gd name="connsiteY615" fmla="*/ 3022029 h 4564661"/>
              <a:gd name="connsiteX616" fmla="*/ 4983765 w 5297627"/>
              <a:gd name="connsiteY616" fmla="*/ 3021610 h 4564661"/>
              <a:gd name="connsiteX617" fmla="*/ 16538 w 5297627"/>
              <a:gd name="connsiteY617" fmla="*/ 3005347 h 4564661"/>
              <a:gd name="connsiteX618" fmla="*/ 8000 w 5297627"/>
              <a:gd name="connsiteY618" fmla="*/ 3010283 h 4564661"/>
              <a:gd name="connsiteX619" fmla="*/ 6485 w 5297627"/>
              <a:gd name="connsiteY619" fmla="*/ 3010194 h 4564661"/>
              <a:gd name="connsiteX620" fmla="*/ 0 w 5297627"/>
              <a:gd name="connsiteY620" fmla="*/ 3009455 h 4564661"/>
              <a:gd name="connsiteX621" fmla="*/ 1230 w 5297627"/>
              <a:gd name="connsiteY621" fmla="*/ 3008591 h 4564661"/>
              <a:gd name="connsiteX622" fmla="*/ 11718 w 5297627"/>
              <a:gd name="connsiteY622" fmla="*/ 3006352 h 4564661"/>
              <a:gd name="connsiteX623" fmla="*/ 4713170 w 5297627"/>
              <a:gd name="connsiteY623" fmla="*/ 3002803 h 4564661"/>
              <a:gd name="connsiteX624" fmla="*/ 4718515 w 5297627"/>
              <a:gd name="connsiteY624" fmla="*/ 3006305 h 4564661"/>
              <a:gd name="connsiteX625" fmla="*/ 4713170 w 5297627"/>
              <a:gd name="connsiteY625" fmla="*/ 3002803 h 4564661"/>
              <a:gd name="connsiteX626" fmla="*/ 4702488 w 5297627"/>
              <a:gd name="connsiteY626" fmla="*/ 2994458 h 4564661"/>
              <a:gd name="connsiteX627" fmla="*/ 4697853 w 5297627"/>
              <a:gd name="connsiteY627" fmla="*/ 2997829 h 4564661"/>
              <a:gd name="connsiteX628" fmla="*/ 4702488 w 5297627"/>
              <a:gd name="connsiteY628" fmla="*/ 2994458 h 4564661"/>
              <a:gd name="connsiteX629" fmla="*/ 28270 w 5297627"/>
              <a:gd name="connsiteY629" fmla="*/ 2989616 h 4564661"/>
              <a:gd name="connsiteX630" fmla="*/ 39547 w 5297627"/>
              <a:gd name="connsiteY630" fmla="*/ 2989893 h 4564661"/>
              <a:gd name="connsiteX631" fmla="*/ 15793 w 5297627"/>
              <a:gd name="connsiteY631" fmla="*/ 2998353 h 4564661"/>
              <a:gd name="connsiteX632" fmla="*/ 27386 w 5297627"/>
              <a:gd name="connsiteY632" fmla="*/ 2990201 h 4564661"/>
              <a:gd name="connsiteX633" fmla="*/ 4660555 w 5297627"/>
              <a:gd name="connsiteY633" fmla="*/ 2988259 h 4564661"/>
              <a:gd name="connsiteX634" fmla="*/ 4676406 w 5297627"/>
              <a:gd name="connsiteY634" fmla="*/ 2994742 h 4564661"/>
              <a:gd name="connsiteX635" fmla="*/ 4642682 w 5297627"/>
              <a:gd name="connsiteY635" fmla="*/ 2988676 h 4564661"/>
              <a:gd name="connsiteX636" fmla="*/ 4660555 w 5297627"/>
              <a:gd name="connsiteY636" fmla="*/ 2988259 h 4564661"/>
              <a:gd name="connsiteX637" fmla="*/ 4307684 w 5297627"/>
              <a:gd name="connsiteY637" fmla="*/ 2981301 h 4564661"/>
              <a:gd name="connsiteX638" fmla="*/ 4263474 w 5297627"/>
              <a:gd name="connsiteY638" fmla="*/ 2982495 h 4564661"/>
              <a:gd name="connsiteX639" fmla="*/ 4418054 w 5297627"/>
              <a:gd name="connsiteY639" fmla="*/ 2996315 h 4564661"/>
              <a:gd name="connsiteX640" fmla="*/ 4447255 w 5297627"/>
              <a:gd name="connsiteY640" fmla="*/ 2999584 h 4564661"/>
              <a:gd name="connsiteX641" fmla="*/ 4513464 w 5297627"/>
              <a:gd name="connsiteY641" fmla="*/ 3003053 h 4564661"/>
              <a:gd name="connsiteX642" fmla="*/ 4515769 w 5297627"/>
              <a:gd name="connsiteY642" fmla="*/ 3003212 h 4564661"/>
              <a:gd name="connsiteX643" fmla="*/ 4461417 w 5297627"/>
              <a:gd name="connsiteY643" fmla="*/ 2993428 h 4564661"/>
              <a:gd name="connsiteX644" fmla="*/ 4439358 w 5297627"/>
              <a:gd name="connsiteY644" fmla="*/ 2990514 h 4564661"/>
              <a:gd name="connsiteX645" fmla="*/ 4355896 w 5297627"/>
              <a:gd name="connsiteY645" fmla="*/ 2984303 h 4564661"/>
              <a:gd name="connsiteX646" fmla="*/ 4974705 w 5297627"/>
              <a:gd name="connsiteY646" fmla="*/ 2978568 h 4564661"/>
              <a:gd name="connsiteX647" fmla="*/ 4978386 w 5297627"/>
              <a:gd name="connsiteY647" fmla="*/ 2978874 h 4564661"/>
              <a:gd name="connsiteX648" fmla="*/ 4978132 w 5297627"/>
              <a:gd name="connsiteY648" fmla="*/ 2978992 h 4564661"/>
              <a:gd name="connsiteX649" fmla="*/ 4948008 w 5297627"/>
              <a:gd name="connsiteY649" fmla="*/ 2975265 h 4564661"/>
              <a:gd name="connsiteX650" fmla="*/ 4961491 w 5297627"/>
              <a:gd name="connsiteY650" fmla="*/ 2975442 h 4564661"/>
              <a:gd name="connsiteX651" fmla="*/ 4961398 w 5297627"/>
              <a:gd name="connsiteY651" fmla="*/ 2976758 h 4564661"/>
              <a:gd name="connsiteX652" fmla="*/ 4965850 w 5297627"/>
              <a:gd name="connsiteY652" fmla="*/ 2977473 h 4564661"/>
              <a:gd name="connsiteX653" fmla="*/ 4878632 w 5297627"/>
              <a:gd name="connsiteY653" fmla="*/ 2968479 h 4564661"/>
              <a:gd name="connsiteX654" fmla="*/ 4890892 w 5297627"/>
              <a:gd name="connsiteY654" fmla="*/ 2968612 h 4564661"/>
              <a:gd name="connsiteX655" fmla="*/ 4893900 w 5297627"/>
              <a:gd name="connsiteY655" fmla="*/ 2969695 h 4564661"/>
              <a:gd name="connsiteX656" fmla="*/ 4611926 w 5297627"/>
              <a:gd name="connsiteY656" fmla="*/ 2967256 h 4564661"/>
              <a:gd name="connsiteX657" fmla="*/ 4611978 w 5297627"/>
              <a:gd name="connsiteY657" fmla="*/ 2974634 h 4564661"/>
              <a:gd name="connsiteX658" fmla="*/ 4607838 w 5297627"/>
              <a:gd name="connsiteY658" fmla="*/ 2969477 h 4564661"/>
              <a:gd name="connsiteX659" fmla="*/ 4611926 w 5297627"/>
              <a:gd name="connsiteY659" fmla="*/ 2967256 h 4564661"/>
              <a:gd name="connsiteX660" fmla="*/ 4843797 w 5297627"/>
              <a:gd name="connsiteY660" fmla="*/ 2965500 h 4564661"/>
              <a:gd name="connsiteX661" fmla="*/ 4856368 w 5297627"/>
              <a:gd name="connsiteY661" fmla="*/ 2966313 h 4564661"/>
              <a:gd name="connsiteX662" fmla="*/ 4875769 w 5297627"/>
              <a:gd name="connsiteY662" fmla="*/ 2968250 h 4564661"/>
              <a:gd name="connsiteX663" fmla="*/ 4848858 w 5297627"/>
              <a:gd name="connsiteY663" fmla="*/ 2966103 h 4564661"/>
              <a:gd name="connsiteX664" fmla="*/ 4777794 w 5297627"/>
              <a:gd name="connsiteY664" fmla="*/ 2954788 h 4564661"/>
              <a:gd name="connsiteX665" fmla="*/ 4772008 w 5297627"/>
              <a:gd name="connsiteY665" fmla="*/ 2962199 h 4564661"/>
              <a:gd name="connsiteX666" fmla="*/ 4779470 w 5297627"/>
              <a:gd name="connsiteY666" fmla="*/ 2956205 h 4564661"/>
              <a:gd name="connsiteX667" fmla="*/ 4777794 w 5297627"/>
              <a:gd name="connsiteY667" fmla="*/ 2954788 h 4564661"/>
              <a:gd name="connsiteX668" fmla="*/ 4728290 w 5297627"/>
              <a:gd name="connsiteY668" fmla="*/ 2949023 h 4564661"/>
              <a:gd name="connsiteX669" fmla="*/ 4720829 w 5297627"/>
              <a:gd name="connsiteY669" fmla="*/ 2955017 h 4564661"/>
              <a:gd name="connsiteX670" fmla="*/ 4728290 w 5297627"/>
              <a:gd name="connsiteY670" fmla="*/ 2949023 h 4564661"/>
              <a:gd name="connsiteX671" fmla="*/ 4714139 w 5297627"/>
              <a:gd name="connsiteY671" fmla="*/ 2947704 h 4564661"/>
              <a:gd name="connsiteX672" fmla="*/ 4706678 w 5297627"/>
              <a:gd name="connsiteY672" fmla="*/ 2953697 h 4564661"/>
              <a:gd name="connsiteX673" fmla="*/ 4714139 w 5297627"/>
              <a:gd name="connsiteY673" fmla="*/ 2947704 h 4564661"/>
              <a:gd name="connsiteX674" fmla="*/ 93703 w 5297627"/>
              <a:gd name="connsiteY674" fmla="*/ 2946261 h 4564661"/>
              <a:gd name="connsiteX675" fmla="*/ 92849 w 5297627"/>
              <a:gd name="connsiteY675" fmla="*/ 2947555 h 4564661"/>
              <a:gd name="connsiteX676" fmla="*/ 83609 w 5297627"/>
              <a:gd name="connsiteY676" fmla="*/ 2958969 h 4564661"/>
              <a:gd name="connsiteX677" fmla="*/ 93532 w 5297627"/>
              <a:gd name="connsiteY677" fmla="*/ 2958348 h 4564661"/>
              <a:gd name="connsiteX678" fmla="*/ 63552 w 5297627"/>
              <a:gd name="connsiteY678" fmla="*/ 2977326 h 4564661"/>
              <a:gd name="connsiteX679" fmla="*/ 49083 w 5297627"/>
              <a:gd name="connsiteY679" fmla="*/ 2975826 h 4564661"/>
              <a:gd name="connsiteX680" fmla="*/ 65144 w 5297627"/>
              <a:gd name="connsiteY680" fmla="*/ 2965184 h 4564661"/>
              <a:gd name="connsiteX681" fmla="*/ 67590 w 5297627"/>
              <a:gd name="connsiteY681" fmla="*/ 2965163 h 4564661"/>
              <a:gd name="connsiteX682" fmla="*/ 68948 w 5297627"/>
              <a:gd name="connsiteY682" fmla="*/ 2964324 h 4564661"/>
              <a:gd name="connsiteX683" fmla="*/ 67250 w 5297627"/>
              <a:gd name="connsiteY683" fmla="*/ 2964079 h 4564661"/>
              <a:gd name="connsiteX684" fmla="*/ 67353 w 5297627"/>
              <a:gd name="connsiteY684" fmla="*/ 2963720 h 4564661"/>
              <a:gd name="connsiteX685" fmla="*/ 503360 w 5297627"/>
              <a:gd name="connsiteY685" fmla="*/ 2929916 h 4564661"/>
              <a:gd name="connsiteX686" fmla="*/ 506012 w 5297627"/>
              <a:gd name="connsiteY686" fmla="*/ 2932134 h 4564661"/>
              <a:gd name="connsiteX687" fmla="*/ 506221 w 5297627"/>
              <a:gd name="connsiteY687" fmla="*/ 2932310 h 4564661"/>
              <a:gd name="connsiteX688" fmla="*/ 503360 w 5297627"/>
              <a:gd name="connsiteY688" fmla="*/ 2929917 h 4564661"/>
              <a:gd name="connsiteX689" fmla="*/ 483798 w 5297627"/>
              <a:gd name="connsiteY689" fmla="*/ 2916828 h 4564661"/>
              <a:gd name="connsiteX690" fmla="*/ 487776 w 5297627"/>
              <a:gd name="connsiteY690" fmla="*/ 2918700 h 4564661"/>
              <a:gd name="connsiteX691" fmla="*/ 492752 w 5297627"/>
              <a:gd name="connsiteY691" fmla="*/ 2921041 h 4564661"/>
              <a:gd name="connsiteX692" fmla="*/ 4873408 w 5297627"/>
              <a:gd name="connsiteY692" fmla="*/ 2915393 h 4564661"/>
              <a:gd name="connsiteX693" fmla="*/ 4878075 w 5297627"/>
              <a:gd name="connsiteY693" fmla="*/ 2916638 h 4564661"/>
              <a:gd name="connsiteX694" fmla="*/ 4883482 w 5297627"/>
              <a:gd name="connsiteY694" fmla="*/ 2918498 h 4564661"/>
              <a:gd name="connsiteX695" fmla="*/ 4863786 w 5297627"/>
              <a:gd name="connsiteY695" fmla="*/ 2920405 h 4564661"/>
              <a:gd name="connsiteX696" fmla="*/ 4844920 w 5297627"/>
              <a:gd name="connsiteY696" fmla="*/ 2921440 h 4564661"/>
              <a:gd name="connsiteX697" fmla="*/ 4836495 w 5297627"/>
              <a:gd name="connsiteY697" fmla="*/ 2918006 h 4564661"/>
              <a:gd name="connsiteX698" fmla="*/ 4832604 w 5297627"/>
              <a:gd name="connsiteY698" fmla="*/ 2916740 h 4564661"/>
              <a:gd name="connsiteX699" fmla="*/ 477825 w 5297627"/>
              <a:gd name="connsiteY699" fmla="*/ 2914016 h 4564661"/>
              <a:gd name="connsiteX700" fmla="*/ 479483 w 5297627"/>
              <a:gd name="connsiteY700" fmla="*/ 2914796 h 4564661"/>
              <a:gd name="connsiteX701" fmla="*/ 483798 w 5297627"/>
              <a:gd name="connsiteY701" fmla="*/ 2916828 h 4564661"/>
              <a:gd name="connsiteX702" fmla="*/ 4587411 w 5297627"/>
              <a:gd name="connsiteY702" fmla="*/ 2900142 h 4564661"/>
              <a:gd name="connsiteX703" fmla="*/ 4587342 w 5297627"/>
              <a:gd name="connsiteY703" fmla="*/ 2902163 h 4564661"/>
              <a:gd name="connsiteX704" fmla="*/ 4591125 w 5297627"/>
              <a:gd name="connsiteY704" fmla="*/ 2902603 h 4564661"/>
              <a:gd name="connsiteX705" fmla="*/ 4592766 w 5297627"/>
              <a:gd name="connsiteY705" fmla="*/ 2900737 h 4564661"/>
              <a:gd name="connsiteX706" fmla="*/ 4591534 w 5297627"/>
              <a:gd name="connsiteY706" fmla="*/ 2900318 h 4564661"/>
              <a:gd name="connsiteX707" fmla="*/ 529381 w 5297627"/>
              <a:gd name="connsiteY707" fmla="*/ 2888929 h 4564661"/>
              <a:gd name="connsiteX708" fmla="*/ 535896 w 5297627"/>
              <a:gd name="connsiteY708" fmla="*/ 2892104 h 4564661"/>
              <a:gd name="connsiteX709" fmla="*/ 541109 w 5297627"/>
              <a:gd name="connsiteY709" fmla="*/ 2894644 h 4564661"/>
              <a:gd name="connsiteX710" fmla="*/ 525473 w 5297627"/>
              <a:gd name="connsiteY710" fmla="*/ 2887025 h 4564661"/>
              <a:gd name="connsiteX711" fmla="*/ 527210 w 5297627"/>
              <a:gd name="connsiteY711" fmla="*/ 2887871 h 4564661"/>
              <a:gd name="connsiteX712" fmla="*/ 529381 w 5297627"/>
              <a:gd name="connsiteY712" fmla="*/ 2888929 h 4564661"/>
              <a:gd name="connsiteX713" fmla="*/ 4397300 w 5297627"/>
              <a:gd name="connsiteY713" fmla="*/ 2857588 h 4564661"/>
              <a:gd name="connsiteX714" fmla="*/ 4382718 w 5297627"/>
              <a:gd name="connsiteY714" fmla="*/ 2857850 h 4564661"/>
              <a:gd name="connsiteX715" fmla="*/ 4382500 w 5297627"/>
              <a:gd name="connsiteY715" fmla="*/ 2858011 h 4564661"/>
              <a:gd name="connsiteX716" fmla="*/ 4413594 w 5297627"/>
              <a:gd name="connsiteY716" fmla="*/ 2859299 h 4564661"/>
              <a:gd name="connsiteX717" fmla="*/ 4416510 w 5297627"/>
              <a:gd name="connsiteY717" fmla="*/ 2859518 h 4564661"/>
              <a:gd name="connsiteX718" fmla="*/ 4414402 w 5297627"/>
              <a:gd name="connsiteY718" fmla="*/ 2859169 h 4564661"/>
              <a:gd name="connsiteX719" fmla="*/ 4397300 w 5297627"/>
              <a:gd name="connsiteY719" fmla="*/ 2857588 h 4564661"/>
              <a:gd name="connsiteX720" fmla="*/ 615799 w 5297627"/>
              <a:gd name="connsiteY720" fmla="*/ 2849299 h 4564661"/>
              <a:gd name="connsiteX721" fmla="*/ 541109 w 5297627"/>
              <a:gd name="connsiteY721" fmla="*/ 2894644 h 4564661"/>
              <a:gd name="connsiteX722" fmla="*/ 615799 w 5297627"/>
              <a:gd name="connsiteY722" fmla="*/ 2849299 h 4564661"/>
              <a:gd name="connsiteX723" fmla="*/ 92086 w 5297627"/>
              <a:gd name="connsiteY723" fmla="*/ 2764652 h 4564661"/>
              <a:gd name="connsiteX724" fmla="*/ 92086 w 5297627"/>
              <a:gd name="connsiteY724" fmla="*/ 2764652 h 4564661"/>
              <a:gd name="connsiteX725" fmla="*/ 4844719 w 5297627"/>
              <a:gd name="connsiteY725" fmla="*/ 2740354 h 4564661"/>
              <a:gd name="connsiteX726" fmla="*/ 4844850 w 5297627"/>
              <a:gd name="connsiteY726" fmla="*/ 2740369 h 4564661"/>
              <a:gd name="connsiteX727" fmla="*/ 4844748 w 5297627"/>
              <a:gd name="connsiteY727" fmla="*/ 2740374 h 4564661"/>
              <a:gd name="connsiteX728" fmla="*/ 4853168 w 5297627"/>
              <a:gd name="connsiteY728" fmla="*/ 2733231 h 4564661"/>
              <a:gd name="connsiteX729" fmla="*/ 4857832 w 5297627"/>
              <a:gd name="connsiteY729" fmla="*/ 2735371 h 4564661"/>
              <a:gd name="connsiteX730" fmla="*/ 4844850 w 5297627"/>
              <a:gd name="connsiteY730" fmla="*/ 2740369 h 4564661"/>
              <a:gd name="connsiteX731" fmla="*/ 4845499 w 5297627"/>
              <a:gd name="connsiteY731" fmla="*/ 2739319 h 4564661"/>
              <a:gd name="connsiteX732" fmla="*/ 4847638 w 5297627"/>
              <a:gd name="connsiteY732" fmla="*/ 2738957 h 4564661"/>
              <a:gd name="connsiteX733" fmla="*/ 4845916 w 5297627"/>
              <a:gd name="connsiteY733" fmla="*/ 2738644 h 4564661"/>
              <a:gd name="connsiteX734" fmla="*/ 4845499 w 5297627"/>
              <a:gd name="connsiteY734" fmla="*/ 2739319 h 4564661"/>
              <a:gd name="connsiteX735" fmla="*/ 4843707 w 5297627"/>
              <a:gd name="connsiteY735" fmla="*/ 2739622 h 4564661"/>
              <a:gd name="connsiteX736" fmla="*/ 4838114 w 5297627"/>
              <a:gd name="connsiteY736" fmla="*/ 2735585 h 4564661"/>
              <a:gd name="connsiteX737" fmla="*/ 4840386 w 5297627"/>
              <a:gd name="connsiteY737" fmla="*/ 2735226 h 4564661"/>
              <a:gd name="connsiteX738" fmla="*/ 4853168 w 5297627"/>
              <a:gd name="connsiteY738" fmla="*/ 2733231 h 4564661"/>
              <a:gd name="connsiteX739" fmla="*/ 4981048 w 5297627"/>
              <a:gd name="connsiteY739" fmla="*/ 2706457 h 4564661"/>
              <a:gd name="connsiteX740" fmla="*/ 4990071 w 5297627"/>
              <a:gd name="connsiteY740" fmla="*/ 2709266 h 4564661"/>
              <a:gd name="connsiteX741" fmla="*/ 5007978 w 5297627"/>
              <a:gd name="connsiteY741" fmla="*/ 2716982 h 4564661"/>
              <a:gd name="connsiteX742" fmla="*/ 5019458 w 5297627"/>
              <a:gd name="connsiteY742" fmla="*/ 2719457 h 4564661"/>
              <a:gd name="connsiteX743" fmla="*/ 5019928 w 5297627"/>
              <a:gd name="connsiteY743" fmla="*/ 2719711 h 4564661"/>
              <a:gd name="connsiteX744" fmla="*/ 5003334 w 5297627"/>
              <a:gd name="connsiteY744" fmla="*/ 2718141 h 4564661"/>
              <a:gd name="connsiteX745" fmla="*/ 4816494 w 5297627"/>
              <a:gd name="connsiteY745" fmla="*/ 2700388 h 4564661"/>
              <a:gd name="connsiteX746" fmla="*/ 4816646 w 5297627"/>
              <a:gd name="connsiteY746" fmla="*/ 2700696 h 4564661"/>
              <a:gd name="connsiteX747" fmla="*/ 4825132 w 5297627"/>
              <a:gd name="connsiteY747" fmla="*/ 2700765 h 4564661"/>
              <a:gd name="connsiteX748" fmla="*/ 4823557 w 5297627"/>
              <a:gd name="connsiteY748" fmla="*/ 2700609 h 4564661"/>
              <a:gd name="connsiteX749" fmla="*/ 4949782 w 5297627"/>
              <a:gd name="connsiteY749" fmla="*/ 2690065 h 4564661"/>
              <a:gd name="connsiteX750" fmla="*/ 4954878 w 5297627"/>
              <a:gd name="connsiteY750" fmla="*/ 2690413 h 4564661"/>
              <a:gd name="connsiteX751" fmla="*/ 4950697 w 5297627"/>
              <a:gd name="connsiteY751" fmla="*/ 2690545 h 4564661"/>
              <a:gd name="connsiteX752" fmla="*/ 179598 w 5297627"/>
              <a:gd name="connsiteY752" fmla="*/ 2621831 h 4564661"/>
              <a:gd name="connsiteX753" fmla="*/ 178303 w 5297627"/>
              <a:gd name="connsiteY753" fmla="*/ 2626450 h 4564661"/>
              <a:gd name="connsiteX754" fmla="*/ 178122 w 5297627"/>
              <a:gd name="connsiteY754" fmla="*/ 2627095 h 4564661"/>
              <a:gd name="connsiteX755" fmla="*/ 226349 w 5297627"/>
              <a:gd name="connsiteY755" fmla="*/ 2617667 h 4564661"/>
              <a:gd name="connsiteX756" fmla="*/ 205756 w 5297627"/>
              <a:gd name="connsiteY756" fmla="*/ 2634882 h 4564661"/>
              <a:gd name="connsiteX757" fmla="*/ 147717 w 5297627"/>
              <a:gd name="connsiteY757" fmla="*/ 2669951 h 4564661"/>
              <a:gd name="connsiteX758" fmla="*/ 157950 w 5297627"/>
              <a:gd name="connsiteY758" fmla="*/ 2656453 h 4564661"/>
              <a:gd name="connsiteX759" fmla="*/ 137395 w 5297627"/>
              <a:gd name="connsiteY759" fmla="*/ 2662470 h 4564661"/>
              <a:gd name="connsiteX760" fmla="*/ 133012 w 5297627"/>
              <a:gd name="connsiteY760" fmla="*/ 2664195 h 4564661"/>
              <a:gd name="connsiteX761" fmla="*/ 117797 w 5297627"/>
              <a:gd name="connsiteY761" fmla="*/ 2667572 h 4564661"/>
              <a:gd name="connsiteX762" fmla="*/ 125271 w 5297627"/>
              <a:gd name="connsiteY762" fmla="*/ 2661598 h 4564661"/>
              <a:gd name="connsiteX763" fmla="*/ 129111 w 5297627"/>
              <a:gd name="connsiteY763" fmla="*/ 2658812 h 4564661"/>
              <a:gd name="connsiteX764" fmla="*/ 152832 w 5297627"/>
              <a:gd name="connsiteY764" fmla="*/ 2654560 h 4564661"/>
              <a:gd name="connsiteX765" fmla="*/ 168272 w 5297627"/>
              <a:gd name="connsiteY765" fmla="*/ 2651123 h 4564661"/>
              <a:gd name="connsiteX766" fmla="*/ 214236 w 5297627"/>
              <a:gd name="connsiteY766" fmla="*/ 2625052 h 4564661"/>
              <a:gd name="connsiteX767" fmla="*/ 211630 w 5297627"/>
              <a:gd name="connsiteY767" fmla="*/ 2621726 h 4564661"/>
              <a:gd name="connsiteX768" fmla="*/ 217520 w 5297627"/>
              <a:gd name="connsiteY768" fmla="*/ 2620990 h 4564661"/>
              <a:gd name="connsiteX769" fmla="*/ 210180 w 5297627"/>
              <a:gd name="connsiteY769" fmla="*/ 2605553 h 4564661"/>
              <a:gd name="connsiteX770" fmla="*/ 196266 w 5297627"/>
              <a:gd name="connsiteY770" fmla="*/ 2616777 h 4564661"/>
              <a:gd name="connsiteX771" fmla="*/ 180742 w 5297627"/>
              <a:gd name="connsiteY771" fmla="*/ 2621028 h 4564661"/>
              <a:gd name="connsiteX772" fmla="*/ 194205 w 5297627"/>
              <a:gd name="connsiteY772" fmla="*/ 2611568 h 4564661"/>
              <a:gd name="connsiteX773" fmla="*/ 197924 w 5297627"/>
              <a:gd name="connsiteY773" fmla="*/ 2608707 h 4564661"/>
              <a:gd name="connsiteX774" fmla="*/ 243080 w 5297627"/>
              <a:gd name="connsiteY774" fmla="*/ 2597969 h 4564661"/>
              <a:gd name="connsiteX775" fmla="*/ 249505 w 5297627"/>
              <a:gd name="connsiteY775" fmla="*/ 2599534 h 4564661"/>
              <a:gd name="connsiteX776" fmla="*/ 247828 w 5297627"/>
              <a:gd name="connsiteY776" fmla="*/ 2603317 h 4564661"/>
              <a:gd name="connsiteX777" fmla="*/ 247437 w 5297627"/>
              <a:gd name="connsiteY777" fmla="*/ 2603554 h 4564661"/>
              <a:gd name="connsiteX778" fmla="*/ 4615502 w 5297627"/>
              <a:gd name="connsiteY778" fmla="*/ 2575130 h 4564661"/>
              <a:gd name="connsiteX779" fmla="*/ 4618524 w 5297627"/>
              <a:gd name="connsiteY779" fmla="*/ 2581000 h 4564661"/>
              <a:gd name="connsiteX780" fmla="*/ 4617684 w 5297627"/>
              <a:gd name="connsiteY780" fmla="*/ 2579370 h 4564661"/>
              <a:gd name="connsiteX781" fmla="*/ 4562360 w 5297627"/>
              <a:gd name="connsiteY781" fmla="*/ 2569462 h 4564661"/>
              <a:gd name="connsiteX782" fmla="*/ 4563438 w 5297627"/>
              <a:gd name="connsiteY782" fmla="*/ 2571625 h 4564661"/>
              <a:gd name="connsiteX783" fmla="*/ 4564298 w 5297627"/>
              <a:gd name="connsiteY783" fmla="*/ 2573354 h 4564661"/>
              <a:gd name="connsiteX784" fmla="*/ 4610972 w 5297627"/>
              <a:gd name="connsiteY784" fmla="*/ 2566332 h 4564661"/>
              <a:gd name="connsiteX785" fmla="*/ 4615502 w 5297627"/>
              <a:gd name="connsiteY785" fmla="*/ 2575130 h 4564661"/>
              <a:gd name="connsiteX786" fmla="*/ 4613489 w 5297627"/>
              <a:gd name="connsiteY786" fmla="*/ 2571222 h 4564661"/>
              <a:gd name="connsiteX787" fmla="*/ 4610972 w 5297627"/>
              <a:gd name="connsiteY787" fmla="*/ 2566332 h 4564661"/>
              <a:gd name="connsiteX788" fmla="*/ 4556548 w 5297627"/>
              <a:gd name="connsiteY788" fmla="*/ 2557783 h 4564661"/>
              <a:gd name="connsiteX789" fmla="*/ 4562360 w 5297627"/>
              <a:gd name="connsiteY789" fmla="*/ 2569462 h 4564661"/>
              <a:gd name="connsiteX790" fmla="*/ 4559130 w 5297627"/>
              <a:gd name="connsiteY790" fmla="*/ 2562974 h 4564661"/>
              <a:gd name="connsiteX791" fmla="*/ 4556548 w 5297627"/>
              <a:gd name="connsiteY791" fmla="*/ 2557783 h 4564661"/>
              <a:gd name="connsiteX792" fmla="*/ 4607164 w 5297627"/>
              <a:gd name="connsiteY792" fmla="*/ 2549188 h 4564661"/>
              <a:gd name="connsiteX793" fmla="*/ 4610972 w 5297627"/>
              <a:gd name="connsiteY793" fmla="*/ 2566332 h 4564661"/>
              <a:gd name="connsiteX794" fmla="*/ 4607164 w 5297627"/>
              <a:gd name="connsiteY794" fmla="*/ 2549188 h 4564661"/>
              <a:gd name="connsiteX795" fmla="*/ 4522070 w 5297627"/>
              <a:gd name="connsiteY795" fmla="*/ 2538944 h 4564661"/>
              <a:gd name="connsiteX796" fmla="*/ 4556548 w 5297627"/>
              <a:gd name="connsiteY796" fmla="*/ 2557783 h 4564661"/>
              <a:gd name="connsiteX797" fmla="*/ 4469696 w 5297627"/>
              <a:gd name="connsiteY797" fmla="*/ 2548205 h 4564661"/>
              <a:gd name="connsiteX798" fmla="*/ 4522070 w 5297627"/>
              <a:gd name="connsiteY798" fmla="*/ 2538944 h 4564661"/>
              <a:gd name="connsiteX799" fmla="*/ 4814594 w 5297627"/>
              <a:gd name="connsiteY799" fmla="*/ 2403345 h 4564661"/>
              <a:gd name="connsiteX800" fmla="*/ 4831450 w 5297627"/>
              <a:gd name="connsiteY800" fmla="*/ 2407991 h 4564661"/>
              <a:gd name="connsiteX801" fmla="*/ 4816750 w 5297627"/>
              <a:gd name="connsiteY801" fmla="*/ 2409683 h 4564661"/>
              <a:gd name="connsiteX802" fmla="*/ 4960387 w 5297627"/>
              <a:gd name="connsiteY802" fmla="*/ 2400647 h 4564661"/>
              <a:gd name="connsiteX803" fmla="*/ 4957682 w 5297627"/>
              <a:gd name="connsiteY803" fmla="*/ 2400917 h 4564661"/>
              <a:gd name="connsiteX804" fmla="*/ 4957148 w 5297627"/>
              <a:gd name="connsiteY804" fmla="*/ 2400842 h 4564661"/>
              <a:gd name="connsiteX805" fmla="*/ 4813088 w 5297627"/>
              <a:gd name="connsiteY805" fmla="*/ 2398922 h 4564661"/>
              <a:gd name="connsiteX806" fmla="*/ 4814594 w 5297627"/>
              <a:gd name="connsiteY806" fmla="*/ 2403345 h 4564661"/>
              <a:gd name="connsiteX807" fmla="*/ 4804558 w 5297627"/>
              <a:gd name="connsiteY807" fmla="*/ 2400578 h 4564661"/>
              <a:gd name="connsiteX808" fmla="*/ 4813088 w 5297627"/>
              <a:gd name="connsiteY808" fmla="*/ 2398922 h 4564661"/>
              <a:gd name="connsiteX809" fmla="*/ 4897628 w 5297627"/>
              <a:gd name="connsiteY809" fmla="*/ 2383611 h 4564661"/>
              <a:gd name="connsiteX810" fmla="*/ 4900914 w 5297627"/>
              <a:gd name="connsiteY810" fmla="*/ 2383993 h 4564661"/>
              <a:gd name="connsiteX811" fmla="*/ 4894228 w 5297627"/>
              <a:gd name="connsiteY811" fmla="*/ 2384319 h 4564661"/>
              <a:gd name="connsiteX812" fmla="*/ 4896120 w 5297627"/>
              <a:gd name="connsiteY812" fmla="*/ 2383867 h 4564661"/>
              <a:gd name="connsiteX813" fmla="*/ 4820147 w 5297627"/>
              <a:gd name="connsiteY813" fmla="*/ 2372874 h 4564661"/>
              <a:gd name="connsiteX814" fmla="*/ 4856058 w 5297627"/>
              <a:gd name="connsiteY814" fmla="*/ 2375652 h 4564661"/>
              <a:gd name="connsiteX815" fmla="*/ 4864567 w 5297627"/>
              <a:gd name="connsiteY815" fmla="*/ 2381080 h 4564661"/>
              <a:gd name="connsiteX816" fmla="*/ 4890772 w 5297627"/>
              <a:gd name="connsiteY816" fmla="*/ 2379247 h 4564661"/>
              <a:gd name="connsiteX817" fmla="*/ 4906083 w 5297627"/>
              <a:gd name="connsiteY817" fmla="*/ 2382004 h 4564661"/>
              <a:gd name="connsiteX818" fmla="*/ 4900914 w 5297627"/>
              <a:gd name="connsiteY818" fmla="*/ 2383993 h 4564661"/>
              <a:gd name="connsiteX819" fmla="*/ 4901562 w 5297627"/>
              <a:gd name="connsiteY819" fmla="*/ 2382944 h 4564661"/>
              <a:gd name="connsiteX820" fmla="*/ 4903701 w 5297627"/>
              <a:gd name="connsiteY820" fmla="*/ 2382581 h 4564661"/>
              <a:gd name="connsiteX821" fmla="*/ 4901980 w 5297627"/>
              <a:gd name="connsiteY821" fmla="*/ 2382269 h 4564661"/>
              <a:gd name="connsiteX822" fmla="*/ 4901562 w 5297627"/>
              <a:gd name="connsiteY822" fmla="*/ 2382944 h 4564661"/>
              <a:gd name="connsiteX823" fmla="*/ 4897628 w 5297627"/>
              <a:gd name="connsiteY823" fmla="*/ 2383611 h 4564661"/>
              <a:gd name="connsiteX824" fmla="*/ 4895051 w 5297627"/>
              <a:gd name="connsiteY824" fmla="*/ 2383310 h 4564661"/>
              <a:gd name="connsiteX825" fmla="*/ 4892165 w 5297627"/>
              <a:gd name="connsiteY825" fmla="*/ 2383687 h 4564661"/>
              <a:gd name="connsiteX826" fmla="*/ 4890095 w 5297627"/>
              <a:gd name="connsiteY826" fmla="*/ 2386906 h 4564661"/>
              <a:gd name="connsiteX827" fmla="*/ 4885388 w 5297627"/>
              <a:gd name="connsiteY827" fmla="*/ 2390079 h 4564661"/>
              <a:gd name="connsiteX828" fmla="*/ 4825270 w 5297627"/>
              <a:gd name="connsiteY828" fmla="*/ 2373919 h 4564661"/>
              <a:gd name="connsiteX829" fmla="*/ 339079 w 5297627"/>
              <a:gd name="connsiteY829" fmla="*/ 2360760 h 4564661"/>
              <a:gd name="connsiteX830" fmla="*/ 327434 w 5297627"/>
              <a:gd name="connsiteY830" fmla="*/ 2367658 h 4564661"/>
              <a:gd name="connsiteX831" fmla="*/ 4871126 w 5297627"/>
              <a:gd name="connsiteY831" fmla="*/ 2344510 h 4564661"/>
              <a:gd name="connsiteX832" fmla="*/ 4871178 w 5297627"/>
              <a:gd name="connsiteY832" fmla="*/ 2351751 h 4564661"/>
              <a:gd name="connsiteX833" fmla="*/ 4871074 w 5297627"/>
              <a:gd name="connsiteY833" fmla="*/ 2351759 h 4564661"/>
              <a:gd name="connsiteX834" fmla="*/ 4867038 w 5297627"/>
              <a:gd name="connsiteY834" fmla="*/ 2346731 h 4564661"/>
              <a:gd name="connsiteX835" fmla="*/ 4871126 w 5297627"/>
              <a:gd name="connsiteY835" fmla="*/ 2344510 h 4564661"/>
              <a:gd name="connsiteX836" fmla="*/ 4891469 w 5297627"/>
              <a:gd name="connsiteY836" fmla="*/ 2343581 h 4564661"/>
              <a:gd name="connsiteX837" fmla="*/ 4886028 w 5297627"/>
              <a:gd name="connsiteY837" fmla="*/ 2344429 h 4564661"/>
              <a:gd name="connsiteX838" fmla="*/ 4889345 w 5297627"/>
              <a:gd name="connsiteY838" fmla="*/ 2344456 h 4564661"/>
              <a:gd name="connsiteX839" fmla="*/ 4894256 w 5297627"/>
              <a:gd name="connsiteY839" fmla="*/ 2315968 h 4564661"/>
              <a:gd name="connsiteX840" fmla="*/ 4886791 w 5297627"/>
              <a:gd name="connsiteY840" fmla="*/ 2321962 h 4564661"/>
              <a:gd name="connsiteX841" fmla="*/ 4894256 w 5297627"/>
              <a:gd name="connsiteY841" fmla="*/ 2315968 h 4564661"/>
              <a:gd name="connsiteX842" fmla="*/ 4816110 w 5297627"/>
              <a:gd name="connsiteY842" fmla="*/ 2269226 h 4564661"/>
              <a:gd name="connsiteX843" fmla="*/ 4820936 w 5297627"/>
              <a:gd name="connsiteY843" fmla="*/ 2269379 h 4564661"/>
              <a:gd name="connsiteX844" fmla="*/ 4824586 w 5297627"/>
              <a:gd name="connsiteY844" fmla="*/ 2271579 h 4564661"/>
              <a:gd name="connsiteX845" fmla="*/ 4816604 w 5297627"/>
              <a:gd name="connsiteY845" fmla="*/ 2270793 h 4564661"/>
              <a:gd name="connsiteX846" fmla="*/ 4816110 w 5297627"/>
              <a:gd name="connsiteY846" fmla="*/ 2269226 h 4564661"/>
              <a:gd name="connsiteX847" fmla="*/ 4955886 w 5297627"/>
              <a:gd name="connsiteY847" fmla="*/ 2265405 h 4564661"/>
              <a:gd name="connsiteX848" fmla="*/ 4961650 w 5297627"/>
              <a:gd name="connsiteY848" fmla="*/ 2267070 h 4564661"/>
              <a:gd name="connsiteX849" fmla="*/ 4954300 w 5297627"/>
              <a:gd name="connsiteY849" fmla="*/ 2265487 h 4564661"/>
              <a:gd name="connsiteX850" fmla="*/ 4666586 w 5297627"/>
              <a:gd name="connsiteY850" fmla="*/ 2258767 h 4564661"/>
              <a:gd name="connsiteX851" fmla="*/ 4670165 w 5297627"/>
              <a:gd name="connsiteY851" fmla="*/ 2259994 h 4564661"/>
              <a:gd name="connsiteX852" fmla="*/ 4673178 w 5297627"/>
              <a:gd name="connsiteY852" fmla="*/ 2260362 h 4564661"/>
              <a:gd name="connsiteX853" fmla="*/ 4688708 w 5297627"/>
              <a:gd name="connsiteY853" fmla="*/ 2261631 h 4564661"/>
              <a:gd name="connsiteX854" fmla="*/ 4671471 w 5297627"/>
              <a:gd name="connsiteY854" fmla="*/ 2258791 h 4564661"/>
              <a:gd name="connsiteX855" fmla="*/ 4666586 w 5297627"/>
              <a:gd name="connsiteY855" fmla="*/ 2258767 h 4564661"/>
              <a:gd name="connsiteX856" fmla="*/ 4769125 w 5297627"/>
              <a:gd name="connsiteY856" fmla="*/ 2244136 h 4564661"/>
              <a:gd name="connsiteX857" fmla="*/ 4773544 w 5297627"/>
              <a:gd name="connsiteY857" fmla="*/ 2244138 h 4564661"/>
              <a:gd name="connsiteX858" fmla="*/ 4778200 w 5297627"/>
              <a:gd name="connsiteY858" fmla="*/ 2246176 h 4564661"/>
              <a:gd name="connsiteX859" fmla="*/ 4769125 w 5297627"/>
              <a:gd name="connsiteY859" fmla="*/ 2244136 h 4564661"/>
              <a:gd name="connsiteX860" fmla="*/ 4898974 w 5297627"/>
              <a:gd name="connsiteY860" fmla="*/ 2232323 h 4564661"/>
              <a:gd name="connsiteX861" fmla="*/ 4902224 w 5297627"/>
              <a:gd name="connsiteY861" fmla="*/ 2234515 h 4564661"/>
              <a:gd name="connsiteX862" fmla="*/ 4896931 w 5297627"/>
              <a:gd name="connsiteY862" fmla="*/ 2232913 h 4564661"/>
              <a:gd name="connsiteX863" fmla="*/ 4898974 w 5297627"/>
              <a:gd name="connsiteY863" fmla="*/ 2232323 h 4564661"/>
              <a:gd name="connsiteX864" fmla="*/ 4893682 w 5297627"/>
              <a:gd name="connsiteY864" fmla="*/ 2230721 h 4564661"/>
              <a:gd name="connsiteX865" fmla="*/ 4896931 w 5297627"/>
              <a:gd name="connsiteY865" fmla="*/ 2232913 h 4564661"/>
              <a:gd name="connsiteX866" fmla="*/ 4891638 w 5297627"/>
              <a:gd name="connsiteY866" fmla="*/ 2231311 h 4564661"/>
              <a:gd name="connsiteX867" fmla="*/ 4893682 w 5297627"/>
              <a:gd name="connsiteY867" fmla="*/ 2230721 h 4564661"/>
              <a:gd name="connsiteX868" fmla="*/ 4877289 w 5297627"/>
              <a:gd name="connsiteY868" fmla="*/ 2228094 h 4564661"/>
              <a:gd name="connsiteX869" fmla="*/ 4883936 w 5297627"/>
              <a:gd name="connsiteY869" fmla="*/ 2228214 h 4564661"/>
              <a:gd name="connsiteX870" fmla="*/ 4891638 w 5297627"/>
              <a:gd name="connsiteY870" fmla="*/ 2231311 h 4564661"/>
              <a:gd name="connsiteX871" fmla="*/ 4877289 w 5297627"/>
              <a:gd name="connsiteY871" fmla="*/ 2228094 h 4564661"/>
              <a:gd name="connsiteX872" fmla="*/ 4773724 w 5297627"/>
              <a:gd name="connsiteY872" fmla="*/ 2205729 h 4564661"/>
              <a:gd name="connsiteX873" fmla="*/ 4773958 w 5297627"/>
              <a:gd name="connsiteY873" fmla="*/ 2207068 h 4564661"/>
              <a:gd name="connsiteX874" fmla="*/ 4782936 w 5297627"/>
              <a:gd name="connsiteY874" fmla="*/ 2206560 h 4564661"/>
              <a:gd name="connsiteX875" fmla="*/ 4773724 w 5297627"/>
              <a:gd name="connsiteY875" fmla="*/ 2205729 h 4564661"/>
              <a:gd name="connsiteX876" fmla="*/ 771322 w 5297627"/>
              <a:gd name="connsiteY876" fmla="*/ 2198398 h 4564661"/>
              <a:gd name="connsiteX877" fmla="*/ 721714 w 5297627"/>
              <a:gd name="connsiteY877" fmla="*/ 2242722 h 4564661"/>
              <a:gd name="connsiteX878" fmla="*/ 717886 w 5297627"/>
              <a:gd name="connsiteY878" fmla="*/ 2246508 h 4564661"/>
              <a:gd name="connsiteX879" fmla="*/ 730657 w 5297627"/>
              <a:gd name="connsiteY879" fmla="*/ 2243550 h 4564661"/>
              <a:gd name="connsiteX880" fmla="*/ 767782 w 5297627"/>
              <a:gd name="connsiteY880" fmla="*/ 2204804 h 4564661"/>
              <a:gd name="connsiteX881" fmla="*/ 4676864 w 5297627"/>
              <a:gd name="connsiteY881" fmla="*/ 2194027 h 4564661"/>
              <a:gd name="connsiteX882" fmla="*/ 4705569 w 5297627"/>
              <a:gd name="connsiteY882" fmla="*/ 2198053 h 4564661"/>
              <a:gd name="connsiteX883" fmla="*/ 4688285 w 5297627"/>
              <a:gd name="connsiteY883" fmla="*/ 2196750 h 4564661"/>
              <a:gd name="connsiteX884" fmla="*/ 4676750 w 5297627"/>
              <a:gd name="connsiteY884" fmla="*/ 2194001 h 4564661"/>
              <a:gd name="connsiteX885" fmla="*/ 4676864 w 5297627"/>
              <a:gd name="connsiteY885" fmla="*/ 2194027 h 4564661"/>
              <a:gd name="connsiteX886" fmla="*/ 4676750 w 5297627"/>
              <a:gd name="connsiteY886" fmla="*/ 2194011 h 4564661"/>
              <a:gd name="connsiteX887" fmla="*/ 4649218 w 5297627"/>
              <a:gd name="connsiteY887" fmla="*/ 2190783 h 4564661"/>
              <a:gd name="connsiteX888" fmla="*/ 4662254 w 5297627"/>
              <a:gd name="connsiteY888" fmla="*/ 2191980 h 4564661"/>
              <a:gd name="connsiteX889" fmla="*/ 4676750 w 5297627"/>
              <a:gd name="connsiteY889" fmla="*/ 2194011 h 4564661"/>
              <a:gd name="connsiteX890" fmla="*/ 4676848 w 5297627"/>
              <a:gd name="connsiteY890" fmla="*/ 2196548 h 4564661"/>
              <a:gd name="connsiteX891" fmla="*/ 4649218 w 5297627"/>
              <a:gd name="connsiteY891" fmla="*/ 2190783 h 4564661"/>
              <a:gd name="connsiteX892" fmla="*/ 804805 w 5297627"/>
              <a:gd name="connsiteY892" fmla="*/ 2173000 h 4564661"/>
              <a:gd name="connsiteX893" fmla="*/ 804652 w 5297627"/>
              <a:gd name="connsiteY893" fmla="*/ 2173174 h 4564661"/>
              <a:gd name="connsiteX894" fmla="*/ 804699 w 5297627"/>
              <a:gd name="connsiteY894" fmla="*/ 2173135 h 4564661"/>
              <a:gd name="connsiteX895" fmla="*/ 4402830 w 5297627"/>
              <a:gd name="connsiteY895" fmla="*/ 2143850 h 4564661"/>
              <a:gd name="connsiteX896" fmla="*/ 4400242 w 5297627"/>
              <a:gd name="connsiteY896" fmla="*/ 2147215 h 4564661"/>
              <a:gd name="connsiteX897" fmla="*/ 4401050 w 5297627"/>
              <a:gd name="connsiteY897" fmla="*/ 2145158 h 4564661"/>
              <a:gd name="connsiteX898" fmla="*/ 4402830 w 5297627"/>
              <a:gd name="connsiteY898" fmla="*/ 2143850 h 4564661"/>
              <a:gd name="connsiteX899" fmla="*/ 4376732 w 5297627"/>
              <a:gd name="connsiteY899" fmla="*/ 2142508 h 4564661"/>
              <a:gd name="connsiteX900" fmla="*/ 4391166 w 5297627"/>
              <a:gd name="connsiteY900" fmla="*/ 2145172 h 4564661"/>
              <a:gd name="connsiteX901" fmla="*/ 4362446 w 5297627"/>
              <a:gd name="connsiteY901" fmla="*/ 2143668 h 4564661"/>
              <a:gd name="connsiteX902" fmla="*/ 4376732 w 5297627"/>
              <a:gd name="connsiteY902" fmla="*/ 2142508 h 4564661"/>
              <a:gd name="connsiteX903" fmla="*/ 848006 w 5297627"/>
              <a:gd name="connsiteY903" fmla="*/ 2118751 h 4564661"/>
              <a:gd name="connsiteX904" fmla="*/ 832070 w 5297627"/>
              <a:gd name="connsiteY904" fmla="*/ 2128022 h 4564661"/>
              <a:gd name="connsiteX905" fmla="*/ 803907 w 5297627"/>
              <a:gd name="connsiteY905" fmla="*/ 2163621 h 4564661"/>
              <a:gd name="connsiteX906" fmla="*/ 797803 w 5297627"/>
              <a:gd name="connsiteY906" fmla="*/ 2172875 h 4564661"/>
              <a:gd name="connsiteX907" fmla="*/ 803702 w 5297627"/>
              <a:gd name="connsiteY907" fmla="*/ 2166581 h 4564661"/>
              <a:gd name="connsiteX908" fmla="*/ 815421 w 5297627"/>
              <a:gd name="connsiteY908" fmla="*/ 2158729 h 4564661"/>
              <a:gd name="connsiteX909" fmla="*/ 814294 w 5297627"/>
              <a:gd name="connsiteY909" fmla="*/ 2160888 h 4564661"/>
              <a:gd name="connsiteX910" fmla="*/ 823177 w 5297627"/>
              <a:gd name="connsiteY910" fmla="*/ 2149554 h 4564661"/>
              <a:gd name="connsiteX911" fmla="*/ 825906 w 5297627"/>
              <a:gd name="connsiteY911" fmla="*/ 2145823 h 4564661"/>
              <a:gd name="connsiteX912" fmla="*/ 825970 w 5297627"/>
              <a:gd name="connsiteY912" fmla="*/ 2144440 h 4564661"/>
              <a:gd name="connsiteX913" fmla="*/ 827347 w 5297627"/>
              <a:gd name="connsiteY913" fmla="*/ 2143855 h 4564661"/>
              <a:gd name="connsiteX914" fmla="*/ 839503 w 5297627"/>
              <a:gd name="connsiteY914" fmla="*/ 2127244 h 4564661"/>
              <a:gd name="connsiteX915" fmla="*/ 848006 w 5297627"/>
              <a:gd name="connsiteY915" fmla="*/ 2118751 h 4564661"/>
              <a:gd name="connsiteX916" fmla="*/ 4744924 w 5297627"/>
              <a:gd name="connsiteY916" fmla="*/ 2107952 h 4564661"/>
              <a:gd name="connsiteX917" fmla="*/ 4746652 w 5297627"/>
              <a:gd name="connsiteY917" fmla="*/ 2114806 h 4564661"/>
              <a:gd name="connsiteX918" fmla="*/ 4744924 w 5297627"/>
              <a:gd name="connsiteY918" fmla="*/ 2107952 h 4564661"/>
              <a:gd name="connsiteX919" fmla="*/ 4699040 w 5297627"/>
              <a:gd name="connsiteY919" fmla="*/ 2102256 h 4564661"/>
              <a:gd name="connsiteX920" fmla="*/ 4717343 w 5297627"/>
              <a:gd name="connsiteY920" fmla="*/ 2110373 h 4564661"/>
              <a:gd name="connsiteX921" fmla="*/ 4670492 w 5297627"/>
              <a:gd name="connsiteY921" fmla="*/ 2104906 h 4564661"/>
              <a:gd name="connsiteX922" fmla="*/ 4699040 w 5297627"/>
              <a:gd name="connsiteY922" fmla="*/ 2102256 h 4564661"/>
              <a:gd name="connsiteX923" fmla="*/ 4760392 w 5297627"/>
              <a:gd name="connsiteY923" fmla="*/ 2095333 h 4564661"/>
              <a:gd name="connsiteX924" fmla="*/ 4769088 w 5297627"/>
              <a:gd name="connsiteY924" fmla="*/ 2095738 h 4564661"/>
              <a:gd name="connsiteX925" fmla="*/ 4780286 w 5297627"/>
              <a:gd name="connsiteY925" fmla="*/ 2097652 h 4564661"/>
              <a:gd name="connsiteX926" fmla="*/ 4796832 w 5297627"/>
              <a:gd name="connsiteY926" fmla="*/ 2082100 h 4564661"/>
              <a:gd name="connsiteX927" fmla="*/ 4790328 w 5297627"/>
              <a:gd name="connsiteY927" fmla="*/ 2085122 h 4564661"/>
              <a:gd name="connsiteX928" fmla="*/ 4793218 w 5297627"/>
              <a:gd name="connsiteY928" fmla="*/ 2083778 h 4564661"/>
              <a:gd name="connsiteX929" fmla="*/ 4799001 w 5297627"/>
              <a:gd name="connsiteY929" fmla="*/ 2081091 h 4564661"/>
              <a:gd name="connsiteX930" fmla="*/ 4796832 w 5297627"/>
              <a:gd name="connsiteY930" fmla="*/ 2082100 h 4564661"/>
              <a:gd name="connsiteX931" fmla="*/ 4798037 w 5297627"/>
              <a:gd name="connsiteY931" fmla="*/ 2081538 h 4564661"/>
              <a:gd name="connsiteX932" fmla="*/ 4799001 w 5297627"/>
              <a:gd name="connsiteY932" fmla="*/ 2081091 h 4564661"/>
              <a:gd name="connsiteX933" fmla="*/ 918617 w 5297627"/>
              <a:gd name="connsiteY933" fmla="*/ 2053416 h 4564661"/>
              <a:gd name="connsiteX934" fmla="*/ 903456 w 5297627"/>
              <a:gd name="connsiteY934" fmla="*/ 2066560 h 4564661"/>
              <a:gd name="connsiteX935" fmla="*/ 878416 w 5297627"/>
              <a:gd name="connsiteY935" fmla="*/ 2099511 h 4564661"/>
              <a:gd name="connsiteX936" fmla="*/ 912058 w 5297627"/>
              <a:gd name="connsiteY936" fmla="*/ 2064569 h 4564661"/>
              <a:gd name="connsiteX937" fmla="*/ 918617 w 5297627"/>
              <a:gd name="connsiteY937" fmla="*/ 2053416 h 4564661"/>
              <a:gd name="connsiteX938" fmla="*/ 4537775 w 5297627"/>
              <a:gd name="connsiteY938" fmla="*/ 2045692 h 4564661"/>
              <a:gd name="connsiteX939" fmla="*/ 4534856 w 5297627"/>
              <a:gd name="connsiteY939" fmla="*/ 2054629 h 4564661"/>
              <a:gd name="connsiteX940" fmla="*/ 4539834 w 5297627"/>
              <a:gd name="connsiteY940" fmla="*/ 2046454 h 4564661"/>
              <a:gd name="connsiteX941" fmla="*/ 4537775 w 5297627"/>
              <a:gd name="connsiteY941" fmla="*/ 2045692 h 4564661"/>
              <a:gd name="connsiteX942" fmla="*/ 4582208 w 5297627"/>
              <a:gd name="connsiteY942" fmla="*/ 2034181 h 4564661"/>
              <a:gd name="connsiteX943" fmla="*/ 4586776 w 5297627"/>
              <a:gd name="connsiteY943" fmla="*/ 2038066 h 4564661"/>
              <a:gd name="connsiteX944" fmla="*/ 4582208 w 5297627"/>
              <a:gd name="connsiteY944" fmla="*/ 2034181 h 4564661"/>
              <a:gd name="connsiteX945" fmla="*/ 4619266 w 5297627"/>
              <a:gd name="connsiteY945" fmla="*/ 2022743 h 4564661"/>
              <a:gd name="connsiteX946" fmla="*/ 4614508 w 5297627"/>
              <a:gd name="connsiteY946" fmla="*/ 2023673 h 4564661"/>
              <a:gd name="connsiteX947" fmla="*/ 4610058 w 5297627"/>
              <a:gd name="connsiteY947" fmla="*/ 2033570 h 4564661"/>
              <a:gd name="connsiteX948" fmla="*/ 913260 w 5297627"/>
              <a:gd name="connsiteY948" fmla="*/ 1962154 h 4564661"/>
              <a:gd name="connsiteX949" fmla="*/ 908837 w 5297627"/>
              <a:gd name="connsiteY949" fmla="*/ 1966444 h 4564661"/>
              <a:gd name="connsiteX950" fmla="*/ 906438 w 5297627"/>
              <a:gd name="connsiteY950" fmla="*/ 1962662 h 4564661"/>
              <a:gd name="connsiteX951" fmla="*/ 1193376 w 5297627"/>
              <a:gd name="connsiteY951" fmla="*/ 1948908 h 4564661"/>
              <a:gd name="connsiteX952" fmla="*/ 1188118 w 5297627"/>
              <a:gd name="connsiteY952" fmla="*/ 1961946 h 4564661"/>
              <a:gd name="connsiteX953" fmla="*/ 1190151 w 5297627"/>
              <a:gd name="connsiteY953" fmla="*/ 1966376 h 4564661"/>
              <a:gd name="connsiteX954" fmla="*/ 1188118 w 5297627"/>
              <a:gd name="connsiteY954" fmla="*/ 1961946 h 4564661"/>
              <a:gd name="connsiteX955" fmla="*/ 1193021 w 5297627"/>
              <a:gd name="connsiteY955" fmla="*/ 1951858 h 4564661"/>
              <a:gd name="connsiteX956" fmla="*/ 925745 w 5297627"/>
              <a:gd name="connsiteY956" fmla="*/ 1930536 h 4564661"/>
              <a:gd name="connsiteX957" fmla="*/ 924857 w 5297627"/>
              <a:gd name="connsiteY957" fmla="*/ 1950903 h 4564661"/>
              <a:gd name="connsiteX958" fmla="*/ 921075 w 5297627"/>
              <a:gd name="connsiteY958" fmla="*/ 1954572 h 4564661"/>
              <a:gd name="connsiteX959" fmla="*/ 5108946 w 5297627"/>
              <a:gd name="connsiteY959" fmla="*/ 1908694 h 4564661"/>
              <a:gd name="connsiteX960" fmla="*/ 5119264 w 5297627"/>
              <a:gd name="connsiteY960" fmla="*/ 1910015 h 4564661"/>
              <a:gd name="connsiteX961" fmla="*/ 5146616 w 5297627"/>
              <a:gd name="connsiteY961" fmla="*/ 1912098 h 4564661"/>
              <a:gd name="connsiteX962" fmla="*/ 5148682 w 5297627"/>
              <a:gd name="connsiteY962" fmla="*/ 1914351 h 4564661"/>
              <a:gd name="connsiteX963" fmla="*/ 5146896 w 5297627"/>
              <a:gd name="connsiteY963" fmla="*/ 1915526 h 4564661"/>
              <a:gd name="connsiteX964" fmla="*/ 5124057 w 5297627"/>
              <a:gd name="connsiteY964" fmla="*/ 1920058 h 4564661"/>
              <a:gd name="connsiteX965" fmla="*/ 5119428 w 5297627"/>
              <a:gd name="connsiteY965" fmla="*/ 1921067 h 4564661"/>
              <a:gd name="connsiteX966" fmla="*/ 5079034 w 5297627"/>
              <a:gd name="connsiteY966" fmla="*/ 1934025 h 4564661"/>
              <a:gd name="connsiteX967" fmla="*/ 5045720 w 5297627"/>
              <a:gd name="connsiteY967" fmla="*/ 1937539 h 4564661"/>
              <a:gd name="connsiteX968" fmla="*/ 4978348 w 5297627"/>
              <a:gd name="connsiteY968" fmla="*/ 1937248 h 4564661"/>
              <a:gd name="connsiteX969" fmla="*/ 4957231 w 5297627"/>
              <a:gd name="connsiteY969" fmla="*/ 1965307 h 4564661"/>
              <a:gd name="connsiteX970" fmla="*/ 4887902 w 5297627"/>
              <a:gd name="connsiteY970" fmla="*/ 1961757 h 4564661"/>
              <a:gd name="connsiteX971" fmla="*/ 4881020 w 5297627"/>
              <a:gd name="connsiteY971" fmla="*/ 1960707 h 4564661"/>
              <a:gd name="connsiteX972" fmla="*/ 4887444 w 5297627"/>
              <a:gd name="connsiteY972" fmla="*/ 1958974 h 4564661"/>
              <a:gd name="connsiteX973" fmla="*/ 5081166 w 5297627"/>
              <a:gd name="connsiteY973" fmla="*/ 1910744 h 4564661"/>
              <a:gd name="connsiteX974" fmla="*/ 5094417 w 5297627"/>
              <a:gd name="connsiteY974" fmla="*/ 1910224 h 4564661"/>
              <a:gd name="connsiteX975" fmla="*/ 929533 w 5297627"/>
              <a:gd name="connsiteY975" fmla="*/ 1896480 h 4564661"/>
              <a:gd name="connsiteX976" fmla="*/ 925745 w 5297627"/>
              <a:gd name="connsiteY976" fmla="*/ 1930536 h 4564661"/>
              <a:gd name="connsiteX977" fmla="*/ 929533 w 5297627"/>
              <a:gd name="connsiteY977" fmla="*/ 1896480 h 4564661"/>
              <a:gd name="connsiteX978" fmla="*/ 925613 w 5297627"/>
              <a:gd name="connsiteY978" fmla="*/ 1891913 h 4564661"/>
              <a:gd name="connsiteX979" fmla="*/ 929533 w 5297627"/>
              <a:gd name="connsiteY979" fmla="*/ 1896480 h 4564661"/>
              <a:gd name="connsiteX980" fmla="*/ 925613 w 5297627"/>
              <a:gd name="connsiteY980" fmla="*/ 1891913 h 4564661"/>
              <a:gd name="connsiteX981" fmla="*/ 1679171 w 5297627"/>
              <a:gd name="connsiteY981" fmla="*/ 1887149 h 4564661"/>
              <a:gd name="connsiteX982" fmla="*/ 1677995 w 5297627"/>
              <a:gd name="connsiteY982" fmla="*/ 1887454 h 4564661"/>
              <a:gd name="connsiteX983" fmla="*/ 1676963 w 5297627"/>
              <a:gd name="connsiteY983" fmla="*/ 1887724 h 4564661"/>
              <a:gd name="connsiteX984" fmla="*/ 1675787 w 5297627"/>
              <a:gd name="connsiteY984" fmla="*/ 1888028 h 4564661"/>
              <a:gd name="connsiteX985" fmla="*/ 1668582 w 5297627"/>
              <a:gd name="connsiteY985" fmla="*/ 1889902 h 4564661"/>
              <a:gd name="connsiteX986" fmla="*/ 1672111 w 5297627"/>
              <a:gd name="connsiteY986" fmla="*/ 1888985 h 4564661"/>
              <a:gd name="connsiteX987" fmla="*/ 1676963 w 5297627"/>
              <a:gd name="connsiteY987" fmla="*/ 1887724 h 4564661"/>
              <a:gd name="connsiteX988" fmla="*/ 927497 w 5297627"/>
              <a:gd name="connsiteY988" fmla="*/ 1870477 h 4564661"/>
              <a:gd name="connsiteX989" fmla="*/ 931170 w 5297627"/>
              <a:gd name="connsiteY989" fmla="*/ 1874875 h 4564661"/>
              <a:gd name="connsiteX990" fmla="*/ 927497 w 5297627"/>
              <a:gd name="connsiteY990" fmla="*/ 1870477 h 4564661"/>
              <a:gd name="connsiteX991" fmla="*/ 938241 w 5297627"/>
              <a:gd name="connsiteY991" fmla="*/ 1853690 h 4564661"/>
              <a:gd name="connsiteX992" fmla="*/ 935105 w 5297627"/>
              <a:gd name="connsiteY992" fmla="*/ 1859258 h 4564661"/>
              <a:gd name="connsiteX993" fmla="*/ 938241 w 5297627"/>
              <a:gd name="connsiteY993" fmla="*/ 1853690 h 4564661"/>
              <a:gd name="connsiteX994" fmla="*/ 1717539 w 5297627"/>
              <a:gd name="connsiteY994" fmla="*/ 1849747 h 4564661"/>
              <a:gd name="connsiteX995" fmla="*/ 1713826 w 5297627"/>
              <a:gd name="connsiteY995" fmla="*/ 1851454 h 4564661"/>
              <a:gd name="connsiteX996" fmla="*/ 1712910 w 5297627"/>
              <a:gd name="connsiteY996" fmla="*/ 1851891 h 4564661"/>
              <a:gd name="connsiteX997" fmla="*/ 1702475 w 5297627"/>
              <a:gd name="connsiteY997" fmla="*/ 1864022 h 4564661"/>
              <a:gd name="connsiteX998" fmla="*/ 1699506 w 5297627"/>
              <a:gd name="connsiteY998" fmla="*/ 1871157 h 4564661"/>
              <a:gd name="connsiteX999" fmla="*/ 1711874 w 5297627"/>
              <a:gd name="connsiteY999" fmla="*/ 1858311 h 4564661"/>
              <a:gd name="connsiteX1000" fmla="*/ 5179960 w 5297627"/>
              <a:gd name="connsiteY1000" fmla="*/ 1843449 h 4564661"/>
              <a:gd name="connsiteX1001" fmla="*/ 5174870 w 5297627"/>
              <a:gd name="connsiteY1001" fmla="*/ 1848349 h 4564661"/>
              <a:gd name="connsiteX1002" fmla="*/ 5161858 w 5297627"/>
              <a:gd name="connsiteY1002" fmla="*/ 1851946 h 4564661"/>
              <a:gd name="connsiteX1003" fmla="*/ 5174870 w 5297627"/>
              <a:gd name="connsiteY1003" fmla="*/ 1848349 h 4564661"/>
              <a:gd name="connsiteX1004" fmla="*/ 5187878 w 5297627"/>
              <a:gd name="connsiteY1004" fmla="*/ 1844752 h 4564661"/>
              <a:gd name="connsiteX1005" fmla="*/ 5179960 w 5297627"/>
              <a:gd name="connsiteY1005" fmla="*/ 1843449 h 4564661"/>
              <a:gd name="connsiteX1006" fmla="*/ 5178951 w 5297627"/>
              <a:gd name="connsiteY1006" fmla="*/ 1833066 h 4564661"/>
              <a:gd name="connsiteX1007" fmla="*/ 5188888 w 5297627"/>
              <a:gd name="connsiteY1007" fmla="*/ 1834481 h 4564661"/>
              <a:gd name="connsiteX1008" fmla="*/ 5229180 w 5297627"/>
              <a:gd name="connsiteY1008" fmla="*/ 1843146 h 4564661"/>
              <a:gd name="connsiteX1009" fmla="*/ 5187876 w 5297627"/>
              <a:gd name="connsiteY1009" fmla="*/ 1855888 h 4564661"/>
              <a:gd name="connsiteX1010" fmla="*/ 5126340 w 5297627"/>
              <a:gd name="connsiteY1010" fmla="*/ 1850253 h 4564661"/>
              <a:gd name="connsiteX1011" fmla="*/ 4928943 w 5297627"/>
              <a:gd name="connsiteY1011" fmla="*/ 1831475 h 4564661"/>
              <a:gd name="connsiteX1012" fmla="*/ 4928715 w 5297627"/>
              <a:gd name="connsiteY1012" fmla="*/ 1834890 h 4564661"/>
              <a:gd name="connsiteX1013" fmla="*/ 4921063 w 5297627"/>
              <a:gd name="connsiteY1013" fmla="*/ 1834801 h 4564661"/>
              <a:gd name="connsiteX1014" fmla="*/ 4920858 w 5297627"/>
              <a:gd name="connsiteY1014" fmla="*/ 1851621 h 4564661"/>
              <a:gd name="connsiteX1015" fmla="*/ 4978344 w 5297627"/>
              <a:gd name="connsiteY1015" fmla="*/ 1856182 h 4564661"/>
              <a:gd name="connsiteX1016" fmla="*/ 4956707 w 5297627"/>
              <a:gd name="connsiteY1016" fmla="*/ 1842695 h 4564661"/>
              <a:gd name="connsiteX1017" fmla="*/ 4955577 w 5297627"/>
              <a:gd name="connsiteY1017" fmla="*/ 1842233 h 4564661"/>
              <a:gd name="connsiteX1018" fmla="*/ 4959546 w 5297627"/>
              <a:gd name="connsiteY1018" fmla="*/ 1841038 h 4564661"/>
              <a:gd name="connsiteX1019" fmla="*/ 4928943 w 5297627"/>
              <a:gd name="connsiteY1019" fmla="*/ 1831475 h 4564661"/>
              <a:gd name="connsiteX1020" fmla="*/ 4892264 w 5297627"/>
              <a:gd name="connsiteY1020" fmla="*/ 1829107 h 4564661"/>
              <a:gd name="connsiteX1021" fmla="*/ 4896672 w 5297627"/>
              <a:gd name="connsiteY1021" fmla="*/ 1832738 h 4564661"/>
              <a:gd name="connsiteX1022" fmla="*/ 4892264 w 5297627"/>
              <a:gd name="connsiteY1022" fmla="*/ 1829107 h 4564661"/>
              <a:gd name="connsiteX1023" fmla="*/ 5135656 w 5297627"/>
              <a:gd name="connsiteY1023" fmla="*/ 1826899 h 4564661"/>
              <a:gd name="connsiteX1024" fmla="*/ 5157432 w 5297627"/>
              <a:gd name="connsiteY1024" fmla="*/ 1830000 h 4564661"/>
              <a:gd name="connsiteX1025" fmla="*/ 5106362 w 5297627"/>
              <a:gd name="connsiteY1025" fmla="*/ 1848423 h 4564661"/>
              <a:gd name="connsiteX1026" fmla="*/ 5084006 w 5297627"/>
              <a:gd name="connsiteY1026" fmla="*/ 1846376 h 4564661"/>
              <a:gd name="connsiteX1027" fmla="*/ 5071784 w 5297627"/>
              <a:gd name="connsiteY1027" fmla="*/ 1845310 h 4564661"/>
              <a:gd name="connsiteX1028" fmla="*/ 5096062 w 5297627"/>
              <a:gd name="connsiteY1028" fmla="*/ 1822103 h 4564661"/>
              <a:gd name="connsiteX1029" fmla="*/ 5122801 w 5297627"/>
              <a:gd name="connsiteY1029" fmla="*/ 1825255 h 4564661"/>
              <a:gd name="connsiteX1030" fmla="*/ 5115709 w 5297627"/>
              <a:gd name="connsiteY1030" fmla="*/ 1827563 h 4564661"/>
              <a:gd name="connsiteX1031" fmla="*/ 5070750 w 5297627"/>
              <a:gd name="connsiteY1031" fmla="*/ 1840512 h 4564661"/>
              <a:gd name="connsiteX1032" fmla="*/ 5060104 w 5297627"/>
              <a:gd name="connsiteY1032" fmla="*/ 1844293 h 4564661"/>
              <a:gd name="connsiteX1033" fmla="*/ 5036211 w 5297627"/>
              <a:gd name="connsiteY1033" fmla="*/ 1842209 h 4564661"/>
              <a:gd name="connsiteX1034" fmla="*/ 5060942 w 5297627"/>
              <a:gd name="connsiteY1034" fmla="*/ 1835241 h 4564661"/>
              <a:gd name="connsiteX1035" fmla="*/ 5092352 w 5297627"/>
              <a:gd name="connsiteY1035" fmla="*/ 1824347 h 4564661"/>
              <a:gd name="connsiteX1036" fmla="*/ 993764 w 5297627"/>
              <a:gd name="connsiteY1036" fmla="*/ 1814336 h 4564661"/>
              <a:gd name="connsiteX1037" fmla="*/ 994873 w 5297627"/>
              <a:gd name="connsiteY1037" fmla="*/ 1815319 h 4564661"/>
              <a:gd name="connsiteX1038" fmla="*/ 993750 w 5297627"/>
              <a:gd name="connsiteY1038" fmla="*/ 1818392 h 4564661"/>
              <a:gd name="connsiteX1039" fmla="*/ 5295294 w 5297627"/>
              <a:gd name="connsiteY1039" fmla="*/ 1810843 h 4564661"/>
              <a:gd name="connsiteX1040" fmla="*/ 5290276 w 5297627"/>
              <a:gd name="connsiteY1040" fmla="*/ 1820972 h 4564661"/>
              <a:gd name="connsiteX1041" fmla="*/ 5281278 w 5297627"/>
              <a:gd name="connsiteY1041" fmla="*/ 1825354 h 4564661"/>
              <a:gd name="connsiteX1042" fmla="*/ 5256058 w 5297627"/>
              <a:gd name="connsiteY1042" fmla="*/ 1822674 h 4564661"/>
              <a:gd name="connsiteX1043" fmla="*/ 993786 w 5297627"/>
              <a:gd name="connsiteY1043" fmla="*/ 1806877 h 4564661"/>
              <a:gd name="connsiteX1044" fmla="*/ 993764 w 5297627"/>
              <a:gd name="connsiteY1044" fmla="*/ 1814336 h 4564661"/>
              <a:gd name="connsiteX1045" fmla="*/ 992036 w 5297627"/>
              <a:gd name="connsiteY1045" fmla="*/ 1812807 h 4564661"/>
              <a:gd name="connsiteX1046" fmla="*/ 5215878 w 5297627"/>
              <a:gd name="connsiteY1046" fmla="*/ 1802712 h 4564661"/>
              <a:gd name="connsiteX1047" fmla="*/ 5211891 w 5297627"/>
              <a:gd name="connsiteY1047" fmla="*/ 1806125 h 4564661"/>
              <a:gd name="connsiteX1048" fmla="*/ 5228481 w 5297627"/>
              <a:gd name="connsiteY1048" fmla="*/ 1804971 h 4564661"/>
              <a:gd name="connsiteX1049" fmla="*/ 5233350 w 5297627"/>
              <a:gd name="connsiteY1049" fmla="*/ 1803943 h 4564661"/>
              <a:gd name="connsiteX1050" fmla="*/ 5197466 w 5297627"/>
              <a:gd name="connsiteY1050" fmla="*/ 1815902 h 4564661"/>
              <a:gd name="connsiteX1051" fmla="*/ 5180956 w 5297627"/>
              <a:gd name="connsiteY1051" fmla="*/ 1813536 h 4564661"/>
              <a:gd name="connsiteX1052" fmla="*/ 5272520 w 5297627"/>
              <a:gd name="connsiteY1052" fmla="*/ 1801051 h 4564661"/>
              <a:gd name="connsiteX1053" fmla="*/ 5281952 w 5297627"/>
              <a:gd name="connsiteY1053" fmla="*/ 1802106 h 4564661"/>
              <a:gd name="connsiteX1054" fmla="*/ 5280894 w 5297627"/>
              <a:gd name="connsiteY1054" fmla="*/ 1803036 h 4564661"/>
              <a:gd name="connsiteX1055" fmla="*/ 5250683 w 5297627"/>
              <a:gd name="connsiteY1055" fmla="*/ 1814524 h 4564661"/>
              <a:gd name="connsiteX1056" fmla="*/ 5297627 w 5297627"/>
              <a:gd name="connsiteY1056" fmla="*/ 1806136 h 4564661"/>
              <a:gd name="connsiteX1057" fmla="*/ 5297119 w 5297627"/>
              <a:gd name="connsiteY1057" fmla="*/ 1807161 h 4564661"/>
              <a:gd name="connsiteX1058" fmla="*/ 5252874 w 5297627"/>
              <a:gd name="connsiteY1058" fmla="*/ 1822336 h 4564661"/>
              <a:gd name="connsiteX1059" fmla="*/ 5220850 w 5297627"/>
              <a:gd name="connsiteY1059" fmla="*/ 1818933 h 4564661"/>
              <a:gd name="connsiteX1060" fmla="*/ 5111356 w 5297627"/>
              <a:gd name="connsiteY1060" fmla="*/ 1792417 h 4564661"/>
              <a:gd name="connsiteX1061" fmla="*/ 5109498 w 5297627"/>
              <a:gd name="connsiteY1061" fmla="*/ 1800530 h 4564661"/>
              <a:gd name="connsiteX1062" fmla="*/ 5108886 w 5297627"/>
              <a:gd name="connsiteY1062" fmla="*/ 1803206 h 4564661"/>
              <a:gd name="connsiteX1063" fmla="*/ 5075363 w 5297627"/>
              <a:gd name="connsiteY1063" fmla="*/ 1798402 h 4564661"/>
              <a:gd name="connsiteX1064" fmla="*/ 5078170 w 5297627"/>
              <a:gd name="connsiteY1064" fmla="*/ 1797231 h 4564661"/>
              <a:gd name="connsiteX1065" fmla="*/ 5111356 w 5297627"/>
              <a:gd name="connsiteY1065" fmla="*/ 1792417 h 4564661"/>
              <a:gd name="connsiteX1066" fmla="*/ 5169420 w 5297627"/>
              <a:gd name="connsiteY1066" fmla="*/ 1789519 h 4564661"/>
              <a:gd name="connsiteX1067" fmla="*/ 5174619 w 5297627"/>
              <a:gd name="connsiteY1067" fmla="*/ 1790101 h 4564661"/>
              <a:gd name="connsiteX1068" fmla="*/ 5125508 w 5297627"/>
              <a:gd name="connsiteY1068" fmla="*/ 1805589 h 4564661"/>
              <a:gd name="connsiteX1069" fmla="*/ 5111448 w 5297627"/>
              <a:gd name="connsiteY1069" fmla="*/ 1803573 h 4564661"/>
              <a:gd name="connsiteX1070" fmla="*/ 5137614 w 5297627"/>
              <a:gd name="connsiteY1070" fmla="*/ 1797531 h 4564661"/>
              <a:gd name="connsiteX1071" fmla="*/ 5125112 w 5297627"/>
              <a:gd name="connsiteY1071" fmla="*/ 1788842 h 4564661"/>
              <a:gd name="connsiteX1072" fmla="*/ 5119531 w 5297627"/>
              <a:gd name="connsiteY1072" fmla="*/ 1797398 h 4564661"/>
              <a:gd name="connsiteX1073" fmla="*/ 5125112 w 5297627"/>
              <a:gd name="connsiteY1073" fmla="*/ 1788842 h 4564661"/>
              <a:gd name="connsiteX1074" fmla="*/ 4394969 w 5297627"/>
              <a:gd name="connsiteY1074" fmla="*/ 1786319 h 4564661"/>
              <a:gd name="connsiteX1075" fmla="*/ 4340530 w 5297627"/>
              <a:gd name="connsiteY1075" fmla="*/ 1795614 h 4564661"/>
              <a:gd name="connsiteX1076" fmla="*/ 4318796 w 5297627"/>
              <a:gd name="connsiteY1076" fmla="*/ 1800381 h 4564661"/>
              <a:gd name="connsiteX1077" fmla="*/ 4238200 w 5297627"/>
              <a:gd name="connsiteY1077" fmla="*/ 1822943 h 4564661"/>
              <a:gd name="connsiteX1078" fmla="*/ 4191846 w 5297627"/>
              <a:gd name="connsiteY1078" fmla="*/ 1836525 h 4564661"/>
              <a:gd name="connsiteX1079" fmla="*/ 4150682 w 5297627"/>
              <a:gd name="connsiteY1079" fmla="*/ 1852692 h 4564661"/>
              <a:gd name="connsiteX1080" fmla="*/ 4300737 w 5297627"/>
              <a:gd name="connsiteY1080" fmla="*/ 1813084 h 4564661"/>
              <a:gd name="connsiteX1081" fmla="*/ 4329309 w 5297627"/>
              <a:gd name="connsiteY1081" fmla="*/ 1806221 h 4564661"/>
              <a:gd name="connsiteX1082" fmla="*/ 4392746 w 5297627"/>
              <a:gd name="connsiteY1082" fmla="*/ 1786954 h 4564661"/>
              <a:gd name="connsiteX1083" fmla="*/ 4733014 w 5297627"/>
              <a:gd name="connsiteY1083" fmla="*/ 1777799 h 4564661"/>
              <a:gd name="connsiteX1084" fmla="*/ 4730395 w 5297627"/>
              <a:gd name="connsiteY1084" fmla="*/ 1778209 h 4564661"/>
              <a:gd name="connsiteX1085" fmla="*/ 4729412 w 5297627"/>
              <a:gd name="connsiteY1085" fmla="*/ 1778772 h 4564661"/>
              <a:gd name="connsiteX1086" fmla="*/ 4732448 w 5297627"/>
              <a:gd name="connsiteY1086" fmla="*/ 1779144 h 4564661"/>
              <a:gd name="connsiteX1087" fmla="*/ 5046454 w 5297627"/>
              <a:gd name="connsiteY1087" fmla="*/ 1775764 h 4564661"/>
              <a:gd name="connsiteX1088" fmla="*/ 5052470 w 5297627"/>
              <a:gd name="connsiteY1088" fmla="*/ 1776437 h 4564661"/>
              <a:gd name="connsiteX1089" fmla="*/ 5014307 w 5297627"/>
              <a:gd name="connsiteY1089" fmla="*/ 1790902 h 4564661"/>
              <a:gd name="connsiteX1090" fmla="*/ 4995155 w 5297627"/>
              <a:gd name="connsiteY1090" fmla="*/ 1788854 h 4564661"/>
              <a:gd name="connsiteX1091" fmla="*/ 5016764 w 5297627"/>
              <a:gd name="connsiteY1091" fmla="*/ 1784180 h 4564661"/>
              <a:gd name="connsiteX1092" fmla="*/ 5017308 w 5297627"/>
              <a:gd name="connsiteY1092" fmla="*/ 1772504 h 4564661"/>
              <a:gd name="connsiteX1093" fmla="*/ 5017624 w 5297627"/>
              <a:gd name="connsiteY1093" fmla="*/ 1772539 h 4564661"/>
              <a:gd name="connsiteX1094" fmla="*/ 5017244 w 5297627"/>
              <a:gd name="connsiteY1094" fmla="*/ 1772647 h 4564661"/>
              <a:gd name="connsiteX1095" fmla="*/ 5010373 w 5297627"/>
              <a:gd name="connsiteY1095" fmla="*/ 1772371 h 4564661"/>
              <a:gd name="connsiteX1096" fmla="*/ 5010246 w 5297627"/>
              <a:gd name="connsiteY1096" fmla="*/ 1774643 h 4564661"/>
              <a:gd name="connsiteX1097" fmla="*/ 5009590 w 5297627"/>
              <a:gd name="connsiteY1097" fmla="*/ 1774830 h 4564661"/>
              <a:gd name="connsiteX1098" fmla="*/ 4975566 w 5297627"/>
              <a:gd name="connsiteY1098" fmla="*/ 1786761 h 4564661"/>
              <a:gd name="connsiteX1099" fmla="*/ 4958528 w 5297627"/>
              <a:gd name="connsiteY1099" fmla="*/ 1784940 h 4564661"/>
              <a:gd name="connsiteX1100" fmla="*/ 4978760 w 5297627"/>
              <a:gd name="connsiteY1100" fmla="*/ 1779171 h 4564661"/>
              <a:gd name="connsiteX1101" fmla="*/ 5010373 w 5297627"/>
              <a:gd name="connsiteY1101" fmla="*/ 1772371 h 4564661"/>
              <a:gd name="connsiteX1102" fmla="*/ 4553636 w 5297627"/>
              <a:gd name="connsiteY1102" fmla="*/ 1714531 h 4564661"/>
              <a:gd name="connsiteX1103" fmla="*/ 4550244 w 5297627"/>
              <a:gd name="connsiteY1103" fmla="*/ 1718242 h 4564661"/>
              <a:gd name="connsiteX1104" fmla="*/ 4548486 w 5297627"/>
              <a:gd name="connsiteY1104" fmla="*/ 1719752 h 4564661"/>
              <a:gd name="connsiteX1105" fmla="*/ 4554114 w 5297627"/>
              <a:gd name="connsiteY1105" fmla="*/ 1720417 h 4564661"/>
              <a:gd name="connsiteX1106" fmla="*/ 4555036 w 5297627"/>
              <a:gd name="connsiteY1106" fmla="*/ 1716974 h 4564661"/>
              <a:gd name="connsiteX1107" fmla="*/ 4553636 w 5297627"/>
              <a:gd name="connsiteY1107" fmla="*/ 1714531 h 4564661"/>
              <a:gd name="connsiteX1108" fmla="*/ 1067772 w 5297627"/>
              <a:gd name="connsiteY1108" fmla="*/ 1701833 h 4564661"/>
              <a:gd name="connsiteX1109" fmla="*/ 1065113 w 5297627"/>
              <a:gd name="connsiteY1109" fmla="*/ 1726175 h 4564661"/>
              <a:gd name="connsiteX1110" fmla="*/ 1054580 w 5297627"/>
              <a:gd name="connsiteY1110" fmla="*/ 1831697 h 4564661"/>
              <a:gd name="connsiteX1111" fmla="*/ 993380 w 5297627"/>
              <a:gd name="connsiteY1111" fmla="*/ 1884430 h 4564661"/>
              <a:gd name="connsiteX1112" fmla="*/ 940315 w 5297627"/>
              <a:gd name="connsiteY1112" fmla="*/ 1935908 h 4564661"/>
              <a:gd name="connsiteX1113" fmla="*/ 954011 w 5297627"/>
              <a:gd name="connsiteY1113" fmla="*/ 1812918 h 4564661"/>
              <a:gd name="connsiteX1114" fmla="*/ 958062 w 5297627"/>
              <a:gd name="connsiteY1114" fmla="*/ 1784190 h 4564661"/>
              <a:gd name="connsiteX1115" fmla="*/ 984856 w 5297627"/>
              <a:gd name="connsiteY1115" fmla="*/ 1764159 h 4564661"/>
              <a:gd name="connsiteX1116" fmla="*/ 984680 w 5297627"/>
              <a:gd name="connsiteY1116" fmla="*/ 1779847 h 4564661"/>
              <a:gd name="connsiteX1117" fmla="*/ 995388 w 5297627"/>
              <a:gd name="connsiteY1117" fmla="*/ 1796786 h 4564661"/>
              <a:gd name="connsiteX1118" fmla="*/ 995161 w 5297627"/>
              <a:gd name="connsiteY1118" fmla="*/ 1802222 h 4564661"/>
              <a:gd name="connsiteX1119" fmla="*/ 993786 w 5297627"/>
              <a:gd name="connsiteY1119" fmla="*/ 1806877 h 4564661"/>
              <a:gd name="connsiteX1120" fmla="*/ 993797 w 5297627"/>
              <a:gd name="connsiteY1120" fmla="*/ 1804018 h 4564661"/>
              <a:gd name="connsiteX1121" fmla="*/ 993563 w 5297627"/>
              <a:gd name="connsiteY1121" fmla="*/ 1800385 h 4564661"/>
              <a:gd name="connsiteX1122" fmla="*/ 992036 w 5297627"/>
              <a:gd name="connsiteY1122" fmla="*/ 1812807 h 4564661"/>
              <a:gd name="connsiteX1123" fmla="*/ 997108 w 5297627"/>
              <a:gd name="connsiteY1123" fmla="*/ 1838318 h 4564661"/>
              <a:gd name="connsiteX1124" fmla="*/ 1008975 w 5297627"/>
              <a:gd name="connsiteY1124" fmla="*/ 1746768 h 4564661"/>
              <a:gd name="connsiteX1125" fmla="*/ 1010804 w 5297627"/>
              <a:gd name="connsiteY1125" fmla="*/ 1744761 h 4564661"/>
              <a:gd name="connsiteX1126" fmla="*/ 1028761 w 5297627"/>
              <a:gd name="connsiteY1126" fmla="*/ 1731337 h 4564661"/>
              <a:gd name="connsiteX1127" fmla="*/ 5144403 w 5297627"/>
              <a:gd name="connsiteY1127" fmla="*/ 1694857 h 4564661"/>
              <a:gd name="connsiteX1128" fmla="*/ 5141123 w 5297627"/>
              <a:gd name="connsiteY1128" fmla="*/ 1701100 h 4564661"/>
              <a:gd name="connsiteX1129" fmla="*/ 5136872 w 5297627"/>
              <a:gd name="connsiteY1129" fmla="*/ 1704227 h 4564661"/>
              <a:gd name="connsiteX1130" fmla="*/ 5065106 w 5297627"/>
              <a:gd name="connsiteY1130" fmla="*/ 1723778 h 4564661"/>
              <a:gd name="connsiteX1131" fmla="*/ 4987532 w 5297627"/>
              <a:gd name="connsiteY1131" fmla="*/ 1716255 h 4564661"/>
              <a:gd name="connsiteX1132" fmla="*/ 5029565 w 5297627"/>
              <a:gd name="connsiteY1132" fmla="*/ 1704785 h 4564661"/>
              <a:gd name="connsiteX1133" fmla="*/ 5049866 w 5297627"/>
              <a:gd name="connsiteY1133" fmla="*/ 1703486 h 4564661"/>
              <a:gd name="connsiteX1134" fmla="*/ 5060901 w 5297627"/>
              <a:gd name="connsiteY1134" fmla="*/ 1703137 h 4564661"/>
              <a:gd name="connsiteX1135" fmla="*/ 5055831 w 5297627"/>
              <a:gd name="connsiteY1135" fmla="*/ 1705028 h 4564661"/>
              <a:gd name="connsiteX1136" fmla="*/ 5050310 w 5297627"/>
              <a:gd name="connsiteY1136" fmla="*/ 1714652 h 4564661"/>
              <a:gd name="connsiteX1137" fmla="*/ 5102441 w 5297627"/>
              <a:gd name="connsiteY1137" fmla="*/ 1702231 h 4564661"/>
              <a:gd name="connsiteX1138" fmla="*/ 5104597 w 5297627"/>
              <a:gd name="connsiteY1138" fmla="*/ 1701504 h 4564661"/>
              <a:gd name="connsiteX1139" fmla="*/ 5107000 w 5297627"/>
              <a:gd name="connsiteY1139" fmla="*/ 1701235 h 4564661"/>
              <a:gd name="connsiteX1140" fmla="*/ 5130018 w 5297627"/>
              <a:gd name="connsiteY1140" fmla="*/ 1697325 h 4564661"/>
              <a:gd name="connsiteX1141" fmla="*/ 5144403 w 5297627"/>
              <a:gd name="connsiteY1141" fmla="*/ 1694857 h 4564661"/>
              <a:gd name="connsiteX1142" fmla="*/ 4252735 w 5297627"/>
              <a:gd name="connsiteY1142" fmla="*/ 1684977 h 4564661"/>
              <a:gd name="connsiteX1143" fmla="*/ 4250634 w 5297627"/>
              <a:gd name="connsiteY1143" fmla="*/ 1685367 h 4564661"/>
              <a:gd name="connsiteX1144" fmla="*/ 4220390 w 5297627"/>
              <a:gd name="connsiteY1144" fmla="*/ 1694910 h 4564661"/>
              <a:gd name="connsiteX1145" fmla="*/ 4220241 w 5297627"/>
              <a:gd name="connsiteY1145" fmla="*/ 1695134 h 4564661"/>
              <a:gd name="connsiteX1146" fmla="*/ 4249918 w 5297627"/>
              <a:gd name="connsiteY1146" fmla="*/ 1685763 h 4564661"/>
              <a:gd name="connsiteX1147" fmla="*/ 5158880 w 5297627"/>
              <a:gd name="connsiteY1147" fmla="*/ 1684274 h 4564661"/>
              <a:gd name="connsiteX1148" fmla="*/ 5153301 w 5297627"/>
              <a:gd name="connsiteY1148" fmla="*/ 1692829 h 4564661"/>
              <a:gd name="connsiteX1149" fmla="*/ 5158880 w 5297627"/>
              <a:gd name="connsiteY1149" fmla="*/ 1684274 h 4564661"/>
              <a:gd name="connsiteX1150" fmla="*/ 4930710 w 5297627"/>
              <a:gd name="connsiteY1150" fmla="*/ 1682097 h 4564661"/>
              <a:gd name="connsiteX1151" fmla="*/ 4942066 w 5297627"/>
              <a:gd name="connsiteY1151" fmla="*/ 1682635 h 4564661"/>
              <a:gd name="connsiteX1152" fmla="*/ 4929004 w 5297627"/>
              <a:gd name="connsiteY1152" fmla="*/ 1692331 h 4564661"/>
              <a:gd name="connsiteX1153" fmla="*/ 4879264 w 5297627"/>
              <a:gd name="connsiteY1153" fmla="*/ 1705756 h 4564661"/>
              <a:gd name="connsiteX1154" fmla="*/ 4835900 w 5297627"/>
              <a:gd name="connsiteY1154" fmla="*/ 1701552 h 4564661"/>
              <a:gd name="connsiteX1155" fmla="*/ 4825062 w 5297627"/>
              <a:gd name="connsiteY1155" fmla="*/ 1700588 h 4564661"/>
              <a:gd name="connsiteX1156" fmla="*/ 4853680 w 5297627"/>
              <a:gd name="connsiteY1156" fmla="*/ 1694349 h 4564661"/>
              <a:gd name="connsiteX1157" fmla="*/ 4917112 w 5297627"/>
              <a:gd name="connsiteY1157" fmla="*/ 1683764 h 4564661"/>
              <a:gd name="connsiteX1158" fmla="*/ 4930710 w 5297627"/>
              <a:gd name="connsiteY1158" fmla="*/ 1682097 h 4564661"/>
              <a:gd name="connsiteX1159" fmla="*/ 4777496 w 5297627"/>
              <a:gd name="connsiteY1159" fmla="*/ 1681179 h 4564661"/>
              <a:gd name="connsiteX1160" fmla="*/ 4778022 w 5297627"/>
              <a:gd name="connsiteY1160" fmla="*/ 1686865 h 4564661"/>
              <a:gd name="connsiteX1161" fmla="*/ 4767934 w 5297627"/>
              <a:gd name="connsiteY1161" fmla="*/ 1688130 h 4564661"/>
              <a:gd name="connsiteX1162" fmla="*/ 4744532 w 5297627"/>
              <a:gd name="connsiteY1162" fmla="*/ 1694275 h 4564661"/>
              <a:gd name="connsiteX1163" fmla="*/ 4726962 w 5297627"/>
              <a:gd name="connsiteY1163" fmla="*/ 1693421 h 4564661"/>
              <a:gd name="connsiteX1164" fmla="*/ 4842254 w 5297627"/>
              <a:gd name="connsiteY1164" fmla="*/ 1676966 h 4564661"/>
              <a:gd name="connsiteX1165" fmla="*/ 4854292 w 5297627"/>
              <a:gd name="connsiteY1165" fmla="*/ 1677423 h 4564661"/>
              <a:gd name="connsiteX1166" fmla="*/ 4834798 w 5297627"/>
              <a:gd name="connsiteY1166" fmla="*/ 1689259 h 4564661"/>
              <a:gd name="connsiteX1167" fmla="*/ 4807228 w 5297627"/>
              <a:gd name="connsiteY1167" fmla="*/ 1699003 h 4564661"/>
              <a:gd name="connsiteX1168" fmla="*/ 4765536 w 5297627"/>
              <a:gd name="connsiteY1168" fmla="*/ 1695297 h 4564661"/>
              <a:gd name="connsiteX1169" fmla="*/ 4764596 w 5297627"/>
              <a:gd name="connsiteY1169" fmla="*/ 1695251 h 4564661"/>
              <a:gd name="connsiteX1170" fmla="*/ 4777850 w 5297627"/>
              <a:gd name="connsiteY1170" fmla="*/ 1691604 h 4564661"/>
              <a:gd name="connsiteX1171" fmla="*/ 4842254 w 5297627"/>
              <a:gd name="connsiteY1171" fmla="*/ 1676966 h 4564661"/>
              <a:gd name="connsiteX1172" fmla="*/ 1070605 w 5297627"/>
              <a:gd name="connsiteY1172" fmla="*/ 1674306 h 4564661"/>
              <a:gd name="connsiteX1173" fmla="*/ 1069947 w 5297627"/>
              <a:gd name="connsiteY1173" fmla="*/ 1680802 h 4564661"/>
              <a:gd name="connsiteX1174" fmla="*/ 1059733 w 5297627"/>
              <a:gd name="connsiteY1174" fmla="*/ 1688094 h 4564661"/>
              <a:gd name="connsiteX1175" fmla="*/ 1027531 w 5297627"/>
              <a:gd name="connsiteY1175" fmla="*/ 1711590 h 4564661"/>
              <a:gd name="connsiteX1176" fmla="*/ 1027597 w 5297627"/>
              <a:gd name="connsiteY1176" fmla="*/ 1711351 h 4564661"/>
              <a:gd name="connsiteX1177" fmla="*/ 1057950 w 5297627"/>
              <a:gd name="connsiteY1177" fmla="*/ 1684860 h 4564661"/>
              <a:gd name="connsiteX1178" fmla="*/ 4562610 w 5297627"/>
              <a:gd name="connsiteY1178" fmla="*/ 1666618 h 4564661"/>
              <a:gd name="connsiteX1179" fmla="*/ 4557632 w 5297627"/>
              <a:gd name="connsiteY1179" fmla="*/ 1674793 h 4564661"/>
              <a:gd name="connsiteX1180" fmla="*/ 4562610 w 5297627"/>
              <a:gd name="connsiteY1180" fmla="*/ 1666618 h 4564661"/>
              <a:gd name="connsiteX1181" fmla="*/ 4432498 w 5297627"/>
              <a:gd name="connsiteY1181" fmla="*/ 1663758 h 4564661"/>
              <a:gd name="connsiteX1182" fmla="*/ 4431196 w 5297627"/>
              <a:gd name="connsiteY1182" fmla="*/ 1663783 h 4564661"/>
              <a:gd name="connsiteX1183" fmla="*/ 4427260 w 5297627"/>
              <a:gd name="connsiteY1183" fmla="*/ 1665020 h 4564661"/>
              <a:gd name="connsiteX1184" fmla="*/ 4427882 w 5297627"/>
              <a:gd name="connsiteY1184" fmla="*/ 1666944 h 4564661"/>
              <a:gd name="connsiteX1185" fmla="*/ 4431589 w 5297627"/>
              <a:gd name="connsiteY1185" fmla="*/ 1666071 h 4564661"/>
              <a:gd name="connsiteX1186" fmla="*/ 4432498 w 5297627"/>
              <a:gd name="connsiteY1186" fmla="*/ 1663758 h 4564661"/>
              <a:gd name="connsiteX1187" fmla="*/ 4576366 w 5297627"/>
              <a:gd name="connsiteY1187" fmla="*/ 1663043 h 4564661"/>
              <a:gd name="connsiteX1188" fmla="*/ 4571388 w 5297627"/>
              <a:gd name="connsiteY1188" fmla="*/ 1671217 h 4564661"/>
              <a:gd name="connsiteX1189" fmla="*/ 4576366 w 5297627"/>
              <a:gd name="connsiteY1189" fmla="*/ 1663043 h 4564661"/>
              <a:gd name="connsiteX1190" fmla="*/ 4624877 w 5297627"/>
              <a:gd name="connsiteY1190" fmla="*/ 1651618 h 4564661"/>
              <a:gd name="connsiteX1191" fmla="*/ 4621958 w 5297627"/>
              <a:gd name="connsiteY1191" fmla="*/ 1660555 h 4564661"/>
              <a:gd name="connsiteX1192" fmla="*/ 4626936 w 5297627"/>
              <a:gd name="connsiteY1192" fmla="*/ 1652381 h 4564661"/>
              <a:gd name="connsiteX1193" fmla="*/ 4624877 w 5297627"/>
              <a:gd name="connsiteY1193" fmla="*/ 1651618 h 4564661"/>
              <a:gd name="connsiteX1194" fmla="*/ 2336697 w 5297627"/>
              <a:gd name="connsiteY1194" fmla="*/ 1649280 h 4564661"/>
              <a:gd name="connsiteX1195" fmla="*/ 2330675 w 5297627"/>
              <a:gd name="connsiteY1195" fmla="*/ 1651703 h 4564661"/>
              <a:gd name="connsiteX1196" fmla="*/ 2288613 w 5297627"/>
              <a:gd name="connsiteY1196" fmla="*/ 1668304 h 4564661"/>
              <a:gd name="connsiteX1197" fmla="*/ 2264845 w 5297627"/>
              <a:gd name="connsiteY1197" fmla="*/ 1686539 h 4564661"/>
              <a:gd name="connsiteX1198" fmla="*/ 2266874 w 5297627"/>
              <a:gd name="connsiteY1198" fmla="*/ 1685758 h 4564661"/>
              <a:gd name="connsiteX1199" fmla="*/ 2315459 w 5297627"/>
              <a:gd name="connsiteY1199" fmla="*/ 1665073 h 4564661"/>
              <a:gd name="connsiteX1200" fmla="*/ 1977532 w 5297627"/>
              <a:gd name="connsiteY1200" fmla="*/ 1645760 h 4564661"/>
              <a:gd name="connsiteX1201" fmla="*/ 1976416 w 5297627"/>
              <a:gd name="connsiteY1201" fmla="*/ 1646225 h 4564661"/>
              <a:gd name="connsiteX1202" fmla="*/ 1928307 w 5297627"/>
              <a:gd name="connsiteY1202" fmla="*/ 1680147 h 4564661"/>
              <a:gd name="connsiteX1203" fmla="*/ 1944108 w 5297627"/>
              <a:gd name="connsiteY1203" fmla="*/ 1674235 h 4564661"/>
              <a:gd name="connsiteX1204" fmla="*/ 1360986 w 5297627"/>
              <a:gd name="connsiteY1204" fmla="*/ 1635240 h 4564661"/>
              <a:gd name="connsiteX1205" fmla="*/ 1356518 w 5297627"/>
              <a:gd name="connsiteY1205" fmla="*/ 1651946 h 4564661"/>
              <a:gd name="connsiteX1206" fmla="*/ 1358443 w 5297627"/>
              <a:gd name="connsiteY1206" fmla="*/ 1635245 h 4564661"/>
              <a:gd name="connsiteX1207" fmla="*/ 1360986 w 5297627"/>
              <a:gd name="connsiteY1207" fmla="*/ 1635240 h 4564661"/>
              <a:gd name="connsiteX1208" fmla="*/ 1250301 w 5297627"/>
              <a:gd name="connsiteY1208" fmla="*/ 1633418 h 4564661"/>
              <a:gd name="connsiteX1209" fmla="*/ 1251483 w 5297627"/>
              <a:gd name="connsiteY1209" fmla="*/ 1640728 h 4564661"/>
              <a:gd name="connsiteX1210" fmla="*/ 1250301 w 5297627"/>
              <a:gd name="connsiteY1210" fmla="*/ 1633418 h 4564661"/>
              <a:gd name="connsiteX1211" fmla="*/ 4721586 w 5297627"/>
              <a:gd name="connsiteY1211" fmla="*/ 1630936 h 4564661"/>
              <a:gd name="connsiteX1212" fmla="*/ 4695550 w 5297627"/>
              <a:gd name="connsiteY1212" fmla="*/ 1638075 h 4564661"/>
              <a:gd name="connsiteX1213" fmla="*/ 4690586 w 5297627"/>
              <a:gd name="connsiteY1213" fmla="*/ 1639230 h 4564661"/>
              <a:gd name="connsiteX1214" fmla="*/ 4702684 w 5297627"/>
              <a:gd name="connsiteY1214" fmla="*/ 1635718 h 4564661"/>
              <a:gd name="connsiteX1215" fmla="*/ 1410312 w 5297627"/>
              <a:gd name="connsiteY1215" fmla="*/ 1629362 h 4564661"/>
              <a:gd name="connsiteX1216" fmla="*/ 1404492 w 5297627"/>
              <a:gd name="connsiteY1216" fmla="*/ 1641581 h 4564661"/>
              <a:gd name="connsiteX1217" fmla="*/ 1410312 w 5297627"/>
              <a:gd name="connsiteY1217" fmla="*/ 1629362 h 4564661"/>
              <a:gd name="connsiteX1218" fmla="*/ 4739126 w 5297627"/>
              <a:gd name="connsiteY1218" fmla="*/ 1626125 h 4564661"/>
              <a:gd name="connsiteX1219" fmla="*/ 4724356 w 5297627"/>
              <a:gd name="connsiteY1219" fmla="*/ 1630176 h 4564661"/>
              <a:gd name="connsiteX1220" fmla="*/ 4735928 w 5297627"/>
              <a:gd name="connsiteY1220" fmla="*/ 1626130 h 4564661"/>
              <a:gd name="connsiteX1221" fmla="*/ 1134976 w 5297627"/>
              <a:gd name="connsiteY1221" fmla="*/ 1620624 h 4564661"/>
              <a:gd name="connsiteX1222" fmla="*/ 1134748 w 5297627"/>
              <a:gd name="connsiteY1222" fmla="*/ 1634534 h 4564661"/>
              <a:gd name="connsiteX1223" fmla="*/ 1130347 w 5297627"/>
              <a:gd name="connsiteY1223" fmla="*/ 1637677 h 4564661"/>
              <a:gd name="connsiteX1224" fmla="*/ 1132822 w 5297627"/>
              <a:gd name="connsiteY1224" fmla="*/ 1622421 h 4564661"/>
              <a:gd name="connsiteX1225" fmla="*/ 4686082 w 5297627"/>
              <a:gd name="connsiteY1225" fmla="*/ 1593408 h 4564661"/>
              <a:gd name="connsiteX1226" fmla="*/ 4676648 w 5297627"/>
              <a:gd name="connsiteY1226" fmla="*/ 1597418 h 4564661"/>
              <a:gd name="connsiteX1227" fmla="*/ 4667558 w 5297627"/>
              <a:gd name="connsiteY1227" fmla="*/ 1597056 h 4564661"/>
              <a:gd name="connsiteX1228" fmla="*/ 4663468 w 5297627"/>
              <a:gd name="connsiteY1228" fmla="*/ 1597190 h 4564661"/>
              <a:gd name="connsiteX1229" fmla="*/ 4663948 w 5297627"/>
              <a:gd name="connsiteY1229" fmla="*/ 1596999 h 4564661"/>
              <a:gd name="connsiteX1230" fmla="*/ 4676266 w 5297627"/>
              <a:gd name="connsiteY1230" fmla="*/ 1595046 h 4564661"/>
              <a:gd name="connsiteX1231" fmla="*/ 1192527 w 5297627"/>
              <a:gd name="connsiteY1231" fmla="*/ 1576306 h 4564661"/>
              <a:gd name="connsiteX1232" fmla="*/ 1189078 w 5297627"/>
              <a:gd name="connsiteY1232" fmla="*/ 1595801 h 4564661"/>
              <a:gd name="connsiteX1233" fmla="*/ 1179438 w 5297627"/>
              <a:gd name="connsiteY1233" fmla="*/ 1602626 h 4564661"/>
              <a:gd name="connsiteX1234" fmla="*/ 1172308 w 5297627"/>
              <a:gd name="connsiteY1234" fmla="*/ 1607717 h 4564661"/>
              <a:gd name="connsiteX1235" fmla="*/ 1176900 w 5297627"/>
              <a:gd name="connsiteY1235" fmla="*/ 1599561 h 4564661"/>
              <a:gd name="connsiteX1236" fmla="*/ 1179208 w 5297627"/>
              <a:gd name="connsiteY1236" fmla="*/ 1586085 h 4564661"/>
              <a:gd name="connsiteX1237" fmla="*/ 1335233 w 5297627"/>
              <a:gd name="connsiteY1237" fmla="*/ 1568672 h 4564661"/>
              <a:gd name="connsiteX1238" fmla="*/ 1334849 w 5297627"/>
              <a:gd name="connsiteY1238" fmla="*/ 1584695 h 4564661"/>
              <a:gd name="connsiteX1239" fmla="*/ 1327629 w 5297627"/>
              <a:gd name="connsiteY1239" fmla="*/ 1604302 h 4564661"/>
              <a:gd name="connsiteX1240" fmla="*/ 1312189 w 5297627"/>
              <a:gd name="connsiteY1240" fmla="*/ 1616587 h 4564661"/>
              <a:gd name="connsiteX1241" fmla="*/ 1328764 w 5297627"/>
              <a:gd name="connsiteY1241" fmla="*/ 1580429 h 4564661"/>
              <a:gd name="connsiteX1242" fmla="*/ 1335233 w 5297627"/>
              <a:gd name="connsiteY1242" fmla="*/ 1568672 h 4564661"/>
              <a:gd name="connsiteX1243" fmla="*/ 1493280 w 5297627"/>
              <a:gd name="connsiteY1243" fmla="*/ 1561705 h 4564661"/>
              <a:gd name="connsiteX1244" fmla="*/ 1488857 w 5297627"/>
              <a:gd name="connsiteY1244" fmla="*/ 1564657 h 4564661"/>
              <a:gd name="connsiteX1245" fmla="*/ 1483995 w 5297627"/>
              <a:gd name="connsiteY1245" fmla="*/ 1577520 h 4564661"/>
              <a:gd name="connsiteX1246" fmla="*/ 1493280 w 5297627"/>
              <a:gd name="connsiteY1246" fmla="*/ 1561705 h 4564661"/>
              <a:gd name="connsiteX1247" fmla="*/ 1524068 w 5297627"/>
              <a:gd name="connsiteY1247" fmla="*/ 1535899 h 4564661"/>
              <a:gd name="connsiteX1248" fmla="*/ 1518267 w 5297627"/>
              <a:gd name="connsiteY1248" fmla="*/ 1549127 h 4564661"/>
              <a:gd name="connsiteX1249" fmla="*/ 1524068 w 5297627"/>
              <a:gd name="connsiteY1249" fmla="*/ 1535899 h 4564661"/>
              <a:gd name="connsiteX1250" fmla="*/ 1260476 w 5297627"/>
              <a:gd name="connsiteY1250" fmla="*/ 1526418 h 4564661"/>
              <a:gd name="connsiteX1251" fmla="*/ 1250736 w 5297627"/>
              <a:gd name="connsiteY1251" fmla="*/ 1552148 h 4564661"/>
              <a:gd name="connsiteX1252" fmla="*/ 1236614 w 5297627"/>
              <a:gd name="connsiteY1252" fmla="*/ 1562147 h 4564661"/>
              <a:gd name="connsiteX1253" fmla="*/ 1247460 w 5297627"/>
              <a:gd name="connsiteY1253" fmla="*/ 1535975 h 4564661"/>
              <a:gd name="connsiteX1254" fmla="*/ 1419258 w 5297627"/>
              <a:gd name="connsiteY1254" fmla="*/ 1512459 h 4564661"/>
              <a:gd name="connsiteX1255" fmla="*/ 1420976 w 5297627"/>
              <a:gd name="connsiteY1255" fmla="*/ 1525511 h 4564661"/>
              <a:gd name="connsiteX1256" fmla="*/ 1421200 w 5297627"/>
              <a:gd name="connsiteY1256" fmla="*/ 1529850 h 4564661"/>
              <a:gd name="connsiteX1257" fmla="*/ 1408645 w 5297627"/>
              <a:gd name="connsiteY1257" fmla="*/ 1539840 h 4564661"/>
              <a:gd name="connsiteX1258" fmla="*/ 1419005 w 5297627"/>
              <a:gd name="connsiteY1258" fmla="*/ 1513081 h 4564661"/>
              <a:gd name="connsiteX1259" fmla="*/ 1555371 w 5297627"/>
              <a:gd name="connsiteY1259" fmla="*/ 1510588 h 4564661"/>
              <a:gd name="connsiteX1260" fmla="*/ 1543120 w 5297627"/>
              <a:gd name="connsiteY1260" fmla="*/ 1529486 h 4564661"/>
              <a:gd name="connsiteX1261" fmla="*/ 1555371 w 5297627"/>
              <a:gd name="connsiteY1261" fmla="*/ 1510588 h 4564661"/>
              <a:gd name="connsiteX1262" fmla="*/ 1570330 w 5297627"/>
              <a:gd name="connsiteY1262" fmla="*/ 1501224 h 4564661"/>
              <a:gd name="connsiteX1263" fmla="*/ 1567477 w 5297627"/>
              <a:gd name="connsiteY1263" fmla="*/ 1510360 h 4564661"/>
              <a:gd name="connsiteX1264" fmla="*/ 1570330 w 5297627"/>
              <a:gd name="connsiteY1264" fmla="*/ 1501224 h 4564661"/>
              <a:gd name="connsiteX1265" fmla="*/ 1344350 w 5297627"/>
              <a:gd name="connsiteY1265" fmla="*/ 1498907 h 4564661"/>
              <a:gd name="connsiteX1266" fmla="*/ 1314403 w 5297627"/>
              <a:gd name="connsiteY1266" fmla="*/ 1582855 h 4564661"/>
              <a:gd name="connsiteX1267" fmla="*/ 1293225 w 5297627"/>
              <a:gd name="connsiteY1267" fmla="*/ 1631677 h 4564661"/>
              <a:gd name="connsiteX1268" fmla="*/ 1288825 w 5297627"/>
              <a:gd name="connsiteY1268" fmla="*/ 1635177 h 4564661"/>
              <a:gd name="connsiteX1269" fmla="*/ 1140866 w 5297627"/>
              <a:gd name="connsiteY1269" fmla="*/ 1757347 h 4564661"/>
              <a:gd name="connsiteX1270" fmla="*/ 1065223 w 5297627"/>
              <a:gd name="connsiteY1270" fmla="*/ 1822526 h 4564661"/>
              <a:gd name="connsiteX1271" fmla="*/ 1065223 w 5297627"/>
              <a:gd name="connsiteY1271" fmla="*/ 1822522 h 4564661"/>
              <a:gd name="connsiteX1272" fmla="*/ 1074113 w 5297627"/>
              <a:gd name="connsiteY1272" fmla="*/ 1773474 h 4564661"/>
              <a:gd name="connsiteX1273" fmla="*/ 1097901 w 5297627"/>
              <a:gd name="connsiteY1273" fmla="*/ 1767185 h 4564661"/>
              <a:gd name="connsiteX1274" fmla="*/ 1108825 w 5297627"/>
              <a:gd name="connsiteY1274" fmla="*/ 1720459 h 4564661"/>
              <a:gd name="connsiteX1275" fmla="*/ 1124124 w 5297627"/>
              <a:gd name="connsiteY1275" fmla="*/ 1676027 h 4564661"/>
              <a:gd name="connsiteX1276" fmla="*/ 1127234 w 5297627"/>
              <a:gd name="connsiteY1276" fmla="*/ 1656863 h 4564661"/>
              <a:gd name="connsiteX1277" fmla="*/ 1138253 w 5297627"/>
              <a:gd name="connsiteY1277" fmla="*/ 1648529 h 4564661"/>
              <a:gd name="connsiteX1278" fmla="*/ 1138623 w 5297627"/>
              <a:gd name="connsiteY1278" fmla="*/ 1649561 h 4564661"/>
              <a:gd name="connsiteX1279" fmla="*/ 1143903 w 5297627"/>
              <a:gd name="connsiteY1279" fmla="*/ 1658162 h 4564661"/>
              <a:gd name="connsiteX1280" fmla="*/ 1138260 w 5297627"/>
              <a:gd name="connsiteY1280" fmla="*/ 1704139 h 4564661"/>
              <a:gd name="connsiteX1281" fmla="*/ 1143250 w 5297627"/>
              <a:gd name="connsiteY1281" fmla="*/ 1739864 h 4564661"/>
              <a:gd name="connsiteX1282" fmla="*/ 1151113 w 5297627"/>
              <a:gd name="connsiteY1282" fmla="*/ 1672684 h 4564661"/>
              <a:gd name="connsiteX1283" fmla="*/ 1164194 w 5297627"/>
              <a:gd name="connsiteY1283" fmla="*/ 1649456 h 4564661"/>
              <a:gd name="connsiteX1284" fmla="*/ 1164136 w 5297627"/>
              <a:gd name="connsiteY1284" fmla="*/ 1628953 h 4564661"/>
              <a:gd name="connsiteX1285" fmla="*/ 1186161 w 5297627"/>
              <a:gd name="connsiteY1285" fmla="*/ 1612297 h 4564661"/>
              <a:gd name="connsiteX1286" fmla="*/ 1182187 w 5297627"/>
              <a:gd name="connsiteY1286" fmla="*/ 1634759 h 4564661"/>
              <a:gd name="connsiteX1287" fmla="*/ 1175015 w 5297627"/>
              <a:gd name="connsiteY1287" fmla="*/ 1698014 h 4564661"/>
              <a:gd name="connsiteX1288" fmla="*/ 1173777 w 5297627"/>
              <a:gd name="connsiteY1288" fmla="*/ 1714091 h 4564661"/>
              <a:gd name="connsiteX1289" fmla="*/ 1175082 w 5297627"/>
              <a:gd name="connsiteY1289" fmla="*/ 1711002 h 4564661"/>
              <a:gd name="connsiteX1290" fmla="*/ 1185994 w 5297627"/>
              <a:gd name="connsiteY1290" fmla="*/ 1685427 h 4564661"/>
              <a:gd name="connsiteX1291" fmla="*/ 1191479 w 5297627"/>
              <a:gd name="connsiteY1291" fmla="*/ 1645585 h 4564661"/>
              <a:gd name="connsiteX1292" fmla="*/ 1193527 w 5297627"/>
              <a:gd name="connsiteY1292" fmla="*/ 1621362 h 4564661"/>
              <a:gd name="connsiteX1293" fmla="*/ 1196324 w 5297627"/>
              <a:gd name="connsiteY1293" fmla="*/ 1604611 h 4564661"/>
              <a:gd name="connsiteX1294" fmla="*/ 1196646 w 5297627"/>
              <a:gd name="connsiteY1294" fmla="*/ 1604367 h 4564661"/>
              <a:gd name="connsiteX1295" fmla="*/ 1204278 w 5297627"/>
              <a:gd name="connsiteY1295" fmla="*/ 1598721 h 4564661"/>
              <a:gd name="connsiteX1296" fmla="*/ 1207612 w 5297627"/>
              <a:gd name="connsiteY1296" fmla="*/ 1606863 h 4564661"/>
              <a:gd name="connsiteX1297" fmla="*/ 1207253 w 5297627"/>
              <a:gd name="connsiteY1297" fmla="*/ 1634829 h 4564661"/>
              <a:gd name="connsiteX1298" fmla="*/ 1229096 w 5297627"/>
              <a:gd name="connsiteY1298" fmla="*/ 1580363 h 4564661"/>
              <a:gd name="connsiteX1299" fmla="*/ 1244803 w 5297627"/>
              <a:gd name="connsiteY1299" fmla="*/ 1568744 h 4564661"/>
              <a:gd name="connsiteX1300" fmla="*/ 1220088 w 5297627"/>
              <a:gd name="connsiteY1300" fmla="*/ 1638916 h 4564661"/>
              <a:gd name="connsiteX1301" fmla="*/ 1238814 w 5297627"/>
              <a:gd name="connsiteY1301" fmla="*/ 1621692 h 4564661"/>
              <a:gd name="connsiteX1302" fmla="*/ 1269318 w 5297627"/>
              <a:gd name="connsiteY1302" fmla="*/ 1550610 h 4564661"/>
              <a:gd name="connsiteX1303" fmla="*/ 1293133 w 5297627"/>
              <a:gd name="connsiteY1303" fmla="*/ 1532994 h 4564661"/>
              <a:gd name="connsiteX1304" fmla="*/ 1282008 w 5297627"/>
              <a:gd name="connsiteY1304" fmla="*/ 1558453 h 4564661"/>
              <a:gd name="connsiteX1305" fmla="*/ 1262771 w 5297627"/>
              <a:gd name="connsiteY1305" fmla="*/ 1615416 h 4564661"/>
              <a:gd name="connsiteX1306" fmla="*/ 1303348 w 5297627"/>
              <a:gd name="connsiteY1306" fmla="*/ 1525438 h 4564661"/>
              <a:gd name="connsiteX1307" fmla="*/ 1333915 w 5297627"/>
              <a:gd name="connsiteY1307" fmla="*/ 1502827 h 4564661"/>
              <a:gd name="connsiteX1308" fmla="*/ 1332739 w 5297627"/>
              <a:gd name="connsiteY1308" fmla="*/ 1509587 h 4564661"/>
              <a:gd name="connsiteX1309" fmla="*/ 1291686 w 5297627"/>
              <a:gd name="connsiteY1309" fmla="*/ 1614532 h 4564661"/>
              <a:gd name="connsiteX1310" fmla="*/ 1285035 w 5297627"/>
              <a:gd name="connsiteY1310" fmla="*/ 1630605 h 4564661"/>
              <a:gd name="connsiteX1311" fmla="*/ 1290275 w 5297627"/>
              <a:gd name="connsiteY1311" fmla="*/ 1622675 h 4564661"/>
              <a:gd name="connsiteX1312" fmla="*/ 1291686 w 5297627"/>
              <a:gd name="connsiteY1312" fmla="*/ 1614532 h 4564661"/>
              <a:gd name="connsiteX1313" fmla="*/ 1320588 w 5297627"/>
              <a:gd name="connsiteY1313" fmla="*/ 1557259 h 4564661"/>
              <a:gd name="connsiteX1314" fmla="*/ 1344350 w 5297627"/>
              <a:gd name="connsiteY1314" fmla="*/ 1498907 h 4564661"/>
              <a:gd name="connsiteX1315" fmla="*/ 2538978 w 5297627"/>
              <a:gd name="connsiteY1315" fmla="*/ 1488587 h 4564661"/>
              <a:gd name="connsiteX1316" fmla="*/ 2525978 w 5297627"/>
              <a:gd name="connsiteY1316" fmla="*/ 1493460 h 4564661"/>
              <a:gd name="connsiteX1317" fmla="*/ 2450589 w 5297627"/>
              <a:gd name="connsiteY1317" fmla="*/ 1548103 h 4564661"/>
              <a:gd name="connsiteX1318" fmla="*/ 2464238 w 5297627"/>
              <a:gd name="connsiteY1318" fmla="*/ 1541645 h 4564661"/>
              <a:gd name="connsiteX1319" fmla="*/ 2496977 w 5297627"/>
              <a:gd name="connsiteY1319" fmla="*/ 1530099 h 4564661"/>
              <a:gd name="connsiteX1320" fmla="*/ 2500284 w 5297627"/>
              <a:gd name="connsiteY1320" fmla="*/ 1527641 h 4564661"/>
              <a:gd name="connsiteX1321" fmla="*/ 2526320 w 5297627"/>
              <a:gd name="connsiteY1321" fmla="*/ 1499274 h 4564661"/>
              <a:gd name="connsiteX1322" fmla="*/ 1312590 w 5297627"/>
              <a:gd name="connsiteY1322" fmla="*/ 1488285 h 4564661"/>
              <a:gd name="connsiteX1323" fmla="*/ 1304223 w 5297627"/>
              <a:gd name="connsiteY1323" fmla="*/ 1507615 h 4564661"/>
              <a:gd name="connsiteX1324" fmla="*/ 1300073 w 5297627"/>
              <a:gd name="connsiteY1324" fmla="*/ 1517112 h 4564661"/>
              <a:gd name="connsiteX1325" fmla="*/ 1297396 w 5297627"/>
              <a:gd name="connsiteY1325" fmla="*/ 1519114 h 4564661"/>
              <a:gd name="connsiteX1326" fmla="*/ 1276480 w 5297627"/>
              <a:gd name="connsiteY1326" fmla="*/ 1533923 h 4564661"/>
              <a:gd name="connsiteX1327" fmla="*/ 1288543 w 5297627"/>
              <a:gd name="connsiteY1327" fmla="*/ 1505812 h 4564661"/>
              <a:gd name="connsiteX1328" fmla="*/ 1308888 w 5297627"/>
              <a:gd name="connsiteY1328" fmla="*/ 1490874 h 4564661"/>
              <a:gd name="connsiteX1329" fmla="*/ 1339898 w 5297627"/>
              <a:gd name="connsiteY1329" fmla="*/ 1469179 h 4564661"/>
              <a:gd name="connsiteX1330" fmla="*/ 1338422 w 5297627"/>
              <a:gd name="connsiteY1330" fmla="*/ 1473671 h 4564661"/>
              <a:gd name="connsiteX1331" fmla="*/ 1336010 w 5297627"/>
              <a:gd name="connsiteY1331" fmla="*/ 1490232 h 4564661"/>
              <a:gd name="connsiteX1332" fmla="*/ 1310680 w 5297627"/>
              <a:gd name="connsiteY1332" fmla="*/ 1509178 h 4564661"/>
              <a:gd name="connsiteX1333" fmla="*/ 1317899 w 5297627"/>
              <a:gd name="connsiteY1333" fmla="*/ 1493170 h 4564661"/>
              <a:gd name="connsiteX1334" fmla="*/ 1322607 w 5297627"/>
              <a:gd name="connsiteY1334" fmla="*/ 1481276 h 4564661"/>
              <a:gd name="connsiteX1335" fmla="*/ 1404685 w 5297627"/>
              <a:gd name="connsiteY1335" fmla="*/ 1460459 h 4564661"/>
              <a:gd name="connsiteX1336" fmla="*/ 1403881 w 5297627"/>
              <a:gd name="connsiteY1336" fmla="*/ 1464152 h 4564661"/>
              <a:gd name="connsiteX1337" fmla="*/ 1403614 w 5297627"/>
              <a:gd name="connsiteY1337" fmla="*/ 1460667 h 4564661"/>
              <a:gd name="connsiteX1338" fmla="*/ 1628939 w 5297627"/>
              <a:gd name="connsiteY1338" fmla="*/ 1452695 h 4564661"/>
              <a:gd name="connsiteX1339" fmla="*/ 1625592 w 5297627"/>
              <a:gd name="connsiteY1339" fmla="*/ 1462344 h 4564661"/>
              <a:gd name="connsiteX1340" fmla="*/ 1628939 w 5297627"/>
              <a:gd name="connsiteY1340" fmla="*/ 1452695 h 4564661"/>
              <a:gd name="connsiteX1341" fmla="*/ 1413976 w 5297627"/>
              <a:gd name="connsiteY1341" fmla="*/ 1445673 h 4564661"/>
              <a:gd name="connsiteX1342" fmla="*/ 1408751 w 5297627"/>
              <a:gd name="connsiteY1342" fmla="*/ 1459673 h 4564661"/>
              <a:gd name="connsiteX1343" fmla="*/ 1404685 w 5297627"/>
              <a:gd name="connsiteY1343" fmla="*/ 1460459 h 4564661"/>
              <a:gd name="connsiteX1344" fmla="*/ 1406834 w 5297627"/>
              <a:gd name="connsiteY1344" fmla="*/ 1450582 h 4564661"/>
              <a:gd name="connsiteX1345" fmla="*/ 4632366 w 5297627"/>
              <a:gd name="connsiteY1345" fmla="*/ 1441672 h 4564661"/>
              <a:gd name="connsiteX1346" fmla="*/ 4639754 w 5297627"/>
              <a:gd name="connsiteY1346" fmla="*/ 1442542 h 4564661"/>
              <a:gd name="connsiteX1347" fmla="*/ 4607838 w 5297627"/>
              <a:gd name="connsiteY1347" fmla="*/ 1453419 h 4564661"/>
              <a:gd name="connsiteX1348" fmla="*/ 4590138 w 5297627"/>
              <a:gd name="connsiteY1348" fmla="*/ 1457853 h 4564661"/>
              <a:gd name="connsiteX1349" fmla="*/ 4625092 w 5297627"/>
              <a:gd name="connsiteY1349" fmla="*/ 1444811 h 4564661"/>
              <a:gd name="connsiteX1350" fmla="*/ 1423467 w 5297627"/>
              <a:gd name="connsiteY1350" fmla="*/ 1439148 h 4564661"/>
              <a:gd name="connsiteX1351" fmla="*/ 1417221 w 5297627"/>
              <a:gd name="connsiteY1351" fmla="*/ 1496989 h 4564661"/>
              <a:gd name="connsiteX1352" fmla="*/ 1417892 w 5297627"/>
              <a:gd name="connsiteY1352" fmla="*/ 1502084 h 4564661"/>
              <a:gd name="connsiteX1353" fmla="*/ 1413634 w 5297627"/>
              <a:gd name="connsiteY1353" fmla="*/ 1511586 h 4564661"/>
              <a:gd name="connsiteX1354" fmla="*/ 1399311 w 5297627"/>
              <a:gd name="connsiteY1354" fmla="*/ 1514806 h 4564661"/>
              <a:gd name="connsiteX1355" fmla="*/ 1390181 w 5297627"/>
              <a:gd name="connsiteY1355" fmla="*/ 1528181 h 4564661"/>
              <a:gd name="connsiteX1356" fmla="*/ 1408751 w 5297627"/>
              <a:gd name="connsiteY1356" fmla="*/ 1459673 h 4564661"/>
              <a:gd name="connsiteX1357" fmla="*/ 1413477 w 5297627"/>
              <a:gd name="connsiteY1357" fmla="*/ 1460303 h 4564661"/>
              <a:gd name="connsiteX1358" fmla="*/ 1396831 w 5297627"/>
              <a:gd name="connsiteY1358" fmla="*/ 1512110 h 4564661"/>
              <a:gd name="connsiteX1359" fmla="*/ 1412024 w 5297627"/>
              <a:gd name="connsiteY1359" fmla="*/ 1465361 h 4564661"/>
              <a:gd name="connsiteX1360" fmla="*/ 1419392 w 5297627"/>
              <a:gd name="connsiteY1360" fmla="*/ 1441950 h 4564661"/>
              <a:gd name="connsiteX1361" fmla="*/ 1866433 w 5297627"/>
              <a:gd name="connsiteY1361" fmla="*/ 1427887 h 4564661"/>
              <a:gd name="connsiteX1362" fmla="*/ 1862541 w 5297627"/>
              <a:gd name="connsiteY1362" fmla="*/ 1433234 h 4564661"/>
              <a:gd name="connsiteX1363" fmla="*/ 1866433 w 5297627"/>
              <a:gd name="connsiteY1363" fmla="*/ 1427887 h 4564661"/>
              <a:gd name="connsiteX1364" fmla="*/ 1425274 w 5297627"/>
              <a:gd name="connsiteY1364" fmla="*/ 1422418 h 4564661"/>
              <a:gd name="connsiteX1365" fmla="*/ 1425135 w 5297627"/>
              <a:gd name="connsiteY1365" fmla="*/ 1423702 h 4564661"/>
              <a:gd name="connsiteX1366" fmla="*/ 1424833 w 5297627"/>
              <a:gd name="connsiteY1366" fmla="*/ 1423927 h 4564661"/>
              <a:gd name="connsiteX1367" fmla="*/ 2286158 w 5297627"/>
              <a:gd name="connsiteY1367" fmla="*/ 1413159 h 4564661"/>
              <a:gd name="connsiteX1368" fmla="*/ 2207380 w 5297627"/>
              <a:gd name="connsiteY1368" fmla="*/ 1464023 h 4564661"/>
              <a:gd name="connsiteX1369" fmla="*/ 2091470 w 5297627"/>
              <a:gd name="connsiteY1369" fmla="*/ 1553806 h 4564661"/>
              <a:gd name="connsiteX1370" fmla="*/ 2000483 w 5297627"/>
              <a:gd name="connsiteY1370" fmla="*/ 1627157 h 4564661"/>
              <a:gd name="connsiteX1371" fmla="*/ 2007848 w 5297627"/>
              <a:gd name="connsiteY1371" fmla="*/ 1624331 h 4564661"/>
              <a:gd name="connsiteX1372" fmla="*/ 2042782 w 5297627"/>
              <a:gd name="connsiteY1372" fmla="*/ 1600034 h 4564661"/>
              <a:gd name="connsiteX1373" fmla="*/ 2272787 w 5297627"/>
              <a:gd name="connsiteY1373" fmla="*/ 1427980 h 4564661"/>
              <a:gd name="connsiteX1374" fmla="*/ 2286158 w 5297627"/>
              <a:gd name="connsiteY1374" fmla="*/ 1413159 h 4564661"/>
              <a:gd name="connsiteX1375" fmla="*/ 1426790 w 5297627"/>
              <a:gd name="connsiteY1375" fmla="*/ 1408386 h 4564661"/>
              <a:gd name="connsiteX1376" fmla="*/ 1426180 w 5297627"/>
              <a:gd name="connsiteY1376" fmla="*/ 1414032 h 4564661"/>
              <a:gd name="connsiteX1377" fmla="*/ 1421837 w 5297627"/>
              <a:gd name="connsiteY1377" fmla="*/ 1424608 h 4564661"/>
              <a:gd name="connsiteX1378" fmla="*/ 1421039 w 5297627"/>
              <a:gd name="connsiteY1378" fmla="*/ 1426744 h 4564661"/>
              <a:gd name="connsiteX1379" fmla="*/ 1411775 w 5297627"/>
              <a:gd name="connsiteY1379" fmla="*/ 1433622 h 4564661"/>
              <a:gd name="connsiteX1380" fmla="*/ 1420875 w 5297627"/>
              <a:gd name="connsiteY1380" fmla="*/ 1412524 h 4564661"/>
              <a:gd name="connsiteX1381" fmla="*/ 1473361 w 5297627"/>
              <a:gd name="connsiteY1381" fmla="*/ 1375805 h 4564661"/>
              <a:gd name="connsiteX1382" fmla="*/ 1465721 w 5297627"/>
              <a:gd name="connsiteY1382" fmla="*/ 1393568 h 4564661"/>
              <a:gd name="connsiteX1383" fmla="*/ 1462863 w 5297627"/>
              <a:gd name="connsiteY1383" fmla="*/ 1395689 h 4564661"/>
              <a:gd name="connsiteX1384" fmla="*/ 1462808 w 5297627"/>
              <a:gd name="connsiteY1384" fmla="*/ 1383187 h 4564661"/>
              <a:gd name="connsiteX1385" fmla="*/ 4360334 w 5297627"/>
              <a:gd name="connsiteY1385" fmla="*/ 1363236 h 4564661"/>
              <a:gd name="connsiteX1386" fmla="*/ 4352294 w 5297627"/>
              <a:gd name="connsiteY1386" fmla="*/ 1364194 h 4564661"/>
              <a:gd name="connsiteX1387" fmla="*/ 4350506 w 5297627"/>
              <a:gd name="connsiteY1387" fmla="*/ 1364713 h 4564661"/>
              <a:gd name="connsiteX1388" fmla="*/ 4359796 w 5297627"/>
              <a:gd name="connsiteY1388" fmla="*/ 1363390 h 4564661"/>
              <a:gd name="connsiteX1389" fmla="*/ 1868954 w 5297627"/>
              <a:gd name="connsiteY1389" fmla="*/ 1360441 h 4564661"/>
              <a:gd name="connsiteX1390" fmla="*/ 1871937 w 5297627"/>
              <a:gd name="connsiteY1390" fmla="*/ 1394576 h 4564661"/>
              <a:gd name="connsiteX1391" fmla="*/ 1868954 w 5297627"/>
              <a:gd name="connsiteY1391" fmla="*/ 1360441 h 4564661"/>
              <a:gd name="connsiteX1392" fmla="*/ 2137955 w 5297627"/>
              <a:gd name="connsiteY1392" fmla="*/ 1359961 h 4564661"/>
              <a:gd name="connsiteX1393" fmla="*/ 2135365 w 5297627"/>
              <a:gd name="connsiteY1393" fmla="*/ 1373779 h 4564661"/>
              <a:gd name="connsiteX1394" fmla="*/ 2138228 w 5297627"/>
              <a:gd name="connsiteY1394" fmla="*/ 1377722 h 4564661"/>
              <a:gd name="connsiteX1395" fmla="*/ 2135365 w 5297627"/>
              <a:gd name="connsiteY1395" fmla="*/ 1373779 h 4564661"/>
              <a:gd name="connsiteX1396" fmla="*/ 2138188 w 5297627"/>
              <a:gd name="connsiteY1396" fmla="*/ 1362924 h 4564661"/>
              <a:gd name="connsiteX1397" fmla="*/ 4500758 w 5297627"/>
              <a:gd name="connsiteY1397" fmla="*/ 1346618 h 4564661"/>
              <a:gd name="connsiteX1398" fmla="*/ 4504938 w 5297627"/>
              <a:gd name="connsiteY1398" fmla="*/ 1347446 h 4564661"/>
              <a:gd name="connsiteX1399" fmla="*/ 4497167 w 5297627"/>
              <a:gd name="connsiteY1399" fmla="*/ 1349422 h 4564661"/>
              <a:gd name="connsiteX1400" fmla="*/ 4496168 w 5297627"/>
              <a:gd name="connsiteY1400" fmla="*/ 1348118 h 4564661"/>
              <a:gd name="connsiteX1401" fmla="*/ 4500758 w 5297627"/>
              <a:gd name="connsiteY1401" fmla="*/ 1346618 h 4564661"/>
              <a:gd name="connsiteX1402" fmla="*/ 4428000 w 5297627"/>
              <a:gd name="connsiteY1402" fmla="*/ 1343989 h 4564661"/>
              <a:gd name="connsiteX1403" fmla="*/ 4420420 w 5297627"/>
              <a:gd name="connsiteY1403" fmla="*/ 1344817 h 4564661"/>
              <a:gd name="connsiteX1404" fmla="*/ 4411833 w 5297627"/>
              <a:gd name="connsiteY1404" fmla="*/ 1348588 h 4564661"/>
              <a:gd name="connsiteX1405" fmla="*/ 1861845 w 5297627"/>
              <a:gd name="connsiteY1405" fmla="*/ 1335347 h 4564661"/>
              <a:gd name="connsiteX1406" fmla="*/ 1866312 w 5297627"/>
              <a:gd name="connsiteY1406" fmla="*/ 1338935 h 4564661"/>
              <a:gd name="connsiteX1407" fmla="*/ 1861845 w 5297627"/>
              <a:gd name="connsiteY1407" fmla="*/ 1335347 h 4564661"/>
              <a:gd name="connsiteX1408" fmla="*/ 4465386 w 5297627"/>
              <a:gd name="connsiteY1408" fmla="*/ 1333469 h 4564661"/>
              <a:gd name="connsiteX1409" fmla="*/ 4454006 w 5297627"/>
              <a:gd name="connsiteY1409" fmla="*/ 1334928 h 4564661"/>
              <a:gd name="connsiteX1410" fmla="*/ 4436639 w 5297627"/>
              <a:gd name="connsiteY1410" fmla="*/ 1336829 h 4564661"/>
              <a:gd name="connsiteX1411" fmla="*/ 4430478 w 5297627"/>
              <a:gd name="connsiteY1411" fmla="*/ 1340092 h 4564661"/>
              <a:gd name="connsiteX1412" fmla="*/ 4428380 w 5297627"/>
              <a:gd name="connsiteY1412" fmla="*/ 1341096 h 4564661"/>
              <a:gd name="connsiteX1413" fmla="*/ 4433816 w 5297627"/>
              <a:gd name="connsiteY1413" fmla="*/ 1340723 h 4564661"/>
              <a:gd name="connsiteX1414" fmla="*/ 4439953 w 5297627"/>
              <a:gd name="connsiteY1414" fmla="*/ 1340589 h 4564661"/>
              <a:gd name="connsiteX1415" fmla="*/ 4447851 w 5297627"/>
              <a:gd name="connsiteY1415" fmla="*/ 1338343 h 4564661"/>
              <a:gd name="connsiteX1416" fmla="*/ 4486177 w 5297627"/>
              <a:gd name="connsiteY1416" fmla="*/ 1330805 h 4564661"/>
              <a:gd name="connsiteX1417" fmla="*/ 4485090 w 5297627"/>
              <a:gd name="connsiteY1417" fmla="*/ 1333510 h 4564661"/>
              <a:gd name="connsiteX1418" fmla="*/ 4485342 w 5297627"/>
              <a:gd name="connsiteY1418" fmla="*/ 1332888 h 4564661"/>
              <a:gd name="connsiteX1419" fmla="*/ 4542580 w 5297627"/>
              <a:gd name="connsiteY1419" fmla="*/ 1323468 h 4564661"/>
              <a:gd name="connsiteX1420" fmla="*/ 4525832 w 5297627"/>
              <a:gd name="connsiteY1420" fmla="*/ 1325652 h 4564661"/>
              <a:gd name="connsiteX1421" fmla="*/ 4534756 w 5297627"/>
              <a:gd name="connsiteY1421" fmla="*/ 1327063 h 4564661"/>
              <a:gd name="connsiteX1422" fmla="*/ 4539602 w 5297627"/>
              <a:gd name="connsiteY1422" fmla="*/ 1324898 h 4564661"/>
              <a:gd name="connsiteX1423" fmla="*/ 4543904 w 5297627"/>
              <a:gd name="connsiteY1423" fmla="*/ 1323516 h 4564661"/>
              <a:gd name="connsiteX1424" fmla="*/ 4543626 w 5297627"/>
              <a:gd name="connsiteY1424" fmla="*/ 1323510 h 4564661"/>
              <a:gd name="connsiteX1425" fmla="*/ 4542580 w 5297627"/>
              <a:gd name="connsiteY1425" fmla="*/ 1323468 h 4564661"/>
              <a:gd name="connsiteX1426" fmla="*/ 1869079 w 5297627"/>
              <a:gd name="connsiteY1426" fmla="*/ 1316774 h 4564661"/>
              <a:gd name="connsiteX1427" fmla="*/ 1867098 w 5297627"/>
              <a:gd name="connsiteY1427" fmla="*/ 1322849 h 4564661"/>
              <a:gd name="connsiteX1428" fmla="*/ 1869079 w 5297627"/>
              <a:gd name="connsiteY1428" fmla="*/ 1316774 h 4564661"/>
              <a:gd name="connsiteX1429" fmla="*/ 4363309 w 5297627"/>
              <a:gd name="connsiteY1429" fmla="*/ 1311142 h 4564661"/>
              <a:gd name="connsiteX1430" fmla="*/ 4359330 w 5297627"/>
              <a:gd name="connsiteY1430" fmla="*/ 1311506 h 4564661"/>
              <a:gd name="connsiteX1431" fmla="*/ 4358792 w 5297627"/>
              <a:gd name="connsiteY1431" fmla="*/ 1312172 h 4564661"/>
              <a:gd name="connsiteX1432" fmla="*/ 4359326 w 5297627"/>
              <a:gd name="connsiteY1432" fmla="*/ 1312760 h 4564661"/>
              <a:gd name="connsiteX1433" fmla="*/ 4363032 w 5297627"/>
              <a:gd name="connsiteY1433" fmla="*/ 1311887 h 4564661"/>
              <a:gd name="connsiteX1434" fmla="*/ 4363751 w 5297627"/>
              <a:gd name="connsiteY1434" fmla="*/ 1311381 h 4564661"/>
              <a:gd name="connsiteX1435" fmla="*/ 1577785 w 5297627"/>
              <a:gd name="connsiteY1435" fmla="*/ 1305141 h 4564661"/>
              <a:gd name="connsiteX1436" fmla="*/ 1578225 w 5297627"/>
              <a:gd name="connsiteY1436" fmla="*/ 1310514 h 4564661"/>
              <a:gd name="connsiteX1437" fmla="*/ 1579307 w 5297627"/>
              <a:gd name="connsiteY1437" fmla="*/ 1319255 h 4564661"/>
              <a:gd name="connsiteX1438" fmla="*/ 1560156 w 5297627"/>
              <a:gd name="connsiteY1438" fmla="*/ 1331009 h 4564661"/>
              <a:gd name="connsiteX1439" fmla="*/ 1504295 w 5297627"/>
              <a:gd name="connsiteY1439" fmla="*/ 1364926 h 4564661"/>
              <a:gd name="connsiteX1440" fmla="*/ 1468771 w 5297627"/>
              <a:gd name="connsiteY1440" fmla="*/ 1391304 h 4564661"/>
              <a:gd name="connsiteX1441" fmla="*/ 1476136 w 5297627"/>
              <a:gd name="connsiteY1441" fmla="*/ 1373862 h 4564661"/>
              <a:gd name="connsiteX1442" fmla="*/ 1537307 w 5297627"/>
              <a:gd name="connsiteY1442" fmla="*/ 1331065 h 4564661"/>
              <a:gd name="connsiteX1443" fmla="*/ 4443649 w 5297627"/>
              <a:gd name="connsiteY1443" fmla="*/ 1300481 h 4564661"/>
              <a:gd name="connsiteX1444" fmla="*/ 4434704 w 5297627"/>
              <a:gd name="connsiteY1444" fmla="*/ 1302832 h 4564661"/>
              <a:gd name="connsiteX1445" fmla="*/ 4435380 w 5297627"/>
              <a:gd name="connsiteY1445" fmla="*/ 1304012 h 4564661"/>
              <a:gd name="connsiteX1446" fmla="*/ 4439374 w 5297627"/>
              <a:gd name="connsiteY1446" fmla="*/ 1304431 h 4564661"/>
              <a:gd name="connsiteX1447" fmla="*/ 4440452 w 5297627"/>
              <a:gd name="connsiteY1447" fmla="*/ 1304302 h 4564661"/>
              <a:gd name="connsiteX1448" fmla="*/ 4443210 w 5297627"/>
              <a:gd name="connsiteY1448" fmla="*/ 1303424 h 4564661"/>
              <a:gd name="connsiteX1449" fmla="*/ 4443649 w 5297627"/>
              <a:gd name="connsiteY1449" fmla="*/ 1300481 h 4564661"/>
              <a:gd name="connsiteX1450" fmla="*/ 4632287 w 5297627"/>
              <a:gd name="connsiteY1450" fmla="*/ 1296563 h 4564661"/>
              <a:gd name="connsiteX1451" fmla="*/ 4624838 w 5297627"/>
              <a:gd name="connsiteY1451" fmla="*/ 1297577 h 4564661"/>
              <a:gd name="connsiteX1452" fmla="*/ 4626303 w 5297627"/>
              <a:gd name="connsiteY1452" fmla="*/ 1296959 h 4564661"/>
              <a:gd name="connsiteX1453" fmla="*/ 4545988 w 5297627"/>
              <a:gd name="connsiteY1453" fmla="*/ 1286473 h 4564661"/>
              <a:gd name="connsiteX1454" fmla="*/ 4554286 w 5297627"/>
              <a:gd name="connsiteY1454" fmla="*/ 1286763 h 4564661"/>
              <a:gd name="connsiteX1455" fmla="*/ 4539698 w 5297627"/>
              <a:gd name="connsiteY1455" fmla="*/ 1288621 h 4564661"/>
              <a:gd name="connsiteX1456" fmla="*/ 4545988 w 5297627"/>
              <a:gd name="connsiteY1456" fmla="*/ 1286473 h 4564661"/>
              <a:gd name="connsiteX1457" fmla="*/ 4556008 w 5297627"/>
              <a:gd name="connsiteY1457" fmla="*/ 1285512 h 4564661"/>
              <a:gd name="connsiteX1458" fmla="*/ 4559808 w 5297627"/>
              <a:gd name="connsiteY1458" fmla="*/ 1286468 h 4564661"/>
              <a:gd name="connsiteX1459" fmla="*/ 4554286 w 5297627"/>
              <a:gd name="connsiteY1459" fmla="*/ 1286763 h 4564661"/>
              <a:gd name="connsiteX1460" fmla="*/ 4556008 w 5297627"/>
              <a:gd name="connsiteY1460" fmla="*/ 1285512 h 4564661"/>
              <a:gd name="connsiteX1461" fmla="*/ 4561528 w 5297627"/>
              <a:gd name="connsiteY1461" fmla="*/ 1285217 h 4564661"/>
              <a:gd name="connsiteX1462" fmla="*/ 4565330 w 5297627"/>
              <a:gd name="connsiteY1462" fmla="*/ 1286172 h 4564661"/>
              <a:gd name="connsiteX1463" fmla="*/ 4559808 w 5297627"/>
              <a:gd name="connsiteY1463" fmla="*/ 1286468 h 4564661"/>
              <a:gd name="connsiteX1464" fmla="*/ 4561528 w 5297627"/>
              <a:gd name="connsiteY1464" fmla="*/ 1285217 h 4564661"/>
              <a:gd name="connsiteX1465" fmla="*/ 2856350 w 5297627"/>
              <a:gd name="connsiteY1465" fmla="*/ 1281978 h 4564661"/>
              <a:gd name="connsiteX1466" fmla="*/ 2833830 w 5297627"/>
              <a:gd name="connsiteY1466" fmla="*/ 1287970 h 4564661"/>
              <a:gd name="connsiteX1467" fmla="*/ 2801172 w 5297627"/>
              <a:gd name="connsiteY1467" fmla="*/ 1310279 h 4564661"/>
              <a:gd name="connsiteX1468" fmla="*/ 2770453 w 5297627"/>
              <a:gd name="connsiteY1468" fmla="*/ 1330973 h 4564661"/>
              <a:gd name="connsiteX1469" fmla="*/ 2813981 w 5297627"/>
              <a:gd name="connsiteY1469" fmla="*/ 1310849 h 4564661"/>
              <a:gd name="connsiteX1470" fmla="*/ 2820977 w 5297627"/>
              <a:gd name="connsiteY1470" fmla="*/ 1308571 h 4564661"/>
              <a:gd name="connsiteX1471" fmla="*/ 2858286 w 5297627"/>
              <a:gd name="connsiteY1471" fmla="*/ 1284631 h 4564661"/>
              <a:gd name="connsiteX1472" fmla="*/ 2856364 w 5297627"/>
              <a:gd name="connsiteY1472" fmla="*/ 1273755 h 4564661"/>
              <a:gd name="connsiteX1473" fmla="*/ 2852866 w 5297627"/>
              <a:gd name="connsiteY1473" fmla="*/ 1274964 h 4564661"/>
              <a:gd name="connsiteX1474" fmla="*/ 2845569 w 5297627"/>
              <a:gd name="connsiteY1474" fmla="*/ 1279949 h 4564661"/>
              <a:gd name="connsiteX1475" fmla="*/ 2856236 w 5297627"/>
              <a:gd name="connsiteY1475" fmla="*/ 1275764 h 4564661"/>
              <a:gd name="connsiteX1476" fmla="*/ 1915777 w 5297627"/>
              <a:gd name="connsiteY1476" fmla="*/ 1267269 h 4564661"/>
              <a:gd name="connsiteX1477" fmla="*/ 1917060 w 5297627"/>
              <a:gd name="connsiteY1477" fmla="*/ 1268015 h 4564661"/>
              <a:gd name="connsiteX1478" fmla="*/ 1916562 w 5297627"/>
              <a:gd name="connsiteY1478" fmla="*/ 1271249 h 4564661"/>
              <a:gd name="connsiteX1479" fmla="*/ 1914335 w 5297627"/>
              <a:gd name="connsiteY1479" fmla="*/ 1259951 h 4564661"/>
              <a:gd name="connsiteX1480" fmla="*/ 1915777 w 5297627"/>
              <a:gd name="connsiteY1480" fmla="*/ 1267269 h 4564661"/>
              <a:gd name="connsiteX1481" fmla="*/ 1913783 w 5297627"/>
              <a:gd name="connsiteY1481" fmla="*/ 1266109 h 4564661"/>
              <a:gd name="connsiteX1482" fmla="*/ 4561170 w 5297627"/>
              <a:gd name="connsiteY1482" fmla="*/ 1255806 h 4564661"/>
              <a:gd name="connsiteX1483" fmla="*/ 4560908 w 5297627"/>
              <a:gd name="connsiteY1483" fmla="*/ 1256317 h 4564661"/>
              <a:gd name="connsiteX1484" fmla="*/ 4573663 w 5297627"/>
              <a:gd name="connsiteY1484" fmla="*/ 1256038 h 4564661"/>
              <a:gd name="connsiteX1485" fmla="*/ 4578428 w 5297627"/>
              <a:gd name="connsiteY1485" fmla="*/ 1255847 h 4564661"/>
              <a:gd name="connsiteX1486" fmla="*/ 4571531 w 5297627"/>
              <a:gd name="connsiteY1486" fmla="*/ 1258779 h 4564661"/>
              <a:gd name="connsiteX1487" fmla="*/ 4525982 w 5297627"/>
              <a:gd name="connsiteY1487" fmla="*/ 1276519 h 4564661"/>
              <a:gd name="connsiteX1488" fmla="*/ 4507460 w 5297627"/>
              <a:gd name="connsiteY1488" fmla="*/ 1277653 h 4564661"/>
              <a:gd name="connsiteX1489" fmla="*/ 4482843 w 5297627"/>
              <a:gd name="connsiteY1489" fmla="*/ 1281132 h 4564661"/>
              <a:gd name="connsiteX1490" fmla="*/ 4492412 w 5297627"/>
              <a:gd name="connsiteY1490" fmla="*/ 1277099 h 4564661"/>
              <a:gd name="connsiteX1491" fmla="*/ 4538964 w 5297627"/>
              <a:gd name="connsiteY1491" fmla="*/ 1264102 h 4564661"/>
              <a:gd name="connsiteX1492" fmla="*/ 1835916 w 5297627"/>
              <a:gd name="connsiteY1492" fmla="*/ 1240113 h 4564661"/>
              <a:gd name="connsiteX1493" fmla="*/ 1840298 w 5297627"/>
              <a:gd name="connsiteY1493" fmla="*/ 1291368 h 4564661"/>
              <a:gd name="connsiteX1494" fmla="*/ 1839095 w 5297627"/>
              <a:gd name="connsiteY1494" fmla="*/ 1292238 h 4564661"/>
              <a:gd name="connsiteX1495" fmla="*/ 1802928 w 5297627"/>
              <a:gd name="connsiteY1495" fmla="*/ 1318062 h 4564661"/>
              <a:gd name="connsiteX1496" fmla="*/ 1803650 w 5297627"/>
              <a:gd name="connsiteY1496" fmla="*/ 1286644 h 4564661"/>
              <a:gd name="connsiteX1497" fmla="*/ 1804983 w 5297627"/>
              <a:gd name="connsiteY1497" fmla="*/ 1265446 h 4564661"/>
              <a:gd name="connsiteX1498" fmla="*/ 1863286 w 5297627"/>
              <a:gd name="connsiteY1498" fmla="*/ 1238874 h 4564661"/>
              <a:gd name="connsiteX1499" fmla="*/ 1864525 w 5297627"/>
              <a:gd name="connsiteY1499" fmla="*/ 1240060 h 4564661"/>
              <a:gd name="connsiteX1500" fmla="*/ 1858644 w 5297627"/>
              <a:gd name="connsiteY1500" fmla="*/ 1274526 h 4564661"/>
              <a:gd name="connsiteX1501" fmla="*/ 1857826 w 5297627"/>
              <a:gd name="connsiteY1501" fmla="*/ 1278680 h 4564661"/>
              <a:gd name="connsiteX1502" fmla="*/ 1849934 w 5297627"/>
              <a:gd name="connsiteY1502" fmla="*/ 1284393 h 4564661"/>
              <a:gd name="connsiteX1503" fmla="*/ 1850246 w 5297627"/>
              <a:gd name="connsiteY1503" fmla="*/ 1282595 h 4564661"/>
              <a:gd name="connsiteX1504" fmla="*/ 1859978 w 5297627"/>
              <a:gd name="connsiteY1504" fmla="*/ 1243811 h 4564661"/>
              <a:gd name="connsiteX1505" fmla="*/ 1863286 w 5297627"/>
              <a:gd name="connsiteY1505" fmla="*/ 1238874 h 4564661"/>
              <a:gd name="connsiteX1506" fmla="*/ 4643352 w 5297627"/>
              <a:gd name="connsiteY1506" fmla="*/ 1227344 h 4564661"/>
              <a:gd name="connsiteX1507" fmla="*/ 4625480 w 5297627"/>
              <a:gd name="connsiteY1507" fmla="*/ 1235840 h 4564661"/>
              <a:gd name="connsiteX1508" fmla="*/ 4608092 w 5297627"/>
              <a:gd name="connsiteY1508" fmla="*/ 1243233 h 4564661"/>
              <a:gd name="connsiteX1509" fmla="*/ 4599002 w 5297627"/>
              <a:gd name="connsiteY1509" fmla="*/ 1242873 h 4564661"/>
              <a:gd name="connsiteX1510" fmla="*/ 4594912 w 5297627"/>
              <a:gd name="connsiteY1510" fmla="*/ 1243005 h 4564661"/>
              <a:gd name="connsiteX1511" fmla="*/ 4632822 w 5297627"/>
              <a:gd name="connsiteY1511" fmla="*/ 1227854 h 4564661"/>
              <a:gd name="connsiteX1512" fmla="*/ 4637632 w 5297627"/>
              <a:gd name="connsiteY1512" fmla="*/ 1227434 h 4564661"/>
              <a:gd name="connsiteX1513" fmla="*/ 1894966 w 5297627"/>
              <a:gd name="connsiteY1513" fmla="*/ 1191752 h 4564661"/>
              <a:gd name="connsiteX1514" fmla="*/ 1896395 w 5297627"/>
              <a:gd name="connsiteY1514" fmla="*/ 1215682 h 4564661"/>
              <a:gd name="connsiteX1515" fmla="*/ 1900090 w 5297627"/>
              <a:gd name="connsiteY1515" fmla="*/ 1235239 h 4564661"/>
              <a:gd name="connsiteX1516" fmla="*/ 1905953 w 5297627"/>
              <a:gd name="connsiteY1516" fmla="*/ 1243451 h 4564661"/>
              <a:gd name="connsiteX1517" fmla="*/ 1900510 w 5297627"/>
              <a:gd name="connsiteY1517" fmla="*/ 1247787 h 4564661"/>
              <a:gd name="connsiteX1518" fmla="*/ 1876048 w 5297627"/>
              <a:gd name="connsiteY1518" fmla="*/ 1265492 h 4564661"/>
              <a:gd name="connsiteX1519" fmla="*/ 1872827 w 5297627"/>
              <a:gd name="connsiteY1519" fmla="*/ 1209884 h 4564661"/>
              <a:gd name="connsiteX1520" fmla="*/ 1772822 w 5297627"/>
              <a:gd name="connsiteY1520" fmla="*/ 1179789 h 4564661"/>
              <a:gd name="connsiteX1521" fmla="*/ 1779332 w 5297627"/>
              <a:gd name="connsiteY1521" fmla="*/ 1247187 h 4564661"/>
              <a:gd name="connsiteX1522" fmla="*/ 1729164 w 5297627"/>
              <a:gd name="connsiteY1522" fmla="*/ 1284813 h 4564661"/>
              <a:gd name="connsiteX1523" fmla="*/ 1463306 w 5297627"/>
              <a:gd name="connsiteY1523" fmla="*/ 1496347 h 4564661"/>
              <a:gd name="connsiteX1524" fmla="*/ 1462935 w 5297627"/>
              <a:gd name="connsiteY1524" fmla="*/ 1412018 h 4564661"/>
              <a:gd name="connsiteX1525" fmla="*/ 1530012 w 5297627"/>
              <a:gd name="connsiteY1525" fmla="*/ 1365908 h 4564661"/>
              <a:gd name="connsiteX1526" fmla="*/ 1580682 w 5297627"/>
              <a:gd name="connsiteY1526" fmla="*/ 1330344 h 4564661"/>
              <a:gd name="connsiteX1527" fmla="*/ 1582774 w 5297627"/>
              <a:gd name="connsiteY1527" fmla="*/ 1347234 h 4564661"/>
              <a:gd name="connsiteX1528" fmla="*/ 1585983 w 5297627"/>
              <a:gd name="connsiteY1528" fmla="*/ 1337032 h 4564661"/>
              <a:gd name="connsiteX1529" fmla="*/ 1588074 w 5297627"/>
              <a:gd name="connsiteY1529" fmla="*/ 1328247 h 4564661"/>
              <a:gd name="connsiteX1530" fmla="*/ 1587897 w 5297627"/>
              <a:gd name="connsiteY1530" fmla="*/ 1325280 h 4564661"/>
              <a:gd name="connsiteX1531" fmla="*/ 1608966 w 5297627"/>
              <a:gd name="connsiteY1531" fmla="*/ 1310490 h 4564661"/>
              <a:gd name="connsiteX1532" fmla="*/ 1692108 w 5297627"/>
              <a:gd name="connsiteY1532" fmla="*/ 1252522 h 4564661"/>
              <a:gd name="connsiteX1533" fmla="*/ 1699699 w 5297627"/>
              <a:gd name="connsiteY1533" fmla="*/ 1238980 h 4564661"/>
              <a:gd name="connsiteX1534" fmla="*/ 1619030 w 5297627"/>
              <a:gd name="connsiteY1534" fmla="*/ 1294159 h 4564661"/>
              <a:gd name="connsiteX1535" fmla="*/ 1587429 w 5297627"/>
              <a:gd name="connsiteY1535" fmla="*/ 1314269 h 4564661"/>
              <a:gd name="connsiteX1536" fmla="*/ 1587244 w 5297627"/>
              <a:gd name="connsiteY1536" fmla="*/ 1314383 h 4564661"/>
              <a:gd name="connsiteX1537" fmla="*/ 1586362 w 5297627"/>
              <a:gd name="connsiteY1537" fmla="*/ 1299647 h 4564661"/>
              <a:gd name="connsiteX1538" fmla="*/ 1733018 w 5297627"/>
              <a:gd name="connsiteY1538" fmla="*/ 1205719 h 4564661"/>
              <a:gd name="connsiteX1539" fmla="*/ 1733976 w 5297627"/>
              <a:gd name="connsiteY1539" fmla="*/ 1206844 h 4564661"/>
              <a:gd name="connsiteX1540" fmla="*/ 1734446 w 5297627"/>
              <a:gd name="connsiteY1540" fmla="*/ 1204805 h 4564661"/>
              <a:gd name="connsiteX1541" fmla="*/ 1766720 w 5297627"/>
              <a:gd name="connsiteY1541" fmla="*/ 1184135 h 4564661"/>
              <a:gd name="connsiteX1542" fmla="*/ 1830579 w 5297627"/>
              <a:gd name="connsiteY1542" fmla="*/ 1138654 h 4564661"/>
              <a:gd name="connsiteX1543" fmla="*/ 1833248 w 5297627"/>
              <a:gd name="connsiteY1543" fmla="*/ 1206749 h 4564661"/>
              <a:gd name="connsiteX1544" fmla="*/ 1807458 w 5297627"/>
              <a:gd name="connsiteY1544" fmla="*/ 1226092 h 4564661"/>
              <a:gd name="connsiteX1545" fmla="*/ 1807970 w 5297627"/>
              <a:gd name="connsiteY1545" fmla="*/ 1217943 h 4564661"/>
              <a:gd name="connsiteX1546" fmla="*/ 1813587 w 5297627"/>
              <a:gd name="connsiteY1546" fmla="*/ 1155771 h 4564661"/>
              <a:gd name="connsiteX1547" fmla="*/ 1814045 w 5297627"/>
              <a:gd name="connsiteY1547" fmla="*/ 1150429 h 4564661"/>
              <a:gd name="connsiteX1548" fmla="*/ 1766981 w 5297627"/>
              <a:gd name="connsiteY1548" fmla="*/ 1119302 h 4564661"/>
              <a:gd name="connsiteX1549" fmla="*/ 1767616 w 5297627"/>
              <a:gd name="connsiteY1549" fmla="*/ 1125883 h 4564661"/>
              <a:gd name="connsiteX1550" fmla="*/ 1753981 w 5297627"/>
              <a:gd name="connsiteY1550" fmla="*/ 1132214 h 4564661"/>
              <a:gd name="connsiteX1551" fmla="*/ 1750062 w 5297627"/>
              <a:gd name="connsiteY1551" fmla="*/ 1132184 h 4564661"/>
              <a:gd name="connsiteX1552" fmla="*/ 1877551 w 5297627"/>
              <a:gd name="connsiteY1552" fmla="*/ 1105198 h 4564661"/>
              <a:gd name="connsiteX1553" fmla="*/ 1877803 w 5297627"/>
              <a:gd name="connsiteY1553" fmla="*/ 1111806 h 4564661"/>
              <a:gd name="connsiteX1554" fmla="*/ 1882483 w 5297627"/>
              <a:gd name="connsiteY1554" fmla="*/ 1134355 h 4564661"/>
              <a:gd name="connsiteX1555" fmla="*/ 1892597 w 5297627"/>
              <a:gd name="connsiteY1555" fmla="*/ 1146600 h 4564661"/>
              <a:gd name="connsiteX1556" fmla="*/ 1893784 w 5297627"/>
              <a:gd name="connsiteY1556" fmla="*/ 1161347 h 4564661"/>
              <a:gd name="connsiteX1557" fmla="*/ 1871006 w 5297627"/>
              <a:gd name="connsiteY1557" fmla="*/ 1178431 h 4564661"/>
              <a:gd name="connsiteX1558" fmla="*/ 1868997 w 5297627"/>
              <a:gd name="connsiteY1558" fmla="*/ 1143755 h 4564661"/>
              <a:gd name="connsiteX1559" fmla="*/ 1868500 w 5297627"/>
              <a:gd name="connsiteY1559" fmla="*/ 1111645 h 4564661"/>
              <a:gd name="connsiteX1560" fmla="*/ 4595422 w 5297627"/>
              <a:gd name="connsiteY1560" fmla="*/ 1102763 h 4564661"/>
              <a:gd name="connsiteX1561" fmla="*/ 4595350 w 5297627"/>
              <a:gd name="connsiteY1561" fmla="*/ 1103371 h 4564661"/>
              <a:gd name="connsiteX1562" fmla="*/ 4595004 w 5297627"/>
              <a:gd name="connsiteY1562" fmla="*/ 1103190 h 4564661"/>
              <a:gd name="connsiteX1563" fmla="*/ 2124048 w 5297627"/>
              <a:gd name="connsiteY1563" fmla="*/ 1101858 h 4564661"/>
              <a:gd name="connsiteX1564" fmla="*/ 2121145 w 5297627"/>
              <a:gd name="connsiteY1564" fmla="*/ 1102862 h 4564661"/>
              <a:gd name="connsiteX1565" fmla="*/ 2120075 w 5297627"/>
              <a:gd name="connsiteY1565" fmla="*/ 1117818 h 4564661"/>
              <a:gd name="connsiteX1566" fmla="*/ 2124005 w 5297627"/>
              <a:gd name="connsiteY1566" fmla="*/ 1110887 h 4564661"/>
              <a:gd name="connsiteX1567" fmla="*/ 2124048 w 5297627"/>
              <a:gd name="connsiteY1567" fmla="*/ 1101858 h 4564661"/>
              <a:gd name="connsiteX1568" fmla="*/ 1823901 w 5297627"/>
              <a:gd name="connsiteY1568" fmla="*/ 1076027 h 4564661"/>
              <a:gd name="connsiteX1569" fmla="*/ 1825701 w 5297627"/>
              <a:gd name="connsiteY1569" fmla="*/ 1088854 h 4564661"/>
              <a:gd name="connsiteX1570" fmla="*/ 1818930 w 5297627"/>
              <a:gd name="connsiteY1570" fmla="*/ 1093523 h 4564661"/>
              <a:gd name="connsiteX1571" fmla="*/ 1819508 w 5297627"/>
              <a:gd name="connsiteY1571" fmla="*/ 1086782 h 4564661"/>
              <a:gd name="connsiteX1572" fmla="*/ 1819654 w 5297627"/>
              <a:gd name="connsiteY1572" fmla="*/ 1084510 h 4564661"/>
              <a:gd name="connsiteX1573" fmla="*/ 1819744 w 5297627"/>
              <a:gd name="connsiteY1573" fmla="*/ 1084482 h 4564661"/>
              <a:gd name="connsiteX1574" fmla="*/ 1820308 w 5297627"/>
              <a:gd name="connsiteY1574" fmla="*/ 1078721 h 4564661"/>
              <a:gd name="connsiteX1575" fmla="*/ 4546409 w 5297627"/>
              <a:gd name="connsiteY1575" fmla="*/ 1072992 h 4564661"/>
              <a:gd name="connsiteX1576" fmla="*/ 4540232 w 5297627"/>
              <a:gd name="connsiteY1576" fmla="*/ 1075574 h 4564661"/>
              <a:gd name="connsiteX1577" fmla="*/ 4541860 w 5297627"/>
              <a:gd name="connsiteY1577" fmla="*/ 1074504 h 4564661"/>
              <a:gd name="connsiteX1578" fmla="*/ 4543190 w 5297627"/>
              <a:gd name="connsiteY1578" fmla="*/ 1073750 h 4564661"/>
              <a:gd name="connsiteX1579" fmla="*/ 4551801 w 5297627"/>
              <a:gd name="connsiteY1579" fmla="*/ 1063449 h 4564661"/>
              <a:gd name="connsiteX1580" fmla="*/ 4556916 w 5297627"/>
              <a:gd name="connsiteY1580" fmla="*/ 1063875 h 4564661"/>
              <a:gd name="connsiteX1581" fmla="*/ 4554812 w 5297627"/>
              <a:gd name="connsiteY1581" fmla="*/ 1065519 h 4564661"/>
              <a:gd name="connsiteX1582" fmla="*/ 4543450 w 5297627"/>
              <a:gd name="connsiteY1582" fmla="*/ 1068034 h 4564661"/>
              <a:gd name="connsiteX1583" fmla="*/ 1958399 w 5297627"/>
              <a:gd name="connsiteY1583" fmla="*/ 1047617 h 4564661"/>
              <a:gd name="connsiteX1584" fmla="*/ 1960087 w 5297627"/>
              <a:gd name="connsiteY1584" fmla="*/ 1069317 h 4564661"/>
              <a:gd name="connsiteX1585" fmla="*/ 1961245 w 5297627"/>
              <a:gd name="connsiteY1585" fmla="*/ 1090788 h 4564661"/>
              <a:gd name="connsiteX1586" fmla="*/ 1963132 w 5297627"/>
              <a:gd name="connsiteY1586" fmla="*/ 1110213 h 4564661"/>
              <a:gd name="connsiteX1587" fmla="*/ 1948917 w 5297627"/>
              <a:gd name="connsiteY1587" fmla="*/ 1119997 h 4564661"/>
              <a:gd name="connsiteX1588" fmla="*/ 1929516 w 5297627"/>
              <a:gd name="connsiteY1588" fmla="*/ 1134548 h 4564661"/>
              <a:gd name="connsiteX1589" fmla="*/ 1931348 w 5297627"/>
              <a:gd name="connsiteY1589" fmla="*/ 1098266 h 4564661"/>
              <a:gd name="connsiteX1590" fmla="*/ 1930021 w 5297627"/>
              <a:gd name="connsiteY1590" fmla="*/ 1074503 h 4564661"/>
              <a:gd name="connsiteX1591" fmla="*/ 1929622 w 5297627"/>
              <a:gd name="connsiteY1591" fmla="*/ 1068112 h 4564661"/>
              <a:gd name="connsiteX1592" fmla="*/ 1869373 w 5297627"/>
              <a:gd name="connsiteY1592" fmla="*/ 1041940 h 4564661"/>
              <a:gd name="connsiteX1593" fmla="*/ 1871536 w 5297627"/>
              <a:gd name="connsiteY1593" fmla="*/ 1057252 h 4564661"/>
              <a:gd name="connsiteX1594" fmla="*/ 1867699 w 5297627"/>
              <a:gd name="connsiteY1594" fmla="*/ 1059898 h 4564661"/>
              <a:gd name="connsiteX1595" fmla="*/ 1867443 w 5297627"/>
              <a:gd name="connsiteY1595" fmla="*/ 1043387 h 4564661"/>
              <a:gd name="connsiteX1596" fmla="*/ 2131731 w 5297627"/>
              <a:gd name="connsiteY1596" fmla="*/ 1039436 h 4564661"/>
              <a:gd name="connsiteX1597" fmla="*/ 2134327 w 5297627"/>
              <a:gd name="connsiteY1597" fmla="*/ 1046372 h 4564661"/>
              <a:gd name="connsiteX1598" fmla="*/ 2131731 w 5297627"/>
              <a:gd name="connsiteY1598" fmla="*/ 1039436 h 4564661"/>
              <a:gd name="connsiteX1599" fmla="*/ 2047355 w 5297627"/>
              <a:gd name="connsiteY1599" fmla="*/ 1038329 h 4564661"/>
              <a:gd name="connsiteX1600" fmla="*/ 2046194 w 5297627"/>
              <a:gd name="connsiteY1600" fmla="*/ 1053044 h 4564661"/>
              <a:gd name="connsiteX1601" fmla="*/ 2046114 w 5297627"/>
              <a:gd name="connsiteY1601" fmla="*/ 1053099 h 4564661"/>
              <a:gd name="connsiteX1602" fmla="*/ 2045036 w 5297627"/>
              <a:gd name="connsiteY1602" fmla="*/ 1045448 h 4564661"/>
              <a:gd name="connsiteX1603" fmla="*/ 2240612 w 5297627"/>
              <a:gd name="connsiteY1603" fmla="*/ 1019457 h 4564661"/>
              <a:gd name="connsiteX1604" fmla="*/ 2239517 w 5297627"/>
              <a:gd name="connsiteY1604" fmla="*/ 1036716 h 4564661"/>
              <a:gd name="connsiteX1605" fmla="*/ 2238120 w 5297627"/>
              <a:gd name="connsiteY1605" fmla="*/ 1019964 h 4564661"/>
              <a:gd name="connsiteX1606" fmla="*/ 2240612 w 5297627"/>
              <a:gd name="connsiteY1606" fmla="*/ 1019457 h 4564661"/>
              <a:gd name="connsiteX1607" fmla="*/ 2062639 w 5297627"/>
              <a:gd name="connsiteY1607" fmla="*/ 1019163 h 4564661"/>
              <a:gd name="connsiteX1608" fmla="*/ 2060209 w 5297627"/>
              <a:gd name="connsiteY1608" fmla="*/ 1035908 h 4564661"/>
              <a:gd name="connsiteX1609" fmla="*/ 2064861 w 5297627"/>
              <a:gd name="connsiteY1609" fmla="*/ 1038834 h 4564661"/>
              <a:gd name="connsiteX1610" fmla="*/ 2064892 w 5297627"/>
              <a:gd name="connsiteY1610" fmla="*/ 1040176 h 4564661"/>
              <a:gd name="connsiteX1611" fmla="*/ 2055701 w 5297627"/>
              <a:gd name="connsiteY1611" fmla="*/ 1046501 h 4564661"/>
              <a:gd name="connsiteX1612" fmla="*/ 2055375 w 5297627"/>
              <a:gd name="connsiteY1612" fmla="*/ 1044818 h 4564661"/>
              <a:gd name="connsiteX1613" fmla="*/ 2062639 w 5297627"/>
              <a:gd name="connsiteY1613" fmla="*/ 1019163 h 4564661"/>
              <a:gd name="connsiteX1614" fmla="*/ 4125911 w 5297627"/>
              <a:gd name="connsiteY1614" fmla="*/ 1012962 h 4564661"/>
              <a:gd name="connsiteX1615" fmla="*/ 4133430 w 5297627"/>
              <a:gd name="connsiteY1615" fmla="*/ 1018318 h 4564661"/>
              <a:gd name="connsiteX1616" fmla="*/ 4124626 w 5297627"/>
              <a:gd name="connsiteY1616" fmla="*/ 1018000 h 4564661"/>
              <a:gd name="connsiteX1617" fmla="*/ 4125911 w 5297627"/>
              <a:gd name="connsiteY1617" fmla="*/ 1012962 h 4564661"/>
              <a:gd name="connsiteX1618" fmla="*/ 2014332 w 5297627"/>
              <a:gd name="connsiteY1618" fmla="*/ 1009398 h 4564661"/>
              <a:gd name="connsiteX1619" fmla="*/ 2014687 w 5297627"/>
              <a:gd name="connsiteY1619" fmla="*/ 1041642 h 4564661"/>
              <a:gd name="connsiteX1620" fmla="*/ 2019383 w 5297627"/>
              <a:gd name="connsiteY1620" fmla="*/ 1067238 h 4564661"/>
              <a:gd name="connsiteX1621" fmla="*/ 2021199 w 5297627"/>
              <a:gd name="connsiteY1621" fmla="*/ 1070248 h 4564661"/>
              <a:gd name="connsiteX1622" fmla="*/ 2015222 w 5297627"/>
              <a:gd name="connsiteY1622" fmla="*/ 1074362 h 4564661"/>
              <a:gd name="connsiteX1623" fmla="*/ 2013550 w 5297627"/>
              <a:gd name="connsiteY1623" fmla="*/ 1029327 h 4564661"/>
              <a:gd name="connsiteX1624" fmla="*/ 2013102 w 5297627"/>
              <a:gd name="connsiteY1624" fmla="*/ 1010187 h 4564661"/>
              <a:gd name="connsiteX1625" fmla="*/ 1940300 w 5297627"/>
              <a:gd name="connsiteY1625" fmla="*/ 991303 h 4564661"/>
              <a:gd name="connsiteX1626" fmla="*/ 1945292 w 5297627"/>
              <a:gd name="connsiteY1626" fmla="*/ 998500 h 4564661"/>
              <a:gd name="connsiteX1627" fmla="*/ 1945978 w 5297627"/>
              <a:gd name="connsiteY1627" fmla="*/ 1005926 h 4564661"/>
              <a:gd name="connsiteX1628" fmla="*/ 1926644 w 5297627"/>
              <a:gd name="connsiteY1628" fmla="*/ 1019257 h 4564661"/>
              <a:gd name="connsiteX1629" fmla="*/ 1925565 w 5297627"/>
              <a:gd name="connsiteY1629" fmla="*/ 1000662 h 4564661"/>
              <a:gd name="connsiteX1630" fmla="*/ 2194467 w 5297627"/>
              <a:gd name="connsiteY1630" fmla="*/ 983010 h 4564661"/>
              <a:gd name="connsiteX1631" fmla="*/ 2194104 w 5297627"/>
              <a:gd name="connsiteY1631" fmla="*/ 984062 h 4564661"/>
              <a:gd name="connsiteX1632" fmla="*/ 2191918 w 5297627"/>
              <a:gd name="connsiteY1632" fmla="*/ 988359 h 4564661"/>
              <a:gd name="connsiteX1633" fmla="*/ 2192039 w 5297627"/>
              <a:gd name="connsiteY1633" fmla="*/ 984712 h 4564661"/>
              <a:gd name="connsiteX1634" fmla="*/ 2128446 w 5297627"/>
              <a:gd name="connsiteY1634" fmla="*/ 981337 h 4564661"/>
              <a:gd name="connsiteX1635" fmla="*/ 2127647 w 5297627"/>
              <a:gd name="connsiteY1635" fmla="*/ 996983 h 4564661"/>
              <a:gd name="connsiteX1636" fmla="*/ 2124731 w 5297627"/>
              <a:gd name="connsiteY1636" fmla="*/ 998990 h 4564661"/>
              <a:gd name="connsiteX1637" fmla="*/ 3783043 w 5297627"/>
              <a:gd name="connsiteY1637" fmla="*/ 976292 h 4564661"/>
              <a:gd name="connsiteX1638" fmla="*/ 3751023 w 5297627"/>
              <a:gd name="connsiteY1638" fmla="*/ 986161 h 4564661"/>
              <a:gd name="connsiteX1639" fmla="*/ 3731445 w 5297627"/>
              <a:gd name="connsiteY1639" fmla="*/ 997295 h 4564661"/>
              <a:gd name="connsiteX1640" fmla="*/ 3718996 w 5297627"/>
              <a:gd name="connsiteY1640" fmla="*/ 1004575 h 4564661"/>
              <a:gd name="connsiteX1641" fmla="*/ 3746202 w 5297627"/>
              <a:gd name="connsiteY1641" fmla="*/ 996525 h 4564661"/>
              <a:gd name="connsiteX1642" fmla="*/ 2011646 w 5297627"/>
              <a:gd name="connsiteY1642" fmla="*/ 949403 h 4564661"/>
              <a:gd name="connsiteX1643" fmla="*/ 2012435 w 5297627"/>
              <a:gd name="connsiteY1643" fmla="*/ 949450 h 4564661"/>
              <a:gd name="connsiteX1644" fmla="*/ 2013163 w 5297627"/>
              <a:gd name="connsiteY1644" fmla="*/ 959828 h 4564661"/>
              <a:gd name="connsiteX1645" fmla="*/ 2012534 w 5297627"/>
              <a:gd name="connsiteY1645" fmla="*/ 960247 h 4564661"/>
              <a:gd name="connsiteX1646" fmla="*/ 2012021 w 5297627"/>
              <a:gd name="connsiteY1646" fmla="*/ 960161 h 4564661"/>
              <a:gd name="connsiteX1647" fmla="*/ 2011935 w 5297627"/>
              <a:gd name="connsiteY1647" fmla="*/ 960227 h 4564661"/>
              <a:gd name="connsiteX1648" fmla="*/ 2011687 w 5297627"/>
              <a:gd name="connsiteY1648" fmla="*/ 949602 h 4564661"/>
              <a:gd name="connsiteX1649" fmla="*/ 2016164 w 5297627"/>
              <a:gd name="connsiteY1649" fmla="*/ 942646 h 4564661"/>
              <a:gd name="connsiteX1650" fmla="*/ 2015717 w 5297627"/>
              <a:gd name="connsiteY1650" fmla="*/ 958120 h 4564661"/>
              <a:gd name="connsiteX1651" fmla="*/ 2013336 w 5297627"/>
              <a:gd name="connsiteY1651" fmla="*/ 959712 h 4564661"/>
              <a:gd name="connsiteX1652" fmla="*/ 2016163 w 5297627"/>
              <a:gd name="connsiteY1652" fmla="*/ 942647 h 4564661"/>
              <a:gd name="connsiteX1653" fmla="*/ 2119081 w 5297627"/>
              <a:gd name="connsiteY1653" fmla="*/ 942110 h 4564661"/>
              <a:gd name="connsiteX1654" fmla="*/ 2115594 w 5297627"/>
              <a:gd name="connsiteY1654" fmla="*/ 963189 h 4564661"/>
              <a:gd name="connsiteX1655" fmla="*/ 2108988 w 5297627"/>
              <a:gd name="connsiteY1655" fmla="*/ 1009825 h 4564661"/>
              <a:gd name="connsiteX1656" fmla="*/ 2108380 w 5297627"/>
              <a:gd name="connsiteY1656" fmla="*/ 1010244 h 4564661"/>
              <a:gd name="connsiteX1657" fmla="*/ 2106450 w 5297627"/>
              <a:gd name="connsiteY1657" fmla="*/ 983035 h 4564661"/>
              <a:gd name="connsiteX1658" fmla="*/ 2105709 w 5297627"/>
              <a:gd name="connsiteY1658" fmla="*/ 963655 h 4564661"/>
              <a:gd name="connsiteX1659" fmla="*/ 2108451 w 5297627"/>
              <a:gd name="connsiteY1659" fmla="*/ 948938 h 4564661"/>
              <a:gd name="connsiteX1660" fmla="*/ 3874711 w 5297627"/>
              <a:gd name="connsiteY1660" fmla="*/ 923863 h 4564661"/>
              <a:gd name="connsiteX1661" fmla="*/ 3824133 w 5297627"/>
              <a:gd name="connsiteY1661" fmla="*/ 946041 h 4564661"/>
              <a:gd name="connsiteX1662" fmla="*/ 3804196 w 5297627"/>
              <a:gd name="connsiteY1662" fmla="*/ 955920 h 4564661"/>
              <a:gd name="connsiteX1663" fmla="*/ 3792938 w 5297627"/>
              <a:gd name="connsiteY1663" fmla="*/ 962323 h 4564661"/>
              <a:gd name="connsiteX1664" fmla="*/ 3827658 w 5297627"/>
              <a:gd name="connsiteY1664" fmla="*/ 951960 h 4564661"/>
              <a:gd name="connsiteX1665" fmla="*/ 3872707 w 5297627"/>
              <a:gd name="connsiteY1665" fmla="*/ 925015 h 4564661"/>
              <a:gd name="connsiteX1666" fmla="*/ 2156921 w 5297627"/>
              <a:gd name="connsiteY1666" fmla="*/ 919012 h 4564661"/>
              <a:gd name="connsiteX1667" fmla="*/ 2148077 w 5297627"/>
              <a:gd name="connsiteY1667" fmla="*/ 959700 h 4564661"/>
              <a:gd name="connsiteX1668" fmla="*/ 2144805 w 5297627"/>
              <a:gd name="connsiteY1668" fmla="*/ 985174 h 4564661"/>
              <a:gd name="connsiteX1669" fmla="*/ 2135816 w 5297627"/>
              <a:gd name="connsiteY1669" fmla="*/ 991360 h 4564661"/>
              <a:gd name="connsiteX1670" fmla="*/ 2147358 w 5297627"/>
              <a:gd name="connsiteY1670" fmla="*/ 924537 h 4564661"/>
              <a:gd name="connsiteX1671" fmla="*/ 2188187 w 5297627"/>
              <a:gd name="connsiteY1671" fmla="*/ 900949 h 4564661"/>
              <a:gd name="connsiteX1672" fmla="*/ 2188209 w 5297627"/>
              <a:gd name="connsiteY1672" fmla="*/ 901813 h 4564661"/>
              <a:gd name="connsiteX1673" fmla="*/ 2177291 w 5297627"/>
              <a:gd name="connsiteY1673" fmla="*/ 956489 h 4564661"/>
              <a:gd name="connsiteX1674" fmla="*/ 2176163 w 5297627"/>
              <a:gd name="connsiteY1674" fmla="*/ 963789 h 4564661"/>
              <a:gd name="connsiteX1675" fmla="*/ 2170140 w 5297627"/>
              <a:gd name="connsiteY1675" fmla="*/ 967737 h 4564661"/>
              <a:gd name="connsiteX1676" fmla="*/ 2148910 w 5297627"/>
              <a:gd name="connsiteY1676" fmla="*/ 982349 h 4564661"/>
              <a:gd name="connsiteX1677" fmla="*/ 2164453 w 5297627"/>
              <a:gd name="connsiteY1677" fmla="*/ 914660 h 4564661"/>
              <a:gd name="connsiteX1678" fmla="*/ 2198182 w 5297627"/>
              <a:gd name="connsiteY1678" fmla="*/ 895173 h 4564661"/>
              <a:gd name="connsiteX1679" fmla="*/ 2199039 w 5297627"/>
              <a:gd name="connsiteY1679" fmla="*/ 902771 h 4564661"/>
              <a:gd name="connsiteX1680" fmla="*/ 2194382 w 5297627"/>
              <a:gd name="connsiteY1680" fmla="*/ 931323 h 4564661"/>
              <a:gd name="connsiteX1681" fmla="*/ 2189266 w 5297627"/>
              <a:gd name="connsiteY1681" fmla="*/ 955201 h 4564661"/>
              <a:gd name="connsiteX1682" fmla="*/ 2183527 w 5297627"/>
              <a:gd name="connsiteY1682" fmla="*/ 958963 h 4564661"/>
              <a:gd name="connsiteX1683" fmla="*/ 2185669 w 5297627"/>
              <a:gd name="connsiteY1683" fmla="*/ 950943 h 4564661"/>
              <a:gd name="connsiteX1684" fmla="*/ 2192665 w 5297627"/>
              <a:gd name="connsiteY1684" fmla="*/ 901072 h 4564661"/>
              <a:gd name="connsiteX1685" fmla="*/ 2194084 w 5297627"/>
              <a:gd name="connsiteY1685" fmla="*/ 897541 h 4564661"/>
              <a:gd name="connsiteX1686" fmla="*/ 2126623 w 5297627"/>
              <a:gd name="connsiteY1686" fmla="*/ 871893 h 4564661"/>
              <a:gd name="connsiteX1687" fmla="*/ 2128099 w 5297627"/>
              <a:gd name="connsiteY1687" fmla="*/ 883987 h 4564661"/>
              <a:gd name="connsiteX1688" fmla="*/ 2120232 w 5297627"/>
              <a:gd name="connsiteY1688" fmla="*/ 888707 h 4564661"/>
              <a:gd name="connsiteX1689" fmla="*/ 2123323 w 5297627"/>
              <a:gd name="connsiteY1689" fmla="*/ 873912 h 4564661"/>
              <a:gd name="connsiteX1690" fmla="*/ 3712199 w 5297627"/>
              <a:gd name="connsiteY1690" fmla="*/ 859908 h 4564661"/>
              <a:gd name="connsiteX1691" fmla="*/ 3710254 w 5297627"/>
              <a:gd name="connsiteY1691" fmla="*/ 860793 h 4564661"/>
              <a:gd name="connsiteX1692" fmla="*/ 3683213 w 5297627"/>
              <a:gd name="connsiteY1692" fmla="*/ 877364 h 4564661"/>
              <a:gd name="connsiteX1693" fmla="*/ 3683122 w 5297627"/>
              <a:gd name="connsiteY1693" fmla="*/ 877619 h 4564661"/>
              <a:gd name="connsiteX1694" fmla="*/ 3709654 w 5297627"/>
              <a:gd name="connsiteY1694" fmla="*/ 861352 h 4564661"/>
              <a:gd name="connsiteX1695" fmla="*/ 2276712 w 5297627"/>
              <a:gd name="connsiteY1695" fmla="*/ 849804 h 4564661"/>
              <a:gd name="connsiteX1696" fmla="*/ 2273484 w 5297627"/>
              <a:gd name="connsiteY1696" fmla="*/ 863359 h 4564661"/>
              <a:gd name="connsiteX1697" fmla="*/ 2267916 w 5297627"/>
              <a:gd name="connsiteY1697" fmla="*/ 887865 h 4564661"/>
              <a:gd name="connsiteX1698" fmla="*/ 2254507 w 5297627"/>
              <a:gd name="connsiteY1698" fmla="*/ 893840 h 4564661"/>
              <a:gd name="connsiteX1699" fmla="*/ 2248184 w 5297627"/>
              <a:gd name="connsiteY1699" fmla="*/ 908748 h 4564661"/>
              <a:gd name="connsiteX1700" fmla="*/ 2247781 w 5297627"/>
              <a:gd name="connsiteY1700" fmla="*/ 884537 h 4564661"/>
              <a:gd name="connsiteX1701" fmla="*/ 2249903 w 5297627"/>
              <a:gd name="connsiteY1701" fmla="*/ 865293 h 4564661"/>
              <a:gd name="connsiteX1702" fmla="*/ 2252776 w 5297627"/>
              <a:gd name="connsiteY1702" fmla="*/ 863633 h 4564661"/>
              <a:gd name="connsiteX1703" fmla="*/ 2251654 w 5297627"/>
              <a:gd name="connsiteY1703" fmla="*/ 877837 h 4564661"/>
              <a:gd name="connsiteX1704" fmla="*/ 2251545 w 5297627"/>
              <a:gd name="connsiteY1704" fmla="*/ 891683 h 4564661"/>
              <a:gd name="connsiteX1705" fmla="*/ 2254971 w 5297627"/>
              <a:gd name="connsiteY1705" fmla="*/ 862365 h 4564661"/>
              <a:gd name="connsiteX1706" fmla="*/ 2172263 w 5297627"/>
              <a:gd name="connsiteY1706" fmla="*/ 843953 h 4564661"/>
              <a:gd name="connsiteX1707" fmla="*/ 2171365 w 5297627"/>
              <a:gd name="connsiteY1707" fmla="*/ 851660 h 4564661"/>
              <a:gd name="connsiteX1708" fmla="*/ 2170564 w 5297627"/>
              <a:gd name="connsiteY1708" fmla="*/ 855408 h 4564661"/>
              <a:gd name="connsiteX1709" fmla="*/ 2157856 w 5297627"/>
              <a:gd name="connsiteY1709" fmla="*/ 864298 h 4564661"/>
              <a:gd name="connsiteX1710" fmla="*/ 2160132 w 5297627"/>
              <a:gd name="connsiteY1710" fmla="*/ 851379 h 4564661"/>
              <a:gd name="connsiteX1711" fmla="*/ 2190579 w 5297627"/>
              <a:gd name="connsiteY1711" fmla="*/ 833378 h 4564661"/>
              <a:gd name="connsiteX1712" fmla="*/ 2189426 w 5297627"/>
              <a:gd name="connsiteY1712" fmla="*/ 842961 h 4564661"/>
              <a:gd name="connsiteX1713" fmla="*/ 2177262 w 5297627"/>
              <a:gd name="connsiteY1713" fmla="*/ 850880 h 4564661"/>
              <a:gd name="connsiteX1714" fmla="*/ 2179260 w 5297627"/>
              <a:gd name="connsiteY1714" fmla="*/ 839838 h 4564661"/>
              <a:gd name="connsiteX1715" fmla="*/ 2259090 w 5297627"/>
              <a:gd name="connsiteY1715" fmla="*/ 799769 h 4564661"/>
              <a:gd name="connsiteX1716" fmla="*/ 2258856 w 5297627"/>
              <a:gd name="connsiteY1716" fmla="*/ 800973 h 4564661"/>
              <a:gd name="connsiteX1717" fmla="*/ 2257805 w 5297627"/>
              <a:gd name="connsiteY1717" fmla="*/ 807513 h 4564661"/>
              <a:gd name="connsiteX1718" fmla="*/ 2250858 w 5297627"/>
              <a:gd name="connsiteY1718" fmla="*/ 811346 h 4564661"/>
              <a:gd name="connsiteX1719" fmla="*/ 2252289 w 5297627"/>
              <a:gd name="connsiteY1719" fmla="*/ 804604 h 4564661"/>
              <a:gd name="connsiteX1720" fmla="*/ 2260160 w 5297627"/>
              <a:gd name="connsiteY1720" fmla="*/ 794257 h 4564661"/>
              <a:gd name="connsiteX1721" fmla="*/ 2259570 w 5297627"/>
              <a:gd name="connsiteY1721" fmla="*/ 797294 h 4564661"/>
              <a:gd name="connsiteX1722" fmla="*/ 2252923 w 5297627"/>
              <a:gd name="connsiteY1722" fmla="*/ 801622 h 4564661"/>
              <a:gd name="connsiteX1723" fmla="*/ 2253755 w 5297627"/>
              <a:gd name="connsiteY1723" fmla="*/ 797704 h 4564661"/>
              <a:gd name="connsiteX1724" fmla="*/ 2283685 w 5297627"/>
              <a:gd name="connsiteY1724" fmla="*/ 781594 h 4564661"/>
              <a:gd name="connsiteX1725" fmla="*/ 2262008 w 5297627"/>
              <a:gd name="connsiteY1725" fmla="*/ 795707 h 4564661"/>
              <a:gd name="connsiteX1726" fmla="*/ 2262230 w 5297627"/>
              <a:gd name="connsiteY1726" fmla="*/ 793143 h 4564661"/>
              <a:gd name="connsiteX1727" fmla="*/ 2292636 w 5297627"/>
              <a:gd name="connsiteY1727" fmla="*/ 776777 h 4564661"/>
              <a:gd name="connsiteX1728" fmla="*/ 2289881 w 5297627"/>
              <a:gd name="connsiteY1728" fmla="*/ 789818 h 4564661"/>
              <a:gd name="connsiteX1729" fmla="*/ 2261143 w 5297627"/>
              <a:gd name="connsiteY1729" fmla="*/ 805672 h 4564661"/>
              <a:gd name="connsiteX1730" fmla="*/ 2261824 w 5297627"/>
              <a:gd name="connsiteY1730" fmla="*/ 797824 h 4564661"/>
              <a:gd name="connsiteX1731" fmla="*/ 2287648 w 5297627"/>
              <a:gd name="connsiteY1731" fmla="*/ 779462 h 4564661"/>
              <a:gd name="connsiteX1732" fmla="*/ 3962366 w 5297627"/>
              <a:gd name="connsiteY1732" fmla="*/ 764032 h 4564661"/>
              <a:gd name="connsiteX1733" fmla="*/ 3962838 w 5297627"/>
              <a:gd name="connsiteY1733" fmla="*/ 765705 h 4564661"/>
              <a:gd name="connsiteX1734" fmla="*/ 3961188 w 5297627"/>
              <a:gd name="connsiteY1734" fmla="*/ 776155 h 4564661"/>
              <a:gd name="connsiteX1735" fmla="*/ 3913122 w 5297627"/>
              <a:gd name="connsiteY1735" fmla="*/ 788312 h 4564661"/>
              <a:gd name="connsiteX1736" fmla="*/ 3910910 w 5297627"/>
              <a:gd name="connsiteY1736" fmla="*/ 788799 h 4564661"/>
              <a:gd name="connsiteX1737" fmla="*/ 3937751 w 5297627"/>
              <a:gd name="connsiteY1737" fmla="*/ 778604 h 4564661"/>
              <a:gd name="connsiteX1738" fmla="*/ 2311464 w 5297627"/>
              <a:gd name="connsiteY1738" fmla="*/ 725710 h 4564661"/>
              <a:gd name="connsiteX1739" fmla="*/ 2313144 w 5297627"/>
              <a:gd name="connsiteY1739" fmla="*/ 726142 h 4564661"/>
              <a:gd name="connsiteX1740" fmla="*/ 2308775 w 5297627"/>
              <a:gd name="connsiteY1740" fmla="*/ 728470 h 4564661"/>
              <a:gd name="connsiteX1741" fmla="*/ 2329630 w 5297627"/>
              <a:gd name="connsiteY1741" fmla="*/ 717361 h 4564661"/>
              <a:gd name="connsiteX1742" fmla="*/ 2321080 w 5297627"/>
              <a:gd name="connsiteY1742" fmla="*/ 721915 h 4564661"/>
              <a:gd name="connsiteX1743" fmla="*/ 2324689 w 5297627"/>
              <a:gd name="connsiteY1743" fmla="*/ 718482 h 4564661"/>
              <a:gd name="connsiteX1744" fmla="*/ 2349766 w 5297627"/>
              <a:gd name="connsiteY1744" fmla="*/ 704011 h 4564661"/>
              <a:gd name="connsiteX1745" fmla="*/ 2345984 w 5297627"/>
              <a:gd name="connsiteY1745" fmla="*/ 708650 h 4564661"/>
              <a:gd name="connsiteX1746" fmla="*/ 2334409 w 5297627"/>
              <a:gd name="connsiteY1746" fmla="*/ 714815 h 4564661"/>
              <a:gd name="connsiteX1747" fmla="*/ 2383658 w 5297627"/>
              <a:gd name="connsiteY1747" fmla="*/ 682183 h 4564661"/>
              <a:gd name="connsiteX1748" fmla="*/ 2367923 w 5297627"/>
              <a:gd name="connsiteY1748" fmla="*/ 696964 h 4564661"/>
              <a:gd name="connsiteX1749" fmla="*/ 2364290 w 5297627"/>
              <a:gd name="connsiteY1749" fmla="*/ 698899 h 4564661"/>
              <a:gd name="connsiteX1750" fmla="*/ 2349766 w 5297627"/>
              <a:gd name="connsiteY1750" fmla="*/ 704011 h 4564661"/>
              <a:gd name="connsiteX1751" fmla="*/ 2383658 w 5297627"/>
              <a:gd name="connsiteY1751" fmla="*/ 682183 h 4564661"/>
              <a:gd name="connsiteX1752" fmla="*/ 4121949 w 5297627"/>
              <a:gd name="connsiteY1752" fmla="*/ 678052 h 4564661"/>
              <a:gd name="connsiteX1753" fmla="*/ 4118560 w 5297627"/>
              <a:gd name="connsiteY1753" fmla="*/ 679160 h 4564661"/>
              <a:gd name="connsiteX1754" fmla="*/ 4079690 w 5297627"/>
              <a:gd name="connsiteY1754" fmla="*/ 703189 h 4564661"/>
              <a:gd name="connsiteX1755" fmla="*/ 4078343 w 5297627"/>
              <a:gd name="connsiteY1755" fmla="*/ 705283 h 4564661"/>
              <a:gd name="connsiteX1756" fmla="*/ 4047249 w 5297627"/>
              <a:gd name="connsiteY1756" fmla="*/ 720967 h 4564661"/>
              <a:gd name="connsiteX1757" fmla="*/ 4034450 w 5297627"/>
              <a:gd name="connsiteY1757" fmla="*/ 737451 h 4564661"/>
              <a:gd name="connsiteX1758" fmla="*/ 3997691 w 5297627"/>
              <a:gd name="connsiteY1758" fmla="*/ 746290 h 4564661"/>
              <a:gd name="connsiteX1759" fmla="*/ 3989185 w 5297627"/>
              <a:gd name="connsiteY1759" fmla="*/ 748156 h 4564661"/>
              <a:gd name="connsiteX1760" fmla="*/ 4026894 w 5297627"/>
              <a:gd name="connsiteY1760" fmla="*/ 725833 h 4564661"/>
              <a:gd name="connsiteX1761" fmla="*/ 4013046 w 5297627"/>
              <a:gd name="connsiteY1761" fmla="*/ 730198 h 4564661"/>
              <a:gd name="connsiteX1762" fmla="*/ 3989998 w 5297627"/>
              <a:gd name="connsiteY1762" fmla="*/ 739524 h 4564661"/>
              <a:gd name="connsiteX1763" fmla="*/ 3998310 w 5297627"/>
              <a:gd name="connsiteY1763" fmla="*/ 733298 h 4564661"/>
              <a:gd name="connsiteX1764" fmla="*/ 4040341 w 5297627"/>
              <a:gd name="connsiteY1764" fmla="*/ 709434 h 4564661"/>
              <a:gd name="connsiteX1765" fmla="*/ 4059882 w 5297627"/>
              <a:gd name="connsiteY1765" fmla="*/ 696015 h 4564661"/>
              <a:gd name="connsiteX1766" fmla="*/ 4059751 w 5297627"/>
              <a:gd name="connsiteY1766" fmla="*/ 696575 h 4564661"/>
              <a:gd name="connsiteX1767" fmla="*/ 4072060 w 5297627"/>
              <a:gd name="connsiteY1767" fmla="*/ 693221 h 4564661"/>
              <a:gd name="connsiteX1768" fmla="*/ 4076638 w 5297627"/>
              <a:gd name="connsiteY1768" fmla="*/ 691883 h 4564661"/>
              <a:gd name="connsiteX1769" fmla="*/ 4070654 w 5297627"/>
              <a:gd name="connsiteY1769" fmla="*/ 696395 h 4564661"/>
              <a:gd name="connsiteX1770" fmla="*/ 4038538 w 5297627"/>
              <a:gd name="connsiteY1770" fmla="*/ 719108 h 4564661"/>
              <a:gd name="connsiteX1771" fmla="*/ 4080361 w 5297627"/>
              <a:gd name="connsiteY1771" fmla="*/ 695577 h 4564661"/>
              <a:gd name="connsiteX1772" fmla="*/ 4106906 w 5297627"/>
              <a:gd name="connsiteY1772" fmla="*/ 681263 h 4564661"/>
              <a:gd name="connsiteX1773" fmla="*/ 4107672 w 5297627"/>
              <a:gd name="connsiteY1773" fmla="*/ 681119 h 4564661"/>
              <a:gd name="connsiteX1774" fmla="*/ 2405542 w 5297627"/>
              <a:gd name="connsiteY1774" fmla="*/ 665625 h 4564661"/>
              <a:gd name="connsiteX1775" fmla="*/ 2402194 w 5297627"/>
              <a:gd name="connsiteY1775" fmla="*/ 675274 h 4564661"/>
              <a:gd name="connsiteX1776" fmla="*/ 4191028 w 5297627"/>
              <a:gd name="connsiteY1776" fmla="*/ 663211 h 4564661"/>
              <a:gd name="connsiteX1777" fmla="*/ 4157185 w 5297627"/>
              <a:gd name="connsiteY1777" fmla="*/ 682654 h 4564661"/>
              <a:gd name="connsiteX1778" fmla="*/ 4155122 w 5297627"/>
              <a:gd name="connsiteY1778" fmla="*/ 683832 h 4564661"/>
              <a:gd name="connsiteX1779" fmla="*/ 4120096 w 5297627"/>
              <a:gd name="connsiteY1779" fmla="*/ 693773 h 4564661"/>
              <a:gd name="connsiteX1780" fmla="*/ 4103056 w 5297627"/>
              <a:gd name="connsiteY1780" fmla="*/ 698260 h 4564661"/>
              <a:gd name="connsiteX1781" fmla="*/ 4117597 w 5297627"/>
              <a:gd name="connsiteY1781" fmla="*/ 690085 h 4564661"/>
              <a:gd name="connsiteX1782" fmla="*/ 4147728 w 5297627"/>
              <a:gd name="connsiteY1782" fmla="*/ 672513 h 4564661"/>
              <a:gd name="connsiteX1783" fmla="*/ 4225068 w 5297627"/>
              <a:gd name="connsiteY1783" fmla="*/ 656091 h 4564661"/>
              <a:gd name="connsiteX1784" fmla="*/ 4217962 w 5297627"/>
              <a:gd name="connsiteY1784" fmla="*/ 659685 h 4564661"/>
              <a:gd name="connsiteX1785" fmla="*/ 4222714 w 5297627"/>
              <a:gd name="connsiteY1785" fmla="*/ 656582 h 4564661"/>
              <a:gd name="connsiteX1786" fmla="*/ 2660691 w 5297627"/>
              <a:gd name="connsiteY1786" fmla="*/ 652070 h 4564661"/>
              <a:gd name="connsiteX1787" fmla="*/ 2428376 w 5297627"/>
              <a:gd name="connsiteY1787" fmla="*/ 798493 h 4564661"/>
              <a:gd name="connsiteX1788" fmla="*/ 2271186 w 5297627"/>
              <a:gd name="connsiteY1788" fmla="*/ 901513 h 4564661"/>
              <a:gd name="connsiteX1789" fmla="*/ 2273477 w 5297627"/>
              <a:gd name="connsiteY1789" fmla="*/ 888275 h 4564661"/>
              <a:gd name="connsiteX1790" fmla="*/ 2281269 w 5297627"/>
              <a:gd name="connsiteY1790" fmla="*/ 847171 h 4564661"/>
              <a:gd name="connsiteX1791" fmla="*/ 2291833 w 5297627"/>
              <a:gd name="connsiteY1791" fmla="*/ 841067 h 4564661"/>
              <a:gd name="connsiteX1792" fmla="*/ 2610369 w 5297627"/>
              <a:gd name="connsiteY1792" fmla="*/ 672676 h 4564661"/>
              <a:gd name="connsiteX1793" fmla="*/ 2789545 w 5297627"/>
              <a:gd name="connsiteY1793" fmla="*/ 569577 h 4564661"/>
              <a:gd name="connsiteX1794" fmla="*/ 2725435 w 5297627"/>
              <a:gd name="connsiteY1794" fmla="*/ 606202 h 4564661"/>
              <a:gd name="connsiteX1795" fmla="*/ 2729516 w 5297627"/>
              <a:gd name="connsiteY1795" fmla="*/ 609697 h 4564661"/>
              <a:gd name="connsiteX1796" fmla="*/ 2720516 w 5297627"/>
              <a:gd name="connsiteY1796" fmla="*/ 615165 h 4564661"/>
              <a:gd name="connsiteX1797" fmla="*/ 2705437 w 5297627"/>
              <a:gd name="connsiteY1797" fmla="*/ 623067 h 4564661"/>
              <a:gd name="connsiteX1798" fmla="*/ 2665330 w 5297627"/>
              <a:gd name="connsiteY1798" fmla="*/ 642247 h 4564661"/>
              <a:gd name="connsiteX1799" fmla="*/ 2789545 w 5297627"/>
              <a:gd name="connsiteY1799" fmla="*/ 569577 h 4564661"/>
              <a:gd name="connsiteX1800" fmla="*/ 2684396 w 5297627"/>
              <a:gd name="connsiteY1800" fmla="*/ 528254 h 4564661"/>
              <a:gd name="connsiteX1801" fmla="*/ 2578352 w 5297627"/>
              <a:gd name="connsiteY1801" fmla="*/ 593434 h 4564661"/>
              <a:gd name="connsiteX1802" fmla="*/ 2541467 w 5297627"/>
              <a:gd name="connsiteY1802" fmla="*/ 610769 h 4564661"/>
              <a:gd name="connsiteX1803" fmla="*/ 2551345 w 5297627"/>
              <a:gd name="connsiteY1803" fmla="*/ 605493 h 4564661"/>
              <a:gd name="connsiteX1804" fmla="*/ 2575661 w 5297627"/>
              <a:gd name="connsiteY1804" fmla="*/ 590782 h 4564661"/>
              <a:gd name="connsiteX1805" fmla="*/ 2587912 w 5297627"/>
              <a:gd name="connsiteY1805" fmla="*/ 571882 h 4564661"/>
              <a:gd name="connsiteX1806" fmla="*/ 2591113 w 5297627"/>
              <a:gd name="connsiteY1806" fmla="*/ 580906 h 4564661"/>
              <a:gd name="connsiteX1807" fmla="*/ 2612298 w 5297627"/>
              <a:gd name="connsiteY1807" fmla="*/ 560782 h 4564661"/>
              <a:gd name="connsiteX1808" fmla="*/ 2614822 w 5297627"/>
              <a:gd name="connsiteY1808" fmla="*/ 556824 h 4564661"/>
              <a:gd name="connsiteX1809" fmla="*/ 2617098 w 5297627"/>
              <a:gd name="connsiteY1809" fmla="*/ 555645 h 4564661"/>
              <a:gd name="connsiteX1810" fmla="*/ 2620676 w 5297627"/>
              <a:gd name="connsiteY1810" fmla="*/ 556888 h 4564661"/>
              <a:gd name="connsiteX1811" fmla="*/ 2625500 w 5297627"/>
              <a:gd name="connsiteY1811" fmla="*/ 558562 h 4564661"/>
              <a:gd name="connsiteX1812" fmla="*/ 2627520 w 5297627"/>
              <a:gd name="connsiteY1812" fmla="*/ 550245 h 4564661"/>
              <a:gd name="connsiteX1813" fmla="*/ 2633763 w 5297627"/>
              <a:gd name="connsiteY1813" fmla="*/ 547009 h 4564661"/>
              <a:gd name="connsiteX1814" fmla="*/ 2637742 w 5297627"/>
              <a:gd name="connsiteY1814" fmla="*/ 545718 h 4564661"/>
              <a:gd name="connsiteX1815" fmla="*/ 2646890 w 5297627"/>
              <a:gd name="connsiteY1815" fmla="*/ 542519 h 4564661"/>
              <a:gd name="connsiteX1816" fmla="*/ 2667403 w 5297627"/>
              <a:gd name="connsiteY1816" fmla="*/ 530366 h 4564661"/>
              <a:gd name="connsiteX1817" fmla="*/ 2672324 w 5297627"/>
              <a:gd name="connsiteY1817" fmla="*/ 531308 h 4564661"/>
              <a:gd name="connsiteX1818" fmla="*/ 2674883 w 5297627"/>
              <a:gd name="connsiteY1818" fmla="*/ 529490 h 4564661"/>
              <a:gd name="connsiteX1819" fmla="*/ 2678457 w 5297627"/>
              <a:gd name="connsiteY1819" fmla="*/ 523817 h 4564661"/>
              <a:gd name="connsiteX1820" fmla="*/ 2674883 w 5297627"/>
              <a:gd name="connsiteY1820" fmla="*/ 529490 h 4564661"/>
              <a:gd name="connsiteX1821" fmla="*/ 2670347 w 5297627"/>
              <a:gd name="connsiteY1821" fmla="*/ 528622 h 4564661"/>
              <a:gd name="connsiteX1822" fmla="*/ 4001368 w 5297627"/>
              <a:gd name="connsiteY1822" fmla="*/ 522192 h 4564661"/>
              <a:gd name="connsiteX1823" fmla="*/ 3995998 w 5297627"/>
              <a:gd name="connsiteY1823" fmla="*/ 526189 h 4564661"/>
              <a:gd name="connsiteX1824" fmla="*/ 3997318 w 5297627"/>
              <a:gd name="connsiteY1824" fmla="*/ 524758 h 4564661"/>
              <a:gd name="connsiteX1825" fmla="*/ 3998427 w 5297627"/>
              <a:gd name="connsiteY1825" fmla="*/ 523705 h 4564661"/>
              <a:gd name="connsiteX1826" fmla="*/ 3738832 w 5297627"/>
              <a:gd name="connsiteY1826" fmla="*/ 521699 h 4564661"/>
              <a:gd name="connsiteX1827" fmla="*/ 3731260 w 5297627"/>
              <a:gd name="connsiteY1827" fmla="*/ 524571 h 4564661"/>
              <a:gd name="connsiteX1828" fmla="*/ 3729650 w 5297627"/>
              <a:gd name="connsiteY1828" fmla="*/ 525509 h 4564661"/>
              <a:gd name="connsiteX1829" fmla="*/ 3738347 w 5297627"/>
              <a:gd name="connsiteY1829" fmla="*/ 521977 h 4564661"/>
              <a:gd name="connsiteX1830" fmla="*/ 3962916 w 5297627"/>
              <a:gd name="connsiteY1830" fmla="*/ 500307 h 4564661"/>
              <a:gd name="connsiteX1831" fmla="*/ 3961523 w 5297627"/>
              <a:gd name="connsiteY1831" fmla="*/ 501055 h 4564661"/>
              <a:gd name="connsiteX1832" fmla="*/ 3955536 w 5297627"/>
              <a:gd name="connsiteY1832" fmla="*/ 504810 h 4564661"/>
              <a:gd name="connsiteX1833" fmla="*/ 3955834 w 5297627"/>
              <a:gd name="connsiteY1833" fmla="*/ 504981 h 4564661"/>
              <a:gd name="connsiteX1834" fmla="*/ 4088300 w 5297627"/>
              <a:gd name="connsiteY1834" fmla="*/ 489530 h 4564661"/>
              <a:gd name="connsiteX1835" fmla="*/ 4071386 w 5297627"/>
              <a:gd name="connsiteY1835" fmla="*/ 504335 h 4564661"/>
              <a:gd name="connsiteX1836" fmla="*/ 4089653 w 5297627"/>
              <a:gd name="connsiteY1836" fmla="*/ 492609 h 4564661"/>
              <a:gd name="connsiteX1837" fmla="*/ 4091542 w 5297627"/>
              <a:gd name="connsiteY1837" fmla="*/ 497518 h 4564661"/>
              <a:gd name="connsiteX1838" fmla="*/ 4088012 w 5297627"/>
              <a:gd name="connsiteY1838" fmla="*/ 497289 h 4564661"/>
              <a:gd name="connsiteX1839" fmla="*/ 4091542 w 5297627"/>
              <a:gd name="connsiteY1839" fmla="*/ 497518 h 4564661"/>
              <a:gd name="connsiteX1840" fmla="*/ 4098636 w 5297627"/>
              <a:gd name="connsiteY1840" fmla="*/ 494983 h 4564661"/>
              <a:gd name="connsiteX1841" fmla="*/ 4082348 w 5297627"/>
              <a:gd name="connsiteY1841" fmla="*/ 508433 h 4564661"/>
              <a:gd name="connsiteX1842" fmla="*/ 4076684 w 5297627"/>
              <a:gd name="connsiteY1842" fmla="*/ 511785 h 4564661"/>
              <a:gd name="connsiteX1843" fmla="*/ 4073650 w 5297627"/>
              <a:gd name="connsiteY1843" fmla="*/ 512719 h 4564661"/>
              <a:gd name="connsiteX1844" fmla="*/ 4075330 w 5297627"/>
              <a:gd name="connsiteY1844" fmla="*/ 514229 h 4564661"/>
              <a:gd name="connsiteX1845" fmla="*/ 4053539 w 5297627"/>
              <a:gd name="connsiteY1845" fmla="*/ 532224 h 4564661"/>
              <a:gd name="connsiteX1846" fmla="*/ 4045725 w 5297627"/>
              <a:gd name="connsiteY1846" fmla="*/ 535465 h 4564661"/>
              <a:gd name="connsiteX1847" fmla="*/ 4027566 w 5297627"/>
              <a:gd name="connsiteY1847" fmla="*/ 542128 h 4564661"/>
              <a:gd name="connsiteX1848" fmla="*/ 4006689 w 5297627"/>
              <a:gd name="connsiteY1848" fmla="*/ 552883 h 4564661"/>
              <a:gd name="connsiteX1849" fmla="*/ 4044658 w 5297627"/>
              <a:gd name="connsiteY1849" fmla="*/ 539307 h 4564661"/>
              <a:gd name="connsiteX1850" fmla="*/ 4045092 w 5297627"/>
              <a:gd name="connsiteY1850" fmla="*/ 539198 h 4564661"/>
              <a:gd name="connsiteX1851" fmla="*/ 4039152 w 5297627"/>
              <a:gd name="connsiteY1851" fmla="*/ 544105 h 4564661"/>
              <a:gd name="connsiteX1852" fmla="*/ 4018714 w 5297627"/>
              <a:gd name="connsiteY1852" fmla="*/ 559171 h 4564661"/>
              <a:gd name="connsiteX1853" fmla="*/ 4011611 w 5297627"/>
              <a:gd name="connsiteY1853" fmla="*/ 560779 h 4564661"/>
              <a:gd name="connsiteX1854" fmla="*/ 3956711 w 5297627"/>
              <a:gd name="connsiteY1854" fmla="*/ 577155 h 4564661"/>
              <a:gd name="connsiteX1855" fmla="*/ 4015456 w 5297627"/>
              <a:gd name="connsiteY1855" fmla="*/ 536855 h 4564661"/>
              <a:gd name="connsiteX1856" fmla="*/ 4072052 w 5297627"/>
              <a:gd name="connsiteY1856" fmla="*/ 493687 h 4564661"/>
              <a:gd name="connsiteX1857" fmla="*/ 4076959 w 5297627"/>
              <a:gd name="connsiteY1857" fmla="*/ 492648 h 4564661"/>
              <a:gd name="connsiteX1858" fmla="*/ 3799837 w 5297627"/>
              <a:gd name="connsiteY1858" fmla="*/ 486666 h 4564661"/>
              <a:gd name="connsiteX1859" fmla="*/ 3792683 w 5297627"/>
              <a:gd name="connsiteY1859" fmla="*/ 489301 h 4564661"/>
              <a:gd name="connsiteX1860" fmla="*/ 3785262 w 5297627"/>
              <a:gd name="connsiteY1860" fmla="*/ 495036 h 4564661"/>
              <a:gd name="connsiteX1861" fmla="*/ 3875330 w 5297627"/>
              <a:gd name="connsiteY1861" fmla="*/ 471422 h 4564661"/>
              <a:gd name="connsiteX1862" fmla="*/ 3868267 w 5297627"/>
              <a:gd name="connsiteY1862" fmla="*/ 475219 h 4564661"/>
              <a:gd name="connsiteX1863" fmla="*/ 3866982 w 5297627"/>
              <a:gd name="connsiteY1863" fmla="*/ 474194 h 4564661"/>
              <a:gd name="connsiteX1864" fmla="*/ 3871074 w 5297627"/>
              <a:gd name="connsiteY1864" fmla="*/ 471630 h 4564661"/>
              <a:gd name="connsiteX1865" fmla="*/ 3875330 w 5297627"/>
              <a:gd name="connsiteY1865" fmla="*/ 471422 h 4564661"/>
              <a:gd name="connsiteX1866" fmla="*/ 3729125 w 5297627"/>
              <a:gd name="connsiteY1866" fmla="*/ 470430 h 4564661"/>
              <a:gd name="connsiteX1867" fmla="*/ 3725352 w 5297627"/>
              <a:gd name="connsiteY1867" fmla="*/ 471746 h 4564661"/>
              <a:gd name="connsiteX1868" fmla="*/ 3724991 w 5297627"/>
              <a:gd name="connsiteY1868" fmla="*/ 472522 h 4564661"/>
              <a:gd name="connsiteX1869" fmla="*/ 3725650 w 5297627"/>
              <a:gd name="connsiteY1869" fmla="*/ 472963 h 4564661"/>
              <a:gd name="connsiteX1870" fmla="*/ 3729038 w 5297627"/>
              <a:gd name="connsiteY1870" fmla="*/ 471220 h 4564661"/>
              <a:gd name="connsiteX1871" fmla="*/ 3729611 w 5297627"/>
              <a:gd name="connsiteY1871" fmla="*/ 470556 h 4564661"/>
              <a:gd name="connsiteX1872" fmla="*/ 3833572 w 5297627"/>
              <a:gd name="connsiteY1872" fmla="*/ 467421 h 4564661"/>
              <a:gd name="connsiteX1873" fmla="*/ 3822881 w 5297627"/>
              <a:gd name="connsiteY1873" fmla="*/ 471587 h 4564661"/>
              <a:gd name="connsiteX1874" fmla="*/ 3806490 w 5297627"/>
              <a:gd name="connsiteY1874" fmla="*/ 477630 h 4564661"/>
              <a:gd name="connsiteX1875" fmla="*/ 3801300 w 5297627"/>
              <a:gd name="connsiteY1875" fmla="*/ 482285 h 4564661"/>
              <a:gd name="connsiteX1876" fmla="*/ 3799508 w 5297627"/>
              <a:gd name="connsiteY1876" fmla="*/ 483767 h 4564661"/>
              <a:gd name="connsiteX1877" fmla="*/ 3804692 w 5297627"/>
              <a:gd name="connsiteY1877" fmla="*/ 482091 h 4564661"/>
              <a:gd name="connsiteX1878" fmla="*/ 3810615 w 5297627"/>
              <a:gd name="connsiteY1878" fmla="*/ 480478 h 4564661"/>
              <a:gd name="connsiteX1879" fmla="*/ 3817735 w 5297627"/>
              <a:gd name="connsiteY1879" fmla="*/ 476388 h 4564661"/>
              <a:gd name="connsiteX1880" fmla="*/ 3853101 w 5297627"/>
              <a:gd name="connsiteY1880" fmla="*/ 459810 h 4564661"/>
              <a:gd name="connsiteX1881" fmla="*/ 3852702 w 5297627"/>
              <a:gd name="connsiteY1881" fmla="*/ 462698 h 4564661"/>
              <a:gd name="connsiteX1882" fmla="*/ 3852795 w 5297627"/>
              <a:gd name="connsiteY1882" fmla="*/ 462034 h 4564661"/>
              <a:gd name="connsiteX1883" fmla="*/ 3889329 w 5297627"/>
              <a:gd name="connsiteY1883" fmla="*/ 457083 h 4564661"/>
              <a:gd name="connsiteX1884" fmla="*/ 3873452 w 5297627"/>
              <a:gd name="connsiteY1884" fmla="*/ 468933 h 4564661"/>
              <a:gd name="connsiteX1885" fmla="*/ 3870769 w 5297627"/>
              <a:gd name="connsiteY1885" fmla="*/ 471101 h 4564661"/>
              <a:gd name="connsiteX1886" fmla="*/ 3846442 w 5297627"/>
              <a:gd name="connsiteY1886" fmla="*/ 480689 h 4564661"/>
              <a:gd name="connsiteX1887" fmla="*/ 3873684 w 5297627"/>
              <a:gd name="connsiteY1887" fmla="*/ 464219 h 4564661"/>
              <a:gd name="connsiteX1888" fmla="*/ 3880168 w 5297627"/>
              <a:gd name="connsiteY1888" fmla="*/ 459293 h 4564661"/>
              <a:gd name="connsiteX1889" fmla="*/ 3881874 w 5297627"/>
              <a:gd name="connsiteY1889" fmla="*/ 459496 h 4564661"/>
              <a:gd name="connsiteX1890" fmla="*/ 3909611 w 5297627"/>
              <a:gd name="connsiteY1890" fmla="*/ 441541 h 4564661"/>
              <a:gd name="connsiteX1891" fmla="*/ 3909004 w 5297627"/>
              <a:gd name="connsiteY1891" fmla="*/ 442009 h 4564661"/>
              <a:gd name="connsiteX1892" fmla="*/ 3906411 w 5297627"/>
              <a:gd name="connsiteY1892" fmla="*/ 442583 h 4564661"/>
              <a:gd name="connsiteX1893" fmla="*/ 3908035 w 5297627"/>
              <a:gd name="connsiteY1893" fmla="*/ 442041 h 4564661"/>
              <a:gd name="connsiteX1894" fmla="*/ 3804504 w 5297627"/>
              <a:gd name="connsiteY1894" fmla="*/ 440665 h 4564661"/>
              <a:gd name="connsiteX1895" fmla="*/ 3796394 w 5297627"/>
              <a:gd name="connsiteY1895" fmla="*/ 445110 h 4564661"/>
              <a:gd name="connsiteX1896" fmla="*/ 3797335 w 5297627"/>
              <a:gd name="connsiteY1896" fmla="*/ 446090 h 4564661"/>
              <a:gd name="connsiteX1897" fmla="*/ 3801313 w 5297627"/>
              <a:gd name="connsiteY1897" fmla="*/ 445531 h 4564661"/>
              <a:gd name="connsiteX1898" fmla="*/ 3802327 w 5297627"/>
              <a:gd name="connsiteY1898" fmla="*/ 445145 h 4564661"/>
              <a:gd name="connsiteX1899" fmla="*/ 3804790 w 5297627"/>
              <a:gd name="connsiteY1899" fmla="*/ 443627 h 4564661"/>
              <a:gd name="connsiteX1900" fmla="*/ 3804504 w 5297627"/>
              <a:gd name="connsiteY1900" fmla="*/ 440665 h 4564661"/>
              <a:gd name="connsiteX1901" fmla="*/ 3907356 w 5297627"/>
              <a:gd name="connsiteY1901" fmla="*/ 438781 h 4564661"/>
              <a:gd name="connsiteX1902" fmla="*/ 3907086 w 5297627"/>
              <a:gd name="connsiteY1902" fmla="*/ 438844 h 4564661"/>
              <a:gd name="connsiteX1903" fmla="*/ 3906059 w 5297627"/>
              <a:gd name="connsiteY1903" fmla="*/ 439055 h 4564661"/>
              <a:gd name="connsiteX1904" fmla="*/ 3890336 w 5297627"/>
              <a:gd name="connsiteY1904" fmla="*/ 445225 h 4564661"/>
              <a:gd name="connsiteX1905" fmla="*/ 3899335 w 5297627"/>
              <a:gd name="connsiteY1905" fmla="*/ 444434 h 4564661"/>
              <a:gd name="connsiteX1906" fmla="*/ 3903514 w 5297627"/>
              <a:gd name="connsiteY1906" fmla="*/ 441165 h 4564661"/>
              <a:gd name="connsiteX1907" fmla="*/ 3986603 w 5297627"/>
              <a:gd name="connsiteY1907" fmla="*/ 391264 h 4564661"/>
              <a:gd name="connsiteX1908" fmla="*/ 3979618 w 5297627"/>
              <a:gd name="connsiteY1908" fmla="*/ 394048 h 4564661"/>
              <a:gd name="connsiteX1909" fmla="*/ 3980890 w 5297627"/>
              <a:gd name="connsiteY1909" fmla="*/ 393095 h 4564661"/>
              <a:gd name="connsiteX1910" fmla="*/ 3146311 w 5297627"/>
              <a:gd name="connsiteY1910" fmla="*/ 381640 h 4564661"/>
              <a:gd name="connsiteX1911" fmla="*/ 3135531 w 5297627"/>
              <a:gd name="connsiteY1911" fmla="*/ 386648 h 4564661"/>
              <a:gd name="connsiteX1912" fmla="*/ 3102050 w 5297627"/>
              <a:gd name="connsiteY1912" fmla="*/ 406729 h 4564661"/>
              <a:gd name="connsiteX1913" fmla="*/ 3054883 w 5297627"/>
              <a:gd name="connsiteY1913" fmla="*/ 431816 h 4564661"/>
              <a:gd name="connsiteX1914" fmla="*/ 2968276 w 5297627"/>
              <a:gd name="connsiteY1914" fmla="*/ 489031 h 4564661"/>
              <a:gd name="connsiteX1915" fmla="*/ 2902733 w 5297627"/>
              <a:gd name="connsiteY1915" fmla="*/ 529942 h 4564661"/>
              <a:gd name="connsiteX1916" fmla="*/ 2877466 w 5297627"/>
              <a:gd name="connsiteY1916" fmla="*/ 546079 h 4564661"/>
              <a:gd name="connsiteX1917" fmla="*/ 2989992 w 5297627"/>
              <a:gd name="connsiteY1917" fmla="*/ 479305 h 4564661"/>
              <a:gd name="connsiteX1918" fmla="*/ 2999874 w 5297627"/>
              <a:gd name="connsiteY1918" fmla="*/ 472753 h 4564661"/>
              <a:gd name="connsiteX1919" fmla="*/ 3131893 w 5297627"/>
              <a:gd name="connsiteY1919" fmla="*/ 392302 h 4564661"/>
              <a:gd name="connsiteX1920" fmla="*/ 3146311 w 5297627"/>
              <a:gd name="connsiteY1920" fmla="*/ 381640 h 4564661"/>
              <a:gd name="connsiteX1921" fmla="*/ 3924499 w 5297627"/>
              <a:gd name="connsiteY1921" fmla="*/ 364774 h 4564661"/>
              <a:gd name="connsiteX1922" fmla="*/ 3918515 w 5297627"/>
              <a:gd name="connsiteY1922" fmla="*/ 369286 h 4564661"/>
              <a:gd name="connsiteX1923" fmla="*/ 3878604 w 5297627"/>
              <a:gd name="connsiteY1923" fmla="*/ 397511 h 4564661"/>
              <a:gd name="connsiteX1924" fmla="*/ 3860906 w 5297627"/>
              <a:gd name="connsiteY1924" fmla="*/ 403089 h 4564661"/>
              <a:gd name="connsiteX1925" fmla="*/ 3837859 w 5297627"/>
              <a:gd name="connsiteY1925" fmla="*/ 412416 h 4564661"/>
              <a:gd name="connsiteX1926" fmla="*/ 3846170 w 5297627"/>
              <a:gd name="connsiteY1926" fmla="*/ 406189 h 4564661"/>
              <a:gd name="connsiteX1927" fmla="*/ 3888201 w 5297627"/>
              <a:gd name="connsiteY1927" fmla="*/ 382325 h 4564661"/>
              <a:gd name="connsiteX1928" fmla="*/ 3907742 w 5297627"/>
              <a:gd name="connsiteY1928" fmla="*/ 368907 h 4564661"/>
              <a:gd name="connsiteX1929" fmla="*/ 3907611 w 5297627"/>
              <a:gd name="connsiteY1929" fmla="*/ 369466 h 4564661"/>
              <a:gd name="connsiteX1930" fmla="*/ 3919920 w 5297627"/>
              <a:gd name="connsiteY1930" fmla="*/ 366112 h 4564661"/>
              <a:gd name="connsiteX1931" fmla="*/ 3980606 w 5297627"/>
              <a:gd name="connsiteY1931" fmla="*/ 321424 h 4564661"/>
              <a:gd name="connsiteX1932" fmla="*/ 3965318 w 5297627"/>
              <a:gd name="connsiteY1932" fmla="*/ 333987 h 4564661"/>
              <a:gd name="connsiteX1933" fmla="*/ 3950233 w 5297627"/>
              <a:gd name="connsiteY1933" fmla="*/ 345365 h 4564661"/>
              <a:gd name="connsiteX1934" fmla="*/ 3941326 w 5297627"/>
              <a:gd name="connsiteY1934" fmla="*/ 347212 h 4564661"/>
              <a:gd name="connsiteX1935" fmla="*/ 3937390 w 5297627"/>
              <a:gd name="connsiteY1935" fmla="*/ 348329 h 4564661"/>
              <a:gd name="connsiteX1936" fmla="*/ 3970512 w 5297627"/>
              <a:gd name="connsiteY1936" fmla="*/ 324463 h 4564661"/>
              <a:gd name="connsiteX1937" fmla="*/ 3975080 w 5297627"/>
              <a:gd name="connsiteY1937" fmla="*/ 322894 h 4564661"/>
              <a:gd name="connsiteX1938" fmla="*/ 3301851 w 5297627"/>
              <a:gd name="connsiteY1938" fmla="*/ 273407 h 4564661"/>
              <a:gd name="connsiteX1939" fmla="*/ 3301576 w 5297627"/>
              <a:gd name="connsiteY1939" fmla="*/ 277642 h 4564661"/>
              <a:gd name="connsiteX1940" fmla="*/ 3301102 w 5297627"/>
              <a:gd name="connsiteY1940" fmla="*/ 275486 h 4564661"/>
              <a:gd name="connsiteX1941" fmla="*/ 3301851 w 5297627"/>
              <a:gd name="connsiteY1941" fmla="*/ 273407 h 4564661"/>
              <a:gd name="connsiteX1942" fmla="*/ 3903983 w 5297627"/>
              <a:gd name="connsiteY1942" fmla="*/ 212122 h 4564661"/>
              <a:gd name="connsiteX1943" fmla="*/ 3904060 w 5297627"/>
              <a:gd name="connsiteY1943" fmla="*/ 212730 h 4564661"/>
              <a:gd name="connsiteX1944" fmla="*/ 3903680 w 5297627"/>
              <a:gd name="connsiteY1944" fmla="*/ 212638 h 4564661"/>
              <a:gd name="connsiteX1945" fmla="*/ 3604842 w 5297627"/>
              <a:gd name="connsiteY1945" fmla="*/ 211807 h 4564661"/>
              <a:gd name="connsiteX1946" fmla="*/ 3588951 w 5297627"/>
              <a:gd name="connsiteY1946" fmla="*/ 219060 h 4564661"/>
              <a:gd name="connsiteX1947" fmla="*/ 3584881 w 5297627"/>
              <a:gd name="connsiteY1947" fmla="*/ 221761 h 4564661"/>
              <a:gd name="connsiteX1948" fmla="*/ 3588536 w 5297627"/>
              <a:gd name="connsiteY1948" fmla="*/ 220786 h 4564661"/>
              <a:gd name="connsiteX1949" fmla="*/ 3591243 w 5297627"/>
              <a:gd name="connsiteY1949" fmla="*/ 219412 h 4564661"/>
              <a:gd name="connsiteX1950" fmla="*/ 3849227 w 5297627"/>
              <a:gd name="connsiteY1950" fmla="*/ 195083 h 4564661"/>
              <a:gd name="connsiteX1951" fmla="*/ 3843859 w 5297627"/>
              <a:gd name="connsiteY1951" fmla="*/ 199081 h 4564661"/>
              <a:gd name="connsiteX1952" fmla="*/ 3845178 w 5297627"/>
              <a:gd name="connsiteY1952" fmla="*/ 197649 h 4564661"/>
              <a:gd name="connsiteX1953" fmla="*/ 3846287 w 5297627"/>
              <a:gd name="connsiteY1953" fmla="*/ 196596 h 4564661"/>
              <a:gd name="connsiteX1954" fmla="*/ 3234845 w 5297627"/>
              <a:gd name="connsiteY1954" fmla="*/ 188940 h 4564661"/>
              <a:gd name="connsiteX1955" fmla="*/ 3184744 w 5297627"/>
              <a:gd name="connsiteY1955" fmla="*/ 225643 h 4564661"/>
              <a:gd name="connsiteX1956" fmla="*/ 2736260 w 5297627"/>
              <a:gd name="connsiteY1956" fmla="*/ 496376 h 4564661"/>
              <a:gd name="connsiteX1957" fmla="*/ 2685622 w 5297627"/>
              <a:gd name="connsiteY1957" fmla="*/ 527500 h 4564661"/>
              <a:gd name="connsiteX1958" fmla="*/ 2688146 w 5297627"/>
              <a:gd name="connsiteY1958" fmla="*/ 524147 h 4564661"/>
              <a:gd name="connsiteX1959" fmla="*/ 2688146 w 5297627"/>
              <a:gd name="connsiteY1959" fmla="*/ 524147 h 4564661"/>
              <a:gd name="connsiteX1960" fmla="*/ 2680820 w 5297627"/>
              <a:gd name="connsiteY1960" fmla="*/ 522418 h 4564661"/>
              <a:gd name="connsiteX1961" fmla="*/ 2791861 w 5297627"/>
              <a:gd name="connsiteY1961" fmla="*/ 456631 h 4564661"/>
              <a:gd name="connsiteX1962" fmla="*/ 3209480 w 5297627"/>
              <a:gd name="connsiteY1962" fmla="*/ 199949 h 4564661"/>
              <a:gd name="connsiteX1963" fmla="*/ 3234845 w 5297627"/>
              <a:gd name="connsiteY1963" fmla="*/ 188940 h 4564661"/>
              <a:gd name="connsiteX1964" fmla="*/ 3557217 w 5297627"/>
              <a:gd name="connsiteY1964" fmla="*/ 162339 h 4564661"/>
              <a:gd name="connsiteX1965" fmla="*/ 3558712 w 5297627"/>
              <a:gd name="connsiteY1965" fmla="*/ 164389 h 4564661"/>
              <a:gd name="connsiteX1966" fmla="*/ 3532561 w 5297627"/>
              <a:gd name="connsiteY1966" fmla="*/ 175007 h 4564661"/>
              <a:gd name="connsiteX1967" fmla="*/ 3544050 w 5297627"/>
              <a:gd name="connsiteY1967" fmla="*/ 168732 h 4564661"/>
              <a:gd name="connsiteX1968" fmla="*/ 3557321 w 5297627"/>
              <a:gd name="connsiteY1968" fmla="*/ 162287 h 4564661"/>
              <a:gd name="connsiteX1969" fmla="*/ 3557217 w 5297627"/>
              <a:gd name="connsiteY1969" fmla="*/ 162339 h 4564661"/>
              <a:gd name="connsiteX1970" fmla="*/ 3557210 w 5297627"/>
              <a:gd name="connsiteY1970" fmla="*/ 162329 h 4564661"/>
              <a:gd name="connsiteX1971" fmla="*/ 3583394 w 5297627"/>
              <a:gd name="connsiteY1971" fmla="*/ 149627 h 4564661"/>
              <a:gd name="connsiteX1972" fmla="*/ 3568319 w 5297627"/>
              <a:gd name="connsiteY1972" fmla="*/ 158180 h 4564661"/>
              <a:gd name="connsiteX1973" fmla="*/ 3557321 w 5297627"/>
              <a:gd name="connsiteY1973" fmla="*/ 162287 h 4564661"/>
              <a:gd name="connsiteX1974" fmla="*/ 3670520 w 5297627"/>
              <a:gd name="connsiteY1974" fmla="*/ 149085 h 4564661"/>
              <a:gd name="connsiteX1975" fmla="*/ 3661847 w 5297627"/>
              <a:gd name="connsiteY1975" fmla="*/ 152450 h 4564661"/>
              <a:gd name="connsiteX1976" fmla="*/ 3665518 w 5297627"/>
              <a:gd name="connsiteY1976" fmla="*/ 149989 h 4564661"/>
              <a:gd name="connsiteX1977" fmla="*/ 3670520 w 5297627"/>
              <a:gd name="connsiteY1977" fmla="*/ 149085 h 4564661"/>
              <a:gd name="connsiteX1978" fmla="*/ 3723190 w 5297627"/>
              <a:gd name="connsiteY1978" fmla="*/ 144314 h 4564661"/>
              <a:gd name="connsiteX1979" fmla="*/ 3716126 w 5297627"/>
              <a:gd name="connsiteY1979" fmla="*/ 148110 h 4564661"/>
              <a:gd name="connsiteX1980" fmla="*/ 3714842 w 5297627"/>
              <a:gd name="connsiteY1980" fmla="*/ 147086 h 4564661"/>
              <a:gd name="connsiteX1981" fmla="*/ 3718934 w 5297627"/>
              <a:gd name="connsiteY1981" fmla="*/ 144522 h 4564661"/>
              <a:gd name="connsiteX1982" fmla="*/ 3723190 w 5297627"/>
              <a:gd name="connsiteY1982" fmla="*/ 144314 h 4564661"/>
              <a:gd name="connsiteX1983" fmla="*/ 3805775 w 5297627"/>
              <a:gd name="connsiteY1983" fmla="*/ 142322 h 4564661"/>
              <a:gd name="connsiteX1984" fmla="*/ 3802920 w 5297627"/>
              <a:gd name="connsiteY1984" fmla="*/ 151459 h 4564661"/>
              <a:gd name="connsiteX1985" fmla="*/ 3805775 w 5297627"/>
              <a:gd name="connsiteY1985" fmla="*/ 142322 h 4564661"/>
              <a:gd name="connsiteX1986" fmla="*/ 3849646 w 5297627"/>
              <a:gd name="connsiteY1986" fmla="*/ 140994 h 4564661"/>
              <a:gd name="connsiteX1987" fmla="*/ 3818856 w 5297627"/>
              <a:gd name="connsiteY1987" fmla="*/ 166799 h 4564661"/>
              <a:gd name="connsiteX1988" fmla="*/ 3814813 w 5297627"/>
              <a:gd name="connsiteY1988" fmla="*/ 170536 h 4564661"/>
              <a:gd name="connsiteX1989" fmla="*/ 3817581 w 5297627"/>
              <a:gd name="connsiteY1989" fmla="*/ 168709 h 4564661"/>
              <a:gd name="connsiteX1990" fmla="*/ 3818856 w 5297627"/>
              <a:gd name="connsiteY1990" fmla="*/ 166799 h 4564661"/>
              <a:gd name="connsiteX1991" fmla="*/ 3849646 w 5297627"/>
              <a:gd name="connsiteY1991" fmla="*/ 140994 h 4564661"/>
              <a:gd name="connsiteX1992" fmla="*/ 3652365 w 5297627"/>
              <a:gd name="connsiteY1992" fmla="*/ 113556 h 4564661"/>
              <a:gd name="connsiteX1993" fmla="*/ 3644255 w 5297627"/>
              <a:gd name="connsiteY1993" fmla="*/ 118001 h 4564661"/>
              <a:gd name="connsiteX1994" fmla="*/ 3645196 w 5297627"/>
              <a:gd name="connsiteY1994" fmla="*/ 118983 h 4564661"/>
              <a:gd name="connsiteX1995" fmla="*/ 3652365 w 5297627"/>
              <a:gd name="connsiteY1995" fmla="*/ 113556 h 4564661"/>
              <a:gd name="connsiteX1996" fmla="*/ 3756406 w 5297627"/>
              <a:gd name="connsiteY1996" fmla="*/ 73502 h 4564661"/>
              <a:gd name="connsiteX1997" fmla="*/ 3742699 w 5297627"/>
              <a:gd name="connsiteY1997" fmla="*/ 78830 h 4564661"/>
              <a:gd name="connsiteX1998" fmla="*/ 3748286 w 5297627"/>
              <a:gd name="connsiteY1998" fmla="*/ 75225 h 4564661"/>
              <a:gd name="connsiteX1999" fmla="*/ 3756406 w 5297627"/>
              <a:gd name="connsiteY1999" fmla="*/ 73502 h 4564661"/>
              <a:gd name="connsiteX2000" fmla="*/ 3757774 w 5297627"/>
              <a:gd name="connsiteY2000" fmla="*/ 71871 h 4564661"/>
              <a:gd name="connsiteX2001" fmla="*/ 3761694 w 5297627"/>
              <a:gd name="connsiteY2001" fmla="*/ 71881 h 4564661"/>
              <a:gd name="connsiteX2002" fmla="*/ 3756406 w 5297627"/>
              <a:gd name="connsiteY2002" fmla="*/ 73502 h 4564661"/>
              <a:gd name="connsiteX2003" fmla="*/ 3757774 w 5297627"/>
              <a:gd name="connsiteY2003" fmla="*/ 71871 h 4564661"/>
              <a:gd name="connsiteX2004" fmla="*/ 3763059 w 5297627"/>
              <a:gd name="connsiteY2004" fmla="*/ 70252 h 4564661"/>
              <a:gd name="connsiteX2005" fmla="*/ 3766980 w 5297627"/>
              <a:gd name="connsiteY2005" fmla="*/ 70259 h 4564661"/>
              <a:gd name="connsiteX2006" fmla="*/ 3761694 w 5297627"/>
              <a:gd name="connsiteY2006" fmla="*/ 71881 h 4564661"/>
              <a:gd name="connsiteX2007" fmla="*/ 3763059 w 5297627"/>
              <a:gd name="connsiteY2007" fmla="*/ 70252 h 4564661"/>
              <a:gd name="connsiteX2008" fmla="*/ 3834463 w 5297627"/>
              <a:gd name="connsiteY2008" fmla="*/ 64156 h 4564661"/>
              <a:gd name="connsiteX2009" fmla="*/ 3827478 w 5297627"/>
              <a:gd name="connsiteY2009" fmla="*/ 66939 h 4564661"/>
              <a:gd name="connsiteX2010" fmla="*/ 3828751 w 5297627"/>
              <a:gd name="connsiteY2010" fmla="*/ 65986 h 4564661"/>
              <a:gd name="connsiteX2011" fmla="*/ 3821410 w 5297627"/>
              <a:gd name="connsiteY2011" fmla="*/ 59384 h 4564661"/>
              <a:gd name="connsiteX2012" fmla="*/ 3691601 w 5297627"/>
              <a:gd name="connsiteY2012" fmla="*/ 109878 h 4564661"/>
              <a:gd name="connsiteX2013" fmla="*/ 3682782 w 5297627"/>
              <a:gd name="connsiteY2013" fmla="*/ 115525 h 4564661"/>
              <a:gd name="connsiteX2014" fmla="*/ 3691475 w 5297627"/>
              <a:gd name="connsiteY2014" fmla="*/ 111834 h 4564661"/>
              <a:gd name="connsiteX2015" fmla="*/ 3764388 w 5297627"/>
              <a:gd name="connsiteY2015" fmla="*/ 86614 h 4564661"/>
              <a:gd name="connsiteX2016" fmla="*/ 3811502 w 5297627"/>
              <a:gd name="connsiteY2016" fmla="*/ 71514 h 4564661"/>
              <a:gd name="connsiteX2017" fmla="*/ 3805655 w 5297627"/>
              <a:gd name="connsiteY2017" fmla="*/ 75531 h 4564661"/>
              <a:gd name="connsiteX2018" fmla="*/ 3805417 w 5297627"/>
              <a:gd name="connsiteY2018" fmla="*/ 75733 h 4564661"/>
              <a:gd name="connsiteX2019" fmla="*/ 3803390 w 5297627"/>
              <a:gd name="connsiteY2019" fmla="*/ 76542 h 4564661"/>
              <a:gd name="connsiteX2020" fmla="*/ 3770709 w 5297627"/>
              <a:gd name="connsiteY2020" fmla="*/ 88495 h 4564661"/>
              <a:gd name="connsiteX2021" fmla="*/ 3794445 w 5297627"/>
              <a:gd name="connsiteY2021" fmla="*/ 84141 h 4564661"/>
              <a:gd name="connsiteX2022" fmla="*/ 3796763 w 5297627"/>
              <a:gd name="connsiteY2022" fmla="*/ 83240 h 4564661"/>
              <a:gd name="connsiteX2023" fmla="*/ 3796178 w 5297627"/>
              <a:gd name="connsiteY2023" fmla="*/ 86864 h 4564661"/>
              <a:gd name="connsiteX2024" fmla="*/ 3803679 w 5297627"/>
              <a:gd name="connsiteY2024" fmla="*/ 83179 h 4564661"/>
              <a:gd name="connsiteX2025" fmla="*/ 3812082 w 5297627"/>
              <a:gd name="connsiteY2025" fmla="*/ 77648 h 4564661"/>
              <a:gd name="connsiteX2026" fmla="*/ 3818725 w 5297627"/>
              <a:gd name="connsiteY2026" fmla="*/ 75570 h 4564661"/>
              <a:gd name="connsiteX2027" fmla="*/ 3799206 w 5297627"/>
              <a:gd name="connsiteY2027" fmla="*/ 86413 h 4564661"/>
              <a:gd name="connsiteX2028" fmla="*/ 3674959 w 5297627"/>
              <a:gd name="connsiteY2028" fmla="*/ 131050 h 4564661"/>
              <a:gd name="connsiteX2029" fmla="*/ 3628024 w 5297627"/>
              <a:gd name="connsiteY2029" fmla="*/ 152551 h 4564661"/>
              <a:gd name="connsiteX2030" fmla="*/ 3634962 w 5297627"/>
              <a:gd name="connsiteY2030" fmla="*/ 150711 h 4564661"/>
              <a:gd name="connsiteX2031" fmla="*/ 3736829 w 5297627"/>
              <a:gd name="connsiteY2031" fmla="*/ 114768 h 4564661"/>
              <a:gd name="connsiteX2032" fmla="*/ 3775090 w 5297627"/>
              <a:gd name="connsiteY2032" fmla="*/ 100885 h 4564661"/>
              <a:gd name="connsiteX2033" fmla="*/ 3753919 w 5297627"/>
              <a:gd name="connsiteY2033" fmla="*/ 111948 h 4564661"/>
              <a:gd name="connsiteX2034" fmla="*/ 3641205 w 5297627"/>
              <a:gd name="connsiteY2034" fmla="*/ 155368 h 4564661"/>
              <a:gd name="connsiteX2035" fmla="*/ 3597678 w 5297627"/>
              <a:gd name="connsiteY2035" fmla="*/ 174800 h 4564661"/>
              <a:gd name="connsiteX2036" fmla="*/ 3629022 w 5297627"/>
              <a:gd name="connsiteY2036" fmla="*/ 162433 h 4564661"/>
              <a:gd name="connsiteX2037" fmla="*/ 3661847 w 5297627"/>
              <a:gd name="connsiteY2037" fmla="*/ 152450 h 4564661"/>
              <a:gd name="connsiteX2038" fmla="*/ 3606097 w 5297627"/>
              <a:gd name="connsiteY2038" fmla="*/ 175344 h 4564661"/>
              <a:gd name="connsiteX2039" fmla="*/ 3590108 w 5297627"/>
              <a:gd name="connsiteY2039" fmla="*/ 186416 h 4564661"/>
              <a:gd name="connsiteX2040" fmla="*/ 3580829 w 5297627"/>
              <a:gd name="connsiteY2040" fmla="*/ 190840 h 4564661"/>
              <a:gd name="connsiteX2041" fmla="*/ 3580460 w 5297627"/>
              <a:gd name="connsiteY2041" fmla="*/ 190895 h 4564661"/>
              <a:gd name="connsiteX2042" fmla="*/ 3578719 w 5297627"/>
              <a:gd name="connsiteY2042" fmla="*/ 191846 h 4564661"/>
              <a:gd name="connsiteX2043" fmla="*/ 3558838 w 5297627"/>
              <a:gd name="connsiteY2043" fmla="*/ 201325 h 4564661"/>
              <a:gd name="connsiteX2044" fmla="*/ 3527458 w 5297627"/>
              <a:gd name="connsiteY2044" fmla="*/ 214753 h 4564661"/>
              <a:gd name="connsiteX2045" fmla="*/ 3518638 w 5297627"/>
              <a:gd name="connsiteY2045" fmla="*/ 220398 h 4564661"/>
              <a:gd name="connsiteX2046" fmla="*/ 3535878 w 5297627"/>
              <a:gd name="connsiteY2046" fmla="*/ 215299 h 4564661"/>
              <a:gd name="connsiteX2047" fmla="*/ 3551643 w 5297627"/>
              <a:gd name="connsiteY2047" fmla="*/ 208900 h 4564661"/>
              <a:gd name="connsiteX2048" fmla="*/ 3568799 w 5297627"/>
              <a:gd name="connsiteY2048" fmla="*/ 197264 h 4564661"/>
              <a:gd name="connsiteX2049" fmla="*/ 3578719 w 5297627"/>
              <a:gd name="connsiteY2049" fmla="*/ 191846 h 4564661"/>
              <a:gd name="connsiteX2050" fmla="*/ 3580829 w 5297627"/>
              <a:gd name="connsiteY2050" fmla="*/ 190840 h 4564661"/>
              <a:gd name="connsiteX2051" fmla="*/ 3587704 w 5297627"/>
              <a:gd name="connsiteY2051" fmla="*/ 189814 h 4564661"/>
              <a:gd name="connsiteX2052" fmla="*/ 3580864 w 5297627"/>
              <a:gd name="connsiteY2052" fmla="*/ 197039 h 4564661"/>
              <a:gd name="connsiteX2053" fmla="*/ 3605230 w 5297627"/>
              <a:gd name="connsiteY2053" fmla="*/ 187149 h 4564661"/>
              <a:gd name="connsiteX2054" fmla="*/ 3672872 w 5297627"/>
              <a:gd name="connsiteY2054" fmla="*/ 163306 h 4564661"/>
              <a:gd name="connsiteX2055" fmla="*/ 3615869 w 5297627"/>
              <a:gd name="connsiteY2055" fmla="*/ 187101 h 4564661"/>
              <a:gd name="connsiteX2056" fmla="*/ 3565989 w 5297627"/>
              <a:gd name="connsiteY2056" fmla="*/ 208360 h 4564661"/>
              <a:gd name="connsiteX2057" fmla="*/ 3557650 w 5297627"/>
              <a:gd name="connsiteY2057" fmla="*/ 214470 h 4564661"/>
              <a:gd name="connsiteX2058" fmla="*/ 3546238 w 5297627"/>
              <a:gd name="connsiteY2058" fmla="*/ 222460 h 4564661"/>
              <a:gd name="connsiteX2059" fmla="*/ 3549056 w 5297627"/>
              <a:gd name="connsiteY2059" fmla="*/ 222366 h 4564661"/>
              <a:gd name="connsiteX2060" fmla="*/ 3684149 w 5297627"/>
              <a:gd name="connsiteY2060" fmla="*/ 170252 h 4564661"/>
              <a:gd name="connsiteX2061" fmla="*/ 3697776 w 5297627"/>
              <a:gd name="connsiteY2061" fmla="*/ 166804 h 4564661"/>
              <a:gd name="connsiteX2062" fmla="*/ 3714004 w 5297627"/>
              <a:gd name="connsiteY2062" fmla="*/ 157294 h 4564661"/>
              <a:gd name="connsiteX2063" fmla="*/ 3706611 w 5297627"/>
              <a:gd name="connsiteY2063" fmla="*/ 167775 h 4564661"/>
              <a:gd name="connsiteX2064" fmla="*/ 3688047 w 5297627"/>
              <a:gd name="connsiteY2064" fmla="*/ 182751 h 4564661"/>
              <a:gd name="connsiteX2065" fmla="*/ 3700890 w 5297627"/>
              <a:gd name="connsiteY2065" fmla="*/ 177605 h 4564661"/>
              <a:gd name="connsiteX2066" fmla="*/ 3689942 w 5297627"/>
              <a:gd name="connsiteY2066" fmla="*/ 187796 h 4564661"/>
              <a:gd name="connsiteX2067" fmla="*/ 3710876 w 5297627"/>
              <a:gd name="connsiteY2067" fmla="*/ 179731 h 4564661"/>
              <a:gd name="connsiteX2068" fmla="*/ 3728311 w 5297627"/>
              <a:gd name="connsiteY2068" fmla="*/ 167133 h 4564661"/>
              <a:gd name="connsiteX2069" fmla="*/ 3742234 w 5297627"/>
              <a:gd name="connsiteY2069" fmla="*/ 161905 h 4564661"/>
              <a:gd name="connsiteX2070" fmla="*/ 3743910 w 5297627"/>
              <a:gd name="connsiteY2070" fmla="*/ 161268 h 4564661"/>
              <a:gd name="connsiteX2071" fmla="*/ 3737235 w 5297627"/>
              <a:gd name="connsiteY2071" fmla="*/ 166730 h 4564661"/>
              <a:gd name="connsiteX2072" fmla="*/ 3710122 w 5297627"/>
              <a:gd name="connsiteY2072" fmla="*/ 187324 h 4564661"/>
              <a:gd name="connsiteX2073" fmla="*/ 3677179 w 5297627"/>
              <a:gd name="connsiteY2073" fmla="*/ 209260 h 4564661"/>
              <a:gd name="connsiteX2074" fmla="*/ 3654146 w 5297627"/>
              <a:gd name="connsiteY2074" fmla="*/ 225910 h 4564661"/>
              <a:gd name="connsiteX2075" fmla="*/ 3665010 w 5297627"/>
              <a:gd name="connsiteY2075" fmla="*/ 223695 h 4564661"/>
              <a:gd name="connsiteX2076" fmla="*/ 3667025 w 5297627"/>
              <a:gd name="connsiteY2076" fmla="*/ 222465 h 4564661"/>
              <a:gd name="connsiteX2077" fmla="*/ 3698464 w 5297627"/>
              <a:gd name="connsiteY2077" fmla="*/ 202371 h 4564661"/>
              <a:gd name="connsiteX2078" fmla="*/ 3711966 w 5297627"/>
              <a:gd name="connsiteY2078" fmla="*/ 198928 h 4564661"/>
              <a:gd name="connsiteX2079" fmla="*/ 3722454 w 5297627"/>
              <a:gd name="connsiteY2079" fmla="*/ 188853 h 4564661"/>
              <a:gd name="connsiteX2080" fmla="*/ 3736269 w 5297627"/>
              <a:gd name="connsiteY2080" fmla="*/ 185330 h 4564661"/>
              <a:gd name="connsiteX2081" fmla="*/ 3765154 w 5297627"/>
              <a:gd name="connsiteY2081" fmla="*/ 163553 h 4564661"/>
              <a:gd name="connsiteX2082" fmla="*/ 3771984 w 5297627"/>
              <a:gd name="connsiteY2082" fmla="*/ 161396 h 4564661"/>
              <a:gd name="connsiteX2083" fmla="*/ 3769972 w 5297627"/>
              <a:gd name="connsiteY2083" fmla="*/ 163999 h 4564661"/>
              <a:gd name="connsiteX2084" fmla="*/ 3784219 w 5297627"/>
              <a:gd name="connsiteY2084" fmla="*/ 153411 h 4564661"/>
              <a:gd name="connsiteX2085" fmla="*/ 3793785 w 5297627"/>
              <a:gd name="connsiteY2085" fmla="*/ 148603 h 4564661"/>
              <a:gd name="connsiteX2086" fmla="*/ 3778449 w 5297627"/>
              <a:gd name="connsiteY2086" fmla="*/ 164533 h 4564661"/>
              <a:gd name="connsiteX2087" fmla="*/ 3756900 w 5297627"/>
              <a:gd name="connsiteY2087" fmla="*/ 180050 h 4564661"/>
              <a:gd name="connsiteX2088" fmla="*/ 3731429 w 5297627"/>
              <a:gd name="connsiteY2088" fmla="*/ 199729 h 4564661"/>
              <a:gd name="connsiteX2089" fmla="*/ 3729153 w 5297627"/>
              <a:gd name="connsiteY2089" fmla="*/ 204282 h 4564661"/>
              <a:gd name="connsiteX2090" fmla="*/ 3718931 w 5297627"/>
              <a:gd name="connsiteY2090" fmla="*/ 213730 h 4564661"/>
              <a:gd name="connsiteX2091" fmla="*/ 3714760 w 5297627"/>
              <a:gd name="connsiteY2091" fmla="*/ 216437 h 4564661"/>
              <a:gd name="connsiteX2092" fmla="*/ 3716356 w 5297627"/>
              <a:gd name="connsiteY2092" fmla="*/ 215650 h 4564661"/>
              <a:gd name="connsiteX2093" fmla="*/ 3721057 w 5297627"/>
              <a:gd name="connsiteY2093" fmla="*/ 212710 h 4564661"/>
              <a:gd name="connsiteX2094" fmla="*/ 3747532 w 5297627"/>
              <a:gd name="connsiteY2094" fmla="*/ 194532 h 4564661"/>
              <a:gd name="connsiteX2095" fmla="*/ 3757537 w 5297627"/>
              <a:gd name="connsiteY2095" fmla="*/ 189643 h 4564661"/>
              <a:gd name="connsiteX2096" fmla="*/ 3758629 w 5297627"/>
              <a:gd name="connsiteY2096" fmla="*/ 189166 h 4564661"/>
              <a:gd name="connsiteX2097" fmla="*/ 3771386 w 5297627"/>
              <a:gd name="connsiteY2097" fmla="*/ 181126 h 4564661"/>
              <a:gd name="connsiteX2098" fmla="*/ 3782410 w 5297627"/>
              <a:gd name="connsiteY2098" fmla="*/ 174645 h 4564661"/>
              <a:gd name="connsiteX2099" fmla="*/ 3782432 w 5297627"/>
              <a:gd name="connsiteY2099" fmla="*/ 174629 h 4564661"/>
              <a:gd name="connsiteX2100" fmla="*/ 3782451 w 5297627"/>
              <a:gd name="connsiteY2100" fmla="*/ 174622 h 4564661"/>
              <a:gd name="connsiteX2101" fmla="*/ 3821593 w 5297627"/>
              <a:gd name="connsiteY2101" fmla="*/ 151611 h 4564661"/>
              <a:gd name="connsiteX2102" fmla="*/ 3862014 w 5297627"/>
              <a:gd name="connsiteY2102" fmla="*/ 128148 h 4564661"/>
              <a:gd name="connsiteX2103" fmla="*/ 3859607 w 5297627"/>
              <a:gd name="connsiteY2103" fmla="*/ 136754 h 4564661"/>
              <a:gd name="connsiteX2104" fmla="*/ 3866507 w 5297627"/>
              <a:gd name="connsiteY2104" fmla="*/ 131700 h 4564661"/>
              <a:gd name="connsiteX2105" fmla="*/ 3869104 w 5297627"/>
              <a:gd name="connsiteY2105" fmla="*/ 131506 h 4564661"/>
              <a:gd name="connsiteX2106" fmla="*/ 3876496 w 5297627"/>
              <a:gd name="connsiteY2106" fmla="*/ 130270 h 4564661"/>
              <a:gd name="connsiteX2107" fmla="*/ 3871017 w 5297627"/>
              <a:gd name="connsiteY2107" fmla="*/ 134559 h 4564661"/>
              <a:gd name="connsiteX2108" fmla="*/ 3788727 w 5297627"/>
              <a:gd name="connsiteY2108" fmla="*/ 198827 h 4564661"/>
              <a:gd name="connsiteX2109" fmla="*/ 3776057 w 5297627"/>
              <a:gd name="connsiteY2109" fmla="*/ 208534 h 4564661"/>
              <a:gd name="connsiteX2110" fmla="*/ 3761047 w 5297627"/>
              <a:gd name="connsiteY2110" fmla="*/ 220218 h 4564661"/>
              <a:gd name="connsiteX2111" fmla="*/ 3743681 w 5297627"/>
              <a:gd name="connsiteY2111" fmla="*/ 236264 h 4564661"/>
              <a:gd name="connsiteX2112" fmla="*/ 3735633 w 5297627"/>
              <a:gd name="connsiteY2112" fmla="*/ 242975 h 4564661"/>
              <a:gd name="connsiteX2113" fmla="*/ 3740990 w 5297627"/>
              <a:gd name="connsiteY2113" fmla="*/ 240396 h 4564661"/>
              <a:gd name="connsiteX2114" fmla="*/ 3719298 w 5297627"/>
              <a:gd name="connsiteY2114" fmla="*/ 257430 h 4564661"/>
              <a:gd name="connsiteX2115" fmla="*/ 3715533 w 5297627"/>
              <a:gd name="connsiteY2115" fmla="*/ 272802 h 4564661"/>
              <a:gd name="connsiteX2116" fmla="*/ 3768365 w 5297627"/>
              <a:gd name="connsiteY2116" fmla="*/ 235181 h 4564661"/>
              <a:gd name="connsiteX2117" fmla="*/ 3807340 w 5297627"/>
              <a:gd name="connsiteY2117" fmla="*/ 213166 h 4564661"/>
              <a:gd name="connsiteX2118" fmla="*/ 3817430 w 5297627"/>
              <a:gd name="connsiteY2118" fmla="*/ 212929 h 4564661"/>
              <a:gd name="connsiteX2119" fmla="*/ 3857218 w 5297627"/>
              <a:gd name="connsiteY2119" fmla="*/ 183697 h 4564661"/>
              <a:gd name="connsiteX2120" fmla="*/ 3849227 w 5297627"/>
              <a:gd name="connsiteY2120" fmla="*/ 195083 h 4564661"/>
              <a:gd name="connsiteX2121" fmla="*/ 3849179 w 5297627"/>
              <a:gd name="connsiteY2121" fmla="*/ 193850 h 4564661"/>
              <a:gd name="connsiteX2122" fmla="*/ 3850754 w 5297627"/>
              <a:gd name="connsiteY2122" fmla="*/ 192356 h 4564661"/>
              <a:gd name="connsiteX2123" fmla="*/ 3849150 w 5297627"/>
              <a:gd name="connsiteY2123" fmla="*/ 193058 h 4564661"/>
              <a:gd name="connsiteX2124" fmla="*/ 3849179 w 5297627"/>
              <a:gd name="connsiteY2124" fmla="*/ 193850 h 4564661"/>
              <a:gd name="connsiteX2125" fmla="*/ 3846287 w 5297627"/>
              <a:gd name="connsiteY2125" fmla="*/ 196596 h 4564661"/>
              <a:gd name="connsiteX2126" fmla="*/ 3843979 w 5297627"/>
              <a:gd name="connsiteY2126" fmla="*/ 197784 h 4564661"/>
              <a:gd name="connsiteX2127" fmla="*/ 3841794 w 5297627"/>
              <a:gd name="connsiteY2127" fmla="*/ 199705 h 4564661"/>
              <a:gd name="connsiteX2128" fmla="*/ 3839198 w 5297627"/>
              <a:gd name="connsiteY2128" fmla="*/ 210104 h 4564661"/>
              <a:gd name="connsiteX2129" fmla="*/ 3820379 w 5297627"/>
              <a:gd name="connsiteY2129" fmla="*/ 225322 h 4564661"/>
              <a:gd name="connsiteX2130" fmla="*/ 3808258 w 5297627"/>
              <a:gd name="connsiteY2130" fmla="*/ 233917 h 4564661"/>
              <a:gd name="connsiteX2131" fmla="*/ 3816173 w 5297627"/>
              <a:gd name="connsiteY2131" fmla="*/ 234272 h 4564661"/>
              <a:gd name="connsiteX2132" fmla="*/ 3825964 w 5297627"/>
              <a:gd name="connsiteY2132" fmla="*/ 234726 h 4564661"/>
              <a:gd name="connsiteX2133" fmla="*/ 3827344 w 5297627"/>
              <a:gd name="connsiteY2133" fmla="*/ 234423 h 4564661"/>
              <a:gd name="connsiteX2134" fmla="*/ 3863318 w 5297627"/>
              <a:gd name="connsiteY2134" fmla="*/ 209746 h 4564661"/>
              <a:gd name="connsiteX2135" fmla="*/ 3919911 w 5297627"/>
              <a:gd name="connsiteY2135" fmla="*/ 166579 h 4564661"/>
              <a:gd name="connsiteX2136" fmla="*/ 3924821 w 5297627"/>
              <a:gd name="connsiteY2136" fmla="*/ 165540 h 4564661"/>
              <a:gd name="connsiteX2137" fmla="*/ 3936160 w 5297627"/>
              <a:gd name="connsiteY2137" fmla="*/ 162421 h 4564661"/>
              <a:gd name="connsiteX2138" fmla="*/ 3919246 w 5297627"/>
              <a:gd name="connsiteY2138" fmla="*/ 177226 h 4564661"/>
              <a:gd name="connsiteX2139" fmla="*/ 3937512 w 5297627"/>
              <a:gd name="connsiteY2139" fmla="*/ 165501 h 4564661"/>
              <a:gd name="connsiteX2140" fmla="*/ 3939402 w 5297627"/>
              <a:gd name="connsiteY2140" fmla="*/ 170410 h 4564661"/>
              <a:gd name="connsiteX2141" fmla="*/ 3935871 w 5297627"/>
              <a:gd name="connsiteY2141" fmla="*/ 170181 h 4564661"/>
              <a:gd name="connsiteX2142" fmla="*/ 3939402 w 5297627"/>
              <a:gd name="connsiteY2142" fmla="*/ 170410 h 4564661"/>
              <a:gd name="connsiteX2143" fmla="*/ 3946496 w 5297627"/>
              <a:gd name="connsiteY2143" fmla="*/ 167875 h 4564661"/>
              <a:gd name="connsiteX2144" fmla="*/ 3930208 w 5297627"/>
              <a:gd name="connsiteY2144" fmla="*/ 181325 h 4564661"/>
              <a:gd name="connsiteX2145" fmla="*/ 3924544 w 5297627"/>
              <a:gd name="connsiteY2145" fmla="*/ 184678 h 4564661"/>
              <a:gd name="connsiteX2146" fmla="*/ 3921510 w 5297627"/>
              <a:gd name="connsiteY2146" fmla="*/ 185610 h 4564661"/>
              <a:gd name="connsiteX2147" fmla="*/ 3923191 w 5297627"/>
              <a:gd name="connsiteY2147" fmla="*/ 187121 h 4564661"/>
              <a:gd name="connsiteX2148" fmla="*/ 3901399 w 5297627"/>
              <a:gd name="connsiteY2148" fmla="*/ 205115 h 4564661"/>
              <a:gd name="connsiteX2149" fmla="*/ 3893584 w 5297627"/>
              <a:gd name="connsiteY2149" fmla="*/ 208357 h 4564661"/>
              <a:gd name="connsiteX2150" fmla="*/ 3891836 w 5297627"/>
              <a:gd name="connsiteY2150" fmla="*/ 208999 h 4564661"/>
              <a:gd name="connsiteX2151" fmla="*/ 3901935 w 5297627"/>
              <a:gd name="connsiteY2151" fmla="*/ 212208 h 4564661"/>
              <a:gd name="connsiteX2152" fmla="*/ 3903680 w 5297627"/>
              <a:gd name="connsiteY2152" fmla="*/ 212638 h 4564661"/>
              <a:gd name="connsiteX2153" fmla="*/ 3902720 w 5297627"/>
              <a:gd name="connsiteY2153" fmla="*/ 214274 h 4564661"/>
              <a:gd name="connsiteX2154" fmla="*/ 3887882 w 5297627"/>
              <a:gd name="connsiteY2154" fmla="*/ 240443 h 4564661"/>
              <a:gd name="connsiteX2155" fmla="*/ 3885222 w 5297627"/>
              <a:gd name="connsiteY2155" fmla="*/ 245751 h 4564661"/>
              <a:gd name="connsiteX2156" fmla="*/ 3867429 w 5297627"/>
              <a:gd name="connsiteY2156" fmla="*/ 257114 h 4564661"/>
              <a:gd name="connsiteX2157" fmla="*/ 3849150 w 5297627"/>
              <a:gd name="connsiteY2157" fmla="*/ 272565 h 4564661"/>
              <a:gd name="connsiteX2158" fmla="*/ 3864394 w 5297627"/>
              <a:gd name="connsiteY2158" fmla="*/ 267039 h 4564661"/>
              <a:gd name="connsiteX2159" fmla="*/ 3849650 w 5297627"/>
              <a:gd name="connsiteY2159" fmla="*/ 275497 h 4564661"/>
              <a:gd name="connsiteX2160" fmla="*/ 3847447 w 5297627"/>
              <a:gd name="connsiteY2160" fmla="*/ 276760 h 4564661"/>
              <a:gd name="connsiteX2161" fmla="*/ 3824738 w 5297627"/>
              <a:gd name="connsiteY2161" fmla="*/ 289674 h 4564661"/>
              <a:gd name="connsiteX2162" fmla="*/ 3813992 w 5297627"/>
              <a:gd name="connsiteY2162" fmla="*/ 297113 h 4564661"/>
              <a:gd name="connsiteX2163" fmla="*/ 3802620 w 5297627"/>
              <a:gd name="connsiteY2163" fmla="*/ 310965 h 4564661"/>
              <a:gd name="connsiteX2164" fmla="*/ 3810469 w 5297627"/>
              <a:gd name="connsiteY2164" fmla="*/ 308962 h 4564661"/>
              <a:gd name="connsiteX2165" fmla="*/ 3783469 w 5297627"/>
              <a:gd name="connsiteY2165" fmla="*/ 330259 h 4564661"/>
              <a:gd name="connsiteX2166" fmla="*/ 3754227 w 5297627"/>
              <a:gd name="connsiteY2166" fmla="*/ 349791 h 4564661"/>
              <a:gd name="connsiteX2167" fmla="*/ 3754423 w 5297627"/>
              <a:gd name="connsiteY2167" fmla="*/ 352565 h 4564661"/>
              <a:gd name="connsiteX2168" fmla="*/ 3753647 w 5297627"/>
              <a:gd name="connsiteY2168" fmla="*/ 356499 h 4564661"/>
              <a:gd name="connsiteX2169" fmla="*/ 3762870 w 5297627"/>
              <a:gd name="connsiteY2169" fmla="*/ 352518 h 4564661"/>
              <a:gd name="connsiteX2170" fmla="*/ 3790196 w 5297627"/>
              <a:gd name="connsiteY2170" fmla="*/ 343554 h 4564661"/>
              <a:gd name="connsiteX2171" fmla="*/ 3800668 w 5297627"/>
              <a:gd name="connsiteY2171" fmla="*/ 338825 h 4564661"/>
              <a:gd name="connsiteX2172" fmla="*/ 3825038 w 5297627"/>
              <a:gd name="connsiteY2172" fmla="*/ 324576 h 4564661"/>
              <a:gd name="connsiteX2173" fmla="*/ 3851898 w 5297627"/>
              <a:gd name="connsiteY2173" fmla="*/ 309093 h 4564661"/>
              <a:gd name="connsiteX2174" fmla="*/ 3858077 w 5297627"/>
              <a:gd name="connsiteY2174" fmla="*/ 304940 h 4564661"/>
              <a:gd name="connsiteX2175" fmla="*/ 3866023 w 5297627"/>
              <a:gd name="connsiteY2175" fmla="*/ 299150 h 4564661"/>
              <a:gd name="connsiteX2176" fmla="*/ 3870510 w 5297627"/>
              <a:gd name="connsiteY2176" fmla="*/ 294479 h 4564661"/>
              <a:gd name="connsiteX2177" fmla="*/ 3873906 w 5297627"/>
              <a:gd name="connsiteY2177" fmla="*/ 293283 h 4564661"/>
              <a:gd name="connsiteX2178" fmla="*/ 3873857 w 5297627"/>
              <a:gd name="connsiteY2178" fmla="*/ 293442 h 4564661"/>
              <a:gd name="connsiteX2179" fmla="*/ 3874624 w 5297627"/>
              <a:gd name="connsiteY2179" fmla="*/ 292884 h 4564661"/>
              <a:gd name="connsiteX2180" fmla="*/ 3886758 w 5297627"/>
              <a:gd name="connsiteY2180" fmla="*/ 287626 h 4564661"/>
              <a:gd name="connsiteX2181" fmla="*/ 3885314 w 5297627"/>
              <a:gd name="connsiteY2181" fmla="*/ 290041 h 4564661"/>
              <a:gd name="connsiteX2182" fmla="*/ 3867766 w 5297627"/>
              <a:gd name="connsiteY2182" fmla="*/ 300702 h 4564661"/>
              <a:gd name="connsiteX2183" fmla="*/ 3868106 w 5297627"/>
              <a:gd name="connsiteY2183" fmla="*/ 305921 h 4564661"/>
              <a:gd name="connsiteX2184" fmla="*/ 3867520 w 5297627"/>
              <a:gd name="connsiteY2184" fmla="*/ 308204 h 4564661"/>
              <a:gd name="connsiteX2185" fmla="*/ 3858758 w 5297627"/>
              <a:gd name="connsiteY2185" fmla="*/ 314973 h 4564661"/>
              <a:gd name="connsiteX2186" fmla="*/ 3853002 w 5297627"/>
              <a:gd name="connsiteY2186" fmla="*/ 316515 h 4564661"/>
              <a:gd name="connsiteX2187" fmla="*/ 3859305 w 5297627"/>
              <a:gd name="connsiteY2187" fmla="*/ 318949 h 4564661"/>
              <a:gd name="connsiteX2188" fmla="*/ 3852447 w 5297627"/>
              <a:gd name="connsiteY2188" fmla="*/ 323256 h 4564661"/>
              <a:gd name="connsiteX2189" fmla="*/ 3791741 w 5297627"/>
              <a:gd name="connsiteY2189" fmla="*/ 358761 h 4564661"/>
              <a:gd name="connsiteX2190" fmla="*/ 3860338 w 5297627"/>
              <a:gd name="connsiteY2190" fmla="*/ 338361 h 4564661"/>
              <a:gd name="connsiteX2191" fmla="*/ 3909344 w 5297627"/>
              <a:gd name="connsiteY2191" fmla="*/ 311376 h 4564661"/>
              <a:gd name="connsiteX2192" fmla="*/ 3942471 w 5297627"/>
              <a:gd name="connsiteY2192" fmla="*/ 297738 h 4564661"/>
              <a:gd name="connsiteX2193" fmla="*/ 3943479 w 5297627"/>
              <a:gd name="connsiteY2193" fmla="*/ 298668 h 4564661"/>
              <a:gd name="connsiteX2194" fmla="*/ 3953496 w 5297627"/>
              <a:gd name="connsiteY2194" fmla="*/ 294357 h 4564661"/>
              <a:gd name="connsiteX2195" fmla="*/ 3959426 w 5297627"/>
              <a:gd name="connsiteY2195" fmla="*/ 290619 h 4564661"/>
              <a:gd name="connsiteX2196" fmla="*/ 3986356 w 5297627"/>
              <a:gd name="connsiteY2196" fmla="*/ 279296 h 4564661"/>
              <a:gd name="connsiteX2197" fmla="*/ 3983147 w 5297627"/>
              <a:gd name="connsiteY2197" fmla="*/ 287770 h 4564661"/>
              <a:gd name="connsiteX2198" fmla="*/ 3966553 w 5297627"/>
              <a:gd name="connsiteY2198" fmla="*/ 303890 h 4564661"/>
              <a:gd name="connsiteX2199" fmla="*/ 3959222 w 5297627"/>
              <a:gd name="connsiteY2199" fmla="*/ 307717 h 4564661"/>
              <a:gd name="connsiteX2200" fmla="*/ 3889523 w 5297627"/>
              <a:gd name="connsiteY2200" fmla="*/ 351599 h 4564661"/>
              <a:gd name="connsiteX2201" fmla="*/ 3879795 w 5297627"/>
              <a:gd name="connsiteY2201" fmla="*/ 371453 h 4564661"/>
              <a:gd name="connsiteX2202" fmla="*/ 3804166 w 5297627"/>
              <a:gd name="connsiteY2202" fmla="*/ 406151 h 4564661"/>
              <a:gd name="connsiteX2203" fmla="*/ 3809860 w 5297627"/>
              <a:gd name="connsiteY2203" fmla="*/ 412322 h 4564661"/>
              <a:gd name="connsiteX2204" fmla="*/ 3812390 w 5297627"/>
              <a:gd name="connsiteY2204" fmla="*/ 419980 h 4564661"/>
              <a:gd name="connsiteX2205" fmla="*/ 3815799 w 5297627"/>
              <a:gd name="connsiteY2205" fmla="*/ 418609 h 4564661"/>
              <a:gd name="connsiteX2206" fmla="*/ 3814716 w 5297627"/>
              <a:gd name="connsiteY2206" fmla="*/ 421521 h 4564661"/>
              <a:gd name="connsiteX2207" fmla="*/ 3813647 w 5297627"/>
              <a:gd name="connsiteY2207" fmla="*/ 422748 h 4564661"/>
              <a:gd name="connsiteX2208" fmla="*/ 3813345 w 5297627"/>
              <a:gd name="connsiteY2208" fmla="*/ 422877 h 4564661"/>
              <a:gd name="connsiteX2209" fmla="*/ 3813582 w 5297627"/>
              <a:gd name="connsiteY2209" fmla="*/ 423590 h 4564661"/>
              <a:gd name="connsiteX2210" fmla="*/ 3813176 w 5297627"/>
              <a:gd name="connsiteY2210" fmla="*/ 424653 h 4564661"/>
              <a:gd name="connsiteX2211" fmla="*/ 3784435 w 5297627"/>
              <a:gd name="connsiteY2211" fmla="*/ 442561 h 4564661"/>
              <a:gd name="connsiteX2212" fmla="*/ 3801842 w 5297627"/>
              <a:gd name="connsiteY2212" fmla="*/ 437649 h 4564661"/>
              <a:gd name="connsiteX2213" fmla="*/ 3798629 w 5297627"/>
              <a:gd name="connsiteY2213" fmla="*/ 439279 h 4564661"/>
              <a:gd name="connsiteX2214" fmla="*/ 3840547 w 5297627"/>
              <a:gd name="connsiteY2214" fmla="*/ 424184 h 4564661"/>
              <a:gd name="connsiteX2215" fmla="*/ 3876071 w 5297627"/>
              <a:gd name="connsiteY2215" fmla="*/ 412246 h 4564661"/>
              <a:gd name="connsiteX2216" fmla="*/ 3882323 w 5297627"/>
              <a:gd name="connsiteY2216" fmla="*/ 410751 h 4564661"/>
              <a:gd name="connsiteX2217" fmla="*/ 3832192 w 5297627"/>
              <a:gd name="connsiteY2217" fmla="*/ 430024 h 4564661"/>
              <a:gd name="connsiteX2218" fmla="*/ 3811442 w 5297627"/>
              <a:gd name="connsiteY2218" fmla="*/ 438823 h 4564661"/>
              <a:gd name="connsiteX2219" fmla="*/ 3814030 w 5297627"/>
              <a:gd name="connsiteY2219" fmla="*/ 440448 h 4564661"/>
              <a:gd name="connsiteX2220" fmla="*/ 3814969 w 5297627"/>
              <a:gd name="connsiteY2220" fmla="*/ 440345 h 4564661"/>
              <a:gd name="connsiteX2221" fmla="*/ 3821598 w 5297627"/>
              <a:gd name="connsiteY2221" fmla="*/ 437826 h 4564661"/>
              <a:gd name="connsiteX2222" fmla="*/ 3819129 w 5297627"/>
              <a:gd name="connsiteY2222" fmla="*/ 439571 h 4564661"/>
              <a:gd name="connsiteX2223" fmla="*/ 3818583 w 5297627"/>
              <a:gd name="connsiteY2223" fmla="*/ 439944 h 4564661"/>
              <a:gd name="connsiteX2224" fmla="*/ 3820244 w 5297627"/>
              <a:gd name="connsiteY2224" fmla="*/ 439761 h 4564661"/>
              <a:gd name="connsiteX2225" fmla="*/ 3831792 w 5297627"/>
              <a:gd name="connsiteY2225" fmla="*/ 436214 h 4564661"/>
              <a:gd name="connsiteX2226" fmla="*/ 3904247 w 5297627"/>
              <a:gd name="connsiteY2226" fmla="*/ 409125 h 4564661"/>
              <a:gd name="connsiteX2227" fmla="*/ 3944999 w 5297627"/>
              <a:gd name="connsiteY2227" fmla="*/ 395817 h 4564661"/>
              <a:gd name="connsiteX2228" fmla="*/ 3951456 w 5297627"/>
              <a:gd name="connsiteY2228" fmla="*/ 394282 h 4564661"/>
              <a:gd name="connsiteX2229" fmla="*/ 3960595 w 5297627"/>
              <a:gd name="connsiteY2229" fmla="*/ 391742 h 4564661"/>
              <a:gd name="connsiteX2230" fmla="*/ 3909310 w 5297627"/>
              <a:gd name="connsiteY2230" fmla="*/ 412520 h 4564661"/>
              <a:gd name="connsiteX2231" fmla="*/ 3843741 w 5297627"/>
              <a:gd name="connsiteY2231" fmla="*/ 436987 h 4564661"/>
              <a:gd name="connsiteX2232" fmla="*/ 3834921 w 5297627"/>
              <a:gd name="connsiteY2232" fmla="*/ 442634 h 4564661"/>
              <a:gd name="connsiteX2233" fmla="*/ 3843616 w 5297627"/>
              <a:gd name="connsiteY2233" fmla="*/ 438941 h 4564661"/>
              <a:gd name="connsiteX2234" fmla="*/ 3916527 w 5297627"/>
              <a:gd name="connsiteY2234" fmla="*/ 413723 h 4564661"/>
              <a:gd name="connsiteX2235" fmla="*/ 3963643 w 5297627"/>
              <a:gd name="connsiteY2235" fmla="*/ 398622 h 4564661"/>
              <a:gd name="connsiteX2236" fmla="*/ 3957795 w 5297627"/>
              <a:gd name="connsiteY2236" fmla="*/ 402639 h 4564661"/>
              <a:gd name="connsiteX2237" fmla="*/ 3957557 w 5297627"/>
              <a:gd name="connsiteY2237" fmla="*/ 402842 h 4564661"/>
              <a:gd name="connsiteX2238" fmla="*/ 3955531 w 5297627"/>
              <a:gd name="connsiteY2238" fmla="*/ 403649 h 4564661"/>
              <a:gd name="connsiteX2239" fmla="*/ 3922850 w 5297627"/>
              <a:gd name="connsiteY2239" fmla="*/ 415603 h 4564661"/>
              <a:gd name="connsiteX2240" fmla="*/ 3946585 w 5297627"/>
              <a:gd name="connsiteY2240" fmla="*/ 411250 h 4564661"/>
              <a:gd name="connsiteX2241" fmla="*/ 3948902 w 5297627"/>
              <a:gd name="connsiteY2241" fmla="*/ 410349 h 4564661"/>
              <a:gd name="connsiteX2242" fmla="*/ 3948319 w 5297627"/>
              <a:gd name="connsiteY2242" fmla="*/ 413973 h 4564661"/>
              <a:gd name="connsiteX2243" fmla="*/ 3955820 w 5297627"/>
              <a:gd name="connsiteY2243" fmla="*/ 410288 h 4564661"/>
              <a:gd name="connsiteX2244" fmla="*/ 3964222 w 5297627"/>
              <a:gd name="connsiteY2244" fmla="*/ 404757 h 4564661"/>
              <a:gd name="connsiteX2245" fmla="*/ 3970866 w 5297627"/>
              <a:gd name="connsiteY2245" fmla="*/ 402679 h 4564661"/>
              <a:gd name="connsiteX2246" fmla="*/ 3951346 w 5297627"/>
              <a:gd name="connsiteY2246" fmla="*/ 413522 h 4564661"/>
              <a:gd name="connsiteX2247" fmla="*/ 3827099 w 5297627"/>
              <a:gd name="connsiteY2247" fmla="*/ 458159 h 4564661"/>
              <a:gd name="connsiteX2248" fmla="*/ 3810437 w 5297627"/>
              <a:gd name="connsiteY2248" fmla="*/ 464068 h 4564661"/>
              <a:gd name="connsiteX2249" fmla="*/ 3803880 w 5297627"/>
              <a:gd name="connsiteY2249" fmla="*/ 466475 h 4564661"/>
              <a:gd name="connsiteX2250" fmla="*/ 3804399 w 5297627"/>
              <a:gd name="connsiteY2250" fmla="*/ 466649 h 4564661"/>
              <a:gd name="connsiteX2251" fmla="*/ 3809434 w 5297627"/>
              <a:gd name="connsiteY2251" fmla="*/ 468584 h 4564661"/>
              <a:gd name="connsiteX2252" fmla="*/ 3810761 w 5297627"/>
              <a:gd name="connsiteY2252" fmla="*/ 469643 h 4564661"/>
              <a:gd name="connsiteX2253" fmla="*/ 3838638 w 5297627"/>
              <a:gd name="connsiteY2253" fmla="*/ 460010 h 4564661"/>
              <a:gd name="connsiteX2254" fmla="*/ 3860688 w 5297627"/>
              <a:gd name="connsiteY2254" fmla="*/ 452065 h 4564661"/>
              <a:gd name="connsiteX2255" fmla="*/ 3869546 w 5297627"/>
              <a:gd name="connsiteY2255" fmla="*/ 447050 h 4564661"/>
              <a:gd name="connsiteX2256" fmla="*/ 3876242 w 5297627"/>
              <a:gd name="connsiteY2256" fmla="*/ 446461 h 4564661"/>
              <a:gd name="connsiteX2257" fmla="*/ 3888967 w 5297627"/>
              <a:gd name="connsiteY2257" fmla="*/ 441876 h 4564661"/>
              <a:gd name="connsiteX2258" fmla="*/ 3927228 w 5297627"/>
              <a:gd name="connsiteY2258" fmla="*/ 427993 h 4564661"/>
              <a:gd name="connsiteX2259" fmla="*/ 3917716 w 5297627"/>
              <a:gd name="connsiteY2259" fmla="*/ 435925 h 4564661"/>
              <a:gd name="connsiteX2260" fmla="*/ 3915411 w 5297627"/>
              <a:gd name="connsiteY2260" fmla="*/ 436592 h 4564661"/>
              <a:gd name="connsiteX2261" fmla="*/ 3912391 w 5297627"/>
              <a:gd name="connsiteY2261" fmla="*/ 439399 h 4564661"/>
              <a:gd name="connsiteX2262" fmla="*/ 3909668 w 5297627"/>
              <a:gd name="connsiteY2262" fmla="*/ 441498 h 4564661"/>
              <a:gd name="connsiteX2263" fmla="*/ 3908035 w 5297627"/>
              <a:gd name="connsiteY2263" fmla="*/ 442041 h 4564661"/>
              <a:gd name="connsiteX2264" fmla="*/ 3906148 w 5297627"/>
              <a:gd name="connsiteY2264" fmla="*/ 442640 h 4564661"/>
              <a:gd name="connsiteX2265" fmla="*/ 3906411 w 5297627"/>
              <a:gd name="connsiteY2265" fmla="*/ 442583 h 4564661"/>
              <a:gd name="connsiteX2266" fmla="*/ 3897053 w 5297627"/>
              <a:gd name="connsiteY2266" fmla="*/ 445702 h 4564661"/>
              <a:gd name="connsiteX2267" fmla="*/ 3872359 w 5297627"/>
              <a:gd name="connsiteY2267" fmla="*/ 458367 h 4564661"/>
              <a:gd name="connsiteX2268" fmla="*/ 3876920 w 5297627"/>
              <a:gd name="connsiteY2268" fmla="*/ 458907 h 4564661"/>
              <a:gd name="connsiteX2269" fmla="*/ 3870154 w 5297627"/>
              <a:gd name="connsiteY2269" fmla="*/ 462449 h 4564661"/>
              <a:gd name="connsiteX2270" fmla="*/ 3838850 w 5297627"/>
              <a:gd name="connsiteY2270" fmla="*/ 477417 h 4564661"/>
              <a:gd name="connsiteX2271" fmla="*/ 3814448 w 5297627"/>
              <a:gd name="connsiteY2271" fmla="*/ 489409 h 4564661"/>
              <a:gd name="connsiteX2272" fmla="*/ 3812555 w 5297627"/>
              <a:gd name="connsiteY2272" fmla="*/ 492473 h 4564661"/>
              <a:gd name="connsiteX2273" fmla="*/ 3809586 w 5297627"/>
              <a:gd name="connsiteY2273" fmla="*/ 495253 h 4564661"/>
              <a:gd name="connsiteX2274" fmla="*/ 3805823 w 5297627"/>
              <a:gd name="connsiteY2274" fmla="*/ 496740 h 4564661"/>
              <a:gd name="connsiteX2275" fmla="*/ 3825012 w 5297627"/>
              <a:gd name="connsiteY2275" fmla="*/ 490415 h 4564661"/>
              <a:gd name="connsiteX2276" fmla="*/ 3786842 w 5297627"/>
              <a:gd name="connsiteY2276" fmla="*/ 507139 h 4564661"/>
              <a:gd name="connsiteX2277" fmla="*/ 3796209 w 5297627"/>
              <a:gd name="connsiteY2277" fmla="*/ 503973 h 4564661"/>
              <a:gd name="connsiteX2278" fmla="*/ 3799433 w 5297627"/>
              <a:gd name="connsiteY2278" fmla="*/ 502697 h 4564661"/>
              <a:gd name="connsiteX2279" fmla="*/ 3825506 w 5297627"/>
              <a:gd name="connsiteY2279" fmla="*/ 491516 h 4564661"/>
              <a:gd name="connsiteX2280" fmla="*/ 3838624 w 5297627"/>
              <a:gd name="connsiteY2280" fmla="*/ 485887 h 4564661"/>
              <a:gd name="connsiteX2281" fmla="*/ 3850450 w 5297627"/>
              <a:gd name="connsiteY2281" fmla="*/ 480814 h 4564661"/>
              <a:gd name="connsiteX2282" fmla="*/ 3861506 w 5297627"/>
              <a:gd name="connsiteY2282" fmla="*/ 477933 h 4564661"/>
              <a:gd name="connsiteX2283" fmla="*/ 3852852 w 5297627"/>
              <a:gd name="connsiteY2283" fmla="*/ 486650 h 4564661"/>
              <a:gd name="connsiteX2284" fmla="*/ 3842714 w 5297627"/>
              <a:gd name="connsiteY2284" fmla="*/ 495482 h 4564661"/>
              <a:gd name="connsiteX2285" fmla="*/ 3846084 w 5297627"/>
              <a:gd name="connsiteY2285" fmla="*/ 494498 h 4564661"/>
              <a:gd name="connsiteX2286" fmla="*/ 3849868 w 5297627"/>
              <a:gd name="connsiteY2286" fmla="*/ 498240 h 4564661"/>
              <a:gd name="connsiteX2287" fmla="*/ 3836441 w 5297627"/>
              <a:gd name="connsiteY2287" fmla="*/ 504298 h 4564661"/>
              <a:gd name="connsiteX2288" fmla="*/ 3835864 w 5297627"/>
              <a:gd name="connsiteY2288" fmla="*/ 505940 h 4564661"/>
              <a:gd name="connsiteX2289" fmla="*/ 3840955 w 5297627"/>
              <a:gd name="connsiteY2289" fmla="*/ 504622 h 4564661"/>
              <a:gd name="connsiteX2290" fmla="*/ 3841429 w 5297627"/>
              <a:gd name="connsiteY2290" fmla="*/ 504256 h 4564661"/>
              <a:gd name="connsiteX2291" fmla="*/ 3842129 w 5297627"/>
              <a:gd name="connsiteY2291" fmla="*/ 504318 h 4564661"/>
              <a:gd name="connsiteX2292" fmla="*/ 3845166 w 5297627"/>
              <a:gd name="connsiteY2292" fmla="*/ 503532 h 4564661"/>
              <a:gd name="connsiteX2293" fmla="*/ 3864511 w 5297627"/>
              <a:gd name="connsiteY2293" fmla="*/ 495620 h 4564661"/>
              <a:gd name="connsiteX2294" fmla="*/ 4003531 w 5297627"/>
              <a:gd name="connsiteY2294" fmla="*/ 435584 h 4564661"/>
              <a:gd name="connsiteX2295" fmla="*/ 3959166 w 5297627"/>
              <a:gd name="connsiteY2295" fmla="*/ 470062 h 4564661"/>
              <a:gd name="connsiteX2296" fmla="*/ 4050625 w 5297627"/>
              <a:gd name="connsiteY2296" fmla="*/ 427588 h 4564661"/>
              <a:gd name="connsiteX2297" fmla="*/ 4064859 w 5297627"/>
              <a:gd name="connsiteY2297" fmla="*/ 419379 h 4564661"/>
              <a:gd name="connsiteX2298" fmla="*/ 4052420 w 5297627"/>
              <a:gd name="connsiteY2298" fmla="*/ 428311 h 4564661"/>
              <a:gd name="connsiteX2299" fmla="*/ 4083575 w 5297627"/>
              <a:gd name="connsiteY2299" fmla="*/ 421670 h 4564661"/>
              <a:gd name="connsiteX2300" fmla="*/ 4123753 w 5297627"/>
              <a:gd name="connsiteY2300" fmla="*/ 411832 h 4564661"/>
              <a:gd name="connsiteX2301" fmla="*/ 4136314 w 5297627"/>
              <a:gd name="connsiteY2301" fmla="*/ 406828 h 4564661"/>
              <a:gd name="connsiteX2302" fmla="*/ 4010267 w 5297627"/>
              <a:gd name="connsiteY2302" fmla="*/ 475204 h 4564661"/>
              <a:gd name="connsiteX2303" fmla="*/ 3996774 w 5297627"/>
              <a:gd name="connsiteY2303" fmla="*/ 482271 h 4564661"/>
              <a:gd name="connsiteX2304" fmla="*/ 3976340 w 5297627"/>
              <a:gd name="connsiteY2304" fmla="*/ 498231 h 4564661"/>
              <a:gd name="connsiteX2305" fmla="*/ 3987660 w 5297627"/>
              <a:gd name="connsiteY2305" fmla="*/ 494767 h 4564661"/>
              <a:gd name="connsiteX2306" fmla="*/ 3950487 w 5297627"/>
              <a:gd name="connsiteY2306" fmla="*/ 521767 h 4564661"/>
              <a:gd name="connsiteX2307" fmla="*/ 3963222 w 5297627"/>
              <a:gd name="connsiteY2307" fmla="*/ 519601 h 4564661"/>
              <a:gd name="connsiteX2308" fmla="*/ 3976260 w 5297627"/>
              <a:gd name="connsiteY2308" fmla="*/ 524574 h 4564661"/>
              <a:gd name="connsiteX2309" fmla="*/ 3986336 w 5297627"/>
              <a:gd name="connsiteY2309" fmla="*/ 528259 h 4564661"/>
              <a:gd name="connsiteX2310" fmla="*/ 3994794 w 5297627"/>
              <a:gd name="connsiteY2310" fmla="*/ 520411 h 4564661"/>
              <a:gd name="connsiteX2311" fmla="*/ 4003512 w 5297627"/>
              <a:gd name="connsiteY2311" fmla="*/ 512351 h 4564661"/>
              <a:gd name="connsiteX2312" fmla="*/ 4006690 w 5297627"/>
              <a:gd name="connsiteY2312" fmla="*/ 511471 h 4564661"/>
              <a:gd name="connsiteX2313" fmla="*/ 4008279 w 5297627"/>
              <a:gd name="connsiteY2313" fmla="*/ 510981 h 4564661"/>
              <a:gd name="connsiteX2314" fmla="*/ 4009358 w 5297627"/>
              <a:gd name="connsiteY2314" fmla="*/ 510806 h 4564661"/>
              <a:gd name="connsiteX2315" fmla="*/ 4001368 w 5297627"/>
              <a:gd name="connsiteY2315" fmla="*/ 522192 h 4564661"/>
              <a:gd name="connsiteX2316" fmla="*/ 4001320 w 5297627"/>
              <a:gd name="connsiteY2316" fmla="*/ 520959 h 4564661"/>
              <a:gd name="connsiteX2317" fmla="*/ 4002893 w 5297627"/>
              <a:gd name="connsiteY2317" fmla="*/ 519466 h 4564661"/>
              <a:gd name="connsiteX2318" fmla="*/ 4001291 w 5297627"/>
              <a:gd name="connsiteY2318" fmla="*/ 520167 h 4564661"/>
              <a:gd name="connsiteX2319" fmla="*/ 4001320 w 5297627"/>
              <a:gd name="connsiteY2319" fmla="*/ 520959 h 4564661"/>
              <a:gd name="connsiteX2320" fmla="*/ 3998427 w 5297627"/>
              <a:gd name="connsiteY2320" fmla="*/ 523705 h 4564661"/>
              <a:gd name="connsiteX2321" fmla="*/ 3996118 w 5297627"/>
              <a:gd name="connsiteY2321" fmla="*/ 524893 h 4564661"/>
              <a:gd name="connsiteX2322" fmla="*/ 3993933 w 5297627"/>
              <a:gd name="connsiteY2322" fmla="*/ 526814 h 4564661"/>
              <a:gd name="connsiteX2323" fmla="*/ 3991337 w 5297627"/>
              <a:gd name="connsiteY2323" fmla="*/ 537212 h 4564661"/>
              <a:gd name="connsiteX2324" fmla="*/ 3953432 w 5297627"/>
              <a:gd name="connsiteY2324" fmla="*/ 565965 h 4564661"/>
              <a:gd name="connsiteX2325" fmla="*/ 3950794 w 5297627"/>
              <a:gd name="connsiteY2325" fmla="*/ 574039 h 4564661"/>
              <a:gd name="connsiteX2326" fmla="*/ 3936060 w 5297627"/>
              <a:gd name="connsiteY2326" fmla="*/ 586854 h 4564661"/>
              <a:gd name="connsiteX2327" fmla="*/ 3932997 w 5297627"/>
              <a:gd name="connsiteY2327" fmla="*/ 588822 h 4564661"/>
              <a:gd name="connsiteX2328" fmla="*/ 3937707 w 5297627"/>
              <a:gd name="connsiteY2328" fmla="*/ 586817 h 4564661"/>
              <a:gd name="connsiteX2329" fmla="*/ 3945819 w 5297627"/>
              <a:gd name="connsiteY2329" fmla="*/ 583291 h 4564661"/>
              <a:gd name="connsiteX2330" fmla="*/ 3942952 w 5297627"/>
              <a:gd name="connsiteY2330" fmla="*/ 587021 h 4564661"/>
              <a:gd name="connsiteX2331" fmla="*/ 3962420 w 5297627"/>
              <a:gd name="connsiteY2331" fmla="*/ 587070 h 4564661"/>
              <a:gd name="connsiteX2332" fmla="*/ 3991390 w 5297627"/>
              <a:gd name="connsiteY2332" fmla="*/ 579314 h 4564661"/>
              <a:gd name="connsiteX2333" fmla="*/ 3985632 w 5297627"/>
              <a:gd name="connsiteY2333" fmla="*/ 583558 h 4564661"/>
              <a:gd name="connsiteX2334" fmla="*/ 3966722 w 5297627"/>
              <a:gd name="connsiteY2334" fmla="*/ 596779 h 4564661"/>
              <a:gd name="connsiteX2335" fmla="*/ 3971607 w 5297627"/>
              <a:gd name="connsiteY2335" fmla="*/ 594613 h 4564661"/>
              <a:gd name="connsiteX2336" fmla="*/ 4038621 w 5297627"/>
              <a:gd name="connsiteY2336" fmla="*/ 568615 h 4564661"/>
              <a:gd name="connsiteX2337" fmla="*/ 4026991 w 5297627"/>
              <a:gd name="connsiteY2337" fmla="*/ 576118 h 4564661"/>
              <a:gd name="connsiteX2338" fmla="*/ 3952195 w 5297627"/>
              <a:gd name="connsiteY2338" fmla="*/ 615996 h 4564661"/>
              <a:gd name="connsiteX2339" fmla="*/ 3945703 w 5297627"/>
              <a:gd name="connsiteY2339" fmla="*/ 619573 h 4564661"/>
              <a:gd name="connsiteX2340" fmla="*/ 3942936 w 5297627"/>
              <a:gd name="connsiteY2340" fmla="*/ 623752 h 4564661"/>
              <a:gd name="connsiteX2341" fmla="*/ 3921704 w 5297627"/>
              <a:gd name="connsiteY2341" fmla="*/ 632795 h 4564661"/>
              <a:gd name="connsiteX2342" fmla="*/ 3913740 w 5297627"/>
              <a:gd name="connsiteY2342" fmla="*/ 637183 h 4564661"/>
              <a:gd name="connsiteX2343" fmla="*/ 3934722 w 5297627"/>
              <a:gd name="connsiteY2343" fmla="*/ 630656 h 4564661"/>
              <a:gd name="connsiteX2344" fmla="*/ 3933166 w 5297627"/>
              <a:gd name="connsiteY2344" fmla="*/ 631901 h 4564661"/>
              <a:gd name="connsiteX2345" fmla="*/ 3897844 w 5297627"/>
              <a:gd name="connsiteY2345" fmla="*/ 662325 h 4564661"/>
              <a:gd name="connsiteX2346" fmla="*/ 3955158 w 5297627"/>
              <a:gd name="connsiteY2346" fmla="*/ 628233 h 4564661"/>
              <a:gd name="connsiteX2347" fmla="*/ 3968310 w 5297627"/>
              <a:gd name="connsiteY2347" fmla="*/ 621569 h 4564661"/>
              <a:gd name="connsiteX2348" fmla="*/ 3956136 w 5297627"/>
              <a:gd name="connsiteY2348" fmla="*/ 636396 h 4564661"/>
              <a:gd name="connsiteX2349" fmla="*/ 3959268 w 5297627"/>
              <a:gd name="connsiteY2349" fmla="*/ 634666 h 4564661"/>
              <a:gd name="connsiteX2350" fmla="*/ 4054050 w 5297627"/>
              <a:gd name="connsiteY2350" fmla="*/ 580724 h 4564661"/>
              <a:gd name="connsiteX2351" fmla="*/ 4083421 w 5297627"/>
              <a:gd name="connsiteY2351" fmla="*/ 565368 h 4564661"/>
              <a:gd name="connsiteX2352" fmla="*/ 4065886 w 5297627"/>
              <a:gd name="connsiteY2352" fmla="*/ 576478 h 4564661"/>
              <a:gd name="connsiteX2353" fmla="*/ 4018479 w 5297627"/>
              <a:gd name="connsiteY2353" fmla="*/ 604841 h 4564661"/>
              <a:gd name="connsiteX2354" fmla="*/ 3964903 w 5297627"/>
              <a:gd name="connsiteY2354" fmla="*/ 636518 h 4564661"/>
              <a:gd name="connsiteX2355" fmla="*/ 4017242 w 5297627"/>
              <a:gd name="connsiteY2355" fmla="*/ 623251 h 4564661"/>
              <a:gd name="connsiteX2356" fmla="*/ 4071555 w 5297627"/>
              <a:gd name="connsiteY2356" fmla="*/ 600183 h 4564661"/>
              <a:gd name="connsiteX2357" fmla="*/ 4048060 w 5297627"/>
              <a:gd name="connsiteY2357" fmla="*/ 617191 h 4564661"/>
              <a:gd name="connsiteX2358" fmla="*/ 4037497 w 5297627"/>
              <a:gd name="connsiteY2358" fmla="*/ 626603 h 4564661"/>
              <a:gd name="connsiteX2359" fmla="*/ 3916224 w 5297627"/>
              <a:gd name="connsiteY2359" fmla="*/ 704192 h 4564661"/>
              <a:gd name="connsiteX2360" fmla="*/ 3912314 w 5297627"/>
              <a:gd name="connsiteY2360" fmla="*/ 714333 h 4564661"/>
              <a:gd name="connsiteX2361" fmla="*/ 3878930 w 5297627"/>
              <a:gd name="connsiteY2361" fmla="*/ 734532 h 4564661"/>
              <a:gd name="connsiteX2362" fmla="*/ 3882658 w 5297627"/>
              <a:gd name="connsiteY2362" fmla="*/ 745655 h 4564661"/>
              <a:gd name="connsiteX2363" fmla="*/ 3842928 w 5297627"/>
              <a:gd name="connsiteY2363" fmla="*/ 775261 h 4564661"/>
              <a:gd name="connsiteX2364" fmla="*/ 3843036 w 5297627"/>
              <a:gd name="connsiteY2364" fmla="*/ 775945 h 4564661"/>
              <a:gd name="connsiteX2365" fmla="*/ 3843172 w 5297627"/>
              <a:gd name="connsiteY2365" fmla="*/ 776801 h 4564661"/>
              <a:gd name="connsiteX2366" fmla="*/ 3843254 w 5297627"/>
              <a:gd name="connsiteY2366" fmla="*/ 777314 h 4564661"/>
              <a:gd name="connsiteX2367" fmla="*/ 3843219 w 5297627"/>
              <a:gd name="connsiteY2367" fmla="*/ 777086 h 4564661"/>
              <a:gd name="connsiteX2368" fmla="*/ 3843172 w 5297627"/>
              <a:gd name="connsiteY2368" fmla="*/ 776801 h 4564661"/>
              <a:gd name="connsiteX2369" fmla="*/ 3842928 w 5297627"/>
              <a:gd name="connsiteY2369" fmla="*/ 775261 h 4564661"/>
              <a:gd name="connsiteX2370" fmla="*/ 3878136 w 5297627"/>
              <a:gd name="connsiteY2370" fmla="*/ 754207 h 4564661"/>
              <a:gd name="connsiteX2371" fmla="*/ 3905752 w 5297627"/>
              <a:gd name="connsiteY2371" fmla="*/ 741420 h 4564661"/>
              <a:gd name="connsiteX2372" fmla="*/ 3907234 w 5297627"/>
              <a:gd name="connsiteY2372" fmla="*/ 740465 h 4564661"/>
              <a:gd name="connsiteX2373" fmla="*/ 3906829 w 5297627"/>
              <a:gd name="connsiteY2373" fmla="*/ 738867 h 4564661"/>
              <a:gd name="connsiteX2374" fmla="*/ 3908768 w 5297627"/>
              <a:gd name="connsiteY2374" fmla="*/ 734468 h 4564661"/>
              <a:gd name="connsiteX2375" fmla="*/ 3910947 w 5297627"/>
              <a:gd name="connsiteY2375" fmla="*/ 734710 h 4564661"/>
              <a:gd name="connsiteX2376" fmla="*/ 3911933 w 5297627"/>
              <a:gd name="connsiteY2376" fmla="*/ 736773 h 4564661"/>
              <a:gd name="connsiteX2377" fmla="*/ 3911380 w 5297627"/>
              <a:gd name="connsiteY2377" fmla="*/ 737791 h 4564661"/>
              <a:gd name="connsiteX2378" fmla="*/ 3933981 w 5297627"/>
              <a:gd name="connsiteY2378" fmla="*/ 723217 h 4564661"/>
              <a:gd name="connsiteX2379" fmla="*/ 3938288 w 5297627"/>
              <a:gd name="connsiteY2379" fmla="*/ 720838 h 4564661"/>
              <a:gd name="connsiteX2380" fmla="*/ 3937669 w 5297627"/>
              <a:gd name="connsiteY2380" fmla="*/ 721786 h 4564661"/>
              <a:gd name="connsiteX2381" fmla="*/ 3940596 w 5297627"/>
              <a:gd name="connsiteY2381" fmla="*/ 721414 h 4564661"/>
              <a:gd name="connsiteX2382" fmla="*/ 3929308 w 5297627"/>
              <a:gd name="connsiteY2382" fmla="*/ 731080 h 4564661"/>
              <a:gd name="connsiteX2383" fmla="*/ 3898733 w 5297627"/>
              <a:gd name="connsiteY2383" fmla="*/ 756356 h 4564661"/>
              <a:gd name="connsiteX2384" fmla="*/ 3903076 w 5297627"/>
              <a:gd name="connsiteY2384" fmla="*/ 755679 h 4564661"/>
              <a:gd name="connsiteX2385" fmla="*/ 3995259 w 5297627"/>
              <a:gd name="connsiteY2385" fmla="*/ 710926 h 4564661"/>
              <a:gd name="connsiteX2386" fmla="*/ 3999078 w 5297627"/>
              <a:gd name="connsiteY2386" fmla="*/ 708871 h 4564661"/>
              <a:gd name="connsiteX2387" fmla="*/ 4022811 w 5297627"/>
              <a:gd name="connsiteY2387" fmla="*/ 703133 h 4564661"/>
              <a:gd name="connsiteX2388" fmla="*/ 4032967 w 5297627"/>
              <a:gd name="connsiteY2388" fmla="*/ 700004 h 4564661"/>
              <a:gd name="connsiteX2389" fmla="*/ 4022827 w 5297627"/>
              <a:gd name="connsiteY2389" fmla="*/ 707473 h 4564661"/>
              <a:gd name="connsiteX2390" fmla="*/ 4028122 w 5297627"/>
              <a:gd name="connsiteY2390" fmla="*/ 706780 h 4564661"/>
              <a:gd name="connsiteX2391" fmla="*/ 3989059 w 5297627"/>
              <a:gd name="connsiteY2391" fmla="*/ 729709 h 4564661"/>
              <a:gd name="connsiteX2392" fmla="*/ 3953088 w 5297627"/>
              <a:gd name="connsiteY2392" fmla="*/ 751691 h 4564661"/>
              <a:gd name="connsiteX2393" fmla="*/ 3967940 w 5297627"/>
              <a:gd name="connsiteY2393" fmla="*/ 745718 h 4564661"/>
              <a:gd name="connsiteX2394" fmla="*/ 3966854 w 5297627"/>
              <a:gd name="connsiteY2394" fmla="*/ 748630 h 4564661"/>
              <a:gd name="connsiteX2395" fmla="*/ 3965787 w 5297627"/>
              <a:gd name="connsiteY2395" fmla="*/ 749857 h 4564661"/>
              <a:gd name="connsiteX2396" fmla="*/ 3933742 w 5297627"/>
              <a:gd name="connsiteY2396" fmla="*/ 763603 h 4564661"/>
              <a:gd name="connsiteX2397" fmla="*/ 3934989 w 5297627"/>
              <a:gd name="connsiteY2397" fmla="*/ 762749 h 4564661"/>
              <a:gd name="connsiteX2398" fmla="*/ 3900848 w 5297627"/>
              <a:gd name="connsiteY2398" fmla="*/ 783612 h 4564661"/>
              <a:gd name="connsiteX2399" fmla="*/ 3906544 w 5297627"/>
              <a:gd name="connsiteY2399" fmla="*/ 780849 h 4564661"/>
              <a:gd name="connsiteX2400" fmla="*/ 3909404 w 5297627"/>
              <a:gd name="connsiteY2400" fmla="*/ 779147 h 4564661"/>
              <a:gd name="connsiteX2401" fmla="*/ 3928028 w 5297627"/>
              <a:gd name="connsiteY2401" fmla="*/ 772082 h 4564661"/>
              <a:gd name="connsiteX2402" fmla="*/ 3953982 w 5297627"/>
              <a:gd name="connsiteY2402" fmla="*/ 764758 h 4564661"/>
              <a:gd name="connsiteX2403" fmla="*/ 3893654 w 5297627"/>
              <a:gd name="connsiteY2403" fmla="*/ 790955 h 4564661"/>
              <a:gd name="connsiteX2404" fmla="*/ 3888352 w 5297627"/>
              <a:gd name="connsiteY2404" fmla="*/ 793765 h 4564661"/>
              <a:gd name="connsiteX2405" fmla="*/ 3883288 w 5297627"/>
              <a:gd name="connsiteY2405" fmla="*/ 794880 h 4564661"/>
              <a:gd name="connsiteX2406" fmla="*/ 3881443 w 5297627"/>
              <a:gd name="connsiteY2406" fmla="*/ 796292 h 4564661"/>
              <a:gd name="connsiteX2407" fmla="*/ 3881500 w 5297627"/>
              <a:gd name="connsiteY2407" fmla="*/ 795864 h 4564661"/>
              <a:gd name="connsiteX2408" fmla="*/ 3880243 w 5297627"/>
              <a:gd name="connsiteY2408" fmla="*/ 796203 h 4564661"/>
              <a:gd name="connsiteX2409" fmla="*/ 3876723 w 5297627"/>
              <a:gd name="connsiteY2409" fmla="*/ 798355 h 4564661"/>
              <a:gd name="connsiteX2410" fmla="*/ 3877377 w 5297627"/>
              <a:gd name="connsiteY2410" fmla="*/ 799405 h 4564661"/>
              <a:gd name="connsiteX2411" fmla="*/ 3867883 w 5297627"/>
              <a:gd name="connsiteY2411" fmla="*/ 806673 h 4564661"/>
              <a:gd name="connsiteX2412" fmla="*/ 3948534 w 5297627"/>
              <a:gd name="connsiteY2412" fmla="*/ 788577 h 4564661"/>
              <a:gd name="connsiteX2413" fmla="*/ 4075518 w 5297627"/>
              <a:gd name="connsiteY2413" fmla="*/ 764023 h 4564661"/>
              <a:gd name="connsiteX2414" fmla="*/ 3990046 w 5297627"/>
              <a:gd name="connsiteY2414" fmla="*/ 802962 h 4564661"/>
              <a:gd name="connsiteX2415" fmla="*/ 4039999 w 5297627"/>
              <a:gd name="connsiteY2415" fmla="*/ 808838 h 4564661"/>
              <a:gd name="connsiteX2416" fmla="*/ 3976275 w 5297627"/>
              <a:gd name="connsiteY2416" fmla="*/ 827547 h 4564661"/>
              <a:gd name="connsiteX2417" fmla="*/ 3912551 w 5297627"/>
              <a:gd name="connsiteY2417" fmla="*/ 846256 h 4564661"/>
              <a:gd name="connsiteX2418" fmla="*/ 3997116 w 5297627"/>
              <a:gd name="connsiteY2418" fmla="*/ 832370 h 4564661"/>
              <a:gd name="connsiteX2419" fmla="*/ 3977104 w 5297627"/>
              <a:gd name="connsiteY2419" fmla="*/ 852897 h 4564661"/>
              <a:gd name="connsiteX2420" fmla="*/ 3987637 w 5297627"/>
              <a:gd name="connsiteY2420" fmla="*/ 850942 h 4564661"/>
              <a:gd name="connsiteX2421" fmla="*/ 3984009 w 5297627"/>
              <a:gd name="connsiteY2421" fmla="*/ 853042 h 4564661"/>
              <a:gd name="connsiteX2422" fmla="*/ 3987186 w 5297627"/>
              <a:gd name="connsiteY2422" fmla="*/ 854541 h 4564661"/>
              <a:gd name="connsiteX2423" fmla="*/ 3983104 w 5297627"/>
              <a:gd name="connsiteY2423" fmla="*/ 855582 h 4564661"/>
              <a:gd name="connsiteX2424" fmla="*/ 3983150 w 5297627"/>
              <a:gd name="connsiteY2424" fmla="*/ 853540 h 4564661"/>
              <a:gd name="connsiteX2425" fmla="*/ 3968515 w 5297627"/>
              <a:gd name="connsiteY2425" fmla="*/ 862015 h 4564661"/>
              <a:gd name="connsiteX2426" fmla="*/ 3967031 w 5297627"/>
              <a:gd name="connsiteY2426" fmla="*/ 863626 h 4564661"/>
              <a:gd name="connsiteX2427" fmla="*/ 3968790 w 5297627"/>
              <a:gd name="connsiteY2427" fmla="*/ 866244 h 4564661"/>
              <a:gd name="connsiteX2428" fmla="*/ 3983104 w 5297627"/>
              <a:gd name="connsiteY2428" fmla="*/ 855582 h 4564661"/>
              <a:gd name="connsiteX2429" fmla="*/ 3986068 w 5297627"/>
              <a:gd name="connsiteY2429" fmla="*/ 859777 h 4564661"/>
              <a:gd name="connsiteX2430" fmla="*/ 4010412 w 5297627"/>
              <a:gd name="connsiteY2430" fmla="*/ 845766 h 4564661"/>
              <a:gd name="connsiteX2431" fmla="*/ 4066379 w 5297627"/>
              <a:gd name="connsiteY2431" fmla="*/ 831572 h 4564661"/>
              <a:gd name="connsiteX2432" fmla="*/ 4136524 w 5297627"/>
              <a:gd name="connsiteY2432" fmla="*/ 820467 h 4564661"/>
              <a:gd name="connsiteX2433" fmla="*/ 4088900 w 5297627"/>
              <a:gd name="connsiteY2433" fmla="*/ 843829 h 4564661"/>
              <a:gd name="connsiteX2434" fmla="*/ 4203846 w 5297627"/>
              <a:gd name="connsiteY2434" fmla="*/ 814770 h 4564661"/>
              <a:gd name="connsiteX2435" fmla="*/ 4299628 w 5297627"/>
              <a:gd name="connsiteY2435" fmla="*/ 795356 h 4564661"/>
              <a:gd name="connsiteX2436" fmla="*/ 4398766 w 5297627"/>
              <a:gd name="connsiteY2436" fmla="*/ 766921 h 4564661"/>
              <a:gd name="connsiteX2437" fmla="*/ 4395941 w 5297627"/>
              <a:gd name="connsiteY2437" fmla="*/ 769012 h 4564661"/>
              <a:gd name="connsiteX2438" fmla="*/ 4394686 w 5297627"/>
              <a:gd name="connsiteY2438" fmla="*/ 775276 h 4564661"/>
              <a:gd name="connsiteX2439" fmla="*/ 4422276 w 5297627"/>
              <a:gd name="connsiteY2439" fmla="*/ 760940 h 4564661"/>
              <a:gd name="connsiteX2440" fmla="*/ 4426845 w 5297627"/>
              <a:gd name="connsiteY2440" fmla="*/ 758210 h 4564661"/>
              <a:gd name="connsiteX2441" fmla="*/ 4457056 w 5297627"/>
              <a:gd name="connsiteY2441" fmla="*/ 748837 h 4564661"/>
              <a:gd name="connsiteX2442" fmla="*/ 4405870 w 5297627"/>
              <a:gd name="connsiteY2442" fmla="*/ 775635 h 4564661"/>
              <a:gd name="connsiteX2443" fmla="*/ 4367076 w 5297627"/>
              <a:gd name="connsiteY2443" fmla="*/ 788561 h 4564661"/>
              <a:gd name="connsiteX2444" fmla="*/ 4135152 w 5297627"/>
              <a:gd name="connsiteY2444" fmla="*/ 858383 h 4564661"/>
              <a:gd name="connsiteX2445" fmla="*/ 4092560 w 5297627"/>
              <a:gd name="connsiteY2445" fmla="*/ 873790 h 4564661"/>
              <a:gd name="connsiteX2446" fmla="*/ 4070959 w 5297627"/>
              <a:gd name="connsiteY2446" fmla="*/ 889958 h 4564661"/>
              <a:gd name="connsiteX2447" fmla="*/ 4083148 w 5297627"/>
              <a:gd name="connsiteY2447" fmla="*/ 890398 h 4564661"/>
              <a:gd name="connsiteX2448" fmla="*/ 4108262 w 5297627"/>
              <a:gd name="connsiteY2448" fmla="*/ 908257 h 4564661"/>
              <a:gd name="connsiteX2449" fmla="*/ 4014010 w 5297627"/>
              <a:gd name="connsiteY2449" fmla="*/ 946199 h 4564661"/>
              <a:gd name="connsiteX2450" fmla="*/ 4111270 w 5297627"/>
              <a:gd name="connsiteY2450" fmla="*/ 937518 h 4564661"/>
              <a:gd name="connsiteX2451" fmla="*/ 4076511 w 5297627"/>
              <a:gd name="connsiteY2451" fmla="*/ 961343 h 4564661"/>
              <a:gd name="connsiteX2452" fmla="*/ 4237668 w 5297627"/>
              <a:gd name="connsiteY2452" fmla="*/ 929213 h 4564661"/>
              <a:gd name="connsiteX2453" fmla="*/ 4330946 w 5297627"/>
              <a:gd name="connsiteY2453" fmla="*/ 899370 h 4564661"/>
              <a:gd name="connsiteX2454" fmla="*/ 4279938 w 5297627"/>
              <a:gd name="connsiteY2454" fmla="*/ 922607 h 4564661"/>
              <a:gd name="connsiteX2455" fmla="*/ 4117875 w 5297627"/>
              <a:gd name="connsiteY2455" fmla="*/ 979790 h 4564661"/>
              <a:gd name="connsiteX2456" fmla="*/ 4062274 w 5297627"/>
              <a:gd name="connsiteY2456" fmla="*/ 998795 h 4564661"/>
              <a:gd name="connsiteX2457" fmla="*/ 4113200 w 5297627"/>
              <a:gd name="connsiteY2457" fmla="*/ 996569 h 4564661"/>
              <a:gd name="connsiteX2458" fmla="*/ 4167829 w 5297627"/>
              <a:gd name="connsiteY2458" fmla="*/ 985667 h 4564661"/>
              <a:gd name="connsiteX2459" fmla="*/ 4108378 w 5297627"/>
              <a:gd name="connsiteY2459" fmla="*/ 1017412 h 4564661"/>
              <a:gd name="connsiteX2460" fmla="*/ 4091009 w 5297627"/>
              <a:gd name="connsiteY2460" fmla="*/ 1028986 h 4564661"/>
              <a:gd name="connsiteX2461" fmla="*/ 4124626 w 5297627"/>
              <a:gd name="connsiteY2461" fmla="*/ 1018000 h 4564661"/>
              <a:gd name="connsiteX2462" fmla="*/ 4132840 w 5297627"/>
              <a:gd name="connsiteY2462" fmla="*/ 1034568 h 4564661"/>
              <a:gd name="connsiteX2463" fmla="*/ 4196394 w 5297627"/>
              <a:gd name="connsiteY2463" fmla="*/ 1020598 h 4564661"/>
              <a:gd name="connsiteX2464" fmla="*/ 4187829 w 5297627"/>
              <a:gd name="connsiteY2464" fmla="*/ 1032491 h 4564661"/>
              <a:gd name="connsiteX2465" fmla="*/ 4165844 w 5297627"/>
              <a:gd name="connsiteY2465" fmla="*/ 1040509 h 4564661"/>
              <a:gd name="connsiteX2466" fmla="*/ 4178267 w 5297627"/>
              <a:gd name="connsiteY2466" fmla="*/ 1053162 h 4564661"/>
              <a:gd name="connsiteX2467" fmla="*/ 4102208 w 5297627"/>
              <a:gd name="connsiteY2467" fmla="*/ 1075494 h 4564661"/>
              <a:gd name="connsiteX2468" fmla="*/ 4178095 w 5297627"/>
              <a:gd name="connsiteY2468" fmla="*/ 1057901 h 4564661"/>
              <a:gd name="connsiteX2469" fmla="*/ 4254537 w 5297627"/>
              <a:gd name="connsiteY2469" fmla="*/ 1043720 h 4564661"/>
              <a:gd name="connsiteX2470" fmla="*/ 4202852 w 5297627"/>
              <a:gd name="connsiteY2470" fmla="*/ 1066933 h 4564661"/>
              <a:gd name="connsiteX2471" fmla="*/ 4151990 w 5297627"/>
              <a:gd name="connsiteY2471" fmla="*/ 1086109 h 4564661"/>
              <a:gd name="connsiteX2472" fmla="*/ 4253924 w 5297627"/>
              <a:gd name="connsiteY2472" fmla="*/ 1060646 h 4564661"/>
              <a:gd name="connsiteX2473" fmla="*/ 4317356 w 5297627"/>
              <a:gd name="connsiteY2473" fmla="*/ 1050061 h 4564661"/>
              <a:gd name="connsiteX2474" fmla="*/ 4329248 w 5297627"/>
              <a:gd name="connsiteY2474" fmla="*/ 1058628 h 4564661"/>
              <a:gd name="connsiteX2475" fmla="*/ 4201798 w 5297627"/>
              <a:gd name="connsiteY2475" fmla="*/ 1096047 h 4564661"/>
              <a:gd name="connsiteX2476" fmla="*/ 4243774 w 5297627"/>
              <a:gd name="connsiteY2476" fmla="*/ 1097566 h 4564661"/>
              <a:gd name="connsiteX2477" fmla="*/ 4184642 w 5297627"/>
              <a:gd name="connsiteY2477" fmla="*/ 1120510 h 4564661"/>
              <a:gd name="connsiteX2478" fmla="*/ 4243308 w 5297627"/>
              <a:gd name="connsiteY2478" fmla="*/ 1110430 h 4564661"/>
              <a:gd name="connsiteX2479" fmla="*/ 4302824 w 5297627"/>
              <a:gd name="connsiteY2479" fmla="*/ 1095638 h 4564661"/>
              <a:gd name="connsiteX2480" fmla="*/ 4331936 w 5297627"/>
              <a:gd name="connsiteY2480" fmla="*/ 1096690 h 4564661"/>
              <a:gd name="connsiteX2481" fmla="*/ 4429810 w 5297627"/>
              <a:gd name="connsiteY2481" fmla="*/ 1071082 h 4564661"/>
              <a:gd name="connsiteX2482" fmla="*/ 4450110 w 5297627"/>
              <a:gd name="connsiteY2482" fmla="*/ 1069783 h 4564661"/>
              <a:gd name="connsiteX2483" fmla="*/ 4470389 w 5297627"/>
              <a:gd name="connsiteY2483" fmla="*/ 1069140 h 4564661"/>
              <a:gd name="connsiteX2484" fmla="*/ 4454768 w 5297627"/>
              <a:gd name="connsiteY2484" fmla="*/ 1076066 h 4564661"/>
              <a:gd name="connsiteX2485" fmla="*/ 4434038 w 5297627"/>
              <a:gd name="connsiteY2485" fmla="*/ 1087439 h 4564661"/>
              <a:gd name="connsiteX2486" fmla="*/ 4424606 w 5297627"/>
              <a:gd name="connsiteY2486" fmla="*/ 1092005 h 4564661"/>
              <a:gd name="connsiteX2487" fmla="*/ 4430427 w 5297627"/>
              <a:gd name="connsiteY2487" fmla="*/ 1090797 h 4564661"/>
              <a:gd name="connsiteX2488" fmla="*/ 4405262 w 5297627"/>
              <a:gd name="connsiteY2488" fmla="*/ 1102082 h 4564661"/>
              <a:gd name="connsiteX2489" fmla="*/ 4397892 w 5297627"/>
              <a:gd name="connsiteY2489" fmla="*/ 1116087 h 4564661"/>
              <a:gd name="connsiteX2490" fmla="*/ 4458252 w 5297627"/>
              <a:gd name="connsiteY2490" fmla="*/ 1092353 h 4564661"/>
              <a:gd name="connsiteX2491" fmla="*/ 4478718 w 5297627"/>
              <a:gd name="connsiteY2491" fmla="*/ 1086689 h 4564661"/>
              <a:gd name="connsiteX2492" fmla="*/ 4472115 w 5297627"/>
              <a:gd name="connsiteY2492" fmla="*/ 1092070 h 4564661"/>
              <a:gd name="connsiteX2493" fmla="*/ 4498885 w 5297627"/>
              <a:gd name="connsiteY2493" fmla="*/ 1087615 h 4564661"/>
              <a:gd name="connsiteX2494" fmla="*/ 4510732 w 5297627"/>
              <a:gd name="connsiteY2494" fmla="*/ 1082508 h 4564661"/>
              <a:gd name="connsiteX2495" fmla="*/ 4511240 w 5297627"/>
              <a:gd name="connsiteY2495" fmla="*/ 1082622 h 4564661"/>
              <a:gd name="connsiteX2496" fmla="*/ 4525930 w 5297627"/>
              <a:gd name="connsiteY2496" fmla="*/ 1077687 h 4564661"/>
              <a:gd name="connsiteX2497" fmla="*/ 4531596 w 5297627"/>
              <a:gd name="connsiteY2497" fmla="*/ 1074563 h 4564661"/>
              <a:gd name="connsiteX2498" fmla="*/ 4550266 w 5297627"/>
              <a:gd name="connsiteY2498" fmla="*/ 1069469 h 4564661"/>
              <a:gd name="connsiteX2499" fmla="*/ 4546409 w 5297627"/>
              <a:gd name="connsiteY2499" fmla="*/ 1072992 h 4564661"/>
              <a:gd name="connsiteX2500" fmla="*/ 4546662 w 5297627"/>
              <a:gd name="connsiteY2500" fmla="*/ 1071783 h 4564661"/>
              <a:gd name="connsiteX2501" fmla="*/ 4548550 w 5297627"/>
              <a:gd name="connsiteY2501" fmla="*/ 1070715 h 4564661"/>
              <a:gd name="connsiteX2502" fmla="*/ 4546824 w 5297627"/>
              <a:gd name="connsiteY2502" fmla="*/ 1071008 h 4564661"/>
              <a:gd name="connsiteX2503" fmla="*/ 4546662 w 5297627"/>
              <a:gd name="connsiteY2503" fmla="*/ 1071783 h 4564661"/>
              <a:gd name="connsiteX2504" fmla="*/ 4543190 w 5297627"/>
              <a:gd name="connsiteY2504" fmla="*/ 1073750 h 4564661"/>
              <a:gd name="connsiteX2505" fmla="*/ 4540664 w 5297627"/>
              <a:gd name="connsiteY2505" fmla="*/ 1074344 h 4564661"/>
              <a:gd name="connsiteX2506" fmla="*/ 4538078 w 5297627"/>
              <a:gd name="connsiteY2506" fmla="*/ 1075680 h 4564661"/>
              <a:gd name="connsiteX2507" fmla="*/ 4533046 w 5297627"/>
              <a:gd name="connsiteY2507" fmla="*/ 1085143 h 4564661"/>
              <a:gd name="connsiteX2508" fmla="*/ 4511106 w 5297627"/>
              <a:gd name="connsiteY2508" fmla="*/ 1095361 h 4564661"/>
              <a:gd name="connsiteX2509" fmla="*/ 4497268 w 5297627"/>
              <a:gd name="connsiteY2509" fmla="*/ 1100771 h 4564661"/>
              <a:gd name="connsiteX2510" fmla="*/ 4504861 w 5297627"/>
              <a:gd name="connsiteY2510" fmla="*/ 1103028 h 4564661"/>
              <a:gd name="connsiteX2511" fmla="*/ 4514252 w 5297627"/>
              <a:gd name="connsiteY2511" fmla="*/ 1105837 h 4564661"/>
              <a:gd name="connsiteX2512" fmla="*/ 4515665 w 5297627"/>
              <a:gd name="connsiteY2512" fmla="*/ 1105876 h 4564661"/>
              <a:gd name="connsiteX2513" fmla="*/ 4556536 w 5297627"/>
              <a:gd name="connsiteY2513" fmla="*/ 1090627 h 4564661"/>
              <a:gd name="connsiteX2514" fmla="*/ 4621886 w 5297627"/>
              <a:gd name="connsiteY2514" fmla="*/ 1062419 h 4564661"/>
              <a:gd name="connsiteX2515" fmla="*/ 4626902 w 5297627"/>
              <a:gd name="connsiteY2515" fmla="*/ 1062599 h 4564661"/>
              <a:gd name="connsiteX2516" fmla="*/ 4638658 w 5297627"/>
              <a:gd name="connsiteY2516" fmla="*/ 1062313 h 4564661"/>
              <a:gd name="connsiteX2517" fmla="*/ 4618666 w 5297627"/>
              <a:gd name="connsiteY2517" fmla="*/ 1072590 h 4564661"/>
              <a:gd name="connsiteX2518" fmla="*/ 4639228 w 5297627"/>
              <a:gd name="connsiteY2518" fmla="*/ 1065628 h 4564661"/>
              <a:gd name="connsiteX2519" fmla="*/ 4639873 w 5297627"/>
              <a:gd name="connsiteY2519" fmla="*/ 1070848 h 4564661"/>
              <a:gd name="connsiteX2520" fmla="*/ 4636504 w 5297627"/>
              <a:gd name="connsiteY2520" fmla="*/ 1069772 h 4564661"/>
              <a:gd name="connsiteX2521" fmla="*/ 4639873 w 5297627"/>
              <a:gd name="connsiteY2521" fmla="*/ 1070848 h 4564661"/>
              <a:gd name="connsiteX2522" fmla="*/ 4647370 w 5297627"/>
              <a:gd name="connsiteY2522" fmla="*/ 1070104 h 4564661"/>
              <a:gd name="connsiteX2523" fmla="*/ 4628314 w 5297627"/>
              <a:gd name="connsiteY2523" fmla="*/ 1079216 h 4564661"/>
              <a:gd name="connsiteX2524" fmla="*/ 4622008 w 5297627"/>
              <a:gd name="connsiteY2524" fmla="*/ 1081102 h 4564661"/>
              <a:gd name="connsiteX2525" fmla="*/ 4618838 w 5297627"/>
              <a:gd name="connsiteY2525" fmla="*/ 1081273 h 4564661"/>
              <a:gd name="connsiteX2526" fmla="*/ 4620103 w 5297627"/>
              <a:gd name="connsiteY2526" fmla="*/ 1083145 h 4564661"/>
              <a:gd name="connsiteX2527" fmla="*/ 4594608 w 5297627"/>
              <a:gd name="connsiteY2527" fmla="*/ 1095338 h 4564661"/>
              <a:gd name="connsiteX2528" fmla="*/ 4586242 w 5297627"/>
              <a:gd name="connsiteY2528" fmla="*/ 1096594 h 4564661"/>
              <a:gd name="connsiteX2529" fmla="*/ 4584390 w 5297627"/>
              <a:gd name="connsiteY2529" fmla="*/ 1096796 h 4564661"/>
              <a:gd name="connsiteX2530" fmla="*/ 4593414 w 5297627"/>
              <a:gd name="connsiteY2530" fmla="*/ 1102351 h 4564661"/>
              <a:gd name="connsiteX2531" fmla="*/ 4595004 w 5297627"/>
              <a:gd name="connsiteY2531" fmla="*/ 1103190 h 4564661"/>
              <a:gd name="connsiteX2532" fmla="*/ 4593676 w 5297627"/>
              <a:gd name="connsiteY2532" fmla="*/ 1104546 h 4564661"/>
              <a:gd name="connsiteX2533" fmla="*/ 4572952 w 5297627"/>
              <a:gd name="connsiteY2533" fmla="*/ 1126351 h 4564661"/>
              <a:gd name="connsiteX2534" fmla="*/ 4569088 w 5297627"/>
              <a:gd name="connsiteY2534" fmla="*/ 1130858 h 4564661"/>
              <a:gd name="connsiteX2535" fmla="*/ 4549076 w 5297627"/>
              <a:gd name="connsiteY2535" fmla="*/ 1137584 h 4564661"/>
              <a:gd name="connsiteX2536" fmla="*/ 4527605 w 5297627"/>
              <a:gd name="connsiteY2536" fmla="*/ 1148157 h 4564661"/>
              <a:gd name="connsiteX2537" fmla="*/ 4543732 w 5297627"/>
              <a:gd name="connsiteY2537" fmla="*/ 1146481 h 4564661"/>
              <a:gd name="connsiteX2538" fmla="*/ 4527380 w 5297627"/>
              <a:gd name="connsiteY2538" fmla="*/ 1151124 h 4564661"/>
              <a:gd name="connsiteX2539" fmla="*/ 4524938 w 5297627"/>
              <a:gd name="connsiteY2539" fmla="*/ 1151816 h 4564661"/>
              <a:gd name="connsiteX2540" fmla="*/ 4499780 w 5297627"/>
              <a:gd name="connsiteY2540" fmla="*/ 1158858 h 4564661"/>
              <a:gd name="connsiteX2541" fmla="*/ 4487554 w 5297627"/>
              <a:gd name="connsiteY2541" fmla="*/ 1163479 h 4564661"/>
              <a:gd name="connsiteX2542" fmla="*/ 4473172 w 5297627"/>
              <a:gd name="connsiteY2542" fmla="*/ 1174170 h 4564661"/>
              <a:gd name="connsiteX2543" fmla="*/ 4481271 w 5297627"/>
              <a:gd name="connsiteY2543" fmla="*/ 1174124 h 4564661"/>
              <a:gd name="connsiteX2544" fmla="*/ 4449924 w 5297627"/>
              <a:gd name="connsiteY2544" fmla="*/ 1188263 h 4564661"/>
              <a:gd name="connsiteX2545" fmla="*/ 4416828 w 5297627"/>
              <a:gd name="connsiteY2545" fmla="*/ 1200147 h 4564661"/>
              <a:gd name="connsiteX2546" fmla="*/ 4416348 w 5297627"/>
              <a:gd name="connsiteY2546" fmla="*/ 1202886 h 4564661"/>
              <a:gd name="connsiteX2547" fmla="*/ 4414644 w 5297627"/>
              <a:gd name="connsiteY2547" fmla="*/ 1206517 h 4564661"/>
              <a:gd name="connsiteX2548" fmla="*/ 4424555 w 5297627"/>
              <a:gd name="connsiteY2548" fmla="*/ 1204883 h 4564661"/>
              <a:gd name="connsiteX2549" fmla="*/ 4435228 w 5297627"/>
              <a:gd name="connsiteY2549" fmla="*/ 1204105 h 4564661"/>
              <a:gd name="connsiteX2550" fmla="*/ 4432934 w 5297627"/>
              <a:gd name="connsiteY2550" fmla="*/ 1209499 h 4564661"/>
              <a:gd name="connsiteX2551" fmla="*/ 4461186 w 5297627"/>
              <a:gd name="connsiteY2551" fmla="*/ 1201538 h 4564661"/>
              <a:gd name="connsiteX2552" fmla="*/ 4462370 w 5297627"/>
              <a:gd name="connsiteY2552" fmla="*/ 1201128 h 4564661"/>
              <a:gd name="connsiteX2553" fmla="*/ 4464543 w 5297627"/>
              <a:gd name="connsiteY2553" fmla="*/ 1200732 h 4564661"/>
              <a:gd name="connsiteX2554" fmla="*/ 4491636 w 5297627"/>
              <a:gd name="connsiteY2554" fmla="*/ 1192796 h 4564661"/>
              <a:gd name="connsiteX2555" fmla="*/ 4521440 w 5297627"/>
              <a:gd name="connsiteY2555" fmla="*/ 1184267 h 4564661"/>
              <a:gd name="connsiteX2556" fmla="*/ 4528440 w 5297627"/>
              <a:gd name="connsiteY2556" fmla="*/ 1181731 h 4564661"/>
              <a:gd name="connsiteX2557" fmla="*/ 4537550 w 5297627"/>
              <a:gd name="connsiteY2557" fmla="*/ 1178034 h 4564661"/>
              <a:gd name="connsiteX2558" fmla="*/ 4539142 w 5297627"/>
              <a:gd name="connsiteY2558" fmla="*/ 1177032 h 4564661"/>
              <a:gd name="connsiteX2559" fmla="*/ 4541151 w 5297627"/>
              <a:gd name="connsiteY2559" fmla="*/ 1176669 h 4564661"/>
              <a:gd name="connsiteX2560" fmla="*/ 4544855 w 5297627"/>
              <a:gd name="connsiteY2560" fmla="*/ 1178095 h 4564661"/>
              <a:gd name="connsiteX2561" fmla="*/ 4538866 w 5297627"/>
              <a:gd name="connsiteY2561" fmla="*/ 1179959 h 4564661"/>
              <a:gd name="connsiteX2562" fmla="*/ 4537936 w 5297627"/>
              <a:gd name="connsiteY2562" fmla="*/ 1185107 h 4564661"/>
              <a:gd name="connsiteX2563" fmla="*/ 4536888 w 5297627"/>
              <a:gd name="connsiteY2563" fmla="*/ 1187045 h 4564661"/>
              <a:gd name="connsiteX2564" fmla="*/ 4522580 w 5297627"/>
              <a:gd name="connsiteY2564" fmla="*/ 1191703 h 4564661"/>
              <a:gd name="connsiteX2565" fmla="*/ 4520717 w 5297627"/>
              <a:gd name="connsiteY2565" fmla="*/ 1191736 h 4564661"/>
              <a:gd name="connsiteX2566" fmla="*/ 4521275 w 5297627"/>
              <a:gd name="connsiteY2566" fmla="*/ 1192128 h 4564661"/>
              <a:gd name="connsiteX2567" fmla="*/ 4515954 w 5297627"/>
              <a:gd name="connsiteY2567" fmla="*/ 1193860 h 4564661"/>
              <a:gd name="connsiteX2568" fmla="*/ 4470995 w 5297627"/>
              <a:gd name="connsiteY2568" fmla="*/ 1206809 h 4564661"/>
              <a:gd name="connsiteX2569" fmla="*/ 4394764 w 5297627"/>
              <a:gd name="connsiteY2569" fmla="*/ 1233879 h 4564661"/>
              <a:gd name="connsiteX2570" fmla="*/ 4514918 w 5297627"/>
              <a:gd name="connsiteY2570" fmla="*/ 1199245 h 4564661"/>
              <a:gd name="connsiteX2571" fmla="*/ 4480738 w 5297627"/>
              <a:gd name="connsiteY2571" fmla="*/ 1209621 h 4564661"/>
              <a:gd name="connsiteX2572" fmla="*/ 4451062 w 5297627"/>
              <a:gd name="connsiteY2572" fmla="*/ 1217920 h 4564661"/>
              <a:gd name="connsiteX2573" fmla="*/ 4454004 w 5297627"/>
              <a:gd name="connsiteY2573" fmla="*/ 1228939 h 4564661"/>
              <a:gd name="connsiteX2574" fmla="*/ 4475018 w 5297627"/>
              <a:gd name="connsiteY2574" fmla="*/ 1224459 h 4564661"/>
              <a:gd name="connsiteX2575" fmla="*/ 4427646 w 5297627"/>
              <a:gd name="connsiteY2575" fmla="*/ 1243204 h 4564661"/>
              <a:gd name="connsiteX2576" fmla="*/ 4510256 w 5297627"/>
              <a:gd name="connsiteY2576" fmla="*/ 1221884 h 4564661"/>
              <a:gd name="connsiteX2577" fmla="*/ 4573900 w 5297627"/>
              <a:gd name="connsiteY2577" fmla="*/ 1201093 h 4564661"/>
              <a:gd name="connsiteX2578" fmla="*/ 4576631 w 5297627"/>
              <a:gd name="connsiteY2578" fmla="*/ 1200369 h 4564661"/>
              <a:gd name="connsiteX2579" fmla="*/ 4606292 w 5297627"/>
              <a:gd name="connsiteY2579" fmla="*/ 1195995 h 4564661"/>
              <a:gd name="connsiteX2580" fmla="*/ 4551828 w 5297627"/>
              <a:gd name="connsiteY2580" fmla="*/ 1212241 h 4564661"/>
              <a:gd name="connsiteX2581" fmla="*/ 4542708 w 5297627"/>
              <a:gd name="connsiteY2581" fmla="*/ 1220724 h 4564661"/>
              <a:gd name="connsiteX2582" fmla="*/ 4648726 w 5297627"/>
              <a:gd name="connsiteY2582" fmla="*/ 1194734 h 4564661"/>
              <a:gd name="connsiteX2583" fmla="*/ 4655609 w 5297627"/>
              <a:gd name="connsiteY2583" fmla="*/ 1192911 h 4564661"/>
              <a:gd name="connsiteX2584" fmla="*/ 4653952 w 5297627"/>
              <a:gd name="connsiteY2584" fmla="*/ 1195301 h 4564661"/>
              <a:gd name="connsiteX2585" fmla="*/ 4633953 w 5297627"/>
              <a:gd name="connsiteY2585" fmla="*/ 1206934 h 4564661"/>
              <a:gd name="connsiteX2586" fmla="*/ 4625916 w 5297627"/>
              <a:gd name="connsiteY2586" fmla="*/ 1208874 h 4564661"/>
              <a:gd name="connsiteX2587" fmla="*/ 4547676 w 5297627"/>
              <a:gd name="connsiteY2587" fmla="*/ 1234606 h 4564661"/>
              <a:gd name="connsiteX2588" fmla="*/ 4533436 w 5297627"/>
              <a:gd name="connsiteY2588" fmla="*/ 1251520 h 4564661"/>
              <a:gd name="connsiteX2589" fmla="*/ 4451662 w 5297627"/>
              <a:gd name="connsiteY2589" fmla="*/ 1266908 h 4564661"/>
              <a:gd name="connsiteX2590" fmla="*/ 4455696 w 5297627"/>
              <a:gd name="connsiteY2590" fmla="*/ 1274273 h 4564661"/>
              <a:gd name="connsiteX2591" fmla="*/ 4456299 w 5297627"/>
              <a:gd name="connsiteY2591" fmla="*/ 1282315 h 4564661"/>
              <a:gd name="connsiteX2592" fmla="*/ 4459938 w 5297627"/>
              <a:gd name="connsiteY2592" fmla="*/ 1281810 h 4564661"/>
              <a:gd name="connsiteX2593" fmla="*/ 4458182 w 5297627"/>
              <a:gd name="connsiteY2593" fmla="*/ 1284372 h 4564661"/>
              <a:gd name="connsiteX2594" fmla="*/ 4456852 w 5297627"/>
              <a:gd name="connsiteY2594" fmla="*/ 1285304 h 4564661"/>
              <a:gd name="connsiteX2595" fmla="*/ 4456527 w 5297627"/>
              <a:gd name="connsiteY2595" fmla="*/ 1285358 h 4564661"/>
              <a:gd name="connsiteX2596" fmla="*/ 4456583 w 5297627"/>
              <a:gd name="connsiteY2596" fmla="*/ 1286105 h 4564661"/>
              <a:gd name="connsiteX2597" fmla="*/ 4455932 w 5297627"/>
              <a:gd name="connsiteY2597" fmla="*/ 1287040 h 4564661"/>
              <a:gd name="connsiteX2598" fmla="*/ 4423716 w 5297627"/>
              <a:gd name="connsiteY2598" fmla="*/ 1297468 h 4564661"/>
              <a:gd name="connsiteX2599" fmla="*/ 4441794 w 5297627"/>
              <a:gd name="connsiteY2599" fmla="*/ 1296910 h 4564661"/>
              <a:gd name="connsiteX2600" fmla="*/ 4438280 w 5297627"/>
              <a:gd name="connsiteY2600" fmla="*/ 1297715 h 4564661"/>
              <a:gd name="connsiteX2601" fmla="*/ 4482606 w 5297627"/>
              <a:gd name="connsiteY2601" fmla="*/ 1293201 h 4564661"/>
              <a:gd name="connsiteX2602" fmla="*/ 4539698 w 5297627"/>
              <a:gd name="connsiteY2602" fmla="*/ 1288621 h 4564661"/>
              <a:gd name="connsiteX2603" fmla="*/ 4473088 w 5297627"/>
              <a:gd name="connsiteY2603" fmla="*/ 1296847 h 4564661"/>
              <a:gd name="connsiteX2604" fmla="*/ 4450824 w 5297627"/>
              <a:gd name="connsiteY2604" fmla="*/ 1300370 h 4564661"/>
              <a:gd name="connsiteX2605" fmla="*/ 4452944 w 5297627"/>
              <a:gd name="connsiteY2605" fmla="*/ 1302572 h 4564661"/>
              <a:gd name="connsiteX2606" fmla="*/ 4453879 w 5297627"/>
              <a:gd name="connsiteY2606" fmla="*/ 1302698 h 4564661"/>
              <a:gd name="connsiteX2607" fmla="*/ 4460922 w 5297627"/>
              <a:gd name="connsiteY2607" fmla="*/ 1301857 h 4564661"/>
              <a:gd name="connsiteX2608" fmla="*/ 4458102 w 5297627"/>
              <a:gd name="connsiteY2608" fmla="*/ 1302955 h 4564661"/>
              <a:gd name="connsiteX2609" fmla="*/ 4457483 w 5297627"/>
              <a:gd name="connsiteY2609" fmla="*/ 1303184 h 4564661"/>
              <a:gd name="connsiteX2610" fmla="*/ 4459140 w 5297627"/>
              <a:gd name="connsiteY2610" fmla="*/ 1303408 h 4564661"/>
              <a:gd name="connsiteX2611" fmla="*/ 4471202 w 5297627"/>
              <a:gd name="connsiteY2611" fmla="*/ 1302757 h 4564661"/>
              <a:gd name="connsiteX2612" fmla="*/ 4620775 w 5297627"/>
              <a:gd name="connsiteY2612" fmla="*/ 1288779 h 4564661"/>
              <a:gd name="connsiteX2613" fmla="*/ 4482610 w 5297627"/>
              <a:gd name="connsiteY2613" fmla="*/ 1306396 h 4564661"/>
              <a:gd name="connsiteX2614" fmla="*/ 4472687 w 5297627"/>
              <a:gd name="connsiteY2614" fmla="*/ 1309743 h 4564661"/>
              <a:gd name="connsiteX2615" fmla="*/ 4482015 w 5297627"/>
              <a:gd name="connsiteY2615" fmla="*/ 1308262 h 4564661"/>
              <a:gd name="connsiteX2616" fmla="*/ 4558862 w 5297627"/>
              <a:gd name="connsiteY2616" fmla="*/ 1301416 h 4564661"/>
              <a:gd name="connsiteX2617" fmla="*/ 4608230 w 5297627"/>
              <a:gd name="connsiteY2617" fmla="*/ 1298152 h 4564661"/>
              <a:gd name="connsiteX2618" fmla="*/ 4601584 w 5297627"/>
              <a:gd name="connsiteY2618" fmla="*/ 1300637 h 4564661"/>
              <a:gd name="connsiteX2619" fmla="*/ 4601305 w 5297627"/>
              <a:gd name="connsiteY2619" fmla="*/ 1300775 h 4564661"/>
              <a:gd name="connsiteX2620" fmla="*/ 4599142 w 5297627"/>
              <a:gd name="connsiteY2620" fmla="*/ 1301069 h 4564661"/>
              <a:gd name="connsiteX2621" fmla="*/ 4564542 w 5297627"/>
              <a:gd name="connsiteY2621" fmla="*/ 1304769 h 4564661"/>
              <a:gd name="connsiteX2622" fmla="*/ 4588624 w 5297627"/>
              <a:gd name="connsiteY2622" fmla="*/ 1306282 h 4564661"/>
              <a:gd name="connsiteX2623" fmla="*/ 4591092 w 5297627"/>
              <a:gd name="connsiteY2623" fmla="*/ 1305969 h 4564661"/>
              <a:gd name="connsiteX2624" fmla="*/ 4589649 w 5297627"/>
              <a:gd name="connsiteY2624" fmla="*/ 1309344 h 4564661"/>
              <a:gd name="connsiteX2625" fmla="*/ 4597819 w 5297627"/>
              <a:gd name="connsiteY2625" fmla="*/ 1307582 h 4564661"/>
              <a:gd name="connsiteX2626" fmla="*/ 4607308 w 5297627"/>
              <a:gd name="connsiteY2626" fmla="*/ 1304245 h 4564661"/>
              <a:gd name="connsiteX2627" fmla="*/ 4614256 w 5297627"/>
              <a:gd name="connsiteY2627" fmla="*/ 1303834 h 4564661"/>
              <a:gd name="connsiteX2628" fmla="*/ 4592696 w 5297627"/>
              <a:gd name="connsiteY2628" fmla="*/ 1309639 h 4564661"/>
              <a:gd name="connsiteX2629" fmla="*/ 4461344 w 5297627"/>
              <a:gd name="connsiteY2629" fmla="*/ 1322918 h 4564661"/>
              <a:gd name="connsiteX2630" fmla="*/ 4443747 w 5297627"/>
              <a:gd name="connsiteY2630" fmla="*/ 1324623 h 4564661"/>
              <a:gd name="connsiteX2631" fmla="*/ 4436803 w 5297627"/>
              <a:gd name="connsiteY2631" fmla="*/ 1325375 h 4564661"/>
              <a:gd name="connsiteX2632" fmla="*/ 4437266 w 5297627"/>
              <a:gd name="connsiteY2632" fmla="*/ 1325669 h 4564661"/>
              <a:gd name="connsiteX2633" fmla="*/ 4441682 w 5297627"/>
              <a:gd name="connsiteY2633" fmla="*/ 1328763 h 4564661"/>
              <a:gd name="connsiteX2634" fmla="*/ 4442714 w 5297627"/>
              <a:gd name="connsiteY2634" fmla="*/ 1330111 h 4564661"/>
              <a:gd name="connsiteX2635" fmla="*/ 4472092 w 5297627"/>
              <a:gd name="connsiteY2635" fmla="*/ 1327502 h 4564661"/>
              <a:gd name="connsiteX2636" fmla="*/ 4495409 w 5297627"/>
              <a:gd name="connsiteY2636" fmla="*/ 1325124 h 4564661"/>
              <a:gd name="connsiteX2637" fmla="*/ 4505218 w 5297627"/>
              <a:gd name="connsiteY2637" fmla="*/ 1322397 h 4564661"/>
              <a:gd name="connsiteX2638" fmla="*/ 4511856 w 5297627"/>
              <a:gd name="connsiteY2638" fmla="*/ 1323446 h 4564661"/>
              <a:gd name="connsiteX2639" fmla="*/ 4525314 w 5297627"/>
              <a:gd name="connsiteY2639" fmla="*/ 1322074 h 4564661"/>
              <a:gd name="connsiteX2640" fmla="*/ 4565796 w 5297627"/>
              <a:gd name="connsiteY2640" fmla="*/ 1317850 h 4564661"/>
              <a:gd name="connsiteX2641" fmla="*/ 4554648 w 5297627"/>
              <a:gd name="connsiteY2641" fmla="*/ 1323247 h 4564661"/>
              <a:gd name="connsiteX2642" fmla="*/ 4552251 w 5297627"/>
              <a:gd name="connsiteY2642" fmla="*/ 1323339 h 4564661"/>
              <a:gd name="connsiteX2643" fmla="*/ 4548640 w 5297627"/>
              <a:gd name="connsiteY2643" fmla="*/ 1325331 h 4564661"/>
              <a:gd name="connsiteX2644" fmla="*/ 4525566 w 5297627"/>
              <a:gd name="connsiteY2644" fmla="*/ 1335415 h 4564661"/>
              <a:gd name="connsiteX2645" fmla="*/ 4503718 w 5297627"/>
              <a:gd name="connsiteY2645" fmla="*/ 1344577 h 4564661"/>
              <a:gd name="connsiteX2646" fmla="*/ 4500590 w 5297627"/>
              <a:gd name="connsiteY2646" fmla="*/ 1346032 h 4564661"/>
              <a:gd name="connsiteX2647" fmla="*/ 4474668 w 5297627"/>
              <a:gd name="connsiteY2647" fmla="*/ 1349455 h 4564661"/>
              <a:gd name="connsiteX2648" fmla="*/ 4505083 w 5297627"/>
              <a:gd name="connsiteY2648" fmla="*/ 1340058 h 4564661"/>
              <a:gd name="connsiteX2649" fmla="*/ 4519826 w 5297627"/>
              <a:gd name="connsiteY2649" fmla="*/ 1333727 h 4564661"/>
              <a:gd name="connsiteX2650" fmla="*/ 4522500 w 5297627"/>
              <a:gd name="connsiteY2650" fmla="*/ 1332533 h 4564661"/>
              <a:gd name="connsiteX2651" fmla="*/ 4502084 w 5297627"/>
              <a:gd name="connsiteY2651" fmla="*/ 1337488 h 4564661"/>
              <a:gd name="connsiteX2652" fmla="*/ 4468091 w 5297627"/>
              <a:gd name="connsiteY2652" fmla="*/ 1344444 h 4564661"/>
              <a:gd name="connsiteX2653" fmla="*/ 4441513 w 5297627"/>
              <a:gd name="connsiteY2653" fmla="*/ 1350181 h 4564661"/>
              <a:gd name="connsiteX2654" fmla="*/ 4438936 w 5297627"/>
              <a:gd name="connsiteY2654" fmla="*/ 1352699 h 4564661"/>
              <a:gd name="connsiteX2655" fmla="*/ 4435383 w 5297627"/>
              <a:gd name="connsiteY2655" fmla="*/ 1354677 h 4564661"/>
              <a:gd name="connsiteX2656" fmla="*/ 4431373 w 5297627"/>
              <a:gd name="connsiteY2656" fmla="*/ 1355212 h 4564661"/>
              <a:gd name="connsiteX2657" fmla="*/ 4451521 w 5297627"/>
              <a:gd name="connsiteY2657" fmla="*/ 1353712 h 4564661"/>
              <a:gd name="connsiteX2658" fmla="*/ 4410441 w 5297627"/>
              <a:gd name="connsiteY2658" fmla="*/ 1360713 h 4564661"/>
              <a:gd name="connsiteX2659" fmla="*/ 4420294 w 5297627"/>
              <a:gd name="connsiteY2659" fmla="*/ 1359906 h 4564661"/>
              <a:gd name="connsiteX2660" fmla="*/ 4423732 w 5297627"/>
              <a:gd name="connsiteY2660" fmla="*/ 1359447 h 4564661"/>
              <a:gd name="connsiteX2661" fmla="*/ 4451735 w 5297627"/>
              <a:gd name="connsiteY2661" fmla="*/ 1354899 h 4564661"/>
              <a:gd name="connsiteX2662" fmla="*/ 4465824 w 5297627"/>
              <a:gd name="connsiteY2662" fmla="*/ 1352610 h 4564661"/>
              <a:gd name="connsiteX2663" fmla="*/ 4478525 w 5297627"/>
              <a:gd name="connsiteY2663" fmla="*/ 1350544 h 4564661"/>
              <a:gd name="connsiteX2664" fmla="*/ 4489950 w 5297627"/>
              <a:gd name="connsiteY2664" fmla="*/ 1350422 h 4564661"/>
              <a:gd name="connsiteX2665" fmla="*/ 4479446 w 5297627"/>
              <a:gd name="connsiteY2665" fmla="*/ 1356788 h 4564661"/>
              <a:gd name="connsiteX2666" fmla="*/ 4467474 w 5297627"/>
              <a:gd name="connsiteY2666" fmla="*/ 1362908 h 4564661"/>
              <a:gd name="connsiteX2667" fmla="*/ 4470982 w 5297627"/>
              <a:gd name="connsiteY2667" fmla="*/ 1362768 h 4564661"/>
              <a:gd name="connsiteX2668" fmla="*/ 4473748 w 5297627"/>
              <a:gd name="connsiteY2668" fmla="*/ 1367313 h 4564661"/>
              <a:gd name="connsiteX2669" fmla="*/ 4459256 w 5297627"/>
              <a:gd name="connsiteY2669" fmla="*/ 1369946 h 4564661"/>
              <a:gd name="connsiteX2670" fmla="*/ 4458298 w 5297627"/>
              <a:gd name="connsiteY2670" fmla="*/ 1371399 h 4564661"/>
              <a:gd name="connsiteX2671" fmla="*/ 4463558 w 5297627"/>
              <a:gd name="connsiteY2671" fmla="*/ 1371352 h 4564661"/>
              <a:gd name="connsiteX2672" fmla="*/ 4464106 w 5297627"/>
              <a:gd name="connsiteY2672" fmla="*/ 1371112 h 4564661"/>
              <a:gd name="connsiteX2673" fmla="*/ 4464771 w 5297627"/>
              <a:gd name="connsiteY2673" fmla="*/ 1371341 h 4564661"/>
              <a:gd name="connsiteX2674" fmla="*/ 4467906 w 5297627"/>
              <a:gd name="connsiteY2674" fmla="*/ 1371312 h 4564661"/>
              <a:gd name="connsiteX2675" fmla="*/ 4488590 w 5297627"/>
              <a:gd name="connsiteY2675" fmla="*/ 1368311 h 4564661"/>
              <a:gd name="connsiteX2676" fmla="*/ 4638000 w 5297627"/>
              <a:gd name="connsiteY2676" fmla="*/ 1343660 h 4564661"/>
              <a:gd name="connsiteX2677" fmla="*/ 4586616 w 5297627"/>
              <a:gd name="connsiteY2677" fmla="*/ 1366392 h 4564661"/>
              <a:gd name="connsiteX2678" fmla="*/ 4625604 w 5297627"/>
              <a:gd name="connsiteY2678" fmla="*/ 1363442 h 4564661"/>
              <a:gd name="connsiteX2679" fmla="*/ 4644048 w 5297627"/>
              <a:gd name="connsiteY2679" fmla="*/ 1358477 h 4564661"/>
              <a:gd name="connsiteX2680" fmla="*/ 4634206 w 5297627"/>
              <a:gd name="connsiteY2680" fmla="*/ 1371154 h 4564661"/>
              <a:gd name="connsiteX2681" fmla="*/ 4557640 w 5297627"/>
              <a:gd name="connsiteY2681" fmla="*/ 1388721 h 4564661"/>
              <a:gd name="connsiteX2682" fmla="*/ 4560944 w 5297627"/>
              <a:gd name="connsiteY2682" fmla="*/ 1409858 h 4564661"/>
              <a:gd name="connsiteX2683" fmla="*/ 4467638 w 5297627"/>
              <a:gd name="connsiteY2683" fmla="*/ 1440376 h 4564661"/>
              <a:gd name="connsiteX2684" fmla="*/ 4548290 w 5297627"/>
              <a:gd name="connsiteY2684" fmla="*/ 1422280 h 4564661"/>
              <a:gd name="connsiteX2685" fmla="*/ 4581486 w 5297627"/>
              <a:gd name="connsiteY2685" fmla="*/ 1418111 h 4564661"/>
              <a:gd name="connsiteX2686" fmla="*/ 4590026 w 5297627"/>
              <a:gd name="connsiteY2686" fmla="*/ 1423418 h 4564661"/>
              <a:gd name="connsiteX2687" fmla="*/ 4598914 w 5297627"/>
              <a:gd name="connsiteY2687" fmla="*/ 1429431 h 4564661"/>
              <a:gd name="connsiteX2688" fmla="*/ 4609018 w 5297627"/>
              <a:gd name="connsiteY2688" fmla="*/ 1423859 h 4564661"/>
              <a:gd name="connsiteX2689" fmla="*/ 4625472 w 5297627"/>
              <a:gd name="connsiteY2689" fmla="*/ 1418060 h 4564661"/>
              <a:gd name="connsiteX2690" fmla="*/ 4621824 w 5297627"/>
              <a:gd name="connsiteY2690" fmla="*/ 1420911 h 4564661"/>
              <a:gd name="connsiteX2691" fmla="*/ 4616850 w 5297627"/>
              <a:gd name="connsiteY2691" fmla="*/ 1425454 h 4564661"/>
              <a:gd name="connsiteX2692" fmla="*/ 4615202 w 5297627"/>
              <a:gd name="connsiteY2692" fmla="*/ 1426052 h 4564661"/>
              <a:gd name="connsiteX2693" fmla="*/ 4615218 w 5297627"/>
              <a:gd name="connsiteY2693" fmla="*/ 1425969 h 4564661"/>
              <a:gd name="connsiteX2694" fmla="*/ 4617104 w 5297627"/>
              <a:gd name="connsiteY2694" fmla="*/ 1424900 h 4564661"/>
              <a:gd name="connsiteX2695" fmla="*/ 4615380 w 5297627"/>
              <a:gd name="connsiteY2695" fmla="*/ 1425192 h 4564661"/>
              <a:gd name="connsiteX2696" fmla="*/ 4615218 w 5297627"/>
              <a:gd name="connsiteY2696" fmla="*/ 1425969 h 4564661"/>
              <a:gd name="connsiteX2697" fmla="*/ 4614844 w 5297627"/>
              <a:gd name="connsiteY2697" fmla="*/ 1426181 h 4564661"/>
              <a:gd name="connsiteX2698" fmla="*/ 4614466 w 5297627"/>
              <a:gd name="connsiteY2698" fmla="*/ 1426318 h 4564661"/>
              <a:gd name="connsiteX2699" fmla="*/ 4589802 w 5297627"/>
              <a:gd name="connsiteY2699" fmla="*/ 1436665 h 4564661"/>
              <a:gd name="connsiteX2700" fmla="*/ 4602458 w 5297627"/>
              <a:gd name="connsiteY2700" fmla="*/ 1438154 h 4564661"/>
              <a:gd name="connsiteX2701" fmla="*/ 4601602 w 5297627"/>
              <a:gd name="connsiteY2701" fmla="*/ 1439328 h 4564661"/>
              <a:gd name="connsiteX2702" fmla="*/ 4557872 w 5297627"/>
              <a:gd name="connsiteY2702" fmla="*/ 1458065 h 4564661"/>
              <a:gd name="connsiteX2703" fmla="*/ 4553359 w 5297627"/>
              <a:gd name="connsiteY2703" fmla="*/ 1465261 h 4564661"/>
              <a:gd name="connsiteX2704" fmla="*/ 4546117 w 5297627"/>
              <a:gd name="connsiteY2704" fmla="*/ 1468956 h 4564661"/>
              <a:gd name="connsiteX2705" fmla="*/ 4541130 w 5297627"/>
              <a:gd name="connsiteY2705" fmla="*/ 1470241 h 4564661"/>
              <a:gd name="connsiteX2706" fmla="*/ 4512306 w 5297627"/>
              <a:gd name="connsiteY2706" fmla="*/ 1479959 h 4564661"/>
              <a:gd name="connsiteX2707" fmla="*/ 4596871 w 5297627"/>
              <a:gd name="connsiteY2707" fmla="*/ 1466073 h 4564661"/>
              <a:gd name="connsiteX2708" fmla="*/ 4567798 w 5297627"/>
              <a:gd name="connsiteY2708" fmla="*/ 1487042 h 4564661"/>
              <a:gd name="connsiteX2709" fmla="*/ 4577822 w 5297627"/>
              <a:gd name="connsiteY2709" fmla="*/ 1485618 h 4564661"/>
              <a:gd name="connsiteX2710" fmla="*/ 4563318 w 5297627"/>
              <a:gd name="connsiteY2710" fmla="*/ 1491178 h 4564661"/>
              <a:gd name="connsiteX2711" fmla="*/ 4568582 w 5297627"/>
              <a:gd name="connsiteY2711" fmla="*/ 1490256 h 4564661"/>
              <a:gd name="connsiteX2712" fmla="*/ 4639891 w 5297627"/>
              <a:gd name="connsiteY2712" fmla="*/ 1481228 h 4564661"/>
              <a:gd name="connsiteX2713" fmla="*/ 4626794 w 5297627"/>
              <a:gd name="connsiteY2713" fmla="*/ 1485698 h 4564661"/>
              <a:gd name="connsiteX2714" fmla="*/ 4544577 w 5297627"/>
              <a:gd name="connsiteY2714" fmla="*/ 1506312 h 4564661"/>
              <a:gd name="connsiteX2715" fmla="*/ 4537410 w 5297627"/>
              <a:gd name="connsiteY2715" fmla="*/ 1508215 h 4564661"/>
              <a:gd name="connsiteX2716" fmla="*/ 4533718 w 5297627"/>
              <a:gd name="connsiteY2716" fmla="*/ 1511601 h 4564661"/>
              <a:gd name="connsiteX2717" fmla="*/ 4510928 w 5297627"/>
              <a:gd name="connsiteY2717" fmla="*/ 1515243 h 4564661"/>
              <a:gd name="connsiteX2718" fmla="*/ 4502141 w 5297627"/>
              <a:gd name="connsiteY2718" fmla="*/ 1517575 h 4564661"/>
              <a:gd name="connsiteX2719" fmla="*/ 4524078 w 5297627"/>
              <a:gd name="connsiteY2719" fmla="*/ 1516314 h 4564661"/>
              <a:gd name="connsiteX2720" fmla="*/ 4522266 w 5297627"/>
              <a:gd name="connsiteY2720" fmla="*/ 1517146 h 4564661"/>
              <a:gd name="connsiteX2721" fmla="*/ 4480636 w 5297627"/>
              <a:gd name="connsiteY2721" fmla="*/ 1538130 h 4564661"/>
              <a:gd name="connsiteX2722" fmla="*/ 4544492 w 5297627"/>
              <a:gd name="connsiteY2722" fmla="*/ 1518904 h 4564661"/>
              <a:gd name="connsiteX2723" fmla="*/ 4558865 w 5297627"/>
              <a:gd name="connsiteY2723" fmla="*/ 1515616 h 4564661"/>
              <a:gd name="connsiteX2724" fmla="*/ 4543468 w 5297627"/>
              <a:gd name="connsiteY2724" fmla="*/ 1527061 h 4564661"/>
              <a:gd name="connsiteX2725" fmla="*/ 4546926 w 5297627"/>
              <a:gd name="connsiteY2725" fmla="*/ 1526138 h 4564661"/>
              <a:gd name="connsiteX2726" fmla="*/ 4651936 w 5297627"/>
              <a:gd name="connsiteY2726" fmla="*/ 1496708 h 4564661"/>
              <a:gd name="connsiteX2727" fmla="*/ 4684148 w 5297627"/>
              <a:gd name="connsiteY2727" fmla="*/ 1488908 h 4564661"/>
              <a:gd name="connsiteX2728" fmla="*/ 4664448 w 5297627"/>
              <a:gd name="connsiteY2728" fmla="*/ 1495448 h 4564661"/>
              <a:gd name="connsiteX2729" fmla="*/ 4611590 w 5297627"/>
              <a:gd name="connsiteY2729" fmla="*/ 1511511 h 4564661"/>
              <a:gd name="connsiteX2730" fmla="*/ 4551946 w 5297627"/>
              <a:gd name="connsiteY2730" fmla="*/ 1529297 h 4564661"/>
              <a:gd name="connsiteX2731" fmla="*/ 4605940 w 5297627"/>
              <a:gd name="connsiteY2731" fmla="*/ 1529077 h 4564661"/>
              <a:gd name="connsiteX2732" fmla="*/ 4664218 w 5297627"/>
              <a:gd name="connsiteY2732" fmla="*/ 1519823 h 4564661"/>
              <a:gd name="connsiteX2733" fmla="*/ 4637309 w 5297627"/>
              <a:gd name="connsiteY2733" fmla="*/ 1530646 h 4564661"/>
              <a:gd name="connsiteX2734" fmla="*/ 4624784 w 5297627"/>
              <a:gd name="connsiteY2734" fmla="*/ 1537225 h 4564661"/>
              <a:gd name="connsiteX2735" fmla="*/ 4488353 w 5297627"/>
              <a:gd name="connsiteY2735" fmla="*/ 1583198 h 4564661"/>
              <a:gd name="connsiteX2736" fmla="*/ 4482107 w 5297627"/>
              <a:gd name="connsiteY2736" fmla="*/ 1592093 h 4564661"/>
              <a:gd name="connsiteX2737" fmla="*/ 4444832 w 5297627"/>
              <a:gd name="connsiteY2737" fmla="*/ 1603623 h 4564661"/>
              <a:gd name="connsiteX2738" fmla="*/ 4445758 w 5297627"/>
              <a:gd name="connsiteY2738" fmla="*/ 1615316 h 4564661"/>
              <a:gd name="connsiteX2739" fmla="*/ 4400050 w 5297627"/>
              <a:gd name="connsiteY2739" fmla="*/ 1634442 h 4564661"/>
              <a:gd name="connsiteX2740" fmla="*/ 4399916 w 5297627"/>
              <a:gd name="connsiteY2740" fmla="*/ 1635995 h 4564661"/>
              <a:gd name="connsiteX2741" fmla="*/ 4399890 w 5297627"/>
              <a:gd name="connsiteY2741" fmla="*/ 1636282 h 4564661"/>
              <a:gd name="connsiteX2742" fmla="*/ 4399870 w 5297627"/>
              <a:gd name="connsiteY2742" fmla="*/ 1636512 h 4564661"/>
              <a:gd name="connsiteX2743" fmla="*/ 4399916 w 5297627"/>
              <a:gd name="connsiteY2743" fmla="*/ 1635995 h 4564661"/>
              <a:gd name="connsiteX2744" fmla="*/ 4399991 w 5297627"/>
              <a:gd name="connsiteY2744" fmla="*/ 1635132 h 4564661"/>
              <a:gd name="connsiteX2745" fmla="*/ 4400050 w 5297627"/>
              <a:gd name="connsiteY2745" fmla="*/ 1634442 h 4564661"/>
              <a:gd name="connsiteX2746" fmla="*/ 4439302 w 5297627"/>
              <a:gd name="connsiteY2746" fmla="*/ 1622524 h 4564661"/>
              <a:gd name="connsiteX2747" fmla="*/ 4469193 w 5297627"/>
              <a:gd name="connsiteY2747" fmla="*/ 1616791 h 4564661"/>
              <a:gd name="connsiteX2748" fmla="*/ 4470862 w 5297627"/>
              <a:gd name="connsiteY2748" fmla="*/ 1616222 h 4564661"/>
              <a:gd name="connsiteX2749" fmla="*/ 4470854 w 5297627"/>
              <a:gd name="connsiteY2749" fmla="*/ 1614575 h 4564661"/>
              <a:gd name="connsiteX2750" fmla="*/ 4473799 w 5297627"/>
              <a:gd name="connsiteY2750" fmla="*/ 1610774 h 4564661"/>
              <a:gd name="connsiteX2751" fmla="*/ 4475856 w 5297627"/>
              <a:gd name="connsiteY2751" fmla="*/ 1611536 h 4564661"/>
              <a:gd name="connsiteX2752" fmla="*/ 4476312 w 5297627"/>
              <a:gd name="connsiteY2752" fmla="*/ 1613776 h 4564661"/>
              <a:gd name="connsiteX2753" fmla="*/ 4475530 w 5297627"/>
              <a:gd name="connsiteY2753" fmla="*/ 1614630 h 4564661"/>
              <a:gd name="connsiteX2754" fmla="*/ 4500984 w 5297627"/>
              <a:gd name="connsiteY2754" fmla="*/ 1605952 h 4564661"/>
              <a:gd name="connsiteX2755" fmla="*/ 4458770 w 5297627"/>
              <a:gd name="connsiteY2755" fmla="*/ 1629587 h 4564661"/>
              <a:gd name="connsiteX2756" fmla="*/ 4463149 w 5297627"/>
              <a:gd name="connsiteY2756" fmla="*/ 1629980 h 4564661"/>
              <a:gd name="connsiteX2757" fmla="*/ 4563416 w 5297627"/>
              <a:gd name="connsiteY2757" fmla="*/ 1608836 h 4564661"/>
              <a:gd name="connsiteX2758" fmla="*/ 4621236 w 5297627"/>
              <a:gd name="connsiteY2758" fmla="*/ 1593626 h 4564661"/>
              <a:gd name="connsiteX2759" fmla="*/ 4657815 w 5297627"/>
              <a:gd name="connsiteY2759" fmla="*/ 1582935 h 4564661"/>
              <a:gd name="connsiteX2760" fmla="*/ 4671786 w 5297627"/>
              <a:gd name="connsiteY2760" fmla="*/ 1579348 h 4564661"/>
              <a:gd name="connsiteX2761" fmla="*/ 4672239 w 5297627"/>
              <a:gd name="connsiteY2761" fmla="*/ 1587909 h 4564661"/>
              <a:gd name="connsiteX2762" fmla="*/ 4655937 w 5297627"/>
              <a:gd name="connsiteY2762" fmla="*/ 1593891 h 4564661"/>
              <a:gd name="connsiteX2763" fmla="*/ 4633576 w 5297627"/>
              <a:gd name="connsiteY2763" fmla="*/ 1598827 h 4564661"/>
              <a:gd name="connsiteX2764" fmla="*/ 4591002 w 5297627"/>
              <a:gd name="connsiteY2764" fmla="*/ 1612151 h 4564661"/>
              <a:gd name="connsiteX2765" fmla="*/ 4596306 w 5297627"/>
              <a:gd name="connsiteY2765" fmla="*/ 1612758 h 4564661"/>
              <a:gd name="connsiteX2766" fmla="*/ 4552858 w 5297627"/>
              <a:gd name="connsiteY2766" fmla="*/ 1625564 h 4564661"/>
              <a:gd name="connsiteX2767" fmla="*/ 4512641 w 5297627"/>
              <a:gd name="connsiteY2767" fmla="*/ 1638199 h 4564661"/>
              <a:gd name="connsiteX2768" fmla="*/ 4528496 w 5297627"/>
              <a:gd name="connsiteY2768" fmla="*/ 1635993 h 4564661"/>
              <a:gd name="connsiteX2769" fmla="*/ 4526738 w 5297627"/>
              <a:gd name="connsiteY2769" fmla="*/ 1638556 h 4564661"/>
              <a:gd name="connsiteX2770" fmla="*/ 4525406 w 5297627"/>
              <a:gd name="connsiteY2770" fmla="*/ 1639489 h 4564661"/>
              <a:gd name="connsiteX2771" fmla="*/ 4490990 w 5297627"/>
              <a:gd name="connsiteY2771" fmla="*/ 1645081 h 4564661"/>
              <a:gd name="connsiteX2772" fmla="*/ 4492406 w 5297627"/>
              <a:gd name="connsiteY2772" fmla="*/ 1644555 h 4564661"/>
              <a:gd name="connsiteX2773" fmla="*/ 4454234 w 5297627"/>
              <a:gd name="connsiteY2773" fmla="*/ 1656546 h 4564661"/>
              <a:gd name="connsiteX2774" fmla="*/ 4460429 w 5297627"/>
              <a:gd name="connsiteY2774" fmla="*/ 1655242 h 4564661"/>
              <a:gd name="connsiteX2775" fmla="*/ 4463616 w 5297627"/>
              <a:gd name="connsiteY2775" fmla="*/ 1654282 h 4564661"/>
              <a:gd name="connsiteX2776" fmla="*/ 4483394 w 5297627"/>
              <a:gd name="connsiteY2776" fmla="*/ 1651926 h 4564661"/>
              <a:gd name="connsiteX2777" fmla="*/ 4510351 w 5297627"/>
              <a:gd name="connsiteY2777" fmla="*/ 1651096 h 4564661"/>
              <a:gd name="connsiteX2778" fmla="*/ 4445478 w 5297627"/>
              <a:gd name="connsiteY2778" fmla="*/ 1661933 h 4564661"/>
              <a:gd name="connsiteX2779" fmla="*/ 4449450 w 5297627"/>
              <a:gd name="connsiteY2779" fmla="*/ 1665599 h 4564661"/>
              <a:gd name="connsiteX2780" fmla="*/ 4491254 w 5297627"/>
              <a:gd name="connsiteY2780" fmla="*/ 1660606 h 4564661"/>
              <a:gd name="connsiteX2781" fmla="*/ 4534660 w 5297627"/>
              <a:gd name="connsiteY2781" fmla="*/ 1647637 h 4564661"/>
              <a:gd name="connsiteX2782" fmla="*/ 4590508 w 5297627"/>
              <a:gd name="connsiteY2782" fmla="*/ 1630949 h 4564661"/>
              <a:gd name="connsiteX2783" fmla="*/ 4576016 w 5297627"/>
              <a:gd name="connsiteY2783" fmla="*/ 1631838 h 4564661"/>
              <a:gd name="connsiteX2784" fmla="*/ 4551399 w 5297627"/>
              <a:gd name="connsiteY2784" fmla="*/ 1635317 h 4564661"/>
              <a:gd name="connsiteX2785" fmla="*/ 4560968 w 5297627"/>
              <a:gd name="connsiteY2785" fmla="*/ 1631284 h 4564661"/>
              <a:gd name="connsiteX2786" fmla="*/ 4607522 w 5297627"/>
              <a:gd name="connsiteY2786" fmla="*/ 1618287 h 4564661"/>
              <a:gd name="connsiteX2787" fmla="*/ 4629728 w 5297627"/>
              <a:gd name="connsiteY2787" fmla="*/ 1609990 h 4564661"/>
              <a:gd name="connsiteX2788" fmla="*/ 4629464 w 5297627"/>
              <a:gd name="connsiteY2788" fmla="*/ 1610501 h 4564661"/>
              <a:gd name="connsiteX2789" fmla="*/ 4642220 w 5297627"/>
              <a:gd name="connsiteY2789" fmla="*/ 1610222 h 4564661"/>
              <a:gd name="connsiteX2790" fmla="*/ 4646984 w 5297627"/>
              <a:gd name="connsiteY2790" fmla="*/ 1610031 h 4564661"/>
              <a:gd name="connsiteX2791" fmla="*/ 4640087 w 5297627"/>
              <a:gd name="connsiteY2791" fmla="*/ 1612963 h 4564661"/>
              <a:gd name="connsiteX2792" fmla="*/ 4603434 w 5297627"/>
              <a:gd name="connsiteY2792" fmla="*/ 1627239 h 4564661"/>
              <a:gd name="connsiteX2793" fmla="*/ 4649705 w 5297627"/>
              <a:gd name="connsiteY2793" fmla="*/ 1614515 h 4564661"/>
              <a:gd name="connsiteX2794" fmla="*/ 4699590 w 5297627"/>
              <a:gd name="connsiteY2794" fmla="*/ 1601755 h 4564661"/>
              <a:gd name="connsiteX2795" fmla="*/ 4695802 w 5297627"/>
              <a:gd name="connsiteY2795" fmla="*/ 1607290 h 4564661"/>
              <a:gd name="connsiteX2796" fmla="*/ 4695828 w 5297627"/>
              <a:gd name="connsiteY2796" fmla="*/ 1607452 h 4564661"/>
              <a:gd name="connsiteX2797" fmla="*/ 4690739 w 5297627"/>
              <a:gd name="connsiteY2797" fmla="*/ 1607819 h 4564661"/>
              <a:gd name="connsiteX2798" fmla="*/ 4643248 w 5297627"/>
              <a:gd name="connsiteY2798" fmla="*/ 1625470 h 4564661"/>
              <a:gd name="connsiteX2799" fmla="*/ 4721064 w 5297627"/>
              <a:gd name="connsiteY2799" fmla="*/ 1608298 h 4564661"/>
              <a:gd name="connsiteX2800" fmla="*/ 4744504 w 5297627"/>
              <a:gd name="connsiteY2800" fmla="*/ 1604151 h 4564661"/>
              <a:gd name="connsiteX2801" fmla="*/ 4717630 w 5297627"/>
              <a:gd name="connsiteY2801" fmla="*/ 1613493 h 4564661"/>
              <a:gd name="connsiteX2802" fmla="*/ 4662030 w 5297627"/>
              <a:gd name="connsiteY2802" fmla="*/ 1632497 h 4564661"/>
              <a:gd name="connsiteX2803" fmla="*/ 4651556 w 5297627"/>
              <a:gd name="connsiteY2803" fmla="*/ 1640921 h 4564661"/>
              <a:gd name="connsiteX2804" fmla="*/ 4664628 w 5297627"/>
              <a:gd name="connsiteY2804" fmla="*/ 1640171 h 4564661"/>
              <a:gd name="connsiteX2805" fmla="*/ 4659261 w 5297627"/>
              <a:gd name="connsiteY2805" fmla="*/ 1642001 h 4564661"/>
              <a:gd name="connsiteX2806" fmla="*/ 4656117 w 5297627"/>
              <a:gd name="connsiteY2806" fmla="*/ 1649237 h 4564661"/>
              <a:gd name="connsiteX2807" fmla="*/ 4686464 w 5297627"/>
              <a:gd name="connsiteY2807" fmla="*/ 1640428 h 4564661"/>
              <a:gd name="connsiteX2808" fmla="*/ 4699635 w 5297627"/>
              <a:gd name="connsiteY2808" fmla="*/ 1637753 h 4564661"/>
              <a:gd name="connsiteX2809" fmla="*/ 4727405 w 5297627"/>
              <a:gd name="connsiteY2809" fmla="*/ 1632595 h 4564661"/>
              <a:gd name="connsiteX2810" fmla="*/ 4742696 w 5297627"/>
              <a:gd name="connsiteY2810" fmla="*/ 1630535 h 4564661"/>
              <a:gd name="connsiteX2811" fmla="*/ 4742603 w 5297627"/>
              <a:gd name="connsiteY2811" fmla="*/ 1630583 h 4564661"/>
              <a:gd name="connsiteX2812" fmla="*/ 4722719 w 5297627"/>
              <a:gd name="connsiteY2812" fmla="*/ 1642056 h 4564661"/>
              <a:gd name="connsiteX2813" fmla="*/ 4713241 w 5297627"/>
              <a:gd name="connsiteY2813" fmla="*/ 1647943 h 4564661"/>
              <a:gd name="connsiteX2814" fmla="*/ 4708386 w 5297627"/>
              <a:gd name="connsiteY2814" fmla="*/ 1649126 h 4564661"/>
              <a:gd name="connsiteX2815" fmla="*/ 4700614 w 5297627"/>
              <a:gd name="connsiteY2815" fmla="*/ 1652555 h 4564661"/>
              <a:gd name="connsiteX2816" fmla="*/ 4694736 w 5297627"/>
              <a:gd name="connsiteY2816" fmla="*/ 1653680 h 4564661"/>
              <a:gd name="connsiteX2817" fmla="*/ 4688176 w 5297627"/>
              <a:gd name="connsiteY2817" fmla="*/ 1657257 h 4564661"/>
              <a:gd name="connsiteX2818" fmla="*/ 4688486 w 5297627"/>
              <a:gd name="connsiteY2818" fmla="*/ 1657905 h 4564661"/>
              <a:gd name="connsiteX2819" fmla="*/ 4676368 w 5297627"/>
              <a:gd name="connsiteY2819" fmla="*/ 1663251 h 4564661"/>
              <a:gd name="connsiteX2820" fmla="*/ 4690358 w 5297627"/>
              <a:gd name="connsiteY2820" fmla="*/ 1666201 h 4564661"/>
              <a:gd name="connsiteX2821" fmla="*/ 4727409 w 5297627"/>
              <a:gd name="connsiteY2821" fmla="*/ 1657678 h 4564661"/>
              <a:gd name="connsiteX2822" fmla="*/ 4730156 w 5297627"/>
              <a:gd name="connsiteY2822" fmla="*/ 1663098 h 4564661"/>
              <a:gd name="connsiteX2823" fmla="*/ 4732596 w 5297627"/>
              <a:gd name="connsiteY2823" fmla="*/ 1668271 h 4564661"/>
              <a:gd name="connsiteX2824" fmla="*/ 4796149 w 5297627"/>
              <a:gd name="connsiteY2824" fmla="*/ 1654301 h 4564661"/>
              <a:gd name="connsiteX2825" fmla="*/ 4804473 w 5297627"/>
              <a:gd name="connsiteY2825" fmla="*/ 1656128 h 4564661"/>
              <a:gd name="connsiteX2826" fmla="*/ 4804372 w 5297627"/>
              <a:gd name="connsiteY2826" fmla="*/ 1656391 h 4564661"/>
              <a:gd name="connsiteX2827" fmla="*/ 4688680 w 5297627"/>
              <a:gd name="connsiteY2827" fmla="*/ 1694087 h 4564661"/>
              <a:gd name="connsiteX2828" fmla="*/ 4646435 w 5297627"/>
              <a:gd name="connsiteY2828" fmla="*/ 1699778 h 4564661"/>
              <a:gd name="connsiteX2829" fmla="*/ 4615106 w 5297627"/>
              <a:gd name="connsiteY2829" fmla="*/ 1716053 h 4564661"/>
              <a:gd name="connsiteX2830" fmla="*/ 4518146 w 5297627"/>
              <a:gd name="connsiteY2830" fmla="*/ 1744020 h 4564661"/>
              <a:gd name="connsiteX2831" fmla="*/ 4520867 w 5297627"/>
              <a:gd name="connsiteY2831" fmla="*/ 1746243 h 4564661"/>
              <a:gd name="connsiteX2832" fmla="*/ 4516653 w 5297627"/>
              <a:gd name="connsiteY2832" fmla="*/ 1746265 h 4564661"/>
              <a:gd name="connsiteX2833" fmla="*/ 4517190 w 5297627"/>
              <a:gd name="connsiteY2833" fmla="*/ 1744295 h 4564661"/>
              <a:gd name="connsiteX2834" fmla="*/ 4500942 w 5297627"/>
              <a:gd name="connsiteY2834" fmla="*/ 1748981 h 4564661"/>
              <a:gd name="connsiteX2835" fmla="*/ 4499113 w 5297627"/>
              <a:gd name="connsiteY2835" fmla="*/ 1750183 h 4564661"/>
              <a:gd name="connsiteX2836" fmla="*/ 4500186 w 5297627"/>
              <a:gd name="connsiteY2836" fmla="*/ 1753150 h 4564661"/>
              <a:gd name="connsiteX2837" fmla="*/ 4516653 w 5297627"/>
              <a:gd name="connsiteY2837" fmla="*/ 1746265 h 4564661"/>
              <a:gd name="connsiteX2838" fmla="*/ 4518514 w 5297627"/>
              <a:gd name="connsiteY2838" fmla="*/ 1751053 h 4564661"/>
              <a:gd name="connsiteX2839" fmla="*/ 4604952 w 5297627"/>
              <a:gd name="connsiteY2839" fmla="*/ 1726378 h 4564661"/>
              <a:gd name="connsiteX2840" fmla="*/ 4797312 w 5297627"/>
              <a:gd name="connsiteY2840" fmla="*/ 1747896 h 4564661"/>
              <a:gd name="connsiteX2841" fmla="*/ 4784398 w 5297627"/>
              <a:gd name="connsiteY2841" fmla="*/ 1754213 h 4564661"/>
              <a:gd name="connsiteX2842" fmla="*/ 4797704 w 5297627"/>
              <a:gd name="connsiteY2842" fmla="*/ 1756475 h 4564661"/>
              <a:gd name="connsiteX2843" fmla="*/ 4819935 w 5297627"/>
              <a:gd name="connsiteY2843" fmla="*/ 1750427 h 4564661"/>
              <a:gd name="connsiteX2844" fmla="*/ 4937457 w 5297627"/>
              <a:gd name="connsiteY2844" fmla="*/ 1763572 h 4564661"/>
              <a:gd name="connsiteX2845" fmla="*/ 4935442 w 5297627"/>
              <a:gd name="connsiteY2845" fmla="*/ 1767832 h 4564661"/>
              <a:gd name="connsiteX2846" fmla="*/ 4948208 w 5297627"/>
              <a:gd name="connsiteY2846" fmla="*/ 1764774 h 4564661"/>
              <a:gd name="connsiteX2847" fmla="*/ 4964066 w 5297627"/>
              <a:gd name="connsiteY2847" fmla="*/ 1766548 h 4564661"/>
              <a:gd name="connsiteX2848" fmla="*/ 4928426 w 5297627"/>
              <a:gd name="connsiteY2848" fmla="*/ 1775200 h 4564661"/>
              <a:gd name="connsiteX2849" fmla="*/ 4910722 w 5297627"/>
              <a:gd name="connsiteY2849" fmla="*/ 1779831 h 4564661"/>
              <a:gd name="connsiteX2850" fmla="*/ 4885432 w 5297627"/>
              <a:gd name="connsiteY2850" fmla="*/ 1777127 h 4564661"/>
              <a:gd name="connsiteX2851" fmla="*/ 4755670 w 5297627"/>
              <a:gd name="connsiteY2851" fmla="*/ 1781934 h 4564661"/>
              <a:gd name="connsiteX2852" fmla="*/ 4755570 w 5297627"/>
              <a:gd name="connsiteY2852" fmla="*/ 1781972 h 4564661"/>
              <a:gd name="connsiteX2853" fmla="*/ 4756780 w 5297627"/>
              <a:gd name="connsiteY2853" fmla="*/ 1782120 h 4564661"/>
              <a:gd name="connsiteX2854" fmla="*/ 4861024 w 5297627"/>
              <a:gd name="connsiteY2854" fmla="*/ 1794404 h 4564661"/>
              <a:gd name="connsiteX2855" fmla="*/ 4836130 w 5297627"/>
              <a:gd name="connsiteY2855" fmla="*/ 1803331 h 4564661"/>
              <a:gd name="connsiteX2856" fmla="*/ 4821947 w 5297627"/>
              <a:gd name="connsiteY2856" fmla="*/ 1822335 h 4564661"/>
              <a:gd name="connsiteX2857" fmla="*/ 4863336 w 5297627"/>
              <a:gd name="connsiteY2857" fmla="*/ 1812246 h 4564661"/>
              <a:gd name="connsiteX2858" fmla="*/ 4906634 w 5297627"/>
              <a:gd name="connsiteY2858" fmla="*/ 1799780 h 4564661"/>
              <a:gd name="connsiteX2859" fmla="*/ 4930436 w 5297627"/>
              <a:gd name="connsiteY2859" fmla="*/ 1802585 h 4564661"/>
              <a:gd name="connsiteX2860" fmla="*/ 4928434 w 5297627"/>
              <a:gd name="connsiteY2860" fmla="*/ 1803287 h 4564661"/>
              <a:gd name="connsiteX2861" fmla="*/ 4931242 w 5297627"/>
              <a:gd name="connsiteY2861" fmla="*/ 1802679 h 4564661"/>
              <a:gd name="connsiteX2862" fmla="*/ 4973201 w 5297627"/>
              <a:gd name="connsiteY2862" fmla="*/ 1807625 h 4564661"/>
              <a:gd name="connsiteX2863" fmla="*/ 4965976 w 5297627"/>
              <a:gd name="connsiteY2863" fmla="*/ 1810327 h 4564661"/>
              <a:gd name="connsiteX2864" fmla="*/ 4934092 w 5297627"/>
              <a:gd name="connsiteY2864" fmla="*/ 1825272 h 4564661"/>
              <a:gd name="connsiteX2865" fmla="*/ 4968654 w 5297627"/>
              <a:gd name="connsiteY2865" fmla="*/ 1811911 h 4564661"/>
              <a:gd name="connsiteX2866" fmla="*/ 4983021 w 5297627"/>
              <a:gd name="connsiteY2866" fmla="*/ 1808782 h 4564661"/>
              <a:gd name="connsiteX2867" fmla="*/ 5017188 w 5297627"/>
              <a:gd name="connsiteY2867" fmla="*/ 1812809 h 4564661"/>
              <a:gd name="connsiteX2868" fmla="*/ 5022399 w 5297627"/>
              <a:gd name="connsiteY2868" fmla="*/ 1817050 h 4564661"/>
              <a:gd name="connsiteX2869" fmla="*/ 5031133 w 5297627"/>
              <a:gd name="connsiteY2869" fmla="*/ 1814452 h 4564661"/>
              <a:gd name="connsiteX2870" fmla="*/ 5079408 w 5297627"/>
              <a:gd name="connsiteY2870" fmla="*/ 1820141 h 4564661"/>
              <a:gd name="connsiteX2871" fmla="*/ 5071178 w 5297627"/>
              <a:gd name="connsiteY2871" fmla="*/ 1822859 h 4564661"/>
              <a:gd name="connsiteX2872" fmla="*/ 5035051 w 5297627"/>
              <a:gd name="connsiteY2872" fmla="*/ 1837652 h 4564661"/>
              <a:gd name="connsiteX2873" fmla="*/ 5033222 w 5297627"/>
              <a:gd name="connsiteY2873" fmla="*/ 1841949 h 4564661"/>
              <a:gd name="connsiteX2874" fmla="*/ 4975792 w 5297627"/>
              <a:gd name="connsiteY2874" fmla="*/ 1836942 h 4564661"/>
              <a:gd name="connsiteX2875" fmla="*/ 4982674 w 5297627"/>
              <a:gd name="connsiteY2875" fmla="*/ 1842142 h 4564661"/>
              <a:gd name="connsiteX2876" fmla="*/ 5003842 w 5297627"/>
              <a:gd name="connsiteY2876" fmla="*/ 1845275 h 4564661"/>
              <a:gd name="connsiteX2877" fmla="*/ 4995745 w 5297627"/>
              <a:gd name="connsiteY2877" fmla="*/ 1847058 h 4564661"/>
              <a:gd name="connsiteX2878" fmla="*/ 5002015 w 5297627"/>
              <a:gd name="connsiteY2878" fmla="*/ 1852645 h 4564661"/>
              <a:gd name="connsiteX2879" fmla="*/ 5023900 w 5297627"/>
              <a:gd name="connsiteY2879" fmla="*/ 1857149 h 4564661"/>
              <a:gd name="connsiteX2880" fmla="*/ 4994519 w 5297627"/>
              <a:gd name="connsiteY2880" fmla="*/ 1867582 h 4564661"/>
              <a:gd name="connsiteX2881" fmla="*/ 5027876 w 5297627"/>
              <a:gd name="connsiteY2881" fmla="*/ 1857967 h 4564661"/>
              <a:gd name="connsiteX2882" fmla="*/ 5030688 w 5297627"/>
              <a:gd name="connsiteY2882" fmla="*/ 1858545 h 4564661"/>
              <a:gd name="connsiteX2883" fmla="*/ 5064678 w 5297627"/>
              <a:gd name="connsiteY2883" fmla="*/ 1863459 h 4564661"/>
              <a:gd name="connsiteX2884" fmla="*/ 5027402 w 5297627"/>
              <a:gd name="connsiteY2884" fmla="*/ 1876907 h 4564661"/>
              <a:gd name="connsiteX2885" fmla="*/ 5074561 w 5297627"/>
              <a:gd name="connsiteY2885" fmla="*/ 1864736 h 4564661"/>
              <a:gd name="connsiteX2886" fmla="*/ 5096061 w 5297627"/>
              <a:gd name="connsiteY2886" fmla="*/ 1867412 h 4564661"/>
              <a:gd name="connsiteX2887" fmla="*/ 5132274 w 5297627"/>
              <a:gd name="connsiteY2887" fmla="*/ 1873043 h 4564661"/>
              <a:gd name="connsiteX2888" fmla="*/ 5074806 w 5297627"/>
              <a:gd name="connsiteY2888" fmla="*/ 1890772 h 4564661"/>
              <a:gd name="connsiteX2889" fmla="*/ 5038776 w 5297627"/>
              <a:gd name="connsiteY2889" fmla="*/ 1888360 h 4564661"/>
              <a:gd name="connsiteX2890" fmla="*/ 5033502 w 5297627"/>
              <a:gd name="connsiteY2890" fmla="*/ 1897648 h 4564661"/>
              <a:gd name="connsiteX2891" fmla="*/ 5045392 w 5297627"/>
              <a:gd name="connsiteY2891" fmla="*/ 1899847 h 4564661"/>
              <a:gd name="connsiteX2892" fmla="*/ 4955085 w 5297627"/>
              <a:gd name="connsiteY2892" fmla="*/ 1927707 h 4564661"/>
              <a:gd name="connsiteX2893" fmla="*/ 4856207 w 5297627"/>
              <a:gd name="connsiteY2893" fmla="*/ 1956920 h 4564661"/>
              <a:gd name="connsiteX2894" fmla="*/ 4846019 w 5297627"/>
              <a:gd name="connsiteY2894" fmla="*/ 1955365 h 4564661"/>
              <a:gd name="connsiteX2895" fmla="*/ 4812622 w 5297627"/>
              <a:gd name="connsiteY2895" fmla="*/ 1950841 h 4564661"/>
              <a:gd name="connsiteX2896" fmla="*/ 4659544 w 5297627"/>
              <a:gd name="connsiteY2896" fmla="*/ 1935887 h 4564661"/>
              <a:gd name="connsiteX2897" fmla="*/ 4657950 w 5297627"/>
              <a:gd name="connsiteY2897" fmla="*/ 1937786 h 4564661"/>
              <a:gd name="connsiteX2898" fmla="*/ 4652973 w 5297627"/>
              <a:gd name="connsiteY2898" fmla="*/ 1944562 h 4564661"/>
              <a:gd name="connsiteX2899" fmla="*/ 4748552 w 5297627"/>
              <a:gd name="connsiteY2899" fmla="*/ 1956877 h 4564661"/>
              <a:gd name="connsiteX2900" fmla="*/ 4823816 w 5297627"/>
              <a:gd name="connsiteY2900" fmla="*/ 1966490 h 4564661"/>
              <a:gd name="connsiteX2901" fmla="*/ 4819749 w 5297627"/>
              <a:gd name="connsiteY2901" fmla="*/ 1967692 h 4564661"/>
              <a:gd name="connsiteX2902" fmla="*/ 4696742 w 5297627"/>
              <a:gd name="connsiteY2902" fmla="*/ 2005310 h 4564661"/>
              <a:gd name="connsiteX2903" fmla="*/ 4683591 w 5297627"/>
              <a:gd name="connsiteY2903" fmla="*/ 2008505 h 4564661"/>
              <a:gd name="connsiteX2904" fmla="*/ 4683591 w 5297627"/>
              <a:gd name="connsiteY2904" fmla="*/ 2008505 h 4564661"/>
              <a:gd name="connsiteX2905" fmla="*/ 4696742 w 5297627"/>
              <a:gd name="connsiteY2905" fmla="*/ 2005310 h 4564661"/>
              <a:gd name="connsiteX2906" fmla="*/ 4790227 w 5297627"/>
              <a:gd name="connsiteY2906" fmla="*/ 1985209 h 4564661"/>
              <a:gd name="connsiteX2907" fmla="*/ 4848099 w 5297627"/>
              <a:gd name="connsiteY2907" fmla="*/ 1969591 h 4564661"/>
              <a:gd name="connsiteX2908" fmla="*/ 4922202 w 5297627"/>
              <a:gd name="connsiteY2908" fmla="*/ 1979056 h 4564661"/>
              <a:gd name="connsiteX2909" fmla="*/ 4850980 w 5297627"/>
              <a:gd name="connsiteY2909" fmla="*/ 1998836 h 4564661"/>
              <a:gd name="connsiteX2910" fmla="*/ 4787881 w 5297627"/>
              <a:gd name="connsiteY2910" fmla="*/ 2016369 h 4564661"/>
              <a:gd name="connsiteX2911" fmla="*/ 4606449 w 5297627"/>
              <a:gd name="connsiteY2911" fmla="*/ 2069879 h 4564661"/>
              <a:gd name="connsiteX2912" fmla="*/ 4790328 w 5297627"/>
              <a:gd name="connsiteY2912" fmla="*/ 2085122 h 4564661"/>
              <a:gd name="connsiteX2913" fmla="*/ 4740959 w 5297627"/>
              <a:gd name="connsiteY2913" fmla="*/ 2086307 h 4564661"/>
              <a:gd name="connsiteX2914" fmla="*/ 4696892 w 5297627"/>
              <a:gd name="connsiteY2914" fmla="*/ 2086597 h 4564661"/>
              <a:gd name="connsiteX2915" fmla="*/ 4702167 w 5297627"/>
              <a:gd name="connsiteY2915" fmla="*/ 2088545 h 4564661"/>
              <a:gd name="connsiteX2916" fmla="*/ 4539736 w 5297627"/>
              <a:gd name="connsiteY2916" fmla="*/ 2069608 h 4564661"/>
              <a:gd name="connsiteX2917" fmla="*/ 4533579 w 5297627"/>
              <a:gd name="connsiteY2917" fmla="*/ 2072913 h 4564661"/>
              <a:gd name="connsiteX2918" fmla="*/ 4532622 w 5297627"/>
              <a:gd name="connsiteY2918" fmla="*/ 2081430 h 4564661"/>
              <a:gd name="connsiteX2919" fmla="*/ 4569774 w 5297627"/>
              <a:gd name="connsiteY2919" fmla="*/ 2086420 h 4564661"/>
              <a:gd name="connsiteX2920" fmla="*/ 4670492 w 5297627"/>
              <a:gd name="connsiteY2920" fmla="*/ 2104906 h 4564661"/>
              <a:gd name="connsiteX2921" fmla="*/ 4584664 w 5297627"/>
              <a:gd name="connsiteY2921" fmla="*/ 2101523 h 4564661"/>
              <a:gd name="connsiteX2922" fmla="*/ 4523290 w 5297627"/>
              <a:gd name="connsiteY2922" fmla="*/ 2094389 h 4564661"/>
              <a:gd name="connsiteX2923" fmla="*/ 4525846 w 5297627"/>
              <a:gd name="connsiteY2923" fmla="*/ 2103558 h 4564661"/>
              <a:gd name="connsiteX2924" fmla="*/ 4528897 w 5297627"/>
              <a:gd name="connsiteY2924" fmla="*/ 2108537 h 4564661"/>
              <a:gd name="connsiteX2925" fmla="*/ 4560792 w 5297627"/>
              <a:gd name="connsiteY2925" fmla="*/ 2113468 h 4564661"/>
              <a:gd name="connsiteX2926" fmla="*/ 4562813 w 5297627"/>
              <a:gd name="connsiteY2926" fmla="*/ 2113781 h 4564661"/>
              <a:gd name="connsiteX2927" fmla="*/ 4563120 w 5297627"/>
              <a:gd name="connsiteY2927" fmla="*/ 2115903 h 4564661"/>
              <a:gd name="connsiteX2928" fmla="*/ 4568852 w 5297627"/>
              <a:gd name="connsiteY2928" fmla="*/ 2114714 h 4564661"/>
              <a:gd name="connsiteX2929" fmla="*/ 4573366 w 5297627"/>
              <a:gd name="connsiteY2929" fmla="*/ 2115412 h 4564661"/>
              <a:gd name="connsiteX2930" fmla="*/ 4566810 w 5297627"/>
              <a:gd name="connsiteY2930" fmla="*/ 2125372 h 4564661"/>
              <a:gd name="connsiteX2931" fmla="*/ 4518140 w 5297627"/>
              <a:gd name="connsiteY2931" fmla="*/ 2125732 h 4564661"/>
              <a:gd name="connsiteX2932" fmla="*/ 4507257 w 5297627"/>
              <a:gd name="connsiteY2932" fmla="*/ 2128782 h 4564661"/>
              <a:gd name="connsiteX2933" fmla="*/ 4434071 w 5297627"/>
              <a:gd name="connsiteY2933" fmla="*/ 2122598 h 4564661"/>
              <a:gd name="connsiteX2934" fmla="*/ 4431302 w 5297627"/>
              <a:gd name="connsiteY2934" fmla="*/ 2127534 h 4564661"/>
              <a:gd name="connsiteX2935" fmla="*/ 4425524 w 5297627"/>
              <a:gd name="connsiteY2935" fmla="*/ 2139392 h 4564661"/>
              <a:gd name="connsiteX2936" fmla="*/ 4422056 w 5297627"/>
              <a:gd name="connsiteY2936" fmla="*/ 2139542 h 4564661"/>
              <a:gd name="connsiteX2937" fmla="*/ 4381778 w 5297627"/>
              <a:gd name="connsiteY2937" fmla="*/ 2136141 h 4564661"/>
              <a:gd name="connsiteX2938" fmla="*/ 4344859 w 5297627"/>
              <a:gd name="connsiteY2938" fmla="*/ 2147031 h 4564661"/>
              <a:gd name="connsiteX2939" fmla="*/ 4347098 w 5297627"/>
              <a:gd name="connsiteY2939" fmla="*/ 2147099 h 4564661"/>
              <a:gd name="connsiteX2940" fmla="*/ 4624802 w 5297627"/>
              <a:gd name="connsiteY2940" fmla="*/ 2186978 h 4564661"/>
              <a:gd name="connsiteX2941" fmla="*/ 4666158 w 5297627"/>
              <a:gd name="connsiteY2941" fmla="*/ 2198125 h 4564661"/>
              <a:gd name="connsiteX2942" fmla="*/ 4677632 w 5297627"/>
              <a:gd name="connsiteY2942" fmla="*/ 2198620 h 4564661"/>
              <a:gd name="connsiteX2943" fmla="*/ 4677840 w 5297627"/>
              <a:gd name="connsiteY2943" fmla="*/ 2199165 h 4564661"/>
              <a:gd name="connsiteX2944" fmla="*/ 4679652 w 5297627"/>
              <a:gd name="connsiteY2944" fmla="*/ 2198706 h 4564661"/>
              <a:gd name="connsiteX2945" fmla="*/ 4677632 w 5297627"/>
              <a:gd name="connsiteY2945" fmla="*/ 2198620 h 4564661"/>
              <a:gd name="connsiteX2946" fmla="*/ 4676848 w 5297627"/>
              <a:gd name="connsiteY2946" fmla="*/ 2196548 h 4564661"/>
              <a:gd name="connsiteX2947" fmla="*/ 4714644 w 5297627"/>
              <a:gd name="connsiteY2947" fmla="*/ 2200094 h 4564661"/>
              <a:gd name="connsiteX2948" fmla="*/ 4706763 w 5297627"/>
              <a:gd name="connsiteY2948" fmla="*/ 2196501 h 4564661"/>
              <a:gd name="connsiteX2949" fmla="*/ 4703760 w 5297627"/>
              <a:gd name="connsiteY2949" fmla="*/ 2189245 h 4564661"/>
              <a:gd name="connsiteX2950" fmla="*/ 4673748 w 5297627"/>
              <a:gd name="connsiteY2950" fmla="*/ 2181389 h 4564661"/>
              <a:gd name="connsiteX2951" fmla="*/ 4631554 w 5297627"/>
              <a:gd name="connsiteY2951" fmla="*/ 2171286 h 4564661"/>
              <a:gd name="connsiteX2952" fmla="*/ 4640506 w 5297627"/>
              <a:gd name="connsiteY2952" fmla="*/ 2172345 h 4564661"/>
              <a:gd name="connsiteX2953" fmla="*/ 4648200 w 5297627"/>
              <a:gd name="connsiteY2953" fmla="*/ 2174133 h 4564661"/>
              <a:gd name="connsiteX2954" fmla="*/ 4762098 w 5297627"/>
              <a:gd name="connsiteY2954" fmla="*/ 2197938 h 4564661"/>
              <a:gd name="connsiteX2955" fmla="*/ 4822044 w 5297627"/>
              <a:gd name="connsiteY2955" fmla="*/ 2212973 h 4564661"/>
              <a:gd name="connsiteX2956" fmla="*/ 4877289 w 5297627"/>
              <a:gd name="connsiteY2956" fmla="*/ 2228094 h 4564661"/>
              <a:gd name="connsiteX2957" fmla="*/ 4811854 w 5297627"/>
              <a:gd name="connsiteY2957" fmla="*/ 2213162 h 4564661"/>
              <a:gd name="connsiteX2958" fmla="*/ 4789721 w 5297627"/>
              <a:gd name="connsiteY2958" fmla="*/ 2208899 h 4564661"/>
              <a:gd name="connsiteX2959" fmla="*/ 4808070 w 5297627"/>
              <a:gd name="connsiteY2959" fmla="*/ 2218077 h 4564661"/>
              <a:gd name="connsiteX2960" fmla="*/ 4953472 w 5297627"/>
              <a:gd name="connsiteY2960" fmla="*/ 2255832 h 4564661"/>
              <a:gd name="connsiteX2961" fmla="*/ 4817560 w 5297627"/>
              <a:gd name="connsiteY2961" fmla="*/ 2225381 h 4564661"/>
              <a:gd name="connsiteX2962" fmla="*/ 4807089 w 5297627"/>
              <a:gd name="connsiteY2962" fmla="*/ 2225152 h 4564661"/>
              <a:gd name="connsiteX2963" fmla="*/ 4816364 w 5297627"/>
              <a:gd name="connsiteY2963" fmla="*/ 2226933 h 4564661"/>
              <a:gd name="connsiteX2964" fmla="*/ 4890954 w 5297627"/>
              <a:gd name="connsiteY2964" fmla="*/ 2246647 h 4564661"/>
              <a:gd name="connsiteX2965" fmla="*/ 4938487 w 5297627"/>
              <a:gd name="connsiteY2965" fmla="*/ 2260378 h 4564661"/>
              <a:gd name="connsiteX2966" fmla="*/ 4931391 w 5297627"/>
              <a:gd name="connsiteY2966" fmla="*/ 2260453 h 4564661"/>
              <a:gd name="connsiteX2967" fmla="*/ 4931081 w 5297627"/>
              <a:gd name="connsiteY2967" fmla="*/ 2260489 h 4564661"/>
              <a:gd name="connsiteX2968" fmla="*/ 4928948 w 5297627"/>
              <a:gd name="connsiteY2968" fmla="*/ 2260028 h 4564661"/>
              <a:gd name="connsiteX2969" fmla="*/ 4895152 w 5297627"/>
              <a:gd name="connsiteY2969" fmla="*/ 2251733 h 4564661"/>
              <a:gd name="connsiteX2970" fmla="*/ 4917284 w 5297627"/>
              <a:gd name="connsiteY2970" fmla="*/ 2261351 h 4564661"/>
              <a:gd name="connsiteX2971" fmla="*/ 4919713 w 5297627"/>
              <a:gd name="connsiteY2971" fmla="*/ 2261895 h 4564661"/>
              <a:gd name="connsiteX2972" fmla="*/ 4917208 w 5297627"/>
              <a:gd name="connsiteY2972" fmla="*/ 2264578 h 4564661"/>
              <a:gd name="connsiteX2973" fmla="*/ 4925488 w 5297627"/>
              <a:gd name="connsiteY2973" fmla="*/ 2265701 h 4564661"/>
              <a:gd name="connsiteX2974" fmla="*/ 4935546 w 5297627"/>
              <a:gd name="connsiteY2974" fmla="*/ 2265793 h 4564661"/>
              <a:gd name="connsiteX2975" fmla="*/ 4942220 w 5297627"/>
              <a:gd name="connsiteY2975" fmla="*/ 2267771 h 4564661"/>
              <a:gd name="connsiteX2976" fmla="*/ 4919972 w 5297627"/>
              <a:gd name="connsiteY2976" fmla="*/ 2265892 h 4564661"/>
              <a:gd name="connsiteX2977" fmla="*/ 4791940 w 5297627"/>
              <a:gd name="connsiteY2977" fmla="*/ 2233680 h 4564661"/>
              <a:gd name="connsiteX2978" fmla="*/ 4740990 w 5297627"/>
              <a:gd name="connsiteY2978" fmla="*/ 2225363 h 4564661"/>
              <a:gd name="connsiteX2979" fmla="*/ 4747774 w 5297627"/>
              <a:gd name="connsiteY2979" fmla="*/ 2227702 h 4564661"/>
              <a:gd name="connsiteX2980" fmla="*/ 4852380 w 5297627"/>
              <a:gd name="connsiteY2980" fmla="*/ 2254654 h 4564661"/>
              <a:gd name="connsiteX2981" fmla="*/ 4891882 w 5297627"/>
              <a:gd name="connsiteY2981" fmla="*/ 2264460 h 4564661"/>
              <a:gd name="connsiteX2982" fmla="*/ 4868140 w 5297627"/>
              <a:gd name="connsiteY2982" fmla="*/ 2261841 h 4564661"/>
              <a:gd name="connsiteX2983" fmla="*/ 4750360 w 5297627"/>
              <a:gd name="connsiteY2983" fmla="*/ 2235049 h 4564661"/>
              <a:gd name="connsiteX2984" fmla="*/ 4703392 w 5297627"/>
              <a:gd name="connsiteY2984" fmla="*/ 2226914 h 4564661"/>
              <a:gd name="connsiteX2985" fmla="*/ 4736308 w 5297627"/>
              <a:gd name="connsiteY2985" fmla="*/ 2234122 h 4564661"/>
              <a:gd name="connsiteX2986" fmla="*/ 4769125 w 5297627"/>
              <a:gd name="connsiteY2986" fmla="*/ 2244136 h 4564661"/>
              <a:gd name="connsiteX2987" fmla="*/ 4710077 w 5297627"/>
              <a:gd name="connsiteY2987" fmla="*/ 2232059 h 4564661"/>
              <a:gd name="connsiteX2988" fmla="*/ 4690632 w 5297627"/>
              <a:gd name="connsiteY2988" fmla="*/ 2232338 h 4564661"/>
              <a:gd name="connsiteX2989" fmla="*/ 4680464 w 5297627"/>
              <a:gd name="connsiteY2989" fmla="*/ 2230838 h 4564661"/>
              <a:gd name="connsiteX2990" fmla="*/ 4680126 w 5297627"/>
              <a:gd name="connsiteY2990" fmla="*/ 2230677 h 4564661"/>
              <a:gd name="connsiteX2991" fmla="*/ 4678151 w 5297627"/>
              <a:gd name="connsiteY2991" fmla="*/ 2230497 h 4564661"/>
              <a:gd name="connsiteX2992" fmla="*/ 4656360 w 5297627"/>
              <a:gd name="connsiteY2992" fmla="*/ 2227280 h 4564661"/>
              <a:gd name="connsiteX2993" fmla="*/ 4622824 w 5297627"/>
              <a:gd name="connsiteY2993" fmla="*/ 2220936 h 4564661"/>
              <a:gd name="connsiteX2994" fmla="*/ 4612354 w 5297627"/>
              <a:gd name="connsiteY2994" fmla="*/ 2220704 h 4564661"/>
              <a:gd name="connsiteX2995" fmla="*/ 4629508 w 5297627"/>
              <a:gd name="connsiteY2995" fmla="*/ 2226081 h 4564661"/>
              <a:gd name="connsiteX2996" fmla="*/ 4646165 w 5297627"/>
              <a:gd name="connsiteY2996" fmla="*/ 2229558 h 4564661"/>
              <a:gd name="connsiteX2997" fmla="*/ 4666894 w 5297627"/>
              <a:gd name="connsiteY2997" fmla="*/ 2229464 h 4564661"/>
              <a:gd name="connsiteX2998" fmla="*/ 4678151 w 5297627"/>
              <a:gd name="connsiteY2998" fmla="*/ 2230497 h 4564661"/>
              <a:gd name="connsiteX2999" fmla="*/ 4680464 w 5297627"/>
              <a:gd name="connsiteY2999" fmla="*/ 2230838 h 4564661"/>
              <a:gd name="connsiteX3000" fmla="*/ 4686744 w 5297627"/>
              <a:gd name="connsiteY3000" fmla="*/ 2233817 h 4564661"/>
              <a:gd name="connsiteX3001" fmla="*/ 4677036 w 5297627"/>
              <a:gd name="connsiteY3001" fmla="*/ 2236002 h 4564661"/>
              <a:gd name="connsiteX3002" fmla="*/ 4702776 w 5297627"/>
              <a:gd name="connsiteY3002" fmla="*/ 2241376 h 4564661"/>
              <a:gd name="connsiteX3003" fmla="*/ 4772224 w 5297627"/>
              <a:gd name="connsiteY3003" fmla="*/ 2259294 h 4564661"/>
              <a:gd name="connsiteX3004" fmla="*/ 4711636 w 5297627"/>
              <a:gd name="connsiteY3004" fmla="*/ 2247268 h 4564661"/>
              <a:gd name="connsiteX3005" fmla="*/ 4658374 w 5297627"/>
              <a:gd name="connsiteY3005" fmla="*/ 2237108 h 4564661"/>
              <a:gd name="connsiteX3006" fmla="*/ 4648046 w 5297627"/>
              <a:gd name="connsiteY3006" fmla="*/ 2237532 h 4564661"/>
              <a:gd name="connsiteX3007" fmla="*/ 4634117 w 5297627"/>
              <a:gd name="connsiteY3007" fmla="*/ 2237802 h 4564661"/>
              <a:gd name="connsiteX3008" fmla="*/ 4636508 w 5297627"/>
              <a:gd name="connsiteY3008" fmla="*/ 2239296 h 4564661"/>
              <a:gd name="connsiteX3009" fmla="*/ 4777714 w 5297627"/>
              <a:gd name="connsiteY3009" fmla="*/ 2271347 h 4564661"/>
              <a:gd name="connsiteX3010" fmla="*/ 4790948 w 5297627"/>
              <a:gd name="connsiteY3010" fmla="*/ 2276081 h 4564661"/>
              <a:gd name="connsiteX3011" fmla="*/ 4809721 w 5297627"/>
              <a:gd name="connsiteY3011" fmla="*/ 2277233 h 4564661"/>
              <a:gd name="connsiteX3012" fmla="*/ 4797741 w 5297627"/>
              <a:gd name="connsiteY3012" fmla="*/ 2281813 h 4564661"/>
              <a:gd name="connsiteX3013" fmla="*/ 4773981 w 5297627"/>
              <a:gd name="connsiteY3013" fmla="*/ 2283896 h 4564661"/>
              <a:gd name="connsiteX3014" fmla="*/ 4787512 w 5297627"/>
              <a:gd name="connsiteY3014" fmla="*/ 2286784 h 4564661"/>
              <a:gd name="connsiteX3015" fmla="*/ 4772740 w 5297627"/>
              <a:gd name="connsiteY3015" fmla="*/ 2289142 h 4564661"/>
              <a:gd name="connsiteX3016" fmla="*/ 4794617 w 5297627"/>
              <a:gd name="connsiteY3016" fmla="*/ 2294117 h 4564661"/>
              <a:gd name="connsiteX3017" fmla="*/ 4816114 w 5297627"/>
              <a:gd name="connsiteY3017" fmla="*/ 2293378 h 4564661"/>
              <a:gd name="connsiteX3018" fmla="*/ 4830586 w 5297627"/>
              <a:gd name="connsiteY3018" fmla="*/ 2296800 h 4564661"/>
              <a:gd name="connsiteX3019" fmla="*/ 4832333 w 5297627"/>
              <a:gd name="connsiteY3019" fmla="*/ 2297206 h 4564661"/>
              <a:gd name="connsiteX3020" fmla="*/ 4823748 w 5297627"/>
              <a:gd name="connsiteY3020" fmla="*/ 2298017 h 4564661"/>
              <a:gd name="connsiteX3021" fmla="*/ 4789758 w 5297627"/>
              <a:gd name="connsiteY3021" fmla="*/ 2300000 h 4564661"/>
              <a:gd name="connsiteX3022" fmla="*/ 4750180 w 5297627"/>
              <a:gd name="connsiteY3022" fmla="*/ 2299846 h 4564661"/>
              <a:gd name="connsiteX3023" fmla="*/ 4721776 w 5297627"/>
              <a:gd name="connsiteY3023" fmla="*/ 2300828 h 4564661"/>
              <a:gd name="connsiteX3024" fmla="*/ 4732030 w 5297627"/>
              <a:gd name="connsiteY3024" fmla="*/ 2305044 h 4564661"/>
              <a:gd name="connsiteX3025" fmla="*/ 4734388 w 5297627"/>
              <a:gd name="connsiteY3025" fmla="*/ 2305145 h 4564661"/>
              <a:gd name="connsiteX3026" fmla="*/ 4771691 w 5297627"/>
              <a:gd name="connsiteY3026" fmla="*/ 2305993 h 4564661"/>
              <a:gd name="connsiteX3027" fmla="*/ 4784820 w 5297627"/>
              <a:gd name="connsiteY3027" fmla="*/ 2310661 h 4564661"/>
              <a:gd name="connsiteX3028" fmla="*/ 4799142 w 5297627"/>
              <a:gd name="connsiteY3028" fmla="*/ 2308145 h 4564661"/>
              <a:gd name="connsiteX3029" fmla="*/ 4812576 w 5297627"/>
              <a:gd name="connsiteY3029" fmla="*/ 2312922 h 4564661"/>
              <a:gd name="connsiteX3030" fmla="*/ 4848698 w 5297627"/>
              <a:gd name="connsiteY3030" fmla="*/ 2310946 h 4564661"/>
              <a:gd name="connsiteX3031" fmla="*/ 4855570 w 5297627"/>
              <a:gd name="connsiteY3031" fmla="*/ 2312964 h 4564661"/>
              <a:gd name="connsiteX3032" fmla="*/ 4852449 w 5297627"/>
              <a:gd name="connsiteY3032" fmla="*/ 2314003 h 4564661"/>
              <a:gd name="connsiteX3033" fmla="*/ 4870178 w 5297627"/>
              <a:gd name="connsiteY3033" fmla="*/ 2313155 h 4564661"/>
              <a:gd name="connsiteX3034" fmla="*/ 4880798 w 5297627"/>
              <a:gd name="connsiteY3034" fmla="*/ 2314497 h 4564661"/>
              <a:gd name="connsiteX3035" fmla="*/ 4859187 w 5297627"/>
              <a:gd name="connsiteY3035" fmla="*/ 2319172 h 4564661"/>
              <a:gd name="connsiteX3036" fmla="*/ 4832646 w 5297627"/>
              <a:gd name="connsiteY3036" fmla="*/ 2320039 h 4564661"/>
              <a:gd name="connsiteX3037" fmla="*/ 4800529 w 5297627"/>
              <a:gd name="connsiteY3037" fmla="*/ 2322177 h 4564661"/>
              <a:gd name="connsiteX3038" fmla="*/ 4796102 w 5297627"/>
              <a:gd name="connsiteY3038" fmla="*/ 2324689 h 4564661"/>
              <a:gd name="connsiteX3039" fmla="*/ 4782350 w 5297627"/>
              <a:gd name="connsiteY3039" fmla="*/ 2326832 h 4564661"/>
              <a:gd name="connsiteX3040" fmla="*/ 4777378 w 5297627"/>
              <a:gd name="connsiteY3040" fmla="*/ 2326754 h 4564661"/>
              <a:gd name="connsiteX3041" fmla="*/ 4779142 w 5297627"/>
              <a:gd name="connsiteY3041" fmla="*/ 2326991 h 4564661"/>
              <a:gd name="connsiteX3042" fmla="*/ 4784682 w 5297627"/>
              <a:gd name="connsiteY3042" fmla="*/ 2327172 h 4564661"/>
              <a:gd name="connsiteX3043" fmla="*/ 4816797 w 5297627"/>
              <a:gd name="connsiteY3043" fmla="*/ 2326840 h 4564661"/>
              <a:gd name="connsiteX3044" fmla="*/ 4827828 w 5297627"/>
              <a:gd name="connsiteY3044" fmla="*/ 2328360 h 4564661"/>
              <a:gd name="connsiteX3045" fmla="*/ 4829000 w 5297627"/>
              <a:gd name="connsiteY3045" fmla="*/ 2328572 h 4564661"/>
              <a:gd name="connsiteX3046" fmla="*/ 4844073 w 5297627"/>
              <a:gd name="connsiteY3046" fmla="*/ 2329010 h 4564661"/>
              <a:gd name="connsiteX3047" fmla="*/ 4856838 w 5297627"/>
              <a:gd name="connsiteY3047" fmla="*/ 2329776 h 4564661"/>
              <a:gd name="connsiteX3048" fmla="*/ 4856865 w 5297627"/>
              <a:gd name="connsiteY3048" fmla="*/ 2329774 h 4564661"/>
              <a:gd name="connsiteX3049" fmla="*/ 4856886 w 5297627"/>
              <a:gd name="connsiteY3049" fmla="*/ 2329779 h 4564661"/>
              <a:gd name="connsiteX3050" fmla="*/ 4902208 w 5297627"/>
              <a:gd name="connsiteY3050" fmla="*/ 2332498 h 4564661"/>
              <a:gd name="connsiteX3051" fmla="*/ 4948844 w 5297627"/>
              <a:gd name="connsiteY3051" fmla="*/ 2335555 h 4564661"/>
              <a:gd name="connsiteX3052" fmla="*/ 4942050 w 5297627"/>
              <a:gd name="connsiteY3052" fmla="*/ 2341357 h 4564661"/>
              <a:gd name="connsiteX3053" fmla="*/ 4950594 w 5297627"/>
              <a:gd name="connsiteY3053" fmla="*/ 2341008 h 4564661"/>
              <a:gd name="connsiteX3054" fmla="*/ 4952860 w 5297627"/>
              <a:gd name="connsiteY3054" fmla="*/ 2342295 h 4564661"/>
              <a:gd name="connsiteX3055" fmla="*/ 4959684 w 5297627"/>
              <a:gd name="connsiteY3055" fmla="*/ 2345389 h 4564661"/>
              <a:gd name="connsiteX3056" fmla="*/ 4952746 w 5297627"/>
              <a:gd name="connsiteY3056" fmla="*/ 2345896 h 4564661"/>
              <a:gd name="connsiteX3057" fmla="*/ 4914910 w 5297627"/>
              <a:gd name="connsiteY3057" fmla="*/ 2348612 h 4564661"/>
              <a:gd name="connsiteX3058" fmla="*/ 4910552 w 5297627"/>
              <a:gd name="connsiteY3058" fmla="*/ 2348000 h 4564661"/>
              <a:gd name="connsiteX3059" fmla="*/ 4910561 w 5297627"/>
              <a:gd name="connsiteY3059" fmla="*/ 2348925 h 4564661"/>
              <a:gd name="connsiteX3060" fmla="*/ 4905584 w 5297627"/>
              <a:gd name="connsiteY3060" fmla="*/ 2349282 h 4564661"/>
              <a:gd name="connsiteX3061" fmla="*/ 4905472 w 5297627"/>
              <a:gd name="connsiteY3061" fmla="*/ 2349216 h 4564661"/>
              <a:gd name="connsiteX3062" fmla="*/ 4893700 w 5297627"/>
              <a:gd name="connsiteY3062" fmla="*/ 2345634 h 4564661"/>
              <a:gd name="connsiteX3063" fmla="*/ 4854588 w 5297627"/>
              <a:gd name="connsiteY3063" fmla="*/ 2340144 h 4564661"/>
              <a:gd name="connsiteX3064" fmla="*/ 4867038 w 5297627"/>
              <a:gd name="connsiteY3064" fmla="*/ 2346731 h 4564661"/>
              <a:gd name="connsiteX3065" fmla="*/ 4864289 w 5297627"/>
              <a:gd name="connsiteY3065" fmla="*/ 2352246 h 4564661"/>
              <a:gd name="connsiteX3066" fmla="*/ 4848600 w 5297627"/>
              <a:gd name="connsiteY3066" fmla="*/ 2353372 h 4564661"/>
              <a:gd name="connsiteX3067" fmla="*/ 4832670 w 5297627"/>
              <a:gd name="connsiteY3067" fmla="*/ 2354366 h 4564661"/>
              <a:gd name="connsiteX3068" fmla="*/ 4813694 w 5297627"/>
              <a:gd name="connsiteY3068" fmla="*/ 2355699 h 4564661"/>
              <a:gd name="connsiteX3069" fmla="*/ 4790333 w 5297627"/>
              <a:gd name="connsiteY3069" fmla="*/ 2359338 h 4564661"/>
              <a:gd name="connsiteX3070" fmla="*/ 4779910 w 5297627"/>
              <a:gd name="connsiteY3070" fmla="*/ 2360423 h 4564661"/>
              <a:gd name="connsiteX3071" fmla="*/ 4785796 w 5297627"/>
              <a:gd name="connsiteY3071" fmla="*/ 2361267 h 4564661"/>
              <a:gd name="connsiteX3072" fmla="*/ 4758292 w 5297627"/>
              <a:gd name="connsiteY3072" fmla="*/ 2363316 h 4564661"/>
              <a:gd name="connsiteX3073" fmla="*/ 4746596 w 5297627"/>
              <a:gd name="connsiteY3073" fmla="*/ 2373978 h 4564661"/>
              <a:gd name="connsiteX3074" fmla="*/ 4756548 w 5297627"/>
              <a:gd name="connsiteY3074" fmla="*/ 2373975 h 4564661"/>
              <a:gd name="connsiteX3075" fmla="*/ 4760192 w 5297627"/>
              <a:gd name="connsiteY3075" fmla="*/ 2373861 h 4564661"/>
              <a:gd name="connsiteX3076" fmla="*/ 4758649 w 5297627"/>
              <a:gd name="connsiteY3076" fmla="*/ 2376987 h 4564661"/>
              <a:gd name="connsiteX3077" fmla="*/ 4816750 w 5297627"/>
              <a:gd name="connsiteY3077" fmla="*/ 2409683 h 4564661"/>
              <a:gd name="connsiteX3078" fmla="*/ 4848557 w 5297627"/>
              <a:gd name="connsiteY3078" fmla="*/ 2412707 h 4564661"/>
              <a:gd name="connsiteX3079" fmla="*/ 4831450 w 5297627"/>
              <a:gd name="connsiteY3079" fmla="*/ 2407991 h 4564661"/>
              <a:gd name="connsiteX3080" fmla="*/ 4845455 w 5297627"/>
              <a:gd name="connsiteY3080" fmla="*/ 2406377 h 4564661"/>
              <a:gd name="connsiteX3081" fmla="*/ 4858988 w 5297627"/>
              <a:gd name="connsiteY3081" fmla="*/ 2409127 h 4564661"/>
              <a:gd name="connsiteX3082" fmla="*/ 4876150 w 5297627"/>
              <a:gd name="connsiteY3082" fmla="*/ 2444518 h 4564661"/>
              <a:gd name="connsiteX3083" fmla="*/ 4878338 w 5297627"/>
              <a:gd name="connsiteY3083" fmla="*/ 2445982 h 4564661"/>
              <a:gd name="connsiteX3084" fmla="*/ 4857654 w 5297627"/>
              <a:gd name="connsiteY3084" fmla="*/ 2448273 h 4564661"/>
              <a:gd name="connsiteX3085" fmla="*/ 4873388 w 5297627"/>
              <a:gd name="connsiteY3085" fmla="*/ 2452186 h 4564661"/>
              <a:gd name="connsiteX3086" fmla="*/ 4856434 w 5297627"/>
              <a:gd name="connsiteY3086" fmla="*/ 2450986 h 4564661"/>
              <a:gd name="connsiteX3087" fmla="*/ 4853901 w 5297627"/>
              <a:gd name="connsiteY3087" fmla="*/ 2450806 h 4564661"/>
              <a:gd name="connsiteX3088" fmla="*/ 4827848 w 5297627"/>
              <a:gd name="connsiteY3088" fmla="*/ 2448867 h 4564661"/>
              <a:gd name="connsiteX3089" fmla="*/ 4814780 w 5297627"/>
              <a:gd name="connsiteY3089" fmla="*/ 2449052 h 4564661"/>
              <a:gd name="connsiteX3090" fmla="*/ 4797616 w 5297627"/>
              <a:gd name="connsiteY3090" fmla="*/ 2454211 h 4564661"/>
              <a:gd name="connsiteX3091" fmla="*/ 4805249 w 5297627"/>
              <a:gd name="connsiteY3091" fmla="*/ 2456924 h 4564661"/>
              <a:gd name="connsiteX3092" fmla="*/ 4770961 w 5297627"/>
              <a:gd name="connsiteY3092" fmla="*/ 2459552 h 4564661"/>
              <a:gd name="connsiteX3093" fmla="*/ 4735796 w 5297627"/>
              <a:gd name="connsiteY3093" fmla="*/ 2459464 h 4564661"/>
              <a:gd name="connsiteX3094" fmla="*/ 4734412 w 5297627"/>
              <a:gd name="connsiteY3094" fmla="*/ 2461877 h 4564661"/>
              <a:gd name="connsiteX3095" fmla="*/ 4731575 w 5297627"/>
              <a:gd name="connsiteY3095" fmla="*/ 2464711 h 4564661"/>
              <a:gd name="connsiteX3096" fmla="*/ 4741450 w 5297627"/>
              <a:gd name="connsiteY3096" fmla="*/ 2466546 h 4564661"/>
              <a:gd name="connsiteX3097" fmla="*/ 4769134 w 5297627"/>
              <a:gd name="connsiteY3097" fmla="*/ 2474339 h 4564661"/>
              <a:gd name="connsiteX3098" fmla="*/ 4780464 w 5297627"/>
              <a:gd name="connsiteY3098" fmla="*/ 2476252 h 4564661"/>
              <a:gd name="connsiteX3099" fmla="*/ 4808640 w 5297627"/>
              <a:gd name="connsiteY3099" fmla="*/ 2478009 h 4564661"/>
              <a:gd name="connsiteX3100" fmla="*/ 4839569 w 5297627"/>
              <a:gd name="connsiteY3100" fmla="*/ 2480130 h 4564661"/>
              <a:gd name="connsiteX3101" fmla="*/ 4847014 w 5297627"/>
              <a:gd name="connsiteY3101" fmla="*/ 2480129 h 4564661"/>
              <a:gd name="connsiteX3102" fmla="*/ 4856838 w 5297627"/>
              <a:gd name="connsiteY3102" fmla="*/ 2479752 h 4564661"/>
              <a:gd name="connsiteX3103" fmla="*/ 4863168 w 5297627"/>
              <a:gd name="connsiteY3103" fmla="*/ 2478373 h 4564661"/>
              <a:gd name="connsiteX3104" fmla="*/ 4866654 w 5297627"/>
              <a:gd name="connsiteY3104" fmla="*/ 2479275 h 4564661"/>
              <a:gd name="connsiteX3105" fmla="*/ 4866524 w 5297627"/>
              <a:gd name="connsiteY3105" fmla="*/ 2479379 h 4564661"/>
              <a:gd name="connsiteX3106" fmla="*/ 4867472 w 5297627"/>
              <a:gd name="connsiteY3106" fmla="*/ 2479344 h 4564661"/>
              <a:gd name="connsiteX3107" fmla="*/ 4880477 w 5297627"/>
              <a:gd name="connsiteY3107" fmla="*/ 2481744 h 4564661"/>
              <a:gd name="connsiteX3108" fmla="*/ 4877932 w 5297627"/>
              <a:gd name="connsiteY3108" fmla="*/ 2482944 h 4564661"/>
              <a:gd name="connsiteX3109" fmla="*/ 4857419 w 5297627"/>
              <a:gd name="connsiteY3109" fmla="*/ 2482010 h 4564661"/>
              <a:gd name="connsiteX3110" fmla="*/ 4854794 w 5297627"/>
              <a:gd name="connsiteY3110" fmla="*/ 2486532 h 4564661"/>
              <a:gd name="connsiteX3111" fmla="*/ 4853034 w 5297627"/>
              <a:gd name="connsiteY3111" fmla="*/ 2488101 h 4564661"/>
              <a:gd name="connsiteX3112" fmla="*/ 4843308 w 5297627"/>
              <a:gd name="connsiteY3112" fmla="*/ 2488748 h 4564661"/>
              <a:gd name="connsiteX3113" fmla="*/ 4841334 w 5297627"/>
              <a:gd name="connsiteY3113" fmla="*/ 2488613 h 4564661"/>
              <a:gd name="connsiteX3114" fmla="*/ 4836346 w 5297627"/>
              <a:gd name="connsiteY3114" fmla="*/ 2486907 h 4564661"/>
              <a:gd name="connsiteX3115" fmla="*/ 4837350 w 5297627"/>
              <a:gd name="connsiteY3115" fmla="*/ 2488339 h 4564661"/>
              <a:gd name="connsiteX3116" fmla="*/ 4812209 w 5297627"/>
              <a:gd name="connsiteY3116" fmla="*/ 2486613 h 4564661"/>
              <a:gd name="connsiteX3117" fmla="*/ 4767994 w 5297627"/>
              <a:gd name="connsiteY3117" fmla="*/ 2482623 h 4564661"/>
              <a:gd name="connsiteX3118" fmla="*/ 4762064 w 5297627"/>
              <a:gd name="connsiteY3118" fmla="*/ 2483647 h 4564661"/>
              <a:gd name="connsiteX3119" fmla="*/ 4732998 w 5297627"/>
              <a:gd name="connsiteY3119" fmla="*/ 2479463 h 4564661"/>
              <a:gd name="connsiteX3120" fmla="*/ 4684716 w 5297627"/>
              <a:gd name="connsiteY3120" fmla="*/ 2475107 h 4564661"/>
              <a:gd name="connsiteX3121" fmla="*/ 4571990 w 5297627"/>
              <a:gd name="connsiteY3121" fmla="*/ 2468059 h 4564661"/>
              <a:gd name="connsiteX3122" fmla="*/ 4708368 w 5297627"/>
              <a:gd name="connsiteY3122" fmla="*/ 2488824 h 4564661"/>
              <a:gd name="connsiteX3123" fmla="*/ 4740714 w 5297627"/>
              <a:gd name="connsiteY3123" fmla="*/ 2492424 h 4564661"/>
              <a:gd name="connsiteX3124" fmla="*/ 4739280 w 5297627"/>
              <a:gd name="connsiteY3124" fmla="*/ 2493416 h 4564661"/>
              <a:gd name="connsiteX3125" fmla="*/ 4830258 w 5297627"/>
              <a:gd name="connsiteY3125" fmla="*/ 2509134 h 4564661"/>
              <a:gd name="connsiteX3126" fmla="*/ 4885988 w 5297627"/>
              <a:gd name="connsiteY3126" fmla="*/ 2514051 h 4564661"/>
              <a:gd name="connsiteX3127" fmla="*/ 4921090 w 5297627"/>
              <a:gd name="connsiteY3127" fmla="*/ 2521200 h 4564661"/>
              <a:gd name="connsiteX3128" fmla="*/ 4921410 w 5297627"/>
              <a:gd name="connsiteY3128" fmla="*/ 2522535 h 4564661"/>
              <a:gd name="connsiteX3129" fmla="*/ 4932128 w 5297627"/>
              <a:gd name="connsiteY3129" fmla="*/ 2524539 h 4564661"/>
              <a:gd name="connsiteX3130" fmla="*/ 4939136 w 5297627"/>
              <a:gd name="connsiteY3130" fmla="*/ 2524742 h 4564661"/>
              <a:gd name="connsiteX3131" fmla="*/ 4967804 w 5297627"/>
              <a:gd name="connsiteY3131" fmla="*/ 2530354 h 4564661"/>
              <a:gd name="connsiteX3132" fmla="*/ 4960416 w 5297627"/>
              <a:gd name="connsiteY3132" fmla="*/ 2535601 h 4564661"/>
              <a:gd name="connsiteX3133" fmla="*/ 4937654 w 5297627"/>
              <a:gd name="connsiteY3133" fmla="*/ 2539732 h 4564661"/>
              <a:gd name="connsiteX3134" fmla="*/ 4929435 w 5297627"/>
              <a:gd name="connsiteY3134" fmla="*/ 2538822 h 4564661"/>
              <a:gd name="connsiteX3135" fmla="*/ 4847108 w 5297627"/>
              <a:gd name="connsiteY3135" fmla="*/ 2536394 h 4564661"/>
              <a:gd name="connsiteX3136" fmla="*/ 4846312 w 5297627"/>
              <a:gd name="connsiteY3136" fmla="*/ 2536854 h 4564661"/>
              <a:gd name="connsiteX3137" fmla="*/ 4783016 w 5297627"/>
              <a:gd name="connsiteY3137" fmla="*/ 2532303 h 4564661"/>
              <a:gd name="connsiteX3138" fmla="*/ 4225465 w 5297627"/>
              <a:gd name="connsiteY3138" fmla="*/ 2470891 h 4564661"/>
              <a:gd name="connsiteX3139" fmla="*/ 4214422 w 5297627"/>
              <a:gd name="connsiteY3139" fmla="*/ 2479786 h 4564661"/>
              <a:gd name="connsiteX3140" fmla="*/ 4213438 w 5297627"/>
              <a:gd name="connsiteY3140" fmla="*/ 2501371 h 4564661"/>
              <a:gd name="connsiteX3141" fmla="*/ 4282368 w 5297627"/>
              <a:gd name="connsiteY3141" fmla="*/ 2510621 h 4564661"/>
              <a:gd name="connsiteX3142" fmla="*/ 4469696 w 5297627"/>
              <a:gd name="connsiteY3142" fmla="*/ 2548205 h 4564661"/>
              <a:gd name="connsiteX3143" fmla="*/ 4311196 w 5297627"/>
              <a:gd name="connsiteY3143" fmla="*/ 2547394 h 4564661"/>
              <a:gd name="connsiteX3144" fmla="*/ 4197420 w 5297627"/>
              <a:gd name="connsiteY3144" fmla="*/ 2534918 h 4564661"/>
              <a:gd name="connsiteX3145" fmla="*/ 4202971 w 5297627"/>
              <a:gd name="connsiteY3145" fmla="*/ 2557833 h 4564661"/>
              <a:gd name="connsiteX3146" fmla="*/ 4209048 w 5297627"/>
              <a:gd name="connsiteY3146" fmla="*/ 2570124 h 4564661"/>
              <a:gd name="connsiteX3147" fmla="*/ 4268286 w 5297627"/>
              <a:gd name="connsiteY3147" fmla="*/ 2579696 h 4564661"/>
              <a:gd name="connsiteX3148" fmla="*/ 4691858 w 5297627"/>
              <a:gd name="connsiteY3148" fmla="*/ 2648148 h 4564661"/>
              <a:gd name="connsiteX3149" fmla="*/ 4810256 w 5297627"/>
              <a:gd name="connsiteY3149" fmla="*/ 2666384 h 4564661"/>
              <a:gd name="connsiteX3150" fmla="*/ 4891986 w 5297627"/>
              <a:gd name="connsiteY3150" fmla="*/ 2671431 h 4564661"/>
              <a:gd name="connsiteX3151" fmla="*/ 4889840 w 5297627"/>
              <a:gd name="connsiteY3151" fmla="*/ 2672708 h 4564661"/>
              <a:gd name="connsiteX3152" fmla="*/ 4838878 w 5297627"/>
              <a:gd name="connsiteY3152" fmla="*/ 2673565 h 4564661"/>
              <a:gd name="connsiteX3153" fmla="*/ 4876542 w 5297627"/>
              <a:gd name="connsiteY3153" fmla="*/ 2684058 h 4564661"/>
              <a:gd name="connsiteX3154" fmla="*/ 4927161 w 5297627"/>
              <a:gd name="connsiteY3154" fmla="*/ 2688336 h 4564661"/>
              <a:gd name="connsiteX3155" fmla="*/ 4932728 w 5297627"/>
              <a:gd name="connsiteY3155" fmla="*/ 2691181 h 4564661"/>
              <a:gd name="connsiteX3156" fmla="*/ 4921233 w 5297627"/>
              <a:gd name="connsiteY3156" fmla="*/ 2691663 h 4564661"/>
              <a:gd name="connsiteX3157" fmla="*/ 4927398 w 5297627"/>
              <a:gd name="connsiteY3157" fmla="*/ 2697451 h 4564661"/>
              <a:gd name="connsiteX3158" fmla="*/ 4952474 w 5297627"/>
              <a:gd name="connsiteY3158" fmla="*/ 2701272 h 4564661"/>
              <a:gd name="connsiteX3159" fmla="*/ 4981428 w 5297627"/>
              <a:gd name="connsiteY3159" fmla="*/ 2716069 h 4564661"/>
              <a:gd name="connsiteX3160" fmla="*/ 4953818 w 5297627"/>
              <a:gd name="connsiteY3160" fmla="*/ 2713456 h 4564661"/>
              <a:gd name="connsiteX3161" fmla="*/ 4952397 w 5297627"/>
              <a:gd name="connsiteY3161" fmla="*/ 2710998 h 4564661"/>
              <a:gd name="connsiteX3162" fmla="*/ 4946517 w 5297627"/>
              <a:gd name="connsiteY3162" fmla="*/ 2710987 h 4564661"/>
              <a:gd name="connsiteX3163" fmla="*/ 4948290 w 5297627"/>
              <a:gd name="connsiteY3163" fmla="*/ 2712933 h 4564661"/>
              <a:gd name="connsiteX3164" fmla="*/ 4878434 w 5297627"/>
              <a:gd name="connsiteY3164" fmla="*/ 2706324 h 4564661"/>
              <a:gd name="connsiteX3165" fmla="*/ 4863294 w 5297627"/>
              <a:gd name="connsiteY3165" fmla="*/ 2704668 h 4564661"/>
              <a:gd name="connsiteX3166" fmla="*/ 4837432 w 5297627"/>
              <a:gd name="connsiteY3166" fmla="*/ 2706525 h 4564661"/>
              <a:gd name="connsiteX3167" fmla="*/ 4848761 w 5297627"/>
              <a:gd name="connsiteY3167" fmla="*/ 2709962 h 4564661"/>
              <a:gd name="connsiteX3168" fmla="*/ 4802847 w 5297627"/>
              <a:gd name="connsiteY3168" fmla="*/ 2711651 h 4564661"/>
              <a:gd name="connsiteX3169" fmla="*/ 4814626 w 5297627"/>
              <a:gd name="connsiteY3169" fmla="*/ 2716953 h 4564661"/>
              <a:gd name="connsiteX3170" fmla="*/ 4822680 w 5297627"/>
              <a:gd name="connsiteY3170" fmla="*/ 2728348 h 4564661"/>
              <a:gd name="connsiteX3171" fmla="*/ 4825180 w 5297627"/>
              <a:gd name="connsiteY3171" fmla="*/ 2731788 h 4564661"/>
              <a:gd name="connsiteX3172" fmla="*/ 4800775 w 5297627"/>
              <a:gd name="connsiteY3172" fmla="*/ 2727256 h 4564661"/>
              <a:gd name="connsiteX3173" fmla="*/ 4764148 w 5297627"/>
              <a:gd name="connsiteY3173" fmla="*/ 2722025 h 4564661"/>
              <a:gd name="connsiteX3174" fmla="*/ 4773152 w 5297627"/>
              <a:gd name="connsiteY3174" fmla="*/ 2727794 h 4564661"/>
              <a:gd name="connsiteX3175" fmla="*/ 4781082 w 5297627"/>
              <a:gd name="connsiteY3175" fmla="*/ 2732115 h 4564661"/>
              <a:gd name="connsiteX3176" fmla="*/ 4834110 w 5297627"/>
              <a:gd name="connsiteY3176" fmla="*/ 2743162 h 4564661"/>
              <a:gd name="connsiteX3177" fmla="*/ 4834033 w 5297627"/>
              <a:gd name="connsiteY3177" fmla="*/ 2743281 h 4564661"/>
              <a:gd name="connsiteX3178" fmla="*/ 4828150 w 5297627"/>
              <a:gd name="connsiteY3178" fmla="*/ 2747248 h 4564661"/>
              <a:gd name="connsiteX3179" fmla="*/ 4780653 w 5297627"/>
              <a:gd name="connsiteY3179" fmla="*/ 2749985 h 4564661"/>
              <a:gd name="connsiteX3180" fmla="*/ 4773962 w 5297627"/>
              <a:gd name="connsiteY3180" fmla="*/ 2755216 h 4564661"/>
              <a:gd name="connsiteX3181" fmla="*/ 4754586 w 5297627"/>
              <a:gd name="connsiteY3181" fmla="*/ 2757641 h 4564661"/>
              <a:gd name="connsiteX3182" fmla="*/ 4750946 w 5297627"/>
              <a:gd name="connsiteY3182" fmla="*/ 2757567 h 4564661"/>
              <a:gd name="connsiteX3183" fmla="*/ 4755973 w 5297627"/>
              <a:gd name="connsiteY3183" fmla="*/ 2758528 h 4564661"/>
              <a:gd name="connsiteX3184" fmla="*/ 4770373 w 5297627"/>
              <a:gd name="connsiteY3184" fmla="*/ 2761168 h 4564661"/>
              <a:gd name="connsiteX3185" fmla="*/ 4848372 w 5297627"/>
              <a:gd name="connsiteY3185" fmla="*/ 2760397 h 4564661"/>
              <a:gd name="connsiteX3186" fmla="*/ 4913664 w 5297627"/>
              <a:gd name="connsiteY3186" fmla="*/ 2756459 h 4564661"/>
              <a:gd name="connsiteX3187" fmla="*/ 4922556 w 5297627"/>
              <a:gd name="connsiteY3187" fmla="*/ 2762079 h 4564661"/>
              <a:gd name="connsiteX3188" fmla="*/ 4921616 w 5297627"/>
              <a:gd name="connsiteY3188" fmla="*/ 2762604 h 4564661"/>
              <a:gd name="connsiteX3189" fmla="*/ 4924008 w 5297627"/>
              <a:gd name="connsiteY3189" fmla="*/ 2763159 h 4564661"/>
              <a:gd name="connsiteX3190" fmla="*/ 4912934 w 5297627"/>
              <a:gd name="connsiteY3190" fmla="*/ 2764580 h 4564661"/>
              <a:gd name="connsiteX3191" fmla="*/ 4931818 w 5297627"/>
              <a:gd name="connsiteY3191" fmla="*/ 2764972 h 4564661"/>
              <a:gd name="connsiteX3192" fmla="*/ 4934507 w 5297627"/>
              <a:gd name="connsiteY3192" fmla="*/ 2765596 h 4564661"/>
              <a:gd name="connsiteX3193" fmla="*/ 4933466 w 5297627"/>
              <a:gd name="connsiteY3193" fmla="*/ 2770157 h 4564661"/>
              <a:gd name="connsiteX3194" fmla="*/ 4930664 w 5297627"/>
              <a:gd name="connsiteY3194" fmla="*/ 2768000 h 4564661"/>
              <a:gd name="connsiteX3195" fmla="*/ 4933466 w 5297627"/>
              <a:gd name="connsiteY3195" fmla="*/ 2770157 h 4564661"/>
              <a:gd name="connsiteX3196" fmla="*/ 4940770 w 5297627"/>
              <a:gd name="connsiteY3196" fmla="*/ 2772010 h 4564661"/>
              <a:gd name="connsiteX3197" fmla="*/ 4919750 w 5297627"/>
              <a:gd name="connsiteY3197" fmla="*/ 2774094 h 4564661"/>
              <a:gd name="connsiteX3198" fmla="*/ 4913178 w 5297627"/>
              <a:gd name="connsiteY3198" fmla="*/ 2773720 h 4564661"/>
              <a:gd name="connsiteX3199" fmla="*/ 4910138 w 5297627"/>
              <a:gd name="connsiteY3199" fmla="*/ 2772803 h 4564661"/>
              <a:gd name="connsiteX3200" fmla="*/ 4910692 w 5297627"/>
              <a:gd name="connsiteY3200" fmla="*/ 2774993 h 4564661"/>
              <a:gd name="connsiteX3201" fmla="*/ 4882568 w 5297627"/>
              <a:gd name="connsiteY3201" fmla="*/ 2777784 h 4564661"/>
              <a:gd name="connsiteX3202" fmla="*/ 4874276 w 5297627"/>
              <a:gd name="connsiteY3202" fmla="*/ 2776118 h 4564661"/>
              <a:gd name="connsiteX3203" fmla="*/ 4855486 w 5297627"/>
              <a:gd name="connsiteY3203" fmla="*/ 2771526 h 4564661"/>
              <a:gd name="connsiteX3204" fmla="*/ 4832158 w 5297627"/>
              <a:gd name="connsiteY3204" fmla="*/ 2768815 h 4564661"/>
              <a:gd name="connsiteX3205" fmla="*/ 4871247 w 5297627"/>
              <a:gd name="connsiteY3205" fmla="*/ 2778712 h 4564661"/>
              <a:gd name="connsiteX3206" fmla="*/ 4871670 w 5297627"/>
              <a:gd name="connsiteY3206" fmla="*/ 2778864 h 4564661"/>
              <a:gd name="connsiteX3207" fmla="*/ 4864001 w 5297627"/>
              <a:gd name="connsiteY3207" fmla="*/ 2779626 h 4564661"/>
              <a:gd name="connsiteX3208" fmla="*/ 4797576 w 5297627"/>
              <a:gd name="connsiteY3208" fmla="*/ 2782541 h 4564661"/>
              <a:gd name="connsiteX3209" fmla="*/ 4774506 w 5297627"/>
              <a:gd name="connsiteY3209" fmla="*/ 2782976 h 4564661"/>
              <a:gd name="connsiteX3210" fmla="*/ 4779770 w 5297627"/>
              <a:gd name="connsiteY3210" fmla="*/ 2783900 h 4564661"/>
              <a:gd name="connsiteX3211" fmla="*/ 4849895 w 5297627"/>
              <a:gd name="connsiteY3211" fmla="*/ 2799677 h 4564661"/>
              <a:gd name="connsiteX3212" fmla="*/ 4836059 w 5297627"/>
              <a:gd name="connsiteY3212" fmla="*/ 2799422 h 4564661"/>
              <a:gd name="connsiteX3213" fmla="*/ 4751734 w 5297627"/>
              <a:gd name="connsiteY3213" fmla="*/ 2790829 h 4564661"/>
              <a:gd name="connsiteX3214" fmla="*/ 4744347 w 5297627"/>
              <a:gd name="connsiteY3214" fmla="*/ 2790180 h 4564661"/>
              <a:gd name="connsiteX3215" fmla="*/ 4739722 w 5297627"/>
              <a:gd name="connsiteY3215" fmla="*/ 2792106 h 4564661"/>
              <a:gd name="connsiteX3216" fmla="*/ 4717054 w 5297627"/>
              <a:gd name="connsiteY3216" fmla="*/ 2787776 h 4564661"/>
              <a:gd name="connsiteX3217" fmla="*/ 4707996 w 5297627"/>
              <a:gd name="connsiteY3217" fmla="*/ 2786979 h 4564661"/>
              <a:gd name="connsiteX3218" fmla="*/ 4729055 w 5297627"/>
              <a:gd name="connsiteY3218" fmla="*/ 2793258 h 4564661"/>
              <a:gd name="connsiteX3219" fmla="*/ 4727068 w 5297627"/>
              <a:gd name="connsiteY3219" fmla="*/ 2793424 h 4564661"/>
              <a:gd name="connsiteX3220" fmla="*/ 4680783 w 5297627"/>
              <a:gd name="connsiteY3220" fmla="*/ 2798988 h 4564661"/>
              <a:gd name="connsiteX3221" fmla="*/ 4747370 w 5297627"/>
              <a:gd name="connsiteY3221" fmla="*/ 2802640 h 4564661"/>
              <a:gd name="connsiteX3222" fmla="*/ 4762004 w 5297627"/>
              <a:gd name="connsiteY3222" fmla="*/ 2804439 h 4564661"/>
              <a:gd name="connsiteX3223" fmla="*/ 4743630 w 5297627"/>
              <a:gd name="connsiteY3223" fmla="*/ 2809962 h 4564661"/>
              <a:gd name="connsiteX3224" fmla="*/ 4747196 w 5297627"/>
              <a:gd name="connsiteY3224" fmla="*/ 2810271 h 4564661"/>
              <a:gd name="connsiteX3225" fmla="*/ 4855954 w 5297627"/>
              <a:gd name="connsiteY3225" fmla="*/ 2818332 h 4564661"/>
              <a:gd name="connsiteX3226" fmla="*/ 4888898 w 5297627"/>
              <a:gd name="connsiteY3226" fmla="*/ 2821958 h 4564661"/>
              <a:gd name="connsiteX3227" fmla="*/ 4868147 w 5297627"/>
              <a:gd name="connsiteY3227" fmla="*/ 2821405 h 4564661"/>
              <a:gd name="connsiteX3228" fmla="*/ 4812978 w 5297627"/>
              <a:gd name="connsiteY3228" fmla="*/ 2818522 h 4564661"/>
              <a:gd name="connsiteX3229" fmla="*/ 4750842 w 5297627"/>
              <a:gd name="connsiteY3229" fmla="*/ 2814949 h 4564661"/>
              <a:gd name="connsiteX3230" fmla="*/ 4801688 w 5297627"/>
              <a:gd name="connsiteY3230" fmla="*/ 2833116 h 4564661"/>
              <a:gd name="connsiteX3231" fmla="*/ 4859637 w 5297627"/>
              <a:gd name="connsiteY3231" fmla="*/ 2844246 h 4564661"/>
              <a:gd name="connsiteX3232" fmla="*/ 4830650 w 5297627"/>
              <a:gd name="connsiteY3232" fmla="*/ 2845266 h 4564661"/>
              <a:gd name="connsiteX3233" fmla="*/ 4816634 w 5297627"/>
              <a:gd name="connsiteY3233" fmla="*/ 2847192 h 4564661"/>
              <a:gd name="connsiteX3234" fmla="*/ 4672702 w 5297627"/>
              <a:gd name="connsiteY3234" fmla="*/ 2843994 h 4564661"/>
              <a:gd name="connsiteX3235" fmla="*/ 4663801 w 5297627"/>
              <a:gd name="connsiteY3235" fmla="*/ 2850232 h 4564661"/>
              <a:gd name="connsiteX3236" fmla="*/ 4624826 w 5297627"/>
              <a:gd name="connsiteY3236" fmla="*/ 2848388 h 4564661"/>
              <a:gd name="connsiteX3237" fmla="*/ 4621718 w 5297627"/>
              <a:gd name="connsiteY3237" fmla="*/ 2859701 h 4564661"/>
              <a:gd name="connsiteX3238" fmla="*/ 4572232 w 5297627"/>
              <a:gd name="connsiteY3238" fmla="*/ 2862129 h 4564661"/>
              <a:gd name="connsiteX3239" fmla="*/ 4571939 w 5297627"/>
              <a:gd name="connsiteY3239" fmla="*/ 2862759 h 4564661"/>
              <a:gd name="connsiteX3240" fmla="*/ 4571576 w 5297627"/>
              <a:gd name="connsiteY3240" fmla="*/ 2863545 h 4564661"/>
              <a:gd name="connsiteX3241" fmla="*/ 4571454 w 5297627"/>
              <a:gd name="connsiteY3241" fmla="*/ 2863807 h 4564661"/>
              <a:gd name="connsiteX3242" fmla="*/ 4571357 w 5297627"/>
              <a:gd name="connsiteY3242" fmla="*/ 2864016 h 4564661"/>
              <a:gd name="connsiteX3243" fmla="*/ 4571576 w 5297627"/>
              <a:gd name="connsiteY3243" fmla="*/ 2863545 h 4564661"/>
              <a:gd name="connsiteX3244" fmla="*/ 4572232 w 5297627"/>
              <a:gd name="connsiteY3244" fmla="*/ 2862129 h 4564661"/>
              <a:gd name="connsiteX3245" fmla="*/ 4613196 w 5297627"/>
              <a:gd name="connsiteY3245" fmla="*/ 2864281 h 4564661"/>
              <a:gd name="connsiteX3246" fmla="*/ 4643253 w 5297627"/>
              <a:gd name="connsiteY3246" fmla="*/ 2869061 h 4564661"/>
              <a:gd name="connsiteX3247" fmla="*/ 4645016 w 5297627"/>
              <a:gd name="connsiteY3247" fmla="*/ 2869094 h 4564661"/>
              <a:gd name="connsiteX3248" fmla="*/ 4645568 w 5297627"/>
              <a:gd name="connsiteY3248" fmla="*/ 2867543 h 4564661"/>
              <a:gd name="connsiteX3249" fmla="*/ 4649632 w 5297627"/>
              <a:gd name="connsiteY3249" fmla="*/ 2864969 h 4564661"/>
              <a:gd name="connsiteX3250" fmla="*/ 4651306 w 5297627"/>
              <a:gd name="connsiteY3250" fmla="*/ 2866386 h 4564661"/>
              <a:gd name="connsiteX3251" fmla="*/ 4650974 w 5297627"/>
              <a:gd name="connsiteY3251" fmla="*/ 2868648 h 4564661"/>
              <a:gd name="connsiteX3252" fmla="*/ 4649947 w 5297627"/>
              <a:gd name="connsiteY3252" fmla="*/ 2869186 h 4564661"/>
              <a:gd name="connsiteX3253" fmla="*/ 4676835 w 5297627"/>
              <a:gd name="connsiteY3253" fmla="*/ 2869687 h 4564661"/>
              <a:gd name="connsiteX3254" fmla="*/ 4629097 w 5297627"/>
              <a:gd name="connsiteY3254" fmla="*/ 2877546 h 4564661"/>
              <a:gd name="connsiteX3255" fmla="*/ 4633082 w 5297627"/>
              <a:gd name="connsiteY3255" fmla="*/ 2879406 h 4564661"/>
              <a:gd name="connsiteX3256" fmla="*/ 4734559 w 5297627"/>
              <a:gd name="connsiteY3256" fmla="*/ 2893645 h 4564661"/>
              <a:gd name="connsiteX3257" fmla="*/ 4794104 w 5297627"/>
              <a:gd name="connsiteY3257" fmla="*/ 2899018 h 4564661"/>
              <a:gd name="connsiteX3258" fmla="*/ 4832138 w 5297627"/>
              <a:gd name="connsiteY3258" fmla="*/ 2901414 h 4564661"/>
              <a:gd name="connsiteX3259" fmla="*/ 4846497 w 5297627"/>
              <a:gd name="connsiteY3259" fmla="*/ 2902794 h 4564661"/>
              <a:gd name="connsiteX3260" fmla="*/ 4844009 w 5297627"/>
              <a:gd name="connsiteY3260" fmla="*/ 2910999 h 4564661"/>
              <a:gd name="connsiteX3261" fmla="*/ 4826644 w 5297627"/>
              <a:gd name="connsiteY3261" fmla="*/ 2911076 h 4564661"/>
              <a:gd name="connsiteX3262" fmla="*/ 4803938 w 5297627"/>
              <a:gd name="connsiteY3262" fmla="*/ 2908107 h 4564661"/>
              <a:gd name="connsiteX3263" fmla="*/ 4759370 w 5297627"/>
              <a:gd name="connsiteY3263" fmla="*/ 2906148 h 4564661"/>
              <a:gd name="connsiteX3264" fmla="*/ 4764152 w 5297627"/>
              <a:gd name="connsiteY3264" fmla="*/ 2908525 h 4564661"/>
              <a:gd name="connsiteX3265" fmla="*/ 4718940 w 5297627"/>
              <a:gd name="connsiteY3265" fmla="*/ 2905782 h 4564661"/>
              <a:gd name="connsiteX3266" fmla="*/ 4676822 w 5297627"/>
              <a:gd name="connsiteY3266" fmla="*/ 2903976 h 4564661"/>
              <a:gd name="connsiteX3267" fmla="*/ 4692482 w 5297627"/>
              <a:gd name="connsiteY3267" fmla="*/ 2907298 h 4564661"/>
              <a:gd name="connsiteX3268" fmla="*/ 4689958 w 5297627"/>
              <a:gd name="connsiteY3268" fmla="*/ 2909110 h 4564661"/>
              <a:gd name="connsiteX3269" fmla="*/ 4688388 w 5297627"/>
              <a:gd name="connsiteY3269" fmla="*/ 2909534 h 4564661"/>
              <a:gd name="connsiteX3270" fmla="*/ 4654122 w 5297627"/>
              <a:gd name="connsiteY3270" fmla="*/ 2903080 h 4564661"/>
              <a:gd name="connsiteX3271" fmla="*/ 4655634 w 5297627"/>
              <a:gd name="connsiteY3271" fmla="*/ 2903067 h 4564661"/>
              <a:gd name="connsiteX3272" fmla="*/ 4615658 w 5297627"/>
              <a:gd name="connsiteY3272" fmla="*/ 2901353 h 4564661"/>
              <a:gd name="connsiteX3273" fmla="*/ 4621928 w 5297627"/>
              <a:gd name="connsiteY3273" fmla="*/ 2902235 h 4564661"/>
              <a:gd name="connsiteX3274" fmla="*/ 4625252 w 5297627"/>
              <a:gd name="connsiteY3274" fmla="*/ 2902416 h 4564661"/>
              <a:gd name="connsiteX3275" fmla="*/ 4644651 w 5297627"/>
              <a:gd name="connsiteY3275" fmla="*/ 2906932 h 4564661"/>
              <a:gd name="connsiteX3276" fmla="*/ 4670280 w 5297627"/>
              <a:gd name="connsiteY3276" fmla="*/ 2915324 h 4564661"/>
              <a:gd name="connsiteX3277" fmla="*/ 4605592 w 5297627"/>
              <a:gd name="connsiteY3277" fmla="*/ 2903438 h 4564661"/>
              <a:gd name="connsiteX3278" fmla="*/ 4608080 w 5297627"/>
              <a:gd name="connsiteY3278" fmla="*/ 2908238 h 4564661"/>
              <a:gd name="connsiteX3279" fmla="*/ 4649088 w 5297627"/>
              <a:gd name="connsiteY3279" fmla="*/ 2917768 h 4564661"/>
              <a:gd name="connsiteX3280" fmla="*/ 4694317 w 5297627"/>
              <a:gd name="connsiteY3280" fmla="*/ 2920344 h 4564661"/>
              <a:gd name="connsiteX3281" fmla="*/ 4752510 w 5297627"/>
              <a:gd name="connsiteY3281" fmla="*/ 2923657 h 4564661"/>
              <a:gd name="connsiteX3282" fmla="*/ 4738581 w 5297627"/>
              <a:gd name="connsiteY3282" fmla="*/ 2919560 h 4564661"/>
              <a:gd name="connsiteX3283" fmla="*/ 4714248 w 5297627"/>
              <a:gd name="connsiteY3283" fmla="*/ 2914456 h 4564661"/>
              <a:gd name="connsiteX3284" fmla="*/ 4724620 w 5297627"/>
              <a:gd name="connsiteY3284" fmla="*/ 2913919 h 4564661"/>
              <a:gd name="connsiteX3285" fmla="*/ 4772816 w 5297627"/>
              <a:gd name="connsiteY3285" fmla="*/ 2917540 h 4564661"/>
              <a:gd name="connsiteX3286" fmla="*/ 4796522 w 5297627"/>
              <a:gd name="connsiteY3286" fmla="*/ 2917296 h 4564661"/>
              <a:gd name="connsiteX3287" fmla="*/ 4796099 w 5297627"/>
              <a:gd name="connsiteY3287" fmla="*/ 2917687 h 4564661"/>
              <a:gd name="connsiteX3288" fmla="*/ 4808188 w 5297627"/>
              <a:gd name="connsiteY3288" fmla="*/ 2921765 h 4564661"/>
              <a:gd name="connsiteX3289" fmla="*/ 4812736 w 5297627"/>
              <a:gd name="connsiteY3289" fmla="*/ 2923206 h 4564661"/>
              <a:gd name="connsiteX3290" fmla="*/ 4805251 w 5297627"/>
              <a:gd name="connsiteY3290" fmla="*/ 2923616 h 4564661"/>
              <a:gd name="connsiteX3291" fmla="*/ 4765928 w 5297627"/>
              <a:gd name="connsiteY3291" fmla="*/ 2924567 h 4564661"/>
              <a:gd name="connsiteX3292" fmla="*/ 4813766 w 5297627"/>
              <a:gd name="connsiteY3292" fmla="*/ 2928349 h 4564661"/>
              <a:gd name="connsiteX3293" fmla="*/ 4865016 w 5297627"/>
              <a:gd name="connsiteY3293" fmla="*/ 2933326 h 4564661"/>
              <a:gd name="connsiteX3294" fmla="*/ 4859570 w 5297627"/>
              <a:gd name="connsiteY3294" fmla="*/ 2937242 h 4564661"/>
              <a:gd name="connsiteX3295" fmla="*/ 4859540 w 5297627"/>
              <a:gd name="connsiteY3295" fmla="*/ 2937403 h 4564661"/>
              <a:gd name="connsiteX3296" fmla="*/ 4854630 w 5297627"/>
              <a:gd name="connsiteY3296" fmla="*/ 2936017 h 4564661"/>
              <a:gd name="connsiteX3297" fmla="*/ 4803968 w 5297627"/>
              <a:gd name="connsiteY3297" fmla="*/ 2936452 h 4564661"/>
              <a:gd name="connsiteX3298" fmla="*/ 4914138 w 5297627"/>
              <a:gd name="connsiteY3298" fmla="*/ 2952202 h 4564661"/>
              <a:gd name="connsiteX3299" fmla="*/ 4958612 w 5297627"/>
              <a:gd name="connsiteY3299" fmla="*/ 2962813 h 4564661"/>
              <a:gd name="connsiteX3300" fmla="*/ 4959460 w 5297627"/>
              <a:gd name="connsiteY3300" fmla="*/ 2962980 h 4564661"/>
              <a:gd name="connsiteX3301" fmla="*/ 4930968 w 5297627"/>
              <a:gd name="connsiteY3301" fmla="*/ 2963686 h 4564661"/>
              <a:gd name="connsiteX3302" fmla="*/ 4884747 w 5297627"/>
              <a:gd name="connsiteY3302" fmla="*/ 2960450 h 4564661"/>
              <a:gd name="connsiteX3303" fmla="*/ 4807980 w 5297627"/>
              <a:gd name="connsiteY3303" fmla="*/ 2963181 h 4564661"/>
              <a:gd name="connsiteX3304" fmla="*/ 4839514 w 5297627"/>
              <a:gd name="connsiteY3304" fmla="*/ 2965222 h 4564661"/>
              <a:gd name="connsiteX3305" fmla="*/ 4852809 w 5297627"/>
              <a:gd name="connsiteY3305" fmla="*/ 2967191 h 4564661"/>
              <a:gd name="connsiteX3306" fmla="*/ 4889430 w 5297627"/>
              <a:gd name="connsiteY3306" fmla="*/ 2984365 h 4564661"/>
              <a:gd name="connsiteX3307" fmla="*/ 4822254 w 5297627"/>
              <a:gd name="connsiteY3307" fmla="*/ 2983248 h 4564661"/>
              <a:gd name="connsiteX3308" fmla="*/ 4883834 w 5297627"/>
              <a:gd name="connsiteY3308" fmla="*/ 2996800 h 4564661"/>
              <a:gd name="connsiteX3309" fmla="*/ 4911461 w 5297627"/>
              <a:gd name="connsiteY3309" fmla="*/ 2998894 h 4564661"/>
              <a:gd name="connsiteX3310" fmla="*/ 4899777 w 5297627"/>
              <a:gd name="connsiteY3310" fmla="*/ 3004101 h 4564661"/>
              <a:gd name="connsiteX3311" fmla="*/ 4940533 w 5297627"/>
              <a:gd name="connsiteY3311" fmla="*/ 3018615 h 4564661"/>
              <a:gd name="connsiteX3312" fmla="*/ 4968124 w 5297627"/>
              <a:gd name="connsiteY3312" fmla="*/ 3014095 h 4564661"/>
              <a:gd name="connsiteX3313" fmla="*/ 4971597 w 5297627"/>
              <a:gd name="connsiteY3313" fmla="*/ 3016072 h 4564661"/>
              <a:gd name="connsiteX3314" fmla="*/ 4969542 w 5297627"/>
              <a:gd name="connsiteY3314" fmla="*/ 3015137 h 4564661"/>
              <a:gd name="connsiteX3315" fmla="*/ 4955539 w 5297627"/>
              <a:gd name="connsiteY3315" fmla="*/ 3017345 h 4564661"/>
              <a:gd name="connsiteX3316" fmla="*/ 4960576 w 5297627"/>
              <a:gd name="connsiteY3316" fmla="*/ 3020862 h 4564661"/>
              <a:gd name="connsiteX3317" fmla="*/ 4915994 w 5297627"/>
              <a:gd name="connsiteY3317" fmla="*/ 3019424 h 4564661"/>
              <a:gd name="connsiteX3318" fmla="*/ 4860206 w 5297627"/>
              <a:gd name="connsiteY3318" fmla="*/ 3006975 h 4564661"/>
              <a:gd name="connsiteX3319" fmla="*/ 4738228 w 5297627"/>
              <a:gd name="connsiteY3319" fmla="*/ 2982943 h 4564661"/>
              <a:gd name="connsiteX3320" fmla="*/ 4723962 w 5297627"/>
              <a:gd name="connsiteY3320" fmla="*/ 2980940 h 4564661"/>
              <a:gd name="connsiteX3321" fmla="*/ 4724662 w 5297627"/>
              <a:gd name="connsiteY3321" fmla="*/ 2981403 h 4564661"/>
              <a:gd name="connsiteX3322" fmla="*/ 4756434 w 5297627"/>
              <a:gd name="connsiteY3322" fmla="*/ 2997088 h 4564661"/>
              <a:gd name="connsiteX3323" fmla="*/ 4788032 w 5297627"/>
              <a:gd name="connsiteY3323" fmla="*/ 3014804 h 4564661"/>
              <a:gd name="connsiteX3324" fmla="*/ 4775146 w 5297627"/>
              <a:gd name="connsiteY3324" fmla="*/ 3013947 h 4564661"/>
              <a:gd name="connsiteX3325" fmla="*/ 4762020 w 5297627"/>
              <a:gd name="connsiteY3325" fmla="*/ 3007307 h 4564661"/>
              <a:gd name="connsiteX3326" fmla="*/ 4750124 w 5297627"/>
              <a:gd name="connsiteY3326" fmla="*/ 3001420 h 4564661"/>
              <a:gd name="connsiteX3327" fmla="*/ 4718017 w 5297627"/>
              <a:gd name="connsiteY3327" fmla="*/ 2984780 h 4564661"/>
              <a:gd name="connsiteX3328" fmla="*/ 4703682 w 5297627"/>
              <a:gd name="connsiteY3328" fmla="*/ 2978093 h 4564661"/>
              <a:gd name="connsiteX3329" fmla="*/ 4651352 w 5297627"/>
              <a:gd name="connsiteY3329" fmla="*/ 2970746 h 4564661"/>
              <a:gd name="connsiteX3330" fmla="*/ 4651390 w 5297627"/>
              <a:gd name="connsiteY3330" fmla="*/ 2974970 h 4564661"/>
              <a:gd name="connsiteX3331" fmla="*/ 4646274 w 5297627"/>
              <a:gd name="connsiteY3331" fmla="*/ 2971963 h 4564661"/>
              <a:gd name="connsiteX3332" fmla="*/ 4634498 w 5297627"/>
              <a:gd name="connsiteY3332" fmla="*/ 2968380 h 4564661"/>
              <a:gd name="connsiteX3333" fmla="*/ 4595388 w 5297627"/>
              <a:gd name="connsiteY3333" fmla="*/ 2962889 h 4564661"/>
              <a:gd name="connsiteX3334" fmla="*/ 4607838 w 5297627"/>
              <a:gd name="connsiteY3334" fmla="*/ 2969477 h 4564661"/>
              <a:gd name="connsiteX3335" fmla="*/ 4603450 w 5297627"/>
              <a:gd name="connsiteY3335" fmla="*/ 2978277 h 4564661"/>
              <a:gd name="connsiteX3336" fmla="*/ 4642682 w 5297627"/>
              <a:gd name="connsiteY3336" fmla="*/ 2988676 h 4564661"/>
              <a:gd name="connsiteX3337" fmla="*/ 4600910 w 5297627"/>
              <a:gd name="connsiteY3337" fmla="*/ 2984031 h 4564661"/>
              <a:gd name="connsiteX3338" fmla="*/ 4619524 w 5297627"/>
              <a:gd name="connsiteY3338" fmla="*/ 2995737 h 4564661"/>
              <a:gd name="connsiteX3339" fmla="*/ 4627156 w 5297627"/>
              <a:gd name="connsiteY3339" fmla="*/ 3001199 h 4564661"/>
              <a:gd name="connsiteX3340" fmla="*/ 4652740 w 5297627"/>
              <a:gd name="connsiteY3340" fmla="*/ 3005804 h 4564661"/>
              <a:gd name="connsiteX3341" fmla="*/ 4645990 w 5297627"/>
              <a:gd name="connsiteY3341" fmla="*/ 3005355 h 4564661"/>
              <a:gd name="connsiteX3342" fmla="*/ 4647791 w 5297627"/>
              <a:gd name="connsiteY3342" fmla="*/ 3008371 h 4564661"/>
              <a:gd name="connsiteX3343" fmla="*/ 4643822 w 5297627"/>
              <a:gd name="connsiteY3343" fmla="*/ 3006959 h 4564661"/>
              <a:gd name="connsiteX3344" fmla="*/ 4644998 w 5297627"/>
              <a:gd name="connsiteY3344" fmla="*/ 3005288 h 4564661"/>
              <a:gd name="connsiteX3345" fmla="*/ 4628124 w 5297627"/>
              <a:gd name="connsiteY3345" fmla="*/ 3004166 h 4564661"/>
              <a:gd name="connsiteX3346" fmla="*/ 4625994 w 5297627"/>
              <a:gd name="connsiteY3346" fmla="*/ 3004675 h 4564661"/>
              <a:gd name="connsiteX3347" fmla="*/ 4625994 w 5297627"/>
              <a:gd name="connsiteY3347" fmla="*/ 3007829 h 4564661"/>
              <a:gd name="connsiteX3348" fmla="*/ 4643822 w 5297627"/>
              <a:gd name="connsiteY3348" fmla="*/ 3006959 h 4564661"/>
              <a:gd name="connsiteX3349" fmla="*/ 4643942 w 5297627"/>
              <a:gd name="connsiteY3349" fmla="*/ 3012094 h 4564661"/>
              <a:gd name="connsiteX3350" fmla="*/ 4715036 w 5297627"/>
              <a:gd name="connsiteY3350" fmla="*/ 3017020 h 4564661"/>
              <a:gd name="connsiteX3351" fmla="*/ 4758136 w 5297627"/>
              <a:gd name="connsiteY3351" fmla="*/ 3024779 h 4564661"/>
              <a:gd name="connsiteX3352" fmla="*/ 5011882 w 5297627"/>
              <a:gd name="connsiteY3352" fmla="*/ 3083792 h 4564661"/>
              <a:gd name="connsiteX3353" fmla="*/ 5109850 w 5297627"/>
              <a:gd name="connsiteY3353" fmla="*/ 3110863 h 4564661"/>
              <a:gd name="connsiteX3354" fmla="*/ 5097524 w 5297627"/>
              <a:gd name="connsiteY3354" fmla="*/ 3113754 h 4564661"/>
              <a:gd name="connsiteX3355" fmla="*/ 4994310 w 5297627"/>
              <a:gd name="connsiteY3355" fmla="*/ 3087463 h 4564661"/>
              <a:gd name="connsiteX3356" fmla="*/ 4891045 w 5297627"/>
              <a:gd name="connsiteY3356" fmla="*/ 3067045 h 4564661"/>
              <a:gd name="connsiteX3357" fmla="*/ 4876579 w 5297627"/>
              <a:gd name="connsiteY3357" fmla="*/ 3073597 h 4564661"/>
              <a:gd name="connsiteX3358" fmla="*/ 4789073 w 5297627"/>
              <a:gd name="connsiteY3358" fmla="*/ 3057600 h 4564661"/>
              <a:gd name="connsiteX3359" fmla="*/ 4771453 w 5297627"/>
              <a:gd name="connsiteY3359" fmla="*/ 3067146 h 4564661"/>
              <a:gd name="connsiteX3360" fmla="*/ 4766044 w 5297627"/>
              <a:gd name="connsiteY3360" fmla="*/ 3066554 h 4564661"/>
              <a:gd name="connsiteX3361" fmla="*/ 4761492 w 5297627"/>
              <a:gd name="connsiteY3361" fmla="*/ 3064870 h 4564661"/>
              <a:gd name="connsiteX3362" fmla="*/ 4764344 w 5297627"/>
              <a:gd name="connsiteY3362" fmla="*/ 3065071 h 4564661"/>
              <a:gd name="connsiteX3363" fmla="*/ 4767984 w 5297627"/>
              <a:gd name="connsiteY3363" fmla="*/ 3065084 h 4564661"/>
              <a:gd name="connsiteX3364" fmla="*/ 4755694 w 5297627"/>
              <a:gd name="connsiteY3364" fmla="*/ 3062725 h 4564661"/>
              <a:gd name="connsiteX3365" fmla="*/ 4729899 w 5297627"/>
              <a:gd name="connsiteY3365" fmla="*/ 3066072 h 4564661"/>
              <a:gd name="connsiteX3366" fmla="*/ 4820446 w 5297627"/>
              <a:gd name="connsiteY3366" fmla="*/ 3084062 h 4564661"/>
              <a:gd name="connsiteX3367" fmla="*/ 4833508 w 5297627"/>
              <a:gd name="connsiteY3367" fmla="*/ 3097682 h 4564661"/>
              <a:gd name="connsiteX3368" fmla="*/ 4913068 w 5297627"/>
              <a:gd name="connsiteY3368" fmla="*/ 3123660 h 4564661"/>
              <a:gd name="connsiteX3369" fmla="*/ 5031650 w 5297627"/>
              <a:gd name="connsiteY3369" fmla="*/ 3149053 h 4564661"/>
              <a:gd name="connsiteX3370" fmla="*/ 5031138 w 5297627"/>
              <a:gd name="connsiteY3370" fmla="*/ 3149786 h 4564661"/>
              <a:gd name="connsiteX3371" fmla="*/ 4978237 w 5297627"/>
              <a:gd name="connsiteY3371" fmla="*/ 3143637 h 4564661"/>
              <a:gd name="connsiteX3372" fmla="*/ 4980794 w 5297627"/>
              <a:gd name="connsiteY3372" fmla="*/ 3152807 h 4564661"/>
              <a:gd name="connsiteX3373" fmla="*/ 4983844 w 5297627"/>
              <a:gd name="connsiteY3373" fmla="*/ 3157786 h 4564661"/>
              <a:gd name="connsiteX3374" fmla="*/ 5010497 w 5297627"/>
              <a:gd name="connsiteY3374" fmla="*/ 3161907 h 4564661"/>
              <a:gd name="connsiteX3375" fmla="*/ 5005694 w 5297627"/>
              <a:gd name="connsiteY3375" fmla="*/ 3163261 h 4564661"/>
              <a:gd name="connsiteX3376" fmla="*/ 4969828 w 5297627"/>
              <a:gd name="connsiteY3376" fmla="*/ 3160851 h 4564661"/>
              <a:gd name="connsiteX3377" fmla="*/ 4912450 w 5297627"/>
              <a:gd name="connsiteY3377" fmla="*/ 3154472 h 4564661"/>
              <a:gd name="connsiteX3378" fmla="*/ 4837221 w 5297627"/>
              <a:gd name="connsiteY3378" fmla="*/ 3141456 h 4564661"/>
              <a:gd name="connsiteX3379" fmla="*/ 4644699 w 5297627"/>
              <a:gd name="connsiteY3379" fmla="*/ 3109061 h 4564661"/>
              <a:gd name="connsiteX3380" fmla="*/ 4631868 w 5297627"/>
              <a:gd name="connsiteY3380" fmla="*/ 3106916 h 4564661"/>
              <a:gd name="connsiteX3381" fmla="*/ 4642902 w 5297627"/>
              <a:gd name="connsiteY3381" fmla="*/ 3115551 h 4564661"/>
              <a:gd name="connsiteX3382" fmla="*/ 4646449 w 5297627"/>
              <a:gd name="connsiteY3382" fmla="*/ 3118889 h 4564661"/>
              <a:gd name="connsiteX3383" fmla="*/ 4686160 w 5297627"/>
              <a:gd name="connsiteY3383" fmla="*/ 3126841 h 4564661"/>
              <a:gd name="connsiteX3384" fmla="*/ 4789424 w 5297627"/>
              <a:gd name="connsiteY3384" fmla="*/ 3147259 h 4564661"/>
              <a:gd name="connsiteX3385" fmla="*/ 4794102 w 5297627"/>
              <a:gd name="connsiteY3385" fmla="*/ 3171415 h 4564661"/>
              <a:gd name="connsiteX3386" fmla="*/ 4839988 w 5297627"/>
              <a:gd name="connsiteY3386" fmla="*/ 3185453 h 4564661"/>
              <a:gd name="connsiteX3387" fmla="*/ 4883292 w 5297627"/>
              <a:gd name="connsiteY3387" fmla="*/ 3203703 h 4564661"/>
              <a:gd name="connsiteX3388" fmla="*/ 5035483 w 5297627"/>
              <a:gd name="connsiteY3388" fmla="*/ 3240150 h 4564661"/>
              <a:gd name="connsiteX3389" fmla="*/ 5084018 w 5297627"/>
              <a:gd name="connsiteY3389" fmla="*/ 3250860 h 4564661"/>
              <a:gd name="connsiteX3390" fmla="*/ 5057074 w 5297627"/>
              <a:gd name="connsiteY3390" fmla="*/ 3250079 h 4564661"/>
              <a:gd name="connsiteX3391" fmla="*/ 5047914 w 5297627"/>
              <a:gd name="connsiteY3391" fmla="*/ 3248378 h 4564661"/>
              <a:gd name="connsiteX3392" fmla="*/ 4979339 w 5297627"/>
              <a:gd name="connsiteY3392" fmla="*/ 3227617 h 4564661"/>
              <a:gd name="connsiteX3393" fmla="*/ 4919942 w 5297627"/>
              <a:gd name="connsiteY3393" fmla="*/ 3216750 h 4564661"/>
              <a:gd name="connsiteX3394" fmla="*/ 4899788 w 5297627"/>
              <a:gd name="connsiteY3394" fmla="*/ 3224637 h 4564661"/>
              <a:gd name="connsiteX3395" fmla="*/ 4854294 w 5297627"/>
              <a:gd name="connsiteY3395" fmla="*/ 3215918 h 4564661"/>
              <a:gd name="connsiteX3396" fmla="*/ 4818314 w 5297627"/>
              <a:gd name="connsiteY3396" fmla="*/ 3218498 h 4564661"/>
              <a:gd name="connsiteX3397" fmla="*/ 4884815 w 5297627"/>
              <a:gd name="connsiteY3397" fmla="*/ 3230854 h 4564661"/>
              <a:gd name="connsiteX3398" fmla="*/ 4907113 w 5297627"/>
              <a:gd name="connsiteY3398" fmla="*/ 3245467 h 4564661"/>
              <a:gd name="connsiteX3399" fmla="*/ 4934248 w 5297627"/>
              <a:gd name="connsiteY3399" fmla="*/ 3247217 h 4564661"/>
              <a:gd name="connsiteX3400" fmla="*/ 4956040 w 5297627"/>
              <a:gd name="connsiteY3400" fmla="*/ 3261495 h 4564661"/>
              <a:gd name="connsiteX3401" fmla="*/ 5023439 w 5297627"/>
              <a:gd name="connsiteY3401" fmla="*/ 3279504 h 4564661"/>
              <a:gd name="connsiteX3402" fmla="*/ 5066236 w 5297627"/>
              <a:gd name="connsiteY3402" fmla="*/ 3297423 h 4564661"/>
              <a:gd name="connsiteX3403" fmla="*/ 4920568 w 5297627"/>
              <a:gd name="connsiteY3403" fmla="*/ 3264406 h 4564661"/>
              <a:gd name="connsiteX3404" fmla="*/ 4857936 w 5297627"/>
              <a:gd name="connsiteY3404" fmla="*/ 3253001 h 4564661"/>
              <a:gd name="connsiteX3405" fmla="*/ 4841979 w 5297627"/>
              <a:gd name="connsiteY3405" fmla="*/ 3250686 h 4564661"/>
              <a:gd name="connsiteX3406" fmla="*/ 4844973 w 5297627"/>
              <a:gd name="connsiteY3406" fmla="*/ 3252196 h 4564661"/>
              <a:gd name="connsiteX3407" fmla="*/ 4869757 w 5297627"/>
              <a:gd name="connsiteY3407" fmla="*/ 3264801 h 4564661"/>
              <a:gd name="connsiteX3408" fmla="*/ 4909142 w 5297627"/>
              <a:gd name="connsiteY3408" fmla="*/ 3272950 h 4564661"/>
              <a:gd name="connsiteX3409" fmla="*/ 4946692 w 5297627"/>
              <a:gd name="connsiteY3409" fmla="*/ 3291647 h 4564661"/>
              <a:gd name="connsiteX3410" fmla="*/ 4918813 w 5297627"/>
              <a:gd name="connsiteY3410" fmla="*/ 3289411 h 4564661"/>
              <a:gd name="connsiteX3411" fmla="*/ 4973950 w 5297627"/>
              <a:gd name="connsiteY3411" fmla="*/ 3315950 h 4564661"/>
              <a:gd name="connsiteX3412" fmla="*/ 4995934 w 5297627"/>
              <a:gd name="connsiteY3412" fmla="*/ 3326845 h 4564661"/>
              <a:gd name="connsiteX3413" fmla="*/ 4994344 w 5297627"/>
              <a:gd name="connsiteY3413" fmla="*/ 3326768 h 4564661"/>
              <a:gd name="connsiteX3414" fmla="*/ 4967962 w 5297627"/>
              <a:gd name="connsiteY3414" fmla="*/ 3325185 h 4564661"/>
              <a:gd name="connsiteX3415" fmla="*/ 4913874 w 5297627"/>
              <a:gd name="connsiteY3415" fmla="*/ 3301942 h 4564661"/>
              <a:gd name="connsiteX3416" fmla="*/ 4929802 w 5297627"/>
              <a:gd name="connsiteY3416" fmla="*/ 3321783 h 4564661"/>
              <a:gd name="connsiteX3417" fmla="*/ 4932263 w 5297627"/>
              <a:gd name="connsiteY3417" fmla="*/ 3323042 h 4564661"/>
              <a:gd name="connsiteX3418" fmla="*/ 4853477 w 5297627"/>
              <a:gd name="connsiteY3418" fmla="*/ 3318311 h 4564661"/>
              <a:gd name="connsiteX3419" fmla="*/ 4794220 w 5297627"/>
              <a:gd name="connsiteY3419" fmla="*/ 3315320 h 4564661"/>
              <a:gd name="connsiteX3420" fmla="*/ 4761310 w 5297627"/>
              <a:gd name="connsiteY3420" fmla="*/ 3299131 h 4564661"/>
              <a:gd name="connsiteX3421" fmla="*/ 4719328 w 5297627"/>
              <a:gd name="connsiteY3421" fmla="*/ 3283892 h 4564661"/>
              <a:gd name="connsiteX3422" fmla="*/ 4775608 w 5297627"/>
              <a:gd name="connsiteY3422" fmla="*/ 3313681 h 4564661"/>
              <a:gd name="connsiteX3423" fmla="*/ 4777200 w 5297627"/>
              <a:gd name="connsiteY3423" fmla="*/ 3314461 h 4564661"/>
              <a:gd name="connsiteX3424" fmla="*/ 4751730 w 5297627"/>
              <a:gd name="connsiteY3424" fmla="*/ 3313175 h 4564661"/>
              <a:gd name="connsiteX3425" fmla="*/ 4668924 w 5297627"/>
              <a:gd name="connsiteY3425" fmla="*/ 3268888 h 4564661"/>
              <a:gd name="connsiteX3426" fmla="*/ 4629330 w 5297627"/>
              <a:gd name="connsiteY3426" fmla="*/ 3255650 h 4564661"/>
              <a:gd name="connsiteX3427" fmla="*/ 4640582 w 5297627"/>
              <a:gd name="connsiteY3427" fmla="*/ 3262190 h 4564661"/>
              <a:gd name="connsiteX3428" fmla="*/ 4658818 w 5297627"/>
              <a:gd name="connsiteY3428" fmla="*/ 3266800 h 4564661"/>
              <a:gd name="connsiteX3429" fmla="*/ 4673367 w 5297627"/>
              <a:gd name="connsiteY3429" fmla="*/ 3272495 h 4564661"/>
              <a:gd name="connsiteX3430" fmla="*/ 4667629 w 5297627"/>
              <a:gd name="connsiteY3430" fmla="*/ 3276264 h 4564661"/>
              <a:gd name="connsiteX3431" fmla="*/ 4671802 w 5297627"/>
              <a:gd name="connsiteY3431" fmla="*/ 3278324 h 4564661"/>
              <a:gd name="connsiteX3432" fmla="*/ 4707766 w 5297627"/>
              <a:gd name="connsiteY3432" fmla="*/ 3305571 h 4564661"/>
              <a:gd name="connsiteX3433" fmla="*/ 4650026 w 5297627"/>
              <a:gd name="connsiteY3433" fmla="*/ 3275578 h 4564661"/>
              <a:gd name="connsiteX3434" fmla="*/ 4646352 w 5297627"/>
              <a:gd name="connsiteY3434" fmla="*/ 3273801 h 4564661"/>
              <a:gd name="connsiteX3435" fmla="*/ 4645774 w 5297627"/>
              <a:gd name="connsiteY3435" fmla="*/ 3273728 h 4564661"/>
              <a:gd name="connsiteX3436" fmla="*/ 4632849 w 5297627"/>
              <a:gd name="connsiteY3436" fmla="*/ 3270732 h 4564661"/>
              <a:gd name="connsiteX3437" fmla="*/ 4701324 w 5297627"/>
              <a:gd name="connsiteY3437" fmla="*/ 3309901 h 4564661"/>
              <a:gd name="connsiteX3438" fmla="*/ 4701828 w 5297627"/>
              <a:gd name="connsiteY3438" fmla="*/ 3312357 h 4564661"/>
              <a:gd name="connsiteX3439" fmla="*/ 4704616 w 5297627"/>
              <a:gd name="connsiteY3439" fmla="*/ 3311784 h 4564661"/>
              <a:gd name="connsiteX3440" fmla="*/ 4713150 w 5297627"/>
              <a:gd name="connsiteY3440" fmla="*/ 3316666 h 4564661"/>
              <a:gd name="connsiteX3441" fmla="*/ 4777309 w 5297627"/>
              <a:gd name="connsiteY3441" fmla="*/ 3351447 h 4564661"/>
              <a:gd name="connsiteX3442" fmla="*/ 4762530 w 5297627"/>
              <a:gd name="connsiteY3442" fmla="*/ 3350552 h 4564661"/>
              <a:gd name="connsiteX3443" fmla="*/ 4720599 w 5297627"/>
              <a:gd name="connsiteY3443" fmla="*/ 3328141 h 4564661"/>
              <a:gd name="connsiteX3444" fmla="*/ 4603616 w 5297627"/>
              <a:gd name="connsiteY3444" fmla="*/ 3272377 h 4564661"/>
              <a:gd name="connsiteX3445" fmla="*/ 4722308 w 5297627"/>
              <a:gd name="connsiteY3445" fmla="*/ 3339412 h 4564661"/>
              <a:gd name="connsiteX3446" fmla="*/ 4741662 w 5297627"/>
              <a:gd name="connsiteY3446" fmla="*/ 3349291 h 4564661"/>
              <a:gd name="connsiteX3447" fmla="*/ 4719168 w 5297627"/>
              <a:gd name="connsiteY3447" fmla="*/ 3347929 h 4564661"/>
              <a:gd name="connsiteX3448" fmla="*/ 4718886 w 5297627"/>
              <a:gd name="connsiteY3448" fmla="*/ 3347705 h 4564661"/>
              <a:gd name="connsiteX3449" fmla="*/ 4705134 w 5297627"/>
              <a:gd name="connsiteY3449" fmla="*/ 3344227 h 4564661"/>
              <a:gd name="connsiteX3450" fmla="*/ 4696225 w 5297627"/>
              <a:gd name="connsiteY3450" fmla="*/ 3338980 h 4564661"/>
              <a:gd name="connsiteX3451" fmla="*/ 4687317 w 5297627"/>
              <a:gd name="connsiteY3451" fmla="*/ 3333733 h 4564661"/>
              <a:gd name="connsiteX3452" fmla="*/ 4692254 w 5297627"/>
              <a:gd name="connsiteY3452" fmla="*/ 3339152 h 4564661"/>
              <a:gd name="connsiteX3453" fmla="*/ 4696225 w 5297627"/>
              <a:gd name="connsiteY3453" fmla="*/ 3338980 h 4564661"/>
              <a:gd name="connsiteX3454" fmla="*/ 4701162 w 5297627"/>
              <a:gd name="connsiteY3454" fmla="*/ 3344398 h 4564661"/>
              <a:gd name="connsiteX3455" fmla="*/ 4705134 w 5297627"/>
              <a:gd name="connsiteY3455" fmla="*/ 3344227 h 4564661"/>
              <a:gd name="connsiteX3456" fmla="*/ 4715423 w 5297627"/>
              <a:gd name="connsiteY3456" fmla="*/ 3351581 h 4564661"/>
              <a:gd name="connsiteX3457" fmla="*/ 4705892 w 5297627"/>
              <a:gd name="connsiteY3457" fmla="*/ 3347125 h 4564661"/>
              <a:gd name="connsiteX3458" fmla="*/ 4691806 w 5297627"/>
              <a:gd name="connsiteY3458" fmla="*/ 3346274 h 4564661"/>
              <a:gd name="connsiteX3459" fmla="*/ 4697396 w 5297627"/>
              <a:gd name="connsiteY3459" fmla="*/ 3349374 h 4564661"/>
              <a:gd name="connsiteX3460" fmla="*/ 4831534 w 5297627"/>
              <a:gd name="connsiteY3460" fmla="*/ 3417009 h 4564661"/>
              <a:gd name="connsiteX3461" fmla="*/ 4705127 w 5297627"/>
              <a:gd name="connsiteY3461" fmla="*/ 3358519 h 4564661"/>
              <a:gd name="connsiteX3462" fmla="*/ 4694942 w 5297627"/>
              <a:gd name="connsiteY3462" fmla="*/ 3356081 h 4564661"/>
              <a:gd name="connsiteX3463" fmla="*/ 4703631 w 5297627"/>
              <a:gd name="connsiteY3463" fmla="*/ 3359783 h 4564661"/>
              <a:gd name="connsiteX3464" fmla="*/ 4772370 w 5297627"/>
              <a:gd name="connsiteY3464" fmla="*/ 3394817 h 4564661"/>
              <a:gd name="connsiteX3465" fmla="*/ 4815926 w 5297627"/>
              <a:gd name="connsiteY3465" fmla="*/ 3418285 h 4564661"/>
              <a:gd name="connsiteX3466" fmla="*/ 4808976 w 5297627"/>
              <a:gd name="connsiteY3466" fmla="*/ 3416858 h 4564661"/>
              <a:gd name="connsiteX3467" fmla="*/ 4808666 w 5297627"/>
              <a:gd name="connsiteY3467" fmla="*/ 3416827 h 4564661"/>
              <a:gd name="connsiteX3468" fmla="*/ 4806678 w 5297627"/>
              <a:gd name="connsiteY3468" fmla="*/ 3415927 h 4564661"/>
              <a:gd name="connsiteX3469" fmla="*/ 4775400 w 5297627"/>
              <a:gd name="connsiteY3469" fmla="*/ 3400676 h 4564661"/>
              <a:gd name="connsiteX3470" fmla="*/ 4794997 w 5297627"/>
              <a:gd name="connsiteY3470" fmla="*/ 3414755 h 4564661"/>
              <a:gd name="connsiteX3471" fmla="*/ 4797256 w 5297627"/>
              <a:gd name="connsiteY3471" fmla="*/ 3415800 h 4564661"/>
              <a:gd name="connsiteX3472" fmla="*/ 4794240 w 5297627"/>
              <a:gd name="connsiteY3472" fmla="*/ 3417892 h 4564661"/>
              <a:gd name="connsiteX3473" fmla="*/ 4802096 w 5297627"/>
              <a:gd name="connsiteY3473" fmla="*/ 3420741 h 4564661"/>
              <a:gd name="connsiteX3474" fmla="*/ 4811908 w 5297627"/>
              <a:gd name="connsiteY3474" fmla="*/ 3422957 h 4564661"/>
              <a:gd name="connsiteX3475" fmla="*/ 4818013 w 5297627"/>
              <a:gd name="connsiteY3475" fmla="*/ 3426301 h 4564661"/>
              <a:gd name="connsiteX3476" fmla="*/ 4796665 w 5297627"/>
              <a:gd name="connsiteY3476" fmla="*/ 3419761 h 4564661"/>
              <a:gd name="connsiteX3477" fmla="*/ 4678334 w 5297627"/>
              <a:gd name="connsiteY3477" fmla="*/ 3361214 h 4564661"/>
              <a:gd name="connsiteX3478" fmla="*/ 4654342 w 5297627"/>
              <a:gd name="connsiteY3478" fmla="*/ 3349335 h 4564661"/>
              <a:gd name="connsiteX3479" fmla="*/ 4639374 w 5297627"/>
              <a:gd name="connsiteY3479" fmla="*/ 3343101 h 4564661"/>
              <a:gd name="connsiteX3480" fmla="*/ 4630614 w 5297627"/>
              <a:gd name="connsiteY3480" fmla="*/ 3342571 h 4564661"/>
              <a:gd name="connsiteX3481" fmla="*/ 4640544 w 5297627"/>
              <a:gd name="connsiteY3481" fmla="*/ 3350398 h 4564661"/>
              <a:gd name="connsiteX3482" fmla="*/ 4636428 w 5297627"/>
              <a:gd name="connsiteY3482" fmla="*/ 3346037 h 4564661"/>
              <a:gd name="connsiteX3483" fmla="*/ 4732974 w 5297627"/>
              <a:gd name="connsiteY3483" fmla="*/ 3394490 h 4564661"/>
              <a:gd name="connsiteX3484" fmla="*/ 4769512 w 5297627"/>
              <a:gd name="connsiteY3484" fmla="*/ 3412424 h 4564661"/>
              <a:gd name="connsiteX3485" fmla="*/ 4746858 w 5297627"/>
              <a:gd name="connsiteY3485" fmla="*/ 3404846 h 4564661"/>
              <a:gd name="connsiteX3486" fmla="*/ 4637404 w 5297627"/>
              <a:gd name="connsiteY3486" fmla="*/ 3353764 h 4564661"/>
              <a:gd name="connsiteX3487" fmla="*/ 4614779 w 5297627"/>
              <a:gd name="connsiteY3487" fmla="*/ 3342869 h 4564661"/>
              <a:gd name="connsiteX3488" fmla="*/ 4611327 w 5297627"/>
              <a:gd name="connsiteY3488" fmla="*/ 3341403 h 4564661"/>
              <a:gd name="connsiteX3489" fmla="*/ 4602690 w 5297627"/>
              <a:gd name="connsiteY3489" fmla="*/ 3340881 h 4564661"/>
              <a:gd name="connsiteX3490" fmla="*/ 4610188 w 5297627"/>
              <a:gd name="connsiteY3490" fmla="*/ 3344835 h 4564661"/>
              <a:gd name="connsiteX3491" fmla="*/ 4623865 w 5297627"/>
              <a:gd name="connsiteY3491" fmla="*/ 3349888 h 4564661"/>
              <a:gd name="connsiteX3492" fmla="*/ 4653823 w 5297627"/>
              <a:gd name="connsiteY3492" fmla="*/ 3366611 h 4564661"/>
              <a:gd name="connsiteX3493" fmla="*/ 4598663 w 5297627"/>
              <a:gd name="connsiteY3493" fmla="*/ 3342328 h 4564661"/>
              <a:gd name="connsiteX3494" fmla="*/ 4586660 w 5297627"/>
              <a:gd name="connsiteY3494" fmla="*/ 3339912 h 4564661"/>
              <a:gd name="connsiteX3495" fmla="*/ 4573724 w 5297627"/>
              <a:gd name="connsiteY3495" fmla="*/ 3339129 h 4564661"/>
              <a:gd name="connsiteX3496" fmla="*/ 4565534 w 5297627"/>
              <a:gd name="connsiteY3496" fmla="*/ 3339198 h 4564661"/>
              <a:gd name="connsiteX3497" fmla="*/ 4589558 w 5297627"/>
              <a:gd name="connsiteY3497" fmla="*/ 3349891 h 4564661"/>
              <a:gd name="connsiteX3498" fmla="*/ 4653650 w 5297627"/>
              <a:gd name="connsiteY3498" fmla="*/ 3382082 h 4564661"/>
              <a:gd name="connsiteX3499" fmla="*/ 4596972 w 5297627"/>
              <a:gd name="connsiteY3499" fmla="*/ 3357522 h 4564661"/>
              <a:gd name="connsiteX3500" fmla="*/ 4550306 w 5297627"/>
              <a:gd name="connsiteY3500" fmla="*/ 3337712 h 4564661"/>
              <a:gd name="connsiteX3501" fmla="*/ 4531005 w 5297627"/>
              <a:gd name="connsiteY3501" fmla="*/ 3336544 h 4564661"/>
              <a:gd name="connsiteX3502" fmla="*/ 4656467 w 5297627"/>
              <a:gd name="connsiteY3502" fmla="*/ 3395025 h 4564661"/>
              <a:gd name="connsiteX3503" fmla="*/ 4668402 w 5297627"/>
              <a:gd name="connsiteY3503" fmla="*/ 3402449 h 4564661"/>
              <a:gd name="connsiteX3504" fmla="*/ 4686508 w 5297627"/>
              <a:gd name="connsiteY3504" fmla="*/ 3407543 h 4564661"/>
              <a:gd name="connsiteX3505" fmla="*/ 4673830 w 5297627"/>
              <a:gd name="connsiteY3505" fmla="*/ 3409487 h 4564661"/>
              <a:gd name="connsiteX3506" fmla="*/ 4650168 w 5297627"/>
              <a:gd name="connsiteY3506" fmla="*/ 3406502 h 4564661"/>
              <a:gd name="connsiteX3507" fmla="*/ 4662782 w 5297627"/>
              <a:gd name="connsiteY3507" fmla="*/ 3412182 h 4564661"/>
              <a:gd name="connsiteX3508" fmla="*/ 4647846 w 5297627"/>
              <a:gd name="connsiteY3508" fmla="*/ 3411365 h 4564661"/>
              <a:gd name="connsiteX3509" fmla="*/ 4668176 w 5297627"/>
              <a:gd name="connsiteY3509" fmla="*/ 3420852 h 4564661"/>
              <a:gd name="connsiteX3510" fmla="*/ 4689344 w 5297627"/>
              <a:gd name="connsiteY3510" fmla="*/ 3424674 h 4564661"/>
              <a:gd name="connsiteX3511" fmla="*/ 4702766 w 5297627"/>
              <a:gd name="connsiteY3511" fmla="*/ 3431077 h 4564661"/>
              <a:gd name="connsiteX3512" fmla="*/ 4704388 w 5297627"/>
              <a:gd name="connsiteY3512" fmla="*/ 3431844 h 4564661"/>
              <a:gd name="connsiteX3513" fmla="*/ 4695824 w 5297627"/>
              <a:gd name="connsiteY3513" fmla="*/ 3430822 h 4564661"/>
              <a:gd name="connsiteX3514" fmla="*/ 4662183 w 5297627"/>
              <a:gd name="connsiteY3514" fmla="*/ 3425576 h 4564661"/>
              <a:gd name="connsiteX3515" fmla="*/ 4623532 w 5297627"/>
              <a:gd name="connsiteY3515" fmla="*/ 3417058 h 4564661"/>
              <a:gd name="connsiteX3516" fmla="*/ 4595562 w 5297627"/>
              <a:gd name="connsiteY3516" fmla="*/ 3412014 h 4564661"/>
              <a:gd name="connsiteX3517" fmla="*/ 4604692 w 5297627"/>
              <a:gd name="connsiteY3517" fmla="*/ 3418304 h 4564661"/>
              <a:gd name="connsiteX3518" fmla="*/ 4606978 w 5297627"/>
              <a:gd name="connsiteY3518" fmla="*/ 3418902 h 4564661"/>
              <a:gd name="connsiteX3519" fmla="*/ 4643258 w 5297627"/>
              <a:gd name="connsiteY3519" fmla="*/ 3427613 h 4564661"/>
              <a:gd name="connsiteX3520" fmla="*/ 4655103 w 5297627"/>
              <a:gd name="connsiteY3520" fmla="*/ 3434952 h 4564661"/>
              <a:gd name="connsiteX3521" fmla="*/ 4669634 w 5297627"/>
              <a:gd name="connsiteY3521" fmla="*/ 3435519 h 4564661"/>
              <a:gd name="connsiteX3522" fmla="*/ 4681754 w 5297627"/>
              <a:gd name="connsiteY3522" fmla="*/ 3443028 h 4564661"/>
              <a:gd name="connsiteX3523" fmla="*/ 4717476 w 5297627"/>
              <a:gd name="connsiteY3523" fmla="*/ 3448732 h 4564661"/>
              <a:gd name="connsiteX3524" fmla="*/ 4723766 w 5297627"/>
              <a:gd name="connsiteY3524" fmla="*/ 3452156 h 4564661"/>
              <a:gd name="connsiteX3525" fmla="*/ 4720498 w 5297627"/>
              <a:gd name="connsiteY3525" fmla="*/ 3452512 h 4564661"/>
              <a:gd name="connsiteX3526" fmla="*/ 4738006 w 5297627"/>
              <a:gd name="connsiteY3526" fmla="*/ 3455431 h 4564661"/>
              <a:gd name="connsiteX3527" fmla="*/ 4748104 w 5297627"/>
              <a:gd name="connsiteY3527" fmla="*/ 3458988 h 4564661"/>
              <a:gd name="connsiteX3528" fmla="*/ 4725992 w 5297627"/>
              <a:gd name="connsiteY3528" fmla="*/ 3458988 h 4564661"/>
              <a:gd name="connsiteX3529" fmla="*/ 4699866 w 5297627"/>
              <a:gd name="connsiteY3529" fmla="*/ 3454228 h 4564661"/>
              <a:gd name="connsiteX3530" fmla="*/ 4668023 w 5297627"/>
              <a:gd name="connsiteY3530" fmla="*/ 3449527 h 4564661"/>
              <a:gd name="connsiteX3531" fmla="*/ 4663165 w 5297627"/>
              <a:gd name="connsiteY3531" fmla="*/ 3451046 h 4564661"/>
              <a:gd name="connsiteX3532" fmla="*/ 4649271 w 5297627"/>
              <a:gd name="connsiteY3532" fmla="*/ 3450236 h 4564661"/>
              <a:gd name="connsiteX3533" fmla="*/ 4644426 w 5297627"/>
              <a:gd name="connsiteY3533" fmla="*/ 3449109 h 4564661"/>
              <a:gd name="connsiteX3534" fmla="*/ 4646102 w 5297627"/>
              <a:gd name="connsiteY3534" fmla="*/ 3449712 h 4564661"/>
              <a:gd name="connsiteX3535" fmla="*/ 4651478 w 5297627"/>
              <a:gd name="connsiteY3535" fmla="*/ 3451060 h 4564661"/>
              <a:gd name="connsiteX3536" fmla="*/ 4682937 w 5297627"/>
              <a:gd name="connsiteY3536" fmla="*/ 3457524 h 4564661"/>
              <a:gd name="connsiteX3537" fmla="*/ 4693398 w 5297627"/>
              <a:gd name="connsiteY3537" fmla="*/ 3461341 h 4564661"/>
              <a:gd name="connsiteX3538" fmla="*/ 4694499 w 5297627"/>
              <a:gd name="connsiteY3538" fmla="*/ 3461796 h 4564661"/>
              <a:gd name="connsiteX3539" fmla="*/ 4709140 w 5297627"/>
              <a:gd name="connsiteY3539" fmla="*/ 3465410 h 4564661"/>
              <a:gd name="connsiteX3540" fmla="*/ 4721454 w 5297627"/>
              <a:gd name="connsiteY3540" fmla="*/ 3468857 h 4564661"/>
              <a:gd name="connsiteX3541" fmla="*/ 4721482 w 5297627"/>
              <a:gd name="connsiteY3541" fmla="*/ 3468861 h 4564661"/>
              <a:gd name="connsiteX3542" fmla="*/ 4721499 w 5297627"/>
              <a:gd name="connsiteY3542" fmla="*/ 3468869 h 4564661"/>
              <a:gd name="connsiteX3543" fmla="*/ 4765223 w 5297627"/>
              <a:gd name="connsiteY3543" fmla="*/ 3481107 h 4564661"/>
              <a:gd name="connsiteX3544" fmla="*/ 4810160 w 5297627"/>
              <a:gd name="connsiteY3544" fmla="*/ 3493952 h 4564661"/>
              <a:gd name="connsiteX3545" fmla="*/ 4802292 w 5297627"/>
              <a:gd name="connsiteY3545" fmla="*/ 3498187 h 4564661"/>
              <a:gd name="connsiteX3546" fmla="*/ 4810718 w 5297627"/>
              <a:gd name="connsiteY3546" fmla="*/ 3499653 h 4564661"/>
              <a:gd name="connsiteX3547" fmla="*/ 4812659 w 5297627"/>
              <a:gd name="connsiteY3547" fmla="*/ 3501388 h 4564661"/>
              <a:gd name="connsiteX3548" fmla="*/ 4814007 w 5297627"/>
              <a:gd name="connsiteY3548" fmla="*/ 3502389 h 4564661"/>
              <a:gd name="connsiteX3549" fmla="*/ 4773177 w 5297627"/>
              <a:gd name="connsiteY3549" fmla="*/ 3499391 h 4564661"/>
              <a:gd name="connsiteX3550" fmla="*/ 4708415 w 5297627"/>
              <a:gd name="connsiteY3550" fmla="*/ 3490179 h 4564661"/>
              <a:gd name="connsiteX3551" fmla="*/ 4692635 w 5297627"/>
              <a:gd name="connsiteY3551" fmla="*/ 3487784 h 4564661"/>
              <a:gd name="connsiteX3552" fmla="*/ 4673806 w 5297627"/>
              <a:gd name="connsiteY3552" fmla="*/ 3485075 h 4564661"/>
              <a:gd name="connsiteX3553" fmla="*/ 4650204 w 5297627"/>
              <a:gd name="connsiteY3553" fmla="*/ 3483695 h 4564661"/>
              <a:gd name="connsiteX3554" fmla="*/ 4639786 w 5297627"/>
              <a:gd name="connsiteY3554" fmla="*/ 3482552 h 4564661"/>
              <a:gd name="connsiteX3555" fmla="*/ 4645360 w 5297627"/>
              <a:gd name="connsiteY3555" fmla="*/ 3484621 h 4564661"/>
              <a:gd name="connsiteX3556" fmla="*/ 4618044 w 5297627"/>
              <a:gd name="connsiteY3556" fmla="*/ 3480809 h 4564661"/>
              <a:gd name="connsiteX3557" fmla="*/ 4609860 w 5297627"/>
              <a:gd name="connsiteY3557" fmla="*/ 3483953 h 4564661"/>
              <a:gd name="connsiteX3558" fmla="*/ 4606383 w 5297627"/>
              <a:gd name="connsiteY3558" fmla="*/ 3486990 h 4564661"/>
              <a:gd name="connsiteX3559" fmla="*/ 4529748 w 5297627"/>
              <a:gd name="connsiteY3559" fmla="*/ 3481290 h 4564661"/>
              <a:gd name="connsiteX3560" fmla="*/ 4321332 w 5297627"/>
              <a:gd name="connsiteY3560" fmla="*/ 3473658 h 4564661"/>
              <a:gd name="connsiteX3561" fmla="*/ 4574594 w 5297627"/>
              <a:gd name="connsiteY3561" fmla="*/ 3513781 h 4564661"/>
              <a:gd name="connsiteX3562" fmla="*/ 4742536 w 5297627"/>
              <a:gd name="connsiteY3562" fmla="*/ 3531073 h 4564661"/>
              <a:gd name="connsiteX3563" fmla="*/ 4741885 w 5297627"/>
              <a:gd name="connsiteY3563" fmla="*/ 3531725 h 4564661"/>
              <a:gd name="connsiteX3564" fmla="*/ 4735298 w 5297627"/>
              <a:gd name="connsiteY3564" fmla="*/ 3534359 h 4564661"/>
              <a:gd name="connsiteX3565" fmla="*/ 4711282 w 5297627"/>
              <a:gd name="connsiteY3565" fmla="*/ 3531357 h 4564661"/>
              <a:gd name="connsiteX3566" fmla="*/ 4696683 w 5297627"/>
              <a:gd name="connsiteY3566" fmla="*/ 3528587 h 4564661"/>
              <a:gd name="connsiteX3567" fmla="*/ 4701918 w 5297627"/>
              <a:gd name="connsiteY3567" fmla="*/ 3534535 h 4564661"/>
              <a:gd name="connsiteX3568" fmla="*/ 4708381 w 5297627"/>
              <a:gd name="connsiteY3568" fmla="*/ 3541903 h 4564661"/>
              <a:gd name="connsiteX3569" fmla="*/ 4709556 w 5297627"/>
              <a:gd name="connsiteY3569" fmla="*/ 3542688 h 4564661"/>
              <a:gd name="connsiteX3570" fmla="*/ 4752284 w 5297627"/>
              <a:gd name="connsiteY3570" fmla="*/ 3551487 h 4564661"/>
              <a:gd name="connsiteX3571" fmla="*/ 4822632 w 5297627"/>
              <a:gd name="connsiteY3571" fmla="*/ 3562314 h 4564661"/>
              <a:gd name="connsiteX3572" fmla="*/ 4826786 w 5297627"/>
              <a:gd name="connsiteY3572" fmla="*/ 3565130 h 4564661"/>
              <a:gd name="connsiteX3573" fmla="*/ 4836897 w 5297627"/>
              <a:gd name="connsiteY3573" fmla="*/ 3571137 h 4564661"/>
              <a:gd name="connsiteX3574" fmla="*/ 4814502 w 5297627"/>
              <a:gd name="connsiteY3574" fmla="*/ 3569221 h 4564661"/>
              <a:gd name="connsiteX3575" fmla="*/ 4835618 w 5297627"/>
              <a:gd name="connsiteY3575" fmla="*/ 3574248 h 4564661"/>
              <a:gd name="connsiteX3576" fmla="*/ 4833392 w 5297627"/>
              <a:gd name="connsiteY3576" fmla="*/ 3579012 h 4564661"/>
              <a:gd name="connsiteX3577" fmla="*/ 4831108 w 5297627"/>
              <a:gd name="connsiteY3577" fmla="*/ 3576311 h 4564661"/>
              <a:gd name="connsiteX3578" fmla="*/ 4833392 w 5297627"/>
              <a:gd name="connsiteY3578" fmla="*/ 3579012 h 4564661"/>
              <a:gd name="connsiteX3579" fmla="*/ 4840138 w 5297627"/>
              <a:gd name="connsiteY3579" fmla="*/ 3582364 h 4564661"/>
              <a:gd name="connsiteX3580" fmla="*/ 4819152 w 5297627"/>
              <a:gd name="connsiteY3580" fmla="*/ 3579960 h 4564661"/>
              <a:gd name="connsiteX3581" fmla="*/ 4812808 w 5297627"/>
              <a:gd name="connsiteY3581" fmla="*/ 3578205 h 4564661"/>
              <a:gd name="connsiteX3582" fmla="*/ 4810032 w 5297627"/>
              <a:gd name="connsiteY3582" fmla="*/ 3576666 h 4564661"/>
              <a:gd name="connsiteX3583" fmla="*/ 4810110 w 5297627"/>
              <a:gd name="connsiteY3583" fmla="*/ 3578925 h 4564661"/>
              <a:gd name="connsiteX3584" fmla="*/ 4782032 w 5297627"/>
              <a:gd name="connsiteY3584" fmla="*/ 3575707 h 4564661"/>
              <a:gd name="connsiteX3585" fmla="*/ 4774276 w 5297627"/>
              <a:gd name="connsiteY3585" fmla="*/ 3572327 h 4564661"/>
              <a:gd name="connsiteX3586" fmla="*/ 4772602 w 5297627"/>
              <a:gd name="connsiteY3586" fmla="*/ 3571512 h 4564661"/>
              <a:gd name="connsiteX3587" fmla="*/ 4777294 w 5297627"/>
              <a:gd name="connsiteY3587" fmla="*/ 3581014 h 4564661"/>
              <a:gd name="connsiteX3588" fmla="*/ 4778194 w 5297627"/>
              <a:gd name="connsiteY3588" fmla="*/ 3582569 h 4564661"/>
              <a:gd name="connsiteX3589" fmla="*/ 4776350 w 5297627"/>
              <a:gd name="connsiteY3589" fmla="*/ 3583012 h 4564661"/>
              <a:gd name="connsiteX3590" fmla="*/ 4747207 w 5297627"/>
              <a:gd name="connsiteY3590" fmla="*/ 3590472 h 4564661"/>
              <a:gd name="connsiteX3591" fmla="*/ 4741538 w 5297627"/>
              <a:gd name="connsiteY3591" fmla="*/ 3592238 h 4564661"/>
              <a:gd name="connsiteX3592" fmla="*/ 4721010 w 5297627"/>
              <a:gd name="connsiteY3592" fmla="*/ 3587302 h 4564661"/>
              <a:gd name="connsiteX3593" fmla="*/ 4697204 w 5297627"/>
              <a:gd name="connsiteY3593" fmla="*/ 3584850 h 4564661"/>
              <a:gd name="connsiteX3594" fmla="*/ 4711756 w 5297627"/>
              <a:gd name="connsiteY3594" fmla="*/ 3591998 h 4564661"/>
              <a:gd name="connsiteX3595" fmla="*/ 4695438 w 5297627"/>
              <a:gd name="connsiteY3595" fmla="*/ 3587244 h 4564661"/>
              <a:gd name="connsiteX3596" fmla="*/ 4693001 w 5297627"/>
              <a:gd name="connsiteY3596" fmla="*/ 3586533 h 4564661"/>
              <a:gd name="connsiteX3597" fmla="*/ 4667946 w 5297627"/>
              <a:gd name="connsiteY3597" fmla="*/ 3579130 h 4564661"/>
              <a:gd name="connsiteX3598" fmla="*/ 4655134 w 5297627"/>
              <a:gd name="connsiteY3598" fmla="*/ 3576549 h 4564661"/>
              <a:gd name="connsiteX3599" fmla="*/ 4637270 w 5297627"/>
              <a:gd name="connsiteY3599" fmla="*/ 3577963 h 4564661"/>
              <a:gd name="connsiteX3600" fmla="*/ 4644156 w 5297627"/>
              <a:gd name="connsiteY3600" fmla="*/ 3582228 h 4564661"/>
              <a:gd name="connsiteX3601" fmla="*/ 4610086 w 5297627"/>
              <a:gd name="connsiteY3601" fmla="*/ 3577549 h 4564661"/>
              <a:gd name="connsiteX3602" fmla="*/ 4575736 w 5297627"/>
              <a:gd name="connsiteY3602" fmla="*/ 3570032 h 4564661"/>
              <a:gd name="connsiteX3603" fmla="*/ 4573872 w 5297627"/>
              <a:gd name="connsiteY3603" fmla="*/ 3572096 h 4564661"/>
              <a:gd name="connsiteX3604" fmla="*/ 4570500 w 5297627"/>
              <a:gd name="connsiteY3604" fmla="*/ 3574267 h 4564661"/>
              <a:gd name="connsiteX3605" fmla="*/ 4579764 w 5297627"/>
              <a:gd name="connsiteY3605" fmla="*/ 3578148 h 4564661"/>
              <a:gd name="connsiteX3606" fmla="*/ 4605176 w 5297627"/>
              <a:gd name="connsiteY3606" fmla="*/ 3591617 h 4564661"/>
              <a:gd name="connsiteX3607" fmla="*/ 4615846 w 5297627"/>
              <a:gd name="connsiteY3607" fmla="*/ 3595881 h 4564661"/>
              <a:gd name="connsiteX3608" fmla="*/ 4643013 w 5297627"/>
              <a:gd name="connsiteY3608" fmla="*/ 3603554 h 4564661"/>
              <a:gd name="connsiteX3609" fmla="*/ 4672795 w 5297627"/>
              <a:gd name="connsiteY3609" fmla="*/ 3612164 h 4564661"/>
              <a:gd name="connsiteX3610" fmla="*/ 4680073 w 5297627"/>
              <a:gd name="connsiteY3610" fmla="*/ 3613736 h 4564661"/>
              <a:gd name="connsiteX3611" fmla="*/ 4689754 w 5297627"/>
              <a:gd name="connsiteY3611" fmla="*/ 3615443 h 4564661"/>
              <a:gd name="connsiteX3612" fmla="*/ 4696232 w 5297627"/>
              <a:gd name="connsiteY3612" fmla="*/ 3615436 h 4564661"/>
              <a:gd name="connsiteX3613" fmla="*/ 4699450 w 5297627"/>
              <a:gd name="connsiteY3613" fmla="*/ 3617053 h 4564661"/>
              <a:gd name="connsiteX3614" fmla="*/ 4699300 w 5297627"/>
              <a:gd name="connsiteY3614" fmla="*/ 3617127 h 4564661"/>
              <a:gd name="connsiteX3615" fmla="*/ 4700234 w 5297627"/>
              <a:gd name="connsiteY3615" fmla="*/ 3617292 h 4564661"/>
              <a:gd name="connsiteX3616" fmla="*/ 4712438 w 5297627"/>
              <a:gd name="connsiteY3616" fmla="*/ 3622387 h 4564661"/>
              <a:gd name="connsiteX3617" fmla="*/ 4709696 w 5297627"/>
              <a:gd name="connsiteY3617" fmla="*/ 3623022 h 4564661"/>
              <a:gd name="connsiteX3618" fmla="*/ 4689846 w 5297627"/>
              <a:gd name="connsiteY3618" fmla="*/ 3617775 h 4564661"/>
              <a:gd name="connsiteX3619" fmla="*/ 4686323 w 5297627"/>
              <a:gd name="connsiteY3619" fmla="*/ 3621640 h 4564661"/>
              <a:gd name="connsiteX3620" fmla="*/ 4684272 w 5297627"/>
              <a:gd name="connsiteY3620" fmla="*/ 3622801 h 4564661"/>
              <a:gd name="connsiteX3621" fmla="*/ 4673318 w 5297627"/>
              <a:gd name="connsiteY3621" fmla="*/ 3621184 h 4564661"/>
              <a:gd name="connsiteX3622" fmla="*/ 4668214 w 5297627"/>
              <a:gd name="connsiteY3622" fmla="*/ 3618107 h 4564661"/>
              <a:gd name="connsiteX3623" fmla="*/ 4670832 w 5297627"/>
              <a:gd name="connsiteY3623" fmla="*/ 3624336 h 4564661"/>
              <a:gd name="connsiteX3624" fmla="*/ 4662974 w 5297627"/>
              <a:gd name="connsiteY3624" fmla="*/ 3622383 h 4564661"/>
              <a:gd name="connsiteX3625" fmla="*/ 4595292 w 5297627"/>
              <a:gd name="connsiteY3625" fmla="*/ 3603277 h 4564661"/>
              <a:gd name="connsiteX3626" fmla="*/ 4657564 w 5297627"/>
              <a:gd name="connsiteY3626" fmla="*/ 3638545 h 4564661"/>
              <a:gd name="connsiteX3627" fmla="*/ 4710994 w 5297627"/>
              <a:gd name="connsiteY3627" fmla="*/ 3655131 h 4564661"/>
              <a:gd name="connsiteX3628" fmla="*/ 4743794 w 5297627"/>
              <a:gd name="connsiteY3628" fmla="*/ 3669536 h 4564661"/>
              <a:gd name="connsiteX3629" fmla="*/ 4743823 w 5297627"/>
              <a:gd name="connsiteY3629" fmla="*/ 3670908 h 4564661"/>
              <a:gd name="connsiteX3630" fmla="*/ 4753878 w 5297627"/>
              <a:gd name="connsiteY3630" fmla="*/ 3675134 h 4564661"/>
              <a:gd name="connsiteX3631" fmla="*/ 4760683 w 5297627"/>
              <a:gd name="connsiteY3631" fmla="*/ 3676812 h 4564661"/>
              <a:gd name="connsiteX3632" fmla="*/ 4787518 w 5297627"/>
              <a:gd name="connsiteY3632" fmla="*/ 3688357 h 4564661"/>
              <a:gd name="connsiteX3633" fmla="*/ 4779188 w 5297627"/>
              <a:gd name="connsiteY3633" fmla="*/ 3691923 h 4564661"/>
              <a:gd name="connsiteX3634" fmla="*/ 4756066 w 5297627"/>
              <a:gd name="connsiteY3634" fmla="*/ 3691151 h 4564661"/>
              <a:gd name="connsiteX3635" fmla="*/ 4748224 w 5297627"/>
              <a:gd name="connsiteY3635" fmla="*/ 3688525 h 4564661"/>
              <a:gd name="connsiteX3636" fmla="*/ 4668272 w 5297627"/>
              <a:gd name="connsiteY3636" fmla="*/ 3668749 h 4564661"/>
              <a:gd name="connsiteX3637" fmla="*/ 4647222 w 5297627"/>
              <a:gd name="connsiteY3637" fmla="*/ 3675512 h 4564661"/>
              <a:gd name="connsiteX3638" fmla="*/ 4569770 w 5297627"/>
              <a:gd name="connsiteY3638" fmla="*/ 3645096 h 4564661"/>
              <a:gd name="connsiteX3639" fmla="*/ 4569275 w 5297627"/>
              <a:gd name="connsiteY3639" fmla="*/ 3653480 h 4564661"/>
              <a:gd name="connsiteX3640" fmla="*/ 4565511 w 5297627"/>
              <a:gd name="connsiteY3640" fmla="*/ 3660612 h 4564661"/>
              <a:gd name="connsiteX3641" fmla="*/ 4568865 w 5297627"/>
              <a:gd name="connsiteY3641" fmla="*/ 3662117 h 4564661"/>
              <a:gd name="connsiteX3642" fmla="*/ 4566016 w 5297627"/>
              <a:gd name="connsiteY3642" fmla="*/ 3663356 h 4564661"/>
              <a:gd name="connsiteX3643" fmla="*/ 4564390 w 5297627"/>
              <a:gd name="connsiteY3643" fmla="*/ 3663437 h 4564661"/>
              <a:gd name="connsiteX3644" fmla="*/ 4564089 w 5297627"/>
              <a:gd name="connsiteY3644" fmla="*/ 3663310 h 4564661"/>
              <a:gd name="connsiteX3645" fmla="*/ 4563738 w 5297627"/>
              <a:gd name="connsiteY3645" fmla="*/ 3663975 h 4564661"/>
              <a:gd name="connsiteX3646" fmla="*/ 4562690 w 5297627"/>
              <a:gd name="connsiteY3646" fmla="*/ 3664419 h 4564661"/>
              <a:gd name="connsiteX3647" fmla="*/ 4529856 w 5297627"/>
              <a:gd name="connsiteY3647" fmla="*/ 3656136 h 4564661"/>
              <a:gd name="connsiteX3648" fmla="*/ 4545468 w 5297627"/>
              <a:gd name="connsiteY3648" fmla="*/ 3665269 h 4564661"/>
              <a:gd name="connsiteX3649" fmla="*/ 4542066 w 5297627"/>
              <a:gd name="connsiteY3649" fmla="*/ 3664083 h 4564661"/>
              <a:gd name="connsiteX3650" fmla="*/ 4582013 w 5297627"/>
              <a:gd name="connsiteY3650" fmla="*/ 3683811 h 4564661"/>
              <a:gd name="connsiteX3651" fmla="*/ 4632812 w 5297627"/>
              <a:gd name="connsiteY3651" fmla="*/ 3710269 h 4564661"/>
              <a:gd name="connsiteX3652" fmla="*/ 4572012 w 5297627"/>
              <a:gd name="connsiteY3652" fmla="*/ 3681843 h 4564661"/>
              <a:gd name="connsiteX3653" fmla="*/ 4551280 w 5297627"/>
              <a:gd name="connsiteY3653" fmla="*/ 3672999 h 4564661"/>
              <a:gd name="connsiteX3654" fmla="*/ 4551905 w 5297627"/>
              <a:gd name="connsiteY3654" fmla="*/ 3675990 h 4564661"/>
              <a:gd name="connsiteX3655" fmla="*/ 4552630 w 5297627"/>
              <a:gd name="connsiteY3655" fmla="*/ 3676593 h 4564661"/>
              <a:gd name="connsiteX3656" fmla="*/ 4559044 w 5297627"/>
              <a:gd name="connsiteY3656" fmla="*/ 3679623 h 4564661"/>
              <a:gd name="connsiteX3657" fmla="*/ 4556074 w 5297627"/>
              <a:gd name="connsiteY3657" fmla="*/ 3679055 h 4564661"/>
              <a:gd name="connsiteX3658" fmla="*/ 4555426 w 5297627"/>
              <a:gd name="connsiteY3658" fmla="*/ 3678920 h 4564661"/>
              <a:gd name="connsiteX3659" fmla="*/ 4556712 w 5297627"/>
              <a:gd name="connsiteY3659" fmla="*/ 3679990 h 4564661"/>
              <a:gd name="connsiteX3660" fmla="*/ 4567274 w 5297627"/>
              <a:gd name="connsiteY3660" fmla="*/ 3685848 h 4564661"/>
              <a:gd name="connsiteX3661" fmla="*/ 4701412 w 5297627"/>
              <a:gd name="connsiteY3661" fmla="*/ 3753482 h 4564661"/>
              <a:gd name="connsiteX3662" fmla="*/ 4575005 w 5297627"/>
              <a:gd name="connsiteY3662" fmla="*/ 3694992 h 4564661"/>
              <a:gd name="connsiteX3663" fmla="*/ 4564820 w 5297627"/>
              <a:gd name="connsiteY3663" fmla="*/ 3692554 h 4564661"/>
              <a:gd name="connsiteX3664" fmla="*/ 4573509 w 5297627"/>
              <a:gd name="connsiteY3664" fmla="*/ 3696257 h 4564661"/>
              <a:gd name="connsiteX3665" fmla="*/ 4642247 w 5297627"/>
              <a:gd name="connsiteY3665" fmla="*/ 3731291 h 4564661"/>
              <a:gd name="connsiteX3666" fmla="*/ 4685804 w 5297627"/>
              <a:gd name="connsiteY3666" fmla="*/ 3754758 h 4564661"/>
              <a:gd name="connsiteX3667" fmla="*/ 4678854 w 5297627"/>
              <a:gd name="connsiteY3667" fmla="*/ 3753333 h 4564661"/>
              <a:gd name="connsiteX3668" fmla="*/ 4678542 w 5297627"/>
              <a:gd name="connsiteY3668" fmla="*/ 3753301 h 4564661"/>
              <a:gd name="connsiteX3669" fmla="*/ 4676556 w 5297627"/>
              <a:gd name="connsiteY3669" fmla="*/ 3752401 h 4564661"/>
              <a:gd name="connsiteX3670" fmla="*/ 4645278 w 5297627"/>
              <a:gd name="connsiteY3670" fmla="*/ 3737149 h 4564661"/>
              <a:gd name="connsiteX3671" fmla="*/ 4664876 w 5297627"/>
              <a:gd name="connsiteY3671" fmla="*/ 3751229 h 4564661"/>
              <a:gd name="connsiteX3672" fmla="*/ 4667134 w 5297627"/>
              <a:gd name="connsiteY3672" fmla="*/ 3752273 h 4564661"/>
              <a:gd name="connsiteX3673" fmla="*/ 4664118 w 5297627"/>
              <a:gd name="connsiteY3673" fmla="*/ 3754367 h 4564661"/>
              <a:gd name="connsiteX3674" fmla="*/ 4671974 w 5297627"/>
              <a:gd name="connsiteY3674" fmla="*/ 3757215 h 4564661"/>
              <a:gd name="connsiteX3675" fmla="*/ 4681786 w 5297627"/>
              <a:gd name="connsiteY3675" fmla="*/ 3759430 h 4564661"/>
              <a:gd name="connsiteX3676" fmla="*/ 4687891 w 5297627"/>
              <a:gd name="connsiteY3676" fmla="*/ 3762775 h 4564661"/>
              <a:gd name="connsiteX3677" fmla="*/ 4666542 w 5297627"/>
              <a:gd name="connsiteY3677" fmla="*/ 3756235 h 4564661"/>
              <a:gd name="connsiteX3678" fmla="*/ 4548211 w 5297627"/>
              <a:gd name="connsiteY3678" fmla="*/ 3697689 h 4564661"/>
              <a:gd name="connsiteX3679" fmla="*/ 4532397 w 5297627"/>
              <a:gd name="connsiteY3679" fmla="*/ 3689784 h 4564661"/>
              <a:gd name="connsiteX3680" fmla="*/ 4526115 w 5297627"/>
              <a:gd name="connsiteY3680" fmla="*/ 3686730 h 4564661"/>
              <a:gd name="connsiteX3681" fmla="*/ 4526351 w 5297627"/>
              <a:gd name="connsiteY3681" fmla="*/ 3687224 h 4564661"/>
              <a:gd name="connsiteX3682" fmla="*/ 4528448 w 5297627"/>
              <a:gd name="connsiteY3682" fmla="*/ 3692193 h 4564661"/>
              <a:gd name="connsiteX3683" fmla="*/ 4528606 w 5297627"/>
              <a:gd name="connsiteY3683" fmla="*/ 3693884 h 4564661"/>
              <a:gd name="connsiteX3684" fmla="*/ 4554881 w 5297627"/>
              <a:gd name="connsiteY3684" fmla="*/ 3707285 h 4564661"/>
              <a:gd name="connsiteX3685" fmla="*/ 4575897 w 5297627"/>
              <a:gd name="connsiteY3685" fmla="*/ 3717658 h 4564661"/>
              <a:gd name="connsiteX3686" fmla="*/ 4585656 w 5297627"/>
              <a:gd name="connsiteY3686" fmla="*/ 3720560 h 4564661"/>
              <a:gd name="connsiteX3687" fmla="*/ 4590722 w 5297627"/>
              <a:gd name="connsiteY3687" fmla="*/ 3724977 h 4564661"/>
              <a:gd name="connsiteX3688" fmla="*/ 4602852 w 5297627"/>
              <a:gd name="connsiteY3688" fmla="*/ 3730964 h 4564661"/>
              <a:gd name="connsiteX3689" fmla="*/ 4639388 w 5297627"/>
              <a:gd name="connsiteY3689" fmla="*/ 3748898 h 4564661"/>
              <a:gd name="connsiteX3690" fmla="*/ 4627078 w 5297627"/>
              <a:gd name="connsiteY3690" fmla="*/ 3747547 h 4564661"/>
              <a:gd name="connsiteX3691" fmla="*/ 4624998 w 5297627"/>
              <a:gd name="connsiteY3691" fmla="*/ 3746348 h 4564661"/>
              <a:gd name="connsiteX3692" fmla="*/ 4620882 w 5297627"/>
              <a:gd name="connsiteY3692" fmla="*/ 3746120 h 4564661"/>
              <a:gd name="connsiteX3693" fmla="*/ 4595976 w 5297627"/>
              <a:gd name="connsiteY3693" fmla="*/ 3742401 h 4564661"/>
              <a:gd name="connsiteX3694" fmla="*/ 4572598 w 5297627"/>
              <a:gd name="connsiteY3694" fmla="*/ 3738554 h 4564661"/>
              <a:gd name="connsiteX3695" fmla="*/ 4569176 w 5297627"/>
              <a:gd name="connsiteY3695" fmla="*/ 3738123 h 4564661"/>
              <a:gd name="connsiteX3696" fmla="*/ 4545397 w 5297627"/>
              <a:gd name="connsiteY3696" fmla="*/ 3727249 h 4564661"/>
              <a:gd name="connsiteX3697" fmla="*/ 4576156 w 5297627"/>
              <a:gd name="connsiteY3697" fmla="*/ 3735450 h 4564661"/>
              <a:gd name="connsiteX3698" fmla="*/ 4592010 w 5297627"/>
              <a:gd name="connsiteY3698" fmla="*/ 3737920 h 4564661"/>
              <a:gd name="connsiteX3699" fmla="*/ 4594911 w 5297627"/>
              <a:gd name="connsiteY3699" fmla="*/ 3738329 h 4564661"/>
              <a:gd name="connsiteX3700" fmla="*/ 4574982 w 5297627"/>
              <a:gd name="connsiteY3700" fmla="*/ 3731679 h 4564661"/>
              <a:gd name="connsiteX3701" fmla="*/ 4542488 w 5297627"/>
              <a:gd name="connsiteY3701" fmla="*/ 3719510 h 4564661"/>
              <a:gd name="connsiteX3702" fmla="*/ 4516925 w 5297627"/>
              <a:gd name="connsiteY3702" fmla="*/ 3710248 h 4564661"/>
              <a:gd name="connsiteX3703" fmla="*/ 4513406 w 5297627"/>
              <a:gd name="connsiteY3703" fmla="*/ 3711010 h 4564661"/>
              <a:gd name="connsiteX3704" fmla="*/ 4509343 w 5297627"/>
              <a:gd name="connsiteY3704" fmla="*/ 3710799 h 4564661"/>
              <a:gd name="connsiteX3705" fmla="*/ 4505662 w 5297627"/>
              <a:gd name="connsiteY3705" fmla="*/ 3709121 h 4564661"/>
              <a:gd name="connsiteX3706" fmla="*/ 4523528 w 5297627"/>
              <a:gd name="connsiteY3706" fmla="*/ 3718556 h 4564661"/>
              <a:gd name="connsiteX3707" fmla="*/ 4485004 w 5297627"/>
              <a:gd name="connsiteY3707" fmla="*/ 3702659 h 4564661"/>
              <a:gd name="connsiteX3708" fmla="*/ 4493781 w 5297627"/>
              <a:gd name="connsiteY3708" fmla="*/ 3707211 h 4564661"/>
              <a:gd name="connsiteX3709" fmla="*/ 4496937 w 5297627"/>
              <a:gd name="connsiteY3709" fmla="*/ 3708648 h 4564661"/>
              <a:gd name="connsiteX3710" fmla="*/ 4523076 w 5297627"/>
              <a:gd name="connsiteY3710" fmla="*/ 3719675 h 4564661"/>
              <a:gd name="connsiteX3711" fmla="*/ 4536230 w 5297627"/>
              <a:gd name="connsiteY3711" fmla="*/ 3725222 h 4564661"/>
              <a:gd name="connsiteX3712" fmla="*/ 4548086 w 5297627"/>
              <a:gd name="connsiteY3712" fmla="*/ 3730223 h 4564661"/>
              <a:gd name="connsiteX3713" fmla="*/ 4557828 w 5297627"/>
              <a:gd name="connsiteY3713" fmla="*/ 3736189 h 4564661"/>
              <a:gd name="connsiteX3714" fmla="*/ 4545548 w 5297627"/>
              <a:gd name="connsiteY3714" fmla="*/ 3736001 h 4564661"/>
              <a:gd name="connsiteX3715" fmla="*/ 4532154 w 5297627"/>
              <a:gd name="connsiteY3715" fmla="*/ 3734824 h 4564661"/>
              <a:gd name="connsiteX3716" fmla="*/ 4535200 w 5297627"/>
              <a:gd name="connsiteY3716" fmla="*/ 3736569 h 4564661"/>
              <a:gd name="connsiteX3717" fmla="*/ 4535128 w 5297627"/>
              <a:gd name="connsiteY3717" fmla="*/ 3741890 h 4564661"/>
              <a:gd name="connsiteX3718" fmla="*/ 4521452 w 5297627"/>
              <a:gd name="connsiteY3718" fmla="*/ 3736420 h 4564661"/>
              <a:gd name="connsiteX3719" fmla="*/ 4519869 w 5297627"/>
              <a:gd name="connsiteY3719" fmla="*/ 3737141 h 4564661"/>
              <a:gd name="connsiteX3720" fmla="*/ 4524350 w 5297627"/>
              <a:gd name="connsiteY3720" fmla="*/ 3739896 h 4564661"/>
              <a:gd name="connsiteX3721" fmla="*/ 4524942 w 5297627"/>
              <a:gd name="connsiteY3721" fmla="*/ 3739984 h 4564661"/>
              <a:gd name="connsiteX3722" fmla="*/ 4525384 w 5297627"/>
              <a:gd name="connsiteY3722" fmla="*/ 3740530 h 4564661"/>
              <a:gd name="connsiteX3723" fmla="*/ 4528056 w 5297627"/>
              <a:gd name="connsiteY3723" fmla="*/ 3742173 h 4564661"/>
              <a:gd name="connsiteX3724" fmla="*/ 4547173 w 5297627"/>
              <a:gd name="connsiteY3724" fmla="*/ 3750622 h 4564661"/>
              <a:gd name="connsiteX3725" fmla="*/ 4686843 w 5297627"/>
              <a:gd name="connsiteY3725" fmla="*/ 3809129 h 4564661"/>
              <a:gd name="connsiteX3726" fmla="*/ 4631234 w 5297627"/>
              <a:gd name="connsiteY3726" fmla="*/ 3801083 h 4564661"/>
              <a:gd name="connsiteX3727" fmla="*/ 4725266 w 5297627"/>
              <a:gd name="connsiteY3727" fmla="*/ 3837509 h 4564661"/>
              <a:gd name="connsiteX3728" fmla="*/ 4741054 w 5297627"/>
              <a:gd name="connsiteY3728" fmla="*/ 3842070 h 4564661"/>
              <a:gd name="connsiteX3729" fmla="*/ 4725992 w 5297627"/>
              <a:gd name="connsiteY3729" fmla="*/ 3839304 h 4564661"/>
              <a:gd name="connsiteX3730" fmla="*/ 4752383 w 5297627"/>
              <a:gd name="connsiteY3730" fmla="*/ 3857142 h 4564661"/>
              <a:gd name="connsiteX3731" fmla="*/ 4787336 w 5297627"/>
              <a:gd name="connsiteY3731" fmla="*/ 3879261 h 4564661"/>
              <a:gd name="connsiteX3732" fmla="*/ 4799654 w 5297627"/>
              <a:gd name="connsiteY3732" fmla="*/ 3884839 h 4564661"/>
              <a:gd name="connsiteX3733" fmla="*/ 4662974 w 5297627"/>
              <a:gd name="connsiteY3733" fmla="*/ 3841462 h 4564661"/>
              <a:gd name="connsiteX3734" fmla="*/ 4648524 w 5297627"/>
              <a:gd name="connsiteY3734" fmla="*/ 3836644 h 4564661"/>
              <a:gd name="connsiteX3735" fmla="*/ 4622854 w 5297627"/>
              <a:gd name="connsiteY3735" fmla="*/ 3832992 h 4564661"/>
              <a:gd name="connsiteX3736" fmla="*/ 4633201 w 5297627"/>
              <a:gd name="connsiteY3736" fmla="*/ 3838746 h 4564661"/>
              <a:gd name="connsiteX3737" fmla="*/ 4587968 w 5297627"/>
              <a:gd name="connsiteY3737" fmla="*/ 3830692 h 4564661"/>
              <a:gd name="connsiteX3738" fmla="*/ 4598360 w 5297627"/>
              <a:gd name="connsiteY3738" fmla="*/ 3838364 h 4564661"/>
              <a:gd name="connsiteX3739" fmla="*/ 4603822 w 5297627"/>
              <a:gd name="connsiteY3739" fmla="*/ 3851204 h 4564661"/>
              <a:gd name="connsiteX3740" fmla="*/ 4608156 w 5297627"/>
              <a:gd name="connsiteY3740" fmla="*/ 3861020 h 4564661"/>
              <a:gd name="connsiteX3741" fmla="*/ 4619676 w 5297627"/>
              <a:gd name="connsiteY3741" fmla="*/ 3861670 h 4564661"/>
              <a:gd name="connsiteX3742" fmla="*/ 4636696 w 5297627"/>
              <a:gd name="connsiteY3742" fmla="*/ 3865498 h 4564661"/>
              <a:gd name="connsiteX3743" fmla="*/ 4622952 w 5297627"/>
              <a:gd name="connsiteY3743" fmla="*/ 3867640 h 4564661"/>
              <a:gd name="connsiteX3744" fmla="*/ 4623808 w 5297627"/>
              <a:gd name="connsiteY3744" fmla="*/ 3866750 h 4564661"/>
              <a:gd name="connsiteX3745" fmla="*/ 4625974 w 5297627"/>
              <a:gd name="connsiteY3745" fmla="*/ 3866848 h 4564661"/>
              <a:gd name="connsiteX3746" fmla="*/ 4624357 w 5297627"/>
              <a:gd name="connsiteY3746" fmla="*/ 3866179 h 4564661"/>
              <a:gd name="connsiteX3747" fmla="*/ 4623808 w 5297627"/>
              <a:gd name="connsiteY3747" fmla="*/ 3866750 h 4564661"/>
              <a:gd name="connsiteX3748" fmla="*/ 4619822 w 5297627"/>
              <a:gd name="connsiteY3748" fmla="*/ 3866570 h 4564661"/>
              <a:gd name="connsiteX3749" fmla="*/ 4617366 w 5297627"/>
              <a:gd name="connsiteY3749" fmla="*/ 3865733 h 4564661"/>
              <a:gd name="connsiteX3750" fmla="*/ 4614464 w 5297627"/>
              <a:gd name="connsiteY3750" fmla="*/ 3865490 h 4564661"/>
              <a:gd name="connsiteX3751" fmla="*/ 4605174 w 5297627"/>
              <a:gd name="connsiteY3751" fmla="*/ 3870833 h 4564661"/>
              <a:gd name="connsiteX3752" fmla="*/ 4558172 w 5297627"/>
              <a:gd name="connsiteY3752" fmla="*/ 3863469 h 4564661"/>
              <a:gd name="connsiteX3753" fmla="*/ 4550526 w 5297627"/>
              <a:gd name="connsiteY3753" fmla="*/ 3867167 h 4564661"/>
              <a:gd name="connsiteX3754" fmla="*/ 4531076 w 5297627"/>
              <a:gd name="connsiteY3754" fmla="*/ 3865443 h 4564661"/>
              <a:gd name="connsiteX3755" fmla="*/ 4527532 w 5297627"/>
              <a:gd name="connsiteY3755" fmla="*/ 3864600 h 4564661"/>
              <a:gd name="connsiteX3756" fmla="*/ 4532244 w 5297627"/>
              <a:gd name="connsiteY3756" fmla="*/ 3866603 h 4564661"/>
              <a:gd name="connsiteX3757" fmla="*/ 4545760 w 5297627"/>
              <a:gd name="connsiteY3757" fmla="*/ 3872227 h 4564661"/>
              <a:gd name="connsiteX3758" fmla="*/ 4622160 w 5297627"/>
              <a:gd name="connsiteY3758" fmla="*/ 3887960 h 4564661"/>
              <a:gd name="connsiteX3759" fmla="*/ 4692510 w 5297627"/>
              <a:gd name="connsiteY3759" fmla="*/ 3898788 h 4564661"/>
              <a:gd name="connsiteX3760" fmla="*/ 4696663 w 5297627"/>
              <a:gd name="connsiteY3760" fmla="*/ 3901604 h 4564661"/>
              <a:gd name="connsiteX3761" fmla="*/ 4706774 w 5297627"/>
              <a:gd name="connsiteY3761" fmla="*/ 3907610 h 4564661"/>
              <a:gd name="connsiteX3762" fmla="*/ 4684378 w 5297627"/>
              <a:gd name="connsiteY3762" fmla="*/ 3905695 h 4564661"/>
              <a:gd name="connsiteX3763" fmla="*/ 4705495 w 5297627"/>
              <a:gd name="connsiteY3763" fmla="*/ 3910721 h 4564661"/>
              <a:gd name="connsiteX3764" fmla="*/ 4703270 w 5297627"/>
              <a:gd name="connsiteY3764" fmla="*/ 3915486 h 4564661"/>
              <a:gd name="connsiteX3765" fmla="*/ 4700986 w 5297627"/>
              <a:gd name="connsiteY3765" fmla="*/ 3912785 h 4564661"/>
              <a:gd name="connsiteX3766" fmla="*/ 4703270 w 5297627"/>
              <a:gd name="connsiteY3766" fmla="*/ 3915486 h 4564661"/>
              <a:gd name="connsiteX3767" fmla="*/ 4710016 w 5297627"/>
              <a:gd name="connsiteY3767" fmla="*/ 3918839 h 4564661"/>
              <a:gd name="connsiteX3768" fmla="*/ 4689030 w 5297627"/>
              <a:gd name="connsiteY3768" fmla="*/ 3916434 h 4564661"/>
              <a:gd name="connsiteX3769" fmla="*/ 4682686 w 5297627"/>
              <a:gd name="connsiteY3769" fmla="*/ 3914678 h 4564661"/>
              <a:gd name="connsiteX3770" fmla="*/ 4679909 w 5297627"/>
              <a:gd name="connsiteY3770" fmla="*/ 3913140 h 4564661"/>
              <a:gd name="connsiteX3771" fmla="*/ 4679986 w 5297627"/>
              <a:gd name="connsiteY3771" fmla="*/ 3915398 h 4564661"/>
              <a:gd name="connsiteX3772" fmla="*/ 4651910 w 5297627"/>
              <a:gd name="connsiteY3772" fmla="*/ 3912181 h 4564661"/>
              <a:gd name="connsiteX3773" fmla="*/ 4644156 w 5297627"/>
              <a:gd name="connsiteY3773" fmla="*/ 3908800 h 4564661"/>
              <a:gd name="connsiteX3774" fmla="*/ 4626761 w 5297627"/>
              <a:gd name="connsiteY3774" fmla="*/ 3900341 h 4564661"/>
              <a:gd name="connsiteX3775" fmla="*/ 4604533 w 5297627"/>
              <a:gd name="connsiteY3775" fmla="*/ 3892760 h 4564661"/>
              <a:gd name="connsiteX3776" fmla="*/ 4640648 w 5297627"/>
              <a:gd name="connsiteY3776" fmla="*/ 3910696 h 4564661"/>
              <a:gd name="connsiteX3777" fmla="*/ 4641027 w 5297627"/>
              <a:gd name="connsiteY3777" fmla="*/ 3910934 h 4564661"/>
              <a:gd name="connsiteX3778" fmla="*/ 4633372 w 5297627"/>
              <a:gd name="connsiteY3778" fmla="*/ 3910057 h 4564661"/>
              <a:gd name="connsiteX3779" fmla="*/ 4567832 w 5297627"/>
              <a:gd name="connsiteY3779" fmla="*/ 3898867 h 4564661"/>
              <a:gd name="connsiteX3780" fmla="*/ 4545191 w 5297627"/>
              <a:gd name="connsiteY3780" fmla="*/ 3894414 h 4564661"/>
              <a:gd name="connsiteX3781" fmla="*/ 4550141 w 5297627"/>
              <a:gd name="connsiteY3781" fmla="*/ 3896431 h 4564661"/>
              <a:gd name="connsiteX3782" fmla="*/ 4615346 w 5297627"/>
              <a:gd name="connsiteY3782" fmla="*/ 3926675 h 4564661"/>
              <a:gd name="connsiteX3783" fmla="*/ 4601876 w 5297627"/>
              <a:gd name="connsiteY3783" fmla="*/ 3923500 h 4564661"/>
              <a:gd name="connsiteX3784" fmla="*/ 4521272 w 5297627"/>
              <a:gd name="connsiteY3784" fmla="*/ 3897278 h 4564661"/>
              <a:gd name="connsiteX3785" fmla="*/ 4514191 w 5297627"/>
              <a:gd name="connsiteY3785" fmla="*/ 3895082 h 4564661"/>
              <a:gd name="connsiteX3786" fmla="*/ 4509263 w 5297627"/>
              <a:gd name="connsiteY3786" fmla="*/ 3895988 h 4564661"/>
              <a:gd name="connsiteX3787" fmla="*/ 4488022 w 5297627"/>
              <a:gd name="connsiteY3787" fmla="*/ 3886963 h 4564661"/>
              <a:gd name="connsiteX3788" fmla="*/ 4479338 w 5297627"/>
              <a:gd name="connsiteY3788" fmla="*/ 3884270 h 4564661"/>
              <a:gd name="connsiteX3789" fmla="*/ 4498592 w 5297627"/>
              <a:gd name="connsiteY3789" fmla="*/ 3894859 h 4564661"/>
              <a:gd name="connsiteX3790" fmla="*/ 4496616 w 5297627"/>
              <a:gd name="connsiteY3790" fmla="*/ 3894600 h 4564661"/>
              <a:gd name="connsiteX3791" fmla="*/ 4450200 w 5297627"/>
              <a:gd name="connsiteY3791" fmla="*/ 3890256 h 4564661"/>
              <a:gd name="connsiteX3792" fmla="*/ 4514510 w 5297627"/>
              <a:gd name="connsiteY3792" fmla="*/ 3907899 h 4564661"/>
              <a:gd name="connsiteX3793" fmla="*/ 4528434 w 5297627"/>
              <a:gd name="connsiteY3793" fmla="*/ 3912752 h 4564661"/>
              <a:gd name="connsiteX3794" fmla="*/ 4509309 w 5297627"/>
              <a:gd name="connsiteY3794" fmla="*/ 3914266 h 4564661"/>
              <a:gd name="connsiteX3795" fmla="*/ 4512728 w 5297627"/>
              <a:gd name="connsiteY3795" fmla="*/ 3915321 h 4564661"/>
              <a:gd name="connsiteX3796" fmla="*/ 4617324 w 5297627"/>
              <a:gd name="connsiteY3796" fmla="*/ 3946189 h 4564661"/>
              <a:gd name="connsiteX3797" fmla="*/ 4648758 w 5297627"/>
              <a:gd name="connsiteY3797" fmla="*/ 3956696 h 4564661"/>
              <a:gd name="connsiteX3798" fmla="*/ 4628594 w 5297627"/>
              <a:gd name="connsiteY3798" fmla="*/ 3951768 h 4564661"/>
              <a:gd name="connsiteX3799" fmla="*/ 4575280 w 5297627"/>
              <a:gd name="connsiteY3799" fmla="*/ 3937291 h 4564661"/>
              <a:gd name="connsiteX3800" fmla="*/ 4515302 w 5297627"/>
              <a:gd name="connsiteY3800" fmla="*/ 3920664 h 4564661"/>
              <a:gd name="connsiteX3801" fmla="*/ 4561161 w 5297627"/>
              <a:gd name="connsiteY3801" fmla="*/ 3949168 h 4564661"/>
              <a:gd name="connsiteX3802" fmla="*/ 4615448 w 5297627"/>
              <a:gd name="connsiteY3802" fmla="*/ 3972295 h 4564661"/>
              <a:gd name="connsiteX3803" fmla="*/ 4586900 w 5297627"/>
              <a:gd name="connsiteY3803" fmla="*/ 3967166 h 4564661"/>
              <a:gd name="connsiteX3804" fmla="*/ 4572794 w 5297627"/>
              <a:gd name="connsiteY3804" fmla="*/ 3966085 h 4564661"/>
              <a:gd name="connsiteX3805" fmla="*/ 4432788 w 5297627"/>
              <a:gd name="connsiteY3805" fmla="*/ 3932535 h 4564661"/>
              <a:gd name="connsiteX3806" fmla="*/ 4422771 w 5297627"/>
              <a:gd name="connsiteY3806" fmla="*/ 3936752 h 4564661"/>
              <a:gd name="connsiteX3807" fmla="*/ 4385067 w 5297627"/>
              <a:gd name="connsiteY3807" fmla="*/ 3926712 h 4564661"/>
              <a:gd name="connsiteX3808" fmla="*/ 4379638 w 5297627"/>
              <a:gd name="connsiteY3808" fmla="*/ 3937113 h 4564661"/>
              <a:gd name="connsiteX3809" fmla="*/ 4330755 w 5297627"/>
              <a:gd name="connsiteY3809" fmla="*/ 3929027 h 4564661"/>
              <a:gd name="connsiteX3810" fmla="*/ 4330337 w 5297627"/>
              <a:gd name="connsiteY3810" fmla="*/ 3929580 h 4564661"/>
              <a:gd name="connsiteX3811" fmla="*/ 4329816 w 5297627"/>
              <a:gd name="connsiteY3811" fmla="*/ 3930271 h 4564661"/>
              <a:gd name="connsiteX3812" fmla="*/ 4329641 w 5297627"/>
              <a:gd name="connsiteY3812" fmla="*/ 3930502 h 4564661"/>
              <a:gd name="connsiteX3813" fmla="*/ 4329503 w 5297627"/>
              <a:gd name="connsiteY3813" fmla="*/ 3930685 h 4564661"/>
              <a:gd name="connsiteX3814" fmla="*/ 4329816 w 5297627"/>
              <a:gd name="connsiteY3814" fmla="*/ 3930271 h 4564661"/>
              <a:gd name="connsiteX3815" fmla="*/ 4330755 w 5297627"/>
              <a:gd name="connsiteY3815" fmla="*/ 3929027 h 4564661"/>
              <a:gd name="connsiteX3816" fmla="*/ 4370340 w 5297627"/>
              <a:gd name="connsiteY3816" fmla="*/ 3939787 h 4564661"/>
              <a:gd name="connsiteX3817" fmla="*/ 4398708 w 5297627"/>
              <a:gd name="connsiteY3817" fmla="*/ 3950813 h 4564661"/>
              <a:gd name="connsiteX3818" fmla="*/ 4400424 w 5297627"/>
              <a:gd name="connsiteY3818" fmla="*/ 3951218 h 4564661"/>
              <a:gd name="connsiteX3819" fmla="*/ 4401293 w 5297627"/>
              <a:gd name="connsiteY3819" fmla="*/ 3949818 h 4564661"/>
              <a:gd name="connsiteX3820" fmla="*/ 4405808 w 5297627"/>
              <a:gd name="connsiteY3820" fmla="*/ 3948162 h 4564661"/>
              <a:gd name="connsiteX3821" fmla="*/ 4407144 w 5297627"/>
              <a:gd name="connsiteY3821" fmla="*/ 3949902 h 4564661"/>
              <a:gd name="connsiteX3822" fmla="*/ 4406342 w 5297627"/>
              <a:gd name="connsiteY3822" fmla="*/ 3952042 h 4564661"/>
              <a:gd name="connsiteX3823" fmla="*/ 4405225 w 5297627"/>
              <a:gd name="connsiteY3823" fmla="*/ 3952350 h 4564661"/>
              <a:gd name="connsiteX3824" fmla="*/ 4431398 w 5297627"/>
              <a:gd name="connsiteY3824" fmla="*/ 3958522 h 4564661"/>
              <a:gd name="connsiteX3825" fmla="*/ 4383079 w 5297627"/>
              <a:gd name="connsiteY3825" fmla="*/ 3956115 h 4564661"/>
              <a:gd name="connsiteX3826" fmla="*/ 4386579 w 5297627"/>
              <a:gd name="connsiteY3826" fmla="*/ 3958774 h 4564661"/>
              <a:gd name="connsiteX3827" fmla="*/ 4482754 w 5297627"/>
              <a:gd name="connsiteY3827" fmla="*/ 3994140 h 4564661"/>
              <a:gd name="connsiteX3828" fmla="*/ 4539819 w 5297627"/>
              <a:gd name="connsiteY3828" fmla="*/ 4011979 h 4564661"/>
              <a:gd name="connsiteX3829" fmla="*/ 4576487 w 5297627"/>
              <a:gd name="connsiteY3829" fmla="*/ 4022358 h 4564661"/>
              <a:gd name="connsiteX3830" fmla="*/ 4590228 w 5297627"/>
              <a:gd name="connsiteY3830" fmla="*/ 4026743 h 4564661"/>
              <a:gd name="connsiteX3831" fmla="*/ 4586064 w 5297627"/>
              <a:gd name="connsiteY3831" fmla="*/ 4034237 h 4564661"/>
              <a:gd name="connsiteX3832" fmla="*/ 4569076 w 5297627"/>
              <a:gd name="connsiteY3832" fmla="*/ 4030642 h 4564661"/>
              <a:gd name="connsiteX3833" fmla="*/ 4547508 w 5297627"/>
              <a:gd name="connsiteY3833" fmla="*/ 4022940 h 4564661"/>
              <a:gd name="connsiteX3834" fmla="*/ 4504363 w 5297627"/>
              <a:gd name="connsiteY3834" fmla="*/ 4011606 h 4564661"/>
              <a:gd name="connsiteX3835" fmla="*/ 4508533 w 5297627"/>
              <a:gd name="connsiteY3835" fmla="*/ 4014940 h 4564661"/>
              <a:gd name="connsiteX3836" fmla="*/ 4464922 w 5297627"/>
              <a:gd name="connsiteY3836" fmla="*/ 4002702 h 4564661"/>
              <a:gd name="connsiteX3837" fmla="*/ 4424138 w 5297627"/>
              <a:gd name="connsiteY3837" fmla="*/ 3992035 h 4564661"/>
              <a:gd name="connsiteX3838" fmla="*/ 4438742 w 5297627"/>
              <a:gd name="connsiteY3838" fmla="*/ 3998590 h 4564661"/>
              <a:gd name="connsiteX3839" fmla="*/ 4435892 w 5297627"/>
              <a:gd name="connsiteY3839" fmla="*/ 3999829 h 4564661"/>
              <a:gd name="connsiteX3840" fmla="*/ 4434269 w 5297627"/>
              <a:gd name="connsiteY3840" fmla="*/ 3999912 h 4564661"/>
              <a:gd name="connsiteX3841" fmla="*/ 4402140 w 5297627"/>
              <a:gd name="connsiteY3841" fmla="*/ 3986361 h 4564661"/>
              <a:gd name="connsiteX3842" fmla="*/ 4403620 w 5297627"/>
              <a:gd name="connsiteY3842" fmla="*/ 3986667 h 4564661"/>
              <a:gd name="connsiteX3843" fmla="*/ 4364911 w 5297627"/>
              <a:gd name="connsiteY3843" fmla="*/ 3976543 h 4564661"/>
              <a:gd name="connsiteX3844" fmla="*/ 4370852 w 5297627"/>
              <a:gd name="connsiteY3844" fmla="*/ 3978730 h 4564661"/>
              <a:gd name="connsiteX3845" fmla="*/ 4374062 w 5297627"/>
              <a:gd name="connsiteY3845" fmla="*/ 3979609 h 4564661"/>
              <a:gd name="connsiteX3846" fmla="*/ 4392069 w 5297627"/>
              <a:gd name="connsiteY3846" fmla="*/ 3988125 h 4564661"/>
              <a:gd name="connsiteX3847" fmla="*/ 4415346 w 5297627"/>
              <a:gd name="connsiteY3847" fmla="*/ 4001744 h 4564661"/>
              <a:gd name="connsiteX3848" fmla="*/ 4354631 w 5297627"/>
              <a:gd name="connsiteY3848" fmla="*/ 3976453 h 4564661"/>
              <a:gd name="connsiteX3849" fmla="*/ 4356049 w 5297627"/>
              <a:gd name="connsiteY3849" fmla="*/ 3981670 h 4564661"/>
              <a:gd name="connsiteX3850" fmla="*/ 4394114 w 5297627"/>
              <a:gd name="connsiteY3850" fmla="*/ 3999653 h 4564661"/>
              <a:gd name="connsiteX3851" fmla="*/ 4437777 w 5297627"/>
              <a:gd name="connsiteY3851" fmla="*/ 4011731 h 4564661"/>
              <a:gd name="connsiteX3852" fmla="*/ 4493956 w 5297627"/>
              <a:gd name="connsiteY3852" fmla="*/ 4027269 h 4564661"/>
              <a:gd name="connsiteX3853" fmla="*/ 4481208 w 5297627"/>
              <a:gd name="connsiteY3853" fmla="*/ 4020322 h 4564661"/>
              <a:gd name="connsiteX3854" fmla="*/ 4458505 w 5297627"/>
              <a:gd name="connsiteY3854" fmla="*/ 4010187 h 4564661"/>
              <a:gd name="connsiteX3855" fmla="*/ 4468754 w 5297627"/>
              <a:gd name="connsiteY3855" fmla="*/ 4011856 h 4564661"/>
              <a:gd name="connsiteX3856" fmla="*/ 4515096 w 5297627"/>
              <a:gd name="connsiteY3856" fmla="*/ 4025582 h 4564661"/>
              <a:gd name="connsiteX3857" fmla="*/ 4538318 w 5297627"/>
              <a:gd name="connsiteY3857" fmla="*/ 4030354 h 4564661"/>
              <a:gd name="connsiteX3858" fmla="*/ 4537823 w 5297627"/>
              <a:gd name="connsiteY3858" fmla="*/ 4030647 h 4564661"/>
              <a:gd name="connsiteX3859" fmla="*/ 4548776 w 5297627"/>
              <a:gd name="connsiteY3859" fmla="*/ 4037187 h 4564661"/>
              <a:gd name="connsiteX3860" fmla="*/ 4552916 w 5297627"/>
              <a:gd name="connsiteY3860" fmla="*/ 4039558 h 4564661"/>
              <a:gd name="connsiteX3861" fmla="*/ 4545514 w 5297627"/>
              <a:gd name="connsiteY3861" fmla="*/ 4038378 h 4564661"/>
              <a:gd name="connsiteX3862" fmla="*/ 4506878 w 5297627"/>
              <a:gd name="connsiteY3862" fmla="*/ 4030994 h 4564661"/>
              <a:gd name="connsiteX3863" fmla="*/ 4552836 w 5297627"/>
              <a:gd name="connsiteY3863" fmla="*/ 4044801 h 4564661"/>
              <a:gd name="connsiteX3864" fmla="*/ 4601876 w 5297627"/>
              <a:gd name="connsiteY3864" fmla="*/ 4060499 h 4564661"/>
              <a:gd name="connsiteX3865" fmla="*/ 4595726 w 5297627"/>
              <a:gd name="connsiteY3865" fmla="*/ 4063175 h 4564661"/>
              <a:gd name="connsiteX3866" fmla="*/ 4595662 w 5297627"/>
              <a:gd name="connsiteY3866" fmla="*/ 4063327 h 4564661"/>
              <a:gd name="connsiteX3867" fmla="*/ 4591156 w 5297627"/>
              <a:gd name="connsiteY3867" fmla="*/ 4060934 h 4564661"/>
              <a:gd name="connsiteX3868" fmla="*/ 4541546 w 5297627"/>
              <a:gd name="connsiteY3868" fmla="*/ 4050652 h 4564661"/>
              <a:gd name="connsiteX3869" fmla="*/ 4645900 w 5297627"/>
              <a:gd name="connsiteY3869" fmla="*/ 4089332 h 4564661"/>
              <a:gd name="connsiteX3870" fmla="*/ 4687124 w 5297627"/>
              <a:gd name="connsiteY3870" fmla="*/ 4109102 h 4564661"/>
              <a:gd name="connsiteX3871" fmla="*/ 4687918 w 5297627"/>
              <a:gd name="connsiteY3871" fmla="*/ 4109446 h 4564661"/>
              <a:gd name="connsiteX3872" fmla="*/ 4659922 w 5297627"/>
              <a:gd name="connsiteY3872" fmla="*/ 4104114 h 4564661"/>
              <a:gd name="connsiteX3873" fmla="*/ 4615430 w 5297627"/>
              <a:gd name="connsiteY3873" fmla="*/ 4091181 h 4564661"/>
              <a:gd name="connsiteX3874" fmla="*/ 4539819 w 5297627"/>
              <a:gd name="connsiteY3874" fmla="*/ 4077625 h 4564661"/>
              <a:gd name="connsiteX3875" fmla="*/ 4570208 w 5297627"/>
              <a:gd name="connsiteY3875" fmla="*/ 4086286 h 4564661"/>
              <a:gd name="connsiteX3876" fmla="*/ 4582788 w 5297627"/>
              <a:gd name="connsiteY3876" fmla="*/ 4091019 h 4564661"/>
              <a:gd name="connsiteX3877" fmla="*/ 4614953 w 5297627"/>
              <a:gd name="connsiteY3877" fmla="*/ 4115547 h 4564661"/>
              <a:gd name="connsiteX3878" fmla="*/ 4549530 w 5297627"/>
              <a:gd name="connsiteY3878" fmla="*/ 4100255 h 4564661"/>
              <a:gd name="connsiteX3879" fmla="*/ 4606854 w 5297627"/>
              <a:gd name="connsiteY3879" fmla="*/ 4126518 h 4564661"/>
              <a:gd name="connsiteX3880" fmla="*/ 4667740 w 5297627"/>
              <a:gd name="connsiteY3880" fmla="*/ 4149164 h 4564661"/>
              <a:gd name="connsiteX3881" fmla="*/ 4692566 w 5297627"/>
              <a:gd name="connsiteY3881" fmla="*/ 4167492 h 4564661"/>
              <a:gd name="connsiteX3882" fmla="*/ 4715415 w 5297627"/>
              <a:gd name="connsiteY3882" fmla="*/ 4175926 h 4564661"/>
              <a:gd name="connsiteX3883" fmla="*/ 4523268 w 5297627"/>
              <a:gd name="connsiteY3883" fmla="*/ 4127840 h 4564661"/>
              <a:gd name="connsiteX3884" fmla="*/ 4372574 w 5297627"/>
              <a:gd name="connsiteY3884" fmla="*/ 4084607 h 4564661"/>
              <a:gd name="connsiteX3885" fmla="*/ 4373696 w 5297627"/>
              <a:gd name="connsiteY3885" fmla="*/ 4087934 h 4564661"/>
              <a:gd name="connsiteX3886" fmla="*/ 4370116 w 5297627"/>
              <a:gd name="connsiteY3886" fmla="*/ 4085715 h 4564661"/>
              <a:gd name="connsiteX3887" fmla="*/ 4371618 w 5297627"/>
              <a:gd name="connsiteY3887" fmla="*/ 4084332 h 4564661"/>
              <a:gd name="connsiteX3888" fmla="*/ 4355364 w 5297627"/>
              <a:gd name="connsiteY3888" fmla="*/ 4079669 h 4564661"/>
              <a:gd name="connsiteX3889" fmla="*/ 4353174 w 5297627"/>
              <a:gd name="connsiteY3889" fmla="*/ 4079714 h 4564661"/>
              <a:gd name="connsiteX3890" fmla="*/ 4352507 w 5297627"/>
              <a:gd name="connsiteY3890" fmla="*/ 4082797 h 4564661"/>
              <a:gd name="connsiteX3891" fmla="*/ 4370116 w 5297627"/>
              <a:gd name="connsiteY3891" fmla="*/ 4085715 h 4564661"/>
              <a:gd name="connsiteX3892" fmla="*/ 4369150 w 5297627"/>
              <a:gd name="connsiteY3892" fmla="*/ 4090760 h 4564661"/>
              <a:gd name="connsiteX3893" fmla="*/ 4534102 w 5297627"/>
              <a:gd name="connsiteY3893" fmla="*/ 4138575 h 4564661"/>
              <a:gd name="connsiteX3894" fmla="*/ 4810160 w 5297627"/>
              <a:gd name="connsiteY3894" fmla="*/ 4237456 h 4564661"/>
              <a:gd name="connsiteX3895" fmla="*/ 4721711 w 5297627"/>
              <a:gd name="connsiteY3895" fmla="*/ 4223900 h 4564661"/>
              <a:gd name="connsiteX3896" fmla="*/ 4787336 w 5297627"/>
              <a:gd name="connsiteY3896" fmla="*/ 4250299 h 4564661"/>
              <a:gd name="connsiteX3897" fmla="*/ 4800888 w 5297627"/>
              <a:gd name="connsiteY3897" fmla="*/ 4268139 h 4564661"/>
              <a:gd name="connsiteX3898" fmla="*/ 4925004 w 5297627"/>
              <a:gd name="connsiteY3898" fmla="*/ 4312377 h 4564661"/>
              <a:gd name="connsiteX3899" fmla="*/ 4901074 w 5297627"/>
              <a:gd name="connsiteY3899" fmla="*/ 4309385 h 4564661"/>
              <a:gd name="connsiteX3900" fmla="*/ 4898311 w 5297627"/>
              <a:gd name="connsiteY3900" fmla="*/ 4308030 h 4564661"/>
              <a:gd name="connsiteX3901" fmla="*/ 4893606 w 5297627"/>
              <a:gd name="connsiteY3901" fmla="*/ 4307578 h 4564661"/>
              <a:gd name="connsiteX3902" fmla="*/ 4884880 w 5297627"/>
              <a:gd name="connsiteY3902" fmla="*/ 4305153 h 4564661"/>
              <a:gd name="connsiteX3903" fmla="*/ 4867228 w 5297627"/>
              <a:gd name="connsiteY3903" fmla="*/ 4299533 h 4564661"/>
              <a:gd name="connsiteX3904" fmla="*/ 4805169 w 5297627"/>
              <a:gd name="connsiteY3904" fmla="*/ 4285977 h 4564661"/>
              <a:gd name="connsiteX3905" fmla="*/ 4853673 w 5297627"/>
              <a:gd name="connsiteY3905" fmla="*/ 4303815 h 4564661"/>
              <a:gd name="connsiteX3906" fmla="*/ 4882295 w 5297627"/>
              <a:gd name="connsiteY3906" fmla="*/ 4306491 h 4564661"/>
              <a:gd name="connsiteX3907" fmla="*/ 4893606 w 5297627"/>
              <a:gd name="connsiteY3907" fmla="*/ 4307578 h 4564661"/>
              <a:gd name="connsiteX3908" fmla="*/ 4899325 w 5297627"/>
              <a:gd name="connsiteY3908" fmla="*/ 4309166 h 4564661"/>
              <a:gd name="connsiteX3909" fmla="*/ 4901074 w 5297627"/>
              <a:gd name="connsiteY3909" fmla="*/ 4309385 h 4564661"/>
              <a:gd name="connsiteX3910" fmla="*/ 4907172 w 5297627"/>
              <a:gd name="connsiteY3910" fmla="*/ 4312378 h 4564661"/>
              <a:gd name="connsiteX3911" fmla="*/ 4868058 w 5297627"/>
              <a:gd name="connsiteY3911" fmla="*/ 4315494 h 4564661"/>
              <a:gd name="connsiteX3912" fmla="*/ 4861867 w 5297627"/>
              <a:gd name="connsiteY3912" fmla="*/ 4313921 h 4564661"/>
              <a:gd name="connsiteX3913" fmla="*/ 4861073 w 5297627"/>
              <a:gd name="connsiteY3913" fmla="*/ 4313695 h 4564661"/>
              <a:gd name="connsiteX3914" fmla="*/ 4860930 w 5297627"/>
              <a:gd name="connsiteY3914" fmla="*/ 4313682 h 4564661"/>
              <a:gd name="connsiteX3915" fmla="*/ 4861867 w 5297627"/>
              <a:gd name="connsiteY3915" fmla="*/ 4313921 h 4564661"/>
              <a:gd name="connsiteX3916" fmla="*/ 4871506 w 5297627"/>
              <a:gd name="connsiteY3916" fmla="*/ 4316659 h 4564661"/>
              <a:gd name="connsiteX3917" fmla="*/ 4964236 w 5297627"/>
              <a:gd name="connsiteY3917" fmla="*/ 4356617 h 4564661"/>
              <a:gd name="connsiteX3918" fmla="*/ 4938468 w 5297627"/>
              <a:gd name="connsiteY3918" fmla="*/ 4362771 h 4564661"/>
              <a:gd name="connsiteX3919" fmla="*/ 4931564 w 5297627"/>
              <a:gd name="connsiteY3919" fmla="*/ 4361477 h 4564661"/>
              <a:gd name="connsiteX3920" fmla="*/ 4898500 w 5297627"/>
              <a:gd name="connsiteY3920" fmla="*/ 4352524 h 4564661"/>
              <a:gd name="connsiteX3921" fmla="*/ 4839000 w 5297627"/>
              <a:gd name="connsiteY3921" fmla="*/ 4342498 h 4564661"/>
              <a:gd name="connsiteX3922" fmla="*/ 4889762 w 5297627"/>
              <a:gd name="connsiteY3922" fmla="*/ 4359677 h 4564661"/>
              <a:gd name="connsiteX3923" fmla="*/ 4891975 w 5297627"/>
              <a:gd name="connsiteY3923" fmla="*/ 4360206 h 4564661"/>
              <a:gd name="connsiteX3924" fmla="*/ 4894153 w 5297627"/>
              <a:gd name="connsiteY3924" fmla="*/ 4361254 h 4564661"/>
              <a:gd name="connsiteX3925" fmla="*/ 4915730 w 5297627"/>
              <a:gd name="connsiteY3925" fmla="*/ 4370174 h 4564661"/>
              <a:gd name="connsiteX3926" fmla="*/ 4923132 w 5297627"/>
              <a:gd name="connsiteY3926" fmla="*/ 4379272 h 4564661"/>
              <a:gd name="connsiteX3927" fmla="*/ 4917868 w 5297627"/>
              <a:gd name="connsiteY3927" fmla="*/ 4379663 h 4564661"/>
              <a:gd name="connsiteX3928" fmla="*/ 4769039 w 5297627"/>
              <a:gd name="connsiteY3928" fmla="*/ 4334560 h 4564661"/>
              <a:gd name="connsiteX3929" fmla="*/ 4713430 w 5297627"/>
              <a:gd name="connsiteY3929" fmla="*/ 4326514 h 4564661"/>
              <a:gd name="connsiteX3930" fmla="*/ 4776873 w 5297627"/>
              <a:gd name="connsiteY3930" fmla="*/ 4345696 h 4564661"/>
              <a:gd name="connsiteX3931" fmla="*/ 4827686 w 5297627"/>
              <a:gd name="connsiteY3931" fmla="*/ 4362509 h 4564661"/>
              <a:gd name="connsiteX3932" fmla="*/ 4832709 w 5297627"/>
              <a:gd name="connsiteY3932" fmla="*/ 4369798 h 4564661"/>
              <a:gd name="connsiteX3933" fmla="*/ 4810252 w 5297627"/>
              <a:gd name="connsiteY3933" fmla="*/ 4364623 h 4564661"/>
              <a:gd name="connsiteX3934" fmla="*/ 4610436 w 5297627"/>
              <a:gd name="connsiteY3934" fmla="*/ 4303815 h 4564661"/>
              <a:gd name="connsiteX3935" fmla="*/ 4588324 w 5297627"/>
              <a:gd name="connsiteY3935" fmla="*/ 4312378 h 4564661"/>
              <a:gd name="connsiteX3936" fmla="*/ 4774498 w 5297627"/>
              <a:gd name="connsiteY3936" fmla="*/ 4370174 h 4564661"/>
              <a:gd name="connsiteX3937" fmla="*/ 4773182 w 5297627"/>
              <a:gd name="connsiteY3937" fmla="*/ 4372031 h 4564661"/>
              <a:gd name="connsiteX3938" fmla="*/ 4772528 w 5297627"/>
              <a:gd name="connsiteY3938" fmla="*/ 4371841 h 4564661"/>
              <a:gd name="connsiteX3939" fmla="*/ 4688656 w 5297627"/>
              <a:gd name="connsiteY3939" fmla="*/ 4352824 h 4564661"/>
              <a:gd name="connsiteX3940" fmla="*/ 4773638 w 5297627"/>
              <a:gd name="connsiteY3940" fmla="*/ 4383574 h 4564661"/>
              <a:gd name="connsiteX3941" fmla="*/ 4831034 w 5297627"/>
              <a:gd name="connsiteY3941" fmla="*/ 4400326 h 4564661"/>
              <a:gd name="connsiteX3942" fmla="*/ 4832274 w 5297627"/>
              <a:gd name="connsiteY3942" fmla="*/ 4400855 h 4564661"/>
              <a:gd name="connsiteX3943" fmla="*/ 4716718 w 5297627"/>
              <a:gd name="connsiteY3943" fmla="*/ 4378736 h 4564661"/>
              <a:gd name="connsiteX3944" fmla="*/ 4681766 w 5297627"/>
              <a:gd name="connsiteY3944" fmla="*/ 4374454 h 4564661"/>
              <a:gd name="connsiteX3945" fmla="*/ 4748104 w 5297627"/>
              <a:gd name="connsiteY3945" fmla="*/ 4392294 h 4564661"/>
              <a:gd name="connsiteX3946" fmla="*/ 4760944 w 5297627"/>
              <a:gd name="connsiteY3946" fmla="*/ 4414413 h 4564661"/>
              <a:gd name="connsiteX3947" fmla="*/ 4818722 w 5297627"/>
              <a:gd name="connsiteY3947" fmla="*/ 4427258 h 4564661"/>
              <a:gd name="connsiteX3948" fmla="*/ 4849392 w 5297627"/>
              <a:gd name="connsiteY3948" fmla="*/ 4440815 h 4564661"/>
              <a:gd name="connsiteX3949" fmla="*/ 4840834 w 5297627"/>
              <a:gd name="connsiteY3949" fmla="*/ 4449377 h 4564661"/>
              <a:gd name="connsiteX3950" fmla="*/ 4907171 w 5297627"/>
              <a:gd name="connsiteY3950" fmla="*/ 4471497 h 4564661"/>
              <a:gd name="connsiteX3951" fmla="*/ 4947116 w 5297627"/>
              <a:gd name="connsiteY3951" fmla="*/ 4497898 h 4564661"/>
              <a:gd name="connsiteX3952" fmla="*/ 4947114 w 5297627"/>
              <a:gd name="connsiteY3952" fmla="*/ 4502892 h 4564661"/>
              <a:gd name="connsiteX3953" fmla="*/ 4999902 w 5297627"/>
              <a:gd name="connsiteY3953" fmla="*/ 4537855 h 4564661"/>
              <a:gd name="connsiteX3954" fmla="*/ 4955677 w 5297627"/>
              <a:gd name="connsiteY3954" fmla="*/ 4533575 h 4564661"/>
              <a:gd name="connsiteX3955" fmla="*/ 4999902 w 5297627"/>
              <a:gd name="connsiteY3955" fmla="*/ 4551413 h 4564661"/>
              <a:gd name="connsiteX3956" fmla="*/ 4925005 w 5297627"/>
              <a:gd name="connsiteY3956" fmla="*/ 4547131 h 4564661"/>
              <a:gd name="connsiteX3957" fmla="*/ 4385032 w 5297627"/>
              <a:gd name="connsiteY3957" fmla="*/ 4400856 h 4564661"/>
              <a:gd name="connsiteX3958" fmla="*/ 4571203 w 5297627"/>
              <a:gd name="connsiteY3958" fmla="*/ 4462934 h 4564661"/>
              <a:gd name="connsiteX3959" fmla="*/ 4760944 w 5297627"/>
              <a:gd name="connsiteY3959" fmla="*/ 4525012 h 4564661"/>
              <a:gd name="connsiteX3960" fmla="*/ 4823001 w 5297627"/>
              <a:gd name="connsiteY3960" fmla="*/ 4555695 h 4564661"/>
              <a:gd name="connsiteX3961" fmla="*/ 4792329 w 5297627"/>
              <a:gd name="connsiteY3961" fmla="*/ 4555693 h 4564661"/>
              <a:gd name="connsiteX3962" fmla="*/ 4743825 w 5297627"/>
              <a:gd name="connsiteY3962" fmla="*/ 4542851 h 4564661"/>
              <a:gd name="connsiteX3963" fmla="*/ 4456363 w 5297627"/>
              <a:gd name="connsiteY3963" fmla="*/ 4458653 h 4564661"/>
              <a:gd name="connsiteX3964" fmla="*/ 2886376 w 5297627"/>
              <a:gd name="connsiteY3964" fmla="*/ 4046943 h 4564661"/>
              <a:gd name="connsiteX3965" fmla="*/ 2461959 w 5297627"/>
              <a:gd name="connsiteY3965" fmla="*/ 3980583 h 4564661"/>
              <a:gd name="connsiteX3966" fmla="*/ 1312110 w 5297627"/>
              <a:gd name="connsiteY3966" fmla="*/ 3852146 h 4564661"/>
              <a:gd name="connsiteX3967" fmla="*/ 747975 w 5297627"/>
              <a:gd name="connsiteY3967" fmla="*/ 3845825 h 4564661"/>
              <a:gd name="connsiteX3968" fmla="*/ 670399 w 5297627"/>
              <a:gd name="connsiteY3968" fmla="*/ 3850727 h 4564661"/>
              <a:gd name="connsiteX3969" fmla="*/ 747039 w 5297627"/>
              <a:gd name="connsiteY3969" fmla="*/ 3802803 h 4564661"/>
              <a:gd name="connsiteX3970" fmla="*/ 812083 w 5297627"/>
              <a:gd name="connsiteY3970" fmla="*/ 3799345 h 4564661"/>
              <a:gd name="connsiteX3971" fmla="*/ 1493290 w 5297627"/>
              <a:gd name="connsiteY3971" fmla="*/ 3812902 h 4564661"/>
              <a:gd name="connsiteX3972" fmla="*/ 1674469 w 5297627"/>
              <a:gd name="connsiteY3972" fmla="*/ 3821464 h 4564661"/>
              <a:gd name="connsiteX3973" fmla="*/ 1639517 w 5297627"/>
              <a:gd name="connsiteY3973" fmla="*/ 3817184 h 4564661"/>
              <a:gd name="connsiteX3974" fmla="*/ 835143 w 5297627"/>
              <a:gd name="connsiteY3974" fmla="*/ 3787783 h 4564661"/>
              <a:gd name="connsiteX3975" fmla="*/ 766094 w 5297627"/>
              <a:gd name="connsiteY3975" fmla="*/ 3790889 h 4564661"/>
              <a:gd name="connsiteX3976" fmla="*/ 841553 w 5297627"/>
              <a:gd name="connsiteY3976" fmla="*/ 3743705 h 4564661"/>
              <a:gd name="connsiteX3977" fmla="*/ 1016289 w 5297627"/>
              <a:gd name="connsiteY3977" fmla="*/ 3579309 h 4564661"/>
              <a:gd name="connsiteX3978" fmla="*/ 1016369 w 5297627"/>
              <a:gd name="connsiteY3978" fmla="*/ 3579116 h 4564661"/>
              <a:gd name="connsiteX3979" fmla="*/ 1014429 w 5297627"/>
              <a:gd name="connsiteY3979" fmla="*/ 3580273 h 4564661"/>
              <a:gd name="connsiteX3980" fmla="*/ 658283 w 5297627"/>
              <a:gd name="connsiteY3980" fmla="*/ 3795738 h 4564661"/>
              <a:gd name="connsiteX3981" fmla="*/ 619741 w 5297627"/>
              <a:gd name="connsiteY3981" fmla="*/ 3797472 h 4564661"/>
              <a:gd name="connsiteX3982" fmla="*/ 756219 w 5297627"/>
              <a:gd name="connsiteY3982" fmla="*/ 3713983 h 4564661"/>
              <a:gd name="connsiteX3983" fmla="*/ 856160 w 5297627"/>
              <a:gd name="connsiteY3983" fmla="*/ 3631078 h 4564661"/>
              <a:gd name="connsiteX3984" fmla="*/ 856216 w 5297627"/>
              <a:gd name="connsiteY3984" fmla="*/ 3630987 h 4564661"/>
              <a:gd name="connsiteX3985" fmla="*/ 855166 w 5297627"/>
              <a:gd name="connsiteY3985" fmla="*/ 3631607 h 4564661"/>
              <a:gd name="connsiteX3986" fmla="*/ 573112 w 5297627"/>
              <a:gd name="connsiteY3986" fmla="*/ 3799978 h 4564661"/>
              <a:gd name="connsiteX3987" fmla="*/ 528710 w 5297627"/>
              <a:gd name="connsiteY3987" fmla="*/ 3805600 h 4564661"/>
              <a:gd name="connsiteX3988" fmla="*/ 511870 w 5297627"/>
              <a:gd name="connsiteY3988" fmla="*/ 3808420 h 4564661"/>
              <a:gd name="connsiteX3989" fmla="*/ 556589 w 5297627"/>
              <a:gd name="connsiteY3989" fmla="*/ 3780124 h 4564661"/>
              <a:gd name="connsiteX3990" fmla="*/ 648126 w 5297627"/>
              <a:gd name="connsiteY3990" fmla="*/ 3721643 h 4564661"/>
              <a:gd name="connsiteX3991" fmla="*/ 639502 w 5297627"/>
              <a:gd name="connsiteY3991" fmla="*/ 3721715 h 4564661"/>
              <a:gd name="connsiteX3992" fmla="*/ 620811 w 5297627"/>
              <a:gd name="connsiteY3992" fmla="*/ 3732133 h 4564661"/>
              <a:gd name="connsiteX3993" fmla="*/ 626143 w 5297627"/>
              <a:gd name="connsiteY3993" fmla="*/ 3725784 h 4564661"/>
              <a:gd name="connsiteX3994" fmla="*/ 534210 w 5297627"/>
              <a:gd name="connsiteY3994" fmla="*/ 3770795 h 4564661"/>
              <a:gd name="connsiteX3995" fmla="*/ 452600 w 5297627"/>
              <a:gd name="connsiteY3995" fmla="*/ 3815510 h 4564661"/>
              <a:gd name="connsiteX3996" fmla="*/ 438188 w 5297627"/>
              <a:gd name="connsiteY3996" fmla="*/ 3816503 h 4564661"/>
              <a:gd name="connsiteX3997" fmla="*/ 428875 w 5297627"/>
              <a:gd name="connsiteY3997" fmla="*/ 3814338 h 4564661"/>
              <a:gd name="connsiteX3998" fmla="*/ 429735 w 5297627"/>
              <a:gd name="connsiteY3998" fmla="*/ 3813249 h 4564661"/>
              <a:gd name="connsiteX3999" fmla="*/ 463104 w 5297627"/>
              <a:gd name="connsiteY3999" fmla="*/ 3798023 h 4564661"/>
              <a:gd name="connsiteX4000" fmla="*/ 487149 w 5297627"/>
              <a:gd name="connsiteY4000" fmla="*/ 3767569 h 4564661"/>
              <a:gd name="connsiteX4001" fmla="*/ 566854 w 5297627"/>
              <a:gd name="connsiteY4001" fmla="*/ 3719271 h 4564661"/>
              <a:gd name="connsiteX4002" fmla="*/ 521355 w 5297627"/>
              <a:gd name="connsiteY4002" fmla="*/ 3732783 h 4564661"/>
              <a:gd name="connsiteX4003" fmla="*/ 466894 w 5297627"/>
              <a:gd name="connsiteY4003" fmla="*/ 3766186 h 4564661"/>
              <a:gd name="connsiteX4004" fmla="*/ 439755 w 5297627"/>
              <a:gd name="connsiteY4004" fmla="*/ 3764980 h 4564661"/>
              <a:gd name="connsiteX4005" fmla="*/ 407995 w 5297627"/>
              <a:gd name="connsiteY4005" fmla="*/ 3780213 h 4564661"/>
              <a:gd name="connsiteX4006" fmla="*/ 380295 w 5297627"/>
              <a:gd name="connsiteY4006" fmla="*/ 3799633 h 4564661"/>
              <a:gd name="connsiteX4007" fmla="*/ 379106 w 5297627"/>
              <a:gd name="connsiteY4007" fmla="*/ 3799345 h 4564661"/>
              <a:gd name="connsiteX4008" fmla="*/ 379032 w 5297627"/>
              <a:gd name="connsiteY4008" fmla="*/ 3798679 h 4564661"/>
              <a:gd name="connsiteX4009" fmla="*/ 393358 w 5297627"/>
              <a:gd name="connsiteY4009" fmla="*/ 3788881 h 4564661"/>
              <a:gd name="connsiteX4010" fmla="*/ 482085 w 5297627"/>
              <a:gd name="connsiteY4010" fmla="*/ 3729867 h 4564661"/>
              <a:gd name="connsiteX4011" fmla="*/ 503001 w 5297627"/>
              <a:gd name="connsiteY4011" fmla="*/ 3711425 h 4564661"/>
              <a:gd name="connsiteX4012" fmla="*/ 505216 w 5297627"/>
              <a:gd name="connsiteY4012" fmla="*/ 3711059 h 4564661"/>
              <a:gd name="connsiteX4013" fmla="*/ 503355 w 5297627"/>
              <a:gd name="connsiteY4013" fmla="*/ 3711113 h 4564661"/>
              <a:gd name="connsiteX4014" fmla="*/ 504271 w 5297627"/>
              <a:gd name="connsiteY4014" fmla="*/ 3710306 h 4564661"/>
              <a:gd name="connsiteX4015" fmla="*/ 531374 w 5297627"/>
              <a:gd name="connsiteY4015" fmla="*/ 3684516 h 4564661"/>
              <a:gd name="connsiteX4016" fmla="*/ 584961 w 5297627"/>
              <a:gd name="connsiteY4016" fmla="*/ 3643682 h 4564661"/>
              <a:gd name="connsiteX4017" fmla="*/ 584597 w 5297627"/>
              <a:gd name="connsiteY4017" fmla="*/ 3608565 h 4564661"/>
              <a:gd name="connsiteX4018" fmla="*/ 708056 w 5297627"/>
              <a:gd name="connsiteY4018" fmla="*/ 3531891 h 4564661"/>
              <a:gd name="connsiteX4019" fmla="*/ 838524 w 5297627"/>
              <a:gd name="connsiteY4019" fmla="*/ 3450438 h 4564661"/>
              <a:gd name="connsiteX4020" fmla="*/ 838631 w 5297627"/>
              <a:gd name="connsiteY4020" fmla="*/ 3447961 h 4564661"/>
              <a:gd name="connsiteX4021" fmla="*/ 838446 w 5297627"/>
              <a:gd name="connsiteY4021" fmla="*/ 3439556 h 4564661"/>
              <a:gd name="connsiteX4022" fmla="*/ 755169 w 5297627"/>
              <a:gd name="connsiteY4022" fmla="*/ 3488052 h 4564661"/>
              <a:gd name="connsiteX4023" fmla="*/ 523543 w 5297627"/>
              <a:gd name="connsiteY4023" fmla="*/ 3623281 h 4564661"/>
              <a:gd name="connsiteX4024" fmla="*/ 433126 w 5297627"/>
              <a:gd name="connsiteY4024" fmla="*/ 3676606 h 4564661"/>
              <a:gd name="connsiteX4025" fmla="*/ 419105 w 5297627"/>
              <a:gd name="connsiteY4025" fmla="*/ 3685614 h 4564661"/>
              <a:gd name="connsiteX4026" fmla="*/ 414058 w 5297627"/>
              <a:gd name="connsiteY4026" fmla="*/ 3684465 h 4564661"/>
              <a:gd name="connsiteX4027" fmla="*/ 413737 w 5297627"/>
              <a:gd name="connsiteY4027" fmla="*/ 3684287 h 4564661"/>
              <a:gd name="connsiteX4028" fmla="*/ 374544 w 5297627"/>
              <a:gd name="connsiteY4028" fmla="*/ 3692268 h 4564661"/>
              <a:gd name="connsiteX4029" fmla="*/ 316149 w 5297627"/>
              <a:gd name="connsiteY4029" fmla="*/ 3703737 h 4564661"/>
              <a:gd name="connsiteX4030" fmla="*/ 320011 w 5297627"/>
              <a:gd name="connsiteY4030" fmla="*/ 3701276 h 4564661"/>
              <a:gd name="connsiteX4031" fmla="*/ 372000 w 5297627"/>
              <a:gd name="connsiteY4031" fmla="*/ 3687622 h 4564661"/>
              <a:gd name="connsiteX4032" fmla="*/ 406520 w 5297627"/>
              <a:gd name="connsiteY4032" fmla="*/ 3680318 h 4564661"/>
              <a:gd name="connsiteX4033" fmla="*/ 403360 w 5297627"/>
              <a:gd name="connsiteY4033" fmla="*/ 3678579 h 4564661"/>
              <a:gd name="connsiteX4034" fmla="*/ 405500 w 5297627"/>
              <a:gd name="connsiteY4034" fmla="*/ 3675903 h 4564661"/>
              <a:gd name="connsiteX4035" fmla="*/ 338893 w 5297627"/>
              <a:gd name="connsiteY4035" fmla="*/ 3689649 h 4564661"/>
              <a:gd name="connsiteX4036" fmla="*/ 338322 w 5297627"/>
              <a:gd name="connsiteY4036" fmla="*/ 3689610 h 4564661"/>
              <a:gd name="connsiteX4037" fmla="*/ 349600 w 5297627"/>
              <a:gd name="connsiteY4037" fmla="*/ 3682426 h 4564661"/>
              <a:gd name="connsiteX4038" fmla="*/ 383639 w 5297627"/>
              <a:gd name="connsiteY4038" fmla="*/ 3660937 h 4564661"/>
              <a:gd name="connsiteX4039" fmla="*/ 398433 w 5297627"/>
              <a:gd name="connsiteY4039" fmla="*/ 3656436 h 4564661"/>
              <a:gd name="connsiteX4040" fmla="*/ 395919 w 5297627"/>
              <a:gd name="connsiteY4040" fmla="*/ 3656237 h 4564661"/>
              <a:gd name="connsiteX4041" fmla="*/ 388669 w 5297627"/>
              <a:gd name="connsiteY4041" fmla="*/ 3657761 h 4564661"/>
              <a:gd name="connsiteX4042" fmla="*/ 396712 w 5297627"/>
              <a:gd name="connsiteY4042" fmla="*/ 3652684 h 4564661"/>
              <a:gd name="connsiteX4043" fmla="*/ 424457 w 5297627"/>
              <a:gd name="connsiteY4043" fmla="*/ 3634932 h 4564661"/>
              <a:gd name="connsiteX4044" fmla="*/ 516951 w 5297627"/>
              <a:gd name="connsiteY4044" fmla="*/ 3561897 h 4564661"/>
              <a:gd name="connsiteX4045" fmla="*/ 529737 w 5297627"/>
              <a:gd name="connsiteY4045" fmla="*/ 3537164 h 4564661"/>
              <a:gd name="connsiteX4046" fmla="*/ 637969 w 5297627"/>
              <a:gd name="connsiteY4046" fmla="*/ 3469814 h 4564661"/>
              <a:gd name="connsiteX4047" fmla="*/ 604965 w 5297627"/>
              <a:gd name="connsiteY4047" fmla="*/ 3477461 h 4564661"/>
              <a:gd name="connsiteX4048" fmla="*/ 590253 w 5297627"/>
              <a:gd name="connsiteY4048" fmla="*/ 3486489 h 4564661"/>
              <a:gd name="connsiteX4049" fmla="*/ 598862 w 5297627"/>
              <a:gd name="connsiteY4049" fmla="*/ 3482640 h 4564661"/>
              <a:gd name="connsiteX4050" fmla="*/ 593047 w 5297627"/>
              <a:gd name="connsiteY4050" fmla="*/ 3487574 h 4564661"/>
              <a:gd name="connsiteX4051" fmla="*/ 586458 w 5297627"/>
              <a:gd name="connsiteY4051" fmla="*/ 3490939 h 4564661"/>
              <a:gd name="connsiteX4052" fmla="*/ 562051 w 5297627"/>
              <a:gd name="connsiteY4052" fmla="*/ 3486275 h 4564661"/>
              <a:gd name="connsiteX4053" fmla="*/ 457098 w 5297627"/>
              <a:gd name="connsiteY4053" fmla="*/ 3549472 h 4564661"/>
              <a:gd name="connsiteX4054" fmla="*/ 449941 w 5297627"/>
              <a:gd name="connsiteY4054" fmla="*/ 3549637 h 4564661"/>
              <a:gd name="connsiteX4055" fmla="*/ 452954 w 5297627"/>
              <a:gd name="connsiteY4055" fmla="*/ 3543269 h 4564661"/>
              <a:gd name="connsiteX4056" fmla="*/ 450979 w 5297627"/>
              <a:gd name="connsiteY4056" fmla="*/ 3517527 h 4564661"/>
              <a:gd name="connsiteX4057" fmla="*/ 450794 w 5297627"/>
              <a:gd name="connsiteY4057" fmla="*/ 3517020 h 4564661"/>
              <a:gd name="connsiteX4058" fmla="*/ 592193 w 5297627"/>
              <a:gd name="connsiteY4058" fmla="*/ 3426930 h 4564661"/>
              <a:gd name="connsiteX4059" fmla="*/ 851997 w 5297627"/>
              <a:gd name="connsiteY4059" fmla="*/ 3271402 h 4564661"/>
              <a:gd name="connsiteX4060" fmla="*/ 854863 w 5297627"/>
              <a:gd name="connsiteY4060" fmla="*/ 3265030 h 4564661"/>
              <a:gd name="connsiteX4061" fmla="*/ 850429 w 5297627"/>
              <a:gd name="connsiteY4061" fmla="*/ 3257694 h 4564661"/>
              <a:gd name="connsiteX4062" fmla="*/ 817935 w 5297627"/>
              <a:gd name="connsiteY4062" fmla="*/ 3276384 h 4564661"/>
              <a:gd name="connsiteX4063" fmla="*/ 726822 w 5297627"/>
              <a:gd name="connsiteY4063" fmla="*/ 3323121 h 4564661"/>
              <a:gd name="connsiteX4064" fmla="*/ 796925 w 5297627"/>
              <a:gd name="connsiteY4064" fmla="*/ 3273488 h 4564661"/>
              <a:gd name="connsiteX4065" fmla="*/ 849929 w 5297627"/>
              <a:gd name="connsiteY4065" fmla="*/ 3241733 h 4564661"/>
              <a:gd name="connsiteX4066" fmla="*/ 842314 w 5297627"/>
              <a:gd name="connsiteY4066" fmla="*/ 3236022 h 4564661"/>
              <a:gd name="connsiteX4067" fmla="*/ 836860 w 5297627"/>
              <a:gd name="connsiteY4067" fmla="*/ 3233934 h 4564661"/>
              <a:gd name="connsiteX4068" fmla="*/ 808569 w 5297627"/>
              <a:gd name="connsiteY4068" fmla="*/ 3249466 h 4564661"/>
              <a:gd name="connsiteX4069" fmla="*/ 606278 w 5297627"/>
              <a:gd name="connsiteY4069" fmla="*/ 3360527 h 4564661"/>
              <a:gd name="connsiteX4070" fmla="*/ 460426 w 5297627"/>
              <a:gd name="connsiteY4070" fmla="*/ 3450979 h 4564661"/>
              <a:gd name="connsiteX4071" fmla="*/ 437209 w 5297627"/>
              <a:gd name="connsiteY4071" fmla="*/ 3466153 h 4564661"/>
              <a:gd name="connsiteX4072" fmla="*/ 437447 w 5297627"/>
              <a:gd name="connsiteY4072" fmla="*/ 3463453 h 4564661"/>
              <a:gd name="connsiteX4073" fmla="*/ 664110 w 5297627"/>
              <a:gd name="connsiteY4073" fmla="*/ 3318807 h 4564661"/>
              <a:gd name="connsiteX4074" fmla="*/ 903464 w 5297627"/>
              <a:gd name="connsiteY4074" fmla="*/ 3164988 h 4564661"/>
              <a:gd name="connsiteX4075" fmla="*/ 902650 w 5297627"/>
              <a:gd name="connsiteY4075" fmla="*/ 3159386 h 4564661"/>
              <a:gd name="connsiteX4076" fmla="*/ 898733 w 5297627"/>
              <a:gd name="connsiteY4076" fmla="*/ 3140260 h 4564661"/>
              <a:gd name="connsiteX4077" fmla="*/ 744485 w 5297627"/>
              <a:gd name="connsiteY4077" fmla="*/ 3230511 h 4564661"/>
              <a:gd name="connsiteX4078" fmla="*/ 536438 w 5297627"/>
              <a:gd name="connsiteY4078" fmla="*/ 3354575 h 4564661"/>
              <a:gd name="connsiteX4079" fmla="*/ 366348 w 5297627"/>
              <a:gd name="connsiteY4079" fmla="*/ 3452958 h 4564661"/>
              <a:gd name="connsiteX4080" fmla="*/ 366859 w 5297627"/>
              <a:gd name="connsiteY4080" fmla="*/ 3452159 h 4564661"/>
              <a:gd name="connsiteX4081" fmla="*/ 311423 w 5297627"/>
              <a:gd name="connsiteY4081" fmla="*/ 3469286 h 4564661"/>
              <a:gd name="connsiteX4082" fmla="*/ 325084 w 5297627"/>
              <a:gd name="connsiteY4082" fmla="*/ 3451983 h 4564661"/>
              <a:gd name="connsiteX4083" fmla="*/ 316715 w 5297627"/>
              <a:gd name="connsiteY4083" fmla="*/ 3453445 h 4564661"/>
              <a:gd name="connsiteX4084" fmla="*/ 311767 w 5297627"/>
              <a:gd name="connsiteY4084" fmla="*/ 3451511 h 4564661"/>
              <a:gd name="connsiteX4085" fmla="*/ 267115 w 5297627"/>
              <a:gd name="connsiteY4085" fmla="*/ 3447996 h 4564661"/>
              <a:gd name="connsiteX4086" fmla="*/ 261917 w 5297627"/>
              <a:gd name="connsiteY4086" fmla="*/ 3441513 h 4564661"/>
              <a:gd name="connsiteX4087" fmla="*/ 255375 w 5297627"/>
              <a:gd name="connsiteY4087" fmla="*/ 3440923 h 4564661"/>
              <a:gd name="connsiteX4088" fmla="*/ 267449 w 5297627"/>
              <a:gd name="connsiteY4088" fmla="*/ 3431301 h 4564661"/>
              <a:gd name="connsiteX4089" fmla="*/ 399912 w 5297627"/>
              <a:gd name="connsiteY4089" fmla="*/ 3330171 h 4564661"/>
              <a:gd name="connsiteX4090" fmla="*/ 434282 w 5297627"/>
              <a:gd name="connsiteY4090" fmla="*/ 3310118 h 4564661"/>
              <a:gd name="connsiteX4091" fmla="*/ 399912 w 5297627"/>
              <a:gd name="connsiteY4091" fmla="*/ 3330171 h 4564661"/>
              <a:gd name="connsiteX4092" fmla="*/ 309331 w 5297627"/>
              <a:gd name="connsiteY4092" fmla="*/ 3384772 h 4564661"/>
              <a:gd name="connsiteX4093" fmla="*/ 254073 w 5297627"/>
              <a:gd name="connsiteY4093" fmla="*/ 3421748 h 4564661"/>
              <a:gd name="connsiteX4094" fmla="*/ 246724 w 5297627"/>
              <a:gd name="connsiteY4094" fmla="*/ 3420272 h 4564661"/>
              <a:gd name="connsiteX4095" fmla="*/ 303304 w 5297627"/>
              <a:gd name="connsiteY4095" fmla="*/ 3382131 h 4564661"/>
              <a:gd name="connsiteX4096" fmla="*/ 240501 w 5297627"/>
              <a:gd name="connsiteY4096" fmla="*/ 3419022 h 4564661"/>
              <a:gd name="connsiteX4097" fmla="*/ 239581 w 5297627"/>
              <a:gd name="connsiteY4097" fmla="*/ 3418838 h 4564661"/>
              <a:gd name="connsiteX4098" fmla="*/ 221085 w 5297627"/>
              <a:gd name="connsiteY4098" fmla="*/ 3417242 h 4564661"/>
              <a:gd name="connsiteX4099" fmla="*/ 232700 w 5297627"/>
              <a:gd name="connsiteY4099" fmla="*/ 3409717 h 4564661"/>
              <a:gd name="connsiteX4100" fmla="*/ 233869 w 5297627"/>
              <a:gd name="connsiteY4100" fmla="*/ 3408995 h 4564661"/>
              <a:gd name="connsiteX4101" fmla="*/ 241125 w 5297627"/>
              <a:gd name="connsiteY4101" fmla="*/ 3406947 h 4564661"/>
              <a:gd name="connsiteX4102" fmla="*/ 235620 w 5297627"/>
              <a:gd name="connsiteY4102" fmla="*/ 3407915 h 4564661"/>
              <a:gd name="connsiteX4103" fmla="*/ 274307 w 5297627"/>
              <a:gd name="connsiteY4103" fmla="*/ 3384045 h 4564661"/>
              <a:gd name="connsiteX4104" fmla="*/ 280289 w 5297627"/>
              <a:gd name="connsiteY4104" fmla="*/ 3384082 h 4564661"/>
              <a:gd name="connsiteX4105" fmla="*/ 290049 w 5297627"/>
              <a:gd name="connsiteY4105" fmla="*/ 3381191 h 4564661"/>
              <a:gd name="connsiteX4106" fmla="*/ 287657 w 5297627"/>
              <a:gd name="connsiteY4106" fmla="*/ 3379935 h 4564661"/>
              <a:gd name="connsiteX4107" fmla="*/ 277207 w 5297627"/>
              <a:gd name="connsiteY4107" fmla="*/ 3382255 h 4564661"/>
              <a:gd name="connsiteX4108" fmla="*/ 313480 w 5297627"/>
              <a:gd name="connsiteY4108" fmla="*/ 3359875 h 4564661"/>
              <a:gd name="connsiteX4109" fmla="*/ 460027 w 5297627"/>
              <a:gd name="connsiteY4109" fmla="*/ 3259491 h 4564661"/>
              <a:gd name="connsiteX4110" fmla="*/ 316347 w 5297627"/>
              <a:gd name="connsiteY4110" fmla="*/ 3345578 h 4564661"/>
              <a:gd name="connsiteX4111" fmla="*/ 267986 w 5297627"/>
              <a:gd name="connsiteY4111" fmla="*/ 3377282 h 4564661"/>
              <a:gd name="connsiteX4112" fmla="*/ 261830 w 5297627"/>
              <a:gd name="connsiteY4112" fmla="*/ 3378667 h 4564661"/>
              <a:gd name="connsiteX4113" fmla="*/ 252599 w 5297627"/>
              <a:gd name="connsiteY4113" fmla="*/ 3378930 h 4564661"/>
              <a:gd name="connsiteX4114" fmla="*/ 326079 w 5297627"/>
              <a:gd name="connsiteY4114" fmla="*/ 3330215 h 4564661"/>
              <a:gd name="connsiteX4115" fmla="*/ 473604 w 5297627"/>
              <a:gd name="connsiteY4115" fmla="*/ 3228125 h 4564661"/>
              <a:gd name="connsiteX4116" fmla="*/ 439436 w 5297627"/>
              <a:gd name="connsiteY4116" fmla="*/ 3245582 h 4564661"/>
              <a:gd name="connsiteX4117" fmla="*/ 433882 w 5297627"/>
              <a:gd name="connsiteY4117" fmla="*/ 3249463 h 4564661"/>
              <a:gd name="connsiteX4118" fmla="*/ 423607 w 5297627"/>
              <a:gd name="connsiteY4118" fmla="*/ 3251214 h 4564661"/>
              <a:gd name="connsiteX4119" fmla="*/ 423102 w 5297627"/>
              <a:gd name="connsiteY4119" fmla="*/ 3248623 h 4564661"/>
              <a:gd name="connsiteX4120" fmla="*/ 430576 w 5297627"/>
              <a:gd name="connsiteY4120" fmla="*/ 3242269 h 4564661"/>
              <a:gd name="connsiteX4121" fmla="*/ 424784 w 5297627"/>
              <a:gd name="connsiteY4121" fmla="*/ 3240587 h 4564661"/>
              <a:gd name="connsiteX4122" fmla="*/ 421815 w 5297627"/>
              <a:gd name="connsiteY4122" fmla="*/ 3242034 h 4564661"/>
              <a:gd name="connsiteX4123" fmla="*/ 421723 w 5297627"/>
              <a:gd name="connsiteY4123" fmla="*/ 3241563 h 4564661"/>
              <a:gd name="connsiteX4124" fmla="*/ 384283 w 5297627"/>
              <a:gd name="connsiteY4124" fmla="*/ 3257233 h 4564661"/>
              <a:gd name="connsiteX4125" fmla="*/ 420229 w 5297627"/>
              <a:gd name="connsiteY4125" fmla="*/ 3235453 h 4564661"/>
              <a:gd name="connsiteX4126" fmla="*/ 398336 w 5297627"/>
              <a:gd name="connsiteY4126" fmla="*/ 3237519 h 4564661"/>
              <a:gd name="connsiteX4127" fmla="*/ 388959 w 5297627"/>
              <a:gd name="connsiteY4127" fmla="*/ 3237840 h 4564661"/>
              <a:gd name="connsiteX4128" fmla="*/ 293622 w 5297627"/>
              <a:gd name="connsiteY4128" fmla="*/ 3287153 h 4564661"/>
              <a:gd name="connsiteX4129" fmla="*/ 318720 w 5297627"/>
              <a:gd name="connsiteY4129" fmla="*/ 3263507 h 4564661"/>
              <a:gd name="connsiteX4130" fmla="*/ 491092 w 5297627"/>
              <a:gd name="connsiteY4130" fmla="*/ 3161161 h 4564661"/>
              <a:gd name="connsiteX4131" fmla="*/ 425102 w 5297627"/>
              <a:gd name="connsiteY4131" fmla="*/ 3170654 h 4564661"/>
              <a:gd name="connsiteX4132" fmla="*/ 398045 w 5297627"/>
              <a:gd name="connsiteY4132" fmla="*/ 3187646 h 4564661"/>
              <a:gd name="connsiteX4133" fmla="*/ 414481 w 5297627"/>
              <a:gd name="connsiteY4133" fmla="*/ 3180957 h 4564661"/>
              <a:gd name="connsiteX4134" fmla="*/ 404361 w 5297627"/>
              <a:gd name="connsiteY4134" fmla="*/ 3190773 h 4564661"/>
              <a:gd name="connsiteX4135" fmla="*/ 391958 w 5297627"/>
              <a:gd name="connsiteY4135" fmla="*/ 3196841 h 4564661"/>
              <a:gd name="connsiteX4136" fmla="*/ 338826 w 5297627"/>
              <a:gd name="connsiteY4136" fmla="*/ 3180434 h 4564661"/>
              <a:gd name="connsiteX4137" fmla="*/ 305354 w 5297627"/>
              <a:gd name="connsiteY4137" fmla="*/ 3193706 h 4564661"/>
              <a:gd name="connsiteX4138" fmla="*/ 284983 w 5297627"/>
              <a:gd name="connsiteY4138" fmla="*/ 3206018 h 4564661"/>
              <a:gd name="connsiteX4139" fmla="*/ 283637 w 5297627"/>
              <a:gd name="connsiteY4139" fmla="*/ 3205456 h 4564661"/>
              <a:gd name="connsiteX4140" fmla="*/ 263593 w 5297627"/>
              <a:gd name="connsiteY4140" fmla="*/ 3210240 h 4564661"/>
              <a:gd name="connsiteX4141" fmla="*/ 276876 w 5297627"/>
              <a:gd name="connsiteY4141" fmla="*/ 3209510 h 4564661"/>
              <a:gd name="connsiteX4142" fmla="*/ 279845 w 5297627"/>
              <a:gd name="connsiteY4142" fmla="*/ 3209123 h 4564661"/>
              <a:gd name="connsiteX4143" fmla="*/ 268787 w 5297627"/>
              <a:gd name="connsiteY4143" fmla="*/ 3215806 h 4564661"/>
              <a:gd name="connsiteX4144" fmla="*/ 250650 w 5297627"/>
              <a:gd name="connsiteY4144" fmla="*/ 3218803 h 4564661"/>
              <a:gd name="connsiteX4145" fmla="*/ 291818 w 5297627"/>
              <a:gd name="connsiteY4145" fmla="*/ 3189795 h 4564661"/>
              <a:gd name="connsiteX4146" fmla="*/ 325343 w 5297627"/>
              <a:gd name="connsiteY4146" fmla="*/ 3152297 h 4564661"/>
              <a:gd name="connsiteX4147" fmla="*/ 407084 w 5297627"/>
              <a:gd name="connsiteY4147" fmla="*/ 3092688 h 4564661"/>
              <a:gd name="connsiteX4148" fmla="*/ 408946 w 5297627"/>
              <a:gd name="connsiteY4148" fmla="*/ 3089680 h 4564661"/>
              <a:gd name="connsiteX4149" fmla="*/ 419295 w 5297627"/>
              <a:gd name="connsiteY4149" fmla="*/ 3083112 h 4564661"/>
              <a:gd name="connsiteX4150" fmla="*/ 423372 w 5297627"/>
              <a:gd name="connsiteY4150" fmla="*/ 3078686 h 4564661"/>
              <a:gd name="connsiteX4151" fmla="*/ 448964 w 5297627"/>
              <a:gd name="connsiteY4151" fmla="*/ 3064286 h 4564661"/>
              <a:gd name="connsiteX4152" fmla="*/ 489896 w 5297627"/>
              <a:gd name="connsiteY4152" fmla="*/ 3038311 h 4564661"/>
              <a:gd name="connsiteX4153" fmla="*/ 583557 w 5297627"/>
              <a:gd name="connsiteY4153" fmla="*/ 2975187 h 4564661"/>
              <a:gd name="connsiteX4154" fmla="*/ 462786 w 5297627"/>
              <a:gd name="connsiteY4154" fmla="*/ 3041853 h 4564661"/>
              <a:gd name="connsiteX4155" fmla="*/ 440469 w 5297627"/>
              <a:gd name="connsiteY4155" fmla="*/ 3055371 h 4564661"/>
              <a:gd name="connsiteX4156" fmla="*/ 444760 w 5297627"/>
              <a:gd name="connsiteY4156" fmla="*/ 3051538 h 4564661"/>
              <a:gd name="connsiteX4157" fmla="*/ 473785 w 5297627"/>
              <a:gd name="connsiteY4157" fmla="*/ 3032732 h 4564661"/>
              <a:gd name="connsiteX4158" fmla="*/ 518700 w 5297627"/>
              <a:gd name="connsiteY4158" fmla="*/ 2993669 h 4564661"/>
              <a:gd name="connsiteX4159" fmla="*/ 463527 w 5297627"/>
              <a:gd name="connsiteY4159" fmla="*/ 3024956 h 4564661"/>
              <a:gd name="connsiteX4160" fmla="*/ 488900 w 5297627"/>
              <a:gd name="connsiteY4160" fmla="*/ 2991483 h 4564661"/>
              <a:gd name="connsiteX4161" fmla="*/ 379303 w 5297627"/>
              <a:gd name="connsiteY4161" fmla="*/ 3066531 h 4564661"/>
              <a:gd name="connsiteX4162" fmla="*/ 380190 w 5297627"/>
              <a:gd name="connsiteY4162" fmla="*/ 3051901 h 4564661"/>
              <a:gd name="connsiteX4163" fmla="*/ 384132 w 5297627"/>
              <a:gd name="connsiteY4163" fmla="*/ 3048618 h 4564661"/>
              <a:gd name="connsiteX4164" fmla="*/ 856540 w 5297627"/>
              <a:gd name="connsiteY4164" fmla="*/ 2761723 h 4564661"/>
              <a:gd name="connsiteX4165" fmla="*/ 859872 w 5297627"/>
              <a:gd name="connsiteY4165" fmla="*/ 2747939 h 4564661"/>
              <a:gd name="connsiteX4166" fmla="*/ 847497 w 5297627"/>
              <a:gd name="connsiteY4166" fmla="*/ 2730229 h 4564661"/>
              <a:gd name="connsiteX4167" fmla="*/ 787214 w 5297627"/>
              <a:gd name="connsiteY4167" fmla="*/ 2764910 h 4564661"/>
              <a:gd name="connsiteX4168" fmla="*/ 615799 w 5297627"/>
              <a:gd name="connsiteY4168" fmla="*/ 2849299 h 4564661"/>
              <a:gd name="connsiteX4169" fmla="*/ 741946 w 5297627"/>
              <a:gd name="connsiteY4169" fmla="*/ 2753330 h 4564661"/>
              <a:gd name="connsiteX4170" fmla="*/ 839747 w 5297627"/>
              <a:gd name="connsiteY4170" fmla="*/ 2693870 h 4564661"/>
              <a:gd name="connsiteX4171" fmla="*/ 821379 w 5297627"/>
              <a:gd name="connsiteY4171" fmla="*/ 2679087 h 4564661"/>
              <a:gd name="connsiteX4172" fmla="*/ 809070 w 5297627"/>
              <a:gd name="connsiteY4172" fmla="*/ 2673048 h 4564661"/>
              <a:gd name="connsiteX4173" fmla="*/ 756273 w 5297627"/>
              <a:gd name="connsiteY4173" fmla="*/ 2701567 h 4564661"/>
              <a:gd name="connsiteX4174" fmla="*/ 570432 w 5297627"/>
              <a:gd name="connsiteY4174" fmla="*/ 2805762 h 4564661"/>
              <a:gd name="connsiteX4175" fmla="*/ 470989 w 5297627"/>
              <a:gd name="connsiteY4175" fmla="*/ 2857500 h 4564661"/>
              <a:gd name="connsiteX4176" fmla="*/ 484395 w 5297627"/>
              <a:gd name="connsiteY4176" fmla="*/ 2846946 h 4564661"/>
              <a:gd name="connsiteX4177" fmla="*/ 501826 w 5297627"/>
              <a:gd name="connsiteY4177" fmla="*/ 2821901 h 4564661"/>
              <a:gd name="connsiteX4178" fmla="*/ 451938 w 5297627"/>
              <a:gd name="connsiteY4178" fmla="*/ 2852946 h 4564661"/>
              <a:gd name="connsiteX4179" fmla="*/ 305139 w 5297627"/>
              <a:gd name="connsiteY4179" fmla="*/ 2942302 h 4564661"/>
              <a:gd name="connsiteX4180" fmla="*/ 254877 w 5297627"/>
              <a:gd name="connsiteY4180" fmla="*/ 2967113 h 4564661"/>
              <a:gd name="connsiteX4181" fmla="*/ 336992 w 5297627"/>
              <a:gd name="connsiteY4181" fmla="*/ 2913740 h 4564661"/>
              <a:gd name="connsiteX4182" fmla="*/ 463813 w 5297627"/>
              <a:gd name="connsiteY4182" fmla="*/ 2809240 h 4564661"/>
              <a:gd name="connsiteX4183" fmla="*/ 423373 w 5297627"/>
              <a:gd name="connsiteY4183" fmla="*/ 2821093 h 4564661"/>
              <a:gd name="connsiteX4184" fmla="*/ 491615 w 5297627"/>
              <a:gd name="connsiteY4184" fmla="*/ 2751251 h 4564661"/>
              <a:gd name="connsiteX4185" fmla="*/ 402612 w 5297627"/>
              <a:gd name="connsiteY4185" fmla="*/ 2800255 h 4564661"/>
              <a:gd name="connsiteX4186" fmla="*/ 404665 w 5297627"/>
              <a:gd name="connsiteY4186" fmla="*/ 2769507 h 4564661"/>
              <a:gd name="connsiteX4187" fmla="*/ 412033 w 5297627"/>
              <a:gd name="connsiteY4187" fmla="*/ 2759787 h 4564661"/>
              <a:gd name="connsiteX4188" fmla="*/ 385847 w 5297627"/>
              <a:gd name="connsiteY4188" fmla="*/ 2766292 h 4564661"/>
              <a:gd name="connsiteX4189" fmla="*/ 346974 w 5297627"/>
              <a:gd name="connsiteY4189" fmla="*/ 2789535 h 4564661"/>
              <a:gd name="connsiteX4190" fmla="*/ 146199 w 5297627"/>
              <a:gd name="connsiteY4190" fmla="*/ 2925007 h 4564661"/>
              <a:gd name="connsiteX4191" fmla="*/ 124937 w 5297627"/>
              <a:gd name="connsiteY4191" fmla="*/ 2938467 h 4564661"/>
              <a:gd name="connsiteX4192" fmla="*/ 107678 w 5297627"/>
              <a:gd name="connsiteY4192" fmla="*/ 2937001 h 4564661"/>
              <a:gd name="connsiteX4193" fmla="*/ 109372 w 5297627"/>
              <a:gd name="connsiteY4193" fmla="*/ 2935879 h 4564661"/>
              <a:gd name="connsiteX4194" fmla="*/ 150409 w 5297627"/>
              <a:gd name="connsiteY4194" fmla="*/ 2907401 h 4564661"/>
              <a:gd name="connsiteX4195" fmla="*/ 153718 w 5297627"/>
              <a:gd name="connsiteY4195" fmla="*/ 2907460 h 4564661"/>
              <a:gd name="connsiteX4196" fmla="*/ 154766 w 5297627"/>
              <a:gd name="connsiteY4196" fmla="*/ 2905695 h 4564661"/>
              <a:gd name="connsiteX4197" fmla="*/ 153046 w 5297627"/>
              <a:gd name="connsiteY4197" fmla="*/ 2905571 h 4564661"/>
              <a:gd name="connsiteX4198" fmla="*/ 194123 w 5297627"/>
              <a:gd name="connsiteY4198" fmla="*/ 2877065 h 4564661"/>
              <a:gd name="connsiteX4199" fmla="*/ 269744 w 5297627"/>
              <a:gd name="connsiteY4199" fmla="*/ 2815156 h 4564661"/>
              <a:gd name="connsiteX4200" fmla="*/ 364956 w 5297627"/>
              <a:gd name="connsiteY4200" fmla="*/ 2744505 h 4564661"/>
              <a:gd name="connsiteX4201" fmla="*/ 316739 w 5297627"/>
              <a:gd name="connsiteY4201" fmla="*/ 2766616 h 4564661"/>
              <a:gd name="connsiteX4202" fmla="*/ 427632 w 5297627"/>
              <a:gd name="connsiteY4202" fmla="*/ 2676397 h 4564661"/>
              <a:gd name="connsiteX4203" fmla="*/ 414136 w 5297627"/>
              <a:gd name="connsiteY4203" fmla="*/ 2666166 h 4564661"/>
              <a:gd name="connsiteX4204" fmla="*/ 478380 w 5297627"/>
              <a:gd name="connsiteY4204" fmla="*/ 2609450 h 4564661"/>
              <a:gd name="connsiteX4205" fmla="*/ 423582 w 5297627"/>
              <a:gd name="connsiteY4205" fmla="*/ 2646974 h 4564661"/>
              <a:gd name="connsiteX4206" fmla="*/ 368785 w 5297627"/>
              <a:gd name="connsiteY4206" fmla="*/ 2684498 h 4564661"/>
              <a:gd name="connsiteX4207" fmla="*/ 395829 w 5297627"/>
              <a:gd name="connsiteY4207" fmla="*/ 2642090 h 4564661"/>
              <a:gd name="connsiteX4208" fmla="*/ 311607 w 5297627"/>
              <a:gd name="connsiteY4208" fmla="*/ 2683663 h 4564661"/>
              <a:gd name="connsiteX4209" fmla="*/ 410945 w 5297627"/>
              <a:gd name="connsiteY4209" fmla="*/ 2600839 h 4564661"/>
              <a:gd name="connsiteX4210" fmla="*/ 475975 w 5297627"/>
              <a:gd name="connsiteY4210" fmla="*/ 2549816 h 4564661"/>
              <a:gd name="connsiteX4211" fmla="*/ 393319 w 5297627"/>
              <a:gd name="connsiteY4211" fmla="*/ 2602782 h 4564661"/>
              <a:gd name="connsiteX4212" fmla="*/ 379038 w 5297627"/>
              <a:gd name="connsiteY4212" fmla="*/ 2586855 h 4564661"/>
              <a:gd name="connsiteX4213" fmla="*/ 317002 w 5297627"/>
              <a:gd name="connsiteY4213" fmla="*/ 2635045 h 4564661"/>
              <a:gd name="connsiteX4214" fmla="*/ 296139 w 5297627"/>
              <a:gd name="connsiteY4214" fmla="*/ 2634532 h 4564661"/>
              <a:gd name="connsiteX4215" fmla="*/ 228999 w 5297627"/>
              <a:gd name="connsiteY4215" fmla="*/ 2673755 h 4564661"/>
              <a:gd name="connsiteX4216" fmla="*/ 92086 w 5297627"/>
              <a:gd name="connsiteY4216" fmla="*/ 2764652 h 4564661"/>
              <a:gd name="connsiteX4217" fmla="*/ 227056 w 5297627"/>
              <a:gd name="connsiteY4217" fmla="*/ 2656129 h 4564661"/>
              <a:gd name="connsiteX4218" fmla="*/ 297783 w 5297627"/>
              <a:gd name="connsiteY4218" fmla="*/ 2604323 h 4564661"/>
              <a:gd name="connsiteX4219" fmla="*/ 344778 w 5297627"/>
              <a:gd name="connsiteY4219" fmla="*/ 2555783 h 4564661"/>
              <a:gd name="connsiteX4220" fmla="*/ 275724 w 5297627"/>
              <a:gd name="connsiteY4220" fmla="*/ 2598655 h 4564661"/>
              <a:gd name="connsiteX4221" fmla="*/ 263009 w 5297627"/>
              <a:gd name="connsiteY4221" fmla="*/ 2594118 h 4564661"/>
              <a:gd name="connsiteX4222" fmla="*/ 255857 w 5297627"/>
              <a:gd name="connsiteY4222" fmla="*/ 2598452 h 4564661"/>
              <a:gd name="connsiteX4223" fmla="*/ 249505 w 5297627"/>
              <a:gd name="connsiteY4223" fmla="*/ 2599534 h 4564661"/>
              <a:gd name="connsiteX4224" fmla="*/ 247620 w 5297627"/>
              <a:gd name="connsiteY4224" fmla="*/ 2589883 h 4564661"/>
              <a:gd name="connsiteX4225" fmla="*/ 210180 w 5297627"/>
              <a:gd name="connsiteY4225" fmla="*/ 2605553 h 4564661"/>
              <a:gd name="connsiteX4226" fmla="*/ 246126 w 5297627"/>
              <a:gd name="connsiteY4226" fmla="*/ 2583774 h 4564661"/>
              <a:gd name="connsiteX4227" fmla="*/ 226482 w 5297627"/>
              <a:gd name="connsiteY4227" fmla="*/ 2585628 h 4564661"/>
              <a:gd name="connsiteX4228" fmla="*/ 247569 w 5297627"/>
              <a:gd name="connsiteY4228" fmla="*/ 2566261 h 4564661"/>
              <a:gd name="connsiteX4229" fmla="*/ 167581 w 5297627"/>
              <a:gd name="connsiteY4229" fmla="*/ 2610117 h 4564661"/>
              <a:gd name="connsiteX4230" fmla="*/ 161195 w 5297627"/>
              <a:gd name="connsiteY4230" fmla="*/ 2613917 h 4564661"/>
              <a:gd name="connsiteX4231" fmla="*/ 143789 w 5297627"/>
              <a:gd name="connsiteY4231" fmla="*/ 2622921 h 4564661"/>
              <a:gd name="connsiteX4232" fmla="*/ 132095 w 5297627"/>
              <a:gd name="connsiteY4232" fmla="*/ 2625511 h 4564661"/>
              <a:gd name="connsiteX4233" fmla="*/ 156868 w 5297627"/>
              <a:gd name="connsiteY4233" fmla="*/ 2602925 h 4564661"/>
              <a:gd name="connsiteX4234" fmla="*/ 111416 w 5297627"/>
              <a:gd name="connsiteY4234" fmla="*/ 2628252 h 4564661"/>
              <a:gd name="connsiteX4235" fmla="*/ 123397 w 5297627"/>
              <a:gd name="connsiteY4235" fmla="*/ 2611004 h 4564661"/>
              <a:gd name="connsiteX4236" fmla="*/ 140271 w 5297627"/>
              <a:gd name="connsiteY4236" fmla="*/ 2590877 h 4564661"/>
              <a:gd name="connsiteX4237" fmla="*/ 138544 w 5297627"/>
              <a:gd name="connsiteY4237" fmla="*/ 2590792 h 4564661"/>
              <a:gd name="connsiteX4238" fmla="*/ 135870 w 5297627"/>
              <a:gd name="connsiteY4238" fmla="*/ 2587760 h 4564661"/>
              <a:gd name="connsiteX4239" fmla="*/ 143894 w 5297627"/>
              <a:gd name="connsiteY4239" fmla="*/ 2584014 h 4564661"/>
              <a:gd name="connsiteX4240" fmla="*/ 146244 w 5297627"/>
              <a:gd name="connsiteY4240" fmla="*/ 2583752 h 4564661"/>
              <a:gd name="connsiteX4241" fmla="*/ 175456 w 5297627"/>
              <a:gd name="connsiteY4241" fmla="*/ 2548910 h 4564661"/>
              <a:gd name="connsiteX4242" fmla="*/ 213888 w 5297627"/>
              <a:gd name="connsiteY4242" fmla="*/ 2506884 h 4564661"/>
              <a:gd name="connsiteX4243" fmla="*/ 219333 w 5297627"/>
              <a:gd name="connsiteY4243" fmla="*/ 2503414 h 4564661"/>
              <a:gd name="connsiteX4244" fmla="*/ 258362 w 5297627"/>
              <a:gd name="connsiteY4244" fmla="*/ 2469027 h 4564661"/>
              <a:gd name="connsiteX4245" fmla="*/ 250775 w 5297627"/>
              <a:gd name="connsiteY4245" fmla="*/ 2468803 h 4564661"/>
              <a:gd name="connsiteX4246" fmla="*/ 247500 w 5297627"/>
              <a:gd name="connsiteY4246" fmla="*/ 2470128 h 4564661"/>
              <a:gd name="connsiteX4247" fmla="*/ 253918 w 5297627"/>
              <a:gd name="connsiteY4247" fmla="*/ 2463109 h 4564661"/>
              <a:gd name="connsiteX4248" fmla="*/ 253533 w 5297627"/>
              <a:gd name="connsiteY4248" fmla="*/ 2460839 h 4564661"/>
              <a:gd name="connsiteX4249" fmla="*/ 271692 w 5297627"/>
              <a:gd name="connsiteY4249" fmla="*/ 2439095 h 4564661"/>
              <a:gd name="connsiteX4250" fmla="*/ 279801 w 5297627"/>
              <a:gd name="connsiteY4250" fmla="*/ 2434804 h 4564661"/>
              <a:gd name="connsiteX4251" fmla="*/ 284986 w 5297627"/>
              <a:gd name="connsiteY4251" fmla="*/ 2429136 h 4564661"/>
              <a:gd name="connsiteX4252" fmla="*/ 243984 w 5297627"/>
              <a:gd name="connsiteY4252" fmla="*/ 2444106 h 4564661"/>
              <a:gd name="connsiteX4253" fmla="*/ 186194 w 5297627"/>
              <a:gd name="connsiteY4253" fmla="*/ 2470474 h 4564661"/>
              <a:gd name="connsiteX4254" fmla="*/ 198948 w 5297627"/>
              <a:gd name="connsiteY4254" fmla="*/ 2445085 h 4564661"/>
              <a:gd name="connsiteX4255" fmla="*/ 188621 w 5297627"/>
              <a:gd name="connsiteY4255" fmla="*/ 2437828 h 4564661"/>
              <a:gd name="connsiteX4256" fmla="*/ 200266 w 5297627"/>
              <a:gd name="connsiteY4256" fmla="*/ 2430929 h 4564661"/>
              <a:gd name="connsiteX4257" fmla="*/ 340887 w 5297627"/>
              <a:gd name="connsiteY4257" fmla="*/ 2369128 h 4564661"/>
              <a:gd name="connsiteX4258" fmla="*/ 341067 w 5297627"/>
              <a:gd name="connsiteY4258" fmla="*/ 2369031 h 4564661"/>
              <a:gd name="connsiteX4259" fmla="*/ 442289 w 5297627"/>
              <a:gd name="connsiteY4259" fmla="*/ 2260778 h 4564661"/>
              <a:gd name="connsiteX4260" fmla="*/ 437153 w 5297627"/>
              <a:gd name="connsiteY4260" fmla="*/ 2381589 h 4564661"/>
              <a:gd name="connsiteX4261" fmla="*/ 446770 w 5297627"/>
              <a:gd name="connsiteY4261" fmla="*/ 2392010 h 4564661"/>
              <a:gd name="connsiteX4262" fmla="*/ 468371 w 5297627"/>
              <a:gd name="connsiteY4262" fmla="*/ 2391542 h 4564661"/>
              <a:gd name="connsiteX4263" fmla="*/ 472971 w 5297627"/>
              <a:gd name="connsiteY4263" fmla="*/ 2322147 h 4564661"/>
              <a:gd name="connsiteX4264" fmla="*/ 481698 w 5297627"/>
              <a:gd name="connsiteY4264" fmla="*/ 2227154 h 4564661"/>
              <a:gd name="connsiteX4265" fmla="*/ 483487 w 5297627"/>
              <a:gd name="connsiteY4265" fmla="*/ 2216717 h 4564661"/>
              <a:gd name="connsiteX4266" fmla="*/ 487968 w 5297627"/>
              <a:gd name="connsiteY4266" fmla="*/ 2211925 h 4564661"/>
              <a:gd name="connsiteX4267" fmla="*/ 504197 w 5297627"/>
              <a:gd name="connsiteY4267" fmla="*/ 2195969 h 4564661"/>
              <a:gd name="connsiteX4268" fmla="*/ 505846 w 5297627"/>
              <a:gd name="connsiteY4268" fmla="*/ 2212497 h 4564661"/>
              <a:gd name="connsiteX4269" fmla="*/ 507724 w 5297627"/>
              <a:gd name="connsiteY4269" fmla="*/ 2290914 h 4564661"/>
              <a:gd name="connsiteX4270" fmla="*/ 502919 w 5297627"/>
              <a:gd name="connsiteY4270" fmla="*/ 2405271 h 4564661"/>
              <a:gd name="connsiteX4271" fmla="*/ 525409 w 5297627"/>
              <a:gd name="connsiteY4271" fmla="*/ 2398193 h 4564661"/>
              <a:gd name="connsiteX4272" fmla="*/ 537263 w 5297627"/>
              <a:gd name="connsiteY4272" fmla="*/ 2391305 h 4564661"/>
              <a:gd name="connsiteX4273" fmla="*/ 542836 w 5297627"/>
              <a:gd name="connsiteY4273" fmla="*/ 2331557 h 4564661"/>
              <a:gd name="connsiteX4274" fmla="*/ 557382 w 5297627"/>
              <a:gd name="connsiteY4274" fmla="*/ 2143679 h 4564661"/>
              <a:gd name="connsiteX4275" fmla="*/ 671911 w 5297627"/>
              <a:gd name="connsiteY4275" fmla="*/ 2031071 h 4564661"/>
              <a:gd name="connsiteX4276" fmla="*/ 845781 w 5297627"/>
              <a:gd name="connsiteY4276" fmla="*/ 1870859 h 4564661"/>
              <a:gd name="connsiteX4277" fmla="*/ 859350 w 5297627"/>
              <a:gd name="connsiteY4277" fmla="*/ 1860673 h 4564661"/>
              <a:gd name="connsiteX4278" fmla="*/ 915304 w 5297627"/>
              <a:gd name="connsiteY4278" fmla="*/ 1817036 h 4564661"/>
              <a:gd name="connsiteX4279" fmla="*/ 913607 w 5297627"/>
              <a:gd name="connsiteY4279" fmla="*/ 1835591 h 4564661"/>
              <a:gd name="connsiteX4280" fmla="*/ 912567 w 5297627"/>
              <a:gd name="connsiteY4280" fmla="*/ 1849959 h 4564661"/>
              <a:gd name="connsiteX4281" fmla="*/ 912982 w 5297627"/>
              <a:gd name="connsiteY4281" fmla="*/ 1849230 h 4564661"/>
              <a:gd name="connsiteX4282" fmla="*/ 926498 w 5297627"/>
              <a:gd name="connsiteY4282" fmla="*/ 1816476 h 4564661"/>
              <a:gd name="connsiteX4283" fmla="*/ 931539 w 5297627"/>
              <a:gd name="connsiteY4283" fmla="*/ 1804374 h 4564661"/>
              <a:gd name="connsiteX4284" fmla="*/ 942382 w 5297627"/>
              <a:gd name="connsiteY4284" fmla="*/ 1795917 h 4564661"/>
              <a:gd name="connsiteX4285" fmla="*/ 936319 w 5297627"/>
              <a:gd name="connsiteY4285" fmla="*/ 1810217 h 4564661"/>
              <a:gd name="connsiteX4286" fmla="*/ 931243 w 5297627"/>
              <a:gd name="connsiteY4286" fmla="*/ 1822480 h 4564661"/>
              <a:gd name="connsiteX4287" fmla="*/ 916798 w 5297627"/>
              <a:gd name="connsiteY4287" fmla="*/ 1855634 h 4564661"/>
              <a:gd name="connsiteX4288" fmla="*/ 911089 w 5297627"/>
              <a:gd name="connsiteY4288" fmla="*/ 1870385 h 4564661"/>
              <a:gd name="connsiteX4289" fmla="*/ 907273 w 5297627"/>
              <a:gd name="connsiteY4289" fmla="*/ 1923090 h 4564661"/>
              <a:gd name="connsiteX4290" fmla="*/ 911486 w 5297627"/>
              <a:gd name="connsiteY4290" fmla="*/ 1922768 h 4564661"/>
              <a:gd name="connsiteX4291" fmla="*/ 908829 w 5297627"/>
              <a:gd name="connsiteY4291" fmla="*/ 1928075 h 4564661"/>
              <a:gd name="connsiteX4292" fmla="*/ 906045 w 5297627"/>
              <a:gd name="connsiteY4292" fmla="*/ 1940064 h 4564661"/>
              <a:gd name="connsiteX4293" fmla="*/ 903779 w 5297627"/>
              <a:gd name="connsiteY4293" fmla="*/ 1971350 h 4564661"/>
              <a:gd name="connsiteX4294" fmla="*/ 892077 w 5297627"/>
              <a:gd name="connsiteY4294" fmla="*/ 1982703 h 4564661"/>
              <a:gd name="connsiteX4295" fmla="*/ 790687 w 5297627"/>
              <a:gd name="connsiteY4295" fmla="*/ 2076437 h 4564661"/>
              <a:gd name="connsiteX4296" fmla="*/ 629463 w 5297627"/>
              <a:gd name="connsiteY4296" fmla="*/ 2240420 h 4564661"/>
              <a:gd name="connsiteX4297" fmla="*/ 599405 w 5297627"/>
              <a:gd name="connsiteY4297" fmla="*/ 2275173 h 4564661"/>
              <a:gd name="connsiteX4298" fmla="*/ 648829 w 5297627"/>
              <a:gd name="connsiteY4298" fmla="*/ 2263147 h 4564661"/>
              <a:gd name="connsiteX4299" fmla="*/ 733962 w 5297627"/>
              <a:gd name="connsiteY4299" fmla="*/ 2177330 h 4564661"/>
              <a:gd name="connsiteX4300" fmla="*/ 997177 w 5297627"/>
              <a:gd name="connsiteY4300" fmla="*/ 1924722 h 4564661"/>
              <a:gd name="connsiteX4301" fmla="*/ 1049714 w 5297627"/>
              <a:gd name="connsiteY4301" fmla="*/ 1880448 h 4564661"/>
              <a:gd name="connsiteX4302" fmla="*/ 1045722 w 5297627"/>
              <a:gd name="connsiteY4302" fmla="*/ 1920438 h 4564661"/>
              <a:gd name="connsiteX4303" fmla="*/ 1044445 w 5297627"/>
              <a:gd name="connsiteY4303" fmla="*/ 1933385 h 4564661"/>
              <a:gd name="connsiteX4304" fmla="*/ 1052319 w 5297627"/>
              <a:gd name="connsiteY4304" fmla="*/ 1921795 h 4564661"/>
              <a:gd name="connsiteX4305" fmla="*/ 1055411 w 5297627"/>
              <a:gd name="connsiteY4305" fmla="*/ 1918032 h 4564661"/>
              <a:gd name="connsiteX4306" fmla="*/ 1060678 w 5297627"/>
              <a:gd name="connsiteY4306" fmla="*/ 1877876 h 4564661"/>
              <a:gd name="connsiteX4307" fmla="*/ 1061341 w 5297627"/>
              <a:gd name="connsiteY4307" fmla="*/ 1870649 h 4564661"/>
              <a:gd name="connsiteX4308" fmla="*/ 1154709 w 5297627"/>
              <a:gd name="connsiteY4308" fmla="*/ 1791964 h 4564661"/>
              <a:gd name="connsiteX4309" fmla="*/ 1261826 w 5297627"/>
              <a:gd name="connsiteY4309" fmla="*/ 1707579 h 4564661"/>
              <a:gd name="connsiteX4310" fmla="*/ 1250824 w 5297627"/>
              <a:gd name="connsiteY4310" fmla="*/ 1734648 h 4564661"/>
              <a:gd name="connsiteX4311" fmla="*/ 1227531 w 5297627"/>
              <a:gd name="connsiteY4311" fmla="*/ 1791324 h 4564661"/>
              <a:gd name="connsiteX4312" fmla="*/ 1215146 w 5297627"/>
              <a:gd name="connsiteY4312" fmla="*/ 1834236 h 4564661"/>
              <a:gd name="connsiteX4313" fmla="*/ 1245792 w 5297627"/>
              <a:gd name="connsiteY4313" fmla="*/ 1764575 h 4564661"/>
              <a:gd name="connsiteX4314" fmla="*/ 1275944 w 5297627"/>
              <a:gd name="connsiteY4314" fmla="*/ 1696457 h 4564661"/>
              <a:gd name="connsiteX4315" fmla="*/ 1293936 w 5297627"/>
              <a:gd name="connsiteY4315" fmla="*/ 1682284 h 4564661"/>
              <a:gd name="connsiteX4316" fmla="*/ 1256752 w 5297627"/>
              <a:gd name="connsiteY4316" fmla="*/ 1767661 h 4564661"/>
              <a:gd name="connsiteX4317" fmla="*/ 1203562 w 5297627"/>
              <a:gd name="connsiteY4317" fmla="*/ 1885533 h 4564661"/>
              <a:gd name="connsiteX4318" fmla="*/ 1193012 w 5297627"/>
              <a:gd name="connsiteY4318" fmla="*/ 1925927 h 4564661"/>
              <a:gd name="connsiteX4319" fmla="*/ 1198782 w 5297627"/>
              <a:gd name="connsiteY4319" fmla="*/ 1914261 h 4564661"/>
              <a:gd name="connsiteX4320" fmla="*/ 1202156 w 5297627"/>
              <a:gd name="connsiteY4320" fmla="*/ 1895757 h 4564661"/>
              <a:gd name="connsiteX4321" fmla="*/ 1206861 w 5297627"/>
              <a:gd name="connsiteY4321" fmla="*/ 1880858 h 4564661"/>
              <a:gd name="connsiteX4322" fmla="*/ 1211007 w 5297627"/>
              <a:gd name="connsiteY4322" fmla="*/ 1886329 h 4564661"/>
              <a:gd name="connsiteX4323" fmla="*/ 1212783 w 5297627"/>
              <a:gd name="connsiteY4323" fmla="*/ 1882028 h 4564661"/>
              <a:gd name="connsiteX4324" fmla="*/ 1237553 w 5297627"/>
              <a:gd name="connsiteY4324" fmla="*/ 1844316 h 4564661"/>
              <a:gd name="connsiteX4325" fmla="*/ 1211505 w 5297627"/>
              <a:gd name="connsiteY4325" fmla="*/ 1903939 h 4564661"/>
              <a:gd name="connsiteX4326" fmla="*/ 1209980 w 5297627"/>
              <a:gd name="connsiteY4326" fmla="*/ 1907723 h 4564661"/>
              <a:gd name="connsiteX4327" fmla="*/ 1209945 w 5297627"/>
              <a:gd name="connsiteY4327" fmla="*/ 1908306 h 4564661"/>
              <a:gd name="connsiteX4328" fmla="*/ 1207824 w 5297627"/>
              <a:gd name="connsiteY4328" fmla="*/ 1921402 h 4564661"/>
              <a:gd name="connsiteX4329" fmla="*/ 1248261 w 5297627"/>
              <a:gd name="connsiteY4329" fmla="*/ 1838198 h 4564661"/>
              <a:gd name="connsiteX4330" fmla="*/ 1308336 w 5297627"/>
              <a:gd name="connsiteY4330" fmla="*/ 1707047 h 4564661"/>
              <a:gd name="connsiteX4331" fmla="*/ 1314573 w 5297627"/>
              <a:gd name="connsiteY4331" fmla="*/ 1690526 h 4564661"/>
              <a:gd name="connsiteX4332" fmla="*/ 1310816 w 5297627"/>
              <a:gd name="connsiteY4332" fmla="*/ 1709743 h 4564661"/>
              <a:gd name="connsiteX4333" fmla="*/ 1211428 w 5297627"/>
              <a:gd name="connsiteY4333" fmla="*/ 1950459 h 4564661"/>
              <a:gd name="connsiteX4334" fmla="*/ 1213619 w 5297627"/>
              <a:gd name="connsiteY4334" fmla="*/ 1954743 h 4564661"/>
              <a:gd name="connsiteX4335" fmla="*/ 1211428 w 5297627"/>
              <a:gd name="connsiteY4335" fmla="*/ 1950459 h 4564661"/>
              <a:gd name="connsiteX4336" fmla="*/ 1327294 w 5297627"/>
              <a:gd name="connsiteY4336" fmla="*/ 1694585 h 4564661"/>
              <a:gd name="connsiteX4337" fmla="*/ 1350050 w 5297627"/>
              <a:gd name="connsiteY4337" fmla="*/ 1663702 h 4564661"/>
              <a:gd name="connsiteX4338" fmla="*/ 1335146 w 5297627"/>
              <a:gd name="connsiteY4338" fmla="*/ 1703122 h 4564661"/>
              <a:gd name="connsiteX4339" fmla="*/ 1286796 w 5297627"/>
              <a:gd name="connsiteY4339" fmla="*/ 1818928 h 4564661"/>
              <a:gd name="connsiteX4340" fmla="*/ 1276298 w 5297627"/>
              <a:gd name="connsiteY4340" fmla="*/ 1844344 h 4564661"/>
              <a:gd name="connsiteX4341" fmla="*/ 1271662 w 5297627"/>
              <a:gd name="connsiteY4341" fmla="*/ 1853585 h 4564661"/>
              <a:gd name="connsiteX4342" fmla="*/ 1267025 w 5297627"/>
              <a:gd name="connsiteY4342" fmla="*/ 1862826 h 4564661"/>
              <a:gd name="connsiteX4343" fmla="*/ 1272099 w 5297627"/>
              <a:gd name="connsiteY4343" fmla="*/ 1857537 h 4564661"/>
              <a:gd name="connsiteX4344" fmla="*/ 1271662 w 5297627"/>
              <a:gd name="connsiteY4344" fmla="*/ 1853585 h 4564661"/>
              <a:gd name="connsiteX4345" fmla="*/ 1276735 w 5297627"/>
              <a:gd name="connsiteY4345" fmla="*/ 1848296 h 4564661"/>
              <a:gd name="connsiteX4346" fmla="*/ 1276298 w 5297627"/>
              <a:gd name="connsiteY4346" fmla="*/ 1844344 h 4564661"/>
              <a:gd name="connsiteX4347" fmla="*/ 1284458 w 5297627"/>
              <a:gd name="connsiteY4347" fmla="*/ 1831136 h 4564661"/>
              <a:gd name="connsiteX4348" fmla="*/ 1286796 w 5297627"/>
              <a:gd name="connsiteY4348" fmla="*/ 1818928 h 4564661"/>
              <a:gd name="connsiteX4349" fmla="*/ 1332250 w 5297627"/>
              <a:gd name="connsiteY4349" fmla="*/ 1721961 h 4564661"/>
              <a:gd name="connsiteX4350" fmla="*/ 1379041 w 5297627"/>
              <a:gd name="connsiteY4350" fmla="*/ 1616299 h 4564661"/>
              <a:gd name="connsiteX4351" fmla="*/ 1381329 w 5297627"/>
              <a:gd name="connsiteY4351" fmla="*/ 1610391 h 4564661"/>
              <a:gd name="connsiteX4352" fmla="*/ 1423548 w 5297627"/>
              <a:gd name="connsiteY4352" fmla="*/ 1575203 h 4564661"/>
              <a:gd name="connsiteX4353" fmla="*/ 1426059 w 5297627"/>
              <a:gd name="connsiteY4353" fmla="*/ 1623701 h 4564661"/>
              <a:gd name="connsiteX4354" fmla="*/ 1422913 w 5297627"/>
              <a:gd name="connsiteY4354" fmla="*/ 1628620 h 4564661"/>
              <a:gd name="connsiteX4355" fmla="*/ 1426163 w 5297627"/>
              <a:gd name="connsiteY4355" fmla="*/ 1625726 h 4564661"/>
              <a:gd name="connsiteX4356" fmla="*/ 1427265 w 5297627"/>
              <a:gd name="connsiteY4356" fmla="*/ 1646986 h 4564661"/>
              <a:gd name="connsiteX4357" fmla="*/ 1426497 w 5297627"/>
              <a:gd name="connsiteY4357" fmla="*/ 1773444 h 4564661"/>
              <a:gd name="connsiteX4358" fmla="*/ 1425920 w 5297627"/>
              <a:gd name="connsiteY4358" fmla="*/ 1855525 h 4564661"/>
              <a:gd name="connsiteX4359" fmla="*/ 1429761 w 5297627"/>
              <a:gd name="connsiteY4359" fmla="*/ 1866130 h 4564661"/>
              <a:gd name="connsiteX4360" fmla="*/ 1425460 w 5297627"/>
              <a:gd name="connsiteY4360" fmla="*/ 1920495 h 4564661"/>
              <a:gd name="connsiteX4361" fmla="*/ 1424831 w 5297627"/>
              <a:gd name="connsiteY4361" fmla="*/ 2010127 h 4564661"/>
              <a:gd name="connsiteX4362" fmla="*/ 1431215 w 5297627"/>
              <a:gd name="connsiteY4362" fmla="*/ 2218585 h 4564661"/>
              <a:gd name="connsiteX4363" fmla="*/ 1464130 w 5297627"/>
              <a:gd name="connsiteY4363" fmla="*/ 1683717 h 4564661"/>
              <a:gd name="connsiteX4364" fmla="*/ 1463732 w 5297627"/>
              <a:gd name="connsiteY4364" fmla="*/ 1593242 h 4564661"/>
              <a:gd name="connsiteX4365" fmla="*/ 1467088 w 5297627"/>
              <a:gd name="connsiteY4365" fmla="*/ 1590452 h 4564661"/>
              <a:gd name="connsiteX4366" fmla="*/ 1465459 w 5297627"/>
              <a:gd name="connsiteY4366" fmla="*/ 1584428 h 4564661"/>
              <a:gd name="connsiteX4367" fmla="*/ 1463710 w 5297627"/>
              <a:gd name="connsiteY4367" fmla="*/ 1588100 h 4564661"/>
              <a:gd name="connsiteX4368" fmla="*/ 1463507 w 5297627"/>
              <a:gd name="connsiteY4368" fmla="*/ 1541900 h 4564661"/>
              <a:gd name="connsiteX4369" fmla="*/ 1471333 w 5297627"/>
              <a:gd name="connsiteY4369" fmla="*/ 1535377 h 4564661"/>
              <a:gd name="connsiteX4370" fmla="*/ 1628111 w 5297627"/>
              <a:gd name="connsiteY4370" fmla="*/ 1409318 h 4564661"/>
              <a:gd name="connsiteX4371" fmla="*/ 1781776 w 5297627"/>
              <a:gd name="connsiteY4371" fmla="*/ 1284445 h 4564661"/>
              <a:gd name="connsiteX4372" fmla="*/ 1781247 w 5297627"/>
              <a:gd name="connsiteY4372" fmla="*/ 1319439 h 4564661"/>
              <a:gd name="connsiteX4373" fmla="*/ 1780081 w 5297627"/>
              <a:gd name="connsiteY4373" fmla="*/ 1334376 h 4564661"/>
              <a:gd name="connsiteX4374" fmla="*/ 1766748 w 5297627"/>
              <a:gd name="connsiteY4374" fmla="*/ 1343895 h 4564661"/>
              <a:gd name="connsiteX4375" fmla="*/ 1647362 w 5297627"/>
              <a:gd name="connsiteY4375" fmla="*/ 1439734 h 4564661"/>
              <a:gd name="connsiteX4376" fmla="*/ 1644527 w 5297627"/>
              <a:gd name="connsiteY4376" fmla="*/ 1449879 h 4564661"/>
              <a:gd name="connsiteX4377" fmla="*/ 1712043 w 5297627"/>
              <a:gd name="connsiteY4377" fmla="*/ 1392100 h 4564661"/>
              <a:gd name="connsiteX4378" fmla="*/ 1750814 w 5297627"/>
              <a:gd name="connsiteY4378" fmla="*/ 1365252 h 4564661"/>
              <a:gd name="connsiteX4379" fmla="*/ 1779244 w 5297627"/>
              <a:gd name="connsiteY4379" fmla="*/ 1345087 h 4564661"/>
              <a:gd name="connsiteX4380" fmla="*/ 1776154 w 5297627"/>
              <a:gd name="connsiteY4380" fmla="*/ 1384646 h 4564661"/>
              <a:gd name="connsiteX4381" fmla="*/ 1777440 w 5297627"/>
              <a:gd name="connsiteY4381" fmla="*/ 1509908 h 4564661"/>
              <a:gd name="connsiteX4382" fmla="*/ 1801616 w 5297627"/>
              <a:gd name="connsiteY4382" fmla="*/ 1375219 h 4564661"/>
              <a:gd name="connsiteX4383" fmla="*/ 1802708 w 5297627"/>
              <a:gd name="connsiteY4383" fmla="*/ 1327654 h 4564661"/>
              <a:gd name="connsiteX4384" fmla="*/ 1840932 w 5297627"/>
              <a:gd name="connsiteY4384" fmla="*/ 1298796 h 4564661"/>
              <a:gd name="connsiteX4385" fmla="*/ 1841366 w 5297627"/>
              <a:gd name="connsiteY4385" fmla="*/ 1303871 h 4564661"/>
              <a:gd name="connsiteX4386" fmla="*/ 1843172 w 5297627"/>
              <a:gd name="connsiteY4386" fmla="*/ 1318164 h 4564661"/>
              <a:gd name="connsiteX4387" fmla="*/ 1843435 w 5297627"/>
              <a:gd name="connsiteY4387" fmla="*/ 1317366 h 4564661"/>
              <a:gd name="connsiteX4388" fmla="*/ 1846661 w 5297627"/>
              <a:gd name="connsiteY4388" fmla="*/ 1303243 h 4564661"/>
              <a:gd name="connsiteX4389" fmla="*/ 1848414 w 5297627"/>
              <a:gd name="connsiteY4389" fmla="*/ 1293147 h 4564661"/>
              <a:gd name="connsiteX4390" fmla="*/ 1853871 w 5297627"/>
              <a:gd name="connsiteY4390" fmla="*/ 1289027 h 4564661"/>
              <a:gd name="connsiteX4391" fmla="*/ 1856200 w 5297627"/>
              <a:gd name="connsiteY4391" fmla="*/ 1286935 h 4564661"/>
              <a:gd name="connsiteX4392" fmla="*/ 1856079 w 5297627"/>
              <a:gd name="connsiteY4392" fmla="*/ 1287548 h 4564661"/>
              <a:gd name="connsiteX4393" fmla="*/ 1848437 w 5297627"/>
              <a:gd name="connsiteY4393" fmla="*/ 1322896 h 4564661"/>
              <a:gd name="connsiteX4394" fmla="*/ 1845739 w 5297627"/>
              <a:gd name="connsiteY4394" fmla="*/ 1338481 h 4564661"/>
              <a:gd name="connsiteX4395" fmla="*/ 1852363 w 5297627"/>
              <a:gd name="connsiteY4395" fmla="*/ 1390908 h 4564661"/>
              <a:gd name="connsiteX4396" fmla="*/ 1856428 w 5297627"/>
              <a:gd name="connsiteY4396" fmla="*/ 1389764 h 4564661"/>
              <a:gd name="connsiteX4397" fmla="*/ 1854867 w 5297627"/>
              <a:gd name="connsiteY4397" fmla="*/ 1395491 h 4564661"/>
              <a:gd name="connsiteX4398" fmla="*/ 1854496 w 5297627"/>
              <a:gd name="connsiteY4398" fmla="*/ 1407791 h 4564661"/>
              <a:gd name="connsiteX4399" fmla="*/ 1859444 w 5297627"/>
              <a:gd name="connsiteY4399" fmla="*/ 1446975 h 4564661"/>
              <a:gd name="connsiteX4400" fmla="*/ 1862541 w 5297627"/>
              <a:gd name="connsiteY4400" fmla="*/ 1433234 h 4564661"/>
              <a:gd name="connsiteX4401" fmla="*/ 1872182 w 5297627"/>
              <a:gd name="connsiteY4401" fmla="*/ 1435162 h 4564661"/>
              <a:gd name="connsiteX4402" fmla="*/ 1871937 w 5297627"/>
              <a:gd name="connsiteY4402" fmla="*/ 1394576 h 4564661"/>
              <a:gd name="connsiteX4403" fmla="*/ 1878401 w 5297627"/>
              <a:gd name="connsiteY4403" fmla="*/ 1436106 h 4564661"/>
              <a:gd name="connsiteX4404" fmla="*/ 1884821 w 5297627"/>
              <a:gd name="connsiteY4404" fmla="*/ 1415074 h 4564661"/>
              <a:gd name="connsiteX4405" fmla="*/ 1888090 w 5297627"/>
              <a:gd name="connsiteY4405" fmla="*/ 1406278 h 4564661"/>
              <a:gd name="connsiteX4406" fmla="*/ 1876523 w 5297627"/>
              <a:gd name="connsiteY4406" fmla="*/ 1273696 h 4564661"/>
              <a:gd name="connsiteX4407" fmla="*/ 1876273 w 5297627"/>
              <a:gd name="connsiteY4407" fmla="*/ 1269377 h 4564661"/>
              <a:gd name="connsiteX4408" fmla="*/ 1886517 w 5297627"/>
              <a:gd name="connsiteY4408" fmla="*/ 1260654 h 4564661"/>
              <a:gd name="connsiteX4409" fmla="*/ 1906245 w 5297627"/>
              <a:gd name="connsiteY4409" fmla="*/ 1244028 h 4564661"/>
              <a:gd name="connsiteX4410" fmla="*/ 1906319 w 5297627"/>
              <a:gd name="connsiteY4410" fmla="*/ 1243965 h 4564661"/>
              <a:gd name="connsiteX4411" fmla="*/ 1907798 w 5297627"/>
              <a:gd name="connsiteY4411" fmla="*/ 1246036 h 4564661"/>
              <a:gd name="connsiteX4412" fmla="*/ 1913920 w 5297627"/>
              <a:gd name="connsiteY4412" fmla="*/ 1249743 h 4564661"/>
              <a:gd name="connsiteX4413" fmla="*/ 1914767 w 5297627"/>
              <a:gd name="connsiteY4413" fmla="*/ 1255118 h 4564661"/>
              <a:gd name="connsiteX4414" fmla="*/ 1914335 w 5297627"/>
              <a:gd name="connsiteY4414" fmla="*/ 1259951 h 4564661"/>
              <a:gd name="connsiteX4415" fmla="*/ 1913781 w 5297627"/>
              <a:gd name="connsiteY4415" fmla="*/ 1257146 h 4564661"/>
              <a:gd name="connsiteX4416" fmla="*/ 1912839 w 5297627"/>
              <a:gd name="connsiteY4416" fmla="*/ 1253630 h 4564661"/>
              <a:gd name="connsiteX4417" fmla="*/ 1913783 w 5297627"/>
              <a:gd name="connsiteY4417" fmla="*/ 1266109 h 4564661"/>
              <a:gd name="connsiteX4418" fmla="*/ 1923773 w 5297627"/>
              <a:gd name="connsiteY4418" fmla="*/ 1290126 h 4564661"/>
              <a:gd name="connsiteX4419" fmla="*/ 1917406 w 5297627"/>
              <a:gd name="connsiteY4419" fmla="*/ 1198029 h 4564661"/>
              <a:gd name="connsiteX4420" fmla="*/ 1927127 w 5297627"/>
              <a:gd name="connsiteY4420" fmla="*/ 1181855 h 4564661"/>
              <a:gd name="connsiteX4421" fmla="*/ 1927993 w 5297627"/>
              <a:gd name="connsiteY4421" fmla="*/ 1164705 h 4564661"/>
              <a:gd name="connsiteX4422" fmla="*/ 1942092 w 5297627"/>
              <a:gd name="connsiteY4422" fmla="*/ 1153158 h 4564661"/>
              <a:gd name="connsiteX4423" fmla="*/ 1965783 w 5297627"/>
              <a:gd name="connsiteY4423" fmla="*/ 1137530 h 4564661"/>
              <a:gd name="connsiteX4424" fmla="*/ 1968398 w 5297627"/>
              <a:gd name="connsiteY4424" fmla="*/ 1166799 h 4564661"/>
              <a:gd name="connsiteX4425" fmla="*/ 1987586 w 5297627"/>
              <a:gd name="connsiteY4425" fmla="*/ 1361082 h 4564661"/>
              <a:gd name="connsiteX4426" fmla="*/ 1988880 w 5297627"/>
              <a:gd name="connsiteY4426" fmla="*/ 1374027 h 4564661"/>
              <a:gd name="connsiteX4427" fmla="*/ 1994321 w 5297627"/>
              <a:gd name="connsiteY4427" fmla="*/ 1361114 h 4564661"/>
              <a:gd name="connsiteX4428" fmla="*/ 1996613 w 5297627"/>
              <a:gd name="connsiteY4428" fmla="*/ 1356818 h 4564661"/>
              <a:gd name="connsiteX4429" fmla="*/ 1993881 w 5297627"/>
              <a:gd name="connsiteY4429" fmla="*/ 1316410 h 4564661"/>
              <a:gd name="connsiteX4430" fmla="*/ 1986524 w 5297627"/>
              <a:gd name="connsiteY4430" fmla="*/ 1211405 h 4564661"/>
              <a:gd name="connsiteX4431" fmla="*/ 2008611 w 5297627"/>
              <a:gd name="connsiteY4431" fmla="*/ 1200562 h 4564661"/>
              <a:gd name="connsiteX4432" fmla="*/ 2010132 w 5297627"/>
              <a:gd name="connsiteY4432" fmla="*/ 1152599 h 4564661"/>
              <a:gd name="connsiteX4433" fmla="*/ 2016397 w 5297627"/>
              <a:gd name="connsiteY4433" fmla="*/ 1106026 h 4564661"/>
              <a:gd name="connsiteX4434" fmla="*/ 2016329 w 5297627"/>
              <a:gd name="connsiteY4434" fmla="*/ 1104185 h 4564661"/>
              <a:gd name="connsiteX4435" fmla="*/ 2032672 w 5297627"/>
              <a:gd name="connsiteY4435" fmla="*/ 1093404 h 4564661"/>
              <a:gd name="connsiteX4436" fmla="*/ 2033166 w 5297627"/>
              <a:gd name="connsiteY4436" fmla="*/ 1104386 h 4564661"/>
              <a:gd name="connsiteX4437" fmla="*/ 2035784 w 5297627"/>
              <a:gd name="connsiteY4437" fmla="*/ 1130809 h 4564661"/>
              <a:gd name="connsiteX4438" fmla="*/ 2047701 w 5297627"/>
              <a:gd name="connsiteY4438" fmla="*/ 1164855 h 4564661"/>
              <a:gd name="connsiteX4439" fmla="*/ 2046358 w 5297627"/>
              <a:gd name="connsiteY4439" fmla="*/ 1126828 h 4564661"/>
              <a:gd name="connsiteX4440" fmla="*/ 2045645 w 5297627"/>
              <a:gd name="connsiteY4440" fmla="*/ 1122180 h 4564661"/>
              <a:gd name="connsiteX4441" fmla="*/ 2048239 w 5297627"/>
              <a:gd name="connsiteY4441" fmla="*/ 1122239 h 4564661"/>
              <a:gd name="connsiteX4442" fmla="*/ 2054931 w 5297627"/>
              <a:gd name="connsiteY4442" fmla="*/ 1109880 h 4564661"/>
              <a:gd name="connsiteX4443" fmla="*/ 2058400 w 5297627"/>
              <a:gd name="connsiteY4443" fmla="*/ 1076432 h 4564661"/>
              <a:gd name="connsiteX4444" fmla="*/ 2066647 w 5297627"/>
              <a:gd name="connsiteY4444" fmla="*/ 1070991 h 4564661"/>
              <a:gd name="connsiteX4445" fmla="*/ 2070618 w 5297627"/>
              <a:gd name="connsiteY4445" fmla="*/ 1117577 h 4564661"/>
              <a:gd name="connsiteX4446" fmla="*/ 2072565 w 5297627"/>
              <a:gd name="connsiteY4446" fmla="*/ 1133584 h 4564661"/>
              <a:gd name="connsiteX4447" fmla="*/ 2073236 w 5297627"/>
              <a:gd name="connsiteY4447" fmla="*/ 1130298 h 4564661"/>
              <a:gd name="connsiteX4448" fmla="*/ 2078907 w 5297627"/>
              <a:gd name="connsiteY4448" fmla="*/ 1103077 h 4564661"/>
              <a:gd name="connsiteX4449" fmla="*/ 2076543 w 5297627"/>
              <a:gd name="connsiteY4449" fmla="*/ 1064463 h 4564661"/>
              <a:gd name="connsiteX4450" fmla="*/ 2103795 w 5297627"/>
              <a:gd name="connsiteY4450" fmla="*/ 1046485 h 4564661"/>
              <a:gd name="connsiteX4451" fmla="*/ 2103188 w 5297627"/>
              <a:gd name="connsiteY4451" fmla="*/ 1050768 h 4564661"/>
              <a:gd name="connsiteX4452" fmla="*/ 2112886 w 5297627"/>
              <a:gd name="connsiteY4452" fmla="*/ 1048535 h 4564661"/>
              <a:gd name="connsiteX4453" fmla="*/ 2115884 w 5297627"/>
              <a:gd name="connsiteY4453" fmla="*/ 1038114 h 4564661"/>
              <a:gd name="connsiteX4454" fmla="*/ 2128826 w 5297627"/>
              <a:gd name="connsiteY4454" fmla="*/ 1029039 h 4564661"/>
              <a:gd name="connsiteX4455" fmla="*/ 2128912 w 5297627"/>
              <a:gd name="connsiteY4455" fmla="*/ 1031340 h 4564661"/>
              <a:gd name="connsiteX4456" fmla="*/ 2129376 w 5297627"/>
              <a:gd name="connsiteY4456" fmla="*/ 1028653 h 4564661"/>
              <a:gd name="connsiteX4457" fmla="*/ 2170608 w 5297627"/>
              <a:gd name="connsiteY4457" fmla="*/ 999740 h 4564661"/>
              <a:gd name="connsiteX4458" fmla="*/ 2168594 w 5297627"/>
              <a:gd name="connsiteY4458" fmla="*/ 1012782 h 4564661"/>
              <a:gd name="connsiteX4459" fmla="*/ 2165234 w 5297627"/>
              <a:gd name="connsiteY4459" fmla="*/ 1029848 h 4564661"/>
              <a:gd name="connsiteX4460" fmla="*/ 2168810 w 5297627"/>
              <a:gd name="connsiteY4460" fmla="*/ 1021043 h 4564661"/>
              <a:gd name="connsiteX4461" fmla="*/ 2168594 w 5297627"/>
              <a:gd name="connsiteY4461" fmla="*/ 1012782 h 4564661"/>
              <a:gd name="connsiteX4462" fmla="*/ 2172726 w 5297627"/>
              <a:gd name="connsiteY4462" fmla="*/ 998255 h 4564661"/>
              <a:gd name="connsiteX4463" fmla="*/ 2181443 w 5297627"/>
              <a:gd name="connsiteY4463" fmla="*/ 992142 h 4564661"/>
              <a:gd name="connsiteX4464" fmla="*/ 2172289 w 5297627"/>
              <a:gd name="connsiteY4464" fmla="*/ 1034806 h 4564661"/>
              <a:gd name="connsiteX4465" fmla="*/ 2140456 w 5297627"/>
              <a:gd name="connsiteY4465" fmla="*/ 1198739 h 4564661"/>
              <a:gd name="connsiteX4466" fmla="*/ 2136751 w 5297627"/>
              <a:gd name="connsiteY4466" fmla="*/ 1243247 h 4564661"/>
              <a:gd name="connsiteX4467" fmla="*/ 2153101 w 5297627"/>
              <a:gd name="connsiteY4467" fmla="*/ 1168921 h 4564661"/>
              <a:gd name="connsiteX4468" fmla="*/ 2174811 w 5297627"/>
              <a:gd name="connsiteY4468" fmla="*/ 1071278 h 4564661"/>
              <a:gd name="connsiteX4469" fmla="*/ 2195890 w 5297627"/>
              <a:gd name="connsiteY4469" fmla="*/ 982012 h 4564661"/>
              <a:gd name="connsiteX4470" fmla="*/ 2204950 w 5297627"/>
              <a:gd name="connsiteY4470" fmla="*/ 975659 h 4564661"/>
              <a:gd name="connsiteX4471" fmla="*/ 2200204 w 5297627"/>
              <a:gd name="connsiteY4471" fmla="*/ 1006054 h 4564661"/>
              <a:gd name="connsiteX4472" fmla="*/ 2189279 w 5297627"/>
              <a:gd name="connsiteY4472" fmla="*/ 1054903 h 4564661"/>
              <a:gd name="connsiteX4473" fmla="*/ 2135480 w 5297627"/>
              <a:gd name="connsiteY4473" fmla="*/ 1295820 h 4564661"/>
              <a:gd name="connsiteX4474" fmla="*/ 2133079 w 5297627"/>
              <a:gd name="connsiteY4474" fmla="*/ 1337500 h 4564661"/>
              <a:gd name="connsiteX4475" fmla="*/ 2136444 w 5297627"/>
              <a:gd name="connsiteY4475" fmla="*/ 1324928 h 4564661"/>
              <a:gd name="connsiteX4476" fmla="*/ 2136112 w 5297627"/>
              <a:gd name="connsiteY4476" fmla="*/ 1306122 h 4564661"/>
              <a:gd name="connsiteX4477" fmla="*/ 2137797 w 5297627"/>
              <a:gd name="connsiteY4477" fmla="*/ 1290587 h 4564661"/>
              <a:gd name="connsiteX4478" fmla="*/ 2142937 w 5297627"/>
              <a:gd name="connsiteY4478" fmla="*/ 1295137 h 4564661"/>
              <a:gd name="connsiteX4479" fmla="*/ 2143834 w 5297627"/>
              <a:gd name="connsiteY4479" fmla="*/ 1290570 h 4564661"/>
              <a:gd name="connsiteX4480" fmla="*/ 2160703 w 5297627"/>
              <a:gd name="connsiteY4480" fmla="*/ 1248723 h 4564661"/>
              <a:gd name="connsiteX4481" fmla="*/ 2146888 w 5297627"/>
              <a:gd name="connsiteY4481" fmla="*/ 1312305 h 4564661"/>
              <a:gd name="connsiteX4482" fmla="*/ 2146137 w 5297627"/>
              <a:gd name="connsiteY4482" fmla="*/ 1316316 h 4564661"/>
              <a:gd name="connsiteX4483" fmla="*/ 2146217 w 5297627"/>
              <a:gd name="connsiteY4483" fmla="*/ 1316894 h 4564661"/>
              <a:gd name="connsiteX4484" fmla="*/ 2146713 w 5297627"/>
              <a:gd name="connsiteY4484" fmla="*/ 1330151 h 4564661"/>
              <a:gd name="connsiteX4485" fmla="*/ 2169999 w 5297627"/>
              <a:gd name="connsiteY4485" fmla="*/ 1240620 h 4564661"/>
              <a:gd name="connsiteX4486" fmla="*/ 2203111 w 5297627"/>
              <a:gd name="connsiteY4486" fmla="*/ 1100217 h 4564661"/>
              <a:gd name="connsiteX4487" fmla="*/ 2205977 w 5297627"/>
              <a:gd name="connsiteY4487" fmla="*/ 1082793 h 4564661"/>
              <a:gd name="connsiteX4488" fmla="*/ 2206072 w 5297627"/>
              <a:gd name="connsiteY4488" fmla="*/ 1102373 h 4564661"/>
              <a:gd name="connsiteX4489" fmla="*/ 2155961 w 5297627"/>
              <a:gd name="connsiteY4489" fmla="*/ 1357933 h 4564661"/>
              <a:gd name="connsiteX4490" fmla="*/ 2158950 w 5297627"/>
              <a:gd name="connsiteY4490" fmla="*/ 1361703 h 4564661"/>
              <a:gd name="connsiteX4491" fmla="*/ 2155961 w 5297627"/>
              <a:gd name="connsiteY4491" fmla="*/ 1357933 h 4564661"/>
              <a:gd name="connsiteX4492" fmla="*/ 2219248 w 5297627"/>
              <a:gd name="connsiteY4492" fmla="*/ 1084270 h 4564661"/>
              <a:gd name="connsiteX4493" fmla="*/ 2235486 w 5297627"/>
              <a:gd name="connsiteY4493" fmla="*/ 1049516 h 4564661"/>
              <a:gd name="connsiteX4494" fmla="*/ 2228625 w 5297627"/>
              <a:gd name="connsiteY4494" fmla="*/ 1091097 h 4564661"/>
              <a:gd name="connsiteX4495" fmla="*/ 2203992 w 5297627"/>
              <a:gd name="connsiteY4495" fmla="*/ 1214148 h 4564661"/>
              <a:gd name="connsiteX4496" fmla="*/ 2198696 w 5297627"/>
              <a:gd name="connsiteY4496" fmla="*/ 1241132 h 4564661"/>
              <a:gd name="connsiteX4497" fmla="*/ 2195968 w 5297627"/>
              <a:gd name="connsiteY4497" fmla="*/ 1251106 h 4564661"/>
              <a:gd name="connsiteX4498" fmla="*/ 2193239 w 5297627"/>
              <a:gd name="connsiteY4498" fmla="*/ 1261078 h 4564661"/>
              <a:gd name="connsiteX4499" fmla="*/ 2197175 w 5297627"/>
              <a:gd name="connsiteY4499" fmla="*/ 1254894 h 4564661"/>
              <a:gd name="connsiteX4500" fmla="*/ 2195968 w 5297627"/>
              <a:gd name="connsiteY4500" fmla="*/ 1251106 h 4564661"/>
              <a:gd name="connsiteX4501" fmla="*/ 2199902 w 5297627"/>
              <a:gd name="connsiteY4501" fmla="*/ 1244922 h 4564661"/>
              <a:gd name="connsiteX4502" fmla="*/ 2198696 w 5297627"/>
              <a:gd name="connsiteY4502" fmla="*/ 1241132 h 4564661"/>
              <a:gd name="connsiteX4503" fmla="*/ 2204100 w 5297627"/>
              <a:gd name="connsiteY4503" fmla="*/ 1226578 h 4564661"/>
              <a:gd name="connsiteX4504" fmla="*/ 2203992 w 5297627"/>
              <a:gd name="connsiteY4504" fmla="*/ 1214148 h 4564661"/>
              <a:gd name="connsiteX4505" fmla="*/ 2229491 w 5297627"/>
              <a:gd name="connsiteY4505" fmla="*/ 1110136 h 4564661"/>
              <a:gd name="connsiteX4506" fmla="*/ 2254591 w 5297627"/>
              <a:gd name="connsiteY4506" fmla="*/ 997338 h 4564661"/>
              <a:gd name="connsiteX4507" fmla="*/ 2265738 w 5297627"/>
              <a:gd name="connsiteY4507" fmla="*/ 932969 h 4564661"/>
              <a:gd name="connsiteX4508" fmla="*/ 2344409 w 5297627"/>
              <a:gd name="connsiteY4508" fmla="*/ 875723 h 4564661"/>
              <a:gd name="connsiteX4509" fmla="*/ 2420636 w 5297627"/>
              <a:gd name="connsiteY4509" fmla="*/ 821753 h 4564661"/>
              <a:gd name="connsiteX4510" fmla="*/ 2770027 w 5297627"/>
              <a:gd name="connsiteY4510" fmla="*/ 609834 h 4564661"/>
              <a:gd name="connsiteX4511" fmla="*/ 2775058 w 5297627"/>
              <a:gd name="connsiteY4511" fmla="*/ 606848 h 4564661"/>
              <a:gd name="connsiteX4512" fmla="*/ 2775675 w 5297627"/>
              <a:gd name="connsiteY4512" fmla="*/ 605928 h 4564661"/>
              <a:gd name="connsiteX4513" fmla="*/ 2776426 w 5297627"/>
              <a:gd name="connsiteY4513" fmla="*/ 606037 h 4564661"/>
              <a:gd name="connsiteX4514" fmla="*/ 2791774 w 5297627"/>
              <a:gd name="connsiteY4514" fmla="*/ 596929 h 4564661"/>
              <a:gd name="connsiteX4515" fmla="*/ 2791056 w 5297627"/>
              <a:gd name="connsiteY4515" fmla="*/ 596863 h 4564661"/>
              <a:gd name="connsiteX4516" fmla="*/ 2799497 w 5297627"/>
              <a:gd name="connsiteY4516" fmla="*/ 589679 h 4564661"/>
              <a:gd name="connsiteX4517" fmla="*/ 2834754 w 5297627"/>
              <a:gd name="connsiteY4517" fmla="*/ 567422 h 4564661"/>
              <a:gd name="connsiteX4518" fmla="*/ 2974237 w 5297627"/>
              <a:gd name="connsiteY4518" fmla="*/ 476984 h 4564661"/>
              <a:gd name="connsiteX4519" fmla="*/ 3163871 w 5297627"/>
              <a:gd name="connsiteY4519" fmla="*/ 365906 h 4564661"/>
              <a:gd name="connsiteX4520" fmla="*/ 3257395 w 5297627"/>
              <a:gd name="connsiteY4520" fmla="*/ 307175 h 4564661"/>
              <a:gd name="connsiteX4521" fmla="*/ 3510169 w 5297627"/>
              <a:gd name="connsiteY4521" fmla="*/ 185460 h 4564661"/>
              <a:gd name="connsiteX4522" fmla="*/ 3550718 w 5297627"/>
              <a:gd name="connsiteY4522" fmla="*/ 171658 h 4564661"/>
              <a:gd name="connsiteX4523" fmla="*/ 3560518 w 5297627"/>
              <a:gd name="connsiteY4523" fmla="*/ 165670 h 4564661"/>
              <a:gd name="connsiteX4524" fmla="*/ 3560994 w 5297627"/>
              <a:gd name="connsiteY4524" fmla="*/ 166009 h 4564661"/>
              <a:gd name="connsiteX4525" fmla="*/ 3562243 w 5297627"/>
              <a:gd name="connsiteY4525" fmla="*/ 164617 h 4564661"/>
              <a:gd name="connsiteX4526" fmla="*/ 3560518 w 5297627"/>
              <a:gd name="connsiteY4526" fmla="*/ 165670 h 4564661"/>
              <a:gd name="connsiteX4527" fmla="*/ 3558712 w 5297627"/>
              <a:gd name="connsiteY4527" fmla="*/ 164389 h 4564661"/>
              <a:gd name="connsiteX4528" fmla="*/ 3592066 w 5297627"/>
              <a:gd name="connsiteY4528" fmla="*/ 146262 h 4564661"/>
              <a:gd name="connsiteX4529" fmla="*/ 3583521 w 5297627"/>
              <a:gd name="connsiteY4529" fmla="*/ 147670 h 4564661"/>
              <a:gd name="connsiteX4530" fmla="*/ 3576984 w 5297627"/>
              <a:gd name="connsiteY4530" fmla="*/ 143323 h 4564661"/>
              <a:gd name="connsiteX4531" fmla="*/ 3547688 w 5297627"/>
              <a:gd name="connsiteY4531" fmla="*/ 153532 h 4564661"/>
              <a:gd name="connsiteX4532" fmla="*/ 3500690 w 5297627"/>
              <a:gd name="connsiteY4532" fmla="*/ 171028 h 4564661"/>
              <a:gd name="connsiteX4533" fmla="*/ 3460085 w 5297627"/>
              <a:gd name="connsiteY4533" fmla="*/ 186605 h 4564661"/>
              <a:gd name="connsiteX4534" fmla="*/ 3469802 w 5297627"/>
              <a:gd name="connsiteY4534" fmla="*/ 181739 h 4564661"/>
              <a:gd name="connsiteX4535" fmla="*/ 3522432 w 5297627"/>
              <a:gd name="connsiteY4535" fmla="*/ 161752 h 4564661"/>
              <a:gd name="connsiteX4536" fmla="*/ 3630259 w 5297627"/>
              <a:gd name="connsiteY4536" fmla="*/ 118015 h 4564661"/>
              <a:gd name="connsiteX4537" fmla="*/ 3688407 w 5297627"/>
              <a:gd name="connsiteY4537" fmla="*/ 97076 h 4564661"/>
              <a:gd name="connsiteX4538" fmla="*/ 3742699 w 5297627"/>
              <a:gd name="connsiteY4538" fmla="*/ 78830 h 4564661"/>
              <a:gd name="connsiteX4539" fmla="*/ 3680052 w 5297627"/>
              <a:gd name="connsiteY4539" fmla="*/ 102915 h 4564661"/>
              <a:gd name="connsiteX4540" fmla="*/ 3659302 w 5297627"/>
              <a:gd name="connsiteY4540" fmla="*/ 111715 h 4564661"/>
              <a:gd name="connsiteX4541" fmla="*/ 3679652 w 5297627"/>
              <a:gd name="connsiteY4541" fmla="*/ 109105 h 4564661"/>
              <a:gd name="connsiteX4542" fmla="*/ 3821410 w 5297627"/>
              <a:gd name="connsiteY4542" fmla="*/ 59384 h 4564661"/>
              <a:gd name="connsiteX4543" fmla="*/ 3590799 w 5297627"/>
              <a:gd name="connsiteY4543" fmla="*/ 8620 h 4564661"/>
              <a:gd name="connsiteX4544" fmla="*/ 3550476 w 5297627"/>
              <a:gd name="connsiteY4544" fmla="*/ 37128 h 4564661"/>
              <a:gd name="connsiteX4545" fmla="*/ 3522654 w 5297627"/>
              <a:gd name="connsiteY4545" fmla="*/ 59852 h 4564661"/>
              <a:gd name="connsiteX4546" fmla="*/ 3628354 w 5297627"/>
              <a:gd name="connsiteY4546" fmla="*/ 20024 h 4564661"/>
              <a:gd name="connsiteX4547" fmla="*/ 3427549 w 5297627"/>
              <a:gd name="connsiteY4547" fmla="*/ 152460 h 4564661"/>
              <a:gd name="connsiteX4548" fmla="*/ 3427549 w 5297627"/>
              <a:gd name="connsiteY4548" fmla="*/ 152460 h 4564661"/>
              <a:gd name="connsiteX4549" fmla="*/ 3387478 w 5297627"/>
              <a:gd name="connsiteY4549" fmla="*/ 194081 h 4564661"/>
              <a:gd name="connsiteX4550" fmla="*/ 3370144 w 5297627"/>
              <a:gd name="connsiteY4550" fmla="*/ 214399 h 4564661"/>
              <a:gd name="connsiteX4551" fmla="*/ 3357433 w 5297627"/>
              <a:gd name="connsiteY4551" fmla="*/ 226279 h 4564661"/>
              <a:gd name="connsiteX4552" fmla="*/ 3364304 w 5297627"/>
              <a:gd name="connsiteY4552" fmla="*/ 222809 h 4564661"/>
              <a:gd name="connsiteX4553" fmla="*/ 3413722 w 5297627"/>
              <a:gd name="connsiteY4553" fmla="*/ 200533 h 4564661"/>
              <a:gd name="connsiteX4554" fmla="*/ 3449138 w 5297627"/>
              <a:gd name="connsiteY4554" fmla="*/ 185932 h 4564661"/>
              <a:gd name="connsiteX4555" fmla="*/ 3446117 w 5297627"/>
              <a:gd name="connsiteY4555" fmla="*/ 187947 h 4564661"/>
              <a:gd name="connsiteX4556" fmla="*/ 3420692 w 5297627"/>
              <a:gd name="connsiteY4556" fmla="*/ 202068 h 4564661"/>
              <a:gd name="connsiteX4557" fmla="*/ 3418325 w 5297627"/>
              <a:gd name="connsiteY4557" fmla="*/ 203613 h 4564661"/>
              <a:gd name="connsiteX4558" fmla="*/ 3404009 w 5297627"/>
              <a:gd name="connsiteY4558" fmla="*/ 209524 h 4564661"/>
              <a:gd name="connsiteX4559" fmla="*/ 3358618 w 5297627"/>
              <a:gd name="connsiteY4559" fmla="*/ 230620 h 4564661"/>
              <a:gd name="connsiteX4560" fmla="*/ 3343619 w 5297627"/>
              <a:gd name="connsiteY4560" fmla="*/ 238341 h 4564661"/>
              <a:gd name="connsiteX4561" fmla="*/ 3315410 w 5297627"/>
              <a:gd name="connsiteY4561" fmla="*/ 259111 h 4564661"/>
              <a:gd name="connsiteX4562" fmla="*/ 3202734 w 5297627"/>
              <a:gd name="connsiteY4562" fmla="*/ 322178 h 4564661"/>
              <a:gd name="connsiteX4563" fmla="*/ 2808602 w 5297627"/>
              <a:gd name="connsiteY4563" fmla="*/ 561645 h 4564661"/>
              <a:gd name="connsiteX4564" fmla="*/ 2811063 w 5297627"/>
              <a:gd name="connsiteY4564" fmla="*/ 559278 h 4564661"/>
              <a:gd name="connsiteX4565" fmla="*/ 2789214 w 5297627"/>
              <a:gd name="connsiteY4565" fmla="*/ 565284 h 4564661"/>
              <a:gd name="connsiteX4566" fmla="*/ 2770662 w 5297627"/>
              <a:gd name="connsiteY4566" fmla="*/ 558079 h 4564661"/>
              <a:gd name="connsiteX4567" fmla="*/ 2697580 w 5297627"/>
              <a:gd name="connsiteY4567" fmla="*/ 590359 h 4564661"/>
              <a:gd name="connsiteX4568" fmla="*/ 2341155 w 5297627"/>
              <a:gd name="connsiteY4568" fmla="*/ 761532 h 4564661"/>
              <a:gd name="connsiteX4569" fmla="*/ 2292404 w 5297627"/>
              <a:gd name="connsiteY4569" fmla="*/ 788427 h 4564661"/>
              <a:gd name="connsiteX4570" fmla="*/ 2293383 w 5297627"/>
              <a:gd name="connsiteY4570" fmla="*/ 783259 h 4564661"/>
              <a:gd name="connsiteX4571" fmla="*/ 2294965 w 5297627"/>
              <a:gd name="connsiteY4571" fmla="*/ 775525 h 4564661"/>
              <a:gd name="connsiteX4572" fmla="*/ 2363488 w 5297627"/>
              <a:gd name="connsiteY4572" fmla="*/ 738639 h 4564661"/>
              <a:gd name="connsiteX4573" fmla="*/ 2722008 w 5297627"/>
              <a:gd name="connsiteY4573" fmla="*/ 561840 h 4564661"/>
              <a:gd name="connsiteX4574" fmla="*/ 2859914 w 5297627"/>
              <a:gd name="connsiteY4574" fmla="*/ 492881 h 4564661"/>
              <a:gd name="connsiteX4575" fmla="*/ 2832726 w 5297627"/>
              <a:gd name="connsiteY4575" fmla="*/ 494982 h 4564661"/>
              <a:gd name="connsiteX4576" fmla="*/ 2794424 w 5297627"/>
              <a:gd name="connsiteY4576" fmla="*/ 511617 h 4564661"/>
              <a:gd name="connsiteX4577" fmla="*/ 2641539 w 5297627"/>
              <a:gd name="connsiteY4577" fmla="*/ 563738 h 4564661"/>
              <a:gd name="connsiteX4578" fmla="*/ 2638149 w 5297627"/>
              <a:gd name="connsiteY4578" fmla="*/ 565331 h 4564661"/>
              <a:gd name="connsiteX4579" fmla="*/ 2941236 w 5297627"/>
              <a:gd name="connsiteY4579" fmla="*/ 380828 h 4564661"/>
              <a:gd name="connsiteX4580" fmla="*/ 3590799 w 5297627"/>
              <a:gd name="connsiteY4580" fmla="*/ 8620 h 4564661"/>
              <a:gd name="connsiteX4581" fmla="*/ 3594514 w 5297627"/>
              <a:gd name="connsiteY4581" fmla="*/ 2484 h 4564661"/>
              <a:gd name="connsiteX4582" fmla="*/ 3592451 w 5297627"/>
              <a:gd name="connsiteY4582" fmla="*/ 5892 h 4564661"/>
              <a:gd name="connsiteX4583" fmla="*/ 3590799 w 5297627"/>
              <a:gd name="connsiteY4583" fmla="*/ 8620 h 4564661"/>
              <a:gd name="connsiteX4584" fmla="*/ 3595752 w 5297627"/>
              <a:gd name="connsiteY4584" fmla="*/ 438 h 4564661"/>
              <a:gd name="connsiteX4585" fmla="*/ 3594514 w 5297627"/>
              <a:gd name="connsiteY4585" fmla="*/ 2484 h 4564661"/>
              <a:gd name="connsiteX4586" fmla="*/ 3595202 w 5297627"/>
              <a:gd name="connsiteY4586" fmla="*/ 1347 h 4564661"/>
              <a:gd name="connsiteX4587" fmla="*/ 3595752 w 5297627"/>
              <a:gd name="connsiteY4587" fmla="*/ 438 h 4564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Lst>
            <a:rect l="l" t="t" r="r" b="b"/>
            <a:pathLst>
              <a:path w="5297627" h="4564661">
                <a:moveTo>
                  <a:pt x="4862947" y="4445095"/>
                </a:moveTo>
                <a:cubicBezTo>
                  <a:pt x="4862947" y="4449378"/>
                  <a:pt x="4853673" y="4454372"/>
                  <a:pt x="4853672" y="4449377"/>
                </a:cubicBezTo>
                <a:cubicBezTo>
                  <a:pt x="4849392" y="4449377"/>
                  <a:pt x="4858666" y="4445095"/>
                  <a:pt x="4862947" y="4445095"/>
                </a:cubicBezTo>
                <a:close/>
                <a:moveTo>
                  <a:pt x="4891038" y="4417675"/>
                </a:moveTo>
                <a:lnTo>
                  <a:pt x="4896716" y="4419292"/>
                </a:lnTo>
                <a:lnTo>
                  <a:pt x="4896115" y="4419765"/>
                </a:lnTo>
                <a:cubicBezTo>
                  <a:pt x="4892727" y="4420835"/>
                  <a:pt x="4889340" y="4420835"/>
                  <a:pt x="4889340" y="4418695"/>
                </a:cubicBezTo>
                <a:close/>
                <a:moveTo>
                  <a:pt x="4873844" y="4412777"/>
                </a:moveTo>
                <a:lnTo>
                  <a:pt x="4879442" y="4414372"/>
                </a:lnTo>
                <a:lnTo>
                  <a:pt x="4878284" y="4415394"/>
                </a:lnTo>
                <a:cubicBezTo>
                  <a:pt x="4874895" y="4416555"/>
                  <a:pt x="4871506" y="4416555"/>
                  <a:pt x="4871506" y="4414413"/>
                </a:cubicBezTo>
                <a:close/>
                <a:moveTo>
                  <a:pt x="4856460" y="4407748"/>
                </a:moveTo>
                <a:lnTo>
                  <a:pt x="4862095" y="4409392"/>
                </a:lnTo>
                <a:lnTo>
                  <a:pt x="4860450" y="4410756"/>
                </a:lnTo>
                <a:cubicBezTo>
                  <a:pt x="4857061" y="4411917"/>
                  <a:pt x="4853673" y="4411917"/>
                  <a:pt x="4853673" y="4409419"/>
                </a:cubicBezTo>
                <a:close/>
                <a:moveTo>
                  <a:pt x="4367276" y="4391457"/>
                </a:moveTo>
                <a:cubicBezTo>
                  <a:pt x="4361493" y="4390554"/>
                  <a:pt x="4355607" y="4399785"/>
                  <a:pt x="4372192" y="4396575"/>
                </a:cubicBezTo>
                <a:cubicBezTo>
                  <a:pt x="4371122" y="4393186"/>
                  <a:pt x="4369206" y="4391759"/>
                  <a:pt x="4367276" y="4391457"/>
                </a:cubicBezTo>
                <a:close/>
                <a:moveTo>
                  <a:pt x="4947116" y="4374454"/>
                </a:moveTo>
                <a:cubicBezTo>
                  <a:pt x="4951396" y="4374456"/>
                  <a:pt x="4942122" y="4378736"/>
                  <a:pt x="4937844" y="4378736"/>
                </a:cubicBezTo>
                <a:cubicBezTo>
                  <a:pt x="4937842" y="4374454"/>
                  <a:pt x="4947116" y="4374454"/>
                  <a:pt x="4947116" y="4374454"/>
                </a:cubicBezTo>
                <a:close/>
                <a:moveTo>
                  <a:pt x="4305608" y="4372716"/>
                </a:moveTo>
                <a:cubicBezTo>
                  <a:pt x="4300192" y="4372315"/>
                  <a:pt x="4293372" y="4375526"/>
                  <a:pt x="4296581" y="4378736"/>
                </a:cubicBezTo>
                <a:lnTo>
                  <a:pt x="4310134" y="4374456"/>
                </a:lnTo>
                <a:cubicBezTo>
                  <a:pt x="4309064" y="4373386"/>
                  <a:pt x="4307414" y="4372850"/>
                  <a:pt x="4305608" y="4372716"/>
                </a:cubicBezTo>
                <a:close/>
                <a:moveTo>
                  <a:pt x="4783078" y="4372114"/>
                </a:moveTo>
                <a:cubicBezTo>
                  <a:pt x="4785062" y="4371780"/>
                  <a:pt x="4787871" y="4372315"/>
                  <a:pt x="4792329" y="4374456"/>
                </a:cubicBezTo>
                <a:cubicBezTo>
                  <a:pt x="4791080" y="4373386"/>
                  <a:pt x="4789877" y="4373965"/>
                  <a:pt x="4788986" y="4375292"/>
                </a:cubicBezTo>
                <a:lnTo>
                  <a:pt x="4788646" y="4376515"/>
                </a:lnTo>
                <a:lnTo>
                  <a:pt x="4780172" y="4374059"/>
                </a:lnTo>
                <a:close/>
                <a:moveTo>
                  <a:pt x="4272663" y="4364455"/>
                </a:moveTo>
                <a:cubicBezTo>
                  <a:pt x="4272866" y="4365090"/>
                  <a:pt x="4273399" y="4366786"/>
                  <a:pt x="4274470" y="4370174"/>
                </a:cubicBezTo>
                <a:cubicBezTo>
                  <a:pt x="4274470" y="4370174"/>
                  <a:pt x="4272062" y="4362548"/>
                  <a:pt x="4272663" y="4364455"/>
                </a:cubicBezTo>
                <a:close/>
                <a:moveTo>
                  <a:pt x="4644296" y="4355480"/>
                </a:moveTo>
                <a:cubicBezTo>
                  <a:pt x="4643694" y="4353673"/>
                  <a:pt x="4646100" y="4360898"/>
                  <a:pt x="4646100" y="4360898"/>
                </a:cubicBezTo>
                <a:cubicBezTo>
                  <a:pt x="4645032" y="4357687"/>
                  <a:pt x="4644496" y="4356083"/>
                  <a:pt x="4644296" y="4355480"/>
                </a:cubicBezTo>
                <a:close/>
                <a:moveTo>
                  <a:pt x="4228907" y="4350597"/>
                </a:moveTo>
                <a:cubicBezTo>
                  <a:pt x="4226498" y="4350195"/>
                  <a:pt x="4221684" y="4353406"/>
                  <a:pt x="4221684" y="4356617"/>
                </a:cubicBezTo>
                <a:cubicBezTo>
                  <a:pt x="4221684" y="4356617"/>
                  <a:pt x="4235237" y="4352336"/>
                  <a:pt x="4230244" y="4352336"/>
                </a:cubicBezTo>
                <a:cubicBezTo>
                  <a:pt x="4230246" y="4351265"/>
                  <a:pt x="4229710" y="4350731"/>
                  <a:pt x="4228907" y="4350597"/>
                </a:cubicBezTo>
                <a:close/>
                <a:moveTo>
                  <a:pt x="4197690" y="4340216"/>
                </a:moveTo>
                <a:cubicBezTo>
                  <a:pt x="4197899" y="4341087"/>
                  <a:pt x="4199571" y="4348055"/>
                  <a:pt x="4199571" y="4348055"/>
                </a:cubicBezTo>
                <a:cubicBezTo>
                  <a:pt x="4197967" y="4341366"/>
                  <a:pt x="4197566" y="4339692"/>
                  <a:pt x="4197690" y="4340216"/>
                </a:cubicBezTo>
                <a:close/>
                <a:moveTo>
                  <a:pt x="4177994" y="4337040"/>
                </a:moveTo>
                <a:cubicBezTo>
                  <a:pt x="4173981" y="4336638"/>
                  <a:pt x="4169971" y="4339848"/>
                  <a:pt x="4173179" y="4343059"/>
                </a:cubicBezTo>
                <a:lnTo>
                  <a:pt x="4181740" y="4338779"/>
                </a:lnTo>
                <a:cubicBezTo>
                  <a:pt x="4180669" y="4337708"/>
                  <a:pt x="4179332" y="4337172"/>
                  <a:pt x="4177994" y="4337040"/>
                </a:cubicBezTo>
                <a:close/>
                <a:moveTo>
                  <a:pt x="4959956" y="4316659"/>
                </a:moveTo>
                <a:cubicBezTo>
                  <a:pt x="4964236" y="4320940"/>
                  <a:pt x="4951398" y="4325935"/>
                  <a:pt x="4947116" y="4320940"/>
                </a:cubicBezTo>
                <a:close/>
                <a:moveTo>
                  <a:pt x="4927736" y="4311996"/>
                </a:moveTo>
                <a:lnTo>
                  <a:pt x="4927632" y="4312011"/>
                </a:lnTo>
                <a:cubicBezTo>
                  <a:pt x="4926084" y="4312226"/>
                  <a:pt x="4925004" y="4312377"/>
                  <a:pt x="4925004" y="4312377"/>
                </a:cubicBezTo>
                <a:close/>
                <a:moveTo>
                  <a:pt x="4937944" y="4310572"/>
                </a:moveTo>
                <a:lnTo>
                  <a:pt x="4927736" y="4311996"/>
                </a:lnTo>
                <a:lnTo>
                  <a:pt x="4933092" y="4311249"/>
                </a:lnTo>
                <a:cubicBezTo>
                  <a:pt x="4936867" y="4310722"/>
                  <a:pt x="4940102" y="4310271"/>
                  <a:pt x="4937944" y="4310572"/>
                </a:cubicBezTo>
                <a:close/>
                <a:moveTo>
                  <a:pt x="4821296" y="4235350"/>
                </a:moveTo>
                <a:cubicBezTo>
                  <a:pt x="4820060" y="4235583"/>
                  <a:pt x="4816760" y="4236208"/>
                  <a:pt x="4810160" y="4237456"/>
                </a:cubicBezTo>
                <a:cubicBezTo>
                  <a:pt x="4810160" y="4237456"/>
                  <a:pt x="4825007" y="4234647"/>
                  <a:pt x="4821296" y="4235350"/>
                </a:cubicBezTo>
                <a:close/>
                <a:moveTo>
                  <a:pt x="4674129" y="4119033"/>
                </a:moveTo>
                <a:lnTo>
                  <a:pt x="4708160" y="4126859"/>
                </a:lnTo>
                <a:lnTo>
                  <a:pt x="4728616" y="4135635"/>
                </a:lnTo>
                <a:lnTo>
                  <a:pt x="4712970" y="4132602"/>
                </a:lnTo>
                <a:close/>
                <a:moveTo>
                  <a:pt x="4607755" y="4097736"/>
                </a:moveTo>
                <a:lnTo>
                  <a:pt x="4619708" y="4100458"/>
                </a:lnTo>
                <a:lnTo>
                  <a:pt x="4622420" y="4102152"/>
                </a:lnTo>
                <a:close/>
                <a:moveTo>
                  <a:pt x="4574337" y="4087462"/>
                </a:moveTo>
                <a:lnTo>
                  <a:pt x="4586452" y="4090915"/>
                </a:lnTo>
                <a:lnTo>
                  <a:pt x="4605006" y="4096907"/>
                </a:lnTo>
                <a:lnTo>
                  <a:pt x="4579156" y="4089122"/>
                </a:lnTo>
                <a:close/>
                <a:moveTo>
                  <a:pt x="4512089" y="4063041"/>
                </a:moveTo>
                <a:cubicBezTo>
                  <a:pt x="4509682" y="4062640"/>
                  <a:pt x="4504866" y="4065851"/>
                  <a:pt x="4504866" y="4069061"/>
                </a:cubicBezTo>
                <a:cubicBezTo>
                  <a:pt x="4504866" y="4069061"/>
                  <a:pt x="4517706" y="4064781"/>
                  <a:pt x="4513428" y="4064781"/>
                </a:cubicBezTo>
                <a:cubicBezTo>
                  <a:pt x="4513426" y="4063711"/>
                  <a:pt x="4512892" y="4063175"/>
                  <a:pt x="4512089" y="4063041"/>
                </a:cubicBezTo>
                <a:close/>
                <a:moveTo>
                  <a:pt x="4464922" y="4046943"/>
                </a:moveTo>
                <a:cubicBezTo>
                  <a:pt x="4460642" y="4046943"/>
                  <a:pt x="4451370" y="4051224"/>
                  <a:pt x="4456363" y="4051224"/>
                </a:cubicBezTo>
                <a:cubicBezTo>
                  <a:pt x="4456363" y="4056217"/>
                  <a:pt x="4464922" y="4051224"/>
                  <a:pt x="4464922" y="4046943"/>
                </a:cubicBezTo>
                <a:close/>
                <a:moveTo>
                  <a:pt x="4451369" y="4042661"/>
                </a:moveTo>
                <a:cubicBezTo>
                  <a:pt x="4447089" y="4042661"/>
                  <a:pt x="4438530" y="4046941"/>
                  <a:pt x="4442808" y="4046943"/>
                </a:cubicBezTo>
                <a:cubicBezTo>
                  <a:pt x="4442808" y="4051224"/>
                  <a:pt x="4451369" y="4046941"/>
                  <a:pt x="4451369" y="4042661"/>
                </a:cubicBezTo>
                <a:close/>
                <a:moveTo>
                  <a:pt x="4573704" y="4037438"/>
                </a:moveTo>
                <a:lnTo>
                  <a:pt x="4613868" y="4044745"/>
                </a:lnTo>
                <a:lnTo>
                  <a:pt x="4618167" y="4046948"/>
                </a:lnTo>
                <a:lnTo>
                  <a:pt x="4623060" y="4049909"/>
                </a:lnTo>
                <a:lnTo>
                  <a:pt x="4603405" y="4047611"/>
                </a:lnTo>
                <a:lnTo>
                  <a:pt x="4584747" y="4044634"/>
                </a:lnTo>
                <a:lnTo>
                  <a:pt x="4577237" y="4039498"/>
                </a:lnTo>
                <a:close/>
                <a:moveTo>
                  <a:pt x="4003533" y="3981411"/>
                </a:moveTo>
                <a:cubicBezTo>
                  <a:pt x="4052555" y="3999570"/>
                  <a:pt x="4101177" y="4011852"/>
                  <a:pt x="4151698" y="4027592"/>
                </a:cubicBezTo>
                <a:lnTo>
                  <a:pt x="4179549" y="4036960"/>
                </a:lnTo>
                <a:lnTo>
                  <a:pt x="4243528" y="4054344"/>
                </a:lnTo>
                <a:lnTo>
                  <a:pt x="4245748" y="4054988"/>
                </a:lnTo>
                <a:lnTo>
                  <a:pt x="4194692" y="4033936"/>
                </a:lnTo>
                <a:lnTo>
                  <a:pt x="4173749" y="4026425"/>
                </a:lnTo>
                <a:lnTo>
                  <a:pt x="4093482" y="4002714"/>
                </a:lnTo>
                <a:lnTo>
                  <a:pt x="4046996" y="3989588"/>
                </a:lnTo>
                <a:close/>
                <a:moveTo>
                  <a:pt x="4337558" y="3969388"/>
                </a:moveTo>
                <a:lnTo>
                  <a:pt x="4337062" y="3971350"/>
                </a:lnTo>
                <a:cubicBezTo>
                  <a:pt x="4338116" y="3972597"/>
                  <a:pt x="4339613" y="3971332"/>
                  <a:pt x="4340666" y="3972579"/>
                </a:cubicBezTo>
                <a:cubicBezTo>
                  <a:pt x="4343996" y="3973104"/>
                  <a:pt x="4343914" y="3972153"/>
                  <a:pt x="4342666" y="3971103"/>
                </a:cubicBezTo>
                <a:lnTo>
                  <a:pt x="4341550" y="3970434"/>
                </a:lnTo>
                <a:close/>
                <a:moveTo>
                  <a:pt x="2921328" y="3892105"/>
                </a:moveTo>
                <a:lnTo>
                  <a:pt x="2912768" y="3896386"/>
                </a:lnTo>
                <a:cubicBezTo>
                  <a:pt x="2917048" y="3901381"/>
                  <a:pt x="2926320" y="3896386"/>
                  <a:pt x="2921328" y="3892105"/>
                </a:cubicBezTo>
                <a:close/>
                <a:moveTo>
                  <a:pt x="4146426" y="3884787"/>
                </a:moveTo>
                <a:lnTo>
                  <a:pt x="4146180" y="3884899"/>
                </a:lnTo>
                <a:lnTo>
                  <a:pt x="4176300" y="3892729"/>
                </a:lnTo>
                <a:lnTo>
                  <a:pt x="4179106" y="3893561"/>
                </a:lnTo>
                <a:lnTo>
                  <a:pt x="4177118" y="3892773"/>
                </a:lnTo>
                <a:cubicBezTo>
                  <a:pt x="4167039" y="3889203"/>
                  <a:pt x="4153742" y="3885245"/>
                  <a:pt x="4146426" y="3884787"/>
                </a:cubicBezTo>
                <a:close/>
                <a:moveTo>
                  <a:pt x="2854990" y="3879261"/>
                </a:moveTo>
                <a:cubicBezTo>
                  <a:pt x="2850710" y="3879260"/>
                  <a:pt x="2832878" y="3883543"/>
                  <a:pt x="2837871" y="3883543"/>
                </a:cubicBezTo>
                <a:cubicBezTo>
                  <a:pt x="2842151" y="3887823"/>
                  <a:pt x="2859983" y="3883543"/>
                  <a:pt x="2854990" y="3879261"/>
                </a:cubicBezTo>
                <a:close/>
                <a:moveTo>
                  <a:pt x="2832878" y="3874266"/>
                </a:moveTo>
                <a:cubicBezTo>
                  <a:pt x="2828599" y="3874267"/>
                  <a:pt x="2810765" y="3879261"/>
                  <a:pt x="2810765" y="3879261"/>
                </a:cubicBezTo>
                <a:cubicBezTo>
                  <a:pt x="2820038" y="3887823"/>
                  <a:pt x="2832878" y="3874266"/>
                  <a:pt x="2832878" y="3874266"/>
                </a:cubicBezTo>
                <a:close/>
                <a:moveTo>
                  <a:pt x="2801224" y="3868849"/>
                </a:moveTo>
                <a:cubicBezTo>
                  <a:pt x="2794403" y="3869451"/>
                  <a:pt x="2784373" y="3874266"/>
                  <a:pt x="2784373" y="3874266"/>
                </a:cubicBezTo>
                <a:cubicBezTo>
                  <a:pt x="2788653" y="3879260"/>
                  <a:pt x="2806486" y="3874266"/>
                  <a:pt x="2806486" y="3869985"/>
                </a:cubicBezTo>
                <a:cubicBezTo>
                  <a:pt x="2805415" y="3868915"/>
                  <a:pt x="2803499" y="3868647"/>
                  <a:pt x="2801224" y="3868849"/>
                </a:cubicBezTo>
                <a:close/>
                <a:moveTo>
                  <a:pt x="4618294" y="3866502"/>
                </a:moveTo>
                <a:lnTo>
                  <a:pt x="4619822" y="3866570"/>
                </a:lnTo>
                <a:lnTo>
                  <a:pt x="4622952" y="3867640"/>
                </a:lnTo>
                <a:cubicBezTo>
                  <a:pt x="4619534" y="3867076"/>
                  <a:pt x="4616588" y="3866693"/>
                  <a:pt x="4616348" y="3866545"/>
                </a:cubicBezTo>
                <a:cubicBezTo>
                  <a:pt x="4616227" y="3866470"/>
                  <a:pt x="4616783" y="3866454"/>
                  <a:pt x="4618294" y="3866502"/>
                </a:cubicBezTo>
                <a:close/>
                <a:moveTo>
                  <a:pt x="2711983" y="3856306"/>
                </a:moveTo>
                <a:cubicBezTo>
                  <a:pt x="2701985" y="3855402"/>
                  <a:pt x="2696102" y="3864634"/>
                  <a:pt x="2722316" y="3861422"/>
                </a:cubicBezTo>
                <a:cubicBezTo>
                  <a:pt x="2722316" y="3869985"/>
                  <a:pt x="2740150" y="3865704"/>
                  <a:pt x="2749422" y="3865705"/>
                </a:cubicBezTo>
                <a:cubicBezTo>
                  <a:pt x="2749422" y="3857142"/>
                  <a:pt x="2731590" y="3865704"/>
                  <a:pt x="2722316" y="3861422"/>
                </a:cubicBezTo>
                <a:cubicBezTo>
                  <a:pt x="2719105" y="3858034"/>
                  <a:pt x="2715317" y="3856607"/>
                  <a:pt x="2711983" y="3856306"/>
                </a:cubicBezTo>
                <a:close/>
                <a:moveTo>
                  <a:pt x="2687119" y="3851121"/>
                </a:moveTo>
                <a:cubicBezTo>
                  <a:pt x="2681702" y="3851925"/>
                  <a:pt x="2674882" y="3857142"/>
                  <a:pt x="2678090" y="3857142"/>
                </a:cubicBezTo>
                <a:cubicBezTo>
                  <a:pt x="2678090" y="3861423"/>
                  <a:pt x="2691644" y="3857142"/>
                  <a:pt x="2691644" y="3852146"/>
                </a:cubicBezTo>
                <a:cubicBezTo>
                  <a:pt x="2690574" y="3851076"/>
                  <a:pt x="2688923" y="3850854"/>
                  <a:pt x="2687119" y="3851121"/>
                </a:cubicBezTo>
                <a:close/>
                <a:moveTo>
                  <a:pt x="4603686" y="3822567"/>
                </a:moveTo>
                <a:lnTo>
                  <a:pt x="4603768" y="3822901"/>
                </a:lnTo>
                <a:lnTo>
                  <a:pt x="4612048" y="3824762"/>
                </a:lnTo>
                <a:lnTo>
                  <a:pt x="4610544" y="3824277"/>
                </a:lnTo>
                <a:close/>
                <a:moveTo>
                  <a:pt x="537824" y="3821044"/>
                </a:moveTo>
                <a:lnTo>
                  <a:pt x="532136" y="3824439"/>
                </a:lnTo>
                <a:cubicBezTo>
                  <a:pt x="515797" y="3832324"/>
                  <a:pt x="498548" y="3843142"/>
                  <a:pt x="480693" y="3853483"/>
                </a:cubicBezTo>
                <a:lnTo>
                  <a:pt x="439162" y="3873221"/>
                </a:lnTo>
                <a:lnTo>
                  <a:pt x="425504" y="3874300"/>
                </a:lnTo>
                <a:lnTo>
                  <a:pt x="412149" y="3871927"/>
                </a:lnTo>
                <a:lnTo>
                  <a:pt x="412733" y="3871154"/>
                </a:lnTo>
                <a:lnTo>
                  <a:pt x="450755" y="3846274"/>
                </a:lnTo>
                <a:lnTo>
                  <a:pt x="454177" y="3844006"/>
                </a:lnTo>
                <a:lnTo>
                  <a:pt x="467619" y="3836419"/>
                </a:lnTo>
                <a:lnTo>
                  <a:pt x="477254" y="3830323"/>
                </a:lnTo>
                <a:lnTo>
                  <a:pt x="488866" y="3827976"/>
                </a:lnTo>
                <a:cubicBezTo>
                  <a:pt x="502687" y="3825746"/>
                  <a:pt x="518200" y="3823606"/>
                  <a:pt x="533894" y="3821464"/>
                </a:cubicBezTo>
                <a:close/>
                <a:moveTo>
                  <a:pt x="633390" y="3810799"/>
                </a:moveTo>
                <a:lnTo>
                  <a:pt x="552608" y="3859671"/>
                </a:lnTo>
                <a:lnTo>
                  <a:pt x="532122" y="3862861"/>
                </a:lnTo>
                <a:lnTo>
                  <a:pt x="495261" y="3867781"/>
                </a:lnTo>
                <a:lnTo>
                  <a:pt x="587698" y="3815697"/>
                </a:lnTo>
                <a:close/>
                <a:moveTo>
                  <a:pt x="4700180" y="3763095"/>
                </a:moveTo>
                <a:lnTo>
                  <a:pt x="4701748" y="3763349"/>
                </a:lnTo>
                <a:lnTo>
                  <a:pt x="4707028" y="3766195"/>
                </a:lnTo>
                <a:close/>
                <a:moveTo>
                  <a:pt x="4564320" y="3737541"/>
                </a:moveTo>
                <a:cubicBezTo>
                  <a:pt x="4565212" y="3737314"/>
                  <a:pt x="4567242" y="3737867"/>
                  <a:pt x="4569008" y="3738711"/>
                </a:cubicBezTo>
                <a:cubicBezTo>
                  <a:pt x="4570772" y="3739554"/>
                  <a:pt x="4572274" y="3740690"/>
                  <a:pt x="4572108" y="3741632"/>
                </a:cubicBezTo>
                <a:cubicBezTo>
                  <a:pt x="4572108" y="3741632"/>
                  <a:pt x="4566584" y="3741671"/>
                  <a:pt x="4564474" y="3739177"/>
                </a:cubicBezTo>
                <a:cubicBezTo>
                  <a:pt x="4563640" y="3738189"/>
                  <a:pt x="4563728" y="3737692"/>
                  <a:pt x="4564320" y="3737541"/>
                </a:cubicBezTo>
                <a:close/>
                <a:moveTo>
                  <a:pt x="4601388" y="3734272"/>
                </a:moveTo>
                <a:lnTo>
                  <a:pt x="4608199" y="3740207"/>
                </a:lnTo>
                <a:lnTo>
                  <a:pt x="4613454" y="3740951"/>
                </a:lnTo>
                <a:lnTo>
                  <a:pt x="4617834" y="3742064"/>
                </a:lnTo>
                <a:lnTo>
                  <a:pt x="4617602" y="3741913"/>
                </a:lnTo>
                <a:cubicBezTo>
                  <a:pt x="4617050" y="3741541"/>
                  <a:pt x="4616736" y="3741320"/>
                  <a:pt x="4616736" y="3741320"/>
                </a:cubicBezTo>
                <a:close/>
                <a:moveTo>
                  <a:pt x="4653114" y="3718986"/>
                </a:moveTo>
                <a:cubicBezTo>
                  <a:pt x="4653850" y="3719478"/>
                  <a:pt x="4654686" y="3720463"/>
                  <a:pt x="4655828" y="3721815"/>
                </a:cubicBezTo>
                <a:cubicBezTo>
                  <a:pt x="4652836" y="3724344"/>
                  <a:pt x="4652046" y="3720377"/>
                  <a:pt x="4650994" y="3719130"/>
                </a:cubicBezTo>
                <a:cubicBezTo>
                  <a:pt x="4651740" y="3718498"/>
                  <a:pt x="4652378" y="3718494"/>
                  <a:pt x="4653114" y="3718986"/>
                </a:cubicBezTo>
                <a:close/>
                <a:moveTo>
                  <a:pt x="293090" y="3718660"/>
                </a:moveTo>
                <a:lnTo>
                  <a:pt x="296626" y="3720050"/>
                </a:lnTo>
                <a:cubicBezTo>
                  <a:pt x="293539" y="3722355"/>
                  <a:pt x="292114" y="3723420"/>
                  <a:pt x="290837" y="3721709"/>
                </a:cubicBezTo>
                <a:lnTo>
                  <a:pt x="292502" y="3719076"/>
                </a:lnTo>
                <a:lnTo>
                  <a:pt x="293356" y="3718982"/>
                </a:lnTo>
                <a:close/>
                <a:moveTo>
                  <a:pt x="343682" y="3718090"/>
                </a:moveTo>
                <a:lnTo>
                  <a:pt x="338097" y="3721498"/>
                </a:lnTo>
                <a:cubicBezTo>
                  <a:pt x="329287" y="3726920"/>
                  <a:pt x="321853" y="3731443"/>
                  <a:pt x="319176" y="3732701"/>
                </a:cubicBezTo>
                <a:cubicBezTo>
                  <a:pt x="315187" y="3733483"/>
                  <a:pt x="306408" y="3733574"/>
                  <a:pt x="298517" y="3732538"/>
                </a:cubicBezTo>
                <a:lnTo>
                  <a:pt x="295764" y="3731895"/>
                </a:lnTo>
                <a:lnTo>
                  <a:pt x="296831" y="3731204"/>
                </a:lnTo>
                <a:lnTo>
                  <a:pt x="292113" y="3730370"/>
                </a:lnTo>
                <a:lnTo>
                  <a:pt x="317859" y="3723720"/>
                </a:lnTo>
                <a:close/>
                <a:moveTo>
                  <a:pt x="299476" y="3717923"/>
                </a:moveTo>
                <a:cubicBezTo>
                  <a:pt x="299327" y="3720695"/>
                  <a:pt x="296626" y="3720050"/>
                  <a:pt x="296626" y="3720050"/>
                </a:cubicBezTo>
                <a:cubicBezTo>
                  <a:pt x="296700" y="3718663"/>
                  <a:pt x="297412" y="3718131"/>
                  <a:pt x="298106" y="3717946"/>
                </a:cubicBezTo>
                <a:cubicBezTo>
                  <a:pt x="298801" y="3717761"/>
                  <a:pt x="299476" y="3717923"/>
                  <a:pt x="299476" y="3717923"/>
                </a:cubicBezTo>
                <a:close/>
                <a:moveTo>
                  <a:pt x="4565056" y="3717566"/>
                </a:moveTo>
                <a:lnTo>
                  <a:pt x="4562699" y="3719281"/>
                </a:lnTo>
                <a:cubicBezTo>
                  <a:pt x="4562158" y="3719675"/>
                  <a:pt x="4562519" y="3719413"/>
                  <a:pt x="4563241" y="3718887"/>
                </a:cubicBezTo>
                <a:close/>
                <a:moveTo>
                  <a:pt x="4648280" y="3716301"/>
                </a:moveTo>
                <a:cubicBezTo>
                  <a:pt x="4649017" y="3716793"/>
                  <a:pt x="4649851" y="3717780"/>
                  <a:pt x="4650994" y="3719130"/>
                </a:cubicBezTo>
                <a:cubicBezTo>
                  <a:pt x="4648001" y="3721660"/>
                  <a:pt x="4647212" y="3717693"/>
                  <a:pt x="4646158" y="3716447"/>
                </a:cubicBezTo>
                <a:cubicBezTo>
                  <a:pt x="4646907" y="3715814"/>
                  <a:pt x="4647544" y="3715809"/>
                  <a:pt x="4648280" y="3716301"/>
                </a:cubicBezTo>
                <a:close/>
                <a:moveTo>
                  <a:pt x="303527" y="3711799"/>
                </a:moveTo>
                <a:lnTo>
                  <a:pt x="303802" y="3714593"/>
                </a:lnTo>
                <a:lnTo>
                  <a:pt x="299042" y="3714744"/>
                </a:lnTo>
                <a:close/>
                <a:moveTo>
                  <a:pt x="379189" y="3710348"/>
                </a:moveTo>
                <a:lnTo>
                  <a:pt x="371416" y="3715098"/>
                </a:lnTo>
                <a:cubicBezTo>
                  <a:pt x="354346" y="3725111"/>
                  <a:pt x="342297" y="3731266"/>
                  <a:pt x="349334" y="3724229"/>
                </a:cubicBezTo>
                <a:lnTo>
                  <a:pt x="361068" y="3714299"/>
                </a:lnTo>
                <a:close/>
                <a:moveTo>
                  <a:pt x="4632812" y="3710269"/>
                </a:moveTo>
                <a:cubicBezTo>
                  <a:pt x="4635488" y="3710145"/>
                  <a:pt x="4637352" y="3710706"/>
                  <a:pt x="4639284" y="3711792"/>
                </a:cubicBezTo>
                <a:cubicBezTo>
                  <a:pt x="4641215" y="3712876"/>
                  <a:pt x="4643214" y="3714481"/>
                  <a:pt x="4646158" y="3716447"/>
                </a:cubicBezTo>
                <a:cubicBezTo>
                  <a:pt x="4641058" y="3716483"/>
                  <a:pt x="4635974" y="3714009"/>
                  <a:pt x="4632812" y="3710269"/>
                </a:cubicBezTo>
                <a:close/>
                <a:moveTo>
                  <a:pt x="1530173" y="3707725"/>
                </a:moveTo>
                <a:lnTo>
                  <a:pt x="1502431" y="3713598"/>
                </a:lnTo>
                <a:lnTo>
                  <a:pt x="1503142" y="3713810"/>
                </a:lnTo>
                <a:cubicBezTo>
                  <a:pt x="1511435" y="3713811"/>
                  <a:pt x="1522046" y="3710599"/>
                  <a:pt x="1528197" y="3708458"/>
                </a:cubicBezTo>
                <a:close/>
                <a:moveTo>
                  <a:pt x="527329" y="3705749"/>
                </a:moveTo>
                <a:lnTo>
                  <a:pt x="517229" y="3709073"/>
                </a:lnTo>
                <a:lnTo>
                  <a:pt x="527565" y="3707365"/>
                </a:lnTo>
                <a:lnTo>
                  <a:pt x="533239" y="3706788"/>
                </a:lnTo>
                <a:close/>
                <a:moveTo>
                  <a:pt x="4703826" y="3700964"/>
                </a:moveTo>
                <a:lnTo>
                  <a:pt x="4743990" y="3708272"/>
                </a:lnTo>
                <a:lnTo>
                  <a:pt x="4748290" y="3710474"/>
                </a:lnTo>
                <a:lnTo>
                  <a:pt x="4753182" y="3713436"/>
                </a:lnTo>
                <a:lnTo>
                  <a:pt x="4733528" y="3711137"/>
                </a:lnTo>
                <a:lnTo>
                  <a:pt x="4714868" y="3708160"/>
                </a:lnTo>
                <a:lnTo>
                  <a:pt x="4707360" y="3703025"/>
                </a:lnTo>
                <a:close/>
                <a:moveTo>
                  <a:pt x="571722" y="3700264"/>
                </a:moveTo>
                <a:cubicBezTo>
                  <a:pt x="569816" y="3700013"/>
                  <a:pt x="566956" y="3700791"/>
                  <a:pt x="564575" y="3702033"/>
                </a:cubicBezTo>
                <a:lnTo>
                  <a:pt x="562941" y="3703766"/>
                </a:lnTo>
                <a:lnTo>
                  <a:pt x="573128" y="3702729"/>
                </a:lnTo>
                <a:lnTo>
                  <a:pt x="573838" y="3702304"/>
                </a:lnTo>
                <a:cubicBezTo>
                  <a:pt x="573838" y="3701055"/>
                  <a:pt x="572991" y="3700431"/>
                  <a:pt x="571722" y="3700264"/>
                </a:cubicBezTo>
                <a:close/>
                <a:moveTo>
                  <a:pt x="4510627" y="3695574"/>
                </a:moveTo>
                <a:lnTo>
                  <a:pt x="4515430" y="3698145"/>
                </a:lnTo>
                <a:lnTo>
                  <a:pt x="4520700" y="3701293"/>
                </a:lnTo>
                <a:lnTo>
                  <a:pt x="4528583" y="3703586"/>
                </a:lnTo>
                <a:lnTo>
                  <a:pt x="4546028" y="3708775"/>
                </a:lnTo>
                <a:lnTo>
                  <a:pt x="4535612" y="3703964"/>
                </a:lnTo>
                <a:lnTo>
                  <a:pt x="4519891" y="3696347"/>
                </a:lnTo>
                <a:lnTo>
                  <a:pt x="4512936" y="3695837"/>
                </a:lnTo>
                <a:close/>
                <a:moveTo>
                  <a:pt x="4492628" y="3693127"/>
                </a:moveTo>
                <a:lnTo>
                  <a:pt x="4508766" y="3697822"/>
                </a:lnTo>
                <a:lnTo>
                  <a:pt x="4501906" y="3694495"/>
                </a:lnTo>
                <a:close/>
                <a:moveTo>
                  <a:pt x="418822" y="3685796"/>
                </a:moveTo>
                <a:lnTo>
                  <a:pt x="408080" y="3692697"/>
                </a:lnTo>
                <a:lnTo>
                  <a:pt x="393294" y="3701730"/>
                </a:lnTo>
                <a:lnTo>
                  <a:pt x="371779" y="3705444"/>
                </a:lnTo>
                <a:lnTo>
                  <a:pt x="377144" y="3701033"/>
                </a:lnTo>
                <a:cubicBezTo>
                  <a:pt x="385304" y="3693684"/>
                  <a:pt x="377544" y="3697642"/>
                  <a:pt x="365272" y="3704912"/>
                </a:cubicBezTo>
                <a:lnTo>
                  <a:pt x="361493" y="3707219"/>
                </a:lnTo>
                <a:lnTo>
                  <a:pt x="299476" y="3717923"/>
                </a:lnTo>
                <a:cubicBezTo>
                  <a:pt x="329061" y="3708258"/>
                  <a:pt x="359938" y="3698960"/>
                  <a:pt x="391719" y="3691371"/>
                </a:cubicBezTo>
                <a:close/>
                <a:moveTo>
                  <a:pt x="666277" y="3674970"/>
                </a:moveTo>
                <a:cubicBezTo>
                  <a:pt x="648320" y="3676851"/>
                  <a:pt x="628806" y="3688732"/>
                  <a:pt x="634377" y="3707945"/>
                </a:cubicBezTo>
                <a:cubicBezTo>
                  <a:pt x="634377" y="3707945"/>
                  <a:pt x="646422" y="3707777"/>
                  <a:pt x="659750" y="3705448"/>
                </a:cubicBezTo>
                <a:lnTo>
                  <a:pt x="660927" y="3705126"/>
                </a:lnTo>
                <a:lnTo>
                  <a:pt x="658510" y="3708493"/>
                </a:lnTo>
                <a:cubicBezTo>
                  <a:pt x="658510" y="3708493"/>
                  <a:pt x="682043" y="3705726"/>
                  <a:pt x="688599" y="3697420"/>
                </a:cubicBezTo>
                <a:lnTo>
                  <a:pt x="686697" y="3694574"/>
                </a:lnTo>
                <a:lnTo>
                  <a:pt x="692819" y="3689980"/>
                </a:lnTo>
                <a:cubicBezTo>
                  <a:pt x="693075" y="3683189"/>
                  <a:pt x="688935" y="3678781"/>
                  <a:pt x="682729" y="3676521"/>
                </a:cubicBezTo>
                <a:cubicBezTo>
                  <a:pt x="678076" y="3674828"/>
                  <a:pt x="672263" y="3674344"/>
                  <a:pt x="666277" y="3674970"/>
                </a:cubicBezTo>
                <a:close/>
                <a:moveTo>
                  <a:pt x="4432106" y="3674200"/>
                </a:moveTo>
                <a:lnTo>
                  <a:pt x="4440680" y="3678016"/>
                </a:lnTo>
                <a:lnTo>
                  <a:pt x="4441218" y="3678173"/>
                </a:lnTo>
                <a:lnTo>
                  <a:pt x="4433896" y="3674710"/>
                </a:lnTo>
                <a:close/>
                <a:moveTo>
                  <a:pt x="4588626" y="3673713"/>
                </a:moveTo>
                <a:lnTo>
                  <a:pt x="4598876" y="3675382"/>
                </a:lnTo>
                <a:cubicBezTo>
                  <a:pt x="4613855" y="3680444"/>
                  <a:pt x="4629178" y="3685053"/>
                  <a:pt x="4645218" y="3689109"/>
                </a:cubicBezTo>
                <a:lnTo>
                  <a:pt x="4668440" y="3693880"/>
                </a:lnTo>
                <a:lnTo>
                  <a:pt x="4667944" y="3694172"/>
                </a:lnTo>
                <a:cubicBezTo>
                  <a:pt x="4669270" y="3695201"/>
                  <a:pt x="4672618" y="3697204"/>
                  <a:pt x="4678900" y="3700714"/>
                </a:cubicBezTo>
                <a:lnTo>
                  <a:pt x="4683038" y="3703083"/>
                </a:lnTo>
                <a:lnTo>
                  <a:pt x="4675636" y="3701903"/>
                </a:lnTo>
                <a:lnTo>
                  <a:pt x="4627624" y="3692729"/>
                </a:lnTo>
                <a:lnTo>
                  <a:pt x="4611330" y="3683847"/>
                </a:lnTo>
                <a:close/>
                <a:moveTo>
                  <a:pt x="4536316" y="3666518"/>
                </a:moveTo>
                <a:cubicBezTo>
                  <a:pt x="4535631" y="3666562"/>
                  <a:pt x="4535472" y="3666941"/>
                  <a:pt x="4536262" y="3667876"/>
                </a:cubicBezTo>
                <a:lnTo>
                  <a:pt x="4539424" y="3670353"/>
                </a:lnTo>
                <a:lnTo>
                  <a:pt x="4540404" y="3670817"/>
                </a:lnTo>
                <a:lnTo>
                  <a:pt x="4543207" y="3671539"/>
                </a:lnTo>
                <a:cubicBezTo>
                  <a:pt x="4545162" y="3671578"/>
                  <a:pt x="4546284" y="3670630"/>
                  <a:pt x="4545143" y="3669279"/>
                </a:cubicBezTo>
                <a:cubicBezTo>
                  <a:pt x="4545143" y="3669279"/>
                  <a:pt x="4538368" y="3666385"/>
                  <a:pt x="4536316" y="3666518"/>
                </a:cubicBezTo>
                <a:close/>
                <a:moveTo>
                  <a:pt x="4467854" y="3633815"/>
                </a:moveTo>
                <a:lnTo>
                  <a:pt x="4467045" y="3634094"/>
                </a:lnTo>
                <a:lnTo>
                  <a:pt x="4467184" y="3634875"/>
                </a:lnTo>
                <a:cubicBezTo>
                  <a:pt x="4468239" y="3636122"/>
                  <a:pt x="4469735" y="3634858"/>
                  <a:pt x="4470789" y="3636105"/>
                </a:cubicBezTo>
                <a:lnTo>
                  <a:pt x="4471665" y="3636058"/>
                </a:lnTo>
                <a:lnTo>
                  <a:pt x="4471418" y="3635620"/>
                </a:lnTo>
                <a:close/>
                <a:moveTo>
                  <a:pt x="878904" y="3617580"/>
                </a:moveTo>
                <a:lnTo>
                  <a:pt x="876270" y="3619136"/>
                </a:lnTo>
                <a:lnTo>
                  <a:pt x="876641" y="3620547"/>
                </a:lnTo>
                <a:cubicBezTo>
                  <a:pt x="877734" y="3622031"/>
                  <a:pt x="878052" y="3620650"/>
                  <a:pt x="878467" y="3618626"/>
                </a:cubicBezTo>
                <a:close/>
                <a:moveTo>
                  <a:pt x="4778776" y="3582430"/>
                </a:moveTo>
                <a:cubicBezTo>
                  <a:pt x="4778776" y="3583055"/>
                  <a:pt x="4778643" y="3583176"/>
                  <a:pt x="4778392" y="3582905"/>
                </a:cubicBezTo>
                <a:lnTo>
                  <a:pt x="4778194" y="3582569"/>
                </a:lnTo>
                <a:close/>
                <a:moveTo>
                  <a:pt x="1058309" y="3554088"/>
                </a:moveTo>
                <a:lnTo>
                  <a:pt x="1053441" y="3556991"/>
                </a:lnTo>
                <a:lnTo>
                  <a:pt x="1054810" y="3560282"/>
                </a:lnTo>
                <a:cubicBezTo>
                  <a:pt x="1056269" y="3562095"/>
                  <a:pt x="1057020" y="3562239"/>
                  <a:pt x="1057408" y="3561366"/>
                </a:cubicBezTo>
                <a:cubicBezTo>
                  <a:pt x="1057798" y="3560493"/>
                  <a:pt x="1057825" y="3558605"/>
                  <a:pt x="1057835" y="3556356"/>
                </a:cubicBezTo>
                <a:close/>
                <a:moveTo>
                  <a:pt x="133133" y="3550123"/>
                </a:moveTo>
                <a:lnTo>
                  <a:pt x="140874" y="3550317"/>
                </a:lnTo>
                <a:lnTo>
                  <a:pt x="139754" y="3550943"/>
                </a:lnTo>
                <a:lnTo>
                  <a:pt x="129246" y="3557089"/>
                </a:lnTo>
                <a:lnTo>
                  <a:pt x="123526" y="3556867"/>
                </a:lnTo>
                <a:lnTo>
                  <a:pt x="115383" y="3556301"/>
                </a:lnTo>
                <a:lnTo>
                  <a:pt x="120356" y="3554803"/>
                </a:lnTo>
                <a:cubicBezTo>
                  <a:pt x="127880" y="3552623"/>
                  <a:pt x="131926" y="3551323"/>
                  <a:pt x="133585" y="3550556"/>
                </a:cubicBezTo>
                <a:close/>
                <a:moveTo>
                  <a:pt x="1662466" y="3524643"/>
                </a:moveTo>
                <a:cubicBezTo>
                  <a:pt x="1652892" y="3524010"/>
                  <a:pt x="1643440" y="3524098"/>
                  <a:pt x="1634524" y="3525347"/>
                </a:cubicBezTo>
                <a:cubicBezTo>
                  <a:pt x="1595292" y="3525347"/>
                  <a:pt x="1696581" y="3533909"/>
                  <a:pt x="1714415" y="3538192"/>
                </a:cubicBezTo>
                <a:cubicBezTo>
                  <a:pt x="1718695" y="3538190"/>
                  <a:pt x="1732247" y="3538192"/>
                  <a:pt x="1740808" y="3538192"/>
                </a:cubicBezTo>
                <a:cubicBezTo>
                  <a:pt x="1976465" y="3564681"/>
                  <a:pt x="2209515" y="3594382"/>
                  <a:pt x="2437927" y="3629063"/>
                </a:cubicBezTo>
                <a:lnTo>
                  <a:pt x="2557712" y="3648848"/>
                </a:lnTo>
                <a:lnTo>
                  <a:pt x="2546102" y="3639305"/>
                </a:lnTo>
                <a:lnTo>
                  <a:pt x="2445826" y="3622854"/>
                </a:lnTo>
                <a:cubicBezTo>
                  <a:pt x="2216738" y="3589063"/>
                  <a:pt x="1981281" y="3561471"/>
                  <a:pt x="1740808" y="3538192"/>
                </a:cubicBezTo>
                <a:cubicBezTo>
                  <a:pt x="1721012" y="3534978"/>
                  <a:pt x="1691187" y="3526550"/>
                  <a:pt x="1662466" y="3524643"/>
                </a:cubicBezTo>
                <a:close/>
                <a:moveTo>
                  <a:pt x="499114" y="3510019"/>
                </a:moveTo>
                <a:cubicBezTo>
                  <a:pt x="495571" y="3509642"/>
                  <a:pt x="490915" y="3509791"/>
                  <a:pt x="487773" y="3510158"/>
                </a:cubicBezTo>
                <a:cubicBezTo>
                  <a:pt x="485680" y="3510404"/>
                  <a:pt x="484259" y="3510746"/>
                  <a:pt x="484291" y="3511097"/>
                </a:cubicBezTo>
                <a:cubicBezTo>
                  <a:pt x="484334" y="3511563"/>
                  <a:pt x="486958" y="3512045"/>
                  <a:pt x="494011" y="3512326"/>
                </a:cubicBezTo>
                <a:cubicBezTo>
                  <a:pt x="494011" y="3512326"/>
                  <a:pt x="496096" y="3512766"/>
                  <a:pt x="498360" y="3513073"/>
                </a:cubicBezTo>
                <a:lnTo>
                  <a:pt x="502879" y="3513031"/>
                </a:lnTo>
                <a:lnTo>
                  <a:pt x="503339" y="3512739"/>
                </a:lnTo>
                <a:close/>
                <a:moveTo>
                  <a:pt x="4746887" y="3489349"/>
                </a:moveTo>
                <a:lnTo>
                  <a:pt x="4750124" y="3490077"/>
                </a:lnTo>
                <a:lnTo>
                  <a:pt x="4752383" y="3489670"/>
                </a:lnTo>
                <a:close/>
                <a:moveTo>
                  <a:pt x="604965" y="3477461"/>
                </a:moveTo>
                <a:lnTo>
                  <a:pt x="607346" y="3478845"/>
                </a:lnTo>
                <a:lnTo>
                  <a:pt x="598862" y="3482640"/>
                </a:lnTo>
                <a:close/>
                <a:moveTo>
                  <a:pt x="612396" y="3476587"/>
                </a:moveTo>
                <a:cubicBezTo>
                  <a:pt x="610756" y="3478663"/>
                  <a:pt x="609937" y="3479701"/>
                  <a:pt x="609007" y="3479812"/>
                </a:cubicBezTo>
                <a:lnTo>
                  <a:pt x="607346" y="3478845"/>
                </a:lnTo>
                <a:close/>
                <a:moveTo>
                  <a:pt x="4760944" y="3463269"/>
                </a:moveTo>
                <a:cubicBezTo>
                  <a:pt x="4760944" y="3467550"/>
                  <a:pt x="4752382" y="3467550"/>
                  <a:pt x="4752382" y="3467550"/>
                </a:cubicBezTo>
                <a:cubicBezTo>
                  <a:pt x="4748104" y="3467551"/>
                  <a:pt x="4760944" y="3463269"/>
                  <a:pt x="4760944" y="3463269"/>
                </a:cubicBezTo>
                <a:close/>
                <a:moveTo>
                  <a:pt x="175864" y="3460891"/>
                </a:moveTo>
                <a:lnTo>
                  <a:pt x="168918" y="3465438"/>
                </a:lnTo>
                <a:lnTo>
                  <a:pt x="148774" y="3463991"/>
                </a:lnTo>
                <a:lnTo>
                  <a:pt x="151614" y="3462197"/>
                </a:lnTo>
                <a:close/>
                <a:moveTo>
                  <a:pt x="198114" y="3459789"/>
                </a:moveTo>
                <a:lnTo>
                  <a:pt x="188577" y="3466439"/>
                </a:lnTo>
                <a:lnTo>
                  <a:pt x="180331" y="3466257"/>
                </a:lnTo>
                <a:lnTo>
                  <a:pt x="178342" y="3466115"/>
                </a:lnTo>
                <a:lnTo>
                  <a:pt x="187321" y="3460304"/>
                </a:lnTo>
                <a:close/>
                <a:moveTo>
                  <a:pt x="262484" y="3457564"/>
                </a:moveTo>
                <a:lnTo>
                  <a:pt x="276668" y="3458209"/>
                </a:lnTo>
                <a:cubicBezTo>
                  <a:pt x="279510" y="3457896"/>
                  <a:pt x="285467" y="3457883"/>
                  <a:pt x="292218" y="3457899"/>
                </a:cubicBezTo>
                <a:lnTo>
                  <a:pt x="304467" y="3457816"/>
                </a:lnTo>
                <a:lnTo>
                  <a:pt x="288946" y="3467690"/>
                </a:lnTo>
                <a:lnTo>
                  <a:pt x="276138" y="3477349"/>
                </a:lnTo>
                <a:lnTo>
                  <a:pt x="268503" y="3471829"/>
                </a:lnTo>
                <a:cubicBezTo>
                  <a:pt x="262227" y="3468533"/>
                  <a:pt x="255243" y="3467539"/>
                  <a:pt x="247969" y="3467294"/>
                </a:cubicBezTo>
                <a:lnTo>
                  <a:pt x="247327" y="3467292"/>
                </a:lnTo>
                <a:lnTo>
                  <a:pt x="259896" y="3462594"/>
                </a:lnTo>
                <a:close/>
                <a:moveTo>
                  <a:pt x="247759" y="3456894"/>
                </a:moveTo>
                <a:lnTo>
                  <a:pt x="256768" y="3457303"/>
                </a:lnTo>
                <a:lnTo>
                  <a:pt x="256521" y="3457344"/>
                </a:lnTo>
                <a:lnTo>
                  <a:pt x="242929" y="3467285"/>
                </a:lnTo>
                <a:lnTo>
                  <a:pt x="225688" y="3467255"/>
                </a:lnTo>
                <a:lnTo>
                  <a:pt x="222422" y="3467183"/>
                </a:lnTo>
                <a:lnTo>
                  <a:pt x="234026" y="3457936"/>
                </a:lnTo>
                <a:close/>
                <a:moveTo>
                  <a:pt x="4830302" y="3426620"/>
                </a:moveTo>
                <a:lnTo>
                  <a:pt x="4831870" y="3426876"/>
                </a:lnTo>
                <a:lnTo>
                  <a:pt x="4837150" y="3429722"/>
                </a:lnTo>
                <a:close/>
                <a:moveTo>
                  <a:pt x="188481" y="3426060"/>
                </a:moveTo>
                <a:lnTo>
                  <a:pt x="189804" y="3426064"/>
                </a:lnTo>
                <a:lnTo>
                  <a:pt x="182035" y="3430800"/>
                </a:lnTo>
                <a:lnTo>
                  <a:pt x="178550" y="3429697"/>
                </a:lnTo>
                <a:lnTo>
                  <a:pt x="182768" y="3426142"/>
                </a:lnTo>
                <a:close/>
                <a:moveTo>
                  <a:pt x="229695" y="3425657"/>
                </a:moveTo>
                <a:lnTo>
                  <a:pt x="206060" y="3441127"/>
                </a:lnTo>
                <a:lnTo>
                  <a:pt x="203040" y="3441140"/>
                </a:lnTo>
                <a:lnTo>
                  <a:pt x="188802" y="3438158"/>
                </a:lnTo>
                <a:lnTo>
                  <a:pt x="192536" y="3435739"/>
                </a:lnTo>
                <a:lnTo>
                  <a:pt x="196675" y="3436451"/>
                </a:lnTo>
                <a:cubicBezTo>
                  <a:pt x="197418" y="3436457"/>
                  <a:pt x="197072" y="3436059"/>
                  <a:pt x="194686" y="3434806"/>
                </a:cubicBezTo>
                <a:lnTo>
                  <a:pt x="194208" y="3434655"/>
                </a:lnTo>
                <a:lnTo>
                  <a:pt x="207403" y="3426107"/>
                </a:lnTo>
                <a:lnTo>
                  <a:pt x="223575" y="3426146"/>
                </a:lnTo>
                <a:close/>
                <a:moveTo>
                  <a:pt x="250750" y="3423971"/>
                </a:moveTo>
                <a:lnTo>
                  <a:pt x="225424" y="3440918"/>
                </a:lnTo>
                <a:lnTo>
                  <a:pt x="223626" y="3441047"/>
                </a:lnTo>
                <a:lnTo>
                  <a:pt x="215852" y="3441082"/>
                </a:lnTo>
                <a:lnTo>
                  <a:pt x="239954" y="3424835"/>
                </a:lnTo>
                <a:close/>
                <a:moveTo>
                  <a:pt x="4694444" y="3401068"/>
                </a:moveTo>
                <a:cubicBezTo>
                  <a:pt x="4695333" y="3400840"/>
                  <a:pt x="4697364" y="3401392"/>
                  <a:pt x="4699128" y="3402236"/>
                </a:cubicBezTo>
                <a:cubicBezTo>
                  <a:pt x="4700895" y="3403081"/>
                  <a:pt x="4702396" y="3404217"/>
                  <a:pt x="4702230" y="3405158"/>
                </a:cubicBezTo>
                <a:cubicBezTo>
                  <a:pt x="4702230" y="3405158"/>
                  <a:pt x="4696705" y="3405196"/>
                  <a:pt x="4694597" y="3402704"/>
                </a:cubicBezTo>
                <a:cubicBezTo>
                  <a:pt x="4693763" y="3401716"/>
                  <a:pt x="4693848" y="3401218"/>
                  <a:pt x="4694444" y="3401068"/>
                </a:cubicBezTo>
                <a:close/>
                <a:moveTo>
                  <a:pt x="1789721" y="3397593"/>
                </a:moveTo>
                <a:lnTo>
                  <a:pt x="1762381" y="3401666"/>
                </a:lnTo>
                <a:lnTo>
                  <a:pt x="1961532" y="3425997"/>
                </a:lnTo>
                <a:cubicBezTo>
                  <a:pt x="2065305" y="3439923"/>
                  <a:pt x="2169593" y="3454440"/>
                  <a:pt x="2275786" y="3467551"/>
                </a:cubicBezTo>
                <a:lnTo>
                  <a:pt x="2409280" y="3487504"/>
                </a:lnTo>
                <a:lnTo>
                  <a:pt x="2403047" y="3479840"/>
                </a:lnTo>
                <a:lnTo>
                  <a:pt x="2400054" y="3475385"/>
                </a:lnTo>
                <a:lnTo>
                  <a:pt x="2165224" y="3441150"/>
                </a:lnTo>
                <a:cubicBezTo>
                  <a:pt x="2079092" y="3430090"/>
                  <a:pt x="2002590" y="3420680"/>
                  <a:pt x="1931449" y="3412508"/>
                </a:cubicBezTo>
                <a:close/>
                <a:moveTo>
                  <a:pt x="1875864" y="3384761"/>
                </a:moveTo>
                <a:lnTo>
                  <a:pt x="1826633" y="3392094"/>
                </a:lnTo>
                <a:lnTo>
                  <a:pt x="1892968" y="3400523"/>
                </a:lnTo>
                <a:cubicBezTo>
                  <a:pt x="1976254" y="3412485"/>
                  <a:pt x="2066698" y="3426165"/>
                  <a:pt x="2174497" y="3441150"/>
                </a:cubicBezTo>
                <a:lnTo>
                  <a:pt x="2397680" y="3471852"/>
                </a:lnTo>
                <a:lnTo>
                  <a:pt x="2382700" y="3449552"/>
                </a:lnTo>
                <a:lnTo>
                  <a:pt x="2274449" y="3431963"/>
                </a:lnTo>
                <a:cubicBezTo>
                  <a:pt x="2154524" y="3413143"/>
                  <a:pt x="2032906" y="3396553"/>
                  <a:pt x="1909146" y="3387634"/>
                </a:cubicBezTo>
                <a:close/>
                <a:moveTo>
                  <a:pt x="246574" y="3382924"/>
                </a:moveTo>
                <a:lnTo>
                  <a:pt x="258202" y="3383697"/>
                </a:lnTo>
                <a:lnTo>
                  <a:pt x="243625" y="3393253"/>
                </a:lnTo>
                <a:lnTo>
                  <a:pt x="213068" y="3411882"/>
                </a:lnTo>
                <a:lnTo>
                  <a:pt x="199222" y="3414317"/>
                </a:lnTo>
                <a:lnTo>
                  <a:pt x="206766" y="3409316"/>
                </a:lnTo>
                <a:lnTo>
                  <a:pt x="207173" y="3409303"/>
                </a:lnTo>
                <a:lnTo>
                  <a:pt x="206828" y="3409275"/>
                </a:lnTo>
                <a:close/>
                <a:moveTo>
                  <a:pt x="1579288" y="3378737"/>
                </a:moveTo>
                <a:lnTo>
                  <a:pt x="1579220" y="3380006"/>
                </a:lnTo>
                <a:lnTo>
                  <a:pt x="1584417" y="3379164"/>
                </a:lnTo>
                <a:close/>
                <a:moveTo>
                  <a:pt x="4653823" y="3366611"/>
                </a:moveTo>
                <a:cubicBezTo>
                  <a:pt x="4655098" y="3366603"/>
                  <a:pt x="4656637" y="3366905"/>
                  <a:pt x="4658143" y="3367549"/>
                </a:cubicBezTo>
                <a:cubicBezTo>
                  <a:pt x="4659648" y="3368191"/>
                  <a:pt x="4661120" y="3369173"/>
                  <a:pt x="4662262" y="3370525"/>
                </a:cubicBezTo>
                <a:cubicBezTo>
                  <a:pt x="4658216" y="3371808"/>
                  <a:pt x="4656986" y="3370352"/>
                  <a:pt x="4653823" y="3366611"/>
                </a:cubicBezTo>
                <a:close/>
                <a:moveTo>
                  <a:pt x="1619339" y="3363192"/>
                </a:moveTo>
                <a:lnTo>
                  <a:pt x="1603152" y="3366102"/>
                </a:lnTo>
                <a:lnTo>
                  <a:pt x="1644535" y="3369418"/>
                </a:lnTo>
                <a:lnTo>
                  <a:pt x="1663143" y="3366401"/>
                </a:lnTo>
                <a:lnTo>
                  <a:pt x="1644598" y="3364800"/>
                </a:lnTo>
                <a:close/>
                <a:moveTo>
                  <a:pt x="660412" y="3361694"/>
                </a:moveTo>
                <a:cubicBezTo>
                  <a:pt x="660412" y="3361694"/>
                  <a:pt x="667808" y="3367535"/>
                  <a:pt x="665959" y="3366075"/>
                </a:cubicBezTo>
                <a:cubicBezTo>
                  <a:pt x="665344" y="3365589"/>
                  <a:pt x="663699" y="3364291"/>
                  <a:pt x="660412" y="3361694"/>
                </a:cubicBezTo>
                <a:close/>
                <a:moveTo>
                  <a:pt x="4550510" y="3359238"/>
                </a:moveTo>
                <a:lnTo>
                  <a:pt x="4553748" y="3361195"/>
                </a:lnTo>
                <a:lnTo>
                  <a:pt x="4556615" y="3362192"/>
                </a:lnTo>
                <a:lnTo>
                  <a:pt x="4571526" y="3366714"/>
                </a:lnTo>
                <a:lnTo>
                  <a:pt x="4555280" y="3360297"/>
                </a:lnTo>
                <a:cubicBezTo>
                  <a:pt x="4552254" y="3359245"/>
                  <a:pt x="4550252" y="3358711"/>
                  <a:pt x="4550510" y="3359238"/>
                </a:cubicBezTo>
                <a:close/>
                <a:moveTo>
                  <a:pt x="2113261" y="3357389"/>
                </a:moveTo>
                <a:lnTo>
                  <a:pt x="2055908" y="3363752"/>
                </a:lnTo>
                <a:lnTo>
                  <a:pt x="2352631" y="3404790"/>
                </a:lnTo>
                <a:lnTo>
                  <a:pt x="2341518" y="3388247"/>
                </a:lnTo>
                <a:lnTo>
                  <a:pt x="2292014" y="3380767"/>
                </a:lnTo>
                <a:close/>
                <a:moveTo>
                  <a:pt x="4720585" y="3353995"/>
                </a:moveTo>
                <a:lnTo>
                  <a:pt x="4729310" y="3356283"/>
                </a:lnTo>
                <a:lnTo>
                  <a:pt x="4733559" y="3358497"/>
                </a:lnTo>
                <a:lnTo>
                  <a:pt x="4751756" y="3368569"/>
                </a:lnTo>
                <a:close/>
                <a:moveTo>
                  <a:pt x="355648" y="3347846"/>
                </a:moveTo>
                <a:cubicBezTo>
                  <a:pt x="349169" y="3342934"/>
                  <a:pt x="347088" y="3352409"/>
                  <a:pt x="344632" y="3355649"/>
                </a:cubicBezTo>
                <a:cubicBezTo>
                  <a:pt x="338153" y="3350737"/>
                  <a:pt x="336073" y="3360210"/>
                  <a:pt x="333617" y="3363450"/>
                </a:cubicBezTo>
                <a:cubicBezTo>
                  <a:pt x="336857" y="3365907"/>
                  <a:pt x="339312" y="3362668"/>
                  <a:pt x="344632" y="3355649"/>
                </a:cubicBezTo>
                <a:cubicBezTo>
                  <a:pt x="347872" y="3358105"/>
                  <a:pt x="350328" y="3354865"/>
                  <a:pt x="355648" y="3347846"/>
                </a:cubicBezTo>
                <a:close/>
                <a:moveTo>
                  <a:pt x="4998467" y="3338385"/>
                </a:moveTo>
                <a:lnTo>
                  <a:pt x="5022456" y="3339987"/>
                </a:lnTo>
                <a:lnTo>
                  <a:pt x="5090573" y="3373742"/>
                </a:lnTo>
                <a:lnTo>
                  <a:pt x="5073149" y="3372554"/>
                </a:lnTo>
                <a:close/>
                <a:moveTo>
                  <a:pt x="1867251" y="3328360"/>
                </a:moveTo>
                <a:lnTo>
                  <a:pt x="1835689" y="3332519"/>
                </a:lnTo>
                <a:lnTo>
                  <a:pt x="1849352" y="3334632"/>
                </a:lnTo>
                <a:lnTo>
                  <a:pt x="1853280" y="3335252"/>
                </a:lnTo>
                <a:lnTo>
                  <a:pt x="1882994" y="3330579"/>
                </a:lnTo>
                <a:lnTo>
                  <a:pt x="1882756" y="3330551"/>
                </a:lnTo>
                <a:close/>
                <a:moveTo>
                  <a:pt x="4810915" y="3323532"/>
                </a:moveTo>
                <a:lnTo>
                  <a:pt x="4819756" y="3324737"/>
                </a:lnTo>
                <a:lnTo>
                  <a:pt x="4914723" y="3332700"/>
                </a:lnTo>
                <a:lnTo>
                  <a:pt x="4914564" y="3332715"/>
                </a:lnTo>
                <a:cubicBezTo>
                  <a:pt x="4912414" y="3332915"/>
                  <a:pt x="4909957" y="3333145"/>
                  <a:pt x="4909957" y="3333145"/>
                </a:cubicBezTo>
                <a:lnTo>
                  <a:pt x="4914724" y="3332700"/>
                </a:lnTo>
                <a:lnTo>
                  <a:pt x="4920098" y="3333150"/>
                </a:lnTo>
                <a:lnTo>
                  <a:pt x="4956838" y="3335604"/>
                </a:lnTo>
                <a:lnTo>
                  <a:pt x="5022332" y="3369088"/>
                </a:lnTo>
                <a:lnTo>
                  <a:pt x="4977387" y="3366022"/>
                </a:lnTo>
                <a:lnTo>
                  <a:pt x="4934454" y="3346107"/>
                </a:lnTo>
                <a:lnTo>
                  <a:pt x="4970880" y="3365578"/>
                </a:lnTo>
                <a:lnTo>
                  <a:pt x="4947566" y="3363987"/>
                </a:lnTo>
                <a:lnTo>
                  <a:pt x="4883500" y="3359087"/>
                </a:lnTo>
                <a:lnTo>
                  <a:pt x="4864180" y="3349503"/>
                </a:lnTo>
                <a:cubicBezTo>
                  <a:pt x="4848711" y="3341937"/>
                  <a:pt x="4833094" y="3334368"/>
                  <a:pt x="4816294" y="3326178"/>
                </a:cubicBezTo>
                <a:close/>
                <a:moveTo>
                  <a:pt x="726822" y="3323121"/>
                </a:moveTo>
                <a:cubicBezTo>
                  <a:pt x="713160" y="3340423"/>
                  <a:pt x="697934" y="3349748"/>
                  <a:pt x="686349" y="3347344"/>
                </a:cubicBezTo>
                <a:cubicBezTo>
                  <a:pt x="696730" y="3334193"/>
                  <a:pt x="710720" y="3325014"/>
                  <a:pt x="726822" y="3323121"/>
                </a:cubicBezTo>
                <a:close/>
                <a:moveTo>
                  <a:pt x="4757482" y="3316251"/>
                </a:moveTo>
                <a:lnTo>
                  <a:pt x="4789584" y="3320626"/>
                </a:lnTo>
                <a:lnTo>
                  <a:pt x="4859225" y="3357232"/>
                </a:lnTo>
                <a:lnTo>
                  <a:pt x="4831709" y="3355130"/>
                </a:lnTo>
                <a:lnTo>
                  <a:pt x="4782957" y="3329876"/>
                </a:lnTo>
                <a:close/>
                <a:moveTo>
                  <a:pt x="315383" y="3308309"/>
                </a:moveTo>
                <a:lnTo>
                  <a:pt x="302181" y="3316968"/>
                </a:lnTo>
                <a:lnTo>
                  <a:pt x="288977" y="3319898"/>
                </a:lnTo>
                <a:lnTo>
                  <a:pt x="282543" y="3321160"/>
                </a:lnTo>
                <a:lnTo>
                  <a:pt x="283684" y="3316867"/>
                </a:lnTo>
                <a:lnTo>
                  <a:pt x="290210" y="3312844"/>
                </a:lnTo>
                <a:lnTo>
                  <a:pt x="291339" y="3312619"/>
                </a:lnTo>
                <a:close/>
                <a:moveTo>
                  <a:pt x="5099961" y="3303490"/>
                </a:moveTo>
                <a:cubicBezTo>
                  <a:pt x="5097104" y="3305626"/>
                  <a:pt x="5095675" y="3306694"/>
                  <a:pt x="5095140" y="3307095"/>
                </a:cubicBezTo>
                <a:cubicBezTo>
                  <a:pt x="5093533" y="3308296"/>
                  <a:pt x="5099961" y="3303490"/>
                  <a:pt x="5099961" y="3303490"/>
                </a:cubicBezTo>
                <a:close/>
                <a:moveTo>
                  <a:pt x="4641434" y="3301110"/>
                </a:moveTo>
                <a:cubicBezTo>
                  <a:pt x="4636056" y="3301863"/>
                  <a:pt x="4630068" y="3306443"/>
                  <a:pt x="4633884" y="3308903"/>
                </a:cubicBezTo>
                <a:lnTo>
                  <a:pt x="4646226" y="3301854"/>
                </a:lnTo>
                <a:cubicBezTo>
                  <a:pt x="4644952" y="3301034"/>
                  <a:pt x="4643228" y="3300859"/>
                  <a:pt x="4641434" y="3301110"/>
                </a:cubicBezTo>
                <a:close/>
                <a:moveTo>
                  <a:pt x="4844743" y="3300669"/>
                </a:moveTo>
                <a:cubicBezTo>
                  <a:pt x="4844388" y="3302421"/>
                  <a:pt x="4847141" y="3304616"/>
                  <a:pt x="4850400" y="3306277"/>
                </a:cubicBezTo>
                <a:cubicBezTo>
                  <a:pt x="4853660" y="3307937"/>
                  <a:pt x="4857429" y="3309066"/>
                  <a:pt x="4859104" y="3308684"/>
                </a:cubicBezTo>
                <a:cubicBezTo>
                  <a:pt x="4860222" y="3308431"/>
                  <a:pt x="4860408" y="3307506"/>
                  <a:pt x="4858896" y="3305620"/>
                </a:cubicBezTo>
                <a:cubicBezTo>
                  <a:pt x="4855073" y="3300859"/>
                  <a:pt x="4844743" y="3300669"/>
                  <a:pt x="4844743" y="3300669"/>
                </a:cubicBezTo>
                <a:close/>
                <a:moveTo>
                  <a:pt x="5104594" y="3300120"/>
                </a:moveTo>
                <a:cubicBezTo>
                  <a:pt x="5104080" y="3300494"/>
                  <a:pt x="5102706" y="3301493"/>
                  <a:pt x="5099961" y="3303490"/>
                </a:cubicBezTo>
                <a:cubicBezTo>
                  <a:pt x="5099961" y="3303490"/>
                  <a:pt x="5106138" y="3298996"/>
                  <a:pt x="5104594" y="3300120"/>
                </a:cubicBezTo>
                <a:close/>
                <a:moveTo>
                  <a:pt x="132156" y="3298364"/>
                </a:moveTo>
                <a:lnTo>
                  <a:pt x="132529" y="3298396"/>
                </a:lnTo>
                <a:lnTo>
                  <a:pt x="131762" y="3298650"/>
                </a:lnTo>
                <a:lnTo>
                  <a:pt x="131427" y="3298534"/>
                </a:lnTo>
                <a:close/>
                <a:moveTo>
                  <a:pt x="130178" y="3295784"/>
                </a:moveTo>
                <a:lnTo>
                  <a:pt x="128199" y="3297420"/>
                </a:lnTo>
                <a:lnTo>
                  <a:pt x="127990" y="3297348"/>
                </a:lnTo>
                <a:lnTo>
                  <a:pt x="127815" y="3297275"/>
                </a:lnTo>
                <a:close/>
                <a:moveTo>
                  <a:pt x="4561790" y="3295703"/>
                </a:moveTo>
                <a:lnTo>
                  <a:pt x="4559787" y="3298267"/>
                </a:lnTo>
                <a:lnTo>
                  <a:pt x="4561849" y="3299330"/>
                </a:lnTo>
                <a:lnTo>
                  <a:pt x="4563464" y="3297120"/>
                </a:lnTo>
                <a:cubicBezTo>
                  <a:pt x="4563239" y="3296073"/>
                  <a:pt x="4562603" y="3295664"/>
                  <a:pt x="4561790" y="3295703"/>
                </a:cubicBezTo>
                <a:close/>
                <a:moveTo>
                  <a:pt x="319791" y="3288998"/>
                </a:moveTo>
                <a:lnTo>
                  <a:pt x="316440" y="3289251"/>
                </a:lnTo>
                <a:lnTo>
                  <a:pt x="316438" y="3289251"/>
                </a:lnTo>
                <a:close/>
                <a:moveTo>
                  <a:pt x="334966" y="3283605"/>
                </a:moveTo>
                <a:cubicBezTo>
                  <a:pt x="334007" y="3286862"/>
                  <a:pt x="333527" y="3288491"/>
                  <a:pt x="333347" y="3289101"/>
                </a:cubicBezTo>
                <a:cubicBezTo>
                  <a:pt x="332807" y="3290933"/>
                  <a:pt x="334966" y="3283605"/>
                  <a:pt x="334966" y="3283605"/>
                </a:cubicBezTo>
                <a:close/>
                <a:moveTo>
                  <a:pt x="157799" y="3278374"/>
                </a:moveTo>
                <a:lnTo>
                  <a:pt x="163507" y="3278506"/>
                </a:lnTo>
                <a:lnTo>
                  <a:pt x="176294" y="3280157"/>
                </a:lnTo>
                <a:lnTo>
                  <a:pt x="168779" y="3285172"/>
                </a:lnTo>
                <a:lnTo>
                  <a:pt x="161263" y="3284692"/>
                </a:lnTo>
                <a:cubicBezTo>
                  <a:pt x="159424" y="3284665"/>
                  <a:pt x="155838" y="3284390"/>
                  <a:pt x="151850" y="3283951"/>
                </a:cubicBezTo>
                <a:lnTo>
                  <a:pt x="149492" y="3283610"/>
                </a:lnTo>
                <a:close/>
                <a:moveTo>
                  <a:pt x="353850" y="3272978"/>
                </a:moveTo>
                <a:cubicBezTo>
                  <a:pt x="349999" y="3286715"/>
                  <a:pt x="353850" y="3272978"/>
                  <a:pt x="353850" y="3272978"/>
                </a:cubicBezTo>
                <a:close/>
                <a:moveTo>
                  <a:pt x="313912" y="3272776"/>
                </a:moveTo>
                <a:lnTo>
                  <a:pt x="314610" y="3273621"/>
                </a:lnTo>
                <a:lnTo>
                  <a:pt x="314646" y="3273666"/>
                </a:lnTo>
                <a:cubicBezTo>
                  <a:pt x="314811" y="3273867"/>
                  <a:pt x="314856" y="3273920"/>
                  <a:pt x="314679" y="3273705"/>
                </a:cubicBezTo>
                <a:lnTo>
                  <a:pt x="314610" y="3273621"/>
                </a:lnTo>
                <a:lnTo>
                  <a:pt x="313913" y="3272776"/>
                </a:lnTo>
                <a:close/>
                <a:moveTo>
                  <a:pt x="187237" y="3259880"/>
                </a:moveTo>
                <a:lnTo>
                  <a:pt x="200505" y="3260530"/>
                </a:lnTo>
                <a:lnTo>
                  <a:pt x="204148" y="3260763"/>
                </a:lnTo>
                <a:lnTo>
                  <a:pt x="196323" y="3266328"/>
                </a:lnTo>
                <a:lnTo>
                  <a:pt x="178958" y="3265060"/>
                </a:lnTo>
                <a:close/>
                <a:moveTo>
                  <a:pt x="384283" y="3257233"/>
                </a:moveTo>
                <a:cubicBezTo>
                  <a:pt x="376275" y="3267037"/>
                  <a:pt x="365328" y="3272111"/>
                  <a:pt x="353850" y="3272978"/>
                </a:cubicBezTo>
                <a:cubicBezTo>
                  <a:pt x="357617" y="3264201"/>
                  <a:pt x="369179" y="3258373"/>
                  <a:pt x="384283" y="3257233"/>
                </a:cubicBezTo>
                <a:close/>
                <a:moveTo>
                  <a:pt x="422977" y="3257082"/>
                </a:moveTo>
                <a:lnTo>
                  <a:pt x="404419" y="3270047"/>
                </a:lnTo>
                <a:cubicBezTo>
                  <a:pt x="393402" y="3277849"/>
                  <a:pt x="336559" y="3318074"/>
                  <a:pt x="333319" y="3315618"/>
                </a:cubicBezTo>
                <a:cubicBezTo>
                  <a:pt x="330755" y="3313674"/>
                  <a:pt x="332586" y="3309855"/>
                  <a:pt x="336700" y="3305323"/>
                </a:cubicBezTo>
                <a:lnTo>
                  <a:pt x="338690" y="3303623"/>
                </a:lnTo>
                <a:lnTo>
                  <a:pt x="342375" y="3302802"/>
                </a:lnTo>
                <a:lnTo>
                  <a:pt x="388338" y="3276730"/>
                </a:lnTo>
                <a:lnTo>
                  <a:pt x="385732" y="3273405"/>
                </a:lnTo>
                <a:cubicBezTo>
                  <a:pt x="385516" y="3274295"/>
                  <a:pt x="387843" y="3273881"/>
                  <a:pt x="391624" y="3272670"/>
                </a:cubicBezTo>
                <a:lnTo>
                  <a:pt x="403140" y="3268333"/>
                </a:lnTo>
                <a:close/>
                <a:moveTo>
                  <a:pt x="420798" y="3250529"/>
                </a:moveTo>
                <a:lnTo>
                  <a:pt x="423607" y="3251214"/>
                </a:lnTo>
                <a:cubicBezTo>
                  <a:pt x="423102" y="3253290"/>
                  <a:pt x="422633" y="3255217"/>
                  <a:pt x="421722" y="3255467"/>
                </a:cubicBezTo>
                <a:lnTo>
                  <a:pt x="418806" y="3251729"/>
                </a:lnTo>
                <a:close/>
                <a:moveTo>
                  <a:pt x="4593720" y="3248347"/>
                </a:moveTo>
                <a:lnTo>
                  <a:pt x="4603456" y="3253917"/>
                </a:lnTo>
                <a:lnTo>
                  <a:pt x="4606376" y="3254469"/>
                </a:lnTo>
                <a:close/>
                <a:moveTo>
                  <a:pt x="5046372" y="3248093"/>
                </a:moveTo>
                <a:lnTo>
                  <a:pt x="5047914" y="3248378"/>
                </a:lnTo>
                <a:lnTo>
                  <a:pt x="5048153" y="3248451"/>
                </a:lnTo>
                <a:close/>
                <a:moveTo>
                  <a:pt x="5042682" y="3247351"/>
                </a:moveTo>
                <a:lnTo>
                  <a:pt x="5046372" y="3248093"/>
                </a:lnTo>
                <a:lnTo>
                  <a:pt x="5043490" y="3247558"/>
                </a:lnTo>
                <a:cubicBezTo>
                  <a:pt x="5042364" y="3247322"/>
                  <a:pt x="5042000" y="3247227"/>
                  <a:pt x="5042682" y="3247351"/>
                </a:cubicBezTo>
                <a:close/>
                <a:moveTo>
                  <a:pt x="259998" y="3221645"/>
                </a:moveTo>
                <a:lnTo>
                  <a:pt x="224594" y="3246218"/>
                </a:lnTo>
                <a:lnTo>
                  <a:pt x="213791" y="3253903"/>
                </a:lnTo>
                <a:lnTo>
                  <a:pt x="204176" y="3254862"/>
                </a:lnTo>
                <a:lnTo>
                  <a:pt x="208667" y="3252712"/>
                </a:lnTo>
                <a:lnTo>
                  <a:pt x="208359" y="3252659"/>
                </a:lnTo>
                <a:lnTo>
                  <a:pt x="209075" y="3252516"/>
                </a:lnTo>
                <a:lnTo>
                  <a:pt x="211578" y="3251319"/>
                </a:lnTo>
                <a:lnTo>
                  <a:pt x="212461" y="3251845"/>
                </a:lnTo>
                <a:lnTo>
                  <a:pt x="213958" y="3251550"/>
                </a:lnTo>
                <a:lnTo>
                  <a:pt x="214058" y="3249432"/>
                </a:lnTo>
                <a:lnTo>
                  <a:pt x="213493" y="3249423"/>
                </a:lnTo>
                <a:lnTo>
                  <a:pt x="214081" y="3248962"/>
                </a:lnTo>
                <a:lnTo>
                  <a:pt x="214106" y="3248414"/>
                </a:lnTo>
                <a:cubicBezTo>
                  <a:pt x="214106" y="3248414"/>
                  <a:pt x="212939" y="3249754"/>
                  <a:pt x="211578" y="3251319"/>
                </a:cubicBezTo>
                <a:lnTo>
                  <a:pt x="209235" y="3246113"/>
                </a:lnTo>
                <a:lnTo>
                  <a:pt x="209284" y="3246083"/>
                </a:lnTo>
                <a:lnTo>
                  <a:pt x="231170" y="3241210"/>
                </a:lnTo>
                <a:lnTo>
                  <a:pt x="212467" y="3244092"/>
                </a:lnTo>
                <a:lnTo>
                  <a:pt x="232969" y="3231262"/>
                </a:lnTo>
                <a:lnTo>
                  <a:pt x="244348" y="3223244"/>
                </a:lnTo>
                <a:lnTo>
                  <a:pt x="253731" y="3222319"/>
                </a:lnTo>
                <a:close/>
                <a:moveTo>
                  <a:pt x="267263" y="3216727"/>
                </a:moveTo>
                <a:lnTo>
                  <a:pt x="265860" y="3217575"/>
                </a:lnTo>
                <a:lnTo>
                  <a:pt x="260352" y="3221398"/>
                </a:lnTo>
                <a:lnTo>
                  <a:pt x="251993" y="3219925"/>
                </a:lnTo>
                <a:lnTo>
                  <a:pt x="251877" y="3219905"/>
                </a:lnTo>
                <a:lnTo>
                  <a:pt x="253508" y="3219513"/>
                </a:lnTo>
                <a:close/>
                <a:moveTo>
                  <a:pt x="425102" y="3170654"/>
                </a:moveTo>
                <a:lnTo>
                  <a:pt x="430676" y="3174366"/>
                </a:lnTo>
                <a:lnTo>
                  <a:pt x="414481" y="3180957"/>
                </a:lnTo>
                <a:close/>
                <a:moveTo>
                  <a:pt x="440318" y="3170442"/>
                </a:moveTo>
                <a:cubicBezTo>
                  <a:pt x="437752" y="3174766"/>
                  <a:pt x="436469" y="3176927"/>
                  <a:pt x="434565" y="3176954"/>
                </a:cubicBezTo>
                <a:lnTo>
                  <a:pt x="430676" y="3174366"/>
                </a:lnTo>
                <a:close/>
                <a:moveTo>
                  <a:pt x="4750006" y="3064060"/>
                </a:moveTo>
                <a:lnTo>
                  <a:pt x="4754052" y="3064346"/>
                </a:lnTo>
                <a:lnTo>
                  <a:pt x="4752996" y="3065388"/>
                </a:lnTo>
                <a:cubicBezTo>
                  <a:pt x="4752285" y="3065554"/>
                  <a:pt x="4751526" y="3065056"/>
                  <a:pt x="4750006" y="3064060"/>
                </a:cubicBezTo>
                <a:close/>
                <a:moveTo>
                  <a:pt x="4755694" y="3062725"/>
                </a:moveTo>
                <a:lnTo>
                  <a:pt x="4761492" y="3064870"/>
                </a:lnTo>
                <a:lnTo>
                  <a:pt x="4754052" y="3064346"/>
                </a:lnTo>
                <a:close/>
                <a:moveTo>
                  <a:pt x="4977968" y="3018972"/>
                </a:moveTo>
                <a:lnTo>
                  <a:pt x="4995862" y="3021505"/>
                </a:lnTo>
                <a:lnTo>
                  <a:pt x="4996759" y="3022029"/>
                </a:lnTo>
                <a:lnTo>
                  <a:pt x="4983765" y="3021610"/>
                </a:lnTo>
                <a:close/>
                <a:moveTo>
                  <a:pt x="16538" y="3005347"/>
                </a:moveTo>
                <a:lnTo>
                  <a:pt x="8000" y="3010283"/>
                </a:lnTo>
                <a:lnTo>
                  <a:pt x="6485" y="3010194"/>
                </a:lnTo>
                <a:lnTo>
                  <a:pt x="0" y="3009455"/>
                </a:lnTo>
                <a:lnTo>
                  <a:pt x="1230" y="3008591"/>
                </a:lnTo>
                <a:lnTo>
                  <a:pt x="11718" y="3006352"/>
                </a:lnTo>
                <a:close/>
                <a:moveTo>
                  <a:pt x="4713170" y="3002803"/>
                </a:moveTo>
                <a:cubicBezTo>
                  <a:pt x="4713170" y="3002803"/>
                  <a:pt x="4720297" y="3007472"/>
                  <a:pt x="4718515" y="3006305"/>
                </a:cubicBezTo>
                <a:cubicBezTo>
                  <a:pt x="4717922" y="3005916"/>
                  <a:pt x="4716338" y="3004878"/>
                  <a:pt x="4713170" y="3002803"/>
                </a:cubicBezTo>
                <a:close/>
                <a:moveTo>
                  <a:pt x="4702488" y="2994458"/>
                </a:moveTo>
                <a:cubicBezTo>
                  <a:pt x="4704032" y="2993335"/>
                  <a:pt x="4697853" y="2997829"/>
                  <a:pt x="4697853" y="2997829"/>
                </a:cubicBezTo>
                <a:cubicBezTo>
                  <a:pt x="4700599" y="2995831"/>
                  <a:pt x="4701973" y="2994832"/>
                  <a:pt x="4702488" y="2994458"/>
                </a:cubicBezTo>
                <a:close/>
                <a:moveTo>
                  <a:pt x="28270" y="2989616"/>
                </a:moveTo>
                <a:lnTo>
                  <a:pt x="39547" y="2989893"/>
                </a:lnTo>
                <a:lnTo>
                  <a:pt x="15793" y="2998353"/>
                </a:lnTo>
                <a:lnTo>
                  <a:pt x="27386" y="2990201"/>
                </a:lnTo>
                <a:close/>
                <a:moveTo>
                  <a:pt x="4660555" y="2988259"/>
                </a:moveTo>
                <a:cubicBezTo>
                  <a:pt x="4666242" y="2989348"/>
                  <a:pt x="4671592" y="2991588"/>
                  <a:pt x="4676406" y="2994742"/>
                </a:cubicBezTo>
                <a:cubicBezTo>
                  <a:pt x="4668069" y="2999405"/>
                  <a:pt x="4655352" y="2996977"/>
                  <a:pt x="4642682" y="2988676"/>
                </a:cubicBezTo>
                <a:cubicBezTo>
                  <a:pt x="4648845" y="2987230"/>
                  <a:pt x="4654868" y="2987169"/>
                  <a:pt x="4660555" y="2988259"/>
                </a:cubicBezTo>
                <a:close/>
                <a:moveTo>
                  <a:pt x="4307684" y="2981301"/>
                </a:moveTo>
                <a:lnTo>
                  <a:pt x="4263474" y="2982495"/>
                </a:lnTo>
                <a:cubicBezTo>
                  <a:pt x="4315227" y="2989882"/>
                  <a:pt x="4365346" y="2991610"/>
                  <a:pt x="4418054" y="2996315"/>
                </a:cubicBezTo>
                <a:lnTo>
                  <a:pt x="4447255" y="2999584"/>
                </a:lnTo>
                <a:lnTo>
                  <a:pt x="4513464" y="3003053"/>
                </a:lnTo>
                <a:lnTo>
                  <a:pt x="4515769" y="3003212"/>
                </a:lnTo>
                <a:lnTo>
                  <a:pt x="4461417" y="2993428"/>
                </a:lnTo>
                <a:lnTo>
                  <a:pt x="4439358" y="2990514"/>
                </a:lnTo>
                <a:lnTo>
                  <a:pt x="4355896" y="2984303"/>
                </a:lnTo>
                <a:close/>
                <a:moveTo>
                  <a:pt x="4974705" y="2978568"/>
                </a:moveTo>
                <a:lnTo>
                  <a:pt x="4978386" y="2978874"/>
                </a:lnTo>
                <a:lnTo>
                  <a:pt x="4978132" y="2978992"/>
                </a:lnTo>
                <a:close/>
                <a:moveTo>
                  <a:pt x="4948008" y="2975265"/>
                </a:moveTo>
                <a:lnTo>
                  <a:pt x="4961491" y="2975442"/>
                </a:lnTo>
                <a:lnTo>
                  <a:pt x="4961398" y="2976758"/>
                </a:lnTo>
                <a:lnTo>
                  <a:pt x="4965850" y="2977473"/>
                </a:lnTo>
                <a:close/>
                <a:moveTo>
                  <a:pt x="4878632" y="2968479"/>
                </a:moveTo>
                <a:lnTo>
                  <a:pt x="4890892" y="2968612"/>
                </a:lnTo>
                <a:lnTo>
                  <a:pt x="4893900" y="2969695"/>
                </a:lnTo>
                <a:close/>
                <a:moveTo>
                  <a:pt x="4611926" y="2967256"/>
                </a:moveTo>
                <a:cubicBezTo>
                  <a:pt x="4612801" y="2967613"/>
                  <a:pt x="4613003" y="2969571"/>
                  <a:pt x="4611978" y="2974634"/>
                </a:cubicBezTo>
                <a:cubicBezTo>
                  <a:pt x="4611978" y="2974634"/>
                  <a:pt x="4610068" y="2972254"/>
                  <a:pt x="4607838" y="2969477"/>
                </a:cubicBezTo>
                <a:cubicBezTo>
                  <a:pt x="4609504" y="2968140"/>
                  <a:pt x="4611052" y="2966897"/>
                  <a:pt x="4611926" y="2967256"/>
                </a:cubicBezTo>
                <a:close/>
                <a:moveTo>
                  <a:pt x="4843797" y="2965500"/>
                </a:moveTo>
                <a:lnTo>
                  <a:pt x="4856368" y="2966313"/>
                </a:lnTo>
                <a:lnTo>
                  <a:pt x="4875769" y="2968250"/>
                </a:lnTo>
                <a:lnTo>
                  <a:pt x="4848858" y="2966103"/>
                </a:lnTo>
                <a:close/>
                <a:moveTo>
                  <a:pt x="4777794" y="2954788"/>
                </a:moveTo>
                <a:cubicBezTo>
                  <a:pt x="4775356" y="2954905"/>
                  <a:pt x="4771329" y="2959061"/>
                  <a:pt x="4772008" y="2962199"/>
                </a:cubicBezTo>
                <a:cubicBezTo>
                  <a:pt x="4772008" y="2962199"/>
                  <a:pt x="4783652" y="2955301"/>
                  <a:pt x="4779470" y="2956205"/>
                </a:cubicBezTo>
                <a:cubicBezTo>
                  <a:pt x="4779244" y="2955161"/>
                  <a:pt x="4778608" y="2954750"/>
                  <a:pt x="4777794" y="2954788"/>
                </a:cubicBezTo>
                <a:close/>
                <a:moveTo>
                  <a:pt x="4728290" y="2949023"/>
                </a:moveTo>
                <a:cubicBezTo>
                  <a:pt x="4724108" y="2949929"/>
                  <a:pt x="4715949" y="2956072"/>
                  <a:pt x="4720829" y="2955017"/>
                </a:cubicBezTo>
                <a:cubicBezTo>
                  <a:pt x="4721884" y="2959898"/>
                  <a:pt x="4729196" y="2953208"/>
                  <a:pt x="4728290" y="2949023"/>
                </a:cubicBezTo>
                <a:close/>
                <a:moveTo>
                  <a:pt x="4714139" y="2947704"/>
                </a:moveTo>
                <a:cubicBezTo>
                  <a:pt x="4709955" y="2948607"/>
                  <a:pt x="4702494" y="2954601"/>
                  <a:pt x="4706678" y="2953697"/>
                </a:cubicBezTo>
                <a:cubicBezTo>
                  <a:pt x="4707581" y="2957882"/>
                  <a:pt x="4715044" y="2951888"/>
                  <a:pt x="4714139" y="2947704"/>
                </a:cubicBezTo>
                <a:close/>
                <a:moveTo>
                  <a:pt x="93703" y="2946261"/>
                </a:moveTo>
                <a:lnTo>
                  <a:pt x="92849" y="2947555"/>
                </a:lnTo>
                <a:lnTo>
                  <a:pt x="83609" y="2958969"/>
                </a:lnTo>
                <a:lnTo>
                  <a:pt x="93532" y="2958348"/>
                </a:lnTo>
                <a:lnTo>
                  <a:pt x="63552" y="2977326"/>
                </a:lnTo>
                <a:lnTo>
                  <a:pt x="49083" y="2975826"/>
                </a:lnTo>
                <a:lnTo>
                  <a:pt x="65144" y="2965184"/>
                </a:lnTo>
                <a:lnTo>
                  <a:pt x="67590" y="2965163"/>
                </a:lnTo>
                <a:lnTo>
                  <a:pt x="68948" y="2964324"/>
                </a:lnTo>
                <a:lnTo>
                  <a:pt x="67250" y="2964079"/>
                </a:lnTo>
                <a:lnTo>
                  <a:pt x="67353" y="2963720"/>
                </a:lnTo>
                <a:close/>
                <a:moveTo>
                  <a:pt x="503360" y="2929916"/>
                </a:moveTo>
                <a:lnTo>
                  <a:pt x="506012" y="2932134"/>
                </a:lnTo>
                <a:cubicBezTo>
                  <a:pt x="507064" y="2933014"/>
                  <a:pt x="507344" y="2933249"/>
                  <a:pt x="506221" y="2932310"/>
                </a:cubicBezTo>
                <a:lnTo>
                  <a:pt x="503360" y="2929917"/>
                </a:lnTo>
                <a:close/>
                <a:moveTo>
                  <a:pt x="483798" y="2916828"/>
                </a:moveTo>
                <a:lnTo>
                  <a:pt x="487776" y="2918700"/>
                </a:lnTo>
                <a:cubicBezTo>
                  <a:pt x="490540" y="2920001"/>
                  <a:pt x="492752" y="2921041"/>
                  <a:pt x="492752" y="2921041"/>
                </a:cubicBezTo>
                <a:close/>
                <a:moveTo>
                  <a:pt x="4873408" y="2915393"/>
                </a:moveTo>
                <a:lnTo>
                  <a:pt x="4878075" y="2916638"/>
                </a:lnTo>
                <a:lnTo>
                  <a:pt x="4883482" y="2918498"/>
                </a:lnTo>
                <a:lnTo>
                  <a:pt x="4863786" y="2920405"/>
                </a:lnTo>
                <a:lnTo>
                  <a:pt x="4844920" y="2921440"/>
                </a:lnTo>
                <a:lnTo>
                  <a:pt x="4836495" y="2918006"/>
                </a:lnTo>
                <a:lnTo>
                  <a:pt x="4832604" y="2916740"/>
                </a:lnTo>
                <a:close/>
                <a:moveTo>
                  <a:pt x="477825" y="2914016"/>
                </a:moveTo>
                <a:cubicBezTo>
                  <a:pt x="476166" y="2913234"/>
                  <a:pt x="477273" y="2913755"/>
                  <a:pt x="479483" y="2914796"/>
                </a:cubicBezTo>
                <a:lnTo>
                  <a:pt x="483798" y="2916828"/>
                </a:lnTo>
                <a:close/>
                <a:moveTo>
                  <a:pt x="4587411" y="2900142"/>
                </a:moveTo>
                <a:lnTo>
                  <a:pt x="4587342" y="2902163"/>
                </a:lnTo>
                <a:cubicBezTo>
                  <a:pt x="4588635" y="2903160"/>
                  <a:pt x="4589829" y="2901608"/>
                  <a:pt x="4591125" y="2902603"/>
                </a:cubicBezTo>
                <a:cubicBezTo>
                  <a:pt x="4594490" y="2902413"/>
                  <a:pt x="4594210" y="2901501"/>
                  <a:pt x="4592766" y="2900737"/>
                </a:cubicBezTo>
                <a:lnTo>
                  <a:pt x="4591534" y="2900318"/>
                </a:lnTo>
                <a:close/>
                <a:moveTo>
                  <a:pt x="529381" y="2888929"/>
                </a:moveTo>
                <a:lnTo>
                  <a:pt x="535896" y="2892104"/>
                </a:lnTo>
                <a:cubicBezTo>
                  <a:pt x="538792" y="2893515"/>
                  <a:pt x="541109" y="2894644"/>
                  <a:pt x="541109" y="2894644"/>
                </a:cubicBezTo>
                <a:close/>
                <a:moveTo>
                  <a:pt x="525473" y="2887025"/>
                </a:moveTo>
                <a:cubicBezTo>
                  <a:pt x="523735" y="2886178"/>
                  <a:pt x="524893" y="2886743"/>
                  <a:pt x="527210" y="2887871"/>
                </a:cubicBezTo>
                <a:lnTo>
                  <a:pt x="529381" y="2888929"/>
                </a:lnTo>
                <a:close/>
                <a:moveTo>
                  <a:pt x="4397300" y="2857588"/>
                </a:moveTo>
                <a:cubicBezTo>
                  <a:pt x="4391610" y="2857290"/>
                  <a:pt x="4386340" y="2857300"/>
                  <a:pt x="4382718" y="2857850"/>
                </a:cubicBezTo>
                <a:lnTo>
                  <a:pt x="4382500" y="2858011"/>
                </a:lnTo>
                <a:lnTo>
                  <a:pt x="4413594" y="2859299"/>
                </a:lnTo>
                <a:lnTo>
                  <a:pt x="4416510" y="2859518"/>
                </a:lnTo>
                <a:lnTo>
                  <a:pt x="4414402" y="2859169"/>
                </a:lnTo>
                <a:cubicBezTo>
                  <a:pt x="4409100" y="2858490"/>
                  <a:pt x="4402990" y="2857886"/>
                  <a:pt x="4397300" y="2857588"/>
                </a:cubicBezTo>
                <a:close/>
                <a:moveTo>
                  <a:pt x="615799" y="2849299"/>
                </a:moveTo>
                <a:cubicBezTo>
                  <a:pt x="594419" y="2885325"/>
                  <a:pt x="566408" y="2902866"/>
                  <a:pt x="541109" y="2894644"/>
                </a:cubicBezTo>
                <a:cubicBezTo>
                  <a:pt x="557355" y="2867264"/>
                  <a:pt x="582831" y="2849759"/>
                  <a:pt x="615799" y="2849299"/>
                </a:cubicBezTo>
                <a:close/>
                <a:moveTo>
                  <a:pt x="92086" y="2764652"/>
                </a:moveTo>
                <a:cubicBezTo>
                  <a:pt x="63471" y="2795670"/>
                  <a:pt x="51106" y="2776095"/>
                  <a:pt x="92086" y="2764652"/>
                </a:cubicBezTo>
                <a:close/>
                <a:moveTo>
                  <a:pt x="4844719" y="2740354"/>
                </a:moveTo>
                <a:lnTo>
                  <a:pt x="4844850" y="2740369"/>
                </a:lnTo>
                <a:lnTo>
                  <a:pt x="4844748" y="2740374"/>
                </a:lnTo>
                <a:close/>
                <a:moveTo>
                  <a:pt x="4853168" y="2733231"/>
                </a:moveTo>
                <a:cubicBezTo>
                  <a:pt x="4856326" y="2733059"/>
                  <a:pt x="4858131" y="2733576"/>
                  <a:pt x="4857832" y="2735371"/>
                </a:cubicBezTo>
                <a:cubicBezTo>
                  <a:pt x="4857832" y="2735371"/>
                  <a:pt x="4850426" y="2737545"/>
                  <a:pt x="4844850" y="2740369"/>
                </a:cubicBezTo>
                <a:lnTo>
                  <a:pt x="4845499" y="2739319"/>
                </a:lnTo>
                <a:lnTo>
                  <a:pt x="4847638" y="2738957"/>
                </a:lnTo>
                <a:cubicBezTo>
                  <a:pt x="4846722" y="2738631"/>
                  <a:pt x="4846264" y="2738468"/>
                  <a:pt x="4845916" y="2738644"/>
                </a:cubicBezTo>
                <a:lnTo>
                  <a:pt x="4845499" y="2739319"/>
                </a:lnTo>
                <a:lnTo>
                  <a:pt x="4843707" y="2739622"/>
                </a:lnTo>
                <a:lnTo>
                  <a:pt x="4838114" y="2735585"/>
                </a:lnTo>
                <a:lnTo>
                  <a:pt x="4840386" y="2735226"/>
                </a:lnTo>
                <a:cubicBezTo>
                  <a:pt x="4845499" y="2734266"/>
                  <a:pt x="4850010" y="2733404"/>
                  <a:pt x="4853168" y="2733231"/>
                </a:cubicBezTo>
                <a:close/>
                <a:moveTo>
                  <a:pt x="4981048" y="2706457"/>
                </a:moveTo>
                <a:lnTo>
                  <a:pt x="4990071" y="2709266"/>
                </a:lnTo>
                <a:cubicBezTo>
                  <a:pt x="4996921" y="2712256"/>
                  <a:pt x="5003267" y="2715446"/>
                  <a:pt x="5007978" y="2716982"/>
                </a:cubicBezTo>
                <a:lnTo>
                  <a:pt x="5019458" y="2719457"/>
                </a:lnTo>
                <a:lnTo>
                  <a:pt x="5019928" y="2719711"/>
                </a:lnTo>
                <a:lnTo>
                  <a:pt x="5003334" y="2718141"/>
                </a:lnTo>
                <a:close/>
                <a:moveTo>
                  <a:pt x="4816494" y="2700388"/>
                </a:moveTo>
                <a:lnTo>
                  <a:pt x="4816646" y="2700696"/>
                </a:lnTo>
                <a:lnTo>
                  <a:pt x="4825132" y="2700765"/>
                </a:lnTo>
                <a:lnTo>
                  <a:pt x="4823557" y="2700609"/>
                </a:lnTo>
                <a:close/>
                <a:moveTo>
                  <a:pt x="4949782" y="2690065"/>
                </a:moveTo>
                <a:lnTo>
                  <a:pt x="4954878" y="2690413"/>
                </a:lnTo>
                <a:lnTo>
                  <a:pt x="4950697" y="2690545"/>
                </a:lnTo>
                <a:close/>
                <a:moveTo>
                  <a:pt x="179598" y="2621831"/>
                </a:moveTo>
                <a:lnTo>
                  <a:pt x="178303" y="2626450"/>
                </a:lnTo>
                <a:cubicBezTo>
                  <a:pt x="178063" y="2627309"/>
                  <a:pt x="177941" y="2627739"/>
                  <a:pt x="178122" y="2627095"/>
                </a:cubicBezTo>
                <a:close/>
                <a:moveTo>
                  <a:pt x="226349" y="2617667"/>
                </a:moveTo>
                <a:lnTo>
                  <a:pt x="205756" y="2634882"/>
                </a:lnTo>
                <a:cubicBezTo>
                  <a:pt x="189045" y="2643469"/>
                  <a:pt x="160432" y="2674487"/>
                  <a:pt x="147717" y="2669951"/>
                </a:cubicBezTo>
                <a:cubicBezTo>
                  <a:pt x="135003" y="2665414"/>
                  <a:pt x="175985" y="2653972"/>
                  <a:pt x="157950" y="2656453"/>
                </a:cubicBezTo>
                <a:cubicBezTo>
                  <a:pt x="152018" y="2657270"/>
                  <a:pt x="144476" y="2659788"/>
                  <a:pt x="137395" y="2662470"/>
                </a:cubicBezTo>
                <a:lnTo>
                  <a:pt x="133012" y="2664195"/>
                </a:lnTo>
                <a:lnTo>
                  <a:pt x="117797" y="2667572"/>
                </a:lnTo>
                <a:lnTo>
                  <a:pt x="125271" y="2661598"/>
                </a:lnTo>
                <a:lnTo>
                  <a:pt x="129111" y="2658812"/>
                </a:lnTo>
                <a:lnTo>
                  <a:pt x="152832" y="2654560"/>
                </a:lnTo>
                <a:lnTo>
                  <a:pt x="168272" y="2651123"/>
                </a:lnTo>
                <a:lnTo>
                  <a:pt x="214236" y="2625052"/>
                </a:lnTo>
                <a:lnTo>
                  <a:pt x="211630" y="2621726"/>
                </a:lnTo>
                <a:cubicBezTo>
                  <a:pt x="211413" y="2622615"/>
                  <a:pt x="213740" y="2622201"/>
                  <a:pt x="217520" y="2620990"/>
                </a:cubicBezTo>
                <a:close/>
                <a:moveTo>
                  <a:pt x="210180" y="2605553"/>
                </a:moveTo>
                <a:cubicBezTo>
                  <a:pt x="206176" y="2610456"/>
                  <a:pt x="201437" y="2614176"/>
                  <a:pt x="196266" y="2616777"/>
                </a:cubicBezTo>
                <a:lnTo>
                  <a:pt x="180742" y="2621028"/>
                </a:lnTo>
                <a:lnTo>
                  <a:pt x="194205" y="2611568"/>
                </a:lnTo>
                <a:lnTo>
                  <a:pt x="197924" y="2608707"/>
                </a:lnTo>
                <a:close/>
                <a:moveTo>
                  <a:pt x="243080" y="2597969"/>
                </a:moveTo>
                <a:cubicBezTo>
                  <a:pt x="243080" y="2597969"/>
                  <a:pt x="246046" y="2598691"/>
                  <a:pt x="249505" y="2599534"/>
                </a:cubicBezTo>
                <a:lnTo>
                  <a:pt x="247828" y="2603317"/>
                </a:lnTo>
                <a:lnTo>
                  <a:pt x="247437" y="2603554"/>
                </a:lnTo>
                <a:close/>
                <a:moveTo>
                  <a:pt x="4615502" y="2575130"/>
                </a:moveTo>
                <a:lnTo>
                  <a:pt x="4618524" y="2581000"/>
                </a:lnTo>
                <a:cubicBezTo>
                  <a:pt x="4619362" y="2582630"/>
                  <a:pt x="4618803" y="2581543"/>
                  <a:pt x="4617684" y="2579370"/>
                </a:cubicBezTo>
                <a:close/>
                <a:moveTo>
                  <a:pt x="4562360" y="2569462"/>
                </a:moveTo>
                <a:lnTo>
                  <a:pt x="4563438" y="2571625"/>
                </a:lnTo>
                <a:cubicBezTo>
                  <a:pt x="4564586" y="2573931"/>
                  <a:pt x="4565160" y="2575085"/>
                  <a:pt x="4564298" y="2573354"/>
                </a:cubicBezTo>
                <a:close/>
                <a:moveTo>
                  <a:pt x="4610972" y="2566332"/>
                </a:moveTo>
                <a:lnTo>
                  <a:pt x="4615502" y="2575130"/>
                </a:lnTo>
                <a:lnTo>
                  <a:pt x="4613489" y="2571222"/>
                </a:lnTo>
                <a:cubicBezTo>
                  <a:pt x="4612091" y="2568505"/>
                  <a:pt x="4610972" y="2566332"/>
                  <a:pt x="4610972" y="2566332"/>
                </a:cubicBezTo>
                <a:close/>
                <a:moveTo>
                  <a:pt x="4556548" y="2557783"/>
                </a:moveTo>
                <a:lnTo>
                  <a:pt x="4562360" y="2569462"/>
                </a:lnTo>
                <a:lnTo>
                  <a:pt x="4559130" y="2562974"/>
                </a:lnTo>
                <a:cubicBezTo>
                  <a:pt x="4557695" y="2560090"/>
                  <a:pt x="4556548" y="2557783"/>
                  <a:pt x="4556548" y="2557783"/>
                </a:cubicBezTo>
                <a:close/>
                <a:moveTo>
                  <a:pt x="4607164" y="2549188"/>
                </a:moveTo>
                <a:cubicBezTo>
                  <a:pt x="4607586" y="2551091"/>
                  <a:pt x="4608716" y="2556172"/>
                  <a:pt x="4610972" y="2566332"/>
                </a:cubicBezTo>
                <a:cubicBezTo>
                  <a:pt x="4610972" y="2566332"/>
                  <a:pt x="4605892" y="2543474"/>
                  <a:pt x="4607164" y="2549188"/>
                </a:cubicBezTo>
                <a:close/>
                <a:moveTo>
                  <a:pt x="4522070" y="2538944"/>
                </a:moveTo>
                <a:cubicBezTo>
                  <a:pt x="4537039" y="2540537"/>
                  <a:pt x="4549025" y="2546814"/>
                  <a:pt x="4556548" y="2557783"/>
                </a:cubicBezTo>
                <a:cubicBezTo>
                  <a:pt x="4526978" y="2569587"/>
                  <a:pt x="4496112" y="2567935"/>
                  <a:pt x="4469696" y="2548205"/>
                </a:cubicBezTo>
                <a:cubicBezTo>
                  <a:pt x="4489150" y="2540441"/>
                  <a:pt x="4507102" y="2537351"/>
                  <a:pt x="4522070" y="2538944"/>
                </a:cubicBezTo>
                <a:close/>
                <a:moveTo>
                  <a:pt x="4814594" y="2403345"/>
                </a:moveTo>
                <a:lnTo>
                  <a:pt x="4831450" y="2407991"/>
                </a:lnTo>
                <a:lnTo>
                  <a:pt x="4816750" y="2409683"/>
                </a:lnTo>
                <a:close/>
                <a:moveTo>
                  <a:pt x="4960387" y="2400647"/>
                </a:moveTo>
                <a:lnTo>
                  <a:pt x="4957682" y="2400917"/>
                </a:lnTo>
                <a:lnTo>
                  <a:pt x="4957148" y="2400842"/>
                </a:lnTo>
                <a:close/>
                <a:moveTo>
                  <a:pt x="4813088" y="2398922"/>
                </a:moveTo>
                <a:lnTo>
                  <a:pt x="4814594" y="2403345"/>
                </a:lnTo>
                <a:lnTo>
                  <a:pt x="4804558" y="2400578"/>
                </a:lnTo>
                <a:cubicBezTo>
                  <a:pt x="4809228" y="2398714"/>
                  <a:pt x="4811563" y="2397783"/>
                  <a:pt x="4813088" y="2398922"/>
                </a:cubicBezTo>
                <a:close/>
                <a:moveTo>
                  <a:pt x="4897628" y="2383611"/>
                </a:moveTo>
                <a:lnTo>
                  <a:pt x="4900914" y="2383993"/>
                </a:lnTo>
                <a:cubicBezTo>
                  <a:pt x="4897455" y="2384164"/>
                  <a:pt x="4894495" y="2384415"/>
                  <a:pt x="4894228" y="2384319"/>
                </a:cubicBezTo>
                <a:cubicBezTo>
                  <a:pt x="4894094" y="2384272"/>
                  <a:pt x="4894634" y="2384138"/>
                  <a:pt x="4896120" y="2383867"/>
                </a:cubicBezTo>
                <a:close/>
                <a:moveTo>
                  <a:pt x="4820147" y="2372874"/>
                </a:moveTo>
                <a:lnTo>
                  <a:pt x="4856058" y="2375652"/>
                </a:lnTo>
                <a:cubicBezTo>
                  <a:pt x="4857890" y="2376304"/>
                  <a:pt x="4862735" y="2380430"/>
                  <a:pt x="4864567" y="2381080"/>
                </a:cubicBezTo>
                <a:lnTo>
                  <a:pt x="4890772" y="2379247"/>
                </a:lnTo>
                <a:lnTo>
                  <a:pt x="4906083" y="2382004"/>
                </a:lnTo>
                <a:lnTo>
                  <a:pt x="4900914" y="2383993"/>
                </a:lnTo>
                <a:lnTo>
                  <a:pt x="4901562" y="2382944"/>
                </a:lnTo>
                <a:lnTo>
                  <a:pt x="4903701" y="2382581"/>
                </a:lnTo>
                <a:cubicBezTo>
                  <a:pt x="4902785" y="2382256"/>
                  <a:pt x="4902327" y="2382092"/>
                  <a:pt x="4901980" y="2382269"/>
                </a:cubicBezTo>
                <a:lnTo>
                  <a:pt x="4901562" y="2382944"/>
                </a:lnTo>
                <a:lnTo>
                  <a:pt x="4897628" y="2383611"/>
                </a:lnTo>
                <a:lnTo>
                  <a:pt x="4895051" y="2383310"/>
                </a:lnTo>
                <a:cubicBezTo>
                  <a:pt x="4893360" y="2383410"/>
                  <a:pt x="4892165" y="2383687"/>
                  <a:pt x="4892165" y="2383687"/>
                </a:cubicBezTo>
                <a:cubicBezTo>
                  <a:pt x="4892165" y="2383687"/>
                  <a:pt x="4891448" y="2385234"/>
                  <a:pt x="4890095" y="2386906"/>
                </a:cubicBezTo>
                <a:lnTo>
                  <a:pt x="4885388" y="2390079"/>
                </a:lnTo>
                <a:lnTo>
                  <a:pt x="4825270" y="2373919"/>
                </a:lnTo>
                <a:close/>
                <a:moveTo>
                  <a:pt x="339079" y="2360760"/>
                </a:moveTo>
                <a:cubicBezTo>
                  <a:pt x="344165" y="2364039"/>
                  <a:pt x="332521" y="2370938"/>
                  <a:pt x="327434" y="2367658"/>
                </a:cubicBezTo>
                <a:close/>
                <a:moveTo>
                  <a:pt x="4871126" y="2344510"/>
                </a:moveTo>
                <a:lnTo>
                  <a:pt x="4871178" y="2351751"/>
                </a:lnTo>
                <a:lnTo>
                  <a:pt x="4871074" y="2351759"/>
                </a:lnTo>
                <a:lnTo>
                  <a:pt x="4867038" y="2346731"/>
                </a:lnTo>
                <a:cubicBezTo>
                  <a:pt x="4868705" y="2345394"/>
                  <a:pt x="4870252" y="2344151"/>
                  <a:pt x="4871126" y="2344510"/>
                </a:cubicBezTo>
                <a:close/>
                <a:moveTo>
                  <a:pt x="4891469" y="2343581"/>
                </a:moveTo>
                <a:lnTo>
                  <a:pt x="4886028" y="2344429"/>
                </a:lnTo>
                <a:lnTo>
                  <a:pt x="4889345" y="2344456"/>
                </a:lnTo>
                <a:close/>
                <a:moveTo>
                  <a:pt x="4894256" y="2315968"/>
                </a:moveTo>
                <a:cubicBezTo>
                  <a:pt x="4895160" y="2320152"/>
                  <a:pt x="4886791" y="2321962"/>
                  <a:pt x="4886791" y="2321962"/>
                </a:cubicBezTo>
                <a:cubicBezTo>
                  <a:pt x="4882610" y="2322867"/>
                  <a:pt x="4894256" y="2315968"/>
                  <a:pt x="4894256" y="2315968"/>
                </a:cubicBezTo>
                <a:close/>
                <a:moveTo>
                  <a:pt x="4816110" y="2269226"/>
                </a:moveTo>
                <a:cubicBezTo>
                  <a:pt x="4816932" y="2268817"/>
                  <a:pt x="4819032" y="2268928"/>
                  <a:pt x="4820936" y="2269379"/>
                </a:cubicBezTo>
                <a:cubicBezTo>
                  <a:pt x="4822840" y="2269831"/>
                  <a:pt x="4824548" y="2270624"/>
                  <a:pt x="4824586" y="2271579"/>
                </a:cubicBezTo>
                <a:cubicBezTo>
                  <a:pt x="4824586" y="2271579"/>
                  <a:pt x="4819193" y="2272784"/>
                  <a:pt x="4816604" y="2270793"/>
                </a:cubicBezTo>
                <a:cubicBezTo>
                  <a:pt x="4815582" y="2270004"/>
                  <a:pt x="4815560" y="2269501"/>
                  <a:pt x="4816110" y="2269226"/>
                </a:cubicBezTo>
                <a:close/>
                <a:moveTo>
                  <a:pt x="4955886" y="2265405"/>
                </a:moveTo>
                <a:lnTo>
                  <a:pt x="4961650" y="2267070"/>
                </a:lnTo>
                <a:lnTo>
                  <a:pt x="4954300" y="2265487"/>
                </a:lnTo>
                <a:close/>
                <a:moveTo>
                  <a:pt x="4666586" y="2258767"/>
                </a:moveTo>
                <a:lnTo>
                  <a:pt x="4670165" y="2259994"/>
                </a:lnTo>
                <a:lnTo>
                  <a:pt x="4673178" y="2260362"/>
                </a:lnTo>
                <a:lnTo>
                  <a:pt x="4688708" y="2261631"/>
                </a:lnTo>
                <a:lnTo>
                  <a:pt x="4671471" y="2258791"/>
                </a:lnTo>
                <a:cubicBezTo>
                  <a:pt x="4668291" y="2258404"/>
                  <a:pt x="4666222" y="2258306"/>
                  <a:pt x="4666586" y="2258767"/>
                </a:cubicBezTo>
                <a:close/>
                <a:moveTo>
                  <a:pt x="4769125" y="2244136"/>
                </a:moveTo>
                <a:cubicBezTo>
                  <a:pt x="4770368" y="2243857"/>
                  <a:pt x="4771937" y="2243828"/>
                  <a:pt x="4773544" y="2244138"/>
                </a:cubicBezTo>
                <a:cubicBezTo>
                  <a:pt x="4775151" y="2244449"/>
                  <a:pt x="4776798" y="2245098"/>
                  <a:pt x="4778200" y="2246176"/>
                </a:cubicBezTo>
                <a:cubicBezTo>
                  <a:pt x="4774516" y="2248285"/>
                  <a:pt x="4773006" y="2247123"/>
                  <a:pt x="4769125" y="2244136"/>
                </a:cubicBezTo>
                <a:close/>
                <a:moveTo>
                  <a:pt x="4898974" y="2232323"/>
                </a:moveTo>
                <a:cubicBezTo>
                  <a:pt x="4899798" y="2232647"/>
                  <a:pt x="4900823" y="2233435"/>
                  <a:pt x="4902224" y="2234515"/>
                </a:cubicBezTo>
                <a:cubicBezTo>
                  <a:pt x="4899834" y="2237620"/>
                  <a:pt x="4898225" y="2233909"/>
                  <a:pt x="4896931" y="2232913"/>
                </a:cubicBezTo>
                <a:cubicBezTo>
                  <a:pt x="4897529" y="2232137"/>
                  <a:pt x="4898152" y="2231998"/>
                  <a:pt x="4898974" y="2232323"/>
                </a:cubicBezTo>
                <a:close/>
                <a:moveTo>
                  <a:pt x="4893682" y="2230721"/>
                </a:moveTo>
                <a:cubicBezTo>
                  <a:pt x="4894506" y="2231045"/>
                  <a:pt x="4895530" y="2231835"/>
                  <a:pt x="4896931" y="2232913"/>
                </a:cubicBezTo>
                <a:cubicBezTo>
                  <a:pt x="4894542" y="2236018"/>
                  <a:pt x="4892933" y="2232307"/>
                  <a:pt x="4891638" y="2231311"/>
                </a:cubicBezTo>
                <a:cubicBezTo>
                  <a:pt x="4892236" y="2230534"/>
                  <a:pt x="4892859" y="2230396"/>
                  <a:pt x="4893682" y="2230721"/>
                </a:cubicBezTo>
                <a:close/>
                <a:moveTo>
                  <a:pt x="4877289" y="2228094"/>
                </a:moveTo>
                <a:cubicBezTo>
                  <a:pt x="4879876" y="2227407"/>
                  <a:pt x="4881818" y="2227562"/>
                  <a:pt x="4883936" y="2228214"/>
                </a:cubicBezTo>
                <a:cubicBezTo>
                  <a:pt x="4886054" y="2228866"/>
                  <a:pt x="4888347" y="2230014"/>
                  <a:pt x="4891638" y="2231311"/>
                </a:cubicBezTo>
                <a:cubicBezTo>
                  <a:pt x="4886662" y="2232425"/>
                  <a:pt x="4881170" y="2231082"/>
                  <a:pt x="4877289" y="2228094"/>
                </a:cubicBezTo>
                <a:close/>
                <a:moveTo>
                  <a:pt x="4773724" y="2205729"/>
                </a:moveTo>
                <a:cubicBezTo>
                  <a:pt x="4773065" y="2205916"/>
                  <a:pt x="4772988" y="2206320"/>
                  <a:pt x="4773958" y="2207068"/>
                </a:cubicBezTo>
                <a:cubicBezTo>
                  <a:pt x="4779350" y="2211217"/>
                  <a:pt x="4785739" y="2208718"/>
                  <a:pt x="4782936" y="2206560"/>
                </a:cubicBezTo>
                <a:cubicBezTo>
                  <a:pt x="4782936" y="2206560"/>
                  <a:pt x="4775702" y="2205164"/>
                  <a:pt x="4773724" y="2205729"/>
                </a:cubicBezTo>
                <a:close/>
                <a:moveTo>
                  <a:pt x="771322" y="2198398"/>
                </a:moveTo>
                <a:cubicBezTo>
                  <a:pt x="767608" y="2188883"/>
                  <a:pt x="724681" y="2239640"/>
                  <a:pt x="721714" y="2242722"/>
                </a:cubicBezTo>
                <a:lnTo>
                  <a:pt x="717886" y="2246508"/>
                </a:lnTo>
                <a:lnTo>
                  <a:pt x="730657" y="2243550"/>
                </a:lnTo>
                <a:lnTo>
                  <a:pt x="767782" y="2204804"/>
                </a:lnTo>
                <a:close/>
                <a:moveTo>
                  <a:pt x="4676864" y="2194027"/>
                </a:moveTo>
                <a:lnTo>
                  <a:pt x="4705569" y="2198053"/>
                </a:lnTo>
                <a:cubicBezTo>
                  <a:pt x="4702333" y="2198241"/>
                  <a:pt x="4694830" y="2197616"/>
                  <a:pt x="4688285" y="2196750"/>
                </a:cubicBezTo>
                <a:close/>
                <a:moveTo>
                  <a:pt x="4676750" y="2194001"/>
                </a:moveTo>
                <a:lnTo>
                  <a:pt x="4676864" y="2194027"/>
                </a:lnTo>
                <a:lnTo>
                  <a:pt x="4676750" y="2194011"/>
                </a:lnTo>
                <a:close/>
                <a:moveTo>
                  <a:pt x="4649218" y="2190783"/>
                </a:moveTo>
                <a:cubicBezTo>
                  <a:pt x="4649550" y="2190549"/>
                  <a:pt x="4653380" y="2190857"/>
                  <a:pt x="4662254" y="2191980"/>
                </a:cubicBezTo>
                <a:lnTo>
                  <a:pt x="4676750" y="2194011"/>
                </a:lnTo>
                <a:lnTo>
                  <a:pt x="4676848" y="2196548"/>
                </a:lnTo>
                <a:cubicBezTo>
                  <a:pt x="4661892" y="2193894"/>
                  <a:pt x="4648557" y="2191252"/>
                  <a:pt x="4649218" y="2190783"/>
                </a:cubicBezTo>
                <a:close/>
                <a:moveTo>
                  <a:pt x="804805" y="2173000"/>
                </a:moveTo>
                <a:lnTo>
                  <a:pt x="804652" y="2173174"/>
                </a:lnTo>
                <a:lnTo>
                  <a:pt x="804699" y="2173135"/>
                </a:lnTo>
                <a:close/>
                <a:moveTo>
                  <a:pt x="4402830" y="2143850"/>
                </a:moveTo>
                <a:cubicBezTo>
                  <a:pt x="4405418" y="2145841"/>
                  <a:pt x="4401536" y="2148210"/>
                  <a:pt x="4400242" y="2147215"/>
                </a:cubicBezTo>
                <a:cubicBezTo>
                  <a:pt x="4399594" y="2146716"/>
                  <a:pt x="4400242" y="2145875"/>
                  <a:pt x="4401050" y="2145158"/>
                </a:cubicBezTo>
                <a:cubicBezTo>
                  <a:pt x="4401860" y="2144443"/>
                  <a:pt x="4402830" y="2143850"/>
                  <a:pt x="4402830" y="2143850"/>
                </a:cubicBezTo>
                <a:close/>
                <a:moveTo>
                  <a:pt x="4376732" y="2142508"/>
                </a:moveTo>
                <a:cubicBezTo>
                  <a:pt x="4381618" y="2143076"/>
                  <a:pt x="4386528" y="2144281"/>
                  <a:pt x="4391166" y="2145172"/>
                </a:cubicBezTo>
                <a:cubicBezTo>
                  <a:pt x="4381992" y="2145938"/>
                  <a:pt x="4371721" y="2145449"/>
                  <a:pt x="4362446" y="2143668"/>
                </a:cubicBezTo>
                <a:cubicBezTo>
                  <a:pt x="4366984" y="2142010"/>
                  <a:pt x="4371845" y="2141941"/>
                  <a:pt x="4376732" y="2142508"/>
                </a:cubicBezTo>
                <a:close/>
                <a:moveTo>
                  <a:pt x="848006" y="2118751"/>
                </a:moveTo>
                <a:cubicBezTo>
                  <a:pt x="843956" y="2118072"/>
                  <a:pt x="838290" y="2121898"/>
                  <a:pt x="832070" y="2128022"/>
                </a:cubicBezTo>
                <a:cubicBezTo>
                  <a:pt x="822737" y="2137209"/>
                  <a:pt x="812154" y="2151563"/>
                  <a:pt x="803907" y="2163621"/>
                </a:cubicBezTo>
                <a:lnTo>
                  <a:pt x="797803" y="2172875"/>
                </a:lnTo>
                <a:lnTo>
                  <a:pt x="803702" y="2166581"/>
                </a:lnTo>
                <a:cubicBezTo>
                  <a:pt x="807375" y="2163011"/>
                  <a:pt x="815236" y="2156607"/>
                  <a:pt x="815421" y="2158729"/>
                </a:cubicBezTo>
                <a:lnTo>
                  <a:pt x="814294" y="2160888"/>
                </a:lnTo>
                <a:lnTo>
                  <a:pt x="823177" y="2149554"/>
                </a:lnTo>
                <a:lnTo>
                  <a:pt x="825906" y="2145823"/>
                </a:lnTo>
                <a:lnTo>
                  <a:pt x="825970" y="2144440"/>
                </a:lnTo>
                <a:lnTo>
                  <a:pt x="827347" y="2143855"/>
                </a:lnTo>
                <a:lnTo>
                  <a:pt x="839503" y="2127244"/>
                </a:lnTo>
                <a:cubicBezTo>
                  <a:pt x="843957" y="2121412"/>
                  <a:pt x="847106" y="2117885"/>
                  <a:pt x="848006" y="2118751"/>
                </a:cubicBezTo>
                <a:close/>
                <a:moveTo>
                  <a:pt x="4744924" y="2107952"/>
                </a:moveTo>
                <a:cubicBezTo>
                  <a:pt x="4745116" y="2108712"/>
                  <a:pt x="4745629" y="2110743"/>
                  <a:pt x="4746652" y="2114806"/>
                </a:cubicBezTo>
                <a:cubicBezTo>
                  <a:pt x="4746652" y="2114806"/>
                  <a:pt x="4744348" y="2105667"/>
                  <a:pt x="4744924" y="2107952"/>
                </a:cubicBezTo>
                <a:close/>
                <a:moveTo>
                  <a:pt x="4699040" y="2102256"/>
                </a:moveTo>
                <a:cubicBezTo>
                  <a:pt x="4707115" y="2103175"/>
                  <a:pt x="4713484" y="2105889"/>
                  <a:pt x="4717343" y="2110373"/>
                </a:cubicBezTo>
                <a:cubicBezTo>
                  <a:pt x="4701097" y="2114470"/>
                  <a:pt x="4684412" y="2113219"/>
                  <a:pt x="4670492" y="2104906"/>
                </a:cubicBezTo>
                <a:cubicBezTo>
                  <a:pt x="4681182" y="2102211"/>
                  <a:pt x="4690964" y="2101336"/>
                  <a:pt x="4699040" y="2102256"/>
                </a:cubicBezTo>
                <a:close/>
                <a:moveTo>
                  <a:pt x="4760392" y="2095333"/>
                </a:moveTo>
                <a:lnTo>
                  <a:pt x="4769088" y="2095738"/>
                </a:lnTo>
                <a:lnTo>
                  <a:pt x="4780286" y="2097652"/>
                </a:lnTo>
                <a:close/>
                <a:moveTo>
                  <a:pt x="4796832" y="2082100"/>
                </a:moveTo>
                <a:lnTo>
                  <a:pt x="4790328" y="2085122"/>
                </a:lnTo>
                <a:cubicBezTo>
                  <a:pt x="4790328" y="2085122"/>
                  <a:pt x="4791614" y="2084525"/>
                  <a:pt x="4793218" y="2083778"/>
                </a:cubicBezTo>
                <a:close/>
                <a:moveTo>
                  <a:pt x="4799001" y="2081091"/>
                </a:moveTo>
                <a:lnTo>
                  <a:pt x="4796832" y="2082100"/>
                </a:lnTo>
                <a:lnTo>
                  <a:pt x="4798037" y="2081538"/>
                </a:lnTo>
                <a:cubicBezTo>
                  <a:pt x="4799322" y="2080940"/>
                  <a:pt x="4799965" y="2080644"/>
                  <a:pt x="4799001" y="2081091"/>
                </a:cubicBezTo>
                <a:close/>
                <a:moveTo>
                  <a:pt x="918617" y="2053416"/>
                </a:moveTo>
                <a:cubicBezTo>
                  <a:pt x="916204" y="2054668"/>
                  <a:pt x="910172" y="2059969"/>
                  <a:pt x="903456" y="2066560"/>
                </a:cubicBezTo>
                <a:cubicBezTo>
                  <a:pt x="890021" y="2079742"/>
                  <a:pt x="873847" y="2098084"/>
                  <a:pt x="878416" y="2099511"/>
                </a:cubicBezTo>
                <a:cubicBezTo>
                  <a:pt x="881878" y="2095914"/>
                  <a:pt x="912058" y="2064569"/>
                  <a:pt x="912058" y="2064569"/>
                </a:cubicBezTo>
                <a:cubicBezTo>
                  <a:pt x="919820" y="2054963"/>
                  <a:pt x="921029" y="2052166"/>
                  <a:pt x="918617" y="2053416"/>
                </a:cubicBezTo>
                <a:close/>
                <a:moveTo>
                  <a:pt x="4537775" y="2045692"/>
                </a:moveTo>
                <a:cubicBezTo>
                  <a:pt x="4535522" y="2046631"/>
                  <a:pt x="4533150" y="2051909"/>
                  <a:pt x="4534856" y="2054629"/>
                </a:cubicBezTo>
                <a:cubicBezTo>
                  <a:pt x="4534856" y="2054629"/>
                  <a:pt x="4544062" y="2043801"/>
                  <a:pt x="4539834" y="2046454"/>
                </a:cubicBezTo>
                <a:cubicBezTo>
                  <a:pt x="4539265" y="2045547"/>
                  <a:pt x="4538527" y="2045379"/>
                  <a:pt x="4537775" y="2045692"/>
                </a:cubicBezTo>
                <a:close/>
                <a:moveTo>
                  <a:pt x="4582208" y="2034181"/>
                </a:moveTo>
                <a:cubicBezTo>
                  <a:pt x="4582715" y="2034613"/>
                  <a:pt x="4584070" y="2035763"/>
                  <a:pt x="4586776" y="2038066"/>
                </a:cubicBezTo>
                <a:cubicBezTo>
                  <a:pt x="4586776" y="2038066"/>
                  <a:pt x="4580686" y="2032886"/>
                  <a:pt x="4582208" y="2034181"/>
                </a:cubicBezTo>
                <a:close/>
                <a:moveTo>
                  <a:pt x="4619266" y="2022743"/>
                </a:moveTo>
                <a:cubicBezTo>
                  <a:pt x="4617790" y="2022405"/>
                  <a:pt x="4616108" y="2022828"/>
                  <a:pt x="4614508" y="2023673"/>
                </a:cubicBezTo>
                <a:cubicBezTo>
                  <a:pt x="4609706" y="2026211"/>
                  <a:pt x="4605632" y="2032556"/>
                  <a:pt x="4610058" y="2033570"/>
                </a:cubicBezTo>
                <a:close/>
                <a:moveTo>
                  <a:pt x="913260" y="1962154"/>
                </a:moveTo>
                <a:lnTo>
                  <a:pt x="908837" y="1966444"/>
                </a:lnTo>
                <a:lnTo>
                  <a:pt x="906438" y="1962662"/>
                </a:lnTo>
                <a:close/>
                <a:moveTo>
                  <a:pt x="1193376" y="1948908"/>
                </a:moveTo>
                <a:lnTo>
                  <a:pt x="1188118" y="1961946"/>
                </a:lnTo>
                <a:cubicBezTo>
                  <a:pt x="1188118" y="1961946"/>
                  <a:pt x="1190827" y="1967853"/>
                  <a:pt x="1190151" y="1966376"/>
                </a:cubicBezTo>
                <a:cubicBezTo>
                  <a:pt x="1189925" y="1965884"/>
                  <a:pt x="1189322" y="1964572"/>
                  <a:pt x="1188118" y="1961946"/>
                </a:cubicBezTo>
                <a:lnTo>
                  <a:pt x="1193021" y="1951858"/>
                </a:lnTo>
                <a:close/>
                <a:moveTo>
                  <a:pt x="925745" y="1930536"/>
                </a:moveTo>
                <a:lnTo>
                  <a:pt x="924857" y="1950903"/>
                </a:lnTo>
                <a:lnTo>
                  <a:pt x="921075" y="1954572"/>
                </a:lnTo>
                <a:close/>
                <a:moveTo>
                  <a:pt x="5108946" y="1908694"/>
                </a:moveTo>
                <a:lnTo>
                  <a:pt x="5119264" y="1910015"/>
                </a:lnTo>
                <a:cubicBezTo>
                  <a:pt x="5130574" y="1910687"/>
                  <a:pt x="5140412" y="1910935"/>
                  <a:pt x="5146616" y="1912098"/>
                </a:cubicBezTo>
                <a:lnTo>
                  <a:pt x="5148682" y="1914351"/>
                </a:lnTo>
                <a:lnTo>
                  <a:pt x="5146896" y="1915526"/>
                </a:lnTo>
                <a:cubicBezTo>
                  <a:pt x="5140405" y="1917596"/>
                  <a:pt x="5130633" y="1918461"/>
                  <a:pt x="5124057" y="1920058"/>
                </a:cubicBezTo>
                <a:cubicBezTo>
                  <a:pt x="5134560" y="1915997"/>
                  <a:pt x="5130215" y="1917460"/>
                  <a:pt x="5119428" y="1921067"/>
                </a:cubicBezTo>
                <a:lnTo>
                  <a:pt x="5079034" y="1934025"/>
                </a:lnTo>
                <a:lnTo>
                  <a:pt x="5045720" y="1937539"/>
                </a:lnTo>
                <a:cubicBezTo>
                  <a:pt x="5011494" y="1935256"/>
                  <a:pt x="4998432" y="1926726"/>
                  <a:pt x="4978348" y="1937248"/>
                </a:cubicBezTo>
                <a:cubicBezTo>
                  <a:pt x="4963610" y="1947329"/>
                  <a:pt x="4967492" y="1962721"/>
                  <a:pt x="4957231" y="1965307"/>
                </a:cubicBezTo>
                <a:cubicBezTo>
                  <a:pt x="4943978" y="1968650"/>
                  <a:pt x="4916436" y="1965817"/>
                  <a:pt x="4887902" y="1961757"/>
                </a:cubicBezTo>
                <a:lnTo>
                  <a:pt x="4881020" y="1960707"/>
                </a:lnTo>
                <a:lnTo>
                  <a:pt x="4887444" y="1958974"/>
                </a:lnTo>
                <a:cubicBezTo>
                  <a:pt x="4955396" y="1942464"/>
                  <a:pt x="5025668" y="1913548"/>
                  <a:pt x="5081166" y="1910744"/>
                </a:cubicBezTo>
                <a:cubicBezTo>
                  <a:pt x="5082641" y="1911083"/>
                  <a:pt x="5087684" y="1910815"/>
                  <a:pt x="5094417" y="1910224"/>
                </a:cubicBezTo>
                <a:close/>
                <a:moveTo>
                  <a:pt x="929533" y="1896480"/>
                </a:moveTo>
                <a:cubicBezTo>
                  <a:pt x="934744" y="1904486"/>
                  <a:pt x="933176" y="1917338"/>
                  <a:pt x="925745" y="1930536"/>
                </a:cubicBezTo>
                <a:cubicBezTo>
                  <a:pt x="922031" y="1918433"/>
                  <a:pt x="923884" y="1906512"/>
                  <a:pt x="929533" y="1896480"/>
                </a:cubicBezTo>
                <a:close/>
                <a:moveTo>
                  <a:pt x="925613" y="1891913"/>
                </a:moveTo>
                <a:cubicBezTo>
                  <a:pt x="926049" y="1892421"/>
                  <a:pt x="927210" y="1893774"/>
                  <a:pt x="929533" y="1896480"/>
                </a:cubicBezTo>
                <a:cubicBezTo>
                  <a:pt x="929533" y="1896480"/>
                  <a:pt x="924307" y="1890391"/>
                  <a:pt x="925613" y="1891913"/>
                </a:cubicBezTo>
                <a:close/>
                <a:moveTo>
                  <a:pt x="1679171" y="1887149"/>
                </a:moveTo>
                <a:cubicBezTo>
                  <a:pt x="1680349" y="1886843"/>
                  <a:pt x="1679564" y="1887047"/>
                  <a:pt x="1677995" y="1887454"/>
                </a:cubicBezTo>
                <a:lnTo>
                  <a:pt x="1676963" y="1887724"/>
                </a:lnTo>
                <a:lnTo>
                  <a:pt x="1675787" y="1888028"/>
                </a:lnTo>
                <a:cubicBezTo>
                  <a:pt x="1674073" y="1888474"/>
                  <a:pt x="1671718" y="1889087"/>
                  <a:pt x="1668582" y="1889902"/>
                </a:cubicBezTo>
                <a:cubicBezTo>
                  <a:pt x="1668582" y="1889902"/>
                  <a:pt x="1670151" y="1889494"/>
                  <a:pt x="1672111" y="1888985"/>
                </a:cubicBezTo>
                <a:lnTo>
                  <a:pt x="1676963" y="1887724"/>
                </a:lnTo>
                <a:close/>
                <a:moveTo>
                  <a:pt x="927497" y="1870477"/>
                </a:moveTo>
                <a:cubicBezTo>
                  <a:pt x="927905" y="1870966"/>
                  <a:pt x="928993" y="1872270"/>
                  <a:pt x="931170" y="1874875"/>
                </a:cubicBezTo>
                <a:cubicBezTo>
                  <a:pt x="931170" y="1874875"/>
                  <a:pt x="926272" y="1869012"/>
                  <a:pt x="927497" y="1870477"/>
                </a:cubicBezTo>
                <a:close/>
                <a:moveTo>
                  <a:pt x="938241" y="1853690"/>
                </a:moveTo>
                <a:cubicBezTo>
                  <a:pt x="937891" y="1854309"/>
                  <a:pt x="936963" y="1855959"/>
                  <a:pt x="935105" y="1859258"/>
                </a:cubicBezTo>
                <a:cubicBezTo>
                  <a:pt x="935105" y="1859258"/>
                  <a:pt x="939286" y="1851834"/>
                  <a:pt x="938241" y="1853690"/>
                </a:cubicBezTo>
                <a:close/>
                <a:moveTo>
                  <a:pt x="1717539" y="1849747"/>
                </a:moveTo>
                <a:lnTo>
                  <a:pt x="1713826" y="1851454"/>
                </a:lnTo>
                <a:lnTo>
                  <a:pt x="1712910" y="1851891"/>
                </a:lnTo>
                <a:lnTo>
                  <a:pt x="1702475" y="1864022"/>
                </a:lnTo>
                <a:cubicBezTo>
                  <a:pt x="1699508" y="1868004"/>
                  <a:pt x="1697864" y="1871062"/>
                  <a:pt x="1699506" y="1871157"/>
                </a:cubicBezTo>
                <a:lnTo>
                  <a:pt x="1711874" y="1858311"/>
                </a:lnTo>
                <a:close/>
                <a:moveTo>
                  <a:pt x="5179960" y="1843449"/>
                </a:moveTo>
                <a:cubicBezTo>
                  <a:pt x="5177253" y="1843351"/>
                  <a:pt x="5175016" y="1844286"/>
                  <a:pt x="5174870" y="1848349"/>
                </a:cubicBezTo>
                <a:cubicBezTo>
                  <a:pt x="5170806" y="1848202"/>
                  <a:pt x="5162152" y="1843820"/>
                  <a:pt x="5161858" y="1851946"/>
                </a:cubicBezTo>
                <a:cubicBezTo>
                  <a:pt x="5170659" y="1852265"/>
                  <a:pt x="5174722" y="1852412"/>
                  <a:pt x="5174870" y="1848349"/>
                </a:cubicBezTo>
                <a:cubicBezTo>
                  <a:pt x="5183671" y="1848667"/>
                  <a:pt x="5187732" y="1848815"/>
                  <a:pt x="5187878" y="1844752"/>
                </a:cubicBezTo>
                <a:cubicBezTo>
                  <a:pt x="5185848" y="1844678"/>
                  <a:pt x="5182668" y="1843547"/>
                  <a:pt x="5179960" y="1843449"/>
                </a:cubicBezTo>
                <a:close/>
                <a:moveTo>
                  <a:pt x="5178951" y="1833066"/>
                </a:moveTo>
                <a:lnTo>
                  <a:pt x="5188888" y="1834481"/>
                </a:lnTo>
                <a:lnTo>
                  <a:pt x="5229180" y="1843146"/>
                </a:lnTo>
                <a:lnTo>
                  <a:pt x="5187876" y="1855888"/>
                </a:lnTo>
                <a:lnTo>
                  <a:pt x="5126340" y="1850253"/>
                </a:lnTo>
                <a:close/>
                <a:moveTo>
                  <a:pt x="4928943" y="1831475"/>
                </a:moveTo>
                <a:lnTo>
                  <a:pt x="4928715" y="1834890"/>
                </a:lnTo>
                <a:lnTo>
                  <a:pt x="4921063" y="1834801"/>
                </a:lnTo>
                <a:cubicBezTo>
                  <a:pt x="4916720" y="1840029"/>
                  <a:pt x="4917315" y="1846047"/>
                  <a:pt x="4920858" y="1851621"/>
                </a:cubicBezTo>
                <a:cubicBezTo>
                  <a:pt x="4931484" y="1868336"/>
                  <a:pt x="4968618" y="1881019"/>
                  <a:pt x="4978344" y="1856182"/>
                </a:cubicBezTo>
                <a:cubicBezTo>
                  <a:pt x="4978344" y="1856182"/>
                  <a:pt x="4968692" y="1848973"/>
                  <a:pt x="4956707" y="1842695"/>
                </a:cubicBezTo>
                <a:lnTo>
                  <a:pt x="4955577" y="1842233"/>
                </a:lnTo>
                <a:lnTo>
                  <a:pt x="4959546" y="1841038"/>
                </a:lnTo>
                <a:cubicBezTo>
                  <a:pt x="4959546" y="1841038"/>
                  <a:pt x="4939204" y="1828887"/>
                  <a:pt x="4928943" y="1831475"/>
                </a:cubicBezTo>
                <a:close/>
                <a:moveTo>
                  <a:pt x="4892264" y="1829107"/>
                </a:moveTo>
                <a:cubicBezTo>
                  <a:pt x="4892756" y="1829511"/>
                  <a:pt x="4894062" y="1830586"/>
                  <a:pt x="4896672" y="1832738"/>
                </a:cubicBezTo>
                <a:cubicBezTo>
                  <a:pt x="4896672" y="1832738"/>
                  <a:pt x="4890796" y="1827897"/>
                  <a:pt x="4892264" y="1829107"/>
                </a:cubicBezTo>
                <a:close/>
                <a:moveTo>
                  <a:pt x="5135656" y="1826899"/>
                </a:moveTo>
                <a:lnTo>
                  <a:pt x="5157432" y="1830000"/>
                </a:lnTo>
                <a:lnTo>
                  <a:pt x="5106362" y="1848423"/>
                </a:lnTo>
                <a:lnTo>
                  <a:pt x="5084006" y="1846376"/>
                </a:lnTo>
                <a:lnTo>
                  <a:pt x="5071784" y="1845310"/>
                </a:lnTo>
                <a:close/>
                <a:moveTo>
                  <a:pt x="5096062" y="1822103"/>
                </a:moveTo>
                <a:lnTo>
                  <a:pt x="5122801" y="1825255"/>
                </a:lnTo>
                <a:lnTo>
                  <a:pt x="5115709" y="1827563"/>
                </a:lnTo>
                <a:cubicBezTo>
                  <a:pt x="5097286" y="1833167"/>
                  <a:pt x="5077256" y="1838713"/>
                  <a:pt x="5070750" y="1840512"/>
                </a:cubicBezTo>
                <a:lnTo>
                  <a:pt x="5060104" y="1844293"/>
                </a:lnTo>
                <a:lnTo>
                  <a:pt x="5036211" y="1842209"/>
                </a:lnTo>
                <a:lnTo>
                  <a:pt x="5060942" y="1835241"/>
                </a:lnTo>
                <a:cubicBezTo>
                  <a:pt x="5072116" y="1830900"/>
                  <a:pt x="5083816" y="1826070"/>
                  <a:pt x="5092352" y="1824347"/>
                </a:cubicBezTo>
                <a:close/>
                <a:moveTo>
                  <a:pt x="993764" y="1814336"/>
                </a:moveTo>
                <a:lnTo>
                  <a:pt x="994873" y="1815319"/>
                </a:lnTo>
                <a:cubicBezTo>
                  <a:pt x="995088" y="1816017"/>
                  <a:pt x="994642" y="1816809"/>
                  <a:pt x="993750" y="1818392"/>
                </a:cubicBezTo>
                <a:close/>
                <a:moveTo>
                  <a:pt x="5295294" y="1810843"/>
                </a:moveTo>
                <a:lnTo>
                  <a:pt x="5290276" y="1820972"/>
                </a:lnTo>
                <a:lnTo>
                  <a:pt x="5281278" y="1825354"/>
                </a:lnTo>
                <a:lnTo>
                  <a:pt x="5256058" y="1822674"/>
                </a:lnTo>
                <a:close/>
                <a:moveTo>
                  <a:pt x="993786" y="1806877"/>
                </a:moveTo>
                <a:lnTo>
                  <a:pt x="993764" y="1814336"/>
                </a:lnTo>
                <a:lnTo>
                  <a:pt x="992036" y="1812807"/>
                </a:lnTo>
                <a:close/>
                <a:moveTo>
                  <a:pt x="5215878" y="1802712"/>
                </a:moveTo>
                <a:lnTo>
                  <a:pt x="5211891" y="1806125"/>
                </a:lnTo>
                <a:cubicBezTo>
                  <a:pt x="5213043" y="1807626"/>
                  <a:pt x="5219500" y="1806761"/>
                  <a:pt x="5228481" y="1804971"/>
                </a:cubicBezTo>
                <a:lnTo>
                  <a:pt x="5233350" y="1803943"/>
                </a:lnTo>
                <a:lnTo>
                  <a:pt x="5197466" y="1815902"/>
                </a:lnTo>
                <a:lnTo>
                  <a:pt x="5180956" y="1813536"/>
                </a:lnTo>
                <a:close/>
                <a:moveTo>
                  <a:pt x="5272520" y="1801051"/>
                </a:moveTo>
                <a:lnTo>
                  <a:pt x="5281952" y="1802106"/>
                </a:lnTo>
                <a:lnTo>
                  <a:pt x="5280894" y="1803036"/>
                </a:lnTo>
                <a:cubicBezTo>
                  <a:pt x="5269910" y="1807675"/>
                  <a:pt x="5255881" y="1803683"/>
                  <a:pt x="5250683" y="1814524"/>
                </a:cubicBezTo>
                <a:lnTo>
                  <a:pt x="5297627" y="1806136"/>
                </a:lnTo>
                <a:lnTo>
                  <a:pt x="5297119" y="1807161"/>
                </a:lnTo>
                <a:lnTo>
                  <a:pt x="5252874" y="1822336"/>
                </a:lnTo>
                <a:lnTo>
                  <a:pt x="5220850" y="1818933"/>
                </a:lnTo>
                <a:close/>
                <a:moveTo>
                  <a:pt x="5111356" y="1792417"/>
                </a:moveTo>
                <a:cubicBezTo>
                  <a:pt x="5112494" y="1794231"/>
                  <a:pt x="5110912" y="1797749"/>
                  <a:pt x="5109498" y="1800530"/>
                </a:cubicBezTo>
                <a:lnTo>
                  <a:pt x="5108886" y="1803206"/>
                </a:lnTo>
                <a:lnTo>
                  <a:pt x="5075363" y="1798402"/>
                </a:lnTo>
                <a:lnTo>
                  <a:pt x="5078170" y="1797231"/>
                </a:lnTo>
                <a:cubicBezTo>
                  <a:pt x="5087696" y="1796309"/>
                  <a:pt x="5113630" y="1796043"/>
                  <a:pt x="5111356" y="1792417"/>
                </a:cubicBezTo>
                <a:close/>
                <a:moveTo>
                  <a:pt x="5169420" y="1789519"/>
                </a:moveTo>
                <a:lnTo>
                  <a:pt x="5174619" y="1790101"/>
                </a:lnTo>
                <a:lnTo>
                  <a:pt x="5125508" y="1805589"/>
                </a:lnTo>
                <a:lnTo>
                  <a:pt x="5111448" y="1803573"/>
                </a:lnTo>
                <a:lnTo>
                  <a:pt x="5137614" y="1797531"/>
                </a:lnTo>
                <a:close/>
                <a:moveTo>
                  <a:pt x="5125112" y="1788842"/>
                </a:moveTo>
                <a:cubicBezTo>
                  <a:pt x="5127388" y="1792469"/>
                  <a:pt x="5122185" y="1801629"/>
                  <a:pt x="5119531" y="1797398"/>
                </a:cubicBezTo>
                <a:cubicBezTo>
                  <a:pt x="5115906" y="1799671"/>
                  <a:pt x="5121486" y="1791117"/>
                  <a:pt x="5125112" y="1788842"/>
                </a:cubicBezTo>
                <a:close/>
                <a:moveTo>
                  <a:pt x="4394969" y="1786319"/>
                </a:moveTo>
                <a:lnTo>
                  <a:pt x="4340530" y="1795614"/>
                </a:lnTo>
                <a:lnTo>
                  <a:pt x="4318796" y="1800381"/>
                </a:lnTo>
                <a:lnTo>
                  <a:pt x="4238200" y="1822943"/>
                </a:lnTo>
                <a:lnTo>
                  <a:pt x="4191846" y="1836525"/>
                </a:lnTo>
                <a:lnTo>
                  <a:pt x="4150682" y="1852692"/>
                </a:lnTo>
                <a:cubicBezTo>
                  <a:pt x="4201859" y="1842027"/>
                  <a:pt x="4249574" y="1826597"/>
                  <a:pt x="4300737" y="1813084"/>
                </a:cubicBezTo>
                <a:lnTo>
                  <a:pt x="4329309" y="1806221"/>
                </a:lnTo>
                <a:lnTo>
                  <a:pt x="4392746" y="1786954"/>
                </a:lnTo>
                <a:close/>
                <a:moveTo>
                  <a:pt x="4733014" y="1777799"/>
                </a:moveTo>
                <a:cubicBezTo>
                  <a:pt x="4733052" y="1775956"/>
                  <a:pt x="4731958" y="1776856"/>
                  <a:pt x="4730395" y="1778209"/>
                </a:cubicBezTo>
                <a:lnTo>
                  <a:pt x="4729412" y="1778772"/>
                </a:lnTo>
                <a:lnTo>
                  <a:pt x="4732448" y="1779144"/>
                </a:lnTo>
                <a:close/>
                <a:moveTo>
                  <a:pt x="5046454" y="1775764"/>
                </a:moveTo>
                <a:lnTo>
                  <a:pt x="5052470" y="1776437"/>
                </a:lnTo>
                <a:lnTo>
                  <a:pt x="5014307" y="1790902"/>
                </a:lnTo>
                <a:lnTo>
                  <a:pt x="4995155" y="1788854"/>
                </a:lnTo>
                <a:lnTo>
                  <a:pt x="5016764" y="1784180"/>
                </a:lnTo>
                <a:close/>
                <a:moveTo>
                  <a:pt x="5017308" y="1772504"/>
                </a:moveTo>
                <a:lnTo>
                  <a:pt x="5017624" y="1772539"/>
                </a:lnTo>
                <a:lnTo>
                  <a:pt x="5017244" y="1772647"/>
                </a:lnTo>
                <a:close/>
                <a:moveTo>
                  <a:pt x="5010373" y="1772371"/>
                </a:moveTo>
                <a:lnTo>
                  <a:pt x="5010246" y="1774643"/>
                </a:lnTo>
                <a:lnTo>
                  <a:pt x="5009590" y="1774830"/>
                </a:lnTo>
                <a:lnTo>
                  <a:pt x="4975566" y="1786761"/>
                </a:lnTo>
                <a:lnTo>
                  <a:pt x="4958528" y="1784940"/>
                </a:lnTo>
                <a:lnTo>
                  <a:pt x="4978760" y="1779171"/>
                </a:lnTo>
                <a:cubicBezTo>
                  <a:pt x="4994554" y="1774924"/>
                  <a:pt x="5006270" y="1772207"/>
                  <a:pt x="5010373" y="1772371"/>
                </a:cubicBezTo>
                <a:close/>
                <a:moveTo>
                  <a:pt x="4553636" y="1714531"/>
                </a:moveTo>
                <a:cubicBezTo>
                  <a:pt x="4552795" y="1714985"/>
                  <a:pt x="4551624" y="1716466"/>
                  <a:pt x="4550244" y="1718242"/>
                </a:cubicBezTo>
                <a:lnTo>
                  <a:pt x="4548486" y="1719752"/>
                </a:lnTo>
                <a:lnTo>
                  <a:pt x="4554114" y="1720417"/>
                </a:lnTo>
                <a:lnTo>
                  <a:pt x="4555036" y="1716974"/>
                </a:lnTo>
                <a:cubicBezTo>
                  <a:pt x="4554984" y="1714647"/>
                  <a:pt x="4554476" y="1714076"/>
                  <a:pt x="4553636" y="1714531"/>
                </a:cubicBezTo>
                <a:close/>
                <a:moveTo>
                  <a:pt x="1067772" y="1701833"/>
                </a:moveTo>
                <a:lnTo>
                  <a:pt x="1065113" y="1726175"/>
                </a:lnTo>
                <a:lnTo>
                  <a:pt x="1054580" y="1831697"/>
                </a:lnTo>
                <a:lnTo>
                  <a:pt x="993380" y="1884430"/>
                </a:lnTo>
                <a:lnTo>
                  <a:pt x="940315" y="1935908"/>
                </a:lnTo>
                <a:lnTo>
                  <a:pt x="954011" y="1812918"/>
                </a:lnTo>
                <a:lnTo>
                  <a:pt x="958062" y="1784190"/>
                </a:lnTo>
                <a:lnTo>
                  <a:pt x="984856" y="1764159"/>
                </a:lnTo>
                <a:lnTo>
                  <a:pt x="984680" y="1779847"/>
                </a:lnTo>
                <a:cubicBezTo>
                  <a:pt x="984896" y="1789531"/>
                  <a:pt x="995388" y="1796786"/>
                  <a:pt x="995388" y="1796786"/>
                </a:cubicBezTo>
                <a:cubicBezTo>
                  <a:pt x="995388" y="1796786"/>
                  <a:pt x="995516" y="1799076"/>
                  <a:pt x="995161" y="1802222"/>
                </a:cubicBezTo>
                <a:lnTo>
                  <a:pt x="993786" y="1806877"/>
                </a:lnTo>
                <a:lnTo>
                  <a:pt x="993797" y="1804018"/>
                </a:lnTo>
                <a:cubicBezTo>
                  <a:pt x="993768" y="1801191"/>
                  <a:pt x="993694" y="1800154"/>
                  <a:pt x="993563" y="1800385"/>
                </a:cubicBezTo>
                <a:cubicBezTo>
                  <a:pt x="993304" y="1800847"/>
                  <a:pt x="992822" y="1806380"/>
                  <a:pt x="992036" y="1812807"/>
                </a:cubicBezTo>
                <a:cubicBezTo>
                  <a:pt x="995464" y="1823979"/>
                  <a:pt x="997108" y="1838318"/>
                  <a:pt x="997108" y="1838318"/>
                </a:cubicBezTo>
                <a:cubicBezTo>
                  <a:pt x="1009967" y="1842809"/>
                  <a:pt x="995825" y="1778751"/>
                  <a:pt x="1008975" y="1746768"/>
                </a:cubicBezTo>
                <a:lnTo>
                  <a:pt x="1010804" y="1744761"/>
                </a:lnTo>
                <a:lnTo>
                  <a:pt x="1028761" y="1731337"/>
                </a:lnTo>
                <a:close/>
                <a:moveTo>
                  <a:pt x="5144403" y="1694857"/>
                </a:moveTo>
                <a:cubicBezTo>
                  <a:pt x="5145778" y="1695811"/>
                  <a:pt x="5144209" y="1698216"/>
                  <a:pt x="5141123" y="1701100"/>
                </a:cubicBezTo>
                <a:lnTo>
                  <a:pt x="5136872" y="1704227"/>
                </a:lnTo>
                <a:lnTo>
                  <a:pt x="5065106" y="1723778"/>
                </a:lnTo>
                <a:lnTo>
                  <a:pt x="4987532" y="1716255"/>
                </a:lnTo>
                <a:lnTo>
                  <a:pt x="5029565" y="1704785"/>
                </a:lnTo>
                <a:cubicBezTo>
                  <a:pt x="5033701" y="1702901"/>
                  <a:pt x="5040979" y="1703164"/>
                  <a:pt x="5049866" y="1703486"/>
                </a:cubicBezTo>
                <a:lnTo>
                  <a:pt x="5060901" y="1703137"/>
                </a:lnTo>
                <a:lnTo>
                  <a:pt x="5055831" y="1705028"/>
                </a:lnTo>
                <a:cubicBezTo>
                  <a:pt x="5050960" y="1707864"/>
                  <a:pt x="5048421" y="1711090"/>
                  <a:pt x="5050310" y="1714652"/>
                </a:cubicBezTo>
                <a:cubicBezTo>
                  <a:pt x="5054799" y="1717151"/>
                  <a:pt x="5078912" y="1709984"/>
                  <a:pt x="5102441" y="1702231"/>
                </a:cubicBezTo>
                <a:lnTo>
                  <a:pt x="5104597" y="1701504"/>
                </a:lnTo>
                <a:lnTo>
                  <a:pt x="5107000" y="1701235"/>
                </a:lnTo>
                <a:cubicBezTo>
                  <a:pt x="5117378" y="1699991"/>
                  <a:pt x="5128206" y="1698463"/>
                  <a:pt x="5130018" y="1697325"/>
                </a:cubicBezTo>
                <a:cubicBezTo>
                  <a:pt x="5138710" y="1694402"/>
                  <a:pt x="5143028" y="1693904"/>
                  <a:pt x="5144403" y="1694857"/>
                </a:cubicBezTo>
                <a:close/>
                <a:moveTo>
                  <a:pt x="4252735" y="1684977"/>
                </a:moveTo>
                <a:lnTo>
                  <a:pt x="4250634" y="1685367"/>
                </a:lnTo>
                <a:cubicBezTo>
                  <a:pt x="4240200" y="1687699"/>
                  <a:pt x="4226831" y="1691410"/>
                  <a:pt x="4220390" y="1694910"/>
                </a:cubicBezTo>
                <a:lnTo>
                  <a:pt x="4220241" y="1695134"/>
                </a:lnTo>
                <a:lnTo>
                  <a:pt x="4249918" y="1685763"/>
                </a:lnTo>
                <a:close/>
                <a:moveTo>
                  <a:pt x="5158880" y="1684274"/>
                </a:moveTo>
                <a:cubicBezTo>
                  <a:pt x="5162507" y="1682001"/>
                  <a:pt x="5156926" y="1690556"/>
                  <a:pt x="5153301" y="1692829"/>
                </a:cubicBezTo>
                <a:cubicBezTo>
                  <a:pt x="5151026" y="1689202"/>
                  <a:pt x="5158880" y="1684274"/>
                  <a:pt x="5158880" y="1684274"/>
                </a:cubicBezTo>
                <a:close/>
                <a:moveTo>
                  <a:pt x="4930710" y="1682097"/>
                </a:moveTo>
                <a:cubicBezTo>
                  <a:pt x="4935272" y="1681881"/>
                  <a:pt x="4939461" y="1682032"/>
                  <a:pt x="4942066" y="1682635"/>
                </a:cubicBezTo>
                <a:cubicBezTo>
                  <a:pt x="4947276" y="1683841"/>
                  <a:pt x="4946151" y="1686851"/>
                  <a:pt x="4929004" y="1692331"/>
                </a:cubicBezTo>
                <a:lnTo>
                  <a:pt x="4879264" y="1705756"/>
                </a:lnTo>
                <a:lnTo>
                  <a:pt x="4835900" y="1701552"/>
                </a:lnTo>
                <a:lnTo>
                  <a:pt x="4825062" y="1700588"/>
                </a:lnTo>
                <a:lnTo>
                  <a:pt x="4853680" y="1694349"/>
                </a:lnTo>
                <a:cubicBezTo>
                  <a:pt x="4878902" y="1690517"/>
                  <a:pt x="4882965" y="1690663"/>
                  <a:pt x="4917112" y="1683764"/>
                </a:cubicBezTo>
                <a:cubicBezTo>
                  <a:pt x="4921211" y="1682896"/>
                  <a:pt x="4926147" y="1682312"/>
                  <a:pt x="4930710" y="1682097"/>
                </a:cubicBezTo>
                <a:close/>
                <a:moveTo>
                  <a:pt x="4777496" y="1681179"/>
                </a:moveTo>
                <a:lnTo>
                  <a:pt x="4778022" y="1686865"/>
                </a:lnTo>
                <a:cubicBezTo>
                  <a:pt x="4779075" y="1685885"/>
                  <a:pt x="4774856" y="1686538"/>
                  <a:pt x="4767934" y="1688130"/>
                </a:cubicBezTo>
                <a:lnTo>
                  <a:pt x="4744532" y="1694275"/>
                </a:lnTo>
                <a:lnTo>
                  <a:pt x="4726962" y="1693421"/>
                </a:lnTo>
                <a:close/>
                <a:moveTo>
                  <a:pt x="4842254" y="1676966"/>
                </a:moveTo>
                <a:cubicBezTo>
                  <a:pt x="4848616" y="1676201"/>
                  <a:pt x="4853151" y="1676195"/>
                  <a:pt x="4854292" y="1677423"/>
                </a:cubicBezTo>
                <a:cubicBezTo>
                  <a:pt x="4856250" y="1679528"/>
                  <a:pt x="4846582" y="1684431"/>
                  <a:pt x="4834798" y="1689259"/>
                </a:cubicBezTo>
                <a:lnTo>
                  <a:pt x="4807228" y="1699003"/>
                </a:lnTo>
                <a:lnTo>
                  <a:pt x="4765536" y="1695297"/>
                </a:lnTo>
                <a:lnTo>
                  <a:pt x="4764596" y="1695251"/>
                </a:lnTo>
                <a:lnTo>
                  <a:pt x="4777850" y="1691604"/>
                </a:lnTo>
                <a:cubicBezTo>
                  <a:pt x="4787627" y="1688399"/>
                  <a:pt x="4823168" y="1679261"/>
                  <a:pt x="4842254" y="1676966"/>
                </a:cubicBezTo>
                <a:close/>
                <a:moveTo>
                  <a:pt x="1070605" y="1674306"/>
                </a:moveTo>
                <a:lnTo>
                  <a:pt x="1069947" y="1680802"/>
                </a:lnTo>
                <a:lnTo>
                  <a:pt x="1059733" y="1688094"/>
                </a:lnTo>
                <a:lnTo>
                  <a:pt x="1027531" y="1711590"/>
                </a:lnTo>
                <a:lnTo>
                  <a:pt x="1027597" y="1711351"/>
                </a:lnTo>
                <a:lnTo>
                  <a:pt x="1057950" y="1684860"/>
                </a:lnTo>
                <a:close/>
                <a:moveTo>
                  <a:pt x="4562610" y="1666618"/>
                </a:moveTo>
                <a:cubicBezTo>
                  <a:pt x="4558982" y="1668892"/>
                  <a:pt x="4554006" y="1677067"/>
                  <a:pt x="4557632" y="1674793"/>
                </a:cubicBezTo>
                <a:cubicBezTo>
                  <a:pt x="4559906" y="1678420"/>
                  <a:pt x="4564884" y="1670244"/>
                  <a:pt x="4562610" y="1666618"/>
                </a:cubicBezTo>
                <a:close/>
                <a:moveTo>
                  <a:pt x="4432498" y="1663758"/>
                </a:moveTo>
                <a:lnTo>
                  <a:pt x="4431196" y="1663783"/>
                </a:lnTo>
                <a:lnTo>
                  <a:pt x="4427260" y="1665020"/>
                </a:lnTo>
                <a:lnTo>
                  <a:pt x="4427882" y="1666944"/>
                </a:lnTo>
                <a:cubicBezTo>
                  <a:pt x="4429438" y="1667441"/>
                  <a:pt x="4430033" y="1665574"/>
                  <a:pt x="4431589" y="1666071"/>
                </a:cubicBezTo>
                <a:cubicBezTo>
                  <a:pt x="4434690" y="1664746"/>
                  <a:pt x="4434116" y="1663984"/>
                  <a:pt x="4432498" y="1663758"/>
                </a:cubicBezTo>
                <a:close/>
                <a:moveTo>
                  <a:pt x="4576366" y="1663043"/>
                </a:moveTo>
                <a:cubicBezTo>
                  <a:pt x="4572739" y="1665317"/>
                  <a:pt x="4567160" y="1673871"/>
                  <a:pt x="4571388" y="1671217"/>
                </a:cubicBezTo>
                <a:cubicBezTo>
                  <a:pt x="4574043" y="1675448"/>
                  <a:pt x="4578642" y="1666670"/>
                  <a:pt x="4576366" y="1663043"/>
                </a:cubicBezTo>
                <a:close/>
                <a:moveTo>
                  <a:pt x="4624877" y="1651618"/>
                </a:moveTo>
                <a:cubicBezTo>
                  <a:pt x="4622624" y="1652557"/>
                  <a:pt x="4620251" y="1657836"/>
                  <a:pt x="4621958" y="1660555"/>
                </a:cubicBezTo>
                <a:cubicBezTo>
                  <a:pt x="4621958" y="1660555"/>
                  <a:pt x="4630560" y="1650106"/>
                  <a:pt x="4626936" y="1652381"/>
                </a:cubicBezTo>
                <a:cubicBezTo>
                  <a:pt x="4626365" y="1651475"/>
                  <a:pt x="4625629" y="1651305"/>
                  <a:pt x="4624877" y="1651618"/>
                </a:cubicBezTo>
                <a:close/>
                <a:moveTo>
                  <a:pt x="2336697" y="1649280"/>
                </a:moveTo>
                <a:lnTo>
                  <a:pt x="2330675" y="1651703"/>
                </a:lnTo>
                <a:lnTo>
                  <a:pt x="2288613" y="1668304"/>
                </a:lnTo>
                <a:lnTo>
                  <a:pt x="2264845" y="1686539"/>
                </a:lnTo>
                <a:lnTo>
                  <a:pt x="2266874" y="1685758"/>
                </a:lnTo>
                <a:lnTo>
                  <a:pt x="2315459" y="1665073"/>
                </a:lnTo>
                <a:close/>
                <a:moveTo>
                  <a:pt x="1977532" y="1645760"/>
                </a:moveTo>
                <a:lnTo>
                  <a:pt x="1976416" y="1646225"/>
                </a:lnTo>
                <a:lnTo>
                  <a:pt x="1928307" y="1680147"/>
                </a:lnTo>
                <a:lnTo>
                  <a:pt x="1944108" y="1674235"/>
                </a:lnTo>
                <a:close/>
                <a:moveTo>
                  <a:pt x="1360986" y="1635240"/>
                </a:moveTo>
                <a:cubicBezTo>
                  <a:pt x="1361394" y="1639064"/>
                  <a:pt x="1356518" y="1651946"/>
                  <a:pt x="1356518" y="1651946"/>
                </a:cubicBezTo>
                <a:cubicBezTo>
                  <a:pt x="1351650" y="1656424"/>
                  <a:pt x="1349079" y="1643858"/>
                  <a:pt x="1358443" y="1635245"/>
                </a:cubicBezTo>
                <a:cubicBezTo>
                  <a:pt x="1360128" y="1633696"/>
                  <a:pt x="1360852" y="1633965"/>
                  <a:pt x="1360986" y="1635240"/>
                </a:cubicBezTo>
                <a:close/>
                <a:moveTo>
                  <a:pt x="1250301" y="1633418"/>
                </a:moveTo>
                <a:cubicBezTo>
                  <a:pt x="1249907" y="1630982"/>
                  <a:pt x="1251483" y="1640728"/>
                  <a:pt x="1251483" y="1640728"/>
                </a:cubicBezTo>
                <a:cubicBezTo>
                  <a:pt x="1250782" y="1636396"/>
                  <a:pt x="1250432" y="1634230"/>
                  <a:pt x="1250301" y="1633418"/>
                </a:cubicBezTo>
                <a:close/>
                <a:moveTo>
                  <a:pt x="4721586" y="1630936"/>
                </a:moveTo>
                <a:lnTo>
                  <a:pt x="4695550" y="1638075"/>
                </a:lnTo>
                <a:lnTo>
                  <a:pt x="4690586" y="1639230"/>
                </a:lnTo>
                <a:lnTo>
                  <a:pt x="4702684" y="1635718"/>
                </a:lnTo>
                <a:close/>
                <a:moveTo>
                  <a:pt x="1410312" y="1629362"/>
                </a:moveTo>
                <a:cubicBezTo>
                  <a:pt x="1407344" y="1632443"/>
                  <a:pt x="1401028" y="1645177"/>
                  <a:pt x="1404492" y="1641581"/>
                </a:cubicBezTo>
                <a:cubicBezTo>
                  <a:pt x="1407576" y="1644549"/>
                  <a:pt x="1413397" y="1632331"/>
                  <a:pt x="1410312" y="1629362"/>
                </a:cubicBezTo>
                <a:close/>
                <a:moveTo>
                  <a:pt x="4739126" y="1626125"/>
                </a:moveTo>
                <a:lnTo>
                  <a:pt x="4724356" y="1630176"/>
                </a:lnTo>
                <a:lnTo>
                  <a:pt x="4735928" y="1626130"/>
                </a:lnTo>
                <a:close/>
                <a:moveTo>
                  <a:pt x="1134976" y="1620624"/>
                </a:moveTo>
                <a:lnTo>
                  <a:pt x="1134748" y="1634534"/>
                </a:lnTo>
                <a:lnTo>
                  <a:pt x="1130347" y="1637677"/>
                </a:lnTo>
                <a:lnTo>
                  <a:pt x="1132822" y="1622421"/>
                </a:lnTo>
                <a:close/>
                <a:moveTo>
                  <a:pt x="4686082" y="1593408"/>
                </a:moveTo>
                <a:lnTo>
                  <a:pt x="4676648" y="1597418"/>
                </a:lnTo>
                <a:lnTo>
                  <a:pt x="4667558" y="1597056"/>
                </a:lnTo>
                <a:lnTo>
                  <a:pt x="4663468" y="1597190"/>
                </a:lnTo>
                <a:lnTo>
                  <a:pt x="4663948" y="1596999"/>
                </a:lnTo>
                <a:lnTo>
                  <a:pt x="4676266" y="1595046"/>
                </a:lnTo>
                <a:close/>
                <a:moveTo>
                  <a:pt x="1192527" y="1576306"/>
                </a:moveTo>
                <a:lnTo>
                  <a:pt x="1189078" y="1595801"/>
                </a:lnTo>
                <a:lnTo>
                  <a:pt x="1179438" y="1602626"/>
                </a:lnTo>
                <a:lnTo>
                  <a:pt x="1172308" y="1607717"/>
                </a:lnTo>
                <a:lnTo>
                  <a:pt x="1176900" y="1599561"/>
                </a:lnTo>
                <a:lnTo>
                  <a:pt x="1179208" y="1586085"/>
                </a:lnTo>
                <a:close/>
                <a:moveTo>
                  <a:pt x="1335233" y="1568672"/>
                </a:moveTo>
                <a:cubicBezTo>
                  <a:pt x="1337759" y="1570289"/>
                  <a:pt x="1337175" y="1576373"/>
                  <a:pt x="1334849" y="1584695"/>
                </a:cubicBezTo>
                <a:lnTo>
                  <a:pt x="1327629" y="1604302"/>
                </a:lnTo>
                <a:lnTo>
                  <a:pt x="1312189" y="1616587"/>
                </a:lnTo>
                <a:lnTo>
                  <a:pt x="1328764" y="1580429"/>
                </a:lnTo>
                <a:cubicBezTo>
                  <a:pt x="1306473" y="1620838"/>
                  <a:pt x="1328028" y="1565346"/>
                  <a:pt x="1335233" y="1568672"/>
                </a:cubicBezTo>
                <a:close/>
                <a:moveTo>
                  <a:pt x="1493280" y="1561705"/>
                </a:moveTo>
                <a:cubicBezTo>
                  <a:pt x="1491768" y="1561733"/>
                  <a:pt x="1490245" y="1562929"/>
                  <a:pt x="1488857" y="1564657"/>
                </a:cubicBezTo>
                <a:cubicBezTo>
                  <a:pt x="1484701" y="1569844"/>
                  <a:pt x="1481769" y="1579833"/>
                  <a:pt x="1483995" y="1577520"/>
                </a:cubicBezTo>
                <a:cubicBezTo>
                  <a:pt x="1487594" y="1580985"/>
                  <a:pt x="1496363" y="1564675"/>
                  <a:pt x="1493280" y="1561705"/>
                </a:cubicBezTo>
                <a:close/>
                <a:moveTo>
                  <a:pt x="1524068" y="1535899"/>
                </a:moveTo>
                <a:cubicBezTo>
                  <a:pt x="1520606" y="1539497"/>
                  <a:pt x="1515298" y="1552210"/>
                  <a:pt x="1518267" y="1549127"/>
                </a:cubicBezTo>
                <a:cubicBezTo>
                  <a:pt x="1521351" y="1552095"/>
                  <a:pt x="1530635" y="1536281"/>
                  <a:pt x="1524068" y="1535899"/>
                </a:cubicBezTo>
                <a:close/>
                <a:moveTo>
                  <a:pt x="1260476" y="1526418"/>
                </a:moveTo>
                <a:lnTo>
                  <a:pt x="1250736" y="1552148"/>
                </a:lnTo>
                <a:lnTo>
                  <a:pt x="1236614" y="1562147"/>
                </a:lnTo>
                <a:lnTo>
                  <a:pt x="1247460" y="1535975"/>
                </a:lnTo>
                <a:close/>
                <a:moveTo>
                  <a:pt x="1419258" y="1512459"/>
                </a:moveTo>
                <a:lnTo>
                  <a:pt x="1420976" y="1525511"/>
                </a:lnTo>
                <a:lnTo>
                  <a:pt x="1421200" y="1529850"/>
                </a:lnTo>
                <a:lnTo>
                  <a:pt x="1408645" y="1539840"/>
                </a:lnTo>
                <a:lnTo>
                  <a:pt x="1419005" y="1513081"/>
                </a:lnTo>
                <a:close/>
                <a:moveTo>
                  <a:pt x="1555371" y="1510588"/>
                </a:moveTo>
                <a:lnTo>
                  <a:pt x="1543120" y="1529486"/>
                </a:lnTo>
                <a:cubicBezTo>
                  <a:pt x="1555224" y="1529259"/>
                  <a:pt x="1555371" y="1510588"/>
                  <a:pt x="1555371" y="1510588"/>
                </a:cubicBezTo>
                <a:close/>
                <a:moveTo>
                  <a:pt x="1570330" y="1501224"/>
                </a:moveTo>
                <a:lnTo>
                  <a:pt x="1567477" y="1510360"/>
                </a:lnTo>
                <a:cubicBezTo>
                  <a:pt x="1573529" y="1510247"/>
                  <a:pt x="1576383" y="1501110"/>
                  <a:pt x="1570330" y="1501224"/>
                </a:cubicBezTo>
                <a:close/>
                <a:moveTo>
                  <a:pt x="1344350" y="1498907"/>
                </a:moveTo>
                <a:cubicBezTo>
                  <a:pt x="1351970" y="1502682"/>
                  <a:pt x="1316417" y="1576025"/>
                  <a:pt x="1314403" y="1582855"/>
                </a:cubicBezTo>
                <a:lnTo>
                  <a:pt x="1293225" y="1631677"/>
                </a:lnTo>
                <a:lnTo>
                  <a:pt x="1288825" y="1635177"/>
                </a:lnTo>
                <a:cubicBezTo>
                  <a:pt x="1240900" y="1675181"/>
                  <a:pt x="1190843" y="1715854"/>
                  <a:pt x="1140866" y="1757347"/>
                </a:cubicBezTo>
                <a:lnTo>
                  <a:pt x="1065223" y="1822526"/>
                </a:lnTo>
                <a:lnTo>
                  <a:pt x="1065223" y="1822522"/>
                </a:lnTo>
                <a:cubicBezTo>
                  <a:pt x="1067002" y="1801564"/>
                  <a:pt x="1069505" y="1781656"/>
                  <a:pt x="1074113" y="1773474"/>
                </a:cubicBezTo>
                <a:cubicBezTo>
                  <a:pt x="1077680" y="1767138"/>
                  <a:pt x="1088173" y="1774394"/>
                  <a:pt x="1097901" y="1767185"/>
                </a:cubicBezTo>
                <a:cubicBezTo>
                  <a:pt x="1108831" y="1756404"/>
                  <a:pt x="1104820" y="1744829"/>
                  <a:pt x="1108825" y="1720459"/>
                </a:cubicBezTo>
                <a:cubicBezTo>
                  <a:pt x="1114543" y="1701675"/>
                  <a:pt x="1121974" y="1688477"/>
                  <a:pt x="1124124" y="1676027"/>
                </a:cubicBezTo>
                <a:lnTo>
                  <a:pt x="1127234" y="1656863"/>
                </a:lnTo>
                <a:lnTo>
                  <a:pt x="1138253" y="1648529"/>
                </a:lnTo>
                <a:lnTo>
                  <a:pt x="1138623" y="1649561"/>
                </a:lnTo>
                <a:cubicBezTo>
                  <a:pt x="1140724" y="1652663"/>
                  <a:pt x="1143046" y="1655369"/>
                  <a:pt x="1143903" y="1658162"/>
                </a:cubicBezTo>
                <a:cubicBezTo>
                  <a:pt x="1143536" y="1667444"/>
                  <a:pt x="1138115" y="1685701"/>
                  <a:pt x="1138260" y="1704139"/>
                </a:cubicBezTo>
                <a:cubicBezTo>
                  <a:pt x="1136110" y="1716589"/>
                  <a:pt x="1131815" y="1777433"/>
                  <a:pt x="1143250" y="1739864"/>
                </a:cubicBezTo>
                <a:cubicBezTo>
                  <a:pt x="1151049" y="1717383"/>
                  <a:pt x="1149260" y="1684606"/>
                  <a:pt x="1151113" y="1672684"/>
                </a:cubicBezTo>
                <a:cubicBezTo>
                  <a:pt x="1152681" y="1659832"/>
                  <a:pt x="1162410" y="1652622"/>
                  <a:pt x="1164194" y="1649456"/>
                </a:cubicBezTo>
                <a:lnTo>
                  <a:pt x="1164136" y="1628953"/>
                </a:lnTo>
                <a:lnTo>
                  <a:pt x="1186161" y="1612297"/>
                </a:lnTo>
                <a:lnTo>
                  <a:pt x="1182187" y="1634759"/>
                </a:lnTo>
                <a:cubicBezTo>
                  <a:pt x="1178510" y="1654954"/>
                  <a:pt x="1176580" y="1676358"/>
                  <a:pt x="1175015" y="1698014"/>
                </a:cubicBezTo>
                <a:lnTo>
                  <a:pt x="1173777" y="1714091"/>
                </a:lnTo>
                <a:lnTo>
                  <a:pt x="1175082" y="1711002"/>
                </a:lnTo>
                <a:lnTo>
                  <a:pt x="1185994" y="1685427"/>
                </a:lnTo>
                <a:lnTo>
                  <a:pt x="1191479" y="1645585"/>
                </a:lnTo>
                <a:cubicBezTo>
                  <a:pt x="1191906" y="1637994"/>
                  <a:pt x="1192598" y="1629396"/>
                  <a:pt x="1193527" y="1621362"/>
                </a:cubicBezTo>
                <a:lnTo>
                  <a:pt x="1196324" y="1604611"/>
                </a:lnTo>
                <a:lnTo>
                  <a:pt x="1196646" y="1604367"/>
                </a:lnTo>
                <a:lnTo>
                  <a:pt x="1204278" y="1598721"/>
                </a:lnTo>
                <a:lnTo>
                  <a:pt x="1207612" y="1606863"/>
                </a:lnTo>
                <a:lnTo>
                  <a:pt x="1207253" y="1634829"/>
                </a:lnTo>
                <a:lnTo>
                  <a:pt x="1229096" y="1580363"/>
                </a:lnTo>
                <a:lnTo>
                  <a:pt x="1244803" y="1568744"/>
                </a:lnTo>
                <a:lnTo>
                  <a:pt x="1220088" y="1638916"/>
                </a:lnTo>
                <a:cubicBezTo>
                  <a:pt x="1205043" y="1683445"/>
                  <a:pt x="1229954" y="1640624"/>
                  <a:pt x="1238814" y="1621692"/>
                </a:cubicBezTo>
                <a:lnTo>
                  <a:pt x="1269318" y="1550610"/>
                </a:lnTo>
                <a:lnTo>
                  <a:pt x="1293133" y="1532994"/>
                </a:lnTo>
                <a:lnTo>
                  <a:pt x="1282008" y="1558453"/>
                </a:lnTo>
                <a:cubicBezTo>
                  <a:pt x="1274915" y="1576097"/>
                  <a:pt x="1268318" y="1594762"/>
                  <a:pt x="1262771" y="1615416"/>
                </a:cubicBezTo>
                <a:lnTo>
                  <a:pt x="1303348" y="1525438"/>
                </a:lnTo>
                <a:lnTo>
                  <a:pt x="1333915" y="1502827"/>
                </a:lnTo>
                <a:lnTo>
                  <a:pt x="1332739" y="1509587"/>
                </a:lnTo>
                <a:cubicBezTo>
                  <a:pt x="1322331" y="1544872"/>
                  <a:pt x="1299615" y="1576549"/>
                  <a:pt x="1291686" y="1614532"/>
                </a:cubicBezTo>
                <a:cubicBezTo>
                  <a:pt x="1284945" y="1620733"/>
                  <a:pt x="1282323" y="1623145"/>
                  <a:pt x="1285035" y="1630605"/>
                </a:cubicBezTo>
                <a:cubicBezTo>
                  <a:pt x="1287470" y="1628365"/>
                  <a:pt x="1289191" y="1625538"/>
                  <a:pt x="1290275" y="1622675"/>
                </a:cubicBezTo>
                <a:cubicBezTo>
                  <a:pt x="1291357" y="1619813"/>
                  <a:pt x="1291803" y="1616914"/>
                  <a:pt x="1291686" y="1614532"/>
                </a:cubicBezTo>
                <a:cubicBezTo>
                  <a:pt x="1305039" y="1591467"/>
                  <a:pt x="1309443" y="1577465"/>
                  <a:pt x="1320588" y="1557259"/>
                </a:cubicBezTo>
                <a:cubicBezTo>
                  <a:pt x="1318574" y="1564089"/>
                  <a:pt x="1337002" y="1500689"/>
                  <a:pt x="1344350" y="1498907"/>
                </a:cubicBezTo>
                <a:close/>
                <a:moveTo>
                  <a:pt x="2538978" y="1488587"/>
                </a:moveTo>
                <a:lnTo>
                  <a:pt x="2525978" y="1493460"/>
                </a:lnTo>
                <a:lnTo>
                  <a:pt x="2450589" y="1548103"/>
                </a:lnTo>
                <a:lnTo>
                  <a:pt x="2464238" y="1541645"/>
                </a:lnTo>
                <a:lnTo>
                  <a:pt x="2496977" y="1530099"/>
                </a:lnTo>
                <a:lnTo>
                  <a:pt x="2500284" y="1527641"/>
                </a:lnTo>
                <a:lnTo>
                  <a:pt x="2526320" y="1499274"/>
                </a:lnTo>
                <a:close/>
                <a:moveTo>
                  <a:pt x="1312590" y="1488285"/>
                </a:moveTo>
                <a:lnTo>
                  <a:pt x="1304223" y="1507615"/>
                </a:lnTo>
                <a:lnTo>
                  <a:pt x="1300073" y="1517112"/>
                </a:lnTo>
                <a:lnTo>
                  <a:pt x="1297396" y="1519114"/>
                </a:lnTo>
                <a:lnTo>
                  <a:pt x="1276480" y="1533923"/>
                </a:lnTo>
                <a:lnTo>
                  <a:pt x="1288543" y="1505812"/>
                </a:lnTo>
                <a:lnTo>
                  <a:pt x="1308888" y="1490874"/>
                </a:lnTo>
                <a:close/>
                <a:moveTo>
                  <a:pt x="1339898" y="1469179"/>
                </a:moveTo>
                <a:lnTo>
                  <a:pt x="1338422" y="1473671"/>
                </a:lnTo>
                <a:lnTo>
                  <a:pt x="1336010" y="1490232"/>
                </a:lnTo>
                <a:lnTo>
                  <a:pt x="1310680" y="1509178"/>
                </a:lnTo>
                <a:lnTo>
                  <a:pt x="1317899" y="1493170"/>
                </a:lnTo>
                <a:lnTo>
                  <a:pt x="1322607" y="1481276"/>
                </a:lnTo>
                <a:close/>
                <a:moveTo>
                  <a:pt x="1404685" y="1460459"/>
                </a:moveTo>
                <a:lnTo>
                  <a:pt x="1403881" y="1464152"/>
                </a:lnTo>
                <a:cubicBezTo>
                  <a:pt x="1402642" y="1462805"/>
                  <a:pt x="1402678" y="1461528"/>
                  <a:pt x="1403614" y="1460667"/>
                </a:cubicBezTo>
                <a:close/>
                <a:moveTo>
                  <a:pt x="1628939" y="1452695"/>
                </a:moveTo>
                <a:cubicBezTo>
                  <a:pt x="1628939" y="1452695"/>
                  <a:pt x="1622624" y="1465427"/>
                  <a:pt x="1625592" y="1462344"/>
                </a:cubicBezTo>
                <a:cubicBezTo>
                  <a:pt x="1629191" y="1465808"/>
                  <a:pt x="1632023" y="1455665"/>
                  <a:pt x="1628939" y="1452695"/>
                </a:cubicBezTo>
                <a:close/>
                <a:moveTo>
                  <a:pt x="1413976" y="1445673"/>
                </a:moveTo>
                <a:lnTo>
                  <a:pt x="1408751" y="1459673"/>
                </a:lnTo>
                <a:lnTo>
                  <a:pt x="1404685" y="1460459"/>
                </a:lnTo>
                <a:lnTo>
                  <a:pt x="1406834" y="1450582"/>
                </a:lnTo>
                <a:close/>
                <a:moveTo>
                  <a:pt x="4632366" y="1441672"/>
                </a:moveTo>
                <a:lnTo>
                  <a:pt x="4639754" y="1442542"/>
                </a:lnTo>
                <a:cubicBezTo>
                  <a:pt x="4639682" y="1444572"/>
                  <a:pt x="4623750" y="1449250"/>
                  <a:pt x="4607838" y="1453419"/>
                </a:cubicBezTo>
                <a:lnTo>
                  <a:pt x="4590138" y="1457853"/>
                </a:lnTo>
                <a:lnTo>
                  <a:pt x="4625092" y="1444811"/>
                </a:lnTo>
                <a:close/>
                <a:moveTo>
                  <a:pt x="1423467" y="1439148"/>
                </a:moveTo>
                <a:lnTo>
                  <a:pt x="1417221" y="1496989"/>
                </a:lnTo>
                <a:lnTo>
                  <a:pt x="1417892" y="1502084"/>
                </a:lnTo>
                <a:lnTo>
                  <a:pt x="1413634" y="1511586"/>
                </a:lnTo>
                <a:cubicBezTo>
                  <a:pt x="1404271" y="1520199"/>
                  <a:pt x="1406053" y="1508605"/>
                  <a:pt x="1399311" y="1514806"/>
                </a:cubicBezTo>
                <a:cubicBezTo>
                  <a:pt x="1399311" y="1514806"/>
                  <a:pt x="1387701" y="1525485"/>
                  <a:pt x="1390181" y="1528181"/>
                </a:cubicBezTo>
                <a:cubicBezTo>
                  <a:pt x="1387701" y="1525485"/>
                  <a:pt x="1398110" y="1490198"/>
                  <a:pt x="1408751" y="1459673"/>
                </a:cubicBezTo>
                <a:cubicBezTo>
                  <a:pt x="1410997" y="1457606"/>
                  <a:pt x="1410997" y="1457606"/>
                  <a:pt x="1413477" y="1460303"/>
                </a:cubicBezTo>
                <a:cubicBezTo>
                  <a:pt x="1410997" y="1457606"/>
                  <a:pt x="1398200" y="1500068"/>
                  <a:pt x="1396831" y="1512110"/>
                </a:cubicBezTo>
                <a:cubicBezTo>
                  <a:pt x="1402878" y="1493691"/>
                  <a:pt x="1407902" y="1478224"/>
                  <a:pt x="1412024" y="1465361"/>
                </a:cubicBezTo>
                <a:lnTo>
                  <a:pt x="1419392" y="1441950"/>
                </a:lnTo>
                <a:close/>
                <a:moveTo>
                  <a:pt x="1866433" y="1427887"/>
                </a:moveTo>
                <a:cubicBezTo>
                  <a:pt x="1866433" y="1427887"/>
                  <a:pt x="1864636" y="1430355"/>
                  <a:pt x="1862541" y="1433234"/>
                </a:cubicBezTo>
                <a:cubicBezTo>
                  <a:pt x="1859085" y="1430719"/>
                  <a:pt x="1856124" y="1428563"/>
                  <a:pt x="1866433" y="1427887"/>
                </a:cubicBezTo>
                <a:close/>
                <a:moveTo>
                  <a:pt x="1425274" y="1422418"/>
                </a:moveTo>
                <a:lnTo>
                  <a:pt x="1425135" y="1423702"/>
                </a:lnTo>
                <a:lnTo>
                  <a:pt x="1424833" y="1423927"/>
                </a:lnTo>
                <a:close/>
                <a:moveTo>
                  <a:pt x="2286158" y="1413159"/>
                </a:moveTo>
                <a:cubicBezTo>
                  <a:pt x="2277507" y="1415876"/>
                  <a:pt x="2214902" y="1461611"/>
                  <a:pt x="2207380" y="1464023"/>
                </a:cubicBezTo>
                <a:cubicBezTo>
                  <a:pt x="2169111" y="1494511"/>
                  <a:pt x="2129943" y="1524133"/>
                  <a:pt x="2091470" y="1553806"/>
                </a:cubicBezTo>
                <a:lnTo>
                  <a:pt x="2000483" y="1627157"/>
                </a:lnTo>
                <a:lnTo>
                  <a:pt x="2007848" y="1624331"/>
                </a:lnTo>
                <a:lnTo>
                  <a:pt x="2042782" y="1600034"/>
                </a:lnTo>
                <a:cubicBezTo>
                  <a:pt x="2114195" y="1549877"/>
                  <a:pt x="2205738" y="1483731"/>
                  <a:pt x="2272787" y="1427980"/>
                </a:cubicBezTo>
                <a:cubicBezTo>
                  <a:pt x="2285930" y="1416128"/>
                  <a:pt x="2289042" y="1412254"/>
                  <a:pt x="2286158" y="1413159"/>
                </a:cubicBezTo>
                <a:close/>
                <a:moveTo>
                  <a:pt x="1426790" y="1408386"/>
                </a:moveTo>
                <a:lnTo>
                  <a:pt x="1426180" y="1414032"/>
                </a:lnTo>
                <a:lnTo>
                  <a:pt x="1421837" y="1424608"/>
                </a:lnTo>
                <a:lnTo>
                  <a:pt x="1421039" y="1426744"/>
                </a:lnTo>
                <a:lnTo>
                  <a:pt x="1411775" y="1433622"/>
                </a:lnTo>
                <a:lnTo>
                  <a:pt x="1420875" y="1412524"/>
                </a:lnTo>
                <a:close/>
                <a:moveTo>
                  <a:pt x="1473361" y="1375805"/>
                </a:moveTo>
                <a:lnTo>
                  <a:pt x="1465721" y="1393568"/>
                </a:lnTo>
                <a:lnTo>
                  <a:pt x="1462863" y="1395689"/>
                </a:lnTo>
                <a:lnTo>
                  <a:pt x="1462808" y="1383187"/>
                </a:lnTo>
                <a:close/>
                <a:moveTo>
                  <a:pt x="4360334" y="1363236"/>
                </a:moveTo>
                <a:lnTo>
                  <a:pt x="4352294" y="1364194"/>
                </a:lnTo>
                <a:lnTo>
                  <a:pt x="4350506" y="1364713"/>
                </a:lnTo>
                <a:lnTo>
                  <a:pt x="4359796" y="1363390"/>
                </a:lnTo>
                <a:close/>
                <a:moveTo>
                  <a:pt x="1868954" y="1360441"/>
                </a:moveTo>
                <a:cubicBezTo>
                  <a:pt x="1875638" y="1367264"/>
                  <a:pt x="1876628" y="1380175"/>
                  <a:pt x="1871937" y="1394576"/>
                </a:cubicBezTo>
                <a:cubicBezTo>
                  <a:pt x="1865917" y="1383440"/>
                  <a:pt x="1865389" y="1371387"/>
                  <a:pt x="1868954" y="1360441"/>
                </a:cubicBezTo>
                <a:close/>
                <a:moveTo>
                  <a:pt x="2137955" y="1359961"/>
                </a:moveTo>
                <a:lnTo>
                  <a:pt x="2135365" y="1373779"/>
                </a:lnTo>
                <a:cubicBezTo>
                  <a:pt x="2135365" y="1373779"/>
                  <a:pt x="2139183" y="1379037"/>
                  <a:pt x="2138228" y="1377722"/>
                </a:cubicBezTo>
                <a:cubicBezTo>
                  <a:pt x="2137911" y="1377284"/>
                  <a:pt x="2137062" y="1376117"/>
                  <a:pt x="2135365" y="1373779"/>
                </a:cubicBezTo>
                <a:lnTo>
                  <a:pt x="2138188" y="1362924"/>
                </a:lnTo>
                <a:close/>
                <a:moveTo>
                  <a:pt x="4500758" y="1346618"/>
                </a:moveTo>
                <a:cubicBezTo>
                  <a:pt x="4502703" y="1346395"/>
                  <a:pt x="4504578" y="1346559"/>
                  <a:pt x="4504938" y="1347446"/>
                </a:cubicBezTo>
                <a:cubicBezTo>
                  <a:pt x="4504938" y="1347446"/>
                  <a:pt x="4500277" y="1350414"/>
                  <a:pt x="4497167" y="1349422"/>
                </a:cubicBezTo>
                <a:cubicBezTo>
                  <a:pt x="4495935" y="1349030"/>
                  <a:pt x="4495745" y="1348562"/>
                  <a:pt x="4496168" y="1348118"/>
                </a:cubicBezTo>
                <a:cubicBezTo>
                  <a:pt x="4496802" y="1347453"/>
                  <a:pt x="4498814" y="1346842"/>
                  <a:pt x="4500758" y="1346618"/>
                </a:cubicBezTo>
                <a:close/>
                <a:moveTo>
                  <a:pt x="4428000" y="1343989"/>
                </a:moveTo>
                <a:lnTo>
                  <a:pt x="4420420" y="1344817"/>
                </a:lnTo>
                <a:lnTo>
                  <a:pt x="4411833" y="1348588"/>
                </a:lnTo>
                <a:close/>
                <a:moveTo>
                  <a:pt x="1861845" y="1335347"/>
                </a:moveTo>
                <a:cubicBezTo>
                  <a:pt x="1860356" y="1334150"/>
                  <a:pt x="1866312" y="1338935"/>
                  <a:pt x="1866312" y="1338935"/>
                </a:cubicBezTo>
                <a:cubicBezTo>
                  <a:pt x="1863665" y="1336808"/>
                  <a:pt x="1862340" y="1335745"/>
                  <a:pt x="1861845" y="1335347"/>
                </a:cubicBezTo>
                <a:close/>
                <a:moveTo>
                  <a:pt x="4465386" y="1333469"/>
                </a:moveTo>
                <a:lnTo>
                  <a:pt x="4454006" y="1334928"/>
                </a:lnTo>
                <a:lnTo>
                  <a:pt x="4436639" y="1336829"/>
                </a:lnTo>
                <a:lnTo>
                  <a:pt x="4430478" y="1340092"/>
                </a:lnTo>
                <a:lnTo>
                  <a:pt x="4428380" y="1341096"/>
                </a:lnTo>
                <a:lnTo>
                  <a:pt x="4433816" y="1340723"/>
                </a:lnTo>
                <a:lnTo>
                  <a:pt x="4439953" y="1340589"/>
                </a:lnTo>
                <a:lnTo>
                  <a:pt x="4447851" y="1338343"/>
                </a:lnTo>
                <a:close/>
                <a:moveTo>
                  <a:pt x="4486177" y="1330805"/>
                </a:moveTo>
                <a:lnTo>
                  <a:pt x="4485090" y="1333510"/>
                </a:lnTo>
                <a:cubicBezTo>
                  <a:pt x="4484842" y="1334133"/>
                  <a:pt x="4485008" y="1333718"/>
                  <a:pt x="4485342" y="1332888"/>
                </a:cubicBezTo>
                <a:close/>
                <a:moveTo>
                  <a:pt x="4542580" y="1323468"/>
                </a:moveTo>
                <a:lnTo>
                  <a:pt x="4525832" y="1325652"/>
                </a:lnTo>
                <a:lnTo>
                  <a:pt x="4534756" y="1327063"/>
                </a:lnTo>
                <a:lnTo>
                  <a:pt x="4539602" y="1324898"/>
                </a:lnTo>
                <a:lnTo>
                  <a:pt x="4543904" y="1323516"/>
                </a:lnTo>
                <a:lnTo>
                  <a:pt x="4543626" y="1323510"/>
                </a:lnTo>
                <a:cubicBezTo>
                  <a:pt x="4542962" y="1323488"/>
                  <a:pt x="4542580" y="1323468"/>
                  <a:pt x="4542580" y="1323468"/>
                </a:cubicBezTo>
                <a:close/>
                <a:moveTo>
                  <a:pt x="1869079" y="1316774"/>
                </a:moveTo>
                <a:cubicBezTo>
                  <a:pt x="1868857" y="1317448"/>
                  <a:pt x="1868271" y="1319249"/>
                  <a:pt x="1867098" y="1322849"/>
                </a:cubicBezTo>
                <a:cubicBezTo>
                  <a:pt x="1867098" y="1322849"/>
                  <a:pt x="1869738" y="1314748"/>
                  <a:pt x="1869079" y="1316774"/>
                </a:cubicBezTo>
                <a:close/>
                <a:moveTo>
                  <a:pt x="4363309" y="1311142"/>
                </a:moveTo>
                <a:lnTo>
                  <a:pt x="4359330" y="1311506"/>
                </a:lnTo>
                <a:lnTo>
                  <a:pt x="4358792" y="1312172"/>
                </a:lnTo>
                <a:lnTo>
                  <a:pt x="4359326" y="1312760"/>
                </a:lnTo>
                <a:cubicBezTo>
                  <a:pt x="4360882" y="1313257"/>
                  <a:pt x="4361477" y="1311389"/>
                  <a:pt x="4363032" y="1311887"/>
                </a:cubicBezTo>
                <a:lnTo>
                  <a:pt x="4363751" y="1311381"/>
                </a:lnTo>
                <a:close/>
                <a:moveTo>
                  <a:pt x="1577785" y="1305141"/>
                </a:moveTo>
                <a:lnTo>
                  <a:pt x="1578225" y="1310514"/>
                </a:lnTo>
                <a:lnTo>
                  <a:pt x="1579307" y="1319255"/>
                </a:lnTo>
                <a:lnTo>
                  <a:pt x="1560156" y="1331009"/>
                </a:lnTo>
                <a:cubicBezTo>
                  <a:pt x="1542622" y="1341631"/>
                  <a:pt x="1525590" y="1351765"/>
                  <a:pt x="1504295" y="1364926"/>
                </a:cubicBezTo>
                <a:lnTo>
                  <a:pt x="1468771" y="1391304"/>
                </a:lnTo>
                <a:lnTo>
                  <a:pt x="1476136" y="1373862"/>
                </a:lnTo>
                <a:lnTo>
                  <a:pt x="1537307" y="1331065"/>
                </a:lnTo>
                <a:close/>
                <a:moveTo>
                  <a:pt x="4443649" y="1300481"/>
                </a:moveTo>
                <a:cubicBezTo>
                  <a:pt x="4443649" y="1300481"/>
                  <a:pt x="4436373" y="1301629"/>
                  <a:pt x="4434704" y="1302832"/>
                </a:cubicBezTo>
                <a:cubicBezTo>
                  <a:pt x="4434148" y="1303232"/>
                  <a:pt x="4434214" y="1303639"/>
                  <a:pt x="4435380" y="1304012"/>
                </a:cubicBezTo>
                <a:lnTo>
                  <a:pt x="4439374" y="1304431"/>
                </a:lnTo>
                <a:lnTo>
                  <a:pt x="4440452" y="1304302"/>
                </a:lnTo>
                <a:lnTo>
                  <a:pt x="4443210" y="1303424"/>
                </a:lnTo>
                <a:cubicBezTo>
                  <a:pt x="4444888" y="1302419"/>
                  <a:pt x="4445334" y="1301018"/>
                  <a:pt x="4443649" y="1300481"/>
                </a:cubicBezTo>
                <a:close/>
                <a:moveTo>
                  <a:pt x="4632287" y="1296563"/>
                </a:moveTo>
                <a:lnTo>
                  <a:pt x="4624838" y="1297577"/>
                </a:lnTo>
                <a:lnTo>
                  <a:pt x="4626303" y="1296959"/>
                </a:lnTo>
                <a:close/>
                <a:moveTo>
                  <a:pt x="4545988" y="1286473"/>
                </a:moveTo>
                <a:cubicBezTo>
                  <a:pt x="4548202" y="1286364"/>
                  <a:pt x="4550748" y="1286662"/>
                  <a:pt x="4554286" y="1286763"/>
                </a:cubicBezTo>
                <a:cubicBezTo>
                  <a:pt x="4549986" y="1289504"/>
                  <a:pt x="4544365" y="1290109"/>
                  <a:pt x="4539698" y="1288621"/>
                </a:cubicBezTo>
                <a:cubicBezTo>
                  <a:pt x="4541898" y="1287095"/>
                  <a:pt x="4543776" y="1286580"/>
                  <a:pt x="4545988" y="1286473"/>
                </a:cubicBezTo>
                <a:close/>
                <a:moveTo>
                  <a:pt x="4556008" y="1285512"/>
                </a:moveTo>
                <a:cubicBezTo>
                  <a:pt x="4556892" y="1285538"/>
                  <a:pt x="4558122" y="1285930"/>
                  <a:pt x="4559808" y="1286468"/>
                </a:cubicBezTo>
                <a:cubicBezTo>
                  <a:pt x="4558618" y="1290201"/>
                  <a:pt x="4555842" y="1287258"/>
                  <a:pt x="4554286" y="1286763"/>
                </a:cubicBezTo>
                <a:cubicBezTo>
                  <a:pt x="4554584" y="1285829"/>
                  <a:pt x="4555122" y="1285487"/>
                  <a:pt x="4556008" y="1285512"/>
                </a:cubicBezTo>
                <a:close/>
                <a:moveTo>
                  <a:pt x="4561528" y="1285217"/>
                </a:moveTo>
                <a:cubicBezTo>
                  <a:pt x="4562413" y="1285242"/>
                  <a:pt x="4563646" y="1285635"/>
                  <a:pt x="4565330" y="1286172"/>
                </a:cubicBezTo>
                <a:cubicBezTo>
                  <a:pt x="4564140" y="1289905"/>
                  <a:pt x="4561364" y="1286964"/>
                  <a:pt x="4559808" y="1286468"/>
                </a:cubicBezTo>
                <a:cubicBezTo>
                  <a:pt x="4560106" y="1285534"/>
                  <a:pt x="4560644" y="1285192"/>
                  <a:pt x="4561528" y="1285217"/>
                </a:cubicBezTo>
                <a:close/>
                <a:moveTo>
                  <a:pt x="2856350" y="1281978"/>
                </a:moveTo>
                <a:lnTo>
                  <a:pt x="2833830" y="1287970"/>
                </a:lnTo>
                <a:lnTo>
                  <a:pt x="2801172" y="1310279"/>
                </a:lnTo>
                <a:lnTo>
                  <a:pt x="2770453" y="1330973"/>
                </a:lnTo>
                <a:lnTo>
                  <a:pt x="2813981" y="1310849"/>
                </a:lnTo>
                <a:lnTo>
                  <a:pt x="2820977" y="1308571"/>
                </a:lnTo>
                <a:lnTo>
                  <a:pt x="2858286" y="1284631"/>
                </a:lnTo>
                <a:close/>
                <a:moveTo>
                  <a:pt x="2856364" y="1273755"/>
                </a:moveTo>
                <a:lnTo>
                  <a:pt x="2852866" y="1274964"/>
                </a:lnTo>
                <a:lnTo>
                  <a:pt x="2845569" y="1279949"/>
                </a:lnTo>
                <a:lnTo>
                  <a:pt x="2856236" y="1275764"/>
                </a:lnTo>
                <a:close/>
                <a:moveTo>
                  <a:pt x="1915777" y="1267269"/>
                </a:moveTo>
                <a:lnTo>
                  <a:pt x="1917060" y="1268015"/>
                </a:lnTo>
                <a:cubicBezTo>
                  <a:pt x="1917407" y="1268657"/>
                  <a:pt x="1917126" y="1269520"/>
                  <a:pt x="1916562" y="1271249"/>
                </a:cubicBezTo>
                <a:close/>
                <a:moveTo>
                  <a:pt x="1914335" y="1259951"/>
                </a:moveTo>
                <a:lnTo>
                  <a:pt x="1915777" y="1267269"/>
                </a:lnTo>
                <a:lnTo>
                  <a:pt x="1913783" y="1266109"/>
                </a:lnTo>
                <a:close/>
                <a:moveTo>
                  <a:pt x="4561170" y="1255806"/>
                </a:moveTo>
                <a:lnTo>
                  <a:pt x="4560908" y="1256317"/>
                </a:lnTo>
                <a:cubicBezTo>
                  <a:pt x="4562576" y="1256485"/>
                  <a:pt x="4566478" y="1256402"/>
                  <a:pt x="4573663" y="1256038"/>
                </a:cubicBezTo>
                <a:lnTo>
                  <a:pt x="4578428" y="1255847"/>
                </a:lnTo>
                <a:lnTo>
                  <a:pt x="4571531" y="1258779"/>
                </a:lnTo>
                <a:lnTo>
                  <a:pt x="4525982" y="1276519"/>
                </a:lnTo>
                <a:lnTo>
                  <a:pt x="4507460" y="1277653"/>
                </a:lnTo>
                <a:lnTo>
                  <a:pt x="4482843" y="1281132"/>
                </a:lnTo>
                <a:lnTo>
                  <a:pt x="4492412" y="1277099"/>
                </a:lnTo>
                <a:cubicBezTo>
                  <a:pt x="4507792" y="1273428"/>
                  <a:pt x="4523219" y="1269191"/>
                  <a:pt x="4538964" y="1264102"/>
                </a:cubicBezTo>
                <a:close/>
                <a:moveTo>
                  <a:pt x="1835916" y="1240113"/>
                </a:moveTo>
                <a:lnTo>
                  <a:pt x="1840298" y="1291368"/>
                </a:lnTo>
                <a:lnTo>
                  <a:pt x="1839095" y="1292238"/>
                </a:lnTo>
                <a:lnTo>
                  <a:pt x="1802928" y="1318062"/>
                </a:lnTo>
                <a:lnTo>
                  <a:pt x="1803650" y="1286644"/>
                </a:lnTo>
                <a:lnTo>
                  <a:pt x="1804983" y="1265446"/>
                </a:lnTo>
                <a:close/>
                <a:moveTo>
                  <a:pt x="1863286" y="1238874"/>
                </a:moveTo>
                <a:cubicBezTo>
                  <a:pt x="1864016" y="1238337"/>
                  <a:pt x="1864402" y="1238820"/>
                  <a:pt x="1864525" y="1240060"/>
                </a:cubicBezTo>
                <a:cubicBezTo>
                  <a:pt x="1865019" y="1245023"/>
                  <a:pt x="1861311" y="1262110"/>
                  <a:pt x="1858644" y="1274526"/>
                </a:cubicBezTo>
                <a:lnTo>
                  <a:pt x="1857826" y="1278680"/>
                </a:lnTo>
                <a:lnTo>
                  <a:pt x="1849934" y="1284393"/>
                </a:lnTo>
                <a:lnTo>
                  <a:pt x="1850246" y="1282595"/>
                </a:lnTo>
                <a:cubicBezTo>
                  <a:pt x="1852839" y="1267882"/>
                  <a:pt x="1855919" y="1252500"/>
                  <a:pt x="1859978" y="1243811"/>
                </a:cubicBezTo>
                <a:cubicBezTo>
                  <a:pt x="1861480" y="1240970"/>
                  <a:pt x="1862555" y="1239413"/>
                  <a:pt x="1863286" y="1238874"/>
                </a:cubicBezTo>
                <a:close/>
                <a:moveTo>
                  <a:pt x="4643352" y="1227344"/>
                </a:moveTo>
                <a:lnTo>
                  <a:pt x="4625480" y="1235840"/>
                </a:lnTo>
                <a:lnTo>
                  <a:pt x="4608092" y="1243233"/>
                </a:lnTo>
                <a:lnTo>
                  <a:pt x="4599002" y="1242873"/>
                </a:lnTo>
                <a:lnTo>
                  <a:pt x="4594912" y="1243005"/>
                </a:lnTo>
                <a:lnTo>
                  <a:pt x="4632822" y="1227854"/>
                </a:lnTo>
                <a:lnTo>
                  <a:pt x="4637632" y="1227434"/>
                </a:lnTo>
                <a:close/>
                <a:moveTo>
                  <a:pt x="1894966" y="1191752"/>
                </a:moveTo>
                <a:lnTo>
                  <a:pt x="1896395" y="1215682"/>
                </a:lnTo>
                <a:cubicBezTo>
                  <a:pt x="1897182" y="1223515"/>
                  <a:pt x="1898334" y="1230376"/>
                  <a:pt x="1900090" y="1235239"/>
                </a:cubicBezTo>
                <a:lnTo>
                  <a:pt x="1905953" y="1243451"/>
                </a:lnTo>
                <a:lnTo>
                  <a:pt x="1900510" y="1247787"/>
                </a:lnTo>
                <a:lnTo>
                  <a:pt x="1876048" y="1265492"/>
                </a:lnTo>
                <a:lnTo>
                  <a:pt x="1872827" y="1209884"/>
                </a:lnTo>
                <a:close/>
                <a:moveTo>
                  <a:pt x="1772822" y="1179789"/>
                </a:moveTo>
                <a:lnTo>
                  <a:pt x="1779332" y="1247187"/>
                </a:lnTo>
                <a:lnTo>
                  <a:pt x="1729164" y="1284813"/>
                </a:lnTo>
                <a:lnTo>
                  <a:pt x="1463306" y="1496347"/>
                </a:lnTo>
                <a:lnTo>
                  <a:pt x="1462935" y="1412018"/>
                </a:lnTo>
                <a:lnTo>
                  <a:pt x="1530012" y="1365908"/>
                </a:lnTo>
                <a:lnTo>
                  <a:pt x="1580682" y="1330344"/>
                </a:lnTo>
                <a:lnTo>
                  <a:pt x="1582774" y="1347234"/>
                </a:lnTo>
                <a:lnTo>
                  <a:pt x="1585983" y="1337032"/>
                </a:lnTo>
                <a:lnTo>
                  <a:pt x="1588074" y="1328247"/>
                </a:lnTo>
                <a:lnTo>
                  <a:pt x="1587897" y="1325280"/>
                </a:lnTo>
                <a:lnTo>
                  <a:pt x="1608966" y="1310490"/>
                </a:lnTo>
                <a:cubicBezTo>
                  <a:pt x="1635840" y="1291645"/>
                  <a:pt x="1663412" y="1272375"/>
                  <a:pt x="1692108" y="1252522"/>
                </a:cubicBezTo>
                <a:cubicBezTo>
                  <a:pt x="1709334" y="1242554"/>
                  <a:pt x="1759516" y="1202686"/>
                  <a:pt x="1699699" y="1238980"/>
                </a:cubicBezTo>
                <a:cubicBezTo>
                  <a:pt x="1674553" y="1258198"/>
                  <a:pt x="1645169" y="1278463"/>
                  <a:pt x="1619030" y="1294159"/>
                </a:cubicBezTo>
                <a:cubicBezTo>
                  <a:pt x="1607378" y="1301717"/>
                  <a:pt x="1597043" y="1308274"/>
                  <a:pt x="1587429" y="1314269"/>
                </a:cubicBezTo>
                <a:lnTo>
                  <a:pt x="1587244" y="1314383"/>
                </a:lnTo>
                <a:lnTo>
                  <a:pt x="1586362" y="1299647"/>
                </a:lnTo>
                <a:lnTo>
                  <a:pt x="1733018" y="1205719"/>
                </a:lnTo>
                <a:lnTo>
                  <a:pt x="1733976" y="1206844"/>
                </a:lnTo>
                <a:lnTo>
                  <a:pt x="1734446" y="1204805"/>
                </a:lnTo>
                <a:lnTo>
                  <a:pt x="1766720" y="1184135"/>
                </a:lnTo>
                <a:close/>
                <a:moveTo>
                  <a:pt x="1830579" y="1138654"/>
                </a:moveTo>
                <a:lnTo>
                  <a:pt x="1833248" y="1206749"/>
                </a:lnTo>
                <a:lnTo>
                  <a:pt x="1807458" y="1226092"/>
                </a:lnTo>
                <a:lnTo>
                  <a:pt x="1807970" y="1217943"/>
                </a:lnTo>
                <a:cubicBezTo>
                  <a:pt x="1809681" y="1196873"/>
                  <a:pt x="1811608" y="1176890"/>
                  <a:pt x="1813587" y="1155771"/>
                </a:cubicBezTo>
                <a:lnTo>
                  <a:pt x="1814045" y="1150429"/>
                </a:lnTo>
                <a:close/>
                <a:moveTo>
                  <a:pt x="1766981" y="1119302"/>
                </a:moveTo>
                <a:lnTo>
                  <a:pt x="1767616" y="1125883"/>
                </a:lnTo>
                <a:lnTo>
                  <a:pt x="1753981" y="1132214"/>
                </a:lnTo>
                <a:lnTo>
                  <a:pt x="1750062" y="1132184"/>
                </a:lnTo>
                <a:close/>
                <a:moveTo>
                  <a:pt x="1877551" y="1105198"/>
                </a:moveTo>
                <a:lnTo>
                  <a:pt x="1877803" y="1111806"/>
                </a:lnTo>
                <a:cubicBezTo>
                  <a:pt x="1878617" y="1120452"/>
                  <a:pt x="1880034" y="1128207"/>
                  <a:pt x="1882483" y="1134355"/>
                </a:cubicBezTo>
                <a:cubicBezTo>
                  <a:pt x="1885262" y="1139496"/>
                  <a:pt x="1893723" y="1143143"/>
                  <a:pt x="1892597" y="1146600"/>
                </a:cubicBezTo>
                <a:lnTo>
                  <a:pt x="1893784" y="1161347"/>
                </a:lnTo>
                <a:lnTo>
                  <a:pt x="1871006" y="1178431"/>
                </a:lnTo>
                <a:lnTo>
                  <a:pt x="1868997" y="1143755"/>
                </a:lnTo>
                <a:lnTo>
                  <a:pt x="1868500" y="1111645"/>
                </a:lnTo>
                <a:close/>
                <a:moveTo>
                  <a:pt x="4595422" y="1102763"/>
                </a:moveTo>
                <a:cubicBezTo>
                  <a:pt x="4595754" y="1103292"/>
                  <a:pt x="4595706" y="1103467"/>
                  <a:pt x="4595350" y="1103371"/>
                </a:cubicBezTo>
                <a:lnTo>
                  <a:pt x="4595004" y="1103190"/>
                </a:lnTo>
                <a:close/>
                <a:moveTo>
                  <a:pt x="2124048" y="1101858"/>
                </a:moveTo>
                <a:cubicBezTo>
                  <a:pt x="2123509" y="1100845"/>
                  <a:pt x="2122567" y="1100909"/>
                  <a:pt x="2121145" y="1102862"/>
                </a:cubicBezTo>
                <a:cubicBezTo>
                  <a:pt x="2117551" y="1107799"/>
                  <a:pt x="2120075" y="1117818"/>
                  <a:pt x="2120075" y="1117818"/>
                </a:cubicBezTo>
                <a:cubicBezTo>
                  <a:pt x="2121859" y="1117701"/>
                  <a:pt x="2123256" y="1114469"/>
                  <a:pt x="2124005" y="1110887"/>
                </a:cubicBezTo>
                <a:cubicBezTo>
                  <a:pt x="2124753" y="1107307"/>
                  <a:pt x="2124856" y="1103375"/>
                  <a:pt x="2124048" y="1101858"/>
                </a:cubicBezTo>
                <a:close/>
                <a:moveTo>
                  <a:pt x="1823901" y="1076027"/>
                </a:moveTo>
                <a:lnTo>
                  <a:pt x="1825701" y="1088854"/>
                </a:lnTo>
                <a:lnTo>
                  <a:pt x="1818930" y="1093523"/>
                </a:lnTo>
                <a:lnTo>
                  <a:pt x="1819508" y="1086782"/>
                </a:lnTo>
                <a:lnTo>
                  <a:pt x="1819654" y="1084510"/>
                </a:lnTo>
                <a:lnTo>
                  <a:pt x="1819744" y="1084482"/>
                </a:lnTo>
                <a:lnTo>
                  <a:pt x="1820308" y="1078721"/>
                </a:lnTo>
                <a:close/>
                <a:moveTo>
                  <a:pt x="4546409" y="1072992"/>
                </a:moveTo>
                <a:cubicBezTo>
                  <a:pt x="4543214" y="1074330"/>
                  <a:pt x="4540516" y="1075572"/>
                  <a:pt x="4540232" y="1075574"/>
                </a:cubicBezTo>
                <a:cubicBezTo>
                  <a:pt x="4540090" y="1075574"/>
                  <a:pt x="4540554" y="1075266"/>
                  <a:pt x="4541860" y="1074504"/>
                </a:cubicBezTo>
                <a:lnTo>
                  <a:pt x="4543190" y="1073750"/>
                </a:lnTo>
                <a:close/>
                <a:moveTo>
                  <a:pt x="4551801" y="1063449"/>
                </a:moveTo>
                <a:cubicBezTo>
                  <a:pt x="4554712" y="1062213"/>
                  <a:pt x="4556585" y="1062085"/>
                  <a:pt x="4556916" y="1063875"/>
                </a:cubicBezTo>
                <a:lnTo>
                  <a:pt x="4554812" y="1065519"/>
                </a:lnTo>
                <a:lnTo>
                  <a:pt x="4543450" y="1068034"/>
                </a:lnTo>
                <a:close/>
                <a:moveTo>
                  <a:pt x="1958399" y="1047617"/>
                </a:moveTo>
                <a:lnTo>
                  <a:pt x="1960087" y="1069317"/>
                </a:lnTo>
                <a:cubicBezTo>
                  <a:pt x="1960728" y="1079273"/>
                  <a:pt x="1961160" y="1087631"/>
                  <a:pt x="1961245" y="1090788"/>
                </a:cubicBezTo>
                <a:lnTo>
                  <a:pt x="1963132" y="1110213"/>
                </a:lnTo>
                <a:lnTo>
                  <a:pt x="1948917" y="1119997"/>
                </a:lnTo>
                <a:lnTo>
                  <a:pt x="1929516" y="1134548"/>
                </a:lnTo>
                <a:lnTo>
                  <a:pt x="1931348" y="1098266"/>
                </a:lnTo>
                <a:cubicBezTo>
                  <a:pt x="1931264" y="1095108"/>
                  <a:pt x="1930741" y="1086177"/>
                  <a:pt x="1930021" y="1074503"/>
                </a:cubicBezTo>
                <a:lnTo>
                  <a:pt x="1929622" y="1068112"/>
                </a:lnTo>
                <a:close/>
                <a:moveTo>
                  <a:pt x="1869373" y="1041940"/>
                </a:moveTo>
                <a:lnTo>
                  <a:pt x="1871536" y="1057252"/>
                </a:lnTo>
                <a:lnTo>
                  <a:pt x="1867699" y="1059898"/>
                </a:lnTo>
                <a:lnTo>
                  <a:pt x="1867443" y="1043387"/>
                </a:lnTo>
                <a:close/>
                <a:moveTo>
                  <a:pt x="2131731" y="1039436"/>
                </a:moveTo>
                <a:cubicBezTo>
                  <a:pt x="2130865" y="1037126"/>
                  <a:pt x="2134327" y="1046372"/>
                  <a:pt x="2134327" y="1046372"/>
                </a:cubicBezTo>
                <a:cubicBezTo>
                  <a:pt x="2132788" y="1042262"/>
                  <a:pt x="2132019" y="1040207"/>
                  <a:pt x="2131731" y="1039436"/>
                </a:cubicBezTo>
                <a:close/>
                <a:moveTo>
                  <a:pt x="2047355" y="1038329"/>
                </a:moveTo>
                <a:lnTo>
                  <a:pt x="2046194" y="1053044"/>
                </a:lnTo>
                <a:lnTo>
                  <a:pt x="2046114" y="1053099"/>
                </a:lnTo>
                <a:lnTo>
                  <a:pt x="2045036" y="1045448"/>
                </a:lnTo>
                <a:close/>
                <a:moveTo>
                  <a:pt x="2240612" y="1019457"/>
                </a:moveTo>
                <a:cubicBezTo>
                  <a:pt x="2241764" y="1023128"/>
                  <a:pt x="2239517" y="1036716"/>
                  <a:pt x="2239517" y="1036716"/>
                </a:cubicBezTo>
                <a:cubicBezTo>
                  <a:pt x="2235624" y="1042065"/>
                  <a:pt x="2230634" y="1030249"/>
                  <a:pt x="2238120" y="1019964"/>
                </a:cubicBezTo>
                <a:cubicBezTo>
                  <a:pt x="2239468" y="1018113"/>
                  <a:pt x="2240230" y="1018234"/>
                  <a:pt x="2240612" y="1019457"/>
                </a:cubicBezTo>
                <a:close/>
                <a:moveTo>
                  <a:pt x="2062639" y="1019163"/>
                </a:moveTo>
                <a:cubicBezTo>
                  <a:pt x="2058162" y="1026083"/>
                  <a:pt x="2057843" y="1031673"/>
                  <a:pt x="2060209" y="1035908"/>
                </a:cubicBezTo>
                <a:lnTo>
                  <a:pt x="2064861" y="1038834"/>
                </a:lnTo>
                <a:lnTo>
                  <a:pt x="2064892" y="1040176"/>
                </a:lnTo>
                <a:lnTo>
                  <a:pt x="2055701" y="1046501"/>
                </a:lnTo>
                <a:lnTo>
                  <a:pt x="2055375" y="1044818"/>
                </a:lnTo>
                <a:cubicBezTo>
                  <a:pt x="2050380" y="1029236"/>
                  <a:pt x="2043008" y="1049505"/>
                  <a:pt x="2062639" y="1019163"/>
                </a:cubicBezTo>
                <a:close/>
                <a:moveTo>
                  <a:pt x="4125911" y="1012962"/>
                </a:moveTo>
                <a:cubicBezTo>
                  <a:pt x="4127030" y="1012493"/>
                  <a:pt x="4129188" y="1013758"/>
                  <a:pt x="4133430" y="1018318"/>
                </a:cubicBezTo>
                <a:cubicBezTo>
                  <a:pt x="4133430" y="1018318"/>
                  <a:pt x="4129366" y="1018172"/>
                  <a:pt x="4124626" y="1018000"/>
                </a:cubicBezTo>
                <a:cubicBezTo>
                  <a:pt x="4124712" y="1015630"/>
                  <a:pt x="4124792" y="1013430"/>
                  <a:pt x="4125911" y="1012962"/>
                </a:cubicBezTo>
                <a:close/>
                <a:moveTo>
                  <a:pt x="2014332" y="1009398"/>
                </a:moveTo>
                <a:lnTo>
                  <a:pt x="2014687" y="1041642"/>
                </a:lnTo>
                <a:cubicBezTo>
                  <a:pt x="2015392" y="1052007"/>
                  <a:pt x="2016818" y="1060875"/>
                  <a:pt x="2019383" y="1067238"/>
                </a:cubicBezTo>
                <a:lnTo>
                  <a:pt x="2021199" y="1070248"/>
                </a:lnTo>
                <a:lnTo>
                  <a:pt x="2015222" y="1074362"/>
                </a:lnTo>
                <a:lnTo>
                  <a:pt x="2013550" y="1029327"/>
                </a:lnTo>
                <a:lnTo>
                  <a:pt x="2013102" y="1010187"/>
                </a:lnTo>
                <a:close/>
                <a:moveTo>
                  <a:pt x="1940300" y="991303"/>
                </a:moveTo>
                <a:lnTo>
                  <a:pt x="1945292" y="998500"/>
                </a:lnTo>
                <a:lnTo>
                  <a:pt x="1945978" y="1005926"/>
                </a:lnTo>
                <a:lnTo>
                  <a:pt x="1926644" y="1019257"/>
                </a:lnTo>
                <a:lnTo>
                  <a:pt x="1925565" y="1000662"/>
                </a:lnTo>
                <a:close/>
                <a:moveTo>
                  <a:pt x="2194467" y="983010"/>
                </a:moveTo>
                <a:lnTo>
                  <a:pt x="2194104" y="984062"/>
                </a:lnTo>
                <a:cubicBezTo>
                  <a:pt x="2193068" y="986673"/>
                  <a:pt x="2192357" y="987999"/>
                  <a:pt x="2191918" y="988359"/>
                </a:cubicBezTo>
                <a:lnTo>
                  <a:pt x="2192039" y="984712"/>
                </a:lnTo>
                <a:close/>
                <a:moveTo>
                  <a:pt x="2128446" y="981337"/>
                </a:moveTo>
                <a:lnTo>
                  <a:pt x="2127647" y="996983"/>
                </a:lnTo>
                <a:lnTo>
                  <a:pt x="2124731" y="998990"/>
                </a:lnTo>
                <a:close/>
                <a:moveTo>
                  <a:pt x="3783043" y="976292"/>
                </a:moveTo>
                <a:lnTo>
                  <a:pt x="3751023" y="986161"/>
                </a:lnTo>
                <a:lnTo>
                  <a:pt x="3731445" y="997295"/>
                </a:lnTo>
                <a:lnTo>
                  <a:pt x="3718996" y="1004575"/>
                </a:lnTo>
                <a:lnTo>
                  <a:pt x="3746202" y="996525"/>
                </a:lnTo>
                <a:close/>
                <a:moveTo>
                  <a:pt x="2011646" y="949403"/>
                </a:moveTo>
                <a:lnTo>
                  <a:pt x="2012435" y="949450"/>
                </a:lnTo>
                <a:lnTo>
                  <a:pt x="2013163" y="959828"/>
                </a:lnTo>
                <a:lnTo>
                  <a:pt x="2012534" y="960247"/>
                </a:lnTo>
                <a:lnTo>
                  <a:pt x="2012021" y="960161"/>
                </a:lnTo>
                <a:lnTo>
                  <a:pt x="2011935" y="960227"/>
                </a:lnTo>
                <a:lnTo>
                  <a:pt x="2011687" y="949602"/>
                </a:lnTo>
                <a:close/>
                <a:moveTo>
                  <a:pt x="2016164" y="942646"/>
                </a:moveTo>
                <a:lnTo>
                  <a:pt x="2015717" y="958120"/>
                </a:lnTo>
                <a:lnTo>
                  <a:pt x="2013336" y="959712"/>
                </a:lnTo>
                <a:lnTo>
                  <a:pt x="2016163" y="942647"/>
                </a:lnTo>
                <a:close/>
                <a:moveTo>
                  <a:pt x="2119081" y="942110"/>
                </a:moveTo>
                <a:lnTo>
                  <a:pt x="2115594" y="963189"/>
                </a:lnTo>
                <a:lnTo>
                  <a:pt x="2108988" y="1009825"/>
                </a:lnTo>
                <a:lnTo>
                  <a:pt x="2108380" y="1010244"/>
                </a:lnTo>
                <a:lnTo>
                  <a:pt x="2106450" y="983035"/>
                </a:lnTo>
                <a:lnTo>
                  <a:pt x="2105709" y="963655"/>
                </a:lnTo>
                <a:lnTo>
                  <a:pt x="2108451" y="948938"/>
                </a:lnTo>
                <a:close/>
                <a:moveTo>
                  <a:pt x="3874711" y="923863"/>
                </a:moveTo>
                <a:lnTo>
                  <a:pt x="3824133" y="946041"/>
                </a:lnTo>
                <a:lnTo>
                  <a:pt x="3804196" y="955920"/>
                </a:lnTo>
                <a:lnTo>
                  <a:pt x="3792938" y="962323"/>
                </a:lnTo>
                <a:lnTo>
                  <a:pt x="3827658" y="951960"/>
                </a:lnTo>
                <a:lnTo>
                  <a:pt x="3872707" y="925015"/>
                </a:lnTo>
                <a:close/>
                <a:moveTo>
                  <a:pt x="2156921" y="919012"/>
                </a:moveTo>
                <a:lnTo>
                  <a:pt x="2148077" y="959700"/>
                </a:lnTo>
                <a:lnTo>
                  <a:pt x="2144805" y="985174"/>
                </a:lnTo>
                <a:lnTo>
                  <a:pt x="2135816" y="991360"/>
                </a:lnTo>
                <a:lnTo>
                  <a:pt x="2147358" y="924537"/>
                </a:lnTo>
                <a:close/>
                <a:moveTo>
                  <a:pt x="2188187" y="900949"/>
                </a:moveTo>
                <a:lnTo>
                  <a:pt x="2188209" y="901813"/>
                </a:lnTo>
                <a:cubicBezTo>
                  <a:pt x="2186576" y="920135"/>
                  <a:pt x="2181748" y="938177"/>
                  <a:pt x="2177291" y="956489"/>
                </a:cubicBezTo>
                <a:lnTo>
                  <a:pt x="2176163" y="963789"/>
                </a:lnTo>
                <a:lnTo>
                  <a:pt x="2170140" y="967737"/>
                </a:lnTo>
                <a:lnTo>
                  <a:pt x="2148910" y="982349"/>
                </a:lnTo>
                <a:lnTo>
                  <a:pt x="2164453" y="914660"/>
                </a:lnTo>
                <a:close/>
                <a:moveTo>
                  <a:pt x="2198182" y="895173"/>
                </a:moveTo>
                <a:lnTo>
                  <a:pt x="2199039" y="902771"/>
                </a:lnTo>
                <a:cubicBezTo>
                  <a:pt x="2198267" y="910589"/>
                  <a:pt x="2196463" y="920880"/>
                  <a:pt x="2194382" y="931323"/>
                </a:cubicBezTo>
                <a:lnTo>
                  <a:pt x="2189266" y="955201"/>
                </a:lnTo>
                <a:lnTo>
                  <a:pt x="2183527" y="958963"/>
                </a:lnTo>
                <a:lnTo>
                  <a:pt x="2185669" y="950943"/>
                </a:lnTo>
                <a:cubicBezTo>
                  <a:pt x="2185196" y="956264"/>
                  <a:pt x="2188228" y="920589"/>
                  <a:pt x="2192665" y="901072"/>
                </a:cubicBezTo>
                <a:lnTo>
                  <a:pt x="2194084" y="897541"/>
                </a:lnTo>
                <a:close/>
                <a:moveTo>
                  <a:pt x="2126623" y="871893"/>
                </a:moveTo>
                <a:lnTo>
                  <a:pt x="2128099" y="883987"/>
                </a:lnTo>
                <a:lnTo>
                  <a:pt x="2120232" y="888707"/>
                </a:lnTo>
                <a:lnTo>
                  <a:pt x="2123323" y="873912"/>
                </a:lnTo>
                <a:close/>
                <a:moveTo>
                  <a:pt x="3712199" y="859908"/>
                </a:moveTo>
                <a:lnTo>
                  <a:pt x="3710254" y="860793"/>
                </a:lnTo>
                <a:cubicBezTo>
                  <a:pt x="3700690" y="865580"/>
                  <a:pt x="3688616" y="872411"/>
                  <a:pt x="3683213" y="877364"/>
                </a:cubicBezTo>
                <a:lnTo>
                  <a:pt x="3683122" y="877619"/>
                </a:lnTo>
                <a:lnTo>
                  <a:pt x="3709654" y="861352"/>
                </a:lnTo>
                <a:close/>
                <a:moveTo>
                  <a:pt x="2276712" y="849804"/>
                </a:moveTo>
                <a:lnTo>
                  <a:pt x="2273484" y="863359"/>
                </a:lnTo>
                <a:cubicBezTo>
                  <a:pt x="2271138" y="873846"/>
                  <a:pt x="2269131" y="883085"/>
                  <a:pt x="2267916" y="887865"/>
                </a:cubicBezTo>
                <a:cubicBezTo>
                  <a:pt x="2260430" y="898150"/>
                  <a:pt x="2259898" y="886434"/>
                  <a:pt x="2254507" y="893840"/>
                </a:cubicBezTo>
                <a:cubicBezTo>
                  <a:pt x="2254507" y="893840"/>
                  <a:pt x="2245225" y="906593"/>
                  <a:pt x="2248184" y="908748"/>
                </a:cubicBezTo>
                <a:cubicBezTo>
                  <a:pt x="2246704" y="907670"/>
                  <a:pt x="2246781" y="897970"/>
                  <a:pt x="2247781" y="884537"/>
                </a:cubicBezTo>
                <a:lnTo>
                  <a:pt x="2249903" y="865293"/>
                </a:lnTo>
                <a:lnTo>
                  <a:pt x="2252776" y="863633"/>
                </a:lnTo>
                <a:lnTo>
                  <a:pt x="2251654" y="877837"/>
                </a:lnTo>
                <a:cubicBezTo>
                  <a:pt x="2251359" y="883642"/>
                  <a:pt x="2251289" y="888664"/>
                  <a:pt x="2251545" y="891683"/>
                </a:cubicBezTo>
                <a:lnTo>
                  <a:pt x="2254971" y="862365"/>
                </a:lnTo>
                <a:close/>
                <a:moveTo>
                  <a:pt x="2172263" y="843953"/>
                </a:moveTo>
                <a:lnTo>
                  <a:pt x="2171365" y="851660"/>
                </a:lnTo>
                <a:lnTo>
                  <a:pt x="2170564" y="855408"/>
                </a:lnTo>
                <a:lnTo>
                  <a:pt x="2157856" y="864298"/>
                </a:lnTo>
                <a:lnTo>
                  <a:pt x="2160132" y="851379"/>
                </a:lnTo>
                <a:close/>
                <a:moveTo>
                  <a:pt x="2190579" y="833378"/>
                </a:moveTo>
                <a:lnTo>
                  <a:pt x="2189426" y="842961"/>
                </a:lnTo>
                <a:lnTo>
                  <a:pt x="2177262" y="850880"/>
                </a:lnTo>
                <a:lnTo>
                  <a:pt x="2179260" y="839838"/>
                </a:lnTo>
                <a:close/>
                <a:moveTo>
                  <a:pt x="2259090" y="799769"/>
                </a:moveTo>
                <a:lnTo>
                  <a:pt x="2258856" y="800973"/>
                </a:lnTo>
                <a:lnTo>
                  <a:pt x="2257805" y="807513"/>
                </a:lnTo>
                <a:lnTo>
                  <a:pt x="2250858" y="811346"/>
                </a:lnTo>
                <a:lnTo>
                  <a:pt x="2252289" y="804604"/>
                </a:lnTo>
                <a:close/>
                <a:moveTo>
                  <a:pt x="2260160" y="794257"/>
                </a:moveTo>
                <a:lnTo>
                  <a:pt x="2259570" y="797294"/>
                </a:lnTo>
                <a:lnTo>
                  <a:pt x="2252923" y="801622"/>
                </a:lnTo>
                <a:lnTo>
                  <a:pt x="2253755" y="797704"/>
                </a:lnTo>
                <a:close/>
                <a:moveTo>
                  <a:pt x="2283685" y="781594"/>
                </a:moveTo>
                <a:lnTo>
                  <a:pt x="2262008" y="795707"/>
                </a:lnTo>
                <a:lnTo>
                  <a:pt x="2262230" y="793143"/>
                </a:lnTo>
                <a:close/>
                <a:moveTo>
                  <a:pt x="2292636" y="776777"/>
                </a:moveTo>
                <a:lnTo>
                  <a:pt x="2289881" y="789818"/>
                </a:lnTo>
                <a:lnTo>
                  <a:pt x="2261143" y="805672"/>
                </a:lnTo>
                <a:lnTo>
                  <a:pt x="2261824" y="797824"/>
                </a:lnTo>
                <a:lnTo>
                  <a:pt x="2287648" y="779462"/>
                </a:lnTo>
                <a:close/>
                <a:moveTo>
                  <a:pt x="3962366" y="764032"/>
                </a:moveTo>
                <a:lnTo>
                  <a:pt x="3962838" y="765705"/>
                </a:lnTo>
                <a:cubicBezTo>
                  <a:pt x="3963748" y="770992"/>
                  <a:pt x="3963558" y="776240"/>
                  <a:pt x="3961188" y="776155"/>
                </a:cubicBezTo>
                <a:cubicBezTo>
                  <a:pt x="3956892" y="782440"/>
                  <a:pt x="3934772" y="784859"/>
                  <a:pt x="3913122" y="788312"/>
                </a:cubicBezTo>
                <a:lnTo>
                  <a:pt x="3910910" y="788799"/>
                </a:lnTo>
                <a:lnTo>
                  <a:pt x="3937751" y="778604"/>
                </a:lnTo>
                <a:close/>
                <a:moveTo>
                  <a:pt x="2311464" y="725710"/>
                </a:moveTo>
                <a:lnTo>
                  <a:pt x="2313144" y="726142"/>
                </a:lnTo>
                <a:lnTo>
                  <a:pt x="2308775" y="728470"/>
                </a:lnTo>
                <a:close/>
                <a:moveTo>
                  <a:pt x="2329630" y="717361"/>
                </a:moveTo>
                <a:lnTo>
                  <a:pt x="2321080" y="721915"/>
                </a:lnTo>
                <a:lnTo>
                  <a:pt x="2324689" y="718482"/>
                </a:lnTo>
                <a:close/>
                <a:moveTo>
                  <a:pt x="2349766" y="704011"/>
                </a:moveTo>
                <a:lnTo>
                  <a:pt x="2345984" y="708650"/>
                </a:lnTo>
                <a:lnTo>
                  <a:pt x="2334409" y="714815"/>
                </a:lnTo>
                <a:close/>
                <a:moveTo>
                  <a:pt x="2383658" y="682183"/>
                </a:moveTo>
                <a:lnTo>
                  <a:pt x="2367923" y="696964"/>
                </a:lnTo>
                <a:lnTo>
                  <a:pt x="2364290" y="698899"/>
                </a:lnTo>
                <a:lnTo>
                  <a:pt x="2349766" y="704011"/>
                </a:lnTo>
                <a:cubicBezTo>
                  <a:pt x="2358671" y="694761"/>
                  <a:pt x="2374124" y="684884"/>
                  <a:pt x="2383658" y="682183"/>
                </a:cubicBezTo>
                <a:close/>
                <a:moveTo>
                  <a:pt x="4121949" y="678052"/>
                </a:moveTo>
                <a:lnTo>
                  <a:pt x="4118560" y="679160"/>
                </a:lnTo>
                <a:cubicBezTo>
                  <a:pt x="4107802" y="684522"/>
                  <a:pt x="4087564" y="696447"/>
                  <a:pt x="4079690" y="703189"/>
                </a:cubicBezTo>
                <a:lnTo>
                  <a:pt x="4078343" y="705283"/>
                </a:lnTo>
                <a:lnTo>
                  <a:pt x="4047249" y="720967"/>
                </a:lnTo>
                <a:cubicBezTo>
                  <a:pt x="4042892" y="728943"/>
                  <a:pt x="4042747" y="733005"/>
                  <a:pt x="4034450" y="737451"/>
                </a:cubicBezTo>
                <a:cubicBezTo>
                  <a:pt x="4023735" y="743165"/>
                  <a:pt x="4010968" y="744737"/>
                  <a:pt x="3997691" y="746290"/>
                </a:cubicBezTo>
                <a:lnTo>
                  <a:pt x="3989185" y="748156"/>
                </a:lnTo>
                <a:lnTo>
                  <a:pt x="4026894" y="725833"/>
                </a:lnTo>
                <a:lnTo>
                  <a:pt x="4013046" y="730198"/>
                </a:lnTo>
                <a:lnTo>
                  <a:pt x="3989998" y="739524"/>
                </a:lnTo>
                <a:lnTo>
                  <a:pt x="3998310" y="733298"/>
                </a:lnTo>
                <a:cubicBezTo>
                  <a:pt x="4012347" y="726019"/>
                  <a:pt x="4026292" y="718178"/>
                  <a:pt x="4040341" y="709434"/>
                </a:cubicBezTo>
                <a:lnTo>
                  <a:pt x="4059882" y="696015"/>
                </a:lnTo>
                <a:lnTo>
                  <a:pt x="4059751" y="696575"/>
                </a:lnTo>
                <a:cubicBezTo>
                  <a:pt x="4061412" y="696334"/>
                  <a:pt x="4065176" y="695311"/>
                  <a:pt x="4072060" y="693221"/>
                </a:cubicBezTo>
                <a:lnTo>
                  <a:pt x="4076638" y="691883"/>
                </a:lnTo>
                <a:lnTo>
                  <a:pt x="4070654" y="696395"/>
                </a:lnTo>
                <a:lnTo>
                  <a:pt x="4038538" y="719108"/>
                </a:lnTo>
                <a:lnTo>
                  <a:pt x="4080361" y="695577"/>
                </a:lnTo>
                <a:lnTo>
                  <a:pt x="4106906" y="681263"/>
                </a:lnTo>
                <a:lnTo>
                  <a:pt x="4107672" y="681119"/>
                </a:lnTo>
                <a:close/>
                <a:moveTo>
                  <a:pt x="2405542" y="665625"/>
                </a:moveTo>
                <a:cubicBezTo>
                  <a:pt x="2411595" y="665512"/>
                  <a:pt x="2405278" y="678244"/>
                  <a:pt x="2402194" y="675274"/>
                </a:cubicBezTo>
                <a:close/>
                <a:moveTo>
                  <a:pt x="4191028" y="663211"/>
                </a:moveTo>
                <a:lnTo>
                  <a:pt x="4157185" y="682654"/>
                </a:lnTo>
                <a:lnTo>
                  <a:pt x="4155122" y="683832"/>
                </a:lnTo>
                <a:lnTo>
                  <a:pt x="4120096" y="693773"/>
                </a:lnTo>
                <a:lnTo>
                  <a:pt x="4103056" y="698260"/>
                </a:lnTo>
                <a:lnTo>
                  <a:pt x="4117597" y="690085"/>
                </a:lnTo>
                <a:lnTo>
                  <a:pt x="4147728" y="672513"/>
                </a:lnTo>
                <a:close/>
                <a:moveTo>
                  <a:pt x="4225068" y="656091"/>
                </a:moveTo>
                <a:lnTo>
                  <a:pt x="4217962" y="659685"/>
                </a:lnTo>
                <a:lnTo>
                  <a:pt x="4222714" y="656582"/>
                </a:lnTo>
                <a:close/>
                <a:moveTo>
                  <a:pt x="2660691" y="652070"/>
                </a:moveTo>
                <a:lnTo>
                  <a:pt x="2428376" y="798493"/>
                </a:lnTo>
                <a:lnTo>
                  <a:pt x="2271186" y="901513"/>
                </a:lnTo>
                <a:lnTo>
                  <a:pt x="2273477" y="888275"/>
                </a:lnTo>
                <a:lnTo>
                  <a:pt x="2281269" y="847171"/>
                </a:lnTo>
                <a:lnTo>
                  <a:pt x="2291833" y="841067"/>
                </a:lnTo>
                <a:cubicBezTo>
                  <a:pt x="2395970" y="783355"/>
                  <a:pt x="2503087" y="728112"/>
                  <a:pt x="2610369" y="672676"/>
                </a:cubicBezTo>
                <a:close/>
                <a:moveTo>
                  <a:pt x="2789545" y="569577"/>
                </a:moveTo>
                <a:cubicBezTo>
                  <a:pt x="2777384" y="579874"/>
                  <a:pt x="2725767" y="610495"/>
                  <a:pt x="2725435" y="606202"/>
                </a:cubicBezTo>
                <a:lnTo>
                  <a:pt x="2729516" y="609697"/>
                </a:lnTo>
                <a:lnTo>
                  <a:pt x="2720516" y="615165"/>
                </a:lnTo>
                <a:lnTo>
                  <a:pt x="2705437" y="623067"/>
                </a:lnTo>
                <a:cubicBezTo>
                  <a:pt x="2682301" y="635049"/>
                  <a:pt x="2664959" y="643558"/>
                  <a:pt x="2665330" y="642247"/>
                </a:cubicBezTo>
                <a:cubicBezTo>
                  <a:pt x="2665824" y="640499"/>
                  <a:pt x="2697810" y="621293"/>
                  <a:pt x="2789545" y="569577"/>
                </a:cubicBezTo>
                <a:close/>
                <a:moveTo>
                  <a:pt x="2684396" y="528254"/>
                </a:moveTo>
                <a:lnTo>
                  <a:pt x="2578352" y="593434"/>
                </a:lnTo>
                <a:lnTo>
                  <a:pt x="2541467" y="610769"/>
                </a:lnTo>
                <a:lnTo>
                  <a:pt x="2551345" y="605493"/>
                </a:lnTo>
                <a:cubicBezTo>
                  <a:pt x="2562583" y="599480"/>
                  <a:pt x="2572694" y="593865"/>
                  <a:pt x="2575661" y="590782"/>
                </a:cubicBezTo>
                <a:cubicBezTo>
                  <a:pt x="2582092" y="584101"/>
                  <a:pt x="2584943" y="574965"/>
                  <a:pt x="2587912" y="571882"/>
                </a:cubicBezTo>
                <a:cubicBezTo>
                  <a:pt x="2590881" y="568800"/>
                  <a:pt x="2591113" y="580906"/>
                  <a:pt x="2591113" y="580906"/>
                </a:cubicBezTo>
                <a:cubicBezTo>
                  <a:pt x="2600578" y="581106"/>
                  <a:pt x="2607812" y="568576"/>
                  <a:pt x="2612298" y="560782"/>
                </a:cubicBezTo>
                <a:lnTo>
                  <a:pt x="2614822" y="556824"/>
                </a:lnTo>
                <a:lnTo>
                  <a:pt x="2617098" y="555645"/>
                </a:lnTo>
                <a:lnTo>
                  <a:pt x="2620676" y="556888"/>
                </a:lnTo>
                <a:cubicBezTo>
                  <a:pt x="2622345" y="558496"/>
                  <a:pt x="2624015" y="560104"/>
                  <a:pt x="2625500" y="558562"/>
                </a:cubicBezTo>
                <a:lnTo>
                  <a:pt x="2627520" y="550245"/>
                </a:lnTo>
                <a:lnTo>
                  <a:pt x="2633763" y="547009"/>
                </a:lnTo>
                <a:lnTo>
                  <a:pt x="2637742" y="545718"/>
                </a:lnTo>
                <a:cubicBezTo>
                  <a:pt x="2640123" y="544917"/>
                  <a:pt x="2642378" y="544118"/>
                  <a:pt x="2646890" y="542519"/>
                </a:cubicBezTo>
                <a:lnTo>
                  <a:pt x="2667403" y="530366"/>
                </a:lnTo>
                <a:lnTo>
                  <a:pt x="2672324" y="531308"/>
                </a:lnTo>
                <a:cubicBezTo>
                  <a:pt x="2673892" y="530646"/>
                  <a:pt x="2674883" y="529490"/>
                  <a:pt x="2674883" y="529490"/>
                </a:cubicBezTo>
                <a:close/>
                <a:moveTo>
                  <a:pt x="2678457" y="523817"/>
                </a:moveTo>
                <a:lnTo>
                  <a:pt x="2674883" y="529490"/>
                </a:lnTo>
                <a:lnTo>
                  <a:pt x="2670347" y="528622"/>
                </a:lnTo>
                <a:close/>
                <a:moveTo>
                  <a:pt x="4001368" y="522192"/>
                </a:moveTo>
                <a:cubicBezTo>
                  <a:pt x="3998591" y="524262"/>
                  <a:pt x="3996272" y="526120"/>
                  <a:pt x="3995998" y="526189"/>
                </a:cubicBezTo>
                <a:cubicBezTo>
                  <a:pt x="3995861" y="526225"/>
                  <a:pt x="3996235" y="525812"/>
                  <a:pt x="3997318" y="524758"/>
                </a:cubicBezTo>
                <a:lnTo>
                  <a:pt x="3998427" y="523705"/>
                </a:lnTo>
                <a:close/>
                <a:moveTo>
                  <a:pt x="3738832" y="521699"/>
                </a:moveTo>
                <a:lnTo>
                  <a:pt x="3731260" y="524571"/>
                </a:lnTo>
                <a:lnTo>
                  <a:pt x="3729650" y="525509"/>
                </a:lnTo>
                <a:lnTo>
                  <a:pt x="3738347" y="521977"/>
                </a:lnTo>
                <a:close/>
                <a:moveTo>
                  <a:pt x="3962916" y="500307"/>
                </a:moveTo>
                <a:lnTo>
                  <a:pt x="3961523" y="501055"/>
                </a:lnTo>
                <a:lnTo>
                  <a:pt x="3955536" y="504810"/>
                </a:lnTo>
                <a:lnTo>
                  <a:pt x="3955834" y="504981"/>
                </a:lnTo>
                <a:close/>
                <a:moveTo>
                  <a:pt x="4088300" y="489530"/>
                </a:moveTo>
                <a:lnTo>
                  <a:pt x="4071386" y="504335"/>
                </a:lnTo>
                <a:lnTo>
                  <a:pt x="4089653" y="492609"/>
                </a:lnTo>
                <a:lnTo>
                  <a:pt x="4091542" y="497518"/>
                </a:lnTo>
                <a:cubicBezTo>
                  <a:pt x="4089640" y="497395"/>
                  <a:pt x="4088012" y="497289"/>
                  <a:pt x="4088012" y="497289"/>
                </a:cubicBezTo>
                <a:cubicBezTo>
                  <a:pt x="4091268" y="501753"/>
                  <a:pt x="4091394" y="499798"/>
                  <a:pt x="4091542" y="497518"/>
                </a:cubicBezTo>
                <a:lnTo>
                  <a:pt x="4098636" y="494983"/>
                </a:lnTo>
                <a:lnTo>
                  <a:pt x="4082348" y="508433"/>
                </a:lnTo>
                <a:lnTo>
                  <a:pt x="4076684" y="511785"/>
                </a:lnTo>
                <a:cubicBezTo>
                  <a:pt x="4074805" y="512773"/>
                  <a:pt x="4073618" y="513207"/>
                  <a:pt x="4073650" y="512719"/>
                </a:cubicBezTo>
                <a:lnTo>
                  <a:pt x="4075330" y="514229"/>
                </a:lnTo>
                <a:lnTo>
                  <a:pt x="4053539" y="532224"/>
                </a:lnTo>
                <a:lnTo>
                  <a:pt x="4045725" y="535465"/>
                </a:lnTo>
                <a:cubicBezTo>
                  <a:pt x="4040722" y="537437"/>
                  <a:pt x="4034958" y="539581"/>
                  <a:pt x="4027566" y="542128"/>
                </a:cubicBezTo>
                <a:cubicBezTo>
                  <a:pt x="4024182" y="543873"/>
                  <a:pt x="3992984" y="553959"/>
                  <a:pt x="4006689" y="552883"/>
                </a:cubicBezTo>
                <a:cubicBezTo>
                  <a:pt x="4016865" y="551578"/>
                  <a:pt x="4038013" y="540842"/>
                  <a:pt x="4044658" y="539307"/>
                </a:cubicBezTo>
                <a:lnTo>
                  <a:pt x="4045092" y="539198"/>
                </a:lnTo>
                <a:lnTo>
                  <a:pt x="4039152" y="544105"/>
                </a:lnTo>
                <a:lnTo>
                  <a:pt x="4018714" y="559171"/>
                </a:lnTo>
                <a:lnTo>
                  <a:pt x="4011611" y="560779"/>
                </a:lnTo>
                <a:lnTo>
                  <a:pt x="3956711" y="577155"/>
                </a:lnTo>
                <a:lnTo>
                  <a:pt x="4015456" y="536855"/>
                </a:lnTo>
                <a:lnTo>
                  <a:pt x="4072052" y="493687"/>
                </a:lnTo>
                <a:lnTo>
                  <a:pt x="4076959" y="492648"/>
                </a:lnTo>
                <a:close/>
                <a:moveTo>
                  <a:pt x="3799837" y="486666"/>
                </a:moveTo>
                <a:lnTo>
                  <a:pt x="3792683" y="489301"/>
                </a:lnTo>
                <a:lnTo>
                  <a:pt x="3785262" y="495036"/>
                </a:lnTo>
                <a:close/>
                <a:moveTo>
                  <a:pt x="3875330" y="471422"/>
                </a:moveTo>
                <a:cubicBezTo>
                  <a:pt x="3875330" y="471422"/>
                  <a:pt x="3871525" y="475429"/>
                  <a:pt x="3868267" y="475219"/>
                </a:cubicBezTo>
                <a:cubicBezTo>
                  <a:pt x="3866976" y="475135"/>
                  <a:pt x="3866678" y="474727"/>
                  <a:pt x="3866982" y="474194"/>
                </a:cubicBezTo>
                <a:cubicBezTo>
                  <a:pt x="3867436" y="473395"/>
                  <a:pt x="3869242" y="472317"/>
                  <a:pt x="3871074" y="471630"/>
                </a:cubicBezTo>
                <a:cubicBezTo>
                  <a:pt x="3872906" y="470943"/>
                  <a:pt x="3874766" y="470648"/>
                  <a:pt x="3875330" y="471422"/>
                </a:cubicBezTo>
                <a:close/>
                <a:moveTo>
                  <a:pt x="3729125" y="470430"/>
                </a:moveTo>
                <a:lnTo>
                  <a:pt x="3725352" y="471746"/>
                </a:lnTo>
                <a:lnTo>
                  <a:pt x="3724991" y="472522"/>
                </a:lnTo>
                <a:lnTo>
                  <a:pt x="3725650" y="472963"/>
                </a:lnTo>
                <a:cubicBezTo>
                  <a:pt x="3727281" y="473070"/>
                  <a:pt x="3727407" y="471114"/>
                  <a:pt x="3729038" y="471220"/>
                </a:cubicBezTo>
                <a:lnTo>
                  <a:pt x="3729611" y="470556"/>
                </a:lnTo>
                <a:close/>
                <a:moveTo>
                  <a:pt x="3833572" y="467421"/>
                </a:moveTo>
                <a:lnTo>
                  <a:pt x="3822881" y="471587"/>
                </a:lnTo>
                <a:lnTo>
                  <a:pt x="3806490" y="477630"/>
                </a:lnTo>
                <a:lnTo>
                  <a:pt x="3801300" y="482285"/>
                </a:lnTo>
                <a:lnTo>
                  <a:pt x="3799508" y="483767"/>
                </a:lnTo>
                <a:lnTo>
                  <a:pt x="3804692" y="482091"/>
                </a:lnTo>
                <a:lnTo>
                  <a:pt x="3810615" y="480478"/>
                </a:lnTo>
                <a:lnTo>
                  <a:pt x="3817735" y="476388"/>
                </a:lnTo>
                <a:close/>
                <a:moveTo>
                  <a:pt x="3853101" y="459810"/>
                </a:moveTo>
                <a:lnTo>
                  <a:pt x="3852702" y="462698"/>
                </a:lnTo>
                <a:cubicBezTo>
                  <a:pt x="3852611" y="463362"/>
                  <a:pt x="3852672" y="462919"/>
                  <a:pt x="3852795" y="462034"/>
                </a:cubicBezTo>
                <a:close/>
                <a:moveTo>
                  <a:pt x="3889329" y="457083"/>
                </a:moveTo>
                <a:lnTo>
                  <a:pt x="3873452" y="468933"/>
                </a:lnTo>
                <a:lnTo>
                  <a:pt x="3870769" y="471101"/>
                </a:lnTo>
                <a:lnTo>
                  <a:pt x="3846442" y="480689"/>
                </a:lnTo>
                <a:lnTo>
                  <a:pt x="3873684" y="464219"/>
                </a:lnTo>
                <a:lnTo>
                  <a:pt x="3880168" y="459293"/>
                </a:lnTo>
                <a:lnTo>
                  <a:pt x="3881874" y="459496"/>
                </a:lnTo>
                <a:close/>
                <a:moveTo>
                  <a:pt x="3909611" y="441541"/>
                </a:moveTo>
                <a:lnTo>
                  <a:pt x="3909004" y="442009"/>
                </a:lnTo>
                <a:lnTo>
                  <a:pt x="3906411" y="442583"/>
                </a:lnTo>
                <a:lnTo>
                  <a:pt x="3908035" y="442041"/>
                </a:lnTo>
                <a:close/>
                <a:moveTo>
                  <a:pt x="3804504" y="440665"/>
                </a:moveTo>
                <a:cubicBezTo>
                  <a:pt x="3804504" y="440665"/>
                  <a:pt x="3797722" y="443538"/>
                  <a:pt x="3796394" y="445110"/>
                </a:cubicBezTo>
                <a:cubicBezTo>
                  <a:pt x="3795950" y="445632"/>
                  <a:pt x="3796114" y="446011"/>
                  <a:pt x="3797335" y="446090"/>
                </a:cubicBezTo>
                <a:lnTo>
                  <a:pt x="3801313" y="445531"/>
                </a:lnTo>
                <a:lnTo>
                  <a:pt x="3802327" y="445145"/>
                </a:lnTo>
                <a:lnTo>
                  <a:pt x="3804790" y="443627"/>
                </a:lnTo>
                <a:cubicBezTo>
                  <a:pt x="3806176" y="442246"/>
                  <a:pt x="3806270" y="440779"/>
                  <a:pt x="3804504" y="440665"/>
                </a:cubicBezTo>
                <a:close/>
                <a:moveTo>
                  <a:pt x="3907356" y="438781"/>
                </a:moveTo>
                <a:lnTo>
                  <a:pt x="3907086" y="438844"/>
                </a:lnTo>
                <a:cubicBezTo>
                  <a:pt x="3906434" y="438983"/>
                  <a:pt x="3906059" y="439055"/>
                  <a:pt x="3906059" y="439055"/>
                </a:cubicBezTo>
                <a:lnTo>
                  <a:pt x="3890336" y="445225"/>
                </a:lnTo>
                <a:lnTo>
                  <a:pt x="3899335" y="444434"/>
                </a:lnTo>
                <a:lnTo>
                  <a:pt x="3903514" y="441165"/>
                </a:lnTo>
                <a:close/>
                <a:moveTo>
                  <a:pt x="3986603" y="391264"/>
                </a:moveTo>
                <a:lnTo>
                  <a:pt x="3979618" y="394048"/>
                </a:lnTo>
                <a:lnTo>
                  <a:pt x="3980890" y="393095"/>
                </a:lnTo>
                <a:close/>
                <a:moveTo>
                  <a:pt x="3146311" y="381640"/>
                </a:moveTo>
                <a:cubicBezTo>
                  <a:pt x="3144952" y="381981"/>
                  <a:pt x="3141669" y="383446"/>
                  <a:pt x="3135531" y="386648"/>
                </a:cubicBezTo>
                <a:cubicBezTo>
                  <a:pt x="3124976" y="393817"/>
                  <a:pt x="3112771" y="401207"/>
                  <a:pt x="3102050" y="406729"/>
                </a:cubicBezTo>
                <a:cubicBezTo>
                  <a:pt x="3082804" y="417589"/>
                  <a:pt x="3072396" y="422478"/>
                  <a:pt x="3054883" y="431816"/>
                </a:cubicBezTo>
                <a:cubicBezTo>
                  <a:pt x="3026838" y="447996"/>
                  <a:pt x="2996343" y="472525"/>
                  <a:pt x="2968276" y="489031"/>
                </a:cubicBezTo>
                <a:cubicBezTo>
                  <a:pt x="2946248" y="502819"/>
                  <a:pt x="2924728" y="516150"/>
                  <a:pt x="2902733" y="529942"/>
                </a:cubicBezTo>
                <a:lnTo>
                  <a:pt x="2877466" y="546079"/>
                </a:lnTo>
                <a:lnTo>
                  <a:pt x="2989992" y="479305"/>
                </a:lnTo>
                <a:lnTo>
                  <a:pt x="2999874" y="472753"/>
                </a:lnTo>
                <a:cubicBezTo>
                  <a:pt x="3043802" y="447131"/>
                  <a:pt x="3084202" y="421278"/>
                  <a:pt x="3131893" y="392302"/>
                </a:cubicBezTo>
                <a:cubicBezTo>
                  <a:pt x="3137174" y="389698"/>
                  <a:pt x="3150392" y="380616"/>
                  <a:pt x="3146311" y="381640"/>
                </a:cubicBezTo>
                <a:close/>
                <a:moveTo>
                  <a:pt x="3924499" y="364774"/>
                </a:moveTo>
                <a:lnTo>
                  <a:pt x="3918515" y="369286"/>
                </a:lnTo>
                <a:lnTo>
                  <a:pt x="3878604" y="397511"/>
                </a:lnTo>
                <a:lnTo>
                  <a:pt x="3860906" y="403089"/>
                </a:lnTo>
                <a:lnTo>
                  <a:pt x="3837859" y="412416"/>
                </a:lnTo>
                <a:lnTo>
                  <a:pt x="3846170" y="406189"/>
                </a:lnTo>
                <a:cubicBezTo>
                  <a:pt x="3860206" y="398910"/>
                  <a:pt x="3874153" y="391070"/>
                  <a:pt x="3888201" y="382325"/>
                </a:cubicBezTo>
                <a:lnTo>
                  <a:pt x="3907742" y="368907"/>
                </a:lnTo>
                <a:lnTo>
                  <a:pt x="3907611" y="369466"/>
                </a:lnTo>
                <a:cubicBezTo>
                  <a:pt x="3909272" y="369227"/>
                  <a:pt x="3913036" y="368203"/>
                  <a:pt x="3919920" y="366112"/>
                </a:cubicBezTo>
                <a:close/>
                <a:moveTo>
                  <a:pt x="3980606" y="321424"/>
                </a:moveTo>
                <a:lnTo>
                  <a:pt x="3965318" y="333987"/>
                </a:lnTo>
                <a:lnTo>
                  <a:pt x="3950233" y="345365"/>
                </a:lnTo>
                <a:lnTo>
                  <a:pt x="3941326" y="347212"/>
                </a:lnTo>
                <a:lnTo>
                  <a:pt x="3937390" y="348329"/>
                </a:lnTo>
                <a:lnTo>
                  <a:pt x="3970512" y="324463"/>
                </a:lnTo>
                <a:lnTo>
                  <a:pt x="3975080" y="322894"/>
                </a:lnTo>
                <a:close/>
                <a:moveTo>
                  <a:pt x="3301851" y="273407"/>
                </a:moveTo>
                <a:cubicBezTo>
                  <a:pt x="3305110" y="273618"/>
                  <a:pt x="3303207" y="277749"/>
                  <a:pt x="3301576" y="277642"/>
                </a:cubicBezTo>
                <a:cubicBezTo>
                  <a:pt x="3300762" y="277589"/>
                  <a:pt x="3300831" y="276531"/>
                  <a:pt x="3301102" y="275486"/>
                </a:cubicBezTo>
                <a:cubicBezTo>
                  <a:pt x="3301375" y="274439"/>
                  <a:pt x="3301851" y="273407"/>
                  <a:pt x="3301851" y="273407"/>
                </a:cubicBezTo>
                <a:close/>
                <a:moveTo>
                  <a:pt x="3903983" y="212122"/>
                </a:moveTo>
                <a:cubicBezTo>
                  <a:pt x="3904434" y="212556"/>
                  <a:pt x="3904430" y="212738"/>
                  <a:pt x="3904060" y="212730"/>
                </a:cubicBezTo>
                <a:lnTo>
                  <a:pt x="3903680" y="212638"/>
                </a:lnTo>
                <a:close/>
                <a:moveTo>
                  <a:pt x="3604842" y="211807"/>
                </a:moveTo>
                <a:lnTo>
                  <a:pt x="3588951" y="219060"/>
                </a:lnTo>
                <a:cubicBezTo>
                  <a:pt x="3586094" y="220511"/>
                  <a:pt x="3584321" y="221582"/>
                  <a:pt x="3584881" y="221761"/>
                </a:cubicBezTo>
                <a:lnTo>
                  <a:pt x="3588536" y="220786"/>
                </a:lnTo>
                <a:lnTo>
                  <a:pt x="3591243" y="219412"/>
                </a:lnTo>
                <a:close/>
                <a:moveTo>
                  <a:pt x="3849227" y="195083"/>
                </a:moveTo>
                <a:cubicBezTo>
                  <a:pt x="3846451" y="197154"/>
                  <a:pt x="3844132" y="199011"/>
                  <a:pt x="3843859" y="199081"/>
                </a:cubicBezTo>
                <a:cubicBezTo>
                  <a:pt x="3843722" y="199116"/>
                  <a:pt x="3844095" y="198704"/>
                  <a:pt x="3845178" y="197649"/>
                </a:cubicBezTo>
                <a:lnTo>
                  <a:pt x="3846287" y="196596"/>
                </a:lnTo>
                <a:close/>
                <a:moveTo>
                  <a:pt x="3234845" y="188940"/>
                </a:moveTo>
                <a:cubicBezTo>
                  <a:pt x="3241760" y="189378"/>
                  <a:pt x="3201259" y="218520"/>
                  <a:pt x="3184744" y="225643"/>
                </a:cubicBezTo>
                <a:cubicBezTo>
                  <a:pt x="3034880" y="317511"/>
                  <a:pt x="2884960" y="406356"/>
                  <a:pt x="2736260" y="496376"/>
                </a:cubicBezTo>
                <a:lnTo>
                  <a:pt x="2685622" y="527500"/>
                </a:lnTo>
                <a:lnTo>
                  <a:pt x="2688146" y="524147"/>
                </a:lnTo>
                <a:cubicBezTo>
                  <a:pt x="2687095" y="510552"/>
                  <a:pt x="2688146" y="524147"/>
                  <a:pt x="2688146" y="524147"/>
                </a:cubicBezTo>
                <a:lnTo>
                  <a:pt x="2680820" y="522418"/>
                </a:lnTo>
                <a:lnTo>
                  <a:pt x="2791861" y="456631"/>
                </a:lnTo>
                <a:cubicBezTo>
                  <a:pt x="2933712" y="368325"/>
                  <a:pt x="3067878" y="275265"/>
                  <a:pt x="3209480" y="199949"/>
                </a:cubicBezTo>
                <a:cubicBezTo>
                  <a:pt x="3224966" y="191837"/>
                  <a:pt x="3232540" y="188794"/>
                  <a:pt x="3234845" y="188940"/>
                </a:cubicBezTo>
                <a:close/>
                <a:moveTo>
                  <a:pt x="3557217" y="162339"/>
                </a:moveTo>
                <a:lnTo>
                  <a:pt x="3558712" y="164389"/>
                </a:lnTo>
                <a:cubicBezTo>
                  <a:pt x="3544816" y="170524"/>
                  <a:pt x="3532273" y="175766"/>
                  <a:pt x="3532561" y="175007"/>
                </a:cubicBezTo>
                <a:cubicBezTo>
                  <a:pt x="3532705" y="174628"/>
                  <a:pt x="3536056" y="172749"/>
                  <a:pt x="3544050" y="168732"/>
                </a:cubicBezTo>
                <a:close/>
                <a:moveTo>
                  <a:pt x="3557321" y="162287"/>
                </a:moveTo>
                <a:lnTo>
                  <a:pt x="3557217" y="162339"/>
                </a:lnTo>
                <a:lnTo>
                  <a:pt x="3557210" y="162329"/>
                </a:lnTo>
                <a:close/>
                <a:moveTo>
                  <a:pt x="3583394" y="149627"/>
                </a:moveTo>
                <a:cubicBezTo>
                  <a:pt x="3580813" y="151586"/>
                  <a:pt x="3574236" y="155251"/>
                  <a:pt x="3568319" y="158180"/>
                </a:cubicBezTo>
                <a:lnTo>
                  <a:pt x="3557321" y="162287"/>
                </a:lnTo>
                <a:close/>
                <a:moveTo>
                  <a:pt x="3670520" y="149085"/>
                </a:moveTo>
                <a:cubicBezTo>
                  <a:pt x="3668638" y="152890"/>
                  <a:pt x="3666736" y="152767"/>
                  <a:pt x="3661847" y="152450"/>
                </a:cubicBezTo>
                <a:cubicBezTo>
                  <a:pt x="3662725" y="151526"/>
                  <a:pt x="3664011" y="150627"/>
                  <a:pt x="3665518" y="149989"/>
                </a:cubicBezTo>
                <a:cubicBezTo>
                  <a:pt x="3667026" y="149351"/>
                  <a:pt x="3668756" y="148970"/>
                  <a:pt x="3670520" y="149085"/>
                </a:cubicBezTo>
                <a:close/>
                <a:moveTo>
                  <a:pt x="3723190" y="144314"/>
                </a:moveTo>
                <a:cubicBezTo>
                  <a:pt x="3723190" y="144314"/>
                  <a:pt x="3719385" y="148322"/>
                  <a:pt x="3716126" y="148110"/>
                </a:cubicBezTo>
                <a:cubicBezTo>
                  <a:pt x="3714838" y="148026"/>
                  <a:pt x="3714538" y="147620"/>
                  <a:pt x="3714842" y="147086"/>
                </a:cubicBezTo>
                <a:cubicBezTo>
                  <a:pt x="3715296" y="146287"/>
                  <a:pt x="3717102" y="145207"/>
                  <a:pt x="3718934" y="144522"/>
                </a:cubicBezTo>
                <a:cubicBezTo>
                  <a:pt x="3720767" y="143835"/>
                  <a:pt x="3722626" y="143541"/>
                  <a:pt x="3723190" y="144314"/>
                </a:cubicBezTo>
                <a:close/>
                <a:moveTo>
                  <a:pt x="3805775" y="142322"/>
                </a:moveTo>
                <a:cubicBezTo>
                  <a:pt x="3808858" y="145292"/>
                  <a:pt x="3802920" y="151459"/>
                  <a:pt x="3802920" y="151459"/>
                </a:cubicBezTo>
                <a:cubicBezTo>
                  <a:pt x="3799954" y="154542"/>
                  <a:pt x="3805775" y="142322"/>
                  <a:pt x="3805775" y="142322"/>
                </a:cubicBezTo>
                <a:close/>
                <a:moveTo>
                  <a:pt x="3849646" y="140994"/>
                </a:moveTo>
                <a:cubicBezTo>
                  <a:pt x="3840246" y="150757"/>
                  <a:pt x="3830845" y="160521"/>
                  <a:pt x="3818856" y="166799"/>
                </a:cubicBezTo>
                <a:lnTo>
                  <a:pt x="3814813" y="170536"/>
                </a:lnTo>
                <a:lnTo>
                  <a:pt x="3817581" y="168709"/>
                </a:lnTo>
                <a:lnTo>
                  <a:pt x="3818856" y="166799"/>
                </a:lnTo>
                <a:cubicBezTo>
                  <a:pt x="3824793" y="160633"/>
                  <a:pt x="3837276" y="153840"/>
                  <a:pt x="3849646" y="140994"/>
                </a:cubicBezTo>
                <a:close/>
                <a:moveTo>
                  <a:pt x="3652365" y="113556"/>
                </a:moveTo>
                <a:cubicBezTo>
                  <a:pt x="3652365" y="113556"/>
                  <a:pt x="3645583" y="116430"/>
                  <a:pt x="3644255" y="118001"/>
                </a:cubicBezTo>
                <a:cubicBezTo>
                  <a:pt x="3643811" y="118524"/>
                  <a:pt x="3643974" y="118903"/>
                  <a:pt x="3645196" y="118983"/>
                </a:cubicBezTo>
                <a:cubicBezTo>
                  <a:pt x="3651985" y="119421"/>
                  <a:pt x="3655896" y="113784"/>
                  <a:pt x="3652365" y="113556"/>
                </a:cubicBezTo>
                <a:close/>
                <a:moveTo>
                  <a:pt x="3756406" y="73502"/>
                </a:moveTo>
                <a:cubicBezTo>
                  <a:pt x="3752896" y="77199"/>
                  <a:pt x="3747587" y="79146"/>
                  <a:pt x="3742699" y="78830"/>
                </a:cubicBezTo>
                <a:cubicBezTo>
                  <a:pt x="3744466" y="76818"/>
                  <a:pt x="3746163" y="75865"/>
                  <a:pt x="3748286" y="75225"/>
                </a:cubicBezTo>
                <a:cubicBezTo>
                  <a:pt x="3750406" y="74585"/>
                  <a:pt x="3752950" y="74258"/>
                  <a:pt x="3756406" y="73502"/>
                </a:cubicBezTo>
                <a:close/>
                <a:moveTo>
                  <a:pt x="3757774" y="71871"/>
                </a:moveTo>
                <a:cubicBezTo>
                  <a:pt x="3758638" y="71682"/>
                  <a:pt x="3759928" y="71766"/>
                  <a:pt x="3761694" y="71881"/>
                </a:cubicBezTo>
                <a:cubicBezTo>
                  <a:pt x="3761441" y="75790"/>
                  <a:pt x="3758037" y="73607"/>
                  <a:pt x="3756406" y="73502"/>
                </a:cubicBezTo>
                <a:cubicBezTo>
                  <a:pt x="3756470" y="72524"/>
                  <a:pt x="3756909" y="72061"/>
                  <a:pt x="3757774" y="71871"/>
                </a:cubicBezTo>
                <a:close/>
                <a:moveTo>
                  <a:pt x="3763059" y="70252"/>
                </a:moveTo>
                <a:cubicBezTo>
                  <a:pt x="3763925" y="70060"/>
                  <a:pt x="3765215" y="70144"/>
                  <a:pt x="3766980" y="70259"/>
                </a:cubicBezTo>
                <a:cubicBezTo>
                  <a:pt x="3766726" y="74168"/>
                  <a:pt x="3763322" y="71986"/>
                  <a:pt x="3761694" y="71881"/>
                </a:cubicBezTo>
                <a:cubicBezTo>
                  <a:pt x="3761756" y="70903"/>
                  <a:pt x="3762196" y="70440"/>
                  <a:pt x="3763059" y="70252"/>
                </a:cubicBezTo>
                <a:close/>
                <a:moveTo>
                  <a:pt x="3834463" y="64156"/>
                </a:moveTo>
                <a:lnTo>
                  <a:pt x="3827478" y="66939"/>
                </a:lnTo>
                <a:lnTo>
                  <a:pt x="3828751" y="65986"/>
                </a:lnTo>
                <a:close/>
                <a:moveTo>
                  <a:pt x="3821410" y="59384"/>
                </a:moveTo>
                <a:cubicBezTo>
                  <a:pt x="3783040" y="79151"/>
                  <a:pt x="3731744" y="92190"/>
                  <a:pt x="3691601" y="109878"/>
                </a:cubicBezTo>
                <a:cubicBezTo>
                  <a:pt x="3703680" y="104444"/>
                  <a:pt x="3681300" y="113138"/>
                  <a:pt x="3682782" y="115525"/>
                </a:cubicBezTo>
                <a:cubicBezTo>
                  <a:pt x="3685788" y="119646"/>
                  <a:pt x="3691475" y="111834"/>
                  <a:pt x="3691475" y="111834"/>
                </a:cubicBezTo>
                <a:cubicBezTo>
                  <a:pt x="3716571" y="103316"/>
                  <a:pt x="3740715" y="94734"/>
                  <a:pt x="3764388" y="86614"/>
                </a:cubicBezTo>
                <a:lnTo>
                  <a:pt x="3811502" y="71514"/>
                </a:lnTo>
                <a:lnTo>
                  <a:pt x="3805655" y="75531"/>
                </a:lnTo>
                <a:lnTo>
                  <a:pt x="3805417" y="75733"/>
                </a:lnTo>
                <a:lnTo>
                  <a:pt x="3803390" y="76542"/>
                </a:lnTo>
                <a:cubicBezTo>
                  <a:pt x="3798103" y="78162"/>
                  <a:pt x="3770836" y="86540"/>
                  <a:pt x="3770709" y="88495"/>
                </a:cubicBezTo>
                <a:cubicBezTo>
                  <a:pt x="3770308" y="94686"/>
                  <a:pt x="3797702" y="84354"/>
                  <a:pt x="3794445" y="84141"/>
                </a:cubicBezTo>
                <a:lnTo>
                  <a:pt x="3796763" y="83240"/>
                </a:lnTo>
                <a:lnTo>
                  <a:pt x="3796178" y="86864"/>
                </a:lnTo>
                <a:cubicBezTo>
                  <a:pt x="3797578" y="86671"/>
                  <a:pt x="3800331" y="85227"/>
                  <a:pt x="3803679" y="83179"/>
                </a:cubicBezTo>
                <a:lnTo>
                  <a:pt x="3812082" y="77648"/>
                </a:lnTo>
                <a:lnTo>
                  <a:pt x="3818725" y="75570"/>
                </a:lnTo>
                <a:cubicBezTo>
                  <a:pt x="3823487" y="77842"/>
                  <a:pt x="3799206" y="86413"/>
                  <a:pt x="3799206" y="86413"/>
                </a:cubicBezTo>
                <a:cubicBezTo>
                  <a:pt x="3752944" y="101742"/>
                  <a:pt x="3712928" y="117475"/>
                  <a:pt x="3674959" y="131050"/>
                </a:cubicBezTo>
                <a:cubicBezTo>
                  <a:pt x="3671573" y="132794"/>
                  <a:pt x="3626796" y="146255"/>
                  <a:pt x="3628024" y="152551"/>
                </a:cubicBezTo>
                <a:cubicBezTo>
                  <a:pt x="3629401" y="156567"/>
                  <a:pt x="3658824" y="144402"/>
                  <a:pt x="3634962" y="150711"/>
                </a:cubicBezTo>
                <a:cubicBezTo>
                  <a:pt x="3671173" y="138985"/>
                  <a:pt x="3702226" y="126924"/>
                  <a:pt x="3736829" y="114768"/>
                </a:cubicBezTo>
                <a:cubicBezTo>
                  <a:pt x="3738458" y="114874"/>
                  <a:pt x="3771685" y="98702"/>
                  <a:pt x="3775090" y="100885"/>
                </a:cubicBezTo>
                <a:cubicBezTo>
                  <a:pt x="3777948" y="107286"/>
                  <a:pt x="3753919" y="111948"/>
                  <a:pt x="3753919" y="111948"/>
                </a:cubicBezTo>
                <a:cubicBezTo>
                  <a:pt x="3708888" y="129319"/>
                  <a:pt x="3684480" y="139846"/>
                  <a:pt x="3641205" y="155368"/>
                </a:cubicBezTo>
                <a:cubicBezTo>
                  <a:pt x="3637820" y="157113"/>
                  <a:pt x="3596322" y="170458"/>
                  <a:pt x="3597678" y="174800"/>
                </a:cubicBezTo>
                <a:cubicBezTo>
                  <a:pt x="3601082" y="176984"/>
                  <a:pt x="3632408" y="160688"/>
                  <a:pt x="3629022" y="162433"/>
                </a:cubicBezTo>
                <a:cubicBezTo>
                  <a:pt x="3640952" y="159278"/>
                  <a:pt x="3647996" y="155807"/>
                  <a:pt x="3661847" y="152450"/>
                </a:cubicBezTo>
                <a:cubicBezTo>
                  <a:pt x="3644231" y="163416"/>
                  <a:pt x="3623587" y="166334"/>
                  <a:pt x="3606097" y="175344"/>
                </a:cubicBezTo>
                <a:cubicBezTo>
                  <a:pt x="3601082" y="176984"/>
                  <a:pt x="3597149" y="182945"/>
                  <a:pt x="3590108" y="186416"/>
                </a:cubicBezTo>
                <a:lnTo>
                  <a:pt x="3580829" y="190840"/>
                </a:lnTo>
                <a:lnTo>
                  <a:pt x="3580460" y="190895"/>
                </a:lnTo>
                <a:lnTo>
                  <a:pt x="3578719" y="191846"/>
                </a:lnTo>
                <a:lnTo>
                  <a:pt x="3558838" y="201325"/>
                </a:lnTo>
                <a:cubicBezTo>
                  <a:pt x="3547530" y="205909"/>
                  <a:pt x="3536204" y="210249"/>
                  <a:pt x="3527458" y="214753"/>
                </a:cubicBezTo>
                <a:cubicBezTo>
                  <a:pt x="3532871" y="211178"/>
                  <a:pt x="3518765" y="218444"/>
                  <a:pt x="3518638" y="220398"/>
                </a:cubicBezTo>
                <a:cubicBezTo>
                  <a:pt x="3518238" y="226590"/>
                  <a:pt x="3534248" y="215193"/>
                  <a:pt x="3535878" y="215299"/>
                </a:cubicBezTo>
                <a:lnTo>
                  <a:pt x="3551643" y="208900"/>
                </a:lnTo>
                <a:lnTo>
                  <a:pt x="3568799" y="197264"/>
                </a:lnTo>
                <a:lnTo>
                  <a:pt x="3578719" y="191846"/>
                </a:lnTo>
                <a:lnTo>
                  <a:pt x="3580829" y="190840"/>
                </a:lnTo>
                <a:lnTo>
                  <a:pt x="3587704" y="189814"/>
                </a:lnTo>
                <a:lnTo>
                  <a:pt x="3580864" y="197039"/>
                </a:lnTo>
                <a:lnTo>
                  <a:pt x="3605230" y="187149"/>
                </a:lnTo>
                <a:cubicBezTo>
                  <a:pt x="3628000" y="178234"/>
                  <a:pt x="3650483" y="170037"/>
                  <a:pt x="3672872" y="163306"/>
                </a:cubicBezTo>
                <a:cubicBezTo>
                  <a:pt x="3652799" y="174277"/>
                  <a:pt x="3634249" y="180683"/>
                  <a:pt x="3615869" y="187101"/>
                </a:cubicBezTo>
                <a:lnTo>
                  <a:pt x="3565989" y="208360"/>
                </a:lnTo>
                <a:lnTo>
                  <a:pt x="3557650" y="214470"/>
                </a:lnTo>
                <a:lnTo>
                  <a:pt x="3546238" y="222460"/>
                </a:lnTo>
                <a:lnTo>
                  <a:pt x="3549056" y="222366"/>
                </a:lnTo>
                <a:cubicBezTo>
                  <a:pt x="3597744" y="203269"/>
                  <a:pt x="3639244" y="185669"/>
                  <a:pt x="3684149" y="170252"/>
                </a:cubicBezTo>
                <a:lnTo>
                  <a:pt x="3697776" y="166804"/>
                </a:lnTo>
                <a:lnTo>
                  <a:pt x="3714004" y="157294"/>
                </a:lnTo>
                <a:cubicBezTo>
                  <a:pt x="3727090" y="150243"/>
                  <a:pt x="3720211" y="156639"/>
                  <a:pt x="3706611" y="167775"/>
                </a:cubicBezTo>
                <a:lnTo>
                  <a:pt x="3688047" y="182751"/>
                </a:lnTo>
                <a:lnTo>
                  <a:pt x="3700890" y="177605"/>
                </a:lnTo>
                <a:lnTo>
                  <a:pt x="3689942" y="187796"/>
                </a:lnTo>
                <a:cubicBezTo>
                  <a:pt x="3678327" y="205170"/>
                  <a:pt x="3698505" y="190287"/>
                  <a:pt x="3710876" y="179731"/>
                </a:cubicBezTo>
                <a:lnTo>
                  <a:pt x="3728311" y="167133"/>
                </a:lnTo>
                <a:lnTo>
                  <a:pt x="3742234" y="161905"/>
                </a:lnTo>
                <a:lnTo>
                  <a:pt x="3743910" y="161268"/>
                </a:lnTo>
                <a:lnTo>
                  <a:pt x="3737235" y="166730"/>
                </a:lnTo>
                <a:cubicBezTo>
                  <a:pt x="3728282" y="174124"/>
                  <a:pt x="3719290" y="181285"/>
                  <a:pt x="3710122" y="187324"/>
                </a:cubicBezTo>
                <a:cubicBezTo>
                  <a:pt x="3700190" y="194726"/>
                  <a:pt x="3688663" y="201853"/>
                  <a:pt x="3677179" y="209260"/>
                </a:cubicBezTo>
                <a:lnTo>
                  <a:pt x="3654146" y="225910"/>
                </a:lnTo>
                <a:lnTo>
                  <a:pt x="3665010" y="223695"/>
                </a:lnTo>
                <a:lnTo>
                  <a:pt x="3667025" y="222465"/>
                </a:lnTo>
                <a:cubicBezTo>
                  <a:pt x="3679812" y="214529"/>
                  <a:pt x="3694740" y="205660"/>
                  <a:pt x="3698464" y="202371"/>
                </a:cubicBezTo>
                <a:cubicBezTo>
                  <a:pt x="3702232" y="201411"/>
                  <a:pt x="3710082" y="199409"/>
                  <a:pt x="3711966" y="198928"/>
                </a:cubicBezTo>
                <a:cubicBezTo>
                  <a:pt x="3717262" y="195241"/>
                  <a:pt x="3719102" y="192434"/>
                  <a:pt x="3722454" y="188853"/>
                </a:cubicBezTo>
                <a:cubicBezTo>
                  <a:pt x="3724338" y="188373"/>
                  <a:pt x="3730720" y="189471"/>
                  <a:pt x="3736269" y="185330"/>
                </a:cubicBezTo>
                <a:cubicBezTo>
                  <a:pt x="3741565" y="181643"/>
                  <a:pt x="3753578" y="168841"/>
                  <a:pt x="3765154" y="163553"/>
                </a:cubicBezTo>
                <a:cubicBezTo>
                  <a:pt x="3769843" y="161188"/>
                  <a:pt x="3771789" y="160716"/>
                  <a:pt x="3771984" y="161396"/>
                </a:cubicBezTo>
                <a:lnTo>
                  <a:pt x="3769972" y="163999"/>
                </a:lnTo>
                <a:lnTo>
                  <a:pt x="3784219" y="153411"/>
                </a:lnTo>
                <a:cubicBezTo>
                  <a:pt x="3788585" y="150466"/>
                  <a:pt x="3792144" y="148508"/>
                  <a:pt x="3793785" y="148603"/>
                </a:cubicBezTo>
                <a:cubicBezTo>
                  <a:pt x="3802920" y="151459"/>
                  <a:pt x="3778449" y="164533"/>
                  <a:pt x="3778449" y="164533"/>
                </a:cubicBezTo>
                <a:cubicBezTo>
                  <a:pt x="3773715" y="167648"/>
                  <a:pt x="3765752" y="173412"/>
                  <a:pt x="3756900" y="180050"/>
                </a:cubicBezTo>
                <a:lnTo>
                  <a:pt x="3731429" y="199729"/>
                </a:lnTo>
                <a:lnTo>
                  <a:pt x="3729153" y="204282"/>
                </a:lnTo>
                <a:cubicBezTo>
                  <a:pt x="3727011" y="207263"/>
                  <a:pt x="3723413" y="210444"/>
                  <a:pt x="3718931" y="213730"/>
                </a:cubicBezTo>
                <a:lnTo>
                  <a:pt x="3714760" y="216437"/>
                </a:lnTo>
                <a:lnTo>
                  <a:pt x="3716356" y="215650"/>
                </a:lnTo>
                <a:lnTo>
                  <a:pt x="3721057" y="212710"/>
                </a:lnTo>
                <a:lnTo>
                  <a:pt x="3747532" y="194532"/>
                </a:lnTo>
                <a:cubicBezTo>
                  <a:pt x="3750338" y="192648"/>
                  <a:pt x="3753701" y="191205"/>
                  <a:pt x="3757537" y="189643"/>
                </a:cubicBezTo>
                <a:lnTo>
                  <a:pt x="3758629" y="189166"/>
                </a:lnTo>
                <a:lnTo>
                  <a:pt x="3771386" y="181126"/>
                </a:lnTo>
                <a:lnTo>
                  <a:pt x="3782410" y="174645"/>
                </a:lnTo>
                <a:lnTo>
                  <a:pt x="3782432" y="174629"/>
                </a:lnTo>
                <a:lnTo>
                  <a:pt x="3782451" y="174622"/>
                </a:lnTo>
                <a:lnTo>
                  <a:pt x="3821593" y="151611"/>
                </a:lnTo>
                <a:cubicBezTo>
                  <a:pt x="3831110" y="147901"/>
                  <a:pt x="3862014" y="128148"/>
                  <a:pt x="3862014" y="128148"/>
                </a:cubicBezTo>
                <a:lnTo>
                  <a:pt x="3859607" y="136754"/>
                </a:lnTo>
                <a:lnTo>
                  <a:pt x="3866507" y="131700"/>
                </a:lnTo>
                <a:lnTo>
                  <a:pt x="3869104" y="131506"/>
                </a:lnTo>
                <a:lnTo>
                  <a:pt x="3876496" y="130270"/>
                </a:lnTo>
                <a:lnTo>
                  <a:pt x="3871017" y="134559"/>
                </a:lnTo>
                <a:cubicBezTo>
                  <a:pt x="3844635" y="154870"/>
                  <a:pt x="3817560" y="175700"/>
                  <a:pt x="3788727" y="198827"/>
                </a:cubicBezTo>
                <a:cubicBezTo>
                  <a:pt x="3786080" y="200671"/>
                  <a:pt x="3781648" y="204138"/>
                  <a:pt x="3776057" y="208534"/>
                </a:cubicBezTo>
                <a:lnTo>
                  <a:pt x="3761047" y="220218"/>
                </a:lnTo>
                <a:lnTo>
                  <a:pt x="3743681" y="236264"/>
                </a:lnTo>
                <a:lnTo>
                  <a:pt x="3735633" y="242975"/>
                </a:lnTo>
                <a:lnTo>
                  <a:pt x="3740990" y="240396"/>
                </a:lnTo>
                <a:cubicBezTo>
                  <a:pt x="3741040" y="241588"/>
                  <a:pt x="3721858" y="255025"/>
                  <a:pt x="3719298" y="257430"/>
                </a:cubicBezTo>
                <a:cubicBezTo>
                  <a:pt x="3717458" y="260236"/>
                  <a:pt x="3713293" y="271036"/>
                  <a:pt x="3715533" y="272802"/>
                </a:cubicBezTo>
                <a:cubicBezTo>
                  <a:pt x="3717418" y="272321"/>
                  <a:pt x="3762755" y="238947"/>
                  <a:pt x="3768365" y="235181"/>
                </a:cubicBezTo>
                <a:cubicBezTo>
                  <a:pt x="3783036" y="226764"/>
                  <a:pt x="3796079" y="218374"/>
                  <a:pt x="3807340" y="213166"/>
                </a:cubicBezTo>
                <a:cubicBezTo>
                  <a:pt x="3809223" y="212685"/>
                  <a:pt x="3815546" y="213410"/>
                  <a:pt x="3817430" y="212929"/>
                </a:cubicBezTo>
                <a:cubicBezTo>
                  <a:pt x="3834657" y="206199"/>
                  <a:pt x="3854206" y="177065"/>
                  <a:pt x="3857218" y="183697"/>
                </a:cubicBezTo>
                <a:cubicBezTo>
                  <a:pt x="3857218" y="183697"/>
                  <a:pt x="3852282" y="189630"/>
                  <a:pt x="3849227" y="195083"/>
                </a:cubicBezTo>
                <a:lnTo>
                  <a:pt x="3849179" y="193850"/>
                </a:lnTo>
                <a:lnTo>
                  <a:pt x="3850754" y="192356"/>
                </a:lnTo>
                <a:cubicBezTo>
                  <a:pt x="3849812" y="192596"/>
                  <a:pt x="3849341" y="192717"/>
                  <a:pt x="3849150" y="193058"/>
                </a:cubicBezTo>
                <a:lnTo>
                  <a:pt x="3849179" y="193850"/>
                </a:lnTo>
                <a:lnTo>
                  <a:pt x="3846287" y="196596"/>
                </a:lnTo>
                <a:lnTo>
                  <a:pt x="3843979" y="197784"/>
                </a:lnTo>
                <a:cubicBezTo>
                  <a:pt x="3842631" y="198809"/>
                  <a:pt x="3841794" y="199705"/>
                  <a:pt x="3841794" y="199705"/>
                </a:cubicBezTo>
                <a:cubicBezTo>
                  <a:pt x="3841794" y="199705"/>
                  <a:pt x="3842864" y="206443"/>
                  <a:pt x="3839198" y="210104"/>
                </a:cubicBezTo>
                <a:cubicBezTo>
                  <a:pt x="3835808" y="214474"/>
                  <a:pt x="3828115" y="220039"/>
                  <a:pt x="3820379" y="225322"/>
                </a:cubicBezTo>
                <a:lnTo>
                  <a:pt x="3808258" y="233917"/>
                </a:lnTo>
                <a:lnTo>
                  <a:pt x="3816173" y="234272"/>
                </a:lnTo>
                <a:cubicBezTo>
                  <a:pt x="3819300" y="234559"/>
                  <a:pt x="3822632" y="234860"/>
                  <a:pt x="3825964" y="234726"/>
                </a:cubicBezTo>
                <a:lnTo>
                  <a:pt x="3827344" y="234423"/>
                </a:lnTo>
                <a:lnTo>
                  <a:pt x="3863318" y="209746"/>
                </a:lnTo>
                <a:lnTo>
                  <a:pt x="3919911" y="166579"/>
                </a:lnTo>
                <a:lnTo>
                  <a:pt x="3924821" y="165540"/>
                </a:lnTo>
                <a:lnTo>
                  <a:pt x="3936160" y="162421"/>
                </a:lnTo>
                <a:lnTo>
                  <a:pt x="3919246" y="177226"/>
                </a:lnTo>
                <a:lnTo>
                  <a:pt x="3937512" y="165501"/>
                </a:lnTo>
                <a:lnTo>
                  <a:pt x="3939402" y="170410"/>
                </a:lnTo>
                <a:cubicBezTo>
                  <a:pt x="3937501" y="170287"/>
                  <a:pt x="3935871" y="170181"/>
                  <a:pt x="3935871" y="170181"/>
                </a:cubicBezTo>
                <a:cubicBezTo>
                  <a:pt x="3939127" y="174644"/>
                  <a:pt x="3939254" y="172690"/>
                  <a:pt x="3939402" y="170410"/>
                </a:cubicBezTo>
                <a:lnTo>
                  <a:pt x="3946496" y="167875"/>
                </a:lnTo>
                <a:lnTo>
                  <a:pt x="3930208" y="181325"/>
                </a:lnTo>
                <a:lnTo>
                  <a:pt x="3924544" y="184678"/>
                </a:lnTo>
                <a:cubicBezTo>
                  <a:pt x="3922666" y="185665"/>
                  <a:pt x="3921478" y="186100"/>
                  <a:pt x="3921510" y="185610"/>
                </a:cubicBezTo>
                <a:lnTo>
                  <a:pt x="3923191" y="187121"/>
                </a:lnTo>
                <a:lnTo>
                  <a:pt x="3901399" y="205115"/>
                </a:lnTo>
                <a:lnTo>
                  <a:pt x="3893584" y="208357"/>
                </a:lnTo>
                <a:lnTo>
                  <a:pt x="3891836" y="208999"/>
                </a:lnTo>
                <a:lnTo>
                  <a:pt x="3901935" y="212208"/>
                </a:lnTo>
                <a:lnTo>
                  <a:pt x="3903680" y="212638"/>
                </a:lnTo>
                <a:lnTo>
                  <a:pt x="3902720" y="214274"/>
                </a:lnTo>
                <a:cubicBezTo>
                  <a:pt x="3899929" y="219046"/>
                  <a:pt x="3893069" y="230847"/>
                  <a:pt x="3887882" y="240443"/>
                </a:cubicBezTo>
                <a:lnTo>
                  <a:pt x="3885222" y="245751"/>
                </a:lnTo>
                <a:lnTo>
                  <a:pt x="3867429" y="257114"/>
                </a:lnTo>
                <a:cubicBezTo>
                  <a:pt x="3858662" y="263213"/>
                  <a:pt x="3851940" y="268633"/>
                  <a:pt x="3849150" y="272565"/>
                </a:cubicBezTo>
                <a:lnTo>
                  <a:pt x="3864394" y="267039"/>
                </a:lnTo>
                <a:lnTo>
                  <a:pt x="3849650" y="275497"/>
                </a:lnTo>
                <a:lnTo>
                  <a:pt x="3847447" y="276760"/>
                </a:lnTo>
                <a:cubicBezTo>
                  <a:pt x="3840083" y="280809"/>
                  <a:pt x="3832344" y="285053"/>
                  <a:pt x="3824738" y="289674"/>
                </a:cubicBezTo>
                <a:lnTo>
                  <a:pt x="3813992" y="297113"/>
                </a:lnTo>
                <a:lnTo>
                  <a:pt x="3802620" y="310965"/>
                </a:lnTo>
                <a:cubicBezTo>
                  <a:pt x="3797784" y="319598"/>
                  <a:pt x="3811224" y="301369"/>
                  <a:pt x="3810469" y="308962"/>
                </a:cubicBezTo>
                <a:cubicBezTo>
                  <a:pt x="3809715" y="316554"/>
                  <a:pt x="3790605" y="323765"/>
                  <a:pt x="3783469" y="330259"/>
                </a:cubicBezTo>
                <a:cubicBezTo>
                  <a:pt x="3774151" y="335362"/>
                  <a:pt x="3762890" y="340571"/>
                  <a:pt x="3754227" y="349791"/>
                </a:cubicBezTo>
                <a:cubicBezTo>
                  <a:pt x="3754227" y="349791"/>
                  <a:pt x="3754420" y="351007"/>
                  <a:pt x="3754423" y="352565"/>
                </a:cubicBezTo>
                <a:lnTo>
                  <a:pt x="3753647" y="356499"/>
                </a:lnTo>
                <a:lnTo>
                  <a:pt x="3762870" y="352518"/>
                </a:lnTo>
                <a:cubicBezTo>
                  <a:pt x="3772395" y="349312"/>
                  <a:pt x="3780925" y="346882"/>
                  <a:pt x="3790196" y="343554"/>
                </a:cubicBezTo>
                <a:lnTo>
                  <a:pt x="3800668" y="338825"/>
                </a:lnTo>
                <a:lnTo>
                  <a:pt x="3825038" y="324576"/>
                </a:lnTo>
                <a:lnTo>
                  <a:pt x="3851898" y="309093"/>
                </a:lnTo>
                <a:lnTo>
                  <a:pt x="3858077" y="304940"/>
                </a:lnTo>
                <a:lnTo>
                  <a:pt x="3866023" y="299150"/>
                </a:lnTo>
                <a:lnTo>
                  <a:pt x="3870510" y="294479"/>
                </a:lnTo>
                <a:cubicBezTo>
                  <a:pt x="3872102" y="293415"/>
                  <a:pt x="3873272" y="293089"/>
                  <a:pt x="3873906" y="293283"/>
                </a:cubicBezTo>
                <a:lnTo>
                  <a:pt x="3873857" y="293442"/>
                </a:lnTo>
                <a:lnTo>
                  <a:pt x="3874624" y="292884"/>
                </a:lnTo>
                <a:cubicBezTo>
                  <a:pt x="3879546" y="289716"/>
                  <a:pt x="3883732" y="287682"/>
                  <a:pt x="3886758" y="287626"/>
                </a:cubicBezTo>
                <a:lnTo>
                  <a:pt x="3885314" y="290041"/>
                </a:lnTo>
                <a:lnTo>
                  <a:pt x="3867766" y="300702"/>
                </a:lnTo>
                <a:cubicBezTo>
                  <a:pt x="3867766" y="300702"/>
                  <a:pt x="3868157" y="303001"/>
                  <a:pt x="3868106" y="305921"/>
                </a:cubicBezTo>
                <a:lnTo>
                  <a:pt x="3867520" y="308204"/>
                </a:lnTo>
                <a:lnTo>
                  <a:pt x="3858758" y="314973"/>
                </a:lnTo>
                <a:cubicBezTo>
                  <a:pt x="3855348" y="317164"/>
                  <a:pt x="3853030" y="318029"/>
                  <a:pt x="3853002" y="316515"/>
                </a:cubicBezTo>
                <a:lnTo>
                  <a:pt x="3859305" y="318949"/>
                </a:lnTo>
                <a:lnTo>
                  <a:pt x="3852447" y="323256"/>
                </a:lnTo>
                <a:cubicBezTo>
                  <a:pt x="3833406" y="334889"/>
                  <a:pt x="3801282" y="353863"/>
                  <a:pt x="3791741" y="358761"/>
                </a:cubicBezTo>
                <a:cubicBezTo>
                  <a:pt x="3736205" y="404604"/>
                  <a:pt x="3839128" y="346337"/>
                  <a:pt x="3860338" y="338361"/>
                </a:cubicBezTo>
                <a:cubicBezTo>
                  <a:pt x="3879006" y="328272"/>
                  <a:pt x="3895402" y="318751"/>
                  <a:pt x="3909344" y="311376"/>
                </a:cubicBezTo>
                <a:lnTo>
                  <a:pt x="3942471" y="297738"/>
                </a:lnTo>
                <a:lnTo>
                  <a:pt x="3943479" y="298668"/>
                </a:lnTo>
                <a:cubicBezTo>
                  <a:pt x="3945122" y="298765"/>
                  <a:pt x="3948841" y="297024"/>
                  <a:pt x="3953496" y="294357"/>
                </a:cubicBezTo>
                <a:lnTo>
                  <a:pt x="3959426" y="290619"/>
                </a:lnTo>
                <a:lnTo>
                  <a:pt x="3986356" y="279296"/>
                </a:lnTo>
                <a:lnTo>
                  <a:pt x="3983147" y="287770"/>
                </a:lnTo>
                <a:lnTo>
                  <a:pt x="3966553" y="303890"/>
                </a:lnTo>
                <a:lnTo>
                  <a:pt x="3959222" y="307717"/>
                </a:lnTo>
                <a:cubicBezTo>
                  <a:pt x="3933901" y="321486"/>
                  <a:pt x="3904202" y="330904"/>
                  <a:pt x="3889523" y="351599"/>
                </a:cubicBezTo>
                <a:cubicBezTo>
                  <a:pt x="3886721" y="360811"/>
                  <a:pt x="3887443" y="365056"/>
                  <a:pt x="3879795" y="371453"/>
                </a:cubicBezTo>
                <a:cubicBezTo>
                  <a:pt x="3860028" y="387917"/>
                  <a:pt x="3828178" y="388965"/>
                  <a:pt x="3804166" y="406151"/>
                </a:cubicBezTo>
                <a:cubicBezTo>
                  <a:pt x="3805758" y="405880"/>
                  <a:pt x="3807974" y="408676"/>
                  <a:pt x="3809860" y="412322"/>
                </a:cubicBezTo>
                <a:lnTo>
                  <a:pt x="3812390" y="419980"/>
                </a:lnTo>
                <a:lnTo>
                  <a:pt x="3815799" y="418609"/>
                </a:lnTo>
                <a:cubicBezTo>
                  <a:pt x="3816742" y="418369"/>
                  <a:pt x="3816159" y="419589"/>
                  <a:pt x="3814716" y="421521"/>
                </a:cubicBezTo>
                <a:lnTo>
                  <a:pt x="3813647" y="422748"/>
                </a:lnTo>
                <a:lnTo>
                  <a:pt x="3813345" y="422877"/>
                </a:lnTo>
                <a:lnTo>
                  <a:pt x="3813582" y="423590"/>
                </a:lnTo>
                <a:lnTo>
                  <a:pt x="3813176" y="424653"/>
                </a:lnTo>
                <a:lnTo>
                  <a:pt x="3784435" y="442561"/>
                </a:lnTo>
                <a:lnTo>
                  <a:pt x="3801842" y="437649"/>
                </a:lnTo>
                <a:lnTo>
                  <a:pt x="3798629" y="439279"/>
                </a:lnTo>
                <a:lnTo>
                  <a:pt x="3840547" y="424184"/>
                </a:lnTo>
                <a:lnTo>
                  <a:pt x="3876071" y="412246"/>
                </a:lnTo>
                <a:lnTo>
                  <a:pt x="3882323" y="410751"/>
                </a:lnTo>
                <a:lnTo>
                  <a:pt x="3832192" y="430024"/>
                </a:lnTo>
                <a:lnTo>
                  <a:pt x="3811442" y="438823"/>
                </a:lnTo>
                <a:cubicBezTo>
                  <a:pt x="3811372" y="439883"/>
                  <a:pt x="3812399" y="440358"/>
                  <a:pt x="3814030" y="440448"/>
                </a:cubicBezTo>
                <a:lnTo>
                  <a:pt x="3814969" y="440345"/>
                </a:lnTo>
                <a:lnTo>
                  <a:pt x="3821598" y="437826"/>
                </a:lnTo>
                <a:lnTo>
                  <a:pt x="3819129" y="439571"/>
                </a:lnTo>
                <a:lnTo>
                  <a:pt x="3818583" y="439944"/>
                </a:lnTo>
                <a:lnTo>
                  <a:pt x="3820244" y="439761"/>
                </a:lnTo>
                <a:cubicBezTo>
                  <a:pt x="3824943" y="438797"/>
                  <a:pt x="3830099" y="437086"/>
                  <a:pt x="3831792" y="436214"/>
                </a:cubicBezTo>
                <a:cubicBezTo>
                  <a:pt x="3855194" y="428568"/>
                  <a:pt x="3879983" y="418474"/>
                  <a:pt x="3904247" y="409125"/>
                </a:cubicBezTo>
                <a:lnTo>
                  <a:pt x="3944999" y="395817"/>
                </a:lnTo>
                <a:lnTo>
                  <a:pt x="3951456" y="394282"/>
                </a:lnTo>
                <a:lnTo>
                  <a:pt x="3960595" y="391742"/>
                </a:lnTo>
                <a:lnTo>
                  <a:pt x="3909310" y="412520"/>
                </a:lnTo>
                <a:cubicBezTo>
                  <a:pt x="3886672" y="420461"/>
                  <a:pt x="3863812" y="428144"/>
                  <a:pt x="3843741" y="436987"/>
                </a:cubicBezTo>
                <a:cubicBezTo>
                  <a:pt x="3855819" y="431552"/>
                  <a:pt x="3833439" y="440247"/>
                  <a:pt x="3834921" y="442634"/>
                </a:cubicBezTo>
                <a:cubicBezTo>
                  <a:pt x="3837927" y="446754"/>
                  <a:pt x="3843616" y="438941"/>
                  <a:pt x="3843616" y="438941"/>
                </a:cubicBezTo>
                <a:cubicBezTo>
                  <a:pt x="3868710" y="430423"/>
                  <a:pt x="3892856" y="421842"/>
                  <a:pt x="3916527" y="413723"/>
                </a:cubicBezTo>
                <a:lnTo>
                  <a:pt x="3963643" y="398622"/>
                </a:lnTo>
                <a:lnTo>
                  <a:pt x="3957795" y="402639"/>
                </a:lnTo>
                <a:lnTo>
                  <a:pt x="3957557" y="402842"/>
                </a:lnTo>
                <a:lnTo>
                  <a:pt x="3955531" y="403649"/>
                </a:lnTo>
                <a:cubicBezTo>
                  <a:pt x="3950244" y="405271"/>
                  <a:pt x="3922976" y="413649"/>
                  <a:pt x="3922850" y="415603"/>
                </a:cubicBezTo>
                <a:cubicBezTo>
                  <a:pt x="3922449" y="421795"/>
                  <a:pt x="3949843" y="411461"/>
                  <a:pt x="3946585" y="411250"/>
                </a:cubicBezTo>
                <a:lnTo>
                  <a:pt x="3948902" y="410349"/>
                </a:lnTo>
                <a:lnTo>
                  <a:pt x="3948319" y="413973"/>
                </a:lnTo>
                <a:cubicBezTo>
                  <a:pt x="3949716" y="413779"/>
                  <a:pt x="3952470" y="412336"/>
                  <a:pt x="3955820" y="410288"/>
                </a:cubicBezTo>
                <a:lnTo>
                  <a:pt x="3964222" y="404757"/>
                </a:lnTo>
                <a:lnTo>
                  <a:pt x="3970866" y="402679"/>
                </a:lnTo>
                <a:cubicBezTo>
                  <a:pt x="3975628" y="404951"/>
                  <a:pt x="3951346" y="413522"/>
                  <a:pt x="3951346" y="413522"/>
                </a:cubicBezTo>
                <a:cubicBezTo>
                  <a:pt x="3905084" y="428850"/>
                  <a:pt x="3865068" y="444583"/>
                  <a:pt x="3827099" y="458159"/>
                </a:cubicBezTo>
                <a:cubicBezTo>
                  <a:pt x="3825830" y="458813"/>
                  <a:pt x="3818740" y="461115"/>
                  <a:pt x="3810437" y="464068"/>
                </a:cubicBezTo>
                <a:lnTo>
                  <a:pt x="3803880" y="466475"/>
                </a:lnTo>
                <a:lnTo>
                  <a:pt x="3804399" y="466649"/>
                </a:lnTo>
                <a:cubicBezTo>
                  <a:pt x="3806169" y="467245"/>
                  <a:pt x="3808010" y="467907"/>
                  <a:pt x="3809434" y="468584"/>
                </a:cubicBezTo>
                <a:lnTo>
                  <a:pt x="3810761" y="469643"/>
                </a:lnTo>
                <a:lnTo>
                  <a:pt x="3838638" y="460010"/>
                </a:lnTo>
                <a:lnTo>
                  <a:pt x="3860688" y="452065"/>
                </a:lnTo>
                <a:lnTo>
                  <a:pt x="3869546" y="447050"/>
                </a:lnTo>
                <a:lnTo>
                  <a:pt x="3876242" y="446461"/>
                </a:lnTo>
                <a:lnTo>
                  <a:pt x="3888967" y="441876"/>
                </a:lnTo>
                <a:cubicBezTo>
                  <a:pt x="3890598" y="441981"/>
                  <a:pt x="3923825" y="425811"/>
                  <a:pt x="3927228" y="427993"/>
                </a:cubicBezTo>
                <a:cubicBezTo>
                  <a:pt x="3928658" y="431194"/>
                  <a:pt x="3923366" y="433959"/>
                  <a:pt x="3917716" y="435925"/>
                </a:cubicBezTo>
                <a:lnTo>
                  <a:pt x="3915411" y="436592"/>
                </a:lnTo>
                <a:lnTo>
                  <a:pt x="3912391" y="439399"/>
                </a:lnTo>
                <a:lnTo>
                  <a:pt x="3909668" y="441498"/>
                </a:lnTo>
                <a:lnTo>
                  <a:pt x="3908035" y="442041"/>
                </a:lnTo>
                <a:lnTo>
                  <a:pt x="3906148" y="442640"/>
                </a:lnTo>
                <a:lnTo>
                  <a:pt x="3906411" y="442583"/>
                </a:lnTo>
                <a:lnTo>
                  <a:pt x="3897053" y="445702"/>
                </a:lnTo>
                <a:cubicBezTo>
                  <a:pt x="3884864" y="450006"/>
                  <a:pt x="3870076" y="455911"/>
                  <a:pt x="3872359" y="458367"/>
                </a:cubicBezTo>
                <a:lnTo>
                  <a:pt x="3876920" y="458907"/>
                </a:lnTo>
                <a:lnTo>
                  <a:pt x="3870154" y="462449"/>
                </a:lnTo>
                <a:cubicBezTo>
                  <a:pt x="3854548" y="470198"/>
                  <a:pt x="3838850" y="477417"/>
                  <a:pt x="3838850" y="477417"/>
                </a:cubicBezTo>
                <a:lnTo>
                  <a:pt x="3814448" y="489409"/>
                </a:lnTo>
                <a:lnTo>
                  <a:pt x="3812555" y="492473"/>
                </a:lnTo>
                <a:lnTo>
                  <a:pt x="3809586" y="495253"/>
                </a:lnTo>
                <a:lnTo>
                  <a:pt x="3805823" y="496740"/>
                </a:lnTo>
                <a:lnTo>
                  <a:pt x="3825012" y="490415"/>
                </a:lnTo>
                <a:lnTo>
                  <a:pt x="3786842" y="507139"/>
                </a:lnTo>
                <a:lnTo>
                  <a:pt x="3796209" y="503973"/>
                </a:lnTo>
                <a:lnTo>
                  <a:pt x="3799433" y="502697"/>
                </a:lnTo>
                <a:lnTo>
                  <a:pt x="3825506" y="491516"/>
                </a:lnTo>
                <a:lnTo>
                  <a:pt x="3838624" y="485887"/>
                </a:lnTo>
                <a:lnTo>
                  <a:pt x="3850450" y="480814"/>
                </a:lnTo>
                <a:cubicBezTo>
                  <a:pt x="3857045" y="478190"/>
                  <a:pt x="3861326" y="476871"/>
                  <a:pt x="3861506" y="477933"/>
                </a:cubicBezTo>
                <a:cubicBezTo>
                  <a:pt x="3861686" y="478994"/>
                  <a:pt x="3857774" y="482481"/>
                  <a:pt x="3852852" y="486650"/>
                </a:cubicBezTo>
                <a:lnTo>
                  <a:pt x="3842714" y="495482"/>
                </a:lnTo>
                <a:lnTo>
                  <a:pt x="3846084" y="494498"/>
                </a:lnTo>
                <a:cubicBezTo>
                  <a:pt x="3856732" y="491752"/>
                  <a:pt x="3866952" y="490265"/>
                  <a:pt x="3849868" y="498240"/>
                </a:cubicBezTo>
                <a:lnTo>
                  <a:pt x="3836441" y="504298"/>
                </a:lnTo>
                <a:lnTo>
                  <a:pt x="3835864" y="505940"/>
                </a:lnTo>
                <a:lnTo>
                  <a:pt x="3840955" y="504622"/>
                </a:lnTo>
                <a:lnTo>
                  <a:pt x="3841429" y="504256"/>
                </a:lnTo>
                <a:lnTo>
                  <a:pt x="3842129" y="504318"/>
                </a:lnTo>
                <a:lnTo>
                  <a:pt x="3845166" y="503532"/>
                </a:lnTo>
                <a:cubicBezTo>
                  <a:pt x="3849812" y="501885"/>
                  <a:pt x="3856133" y="499320"/>
                  <a:pt x="3864511" y="495620"/>
                </a:cubicBezTo>
                <a:cubicBezTo>
                  <a:pt x="3911056" y="478242"/>
                  <a:pt x="3954715" y="443884"/>
                  <a:pt x="4003531" y="435584"/>
                </a:cubicBezTo>
                <a:cubicBezTo>
                  <a:pt x="4012021" y="434140"/>
                  <a:pt x="3964960" y="474173"/>
                  <a:pt x="3959166" y="470062"/>
                </a:cubicBezTo>
                <a:cubicBezTo>
                  <a:pt x="3967236" y="475788"/>
                  <a:pt x="4019588" y="445729"/>
                  <a:pt x="4050625" y="427588"/>
                </a:cubicBezTo>
                <a:lnTo>
                  <a:pt x="4064859" y="419379"/>
                </a:lnTo>
                <a:lnTo>
                  <a:pt x="4052420" y="428311"/>
                </a:lnTo>
                <a:cubicBezTo>
                  <a:pt x="3996643" y="466695"/>
                  <a:pt x="4080607" y="424753"/>
                  <a:pt x="4083575" y="421670"/>
                </a:cubicBezTo>
                <a:cubicBezTo>
                  <a:pt x="4095565" y="415389"/>
                  <a:pt x="4114217" y="414534"/>
                  <a:pt x="4123753" y="411832"/>
                </a:cubicBezTo>
                <a:lnTo>
                  <a:pt x="4136314" y="406828"/>
                </a:lnTo>
                <a:lnTo>
                  <a:pt x="4010267" y="475204"/>
                </a:lnTo>
                <a:lnTo>
                  <a:pt x="3996774" y="482271"/>
                </a:lnTo>
                <a:lnTo>
                  <a:pt x="3976340" y="498231"/>
                </a:lnTo>
                <a:lnTo>
                  <a:pt x="3987660" y="494767"/>
                </a:lnTo>
                <a:cubicBezTo>
                  <a:pt x="3991503" y="495685"/>
                  <a:pt x="3958865" y="513244"/>
                  <a:pt x="3950487" y="521767"/>
                </a:cubicBezTo>
                <a:cubicBezTo>
                  <a:pt x="3954732" y="521045"/>
                  <a:pt x="3958976" y="520324"/>
                  <a:pt x="3963222" y="519601"/>
                </a:cubicBezTo>
                <a:cubicBezTo>
                  <a:pt x="3961098" y="519962"/>
                  <a:pt x="3968362" y="522003"/>
                  <a:pt x="3976260" y="524574"/>
                </a:cubicBezTo>
                <a:lnTo>
                  <a:pt x="3986336" y="528259"/>
                </a:lnTo>
                <a:lnTo>
                  <a:pt x="3994794" y="520411"/>
                </a:lnTo>
                <a:lnTo>
                  <a:pt x="4003512" y="512351"/>
                </a:lnTo>
                <a:lnTo>
                  <a:pt x="4006690" y="511471"/>
                </a:lnTo>
                <a:lnTo>
                  <a:pt x="4008279" y="510981"/>
                </a:lnTo>
                <a:lnTo>
                  <a:pt x="4009358" y="510806"/>
                </a:lnTo>
                <a:cubicBezTo>
                  <a:pt x="4009358" y="510806"/>
                  <a:pt x="4004420" y="516739"/>
                  <a:pt x="4001368" y="522192"/>
                </a:cubicBezTo>
                <a:lnTo>
                  <a:pt x="4001320" y="520959"/>
                </a:lnTo>
                <a:lnTo>
                  <a:pt x="4002893" y="519466"/>
                </a:lnTo>
                <a:cubicBezTo>
                  <a:pt x="4001950" y="519705"/>
                  <a:pt x="4001480" y="519826"/>
                  <a:pt x="4001291" y="520167"/>
                </a:cubicBezTo>
                <a:lnTo>
                  <a:pt x="4001320" y="520959"/>
                </a:lnTo>
                <a:lnTo>
                  <a:pt x="3998427" y="523705"/>
                </a:lnTo>
                <a:lnTo>
                  <a:pt x="3996118" y="524893"/>
                </a:lnTo>
                <a:cubicBezTo>
                  <a:pt x="3994771" y="525918"/>
                  <a:pt x="3993933" y="526814"/>
                  <a:pt x="3993933" y="526814"/>
                </a:cubicBezTo>
                <a:cubicBezTo>
                  <a:pt x="3993933" y="526814"/>
                  <a:pt x="3995002" y="533552"/>
                  <a:pt x="3991337" y="537212"/>
                </a:cubicBezTo>
                <a:cubicBezTo>
                  <a:pt x="3984559" y="545952"/>
                  <a:pt x="3960570" y="559470"/>
                  <a:pt x="3953432" y="565965"/>
                </a:cubicBezTo>
                <a:cubicBezTo>
                  <a:pt x="3951548" y="566445"/>
                  <a:pt x="3952322" y="571312"/>
                  <a:pt x="3950794" y="574039"/>
                </a:cubicBezTo>
                <a:cubicBezTo>
                  <a:pt x="3947679" y="578338"/>
                  <a:pt x="3942265" y="582621"/>
                  <a:pt x="3936060" y="586854"/>
                </a:cubicBezTo>
                <a:lnTo>
                  <a:pt x="3932997" y="588822"/>
                </a:lnTo>
                <a:lnTo>
                  <a:pt x="3937707" y="586817"/>
                </a:lnTo>
                <a:lnTo>
                  <a:pt x="3945819" y="583291"/>
                </a:lnTo>
                <a:lnTo>
                  <a:pt x="3942952" y="587021"/>
                </a:lnTo>
                <a:cubicBezTo>
                  <a:pt x="3946094" y="589169"/>
                  <a:pt x="3953225" y="588834"/>
                  <a:pt x="3962420" y="587070"/>
                </a:cubicBezTo>
                <a:lnTo>
                  <a:pt x="3991390" y="579314"/>
                </a:lnTo>
                <a:lnTo>
                  <a:pt x="3985632" y="583558"/>
                </a:lnTo>
                <a:lnTo>
                  <a:pt x="3966722" y="596779"/>
                </a:lnTo>
                <a:lnTo>
                  <a:pt x="3971607" y="594613"/>
                </a:lnTo>
                <a:lnTo>
                  <a:pt x="4038621" y="568615"/>
                </a:lnTo>
                <a:lnTo>
                  <a:pt x="4026991" y="576118"/>
                </a:lnTo>
                <a:cubicBezTo>
                  <a:pt x="4002260" y="588945"/>
                  <a:pt x="3976664" y="602669"/>
                  <a:pt x="3952195" y="615996"/>
                </a:cubicBezTo>
                <a:lnTo>
                  <a:pt x="3945703" y="619573"/>
                </a:lnTo>
                <a:lnTo>
                  <a:pt x="3942936" y="623752"/>
                </a:lnTo>
                <a:lnTo>
                  <a:pt x="3921704" y="632795"/>
                </a:lnTo>
                <a:lnTo>
                  <a:pt x="3913740" y="637183"/>
                </a:lnTo>
                <a:lnTo>
                  <a:pt x="3934722" y="630656"/>
                </a:lnTo>
                <a:lnTo>
                  <a:pt x="3933166" y="631901"/>
                </a:lnTo>
                <a:cubicBezTo>
                  <a:pt x="3920745" y="641439"/>
                  <a:pt x="3901470" y="655850"/>
                  <a:pt x="3897844" y="662325"/>
                </a:cubicBezTo>
                <a:cubicBezTo>
                  <a:pt x="3924448" y="650866"/>
                  <a:pt x="3933051" y="641272"/>
                  <a:pt x="3955158" y="628233"/>
                </a:cubicBezTo>
                <a:cubicBezTo>
                  <a:pt x="3969777" y="618468"/>
                  <a:pt x="3971269" y="618088"/>
                  <a:pt x="3968310" y="621569"/>
                </a:cubicBezTo>
                <a:lnTo>
                  <a:pt x="3956136" y="636396"/>
                </a:lnTo>
                <a:lnTo>
                  <a:pt x="3959268" y="634666"/>
                </a:lnTo>
                <a:cubicBezTo>
                  <a:pt x="3990617" y="616867"/>
                  <a:pt x="4020734" y="599101"/>
                  <a:pt x="4054050" y="580724"/>
                </a:cubicBezTo>
                <a:lnTo>
                  <a:pt x="4083421" y="565368"/>
                </a:lnTo>
                <a:lnTo>
                  <a:pt x="4065886" y="576478"/>
                </a:lnTo>
                <a:cubicBezTo>
                  <a:pt x="4053128" y="584390"/>
                  <a:pt x="4038027" y="593510"/>
                  <a:pt x="4018479" y="604841"/>
                </a:cubicBezTo>
                <a:cubicBezTo>
                  <a:pt x="3997992" y="617061"/>
                  <a:pt x="3981146" y="625021"/>
                  <a:pt x="3964903" y="636518"/>
                </a:cubicBezTo>
                <a:cubicBezTo>
                  <a:pt x="3929720" y="665067"/>
                  <a:pt x="4000277" y="630504"/>
                  <a:pt x="4017242" y="623251"/>
                </a:cubicBezTo>
                <a:cubicBezTo>
                  <a:pt x="4041855" y="609603"/>
                  <a:pt x="4065144" y="588172"/>
                  <a:pt x="4071555" y="600183"/>
                </a:cubicBezTo>
                <a:cubicBezTo>
                  <a:pt x="4071194" y="598062"/>
                  <a:pt x="4060279" y="606651"/>
                  <a:pt x="4048060" y="617191"/>
                </a:cubicBezTo>
                <a:lnTo>
                  <a:pt x="4037497" y="626603"/>
                </a:lnTo>
                <a:lnTo>
                  <a:pt x="3916224" y="704192"/>
                </a:lnTo>
                <a:lnTo>
                  <a:pt x="3912314" y="714333"/>
                </a:lnTo>
                <a:cubicBezTo>
                  <a:pt x="3903650" y="723553"/>
                  <a:pt x="3889478" y="724830"/>
                  <a:pt x="3878930" y="734532"/>
                </a:cubicBezTo>
                <a:cubicBezTo>
                  <a:pt x="3880814" y="734051"/>
                  <a:pt x="3884856" y="745094"/>
                  <a:pt x="3882658" y="745655"/>
                </a:cubicBezTo>
                <a:cubicBezTo>
                  <a:pt x="3880020" y="753728"/>
                  <a:pt x="3842968" y="763177"/>
                  <a:pt x="3842928" y="775261"/>
                </a:cubicBezTo>
                <a:cubicBezTo>
                  <a:pt x="3842928" y="775261"/>
                  <a:pt x="3842976" y="775566"/>
                  <a:pt x="3843036" y="775945"/>
                </a:cubicBezTo>
                <a:lnTo>
                  <a:pt x="3843172" y="776801"/>
                </a:lnTo>
                <a:lnTo>
                  <a:pt x="3843254" y="777314"/>
                </a:lnTo>
                <a:cubicBezTo>
                  <a:pt x="3843291" y="777543"/>
                  <a:pt x="3843267" y="777390"/>
                  <a:pt x="3843219" y="777086"/>
                </a:cubicBezTo>
                <a:lnTo>
                  <a:pt x="3843172" y="776801"/>
                </a:lnTo>
                <a:lnTo>
                  <a:pt x="3842928" y="775261"/>
                </a:lnTo>
                <a:cubicBezTo>
                  <a:pt x="3858314" y="771338"/>
                  <a:pt x="3864677" y="759978"/>
                  <a:pt x="3878136" y="754207"/>
                </a:cubicBezTo>
                <a:cubicBezTo>
                  <a:pt x="3887691" y="750602"/>
                  <a:pt x="3896671" y="746463"/>
                  <a:pt x="3905752" y="741420"/>
                </a:cubicBezTo>
                <a:lnTo>
                  <a:pt x="3907234" y="740465"/>
                </a:lnTo>
                <a:lnTo>
                  <a:pt x="3906829" y="738867"/>
                </a:lnTo>
                <a:cubicBezTo>
                  <a:pt x="3907041" y="736984"/>
                  <a:pt x="3907788" y="735196"/>
                  <a:pt x="3908768" y="734468"/>
                </a:cubicBezTo>
                <a:cubicBezTo>
                  <a:pt x="3909420" y="733983"/>
                  <a:pt x="3910176" y="733968"/>
                  <a:pt x="3910947" y="734710"/>
                </a:cubicBezTo>
                <a:cubicBezTo>
                  <a:pt x="3912680" y="732912"/>
                  <a:pt x="3912708" y="734425"/>
                  <a:pt x="3911933" y="736773"/>
                </a:cubicBezTo>
                <a:lnTo>
                  <a:pt x="3911380" y="737791"/>
                </a:lnTo>
                <a:lnTo>
                  <a:pt x="3933981" y="723217"/>
                </a:lnTo>
                <a:lnTo>
                  <a:pt x="3938288" y="720838"/>
                </a:lnTo>
                <a:lnTo>
                  <a:pt x="3937669" y="721786"/>
                </a:lnTo>
                <a:lnTo>
                  <a:pt x="3940596" y="721414"/>
                </a:lnTo>
                <a:lnTo>
                  <a:pt x="3929308" y="731080"/>
                </a:lnTo>
                <a:cubicBezTo>
                  <a:pt x="3916090" y="741705"/>
                  <a:pt x="3898555" y="755233"/>
                  <a:pt x="3898733" y="756356"/>
                </a:cubicBezTo>
                <a:lnTo>
                  <a:pt x="3903076" y="755679"/>
                </a:lnTo>
                <a:lnTo>
                  <a:pt x="3995259" y="710926"/>
                </a:lnTo>
                <a:lnTo>
                  <a:pt x="3999078" y="708871"/>
                </a:lnTo>
                <a:lnTo>
                  <a:pt x="4022811" y="703133"/>
                </a:lnTo>
                <a:lnTo>
                  <a:pt x="4032967" y="700004"/>
                </a:lnTo>
                <a:lnTo>
                  <a:pt x="4022827" y="707473"/>
                </a:lnTo>
                <a:lnTo>
                  <a:pt x="4028122" y="706780"/>
                </a:lnTo>
                <a:lnTo>
                  <a:pt x="3989059" y="729709"/>
                </a:lnTo>
                <a:lnTo>
                  <a:pt x="3953088" y="751691"/>
                </a:lnTo>
                <a:lnTo>
                  <a:pt x="3967940" y="745718"/>
                </a:lnTo>
                <a:cubicBezTo>
                  <a:pt x="3968880" y="745478"/>
                  <a:pt x="3968300" y="746697"/>
                  <a:pt x="3966854" y="748630"/>
                </a:cubicBezTo>
                <a:lnTo>
                  <a:pt x="3965787" y="749857"/>
                </a:lnTo>
                <a:lnTo>
                  <a:pt x="3933742" y="763603"/>
                </a:lnTo>
                <a:lnTo>
                  <a:pt x="3934989" y="762749"/>
                </a:lnTo>
                <a:lnTo>
                  <a:pt x="3900848" y="783612"/>
                </a:lnTo>
                <a:lnTo>
                  <a:pt x="3906544" y="780849"/>
                </a:lnTo>
                <a:lnTo>
                  <a:pt x="3909404" y="779147"/>
                </a:lnTo>
                <a:lnTo>
                  <a:pt x="3928028" y="772082"/>
                </a:lnTo>
                <a:cubicBezTo>
                  <a:pt x="3936413" y="769183"/>
                  <a:pt x="3944999" y="766630"/>
                  <a:pt x="3953982" y="764758"/>
                </a:cubicBezTo>
                <a:cubicBezTo>
                  <a:pt x="3934735" y="775618"/>
                  <a:pt x="3914132" y="782138"/>
                  <a:pt x="3893654" y="790955"/>
                </a:cubicBezTo>
                <a:lnTo>
                  <a:pt x="3888352" y="793765"/>
                </a:lnTo>
                <a:lnTo>
                  <a:pt x="3883288" y="794880"/>
                </a:lnTo>
                <a:lnTo>
                  <a:pt x="3881443" y="796292"/>
                </a:lnTo>
                <a:lnTo>
                  <a:pt x="3881500" y="795864"/>
                </a:lnTo>
                <a:lnTo>
                  <a:pt x="3880243" y="796203"/>
                </a:lnTo>
                <a:lnTo>
                  <a:pt x="3876723" y="798355"/>
                </a:lnTo>
                <a:lnTo>
                  <a:pt x="3877377" y="799405"/>
                </a:lnTo>
                <a:lnTo>
                  <a:pt x="3867883" y="806673"/>
                </a:lnTo>
                <a:cubicBezTo>
                  <a:pt x="3901060" y="807874"/>
                  <a:pt x="3918597" y="791561"/>
                  <a:pt x="3948534" y="788577"/>
                </a:cubicBezTo>
                <a:cubicBezTo>
                  <a:pt x="3990659" y="786035"/>
                  <a:pt x="4028892" y="778606"/>
                  <a:pt x="4075518" y="764023"/>
                </a:cubicBezTo>
                <a:cubicBezTo>
                  <a:pt x="4155494" y="745901"/>
                  <a:pt x="3990193" y="798899"/>
                  <a:pt x="3990046" y="802962"/>
                </a:cubicBezTo>
                <a:lnTo>
                  <a:pt x="4039999" y="808838"/>
                </a:lnTo>
                <a:cubicBezTo>
                  <a:pt x="4039852" y="812901"/>
                  <a:pt x="3976275" y="827547"/>
                  <a:pt x="3976275" y="827547"/>
                </a:cubicBezTo>
                <a:cubicBezTo>
                  <a:pt x="3946720" y="838681"/>
                  <a:pt x="3934004" y="834152"/>
                  <a:pt x="3912551" y="846256"/>
                </a:cubicBezTo>
                <a:cubicBezTo>
                  <a:pt x="3929476" y="846871"/>
                  <a:pt x="3997262" y="828307"/>
                  <a:pt x="3997116" y="832370"/>
                </a:cubicBezTo>
                <a:cubicBezTo>
                  <a:pt x="3996987" y="835924"/>
                  <a:pt x="3944828" y="857319"/>
                  <a:pt x="3977104" y="852897"/>
                </a:cubicBezTo>
                <a:lnTo>
                  <a:pt x="3987637" y="850942"/>
                </a:lnTo>
                <a:lnTo>
                  <a:pt x="3984009" y="853042"/>
                </a:lnTo>
                <a:lnTo>
                  <a:pt x="3987186" y="854541"/>
                </a:lnTo>
                <a:cubicBezTo>
                  <a:pt x="3987186" y="854541"/>
                  <a:pt x="3985302" y="855022"/>
                  <a:pt x="3983104" y="855582"/>
                </a:cubicBezTo>
                <a:lnTo>
                  <a:pt x="3983150" y="853540"/>
                </a:lnTo>
                <a:lnTo>
                  <a:pt x="3968515" y="862015"/>
                </a:lnTo>
                <a:lnTo>
                  <a:pt x="3967031" y="863626"/>
                </a:lnTo>
                <a:cubicBezTo>
                  <a:pt x="3966708" y="864584"/>
                  <a:pt x="3967120" y="865501"/>
                  <a:pt x="3968790" y="866244"/>
                </a:cubicBezTo>
                <a:cubicBezTo>
                  <a:pt x="3968790" y="866244"/>
                  <a:pt x="3977809" y="859269"/>
                  <a:pt x="3983104" y="855582"/>
                </a:cubicBezTo>
                <a:lnTo>
                  <a:pt x="3986068" y="859777"/>
                </a:lnTo>
                <a:lnTo>
                  <a:pt x="4010412" y="845766"/>
                </a:lnTo>
                <a:lnTo>
                  <a:pt x="4066379" y="831572"/>
                </a:lnTo>
                <a:cubicBezTo>
                  <a:pt x="4089750" y="825046"/>
                  <a:pt x="4113166" y="819622"/>
                  <a:pt x="4136524" y="820467"/>
                </a:cubicBezTo>
                <a:cubicBezTo>
                  <a:pt x="4144649" y="820761"/>
                  <a:pt x="4093468" y="848739"/>
                  <a:pt x="4088900" y="843829"/>
                </a:cubicBezTo>
                <a:cubicBezTo>
                  <a:pt x="4097384" y="852948"/>
                  <a:pt x="4190835" y="818365"/>
                  <a:pt x="4203846" y="814770"/>
                </a:cubicBezTo>
                <a:cubicBezTo>
                  <a:pt x="4235562" y="809477"/>
                  <a:pt x="4267314" y="803170"/>
                  <a:pt x="4299628" y="795356"/>
                </a:cubicBezTo>
                <a:lnTo>
                  <a:pt x="4398766" y="766921"/>
                </a:lnTo>
                <a:lnTo>
                  <a:pt x="4395941" y="769012"/>
                </a:lnTo>
                <a:cubicBezTo>
                  <a:pt x="4392412" y="772342"/>
                  <a:pt x="4391322" y="774757"/>
                  <a:pt x="4394686" y="775276"/>
                </a:cubicBezTo>
                <a:cubicBezTo>
                  <a:pt x="4401407" y="774134"/>
                  <a:pt x="4411620" y="767847"/>
                  <a:pt x="4422276" y="760940"/>
                </a:cubicBezTo>
                <a:lnTo>
                  <a:pt x="4426845" y="758210"/>
                </a:lnTo>
                <a:lnTo>
                  <a:pt x="4457056" y="748837"/>
                </a:lnTo>
                <a:lnTo>
                  <a:pt x="4405870" y="775635"/>
                </a:lnTo>
                <a:lnTo>
                  <a:pt x="4367076" y="788561"/>
                </a:lnTo>
                <a:cubicBezTo>
                  <a:pt x="4291206" y="812679"/>
                  <a:pt x="4211549" y="836065"/>
                  <a:pt x="4135152" y="858383"/>
                </a:cubicBezTo>
                <a:cubicBezTo>
                  <a:pt x="4109806" y="865601"/>
                  <a:pt x="4041317" y="884816"/>
                  <a:pt x="4092560" y="873790"/>
                </a:cubicBezTo>
                <a:cubicBezTo>
                  <a:pt x="4138920" y="866656"/>
                  <a:pt x="4083466" y="881597"/>
                  <a:pt x="4070959" y="889958"/>
                </a:cubicBezTo>
                <a:cubicBezTo>
                  <a:pt x="4075022" y="890105"/>
                  <a:pt x="4079084" y="890252"/>
                  <a:pt x="4083148" y="890398"/>
                </a:cubicBezTo>
                <a:cubicBezTo>
                  <a:pt x="4079084" y="890252"/>
                  <a:pt x="4108434" y="903516"/>
                  <a:pt x="4108262" y="908257"/>
                </a:cubicBezTo>
                <a:cubicBezTo>
                  <a:pt x="4107967" y="916381"/>
                  <a:pt x="4027022" y="942602"/>
                  <a:pt x="4014010" y="946199"/>
                </a:cubicBezTo>
                <a:cubicBezTo>
                  <a:pt x="3971103" y="970408"/>
                  <a:pt x="4111589" y="928717"/>
                  <a:pt x="4111270" y="937518"/>
                </a:cubicBezTo>
                <a:cubicBezTo>
                  <a:pt x="4115037" y="945790"/>
                  <a:pt x="4030006" y="972541"/>
                  <a:pt x="4076511" y="961343"/>
                </a:cubicBezTo>
                <a:cubicBezTo>
                  <a:pt x="4122844" y="954885"/>
                  <a:pt x="4182214" y="944154"/>
                  <a:pt x="4237668" y="929213"/>
                </a:cubicBezTo>
                <a:cubicBezTo>
                  <a:pt x="4254064" y="925738"/>
                  <a:pt x="4305748" y="902526"/>
                  <a:pt x="4330946" y="899370"/>
                </a:cubicBezTo>
                <a:cubicBezTo>
                  <a:pt x="4364946" y="896534"/>
                  <a:pt x="4288210" y="918839"/>
                  <a:pt x="4279938" y="922607"/>
                </a:cubicBezTo>
                <a:cubicBezTo>
                  <a:pt x="4207265" y="945062"/>
                  <a:pt x="4198844" y="952891"/>
                  <a:pt x="4117875" y="979790"/>
                </a:cubicBezTo>
                <a:cubicBezTo>
                  <a:pt x="4096592" y="987156"/>
                  <a:pt x="4079495" y="991282"/>
                  <a:pt x="4062274" y="998795"/>
                </a:cubicBezTo>
                <a:cubicBezTo>
                  <a:pt x="4024277" y="1018435"/>
                  <a:pt x="4096127" y="1000020"/>
                  <a:pt x="4113200" y="996569"/>
                </a:cubicBezTo>
                <a:cubicBezTo>
                  <a:pt x="4138570" y="988674"/>
                  <a:pt x="4164208" y="973331"/>
                  <a:pt x="4167829" y="985667"/>
                </a:cubicBezTo>
                <a:cubicBezTo>
                  <a:pt x="4167976" y="981604"/>
                  <a:pt x="4120883" y="1009050"/>
                  <a:pt x="4108378" y="1017412"/>
                </a:cubicBezTo>
                <a:cubicBezTo>
                  <a:pt x="4108378" y="1017412"/>
                  <a:pt x="4078441" y="1020395"/>
                  <a:pt x="4091009" y="1028986"/>
                </a:cubicBezTo>
                <a:cubicBezTo>
                  <a:pt x="4091009" y="1028986"/>
                  <a:pt x="4112292" y="1021622"/>
                  <a:pt x="4124626" y="1018000"/>
                </a:cubicBezTo>
                <a:cubicBezTo>
                  <a:pt x="4129072" y="1026296"/>
                  <a:pt x="4132840" y="1034568"/>
                  <a:pt x="4132840" y="1034568"/>
                </a:cubicBezTo>
                <a:cubicBezTo>
                  <a:pt x="4140964" y="1034862"/>
                  <a:pt x="4179467" y="1019985"/>
                  <a:pt x="4196394" y="1020598"/>
                </a:cubicBezTo>
                <a:cubicBezTo>
                  <a:pt x="4196394" y="1020598"/>
                  <a:pt x="4221445" y="1021505"/>
                  <a:pt x="4187829" y="1032491"/>
                </a:cubicBezTo>
                <a:cubicBezTo>
                  <a:pt x="4161780" y="1040363"/>
                  <a:pt x="4179174" y="1028111"/>
                  <a:pt x="4165844" y="1040509"/>
                </a:cubicBezTo>
                <a:cubicBezTo>
                  <a:pt x="4174964" y="1032026"/>
                  <a:pt x="4182622" y="1045185"/>
                  <a:pt x="4178267" y="1053162"/>
                </a:cubicBezTo>
                <a:cubicBezTo>
                  <a:pt x="4182474" y="1049246"/>
                  <a:pt x="4102354" y="1071431"/>
                  <a:pt x="4102208" y="1075494"/>
                </a:cubicBezTo>
                <a:cubicBezTo>
                  <a:pt x="4110014" y="1084589"/>
                  <a:pt x="4169970" y="1057606"/>
                  <a:pt x="4178095" y="1057901"/>
                </a:cubicBezTo>
                <a:cubicBezTo>
                  <a:pt x="4191130" y="1053627"/>
                  <a:pt x="4249970" y="1038808"/>
                  <a:pt x="4254537" y="1043720"/>
                </a:cubicBezTo>
                <a:cubicBezTo>
                  <a:pt x="4258452" y="1047929"/>
                  <a:pt x="4215864" y="1063336"/>
                  <a:pt x="4202852" y="1066933"/>
                </a:cubicBezTo>
                <a:cubicBezTo>
                  <a:pt x="4207060" y="1063017"/>
                  <a:pt x="4148074" y="1081899"/>
                  <a:pt x="4151990" y="1086109"/>
                </a:cubicBezTo>
                <a:cubicBezTo>
                  <a:pt x="4159819" y="1094527"/>
                  <a:pt x="4219924" y="1063483"/>
                  <a:pt x="4253924" y="1060646"/>
                </a:cubicBezTo>
                <a:cubicBezTo>
                  <a:pt x="4279146" y="1056814"/>
                  <a:pt x="4283210" y="1056960"/>
                  <a:pt x="4317356" y="1050061"/>
                </a:cubicBezTo>
                <a:cubicBezTo>
                  <a:pt x="4333750" y="1046589"/>
                  <a:pt x="4363542" y="1047668"/>
                  <a:pt x="4329248" y="1058628"/>
                </a:cubicBezTo>
                <a:cubicBezTo>
                  <a:pt x="4290867" y="1070120"/>
                  <a:pt x="4240325" y="1080492"/>
                  <a:pt x="4201798" y="1096047"/>
                </a:cubicBezTo>
                <a:cubicBezTo>
                  <a:pt x="4134008" y="1114609"/>
                  <a:pt x="4320951" y="1063074"/>
                  <a:pt x="4243774" y="1097566"/>
                </a:cubicBezTo>
                <a:cubicBezTo>
                  <a:pt x="4231442" y="1101188"/>
                  <a:pt x="4197270" y="1108764"/>
                  <a:pt x="4184642" y="1120510"/>
                </a:cubicBezTo>
                <a:cubicBezTo>
                  <a:pt x="4167248" y="1132762"/>
                  <a:pt x="4217964" y="1117649"/>
                  <a:pt x="4243308" y="1110430"/>
                </a:cubicBezTo>
                <a:cubicBezTo>
                  <a:pt x="4264616" y="1102390"/>
                  <a:pt x="4289960" y="1095170"/>
                  <a:pt x="4302824" y="1095638"/>
                </a:cubicBezTo>
                <a:cubicBezTo>
                  <a:pt x="4311097" y="1091870"/>
                  <a:pt x="4319750" y="1096249"/>
                  <a:pt x="4331936" y="1096690"/>
                </a:cubicBezTo>
                <a:cubicBezTo>
                  <a:pt x="4365936" y="1093855"/>
                  <a:pt x="4400549" y="1074090"/>
                  <a:pt x="4429810" y="1071082"/>
                </a:cubicBezTo>
                <a:cubicBezTo>
                  <a:pt x="4433946" y="1069198"/>
                  <a:pt x="4441224" y="1069461"/>
                  <a:pt x="4450110" y="1069783"/>
                </a:cubicBezTo>
                <a:lnTo>
                  <a:pt x="4470389" y="1069140"/>
                </a:lnTo>
                <a:lnTo>
                  <a:pt x="4454768" y="1076066"/>
                </a:lnTo>
                <a:lnTo>
                  <a:pt x="4434038" y="1087439"/>
                </a:lnTo>
                <a:lnTo>
                  <a:pt x="4424606" y="1092005"/>
                </a:lnTo>
                <a:lnTo>
                  <a:pt x="4430427" y="1090797"/>
                </a:lnTo>
                <a:cubicBezTo>
                  <a:pt x="4430188" y="1091965"/>
                  <a:pt x="4408326" y="1100367"/>
                  <a:pt x="4405262" y="1102082"/>
                </a:cubicBezTo>
                <a:cubicBezTo>
                  <a:pt x="4402797" y="1104361"/>
                  <a:pt x="4396146" y="1113834"/>
                  <a:pt x="4397892" y="1116087"/>
                </a:cubicBezTo>
                <a:cubicBezTo>
                  <a:pt x="4399837" y="1116078"/>
                  <a:pt x="4451899" y="1094653"/>
                  <a:pt x="4458252" y="1092353"/>
                </a:cubicBezTo>
                <a:lnTo>
                  <a:pt x="4478718" y="1086689"/>
                </a:lnTo>
                <a:lnTo>
                  <a:pt x="4472115" y="1092070"/>
                </a:lnTo>
                <a:cubicBezTo>
                  <a:pt x="4474000" y="1096206"/>
                  <a:pt x="4486678" y="1092428"/>
                  <a:pt x="4498885" y="1087615"/>
                </a:cubicBezTo>
                <a:lnTo>
                  <a:pt x="4510732" y="1082508"/>
                </a:lnTo>
                <a:lnTo>
                  <a:pt x="4511240" y="1082622"/>
                </a:lnTo>
                <a:cubicBezTo>
                  <a:pt x="4515826" y="1082031"/>
                  <a:pt x="4520891" y="1080115"/>
                  <a:pt x="4525930" y="1077687"/>
                </a:cubicBezTo>
                <a:lnTo>
                  <a:pt x="4531596" y="1074563"/>
                </a:lnTo>
                <a:lnTo>
                  <a:pt x="4550266" y="1069469"/>
                </a:lnTo>
                <a:lnTo>
                  <a:pt x="4546409" y="1072992"/>
                </a:lnTo>
                <a:lnTo>
                  <a:pt x="4546662" y="1071783"/>
                </a:lnTo>
                <a:lnTo>
                  <a:pt x="4548550" y="1070715"/>
                </a:lnTo>
                <a:cubicBezTo>
                  <a:pt x="4547578" y="1070720"/>
                  <a:pt x="4547092" y="1070723"/>
                  <a:pt x="4546824" y="1071008"/>
                </a:cubicBezTo>
                <a:lnTo>
                  <a:pt x="4546662" y="1071783"/>
                </a:lnTo>
                <a:lnTo>
                  <a:pt x="4543190" y="1073750"/>
                </a:lnTo>
                <a:lnTo>
                  <a:pt x="4540664" y="1074344"/>
                </a:lnTo>
                <a:cubicBezTo>
                  <a:pt x="4539108" y="1075013"/>
                  <a:pt x="4538078" y="1075680"/>
                  <a:pt x="4538078" y="1075680"/>
                </a:cubicBezTo>
                <a:cubicBezTo>
                  <a:pt x="4538078" y="1075680"/>
                  <a:pt x="4537486" y="1082477"/>
                  <a:pt x="4533046" y="1085143"/>
                </a:cubicBezTo>
                <a:cubicBezTo>
                  <a:pt x="4528700" y="1088564"/>
                  <a:pt x="4519891" y="1092105"/>
                  <a:pt x="4511106" y="1095361"/>
                </a:cubicBezTo>
                <a:lnTo>
                  <a:pt x="4497268" y="1100771"/>
                </a:lnTo>
                <a:lnTo>
                  <a:pt x="4504861" y="1103028"/>
                </a:lnTo>
                <a:cubicBezTo>
                  <a:pt x="4507826" y="1104064"/>
                  <a:pt x="4510987" y="1105161"/>
                  <a:pt x="4514252" y="1105837"/>
                </a:cubicBezTo>
                <a:lnTo>
                  <a:pt x="4515665" y="1105876"/>
                </a:lnTo>
                <a:lnTo>
                  <a:pt x="4556536" y="1090627"/>
                </a:lnTo>
                <a:lnTo>
                  <a:pt x="4621886" y="1062419"/>
                </a:lnTo>
                <a:lnTo>
                  <a:pt x="4626902" y="1062599"/>
                </a:lnTo>
                <a:lnTo>
                  <a:pt x="4638658" y="1062313"/>
                </a:lnTo>
                <a:lnTo>
                  <a:pt x="4618666" y="1072590"/>
                </a:lnTo>
                <a:lnTo>
                  <a:pt x="4639228" y="1065628"/>
                </a:lnTo>
                <a:lnTo>
                  <a:pt x="4639873" y="1070848"/>
                </a:lnTo>
                <a:cubicBezTo>
                  <a:pt x="4638059" y="1070269"/>
                  <a:pt x="4636504" y="1069772"/>
                  <a:pt x="4636504" y="1069772"/>
                </a:cubicBezTo>
                <a:cubicBezTo>
                  <a:pt x="4638583" y="1074892"/>
                  <a:pt x="4639178" y="1073025"/>
                  <a:pt x="4639873" y="1070848"/>
                </a:cubicBezTo>
                <a:lnTo>
                  <a:pt x="4647370" y="1070104"/>
                </a:lnTo>
                <a:lnTo>
                  <a:pt x="4628314" y="1079216"/>
                </a:lnTo>
                <a:lnTo>
                  <a:pt x="4622008" y="1081102"/>
                </a:lnTo>
                <a:cubicBezTo>
                  <a:pt x="4619946" y="1081605"/>
                  <a:pt x="4618689" y="1081740"/>
                  <a:pt x="4618838" y="1081273"/>
                </a:cubicBezTo>
                <a:lnTo>
                  <a:pt x="4620103" y="1083145"/>
                </a:lnTo>
                <a:lnTo>
                  <a:pt x="4594608" y="1095338"/>
                </a:lnTo>
                <a:lnTo>
                  <a:pt x="4586242" y="1096594"/>
                </a:lnTo>
                <a:lnTo>
                  <a:pt x="4584390" y="1096796"/>
                </a:lnTo>
                <a:lnTo>
                  <a:pt x="4593414" y="1102351"/>
                </a:lnTo>
                <a:lnTo>
                  <a:pt x="4595004" y="1103190"/>
                </a:lnTo>
                <a:lnTo>
                  <a:pt x="4593676" y="1104546"/>
                </a:lnTo>
                <a:cubicBezTo>
                  <a:pt x="4589815" y="1108499"/>
                  <a:pt x="4580304" y="1118294"/>
                  <a:pt x="4572952" y="1126351"/>
                </a:cubicBezTo>
                <a:lnTo>
                  <a:pt x="4569088" y="1130858"/>
                </a:lnTo>
                <a:lnTo>
                  <a:pt x="4549076" y="1137584"/>
                </a:lnTo>
                <a:cubicBezTo>
                  <a:pt x="4539094" y="1141382"/>
                  <a:pt x="4531262" y="1145016"/>
                  <a:pt x="4527605" y="1148157"/>
                </a:cubicBezTo>
                <a:lnTo>
                  <a:pt x="4543732" y="1146481"/>
                </a:lnTo>
                <a:lnTo>
                  <a:pt x="4527380" y="1151124"/>
                </a:lnTo>
                <a:lnTo>
                  <a:pt x="4524938" y="1151816"/>
                </a:lnTo>
                <a:cubicBezTo>
                  <a:pt x="4516814" y="1153964"/>
                  <a:pt x="4508278" y="1156212"/>
                  <a:pt x="4499780" y="1158858"/>
                </a:cubicBezTo>
                <a:lnTo>
                  <a:pt x="4487554" y="1163479"/>
                </a:lnTo>
                <a:lnTo>
                  <a:pt x="4473172" y="1174170"/>
                </a:lnTo>
                <a:cubicBezTo>
                  <a:pt x="4466392" y="1181379"/>
                  <a:pt x="4483840" y="1166939"/>
                  <a:pt x="4481271" y="1174124"/>
                </a:cubicBezTo>
                <a:cubicBezTo>
                  <a:pt x="4478705" y="1181309"/>
                  <a:pt x="4458418" y="1183688"/>
                  <a:pt x="4449924" y="1188263"/>
                </a:cubicBezTo>
                <a:cubicBezTo>
                  <a:pt x="4439649" y="1190964"/>
                  <a:pt x="4427464" y="1193295"/>
                  <a:pt x="4416828" y="1200147"/>
                </a:cubicBezTo>
                <a:cubicBezTo>
                  <a:pt x="4416828" y="1200147"/>
                  <a:pt x="4416722" y="1201375"/>
                  <a:pt x="4416348" y="1202886"/>
                </a:cubicBezTo>
                <a:lnTo>
                  <a:pt x="4414644" y="1206517"/>
                </a:lnTo>
                <a:lnTo>
                  <a:pt x="4424555" y="1204883"/>
                </a:lnTo>
                <a:lnTo>
                  <a:pt x="4435228" y="1204105"/>
                </a:lnTo>
                <a:lnTo>
                  <a:pt x="4432934" y="1209499"/>
                </a:lnTo>
                <a:cubicBezTo>
                  <a:pt x="4439366" y="1209731"/>
                  <a:pt x="4450012" y="1205879"/>
                  <a:pt x="4461186" y="1201538"/>
                </a:cubicBezTo>
                <a:lnTo>
                  <a:pt x="4462370" y="1201128"/>
                </a:lnTo>
                <a:lnTo>
                  <a:pt x="4464543" y="1200732"/>
                </a:lnTo>
                <a:lnTo>
                  <a:pt x="4491636" y="1192796"/>
                </a:lnTo>
                <a:lnTo>
                  <a:pt x="4521440" y="1184267"/>
                </a:lnTo>
                <a:lnTo>
                  <a:pt x="4528440" y="1181731"/>
                </a:lnTo>
                <a:lnTo>
                  <a:pt x="4537550" y="1178034"/>
                </a:lnTo>
                <a:lnTo>
                  <a:pt x="4539142" y="1177032"/>
                </a:lnTo>
                <a:lnTo>
                  <a:pt x="4541151" y="1176669"/>
                </a:lnTo>
                <a:lnTo>
                  <a:pt x="4544855" y="1178095"/>
                </a:lnTo>
                <a:lnTo>
                  <a:pt x="4538866" y="1179959"/>
                </a:lnTo>
                <a:cubicBezTo>
                  <a:pt x="4538866" y="1179959"/>
                  <a:pt x="4538691" y="1182285"/>
                  <a:pt x="4537936" y="1185107"/>
                </a:cubicBezTo>
                <a:lnTo>
                  <a:pt x="4536888" y="1187045"/>
                </a:lnTo>
                <a:lnTo>
                  <a:pt x="4522580" y="1191703"/>
                </a:lnTo>
                <a:lnTo>
                  <a:pt x="4520717" y="1191736"/>
                </a:lnTo>
                <a:lnTo>
                  <a:pt x="4521275" y="1192128"/>
                </a:lnTo>
                <a:lnTo>
                  <a:pt x="4515954" y="1193860"/>
                </a:lnTo>
                <a:cubicBezTo>
                  <a:pt x="4497532" y="1199464"/>
                  <a:pt x="4477501" y="1205010"/>
                  <a:pt x="4470995" y="1206809"/>
                </a:cubicBezTo>
                <a:cubicBezTo>
                  <a:pt x="4441587" y="1213880"/>
                  <a:pt x="4416220" y="1221775"/>
                  <a:pt x="4394764" y="1233879"/>
                </a:cubicBezTo>
                <a:lnTo>
                  <a:pt x="4514918" y="1199245"/>
                </a:lnTo>
                <a:lnTo>
                  <a:pt x="4480738" y="1209621"/>
                </a:lnTo>
                <a:cubicBezTo>
                  <a:pt x="4467832" y="1213424"/>
                  <a:pt x="4456282" y="1216697"/>
                  <a:pt x="4451062" y="1217920"/>
                </a:cubicBezTo>
                <a:cubicBezTo>
                  <a:pt x="4418577" y="1233450"/>
                  <a:pt x="4430824" y="1233299"/>
                  <a:pt x="4454004" y="1228939"/>
                </a:cubicBezTo>
                <a:lnTo>
                  <a:pt x="4475018" y="1224459"/>
                </a:lnTo>
                <a:lnTo>
                  <a:pt x="4427646" y="1243204"/>
                </a:lnTo>
                <a:cubicBezTo>
                  <a:pt x="4453938" y="1237885"/>
                  <a:pt x="4481662" y="1230499"/>
                  <a:pt x="4510256" y="1221884"/>
                </a:cubicBezTo>
                <a:lnTo>
                  <a:pt x="4573900" y="1201093"/>
                </a:lnTo>
                <a:lnTo>
                  <a:pt x="4576631" y="1200369"/>
                </a:lnTo>
                <a:lnTo>
                  <a:pt x="4606292" y="1195995"/>
                </a:lnTo>
                <a:lnTo>
                  <a:pt x="4551828" y="1212241"/>
                </a:lnTo>
                <a:cubicBezTo>
                  <a:pt x="4551828" y="1212241"/>
                  <a:pt x="4542879" y="1215986"/>
                  <a:pt x="4542708" y="1220724"/>
                </a:cubicBezTo>
                <a:cubicBezTo>
                  <a:pt x="4555276" y="1229315"/>
                  <a:pt x="4631654" y="1198185"/>
                  <a:pt x="4648726" y="1194734"/>
                </a:cubicBezTo>
                <a:lnTo>
                  <a:pt x="4655609" y="1192911"/>
                </a:lnTo>
                <a:lnTo>
                  <a:pt x="4653952" y="1195301"/>
                </a:lnTo>
                <a:lnTo>
                  <a:pt x="4633953" y="1206934"/>
                </a:lnTo>
                <a:lnTo>
                  <a:pt x="4625916" y="1208874"/>
                </a:lnTo>
                <a:cubicBezTo>
                  <a:pt x="4598016" y="1216116"/>
                  <a:pt x="4566920" y="1218075"/>
                  <a:pt x="4547676" y="1234606"/>
                </a:cubicBezTo>
                <a:cubicBezTo>
                  <a:pt x="4542729" y="1242868"/>
                  <a:pt x="4542403" y="1247163"/>
                  <a:pt x="4533436" y="1251520"/>
                </a:cubicBezTo>
                <a:cubicBezTo>
                  <a:pt x="4510276" y="1262718"/>
                  <a:pt x="4479116" y="1256036"/>
                  <a:pt x="4451662" y="1266908"/>
                </a:cubicBezTo>
                <a:cubicBezTo>
                  <a:pt x="4453273" y="1267029"/>
                  <a:pt x="4454747" y="1270280"/>
                  <a:pt x="4455696" y="1274273"/>
                </a:cubicBezTo>
                <a:lnTo>
                  <a:pt x="4456299" y="1282315"/>
                </a:lnTo>
                <a:lnTo>
                  <a:pt x="4459938" y="1281810"/>
                </a:lnTo>
                <a:cubicBezTo>
                  <a:pt x="4460912" y="1281803"/>
                  <a:pt x="4460052" y="1282846"/>
                  <a:pt x="4458182" y="1284372"/>
                </a:cubicBezTo>
                <a:lnTo>
                  <a:pt x="4456852" y="1285304"/>
                </a:lnTo>
                <a:lnTo>
                  <a:pt x="4456527" y="1285358"/>
                </a:lnTo>
                <a:lnTo>
                  <a:pt x="4456583" y="1286105"/>
                </a:lnTo>
                <a:lnTo>
                  <a:pt x="4455932" y="1287040"/>
                </a:lnTo>
                <a:lnTo>
                  <a:pt x="4423716" y="1297468"/>
                </a:lnTo>
                <a:lnTo>
                  <a:pt x="4441794" y="1296910"/>
                </a:lnTo>
                <a:lnTo>
                  <a:pt x="4438280" y="1297715"/>
                </a:lnTo>
                <a:lnTo>
                  <a:pt x="4482606" y="1293201"/>
                </a:lnTo>
                <a:cubicBezTo>
                  <a:pt x="4502563" y="1291085"/>
                  <a:pt x="4521786" y="1289248"/>
                  <a:pt x="4539698" y="1288621"/>
                </a:cubicBezTo>
                <a:cubicBezTo>
                  <a:pt x="4518732" y="1292557"/>
                  <a:pt x="4495012" y="1295272"/>
                  <a:pt x="4473088" y="1296847"/>
                </a:cubicBezTo>
                <a:lnTo>
                  <a:pt x="4450824" y="1300370"/>
                </a:lnTo>
                <a:cubicBezTo>
                  <a:pt x="4450502" y="1301381"/>
                  <a:pt x="4451383" y="1302090"/>
                  <a:pt x="4452944" y="1302572"/>
                </a:cubicBezTo>
                <a:lnTo>
                  <a:pt x="4453879" y="1302698"/>
                </a:lnTo>
                <a:lnTo>
                  <a:pt x="4460922" y="1301857"/>
                </a:lnTo>
                <a:lnTo>
                  <a:pt x="4458102" y="1302955"/>
                </a:lnTo>
                <a:lnTo>
                  <a:pt x="4457483" y="1303184"/>
                </a:lnTo>
                <a:lnTo>
                  <a:pt x="4459140" y="1303408"/>
                </a:lnTo>
                <a:cubicBezTo>
                  <a:pt x="4463932" y="1303609"/>
                  <a:pt x="4469349" y="1303195"/>
                  <a:pt x="4471202" y="1302757"/>
                </a:cubicBezTo>
                <a:cubicBezTo>
                  <a:pt x="4520316" y="1299231"/>
                  <a:pt x="4577175" y="1287552"/>
                  <a:pt x="4620775" y="1288779"/>
                </a:cubicBezTo>
                <a:cubicBezTo>
                  <a:pt x="4578764" y="1298682"/>
                  <a:pt x="4525837" y="1298937"/>
                  <a:pt x="4482610" y="1306396"/>
                </a:cubicBezTo>
                <a:cubicBezTo>
                  <a:pt x="4495644" y="1304042"/>
                  <a:pt x="4471826" y="1307069"/>
                  <a:pt x="4472687" y="1309743"/>
                </a:cubicBezTo>
                <a:cubicBezTo>
                  <a:pt x="4474608" y="1314468"/>
                  <a:pt x="4482015" y="1308262"/>
                  <a:pt x="4482015" y="1308262"/>
                </a:cubicBezTo>
                <a:cubicBezTo>
                  <a:pt x="4508426" y="1306063"/>
                  <a:pt x="4533930" y="1303573"/>
                  <a:pt x="4558862" y="1301416"/>
                </a:cubicBezTo>
                <a:lnTo>
                  <a:pt x="4608230" y="1298152"/>
                </a:lnTo>
                <a:lnTo>
                  <a:pt x="4601584" y="1300637"/>
                </a:lnTo>
                <a:lnTo>
                  <a:pt x="4601305" y="1300775"/>
                </a:lnTo>
                <a:lnTo>
                  <a:pt x="4599142" y="1301069"/>
                </a:lnTo>
                <a:cubicBezTo>
                  <a:pt x="4593620" y="1301365"/>
                  <a:pt x="4565136" y="1302903"/>
                  <a:pt x="4564542" y="1304769"/>
                </a:cubicBezTo>
                <a:cubicBezTo>
                  <a:pt x="4562656" y="1310681"/>
                  <a:pt x="4591736" y="1307276"/>
                  <a:pt x="4588624" y="1306282"/>
                </a:cubicBezTo>
                <a:lnTo>
                  <a:pt x="4591092" y="1305969"/>
                </a:lnTo>
                <a:lnTo>
                  <a:pt x="4589649" y="1309344"/>
                </a:lnTo>
                <a:cubicBezTo>
                  <a:pt x="4591054" y="1309495"/>
                  <a:pt x="4594074" y="1308758"/>
                  <a:pt x="4597819" y="1307582"/>
                </a:cubicBezTo>
                <a:lnTo>
                  <a:pt x="4607308" y="1304245"/>
                </a:lnTo>
                <a:lnTo>
                  <a:pt x="4614256" y="1303834"/>
                </a:lnTo>
                <a:cubicBezTo>
                  <a:pt x="4618328" y="1307190"/>
                  <a:pt x="4592696" y="1309639"/>
                  <a:pt x="4592696" y="1309639"/>
                </a:cubicBezTo>
                <a:cubicBezTo>
                  <a:pt x="4544100" y="1313328"/>
                  <a:pt x="4501467" y="1318922"/>
                  <a:pt x="4461344" y="1322918"/>
                </a:cubicBezTo>
                <a:cubicBezTo>
                  <a:pt x="4459954" y="1323246"/>
                  <a:pt x="4452518" y="1323764"/>
                  <a:pt x="4443747" y="1324623"/>
                </a:cubicBezTo>
                <a:lnTo>
                  <a:pt x="4436803" y="1325375"/>
                </a:lnTo>
                <a:lnTo>
                  <a:pt x="4437266" y="1325669"/>
                </a:lnTo>
                <a:cubicBezTo>
                  <a:pt x="4438838" y="1326674"/>
                  <a:pt x="4440464" y="1327762"/>
                  <a:pt x="4441682" y="1328763"/>
                </a:cubicBezTo>
                <a:lnTo>
                  <a:pt x="4442714" y="1330111"/>
                </a:lnTo>
                <a:lnTo>
                  <a:pt x="4472092" y="1327502"/>
                </a:lnTo>
                <a:lnTo>
                  <a:pt x="4495409" y="1325124"/>
                </a:lnTo>
                <a:lnTo>
                  <a:pt x="4505218" y="1322397"/>
                </a:lnTo>
                <a:lnTo>
                  <a:pt x="4511856" y="1323446"/>
                </a:lnTo>
                <a:lnTo>
                  <a:pt x="4525314" y="1322074"/>
                </a:lnTo>
                <a:cubicBezTo>
                  <a:pt x="4526870" y="1322569"/>
                  <a:pt x="4563020" y="1314909"/>
                  <a:pt x="4565796" y="1317850"/>
                </a:cubicBezTo>
                <a:cubicBezTo>
                  <a:pt x="4566410" y="1321301"/>
                  <a:pt x="4560605" y="1322706"/>
                  <a:pt x="4554648" y="1323247"/>
                </a:cubicBezTo>
                <a:lnTo>
                  <a:pt x="4552251" y="1323339"/>
                </a:lnTo>
                <a:lnTo>
                  <a:pt x="4548640" y="1325331"/>
                </a:lnTo>
                <a:cubicBezTo>
                  <a:pt x="4540737" y="1329081"/>
                  <a:pt x="4527864" y="1334129"/>
                  <a:pt x="4525566" y="1335415"/>
                </a:cubicBezTo>
                <a:cubicBezTo>
                  <a:pt x="4516676" y="1338956"/>
                  <a:pt x="4509742" y="1341896"/>
                  <a:pt x="4503718" y="1344577"/>
                </a:cubicBezTo>
                <a:lnTo>
                  <a:pt x="4500590" y="1346032"/>
                </a:lnTo>
                <a:lnTo>
                  <a:pt x="4474668" y="1349455"/>
                </a:lnTo>
                <a:lnTo>
                  <a:pt x="4505083" y="1340058"/>
                </a:lnTo>
                <a:cubicBezTo>
                  <a:pt x="4508072" y="1339192"/>
                  <a:pt x="4513530" y="1336667"/>
                  <a:pt x="4519826" y="1333727"/>
                </a:cubicBezTo>
                <a:lnTo>
                  <a:pt x="4522500" y="1332533"/>
                </a:lnTo>
                <a:lnTo>
                  <a:pt x="4502084" y="1337488"/>
                </a:lnTo>
                <a:cubicBezTo>
                  <a:pt x="4485067" y="1341235"/>
                  <a:pt x="4468091" y="1344444"/>
                  <a:pt x="4468091" y="1344444"/>
                </a:cubicBezTo>
                <a:lnTo>
                  <a:pt x="4441513" y="1350181"/>
                </a:lnTo>
                <a:lnTo>
                  <a:pt x="4438936" y="1352699"/>
                </a:lnTo>
                <a:lnTo>
                  <a:pt x="4435383" y="1354677"/>
                </a:lnTo>
                <a:lnTo>
                  <a:pt x="4431373" y="1355212"/>
                </a:lnTo>
                <a:lnTo>
                  <a:pt x="4451521" y="1353712"/>
                </a:lnTo>
                <a:lnTo>
                  <a:pt x="4410441" y="1360713"/>
                </a:lnTo>
                <a:lnTo>
                  <a:pt x="4420294" y="1359906"/>
                </a:lnTo>
                <a:lnTo>
                  <a:pt x="4423732" y="1359447"/>
                </a:lnTo>
                <a:lnTo>
                  <a:pt x="4451735" y="1354899"/>
                </a:lnTo>
                <a:lnTo>
                  <a:pt x="4465824" y="1352610"/>
                </a:lnTo>
                <a:lnTo>
                  <a:pt x="4478525" y="1350544"/>
                </a:lnTo>
                <a:cubicBezTo>
                  <a:pt x="4485558" y="1349594"/>
                  <a:pt x="4490031" y="1349347"/>
                  <a:pt x="4489950" y="1350422"/>
                </a:cubicBezTo>
                <a:cubicBezTo>
                  <a:pt x="4489868" y="1351495"/>
                  <a:pt x="4485230" y="1353933"/>
                  <a:pt x="4479446" y="1356788"/>
                </a:cubicBezTo>
                <a:lnTo>
                  <a:pt x="4467474" y="1362908"/>
                </a:lnTo>
                <a:lnTo>
                  <a:pt x="4470982" y="1362768"/>
                </a:lnTo>
                <a:cubicBezTo>
                  <a:pt x="4481976" y="1362677"/>
                  <a:pt x="4492254" y="1363705"/>
                  <a:pt x="4473748" y="1367313"/>
                </a:cubicBezTo>
                <a:lnTo>
                  <a:pt x="4459256" y="1369946"/>
                </a:lnTo>
                <a:lnTo>
                  <a:pt x="4458298" y="1371399"/>
                </a:lnTo>
                <a:lnTo>
                  <a:pt x="4463558" y="1371352"/>
                </a:lnTo>
                <a:lnTo>
                  <a:pt x="4464106" y="1371112"/>
                </a:lnTo>
                <a:lnTo>
                  <a:pt x="4464771" y="1371341"/>
                </a:lnTo>
                <a:lnTo>
                  <a:pt x="4467906" y="1371312"/>
                </a:lnTo>
                <a:cubicBezTo>
                  <a:pt x="4472814" y="1370837"/>
                  <a:pt x="4479566" y="1369876"/>
                  <a:pt x="4488590" y="1368311"/>
                </a:cubicBezTo>
                <a:cubicBezTo>
                  <a:pt x="4537957" y="1362700"/>
                  <a:pt x="4588624" y="1339914"/>
                  <a:pt x="4638000" y="1343660"/>
                </a:cubicBezTo>
                <a:cubicBezTo>
                  <a:pt x="4646586" y="1344313"/>
                  <a:pt x="4591246" y="1371781"/>
                  <a:pt x="4586616" y="1366392"/>
                </a:cubicBezTo>
                <a:cubicBezTo>
                  <a:pt x="4589840" y="1370145"/>
                  <a:pt x="4605968" y="1367893"/>
                  <a:pt x="4625604" y="1363442"/>
                </a:cubicBezTo>
                <a:lnTo>
                  <a:pt x="4644048" y="1358477"/>
                </a:lnTo>
                <a:lnTo>
                  <a:pt x="4634206" y="1371154"/>
                </a:lnTo>
                <a:cubicBezTo>
                  <a:pt x="4612776" y="1382582"/>
                  <a:pt x="4583133" y="1377441"/>
                  <a:pt x="4557640" y="1388721"/>
                </a:cubicBezTo>
                <a:cubicBezTo>
                  <a:pt x="4561704" y="1388867"/>
                  <a:pt x="4565683" y="1410029"/>
                  <a:pt x="4560944" y="1409858"/>
                </a:cubicBezTo>
                <a:cubicBezTo>
                  <a:pt x="4552352" y="1422427"/>
                  <a:pt x="4472460" y="1419535"/>
                  <a:pt x="4467638" y="1440376"/>
                </a:cubicBezTo>
                <a:cubicBezTo>
                  <a:pt x="4500815" y="1441577"/>
                  <a:pt x="4518352" y="1425265"/>
                  <a:pt x="4548290" y="1422280"/>
                </a:cubicBezTo>
                <a:lnTo>
                  <a:pt x="4581486" y="1418111"/>
                </a:lnTo>
                <a:lnTo>
                  <a:pt x="4590026" y="1423418"/>
                </a:lnTo>
                <a:lnTo>
                  <a:pt x="4598914" y="1429431"/>
                </a:lnTo>
                <a:lnTo>
                  <a:pt x="4609018" y="1423859"/>
                </a:lnTo>
                <a:cubicBezTo>
                  <a:pt x="4617978" y="1418573"/>
                  <a:pt x="4624811" y="1414478"/>
                  <a:pt x="4625472" y="1418060"/>
                </a:cubicBezTo>
                <a:cubicBezTo>
                  <a:pt x="4625472" y="1418060"/>
                  <a:pt x="4623915" y="1419201"/>
                  <a:pt x="4621824" y="1420911"/>
                </a:cubicBezTo>
                <a:lnTo>
                  <a:pt x="4616850" y="1425454"/>
                </a:lnTo>
                <a:lnTo>
                  <a:pt x="4615202" y="1426052"/>
                </a:lnTo>
                <a:lnTo>
                  <a:pt x="4615218" y="1425969"/>
                </a:lnTo>
                <a:lnTo>
                  <a:pt x="4617104" y="1424900"/>
                </a:lnTo>
                <a:cubicBezTo>
                  <a:pt x="4616132" y="1424906"/>
                  <a:pt x="4615646" y="1424907"/>
                  <a:pt x="4615380" y="1425192"/>
                </a:cubicBezTo>
                <a:lnTo>
                  <a:pt x="4615218" y="1425969"/>
                </a:lnTo>
                <a:lnTo>
                  <a:pt x="4614844" y="1426181"/>
                </a:lnTo>
                <a:lnTo>
                  <a:pt x="4614466" y="1426318"/>
                </a:lnTo>
                <a:cubicBezTo>
                  <a:pt x="4600198" y="1431575"/>
                  <a:pt x="4589838" y="1435649"/>
                  <a:pt x="4589802" y="1436665"/>
                </a:cubicBezTo>
                <a:lnTo>
                  <a:pt x="4602458" y="1438154"/>
                </a:lnTo>
                <a:lnTo>
                  <a:pt x="4601602" y="1439328"/>
                </a:lnTo>
                <a:cubicBezTo>
                  <a:pt x="4592912" y="1446170"/>
                  <a:pt x="4566364" y="1453489"/>
                  <a:pt x="4557872" y="1458065"/>
                </a:cubicBezTo>
                <a:cubicBezTo>
                  <a:pt x="4555927" y="1458076"/>
                  <a:pt x="4555500" y="1462985"/>
                  <a:pt x="4553359" y="1465261"/>
                </a:cubicBezTo>
                <a:lnTo>
                  <a:pt x="4546117" y="1468956"/>
                </a:lnTo>
                <a:lnTo>
                  <a:pt x="4541130" y="1470241"/>
                </a:lnTo>
                <a:cubicBezTo>
                  <a:pt x="4531576" y="1472013"/>
                  <a:pt x="4523034" y="1473907"/>
                  <a:pt x="4512306" y="1479959"/>
                </a:cubicBezTo>
                <a:cubicBezTo>
                  <a:pt x="4529232" y="1480574"/>
                  <a:pt x="4597018" y="1462010"/>
                  <a:pt x="4596871" y="1466073"/>
                </a:cubicBezTo>
                <a:cubicBezTo>
                  <a:pt x="4596760" y="1469120"/>
                  <a:pt x="4558424" y="1485274"/>
                  <a:pt x="4567798" y="1487042"/>
                </a:cubicBezTo>
                <a:lnTo>
                  <a:pt x="4577822" y="1485618"/>
                </a:lnTo>
                <a:lnTo>
                  <a:pt x="4563318" y="1491178"/>
                </a:lnTo>
                <a:lnTo>
                  <a:pt x="4568582" y="1490256"/>
                </a:lnTo>
                <a:lnTo>
                  <a:pt x="4639891" y="1481228"/>
                </a:lnTo>
                <a:lnTo>
                  <a:pt x="4626794" y="1485698"/>
                </a:lnTo>
                <a:cubicBezTo>
                  <a:pt x="4599694" y="1492165"/>
                  <a:pt x="4571542" y="1499296"/>
                  <a:pt x="4544577" y="1506312"/>
                </a:cubicBezTo>
                <a:lnTo>
                  <a:pt x="4537410" y="1508215"/>
                </a:lnTo>
                <a:lnTo>
                  <a:pt x="4533718" y="1511601"/>
                </a:lnTo>
                <a:lnTo>
                  <a:pt x="4510928" y="1515243"/>
                </a:lnTo>
                <a:lnTo>
                  <a:pt x="4502141" y="1517575"/>
                </a:lnTo>
                <a:lnTo>
                  <a:pt x="4524078" y="1516314"/>
                </a:lnTo>
                <a:lnTo>
                  <a:pt x="4522266" y="1517146"/>
                </a:lnTo>
                <a:cubicBezTo>
                  <a:pt x="4507908" y="1523400"/>
                  <a:pt x="4485722" y="1532722"/>
                  <a:pt x="4480636" y="1538130"/>
                </a:cubicBezTo>
                <a:cubicBezTo>
                  <a:pt x="4509223" y="1533441"/>
                  <a:pt x="4519890" y="1526211"/>
                  <a:pt x="4544492" y="1518904"/>
                </a:cubicBezTo>
                <a:cubicBezTo>
                  <a:pt x="4561040" y="1512962"/>
                  <a:pt x="4562578" y="1512953"/>
                  <a:pt x="4558865" y="1515616"/>
                </a:cubicBezTo>
                <a:lnTo>
                  <a:pt x="4543468" y="1527061"/>
                </a:lnTo>
                <a:lnTo>
                  <a:pt x="4546926" y="1526138"/>
                </a:lnTo>
                <a:cubicBezTo>
                  <a:pt x="4581648" y="1516447"/>
                  <a:pt x="4615166" y="1506487"/>
                  <a:pt x="4651936" y="1496708"/>
                </a:cubicBezTo>
                <a:lnTo>
                  <a:pt x="4684148" y="1488908"/>
                </a:lnTo>
                <a:lnTo>
                  <a:pt x="4664448" y="1495448"/>
                </a:lnTo>
                <a:cubicBezTo>
                  <a:pt x="4650156" y="1500043"/>
                  <a:pt x="4633298" y="1505241"/>
                  <a:pt x="4611590" y="1511511"/>
                </a:cubicBezTo>
                <a:cubicBezTo>
                  <a:pt x="4588758" y="1518416"/>
                  <a:pt x="4570486" y="1522068"/>
                  <a:pt x="4551946" y="1529297"/>
                </a:cubicBezTo>
                <a:cubicBezTo>
                  <a:pt x="4510907" y="1548495"/>
                  <a:pt x="4587726" y="1532013"/>
                  <a:pt x="4605940" y="1529077"/>
                </a:cubicBezTo>
                <a:cubicBezTo>
                  <a:pt x="4633123" y="1521782"/>
                  <a:pt x="4660902" y="1506617"/>
                  <a:pt x="4664218" y="1519823"/>
                </a:cubicBezTo>
                <a:cubicBezTo>
                  <a:pt x="4664380" y="1517676"/>
                  <a:pt x="4651714" y="1523373"/>
                  <a:pt x="4637309" y="1530646"/>
                </a:cubicBezTo>
                <a:lnTo>
                  <a:pt x="4624784" y="1537225"/>
                </a:lnTo>
                <a:lnTo>
                  <a:pt x="4488353" y="1583198"/>
                </a:lnTo>
                <a:lnTo>
                  <a:pt x="4482107" y="1592093"/>
                </a:lnTo>
                <a:cubicBezTo>
                  <a:pt x="4471470" y="1598946"/>
                  <a:pt x="4457411" y="1596759"/>
                  <a:pt x="4444832" y="1603623"/>
                </a:cubicBezTo>
                <a:cubicBezTo>
                  <a:pt x="4446774" y="1603611"/>
                  <a:pt x="4448026" y="1615305"/>
                  <a:pt x="4445758" y="1615316"/>
                </a:cubicBezTo>
                <a:cubicBezTo>
                  <a:pt x="4441248" y="1622513"/>
                  <a:pt x="4403010" y="1622726"/>
                  <a:pt x="4400050" y="1634442"/>
                </a:cubicBezTo>
                <a:lnTo>
                  <a:pt x="4399916" y="1635995"/>
                </a:lnTo>
                <a:lnTo>
                  <a:pt x="4399890" y="1636282"/>
                </a:lnTo>
                <a:cubicBezTo>
                  <a:pt x="4399866" y="1636590"/>
                  <a:pt x="4399851" y="1636743"/>
                  <a:pt x="4399870" y="1636512"/>
                </a:cubicBezTo>
                <a:lnTo>
                  <a:pt x="4399916" y="1635995"/>
                </a:lnTo>
                <a:lnTo>
                  <a:pt x="4399991" y="1635132"/>
                </a:lnTo>
                <a:cubicBezTo>
                  <a:pt x="4400025" y="1634748"/>
                  <a:pt x="4400050" y="1634442"/>
                  <a:pt x="4400050" y="1634442"/>
                </a:cubicBezTo>
                <a:cubicBezTo>
                  <a:pt x="4415928" y="1634354"/>
                  <a:pt x="4424849" y="1624868"/>
                  <a:pt x="4439302" y="1622524"/>
                </a:cubicBezTo>
                <a:cubicBezTo>
                  <a:pt x="4449445" y="1621335"/>
                  <a:pt x="4459161" y="1619488"/>
                  <a:pt x="4469193" y="1616791"/>
                </a:cubicBezTo>
                <a:lnTo>
                  <a:pt x="4470862" y="1616222"/>
                </a:lnTo>
                <a:lnTo>
                  <a:pt x="4470854" y="1614575"/>
                </a:lnTo>
                <a:cubicBezTo>
                  <a:pt x="4471516" y="1612798"/>
                  <a:pt x="4472672" y="1611244"/>
                  <a:pt x="4473799" y="1610774"/>
                </a:cubicBezTo>
                <a:cubicBezTo>
                  <a:pt x="4474549" y="1610461"/>
                  <a:pt x="4475287" y="1610629"/>
                  <a:pt x="4475856" y="1611536"/>
                </a:cubicBezTo>
                <a:cubicBezTo>
                  <a:pt x="4477970" y="1610210"/>
                  <a:pt x="4477631" y="1611685"/>
                  <a:pt x="4476312" y="1613776"/>
                </a:cubicBezTo>
                <a:lnTo>
                  <a:pt x="4475530" y="1614630"/>
                </a:lnTo>
                <a:lnTo>
                  <a:pt x="4500984" y="1605952"/>
                </a:lnTo>
                <a:cubicBezTo>
                  <a:pt x="4539912" y="1594036"/>
                  <a:pt x="4458966" y="1627320"/>
                  <a:pt x="4458770" y="1629587"/>
                </a:cubicBezTo>
                <a:lnTo>
                  <a:pt x="4463149" y="1629980"/>
                </a:lnTo>
                <a:lnTo>
                  <a:pt x="4563416" y="1608836"/>
                </a:lnTo>
                <a:cubicBezTo>
                  <a:pt x="4583072" y="1606615"/>
                  <a:pt x="4597574" y="1597518"/>
                  <a:pt x="4621236" y="1593626"/>
                </a:cubicBezTo>
                <a:cubicBezTo>
                  <a:pt x="4629928" y="1590703"/>
                  <a:pt x="4643258" y="1586868"/>
                  <a:pt x="4657815" y="1582935"/>
                </a:cubicBezTo>
                <a:lnTo>
                  <a:pt x="4671786" y="1579348"/>
                </a:lnTo>
                <a:lnTo>
                  <a:pt x="4672239" y="1587909"/>
                </a:lnTo>
                <a:lnTo>
                  <a:pt x="4655937" y="1593891"/>
                </a:lnTo>
                <a:lnTo>
                  <a:pt x="4633576" y="1598827"/>
                </a:lnTo>
                <a:cubicBezTo>
                  <a:pt x="4612679" y="1603899"/>
                  <a:pt x="4591164" y="1610004"/>
                  <a:pt x="4591002" y="1612151"/>
                </a:cubicBezTo>
                <a:lnTo>
                  <a:pt x="4596306" y="1612758"/>
                </a:lnTo>
                <a:lnTo>
                  <a:pt x="4552858" y="1625564"/>
                </a:lnTo>
                <a:lnTo>
                  <a:pt x="4512641" y="1638199"/>
                </a:lnTo>
                <a:lnTo>
                  <a:pt x="4528496" y="1635993"/>
                </a:lnTo>
                <a:cubicBezTo>
                  <a:pt x="4529468" y="1635988"/>
                  <a:pt x="4528608" y="1637031"/>
                  <a:pt x="4526738" y="1638556"/>
                </a:cubicBezTo>
                <a:lnTo>
                  <a:pt x="4525406" y="1639489"/>
                </a:lnTo>
                <a:lnTo>
                  <a:pt x="4490990" y="1645081"/>
                </a:lnTo>
                <a:lnTo>
                  <a:pt x="4492406" y="1644555"/>
                </a:lnTo>
                <a:lnTo>
                  <a:pt x="4454234" y="1656546"/>
                </a:lnTo>
                <a:lnTo>
                  <a:pt x="4460429" y="1655242"/>
                </a:lnTo>
                <a:lnTo>
                  <a:pt x="4463616" y="1654282"/>
                </a:lnTo>
                <a:lnTo>
                  <a:pt x="4483394" y="1651926"/>
                </a:lnTo>
                <a:cubicBezTo>
                  <a:pt x="4492232" y="1651142"/>
                  <a:pt x="4501180" y="1650740"/>
                  <a:pt x="4510351" y="1651096"/>
                </a:cubicBezTo>
                <a:cubicBezTo>
                  <a:pt x="4489049" y="1656982"/>
                  <a:pt x="4467480" y="1658328"/>
                  <a:pt x="4445478" y="1661933"/>
                </a:cubicBezTo>
                <a:cubicBezTo>
                  <a:pt x="4428478" y="1665078"/>
                  <a:pt x="4442373" y="1665397"/>
                  <a:pt x="4449450" y="1665599"/>
                </a:cubicBezTo>
                <a:lnTo>
                  <a:pt x="4491254" y="1660606"/>
                </a:lnTo>
                <a:lnTo>
                  <a:pt x="4534660" y="1647637"/>
                </a:lnTo>
                <a:lnTo>
                  <a:pt x="4590508" y="1630949"/>
                </a:lnTo>
                <a:lnTo>
                  <a:pt x="4576016" y="1631838"/>
                </a:lnTo>
                <a:lnTo>
                  <a:pt x="4551399" y="1635317"/>
                </a:lnTo>
                <a:lnTo>
                  <a:pt x="4560968" y="1631284"/>
                </a:lnTo>
                <a:cubicBezTo>
                  <a:pt x="4576347" y="1627613"/>
                  <a:pt x="4591775" y="1623375"/>
                  <a:pt x="4607522" y="1618287"/>
                </a:cubicBezTo>
                <a:lnTo>
                  <a:pt x="4629728" y="1609990"/>
                </a:lnTo>
                <a:lnTo>
                  <a:pt x="4629464" y="1610501"/>
                </a:lnTo>
                <a:cubicBezTo>
                  <a:pt x="4631133" y="1610670"/>
                  <a:pt x="4635035" y="1610586"/>
                  <a:pt x="4642220" y="1610222"/>
                </a:cubicBezTo>
                <a:lnTo>
                  <a:pt x="4646984" y="1610031"/>
                </a:lnTo>
                <a:lnTo>
                  <a:pt x="4640087" y="1612963"/>
                </a:lnTo>
                <a:lnTo>
                  <a:pt x="4603434" y="1627239"/>
                </a:lnTo>
                <a:lnTo>
                  <a:pt x="4649705" y="1614515"/>
                </a:lnTo>
                <a:cubicBezTo>
                  <a:pt x="4666578" y="1609197"/>
                  <a:pt x="4682996" y="1604163"/>
                  <a:pt x="4699590" y="1601755"/>
                </a:cubicBezTo>
                <a:cubicBezTo>
                  <a:pt x="4699590" y="1601755"/>
                  <a:pt x="4697288" y="1604462"/>
                  <a:pt x="4695802" y="1607290"/>
                </a:cubicBezTo>
                <a:lnTo>
                  <a:pt x="4695828" y="1607452"/>
                </a:lnTo>
                <a:lnTo>
                  <a:pt x="4690739" y="1607819"/>
                </a:lnTo>
                <a:cubicBezTo>
                  <a:pt x="4675092" y="1611288"/>
                  <a:pt x="4640272" y="1622006"/>
                  <a:pt x="4643248" y="1625470"/>
                </a:cubicBezTo>
                <a:cubicBezTo>
                  <a:pt x="4649200" y="1632400"/>
                  <a:pt x="4687203" y="1617065"/>
                  <a:pt x="4721064" y="1608298"/>
                </a:cubicBezTo>
                <a:lnTo>
                  <a:pt x="4744504" y="1604151"/>
                </a:lnTo>
                <a:lnTo>
                  <a:pt x="4717630" y="1613493"/>
                </a:lnTo>
                <a:cubicBezTo>
                  <a:pt x="4696348" y="1620859"/>
                  <a:pt x="4679250" y="1624985"/>
                  <a:pt x="4662030" y="1632497"/>
                </a:cubicBezTo>
                <a:cubicBezTo>
                  <a:pt x="4652530" y="1637408"/>
                  <a:pt x="4649896" y="1639939"/>
                  <a:pt x="4651556" y="1640921"/>
                </a:cubicBezTo>
                <a:lnTo>
                  <a:pt x="4664628" y="1640171"/>
                </a:lnTo>
                <a:lnTo>
                  <a:pt x="4659261" y="1642001"/>
                </a:lnTo>
                <a:cubicBezTo>
                  <a:pt x="4636440" y="1650420"/>
                  <a:pt x="4624446" y="1656468"/>
                  <a:pt x="4656117" y="1649237"/>
                </a:cubicBezTo>
                <a:lnTo>
                  <a:pt x="4686464" y="1640428"/>
                </a:lnTo>
                <a:lnTo>
                  <a:pt x="4699635" y="1637753"/>
                </a:lnTo>
                <a:cubicBezTo>
                  <a:pt x="4708032" y="1636088"/>
                  <a:pt x="4717996" y="1634187"/>
                  <a:pt x="4727405" y="1632595"/>
                </a:cubicBezTo>
                <a:lnTo>
                  <a:pt x="4742696" y="1630535"/>
                </a:lnTo>
                <a:lnTo>
                  <a:pt x="4742603" y="1630583"/>
                </a:lnTo>
                <a:cubicBezTo>
                  <a:pt x="4735944" y="1634283"/>
                  <a:pt x="4728890" y="1638370"/>
                  <a:pt x="4722719" y="1642056"/>
                </a:cubicBezTo>
                <a:lnTo>
                  <a:pt x="4713241" y="1647943"/>
                </a:lnTo>
                <a:lnTo>
                  <a:pt x="4708386" y="1649126"/>
                </a:lnTo>
                <a:lnTo>
                  <a:pt x="4700614" y="1652555"/>
                </a:lnTo>
                <a:lnTo>
                  <a:pt x="4694736" y="1653680"/>
                </a:lnTo>
                <a:cubicBezTo>
                  <a:pt x="4691780" y="1654590"/>
                  <a:pt x="4689216" y="1655769"/>
                  <a:pt x="4688176" y="1657257"/>
                </a:cubicBezTo>
                <a:lnTo>
                  <a:pt x="4688486" y="1657905"/>
                </a:lnTo>
                <a:lnTo>
                  <a:pt x="4676368" y="1663251"/>
                </a:lnTo>
                <a:cubicBezTo>
                  <a:pt x="4666907" y="1669370"/>
                  <a:pt x="4675754" y="1668961"/>
                  <a:pt x="4690358" y="1666201"/>
                </a:cubicBezTo>
                <a:lnTo>
                  <a:pt x="4727409" y="1657678"/>
                </a:lnTo>
                <a:lnTo>
                  <a:pt x="4730156" y="1663098"/>
                </a:lnTo>
                <a:cubicBezTo>
                  <a:pt x="4731654" y="1666203"/>
                  <a:pt x="4732596" y="1668271"/>
                  <a:pt x="4732596" y="1668271"/>
                </a:cubicBezTo>
                <a:cubicBezTo>
                  <a:pt x="4740720" y="1668565"/>
                  <a:pt x="4779223" y="1653688"/>
                  <a:pt x="4796149" y="1654301"/>
                </a:cubicBezTo>
                <a:cubicBezTo>
                  <a:pt x="4796149" y="1654301"/>
                  <a:pt x="4802412" y="1654527"/>
                  <a:pt x="4804473" y="1656128"/>
                </a:cubicBezTo>
                <a:lnTo>
                  <a:pt x="4804372" y="1656391"/>
                </a:lnTo>
                <a:lnTo>
                  <a:pt x="4688680" y="1694087"/>
                </a:lnTo>
                <a:lnTo>
                  <a:pt x="4646435" y="1699778"/>
                </a:lnTo>
                <a:lnTo>
                  <a:pt x="4615106" y="1716053"/>
                </a:lnTo>
                <a:lnTo>
                  <a:pt x="4518146" y="1744020"/>
                </a:lnTo>
                <a:lnTo>
                  <a:pt x="4520867" y="1746243"/>
                </a:lnTo>
                <a:cubicBezTo>
                  <a:pt x="4520867" y="1746243"/>
                  <a:pt x="4518921" y="1746253"/>
                  <a:pt x="4516653" y="1746265"/>
                </a:cubicBezTo>
                <a:lnTo>
                  <a:pt x="4517190" y="1744295"/>
                </a:lnTo>
                <a:lnTo>
                  <a:pt x="4500942" y="1748981"/>
                </a:lnTo>
                <a:lnTo>
                  <a:pt x="4499113" y="1750183"/>
                </a:lnTo>
                <a:cubicBezTo>
                  <a:pt x="4498568" y="1751036"/>
                  <a:pt x="4498746" y="1752026"/>
                  <a:pt x="4500186" y="1753150"/>
                </a:cubicBezTo>
                <a:cubicBezTo>
                  <a:pt x="4500186" y="1753150"/>
                  <a:pt x="4510624" y="1748564"/>
                  <a:pt x="4516653" y="1746265"/>
                </a:cubicBezTo>
                <a:lnTo>
                  <a:pt x="4518514" y="1751053"/>
                </a:lnTo>
                <a:lnTo>
                  <a:pt x="4604952" y="1726378"/>
                </a:lnTo>
                <a:lnTo>
                  <a:pt x="4797312" y="1747896"/>
                </a:lnTo>
                <a:lnTo>
                  <a:pt x="4784398" y="1754213"/>
                </a:lnTo>
                <a:cubicBezTo>
                  <a:pt x="4775702" y="1760339"/>
                  <a:pt x="4784032" y="1759625"/>
                  <a:pt x="4797704" y="1756475"/>
                </a:cubicBezTo>
                <a:lnTo>
                  <a:pt x="4819935" y="1750427"/>
                </a:lnTo>
                <a:lnTo>
                  <a:pt x="4937457" y="1763572"/>
                </a:lnTo>
                <a:lnTo>
                  <a:pt x="4935442" y="1767832"/>
                </a:lnTo>
                <a:lnTo>
                  <a:pt x="4948208" y="1764774"/>
                </a:lnTo>
                <a:lnTo>
                  <a:pt x="4964066" y="1766548"/>
                </a:lnTo>
                <a:lnTo>
                  <a:pt x="4928426" y="1775200"/>
                </a:lnTo>
                <a:lnTo>
                  <a:pt x="4910722" y="1779831"/>
                </a:lnTo>
                <a:lnTo>
                  <a:pt x="4885432" y="1777127"/>
                </a:lnTo>
                <a:cubicBezTo>
                  <a:pt x="4832063" y="1772385"/>
                  <a:pt x="4789834" y="1763560"/>
                  <a:pt x="4755670" y="1781934"/>
                </a:cubicBezTo>
                <a:lnTo>
                  <a:pt x="4755570" y="1781972"/>
                </a:lnTo>
                <a:lnTo>
                  <a:pt x="4756780" y="1782120"/>
                </a:lnTo>
                <a:lnTo>
                  <a:pt x="4861024" y="1794404"/>
                </a:lnTo>
                <a:lnTo>
                  <a:pt x="4836130" y="1803331"/>
                </a:lnTo>
                <a:cubicBezTo>
                  <a:pt x="4796994" y="1822825"/>
                  <a:pt x="4787786" y="1833653"/>
                  <a:pt x="4821947" y="1822335"/>
                </a:cubicBezTo>
                <a:cubicBezTo>
                  <a:pt x="4830395" y="1821037"/>
                  <a:pt x="4845370" y="1817225"/>
                  <a:pt x="4863336" y="1812246"/>
                </a:cubicBezTo>
                <a:lnTo>
                  <a:pt x="4906634" y="1799780"/>
                </a:lnTo>
                <a:lnTo>
                  <a:pt x="4930436" y="1802585"/>
                </a:lnTo>
                <a:lnTo>
                  <a:pt x="4928434" y="1803287"/>
                </a:lnTo>
                <a:lnTo>
                  <a:pt x="4931242" y="1802679"/>
                </a:lnTo>
                <a:lnTo>
                  <a:pt x="4973201" y="1807625"/>
                </a:lnTo>
                <a:lnTo>
                  <a:pt x="4965976" y="1810327"/>
                </a:lnTo>
                <a:cubicBezTo>
                  <a:pt x="4952824" y="1813521"/>
                  <a:pt x="4883523" y="1835932"/>
                  <a:pt x="4934092" y="1825272"/>
                </a:cubicBezTo>
                <a:cubicBezTo>
                  <a:pt x="4944596" y="1821210"/>
                  <a:pt x="4956912" y="1816012"/>
                  <a:pt x="4968654" y="1811911"/>
                </a:cubicBezTo>
                <a:lnTo>
                  <a:pt x="4983021" y="1808782"/>
                </a:lnTo>
                <a:lnTo>
                  <a:pt x="5017188" y="1812809"/>
                </a:lnTo>
                <a:lnTo>
                  <a:pt x="5022399" y="1817050"/>
                </a:lnTo>
                <a:lnTo>
                  <a:pt x="5031133" y="1814452"/>
                </a:lnTo>
                <a:lnTo>
                  <a:pt x="5079408" y="1820141"/>
                </a:lnTo>
                <a:lnTo>
                  <a:pt x="5071178" y="1822859"/>
                </a:lnTo>
                <a:cubicBezTo>
                  <a:pt x="5060367" y="1826535"/>
                  <a:pt x="5042851" y="1832850"/>
                  <a:pt x="5035051" y="1837652"/>
                </a:cubicBezTo>
                <a:lnTo>
                  <a:pt x="5033222" y="1841949"/>
                </a:lnTo>
                <a:lnTo>
                  <a:pt x="4975792" y="1836942"/>
                </a:lnTo>
                <a:cubicBezTo>
                  <a:pt x="4961892" y="1837718"/>
                  <a:pt x="4969490" y="1839896"/>
                  <a:pt x="4982674" y="1842142"/>
                </a:cubicBezTo>
                <a:lnTo>
                  <a:pt x="5003842" y="1845275"/>
                </a:lnTo>
                <a:lnTo>
                  <a:pt x="4995745" y="1847058"/>
                </a:lnTo>
                <a:cubicBezTo>
                  <a:pt x="4992458" y="1848761"/>
                  <a:pt x="4995370" y="1850677"/>
                  <a:pt x="5002015" y="1852645"/>
                </a:cubicBezTo>
                <a:lnTo>
                  <a:pt x="5023900" y="1857149"/>
                </a:lnTo>
                <a:lnTo>
                  <a:pt x="4994519" y="1867582"/>
                </a:lnTo>
                <a:lnTo>
                  <a:pt x="5027876" y="1857967"/>
                </a:lnTo>
                <a:lnTo>
                  <a:pt x="5030688" y="1858545"/>
                </a:lnTo>
                <a:lnTo>
                  <a:pt x="5064678" y="1863459"/>
                </a:lnTo>
                <a:lnTo>
                  <a:pt x="5027402" y="1876907"/>
                </a:lnTo>
                <a:lnTo>
                  <a:pt x="5074561" y="1864736"/>
                </a:lnTo>
                <a:lnTo>
                  <a:pt x="5096061" y="1867412"/>
                </a:lnTo>
                <a:lnTo>
                  <a:pt x="5132274" y="1873043"/>
                </a:lnTo>
                <a:lnTo>
                  <a:pt x="5074806" y="1890772"/>
                </a:lnTo>
                <a:lnTo>
                  <a:pt x="5038776" y="1888360"/>
                </a:lnTo>
                <a:cubicBezTo>
                  <a:pt x="5010976" y="1889913"/>
                  <a:pt x="5017667" y="1893910"/>
                  <a:pt x="5033502" y="1897648"/>
                </a:cubicBezTo>
                <a:lnTo>
                  <a:pt x="5045392" y="1899847"/>
                </a:lnTo>
                <a:lnTo>
                  <a:pt x="4955085" y="1927707"/>
                </a:lnTo>
                <a:lnTo>
                  <a:pt x="4856207" y="1956920"/>
                </a:lnTo>
                <a:lnTo>
                  <a:pt x="4846019" y="1955365"/>
                </a:lnTo>
                <a:cubicBezTo>
                  <a:pt x="4832918" y="1953340"/>
                  <a:pt x="4821232" y="1951626"/>
                  <a:pt x="4812622" y="1950841"/>
                </a:cubicBezTo>
                <a:lnTo>
                  <a:pt x="4659544" y="1935887"/>
                </a:lnTo>
                <a:lnTo>
                  <a:pt x="4657950" y="1937786"/>
                </a:lnTo>
                <a:lnTo>
                  <a:pt x="4652973" y="1944562"/>
                </a:lnTo>
                <a:lnTo>
                  <a:pt x="4748552" y="1956877"/>
                </a:lnTo>
                <a:lnTo>
                  <a:pt x="4823816" y="1966490"/>
                </a:lnTo>
                <a:lnTo>
                  <a:pt x="4819749" y="1967692"/>
                </a:lnTo>
                <a:cubicBezTo>
                  <a:pt x="4776263" y="1980648"/>
                  <a:pt x="4734832" y="1993211"/>
                  <a:pt x="4696742" y="2005310"/>
                </a:cubicBezTo>
                <a:cubicBezTo>
                  <a:pt x="4694468" y="2001684"/>
                  <a:pt x="4687216" y="2006232"/>
                  <a:pt x="4683591" y="2008505"/>
                </a:cubicBezTo>
                <a:cubicBezTo>
                  <a:pt x="4672762" y="1999295"/>
                  <a:pt x="4667132" y="2023881"/>
                  <a:pt x="4683591" y="2008505"/>
                </a:cubicBezTo>
                <a:cubicBezTo>
                  <a:pt x="4685864" y="2012133"/>
                  <a:pt x="4693116" y="2007584"/>
                  <a:pt x="4696742" y="2005310"/>
                </a:cubicBezTo>
                <a:cubicBezTo>
                  <a:pt x="4727092" y="1999330"/>
                  <a:pt x="4758348" y="1992780"/>
                  <a:pt x="4790227" y="1985209"/>
                </a:cubicBezTo>
                <a:lnTo>
                  <a:pt x="4848099" y="1969591"/>
                </a:lnTo>
                <a:lnTo>
                  <a:pt x="4922202" y="1979056"/>
                </a:lnTo>
                <a:lnTo>
                  <a:pt x="4850980" y="1998836"/>
                </a:lnTo>
                <a:cubicBezTo>
                  <a:pt x="4828024" y="2005194"/>
                  <a:pt x="4806682" y="2011105"/>
                  <a:pt x="4787881" y="2016369"/>
                </a:cubicBezTo>
                <a:lnTo>
                  <a:pt x="4606449" y="2069879"/>
                </a:lnTo>
                <a:lnTo>
                  <a:pt x="4790328" y="2085122"/>
                </a:lnTo>
                <a:cubicBezTo>
                  <a:pt x="4772899" y="2088891"/>
                  <a:pt x="4758596" y="2086874"/>
                  <a:pt x="4740959" y="2086307"/>
                </a:cubicBezTo>
                <a:cubicBezTo>
                  <a:pt x="4731025" y="2088455"/>
                  <a:pt x="4699837" y="2085345"/>
                  <a:pt x="4696892" y="2086597"/>
                </a:cubicBezTo>
                <a:lnTo>
                  <a:pt x="4702167" y="2088545"/>
                </a:lnTo>
                <a:lnTo>
                  <a:pt x="4539736" y="2069608"/>
                </a:lnTo>
                <a:lnTo>
                  <a:pt x="4533579" y="2072913"/>
                </a:lnTo>
                <a:lnTo>
                  <a:pt x="4532622" y="2081430"/>
                </a:lnTo>
                <a:lnTo>
                  <a:pt x="4569774" y="2086420"/>
                </a:lnTo>
                <a:cubicBezTo>
                  <a:pt x="4603789" y="2091031"/>
                  <a:pt x="4637432" y="2096418"/>
                  <a:pt x="4670492" y="2104906"/>
                </a:cubicBezTo>
                <a:cubicBezTo>
                  <a:pt x="4641085" y="2105499"/>
                  <a:pt x="4612638" y="2104033"/>
                  <a:pt x="4584664" y="2101523"/>
                </a:cubicBezTo>
                <a:lnTo>
                  <a:pt x="4523290" y="2094389"/>
                </a:lnTo>
                <a:lnTo>
                  <a:pt x="4525846" y="2103558"/>
                </a:lnTo>
                <a:lnTo>
                  <a:pt x="4528897" y="2108537"/>
                </a:lnTo>
                <a:lnTo>
                  <a:pt x="4560792" y="2113468"/>
                </a:lnTo>
                <a:lnTo>
                  <a:pt x="4562813" y="2113781"/>
                </a:lnTo>
                <a:lnTo>
                  <a:pt x="4563120" y="2115903"/>
                </a:lnTo>
                <a:lnTo>
                  <a:pt x="4568852" y="2114714"/>
                </a:lnTo>
                <a:lnTo>
                  <a:pt x="4573366" y="2115412"/>
                </a:lnTo>
                <a:lnTo>
                  <a:pt x="4566810" y="2125372"/>
                </a:lnTo>
                <a:cubicBezTo>
                  <a:pt x="4554706" y="2132198"/>
                  <a:pt x="4531890" y="2126044"/>
                  <a:pt x="4518140" y="2125732"/>
                </a:cubicBezTo>
                <a:lnTo>
                  <a:pt x="4507257" y="2128782"/>
                </a:lnTo>
                <a:lnTo>
                  <a:pt x="4434071" y="2122598"/>
                </a:lnTo>
                <a:lnTo>
                  <a:pt x="4431302" y="2127534"/>
                </a:lnTo>
                <a:lnTo>
                  <a:pt x="4425524" y="2139392"/>
                </a:lnTo>
                <a:lnTo>
                  <a:pt x="4422056" y="2139542"/>
                </a:lnTo>
                <a:lnTo>
                  <a:pt x="4381778" y="2136141"/>
                </a:lnTo>
                <a:lnTo>
                  <a:pt x="4344859" y="2147031"/>
                </a:lnTo>
                <a:lnTo>
                  <a:pt x="4347098" y="2147099"/>
                </a:lnTo>
                <a:cubicBezTo>
                  <a:pt x="4439330" y="2151755"/>
                  <a:pt x="4531858" y="2169413"/>
                  <a:pt x="4624802" y="2186978"/>
                </a:cubicBezTo>
                <a:cubicBezTo>
                  <a:pt x="4639386" y="2190786"/>
                  <a:pt x="4652736" y="2196196"/>
                  <a:pt x="4666158" y="2198125"/>
                </a:cubicBezTo>
                <a:lnTo>
                  <a:pt x="4677632" y="2198620"/>
                </a:lnTo>
                <a:lnTo>
                  <a:pt x="4677840" y="2199165"/>
                </a:lnTo>
                <a:cubicBezTo>
                  <a:pt x="4678378" y="2199580"/>
                  <a:pt x="4679054" y="2199482"/>
                  <a:pt x="4679652" y="2198706"/>
                </a:cubicBezTo>
                <a:lnTo>
                  <a:pt x="4677632" y="2198620"/>
                </a:lnTo>
                <a:lnTo>
                  <a:pt x="4676848" y="2196548"/>
                </a:lnTo>
                <a:cubicBezTo>
                  <a:pt x="4693904" y="2199375"/>
                  <a:pt x="4713448" y="2201647"/>
                  <a:pt x="4714644" y="2200094"/>
                </a:cubicBezTo>
                <a:cubicBezTo>
                  <a:pt x="4713448" y="2201647"/>
                  <a:pt x="4706763" y="2196501"/>
                  <a:pt x="4706763" y="2196501"/>
                </a:cubicBezTo>
                <a:cubicBezTo>
                  <a:pt x="4702882" y="2193512"/>
                  <a:pt x="4709153" y="2193396"/>
                  <a:pt x="4703760" y="2189245"/>
                </a:cubicBezTo>
                <a:cubicBezTo>
                  <a:pt x="4698685" y="2187811"/>
                  <a:pt x="4684118" y="2184427"/>
                  <a:pt x="4673748" y="2181389"/>
                </a:cubicBezTo>
                <a:lnTo>
                  <a:pt x="4631554" y="2171286"/>
                </a:lnTo>
                <a:lnTo>
                  <a:pt x="4640506" y="2172345"/>
                </a:lnTo>
                <a:lnTo>
                  <a:pt x="4648200" y="2174133"/>
                </a:lnTo>
                <a:cubicBezTo>
                  <a:pt x="4683506" y="2183591"/>
                  <a:pt x="4723889" y="2189129"/>
                  <a:pt x="4762098" y="2197938"/>
                </a:cubicBezTo>
                <a:cubicBezTo>
                  <a:pt x="4782289" y="2203384"/>
                  <a:pt x="4802559" y="2208171"/>
                  <a:pt x="4822044" y="2212973"/>
                </a:cubicBezTo>
                <a:cubicBezTo>
                  <a:pt x="4841530" y="2217773"/>
                  <a:pt x="4860233" y="2222589"/>
                  <a:pt x="4877289" y="2228094"/>
                </a:cubicBezTo>
                <a:cubicBezTo>
                  <a:pt x="4856234" y="2224660"/>
                  <a:pt x="4833006" y="2219143"/>
                  <a:pt x="4811854" y="2213162"/>
                </a:cubicBezTo>
                <a:lnTo>
                  <a:pt x="4789721" y="2208899"/>
                </a:lnTo>
                <a:cubicBezTo>
                  <a:pt x="4787132" y="2212262"/>
                  <a:pt x="4804286" y="2217638"/>
                  <a:pt x="4808070" y="2218077"/>
                </a:cubicBezTo>
                <a:cubicBezTo>
                  <a:pt x="4855454" y="2231476"/>
                  <a:pt x="4912893" y="2239842"/>
                  <a:pt x="4953472" y="2255832"/>
                </a:cubicBezTo>
                <a:cubicBezTo>
                  <a:pt x="4910600" y="2250850"/>
                  <a:pt x="4860744" y="2233078"/>
                  <a:pt x="4817560" y="2225381"/>
                </a:cubicBezTo>
                <a:cubicBezTo>
                  <a:pt x="4830615" y="2227603"/>
                  <a:pt x="4807189" y="2222345"/>
                  <a:pt x="4807089" y="2225152"/>
                </a:cubicBezTo>
                <a:cubicBezTo>
                  <a:pt x="4807288" y="2230248"/>
                  <a:pt x="4816364" y="2226933"/>
                  <a:pt x="4816364" y="2226933"/>
                </a:cubicBezTo>
                <a:cubicBezTo>
                  <a:pt x="4841946" y="2233853"/>
                  <a:pt x="4866775" y="2240190"/>
                  <a:pt x="4890954" y="2246647"/>
                </a:cubicBezTo>
                <a:lnTo>
                  <a:pt x="4938487" y="2260378"/>
                </a:lnTo>
                <a:lnTo>
                  <a:pt x="4931391" y="2260453"/>
                </a:lnTo>
                <a:lnTo>
                  <a:pt x="4931081" y="2260489"/>
                </a:lnTo>
                <a:lnTo>
                  <a:pt x="4928948" y="2260028"/>
                </a:lnTo>
                <a:cubicBezTo>
                  <a:pt x="4923656" y="2258427"/>
                  <a:pt x="4896348" y="2250181"/>
                  <a:pt x="4895152" y="2251733"/>
                </a:cubicBezTo>
                <a:cubicBezTo>
                  <a:pt x="4891369" y="2256648"/>
                  <a:pt x="4919872" y="2263344"/>
                  <a:pt x="4917284" y="2261351"/>
                </a:cubicBezTo>
                <a:lnTo>
                  <a:pt x="4919713" y="2261895"/>
                </a:lnTo>
                <a:lnTo>
                  <a:pt x="4917208" y="2264578"/>
                </a:lnTo>
                <a:cubicBezTo>
                  <a:pt x="4918476" y="2265198"/>
                  <a:pt x="4921566" y="2265534"/>
                  <a:pt x="4925488" y="2265701"/>
                </a:cubicBezTo>
                <a:lnTo>
                  <a:pt x="4935546" y="2265793"/>
                </a:lnTo>
                <a:lnTo>
                  <a:pt x="4942220" y="2267771"/>
                </a:lnTo>
                <a:cubicBezTo>
                  <a:pt x="4944907" y="2272313"/>
                  <a:pt x="4919972" y="2265892"/>
                  <a:pt x="4919972" y="2265892"/>
                </a:cubicBezTo>
                <a:cubicBezTo>
                  <a:pt x="4873020" y="2252825"/>
                  <a:pt x="4831028" y="2243577"/>
                  <a:pt x="4791940" y="2233680"/>
                </a:cubicBezTo>
                <a:cubicBezTo>
                  <a:pt x="4788157" y="2233240"/>
                  <a:pt x="4743479" y="2219451"/>
                  <a:pt x="4740990" y="2225363"/>
                </a:cubicBezTo>
                <a:cubicBezTo>
                  <a:pt x="4739892" y="2229464"/>
                  <a:pt x="4771100" y="2235769"/>
                  <a:pt x="4747774" y="2227702"/>
                </a:cubicBezTo>
                <a:cubicBezTo>
                  <a:pt x="4784374" y="2238156"/>
                  <a:pt x="4816875" y="2245455"/>
                  <a:pt x="4852380" y="2254654"/>
                </a:cubicBezTo>
                <a:cubicBezTo>
                  <a:pt x="4853673" y="2255650"/>
                  <a:pt x="4890273" y="2260750"/>
                  <a:pt x="4891882" y="2264460"/>
                </a:cubicBezTo>
                <a:cubicBezTo>
                  <a:pt x="4890686" y="2271368"/>
                  <a:pt x="4868140" y="2261841"/>
                  <a:pt x="4868140" y="2261841"/>
                </a:cubicBezTo>
                <a:cubicBezTo>
                  <a:pt x="4821071" y="2251159"/>
                  <a:pt x="4794940" y="2246289"/>
                  <a:pt x="4750360" y="2235049"/>
                </a:cubicBezTo>
                <a:cubicBezTo>
                  <a:pt x="4746578" y="2234610"/>
                  <a:pt x="4704687" y="2222555"/>
                  <a:pt x="4703392" y="2226914"/>
                </a:cubicBezTo>
                <a:cubicBezTo>
                  <a:pt x="4705000" y="2230624"/>
                  <a:pt x="4740090" y="2234561"/>
                  <a:pt x="4736308" y="2234122"/>
                </a:cubicBezTo>
                <a:cubicBezTo>
                  <a:pt x="4747972" y="2238154"/>
                  <a:pt x="4755752" y="2239199"/>
                  <a:pt x="4769125" y="2244136"/>
                </a:cubicBezTo>
                <a:cubicBezTo>
                  <a:pt x="4748385" y="2243417"/>
                  <a:pt x="4729622" y="2234332"/>
                  <a:pt x="4710077" y="2232059"/>
                </a:cubicBezTo>
                <a:cubicBezTo>
                  <a:pt x="4705000" y="2230624"/>
                  <a:pt x="4698412" y="2233383"/>
                  <a:pt x="4690632" y="2232338"/>
                </a:cubicBezTo>
                <a:lnTo>
                  <a:pt x="4680464" y="2230838"/>
                </a:lnTo>
                <a:lnTo>
                  <a:pt x="4680126" y="2230677"/>
                </a:lnTo>
                <a:lnTo>
                  <a:pt x="4678151" y="2230497"/>
                </a:lnTo>
                <a:lnTo>
                  <a:pt x="4656360" y="2227280"/>
                </a:lnTo>
                <a:cubicBezTo>
                  <a:pt x="4644416" y="2224783"/>
                  <a:pt x="4632596" y="2222071"/>
                  <a:pt x="4622824" y="2220936"/>
                </a:cubicBezTo>
                <a:cubicBezTo>
                  <a:pt x="4629311" y="2220984"/>
                  <a:pt x="4613548" y="2219153"/>
                  <a:pt x="4612354" y="2220704"/>
                </a:cubicBezTo>
                <a:cubicBezTo>
                  <a:pt x="4608570" y="2225620"/>
                  <a:pt x="4628215" y="2225084"/>
                  <a:pt x="4629508" y="2226081"/>
                </a:cubicBezTo>
                <a:lnTo>
                  <a:pt x="4646165" y="2229558"/>
                </a:lnTo>
                <a:lnTo>
                  <a:pt x="4666894" y="2229464"/>
                </a:lnTo>
                <a:lnTo>
                  <a:pt x="4678151" y="2230497"/>
                </a:lnTo>
                <a:lnTo>
                  <a:pt x="4680464" y="2230838"/>
                </a:lnTo>
                <a:lnTo>
                  <a:pt x="4686744" y="2233817"/>
                </a:lnTo>
                <a:lnTo>
                  <a:pt x="4677036" y="2236002"/>
                </a:lnTo>
                <a:lnTo>
                  <a:pt x="4702776" y="2241376"/>
                </a:lnTo>
                <a:cubicBezTo>
                  <a:pt x="4726649" y="2246671"/>
                  <a:pt x="4749884" y="2252399"/>
                  <a:pt x="4772224" y="2259294"/>
                </a:cubicBezTo>
                <a:cubicBezTo>
                  <a:pt x="4749444" y="2257211"/>
                  <a:pt x="4730474" y="2252188"/>
                  <a:pt x="4711636" y="2247268"/>
                </a:cubicBezTo>
                <a:lnTo>
                  <a:pt x="4658374" y="2237108"/>
                </a:lnTo>
                <a:lnTo>
                  <a:pt x="4648046" y="2237532"/>
                </a:lnTo>
                <a:lnTo>
                  <a:pt x="4634117" y="2237802"/>
                </a:lnTo>
                <a:lnTo>
                  <a:pt x="4636508" y="2239296"/>
                </a:lnTo>
                <a:cubicBezTo>
                  <a:pt x="4687576" y="2250586"/>
                  <a:pt x="4731840" y="2259112"/>
                  <a:pt x="4777714" y="2271347"/>
                </a:cubicBezTo>
                <a:lnTo>
                  <a:pt x="4790948" y="2276081"/>
                </a:lnTo>
                <a:lnTo>
                  <a:pt x="4809721" y="2277233"/>
                </a:lnTo>
                <a:cubicBezTo>
                  <a:pt x="4824516" y="2278675"/>
                  <a:pt x="4815240" y="2280151"/>
                  <a:pt x="4797741" y="2281813"/>
                </a:cubicBezTo>
                <a:lnTo>
                  <a:pt x="4773981" y="2283896"/>
                </a:lnTo>
                <a:lnTo>
                  <a:pt x="4787512" y="2286784"/>
                </a:lnTo>
                <a:lnTo>
                  <a:pt x="4772740" y="2289142"/>
                </a:lnTo>
                <a:cubicBezTo>
                  <a:pt x="4753412" y="2297088"/>
                  <a:pt x="4778463" y="2295984"/>
                  <a:pt x="4794617" y="2294117"/>
                </a:cubicBezTo>
                <a:lnTo>
                  <a:pt x="4816114" y="2293378"/>
                </a:lnTo>
                <a:lnTo>
                  <a:pt x="4830586" y="2296800"/>
                </a:lnTo>
                <a:lnTo>
                  <a:pt x="4832333" y="2297206"/>
                </a:lnTo>
                <a:lnTo>
                  <a:pt x="4823748" y="2298017"/>
                </a:lnTo>
                <a:cubicBezTo>
                  <a:pt x="4812193" y="2299165"/>
                  <a:pt x="4800737" y="2300099"/>
                  <a:pt x="4789758" y="2300000"/>
                </a:cubicBezTo>
                <a:cubicBezTo>
                  <a:pt x="4777386" y="2300608"/>
                  <a:pt x="4763842" y="2300098"/>
                  <a:pt x="4750180" y="2299846"/>
                </a:cubicBezTo>
                <a:lnTo>
                  <a:pt x="4721776" y="2300828"/>
                </a:lnTo>
                <a:lnTo>
                  <a:pt x="4732030" y="2305044"/>
                </a:lnTo>
                <a:lnTo>
                  <a:pt x="4734388" y="2305145"/>
                </a:lnTo>
                <a:cubicBezTo>
                  <a:pt x="4749428" y="2305686"/>
                  <a:pt x="4766766" y="2306646"/>
                  <a:pt x="4771691" y="2305993"/>
                </a:cubicBezTo>
                <a:cubicBezTo>
                  <a:pt x="4775354" y="2307297"/>
                  <a:pt x="4782988" y="2310011"/>
                  <a:pt x="4784820" y="2310661"/>
                </a:cubicBezTo>
                <a:cubicBezTo>
                  <a:pt x="4791270" y="2310553"/>
                  <a:pt x="4794364" y="2309248"/>
                  <a:pt x="4799142" y="2308145"/>
                </a:cubicBezTo>
                <a:cubicBezTo>
                  <a:pt x="4800974" y="2308795"/>
                  <a:pt x="4805660" y="2313266"/>
                  <a:pt x="4812576" y="2312922"/>
                </a:cubicBezTo>
                <a:cubicBezTo>
                  <a:pt x="4819027" y="2312813"/>
                  <a:pt x="4836140" y="2308884"/>
                  <a:pt x="4848698" y="2310946"/>
                </a:cubicBezTo>
                <a:cubicBezTo>
                  <a:pt x="4853906" y="2311597"/>
                  <a:pt x="4855786" y="2312291"/>
                  <a:pt x="4855570" y="2312964"/>
                </a:cubicBezTo>
                <a:lnTo>
                  <a:pt x="4852449" y="2314003"/>
                </a:lnTo>
                <a:lnTo>
                  <a:pt x="4870178" y="2313155"/>
                </a:lnTo>
                <a:cubicBezTo>
                  <a:pt x="4875444" y="2313146"/>
                  <a:pt x="4879490" y="2313503"/>
                  <a:pt x="4880798" y="2314497"/>
                </a:cubicBezTo>
                <a:cubicBezTo>
                  <a:pt x="4886791" y="2321962"/>
                  <a:pt x="4859187" y="2319172"/>
                  <a:pt x="4859187" y="2319172"/>
                </a:cubicBezTo>
                <a:cubicBezTo>
                  <a:pt x="4853520" y="2319119"/>
                  <a:pt x="4843696" y="2319464"/>
                  <a:pt x="4832646" y="2320039"/>
                </a:cubicBezTo>
                <a:lnTo>
                  <a:pt x="4800529" y="2322177"/>
                </a:lnTo>
                <a:lnTo>
                  <a:pt x="4796102" y="2324689"/>
                </a:lnTo>
                <a:cubicBezTo>
                  <a:pt x="4792662" y="2325969"/>
                  <a:pt x="4787902" y="2326603"/>
                  <a:pt x="4782350" y="2326832"/>
                </a:cubicBezTo>
                <a:lnTo>
                  <a:pt x="4777378" y="2326754"/>
                </a:lnTo>
                <a:lnTo>
                  <a:pt x="4779142" y="2326991"/>
                </a:lnTo>
                <a:lnTo>
                  <a:pt x="4784682" y="2327172"/>
                </a:lnTo>
                <a:lnTo>
                  <a:pt x="4816797" y="2326840"/>
                </a:lnTo>
                <a:cubicBezTo>
                  <a:pt x="4820174" y="2326840"/>
                  <a:pt x="4823771" y="2327518"/>
                  <a:pt x="4827828" y="2328360"/>
                </a:cubicBezTo>
                <a:lnTo>
                  <a:pt x="4829000" y="2328572"/>
                </a:lnTo>
                <a:lnTo>
                  <a:pt x="4844073" y="2329010"/>
                </a:lnTo>
                <a:lnTo>
                  <a:pt x="4856838" y="2329776"/>
                </a:lnTo>
                <a:lnTo>
                  <a:pt x="4856865" y="2329774"/>
                </a:lnTo>
                <a:lnTo>
                  <a:pt x="4856886" y="2329779"/>
                </a:lnTo>
                <a:lnTo>
                  <a:pt x="4902208" y="2332498"/>
                </a:lnTo>
                <a:cubicBezTo>
                  <a:pt x="4912176" y="2334723"/>
                  <a:pt x="4948844" y="2335555"/>
                  <a:pt x="4948844" y="2335555"/>
                </a:cubicBezTo>
                <a:lnTo>
                  <a:pt x="4942050" y="2341357"/>
                </a:lnTo>
                <a:lnTo>
                  <a:pt x="4950594" y="2341008"/>
                </a:lnTo>
                <a:lnTo>
                  <a:pt x="4952860" y="2342295"/>
                </a:lnTo>
                <a:lnTo>
                  <a:pt x="4959684" y="2345389"/>
                </a:lnTo>
                <a:lnTo>
                  <a:pt x="4952746" y="2345896"/>
                </a:lnTo>
                <a:lnTo>
                  <a:pt x="4914910" y="2348612"/>
                </a:lnTo>
                <a:lnTo>
                  <a:pt x="4910552" y="2348000"/>
                </a:lnTo>
                <a:lnTo>
                  <a:pt x="4910561" y="2348925"/>
                </a:lnTo>
                <a:lnTo>
                  <a:pt x="4905584" y="2349282"/>
                </a:lnTo>
                <a:lnTo>
                  <a:pt x="4905472" y="2349216"/>
                </a:lnTo>
                <a:lnTo>
                  <a:pt x="4893700" y="2345634"/>
                </a:lnTo>
                <a:lnTo>
                  <a:pt x="4854588" y="2340144"/>
                </a:lnTo>
                <a:lnTo>
                  <a:pt x="4867038" y="2346731"/>
                </a:lnTo>
                <a:lnTo>
                  <a:pt x="4864289" y="2352246"/>
                </a:lnTo>
                <a:lnTo>
                  <a:pt x="4848600" y="2353372"/>
                </a:lnTo>
                <a:cubicBezTo>
                  <a:pt x="4845374" y="2353427"/>
                  <a:pt x="4839762" y="2353834"/>
                  <a:pt x="4832670" y="2354366"/>
                </a:cubicBezTo>
                <a:lnTo>
                  <a:pt x="4813694" y="2355699"/>
                </a:lnTo>
                <a:lnTo>
                  <a:pt x="4790333" y="2359338"/>
                </a:lnTo>
                <a:lnTo>
                  <a:pt x="4779910" y="2360423"/>
                </a:lnTo>
                <a:lnTo>
                  <a:pt x="4785796" y="2361267"/>
                </a:lnTo>
                <a:cubicBezTo>
                  <a:pt x="4785172" y="2362285"/>
                  <a:pt x="4761756" y="2362745"/>
                  <a:pt x="4758292" y="2363316"/>
                </a:cubicBezTo>
                <a:cubicBezTo>
                  <a:pt x="4755198" y="2364619"/>
                  <a:pt x="4745720" y="2371263"/>
                  <a:pt x="4746596" y="2373978"/>
                </a:cubicBezTo>
                <a:cubicBezTo>
                  <a:pt x="4747054" y="2374141"/>
                  <a:pt x="4750913" y="2374112"/>
                  <a:pt x="4756548" y="2373975"/>
                </a:cubicBezTo>
                <a:lnTo>
                  <a:pt x="4760192" y="2373861"/>
                </a:lnTo>
                <a:lnTo>
                  <a:pt x="4758649" y="2376987"/>
                </a:lnTo>
                <a:cubicBezTo>
                  <a:pt x="4758649" y="2376987"/>
                  <a:pt x="4792369" y="2391473"/>
                  <a:pt x="4816750" y="2409683"/>
                </a:cubicBezTo>
                <a:cubicBezTo>
                  <a:pt x="4833201" y="2411269"/>
                  <a:pt x="4847196" y="2413249"/>
                  <a:pt x="4848557" y="2412707"/>
                </a:cubicBezTo>
                <a:lnTo>
                  <a:pt x="4831450" y="2407991"/>
                </a:lnTo>
                <a:lnTo>
                  <a:pt x="4845455" y="2406377"/>
                </a:lnTo>
                <a:cubicBezTo>
                  <a:pt x="4853486" y="2407246"/>
                  <a:pt x="4858988" y="2409127"/>
                  <a:pt x="4858988" y="2409127"/>
                </a:cubicBezTo>
                <a:cubicBezTo>
                  <a:pt x="4858988" y="2409127"/>
                  <a:pt x="4863802" y="2430781"/>
                  <a:pt x="4876150" y="2444518"/>
                </a:cubicBezTo>
                <a:lnTo>
                  <a:pt x="4878338" y="2445982"/>
                </a:lnTo>
                <a:lnTo>
                  <a:pt x="4857654" y="2448273"/>
                </a:lnTo>
                <a:lnTo>
                  <a:pt x="4873388" y="2452186"/>
                </a:lnTo>
                <a:lnTo>
                  <a:pt x="4856434" y="2450986"/>
                </a:lnTo>
                <a:lnTo>
                  <a:pt x="4853901" y="2450806"/>
                </a:lnTo>
                <a:cubicBezTo>
                  <a:pt x="4845529" y="2450062"/>
                  <a:pt x="4836738" y="2449271"/>
                  <a:pt x="4827848" y="2448867"/>
                </a:cubicBezTo>
                <a:lnTo>
                  <a:pt x="4814780" y="2449052"/>
                </a:lnTo>
                <a:lnTo>
                  <a:pt x="4797616" y="2454211"/>
                </a:lnTo>
                <a:cubicBezTo>
                  <a:pt x="4788788" y="2458681"/>
                  <a:pt x="4810108" y="2451042"/>
                  <a:pt x="4805249" y="2456924"/>
                </a:cubicBezTo>
                <a:cubicBezTo>
                  <a:pt x="4800391" y="2462807"/>
                  <a:pt x="4780505" y="2458140"/>
                  <a:pt x="4770961" y="2459552"/>
                </a:cubicBezTo>
                <a:cubicBezTo>
                  <a:pt x="4760380" y="2458594"/>
                  <a:pt x="4748128" y="2456640"/>
                  <a:pt x="4735796" y="2459464"/>
                </a:cubicBezTo>
                <a:cubicBezTo>
                  <a:pt x="4735796" y="2459464"/>
                  <a:pt x="4735278" y="2460582"/>
                  <a:pt x="4734412" y="2461877"/>
                </a:cubicBezTo>
                <a:lnTo>
                  <a:pt x="4731575" y="2464711"/>
                </a:lnTo>
                <a:lnTo>
                  <a:pt x="4741450" y="2466546"/>
                </a:lnTo>
                <a:cubicBezTo>
                  <a:pt x="4751146" y="2469196"/>
                  <a:pt x="4759582" y="2471933"/>
                  <a:pt x="4769134" y="2474339"/>
                </a:cubicBezTo>
                <a:lnTo>
                  <a:pt x="4780464" y="2476252"/>
                </a:lnTo>
                <a:lnTo>
                  <a:pt x="4808640" y="2478009"/>
                </a:lnTo>
                <a:lnTo>
                  <a:pt x="4839569" y="2480130"/>
                </a:lnTo>
                <a:lnTo>
                  <a:pt x="4847014" y="2480129"/>
                </a:lnTo>
                <a:lnTo>
                  <a:pt x="4856838" y="2479752"/>
                </a:lnTo>
                <a:lnTo>
                  <a:pt x="4863168" y="2478373"/>
                </a:lnTo>
                <a:cubicBezTo>
                  <a:pt x="4865082" y="2478379"/>
                  <a:pt x="4866235" y="2478760"/>
                  <a:pt x="4866654" y="2479275"/>
                </a:cubicBezTo>
                <a:lnTo>
                  <a:pt x="4866524" y="2479379"/>
                </a:lnTo>
                <a:lnTo>
                  <a:pt x="4867472" y="2479344"/>
                </a:lnTo>
                <a:cubicBezTo>
                  <a:pt x="4873324" y="2479458"/>
                  <a:pt x="4877934" y="2480104"/>
                  <a:pt x="4880477" y="2481744"/>
                </a:cubicBezTo>
                <a:lnTo>
                  <a:pt x="4877932" y="2482944"/>
                </a:lnTo>
                <a:lnTo>
                  <a:pt x="4857419" y="2482010"/>
                </a:lnTo>
                <a:cubicBezTo>
                  <a:pt x="4857419" y="2482010"/>
                  <a:pt x="4856464" y="2484136"/>
                  <a:pt x="4854794" y="2486532"/>
                </a:cubicBezTo>
                <a:lnTo>
                  <a:pt x="4853034" y="2488101"/>
                </a:lnTo>
                <a:lnTo>
                  <a:pt x="4843308" y="2488748"/>
                </a:lnTo>
                <a:lnTo>
                  <a:pt x="4841334" y="2488613"/>
                </a:lnTo>
                <a:lnTo>
                  <a:pt x="4836346" y="2486907"/>
                </a:lnTo>
                <a:lnTo>
                  <a:pt x="4837350" y="2488339"/>
                </a:lnTo>
                <a:lnTo>
                  <a:pt x="4812209" y="2486613"/>
                </a:lnTo>
                <a:lnTo>
                  <a:pt x="4767994" y="2482623"/>
                </a:lnTo>
                <a:lnTo>
                  <a:pt x="4762064" y="2483647"/>
                </a:lnTo>
                <a:lnTo>
                  <a:pt x="4732998" y="2479463"/>
                </a:lnTo>
                <a:lnTo>
                  <a:pt x="4684716" y="2475107"/>
                </a:lnTo>
                <a:cubicBezTo>
                  <a:pt x="4643751" y="2471339"/>
                  <a:pt x="4605246" y="2468314"/>
                  <a:pt x="4571990" y="2468059"/>
                </a:cubicBezTo>
                <a:cubicBezTo>
                  <a:pt x="4614406" y="2475781"/>
                  <a:pt x="4660243" y="2482641"/>
                  <a:pt x="4708368" y="2488824"/>
                </a:cubicBezTo>
                <a:lnTo>
                  <a:pt x="4740714" y="2492424"/>
                </a:lnTo>
                <a:lnTo>
                  <a:pt x="4739280" y="2493416"/>
                </a:lnTo>
                <a:cubicBezTo>
                  <a:pt x="4743249" y="2499187"/>
                  <a:pt x="4813718" y="2505231"/>
                  <a:pt x="4830258" y="2509134"/>
                </a:cubicBezTo>
                <a:cubicBezTo>
                  <a:pt x="4851382" y="2511165"/>
                  <a:pt x="4870302" y="2512403"/>
                  <a:pt x="4885988" y="2514051"/>
                </a:cubicBezTo>
                <a:lnTo>
                  <a:pt x="4921090" y="2521200"/>
                </a:lnTo>
                <a:lnTo>
                  <a:pt x="4921410" y="2522535"/>
                </a:lnTo>
                <a:cubicBezTo>
                  <a:pt x="4922720" y="2523529"/>
                  <a:pt x="4926778" y="2524156"/>
                  <a:pt x="4932128" y="2524539"/>
                </a:cubicBezTo>
                <a:lnTo>
                  <a:pt x="4939136" y="2524742"/>
                </a:lnTo>
                <a:lnTo>
                  <a:pt x="4967804" y="2530354"/>
                </a:lnTo>
                <a:lnTo>
                  <a:pt x="4960416" y="2535601"/>
                </a:lnTo>
                <a:lnTo>
                  <a:pt x="4937654" y="2539732"/>
                </a:lnTo>
                <a:lnTo>
                  <a:pt x="4929435" y="2538822"/>
                </a:lnTo>
                <a:cubicBezTo>
                  <a:pt x="4900738" y="2536136"/>
                  <a:pt x="4870831" y="2527397"/>
                  <a:pt x="4847108" y="2536394"/>
                </a:cubicBezTo>
                <a:lnTo>
                  <a:pt x="4846312" y="2536854"/>
                </a:lnTo>
                <a:lnTo>
                  <a:pt x="4783016" y="2532303"/>
                </a:lnTo>
                <a:lnTo>
                  <a:pt x="4225465" y="2470891"/>
                </a:lnTo>
                <a:lnTo>
                  <a:pt x="4214422" y="2479786"/>
                </a:lnTo>
                <a:lnTo>
                  <a:pt x="4213438" y="2501371"/>
                </a:lnTo>
                <a:lnTo>
                  <a:pt x="4282368" y="2510621"/>
                </a:lnTo>
                <a:cubicBezTo>
                  <a:pt x="4345484" y="2519192"/>
                  <a:pt x="4407986" y="2529757"/>
                  <a:pt x="4469696" y="2548205"/>
                </a:cubicBezTo>
                <a:cubicBezTo>
                  <a:pt x="4415550" y="2552352"/>
                  <a:pt x="4362982" y="2551213"/>
                  <a:pt x="4311196" y="2547394"/>
                </a:cubicBezTo>
                <a:lnTo>
                  <a:pt x="4197420" y="2534918"/>
                </a:lnTo>
                <a:lnTo>
                  <a:pt x="4202971" y="2557833"/>
                </a:lnTo>
                <a:lnTo>
                  <a:pt x="4209048" y="2570124"/>
                </a:lnTo>
                <a:lnTo>
                  <a:pt x="4268286" y="2579696"/>
                </a:lnTo>
                <a:cubicBezTo>
                  <a:pt x="4408633" y="2599359"/>
                  <a:pt x="4548982" y="2619018"/>
                  <a:pt x="4691858" y="2648148"/>
                </a:cubicBezTo>
                <a:cubicBezTo>
                  <a:pt x="4731284" y="2656862"/>
                  <a:pt x="4770750" y="2662532"/>
                  <a:pt x="4810256" y="2666384"/>
                </a:cubicBezTo>
                <a:lnTo>
                  <a:pt x="4891986" y="2671431"/>
                </a:lnTo>
                <a:lnTo>
                  <a:pt x="4889840" y="2672708"/>
                </a:lnTo>
                <a:cubicBezTo>
                  <a:pt x="4875770" y="2675856"/>
                  <a:pt x="4840768" y="2678547"/>
                  <a:pt x="4838878" y="2673565"/>
                </a:cubicBezTo>
                <a:cubicBezTo>
                  <a:pt x="4840633" y="2678191"/>
                  <a:pt x="4856564" y="2681563"/>
                  <a:pt x="4876542" y="2684058"/>
                </a:cubicBezTo>
                <a:lnTo>
                  <a:pt x="4927161" y="2688336"/>
                </a:lnTo>
                <a:lnTo>
                  <a:pt x="4932728" y="2691181"/>
                </a:lnTo>
                <a:lnTo>
                  <a:pt x="4921233" y="2691663"/>
                </a:lnTo>
                <a:cubicBezTo>
                  <a:pt x="4909456" y="2692862"/>
                  <a:pt x="4915900" y="2695215"/>
                  <a:pt x="4927398" y="2697451"/>
                </a:cubicBezTo>
                <a:lnTo>
                  <a:pt x="4952474" y="2701272"/>
                </a:lnTo>
                <a:lnTo>
                  <a:pt x="4981428" y="2716069"/>
                </a:lnTo>
                <a:lnTo>
                  <a:pt x="4953818" y="2713456"/>
                </a:lnTo>
                <a:lnTo>
                  <a:pt x="4952397" y="2710998"/>
                </a:lnTo>
                <a:cubicBezTo>
                  <a:pt x="4951123" y="2709411"/>
                  <a:pt x="4949374" y="2708694"/>
                  <a:pt x="4946517" y="2710987"/>
                </a:cubicBezTo>
                <a:lnTo>
                  <a:pt x="4948290" y="2712933"/>
                </a:lnTo>
                <a:lnTo>
                  <a:pt x="4878434" y="2706324"/>
                </a:lnTo>
                <a:lnTo>
                  <a:pt x="4863294" y="2704668"/>
                </a:lnTo>
                <a:lnTo>
                  <a:pt x="4837432" y="2706525"/>
                </a:lnTo>
                <a:lnTo>
                  <a:pt x="4848761" y="2709962"/>
                </a:lnTo>
                <a:cubicBezTo>
                  <a:pt x="4851438" y="2712863"/>
                  <a:pt x="4814554" y="2709246"/>
                  <a:pt x="4802847" y="2711651"/>
                </a:cubicBezTo>
                <a:cubicBezTo>
                  <a:pt x="4806774" y="2713417"/>
                  <a:pt x="4810700" y="2715185"/>
                  <a:pt x="4814626" y="2716953"/>
                </a:cubicBezTo>
                <a:cubicBezTo>
                  <a:pt x="4812664" y="2716068"/>
                  <a:pt x="4817556" y="2721812"/>
                  <a:pt x="4822680" y="2728348"/>
                </a:cubicBezTo>
                <a:lnTo>
                  <a:pt x="4825180" y="2731788"/>
                </a:lnTo>
                <a:lnTo>
                  <a:pt x="4800775" y="2727256"/>
                </a:lnTo>
                <a:lnTo>
                  <a:pt x="4764148" y="2722025"/>
                </a:lnTo>
                <a:lnTo>
                  <a:pt x="4773152" y="2727794"/>
                </a:lnTo>
                <a:lnTo>
                  <a:pt x="4781082" y="2732115"/>
                </a:lnTo>
                <a:lnTo>
                  <a:pt x="4834110" y="2743162"/>
                </a:lnTo>
                <a:lnTo>
                  <a:pt x="4834033" y="2743281"/>
                </a:lnTo>
                <a:cubicBezTo>
                  <a:pt x="4832680" y="2744953"/>
                  <a:pt x="4830692" y="2746750"/>
                  <a:pt x="4828150" y="2747248"/>
                </a:cubicBezTo>
                <a:cubicBezTo>
                  <a:pt x="4817650" y="2750724"/>
                  <a:pt x="4790198" y="2748572"/>
                  <a:pt x="4780653" y="2749985"/>
                </a:cubicBezTo>
                <a:cubicBezTo>
                  <a:pt x="4778821" y="2749333"/>
                  <a:pt x="4776750" y="2753803"/>
                  <a:pt x="4773962" y="2755216"/>
                </a:cubicBezTo>
                <a:cubicBezTo>
                  <a:pt x="4768978" y="2757048"/>
                  <a:pt x="4762094" y="2757587"/>
                  <a:pt x="4754586" y="2757641"/>
                </a:cubicBezTo>
                <a:lnTo>
                  <a:pt x="4750946" y="2757567"/>
                </a:lnTo>
                <a:lnTo>
                  <a:pt x="4755973" y="2758528"/>
                </a:lnTo>
                <a:lnTo>
                  <a:pt x="4770373" y="2761168"/>
                </a:lnTo>
                <a:lnTo>
                  <a:pt x="4848372" y="2760397"/>
                </a:lnTo>
                <a:lnTo>
                  <a:pt x="4913664" y="2756459"/>
                </a:lnTo>
                <a:lnTo>
                  <a:pt x="4922556" y="2762079"/>
                </a:lnTo>
                <a:lnTo>
                  <a:pt x="4921616" y="2762604"/>
                </a:lnTo>
                <a:lnTo>
                  <a:pt x="4924008" y="2763159"/>
                </a:lnTo>
                <a:lnTo>
                  <a:pt x="4912934" y="2764580"/>
                </a:lnTo>
                <a:lnTo>
                  <a:pt x="4931818" y="2764972"/>
                </a:lnTo>
                <a:lnTo>
                  <a:pt x="4934507" y="2765596"/>
                </a:lnTo>
                <a:lnTo>
                  <a:pt x="4933466" y="2770157"/>
                </a:lnTo>
                <a:cubicBezTo>
                  <a:pt x="4931958" y="2768996"/>
                  <a:pt x="4930664" y="2768000"/>
                  <a:pt x="4930664" y="2768000"/>
                </a:cubicBezTo>
                <a:cubicBezTo>
                  <a:pt x="4930878" y="2773521"/>
                  <a:pt x="4932072" y="2771969"/>
                  <a:pt x="4933466" y="2770157"/>
                </a:cubicBezTo>
                <a:lnTo>
                  <a:pt x="4940770" y="2772010"/>
                </a:lnTo>
                <a:lnTo>
                  <a:pt x="4919750" y="2774094"/>
                </a:lnTo>
                <a:lnTo>
                  <a:pt x="4913178" y="2773720"/>
                </a:lnTo>
                <a:cubicBezTo>
                  <a:pt x="4911068" y="2773491"/>
                  <a:pt x="4909840" y="2773191"/>
                  <a:pt x="4910138" y="2772803"/>
                </a:cubicBezTo>
                <a:lnTo>
                  <a:pt x="4910692" y="2774993"/>
                </a:lnTo>
                <a:lnTo>
                  <a:pt x="4882568" y="2777784"/>
                </a:lnTo>
                <a:lnTo>
                  <a:pt x="4874276" y="2776118"/>
                </a:lnTo>
                <a:cubicBezTo>
                  <a:pt x="4869023" y="2774966"/>
                  <a:pt x="4863042" y="2773532"/>
                  <a:pt x="4855486" y="2771526"/>
                </a:cubicBezTo>
                <a:cubicBezTo>
                  <a:pt x="4851704" y="2771087"/>
                  <a:pt x="4820180" y="2762068"/>
                  <a:pt x="4832158" y="2768815"/>
                </a:cubicBezTo>
                <a:cubicBezTo>
                  <a:pt x="4841333" y="2773405"/>
                  <a:pt x="4864875" y="2776281"/>
                  <a:pt x="4871247" y="2778712"/>
                </a:cubicBezTo>
                <a:lnTo>
                  <a:pt x="4871670" y="2778864"/>
                </a:lnTo>
                <a:lnTo>
                  <a:pt x="4864001" y="2779626"/>
                </a:lnTo>
                <a:cubicBezTo>
                  <a:pt x="4841528" y="2782849"/>
                  <a:pt x="4819612" y="2782566"/>
                  <a:pt x="4797576" y="2782541"/>
                </a:cubicBezTo>
                <a:lnTo>
                  <a:pt x="4774506" y="2782976"/>
                </a:lnTo>
                <a:lnTo>
                  <a:pt x="4779770" y="2783900"/>
                </a:lnTo>
                <a:lnTo>
                  <a:pt x="4849895" y="2799677"/>
                </a:lnTo>
                <a:lnTo>
                  <a:pt x="4836059" y="2799422"/>
                </a:lnTo>
                <a:cubicBezTo>
                  <a:pt x="4808376" y="2796282"/>
                  <a:pt x="4779476" y="2793407"/>
                  <a:pt x="4751734" y="2790829"/>
                </a:cubicBezTo>
                <a:lnTo>
                  <a:pt x="4744347" y="2790180"/>
                </a:lnTo>
                <a:lnTo>
                  <a:pt x="4739722" y="2792106"/>
                </a:lnTo>
                <a:lnTo>
                  <a:pt x="4717054" y="2787776"/>
                </a:lnTo>
                <a:lnTo>
                  <a:pt x="4707996" y="2786979"/>
                </a:lnTo>
                <a:lnTo>
                  <a:pt x="4729055" y="2793258"/>
                </a:lnTo>
                <a:lnTo>
                  <a:pt x="4727068" y="2793424"/>
                </a:lnTo>
                <a:cubicBezTo>
                  <a:pt x="4711439" y="2794418"/>
                  <a:pt x="4687404" y="2795635"/>
                  <a:pt x="4680783" y="2798988"/>
                </a:cubicBezTo>
                <a:cubicBezTo>
                  <a:pt x="4709258" y="2804309"/>
                  <a:pt x="4721748" y="2801138"/>
                  <a:pt x="4747370" y="2802640"/>
                </a:cubicBezTo>
                <a:cubicBezTo>
                  <a:pt x="4764951" y="2802684"/>
                  <a:pt x="4766402" y="2803199"/>
                  <a:pt x="4762004" y="2804439"/>
                </a:cubicBezTo>
                <a:lnTo>
                  <a:pt x="4743630" y="2809962"/>
                </a:lnTo>
                <a:lnTo>
                  <a:pt x="4747196" y="2810271"/>
                </a:lnTo>
                <a:cubicBezTo>
                  <a:pt x="4783144" y="2812972"/>
                  <a:pt x="4818050" y="2815015"/>
                  <a:pt x="4855954" y="2818332"/>
                </a:cubicBezTo>
                <a:lnTo>
                  <a:pt x="4888898" y="2821958"/>
                </a:lnTo>
                <a:lnTo>
                  <a:pt x="4868147" y="2821405"/>
                </a:lnTo>
                <a:cubicBezTo>
                  <a:pt x="4853146" y="2820862"/>
                  <a:pt x="4835524" y="2820014"/>
                  <a:pt x="4812978" y="2818522"/>
                </a:cubicBezTo>
                <a:cubicBezTo>
                  <a:pt x="4789159" y="2817245"/>
                  <a:pt x="4770735" y="2814461"/>
                  <a:pt x="4750842" y="2814949"/>
                </a:cubicBezTo>
                <a:cubicBezTo>
                  <a:pt x="4705718" y="2819037"/>
                  <a:pt x="4783562" y="2829679"/>
                  <a:pt x="4801688" y="2833116"/>
                </a:cubicBezTo>
                <a:cubicBezTo>
                  <a:pt x="4829731" y="2835507"/>
                  <a:pt x="4861012" y="2830700"/>
                  <a:pt x="4859637" y="2844246"/>
                </a:cubicBezTo>
                <a:cubicBezTo>
                  <a:pt x="4860522" y="2842283"/>
                  <a:pt x="4846672" y="2843328"/>
                  <a:pt x="4830650" y="2845266"/>
                </a:cubicBezTo>
                <a:lnTo>
                  <a:pt x="4816634" y="2847192"/>
                </a:lnTo>
                <a:lnTo>
                  <a:pt x="4672702" y="2843994"/>
                </a:lnTo>
                <a:lnTo>
                  <a:pt x="4663801" y="2850232"/>
                </a:lnTo>
                <a:cubicBezTo>
                  <a:pt x="4651468" y="2853055"/>
                  <a:pt x="4638991" y="2846215"/>
                  <a:pt x="4624826" y="2848388"/>
                </a:cubicBezTo>
                <a:cubicBezTo>
                  <a:pt x="4626658" y="2849039"/>
                  <a:pt x="4623856" y="2860460"/>
                  <a:pt x="4621718" y="2859701"/>
                </a:cubicBezTo>
                <a:cubicBezTo>
                  <a:pt x="4615028" y="2864932"/>
                  <a:pt x="4579002" y="2852120"/>
                  <a:pt x="4572232" y="2862129"/>
                </a:cubicBezTo>
                <a:cubicBezTo>
                  <a:pt x="4572232" y="2862129"/>
                  <a:pt x="4572101" y="2862409"/>
                  <a:pt x="4571939" y="2862759"/>
                </a:cubicBezTo>
                <a:lnTo>
                  <a:pt x="4571576" y="2863545"/>
                </a:lnTo>
                <a:lnTo>
                  <a:pt x="4571454" y="2863807"/>
                </a:lnTo>
                <a:cubicBezTo>
                  <a:pt x="4571325" y="2864086"/>
                  <a:pt x="4571260" y="2864225"/>
                  <a:pt x="4571357" y="2864016"/>
                </a:cubicBezTo>
                <a:lnTo>
                  <a:pt x="4571576" y="2863545"/>
                </a:lnTo>
                <a:lnTo>
                  <a:pt x="4572232" y="2862129"/>
                </a:lnTo>
                <a:cubicBezTo>
                  <a:pt x="4587191" y="2867450"/>
                  <a:pt x="4598806" y="2861567"/>
                  <a:pt x="4613196" y="2864281"/>
                </a:cubicBezTo>
                <a:cubicBezTo>
                  <a:pt x="4623138" y="2866614"/>
                  <a:pt x="4632902" y="2868183"/>
                  <a:pt x="4643253" y="2869061"/>
                </a:cubicBezTo>
                <a:lnTo>
                  <a:pt x="4645016" y="2869094"/>
                </a:lnTo>
                <a:lnTo>
                  <a:pt x="4645568" y="2867543"/>
                </a:lnTo>
                <a:cubicBezTo>
                  <a:pt x="4646796" y="2866097"/>
                  <a:pt x="4648412" y="2865027"/>
                  <a:pt x="4649632" y="2864969"/>
                </a:cubicBezTo>
                <a:cubicBezTo>
                  <a:pt x="4650444" y="2864931"/>
                  <a:pt x="4651080" y="2865339"/>
                  <a:pt x="4651306" y="2866386"/>
                </a:cubicBezTo>
                <a:cubicBezTo>
                  <a:pt x="4653746" y="2865859"/>
                  <a:pt x="4652927" y="2867131"/>
                  <a:pt x="4650974" y="2868648"/>
                </a:cubicBezTo>
                <a:lnTo>
                  <a:pt x="4649947" y="2869186"/>
                </a:lnTo>
                <a:lnTo>
                  <a:pt x="4676835" y="2869687"/>
                </a:lnTo>
                <a:cubicBezTo>
                  <a:pt x="4717494" y="2871729"/>
                  <a:pt x="4630054" y="2875483"/>
                  <a:pt x="4629097" y="2877546"/>
                </a:cubicBezTo>
                <a:lnTo>
                  <a:pt x="4633082" y="2879406"/>
                </a:lnTo>
                <a:lnTo>
                  <a:pt x="4734559" y="2893645"/>
                </a:lnTo>
                <a:cubicBezTo>
                  <a:pt x="4753799" y="2898244"/>
                  <a:pt x="4770532" y="2894626"/>
                  <a:pt x="4794104" y="2899018"/>
                </a:cubicBezTo>
                <a:cubicBezTo>
                  <a:pt x="4803272" y="2899226"/>
                  <a:pt x="4817112" y="2900157"/>
                  <a:pt x="4832138" y="2901414"/>
                </a:cubicBezTo>
                <a:lnTo>
                  <a:pt x="4846497" y="2902794"/>
                </a:lnTo>
                <a:lnTo>
                  <a:pt x="4844009" y="2910999"/>
                </a:lnTo>
                <a:lnTo>
                  <a:pt x="4826644" y="2911076"/>
                </a:lnTo>
                <a:lnTo>
                  <a:pt x="4803938" y="2908107"/>
                </a:lnTo>
                <a:cubicBezTo>
                  <a:pt x="4782562" y="2905766"/>
                  <a:pt x="4760254" y="2904185"/>
                  <a:pt x="4759370" y="2906148"/>
                </a:cubicBezTo>
                <a:lnTo>
                  <a:pt x="4764152" y="2908525"/>
                </a:lnTo>
                <a:lnTo>
                  <a:pt x="4718940" y="2905782"/>
                </a:lnTo>
                <a:lnTo>
                  <a:pt x="4676822" y="2903976"/>
                </a:lnTo>
                <a:lnTo>
                  <a:pt x="4692482" y="2907298"/>
                </a:lnTo>
                <a:cubicBezTo>
                  <a:pt x="4693398" y="2907623"/>
                  <a:pt x="4692236" y="2908311"/>
                  <a:pt x="4689958" y="2909110"/>
                </a:cubicBezTo>
                <a:lnTo>
                  <a:pt x="4688388" y="2909534"/>
                </a:lnTo>
                <a:lnTo>
                  <a:pt x="4654122" y="2903080"/>
                </a:lnTo>
                <a:lnTo>
                  <a:pt x="4655634" y="2903067"/>
                </a:lnTo>
                <a:lnTo>
                  <a:pt x="4615658" y="2901353"/>
                </a:lnTo>
                <a:lnTo>
                  <a:pt x="4621928" y="2902235"/>
                </a:lnTo>
                <a:lnTo>
                  <a:pt x="4625252" y="2902416"/>
                </a:lnTo>
                <a:lnTo>
                  <a:pt x="4644651" y="2906932"/>
                </a:lnTo>
                <a:cubicBezTo>
                  <a:pt x="4653228" y="2909202"/>
                  <a:pt x="4661778" y="2911869"/>
                  <a:pt x="4670280" y="2915324"/>
                </a:cubicBezTo>
                <a:cubicBezTo>
                  <a:pt x="4648247" y="2913609"/>
                  <a:pt x="4627509" y="2907536"/>
                  <a:pt x="4605592" y="2903438"/>
                </a:cubicBezTo>
                <a:cubicBezTo>
                  <a:pt x="4588536" y="2900612"/>
                  <a:pt x="4601493" y="2905640"/>
                  <a:pt x="4608080" y="2908238"/>
                </a:cubicBezTo>
                <a:lnTo>
                  <a:pt x="4649088" y="2917768"/>
                </a:lnTo>
                <a:lnTo>
                  <a:pt x="4694317" y="2920344"/>
                </a:lnTo>
                <a:lnTo>
                  <a:pt x="4752510" y="2923657"/>
                </a:lnTo>
                <a:lnTo>
                  <a:pt x="4738581" y="2919560"/>
                </a:lnTo>
                <a:lnTo>
                  <a:pt x="4714248" y="2914456"/>
                </a:lnTo>
                <a:lnTo>
                  <a:pt x="4724620" y="2913919"/>
                </a:lnTo>
                <a:cubicBezTo>
                  <a:pt x="4740330" y="2915700"/>
                  <a:pt x="4756280" y="2916967"/>
                  <a:pt x="4772816" y="2917540"/>
                </a:cubicBezTo>
                <a:lnTo>
                  <a:pt x="4796522" y="2917296"/>
                </a:lnTo>
                <a:lnTo>
                  <a:pt x="4796099" y="2917687"/>
                </a:lnTo>
                <a:cubicBezTo>
                  <a:pt x="4797612" y="2918413"/>
                  <a:pt x="4801308" y="2919661"/>
                  <a:pt x="4808188" y="2921765"/>
                </a:cubicBezTo>
                <a:lnTo>
                  <a:pt x="4812736" y="2923206"/>
                </a:lnTo>
                <a:lnTo>
                  <a:pt x="4805251" y="2923616"/>
                </a:lnTo>
                <a:lnTo>
                  <a:pt x="4765928" y="2924567"/>
                </a:lnTo>
                <a:lnTo>
                  <a:pt x="4813766" y="2928349"/>
                </a:lnTo>
                <a:cubicBezTo>
                  <a:pt x="4831442" y="2929089"/>
                  <a:pt x="4848592" y="2929943"/>
                  <a:pt x="4865016" y="2933326"/>
                </a:cubicBezTo>
                <a:cubicBezTo>
                  <a:pt x="4865016" y="2933326"/>
                  <a:pt x="4861931" y="2935088"/>
                  <a:pt x="4859570" y="2937242"/>
                </a:cubicBezTo>
                <a:lnTo>
                  <a:pt x="4859540" y="2937403"/>
                </a:lnTo>
                <a:lnTo>
                  <a:pt x="4854630" y="2936017"/>
                </a:lnTo>
                <a:cubicBezTo>
                  <a:pt x="4838736" y="2933952"/>
                  <a:pt x="4802347" y="2932182"/>
                  <a:pt x="4803968" y="2936452"/>
                </a:cubicBezTo>
                <a:cubicBezTo>
                  <a:pt x="4808285" y="2947842"/>
                  <a:pt x="4879652" y="2941400"/>
                  <a:pt x="4914138" y="2952202"/>
                </a:cubicBezTo>
                <a:cubicBezTo>
                  <a:pt x="4933846" y="2956940"/>
                  <a:pt x="4940982" y="2959120"/>
                  <a:pt x="4958612" y="2962813"/>
                </a:cubicBezTo>
                <a:lnTo>
                  <a:pt x="4959460" y="2962980"/>
                </a:lnTo>
                <a:lnTo>
                  <a:pt x="4930968" y="2963686"/>
                </a:lnTo>
                <a:cubicBezTo>
                  <a:pt x="4915604" y="2963086"/>
                  <a:pt x="4900718" y="2961741"/>
                  <a:pt x="4884747" y="2960450"/>
                </a:cubicBezTo>
                <a:cubicBezTo>
                  <a:pt x="4861326" y="2956755"/>
                  <a:pt x="4743497" y="2955224"/>
                  <a:pt x="4807980" y="2963181"/>
                </a:cubicBezTo>
                <a:lnTo>
                  <a:pt x="4839514" y="2965222"/>
                </a:lnTo>
                <a:lnTo>
                  <a:pt x="4852809" y="2967191"/>
                </a:lnTo>
                <a:cubicBezTo>
                  <a:pt x="4886658" y="2972359"/>
                  <a:pt x="4945364" y="2982490"/>
                  <a:pt x="4889430" y="2984365"/>
                </a:cubicBezTo>
                <a:cubicBezTo>
                  <a:pt x="4875885" y="2982991"/>
                  <a:pt x="4839334" y="2976770"/>
                  <a:pt x="4822254" y="2983248"/>
                </a:cubicBezTo>
                <a:cubicBezTo>
                  <a:pt x="4800296" y="2988318"/>
                  <a:pt x="4856086" y="2993754"/>
                  <a:pt x="4883834" y="2996800"/>
                </a:cubicBezTo>
                <a:lnTo>
                  <a:pt x="4911461" y="2998894"/>
                </a:lnTo>
                <a:lnTo>
                  <a:pt x="4899777" y="3004101"/>
                </a:lnTo>
                <a:cubicBezTo>
                  <a:pt x="4899452" y="3011217"/>
                  <a:pt x="4912856" y="3020057"/>
                  <a:pt x="4940533" y="3018615"/>
                </a:cubicBezTo>
                <a:lnTo>
                  <a:pt x="4968124" y="3014095"/>
                </a:lnTo>
                <a:lnTo>
                  <a:pt x="4971597" y="3016072"/>
                </a:lnTo>
                <a:lnTo>
                  <a:pt x="4969542" y="3015137"/>
                </a:lnTo>
                <a:lnTo>
                  <a:pt x="4955539" y="3017345"/>
                </a:lnTo>
                <a:lnTo>
                  <a:pt x="4960576" y="3020862"/>
                </a:lnTo>
                <a:lnTo>
                  <a:pt x="4915994" y="3019424"/>
                </a:lnTo>
                <a:lnTo>
                  <a:pt x="4860206" y="3006975"/>
                </a:lnTo>
                <a:cubicBezTo>
                  <a:pt x="4820180" y="2997201"/>
                  <a:pt x="4780486" y="2987009"/>
                  <a:pt x="4738228" y="2982943"/>
                </a:cubicBezTo>
                <a:lnTo>
                  <a:pt x="4723962" y="2980940"/>
                </a:lnTo>
                <a:lnTo>
                  <a:pt x="4724662" y="2981403"/>
                </a:lnTo>
                <a:cubicBezTo>
                  <a:pt x="4729913" y="2985018"/>
                  <a:pt x="4742915" y="2990731"/>
                  <a:pt x="4756434" y="2997088"/>
                </a:cubicBezTo>
                <a:lnTo>
                  <a:pt x="4788032" y="3014804"/>
                </a:lnTo>
                <a:lnTo>
                  <a:pt x="4775146" y="3013947"/>
                </a:lnTo>
                <a:lnTo>
                  <a:pt x="4762020" y="3007307"/>
                </a:lnTo>
                <a:cubicBezTo>
                  <a:pt x="4756378" y="3004393"/>
                  <a:pt x="4751794" y="3002036"/>
                  <a:pt x="4750124" y="3001420"/>
                </a:cubicBezTo>
                <a:cubicBezTo>
                  <a:pt x="4737280" y="2994439"/>
                  <a:pt x="4727050" y="2989193"/>
                  <a:pt x="4718017" y="2984780"/>
                </a:cubicBezTo>
                <a:lnTo>
                  <a:pt x="4703682" y="2978093"/>
                </a:lnTo>
                <a:lnTo>
                  <a:pt x="4651352" y="2970746"/>
                </a:lnTo>
                <a:lnTo>
                  <a:pt x="4651390" y="2974970"/>
                </a:lnTo>
                <a:cubicBezTo>
                  <a:pt x="4652106" y="2974397"/>
                  <a:pt x="4650008" y="2973308"/>
                  <a:pt x="4646274" y="2971963"/>
                </a:cubicBezTo>
                <a:lnTo>
                  <a:pt x="4634498" y="2968380"/>
                </a:lnTo>
                <a:lnTo>
                  <a:pt x="4595388" y="2962889"/>
                </a:lnTo>
                <a:lnTo>
                  <a:pt x="4607838" y="2969477"/>
                </a:lnTo>
                <a:lnTo>
                  <a:pt x="4603450" y="2978277"/>
                </a:lnTo>
                <a:lnTo>
                  <a:pt x="4642682" y="2988676"/>
                </a:lnTo>
                <a:lnTo>
                  <a:pt x="4600910" y="2984031"/>
                </a:lnTo>
                <a:lnTo>
                  <a:pt x="4619524" y="2995737"/>
                </a:lnTo>
                <a:lnTo>
                  <a:pt x="4627156" y="3001199"/>
                </a:lnTo>
                <a:lnTo>
                  <a:pt x="4652740" y="3005804"/>
                </a:lnTo>
                <a:lnTo>
                  <a:pt x="4645990" y="3005355"/>
                </a:lnTo>
                <a:lnTo>
                  <a:pt x="4647791" y="3008371"/>
                </a:lnTo>
                <a:cubicBezTo>
                  <a:pt x="4647791" y="3008371"/>
                  <a:pt x="4645959" y="3007718"/>
                  <a:pt x="4643822" y="3006959"/>
                </a:cubicBezTo>
                <a:lnTo>
                  <a:pt x="4644998" y="3005288"/>
                </a:lnTo>
                <a:lnTo>
                  <a:pt x="4628124" y="3004166"/>
                </a:lnTo>
                <a:lnTo>
                  <a:pt x="4625994" y="3004675"/>
                </a:lnTo>
                <a:cubicBezTo>
                  <a:pt x="4625192" y="3005290"/>
                  <a:pt x="4625022" y="3006281"/>
                  <a:pt x="4625994" y="3007829"/>
                </a:cubicBezTo>
                <a:cubicBezTo>
                  <a:pt x="4625994" y="3007829"/>
                  <a:pt x="4637370" y="3007068"/>
                  <a:pt x="4643822" y="3006959"/>
                </a:cubicBezTo>
                <a:lnTo>
                  <a:pt x="4643942" y="3012094"/>
                </a:lnTo>
                <a:lnTo>
                  <a:pt x="4715036" y="3017020"/>
                </a:lnTo>
                <a:lnTo>
                  <a:pt x="4758136" y="3024779"/>
                </a:lnTo>
                <a:cubicBezTo>
                  <a:pt x="4843453" y="3041346"/>
                  <a:pt x="4927899" y="3059977"/>
                  <a:pt x="5011882" y="3083792"/>
                </a:cubicBezTo>
                <a:cubicBezTo>
                  <a:pt x="5027199" y="3088765"/>
                  <a:pt x="5105516" y="3097899"/>
                  <a:pt x="5109850" y="3110863"/>
                </a:cubicBezTo>
                <a:cubicBezTo>
                  <a:pt x="5106760" y="3114745"/>
                  <a:pt x="5097524" y="3113754"/>
                  <a:pt x="5097524" y="3113754"/>
                </a:cubicBezTo>
                <a:cubicBezTo>
                  <a:pt x="5055578" y="3107362"/>
                  <a:pt x="5021903" y="3095419"/>
                  <a:pt x="4994310" y="3087463"/>
                </a:cubicBezTo>
                <a:cubicBezTo>
                  <a:pt x="4964132" y="3083720"/>
                  <a:pt x="4917348" y="3064032"/>
                  <a:pt x="4891045" y="3067045"/>
                </a:cubicBezTo>
                <a:cubicBezTo>
                  <a:pt x="4885356" y="3068381"/>
                  <a:pt x="4879619" y="3075589"/>
                  <a:pt x="4876579" y="3073597"/>
                </a:cubicBezTo>
                <a:cubicBezTo>
                  <a:pt x="4858613" y="3071949"/>
                  <a:pt x="4809686" y="3055920"/>
                  <a:pt x="4789073" y="3057600"/>
                </a:cubicBezTo>
                <a:cubicBezTo>
                  <a:pt x="4779396" y="3057164"/>
                  <a:pt x="4771453" y="3067146"/>
                  <a:pt x="4771453" y="3067146"/>
                </a:cubicBezTo>
                <a:cubicBezTo>
                  <a:pt x="4771453" y="3067146"/>
                  <a:pt x="4769160" y="3067119"/>
                  <a:pt x="4766044" y="3066554"/>
                </a:cubicBezTo>
                <a:lnTo>
                  <a:pt x="4761492" y="3064870"/>
                </a:lnTo>
                <a:lnTo>
                  <a:pt x="4764344" y="3065071"/>
                </a:lnTo>
                <a:cubicBezTo>
                  <a:pt x="4767166" y="3065234"/>
                  <a:pt x="4768206" y="3065230"/>
                  <a:pt x="4767984" y="3065084"/>
                </a:cubicBezTo>
                <a:cubicBezTo>
                  <a:pt x="4767540" y="3064793"/>
                  <a:pt x="4762052" y="3063940"/>
                  <a:pt x="4755694" y="3062725"/>
                </a:cubicBezTo>
                <a:cubicBezTo>
                  <a:pt x="4744316" y="3065394"/>
                  <a:pt x="4729899" y="3066072"/>
                  <a:pt x="4729899" y="3066072"/>
                </a:cubicBezTo>
                <a:cubicBezTo>
                  <a:pt x="4724556" y="3078600"/>
                  <a:pt x="4789418" y="3068792"/>
                  <a:pt x="4820446" y="3084062"/>
                </a:cubicBezTo>
                <a:cubicBezTo>
                  <a:pt x="4823486" y="3086054"/>
                  <a:pt x="4830467" y="3095690"/>
                  <a:pt x="4833508" y="3097682"/>
                </a:cubicBezTo>
                <a:cubicBezTo>
                  <a:pt x="4854906" y="3106642"/>
                  <a:pt x="4882941" y="3114044"/>
                  <a:pt x="4913068" y="3123660"/>
                </a:cubicBezTo>
                <a:cubicBezTo>
                  <a:pt x="4925346" y="3126643"/>
                  <a:pt x="5028609" y="3147060"/>
                  <a:pt x="5031650" y="3149053"/>
                </a:cubicBezTo>
                <a:lnTo>
                  <a:pt x="5031138" y="3149786"/>
                </a:lnTo>
                <a:lnTo>
                  <a:pt x="4978237" y="3143637"/>
                </a:lnTo>
                <a:lnTo>
                  <a:pt x="4980794" y="3152807"/>
                </a:lnTo>
                <a:lnTo>
                  <a:pt x="4983844" y="3157786"/>
                </a:lnTo>
                <a:lnTo>
                  <a:pt x="5010497" y="3161907"/>
                </a:lnTo>
                <a:lnTo>
                  <a:pt x="5005694" y="3163261"/>
                </a:lnTo>
                <a:cubicBezTo>
                  <a:pt x="4996964" y="3162602"/>
                  <a:pt x="4923876" y="3145927"/>
                  <a:pt x="4969828" y="3160851"/>
                </a:cubicBezTo>
                <a:cubicBezTo>
                  <a:pt x="5018755" y="3176881"/>
                  <a:pt x="4924727" y="3157454"/>
                  <a:pt x="4912450" y="3154472"/>
                </a:cubicBezTo>
                <a:cubicBezTo>
                  <a:pt x="4878726" y="3148404"/>
                  <a:pt x="4848992" y="3144106"/>
                  <a:pt x="4837221" y="3141456"/>
                </a:cubicBezTo>
                <a:cubicBezTo>
                  <a:pt x="4768924" y="3130873"/>
                  <a:pt x="4706018" y="3119816"/>
                  <a:pt x="4644699" y="3109061"/>
                </a:cubicBezTo>
                <a:lnTo>
                  <a:pt x="4631868" y="3106916"/>
                </a:lnTo>
                <a:lnTo>
                  <a:pt x="4642902" y="3115551"/>
                </a:lnTo>
                <a:lnTo>
                  <a:pt x="4646449" y="3118889"/>
                </a:lnTo>
                <a:lnTo>
                  <a:pt x="4686160" y="3126841"/>
                </a:lnTo>
                <a:cubicBezTo>
                  <a:pt x="4710648" y="3131919"/>
                  <a:pt x="4773714" y="3136965"/>
                  <a:pt x="4789424" y="3147259"/>
                </a:cubicBezTo>
                <a:cubicBezTo>
                  <a:pt x="4795506" y="3151243"/>
                  <a:pt x="4787562" y="3161226"/>
                  <a:pt x="4794102" y="3171415"/>
                </a:cubicBezTo>
                <a:cubicBezTo>
                  <a:pt x="4804124" y="3183044"/>
                  <a:pt x="4815942" y="3179821"/>
                  <a:pt x="4839988" y="3185453"/>
                </a:cubicBezTo>
                <a:cubicBezTo>
                  <a:pt x="4858346" y="3192420"/>
                  <a:pt x="4871016" y="3200722"/>
                  <a:pt x="4883292" y="3203703"/>
                </a:cubicBezTo>
                <a:cubicBezTo>
                  <a:pt x="4934867" y="3216405"/>
                  <a:pt x="4980360" y="3225123"/>
                  <a:pt x="5035483" y="3240150"/>
                </a:cubicBezTo>
                <a:cubicBezTo>
                  <a:pt x="5035483" y="3240150"/>
                  <a:pt x="5086272" y="3242213"/>
                  <a:pt x="5084018" y="3250860"/>
                </a:cubicBezTo>
                <a:cubicBezTo>
                  <a:pt x="5084247" y="3253963"/>
                  <a:pt x="5069159" y="3252092"/>
                  <a:pt x="5057074" y="3250079"/>
                </a:cubicBezTo>
                <a:lnTo>
                  <a:pt x="5047914" y="3248378"/>
                </a:lnTo>
                <a:lnTo>
                  <a:pt x="4979339" y="3227617"/>
                </a:lnTo>
                <a:cubicBezTo>
                  <a:pt x="4955668" y="3220544"/>
                  <a:pt x="4933568" y="3215132"/>
                  <a:pt x="4919942" y="3216750"/>
                </a:cubicBezTo>
                <a:cubicBezTo>
                  <a:pt x="4911214" y="3216093"/>
                  <a:pt x="4905476" y="3223301"/>
                  <a:pt x="4899788" y="3224637"/>
                </a:cubicBezTo>
                <a:cubicBezTo>
                  <a:pt x="4890552" y="3223646"/>
                  <a:pt x="4872700" y="3217011"/>
                  <a:pt x="4854294" y="3215918"/>
                </a:cubicBezTo>
                <a:cubicBezTo>
                  <a:pt x="4842016" y="3212937"/>
                  <a:pt x="4781598" y="3204565"/>
                  <a:pt x="4818314" y="3218498"/>
                </a:cubicBezTo>
                <a:cubicBezTo>
                  <a:pt x="4840220" y="3227788"/>
                  <a:pt x="4873044" y="3228205"/>
                  <a:pt x="4884815" y="3230854"/>
                </a:cubicBezTo>
                <a:cubicBezTo>
                  <a:pt x="4897532" y="3233283"/>
                  <a:pt x="4904072" y="3243473"/>
                  <a:pt x="4907113" y="3245467"/>
                </a:cubicBezTo>
                <a:cubicBezTo>
                  <a:pt x="4916284" y="3245570"/>
                  <a:pt x="4922478" y="3244567"/>
                  <a:pt x="4934248" y="3247217"/>
                </a:cubicBezTo>
                <a:cubicBezTo>
                  <a:pt x="4937290" y="3249209"/>
                  <a:pt x="4949958" y="3257510"/>
                  <a:pt x="4956040" y="3261495"/>
                </a:cubicBezTo>
                <a:cubicBezTo>
                  <a:pt x="4965276" y="3262485"/>
                  <a:pt x="4996352" y="3271879"/>
                  <a:pt x="5023439" y="3279504"/>
                </a:cubicBezTo>
                <a:cubicBezTo>
                  <a:pt x="5050526" y="3287129"/>
                  <a:pt x="5117925" y="3305137"/>
                  <a:pt x="5066236" y="3297423"/>
                </a:cubicBezTo>
                <a:cubicBezTo>
                  <a:pt x="5018094" y="3292032"/>
                  <a:pt x="4966062" y="3273123"/>
                  <a:pt x="4920568" y="3264406"/>
                </a:cubicBezTo>
                <a:cubicBezTo>
                  <a:pt x="4900664" y="3259381"/>
                  <a:pt x="4879438" y="3256018"/>
                  <a:pt x="4857936" y="3253001"/>
                </a:cubicBezTo>
                <a:lnTo>
                  <a:pt x="4841979" y="3250686"/>
                </a:lnTo>
                <a:lnTo>
                  <a:pt x="4844973" y="3252196"/>
                </a:lnTo>
                <a:lnTo>
                  <a:pt x="4869757" y="3264801"/>
                </a:lnTo>
                <a:lnTo>
                  <a:pt x="4909142" y="3272950"/>
                </a:lnTo>
                <a:cubicBezTo>
                  <a:pt x="4939320" y="3276692"/>
                  <a:pt x="4985319" y="3285742"/>
                  <a:pt x="4946692" y="3291647"/>
                </a:cubicBezTo>
                <a:lnTo>
                  <a:pt x="4918813" y="3289411"/>
                </a:lnTo>
                <a:lnTo>
                  <a:pt x="4973950" y="3315950"/>
                </a:lnTo>
                <a:lnTo>
                  <a:pt x="4995934" y="3326845"/>
                </a:lnTo>
                <a:lnTo>
                  <a:pt x="4994344" y="3326768"/>
                </a:lnTo>
                <a:lnTo>
                  <a:pt x="4967962" y="3325185"/>
                </a:lnTo>
                <a:lnTo>
                  <a:pt x="4913874" y="3301942"/>
                </a:lnTo>
                <a:cubicBezTo>
                  <a:pt x="4870456" y="3283940"/>
                  <a:pt x="4911508" y="3311671"/>
                  <a:pt x="4929802" y="3321783"/>
                </a:cubicBezTo>
                <a:lnTo>
                  <a:pt x="4932263" y="3323042"/>
                </a:lnTo>
                <a:lnTo>
                  <a:pt x="4853477" y="3318311"/>
                </a:lnTo>
                <a:lnTo>
                  <a:pt x="4794220" y="3315320"/>
                </a:lnTo>
                <a:lnTo>
                  <a:pt x="4761310" y="3299131"/>
                </a:lnTo>
                <a:cubicBezTo>
                  <a:pt x="4761310" y="3299131"/>
                  <a:pt x="4724550" y="3271869"/>
                  <a:pt x="4719328" y="3283892"/>
                </a:cubicBezTo>
                <a:cubicBezTo>
                  <a:pt x="4720292" y="3289480"/>
                  <a:pt x="4756672" y="3305177"/>
                  <a:pt x="4775608" y="3313681"/>
                </a:cubicBezTo>
                <a:lnTo>
                  <a:pt x="4777200" y="3314461"/>
                </a:lnTo>
                <a:lnTo>
                  <a:pt x="4751730" y="3313175"/>
                </a:lnTo>
                <a:lnTo>
                  <a:pt x="4668924" y="3268888"/>
                </a:lnTo>
                <a:cubicBezTo>
                  <a:pt x="4668924" y="3268888"/>
                  <a:pt x="4626452" y="3246214"/>
                  <a:pt x="4629330" y="3255650"/>
                </a:cubicBezTo>
                <a:lnTo>
                  <a:pt x="4640582" y="3262190"/>
                </a:lnTo>
                <a:lnTo>
                  <a:pt x="4658818" y="3266800"/>
                </a:lnTo>
                <a:cubicBezTo>
                  <a:pt x="4665870" y="3268837"/>
                  <a:pt x="4671336" y="3270809"/>
                  <a:pt x="4673367" y="3272495"/>
                </a:cubicBezTo>
                <a:lnTo>
                  <a:pt x="4667629" y="3276264"/>
                </a:lnTo>
                <a:lnTo>
                  <a:pt x="4671802" y="3278324"/>
                </a:lnTo>
                <a:cubicBezTo>
                  <a:pt x="4667979" y="3273563"/>
                  <a:pt x="4716812" y="3298310"/>
                  <a:pt x="4707766" y="3305571"/>
                </a:cubicBezTo>
                <a:cubicBezTo>
                  <a:pt x="4704909" y="3307865"/>
                  <a:pt x="4658934" y="3280825"/>
                  <a:pt x="4650026" y="3275578"/>
                </a:cubicBezTo>
                <a:lnTo>
                  <a:pt x="4646352" y="3273801"/>
                </a:lnTo>
                <a:lnTo>
                  <a:pt x="4645774" y="3273728"/>
                </a:lnTo>
                <a:lnTo>
                  <a:pt x="4632849" y="3270732"/>
                </a:lnTo>
                <a:lnTo>
                  <a:pt x="4701324" y="3309901"/>
                </a:lnTo>
                <a:lnTo>
                  <a:pt x="4701828" y="3312357"/>
                </a:lnTo>
                <a:lnTo>
                  <a:pt x="4704616" y="3311784"/>
                </a:lnTo>
                <a:lnTo>
                  <a:pt x="4713150" y="3316666"/>
                </a:lnTo>
                <a:lnTo>
                  <a:pt x="4777309" y="3351447"/>
                </a:lnTo>
                <a:lnTo>
                  <a:pt x="4762530" y="3350552"/>
                </a:lnTo>
                <a:lnTo>
                  <a:pt x="4720599" y="3328141"/>
                </a:lnTo>
                <a:cubicBezTo>
                  <a:pt x="4681070" y="3306936"/>
                  <a:pt x="4641463" y="3286366"/>
                  <a:pt x="4603616" y="3272377"/>
                </a:cubicBezTo>
                <a:cubicBezTo>
                  <a:pt x="4636950" y="3295862"/>
                  <a:pt x="4678786" y="3317744"/>
                  <a:pt x="4722308" y="3339412"/>
                </a:cubicBezTo>
                <a:lnTo>
                  <a:pt x="4741662" y="3349291"/>
                </a:lnTo>
                <a:lnTo>
                  <a:pt x="4719168" y="3347929"/>
                </a:lnTo>
                <a:lnTo>
                  <a:pt x="4718886" y="3347705"/>
                </a:lnTo>
                <a:cubicBezTo>
                  <a:pt x="4714632" y="3345574"/>
                  <a:pt x="4709902" y="3344314"/>
                  <a:pt x="4705134" y="3344227"/>
                </a:cubicBezTo>
                <a:cubicBezTo>
                  <a:pt x="4703223" y="3341845"/>
                  <a:pt x="4701938" y="3334394"/>
                  <a:pt x="4696225" y="3338980"/>
                </a:cubicBezTo>
                <a:cubicBezTo>
                  <a:pt x="4694314" y="3336599"/>
                  <a:pt x="4693028" y="3329147"/>
                  <a:pt x="4687317" y="3333733"/>
                </a:cubicBezTo>
                <a:cubicBezTo>
                  <a:pt x="4689388" y="3336313"/>
                  <a:pt x="4690900" y="3338198"/>
                  <a:pt x="4692254" y="3339152"/>
                </a:cubicBezTo>
                <a:cubicBezTo>
                  <a:pt x="4693605" y="3340105"/>
                  <a:pt x="4694796" y="3340126"/>
                  <a:pt x="4696225" y="3338980"/>
                </a:cubicBezTo>
                <a:cubicBezTo>
                  <a:pt x="4698296" y="3341559"/>
                  <a:pt x="4699810" y="3343445"/>
                  <a:pt x="4701162" y="3344398"/>
                </a:cubicBezTo>
                <a:cubicBezTo>
                  <a:pt x="4702514" y="3345351"/>
                  <a:pt x="4703706" y="3345374"/>
                  <a:pt x="4705134" y="3344227"/>
                </a:cubicBezTo>
                <a:lnTo>
                  <a:pt x="4715423" y="3351581"/>
                </a:lnTo>
                <a:lnTo>
                  <a:pt x="4705892" y="3347125"/>
                </a:lnTo>
                <a:lnTo>
                  <a:pt x="4691806" y="3346274"/>
                </a:lnTo>
                <a:lnTo>
                  <a:pt x="4697396" y="3349374"/>
                </a:lnTo>
                <a:cubicBezTo>
                  <a:pt x="4740877" y="3372484"/>
                  <a:pt x="4795250" y="3392802"/>
                  <a:pt x="4831534" y="3417009"/>
                </a:cubicBezTo>
                <a:cubicBezTo>
                  <a:pt x="4790684" y="3403078"/>
                  <a:pt x="4745711" y="3375168"/>
                  <a:pt x="4705127" y="3358519"/>
                </a:cubicBezTo>
                <a:cubicBezTo>
                  <a:pt x="4717420" y="3363450"/>
                  <a:pt x="4695634" y="3353358"/>
                  <a:pt x="4694942" y="3356081"/>
                </a:cubicBezTo>
                <a:cubicBezTo>
                  <a:pt x="4694060" y="3361104"/>
                  <a:pt x="4703631" y="3359783"/>
                  <a:pt x="4703631" y="3359783"/>
                </a:cubicBezTo>
                <a:cubicBezTo>
                  <a:pt x="4727174" y="3371954"/>
                  <a:pt x="4750102" y="3383396"/>
                  <a:pt x="4772370" y="3394817"/>
                </a:cubicBezTo>
                <a:lnTo>
                  <a:pt x="4815926" y="3418285"/>
                </a:lnTo>
                <a:lnTo>
                  <a:pt x="4808976" y="3416858"/>
                </a:lnTo>
                <a:lnTo>
                  <a:pt x="4808666" y="3416827"/>
                </a:lnTo>
                <a:lnTo>
                  <a:pt x="4806678" y="3415927"/>
                </a:lnTo>
                <a:cubicBezTo>
                  <a:pt x="4801844" y="3413244"/>
                  <a:pt x="4776896" y="3399411"/>
                  <a:pt x="4775400" y="3400676"/>
                </a:cubicBezTo>
                <a:cubicBezTo>
                  <a:pt x="4770661" y="3404681"/>
                  <a:pt x="4797106" y="3417248"/>
                  <a:pt x="4794997" y="3414755"/>
                </a:cubicBezTo>
                <a:lnTo>
                  <a:pt x="4797256" y="3415800"/>
                </a:lnTo>
                <a:lnTo>
                  <a:pt x="4794240" y="3417892"/>
                </a:lnTo>
                <a:cubicBezTo>
                  <a:pt x="4795350" y="3418766"/>
                  <a:pt x="4798297" y="3419747"/>
                  <a:pt x="4802096" y="3420741"/>
                </a:cubicBezTo>
                <a:lnTo>
                  <a:pt x="4811908" y="3422957"/>
                </a:lnTo>
                <a:lnTo>
                  <a:pt x="4818013" y="3426301"/>
                </a:lnTo>
                <a:cubicBezTo>
                  <a:pt x="4819680" y="3431306"/>
                  <a:pt x="4796665" y="3419761"/>
                  <a:pt x="4796665" y="3419761"/>
                </a:cubicBezTo>
                <a:cubicBezTo>
                  <a:pt x="4753535" y="3397064"/>
                  <a:pt x="4714448" y="3379150"/>
                  <a:pt x="4678334" y="3361214"/>
                </a:cubicBezTo>
                <a:cubicBezTo>
                  <a:pt x="4676530" y="3360600"/>
                  <a:pt x="4665442" y="3354563"/>
                  <a:pt x="4654342" y="3349335"/>
                </a:cubicBezTo>
                <a:lnTo>
                  <a:pt x="4639374" y="3343101"/>
                </a:lnTo>
                <a:lnTo>
                  <a:pt x="4630614" y="3342571"/>
                </a:lnTo>
                <a:lnTo>
                  <a:pt x="4640544" y="3350398"/>
                </a:lnTo>
                <a:cubicBezTo>
                  <a:pt x="4644958" y="3352458"/>
                  <a:pt x="4646976" y="3352444"/>
                  <a:pt x="4636428" y="3346037"/>
                </a:cubicBezTo>
                <a:cubicBezTo>
                  <a:pt x="4669992" y="3363991"/>
                  <a:pt x="4700218" y="3377994"/>
                  <a:pt x="4732974" y="3394490"/>
                </a:cubicBezTo>
                <a:cubicBezTo>
                  <a:pt x="4734028" y="3395738"/>
                  <a:pt x="4768724" y="3408457"/>
                  <a:pt x="4769512" y="3412424"/>
                </a:cubicBezTo>
                <a:cubicBezTo>
                  <a:pt x="4766883" y="3418922"/>
                  <a:pt x="4746858" y="3404846"/>
                  <a:pt x="4746858" y="3404846"/>
                </a:cubicBezTo>
                <a:cubicBezTo>
                  <a:pt x="4703112" y="3384455"/>
                  <a:pt x="4678601" y="3374173"/>
                  <a:pt x="4637404" y="3353764"/>
                </a:cubicBezTo>
                <a:cubicBezTo>
                  <a:pt x="4635602" y="3353150"/>
                  <a:pt x="4625102" y="3347683"/>
                  <a:pt x="4614779" y="3342869"/>
                </a:cubicBezTo>
                <a:lnTo>
                  <a:pt x="4611327" y="3341403"/>
                </a:lnTo>
                <a:lnTo>
                  <a:pt x="4602690" y="3340881"/>
                </a:lnTo>
                <a:lnTo>
                  <a:pt x="4610188" y="3344835"/>
                </a:lnTo>
                <a:cubicBezTo>
                  <a:pt x="4618202" y="3347993"/>
                  <a:pt x="4625666" y="3350502"/>
                  <a:pt x="4623865" y="3349888"/>
                </a:cubicBezTo>
                <a:cubicBezTo>
                  <a:pt x="4634412" y="3356294"/>
                  <a:pt x="4641797" y="3358961"/>
                  <a:pt x="4653823" y="3366611"/>
                </a:cubicBezTo>
                <a:cubicBezTo>
                  <a:pt x="4633704" y="3361525"/>
                  <a:pt x="4617284" y="3348678"/>
                  <a:pt x="4598663" y="3342328"/>
                </a:cubicBezTo>
                <a:lnTo>
                  <a:pt x="4586660" y="3339912"/>
                </a:lnTo>
                <a:lnTo>
                  <a:pt x="4573724" y="3339129"/>
                </a:lnTo>
                <a:lnTo>
                  <a:pt x="4565534" y="3339198"/>
                </a:lnTo>
                <a:lnTo>
                  <a:pt x="4589558" y="3349891"/>
                </a:lnTo>
                <a:cubicBezTo>
                  <a:pt x="4611772" y="3360111"/>
                  <a:pt x="4633272" y="3370623"/>
                  <a:pt x="4653650" y="3382082"/>
                </a:cubicBezTo>
                <a:cubicBezTo>
                  <a:pt x="4631824" y="3375232"/>
                  <a:pt x="4614344" y="3366312"/>
                  <a:pt x="4596972" y="3357522"/>
                </a:cubicBezTo>
                <a:lnTo>
                  <a:pt x="4550306" y="3337712"/>
                </a:lnTo>
                <a:lnTo>
                  <a:pt x="4531005" y="3336544"/>
                </a:lnTo>
                <a:lnTo>
                  <a:pt x="4656467" y="3395025"/>
                </a:lnTo>
                <a:lnTo>
                  <a:pt x="4668402" y="3402449"/>
                </a:lnTo>
                <a:lnTo>
                  <a:pt x="4686508" y="3407543"/>
                </a:lnTo>
                <a:cubicBezTo>
                  <a:pt x="4700663" y="3412078"/>
                  <a:pt x="4691285" y="3411561"/>
                  <a:pt x="4673830" y="3409487"/>
                </a:cubicBezTo>
                <a:lnTo>
                  <a:pt x="4650168" y="3406502"/>
                </a:lnTo>
                <a:lnTo>
                  <a:pt x="4662782" y="3412182"/>
                </a:lnTo>
                <a:lnTo>
                  <a:pt x="4647846" y="3411365"/>
                </a:lnTo>
                <a:cubicBezTo>
                  <a:pt x="4627274" y="3415047"/>
                  <a:pt x="4651992" y="3419262"/>
                  <a:pt x="4668176" y="3420852"/>
                </a:cubicBezTo>
                <a:lnTo>
                  <a:pt x="4689344" y="3424674"/>
                </a:lnTo>
                <a:lnTo>
                  <a:pt x="4702766" y="3431077"/>
                </a:lnTo>
                <a:lnTo>
                  <a:pt x="4704388" y="3431844"/>
                </a:lnTo>
                <a:lnTo>
                  <a:pt x="4695824" y="3430822"/>
                </a:lnTo>
                <a:cubicBezTo>
                  <a:pt x="4684288" y="3429501"/>
                  <a:pt x="4672893" y="3427993"/>
                  <a:pt x="4662183" y="3425576"/>
                </a:cubicBezTo>
                <a:cubicBezTo>
                  <a:pt x="4649962" y="3423555"/>
                  <a:pt x="4636833" y="3420193"/>
                  <a:pt x="4623532" y="3417058"/>
                </a:cubicBezTo>
                <a:lnTo>
                  <a:pt x="4595562" y="3412014"/>
                </a:lnTo>
                <a:lnTo>
                  <a:pt x="4604692" y="3418304"/>
                </a:lnTo>
                <a:lnTo>
                  <a:pt x="4606978" y="3418902"/>
                </a:lnTo>
                <a:cubicBezTo>
                  <a:pt x="4621564" y="3422609"/>
                  <a:pt x="4638306" y="3427211"/>
                  <a:pt x="4643258" y="3427613"/>
                </a:cubicBezTo>
                <a:cubicBezTo>
                  <a:pt x="4646563" y="3429663"/>
                  <a:pt x="4653449" y="3433928"/>
                  <a:pt x="4655103" y="3434952"/>
                </a:cubicBezTo>
                <a:cubicBezTo>
                  <a:pt x="4661431" y="3436209"/>
                  <a:pt x="4664730" y="3435588"/>
                  <a:pt x="4669634" y="3435519"/>
                </a:cubicBezTo>
                <a:cubicBezTo>
                  <a:pt x="4671286" y="3436542"/>
                  <a:pt x="4674922" y="3441902"/>
                  <a:pt x="4681754" y="3443028"/>
                </a:cubicBezTo>
                <a:cubicBezTo>
                  <a:pt x="4688084" y="3444285"/>
                  <a:pt x="4705638" y="3444062"/>
                  <a:pt x="4717476" y="3448732"/>
                </a:cubicBezTo>
                <a:cubicBezTo>
                  <a:pt x="4722431" y="3450470"/>
                  <a:pt x="4724122" y="3451544"/>
                  <a:pt x="4723766" y="3452156"/>
                </a:cubicBezTo>
                <a:lnTo>
                  <a:pt x="4720498" y="3452512"/>
                </a:lnTo>
                <a:lnTo>
                  <a:pt x="4738006" y="3455431"/>
                </a:lnTo>
                <a:cubicBezTo>
                  <a:pt x="4743154" y="3456535"/>
                  <a:pt x="4747034" y="3457739"/>
                  <a:pt x="4748104" y="3458988"/>
                </a:cubicBezTo>
                <a:cubicBezTo>
                  <a:pt x="4752382" y="3467550"/>
                  <a:pt x="4725992" y="3458988"/>
                  <a:pt x="4725992" y="3458988"/>
                </a:cubicBezTo>
                <a:cubicBezTo>
                  <a:pt x="4720462" y="3457739"/>
                  <a:pt x="4710788" y="3456001"/>
                  <a:pt x="4699866" y="3454228"/>
                </a:cubicBezTo>
                <a:lnTo>
                  <a:pt x="4668023" y="3449527"/>
                </a:lnTo>
                <a:lnTo>
                  <a:pt x="4663165" y="3451046"/>
                </a:lnTo>
                <a:cubicBezTo>
                  <a:pt x="4659534" y="3451571"/>
                  <a:pt x="4654746" y="3451186"/>
                  <a:pt x="4649271" y="3450236"/>
                </a:cubicBezTo>
                <a:lnTo>
                  <a:pt x="4644426" y="3449109"/>
                </a:lnTo>
                <a:lnTo>
                  <a:pt x="4646102" y="3449712"/>
                </a:lnTo>
                <a:lnTo>
                  <a:pt x="4651478" y="3451060"/>
                </a:lnTo>
                <a:lnTo>
                  <a:pt x="4682937" y="3457524"/>
                </a:lnTo>
                <a:cubicBezTo>
                  <a:pt x="4686239" y="3458237"/>
                  <a:pt x="4689612" y="3459660"/>
                  <a:pt x="4693398" y="3461341"/>
                </a:cubicBezTo>
                <a:lnTo>
                  <a:pt x="4694499" y="3461796"/>
                </a:lnTo>
                <a:lnTo>
                  <a:pt x="4709140" y="3465410"/>
                </a:lnTo>
                <a:lnTo>
                  <a:pt x="4721454" y="3468857"/>
                </a:lnTo>
                <a:lnTo>
                  <a:pt x="4721482" y="3468861"/>
                </a:lnTo>
                <a:lnTo>
                  <a:pt x="4721499" y="3468869"/>
                </a:lnTo>
                <a:lnTo>
                  <a:pt x="4765223" y="3481107"/>
                </a:lnTo>
                <a:cubicBezTo>
                  <a:pt x="4774498" y="3485389"/>
                  <a:pt x="4810160" y="3493952"/>
                  <a:pt x="4810160" y="3493952"/>
                </a:cubicBezTo>
                <a:lnTo>
                  <a:pt x="4802292" y="3498187"/>
                </a:lnTo>
                <a:lnTo>
                  <a:pt x="4810718" y="3499653"/>
                </a:lnTo>
                <a:lnTo>
                  <a:pt x="4812659" y="3501388"/>
                </a:lnTo>
                <a:lnTo>
                  <a:pt x="4814007" y="3502389"/>
                </a:lnTo>
                <a:lnTo>
                  <a:pt x="4773177" y="3499391"/>
                </a:lnTo>
                <a:lnTo>
                  <a:pt x="4708415" y="3490179"/>
                </a:lnTo>
                <a:cubicBezTo>
                  <a:pt x="4705250" y="3489550"/>
                  <a:pt x="4699678" y="3488762"/>
                  <a:pt x="4692635" y="3487784"/>
                </a:cubicBezTo>
                <a:lnTo>
                  <a:pt x="4673806" y="3485075"/>
                </a:lnTo>
                <a:lnTo>
                  <a:pt x="4650204" y="3483695"/>
                </a:lnTo>
                <a:lnTo>
                  <a:pt x="4639786" y="3482552"/>
                </a:lnTo>
                <a:lnTo>
                  <a:pt x="4645360" y="3484621"/>
                </a:lnTo>
                <a:cubicBezTo>
                  <a:pt x="4644537" y="3485484"/>
                  <a:pt x="4621552" y="3480984"/>
                  <a:pt x="4618044" y="3480809"/>
                </a:cubicBezTo>
                <a:cubicBezTo>
                  <a:pt x="4616396" y="3481120"/>
                  <a:pt x="4612904" y="3482398"/>
                  <a:pt x="4609860" y="3483953"/>
                </a:cubicBezTo>
                <a:lnTo>
                  <a:pt x="4606383" y="3486990"/>
                </a:lnTo>
                <a:lnTo>
                  <a:pt x="4529748" y="3481290"/>
                </a:lnTo>
                <a:cubicBezTo>
                  <a:pt x="4453900" y="3475471"/>
                  <a:pt x="4382654" y="3471304"/>
                  <a:pt x="4321332" y="3473658"/>
                </a:cubicBezTo>
                <a:cubicBezTo>
                  <a:pt x="4400218" y="3489326"/>
                  <a:pt x="4485329" y="3502510"/>
                  <a:pt x="4574594" y="3513781"/>
                </a:cubicBezTo>
                <a:lnTo>
                  <a:pt x="4742536" y="3531073"/>
                </a:lnTo>
                <a:lnTo>
                  <a:pt x="4741885" y="3531725"/>
                </a:lnTo>
                <a:cubicBezTo>
                  <a:pt x="4740210" y="3533074"/>
                  <a:pt x="4737887" y="3534410"/>
                  <a:pt x="4735298" y="3534359"/>
                </a:cubicBezTo>
                <a:cubicBezTo>
                  <a:pt x="4729798" y="3534948"/>
                  <a:pt x="4720454" y="3533266"/>
                  <a:pt x="4711282" y="3531357"/>
                </a:cubicBezTo>
                <a:lnTo>
                  <a:pt x="4696683" y="3528587"/>
                </a:lnTo>
                <a:lnTo>
                  <a:pt x="4701918" y="3534535"/>
                </a:lnTo>
                <a:cubicBezTo>
                  <a:pt x="4703878" y="3536987"/>
                  <a:pt x="4705974" y="3539596"/>
                  <a:pt x="4708381" y="3541903"/>
                </a:cubicBezTo>
                <a:lnTo>
                  <a:pt x="4709556" y="3542688"/>
                </a:lnTo>
                <a:lnTo>
                  <a:pt x="4752284" y="3551487"/>
                </a:lnTo>
                <a:lnTo>
                  <a:pt x="4822632" y="3562314"/>
                </a:lnTo>
                <a:lnTo>
                  <a:pt x="4826786" y="3565130"/>
                </a:lnTo>
                <a:lnTo>
                  <a:pt x="4836897" y="3571137"/>
                </a:lnTo>
                <a:lnTo>
                  <a:pt x="4814502" y="3569221"/>
                </a:lnTo>
                <a:lnTo>
                  <a:pt x="4835618" y="3574248"/>
                </a:lnTo>
                <a:lnTo>
                  <a:pt x="4833392" y="3579012"/>
                </a:lnTo>
                <a:cubicBezTo>
                  <a:pt x="4832162" y="3577558"/>
                  <a:pt x="4831108" y="3576311"/>
                  <a:pt x="4831108" y="3576311"/>
                </a:cubicBezTo>
                <a:cubicBezTo>
                  <a:pt x="4830150" y="3581752"/>
                  <a:pt x="4831647" y="3580487"/>
                  <a:pt x="4833392" y="3579012"/>
                </a:cubicBezTo>
                <a:lnTo>
                  <a:pt x="4840138" y="3582364"/>
                </a:lnTo>
                <a:lnTo>
                  <a:pt x="4819152" y="3579960"/>
                </a:lnTo>
                <a:lnTo>
                  <a:pt x="4812808" y="3578205"/>
                </a:lnTo>
                <a:cubicBezTo>
                  <a:pt x="4810793" y="3577536"/>
                  <a:pt x="4809658" y="3576983"/>
                  <a:pt x="4810032" y="3576666"/>
                </a:cubicBezTo>
                <a:lnTo>
                  <a:pt x="4810110" y="3578925"/>
                </a:lnTo>
                <a:lnTo>
                  <a:pt x="4782032" y="3575707"/>
                </a:lnTo>
                <a:lnTo>
                  <a:pt x="4774276" y="3572327"/>
                </a:lnTo>
                <a:lnTo>
                  <a:pt x="4772602" y="3571512"/>
                </a:lnTo>
                <a:lnTo>
                  <a:pt x="4777294" y="3581014"/>
                </a:lnTo>
                <a:lnTo>
                  <a:pt x="4778194" y="3582569"/>
                </a:lnTo>
                <a:lnTo>
                  <a:pt x="4776350" y="3583012"/>
                </a:lnTo>
                <a:cubicBezTo>
                  <a:pt x="4770976" y="3584310"/>
                  <a:pt x="4757718" y="3587553"/>
                  <a:pt x="4747207" y="3590472"/>
                </a:cubicBezTo>
                <a:lnTo>
                  <a:pt x="4741538" y="3592238"/>
                </a:lnTo>
                <a:lnTo>
                  <a:pt x="4721010" y="3587302"/>
                </a:lnTo>
                <a:cubicBezTo>
                  <a:pt x="4710536" y="3585215"/>
                  <a:pt x="4701971" y="3584132"/>
                  <a:pt x="4697204" y="3584850"/>
                </a:cubicBezTo>
                <a:lnTo>
                  <a:pt x="4711756" y="3591998"/>
                </a:lnTo>
                <a:lnTo>
                  <a:pt x="4695438" y="3587244"/>
                </a:lnTo>
                <a:lnTo>
                  <a:pt x="4693001" y="3586533"/>
                </a:lnTo>
                <a:cubicBezTo>
                  <a:pt x="4684976" y="3584035"/>
                  <a:pt x="4676552" y="3581405"/>
                  <a:pt x="4667946" y="3579130"/>
                </a:cubicBezTo>
                <a:lnTo>
                  <a:pt x="4655134" y="3576549"/>
                </a:lnTo>
                <a:lnTo>
                  <a:pt x="4637270" y="3577963"/>
                </a:lnTo>
                <a:cubicBezTo>
                  <a:pt x="4627696" y="3580467"/>
                  <a:pt x="4650148" y="3577506"/>
                  <a:pt x="4644156" y="3582228"/>
                </a:cubicBezTo>
                <a:cubicBezTo>
                  <a:pt x="4638164" y="3586952"/>
                  <a:pt x="4619714" y="3578186"/>
                  <a:pt x="4610086" y="3577549"/>
                </a:cubicBezTo>
                <a:cubicBezTo>
                  <a:pt x="4599948" y="3574376"/>
                  <a:pt x="4588385" y="3569877"/>
                  <a:pt x="4575736" y="3570032"/>
                </a:cubicBezTo>
                <a:cubicBezTo>
                  <a:pt x="4575736" y="3570032"/>
                  <a:pt x="4574992" y="3571014"/>
                  <a:pt x="4573872" y="3572096"/>
                </a:cubicBezTo>
                <a:lnTo>
                  <a:pt x="4570500" y="3574267"/>
                </a:lnTo>
                <a:lnTo>
                  <a:pt x="4579764" y="3578148"/>
                </a:lnTo>
                <a:cubicBezTo>
                  <a:pt x="4588680" y="3582787"/>
                  <a:pt x="4596348" y="3587246"/>
                  <a:pt x="4605176" y="3591617"/>
                </a:cubicBezTo>
                <a:lnTo>
                  <a:pt x="4615846" y="3595881"/>
                </a:lnTo>
                <a:lnTo>
                  <a:pt x="4643013" y="3603554"/>
                </a:lnTo>
                <a:lnTo>
                  <a:pt x="4672795" y="3612164"/>
                </a:lnTo>
                <a:lnTo>
                  <a:pt x="4680073" y="3613736"/>
                </a:lnTo>
                <a:lnTo>
                  <a:pt x="4689754" y="3615443"/>
                </a:lnTo>
                <a:lnTo>
                  <a:pt x="4696232" y="3615436"/>
                </a:lnTo>
                <a:cubicBezTo>
                  <a:pt x="4698102" y="3615844"/>
                  <a:pt x="4699149" y="3616461"/>
                  <a:pt x="4699450" y="3617053"/>
                </a:cubicBezTo>
                <a:lnTo>
                  <a:pt x="4699300" y="3617127"/>
                </a:lnTo>
                <a:lnTo>
                  <a:pt x="4700234" y="3617292"/>
                </a:lnTo>
                <a:cubicBezTo>
                  <a:pt x="4705930" y="3618642"/>
                  <a:pt x="4710298" y="3620247"/>
                  <a:pt x="4712438" y="3622387"/>
                </a:cubicBezTo>
                <a:lnTo>
                  <a:pt x="4709696" y="3623022"/>
                </a:lnTo>
                <a:lnTo>
                  <a:pt x="4689846" y="3617775"/>
                </a:lnTo>
                <a:cubicBezTo>
                  <a:pt x="4689846" y="3617775"/>
                  <a:pt x="4688462" y="3619651"/>
                  <a:pt x="4686323" y="3621640"/>
                </a:cubicBezTo>
                <a:lnTo>
                  <a:pt x="4684272" y="3622801"/>
                </a:lnTo>
                <a:lnTo>
                  <a:pt x="4673318" y="3621184"/>
                </a:lnTo>
                <a:cubicBezTo>
                  <a:pt x="4669372" y="3620248"/>
                  <a:pt x="4667142" y="3619178"/>
                  <a:pt x="4668214" y="3618107"/>
                </a:cubicBezTo>
                <a:lnTo>
                  <a:pt x="4670832" y="3624336"/>
                </a:lnTo>
                <a:lnTo>
                  <a:pt x="4662974" y="3622383"/>
                </a:lnTo>
                <a:cubicBezTo>
                  <a:pt x="4641386" y="3616733"/>
                  <a:pt x="4605438" y="3606753"/>
                  <a:pt x="4595292" y="3603277"/>
                </a:cubicBezTo>
                <a:cubicBezTo>
                  <a:pt x="4523750" y="3595065"/>
                  <a:pt x="4637109" y="3628795"/>
                  <a:pt x="4657564" y="3638545"/>
                </a:cubicBezTo>
                <a:cubicBezTo>
                  <a:pt x="4677780" y="3644994"/>
                  <a:pt x="4696012" y="3650202"/>
                  <a:pt x="4710994" y="3655131"/>
                </a:cubicBezTo>
                <a:lnTo>
                  <a:pt x="4743794" y="3669536"/>
                </a:lnTo>
                <a:lnTo>
                  <a:pt x="4743823" y="3670908"/>
                </a:lnTo>
                <a:cubicBezTo>
                  <a:pt x="4744894" y="3672157"/>
                  <a:pt x="4748727" y="3673629"/>
                  <a:pt x="4753878" y="3675134"/>
                </a:cubicBezTo>
                <a:lnTo>
                  <a:pt x="4760683" y="3676812"/>
                </a:lnTo>
                <a:lnTo>
                  <a:pt x="4787518" y="3688357"/>
                </a:lnTo>
                <a:lnTo>
                  <a:pt x="4779188" y="3691923"/>
                </a:lnTo>
                <a:lnTo>
                  <a:pt x="4756066" y="3691151"/>
                </a:lnTo>
                <a:lnTo>
                  <a:pt x="4748224" y="3688525"/>
                </a:lnTo>
                <a:cubicBezTo>
                  <a:pt x="4720744" y="3679834"/>
                  <a:pt x="4693360" y="3664971"/>
                  <a:pt x="4668272" y="3668749"/>
                </a:cubicBezTo>
                <a:cubicBezTo>
                  <a:pt x="4659692" y="3673121"/>
                  <a:pt x="4657134" y="3676585"/>
                  <a:pt x="4647222" y="3675512"/>
                </a:cubicBezTo>
                <a:cubicBezTo>
                  <a:pt x="4621652" y="3672691"/>
                  <a:pt x="4598806" y="3650474"/>
                  <a:pt x="4569770" y="3645096"/>
                </a:cubicBezTo>
                <a:cubicBezTo>
                  <a:pt x="4571071" y="3646055"/>
                  <a:pt x="4570592" y="3649591"/>
                  <a:pt x="4569275" y="3653480"/>
                </a:cubicBezTo>
                <a:lnTo>
                  <a:pt x="4565511" y="3660612"/>
                </a:lnTo>
                <a:lnTo>
                  <a:pt x="4568865" y="3662117"/>
                </a:lnTo>
                <a:cubicBezTo>
                  <a:pt x="4569692" y="3662629"/>
                  <a:pt x="4568408" y="3663056"/>
                  <a:pt x="4566016" y="3663356"/>
                </a:cubicBezTo>
                <a:lnTo>
                  <a:pt x="4564390" y="3663437"/>
                </a:lnTo>
                <a:lnTo>
                  <a:pt x="4564089" y="3663310"/>
                </a:lnTo>
                <a:lnTo>
                  <a:pt x="4563738" y="3663975"/>
                </a:lnTo>
                <a:lnTo>
                  <a:pt x="4562690" y="3664419"/>
                </a:lnTo>
                <a:lnTo>
                  <a:pt x="4529856" y="3656136"/>
                </a:lnTo>
                <a:lnTo>
                  <a:pt x="4545468" y="3665269"/>
                </a:lnTo>
                <a:lnTo>
                  <a:pt x="4542066" y="3664083"/>
                </a:lnTo>
                <a:lnTo>
                  <a:pt x="4582013" y="3683811"/>
                </a:lnTo>
                <a:cubicBezTo>
                  <a:pt x="4600044" y="3692624"/>
                  <a:pt x="4617305" y="3701282"/>
                  <a:pt x="4632812" y="3710269"/>
                </a:cubicBezTo>
                <a:cubicBezTo>
                  <a:pt x="4612960" y="3702462"/>
                  <a:pt x="4591422" y="3692160"/>
                  <a:pt x="4572012" y="3681843"/>
                </a:cubicBezTo>
                <a:lnTo>
                  <a:pt x="4551280" y="3672999"/>
                </a:lnTo>
                <a:cubicBezTo>
                  <a:pt x="4550470" y="3673683"/>
                  <a:pt x="4550840" y="3674752"/>
                  <a:pt x="4551905" y="3675990"/>
                </a:cubicBezTo>
                <a:lnTo>
                  <a:pt x="4552630" y="3676593"/>
                </a:lnTo>
                <a:lnTo>
                  <a:pt x="4559044" y="3679623"/>
                </a:lnTo>
                <a:lnTo>
                  <a:pt x="4556074" y="3679055"/>
                </a:lnTo>
                <a:lnTo>
                  <a:pt x="4555426" y="3678920"/>
                </a:lnTo>
                <a:lnTo>
                  <a:pt x="4556712" y="3679990"/>
                </a:lnTo>
                <a:cubicBezTo>
                  <a:pt x="4560663" y="3682706"/>
                  <a:pt x="4565472" y="3685234"/>
                  <a:pt x="4567274" y="3685848"/>
                </a:cubicBezTo>
                <a:cubicBezTo>
                  <a:pt x="4610756" y="3708959"/>
                  <a:pt x="4665128" y="3729275"/>
                  <a:pt x="4701412" y="3753482"/>
                </a:cubicBezTo>
                <a:cubicBezTo>
                  <a:pt x="4660561" y="3739551"/>
                  <a:pt x="4615589" y="3711643"/>
                  <a:pt x="4575005" y="3694992"/>
                </a:cubicBezTo>
                <a:cubicBezTo>
                  <a:pt x="4587298" y="3699924"/>
                  <a:pt x="4565511" y="3689832"/>
                  <a:pt x="4564820" y="3692554"/>
                </a:cubicBezTo>
                <a:cubicBezTo>
                  <a:pt x="4563938" y="3697578"/>
                  <a:pt x="4573509" y="3696257"/>
                  <a:pt x="4573509" y="3696257"/>
                </a:cubicBezTo>
                <a:cubicBezTo>
                  <a:pt x="4597052" y="3708428"/>
                  <a:pt x="4619980" y="3719870"/>
                  <a:pt x="4642247" y="3731291"/>
                </a:cubicBezTo>
                <a:lnTo>
                  <a:pt x="4685804" y="3754758"/>
                </a:lnTo>
                <a:lnTo>
                  <a:pt x="4678854" y="3753333"/>
                </a:lnTo>
                <a:lnTo>
                  <a:pt x="4678542" y="3753301"/>
                </a:lnTo>
                <a:lnTo>
                  <a:pt x="4676556" y="3752401"/>
                </a:lnTo>
                <a:cubicBezTo>
                  <a:pt x="4671720" y="3749717"/>
                  <a:pt x="4646774" y="3735885"/>
                  <a:pt x="4645278" y="3737149"/>
                </a:cubicBezTo>
                <a:cubicBezTo>
                  <a:pt x="4640540" y="3741155"/>
                  <a:pt x="4666984" y="3753722"/>
                  <a:pt x="4664876" y="3751229"/>
                </a:cubicBezTo>
                <a:lnTo>
                  <a:pt x="4667134" y="3752273"/>
                </a:lnTo>
                <a:lnTo>
                  <a:pt x="4664118" y="3754367"/>
                </a:lnTo>
                <a:cubicBezTo>
                  <a:pt x="4665226" y="3755240"/>
                  <a:pt x="4668176" y="3756221"/>
                  <a:pt x="4671974" y="3757215"/>
                </a:cubicBezTo>
                <a:lnTo>
                  <a:pt x="4681786" y="3759430"/>
                </a:lnTo>
                <a:lnTo>
                  <a:pt x="4687891" y="3762775"/>
                </a:lnTo>
                <a:cubicBezTo>
                  <a:pt x="4689557" y="3767781"/>
                  <a:pt x="4666542" y="3756235"/>
                  <a:pt x="4666542" y="3756235"/>
                </a:cubicBezTo>
                <a:cubicBezTo>
                  <a:pt x="4623413" y="3733538"/>
                  <a:pt x="4584324" y="3715624"/>
                  <a:pt x="4548211" y="3697689"/>
                </a:cubicBezTo>
                <a:cubicBezTo>
                  <a:pt x="4546860" y="3697228"/>
                  <a:pt x="4540284" y="3693716"/>
                  <a:pt x="4532397" y="3689784"/>
                </a:cubicBezTo>
                <a:lnTo>
                  <a:pt x="4526115" y="3686730"/>
                </a:lnTo>
                <a:lnTo>
                  <a:pt x="4526351" y="3687224"/>
                </a:lnTo>
                <a:cubicBezTo>
                  <a:pt x="4527150" y="3688912"/>
                  <a:pt x="4527948" y="3690698"/>
                  <a:pt x="4528448" y="3692193"/>
                </a:cubicBezTo>
                <a:lnTo>
                  <a:pt x="4528606" y="3693884"/>
                </a:lnTo>
                <a:lnTo>
                  <a:pt x="4554881" y="3707285"/>
                </a:lnTo>
                <a:lnTo>
                  <a:pt x="4575897" y="3717658"/>
                </a:lnTo>
                <a:lnTo>
                  <a:pt x="4585656" y="3720560"/>
                </a:lnTo>
                <a:lnTo>
                  <a:pt x="4590722" y="3724977"/>
                </a:lnTo>
                <a:lnTo>
                  <a:pt x="4602852" y="3730964"/>
                </a:lnTo>
                <a:cubicBezTo>
                  <a:pt x="4603906" y="3732211"/>
                  <a:pt x="4638601" y="3744931"/>
                  <a:pt x="4639388" y="3748898"/>
                </a:cubicBezTo>
                <a:cubicBezTo>
                  <a:pt x="4638075" y="3752147"/>
                  <a:pt x="4632412" y="3750252"/>
                  <a:pt x="4627078" y="3747547"/>
                </a:cubicBezTo>
                <a:lnTo>
                  <a:pt x="4624998" y="3746348"/>
                </a:lnTo>
                <a:lnTo>
                  <a:pt x="4620882" y="3746120"/>
                </a:lnTo>
                <a:cubicBezTo>
                  <a:pt x="4612192" y="3745097"/>
                  <a:pt x="4598606" y="3742533"/>
                  <a:pt x="4595976" y="3742401"/>
                </a:cubicBezTo>
                <a:cubicBezTo>
                  <a:pt x="4586562" y="3740676"/>
                  <a:pt x="4579127" y="3739483"/>
                  <a:pt x="4572598" y="3738554"/>
                </a:cubicBezTo>
                <a:lnTo>
                  <a:pt x="4569176" y="3738123"/>
                </a:lnTo>
                <a:lnTo>
                  <a:pt x="4545397" y="3727249"/>
                </a:lnTo>
                <a:lnTo>
                  <a:pt x="4576156" y="3735450"/>
                </a:lnTo>
                <a:cubicBezTo>
                  <a:pt x="4579150" y="3736306"/>
                  <a:pt x="4585114" y="3737067"/>
                  <a:pt x="4592010" y="3737920"/>
                </a:cubicBezTo>
                <a:lnTo>
                  <a:pt x="4594911" y="3738329"/>
                </a:lnTo>
                <a:lnTo>
                  <a:pt x="4574982" y="3731679"/>
                </a:lnTo>
                <a:cubicBezTo>
                  <a:pt x="4558576" y="3725812"/>
                  <a:pt x="4542488" y="3719510"/>
                  <a:pt x="4542488" y="3719510"/>
                </a:cubicBezTo>
                <a:lnTo>
                  <a:pt x="4516925" y="3710248"/>
                </a:lnTo>
                <a:lnTo>
                  <a:pt x="4513406" y="3711010"/>
                </a:lnTo>
                <a:lnTo>
                  <a:pt x="4509343" y="3710799"/>
                </a:lnTo>
                <a:lnTo>
                  <a:pt x="4505662" y="3709121"/>
                </a:lnTo>
                <a:lnTo>
                  <a:pt x="4523528" y="3718556"/>
                </a:lnTo>
                <a:lnTo>
                  <a:pt x="4485004" y="3702659"/>
                </a:lnTo>
                <a:lnTo>
                  <a:pt x="4493781" y="3707211"/>
                </a:lnTo>
                <a:lnTo>
                  <a:pt x="4496937" y="3708648"/>
                </a:lnTo>
                <a:lnTo>
                  <a:pt x="4523076" y="3719675"/>
                </a:lnTo>
                <a:lnTo>
                  <a:pt x="4536230" y="3725222"/>
                </a:lnTo>
                <a:lnTo>
                  <a:pt x="4548086" y="3730223"/>
                </a:lnTo>
                <a:cubicBezTo>
                  <a:pt x="4554550" y="3733154"/>
                  <a:pt x="4558468" y="3735322"/>
                  <a:pt x="4557828" y="3736189"/>
                </a:cubicBezTo>
                <a:cubicBezTo>
                  <a:pt x="4557190" y="3737055"/>
                  <a:pt x="4551966" y="3736654"/>
                  <a:pt x="4545548" y="3736001"/>
                </a:cubicBezTo>
                <a:lnTo>
                  <a:pt x="4532154" y="3734824"/>
                </a:lnTo>
                <a:lnTo>
                  <a:pt x="4535200" y="3736569"/>
                </a:lnTo>
                <a:cubicBezTo>
                  <a:pt x="4544564" y="3742334"/>
                  <a:pt x="4552723" y="3748666"/>
                  <a:pt x="4535128" y="3741890"/>
                </a:cubicBezTo>
                <a:lnTo>
                  <a:pt x="4521452" y="3736420"/>
                </a:lnTo>
                <a:lnTo>
                  <a:pt x="4519869" y="3737141"/>
                </a:lnTo>
                <a:lnTo>
                  <a:pt x="4524350" y="3739896"/>
                </a:lnTo>
                <a:lnTo>
                  <a:pt x="4524942" y="3739984"/>
                </a:lnTo>
                <a:lnTo>
                  <a:pt x="4525384" y="3740530"/>
                </a:lnTo>
                <a:lnTo>
                  <a:pt x="4528056" y="3742173"/>
                </a:lnTo>
                <a:cubicBezTo>
                  <a:pt x="4532466" y="3744378"/>
                  <a:pt x="4538696" y="3747151"/>
                  <a:pt x="4547173" y="3750622"/>
                </a:cubicBezTo>
                <a:cubicBezTo>
                  <a:pt x="4591975" y="3772098"/>
                  <a:pt x="4647005" y="3779719"/>
                  <a:pt x="4686843" y="3809129"/>
                </a:cubicBezTo>
                <a:cubicBezTo>
                  <a:pt x="4693770" y="3814243"/>
                  <a:pt x="4632292" y="3808108"/>
                  <a:pt x="4631234" y="3801083"/>
                </a:cubicBezTo>
                <a:cubicBezTo>
                  <a:pt x="4632708" y="3810867"/>
                  <a:pt x="4690671" y="3827733"/>
                  <a:pt x="4725266" y="3837509"/>
                </a:cubicBezTo>
                <a:lnTo>
                  <a:pt x="4741054" y="3842070"/>
                </a:lnTo>
                <a:lnTo>
                  <a:pt x="4725992" y="3839304"/>
                </a:lnTo>
                <a:cubicBezTo>
                  <a:pt x="4659654" y="3825746"/>
                  <a:pt x="4748104" y="3857142"/>
                  <a:pt x="4752383" y="3857142"/>
                </a:cubicBezTo>
                <a:cubicBezTo>
                  <a:pt x="4765224" y="3861423"/>
                  <a:pt x="4778776" y="3874266"/>
                  <a:pt x="4787336" y="3879261"/>
                </a:cubicBezTo>
                <a:lnTo>
                  <a:pt x="4799654" y="3884839"/>
                </a:lnTo>
                <a:lnTo>
                  <a:pt x="4662974" y="3841462"/>
                </a:lnTo>
                <a:lnTo>
                  <a:pt x="4648524" y="3836644"/>
                </a:lnTo>
                <a:lnTo>
                  <a:pt x="4622854" y="3832992"/>
                </a:lnTo>
                <a:lnTo>
                  <a:pt x="4633201" y="3838746"/>
                </a:lnTo>
                <a:cubicBezTo>
                  <a:pt x="4635204" y="3842148"/>
                  <a:pt x="4599918" y="3830817"/>
                  <a:pt x="4587968" y="3830692"/>
                </a:cubicBezTo>
                <a:cubicBezTo>
                  <a:pt x="4591432" y="3833249"/>
                  <a:pt x="4594896" y="3835806"/>
                  <a:pt x="4598360" y="3838364"/>
                </a:cubicBezTo>
                <a:cubicBezTo>
                  <a:pt x="4596628" y="3837085"/>
                  <a:pt x="4600196" y="3843732"/>
                  <a:pt x="4603822" y="3851204"/>
                </a:cubicBezTo>
                <a:lnTo>
                  <a:pt x="4608156" y="3861020"/>
                </a:lnTo>
                <a:lnTo>
                  <a:pt x="4619676" y="3861670"/>
                </a:lnTo>
                <a:cubicBezTo>
                  <a:pt x="4630076" y="3861953"/>
                  <a:pt x="4638040" y="3862114"/>
                  <a:pt x="4636696" y="3865498"/>
                </a:cubicBezTo>
                <a:cubicBezTo>
                  <a:pt x="4636696" y="3865498"/>
                  <a:pt x="4628998" y="3866057"/>
                  <a:pt x="4622952" y="3867640"/>
                </a:cubicBezTo>
                <a:lnTo>
                  <a:pt x="4623808" y="3866750"/>
                </a:lnTo>
                <a:lnTo>
                  <a:pt x="4625974" y="3866848"/>
                </a:lnTo>
                <a:cubicBezTo>
                  <a:pt x="4625148" y="3866336"/>
                  <a:pt x="4624736" y="3866079"/>
                  <a:pt x="4624357" y="3866179"/>
                </a:cubicBezTo>
                <a:lnTo>
                  <a:pt x="4623808" y="3866750"/>
                </a:lnTo>
                <a:lnTo>
                  <a:pt x="4619822" y="3866570"/>
                </a:lnTo>
                <a:lnTo>
                  <a:pt x="4617366" y="3865733"/>
                </a:lnTo>
                <a:cubicBezTo>
                  <a:pt x="4615692" y="3865473"/>
                  <a:pt x="4614464" y="3865490"/>
                  <a:pt x="4614464" y="3865490"/>
                </a:cubicBezTo>
                <a:cubicBezTo>
                  <a:pt x="4614464" y="3865490"/>
                  <a:pt x="4610354" y="3870934"/>
                  <a:pt x="4605174" y="3870833"/>
                </a:cubicBezTo>
                <a:cubicBezTo>
                  <a:pt x="4594176" y="3872010"/>
                  <a:pt x="4567800" y="3864106"/>
                  <a:pt x="4558172" y="3863469"/>
                </a:cubicBezTo>
                <a:cubicBezTo>
                  <a:pt x="4556519" y="3862445"/>
                  <a:pt x="4553550" y="3866377"/>
                  <a:pt x="4550526" y="3867167"/>
                </a:cubicBezTo>
                <a:cubicBezTo>
                  <a:pt x="4545268" y="3867906"/>
                  <a:pt x="4538426" y="3866977"/>
                  <a:pt x="4531076" y="3865443"/>
                </a:cubicBezTo>
                <a:lnTo>
                  <a:pt x="4527532" y="3864600"/>
                </a:lnTo>
                <a:lnTo>
                  <a:pt x="4532244" y="3866603"/>
                </a:lnTo>
                <a:lnTo>
                  <a:pt x="4545760" y="3872227"/>
                </a:lnTo>
                <a:lnTo>
                  <a:pt x="4622160" y="3887960"/>
                </a:lnTo>
                <a:lnTo>
                  <a:pt x="4692510" y="3898788"/>
                </a:lnTo>
                <a:lnTo>
                  <a:pt x="4696663" y="3901604"/>
                </a:lnTo>
                <a:lnTo>
                  <a:pt x="4706774" y="3907610"/>
                </a:lnTo>
                <a:lnTo>
                  <a:pt x="4684378" y="3905695"/>
                </a:lnTo>
                <a:lnTo>
                  <a:pt x="4705495" y="3910721"/>
                </a:lnTo>
                <a:lnTo>
                  <a:pt x="4703270" y="3915486"/>
                </a:lnTo>
                <a:cubicBezTo>
                  <a:pt x="4702039" y="3914031"/>
                  <a:pt x="4700986" y="3912785"/>
                  <a:pt x="4700986" y="3912785"/>
                </a:cubicBezTo>
                <a:cubicBezTo>
                  <a:pt x="4700028" y="3918225"/>
                  <a:pt x="4701524" y="3916962"/>
                  <a:pt x="4703270" y="3915486"/>
                </a:cubicBezTo>
                <a:lnTo>
                  <a:pt x="4710016" y="3918839"/>
                </a:lnTo>
                <a:lnTo>
                  <a:pt x="4689030" y="3916434"/>
                </a:lnTo>
                <a:lnTo>
                  <a:pt x="4682686" y="3914678"/>
                </a:lnTo>
                <a:cubicBezTo>
                  <a:pt x="4680672" y="3914011"/>
                  <a:pt x="4679536" y="3913456"/>
                  <a:pt x="4679909" y="3913140"/>
                </a:cubicBezTo>
                <a:lnTo>
                  <a:pt x="4679986" y="3915398"/>
                </a:lnTo>
                <a:lnTo>
                  <a:pt x="4651910" y="3912181"/>
                </a:lnTo>
                <a:lnTo>
                  <a:pt x="4644156" y="3908800"/>
                </a:lnTo>
                <a:cubicBezTo>
                  <a:pt x="4639266" y="3906564"/>
                  <a:pt x="4633724" y="3903897"/>
                  <a:pt x="4626761" y="3900341"/>
                </a:cubicBezTo>
                <a:cubicBezTo>
                  <a:pt x="4623156" y="3899112"/>
                  <a:pt x="4594252" y="3883634"/>
                  <a:pt x="4604533" y="3892760"/>
                </a:cubicBezTo>
                <a:cubicBezTo>
                  <a:pt x="4612531" y="3899186"/>
                  <a:pt x="4634934" y="3906973"/>
                  <a:pt x="4640648" y="3910696"/>
                </a:cubicBezTo>
                <a:lnTo>
                  <a:pt x="4641027" y="3910934"/>
                </a:lnTo>
                <a:lnTo>
                  <a:pt x="4633372" y="3910057"/>
                </a:lnTo>
                <a:cubicBezTo>
                  <a:pt x="4610724" y="3908458"/>
                  <a:pt x="4589363" y="3903549"/>
                  <a:pt x="4567832" y="3898867"/>
                </a:cubicBezTo>
                <a:lnTo>
                  <a:pt x="4545191" y="3894414"/>
                </a:lnTo>
                <a:lnTo>
                  <a:pt x="4550141" y="3896431"/>
                </a:lnTo>
                <a:lnTo>
                  <a:pt x="4615346" y="3926675"/>
                </a:lnTo>
                <a:lnTo>
                  <a:pt x="4601876" y="3923500"/>
                </a:lnTo>
                <a:cubicBezTo>
                  <a:pt x="4575484" y="3914581"/>
                  <a:pt x="4547843" y="3905661"/>
                  <a:pt x="4521272" y="3897278"/>
                </a:cubicBezTo>
                <a:lnTo>
                  <a:pt x="4514191" y="3895082"/>
                </a:lnTo>
                <a:lnTo>
                  <a:pt x="4509263" y="3895988"/>
                </a:lnTo>
                <a:lnTo>
                  <a:pt x="4488022" y="3886963"/>
                </a:lnTo>
                <a:lnTo>
                  <a:pt x="4479338" y="3884270"/>
                </a:lnTo>
                <a:lnTo>
                  <a:pt x="4498592" y="3894859"/>
                </a:lnTo>
                <a:lnTo>
                  <a:pt x="4496616" y="3894600"/>
                </a:lnTo>
                <a:cubicBezTo>
                  <a:pt x="4481130" y="3892269"/>
                  <a:pt x="4457380" y="3888378"/>
                  <a:pt x="4450200" y="3890256"/>
                </a:cubicBezTo>
                <a:cubicBezTo>
                  <a:pt x="4476907" y="3901474"/>
                  <a:pt x="4489786" y="3901017"/>
                  <a:pt x="4514510" y="3907899"/>
                </a:cubicBezTo>
                <a:cubicBezTo>
                  <a:pt x="4531686" y="3911658"/>
                  <a:pt x="4532994" y="3912469"/>
                  <a:pt x="4528434" y="3912752"/>
                </a:cubicBezTo>
                <a:lnTo>
                  <a:pt x="4509309" y="3914266"/>
                </a:lnTo>
                <a:lnTo>
                  <a:pt x="4512728" y="3915321"/>
                </a:lnTo>
                <a:cubicBezTo>
                  <a:pt x="4547292" y="3925560"/>
                  <a:pt x="4580980" y="3934934"/>
                  <a:pt x="4617324" y="3946189"/>
                </a:cubicBezTo>
                <a:lnTo>
                  <a:pt x="4648758" y="3956696"/>
                </a:lnTo>
                <a:lnTo>
                  <a:pt x="4628594" y="3951768"/>
                </a:lnTo>
                <a:cubicBezTo>
                  <a:pt x="4614045" y="3948067"/>
                  <a:pt x="4597002" y="3943514"/>
                  <a:pt x="4575280" y="3937291"/>
                </a:cubicBezTo>
                <a:cubicBezTo>
                  <a:pt x="4552268" y="3931007"/>
                  <a:pt x="4534850" y="3924393"/>
                  <a:pt x="4515302" y="3920664"/>
                </a:cubicBezTo>
                <a:cubicBezTo>
                  <a:pt x="4470334" y="3915122"/>
                  <a:pt x="4544169" y="3941977"/>
                  <a:pt x="4561161" y="3949168"/>
                </a:cubicBezTo>
                <a:cubicBezTo>
                  <a:pt x="4588065" y="3957432"/>
                  <a:pt x="4619654" y="3959346"/>
                  <a:pt x="4615448" y="3972295"/>
                </a:cubicBezTo>
                <a:cubicBezTo>
                  <a:pt x="4616726" y="3970564"/>
                  <a:pt x="4602970" y="3968658"/>
                  <a:pt x="4586900" y="3967166"/>
                </a:cubicBezTo>
                <a:lnTo>
                  <a:pt x="4572794" y="3966085"/>
                </a:lnTo>
                <a:lnTo>
                  <a:pt x="4432788" y="3932535"/>
                </a:lnTo>
                <a:lnTo>
                  <a:pt x="4422771" y="3936752"/>
                </a:lnTo>
                <a:cubicBezTo>
                  <a:pt x="4410120" y="3936906"/>
                  <a:pt x="4399371" y="3927582"/>
                  <a:pt x="4385067" y="3926712"/>
                </a:cubicBezTo>
                <a:cubicBezTo>
                  <a:pt x="4386719" y="3927735"/>
                  <a:pt x="4381567" y="3938307"/>
                  <a:pt x="4379638" y="3937113"/>
                </a:cubicBezTo>
                <a:cubicBezTo>
                  <a:pt x="4371993" y="3940811"/>
                  <a:pt x="4339488" y="3920675"/>
                  <a:pt x="4330755" y="3929027"/>
                </a:cubicBezTo>
                <a:cubicBezTo>
                  <a:pt x="4330755" y="3929027"/>
                  <a:pt x="4330570" y="3929272"/>
                  <a:pt x="4330337" y="3929580"/>
                </a:cubicBezTo>
                <a:lnTo>
                  <a:pt x="4329816" y="3930271"/>
                </a:lnTo>
                <a:lnTo>
                  <a:pt x="4329641" y="3930502"/>
                </a:lnTo>
                <a:cubicBezTo>
                  <a:pt x="4329457" y="3930747"/>
                  <a:pt x="4329362" y="3930870"/>
                  <a:pt x="4329503" y="3930685"/>
                </a:cubicBezTo>
                <a:lnTo>
                  <a:pt x="4329816" y="3930271"/>
                </a:lnTo>
                <a:lnTo>
                  <a:pt x="4330755" y="3929027"/>
                </a:lnTo>
                <a:cubicBezTo>
                  <a:pt x="4344254" y="3937390"/>
                  <a:pt x="4356849" y="3934094"/>
                  <a:pt x="4370340" y="3939787"/>
                </a:cubicBezTo>
                <a:cubicBezTo>
                  <a:pt x="4379565" y="3944170"/>
                  <a:pt x="4388776" y="3947767"/>
                  <a:pt x="4398708" y="3950813"/>
                </a:cubicBezTo>
                <a:lnTo>
                  <a:pt x="4400424" y="3951218"/>
                </a:lnTo>
                <a:lnTo>
                  <a:pt x="4401293" y="3949818"/>
                </a:lnTo>
                <a:cubicBezTo>
                  <a:pt x="4402797" y="3948664"/>
                  <a:pt x="4404603" y="3947962"/>
                  <a:pt x="4405808" y="3948162"/>
                </a:cubicBezTo>
                <a:cubicBezTo>
                  <a:pt x="4406608" y="3948296"/>
                  <a:pt x="4407144" y="3948830"/>
                  <a:pt x="4407144" y="3949902"/>
                </a:cubicBezTo>
                <a:cubicBezTo>
                  <a:pt x="4409639" y="3949902"/>
                  <a:pt x="4408570" y="3950971"/>
                  <a:pt x="4406342" y="3952042"/>
                </a:cubicBezTo>
                <a:lnTo>
                  <a:pt x="4405225" y="3952350"/>
                </a:lnTo>
                <a:lnTo>
                  <a:pt x="4431398" y="3958522"/>
                </a:lnTo>
                <a:cubicBezTo>
                  <a:pt x="4470708" y="3969113"/>
                  <a:pt x="4384450" y="3954300"/>
                  <a:pt x="4383079" y="3956115"/>
                </a:cubicBezTo>
                <a:lnTo>
                  <a:pt x="4386579" y="3958774"/>
                </a:lnTo>
                <a:lnTo>
                  <a:pt x="4482754" y="3994140"/>
                </a:lnTo>
                <a:cubicBezTo>
                  <a:pt x="4500587" y="4002702"/>
                  <a:pt x="4517707" y="4002702"/>
                  <a:pt x="4539819" y="4011979"/>
                </a:cubicBezTo>
                <a:cubicBezTo>
                  <a:pt x="4548736" y="4014119"/>
                  <a:pt x="4562066" y="4017955"/>
                  <a:pt x="4576487" y="4022358"/>
                </a:cubicBezTo>
                <a:lnTo>
                  <a:pt x="4590228" y="4026743"/>
                </a:lnTo>
                <a:lnTo>
                  <a:pt x="4586064" y="4034237"/>
                </a:lnTo>
                <a:lnTo>
                  <a:pt x="4569076" y="4030642"/>
                </a:lnTo>
                <a:lnTo>
                  <a:pt x="4547508" y="4022940"/>
                </a:lnTo>
                <a:cubicBezTo>
                  <a:pt x="4527111" y="4016134"/>
                  <a:pt x="4505641" y="4009874"/>
                  <a:pt x="4504363" y="4011606"/>
                </a:cubicBezTo>
                <a:lnTo>
                  <a:pt x="4508533" y="4014940"/>
                </a:lnTo>
                <a:lnTo>
                  <a:pt x="4464922" y="4002702"/>
                </a:lnTo>
                <a:lnTo>
                  <a:pt x="4424138" y="3992035"/>
                </a:lnTo>
                <a:lnTo>
                  <a:pt x="4438742" y="3998590"/>
                </a:lnTo>
                <a:cubicBezTo>
                  <a:pt x="4439569" y="3999103"/>
                  <a:pt x="4438286" y="3999529"/>
                  <a:pt x="4435892" y="3999829"/>
                </a:cubicBezTo>
                <a:lnTo>
                  <a:pt x="4434269" y="3999912"/>
                </a:lnTo>
                <a:lnTo>
                  <a:pt x="4402140" y="3986361"/>
                </a:lnTo>
                <a:lnTo>
                  <a:pt x="4403620" y="3986667"/>
                </a:lnTo>
                <a:lnTo>
                  <a:pt x="4364911" y="3976543"/>
                </a:lnTo>
                <a:lnTo>
                  <a:pt x="4370852" y="3978730"/>
                </a:lnTo>
                <a:lnTo>
                  <a:pt x="4374062" y="3979609"/>
                </a:lnTo>
                <a:lnTo>
                  <a:pt x="4392069" y="3988125"/>
                </a:lnTo>
                <a:cubicBezTo>
                  <a:pt x="4399973" y="3992156"/>
                  <a:pt x="4407767" y="3996569"/>
                  <a:pt x="4415346" y="4001744"/>
                </a:cubicBezTo>
                <a:cubicBezTo>
                  <a:pt x="4394174" y="3995411"/>
                  <a:pt x="4375186" y="3985090"/>
                  <a:pt x="4354631" y="3976453"/>
                </a:cubicBezTo>
                <a:cubicBezTo>
                  <a:pt x="4338558" y="3970085"/>
                  <a:pt x="4350160" y="3977739"/>
                  <a:pt x="4356049" y="3981670"/>
                </a:cubicBezTo>
                <a:lnTo>
                  <a:pt x="4394114" y="3999653"/>
                </a:lnTo>
                <a:lnTo>
                  <a:pt x="4437777" y="4011731"/>
                </a:lnTo>
                <a:lnTo>
                  <a:pt x="4493956" y="4027269"/>
                </a:lnTo>
                <a:lnTo>
                  <a:pt x="4481208" y="4020322"/>
                </a:lnTo>
                <a:lnTo>
                  <a:pt x="4458505" y="4010187"/>
                </a:lnTo>
                <a:lnTo>
                  <a:pt x="4468754" y="4011856"/>
                </a:lnTo>
                <a:cubicBezTo>
                  <a:pt x="4483734" y="4016918"/>
                  <a:pt x="4499054" y="4021526"/>
                  <a:pt x="4515096" y="4025582"/>
                </a:cubicBezTo>
                <a:lnTo>
                  <a:pt x="4538318" y="4030354"/>
                </a:lnTo>
                <a:lnTo>
                  <a:pt x="4537823" y="4030647"/>
                </a:lnTo>
                <a:cubicBezTo>
                  <a:pt x="4539147" y="4031676"/>
                  <a:pt x="4542496" y="4033677"/>
                  <a:pt x="4548776" y="4037187"/>
                </a:cubicBezTo>
                <a:lnTo>
                  <a:pt x="4552916" y="4039558"/>
                </a:lnTo>
                <a:lnTo>
                  <a:pt x="4545514" y="4038378"/>
                </a:lnTo>
                <a:lnTo>
                  <a:pt x="4506878" y="4030994"/>
                </a:lnTo>
                <a:lnTo>
                  <a:pt x="4552836" y="4044801"/>
                </a:lnTo>
                <a:cubicBezTo>
                  <a:pt x="4569956" y="4049261"/>
                  <a:pt x="4586540" y="4053721"/>
                  <a:pt x="4601876" y="4060499"/>
                </a:cubicBezTo>
                <a:cubicBezTo>
                  <a:pt x="4601876" y="4060499"/>
                  <a:pt x="4598488" y="4061569"/>
                  <a:pt x="4595726" y="4063175"/>
                </a:cubicBezTo>
                <a:lnTo>
                  <a:pt x="4595662" y="4063327"/>
                </a:lnTo>
                <a:lnTo>
                  <a:pt x="4591156" y="4060934"/>
                </a:lnTo>
                <a:cubicBezTo>
                  <a:pt x="4576058" y="4055558"/>
                  <a:pt x="4540865" y="4046135"/>
                  <a:pt x="4541546" y="4050652"/>
                </a:cubicBezTo>
                <a:cubicBezTo>
                  <a:pt x="4543359" y="4062697"/>
                  <a:pt x="4614476" y="4071485"/>
                  <a:pt x="4645900" y="4089332"/>
                </a:cubicBezTo>
                <a:cubicBezTo>
                  <a:pt x="4664159" y="4098129"/>
                  <a:pt x="4670674" y="4101767"/>
                  <a:pt x="4687124" y="4109102"/>
                </a:cubicBezTo>
                <a:lnTo>
                  <a:pt x="4687918" y="4109446"/>
                </a:lnTo>
                <a:lnTo>
                  <a:pt x="4659922" y="4104114"/>
                </a:lnTo>
                <a:cubicBezTo>
                  <a:pt x="4645032" y="4100279"/>
                  <a:pt x="4630765" y="4095820"/>
                  <a:pt x="4615430" y="4091181"/>
                </a:cubicBezTo>
                <a:cubicBezTo>
                  <a:pt x="4593318" y="4082619"/>
                  <a:pt x="4478475" y="4056218"/>
                  <a:pt x="4539819" y="4077625"/>
                </a:cubicBezTo>
                <a:lnTo>
                  <a:pt x="4570208" y="4086286"/>
                </a:lnTo>
                <a:lnTo>
                  <a:pt x="4582788" y="4091019"/>
                </a:lnTo>
                <a:cubicBezTo>
                  <a:pt x="4614780" y="4103224"/>
                  <a:pt x="4670018" y="4125535"/>
                  <a:pt x="4614953" y="4115547"/>
                </a:cubicBezTo>
                <a:cubicBezTo>
                  <a:pt x="4602002" y="4111340"/>
                  <a:pt x="4567592" y="4097534"/>
                  <a:pt x="4549530" y="4100255"/>
                </a:cubicBezTo>
                <a:cubicBezTo>
                  <a:pt x="4526996" y="4100569"/>
                  <a:pt x="4580376" y="4117675"/>
                  <a:pt x="4606854" y="4126518"/>
                </a:cubicBezTo>
                <a:cubicBezTo>
                  <a:pt x="4630293" y="4132224"/>
                  <a:pt x="4656769" y="4141066"/>
                  <a:pt x="4667740" y="4149164"/>
                </a:cubicBezTo>
                <a:cubicBezTo>
                  <a:pt x="4677224" y="4150814"/>
                  <a:pt x="4682174" y="4159819"/>
                  <a:pt x="4692566" y="4167492"/>
                </a:cubicBezTo>
                <a:lnTo>
                  <a:pt x="4715415" y="4175926"/>
                </a:lnTo>
                <a:lnTo>
                  <a:pt x="4523268" y="4127840"/>
                </a:lnTo>
                <a:lnTo>
                  <a:pt x="4372574" y="4084607"/>
                </a:lnTo>
                <a:lnTo>
                  <a:pt x="4373696" y="4087934"/>
                </a:lnTo>
                <a:cubicBezTo>
                  <a:pt x="4373696" y="4087934"/>
                  <a:pt x="4372044" y="4086909"/>
                  <a:pt x="4370116" y="4085715"/>
                </a:cubicBezTo>
                <a:lnTo>
                  <a:pt x="4371618" y="4084332"/>
                </a:lnTo>
                <a:lnTo>
                  <a:pt x="4355364" y="4079669"/>
                </a:lnTo>
                <a:lnTo>
                  <a:pt x="4353174" y="4079714"/>
                </a:lnTo>
                <a:cubicBezTo>
                  <a:pt x="4352260" y="4080147"/>
                  <a:pt x="4351885" y="4081079"/>
                  <a:pt x="4352507" y="4082797"/>
                </a:cubicBezTo>
                <a:cubicBezTo>
                  <a:pt x="4352507" y="4082797"/>
                  <a:pt x="4363786" y="4084458"/>
                  <a:pt x="4370116" y="4085715"/>
                </a:cubicBezTo>
                <a:lnTo>
                  <a:pt x="4369150" y="4090760"/>
                </a:lnTo>
                <a:lnTo>
                  <a:pt x="4534102" y="4138575"/>
                </a:lnTo>
                <a:cubicBezTo>
                  <a:pt x="4629115" y="4168511"/>
                  <a:pt x="4721711" y="4200888"/>
                  <a:pt x="4810160" y="4237456"/>
                </a:cubicBezTo>
                <a:cubicBezTo>
                  <a:pt x="4783056" y="4246019"/>
                  <a:pt x="4734551" y="4206060"/>
                  <a:pt x="4721711" y="4223900"/>
                </a:cubicBezTo>
                <a:cubicBezTo>
                  <a:pt x="4716718" y="4223900"/>
                  <a:pt x="4787336" y="4250299"/>
                  <a:pt x="4787336" y="4250299"/>
                </a:cubicBezTo>
                <a:cubicBezTo>
                  <a:pt x="4800888" y="4259576"/>
                  <a:pt x="4796610" y="4263856"/>
                  <a:pt x="4800888" y="4268139"/>
                </a:cubicBezTo>
                <a:cubicBezTo>
                  <a:pt x="4840834" y="4285977"/>
                  <a:pt x="4911452" y="4281697"/>
                  <a:pt x="4925004" y="4312377"/>
                </a:cubicBezTo>
                <a:lnTo>
                  <a:pt x="4901074" y="4309385"/>
                </a:lnTo>
                <a:lnTo>
                  <a:pt x="4898311" y="4308030"/>
                </a:lnTo>
                <a:lnTo>
                  <a:pt x="4893606" y="4307578"/>
                </a:lnTo>
                <a:lnTo>
                  <a:pt x="4884880" y="4305153"/>
                </a:lnTo>
                <a:cubicBezTo>
                  <a:pt x="4879620" y="4303548"/>
                  <a:pt x="4873824" y="4301675"/>
                  <a:pt x="4867228" y="4299533"/>
                </a:cubicBezTo>
                <a:cubicBezTo>
                  <a:pt x="4862947" y="4299533"/>
                  <a:pt x="4818722" y="4277414"/>
                  <a:pt x="4805169" y="4285977"/>
                </a:cubicBezTo>
                <a:cubicBezTo>
                  <a:pt x="4805169" y="4285977"/>
                  <a:pt x="4840834" y="4303815"/>
                  <a:pt x="4853673" y="4303815"/>
                </a:cubicBezTo>
                <a:cubicBezTo>
                  <a:pt x="4858310" y="4305955"/>
                  <a:pt x="4870615" y="4305955"/>
                  <a:pt x="4882295" y="4306491"/>
                </a:cubicBezTo>
                <a:lnTo>
                  <a:pt x="4893606" y="4307578"/>
                </a:lnTo>
                <a:lnTo>
                  <a:pt x="4899325" y="4309166"/>
                </a:lnTo>
                <a:lnTo>
                  <a:pt x="4901074" y="4309385"/>
                </a:lnTo>
                <a:lnTo>
                  <a:pt x="4907172" y="4312378"/>
                </a:lnTo>
                <a:cubicBezTo>
                  <a:pt x="4918316" y="4326202"/>
                  <a:pt x="4884324" y="4319402"/>
                  <a:pt x="4868058" y="4315494"/>
                </a:cubicBezTo>
                <a:lnTo>
                  <a:pt x="4861867" y="4313921"/>
                </a:lnTo>
                <a:lnTo>
                  <a:pt x="4861073" y="4313695"/>
                </a:lnTo>
                <a:cubicBezTo>
                  <a:pt x="4859478" y="4313262"/>
                  <a:pt x="4859596" y="4313320"/>
                  <a:pt x="4860930" y="4313682"/>
                </a:cubicBezTo>
                <a:lnTo>
                  <a:pt x="4861867" y="4313921"/>
                </a:lnTo>
                <a:lnTo>
                  <a:pt x="4871506" y="4316659"/>
                </a:lnTo>
                <a:cubicBezTo>
                  <a:pt x="4902890" y="4330216"/>
                  <a:pt x="4933563" y="4338779"/>
                  <a:pt x="4964236" y="4356617"/>
                </a:cubicBezTo>
                <a:cubicBezTo>
                  <a:pt x="4988846" y="4369818"/>
                  <a:pt x="4966733" y="4367676"/>
                  <a:pt x="4938468" y="4362771"/>
                </a:cubicBezTo>
                <a:lnTo>
                  <a:pt x="4931564" y="4361477"/>
                </a:lnTo>
                <a:lnTo>
                  <a:pt x="4898500" y="4352524"/>
                </a:lnTo>
                <a:cubicBezTo>
                  <a:pt x="4898500" y="4352524"/>
                  <a:pt x="4840170" y="4326414"/>
                  <a:pt x="4839000" y="4342498"/>
                </a:cubicBezTo>
                <a:cubicBezTo>
                  <a:pt x="4841473" y="4347000"/>
                  <a:pt x="4865711" y="4353743"/>
                  <a:pt x="4889762" y="4359677"/>
                </a:cubicBezTo>
                <a:lnTo>
                  <a:pt x="4891975" y="4360206"/>
                </a:lnTo>
                <a:lnTo>
                  <a:pt x="4894153" y="4361254"/>
                </a:lnTo>
                <a:cubicBezTo>
                  <a:pt x="4903606" y="4365715"/>
                  <a:pt x="4913592" y="4370174"/>
                  <a:pt x="4915730" y="4370174"/>
                </a:cubicBezTo>
                <a:cubicBezTo>
                  <a:pt x="4933563" y="4374456"/>
                  <a:pt x="4931424" y="4377667"/>
                  <a:pt x="4923132" y="4379272"/>
                </a:cubicBezTo>
                <a:lnTo>
                  <a:pt x="4917868" y="4379663"/>
                </a:lnTo>
                <a:lnTo>
                  <a:pt x="4769039" y="4334560"/>
                </a:lnTo>
                <a:cubicBezTo>
                  <a:pt x="4769039" y="4334560"/>
                  <a:pt x="4705596" y="4315377"/>
                  <a:pt x="4713430" y="4326514"/>
                </a:cubicBezTo>
                <a:cubicBezTo>
                  <a:pt x="4724400" y="4334612"/>
                  <a:pt x="4759882" y="4338504"/>
                  <a:pt x="4776873" y="4345696"/>
                </a:cubicBezTo>
                <a:cubicBezTo>
                  <a:pt x="4771678" y="4341860"/>
                  <a:pt x="4811078" y="4352380"/>
                  <a:pt x="4827686" y="4362509"/>
                </a:cubicBezTo>
                <a:lnTo>
                  <a:pt x="4832709" y="4369798"/>
                </a:lnTo>
                <a:lnTo>
                  <a:pt x="4810252" y="4364623"/>
                </a:lnTo>
                <a:cubicBezTo>
                  <a:pt x="4742442" y="4344353"/>
                  <a:pt x="4660189" y="4310237"/>
                  <a:pt x="4610436" y="4303815"/>
                </a:cubicBezTo>
                <a:cubicBezTo>
                  <a:pt x="4566924" y="4299535"/>
                  <a:pt x="4553372" y="4303815"/>
                  <a:pt x="4588324" y="4312378"/>
                </a:cubicBezTo>
                <a:cubicBezTo>
                  <a:pt x="4619708" y="4325936"/>
                  <a:pt x="4760944" y="4360898"/>
                  <a:pt x="4774498" y="4370174"/>
                </a:cubicBezTo>
                <a:lnTo>
                  <a:pt x="4773182" y="4372031"/>
                </a:lnTo>
                <a:lnTo>
                  <a:pt x="4772528" y="4371841"/>
                </a:lnTo>
                <a:cubicBezTo>
                  <a:pt x="4743696" y="4364132"/>
                  <a:pt x="4715531" y="4357501"/>
                  <a:pt x="4688656" y="4352824"/>
                </a:cubicBezTo>
                <a:cubicBezTo>
                  <a:pt x="4714825" y="4363894"/>
                  <a:pt x="4743482" y="4374010"/>
                  <a:pt x="4773638" y="4383574"/>
                </a:cubicBezTo>
                <a:lnTo>
                  <a:pt x="4831034" y="4400326"/>
                </a:lnTo>
                <a:lnTo>
                  <a:pt x="4832274" y="4400855"/>
                </a:lnTo>
                <a:cubicBezTo>
                  <a:pt x="4783056" y="4388013"/>
                  <a:pt x="4730272" y="4383018"/>
                  <a:pt x="4716718" y="4378736"/>
                </a:cubicBezTo>
                <a:cubicBezTo>
                  <a:pt x="4703880" y="4374454"/>
                  <a:pt x="4633262" y="4356617"/>
                  <a:pt x="4681766" y="4374454"/>
                </a:cubicBezTo>
                <a:cubicBezTo>
                  <a:pt x="4703880" y="4378736"/>
                  <a:pt x="4734552" y="4383018"/>
                  <a:pt x="4748104" y="4392294"/>
                </a:cubicBezTo>
                <a:cubicBezTo>
                  <a:pt x="4756664" y="4396575"/>
                  <a:pt x="4760944" y="4414413"/>
                  <a:pt x="4760944" y="4414413"/>
                </a:cubicBezTo>
                <a:cubicBezTo>
                  <a:pt x="4778776" y="4422977"/>
                  <a:pt x="4800888" y="4422976"/>
                  <a:pt x="4818722" y="4427258"/>
                </a:cubicBezTo>
                <a:cubicBezTo>
                  <a:pt x="4827280" y="4431538"/>
                  <a:pt x="4849392" y="4445094"/>
                  <a:pt x="4849392" y="4440815"/>
                </a:cubicBezTo>
                <a:cubicBezTo>
                  <a:pt x="4849392" y="4445094"/>
                  <a:pt x="4836554" y="4449377"/>
                  <a:pt x="4840834" y="4449377"/>
                </a:cubicBezTo>
                <a:cubicBezTo>
                  <a:pt x="4853673" y="4458653"/>
                  <a:pt x="4880778" y="4458653"/>
                  <a:pt x="4907171" y="4471497"/>
                </a:cubicBezTo>
                <a:cubicBezTo>
                  <a:pt x="4920010" y="4475777"/>
                  <a:pt x="4937842" y="4493616"/>
                  <a:pt x="4947116" y="4497898"/>
                </a:cubicBezTo>
                <a:cubicBezTo>
                  <a:pt x="4973508" y="4507174"/>
                  <a:pt x="4959956" y="4502892"/>
                  <a:pt x="4947114" y="4502892"/>
                </a:cubicBezTo>
                <a:cubicBezTo>
                  <a:pt x="4889340" y="4502892"/>
                  <a:pt x="4973508" y="4520018"/>
                  <a:pt x="4999902" y="4537855"/>
                </a:cubicBezTo>
                <a:cubicBezTo>
                  <a:pt x="4982068" y="4547131"/>
                  <a:pt x="4969230" y="4525012"/>
                  <a:pt x="4955677" y="4533575"/>
                </a:cubicBezTo>
                <a:lnTo>
                  <a:pt x="4999902" y="4551413"/>
                </a:lnTo>
                <a:cubicBezTo>
                  <a:pt x="4991342" y="4573533"/>
                  <a:pt x="4933563" y="4547131"/>
                  <a:pt x="4925005" y="4547131"/>
                </a:cubicBezTo>
                <a:cubicBezTo>
                  <a:pt x="4743825" y="4502892"/>
                  <a:pt x="4539819" y="4440815"/>
                  <a:pt x="4385032" y="4400856"/>
                </a:cubicBezTo>
                <a:cubicBezTo>
                  <a:pt x="4442808" y="4422976"/>
                  <a:pt x="4504866" y="4445095"/>
                  <a:pt x="4571203" y="4462934"/>
                </a:cubicBezTo>
                <a:cubicBezTo>
                  <a:pt x="4637542" y="4485054"/>
                  <a:pt x="4712438" y="4497898"/>
                  <a:pt x="4760944" y="4525012"/>
                </a:cubicBezTo>
                <a:cubicBezTo>
                  <a:pt x="4765223" y="4529293"/>
                  <a:pt x="4823001" y="4555695"/>
                  <a:pt x="4823001" y="4555695"/>
                </a:cubicBezTo>
                <a:cubicBezTo>
                  <a:pt x="4827280" y="4573531"/>
                  <a:pt x="4805168" y="4559975"/>
                  <a:pt x="4792329" y="4555693"/>
                </a:cubicBezTo>
                <a:cubicBezTo>
                  <a:pt x="4814441" y="4559975"/>
                  <a:pt x="4774498" y="4551413"/>
                  <a:pt x="4743825" y="4542851"/>
                </a:cubicBezTo>
                <a:cubicBezTo>
                  <a:pt x="4646102" y="4515735"/>
                  <a:pt x="4531260" y="4480772"/>
                  <a:pt x="4456363" y="4458653"/>
                </a:cubicBezTo>
                <a:cubicBezTo>
                  <a:pt x="3929942" y="4312377"/>
                  <a:pt x="3421355" y="4157541"/>
                  <a:pt x="2886376" y="4046943"/>
                </a:cubicBezTo>
                <a:cubicBezTo>
                  <a:pt x="2749422" y="4020541"/>
                  <a:pt x="2603194" y="4002702"/>
                  <a:pt x="2461959" y="3980583"/>
                </a:cubicBezTo>
                <a:cubicBezTo>
                  <a:pt x="2098886" y="3923500"/>
                  <a:pt x="1718695" y="3869985"/>
                  <a:pt x="1312110" y="3852146"/>
                </a:cubicBezTo>
                <a:cubicBezTo>
                  <a:pt x="1129682" y="3845724"/>
                  <a:pt x="932409" y="3839303"/>
                  <a:pt x="747975" y="3845825"/>
                </a:cubicBezTo>
                <a:lnTo>
                  <a:pt x="670399" y="3850727"/>
                </a:lnTo>
                <a:lnTo>
                  <a:pt x="747039" y="3802803"/>
                </a:lnTo>
                <a:lnTo>
                  <a:pt x="812083" y="3799345"/>
                </a:lnTo>
                <a:cubicBezTo>
                  <a:pt x="1068873" y="3785787"/>
                  <a:pt x="1280724" y="3799345"/>
                  <a:pt x="1493290" y="3812902"/>
                </a:cubicBezTo>
                <a:cubicBezTo>
                  <a:pt x="1523962" y="3812902"/>
                  <a:pt x="1710135" y="3825746"/>
                  <a:pt x="1674469" y="3821464"/>
                </a:cubicBezTo>
                <a:cubicBezTo>
                  <a:pt x="1648077" y="3817184"/>
                  <a:pt x="1665910" y="3817184"/>
                  <a:pt x="1639517" y="3817184"/>
                </a:cubicBezTo>
                <a:cubicBezTo>
                  <a:pt x="1400382" y="3790425"/>
                  <a:pt x="1104270" y="3781328"/>
                  <a:pt x="835143" y="3787783"/>
                </a:cubicBezTo>
                <a:lnTo>
                  <a:pt x="766094" y="3790889"/>
                </a:lnTo>
                <a:lnTo>
                  <a:pt x="841553" y="3743705"/>
                </a:lnTo>
                <a:cubicBezTo>
                  <a:pt x="924245" y="3689162"/>
                  <a:pt x="997845" y="3655870"/>
                  <a:pt x="1016289" y="3579309"/>
                </a:cubicBezTo>
                <a:lnTo>
                  <a:pt x="1016369" y="3579116"/>
                </a:lnTo>
                <a:lnTo>
                  <a:pt x="1014429" y="3580273"/>
                </a:lnTo>
                <a:lnTo>
                  <a:pt x="658283" y="3795738"/>
                </a:lnTo>
                <a:lnTo>
                  <a:pt x="619741" y="3797472"/>
                </a:lnTo>
                <a:lnTo>
                  <a:pt x="756219" y="3713983"/>
                </a:lnTo>
                <a:cubicBezTo>
                  <a:pt x="801419" y="3685212"/>
                  <a:pt x="840275" y="3666468"/>
                  <a:pt x="856160" y="3631078"/>
                </a:cubicBezTo>
                <a:lnTo>
                  <a:pt x="856216" y="3630987"/>
                </a:lnTo>
                <a:lnTo>
                  <a:pt x="855166" y="3631607"/>
                </a:lnTo>
                <a:lnTo>
                  <a:pt x="573112" y="3799978"/>
                </a:lnTo>
                <a:lnTo>
                  <a:pt x="528710" y="3805600"/>
                </a:lnTo>
                <a:lnTo>
                  <a:pt x="511870" y="3808420"/>
                </a:lnTo>
                <a:lnTo>
                  <a:pt x="556589" y="3780124"/>
                </a:lnTo>
                <a:cubicBezTo>
                  <a:pt x="586889" y="3761493"/>
                  <a:pt x="617617" y="3742497"/>
                  <a:pt x="648126" y="3721643"/>
                </a:cubicBezTo>
                <a:cubicBezTo>
                  <a:pt x="658673" y="3712555"/>
                  <a:pt x="651323" y="3715459"/>
                  <a:pt x="639502" y="3721715"/>
                </a:cubicBezTo>
                <a:lnTo>
                  <a:pt x="620811" y="3732133"/>
                </a:lnTo>
                <a:lnTo>
                  <a:pt x="626143" y="3725784"/>
                </a:lnTo>
                <a:cubicBezTo>
                  <a:pt x="632417" y="3712372"/>
                  <a:pt x="557973" y="3756708"/>
                  <a:pt x="534210" y="3770795"/>
                </a:cubicBezTo>
                <a:lnTo>
                  <a:pt x="452600" y="3815510"/>
                </a:lnTo>
                <a:lnTo>
                  <a:pt x="438188" y="3816503"/>
                </a:lnTo>
                <a:lnTo>
                  <a:pt x="428875" y="3814338"/>
                </a:lnTo>
                <a:lnTo>
                  <a:pt x="429735" y="3813249"/>
                </a:lnTo>
                <a:cubicBezTo>
                  <a:pt x="443723" y="3804070"/>
                  <a:pt x="451702" y="3802504"/>
                  <a:pt x="463104" y="3798023"/>
                </a:cubicBezTo>
                <a:cubicBezTo>
                  <a:pt x="466382" y="3793871"/>
                  <a:pt x="471920" y="3776895"/>
                  <a:pt x="487149" y="3767569"/>
                </a:cubicBezTo>
                <a:cubicBezTo>
                  <a:pt x="501136" y="3758392"/>
                  <a:pt x="541937" y="3742292"/>
                  <a:pt x="566854" y="3719271"/>
                </a:cubicBezTo>
                <a:cubicBezTo>
                  <a:pt x="609039" y="3682919"/>
                  <a:pt x="535890" y="3722913"/>
                  <a:pt x="521355" y="3732783"/>
                </a:cubicBezTo>
                <a:cubicBezTo>
                  <a:pt x="498696" y="3742981"/>
                  <a:pt x="478150" y="3760466"/>
                  <a:pt x="466894" y="3766186"/>
                </a:cubicBezTo>
                <a:cubicBezTo>
                  <a:pt x="459461" y="3767060"/>
                  <a:pt x="450464" y="3759955"/>
                  <a:pt x="439755" y="3764980"/>
                </a:cubicBezTo>
                <a:cubicBezTo>
                  <a:pt x="431056" y="3767102"/>
                  <a:pt x="420169" y="3772621"/>
                  <a:pt x="407995" y="3780213"/>
                </a:cubicBezTo>
                <a:lnTo>
                  <a:pt x="380295" y="3799633"/>
                </a:lnTo>
                <a:lnTo>
                  <a:pt x="379106" y="3799345"/>
                </a:lnTo>
                <a:lnTo>
                  <a:pt x="379032" y="3798679"/>
                </a:lnTo>
                <a:lnTo>
                  <a:pt x="393358" y="3788881"/>
                </a:lnTo>
                <a:cubicBezTo>
                  <a:pt x="422706" y="3769498"/>
                  <a:pt x="451575" y="3750720"/>
                  <a:pt x="482085" y="3729867"/>
                </a:cubicBezTo>
                <a:lnTo>
                  <a:pt x="503001" y="3711425"/>
                </a:lnTo>
                <a:lnTo>
                  <a:pt x="505216" y="3711059"/>
                </a:lnTo>
                <a:lnTo>
                  <a:pt x="503355" y="3711113"/>
                </a:lnTo>
                <a:lnTo>
                  <a:pt x="504271" y="3710306"/>
                </a:lnTo>
                <a:cubicBezTo>
                  <a:pt x="512140" y="3702474"/>
                  <a:pt x="520828" y="3693605"/>
                  <a:pt x="531374" y="3684516"/>
                </a:cubicBezTo>
                <a:cubicBezTo>
                  <a:pt x="559898" y="3665465"/>
                  <a:pt x="575453" y="3664265"/>
                  <a:pt x="584961" y="3643682"/>
                </a:cubicBezTo>
                <a:cubicBezTo>
                  <a:pt x="590500" y="3626707"/>
                  <a:pt x="578040" y="3616872"/>
                  <a:pt x="584597" y="3608565"/>
                </a:cubicBezTo>
                <a:cubicBezTo>
                  <a:pt x="601537" y="3587111"/>
                  <a:pt x="678840" y="3550394"/>
                  <a:pt x="708056" y="3531891"/>
                </a:cubicBezTo>
                <a:lnTo>
                  <a:pt x="838524" y="3450438"/>
                </a:lnTo>
                <a:lnTo>
                  <a:pt x="838631" y="3447961"/>
                </a:lnTo>
                <a:lnTo>
                  <a:pt x="838446" y="3439556"/>
                </a:lnTo>
                <a:lnTo>
                  <a:pt x="755169" y="3488052"/>
                </a:lnTo>
                <a:cubicBezTo>
                  <a:pt x="681508" y="3531716"/>
                  <a:pt x="605946" y="3576547"/>
                  <a:pt x="523543" y="3623281"/>
                </a:cubicBezTo>
                <a:cubicBezTo>
                  <a:pt x="509555" y="3632459"/>
                  <a:pt x="473599" y="3652383"/>
                  <a:pt x="433126" y="3676606"/>
                </a:cubicBezTo>
                <a:lnTo>
                  <a:pt x="419105" y="3685614"/>
                </a:lnTo>
                <a:lnTo>
                  <a:pt x="414058" y="3684465"/>
                </a:lnTo>
                <a:lnTo>
                  <a:pt x="413737" y="3684287"/>
                </a:lnTo>
                <a:lnTo>
                  <a:pt x="374544" y="3692268"/>
                </a:lnTo>
                <a:lnTo>
                  <a:pt x="316149" y="3703737"/>
                </a:lnTo>
                <a:lnTo>
                  <a:pt x="320011" y="3701276"/>
                </a:lnTo>
                <a:lnTo>
                  <a:pt x="372000" y="3687622"/>
                </a:lnTo>
                <a:lnTo>
                  <a:pt x="406520" y="3680318"/>
                </a:lnTo>
                <a:lnTo>
                  <a:pt x="403360" y="3678579"/>
                </a:lnTo>
                <a:cubicBezTo>
                  <a:pt x="402288" y="3676973"/>
                  <a:pt x="403360" y="3675903"/>
                  <a:pt x="405500" y="3675903"/>
                </a:cubicBezTo>
                <a:cubicBezTo>
                  <a:pt x="388913" y="3672157"/>
                  <a:pt x="357484" y="3686070"/>
                  <a:pt x="338893" y="3689649"/>
                </a:cubicBezTo>
                <a:lnTo>
                  <a:pt x="338322" y="3689610"/>
                </a:lnTo>
                <a:lnTo>
                  <a:pt x="349600" y="3682426"/>
                </a:lnTo>
                <a:lnTo>
                  <a:pt x="383639" y="3660937"/>
                </a:lnTo>
                <a:lnTo>
                  <a:pt x="398433" y="3656436"/>
                </a:lnTo>
                <a:lnTo>
                  <a:pt x="395919" y="3656237"/>
                </a:lnTo>
                <a:lnTo>
                  <a:pt x="388669" y="3657761"/>
                </a:lnTo>
                <a:lnTo>
                  <a:pt x="396712" y="3652684"/>
                </a:lnTo>
                <a:cubicBezTo>
                  <a:pt x="410382" y="3644043"/>
                  <a:pt x="420823" y="3637400"/>
                  <a:pt x="424457" y="3634932"/>
                </a:cubicBezTo>
                <a:cubicBezTo>
                  <a:pt x="459539" y="3607575"/>
                  <a:pt x="492580" y="3584228"/>
                  <a:pt x="516951" y="3561897"/>
                </a:cubicBezTo>
                <a:cubicBezTo>
                  <a:pt x="520229" y="3557745"/>
                  <a:pt x="526460" y="3541315"/>
                  <a:pt x="529737" y="3537164"/>
                </a:cubicBezTo>
                <a:cubicBezTo>
                  <a:pt x="564491" y="3501685"/>
                  <a:pt x="647840" y="3484350"/>
                  <a:pt x="637969" y="3469814"/>
                </a:cubicBezTo>
                <a:cubicBezTo>
                  <a:pt x="637969" y="3469814"/>
                  <a:pt x="619826" y="3475714"/>
                  <a:pt x="604965" y="3477461"/>
                </a:cubicBezTo>
                <a:cubicBezTo>
                  <a:pt x="597351" y="3482123"/>
                  <a:pt x="590730" y="3485884"/>
                  <a:pt x="590253" y="3486489"/>
                </a:cubicBezTo>
                <a:lnTo>
                  <a:pt x="598862" y="3482640"/>
                </a:lnTo>
                <a:lnTo>
                  <a:pt x="593047" y="3487574"/>
                </a:lnTo>
                <a:cubicBezTo>
                  <a:pt x="589310" y="3489819"/>
                  <a:pt x="586458" y="3490939"/>
                  <a:pt x="586458" y="3490939"/>
                </a:cubicBezTo>
                <a:cubicBezTo>
                  <a:pt x="586458" y="3490939"/>
                  <a:pt x="574000" y="3481102"/>
                  <a:pt x="562051" y="3486275"/>
                </a:cubicBezTo>
                <a:cubicBezTo>
                  <a:pt x="535932" y="3493741"/>
                  <a:pt x="479066" y="3538727"/>
                  <a:pt x="457098" y="3549472"/>
                </a:cubicBezTo>
                <a:lnTo>
                  <a:pt x="449941" y="3549637"/>
                </a:lnTo>
                <a:lnTo>
                  <a:pt x="452954" y="3543269"/>
                </a:lnTo>
                <a:cubicBezTo>
                  <a:pt x="454074" y="3533963"/>
                  <a:pt x="453025" y="3525403"/>
                  <a:pt x="450979" y="3517527"/>
                </a:cubicBezTo>
                <a:lnTo>
                  <a:pt x="450794" y="3517020"/>
                </a:lnTo>
                <a:lnTo>
                  <a:pt x="592193" y="3426930"/>
                </a:lnTo>
                <a:lnTo>
                  <a:pt x="851997" y="3271402"/>
                </a:lnTo>
                <a:lnTo>
                  <a:pt x="854863" y="3265030"/>
                </a:lnTo>
                <a:lnTo>
                  <a:pt x="850429" y="3257694"/>
                </a:lnTo>
                <a:lnTo>
                  <a:pt x="817935" y="3276384"/>
                </a:lnTo>
                <a:cubicBezTo>
                  <a:pt x="788159" y="3293462"/>
                  <a:pt x="758206" y="3309698"/>
                  <a:pt x="726822" y="3323121"/>
                </a:cubicBezTo>
                <a:cubicBezTo>
                  <a:pt x="749773" y="3304726"/>
                  <a:pt x="773219" y="3288548"/>
                  <a:pt x="796925" y="3273488"/>
                </a:cubicBezTo>
                <a:lnTo>
                  <a:pt x="849929" y="3241733"/>
                </a:lnTo>
                <a:lnTo>
                  <a:pt x="842314" y="3236022"/>
                </a:lnTo>
                <a:lnTo>
                  <a:pt x="836860" y="3233934"/>
                </a:lnTo>
                <a:lnTo>
                  <a:pt x="808569" y="3249466"/>
                </a:lnTo>
                <a:cubicBezTo>
                  <a:pt x="742222" y="3287248"/>
                  <a:pt x="675877" y="3325030"/>
                  <a:pt x="606278" y="3360527"/>
                </a:cubicBezTo>
                <a:cubicBezTo>
                  <a:pt x="554659" y="3386060"/>
                  <a:pt x="507801" y="3418724"/>
                  <a:pt x="460426" y="3450979"/>
                </a:cubicBezTo>
                <a:lnTo>
                  <a:pt x="437209" y="3466153"/>
                </a:lnTo>
                <a:lnTo>
                  <a:pt x="437447" y="3463453"/>
                </a:lnTo>
                <a:cubicBezTo>
                  <a:pt x="463957" y="3418781"/>
                  <a:pt x="610622" y="3353852"/>
                  <a:pt x="664110" y="3318807"/>
                </a:cubicBezTo>
                <a:lnTo>
                  <a:pt x="903464" y="3164988"/>
                </a:lnTo>
                <a:lnTo>
                  <a:pt x="902650" y="3159386"/>
                </a:lnTo>
                <a:lnTo>
                  <a:pt x="898733" y="3140260"/>
                </a:lnTo>
                <a:lnTo>
                  <a:pt x="744485" y="3230511"/>
                </a:lnTo>
                <a:cubicBezTo>
                  <a:pt x="676429" y="3271297"/>
                  <a:pt x="607499" y="3312631"/>
                  <a:pt x="536438" y="3354575"/>
                </a:cubicBezTo>
                <a:lnTo>
                  <a:pt x="366348" y="3452958"/>
                </a:lnTo>
                <a:lnTo>
                  <a:pt x="366859" y="3452159"/>
                </a:lnTo>
                <a:cubicBezTo>
                  <a:pt x="363490" y="3451146"/>
                  <a:pt x="330776" y="3467010"/>
                  <a:pt x="311423" y="3469286"/>
                </a:cubicBezTo>
                <a:cubicBezTo>
                  <a:pt x="287890" y="3472053"/>
                  <a:pt x="341513" y="3458212"/>
                  <a:pt x="325084" y="3451983"/>
                </a:cubicBezTo>
                <a:lnTo>
                  <a:pt x="316715" y="3453445"/>
                </a:lnTo>
                <a:lnTo>
                  <a:pt x="311767" y="3451511"/>
                </a:lnTo>
                <a:cubicBezTo>
                  <a:pt x="304411" y="3451404"/>
                  <a:pt x="272468" y="3448783"/>
                  <a:pt x="267115" y="3447996"/>
                </a:cubicBezTo>
                <a:cubicBezTo>
                  <a:pt x="264103" y="3446413"/>
                  <a:pt x="261917" y="3441513"/>
                  <a:pt x="261917" y="3441513"/>
                </a:cubicBezTo>
                <a:lnTo>
                  <a:pt x="255375" y="3440923"/>
                </a:lnTo>
                <a:lnTo>
                  <a:pt x="267449" y="3431301"/>
                </a:lnTo>
                <a:cubicBezTo>
                  <a:pt x="311798" y="3397744"/>
                  <a:pt x="352453" y="3371067"/>
                  <a:pt x="399912" y="3330171"/>
                </a:cubicBezTo>
                <a:cubicBezTo>
                  <a:pt x="426722" y="3323250"/>
                  <a:pt x="436230" y="3313343"/>
                  <a:pt x="434282" y="3310118"/>
                </a:cubicBezTo>
                <a:cubicBezTo>
                  <a:pt x="432333" y="3306894"/>
                  <a:pt x="418927" y="3310354"/>
                  <a:pt x="399912" y="3330171"/>
                </a:cubicBezTo>
                <a:cubicBezTo>
                  <a:pt x="366889" y="3345669"/>
                  <a:pt x="338055" y="3364755"/>
                  <a:pt x="309331" y="3384772"/>
                </a:cubicBezTo>
                <a:lnTo>
                  <a:pt x="254073" y="3421748"/>
                </a:lnTo>
                <a:lnTo>
                  <a:pt x="246724" y="3420272"/>
                </a:lnTo>
                <a:lnTo>
                  <a:pt x="303304" y="3382131"/>
                </a:lnTo>
                <a:lnTo>
                  <a:pt x="240501" y="3419022"/>
                </a:lnTo>
                <a:lnTo>
                  <a:pt x="239581" y="3418838"/>
                </a:lnTo>
                <a:lnTo>
                  <a:pt x="221085" y="3417242"/>
                </a:lnTo>
                <a:lnTo>
                  <a:pt x="232700" y="3409717"/>
                </a:lnTo>
                <a:lnTo>
                  <a:pt x="233869" y="3408995"/>
                </a:lnTo>
                <a:lnTo>
                  <a:pt x="241125" y="3406947"/>
                </a:lnTo>
                <a:lnTo>
                  <a:pt x="235620" y="3407915"/>
                </a:lnTo>
                <a:lnTo>
                  <a:pt x="274307" y="3384045"/>
                </a:lnTo>
                <a:lnTo>
                  <a:pt x="280289" y="3384082"/>
                </a:lnTo>
                <a:cubicBezTo>
                  <a:pt x="285309" y="3383720"/>
                  <a:pt x="288965" y="3382860"/>
                  <a:pt x="290049" y="3381191"/>
                </a:cubicBezTo>
                <a:lnTo>
                  <a:pt x="287657" y="3379935"/>
                </a:lnTo>
                <a:lnTo>
                  <a:pt x="277207" y="3382255"/>
                </a:lnTo>
                <a:lnTo>
                  <a:pt x="313480" y="3359875"/>
                </a:lnTo>
                <a:cubicBezTo>
                  <a:pt x="367003" y="3326698"/>
                  <a:pt x="418527" y="3293493"/>
                  <a:pt x="460027" y="3259491"/>
                </a:cubicBezTo>
                <a:cubicBezTo>
                  <a:pt x="413841" y="3282290"/>
                  <a:pt x="365071" y="3313544"/>
                  <a:pt x="316347" y="3345578"/>
                </a:cubicBezTo>
                <a:lnTo>
                  <a:pt x="267986" y="3377282"/>
                </a:lnTo>
                <a:lnTo>
                  <a:pt x="261830" y="3378667"/>
                </a:lnTo>
                <a:lnTo>
                  <a:pt x="252599" y="3378930"/>
                </a:lnTo>
                <a:lnTo>
                  <a:pt x="326079" y="3330215"/>
                </a:lnTo>
                <a:cubicBezTo>
                  <a:pt x="376743" y="3296464"/>
                  <a:pt x="425932" y="3262976"/>
                  <a:pt x="473604" y="3228125"/>
                </a:cubicBezTo>
                <a:cubicBezTo>
                  <a:pt x="462131" y="3232606"/>
                  <a:pt x="450854" y="3238511"/>
                  <a:pt x="439436" y="3245582"/>
                </a:cubicBezTo>
                <a:lnTo>
                  <a:pt x="433882" y="3249463"/>
                </a:lnTo>
                <a:lnTo>
                  <a:pt x="423607" y="3251214"/>
                </a:lnTo>
                <a:lnTo>
                  <a:pt x="423102" y="3248623"/>
                </a:lnTo>
                <a:lnTo>
                  <a:pt x="430576" y="3242269"/>
                </a:lnTo>
                <a:cubicBezTo>
                  <a:pt x="431609" y="3239225"/>
                  <a:pt x="429111" y="3239085"/>
                  <a:pt x="424784" y="3240587"/>
                </a:cubicBezTo>
                <a:lnTo>
                  <a:pt x="421815" y="3242034"/>
                </a:lnTo>
                <a:lnTo>
                  <a:pt x="421723" y="3241563"/>
                </a:lnTo>
                <a:lnTo>
                  <a:pt x="384283" y="3257233"/>
                </a:lnTo>
                <a:lnTo>
                  <a:pt x="420229" y="3235453"/>
                </a:lnTo>
                <a:lnTo>
                  <a:pt x="398336" y="3237519"/>
                </a:lnTo>
                <a:lnTo>
                  <a:pt x="388959" y="3237840"/>
                </a:lnTo>
                <a:lnTo>
                  <a:pt x="293622" y="3287153"/>
                </a:lnTo>
                <a:lnTo>
                  <a:pt x="318720" y="3263507"/>
                </a:lnTo>
                <a:cubicBezTo>
                  <a:pt x="389247" y="3210882"/>
                  <a:pt x="514543" y="3192096"/>
                  <a:pt x="491092" y="3161161"/>
                </a:cubicBezTo>
                <a:cubicBezTo>
                  <a:pt x="491092" y="3161161"/>
                  <a:pt x="455530" y="3170230"/>
                  <a:pt x="425102" y="3170654"/>
                </a:cubicBezTo>
                <a:cubicBezTo>
                  <a:pt x="411095" y="3179425"/>
                  <a:pt x="398792" y="3186386"/>
                  <a:pt x="398045" y="3187646"/>
                </a:cubicBezTo>
                <a:lnTo>
                  <a:pt x="414481" y="3180957"/>
                </a:lnTo>
                <a:lnTo>
                  <a:pt x="404361" y="3190773"/>
                </a:lnTo>
                <a:cubicBezTo>
                  <a:pt x="397466" y="3194979"/>
                  <a:pt x="391958" y="3196841"/>
                  <a:pt x="391958" y="3196841"/>
                </a:cubicBezTo>
                <a:cubicBezTo>
                  <a:pt x="391958" y="3196841"/>
                  <a:pt x="361707" y="3171539"/>
                  <a:pt x="338826" y="3180434"/>
                </a:cubicBezTo>
                <a:cubicBezTo>
                  <a:pt x="329144" y="3182444"/>
                  <a:pt x="317751" y="3187192"/>
                  <a:pt x="305354" y="3193706"/>
                </a:cubicBezTo>
                <a:lnTo>
                  <a:pt x="284983" y="3206018"/>
                </a:lnTo>
                <a:lnTo>
                  <a:pt x="283637" y="3205456"/>
                </a:lnTo>
                <a:lnTo>
                  <a:pt x="263593" y="3210240"/>
                </a:lnTo>
                <a:lnTo>
                  <a:pt x="276876" y="3209510"/>
                </a:lnTo>
                <a:lnTo>
                  <a:pt x="279845" y="3209123"/>
                </a:lnTo>
                <a:lnTo>
                  <a:pt x="268787" y="3215806"/>
                </a:lnTo>
                <a:lnTo>
                  <a:pt x="250650" y="3218803"/>
                </a:lnTo>
                <a:lnTo>
                  <a:pt x="291818" y="3189795"/>
                </a:lnTo>
                <a:cubicBezTo>
                  <a:pt x="307744" y="3175514"/>
                  <a:pt x="317191" y="3156321"/>
                  <a:pt x="325343" y="3152297"/>
                </a:cubicBezTo>
                <a:cubicBezTo>
                  <a:pt x="346181" y="3131536"/>
                  <a:pt x="383383" y="3117229"/>
                  <a:pt x="407084" y="3092688"/>
                </a:cubicBezTo>
                <a:lnTo>
                  <a:pt x="408946" y="3089680"/>
                </a:lnTo>
                <a:lnTo>
                  <a:pt x="419295" y="3083112"/>
                </a:lnTo>
                <a:lnTo>
                  <a:pt x="423372" y="3078686"/>
                </a:lnTo>
                <a:lnTo>
                  <a:pt x="448964" y="3064286"/>
                </a:lnTo>
                <a:lnTo>
                  <a:pt x="489896" y="3038311"/>
                </a:lnTo>
                <a:cubicBezTo>
                  <a:pt x="524667" y="3016327"/>
                  <a:pt x="557036" y="2995255"/>
                  <a:pt x="583557" y="2975187"/>
                </a:cubicBezTo>
                <a:cubicBezTo>
                  <a:pt x="545224" y="2994920"/>
                  <a:pt x="504705" y="3017421"/>
                  <a:pt x="462786" y="3041853"/>
                </a:cubicBezTo>
                <a:lnTo>
                  <a:pt x="440469" y="3055371"/>
                </a:lnTo>
                <a:lnTo>
                  <a:pt x="444760" y="3051538"/>
                </a:lnTo>
                <a:cubicBezTo>
                  <a:pt x="453600" y="3045062"/>
                  <a:pt x="463933" y="3038441"/>
                  <a:pt x="473785" y="3032732"/>
                </a:cubicBezTo>
                <a:cubicBezTo>
                  <a:pt x="495408" y="3017668"/>
                  <a:pt x="539191" y="2987946"/>
                  <a:pt x="518700" y="2993669"/>
                </a:cubicBezTo>
                <a:cubicBezTo>
                  <a:pt x="501615" y="2996019"/>
                  <a:pt x="474133" y="3017694"/>
                  <a:pt x="463527" y="3024956"/>
                </a:cubicBezTo>
                <a:cubicBezTo>
                  <a:pt x="387995" y="3062917"/>
                  <a:pt x="546156" y="2950718"/>
                  <a:pt x="488900" y="2991483"/>
                </a:cubicBezTo>
                <a:cubicBezTo>
                  <a:pt x="452484" y="3011485"/>
                  <a:pt x="412481" y="3044072"/>
                  <a:pt x="379303" y="3066531"/>
                </a:cubicBezTo>
                <a:cubicBezTo>
                  <a:pt x="349122" y="3086160"/>
                  <a:pt x="367130" y="3062403"/>
                  <a:pt x="380190" y="3051901"/>
                </a:cubicBezTo>
                <a:lnTo>
                  <a:pt x="384132" y="3048618"/>
                </a:lnTo>
                <a:lnTo>
                  <a:pt x="856540" y="2761723"/>
                </a:lnTo>
                <a:lnTo>
                  <a:pt x="859872" y="2747939"/>
                </a:lnTo>
                <a:lnTo>
                  <a:pt x="847497" y="2730229"/>
                </a:lnTo>
                <a:lnTo>
                  <a:pt x="787214" y="2764910"/>
                </a:lnTo>
                <a:cubicBezTo>
                  <a:pt x="731953" y="2796587"/>
                  <a:pt x="675966" y="2826308"/>
                  <a:pt x="615799" y="2849299"/>
                </a:cubicBezTo>
                <a:cubicBezTo>
                  <a:pt x="656196" y="2813008"/>
                  <a:pt x="698563" y="2781868"/>
                  <a:pt x="741946" y="2753330"/>
                </a:cubicBezTo>
                <a:lnTo>
                  <a:pt x="839747" y="2693870"/>
                </a:lnTo>
                <a:lnTo>
                  <a:pt x="821379" y="2679087"/>
                </a:lnTo>
                <a:lnTo>
                  <a:pt x="809070" y="2673048"/>
                </a:lnTo>
                <a:lnTo>
                  <a:pt x="756273" y="2701567"/>
                </a:lnTo>
                <a:cubicBezTo>
                  <a:pt x="694650" y="2736547"/>
                  <a:pt x="633027" y="2771528"/>
                  <a:pt x="570432" y="2805762"/>
                </a:cubicBezTo>
                <a:lnTo>
                  <a:pt x="470989" y="2857500"/>
                </a:lnTo>
                <a:lnTo>
                  <a:pt x="484395" y="2846946"/>
                </a:lnTo>
                <a:cubicBezTo>
                  <a:pt x="505033" y="2830708"/>
                  <a:pt x="531260" y="2809145"/>
                  <a:pt x="501826" y="2821901"/>
                </a:cubicBezTo>
                <a:cubicBezTo>
                  <a:pt x="485114" y="2830488"/>
                  <a:pt x="471104" y="2841121"/>
                  <a:pt x="451938" y="2852946"/>
                </a:cubicBezTo>
                <a:cubicBezTo>
                  <a:pt x="379888" y="2898647"/>
                  <a:pt x="368498" y="2900216"/>
                  <a:pt x="305139" y="2942302"/>
                </a:cubicBezTo>
                <a:cubicBezTo>
                  <a:pt x="296988" y="2946326"/>
                  <a:pt x="231174" y="2991653"/>
                  <a:pt x="254877" y="2967113"/>
                </a:cubicBezTo>
                <a:cubicBezTo>
                  <a:pt x="273260" y="2949592"/>
                  <a:pt x="323930" y="2924242"/>
                  <a:pt x="336992" y="2913740"/>
                </a:cubicBezTo>
                <a:cubicBezTo>
                  <a:pt x="383641" y="2880239"/>
                  <a:pt x="429504" y="2841042"/>
                  <a:pt x="463813" y="2809240"/>
                </a:cubicBezTo>
                <a:cubicBezTo>
                  <a:pt x="501901" y="2780303"/>
                  <a:pt x="427398" y="2829243"/>
                  <a:pt x="423373" y="2821093"/>
                </a:cubicBezTo>
                <a:cubicBezTo>
                  <a:pt x="416354" y="2815773"/>
                  <a:pt x="537506" y="2733330"/>
                  <a:pt x="491615" y="2751251"/>
                </a:cubicBezTo>
                <a:cubicBezTo>
                  <a:pt x="480600" y="2759054"/>
                  <a:pt x="409091" y="2805165"/>
                  <a:pt x="402612" y="2800255"/>
                </a:cubicBezTo>
                <a:cubicBezTo>
                  <a:pt x="398831" y="2797389"/>
                  <a:pt x="407121" y="2766267"/>
                  <a:pt x="404665" y="2769507"/>
                </a:cubicBezTo>
                <a:cubicBezTo>
                  <a:pt x="407121" y="2766267"/>
                  <a:pt x="409577" y="2763027"/>
                  <a:pt x="412033" y="2759787"/>
                </a:cubicBezTo>
                <a:cubicBezTo>
                  <a:pt x="397646" y="2764186"/>
                  <a:pt x="350998" y="2797687"/>
                  <a:pt x="385847" y="2766292"/>
                </a:cubicBezTo>
                <a:cubicBezTo>
                  <a:pt x="426800" y="2733576"/>
                  <a:pt x="368596" y="2774470"/>
                  <a:pt x="346974" y="2789535"/>
                </a:cubicBezTo>
                <a:cubicBezTo>
                  <a:pt x="281365" y="2834592"/>
                  <a:pt x="212867" y="2881497"/>
                  <a:pt x="146199" y="2925007"/>
                </a:cubicBezTo>
                <a:lnTo>
                  <a:pt x="124937" y="2938467"/>
                </a:lnTo>
                <a:lnTo>
                  <a:pt x="107678" y="2937001"/>
                </a:lnTo>
                <a:lnTo>
                  <a:pt x="109372" y="2935879"/>
                </a:lnTo>
                <a:lnTo>
                  <a:pt x="150409" y="2907401"/>
                </a:lnTo>
                <a:lnTo>
                  <a:pt x="153718" y="2907460"/>
                </a:lnTo>
                <a:lnTo>
                  <a:pt x="154766" y="2905695"/>
                </a:lnTo>
                <a:lnTo>
                  <a:pt x="153046" y="2905571"/>
                </a:lnTo>
                <a:lnTo>
                  <a:pt x="194123" y="2877065"/>
                </a:lnTo>
                <a:cubicBezTo>
                  <a:pt x="220614" y="2856978"/>
                  <a:pt x="245584" y="2836374"/>
                  <a:pt x="269744" y="2815156"/>
                </a:cubicBezTo>
                <a:cubicBezTo>
                  <a:pt x="280758" y="2807353"/>
                  <a:pt x="366653" y="2756844"/>
                  <a:pt x="364956" y="2744505"/>
                </a:cubicBezTo>
                <a:cubicBezTo>
                  <a:pt x="365870" y="2751150"/>
                  <a:pt x="311827" y="2773096"/>
                  <a:pt x="316739" y="2766616"/>
                </a:cubicBezTo>
                <a:cubicBezTo>
                  <a:pt x="344978" y="2729362"/>
                  <a:pt x="392786" y="2707792"/>
                  <a:pt x="427632" y="2676397"/>
                </a:cubicBezTo>
                <a:cubicBezTo>
                  <a:pt x="481647" y="2633180"/>
                  <a:pt x="417375" y="2668622"/>
                  <a:pt x="414136" y="2666166"/>
                </a:cubicBezTo>
                <a:cubicBezTo>
                  <a:pt x="410896" y="2663711"/>
                  <a:pt x="468150" y="2622949"/>
                  <a:pt x="478380" y="2609450"/>
                </a:cubicBezTo>
                <a:cubicBezTo>
                  <a:pt x="455435" y="2618412"/>
                  <a:pt x="450900" y="2631125"/>
                  <a:pt x="423582" y="2646974"/>
                </a:cubicBezTo>
                <a:cubicBezTo>
                  <a:pt x="423582" y="2646974"/>
                  <a:pt x="372025" y="2686953"/>
                  <a:pt x="368785" y="2684498"/>
                </a:cubicBezTo>
                <a:lnTo>
                  <a:pt x="395829" y="2642090"/>
                </a:lnTo>
                <a:cubicBezTo>
                  <a:pt x="392590" y="2639634"/>
                  <a:pt x="246985" y="2734145"/>
                  <a:pt x="311607" y="2683663"/>
                </a:cubicBezTo>
                <a:cubicBezTo>
                  <a:pt x="352394" y="2656771"/>
                  <a:pt x="382331" y="2631858"/>
                  <a:pt x="410945" y="2600839"/>
                </a:cubicBezTo>
                <a:cubicBezTo>
                  <a:pt x="432192" y="2579538"/>
                  <a:pt x="455921" y="2576273"/>
                  <a:pt x="475975" y="2549816"/>
                </a:cubicBezTo>
                <a:cubicBezTo>
                  <a:pt x="456782" y="2540369"/>
                  <a:pt x="408489" y="2604078"/>
                  <a:pt x="393319" y="2602782"/>
                </a:cubicBezTo>
                <a:cubicBezTo>
                  <a:pt x="390454" y="2606561"/>
                  <a:pt x="376580" y="2590094"/>
                  <a:pt x="379038" y="2586855"/>
                </a:cubicBezTo>
                <a:cubicBezTo>
                  <a:pt x="354176" y="2599465"/>
                  <a:pt x="339408" y="2625676"/>
                  <a:pt x="317002" y="2635045"/>
                </a:cubicBezTo>
                <a:cubicBezTo>
                  <a:pt x="308311" y="2638660"/>
                  <a:pt x="305073" y="2636203"/>
                  <a:pt x="296139" y="2634532"/>
                </a:cubicBezTo>
                <a:cubicBezTo>
                  <a:pt x="272408" y="2637799"/>
                  <a:pt x="251570" y="2658560"/>
                  <a:pt x="228999" y="2673755"/>
                </a:cubicBezTo>
                <a:cubicBezTo>
                  <a:pt x="179520" y="2704260"/>
                  <a:pt x="142348" y="2739842"/>
                  <a:pt x="92086" y="2764652"/>
                </a:cubicBezTo>
                <a:cubicBezTo>
                  <a:pt x="139865" y="2721808"/>
                  <a:pt x="178738" y="2698565"/>
                  <a:pt x="227056" y="2656129"/>
                </a:cubicBezTo>
                <a:cubicBezTo>
                  <a:pt x="237288" y="2642632"/>
                  <a:pt x="264605" y="2626783"/>
                  <a:pt x="297783" y="2604323"/>
                </a:cubicBezTo>
                <a:cubicBezTo>
                  <a:pt x="313709" y="2590043"/>
                  <a:pt x="407380" y="2529275"/>
                  <a:pt x="344778" y="2555783"/>
                </a:cubicBezTo>
                <a:cubicBezTo>
                  <a:pt x="333763" y="2563588"/>
                  <a:pt x="284284" y="2594092"/>
                  <a:pt x="275724" y="2598655"/>
                </a:cubicBezTo>
                <a:cubicBezTo>
                  <a:pt x="270029" y="2599439"/>
                  <a:pt x="263009" y="2594118"/>
                  <a:pt x="263009" y="2594118"/>
                </a:cubicBezTo>
                <a:lnTo>
                  <a:pt x="255857" y="2598452"/>
                </a:lnTo>
                <a:lnTo>
                  <a:pt x="249505" y="2599534"/>
                </a:lnTo>
                <a:lnTo>
                  <a:pt x="247620" y="2589883"/>
                </a:lnTo>
                <a:lnTo>
                  <a:pt x="210180" y="2605553"/>
                </a:lnTo>
                <a:lnTo>
                  <a:pt x="246126" y="2583774"/>
                </a:lnTo>
                <a:lnTo>
                  <a:pt x="226482" y="2585628"/>
                </a:lnTo>
                <a:lnTo>
                  <a:pt x="247569" y="2566261"/>
                </a:lnTo>
                <a:cubicBezTo>
                  <a:pt x="234044" y="2568123"/>
                  <a:pt x="193871" y="2593782"/>
                  <a:pt x="167581" y="2610117"/>
                </a:cubicBezTo>
                <a:lnTo>
                  <a:pt x="161195" y="2613917"/>
                </a:lnTo>
                <a:lnTo>
                  <a:pt x="143789" y="2622921"/>
                </a:lnTo>
                <a:lnTo>
                  <a:pt x="132095" y="2625511"/>
                </a:lnTo>
                <a:cubicBezTo>
                  <a:pt x="126065" y="2624846"/>
                  <a:pt x="144518" y="2613328"/>
                  <a:pt x="156868" y="2602925"/>
                </a:cubicBezTo>
                <a:lnTo>
                  <a:pt x="111416" y="2628252"/>
                </a:lnTo>
                <a:lnTo>
                  <a:pt x="123397" y="2611004"/>
                </a:lnTo>
                <a:lnTo>
                  <a:pt x="140271" y="2590877"/>
                </a:lnTo>
                <a:lnTo>
                  <a:pt x="138544" y="2590792"/>
                </a:lnTo>
                <a:cubicBezTo>
                  <a:pt x="132481" y="2591327"/>
                  <a:pt x="126953" y="2592398"/>
                  <a:pt x="135870" y="2587760"/>
                </a:cubicBezTo>
                <a:cubicBezTo>
                  <a:pt x="138010" y="2585620"/>
                  <a:pt x="141219" y="2584549"/>
                  <a:pt x="143894" y="2584014"/>
                </a:cubicBezTo>
                <a:lnTo>
                  <a:pt x="146244" y="2583752"/>
                </a:lnTo>
                <a:lnTo>
                  <a:pt x="175456" y="2548910"/>
                </a:lnTo>
                <a:lnTo>
                  <a:pt x="213888" y="2506884"/>
                </a:lnTo>
                <a:lnTo>
                  <a:pt x="219333" y="2503414"/>
                </a:lnTo>
                <a:cubicBezTo>
                  <a:pt x="239285" y="2490271"/>
                  <a:pt x="257714" y="2476612"/>
                  <a:pt x="258362" y="2469027"/>
                </a:cubicBezTo>
                <a:cubicBezTo>
                  <a:pt x="256473" y="2467595"/>
                  <a:pt x="253388" y="2468019"/>
                  <a:pt x="250775" y="2468803"/>
                </a:cubicBezTo>
                <a:lnTo>
                  <a:pt x="247500" y="2470128"/>
                </a:lnTo>
                <a:lnTo>
                  <a:pt x="253918" y="2463109"/>
                </a:lnTo>
                <a:lnTo>
                  <a:pt x="253533" y="2460839"/>
                </a:lnTo>
                <a:cubicBezTo>
                  <a:pt x="256507" y="2453717"/>
                  <a:pt x="263019" y="2445967"/>
                  <a:pt x="271692" y="2439095"/>
                </a:cubicBezTo>
                <a:lnTo>
                  <a:pt x="279801" y="2434804"/>
                </a:lnTo>
                <a:lnTo>
                  <a:pt x="284986" y="2429136"/>
                </a:lnTo>
                <a:lnTo>
                  <a:pt x="243984" y="2444106"/>
                </a:lnTo>
                <a:cubicBezTo>
                  <a:pt x="227459" y="2452060"/>
                  <a:pt x="191074" y="2469418"/>
                  <a:pt x="186194" y="2470474"/>
                </a:cubicBezTo>
                <a:cubicBezTo>
                  <a:pt x="172740" y="2469002"/>
                  <a:pt x="195670" y="2450174"/>
                  <a:pt x="198948" y="2445085"/>
                </a:cubicBezTo>
                <a:cubicBezTo>
                  <a:pt x="209330" y="2428970"/>
                  <a:pt x="173152" y="2450663"/>
                  <a:pt x="188621" y="2437828"/>
                </a:cubicBezTo>
                <a:cubicBezTo>
                  <a:pt x="191899" y="2432739"/>
                  <a:pt x="200266" y="2430929"/>
                  <a:pt x="200266" y="2430929"/>
                </a:cubicBezTo>
                <a:cubicBezTo>
                  <a:pt x="249841" y="2407068"/>
                  <a:pt x="296193" y="2391935"/>
                  <a:pt x="340887" y="2369128"/>
                </a:cubicBezTo>
                <a:lnTo>
                  <a:pt x="341067" y="2369031"/>
                </a:lnTo>
                <a:lnTo>
                  <a:pt x="442289" y="2260778"/>
                </a:lnTo>
                <a:lnTo>
                  <a:pt x="437153" y="2381589"/>
                </a:lnTo>
                <a:lnTo>
                  <a:pt x="446770" y="2392010"/>
                </a:lnTo>
                <a:lnTo>
                  <a:pt x="468371" y="2391542"/>
                </a:lnTo>
                <a:lnTo>
                  <a:pt x="472971" y="2322147"/>
                </a:lnTo>
                <a:cubicBezTo>
                  <a:pt x="475127" y="2290372"/>
                  <a:pt x="477791" y="2258717"/>
                  <a:pt x="481698" y="2227154"/>
                </a:cubicBezTo>
                <a:lnTo>
                  <a:pt x="483487" y="2216717"/>
                </a:lnTo>
                <a:lnTo>
                  <a:pt x="487968" y="2211925"/>
                </a:lnTo>
                <a:lnTo>
                  <a:pt x="504197" y="2195969"/>
                </a:lnTo>
                <a:lnTo>
                  <a:pt x="505846" y="2212497"/>
                </a:lnTo>
                <a:cubicBezTo>
                  <a:pt x="507375" y="2238838"/>
                  <a:pt x="507891" y="2264951"/>
                  <a:pt x="507724" y="2290914"/>
                </a:cubicBezTo>
                <a:lnTo>
                  <a:pt x="502919" y="2405271"/>
                </a:lnTo>
                <a:lnTo>
                  <a:pt x="525409" y="2398193"/>
                </a:lnTo>
                <a:lnTo>
                  <a:pt x="537263" y="2391305"/>
                </a:lnTo>
                <a:lnTo>
                  <a:pt x="542836" y="2331557"/>
                </a:lnTo>
                <a:lnTo>
                  <a:pt x="557382" y="2143679"/>
                </a:lnTo>
                <a:lnTo>
                  <a:pt x="671911" y="2031071"/>
                </a:lnTo>
                <a:lnTo>
                  <a:pt x="845781" y="1870859"/>
                </a:lnTo>
                <a:lnTo>
                  <a:pt x="859350" y="1860673"/>
                </a:lnTo>
                <a:lnTo>
                  <a:pt x="915304" y="1817036"/>
                </a:lnTo>
                <a:lnTo>
                  <a:pt x="913607" y="1835591"/>
                </a:lnTo>
                <a:lnTo>
                  <a:pt x="912567" y="1849959"/>
                </a:lnTo>
                <a:lnTo>
                  <a:pt x="912982" y="1849230"/>
                </a:lnTo>
                <a:cubicBezTo>
                  <a:pt x="916237" y="1843748"/>
                  <a:pt x="921062" y="1830391"/>
                  <a:pt x="926498" y="1816476"/>
                </a:cubicBezTo>
                <a:lnTo>
                  <a:pt x="931539" y="1804374"/>
                </a:lnTo>
                <a:lnTo>
                  <a:pt x="942382" y="1795917"/>
                </a:lnTo>
                <a:lnTo>
                  <a:pt x="936319" y="1810217"/>
                </a:lnTo>
                <a:cubicBezTo>
                  <a:pt x="933790" y="1816042"/>
                  <a:pt x="931747" y="1820773"/>
                  <a:pt x="931243" y="1822480"/>
                </a:cubicBezTo>
                <a:cubicBezTo>
                  <a:pt x="925141" y="1835765"/>
                  <a:pt x="920594" y="1846324"/>
                  <a:pt x="916798" y="1855634"/>
                </a:cubicBezTo>
                <a:lnTo>
                  <a:pt x="911089" y="1870385"/>
                </a:lnTo>
                <a:lnTo>
                  <a:pt x="907273" y="1923090"/>
                </a:lnTo>
                <a:lnTo>
                  <a:pt x="911486" y="1922768"/>
                </a:lnTo>
                <a:cubicBezTo>
                  <a:pt x="910865" y="1922094"/>
                  <a:pt x="909919" y="1924259"/>
                  <a:pt x="908829" y="1928075"/>
                </a:cubicBezTo>
                <a:lnTo>
                  <a:pt x="906045" y="1940064"/>
                </a:lnTo>
                <a:lnTo>
                  <a:pt x="903779" y="1971350"/>
                </a:lnTo>
                <a:lnTo>
                  <a:pt x="892077" y="1982703"/>
                </a:lnTo>
                <a:cubicBezTo>
                  <a:pt x="858268" y="2015504"/>
                  <a:pt x="824444" y="2047548"/>
                  <a:pt x="790687" y="2076437"/>
                </a:cubicBezTo>
                <a:cubicBezTo>
                  <a:pt x="732125" y="2127489"/>
                  <a:pt x="679217" y="2183984"/>
                  <a:pt x="629463" y="2240420"/>
                </a:cubicBezTo>
                <a:lnTo>
                  <a:pt x="599405" y="2275173"/>
                </a:lnTo>
                <a:lnTo>
                  <a:pt x="648829" y="2263147"/>
                </a:lnTo>
                <a:lnTo>
                  <a:pt x="733962" y="2177330"/>
                </a:lnTo>
                <a:cubicBezTo>
                  <a:pt x="823594" y="2090112"/>
                  <a:pt x="911891" y="2006360"/>
                  <a:pt x="997177" y="1924722"/>
                </a:cubicBezTo>
                <a:lnTo>
                  <a:pt x="1049714" y="1880448"/>
                </a:lnTo>
                <a:lnTo>
                  <a:pt x="1045722" y="1920438"/>
                </a:lnTo>
                <a:lnTo>
                  <a:pt x="1044445" y="1933385"/>
                </a:lnTo>
                <a:lnTo>
                  <a:pt x="1052319" y="1921795"/>
                </a:lnTo>
                <a:lnTo>
                  <a:pt x="1055411" y="1918032"/>
                </a:lnTo>
                <a:lnTo>
                  <a:pt x="1060678" y="1877876"/>
                </a:lnTo>
                <a:lnTo>
                  <a:pt x="1061341" y="1870649"/>
                </a:lnTo>
                <a:lnTo>
                  <a:pt x="1154709" y="1791964"/>
                </a:lnTo>
                <a:lnTo>
                  <a:pt x="1261826" y="1707579"/>
                </a:lnTo>
                <a:lnTo>
                  <a:pt x="1250824" y="1734648"/>
                </a:lnTo>
                <a:cubicBezTo>
                  <a:pt x="1243781" y="1751961"/>
                  <a:pt x="1236199" y="1770495"/>
                  <a:pt x="1227531" y="1791324"/>
                </a:cubicBezTo>
                <a:cubicBezTo>
                  <a:pt x="1227531" y="1791324"/>
                  <a:pt x="1202799" y="1829832"/>
                  <a:pt x="1215146" y="1834236"/>
                </a:cubicBezTo>
                <a:cubicBezTo>
                  <a:pt x="1222494" y="1832453"/>
                  <a:pt x="1243543" y="1766643"/>
                  <a:pt x="1245792" y="1764575"/>
                </a:cubicBezTo>
                <a:lnTo>
                  <a:pt x="1275944" y="1696457"/>
                </a:lnTo>
                <a:lnTo>
                  <a:pt x="1293936" y="1682284"/>
                </a:lnTo>
                <a:lnTo>
                  <a:pt x="1256752" y="1767661"/>
                </a:lnTo>
                <a:cubicBezTo>
                  <a:pt x="1240435" y="1805168"/>
                  <a:pt x="1223075" y="1844360"/>
                  <a:pt x="1203562" y="1885533"/>
                </a:cubicBezTo>
                <a:cubicBezTo>
                  <a:pt x="1203562" y="1885533"/>
                  <a:pt x="1183791" y="1929431"/>
                  <a:pt x="1193012" y="1925927"/>
                </a:cubicBezTo>
                <a:lnTo>
                  <a:pt x="1198782" y="1914261"/>
                </a:lnTo>
                <a:lnTo>
                  <a:pt x="1202156" y="1895757"/>
                </a:lnTo>
                <a:cubicBezTo>
                  <a:pt x="1203714" y="1888583"/>
                  <a:pt x="1205316" y="1882997"/>
                  <a:pt x="1206861" y="1880858"/>
                </a:cubicBezTo>
                <a:lnTo>
                  <a:pt x="1211007" y="1886329"/>
                </a:lnTo>
                <a:lnTo>
                  <a:pt x="1212783" y="1882028"/>
                </a:lnTo>
                <a:cubicBezTo>
                  <a:pt x="1208289" y="1886161"/>
                  <a:pt x="1229700" y="1835778"/>
                  <a:pt x="1237553" y="1844316"/>
                </a:cubicBezTo>
                <a:cubicBezTo>
                  <a:pt x="1240033" y="1847011"/>
                  <a:pt x="1216142" y="1894698"/>
                  <a:pt x="1211505" y="1903939"/>
                </a:cubicBezTo>
                <a:lnTo>
                  <a:pt x="1209980" y="1907723"/>
                </a:lnTo>
                <a:lnTo>
                  <a:pt x="1209945" y="1908306"/>
                </a:lnTo>
                <a:lnTo>
                  <a:pt x="1207824" y="1921402"/>
                </a:lnTo>
                <a:lnTo>
                  <a:pt x="1248261" y="1838198"/>
                </a:lnTo>
                <a:cubicBezTo>
                  <a:pt x="1267856" y="1795705"/>
                  <a:pt x="1287441" y="1751979"/>
                  <a:pt x="1308336" y="1707047"/>
                </a:cubicBezTo>
                <a:cubicBezTo>
                  <a:pt x="1308336" y="1707047"/>
                  <a:pt x="1305120" y="1689269"/>
                  <a:pt x="1314573" y="1690526"/>
                </a:cubicBezTo>
                <a:cubicBezTo>
                  <a:pt x="1319713" y="1691605"/>
                  <a:pt x="1302563" y="1733092"/>
                  <a:pt x="1310816" y="1709743"/>
                </a:cubicBezTo>
                <a:cubicBezTo>
                  <a:pt x="1282883" y="1786861"/>
                  <a:pt x="1234260" y="1873056"/>
                  <a:pt x="1211428" y="1950459"/>
                </a:cubicBezTo>
                <a:cubicBezTo>
                  <a:pt x="1211428" y="1950459"/>
                  <a:pt x="1214349" y="1956172"/>
                  <a:pt x="1213619" y="1954743"/>
                </a:cubicBezTo>
                <a:cubicBezTo>
                  <a:pt x="1213376" y="1954266"/>
                  <a:pt x="1212727" y="1952998"/>
                  <a:pt x="1211428" y="1950459"/>
                </a:cubicBezTo>
                <a:cubicBezTo>
                  <a:pt x="1253813" y="1880785"/>
                  <a:pt x="1287519" y="1777619"/>
                  <a:pt x="1327294" y="1694585"/>
                </a:cubicBezTo>
                <a:cubicBezTo>
                  <a:pt x="1329308" y="1687757"/>
                  <a:pt x="1344677" y="1657862"/>
                  <a:pt x="1350050" y="1663702"/>
                </a:cubicBezTo>
                <a:lnTo>
                  <a:pt x="1335146" y="1703122"/>
                </a:lnTo>
                <a:cubicBezTo>
                  <a:pt x="1317390" y="1740191"/>
                  <a:pt x="1299826" y="1781230"/>
                  <a:pt x="1286796" y="1818928"/>
                </a:cubicBezTo>
                <a:cubicBezTo>
                  <a:pt x="1280054" y="1825128"/>
                  <a:pt x="1275832" y="1834819"/>
                  <a:pt x="1276298" y="1844344"/>
                </a:cubicBezTo>
                <a:cubicBezTo>
                  <a:pt x="1274051" y="1846411"/>
                  <a:pt x="1266701" y="1848193"/>
                  <a:pt x="1271662" y="1853585"/>
                </a:cubicBezTo>
                <a:cubicBezTo>
                  <a:pt x="1269414" y="1855652"/>
                  <a:pt x="1262065" y="1857434"/>
                  <a:pt x="1267025" y="1862826"/>
                </a:cubicBezTo>
                <a:cubicBezTo>
                  <a:pt x="1269459" y="1860587"/>
                  <a:pt x="1271239" y="1858951"/>
                  <a:pt x="1272099" y="1857537"/>
                </a:cubicBezTo>
                <a:cubicBezTo>
                  <a:pt x="1272959" y="1856124"/>
                  <a:pt x="1272901" y="1854933"/>
                  <a:pt x="1271662" y="1853585"/>
                </a:cubicBezTo>
                <a:cubicBezTo>
                  <a:pt x="1274096" y="1851347"/>
                  <a:pt x="1275875" y="1849710"/>
                  <a:pt x="1276735" y="1848296"/>
                </a:cubicBezTo>
                <a:cubicBezTo>
                  <a:pt x="1277595" y="1846883"/>
                  <a:pt x="1277537" y="1845691"/>
                  <a:pt x="1276298" y="1844344"/>
                </a:cubicBezTo>
                <a:cubicBezTo>
                  <a:pt x="1279739" y="1838691"/>
                  <a:pt x="1282583" y="1834830"/>
                  <a:pt x="1284458" y="1831136"/>
                </a:cubicBezTo>
                <a:cubicBezTo>
                  <a:pt x="1286332" y="1827442"/>
                  <a:pt x="1287235" y="1823915"/>
                  <a:pt x="1286796" y="1818928"/>
                </a:cubicBezTo>
                <a:cubicBezTo>
                  <a:pt x="1302371" y="1789258"/>
                  <a:pt x="1317200" y="1756333"/>
                  <a:pt x="1332250" y="1721961"/>
                </a:cubicBezTo>
                <a:cubicBezTo>
                  <a:pt x="1347302" y="1687588"/>
                  <a:pt x="1362576" y="1651766"/>
                  <a:pt x="1379041" y="1616299"/>
                </a:cubicBezTo>
                <a:lnTo>
                  <a:pt x="1381329" y="1610391"/>
                </a:lnTo>
                <a:lnTo>
                  <a:pt x="1423548" y="1575203"/>
                </a:lnTo>
                <a:lnTo>
                  <a:pt x="1426059" y="1623701"/>
                </a:lnTo>
                <a:lnTo>
                  <a:pt x="1422913" y="1628620"/>
                </a:lnTo>
                <a:lnTo>
                  <a:pt x="1426163" y="1625726"/>
                </a:lnTo>
                <a:lnTo>
                  <a:pt x="1427265" y="1646986"/>
                </a:lnTo>
                <a:cubicBezTo>
                  <a:pt x="1428227" y="1688241"/>
                  <a:pt x="1428014" y="1730328"/>
                  <a:pt x="1426497" y="1773444"/>
                </a:cubicBezTo>
                <a:lnTo>
                  <a:pt x="1425920" y="1855525"/>
                </a:lnTo>
                <a:lnTo>
                  <a:pt x="1429761" y="1866130"/>
                </a:lnTo>
                <a:lnTo>
                  <a:pt x="1425460" y="1920495"/>
                </a:lnTo>
                <a:lnTo>
                  <a:pt x="1424831" y="2010127"/>
                </a:lnTo>
                <a:cubicBezTo>
                  <a:pt x="1424120" y="2086196"/>
                  <a:pt x="1424748" y="2157560"/>
                  <a:pt x="1431215" y="2218585"/>
                </a:cubicBezTo>
                <a:cubicBezTo>
                  <a:pt x="1451885" y="2059065"/>
                  <a:pt x="1460964" y="1875371"/>
                  <a:pt x="1464130" y="1683717"/>
                </a:cubicBezTo>
                <a:lnTo>
                  <a:pt x="1463732" y="1593242"/>
                </a:lnTo>
                <a:lnTo>
                  <a:pt x="1467088" y="1590452"/>
                </a:lnTo>
                <a:cubicBezTo>
                  <a:pt x="1468543" y="1587398"/>
                  <a:pt x="1468485" y="1584372"/>
                  <a:pt x="1465459" y="1584428"/>
                </a:cubicBezTo>
                <a:lnTo>
                  <a:pt x="1463710" y="1588100"/>
                </a:lnTo>
                <a:lnTo>
                  <a:pt x="1463507" y="1541900"/>
                </a:lnTo>
                <a:lnTo>
                  <a:pt x="1471333" y="1535377"/>
                </a:lnTo>
                <a:cubicBezTo>
                  <a:pt x="1523626" y="1492894"/>
                  <a:pt x="1575933" y="1451168"/>
                  <a:pt x="1628111" y="1409318"/>
                </a:cubicBezTo>
                <a:lnTo>
                  <a:pt x="1781776" y="1284445"/>
                </a:lnTo>
                <a:lnTo>
                  <a:pt x="1781247" y="1319439"/>
                </a:lnTo>
                <a:lnTo>
                  <a:pt x="1780081" y="1334376"/>
                </a:lnTo>
                <a:lnTo>
                  <a:pt x="1766748" y="1343895"/>
                </a:lnTo>
                <a:cubicBezTo>
                  <a:pt x="1718102" y="1379120"/>
                  <a:pt x="1671851" y="1414298"/>
                  <a:pt x="1647362" y="1439734"/>
                </a:cubicBezTo>
                <a:lnTo>
                  <a:pt x="1644527" y="1449879"/>
                </a:lnTo>
                <a:cubicBezTo>
                  <a:pt x="1653664" y="1452734"/>
                  <a:pt x="1699673" y="1404945"/>
                  <a:pt x="1712043" y="1392100"/>
                </a:cubicBezTo>
                <a:cubicBezTo>
                  <a:pt x="1725987" y="1382504"/>
                  <a:pt x="1738748" y="1373687"/>
                  <a:pt x="1750814" y="1365252"/>
                </a:cubicBezTo>
                <a:lnTo>
                  <a:pt x="1779244" y="1345087"/>
                </a:lnTo>
                <a:lnTo>
                  <a:pt x="1776154" y="1384646"/>
                </a:lnTo>
                <a:cubicBezTo>
                  <a:pt x="1772661" y="1431144"/>
                  <a:pt x="1770346" y="1480099"/>
                  <a:pt x="1777440" y="1509908"/>
                </a:cubicBezTo>
                <a:cubicBezTo>
                  <a:pt x="1801041" y="1589168"/>
                  <a:pt x="1797693" y="1397060"/>
                  <a:pt x="1801616" y="1375219"/>
                </a:cubicBezTo>
                <a:lnTo>
                  <a:pt x="1802708" y="1327654"/>
                </a:lnTo>
                <a:lnTo>
                  <a:pt x="1840932" y="1298796"/>
                </a:lnTo>
                <a:lnTo>
                  <a:pt x="1841366" y="1303871"/>
                </a:lnTo>
                <a:lnTo>
                  <a:pt x="1843172" y="1318164"/>
                </a:lnTo>
                <a:lnTo>
                  <a:pt x="1843435" y="1317366"/>
                </a:lnTo>
                <a:cubicBezTo>
                  <a:pt x="1844492" y="1314359"/>
                  <a:pt x="1845546" y="1309345"/>
                  <a:pt x="1846661" y="1303243"/>
                </a:cubicBezTo>
                <a:lnTo>
                  <a:pt x="1848414" y="1293147"/>
                </a:lnTo>
                <a:lnTo>
                  <a:pt x="1853871" y="1289027"/>
                </a:lnTo>
                <a:lnTo>
                  <a:pt x="1856200" y="1286935"/>
                </a:lnTo>
                <a:lnTo>
                  <a:pt x="1856079" y="1287548"/>
                </a:lnTo>
                <a:cubicBezTo>
                  <a:pt x="1852709" y="1301774"/>
                  <a:pt x="1850327" y="1313021"/>
                  <a:pt x="1848437" y="1322896"/>
                </a:cubicBezTo>
                <a:lnTo>
                  <a:pt x="1845739" y="1338481"/>
                </a:lnTo>
                <a:lnTo>
                  <a:pt x="1852363" y="1390908"/>
                </a:lnTo>
                <a:lnTo>
                  <a:pt x="1856428" y="1389764"/>
                </a:lnTo>
                <a:cubicBezTo>
                  <a:pt x="1855689" y="1389225"/>
                  <a:pt x="1855187" y="1391534"/>
                  <a:pt x="1854867" y="1395491"/>
                </a:cubicBezTo>
                <a:lnTo>
                  <a:pt x="1854496" y="1407791"/>
                </a:lnTo>
                <a:lnTo>
                  <a:pt x="1859444" y="1446975"/>
                </a:lnTo>
                <a:lnTo>
                  <a:pt x="1862541" y="1433234"/>
                </a:lnTo>
                <a:lnTo>
                  <a:pt x="1872182" y="1435162"/>
                </a:lnTo>
                <a:lnTo>
                  <a:pt x="1871937" y="1394576"/>
                </a:lnTo>
                <a:lnTo>
                  <a:pt x="1878401" y="1436106"/>
                </a:lnTo>
                <a:lnTo>
                  <a:pt x="1884821" y="1415074"/>
                </a:lnTo>
                <a:lnTo>
                  <a:pt x="1888090" y="1406278"/>
                </a:lnTo>
                <a:lnTo>
                  <a:pt x="1876523" y="1273696"/>
                </a:lnTo>
                <a:lnTo>
                  <a:pt x="1876273" y="1269377"/>
                </a:lnTo>
                <a:lnTo>
                  <a:pt x="1886517" y="1260654"/>
                </a:lnTo>
                <a:cubicBezTo>
                  <a:pt x="1893689" y="1254598"/>
                  <a:pt x="1900752" y="1248662"/>
                  <a:pt x="1906245" y="1244028"/>
                </a:cubicBezTo>
                <a:lnTo>
                  <a:pt x="1906319" y="1243965"/>
                </a:lnTo>
                <a:lnTo>
                  <a:pt x="1907798" y="1246036"/>
                </a:lnTo>
                <a:cubicBezTo>
                  <a:pt x="1910991" y="1248481"/>
                  <a:pt x="1913920" y="1249743"/>
                  <a:pt x="1913920" y="1249743"/>
                </a:cubicBezTo>
                <a:cubicBezTo>
                  <a:pt x="1913920" y="1249743"/>
                  <a:pt x="1914495" y="1251963"/>
                  <a:pt x="1914767" y="1255118"/>
                </a:cubicBezTo>
                <a:lnTo>
                  <a:pt x="1914335" y="1259951"/>
                </a:lnTo>
                <a:lnTo>
                  <a:pt x="1913781" y="1257146"/>
                </a:lnTo>
                <a:cubicBezTo>
                  <a:pt x="1913197" y="1254380"/>
                  <a:pt x="1912922" y="1253378"/>
                  <a:pt x="1912839" y="1253630"/>
                </a:cubicBezTo>
                <a:cubicBezTo>
                  <a:pt x="1912676" y="1254133"/>
                  <a:pt x="1913289" y="1259654"/>
                  <a:pt x="1913783" y="1266109"/>
                </a:cubicBezTo>
                <a:cubicBezTo>
                  <a:pt x="1919342" y="1276390"/>
                  <a:pt x="1923773" y="1290126"/>
                  <a:pt x="1923773" y="1290126"/>
                </a:cubicBezTo>
                <a:cubicBezTo>
                  <a:pt x="1937264" y="1292000"/>
                  <a:pt x="1910802" y="1231973"/>
                  <a:pt x="1917406" y="1198029"/>
                </a:cubicBezTo>
                <a:cubicBezTo>
                  <a:pt x="1918532" y="1194572"/>
                  <a:pt x="1926001" y="1185311"/>
                  <a:pt x="1927127" y="1181855"/>
                </a:cubicBezTo>
                <a:lnTo>
                  <a:pt x="1927993" y="1164705"/>
                </a:lnTo>
                <a:lnTo>
                  <a:pt x="1942092" y="1153158"/>
                </a:lnTo>
                <a:lnTo>
                  <a:pt x="1965783" y="1137530"/>
                </a:lnTo>
                <a:lnTo>
                  <a:pt x="1968398" y="1166799"/>
                </a:lnTo>
                <a:cubicBezTo>
                  <a:pt x="1976083" y="1235482"/>
                  <a:pt x="1981897" y="1299089"/>
                  <a:pt x="1987586" y="1361082"/>
                </a:cubicBezTo>
                <a:lnTo>
                  <a:pt x="1988880" y="1374027"/>
                </a:lnTo>
                <a:lnTo>
                  <a:pt x="1994321" y="1361114"/>
                </a:lnTo>
                <a:lnTo>
                  <a:pt x="1996613" y="1356818"/>
                </a:lnTo>
                <a:lnTo>
                  <a:pt x="1993881" y="1316410"/>
                </a:lnTo>
                <a:cubicBezTo>
                  <a:pt x="1992364" y="1291448"/>
                  <a:pt x="1980707" y="1229264"/>
                  <a:pt x="1986524" y="1211405"/>
                </a:cubicBezTo>
                <a:cubicBezTo>
                  <a:pt x="1988776" y="1204492"/>
                  <a:pt x="2000490" y="1209543"/>
                  <a:pt x="2008611" y="1200562"/>
                </a:cubicBezTo>
                <a:cubicBezTo>
                  <a:pt x="2017206" y="1187841"/>
                  <a:pt x="2010999" y="1177283"/>
                  <a:pt x="2010132" y="1152599"/>
                </a:cubicBezTo>
                <a:cubicBezTo>
                  <a:pt x="2012046" y="1133057"/>
                  <a:pt x="2016736" y="1118655"/>
                  <a:pt x="2016397" y="1106026"/>
                </a:cubicBezTo>
                <a:lnTo>
                  <a:pt x="2016329" y="1104185"/>
                </a:lnTo>
                <a:lnTo>
                  <a:pt x="2032672" y="1093404"/>
                </a:lnTo>
                <a:lnTo>
                  <a:pt x="2033166" y="1104386"/>
                </a:lnTo>
                <a:cubicBezTo>
                  <a:pt x="2033388" y="1112531"/>
                  <a:pt x="2033900" y="1121785"/>
                  <a:pt x="2035784" y="1130809"/>
                </a:cubicBezTo>
                <a:cubicBezTo>
                  <a:pt x="2036124" y="1143439"/>
                  <a:pt x="2043877" y="1203940"/>
                  <a:pt x="2047701" y="1164855"/>
                </a:cubicBezTo>
                <a:cubicBezTo>
                  <a:pt x="2049314" y="1153069"/>
                  <a:pt x="2048071" y="1139228"/>
                  <a:pt x="2046358" y="1126828"/>
                </a:cubicBezTo>
                <a:lnTo>
                  <a:pt x="2045645" y="1122180"/>
                </a:lnTo>
                <a:lnTo>
                  <a:pt x="2048239" y="1122239"/>
                </a:lnTo>
                <a:cubicBezTo>
                  <a:pt x="2050766" y="1120916"/>
                  <a:pt x="2053110" y="1117229"/>
                  <a:pt x="2054931" y="1109880"/>
                </a:cubicBezTo>
                <a:lnTo>
                  <a:pt x="2058400" y="1076432"/>
                </a:lnTo>
                <a:lnTo>
                  <a:pt x="2066647" y="1070991"/>
                </a:lnTo>
                <a:lnTo>
                  <a:pt x="2070618" y="1117577"/>
                </a:lnTo>
                <a:lnTo>
                  <a:pt x="2072565" y="1133584"/>
                </a:lnTo>
                <a:lnTo>
                  <a:pt x="2073236" y="1130298"/>
                </a:lnTo>
                <a:lnTo>
                  <a:pt x="2078907" y="1103077"/>
                </a:lnTo>
                <a:lnTo>
                  <a:pt x="2076543" y="1064463"/>
                </a:lnTo>
                <a:lnTo>
                  <a:pt x="2103795" y="1046485"/>
                </a:lnTo>
                <a:lnTo>
                  <a:pt x="2103188" y="1050768"/>
                </a:lnTo>
                <a:cubicBezTo>
                  <a:pt x="2098692" y="1085732"/>
                  <a:pt x="2106571" y="1068101"/>
                  <a:pt x="2112886" y="1048535"/>
                </a:cubicBezTo>
                <a:lnTo>
                  <a:pt x="2115884" y="1038114"/>
                </a:lnTo>
                <a:lnTo>
                  <a:pt x="2128826" y="1029039"/>
                </a:lnTo>
                <a:lnTo>
                  <a:pt x="2128912" y="1031340"/>
                </a:lnTo>
                <a:lnTo>
                  <a:pt x="2129376" y="1028653"/>
                </a:lnTo>
                <a:lnTo>
                  <a:pt x="2170608" y="999740"/>
                </a:lnTo>
                <a:lnTo>
                  <a:pt x="2168594" y="1012782"/>
                </a:lnTo>
                <a:cubicBezTo>
                  <a:pt x="2163204" y="1020187"/>
                  <a:pt x="2161107" y="1023068"/>
                  <a:pt x="2165234" y="1029848"/>
                </a:cubicBezTo>
                <a:cubicBezTo>
                  <a:pt x="2167181" y="1027173"/>
                  <a:pt x="2168311" y="1024063"/>
                  <a:pt x="2168810" y="1021043"/>
                </a:cubicBezTo>
                <a:cubicBezTo>
                  <a:pt x="2169309" y="1018023"/>
                  <a:pt x="2169176" y="1015093"/>
                  <a:pt x="2168594" y="1012782"/>
                </a:cubicBezTo>
                <a:lnTo>
                  <a:pt x="2172726" y="998255"/>
                </a:lnTo>
                <a:lnTo>
                  <a:pt x="2181443" y="992142"/>
                </a:lnTo>
                <a:lnTo>
                  <a:pt x="2172289" y="1034806"/>
                </a:lnTo>
                <a:cubicBezTo>
                  <a:pt x="2161351" y="1088149"/>
                  <a:pt x="2153665" y="1132356"/>
                  <a:pt x="2140456" y="1198739"/>
                </a:cubicBezTo>
                <a:cubicBezTo>
                  <a:pt x="2140456" y="1198739"/>
                  <a:pt x="2123779" y="1241358"/>
                  <a:pt x="2136751" y="1243247"/>
                </a:cubicBezTo>
                <a:cubicBezTo>
                  <a:pt x="2143604" y="1240054"/>
                  <a:pt x="2151303" y="1171389"/>
                  <a:pt x="2153101" y="1168921"/>
                </a:cubicBezTo>
                <a:cubicBezTo>
                  <a:pt x="2160809" y="1135510"/>
                  <a:pt x="2167667" y="1103526"/>
                  <a:pt x="2174811" y="1071278"/>
                </a:cubicBezTo>
                <a:lnTo>
                  <a:pt x="2195890" y="982012"/>
                </a:lnTo>
                <a:lnTo>
                  <a:pt x="2204950" y="975659"/>
                </a:lnTo>
                <a:lnTo>
                  <a:pt x="2200204" y="1006054"/>
                </a:lnTo>
                <a:cubicBezTo>
                  <a:pt x="2195638" y="1028534"/>
                  <a:pt x="2189595" y="1051357"/>
                  <a:pt x="2189279" y="1054903"/>
                </a:cubicBezTo>
                <a:cubicBezTo>
                  <a:pt x="2172736" y="1128459"/>
                  <a:pt x="2157553" y="1207409"/>
                  <a:pt x="2135480" y="1295820"/>
                </a:cubicBezTo>
                <a:cubicBezTo>
                  <a:pt x="2135480" y="1295820"/>
                  <a:pt x="2124728" y="1342749"/>
                  <a:pt x="2133079" y="1337500"/>
                </a:cubicBezTo>
                <a:lnTo>
                  <a:pt x="2136444" y="1324928"/>
                </a:lnTo>
                <a:lnTo>
                  <a:pt x="2136112" y="1306122"/>
                </a:lnTo>
                <a:cubicBezTo>
                  <a:pt x="2136231" y="1298781"/>
                  <a:pt x="2136702" y="1292989"/>
                  <a:pt x="2137797" y="1290587"/>
                </a:cubicBezTo>
                <a:lnTo>
                  <a:pt x="2142937" y="1295137"/>
                </a:lnTo>
                <a:lnTo>
                  <a:pt x="2143834" y="1290570"/>
                </a:lnTo>
                <a:cubicBezTo>
                  <a:pt x="2140239" y="1295507"/>
                  <a:pt x="2151325" y="1241897"/>
                  <a:pt x="2160703" y="1248723"/>
                </a:cubicBezTo>
                <a:cubicBezTo>
                  <a:pt x="2163664" y="1250878"/>
                  <a:pt x="2149617" y="1302333"/>
                  <a:pt x="2146888" y="1312305"/>
                </a:cubicBezTo>
                <a:lnTo>
                  <a:pt x="2146137" y="1316316"/>
                </a:lnTo>
                <a:lnTo>
                  <a:pt x="2146217" y="1316894"/>
                </a:lnTo>
                <a:lnTo>
                  <a:pt x="2146713" y="1330151"/>
                </a:lnTo>
                <a:lnTo>
                  <a:pt x="2169999" y="1240620"/>
                </a:lnTo>
                <a:cubicBezTo>
                  <a:pt x="2180856" y="1195104"/>
                  <a:pt x="2191460" y="1148381"/>
                  <a:pt x="2203111" y="1100217"/>
                </a:cubicBezTo>
                <a:cubicBezTo>
                  <a:pt x="2203111" y="1100217"/>
                  <a:pt x="2196461" y="1083419"/>
                  <a:pt x="2205977" y="1082793"/>
                </a:cubicBezTo>
                <a:cubicBezTo>
                  <a:pt x="2211231" y="1082838"/>
                  <a:pt x="2202572" y="1126888"/>
                  <a:pt x="2206072" y="1102373"/>
                </a:cubicBezTo>
                <a:cubicBezTo>
                  <a:pt x="2193849" y="1183477"/>
                  <a:pt x="2163126" y="1277551"/>
                  <a:pt x="2155961" y="1357933"/>
                </a:cubicBezTo>
                <a:cubicBezTo>
                  <a:pt x="2157732" y="1360166"/>
                  <a:pt x="2158619" y="1361283"/>
                  <a:pt x="2158950" y="1361703"/>
                </a:cubicBezTo>
                <a:cubicBezTo>
                  <a:pt x="2159948" y="1362959"/>
                  <a:pt x="2155961" y="1357933"/>
                  <a:pt x="2155961" y="1357933"/>
                </a:cubicBezTo>
                <a:cubicBezTo>
                  <a:pt x="2183817" y="1281283"/>
                  <a:pt x="2196578" y="1173505"/>
                  <a:pt x="2219248" y="1084270"/>
                </a:cubicBezTo>
                <a:cubicBezTo>
                  <a:pt x="2219881" y="1077180"/>
                  <a:pt x="2229070" y="1044845"/>
                  <a:pt x="2235486" y="1049516"/>
                </a:cubicBezTo>
                <a:lnTo>
                  <a:pt x="2228625" y="1091097"/>
                </a:lnTo>
                <a:cubicBezTo>
                  <a:pt x="2218506" y="1130934"/>
                  <a:pt x="2209356" y="1174625"/>
                  <a:pt x="2203992" y="1214148"/>
                </a:cubicBezTo>
                <a:cubicBezTo>
                  <a:pt x="2198602" y="1221554"/>
                  <a:pt x="2196366" y="1231885"/>
                  <a:pt x="2198696" y="1241132"/>
                </a:cubicBezTo>
                <a:cubicBezTo>
                  <a:pt x="2196899" y="1243601"/>
                  <a:pt x="2190045" y="1246794"/>
                  <a:pt x="2195968" y="1251106"/>
                </a:cubicBezTo>
                <a:cubicBezTo>
                  <a:pt x="2194172" y="1253574"/>
                  <a:pt x="2187316" y="1256766"/>
                  <a:pt x="2193239" y="1261078"/>
                </a:cubicBezTo>
                <a:cubicBezTo>
                  <a:pt x="2195186" y="1258403"/>
                  <a:pt x="2196609" y="1256449"/>
                  <a:pt x="2197175" y="1254894"/>
                </a:cubicBezTo>
                <a:cubicBezTo>
                  <a:pt x="2197739" y="1253339"/>
                  <a:pt x="2197448" y="1252183"/>
                  <a:pt x="2195968" y="1251106"/>
                </a:cubicBezTo>
                <a:cubicBezTo>
                  <a:pt x="2197914" y="1248432"/>
                  <a:pt x="2199337" y="1246477"/>
                  <a:pt x="2199902" y="1244922"/>
                </a:cubicBezTo>
                <a:cubicBezTo>
                  <a:pt x="2200469" y="1243367"/>
                  <a:pt x="2200177" y="1242210"/>
                  <a:pt x="2198696" y="1241132"/>
                </a:cubicBezTo>
                <a:cubicBezTo>
                  <a:pt x="2200959" y="1234913"/>
                  <a:pt x="2202989" y="1230569"/>
                  <a:pt x="2204100" y="1226578"/>
                </a:cubicBezTo>
                <a:cubicBezTo>
                  <a:pt x="2205211" y="1222588"/>
                  <a:pt x="2205403" y="1218953"/>
                  <a:pt x="2203992" y="1214148"/>
                </a:cubicBezTo>
                <a:cubicBezTo>
                  <a:pt x="2213429" y="1181995"/>
                  <a:pt x="2221494" y="1146799"/>
                  <a:pt x="2229491" y="1110136"/>
                </a:cubicBezTo>
                <a:cubicBezTo>
                  <a:pt x="2237489" y="1073475"/>
                  <a:pt x="2245421" y="1035348"/>
                  <a:pt x="2254591" y="997338"/>
                </a:cubicBezTo>
                <a:lnTo>
                  <a:pt x="2265738" y="932969"/>
                </a:lnTo>
                <a:lnTo>
                  <a:pt x="2344409" y="875723"/>
                </a:lnTo>
                <a:cubicBezTo>
                  <a:pt x="2369852" y="857271"/>
                  <a:pt x="2394490" y="839652"/>
                  <a:pt x="2420636" y="821753"/>
                </a:cubicBezTo>
                <a:cubicBezTo>
                  <a:pt x="2539527" y="746106"/>
                  <a:pt x="2654769" y="677592"/>
                  <a:pt x="2770027" y="609834"/>
                </a:cubicBezTo>
                <a:lnTo>
                  <a:pt x="2775058" y="606848"/>
                </a:lnTo>
                <a:lnTo>
                  <a:pt x="2775675" y="605928"/>
                </a:lnTo>
                <a:lnTo>
                  <a:pt x="2776426" y="606037"/>
                </a:lnTo>
                <a:lnTo>
                  <a:pt x="2791774" y="596929"/>
                </a:lnTo>
                <a:lnTo>
                  <a:pt x="2791056" y="596863"/>
                </a:lnTo>
                <a:cubicBezTo>
                  <a:pt x="2792898" y="594733"/>
                  <a:pt x="2796926" y="591476"/>
                  <a:pt x="2799497" y="589679"/>
                </a:cubicBezTo>
                <a:cubicBezTo>
                  <a:pt x="2810073" y="582184"/>
                  <a:pt x="2824179" y="574917"/>
                  <a:pt x="2834754" y="567422"/>
                </a:cubicBezTo>
                <a:cubicBezTo>
                  <a:pt x="2884349" y="534313"/>
                  <a:pt x="2930034" y="506841"/>
                  <a:pt x="2974237" y="476984"/>
                </a:cubicBezTo>
                <a:cubicBezTo>
                  <a:pt x="3036164" y="434530"/>
                  <a:pt x="3102452" y="400539"/>
                  <a:pt x="3163871" y="365906"/>
                </a:cubicBezTo>
                <a:cubicBezTo>
                  <a:pt x="3193966" y="347567"/>
                  <a:pt x="3225545" y="327362"/>
                  <a:pt x="3257395" y="307175"/>
                </a:cubicBezTo>
                <a:cubicBezTo>
                  <a:pt x="3336560" y="259621"/>
                  <a:pt x="3423218" y="222694"/>
                  <a:pt x="3510169" y="185460"/>
                </a:cubicBezTo>
                <a:cubicBezTo>
                  <a:pt x="3524400" y="180491"/>
                  <a:pt x="3538500" y="177539"/>
                  <a:pt x="3550718" y="171658"/>
                </a:cubicBezTo>
                <a:lnTo>
                  <a:pt x="3560518" y="165670"/>
                </a:lnTo>
                <a:lnTo>
                  <a:pt x="3560994" y="166009"/>
                </a:lnTo>
                <a:cubicBezTo>
                  <a:pt x="3561673" y="166052"/>
                  <a:pt x="3562181" y="165595"/>
                  <a:pt x="3562243" y="164617"/>
                </a:cubicBezTo>
                <a:lnTo>
                  <a:pt x="3560518" y="165670"/>
                </a:lnTo>
                <a:lnTo>
                  <a:pt x="3558712" y="164389"/>
                </a:lnTo>
                <a:cubicBezTo>
                  <a:pt x="3574448" y="157227"/>
                  <a:pt x="3591940" y="148216"/>
                  <a:pt x="3592066" y="146262"/>
                </a:cubicBezTo>
                <a:cubicBezTo>
                  <a:pt x="3591940" y="148216"/>
                  <a:pt x="3583521" y="147670"/>
                  <a:pt x="3583521" y="147670"/>
                </a:cubicBezTo>
                <a:cubicBezTo>
                  <a:pt x="3578633" y="147355"/>
                  <a:pt x="3583774" y="143761"/>
                  <a:pt x="3576984" y="143323"/>
                </a:cubicBezTo>
                <a:cubicBezTo>
                  <a:pt x="3571969" y="144961"/>
                  <a:pt x="3557990" y="150273"/>
                  <a:pt x="3547688" y="153532"/>
                </a:cubicBezTo>
                <a:cubicBezTo>
                  <a:pt x="3532529" y="159177"/>
                  <a:pt x="3516743" y="165006"/>
                  <a:pt x="3500690" y="171028"/>
                </a:cubicBezTo>
                <a:lnTo>
                  <a:pt x="3460085" y="186605"/>
                </a:lnTo>
                <a:lnTo>
                  <a:pt x="3469802" y="181739"/>
                </a:lnTo>
                <a:cubicBezTo>
                  <a:pt x="3487396" y="174290"/>
                  <a:pt x="3505132" y="167831"/>
                  <a:pt x="3522432" y="161752"/>
                </a:cubicBezTo>
                <a:cubicBezTo>
                  <a:pt x="3557016" y="149921"/>
                  <a:pt x="3593628" y="132003"/>
                  <a:pt x="3630259" y="118015"/>
                </a:cubicBezTo>
                <a:cubicBezTo>
                  <a:pt x="3650057" y="111280"/>
                  <a:pt x="3669554" y="103954"/>
                  <a:pt x="3688407" y="97076"/>
                </a:cubicBezTo>
                <a:cubicBezTo>
                  <a:pt x="3707260" y="90197"/>
                  <a:pt x="3725472" y="83768"/>
                  <a:pt x="3742699" y="78830"/>
                </a:cubicBezTo>
                <a:cubicBezTo>
                  <a:pt x="3723307" y="87718"/>
                  <a:pt x="3700948" y="96087"/>
                  <a:pt x="3680052" y="102915"/>
                </a:cubicBezTo>
                <a:lnTo>
                  <a:pt x="3659302" y="111715"/>
                </a:lnTo>
                <a:cubicBezTo>
                  <a:pt x="3659029" y="115951"/>
                  <a:pt x="3676267" y="110849"/>
                  <a:pt x="3679652" y="109105"/>
                </a:cubicBezTo>
                <a:cubicBezTo>
                  <a:pt x="3726457" y="93812"/>
                  <a:pt x="3778805" y="68733"/>
                  <a:pt x="3821410" y="59384"/>
                </a:cubicBezTo>
                <a:close/>
                <a:moveTo>
                  <a:pt x="3590799" y="8620"/>
                </a:moveTo>
                <a:cubicBezTo>
                  <a:pt x="3578432" y="21464"/>
                  <a:pt x="3565433" y="27766"/>
                  <a:pt x="3550476" y="37128"/>
                </a:cubicBezTo>
                <a:cubicBezTo>
                  <a:pt x="3541076" y="46891"/>
                  <a:pt x="3495098" y="69955"/>
                  <a:pt x="3522654" y="59852"/>
                </a:cubicBezTo>
                <a:cubicBezTo>
                  <a:pt x="3557274" y="49614"/>
                  <a:pt x="3603284" y="1826"/>
                  <a:pt x="3628354" y="20024"/>
                </a:cubicBezTo>
                <a:cubicBezTo>
                  <a:pt x="3560609" y="65697"/>
                  <a:pt x="3492842" y="110364"/>
                  <a:pt x="3427549" y="152460"/>
                </a:cubicBezTo>
                <a:cubicBezTo>
                  <a:pt x="3414817" y="146139"/>
                  <a:pt x="3412330" y="174440"/>
                  <a:pt x="3427549" y="152460"/>
                </a:cubicBezTo>
                <a:cubicBezTo>
                  <a:pt x="3437548" y="173966"/>
                  <a:pt x="3402930" y="184204"/>
                  <a:pt x="3387478" y="194081"/>
                </a:cubicBezTo>
                <a:cubicBezTo>
                  <a:pt x="3381540" y="200248"/>
                  <a:pt x="3376250" y="207284"/>
                  <a:pt x="3370144" y="214399"/>
                </a:cubicBezTo>
                <a:lnTo>
                  <a:pt x="3357433" y="226279"/>
                </a:lnTo>
                <a:lnTo>
                  <a:pt x="3364304" y="222809"/>
                </a:lnTo>
                <a:cubicBezTo>
                  <a:pt x="3381257" y="214745"/>
                  <a:pt x="3397634" y="207420"/>
                  <a:pt x="3413722" y="200533"/>
                </a:cubicBezTo>
                <a:lnTo>
                  <a:pt x="3449138" y="185932"/>
                </a:lnTo>
                <a:lnTo>
                  <a:pt x="3446117" y="187947"/>
                </a:lnTo>
                <a:cubicBezTo>
                  <a:pt x="3438712" y="192274"/>
                  <a:pt x="3429090" y="197152"/>
                  <a:pt x="3420692" y="202068"/>
                </a:cubicBezTo>
                <a:lnTo>
                  <a:pt x="3418325" y="203613"/>
                </a:lnTo>
                <a:lnTo>
                  <a:pt x="3404009" y="209524"/>
                </a:lnTo>
                <a:cubicBezTo>
                  <a:pt x="3388312" y="216347"/>
                  <a:pt x="3373062" y="223376"/>
                  <a:pt x="3358618" y="230620"/>
                </a:cubicBezTo>
                <a:lnTo>
                  <a:pt x="3343619" y="238341"/>
                </a:lnTo>
                <a:lnTo>
                  <a:pt x="3315410" y="259111"/>
                </a:lnTo>
                <a:cubicBezTo>
                  <a:pt x="3280566" y="281076"/>
                  <a:pt x="3239744" y="298399"/>
                  <a:pt x="3202734" y="322178"/>
                </a:cubicBezTo>
                <a:lnTo>
                  <a:pt x="2808602" y="561645"/>
                </a:lnTo>
                <a:lnTo>
                  <a:pt x="2811063" y="559278"/>
                </a:lnTo>
                <a:cubicBezTo>
                  <a:pt x="2811394" y="563572"/>
                  <a:pt x="2789214" y="565284"/>
                  <a:pt x="2789214" y="565284"/>
                </a:cubicBezTo>
                <a:cubicBezTo>
                  <a:pt x="2776335" y="566279"/>
                  <a:pt x="2788550" y="556698"/>
                  <a:pt x="2770662" y="558079"/>
                </a:cubicBezTo>
                <a:cubicBezTo>
                  <a:pt x="2758115" y="563369"/>
                  <a:pt x="2723390" y="579727"/>
                  <a:pt x="2697580" y="590359"/>
                </a:cubicBezTo>
                <a:cubicBezTo>
                  <a:pt x="2584491" y="642826"/>
                  <a:pt x="2457254" y="700838"/>
                  <a:pt x="2341155" y="761532"/>
                </a:cubicBezTo>
                <a:lnTo>
                  <a:pt x="2292404" y="788427"/>
                </a:lnTo>
                <a:lnTo>
                  <a:pt x="2293383" y="783259"/>
                </a:lnTo>
                <a:lnTo>
                  <a:pt x="2294965" y="775525"/>
                </a:lnTo>
                <a:lnTo>
                  <a:pt x="2363488" y="738639"/>
                </a:lnTo>
                <a:cubicBezTo>
                  <a:pt x="2482592" y="677105"/>
                  <a:pt x="2596249" y="625001"/>
                  <a:pt x="2722008" y="561840"/>
                </a:cubicBezTo>
                <a:cubicBezTo>
                  <a:pt x="2774290" y="539805"/>
                  <a:pt x="2804006" y="523833"/>
                  <a:pt x="2859914" y="492881"/>
                </a:cubicBezTo>
                <a:cubicBezTo>
                  <a:pt x="2889300" y="472615"/>
                  <a:pt x="2863213" y="479669"/>
                  <a:pt x="2832726" y="494982"/>
                </a:cubicBezTo>
                <a:cubicBezTo>
                  <a:pt x="2820180" y="500270"/>
                  <a:pt x="2820566" y="505279"/>
                  <a:pt x="2794424" y="511617"/>
                </a:cubicBezTo>
                <a:cubicBezTo>
                  <a:pt x="2754024" y="510419"/>
                  <a:pt x="2693820" y="541703"/>
                  <a:pt x="2641539" y="563738"/>
                </a:cubicBezTo>
                <a:lnTo>
                  <a:pt x="2638149" y="565331"/>
                </a:lnTo>
                <a:lnTo>
                  <a:pt x="2941236" y="380828"/>
                </a:lnTo>
                <a:cubicBezTo>
                  <a:pt x="3157358" y="251257"/>
                  <a:pt x="3374052" y="125209"/>
                  <a:pt x="3590799" y="8620"/>
                </a:cubicBezTo>
                <a:close/>
                <a:moveTo>
                  <a:pt x="3594514" y="2484"/>
                </a:moveTo>
                <a:lnTo>
                  <a:pt x="3592451" y="5892"/>
                </a:lnTo>
                <a:cubicBezTo>
                  <a:pt x="3591535" y="7407"/>
                  <a:pt x="3590799" y="8620"/>
                  <a:pt x="3590799" y="8620"/>
                </a:cubicBezTo>
                <a:close/>
                <a:moveTo>
                  <a:pt x="3595752" y="438"/>
                </a:moveTo>
                <a:lnTo>
                  <a:pt x="3594514" y="2484"/>
                </a:lnTo>
                <a:lnTo>
                  <a:pt x="3595202" y="1347"/>
                </a:lnTo>
                <a:cubicBezTo>
                  <a:pt x="3595935" y="135"/>
                  <a:pt x="3596304" y="-470"/>
                  <a:pt x="3595752" y="438"/>
                </a:cubicBezTo>
                <a:close/>
              </a:path>
            </a:pathLst>
          </a:custGeom>
          <a:noFill/>
        </p:spPr>
        <p:txBody>
          <a:bodyPr wrap="square">
            <a:noAutofit/>
          </a:bodyPr>
          <a:lstStyle>
            <a:lvl1pPr>
              <a:defRPr sz="1500">
                <a:solidFill>
                  <a:srgbClr val="00B0F0"/>
                </a:solidFill>
              </a:defRPr>
            </a:lvl1pPr>
          </a:lstStyle>
          <a:p>
            <a:pPr lvl="0"/>
            <a:r>
              <a:rPr lang="en-US" noProof="0" smtClean="0"/>
              <a:t>Click icon to add picture</a:t>
            </a:r>
            <a:endParaRPr lang="id-ID" noProof="0"/>
          </a:p>
        </p:txBody>
      </p:sp>
    </p:spTree>
    <p:extLst>
      <p:ext uri="{BB962C8B-B14F-4D97-AF65-F5344CB8AC3E}">
        <p14:creationId xmlns:p14="http://schemas.microsoft.com/office/powerpoint/2010/main" val="118993285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DC381B-7CF8-428D-AE70-7A7767FC1F3B}" type="datetimeFigureOut">
              <a:rPr lang="en-US" smtClean="0"/>
              <a:t>12/17/2020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5F3447-4C76-45F5-8F80-E9A61E092A80}" type="slidenum">
              <a:rPr lang="en-US" smtClean="0"/>
              <a:t>‹#›</a:t>
            </a:fld>
            <a:endParaRPr lang="en-US"/>
          </a:p>
        </p:txBody>
      </p:sp>
    </p:spTree>
    <p:extLst>
      <p:ext uri="{BB962C8B-B14F-4D97-AF65-F5344CB8AC3E}">
        <p14:creationId xmlns:p14="http://schemas.microsoft.com/office/powerpoint/2010/main" val="12406437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4655128" y="2258291"/>
            <a:ext cx="2715491" cy="2105891"/>
          </a:xfrm>
          <a:custGeom>
            <a:avLst/>
            <a:gdLst>
              <a:gd name="connsiteX0" fmla="*/ 0 w 2715491"/>
              <a:gd name="connsiteY0" fmla="*/ 0 h 2105891"/>
              <a:gd name="connsiteX1" fmla="*/ 2715491 w 2715491"/>
              <a:gd name="connsiteY1" fmla="*/ 0 h 2105891"/>
              <a:gd name="connsiteX2" fmla="*/ 2715491 w 2715491"/>
              <a:gd name="connsiteY2" fmla="*/ 2105891 h 2105891"/>
              <a:gd name="connsiteX3" fmla="*/ 0 w 2715491"/>
              <a:gd name="connsiteY3" fmla="*/ 2105891 h 2105891"/>
            </a:gdLst>
            <a:ahLst/>
            <a:cxnLst>
              <a:cxn ang="0">
                <a:pos x="connsiteX0" y="connsiteY0"/>
              </a:cxn>
              <a:cxn ang="0">
                <a:pos x="connsiteX1" y="connsiteY1"/>
              </a:cxn>
              <a:cxn ang="0">
                <a:pos x="connsiteX2" y="connsiteY2"/>
              </a:cxn>
              <a:cxn ang="0">
                <a:pos x="connsiteX3" y="connsiteY3"/>
              </a:cxn>
            </a:cxnLst>
            <a:rect l="l" t="t" r="r" b="b"/>
            <a:pathLst>
              <a:path w="2715491" h="2105891">
                <a:moveTo>
                  <a:pt x="0" y="0"/>
                </a:moveTo>
                <a:lnTo>
                  <a:pt x="2715491" y="0"/>
                </a:lnTo>
                <a:lnTo>
                  <a:pt x="2715491" y="2105891"/>
                </a:lnTo>
                <a:lnTo>
                  <a:pt x="0" y="2105891"/>
                </a:lnTo>
                <a:close/>
              </a:path>
            </a:pathLst>
          </a:custGeom>
        </p:spPr>
        <p:txBody>
          <a:bodyPr wrap="square">
            <a:noAutofit/>
          </a:bodyPr>
          <a:lstStyle/>
          <a:p>
            <a:endParaRPr lang="en-US"/>
          </a:p>
        </p:txBody>
      </p:sp>
      <p:sp>
        <p:nvSpPr>
          <p:cNvPr id="11" name="Picture Placeholder 10"/>
          <p:cNvSpPr>
            <a:spLocks noGrp="1"/>
          </p:cNvSpPr>
          <p:nvPr>
            <p:ph type="pic" sz="quarter" idx="14"/>
          </p:nvPr>
        </p:nvSpPr>
        <p:spPr>
          <a:xfrm>
            <a:off x="1704110" y="2417617"/>
            <a:ext cx="2304595" cy="1787237"/>
          </a:xfrm>
          <a:custGeom>
            <a:avLst/>
            <a:gdLst>
              <a:gd name="connsiteX0" fmla="*/ 0 w 2715491"/>
              <a:gd name="connsiteY0" fmla="*/ 0 h 2105891"/>
              <a:gd name="connsiteX1" fmla="*/ 2715491 w 2715491"/>
              <a:gd name="connsiteY1" fmla="*/ 0 h 2105891"/>
              <a:gd name="connsiteX2" fmla="*/ 2715491 w 2715491"/>
              <a:gd name="connsiteY2" fmla="*/ 2105891 h 2105891"/>
              <a:gd name="connsiteX3" fmla="*/ 0 w 2715491"/>
              <a:gd name="connsiteY3" fmla="*/ 2105891 h 2105891"/>
            </a:gdLst>
            <a:ahLst/>
            <a:cxnLst>
              <a:cxn ang="0">
                <a:pos x="connsiteX0" y="connsiteY0"/>
              </a:cxn>
              <a:cxn ang="0">
                <a:pos x="connsiteX1" y="connsiteY1"/>
              </a:cxn>
              <a:cxn ang="0">
                <a:pos x="connsiteX2" y="connsiteY2"/>
              </a:cxn>
              <a:cxn ang="0">
                <a:pos x="connsiteX3" y="connsiteY3"/>
              </a:cxn>
            </a:cxnLst>
            <a:rect l="l" t="t" r="r" b="b"/>
            <a:pathLst>
              <a:path w="2715491" h="2105891">
                <a:moveTo>
                  <a:pt x="0" y="0"/>
                </a:moveTo>
                <a:lnTo>
                  <a:pt x="2715491" y="0"/>
                </a:lnTo>
                <a:lnTo>
                  <a:pt x="2715491" y="2105891"/>
                </a:lnTo>
                <a:lnTo>
                  <a:pt x="0" y="2105891"/>
                </a:lnTo>
                <a:close/>
              </a:path>
            </a:pathLst>
          </a:custGeom>
        </p:spPr>
        <p:txBody>
          <a:bodyPr wrap="square">
            <a:noAutofit/>
          </a:bodyPr>
          <a:lstStyle/>
          <a:p>
            <a:endParaRPr lang="en-US"/>
          </a:p>
        </p:txBody>
      </p:sp>
      <p:sp>
        <p:nvSpPr>
          <p:cNvPr id="12" name="Picture Placeholder 11"/>
          <p:cNvSpPr>
            <a:spLocks noGrp="1"/>
          </p:cNvSpPr>
          <p:nvPr>
            <p:ph type="pic" sz="quarter" idx="15"/>
          </p:nvPr>
        </p:nvSpPr>
        <p:spPr>
          <a:xfrm>
            <a:off x="8017042" y="2417616"/>
            <a:ext cx="2304595" cy="1787237"/>
          </a:xfrm>
          <a:custGeom>
            <a:avLst/>
            <a:gdLst>
              <a:gd name="connsiteX0" fmla="*/ 0 w 2715491"/>
              <a:gd name="connsiteY0" fmla="*/ 0 h 2105891"/>
              <a:gd name="connsiteX1" fmla="*/ 2715491 w 2715491"/>
              <a:gd name="connsiteY1" fmla="*/ 0 h 2105891"/>
              <a:gd name="connsiteX2" fmla="*/ 2715491 w 2715491"/>
              <a:gd name="connsiteY2" fmla="*/ 2105891 h 2105891"/>
              <a:gd name="connsiteX3" fmla="*/ 0 w 2715491"/>
              <a:gd name="connsiteY3" fmla="*/ 2105891 h 2105891"/>
            </a:gdLst>
            <a:ahLst/>
            <a:cxnLst>
              <a:cxn ang="0">
                <a:pos x="connsiteX0" y="connsiteY0"/>
              </a:cxn>
              <a:cxn ang="0">
                <a:pos x="connsiteX1" y="connsiteY1"/>
              </a:cxn>
              <a:cxn ang="0">
                <a:pos x="connsiteX2" y="connsiteY2"/>
              </a:cxn>
              <a:cxn ang="0">
                <a:pos x="connsiteX3" y="connsiteY3"/>
              </a:cxn>
            </a:cxnLst>
            <a:rect l="l" t="t" r="r" b="b"/>
            <a:pathLst>
              <a:path w="2715491" h="2105891">
                <a:moveTo>
                  <a:pt x="0" y="0"/>
                </a:moveTo>
                <a:lnTo>
                  <a:pt x="2715491" y="0"/>
                </a:lnTo>
                <a:lnTo>
                  <a:pt x="2715491" y="2105891"/>
                </a:lnTo>
                <a:lnTo>
                  <a:pt x="0" y="2105891"/>
                </a:lnTo>
                <a:close/>
              </a:path>
            </a:pathLst>
          </a:custGeom>
        </p:spPr>
        <p:txBody>
          <a:bodyPr wrap="square">
            <a:noAutofit/>
          </a:bodyPr>
          <a:lstStyle/>
          <a:p>
            <a:endParaRPr lang="en-US"/>
          </a:p>
        </p:txBody>
      </p:sp>
    </p:spTree>
    <p:extLst>
      <p:ext uri="{BB962C8B-B14F-4D97-AF65-F5344CB8AC3E}">
        <p14:creationId xmlns:p14="http://schemas.microsoft.com/office/powerpoint/2010/main" val="22630197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DC381B-7CF8-428D-AE70-7A7767FC1F3B}" type="datetimeFigureOut">
              <a:rPr lang="en-US" smtClean="0"/>
              <a:t>12/17/2020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5F3447-4C76-45F5-8F80-E9A61E092A80}" type="slidenum">
              <a:rPr lang="en-US" smtClean="0"/>
              <a:t>‹#›</a:t>
            </a:fld>
            <a:endParaRPr lang="en-US"/>
          </a:p>
        </p:txBody>
      </p:sp>
    </p:spTree>
    <p:extLst>
      <p:ext uri="{BB962C8B-B14F-4D97-AF65-F5344CB8AC3E}">
        <p14:creationId xmlns:p14="http://schemas.microsoft.com/office/powerpoint/2010/main" val="3290836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DC381B-7CF8-428D-AE70-7A7767FC1F3B}" type="datetimeFigureOut">
              <a:rPr lang="en-US" smtClean="0"/>
              <a:t>12/17/2020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5F3447-4C76-45F5-8F80-E9A61E092A80}" type="slidenum">
              <a:rPr lang="en-US" smtClean="0"/>
              <a:t>‹#›</a:t>
            </a:fld>
            <a:endParaRPr lang="en-US"/>
          </a:p>
        </p:txBody>
      </p:sp>
    </p:spTree>
    <p:extLst>
      <p:ext uri="{BB962C8B-B14F-4D97-AF65-F5344CB8AC3E}">
        <p14:creationId xmlns:p14="http://schemas.microsoft.com/office/powerpoint/2010/main" val="1001351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4DC381B-7CF8-428D-AE70-7A7767FC1F3B}" type="datetimeFigureOut">
              <a:rPr lang="en-US" smtClean="0"/>
              <a:t>12/17/2020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5F3447-4C76-45F5-8F80-E9A61E092A80}" type="slidenum">
              <a:rPr lang="en-US" smtClean="0"/>
              <a:t>‹#›</a:t>
            </a:fld>
            <a:endParaRPr lang="en-US"/>
          </a:p>
        </p:txBody>
      </p:sp>
      <p:sp>
        <p:nvSpPr>
          <p:cNvPr id="6" name="Picture Placeholder 3"/>
          <p:cNvSpPr>
            <a:spLocks noGrp="1"/>
          </p:cNvSpPr>
          <p:nvPr>
            <p:ph type="pic" sz="quarter" idx="13"/>
          </p:nvPr>
        </p:nvSpPr>
        <p:spPr>
          <a:xfrm>
            <a:off x="956601" y="731520"/>
            <a:ext cx="4860765" cy="5457237"/>
          </a:xfrm>
          <a:custGeom>
            <a:avLst/>
            <a:gdLst>
              <a:gd name="connsiteX0" fmla="*/ 2595222 w 4883895"/>
              <a:gd name="connsiteY0" fmla="*/ 4660890 h 4679020"/>
              <a:gd name="connsiteX1" fmla="*/ 2595264 w 4883895"/>
              <a:gd name="connsiteY1" fmla="*/ 4661180 h 4679020"/>
              <a:gd name="connsiteX2" fmla="*/ 2594370 w 4883895"/>
              <a:gd name="connsiteY2" fmla="*/ 4661433 h 4679020"/>
              <a:gd name="connsiteX3" fmla="*/ 2581257 w 4883895"/>
              <a:gd name="connsiteY3" fmla="*/ 4643745 h 4679020"/>
              <a:gd name="connsiteX4" fmla="*/ 2579353 w 4883895"/>
              <a:gd name="connsiteY4" fmla="*/ 4645768 h 4679020"/>
              <a:gd name="connsiteX5" fmla="*/ 2579415 w 4883895"/>
              <a:gd name="connsiteY5" fmla="*/ 4644329 h 4679020"/>
              <a:gd name="connsiteX6" fmla="*/ 2579730 w 4883895"/>
              <a:gd name="connsiteY6" fmla="*/ 4644091 h 4679020"/>
              <a:gd name="connsiteX7" fmla="*/ 2579552 w 4883895"/>
              <a:gd name="connsiteY7" fmla="*/ 4644025 h 4679020"/>
              <a:gd name="connsiteX8" fmla="*/ 2581899 w 4883895"/>
              <a:gd name="connsiteY8" fmla="*/ 4642227 h 4679020"/>
              <a:gd name="connsiteX9" fmla="*/ 2581257 w 4883895"/>
              <a:gd name="connsiteY9" fmla="*/ 4643745 h 4679020"/>
              <a:gd name="connsiteX10" fmla="*/ 2581367 w 4883895"/>
              <a:gd name="connsiteY10" fmla="*/ 4642560 h 4679020"/>
              <a:gd name="connsiteX11" fmla="*/ 2581899 w 4883895"/>
              <a:gd name="connsiteY11" fmla="*/ 4642227 h 4679020"/>
              <a:gd name="connsiteX12" fmla="*/ 2571283 w 4883895"/>
              <a:gd name="connsiteY12" fmla="*/ 4635984 h 4679020"/>
              <a:gd name="connsiteX13" fmla="*/ 2570277 w 4883895"/>
              <a:gd name="connsiteY13" fmla="*/ 4637098 h 4679020"/>
              <a:gd name="connsiteX14" fmla="*/ 2562733 w 4883895"/>
              <a:gd name="connsiteY14" fmla="*/ 4644197 h 4679020"/>
              <a:gd name="connsiteX15" fmla="*/ 2563135 w 4883895"/>
              <a:gd name="connsiteY15" fmla="*/ 4641235 h 4679020"/>
              <a:gd name="connsiteX16" fmla="*/ 2565043 w 4883895"/>
              <a:gd name="connsiteY16" fmla="*/ 4639215 h 4679020"/>
              <a:gd name="connsiteX17" fmla="*/ 2567730 w 4883895"/>
              <a:gd name="connsiteY17" fmla="*/ 4637856 h 4679020"/>
              <a:gd name="connsiteX18" fmla="*/ 2566186 w 4883895"/>
              <a:gd name="connsiteY18" fmla="*/ 4631713 h 4679020"/>
              <a:gd name="connsiteX19" fmla="*/ 2555375 w 4883895"/>
              <a:gd name="connsiteY19" fmla="*/ 4641782 h 4679020"/>
              <a:gd name="connsiteX20" fmla="*/ 2552100 w 4883895"/>
              <a:gd name="connsiteY20" fmla="*/ 4642988 h 4679020"/>
              <a:gd name="connsiteX21" fmla="*/ 2550282 w 4883895"/>
              <a:gd name="connsiteY21" fmla="*/ 4642972 h 4679020"/>
              <a:gd name="connsiteX22" fmla="*/ 2550738 w 4883895"/>
              <a:gd name="connsiteY22" fmla="*/ 4642088 h 4679020"/>
              <a:gd name="connsiteX23" fmla="*/ 2552162 w 4883895"/>
              <a:gd name="connsiteY23" fmla="*/ 4640766 h 4679020"/>
              <a:gd name="connsiteX24" fmla="*/ 2559545 w 4883895"/>
              <a:gd name="connsiteY24" fmla="*/ 4635639 h 4679020"/>
              <a:gd name="connsiteX25" fmla="*/ 2565927 w 4883895"/>
              <a:gd name="connsiteY25" fmla="*/ 4631862 h 4679020"/>
              <a:gd name="connsiteX26" fmla="*/ 2462923 w 4883895"/>
              <a:gd name="connsiteY26" fmla="*/ 4623514 h 4679020"/>
              <a:gd name="connsiteX27" fmla="*/ 2461546 w 4883895"/>
              <a:gd name="connsiteY27" fmla="*/ 4625040 h 4679020"/>
              <a:gd name="connsiteX28" fmla="*/ 2458725 w 4883895"/>
              <a:gd name="connsiteY28" fmla="*/ 4628647 h 4679020"/>
              <a:gd name="connsiteX29" fmla="*/ 2450325 w 4883895"/>
              <a:gd name="connsiteY29" fmla="*/ 4632917 h 4679020"/>
              <a:gd name="connsiteX30" fmla="*/ 2441359 w 4883895"/>
              <a:gd name="connsiteY30" fmla="*/ 4637013 h 4679020"/>
              <a:gd name="connsiteX31" fmla="*/ 2443251 w 4883895"/>
              <a:gd name="connsiteY31" fmla="*/ 4634847 h 4679020"/>
              <a:gd name="connsiteX32" fmla="*/ 2444970 w 4883895"/>
              <a:gd name="connsiteY32" fmla="*/ 4633136 h 4679020"/>
              <a:gd name="connsiteX33" fmla="*/ 2564750 w 4883895"/>
              <a:gd name="connsiteY33" fmla="*/ 4615036 h 4679020"/>
              <a:gd name="connsiteX34" fmla="*/ 2566056 w 4883895"/>
              <a:gd name="connsiteY34" fmla="*/ 4615660 h 4679020"/>
              <a:gd name="connsiteX35" fmla="*/ 2564678 w 4883895"/>
              <a:gd name="connsiteY35" fmla="*/ 4617269 h 4679020"/>
              <a:gd name="connsiteX36" fmla="*/ 2564750 w 4883895"/>
              <a:gd name="connsiteY36" fmla="*/ 4615036 h 4679020"/>
              <a:gd name="connsiteX37" fmla="*/ 2541576 w 4883895"/>
              <a:gd name="connsiteY37" fmla="*/ 4611991 h 4679020"/>
              <a:gd name="connsiteX38" fmla="*/ 2531877 w 4883895"/>
              <a:gd name="connsiteY38" fmla="*/ 4620828 h 4679020"/>
              <a:gd name="connsiteX39" fmla="*/ 2530319 w 4883895"/>
              <a:gd name="connsiteY39" fmla="*/ 4621555 h 4679020"/>
              <a:gd name="connsiteX40" fmla="*/ 2519812 w 4883895"/>
              <a:gd name="connsiteY40" fmla="*/ 4626961 h 4679020"/>
              <a:gd name="connsiteX41" fmla="*/ 2505557 w 4883895"/>
              <a:gd name="connsiteY41" fmla="*/ 4633696 h 4679020"/>
              <a:gd name="connsiteX42" fmla="*/ 2506178 w 4883895"/>
              <a:gd name="connsiteY42" fmla="*/ 4632453 h 4679020"/>
              <a:gd name="connsiteX43" fmla="*/ 2506590 w 4883895"/>
              <a:gd name="connsiteY43" fmla="*/ 4631911 h 4679020"/>
              <a:gd name="connsiteX44" fmla="*/ 2511342 w 4883895"/>
              <a:gd name="connsiteY44" fmla="*/ 4628927 h 4679020"/>
              <a:gd name="connsiteX45" fmla="*/ 2528197 w 4883895"/>
              <a:gd name="connsiteY45" fmla="*/ 4620608 h 4679020"/>
              <a:gd name="connsiteX46" fmla="*/ 2513520 w 4883895"/>
              <a:gd name="connsiteY46" fmla="*/ 4592901 h 4679020"/>
              <a:gd name="connsiteX47" fmla="*/ 2504226 w 4883895"/>
              <a:gd name="connsiteY47" fmla="*/ 4601218 h 4679020"/>
              <a:gd name="connsiteX48" fmla="*/ 2497784 w 4883895"/>
              <a:gd name="connsiteY48" fmla="*/ 4607958 h 4679020"/>
              <a:gd name="connsiteX49" fmla="*/ 2476387 w 4883895"/>
              <a:gd name="connsiteY49" fmla="*/ 4619671 h 4679020"/>
              <a:gd name="connsiteX50" fmla="*/ 2473055 w 4883895"/>
              <a:gd name="connsiteY50" fmla="*/ 4621365 h 4679020"/>
              <a:gd name="connsiteX51" fmla="*/ 2474674 w 4883895"/>
              <a:gd name="connsiteY51" fmla="*/ 4619598 h 4679020"/>
              <a:gd name="connsiteX52" fmla="*/ 2478924 w 4883895"/>
              <a:gd name="connsiteY52" fmla="*/ 4614792 h 4679020"/>
              <a:gd name="connsiteX53" fmla="*/ 2478648 w 4883895"/>
              <a:gd name="connsiteY53" fmla="*/ 4614727 h 4679020"/>
              <a:gd name="connsiteX54" fmla="*/ 2488950 w 4883895"/>
              <a:gd name="connsiteY54" fmla="*/ 4608902 h 4679020"/>
              <a:gd name="connsiteX55" fmla="*/ 2508911 w 4883895"/>
              <a:gd name="connsiteY55" fmla="*/ 4595262 h 4679020"/>
              <a:gd name="connsiteX56" fmla="*/ 2671387 w 4883895"/>
              <a:gd name="connsiteY56" fmla="*/ 4582722 h 4679020"/>
              <a:gd name="connsiteX57" fmla="*/ 2668827 w 4883895"/>
              <a:gd name="connsiteY57" fmla="*/ 4583701 h 4679020"/>
              <a:gd name="connsiteX58" fmla="*/ 2665600 w 4883895"/>
              <a:gd name="connsiteY58" fmla="*/ 4587402 h 4679020"/>
              <a:gd name="connsiteX59" fmla="*/ 2669285 w 4883895"/>
              <a:gd name="connsiteY59" fmla="*/ 4584288 h 4679020"/>
              <a:gd name="connsiteX60" fmla="*/ 2460060 w 4883895"/>
              <a:gd name="connsiteY60" fmla="*/ 4579510 h 4679020"/>
              <a:gd name="connsiteX61" fmla="*/ 2453061 w 4883895"/>
              <a:gd name="connsiteY61" fmla="*/ 4582605 h 4679020"/>
              <a:gd name="connsiteX62" fmla="*/ 2454352 w 4883895"/>
              <a:gd name="connsiteY62" fmla="*/ 4581340 h 4679020"/>
              <a:gd name="connsiteX63" fmla="*/ 2460060 w 4883895"/>
              <a:gd name="connsiteY63" fmla="*/ 4579510 h 4679020"/>
              <a:gd name="connsiteX64" fmla="*/ 2536783 w 4883895"/>
              <a:gd name="connsiteY64" fmla="*/ 4572890 h 4679020"/>
              <a:gd name="connsiteX65" fmla="*/ 2523519 w 4883895"/>
              <a:gd name="connsiteY65" fmla="*/ 4584280 h 4679020"/>
              <a:gd name="connsiteX66" fmla="*/ 2522739 w 4883895"/>
              <a:gd name="connsiteY66" fmla="*/ 4584489 h 4679020"/>
              <a:gd name="connsiteX67" fmla="*/ 2521216 w 4883895"/>
              <a:gd name="connsiteY67" fmla="*/ 4584328 h 4679020"/>
              <a:gd name="connsiteX68" fmla="*/ 2535158 w 4883895"/>
              <a:gd name="connsiteY68" fmla="*/ 4573812 h 4679020"/>
              <a:gd name="connsiteX69" fmla="*/ 2685063 w 4883895"/>
              <a:gd name="connsiteY69" fmla="*/ 4571061 h 4679020"/>
              <a:gd name="connsiteX70" fmla="*/ 2682648 w 4883895"/>
              <a:gd name="connsiteY70" fmla="*/ 4573448 h 4679020"/>
              <a:gd name="connsiteX71" fmla="*/ 2682396 w 4883895"/>
              <a:gd name="connsiteY71" fmla="*/ 4574521 h 4679020"/>
              <a:gd name="connsiteX72" fmla="*/ 2686172 w 4883895"/>
              <a:gd name="connsiteY72" fmla="*/ 4571709 h 4679020"/>
              <a:gd name="connsiteX73" fmla="*/ 2686355 w 4883895"/>
              <a:gd name="connsiteY73" fmla="*/ 4571373 h 4679020"/>
              <a:gd name="connsiteX74" fmla="*/ 2685063 w 4883895"/>
              <a:gd name="connsiteY74" fmla="*/ 4571061 h 4679020"/>
              <a:gd name="connsiteX75" fmla="*/ 2542673 w 4883895"/>
              <a:gd name="connsiteY75" fmla="*/ 4557546 h 4679020"/>
              <a:gd name="connsiteX76" fmla="*/ 2543665 w 4883895"/>
              <a:gd name="connsiteY76" fmla="*/ 4557930 h 4679020"/>
              <a:gd name="connsiteX77" fmla="*/ 2544151 w 4883895"/>
              <a:gd name="connsiteY77" fmla="*/ 4558117 h 4679020"/>
              <a:gd name="connsiteX78" fmla="*/ 2544128 w 4883895"/>
              <a:gd name="connsiteY78" fmla="*/ 4558108 h 4679020"/>
              <a:gd name="connsiteX79" fmla="*/ 2543665 w 4883895"/>
              <a:gd name="connsiteY79" fmla="*/ 4557930 h 4679020"/>
              <a:gd name="connsiteX80" fmla="*/ 2543596 w 4883895"/>
              <a:gd name="connsiteY80" fmla="*/ 4557902 h 4679020"/>
              <a:gd name="connsiteX81" fmla="*/ 2542673 w 4883895"/>
              <a:gd name="connsiteY81" fmla="*/ 4557546 h 4679020"/>
              <a:gd name="connsiteX82" fmla="*/ 2564810 w 4883895"/>
              <a:gd name="connsiteY82" fmla="*/ 4554747 h 4679020"/>
              <a:gd name="connsiteX83" fmla="*/ 2563695 w 4883895"/>
              <a:gd name="connsiteY83" fmla="*/ 4555425 h 4679020"/>
              <a:gd name="connsiteX84" fmla="*/ 2562736 w 4883895"/>
              <a:gd name="connsiteY84" fmla="*/ 4556513 h 4679020"/>
              <a:gd name="connsiteX85" fmla="*/ 2563891 w 4883895"/>
              <a:gd name="connsiteY85" fmla="*/ 4556917 h 4679020"/>
              <a:gd name="connsiteX86" fmla="*/ 2565421 w 4883895"/>
              <a:gd name="connsiteY86" fmla="*/ 4555778 h 4679020"/>
              <a:gd name="connsiteX87" fmla="*/ 2564810 w 4883895"/>
              <a:gd name="connsiteY87" fmla="*/ 4554747 h 4679020"/>
              <a:gd name="connsiteX88" fmla="*/ 2418457 w 4883895"/>
              <a:gd name="connsiteY88" fmla="*/ 4548052 h 4679020"/>
              <a:gd name="connsiteX89" fmla="*/ 2415490 w 4883895"/>
              <a:gd name="connsiteY89" fmla="*/ 4549583 h 4679020"/>
              <a:gd name="connsiteX90" fmla="*/ 2416818 w 4883895"/>
              <a:gd name="connsiteY90" fmla="*/ 4548594 h 4679020"/>
              <a:gd name="connsiteX91" fmla="*/ 2417530 w 4883895"/>
              <a:gd name="connsiteY91" fmla="*/ 4548327 h 4679020"/>
              <a:gd name="connsiteX92" fmla="*/ 2418457 w 4883895"/>
              <a:gd name="connsiteY92" fmla="*/ 4548052 h 4679020"/>
              <a:gd name="connsiteX93" fmla="*/ 2617895 w 4883895"/>
              <a:gd name="connsiteY93" fmla="*/ 4546216 h 4679020"/>
              <a:gd name="connsiteX94" fmla="*/ 2617533 w 4883895"/>
              <a:gd name="connsiteY94" fmla="*/ 4546366 h 4679020"/>
              <a:gd name="connsiteX95" fmla="*/ 2614640 w 4883895"/>
              <a:gd name="connsiteY95" fmla="*/ 4548685 h 4679020"/>
              <a:gd name="connsiteX96" fmla="*/ 2615181 w 4883895"/>
              <a:gd name="connsiteY96" fmla="*/ 4548356 h 4679020"/>
              <a:gd name="connsiteX97" fmla="*/ 2581164 w 4883895"/>
              <a:gd name="connsiteY97" fmla="*/ 4534060 h 4679020"/>
              <a:gd name="connsiteX98" fmla="*/ 2579961 w 4883895"/>
              <a:gd name="connsiteY98" fmla="*/ 4534219 h 4679020"/>
              <a:gd name="connsiteX99" fmla="*/ 2581884 w 4883895"/>
              <a:gd name="connsiteY99" fmla="*/ 4535039 h 4679020"/>
              <a:gd name="connsiteX100" fmla="*/ 2581164 w 4883895"/>
              <a:gd name="connsiteY100" fmla="*/ 4534060 h 4679020"/>
              <a:gd name="connsiteX101" fmla="*/ 2479848 w 4883895"/>
              <a:gd name="connsiteY101" fmla="*/ 4521881 h 4679020"/>
              <a:gd name="connsiteX102" fmla="*/ 2474901 w 4883895"/>
              <a:gd name="connsiteY102" fmla="*/ 4525086 h 4679020"/>
              <a:gd name="connsiteX103" fmla="*/ 2473638 w 4883895"/>
              <a:gd name="connsiteY103" fmla="*/ 4526084 h 4679020"/>
              <a:gd name="connsiteX104" fmla="*/ 2476774 w 4883895"/>
              <a:gd name="connsiteY104" fmla="*/ 4524120 h 4679020"/>
              <a:gd name="connsiteX105" fmla="*/ 2485845 w 4883895"/>
              <a:gd name="connsiteY105" fmla="*/ 4519342 h 4679020"/>
              <a:gd name="connsiteX106" fmla="*/ 2485886 w 4883895"/>
              <a:gd name="connsiteY106" fmla="*/ 4519631 h 4679020"/>
              <a:gd name="connsiteX107" fmla="*/ 2484993 w 4883895"/>
              <a:gd name="connsiteY107" fmla="*/ 4519885 h 4679020"/>
              <a:gd name="connsiteX108" fmla="*/ 2597665 w 4883895"/>
              <a:gd name="connsiteY108" fmla="*/ 4518223 h 4679020"/>
              <a:gd name="connsiteX109" fmla="*/ 2596665 w 4883895"/>
              <a:gd name="connsiteY109" fmla="*/ 4518993 h 4679020"/>
              <a:gd name="connsiteX110" fmla="*/ 2586656 w 4883895"/>
              <a:gd name="connsiteY110" fmla="*/ 4528716 h 4679020"/>
              <a:gd name="connsiteX111" fmla="*/ 2592688 w 4883895"/>
              <a:gd name="connsiteY111" fmla="*/ 4524779 h 4679020"/>
              <a:gd name="connsiteX112" fmla="*/ 2598029 w 4883895"/>
              <a:gd name="connsiteY112" fmla="*/ 4519989 h 4679020"/>
              <a:gd name="connsiteX113" fmla="*/ 2601113 w 4883895"/>
              <a:gd name="connsiteY113" fmla="*/ 4515564 h 4679020"/>
              <a:gd name="connsiteX114" fmla="*/ 2599999 w 4883895"/>
              <a:gd name="connsiteY114" fmla="*/ 4516423 h 4679020"/>
              <a:gd name="connsiteX115" fmla="*/ 2600131 w 4883895"/>
              <a:gd name="connsiteY115" fmla="*/ 4516462 h 4679020"/>
              <a:gd name="connsiteX116" fmla="*/ 2598428 w 4883895"/>
              <a:gd name="connsiteY116" fmla="*/ 4519632 h 4679020"/>
              <a:gd name="connsiteX117" fmla="*/ 2599723 w 4883895"/>
              <a:gd name="connsiteY117" fmla="*/ 4518471 h 4679020"/>
              <a:gd name="connsiteX118" fmla="*/ 2600939 w 4883895"/>
              <a:gd name="connsiteY118" fmla="*/ 4517759 h 4679020"/>
              <a:gd name="connsiteX119" fmla="*/ 2600131 w 4883895"/>
              <a:gd name="connsiteY119" fmla="*/ 4516462 h 4679020"/>
              <a:gd name="connsiteX120" fmla="*/ 2613646 w 4883895"/>
              <a:gd name="connsiteY120" fmla="*/ 4512552 h 4679020"/>
              <a:gd name="connsiteX121" fmla="*/ 2609215 w 4883895"/>
              <a:gd name="connsiteY121" fmla="*/ 4515280 h 4679020"/>
              <a:gd name="connsiteX122" fmla="*/ 2608055 w 4883895"/>
              <a:gd name="connsiteY122" fmla="*/ 4516474 h 4679020"/>
              <a:gd name="connsiteX123" fmla="*/ 2612157 w 4883895"/>
              <a:gd name="connsiteY123" fmla="*/ 4514672 h 4679020"/>
              <a:gd name="connsiteX124" fmla="*/ 2614036 w 4883895"/>
              <a:gd name="connsiteY124" fmla="*/ 4513944 h 4679020"/>
              <a:gd name="connsiteX125" fmla="*/ 2615805 w 4883895"/>
              <a:gd name="connsiteY125" fmla="*/ 4512862 h 4679020"/>
              <a:gd name="connsiteX126" fmla="*/ 2615921 w 4883895"/>
              <a:gd name="connsiteY126" fmla="*/ 4512639 h 4679020"/>
              <a:gd name="connsiteX127" fmla="*/ 2364105 w 4883895"/>
              <a:gd name="connsiteY127" fmla="*/ 4511207 h 4679020"/>
              <a:gd name="connsiteX128" fmla="*/ 2361308 w 4883895"/>
              <a:gd name="connsiteY128" fmla="*/ 4513737 h 4679020"/>
              <a:gd name="connsiteX129" fmla="*/ 2363400 w 4883895"/>
              <a:gd name="connsiteY129" fmla="*/ 4511568 h 4679020"/>
              <a:gd name="connsiteX130" fmla="*/ 2502358 w 4883895"/>
              <a:gd name="connsiteY130" fmla="*/ 4510608 h 4679020"/>
              <a:gd name="connsiteX131" fmla="*/ 2501134 w 4883895"/>
              <a:gd name="connsiteY131" fmla="*/ 4510673 h 4679020"/>
              <a:gd name="connsiteX132" fmla="*/ 2494823 w 4883895"/>
              <a:gd name="connsiteY132" fmla="*/ 4516623 h 4679020"/>
              <a:gd name="connsiteX133" fmla="*/ 2499167 w 4883895"/>
              <a:gd name="connsiteY133" fmla="*/ 4514057 h 4679020"/>
              <a:gd name="connsiteX134" fmla="*/ 2502358 w 4883895"/>
              <a:gd name="connsiteY134" fmla="*/ 4510608 h 4679020"/>
              <a:gd name="connsiteX135" fmla="*/ 2467171 w 4883895"/>
              <a:gd name="connsiteY135" fmla="*/ 4486151 h 4679020"/>
              <a:gd name="connsiteX136" fmla="*/ 2460984 w 4883895"/>
              <a:gd name="connsiteY136" fmla="*/ 4490207 h 4679020"/>
              <a:gd name="connsiteX137" fmla="*/ 2453064 w 4883895"/>
              <a:gd name="connsiteY137" fmla="*/ 4494960 h 4679020"/>
              <a:gd name="connsiteX138" fmla="*/ 2450244 w 4883895"/>
              <a:gd name="connsiteY138" fmla="*/ 4496278 h 4679020"/>
              <a:gd name="connsiteX139" fmla="*/ 2448917 w 4883895"/>
              <a:gd name="connsiteY139" fmla="*/ 4497513 h 4679020"/>
              <a:gd name="connsiteX140" fmla="*/ 2456019 w 4883895"/>
              <a:gd name="connsiteY140" fmla="*/ 4493497 h 4679020"/>
              <a:gd name="connsiteX141" fmla="*/ 2464554 w 4883895"/>
              <a:gd name="connsiteY141" fmla="*/ 4488641 h 4679020"/>
              <a:gd name="connsiteX142" fmla="*/ 2381111 w 4883895"/>
              <a:gd name="connsiteY142" fmla="*/ 4482632 h 4679020"/>
              <a:gd name="connsiteX143" fmla="*/ 2379208 w 4883895"/>
              <a:gd name="connsiteY143" fmla="*/ 4484655 h 4679020"/>
              <a:gd name="connsiteX144" fmla="*/ 2380087 w 4883895"/>
              <a:gd name="connsiteY144" fmla="*/ 4482884 h 4679020"/>
              <a:gd name="connsiteX145" fmla="*/ 2381111 w 4883895"/>
              <a:gd name="connsiteY145" fmla="*/ 4482632 h 4679020"/>
              <a:gd name="connsiteX146" fmla="*/ 2353547 w 4883895"/>
              <a:gd name="connsiteY146" fmla="*/ 4481965 h 4679020"/>
              <a:gd name="connsiteX147" fmla="*/ 2352167 w 4883895"/>
              <a:gd name="connsiteY147" fmla="*/ 4483491 h 4679020"/>
              <a:gd name="connsiteX148" fmla="*/ 2349347 w 4883895"/>
              <a:gd name="connsiteY148" fmla="*/ 4487099 h 4679020"/>
              <a:gd name="connsiteX149" fmla="*/ 2340947 w 4883895"/>
              <a:gd name="connsiteY149" fmla="*/ 4491368 h 4679020"/>
              <a:gd name="connsiteX150" fmla="*/ 2331981 w 4883895"/>
              <a:gd name="connsiteY150" fmla="*/ 4495464 h 4679020"/>
              <a:gd name="connsiteX151" fmla="*/ 2333872 w 4883895"/>
              <a:gd name="connsiteY151" fmla="*/ 4493298 h 4679020"/>
              <a:gd name="connsiteX152" fmla="*/ 2335593 w 4883895"/>
              <a:gd name="connsiteY152" fmla="*/ 4491587 h 4679020"/>
              <a:gd name="connsiteX153" fmla="*/ 2383016 w 4883895"/>
              <a:gd name="connsiteY153" fmla="*/ 4480608 h 4679020"/>
              <a:gd name="connsiteX154" fmla="*/ 2381111 w 4883895"/>
              <a:gd name="connsiteY154" fmla="*/ 4482632 h 4679020"/>
              <a:gd name="connsiteX155" fmla="*/ 2381992 w 4883895"/>
              <a:gd name="connsiteY155" fmla="*/ 4480862 h 4679020"/>
              <a:gd name="connsiteX156" fmla="*/ 2383016 w 4883895"/>
              <a:gd name="connsiteY156" fmla="*/ 4480608 h 4679020"/>
              <a:gd name="connsiteX157" fmla="*/ 2424713 w 4883895"/>
              <a:gd name="connsiteY157" fmla="*/ 4478260 h 4679020"/>
              <a:gd name="connsiteX158" fmla="*/ 2424873 w 4883895"/>
              <a:gd name="connsiteY158" fmla="*/ 4479067 h 4679020"/>
              <a:gd name="connsiteX159" fmla="*/ 2421612 w 4883895"/>
              <a:gd name="connsiteY159" fmla="*/ 4481408 h 4679020"/>
              <a:gd name="connsiteX160" fmla="*/ 2422663 w 4883895"/>
              <a:gd name="connsiteY160" fmla="*/ 4479535 h 4679020"/>
              <a:gd name="connsiteX161" fmla="*/ 2424713 w 4883895"/>
              <a:gd name="connsiteY161" fmla="*/ 4478260 h 4679020"/>
              <a:gd name="connsiteX162" fmla="*/ 2486033 w 4883895"/>
              <a:gd name="connsiteY162" fmla="*/ 4476357 h 4679020"/>
              <a:gd name="connsiteX163" fmla="*/ 2483671 w 4883895"/>
              <a:gd name="connsiteY163" fmla="*/ 4476626 h 4679020"/>
              <a:gd name="connsiteX164" fmla="*/ 2479588 w 4883895"/>
              <a:gd name="connsiteY164" fmla="*/ 4478418 h 4679020"/>
              <a:gd name="connsiteX165" fmla="*/ 2474533 w 4883895"/>
              <a:gd name="connsiteY165" fmla="*/ 4482720 h 4679020"/>
              <a:gd name="connsiteX166" fmla="*/ 2474961 w 4883895"/>
              <a:gd name="connsiteY166" fmla="*/ 4482572 h 4679020"/>
              <a:gd name="connsiteX167" fmla="*/ 2486033 w 4883895"/>
              <a:gd name="connsiteY167" fmla="*/ 4476357 h 4679020"/>
              <a:gd name="connsiteX168" fmla="*/ 2388448 w 4883895"/>
              <a:gd name="connsiteY168" fmla="*/ 4475613 h 4679020"/>
              <a:gd name="connsiteX169" fmla="*/ 2383016 w 4883895"/>
              <a:gd name="connsiteY169" fmla="*/ 4480608 h 4679020"/>
              <a:gd name="connsiteX170" fmla="*/ 2385603 w 4883895"/>
              <a:gd name="connsiteY170" fmla="*/ 4477328 h 4679020"/>
              <a:gd name="connsiteX171" fmla="*/ 2388448 w 4883895"/>
              <a:gd name="connsiteY171" fmla="*/ 4475613 h 4679020"/>
              <a:gd name="connsiteX172" fmla="*/ 2487334 w 4883895"/>
              <a:gd name="connsiteY172" fmla="*/ 4461893 h 4679020"/>
              <a:gd name="connsiteX173" fmla="*/ 2487823 w 4883895"/>
              <a:gd name="connsiteY173" fmla="*/ 4462075 h 4679020"/>
              <a:gd name="connsiteX174" fmla="*/ 2487846 w 4883895"/>
              <a:gd name="connsiteY174" fmla="*/ 4462083 h 4679020"/>
              <a:gd name="connsiteX175" fmla="*/ 2404142 w 4883895"/>
              <a:gd name="connsiteY175" fmla="*/ 4451351 h 4679020"/>
              <a:gd name="connsiteX176" fmla="*/ 2394848 w 4883895"/>
              <a:gd name="connsiteY176" fmla="*/ 4459669 h 4679020"/>
              <a:gd name="connsiteX177" fmla="*/ 2388407 w 4883895"/>
              <a:gd name="connsiteY177" fmla="*/ 4466410 h 4679020"/>
              <a:gd name="connsiteX178" fmla="*/ 2367008 w 4883895"/>
              <a:gd name="connsiteY178" fmla="*/ 4478122 h 4679020"/>
              <a:gd name="connsiteX179" fmla="*/ 2363677 w 4883895"/>
              <a:gd name="connsiteY179" fmla="*/ 4479816 h 4679020"/>
              <a:gd name="connsiteX180" fmla="*/ 2365296 w 4883895"/>
              <a:gd name="connsiteY180" fmla="*/ 4478050 h 4679020"/>
              <a:gd name="connsiteX181" fmla="*/ 2369547 w 4883895"/>
              <a:gd name="connsiteY181" fmla="*/ 4473244 h 4679020"/>
              <a:gd name="connsiteX182" fmla="*/ 2369271 w 4883895"/>
              <a:gd name="connsiteY182" fmla="*/ 4473178 h 4679020"/>
              <a:gd name="connsiteX183" fmla="*/ 2379572 w 4883895"/>
              <a:gd name="connsiteY183" fmla="*/ 4467354 h 4679020"/>
              <a:gd name="connsiteX184" fmla="*/ 2399533 w 4883895"/>
              <a:gd name="connsiteY184" fmla="*/ 4453712 h 4679020"/>
              <a:gd name="connsiteX185" fmla="*/ 2461961 w 4883895"/>
              <a:gd name="connsiteY185" fmla="*/ 4442026 h 4679020"/>
              <a:gd name="connsiteX186" fmla="*/ 2460260 w 4883895"/>
              <a:gd name="connsiteY186" fmla="*/ 4442271 h 4679020"/>
              <a:gd name="connsiteX187" fmla="*/ 2453448 w 4883895"/>
              <a:gd name="connsiteY187" fmla="*/ 4448894 h 4679020"/>
              <a:gd name="connsiteX188" fmla="*/ 2458512 w 4883895"/>
              <a:gd name="connsiteY188" fmla="*/ 4445474 h 4679020"/>
              <a:gd name="connsiteX189" fmla="*/ 2460410 w 4883895"/>
              <a:gd name="connsiteY189" fmla="*/ 4443976 h 4679020"/>
              <a:gd name="connsiteX190" fmla="*/ 2461531 w 4883895"/>
              <a:gd name="connsiteY190" fmla="*/ 4442919 h 4679020"/>
              <a:gd name="connsiteX191" fmla="*/ 2427855 w 4883895"/>
              <a:gd name="connsiteY191" fmla="*/ 4439934 h 4679020"/>
              <a:gd name="connsiteX192" fmla="*/ 2424074 w 4883895"/>
              <a:gd name="connsiteY192" fmla="*/ 4442601 h 4679020"/>
              <a:gd name="connsiteX193" fmla="*/ 2425311 w 4883895"/>
              <a:gd name="connsiteY193" fmla="*/ 4443391 h 4679020"/>
              <a:gd name="connsiteX194" fmla="*/ 2426532 w 4883895"/>
              <a:gd name="connsiteY194" fmla="*/ 4442618 h 4679020"/>
              <a:gd name="connsiteX195" fmla="*/ 2426930 w 4883895"/>
              <a:gd name="connsiteY195" fmla="*/ 4442247 h 4679020"/>
              <a:gd name="connsiteX196" fmla="*/ 2428073 w 4883895"/>
              <a:gd name="connsiteY196" fmla="*/ 4440577 h 4679020"/>
              <a:gd name="connsiteX197" fmla="*/ 2427855 w 4883895"/>
              <a:gd name="connsiteY197" fmla="*/ 4439934 h 4679020"/>
              <a:gd name="connsiteX198" fmla="*/ 2350682 w 4883895"/>
              <a:gd name="connsiteY198" fmla="*/ 4437961 h 4679020"/>
              <a:gd name="connsiteX199" fmla="*/ 2343682 w 4883895"/>
              <a:gd name="connsiteY199" fmla="*/ 4441056 h 4679020"/>
              <a:gd name="connsiteX200" fmla="*/ 2344973 w 4883895"/>
              <a:gd name="connsiteY200" fmla="*/ 4439791 h 4679020"/>
              <a:gd name="connsiteX201" fmla="*/ 2350682 w 4883895"/>
              <a:gd name="connsiteY201" fmla="*/ 4437961 h 4679020"/>
              <a:gd name="connsiteX202" fmla="*/ 2478223 w 4883895"/>
              <a:gd name="connsiteY202" fmla="*/ 4427747 h 4679020"/>
              <a:gd name="connsiteX203" fmla="*/ 2477448 w 4883895"/>
              <a:gd name="connsiteY203" fmla="*/ 4428264 h 4679020"/>
              <a:gd name="connsiteX204" fmla="*/ 2473728 w 4883895"/>
              <a:gd name="connsiteY204" fmla="*/ 4431741 h 4679020"/>
              <a:gd name="connsiteX205" fmla="*/ 2473617 w 4883895"/>
              <a:gd name="connsiteY205" fmla="*/ 4431860 h 4679020"/>
              <a:gd name="connsiteX206" fmla="*/ 2433295 w 4883895"/>
              <a:gd name="connsiteY206" fmla="*/ 4415997 h 4679020"/>
              <a:gd name="connsiteX207" fmla="*/ 2434218 w 4883895"/>
              <a:gd name="connsiteY207" fmla="*/ 4416354 h 4679020"/>
              <a:gd name="connsiteX208" fmla="*/ 2434610 w 4883895"/>
              <a:gd name="connsiteY208" fmla="*/ 4416505 h 4679020"/>
              <a:gd name="connsiteX209" fmla="*/ 2434773 w 4883895"/>
              <a:gd name="connsiteY209" fmla="*/ 4416568 h 4679020"/>
              <a:gd name="connsiteX210" fmla="*/ 2434750 w 4883895"/>
              <a:gd name="connsiteY210" fmla="*/ 4416559 h 4679020"/>
              <a:gd name="connsiteX211" fmla="*/ 2434610 w 4883895"/>
              <a:gd name="connsiteY211" fmla="*/ 4416505 h 4679020"/>
              <a:gd name="connsiteX212" fmla="*/ 2455239 w 4883895"/>
              <a:gd name="connsiteY212" fmla="*/ 4407437 h 4679020"/>
              <a:gd name="connsiteX213" fmla="*/ 2454466 w 4883895"/>
              <a:gd name="connsiteY213" fmla="*/ 4408878 h 4679020"/>
              <a:gd name="connsiteX214" fmla="*/ 2455240 w 4883895"/>
              <a:gd name="connsiteY214" fmla="*/ 4407437 h 4679020"/>
              <a:gd name="connsiteX215" fmla="*/ 2309079 w 4883895"/>
              <a:gd name="connsiteY215" fmla="*/ 4406503 h 4679020"/>
              <a:gd name="connsiteX216" fmla="*/ 2306112 w 4883895"/>
              <a:gd name="connsiteY216" fmla="*/ 4408033 h 4679020"/>
              <a:gd name="connsiteX217" fmla="*/ 2307439 w 4883895"/>
              <a:gd name="connsiteY217" fmla="*/ 4407045 h 4679020"/>
              <a:gd name="connsiteX218" fmla="*/ 2308152 w 4883895"/>
              <a:gd name="connsiteY218" fmla="*/ 4406778 h 4679020"/>
              <a:gd name="connsiteX219" fmla="*/ 2309079 w 4883895"/>
              <a:gd name="connsiteY219" fmla="*/ 4406503 h 4679020"/>
              <a:gd name="connsiteX220" fmla="*/ 2453007 w 4883895"/>
              <a:gd name="connsiteY220" fmla="*/ 4392972 h 4679020"/>
              <a:gd name="connsiteX221" fmla="*/ 2452931 w 4883895"/>
              <a:gd name="connsiteY221" fmla="*/ 4392982 h 4679020"/>
              <a:gd name="connsiteX222" fmla="*/ 2447599 w 4883895"/>
              <a:gd name="connsiteY222" fmla="*/ 4397342 h 4679020"/>
              <a:gd name="connsiteX223" fmla="*/ 2448913 w 4883895"/>
              <a:gd name="connsiteY223" fmla="*/ 4396606 h 4679020"/>
              <a:gd name="connsiteX224" fmla="*/ 2453007 w 4883895"/>
              <a:gd name="connsiteY224" fmla="*/ 4392972 h 4679020"/>
              <a:gd name="connsiteX225" fmla="*/ 2453628 w 4883895"/>
              <a:gd name="connsiteY225" fmla="*/ 4393425 h 4679020"/>
              <a:gd name="connsiteX226" fmla="*/ 2453835 w 4883895"/>
              <a:gd name="connsiteY226" fmla="*/ 4393577 h 4679020"/>
              <a:gd name="connsiteX227" fmla="*/ 2453743 w 4883895"/>
              <a:gd name="connsiteY227" fmla="*/ 4393509 h 4679020"/>
              <a:gd name="connsiteX228" fmla="*/ 2453628 w 4883895"/>
              <a:gd name="connsiteY228" fmla="*/ 4393425 h 4679020"/>
              <a:gd name="connsiteX229" fmla="*/ 2453284 w 4883895"/>
              <a:gd name="connsiteY229" fmla="*/ 4393173 h 4679020"/>
              <a:gd name="connsiteX230" fmla="*/ 2453007 w 4883895"/>
              <a:gd name="connsiteY230" fmla="*/ 4392972 h 4679020"/>
              <a:gd name="connsiteX231" fmla="*/ 2254728 w 4883895"/>
              <a:gd name="connsiteY231" fmla="*/ 4369658 h 4679020"/>
              <a:gd name="connsiteX232" fmla="*/ 2251929 w 4883895"/>
              <a:gd name="connsiteY232" fmla="*/ 4372189 h 4679020"/>
              <a:gd name="connsiteX233" fmla="*/ 2254022 w 4883895"/>
              <a:gd name="connsiteY233" fmla="*/ 4370018 h 4679020"/>
              <a:gd name="connsiteX234" fmla="*/ 3063932 w 4883895"/>
              <a:gd name="connsiteY234" fmla="*/ 4348191 h 4679020"/>
              <a:gd name="connsiteX235" fmla="*/ 3054336 w 4883895"/>
              <a:gd name="connsiteY235" fmla="*/ 4357062 h 4679020"/>
              <a:gd name="connsiteX236" fmla="*/ 3054664 w 4883895"/>
              <a:gd name="connsiteY236" fmla="*/ 4356979 h 4679020"/>
              <a:gd name="connsiteX237" fmla="*/ 3063319 w 4883895"/>
              <a:gd name="connsiteY237" fmla="*/ 4348948 h 4679020"/>
              <a:gd name="connsiteX238" fmla="*/ 2271733 w 4883895"/>
              <a:gd name="connsiteY238" fmla="*/ 4341082 h 4679020"/>
              <a:gd name="connsiteX239" fmla="*/ 2269829 w 4883895"/>
              <a:gd name="connsiteY239" fmla="*/ 4343106 h 4679020"/>
              <a:gd name="connsiteX240" fmla="*/ 2270709 w 4883895"/>
              <a:gd name="connsiteY240" fmla="*/ 4341335 h 4679020"/>
              <a:gd name="connsiteX241" fmla="*/ 2271733 w 4883895"/>
              <a:gd name="connsiteY241" fmla="*/ 4341082 h 4679020"/>
              <a:gd name="connsiteX242" fmla="*/ 2273638 w 4883895"/>
              <a:gd name="connsiteY242" fmla="*/ 4339059 h 4679020"/>
              <a:gd name="connsiteX243" fmla="*/ 2271733 w 4883895"/>
              <a:gd name="connsiteY243" fmla="*/ 4341082 h 4679020"/>
              <a:gd name="connsiteX244" fmla="*/ 2272614 w 4883895"/>
              <a:gd name="connsiteY244" fmla="*/ 4339312 h 4679020"/>
              <a:gd name="connsiteX245" fmla="*/ 2273638 w 4883895"/>
              <a:gd name="connsiteY245" fmla="*/ 4339059 h 4679020"/>
              <a:gd name="connsiteX246" fmla="*/ 2315334 w 4883895"/>
              <a:gd name="connsiteY246" fmla="*/ 4336712 h 4679020"/>
              <a:gd name="connsiteX247" fmla="*/ 2315494 w 4883895"/>
              <a:gd name="connsiteY247" fmla="*/ 4337519 h 4679020"/>
              <a:gd name="connsiteX248" fmla="*/ 2312234 w 4883895"/>
              <a:gd name="connsiteY248" fmla="*/ 4339859 h 4679020"/>
              <a:gd name="connsiteX249" fmla="*/ 2313285 w 4883895"/>
              <a:gd name="connsiteY249" fmla="*/ 4337985 h 4679020"/>
              <a:gd name="connsiteX250" fmla="*/ 2315334 w 4883895"/>
              <a:gd name="connsiteY250" fmla="*/ 4336712 h 4679020"/>
              <a:gd name="connsiteX251" fmla="*/ 2279070 w 4883895"/>
              <a:gd name="connsiteY251" fmla="*/ 4334063 h 4679020"/>
              <a:gd name="connsiteX252" fmla="*/ 2273638 w 4883895"/>
              <a:gd name="connsiteY252" fmla="*/ 4339059 h 4679020"/>
              <a:gd name="connsiteX253" fmla="*/ 2276227 w 4883895"/>
              <a:gd name="connsiteY253" fmla="*/ 4335779 h 4679020"/>
              <a:gd name="connsiteX254" fmla="*/ 2279070 w 4883895"/>
              <a:gd name="connsiteY254" fmla="*/ 4334063 h 4679020"/>
              <a:gd name="connsiteX255" fmla="*/ 2358055 w 4883895"/>
              <a:gd name="connsiteY255" fmla="*/ 4329888 h 4679020"/>
              <a:gd name="connsiteX256" fmla="*/ 2357872 w 4883895"/>
              <a:gd name="connsiteY256" fmla="*/ 4330656 h 4679020"/>
              <a:gd name="connsiteX257" fmla="*/ 2358008 w 4883895"/>
              <a:gd name="connsiteY257" fmla="*/ 4330083 h 4679020"/>
              <a:gd name="connsiteX258" fmla="*/ 2366720 w 4883895"/>
              <a:gd name="connsiteY258" fmla="*/ 4303035 h 4679020"/>
              <a:gd name="connsiteX259" fmla="*/ 2363838 w 4883895"/>
              <a:gd name="connsiteY259" fmla="*/ 4305476 h 4679020"/>
              <a:gd name="connsiteX260" fmla="*/ 2361971 w 4883895"/>
              <a:gd name="connsiteY260" fmla="*/ 4309743 h 4679020"/>
              <a:gd name="connsiteX261" fmla="*/ 2365444 w 4883895"/>
              <a:gd name="connsiteY261" fmla="*/ 4306543 h 4679020"/>
              <a:gd name="connsiteX262" fmla="*/ 2362360 w 4883895"/>
              <a:gd name="connsiteY262" fmla="*/ 4297126 h 4679020"/>
              <a:gd name="connsiteX263" fmla="*/ 2361463 w 4883895"/>
              <a:gd name="connsiteY263" fmla="*/ 4299676 h 4679020"/>
              <a:gd name="connsiteX264" fmla="*/ 2361653 w 4883895"/>
              <a:gd name="connsiteY264" fmla="*/ 4297709 h 4679020"/>
              <a:gd name="connsiteX265" fmla="*/ 2362360 w 4883895"/>
              <a:gd name="connsiteY265" fmla="*/ 4297126 h 4679020"/>
              <a:gd name="connsiteX266" fmla="*/ 2377445 w 4883895"/>
              <a:gd name="connsiteY266" fmla="*/ 4294729 h 4679020"/>
              <a:gd name="connsiteX267" fmla="*/ 2375341 w 4883895"/>
              <a:gd name="connsiteY267" fmla="*/ 4295963 h 4679020"/>
              <a:gd name="connsiteX268" fmla="*/ 2374288 w 4883895"/>
              <a:gd name="connsiteY268" fmla="*/ 4296826 h 4679020"/>
              <a:gd name="connsiteX269" fmla="*/ 2373307 w 4883895"/>
              <a:gd name="connsiteY269" fmla="*/ 4299296 h 4679020"/>
              <a:gd name="connsiteX270" fmla="*/ 2374041 w 4883895"/>
              <a:gd name="connsiteY270" fmla="*/ 4298618 h 4679020"/>
              <a:gd name="connsiteX271" fmla="*/ 2377445 w 4883895"/>
              <a:gd name="connsiteY271" fmla="*/ 4294729 h 4679020"/>
              <a:gd name="connsiteX272" fmla="*/ 2366857 w 4883895"/>
              <a:gd name="connsiteY272" fmla="*/ 4287972 h 4679020"/>
              <a:gd name="connsiteX273" fmla="*/ 2366381 w 4883895"/>
              <a:gd name="connsiteY273" fmla="*/ 4288068 h 4679020"/>
              <a:gd name="connsiteX274" fmla="*/ 2366087 w 4883895"/>
              <a:gd name="connsiteY274" fmla="*/ 4288296 h 4679020"/>
              <a:gd name="connsiteX275" fmla="*/ 2365844 w 4883895"/>
              <a:gd name="connsiteY275" fmla="*/ 4288877 h 4679020"/>
              <a:gd name="connsiteX276" fmla="*/ 2372977 w 4883895"/>
              <a:gd name="connsiteY276" fmla="*/ 4286748 h 4679020"/>
              <a:gd name="connsiteX277" fmla="*/ 2371595 w 4883895"/>
              <a:gd name="connsiteY277" fmla="*/ 4287025 h 4679020"/>
              <a:gd name="connsiteX278" fmla="*/ 2369406 w 4883895"/>
              <a:gd name="connsiteY278" fmla="*/ 4292372 h 4679020"/>
              <a:gd name="connsiteX279" fmla="*/ 2372470 w 4883895"/>
              <a:gd name="connsiteY279" fmla="*/ 4288063 h 4679020"/>
              <a:gd name="connsiteX280" fmla="*/ 2317483 w 4883895"/>
              <a:gd name="connsiteY280" fmla="*/ 4175784 h 4679020"/>
              <a:gd name="connsiteX281" fmla="*/ 2313395 w 4883895"/>
              <a:gd name="connsiteY281" fmla="*/ 4180511 h 4679020"/>
              <a:gd name="connsiteX282" fmla="*/ 2410326 w 4883895"/>
              <a:gd name="connsiteY282" fmla="*/ 4175403 h 4679020"/>
              <a:gd name="connsiteX283" fmla="*/ 2392576 w 4883895"/>
              <a:gd name="connsiteY283" fmla="*/ 4188251 h 4679020"/>
              <a:gd name="connsiteX284" fmla="*/ 2388824 w 4883895"/>
              <a:gd name="connsiteY284" fmla="*/ 4195921 h 4679020"/>
              <a:gd name="connsiteX285" fmla="*/ 2387325 w 4883895"/>
              <a:gd name="connsiteY285" fmla="*/ 4199472 h 4679020"/>
              <a:gd name="connsiteX286" fmla="*/ 2389514 w 4883895"/>
              <a:gd name="connsiteY286" fmla="*/ 4196087 h 4679020"/>
              <a:gd name="connsiteX287" fmla="*/ 2389666 w 4883895"/>
              <a:gd name="connsiteY287" fmla="*/ 4198845 h 4679020"/>
              <a:gd name="connsiteX288" fmla="*/ 2387198 w 4883895"/>
              <a:gd name="connsiteY288" fmla="*/ 4199772 h 4679020"/>
              <a:gd name="connsiteX289" fmla="*/ 2385261 w 4883895"/>
              <a:gd name="connsiteY289" fmla="*/ 4204358 h 4679020"/>
              <a:gd name="connsiteX290" fmla="*/ 2403609 w 4883895"/>
              <a:gd name="connsiteY290" fmla="*/ 4190913 h 4679020"/>
              <a:gd name="connsiteX291" fmla="*/ 3005842 w 4883895"/>
              <a:gd name="connsiteY291" fmla="*/ 4169144 h 4679020"/>
              <a:gd name="connsiteX292" fmla="*/ 3001723 w 4883895"/>
              <a:gd name="connsiteY292" fmla="*/ 4171184 h 4679020"/>
              <a:gd name="connsiteX293" fmla="*/ 2994304 w 4883895"/>
              <a:gd name="connsiteY293" fmla="*/ 4177334 h 4679020"/>
              <a:gd name="connsiteX294" fmla="*/ 3001322 w 4883895"/>
              <a:gd name="connsiteY294" fmla="*/ 4173132 h 4679020"/>
              <a:gd name="connsiteX295" fmla="*/ 3005842 w 4883895"/>
              <a:gd name="connsiteY295" fmla="*/ 4169144 h 4679020"/>
              <a:gd name="connsiteX296" fmla="*/ 3025157 w 4883895"/>
              <a:gd name="connsiteY296" fmla="*/ 4159858 h 4679020"/>
              <a:gd name="connsiteX297" fmla="*/ 3021353 w 4883895"/>
              <a:gd name="connsiteY297" fmla="*/ 4161709 h 4679020"/>
              <a:gd name="connsiteX298" fmla="*/ 3012673 w 4883895"/>
              <a:gd name="connsiteY298" fmla="*/ 4168615 h 4679020"/>
              <a:gd name="connsiteX299" fmla="*/ 3019690 w 4883895"/>
              <a:gd name="connsiteY299" fmla="*/ 4164414 h 4679020"/>
              <a:gd name="connsiteX300" fmla="*/ 3025157 w 4883895"/>
              <a:gd name="connsiteY300" fmla="*/ 4159858 h 4679020"/>
              <a:gd name="connsiteX301" fmla="*/ 3042149 w 4883895"/>
              <a:gd name="connsiteY301" fmla="*/ 4150968 h 4679020"/>
              <a:gd name="connsiteX302" fmla="*/ 3039559 w 4883895"/>
              <a:gd name="connsiteY302" fmla="*/ 4151912 h 4679020"/>
              <a:gd name="connsiteX303" fmla="*/ 3032726 w 4883895"/>
              <a:gd name="connsiteY303" fmla="*/ 4158888 h 4679020"/>
              <a:gd name="connsiteX304" fmla="*/ 3042149 w 4883895"/>
              <a:gd name="connsiteY304" fmla="*/ 4150968 h 4679020"/>
              <a:gd name="connsiteX305" fmla="*/ 3553540 w 4883895"/>
              <a:gd name="connsiteY305" fmla="*/ 4131923 h 4679020"/>
              <a:gd name="connsiteX306" fmla="*/ 3551529 w 4883895"/>
              <a:gd name="connsiteY306" fmla="*/ 4132581 h 4679020"/>
              <a:gd name="connsiteX307" fmla="*/ 3549332 w 4883895"/>
              <a:gd name="connsiteY307" fmla="*/ 4137102 h 4679020"/>
              <a:gd name="connsiteX308" fmla="*/ 3553540 w 4883895"/>
              <a:gd name="connsiteY308" fmla="*/ 4131923 h 4679020"/>
              <a:gd name="connsiteX309" fmla="*/ 3579332 w 4883895"/>
              <a:gd name="connsiteY309" fmla="*/ 4123698 h 4679020"/>
              <a:gd name="connsiteX310" fmla="*/ 3567700 w 4883895"/>
              <a:gd name="connsiteY310" fmla="*/ 4128384 h 4679020"/>
              <a:gd name="connsiteX311" fmla="*/ 3562483 w 4883895"/>
              <a:gd name="connsiteY311" fmla="*/ 4128784 h 4679020"/>
              <a:gd name="connsiteX312" fmla="*/ 3567700 w 4883895"/>
              <a:gd name="connsiteY312" fmla="*/ 4128384 h 4679020"/>
              <a:gd name="connsiteX313" fmla="*/ 3579332 w 4883895"/>
              <a:gd name="connsiteY313" fmla="*/ 4123698 h 4679020"/>
              <a:gd name="connsiteX314" fmla="*/ 3602753 w 4883895"/>
              <a:gd name="connsiteY314" fmla="*/ 4111953 h 4679020"/>
              <a:gd name="connsiteX315" fmla="*/ 3600426 w 4883895"/>
              <a:gd name="connsiteY315" fmla="*/ 4112742 h 4679020"/>
              <a:gd name="connsiteX316" fmla="*/ 3595015 w 4883895"/>
              <a:gd name="connsiteY316" fmla="*/ 4118865 h 4679020"/>
              <a:gd name="connsiteX317" fmla="*/ 3602753 w 4883895"/>
              <a:gd name="connsiteY317" fmla="*/ 4111953 h 4679020"/>
              <a:gd name="connsiteX318" fmla="*/ 3614103 w 4883895"/>
              <a:gd name="connsiteY318" fmla="*/ 4107437 h 4679020"/>
              <a:gd name="connsiteX319" fmla="*/ 3606526 w 4883895"/>
              <a:gd name="connsiteY319" fmla="*/ 4114632 h 4679020"/>
              <a:gd name="connsiteX320" fmla="*/ 3614103 w 4883895"/>
              <a:gd name="connsiteY320" fmla="*/ 4107437 h 4679020"/>
              <a:gd name="connsiteX321" fmla="*/ 3623931 w 4883895"/>
              <a:gd name="connsiteY321" fmla="*/ 4104211 h 4679020"/>
              <a:gd name="connsiteX322" fmla="*/ 3618157 w 4883895"/>
              <a:gd name="connsiteY322" fmla="*/ 4109947 h 4679020"/>
              <a:gd name="connsiteX323" fmla="*/ 3623931 w 4883895"/>
              <a:gd name="connsiteY323" fmla="*/ 4104211 h 4679020"/>
              <a:gd name="connsiteX324" fmla="*/ 2072348 w 4883895"/>
              <a:gd name="connsiteY324" fmla="*/ 4062214 h 4679020"/>
              <a:gd name="connsiteX325" fmla="*/ 2072403 w 4883895"/>
              <a:gd name="connsiteY325" fmla="*/ 4062598 h 4679020"/>
              <a:gd name="connsiteX326" fmla="*/ 2071220 w 4883895"/>
              <a:gd name="connsiteY326" fmla="*/ 4062935 h 4679020"/>
              <a:gd name="connsiteX327" fmla="*/ 3000706 w 4883895"/>
              <a:gd name="connsiteY327" fmla="*/ 4061381 h 4679020"/>
              <a:gd name="connsiteX328" fmla="*/ 2996622 w 4883895"/>
              <a:gd name="connsiteY328" fmla="*/ 4063157 h 4679020"/>
              <a:gd name="connsiteX329" fmla="*/ 2991866 w 4883895"/>
              <a:gd name="connsiteY329" fmla="*/ 4069258 h 4679020"/>
              <a:gd name="connsiteX330" fmla="*/ 2996571 w 4883895"/>
              <a:gd name="connsiteY330" fmla="*/ 4066956 h 4679020"/>
              <a:gd name="connsiteX331" fmla="*/ 2477301 w 4883895"/>
              <a:gd name="connsiteY331" fmla="*/ 4043347 h 4679020"/>
              <a:gd name="connsiteX332" fmla="*/ 2466782 w 4883895"/>
              <a:gd name="connsiteY332" fmla="*/ 4059293 h 4679020"/>
              <a:gd name="connsiteX333" fmla="*/ 2456965 w 4883895"/>
              <a:gd name="connsiteY333" fmla="*/ 4075668 h 4679020"/>
              <a:gd name="connsiteX334" fmla="*/ 2460034 w 4883895"/>
              <a:gd name="connsiteY334" fmla="*/ 4073723 h 4679020"/>
              <a:gd name="connsiteX335" fmla="*/ 2460348 w 4883895"/>
              <a:gd name="connsiteY335" fmla="*/ 4073529 h 4679020"/>
              <a:gd name="connsiteX336" fmla="*/ 2467461 w 4883895"/>
              <a:gd name="connsiteY336" fmla="*/ 4060651 h 4679020"/>
              <a:gd name="connsiteX337" fmla="*/ 2477286 w 4883895"/>
              <a:gd name="connsiteY337" fmla="*/ 4043370 h 4679020"/>
              <a:gd name="connsiteX338" fmla="*/ 2053844 w 4883895"/>
              <a:gd name="connsiteY338" fmla="*/ 4039496 h 4679020"/>
              <a:gd name="connsiteX339" fmla="*/ 2051321 w 4883895"/>
              <a:gd name="connsiteY339" fmla="*/ 4042177 h 4679020"/>
              <a:gd name="connsiteX340" fmla="*/ 2051403 w 4883895"/>
              <a:gd name="connsiteY340" fmla="*/ 4040270 h 4679020"/>
              <a:gd name="connsiteX341" fmla="*/ 2051820 w 4883895"/>
              <a:gd name="connsiteY341" fmla="*/ 4039955 h 4679020"/>
              <a:gd name="connsiteX342" fmla="*/ 2051586 w 4883895"/>
              <a:gd name="connsiteY342" fmla="*/ 4039868 h 4679020"/>
              <a:gd name="connsiteX343" fmla="*/ 2054695 w 4883895"/>
              <a:gd name="connsiteY343" fmla="*/ 4037486 h 4679020"/>
              <a:gd name="connsiteX344" fmla="*/ 2053844 w 4883895"/>
              <a:gd name="connsiteY344" fmla="*/ 4039496 h 4679020"/>
              <a:gd name="connsiteX345" fmla="*/ 2053989 w 4883895"/>
              <a:gd name="connsiteY345" fmla="*/ 4037926 h 4679020"/>
              <a:gd name="connsiteX346" fmla="*/ 2054695 w 4883895"/>
              <a:gd name="connsiteY346" fmla="*/ 4037486 h 4679020"/>
              <a:gd name="connsiteX347" fmla="*/ 2040627 w 4883895"/>
              <a:gd name="connsiteY347" fmla="*/ 4029214 h 4679020"/>
              <a:gd name="connsiteX348" fmla="*/ 2039296 w 4883895"/>
              <a:gd name="connsiteY348" fmla="*/ 4030690 h 4679020"/>
              <a:gd name="connsiteX349" fmla="*/ 2029300 w 4883895"/>
              <a:gd name="connsiteY349" fmla="*/ 4040096 h 4679020"/>
              <a:gd name="connsiteX350" fmla="*/ 2029833 w 4883895"/>
              <a:gd name="connsiteY350" fmla="*/ 4036170 h 4679020"/>
              <a:gd name="connsiteX351" fmla="*/ 2032360 w 4883895"/>
              <a:gd name="connsiteY351" fmla="*/ 4033495 h 4679020"/>
              <a:gd name="connsiteX352" fmla="*/ 2035921 w 4883895"/>
              <a:gd name="connsiteY352" fmla="*/ 4031694 h 4679020"/>
              <a:gd name="connsiteX353" fmla="*/ 3074395 w 4883895"/>
              <a:gd name="connsiteY353" fmla="*/ 4027063 h 4679020"/>
              <a:gd name="connsiteX354" fmla="*/ 3066214 w 4883895"/>
              <a:gd name="connsiteY354" fmla="*/ 4032869 h 4679020"/>
              <a:gd name="connsiteX355" fmla="*/ 3044910 w 4883895"/>
              <a:gd name="connsiteY355" fmla="*/ 4042141 h 4679020"/>
              <a:gd name="connsiteX356" fmla="*/ 3043446 w 4883895"/>
              <a:gd name="connsiteY356" fmla="*/ 4044012 h 4679020"/>
              <a:gd name="connsiteX357" fmla="*/ 3066214 w 4883895"/>
              <a:gd name="connsiteY357" fmla="*/ 4032869 h 4679020"/>
              <a:gd name="connsiteX358" fmla="*/ 3074395 w 4883895"/>
              <a:gd name="connsiteY358" fmla="*/ 4027063 h 4679020"/>
              <a:gd name="connsiteX359" fmla="*/ 2033875 w 4883895"/>
              <a:gd name="connsiteY359" fmla="*/ 4023554 h 4679020"/>
              <a:gd name="connsiteX360" fmla="*/ 2019550 w 4883895"/>
              <a:gd name="connsiteY360" fmla="*/ 4036894 h 4679020"/>
              <a:gd name="connsiteX361" fmla="*/ 2015211 w 4883895"/>
              <a:gd name="connsiteY361" fmla="*/ 4038494 h 4679020"/>
              <a:gd name="connsiteX362" fmla="*/ 2012802 w 4883895"/>
              <a:gd name="connsiteY362" fmla="*/ 4038471 h 4679020"/>
              <a:gd name="connsiteX363" fmla="*/ 2013406 w 4883895"/>
              <a:gd name="connsiteY363" fmla="*/ 4037302 h 4679020"/>
              <a:gd name="connsiteX364" fmla="*/ 2015292 w 4883895"/>
              <a:gd name="connsiteY364" fmla="*/ 4035549 h 4679020"/>
              <a:gd name="connsiteX365" fmla="*/ 2025075 w 4883895"/>
              <a:gd name="connsiteY365" fmla="*/ 4028757 h 4679020"/>
              <a:gd name="connsiteX366" fmla="*/ 2033533 w 4883895"/>
              <a:gd name="connsiteY366" fmla="*/ 4023753 h 4679020"/>
              <a:gd name="connsiteX367" fmla="*/ 1897051 w 4883895"/>
              <a:gd name="connsiteY367" fmla="*/ 4012690 h 4679020"/>
              <a:gd name="connsiteX368" fmla="*/ 1895224 w 4883895"/>
              <a:gd name="connsiteY368" fmla="*/ 4014712 h 4679020"/>
              <a:gd name="connsiteX369" fmla="*/ 1891487 w 4883895"/>
              <a:gd name="connsiteY369" fmla="*/ 4019492 h 4679020"/>
              <a:gd name="connsiteX370" fmla="*/ 1880357 w 4883895"/>
              <a:gd name="connsiteY370" fmla="*/ 4025149 h 4679020"/>
              <a:gd name="connsiteX371" fmla="*/ 1868477 w 4883895"/>
              <a:gd name="connsiteY371" fmla="*/ 4030576 h 4679020"/>
              <a:gd name="connsiteX372" fmla="*/ 1870984 w 4883895"/>
              <a:gd name="connsiteY372" fmla="*/ 4027707 h 4679020"/>
              <a:gd name="connsiteX373" fmla="*/ 1873262 w 4883895"/>
              <a:gd name="connsiteY373" fmla="*/ 4025440 h 4679020"/>
              <a:gd name="connsiteX374" fmla="*/ 3127776 w 4883895"/>
              <a:gd name="connsiteY374" fmla="*/ 4005505 h 4679020"/>
              <a:gd name="connsiteX375" fmla="*/ 3129430 w 4883895"/>
              <a:gd name="connsiteY375" fmla="*/ 4005531 h 4679020"/>
              <a:gd name="connsiteX376" fmla="*/ 3131702 w 4883895"/>
              <a:gd name="connsiteY376" fmla="*/ 4005564 h 4679020"/>
              <a:gd name="connsiteX377" fmla="*/ 3132737 w 4883895"/>
              <a:gd name="connsiteY377" fmla="*/ 4005580 h 4679020"/>
              <a:gd name="connsiteX378" fmla="*/ 3132185 w 4883895"/>
              <a:gd name="connsiteY378" fmla="*/ 4005571 h 4679020"/>
              <a:gd name="connsiteX379" fmla="*/ 3131702 w 4883895"/>
              <a:gd name="connsiteY379" fmla="*/ 4005564 h 4679020"/>
              <a:gd name="connsiteX380" fmla="*/ 3131151 w 4883895"/>
              <a:gd name="connsiteY380" fmla="*/ 4005555 h 4679020"/>
              <a:gd name="connsiteX381" fmla="*/ 3127776 w 4883895"/>
              <a:gd name="connsiteY381" fmla="*/ 4005505 h 4679020"/>
              <a:gd name="connsiteX382" fmla="*/ 2031973 w 4883895"/>
              <a:gd name="connsiteY382" fmla="*/ 4001455 h 4679020"/>
              <a:gd name="connsiteX383" fmla="*/ 2033702 w 4883895"/>
              <a:gd name="connsiteY383" fmla="*/ 4002283 h 4679020"/>
              <a:gd name="connsiteX384" fmla="*/ 2031876 w 4883895"/>
              <a:gd name="connsiteY384" fmla="*/ 4004416 h 4679020"/>
              <a:gd name="connsiteX385" fmla="*/ 2031973 w 4883895"/>
              <a:gd name="connsiteY385" fmla="*/ 4001455 h 4679020"/>
              <a:gd name="connsiteX386" fmla="*/ 2001264 w 4883895"/>
              <a:gd name="connsiteY386" fmla="*/ 3997422 h 4679020"/>
              <a:gd name="connsiteX387" fmla="*/ 1988415 w 4883895"/>
              <a:gd name="connsiteY387" fmla="*/ 4009130 h 4679020"/>
              <a:gd name="connsiteX388" fmla="*/ 1986351 w 4883895"/>
              <a:gd name="connsiteY388" fmla="*/ 4010095 h 4679020"/>
              <a:gd name="connsiteX389" fmla="*/ 1972431 w 4883895"/>
              <a:gd name="connsiteY389" fmla="*/ 4017257 h 4679020"/>
              <a:gd name="connsiteX390" fmla="*/ 1953541 w 4883895"/>
              <a:gd name="connsiteY390" fmla="*/ 4026181 h 4679020"/>
              <a:gd name="connsiteX391" fmla="*/ 1954362 w 4883895"/>
              <a:gd name="connsiteY391" fmla="*/ 4024534 h 4679020"/>
              <a:gd name="connsiteX392" fmla="*/ 1954909 w 4883895"/>
              <a:gd name="connsiteY392" fmla="*/ 4023816 h 4679020"/>
              <a:gd name="connsiteX393" fmla="*/ 1961206 w 4883895"/>
              <a:gd name="connsiteY393" fmla="*/ 4019863 h 4679020"/>
              <a:gd name="connsiteX394" fmla="*/ 1983538 w 4883895"/>
              <a:gd name="connsiteY394" fmla="*/ 4008840 h 4679020"/>
              <a:gd name="connsiteX395" fmla="*/ 3156015 w 4883895"/>
              <a:gd name="connsiteY395" fmla="*/ 3992040 h 4679020"/>
              <a:gd name="connsiteX396" fmla="*/ 3152181 w 4883895"/>
              <a:gd name="connsiteY396" fmla="*/ 3993836 h 4679020"/>
              <a:gd name="connsiteX397" fmla="*/ 3143621 w 4883895"/>
              <a:gd name="connsiteY397" fmla="*/ 4000956 h 4679020"/>
              <a:gd name="connsiteX398" fmla="*/ 3150640 w 4883895"/>
              <a:gd name="connsiteY398" fmla="*/ 3996754 h 4679020"/>
              <a:gd name="connsiteX399" fmla="*/ 3156015 w 4883895"/>
              <a:gd name="connsiteY399" fmla="*/ 3992040 h 4679020"/>
              <a:gd name="connsiteX400" fmla="*/ 3508265 w 4883895"/>
              <a:gd name="connsiteY400" fmla="*/ 3990181 h 4679020"/>
              <a:gd name="connsiteX401" fmla="*/ 3506552 w 4883895"/>
              <a:gd name="connsiteY401" fmla="*/ 3991513 h 4679020"/>
              <a:gd name="connsiteX402" fmla="*/ 3505953 w 4883895"/>
              <a:gd name="connsiteY402" fmla="*/ 3991978 h 4679020"/>
              <a:gd name="connsiteX403" fmla="*/ 3511349 w 4883895"/>
              <a:gd name="connsiteY403" fmla="*/ 3987786 h 4679020"/>
              <a:gd name="connsiteX404" fmla="*/ 3508265 w 4883895"/>
              <a:gd name="connsiteY404" fmla="*/ 3990181 h 4679020"/>
              <a:gd name="connsiteX405" fmla="*/ 3509550 w 4883895"/>
              <a:gd name="connsiteY405" fmla="*/ 3989183 h 4679020"/>
              <a:gd name="connsiteX406" fmla="*/ 3511349 w 4883895"/>
              <a:gd name="connsiteY406" fmla="*/ 3987786 h 4679020"/>
              <a:gd name="connsiteX407" fmla="*/ 3736236 w 4883895"/>
              <a:gd name="connsiteY407" fmla="*/ 3977076 h 4679020"/>
              <a:gd name="connsiteX408" fmla="*/ 3695017 w 4883895"/>
              <a:gd name="connsiteY408" fmla="*/ 3990019 h 4679020"/>
              <a:gd name="connsiteX409" fmla="*/ 3108646 w 4883895"/>
              <a:gd name="connsiteY409" fmla="*/ 4231176 h 4679020"/>
              <a:gd name="connsiteX410" fmla="*/ 3074764 w 4883895"/>
              <a:gd name="connsiteY410" fmla="*/ 4244251 h 4679020"/>
              <a:gd name="connsiteX411" fmla="*/ 3063927 w 4883895"/>
              <a:gd name="connsiteY411" fmla="*/ 4251114 h 4679020"/>
              <a:gd name="connsiteX412" fmla="*/ 3098260 w 4883895"/>
              <a:gd name="connsiteY412" fmla="*/ 4237395 h 4679020"/>
              <a:gd name="connsiteX413" fmla="*/ 3108646 w 4883895"/>
              <a:gd name="connsiteY413" fmla="*/ 4231176 h 4679020"/>
              <a:gd name="connsiteX414" fmla="*/ 3694036 w 4883895"/>
              <a:gd name="connsiteY414" fmla="*/ 3993330 h 4679020"/>
              <a:gd name="connsiteX415" fmla="*/ 3736378 w 4883895"/>
              <a:gd name="connsiteY415" fmla="*/ 3979476 h 4679020"/>
              <a:gd name="connsiteX416" fmla="*/ 4249543 w 4883895"/>
              <a:gd name="connsiteY416" fmla="*/ 3974240 h 4679020"/>
              <a:gd name="connsiteX417" fmla="*/ 4247677 w 4883895"/>
              <a:gd name="connsiteY417" fmla="*/ 3974431 h 4679020"/>
              <a:gd name="connsiteX418" fmla="*/ 4247137 w 4883895"/>
              <a:gd name="connsiteY418" fmla="*/ 3977959 h 4679020"/>
              <a:gd name="connsiteX419" fmla="*/ 3546080 w 4883895"/>
              <a:gd name="connsiteY419" fmla="*/ 3973657 h 4679020"/>
              <a:gd name="connsiteX420" fmla="*/ 3544158 w 4883895"/>
              <a:gd name="connsiteY420" fmla="*/ 3975359 h 4679020"/>
              <a:gd name="connsiteX421" fmla="*/ 3545460 w 4883895"/>
              <a:gd name="connsiteY421" fmla="*/ 3974205 h 4679020"/>
              <a:gd name="connsiteX422" fmla="*/ 3546869 w 4883895"/>
              <a:gd name="connsiteY422" fmla="*/ 3972958 h 4679020"/>
              <a:gd name="connsiteX423" fmla="*/ 3546080 w 4883895"/>
              <a:gd name="connsiteY423" fmla="*/ 3973657 h 4679020"/>
              <a:gd name="connsiteX424" fmla="*/ 3546817 w 4883895"/>
              <a:gd name="connsiteY424" fmla="*/ 3973004 h 4679020"/>
              <a:gd name="connsiteX425" fmla="*/ 1964092 w 4883895"/>
              <a:gd name="connsiteY425" fmla="*/ 3972127 h 4679020"/>
              <a:gd name="connsiteX426" fmla="*/ 1951777 w 4883895"/>
              <a:gd name="connsiteY426" fmla="*/ 3983148 h 4679020"/>
              <a:gd name="connsiteX427" fmla="*/ 1943241 w 4883895"/>
              <a:gd name="connsiteY427" fmla="*/ 3992079 h 4679020"/>
              <a:gd name="connsiteX428" fmla="*/ 1914889 w 4883895"/>
              <a:gd name="connsiteY428" fmla="*/ 4007598 h 4679020"/>
              <a:gd name="connsiteX429" fmla="*/ 1910474 w 4883895"/>
              <a:gd name="connsiteY429" fmla="*/ 4009843 h 4679020"/>
              <a:gd name="connsiteX430" fmla="*/ 1912620 w 4883895"/>
              <a:gd name="connsiteY430" fmla="*/ 4007502 h 4679020"/>
              <a:gd name="connsiteX431" fmla="*/ 1918251 w 4883895"/>
              <a:gd name="connsiteY431" fmla="*/ 4001134 h 4679020"/>
              <a:gd name="connsiteX432" fmla="*/ 1917887 w 4883895"/>
              <a:gd name="connsiteY432" fmla="*/ 4001047 h 4679020"/>
              <a:gd name="connsiteX433" fmla="*/ 1931535 w 4883895"/>
              <a:gd name="connsiteY433" fmla="*/ 3993330 h 4679020"/>
              <a:gd name="connsiteX434" fmla="*/ 1957986 w 4883895"/>
              <a:gd name="connsiteY434" fmla="*/ 3975255 h 4679020"/>
              <a:gd name="connsiteX435" fmla="*/ 3548065 w 4883895"/>
              <a:gd name="connsiteY435" fmla="*/ 3971898 h 4679020"/>
              <a:gd name="connsiteX436" fmla="*/ 3547631 w 4883895"/>
              <a:gd name="connsiteY436" fmla="*/ 3972283 h 4679020"/>
              <a:gd name="connsiteX437" fmla="*/ 3546869 w 4883895"/>
              <a:gd name="connsiteY437" fmla="*/ 3972958 h 4679020"/>
              <a:gd name="connsiteX438" fmla="*/ 4270766 w 4883895"/>
              <a:gd name="connsiteY438" fmla="*/ 3967825 h 4679020"/>
              <a:gd name="connsiteX439" fmla="*/ 4269279 w 4883895"/>
              <a:gd name="connsiteY439" fmla="*/ 3971919 h 4679020"/>
              <a:gd name="connsiteX440" fmla="*/ 4271684 w 4883895"/>
              <a:gd name="connsiteY440" fmla="*/ 3968200 h 4679020"/>
              <a:gd name="connsiteX441" fmla="*/ 4270766 w 4883895"/>
              <a:gd name="connsiteY441" fmla="*/ 3967825 h 4679020"/>
              <a:gd name="connsiteX442" fmla="*/ 3559617 w 4883895"/>
              <a:gd name="connsiteY442" fmla="*/ 3967457 h 4679020"/>
              <a:gd name="connsiteX443" fmla="*/ 3560842 w 4883895"/>
              <a:gd name="connsiteY443" fmla="*/ 3967648 h 4679020"/>
              <a:gd name="connsiteX444" fmla="*/ 3556472 w 4883895"/>
              <a:gd name="connsiteY444" fmla="*/ 3972544 h 4679020"/>
              <a:gd name="connsiteX445" fmla="*/ 3559617 w 4883895"/>
              <a:gd name="connsiteY445" fmla="*/ 3967457 h 4679020"/>
              <a:gd name="connsiteX446" fmla="*/ 3570175 w 4883895"/>
              <a:gd name="connsiteY446" fmla="*/ 3967339 h 4679020"/>
              <a:gd name="connsiteX447" fmla="*/ 3569181 w 4883895"/>
              <a:gd name="connsiteY447" fmla="*/ 3968175 h 4679020"/>
              <a:gd name="connsiteX448" fmla="*/ 3569623 w 4883895"/>
              <a:gd name="connsiteY448" fmla="*/ 3967803 h 4679020"/>
              <a:gd name="connsiteX449" fmla="*/ 3573157 w 4883895"/>
              <a:gd name="connsiteY449" fmla="*/ 3964834 h 4679020"/>
              <a:gd name="connsiteX450" fmla="*/ 3570175 w 4883895"/>
              <a:gd name="connsiteY450" fmla="*/ 3967339 h 4679020"/>
              <a:gd name="connsiteX451" fmla="*/ 3571831 w 4883895"/>
              <a:gd name="connsiteY451" fmla="*/ 3965947 h 4679020"/>
              <a:gd name="connsiteX452" fmla="*/ 3573157 w 4883895"/>
              <a:gd name="connsiteY452" fmla="*/ 3964834 h 4679020"/>
              <a:gd name="connsiteX453" fmla="*/ 3590965 w 4883895"/>
              <a:gd name="connsiteY453" fmla="*/ 3959108 h 4679020"/>
              <a:gd name="connsiteX454" fmla="*/ 3588607 w 4883895"/>
              <a:gd name="connsiteY454" fmla="*/ 3959434 h 4679020"/>
              <a:gd name="connsiteX455" fmla="*/ 3586596 w 4883895"/>
              <a:gd name="connsiteY455" fmla="*/ 3964003 h 4679020"/>
              <a:gd name="connsiteX456" fmla="*/ 2173267 w 4883895"/>
              <a:gd name="connsiteY456" fmla="*/ 3958640 h 4679020"/>
              <a:gd name="connsiteX457" fmla="*/ 2169877 w 4883895"/>
              <a:gd name="connsiteY457" fmla="*/ 3959937 h 4679020"/>
              <a:gd name="connsiteX458" fmla="*/ 2165600 w 4883895"/>
              <a:gd name="connsiteY458" fmla="*/ 3964841 h 4679020"/>
              <a:gd name="connsiteX459" fmla="*/ 2170481 w 4883895"/>
              <a:gd name="connsiteY459" fmla="*/ 3960714 h 4679020"/>
              <a:gd name="connsiteX460" fmla="*/ 4308105 w 4883895"/>
              <a:gd name="connsiteY460" fmla="*/ 3958168 h 4679020"/>
              <a:gd name="connsiteX461" fmla="*/ 4305932 w 4883895"/>
              <a:gd name="connsiteY461" fmla="*/ 3958543 h 4679020"/>
              <a:gd name="connsiteX462" fmla="*/ 4303736 w 4883895"/>
              <a:gd name="connsiteY462" fmla="*/ 3963062 h 4679020"/>
              <a:gd name="connsiteX463" fmla="*/ 1893256 w 4883895"/>
              <a:gd name="connsiteY463" fmla="*/ 3954385 h 4679020"/>
              <a:gd name="connsiteX464" fmla="*/ 1883981 w 4883895"/>
              <a:gd name="connsiteY464" fmla="*/ 3958486 h 4679020"/>
              <a:gd name="connsiteX465" fmla="*/ 1885692 w 4883895"/>
              <a:gd name="connsiteY465" fmla="*/ 3956809 h 4679020"/>
              <a:gd name="connsiteX466" fmla="*/ 1893256 w 4883895"/>
              <a:gd name="connsiteY466" fmla="*/ 3954385 h 4679020"/>
              <a:gd name="connsiteX467" fmla="*/ 3611982 w 4883895"/>
              <a:gd name="connsiteY467" fmla="*/ 3951082 h 4679020"/>
              <a:gd name="connsiteX468" fmla="*/ 3603280 w 4883895"/>
              <a:gd name="connsiteY468" fmla="*/ 3956293 h 4679020"/>
              <a:gd name="connsiteX469" fmla="*/ 3602316 w 4883895"/>
              <a:gd name="connsiteY469" fmla="*/ 3954591 h 4679020"/>
              <a:gd name="connsiteX470" fmla="*/ 3611982 w 4883895"/>
              <a:gd name="connsiteY470" fmla="*/ 3951082 h 4679020"/>
              <a:gd name="connsiteX471" fmla="*/ 1994917 w 4883895"/>
              <a:gd name="connsiteY471" fmla="*/ 3945612 h 4679020"/>
              <a:gd name="connsiteX472" fmla="*/ 1977340 w 4883895"/>
              <a:gd name="connsiteY472" fmla="*/ 3960705 h 4679020"/>
              <a:gd name="connsiteX473" fmla="*/ 1976307 w 4883895"/>
              <a:gd name="connsiteY473" fmla="*/ 3960981 h 4679020"/>
              <a:gd name="connsiteX474" fmla="*/ 1974288 w 4883895"/>
              <a:gd name="connsiteY474" fmla="*/ 3960769 h 4679020"/>
              <a:gd name="connsiteX475" fmla="*/ 1992762 w 4883895"/>
              <a:gd name="connsiteY475" fmla="*/ 3946835 h 4679020"/>
              <a:gd name="connsiteX476" fmla="*/ 2191387 w 4883895"/>
              <a:gd name="connsiteY476" fmla="*/ 3943189 h 4679020"/>
              <a:gd name="connsiteX477" fmla="*/ 2188188 w 4883895"/>
              <a:gd name="connsiteY477" fmla="*/ 3946351 h 4679020"/>
              <a:gd name="connsiteX478" fmla="*/ 2187855 w 4883895"/>
              <a:gd name="connsiteY478" fmla="*/ 3947775 h 4679020"/>
              <a:gd name="connsiteX479" fmla="*/ 2192857 w 4883895"/>
              <a:gd name="connsiteY479" fmla="*/ 3944048 h 4679020"/>
              <a:gd name="connsiteX480" fmla="*/ 2193100 w 4883895"/>
              <a:gd name="connsiteY480" fmla="*/ 3943603 h 4679020"/>
              <a:gd name="connsiteX481" fmla="*/ 2191387 w 4883895"/>
              <a:gd name="connsiteY481" fmla="*/ 3943189 h 4679020"/>
              <a:gd name="connsiteX482" fmla="*/ 3658789 w 4883895"/>
              <a:gd name="connsiteY482" fmla="*/ 3934831 h 4679020"/>
              <a:gd name="connsiteX483" fmla="*/ 3649124 w 4883895"/>
              <a:gd name="connsiteY483" fmla="*/ 3938341 h 4679020"/>
              <a:gd name="connsiteX484" fmla="*/ 3658789 w 4883895"/>
              <a:gd name="connsiteY484" fmla="*/ 3934831 h 4679020"/>
              <a:gd name="connsiteX485" fmla="*/ 3729747 w 4883895"/>
              <a:gd name="connsiteY485" fmla="*/ 3933596 h 4679020"/>
              <a:gd name="connsiteX486" fmla="*/ 3699577 w 4883895"/>
              <a:gd name="connsiteY486" fmla="*/ 3942458 h 4679020"/>
              <a:gd name="connsiteX487" fmla="*/ 3574173 w 4883895"/>
              <a:gd name="connsiteY487" fmla="*/ 3983216 h 4679020"/>
              <a:gd name="connsiteX488" fmla="*/ 3542459 w 4883895"/>
              <a:gd name="connsiteY488" fmla="*/ 3996828 h 4679020"/>
              <a:gd name="connsiteX489" fmla="*/ 3556768 w 4883895"/>
              <a:gd name="connsiteY489" fmla="*/ 3993636 h 4679020"/>
              <a:gd name="connsiteX490" fmla="*/ 3687777 w 4883895"/>
              <a:gd name="connsiteY490" fmla="*/ 3949665 h 4679020"/>
              <a:gd name="connsiteX491" fmla="*/ 3728761 w 4883895"/>
              <a:gd name="connsiteY491" fmla="*/ 3936491 h 4679020"/>
              <a:gd name="connsiteX492" fmla="*/ 3660454 w 4883895"/>
              <a:gd name="connsiteY492" fmla="*/ 3933432 h 4679020"/>
              <a:gd name="connsiteX493" fmla="*/ 3660115 w 4883895"/>
              <a:gd name="connsiteY493" fmla="*/ 3933718 h 4679020"/>
              <a:gd name="connsiteX494" fmla="*/ 3658789 w 4883895"/>
              <a:gd name="connsiteY494" fmla="*/ 3934831 h 4679020"/>
              <a:gd name="connsiteX495" fmla="*/ 3661740 w 4883895"/>
              <a:gd name="connsiteY495" fmla="*/ 3932351 h 4679020"/>
              <a:gd name="connsiteX496" fmla="*/ 3661495 w 4883895"/>
              <a:gd name="connsiteY496" fmla="*/ 3932557 h 4679020"/>
              <a:gd name="connsiteX497" fmla="*/ 3660454 w 4883895"/>
              <a:gd name="connsiteY497" fmla="*/ 3933432 h 4679020"/>
              <a:gd name="connsiteX498" fmla="*/ 3662765 w 4883895"/>
              <a:gd name="connsiteY498" fmla="*/ 3931491 h 4679020"/>
              <a:gd name="connsiteX499" fmla="*/ 3661740 w 4883895"/>
              <a:gd name="connsiteY499" fmla="*/ 3932351 h 4679020"/>
              <a:gd name="connsiteX500" fmla="*/ 3662323 w 4883895"/>
              <a:gd name="connsiteY500" fmla="*/ 3931861 h 4679020"/>
              <a:gd name="connsiteX501" fmla="*/ 3662765 w 4883895"/>
              <a:gd name="connsiteY501" fmla="*/ 3931491 h 4679020"/>
              <a:gd name="connsiteX502" fmla="*/ 3679806 w 4883895"/>
              <a:gd name="connsiteY502" fmla="*/ 3926806 h 4679020"/>
              <a:gd name="connsiteX503" fmla="*/ 3677282 w 4883895"/>
              <a:gd name="connsiteY503" fmla="*/ 3930975 h 4679020"/>
              <a:gd name="connsiteX504" fmla="*/ 2002718 w 4883895"/>
              <a:gd name="connsiteY504" fmla="*/ 3925282 h 4679020"/>
              <a:gd name="connsiteX505" fmla="*/ 2004035 w 4883895"/>
              <a:gd name="connsiteY505" fmla="*/ 3925790 h 4679020"/>
              <a:gd name="connsiteX506" fmla="*/ 2004648 w 4883895"/>
              <a:gd name="connsiteY506" fmla="*/ 3926027 h 4679020"/>
              <a:gd name="connsiteX507" fmla="*/ 2004678 w 4883895"/>
              <a:gd name="connsiteY507" fmla="*/ 3926038 h 4679020"/>
              <a:gd name="connsiteX508" fmla="*/ 2004035 w 4883895"/>
              <a:gd name="connsiteY508" fmla="*/ 3925790 h 4679020"/>
              <a:gd name="connsiteX509" fmla="*/ 2003943 w 4883895"/>
              <a:gd name="connsiteY509" fmla="*/ 3925754 h 4679020"/>
              <a:gd name="connsiteX510" fmla="*/ 2002718 w 4883895"/>
              <a:gd name="connsiteY510" fmla="*/ 3925282 h 4679020"/>
              <a:gd name="connsiteX511" fmla="*/ 3689633 w 4883895"/>
              <a:gd name="connsiteY511" fmla="*/ 3923581 h 4679020"/>
              <a:gd name="connsiteX512" fmla="*/ 3685264 w 4883895"/>
              <a:gd name="connsiteY512" fmla="*/ 3928477 h 4679020"/>
              <a:gd name="connsiteX513" fmla="*/ 2032052 w 4883895"/>
              <a:gd name="connsiteY513" fmla="*/ 3921574 h 4679020"/>
              <a:gd name="connsiteX514" fmla="*/ 2030573 w 4883895"/>
              <a:gd name="connsiteY514" fmla="*/ 3922472 h 4679020"/>
              <a:gd name="connsiteX515" fmla="*/ 2029305 w 4883895"/>
              <a:gd name="connsiteY515" fmla="*/ 3923913 h 4679020"/>
              <a:gd name="connsiteX516" fmla="*/ 2030836 w 4883895"/>
              <a:gd name="connsiteY516" fmla="*/ 3924449 h 4679020"/>
              <a:gd name="connsiteX517" fmla="*/ 2032861 w 4883895"/>
              <a:gd name="connsiteY517" fmla="*/ 3922939 h 4679020"/>
              <a:gd name="connsiteX518" fmla="*/ 2032052 w 4883895"/>
              <a:gd name="connsiteY518" fmla="*/ 3921574 h 4679020"/>
              <a:gd name="connsiteX519" fmla="*/ 3697616 w 4883895"/>
              <a:gd name="connsiteY519" fmla="*/ 3921081 h 4679020"/>
              <a:gd name="connsiteX520" fmla="*/ 3693246 w 4883895"/>
              <a:gd name="connsiteY520" fmla="*/ 3925976 h 4679020"/>
              <a:gd name="connsiteX521" fmla="*/ 3710990 w 4883895"/>
              <a:gd name="connsiteY521" fmla="*/ 3918534 h 4679020"/>
              <a:gd name="connsiteX522" fmla="*/ 3710962 w 4883895"/>
              <a:gd name="connsiteY522" fmla="*/ 3918966 h 4679020"/>
              <a:gd name="connsiteX523" fmla="*/ 3710895 w 4883895"/>
              <a:gd name="connsiteY523" fmla="*/ 3919967 h 4679020"/>
              <a:gd name="connsiteX524" fmla="*/ 3707001 w 4883895"/>
              <a:gd name="connsiteY524" fmla="*/ 3917741 h 4679020"/>
              <a:gd name="connsiteX525" fmla="*/ 3705470 w 4883895"/>
              <a:gd name="connsiteY525" fmla="*/ 3921506 h 4679020"/>
              <a:gd name="connsiteX526" fmla="*/ 3704051 w 4883895"/>
              <a:gd name="connsiteY526" fmla="*/ 3922598 h 4679020"/>
              <a:gd name="connsiteX527" fmla="*/ 3702189 w 4883895"/>
              <a:gd name="connsiteY527" fmla="*/ 3923314 h 4679020"/>
              <a:gd name="connsiteX528" fmla="*/ 3701229 w 4883895"/>
              <a:gd name="connsiteY528" fmla="*/ 3923476 h 4679020"/>
              <a:gd name="connsiteX529" fmla="*/ 3707001 w 4883895"/>
              <a:gd name="connsiteY529" fmla="*/ 3917741 h 4679020"/>
              <a:gd name="connsiteX530" fmla="*/ 3711058 w 4883895"/>
              <a:gd name="connsiteY530" fmla="*/ 3917537 h 4679020"/>
              <a:gd name="connsiteX531" fmla="*/ 3710990 w 4883895"/>
              <a:gd name="connsiteY531" fmla="*/ 3918534 h 4679020"/>
              <a:gd name="connsiteX532" fmla="*/ 3711031 w 4883895"/>
              <a:gd name="connsiteY532" fmla="*/ 3917923 h 4679020"/>
              <a:gd name="connsiteX533" fmla="*/ 3711095 w 4883895"/>
              <a:gd name="connsiteY533" fmla="*/ 3916962 h 4679020"/>
              <a:gd name="connsiteX534" fmla="*/ 3711058 w 4883895"/>
              <a:gd name="connsiteY534" fmla="*/ 3917537 h 4679020"/>
              <a:gd name="connsiteX535" fmla="*/ 3711073 w 4883895"/>
              <a:gd name="connsiteY535" fmla="*/ 3917297 h 4679020"/>
              <a:gd name="connsiteX536" fmla="*/ 3711095 w 4883895"/>
              <a:gd name="connsiteY536" fmla="*/ 3916962 h 4679020"/>
              <a:gd name="connsiteX537" fmla="*/ 1838132 w 4883895"/>
              <a:gd name="connsiteY537" fmla="*/ 3912702 h 4679020"/>
              <a:gd name="connsiteX538" fmla="*/ 1834200 w 4883895"/>
              <a:gd name="connsiteY538" fmla="*/ 3914729 h 4679020"/>
              <a:gd name="connsiteX539" fmla="*/ 1835960 w 4883895"/>
              <a:gd name="connsiteY539" fmla="*/ 3913419 h 4679020"/>
              <a:gd name="connsiteX540" fmla="*/ 1836904 w 4883895"/>
              <a:gd name="connsiteY540" fmla="*/ 3913068 h 4679020"/>
              <a:gd name="connsiteX541" fmla="*/ 1838132 w 4883895"/>
              <a:gd name="connsiteY541" fmla="*/ 3912702 h 4679020"/>
              <a:gd name="connsiteX542" fmla="*/ 2102389 w 4883895"/>
              <a:gd name="connsiteY542" fmla="*/ 3910270 h 4679020"/>
              <a:gd name="connsiteX543" fmla="*/ 2101911 w 4883895"/>
              <a:gd name="connsiteY543" fmla="*/ 3910468 h 4679020"/>
              <a:gd name="connsiteX544" fmla="*/ 2098075 w 4883895"/>
              <a:gd name="connsiteY544" fmla="*/ 3913542 h 4679020"/>
              <a:gd name="connsiteX545" fmla="*/ 2098794 w 4883895"/>
              <a:gd name="connsiteY545" fmla="*/ 3913105 h 4679020"/>
              <a:gd name="connsiteX546" fmla="*/ 3726022 w 4883895"/>
              <a:gd name="connsiteY546" fmla="*/ 3902699 h 4679020"/>
              <a:gd name="connsiteX547" fmla="*/ 3599615 w 4883895"/>
              <a:gd name="connsiteY547" fmla="*/ 3944433 h 4679020"/>
              <a:gd name="connsiteX548" fmla="*/ 3447489 w 4883895"/>
              <a:gd name="connsiteY548" fmla="*/ 4002473 h 4679020"/>
              <a:gd name="connsiteX549" fmla="*/ 3140989 w 4883895"/>
              <a:gd name="connsiteY549" fmla="*/ 4131669 h 4679020"/>
              <a:gd name="connsiteX550" fmla="*/ 3031736 w 4883895"/>
              <a:gd name="connsiteY550" fmla="*/ 4184927 h 4679020"/>
              <a:gd name="connsiteX551" fmla="*/ 3003027 w 4883895"/>
              <a:gd name="connsiteY551" fmla="*/ 4199731 h 4679020"/>
              <a:gd name="connsiteX552" fmla="*/ 3003582 w 4883895"/>
              <a:gd name="connsiteY552" fmla="*/ 4200474 h 4679020"/>
              <a:gd name="connsiteX553" fmla="*/ 3004390 w 4883895"/>
              <a:gd name="connsiteY553" fmla="*/ 4200819 h 4679020"/>
              <a:gd name="connsiteX554" fmla="*/ 3036810 w 4883895"/>
              <a:gd name="connsiteY554" fmla="*/ 4184768 h 4679020"/>
              <a:gd name="connsiteX555" fmla="*/ 3257466 w 4883895"/>
              <a:gd name="connsiteY555" fmla="*/ 4090418 h 4679020"/>
              <a:gd name="connsiteX556" fmla="*/ 3435823 w 4883895"/>
              <a:gd name="connsiteY556" fmla="*/ 4014395 h 4679020"/>
              <a:gd name="connsiteX557" fmla="*/ 3485280 w 4883895"/>
              <a:gd name="connsiteY557" fmla="*/ 3998837 h 4679020"/>
              <a:gd name="connsiteX558" fmla="*/ 3253817 w 4883895"/>
              <a:gd name="connsiteY558" fmla="*/ 4092602 h 4679020"/>
              <a:gd name="connsiteX559" fmla="*/ 3071248 w 4883895"/>
              <a:gd name="connsiteY559" fmla="*/ 4175372 h 4679020"/>
              <a:gd name="connsiteX560" fmla="*/ 3009172 w 4883895"/>
              <a:gd name="connsiteY560" fmla="*/ 4205856 h 4679020"/>
              <a:gd name="connsiteX561" fmla="*/ 3009848 w 4883895"/>
              <a:gd name="connsiteY561" fmla="*/ 4207214 h 4679020"/>
              <a:gd name="connsiteX562" fmla="*/ 3039224 w 4883895"/>
              <a:gd name="connsiteY562" fmla="*/ 4192783 h 4679020"/>
              <a:gd name="connsiteX563" fmla="*/ 3303273 w 4883895"/>
              <a:gd name="connsiteY563" fmla="*/ 4077045 h 4679020"/>
              <a:gd name="connsiteX564" fmla="*/ 3542437 w 4883895"/>
              <a:gd name="connsiteY564" fmla="*/ 3980947 h 4679020"/>
              <a:gd name="connsiteX565" fmla="*/ 3573157 w 4883895"/>
              <a:gd name="connsiteY565" fmla="*/ 3964834 h 4679020"/>
              <a:gd name="connsiteX566" fmla="*/ 3602316 w 4883895"/>
              <a:gd name="connsiteY566" fmla="*/ 3954591 h 4679020"/>
              <a:gd name="connsiteX567" fmla="*/ 3603280 w 4883895"/>
              <a:gd name="connsiteY567" fmla="*/ 3956293 h 4679020"/>
              <a:gd name="connsiteX568" fmla="*/ 3612946 w 4883895"/>
              <a:gd name="connsiteY568" fmla="*/ 3952784 h 4679020"/>
              <a:gd name="connsiteX569" fmla="*/ 3611982 w 4883895"/>
              <a:gd name="connsiteY569" fmla="*/ 3951082 h 4679020"/>
              <a:gd name="connsiteX570" fmla="*/ 3639457 w 4883895"/>
              <a:gd name="connsiteY570" fmla="*/ 3941848 h 4679020"/>
              <a:gd name="connsiteX571" fmla="*/ 3630474 w 4883895"/>
              <a:gd name="connsiteY571" fmla="*/ 3947227 h 4679020"/>
              <a:gd name="connsiteX572" fmla="*/ 3621089 w 4883895"/>
              <a:gd name="connsiteY572" fmla="*/ 3950568 h 4679020"/>
              <a:gd name="connsiteX573" fmla="*/ 3630474 w 4883895"/>
              <a:gd name="connsiteY573" fmla="*/ 3947227 h 4679020"/>
              <a:gd name="connsiteX574" fmla="*/ 3670145 w 4883895"/>
              <a:gd name="connsiteY574" fmla="*/ 3935629 h 4679020"/>
              <a:gd name="connsiteX575" fmla="*/ 3702189 w 4883895"/>
              <a:gd name="connsiteY575" fmla="*/ 3923314 h 4679020"/>
              <a:gd name="connsiteX576" fmla="*/ 3703384 w 4883895"/>
              <a:gd name="connsiteY576" fmla="*/ 3923112 h 4679020"/>
              <a:gd name="connsiteX577" fmla="*/ 3704051 w 4883895"/>
              <a:gd name="connsiteY577" fmla="*/ 3922598 h 4679020"/>
              <a:gd name="connsiteX578" fmla="*/ 3710895 w 4883895"/>
              <a:gd name="connsiteY578" fmla="*/ 3919967 h 4679020"/>
              <a:gd name="connsiteX579" fmla="*/ 3728026 w 4883895"/>
              <a:gd name="connsiteY579" fmla="*/ 3917113 h 4679020"/>
              <a:gd name="connsiteX580" fmla="*/ 3727629 w 4883895"/>
              <a:gd name="connsiteY580" fmla="*/ 3914328 h 4679020"/>
              <a:gd name="connsiteX581" fmla="*/ 3725567 w 4883895"/>
              <a:gd name="connsiteY581" fmla="*/ 3906532 h 4679020"/>
              <a:gd name="connsiteX582" fmla="*/ 2053720 w 4883895"/>
              <a:gd name="connsiteY582" fmla="*/ 3894163 h 4679020"/>
              <a:gd name="connsiteX583" fmla="*/ 2052127 w 4883895"/>
              <a:gd name="connsiteY583" fmla="*/ 3894373 h 4679020"/>
              <a:gd name="connsiteX584" fmla="*/ 2054674 w 4883895"/>
              <a:gd name="connsiteY584" fmla="*/ 3895461 h 4679020"/>
              <a:gd name="connsiteX585" fmla="*/ 2053720 w 4883895"/>
              <a:gd name="connsiteY585" fmla="*/ 3894163 h 4679020"/>
              <a:gd name="connsiteX586" fmla="*/ 2905446 w 4883895"/>
              <a:gd name="connsiteY586" fmla="*/ 3887082 h 4679020"/>
              <a:gd name="connsiteX587" fmla="*/ 2900896 w 4883895"/>
              <a:gd name="connsiteY587" fmla="*/ 3889202 h 4679020"/>
              <a:gd name="connsiteX588" fmla="*/ 2894639 w 4883895"/>
              <a:gd name="connsiteY588" fmla="*/ 3897161 h 4679020"/>
              <a:gd name="connsiteX589" fmla="*/ 2879893 w 4883895"/>
              <a:gd name="connsiteY589" fmla="*/ 3916783 h 4679020"/>
              <a:gd name="connsiteX590" fmla="*/ 2882748 w 4883895"/>
              <a:gd name="connsiteY590" fmla="*/ 3915510 h 4679020"/>
              <a:gd name="connsiteX591" fmla="*/ 2898435 w 4883895"/>
              <a:gd name="connsiteY591" fmla="*/ 3895308 h 4679020"/>
              <a:gd name="connsiteX592" fmla="*/ 2921616 w 4883895"/>
              <a:gd name="connsiteY592" fmla="*/ 3879546 h 4679020"/>
              <a:gd name="connsiteX593" fmla="*/ 2916436 w 4883895"/>
              <a:gd name="connsiteY593" fmla="*/ 3881960 h 4679020"/>
              <a:gd name="connsiteX594" fmla="*/ 2894202 w 4883895"/>
              <a:gd name="connsiteY594" fmla="*/ 3910407 h 4679020"/>
              <a:gd name="connsiteX595" fmla="*/ 2896810 w 4883895"/>
              <a:gd name="connsiteY595" fmla="*/ 3909246 h 4679020"/>
              <a:gd name="connsiteX596" fmla="*/ 2902418 w 4883895"/>
              <a:gd name="connsiteY596" fmla="*/ 3902066 h 4679020"/>
              <a:gd name="connsiteX597" fmla="*/ 1919477 w 4883895"/>
              <a:gd name="connsiteY597" fmla="*/ 3878025 h 4679020"/>
              <a:gd name="connsiteX598" fmla="*/ 1912922 w 4883895"/>
              <a:gd name="connsiteY598" fmla="*/ 3882273 h 4679020"/>
              <a:gd name="connsiteX599" fmla="*/ 1911248 w 4883895"/>
              <a:gd name="connsiteY599" fmla="*/ 3883595 h 4679020"/>
              <a:gd name="connsiteX600" fmla="*/ 1915403 w 4883895"/>
              <a:gd name="connsiteY600" fmla="*/ 3880993 h 4679020"/>
              <a:gd name="connsiteX601" fmla="*/ 3723165 w 4883895"/>
              <a:gd name="connsiteY601" fmla="*/ 3876557 h 4679020"/>
              <a:gd name="connsiteX602" fmla="*/ 3694447 w 4883895"/>
              <a:gd name="connsiteY602" fmla="*/ 3886533 h 4679020"/>
              <a:gd name="connsiteX603" fmla="*/ 3653269 w 4883895"/>
              <a:gd name="connsiteY603" fmla="*/ 3900536 h 4679020"/>
              <a:gd name="connsiteX604" fmla="*/ 3460984 w 4883895"/>
              <a:gd name="connsiteY604" fmla="*/ 3968564 h 4679020"/>
              <a:gd name="connsiteX605" fmla="*/ 3117748 w 4883895"/>
              <a:gd name="connsiteY605" fmla="*/ 4115199 h 4679020"/>
              <a:gd name="connsiteX606" fmla="*/ 3076300 w 4883895"/>
              <a:gd name="connsiteY606" fmla="*/ 4133767 h 4679020"/>
              <a:gd name="connsiteX607" fmla="*/ 3070343 w 4883895"/>
              <a:gd name="connsiteY607" fmla="*/ 4139024 h 4679020"/>
              <a:gd name="connsiteX608" fmla="*/ 3117711 w 4883895"/>
              <a:gd name="connsiteY608" fmla="*/ 4119780 h 4679020"/>
              <a:gd name="connsiteX609" fmla="*/ 3672432 w 4883895"/>
              <a:gd name="connsiteY609" fmla="*/ 3897931 h 4679020"/>
              <a:gd name="connsiteX610" fmla="*/ 3722567 w 4883895"/>
              <a:gd name="connsiteY610" fmla="*/ 3882128 h 4679020"/>
              <a:gd name="connsiteX611" fmla="*/ 3721939 w 4883895"/>
              <a:gd name="connsiteY611" fmla="*/ 3880360 h 4679020"/>
              <a:gd name="connsiteX612" fmla="*/ 3723204 w 4883895"/>
              <a:gd name="connsiteY612" fmla="*/ 3876797 h 4679020"/>
              <a:gd name="connsiteX613" fmla="*/ 1927421 w 4883895"/>
              <a:gd name="connsiteY613" fmla="*/ 3874660 h 4679020"/>
              <a:gd name="connsiteX614" fmla="*/ 1927476 w 4883895"/>
              <a:gd name="connsiteY614" fmla="*/ 3875044 h 4679020"/>
              <a:gd name="connsiteX615" fmla="*/ 1926293 w 4883895"/>
              <a:gd name="connsiteY615" fmla="*/ 3875379 h 4679020"/>
              <a:gd name="connsiteX616" fmla="*/ 2075585 w 4883895"/>
              <a:gd name="connsiteY616" fmla="*/ 3873178 h 4679020"/>
              <a:gd name="connsiteX617" fmla="*/ 2074260 w 4883895"/>
              <a:gd name="connsiteY617" fmla="*/ 3874201 h 4679020"/>
              <a:gd name="connsiteX618" fmla="*/ 2060997 w 4883895"/>
              <a:gd name="connsiteY618" fmla="*/ 3887082 h 4679020"/>
              <a:gd name="connsiteX619" fmla="*/ 2068990 w 4883895"/>
              <a:gd name="connsiteY619" fmla="*/ 3881865 h 4679020"/>
              <a:gd name="connsiteX620" fmla="*/ 2076068 w 4883895"/>
              <a:gd name="connsiteY620" fmla="*/ 3875518 h 4679020"/>
              <a:gd name="connsiteX621" fmla="*/ 2080154 w 4883895"/>
              <a:gd name="connsiteY621" fmla="*/ 3869655 h 4679020"/>
              <a:gd name="connsiteX622" fmla="*/ 2078679 w 4883895"/>
              <a:gd name="connsiteY622" fmla="*/ 3870794 h 4679020"/>
              <a:gd name="connsiteX623" fmla="*/ 2078851 w 4883895"/>
              <a:gd name="connsiteY623" fmla="*/ 3870844 h 4679020"/>
              <a:gd name="connsiteX624" fmla="*/ 2076597 w 4883895"/>
              <a:gd name="connsiteY624" fmla="*/ 3875046 h 4679020"/>
              <a:gd name="connsiteX625" fmla="*/ 2078312 w 4883895"/>
              <a:gd name="connsiteY625" fmla="*/ 3873507 h 4679020"/>
              <a:gd name="connsiteX626" fmla="*/ 2079922 w 4883895"/>
              <a:gd name="connsiteY626" fmla="*/ 3872563 h 4679020"/>
              <a:gd name="connsiteX627" fmla="*/ 2078851 w 4883895"/>
              <a:gd name="connsiteY627" fmla="*/ 3870844 h 4679020"/>
              <a:gd name="connsiteX628" fmla="*/ 3457227 w 4883895"/>
              <a:gd name="connsiteY628" fmla="*/ 3869059 h 4679020"/>
              <a:gd name="connsiteX629" fmla="*/ 3416468 w 4883895"/>
              <a:gd name="connsiteY629" fmla="*/ 3882033 h 4679020"/>
              <a:gd name="connsiteX630" fmla="*/ 3294502 w 4883895"/>
              <a:gd name="connsiteY630" fmla="*/ 3934168 h 4679020"/>
              <a:gd name="connsiteX631" fmla="*/ 3449520 w 4883895"/>
              <a:gd name="connsiteY631" fmla="*/ 3874017 h 4679020"/>
              <a:gd name="connsiteX632" fmla="*/ 3457227 w 4883895"/>
              <a:gd name="connsiteY632" fmla="*/ 3869059 h 4679020"/>
              <a:gd name="connsiteX633" fmla="*/ 2096759 w 4883895"/>
              <a:gd name="connsiteY633" fmla="*/ 3865664 h 4679020"/>
              <a:gd name="connsiteX634" fmla="*/ 2090887 w 4883895"/>
              <a:gd name="connsiteY634" fmla="*/ 3869278 h 4679020"/>
              <a:gd name="connsiteX635" fmla="*/ 2089351 w 4883895"/>
              <a:gd name="connsiteY635" fmla="*/ 3870860 h 4679020"/>
              <a:gd name="connsiteX636" fmla="*/ 2094786 w 4883895"/>
              <a:gd name="connsiteY636" fmla="*/ 3868473 h 4679020"/>
              <a:gd name="connsiteX637" fmla="*/ 2097277 w 4883895"/>
              <a:gd name="connsiteY637" fmla="*/ 3867508 h 4679020"/>
              <a:gd name="connsiteX638" fmla="*/ 2099621 w 4883895"/>
              <a:gd name="connsiteY638" fmla="*/ 3866075 h 4679020"/>
              <a:gd name="connsiteX639" fmla="*/ 2099774 w 4883895"/>
              <a:gd name="connsiteY639" fmla="*/ 3865779 h 4679020"/>
              <a:gd name="connsiteX640" fmla="*/ 2601132 w 4883895"/>
              <a:gd name="connsiteY640" fmla="*/ 3865335 h 4679020"/>
              <a:gd name="connsiteX641" fmla="*/ 2584194 w 4883895"/>
              <a:gd name="connsiteY641" fmla="*/ 3887360 h 4679020"/>
              <a:gd name="connsiteX642" fmla="*/ 2505203 w 4883895"/>
              <a:gd name="connsiteY642" fmla="*/ 4001045 h 4679020"/>
              <a:gd name="connsiteX643" fmla="*/ 2493929 w 4883895"/>
              <a:gd name="connsiteY643" fmla="*/ 4018135 h 4679020"/>
              <a:gd name="connsiteX644" fmla="*/ 2495263 w 4883895"/>
              <a:gd name="connsiteY644" fmla="*/ 4016573 h 4679020"/>
              <a:gd name="connsiteX645" fmla="*/ 2496914 w 4883895"/>
              <a:gd name="connsiteY645" fmla="*/ 4015094 h 4679020"/>
              <a:gd name="connsiteX646" fmla="*/ 2494958 w 4883895"/>
              <a:gd name="connsiteY646" fmla="*/ 4020872 h 4679020"/>
              <a:gd name="connsiteX647" fmla="*/ 2465726 w 4883895"/>
              <a:gd name="connsiteY647" fmla="*/ 4070202 h 4679020"/>
              <a:gd name="connsiteX648" fmla="*/ 2468906 w 4883895"/>
              <a:gd name="connsiteY648" fmla="*/ 4068234 h 4679020"/>
              <a:gd name="connsiteX649" fmla="*/ 2493480 w 4883895"/>
              <a:gd name="connsiteY649" fmla="*/ 4030062 h 4679020"/>
              <a:gd name="connsiteX650" fmla="*/ 2522377 w 4883895"/>
              <a:gd name="connsiteY650" fmla="*/ 3987515 h 4679020"/>
              <a:gd name="connsiteX651" fmla="*/ 2559656 w 4883895"/>
              <a:gd name="connsiteY651" fmla="*/ 3928059 h 4679020"/>
              <a:gd name="connsiteX652" fmla="*/ 2568775 w 4883895"/>
              <a:gd name="connsiteY652" fmla="*/ 3915134 h 4679020"/>
              <a:gd name="connsiteX653" fmla="*/ 2575104 w 4883895"/>
              <a:gd name="connsiteY653" fmla="*/ 3906216 h 4679020"/>
              <a:gd name="connsiteX654" fmla="*/ 2579884 w 4883895"/>
              <a:gd name="connsiteY654" fmla="*/ 3898978 h 4679020"/>
              <a:gd name="connsiteX655" fmla="*/ 2599999 w 4883895"/>
              <a:gd name="connsiteY655" fmla="*/ 3868409 h 4679020"/>
              <a:gd name="connsiteX656" fmla="*/ 1766116 w 4883895"/>
              <a:gd name="connsiteY656" fmla="*/ 3863881 h 4679020"/>
              <a:gd name="connsiteX657" fmla="*/ 1762408 w 4883895"/>
              <a:gd name="connsiteY657" fmla="*/ 3867234 h 4679020"/>
              <a:gd name="connsiteX658" fmla="*/ 1765181 w 4883895"/>
              <a:gd name="connsiteY658" fmla="*/ 3864360 h 4679020"/>
              <a:gd name="connsiteX659" fmla="*/ 1949302 w 4883895"/>
              <a:gd name="connsiteY659" fmla="*/ 3863088 h 4679020"/>
              <a:gd name="connsiteX660" fmla="*/ 1947680 w 4883895"/>
              <a:gd name="connsiteY660" fmla="*/ 3863175 h 4679020"/>
              <a:gd name="connsiteX661" fmla="*/ 1939317 w 4883895"/>
              <a:gd name="connsiteY661" fmla="*/ 3871058 h 4679020"/>
              <a:gd name="connsiteX662" fmla="*/ 1945075 w 4883895"/>
              <a:gd name="connsiteY662" fmla="*/ 3867658 h 4679020"/>
              <a:gd name="connsiteX663" fmla="*/ 1949302 w 4883895"/>
              <a:gd name="connsiteY663" fmla="*/ 3863088 h 4679020"/>
              <a:gd name="connsiteX664" fmla="*/ 2612671 w 4883895"/>
              <a:gd name="connsiteY664" fmla="*/ 3852562 h 4679020"/>
              <a:gd name="connsiteX665" fmla="*/ 2612620 w 4883895"/>
              <a:gd name="connsiteY665" fmla="*/ 3852648 h 4679020"/>
              <a:gd name="connsiteX666" fmla="*/ 2612636 w 4883895"/>
              <a:gd name="connsiteY666" fmla="*/ 3852629 h 4679020"/>
              <a:gd name="connsiteX667" fmla="*/ 4210822 w 4883895"/>
              <a:gd name="connsiteY667" fmla="*/ 3846360 h 4679020"/>
              <a:gd name="connsiteX668" fmla="*/ 4185990 w 4883895"/>
              <a:gd name="connsiteY668" fmla="*/ 3850023 h 4679020"/>
              <a:gd name="connsiteX669" fmla="*/ 4176056 w 4883895"/>
              <a:gd name="connsiteY669" fmla="*/ 3851972 h 4679020"/>
              <a:gd name="connsiteX670" fmla="*/ 4139128 w 4883895"/>
              <a:gd name="connsiteY670" fmla="*/ 3861460 h 4679020"/>
              <a:gd name="connsiteX671" fmla="*/ 4117878 w 4883895"/>
              <a:gd name="connsiteY671" fmla="*/ 3867197 h 4679020"/>
              <a:gd name="connsiteX672" fmla="*/ 4098932 w 4883895"/>
              <a:gd name="connsiteY672" fmla="*/ 3874188 h 4679020"/>
              <a:gd name="connsiteX673" fmla="*/ 4167641 w 4883895"/>
              <a:gd name="connsiteY673" fmla="*/ 3857631 h 4679020"/>
              <a:gd name="connsiteX674" fmla="*/ 4180711 w 4883895"/>
              <a:gd name="connsiteY674" fmla="*/ 3854793 h 4679020"/>
              <a:gd name="connsiteX675" fmla="*/ 4209805 w 4883895"/>
              <a:gd name="connsiteY675" fmla="*/ 3846628 h 4679020"/>
              <a:gd name="connsiteX676" fmla="*/ 4497868 w 4883895"/>
              <a:gd name="connsiteY676" fmla="*/ 3844551 h 4679020"/>
              <a:gd name="connsiteX677" fmla="*/ 4496741 w 4883895"/>
              <a:gd name="connsiteY677" fmla="*/ 3845671 h 4679020"/>
              <a:gd name="connsiteX678" fmla="*/ 4496883 w 4883895"/>
              <a:gd name="connsiteY678" fmla="*/ 3846237 h 4679020"/>
              <a:gd name="connsiteX679" fmla="*/ 4492994 w 4883895"/>
              <a:gd name="connsiteY679" fmla="*/ 3847258 h 4679020"/>
              <a:gd name="connsiteX680" fmla="*/ 4493701 w 4883895"/>
              <a:gd name="connsiteY680" fmla="*/ 3845800 h 4679020"/>
              <a:gd name="connsiteX681" fmla="*/ 4497868 w 4883895"/>
              <a:gd name="connsiteY681" fmla="*/ 3844551 h 4679020"/>
              <a:gd name="connsiteX682" fmla="*/ 4533192 w 4883895"/>
              <a:gd name="connsiteY682" fmla="*/ 3841999 h 4679020"/>
              <a:gd name="connsiteX683" fmla="*/ 4532852 w 4883895"/>
              <a:gd name="connsiteY683" fmla="*/ 3842927 h 4679020"/>
              <a:gd name="connsiteX684" fmla="*/ 4529884 w 4883895"/>
              <a:gd name="connsiteY684" fmla="*/ 3843994 h 4679020"/>
              <a:gd name="connsiteX685" fmla="*/ 4530604 w 4883895"/>
              <a:gd name="connsiteY685" fmla="*/ 3842672 h 4679020"/>
              <a:gd name="connsiteX686" fmla="*/ 4541140 w 4883895"/>
              <a:gd name="connsiteY686" fmla="*/ 3839890 h 4679020"/>
              <a:gd name="connsiteX687" fmla="*/ 4540915 w 4883895"/>
              <a:gd name="connsiteY687" fmla="*/ 3840570 h 4679020"/>
              <a:gd name="connsiteX688" fmla="*/ 4538026 w 4883895"/>
              <a:gd name="connsiteY688" fmla="*/ 3841777 h 4679020"/>
              <a:gd name="connsiteX689" fmla="*/ 4538577 w 4883895"/>
              <a:gd name="connsiteY689" fmla="*/ 3840576 h 4679020"/>
              <a:gd name="connsiteX690" fmla="*/ 4549046 w 4883895"/>
              <a:gd name="connsiteY690" fmla="*/ 3837776 h 4679020"/>
              <a:gd name="connsiteX691" fmla="*/ 4548915 w 4883895"/>
              <a:gd name="connsiteY691" fmla="*/ 3838105 h 4679020"/>
              <a:gd name="connsiteX692" fmla="*/ 4546008 w 4883895"/>
              <a:gd name="connsiteY692" fmla="*/ 3839276 h 4679020"/>
              <a:gd name="connsiteX693" fmla="*/ 4546448 w 4883895"/>
              <a:gd name="connsiteY693" fmla="*/ 3838471 h 4679020"/>
              <a:gd name="connsiteX694" fmla="*/ 1902679 w 4883895"/>
              <a:gd name="connsiteY694" fmla="*/ 3830682 h 4679020"/>
              <a:gd name="connsiteX695" fmla="*/ 1894481 w 4883895"/>
              <a:gd name="connsiteY695" fmla="*/ 3836057 h 4679020"/>
              <a:gd name="connsiteX696" fmla="*/ 1883986 w 4883895"/>
              <a:gd name="connsiteY696" fmla="*/ 3842356 h 4679020"/>
              <a:gd name="connsiteX697" fmla="*/ 1880250 w 4883895"/>
              <a:gd name="connsiteY697" fmla="*/ 3844101 h 4679020"/>
              <a:gd name="connsiteX698" fmla="*/ 1878493 w 4883895"/>
              <a:gd name="connsiteY698" fmla="*/ 3845738 h 4679020"/>
              <a:gd name="connsiteX699" fmla="*/ 1887903 w 4883895"/>
              <a:gd name="connsiteY699" fmla="*/ 3840416 h 4679020"/>
              <a:gd name="connsiteX700" fmla="*/ 1899212 w 4883895"/>
              <a:gd name="connsiteY700" fmla="*/ 3833981 h 4679020"/>
              <a:gd name="connsiteX701" fmla="*/ 2922976 w 4883895"/>
              <a:gd name="connsiteY701" fmla="*/ 3828080 h 4679020"/>
              <a:gd name="connsiteX702" fmla="*/ 2917708 w 4883895"/>
              <a:gd name="connsiteY702" fmla="*/ 3830022 h 4679020"/>
              <a:gd name="connsiteX703" fmla="*/ 2914604 w 4883895"/>
              <a:gd name="connsiteY703" fmla="*/ 3833893 h 4679020"/>
              <a:gd name="connsiteX704" fmla="*/ 2912187 w 4883895"/>
              <a:gd name="connsiteY704" fmla="*/ 3839336 h 4679020"/>
              <a:gd name="connsiteX705" fmla="*/ 2913254 w 4883895"/>
              <a:gd name="connsiteY705" fmla="*/ 3838912 h 4679020"/>
              <a:gd name="connsiteX706" fmla="*/ 2915266 w 4883895"/>
              <a:gd name="connsiteY706" fmla="*/ 3836669 h 4679020"/>
              <a:gd name="connsiteX707" fmla="*/ 2627055 w 4883895"/>
              <a:gd name="connsiteY707" fmla="*/ 3826132 h 4679020"/>
              <a:gd name="connsiteX708" fmla="*/ 2621497 w 4883895"/>
              <a:gd name="connsiteY708" fmla="*/ 3830905 h 4679020"/>
              <a:gd name="connsiteX709" fmla="*/ 2612126 w 4883895"/>
              <a:gd name="connsiteY709" fmla="*/ 3848243 h 4679020"/>
              <a:gd name="connsiteX710" fmla="*/ 2610130 w 4883895"/>
              <a:gd name="connsiteY710" fmla="*/ 3852715 h 4679020"/>
              <a:gd name="connsiteX711" fmla="*/ 2612121 w 4883895"/>
              <a:gd name="connsiteY711" fmla="*/ 3849621 h 4679020"/>
              <a:gd name="connsiteX712" fmla="*/ 2616185 w 4883895"/>
              <a:gd name="connsiteY712" fmla="*/ 3845632 h 4679020"/>
              <a:gd name="connsiteX713" fmla="*/ 2615826 w 4883895"/>
              <a:gd name="connsiteY713" fmla="*/ 3846667 h 4679020"/>
              <a:gd name="connsiteX714" fmla="*/ 2618779 w 4883895"/>
              <a:gd name="connsiteY714" fmla="*/ 3841148 h 4679020"/>
              <a:gd name="connsiteX715" fmla="*/ 2619681 w 4883895"/>
              <a:gd name="connsiteY715" fmla="*/ 3839338 h 4679020"/>
              <a:gd name="connsiteX716" fmla="*/ 2619672 w 4883895"/>
              <a:gd name="connsiteY716" fmla="*/ 3838695 h 4679020"/>
              <a:gd name="connsiteX717" fmla="*/ 2620157 w 4883895"/>
              <a:gd name="connsiteY717" fmla="*/ 3838383 h 4679020"/>
              <a:gd name="connsiteX718" fmla="*/ 2624173 w 4883895"/>
              <a:gd name="connsiteY718" fmla="*/ 3830322 h 4679020"/>
              <a:gd name="connsiteX719" fmla="*/ 2627055 w 4883895"/>
              <a:gd name="connsiteY719" fmla="*/ 3826132 h 4679020"/>
              <a:gd name="connsiteX720" fmla="*/ 1788649 w 4883895"/>
              <a:gd name="connsiteY720" fmla="*/ 3826019 h 4679020"/>
              <a:gd name="connsiteX721" fmla="*/ 1786125 w 4883895"/>
              <a:gd name="connsiteY721" fmla="*/ 3828700 h 4679020"/>
              <a:gd name="connsiteX722" fmla="*/ 1787292 w 4883895"/>
              <a:gd name="connsiteY722" fmla="*/ 3826355 h 4679020"/>
              <a:gd name="connsiteX723" fmla="*/ 1788649 w 4883895"/>
              <a:gd name="connsiteY723" fmla="*/ 3826019 h 4679020"/>
              <a:gd name="connsiteX724" fmla="*/ 1752125 w 4883895"/>
              <a:gd name="connsiteY724" fmla="*/ 3825135 h 4679020"/>
              <a:gd name="connsiteX725" fmla="*/ 1750298 w 4883895"/>
              <a:gd name="connsiteY725" fmla="*/ 3827159 h 4679020"/>
              <a:gd name="connsiteX726" fmla="*/ 1746560 w 4883895"/>
              <a:gd name="connsiteY726" fmla="*/ 3831938 h 4679020"/>
              <a:gd name="connsiteX727" fmla="*/ 1735431 w 4883895"/>
              <a:gd name="connsiteY727" fmla="*/ 3837594 h 4679020"/>
              <a:gd name="connsiteX728" fmla="*/ 1723549 w 4883895"/>
              <a:gd name="connsiteY728" fmla="*/ 3843022 h 4679020"/>
              <a:gd name="connsiteX729" fmla="*/ 1726057 w 4883895"/>
              <a:gd name="connsiteY729" fmla="*/ 3840152 h 4679020"/>
              <a:gd name="connsiteX730" fmla="*/ 1728335 w 4883895"/>
              <a:gd name="connsiteY730" fmla="*/ 3837885 h 4679020"/>
              <a:gd name="connsiteX731" fmla="*/ 3042702 w 4883895"/>
              <a:gd name="connsiteY731" fmla="*/ 3824763 h 4679020"/>
              <a:gd name="connsiteX732" fmla="*/ 3040263 w 4883895"/>
              <a:gd name="connsiteY732" fmla="*/ 3825815 h 4679020"/>
              <a:gd name="connsiteX733" fmla="*/ 3014085 w 4883895"/>
              <a:gd name="connsiteY733" fmla="*/ 3856960 h 4679020"/>
              <a:gd name="connsiteX734" fmla="*/ 3015710 w 4883895"/>
              <a:gd name="connsiteY734" fmla="*/ 3856232 h 4679020"/>
              <a:gd name="connsiteX735" fmla="*/ 1791171 w 4883895"/>
              <a:gd name="connsiteY735" fmla="*/ 3823337 h 4679020"/>
              <a:gd name="connsiteX736" fmla="*/ 1788649 w 4883895"/>
              <a:gd name="connsiteY736" fmla="*/ 3826019 h 4679020"/>
              <a:gd name="connsiteX737" fmla="*/ 1789814 w 4883895"/>
              <a:gd name="connsiteY737" fmla="*/ 3823674 h 4679020"/>
              <a:gd name="connsiteX738" fmla="*/ 1791171 w 4883895"/>
              <a:gd name="connsiteY738" fmla="*/ 3823337 h 4679020"/>
              <a:gd name="connsiteX739" fmla="*/ 1846420 w 4883895"/>
              <a:gd name="connsiteY739" fmla="*/ 3820227 h 4679020"/>
              <a:gd name="connsiteX740" fmla="*/ 1846633 w 4883895"/>
              <a:gd name="connsiteY740" fmla="*/ 3821298 h 4679020"/>
              <a:gd name="connsiteX741" fmla="*/ 1842312 w 4883895"/>
              <a:gd name="connsiteY741" fmla="*/ 3824398 h 4679020"/>
              <a:gd name="connsiteX742" fmla="*/ 1843705 w 4883895"/>
              <a:gd name="connsiteY742" fmla="*/ 3821916 h 4679020"/>
              <a:gd name="connsiteX743" fmla="*/ 1846420 w 4883895"/>
              <a:gd name="connsiteY743" fmla="*/ 3820227 h 4679020"/>
              <a:gd name="connsiteX744" fmla="*/ 1927670 w 4883895"/>
              <a:gd name="connsiteY744" fmla="*/ 3817705 h 4679020"/>
              <a:gd name="connsiteX745" fmla="*/ 1924541 w 4883895"/>
              <a:gd name="connsiteY745" fmla="*/ 3818062 h 4679020"/>
              <a:gd name="connsiteX746" fmla="*/ 1919132 w 4883895"/>
              <a:gd name="connsiteY746" fmla="*/ 3820436 h 4679020"/>
              <a:gd name="connsiteX747" fmla="*/ 1912434 w 4883895"/>
              <a:gd name="connsiteY747" fmla="*/ 3826136 h 4679020"/>
              <a:gd name="connsiteX748" fmla="*/ 1913001 w 4883895"/>
              <a:gd name="connsiteY748" fmla="*/ 3825938 h 4679020"/>
              <a:gd name="connsiteX749" fmla="*/ 1927670 w 4883895"/>
              <a:gd name="connsiteY749" fmla="*/ 3817705 h 4679020"/>
              <a:gd name="connsiteX750" fmla="*/ 1798369 w 4883895"/>
              <a:gd name="connsiteY750" fmla="*/ 3816718 h 4679020"/>
              <a:gd name="connsiteX751" fmla="*/ 1791171 w 4883895"/>
              <a:gd name="connsiteY751" fmla="*/ 3823337 h 4679020"/>
              <a:gd name="connsiteX752" fmla="*/ 1794601 w 4883895"/>
              <a:gd name="connsiteY752" fmla="*/ 3818992 h 4679020"/>
              <a:gd name="connsiteX753" fmla="*/ 1798369 w 4883895"/>
              <a:gd name="connsiteY753" fmla="*/ 3816718 h 4679020"/>
              <a:gd name="connsiteX754" fmla="*/ 2971133 w 4883895"/>
              <a:gd name="connsiteY754" fmla="*/ 3810328 h 4679020"/>
              <a:gd name="connsiteX755" fmla="*/ 2959539 w 4883895"/>
              <a:gd name="connsiteY755" fmla="*/ 3814602 h 4679020"/>
              <a:gd name="connsiteX756" fmla="*/ 2952723 w 4883895"/>
              <a:gd name="connsiteY756" fmla="*/ 3823272 h 4679020"/>
              <a:gd name="connsiteX757" fmla="*/ 2963477 w 4883895"/>
              <a:gd name="connsiteY757" fmla="*/ 3819012 h 4679020"/>
              <a:gd name="connsiteX758" fmla="*/ 2984967 w 4883895"/>
              <a:gd name="connsiteY758" fmla="*/ 3805228 h 4679020"/>
              <a:gd name="connsiteX759" fmla="*/ 2976222 w 4883895"/>
              <a:gd name="connsiteY759" fmla="*/ 3808453 h 4679020"/>
              <a:gd name="connsiteX760" fmla="*/ 2975125 w 4883895"/>
              <a:gd name="connsiteY760" fmla="*/ 3809752 h 4679020"/>
              <a:gd name="connsiteX761" fmla="*/ 2969522 w 4883895"/>
              <a:gd name="connsiteY761" fmla="*/ 3816617 h 4679020"/>
              <a:gd name="connsiteX762" fmla="*/ 2978186 w 4883895"/>
              <a:gd name="connsiteY762" fmla="*/ 3813182 h 4679020"/>
              <a:gd name="connsiteX763" fmla="*/ 1929396 w 4883895"/>
              <a:gd name="connsiteY763" fmla="*/ 3798542 h 4679020"/>
              <a:gd name="connsiteX764" fmla="*/ 1930043 w 4883895"/>
              <a:gd name="connsiteY764" fmla="*/ 3798781 h 4679020"/>
              <a:gd name="connsiteX765" fmla="*/ 1930073 w 4883895"/>
              <a:gd name="connsiteY765" fmla="*/ 3798792 h 4679020"/>
              <a:gd name="connsiteX766" fmla="*/ 4148244 w 4883895"/>
              <a:gd name="connsiteY766" fmla="*/ 3797901 h 4679020"/>
              <a:gd name="connsiteX767" fmla="*/ 4147284 w 4883895"/>
              <a:gd name="connsiteY767" fmla="*/ 3798056 h 4679020"/>
              <a:gd name="connsiteX768" fmla="*/ 4133406 w 4883895"/>
              <a:gd name="connsiteY768" fmla="*/ 3802114 h 4679020"/>
              <a:gd name="connsiteX769" fmla="*/ 4133335 w 4883895"/>
              <a:gd name="connsiteY769" fmla="*/ 3802216 h 4679020"/>
              <a:gd name="connsiteX770" fmla="*/ 4146951 w 4883895"/>
              <a:gd name="connsiteY770" fmla="*/ 3798232 h 4679020"/>
              <a:gd name="connsiteX771" fmla="*/ 2651112 w 4883895"/>
              <a:gd name="connsiteY771" fmla="*/ 3793742 h 4679020"/>
              <a:gd name="connsiteX772" fmla="*/ 2645926 w 4883895"/>
              <a:gd name="connsiteY772" fmla="*/ 3800287 h 4679020"/>
              <a:gd name="connsiteX773" fmla="*/ 2637625 w 4883895"/>
              <a:gd name="connsiteY773" fmla="*/ 3816304 h 4679020"/>
              <a:gd name="connsiteX774" fmla="*/ 2648997 w 4883895"/>
              <a:gd name="connsiteY774" fmla="*/ 3799107 h 4679020"/>
              <a:gd name="connsiteX775" fmla="*/ 2651112 w 4883895"/>
              <a:gd name="connsiteY775" fmla="*/ 3793742 h 4679020"/>
              <a:gd name="connsiteX776" fmla="*/ 4229483 w 4883895"/>
              <a:gd name="connsiteY776" fmla="*/ 3790179 h 4679020"/>
              <a:gd name="connsiteX777" fmla="*/ 4227676 w 4883895"/>
              <a:gd name="connsiteY777" fmla="*/ 3790705 h 4679020"/>
              <a:gd name="connsiteX778" fmla="*/ 4227923 w 4883895"/>
              <a:gd name="connsiteY778" fmla="*/ 3791601 h 4679020"/>
              <a:gd name="connsiteX779" fmla="*/ 4229619 w 4883895"/>
              <a:gd name="connsiteY779" fmla="*/ 3791240 h 4679020"/>
              <a:gd name="connsiteX780" fmla="*/ 4230072 w 4883895"/>
              <a:gd name="connsiteY780" fmla="*/ 3790183 h 4679020"/>
              <a:gd name="connsiteX781" fmla="*/ 4537091 w 4883895"/>
              <a:gd name="connsiteY781" fmla="*/ 3787820 h 4679020"/>
              <a:gd name="connsiteX782" fmla="*/ 4536101 w 4883895"/>
              <a:gd name="connsiteY782" fmla="*/ 3788615 h 4679020"/>
              <a:gd name="connsiteX783" fmla="*/ 4537053 w 4883895"/>
              <a:gd name="connsiteY783" fmla="*/ 3787850 h 4679020"/>
              <a:gd name="connsiteX784" fmla="*/ 4317453 w 4883895"/>
              <a:gd name="connsiteY784" fmla="*/ 3786805 h 4679020"/>
              <a:gd name="connsiteX785" fmla="*/ 4315965 w 4883895"/>
              <a:gd name="connsiteY785" fmla="*/ 3790900 h 4679020"/>
              <a:gd name="connsiteX786" fmla="*/ 4318371 w 4883895"/>
              <a:gd name="connsiteY786" fmla="*/ 3787181 h 4679020"/>
              <a:gd name="connsiteX787" fmla="*/ 4317453 w 4883895"/>
              <a:gd name="connsiteY787" fmla="*/ 3786805 h 4679020"/>
              <a:gd name="connsiteX788" fmla="*/ 4540787 w 4883895"/>
              <a:gd name="connsiteY788" fmla="*/ 3784848 h 4679020"/>
              <a:gd name="connsiteX789" fmla="*/ 4539030 w 4883895"/>
              <a:gd name="connsiteY789" fmla="*/ 3786261 h 4679020"/>
              <a:gd name="connsiteX790" fmla="*/ 4537091 w 4883895"/>
              <a:gd name="connsiteY790" fmla="*/ 3787820 h 4679020"/>
              <a:gd name="connsiteX791" fmla="*/ 1819165 w 4883895"/>
              <a:gd name="connsiteY791" fmla="*/ 3784572 h 4679020"/>
              <a:gd name="connsiteX792" fmla="*/ 1806849 w 4883895"/>
              <a:gd name="connsiteY792" fmla="*/ 3795594 h 4679020"/>
              <a:gd name="connsiteX793" fmla="*/ 1798316 w 4883895"/>
              <a:gd name="connsiteY793" fmla="*/ 3804525 h 4679020"/>
              <a:gd name="connsiteX794" fmla="*/ 1769962 w 4883895"/>
              <a:gd name="connsiteY794" fmla="*/ 3820045 h 4679020"/>
              <a:gd name="connsiteX795" fmla="*/ 1765547 w 4883895"/>
              <a:gd name="connsiteY795" fmla="*/ 3822288 h 4679020"/>
              <a:gd name="connsiteX796" fmla="*/ 1767693 w 4883895"/>
              <a:gd name="connsiteY796" fmla="*/ 3819947 h 4679020"/>
              <a:gd name="connsiteX797" fmla="*/ 1773325 w 4883895"/>
              <a:gd name="connsiteY797" fmla="*/ 3813580 h 4679020"/>
              <a:gd name="connsiteX798" fmla="*/ 1772959 w 4883895"/>
              <a:gd name="connsiteY798" fmla="*/ 3813494 h 4679020"/>
              <a:gd name="connsiteX799" fmla="*/ 1786608 w 4883895"/>
              <a:gd name="connsiteY799" fmla="*/ 3805776 h 4679020"/>
              <a:gd name="connsiteX800" fmla="*/ 1813058 w 4883895"/>
              <a:gd name="connsiteY800" fmla="*/ 3787701 h 4679020"/>
              <a:gd name="connsiteX801" fmla="*/ 2639594 w 4883895"/>
              <a:gd name="connsiteY801" fmla="*/ 3783386 h 4679020"/>
              <a:gd name="connsiteX802" fmla="*/ 2622780 w 4883895"/>
              <a:gd name="connsiteY802" fmla="*/ 3792024 h 4679020"/>
              <a:gd name="connsiteX803" fmla="*/ 2613063 w 4883895"/>
              <a:gd name="connsiteY803" fmla="*/ 3797531 h 4679020"/>
              <a:gd name="connsiteX804" fmla="*/ 2605290 w 4883895"/>
              <a:gd name="connsiteY804" fmla="*/ 3808245 h 4679020"/>
              <a:gd name="connsiteX805" fmla="*/ 2550708 w 4883895"/>
              <a:gd name="connsiteY805" fmla="*/ 3889058 h 4679020"/>
              <a:gd name="connsiteX806" fmla="*/ 2536132 w 4883895"/>
              <a:gd name="connsiteY806" fmla="*/ 3913650 h 4679020"/>
              <a:gd name="connsiteX807" fmla="*/ 2536647 w 4883895"/>
              <a:gd name="connsiteY807" fmla="*/ 3913621 h 4679020"/>
              <a:gd name="connsiteX808" fmla="*/ 2536850 w 4883895"/>
              <a:gd name="connsiteY808" fmla="*/ 3914792 h 4679020"/>
              <a:gd name="connsiteX809" fmla="*/ 2535852 w 4883895"/>
              <a:gd name="connsiteY809" fmla="*/ 3914123 h 4679020"/>
              <a:gd name="connsiteX810" fmla="*/ 2526372 w 4883895"/>
              <a:gd name="connsiteY810" fmla="*/ 3930119 h 4679020"/>
              <a:gd name="connsiteX811" fmla="*/ 2502971 w 4883895"/>
              <a:gd name="connsiteY811" fmla="*/ 3969141 h 4679020"/>
              <a:gd name="connsiteX812" fmla="*/ 2437746 w 4883895"/>
              <a:gd name="connsiteY812" fmla="*/ 4067781 h 4679020"/>
              <a:gd name="connsiteX813" fmla="*/ 2420720 w 4883895"/>
              <a:gd name="connsiteY813" fmla="*/ 4098649 h 4679020"/>
              <a:gd name="connsiteX814" fmla="*/ 2433411 w 4883895"/>
              <a:gd name="connsiteY814" fmla="*/ 4090602 h 4679020"/>
              <a:gd name="connsiteX815" fmla="*/ 2434515 w 4883895"/>
              <a:gd name="connsiteY815" fmla="*/ 4088575 h 4679020"/>
              <a:gd name="connsiteX816" fmla="*/ 2495218 w 4883895"/>
              <a:gd name="connsiteY816" fmla="*/ 3991505 h 4679020"/>
              <a:gd name="connsiteX817" fmla="*/ 2587099 w 4883895"/>
              <a:gd name="connsiteY817" fmla="*/ 3856693 h 4679020"/>
              <a:gd name="connsiteX818" fmla="*/ 4477941 w 4883895"/>
              <a:gd name="connsiteY818" fmla="*/ 3782435 h 4679020"/>
              <a:gd name="connsiteX819" fmla="*/ 4474034 w 4883895"/>
              <a:gd name="connsiteY819" fmla="*/ 3785897 h 4679020"/>
              <a:gd name="connsiteX820" fmla="*/ 4477941 w 4883895"/>
              <a:gd name="connsiteY820" fmla="*/ 3782435 h 4679020"/>
              <a:gd name="connsiteX821" fmla="*/ 4550820 w 4883895"/>
              <a:gd name="connsiteY821" fmla="*/ 3782082 h 4679020"/>
              <a:gd name="connsiteX822" fmla="*/ 4546732 w 4883895"/>
              <a:gd name="connsiteY822" fmla="*/ 3786808 h 4679020"/>
              <a:gd name="connsiteX823" fmla="*/ 4361645 w 4883895"/>
              <a:gd name="connsiteY823" fmla="*/ 3778373 h 4679020"/>
              <a:gd name="connsiteX824" fmla="*/ 4349719 w 4883895"/>
              <a:gd name="connsiteY824" fmla="*/ 3781368 h 4679020"/>
              <a:gd name="connsiteX825" fmla="*/ 4347449 w 4883895"/>
              <a:gd name="connsiteY825" fmla="*/ 3781845 h 4679020"/>
              <a:gd name="connsiteX826" fmla="*/ 4352994 w 4883895"/>
              <a:gd name="connsiteY826" fmla="*/ 3780362 h 4679020"/>
              <a:gd name="connsiteX827" fmla="*/ 4368231 w 4883895"/>
              <a:gd name="connsiteY827" fmla="*/ 3776319 h 4679020"/>
              <a:gd name="connsiteX828" fmla="*/ 4369680 w 4883895"/>
              <a:gd name="connsiteY828" fmla="*/ 3776354 h 4679020"/>
              <a:gd name="connsiteX829" fmla="*/ 4362914 w 4883895"/>
              <a:gd name="connsiteY829" fmla="*/ 3778054 h 4679020"/>
              <a:gd name="connsiteX830" fmla="*/ 1895775 w 4883895"/>
              <a:gd name="connsiteY830" fmla="*/ 3772217 h 4679020"/>
              <a:gd name="connsiteX831" fmla="*/ 1893521 w 4883895"/>
              <a:gd name="connsiteY831" fmla="*/ 3772540 h 4679020"/>
              <a:gd name="connsiteX832" fmla="*/ 1884495 w 4883895"/>
              <a:gd name="connsiteY832" fmla="*/ 3781318 h 4679020"/>
              <a:gd name="connsiteX833" fmla="*/ 1891205 w 4883895"/>
              <a:gd name="connsiteY833" fmla="*/ 3776786 h 4679020"/>
              <a:gd name="connsiteX834" fmla="*/ 1893720 w 4883895"/>
              <a:gd name="connsiteY834" fmla="*/ 3774800 h 4679020"/>
              <a:gd name="connsiteX835" fmla="*/ 1895206 w 4883895"/>
              <a:gd name="connsiteY835" fmla="*/ 3773400 h 4679020"/>
              <a:gd name="connsiteX836" fmla="*/ 1850584 w 4883895"/>
              <a:gd name="connsiteY836" fmla="*/ 3769444 h 4679020"/>
              <a:gd name="connsiteX837" fmla="*/ 1845574 w 4883895"/>
              <a:gd name="connsiteY837" fmla="*/ 3772979 h 4679020"/>
              <a:gd name="connsiteX838" fmla="*/ 1847213 w 4883895"/>
              <a:gd name="connsiteY838" fmla="*/ 3774025 h 4679020"/>
              <a:gd name="connsiteX839" fmla="*/ 1848832 w 4883895"/>
              <a:gd name="connsiteY839" fmla="*/ 3773001 h 4679020"/>
              <a:gd name="connsiteX840" fmla="*/ 1849360 w 4883895"/>
              <a:gd name="connsiteY840" fmla="*/ 3772508 h 4679020"/>
              <a:gd name="connsiteX841" fmla="*/ 1850873 w 4883895"/>
              <a:gd name="connsiteY841" fmla="*/ 3770297 h 4679020"/>
              <a:gd name="connsiteX842" fmla="*/ 1850584 w 4883895"/>
              <a:gd name="connsiteY842" fmla="*/ 3769444 h 4679020"/>
              <a:gd name="connsiteX843" fmla="*/ 1748329 w 4883895"/>
              <a:gd name="connsiteY843" fmla="*/ 3766830 h 4679020"/>
              <a:gd name="connsiteX844" fmla="*/ 1739055 w 4883895"/>
              <a:gd name="connsiteY844" fmla="*/ 3770932 h 4679020"/>
              <a:gd name="connsiteX845" fmla="*/ 1740765 w 4883895"/>
              <a:gd name="connsiteY845" fmla="*/ 3769254 h 4679020"/>
              <a:gd name="connsiteX846" fmla="*/ 1748329 w 4883895"/>
              <a:gd name="connsiteY846" fmla="*/ 3766830 h 4679020"/>
              <a:gd name="connsiteX847" fmla="*/ 4419013 w 4883895"/>
              <a:gd name="connsiteY847" fmla="*/ 3764639 h 4679020"/>
              <a:gd name="connsiteX848" fmla="*/ 4412171 w 4883895"/>
              <a:gd name="connsiteY848" fmla="*/ 3767120 h 4679020"/>
              <a:gd name="connsiteX849" fmla="*/ 4393831 w 4883895"/>
              <a:gd name="connsiteY849" fmla="*/ 3770879 h 4679020"/>
              <a:gd name="connsiteX850" fmla="*/ 4408986 w 4883895"/>
              <a:gd name="connsiteY850" fmla="*/ 3765971 h 4679020"/>
              <a:gd name="connsiteX851" fmla="*/ 3096652 w 4883895"/>
              <a:gd name="connsiteY851" fmla="*/ 3761863 h 4679020"/>
              <a:gd name="connsiteX852" fmla="*/ 3092717 w 4883895"/>
              <a:gd name="connsiteY852" fmla="*/ 3763407 h 4679020"/>
              <a:gd name="connsiteX853" fmla="*/ 3085314 w 4883895"/>
              <a:gd name="connsiteY853" fmla="*/ 3772214 h 4679020"/>
              <a:gd name="connsiteX854" fmla="*/ 3088831 w 4883895"/>
              <a:gd name="connsiteY854" fmla="*/ 3770981 h 4679020"/>
              <a:gd name="connsiteX855" fmla="*/ 4355573 w 4883895"/>
              <a:gd name="connsiteY855" fmla="*/ 3755413 h 4679020"/>
              <a:gd name="connsiteX856" fmla="*/ 4358167 w 4883895"/>
              <a:gd name="connsiteY856" fmla="*/ 3755438 h 4679020"/>
              <a:gd name="connsiteX857" fmla="*/ 4349913 w 4883895"/>
              <a:gd name="connsiteY857" fmla="*/ 3759155 h 4679020"/>
              <a:gd name="connsiteX858" fmla="*/ 4341900 w 4883895"/>
              <a:gd name="connsiteY858" fmla="*/ 3762369 h 4679020"/>
              <a:gd name="connsiteX859" fmla="*/ 4337789 w 4883895"/>
              <a:gd name="connsiteY859" fmla="*/ 3762097 h 4679020"/>
              <a:gd name="connsiteX860" fmla="*/ 4335934 w 4883895"/>
              <a:gd name="connsiteY860" fmla="*/ 3762111 h 4679020"/>
              <a:gd name="connsiteX861" fmla="*/ 4353387 w 4883895"/>
              <a:gd name="connsiteY861" fmla="*/ 3755551 h 4679020"/>
              <a:gd name="connsiteX862" fmla="*/ 1917322 w 4883895"/>
              <a:gd name="connsiteY862" fmla="*/ 3753296 h 4679020"/>
              <a:gd name="connsiteX863" fmla="*/ 1916296 w 4883895"/>
              <a:gd name="connsiteY863" fmla="*/ 3753981 h 4679020"/>
              <a:gd name="connsiteX864" fmla="*/ 1911367 w 4883895"/>
              <a:gd name="connsiteY864" fmla="*/ 3758589 h 4679020"/>
              <a:gd name="connsiteX865" fmla="*/ 1911219 w 4883895"/>
              <a:gd name="connsiteY865" fmla="*/ 3758746 h 4679020"/>
              <a:gd name="connsiteX866" fmla="*/ 3319039 w 4883895"/>
              <a:gd name="connsiteY866" fmla="*/ 3744368 h 4679020"/>
              <a:gd name="connsiteX867" fmla="*/ 3310453 w 4883895"/>
              <a:gd name="connsiteY867" fmla="*/ 3748002 h 4679020"/>
              <a:gd name="connsiteX868" fmla="*/ 3289597 w 4883895"/>
              <a:gd name="connsiteY868" fmla="*/ 3755891 h 4679020"/>
              <a:gd name="connsiteX869" fmla="*/ 3285624 w 4883895"/>
              <a:gd name="connsiteY869" fmla="*/ 3760292 h 4679020"/>
              <a:gd name="connsiteX870" fmla="*/ 3302725 w 4883895"/>
              <a:gd name="connsiteY870" fmla="*/ 3752014 h 4679020"/>
              <a:gd name="connsiteX871" fmla="*/ 3319039 w 4883895"/>
              <a:gd name="connsiteY871" fmla="*/ 3744368 h 4679020"/>
              <a:gd name="connsiteX872" fmla="*/ 1857791 w 4883895"/>
              <a:gd name="connsiteY872" fmla="*/ 3737728 h 4679020"/>
              <a:gd name="connsiteX873" fmla="*/ 1859016 w 4883895"/>
              <a:gd name="connsiteY873" fmla="*/ 3738201 h 4679020"/>
              <a:gd name="connsiteX874" fmla="*/ 1859534 w 4883895"/>
              <a:gd name="connsiteY874" fmla="*/ 3738401 h 4679020"/>
              <a:gd name="connsiteX875" fmla="*/ 1859721 w 4883895"/>
              <a:gd name="connsiteY875" fmla="*/ 3738473 h 4679020"/>
              <a:gd name="connsiteX876" fmla="*/ 1859751 w 4883895"/>
              <a:gd name="connsiteY876" fmla="*/ 3738484 h 4679020"/>
              <a:gd name="connsiteX877" fmla="*/ 1859534 w 4883895"/>
              <a:gd name="connsiteY877" fmla="*/ 3738401 h 4679020"/>
              <a:gd name="connsiteX878" fmla="*/ 2886186 w 4883895"/>
              <a:gd name="connsiteY878" fmla="*/ 3733737 h 4679020"/>
              <a:gd name="connsiteX879" fmla="*/ 2879834 w 4883895"/>
              <a:gd name="connsiteY879" fmla="*/ 3741997 h 4679020"/>
              <a:gd name="connsiteX880" fmla="*/ 2832904 w 4883895"/>
              <a:gd name="connsiteY880" fmla="*/ 3796766 h 4679020"/>
              <a:gd name="connsiteX881" fmla="*/ 2790724 w 4883895"/>
              <a:gd name="connsiteY881" fmla="*/ 3850376 h 4679020"/>
              <a:gd name="connsiteX882" fmla="*/ 2792304 w 4883895"/>
              <a:gd name="connsiteY882" fmla="*/ 3851857 h 4679020"/>
              <a:gd name="connsiteX883" fmla="*/ 2831488 w 4883895"/>
              <a:gd name="connsiteY883" fmla="*/ 3803693 h 4679020"/>
              <a:gd name="connsiteX884" fmla="*/ 2879834 w 4883895"/>
              <a:gd name="connsiteY884" fmla="*/ 3741997 h 4679020"/>
              <a:gd name="connsiteX885" fmla="*/ 2886186 w 4883895"/>
              <a:gd name="connsiteY885" fmla="*/ 3733737 h 4679020"/>
              <a:gd name="connsiteX886" fmla="*/ 1693205 w 4883895"/>
              <a:gd name="connsiteY886" fmla="*/ 3725147 h 4679020"/>
              <a:gd name="connsiteX887" fmla="*/ 1689274 w 4883895"/>
              <a:gd name="connsiteY887" fmla="*/ 3727175 h 4679020"/>
              <a:gd name="connsiteX888" fmla="*/ 1691032 w 4883895"/>
              <a:gd name="connsiteY888" fmla="*/ 3725865 h 4679020"/>
              <a:gd name="connsiteX889" fmla="*/ 1691977 w 4883895"/>
              <a:gd name="connsiteY889" fmla="*/ 3725513 h 4679020"/>
              <a:gd name="connsiteX890" fmla="*/ 1693205 w 4883895"/>
              <a:gd name="connsiteY890" fmla="*/ 3725147 h 4679020"/>
              <a:gd name="connsiteX891" fmla="*/ 2687933 w 4883895"/>
              <a:gd name="connsiteY891" fmla="*/ 3718259 h 4679020"/>
              <a:gd name="connsiteX892" fmla="*/ 2660921 w 4883895"/>
              <a:gd name="connsiteY892" fmla="*/ 3731566 h 4679020"/>
              <a:gd name="connsiteX893" fmla="*/ 2652813 w 4883895"/>
              <a:gd name="connsiteY893" fmla="*/ 3742742 h 4679020"/>
              <a:gd name="connsiteX894" fmla="*/ 2679007 w 4883895"/>
              <a:gd name="connsiteY894" fmla="*/ 3728857 h 4679020"/>
              <a:gd name="connsiteX895" fmla="*/ 1883911 w 4883895"/>
              <a:gd name="connsiteY895" fmla="*/ 3707219 h 4679020"/>
              <a:gd name="connsiteX896" fmla="*/ 1883810 w 4883895"/>
              <a:gd name="connsiteY896" fmla="*/ 3707233 h 4679020"/>
              <a:gd name="connsiteX897" fmla="*/ 1876745 w 4883895"/>
              <a:gd name="connsiteY897" fmla="*/ 3713010 h 4679020"/>
              <a:gd name="connsiteX898" fmla="*/ 1878488 w 4883895"/>
              <a:gd name="connsiteY898" fmla="*/ 3712034 h 4679020"/>
              <a:gd name="connsiteX899" fmla="*/ 1883911 w 4883895"/>
              <a:gd name="connsiteY899" fmla="*/ 3707219 h 4679020"/>
              <a:gd name="connsiteX900" fmla="*/ 1884734 w 4883895"/>
              <a:gd name="connsiteY900" fmla="*/ 3707819 h 4679020"/>
              <a:gd name="connsiteX901" fmla="*/ 1884887 w 4883895"/>
              <a:gd name="connsiteY901" fmla="*/ 3707932 h 4679020"/>
              <a:gd name="connsiteX902" fmla="*/ 1885009 w 4883895"/>
              <a:gd name="connsiteY902" fmla="*/ 3708020 h 4679020"/>
              <a:gd name="connsiteX903" fmla="*/ 1884734 w 4883895"/>
              <a:gd name="connsiteY903" fmla="*/ 3707819 h 4679020"/>
              <a:gd name="connsiteX904" fmla="*/ 1884278 w 4883895"/>
              <a:gd name="connsiteY904" fmla="*/ 3707486 h 4679020"/>
              <a:gd name="connsiteX905" fmla="*/ 1883911 w 4883895"/>
              <a:gd name="connsiteY905" fmla="*/ 3707219 h 4679020"/>
              <a:gd name="connsiteX906" fmla="*/ 2922840 w 4883895"/>
              <a:gd name="connsiteY906" fmla="*/ 3693902 h 4679020"/>
              <a:gd name="connsiteX907" fmla="*/ 2922421 w 4883895"/>
              <a:gd name="connsiteY907" fmla="*/ 3694078 h 4679020"/>
              <a:gd name="connsiteX908" fmla="*/ 2922053 w 4883895"/>
              <a:gd name="connsiteY908" fmla="*/ 3694234 h 4679020"/>
              <a:gd name="connsiteX909" fmla="*/ 2921634 w 4883895"/>
              <a:gd name="connsiteY909" fmla="*/ 3694410 h 4679020"/>
              <a:gd name="connsiteX910" fmla="*/ 2921106 w 4883895"/>
              <a:gd name="connsiteY910" fmla="*/ 3694633 h 4679020"/>
              <a:gd name="connsiteX911" fmla="*/ 2920324 w 4883895"/>
              <a:gd name="connsiteY911" fmla="*/ 3694963 h 4679020"/>
              <a:gd name="connsiteX912" fmla="*/ 2919067 w 4883895"/>
              <a:gd name="connsiteY912" fmla="*/ 3695495 h 4679020"/>
              <a:gd name="connsiteX913" fmla="*/ 2921106 w 4883895"/>
              <a:gd name="connsiteY913" fmla="*/ 3694633 h 4679020"/>
              <a:gd name="connsiteX914" fmla="*/ 2922053 w 4883895"/>
              <a:gd name="connsiteY914" fmla="*/ 3694234 h 4679020"/>
              <a:gd name="connsiteX915" fmla="*/ 4317077 w 4883895"/>
              <a:gd name="connsiteY915" fmla="*/ 3683017 h 4679020"/>
              <a:gd name="connsiteX916" fmla="*/ 4314231 w 4883895"/>
              <a:gd name="connsiteY916" fmla="*/ 3684138 h 4679020"/>
              <a:gd name="connsiteX917" fmla="*/ 4314988 w 4883895"/>
              <a:gd name="connsiteY917" fmla="*/ 3683662 h 4679020"/>
              <a:gd name="connsiteX918" fmla="*/ 4315605 w 4883895"/>
              <a:gd name="connsiteY918" fmla="*/ 3683329 h 4679020"/>
              <a:gd name="connsiteX919" fmla="*/ 1621189 w 4883895"/>
              <a:gd name="connsiteY919" fmla="*/ 3676328 h 4679020"/>
              <a:gd name="connsiteX920" fmla="*/ 1617481 w 4883895"/>
              <a:gd name="connsiteY920" fmla="*/ 3679680 h 4679020"/>
              <a:gd name="connsiteX921" fmla="*/ 1620254 w 4883895"/>
              <a:gd name="connsiteY921" fmla="*/ 3676806 h 4679020"/>
              <a:gd name="connsiteX922" fmla="*/ 3275352 w 4883895"/>
              <a:gd name="connsiteY922" fmla="*/ 3676039 h 4679020"/>
              <a:gd name="connsiteX923" fmla="*/ 3274125 w 4883895"/>
              <a:gd name="connsiteY923" fmla="*/ 3676471 h 4679020"/>
              <a:gd name="connsiteX924" fmla="*/ 3273651 w 4883895"/>
              <a:gd name="connsiteY924" fmla="*/ 3676542 h 4679020"/>
              <a:gd name="connsiteX925" fmla="*/ 3273495 w 4883895"/>
              <a:gd name="connsiteY925" fmla="*/ 3678296 h 4679020"/>
              <a:gd name="connsiteX926" fmla="*/ 3275355 w 4883895"/>
              <a:gd name="connsiteY926" fmla="*/ 3676188 h 4679020"/>
              <a:gd name="connsiteX927" fmla="*/ 2936816 w 4883895"/>
              <a:gd name="connsiteY927" fmla="*/ 3673303 h 4679020"/>
              <a:gd name="connsiteX928" fmla="*/ 2934398 w 4883895"/>
              <a:gd name="connsiteY928" fmla="*/ 3676286 h 4679020"/>
              <a:gd name="connsiteX929" fmla="*/ 2929835 w 4883895"/>
              <a:gd name="connsiteY929" fmla="*/ 3685882 h 4679020"/>
              <a:gd name="connsiteX930" fmla="*/ 2934015 w 4883895"/>
              <a:gd name="connsiteY930" fmla="*/ 3679559 h 4679020"/>
              <a:gd name="connsiteX931" fmla="*/ 2936816 w 4883895"/>
              <a:gd name="connsiteY931" fmla="*/ 3673303 h 4679020"/>
              <a:gd name="connsiteX932" fmla="*/ 4303130 w 4883895"/>
              <a:gd name="connsiteY932" fmla="*/ 3668543 h 4679020"/>
              <a:gd name="connsiteX933" fmla="*/ 4302429 w 4883895"/>
              <a:gd name="connsiteY933" fmla="*/ 3668705 h 4679020"/>
              <a:gd name="connsiteX934" fmla="*/ 4299345 w 4883895"/>
              <a:gd name="connsiteY934" fmla="*/ 3669642 h 4679020"/>
              <a:gd name="connsiteX935" fmla="*/ 4299452 w 4883895"/>
              <a:gd name="connsiteY935" fmla="*/ 3669755 h 4679020"/>
              <a:gd name="connsiteX936" fmla="*/ 3292593 w 4883895"/>
              <a:gd name="connsiteY936" fmla="*/ 3655571 h 4679020"/>
              <a:gd name="connsiteX937" fmla="*/ 3285050 w 4883895"/>
              <a:gd name="connsiteY937" fmla="*/ 3663897 h 4679020"/>
              <a:gd name="connsiteX938" fmla="*/ 3281208 w 4883895"/>
              <a:gd name="connsiteY938" fmla="*/ 3666028 h 4679020"/>
              <a:gd name="connsiteX939" fmla="*/ 3280284 w 4883895"/>
              <a:gd name="connsiteY939" fmla="*/ 3669655 h 4679020"/>
              <a:gd name="connsiteX940" fmla="*/ 3280587 w 4883895"/>
              <a:gd name="connsiteY940" fmla="*/ 3669531 h 4679020"/>
              <a:gd name="connsiteX941" fmla="*/ 3285050 w 4883895"/>
              <a:gd name="connsiteY941" fmla="*/ 3663897 h 4679020"/>
              <a:gd name="connsiteX942" fmla="*/ 3292593 w 4883895"/>
              <a:gd name="connsiteY942" fmla="*/ 3655571 h 4679020"/>
              <a:gd name="connsiteX943" fmla="*/ 4202890 w 4883895"/>
              <a:gd name="connsiteY943" fmla="*/ 3650531 h 4679020"/>
              <a:gd name="connsiteX944" fmla="*/ 4199229 w 4883895"/>
              <a:gd name="connsiteY944" fmla="*/ 3650879 h 4679020"/>
              <a:gd name="connsiteX945" fmla="*/ 4198409 w 4883895"/>
              <a:gd name="connsiteY945" fmla="*/ 3651099 h 4679020"/>
              <a:gd name="connsiteX946" fmla="*/ 4202643 w 4883895"/>
              <a:gd name="connsiteY946" fmla="*/ 3650596 h 4679020"/>
              <a:gd name="connsiteX947" fmla="*/ 4266813 w 4883895"/>
              <a:gd name="connsiteY947" fmla="*/ 3644482 h 4679020"/>
              <a:gd name="connsiteX948" fmla="*/ 4268691 w 4883895"/>
              <a:gd name="connsiteY948" fmla="*/ 3644912 h 4679020"/>
              <a:gd name="connsiteX949" fmla="*/ 4265134 w 4883895"/>
              <a:gd name="connsiteY949" fmla="*/ 3645735 h 4679020"/>
              <a:gd name="connsiteX950" fmla="*/ 4264706 w 4883895"/>
              <a:gd name="connsiteY950" fmla="*/ 3645121 h 4679020"/>
              <a:gd name="connsiteX951" fmla="*/ 4266813 w 4883895"/>
              <a:gd name="connsiteY951" fmla="*/ 3644482 h 4679020"/>
              <a:gd name="connsiteX952" fmla="*/ 4233898 w 4883895"/>
              <a:gd name="connsiteY952" fmla="*/ 3642425 h 4679020"/>
              <a:gd name="connsiteX953" fmla="*/ 4230449 w 4883895"/>
              <a:gd name="connsiteY953" fmla="*/ 3642719 h 4679020"/>
              <a:gd name="connsiteX954" fmla="*/ 4226489 w 4883895"/>
              <a:gd name="connsiteY954" fmla="*/ 3644361 h 4679020"/>
              <a:gd name="connsiteX955" fmla="*/ 3423677 w 4883895"/>
              <a:gd name="connsiteY955" fmla="*/ 3639121 h 4679020"/>
              <a:gd name="connsiteX956" fmla="*/ 3392624 w 4883895"/>
              <a:gd name="connsiteY956" fmla="*/ 3649888 h 4679020"/>
              <a:gd name="connsiteX957" fmla="*/ 3399225 w 4883895"/>
              <a:gd name="connsiteY957" fmla="*/ 3645598 h 4679020"/>
              <a:gd name="connsiteX958" fmla="*/ 3423677 w 4883895"/>
              <a:gd name="connsiteY958" fmla="*/ 3639121 h 4679020"/>
              <a:gd name="connsiteX959" fmla="*/ 1643722 w 4883895"/>
              <a:gd name="connsiteY959" fmla="*/ 3638465 h 4679020"/>
              <a:gd name="connsiteX960" fmla="*/ 1641198 w 4883895"/>
              <a:gd name="connsiteY960" fmla="*/ 3641146 h 4679020"/>
              <a:gd name="connsiteX961" fmla="*/ 1642363 w 4883895"/>
              <a:gd name="connsiteY961" fmla="*/ 3638800 h 4679020"/>
              <a:gd name="connsiteX962" fmla="*/ 1643722 w 4883895"/>
              <a:gd name="connsiteY962" fmla="*/ 3638465 h 4679020"/>
              <a:gd name="connsiteX963" fmla="*/ 4251029 w 4883895"/>
              <a:gd name="connsiteY963" fmla="*/ 3637999 h 4679020"/>
              <a:gd name="connsiteX964" fmla="*/ 4245845 w 4883895"/>
              <a:gd name="connsiteY964" fmla="*/ 3638540 h 4679020"/>
              <a:gd name="connsiteX965" fmla="*/ 4237943 w 4883895"/>
              <a:gd name="connsiteY965" fmla="*/ 3639218 h 4679020"/>
              <a:gd name="connsiteX966" fmla="*/ 4235091 w 4883895"/>
              <a:gd name="connsiteY966" fmla="*/ 3640653 h 4679020"/>
              <a:gd name="connsiteX967" fmla="*/ 4234123 w 4883895"/>
              <a:gd name="connsiteY967" fmla="*/ 3641093 h 4679020"/>
              <a:gd name="connsiteX968" fmla="*/ 4236593 w 4883895"/>
              <a:gd name="connsiteY968" fmla="*/ 3640983 h 4679020"/>
              <a:gd name="connsiteX969" fmla="*/ 4239376 w 4883895"/>
              <a:gd name="connsiteY969" fmla="*/ 3640993 h 4679020"/>
              <a:gd name="connsiteX970" fmla="*/ 4242994 w 4883895"/>
              <a:gd name="connsiteY970" fmla="*/ 3640047 h 4679020"/>
              <a:gd name="connsiteX971" fmla="*/ 3425224 w 4883895"/>
              <a:gd name="connsiteY971" fmla="*/ 3637650 h 4679020"/>
              <a:gd name="connsiteX972" fmla="*/ 3427902 w 4883895"/>
              <a:gd name="connsiteY972" fmla="*/ 3637928 h 4679020"/>
              <a:gd name="connsiteX973" fmla="*/ 3423677 w 4883895"/>
              <a:gd name="connsiteY973" fmla="*/ 3639121 h 4679020"/>
              <a:gd name="connsiteX974" fmla="*/ 3425224 w 4883895"/>
              <a:gd name="connsiteY974" fmla="*/ 3637650 h 4679020"/>
              <a:gd name="connsiteX975" fmla="*/ 4260496 w 4883895"/>
              <a:gd name="connsiteY975" fmla="*/ 3637009 h 4679020"/>
              <a:gd name="connsiteX976" fmla="*/ 4260079 w 4883895"/>
              <a:gd name="connsiteY976" fmla="*/ 3637961 h 4679020"/>
              <a:gd name="connsiteX977" fmla="*/ 4259955 w 4883895"/>
              <a:gd name="connsiteY977" fmla="*/ 3638245 h 4679020"/>
              <a:gd name="connsiteX978" fmla="*/ 3307159 w 4883895"/>
              <a:gd name="connsiteY978" fmla="*/ 3636619 h 4679020"/>
              <a:gd name="connsiteX979" fmla="*/ 3305611 w 4883895"/>
              <a:gd name="connsiteY979" fmla="*/ 3638144 h 4679020"/>
              <a:gd name="connsiteX980" fmla="*/ 3303163 w 4883895"/>
              <a:gd name="connsiteY980" fmla="*/ 3645744 h 4679020"/>
              <a:gd name="connsiteX981" fmla="*/ 3307159 w 4883895"/>
              <a:gd name="connsiteY981" fmla="*/ 3636619 h 4679020"/>
              <a:gd name="connsiteX982" fmla="*/ 1646244 w 4883895"/>
              <a:gd name="connsiteY982" fmla="*/ 3635784 h 4679020"/>
              <a:gd name="connsiteX983" fmla="*/ 1643722 w 4883895"/>
              <a:gd name="connsiteY983" fmla="*/ 3638465 h 4679020"/>
              <a:gd name="connsiteX984" fmla="*/ 1644888 w 4883895"/>
              <a:gd name="connsiteY984" fmla="*/ 3636119 h 4679020"/>
              <a:gd name="connsiteX985" fmla="*/ 1646244 w 4883895"/>
              <a:gd name="connsiteY985" fmla="*/ 3635784 h 4679020"/>
              <a:gd name="connsiteX986" fmla="*/ 4286184 w 4883895"/>
              <a:gd name="connsiteY986" fmla="*/ 3634273 h 4679020"/>
              <a:gd name="connsiteX987" fmla="*/ 4278557 w 4883895"/>
              <a:gd name="connsiteY987" fmla="*/ 3635089 h 4679020"/>
              <a:gd name="connsiteX988" fmla="*/ 4282573 w 4883895"/>
              <a:gd name="connsiteY988" fmla="*/ 3635843 h 4679020"/>
              <a:gd name="connsiteX989" fmla="*/ 4284809 w 4883895"/>
              <a:gd name="connsiteY989" fmla="*/ 3634900 h 4679020"/>
              <a:gd name="connsiteX990" fmla="*/ 4286784 w 4883895"/>
              <a:gd name="connsiteY990" fmla="*/ 3634310 h 4679020"/>
              <a:gd name="connsiteX991" fmla="*/ 4286658 w 4883895"/>
              <a:gd name="connsiteY991" fmla="*/ 3634305 h 4679020"/>
              <a:gd name="connsiteX992" fmla="*/ 4286184 w 4883895"/>
              <a:gd name="connsiteY992" fmla="*/ 3634273 h 4679020"/>
              <a:gd name="connsiteX993" fmla="*/ 3435225 w 4883895"/>
              <a:gd name="connsiteY993" fmla="*/ 3632946 h 4679020"/>
              <a:gd name="connsiteX994" fmla="*/ 3434354 w 4883895"/>
              <a:gd name="connsiteY994" fmla="*/ 3637177 h 4679020"/>
              <a:gd name="connsiteX995" fmla="*/ 3435225 w 4883895"/>
              <a:gd name="connsiteY995" fmla="*/ 3632946 h 4679020"/>
              <a:gd name="connsiteX996" fmla="*/ 1701493 w 4883895"/>
              <a:gd name="connsiteY996" fmla="*/ 3632674 h 4679020"/>
              <a:gd name="connsiteX997" fmla="*/ 1701706 w 4883895"/>
              <a:gd name="connsiteY997" fmla="*/ 3633743 h 4679020"/>
              <a:gd name="connsiteX998" fmla="*/ 1697385 w 4883895"/>
              <a:gd name="connsiteY998" fmla="*/ 3636844 h 4679020"/>
              <a:gd name="connsiteX999" fmla="*/ 1698778 w 4883895"/>
              <a:gd name="connsiteY999" fmla="*/ 3634361 h 4679020"/>
              <a:gd name="connsiteX1000" fmla="*/ 1701493 w 4883895"/>
              <a:gd name="connsiteY1000" fmla="*/ 3632674 h 4679020"/>
              <a:gd name="connsiteX1001" fmla="*/ 1653442 w 4883895"/>
              <a:gd name="connsiteY1001" fmla="*/ 3629165 h 4679020"/>
              <a:gd name="connsiteX1002" fmla="*/ 1646244 w 4883895"/>
              <a:gd name="connsiteY1002" fmla="*/ 3635784 h 4679020"/>
              <a:gd name="connsiteX1003" fmla="*/ 1649674 w 4883895"/>
              <a:gd name="connsiteY1003" fmla="*/ 3631438 h 4679020"/>
              <a:gd name="connsiteX1004" fmla="*/ 1653442 w 4883895"/>
              <a:gd name="connsiteY1004" fmla="*/ 3629165 h 4679020"/>
              <a:gd name="connsiteX1005" fmla="*/ 3314535 w 4883895"/>
              <a:gd name="connsiteY1005" fmla="*/ 3628544 h 4679020"/>
              <a:gd name="connsiteX1006" fmla="*/ 3310736 w 4883895"/>
              <a:gd name="connsiteY1006" fmla="*/ 3637884 h 4679020"/>
              <a:gd name="connsiteX1007" fmla="*/ 3314535 w 4883895"/>
              <a:gd name="connsiteY1007" fmla="*/ 3628544 h 4679020"/>
              <a:gd name="connsiteX1008" fmla="*/ 4205191 w 4883895"/>
              <a:gd name="connsiteY1008" fmla="*/ 3626502 h 4679020"/>
              <a:gd name="connsiteX1009" fmla="*/ 4203383 w 4883895"/>
              <a:gd name="connsiteY1009" fmla="*/ 3626624 h 4679020"/>
              <a:gd name="connsiteX1010" fmla="*/ 4203126 w 4883895"/>
              <a:gd name="connsiteY1010" fmla="*/ 3626925 h 4679020"/>
              <a:gd name="connsiteX1011" fmla="*/ 4203357 w 4883895"/>
              <a:gd name="connsiteY1011" fmla="*/ 3627202 h 4679020"/>
              <a:gd name="connsiteX1012" fmla="*/ 4205053 w 4883895"/>
              <a:gd name="connsiteY1012" fmla="*/ 3626842 h 4679020"/>
              <a:gd name="connsiteX1013" fmla="*/ 4205388 w 4883895"/>
              <a:gd name="connsiteY1013" fmla="*/ 3626617 h 4679020"/>
              <a:gd name="connsiteX1014" fmla="*/ 1758098 w 4883895"/>
              <a:gd name="connsiteY1014" fmla="*/ 3623632 h 4679020"/>
              <a:gd name="connsiteX1015" fmla="*/ 1757856 w 4883895"/>
              <a:gd name="connsiteY1015" fmla="*/ 3624650 h 4679020"/>
              <a:gd name="connsiteX1016" fmla="*/ 1758036 w 4883895"/>
              <a:gd name="connsiteY1016" fmla="*/ 3623890 h 4679020"/>
              <a:gd name="connsiteX1017" fmla="*/ 4327320 w 4883895"/>
              <a:gd name="connsiteY1017" fmla="*/ 3622885 h 4679020"/>
              <a:gd name="connsiteX1018" fmla="*/ 4323926 w 4883895"/>
              <a:gd name="connsiteY1018" fmla="*/ 3623266 h 4679020"/>
              <a:gd name="connsiteX1019" fmla="*/ 4324600 w 4883895"/>
              <a:gd name="connsiteY1019" fmla="*/ 3622998 h 4679020"/>
              <a:gd name="connsiteX1020" fmla="*/ 4241786 w 4883895"/>
              <a:gd name="connsiteY1020" fmla="*/ 3622508 h 4679020"/>
              <a:gd name="connsiteX1021" fmla="*/ 4237690 w 4883895"/>
              <a:gd name="connsiteY1021" fmla="*/ 3623491 h 4679020"/>
              <a:gd name="connsiteX1022" fmla="*/ 4237974 w 4883895"/>
              <a:gd name="connsiteY1022" fmla="*/ 3624044 h 4679020"/>
              <a:gd name="connsiteX1023" fmla="*/ 4239776 w 4883895"/>
              <a:gd name="connsiteY1023" fmla="*/ 3624284 h 4679020"/>
              <a:gd name="connsiteX1024" fmla="*/ 4240266 w 4883895"/>
              <a:gd name="connsiteY1024" fmla="*/ 3624237 h 4679020"/>
              <a:gd name="connsiteX1025" fmla="*/ 4241532 w 4883895"/>
              <a:gd name="connsiteY1025" fmla="*/ 3623863 h 4679020"/>
              <a:gd name="connsiteX1026" fmla="*/ 4241786 w 4883895"/>
              <a:gd name="connsiteY1026" fmla="*/ 3622508 h 4679020"/>
              <a:gd name="connsiteX1027" fmla="*/ 3321105 w 4883895"/>
              <a:gd name="connsiteY1027" fmla="*/ 3622201 h 4679020"/>
              <a:gd name="connsiteX1028" fmla="*/ 3318278 w 4883895"/>
              <a:gd name="connsiteY1028" fmla="*/ 3629555 h 4679020"/>
              <a:gd name="connsiteX1029" fmla="*/ 3321105 w 4883895"/>
              <a:gd name="connsiteY1029" fmla="*/ 3622201 h 4679020"/>
              <a:gd name="connsiteX1030" fmla="*/ 4288407 w 4883895"/>
              <a:gd name="connsiteY1030" fmla="*/ 3617224 h 4679020"/>
              <a:gd name="connsiteX1031" fmla="*/ 4292162 w 4883895"/>
              <a:gd name="connsiteY1031" fmla="*/ 3617454 h 4679020"/>
              <a:gd name="connsiteX1032" fmla="*/ 4285518 w 4883895"/>
              <a:gd name="connsiteY1032" fmla="*/ 3618143 h 4679020"/>
              <a:gd name="connsiteX1033" fmla="*/ 4288407 w 4883895"/>
              <a:gd name="connsiteY1033" fmla="*/ 3617224 h 4679020"/>
              <a:gd name="connsiteX1034" fmla="*/ 4292963 w 4883895"/>
              <a:gd name="connsiteY1034" fmla="*/ 3616896 h 4679020"/>
              <a:gd name="connsiteX1035" fmla="*/ 4294668 w 4883895"/>
              <a:gd name="connsiteY1035" fmla="*/ 3617381 h 4679020"/>
              <a:gd name="connsiteX1036" fmla="*/ 4292162 w 4883895"/>
              <a:gd name="connsiteY1036" fmla="*/ 3617454 h 4679020"/>
              <a:gd name="connsiteX1037" fmla="*/ 4292963 w 4883895"/>
              <a:gd name="connsiteY1037" fmla="*/ 3616896 h 4679020"/>
              <a:gd name="connsiteX1038" fmla="*/ 4295470 w 4883895"/>
              <a:gd name="connsiteY1038" fmla="*/ 3616824 h 4679020"/>
              <a:gd name="connsiteX1039" fmla="*/ 4297175 w 4883895"/>
              <a:gd name="connsiteY1039" fmla="*/ 3617309 h 4679020"/>
              <a:gd name="connsiteX1040" fmla="*/ 4294668 w 4883895"/>
              <a:gd name="connsiteY1040" fmla="*/ 3617381 h 4679020"/>
              <a:gd name="connsiteX1041" fmla="*/ 4295470 w 4883895"/>
              <a:gd name="connsiteY1041" fmla="*/ 3616824 h 4679020"/>
              <a:gd name="connsiteX1042" fmla="*/ 4295847 w 4883895"/>
              <a:gd name="connsiteY1042" fmla="*/ 3603235 h 4679020"/>
              <a:gd name="connsiteX1043" fmla="*/ 4295719 w 4883895"/>
              <a:gd name="connsiteY1043" fmla="*/ 3603468 h 4679020"/>
              <a:gd name="connsiteX1044" fmla="*/ 4301503 w 4883895"/>
              <a:gd name="connsiteY1044" fmla="*/ 3603486 h 4679020"/>
              <a:gd name="connsiteX1045" fmla="*/ 4303665 w 4883895"/>
              <a:gd name="connsiteY1045" fmla="*/ 3603453 h 4679020"/>
              <a:gd name="connsiteX1046" fmla="*/ 4300487 w 4883895"/>
              <a:gd name="connsiteY1046" fmla="*/ 3604727 h 4679020"/>
              <a:gd name="connsiteX1047" fmla="*/ 4279526 w 4883895"/>
              <a:gd name="connsiteY1047" fmla="*/ 3612394 h 4679020"/>
              <a:gd name="connsiteX1048" fmla="*/ 4271113 w 4883895"/>
              <a:gd name="connsiteY1048" fmla="*/ 3612703 h 4679020"/>
              <a:gd name="connsiteX1049" fmla="*/ 4259897 w 4883895"/>
              <a:gd name="connsiteY1049" fmla="*/ 3614025 h 4679020"/>
              <a:gd name="connsiteX1050" fmla="*/ 4264306 w 4883895"/>
              <a:gd name="connsiteY1050" fmla="*/ 3612274 h 4679020"/>
              <a:gd name="connsiteX1051" fmla="*/ 4285634 w 4883895"/>
              <a:gd name="connsiteY1051" fmla="*/ 3606810 h 4679020"/>
              <a:gd name="connsiteX1052" fmla="*/ 4331009 w 4883895"/>
              <a:gd name="connsiteY1052" fmla="*/ 3591015 h 4679020"/>
              <a:gd name="connsiteX1053" fmla="*/ 4333601 w 4883895"/>
              <a:gd name="connsiteY1053" fmla="*/ 3591041 h 4679020"/>
              <a:gd name="connsiteX1054" fmla="*/ 4325348 w 4883895"/>
              <a:gd name="connsiteY1054" fmla="*/ 3594757 h 4679020"/>
              <a:gd name="connsiteX1055" fmla="*/ 4317335 w 4883895"/>
              <a:gd name="connsiteY1055" fmla="*/ 3597971 h 4679020"/>
              <a:gd name="connsiteX1056" fmla="*/ 4313224 w 4883895"/>
              <a:gd name="connsiteY1056" fmla="*/ 3597699 h 4679020"/>
              <a:gd name="connsiteX1057" fmla="*/ 4311368 w 4883895"/>
              <a:gd name="connsiteY1057" fmla="*/ 3597712 h 4679020"/>
              <a:gd name="connsiteX1058" fmla="*/ 4328822 w 4883895"/>
              <a:gd name="connsiteY1058" fmla="*/ 3591154 h 4679020"/>
              <a:gd name="connsiteX1059" fmla="*/ 3555755 w 4883895"/>
              <a:gd name="connsiteY1059" fmla="*/ 3565970 h 4679020"/>
              <a:gd name="connsiteX1060" fmla="*/ 3556431 w 4883895"/>
              <a:gd name="connsiteY1060" fmla="*/ 3566368 h 4679020"/>
              <a:gd name="connsiteX1061" fmla="*/ 3554234 w 4883895"/>
              <a:gd name="connsiteY1061" fmla="*/ 3566868 h 4679020"/>
              <a:gd name="connsiteX1062" fmla="*/ 3562431 w 4883895"/>
              <a:gd name="connsiteY1062" fmla="*/ 3564376 h 4679020"/>
              <a:gd name="connsiteX1063" fmla="*/ 3564723 w 4883895"/>
              <a:gd name="connsiteY1063" fmla="*/ 3564483 h 4679020"/>
              <a:gd name="connsiteX1064" fmla="*/ 3560423 w 4883895"/>
              <a:gd name="connsiteY1064" fmla="*/ 3565461 h 4679020"/>
              <a:gd name="connsiteX1065" fmla="*/ 3575186 w 4883895"/>
              <a:gd name="connsiteY1065" fmla="*/ 3561012 h 4679020"/>
              <a:gd name="connsiteX1066" fmla="*/ 3572949 w 4883895"/>
              <a:gd name="connsiteY1066" fmla="*/ 3562613 h 4679020"/>
              <a:gd name="connsiteX1067" fmla="*/ 3567128 w 4883895"/>
              <a:gd name="connsiteY1067" fmla="*/ 3563937 h 4679020"/>
              <a:gd name="connsiteX1068" fmla="*/ 3592713 w 4883895"/>
              <a:gd name="connsiteY1068" fmla="*/ 3555455 h 4679020"/>
              <a:gd name="connsiteX1069" fmla="*/ 3583985 w 4883895"/>
              <a:gd name="connsiteY1069" fmla="*/ 3560104 h 4679020"/>
              <a:gd name="connsiteX1070" fmla="*/ 3582158 w 4883895"/>
              <a:gd name="connsiteY1070" fmla="*/ 3560521 h 4679020"/>
              <a:gd name="connsiteX1071" fmla="*/ 3575186 w 4883895"/>
              <a:gd name="connsiteY1071" fmla="*/ 3561012 h 4679020"/>
              <a:gd name="connsiteX1072" fmla="*/ 3592713 w 4883895"/>
              <a:gd name="connsiteY1072" fmla="*/ 3555455 h 4679020"/>
              <a:gd name="connsiteX1073" fmla="*/ 3783683 w 4883895"/>
              <a:gd name="connsiteY1073" fmla="*/ 3555184 h 4679020"/>
              <a:gd name="connsiteX1074" fmla="*/ 3751122 w 4883895"/>
              <a:gd name="connsiteY1074" fmla="*/ 3563618 h 4679020"/>
              <a:gd name="connsiteX1075" fmla="*/ 3752452 w 4883895"/>
              <a:gd name="connsiteY1075" fmla="*/ 3565677 h 4679020"/>
              <a:gd name="connsiteX1076" fmla="*/ 3747839 w 4883895"/>
              <a:gd name="connsiteY1076" fmla="*/ 3567005 h 4679020"/>
              <a:gd name="connsiteX1077" fmla="*/ 3740272 w 4883895"/>
              <a:gd name="connsiteY1077" fmla="*/ 3568671 h 4679020"/>
              <a:gd name="connsiteX1078" fmla="*/ 3720377 w 4883895"/>
              <a:gd name="connsiteY1078" fmla="*/ 3572285 h 4679020"/>
              <a:gd name="connsiteX1079" fmla="*/ 3783683 w 4883895"/>
              <a:gd name="connsiteY1079" fmla="*/ 3555184 h 4679020"/>
              <a:gd name="connsiteX1080" fmla="*/ 3202901 w 4883895"/>
              <a:gd name="connsiteY1080" fmla="*/ 3553335 h 4679020"/>
              <a:gd name="connsiteX1081" fmla="*/ 3201634 w 4883895"/>
              <a:gd name="connsiteY1081" fmla="*/ 3555809 h 4679020"/>
              <a:gd name="connsiteX1082" fmla="*/ 3201962 w 4883895"/>
              <a:gd name="connsiteY1082" fmla="*/ 3555168 h 4679020"/>
              <a:gd name="connsiteX1083" fmla="*/ 3604345 w 4883895"/>
              <a:gd name="connsiteY1083" fmla="*/ 3550769 h 4679020"/>
              <a:gd name="connsiteX1084" fmla="*/ 3601660 w 4883895"/>
              <a:gd name="connsiteY1084" fmla="*/ 3554657 h 4679020"/>
              <a:gd name="connsiteX1085" fmla="*/ 3204590 w 4883895"/>
              <a:gd name="connsiteY1085" fmla="*/ 3550038 h 4679020"/>
              <a:gd name="connsiteX1086" fmla="*/ 3203605 w 4883895"/>
              <a:gd name="connsiteY1086" fmla="*/ 3551961 h 4679020"/>
              <a:gd name="connsiteX1087" fmla="*/ 3202901 w 4883895"/>
              <a:gd name="connsiteY1087" fmla="*/ 3553335 h 4679020"/>
              <a:gd name="connsiteX1088" fmla="*/ 1736985 w 4883895"/>
              <a:gd name="connsiteY1088" fmla="*/ 3533086 h 4679020"/>
              <a:gd name="connsiteX1089" fmla="*/ 1735778 w 4883895"/>
              <a:gd name="connsiteY1089" fmla="*/ 3535702 h 4679020"/>
              <a:gd name="connsiteX1090" fmla="*/ 1736034 w 4883895"/>
              <a:gd name="connsiteY1090" fmla="*/ 3533684 h 4679020"/>
              <a:gd name="connsiteX1091" fmla="*/ 1736985 w 4883895"/>
              <a:gd name="connsiteY1091" fmla="*/ 3533086 h 4679020"/>
              <a:gd name="connsiteX1092" fmla="*/ 4314171 w 4883895"/>
              <a:gd name="connsiteY1092" fmla="*/ 3532940 h 4679020"/>
              <a:gd name="connsiteX1093" fmla="*/ 4314127 w 4883895"/>
              <a:gd name="connsiteY1093" fmla="*/ 3533219 h 4679020"/>
              <a:gd name="connsiteX1094" fmla="*/ 4313973 w 4883895"/>
              <a:gd name="connsiteY1094" fmla="*/ 3533132 h 4679020"/>
              <a:gd name="connsiteX1095" fmla="*/ 3187650 w 4883895"/>
              <a:gd name="connsiteY1095" fmla="*/ 3531491 h 4679020"/>
              <a:gd name="connsiteX1096" fmla="*/ 3171007 w 4883895"/>
              <a:gd name="connsiteY1096" fmla="*/ 3538512 h 4679020"/>
              <a:gd name="connsiteX1097" fmla="*/ 3161305 w 4883895"/>
              <a:gd name="connsiteY1097" fmla="*/ 3548789 h 4679020"/>
              <a:gd name="connsiteX1098" fmla="*/ 2940979 w 4883895"/>
              <a:gd name="connsiteY1098" fmla="*/ 3802450 h 4679020"/>
              <a:gd name="connsiteX1099" fmla="*/ 2927353 w 4883895"/>
              <a:gd name="connsiteY1099" fmla="*/ 3817994 h 4679020"/>
              <a:gd name="connsiteX1100" fmla="*/ 2923381 w 4883895"/>
              <a:gd name="connsiteY1100" fmla="*/ 3822949 h 4679020"/>
              <a:gd name="connsiteX1101" fmla="*/ 2930585 w 4883895"/>
              <a:gd name="connsiteY1101" fmla="*/ 3819641 h 4679020"/>
              <a:gd name="connsiteX1102" fmla="*/ 2942183 w 4883895"/>
              <a:gd name="connsiteY1102" fmla="*/ 3806787 h 4679020"/>
              <a:gd name="connsiteX1103" fmla="*/ 3122121 w 4883895"/>
              <a:gd name="connsiteY1103" fmla="*/ 3600266 h 4679020"/>
              <a:gd name="connsiteX1104" fmla="*/ 1738192 w 4883895"/>
              <a:gd name="connsiteY1104" fmla="*/ 3530470 h 4679020"/>
              <a:gd name="connsiteX1105" fmla="*/ 1736985 w 4883895"/>
              <a:gd name="connsiteY1105" fmla="*/ 3533086 h 4679020"/>
              <a:gd name="connsiteX1106" fmla="*/ 1737241 w 4883895"/>
              <a:gd name="connsiteY1106" fmla="*/ 3531068 h 4679020"/>
              <a:gd name="connsiteX1107" fmla="*/ 1738192 w 4883895"/>
              <a:gd name="connsiteY1107" fmla="*/ 3530470 h 4679020"/>
              <a:gd name="connsiteX1108" fmla="*/ 3227074 w 4883895"/>
              <a:gd name="connsiteY1108" fmla="*/ 3525041 h 4679020"/>
              <a:gd name="connsiteX1109" fmla="*/ 3226077 w 4883895"/>
              <a:gd name="connsiteY1109" fmla="*/ 3527293 h 4679020"/>
              <a:gd name="connsiteX1110" fmla="*/ 3226753 w 4883895"/>
              <a:gd name="connsiteY1110" fmla="*/ 3525766 h 4679020"/>
              <a:gd name="connsiteX1111" fmla="*/ 3227484 w 4883895"/>
              <a:gd name="connsiteY1111" fmla="*/ 3524116 h 4679020"/>
              <a:gd name="connsiteX1112" fmla="*/ 3227074 w 4883895"/>
              <a:gd name="connsiteY1112" fmla="*/ 3525041 h 4679020"/>
              <a:gd name="connsiteX1113" fmla="*/ 3227456 w 4883895"/>
              <a:gd name="connsiteY1113" fmla="*/ 3524176 h 4679020"/>
              <a:gd name="connsiteX1114" fmla="*/ 1741917 w 4883895"/>
              <a:gd name="connsiteY1114" fmla="*/ 3523759 h 4679020"/>
              <a:gd name="connsiteX1115" fmla="*/ 1738192 w 4883895"/>
              <a:gd name="connsiteY1115" fmla="*/ 3530470 h 4679020"/>
              <a:gd name="connsiteX1116" fmla="*/ 1739642 w 4883895"/>
              <a:gd name="connsiteY1116" fmla="*/ 3526400 h 4679020"/>
              <a:gd name="connsiteX1117" fmla="*/ 1741917 w 4883895"/>
              <a:gd name="connsiteY1117" fmla="*/ 3523759 h 4679020"/>
              <a:gd name="connsiteX1118" fmla="*/ 3228104 w 4883895"/>
              <a:gd name="connsiteY1118" fmla="*/ 3522713 h 4679020"/>
              <a:gd name="connsiteX1119" fmla="*/ 3227484 w 4883895"/>
              <a:gd name="connsiteY1119" fmla="*/ 3524116 h 4679020"/>
              <a:gd name="connsiteX1120" fmla="*/ 3227879 w 4883895"/>
              <a:gd name="connsiteY1120" fmla="*/ 3523221 h 4679020"/>
              <a:gd name="connsiteX1121" fmla="*/ 3228104 w 4883895"/>
              <a:gd name="connsiteY1121" fmla="*/ 3522713 h 4679020"/>
              <a:gd name="connsiteX1122" fmla="*/ 3735521 w 4883895"/>
              <a:gd name="connsiteY1122" fmla="*/ 3522708 h 4679020"/>
              <a:gd name="connsiteX1123" fmla="*/ 3737543 w 4883895"/>
              <a:gd name="connsiteY1123" fmla="*/ 3523732 h 4679020"/>
              <a:gd name="connsiteX1124" fmla="*/ 3738889 w 4883895"/>
              <a:gd name="connsiteY1124" fmla="*/ 3523236 h 4679020"/>
              <a:gd name="connsiteX1125" fmla="*/ 3743185 w 4883895"/>
              <a:gd name="connsiteY1125" fmla="*/ 3523855 h 4679020"/>
              <a:gd name="connsiteX1126" fmla="*/ 3688739 w 4883895"/>
              <a:gd name="connsiteY1126" fmla="*/ 3539854 h 4679020"/>
              <a:gd name="connsiteX1127" fmla="*/ 3670481 w 4883895"/>
              <a:gd name="connsiteY1127" fmla="*/ 3543042 h 4679020"/>
              <a:gd name="connsiteX1128" fmla="*/ 3675451 w 4883895"/>
              <a:gd name="connsiteY1128" fmla="*/ 3541906 h 4679020"/>
              <a:gd name="connsiteX1129" fmla="*/ 3687906 w 4883895"/>
              <a:gd name="connsiteY1129" fmla="*/ 3538342 h 4679020"/>
              <a:gd name="connsiteX1130" fmla="*/ 3695643 w 4883895"/>
              <a:gd name="connsiteY1130" fmla="*/ 3531429 h 4679020"/>
              <a:gd name="connsiteX1131" fmla="*/ 3695888 w 4883895"/>
              <a:gd name="connsiteY1131" fmla="*/ 3535841 h 4679020"/>
              <a:gd name="connsiteX1132" fmla="*/ 3707668 w 4883895"/>
              <a:gd name="connsiteY1132" fmla="*/ 3529482 h 4679020"/>
              <a:gd name="connsiteX1133" fmla="*/ 3709270 w 4883895"/>
              <a:gd name="connsiteY1133" fmla="*/ 3528029 h 4679020"/>
              <a:gd name="connsiteX1134" fmla="*/ 3710412 w 4883895"/>
              <a:gd name="connsiteY1134" fmla="*/ 3527784 h 4679020"/>
              <a:gd name="connsiteX1135" fmla="*/ 3711809 w 4883895"/>
              <a:gd name="connsiteY1135" fmla="*/ 3528777 h 4679020"/>
              <a:gd name="connsiteX1136" fmla="*/ 3713697 w 4883895"/>
              <a:gd name="connsiteY1136" fmla="*/ 3530116 h 4679020"/>
              <a:gd name="connsiteX1137" fmla="*/ 3715634 w 4883895"/>
              <a:gd name="connsiteY1137" fmla="*/ 3526659 h 4679020"/>
              <a:gd name="connsiteX1138" fmla="*/ 3718763 w 4883895"/>
              <a:gd name="connsiteY1138" fmla="*/ 3525986 h 4679020"/>
              <a:gd name="connsiteX1139" fmla="*/ 3720659 w 4883895"/>
              <a:gd name="connsiteY1139" fmla="*/ 3525900 h 4679020"/>
              <a:gd name="connsiteX1140" fmla="*/ 3725048 w 4883895"/>
              <a:gd name="connsiteY1140" fmla="*/ 3525599 h 4679020"/>
              <a:gd name="connsiteX1141" fmla="*/ 3741166 w 4883895"/>
              <a:gd name="connsiteY1141" fmla="*/ 3521149 h 4679020"/>
              <a:gd name="connsiteX1142" fmla="*/ 3738889 w 4883895"/>
              <a:gd name="connsiteY1142" fmla="*/ 3523236 h 4679020"/>
              <a:gd name="connsiteX1143" fmla="*/ 3737024 w 4883895"/>
              <a:gd name="connsiteY1143" fmla="*/ 3522291 h 4679020"/>
              <a:gd name="connsiteX1144" fmla="*/ 4292511 w 4883895"/>
              <a:gd name="connsiteY1144" fmla="*/ 3518619 h 4679020"/>
              <a:gd name="connsiteX1145" fmla="*/ 4289666 w 4883895"/>
              <a:gd name="connsiteY1145" fmla="*/ 3519740 h 4679020"/>
              <a:gd name="connsiteX1146" fmla="*/ 4290423 w 4883895"/>
              <a:gd name="connsiteY1146" fmla="*/ 3519264 h 4679020"/>
              <a:gd name="connsiteX1147" fmla="*/ 4291039 w 4883895"/>
              <a:gd name="connsiteY1147" fmla="*/ 3518932 h 4679020"/>
              <a:gd name="connsiteX1148" fmla="*/ 1766492 w 4883895"/>
              <a:gd name="connsiteY1148" fmla="*/ 3517683 h 4679020"/>
              <a:gd name="connsiteX1149" fmla="*/ 1766087 w 4883895"/>
              <a:gd name="connsiteY1149" fmla="*/ 3518408 h 4679020"/>
              <a:gd name="connsiteX1150" fmla="*/ 1766425 w 4883895"/>
              <a:gd name="connsiteY1150" fmla="*/ 3518102 h 4679020"/>
              <a:gd name="connsiteX1151" fmla="*/ 3962866 w 4883895"/>
              <a:gd name="connsiteY1151" fmla="*/ 3515322 h 4679020"/>
              <a:gd name="connsiteX1152" fmla="*/ 3957537 w 4883895"/>
              <a:gd name="connsiteY1152" fmla="*/ 3516228 h 4679020"/>
              <a:gd name="connsiteX1153" fmla="*/ 3940411 w 4883895"/>
              <a:gd name="connsiteY1153" fmla="*/ 3521057 h 4679020"/>
              <a:gd name="connsiteX1154" fmla="*/ 3916691 w 4883895"/>
              <a:gd name="connsiteY1154" fmla="*/ 3526435 h 4679020"/>
              <a:gd name="connsiteX1155" fmla="*/ 3871719 w 4883895"/>
              <a:gd name="connsiteY1155" fmla="*/ 3541275 h 4679020"/>
              <a:gd name="connsiteX1156" fmla="*/ 3837987 w 4883895"/>
              <a:gd name="connsiteY1156" fmla="*/ 3551440 h 4679020"/>
              <a:gd name="connsiteX1157" fmla="*/ 3824936 w 4883895"/>
              <a:gd name="connsiteY1157" fmla="*/ 3555524 h 4679020"/>
              <a:gd name="connsiteX1158" fmla="*/ 3882406 w 4883895"/>
              <a:gd name="connsiteY1158" fmla="*/ 3539612 h 4679020"/>
              <a:gd name="connsiteX1159" fmla="*/ 3887540 w 4883895"/>
              <a:gd name="connsiteY1159" fmla="*/ 3537907 h 4679020"/>
              <a:gd name="connsiteX1160" fmla="*/ 3955234 w 4883895"/>
              <a:gd name="connsiteY1160" fmla="*/ 3518298 h 4679020"/>
              <a:gd name="connsiteX1161" fmla="*/ 3962319 w 4883895"/>
              <a:gd name="connsiteY1161" fmla="*/ 3516000 h 4679020"/>
              <a:gd name="connsiteX1162" fmla="*/ 3962866 w 4883895"/>
              <a:gd name="connsiteY1162" fmla="*/ 3515322 h 4679020"/>
              <a:gd name="connsiteX1163" fmla="*/ 3236631 w 4883895"/>
              <a:gd name="connsiteY1163" fmla="*/ 3514411 h 4679020"/>
              <a:gd name="connsiteX1164" fmla="*/ 3234640 w 4883895"/>
              <a:gd name="connsiteY1164" fmla="*/ 3520501 h 4679020"/>
              <a:gd name="connsiteX1165" fmla="*/ 3235652 w 4883895"/>
              <a:gd name="connsiteY1165" fmla="*/ 3514641 h 4679020"/>
              <a:gd name="connsiteX1166" fmla="*/ 3236631 w 4883895"/>
              <a:gd name="connsiteY1166" fmla="*/ 3514411 h 4679020"/>
              <a:gd name="connsiteX1167" fmla="*/ 3243611 w 4883895"/>
              <a:gd name="connsiteY1167" fmla="*/ 3510988 h 4679020"/>
              <a:gd name="connsiteX1168" fmla="*/ 3243084 w 4883895"/>
              <a:gd name="connsiteY1168" fmla="*/ 3512110 h 4679020"/>
              <a:gd name="connsiteX1169" fmla="*/ 3243317 w 4883895"/>
              <a:gd name="connsiteY1169" fmla="*/ 3511611 h 4679020"/>
              <a:gd name="connsiteX1170" fmla="*/ 3245194 w 4883895"/>
              <a:gd name="connsiteY1170" fmla="*/ 3507621 h 4679020"/>
              <a:gd name="connsiteX1171" fmla="*/ 3243611 w 4883895"/>
              <a:gd name="connsiteY1171" fmla="*/ 3510988 h 4679020"/>
              <a:gd name="connsiteX1172" fmla="*/ 3244490 w 4883895"/>
              <a:gd name="connsiteY1172" fmla="*/ 3509118 h 4679020"/>
              <a:gd name="connsiteX1173" fmla="*/ 3245194 w 4883895"/>
              <a:gd name="connsiteY1173" fmla="*/ 3507621 h 4679020"/>
              <a:gd name="connsiteX1174" fmla="*/ 3245889 w 4883895"/>
              <a:gd name="connsiteY1174" fmla="*/ 3506920 h 4679020"/>
              <a:gd name="connsiteX1175" fmla="*/ 3226071 w 4883895"/>
              <a:gd name="connsiteY1175" fmla="*/ 3515280 h 4679020"/>
              <a:gd name="connsiteX1176" fmla="*/ 3160210 w 4883895"/>
              <a:gd name="connsiteY1176" fmla="*/ 3585338 h 4679020"/>
              <a:gd name="connsiteX1177" fmla="*/ 3060941 w 4883895"/>
              <a:gd name="connsiteY1177" fmla="*/ 3693962 h 4679020"/>
              <a:gd name="connsiteX1178" fmla="*/ 2967795 w 4883895"/>
              <a:gd name="connsiteY1178" fmla="*/ 3804510 h 4679020"/>
              <a:gd name="connsiteX1179" fmla="*/ 2980634 w 4883895"/>
              <a:gd name="connsiteY1179" fmla="*/ 3799553 h 4679020"/>
              <a:gd name="connsiteX1180" fmla="*/ 3040053 w 4883895"/>
              <a:gd name="connsiteY1180" fmla="*/ 3732157 h 4679020"/>
              <a:gd name="connsiteX1181" fmla="*/ 3154588 w 4883895"/>
              <a:gd name="connsiteY1181" fmla="*/ 3600512 h 4679020"/>
              <a:gd name="connsiteX1182" fmla="*/ 3187832 w 4883895"/>
              <a:gd name="connsiteY1182" fmla="*/ 3569222 h 4679020"/>
              <a:gd name="connsiteX1183" fmla="*/ 3037879 w 4883895"/>
              <a:gd name="connsiteY1183" fmla="*/ 3735446 h 4679020"/>
              <a:gd name="connsiteX1184" fmla="*/ 2985240 w 4883895"/>
              <a:gd name="connsiteY1184" fmla="*/ 3797774 h 4679020"/>
              <a:gd name="connsiteX1185" fmla="*/ 2994305 w 4883895"/>
              <a:gd name="connsiteY1185" fmla="*/ 3794274 h 4679020"/>
              <a:gd name="connsiteX1186" fmla="*/ 3071125 w 4883895"/>
              <a:gd name="connsiteY1186" fmla="*/ 3704157 h 4679020"/>
              <a:gd name="connsiteX1187" fmla="*/ 3226278 w 4883895"/>
              <a:gd name="connsiteY1187" fmla="*/ 3533148 h 4679020"/>
              <a:gd name="connsiteX1188" fmla="*/ 3245194 w 4883895"/>
              <a:gd name="connsiteY1188" fmla="*/ 3507621 h 4679020"/>
              <a:gd name="connsiteX1189" fmla="*/ 1761315 w 4883895"/>
              <a:gd name="connsiteY1189" fmla="*/ 3502353 h 4679020"/>
              <a:gd name="connsiteX1190" fmla="*/ 1759470 w 4883895"/>
              <a:gd name="connsiteY1190" fmla="*/ 3503626 h 4679020"/>
              <a:gd name="connsiteX1191" fmla="*/ 1744431 w 4883895"/>
              <a:gd name="connsiteY1191" fmla="*/ 3531633 h 4679020"/>
              <a:gd name="connsiteX1192" fmla="*/ 1736927 w 4883895"/>
              <a:gd name="connsiteY1192" fmla="*/ 3544711 h 4679020"/>
              <a:gd name="connsiteX1193" fmla="*/ 1742598 w 4883895"/>
              <a:gd name="connsiteY1193" fmla="*/ 3539595 h 4679020"/>
              <a:gd name="connsiteX1194" fmla="*/ 1744587 w 4883895"/>
              <a:gd name="connsiteY1194" fmla="*/ 3535426 h 4679020"/>
              <a:gd name="connsiteX1195" fmla="*/ 4282895 w 4883895"/>
              <a:gd name="connsiteY1195" fmla="*/ 3502289 h 4679020"/>
              <a:gd name="connsiteX1196" fmla="*/ 4280659 w 4883895"/>
              <a:gd name="connsiteY1196" fmla="*/ 3503456 h 4679020"/>
              <a:gd name="connsiteX1197" fmla="*/ 4282097 w 4883895"/>
              <a:gd name="connsiteY1197" fmla="*/ 3502982 h 4679020"/>
              <a:gd name="connsiteX1198" fmla="*/ 4184031 w 4883895"/>
              <a:gd name="connsiteY1198" fmla="*/ 3496032 h 4679020"/>
              <a:gd name="connsiteX1199" fmla="*/ 4176192 w 4883895"/>
              <a:gd name="connsiteY1199" fmla="*/ 3497309 h 4679020"/>
              <a:gd name="connsiteX1200" fmla="*/ 4174077 w 4883895"/>
              <a:gd name="connsiteY1200" fmla="*/ 3498012 h 4679020"/>
              <a:gd name="connsiteX1201" fmla="*/ 4175792 w 4883895"/>
              <a:gd name="connsiteY1201" fmla="*/ 3498027 h 4679020"/>
              <a:gd name="connsiteX1202" fmla="*/ 4177144 w 4883895"/>
              <a:gd name="connsiteY1202" fmla="*/ 3497748 h 4679020"/>
              <a:gd name="connsiteX1203" fmla="*/ 1777977 w 4883895"/>
              <a:gd name="connsiteY1203" fmla="*/ 3490858 h 4679020"/>
              <a:gd name="connsiteX1204" fmla="*/ 1772901 w 4883895"/>
              <a:gd name="connsiteY1204" fmla="*/ 3494360 h 4679020"/>
              <a:gd name="connsiteX1205" fmla="*/ 1755298 w 4883895"/>
              <a:gd name="connsiteY1205" fmla="*/ 3528138 h 4679020"/>
              <a:gd name="connsiteX1206" fmla="*/ 1761600 w 4883895"/>
              <a:gd name="connsiteY1206" fmla="*/ 3522453 h 4679020"/>
              <a:gd name="connsiteX1207" fmla="*/ 1774200 w 4883895"/>
              <a:gd name="connsiteY1207" fmla="*/ 3498330 h 4679020"/>
              <a:gd name="connsiteX1208" fmla="*/ 4044332 w 4883895"/>
              <a:gd name="connsiteY1208" fmla="*/ 3486230 h 4679020"/>
              <a:gd name="connsiteX1209" fmla="*/ 4043675 w 4883895"/>
              <a:gd name="connsiteY1209" fmla="*/ 3488084 h 4679020"/>
              <a:gd name="connsiteX1210" fmla="*/ 4043742 w 4883895"/>
              <a:gd name="connsiteY1210" fmla="*/ 3487064 h 4679020"/>
              <a:gd name="connsiteX1211" fmla="*/ 4044332 w 4883895"/>
              <a:gd name="connsiteY1211" fmla="*/ 3486230 h 4679020"/>
              <a:gd name="connsiteX1212" fmla="*/ 3295971 w 4883895"/>
              <a:gd name="connsiteY1212" fmla="*/ 3486049 h 4679020"/>
              <a:gd name="connsiteX1213" fmla="*/ 3287415 w 4883895"/>
              <a:gd name="connsiteY1213" fmla="*/ 3489596 h 4679020"/>
              <a:gd name="connsiteX1214" fmla="*/ 3250906 w 4883895"/>
              <a:gd name="connsiteY1214" fmla="*/ 3524639 h 4679020"/>
              <a:gd name="connsiteX1215" fmla="*/ 3230567 w 4883895"/>
              <a:gd name="connsiteY1215" fmla="*/ 3548137 h 4679020"/>
              <a:gd name="connsiteX1216" fmla="*/ 3240538 w 4883895"/>
              <a:gd name="connsiteY1216" fmla="*/ 3540320 h 4679020"/>
              <a:gd name="connsiteX1217" fmla="*/ 4242247 w 4883895"/>
              <a:gd name="connsiteY1217" fmla="*/ 3480084 h 4679020"/>
              <a:gd name="connsiteX1218" fmla="*/ 4244126 w 4883895"/>
              <a:gd name="connsiteY1218" fmla="*/ 3480515 h 4679020"/>
              <a:gd name="connsiteX1219" fmla="*/ 4240569 w 4883895"/>
              <a:gd name="connsiteY1219" fmla="*/ 3481338 h 4679020"/>
              <a:gd name="connsiteX1220" fmla="*/ 4240140 w 4883895"/>
              <a:gd name="connsiteY1220" fmla="*/ 3480723 h 4679020"/>
              <a:gd name="connsiteX1221" fmla="*/ 4242247 w 4883895"/>
              <a:gd name="connsiteY1221" fmla="*/ 3480084 h 4679020"/>
              <a:gd name="connsiteX1222" fmla="*/ 4218306 w 4883895"/>
              <a:gd name="connsiteY1222" fmla="*/ 3475954 h 4679020"/>
              <a:gd name="connsiteX1223" fmla="*/ 4220597 w 4883895"/>
              <a:gd name="connsiteY1223" fmla="*/ 3476166 h 4679020"/>
              <a:gd name="connsiteX1224" fmla="*/ 4216395 w 4883895"/>
              <a:gd name="connsiteY1224" fmla="*/ 3476600 h 4679020"/>
              <a:gd name="connsiteX1225" fmla="*/ 4218306 w 4883895"/>
              <a:gd name="connsiteY1225" fmla="*/ 3475954 h 4679020"/>
              <a:gd name="connsiteX1226" fmla="*/ 4169602 w 4883895"/>
              <a:gd name="connsiteY1226" fmla="*/ 3468144 h 4679020"/>
              <a:gd name="connsiteX1227" fmla="*/ 4169992 w 4883895"/>
              <a:gd name="connsiteY1227" fmla="*/ 3469241 h 4679020"/>
              <a:gd name="connsiteX1228" fmla="*/ 4157260 w 4883895"/>
              <a:gd name="connsiteY1228" fmla="*/ 3470756 h 4679020"/>
              <a:gd name="connsiteX1229" fmla="*/ 4163059 w 4883895"/>
              <a:gd name="connsiteY1229" fmla="*/ 3469373 h 4679020"/>
              <a:gd name="connsiteX1230" fmla="*/ 4169655 w 4883895"/>
              <a:gd name="connsiteY1230" fmla="*/ 3468134 h 4679020"/>
              <a:gd name="connsiteX1231" fmla="*/ 4169602 w 4883895"/>
              <a:gd name="connsiteY1231" fmla="*/ 3468144 h 4679020"/>
              <a:gd name="connsiteX1232" fmla="*/ 4169601 w 4883895"/>
              <a:gd name="connsiteY1232" fmla="*/ 3468138 h 4679020"/>
              <a:gd name="connsiteX1233" fmla="*/ 1810871 w 4883895"/>
              <a:gd name="connsiteY1233" fmla="*/ 3467073 h 4679020"/>
              <a:gd name="connsiteX1234" fmla="*/ 1802678 w 4883895"/>
              <a:gd name="connsiteY1234" fmla="*/ 3473079 h 4679020"/>
              <a:gd name="connsiteX1235" fmla="*/ 1791160 w 4883895"/>
              <a:gd name="connsiteY1235" fmla="*/ 3493284 h 4679020"/>
              <a:gd name="connsiteX1236" fmla="*/ 1800842 w 4883895"/>
              <a:gd name="connsiteY1236" fmla="*/ 3474425 h 4679020"/>
              <a:gd name="connsiteX1237" fmla="*/ 1793738 w 4883895"/>
              <a:gd name="connsiteY1237" fmla="*/ 3479632 h 4679020"/>
              <a:gd name="connsiteX1238" fmla="*/ 1788082 w 4883895"/>
              <a:gd name="connsiteY1238" fmla="*/ 3488066 h 4679020"/>
              <a:gd name="connsiteX1239" fmla="*/ 1775026 w 4883895"/>
              <a:gd name="connsiteY1239" fmla="*/ 3510346 h 4679020"/>
              <a:gd name="connsiteX1240" fmla="*/ 1798452 w 4883895"/>
              <a:gd name="connsiteY1240" fmla="*/ 3489214 h 4679020"/>
              <a:gd name="connsiteX1241" fmla="*/ 1808088 w 4883895"/>
              <a:gd name="connsiteY1241" fmla="*/ 3471732 h 4679020"/>
              <a:gd name="connsiteX1242" fmla="*/ 4182614 w 4883895"/>
              <a:gd name="connsiteY1242" fmla="*/ 3465699 h 4679020"/>
              <a:gd name="connsiteX1243" fmla="*/ 4174964 w 4883895"/>
              <a:gd name="connsiteY1243" fmla="*/ 3467657 h 4679020"/>
              <a:gd name="connsiteX1244" fmla="*/ 4169655 w 4883895"/>
              <a:gd name="connsiteY1244" fmla="*/ 3468134 h 4679020"/>
              <a:gd name="connsiteX1245" fmla="*/ 3371905 w 4883895"/>
              <a:gd name="connsiteY1245" fmla="*/ 3464453 h 4679020"/>
              <a:gd name="connsiteX1246" fmla="*/ 3344191 w 4883895"/>
              <a:gd name="connsiteY1246" fmla="*/ 3490509 h 4679020"/>
              <a:gd name="connsiteX1247" fmla="*/ 3154062 w 4883895"/>
              <a:gd name="connsiteY1247" fmla="*/ 3690420 h 4679020"/>
              <a:gd name="connsiteX1248" fmla="*/ 3099085 w 4883895"/>
              <a:gd name="connsiteY1248" fmla="*/ 3755830 h 4679020"/>
              <a:gd name="connsiteX1249" fmla="*/ 3103051 w 4883895"/>
              <a:gd name="connsiteY1249" fmla="*/ 3754402 h 4679020"/>
              <a:gd name="connsiteX1250" fmla="*/ 3153932 w 4883895"/>
              <a:gd name="connsiteY1250" fmla="*/ 3695081 h 4679020"/>
              <a:gd name="connsiteX1251" fmla="*/ 3344340 w 4883895"/>
              <a:gd name="connsiteY1251" fmla="*/ 3493964 h 4679020"/>
              <a:gd name="connsiteX1252" fmla="*/ 3372658 w 4883895"/>
              <a:gd name="connsiteY1252" fmla="*/ 3466672 h 4679020"/>
              <a:gd name="connsiteX1253" fmla="*/ 4302754 w 4883895"/>
              <a:gd name="connsiteY1253" fmla="*/ 3458487 h 4679020"/>
              <a:gd name="connsiteX1254" fmla="*/ 4299360 w 4883895"/>
              <a:gd name="connsiteY1254" fmla="*/ 3458868 h 4679020"/>
              <a:gd name="connsiteX1255" fmla="*/ 4300035 w 4883895"/>
              <a:gd name="connsiteY1255" fmla="*/ 3458600 h 4679020"/>
              <a:gd name="connsiteX1256" fmla="*/ 4217220 w 4883895"/>
              <a:gd name="connsiteY1256" fmla="*/ 3458110 h 4679020"/>
              <a:gd name="connsiteX1257" fmla="*/ 4213124 w 4883895"/>
              <a:gd name="connsiteY1257" fmla="*/ 3459093 h 4679020"/>
              <a:gd name="connsiteX1258" fmla="*/ 4213409 w 4883895"/>
              <a:gd name="connsiteY1258" fmla="*/ 3459646 h 4679020"/>
              <a:gd name="connsiteX1259" fmla="*/ 4217220 w 4883895"/>
              <a:gd name="connsiteY1259" fmla="*/ 3458110 h 4679020"/>
              <a:gd name="connsiteX1260" fmla="*/ 1826167 w 4883895"/>
              <a:gd name="connsiteY1260" fmla="*/ 3455862 h 4679020"/>
              <a:gd name="connsiteX1261" fmla="*/ 1823615 w 4883895"/>
              <a:gd name="connsiteY1261" fmla="*/ 3457732 h 4679020"/>
              <a:gd name="connsiteX1262" fmla="*/ 1819996 w 4883895"/>
              <a:gd name="connsiteY1262" fmla="*/ 3463444 h 4679020"/>
              <a:gd name="connsiteX1263" fmla="*/ 1810299 w 4883895"/>
              <a:gd name="connsiteY1263" fmla="*/ 3479318 h 4679020"/>
              <a:gd name="connsiteX1264" fmla="*/ 1816174 w 4883895"/>
              <a:gd name="connsiteY1264" fmla="*/ 3474128 h 4679020"/>
              <a:gd name="connsiteX1265" fmla="*/ 1825811 w 4883895"/>
              <a:gd name="connsiteY1265" fmla="*/ 3456714 h 4679020"/>
              <a:gd name="connsiteX1266" fmla="*/ 4263842 w 4883895"/>
              <a:gd name="connsiteY1266" fmla="*/ 3452826 h 4679020"/>
              <a:gd name="connsiteX1267" fmla="*/ 4267596 w 4883895"/>
              <a:gd name="connsiteY1267" fmla="*/ 3453057 h 4679020"/>
              <a:gd name="connsiteX1268" fmla="*/ 4260952 w 4883895"/>
              <a:gd name="connsiteY1268" fmla="*/ 3453746 h 4679020"/>
              <a:gd name="connsiteX1269" fmla="*/ 4263842 w 4883895"/>
              <a:gd name="connsiteY1269" fmla="*/ 3452826 h 4679020"/>
              <a:gd name="connsiteX1270" fmla="*/ 4268398 w 4883895"/>
              <a:gd name="connsiteY1270" fmla="*/ 3452499 h 4679020"/>
              <a:gd name="connsiteX1271" fmla="*/ 4270103 w 4883895"/>
              <a:gd name="connsiteY1271" fmla="*/ 3452985 h 4679020"/>
              <a:gd name="connsiteX1272" fmla="*/ 4267596 w 4883895"/>
              <a:gd name="connsiteY1272" fmla="*/ 3453057 h 4679020"/>
              <a:gd name="connsiteX1273" fmla="*/ 4268398 w 4883895"/>
              <a:gd name="connsiteY1273" fmla="*/ 3452499 h 4679020"/>
              <a:gd name="connsiteX1274" fmla="*/ 4270905 w 4883895"/>
              <a:gd name="connsiteY1274" fmla="*/ 3452426 h 4679020"/>
              <a:gd name="connsiteX1275" fmla="*/ 4272610 w 4883895"/>
              <a:gd name="connsiteY1275" fmla="*/ 3452911 h 4679020"/>
              <a:gd name="connsiteX1276" fmla="*/ 4270103 w 4883895"/>
              <a:gd name="connsiteY1276" fmla="*/ 3452985 h 4679020"/>
              <a:gd name="connsiteX1277" fmla="*/ 4270905 w 4883895"/>
              <a:gd name="connsiteY1277" fmla="*/ 3452426 h 4679020"/>
              <a:gd name="connsiteX1278" fmla="*/ 2849549 w 4883895"/>
              <a:gd name="connsiteY1278" fmla="*/ 3449544 h 4679020"/>
              <a:gd name="connsiteX1279" fmla="*/ 2752640 w 4883895"/>
              <a:gd name="connsiteY1279" fmla="*/ 3492838 h 4679020"/>
              <a:gd name="connsiteX1280" fmla="*/ 2707746 w 4883895"/>
              <a:gd name="connsiteY1280" fmla="*/ 3510162 h 4679020"/>
              <a:gd name="connsiteX1281" fmla="*/ 2693387 w 4883895"/>
              <a:gd name="connsiteY1281" fmla="*/ 3519256 h 4679020"/>
              <a:gd name="connsiteX1282" fmla="*/ 2738878 w 4883895"/>
              <a:gd name="connsiteY1282" fmla="*/ 3501078 h 4679020"/>
              <a:gd name="connsiteX1283" fmla="*/ 2752640 w 4883895"/>
              <a:gd name="connsiteY1283" fmla="*/ 3492838 h 4679020"/>
              <a:gd name="connsiteX1284" fmla="*/ 2847560 w 4883895"/>
              <a:gd name="connsiteY1284" fmla="*/ 3451581 h 4679020"/>
              <a:gd name="connsiteX1285" fmla="*/ 4025926 w 4883895"/>
              <a:gd name="connsiteY1285" fmla="*/ 3440372 h 4679020"/>
              <a:gd name="connsiteX1286" fmla="*/ 3999450 w 4883895"/>
              <a:gd name="connsiteY1286" fmla="*/ 3450562 h 4679020"/>
              <a:gd name="connsiteX1287" fmla="*/ 3769814 w 4883895"/>
              <a:gd name="connsiteY1287" fmla="*/ 3516030 h 4679020"/>
              <a:gd name="connsiteX1288" fmla="*/ 3743816 w 4883895"/>
              <a:gd name="connsiteY1288" fmla="*/ 3523669 h 4679020"/>
              <a:gd name="connsiteX1289" fmla="*/ 3745340 w 4883895"/>
              <a:gd name="connsiteY1289" fmla="*/ 3522486 h 4679020"/>
              <a:gd name="connsiteX1290" fmla="*/ 3742372 w 4883895"/>
              <a:gd name="connsiteY1290" fmla="*/ 3520815 h 4679020"/>
              <a:gd name="connsiteX1291" fmla="*/ 3799070 w 4883895"/>
              <a:gd name="connsiteY1291" fmla="*/ 3505161 h 4679020"/>
              <a:gd name="connsiteX1292" fmla="*/ 4013486 w 4883895"/>
              <a:gd name="connsiteY1292" fmla="*/ 3442158 h 4679020"/>
              <a:gd name="connsiteX1293" fmla="*/ 4025926 w 4883895"/>
              <a:gd name="connsiteY1293" fmla="*/ 3440372 h 4679020"/>
              <a:gd name="connsiteX1294" fmla="*/ 2874681 w 4883895"/>
              <a:gd name="connsiteY1294" fmla="*/ 3438316 h 4679020"/>
              <a:gd name="connsiteX1295" fmla="*/ 2861949 w 4883895"/>
              <a:gd name="connsiteY1295" fmla="*/ 3444005 h 4679020"/>
              <a:gd name="connsiteX1296" fmla="*/ 2859072 w 4883895"/>
              <a:gd name="connsiteY1296" fmla="*/ 3446577 h 4679020"/>
              <a:gd name="connsiteX1297" fmla="*/ 2872175 w 4883895"/>
              <a:gd name="connsiteY1297" fmla="*/ 3440881 h 4679020"/>
              <a:gd name="connsiteX1298" fmla="*/ 2616424 w 4883895"/>
              <a:gd name="connsiteY1298" fmla="*/ 3410646 h 4679020"/>
              <a:gd name="connsiteX1299" fmla="*/ 2610965 w 4883895"/>
              <a:gd name="connsiteY1299" fmla="*/ 3413347 h 4679020"/>
              <a:gd name="connsiteX1300" fmla="*/ 2601137 w 4883895"/>
              <a:gd name="connsiteY1300" fmla="*/ 3421497 h 4679020"/>
              <a:gd name="connsiteX1301" fmla="*/ 2610435 w 4883895"/>
              <a:gd name="connsiteY1301" fmla="*/ 3415929 h 4679020"/>
              <a:gd name="connsiteX1302" fmla="*/ 2616424 w 4883895"/>
              <a:gd name="connsiteY1302" fmla="*/ 3410646 h 4679020"/>
              <a:gd name="connsiteX1303" fmla="*/ 4203786 w 4883895"/>
              <a:gd name="connsiteY1303" fmla="*/ 3403803 h 4679020"/>
              <a:gd name="connsiteX1304" fmla="*/ 4182609 w 4883895"/>
              <a:gd name="connsiteY1304" fmla="*/ 3411545 h 4679020"/>
              <a:gd name="connsiteX1305" fmla="*/ 4167609 w 4883895"/>
              <a:gd name="connsiteY1305" fmla="*/ 3418248 h 4679020"/>
              <a:gd name="connsiteX1306" fmla="*/ 4218679 w 4883895"/>
              <a:gd name="connsiteY1306" fmla="*/ 3413499 h 4679020"/>
              <a:gd name="connsiteX1307" fmla="*/ 4114433 w 4883895"/>
              <a:gd name="connsiteY1307" fmla="*/ 3447808 h 4679020"/>
              <a:gd name="connsiteX1308" fmla="*/ 4091694 w 4883895"/>
              <a:gd name="connsiteY1308" fmla="*/ 3461422 h 4679020"/>
              <a:gd name="connsiteX1309" fmla="*/ 4081564 w 4883895"/>
              <a:gd name="connsiteY1309" fmla="*/ 3468341 h 4679020"/>
              <a:gd name="connsiteX1310" fmla="*/ 4074521 w 4883895"/>
              <a:gd name="connsiteY1310" fmla="*/ 3472071 h 4679020"/>
              <a:gd name="connsiteX1311" fmla="*/ 4077952 w 4883895"/>
              <a:gd name="connsiteY1311" fmla="*/ 3471369 h 4679020"/>
              <a:gd name="connsiteX1312" fmla="*/ 4102294 w 4883895"/>
              <a:gd name="connsiteY1312" fmla="*/ 3467520 h 4679020"/>
              <a:gd name="connsiteX1313" fmla="*/ 4119565 w 4883895"/>
              <a:gd name="connsiteY1313" fmla="*/ 3465370 h 4679020"/>
              <a:gd name="connsiteX1314" fmla="*/ 4117994 w 4883895"/>
              <a:gd name="connsiteY1314" fmla="*/ 3465896 h 4679020"/>
              <a:gd name="connsiteX1315" fmla="*/ 4105132 w 4883895"/>
              <a:gd name="connsiteY1315" fmla="*/ 3469061 h 4679020"/>
              <a:gd name="connsiteX1316" fmla="*/ 4103905 w 4883895"/>
              <a:gd name="connsiteY1316" fmla="*/ 3469458 h 4679020"/>
              <a:gd name="connsiteX1317" fmla="*/ 4096922 w 4883895"/>
              <a:gd name="connsiteY1317" fmla="*/ 3470331 h 4679020"/>
              <a:gd name="connsiteX1318" fmla="*/ 4074483 w 4883895"/>
              <a:gd name="connsiteY1318" fmla="*/ 3474149 h 4679020"/>
              <a:gd name="connsiteX1319" fmla="*/ 4066974 w 4883895"/>
              <a:gd name="connsiteY1319" fmla="*/ 3475745 h 4679020"/>
              <a:gd name="connsiteX1320" fmla="*/ 4052053 w 4883895"/>
              <a:gd name="connsiteY1320" fmla="*/ 3481530 h 4679020"/>
              <a:gd name="connsiteX1321" fmla="*/ 3994990 w 4883895"/>
              <a:gd name="connsiteY1321" fmla="*/ 3495772 h 4679020"/>
              <a:gd name="connsiteX1322" fmla="*/ 3792986 w 4883895"/>
              <a:gd name="connsiteY1322" fmla="*/ 3553993 h 4679020"/>
              <a:gd name="connsiteX1323" fmla="*/ 3794359 w 4883895"/>
              <a:gd name="connsiteY1323" fmla="*/ 3553242 h 4679020"/>
              <a:gd name="connsiteX1324" fmla="*/ 3784086 w 4883895"/>
              <a:gd name="connsiteY1324" fmla="*/ 3553231 h 4679020"/>
              <a:gd name="connsiteX1325" fmla="*/ 3776930 w 4883895"/>
              <a:gd name="connsiteY1325" fmla="*/ 3547742 h 4679020"/>
              <a:gd name="connsiteX1326" fmla="*/ 3741016 w 4883895"/>
              <a:gd name="connsiteY1326" fmla="*/ 3553138 h 4679020"/>
              <a:gd name="connsiteX1327" fmla="*/ 3507789 w 4883895"/>
              <a:gd name="connsiteY1327" fmla="*/ 3599262 h 4679020"/>
              <a:gd name="connsiteX1328" fmla="*/ 3496942 w 4883895"/>
              <a:gd name="connsiteY1328" fmla="*/ 3602323 h 4679020"/>
              <a:gd name="connsiteX1329" fmla="*/ 3538549 w 4883895"/>
              <a:gd name="connsiteY1329" fmla="*/ 3586985 h 4679020"/>
              <a:gd name="connsiteX1330" fmla="*/ 3576749 w 4883895"/>
              <a:gd name="connsiteY1330" fmla="*/ 3578122 h 4679020"/>
              <a:gd name="connsiteX1331" fmla="*/ 3755277 w 4883895"/>
              <a:gd name="connsiteY1331" fmla="*/ 3543437 h 4679020"/>
              <a:gd name="connsiteX1332" fmla="*/ 3824071 w 4883895"/>
              <a:gd name="connsiteY1332" fmla="*/ 3529672 h 4679020"/>
              <a:gd name="connsiteX1333" fmla="*/ 3811972 w 4883895"/>
              <a:gd name="connsiteY1333" fmla="*/ 3527265 h 4679020"/>
              <a:gd name="connsiteX1334" fmla="*/ 3793185 w 4883895"/>
              <a:gd name="connsiteY1334" fmla="*/ 3529967 h 4679020"/>
              <a:gd name="connsiteX1335" fmla="*/ 3720017 w 4883895"/>
              <a:gd name="connsiteY1335" fmla="*/ 3534393 h 4679020"/>
              <a:gd name="connsiteX1336" fmla="*/ 3718340 w 4883895"/>
              <a:gd name="connsiteY1336" fmla="*/ 3534685 h 4679020"/>
              <a:gd name="connsiteX1337" fmla="*/ 3873726 w 4883895"/>
              <a:gd name="connsiteY1337" fmla="*/ 3489755 h 4679020"/>
              <a:gd name="connsiteX1338" fmla="*/ 4203786 w 4883895"/>
              <a:gd name="connsiteY1338" fmla="*/ 3403803 h 4679020"/>
              <a:gd name="connsiteX1339" fmla="*/ 2952679 w 4883895"/>
              <a:gd name="connsiteY1339" fmla="*/ 3403471 h 4679020"/>
              <a:gd name="connsiteX1340" fmla="*/ 2924444 w 4883895"/>
              <a:gd name="connsiteY1340" fmla="*/ 3416086 h 4679020"/>
              <a:gd name="connsiteX1341" fmla="*/ 2921578 w 4883895"/>
              <a:gd name="connsiteY1341" fmla="*/ 3419408 h 4679020"/>
              <a:gd name="connsiteX1342" fmla="*/ 2949489 w 4883895"/>
              <a:gd name="connsiteY1342" fmla="*/ 3407277 h 4679020"/>
              <a:gd name="connsiteX1343" fmla="*/ 4206184 w 4883895"/>
              <a:gd name="connsiteY1343" fmla="*/ 3401526 h 4679020"/>
              <a:gd name="connsiteX1344" fmla="*/ 4204852 w 4883895"/>
              <a:gd name="connsiteY1344" fmla="*/ 3402791 h 4679020"/>
              <a:gd name="connsiteX1345" fmla="*/ 4203786 w 4883895"/>
              <a:gd name="connsiteY1345" fmla="*/ 3403803 h 4679020"/>
              <a:gd name="connsiteX1346" fmla="*/ 4206983 w 4883895"/>
              <a:gd name="connsiteY1346" fmla="*/ 3400768 h 4679020"/>
              <a:gd name="connsiteX1347" fmla="*/ 4206628 w 4883895"/>
              <a:gd name="connsiteY1347" fmla="*/ 3401105 h 4679020"/>
              <a:gd name="connsiteX1348" fmla="*/ 4206184 w 4883895"/>
              <a:gd name="connsiteY1348" fmla="*/ 3401526 h 4679020"/>
              <a:gd name="connsiteX1349" fmla="*/ 2642017 w 4883895"/>
              <a:gd name="connsiteY1349" fmla="*/ 3398342 h 4679020"/>
              <a:gd name="connsiteX1350" fmla="*/ 2636977 w 4883895"/>
              <a:gd name="connsiteY1350" fmla="*/ 3400793 h 4679020"/>
              <a:gd name="connsiteX1351" fmla="*/ 2625475 w 4883895"/>
              <a:gd name="connsiteY1351" fmla="*/ 3409944 h 4679020"/>
              <a:gd name="connsiteX1352" fmla="*/ 2634773 w 4883895"/>
              <a:gd name="connsiteY1352" fmla="*/ 3404377 h 4679020"/>
              <a:gd name="connsiteX1353" fmla="*/ 2642017 w 4883895"/>
              <a:gd name="connsiteY1353" fmla="*/ 3398342 h 4679020"/>
              <a:gd name="connsiteX1354" fmla="*/ 1728155 w 4883895"/>
              <a:gd name="connsiteY1354" fmla="*/ 3391062 h 4679020"/>
              <a:gd name="connsiteX1355" fmla="*/ 1711770 w 4883895"/>
              <a:gd name="connsiteY1355" fmla="*/ 3416272 h 4679020"/>
              <a:gd name="connsiteX1356" fmla="*/ 1708836 w 4883895"/>
              <a:gd name="connsiteY1356" fmla="*/ 3421875 h 4679020"/>
              <a:gd name="connsiteX1357" fmla="*/ 1717824 w 4883895"/>
              <a:gd name="connsiteY1357" fmla="*/ 3412251 h 4679020"/>
              <a:gd name="connsiteX1358" fmla="*/ 1724786 w 4883895"/>
              <a:gd name="connsiteY1358" fmla="*/ 3403647 h 4679020"/>
              <a:gd name="connsiteX1359" fmla="*/ 2664531 w 4883895"/>
              <a:gd name="connsiteY1359" fmla="*/ 3386562 h 4679020"/>
              <a:gd name="connsiteX1360" fmla="*/ 2661098 w 4883895"/>
              <a:gd name="connsiteY1360" fmla="*/ 3387814 h 4679020"/>
              <a:gd name="connsiteX1361" fmla="*/ 2652045 w 4883895"/>
              <a:gd name="connsiteY1361" fmla="*/ 3397055 h 4679020"/>
              <a:gd name="connsiteX1362" fmla="*/ 2664531 w 4883895"/>
              <a:gd name="connsiteY1362" fmla="*/ 3386562 h 4679020"/>
              <a:gd name="connsiteX1363" fmla="*/ 2992965 w 4883895"/>
              <a:gd name="connsiteY1363" fmla="*/ 3385474 h 4679020"/>
              <a:gd name="connsiteX1364" fmla="*/ 2992879 w 4883895"/>
              <a:gd name="connsiteY1364" fmla="*/ 3385512 h 4679020"/>
              <a:gd name="connsiteX1365" fmla="*/ 2988781 w 4883895"/>
              <a:gd name="connsiteY1365" fmla="*/ 3390199 h 4679020"/>
              <a:gd name="connsiteX1366" fmla="*/ 2989352 w 4883895"/>
              <a:gd name="connsiteY1366" fmla="*/ 3389950 h 4679020"/>
              <a:gd name="connsiteX1367" fmla="*/ 2703877 w 4883895"/>
              <a:gd name="connsiteY1367" fmla="*/ 3368980 h 4679020"/>
              <a:gd name="connsiteX1368" fmla="*/ 2701889 w 4883895"/>
              <a:gd name="connsiteY1368" fmla="*/ 3370735 h 4679020"/>
              <a:gd name="connsiteX1369" fmla="*/ 2702458 w 4883895"/>
              <a:gd name="connsiteY1369" fmla="*/ 3370503 h 4679020"/>
              <a:gd name="connsiteX1370" fmla="*/ 1422723 w 4883895"/>
              <a:gd name="connsiteY1370" fmla="*/ 3350001 h 4679020"/>
              <a:gd name="connsiteX1371" fmla="*/ 1422794 w 4883895"/>
              <a:gd name="connsiteY1371" fmla="*/ 3350496 h 4679020"/>
              <a:gd name="connsiteX1372" fmla="*/ 1421267 w 4883895"/>
              <a:gd name="connsiteY1372" fmla="*/ 3350930 h 4679020"/>
              <a:gd name="connsiteX1373" fmla="*/ 1398844 w 4883895"/>
              <a:gd name="connsiteY1373" fmla="*/ 3320684 h 4679020"/>
              <a:gd name="connsiteX1374" fmla="*/ 1395587 w 4883895"/>
              <a:gd name="connsiteY1374" fmla="*/ 3324144 h 4679020"/>
              <a:gd name="connsiteX1375" fmla="*/ 1395694 w 4883895"/>
              <a:gd name="connsiteY1375" fmla="*/ 3321684 h 4679020"/>
              <a:gd name="connsiteX1376" fmla="*/ 1396232 w 4883895"/>
              <a:gd name="connsiteY1376" fmla="*/ 3321277 h 4679020"/>
              <a:gd name="connsiteX1377" fmla="*/ 1395930 w 4883895"/>
              <a:gd name="connsiteY1377" fmla="*/ 3321164 h 4679020"/>
              <a:gd name="connsiteX1378" fmla="*/ 1399943 w 4883895"/>
              <a:gd name="connsiteY1378" fmla="*/ 3318090 h 4679020"/>
              <a:gd name="connsiteX1379" fmla="*/ 1398844 w 4883895"/>
              <a:gd name="connsiteY1379" fmla="*/ 3320684 h 4679020"/>
              <a:gd name="connsiteX1380" fmla="*/ 1399031 w 4883895"/>
              <a:gd name="connsiteY1380" fmla="*/ 3318658 h 4679020"/>
              <a:gd name="connsiteX1381" fmla="*/ 1399943 w 4883895"/>
              <a:gd name="connsiteY1381" fmla="*/ 3318090 h 4679020"/>
              <a:gd name="connsiteX1382" fmla="*/ 1381789 w 4883895"/>
              <a:gd name="connsiteY1382" fmla="*/ 3307415 h 4679020"/>
              <a:gd name="connsiteX1383" fmla="*/ 1380071 w 4883895"/>
              <a:gd name="connsiteY1383" fmla="*/ 3309321 h 4679020"/>
              <a:gd name="connsiteX1384" fmla="*/ 1367171 w 4883895"/>
              <a:gd name="connsiteY1384" fmla="*/ 3321459 h 4679020"/>
              <a:gd name="connsiteX1385" fmla="*/ 1367859 w 4883895"/>
              <a:gd name="connsiteY1385" fmla="*/ 3316393 h 4679020"/>
              <a:gd name="connsiteX1386" fmla="*/ 1371120 w 4883895"/>
              <a:gd name="connsiteY1386" fmla="*/ 3312942 h 4679020"/>
              <a:gd name="connsiteX1387" fmla="*/ 1375716 w 4883895"/>
              <a:gd name="connsiteY1387" fmla="*/ 3310617 h 4679020"/>
              <a:gd name="connsiteX1388" fmla="*/ 1373075 w 4883895"/>
              <a:gd name="connsiteY1388" fmla="*/ 3300111 h 4679020"/>
              <a:gd name="connsiteX1389" fmla="*/ 1354591 w 4883895"/>
              <a:gd name="connsiteY1389" fmla="*/ 3317327 h 4679020"/>
              <a:gd name="connsiteX1390" fmla="*/ 1348991 w 4883895"/>
              <a:gd name="connsiteY1390" fmla="*/ 3319390 h 4679020"/>
              <a:gd name="connsiteX1391" fmla="*/ 1345882 w 4883895"/>
              <a:gd name="connsiteY1391" fmla="*/ 3319362 h 4679020"/>
              <a:gd name="connsiteX1392" fmla="*/ 1346662 w 4883895"/>
              <a:gd name="connsiteY1392" fmla="*/ 3317853 h 4679020"/>
              <a:gd name="connsiteX1393" fmla="*/ 1349097 w 4883895"/>
              <a:gd name="connsiteY1393" fmla="*/ 3315592 h 4679020"/>
              <a:gd name="connsiteX1394" fmla="*/ 1361720 w 4883895"/>
              <a:gd name="connsiteY1394" fmla="*/ 3306827 h 4679020"/>
              <a:gd name="connsiteX1395" fmla="*/ 1372634 w 4883895"/>
              <a:gd name="connsiteY1395" fmla="*/ 3300369 h 4679020"/>
              <a:gd name="connsiteX1396" fmla="*/ 2969860 w 4883895"/>
              <a:gd name="connsiteY1396" fmla="*/ 3298864 h 4679020"/>
              <a:gd name="connsiteX1397" fmla="*/ 2944994 w 4883895"/>
              <a:gd name="connsiteY1397" fmla="*/ 3309226 h 4679020"/>
              <a:gd name="connsiteX1398" fmla="*/ 2703087 w 4883895"/>
              <a:gd name="connsiteY1398" fmla="*/ 3418898 h 4679020"/>
              <a:gd name="connsiteX1399" fmla="*/ 2620836 w 4883895"/>
              <a:gd name="connsiteY1399" fmla="*/ 3459288 h 4679020"/>
              <a:gd name="connsiteX1400" fmla="*/ 2621732 w 4883895"/>
              <a:gd name="connsiteY1400" fmla="*/ 3461088 h 4679020"/>
              <a:gd name="connsiteX1401" fmla="*/ 2660656 w 4883895"/>
              <a:gd name="connsiteY1401" fmla="*/ 3441966 h 4679020"/>
              <a:gd name="connsiteX1402" fmla="*/ 2834258 w 4883895"/>
              <a:gd name="connsiteY1402" fmla="*/ 3364839 h 4679020"/>
              <a:gd name="connsiteX1403" fmla="*/ 2958779 w 4883895"/>
              <a:gd name="connsiteY1403" fmla="*/ 3310990 h 4679020"/>
              <a:gd name="connsiteX1404" fmla="*/ 1196512 w 4883895"/>
              <a:gd name="connsiteY1404" fmla="*/ 3286093 h 4679020"/>
              <a:gd name="connsiteX1405" fmla="*/ 1194154 w 4883895"/>
              <a:gd name="connsiteY1405" fmla="*/ 3288704 h 4679020"/>
              <a:gd name="connsiteX1406" fmla="*/ 1189332 w 4883895"/>
              <a:gd name="connsiteY1406" fmla="*/ 3294870 h 4679020"/>
              <a:gd name="connsiteX1407" fmla="*/ 1174970 w 4883895"/>
              <a:gd name="connsiteY1407" fmla="*/ 3302170 h 4679020"/>
              <a:gd name="connsiteX1408" fmla="*/ 1159639 w 4883895"/>
              <a:gd name="connsiteY1408" fmla="*/ 3309174 h 4679020"/>
              <a:gd name="connsiteX1409" fmla="*/ 1162874 w 4883895"/>
              <a:gd name="connsiteY1409" fmla="*/ 3305471 h 4679020"/>
              <a:gd name="connsiteX1410" fmla="*/ 1165813 w 4883895"/>
              <a:gd name="connsiteY1410" fmla="*/ 3302545 h 4679020"/>
              <a:gd name="connsiteX1411" fmla="*/ 3026017 w 4883895"/>
              <a:gd name="connsiteY1411" fmla="*/ 3275462 h 4679020"/>
              <a:gd name="connsiteX1412" fmla="*/ 2983370 w 4883895"/>
              <a:gd name="connsiteY1412" fmla="*/ 3293234 h 4679020"/>
              <a:gd name="connsiteX1413" fmla="*/ 2971024 w 4883895"/>
              <a:gd name="connsiteY1413" fmla="*/ 3305694 h 4679020"/>
              <a:gd name="connsiteX1414" fmla="*/ 3010524 w 4883895"/>
              <a:gd name="connsiteY1414" fmla="*/ 3288612 h 4679020"/>
              <a:gd name="connsiteX1415" fmla="*/ 3012858 w 4883895"/>
              <a:gd name="connsiteY1415" fmla="*/ 3287675 h 4679020"/>
              <a:gd name="connsiteX1416" fmla="*/ 3015678 w 4883895"/>
              <a:gd name="connsiteY1416" fmla="*/ 3284738 h 4679020"/>
              <a:gd name="connsiteX1417" fmla="*/ 2995403 w 4883895"/>
              <a:gd name="connsiteY1417" fmla="*/ 3271981 h 4679020"/>
              <a:gd name="connsiteX1418" fmla="*/ 2795495 w 4883895"/>
              <a:gd name="connsiteY1418" fmla="*/ 3360991 h 4679020"/>
              <a:gd name="connsiteX1419" fmla="*/ 2650734 w 4883895"/>
              <a:gd name="connsiteY1419" fmla="*/ 3431558 h 4679020"/>
              <a:gd name="connsiteX1420" fmla="*/ 2612695 w 4883895"/>
              <a:gd name="connsiteY1420" fmla="*/ 3451172 h 4679020"/>
              <a:gd name="connsiteX1421" fmla="*/ 2613429 w 4883895"/>
              <a:gd name="connsiteY1421" fmla="*/ 3452158 h 4679020"/>
              <a:gd name="connsiteX1422" fmla="*/ 2614500 w 4883895"/>
              <a:gd name="connsiteY1422" fmla="*/ 3452615 h 4679020"/>
              <a:gd name="connsiteX1423" fmla="*/ 2657456 w 4883895"/>
              <a:gd name="connsiteY1423" fmla="*/ 3431347 h 4679020"/>
              <a:gd name="connsiteX1424" fmla="*/ 2949828 w 4883895"/>
              <a:gd name="connsiteY1424" fmla="*/ 3306331 h 4679020"/>
              <a:gd name="connsiteX1425" fmla="*/ 2971463 w 4883895"/>
              <a:gd name="connsiteY1425" fmla="*/ 3297109 h 4679020"/>
              <a:gd name="connsiteX1426" fmla="*/ 2988782 w 4883895"/>
              <a:gd name="connsiteY1426" fmla="*/ 3278158 h 4679020"/>
              <a:gd name="connsiteX1427" fmla="*/ 1370621 w 4883895"/>
              <a:gd name="connsiteY1427" fmla="*/ 3271595 h 4679020"/>
              <a:gd name="connsiteX1428" fmla="*/ 1372851 w 4883895"/>
              <a:gd name="connsiteY1428" fmla="*/ 3272664 h 4679020"/>
              <a:gd name="connsiteX1429" fmla="*/ 1370496 w 4883895"/>
              <a:gd name="connsiteY1429" fmla="*/ 3275415 h 4679020"/>
              <a:gd name="connsiteX1430" fmla="*/ 1370621 w 4883895"/>
              <a:gd name="connsiteY1430" fmla="*/ 3271595 h 4679020"/>
              <a:gd name="connsiteX1431" fmla="*/ 1330994 w 4883895"/>
              <a:gd name="connsiteY1431" fmla="*/ 3266390 h 4679020"/>
              <a:gd name="connsiteX1432" fmla="*/ 1314411 w 4883895"/>
              <a:gd name="connsiteY1432" fmla="*/ 3281500 h 4679020"/>
              <a:gd name="connsiteX1433" fmla="*/ 1311748 w 4883895"/>
              <a:gd name="connsiteY1433" fmla="*/ 3282744 h 4679020"/>
              <a:gd name="connsiteX1434" fmla="*/ 1293784 w 4883895"/>
              <a:gd name="connsiteY1434" fmla="*/ 3291986 h 4679020"/>
              <a:gd name="connsiteX1435" fmla="*/ 1269408 w 4883895"/>
              <a:gd name="connsiteY1435" fmla="*/ 3303503 h 4679020"/>
              <a:gd name="connsiteX1436" fmla="*/ 1270469 w 4883895"/>
              <a:gd name="connsiteY1436" fmla="*/ 3301377 h 4679020"/>
              <a:gd name="connsiteX1437" fmla="*/ 1271176 w 4883895"/>
              <a:gd name="connsiteY1437" fmla="*/ 3300451 h 4679020"/>
              <a:gd name="connsiteX1438" fmla="*/ 1279299 w 4883895"/>
              <a:gd name="connsiteY1438" fmla="*/ 3295348 h 4679020"/>
              <a:gd name="connsiteX1439" fmla="*/ 1308118 w 4883895"/>
              <a:gd name="connsiteY1439" fmla="*/ 3281126 h 4679020"/>
              <a:gd name="connsiteX1440" fmla="*/ 2623030 w 4883895"/>
              <a:gd name="connsiteY1440" fmla="*/ 3262020 h 4679020"/>
              <a:gd name="connsiteX1441" fmla="*/ 2619241 w 4883895"/>
              <a:gd name="connsiteY1441" fmla="*/ 3263668 h 4679020"/>
              <a:gd name="connsiteX1442" fmla="*/ 2615820 w 4883895"/>
              <a:gd name="connsiteY1442" fmla="*/ 3269457 h 4679020"/>
              <a:gd name="connsiteX1443" fmla="*/ 3057717 w 4883895"/>
              <a:gd name="connsiteY1443" fmla="*/ 3247021 h 4679020"/>
              <a:gd name="connsiteX1444" fmla="*/ 3040999 w 4883895"/>
              <a:gd name="connsiteY1444" fmla="*/ 3253669 h 4679020"/>
              <a:gd name="connsiteX1445" fmla="*/ 3023861 w 4883895"/>
              <a:gd name="connsiteY1445" fmla="*/ 3270792 h 4679020"/>
              <a:gd name="connsiteX1446" fmla="*/ 3027704 w 4883895"/>
              <a:gd name="connsiteY1446" fmla="*/ 3264527 h 4679020"/>
              <a:gd name="connsiteX1447" fmla="*/ 3039900 w 4883895"/>
              <a:gd name="connsiteY1447" fmla="*/ 3254106 h 4679020"/>
              <a:gd name="connsiteX1448" fmla="*/ 3010591 w 4883895"/>
              <a:gd name="connsiteY1448" fmla="*/ 3265760 h 4679020"/>
              <a:gd name="connsiteX1449" fmla="*/ 2985428 w 4883895"/>
              <a:gd name="connsiteY1449" fmla="*/ 3291157 h 4679020"/>
              <a:gd name="connsiteX1450" fmla="*/ 3029426 w 4883895"/>
              <a:gd name="connsiteY1450" fmla="*/ 3272403 h 4679020"/>
              <a:gd name="connsiteX1451" fmla="*/ 3104137 w 4883895"/>
              <a:gd name="connsiteY1451" fmla="*/ 3243122 h 4679020"/>
              <a:gd name="connsiteX1452" fmla="*/ 3094650 w 4883895"/>
              <a:gd name="connsiteY1452" fmla="*/ 3246860 h 4679020"/>
              <a:gd name="connsiteX1453" fmla="*/ 3079022 w 4883895"/>
              <a:gd name="connsiteY1453" fmla="*/ 3253374 h 4679020"/>
              <a:gd name="connsiteX1454" fmla="*/ 3067136 w 4883895"/>
              <a:gd name="connsiteY1454" fmla="*/ 3265865 h 4679020"/>
              <a:gd name="connsiteX1455" fmla="*/ 3090882 w 4883895"/>
              <a:gd name="connsiteY1455" fmla="*/ 3256324 h 4679020"/>
              <a:gd name="connsiteX1456" fmla="*/ 1283024 w 4883895"/>
              <a:gd name="connsiteY1456" fmla="*/ 3233748 h 4679020"/>
              <a:gd name="connsiteX1457" fmla="*/ 1267133 w 4883895"/>
              <a:gd name="connsiteY1457" fmla="*/ 3247970 h 4679020"/>
              <a:gd name="connsiteX1458" fmla="*/ 1256118 w 4883895"/>
              <a:gd name="connsiteY1458" fmla="*/ 3259495 h 4679020"/>
              <a:gd name="connsiteX1459" fmla="*/ 1219531 w 4883895"/>
              <a:gd name="connsiteY1459" fmla="*/ 3279522 h 4679020"/>
              <a:gd name="connsiteX1460" fmla="*/ 1213834 w 4883895"/>
              <a:gd name="connsiteY1460" fmla="*/ 3282418 h 4679020"/>
              <a:gd name="connsiteX1461" fmla="*/ 1216604 w 4883895"/>
              <a:gd name="connsiteY1461" fmla="*/ 3279397 h 4679020"/>
              <a:gd name="connsiteX1462" fmla="*/ 1223870 w 4883895"/>
              <a:gd name="connsiteY1462" fmla="*/ 3271180 h 4679020"/>
              <a:gd name="connsiteX1463" fmla="*/ 1223399 w 4883895"/>
              <a:gd name="connsiteY1463" fmla="*/ 3271069 h 4679020"/>
              <a:gd name="connsiteX1464" fmla="*/ 1241013 w 4883895"/>
              <a:gd name="connsiteY1464" fmla="*/ 3261109 h 4679020"/>
              <a:gd name="connsiteX1465" fmla="*/ 1275144 w 4883895"/>
              <a:gd name="connsiteY1465" fmla="*/ 3237785 h 4679020"/>
              <a:gd name="connsiteX1466" fmla="*/ 3127133 w 4883895"/>
              <a:gd name="connsiteY1466" fmla="*/ 3219418 h 4679020"/>
              <a:gd name="connsiteX1467" fmla="*/ 3105286 w 4883895"/>
              <a:gd name="connsiteY1467" fmla="*/ 3228105 h 4679020"/>
              <a:gd name="connsiteX1468" fmla="*/ 3082934 w 4883895"/>
              <a:gd name="connsiteY1468" fmla="*/ 3249597 h 4679020"/>
              <a:gd name="connsiteX1469" fmla="*/ 3108638 w 4883895"/>
              <a:gd name="connsiteY1469" fmla="*/ 3238640 h 4679020"/>
              <a:gd name="connsiteX1470" fmla="*/ 3112216 w 4883895"/>
              <a:gd name="connsiteY1470" fmla="*/ 3235077 h 4679020"/>
              <a:gd name="connsiteX1471" fmla="*/ 1552954 w 4883895"/>
              <a:gd name="connsiteY1471" fmla="*/ 3216343 h 4679020"/>
              <a:gd name="connsiteX1472" fmla="*/ 1548577 w 4883895"/>
              <a:gd name="connsiteY1472" fmla="*/ 3218019 h 4679020"/>
              <a:gd name="connsiteX1473" fmla="*/ 1543060 w 4883895"/>
              <a:gd name="connsiteY1473" fmla="*/ 3224347 h 4679020"/>
              <a:gd name="connsiteX1474" fmla="*/ 1549359 w 4883895"/>
              <a:gd name="connsiteY1474" fmla="*/ 3219021 h 4679020"/>
              <a:gd name="connsiteX1475" fmla="*/ 1191614 w 4883895"/>
              <a:gd name="connsiteY1475" fmla="*/ 3210851 h 4679020"/>
              <a:gd name="connsiteX1476" fmla="*/ 1179647 w 4883895"/>
              <a:gd name="connsiteY1476" fmla="*/ 3216145 h 4679020"/>
              <a:gd name="connsiteX1477" fmla="*/ 1181854 w 4883895"/>
              <a:gd name="connsiteY1477" fmla="*/ 3213982 h 4679020"/>
              <a:gd name="connsiteX1478" fmla="*/ 1191614 w 4883895"/>
              <a:gd name="connsiteY1478" fmla="*/ 3210851 h 4679020"/>
              <a:gd name="connsiteX1479" fmla="*/ 3061912 w 4883895"/>
              <a:gd name="connsiteY1479" fmla="*/ 3209581 h 4679020"/>
              <a:gd name="connsiteX1480" fmla="*/ 2993090 w 4883895"/>
              <a:gd name="connsiteY1480" fmla="*/ 3237840 h 4679020"/>
              <a:gd name="connsiteX1481" fmla="*/ 2764701 w 4883895"/>
              <a:gd name="connsiteY1481" fmla="*/ 3339167 h 4679020"/>
              <a:gd name="connsiteX1482" fmla="*/ 2736637 w 4883895"/>
              <a:gd name="connsiteY1482" fmla="*/ 3351007 h 4679020"/>
              <a:gd name="connsiteX1483" fmla="*/ 2730796 w 4883895"/>
              <a:gd name="connsiteY1483" fmla="*/ 3353783 h 4679020"/>
              <a:gd name="connsiteX1484" fmla="*/ 2728063 w 4883895"/>
              <a:gd name="connsiteY1484" fmla="*/ 3358124 h 4679020"/>
              <a:gd name="connsiteX1485" fmla="*/ 2722719 w 4883895"/>
              <a:gd name="connsiteY1485" fmla="*/ 3362143 h 4679020"/>
              <a:gd name="connsiteX1486" fmla="*/ 2730681 w 4883895"/>
              <a:gd name="connsiteY1486" fmla="*/ 3353838 h 4679020"/>
              <a:gd name="connsiteX1487" fmla="*/ 2716337 w 4883895"/>
              <a:gd name="connsiteY1487" fmla="*/ 3360653 h 4679020"/>
              <a:gd name="connsiteX1488" fmla="*/ 2708383 w 4883895"/>
              <a:gd name="connsiteY1488" fmla="*/ 3368082 h 4679020"/>
              <a:gd name="connsiteX1489" fmla="*/ 2709580 w 4883895"/>
              <a:gd name="connsiteY1489" fmla="*/ 3367593 h 4679020"/>
              <a:gd name="connsiteX1490" fmla="*/ 2722533 w 4883895"/>
              <a:gd name="connsiteY1490" fmla="*/ 3362310 h 4679020"/>
              <a:gd name="connsiteX1491" fmla="*/ 2722719 w 4883895"/>
              <a:gd name="connsiteY1491" fmla="*/ 3362143 h 4679020"/>
              <a:gd name="connsiteX1492" fmla="*/ 2722691 w 4883895"/>
              <a:gd name="connsiteY1492" fmla="*/ 3362246 h 4679020"/>
              <a:gd name="connsiteX1493" fmla="*/ 2727631 w 4883895"/>
              <a:gd name="connsiteY1493" fmla="*/ 3360231 h 4679020"/>
              <a:gd name="connsiteX1494" fmla="*/ 2764652 w 4883895"/>
              <a:gd name="connsiteY1494" fmla="*/ 3345237 h 4679020"/>
              <a:gd name="connsiteX1495" fmla="*/ 3043523 w 4883895"/>
              <a:gd name="connsiteY1495" fmla="*/ 3226610 h 4679020"/>
              <a:gd name="connsiteX1496" fmla="*/ 3056668 w 4883895"/>
              <a:gd name="connsiteY1496" fmla="*/ 3214150 h 4679020"/>
              <a:gd name="connsiteX1497" fmla="*/ 1322802 w 4883895"/>
              <a:gd name="connsiteY1497" fmla="*/ 3199532 h 4679020"/>
              <a:gd name="connsiteX1498" fmla="*/ 1300120 w 4883895"/>
              <a:gd name="connsiteY1498" fmla="*/ 3219009 h 4679020"/>
              <a:gd name="connsiteX1499" fmla="*/ 1298787 w 4883895"/>
              <a:gd name="connsiteY1499" fmla="*/ 3219366 h 4679020"/>
              <a:gd name="connsiteX1500" fmla="*/ 1296182 w 4883895"/>
              <a:gd name="connsiteY1500" fmla="*/ 3219091 h 4679020"/>
              <a:gd name="connsiteX1501" fmla="*/ 1320022 w 4883895"/>
              <a:gd name="connsiteY1501" fmla="*/ 3201110 h 4679020"/>
              <a:gd name="connsiteX1502" fmla="*/ 1576336 w 4883895"/>
              <a:gd name="connsiteY1502" fmla="*/ 3196406 h 4679020"/>
              <a:gd name="connsiteX1503" fmla="*/ 1572209 w 4883895"/>
              <a:gd name="connsiteY1503" fmla="*/ 3200487 h 4679020"/>
              <a:gd name="connsiteX1504" fmla="*/ 1571777 w 4883895"/>
              <a:gd name="connsiteY1504" fmla="*/ 3202323 h 4679020"/>
              <a:gd name="connsiteX1505" fmla="*/ 1578233 w 4883895"/>
              <a:gd name="connsiteY1505" fmla="*/ 3197515 h 4679020"/>
              <a:gd name="connsiteX1506" fmla="*/ 1578546 w 4883895"/>
              <a:gd name="connsiteY1506" fmla="*/ 3196939 h 4679020"/>
              <a:gd name="connsiteX1507" fmla="*/ 1576336 w 4883895"/>
              <a:gd name="connsiteY1507" fmla="*/ 3196406 h 4679020"/>
              <a:gd name="connsiteX1508" fmla="*/ 3134342 w 4883895"/>
              <a:gd name="connsiteY1508" fmla="*/ 3179840 h 4679020"/>
              <a:gd name="connsiteX1509" fmla="*/ 3072848 w 4883895"/>
              <a:gd name="connsiteY1509" fmla="*/ 3205090 h 4679020"/>
              <a:gd name="connsiteX1510" fmla="*/ 3065960 w 4883895"/>
              <a:gd name="connsiteY1510" fmla="*/ 3212139 h 4679020"/>
              <a:gd name="connsiteX1511" fmla="*/ 3057170 w 4883895"/>
              <a:gd name="connsiteY1511" fmla="*/ 3219912 h 4679020"/>
              <a:gd name="connsiteX1512" fmla="*/ 3055560 w 4883895"/>
              <a:gd name="connsiteY1512" fmla="*/ 3221489 h 4679020"/>
              <a:gd name="connsiteX1513" fmla="*/ 3113780 w 4883895"/>
              <a:gd name="connsiteY1513" fmla="*/ 3196722 h 4679020"/>
              <a:gd name="connsiteX1514" fmla="*/ 3120340 w 4883895"/>
              <a:gd name="connsiteY1514" fmla="*/ 3190837 h 4679020"/>
              <a:gd name="connsiteX1515" fmla="*/ 1332869 w 4883895"/>
              <a:gd name="connsiteY1515" fmla="*/ 3173298 h 4679020"/>
              <a:gd name="connsiteX1516" fmla="*/ 1334450 w 4883895"/>
              <a:gd name="connsiteY1516" fmla="*/ 3173907 h 4679020"/>
              <a:gd name="connsiteX1517" fmla="*/ 1334568 w 4883895"/>
              <a:gd name="connsiteY1517" fmla="*/ 3173952 h 4679020"/>
              <a:gd name="connsiteX1518" fmla="*/ 1335359 w 4883895"/>
              <a:gd name="connsiteY1518" fmla="*/ 3174258 h 4679020"/>
              <a:gd name="connsiteX1519" fmla="*/ 1335398 w 4883895"/>
              <a:gd name="connsiteY1519" fmla="*/ 3174273 h 4679020"/>
              <a:gd name="connsiteX1520" fmla="*/ 1334568 w 4883895"/>
              <a:gd name="connsiteY1520" fmla="*/ 3173952 h 4679020"/>
              <a:gd name="connsiteX1521" fmla="*/ 1370723 w 4883895"/>
              <a:gd name="connsiteY1521" fmla="*/ 3168513 h 4679020"/>
              <a:gd name="connsiteX1522" fmla="*/ 1368816 w 4883895"/>
              <a:gd name="connsiteY1522" fmla="*/ 3169671 h 4679020"/>
              <a:gd name="connsiteX1523" fmla="*/ 1367178 w 4883895"/>
              <a:gd name="connsiteY1523" fmla="*/ 3171532 h 4679020"/>
              <a:gd name="connsiteX1524" fmla="*/ 1369152 w 4883895"/>
              <a:gd name="connsiteY1524" fmla="*/ 3172221 h 4679020"/>
              <a:gd name="connsiteX1525" fmla="*/ 1371768 w 4883895"/>
              <a:gd name="connsiteY1525" fmla="*/ 3170274 h 4679020"/>
              <a:gd name="connsiteX1526" fmla="*/ 1370723 w 4883895"/>
              <a:gd name="connsiteY1526" fmla="*/ 3168513 h 4679020"/>
              <a:gd name="connsiteX1527" fmla="*/ 1220414 w 4883895"/>
              <a:gd name="connsiteY1527" fmla="*/ 3167898 h 4679020"/>
              <a:gd name="connsiteX1528" fmla="*/ 1219608 w 4883895"/>
              <a:gd name="connsiteY1528" fmla="*/ 3168088 h 4679020"/>
              <a:gd name="connsiteX1529" fmla="*/ 1219249 w 4883895"/>
              <a:gd name="connsiteY1529" fmla="*/ 3169427 h 4679020"/>
              <a:gd name="connsiteX1530" fmla="*/ 1222385 w 4883895"/>
              <a:gd name="connsiteY1530" fmla="*/ 3168214 h 4679020"/>
              <a:gd name="connsiteX1531" fmla="*/ 1220414 w 4883895"/>
              <a:gd name="connsiteY1531" fmla="*/ 3167898 h 4679020"/>
              <a:gd name="connsiteX1532" fmla="*/ 1120479 w 4883895"/>
              <a:gd name="connsiteY1532" fmla="*/ 3157063 h 4679020"/>
              <a:gd name="connsiteX1533" fmla="*/ 1115405 w 4883895"/>
              <a:gd name="connsiteY1533" fmla="*/ 3159680 h 4679020"/>
              <a:gd name="connsiteX1534" fmla="*/ 1117677 w 4883895"/>
              <a:gd name="connsiteY1534" fmla="*/ 3157989 h 4679020"/>
              <a:gd name="connsiteX1535" fmla="*/ 1118895 w 4883895"/>
              <a:gd name="connsiteY1535" fmla="*/ 3157535 h 4679020"/>
              <a:gd name="connsiteX1536" fmla="*/ 1120479 w 4883895"/>
              <a:gd name="connsiteY1536" fmla="*/ 3157063 h 4679020"/>
              <a:gd name="connsiteX1537" fmla="*/ 3190226 w 4883895"/>
              <a:gd name="connsiteY1537" fmla="*/ 3156892 h 4679020"/>
              <a:gd name="connsiteX1538" fmla="*/ 3171419 w 4883895"/>
              <a:gd name="connsiteY1538" fmla="*/ 3164615 h 4679020"/>
              <a:gd name="connsiteX1539" fmla="*/ 3168826 w 4883895"/>
              <a:gd name="connsiteY1539" fmla="*/ 3167017 h 4679020"/>
              <a:gd name="connsiteX1540" fmla="*/ 3155882 w 4883895"/>
              <a:gd name="connsiteY1540" fmla="*/ 3179462 h 4679020"/>
              <a:gd name="connsiteX1541" fmla="*/ 3172096 w 4883895"/>
              <a:gd name="connsiteY1541" fmla="*/ 3173088 h 4679020"/>
              <a:gd name="connsiteX1542" fmla="*/ 1461489 w 4883895"/>
              <a:gd name="connsiteY1542" fmla="*/ 3153924 h 4679020"/>
              <a:gd name="connsiteX1543" fmla="*/ 1460872 w 4883895"/>
              <a:gd name="connsiteY1543" fmla="*/ 3154180 h 4679020"/>
              <a:gd name="connsiteX1544" fmla="*/ 1455923 w 4883895"/>
              <a:gd name="connsiteY1544" fmla="*/ 3158147 h 4679020"/>
              <a:gd name="connsiteX1545" fmla="*/ 1456850 w 4883895"/>
              <a:gd name="connsiteY1545" fmla="*/ 3157585 h 4679020"/>
              <a:gd name="connsiteX1546" fmla="*/ 4264340 w 4883895"/>
              <a:gd name="connsiteY1546" fmla="*/ 3152395 h 4679020"/>
              <a:gd name="connsiteX1547" fmla="*/ 4261869 w 4883895"/>
              <a:gd name="connsiteY1547" fmla="*/ 3152648 h 4679020"/>
              <a:gd name="connsiteX1548" fmla="*/ 4261154 w 4883895"/>
              <a:gd name="connsiteY1548" fmla="*/ 3157322 h 4679020"/>
              <a:gd name="connsiteX1549" fmla="*/ 4292462 w 4883895"/>
              <a:gd name="connsiteY1549" fmla="*/ 3143894 h 4679020"/>
              <a:gd name="connsiteX1550" fmla="*/ 4290492 w 4883895"/>
              <a:gd name="connsiteY1550" fmla="*/ 3149318 h 4679020"/>
              <a:gd name="connsiteX1551" fmla="*/ 4293679 w 4883895"/>
              <a:gd name="connsiteY1551" fmla="*/ 3144392 h 4679020"/>
              <a:gd name="connsiteX1552" fmla="*/ 4292462 w 4883895"/>
              <a:gd name="connsiteY1552" fmla="*/ 3143894 h 4679020"/>
              <a:gd name="connsiteX1553" fmla="*/ 1362599 w 4883895"/>
              <a:gd name="connsiteY1553" fmla="*/ 3134494 h 4679020"/>
              <a:gd name="connsiteX1554" fmla="*/ 1358601 w 4883895"/>
              <a:gd name="connsiteY1554" fmla="*/ 3135064 h 4679020"/>
              <a:gd name="connsiteX1555" fmla="*/ 1355721 w 4883895"/>
              <a:gd name="connsiteY1555" fmla="*/ 3141729 h 4679020"/>
              <a:gd name="connsiteX1556" fmla="*/ 1361250 w 4883895"/>
              <a:gd name="connsiteY1556" fmla="*/ 3137755 h 4679020"/>
              <a:gd name="connsiteX1557" fmla="*/ 1260576 w 4883895"/>
              <a:gd name="connsiteY1557" fmla="*/ 3133241 h 4679020"/>
              <a:gd name="connsiteX1558" fmla="*/ 1244476 w 4883895"/>
              <a:gd name="connsiteY1558" fmla="*/ 3138959 h 4679020"/>
              <a:gd name="connsiteX1559" fmla="*/ 1241622 w 4883895"/>
              <a:gd name="connsiteY1559" fmla="*/ 3140350 h 4679020"/>
              <a:gd name="connsiteX1560" fmla="*/ 1233119 w 4883895"/>
              <a:gd name="connsiteY1560" fmla="*/ 3152242 h 4679020"/>
              <a:gd name="connsiteX1561" fmla="*/ 1232901 w 4883895"/>
              <a:gd name="connsiteY1561" fmla="*/ 3152528 h 4679020"/>
              <a:gd name="connsiteX1562" fmla="*/ 1236518 w 4883895"/>
              <a:gd name="connsiteY1562" fmla="*/ 3150374 h 4679020"/>
              <a:gd name="connsiteX1563" fmla="*/ 1260576 w 4883895"/>
              <a:gd name="connsiteY1563" fmla="*/ 3133241 h 4679020"/>
              <a:gd name="connsiteX1564" fmla="*/ 1398684 w 4883895"/>
              <a:gd name="connsiteY1564" fmla="*/ 3133139 h 4679020"/>
              <a:gd name="connsiteX1565" fmla="*/ 1396629 w 4883895"/>
              <a:gd name="connsiteY1565" fmla="*/ 3133411 h 4679020"/>
              <a:gd name="connsiteX1566" fmla="*/ 1399916 w 4883895"/>
              <a:gd name="connsiteY1566" fmla="*/ 3134814 h 4679020"/>
              <a:gd name="connsiteX1567" fmla="*/ 1398684 w 4883895"/>
              <a:gd name="connsiteY1567" fmla="*/ 3133139 h 4679020"/>
              <a:gd name="connsiteX1568" fmla="*/ 4341937 w 4883895"/>
              <a:gd name="connsiteY1568" fmla="*/ 3131099 h 4679020"/>
              <a:gd name="connsiteX1569" fmla="*/ 4339059 w 4883895"/>
              <a:gd name="connsiteY1569" fmla="*/ 3131596 h 4679020"/>
              <a:gd name="connsiteX1570" fmla="*/ 4336147 w 4883895"/>
              <a:gd name="connsiteY1570" fmla="*/ 3137585 h 4679020"/>
              <a:gd name="connsiteX1571" fmla="*/ 2958173 w 4883895"/>
              <a:gd name="connsiteY1571" fmla="*/ 3114130 h 4679020"/>
              <a:gd name="connsiteX1572" fmla="*/ 2955183 w 4883895"/>
              <a:gd name="connsiteY1572" fmla="*/ 3115220 h 4679020"/>
              <a:gd name="connsiteX1573" fmla="*/ 2919463 w 4883895"/>
              <a:gd name="connsiteY1573" fmla="*/ 3132224 h 4679020"/>
              <a:gd name="connsiteX1574" fmla="*/ 2918376 w 4883895"/>
              <a:gd name="connsiteY1574" fmla="*/ 3133500 h 4679020"/>
              <a:gd name="connsiteX1575" fmla="*/ 2952259 w 4883895"/>
              <a:gd name="connsiteY1575" fmla="*/ 3121150 h 4679020"/>
              <a:gd name="connsiteX1576" fmla="*/ 1225451 w 4883895"/>
              <a:gd name="connsiteY1576" fmla="*/ 3112314 h 4679020"/>
              <a:gd name="connsiteX1577" fmla="*/ 1216992 w 4883895"/>
              <a:gd name="connsiteY1577" fmla="*/ 3117796 h 4679020"/>
              <a:gd name="connsiteX1578" fmla="*/ 1214832 w 4883895"/>
              <a:gd name="connsiteY1578" fmla="*/ 3119502 h 4679020"/>
              <a:gd name="connsiteX1579" fmla="*/ 1220194 w 4883895"/>
              <a:gd name="connsiteY1579" fmla="*/ 3116145 h 4679020"/>
              <a:gd name="connsiteX1580" fmla="*/ 1235703 w 4883895"/>
              <a:gd name="connsiteY1580" fmla="*/ 3107972 h 4679020"/>
              <a:gd name="connsiteX1581" fmla="*/ 1235773 w 4883895"/>
              <a:gd name="connsiteY1581" fmla="*/ 3108468 h 4679020"/>
              <a:gd name="connsiteX1582" fmla="*/ 1234246 w 4883895"/>
              <a:gd name="connsiteY1582" fmla="*/ 3108902 h 4679020"/>
              <a:gd name="connsiteX1583" fmla="*/ 1426900 w 4883895"/>
              <a:gd name="connsiteY1583" fmla="*/ 3106060 h 4679020"/>
              <a:gd name="connsiteX1584" fmla="*/ 1425190 w 4883895"/>
              <a:gd name="connsiteY1584" fmla="*/ 3107379 h 4679020"/>
              <a:gd name="connsiteX1585" fmla="*/ 1408076 w 4883895"/>
              <a:gd name="connsiteY1585" fmla="*/ 3124003 h 4679020"/>
              <a:gd name="connsiteX1586" fmla="*/ 1418389 w 4883895"/>
              <a:gd name="connsiteY1586" fmla="*/ 3117271 h 4679020"/>
              <a:gd name="connsiteX1587" fmla="*/ 1427524 w 4883895"/>
              <a:gd name="connsiteY1587" fmla="*/ 3109081 h 4679020"/>
              <a:gd name="connsiteX1588" fmla="*/ 2985795 w 4883895"/>
              <a:gd name="connsiteY1588" fmla="*/ 3104070 h 4679020"/>
              <a:gd name="connsiteX1589" fmla="*/ 2964659 w 4883895"/>
              <a:gd name="connsiteY1589" fmla="*/ 3111768 h 4679020"/>
              <a:gd name="connsiteX1590" fmla="*/ 2960029 w 4883895"/>
              <a:gd name="connsiteY1590" fmla="*/ 3117644 h 4679020"/>
              <a:gd name="connsiteX1591" fmla="*/ 2984043 w 4883895"/>
              <a:gd name="connsiteY1591" fmla="*/ 3106311 h 4679020"/>
              <a:gd name="connsiteX1592" fmla="*/ 1432797 w 4883895"/>
              <a:gd name="connsiteY1592" fmla="*/ 3101514 h 4679020"/>
              <a:gd name="connsiteX1593" fmla="*/ 1430891 w 4883895"/>
              <a:gd name="connsiteY1593" fmla="*/ 3102984 h 4679020"/>
              <a:gd name="connsiteX1594" fmla="*/ 1431115 w 4883895"/>
              <a:gd name="connsiteY1594" fmla="*/ 3103049 h 4679020"/>
              <a:gd name="connsiteX1595" fmla="*/ 1428206 w 4883895"/>
              <a:gd name="connsiteY1595" fmla="*/ 3108470 h 4679020"/>
              <a:gd name="connsiteX1596" fmla="*/ 1430419 w 4883895"/>
              <a:gd name="connsiteY1596" fmla="*/ 3106485 h 4679020"/>
              <a:gd name="connsiteX1597" fmla="*/ 1432498 w 4883895"/>
              <a:gd name="connsiteY1597" fmla="*/ 3105266 h 4679020"/>
              <a:gd name="connsiteX1598" fmla="*/ 1431115 w 4883895"/>
              <a:gd name="connsiteY1598" fmla="*/ 3103049 h 4679020"/>
              <a:gd name="connsiteX1599" fmla="*/ 2001854 w 4883895"/>
              <a:gd name="connsiteY1599" fmla="*/ 3100273 h 4679020"/>
              <a:gd name="connsiteX1600" fmla="*/ 1991653 w 4883895"/>
              <a:gd name="connsiteY1600" fmla="*/ 3111787 h 4679020"/>
              <a:gd name="connsiteX1601" fmla="*/ 1972039 w 4883895"/>
              <a:gd name="connsiteY1601" fmla="*/ 3137019 h 4679020"/>
              <a:gd name="connsiteX1602" fmla="*/ 1972732 w 4883895"/>
              <a:gd name="connsiteY1602" fmla="*/ 3136989 h 4679020"/>
              <a:gd name="connsiteX1603" fmla="*/ 1973006 w 4883895"/>
              <a:gd name="connsiteY1603" fmla="*/ 3138189 h 4679020"/>
              <a:gd name="connsiteX1604" fmla="*/ 1971662 w 4883895"/>
              <a:gd name="connsiteY1604" fmla="*/ 3137504 h 4679020"/>
              <a:gd name="connsiteX1605" fmla="*/ 1958905 w 4883895"/>
              <a:gd name="connsiteY1605" fmla="*/ 3153916 h 4679020"/>
              <a:gd name="connsiteX1606" fmla="*/ 1927414 w 4883895"/>
              <a:gd name="connsiteY1606" fmla="*/ 3193952 h 4679020"/>
              <a:gd name="connsiteX1607" fmla="*/ 1839641 w 4883895"/>
              <a:gd name="connsiteY1607" fmla="*/ 3295158 h 4679020"/>
              <a:gd name="connsiteX1608" fmla="*/ 1808870 w 4883895"/>
              <a:gd name="connsiteY1608" fmla="*/ 3337692 h 4679020"/>
              <a:gd name="connsiteX1609" fmla="*/ 1829486 w 4883895"/>
              <a:gd name="connsiteY1609" fmla="*/ 3324620 h 4679020"/>
              <a:gd name="connsiteX1610" fmla="*/ 1835292 w 4883895"/>
              <a:gd name="connsiteY1610" fmla="*/ 3316493 h 4679020"/>
              <a:gd name="connsiteX1611" fmla="*/ 1916981 w 4883895"/>
              <a:gd name="connsiteY1611" fmla="*/ 3216899 h 4679020"/>
              <a:gd name="connsiteX1612" fmla="*/ 1947854 w 4883895"/>
              <a:gd name="connsiteY1612" fmla="*/ 3182362 h 4679020"/>
              <a:gd name="connsiteX1613" fmla="*/ 1957858 w 4883895"/>
              <a:gd name="connsiteY1613" fmla="*/ 3168139 h 4679020"/>
              <a:gd name="connsiteX1614" fmla="*/ 1027547 w 4883895"/>
              <a:gd name="connsiteY1614" fmla="*/ 3094063 h 4679020"/>
              <a:gd name="connsiteX1615" fmla="*/ 1022762 w 4883895"/>
              <a:gd name="connsiteY1615" fmla="*/ 3098389 h 4679020"/>
              <a:gd name="connsiteX1616" fmla="*/ 1026340 w 4883895"/>
              <a:gd name="connsiteY1616" fmla="*/ 3094682 h 4679020"/>
              <a:gd name="connsiteX1617" fmla="*/ 1263938 w 4883895"/>
              <a:gd name="connsiteY1617" fmla="*/ 3093040 h 4679020"/>
              <a:gd name="connsiteX1618" fmla="*/ 1261845 w 4883895"/>
              <a:gd name="connsiteY1618" fmla="*/ 3093151 h 4679020"/>
              <a:gd name="connsiteX1619" fmla="*/ 1251054 w 4883895"/>
              <a:gd name="connsiteY1619" fmla="*/ 3103325 h 4679020"/>
              <a:gd name="connsiteX1620" fmla="*/ 1258483 w 4883895"/>
              <a:gd name="connsiteY1620" fmla="*/ 3098937 h 4679020"/>
              <a:gd name="connsiteX1621" fmla="*/ 1263938 w 4883895"/>
              <a:gd name="connsiteY1621" fmla="*/ 3093040 h 4679020"/>
              <a:gd name="connsiteX1622" fmla="*/ 1215489 w 4883895"/>
              <a:gd name="connsiteY1622" fmla="*/ 3083200 h 4679020"/>
              <a:gd name="connsiteX1623" fmla="*/ 1212333 w 4883895"/>
              <a:gd name="connsiteY1623" fmla="*/ 3083225 h 4679020"/>
              <a:gd name="connsiteX1624" fmla="*/ 1196999 w 4883895"/>
              <a:gd name="connsiteY1624" fmla="*/ 3088884 h 4679020"/>
              <a:gd name="connsiteX1625" fmla="*/ 1172766 w 4883895"/>
              <a:gd name="connsiteY1625" fmla="*/ 3099053 h 4679020"/>
              <a:gd name="connsiteX1626" fmla="*/ 1171529 w 4883895"/>
              <a:gd name="connsiteY1626" fmla="*/ 3099658 h 4679020"/>
              <a:gd name="connsiteX1627" fmla="*/ 1157102 w 4883895"/>
              <a:gd name="connsiteY1627" fmla="*/ 3119052 h 4679020"/>
              <a:gd name="connsiteX1628" fmla="*/ 1154204 w 4883895"/>
              <a:gd name="connsiteY1628" fmla="*/ 3122540 h 4679020"/>
              <a:gd name="connsiteX1629" fmla="*/ 1154288 w 4883895"/>
              <a:gd name="connsiteY1629" fmla="*/ 3122264 h 4679020"/>
              <a:gd name="connsiteX1630" fmla="*/ 1158949 w 4883895"/>
              <a:gd name="connsiteY1630" fmla="*/ 3111259 h 4679020"/>
              <a:gd name="connsiteX1631" fmla="*/ 1161426 w 4883895"/>
              <a:gd name="connsiteY1631" fmla="*/ 3104600 h 4679020"/>
              <a:gd name="connsiteX1632" fmla="*/ 1159169 w 4883895"/>
              <a:gd name="connsiteY1632" fmla="*/ 3105703 h 4679020"/>
              <a:gd name="connsiteX1633" fmla="*/ 1156836 w 4883895"/>
              <a:gd name="connsiteY1633" fmla="*/ 3111298 h 4679020"/>
              <a:gd name="connsiteX1634" fmla="*/ 1152250 w 4883895"/>
              <a:gd name="connsiteY1634" fmla="*/ 3122646 h 4679020"/>
              <a:gd name="connsiteX1635" fmla="*/ 1150086 w 4883895"/>
              <a:gd name="connsiteY1635" fmla="*/ 3127499 h 4679020"/>
              <a:gd name="connsiteX1636" fmla="*/ 1139459 w 4883895"/>
              <a:gd name="connsiteY1636" fmla="*/ 3140295 h 4679020"/>
              <a:gd name="connsiteX1637" fmla="*/ 1138793 w 4883895"/>
              <a:gd name="connsiteY1637" fmla="*/ 3139070 h 4679020"/>
              <a:gd name="connsiteX1638" fmla="*/ 1138120 w 4883895"/>
              <a:gd name="connsiteY1638" fmla="*/ 3140981 h 4679020"/>
              <a:gd name="connsiteX1639" fmla="*/ 1136037 w 4883895"/>
              <a:gd name="connsiteY1639" fmla="*/ 3144416 h 4679020"/>
              <a:gd name="connsiteX1640" fmla="*/ 1136032 w 4883895"/>
              <a:gd name="connsiteY1640" fmla="*/ 3144423 h 4679020"/>
              <a:gd name="connsiteX1641" fmla="*/ 1141071 w 4883895"/>
              <a:gd name="connsiteY1641" fmla="*/ 3141956 h 4679020"/>
              <a:gd name="connsiteX1642" fmla="*/ 1145139 w 4883895"/>
              <a:gd name="connsiteY1642" fmla="*/ 3134263 h 4679020"/>
              <a:gd name="connsiteX1643" fmla="*/ 1176702 w 4883895"/>
              <a:gd name="connsiteY1643" fmla="*/ 3112591 h 4679020"/>
              <a:gd name="connsiteX1644" fmla="*/ 1202480 w 4883895"/>
              <a:gd name="connsiteY1644" fmla="*/ 3098777 h 4679020"/>
              <a:gd name="connsiteX1645" fmla="*/ 1202517 w 4883895"/>
              <a:gd name="connsiteY1645" fmla="*/ 3098758 h 4679020"/>
              <a:gd name="connsiteX1646" fmla="*/ 1206878 w 4883895"/>
              <a:gd name="connsiteY1646" fmla="*/ 3093423 h 4679020"/>
              <a:gd name="connsiteX1647" fmla="*/ 1216861 w 4883895"/>
              <a:gd name="connsiteY1647" fmla="*/ 3083352 h 4679020"/>
              <a:gd name="connsiteX1648" fmla="*/ 1084036 w 4883895"/>
              <a:gd name="connsiteY1648" fmla="*/ 3067679 h 4679020"/>
              <a:gd name="connsiteX1649" fmla="*/ 1082160 w 4883895"/>
              <a:gd name="connsiteY1649" fmla="*/ 3072026 h 4679020"/>
              <a:gd name="connsiteX1650" fmla="*/ 1083467 w 4883895"/>
              <a:gd name="connsiteY1650" fmla="*/ 3068434 h 4679020"/>
              <a:gd name="connsiteX1651" fmla="*/ 1180891 w 4883895"/>
              <a:gd name="connsiteY1651" fmla="*/ 3065541 h 4679020"/>
              <a:gd name="connsiteX1652" fmla="*/ 1179653 w 4883895"/>
              <a:gd name="connsiteY1652" fmla="*/ 3066285 h 4679020"/>
              <a:gd name="connsiteX1653" fmla="*/ 1174831 w 4883895"/>
              <a:gd name="connsiteY1653" fmla="*/ 3068536 h 4679020"/>
              <a:gd name="connsiteX1654" fmla="*/ 1172562 w 4883895"/>
              <a:gd name="connsiteY1654" fmla="*/ 3070651 h 4679020"/>
              <a:gd name="connsiteX1655" fmla="*/ 1180435 w 4883895"/>
              <a:gd name="connsiteY1655" fmla="*/ 3066199 h 4679020"/>
              <a:gd name="connsiteX1656" fmla="*/ 1927241 w 4883895"/>
              <a:gd name="connsiteY1656" fmla="*/ 3065141 h 4679020"/>
              <a:gd name="connsiteX1657" fmla="*/ 1793035 w 4883895"/>
              <a:gd name="connsiteY1657" fmla="*/ 3146284 h 4679020"/>
              <a:gd name="connsiteX1658" fmla="*/ 1782223 w 4883895"/>
              <a:gd name="connsiteY1658" fmla="*/ 3161395 h 4679020"/>
              <a:gd name="connsiteX1659" fmla="*/ 1779940 w 4883895"/>
              <a:gd name="connsiteY1659" fmla="*/ 3164529 h 4679020"/>
              <a:gd name="connsiteX1660" fmla="*/ 1898510 w 4883895"/>
              <a:gd name="connsiteY1660" fmla="*/ 3088676 h 4679020"/>
              <a:gd name="connsiteX1661" fmla="*/ 1918201 w 4883895"/>
              <a:gd name="connsiteY1661" fmla="*/ 3077212 h 4679020"/>
              <a:gd name="connsiteX1662" fmla="*/ 1096264 w 4883895"/>
              <a:gd name="connsiteY1662" fmla="*/ 3048812 h 4679020"/>
              <a:gd name="connsiteX1663" fmla="*/ 1095896 w 4883895"/>
              <a:gd name="connsiteY1663" fmla="*/ 3048829 h 4679020"/>
              <a:gd name="connsiteX1664" fmla="*/ 1089715 w 4883895"/>
              <a:gd name="connsiteY1664" fmla="*/ 3054478 h 4679020"/>
              <a:gd name="connsiteX1665" fmla="*/ 1089159 w 4883895"/>
              <a:gd name="connsiteY1665" fmla="*/ 3055190 h 4679020"/>
              <a:gd name="connsiteX1666" fmla="*/ 1089008 w 4883895"/>
              <a:gd name="connsiteY1666" fmla="*/ 3055375 h 4679020"/>
              <a:gd name="connsiteX1667" fmla="*/ 1092280 w 4883895"/>
              <a:gd name="connsiteY1667" fmla="*/ 3053321 h 4679020"/>
              <a:gd name="connsiteX1668" fmla="*/ 1094502 w 4883895"/>
              <a:gd name="connsiteY1668" fmla="*/ 3052240 h 4679020"/>
              <a:gd name="connsiteX1669" fmla="*/ 1056623 w 4883895"/>
              <a:gd name="connsiteY1669" fmla="*/ 3045204 h 4679020"/>
              <a:gd name="connsiteX1670" fmla="*/ 1053368 w 4883895"/>
              <a:gd name="connsiteY1670" fmla="*/ 3048664 h 4679020"/>
              <a:gd name="connsiteX1671" fmla="*/ 1054873 w 4883895"/>
              <a:gd name="connsiteY1671" fmla="*/ 3045637 h 4679020"/>
              <a:gd name="connsiteX1672" fmla="*/ 1056623 w 4883895"/>
              <a:gd name="connsiteY1672" fmla="*/ 3045204 h 4679020"/>
              <a:gd name="connsiteX1673" fmla="*/ 1009491 w 4883895"/>
              <a:gd name="connsiteY1673" fmla="*/ 3044065 h 4679020"/>
              <a:gd name="connsiteX1674" fmla="*/ 1007134 w 4883895"/>
              <a:gd name="connsiteY1674" fmla="*/ 3046675 h 4679020"/>
              <a:gd name="connsiteX1675" fmla="*/ 1002312 w 4883895"/>
              <a:gd name="connsiteY1675" fmla="*/ 3052843 h 4679020"/>
              <a:gd name="connsiteX1676" fmla="*/ 987950 w 4883895"/>
              <a:gd name="connsiteY1676" fmla="*/ 3060141 h 4679020"/>
              <a:gd name="connsiteX1677" fmla="*/ 972618 w 4883895"/>
              <a:gd name="connsiteY1677" fmla="*/ 3067146 h 4679020"/>
              <a:gd name="connsiteX1678" fmla="*/ 975854 w 4883895"/>
              <a:gd name="connsiteY1678" fmla="*/ 3063442 h 4679020"/>
              <a:gd name="connsiteX1679" fmla="*/ 978794 w 4883895"/>
              <a:gd name="connsiteY1679" fmla="*/ 3060518 h 4679020"/>
              <a:gd name="connsiteX1680" fmla="*/ 3129106 w 4883895"/>
              <a:gd name="connsiteY1680" fmla="*/ 3043642 h 4679020"/>
              <a:gd name="connsiteX1681" fmla="*/ 2998902 w 4883895"/>
              <a:gd name="connsiteY1681" fmla="*/ 3099298 h 4679020"/>
              <a:gd name="connsiteX1682" fmla="*/ 2987177 w 4883895"/>
              <a:gd name="connsiteY1682" fmla="*/ 3103568 h 4679020"/>
              <a:gd name="connsiteX1683" fmla="*/ 2985459 w 4883895"/>
              <a:gd name="connsiteY1683" fmla="*/ 3105642 h 4679020"/>
              <a:gd name="connsiteX1684" fmla="*/ 2998902 w 4883895"/>
              <a:gd name="connsiteY1684" fmla="*/ 3099298 h 4679020"/>
              <a:gd name="connsiteX1685" fmla="*/ 3095944 w 4883895"/>
              <a:gd name="connsiteY1685" fmla="*/ 3063968 h 4679020"/>
              <a:gd name="connsiteX1686" fmla="*/ 3119730 w 4883895"/>
              <a:gd name="connsiteY1686" fmla="*/ 3054228 h 4679020"/>
              <a:gd name="connsiteX1687" fmla="*/ 1173620 w 4883895"/>
              <a:gd name="connsiteY1687" fmla="*/ 3043576 h 4679020"/>
              <a:gd name="connsiteX1688" fmla="*/ 1163217 w 4883895"/>
              <a:gd name="connsiteY1688" fmla="*/ 3049426 h 4679020"/>
              <a:gd name="connsiteX1689" fmla="*/ 1153013 w 4883895"/>
              <a:gd name="connsiteY1689" fmla="*/ 3054568 h 4679020"/>
              <a:gd name="connsiteX1690" fmla="*/ 1136171 w 4883895"/>
              <a:gd name="connsiteY1690" fmla="*/ 3075985 h 4679020"/>
              <a:gd name="connsiteX1691" fmla="*/ 1139248 w 4883895"/>
              <a:gd name="connsiteY1691" fmla="*/ 3074236 h 4679020"/>
              <a:gd name="connsiteX1692" fmla="*/ 1151637 w 4883895"/>
              <a:gd name="connsiteY1692" fmla="*/ 3068834 h 4679020"/>
              <a:gd name="connsiteX1693" fmla="*/ 1159610 w 4883895"/>
              <a:gd name="connsiteY1693" fmla="*/ 3059521 h 4679020"/>
              <a:gd name="connsiteX1694" fmla="*/ 1165632 w 4883895"/>
              <a:gd name="connsiteY1694" fmla="*/ 3057316 h 4679020"/>
              <a:gd name="connsiteX1695" fmla="*/ 1166540 w 4883895"/>
              <a:gd name="connsiteY1695" fmla="*/ 3055753 h 4679020"/>
              <a:gd name="connsiteX1696" fmla="*/ 1165029 w 4883895"/>
              <a:gd name="connsiteY1696" fmla="*/ 3055675 h 4679020"/>
              <a:gd name="connsiteX1697" fmla="*/ 1166622 w 4883895"/>
              <a:gd name="connsiteY1697" fmla="*/ 3053073 h 4679020"/>
              <a:gd name="connsiteX1698" fmla="*/ 1169097 w 4883895"/>
              <a:gd name="connsiteY1698" fmla="*/ 3051356 h 4679020"/>
              <a:gd name="connsiteX1699" fmla="*/ 1093666 w 4883895"/>
              <a:gd name="connsiteY1699" fmla="*/ 3040388 h 4679020"/>
              <a:gd name="connsiteX1700" fmla="*/ 1088147 w 4883895"/>
              <a:gd name="connsiteY1700" fmla="*/ 3045730 h 4679020"/>
              <a:gd name="connsiteX1701" fmla="*/ 1084113 w 4883895"/>
              <a:gd name="connsiteY1701" fmla="*/ 3054952 h 4679020"/>
              <a:gd name="connsiteX1702" fmla="*/ 1085505 w 4883895"/>
              <a:gd name="connsiteY1702" fmla="*/ 3053671 h 4679020"/>
              <a:gd name="connsiteX1703" fmla="*/ 1090389 w 4883895"/>
              <a:gd name="connsiteY1703" fmla="*/ 3049400 h 4679020"/>
              <a:gd name="connsiteX1704" fmla="*/ 1131176 w 4883895"/>
              <a:gd name="connsiteY1704" fmla="*/ 3037729 h 4679020"/>
              <a:gd name="connsiteX1705" fmla="*/ 1131448 w 4883895"/>
              <a:gd name="connsiteY1705" fmla="*/ 3039111 h 4679020"/>
              <a:gd name="connsiteX1706" fmla="*/ 1125874 w 4883895"/>
              <a:gd name="connsiteY1706" fmla="*/ 3043112 h 4679020"/>
              <a:gd name="connsiteX1707" fmla="*/ 1127671 w 4883895"/>
              <a:gd name="connsiteY1707" fmla="*/ 3039908 h 4679020"/>
              <a:gd name="connsiteX1708" fmla="*/ 1131176 w 4883895"/>
              <a:gd name="connsiteY1708" fmla="*/ 3037729 h 4679020"/>
              <a:gd name="connsiteX1709" fmla="*/ 1226044 w 4883895"/>
              <a:gd name="connsiteY1709" fmla="*/ 3037543 h 4679020"/>
              <a:gd name="connsiteX1710" fmla="*/ 1225041 w 4883895"/>
              <a:gd name="connsiteY1710" fmla="*/ 3037984 h 4679020"/>
              <a:gd name="connsiteX1711" fmla="*/ 1218662 w 4883895"/>
              <a:gd name="connsiteY1711" fmla="*/ 3044455 h 4679020"/>
              <a:gd name="connsiteX1712" fmla="*/ 1218646 w 4883895"/>
              <a:gd name="connsiteY1712" fmla="*/ 3044476 h 4679020"/>
              <a:gd name="connsiteX1713" fmla="*/ 1223179 w 4883895"/>
              <a:gd name="connsiteY1713" fmla="*/ 3042652 h 4679020"/>
              <a:gd name="connsiteX1714" fmla="*/ 1098445 w 4883895"/>
              <a:gd name="connsiteY1714" fmla="*/ 3035762 h 4679020"/>
              <a:gd name="connsiteX1715" fmla="*/ 1096139 w 4883895"/>
              <a:gd name="connsiteY1715" fmla="*/ 3037995 h 4679020"/>
              <a:gd name="connsiteX1716" fmla="*/ 1094687 w 4883895"/>
              <a:gd name="connsiteY1716" fmla="*/ 3041194 h 4679020"/>
              <a:gd name="connsiteX1717" fmla="*/ 1092318 w 4883895"/>
              <a:gd name="connsiteY1717" fmla="*/ 3047712 h 4679020"/>
              <a:gd name="connsiteX1718" fmla="*/ 1096541 w 4883895"/>
              <a:gd name="connsiteY1718" fmla="*/ 3044018 h 4679020"/>
              <a:gd name="connsiteX1719" fmla="*/ 1098023 w 4883895"/>
              <a:gd name="connsiteY1719" fmla="*/ 3040755 h 4679020"/>
              <a:gd name="connsiteX1720" fmla="*/ 1171354 w 4883895"/>
              <a:gd name="connsiteY1720" fmla="*/ 3034040 h 4679020"/>
              <a:gd name="connsiteX1721" fmla="*/ 1168022 w 4883895"/>
              <a:gd name="connsiteY1721" fmla="*/ 3035320 h 4679020"/>
              <a:gd name="connsiteX1722" fmla="*/ 1159911 w 4883895"/>
              <a:gd name="connsiteY1722" fmla="*/ 3045729 h 4679020"/>
              <a:gd name="connsiteX1723" fmla="*/ 1175624 w 4883895"/>
              <a:gd name="connsiteY1723" fmla="*/ 3037630 h 4679020"/>
              <a:gd name="connsiteX1724" fmla="*/ 1171354 w 4883895"/>
              <a:gd name="connsiteY1724" fmla="*/ 3034040 h 4679020"/>
              <a:gd name="connsiteX1725" fmla="*/ 1069168 w 4883895"/>
              <a:gd name="connsiteY1725" fmla="*/ 3033202 h 4679020"/>
              <a:gd name="connsiteX1726" fmla="*/ 1062287 w 4883895"/>
              <a:gd name="connsiteY1726" fmla="*/ 3039530 h 4679020"/>
              <a:gd name="connsiteX1727" fmla="*/ 1060981 w 4883895"/>
              <a:gd name="connsiteY1727" fmla="*/ 3044414 h 4679020"/>
              <a:gd name="connsiteX1728" fmla="*/ 1054178 w 4883895"/>
              <a:gd name="connsiteY1728" fmla="*/ 3053361 h 4679020"/>
              <a:gd name="connsiteX1729" fmla="*/ 1046753 w 4883895"/>
              <a:gd name="connsiteY1729" fmla="*/ 3062343 h 4679020"/>
              <a:gd name="connsiteX1730" fmla="*/ 1047863 w 4883895"/>
              <a:gd name="connsiteY1730" fmla="*/ 3058842 h 4679020"/>
              <a:gd name="connsiteX1731" fmla="*/ 1048962 w 4883895"/>
              <a:gd name="connsiteY1731" fmla="*/ 3055979 h 4679020"/>
              <a:gd name="connsiteX1732" fmla="*/ 1057425 w 4883895"/>
              <a:gd name="connsiteY1732" fmla="*/ 3044352 h 4679020"/>
              <a:gd name="connsiteX1733" fmla="*/ 1056623 w 4883895"/>
              <a:gd name="connsiteY1733" fmla="*/ 3045204 h 4679020"/>
              <a:gd name="connsiteX1734" fmla="*/ 1058128 w 4883895"/>
              <a:gd name="connsiteY1734" fmla="*/ 3042178 h 4679020"/>
              <a:gd name="connsiteX1735" fmla="*/ 1059200 w 4883895"/>
              <a:gd name="connsiteY1735" fmla="*/ 3041912 h 4679020"/>
              <a:gd name="connsiteX1736" fmla="*/ 1063328 w 4883895"/>
              <a:gd name="connsiteY1736" fmla="*/ 3036242 h 4679020"/>
              <a:gd name="connsiteX1737" fmla="*/ 1062677 w 4883895"/>
              <a:gd name="connsiteY1737" fmla="*/ 3038201 h 4679020"/>
              <a:gd name="connsiteX1738" fmla="*/ 1064307 w 4883895"/>
              <a:gd name="connsiteY1738" fmla="*/ 3036136 h 4679020"/>
              <a:gd name="connsiteX1739" fmla="*/ 1069168 w 4883895"/>
              <a:gd name="connsiteY1739" fmla="*/ 3033202 h 4679020"/>
              <a:gd name="connsiteX1740" fmla="*/ 3168951 w 4883895"/>
              <a:gd name="connsiteY1740" fmla="*/ 3027668 h 4679020"/>
              <a:gd name="connsiteX1741" fmla="*/ 3160508 w 4883895"/>
              <a:gd name="connsiteY1741" fmla="*/ 3030219 h 4679020"/>
              <a:gd name="connsiteX1742" fmla="*/ 3147082 w 4883895"/>
              <a:gd name="connsiteY1742" fmla="*/ 3035957 h 4679020"/>
              <a:gd name="connsiteX1743" fmla="*/ 3138669 w 4883895"/>
              <a:gd name="connsiteY1743" fmla="*/ 3046473 h 4679020"/>
              <a:gd name="connsiteX1744" fmla="*/ 3159847 w 4883895"/>
              <a:gd name="connsiteY1744" fmla="*/ 3037801 h 4679020"/>
              <a:gd name="connsiteX1745" fmla="*/ 1113425 w 4883895"/>
              <a:gd name="connsiteY1745" fmla="*/ 3021263 h 4679020"/>
              <a:gd name="connsiteX1746" fmla="*/ 1112130 w 4883895"/>
              <a:gd name="connsiteY1746" fmla="*/ 3022517 h 4679020"/>
              <a:gd name="connsiteX1747" fmla="*/ 1111843 w 4883895"/>
              <a:gd name="connsiteY1747" fmla="*/ 3023189 h 4679020"/>
              <a:gd name="connsiteX1748" fmla="*/ 1111668 w 4883895"/>
              <a:gd name="connsiteY1748" fmla="*/ 3023845 h 4679020"/>
              <a:gd name="connsiteX1749" fmla="*/ 1111619 w 4883895"/>
              <a:gd name="connsiteY1749" fmla="*/ 3024016 h 4679020"/>
              <a:gd name="connsiteX1750" fmla="*/ 1113087 w 4883895"/>
              <a:gd name="connsiteY1750" fmla="*/ 3021697 h 4679020"/>
              <a:gd name="connsiteX1751" fmla="*/ 1182964 w 4883895"/>
              <a:gd name="connsiteY1751" fmla="*/ 3015987 h 4679020"/>
              <a:gd name="connsiteX1752" fmla="*/ 1179007 w 4883895"/>
              <a:gd name="connsiteY1752" fmla="*/ 3020540 h 4679020"/>
              <a:gd name="connsiteX1753" fmla="*/ 1177979 w 4883895"/>
              <a:gd name="connsiteY1753" fmla="*/ 3021930 h 4679020"/>
              <a:gd name="connsiteX1754" fmla="*/ 1180334 w 4883895"/>
              <a:gd name="connsiteY1754" fmla="*/ 3019808 h 4679020"/>
              <a:gd name="connsiteX1755" fmla="*/ 1181866 w 4883895"/>
              <a:gd name="connsiteY1755" fmla="*/ 3018426 h 4679020"/>
              <a:gd name="connsiteX1756" fmla="*/ 1159284 w 4883895"/>
              <a:gd name="connsiteY1756" fmla="*/ 3015233 h 4679020"/>
              <a:gd name="connsiteX1757" fmla="*/ 1157720 w 4883895"/>
              <a:gd name="connsiteY1757" fmla="*/ 3015936 h 4679020"/>
              <a:gd name="connsiteX1758" fmla="*/ 1154956 w 4883895"/>
              <a:gd name="connsiteY1758" fmla="*/ 3016409 h 4679020"/>
              <a:gd name="connsiteX1759" fmla="*/ 1146427 w 4883895"/>
              <a:gd name="connsiteY1759" fmla="*/ 3027756 h 4679020"/>
              <a:gd name="connsiteX1760" fmla="*/ 1103711 w 4883895"/>
              <a:gd name="connsiteY1760" fmla="*/ 3013633 h 4679020"/>
              <a:gd name="connsiteX1761" fmla="*/ 1100795 w 4883895"/>
              <a:gd name="connsiteY1761" fmla="*/ 3016388 h 4679020"/>
              <a:gd name="connsiteX1762" fmla="*/ 1098951 w 4883895"/>
              <a:gd name="connsiteY1762" fmla="*/ 3020891 h 4679020"/>
              <a:gd name="connsiteX1763" fmla="*/ 1102125 w 4883895"/>
              <a:gd name="connsiteY1763" fmla="*/ 3017746 h 4679020"/>
              <a:gd name="connsiteX1764" fmla="*/ 3214513 w 4883895"/>
              <a:gd name="connsiteY1764" fmla="*/ 3013029 h 4679020"/>
              <a:gd name="connsiteX1765" fmla="*/ 3199146 w 4883895"/>
              <a:gd name="connsiteY1765" fmla="*/ 3017527 h 4679020"/>
              <a:gd name="connsiteX1766" fmla="*/ 3176742 w 4883895"/>
              <a:gd name="connsiteY1766" fmla="*/ 3025256 h 4679020"/>
              <a:gd name="connsiteX1767" fmla="*/ 3169520 w 4883895"/>
              <a:gd name="connsiteY1767" fmla="*/ 3033841 h 4679020"/>
              <a:gd name="connsiteX1768" fmla="*/ 3204303 w 4883895"/>
              <a:gd name="connsiteY1768" fmla="*/ 3019599 h 4679020"/>
              <a:gd name="connsiteX1769" fmla="*/ 3214513 w 4883895"/>
              <a:gd name="connsiteY1769" fmla="*/ 3013029 h 4679020"/>
              <a:gd name="connsiteX1770" fmla="*/ 1152188 w 4883895"/>
              <a:gd name="connsiteY1770" fmla="*/ 3003481 h 4679020"/>
              <a:gd name="connsiteX1771" fmla="*/ 1150809 w 4883895"/>
              <a:gd name="connsiteY1771" fmla="*/ 3003950 h 4679020"/>
              <a:gd name="connsiteX1772" fmla="*/ 1146559 w 4883895"/>
              <a:gd name="connsiteY1772" fmla="*/ 3009500 h 4679020"/>
              <a:gd name="connsiteX1773" fmla="*/ 1118590 w 4883895"/>
              <a:gd name="connsiteY1773" fmla="*/ 3001673 h 4679020"/>
              <a:gd name="connsiteX1774" fmla="*/ 1114398 w 4883895"/>
              <a:gd name="connsiteY1774" fmla="*/ 3004044 h 4679020"/>
              <a:gd name="connsiteX1775" fmla="*/ 1113388 w 4883895"/>
              <a:gd name="connsiteY1775" fmla="*/ 3006586 h 4679020"/>
              <a:gd name="connsiteX1776" fmla="*/ 1113708 w 4883895"/>
              <a:gd name="connsiteY1776" fmla="*/ 3006270 h 4679020"/>
              <a:gd name="connsiteX1777" fmla="*/ 1117198 w 4883895"/>
              <a:gd name="connsiteY1777" fmla="*/ 3005171 h 4679020"/>
              <a:gd name="connsiteX1778" fmla="*/ 1171547 w 4883895"/>
              <a:gd name="connsiteY1778" fmla="*/ 3001387 h 4679020"/>
              <a:gd name="connsiteX1779" fmla="*/ 1170428 w 4883895"/>
              <a:gd name="connsiteY1779" fmla="*/ 3002333 h 4679020"/>
              <a:gd name="connsiteX1780" fmla="*/ 1166288 w 4883895"/>
              <a:gd name="connsiteY1780" fmla="*/ 3008608 h 4679020"/>
              <a:gd name="connsiteX1781" fmla="*/ 1166810 w 4883895"/>
              <a:gd name="connsiteY1781" fmla="*/ 3008222 h 4679020"/>
              <a:gd name="connsiteX1782" fmla="*/ 1168667 w 4883895"/>
              <a:gd name="connsiteY1782" fmla="*/ 3005551 h 4679020"/>
              <a:gd name="connsiteX1783" fmla="*/ 4651277 w 4883895"/>
              <a:gd name="connsiteY1783" fmla="*/ 2995710 h 4679020"/>
              <a:gd name="connsiteX1784" fmla="*/ 4647719 w 4883895"/>
              <a:gd name="connsiteY1784" fmla="*/ 3000861 h 4679020"/>
              <a:gd name="connsiteX1785" fmla="*/ 4651277 w 4883895"/>
              <a:gd name="connsiteY1785" fmla="*/ 2995710 h 4679020"/>
              <a:gd name="connsiteX1786" fmla="*/ 1111174 w 4883895"/>
              <a:gd name="connsiteY1786" fmla="*/ 2994282 h 4679020"/>
              <a:gd name="connsiteX1787" fmla="*/ 1109035 w 4883895"/>
              <a:gd name="connsiteY1787" fmla="*/ 2996265 h 4679020"/>
              <a:gd name="connsiteX1788" fmla="*/ 1104615 w 4883895"/>
              <a:gd name="connsiteY1788" fmla="*/ 3007059 h 4679020"/>
              <a:gd name="connsiteX1789" fmla="*/ 1107181 w 4883895"/>
              <a:gd name="connsiteY1789" fmla="*/ 3004638 h 4679020"/>
              <a:gd name="connsiteX1790" fmla="*/ 1163597 w 4883895"/>
              <a:gd name="connsiteY1790" fmla="*/ 2989689 h 4679020"/>
              <a:gd name="connsiteX1791" fmla="*/ 1162578 w 4883895"/>
              <a:gd name="connsiteY1791" fmla="*/ 2990151 h 4679020"/>
              <a:gd name="connsiteX1792" fmla="*/ 1159914 w 4883895"/>
              <a:gd name="connsiteY1792" fmla="*/ 2991231 h 4679020"/>
              <a:gd name="connsiteX1793" fmla="*/ 1153819 w 4883895"/>
              <a:gd name="connsiteY1793" fmla="*/ 2999953 h 4679020"/>
              <a:gd name="connsiteX1794" fmla="*/ 1155639 w 4883895"/>
              <a:gd name="connsiteY1794" fmla="*/ 2998897 h 4679020"/>
              <a:gd name="connsiteX1795" fmla="*/ 1154524 w 4883895"/>
              <a:gd name="connsiteY1795" fmla="*/ 3000996 h 4679020"/>
              <a:gd name="connsiteX1796" fmla="*/ 1158598 w 4883895"/>
              <a:gd name="connsiteY1796" fmla="*/ 2996665 h 4679020"/>
              <a:gd name="connsiteX1797" fmla="*/ 1155639 w 4883895"/>
              <a:gd name="connsiteY1797" fmla="*/ 2998897 h 4679020"/>
              <a:gd name="connsiteX1798" fmla="*/ 1161125 w 4883895"/>
              <a:gd name="connsiteY1798" fmla="*/ 2992693 h 4679020"/>
              <a:gd name="connsiteX1799" fmla="*/ 1162721 w 4883895"/>
              <a:gd name="connsiteY1799" fmla="*/ 2991047 h 4679020"/>
              <a:gd name="connsiteX1800" fmla="*/ 1149709 w 4883895"/>
              <a:gd name="connsiteY1800" fmla="*/ 2986115 h 4679020"/>
              <a:gd name="connsiteX1801" fmla="*/ 1147024 w 4883895"/>
              <a:gd name="connsiteY1801" fmla="*/ 2988678 h 4679020"/>
              <a:gd name="connsiteX1802" fmla="*/ 1145795 w 4883895"/>
              <a:gd name="connsiteY1802" fmla="*/ 2991248 h 4679020"/>
              <a:gd name="connsiteX1803" fmla="*/ 1142227 w 4883895"/>
              <a:gd name="connsiteY1803" fmla="*/ 2996336 h 4679020"/>
              <a:gd name="connsiteX1804" fmla="*/ 1143174 w 4883895"/>
              <a:gd name="connsiteY1804" fmla="*/ 2992400 h 4679020"/>
              <a:gd name="connsiteX1805" fmla="*/ 1134509 w 4883895"/>
              <a:gd name="connsiteY1805" fmla="*/ 3000855 h 4679020"/>
              <a:gd name="connsiteX1806" fmla="*/ 1131495 w 4883895"/>
              <a:gd name="connsiteY1806" fmla="*/ 3003772 h 4679020"/>
              <a:gd name="connsiteX1807" fmla="*/ 1130411 w 4883895"/>
              <a:gd name="connsiteY1807" fmla="*/ 3005721 h 4679020"/>
              <a:gd name="connsiteX1808" fmla="*/ 1130553 w 4883895"/>
              <a:gd name="connsiteY1808" fmla="*/ 3004684 h 4679020"/>
              <a:gd name="connsiteX1809" fmla="*/ 1124669 w 4883895"/>
              <a:gd name="connsiteY1809" fmla="*/ 3010379 h 4679020"/>
              <a:gd name="connsiteX1810" fmla="*/ 1120770 w 4883895"/>
              <a:gd name="connsiteY1810" fmla="*/ 3015559 h 4679020"/>
              <a:gd name="connsiteX1811" fmla="*/ 1111611 w 4883895"/>
              <a:gd name="connsiteY1811" fmla="*/ 3027366 h 4679020"/>
              <a:gd name="connsiteX1812" fmla="*/ 1109978 w 4883895"/>
              <a:gd name="connsiteY1812" fmla="*/ 3029115 h 4679020"/>
              <a:gd name="connsiteX1813" fmla="*/ 1109488 w 4883895"/>
              <a:gd name="connsiteY1813" fmla="*/ 3030569 h 4679020"/>
              <a:gd name="connsiteX1814" fmla="*/ 1104809 w 4883895"/>
              <a:gd name="connsiteY1814" fmla="*/ 3036148 h 4679020"/>
              <a:gd name="connsiteX1815" fmla="*/ 1108362 w 4883895"/>
              <a:gd name="connsiteY1815" fmla="*/ 3026164 h 4679020"/>
              <a:gd name="connsiteX1816" fmla="*/ 1103891 w 4883895"/>
              <a:gd name="connsiteY1816" fmla="*/ 3030492 h 4679020"/>
              <a:gd name="connsiteX1817" fmla="*/ 1099637 w 4883895"/>
              <a:gd name="connsiteY1817" fmla="*/ 3041199 h 4679020"/>
              <a:gd name="connsiteX1818" fmla="*/ 1131451 w 4883895"/>
              <a:gd name="connsiteY1818" fmla="*/ 3010460 h 4679020"/>
              <a:gd name="connsiteX1819" fmla="*/ 1149435 w 4883895"/>
              <a:gd name="connsiteY1819" fmla="*/ 2992629 h 4679020"/>
              <a:gd name="connsiteX1820" fmla="*/ 1149152 w 4883895"/>
              <a:gd name="connsiteY1820" fmla="*/ 2991203 h 4679020"/>
              <a:gd name="connsiteX1821" fmla="*/ 1149639 w 4883895"/>
              <a:gd name="connsiteY1821" fmla="*/ 2986582 h 4679020"/>
              <a:gd name="connsiteX1822" fmla="*/ 1045040 w 4883895"/>
              <a:gd name="connsiteY1822" fmla="*/ 2983223 h 4679020"/>
              <a:gd name="connsiteX1823" fmla="*/ 1039209 w 4883895"/>
              <a:gd name="connsiteY1823" fmla="*/ 2990110 h 4679020"/>
              <a:gd name="connsiteX1824" fmla="*/ 1040040 w 4883895"/>
              <a:gd name="connsiteY1824" fmla="*/ 2987983 h 4679020"/>
              <a:gd name="connsiteX1825" fmla="*/ 1045040 w 4883895"/>
              <a:gd name="connsiteY1825" fmla="*/ 2983223 h 4679020"/>
              <a:gd name="connsiteX1826" fmla="*/ 4213037 w 4883895"/>
              <a:gd name="connsiteY1826" fmla="*/ 2982953 h 4679020"/>
              <a:gd name="connsiteX1827" fmla="*/ 4180133 w 4883895"/>
              <a:gd name="connsiteY1827" fmla="*/ 2987806 h 4679020"/>
              <a:gd name="connsiteX1828" fmla="*/ 4166971 w 4883895"/>
              <a:gd name="connsiteY1828" fmla="*/ 2990389 h 4679020"/>
              <a:gd name="connsiteX1829" fmla="*/ 4118041 w 4883895"/>
              <a:gd name="connsiteY1829" fmla="*/ 3002961 h 4679020"/>
              <a:gd name="connsiteX1830" fmla="*/ 4089884 w 4883895"/>
              <a:gd name="connsiteY1830" fmla="*/ 3010562 h 4679020"/>
              <a:gd name="connsiteX1831" fmla="*/ 4064781 w 4883895"/>
              <a:gd name="connsiteY1831" fmla="*/ 3019825 h 4679020"/>
              <a:gd name="connsiteX1832" fmla="*/ 4155821 w 4883895"/>
              <a:gd name="connsiteY1832" fmla="*/ 2997888 h 4679020"/>
              <a:gd name="connsiteX1833" fmla="*/ 4173139 w 4883895"/>
              <a:gd name="connsiteY1833" fmla="*/ 2994126 h 4679020"/>
              <a:gd name="connsiteX1834" fmla="*/ 4211688 w 4883895"/>
              <a:gd name="connsiteY1834" fmla="*/ 2983307 h 4679020"/>
              <a:gd name="connsiteX1835" fmla="*/ 1126024 w 4883895"/>
              <a:gd name="connsiteY1835" fmla="*/ 2981407 h 4679020"/>
              <a:gd name="connsiteX1836" fmla="*/ 1122011 w 4883895"/>
              <a:gd name="connsiteY1836" fmla="*/ 2984882 h 4679020"/>
              <a:gd name="connsiteX1837" fmla="*/ 1118522 w 4883895"/>
              <a:gd name="connsiteY1837" fmla="*/ 2993664 h 4679020"/>
              <a:gd name="connsiteX1838" fmla="*/ 1123334 w 4883895"/>
              <a:gd name="connsiteY1838" fmla="*/ 2988555 h 4679020"/>
              <a:gd name="connsiteX1839" fmla="*/ 1124113 w 4883895"/>
              <a:gd name="connsiteY1839" fmla="*/ 2987344 h 4679020"/>
              <a:gd name="connsiteX1840" fmla="*/ 1123623 w 4883895"/>
              <a:gd name="connsiteY1840" fmla="*/ 2987622 h 4679020"/>
              <a:gd name="connsiteX1841" fmla="*/ 1121358 w 4883895"/>
              <a:gd name="connsiteY1841" fmla="*/ 2988862 h 4679020"/>
              <a:gd name="connsiteX1842" fmla="*/ 1125074 w 4883895"/>
              <a:gd name="connsiteY1842" fmla="*/ 2985392 h 4679020"/>
              <a:gd name="connsiteX1843" fmla="*/ 1126137 w 4883895"/>
              <a:gd name="connsiteY1843" fmla="*/ 2982725 h 4679020"/>
              <a:gd name="connsiteX1844" fmla="*/ 4593376 w 4883895"/>
              <a:gd name="connsiteY1844" fmla="*/ 2980555 h 4679020"/>
              <a:gd name="connsiteX1845" fmla="*/ 4591882 w 4883895"/>
              <a:gd name="connsiteY1845" fmla="*/ 2982039 h 4679020"/>
              <a:gd name="connsiteX1846" fmla="*/ 4592070 w 4883895"/>
              <a:gd name="connsiteY1846" fmla="*/ 2982789 h 4679020"/>
              <a:gd name="connsiteX1847" fmla="*/ 4586918 w 4883895"/>
              <a:gd name="connsiteY1847" fmla="*/ 2984141 h 4679020"/>
              <a:gd name="connsiteX1848" fmla="*/ 4587853 w 4883895"/>
              <a:gd name="connsiteY1848" fmla="*/ 2982210 h 4679020"/>
              <a:gd name="connsiteX1849" fmla="*/ 4593376 w 4883895"/>
              <a:gd name="connsiteY1849" fmla="*/ 2980555 h 4679020"/>
              <a:gd name="connsiteX1850" fmla="*/ 4640180 w 4883895"/>
              <a:gd name="connsiteY1850" fmla="*/ 2977173 h 4679020"/>
              <a:gd name="connsiteX1851" fmla="*/ 4639729 w 4883895"/>
              <a:gd name="connsiteY1851" fmla="*/ 2978405 h 4679020"/>
              <a:gd name="connsiteX1852" fmla="*/ 4635795 w 4883895"/>
              <a:gd name="connsiteY1852" fmla="*/ 2979816 h 4679020"/>
              <a:gd name="connsiteX1853" fmla="*/ 4636751 w 4883895"/>
              <a:gd name="connsiteY1853" fmla="*/ 2978066 h 4679020"/>
              <a:gd name="connsiteX1854" fmla="*/ 1118261 w 4883895"/>
              <a:gd name="connsiteY1854" fmla="*/ 2976871 h 4679020"/>
              <a:gd name="connsiteX1855" fmla="*/ 1114799 w 4883895"/>
              <a:gd name="connsiteY1855" fmla="*/ 2982186 h 4679020"/>
              <a:gd name="connsiteX1856" fmla="*/ 1111094 w 4883895"/>
              <a:gd name="connsiteY1856" fmla="*/ 2991234 h 4679020"/>
              <a:gd name="connsiteX1857" fmla="*/ 1113096 w 4883895"/>
              <a:gd name="connsiteY1857" fmla="*/ 2989299 h 4679020"/>
              <a:gd name="connsiteX1858" fmla="*/ 1115810 w 4883895"/>
              <a:gd name="connsiteY1858" fmla="*/ 2982264 h 4679020"/>
              <a:gd name="connsiteX1859" fmla="*/ 1118261 w 4883895"/>
              <a:gd name="connsiteY1859" fmla="*/ 2976871 h 4679020"/>
              <a:gd name="connsiteX1860" fmla="*/ 1102585 w 4883895"/>
              <a:gd name="connsiteY1860" fmla="*/ 2976307 h 4679020"/>
              <a:gd name="connsiteX1861" fmla="*/ 1096320 w 4883895"/>
              <a:gd name="connsiteY1861" fmla="*/ 2990640 h 4679020"/>
              <a:gd name="connsiteX1862" fmla="*/ 1095918 w 4883895"/>
              <a:gd name="connsiteY1862" fmla="*/ 2991763 h 4679020"/>
              <a:gd name="connsiteX1863" fmla="*/ 1096004 w 4883895"/>
              <a:gd name="connsiteY1863" fmla="*/ 2991720 h 4679020"/>
              <a:gd name="connsiteX1864" fmla="*/ 1095899 w 4883895"/>
              <a:gd name="connsiteY1864" fmla="*/ 2991813 h 4679020"/>
              <a:gd name="connsiteX1865" fmla="*/ 1092321 w 4883895"/>
              <a:gd name="connsiteY1865" fmla="*/ 3001776 h 4679020"/>
              <a:gd name="connsiteX1866" fmla="*/ 1075285 w 4883895"/>
              <a:gd name="connsiteY1866" fmla="*/ 3025601 h 4679020"/>
              <a:gd name="connsiteX1867" fmla="*/ 1072586 w 4883895"/>
              <a:gd name="connsiteY1867" fmla="*/ 3029151 h 4679020"/>
              <a:gd name="connsiteX1868" fmla="*/ 1073567 w 4883895"/>
              <a:gd name="connsiteY1868" fmla="*/ 3026261 h 4679020"/>
              <a:gd name="connsiteX1869" fmla="*/ 1076080 w 4883895"/>
              <a:gd name="connsiteY1869" fmla="*/ 3018472 h 4679020"/>
              <a:gd name="connsiteX1870" fmla="*/ 1075784 w 4883895"/>
              <a:gd name="connsiteY1870" fmla="*/ 3018513 h 4679020"/>
              <a:gd name="connsiteX1871" fmla="*/ 1083920 w 4883895"/>
              <a:gd name="connsiteY1871" fmla="*/ 3006814 h 4679020"/>
              <a:gd name="connsiteX1872" fmla="*/ 1089160 w 4883895"/>
              <a:gd name="connsiteY1872" fmla="*/ 2997845 h 4679020"/>
              <a:gd name="connsiteX1873" fmla="*/ 1080112 w 4883895"/>
              <a:gd name="connsiteY1873" fmla="*/ 3005942 h 4679020"/>
              <a:gd name="connsiteX1874" fmla="*/ 1069098 w 4883895"/>
              <a:gd name="connsiteY1874" fmla="*/ 3017467 h 4679020"/>
              <a:gd name="connsiteX1875" fmla="*/ 1032510 w 4883895"/>
              <a:gd name="connsiteY1875" fmla="*/ 3037493 h 4679020"/>
              <a:gd name="connsiteX1876" fmla="*/ 1026813 w 4883895"/>
              <a:gd name="connsiteY1876" fmla="*/ 3040390 h 4679020"/>
              <a:gd name="connsiteX1877" fmla="*/ 1029583 w 4883895"/>
              <a:gd name="connsiteY1877" fmla="*/ 3037369 h 4679020"/>
              <a:gd name="connsiteX1878" fmla="*/ 1036849 w 4883895"/>
              <a:gd name="connsiteY1878" fmla="*/ 3029152 h 4679020"/>
              <a:gd name="connsiteX1879" fmla="*/ 1036378 w 4883895"/>
              <a:gd name="connsiteY1879" fmla="*/ 3029041 h 4679020"/>
              <a:gd name="connsiteX1880" fmla="*/ 1053992 w 4883895"/>
              <a:gd name="connsiteY1880" fmla="*/ 3019081 h 4679020"/>
              <a:gd name="connsiteX1881" fmla="*/ 1088123 w 4883895"/>
              <a:gd name="connsiteY1881" fmla="*/ 2995757 h 4679020"/>
              <a:gd name="connsiteX1882" fmla="*/ 1091343 w 4883895"/>
              <a:gd name="connsiteY1882" fmla="*/ 2994107 h 4679020"/>
              <a:gd name="connsiteX1883" fmla="*/ 1098860 w 4883895"/>
              <a:gd name="connsiteY1883" fmla="*/ 2981240 h 4679020"/>
              <a:gd name="connsiteX1884" fmla="*/ 1114598 w 4883895"/>
              <a:gd name="connsiteY1884" fmla="*/ 2975696 h 4679020"/>
              <a:gd name="connsiteX1885" fmla="*/ 1113101 w 4883895"/>
              <a:gd name="connsiteY1885" fmla="*/ 2976981 h 4679020"/>
              <a:gd name="connsiteX1886" fmla="*/ 1111767 w 4883895"/>
              <a:gd name="connsiteY1886" fmla="*/ 2977337 h 4679020"/>
              <a:gd name="connsiteX1887" fmla="*/ 1110644 w 4883895"/>
              <a:gd name="connsiteY1887" fmla="*/ 2977220 h 4679020"/>
              <a:gd name="connsiteX1888" fmla="*/ 1100354 w 4883895"/>
              <a:gd name="connsiteY1888" fmla="*/ 3001759 h 4679020"/>
              <a:gd name="connsiteX1889" fmla="*/ 1103806 w 4883895"/>
              <a:gd name="connsiteY1889" fmla="*/ 2998278 h 4679020"/>
              <a:gd name="connsiteX1890" fmla="*/ 1106343 w 4883895"/>
              <a:gd name="connsiteY1890" fmla="*/ 2995827 h 4679020"/>
              <a:gd name="connsiteX1891" fmla="*/ 4650711 w 4883895"/>
              <a:gd name="connsiteY1891" fmla="*/ 2974380 h 4679020"/>
              <a:gd name="connsiteX1892" fmla="*/ 4650411 w 4883895"/>
              <a:gd name="connsiteY1892" fmla="*/ 2975281 h 4679020"/>
              <a:gd name="connsiteX1893" fmla="*/ 4646585 w 4883895"/>
              <a:gd name="connsiteY1893" fmla="*/ 2976879 h 4679020"/>
              <a:gd name="connsiteX1894" fmla="*/ 4647316 w 4883895"/>
              <a:gd name="connsiteY1894" fmla="*/ 2975287 h 4679020"/>
              <a:gd name="connsiteX1895" fmla="*/ 1136547 w 4883895"/>
              <a:gd name="connsiteY1895" fmla="*/ 2972197 h 4679020"/>
              <a:gd name="connsiteX1896" fmla="*/ 1132233 w 4883895"/>
              <a:gd name="connsiteY1896" fmla="*/ 2975241 h 4679020"/>
              <a:gd name="connsiteX1897" fmla="*/ 1131269 w 4883895"/>
              <a:gd name="connsiteY1897" fmla="*/ 2977515 h 4679020"/>
              <a:gd name="connsiteX1898" fmla="*/ 1132199 w 4883895"/>
              <a:gd name="connsiteY1898" fmla="*/ 2978109 h 4679020"/>
              <a:gd name="connsiteX1899" fmla="*/ 1134288 w 4883895"/>
              <a:gd name="connsiteY1899" fmla="*/ 2976787 h 4679020"/>
              <a:gd name="connsiteX1900" fmla="*/ 1134968 w 4883895"/>
              <a:gd name="connsiteY1900" fmla="*/ 2976151 h 4679020"/>
              <a:gd name="connsiteX1901" fmla="*/ 1135994 w 4883895"/>
              <a:gd name="connsiteY1901" fmla="*/ 2974653 h 4679020"/>
              <a:gd name="connsiteX1902" fmla="*/ 1136697 w 4883895"/>
              <a:gd name="connsiteY1902" fmla="*/ 2972636 h 4679020"/>
              <a:gd name="connsiteX1903" fmla="*/ 4661185 w 4883895"/>
              <a:gd name="connsiteY1903" fmla="*/ 2971579 h 4679020"/>
              <a:gd name="connsiteX1904" fmla="*/ 4661014 w 4883895"/>
              <a:gd name="connsiteY1904" fmla="*/ 2972014 h 4679020"/>
              <a:gd name="connsiteX1905" fmla="*/ 4657162 w 4883895"/>
              <a:gd name="connsiteY1905" fmla="*/ 2973566 h 4679020"/>
              <a:gd name="connsiteX1906" fmla="*/ 4657744 w 4883895"/>
              <a:gd name="connsiteY1906" fmla="*/ 2972499 h 4679020"/>
              <a:gd name="connsiteX1907" fmla="*/ 1133116 w 4883895"/>
              <a:gd name="connsiteY1907" fmla="*/ 2964678 h 4679020"/>
              <a:gd name="connsiteX1908" fmla="*/ 1129277 w 4883895"/>
              <a:gd name="connsiteY1908" fmla="*/ 2966530 h 4679020"/>
              <a:gd name="connsiteX1909" fmla="*/ 1126721 w 4883895"/>
              <a:gd name="connsiteY1909" fmla="*/ 2973026 h 4679020"/>
              <a:gd name="connsiteX1910" fmla="*/ 1124719 w 4883895"/>
              <a:gd name="connsiteY1910" fmla="*/ 2978066 h 4679020"/>
              <a:gd name="connsiteX1911" fmla="*/ 1129879 w 4883895"/>
              <a:gd name="connsiteY1911" fmla="*/ 2973079 h 4679020"/>
              <a:gd name="connsiteX1912" fmla="*/ 1130043 w 4883895"/>
              <a:gd name="connsiteY1912" fmla="*/ 2972652 h 4679020"/>
              <a:gd name="connsiteX1913" fmla="*/ 1128843 w 4883895"/>
              <a:gd name="connsiteY1913" fmla="*/ 2973556 h 4679020"/>
              <a:gd name="connsiteX1914" fmla="*/ 1130332 w 4883895"/>
              <a:gd name="connsiteY1914" fmla="*/ 2971903 h 4679020"/>
              <a:gd name="connsiteX1915" fmla="*/ 992868 w 4883895"/>
              <a:gd name="connsiteY1915" fmla="*/ 2962661 h 4679020"/>
              <a:gd name="connsiteX1916" fmla="*/ 990472 w 4883895"/>
              <a:gd name="connsiteY1916" fmla="*/ 2965848 h 4679020"/>
              <a:gd name="connsiteX1917" fmla="*/ 991439 w 4883895"/>
              <a:gd name="connsiteY1917" fmla="*/ 2964046 h 4679020"/>
              <a:gd name="connsiteX1918" fmla="*/ 992049 w 4883895"/>
              <a:gd name="connsiteY1918" fmla="*/ 2963406 h 4679020"/>
              <a:gd name="connsiteX1919" fmla="*/ 992868 w 4883895"/>
              <a:gd name="connsiteY1919" fmla="*/ 2962661 h 4679020"/>
              <a:gd name="connsiteX1920" fmla="*/ 1139690 w 4883895"/>
              <a:gd name="connsiteY1920" fmla="*/ 2961508 h 4679020"/>
              <a:gd name="connsiteX1921" fmla="*/ 1137433 w 4883895"/>
              <a:gd name="connsiteY1921" fmla="*/ 2962596 h 4679020"/>
              <a:gd name="connsiteX1922" fmla="*/ 1136385 w 4883895"/>
              <a:gd name="connsiteY1922" fmla="*/ 2965179 h 4679020"/>
              <a:gd name="connsiteX1923" fmla="*/ 1117821 w 4883895"/>
              <a:gd name="connsiteY1923" fmla="*/ 2961174 h 4679020"/>
              <a:gd name="connsiteX1924" fmla="*/ 1111975 w 4883895"/>
              <a:gd name="connsiteY1924" fmla="*/ 2974045 h 4679020"/>
              <a:gd name="connsiteX1925" fmla="*/ 1111644 w 4883895"/>
              <a:gd name="connsiteY1925" fmla="*/ 2974832 h 4679020"/>
              <a:gd name="connsiteX1926" fmla="*/ 1115701 w 4883895"/>
              <a:gd name="connsiteY1926" fmla="*/ 2971185 h 4679020"/>
              <a:gd name="connsiteX1927" fmla="*/ 1116628 w 4883895"/>
              <a:gd name="connsiteY1927" fmla="*/ 2970163 h 4679020"/>
              <a:gd name="connsiteX1928" fmla="*/ 1117734 w 4883895"/>
              <a:gd name="connsiteY1928" fmla="*/ 2967018 h 4679020"/>
              <a:gd name="connsiteX1929" fmla="*/ 1117936 w 4883895"/>
              <a:gd name="connsiteY1929" fmla="*/ 2965945 h 4679020"/>
              <a:gd name="connsiteX1930" fmla="*/ 1117711 w 4883895"/>
              <a:gd name="connsiteY1930" fmla="*/ 2966273 h 4679020"/>
              <a:gd name="connsiteX1931" fmla="*/ 1116656 w 4883895"/>
              <a:gd name="connsiteY1931" fmla="*/ 2967746 h 4679020"/>
              <a:gd name="connsiteX1932" fmla="*/ 1118375 w 4883895"/>
              <a:gd name="connsiteY1932" fmla="*/ 2963610 h 4679020"/>
              <a:gd name="connsiteX1933" fmla="*/ 1118487 w 4883895"/>
              <a:gd name="connsiteY1933" fmla="*/ 2963003 h 4679020"/>
              <a:gd name="connsiteX1934" fmla="*/ 1117821 w 4883895"/>
              <a:gd name="connsiteY1934" fmla="*/ 2961174 h 4679020"/>
              <a:gd name="connsiteX1935" fmla="*/ 1122013 w 4883895"/>
              <a:gd name="connsiteY1935" fmla="*/ 2951832 h 4679020"/>
              <a:gd name="connsiteX1936" fmla="*/ 1119213 w 4883895"/>
              <a:gd name="connsiteY1936" fmla="*/ 2956780 h 4679020"/>
              <a:gd name="connsiteX1937" fmla="*/ 1120713 w 4883895"/>
              <a:gd name="connsiteY1937" fmla="*/ 2957211 h 4679020"/>
              <a:gd name="connsiteX1938" fmla="*/ 1121649 w 4883895"/>
              <a:gd name="connsiteY1938" fmla="*/ 2955722 h 4679020"/>
              <a:gd name="connsiteX1939" fmla="*/ 1121912 w 4883895"/>
              <a:gd name="connsiteY1939" fmla="*/ 2955090 h 4679020"/>
              <a:gd name="connsiteX1940" fmla="*/ 1122455 w 4883895"/>
              <a:gd name="connsiteY1940" fmla="*/ 2952530 h 4679020"/>
              <a:gd name="connsiteX1941" fmla="*/ 1122013 w 4883895"/>
              <a:gd name="connsiteY1941" fmla="*/ 2951832 h 4679020"/>
              <a:gd name="connsiteX1942" fmla="*/ 4674088 w 4883895"/>
              <a:gd name="connsiteY1942" fmla="*/ 2932230 h 4679020"/>
              <a:gd name="connsiteX1943" fmla="*/ 4670531 w 4883895"/>
              <a:gd name="connsiteY1943" fmla="*/ 2937379 h 4679020"/>
              <a:gd name="connsiteX1944" fmla="*/ 4674088 w 4883895"/>
              <a:gd name="connsiteY1944" fmla="*/ 2932230 h 4679020"/>
              <a:gd name="connsiteX1945" fmla="*/ 1051064 w 4883895"/>
              <a:gd name="connsiteY1945" fmla="*/ 2925453 h 4679020"/>
              <a:gd name="connsiteX1946" fmla="*/ 1046288 w 4883895"/>
              <a:gd name="connsiteY1946" fmla="*/ 2935931 h 4679020"/>
              <a:gd name="connsiteX1947" fmla="*/ 1042777 w 4883895"/>
              <a:gd name="connsiteY1947" fmla="*/ 2938152 h 4679020"/>
              <a:gd name="connsiteX1948" fmla="*/ 1047451 w 4883895"/>
              <a:gd name="connsiteY1948" fmla="*/ 2929091 h 4679020"/>
              <a:gd name="connsiteX1949" fmla="*/ 1029697 w 4883895"/>
              <a:gd name="connsiteY1949" fmla="*/ 2951905 h 4679020"/>
              <a:gd name="connsiteX1950" fmla="*/ 1034973 w 4883895"/>
              <a:gd name="connsiteY1950" fmla="*/ 2948350 h 4679020"/>
              <a:gd name="connsiteX1951" fmla="*/ 1053138 w 4883895"/>
              <a:gd name="connsiteY1951" fmla="*/ 2936269 h 4679020"/>
              <a:gd name="connsiteX1952" fmla="*/ 1058574 w 4883895"/>
              <a:gd name="connsiteY1952" fmla="*/ 2928089 h 4679020"/>
              <a:gd name="connsiteX1953" fmla="*/ 1059182 w 4883895"/>
              <a:gd name="connsiteY1953" fmla="*/ 2927003 h 4679020"/>
              <a:gd name="connsiteX1954" fmla="*/ 1057922 w 4883895"/>
              <a:gd name="connsiteY1954" fmla="*/ 2926728 h 4679020"/>
              <a:gd name="connsiteX1955" fmla="*/ 1054345 w 4883895"/>
              <a:gd name="connsiteY1955" fmla="*/ 2926063 h 4679020"/>
              <a:gd name="connsiteX1956" fmla="*/ 1051093 w 4883895"/>
              <a:gd name="connsiteY1956" fmla="*/ 2930200 h 4679020"/>
              <a:gd name="connsiteX1957" fmla="*/ 1050354 w 4883895"/>
              <a:gd name="connsiteY1957" fmla="*/ 2931117 h 4679020"/>
              <a:gd name="connsiteX1958" fmla="*/ 1052288 w 4883895"/>
              <a:gd name="connsiteY1958" fmla="*/ 2925681 h 4679020"/>
              <a:gd name="connsiteX1959" fmla="*/ 1118982 w 4883895"/>
              <a:gd name="connsiteY1959" fmla="*/ 2919926 h 4679020"/>
              <a:gd name="connsiteX1960" fmla="*/ 1120460 w 4883895"/>
              <a:gd name="connsiteY1960" fmla="*/ 2919975 h 4679020"/>
              <a:gd name="connsiteX1961" fmla="*/ 1120618 w 4883895"/>
              <a:gd name="connsiteY1961" fmla="*/ 2919981 h 4679020"/>
              <a:gd name="connsiteX1962" fmla="*/ 1120643 w 4883895"/>
              <a:gd name="connsiteY1962" fmla="*/ 2919981 h 4679020"/>
              <a:gd name="connsiteX1963" fmla="*/ 1120460 w 4883895"/>
              <a:gd name="connsiteY1963" fmla="*/ 2919975 h 4679020"/>
              <a:gd name="connsiteX1964" fmla="*/ 1120021 w 4883895"/>
              <a:gd name="connsiteY1964" fmla="*/ 2919960 h 4679020"/>
              <a:gd name="connsiteX1965" fmla="*/ 1118982 w 4883895"/>
              <a:gd name="connsiteY1965" fmla="*/ 2919926 h 4679020"/>
              <a:gd name="connsiteX1966" fmla="*/ 4130118 w 4883895"/>
              <a:gd name="connsiteY1966" fmla="*/ 2918743 h 4679020"/>
              <a:gd name="connsiteX1967" fmla="*/ 4128847 w 4883895"/>
              <a:gd name="connsiteY1967" fmla="*/ 2918948 h 4679020"/>
              <a:gd name="connsiteX1968" fmla="*/ 4110460 w 4883895"/>
              <a:gd name="connsiteY1968" fmla="*/ 2924325 h 4679020"/>
              <a:gd name="connsiteX1969" fmla="*/ 4110365 w 4883895"/>
              <a:gd name="connsiteY1969" fmla="*/ 2924461 h 4679020"/>
              <a:gd name="connsiteX1970" fmla="*/ 4128407 w 4883895"/>
              <a:gd name="connsiteY1970" fmla="*/ 2919181 h 4679020"/>
              <a:gd name="connsiteX1971" fmla="*/ 4324924 w 4883895"/>
              <a:gd name="connsiteY1971" fmla="*/ 2910288 h 4679020"/>
              <a:gd name="connsiteX1972" fmla="*/ 4321737 w 4883895"/>
              <a:gd name="connsiteY1972" fmla="*/ 2915216 h 4679020"/>
              <a:gd name="connsiteX1973" fmla="*/ 4324924 w 4883895"/>
              <a:gd name="connsiteY1973" fmla="*/ 2910288 h 4679020"/>
              <a:gd name="connsiteX1974" fmla="*/ 4237762 w 4883895"/>
              <a:gd name="connsiteY1974" fmla="*/ 2908512 h 4679020"/>
              <a:gd name="connsiteX1975" fmla="*/ 4235369 w 4883895"/>
              <a:gd name="connsiteY1975" fmla="*/ 2909209 h 4679020"/>
              <a:gd name="connsiteX1976" fmla="*/ 4235695 w 4883895"/>
              <a:gd name="connsiteY1976" fmla="*/ 2910396 h 4679020"/>
              <a:gd name="connsiteX1977" fmla="*/ 4237941 w 4883895"/>
              <a:gd name="connsiteY1977" fmla="*/ 2909918 h 4679020"/>
              <a:gd name="connsiteX1978" fmla="*/ 4238543 w 4883895"/>
              <a:gd name="connsiteY1978" fmla="*/ 2908516 h 4679020"/>
              <a:gd name="connsiteX1979" fmla="*/ 940909 w 4883895"/>
              <a:gd name="connsiteY1979" fmla="*/ 2905618 h 4679020"/>
              <a:gd name="connsiteX1980" fmla="*/ 940475 w 4883895"/>
              <a:gd name="connsiteY1980" fmla="*/ 2906573 h 4679020"/>
              <a:gd name="connsiteX1981" fmla="*/ 940843 w 4883895"/>
              <a:gd name="connsiteY1981" fmla="*/ 2906392 h 4679020"/>
              <a:gd name="connsiteX1982" fmla="*/ 4645346 w 4883895"/>
              <a:gd name="connsiteY1982" fmla="*/ 2905385 h 4679020"/>
              <a:gd name="connsiteX1983" fmla="*/ 4644035 w 4883895"/>
              <a:gd name="connsiteY1983" fmla="*/ 2906439 h 4679020"/>
              <a:gd name="connsiteX1984" fmla="*/ 4645296 w 4883895"/>
              <a:gd name="connsiteY1984" fmla="*/ 2905425 h 4679020"/>
              <a:gd name="connsiteX1985" fmla="*/ 1089130 w 4883895"/>
              <a:gd name="connsiteY1985" fmla="*/ 2904734 h 4679020"/>
              <a:gd name="connsiteX1986" fmla="*/ 1089041 w 4883895"/>
              <a:gd name="connsiteY1986" fmla="*/ 2904777 h 4679020"/>
              <a:gd name="connsiteX1987" fmla="*/ 1087156 w 4883895"/>
              <a:gd name="connsiteY1987" fmla="*/ 2907277 h 4679020"/>
              <a:gd name="connsiteX1988" fmla="*/ 1079821 w 4883895"/>
              <a:gd name="connsiteY1988" fmla="*/ 2916480 h 4679020"/>
              <a:gd name="connsiteX1989" fmla="*/ 1077290 w 4883895"/>
              <a:gd name="connsiteY1989" fmla="*/ 2916706 h 4679020"/>
              <a:gd name="connsiteX1990" fmla="*/ 1077180 w 4883895"/>
              <a:gd name="connsiteY1990" fmla="*/ 2916677 h 4679020"/>
              <a:gd name="connsiteX1991" fmla="*/ 1075523 w 4883895"/>
              <a:gd name="connsiteY1991" fmla="*/ 2920975 h 4679020"/>
              <a:gd name="connsiteX1992" fmla="*/ 1077612 w 4883895"/>
              <a:gd name="connsiteY1992" fmla="*/ 2919500 h 4679020"/>
              <a:gd name="connsiteX1993" fmla="*/ 1087714 w 4883895"/>
              <a:gd name="connsiteY1993" fmla="*/ 2914056 h 4679020"/>
              <a:gd name="connsiteX1994" fmla="*/ 1091095 w 4883895"/>
              <a:gd name="connsiteY1994" fmla="*/ 2908732 h 4679020"/>
              <a:gd name="connsiteX1995" fmla="*/ 1092738 w 4883895"/>
              <a:gd name="connsiteY1995" fmla="*/ 2906213 h 4679020"/>
              <a:gd name="connsiteX1996" fmla="*/ 4354323 w 4883895"/>
              <a:gd name="connsiteY1996" fmla="*/ 2904041 h 4679020"/>
              <a:gd name="connsiteX1997" fmla="*/ 4352353 w 4883895"/>
              <a:gd name="connsiteY1997" fmla="*/ 2909467 h 4679020"/>
              <a:gd name="connsiteX1998" fmla="*/ 4355539 w 4883895"/>
              <a:gd name="connsiteY1998" fmla="*/ 2904539 h 4679020"/>
              <a:gd name="connsiteX1999" fmla="*/ 4354323 w 4883895"/>
              <a:gd name="connsiteY1999" fmla="*/ 2904041 h 4679020"/>
              <a:gd name="connsiteX2000" fmla="*/ 1044448 w 4883895"/>
              <a:gd name="connsiteY2000" fmla="*/ 2903841 h 4679020"/>
              <a:gd name="connsiteX2001" fmla="*/ 1040328 w 4883895"/>
              <a:gd name="connsiteY2001" fmla="*/ 2910026 h 4679020"/>
              <a:gd name="connsiteX2002" fmla="*/ 1035956 w 4883895"/>
              <a:gd name="connsiteY2002" fmla="*/ 2916409 h 4679020"/>
              <a:gd name="connsiteX2003" fmla="*/ 1040612 w 4883895"/>
              <a:gd name="connsiteY2003" fmla="*/ 2913637 h 4679020"/>
              <a:gd name="connsiteX2004" fmla="*/ 1044876 w 4883895"/>
              <a:gd name="connsiteY2004" fmla="*/ 2907500 h 4679020"/>
              <a:gd name="connsiteX2005" fmla="*/ 1046700 w 4883895"/>
              <a:gd name="connsiteY2005" fmla="*/ 2905042 h 4679020"/>
              <a:gd name="connsiteX2006" fmla="*/ 4650244 w 4883895"/>
              <a:gd name="connsiteY2006" fmla="*/ 2901448 h 4679020"/>
              <a:gd name="connsiteX2007" fmla="*/ 4647915 w 4883895"/>
              <a:gd name="connsiteY2007" fmla="*/ 2903320 h 4679020"/>
              <a:gd name="connsiteX2008" fmla="*/ 4645346 w 4883895"/>
              <a:gd name="connsiteY2008" fmla="*/ 2905385 h 4679020"/>
              <a:gd name="connsiteX2009" fmla="*/ 932975 w 4883895"/>
              <a:gd name="connsiteY2009" fmla="*/ 2898342 h 4679020"/>
              <a:gd name="connsiteX2010" fmla="*/ 931803 w 4883895"/>
              <a:gd name="connsiteY2010" fmla="*/ 2901672 h 4679020"/>
              <a:gd name="connsiteX2011" fmla="*/ 932051 w 4883895"/>
              <a:gd name="connsiteY2011" fmla="*/ 2899103 h 4679020"/>
              <a:gd name="connsiteX2012" fmla="*/ 932975 w 4883895"/>
              <a:gd name="connsiteY2012" fmla="*/ 2898342 h 4679020"/>
              <a:gd name="connsiteX2013" fmla="*/ 4566972 w 4883895"/>
              <a:gd name="connsiteY2013" fmla="*/ 2898251 h 4679020"/>
              <a:gd name="connsiteX2014" fmla="*/ 4561794 w 4883895"/>
              <a:gd name="connsiteY2014" fmla="*/ 2902837 h 4679020"/>
              <a:gd name="connsiteX2015" fmla="*/ 4566972 w 4883895"/>
              <a:gd name="connsiteY2015" fmla="*/ 2898251 h 4679020"/>
              <a:gd name="connsiteX2016" fmla="*/ 4663537 w 4883895"/>
              <a:gd name="connsiteY2016" fmla="*/ 2897783 h 4679020"/>
              <a:gd name="connsiteX2017" fmla="*/ 4658120 w 4883895"/>
              <a:gd name="connsiteY2017" fmla="*/ 2904046 h 4679020"/>
              <a:gd name="connsiteX2018" fmla="*/ 979746 w 4883895"/>
              <a:gd name="connsiteY2018" fmla="*/ 2897364 h 4679020"/>
              <a:gd name="connsiteX2019" fmla="*/ 943535 w 4883895"/>
              <a:gd name="connsiteY2019" fmla="*/ 2915642 h 4679020"/>
              <a:gd name="connsiteX2020" fmla="*/ 941549 w 4883895"/>
              <a:gd name="connsiteY2020" fmla="*/ 2915200 h 4679020"/>
              <a:gd name="connsiteX2021" fmla="*/ 938005 w 4883895"/>
              <a:gd name="connsiteY2021" fmla="*/ 2924119 h 4679020"/>
              <a:gd name="connsiteX2022" fmla="*/ 934918 w 4883895"/>
              <a:gd name="connsiteY2022" fmla="*/ 2931308 h 4679020"/>
              <a:gd name="connsiteX2023" fmla="*/ 931863 w 4883895"/>
              <a:gd name="connsiteY2023" fmla="*/ 2935164 h 4679020"/>
              <a:gd name="connsiteX2024" fmla="*/ 933965 w 4883895"/>
              <a:gd name="connsiteY2024" fmla="*/ 2934110 h 4679020"/>
              <a:gd name="connsiteX2025" fmla="*/ 979713 w 4883895"/>
              <a:gd name="connsiteY2025" fmla="*/ 2908217 h 4679020"/>
              <a:gd name="connsiteX2026" fmla="*/ 979732 w 4883895"/>
              <a:gd name="connsiteY2026" fmla="*/ 2908163 h 4679020"/>
              <a:gd name="connsiteX2027" fmla="*/ 987328 w 4883895"/>
              <a:gd name="connsiteY2027" fmla="*/ 2898172 h 4679020"/>
              <a:gd name="connsiteX2028" fmla="*/ 986828 w 4883895"/>
              <a:gd name="connsiteY2028" fmla="*/ 2898406 h 4679020"/>
              <a:gd name="connsiteX2029" fmla="*/ 979746 w 4883895"/>
              <a:gd name="connsiteY2029" fmla="*/ 2897364 h 4679020"/>
              <a:gd name="connsiteX2030" fmla="*/ 934147 w 4883895"/>
              <a:gd name="connsiteY2030" fmla="*/ 2895012 h 4679020"/>
              <a:gd name="connsiteX2031" fmla="*/ 932975 w 4883895"/>
              <a:gd name="connsiteY2031" fmla="*/ 2898342 h 4679020"/>
              <a:gd name="connsiteX2032" fmla="*/ 933223 w 4883895"/>
              <a:gd name="connsiteY2032" fmla="*/ 2895773 h 4679020"/>
              <a:gd name="connsiteX2033" fmla="*/ 934147 w 4883895"/>
              <a:gd name="connsiteY2033" fmla="*/ 2895012 h 4679020"/>
              <a:gd name="connsiteX2034" fmla="*/ 4412879 w 4883895"/>
              <a:gd name="connsiteY2034" fmla="*/ 2892867 h 4679020"/>
              <a:gd name="connsiteX2035" fmla="*/ 4397076 w 4883895"/>
              <a:gd name="connsiteY2035" fmla="*/ 2896837 h 4679020"/>
              <a:gd name="connsiteX2036" fmla="*/ 4394067 w 4883895"/>
              <a:gd name="connsiteY2036" fmla="*/ 2897468 h 4679020"/>
              <a:gd name="connsiteX2037" fmla="*/ 4401415 w 4883895"/>
              <a:gd name="connsiteY2037" fmla="*/ 2895503 h 4679020"/>
              <a:gd name="connsiteX2038" fmla="*/ 1002215 w 4883895"/>
              <a:gd name="connsiteY2038" fmla="*/ 2891190 h 4679020"/>
              <a:gd name="connsiteX2039" fmla="*/ 992700 w 4883895"/>
              <a:gd name="connsiteY2039" fmla="*/ 2895652 h 4679020"/>
              <a:gd name="connsiteX2040" fmla="*/ 988257 w 4883895"/>
              <a:gd name="connsiteY2040" fmla="*/ 2901565 h 4679020"/>
              <a:gd name="connsiteX2041" fmla="*/ 985395 w 4883895"/>
              <a:gd name="connsiteY2041" fmla="*/ 2905001 h 4679020"/>
              <a:gd name="connsiteX2042" fmla="*/ 997409 w 4883895"/>
              <a:gd name="connsiteY2042" fmla="*/ 2898201 h 4679020"/>
              <a:gd name="connsiteX2043" fmla="*/ 4421605 w 4883895"/>
              <a:gd name="connsiteY2043" fmla="*/ 2890147 h 4679020"/>
              <a:gd name="connsiteX2044" fmla="*/ 4423524 w 4883895"/>
              <a:gd name="connsiteY2044" fmla="*/ 2890193 h 4679020"/>
              <a:gd name="connsiteX2045" fmla="*/ 4414559 w 4883895"/>
              <a:gd name="connsiteY2045" fmla="*/ 2892446 h 4679020"/>
              <a:gd name="connsiteX2046" fmla="*/ 937760 w 4883895"/>
              <a:gd name="connsiteY2046" fmla="*/ 2886469 h 4679020"/>
              <a:gd name="connsiteX2047" fmla="*/ 934147 w 4883895"/>
              <a:gd name="connsiteY2047" fmla="*/ 2895012 h 4679020"/>
              <a:gd name="connsiteX2048" fmla="*/ 935553 w 4883895"/>
              <a:gd name="connsiteY2048" fmla="*/ 2889831 h 4679020"/>
              <a:gd name="connsiteX2049" fmla="*/ 937760 w 4883895"/>
              <a:gd name="connsiteY2049" fmla="*/ 2886469 h 4679020"/>
              <a:gd name="connsiteX2050" fmla="*/ 4488890 w 4883895"/>
              <a:gd name="connsiteY2050" fmla="*/ 2874672 h 4679020"/>
              <a:gd name="connsiteX2051" fmla="*/ 4479828 w 4883895"/>
              <a:gd name="connsiteY2051" fmla="*/ 2877959 h 4679020"/>
              <a:gd name="connsiteX2052" fmla="*/ 4455525 w 4883895"/>
              <a:gd name="connsiteY2052" fmla="*/ 2882939 h 4679020"/>
              <a:gd name="connsiteX2053" fmla="*/ 4475605 w 4883895"/>
              <a:gd name="connsiteY2053" fmla="*/ 2876437 h 4679020"/>
              <a:gd name="connsiteX2054" fmla="*/ 950801 w 4883895"/>
              <a:gd name="connsiteY2054" fmla="*/ 2874229 h 4679020"/>
              <a:gd name="connsiteX2055" fmla="*/ 948945 w 4883895"/>
              <a:gd name="connsiteY2055" fmla="*/ 2875132 h 4679020"/>
              <a:gd name="connsiteX2056" fmla="*/ 940200 w 4883895"/>
              <a:gd name="connsiteY2056" fmla="*/ 2896493 h 4679020"/>
              <a:gd name="connsiteX2057" fmla="*/ 934513 w 4883895"/>
              <a:gd name="connsiteY2057" fmla="*/ 2909490 h 4679020"/>
              <a:gd name="connsiteX2058" fmla="*/ 938002 w 4883895"/>
              <a:gd name="connsiteY2058" fmla="*/ 2907783 h 4679020"/>
              <a:gd name="connsiteX2059" fmla="*/ 940351 w 4883895"/>
              <a:gd name="connsiteY2059" fmla="*/ 2901321 h 4679020"/>
              <a:gd name="connsiteX2060" fmla="*/ 974535 w 4883895"/>
              <a:gd name="connsiteY2060" fmla="*/ 2873840 h 4679020"/>
              <a:gd name="connsiteX2061" fmla="*/ 974977 w 4883895"/>
              <a:gd name="connsiteY2061" fmla="*/ 2874766 h 4679020"/>
              <a:gd name="connsiteX2062" fmla="*/ 972577 w 4883895"/>
              <a:gd name="connsiteY2062" fmla="*/ 2879081 h 4679020"/>
              <a:gd name="connsiteX2063" fmla="*/ 972958 w 4883895"/>
              <a:gd name="connsiteY2063" fmla="*/ 2876310 h 4679020"/>
              <a:gd name="connsiteX2064" fmla="*/ 974535 w 4883895"/>
              <a:gd name="connsiteY2064" fmla="*/ 2873840 h 4679020"/>
              <a:gd name="connsiteX2065" fmla="*/ 963603 w 4883895"/>
              <a:gd name="connsiteY2065" fmla="*/ 2867885 h 4679020"/>
              <a:gd name="connsiteX2066" fmla="*/ 959541 w 4883895"/>
              <a:gd name="connsiteY2066" fmla="*/ 2869912 h 4679020"/>
              <a:gd name="connsiteX2067" fmla="*/ 946062 w 4883895"/>
              <a:gd name="connsiteY2067" fmla="*/ 2903838 h 4679020"/>
              <a:gd name="connsiteX2068" fmla="*/ 949611 w 4883895"/>
              <a:gd name="connsiteY2068" fmla="*/ 2902101 h 4679020"/>
              <a:gd name="connsiteX2069" fmla="*/ 951409 w 4883895"/>
              <a:gd name="connsiteY2069" fmla="*/ 2897046 h 4679020"/>
              <a:gd name="connsiteX2070" fmla="*/ 956556 w 4883895"/>
              <a:gd name="connsiteY2070" fmla="*/ 2885583 h 4679020"/>
              <a:gd name="connsiteX2071" fmla="*/ 4404834 w 4883895"/>
              <a:gd name="connsiteY2071" fmla="*/ 2862447 h 4679020"/>
              <a:gd name="connsiteX2072" fmla="*/ 4408269 w 4883895"/>
              <a:gd name="connsiteY2072" fmla="*/ 2862480 h 4679020"/>
              <a:gd name="connsiteX2073" fmla="*/ 4397334 w 4883895"/>
              <a:gd name="connsiteY2073" fmla="*/ 2867405 h 4679020"/>
              <a:gd name="connsiteX2074" fmla="*/ 4386717 w 4883895"/>
              <a:gd name="connsiteY2074" fmla="*/ 2871663 h 4679020"/>
              <a:gd name="connsiteX2075" fmla="*/ 4381269 w 4883895"/>
              <a:gd name="connsiteY2075" fmla="*/ 2871303 h 4679020"/>
              <a:gd name="connsiteX2076" fmla="*/ 4378810 w 4883895"/>
              <a:gd name="connsiteY2076" fmla="*/ 2871321 h 4679020"/>
              <a:gd name="connsiteX2077" fmla="*/ 4401936 w 4883895"/>
              <a:gd name="connsiteY2077" fmla="*/ 2862629 h 4679020"/>
              <a:gd name="connsiteX2078" fmla="*/ 998164 w 4883895"/>
              <a:gd name="connsiteY2078" fmla="*/ 2861419 h 4679020"/>
              <a:gd name="connsiteX2079" fmla="*/ 995275 w 4883895"/>
              <a:gd name="connsiteY2079" fmla="*/ 2862724 h 4679020"/>
              <a:gd name="connsiteX2080" fmla="*/ 991075 w 4883895"/>
              <a:gd name="connsiteY2080" fmla="*/ 2867212 h 4679020"/>
              <a:gd name="connsiteX2081" fmla="*/ 992472 w 4883895"/>
              <a:gd name="connsiteY2081" fmla="*/ 2863993 h 4679020"/>
              <a:gd name="connsiteX2082" fmla="*/ 988009 w 4883895"/>
              <a:gd name="connsiteY2082" fmla="*/ 2866011 h 4679020"/>
              <a:gd name="connsiteX2083" fmla="*/ 988503 w 4883895"/>
              <a:gd name="connsiteY2083" fmla="*/ 2863444 h 4679020"/>
              <a:gd name="connsiteX2084" fmla="*/ 987961 w 4883895"/>
              <a:gd name="connsiteY2084" fmla="*/ 2864607 h 4679020"/>
              <a:gd name="connsiteX2085" fmla="*/ 984638 w 4883895"/>
              <a:gd name="connsiteY2085" fmla="*/ 2867884 h 4679020"/>
              <a:gd name="connsiteX2086" fmla="*/ 986058 w 4883895"/>
              <a:gd name="connsiteY2086" fmla="*/ 2863246 h 4679020"/>
              <a:gd name="connsiteX2087" fmla="*/ 985032 w 4883895"/>
              <a:gd name="connsiteY2087" fmla="*/ 2866139 h 4679020"/>
              <a:gd name="connsiteX2088" fmla="*/ 981917 w 4883895"/>
              <a:gd name="connsiteY2088" fmla="*/ 2875895 h 4679020"/>
              <a:gd name="connsiteX2089" fmla="*/ 989682 w 4883895"/>
              <a:gd name="connsiteY2089" fmla="*/ 2870563 h 4679020"/>
              <a:gd name="connsiteX2090" fmla="*/ 997051 w 4883895"/>
              <a:gd name="connsiteY2090" fmla="*/ 2866576 h 4679020"/>
              <a:gd name="connsiteX2091" fmla="*/ 1000210 w 4883895"/>
              <a:gd name="connsiteY2091" fmla="*/ 2862374 h 4679020"/>
              <a:gd name="connsiteX2092" fmla="*/ 986756 w 4883895"/>
              <a:gd name="connsiteY2092" fmla="*/ 2856476 h 4679020"/>
              <a:gd name="connsiteX2093" fmla="*/ 985746 w 4883895"/>
              <a:gd name="connsiteY2093" fmla="*/ 2857024 h 4679020"/>
              <a:gd name="connsiteX2094" fmla="*/ 972533 w 4883895"/>
              <a:gd name="connsiteY2094" fmla="*/ 2863487 h 4679020"/>
              <a:gd name="connsiteX2095" fmla="*/ 967023 w 4883895"/>
              <a:gd name="connsiteY2095" fmla="*/ 2875819 h 4679020"/>
              <a:gd name="connsiteX2096" fmla="*/ 964106 w 4883895"/>
              <a:gd name="connsiteY2096" fmla="*/ 2879772 h 4679020"/>
              <a:gd name="connsiteX2097" fmla="*/ 961458 w 4883895"/>
              <a:gd name="connsiteY2097" fmla="*/ 2879997 h 4679020"/>
              <a:gd name="connsiteX2098" fmla="*/ 961612 w 4883895"/>
              <a:gd name="connsiteY2098" fmla="*/ 2878733 h 4679020"/>
              <a:gd name="connsiteX2099" fmla="*/ 954009 w 4883895"/>
              <a:gd name="connsiteY2099" fmla="*/ 2896549 h 4679020"/>
              <a:gd name="connsiteX2100" fmla="*/ 952723 w 4883895"/>
              <a:gd name="connsiteY2100" fmla="*/ 2900577 h 4679020"/>
              <a:gd name="connsiteX2101" fmla="*/ 954051 w 4883895"/>
              <a:gd name="connsiteY2101" fmla="*/ 2899928 h 4679020"/>
              <a:gd name="connsiteX2102" fmla="*/ 958118 w 4883895"/>
              <a:gd name="connsiteY2102" fmla="*/ 2892236 h 4679020"/>
              <a:gd name="connsiteX2103" fmla="*/ 977980 w 4883895"/>
              <a:gd name="connsiteY2103" fmla="*/ 2878598 h 4679020"/>
              <a:gd name="connsiteX2104" fmla="*/ 977925 w 4883895"/>
              <a:gd name="connsiteY2104" fmla="*/ 2877610 h 4679020"/>
              <a:gd name="connsiteX2105" fmla="*/ 982748 w 4883895"/>
              <a:gd name="connsiteY2105" fmla="*/ 2866011 h 4679020"/>
              <a:gd name="connsiteX2106" fmla="*/ 840526 w 4883895"/>
              <a:gd name="connsiteY2106" fmla="*/ 2852036 h 4679020"/>
              <a:gd name="connsiteX2107" fmla="*/ 835741 w 4883895"/>
              <a:gd name="connsiteY2107" fmla="*/ 2856361 h 4679020"/>
              <a:gd name="connsiteX2108" fmla="*/ 839320 w 4883895"/>
              <a:gd name="connsiteY2108" fmla="*/ 2852653 h 4679020"/>
              <a:gd name="connsiteX2109" fmla="*/ 1016291 w 4883895"/>
              <a:gd name="connsiteY2109" fmla="*/ 2848650 h 4679020"/>
              <a:gd name="connsiteX2110" fmla="*/ 1009190 w 4883895"/>
              <a:gd name="connsiteY2110" fmla="*/ 2853786 h 4679020"/>
              <a:gd name="connsiteX2111" fmla="*/ 1008827 w 4883895"/>
              <a:gd name="connsiteY2111" fmla="*/ 2854285 h 4679020"/>
              <a:gd name="connsiteX2112" fmla="*/ 1002492 w 4883895"/>
              <a:gd name="connsiteY2112" fmla="*/ 2863659 h 4679020"/>
              <a:gd name="connsiteX2113" fmla="*/ 1009039 w 4883895"/>
              <a:gd name="connsiteY2113" fmla="*/ 2860171 h 4679020"/>
              <a:gd name="connsiteX2114" fmla="*/ 1016248 w 4883895"/>
              <a:gd name="connsiteY2114" fmla="*/ 2848719 h 4679020"/>
              <a:gd name="connsiteX2115" fmla="*/ 959934 w 4883895"/>
              <a:gd name="connsiteY2115" fmla="*/ 2834653 h 4679020"/>
              <a:gd name="connsiteX2116" fmla="*/ 954140 w 4883895"/>
              <a:gd name="connsiteY2116" fmla="*/ 2847405 h 4679020"/>
              <a:gd name="connsiteX2117" fmla="*/ 952716 w 4883895"/>
              <a:gd name="connsiteY2117" fmla="*/ 2850803 h 4679020"/>
              <a:gd name="connsiteX2118" fmla="*/ 957646 w 4883895"/>
              <a:gd name="connsiteY2118" fmla="*/ 2846781 h 4679020"/>
              <a:gd name="connsiteX2119" fmla="*/ 959901 w 4883895"/>
              <a:gd name="connsiteY2119" fmla="*/ 2840379 h 4679020"/>
              <a:gd name="connsiteX2120" fmla="*/ 959984 w 4883895"/>
              <a:gd name="connsiteY2120" fmla="*/ 2834775 h 4679020"/>
              <a:gd name="connsiteX2121" fmla="*/ 976570 w 4883895"/>
              <a:gd name="connsiteY2121" fmla="*/ 2828072 h 4679020"/>
              <a:gd name="connsiteX2122" fmla="*/ 976179 w 4883895"/>
              <a:gd name="connsiteY2122" fmla="*/ 2828391 h 4679020"/>
              <a:gd name="connsiteX2123" fmla="*/ 975147 w 4883895"/>
              <a:gd name="connsiteY2123" fmla="*/ 2830621 h 4679020"/>
              <a:gd name="connsiteX2124" fmla="*/ 973191 w 4883895"/>
              <a:gd name="connsiteY2124" fmla="*/ 2835550 h 4679020"/>
              <a:gd name="connsiteX2125" fmla="*/ 977109 w 4883895"/>
              <a:gd name="connsiteY2125" fmla="*/ 2833298 h 4679020"/>
              <a:gd name="connsiteX2126" fmla="*/ 978730 w 4883895"/>
              <a:gd name="connsiteY2126" fmla="*/ 2829092 h 4679020"/>
              <a:gd name="connsiteX2127" fmla="*/ 977215 w 4883895"/>
              <a:gd name="connsiteY2127" fmla="*/ 2828132 h 4679020"/>
              <a:gd name="connsiteX2128" fmla="*/ 995862 w 4883895"/>
              <a:gd name="connsiteY2128" fmla="*/ 2821335 h 4679020"/>
              <a:gd name="connsiteX2129" fmla="*/ 990618 w 4883895"/>
              <a:gd name="connsiteY2129" fmla="*/ 2823984 h 4679020"/>
              <a:gd name="connsiteX2130" fmla="*/ 989614 w 4883895"/>
              <a:gd name="connsiteY2130" fmla="*/ 2826112 h 4679020"/>
              <a:gd name="connsiteX2131" fmla="*/ 995264 w 4883895"/>
              <a:gd name="connsiteY2131" fmla="*/ 2822865 h 4679020"/>
              <a:gd name="connsiteX2132" fmla="*/ 1003163 w 4883895"/>
              <a:gd name="connsiteY2132" fmla="*/ 2817650 h 4679020"/>
              <a:gd name="connsiteX2133" fmla="*/ 997321 w 4883895"/>
              <a:gd name="connsiteY2133" fmla="*/ 2820600 h 4679020"/>
              <a:gd name="connsiteX2134" fmla="*/ 996694 w 4883895"/>
              <a:gd name="connsiteY2134" fmla="*/ 2822044 h 4679020"/>
              <a:gd name="connsiteX2135" fmla="*/ 1002747 w 4883895"/>
              <a:gd name="connsiteY2135" fmla="*/ 2818565 h 4679020"/>
              <a:gd name="connsiteX2136" fmla="*/ 1015406 w 4883895"/>
              <a:gd name="connsiteY2136" fmla="*/ 2810078 h 4679020"/>
              <a:gd name="connsiteX2137" fmla="*/ 1012460 w 4883895"/>
              <a:gd name="connsiteY2137" fmla="*/ 2812008 h 4679020"/>
              <a:gd name="connsiteX2138" fmla="*/ 1011841 w 4883895"/>
              <a:gd name="connsiteY2138" fmla="*/ 2813338 h 4679020"/>
              <a:gd name="connsiteX2139" fmla="*/ 1012744 w 4883895"/>
              <a:gd name="connsiteY2139" fmla="*/ 2812820 h 4679020"/>
              <a:gd name="connsiteX2140" fmla="*/ 1015286 w 4883895"/>
              <a:gd name="connsiteY2140" fmla="*/ 2810361 h 4679020"/>
              <a:gd name="connsiteX2141" fmla="*/ 869603 w 4883895"/>
              <a:gd name="connsiteY2141" fmla="*/ 2803176 h 4679020"/>
              <a:gd name="connsiteX2142" fmla="*/ 866347 w 4883895"/>
              <a:gd name="connsiteY2142" fmla="*/ 2806636 h 4679020"/>
              <a:gd name="connsiteX2143" fmla="*/ 867852 w 4883895"/>
              <a:gd name="connsiteY2143" fmla="*/ 2803609 h 4679020"/>
              <a:gd name="connsiteX2144" fmla="*/ 869603 w 4883895"/>
              <a:gd name="connsiteY2144" fmla="*/ 2803176 h 4679020"/>
              <a:gd name="connsiteX2145" fmla="*/ 872860 w 4883895"/>
              <a:gd name="connsiteY2145" fmla="*/ 2799716 h 4679020"/>
              <a:gd name="connsiteX2146" fmla="*/ 869603 w 4883895"/>
              <a:gd name="connsiteY2146" fmla="*/ 2803176 h 4679020"/>
              <a:gd name="connsiteX2147" fmla="*/ 871109 w 4883895"/>
              <a:gd name="connsiteY2147" fmla="*/ 2800149 h 4679020"/>
              <a:gd name="connsiteX2148" fmla="*/ 872860 w 4883895"/>
              <a:gd name="connsiteY2148" fmla="*/ 2799716 h 4679020"/>
              <a:gd name="connsiteX2149" fmla="*/ 882148 w 4883895"/>
              <a:gd name="connsiteY2149" fmla="*/ 2791174 h 4679020"/>
              <a:gd name="connsiteX2150" fmla="*/ 872860 w 4883895"/>
              <a:gd name="connsiteY2150" fmla="*/ 2799716 h 4679020"/>
              <a:gd name="connsiteX2151" fmla="*/ 877286 w 4883895"/>
              <a:gd name="connsiteY2151" fmla="*/ 2794108 h 4679020"/>
              <a:gd name="connsiteX2152" fmla="*/ 882148 w 4883895"/>
              <a:gd name="connsiteY2152" fmla="*/ 2791174 h 4679020"/>
              <a:gd name="connsiteX2153" fmla="*/ 1008342 w 4883895"/>
              <a:gd name="connsiteY2153" fmla="*/ 2791145 h 4679020"/>
              <a:gd name="connsiteX2154" fmla="*/ 1007905 w 4883895"/>
              <a:gd name="connsiteY2154" fmla="*/ 2791472 h 4679020"/>
              <a:gd name="connsiteX2155" fmla="*/ 1005185 w 4883895"/>
              <a:gd name="connsiteY2155" fmla="*/ 2796409 h 4679020"/>
              <a:gd name="connsiteX2156" fmla="*/ 1006362 w 4883895"/>
              <a:gd name="connsiteY2156" fmla="*/ 2795665 h 4679020"/>
              <a:gd name="connsiteX2157" fmla="*/ 1014419 w 4883895"/>
              <a:gd name="connsiteY2157" fmla="*/ 2786610 h 4679020"/>
              <a:gd name="connsiteX2158" fmla="*/ 1011641 w 4883895"/>
              <a:gd name="connsiteY2158" fmla="*/ 2788684 h 4679020"/>
              <a:gd name="connsiteX2159" fmla="*/ 1008935 w 4883895"/>
              <a:gd name="connsiteY2159" fmla="*/ 2794039 h 4679020"/>
              <a:gd name="connsiteX2160" fmla="*/ 1013367 w 4883895"/>
              <a:gd name="connsiteY2160" fmla="*/ 2791240 h 4679020"/>
              <a:gd name="connsiteX2161" fmla="*/ 4353825 w 4883895"/>
              <a:gd name="connsiteY2161" fmla="*/ 2766520 h 4679020"/>
              <a:gd name="connsiteX2162" fmla="*/ 4350054 w 4883895"/>
              <a:gd name="connsiteY2162" fmla="*/ 2768006 h 4679020"/>
              <a:gd name="connsiteX2163" fmla="*/ 4351057 w 4883895"/>
              <a:gd name="connsiteY2163" fmla="*/ 2767375 h 4679020"/>
              <a:gd name="connsiteX2164" fmla="*/ 4351874 w 4883895"/>
              <a:gd name="connsiteY2164" fmla="*/ 2766935 h 4679020"/>
              <a:gd name="connsiteX2165" fmla="*/ 4335345 w 4883895"/>
              <a:gd name="connsiteY2165" fmla="*/ 2747343 h 4679020"/>
              <a:gd name="connsiteX2166" fmla="*/ 4334416 w 4883895"/>
              <a:gd name="connsiteY2166" fmla="*/ 2747558 h 4679020"/>
              <a:gd name="connsiteX2167" fmla="*/ 4330329 w 4883895"/>
              <a:gd name="connsiteY2167" fmla="*/ 2748798 h 4679020"/>
              <a:gd name="connsiteX2168" fmla="*/ 4330472 w 4883895"/>
              <a:gd name="connsiteY2168" fmla="*/ 2748948 h 4679020"/>
              <a:gd name="connsiteX2169" fmla="*/ 995469 w 4883895"/>
              <a:gd name="connsiteY2169" fmla="*/ 2739092 h 4679020"/>
              <a:gd name="connsiteX2170" fmla="*/ 970838 w 4883895"/>
              <a:gd name="connsiteY2170" fmla="*/ 2759705 h 4679020"/>
              <a:gd name="connsiteX2171" fmla="*/ 969788 w 4883895"/>
              <a:gd name="connsiteY2171" fmla="*/ 2760627 h 4679020"/>
              <a:gd name="connsiteX2172" fmla="*/ 968710 w 4883895"/>
              <a:gd name="connsiteY2172" fmla="*/ 2762831 h 4679020"/>
              <a:gd name="connsiteX2173" fmla="*/ 958161 w 4883895"/>
              <a:gd name="connsiteY2173" fmla="*/ 2787812 h 4679020"/>
              <a:gd name="connsiteX2174" fmla="*/ 954613 w 4883895"/>
              <a:gd name="connsiteY2174" fmla="*/ 2795753 h 4679020"/>
              <a:gd name="connsiteX2175" fmla="*/ 960193 w 4883895"/>
              <a:gd name="connsiteY2175" fmla="*/ 2790549 h 4679020"/>
              <a:gd name="connsiteX2176" fmla="*/ 981865 w 4883895"/>
              <a:gd name="connsiteY2176" fmla="*/ 2770505 h 4679020"/>
              <a:gd name="connsiteX2177" fmla="*/ 987943 w 4883895"/>
              <a:gd name="connsiteY2177" fmla="*/ 2756469 h 4679020"/>
              <a:gd name="connsiteX2178" fmla="*/ 972521 w 4883895"/>
              <a:gd name="connsiteY2178" fmla="*/ 2769511 h 4679020"/>
              <a:gd name="connsiteX2179" fmla="*/ 989496 w 4883895"/>
              <a:gd name="connsiteY2179" fmla="*/ 2752885 h 4679020"/>
              <a:gd name="connsiteX2180" fmla="*/ 4202525 w 4883895"/>
              <a:gd name="connsiteY2180" fmla="*/ 2723477 h 4679020"/>
              <a:gd name="connsiteX2181" fmla="*/ 4197675 w 4883895"/>
              <a:gd name="connsiteY2181" fmla="*/ 2723938 h 4679020"/>
              <a:gd name="connsiteX2182" fmla="*/ 4196588 w 4883895"/>
              <a:gd name="connsiteY2182" fmla="*/ 2724229 h 4679020"/>
              <a:gd name="connsiteX2183" fmla="*/ 4202198 w 4883895"/>
              <a:gd name="connsiteY2183" fmla="*/ 2723562 h 4679020"/>
              <a:gd name="connsiteX2184" fmla="*/ 924404 w 4883895"/>
              <a:gd name="connsiteY2184" fmla="*/ 2717552 h 4679020"/>
              <a:gd name="connsiteX2185" fmla="*/ 908503 w 4883895"/>
              <a:gd name="connsiteY2185" fmla="*/ 2749644 h 4679020"/>
              <a:gd name="connsiteX2186" fmla="*/ 900564 w 4883895"/>
              <a:gd name="connsiteY2186" fmla="*/ 2769525 h 4679020"/>
              <a:gd name="connsiteX2187" fmla="*/ 898181 w 4883895"/>
              <a:gd name="connsiteY2187" fmla="*/ 2775008 h 4679020"/>
              <a:gd name="connsiteX2188" fmla="*/ 916786 w 4883895"/>
              <a:gd name="connsiteY2188" fmla="*/ 2756250 h 4679020"/>
              <a:gd name="connsiteX2189" fmla="*/ 917842 w 4883895"/>
              <a:gd name="connsiteY2189" fmla="*/ 2755229 h 4679020"/>
              <a:gd name="connsiteX2190" fmla="*/ 916932 w 4883895"/>
              <a:gd name="connsiteY2190" fmla="*/ 2754153 h 4679020"/>
              <a:gd name="connsiteX2191" fmla="*/ 924404 w 4883895"/>
              <a:gd name="connsiteY2191" fmla="*/ 2717552 h 4679020"/>
              <a:gd name="connsiteX2192" fmla="*/ 4287224 w 4883895"/>
              <a:gd name="connsiteY2192" fmla="*/ 2715462 h 4679020"/>
              <a:gd name="connsiteX2193" fmla="*/ 4289714 w 4883895"/>
              <a:gd name="connsiteY2193" fmla="*/ 2716033 h 4679020"/>
              <a:gd name="connsiteX2194" fmla="*/ 4284999 w 4883895"/>
              <a:gd name="connsiteY2194" fmla="*/ 2717123 h 4679020"/>
              <a:gd name="connsiteX2195" fmla="*/ 4284432 w 4883895"/>
              <a:gd name="connsiteY2195" fmla="*/ 2716309 h 4679020"/>
              <a:gd name="connsiteX2196" fmla="*/ 4287224 w 4883895"/>
              <a:gd name="connsiteY2196" fmla="*/ 2715462 h 4679020"/>
              <a:gd name="connsiteX2197" fmla="*/ 4243612 w 4883895"/>
              <a:gd name="connsiteY2197" fmla="*/ 2712735 h 4679020"/>
              <a:gd name="connsiteX2198" fmla="*/ 4239042 w 4883895"/>
              <a:gd name="connsiteY2198" fmla="*/ 2713125 h 4679020"/>
              <a:gd name="connsiteX2199" fmla="*/ 4233795 w 4883895"/>
              <a:gd name="connsiteY2199" fmla="*/ 2715302 h 4679020"/>
              <a:gd name="connsiteX2200" fmla="*/ 4266309 w 4883895"/>
              <a:gd name="connsiteY2200" fmla="*/ 2706871 h 4679020"/>
              <a:gd name="connsiteX2201" fmla="*/ 4259443 w 4883895"/>
              <a:gd name="connsiteY2201" fmla="*/ 2707588 h 4679020"/>
              <a:gd name="connsiteX2202" fmla="*/ 4248972 w 4883895"/>
              <a:gd name="connsiteY2202" fmla="*/ 2708485 h 4679020"/>
              <a:gd name="connsiteX2203" fmla="*/ 4245194 w 4883895"/>
              <a:gd name="connsiteY2203" fmla="*/ 2710388 h 4679020"/>
              <a:gd name="connsiteX2204" fmla="*/ 4243910 w 4883895"/>
              <a:gd name="connsiteY2204" fmla="*/ 2710971 h 4679020"/>
              <a:gd name="connsiteX2205" fmla="*/ 4247183 w 4883895"/>
              <a:gd name="connsiteY2205" fmla="*/ 2710826 h 4679020"/>
              <a:gd name="connsiteX2206" fmla="*/ 4250870 w 4883895"/>
              <a:gd name="connsiteY2206" fmla="*/ 2710838 h 4679020"/>
              <a:gd name="connsiteX2207" fmla="*/ 4255666 w 4883895"/>
              <a:gd name="connsiteY2207" fmla="*/ 2709585 h 4679020"/>
              <a:gd name="connsiteX2208" fmla="*/ 4278855 w 4883895"/>
              <a:gd name="connsiteY2208" fmla="*/ 2705559 h 4679020"/>
              <a:gd name="connsiteX2209" fmla="*/ 4278303 w 4883895"/>
              <a:gd name="connsiteY2209" fmla="*/ 2706821 h 4679020"/>
              <a:gd name="connsiteX2210" fmla="*/ 4278138 w 4883895"/>
              <a:gd name="connsiteY2210" fmla="*/ 2707199 h 4679020"/>
              <a:gd name="connsiteX2211" fmla="*/ 4312892 w 4883895"/>
              <a:gd name="connsiteY2211" fmla="*/ 2701934 h 4679020"/>
              <a:gd name="connsiteX2212" fmla="*/ 4302785 w 4883895"/>
              <a:gd name="connsiteY2212" fmla="*/ 2703015 h 4679020"/>
              <a:gd name="connsiteX2213" fmla="*/ 4308108 w 4883895"/>
              <a:gd name="connsiteY2213" fmla="*/ 2704014 h 4679020"/>
              <a:gd name="connsiteX2214" fmla="*/ 4311070 w 4883895"/>
              <a:gd name="connsiteY2214" fmla="*/ 2702765 h 4679020"/>
              <a:gd name="connsiteX2215" fmla="*/ 4313686 w 4883895"/>
              <a:gd name="connsiteY2215" fmla="*/ 2701983 h 4679020"/>
              <a:gd name="connsiteX2216" fmla="*/ 4313519 w 4883895"/>
              <a:gd name="connsiteY2216" fmla="*/ 2701977 h 4679020"/>
              <a:gd name="connsiteX2217" fmla="*/ 4312892 w 4883895"/>
              <a:gd name="connsiteY2217" fmla="*/ 2701934 h 4679020"/>
              <a:gd name="connsiteX2218" fmla="*/ 4205575 w 4883895"/>
              <a:gd name="connsiteY2218" fmla="*/ 2691637 h 4679020"/>
              <a:gd name="connsiteX2219" fmla="*/ 4203178 w 4883895"/>
              <a:gd name="connsiteY2219" fmla="*/ 2691799 h 4679020"/>
              <a:gd name="connsiteX2220" fmla="*/ 4202840 w 4883895"/>
              <a:gd name="connsiteY2220" fmla="*/ 2692199 h 4679020"/>
              <a:gd name="connsiteX2221" fmla="*/ 4203146 w 4883895"/>
              <a:gd name="connsiteY2221" fmla="*/ 2692567 h 4679020"/>
              <a:gd name="connsiteX2222" fmla="*/ 4205393 w 4883895"/>
              <a:gd name="connsiteY2222" fmla="*/ 2692089 h 4679020"/>
              <a:gd name="connsiteX2223" fmla="*/ 4205835 w 4883895"/>
              <a:gd name="connsiteY2223" fmla="*/ 2691791 h 4679020"/>
              <a:gd name="connsiteX2224" fmla="*/ 4367397 w 4883895"/>
              <a:gd name="connsiteY2224" fmla="*/ 2686846 h 4679020"/>
              <a:gd name="connsiteX2225" fmla="*/ 4362899 w 4883895"/>
              <a:gd name="connsiteY2225" fmla="*/ 2687351 h 4679020"/>
              <a:gd name="connsiteX2226" fmla="*/ 4363794 w 4883895"/>
              <a:gd name="connsiteY2226" fmla="*/ 2686995 h 4679020"/>
              <a:gd name="connsiteX2227" fmla="*/ 4254062 w 4883895"/>
              <a:gd name="connsiteY2227" fmla="*/ 2686346 h 4679020"/>
              <a:gd name="connsiteX2228" fmla="*/ 4248636 w 4883895"/>
              <a:gd name="connsiteY2228" fmla="*/ 2687647 h 4679020"/>
              <a:gd name="connsiteX2229" fmla="*/ 4249013 w 4883895"/>
              <a:gd name="connsiteY2229" fmla="*/ 2688381 h 4679020"/>
              <a:gd name="connsiteX2230" fmla="*/ 4251400 w 4883895"/>
              <a:gd name="connsiteY2230" fmla="*/ 2688698 h 4679020"/>
              <a:gd name="connsiteX2231" fmla="*/ 4252051 w 4883895"/>
              <a:gd name="connsiteY2231" fmla="*/ 2688636 h 4679020"/>
              <a:gd name="connsiteX2232" fmla="*/ 4253727 w 4883895"/>
              <a:gd name="connsiteY2232" fmla="*/ 2688141 h 4679020"/>
              <a:gd name="connsiteX2233" fmla="*/ 4254062 w 4883895"/>
              <a:gd name="connsiteY2233" fmla="*/ 2686346 h 4679020"/>
              <a:gd name="connsiteX2234" fmla="*/ 3378727 w 4883895"/>
              <a:gd name="connsiteY2234" fmla="*/ 2680880 h 4679020"/>
              <a:gd name="connsiteX2235" fmla="*/ 3350177 w 4883895"/>
              <a:gd name="connsiteY2235" fmla="*/ 2701147 h 4679020"/>
              <a:gd name="connsiteX2236" fmla="*/ 3368517 w 4883895"/>
              <a:gd name="connsiteY2236" fmla="*/ 2694429 h 4679020"/>
              <a:gd name="connsiteX2237" fmla="*/ 4315837 w 4883895"/>
              <a:gd name="connsiteY2237" fmla="*/ 2679344 h 4679020"/>
              <a:gd name="connsiteX2238" fmla="*/ 4320811 w 4883895"/>
              <a:gd name="connsiteY2238" fmla="*/ 2679649 h 4679020"/>
              <a:gd name="connsiteX2239" fmla="*/ 4312009 w 4883895"/>
              <a:gd name="connsiteY2239" fmla="*/ 2680563 h 4679020"/>
              <a:gd name="connsiteX2240" fmla="*/ 4315837 w 4883895"/>
              <a:gd name="connsiteY2240" fmla="*/ 2679344 h 4679020"/>
              <a:gd name="connsiteX2241" fmla="*/ 4321874 w 4883895"/>
              <a:gd name="connsiteY2241" fmla="*/ 2678911 h 4679020"/>
              <a:gd name="connsiteX2242" fmla="*/ 4324134 w 4883895"/>
              <a:gd name="connsiteY2242" fmla="*/ 2679554 h 4679020"/>
              <a:gd name="connsiteX2243" fmla="*/ 4320811 w 4883895"/>
              <a:gd name="connsiteY2243" fmla="*/ 2679649 h 4679020"/>
              <a:gd name="connsiteX2244" fmla="*/ 4321874 w 4883895"/>
              <a:gd name="connsiteY2244" fmla="*/ 2678911 h 4679020"/>
              <a:gd name="connsiteX2245" fmla="*/ 4325196 w 4883895"/>
              <a:gd name="connsiteY2245" fmla="*/ 2678814 h 4679020"/>
              <a:gd name="connsiteX2246" fmla="*/ 4327454 w 4883895"/>
              <a:gd name="connsiteY2246" fmla="*/ 2679458 h 4679020"/>
              <a:gd name="connsiteX2247" fmla="*/ 4324134 w 4883895"/>
              <a:gd name="connsiteY2247" fmla="*/ 2679554 h 4679020"/>
              <a:gd name="connsiteX2248" fmla="*/ 4325196 w 4883895"/>
              <a:gd name="connsiteY2248" fmla="*/ 2678814 h 4679020"/>
              <a:gd name="connsiteX2249" fmla="*/ 920133 w 4883895"/>
              <a:gd name="connsiteY2249" fmla="*/ 2674417 h 4679020"/>
              <a:gd name="connsiteX2250" fmla="*/ 917751 w 4883895"/>
              <a:gd name="connsiteY2250" fmla="*/ 2682038 h 4679020"/>
              <a:gd name="connsiteX2251" fmla="*/ 998461 w 4883895"/>
              <a:gd name="connsiteY2251" fmla="*/ 2667886 h 4679020"/>
              <a:gd name="connsiteX2252" fmla="*/ 997390 w 4883895"/>
              <a:gd name="connsiteY2252" fmla="*/ 2673526 h 4679020"/>
              <a:gd name="connsiteX2253" fmla="*/ 3441135 w 4883895"/>
              <a:gd name="connsiteY2253" fmla="*/ 2660891 h 4679020"/>
              <a:gd name="connsiteX2254" fmla="*/ 3420925 w 4883895"/>
              <a:gd name="connsiteY2254" fmla="*/ 2667079 h 4679020"/>
              <a:gd name="connsiteX2255" fmla="*/ 3419190 w 4883895"/>
              <a:gd name="connsiteY2255" fmla="*/ 2669543 h 4679020"/>
              <a:gd name="connsiteX2256" fmla="*/ 3411376 w 4883895"/>
              <a:gd name="connsiteY2256" fmla="*/ 2680271 h 4679020"/>
              <a:gd name="connsiteX2257" fmla="*/ 3429512 w 4883895"/>
              <a:gd name="connsiteY2257" fmla="*/ 2675059 h 4679020"/>
              <a:gd name="connsiteX2258" fmla="*/ 3432927 w 4883895"/>
              <a:gd name="connsiteY2258" fmla="*/ 2671067 h 4679020"/>
              <a:gd name="connsiteX2259" fmla="*/ 4325696 w 4883895"/>
              <a:gd name="connsiteY2259" fmla="*/ 2660808 h 4679020"/>
              <a:gd name="connsiteX2260" fmla="*/ 4325525 w 4883895"/>
              <a:gd name="connsiteY2260" fmla="*/ 2661117 h 4679020"/>
              <a:gd name="connsiteX2261" fmla="*/ 4333189 w 4883895"/>
              <a:gd name="connsiteY2261" fmla="*/ 2661142 h 4679020"/>
              <a:gd name="connsiteX2262" fmla="*/ 4336055 w 4883895"/>
              <a:gd name="connsiteY2262" fmla="*/ 2661098 h 4679020"/>
              <a:gd name="connsiteX2263" fmla="*/ 4331843 w 4883895"/>
              <a:gd name="connsiteY2263" fmla="*/ 2662787 h 4679020"/>
              <a:gd name="connsiteX2264" fmla="*/ 4304069 w 4883895"/>
              <a:gd name="connsiteY2264" fmla="*/ 2672945 h 4679020"/>
              <a:gd name="connsiteX2265" fmla="*/ 4292923 w 4883895"/>
              <a:gd name="connsiteY2265" fmla="*/ 2673354 h 4679020"/>
              <a:gd name="connsiteX2266" fmla="*/ 4278060 w 4883895"/>
              <a:gd name="connsiteY2266" fmla="*/ 2675106 h 4679020"/>
              <a:gd name="connsiteX2267" fmla="*/ 4283903 w 4883895"/>
              <a:gd name="connsiteY2267" fmla="*/ 2672785 h 4679020"/>
              <a:gd name="connsiteX2268" fmla="*/ 4312163 w 4883895"/>
              <a:gd name="connsiteY2268" fmla="*/ 2665545 h 4679020"/>
              <a:gd name="connsiteX2269" fmla="*/ 4372285 w 4883895"/>
              <a:gd name="connsiteY2269" fmla="*/ 2644618 h 4679020"/>
              <a:gd name="connsiteX2270" fmla="*/ 4375719 w 4883895"/>
              <a:gd name="connsiteY2270" fmla="*/ 2644650 h 4679020"/>
              <a:gd name="connsiteX2271" fmla="*/ 4364785 w 4883895"/>
              <a:gd name="connsiteY2271" fmla="*/ 2649576 h 4679020"/>
              <a:gd name="connsiteX2272" fmla="*/ 4354167 w 4883895"/>
              <a:gd name="connsiteY2272" fmla="*/ 2653834 h 4679020"/>
              <a:gd name="connsiteX2273" fmla="*/ 4348720 w 4883895"/>
              <a:gd name="connsiteY2273" fmla="*/ 2653473 h 4679020"/>
              <a:gd name="connsiteX2274" fmla="*/ 4346262 w 4883895"/>
              <a:gd name="connsiteY2274" fmla="*/ 2653491 h 4679020"/>
              <a:gd name="connsiteX2275" fmla="*/ 4369386 w 4883895"/>
              <a:gd name="connsiteY2275" fmla="*/ 2644801 h 4679020"/>
              <a:gd name="connsiteX2276" fmla="*/ 1028348 w 4883895"/>
              <a:gd name="connsiteY2276" fmla="*/ 2622705 h 4679020"/>
              <a:gd name="connsiteX2277" fmla="*/ 1010971 w 4883895"/>
              <a:gd name="connsiteY2277" fmla="*/ 2634694 h 4679020"/>
              <a:gd name="connsiteX2278" fmla="*/ 992479 w 4883895"/>
              <a:gd name="connsiteY2278" fmla="*/ 2668219 h 4679020"/>
              <a:gd name="connsiteX2279" fmla="*/ 982833 w 4883895"/>
              <a:gd name="connsiteY2279" fmla="*/ 2688545 h 4679020"/>
              <a:gd name="connsiteX2280" fmla="*/ 1002903 w 4883895"/>
              <a:gd name="connsiteY2280" fmla="*/ 2670443 h 4679020"/>
              <a:gd name="connsiteX2281" fmla="*/ 1010243 w 4883895"/>
              <a:gd name="connsiteY2281" fmla="*/ 2657609 h 4679020"/>
              <a:gd name="connsiteX2282" fmla="*/ 3478989 w 4883895"/>
              <a:gd name="connsiteY2282" fmla="*/ 2613839 h 4679020"/>
              <a:gd name="connsiteX2283" fmla="*/ 3476324 w 4883895"/>
              <a:gd name="connsiteY2283" fmla="*/ 2614303 h 4679020"/>
              <a:gd name="connsiteX2284" fmla="*/ 3441762 w 4883895"/>
              <a:gd name="connsiteY2284" fmla="*/ 2637134 h 4679020"/>
              <a:gd name="connsiteX2285" fmla="*/ 3435710 w 4883895"/>
              <a:gd name="connsiteY2285" fmla="*/ 2646075 h 4679020"/>
              <a:gd name="connsiteX2286" fmla="*/ 3433168 w 4883895"/>
              <a:gd name="connsiteY2286" fmla="*/ 2649685 h 4679020"/>
              <a:gd name="connsiteX2287" fmla="*/ 3453926 w 4883895"/>
              <a:gd name="connsiteY2287" fmla="*/ 2645036 h 4679020"/>
              <a:gd name="connsiteX2288" fmla="*/ 3478611 w 4883895"/>
              <a:gd name="connsiteY2288" fmla="*/ 2614438 h 4679020"/>
              <a:gd name="connsiteX2289" fmla="*/ 3647072 w 4883895"/>
              <a:gd name="connsiteY2289" fmla="*/ 2597141 h 4679020"/>
              <a:gd name="connsiteX2290" fmla="*/ 3603927 w 4883895"/>
              <a:gd name="connsiteY2290" fmla="*/ 2608315 h 4679020"/>
              <a:gd name="connsiteX2291" fmla="*/ 3605691 w 4883895"/>
              <a:gd name="connsiteY2291" fmla="*/ 2611043 h 4679020"/>
              <a:gd name="connsiteX2292" fmla="*/ 3599579 w 4883895"/>
              <a:gd name="connsiteY2292" fmla="*/ 2612805 h 4679020"/>
              <a:gd name="connsiteX2293" fmla="*/ 3589551 w 4883895"/>
              <a:gd name="connsiteY2293" fmla="*/ 2615012 h 4679020"/>
              <a:gd name="connsiteX2294" fmla="*/ 3563190 w 4883895"/>
              <a:gd name="connsiteY2294" fmla="*/ 2619801 h 4679020"/>
              <a:gd name="connsiteX2295" fmla="*/ 3647072 w 4883895"/>
              <a:gd name="connsiteY2295" fmla="*/ 2597141 h 4679020"/>
              <a:gd name="connsiteX2296" fmla="*/ 1065373 w 4883895"/>
              <a:gd name="connsiteY2296" fmla="*/ 2596612 h 4679020"/>
              <a:gd name="connsiteX2297" fmla="*/ 1061496 w 4883895"/>
              <a:gd name="connsiteY2297" fmla="*/ 2599453 h 4679020"/>
              <a:gd name="connsiteX2298" fmla="*/ 1037822 w 4883895"/>
              <a:gd name="connsiteY2298" fmla="*/ 2638946 h 4679020"/>
              <a:gd name="connsiteX2299" fmla="*/ 1045716 w 4883895"/>
              <a:gd name="connsiteY2299" fmla="*/ 2631826 h 4679020"/>
              <a:gd name="connsiteX2300" fmla="*/ 1052920 w 4883895"/>
              <a:gd name="connsiteY2300" fmla="*/ 2618152 h 4679020"/>
              <a:gd name="connsiteX2301" fmla="*/ 1079722 w 4883895"/>
              <a:gd name="connsiteY2301" fmla="*/ 2586094 h 4679020"/>
              <a:gd name="connsiteX2302" fmla="*/ 1074167 w 4883895"/>
              <a:gd name="connsiteY2302" fmla="*/ 2590166 h 4679020"/>
              <a:gd name="connsiteX2303" fmla="*/ 1053802 w 4883895"/>
              <a:gd name="connsiteY2303" fmla="*/ 2624532 h 4679020"/>
              <a:gd name="connsiteX2304" fmla="*/ 1058283 w 4883895"/>
              <a:gd name="connsiteY2304" fmla="*/ 2620490 h 4679020"/>
              <a:gd name="connsiteX2305" fmla="*/ 1068655 w 4883895"/>
              <a:gd name="connsiteY2305" fmla="*/ 2603284 h 4679020"/>
              <a:gd name="connsiteX2306" fmla="*/ 4349974 w 4883895"/>
              <a:gd name="connsiteY2306" fmla="*/ 2567665 h 4679020"/>
              <a:gd name="connsiteX2307" fmla="*/ 4349916 w 4883895"/>
              <a:gd name="connsiteY2307" fmla="*/ 2568036 h 4679020"/>
              <a:gd name="connsiteX2308" fmla="*/ 4349713 w 4883895"/>
              <a:gd name="connsiteY2308" fmla="*/ 2567921 h 4679020"/>
              <a:gd name="connsiteX2309" fmla="*/ 3555368 w 4883895"/>
              <a:gd name="connsiteY2309" fmla="*/ 2562090 h 4679020"/>
              <a:gd name="connsiteX2310" fmla="*/ 3553496 w 4883895"/>
              <a:gd name="connsiteY2310" fmla="*/ 2563327 h 4679020"/>
              <a:gd name="connsiteX2311" fmla="*/ 3554339 w 4883895"/>
              <a:gd name="connsiteY2311" fmla="*/ 2563926 h 4679020"/>
              <a:gd name="connsiteX2312" fmla="*/ 3590736 w 4883895"/>
              <a:gd name="connsiteY2312" fmla="*/ 2552043 h 4679020"/>
              <a:gd name="connsiteX2313" fmla="*/ 3587718 w 4883895"/>
              <a:gd name="connsiteY2313" fmla="*/ 2554810 h 4679020"/>
              <a:gd name="connsiteX2314" fmla="*/ 3585248 w 4883895"/>
              <a:gd name="connsiteY2314" fmla="*/ 2553558 h 4679020"/>
              <a:gd name="connsiteX2315" fmla="*/ 4321275 w 4883895"/>
              <a:gd name="connsiteY2315" fmla="*/ 2548691 h 4679020"/>
              <a:gd name="connsiteX2316" fmla="*/ 4317506 w 4883895"/>
              <a:gd name="connsiteY2316" fmla="*/ 2550177 h 4679020"/>
              <a:gd name="connsiteX2317" fmla="*/ 4318507 w 4883895"/>
              <a:gd name="connsiteY2317" fmla="*/ 2549547 h 4679020"/>
              <a:gd name="connsiteX2318" fmla="*/ 4319325 w 4883895"/>
              <a:gd name="connsiteY2318" fmla="*/ 2549106 h 4679020"/>
              <a:gd name="connsiteX2319" fmla="*/ 3884492 w 4883895"/>
              <a:gd name="connsiteY2319" fmla="*/ 2544324 h 4679020"/>
              <a:gd name="connsiteX2320" fmla="*/ 3877431 w 4883895"/>
              <a:gd name="connsiteY2320" fmla="*/ 2545523 h 4679020"/>
              <a:gd name="connsiteX2321" fmla="*/ 3854739 w 4883895"/>
              <a:gd name="connsiteY2321" fmla="*/ 2551923 h 4679020"/>
              <a:gd name="connsiteX2322" fmla="*/ 3823309 w 4883895"/>
              <a:gd name="connsiteY2322" fmla="*/ 2559048 h 4679020"/>
              <a:gd name="connsiteX2323" fmla="*/ 3763719 w 4883895"/>
              <a:gd name="connsiteY2323" fmla="*/ 2578710 h 4679020"/>
              <a:gd name="connsiteX2324" fmla="*/ 3719025 w 4883895"/>
              <a:gd name="connsiteY2324" fmla="*/ 2592181 h 4679020"/>
              <a:gd name="connsiteX2325" fmla="*/ 3701733 w 4883895"/>
              <a:gd name="connsiteY2325" fmla="*/ 2597591 h 4679020"/>
              <a:gd name="connsiteX2326" fmla="*/ 3777880 w 4883895"/>
              <a:gd name="connsiteY2326" fmla="*/ 2576507 h 4679020"/>
              <a:gd name="connsiteX2327" fmla="*/ 3784684 w 4883895"/>
              <a:gd name="connsiteY2327" fmla="*/ 2574248 h 4679020"/>
              <a:gd name="connsiteX2328" fmla="*/ 3874379 w 4883895"/>
              <a:gd name="connsiteY2328" fmla="*/ 2548267 h 4679020"/>
              <a:gd name="connsiteX2329" fmla="*/ 3884492 w 4883895"/>
              <a:gd name="connsiteY2329" fmla="*/ 2544324 h 4679020"/>
              <a:gd name="connsiteX2330" fmla="*/ 1081109 w 4883895"/>
              <a:gd name="connsiteY2330" fmla="*/ 2538322 h 4679020"/>
              <a:gd name="connsiteX2331" fmla="*/ 1061659 w 4883895"/>
              <a:gd name="connsiteY2331" fmla="*/ 2552400 h 4679020"/>
              <a:gd name="connsiteX2332" fmla="*/ 1060385 w 4883895"/>
              <a:gd name="connsiteY2332" fmla="*/ 2553462 h 4679020"/>
              <a:gd name="connsiteX2333" fmla="*/ 1037557 w 4883895"/>
              <a:gd name="connsiteY2333" fmla="*/ 2587985 h 4679020"/>
              <a:gd name="connsiteX2334" fmla="*/ 1049538 w 4883895"/>
              <a:gd name="connsiteY2334" fmla="*/ 2579790 h 4679020"/>
              <a:gd name="connsiteX2335" fmla="*/ 1059547 w 4883895"/>
              <a:gd name="connsiteY2335" fmla="*/ 2572800 h 4679020"/>
              <a:gd name="connsiteX2336" fmla="*/ 4308534 w 4883895"/>
              <a:gd name="connsiteY2336" fmla="*/ 2527053 h 4679020"/>
              <a:gd name="connsiteX2337" fmla="*/ 4305572 w 4883895"/>
              <a:gd name="connsiteY2337" fmla="*/ 2528600 h 4679020"/>
              <a:gd name="connsiteX2338" fmla="*/ 4307476 w 4883895"/>
              <a:gd name="connsiteY2338" fmla="*/ 2527973 h 4679020"/>
              <a:gd name="connsiteX2339" fmla="*/ 947830 w 4883895"/>
              <a:gd name="connsiteY2339" fmla="*/ 2520540 h 4679020"/>
              <a:gd name="connsiteX2340" fmla="*/ 940838 w 4883895"/>
              <a:gd name="connsiteY2340" fmla="*/ 2528623 h 4679020"/>
              <a:gd name="connsiteX2341" fmla="*/ 4177537 w 4883895"/>
              <a:gd name="connsiteY2341" fmla="*/ 2518763 h 4679020"/>
              <a:gd name="connsiteX2342" fmla="*/ 4167150 w 4883895"/>
              <a:gd name="connsiteY2342" fmla="*/ 2520456 h 4679020"/>
              <a:gd name="connsiteX2343" fmla="*/ 4164348 w 4883895"/>
              <a:gd name="connsiteY2343" fmla="*/ 2521387 h 4679020"/>
              <a:gd name="connsiteX2344" fmla="*/ 4166620 w 4883895"/>
              <a:gd name="connsiteY2344" fmla="*/ 2521408 h 4679020"/>
              <a:gd name="connsiteX2345" fmla="*/ 4168413 w 4883895"/>
              <a:gd name="connsiteY2345" fmla="*/ 2521037 h 4679020"/>
              <a:gd name="connsiteX2346" fmla="*/ 4305119 w 4883895"/>
              <a:gd name="connsiteY2346" fmla="*/ 2510477 h 4679020"/>
              <a:gd name="connsiteX2347" fmla="*/ 4301933 w 4883895"/>
              <a:gd name="connsiteY2347" fmla="*/ 2515405 h 4679020"/>
              <a:gd name="connsiteX2348" fmla="*/ 4305119 w 4883895"/>
              <a:gd name="connsiteY2348" fmla="*/ 2510477 h 4679020"/>
              <a:gd name="connsiteX2349" fmla="*/ 3992435 w 4883895"/>
              <a:gd name="connsiteY2349" fmla="*/ 2505776 h 4679020"/>
              <a:gd name="connsiteX2350" fmla="*/ 3991563 w 4883895"/>
              <a:gd name="connsiteY2350" fmla="*/ 2508232 h 4679020"/>
              <a:gd name="connsiteX2351" fmla="*/ 3991654 w 4883895"/>
              <a:gd name="connsiteY2351" fmla="*/ 2506881 h 4679020"/>
              <a:gd name="connsiteX2352" fmla="*/ 3992435 w 4883895"/>
              <a:gd name="connsiteY2352" fmla="*/ 2505776 h 4679020"/>
              <a:gd name="connsiteX2353" fmla="*/ 4254675 w 4883895"/>
              <a:gd name="connsiteY2353" fmla="*/ 2497633 h 4679020"/>
              <a:gd name="connsiteX2354" fmla="*/ 4257164 w 4883895"/>
              <a:gd name="connsiteY2354" fmla="*/ 2498204 h 4679020"/>
              <a:gd name="connsiteX2355" fmla="*/ 4252451 w 4883895"/>
              <a:gd name="connsiteY2355" fmla="*/ 2499293 h 4679020"/>
              <a:gd name="connsiteX2356" fmla="*/ 4251882 w 4883895"/>
              <a:gd name="connsiteY2356" fmla="*/ 2498480 h 4679020"/>
              <a:gd name="connsiteX2357" fmla="*/ 4254675 w 4883895"/>
              <a:gd name="connsiteY2357" fmla="*/ 2497633 h 4679020"/>
              <a:gd name="connsiteX2358" fmla="*/ 3618486 w 4883895"/>
              <a:gd name="connsiteY2358" fmla="*/ 2496647 h 4679020"/>
              <a:gd name="connsiteX2359" fmla="*/ 3616656 w 4883895"/>
              <a:gd name="connsiteY2359" fmla="*/ 2497474 h 4679020"/>
              <a:gd name="connsiteX2360" fmla="*/ 3617384 w 4883895"/>
              <a:gd name="connsiteY2360" fmla="*/ 2501078 h 4679020"/>
              <a:gd name="connsiteX2361" fmla="*/ 1139423 w 4883895"/>
              <a:gd name="connsiteY2361" fmla="*/ 2496113 h 4679020"/>
              <a:gd name="connsiteX2362" fmla="*/ 1119007 w 4883895"/>
              <a:gd name="connsiteY2362" fmla="*/ 2510890 h 4679020"/>
              <a:gd name="connsiteX2363" fmla="*/ 1105985 w 4883895"/>
              <a:gd name="connsiteY2363" fmla="*/ 2530632 h 4679020"/>
              <a:gd name="connsiteX2364" fmla="*/ 1107726 w 4883895"/>
              <a:gd name="connsiteY2364" fmla="*/ 2528593 h 4679020"/>
              <a:gd name="connsiteX2365" fmla="*/ 1109882 w 4883895"/>
              <a:gd name="connsiteY2365" fmla="*/ 2526661 h 4679020"/>
              <a:gd name="connsiteX2366" fmla="*/ 1107328 w 4883895"/>
              <a:gd name="connsiteY2366" fmla="*/ 2534205 h 4679020"/>
              <a:gd name="connsiteX2367" fmla="*/ 1102681 w 4883895"/>
              <a:gd name="connsiteY2367" fmla="*/ 2542047 h 4679020"/>
              <a:gd name="connsiteX2368" fmla="*/ 1114270 w 4883895"/>
              <a:gd name="connsiteY2368" fmla="*/ 2533147 h 4679020"/>
              <a:gd name="connsiteX2369" fmla="*/ 4222952 w 4883895"/>
              <a:gd name="connsiteY2369" fmla="*/ 2492160 h 4679020"/>
              <a:gd name="connsiteX2370" fmla="*/ 4225989 w 4883895"/>
              <a:gd name="connsiteY2370" fmla="*/ 2492442 h 4679020"/>
              <a:gd name="connsiteX2371" fmla="*/ 4220421 w 4883895"/>
              <a:gd name="connsiteY2371" fmla="*/ 2493016 h 4679020"/>
              <a:gd name="connsiteX2372" fmla="*/ 4222952 w 4883895"/>
              <a:gd name="connsiteY2372" fmla="*/ 2492160 h 4679020"/>
              <a:gd name="connsiteX2373" fmla="*/ 3637779 w 4883895"/>
              <a:gd name="connsiteY2373" fmla="*/ 2483122 h 4679020"/>
              <a:gd name="connsiteX2374" fmla="*/ 3637746 w 4883895"/>
              <a:gd name="connsiteY2374" fmla="*/ 2487601 h 4679020"/>
              <a:gd name="connsiteX2375" fmla="*/ 3638850 w 4883895"/>
              <a:gd name="connsiteY2375" fmla="*/ 2483171 h 4679020"/>
              <a:gd name="connsiteX2376" fmla="*/ 3637779 w 4883895"/>
              <a:gd name="connsiteY2376" fmla="*/ 2483122 h 4679020"/>
              <a:gd name="connsiteX2377" fmla="*/ 4158420 w 4883895"/>
              <a:gd name="connsiteY2377" fmla="*/ 2481812 h 4679020"/>
              <a:gd name="connsiteX2378" fmla="*/ 4158936 w 4883895"/>
              <a:gd name="connsiteY2378" fmla="*/ 2483266 h 4679020"/>
              <a:gd name="connsiteX2379" fmla="*/ 4142067 w 4883895"/>
              <a:gd name="connsiteY2379" fmla="*/ 2485274 h 4679020"/>
              <a:gd name="connsiteX2380" fmla="*/ 4149750 w 4883895"/>
              <a:gd name="connsiteY2380" fmla="*/ 2483441 h 4679020"/>
              <a:gd name="connsiteX2381" fmla="*/ 4158488 w 4883895"/>
              <a:gd name="connsiteY2381" fmla="*/ 2481800 h 4679020"/>
              <a:gd name="connsiteX2382" fmla="*/ 4158420 w 4883895"/>
              <a:gd name="connsiteY2382" fmla="*/ 2481812 h 4679020"/>
              <a:gd name="connsiteX2383" fmla="*/ 4158418 w 4883895"/>
              <a:gd name="connsiteY2383" fmla="*/ 2481806 h 4679020"/>
              <a:gd name="connsiteX2384" fmla="*/ 4175658 w 4883895"/>
              <a:gd name="connsiteY2384" fmla="*/ 2478573 h 4679020"/>
              <a:gd name="connsiteX2385" fmla="*/ 4165522 w 4883895"/>
              <a:gd name="connsiteY2385" fmla="*/ 2481167 h 4679020"/>
              <a:gd name="connsiteX2386" fmla="*/ 4158488 w 4883895"/>
              <a:gd name="connsiteY2386" fmla="*/ 2481800 h 4679020"/>
              <a:gd name="connsiteX2387" fmla="*/ 4334846 w 4883895"/>
              <a:gd name="connsiteY2387" fmla="*/ 2469017 h 4679020"/>
              <a:gd name="connsiteX2388" fmla="*/ 4330350 w 4883895"/>
              <a:gd name="connsiteY2388" fmla="*/ 2469523 h 4679020"/>
              <a:gd name="connsiteX2389" fmla="*/ 4331244 w 4883895"/>
              <a:gd name="connsiteY2389" fmla="*/ 2469166 h 4679020"/>
              <a:gd name="connsiteX2390" fmla="*/ 4221514 w 4883895"/>
              <a:gd name="connsiteY2390" fmla="*/ 2468517 h 4679020"/>
              <a:gd name="connsiteX2391" fmla="*/ 4216086 w 4883895"/>
              <a:gd name="connsiteY2391" fmla="*/ 2469819 h 4679020"/>
              <a:gd name="connsiteX2392" fmla="*/ 4216464 w 4883895"/>
              <a:gd name="connsiteY2392" fmla="*/ 2470551 h 4679020"/>
              <a:gd name="connsiteX2393" fmla="*/ 4221514 w 4883895"/>
              <a:gd name="connsiteY2393" fmla="*/ 2468517 h 4679020"/>
              <a:gd name="connsiteX2394" fmla="*/ 4283287 w 4883895"/>
              <a:gd name="connsiteY2394" fmla="*/ 2461516 h 4679020"/>
              <a:gd name="connsiteX2395" fmla="*/ 4288261 w 4883895"/>
              <a:gd name="connsiteY2395" fmla="*/ 2461820 h 4679020"/>
              <a:gd name="connsiteX2396" fmla="*/ 4279460 w 4883895"/>
              <a:gd name="connsiteY2396" fmla="*/ 2462733 h 4679020"/>
              <a:gd name="connsiteX2397" fmla="*/ 4283287 w 4883895"/>
              <a:gd name="connsiteY2397" fmla="*/ 2461516 h 4679020"/>
              <a:gd name="connsiteX2398" fmla="*/ 4289325 w 4883895"/>
              <a:gd name="connsiteY2398" fmla="*/ 2461081 h 4679020"/>
              <a:gd name="connsiteX2399" fmla="*/ 4291583 w 4883895"/>
              <a:gd name="connsiteY2399" fmla="*/ 2461725 h 4679020"/>
              <a:gd name="connsiteX2400" fmla="*/ 4288261 w 4883895"/>
              <a:gd name="connsiteY2400" fmla="*/ 2461820 h 4679020"/>
              <a:gd name="connsiteX2401" fmla="*/ 4289325 w 4883895"/>
              <a:gd name="connsiteY2401" fmla="*/ 2461081 h 4679020"/>
              <a:gd name="connsiteX2402" fmla="*/ 4292646 w 4883895"/>
              <a:gd name="connsiteY2402" fmla="*/ 2460986 h 4679020"/>
              <a:gd name="connsiteX2403" fmla="*/ 4294906 w 4883895"/>
              <a:gd name="connsiteY2403" fmla="*/ 2461629 h 4679020"/>
              <a:gd name="connsiteX2404" fmla="*/ 4291583 w 4883895"/>
              <a:gd name="connsiteY2404" fmla="*/ 2461725 h 4679020"/>
              <a:gd name="connsiteX2405" fmla="*/ 4292646 w 4883895"/>
              <a:gd name="connsiteY2405" fmla="*/ 2460986 h 4679020"/>
              <a:gd name="connsiteX2406" fmla="*/ 3672311 w 4883895"/>
              <a:gd name="connsiteY2406" fmla="*/ 2460910 h 4679020"/>
              <a:gd name="connsiteX2407" fmla="*/ 3670234 w 4883895"/>
              <a:gd name="connsiteY2407" fmla="*/ 2462022 h 4679020"/>
              <a:gd name="connsiteX2408" fmla="*/ 3669634 w 4883895"/>
              <a:gd name="connsiteY2408" fmla="*/ 2467157 h 4679020"/>
              <a:gd name="connsiteX2409" fmla="*/ 657339 w 4883895"/>
              <a:gd name="connsiteY2409" fmla="*/ 2454725 h 4679020"/>
              <a:gd name="connsiteX2410" fmla="*/ 657419 w 4883895"/>
              <a:gd name="connsiteY2410" fmla="*/ 2455280 h 4679020"/>
              <a:gd name="connsiteX2411" fmla="*/ 655709 w 4883895"/>
              <a:gd name="connsiteY2411" fmla="*/ 2455766 h 4679020"/>
              <a:gd name="connsiteX2412" fmla="*/ 3968047 w 4883895"/>
              <a:gd name="connsiteY2412" fmla="*/ 2445014 h 4679020"/>
              <a:gd name="connsiteX2413" fmla="*/ 3932967 w 4883895"/>
              <a:gd name="connsiteY2413" fmla="*/ 2458516 h 4679020"/>
              <a:gd name="connsiteX2414" fmla="*/ 3628695 w 4883895"/>
              <a:gd name="connsiteY2414" fmla="*/ 2545262 h 4679020"/>
              <a:gd name="connsiteX2415" fmla="*/ 3594247 w 4883895"/>
              <a:gd name="connsiteY2415" fmla="*/ 2555383 h 4679020"/>
              <a:gd name="connsiteX2416" fmla="*/ 3596267 w 4883895"/>
              <a:gd name="connsiteY2416" fmla="*/ 2553815 h 4679020"/>
              <a:gd name="connsiteX2417" fmla="*/ 3592335 w 4883895"/>
              <a:gd name="connsiteY2417" fmla="*/ 2551602 h 4679020"/>
              <a:gd name="connsiteX2418" fmla="*/ 3667460 w 4883895"/>
              <a:gd name="connsiteY2418" fmla="*/ 2530860 h 4679020"/>
              <a:gd name="connsiteX2419" fmla="*/ 3951565 w 4883895"/>
              <a:gd name="connsiteY2419" fmla="*/ 2447380 h 4679020"/>
              <a:gd name="connsiteX2420" fmla="*/ 3968047 w 4883895"/>
              <a:gd name="connsiteY2420" fmla="*/ 2445014 h 4679020"/>
              <a:gd name="connsiteX2421" fmla="*/ 630599 w 4883895"/>
              <a:gd name="connsiteY2421" fmla="*/ 2421895 h 4679020"/>
              <a:gd name="connsiteX2422" fmla="*/ 626953 w 4883895"/>
              <a:gd name="connsiteY2422" fmla="*/ 2425770 h 4679020"/>
              <a:gd name="connsiteX2423" fmla="*/ 627071 w 4883895"/>
              <a:gd name="connsiteY2423" fmla="*/ 2423014 h 4679020"/>
              <a:gd name="connsiteX2424" fmla="*/ 627674 w 4883895"/>
              <a:gd name="connsiteY2424" fmla="*/ 2422558 h 4679020"/>
              <a:gd name="connsiteX2425" fmla="*/ 627334 w 4883895"/>
              <a:gd name="connsiteY2425" fmla="*/ 2422433 h 4679020"/>
              <a:gd name="connsiteX2426" fmla="*/ 631829 w 4883895"/>
              <a:gd name="connsiteY2426" fmla="*/ 2418989 h 4679020"/>
              <a:gd name="connsiteX2427" fmla="*/ 630599 w 4883895"/>
              <a:gd name="connsiteY2427" fmla="*/ 2421895 h 4679020"/>
              <a:gd name="connsiteX2428" fmla="*/ 630808 w 4883895"/>
              <a:gd name="connsiteY2428" fmla="*/ 2419626 h 4679020"/>
              <a:gd name="connsiteX2429" fmla="*/ 631829 w 4883895"/>
              <a:gd name="connsiteY2429" fmla="*/ 2418989 h 4679020"/>
              <a:gd name="connsiteX2430" fmla="*/ 611499 w 4883895"/>
              <a:gd name="connsiteY2430" fmla="*/ 2407037 h 4679020"/>
              <a:gd name="connsiteX2431" fmla="*/ 609574 w 4883895"/>
              <a:gd name="connsiteY2431" fmla="*/ 2409169 h 4679020"/>
              <a:gd name="connsiteX2432" fmla="*/ 595127 w 4883895"/>
              <a:gd name="connsiteY2432" fmla="*/ 2422762 h 4679020"/>
              <a:gd name="connsiteX2433" fmla="*/ 595899 w 4883895"/>
              <a:gd name="connsiteY2433" fmla="*/ 2417089 h 4679020"/>
              <a:gd name="connsiteX2434" fmla="*/ 599551 w 4883895"/>
              <a:gd name="connsiteY2434" fmla="*/ 2413223 h 4679020"/>
              <a:gd name="connsiteX2435" fmla="*/ 604697 w 4883895"/>
              <a:gd name="connsiteY2435" fmla="*/ 2410620 h 4679020"/>
              <a:gd name="connsiteX2436" fmla="*/ 601741 w 4883895"/>
              <a:gd name="connsiteY2436" fmla="*/ 2398857 h 4679020"/>
              <a:gd name="connsiteX2437" fmla="*/ 581041 w 4883895"/>
              <a:gd name="connsiteY2437" fmla="*/ 2418135 h 4679020"/>
              <a:gd name="connsiteX2438" fmla="*/ 574769 w 4883895"/>
              <a:gd name="connsiteY2438" fmla="*/ 2420446 h 4679020"/>
              <a:gd name="connsiteX2439" fmla="*/ 571288 w 4883895"/>
              <a:gd name="connsiteY2439" fmla="*/ 2420414 h 4679020"/>
              <a:gd name="connsiteX2440" fmla="*/ 572160 w 4883895"/>
              <a:gd name="connsiteY2440" fmla="*/ 2418724 h 4679020"/>
              <a:gd name="connsiteX2441" fmla="*/ 574887 w 4883895"/>
              <a:gd name="connsiteY2441" fmla="*/ 2416193 h 4679020"/>
              <a:gd name="connsiteX2442" fmla="*/ 589024 w 4883895"/>
              <a:gd name="connsiteY2442" fmla="*/ 2406376 h 4679020"/>
              <a:gd name="connsiteX2443" fmla="*/ 601246 w 4883895"/>
              <a:gd name="connsiteY2443" fmla="*/ 2399145 h 4679020"/>
              <a:gd name="connsiteX2444" fmla="*/ 4206891 w 4883895"/>
              <a:gd name="connsiteY2444" fmla="*/ 2393544 h 4679020"/>
              <a:gd name="connsiteX2445" fmla="*/ 4203714 w 4883895"/>
              <a:gd name="connsiteY2445" fmla="*/ 2396560 h 4679020"/>
              <a:gd name="connsiteX2446" fmla="*/ 4205126 w 4883895"/>
              <a:gd name="connsiteY2446" fmla="*/ 2395219 h 4679020"/>
              <a:gd name="connsiteX2447" fmla="*/ 4207949 w 4883895"/>
              <a:gd name="connsiteY2447" fmla="*/ 2392537 h 4679020"/>
              <a:gd name="connsiteX2448" fmla="*/ 4206891 w 4883895"/>
              <a:gd name="connsiteY2448" fmla="*/ 2393544 h 4679020"/>
              <a:gd name="connsiteX2449" fmla="*/ 4207479 w 4883895"/>
              <a:gd name="connsiteY2449" fmla="*/ 2392984 h 4679020"/>
              <a:gd name="connsiteX2450" fmla="*/ 4207949 w 4883895"/>
              <a:gd name="connsiteY2450" fmla="*/ 2392537 h 4679020"/>
              <a:gd name="connsiteX2451" fmla="*/ 404014 w 4883895"/>
              <a:gd name="connsiteY2451" fmla="*/ 2383157 h 4679020"/>
              <a:gd name="connsiteX2452" fmla="*/ 401373 w 4883895"/>
              <a:gd name="connsiteY2452" fmla="*/ 2386080 h 4679020"/>
              <a:gd name="connsiteX2453" fmla="*/ 395973 w 4883895"/>
              <a:gd name="connsiteY2453" fmla="*/ 2392987 h 4679020"/>
              <a:gd name="connsiteX2454" fmla="*/ 379890 w 4883895"/>
              <a:gd name="connsiteY2454" fmla="*/ 2401162 h 4679020"/>
              <a:gd name="connsiteX2455" fmla="*/ 362721 w 4883895"/>
              <a:gd name="connsiteY2455" fmla="*/ 2409005 h 4679020"/>
              <a:gd name="connsiteX2456" fmla="*/ 366344 w 4883895"/>
              <a:gd name="connsiteY2456" fmla="*/ 2404857 h 4679020"/>
              <a:gd name="connsiteX2457" fmla="*/ 369636 w 4883895"/>
              <a:gd name="connsiteY2457" fmla="*/ 2401582 h 4679020"/>
              <a:gd name="connsiteX2458" fmla="*/ 598992 w 4883895"/>
              <a:gd name="connsiteY2458" fmla="*/ 2366922 h 4679020"/>
              <a:gd name="connsiteX2459" fmla="*/ 601490 w 4883895"/>
              <a:gd name="connsiteY2459" fmla="*/ 2368120 h 4679020"/>
              <a:gd name="connsiteX2460" fmla="*/ 598852 w 4883895"/>
              <a:gd name="connsiteY2460" fmla="*/ 2371201 h 4679020"/>
              <a:gd name="connsiteX2461" fmla="*/ 598992 w 4883895"/>
              <a:gd name="connsiteY2461" fmla="*/ 2366922 h 4679020"/>
              <a:gd name="connsiteX2462" fmla="*/ 554614 w 4883895"/>
              <a:gd name="connsiteY2462" fmla="*/ 2361094 h 4679020"/>
              <a:gd name="connsiteX2463" fmla="*/ 536046 w 4883895"/>
              <a:gd name="connsiteY2463" fmla="*/ 2378013 h 4679020"/>
              <a:gd name="connsiteX2464" fmla="*/ 533063 w 4883895"/>
              <a:gd name="connsiteY2464" fmla="*/ 2379408 h 4679020"/>
              <a:gd name="connsiteX2465" fmla="*/ 512944 w 4883895"/>
              <a:gd name="connsiteY2465" fmla="*/ 2389757 h 4679020"/>
              <a:gd name="connsiteX2466" fmla="*/ 485647 w 4883895"/>
              <a:gd name="connsiteY2466" fmla="*/ 2402654 h 4679020"/>
              <a:gd name="connsiteX2467" fmla="*/ 486835 w 4883895"/>
              <a:gd name="connsiteY2467" fmla="*/ 2400273 h 4679020"/>
              <a:gd name="connsiteX2468" fmla="*/ 487626 w 4883895"/>
              <a:gd name="connsiteY2468" fmla="*/ 2399237 h 4679020"/>
              <a:gd name="connsiteX2469" fmla="*/ 496724 w 4883895"/>
              <a:gd name="connsiteY2469" fmla="*/ 2393522 h 4679020"/>
              <a:gd name="connsiteX2470" fmla="*/ 528997 w 4883895"/>
              <a:gd name="connsiteY2470" fmla="*/ 2377594 h 4679020"/>
              <a:gd name="connsiteX2471" fmla="*/ 500896 w 4883895"/>
              <a:gd name="connsiteY2471" fmla="*/ 2324538 h 4679020"/>
              <a:gd name="connsiteX2472" fmla="*/ 483098 w 4883895"/>
              <a:gd name="connsiteY2472" fmla="*/ 2340464 h 4679020"/>
              <a:gd name="connsiteX2473" fmla="*/ 470764 w 4883895"/>
              <a:gd name="connsiteY2473" fmla="*/ 2353372 h 4679020"/>
              <a:gd name="connsiteX2474" fmla="*/ 429792 w 4883895"/>
              <a:gd name="connsiteY2474" fmla="*/ 2375798 h 4679020"/>
              <a:gd name="connsiteX2475" fmla="*/ 423411 w 4883895"/>
              <a:gd name="connsiteY2475" fmla="*/ 2379041 h 4679020"/>
              <a:gd name="connsiteX2476" fmla="*/ 426514 w 4883895"/>
              <a:gd name="connsiteY2476" fmla="*/ 2375659 h 4679020"/>
              <a:gd name="connsiteX2477" fmla="*/ 434651 w 4883895"/>
              <a:gd name="connsiteY2477" fmla="*/ 2366458 h 4679020"/>
              <a:gd name="connsiteX2478" fmla="*/ 434123 w 4883895"/>
              <a:gd name="connsiteY2478" fmla="*/ 2366333 h 4679020"/>
              <a:gd name="connsiteX2479" fmla="*/ 453848 w 4883895"/>
              <a:gd name="connsiteY2479" fmla="*/ 2355179 h 4679020"/>
              <a:gd name="connsiteX2480" fmla="*/ 492071 w 4883895"/>
              <a:gd name="connsiteY2480" fmla="*/ 2329059 h 4679020"/>
              <a:gd name="connsiteX2481" fmla="*/ 803181 w 4883895"/>
              <a:gd name="connsiteY2481" fmla="*/ 2305047 h 4679020"/>
              <a:gd name="connsiteX2482" fmla="*/ 798280 w 4883895"/>
              <a:gd name="connsiteY2482" fmla="*/ 2306923 h 4679020"/>
              <a:gd name="connsiteX2483" fmla="*/ 792101 w 4883895"/>
              <a:gd name="connsiteY2483" fmla="*/ 2314011 h 4679020"/>
              <a:gd name="connsiteX2484" fmla="*/ 799154 w 4883895"/>
              <a:gd name="connsiteY2484" fmla="*/ 2308046 h 4679020"/>
              <a:gd name="connsiteX2485" fmla="*/ 398529 w 4883895"/>
              <a:gd name="connsiteY2485" fmla="*/ 2298897 h 4679020"/>
              <a:gd name="connsiteX2486" fmla="*/ 385127 w 4883895"/>
              <a:gd name="connsiteY2486" fmla="*/ 2304825 h 4679020"/>
              <a:gd name="connsiteX2487" fmla="*/ 387599 w 4883895"/>
              <a:gd name="connsiteY2487" fmla="*/ 2302402 h 4679020"/>
              <a:gd name="connsiteX2488" fmla="*/ 398529 w 4883895"/>
              <a:gd name="connsiteY2488" fmla="*/ 2298897 h 4679020"/>
              <a:gd name="connsiteX2489" fmla="*/ 545441 w 4883895"/>
              <a:gd name="connsiteY2489" fmla="*/ 2286221 h 4679020"/>
              <a:gd name="connsiteX2490" fmla="*/ 520041 w 4883895"/>
              <a:gd name="connsiteY2490" fmla="*/ 2308033 h 4679020"/>
              <a:gd name="connsiteX2491" fmla="*/ 518548 w 4883895"/>
              <a:gd name="connsiteY2491" fmla="*/ 2308432 h 4679020"/>
              <a:gd name="connsiteX2492" fmla="*/ 515630 w 4883895"/>
              <a:gd name="connsiteY2492" fmla="*/ 2308126 h 4679020"/>
              <a:gd name="connsiteX2493" fmla="*/ 542329 w 4883895"/>
              <a:gd name="connsiteY2493" fmla="*/ 2287988 h 4679020"/>
              <a:gd name="connsiteX2494" fmla="*/ 829366 w 4883895"/>
              <a:gd name="connsiteY2494" fmla="*/ 2282720 h 4679020"/>
              <a:gd name="connsiteX2495" fmla="*/ 824743 w 4883895"/>
              <a:gd name="connsiteY2495" fmla="*/ 2287290 h 4679020"/>
              <a:gd name="connsiteX2496" fmla="*/ 824260 w 4883895"/>
              <a:gd name="connsiteY2496" fmla="*/ 2289347 h 4679020"/>
              <a:gd name="connsiteX2497" fmla="*/ 831490 w 4883895"/>
              <a:gd name="connsiteY2497" fmla="*/ 2283961 h 4679020"/>
              <a:gd name="connsiteX2498" fmla="*/ 831840 w 4883895"/>
              <a:gd name="connsiteY2498" fmla="*/ 2283318 h 4679020"/>
              <a:gd name="connsiteX2499" fmla="*/ 829366 w 4883895"/>
              <a:gd name="connsiteY2499" fmla="*/ 2282720 h 4679020"/>
              <a:gd name="connsiteX2500" fmla="*/ 1279855 w 4883895"/>
              <a:gd name="connsiteY2500" fmla="*/ 2279863 h 4679020"/>
              <a:gd name="connsiteX2501" fmla="*/ 1272595 w 4883895"/>
              <a:gd name="connsiteY2501" fmla="*/ 2286098 h 4679020"/>
              <a:gd name="connsiteX2502" fmla="*/ 1264633 w 4883895"/>
              <a:gd name="connsiteY2502" fmla="*/ 2300830 h 4679020"/>
              <a:gd name="connsiteX2503" fmla="*/ 1270038 w 4883895"/>
              <a:gd name="connsiteY2503" fmla="*/ 2297486 h 4679020"/>
              <a:gd name="connsiteX2504" fmla="*/ 1270225 w 4883895"/>
              <a:gd name="connsiteY2504" fmla="*/ 2297112 h 4679020"/>
              <a:gd name="connsiteX2505" fmla="*/ 1270211 w 4883895"/>
              <a:gd name="connsiteY2505" fmla="*/ 2296272 h 4679020"/>
              <a:gd name="connsiteX2506" fmla="*/ 1270846 w 4883895"/>
              <a:gd name="connsiteY2506" fmla="*/ 2295865 h 4679020"/>
              <a:gd name="connsiteX2507" fmla="*/ 1276090 w 4883895"/>
              <a:gd name="connsiteY2507" fmla="*/ 2285336 h 4679020"/>
              <a:gd name="connsiteX2508" fmla="*/ 1279855 w 4883895"/>
              <a:gd name="connsiteY2508" fmla="*/ 2279863 h 4679020"/>
              <a:gd name="connsiteX2509" fmla="*/ 2242039 w 4883895"/>
              <a:gd name="connsiteY2509" fmla="*/ 2266247 h 4679020"/>
              <a:gd name="connsiteX2510" fmla="*/ 2228049 w 4883895"/>
              <a:gd name="connsiteY2510" fmla="*/ 2276176 h 4679020"/>
              <a:gd name="connsiteX2511" fmla="*/ 2102618 w 4883895"/>
              <a:gd name="connsiteY2511" fmla="*/ 2330769 h 4679020"/>
              <a:gd name="connsiteX2512" fmla="*/ 1987378 w 4883895"/>
              <a:gd name="connsiteY2512" fmla="*/ 2386883 h 4679020"/>
              <a:gd name="connsiteX2513" fmla="*/ 1989702 w 4883895"/>
              <a:gd name="connsiteY2513" fmla="*/ 2390393 h 4679020"/>
              <a:gd name="connsiteX2514" fmla="*/ 2095820 w 4883895"/>
              <a:gd name="connsiteY2514" fmla="*/ 2340896 h 4679020"/>
              <a:gd name="connsiteX2515" fmla="*/ 2228049 w 4883895"/>
              <a:gd name="connsiteY2515" fmla="*/ 2276176 h 4679020"/>
              <a:gd name="connsiteX2516" fmla="*/ 2242039 w 4883895"/>
              <a:gd name="connsiteY2516" fmla="*/ 2266247 h 4679020"/>
              <a:gd name="connsiteX2517" fmla="*/ 556715 w 4883895"/>
              <a:gd name="connsiteY2517" fmla="*/ 2256842 h 4679020"/>
              <a:gd name="connsiteX2518" fmla="*/ 558618 w 4883895"/>
              <a:gd name="connsiteY2518" fmla="*/ 2257576 h 4679020"/>
              <a:gd name="connsiteX2519" fmla="*/ 559503 w 4883895"/>
              <a:gd name="connsiteY2519" fmla="*/ 2257918 h 4679020"/>
              <a:gd name="connsiteX2520" fmla="*/ 559548 w 4883895"/>
              <a:gd name="connsiteY2520" fmla="*/ 2257934 h 4679020"/>
              <a:gd name="connsiteX2521" fmla="*/ 558618 w 4883895"/>
              <a:gd name="connsiteY2521" fmla="*/ 2257576 h 4679020"/>
              <a:gd name="connsiteX2522" fmla="*/ 558486 w 4883895"/>
              <a:gd name="connsiteY2522" fmla="*/ 2257524 h 4679020"/>
              <a:gd name="connsiteX2523" fmla="*/ 556715 w 4883895"/>
              <a:gd name="connsiteY2523" fmla="*/ 2256842 h 4679020"/>
              <a:gd name="connsiteX2524" fmla="*/ 599106 w 4883895"/>
              <a:gd name="connsiteY2524" fmla="*/ 2251484 h 4679020"/>
              <a:gd name="connsiteX2525" fmla="*/ 596969 w 4883895"/>
              <a:gd name="connsiteY2525" fmla="*/ 2252781 h 4679020"/>
              <a:gd name="connsiteX2526" fmla="*/ 595136 w 4883895"/>
              <a:gd name="connsiteY2526" fmla="*/ 2254863 h 4679020"/>
              <a:gd name="connsiteX2527" fmla="*/ 597347 w 4883895"/>
              <a:gd name="connsiteY2527" fmla="*/ 2255637 h 4679020"/>
              <a:gd name="connsiteX2528" fmla="*/ 600276 w 4883895"/>
              <a:gd name="connsiteY2528" fmla="*/ 2253456 h 4679020"/>
              <a:gd name="connsiteX2529" fmla="*/ 599106 w 4883895"/>
              <a:gd name="connsiteY2529" fmla="*/ 2251484 h 4679020"/>
              <a:gd name="connsiteX2530" fmla="*/ 318867 w 4883895"/>
              <a:gd name="connsiteY2530" fmla="*/ 2238662 h 4679020"/>
              <a:gd name="connsiteX2531" fmla="*/ 313186 w 4883895"/>
              <a:gd name="connsiteY2531" fmla="*/ 2241592 h 4679020"/>
              <a:gd name="connsiteX2532" fmla="*/ 315729 w 4883895"/>
              <a:gd name="connsiteY2532" fmla="*/ 2239700 h 4679020"/>
              <a:gd name="connsiteX2533" fmla="*/ 317093 w 4883895"/>
              <a:gd name="connsiteY2533" fmla="*/ 2239190 h 4679020"/>
              <a:gd name="connsiteX2534" fmla="*/ 318867 w 4883895"/>
              <a:gd name="connsiteY2534" fmla="*/ 2238662 h 4679020"/>
              <a:gd name="connsiteX2535" fmla="*/ 1311276 w 4883895"/>
              <a:gd name="connsiteY2535" fmla="*/ 2237561 h 4679020"/>
              <a:gd name="connsiteX2536" fmla="*/ 1304502 w 4883895"/>
              <a:gd name="connsiteY2536" fmla="*/ 2246108 h 4679020"/>
              <a:gd name="connsiteX2537" fmla="*/ 1293660 w 4883895"/>
              <a:gd name="connsiteY2537" fmla="*/ 2267029 h 4679020"/>
              <a:gd name="connsiteX2538" fmla="*/ 1308512 w 4883895"/>
              <a:gd name="connsiteY2538" fmla="*/ 2244567 h 4679020"/>
              <a:gd name="connsiteX2539" fmla="*/ 1311276 w 4883895"/>
              <a:gd name="connsiteY2539" fmla="*/ 2237561 h 4679020"/>
              <a:gd name="connsiteX2540" fmla="*/ 700752 w 4883895"/>
              <a:gd name="connsiteY2540" fmla="*/ 2235147 h 4679020"/>
              <a:gd name="connsiteX2541" fmla="*/ 700060 w 4883895"/>
              <a:gd name="connsiteY2541" fmla="*/ 2235434 h 4679020"/>
              <a:gd name="connsiteX2542" fmla="*/ 694520 w 4883895"/>
              <a:gd name="connsiteY2542" fmla="*/ 2239875 h 4679020"/>
              <a:gd name="connsiteX2543" fmla="*/ 695557 w 4883895"/>
              <a:gd name="connsiteY2543" fmla="*/ 2239244 h 4679020"/>
              <a:gd name="connsiteX2544" fmla="*/ 1560520 w 4883895"/>
              <a:gd name="connsiteY2544" fmla="*/ 2233122 h 4679020"/>
              <a:gd name="connsiteX2545" fmla="*/ 1551250 w 4883895"/>
              <a:gd name="connsiteY2545" fmla="*/ 2238541 h 4679020"/>
              <a:gd name="connsiteX2546" fmla="*/ 1548706 w 4883895"/>
              <a:gd name="connsiteY2546" fmla="*/ 2241510 h 4679020"/>
              <a:gd name="connsiteX2547" fmla="*/ 1511494 w 4883895"/>
              <a:gd name="connsiteY2547" fmla="*/ 2288806 h 4679020"/>
              <a:gd name="connsiteX2548" fmla="*/ 1519518 w 4883895"/>
              <a:gd name="connsiteY2548" fmla="*/ 2284162 h 4679020"/>
              <a:gd name="connsiteX2549" fmla="*/ 1546857 w 4883895"/>
              <a:gd name="connsiteY2549" fmla="*/ 2250557 h 4679020"/>
              <a:gd name="connsiteX2550" fmla="*/ 630419 w 4883895"/>
              <a:gd name="connsiteY2550" fmla="*/ 2211870 h 4679020"/>
              <a:gd name="connsiteX2551" fmla="*/ 628118 w 4883895"/>
              <a:gd name="connsiteY2551" fmla="*/ 2212175 h 4679020"/>
              <a:gd name="connsiteX2552" fmla="*/ 631798 w 4883895"/>
              <a:gd name="connsiteY2552" fmla="*/ 2213746 h 4679020"/>
              <a:gd name="connsiteX2553" fmla="*/ 630419 w 4883895"/>
              <a:gd name="connsiteY2553" fmla="*/ 2211870 h 4679020"/>
              <a:gd name="connsiteX2554" fmla="*/ 1739676 w 4883895"/>
              <a:gd name="connsiteY2554" fmla="*/ 2196315 h 4679020"/>
              <a:gd name="connsiteX2555" fmla="*/ 1730623 w 4883895"/>
              <a:gd name="connsiteY2555" fmla="*/ 2200682 h 4679020"/>
              <a:gd name="connsiteX2556" fmla="*/ 1724141 w 4883895"/>
              <a:gd name="connsiteY2556" fmla="*/ 2208355 h 4679020"/>
              <a:gd name="connsiteX2557" fmla="*/ 1727741 w 4883895"/>
              <a:gd name="connsiteY2557" fmla="*/ 2206199 h 4679020"/>
              <a:gd name="connsiteX2558" fmla="*/ 1732368 w 4883895"/>
              <a:gd name="connsiteY2558" fmla="*/ 2203429 h 4679020"/>
              <a:gd name="connsiteX2559" fmla="*/ 1739676 w 4883895"/>
              <a:gd name="connsiteY2559" fmla="*/ 2196315 h 4679020"/>
              <a:gd name="connsiteX2560" fmla="*/ 436421 w 4883895"/>
              <a:gd name="connsiteY2560" fmla="*/ 2188550 h 4679020"/>
              <a:gd name="connsiteX2561" fmla="*/ 426949 w 4883895"/>
              <a:gd name="connsiteY2561" fmla="*/ 2194688 h 4679020"/>
              <a:gd name="connsiteX2562" fmla="*/ 424529 w 4883895"/>
              <a:gd name="connsiteY2562" fmla="*/ 2196599 h 4679020"/>
              <a:gd name="connsiteX2563" fmla="*/ 430535 w 4883895"/>
              <a:gd name="connsiteY2563" fmla="*/ 2192839 h 4679020"/>
              <a:gd name="connsiteX2564" fmla="*/ 447903 w 4883895"/>
              <a:gd name="connsiteY2564" fmla="*/ 2183687 h 4679020"/>
              <a:gd name="connsiteX2565" fmla="*/ 447981 w 4883895"/>
              <a:gd name="connsiteY2565" fmla="*/ 2184241 h 4679020"/>
              <a:gd name="connsiteX2566" fmla="*/ 446271 w 4883895"/>
              <a:gd name="connsiteY2566" fmla="*/ 2184728 h 4679020"/>
              <a:gd name="connsiteX2567" fmla="*/ 662018 w 4883895"/>
              <a:gd name="connsiteY2567" fmla="*/ 2181545 h 4679020"/>
              <a:gd name="connsiteX2568" fmla="*/ 660102 w 4883895"/>
              <a:gd name="connsiteY2568" fmla="*/ 2183022 h 4679020"/>
              <a:gd name="connsiteX2569" fmla="*/ 640936 w 4883895"/>
              <a:gd name="connsiteY2569" fmla="*/ 2201639 h 4679020"/>
              <a:gd name="connsiteX2570" fmla="*/ 652486 w 4883895"/>
              <a:gd name="connsiteY2570" fmla="*/ 2194099 h 4679020"/>
              <a:gd name="connsiteX2571" fmla="*/ 662715 w 4883895"/>
              <a:gd name="connsiteY2571" fmla="*/ 2184927 h 4679020"/>
              <a:gd name="connsiteX2572" fmla="*/ 668621 w 4883895"/>
              <a:gd name="connsiteY2572" fmla="*/ 2176455 h 4679020"/>
              <a:gd name="connsiteX2573" fmla="*/ 666487 w 4883895"/>
              <a:gd name="connsiteY2573" fmla="*/ 2178100 h 4679020"/>
              <a:gd name="connsiteX2574" fmla="*/ 666738 w 4883895"/>
              <a:gd name="connsiteY2574" fmla="*/ 2178173 h 4679020"/>
              <a:gd name="connsiteX2575" fmla="*/ 663479 w 4883895"/>
              <a:gd name="connsiteY2575" fmla="*/ 2184244 h 4679020"/>
              <a:gd name="connsiteX2576" fmla="*/ 665958 w 4883895"/>
              <a:gd name="connsiteY2576" fmla="*/ 2182021 h 4679020"/>
              <a:gd name="connsiteX2577" fmla="*/ 668286 w 4883895"/>
              <a:gd name="connsiteY2577" fmla="*/ 2180655 h 4679020"/>
              <a:gd name="connsiteX2578" fmla="*/ 666738 w 4883895"/>
              <a:gd name="connsiteY2578" fmla="*/ 2178173 h 4679020"/>
              <a:gd name="connsiteX2579" fmla="*/ 4251369 w 4883895"/>
              <a:gd name="connsiteY2579" fmla="*/ 2175930 h 4679020"/>
              <a:gd name="connsiteX2580" fmla="*/ 4248179 w 4883895"/>
              <a:gd name="connsiteY2580" fmla="*/ 2176256 h 4679020"/>
              <a:gd name="connsiteX2581" fmla="*/ 4247258 w 4883895"/>
              <a:gd name="connsiteY2581" fmla="*/ 2182288 h 4679020"/>
              <a:gd name="connsiteX2582" fmla="*/ 692616 w 4883895"/>
              <a:gd name="connsiteY2582" fmla="*/ 2170688 h 4679020"/>
              <a:gd name="connsiteX2583" fmla="*/ 684130 w 4883895"/>
              <a:gd name="connsiteY2583" fmla="*/ 2175911 h 4679020"/>
              <a:gd name="connsiteX2584" fmla="*/ 681911 w 4883895"/>
              <a:gd name="connsiteY2584" fmla="*/ 2178196 h 4679020"/>
              <a:gd name="connsiteX2585" fmla="*/ 689765 w 4883895"/>
              <a:gd name="connsiteY2585" fmla="*/ 2174746 h 4679020"/>
              <a:gd name="connsiteX2586" fmla="*/ 693365 w 4883895"/>
              <a:gd name="connsiteY2586" fmla="*/ 2173352 h 4679020"/>
              <a:gd name="connsiteX2587" fmla="*/ 696752 w 4883895"/>
              <a:gd name="connsiteY2587" fmla="*/ 2171281 h 4679020"/>
              <a:gd name="connsiteX2588" fmla="*/ 696974 w 4883895"/>
              <a:gd name="connsiteY2588" fmla="*/ 2170852 h 4679020"/>
              <a:gd name="connsiteX2589" fmla="*/ 214795 w 4883895"/>
              <a:gd name="connsiteY2589" fmla="*/ 2168111 h 4679020"/>
              <a:gd name="connsiteX2590" fmla="*/ 209438 w 4883895"/>
              <a:gd name="connsiteY2590" fmla="*/ 2172955 h 4679020"/>
              <a:gd name="connsiteX2591" fmla="*/ 213444 w 4883895"/>
              <a:gd name="connsiteY2591" fmla="*/ 2168803 h 4679020"/>
              <a:gd name="connsiteX2592" fmla="*/ 479522 w 4883895"/>
              <a:gd name="connsiteY2592" fmla="*/ 2166965 h 4679020"/>
              <a:gd name="connsiteX2593" fmla="*/ 477178 w 4883895"/>
              <a:gd name="connsiteY2593" fmla="*/ 2167088 h 4679020"/>
              <a:gd name="connsiteX2594" fmla="*/ 465093 w 4883895"/>
              <a:gd name="connsiteY2594" fmla="*/ 2178481 h 4679020"/>
              <a:gd name="connsiteX2595" fmla="*/ 473413 w 4883895"/>
              <a:gd name="connsiteY2595" fmla="*/ 2173569 h 4679020"/>
              <a:gd name="connsiteX2596" fmla="*/ 479522 w 4883895"/>
              <a:gd name="connsiteY2596" fmla="*/ 2166965 h 4679020"/>
              <a:gd name="connsiteX2597" fmla="*/ 4287659 w 4883895"/>
              <a:gd name="connsiteY2597" fmla="*/ 2164959 h 4679020"/>
              <a:gd name="connsiteX2598" fmla="*/ 4285117 w 4883895"/>
              <a:gd name="connsiteY2598" fmla="*/ 2171959 h 4679020"/>
              <a:gd name="connsiteX2599" fmla="*/ 4289228 w 4883895"/>
              <a:gd name="connsiteY2599" fmla="*/ 2165602 h 4679020"/>
              <a:gd name="connsiteX2600" fmla="*/ 4287659 w 4883895"/>
              <a:gd name="connsiteY2600" fmla="*/ 2164959 h 4679020"/>
              <a:gd name="connsiteX2601" fmla="*/ 4351503 w 4883895"/>
              <a:gd name="connsiteY2601" fmla="*/ 2148449 h 4679020"/>
              <a:gd name="connsiteX2602" fmla="*/ 4347788 w 4883895"/>
              <a:gd name="connsiteY2602" fmla="*/ 2149089 h 4679020"/>
              <a:gd name="connsiteX2603" fmla="*/ 4344032 w 4883895"/>
              <a:gd name="connsiteY2603" fmla="*/ 2156817 h 4679020"/>
              <a:gd name="connsiteX2604" fmla="*/ 4396501 w 4883895"/>
              <a:gd name="connsiteY2604" fmla="*/ 2136981 h 4679020"/>
              <a:gd name="connsiteX2605" fmla="*/ 4401779 w 4883895"/>
              <a:gd name="connsiteY2605" fmla="*/ 2138479 h 4679020"/>
              <a:gd name="connsiteX2606" fmla="*/ 4396501 w 4883895"/>
              <a:gd name="connsiteY2606" fmla="*/ 2136981 h 4679020"/>
              <a:gd name="connsiteX2607" fmla="*/ 412146 w 4883895"/>
              <a:gd name="connsiteY2607" fmla="*/ 2120135 h 4679020"/>
              <a:gd name="connsiteX2608" fmla="*/ 400299 w 4883895"/>
              <a:gd name="connsiteY2608" fmla="*/ 2127900 h 4679020"/>
              <a:gd name="connsiteX2609" fmla="*/ 385134 w 4883895"/>
              <a:gd name="connsiteY2609" fmla="*/ 2137002 h 4679020"/>
              <a:gd name="connsiteX2610" fmla="*/ 379734 w 4883895"/>
              <a:gd name="connsiteY2610" fmla="*/ 2139525 h 4679020"/>
              <a:gd name="connsiteX2611" fmla="*/ 377194 w 4883895"/>
              <a:gd name="connsiteY2611" fmla="*/ 2141891 h 4679020"/>
              <a:gd name="connsiteX2612" fmla="*/ 390793 w 4883895"/>
              <a:gd name="connsiteY2612" fmla="*/ 2134201 h 4679020"/>
              <a:gd name="connsiteX2613" fmla="*/ 407136 w 4883895"/>
              <a:gd name="connsiteY2613" fmla="*/ 2124900 h 4679020"/>
              <a:gd name="connsiteX2614" fmla="*/ 247357 w 4883895"/>
              <a:gd name="connsiteY2614" fmla="*/ 2113395 h 4679020"/>
              <a:gd name="connsiteX2615" fmla="*/ 243712 w 4883895"/>
              <a:gd name="connsiteY2615" fmla="*/ 2117268 h 4679020"/>
              <a:gd name="connsiteX2616" fmla="*/ 245397 w 4883895"/>
              <a:gd name="connsiteY2616" fmla="*/ 2113880 h 4679020"/>
              <a:gd name="connsiteX2617" fmla="*/ 247357 w 4883895"/>
              <a:gd name="connsiteY2617" fmla="*/ 2113395 h 4679020"/>
              <a:gd name="connsiteX2618" fmla="*/ 194576 w 4883895"/>
              <a:gd name="connsiteY2618" fmla="*/ 2112118 h 4679020"/>
              <a:gd name="connsiteX2619" fmla="*/ 191936 w 4883895"/>
              <a:gd name="connsiteY2619" fmla="*/ 2115042 h 4679020"/>
              <a:gd name="connsiteX2620" fmla="*/ 186537 w 4883895"/>
              <a:gd name="connsiteY2620" fmla="*/ 2121948 h 4679020"/>
              <a:gd name="connsiteX2621" fmla="*/ 170452 w 4883895"/>
              <a:gd name="connsiteY2621" fmla="*/ 2130123 h 4679020"/>
              <a:gd name="connsiteX2622" fmla="*/ 153282 w 4883895"/>
              <a:gd name="connsiteY2622" fmla="*/ 2137967 h 4679020"/>
              <a:gd name="connsiteX2623" fmla="*/ 156906 w 4883895"/>
              <a:gd name="connsiteY2623" fmla="*/ 2133819 h 4679020"/>
              <a:gd name="connsiteX2624" fmla="*/ 160199 w 4883895"/>
              <a:gd name="connsiteY2624" fmla="*/ 2130544 h 4679020"/>
              <a:gd name="connsiteX2625" fmla="*/ 251004 w 4883895"/>
              <a:gd name="connsiteY2625" fmla="*/ 2109520 h 4679020"/>
              <a:gd name="connsiteX2626" fmla="*/ 247357 w 4883895"/>
              <a:gd name="connsiteY2626" fmla="*/ 2113395 h 4679020"/>
              <a:gd name="connsiteX2627" fmla="*/ 249043 w 4883895"/>
              <a:gd name="connsiteY2627" fmla="*/ 2110006 h 4679020"/>
              <a:gd name="connsiteX2628" fmla="*/ 251004 w 4883895"/>
              <a:gd name="connsiteY2628" fmla="*/ 2109520 h 4679020"/>
              <a:gd name="connsiteX2629" fmla="*/ 330845 w 4883895"/>
              <a:gd name="connsiteY2629" fmla="*/ 2105025 h 4679020"/>
              <a:gd name="connsiteX2630" fmla="*/ 331152 w 4883895"/>
              <a:gd name="connsiteY2630" fmla="*/ 2106572 h 4679020"/>
              <a:gd name="connsiteX2631" fmla="*/ 324909 w 4883895"/>
              <a:gd name="connsiteY2631" fmla="*/ 2111052 h 4679020"/>
              <a:gd name="connsiteX2632" fmla="*/ 326921 w 4883895"/>
              <a:gd name="connsiteY2632" fmla="*/ 2107464 h 4679020"/>
              <a:gd name="connsiteX2633" fmla="*/ 330845 w 4883895"/>
              <a:gd name="connsiteY2633" fmla="*/ 2105025 h 4679020"/>
              <a:gd name="connsiteX2634" fmla="*/ 448261 w 4883895"/>
              <a:gd name="connsiteY2634" fmla="*/ 2101381 h 4679020"/>
              <a:gd name="connsiteX2635" fmla="*/ 443740 w 4883895"/>
              <a:gd name="connsiteY2635" fmla="*/ 2101895 h 4679020"/>
              <a:gd name="connsiteX2636" fmla="*/ 435922 w 4883895"/>
              <a:gd name="connsiteY2636" fmla="*/ 2105326 h 4679020"/>
              <a:gd name="connsiteX2637" fmla="*/ 426244 w 4883895"/>
              <a:gd name="connsiteY2637" fmla="*/ 2113564 h 4679020"/>
              <a:gd name="connsiteX2638" fmla="*/ 427063 w 4883895"/>
              <a:gd name="connsiteY2638" fmla="*/ 2113279 h 4679020"/>
              <a:gd name="connsiteX2639" fmla="*/ 448261 w 4883895"/>
              <a:gd name="connsiteY2639" fmla="*/ 2101381 h 4679020"/>
              <a:gd name="connsiteX2640" fmla="*/ 261406 w 4883895"/>
              <a:gd name="connsiteY2640" fmla="*/ 2099954 h 4679020"/>
              <a:gd name="connsiteX2641" fmla="*/ 251004 w 4883895"/>
              <a:gd name="connsiteY2641" fmla="*/ 2109520 h 4679020"/>
              <a:gd name="connsiteX2642" fmla="*/ 255961 w 4883895"/>
              <a:gd name="connsiteY2642" fmla="*/ 2103240 h 4679020"/>
              <a:gd name="connsiteX2643" fmla="*/ 261406 w 4883895"/>
              <a:gd name="connsiteY2643" fmla="*/ 2099954 h 4679020"/>
              <a:gd name="connsiteX2644" fmla="*/ 1394424 w 4883895"/>
              <a:gd name="connsiteY2644" fmla="*/ 2097345 h 4679020"/>
              <a:gd name="connsiteX2645" fmla="*/ 1349073 w 4883895"/>
              <a:gd name="connsiteY2645" fmla="*/ 2123050 h 4679020"/>
              <a:gd name="connsiteX2646" fmla="*/ 1341487 w 4883895"/>
              <a:gd name="connsiteY2646" fmla="*/ 2132370 h 4679020"/>
              <a:gd name="connsiteX2647" fmla="*/ 1251429 w 4883895"/>
              <a:gd name="connsiteY2647" fmla="*/ 2256501 h 4679020"/>
              <a:gd name="connsiteX2648" fmla="*/ 1190503 w 4883895"/>
              <a:gd name="connsiteY2648" fmla="*/ 2346707 h 4679020"/>
              <a:gd name="connsiteX2649" fmla="*/ 1191570 w 4883895"/>
              <a:gd name="connsiteY2649" fmla="*/ 2346030 h 4679020"/>
              <a:gd name="connsiteX2650" fmla="*/ 1223051 w 4883895"/>
              <a:gd name="connsiteY2650" fmla="*/ 2326554 h 4679020"/>
              <a:gd name="connsiteX2651" fmla="*/ 1227669 w 4883895"/>
              <a:gd name="connsiteY2651" fmla="*/ 2319778 h 4679020"/>
              <a:gd name="connsiteX2652" fmla="*/ 1344518 w 4883895"/>
              <a:gd name="connsiteY2652" fmla="*/ 2156605 h 4679020"/>
              <a:gd name="connsiteX2653" fmla="*/ 1846791 w 4883895"/>
              <a:gd name="connsiteY2653" fmla="*/ 2076287 h 4679020"/>
              <a:gd name="connsiteX2654" fmla="*/ 1832091 w 4883895"/>
              <a:gd name="connsiteY2654" fmla="*/ 2083325 h 4679020"/>
              <a:gd name="connsiteX2655" fmla="*/ 1827735 w 4883895"/>
              <a:gd name="connsiteY2655" fmla="*/ 2085736 h 4679020"/>
              <a:gd name="connsiteX2656" fmla="*/ 1783470 w 4883895"/>
              <a:gd name="connsiteY2656" fmla="*/ 2138130 h 4679020"/>
              <a:gd name="connsiteX2657" fmla="*/ 1801484 w 4883895"/>
              <a:gd name="connsiteY2657" fmla="*/ 2128286 h 4679020"/>
              <a:gd name="connsiteX2658" fmla="*/ 450755 w 4883895"/>
              <a:gd name="connsiteY2658" fmla="*/ 2073686 h 4679020"/>
              <a:gd name="connsiteX2659" fmla="*/ 451691 w 4883895"/>
              <a:gd name="connsiteY2659" fmla="*/ 2074034 h 4679020"/>
              <a:gd name="connsiteX2660" fmla="*/ 451733 w 4883895"/>
              <a:gd name="connsiteY2660" fmla="*/ 2074049 h 4679020"/>
              <a:gd name="connsiteX2661" fmla="*/ 291459 w 4883895"/>
              <a:gd name="connsiteY2661" fmla="*/ 2053499 h 4679020"/>
              <a:gd name="connsiteX2662" fmla="*/ 273661 w 4883895"/>
              <a:gd name="connsiteY2662" fmla="*/ 2069427 h 4679020"/>
              <a:gd name="connsiteX2663" fmla="*/ 261328 w 4883895"/>
              <a:gd name="connsiteY2663" fmla="*/ 2082333 h 4679020"/>
              <a:gd name="connsiteX2664" fmla="*/ 220355 w 4883895"/>
              <a:gd name="connsiteY2664" fmla="*/ 2104761 h 4679020"/>
              <a:gd name="connsiteX2665" fmla="*/ 213974 w 4883895"/>
              <a:gd name="connsiteY2665" fmla="*/ 2108004 h 4679020"/>
              <a:gd name="connsiteX2666" fmla="*/ 217075 w 4883895"/>
              <a:gd name="connsiteY2666" fmla="*/ 2104621 h 4679020"/>
              <a:gd name="connsiteX2667" fmla="*/ 225213 w 4883895"/>
              <a:gd name="connsiteY2667" fmla="*/ 2095419 h 4679020"/>
              <a:gd name="connsiteX2668" fmla="*/ 224685 w 4883895"/>
              <a:gd name="connsiteY2668" fmla="*/ 2095294 h 4679020"/>
              <a:gd name="connsiteX2669" fmla="*/ 244411 w 4883895"/>
              <a:gd name="connsiteY2669" fmla="*/ 2084142 h 4679020"/>
              <a:gd name="connsiteX2670" fmla="*/ 282632 w 4883895"/>
              <a:gd name="connsiteY2670" fmla="*/ 2058021 h 4679020"/>
              <a:gd name="connsiteX2671" fmla="*/ 1920148 w 4883895"/>
              <a:gd name="connsiteY2671" fmla="*/ 2041164 h 4679020"/>
              <a:gd name="connsiteX2672" fmla="*/ 1896638 w 4883895"/>
              <a:gd name="connsiteY2672" fmla="*/ 2052421 h 4679020"/>
              <a:gd name="connsiteX2673" fmla="*/ 1849593 w 4883895"/>
              <a:gd name="connsiteY2673" fmla="*/ 2103898 h 4679020"/>
              <a:gd name="connsiteX2674" fmla="*/ 1876436 w 4883895"/>
              <a:gd name="connsiteY2674" fmla="*/ 2091406 h 4679020"/>
              <a:gd name="connsiteX2675" fmla="*/ 402170 w 4883895"/>
              <a:gd name="connsiteY2675" fmla="*/ 2035645 h 4679020"/>
              <a:gd name="connsiteX2676" fmla="*/ 398911 w 4883895"/>
              <a:gd name="connsiteY2676" fmla="*/ 2036112 h 4679020"/>
              <a:gd name="connsiteX2677" fmla="*/ 385870 w 4883895"/>
              <a:gd name="connsiteY2677" fmla="*/ 2048796 h 4679020"/>
              <a:gd name="connsiteX2678" fmla="*/ 395565 w 4883895"/>
              <a:gd name="connsiteY2678" fmla="*/ 2042248 h 4679020"/>
              <a:gd name="connsiteX2679" fmla="*/ 399199 w 4883895"/>
              <a:gd name="connsiteY2679" fmla="*/ 2039377 h 4679020"/>
              <a:gd name="connsiteX2680" fmla="*/ 401347 w 4883895"/>
              <a:gd name="connsiteY2680" fmla="*/ 2037355 h 4679020"/>
              <a:gd name="connsiteX2681" fmla="*/ 1938289 w 4883895"/>
              <a:gd name="connsiteY2681" fmla="*/ 2032478 h 4679020"/>
              <a:gd name="connsiteX2682" fmla="*/ 1925612 w 4883895"/>
              <a:gd name="connsiteY2682" fmla="*/ 2038547 h 4679020"/>
              <a:gd name="connsiteX2683" fmla="*/ 1911525 w 4883895"/>
              <a:gd name="connsiteY2683" fmla="*/ 2053866 h 4679020"/>
              <a:gd name="connsiteX2684" fmla="*/ 1879654 w 4883895"/>
              <a:gd name="connsiteY2684" fmla="*/ 2089908 h 4679020"/>
              <a:gd name="connsiteX2685" fmla="*/ 1892433 w 4883895"/>
              <a:gd name="connsiteY2685" fmla="*/ 2083961 h 4679020"/>
              <a:gd name="connsiteX2686" fmla="*/ 336862 w 4883895"/>
              <a:gd name="connsiteY2686" fmla="*/ 2031636 h 4679020"/>
              <a:gd name="connsiteX2687" fmla="*/ 329622 w 4883895"/>
              <a:gd name="connsiteY2687" fmla="*/ 2036745 h 4679020"/>
              <a:gd name="connsiteX2688" fmla="*/ 331990 w 4883895"/>
              <a:gd name="connsiteY2688" fmla="*/ 2038257 h 4679020"/>
              <a:gd name="connsiteX2689" fmla="*/ 334331 w 4883895"/>
              <a:gd name="connsiteY2689" fmla="*/ 2036777 h 4679020"/>
              <a:gd name="connsiteX2690" fmla="*/ 335094 w 4883895"/>
              <a:gd name="connsiteY2690" fmla="*/ 2036064 h 4679020"/>
              <a:gd name="connsiteX2691" fmla="*/ 337281 w 4883895"/>
              <a:gd name="connsiteY2691" fmla="*/ 2032869 h 4679020"/>
              <a:gd name="connsiteX2692" fmla="*/ 336862 w 4883895"/>
              <a:gd name="connsiteY2692" fmla="*/ 2031636 h 4679020"/>
              <a:gd name="connsiteX2693" fmla="*/ 189091 w 4883895"/>
              <a:gd name="connsiteY2693" fmla="*/ 2027858 h 4679020"/>
              <a:gd name="connsiteX2694" fmla="*/ 175689 w 4883895"/>
              <a:gd name="connsiteY2694" fmla="*/ 2033787 h 4679020"/>
              <a:gd name="connsiteX2695" fmla="*/ 178161 w 4883895"/>
              <a:gd name="connsiteY2695" fmla="*/ 2031364 h 4679020"/>
              <a:gd name="connsiteX2696" fmla="*/ 189091 w 4883895"/>
              <a:gd name="connsiteY2696" fmla="*/ 2027858 h 4679020"/>
              <a:gd name="connsiteX2697" fmla="*/ 1745567 w 4883895"/>
              <a:gd name="connsiteY2697" fmla="*/ 2011205 h 4679020"/>
              <a:gd name="connsiteX2698" fmla="*/ 1721445 w 4883895"/>
              <a:gd name="connsiteY2698" fmla="*/ 2036039 h 4679020"/>
              <a:gd name="connsiteX2699" fmla="*/ 1711152 w 4883895"/>
              <a:gd name="connsiteY2699" fmla="*/ 2049292 h 4679020"/>
              <a:gd name="connsiteX2700" fmla="*/ 1713761 w 4883895"/>
              <a:gd name="connsiteY2700" fmla="*/ 2047934 h 4679020"/>
              <a:gd name="connsiteX2701" fmla="*/ 433308 w 4883895"/>
              <a:gd name="connsiteY2701" fmla="*/ 2008301 h 4679020"/>
              <a:gd name="connsiteX2702" fmla="*/ 431825 w 4883895"/>
              <a:gd name="connsiteY2702" fmla="*/ 2009291 h 4679020"/>
              <a:gd name="connsiteX2703" fmla="*/ 424701 w 4883895"/>
              <a:gd name="connsiteY2703" fmla="*/ 2015951 h 4679020"/>
              <a:gd name="connsiteX2704" fmla="*/ 424488 w 4883895"/>
              <a:gd name="connsiteY2704" fmla="*/ 2016177 h 4679020"/>
              <a:gd name="connsiteX2705" fmla="*/ 1487322 w 4883895"/>
              <a:gd name="connsiteY2705" fmla="*/ 1987035 h 4679020"/>
              <a:gd name="connsiteX2706" fmla="*/ 1483221 w 4883895"/>
              <a:gd name="connsiteY2706" fmla="*/ 1989055 h 4679020"/>
              <a:gd name="connsiteX2707" fmla="*/ 1437688 w 4883895"/>
              <a:gd name="connsiteY2707" fmla="*/ 2014195 h 4679020"/>
              <a:gd name="connsiteX2708" fmla="*/ 1423569 w 4883895"/>
              <a:gd name="connsiteY2708" fmla="*/ 2031536 h 4679020"/>
              <a:gd name="connsiteX2709" fmla="*/ 1471032 w 4883895"/>
              <a:gd name="connsiteY2709" fmla="*/ 2006379 h 4679020"/>
              <a:gd name="connsiteX2710" fmla="*/ 1486856 w 4883895"/>
              <a:gd name="connsiteY2710" fmla="*/ 1987590 h 4679020"/>
              <a:gd name="connsiteX2711" fmla="*/ 347279 w 4883895"/>
              <a:gd name="connsiteY2711" fmla="*/ 1985804 h 4679020"/>
              <a:gd name="connsiteX2712" fmla="*/ 349797 w 4883895"/>
              <a:gd name="connsiteY2712" fmla="*/ 1986775 h 4679020"/>
              <a:gd name="connsiteX2713" fmla="*/ 350067 w 4883895"/>
              <a:gd name="connsiteY2713" fmla="*/ 1986880 h 4679020"/>
              <a:gd name="connsiteX2714" fmla="*/ 350110 w 4883895"/>
              <a:gd name="connsiteY2714" fmla="*/ 1986895 h 4679020"/>
              <a:gd name="connsiteX2715" fmla="*/ 349797 w 4883895"/>
              <a:gd name="connsiteY2715" fmla="*/ 1986775 h 4679020"/>
              <a:gd name="connsiteX2716" fmla="*/ 349049 w 4883895"/>
              <a:gd name="connsiteY2716" fmla="*/ 1986486 h 4679020"/>
              <a:gd name="connsiteX2717" fmla="*/ 347279 w 4883895"/>
              <a:gd name="connsiteY2717" fmla="*/ 1985804 h 4679020"/>
              <a:gd name="connsiteX2718" fmla="*/ 4750689 w 4883895"/>
              <a:gd name="connsiteY2718" fmla="*/ 1973736 h 4679020"/>
              <a:gd name="connsiteX2719" fmla="*/ 4746097 w 4883895"/>
              <a:gd name="connsiteY2719" fmla="*/ 1980383 h 4679020"/>
              <a:gd name="connsiteX2720" fmla="*/ 4750689 w 4883895"/>
              <a:gd name="connsiteY2720" fmla="*/ 1973736 h 4679020"/>
              <a:gd name="connsiteX2721" fmla="*/ 109429 w 4883895"/>
              <a:gd name="connsiteY2721" fmla="*/ 1967624 h 4679020"/>
              <a:gd name="connsiteX2722" fmla="*/ 103749 w 4883895"/>
              <a:gd name="connsiteY2722" fmla="*/ 1970554 h 4679020"/>
              <a:gd name="connsiteX2723" fmla="*/ 106292 w 4883895"/>
              <a:gd name="connsiteY2723" fmla="*/ 1968661 h 4679020"/>
              <a:gd name="connsiteX2724" fmla="*/ 107655 w 4883895"/>
              <a:gd name="connsiteY2724" fmla="*/ 1968151 h 4679020"/>
              <a:gd name="connsiteX2725" fmla="*/ 109429 w 4883895"/>
              <a:gd name="connsiteY2725" fmla="*/ 1967624 h 4679020"/>
              <a:gd name="connsiteX2726" fmla="*/ 1530997 w 4883895"/>
              <a:gd name="connsiteY2726" fmla="*/ 1965520 h 4679020"/>
              <a:gd name="connsiteX2727" fmla="*/ 1529018 w 4883895"/>
              <a:gd name="connsiteY2727" fmla="*/ 1966495 h 4679020"/>
              <a:gd name="connsiteX2728" fmla="*/ 1528763 w 4883895"/>
              <a:gd name="connsiteY2728" fmla="*/ 1967110 h 4679020"/>
              <a:gd name="connsiteX2729" fmla="*/ 1528637 w 4883895"/>
              <a:gd name="connsiteY2729" fmla="*/ 1969310 h 4679020"/>
              <a:gd name="connsiteX2730" fmla="*/ 1530989 w 4883895"/>
              <a:gd name="connsiteY2730" fmla="*/ 1966757 h 4679020"/>
              <a:gd name="connsiteX2731" fmla="*/ 4185165 w 4883895"/>
              <a:gd name="connsiteY2731" fmla="*/ 1957273 h 4679020"/>
              <a:gd name="connsiteX2732" fmla="*/ 4142703 w 4883895"/>
              <a:gd name="connsiteY2732" fmla="*/ 1963536 h 4679020"/>
              <a:gd name="connsiteX2733" fmla="*/ 4125719 w 4883895"/>
              <a:gd name="connsiteY2733" fmla="*/ 1966870 h 4679020"/>
              <a:gd name="connsiteX2734" fmla="*/ 4062578 w 4883895"/>
              <a:gd name="connsiteY2734" fmla="*/ 1983092 h 4679020"/>
              <a:gd name="connsiteX2735" fmla="*/ 4026243 w 4883895"/>
              <a:gd name="connsiteY2735" fmla="*/ 1992902 h 4679020"/>
              <a:gd name="connsiteX2736" fmla="*/ 3993848 w 4883895"/>
              <a:gd name="connsiteY2736" fmla="*/ 2004855 h 4679020"/>
              <a:gd name="connsiteX2737" fmla="*/ 4111330 w 4883895"/>
              <a:gd name="connsiteY2737" fmla="*/ 1976546 h 4679020"/>
              <a:gd name="connsiteX2738" fmla="*/ 4133679 w 4883895"/>
              <a:gd name="connsiteY2738" fmla="*/ 1971692 h 4679020"/>
              <a:gd name="connsiteX2739" fmla="*/ 4183423 w 4883895"/>
              <a:gd name="connsiteY2739" fmla="*/ 1957730 h 4679020"/>
              <a:gd name="connsiteX2740" fmla="*/ 4675970 w 4883895"/>
              <a:gd name="connsiteY2740" fmla="*/ 1954180 h 4679020"/>
              <a:gd name="connsiteX2741" fmla="*/ 4674043 w 4883895"/>
              <a:gd name="connsiteY2741" fmla="*/ 1956094 h 4679020"/>
              <a:gd name="connsiteX2742" fmla="*/ 4674286 w 4883895"/>
              <a:gd name="connsiteY2742" fmla="*/ 1957063 h 4679020"/>
              <a:gd name="connsiteX2743" fmla="*/ 4667637 w 4883895"/>
              <a:gd name="connsiteY2743" fmla="*/ 1958807 h 4679020"/>
              <a:gd name="connsiteX2744" fmla="*/ 4668844 w 4883895"/>
              <a:gd name="connsiteY2744" fmla="*/ 1956316 h 4679020"/>
              <a:gd name="connsiteX2745" fmla="*/ 4675970 w 4883895"/>
              <a:gd name="connsiteY2745" fmla="*/ 1954180 h 4679020"/>
              <a:gd name="connsiteX2746" fmla="*/ 2117631 w 4883895"/>
              <a:gd name="connsiteY2746" fmla="*/ 1950645 h 4679020"/>
              <a:gd name="connsiteX2747" fmla="*/ 2106187 w 4883895"/>
              <a:gd name="connsiteY2747" fmla="*/ 1955584 h 4679020"/>
              <a:gd name="connsiteX2748" fmla="*/ 2101856 w 4883895"/>
              <a:gd name="connsiteY2748" fmla="*/ 1957546 h 4679020"/>
              <a:gd name="connsiteX2749" fmla="*/ 2091998 w 4883895"/>
              <a:gd name="connsiteY2749" fmla="*/ 1967524 h 4679020"/>
              <a:gd name="connsiteX2750" fmla="*/ 2049441 w 4883895"/>
              <a:gd name="connsiteY2750" fmla="*/ 2013949 h 4679020"/>
              <a:gd name="connsiteX2751" fmla="*/ 2063274 w 4883895"/>
              <a:gd name="connsiteY2751" fmla="*/ 2008058 h 4679020"/>
              <a:gd name="connsiteX2752" fmla="*/ 4736369 w 4883895"/>
              <a:gd name="connsiteY2752" fmla="*/ 1949815 h 4679020"/>
              <a:gd name="connsiteX2753" fmla="*/ 4735787 w 4883895"/>
              <a:gd name="connsiteY2753" fmla="*/ 1951405 h 4679020"/>
              <a:gd name="connsiteX2754" fmla="*/ 4730712 w 4883895"/>
              <a:gd name="connsiteY2754" fmla="*/ 1953227 h 4679020"/>
              <a:gd name="connsiteX2755" fmla="*/ 4731943 w 4883895"/>
              <a:gd name="connsiteY2755" fmla="*/ 1950967 h 4679020"/>
              <a:gd name="connsiteX2756" fmla="*/ 4749959 w 4883895"/>
              <a:gd name="connsiteY2756" fmla="*/ 1946210 h 4679020"/>
              <a:gd name="connsiteX2757" fmla="*/ 4749573 w 4883895"/>
              <a:gd name="connsiteY2757" fmla="*/ 1947373 h 4679020"/>
              <a:gd name="connsiteX2758" fmla="*/ 4744634 w 4883895"/>
              <a:gd name="connsiteY2758" fmla="*/ 1949436 h 4679020"/>
              <a:gd name="connsiteX2759" fmla="*/ 4745577 w 4883895"/>
              <a:gd name="connsiteY2759" fmla="*/ 1947382 h 4679020"/>
              <a:gd name="connsiteX2760" fmla="*/ 4763476 w 4883895"/>
              <a:gd name="connsiteY2760" fmla="*/ 1942595 h 4679020"/>
              <a:gd name="connsiteX2761" fmla="*/ 4763255 w 4883895"/>
              <a:gd name="connsiteY2761" fmla="*/ 1943159 h 4679020"/>
              <a:gd name="connsiteX2762" fmla="*/ 4758282 w 4883895"/>
              <a:gd name="connsiteY2762" fmla="*/ 1945161 h 4679020"/>
              <a:gd name="connsiteX2763" fmla="*/ 4759034 w 4883895"/>
              <a:gd name="connsiteY2763" fmla="*/ 1943783 h 4679020"/>
              <a:gd name="connsiteX2764" fmla="*/ 385025 w 4883895"/>
              <a:gd name="connsiteY2764" fmla="*/ 1941713 h 4679020"/>
              <a:gd name="connsiteX2765" fmla="*/ 384879 w 4883895"/>
              <a:gd name="connsiteY2765" fmla="*/ 1941734 h 4679020"/>
              <a:gd name="connsiteX2766" fmla="*/ 374669 w 4883895"/>
              <a:gd name="connsiteY2766" fmla="*/ 1950083 h 4679020"/>
              <a:gd name="connsiteX2767" fmla="*/ 377187 w 4883895"/>
              <a:gd name="connsiteY2767" fmla="*/ 1948674 h 4679020"/>
              <a:gd name="connsiteX2768" fmla="*/ 385025 w 4883895"/>
              <a:gd name="connsiteY2768" fmla="*/ 1941713 h 4679020"/>
              <a:gd name="connsiteX2769" fmla="*/ 385554 w 4883895"/>
              <a:gd name="connsiteY2769" fmla="*/ 1942100 h 4679020"/>
              <a:gd name="connsiteX2770" fmla="*/ 386214 w 4883895"/>
              <a:gd name="connsiteY2770" fmla="*/ 1942582 h 4679020"/>
              <a:gd name="connsiteX2771" fmla="*/ 386435 w 4883895"/>
              <a:gd name="connsiteY2771" fmla="*/ 1942744 h 4679020"/>
              <a:gd name="connsiteX2772" fmla="*/ 386611 w 4883895"/>
              <a:gd name="connsiteY2772" fmla="*/ 1942871 h 4679020"/>
              <a:gd name="connsiteX2773" fmla="*/ 386214 w 4883895"/>
              <a:gd name="connsiteY2773" fmla="*/ 1942582 h 4679020"/>
              <a:gd name="connsiteX2774" fmla="*/ 1979374 w 4883895"/>
              <a:gd name="connsiteY2774" fmla="*/ 1927403 h 4679020"/>
              <a:gd name="connsiteX2775" fmla="*/ 1963741 w 4883895"/>
              <a:gd name="connsiteY2775" fmla="*/ 1933166 h 4679020"/>
              <a:gd name="connsiteX2776" fmla="*/ 1946974 w 4883895"/>
              <a:gd name="connsiteY2776" fmla="*/ 1951930 h 4679020"/>
              <a:gd name="connsiteX2777" fmla="*/ 1962562 w 4883895"/>
              <a:gd name="connsiteY2777" fmla="*/ 1945655 h 4679020"/>
              <a:gd name="connsiteX2778" fmla="*/ 2047262 w 4883895"/>
              <a:gd name="connsiteY2778" fmla="*/ 1902378 h 4679020"/>
              <a:gd name="connsiteX2779" fmla="*/ 2029125 w 4883895"/>
              <a:gd name="connsiteY2779" fmla="*/ 1909063 h 4679020"/>
              <a:gd name="connsiteX2780" fmla="*/ 2014311 w 4883895"/>
              <a:gd name="connsiteY2780" fmla="*/ 1924821 h 4679020"/>
              <a:gd name="connsiteX2781" fmla="*/ 2036900 w 4883895"/>
              <a:gd name="connsiteY2781" fmla="*/ 1915728 h 4679020"/>
              <a:gd name="connsiteX2782" fmla="*/ 5357 w 4883895"/>
              <a:gd name="connsiteY2782" fmla="*/ 1897072 h 4679020"/>
              <a:gd name="connsiteX2783" fmla="*/ 0 w 4883895"/>
              <a:gd name="connsiteY2783" fmla="*/ 1901918 h 4679020"/>
              <a:gd name="connsiteX2784" fmla="*/ 4006 w 4883895"/>
              <a:gd name="connsiteY2784" fmla="*/ 1897764 h 4679020"/>
              <a:gd name="connsiteX2785" fmla="*/ 2063065 w 4883895"/>
              <a:gd name="connsiteY2785" fmla="*/ 1896552 h 4679020"/>
              <a:gd name="connsiteX2786" fmla="*/ 2051629 w 4883895"/>
              <a:gd name="connsiteY2786" fmla="*/ 1900768 h 4679020"/>
              <a:gd name="connsiteX2787" fmla="*/ 2037863 w 4883895"/>
              <a:gd name="connsiteY2787" fmla="*/ 1915340 h 4679020"/>
              <a:gd name="connsiteX2788" fmla="*/ 2044303 w 4883895"/>
              <a:gd name="connsiteY2788" fmla="*/ 1912748 h 4679020"/>
              <a:gd name="connsiteX2789" fmla="*/ 2050250 w 4883895"/>
              <a:gd name="connsiteY2789" fmla="*/ 1910427 h 4679020"/>
              <a:gd name="connsiteX2790" fmla="*/ 2062477 w 4883895"/>
              <a:gd name="connsiteY2790" fmla="*/ 1897208 h 4679020"/>
              <a:gd name="connsiteX2791" fmla="*/ 4780126 w 4883895"/>
              <a:gd name="connsiteY2791" fmla="*/ 1891818 h 4679020"/>
              <a:gd name="connsiteX2792" fmla="*/ 4775536 w 4883895"/>
              <a:gd name="connsiteY2792" fmla="*/ 1898464 h 4679020"/>
              <a:gd name="connsiteX2793" fmla="*/ 4780126 w 4883895"/>
              <a:gd name="connsiteY2793" fmla="*/ 1891818 h 4679020"/>
              <a:gd name="connsiteX2794" fmla="*/ 2108415 w 4883895"/>
              <a:gd name="connsiteY2794" fmla="*/ 1879835 h 4679020"/>
              <a:gd name="connsiteX2795" fmla="*/ 2096644 w 4883895"/>
              <a:gd name="connsiteY2795" fmla="*/ 1884174 h 4679020"/>
              <a:gd name="connsiteX2796" fmla="*/ 2094643 w 4883895"/>
              <a:gd name="connsiteY2796" fmla="*/ 1886096 h 4679020"/>
              <a:gd name="connsiteX2797" fmla="*/ 2084632 w 4883895"/>
              <a:gd name="connsiteY2797" fmla="*/ 1897009 h 4679020"/>
              <a:gd name="connsiteX2798" fmla="*/ 2095009 w 4883895"/>
              <a:gd name="connsiteY2798" fmla="*/ 1892959 h 4679020"/>
              <a:gd name="connsiteX2799" fmla="*/ 4078163 w 4883895"/>
              <a:gd name="connsiteY2799" fmla="*/ 1874415 h 4679020"/>
              <a:gd name="connsiteX2800" fmla="*/ 4076522 w 4883895"/>
              <a:gd name="connsiteY2800" fmla="*/ 1874680 h 4679020"/>
              <a:gd name="connsiteX2801" fmla="*/ 4052795 w 4883895"/>
              <a:gd name="connsiteY2801" fmla="*/ 1881618 h 4679020"/>
              <a:gd name="connsiteX2802" fmla="*/ 4052672 w 4883895"/>
              <a:gd name="connsiteY2802" fmla="*/ 1881793 h 4679020"/>
              <a:gd name="connsiteX2803" fmla="*/ 4075954 w 4883895"/>
              <a:gd name="connsiteY2803" fmla="*/ 1874980 h 4679020"/>
              <a:gd name="connsiteX2804" fmla="*/ 2085115 w 4883895"/>
              <a:gd name="connsiteY2804" fmla="*/ 1868266 h 4679020"/>
              <a:gd name="connsiteX2805" fmla="*/ 2084426 w 4883895"/>
              <a:gd name="connsiteY2805" fmla="*/ 1869733 h 4679020"/>
              <a:gd name="connsiteX2806" fmla="*/ 2084732 w 4883895"/>
              <a:gd name="connsiteY2806" fmla="*/ 1869081 h 4679020"/>
              <a:gd name="connsiteX2807" fmla="*/ 4318780 w 4883895"/>
              <a:gd name="connsiteY2807" fmla="*/ 1866055 h 4679020"/>
              <a:gd name="connsiteX2808" fmla="*/ 4314667 w 4883895"/>
              <a:gd name="connsiteY2808" fmla="*/ 1872413 h 4679020"/>
              <a:gd name="connsiteX2809" fmla="*/ 4318780 w 4883895"/>
              <a:gd name="connsiteY2809" fmla="*/ 1866055 h 4679020"/>
              <a:gd name="connsiteX2810" fmla="*/ 2087182 w 4883895"/>
              <a:gd name="connsiteY2810" fmla="*/ 1863869 h 4679020"/>
              <a:gd name="connsiteX2811" fmla="*/ 2085115 w 4883895"/>
              <a:gd name="connsiteY2811" fmla="*/ 1868266 h 4679020"/>
              <a:gd name="connsiteX2812" fmla="*/ 2086263 w 4883895"/>
              <a:gd name="connsiteY2812" fmla="*/ 1865824 h 4679020"/>
              <a:gd name="connsiteX2813" fmla="*/ 2087182 w 4883895"/>
              <a:gd name="connsiteY2813" fmla="*/ 1863869 h 4679020"/>
              <a:gd name="connsiteX2814" fmla="*/ 4329548 w 4883895"/>
              <a:gd name="connsiteY2814" fmla="*/ 1863504 h 4679020"/>
              <a:gd name="connsiteX2815" fmla="*/ 4325437 w 4883895"/>
              <a:gd name="connsiteY2815" fmla="*/ 1869862 h 4679020"/>
              <a:gd name="connsiteX2816" fmla="*/ 4329548 w 4883895"/>
              <a:gd name="connsiteY2816" fmla="*/ 1863504 h 4679020"/>
              <a:gd name="connsiteX2817" fmla="*/ 4217071 w 4883895"/>
              <a:gd name="connsiteY2817" fmla="*/ 1861213 h 4679020"/>
              <a:gd name="connsiteX2818" fmla="*/ 4213983 w 4883895"/>
              <a:gd name="connsiteY2818" fmla="*/ 1862111 h 4679020"/>
              <a:gd name="connsiteX2819" fmla="*/ 4214403 w 4883895"/>
              <a:gd name="connsiteY2819" fmla="*/ 1863643 h 4679020"/>
              <a:gd name="connsiteX2820" fmla="*/ 4217303 w 4883895"/>
              <a:gd name="connsiteY2820" fmla="*/ 1863026 h 4679020"/>
              <a:gd name="connsiteX2821" fmla="*/ 4218078 w 4883895"/>
              <a:gd name="connsiteY2821" fmla="*/ 1861218 h 4679020"/>
              <a:gd name="connsiteX2822" fmla="*/ 4743036 w 4883895"/>
              <a:gd name="connsiteY2822" fmla="*/ 1857178 h 4679020"/>
              <a:gd name="connsiteX2823" fmla="*/ 4741344 w 4883895"/>
              <a:gd name="connsiteY2823" fmla="*/ 1858538 h 4679020"/>
              <a:gd name="connsiteX2824" fmla="*/ 4742972 w 4883895"/>
              <a:gd name="connsiteY2824" fmla="*/ 1857229 h 4679020"/>
              <a:gd name="connsiteX2825" fmla="*/ 4367486 w 4883895"/>
              <a:gd name="connsiteY2825" fmla="*/ 1855442 h 4679020"/>
              <a:gd name="connsiteX2826" fmla="*/ 4364944 w 4883895"/>
              <a:gd name="connsiteY2826" fmla="*/ 1862443 h 4679020"/>
              <a:gd name="connsiteX2827" fmla="*/ 4369055 w 4883895"/>
              <a:gd name="connsiteY2827" fmla="*/ 1856085 h 4679020"/>
              <a:gd name="connsiteX2828" fmla="*/ 4367486 w 4883895"/>
              <a:gd name="connsiteY2828" fmla="*/ 1855442 h 4679020"/>
              <a:gd name="connsiteX2829" fmla="*/ 4749356 w 4883895"/>
              <a:gd name="connsiteY2829" fmla="*/ 1852098 h 4679020"/>
              <a:gd name="connsiteX2830" fmla="*/ 4743036 w 4883895"/>
              <a:gd name="connsiteY2830" fmla="*/ 1857178 h 4679020"/>
              <a:gd name="connsiteX2831" fmla="*/ 4746351 w 4883895"/>
              <a:gd name="connsiteY2831" fmla="*/ 1854513 h 4679020"/>
              <a:gd name="connsiteX2832" fmla="*/ 4749356 w 4883895"/>
              <a:gd name="connsiteY2832" fmla="*/ 1852098 h 4679020"/>
              <a:gd name="connsiteX2833" fmla="*/ 2102773 w 4883895"/>
              <a:gd name="connsiteY2833" fmla="*/ 1849002 h 4679020"/>
              <a:gd name="connsiteX2834" fmla="*/ 2100556 w 4883895"/>
              <a:gd name="connsiteY2834" fmla="*/ 1850437 h 4679020"/>
              <a:gd name="connsiteX2835" fmla="*/ 2100174 w 4883895"/>
              <a:gd name="connsiteY2835" fmla="*/ 1856954 h 4679020"/>
              <a:gd name="connsiteX2836" fmla="*/ 4641898 w 4883895"/>
              <a:gd name="connsiteY2836" fmla="*/ 1847970 h 4679020"/>
              <a:gd name="connsiteX2837" fmla="*/ 4635217 w 4883895"/>
              <a:gd name="connsiteY2837" fmla="*/ 1853888 h 4679020"/>
              <a:gd name="connsiteX2838" fmla="*/ 4641898 w 4883895"/>
              <a:gd name="connsiteY2838" fmla="*/ 1847970 h 4679020"/>
              <a:gd name="connsiteX2839" fmla="*/ 4766511 w 4883895"/>
              <a:gd name="connsiteY2839" fmla="*/ 1847367 h 4679020"/>
              <a:gd name="connsiteX2840" fmla="*/ 4759520 w 4883895"/>
              <a:gd name="connsiteY2840" fmla="*/ 1855449 h 4679020"/>
              <a:gd name="connsiteX2841" fmla="*/ 1897867 w 4883895"/>
              <a:gd name="connsiteY2841" fmla="*/ 1845374 h 4679020"/>
              <a:gd name="connsiteX2842" fmla="*/ 1885030 w 4883895"/>
              <a:gd name="connsiteY2842" fmla="*/ 1851374 h 4679020"/>
              <a:gd name="connsiteX2843" fmla="*/ 1800978 w 4883895"/>
              <a:gd name="connsiteY2843" fmla="*/ 1948182 h 4679020"/>
              <a:gd name="connsiteX2844" fmla="*/ 1864004 w 4883895"/>
              <a:gd name="connsiteY2844" fmla="*/ 1883195 h 4679020"/>
              <a:gd name="connsiteX2845" fmla="*/ 37921 w 4883895"/>
              <a:gd name="connsiteY2845" fmla="*/ 1842355 h 4679020"/>
              <a:gd name="connsiteX2846" fmla="*/ 34274 w 4883895"/>
              <a:gd name="connsiteY2846" fmla="*/ 1846231 h 4679020"/>
              <a:gd name="connsiteX2847" fmla="*/ 35960 w 4883895"/>
              <a:gd name="connsiteY2847" fmla="*/ 1842841 h 4679020"/>
              <a:gd name="connsiteX2848" fmla="*/ 37921 w 4883895"/>
              <a:gd name="connsiteY2848" fmla="*/ 1842355 h 4679020"/>
              <a:gd name="connsiteX2849" fmla="*/ 4443049 w 4883895"/>
              <a:gd name="connsiteY2849" fmla="*/ 1841024 h 4679020"/>
              <a:gd name="connsiteX2850" fmla="*/ 4422657 w 4883895"/>
              <a:gd name="connsiteY2850" fmla="*/ 1846147 h 4679020"/>
              <a:gd name="connsiteX2851" fmla="*/ 4418775 w 4883895"/>
              <a:gd name="connsiteY2851" fmla="*/ 1846960 h 4679020"/>
              <a:gd name="connsiteX2852" fmla="*/ 4428258 w 4883895"/>
              <a:gd name="connsiteY2852" fmla="*/ 1844425 h 4679020"/>
              <a:gd name="connsiteX2853" fmla="*/ 41568 w 4883895"/>
              <a:gd name="connsiteY2853" fmla="*/ 1838482 h 4679020"/>
              <a:gd name="connsiteX2854" fmla="*/ 37921 w 4883895"/>
              <a:gd name="connsiteY2854" fmla="*/ 1842355 h 4679020"/>
              <a:gd name="connsiteX2855" fmla="*/ 39606 w 4883895"/>
              <a:gd name="connsiteY2855" fmla="*/ 1838967 h 4679020"/>
              <a:gd name="connsiteX2856" fmla="*/ 41568 w 4883895"/>
              <a:gd name="connsiteY2856" fmla="*/ 1838482 h 4679020"/>
              <a:gd name="connsiteX2857" fmla="*/ 4454310 w 4883895"/>
              <a:gd name="connsiteY2857" fmla="*/ 1837513 h 4679020"/>
              <a:gd name="connsiteX2858" fmla="*/ 4456787 w 4883895"/>
              <a:gd name="connsiteY2858" fmla="*/ 1837573 h 4679020"/>
              <a:gd name="connsiteX2859" fmla="*/ 4445218 w 4883895"/>
              <a:gd name="connsiteY2859" fmla="*/ 1840479 h 4679020"/>
              <a:gd name="connsiteX2860" fmla="*/ 121408 w 4883895"/>
              <a:gd name="connsiteY2860" fmla="*/ 1833986 h 4679020"/>
              <a:gd name="connsiteX2861" fmla="*/ 121714 w 4883895"/>
              <a:gd name="connsiteY2861" fmla="*/ 1835533 h 4679020"/>
              <a:gd name="connsiteX2862" fmla="*/ 115472 w 4883895"/>
              <a:gd name="connsiteY2862" fmla="*/ 1840014 h 4679020"/>
              <a:gd name="connsiteX2863" fmla="*/ 117484 w 4883895"/>
              <a:gd name="connsiteY2863" fmla="*/ 1836427 h 4679020"/>
              <a:gd name="connsiteX2864" fmla="*/ 121408 w 4883895"/>
              <a:gd name="connsiteY2864" fmla="*/ 1833986 h 4679020"/>
              <a:gd name="connsiteX2865" fmla="*/ 2231294 w 4883895"/>
              <a:gd name="connsiteY2865" fmla="*/ 1831942 h 4679020"/>
              <a:gd name="connsiteX2866" fmla="*/ 2223293 w 4883895"/>
              <a:gd name="connsiteY2866" fmla="*/ 1835113 h 4679020"/>
              <a:gd name="connsiteX2867" fmla="*/ 2216477 w 4883895"/>
              <a:gd name="connsiteY2867" fmla="*/ 1841521 h 4679020"/>
              <a:gd name="connsiteX2868" fmla="*/ 2209704 w 4883895"/>
              <a:gd name="connsiteY2868" fmla="*/ 1848378 h 4679020"/>
              <a:gd name="connsiteX2869" fmla="*/ 2216832 w 4883895"/>
              <a:gd name="connsiteY2869" fmla="*/ 1845879 h 4679020"/>
              <a:gd name="connsiteX2870" fmla="*/ 2120727 w 4883895"/>
              <a:gd name="connsiteY2870" fmla="*/ 1829891 h 4679020"/>
              <a:gd name="connsiteX2871" fmla="*/ 2113956 w 4883895"/>
              <a:gd name="connsiteY2871" fmla="*/ 1840132 h 4679020"/>
              <a:gd name="connsiteX2872" fmla="*/ 2112405 w 4883895"/>
              <a:gd name="connsiteY2872" fmla="*/ 1838456 h 4679020"/>
              <a:gd name="connsiteX2873" fmla="*/ 2120727 w 4883895"/>
              <a:gd name="connsiteY2873" fmla="*/ 1829891 h 4679020"/>
              <a:gd name="connsiteX2874" fmla="*/ 51969 w 4883895"/>
              <a:gd name="connsiteY2874" fmla="*/ 1828916 h 4679020"/>
              <a:gd name="connsiteX2875" fmla="*/ 41568 w 4883895"/>
              <a:gd name="connsiteY2875" fmla="*/ 1838482 h 4679020"/>
              <a:gd name="connsiteX2876" fmla="*/ 46525 w 4883895"/>
              <a:gd name="connsiteY2876" fmla="*/ 1832201 h 4679020"/>
              <a:gd name="connsiteX2877" fmla="*/ 51969 w 4883895"/>
              <a:gd name="connsiteY2877" fmla="*/ 1828916 h 4679020"/>
              <a:gd name="connsiteX2878" fmla="*/ 203209 w 4883895"/>
              <a:gd name="connsiteY2878" fmla="*/ 1820920 h 4679020"/>
              <a:gd name="connsiteX2879" fmla="*/ 202859 w 4883895"/>
              <a:gd name="connsiteY2879" fmla="*/ 1822392 h 4679020"/>
              <a:gd name="connsiteX2880" fmla="*/ 203119 w 4883895"/>
              <a:gd name="connsiteY2880" fmla="*/ 1821293 h 4679020"/>
              <a:gd name="connsiteX2881" fmla="*/ 4541139 w 4883895"/>
              <a:gd name="connsiteY2881" fmla="*/ 1817542 h 4679020"/>
              <a:gd name="connsiteX2882" fmla="*/ 4529443 w 4883895"/>
              <a:gd name="connsiteY2882" fmla="*/ 1821784 h 4679020"/>
              <a:gd name="connsiteX2883" fmla="*/ 4498081 w 4883895"/>
              <a:gd name="connsiteY2883" fmla="*/ 1828211 h 4679020"/>
              <a:gd name="connsiteX2884" fmla="*/ 4523994 w 4883895"/>
              <a:gd name="connsiteY2884" fmla="*/ 1819820 h 4679020"/>
              <a:gd name="connsiteX2885" fmla="*/ 2252675 w 4883895"/>
              <a:gd name="connsiteY2885" fmla="*/ 1807489 h 4679020"/>
              <a:gd name="connsiteX2886" fmla="*/ 2241716 w 4883895"/>
              <a:gd name="connsiteY2886" fmla="*/ 1817794 h 4679020"/>
              <a:gd name="connsiteX2887" fmla="*/ 2248516 w 4883895"/>
              <a:gd name="connsiteY2887" fmla="*/ 1815345 h 4679020"/>
              <a:gd name="connsiteX2888" fmla="*/ 2253659 w 4883895"/>
              <a:gd name="connsiteY2888" fmla="*/ 1810388 h 4679020"/>
              <a:gd name="connsiteX2889" fmla="*/ 2144642 w 4883895"/>
              <a:gd name="connsiteY2889" fmla="*/ 1806460 h 4679020"/>
              <a:gd name="connsiteX2890" fmla="*/ 2137652 w 4883895"/>
              <a:gd name="connsiteY2890" fmla="*/ 1817031 h 4679020"/>
              <a:gd name="connsiteX2891" fmla="*/ 2129549 w 4883895"/>
              <a:gd name="connsiteY2891" fmla="*/ 1825265 h 4679020"/>
              <a:gd name="connsiteX2892" fmla="*/ 2122278 w 4883895"/>
              <a:gd name="connsiteY2892" fmla="*/ 1831568 h 4679020"/>
              <a:gd name="connsiteX2893" fmla="*/ 2120727 w 4883895"/>
              <a:gd name="connsiteY2893" fmla="*/ 1829891 h 4679020"/>
              <a:gd name="connsiteX2894" fmla="*/ 2144642 w 4883895"/>
              <a:gd name="connsiteY2894" fmla="*/ 1806460 h 4679020"/>
              <a:gd name="connsiteX2895" fmla="*/ 4432668 w 4883895"/>
              <a:gd name="connsiteY2895" fmla="*/ 1801768 h 4679020"/>
              <a:gd name="connsiteX2896" fmla="*/ 4437101 w 4883895"/>
              <a:gd name="connsiteY2896" fmla="*/ 1801811 h 4679020"/>
              <a:gd name="connsiteX2897" fmla="*/ 4422990 w 4883895"/>
              <a:gd name="connsiteY2897" fmla="*/ 1808166 h 4679020"/>
              <a:gd name="connsiteX2898" fmla="*/ 4409289 w 4883895"/>
              <a:gd name="connsiteY2898" fmla="*/ 1813660 h 4679020"/>
              <a:gd name="connsiteX2899" fmla="*/ 4402259 w 4883895"/>
              <a:gd name="connsiteY2899" fmla="*/ 1813195 h 4679020"/>
              <a:gd name="connsiteX2900" fmla="*/ 4399086 w 4883895"/>
              <a:gd name="connsiteY2900" fmla="*/ 1813220 h 4679020"/>
              <a:gd name="connsiteX2901" fmla="*/ 4428928 w 4883895"/>
              <a:gd name="connsiteY2901" fmla="*/ 1802003 h 4679020"/>
              <a:gd name="connsiteX2902" fmla="*/ 2189712 w 4883895"/>
              <a:gd name="connsiteY2902" fmla="*/ 1800244 h 4679020"/>
              <a:gd name="connsiteX2903" fmla="*/ 2180081 w 4883895"/>
              <a:gd name="connsiteY2903" fmla="*/ 1804087 h 4679020"/>
              <a:gd name="connsiteX2904" fmla="*/ 2118776 w 4883895"/>
              <a:gd name="connsiteY2904" fmla="*/ 1862931 h 4679020"/>
              <a:gd name="connsiteX2905" fmla="*/ 2130178 w 4883895"/>
              <a:gd name="connsiteY2905" fmla="*/ 1858528 h 4679020"/>
              <a:gd name="connsiteX2906" fmla="*/ 2161286 w 4883895"/>
              <a:gd name="connsiteY2906" fmla="*/ 1789332 h 4679020"/>
              <a:gd name="connsiteX2907" fmla="*/ 2152963 w 4883895"/>
              <a:gd name="connsiteY2907" fmla="*/ 1797897 h 4679020"/>
              <a:gd name="connsiteX2908" fmla="*/ 2161286 w 4883895"/>
              <a:gd name="connsiteY2908" fmla="*/ 1789332 h 4679020"/>
              <a:gd name="connsiteX2909" fmla="*/ 2162439 w 4883895"/>
              <a:gd name="connsiteY2909" fmla="*/ 1786876 h 4679020"/>
              <a:gd name="connsiteX2910" fmla="*/ 2162204 w 4883895"/>
              <a:gd name="connsiteY2910" fmla="*/ 1787377 h 4679020"/>
              <a:gd name="connsiteX2911" fmla="*/ 2161286 w 4883895"/>
              <a:gd name="connsiteY2911" fmla="*/ 1789332 h 4679020"/>
              <a:gd name="connsiteX2912" fmla="*/ 2163297 w 4883895"/>
              <a:gd name="connsiteY2912" fmla="*/ 1785051 h 4679020"/>
              <a:gd name="connsiteX2913" fmla="*/ 2163161 w 4883895"/>
              <a:gd name="connsiteY2913" fmla="*/ 1785341 h 4679020"/>
              <a:gd name="connsiteX2914" fmla="*/ 2162439 w 4883895"/>
              <a:gd name="connsiteY2914" fmla="*/ 1786876 h 4679020"/>
              <a:gd name="connsiteX2915" fmla="*/ 2164041 w 4883895"/>
              <a:gd name="connsiteY2915" fmla="*/ 1783468 h 4679020"/>
              <a:gd name="connsiteX2916" fmla="*/ 2163735 w 4883895"/>
              <a:gd name="connsiteY2916" fmla="*/ 1784120 h 4679020"/>
              <a:gd name="connsiteX2917" fmla="*/ 2163297 w 4883895"/>
              <a:gd name="connsiteY2917" fmla="*/ 1785051 h 4679020"/>
              <a:gd name="connsiteX2918" fmla="*/ 2660343 w 4883895"/>
              <a:gd name="connsiteY2918" fmla="*/ 1782883 h 4679020"/>
              <a:gd name="connsiteX2919" fmla="*/ 2645663 w 4883895"/>
              <a:gd name="connsiteY2919" fmla="*/ 1789095 h 4679020"/>
              <a:gd name="connsiteX2920" fmla="*/ 2525211 w 4883895"/>
              <a:gd name="connsiteY2920" fmla="*/ 1834181 h 4679020"/>
              <a:gd name="connsiteX2921" fmla="*/ 2483664 w 4883895"/>
              <a:gd name="connsiteY2921" fmla="*/ 1850725 h 4679020"/>
              <a:gd name="connsiteX2922" fmla="*/ 2474053 w 4883895"/>
              <a:gd name="connsiteY2922" fmla="*/ 1859381 h 4679020"/>
              <a:gd name="connsiteX2923" fmla="*/ 2539798 w 4883895"/>
              <a:gd name="connsiteY2923" fmla="*/ 1835676 h 4679020"/>
              <a:gd name="connsiteX2924" fmla="*/ 2601982 w 4883895"/>
              <a:gd name="connsiteY2924" fmla="*/ 1810703 h 4679020"/>
              <a:gd name="connsiteX2925" fmla="*/ 2660343 w 4883895"/>
              <a:gd name="connsiteY2925" fmla="*/ 1782883 h 4679020"/>
              <a:gd name="connsiteX2926" fmla="*/ 2178031 w 4883895"/>
              <a:gd name="connsiteY2926" fmla="*/ 1779737 h 4679020"/>
              <a:gd name="connsiteX2927" fmla="*/ 2151316 w 4883895"/>
              <a:gd name="connsiteY2927" fmla="*/ 1786238 h 4679020"/>
              <a:gd name="connsiteX2928" fmla="*/ 2147234 w 4883895"/>
              <a:gd name="connsiteY2928" fmla="*/ 1787314 h 4679020"/>
              <a:gd name="connsiteX2929" fmla="*/ 2106169 w 4883895"/>
              <a:gd name="connsiteY2929" fmla="*/ 1827111 h 4679020"/>
              <a:gd name="connsiteX2930" fmla="*/ 2046122 w 4883895"/>
              <a:gd name="connsiteY2930" fmla="*/ 1890984 h 4679020"/>
              <a:gd name="connsiteX2931" fmla="*/ 2064771 w 4883895"/>
              <a:gd name="connsiteY2931" fmla="*/ 1883783 h 4679020"/>
              <a:gd name="connsiteX2932" fmla="*/ 2073443 w 4883895"/>
              <a:gd name="connsiteY2932" fmla="*/ 1880435 h 4679020"/>
              <a:gd name="connsiteX2933" fmla="*/ 2074720 w 4883895"/>
              <a:gd name="connsiteY2933" fmla="*/ 1873038 h 4679020"/>
              <a:gd name="connsiteX2934" fmla="*/ 2075998 w 4883895"/>
              <a:gd name="connsiteY2934" fmla="*/ 1872739 h 4679020"/>
              <a:gd name="connsiteX2935" fmla="*/ 2075681 w 4883895"/>
              <a:gd name="connsiteY2935" fmla="*/ 1875229 h 4679020"/>
              <a:gd name="connsiteX2936" fmla="*/ 2073518 w 4883895"/>
              <a:gd name="connsiteY2936" fmla="*/ 1880406 h 4679020"/>
              <a:gd name="connsiteX2937" fmla="*/ 2079660 w 4883895"/>
              <a:gd name="connsiteY2937" fmla="*/ 1878034 h 4679020"/>
              <a:gd name="connsiteX2938" fmla="*/ 2083396 w 4883895"/>
              <a:gd name="connsiteY2938" fmla="*/ 1873867 h 4679020"/>
              <a:gd name="connsiteX2939" fmla="*/ 2087182 w 4883895"/>
              <a:gd name="connsiteY2939" fmla="*/ 1863869 h 4679020"/>
              <a:gd name="connsiteX2940" fmla="*/ 2112405 w 4883895"/>
              <a:gd name="connsiteY2940" fmla="*/ 1838456 h 4679020"/>
              <a:gd name="connsiteX2941" fmla="*/ 2113956 w 4883895"/>
              <a:gd name="connsiteY2941" fmla="*/ 1840132 h 4679020"/>
              <a:gd name="connsiteX2942" fmla="*/ 2122278 w 4883895"/>
              <a:gd name="connsiteY2942" fmla="*/ 1831568 h 4679020"/>
              <a:gd name="connsiteX2943" fmla="*/ 2129549 w 4883895"/>
              <a:gd name="connsiteY2943" fmla="*/ 1825265 h 4679020"/>
              <a:gd name="connsiteX2944" fmla="*/ 2137652 w 4883895"/>
              <a:gd name="connsiteY2944" fmla="*/ 1817031 h 4679020"/>
              <a:gd name="connsiteX2945" fmla="*/ 2172790 w 4883895"/>
              <a:gd name="connsiteY2945" fmla="*/ 1785340 h 4679020"/>
              <a:gd name="connsiteX2946" fmla="*/ 2224882 w 4883895"/>
              <a:gd name="connsiteY2946" fmla="*/ 1766573 h 4679020"/>
              <a:gd name="connsiteX2947" fmla="*/ 2217813 w 4883895"/>
              <a:gd name="connsiteY2947" fmla="*/ 1768622 h 4679020"/>
              <a:gd name="connsiteX2948" fmla="*/ 2204280 w 4883895"/>
              <a:gd name="connsiteY2948" fmla="*/ 1780860 h 4679020"/>
              <a:gd name="connsiteX2949" fmla="*/ 2184734 w 4883895"/>
              <a:gd name="connsiteY2949" fmla="*/ 1799621 h 4679020"/>
              <a:gd name="connsiteX2950" fmla="*/ 2192463 w 4883895"/>
              <a:gd name="connsiteY2950" fmla="*/ 1797551 h 4679020"/>
              <a:gd name="connsiteX2951" fmla="*/ 2195148 w 4883895"/>
              <a:gd name="connsiteY2951" fmla="*/ 1794922 h 4679020"/>
              <a:gd name="connsiteX2952" fmla="*/ 2202936 w 4883895"/>
              <a:gd name="connsiteY2952" fmla="*/ 1747121 h 4679020"/>
              <a:gd name="connsiteX2953" fmla="*/ 2202745 w 4883895"/>
              <a:gd name="connsiteY2953" fmla="*/ 1752437 h 4679020"/>
              <a:gd name="connsiteX2954" fmla="*/ 2201726 w 4883895"/>
              <a:gd name="connsiteY2954" fmla="*/ 1754404 h 4679020"/>
              <a:gd name="connsiteX2955" fmla="*/ 2200136 w 4883895"/>
              <a:gd name="connsiteY2955" fmla="*/ 1756104 h 4679020"/>
              <a:gd name="connsiteX2956" fmla="*/ 2199244 w 4883895"/>
              <a:gd name="connsiteY2956" fmla="*/ 1756726 h 4679020"/>
              <a:gd name="connsiteX2957" fmla="*/ 2202936 w 4883895"/>
              <a:gd name="connsiteY2957" fmla="*/ 1747121 h 4679020"/>
              <a:gd name="connsiteX2958" fmla="*/ 2207158 w 4883895"/>
              <a:gd name="connsiteY2958" fmla="*/ 1746352 h 4679020"/>
              <a:gd name="connsiteX2959" fmla="*/ 2207567 w 4883895"/>
              <a:gd name="connsiteY2959" fmla="*/ 1748161 h 4679020"/>
              <a:gd name="connsiteX2960" fmla="*/ 2207281 w 4883895"/>
              <a:gd name="connsiteY2960" fmla="*/ 1746897 h 4679020"/>
              <a:gd name="connsiteX2961" fmla="*/ 2206870 w 4883895"/>
              <a:gd name="connsiteY2961" fmla="*/ 1745080 h 4679020"/>
              <a:gd name="connsiteX2962" fmla="*/ 2206983 w 4883895"/>
              <a:gd name="connsiteY2962" fmla="*/ 1745579 h 4679020"/>
              <a:gd name="connsiteX2963" fmla="*/ 2207158 w 4883895"/>
              <a:gd name="connsiteY2963" fmla="*/ 1746352 h 4679020"/>
              <a:gd name="connsiteX2964" fmla="*/ 2206710 w 4883895"/>
              <a:gd name="connsiteY2964" fmla="*/ 1744367 h 4679020"/>
              <a:gd name="connsiteX2965" fmla="*/ 2206870 w 4883895"/>
              <a:gd name="connsiteY2965" fmla="*/ 1745080 h 4679020"/>
              <a:gd name="connsiteX2966" fmla="*/ 2206804 w 4883895"/>
              <a:gd name="connsiteY2966" fmla="*/ 1744789 h 4679020"/>
              <a:gd name="connsiteX2967" fmla="*/ 2206710 w 4883895"/>
              <a:gd name="connsiteY2967" fmla="*/ 1744367 h 4679020"/>
              <a:gd name="connsiteX2968" fmla="*/ 2157820 w 4883895"/>
              <a:gd name="connsiteY2968" fmla="*/ 1741883 h 4679020"/>
              <a:gd name="connsiteX2969" fmla="*/ 2149257 w 4883895"/>
              <a:gd name="connsiteY2969" fmla="*/ 1744048 h 4679020"/>
              <a:gd name="connsiteX2970" fmla="*/ 2143781 w 4883895"/>
              <a:gd name="connsiteY2970" fmla="*/ 1749453 h 4679020"/>
              <a:gd name="connsiteX2971" fmla="*/ 1977618 w 4883895"/>
              <a:gd name="connsiteY2971" fmla="*/ 1917637 h 4679020"/>
              <a:gd name="connsiteX2972" fmla="*/ 1973895 w 4883895"/>
              <a:gd name="connsiteY2972" fmla="*/ 1921803 h 4679020"/>
              <a:gd name="connsiteX2973" fmla="*/ 1992329 w 4883895"/>
              <a:gd name="connsiteY2973" fmla="*/ 1913339 h 4679020"/>
              <a:gd name="connsiteX2974" fmla="*/ 2043871 w 4883895"/>
              <a:gd name="connsiteY2974" fmla="*/ 1857383 h 4679020"/>
              <a:gd name="connsiteX2975" fmla="*/ 2107611 w 4883895"/>
              <a:gd name="connsiteY2975" fmla="*/ 1792775 h 4679020"/>
              <a:gd name="connsiteX2976" fmla="*/ 2102170 w 4883895"/>
              <a:gd name="connsiteY2976" fmla="*/ 1792669 h 4679020"/>
              <a:gd name="connsiteX2977" fmla="*/ 2110286 w 4883895"/>
              <a:gd name="connsiteY2977" fmla="*/ 1787442 h 4679020"/>
              <a:gd name="connsiteX2978" fmla="*/ 2115077 w 4883895"/>
              <a:gd name="connsiteY2978" fmla="*/ 1785208 h 4679020"/>
              <a:gd name="connsiteX2979" fmla="*/ 2216959 w 4883895"/>
              <a:gd name="connsiteY2979" fmla="*/ 1733957 h 4679020"/>
              <a:gd name="connsiteX2980" fmla="*/ 2216146 w 4883895"/>
              <a:gd name="connsiteY2980" fmla="*/ 1739877 h 4679020"/>
              <a:gd name="connsiteX2981" fmla="*/ 2216959 w 4883895"/>
              <a:gd name="connsiteY2981" fmla="*/ 1733957 h 4679020"/>
              <a:gd name="connsiteX2982" fmla="*/ 2218155 w 4883895"/>
              <a:gd name="connsiteY2982" fmla="*/ 1726629 h 4679020"/>
              <a:gd name="connsiteX2983" fmla="*/ 2206923 w 4883895"/>
              <a:gd name="connsiteY2983" fmla="*/ 1729469 h 4679020"/>
              <a:gd name="connsiteX2984" fmla="*/ 2164423 w 4883895"/>
              <a:gd name="connsiteY2984" fmla="*/ 1770657 h 4679020"/>
              <a:gd name="connsiteX2985" fmla="*/ 2186952 w 4883895"/>
              <a:gd name="connsiteY2985" fmla="*/ 1764593 h 4679020"/>
              <a:gd name="connsiteX2986" fmla="*/ 2187821 w 4883895"/>
              <a:gd name="connsiteY2986" fmla="*/ 1761936 h 4679020"/>
              <a:gd name="connsiteX2987" fmla="*/ 2188336 w 4883895"/>
              <a:gd name="connsiteY2987" fmla="*/ 1764221 h 4679020"/>
              <a:gd name="connsiteX2988" fmla="*/ 2192282 w 4883895"/>
              <a:gd name="connsiteY2988" fmla="*/ 1763159 h 4679020"/>
              <a:gd name="connsiteX2989" fmla="*/ 2194832 w 4883895"/>
              <a:gd name="connsiteY2989" fmla="*/ 1755355 h 4679020"/>
              <a:gd name="connsiteX2990" fmla="*/ 2195679 w 4883895"/>
              <a:gd name="connsiteY2990" fmla="*/ 1759102 h 4679020"/>
              <a:gd name="connsiteX2991" fmla="*/ 2192376 w 4883895"/>
              <a:gd name="connsiteY2991" fmla="*/ 1763133 h 4679020"/>
              <a:gd name="connsiteX2992" fmla="*/ 2193959 w 4883895"/>
              <a:gd name="connsiteY2992" fmla="*/ 1762707 h 4679020"/>
              <a:gd name="connsiteX2993" fmla="*/ 2200136 w 4883895"/>
              <a:gd name="connsiteY2993" fmla="*/ 1756104 h 4679020"/>
              <a:gd name="connsiteX2994" fmla="*/ 2201246 w 4883895"/>
              <a:gd name="connsiteY2994" fmla="*/ 1755331 h 4679020"/>
              <a:gd name="connsiteX2995" fmla="*/ 2201726 w 4883895"/>
              <a:gd name="connsiteY2995" fmla="*/ 1754404 h 4679020"/>
              <a:gd name="connsiteX2996" fmla="*/ 2207567 w 4883895"/>
              <a:gd name="connsiteY2996" fmla="*/ 1748161 h 4679020"/>
              <a:gd name="connsiteX2997" fmla="*/ 2223497 w 4883895"/>
              <a:gd name="connsiteY2997" fmla="*/ 1737132 h 4679020"/>
              <a:gd name="connsiteX2998" fmla="*/ 2222126 w 4883895"/>
              <a:gd name="connsiteY2998" fmla="*/ 1733872 h 4679020"/>
              <a:gd name="connsiteX2999" fmla="*/ 4366842 w 4883895"/>
              <a:gd name="connsiteY2999" fmla="*/ 1677980 h 4679020"/>
              <a:gd name="connsiteX3000" fmla="*/ 4361978 w 4883895"/>
              <a:gd name="connsiteY3000" fmla="*/ 1679897 h 4679020"/>
              <a:gd name="connsiteX3001" fmla="*/ 4363272 w 4883895"/>
              <a:gd name="connsiteY3001" fmla="*/ 1679083 h 4679020"/>
              <a:gd name="connsiteX3002" fmla="*/ 4364326 w 4883895"/>
              <a:gd name="connsiteY3002" fmla="*/ 1678515 h 4679020"/>
              <a:gd name="connsiteX3003" fmla="*/ 4342996 w 4883895"/>
              <a:gd name="connsiteY3003" fmla="*/ 1653233 h 4679020"/>
              <a:gd name="connsiteX3004" fmla="*/ 4341798 w 4883895"/>
              <a:gd name="connsiteY3004" fmla="*/ 1653509 h 4679020"/>
              <a:gd name="connsiteX3005" fmla="*/ 4336525 w 4883895"/>
              <a:gd name="connsiteY3005" fmla="*/ 1655111 h 4679020"/>
              <a:gd name="connsiteX3006" fmla="*/ 4336708 w 4883895"/>
              <a:gd name="connsiteY3006" fmla="*/ 1655304 h 4679020"/>
              <a:gd name="connsiteX3007" fmla="*/ 4171600 w 4883895"/>
              <a:gd name="connsiteY3007" fmla="*/ 1622433 h 4679020"/>
              <a:gd name="connsiteX3008" fmla="*/ 4165341 w 4883895"/>
              <a:gd name="connsiteY3008" fmla="*/ 1623030 h 4679020"/>
              <a:gd name="connsiteX3009" fmla="*/ 4163939 w 4883895"/>
              <a:gd name="connsiteY3009" fmla="*/ 1623405 h 4679020"/>
              <a:gd name="connsiteX3010" fmla="*/ 4171178 w 4883895"/>
              <a:gd name="connsiteY3010" fmla="*/ 1622544 h 4679020"/>
              <a:gd name="connsiteX3011" fmla="*/ 4280899 w 4883895"/>
              <a:gd name="connsiteY3011" fmla="*/ 1612092 h 4679020"/>
              <a:gd name="connsiteX3012" fmla="*/ 4284110 w 4883895"/>
              <a:gd name="connsiteY3012" fmla="*/ 1612828 h 4679020"/>
              <a:gd name="connsiteX3013" fmla="*/ 4278029 w 4883895"/>
              <a:gd name="connsiteY3013" fmla="*/ 1614234 h 4679020"/>
              <a:gd name="connsiteX3014" fmla="*/ 4277296 w 4883895"/>
              <a:gd name="connsiteY3014" fmla="*/ 1613184 h 4679020"/>
              <a:gd name="connsiteX3015" fmla="*/ 4280899 w 4883895"/>
              <a:gd name="connsiteY3015" fmla="*/ 1612092 h 4679020"/>
              <a:gd name="connsiteX3016" fmla="*/ 4224619 w 4883895"/>
              <a:gd name="connsiteY3016" fmla="*/ 1608573 h 4679020"/>
              <a:gd name="connsiteX3017" fmla="*/ 4218722 w 4883895"/>
              <a:gd name="connsiteY3017" fmla="*/ 1609076 h 4679020"/>
              <a:gd name="connsiteX3018" fmla="*/ 4211951 w 4883895"/>
              <a:gd name="connsiteY3018" fmla="*/ 1611884 h 4679020"/>
              <a:gd name="connsiteX3019" fmla="*/ 2839261 w 4883895"/>
              <a:gd name="connsiteY3019" fmla="*/ 1602925 h 4679020"/>
              <a:gd name="connsiteX3020" fmla="*/ 2786165 w 4883895"/>
              <a:gd name="connsiteY3020" fmla="*/ 1621335 h 4679020"/>
              <a:gd name="connsiteX3021" fmla="*/ 2797451 w 4883895"/>
              <a:gd name="connsiteY3021" fmla="*/ 1614001 h 4679020"/>
              <a:gd name="connsiteX3022" fmla="*/ 2839261 w 4883895"/>
              <a:gd name="connsiteY3022" fmla="*/ 1602925 h 4679020"/>
              <a:gd name="connsiteX3023" fmla="*/ 4253910 w 4883895"/>
              <a:gd name="connsiteY3023" fmla="*/ 1601005 h 4679020"/>
              <a:gd name="connsiteX3024" fmla="*/ 4245048 w 4883895"/>
              <a:gd name="connsiteY3024" fmla="*/ 1601932 h 4679020"/>
              <a:gd name="connsiteX3025" fmla="*/ 4231536 w 4883895"/>
              <a:gd name="connsiteY3025" fmla="*/ 1603089 h 4679020"/>
              <a:gd name="connsiteX3026" fmla="*/ 4226661 w 4883895"/>
              <a:gd name="connsiteY3026" fmla="*/ 1605544 h 4679020"/>
              <a:gd name="connsiteX3027" fmla="*/ 4225005 w 4883895"/>
              <a:gd name="connsiteY3027" fmla="*/ 1606295 h 4679020"/>
              <a:gd name="connsiteX3028" fmla="*/ 4229227 w 4883895"/>
              <a:gd name="connsiteY3028" fmla="*/ 1606108 h 4679020"/>
              <a:gd name="connsiteX3029" fmla="*/ 4233986 w 4883895"/>
              <a:gd name="connsiteY3029" fmla="*/ 1606125 h 4679020"/>
              <a:gd name="connsiteX3030" fmla="*/ 4240175 w 4883895"/>
              <a:gd name="connsiteY3030" fmla="*/ 1604507 h 4679020"/>
              <a:gd name="connsiteX3031" fmla="*/ 2841906 w 4883895"/>
              <a:gd name="connsiteY3031" fmla="*/ 1600409 h 4679020"/>
              <a:gd name="connsiteX3032" fmla="*/ 2846483 w 4883895"/>
              <a:gd name="connsiteY3032" fmla="*/ 1600885 h 4679020"/>
              <a:gd name="connsiteX3033" fmla="*/ 2839261 w 4883895"/>
              <a:gd name="connsiteY3033" fmla="*/ 1602925 h 4679020"/>
              <a:gd name="connsiteX3034" fmla="*/ 2841906 w 4883895"/>
              <a:gd name="connsiteY3034" fmla="*/ 1600409 h 4679020"/>
              <a:gd name="connsiteX3035" fmla="*/ 4270099 w 4883895"/>
              <a:gd name="connsiteY3035" fmla="*/ 1599313 h 4679020"/>
              <a:gd name="connsiteX3036" fmla="*/ 4269386 w 4883895"/>
              <a:gd name="connsiteY3036" fmla="*/ 1600942 h 4679020"/>
              <a:gd name="connsiteX3037" fmla="*/ 4269173 w 4883895"/>
              <a:gd name="connsiteY3037" fmla="*/ 1601429 h 4679020"/>
              <a:gd name="connsiteX3038" fmla="*/ 4314022 w 4883895"/>
              <a:gd name="connsiteY3038" fmla="*/ 1594636 h 4679020"/>
              <a:gd name="connsiteX3039" fmla="*/ 4300979 w 4883895"/>
              <a:gd name="connsiteY3039" fmla="*/ 1596029 h 4679020"/>
              <a:gd name="connsiteX3040" fmla="*/ 4307848 w 4883895"/>
              <a:gd name="connsiteY3040" fmla="*/ 1597319 h 4679020"/>
              <a:gd name="connsiteX3041" fmla="*/ 4311670 w 4883895"/>
              <a:gd name="connsiteY3041" fmla="*/ 1595707 h 4679020"/>
              <a:gd name="connsiteX3042" fmla="*/ 4315046 w 4883895"/>
              <a:gd name="connsiteY3042" fmla="*/ 1594699 h 4679020"/>
              <a:gd name="connsiteX3043" fmla="*/ 4314832 w 4883895"/>
              <a:gd name="connsiteY3043" fmla="*/ 1594690 h 4679020"/>
              <a:gd name="connsiteX3044" fmla="*/ 4314022 w 4883895"/>
              <a:gd name="connsiteY3044" fmla="*/ 1594636 h 4679020"/>
              <a:gd name="connsiteX3045" fmla="*/ 2859005 w 4883895"/>
              <a:gd name="connsiteY3045" fmla="*/ 1592366 h 4679020"/>
              <a:gd name="connsiteX3046" fmla="*/ 2857515 w 4883895"/>
              <a:gd name="connsiteY3046" fmla="*/ 1599602 h 4679020"/>
              <a:gd name="connsiteX3047" fmla="*/ 2859005 w 4883895"/>
              <a:gd name="connsiteY3047" fmla="*/ 1592366 h 4679020"/>
              <a:gd name="connsiteX3048" fmla="*/ 4175536 w 4883895"/>
              <a:gd name="connsiteY3048" fmla="*/ 1581348 h 4679020"/>
              <a:gd name="connsiteX3049" fmla="*/ 4172443 w 4883895"/>
              <a:gd name="connsiteY3049" fmla="*/ 1581556 h 4679020"/>
              <a:gd name="connsiteX3050" fmla="*/ 4172005 w 4883895"/>
              <a:gd name="connsiteY3050" fmla="*/ 1582072 h 4679020"/>
              <a:gd name="connsiteX3051" fmla="*/ 4172400 w 4883895"/>
              <a:gd name="connsiteY3051" fmla="*/ 1582547 h 4679020"/>
              <a:gd name="connsiteX3052" fmla="*/ 4175299 w 4883895"/>
              <a:gd name="connsiteY3052" fmla="*/ 1581930 h 4679020"/>
              <a:gd name="connsiteX3053" fmla="*/ 4175871 w 4883895"/>
              <a:gd name="connsiteY3053" fmla="*/ 1581546 h 4679020"/>
              <a:gd name="connsiteX3054" fmla="*/ 2759048 w 4883895"/>
              <a:gd name="connsiteY3054" fmla="*/ 1579007 h 4679020"/>
              <a:gd name="connsiteX3055" fmla="*/ 2757271 w 4883895"/>
              <a:gd name="connsiteY3055" fmla="*/ 1580061 h 4679020"/>
              <a:gd name="connsiteX3056" fmla="*/ 2757977 w 4883895"/>
              <a:gd name="connsiteY3056" fmla="*/ 1584648 h 4679020"/>
              <a:gd name="connsiteX3057" fmla="*/ 4384357 w 4883895"/>
              <a:gd name="connsiteY3057" fmla="*/ 1575164 h 4679020"/>
              <a:gd name="connsiteX3058" fmla="*/ 4378553 w 4883895"/>
              <a:gd name="connsiteY3058" fmla="*/ 1575816 h 4679020"/>
              <a:gd name="connsiteX3059" fmla="*/ 4379707 w 4883895"/>
              <a:gd name="connsiteY3059" fmla="*/ 1575357 h 4679020"/>
              <a:gd name="connsiteX3060" fmla="*/ 4238106 w 4883895"/>
              <a:gd name="connsiteY3060" fmla="*/ 1574520 h 4679020"/>
              <a:gd name="connsiteX3061" fmla="*/ 4231103 w 4883895"/>
              <a:gd name="connsiteY3061" fmla="*/ 1576200 h 4679020"/>
              <a:gd name="connsiteX3062" fmla="*/ 4231590 w 4883895"/>
              <a:gd name="connsiteY3062" fmla="*/ 1577145 h 4679020"/>
              <a:gd name="connsiteX3063" fmla="*/ 4234671 w 4883895"/>
              <a:gd name="connsiteY3063" fmla="*/ 1577555 h 4679020"/>
              <a:gd name="connsiteX3064" fmla="*/ 4235509 w 4883895"/>
              <a:gd name="connsiteY3064" fmla="*/ 1577474 h 4679020"/>
              <a:gd name="connsiteX3065" fmla="*/ 4237673 w 4883895"/>
              <a:gd name="connsiteY3065" fmla="*/ 1576836 h 4679020"/>
              <a:gd name="connsiteX3066" fmla="*/ 4238106 w 4883895"/>
              <a:gd name="connsiteY3066" fmla="*/ 1574520 h 4679020"/>
              <a:gd name="connsiteX3067" fmla="*/ 4317822 w 4883895"/>
              <a:gd name="connsiteY3067" fmla="*/ 1565484 h 4679020"/>
              <a:gd name="connsiteX3068" fmla="*/ 4324241 w 4883895"/>
              <a:gd name="connsiteY3068" fmla="*/ 1565878 h 4679020"/>
              <a:gd name="connsiteX3069" fmla="*/ 4312882 w 4883895"/>
              <a:gd name="connsiteY3069" fmla="*/ 1567056 h 4679020"/>
              <a:gd name="connsiteX3070" fmla="*/ 4317822 w 4883895"/>
              <a:gd name="connsiteY3070" fmla="*/ 1565484 h 4679020"/>
              <a:gd name="connsiteX3071" fmla="*/ 4325613 w 4883895"/>
              <a:gd name="connsiteY3071" fmla="*/ 1564924 h 4679020"/>
              <a:gd name="connsiteX3072" fmla="*/ 4328528 w 4883895"/>
              <a:gd name="connsiteY3072" fmla="*/ 1565753 h 4679020"/>
              <a:gd name="connsiteX3073" fmla="*/ 4324241 w 4883895"/>
              <a:gd name="connsiteY3073" fmla="*/ 1565878 h 4679020"/>
              <a:gd name="connsiteX3074" fmla="*/ 4325613 w 4883895"/>
              <a:gd name="connsiteY3074" fmla="*/ 1564924 h 4679020"/>
              <a:gd name="connsiteX3075" fmla="*/ 4329900 w 4883895"/>
              <a:gd name="connsiteY3075" fmla="*/ 1564800 h 4679020"/>
              <a:gd name="connsiteX3076" fmla="*/ 4332814 w 4883895"/>
              <a:gd name="connsiteY3076" fmla="*/ 1565630 h 4679020"/>
              <a:gd name="connsiteX3077" fmla="*/ 4328528 w 4883895"/>
              <a:gd name="connsiteY3077" fmla="*/ 1565753 h 4679020"/>
              <a:gd name="connsiteX3078" fmla="*/ 4329900 w 4883895"/>
              <a:gd name="connsiteY3078" fmla="*/ 1564800 h 4679020"/>
              <a:gd name="connsiteX3079" fmla="*/ 263447 w 4883895"/>
              <a:gd name="connsiteY3079" fmla="*/ 1564718 h 4679020"/>
              <a:gd name="connsiteX3080" fmla="*/ 258842 w 4883895"/>
              <a:gd name="connsiteY3080" fmla="*/ 1571839 h 4679020"/>
              <a:gd name="connsiteX3081" fmla="*/ 2777772 w 4883895"/>
              <a:gd name="connsiteY3081" fmla="*/ 1561792 h 4679020"/>
              <a:gd name="connsiteX3082" fmla="*/ 2777740 w 4883895"/>
              <a:gd name="connsiteY3082" fmla="*/ 1567492 h 4679020"/>
              <a:gd name="connsiteX3083" fmla="*/ 2778811 w 4883895"/>
              <a:gd name="connsiteY3083" fmla="*/ 1561852 h 4679020"/>
              <a:gd name="connsiteX3084" fmla="*/ 2777772 w 4883895"/>
              <a:gd name="connsiteY3084" fmla="*/ 1561792 h 4679020"/>
              <a:gd name="connsiteX3085" fmla="*/ 3137604 w 4883895"/>
              <a:gd name="connsiteY3085" fmla="*/ 1557429 h 4679020"/>
              <a:gd name="connsiteX3086" fmla="*/ 3136245 w 4883895"/>
              <a:gd name="connsiteY3086" fmla="*/ 1557846 h 4679020"/>
              <a:gd name="connsiteX3087" fmla="*/ 3127401 w 4883895"/>
              <a:gd name="connsiteY3087" fmla="*/ 1560728 h 4679020"/>
              <a:gd name="connsiteX3088" fmla="*/ 3127013 w 4883895"/>
              <a:gd name="connsiteY3088" fmla="*/ 1561112 h 4679020"/>
              <a:gd name="connsiteX3089" fmla="*/ 3127232 w 4883895"/>
              <a:gd name="connsiteY3089" fmla="*/ 1560783 h 4679020"/>
              <a:gd name="connsiteX3090" fmla="*/ 2907252 w 4883895"/>
              <a:gd name="connsiteY3090" fmla="*/ 1632473 h 4679020"/>
              <a:gd name="connsiteX3091" fmla="*/ 2709498 w 4883895"/>
              <a:gd name="connsiteY3091" fmla="*/ 1701945 h 4679020"/>
              <a:gd name="connsiteX3092" fmla="*/ 2603248 w 4883895"/>
              <a:gd name="connsiteY3092" fmla="*/ 1744222 h 4679020"/>
              <a:gd name="connsiteX3093" fmla="*/ 2567755 w 4883895"/>
              <a:gd name="connsiteY3093" fmla="*/ 1774974 h 4679020"/>
              <a:gd name="connsiteX3094" fmla="*/ 2548252 w 4883895"/>
              <a:gd name="connsiteY3094" fmla="*/ 1792541 h 4679020"/>
              <a:gd name="connsiteX3095" fmla="*/ 2550347 w 4883895"/>
              <a:gd name="connsiteY3095" fmla="*/ 1791612 h 4679020"/>
              <a:gd name="connsiteX3096" fmla="*/ 2697203 w 4883895"/>
              <a:gd name="connsiteY3096" fmla="*/ 1725764 h 4679020"/>
              <a:gd name="connsiteX3097" fmla="*/ 2983805 w 4883895"/>
              <a:gd name="connsiteY3097" fmla="*/ 1626903 h 4679020"/>
              <a:gd name="connsiteX3098" fmla="*/ 3056954 w 4883895"/>
              <a:gd name="connsiteY3098" fmla="*/ 1599019 h 4679020"/>
              <a:gd name="connsiteX3099" fmla="*/ 3104068 w 4883895"/>
              <a:gd name="connsiteY3099" fmla="*/ 1581758 h 4679020"/>
              <a:gd name="connsiteX3100" fmla="*/ 3127013 w 4883895"/>
              <a:gd name="connsiteY3100" fmla="*/ 1561112 h 4679020"/>
              <a:gd name="connsiteX3101" fmla="*/ 3107082 w 4883895"/>
              <a:gd name="connsiteY3101" fmla="*/ 1580654 h 4679020"/>
              <a:gd name="connsiteX3102" fmla="*/ 3116947 w 4883895"/>
              <a:gd name="connsiteY3102" fmla="*/ 1577040 h 4679020"/>
              <a:gd name="connsiteX3103" fmla="*/ 3134101 w 4883895"/>
              <a:gd name="connsiteY3103" fmla="*/ 1560529 h 4679020"/>
              <a:gd name="connsiteX3104" fmla="*/ 3151265 w 4883895"/>
              <a:gd name="connsiteY3104" fmla="*/ 1553247 h 4679020"/>
              <a:gd name="connsiteX3105" fmla="*/ 3144213 w 4883895"/>
              <a:gd name="connsiteY3105" fmla="*/ 1555406 h 4679020"/>
              <a:gd name="connsiteX3106" fmla="*/ 3138394 w 4883895"/>
              <a:gd name="connsiteY3106" fmla="*/ 1561319 h 4679020"/>
              <a:gd name="connsiteX3107" fmla="*/ 3125179 w 4883895"/>
              <a:gd name="connsiteY3107" fmla="*/ 1574024 h 4679020"/>
              <a:gd name="connsiteX3108" fmla="*/ 3125423 w 4883895"/>
              <a:gd name="connsiteY3108" fmla="*/ 1573935 h 4679020"/>
              <a:gd name="connsiteX3109" fmla="*/ 3129656 w 4883895"/>
              <a:gd name="connsiteY3109" fmla="*/ 1572718 h 4679020"/>
              <a:gd name="connsiteX3110" fmla="*/ 3143479 w 4883895"/>
              <a:gd name="connsiteY3110" fmla="*/ 1560057 h 4679020"/>
              <a:gd name="connsiteX3111" fmla="*/ 3162651 w 4883895"/>
              <a:gd name="connsiteY3111" fmla="*/ 1549760 h 4679020"/>
              <a:gd name="connsiteX3112" fmla="*/ 3155306 w 4883895"/>
              <a:gd name="connsiteY3112" fmla="*/ 1552009 h 4679020"/>
              <a:gd name="connsiteX3113" fmla="*/ 3148169 w 4883895"/>
              <a:gd name="connsiteY3113" fmla="*/ 1559495 h 4679020"/>
              <a:gd name="connsiteX3114" fmla="*/ 3162528 w 4883895"/>
              <a:gd name="connsiteY3114" fmla="*/ 1549882 h 4679020"/>
              <a:gd name="connsiteX3115" fmla="*/ 3166709 w 4883895"/>
              <a:gd name="connsiteY3115" fmla="*/ 1548518 h 4679020"/>
              <a:gd name="connsiteX3116" fmla="*/ 3163979 w 4883895"/>
              <a:gd name="connsiteY3116" fmla="*/ 1549353 h 4679020"/>
              <a:gd name="connsiteX3117" fmla="*/ 3164442 w 4883895"/>
              <a:gd name="connsiteY3117" fmla="*/ 1551177 h 4679020"/>
              <a:gd name="connsiteX3118" fmla="*/ 4330544 w 4883895"/>
              <a:gd name="connsiteY3118" fmla="*/ 1541564 h 4679020"/>
              <a:gd name="connsiteX3119" fmla="*/ 4330325 w 4883895"/>
              <a:gd name="connsiteY3119" fmla="*/ 1541962 h 4679020"/>
              <a:gd name="connsiteX3120" fmla="*/ 4340215 w 4883895"/>
              <a:gd name="connsiteY3120" fmla="*/ 1541994 h 4679020"/>
              <a:gd name="connsiteX3121" fmla="*/ 4343911 w 4883895"/>
              <a:gd name="connsiteY3121" fmla="*/ 1541939 h 4679020"/>
              <a:gd name="connsiteX3122" fmla="*/ 4338476 w 4883895"/>
              <a:gd name="connsiteY3122" fmla="*/ 1544117 h 4679020"/>
              <a:gd name="connsiteX3123" fmla="*/ 4302636 w 4883895"/>
              <a:gd name="connsiteY3123" fmla="*/ 1557226 h 4679020"/>
              <a:gd name="connsiteX3124" fmla="*/ 4288252 w 4883895"/>
              <a:gd name="connsiteY3124" fmla="*/ 1557754 h 4679020"/>
              <a:gd name="connsiteX3125" fmla="*/ 4269073 w 4883895"/>
              <a:gd name="connsiteY3125" fmla="*/ 1560015 h 4679020"/>
              <a:gd name="connsiteX3126" fmla="*/ 4276613 w 4883895"/>
              <a:gd name="connsiteY3126" fmla="*/ 1557019 h 4679020"/>
              <a:gd name="connsiteX3127" fmla="*/ 4313083 w 4883895"/>
              <a:gd name="connsiteY3127" fmla="*/ 1547678 h 4679020"/>
              <a:gd name="connsiteX3128" fmla="*/ 2811287 w 4883895"/>
              <a:gd name="connsiteY3128" fmla="*/ 1533516 h 4679020"/>
              <a:gd name="connsiteX3129" fmla="*/ 2809271 w 4883895"/>
              <a:gd name="connsiteY3129" fmla="*/ 1534931 h 4679020"/>
              <a:gd name="connsiteX3130" fmla="*/ 2808688 w 4883895"/>
              <a:gd name="connsiteY3130" fmla="*/ 1541468 h 4679020"/>
              <a:gd name="connsiteX3131" fmla="*/ 125524 w 4883895"/>
              <a:gd name="connsiteY3131" fmla="*/ 1525843 h 4679020"/>
              <a:gd name="connsiteX3132" fmla="*/ 117693 w 4883895"/>
              <a:gd name="connsiteY3132" fmla="*/ 1534894 h 4679020"/>
              <a:gd name="connsiteX3133" fmla="*/ 4390665 w 4883895"/>
              <a:gd name="connsiteY3133" fmla="*/ 1520671 h 4679020"/>
              <a:gd name="connsiteX3134" fmla="*/ 4395097 w 4883895"/>
              <a:gd name="connsiteY3134" fmla="*/ 1520713 h 4679020"/>
              <a:gd name="connsiteX3135" fmla="*/ 4380987 w 4883895"/>
              <a:gd name="connsiteY3135" fmla="*/ 1527069 h 4679020"/>
              <a:gd name="connsiteX3136" fmla="*/ 4367286 w 4883895"/>
              <a:gd name="connsiteY3136" fmla="*/ 1532564 h 4679020"/>
              <a:gd name="connsiteX3137" fmla="*/ 4360255 w 4883895"/>
              <a:gd name="connsiteY3137" fmla="*/ 1532099 h 4679020"/>
              <a:gd name="connsiteX3138" fmla="*/ 4357083 w 4883895"/>
              <a:gd name="connsiteY3138" fmla="*/ 1532123 h 4679020"/>
              <a:gd name="connsiteX3139" fmla="*/ 4386924 w 4883895"/>
              <a:gd name="connsiteY3139" fmla="*/ 1520907 h 4679020"/>
              <a:gd name="connsiteX3140" fmla="*/ 3065094 w 4883895"/>
              <a:gd name="connsiteY3140" fmla="*/ 1477845 h 4679020"/>
              <a:gd name="connsiteX3141" fmla="*/ 3066251 w 4883895"/>
              <a:gd name="connsiteY3141" fmla="*/ 1478528 h 4679020"/>
              <a:gd name="connsiteX3142" fmla="*/ 3062493 w 4883895"/>
              <a:gd name="connsiteY3142" fmla="*/ 1479382 h 4679020"/>
              <a:gd name="connsiteX3143" fmla="*/ 3076508 w 4883895"/>
              <a:gd name="connsiteY3143" fmla="*/ 1475120 h 4679020"/>
              <a:gd name="connsiteX3144" fmla="*/ 3080429 w 4883895"/>
              <a:gd name="connsiteY3144" fmla="*/ 1475305 h 4679020"/>
              <a:gd name="connsiteX3145" fmla="*/ 3073076 w 4883895"/>
              <a:gd name="connsiteY3145" fmla="*/ 1476976 h 4679020"/>
              <a:gd name="connsiteX3146" fmla="*/ 3098317 w 4883895"/>
              <a:gd name="connsiteY3146" fmla="*/ 1469370 h 4679020"/>
              <a:gd name="connsiteX3147" fmla="*/ 3094495 w 4883895"/>
              <a:gd name="connsiteY3147" fmla="*/ 1472107 h 4679020"/>
              <a:gd name="connsiteX3148" fmla="*/ 3084539 w 4883895"/>
              <a:gd name="connsiteY3148" fmla="*/ 1474370 h 4679020"/>
              <a:gd name="connsiteX3149" fmla="*/ 3128289 w 4883895"/>
              <a:gd name="connsiteY3149" fmla="*/ 1459867 h 4679020"/>
              <a:gd name="connsiteX3150" fmla="*/ 3113362 w 4883895"/>
              <a:gd name="connsiteY3150" fmla="*/ 1467818 h 4679020"/>
              <a:gd name="connsiteX3151" fmla="*/ 3110238 w 4883895"/>
              <a:gd name="connsiteY3151" fmla="*/ 1468528 h 4679020"/>
              <a:gd name="connsiteX3152" fmla="*/ 3098317 w 4883895"/>
              <a:gd name="connsiteY3152" fmla="*/ 1469370 h 4679020"/>
              <a:gd name="connsiteX3153" fmla="*/ 3128289 w 4883895"/>
              <a:gd name="connsiteY3153" fmla="*/ 1459867 h 4679020"/>
              <a:gd name="connsiteX3154" fmla="*/ 3454818 w 4883895"/>
              <a:gd name="connsiteY3154" fmla="*/ 1459404 h 4679020"/>
              <a:gd name="connsiteX3155" fmla="*/ 3399142 w 4883895"/>
              <a:gd name="connsiteY3155" fmla="*/ 1473826 h 4679020"/>
              <a:gd name="connsiteX3156" fmla="*/ 3401418 w 4883895"/>
              <a:gd name="connsiteY3156" fmla="*/ 1477344 h 4679020"/>
              <a:gd name="connsiteX3157" fmla="*/ 3393531 w 4883895"/>
              <a:gd name="connsiteY3157" fmla="*/ 1479617 h 4679020"/>
              <a:gd name="connsiteX3158" fmla="*/ 3380590 w 4883895"/>
              <a:gd name="connsiteY3158" fmla="*/ 1482467 h 4679020"/>
              <a:gd name="connsiteX3159" fmla="*/ 3346573 w 4883895"/>
              <a:gd name="connsiteY3159" fmla="*/ 1488645 h 4679020"/>
              <a:gd name="connsiteX3160" fmla="*/ 3454818 w 4883895"/>
              <a:gd name="connsiteY3160" fmla="*/ 1459404 h 4679020"/>
              <a:gd name="connsiteX3161" fmla="*/ 3148177 w 4883895"/>
              <a:gd name="connsiteY3161" fmla="*/ 1451856 h 4679020"/>
              <a:gd name="connsiteX3162" fmla="*/ 3143585 w 4883895"/>
              <a:gd name="connsiteY3162" fmla="*/ 1458501 h 4679020"/>
              <a:gd name="connsiteX3163" fmla="*/ 2923614 w 4883895"/>
              <a:gd name="connsiteY3163" fmla="*/ 1446969 h 4679020"/>
              <a:gd name="connsiteX3164" fmla="*/ 2920904 w 4883895"/>
              <a:gd name="connsiteY3164" fmla="*/ 1448378 h 4679020"/>
              <a:gd name="connsiteX3165" fmla="*/ 2915329 w 4883895"/>
              <a:gd name="connsiteY3165" fmla="*/ 1450606 h 4679020"/>
              <a:gd name="connsiteX3166" fmla="*/ 2899853 w 4883895"/>
              <a:gd name="connsiteY3166" fmla="*/ 1460064 h 4679020"/>
              <a:gd name="connsiteX3167" fmla="*/ 2843785 w 4883895"/>
              <a:gd name="connsiteY3167" fmla="*/ 1509166 h 4679020"/>
              <a:gd name="connsiteX3168" fmla="*/ 2923280 w 4883895"/>
              <a:gd name="connsiteY3168" fmla="*/ 1447255 h 4679020"/>
              <a:gd name="connsiteX3169" fmla="*/ 4361875 w 4883895"/>
              <a:gd name="connsiteY3169" fmla="*/ 1421367 h 4679020"/>
              <a:gd name="connsiteX3170" fmla="*/ 4361799 w 4883895"/>
              <a:gd name="connsiteY3170" fmla="*/ 1421846 h 4679020"/>
              <a:gd name="connsiteX3171" fmla="*/ 4361538 w 4883895"/>
              <a:gd name="connsiteY3171" fmla="*/ 1421698 h 4679020"/>
              <a:gd name="connsiteX3172" fmla="*/ 3372468 w 4883895"/>
              <a:gd name="connsiteY3172" fmla="*/ 1403874 h 4679020"/>
              <a:gd name="connsiteX3173" fmla="*/ 3375925 w 4883895"/>
              <a:gd name="connsiteY3173" fmla="*/ 1405625 h 4679020"/>
              <a:gd name="connsiteX3174" fmla="*/ 3378224 w 4883895"/>
              <a:gd name="connsiteY3174" fmla="*/ 1404778 h 4679020"/>
              <a:gd name="connsiteX3175" fmla="*/ 3385572 w 4883895"/>
              <a:gd name="connsiteY3175" fmla="*/ 1405836 h 4679020"/>
              <a:gd name="connsiteX3176" fmla="*/ 3292478 w 4883895"/>
              <a:gd name="connsiteY3176" fmla="*/ 1433191 h 4679020"/>
              <a:gd name="connsiteX3177" fmla="*/ 3261258 w 4883895"/>
              <a:gd name="connsiteY3177" fmla="*/ 1438642 h 4679020"/>
              <a:gd name="connsiteX3178" fmla="*/ 3269757 w 4883895"/>
              <a:gd name="connsiteY3178" fmla="*/ 1436700 h 4679020"/>
              <a:gd name="connsiteX3179" fmla="*/ 3291052 w 4883895"/>
              <a:gd name="connsiteY3179" fmla="*/ 1430605 h 4679020"/>
              <a:gd name="connsiteX3180" fmla="*/ 3304283 w 4883895"/>
              <a:gd name="connsiteY3180" fmla="*/ 1418788 h 4679020"/>
              <a:gd name="connsiteX3181" fmla="*/ 3304699 w 4883895"/>
              <a:gd name="connsiteY3181" fmla="*/ 1426331 h 4679020"/>
              <a:gd name="connsiteX3182" fmla="*/ 3324844 w 4883895"/>
              <a:gd name="connsiteY3182" fmla="*/ 1415458 h 4679020"/>
              <a:gd name="connsiteX3183" fmla="*/ 3327583 w 4883895"/>
              <a:gd name="connsiteY3183" fmla="*/ 1412974 h 4679020"/>
              <a:gd name="connsiteX3184" fmla="*/ 3329534 w 4883895"/>
              <a:gd name="connsiteY3184" fmla="*/ 1412554 h 4679020"/>
              <a:gd name="connsiteX3185" fmla="*/ 3331925 w 4883895"/>
              <a:gd name="connsiteY3185" fmla="*/ 1414252 h 4679020"/>
              <a:gd name="connsiteX3186" fmla="*/ 3335151 w 4883895"/>
              <a:gd name="connsiteY3186" fmla="*/ 1416542 h 4679020"/>
              <a:gd name="connsiteX3187" fmla="*/ 3338465 w 4883895"/>
              <a:gd name="connsiteY3187" fmla="*/ 1410631 h 4679020"/>
              <a:gd name="connsiteX3188" fmla="*/ 3343815 w 4883895"/>
              <a:gd name="connsiteY3188" fmla="*/ 1409480 h 4679020"/>
              <a:gd name="connsiteX3189" fmla="*/ 3347056 w 4883895"/>
              <a:gd name="connsiteY3189" fmla="*/ 1409332 h 4679020"/>
              <a:gd name="connsiteX3190" fmla="*/ 3354559 w 4883895"/>
              <a:gd name="connsiteY3190" fmla="*/ 1408819 h 4679020"/>
              <a:gd name="connsiteX3191" fmla="*/ 3382119 w 4883895"/>
              <a:gd name="connsiteY3191" fmla="*/ 1401208 h 4679020"/>
              <a:gd name="connsiteX3192" fmla="*/ 3378224 w 4883895"/>
              <a:gd name="connsiteY3192" fmla="*/ 1404778 h 4679020"/>
              <a:gd name="connsiteX3193" fmla="*/ 3375038 w 4883895"/>
              <a:gd name="connsiteY3193" fmla="*/ 1403164 h 4679020"/>
              <a:gd name="connsiteX3194" fmla="*/ 4324840 w 4883895"/>
              <a:gd name="connsiteY3194" fmla="*/ 1396883 h 4679020"/>
              <a:gd name="connsiteX3195" fmla="*/ 4319974 w 4883895"/>
              <a:gd name="connsiteY3195" fmla="*/ 1398800 h 4679020"/>
              <a:gd name="connsiteX3196" fmla="*/ 4321268 w 4883895"/>
              <a:gd name="connsiteY3196" fmla="*/ 1397986 h 4679020"/>
              <a:gd name="connsiteX3197" fmla="*/ 4322323 w 4883895"/>
              <a:gd name="connsiteY3197" fmla="*/ 1397418 h 4679020"/>
              <a:gd name="connsiteX3198" fmla="*/ 3761196 w 4883895"/>
              <a:gd name="connsiteY3198" fmla="*/ 1391247 h 4679020"/>
              <a:gd name="connsiteX3199" fmla="*/ 3752083 w 4883895"/>
              <a:gd name="connsiteY3199" fmla="*/ 1392795 h 4679020"/>
              <a:gd name="connsiteX3200" fmla="*/ 3722800 w 4883895"/>
              <a:gd name="connsiteY3200" fmla="*/ 1401053 h 4679020"/>
              <a:gd name="connsiteX3201" fmla="*/ 3682242 w 4883895"/>
              <a:gd name="connsiteY3201" fmla="*/ 1410248 h 4679020"/>
              <a:gd name="connsiteX3202" fmla="*/ 3605344 w 4883895"/>
              <a:gd name="connsiteY3202" fmla="*/ 1435622 h 4679020"/>
              <a:gd name="connsiteX3203" fmla="*/ 3547669 w 4883895"/>
              <a:gd name="connsiteY3203" fmla="*/ 1453005 h 4679020"/>
              <a:gd name="connsiteX3204" fmla="*/ 3525355 w 4883895"/>
              <a:gd name="connsiteY3204" fmla="*/ 1459985 h 4679020"/>
              <a:gd name="connsiteX3205" fmla="*/ 3623618 w 4883895"/>
              <a:gd name="connsiteY3205" fmla="*/ 1432778 h 4679020"/>
              <a:gd name="connsiteX3206" fmla="*/ 3632398 w 4883895"/>
              <a:gd name="connsiteY3206" fmla="*/ 1429864 h 4679020"/>
              <a:gd name="connsiteX3207" fmla="*/ 3748145 w 4883895"/>
              <a:gd name="connsiteY3207" fmla="*/ 1396337 h 4679020"/>
              <a:gd name="connsiteX3208" fmla="*/ 3761196 w 4883895"/>
              <a:gd name="connsiteY3208" fmla="*/ 1391247 h 4679020"/>
              <a:gd name="connsiteX3209" fmla="*/ 4308397 w 4883895"/>
              <a:gd name="connsiteY3209" fmla="*/ 1368962 h 4679020"/>
              <a:gd name="connsiteX3210" fmla="*/ 4304575 w 4883895"/>
              <a:gd name="connsiteY3210" fmla="*/ 1370957 h 4679020"/>
              <a:gd name="connsiteX3211" fmla="*/ 4307033 w 4883895"/>
              <a:gd name="connsiteY3211" fmla="*/ 1370147 h 4679020"/>
              <a:gd name="connsiteX3212" fmla="*/ 4139355 w 4883895"/>
              <a:gd name="connsiteY3212" fmla="*/ 1358263 h 4679020"/>
              <a:gd name="connsiteX3213" fmla="*/ 4125951 w 4883895"/>
              <a:gd name="connsiteY3213" fmla="*/ 1360447 h 4679020"/>
              <a:gd name="connsiteX3214" fmla="*/ 4122334 w 4883895"/>
              <a:gd name="connsiteY3214" fmla="*/ 1361649 h 4679020"/>
              <a:gd name="connsiteX3215" fmla="*/ 4125267 w 4883895"/>
              <a:gd name="connsiteY3215" fmla="*/ 1361674 h 4679020"/>
              <a:gd name="connsiteX3216" fmla="*/ 4127579 w 4883895"/>
              <a:gd name="connsiteY3216" fmla="*/ 1361198 h 4679020"/>
              <a:gd name="connsiteX3217" fmla="*/ 4303992 w 4883895"/>
              <a:gd name="connsiteY3217" fmla="*/ 1347571 h 4679020"/>
              <a:gd name="connsiteX3218" fmla="*/ 4299879 w 4883895"/>
              <a:gd name="connsiteY3218" fmla="*/ 1353928 h 4679020"/>
              <a:gd name="connsiteX3219" fmla="*/ 4303992 w 4883895"/>
              <a:gd name="connsiteY3219" fmla="*/ 1347571 h 4679020"/>
              <a:gd name="connsiteX3220" fmla="*/ 3900491 w 4883895"/>
              <a:gd name="connsiteY3220" fmla="*/ 1341504 h 4679020"/>
              <a:gd name="connsiteX3221" fmla="*/ 3899365 w 4883895"/>
              <a:gd name="connsiteY3221" fmla="*/ 1344672 h 4679020"/>
              <a:gd name="connsiteX3222" fmla="*/ 3899482 w 4883895"/>
              <a:gd name="connsiteY3222" fmla="*/ 1342930 h 4679020"/>
              <a:gd name="connsiteX3223" fmla="*/ 3900491 w 4883895"/>
              <a:gd name="connsiteY3223" fmla="*/ 1341504 h 4679020"/>
              <a:gd name="connsiteX3224" fmla="*/ 4238895 w 4883895"/>
              <a:gd name="connsiteY3224" fmla="*/ 1330995 h 4679020"/>
              <a:gd name="connsiteX3225" fmla="*/ 4242107 w 4883895"/>
              <a:gd name="connsiteY3225" fmla="*/ 1331731 h 4679020"/>
              <a:gd name="connsiteX3226" fmla="*/ 4236026 w 4883895"/>
              <a:gd name="connsiteY3226" fmla="*/ 1333139 h 4679020"/>
              <a:gd name="connsiteX3227" fmla="*/ 4235293 w 4883895"/>
              <a:gd name="connsiteY3227" fmla="*/ 1332089 h 4679020"/>
              <a:gd name="connsiteX3228" fmla="*/ 4238895 w 4883895"/>
              <a:gd name="connsiteY3228" fmla="*/ 1330995 h 4679020"/>
              <a:gd name="connsiteX3229" fmla="*/ 4197959 w 4883895"/>
              <a:gd name="connsiteY3229" fmla="*/ 1323934 h 4679020"/>
              <a:gd name="connsiteX3230" fmla="*/ 4201877 w 4883895"/>
              <a:gd name="connsiteY3230" fmla="*/ 1324297 h 4679020"/>
              <a:gd name="connsiteX3231" fmla="*/ 4194692 w 4883895"/>
              <a:gd name="connsiteY3231" fmla="*/ 1325037 h 4679020"/>
              <a:gd name="connsiteX3232" fmla="*/ 4197959 w 4883895"/>
              <a:gd name="connsiteY3232" fmla="*/ 1323934 h 4679020"/>
              <a:gd name="connsiteX3233" fmla="*/ 4114684 w 4883895"/>
              <a:gd name="connsiteY3233" fmla="*/ 1310579 h 4679020"/>
              <a:gd name="connsiteX3234" fmla="*/ 4115350 w 4883895"/>
              <a:gd name="connsiteY3234" fmla="*/ 1312455 h 4679020"/>
              <a:gd name="connsiteX3235" fmla="*/ 4093580 w 4883895"/>
              <a:gd name="connsiteY3235" fmla="*/ 1315046 h 4679020"/>
              <a:gd name="connsiteX3236" fmla="*/ 4103495 w 4883895"/>
              <a:gd name="connsiteY3236" fmla="*/ 1312681 h 4679020"/>
              <a:gd name="connsiteX3237" fmla="*/ 4114772 w 4883895"/>
              <a:gd name="connsiteY3237" fmla="*/ 1310563 h 4679020"/>
              <a:gd name="connsiteX3238" fmla="*/ 4114684 w 4883895"/>
              <a:gd name="connsiteY3238" fmla="*/ 1310579 h 4679020"/>
              <a:gd name="connsiteX3239" fmla="*/ 4114681 w 4883895"/>
              <a:gd name="connsiteY3239" fmla="*/ 1310571 h 4679020"/>
              <a:gd name="connsiteX3240" fmla="*/ 4136931 w 4883895"/>
              <a:gd name="connsiteY3240" fmla="*/ 1306399 h 4679020"/>
              <a:gd name="connsiteX3241" fmla="*/ 4123850 w 4883895"/>
              <a:gd name="connsiteY3241" fmla="*/ 1309746 h 4679020"/>
              <a:gd name="connsiteX3242" fmla="*/ 4114772 w 4883895"/>
              <a:gd name="connsiteY3242" fmla="*/ 1310563 h 4679020"/>
              <a:gd name="connsiteX3243" fmla="*/ 4342353 w 4883895"/>
              <a:gd name="connsiteY3243" fmla="*/ 1294068 h 4679020"/>
              <a:gd name="connsiteX3244" fmla="*/ 4336551 w 4883895"/>
              <a:gd name="connsiteY3244" fmla="*/ 1294720 h 4679020"/>
              <a:gd name="connsiteX3245" fmla="*/ 4337704 w 4883895"/>
              <a:gd name="connsiteY3245" fmla="*/ 1294261 h 4679020"/>
              <a:gd name="connsiteX3246" fmla="*/ 4196102 w 4883895"/>
              <a:gd name="connsiteY3246" fmla="*/ 1293422 h 4679020"/>
              <a:gd name="connsiteX3247" fmla="*/ 4189099 w 4883895"/>
              <a:gd name="connsiteY3247" fmla="*/ 1295103 h 4679020"/>
              <a:gd name="connsiteX3248" fmla="*/ 4189586 w 4883895"/>
              <a:gd name="connsiteY3248" fmla="*/ 1296048 h 4679020"/>
              <a:gd name="connsiteX3249" fmla="*/ 4196102 w 4883895"/>
              <a:gd name="connsiteY3249" fmla="*/ 1293422 h 4679020"/>
              <a:gd name="connsiteX3250" fmla="*/ 4275820 w 4883895"/>
              <a:gd name="connsiteY3250" fmla="*/ 1284387 h 4679020"/>
              <a:gd name="connsiteX3251" fmla="*/ 4282238 w 4883895"/>
              <a:gd name="connsiteY3251" fmla="*/ 1284782 h 4679020"/>
              <a:gd name="connsiteX3252" fmla="*/ 4270878 w 4883895"/>
              <a:gd name="connsiteY3252" fmla="*/ 1285960 h 4679020"/>
              <a:gd name="connsiteX3253" fmla="*/ 4275820 w 4883895"/>
              <a:gd name="connsiteY3253" fmla="*/ 1284387 h 4679020"/>
              <a:gd name="connsiteX3254" fmla="*/ 4283610 w 4883895"/>
              <a:gd name="connsiteY3254" fmla="*/ 1283827 h 4679020"/>
              <a:gd name="connsiteX3255" fmla="*/ 4286525 w 4883895"/>
              <a:gd name="connsiteY3255" fmla="*/ 1284658 h 4679020"/>
              <a:gd name="connsiteX3256" fmla="*/ 4282238 w 4883895"/>
              <a:gd name="connsiteY3256" fmla="*/ 1284782 h 4679020"/>
              <a:gd name="connsiteX3257" fmla="*/ 4283610 w 4883895"/>
              <a:gd name="connsiteY3257" fmla="*/ 1283827 h 4679020"/>
              <a:gd name="connsiteX3258" fmla="*/ 4287896 w 4883895"/>
              <a:gd name="connsiteY3258" fmla="*/ 1283704 h 4679020"/>
              <a:gd name="connsiteX3259" fmla="*/ 4290811 w 4883895"/>
              <a:gd name="connsiteY3259" fmla="*/ 1284534 h 4679020"/>
              <a:gd name="connsiteX3260" fmla="*/ 4286525 w 4883895"/>
              <a:gd name="connsiteY3260" fmla="*/ 1284658 h 4679020"/>
              <a:gd name="connsiteX3261" fmla="*/ 4287896 w 4883895"/>
              <a:gd name="connsiteY3261" fmla="*/ 1283704 h 4679020"/>
              <a:gd name="connsiteX3262" fmla="*/ 3869019 w 4883895"/>
              <a:gd name="connsiteY3262" fmla="*/ 1263093 h 4679020"/>
              <a:gd name="connsiteX3263" fmla="*/ 3823749 w 4883895"/>
              <a:gd name="connsiteY3263" fmla="*/ 1280516 h 4679020"/>
              <a:gd name="connsiteX3264" fmla="*/ 3431103 w 4883895"/>
              <a:gd name="connsiteY3264" fmla="*/ 1392457 h 4679020"/>
              <a:gd name="connsiteX3265" fmla="*/ 3386649 w 4883895"/>
              <a:gd name="connsiteY3265" fmla="*/ 1405520 h 4679020"/>
              <a:gd name="connsiteX3266" fmla="*/ 3389256 w 4883895"/>
              <a:gd name="connsiteY3266" fmla="*/ 1403496 h 4679020"/>
              <a:gd name="connsiteX3267" fmla="*/ 3384182 w 4883895"/>
              <a:gd name="connsiteY3267" fmla="*/ 1400639 h 4679020"/>
              <a:gd name="connsiteX3268" fmla="*/ 3481128 w 4883895"/>
              <a:gd name="connsiteY3268" fmla="*/ 1373871 h 4679020"/>
              <a:gd name="connsiteX3269" fmla="*/ 3847749 w 4883895"/>
              <a:gd name="connsiteY3269" fmla="*/ 1266147 h 4679020"/>
              <a:gd name="connsiteX3270" fmla="*/ 3869019 w 4883895"/>
              <a:gd name="connsiteY3270" fmla="*/ 1263093 h 4679020"/>
              <a:gd name="connsiteX3271" fmla="*/ 854203 w 4883895"/>
              <a:gd name="connsiteY3271" fmla="*/ 1251741 h 4679020"/>
              <a:gd name="connsiteX3272" fmla="*/ 802062 w 4883895"/>
              <a:gd name="connsiteY3272" fmla="*/ 1277870 h 4679020"/>
              <a:gd name="connsiteX3273" fmla="*/ 551881 w 4883895"/>
              <a:gd name="connsiteY3273" fmla="*/ 1419478 h 4679020"/>
              <a:gd name="connsiteX3274" fmla="*/ 515624 w 4883895"/>
              <a:gd name="connsiteY3274" fmla="*/ 1441247 h 4679020"/>
              <a:gd name="connsiteX3275" fmla="*/ 519616 w 4883895"/>
              <a:gd name="connsiteY3275" fmla="*/ 1439501 h 4679020"/>
              <a:gd name="connsiteX3276" fmla="*/ 524271 w 4883895"/>
              <a:gd name="connsiteY3276" fmla="*/ 1438156 h 4679020"/>
              <a:gd name="connsiteX3277" fmla="*/ 516182 w 4883895"/>
              <a:gd name="connsiteY3277" fmla="*/ 1446994 h 4679020"/>
              <a:gd name="connsiteX3278" fmla="*/ 345494 w 4883895"/>
              <a:gd name="connsiteY3278" fmla="*/ 1561934 h 4679020"/>
              <a:gd name="connsiteX3279" fmla="*/ 313976 w 4883895"/>
              <a:gd name="connsiteY3279" fmla="*/ 1587427 h 4679020"/>
              <a:gd name="connsiteX3280" fmla="*/ 333491 w 4883895"/>
              <a:gd name="connsiteY3280" fmla="*/ 1573043 h 4679020"/>
              <a:gd name="connsiteX3281" fmla="*/ 415827 w 4883895"/>
              <a:gd name="connsiteY3281" fmla="*/ 1518575 h 4679020"/>
              <a:gd name="connsiteX3282" fmla="*/ 599117 w 4883895"/>
              <a:gd name="connsiteY3282" fmla="*/ 1408832 h 4679020"/>
              <a:gd name="connsiteX3283" fmla="*/ 720901 w 4883895"/>
              <a:gd name="connsiteY3283" fmla="*/ 1331554 h 4679020"/>
              <a:gd name="connsiteX3284" fmla="*/ 749656 w 4883895"/>
              <a:gd name="connsiteY3284" fmla="*/ 1315564 h 4679020"/>
              <a:gd name="connsiteX3285" fmla="*/ 769579 w 4883895"/>
              <a:gd name="connsiteY3285" fmla="*/ 1304560 h 4679020"/>
              <a:gd name="connsiteX3286" fmla="*/ 784947 w 4883895"/>
              <a:gd name="connsiteY3286" fmla="*/ 1295348 h 4679020"/>
              <a:gd name="connsiteX3287" fmla="*/ 849693 w 4883895"/>
              <a:gd name="connsiteY3287" fmla="*/ 1256372 h 4679020"/>
              <a:gd name="connsiteX3288" fmla="*/ 932188 w 4883895"/>
              <a:gd name="connsiteY3288" fmla="*/ 1203284 h 4679020"/>
              <a:gd name="connsiteX3289" fmla="*/ 921979 w 4883895"/>
              <a:gd name="connsiteY3289" fmla="*/ 1206015 h 4679020"/>
              <a:gd name="connsiteX3290" fmla="*/ 889834 w 4883895"/>
              <a:gd name="connsiteY3290" fmla="*/ 1229749 h 4679020"/>
              <a:gd name="connsiteX3291" fmla="*/ 882492 w 4883895"/>
              <a:gd name="connsiteY3291" fmla="*/ 1236205 h 4679020"/>
              <a:gd name="connsiteX3292" fmla="*/ 888942 w 4883895"/>
              <a:gd name="connsiteY3292" fmla="*/ 1232224 h 4679020"/>
              <a:gd name="connsiteX3293" fmla="*/ 896392 w 4883895"/>
              <a:gd name="connsiteY3293" fmla="*/ 1228743 h 4679020"/>
              <a:gd name="connsiteX3294" fmla="*/ 896564 w 4883895"/>
              <a:gd name="connsiteY3294" fmla="*/ 1228724 h 4679020"/>
              <a:gd name="connsiteX3295" fmla="*/ 4173134 w 4883895"/>
              <a:gd name="connsiteY3295" fmla="*/ 1200566 h 4679020"/>
              <a:gd name="connsiteX3296" fmla="*/ 4136923 w 4883895"/>
              <a:gd name="connsiteY3296" fmla="*/ 1213803 h 4679020"/>
              <a:gd name="connsiteX3297" fmla="*/ 4111276 w 4883895"/>
              <a:gd name="connsiteY3297" fmla="*/ 1225263 h 4679020"/>
              <a:gd name="connsiteX3298" fmla="*/ 4198596 w 4883895"/>
              <a:gd name="connsiteY3298" fmla="*/ 1217143 h 4679020"/>
              <a:gd name="connsiteX3299" fmla="*/ 4020350 w 4883895"/>
              <a:gd name="connsiteY3299" fmla="*/ 1275806 h 4679020"/>
              <a:gd name="connsiteX3300" fmla="*/ 4020350 w 4883895"/>
              <a:gd name="connsiteY3300" fmla="*/ 1275806 h 4679020"/>
              <a:gd name="connsiteX3301" fmla="*/ 3981472 w 4883895"/>
              <a:gd name="connsiteY3301" fmla="*/ 1299083 h 4679020"/>
              <a:gd name="connsiteX3302" fmla="*/ 3964151 w 4883895"/>
              <a:gd name="connsiteY3302" fmla="*/ 1310916 h 4679020"/>
              <a:gd name="connsiteX3303" fmla="*/ 3952108 w 4883895"/>
              <a:gd name="connsiteY3303" fmla="*/ 1317291 h 4679020"/>
              <a:gd name="connsiteX3304" fmla="*/ 3957976 w 4883895"/>
              <a:gd name="connsiteY3304" fmla="*/ 1316092 h 4679020"/>
              <a:gd name="connsiteX3305" fmla="*/ 3999597 w 4883895"/>
              <a:gd name="connsiteY3305" fmla="*/ 1309511 h 4679020"/>
              <a:gd name="connsiteX3306" fmla="*/ 4029127 w 4883895"/>
              <a:gd name="connsiteY3306" fmla="*/ 1305835 h 4679020"/>
              <a:gd name="connsiteX3307" fmla="*/ 4026441 w 4883895"/>
              <a:gd name="connsiteY3307" fmla="*/ 1306735 h 4679020"/>
              <a:gd name="connsiteX3308" fmla="*/ 4004448 w 4883895"/>
              <a:gd name="connsiteY3308" fmla="*/ 1312148 h 4679020"/>
              <a:gd name="connsiteX3309" fmla="*/ 4002352 w 4883895"/>
              <a:gd name="connsiteY3309" fmla="*/ 1312826 h 4679020"/>
              <a:gd name="connsiteX3310" fmla="*/ 3990411 w 4883895"/>
              <a:gd name="connsiteY3310" fmla="*/ 1314320 h 4679020"/>
              <a:gd name="connsiteX3311" fmla="*/ 3952045 w 4883895"/>
              <a:gd name="connsiteY3311" fmla="*/ 1320847 h 4679020"/>
              <a:gd name="connsiteX3312" fmla="*/ 3939203 w 4883895"/>
              <a:gd name="connsiteY3312" fmla="*/ 1323575 h 4679020"/>
              <a:gd name="connsiteX3313" fmla="*/ 3913692 w 4883895"/>
              <a:gd name="connsiteY3313" fmla="*/ 1333465 h 4679020"/>
              <a:gd name="connsiteX3314" fmla="*/ 3816123 w 4883895"/>
              <a:gd name="connsiteY3314" fmla="*/ 1357819 h 4679020"/>
              <a:gd name="connsiteX3315" fmla="*/ 3470725 w 4883895"/>
              <a:gd name="connsiteY3315" fmla="*/ 1457368 h 4679020"/>
              <a:gd name="connsiteX3316" fmla="*/ 3473072 w 4883895"/>
              <a:gd name="connsiteY3316" fmla="*/ 1456082 h 4679020"/>
              <a:gd name="connsiteX3317" fmla="*/ 3455506 w 4883895"/>
              <a:gd name="connsiteY3317" fmla="*/ 1456065 h 4679020"/>
              <a:gd name="connsiteX3318" fmla="*/ 3443270 w 4883895"/>
              <a:gd name="connsiteY3318" fmla="*/ 1446680 h 4679020"/>
              <a:gd name="connsiteX3319" fmla="*/ 3381864 w 4883895"/>
              <a:gd name="connsiteY3319" fmla="*/ 1455905 h 4679020"/>
              <a:gd name="connsiteX3320" fmla="*/ 2983079 w 4883895"/>
              <a:gd name="connsiteY3320" fmla="*/ 1534771 h 4679020"/>
              <a:gd name="connsiteX3321" fmla="*/ 2964533 w 4883895"/>
              <a:gd name="connsiteY3321" fmla="*/ 1540005 h 4679020"/>
              <a:gd name="connsiteX3322" fmla="*/ 3035673 w 4883895"/>
              <a:gd name="connsiteY3322" fmla="*/ 1513778 h 4679020"/>
              <a:gd name="connsiteX3323" fmla="*/ 3100990 w 4883895"/>
              <a:gd name="connsiteY3323" fmla="*/ 1498626 h 4679020"/>
              <a:gd name="connsiteX3324" fmla="*/ 3406248 w 4883895"/>
              <a:gd name="connsiteY3324" fmla="*/ 1439319 h 4679020"/>
              <a:gd name="connsiteX3325" fmla="*/ 3523875 w 4883895"/>
              <a:gd name="connsiteY3325" fmla="*/ 1415781 h 4679020"/>
              <a:gd name="connsiteX3326" fmla="*/ 3503186 w 4883895"/>
              <a:gd name="connsiteY3326" fmla="*/ 1411667 h 4679020"/>
              <a:gd name="connsiteX3327" fmla="*/ 3471065 w 4883895"/>
              <a:gd name="connsiteY3327" fmla="*/ 1416287 h 4679020"/>
              <a:gd name="connsiteX3328" fmla="*/ 3345959 w 4883895"/>
              <a:gd name="connsiteY3328" fmla="*/ 1423855 h 4679020"/>
              <a:gd name="connsiteX3329" fmla="*/ 3343089 w 4883895"/>
              <a:gd name="connsiteY3329" fmla="*/ 1424355 h 4679020"/>
              <a:gd name="connsiteX3330" fmla="*/ 3608776 w 4883895"/>
              <a:gd name="connsiteY3330" fmla="*/ 1347531 h 4679020"/>
              <a:gd name="connsiteX3331" fmla="*/ 4173134 w 4883895"/>
              <a:gd name="connsiteY3331" fmla="*/ 1200566 h 4679020"/>
              <a:gd name="connsiteX3332" fmla="*/ 4177233 w 4883895"/>
              <a:gd name="connsiteY3332" fmla="*/ 1196673 h 4679020"/>
              <a:gd name="connsiteX3333" fmla="*/ 4173134 w 4883895"/>
              <a:gd name="connsiteY3333" fmla="*/ 1200566 h 4679020"/>
              <a:gd name="connsiteX3334" fmla="*/ 4174956 w 4883895"/>
              <a:gd name="connsiteY3334" fmla="*/ 1198835 h 4679020"/>
              <a:gd name="connsiteX3335" fmla="*/ 4178599 w 4883895"/>
              <a:gd name="connsiteY3335" fmla="*/ 1195376 h 4679020"/>
              <a:gd name="connsiteX3336" fmla="*/ 4177233 w 4883895"/>
              <a:gd name="connsiteY3336" fmla="*/ 1196673 h 4679020"/>
              <a:gd name="connsiteX3337" fmla="*/ 4177992 w 4883895"/>
              <a:gd name="connsiteY3337" fmla="*/ 1195952 h 4679020"/>
              <a:gd name="connsiteX3338" fmla="*/ 4178599 w 4883895"/>
              <a:gd name="connsiteY3338" fmla="*/ 1195376 h 4679020"/>
              <a:gd name="connsiteX3339" fmla="*/ 3825040 w 4883895"/>
              <a:gd name="connsiteY3339" fmla="*/ 1139925 h 4679020"/>
              <a:gd name="connsiteX3340" fmla="*/ 3821467 w 4883895"/>
              <a:gd name="connsiteY3340" fmla="*/ 1140291 h 4679020"/>
              <a:gd name="connsiteX3341" fmla="*/ 3820435 w 4883895"/>
              <a:gd name="connsiteY3341" fmla="*/ 1147045 h 4679020"/>
              <a:gd name="connsiteX3342" fmla="*/ 3865678 w 4883895"/>
              <a:gd name="connsiteY3342" fmla="*/ 1127640 h 4679020"/>
              <a:gd name="connsiteX3343" fmla="*/ 3862831 w 4883895"/>
              <a:gd name="connsiteY3343" fmla="*/ 1135479 h 4679020"/>
              <a:gd name="connsiteX3344" fmla="*/ 3867436 w 4883895"/>
              <a:gd name="connsiteY3344" fmla="*/ 1128359 h 4679020"/>
              <a:gd name="connsiteX3345" fmla="*/ 3865678 w 4883895"/>
              <a:gd name="connsiteY3345" fmla="*/ 1127640 h 4679020"/>
              <a:gd name="connsiteX3346" fmla="*/ 3937176 w 4883895"/>
              <a:gd name="connsiteY3346" fmla="*/ 1109149 h 4679020"/>
              <a:gd name="connsiteX3347" fmla="*/ 3933015 w 4883895"/>
              <a:gd name="connsiteY3347" fmla="*/ 1109868 h 4679020"/>
              <a:gd name="connsiteX3348" fmla="*/ 3928810 w 4883895"/>
              <a:gd name="connsiteY3348" fmla="*/ 1118523 h 4679020"/>
              <a:gd name="connsiteX3349" fmla="*/ 3987568 w 4883895"/>
              <a:gd name="connsiteY3349" fmla="*/ 1096309 h 4679020"/>
              <a:gd name="connsiteX3350" fmla="*/ 3993478 w 4883895"/>
              <a:gd name="connsiteY3350" fmla="*/ 1097986 h 4679020"/>
              <a:gd name="connsiteX3351" fmla="*/ 3987568 w 4883895"/>
              <a:gd name="connsiteY3351" fmla="*/ 1096309 h 4679020"/>
              <a:gd name="connsiteX3352" fmla="*/ 1231865 w 4883895"/>
              <a:gd name="connsiteY3352" fmla="*/ 1016320 h 4679020"/>
              <a:gd name="connsiteX3353" fmla="*/ 1223693 w 4883895"/>
              <a:gd name="connsiteY3353" fmla="*/ 1021956 h 4679020"/>
              <a:gd name="connsiteX3354" fmla="*/ 1160847 w 4883895"/>
              <a:gd name="connsiteY3354" fmla="*/ 1066913 h 4679020"/>
              <a:gd name="connsiteX3355" fmla="*/ 1173974 w 4883895"/>
              <a:gd name="connsiteY3355" fmla="*/ 1066315 h 4679020"/>
              <a:gd name="connsiteX3356" fmla="*/ 1203085 w 4883895"/>
              <a:gd name="connsiteY3356" fmla="*/ 1046025 h 4679020"/>
              <a:gd name="connsiteX3357" fmla="*/ 1218937 w 4883895"/>
              <a:gd name="connsiteY3357" fmla="*/ 1034977 h 4679020"/>
              <a:gd name="connsiteX3358" fmla="*/ 4384210 w 4883895"/>
              <a:gd name="connsiteY3358" fmla="*/ 913497 h 4679020"/>
              <a:gd name="connsiteX3359" fmla="*/ 4379068 w 4883895"/>
              <a:gd name="connsiteY3359" fmla="*/ 920940 h 4679020"/>
              <a:gd name="connsiteX3360" fmla="*/ 4384210 w 4883895"/>
              <a:gd name="connsiteY3360" fmla="*/ 913497 h 4679020"/>
              <a:gd name="connsiteX3361" fmla="*/ 3750899 w 4883895"/>
              <a:gd name="connsiteY3361" fmla="*/ 895060 h 4679020"/>
              <a:gd name="connsiteX3362" fmla="*/ 3703349 w 4883895"/>
              <a:gd name="connsiteY3362" fmla="*/ 902073 h 4679020"/>
              <a:gd name="connsiteX3363" fmla="*/ 3684327 w 4883895"/>
              <a:gd name="connsiteY3363" fmla="*/ 905807 h 4679020"/>
              <a:gd name="connsiteX3364" fmla="*/ 3613617 w 4883895"/>
              <a:gd name="connsiteY3364" fmla="*/ 923975 h 4679020"/>
              <a:gd name="connsiteX3365" fmla="*/ 3572928 w 4883895"/>
              <a:gd name="connsiteY3365" fmla="*/ 934960 h 4679020"/>
              <a:gd name="connsiteX3366" fmla="*/ 3536650 w 4883895"/>
              <a:gd name="connsiteY3366" fmla="*/ 948346 h 4679020"/>
              <a:gd name="connsiteX3367" fmla="*/ 3668214 w 4883895"/>
              <a:gd name="connsiteY3367" fmla="*/ 916643 h 4679020"/>
              <a:gd name="connsiteX3368" fmla="*/ 3693241 w 4883895"/>
              <a:gd name="connsiteY3368" fmla="*/ 911208 h 4679020"/>
              <a:gd name="connsiteX3369" fmla="*/ 3748949 w 4883895"/>
              <a:gd name="connsiteY3369" fmla="*/ 895573 h 4679020"/>
              <a:gd name="connsiteX3370" fmla="*/ 4300535 w 4883895"/>
              <a:gd name="connsiteY3370" fmla="*/ 891595 h 4679020"/>
              <a:gd name="connsiteX3371" fmla="*/ 4298375 w 4883895"/>
              <a:gd name="connsiteY3371" fmla="*/ 893740 h 4679020"/>
              <a:gd name="connsiteX3372" fmla="*/ 4298649 w 4883895"/>
              <a:gd name="connsiteY3372" fmla="*/ 894825 h 4679020"/>
              <a:gd name="connsiteX3373" fmla="*/ 4291202 w 4883895"/>
              <a:gd name="connsiteY3373" fmla="*/ 896777 h 4679020"/>
              <a:gd name="connsiteX3374" fmla="*/ 4292555 w 4883895"/>
              <a:gd name="connsiteY3374" fmla="*/ 893988 h 4679020"/>
              <a:gd name="connsiteX3375" fmla="*/ 4300535 w 4883895"/>
              <a:gd name="connsiteY3375" fmla="*/ 891595 h 4679020"/>
              <a:gd name="connsiteX3376" fmla="*/ 1434423 w 4883895"/>
              <a:gd name="connsiteY3376" fmla="*/ 888120 h 4679020"/>
              <a:gd name="connsiteX3377" fmla="*/ 1422726 w 4883895"/>
              <a:gd name="connsiteY3377" fmla="*/ 893168 h 4679020"/>
              <a:gd name="connsiteX3378" fmla="*/ 1383994 w 4883895"/>
              <a:gd name="connsiteY3378" fmla="*/ 910722 h 4679020"/>
              <a:gd name="connsiteX3379" fmla="*/ 1337280 w 4883895"/>
              <a:gd name="connsiteY3379" fmla="*/ 943612 h 4679020"/>
              <a:gd name="connsiteX3380" fmla="*/ 1240628 w 4883895"/>
              <a:gd name="connsiteY3380" fmla="*/ 1010276 h 4679020"/>
              <a:gd name="connsiteX3381" fmla="*/ 1272750 w 4883895"/>
              <a:gd name="connsiteY3381" fmla="*/ 995326 h 4679020"/>
              <a:gd name="connsiteX3382" fmla="*/ 1283583 w 4883895"/>
              <a:gd name="connsiteY3382" fmla="*/ 990714 h 4679020"/>
              <a:gd name="connsiteX3383" fmla="*/ 1352204 w 4883895"/>
              <a:gd name="connsiteY3383" fmla="*/ 943946 h 4679020"/>
              <a:gd name="connsiteX3384" fmla="*/ 4368173 w 4883895"/>
              <a:gd name="connsiteY3384" fmla="*/ 886708 h 4679020"/>
              <a:gd name="connsiteX3385" fmla="*/ 4367521 w 4883895"/>
              <a:gd name="connsiteY3385" fmla="*/ 888489 h 4679020"/>
              <a:gd name="connsiteX3386" fmla="*/ 4361837 w 4883895"/>
              <a:gd name="connsiteY3386" fmla="*/ 890528 h 4679020"/>
              <a:gd name="connsiteX3387" fmla="*/ 4363217 w 4883895"/>
              <a:gd name="connsiteY3387" fmla="*/ 887999 h 4679020"/>
              <a:gd name="connsiteX3388" fmla="*/ 4383392 w 4883895"/>
              <a:gd name="connsiteY3388" fmla="*/ 882672 h 4679020"/>
              <a:gd name="connsiteX3389" fmla="*/ 4382959 w 4883895"/>
              <a:gd name="connsiteY3389" fmla="*/ 883972 h 4679020"/>
              <a:gd name="connsiteX3390" fmla="*/ 4377430 w 4883895"/>
              <a:gd name="connsiteY3390" fmla="*/ 886284 h 4679020"/>
              <a:gd name="connsiteX3391" fmla="*/ 4378485 w 4883895"/>
              <a:gd name="connsiteY3391" fmla="*/ 883984 h 4679020"/>
              <a:gd name="connsiteX3392" fmla="*/ 4398530 w 4883895"/>
              <a:gd name="connsiteY3392" fmla="*/ 878622 h 4679020"/>
              <a:gd name="connsiteX3393" fmla="*/ 4398280 w 4883895"/>
              <a:gd name="connsiteY3393" fmla="*/ 879253 h 4679020"/>
              <a:gd name="connsiteX3394" fmla="*/ 4392713 w 4883895"/>
              <a:gd name="connsiteY3394" fmla="*/ 881496 h 4679020"/>
              <a:gd name="connsiteX3395" fmla="*/ 4393554 w 4883895"/>
              <a:gd name="connsiteY3395" fmla="*/ 879953 h 4679020"/>
              <a:gd name="connsiteX3396" fmla="*/ 1275546 w 4883895"/>
              <a:gd name="connsiteY3396" fmla="*/ 876550 h 4679020"/>
              <a:gd name="connsiteX3397" fmla="*/ 1253897 w 4883895"/>
              <a:gd name="connsiteY3397" fmla="*/ 909768 h 4679020"/>
              <a:gd name="connsiteX3398" fmla="*/ 1250586 w 4883895"/>
              <a:gd name="connsiteY3398" fmla="*/ 924353 h 4679020"/>
              <a:gd name="connsiteX3399" fmla="*/ 1206850 w 4883895"/>
              <a:gd name="connsiteY3399" fmla="*/ 981945 h 4679020"/>
              <a:gd name="connsiteX3400" fmla="*/ 1196743 w 4883895"/>
              <a:gd name="connsiteY3400" fmla="*/ 997455 h 4679020"/>
              <a:gd name="connsiteX3401" fmla="*/ 1115776 w 4883895"/>
              <a:gd name="connsiteY3401" fmla="*/ 1036222 h 4679020"/>
              <a:gd name="connsiteX3402" fmla="*/ 900071 w 4883895"/>
              <a:gd name="connsiteY3402" fmla="*/ 1152280 h 4679020"/>
              <a:gd name="connsiteX3403" fmla="*/ 725751 w 4883895"/>
              <a:gd name="connsiteY3403" fmla="*/ 1254195 h 4679020"/>
              <a:gd name="connsiteX3404" fmla="*/ 677276 w 4883895"/>
              <a:gd name="connsiteY3404" fmla="*/ 1286833 h 4679020"/>
              <a:gd name="connsiteX3405" fmla="*/ 678450 w 4883895"/>
              <a:gd name="connsiteY3405" fmla="*/ 1287192 h 4679020"/>
              <a:gd name="connsiteX3406" fmla="*/ 678158 w 4883895"/>
              <a:gd name="connsiteY3406" fmla="*/ 1289461 h 4679020"/>
              <a:gd name="connsiteX3407" fmla="*/ 676342 w 4883895"/>
              <a:gd name="connsiteY3407" fmla="*/ 1287461 h 4679020"/>
              <a:gd name="connsiteX3408" fmla="*/ 644813 w 4883895"/>
              <a:gd name="connsiteY3408" fmla="*/ 1308690 h 4679020"/>
              <a:gd name="connsiteX3409" fmla="*/ 567280 w 4883895"/>
              <a:gd name="connsiteY3409" fmla="*/ 1360259 h 4679020"/>
              <a:gd name="connsiteX3410" fmla="*/ 357649 w 4883895"/>
              <a:gd name="connsiteY3410" fmla="*/ 1485772 h 4679020"/>
              <a:gd name="connsiteX3411" fmla="*/ 252997 w 4883895"/>
              <a:gd name="connsiteY3411" fmla="*/ 1561521 h 4679020"/>
              <a:gd name="connsiteX3412" fmla="*/ 187119 w 4883895"/>
              <a:gd name="connsiteY3412" fmla="*/ 1610418 h 4679020"/>
              <a:gd name="connsiteX3413" fmla="*/ 151173 w 4883895"/>
              <a:gd name="connsiteY3413" fmla="*/ 1618122 h 4679020"/>
              <a:gd name="connsiteX3414" fmla="*/ 116468 w 4883895"/>
              <a:gd name="connsiteY3414" fmla="*/ 1643265 h 4679020"/>
              <a:gd name="connsiteX3415" fmla="*/ 111740 w 4883895"/>
              <a:gd name="connsiteY3415" fmla="*/ 1587913 h 4679020"/>
              <a:gd name="connsiteX3416" fmla="*/ 68670 w 4883895"/>
              <a:gd name="connsiteY3416" fmla="*/ 1622428 h 4679020"/>
              <a:gd name="connsiteX3417" fmla="*/ 27752 w 4883895"/>
              <a:gd name="connsiteY3417" fmla="*/ 1660745 h 4679020"/>
              <a:gd name="connsiteX3418" fmla="*/ 31652 w 4883895"/>
              <a:gd name="connsiteY3418" fmla="*/ 1635865 h 4679020"/>
              <a:gd name="connsiteX3419" fmla="*/ 21201 w 4883895"/>
              <a:gd name="connsiteY3419" fmla="*/ 1632667 h 4679020"/>
              <a:gd name="connsiteX3420" fmla="*/ 29030 w 4883895"/>
              <a:gd name="connsiteY3420" fmla="*/ 1623615 h 4679020"/>
              <a:gd name="connsiteX3421" fmla="*/ 129216 w 4883895"/>
              <a:gd name="connsiteY3421" fmla="*/ 1532360 h 4679020"/>
              <a:gd name="connsiteX3422" fmla="*/ 161837 w 4883895"/>
              <a:gd name="connsiteY3422" fmla="*/ 1494646 h 4679020"/>
              <a:gd name="connsiteX3423" fmla="*/ 398479 w 4883895"/>
              <a:gd name="connsiteY3423" fmla="*/ 1330415 h 4679020"/>
              <a:gd name="connsiteX3424" fmla="*/ 614793 w 4883895"/>
              <a:gd name="connsiteY3424" fmla="*/ 1196593 h 4679020"/>
              <a:gd name="connsiteX3425" fmla="*/ 812155 w 4883895"/>
              <a:gd name="connsiteY3425" fmla="*/ 1085635 h 4679020"/>
              <a:gd name="connsiteX3426" fmla="*/ 996092 w 4883895"/>
              <a:gd name="connsiteY3426" fmla="*/ 989912 h 4679020"/>
              <a:gd name="connsiteX3427" fmla="*/ 1009883 w 4883895"/>
              <a:gd name="connsiteY3427" fmla="*/ 984417 h 4679020"/>
              <a:gd name="connsiteX3428" fmla="*/ 1182578 w 4883895"/>
              <a:gd name="connsiteY3428" fmla="*/ 913978 h 4679020"/>
              <a:gd name="connsiteX3429" fmla="*/ 1295687 w 4883895"/>
              <a:gd name="connsiteY3429" fmla="*/ 845645 h 4679020"/>
              <a:gd name="connsiteX3430" fmla="*/ 1286728 w 4883895"/>
              <a:gd name="connsiteY3430" fmla="*/ 859392 h 4679020"/>
              <a:gd name="connsiteX3431" fmla="*/ 1218927 w 4883895"/>
              <a:gd name="connsiteY3431" fmla="*/ 884385 h 4679020"/>
              <a:gd name="connsiteX3432" fmla="*/ 1185083 w 4883895"/>
              <a:gd name="connsiteY3432" fmla="*/ 897338 h 4679020"/>
              <a:gd name="connsiteX3433" fmla="*/ 1218230 w 4883895"/>
              <a:gd name="connsiteY3433" fmla="*/ 881208 h 4679020"/>
              <a:gd name="connsiteX3434" fmla="*/ 4417175 w 4883895"/>
              <a:gd name="connsiteY3434" fmla="*/ 821759 h 4679020"/>
              <a:gd name="connsiteX3435" fmla="*/ 4412034 w 4883895"/>
              <a:gd name="connsiteY3435" fmla="*/ 829201 h 4679020"/>
              <a:gd name="connsiteX3436" fmla="*/ 4417175 w 4883895"/>
              <a:gd name="connsiteY3436" fmla="*/ 821759 h 4679020"/>
              <a:gd name="connsiteX3437" fmla="*/ 3631070 w 4883895"/>
              <a:gd name="connsiteY3437" fmla="*/ 802269 h 4679020"/>
              <a:gd name="connsiteX3438" fmla="*/ 3629234 w 4883895"/>
              <a:gd name="connsiteY3438" fmla="*/ 802567 h 4679020"/>
              <a:gd name="connsiteX3439" fmla="*/ 3602663 w 4883895"/>
              <a:gd name="connsiteY3439" fmla="*/ 810336 h 4679020"/>
              <a:gd name="connsiteX3440" fmla="*/ 3602525 w 4883895"/>
              <a:gd name="connsiteY3440" fmla="*/ 810533 h 4679020"/>
              <a:gd name="connsiteX3441" fmla="*/ 3628598 w 4883895"/>
              <a:gd name="connsiteY3441" fmla="*/ 802903 h 4679020"/>
              <a:gd name="connsiteX3442" fmla="*/ 3900530 w 4883895"/>
              <a:gd name="connsiteY3442" fmla="*/ 792908 h 4679020"/>
              <a:gd name="connsiteX3443" fmla="*/ 3895925 w 4883895"/>
              <a:gd name="connsiteY3443" fmla="*/ 800029 h 4679020"/>
              <a:gd name="connsiteX3444" fmla="*/ 3900530 w 4883895"/>
              <a:gd name="connsiteY3444" fmla="*/ 792908 h 4679020"/>
              <a:gd name="connsiteX3445" fmla="*/ 3912590 w 4883895"/>
              <a:gd name="connsiteY3445" fmla="*/ 790052 h 4679020"/>
              <a:gd name="connsiteX3446" fmla="*/ 3907985 w 4883895"/>
              <a:gd name="connsiteY3446" fmla="*/ 797172 h 4679020"/>
              <a:gd name="connsiteX3447" fmla="*/ 3912590 w 4883895"/>
              <a:gd name="connsiteY3447" fmla="*/ 790052 h 4679020"/>
              <a:gd name="connsiteX3448" fmla="*/ 3786629 w 4883895"/>
              <a:gd name="connsiteY3448" fmla="*/ 787485 h 4679020"/>
              <a:gd name="connsiteX3449" fmla="*/ 3783172 w 4883895"/>
              <a:gd name="connsiteY3449" fmla="*/ 788491 h 4679020"/>
              <a:gd name="connsiteX3450" fmla="*/ 3783643 w 4883895"/>
              <a:gd name="connsiteY3450" fmla="*/ 790207 h 4679020"/>
              <a:gd name="connsiteX3451" fmla="*/ 3786890 w 4883895"/>
              <a:gd name="connsiteY3451" fmla="*/ 789517 h 4679020"/>
              <a:gd name="connsiteX3452" fmla="*/ 3787758 w 4883895"/>
              <a:gd name="connsiteY3452" fmla="*/ 787491 h 4679020"/>
              <a:gd name="connsiteX3453" fmla="*/ 4375638 w 4883895"/>
              <a:gd name="connsiteY3453" fmla="*/ 782966 h 4679020"/>
              <a:gd name="connsiteX3454" fmla="*/ 4375566 w 4883895"/>
              <a:gd name="connsiteY3454" fmla="*/ 783024 h 4679020"/>
              <a:gd name="connsiteX3455" fmla="*/ 4373744 w 4883895"/>
              <a:gd name="connsiteY3455" fmla="*/ 784489 h 4679020"/>
              <a:gd name="connsiteX3456" fmla="*/ 3955073 w 4883895"/>
              <a:gd name="connsiteY3456" fmla="*/ 781023 h 4679020"/>
              <a:gd name="connsiteX3457" fmla="*/ 3952227 w 4883895"/>
              <a:gd name="connsiteY3457" fmla="*/ 788864 h 4679020"/>
              <a:gd name="connsiteX3458" fmla="*/ 3956833 w 4883895"/>
              <a:gd name="connsiteY3458" fmla="*/ 781744 h 4679020"/>
              <a:gd name="connsiteX3459" fmla="*/ 3955073 w 4883895"/>
              <a:gd name="connsiteY3459" fmla="*/ 781023 h 4679020"/>
              <a:gd name="connsiteX3460" fmla="*/ 4382716 w 4883895"/>
              <a:gd name="connsiteY3460" fmla="*/ 777277 h 4679020"/>
              <a:gd name="connsiteX3461" fmla="*/ 4379351 w 4883895"/>
              <a:gd name="connsiteY3461" fmla="*/ 779982 h 4679020"/>
              <a:gd name="connsiteX3462" fmla="*/ 4375638 w 4883895"/>
              <a:gd name="connsiteY3462" fmla="*/ 782966 h 4679020"/>
              <a:gd name="connsiteX3463" fmla="*/ 4262379 w 4883895"/>
              <a:gd name="connsiteY3463" fmla="*/ 772655 h 4679020"/>
              <a:gd name="connsiteX3464" fmla="*/ 4254897 w 4883895"/>
              <a:gd name="connsiteY3464" fmla="*/ 779283 h 4679020"/>
              <a:gd name="connsiteX3465" fmla="*/ 4262379 w 4883895"/>
              <a:gd name="connsiteY3465" fmla="*/ 772655 h 4679020"/>
              <a:gd name="connsiteX3466" fmla="*/ 4401928 w 4883895"/>
              <a:gd name="connsiteY3466" fmla="*/ 771979 h 4679020"/>
              <a:gd name="connsiteX3467" fmla="*/ 4394099 w 4883895"/>
              <a:gd name="connsiteY3467" fmla="*/ 781031 h 4679020"/>
              <a:gd name="connsiteX3468" fmla="*/ 4039694 w 4883895"/>
              <a:gd name="connsiteY3468" fmla="*/ 764876 h 4679020"/>
              <a:gd name="connsiteX3469" fmla="*/ 4016857 w 4883895"/>
              <a:gd name="connsiteY3469" fmla="*/ 770613 h 4679020"/>
              <a:gd name="connsiteX3470" fmla="*/ 4012511 w 4883895"/>
              <a:gd name="connsiteY3470" fmla="*/ 771525 h 4679020"/>
              <a:gd name="connsiteX3471" fmla="*/ 4023129 w 4883895"/>
              <a:gd name="connsiteY3471" fmla="*/ 768686 h 4679020"/>
              <a:gd name="connsiteX3472" fmla="*/ 4052304 w 4883895"/>
              <a:gd name="connsiteY3472" fmla="*/ 760945 h 4679020"/>
              <a:gd name="connsiteX3473" fmla="*/ 4055079 w 4883895"/>
              <a:gd name="connsiteY3473" fmla="*/ 761010 h 4679020"/>
              <a:gd name="connsiteX3474" fmla="*/ 4042123 w 4883895"/>
              <a:gd name="connsiteY3474" fmla="*/ 764266 h 4679020"/>
              <a:gd name="connsiteX3475" fmla="*/ 4149542 w 4883895"/>
              <a:gd name="connsiteY3475" fmla="*/ 738580 h 4679020"/>
              <a:gd name="connsiteX3476" fmla="*/ 4136444 w 4883895"/>
              <a:gd name="connsiteY3476" fmla="*/ 743332 h 4679020"/>
              <a:gd name="connsiteX3477" fmla="*/ 4101323 w 4883895"/>
              <a:gd name="connsiteY3477" fmla="*/ 750529 h 4679020"/>
              <a:gd name="connsiteX3478" fmla="*/ 4130342 w 4883895"/>
              <a:gd name="connsiteY3478" fmla="*/ 741131 h 4679020"/>
              <a:gd name="connsiteX3479" fmla="*/ 4028070 w 4883895"/>
              <a:gd name="connsiteY3479" fmla="*/ 720915 h 4679020"/>
              <a:gd name="connsiteX3480" fmla="*/ 4033034 w 4883895"/>
              <a:gd name="connsiteY3480" fmla="*/ 720962 h 4679020"/>
              <a:gd name="connsiteX3481" fmla="*/ 4017231 w 4883895"/>
              <a:gd name="connsiteY3481" fmla="*/ 728079 h 4679020"/>
              <a:gd name="connsiteX3482" fmla="*/ 4001887 w 4883895"/>
              <a:gd name="connsiteY3482" fmla="*/ 734234 h 4679020"/>
              <a:gd name="connsiteX3483" fmla="*/ 3994014 w 4883895"/>
              <a:gd name="connsiteY3483" fmla="*/ 733712 h 4679020"/>
              <a:gd name="connsiteX3484" fmla="*/ 3990462 w 4883895"/>
              <a:gd name="connsiteY3484" fmla="*/ 733739 h 4679020"/>
              <a:gd name="connsiteX3485" fmla="*/ 4023880 w 4883895"/>
              <a:gd name="connsiteY3485" fmla="*/ 721178 h 4679020"/>
              <a:gd name="connsiteX3486" fmla="*/ 1680759 w 4883895"/>
              <a:gd name="connsiteY3486" fmla="*/ 709755 h 4679020"/>
              <a:gd name="connsiteX3487" fmla="*/ 1668152 w 4883895"/>
              <a:gd name="connsiteY3487" fmla="*/ 713384 h 4679020"/>
              <a:gd name="connsiteX3488" fmla="*/ 1655285 w 4883895"/>
              <a:gd name="connsiteY3488" fmla="*/ 718432 h 4679020"/>
              <a:gd name="connsiteX3489" fmla="*/ 1625839 w 4883895"/>
              <a:gd name="connsiteY3489" fmla="*/ 741786 h 4679020"/>
              <a:gd name="connsiteX3490" fmla="*/ 1624216 w 4883895"/>
              <a:gd name="connsiteY3490" fmla="*/ 743110 h 4679020"/>
              <a:gd name="connsiteX3491" fmla="*/ 1648979 w 4883895"/>
              <a:gd name="connsiteY3491" fmla="*/ 734427 h 4679020"/>
              <a:gd name="connsiteX3492" fmla="*/ 2098828 w 4883895"/>
              <a:gd name="connsiteY3492" fmla="*/ 679481 h 4679020"/>
              <a:gd name="connsiteX3493" fmla="*/ 2057415 w 4883895"/>
              <a:gd name="connsiteY3493" fmla="*/ 710417 h 4679020"/>
              <a:gd name="connsiteX3494" fmla="*/ 2052869 w 4883895"/>
              <a:gd name="connsiteY3494" fmla="*/ 717050 h 4679020"/>
              <a:gd name="connsiteX3495" fmla="*/ 2048543 w 4883895"/>
              <a:gd name="connsiteY3495" fmla="*/ 726121 h 4679020"/>
              <a:gd name="connsiteX3496" fmla="*/ 2087008 w 4883895"/>
              <a:gd name="connsiteY3496" fmla="*/ 696824 h 4679020"/>
              <a:gd name="connsiteX3497" fmla="*/ 2088399 w 4883895"/>
              <a:gd name="connsiteY3497" fmla="*/ 692024 h 4679020"/>
              <a:gd name="connsiteX3498" fmla="*/ 2138690 w 4883895"/>
              <a:gd name="connsiteY3498" fmla="*/ 649455 h 4679020"/>
              <a:gd name="connsiteX3499" fmla="*/ 2135464 w 4883895"/>
              <a:gd name="connsiteY3499" fmla="*/ 652115 h 4679020"/>
              <a:gd name="connsiteX3500" fmla="*/ 2102511 w 4883895"/>
              <a:gd name="connsiteY3500" fmla="*/ 676731 h 4679020"/>
              <a:gd name="connsiteX3501" fmla="*/ 2100691 w 4883895"/>
              <a:gd name="connsiteY3501" fmla="*/ 686403 h 4679020"/>
              <a:gd name="connsiteX3502" fmla="*/ 2131684 w 4883895"/>
              <a:gd name="connsiteY3502" fmla="*/ 662796 h 4679020"/>
              <a:gd name="connsiteX3503" fmla="*/ 1878711 w 4883895"/>
              <a:gd name="connsiteY3503" fmla="*/ 647371 h 4679020"/>
              <a:gd name="connsiteX3504" fmla="*/ 1864381 w 4883895"/>
              <a:gd name="connsiteY3504" fmla="*/ 651227 h 4679020"/>
              <a:gd name="connsiteX3505" fmla="*/ 1852419 w 4883895"/>
              <a:gd name="connsiteY3505" fmla="*/ 659857 h 4679020"/>
              <a:gd name="connsiteX3506" fmla="*/ 1850196 w 4883895"/>
              <a:gd name="connsiteY3506" fmla="*/ 662386 h 4679020"/>
              <a:gd name="connsiteX3507" fmla="*/ 1852055 w 4883895"/>
              <a:gd name="connsiteY3507" fmla="*/ 661717 h 4679020"/>
              <a:gd name="connsiteX3508" fmla="*/ 1864426 w 4883895"/>
              <a:gd name="connsiteY3508" fmla="*/ 657474 h 4679020"/>
              <a:gd name="connsiteX3509" fmla="*/ 3954354 w 4883895"/>
              <a:gd name="connsiteY3509" fmla="*/ 582291 h 4679020"/>
              <a:gd name="connsiteX3510" fmla="*/ 3948906 w 4883895"/>
              <a:gd name="connsiteY3510" fmla="*/ 584436 h 4679020"/>
              <a:gd name="connsiteX3511" fmla="*/ 3950354 w 4883895"/>
              <a:gd name="connsiteY3511" fmla="*/ 583525 h 4679020"/>
              <a:gd name="connsiteX3512" fmla="*/ 3951536 w 4883895"/>
              <a:gd name="connsiteY3512" fmla="*/ 582889 h 4679020"/>
              <a:gd name="connsiteX3513" fmla="*/ 2061318 w 4883895"/>
              <a:gd name="connsiteY3513" fmla="*/ 577410 h 4679020"/>
              <a:gd name="connsiteX3514" fmla="*/ 2052720 w 4883895"/>
              <a:gd name="connsiteY3514" fmla="*/ 584002 h 4679020"/>
              <a:gd name="connsiteX3515" fmla="*/ 1973927 w 4883895"/>
              <a:gd name="connsiteY3515" fmla="*/ 646468 h 4679020"/>
              <a:gd name="connsiteX3516" fmla="*/ 1961835 w 4883895"/>
              <a:gd name="connsiteY3516" fmla="*/ 663448 h 4679020"/>
              <a:gd name="connsiteX3517" fmla="*/ 1943111 w 4883895"/>
              <a:gd name="connsiteY3517" fmla="*/ 670899 h 4679020"/>
              <a:gd name="connsiteX3518" fmla="*/ 1913833 w 4883895"/>
              <a:gd name="connsiteY3518" fmla="*/ 694111 h 4679020"/>
              <a:gd name="connsiteX3519" fmla="*/ 2008464 w 4883895"/>
              <a:gd name="connsiteY3519" fmla="*/ 635209 h 4679020"/>
              <a:gd name="connsiteX3520" fmla="*/ 2036266 w 4883895"/>
              <a:gd name="connsiteY3520" fmla="*/ 614541 h 4679020"/>
              <a:gd name="connsiteX3521" fmla="*/ 3927649 w 4883895"/>
              <a:gd name="connsiteY3521" fmla="*/ 554576 h 4679020"/>
              <a:gd name="connsiteX3522" fmla="*/ 3926306 w 4883895"/>
              <a:gd name="connsiteY3522" fmla="*/ 554886 h 4679020"/>
              <a:gd name="connsiteX3523" fmla="*/ 3920401 w 4883895"/>
              <a:gd name="connsiteY3523" fmla="*/ 556680 h 4679020"/>
              <a:gd name="connsiteX3524" fmla="*/ 3920608 w 4883895"/>
              <a:gd name="connsiteY3524" fmla="*/ 556896 h 4679020"/>
              <a:gd name="connsiteX3525" fmla="*/ 2403776 w 4883895"/>
              <a:gd name="connsiteY3525" fmla="*/ 553394 h 4679020"/>
              <a:gd name="connsiteX3526" fmla="*/ 2401188 w 4883895"/>
              <a:gd name="connsiteY3526" fmla="*/ 553491 h 4679020"/>
              <a:gd name="connsiteX3527" fmla="*/ 2401143 w 4883895"/>
              <a:gd name="connsiteY3527" fmla="*/ 554501 h 4679020"/>
              <a:gd name="connsiteX3528" fmla="*/ 2259320 w 4883895"/>
              <a:gd name="connsiteY3528" fmla="*/ 549996 h 4679020"/>
              <a:gd name="connsiteX3529" fmla="*/ 2202227 w 4883895"/>
              <a:gd name="connsiteY3529" fmla="*/ 597069 h 4679020"/>
              <a:gd name="connsiteX3530" fmla="*/ 2216135 w 4883895"/>
              <a:gd name="connsiteY3530" fmla="*/ 592489 h 4679020"/>
              <a:gd name="connsiteX3531" fmla="*/ 2263776 w 4883895"/>
              <a:gd name="connsiteY3531" fmla="*/ 551013 h 4679020"/>
              <a:gd name="connsiteX3532" fmla="*/ 2257201 w 4883895"/>
              <a:gd name="connsiteY3532" fmla="*/ 553323 h 4679020"/>
              <a:gd name="connsiteX3533" fmla="*/ 2014831 w 4883895"/>
              <a:gd name="connsiteY3533" fmla="*/ 549496 h 4679020"/>
              <a:gd name="connsiteX3534" fmla="*/ 1984932 w 4883895"/>
              <a:gd name="connsiteY3534" fmla="*/ 560028 h 4679020"/>
              <a:gd name="connsiteX3535" fmla="*/ 1920785 w 4883895"/>
              <a:gd name="connsiteY3535" fmla="*/ 610922 h 4679020"/>
              <a:gd name="connsiteX3536" fmla="*/ 1888503 w 4883895"/>
              <a:gd name="connsiteY3536" fmla="*/ 633823 h 4679020"/>
              <a:gd name="connsiteX3537" fmla="*/ 1887403 w 4883895"/>
              <a:gd name="connsiteY3537" fmla="*/ 634617 h 4679020"/>
              <a:gd name="connsiteX3538" fmla="*/ 1904211 w 4883895"/>
              <a:gd name="connsiteY3538" fmla="*/ 629335 h 4679020"/>
              <a:gd name="connsiteX3539" fmla="*/ 1997037 w 4883895"/>
              <a:gd name="connsiteY3539" fmla="*/ 563683 h 4679020"/>
              <a:gd name="connsiteX3540" fmla="*/ 3735708 w 4883895"/>
              <a:gd name="connsiteY3540" fmla="*/ 520085 h 4679020"/>
              <a:gd name="connsiteX3541" fmla="*/ 3728699 w 4883895"/>
              <a:gd name="connsiteY3541" fmla="*/ 520753 h 4679020"/>
              <a:gd name="connsiteX3542" fmla="*/ 3727128 w 4883895"/>
              <a:gd name="connsiteY3542" fmla="*/ 521174 h 4679020"/>
              <a:gd name="connsiteX3543" fmla="*/ 3735236 w 4883895"/>
              <a:gd name="connsiteY3543" fmla="*/ 520209 h 4679020"/>
              <a:gd name="connsiteX3544" fmla="*/ 3858108 w 4883895"/>
              <a:gd name="connsiteY3544" fmla="*/ 508503 h 4679020"/>
              <a:gd name="connsiteX3545" fmla="*/ 3861705 w 4883895"/>
              <a:gd name="connsiteY3545" fmla="*/ 509329 h 4679020"/>
              <a:gd name="connsiteX3546" fmla="*/ 3854894 w 4883895"/>
              <a:gd name="connsiteY3546" fmla="*/ 510903 h 4679020"/>
              <a:gd name="connsiteX3547" fmla="*/ 3854074 w 4883895"/>
              <a:gd name="connsiteY3547" fmla="*/ 509727 h 4679020"/>
              <a:gd name="connsiteX3548" fmla="*/ 3858108 w 4883895"/>
              <a:gd name="connsiteY3548" fmla="*/ 508503 h 4679020"/>
              <a:gd name="connsiteX3549" fmla="*/ 2433042 w 4883895"/>
              <a:gd name="connsiteY3549" fmla="*/ 506730 h 4679020"/>
              <a:gd name="connsiteX3550" fmla="*/ 2428659 w 4883895"/>
              <a:gd name="connsiteY3550" fmla="*/ 507545 h 4679020"/>
              <a:gd name="connsiteX3551" fmla="*/ 2423590 w 4883895"/>
              <a:gd name="connsiteY3551" fmla="*/ 511724 h 4679020"/>
              <a:gd name="connsiteX3552" fmla="*/ 2433042 w 4883895"/>
              <a:gd name="connsiteY3552" fmla="*/ 506730 h 4679020"/>
              <a:gd name="connsiteX3553" fmla="*/ 2137694 w 4883895"/>
              <a:gd name="connsiteY3553" fmla="*/ 506221 h 4679020"/>
              <a:gd name="connsiteX3554" fmla="*/ 2107618 w 4883895"/>
              <a:gd name="connsiteY3554" fmla="*/ 516814 h 4679020"/>
              <a:gd name="connsiteX3555" fmla="*/ 2078304 w 4883895"/>
              <a:gd name="connsiteY3555" fmla="*/ 541044 h 4679020"/>
              <a:gd name="connsiteX3556" fmla="*/ 2009738 w 4883895"/>
              <a:gd name="connsiteY3556" fmla="*/ 590427 h 4679020"/>
              <a:gd name="connsiteX3557" fmla="*/ 2007053 w 4883895"/>
              <a:gd name="connsiteY3557" fmla="*/ 589233 h 4679020"/>
              <a:gd name="connsiteX3558" fmla="*/ 2009738 w 4883895"/>
              <a:gd name="connsiteY3558" fmla="*/ 590427 h 4679020"/>
              <a:gd name="connsiteX3559" fmla="*/ 2007045 w 4883895"/>
              <a:gd name="connsiteY3559" fmla="*/ 592809 h 4679020"/>
              <a:gd name="connsiteX3560" fmla="*/ 2016810 w 4883895"/>
              <a:gd name="connsiteY3560" fmla="*/ 589201 h 4679020"/>
              <a:gd name="connsiteX3561" fmla="*/ 1997139 w 4883895"/>
              <a:gd name="connsiteY3561" fmla="*/ 615156 h 4679020"/>
              <a:gd name="connsiteX3562" fmla="*/ 2081891 w 4883895"/>
              <a:gd name="connsiteY3562" fmla="*/ 552419 h 4679020"/>
              <a:gd name="connsiteX3563" fmla="*/ 3795083 w 4883895"/>
              <a:gd name="connsiteY3563" fmla="*/ 504563 h 4679020"/>
              <a:gd name="connsiteX3564" fmla="*/ 3788479 w 4883895"/>
              <a:gd name="connsiteY3564" fmla="*/ 505127 h 4679020"/>
              <a:gd name="connsiteX3565" fmla="*/ 3780896 w 4883895"/>
              <a:gd name="connsiteY3565" fmla="*/ 508272 h 4679020"/>
              <a:gd name="connsiteX3566" fmla="*/ 1985064 w 4883895"/>
              <a:gd name="connsiteY3566" fmla="*/ 496402 h 4679020"/>
              <a:gd name="connsiteX3567" fmla="*/ 1945387 w 4883895"/>
              <a:gd name="connsiteY3567" fmla="*/ 525395 h 4679020"/>
              <a:gd name="connsiteX3568" fmla="*/ 1985064 w 4883895"/>
              <a:gd name="connsiteY3568" fmla="*/ 496402 h 4679020"/>
              <a:gd name="connsiteX3569" fmla="*/ 3827885 w 4883895"/>
              <a:gd name="connsiteY3569" fmla="*/ 496088 h 4679020"/>
              <a:gd name="connsiteX3570" fmla="*/ 3817960 w 4883895"/>
              <a:gd name="connsiteY3570" fmla="*/ 497126 h 4679020"/>
              <a:gd name="connsiteX3571" fmla="*/ 3802829 w 4883895"/>
              <a:gd name="connsiteY3571" fmla="*/ 498422 h 4679020"/>
              <a:gd name="connsiteX3572" fmla="*/ 3797370 w 4883895"/>
              <a:gd name="connsiteY3572" fmla="*/ 501171 h 4679020"/>
              <a:gd name="connsiteX3573" fmla="*/ 3795514 w 4883895"/>
              <a:gd name="connsiteY3573" fmla="*/ 502014 h 4679020"/>
              <a:gd name="connsiteX3574" fmla="*/ 3800243 w 4883895"/>
              <a:gd name="connsiteY3574" fmla="*/ 501803 h 4679020"/>
              <a:gd name="connsiteX3575" fmla="*/ 3805571 w 4883895"/>
              <a:gd name="connsiteY3575" fmla="*/ 501822 h 4679020"/>
              <a:gd name="connsiteX3576" fmla="*/ 3812502 w 4883895"/>
              <a:gd name="connsiteY3576" fmla="*/ 500010 h 4679020"/>
              <a:gd name="connsiteX3577" fmla="*/ 3846015 w 4883895"/>
              <a:gd name="connsiteY3577" fmla="*/ 494193 h 4679020"/>
              <a:gd name="connsiteX3578" fmla="*/ 3844977 w 4883895"/>
              <a:gd name="connsiteY3578" fmla="*/ 496563 h 4679020"/>
              <a:gd name="connsiteX3579" fmla="*/ 3845216 w 4883895"/>
              <a:gd name="connsiteY3579" fmla="*/ 496018 h 4679020"/>
              <a:gd name="connsiteX3580" fmla="*/ 3895201 w 4883895"/>
              <a:gd name="connsiteY3580" fmla="*/ 488955 h 4679020"/>
              <a:gd name="connsiteX3581" fmla="*/ 3880595 w 4883895"/>
              <a:gd name="connsiteY3581" fmla="*/ 490516 h 4679020"/>
              <a:gd name="connsiteX3582" fmla="*/ 3888288 w 4883895"/>
              <a:gd name="connsiteY3582" fmla="*/ 491961 h 4679020"/>
              <a:gd name="connsiteX3583" fmla="*/ 3892568 w 4883895"/>
              <a:gd name="connsiteY3583" fmla="*/ 490156 h 4679020"/>
              <a:gd name="connsiteX3584" fmla="*/ 3896349 w 4883895"/>
              <a:gd name="connsiteY3584" fmla="*/ 489026 h 4679020"/>
              <a:gd name="connsiteX3585" fmla="*/ 3896109 w 4883895"/>
              <a:gd name="connsiteY3585" fmla="*/ 489015 h 4679020"/>
              <a:gd name="connsiteX3586" fmla="*/ 3895201 w 4883895"/>
              <a:gd name="connsiteY3586" fmla="*/ 488955 h 4679020"/>
              <a:gd name="connsiteX3587" fmla="*/ 2000851 w 4883895"/>
              <a:gd name="connsiteY3587" fmla="*/ 483186 h 4679020"/>
              <a:gd name="connsiteX3588" fmla="*/ 1996599 w 4883895"/>
              <a:gd name="connsiteY3588" fmla="*/ 484914 h 4679020"/>
              <a:gd name="connsiteX3589" fmla="*/ 2002416 w 4883895"/>
              <a:gd name="connsiteY3589" fmla="*/ 487499 h 4679020"/>
              <a:gd name="connsiteX3590" fmla="*/ 2000851 w 4883895"/>
              <a:gd name="connsiteY3590" fmla="*/ 483186 h 4679020"/>
              <a:gd name="connsiteX3591" fmla="*/ 3740116 w 4883895"/>
              <a:gd name="connsiteY3591" fmla="*/ 474074 h 4679020"/>
              <a:gd name="connsiteX3592" fmla="*/ 3736652 w 4883895"/>
              <a:gd name="connsiteY3592" fmla="*/ 474308 h 4679020"/>
              <a:gd name="connsiteX3593" fmla="*/ 3736162 w 4883895"/>
              <a:gd name="connsiteY3593" fmla="*/ 474886 h 4679020"/>
              <a:gd name="connsiteX3594" fmla="*/ 3736604 w 4883895"/>
              <a:gd name="connsiteY3594" fmla="*/ 475418 h 4679020"/>
              <a:gd name="connsiteX3595" fmla="*/ 3739852 w 4883895"/>
              <a:gd name="connsiteY3595" fmla="*/ 474727 h 4679020"/>
              <a:gd name="connsiteX3596" fmla="*/ 3740492 w 4883895"/>
              <a:gd name="connsiteY3596" fmla="*/ 474295 h 4679020"/>
              <a:gd name="connsiteX3597" fmla="*/ 2139301 w 4883895"/>
              <a:gd name="connsiteY3597" fmla="*/ 468182 h 4679020"/>
              <a:gd name="connsiteX3598" fmla="*/ 2117280 w 4883895"/>
              <a:gd name="connsiteY3598" fmla="*/ 482267 h 4679020"/>
              <a:gd name="connsiteX3599" fmla="*/ 2045685 w 4883895"/>
              <a:gd name="connsiteY3599" fmla="*/ 546916 h 4679020"/>
              <a:gd name="connsiteX3600" fmla="*/ 2031215 w 4883895"/>
              <a:gd name="connsiteY3600" fmla="*/ 556562 h 4679020"/>
              <a:gd name="connsiteX3601" fmla="*/ 2020128 w 4883895"/>
              <a:gd name="connsiteY3601" fmla="*/ 561014 h 4679020"/>
              <a:gd name="connsiteX3602" fmla="*/ 2011278 w 4883895"/>
              <a:gd name="connsiteY3602" fmla="*/ 571283 h 4679020"/>
              <a:gd name="connsiteX3603" fmla="*/ 2031215 w 4883895"/>
              <a:gd name="connsiteY3603" fmla="*/ 556562 h 4679020"/>
              <a:gd name="connsiteX3604" fmla="*/ 2045685 w 4883895"/>
              <a:gd name="connsiteY3604" fmla="*/ 546916 h 4679020"/>
              <a:gd name="connsiteX3605" fmla="*/ 2132247 w 4883895"/>
              <a:gd name="connsiteY3605" fmla="*/ 478735 h 4679020"/>
              <a:gd name="connsiteX3606" fmla="*/ 2141012 w 4883895"/>
              <a:gd name="connsiteY3606" fmla="*/ 469224 h 4679020"/>
              <a:gd name="connsiteX3607" fmla="*/ 2139301 w 4883895"/>
              <a:gd name="connsiteY3607" fmla="*/ 468182 h 4679020"/>
              <a:gd name="connsiteX3608" fmla="*/ 3973967 w 4883895"/>
              <a:gd name="connsiteY3608" fmla="*/ 467149 h 4679020"/>
              <a:gd name="connsiteX3609" fmla="*/ 3967468 w 4883895"/>
              <a:gd name="connsiteY3609" fmla="*/ 467880 h 4679020"/>
              <a:gd name="connsiteX3610" fmla="*/ 3968761 w 4883895"/>
              <a:gd name="connsiteY3610" fmla="*/ 467366 h 4679020"/>
              <a:gd name="connsiteX3611" fmla="*/ 3810186 w 4883895"/>
              <a:gd name="connsiteY3611" fmla="*/ 466428 h 4679020"/>
              <a:gd name="connsiteX3612" fmla="*/ 3802343 w 4883895"/>
              <a:gd name="connsiteY3612" fmla="*/ 468309 h 4679020"/>
              <a:gd name="connsiteX3613" fmla="*/ 3802889 w 4883895"/>
              <a:gd name="connsiteY3613" fmla="*/ 469369 h 4679020"/>
              <a:gd name="connsiteX3614" fmla="*/ 3806339 w 4883895"/>
              <a:gd name="connsiteY3614" fmla="*/ 469827 h 4679020"/>
              <a:gd name="connsiteX3615" fmla="*/ 3807278 w 4883895"/>
              <a:gd name="connsiteY3615" fmla="*/ 469737 h 4679020"/>
              <a:gd name="connsiteX3616" fmla="*/ 3809702 w 4883895"/>
              <a:gd name="connsiteY3616" fmla="*/ 469022 h 4679020"/>
              <a:gd name="connsiteX3617" fmla="*/ 3810186 w 4883895"/>
              <a:gd name="connsiteY3617" fmla="*/ 466428 h 4679020"/>
              <a:gd name="connsiteX3618" fmla="*/ 2469407 w 4883895"/>
              <a:gd name="connsiteY3618" fmla="*/ 462841 h 4679020"/>
              <a:gd name="connsiteX3619" fmla="*/ 2449043 w 4883895"/>
              <a:gd name="connsiteY3619" fmla="*/ 483378 h 4679020"/>
              <a:gd name="connsiteX3620" fmla="*/ 2448598 w 4883895"/>
              <a:gd name="connsiteY3620" fmla="*/ 492825 h 4679020"/>
              <a:gd name="connsiteX3621" fmla="*/ 2455896 w 4883895"/>
              <a:gd name="connsiteY3621" fmla="*/ 485718 h 4679020"/>
              <a:gd name="connsiteX3622" fmla="*/ 3899459 w 4883895"/>
              <a:gd name="connsiteY3622" fmla="*/ 456310 h 4679020"/>
              <a:gd name="connsiteX3623" fmla="*/ 3906646 w 4883895"/>
              <a:gd name="connsiteY3623" fmla="*/ 456750 h 4679020"/>
              <a:gd name="connsiteX3624" fmla="*/ 3893925 w 4883895"/>
              <a:gd name="connsiteY3624" fmla="*/ 458069 h 4679020"/>
              <a:gd name="connsiteX3625" fmla="*/ 3899459 w 4883895"/>
              <a:gd name="connsiteY3625" fmla="*/ 456310 h 4679020"/>
              <a:gd name="connsiteX3626" fmla="*/ 3908182 w 4883895"/>
              <a:gd name="connsiteY3626" fmla="*/ 455683 h 4679020"/>
              <a:gd name="connsiteX3627" fmla="*/ 3911446 w 4883895"/>
              <a:gd name="connsiteY3627" fmla="*/ 456612 h 4679020"/>
              <a:gd name="connsiteX3628" fmla="*/ 3906646 w 4883895"/>
              <a:gd name="connsiteY3628" fmla="*/ 456750 h 4679020"/>
              <a:gd name="connsiteX3629" fmla="*/ 3908182 w 4883895"/>
              <a:gd name="connsiteY3629" fmla="*/ 455683 h 4679020"/>
              <a:gd name="connsiteX3630" fmla="*/ 3912983 w 4883895"/>
              <a:gd name="connsiteY3630" fmla="*/ 455544 h 4679020"/>
              <a:gd name="connsiteX3631" fmla="*/ 3916246 w 4883895"/>
              <a:gd name="connsiteY3631" fmla="*/ 456473 h 4679020"/>
              <a:gd name="connsiteX3632" fmla="*/ 3911446 w 4883895"/>
              <a:gd name="connsiteY3632" fmla="*/ 456612 h 4679020"/>
              <a:gd name="connsiteX3633" fmla="*/ 3912983 w 4883895"/>
              <a:gd name="connsiteY3633" fmla="*/ 455544 h 4679020"/>
              <a:gd name="connsiteX3634" fmla="*/ 3913705 w 4883895"/>
              <a:gd name="connsiteY3634" fmla="*/ 429523 h 4679020"/>
              <a:gd name="connsiteX3635" fmla="*/ 3913458 w 4883895"/>
              <a:gd name="connsiteY3635" fmla="*/ 429970 h 4679020"/>
              <a:gd name="connsiteX3636" fmla="*/ 3924532 w 4883895"/>
              <a:gd name="connsiteY3636" fmla="*/ 430004 h 4679020"/>
              <a:gd name="connsiteX3637" fmla="*/ 3928673 w 4883895"/>
              <a:gd name="connsiteY3637" fmla="*/ 429942 h 4679020"/>
              <a:gd name="connsiteX3638" fmla="*/ 3922587 w 4883895"/>
              <a:gd name="connsiteY3638" fmla="*/ 432383 h 4679020"/>
              <a:gd name="connsiteX3639" fmla="*/ 3882451 w 4883895"/>
              <a:gd name="connsiteY3639" fmla="*/ 447062 h 4679020"/>
              <a:gd name="connsiteX3640" fmla="*/ 3866343 w 4883895"/>
              <a:gd name="connsiteY3640" fmla="*/ 447653 h 4679020"/>
              <a:gd name="connsiteX3641" fmla="*/ 3844865 w 4883895"/>
              <a:gd name="connsiteY3641" fmla="*/ 450184 h 4679020"/>
              <a:gd name="connsiteX3642" fmla="*/ 3853308 w 4883895"/>
              <a:gd name="connsiteY3642" fmla="*/ 446830 h 4679020"/>
              <a:gd name="connsiteX3643" fmla="*/ 3894149 w 4883895"/>
              <a:gd name="connsiteY3643" fmla="*/ 436368 h 4679020"/>
              <a:gd name="connsiteX3644" fmla="*/ 2399897 w 4883895"/>
              <a:gd name="connsiteY3644" fmla="*/ 423278 h 4679020"/>
              <a:gd name="connsiteX3645" fmla="*/ 2390043 w 4883895"/>
              <a:gd name="connsiteY3645" fmla="*/ 426059 h 4679020"/>
              <a:gd name="connsiteX3646" fmla="*/ 2375397 w 4883895"/>
              <a:gd name="connsiteY3646" fmla="*/ 440473 h 4679020"/>
              <a:gd name="connsiteX3647" fmla="*/ 2351980 w 4883895"/>
              <a:gd name="connsiteY3647" fmla="*/ 470261 h 4679020"/>
              <a:gd name="connsiteX3648" fmla="*/ 2393744 w 4883895"/>
              <a:gd name="connsiteY3648" fmla="*/ 429334 h 4679020"/>
              <a:gd name="connsiteX3649" fmla="*/ 2406945 w 4883895"/>
              <a:gd name="connsiteY3649" fmla="*/ 416340 h 4679020"/>
              <a:gd name="connsiteX3650" fmla="*/ 2396494 w 4883895"/>
              <a:gd name="connsiteY3650" fmla="*/ 419710 h 4679020"/>
              <a:gd name="connsiteX3651" fmla="*/ 2390897 w 4883895"/>
              <a:gd name="connsiteY3651" fmla="*/ 425218 h 4679020"/>
              <a:gd name="connsiteX3652" fmla="*/ 2402134 w 4883895"/>
              <a:gd name="connsiteY3652" fmla="*/ 421076 h 4679020"/>
              <a:gd name="connsiteX3653" fmla="*/ 3981032 w 4883895"/>
              <a:gd name="connsiteY3653" fmla="*/ 406125 h 4679020"/>
              <a:gd name="connsiteX3654" fmla="*/ 3985995 w 4883895"/>
              <a:gd name="connsiteY3654" fmla="*/ 406172 h 4679020"/>
              <a:gd name="connsiteX3655" fmla="*/ 3970194 w 4883895"/>
              <a:gd name="connsiteY3655" fmla="*/ 413290 h 4679020"/>
              <a:gd name="connsiteX3656" fmla="*/ 3954849 w 4883895"/>
              <a:gd name="connsiteY3656" fmla="*/ 419443 h 4679020"/>
              <a:gd name="connsiteX3657" fmla="*/ 3946977 w 4883895"/>
              <a:gd name="connsiteY3657" fmla="*/ 418922 h 4679020"/>
              <a:gd name="connsiteX3658" fmla="*/ 3943424 w 4883895"/>
              <a:gd name="connsiteY3658" fmla="*/ 418949 h 4679020"/>
              <a:gd name="connsiteX3659" fmla="*/ 3976843 w 4883895"/>
              <a:gd name="connsiteY3659" fmla="*/ 406389 h 4679020"/>
              <a:gd name="connsiteX3660" fmla="*/ 2550969 w 4883895"/>
              <a:gd name="connsiteY3660" fmla="*/ 396302 h 4679020"/>
              <a:gd name="connsiteX3661" fmla="*/ 2532524 w 4883895"/>
              <a:gd name="connsiteY3661" fmla="*/ 414901 h 4679020"/>
              <a:gd name="connsiteX3662" fmla="*/ 2541149 w 4883895"/>
              <a:gd name="connsiteY3662" fmla="*/ 401518 h 4679020"/>
              <a:gd name="connsiteX3663" fmla="*/ 2550969 w 4883895"/>
              <a:gd name="connsiteY3663" fmla="*/ 396302 h 4679020"/>
              <a:gd name="connsiteX3664" fmla="*/ 2550969 w 4883895"/>
              <a:gd name="connsiteY3664" fmla="*/ 396302 h 4679020"/>
              <a:gd name="connsiteX3665" fmla="*/ 2555060 w 4883895"/>
              <a:gd name="connsiteY3665" fmla="*/ 396763 h 4679020"/>
              <a:gd name="connsiteX3666" fmla="*/ 2550969 w 4883895"/>
              <a:gd name="connsiteY3666" fmla="*/ 396302 h 4679020"/>
              <a:gd name="connsiteX3667" fmla="*/ 2562951 w 4883895"/>
              <a:gd name="connsiteY3667" fmla="*/ 385013 h 4679020"/>
              <a:gd name="connsiteX3668" fmla="*/ 2566854 w 4883895"/>
              <a:gd name="connsiteY3668" fmla="*/ 385390 h 4679020"/>
              <a:gd name="connsiteX3669" fmla="*/ 2562951 w 4883895"/>
              <a:gd name="connsiteY3669" fmla="*/ 385013 h 4679020"/>
              <a:gd name="connsiteX3670" fmla="*/ 2559363 w 4883895"/>
              <a:gd name="connsiteY3670" fmla="*/ 383420 h 4679020"/>
              <a:gd name="connsiteX3671" fmla="*/ 2562951 w 4883895"/>
              <a:gd name="connsiteY3671" fmla="*/ 385013 h 4679020"/>
              <a:gd name="connsiteX3672" fmla="*/ 2559363 w 4883895"/>
              <a:gd name="connsiteY3672" fmla="*/ 383420 h 4679020"/>
              <a:gd name="connsiteX3673" fmla="*/ 2702279 w 4883895"/>
              <a:gd name="connsiteY3673" fmla="*/ 372940 h 4679020"/>
              <a:gd name="connsiteX3674" fmla="*/ 2692055 w 4883895"/>
              <a:gd name="connsiteY3674" fmla="*/ 380834 h 4679020"/>
              <a:gd name="connsiteX3675" fmla="*/ 2691714 w 4883895"/>
              <a:gd name="connsiteY3675" fmla="*/ 381670 h 4679020"/>
              <a:gd name="connsiteX3676" fmla="*/ 2697325 w 4883895"/>
              <a:gd name="connsiteY3676" fmla="*/ 379441 h 4679020"/>
              <a:gd name="connsiteX3677" fmla="*/ 2572706 w 4883895"/>
              <a:gd name="connsiteY3677" fmla="*/ 370298 h 4679020"/>
              <a:gd name="connsiteX3678" fmla="*/ 2570607 w 4883895"/>
              <a:gd name="connsiteY3678" fmla="*/ 375018 h 4679020"/>
              <a:gd name="connsiteX3679" fmla="*/ 2572706 w 4883895"/>
              <a:gd name="connsiteY3679" fmla="*/ 370298 h 4679020"/>
              <a:gd name="connsiteX3680" fmla="*/ 2914757 w 4883895"/>
              <a:gd name="connsiteY3680" fmla="*/ 315321 h 4679020"/>
              <a:gd name="connsiteX3681" fmla="*/ 2913719 w 4883895"/>
              <a:gd name="connsiteY3681" fmla="*/ 316285 h 4679020"/>
              <a:gd name="connsiteX3682" fmla="*/ 2900423 w 4883895"/>
              <a:gd name="connsiteY3682" fmla="*/ 328108 h 4679020"/>
              <a:gd name="connsiteX3683" fmla="*/ 2830257 w 4883895"/>
              <a:gd name="connsiteY3683" fmla="*/ 386117 h 4679020"/>
              <a:gd name="connsiteX3684" fmla="*/ 2799569 w 4883895"/>
              <a:gd name="connsiteY3684" fmla="*/ 426130 h 4679020"/>
              <a:gd name="connsiteX3685" fmla="*/ 2850720 w 4883895"/>
              <a:gd name="connsiteY3685" fmla="*/ 385021 h 4679020"/>
              <a:gd name="connsiteX3686" fmla="*/ 2890931 w 4883895"/>
              <a:gd name="connsiteY3686" fmla="*/ 341573 h 4679020"/>
              <a:gd name="connsiteX3687" fmla="*/ 2903268 w 4883895"/>
              <a:gd name="connsiteY3687" fmla="*/ 327846 h 4679020"/>
              <a:gd name="connsiteX3688" fmla="*/ 2574367 w 4883895"/>
              <a:gd name="connsiteY3688" fmla="*/ 314393 h 4679020"/>
              <a:gd name="connsiteX3689" fmla="*/ 2575346 w 4883895"/>
              <a:gd name="connsiteY3689" fmla="*/ 314670 h 4679020"/>
              <a:gd name="connsiteX3690" fmla="*/ 2572988 w 4883895"/>
              <a:gd name="connsiteY3690" fmla="*/ 316592 h 4679020"/>
              <a:gd name="connsiteX3691" fmla="*/ 2574367 w 4883895"/>
              <a:gd name="connsiteY3691" fmla="*/ 314393 h 4679020"/>
              <a:gd name="connsiteX3692" fmla="*/ 3097113 w 4883895"/>
              <a:gd name="connsiteY3692" fmla="*/ 312227 h 4679020"/>
              <a:gd name="connsiteX3693" fmla="*/ 3040037 w 4883895"/>
              <a:gd name="connsiteY3693" fmla="*/ 329429 h 4679020"/>
              <a:gd name="connsiteX3694" fmla="*/ 3040197 w 4883895"/>
              <a:gd name="connsiteY3694" fmla="*/ 330359 h 4679020"/>
              <a:gd name="connsiteX3695" fmla="*/ 3092556 w 4883895"/>
              <a:gd name="connsiteY3695" fmla="*/ 315861 h 4679020"/>
              <a:gd name="connsiteX3696" fmla="*/ 2579679 w 4883895"/>
              <a:gd name="connsiteY3696" fmla="*/ 311135 h 4679020"/>
              <a:gd name="connsiteX3697" fmla="*/ 2576865 w 4883895"/>
              <a:gd name="connsiteY3697" fmla="*/ 315101 h 4679020"/>
              <a:gd name="connsiteX3698" fmla="*/ 2575346 w 4883895"/>
              <a:gd name="connsiteY3698" fmla="*/ 314670 h 4679020"/>
              <a:gd name="connsiteX3699" fmla="*/ 3948789 w 4883895"/>
              <a:gd name="connsiteY3699" fmla="*/ 294919 h 4679020"/>
              <a:gd name="connsiteX3700" fmla="*/ 3948705 w 4883895"/>
              <a:gd name="connsiteY3700" fmla="*/ 295455 h 4679020"/>
              <a:gd name="connsiteX3701" fmla="*/ 3948412 w 4883895"/>
              <a:gd name="connsiteY3701" fmla="*/ 295288 h 4679020"/>
              <a:gd name="connsiteX3702" fmla="*/ 3132987 w 4883895"/>
              <a:gd name="connsiteY3702" fmla="*/ 282732 h 4679020"/>
              <a:gd name="connsiteX3703" fmla="*/ 3055917 w 4883895"/>
              <a:gd name="connsiteY3703" fmla="*/ 304945 h 4679020"/>
              <a:gd name="connsiteX3704" fmla="*/ 3048270 w 4883895"/>
              <a:gd name="connsiteY3704" fmla="*/ 311035 h 4679020"/>
              <a:gd name="connsiteX3705" fmla="*/ 3039126 w 4883895"/>
              <a:gd name="connsiteY3705" fmla="*/ 324132 h 4679020"/>
              <a:gd name="connsiteX3706" fmla="*/ 3039195 w 4883895"/>
              <a:gd name="connsiteY3706" fmla="*/ 324531 h 4679020"/>
              <a:gd name="connsiteX3707" fmla="*/ 3109482 w 4883895"/>
              <a:gd name="connsiteY3707" fmla="*/ 302008 h 4679020"/>
              <a:gd name="connsiteX3708" fmla="*/ 3110186 w 4883895"/>
              <a:gd name="connsiteY3708" fmla="*/ 301801 h 4679020"/>
              <a:gd name="connsiteX3709" fmla="*/ 3119973 w 4883895"/>
              <a:gd name="connsiteY3709" fmla="*/ 293996 h 4679020"/>
              <a:gd name="connsiteX3710" fmla="*/ 3132464 w 4883895"/>
              <a:gd name="connsiteY3710" fmla="*/ 283166 h 4679020"/>
              <a:gd name="connsiteX3711" fmla="*/ 3009150 w 4883895"/>
              <a:gd name="connsiteY3711" fmla="*/ 280754 h 4679020"/>
              <a:gd name="connsiteX3712" fmla="*/ 3007226 w 4883895"/>
              <a:gd name="connsiteY3712" fmla="*/ 280835 h 4679020"/>
              <a:gd name="connsiteX3713" fmla="*/ 3003964 w 4883895"/>
              <a:gd name="connsiteY3713" fmla="*/ 281359 h 4679020"/>
              <a:gd name="connsiteX3714" fmla="*/ 2998225 w 4883895"/>
              <a:gd name="connsiteY3714" fmla="*/ 286289 h 4679020"/>
              <a:gd name="connsiteX3715" fmla="*/ 3002960 w 4883895"/>
              <a:gd name="connsiteY3715" fmla="*/ 285565 h 4679020"/>
              <a:gd name="connsiteX3716" fmla="*/ 3232809 w 4883895"/>
              <a:gd name="connsiteY3716" fmla="*/ 272241 h 4679020"/>
              <a:gd name="connsiteX3717" fmla="*/ 3209722 w 4883895"/>
              <a:gd name="connsiteY3717" fmla="*/ 277652 h 4679020"/>
              <a:gd name="connsiteX3718" fmla="*/ 3187694 w 4883895"/>
              <a:gd name="connsiteY3718" fmla="*/ 282465 h 4679020"/>
              <a:gd name="connsiteX3719" fmla="*/ 3154775 w 4883895"/>
              <a:gd name="connsiteY3719" fmla="*/ 293258 h 4679020"/>
              <a:gd name="connsiteX3720" fmla="*/ 3146587 w 4883895"/>
              <a:gd name="connsiteY3720" fmla="*/ 300245 h 4679020"/>
              <a:gd name="connsiteX3721" fmla="*/ 3195204 w 4883895"/>
              <a:gd name="connsiteY3721" fmla="*/ 286401 h 4679020"/>
              <a:gd name="connsiteX3722" fmla="*/ 3227499 w 4883895"/>
              <a:gd name="connsiteY3722" fmla="*/ 276895 h 4679020"/>
              <a:gd name="connsiteX3723" fmla="*/ 3907316 w 4883895"/>
              <a:gd name="connsiteY3723" fmla="*/ 267500 h 4679020"/>
              <a:gd name="connsiteX3724" fmla="*/ 3901869 w 4883895"/>
              <a:gd name="connsiteY3724" fmla="*/ 269647 h 4679020"/>
              <a:gd name="connsiteX3725" fmla="*/ 3903317 w 4883895"/>
              <a:gd name="connsiteY3725" fmla="*/ 268735 h 4679020"/>
              <a:gd name="connsiteX3726" fmla="*/ 3904497 w 4883895"/>
              <a:gd name="connsiteY3726" fmla="*/ 268099 h 4679020"/>
              <a:gd name="connsiteX3727" fmla="*/ 3276111 w 4883895"/>
              <a:gd name="connsiteY3727" fmla="*/ 261187 h 4679020"/>
              <a:gd name="connsiteX3728" fmla="*/ 3265907 w 4883895"/>
              <a:gd name="connsiteY3728" fmla="*/ 262922 h 4679020"/>
              <a:gd name="connsiteX3729" fmla="*/ 3250817 w 4883895"/>
              <a:gd name="connsiteY3729" fmla="*/ 267177 h 4679020"/>
              <a:gd name="connsiteX3730" fmla="*/ 3246311 w 4883895"/>
              <a:gd name="connsiteY3730" fmla="*/ 271357 h 4679020"/>
              <a:gd name="connsiteX3731" fmla="*/ 3261497 w 4883895"/>
              <a:gd name="connsiteY3731" fmla="*/ 266887 h 4679020"/>
              <a:gd name="connsiteX3732" fmla="*/ 3276111 w 4883895"/>
              <a:gd name="connsiteY3732" fmla="*/ 261187 h 4679020"/>
              <a:gd name="connsiteX3733" fmla="*/ 2767710 w 4883895"/>
              <a:gd name="connsiteY3733" fmla="*/ 237765 h 4679020"/>
              <a:gd name="connsiteX3734" fmla="*/ 2765612 w 4883895"/>
              <a:gd name="connsiteY3734" fmla="*/ 242486 h 4679020"/>
              <a:gd name="connsiteX3735" fmla="*/ 2767710 w 4883895"/>
              <a:gd name="connsiteY3735" fmla="*/ 237765 h 4679020"/>
              <a:gd name="connsiteX3736" fmla="*/ 3888903 w 4883895"/>
              <a:gd name="connsiteY3736" fmla="*/ 236231 h 4679020"/>
              <a:gd name="connsiteX3737" fmla="*/ 3884623 w 4883895"/>
              <a:gd name="connsiteY3737" fmla="*/ 238465 h 4679020"/>
              <a:gd name="connsiteX3738" fmla="*/ 3887375 w 4883895"/>
              <a:gd name="connsiteY3738" fmla="*/ 237560 h 4679020"/>
              <a:gd name="connsiteX3739" fmla="*/ 2842517 w 4883895"/>
              <a:gd name="connsiteY3739" fmla="*/ 227781 h 4679020"/>
              <a:gd name="connsiteX3740" fmla="*/ 2839517 w 4883895"/>
              <a:gd name="connsiteY3740" fmla="*/ 229481 h 4679020"/>
              <a:gd name="connsiteX3741" fmla="*/ 2839567 w 4883895"/>
              <a:gd name="connsiteY3741" fmla="*/ 228477 h 4679020"/>
              <a:gd name="connsiteX3742" fmla="*/ 2842517 w 4883895"/>
              <a:gd name="connsiteY3742" fmla="*/ 227781 h 4679020"/>
              <a:gd name="connsiteX3743" fmla="*/ 3699597 w 4883895"/>
              <a:gd name="connsiteY3743" fmla="*/ 224250 h 4679020"/>
              <a:gd name="connsiteX3744" fmla="*/ 3684587 w 4883895"/>
              <a:gd name="connsiteY3744" fmla="*/ 226696 h 4679020"/>
              <a:gd name="connsiteX3745" fmla="*/ 3680537 w 4883895"/>
              <a:gd name="connsiteY3745" fmla="*/ 228042 h 4679020"/>
              <a:gd name="connsiteX3746" fmla="*/ 3683822 w 4883895"/>
              <a:gd name="connsiteY3746" fmla="*/ 228070 h 4679020"/>
              <a:gd name="connsiteX3747" fmla="*/ 3686411 w 4883895"/>
              <a:gd name="connsiteY3747" fmla="*/ 227537 h 4679020"/>
              <a:gd name="connsiteX3748" fmla="*/ 3883969 w 4883895"/>
              <a:gd name="connsiteY3748" fmla="*/ 212275 h 4679020"/>
              <a:gd name="connsiteX3749" fmla="*/ 3879364 w 4883895"/>
              <a:gd name="connsiteY3749" fmla="*/ 219396 h 4679020"/>
              <a:gd name="connsiteX3750" fmla="*/ 3883969 w 4883895"/>
              <a:gd name="connsiteY3750" fmla="*/ 212275 h 4679020"/>
              <a:gd name="connsiteX3751" fmla="*/ 2395705 w 4883895"/>
              <a:gd name="connsiteY3751" fmla="*/ 207814 h 4679020"/>
              <a:gd name="connsiteX3752" fmla="*/ 2393320 w 4883895"/>
              <a:gd name="connsiteY3752" fmla="*/ 213185 h 4679020"/>
              <a:gd name="connsiteX3753" fmla="*/ 2393953 w 4883895"/>
              <a:gd name="connsiteY3753" fmla="*/ 209045 h 4679020"/>
              <a:gd name="connsiteX3754" fmla="*/ 2395705 w 4883895"/>
              <a:gd name="connsiteY3754" fmla="*/ 207814 h 4679020"/>
              <a:gd name="connsiteX3755" fmla="*/ 3102652 w 4883895"/>
              <a:gd name="connsiteY3755" fmla="*/ 206608 h 4679020"/>
              <a:gd name="connsiteX3756" fmla="*/ 3085206 w 4883895"/>
              <a:gd name="connsiteY3756" fmla="*/ 211581 h 4679020"/>
              <a:gd name="connsiteX3757" fmla="*/ 3073803 w 4883895"/>
              <a:gd name="connsiteY3757" fmla="*/ 221375 h 4679020"/>
              <a:gd name="connsiteX3758" fmla="*/ 3091027 w 4883895"/>
              <a:gd name="connsiteY3758" fmla="*/ 216395 h 4679020"/>
              <a:gd name="connsiteX3759" fmla="*/ 3097865 w 4883895"/>
              <a:gd name="connsiteY3759" fmla="*/ 211010 h 4679020"/>
              <a:gd name="connsiteX3760" fmla="*/ 3432103 w 4883895"/>
              <a:gd name="connsiteY3760" fmla="*/ 205482 h 4679020"/>
              <a:gd name="connsiteX3761" fmla="*/ 3430842 w 4883895"/>
              <a:gd name="connsiteY3761" fmla="*/ 209030 h 4679020"/>
              <a:gd name="connsiteX3762" fmla="*/ 3430973 w 4883895"/>
              <a:gd name="connsiteY3762" fmla="*/ 207079 h 4679020"/>
              <a:gd name="connsiteX3763" fmla="*/ 3432103 w 4883895"/>
              <a:gd name="connsiteY3763" fmla="*/ 205482 h 4679020"/>
              <a:gd name="connsiteX3764" fmla="*/ 2784104 w 4883895"/>
              <a:gd name="connsiteY3764" fmla="*/ 200865 h 4679020"/>
              <a:gd name="connsiteX3765" fmla="*/ 2787692 w 4883895"/>
              <a:gd name="connsiteY3765" fmla="*/ 202459 h 4679020"/>
              <a:gd name="connsiteX3766" fmla="*/ 2784104 w 4883895"/>
              <a:gd name="connsiteY3766" fmla="*/ 200865 h 4679020"/>
              <a:gd name="connsiteX3767" fmla="*/ 2402169 w 4883895"/>
              <a:gd name="connsiteY3767" fmla="*/ 200504 h 4679020"/>
              <a:gd name="connsiteX3768" fmla="*/ 2395705 w 4883895"/>
              <a:gd name="connsiteY3768" fmla="*/ 207814 h 4679020"/>
              <a:gd name="connsiteX3769" fmla="*/ 2398901 w 4883895"/>
              <a:gd name="connsiteY3769" fmla="*/ 201531 h 4679020"/>
              <a:gd name="connsiteX3770" fmla="*/ 2402169 w 4883895"/>
              <a:gd name="connsiteY3770" fmla="*/ 200504 h 4679020"/>
              <a:gd name="connsiteX3771" fmla="*/ 2402169 w 4883895"/>
              <a:gd name="connsiteY3771" fmla="*/ 200504 h 4679020"/>
              <a:gd name="connsiteX3772" fmla="*/ 2405756 w 4883895"/>
              <a:gd name="connsiteY3772" fmla="*/ 202098 h 4679020"/>
              <a:gd name="connsiteX3773" fmla="*/ 2402169 w 4883895"/>
              <a:gd name="connsiteY3773" fmla="*/ 200504 h 4679020"/>
              <a:gd name="connsiteX3774" fmla="*/ 2516287 w 4883895"/>
              <a:gd name="connsiteY3774" fmla="*/ 198157 h 4679020"/>
              <a:gd name="connsiteX3775" fmla="*/ 2509848 w 4883895"/>
              <a:gd name="connsiteY3775" fmla="*/ 201190 h 4679020"/>
              <a:gd name="connsiteX3776" fmla="*/ 2501619 w 4883895"/>
              <a:gd name="connsiteY3776" fmla="*/ 208251 h 4679020"/>
              <a:gd name="connsiteX3777" fmla="*/ 2516287 w 4883895"/>
              <a:gd name="connsiteY3777" fmla="*/ 198157 h 4679020"/>
              <a:gd name="connsiteX3778" fmla="*/ 3811071 w 4883895"/>
              <a:gd name="connsiteY3778" fmla="*/ 193714 h 4679020"/>
              <a:gd name="connsiteX3779" fmla="*/ 3814667 w 4883895"/>
              <a:gd name="connsiteY3779" fmla="*/ 194538 h 4679020"/>
              <a:gd name="connsiteX3780" fmla="*/ 3807856 w 4883895"/>
              <a:gd name="connsiteY3780" fmla="*/ 196114 h 4679020"/>
              <a:gd name="connsiteX3781" fmla="*/ 3807035 w 4883895"/>
              <a:gd name="connsiteY3781" fmla="*/ 194938 h 4679020"/>
              <a:gd name="connsiteX3782" fmla="*/ 3811071 w 4883895"/>
              <a:gd name="connsiteY3782" fmla="*/ 193714 h 4679020"/>
              <a:gd name="connsiteX3783" fmla="*/ 2953665 w 4883895"/>
              <a:gd name="connsiteY3783" fmla="*/ 193141 h 4679020"/>
              <a:gd name="connsiteX3784" fmla="*/ 2957064 w 4883895"/>
              <a:gd name="connsiteY3784" fmla="*/ 194651 h 4679020"/>
              <a:gd name="connsiteX3785" fmla="*/ 2953665 w 4883895"/>
              <a:gd name="connsiteY3785" fmla="*/ 193141 h 4679020"/>
              <a:gd name="connsiteX3786" fmla="*/ 3765227 w 4883895"/>
              <a:gd name="connsiteY3786" fmla="*/ 185806 h 4679020"/>
              <a:gd name="connsiteX3787" fmla="*/ 3769615 w 4883895"/>
              <a:gd name="connsiteY3787" fmla="*/ 186212 h 4679020"/>
              <a:gd name="connsiteX3788" fmla="*/ 3761568 w 4883895"/>
              <a:gd name="connsiteY3788" fmla="*/ 187042 h 4679020"/>
              <a:gd name="connsiteX3789" fmla="*/ 3765227 w 4883895"/>
              <a:gd name="connsiteY3789" fmla="*/ 185806 h 4679020"/>
              <a:gd name="connsiteX3790" fmla="*/ 3671971 w 4883895"/>
              <a:gd name="connsiteY3790" fmla="*/ 170851 h 4679020"/>
              <a:gd name="connsiteX3791" fmla="*/ 3672717 w 4883895"/>
              <a:gd name="connsiteY3791" fmla="*/ 172952 h 4679020"/>
              <a:gd name="connsiteX3792" fmla="*/ 3648336 w 4883895"/>
              <a:gd name="connsiteY3792" fmla="*/ 175853 h 4679020"/>
              <a:gd name="connsiteX3793" fmla="*/ 3659441 w 4883895"/>
              <a:gd name="connsiteY3793" fmla="*/ 173205 h 4679020"/>
              <a:gd name="connsiteX3794" fmla="*/ 3672069 w 4883895"/>
              <a:gd name="connsiteY3794" fmla="*/ 170832 h 4679020"/>
              <a:gd name="connsiteX3795" fmla="*/ 3671971 w 4883895"/>
              <a:gd name="connsiteY3795" fmla="*/ 170851 h 4679020"/>
              <a:gd name="connsiteX3796" fmla="*/ 3671967 w 4883895"/>
              <a:gd name="connsiteY3796" fmla="*/ 170841 h 4679020"/>
              <a:gd name="connsiteX3797" fmla="*/ 3696883 w 4883895"/>
              <a:gd name="connsiteY3797" fmla="*/ 166171 h 4679020"/>
              <a:gd name="connsiteX3798" fmla="*/ 3682235 w 4883895"/>
              <a:gd name="connsiteY3798" fmla="*/ 169917 h 4679020"/>
              <a:gd name="connsiteX3799" fmla="*/ 3672069 w 4883895"/>
              <a:gd name="connsiteY3799" fmla="*/ 170832 h 4679020"/>
              <a:gd name="connsiteX3800" fmla="*/ 3926929 w 4883895"/>
              <a:gd name="connsiteY3800" fmla="*/ 152360 h 4679020"/>
              <a:gd name="connsiteX3801" fmla="*/ 3920430 w 4883895"/>
              <a:gd name="connsiteY3801" fmla="*/ 153091 h 4679020"/>
              <a:gd name="connsiteX3802" fmla="*/ 3921722 w 4883895"/>
              <a:gd name="connsiteY3802" fmla="*/ 152577 h 4679020"/>
              <a:gd name="connsiteX3803" fmla="*/ 3763148 w 4883895"/>
              <a:gd name="connsiteY3803" fmla="*/ 151637 h 4679020"/>
              <a:gd name="connsiteX3804" fmla="*/ 3755306 w 4883895"/>
              <a:gd name="connsiteY3804" fmla="*/ 153519 h 4679020"/>
              <a:gd name="connsiteX3805" fmla="*/ 3755851 w 4883895"/>
              <a:gd name="connsiteY3805" fmla="*/ 154578 h 4679020"/>
              <a:gd name="connsiteX3806" fmla="*/ 3763148 w 4883895"/>
              <a:gd name="connsiteY3806" fmla="*/ 151637 h 4679020"/>
              <a:gd name="connsiteX3807" fmla="*/ 2359002 w 4883895"/>
              <a:gd name="connsiteY3807" fmla="*/ 148100 h 4679020"/>
              <a:gd name="connsiteX3808" fmla="*/ 2356200 w 4883895"/>
              <a:gd name="connsiteY3808" fmla="*/ 150111 h 4679020"/>
              <a:gd name="connsiteX3809" fmla="*/ 2356142 w 4883895"/>
              <a:gd name="connsiteY3809" fmla="*/ 149107 h 4679020"/>
              <a:gd name="connsiteX3810" fmla="*/ 2359002 w 4883895"/>
              <a:gd name="connsiteY3810" fmla="*/ 148100 h 4679020"/>
              <a:gd name="connsiteX3811" fmla="*/ 3852420 w 4883895"/>
              <a:gd name="connsiteY3811" fmla="*/ 141519 h 4679020"/>
              <a:gd name="connsiteX3812" fmla="*/ 3859607 w 4883895"/>
              <a:gd name="connsiteY3812" fmla="*/ 141961 h 4679020"/>
              <a:gd name="connsiteX3813" fmla="*/ 3846886 w 4883895"/>
              <a:gd name="connsiteY3813" fmla="*/ 143281 h 4679020"/>
              <a:gd name="connsiteX3814" fmla="*/ 3852420 w 4883895"/>
              <a:gd name="connsiteY3814" fmla="*/ 141519 h 4679020"/>
              <a:gd name="connsiteX3815" fmla="*/ 3861144 w 4883895"/>
              <a:gd name="connsiteY3815" fmla="*/ 140892 h 4679020"/>
              <a:gd name="connsiteX3816" fmla="*/ 3864408 w 4883895"/>
              <a:gd name="connsiteY3816" fmla="*/ 141822 h 4679020"/>
              <a:gd name="connsiteX3817" fmla="*/ 3859607 w 4883895"/>
              <a:gd name="connsiteY3817" fmla="*/ 141961 h 4679020"/>
              <a:gd name="connsiteX3818" fmla="*/ 3861144 w 4883895"/>
              <a:gd name="connsiteY3818" fmla="*/ 140892 h 4679020"/>
              <a:gd name="connsiteX3819" fmla="*/ 3865945 w 4883895"/>
              <a:gd name="connsiteY3819" fmla="*/ 140754 h 4679020"/>
              <a:gd name="connsiteX3820" fmla="*/ 3869209 w 4883895"/>
              <a:gd name="connsiteY3820" fmla="*/ 141683 h 4679020"/>
              <a:gd name="connsiteX3821" fmla="*/ 3864408 w 4883895"/>
              <a:gd name="connsiteY3821" fmla="*/ 141822 h 4679020"/>
              <a:gd name="connsiteX3822" fmla="*/ 3865945 w 4883895"/>
              <a:gd name="connsiteY3822" fmla="*/ 140754 h 4679020"/>
              <a:gd name="connsiteX3823" fmla="*/ 3204291 w 4883895"/>
              <a:gd name="connsiteY3823" fmla="*/ 118157 h 4679020"/>
              <a:gd name="connsiteX3824" fmla="*/ 3208131 w 4883895"/>
              <a:gd name="connsiteY3824" fmla="*/ 118948 h 4679020"/>
              <a:gd name="connsiteX3825" fmla="*/ 3204291 w 4883895"/>
              <a:gd name="connsiteY3825" fmla="*/ 118157 h 4679020"/>
              <a:gd name="connsiteX3826" fmla="*/ 3200273 w 4883895"/>
              <a:gd name="connsiteY3826" fmla="*/ 117262 h 4679020"/>
              <a:gd name="connsiteX3827" fmla="*/ 3204291 w 4883895"/>
              <a:gd name="connsiteY3827" fmla="*/ 118157 h 4679020"/>
              <a:gd name="connsiteX3828" fmla="*/ 3200273 w 4883895"/>
              <a:gd name="connsiteY3828" fmla="*/ 117262 h 4679020"/>
              <a:gd name="connsiteX3829" fmla="*/ 2692561 w 4883895"/>
              <a:gd name="connsiteY3829" fmla="*/ 61976 h 4679020"/>
              <a:gd name="connsiteX3830" fmla="*/ 2690584 w 4883895"/>
              <a:gd name="connsiteY3830" fmla="*/ 64049 h 4679020"/>
              <a:gd name="connsiteX3831" fmla="*/ 2691006 w 4883895"/>
              <a:gd name="connsiteY3831" fmla="*/ 63561 h 4679020"/>
              <a:gd name="connsiteX3832" fmla="*/ 2693539 w 4883895"/>
              <a:gd name="connsiteY3832" fmla="*/ 60951 h 4679020"/>
              <a:gd name="connsiteX3833" fmla="*/ 2693406 w 4883895"/>
              <a:gd name="connsiteY3833" fmla="*/ 61117 h 4679020"/>
              <a:gd name="connsiteX3834" fmla="*/ 2692561 w 4883895"/>
              <a:gd name="connsiteY3834" fmla="*/ 61976 h 4679020"/>
              <a:gd name="connsiteX3835" fmla="*/ 3737426 w 4883895"/>
              <a:gd name="connsiteY3835" fmla="*/ 47651 h 4679020"/>
              <a:gd name="connsiteX3836" fmla="*/ 3696876 w 4883895"/>
              <a:gd name="connsiteY3836" fmla="*/ 62474 h 4679020"/>
              <a:gd name="connsiteX3837" fmla="*/ 3669150 w 4883895"/>
              <a:gd name="connsiteY3837" fmla="*/ 71984 h 4679020"/>
              <a:gd name="connsiteX3838" fmla="*/ 3667602 w 4883895"/>
              <a:gd name="connsiteY3838" fmla="*/ 72533 h 4679020"/>
              <a:gd name="connsiteX3839" fmla="*/ 3676364 w 4883895"/>
              <a:gd name="connsiteY3839" fmla="*/ 62786 h 4679020"/>
              <a:gd name="connsiteX3840" fmla="*/ 3742017 w 4883895"/>
              <a:gd name="connsiteY3840" fmla="*/ 43292 h 4679020"/>
              <a:gd name="connsiteX3841" fmla="*/ 3737426 w 4883895"/>
              <a:gd name="connsiteY3841" fmla="*/ 47651 h 4679020"/>
              <a:gd name="connsiteX3842" fmla="*/ 3739466 w 4883895"/>
              <a:gd name="connsiteY3842" fmla="*/ 45713 h 4679020"/>
              <a:gd name="connsiteX3843" fmla="*/ 3743547 w 4883895"/>
              <a:gd name="connsiteY3843" fmla="*/ 41838 h 4679020"/>
              <a:gd name="connsiteX3844" fmla="*/ 3742868 w 4883895"/>
              <a:gd name="connsiteY3844" fmla="*/ 42484 h 4679020"/>
              <a:gd name="connsiteX3845" fmla="*/ 3742017 w 4883895"/>
              <a:gd name="connsiteY3845" fmla="*/ 43292 h 4679020"/>
              <a:gd name="connsiteX3846" fmla="*/ 2699525 w 4883895"/>
              <a:gd name="connsiteY3846" fmla="*/ 9956 h 4679020"/>
              <a:gd name="connsiteX3847" fmla="*/ 2668477 w 4883895"/>
              <a:gd name="connsiteY3847" fmla="*/ 49815 h 4679020"/>
              <a:gd name="connsiteX3848" fmla="*/ 2633525 w 4883895"/>
              <a:gd name="connsiteY3848" fmla="*/ 91090 h 4679020"/>
              <a:gd name="connsiteX3849" fmla="*/ 2624975 w 4883895"/>
              <a:gd name="connsiteY3849" fmla="*/ 110334 h 4679020"/>
              <a:gd name="connsiteX3850" fmla="*/ 2609113 w 4883895"/>
              <a:gd name="connsiteY3850" fmla="*/ 123114 h 4679020"/>
              <a:gd name="connsiteX3851" fmla="*/ 2600366 w 4883895"/>
              <a:gd name="connsiteY3851" fmla="*/ 142806 h 4679020"/>
              <a:gd name="connsiteX3852" fmla="*/ 2564121 w 4883895"/>
              <a:gd name="connsiteY3852" fmla="*/ 179754 h 4679020"/>
              <a:gd name="connsiteX3853" fmla="*/ 2586743 w 4883895"/>
              <a:gd name="connsiteY3853" fmla="*/ 166227 h 4679020"/>
              <a:gd name="connsiteX3854" fmla="*/ 2611453 w 4883895"/>
              <a:gd name="connsiteY3854" fmla="*/ 140765 h 4679020"/>
              <a:gd name="connsiteX3855" fmla="*/ 2626220 w 4883895"/>
              <a:gd name="connsiteY3855" fmla="*/ 137682 h 4679020"/>
              <a:gd name="connsiteX3856" fmla="*/ 2676701 w 4883895"/>
              <a:gd name="connsiteY3856" fmla="*/ 81737 h 4679020"/>
              <a:gd name="connsiteX3857" fmla="*/ 2693406 w 4883895"/>
              <a:gd name="connsiteY3857" fmla="*/ 61117 h 4679020"/>
              <a:gd name="connsiteX3858" fmla="*/ 2698411 w 4883895"/>
              <a:gd name="connsiteY3858" fmla="*/ 56015 h 4679020"/>
              <a:gd name="connsiteX3859" fmla="*/ 2714472 w 4883895"/>
              <a:gd name="connsiteY3859" fmla="*/ 43994 h 4679020"/>
              <a:gd name="connsiteX3860" fmla="*/ 2688567 w 4883895"/>
              <a:gd name="connsiteY3860" fmla="*/ 72140 h 4679020"/>
              <a:gd name="connsiteX3861" fmla="*/ 2608273 w 4883895"/>
              <a:gd name="connsiteY3861" fmla="*/ 162395 h 4679020"/>
              <a:gd name="connsiteX3862" fmla="*/ 2587988 w 4883895"/>
              <a:gd name="connsiteY3862" fmla="*/ 193575 h 4679020"/>
              <a:gd name="connsiteX3863" fmla="*/ 2564772 w 4883895"/>
              <a:gd name="connsiteY3863" fmla="*/ 222915 h 4679020"/>
              <a:gd name="connsiteX3864" fmla="*/ 2569795 w 4883895"/>
              <a:gd name="connsiteY3864" fmla="*/ 241759 h 4679020"/>
              <a:gd name="connsiteX3865" fmla="*/ 2513913 w 4883895"/>
              <a:gd name="connsiteY3865" fmla="*/ 299991 h 4679020"/>
              <a:gd name="connsiteX3866" fmla="*/ 2447657 w 4883895"/>
              <a:gd name="connsiteY3866" fmla="*/ 369355 h 4679020"/>
              <a:gd name="connsiteX3867" fmla="*/ 2403549 w 4883895"/>
              <a:gd name="connsiteY3867" fmla="*/ 412767 h 4679020"/>
              <a:gd name="connsiteX3868" fmla="*/ 2413077 w 4883895"/>
              <a:gd name="connsiteY3868" fmla="*/ 410303 h 4679020"/>
              <a:gd name="connsiteX3869" fmla="*/ 2494592 w 4883895"/>
              <a:gd name="connsiteY3869" fmla="*/ 330057 h 4679020"/>
              <a:gd name="connsiteX3870" fmla="*/ 2600623 w 4883895"/>
              <a:gd name="connsiteY3870" fmla="*/ 225447 h 4679020"/>
              <a:gd name="connsiteX3871" fmla="*/ 2641939 w 4883895"/>
              <a:gd name="connsiteY3871" fmla="*/ 184321 h 4679020"/>
              <a:gd name="connsiteX3872" fmla="*/ 2674605 w 4883895"/>
              <a:gd name="connsiteY3872" fmla="*/ 155428 h 4679020"/>
              <a:gd name="connsiteX3873" fmla="*/ 2695537 w 4883895"/>
              <a:gd name="connsiteY3873" fmla="*/ 138471 h 4679020"/>
              <a:gd name="connsiteX3874" fmla="*/ 2715875 w 4883895"/>
              <a:gd name="connsiteY3874" fmla="*/ 137325 h 4679020"/>
              <a:gd name="connsiteX3875" fmla="*/ 2652335 w 4883895"/>
              <a:gd name="connsiteY3875" fmla="*/ 205552 h 4679020"/>
              <a:gd name="connsiteX3876" fmla="*/ 2612612 w 4883895"/>
              <a:gd name="connsiteY3876" fmla="*/ 257566 h 4679020"/>
              <a:gd name="connsiteX3877" fmla="*/ 2609132 w 4883895"/>
              <a:gd name="connsiteY3877" fmla="*/ 272633 h 4679020"/>
              <a:gd name="connsiteX3878" fmla="*/ 2560160 w 4883895"/>
              <a:gd name="connsiteY3878" fmla="*/ 323754 h 4679020"/>
              <a:gd name="connsiteX3879" fmla="*/ 2576865 w 4883895"/>
              <a:gd name="connsiteY3879" fmla="*/ 315101 h 4679020"/>
              <a:gd name="connsiteX3880" fmla="*/ 2581341 w 4883895"/>
              <a:gd name="connsiteY3880" fmla="*/ 309779 h 4679020"/>
              <a:gd name="connsiteX3881" fmla="*/ 2579679 w 4883895"/>
              <a:gd name="connsiteY3881" fmla="*/ 311135 h 4679020"/>
              <a:gd name="connsiteX3882" fmla="*/ 2581887 w 4883895"/>
              <a:gd name="connsiteY3882" fmla="*/ 308021 h 4679020"/>
              <a:gd name="connsiteX3883" fmla="*/ 2584969 w 4883895"/>
              <a:gd name="connsiteY3883" fmla="*/ 305304 h 4679020"/>
              <a:gd name="connsiteX3884" fmla="*/ 2598744 w 4883895"/>
              <a:gd name="connsiteY3884" fmla="*/ 304457 h 4679020"/>
              <a:gd name="connsiteX3885" fmla="*/ 2646524 w 4883895"/>
              <a:gd name="connsiteY3885" fmla="*/ 256022 h 4679020"/>
              <a:gd name="connsiteX3886" fmla="*/ 2657412 w 4883895"/>
              <a:gd name="connsiteY3886" fmla="*/ 254430 h 4679020"/>
              <a:gd name="connsiteX3887" fmla="*/ 2713295 w 4883895"/>
              <a:gd name="connsiteY3887" fmla="*/ 196198 h 4679020"/>
              <a:gd name="connsiteX3888" fmla="*/ 2767240 w 4883895"/>
              <a:gd name="connsiteY3888" fmla="*/ 133889 h 4679020"/>
              <a:gd name="connsiteX3889" fmla="*/ 2775643 w 4883895"/>
              <a:gd name="connsiteY3889" fmla="*/ 130656 h 4679020"/>
              <a:gd name="connsiteX3890" fmla="*/ 2725131 w 4883895"/>
              <a:gd name="connsiteY3890" fmla="*/ 191274 h 4679020"/>
              <a:gd name="connsiteX3891" fmla="*/ 2590687 w 4883895"/>
              <a:gd name="connsiteY3891" fmla="*/ 340533 h 4679020"/>
              <a:gd name="connsiteX3892" fmla="*/ 2483410 w 4883895"/>
              <a:gd name="connsiteY3892" fmla="*/ 448720 h 4679020"/>
              <a:gd name="connsiteX3893" fmla="*/ 2480800 w 4883895"/>
              <a:gd name="connsiteY3893" fmla="*/ 455086 h 4679020"/>
              <a:gd name="connsiteX3894" fmla="*/ 2480617 w 4883895"/>
              <a:gd name="connsiteY3894" fmla="*/ 461643 h 4679020"/>
              <a:gd name="connsiteX3895" fmla="*/ 2489926 w 4883895"/>
              <a:gd name="connsiteY3895" fmla="*/ 452577 h 4679020"/>
              <a:gd name="connsiteX3896" fmla="*/ 2532524 w 4883895"/>
              <a:gd name="connsiteY3896" fmla="*/ 414901 h 4679020"/>
              <a:gd name="connsiteX3897" fmla="*/ 2485419 w 4883895"/>
              <a:gd name="connsiteY3897" fmla="*/ 467935 h 4679020"/>
              <a:gd name="connsiteX3898" fmla="*/ 2480741 w 4883895"/>
              <a:gd name="connsiteY3898" fmla="*/ 472613 h 4679020"/>
              <a:gd name="connsiteX3899" fmla="*/ 2481806 w 4883895"/>
              <a:gd name="connsiteY3899" fmla="*/ 478534 h 4679020"/>
              <a:gd name="connsiteX3900" fmla="*/ 2471442 w 4883895"/>
              <a:gd name="connsiteY3900" fmla="*/ 481912 h 4679020"/>
              <a:gd name="connsiteX3901" fmla="*/ 2442261 w 4883895"/>
              <a:gd name="connsiteY3901" fmla="*/ 511093 h 4679020"/>
              <a:gd name="connsiteX3902" fmla="*/ 2455727 w 4883895"/>
              <a:gd name="connsiteY3902" fmla="*/ 505959 h 4679020"/>
              <a:gd name="connsiteX3903" fmla="*/ 2498667 w 4883895"/>
              <a:gd name="connsiteY3903" fmla="*/ 465771 h 4679020"/>
              <a:gd name="connsiteX3904" fmla="*/ 2592239 w 4883895"/>
              <a:gd name="connsiteY3904" fmla="*/ 378198 h 4679020"/>
              <a:gd name="connsiteX3905" fmla="*/ 2726329 w 4883895"/>
              <a:gd name="connsiteY3905" fmla="*/ 241644 h 4679020"/>
              <a:gd name="connsiteX3906" fmla="*/ 2722851 w 4883895"/>
              <a:gd name="connsiteY3906" fmla="*/ 256711 h 4679020"/>
              <a:gd name="connsiteX3907" fmla="*/ 2784104 w 4883895"/>
              <a:gd name="connsiteY3907" fmla="*/ 200865 h 4679020"/>
              <a:gd name="connsiteX3908" fmla="*/ 2723549 w 4883895"/>
              <a:gd name="connsiteY3908" fmla="*/ 276849 h 4679020"/>
              <a:gd name="connsiteX3909" fmla="*/ 2735931 w 4883895"/>
              <a:gd name="connsiteY3909" fmla="*/ 279135 h 4679020"/>
              <a:gd name="connsiteX3910" fmla="*/ 2730960 w 4883895"/>
              <a:gd name="connsiteY3910" fmla="*/ 290323 h 4679020"/>
              <a:gd name="connsiteX3911" fmla="*/ 2766012 w 4883895"/>
              <a:gd name="connsiteY3911" fmla="*/ 256060 h 4679020"/>
              <a:gd name="connsiteX3912" fmla="*/ 2799571 w 4883895"/>
              <a:gd name="connsiteY3912" fmla="*/ 217919 h 4679020"/>
              <a:gd name="connsiteX3913" fmla="*/ 2809268 w 4883895"/>
              <a:gd name="connsiteY3913" fmla="*/ 219012 h 4679020"/>
              <a:gd name="connsiteX3914" fmla="*/ 2850783 w 4883895"/>
              <a:gd name="connsiteY3914" fmla="*/ 177439 h 4679020"/>
              <a:gd name="connsiteX3915" fmla="*/ 2825727 w 4883895"/>
              <a:gd name="connsiteY3915" fmla="*/ 219359 h 4679020"/>
              <a:gd name="connsiteX3916" fmla="*/ 2784510 w 4883895"/>
              <a:gd name="connsiteY3916" fmla="*/ 267495 h 4679020"/>
              <a:gd name="connsiteX3917" fmla="*/ 2775555 w 4883895"/>
              <a:gd name="connsiteY3917" fmla="*/ 279330 h 4679020"/>
              <a:gd name="connsiteX3918" fmla="*/ 2794303 w 4883895"/>
              <a:gd name="connsiteY3918" fmla="*/ 262360 h 4679020"/>
              <a:gd name="connsiteX3919" fmla="*/ 2822468 w 4883895"/>
              <a:gd name="connsiteY3919" fmla="*/ 239141 h 4679020"/>
              <a:gd name="connsiteX3920" fmla="*/ 2839517 w 4883895"/>
              <a:gd name="connsiteY3920" fmla="*/ 229481 h 4679020"/>
              <a:gd name="connsiteX3921" fmla="*/ 2839326 w 4883895"/>
              <a:gd name="connsiteY3921" fmla="*/ 233290 h 4679020"/>
              <a:gd name="connsiteX3922" fmla="*/ 2800460 w 4883895"/>
              <a:gd name="connsiteY3922" fmla="*/ 263622 h 4679020"/>
              <a:gd name="connsiteX3923" fmla="*/ 2804420 w 4883895"/>
              <a:gd name="connsiteY3923" fmla="*/ 261456 h 4679020"/>
              <a:gd name="connsiteX3924" fmla="*/ 2808128 w 4883895"/>
              <a:gd name="connsiteY3924" fmla="*/ 257156 h 4679020"/>
              <a:gd name="connsiteX3925" fmla="*/ 2829558 w 4883895"/>
              <a:gd name="connsiteY3925" fmla="*/ 240888 h 4679020"/>
              <a:gd name="connsiteX3926" fmla="*/ 2835519 w 4883895"/>
              <a:gd name="connsiteY3926" fmla="*/ 240764 h 4679020"/>
              <a:gd name="connsiteX3927" fmla="*/ 2844465 w 4883895"/>
              <a:gd name="connsiteY3927" fmla="*/ 234664 h 4679020"/>
              <a:gd name="connsiteX3928" fmla="*/ 2850216 w 4883895"/>
              <a:gd name="connsiteY3928" fmla="*/ 230673 h 4679020"/>
              <a:gd name="connsiteX3929" fmla="*/ 2854405 w 4883895"/>
              <a:gd name="connsiteY3929" fmla="*/ 225598 h 4679020"/>
              <a:gd name="connsiteX3930" fmla="*/ 2844408 w 4883895"/>
              <a:gd name="connsiteY3930" fmla="*/ 232838 h 4679020"/>
              <a:gd name="connsiteX3931" fmla="*/ 2840395 w 4883895"/>
              <a:gd name="connsiteY3931" fmla="*/ 237305 h 4679020"/>
              <a:gd name="connsiteX3932" fmla="*/ 2839326 w 4883895"/>
              <a:gd name="connsiteY3932" fmla="*/ 233290 h 4679020"/>
              <a:gd name="connsiteX3933" fmla="*/ 2859443 w 4883895"/>
              <a:gd name="connsiteY3933" fmla="*/ 219497 h 4679020"/>
              <a:gd name="connsiteX3934" fmla="*/ 2861727 w 4883895"/>
              <a:gd name="connsiteY3934" fmla="*/ 216731 h 4679020"/>
              <a:gd name="connsiteX3935" fmla="*/ 2880023 w 4883895"/>
              <a:gd name="connsiteY3935" fmla="*/ 193645 h 4679020"/>
              <a:gd name="connsiteX3936" fmla="*/ 2885393 w 4883895"/>
              <a:gd name="connsiteY3936" fmla="*/ 200252 h 4679020"/>
              <a:gd name="connsiteX3937" fmla="*/ 2887963 w 4883895"/>
              <a:gd name="connsiteY3937" fmla="*/ 201040 h 4679020"/>
              <a:gd name="connsiteX3938" fmla="*/ 2888285 w 4883895"/>
              <a:gd name="connsiteY3938" fmla="*/ 200847 h 4679020"/>
              <a:gd name="connsiteX3939" fmla="*/ 2894566 w 4883895"/>
              <a:gd name="connsiteY3939" fmla="*/ 198508 h 4679020"/>
              <a:gd name="connsiteX3940" fmla="*/ 2891907 w 4883895"/>
              <a:gd name="connsiteY3940" fmla="*/ 199708 h 4679020"/>
              <a:gd name="connsiteX3941" fmla="*/ 2890230 w 4883895"/>
              <a:gd name="connsiteY3941" fmla="*/ 201736 h 4679020"/>
              <a:gd name="connsiteX3942" fmla="*/ 2892704 w 4883895"/>
              <a:gd name="connsiteY3942" fmla="*/ 202496 h 4679020"/>
              <a:gd name="connsiteX3943" fmla="*/ 2942124 w 4883895"/>
              <a:gd name="connsiteY3943" fmla="*/ 151574 h 4679020"/>
              <a:gd name="connsiteX3944" fmla="*/ 2904787 w 4883895"/>
              <a:gd name="connsiteY3944" fmla="*/ 198217 h 4679020"/>
              <a:gd name="connsiteX3945" fmla="*/ 2880141 w 4883895"/>
              <a:gd name="connsiteY3945" fmla="*/ 235898 h 4679020"/>
              <a:gd name="connsiteX3946" fmla="*/ 2864497 w 4883895"/>
              <a:gd name="connsiteY3946" fmla="*/ 254229 h 4679020"/>
              <a:gd name="connsiteX3947" fmla="*/ 2866668 w 4883895"/>
              <a:gd name="connsiteY3947" fmla="*/ 252525 h 4679020"/>
              <a:gd name="connsiteX3948" fmla="*/ 2949844 w 4883895"/>
              <a:gd name="connsiteY3948" fmla="*/ 188083 h 4679020"/>
              <a:gd name="connsiteX3949" fmla="*/ 2940516 w 4883895"/>
              <a:gd name="connsiteY3949" fmla="*/ 204185 h 4679020"/>
              <a:gd name="connsiteX3950" fmla="*/ 2918963 w 4883895"/>
              <a:gd name="connsiteY3950" fmla="*/ 222828 h 4679020"/>
              <a:gd name="connsiteX3951" fmla="*/ 2906246 w 4883895"/>
              <a:gd name="connsiteY3951" fmla="*/ 242140 h 4679020"/>
              <a:gd name="connsiteX3952" fmla="*/ 2891158 w 4883895"/>
              <a:gd name="connsiteY3952" fmla="*/ 257704 h 4679020"/>
              <a:gd name="connsiteX3953" fmla="*/ 2888933 w 4883895"/>
              <a:gd name="connsiteY3953" fmla="*/ 264054 h 4679020"/>
              <a:gd name="connsiteX3954" fmla="*/ 2921299 w 4883895"/>
              <a:gd name="connsiteY3954" fmla="*/ 228597 h 4679020"/>
              <a:gd name="connsiteX3955" fmla="*/ 2953665 w 4883895"/>
              <a:gd name="connsiteY3955" fmla="*/ 193141 h 4679020"/>
              <a:gd name="connsiteX3956" fmla="*/ 2917821 w 4883895"/>
              <a:gd name="connsiteY3956" fmla="*/ 243665 h 4679020"/>
              <a:gd name="connsiteX3957" fmla="*/ 2929009 w 4883895"/>
              <a:gd name="connsiteY3957" fmla="*/ 248635 h 4679020"/>
              <a:gd name="connsiteX3958" fmla="*/ 2895331 w 4883895"/>
              <a:gd name="connsiteY3958" fmla="*/ 288398 h 4679020"/>
              <a:gd name="connsiteX3959" fmla="*/ 2879334 w 4883895"/>
              <a:gd name="connsiteY3959" fmla="*/ 307895 h 4679020"/>
              <a:gd name="connsiteX3960" fmla="*/ 2881355 w 4883895"/>
              <a:gd name="connsiteY3960" fmla="*/ 306310 h 4679020"/>
              <a:gd name="connsiteX3961" fmla="*/ 2878653 w 4883895"/>
              <a:gd name="connsiteY3961" fmla="*/ 308796 h 4679020"/>
              <a:gd name="connsiteX3962" fmla="*/ 2865868 w 4883895"/>
              <a:gd name="connsiteY3962" fmla="*/ 330437 h 4679020"/>
              <a:gd name="connsiteX3963" fmla="*/ 2896148 w 4883895"/>
              <a:gd name="connsiteY3963" fmla="*/ 306915 h 4679020"/>
              <a:gd name="connsiteX3964" fmla="*/ 2872116 w 4883895"/>
              <a:gd name="connsiteY3964" fmla="*/ 340046 h 4679020"/>
              <a:gd name="connsiteX3965" fmla="*/ 2863117 w 4883895"/>
              <a:gd name="connsiteY3965" fmla="*/ 349371 h 4679020"/>
              <a:gd name="connsiteX3966" fmla="*/ 2882219 w 4883895"/>
              <a:gd name="connsiteY3966" fmla="*/ 335107 h 4679020"/>
              <a:gd name="connsiteX3967" fmla="*/ 2930879 w 4883895"/>
              <a:gd name="connsiteY3967" fmla="*/ 293117 h 4679020"/>
              <a:gd name="connsiteX3968" fmla="*/ 2927791 w 4883895"/>
              <a:gd name="connsiteY3968" fmla="*/ 303213 h 4679020"/>
              <a:gd name="connsiteX3969" fmla="*/ 2921882 w 4883895"/>
              <a:gd name="connsiteY3969" fmla="*/ 308702 h 4679020"/>
              <a:gd name="connsiteX3970" fmla="*/ 2920683 w 4883895"/>
              <a:gd name="connsiteY3970" fmla="*/ 310642 h 4679020"/>
              <a:gd name="connsiteX3971" fmla="*/ 2914448 w 4883895"/>
              <a:gd name="connsiteY3971" fmla="*/ 318796 h 4679020"/>
              <a:gd name="connsiteX3972" fmla="*/ 2931801 w 4883895"/>
              <a:gd name="connsiteY3972" fmla="*/ 309895 h 4679020"/>
              <a:gd name="connsiteX3973" fmla="*/ 2928222 w 4883895"/>
              <a:gd name="connsiteY3973" fmla="*/ 317949 h 4679020"/>
              <a:gd name="connsiteX3974" fmla="*/ 2928852 w 4883895"/>
              <a:gd name="connsiteY3974" fmla="*/ 320056 h 4679020"/>
              <a:gd name="connsiteX3975" fmla="*/ 2928964 w 4883895"/>
              <a:gd name="connsiteY3975" fmla="*/ 321861 h 4679020"/>
              <a:gd name="connsiteX3976" fmla="*/ 2973936 w 4883895"/>
              <a:gd name="connsiteY3976" fmla="*/ 285387 h 4679020"/>
              <a:gd name="connsiteX3977" fmla="*/ 2992743 w 4883895"/>
              <a:gd name="connsiteY3977" fmla="*/ 268285 h 4679020"/>
              <a:gd name="connsiteX3978" fmla="*/ 3020688 w 4883895"/>
              <a:gd name="connsiteY3978" fmla="*/ 236733 h 4679020"/>
              <a:gd name="connsiteX3979" fmla="*/ 3041258 w 4883895"/>
              <a:gd name="connsiteY3979" fmla="*/ 230786 h 4679020"/>
              <a:gd name="connsiteX3980" fmla="*/ 3053829 w 4883895"/>
              <a:gd name="connsiteY3980" fmla="*/ 220590 h 4679020"/>
              <a:gd name="connsiteX3981" fmla="*/ 3053959 w 4883895"/>
              <a:gd name="connsiteY3981" fmla="*/ 220489 h 4679020"/>
              <a:gd name="connsiteX3982" fmla="*/ 3028695 w 4883895"/>
              <a:gd name="connsiteY3982" fmla="*/ 227692 h 4679020"/>
              <a:gd name="connsiteX3983" fmla="*/ 3036806 w 4883895"/>
              <a:gd name="connsiteY3983" fmla="*/ 218534 h 4679020"/>
              <a:gd name="connsiteX3984" fmla="*/ 3069857 w 4883895"/>
              <a:gd name="connsiteY3984" fmla="*/ 208221 h 4679020"/>
              <a:gd name="connsiteX3985" fmla="*/ 3079802 w 4883895"/>
              <a:gd name="connsiteY3985" fmla="*/ 200546 h 4679020"/>
              <a:gd name="connsiteX3986" fmla="*/ 3107999 w 4883895"/>
              <a:gd name="connsiteY3986" fmla="*/ 181792 h 4679020"/>
              <a:gd name="connsiteX3987" fmla="*/ 3102987 w 4883895"/>
              <a:gd name="connsiteY3987" fmla="*/ 197591 h 4679020"/>
              <a:gd name="connsiteX3988" fmla="*/ 3102351 w 4883895"/>
              <a:gd name="connsiteY3988" fmla="*/ 198081 h 4679020"/>
              <a:gd name="connsiteX3989" fmla="*/ 3116837 w 4883895"/>
              <a:gd name="connsiteY3989" fmla="*/ 193561 h 4679020"/>
              <a:gd name="connsiteX3990" fmla="*/ 3139961 w 4883895"/>
              <a:gd name="connsiteY3990" fmla="*/ 172293 h 4679020"/>
              <a:gd name="connsiteX3991" fmla="*/ 3183965 w 4883895"/>
              <a:gd name="connsiteY3991" fmla="*/ 134680 h 4679020"/>
              <a:gd name="connsiteX3992" fmla="*/ 3195841 w 4883895"/>
              <a:gd name="connsiteY3992" fmla="*/ 126774 h 4679020"/>
              <a:gd name="connsiteX3993" fmla="*/ 3160715 w 4883895"/>
              <a:gd name="connsiteY3993" fmla="*/ 163091 h 4679020"/>
              <a:gd name="connsiteX3994" fmla="*/ 3137421 w 4883895"/>
              <a:gd name="connsiteY3994" fmla="*/ 185960 h 4679020"/>
              <a:gd name="connsiteX3995" fmla="*/ 3135453 w 4883895"/>
              <a:gd name="connsiteY3995" fmla="*/ 187752 h 4679020"/>
              <a:gd name="connsiteX3996" fmla="*/ 3141175 w 4883895"/>
              <a:gd name="connsiteY3996" fmla="*/ 185967 h 4679020"/>
              <a:gd name="connsiteX3997" fmla="*/ 3134123 w 4883895"/>
              <a:gd name="connsiteY3997" fmla="*/ 195676 h 4679020"/>
              <a:gd name="connsiteX3998" fmla="*/ 3132679 w 4883895"/>
              <a:gd name="connsiteY3998" fmla="*/ 198047 h 4679020"/>
              <a:gd name="connsiteX3999" fmla="*/ 3120990 w 4883895"/>
              <a:gd name="connsiteY3999" fmla="*/ 201380 h 4679020"/>
              <a:gd name="connsiteX4000" fmla="*/ 3116445 w 4883895"/>
              <a:gd name="connsiteY4000" fmla="*/ 209225 h 4679020"/>
              <a:gd name="connsiteX4001" fmla="*/ 3165302 w 4883895"/>
              <a:gd name="connsiteY4001" fmla="*/ 195893 h 4679020"/>
              <a:gd name="connsiteX4002" fmla="*/ 3165484 w 4883895"/>
              <a:gd name="connsiteY4002" fmla="*/ 195709 h 4679020"/>
              <a:gd name="connsiteX4003" fmla="*/ 3175362 w 4883895"/>
              <a:gd name="connsiteY4003" fmla="*/ 185879 h 4679020"/>
              <a:gd name="connsiteX4004" fmla="*/ 3134928 w 4883895"/>
              <a:gd name="connsiteY4004" fmla="*/ 197406 h 4679020"/>
              <a:gd name="connsiteX4005" fmla="*/ 3147188 w 4883895"/>
              <a:gd name="connsiteY4005" fmla="*/ 184091 h 4679020"/>
              <a:gd name="connsiteX4006" fmla="*/ 3169021 w 4883895"/>
              <a:gd name="connsiteY4006" fmla="*/ 177279 h 4679020"/>
              <a:gd name="connsiteX4007" fmla="*/ 3191779 w 4883895"/>
              <a:gd name="connsiteY4007" fmla="*/ 171011 h 4679020"/>
              <a:gd name="connsiteX4008" fmla="*/ 3200955 w 4883895"/>
              <a:gd name="connsiteY4008" fmla="*/ 164277 h 4679020"/>
              <a:gd name="connsiteX4009" fmla="*/ 3207069 w 4883895"/>
              <a:gd name="connsiteY4009" fmla="*/ 162212 h 4679020"/>
              <a:gd name="connsiteX4010" fmla="*/ 3204563 w 4883895"/>
              <a:gd name="connsiteY4010" fmla="*/ 167490 h 4679020"/>
              <a:gd name="connsiteX4011" fmla="*/ 3373038 w 4883895"/>
              <a:gd name="connsiteY4011" fmla="*/ 121093 h 4679020"/>
              <a:gd name="connsiteX4012" fmla="*/ 3396858 w 4883895"/>
              <a:gd name="connsiteY4012" fmla="*/ 117672 h 4679020"/>
              <a:gd name="connsiteX4013" fmla="*/ 3346162 w 4883895"/>
              <a:gd name="connsiteY4013" fmla="*/ 137185 h 4679020"/>
              <a:gd name="connsiteX4014" fmla="*/ 3184926 w 4883895"/>
              <a:gd name="connsiteY4014" fmla="*/ 183152 h 4679020"/>
              <a:gd name="connsiteX4015" fmla="*/ 3183310 w 4883895"/>
              <a:gd name="connsiteY4015" fmla="*/ 184264 h 4679020"/>
              <a:gd name="connsiteX4016" fmla="*/ 3178308 w 4883895"/>
              <a:gd name="connsiteY4016" fmla="*/ 187433 h 4679020"/>
              <a:gd name="connsiteX4017" fmla="*/ 3170705 w 4883895"/>
              <a:gd name="connsiteY4017" fmla="*/ 194419 h 4679020"/>
              <a:gd name="connsiteX4018" fmla="*/ 3422415 w 4883895"/>
              <a:gd name="connsiteY4018" fmla="*/ 125735 h 4679020"/>
              <a:gd name="connsiteX4019" fmla="*/ 3566199 w 4883895"/>
              <a:gd name="connsiteY4019" fmla="*/ 90094 h 4679020"/>
              <a:gd name="connsiteX4020" fmla="*/ 3555931 w 4883895"/>
              <a:gd name="connsiteY4020" fmla="*/ 105098 h 4679020"/>
              <a:gd name="connsiteX4021" fmla="*/ 3581830 w 4883895"/>
              <a:gd name="connsiteY4021" fmla="*/ 95526 h 4679020"/>
              <a:gd name="connsiteX4022" fmla="*/ 3594705 w 4883895"/>
              <a:gd name="connsiteY4022" fmla="*/ 83028 h 4679020"/>
              <a:gd name="connsiteX4023" fmla="*/ 3645896 w 4883895"/>
              <a:gd name="connsiteY4023" fmla="*/ 70338 h 4679020"/>
              <a:gd name="connsiteX4024" fmla="*/ 3645141 w 4883895"/>
              <a:gd name="connsiteY4024" fmla="*/ 71366 h 4679020"/>
              <a:gd name="connsiteX4025" fmla="*/ 3662868 w 4883895"/>
              <a:gd name="connsiteY4025" fmla="*/ 77798 h 4679020"/>
              <a:gd name="connsiteX4026" fmla="*/ 3665192 w 4883895"/>
              <a:gd name="connsiteY4026" fmla="*/ 75213 h 4679020"/>
              <a:gd name="connsiteX4027" fmla="*/ 3668153 w 4883895"/>
              <a:gd name="connsiteY4027" fmla="*/ 75308 h 4679020"/>
              <a:gd name="connsiteX4028" fmla="*/ 3748126 w 4883895"/>
              <a:gd name="connsiteY4028" fmla="*/ 58517 h 4679020"/>
              <a:gd name="connsiteX4029" fmla="*/ 3765940 w 4883895"/>
              <a:gd name="connsiteY4029" fmla="*/ 66215 h 4679020"/>
              <a:gd name="connsiteX4030" fmla="*/ 3566329 w 4883895"/>
              <a:gd name="connsiteY4030" fmla="*/ 131910 h 4679020"/>
              <a:gd name="connsiteX4031" fmla="*/ 3566329 w 4883895"/>
              <a:gd name="connsiteY4031" fmla="*/ 131910 h 4679020"/>
              <a:gd name="connsiteX4032" fmla="*/ 3522792 w 4883895"/>
              <a:gd name="connsiteY4032" fmla="*/ 157978 h 4679020"/>
              <a:gd name="connsiteX4033" fmla="*/ 3503394 w 4883895"/>
              <a:gd name="connsiteY4033" fmla="*/ 171227 h 4679020"/>
              <a:gd name="connsiteX4034" fmla="*/ 3489906 w 4883895"/>
              <a:gd name="connsiteY4034" fmla="*/ 178368 h 4679020"/>
              <a:gd name="connsiteX4035" fmla="*/ 3496479 w 4883895"/>
              <a:gd name="connsiteY4035" fmla="*/ 177025 h 4679020"/>
              <a:gd name="connsiteX4036" fmla="*/ 3543089 w 4883895"/>
              <a:gd name="connsiteY4036" fmla="*/ 169656 h 4679020"/>
              <a:gd name="connsiteX4037" fmla="*/ 3576159 w 4883895"/>
              <a:gd name="connsiteY4037" fmla="*/ 165539 h 4679020"/>
              <a:gd name="connsiteX4038" fmla="*/ 3573150 w 4883895"/>
              <a:gd name="connsiteY4038" fmla="*/ 166547 h 4679020"/>
              <a:gd name="connsiteX4039" fmla="*/ 3548522 w 4883895"/>
              <a:gd name="connsiteY4039" fmla="*/ 172607 h 4679020"/>
              <a:gd name="connsiteX4040" fmla="*/ 3546173 w 4883895"/>
              <a:gd name="connsiteY4040" fmla="*/ 173367 h 4679020"/>
              <a:gd name="connsiteX4041" fmla="*/ 3532801 w 4883895"/>
              <a:gd name="connsiteY4041" fmla="*/ 175040 h 4679020"/>
              <a:gd name="connsiteX4042" fmla="*/ 3489836 w 4883895"/>
              <a:gd name="connsiteY4042" fmla="*/ 182350 h 4679020"/>
              <a:gd name="connsiteX4043" fmla="*/ 3475455 w 4883895"/>
              <a:gd name="connsiteY4043" fmla="*/ 185404 h 4679020"/>
              <a:gd name="connsiteX4044" fmla="*/ 3446886 w 4883895"/>
              <a:gd name="connsiteY4044" fmla="*/ 196481 h 4679020"/>
              <a:gd name="connsiteX4045" fmla="*/ 3337622 w 4883895"/>
              <a:gd name="connsiteY4045" fmla="*/ 223752 h 4679020"/>
              <a:gd name="connsiteX4046" fmla="*/ 3184280 w 4883895"/>
              <a:gd name="connsiteY4046" fmla="*/ 267948 h 4679020"/>
              <a:gd name="connsiteX4047" fmla="*/ 3165422 w 4883895"/>
              <a:gd name="connsiteY4047" fmla="*/ 284174 h 4679020"/>
              <a:gd name="connsiteX4048" fmla="*/ 3162985 w 4883895"/>
              <a:gd name="connsiteY4048" fmla="*/ 286253 h 4679020"/>
              <a:gd name="connsiteX4049" fmla="*/ 3202904 w 4883895"/>
              <a:gd name="connsiteY4049" fmla="*/ 274498 h 4679020"/>
              <a:gd name="connsiteX4050" fmla="*/ 3240927 w 4883895"/>
              <a:gd name="connsiteY4050" fmla="*/ 265126 h 4679020"/>
              <a:gd name="connsiteX4051" fmla="*/ 3249940 w 4883895"/>
              <a:gd name="connsiteY4051" fmla="*/ 257226 h 4679020"/>
              <a:gd name="connsiteX4052" fmla="*/ 3258640 w 4883895"/>
              <a:gd name="connsiteY4052" fmla="*/ 254909 h 4679020"/>
              <a:gd name="connsiteX4053" fmla="*/ 3254315 w 4883895"/>
              <a:gd name="connsiteY4053" fmla="*/ 261826 h 4679020"/>
              <a:gd name="connsiteX4054" fmla="*/ 3294580 w 4883895"/>
              <a:gd name="connsiteY4054" fmla="*/ 251901 h 4679020"/>
              <a:gd name="connsiteX4055" fmla="*/ 3386827 w 4883895"/>
              <a:gd name="connsiteY4055" fmla="*/ 223820 h 4679020"/>
              <a:gd name="connsiteX4056" fmla="*/ 3627130 w 4883895"/>
              <a:gd name="connsiteY4056" fmla="*/ 179499 h 4679020"/>
              <a:gd name="connsiteX4057" fmla="*/ 3664283 w 4883895"/>
              <a:gd name="connsiteY4057" fmla="*/ 177270 h 4679020"/>
              <a:gd name="connsiteX4058" fmla="*/ 3673909 w 4883895"/>
              <a:gd name="connsiteY4058" fmla="*/ 174470 h 4679020"/>
              <a:gd name="connsiteX4059" fmla="*/ 3674223 w 4883895"/>
              <a:gd name="connsiteY4059" fmla="*/ 174870 h 4679020"/>
              <a:gd name="connsiteX4060" fmla="*/ 3675603 w 4883895"/>
              <a:gd name="connsiteY4060" fmla="*/ 173978 h 4679020"/>
              <a:gd name="connsiteX4061" fmla="*/ 3673909 w 4883895"/>
              <a:gd name="connsiteY4061" fmla="*/ 174470 h 4679020"/>
              <a:gd name="connsiteX4062" fmla="*/ 3672717 w 4883895"/>
              <a:gd name="connsiteY4062" fmla="*/ 172952 h 4679020"/>
              <a:gd name="connsiteX4063" fmla="*/ 3704928 w 4883895"/>
              <a:gd name="connsiteY4063" fmla="*/ 165341 h 4679020"/>
              <a:gd name="connsiteX4064" fmla="*/ 3697465 w 4883895"/>
              <a:gd name="connsiteY4064" fmla="*/ 164533 h 4679020"/>
              <a:gd name="connsiteX4065" fmla="*/ 3693077 w 4883895"/>
              <a:gd name="connsiteY4065" fmla="*/ 159284 h 4679020"/>
              <a:gd name="connsiteX4066" fmla="*/ 3666177 w 4883895"/>
              <a:gd name="connsiteY4066" fmla="*/ 161098 h 4679020"/>
              <a:gd name="connsiteX4067" fmla="*/ 3622749 w 4883895"/>
              <a:gd name="connsiteY4067" fmla="*/ 164959 h 4679020"/>
              <a:gd name="connsiteX4068" fmla="*/ 3585117 w 4883895"/>
              <a:gd name="connsiteY4068" fmla="*/ 168689 h 4679020"/>
              <a:gd name="connsiteX4069" fmla="*/ 3594399 w 4883895"/>
              <a:gd name="connsiteY4069" fmla="*/ 166827 h 4679020"/>
              <a:gd name="connsiteX4070" fmla="*/ 3643128 w 4883895"/>
              <a:gd name="connsiteY4070" fmla="*/ 162166 h 4679020"/>
              <a:gd name="connsiteX4071" fmla="*/ 3743640 w 4883895"/>
              <a:gd name="connsiteY4071" fmla="*/ 150239 h 4679020"/>
              <a:gd name="connsiteX4072" fmla="*/ 3797198 w 4883895"/>
              <a:gd name="connsiteY4072" fmla="*/ 146064 h 4679020"/>
              <a:gd name="connsiteX4073" fmla="*/ 3846886 w 4883895"/>
              <a:gd name="connsiteY4073" fmla="*/ 143281 h 4679020"/>
              <a:gd name="connsiteX4074" fmla="*/ 3788812 w 4883895"/>
              <a:gd name="connsiteY4074" fmla="*/ 149078 h 4679020"/>
              <a:gd name="connsiteX4075" fmla="*/ 3769376 w 4883895"/>
              <a:gd name="connsiteY4075" fmla="*/ 151699 h 4679020"/>
              <a:gd name="connsiteX4076" fmla="*/ 3786970 w 4883895"/>
              <a:gd name="connsiteY4076" fmla="*/ 154264 h 4679020"/>
              <a:gd name="connsiteX4077" fmla="*/ 3917214 w 4883895"/>
              <a:gd name="connsiteY4077" fmla="*/ 145219 h 4679020"/>
              <a:gd name="connsiteX4078" fmla="*/ 3796739 w 4883895"/>
              <a:gd name="connsiteY4078" fmla="*/ 157736 h 4679020"/>
              <a:gd name="connsiteX4079" fmla="*/ 3788013 w 4883895"/>
              <a:gd name="connsiteY4079" fmla="*/ 160474 h 4679020"/>
              <a:gd name="connsiteX4080" fmla="*/ 3796157 w 4883895"/>
              <a:gd name="connsiteY4080" fmla="*/ 159373 h 4679020"/>
              <a:gd name="connsiteX4081" fmla="*/ 3863062 w 4883895"/>
              <a:gd name="connsiteY4081" fmla="*/ 155023 h 4679020"/>
              <a:gd name="connsiteX4082" fmla="*/ 3906003 w 4883895"/>
              <a:gd name="connsiteY4082" fmla="*/ 153232 h 4679020"/>
              <a:gd name="connsiteX4083" fmla="*/ 3900151 w 4883895"/>
              <a:gd name="connsiteY4083" fmla="*/ 155281 h 4679020"/>
              <a:gd name="connsiteX4084" fmla="*/ 3899904 w 4883895"/>
              <a:gd name="connsiteY4084" fmla="*/ 155399 h 4679020"/>
              <a:gd name="connsiteX4085" fmla="*/ 3898017 w 4883895"/>
              <a:gd name="connsiteY4085" fmla="*/ 155610 h 4679020"/>
              <a:gd name="connsiteX4086" fmla="*/ 3867870 w 4883895"/>
              <a:gd name="connsiteY4086" fmla="*/ 158115 h 4679020"/>
              <a:gd name="connsiteX4087" fmla="*/ 3888710 w 4883895"/>
              <a:gd name="connsiteY4087" fmla="*/ 159988 h 4679020"/>
              <a:gd name="connsiteX4088" fmla="*/ 3890862 w 4883895"/>
              <a:gd name="connsiteY4088" fmla="*/ 159764 h 4679020"/>
              <a:gd name="connsiteX4089" fmla="*/ 3889492 w 4883895"/>
              <a:gd name="connsiteY4089" fmla="*/ 162717 h 4679020"/>
              <a:gd name="connsiteX4090" fmla="*/ 3896641 w 4883895"/>
              <a:gd name="connsiteY4090" fmla="*/ 161340 h 4679020"/>
              <a:gd name="connsiteX4091" fmla="*/ 3904990 w 4883895"/>
              <a:gd name="connsiteY4091" fmla="*/ 158601 h 4679020"/>
              <a:gd name="connsiteX4092" fmla="*/ 3911033 w 4883895"/>
              <a:gd name="connsiteY4092" fmla="*/ 158391 h 4679020"/>
              <a:gd name="connsiteX4093" fmla="*/ 3892124 w 4883895"/>
              <a:gd name="connsiteY4093" fmla="*/ 163046 h 4679020"/>
              <a:gd name="connsiteX4094" fmla="*/ 3777711 w 4883895"/>
              <a:gd name="connsiteY4094" fmla="*/ 171875 h 4679020"/>
              <a:gd name="connsiteX4095" fmla="*/ 3733359 w 4883895"/>
              <a:gd name="connsiteY4095" fmla="*/ 179168 h 4679020"/>
              <a:gd name="connsiteX4096" fmla="*/ 3739589 w 4883895"/>
              <a:gd name="connsiteY4096" fmla="*/ 179230 h 4679020"/>
              <a:gd name="connsiteX4097" fmla="*/ 3833234 w 4883895"/>
              <a:gd name="connsiteY4097" fmla="*/ 172549 h 4679020"/>
              <a:gd name="connsiteX4098" fmla="*/ 3868501 w 4883895"/>
              <a:gd name="connsiteY4098" fmla="*/ 169712 h 4679020"/>
              <a:gd name="connsiteX4099" fmla="*/ 3848163 w 4883895"/>
              <a:gd name="connsiteY4099" fmla="*/ 174166 h 4679020"/>
              <a:gd name="connsiteX4100" fmla="*/ 3743656 w 4883895"/>
              <a:gd name="connsiteY4100" fmla="*/ 184672 h 4679020"/>
              <a:gd name="connsiteX4101" fmla="*/ 3702647 w 4883895"/>
              <a:gd name="connsiteY4101" fmla="*/ 191001 h 4679020"/>
              <a:gd name="connsiteX4102" fmla="*/ 3731781 w 4883895"/>
              <a:gd name="connsiteY4102" fmla="*/ 187830 h 4679020"/>
              <a:gd name="connsiteX4103" fmla="*/ 3761568 w 4883895"/>
              <a:gd name="connsiteY4103" fmla="*/ 187042 h 4679020"/>
              <a:gd name="connsiteX4104" fmla="*/ 3709530 w 4883895"/>
              <a:gd name="connsiteY4104" fmla="*/ 193447 h 4679020"/>
              <a:gd name="connsiteX4105" fmla="*/ 3693509 w 4883895"/>
              <a:gd name="connsiteY4105" fmla="*/ 199127 h 4679020"/>
              <a:gd name="connsiteX4106" fmla="*/ 3634396 w 4883895"/>
              <a:gd name="connsiteY4106" fmla="*/ 208552 h 4679020"/>
              <a:gd name="connsiteX4107" fmla="*/ 3625671 w 4883895"/>
              <a:gd name="connsiteY4107" fmla="*/ 211291 h 4679020"/>
              <a:gd name="connsiteX4108" fmla="*/ 3641279 w 4883895"/>
              <a:gd name="connsiteY4108" fmla="*/ 210998 h 4679020"/>
              <a:gd name="connsiteX4109" fmla="*/ 3655976 w 4883895"/>
              <a:gd name="connsiteY4109" fmla="*/ 209250 h 4679020"/>
              <a:gd name="connsiteX4110" fmla="*/ 3673108 w 4883895"/>
              <a:gd name="connsiteY4110" fmla="*/ 203364 h 4679020"/>
              <a:gd name="connsiteX4111" fmla="*/ 3690678 w 4883895"/>
              <a:gd name="connsiteY4111" fmla="*/ 201459 h 4679020"/>
              <a:gd name="connsiteX4112" fmla="*/ 3683217 w 4883895"/>
              <a:gd name="connsiteY4112" fmla="*/ 206012 h 4679020"/>
              <a:gd name="connsiteX4113" fmla="*/ 3705930 w 4883895"/>
              <a:gd name="connsiteY4113" fmla="*/ 203311 h 4679020"/>
              <a:gd name="connsiteX4114" fmla="*/ 3768109 w 4883895"/>
              <a:gd name="connsiteY4114" fmla="*/ 198895 h 4679020"/>
              <a:gd name="connsiteX4115" fmla="*/ 3714809 w 4883895"/>
              <a:gd name="connsiteY4115" fmla="*/ 205774 h 4679020"/>
              <a:gd name="connsiteX4116" fmla="*/ 3668061 w 4883895"/>
              <a:gd name="connsiteY4116" fmla="*/ 212166 h 4679020"/>
              <a:gd name="connsiteX4117" fmla="*/ 3659624 w 4883895"/>
              <a:gd name="connsiteY4117" fmla="*/ 215416 h 4679020"/>
              <a:gd name="connsiteX4118" fmla="*/ 3648166 w 4883895"/>
              <a:gd name="connsiteY4118" fmla="*/ 219544 h 4679020"/>
              <a:gd name="connsiteX4119" fmla="*/ 3650537 w 4883895"/>
              <a:gd name="connsiteY4119" fmla="*/ 220128 h 4679020"/>
              <a:gd name="connsiteX4120" fmla="*/ 3775812 w 4883895"/>
              <a:gd name="connsiteY4120" fmla="*/ 207473 h 4679020"/>
              <a:gd name="connsiteX4121" fmla="*/ 3788008 w 4883895"/>
              <a:gd name="connsiteY4121" fmla="*/ 207739 h 4679020"/>
              <a:gd name="connsiteX4122" fmla="*/ 3803848 w 4883895"/>
              <a:gd name="connsiteY4122" fmla="*/ 203447 h 4679020"/>
              <a:gd name="connsiteX4123" fmla="*/ 3795134 w 4883895"/>
              <a:gd name="connsiteY4123" fmla="*/ 210646 h 4679020"/>
              <a:gd name="connsiteX4124" fmla="*/ 3776014 w 4883895"/>
              <a:gd name="connsiteY4124" fmla="*/ 219050 h 4679020"/>
              <a:gd name="connsiteX4125" fmla="*/ 3787970 w 4883895"/>
              <a:gd name="connsiteY4125" fmla="*/ 217683 h 4679020"/>
              <a:gd name="connsiteX4126" fmla="*/ 3776362 w 4883895"/>
              <a:gd name="connsiteY4126" fmla="*/ 223800 h 4679020"/>
              <a:gd name="connsiteX4127" fmla="*/ 3795773 w 4883895"/>
              <a:gd name="connsiteY4127" fmla="*/ 221847 h 4679020"/>
              <a:gd name="connsiteX4128" fmla="*/ 3813373 w 4883895"/>
              <a:gd name="connsiteY4128" fmla="*/ 215206 h 4679020"/>
              <a:gd name="connsiteX4129" fmla="*/ 3826248 w 4883895"/>
              <a:gd name="connsiteY4129" fmla="*/ 214023 h 4679020"/>
              <a:gd name="connsiteX4130" fmla="*/ 3827799 w 4883895"/>
              <a:gd name="connsiteY4130" fmla="*/ 213874 h 4679020"/>
              <a:gd name="connsiteX4131" fmla="*/ 3820906 w 4883895"/>
              <a:gd name="connsiteY4131" fmla="*/ 216960 h 4679020"/>
              <a:gd name="connsiteX4132" fmla="*/ 3793293 w 4883895"/>
              <a:gd name="connsiteY4132" fmla="*/ 228146 h 4679020"/>
              <a:gd name="connsiteX4133" fmla="*/ 3760495 w 4883895"/>
              <a:gd name="connsiteY4133" fmla="*/ 239102 h 4679020"/>
              <a:gd name="connsiteX4134" fmla="*/ 3737244 w 4883895"/>
              <a:gd name="connsiteY4134" fmla="*/ 247883 h 4679020"/>
              <a:gd name="connsiteX4135" fmla="*/ 3746836 w 4883895"/>
              <a:gd name="connsiteY4135" fmla="*/ 248550 h 4679020"/>
              <a:gd name="connsiteX4136" fmla="*/ 3748815 w 4883895"/>
              <a:gd name="connsiteY4136" fmla="*/ 247974 h 4679020"/>
              <a:gd name="connsiteX4137" fmla="*/ 3779911 w 4883895"/>
              <a:gd name="connsiteY4137" fmla="*/ 238235 h 4679020"/>
              <a:gd name="connsiteX4138" fmla="*/ 3792001 w 4883895"/>
              <a:gd name="connsiteY4138" fmla="*/ 238477 h 4679020"/>
              <a:gd name="connsiteX4139" fmla="*/ 3803197 w 4883895"/>
              <a:gd name="connsiteY4139" fmla="*/ 232352 h 4679020"/>
              <a:gd name="connsiteX4140" fmla="*/ 3815567 w 4883895"/>
              <a:gd name="connsiteY4140" fmla="*/ 232598 h 4679020"/>
              <a:gd name="connsiteX4141" fmla="*/ 3844946 w 4883895"/>
              <a:gd name="connsiteY4141" fmla="*/ 220823 h 4679020"/>
              <a:gd name="connsiteX4142" fmla="*/ 3851162 w 4883895"/>
              <a:gd name="connsiteY4142" fmla="*/ 220591 h 4679020"/>
              <a:gd name="connsiteX4143" fmla="*/ 3848852 w 4883895"/>
              <a:gd name="connsiteY4143" fmla="*/ 222336 h 4679020"/>
              <a:gd name="connsiteX4144" fmla="*/ 3863305 w 4883895"/>
              <a:gd name="connsiteY4144" fmla="*/ 216659 h 4679020"/>
              <a:gd name="connsiteX4145" fmla="*/ 3872446 w 4883895"/>
              <a:gd name="connsiteY4145" fmla="*/ 214811 h 4679020"/>
              <a:gd name="connsiteX4146" fmla="*/ 3855784 w 4883895"/>
              <a:gd name="connsiteY4146" fmla="*/ 224787 h 4679020"/>
              <a:gd name="connsiteX4147" fmla="*/ 3834046 w 4883895"/>
              <a:gd name="connsiteY4147" fmla="*/ 232951 h 4679020"/>
              <a:gd name="connsiteX4148" fmla="*/ 3808023 w 4883895"/>
              <a:gd name="connsiteY4148" fmla="*/ 243740 h 4679020"/>
              <a:gd name="connsiteX4149" fmla="*/ 3805018 w 4883895"/>
              <a:gd name="connsiteY4149" fmla="*/ 247087 h 4679020"/>
              <a:gd name="connsiteX4150" fmla="*/ 3794198 w 4883895"/>
              <a:gd name="connsiteY4150" fmla="*/ 252740 h 4679020"/>
              <a:gd name="connsiteX4151" fmla="*/ 3790062 w 4883895"/>
              <a:gd name="connsiteY4151" fmla="*/ 254067 h 4679020"/>
              <a:gd name="connsiteX4152" fmla="*/ 3791584 w 4883895"/>
              <a:gd name="connsiteY4152" fmla="*/ 253771 h 4679020"/>
              <a:gd name="connsiteX4153" fmla="*/ 3796217 w 4883895"/>
              <a:gd name="connsiteY4153" fmla="*/ 252372 h 4679020"/>
              <a:gd name="connsiteX4154" fmla="*/ 3822710 w 4883895"/>
              <a:gd name="connsiteY4154" fmla="*/ 243096 h 4679020"/>
              <a:gd name="connsiteX4155" fmla="*/ 3832238 w 4883895"/>
              <a:gd name="connsiteY4155" fmla="*/ 241282 h 4679020"/>
              <a:gd name="connsiteX4156" fmla="*/ 3833265 w 4883895"/>
              <a:gd name="connsiteY4156" fmla="*/ 241132 h 4679020"/>
              <a:gd name="connsiteX4157" fmla="*/ 3845855 w 4883895"/>
              <a:gd name="connsiteY4157" fmla="*/ 237277 h 4679020"/>
              <a:gd name="connsiteX4158" fmla="*/ 3856622 w 4883895"/>
              <a:gd name="connsiteY4158" fmla="*/ 234344 h 4679020"/>
              <a:gd name="connsiteX4159" fmla="*/ 3856644 w 4883895"/>
              <a:gd name="connsiteY4159" fmla="*/ 234335 h 4679020"/>
              <a:gd name="connsiteX4160" fmla="*/ 3856660 w 4883895"/>
              <a:gd name="connsiteY4160" fmla="*/ 234333 h 4679020"/>
              <a:gd name="connsiteX4161" fmla="*/ 3894886 w 4883895"/>
              <a:gd name="connsiteY4161" fmla="*/ 223921 h 4679020"/>
              <a:gd name="connsiteX4162" fmla="*/ 3934287 w 4883895"/>
              <a:gd name="connsiteY4162" fmla="*/ 213422 h 4679020"/>
              <a:gd name="connsiteX4163" fmla="*/ 3930184 w 4883895"/>
              <a:gd name="connsiteY4163" fmla="*/ 220195 h 4679020"/>
              <a:gd name="connsiteX4164" fmla="*/ 3937165 w 4883895"/>
              <a:gd name="connsiteY4164" fmla="*/ 217508 h 4679020"/>
              <a:gd name="connsiteX4165" fmla="*/ 3939377 w 4883895"/>
              <a:gd name="connsiteY4165" fmla="*/ 217955 h 4679020"/>
              <a:gd name="connsiteX4166" fmla="*/ 3945839 w 4883895"/>
              <a:gd name="connsiteY4166" fmla="*/ 218639 h 4679020"/>
              <a:gd name="connsiteX4167" fmla="*/ 3940227 w 4883895"/>
              <a:gd name="connsiteY4167" fmla="*/ 221007 h 4679020"/>
              <a:gd name="connsiteX4168" fmla="*/ 3855990 w 4883895"/>
              <a:gd name="connsiteY4168" fmla="*/ 256455 h 4679020"/>
              <a:gd name="connsiteX4169" fmla="*/ 3843066 w 4883895"/>
              <a:gd name="connsiteY4169" fmla="*/ 261752 h 4679020"/>
              <a:gd name="connsiteX4170" fmla="*/ 3827710 w 4883895"/>
              <a:gd name="connsiteY4170" fmla="*/ 268186 h 4679020"/>
              <a:gd name="connsiteX4171" fmla="*/ 3809328 w 4883895"/>
              <a:gd name="connsiteY4171" fmla="*/ 277784 h 4679020"/>
              <a:gd name="connsiteX4172" fmla="*/ 3800985 w 4883895"/>
              <a:gd name="connsiteY4172" fmla="*/ 281614 h 4679020"/>
              <a:gd name="connsiteX4173" fmla="*/ 3806077 w 4883895"/>
              <a:gd name="connsiteY4173" fmla="*/ 280674 h 4679020"/>
              <a:gd name="connsiteX4174" fmla="*/ 3783852 w 4883895"/>
              <a:gd name="connsiteY4174" fmla="*/ 290098 h 4679020"/>
              <a:gd name="connsiteX4175" fmla="*/ 3776966 w 4883895"/>
              <a:gd name="connsiteY4175" fmla="*/ 302322 h 4679020"/>
              <a:gd name="connsiteX4176" fmla="*/ 3830161 w 4883895"/>
              <a:gd name="connsiteY4176" fmla="*/ 282668 h 4679020"/>
              <a:gd name="connsiteX4177" fmla="*/ 3868004 w 4883895"/>
              <a:gd name="connsiteY4177" fmla="*/ 273064 h 4679020"/>
              <a:gd name="connsiteX4178" fmla="*/ 3876470 w 4883895"/>
              <a:gd name="connsiteY4178" fmla="*/ 275237 h 4679020"/>
              <a:gd name="connsiteX4179" fmla="*/ 3916751 w 4883895"/>
              <a:gd name="connsiteY4179" fmla="*/ 259669 h 4679020"/>
              <a:gd name="connsiteX4180" fmla="*/ 3907316 w 4883895"/>
              <a:gd name="connsiteY4180" fmla="*/ 267500 h 4679020"/>
              <a:gd name="connsiteX4181" fmla="*/ 3907578 w 4883895"/>
              <a:gd name="connsiteY4181" fmla="*/ 266437 h 4679020"/>
              <a:gd name="connsiteX4182" fmla="*/ 3909252 w 4883895"/>
              <a:gd name="connsiteY4182" fmla="*/ 265534 h 4679020"/>
              <a:gd name="connsiteX4183" fmla="*/ 3907746 w 4883895"/>
              <a:gd name="connsiteY4183" fmla="*/ 265754 h 4679020"/>
              <a:gd name="connsiteX4184" fmla="*/ 3907578 w 4883895"/>
              <a:gd name="connsiteY4184" fmla="*/ 266437 h 4679020"/>
              <a:gd name="connsiteX4185" fmla="*/ 3904497 w 4883895"/>
              <a:gd name="connsiteY4185" fmla="*/ 268099 h 4679020"/>
              <a:gd name="connsiteX4186" fmla="*/ 3902285 w 4883895"/>
              <a:gd name="connsiteY4186" fmla="*/ 268569 h 4679020"/>
              <a:gd name="connsiteX4187" fmla="*/ 3899996 w 4883895"/>
              <a:gd name="connsiteY4187" fmla="*/ 269693 h 4679020"/>
              <a:gd name="connsiteX4188" fmla="*/ 3895298 w 4883895"/>
              <a:gd name="connsiteY4188" fmla="*/ 277951 h 4679020"/>
              <a:gd name="connsiteX4189" fmla="*/ 3875906 w 4883895"/>
              <a:gd name="connsiteY4189" fmla="*/ 286503 h 4679020"/>
              <a:gd name="connsiteX4190" fmla="*/ 3863712 w 4883895"/>
              <a:gd name="connsiteY4190" fmla="*/ 290980 h 4679020"/>
              <a:gd name="connsiteX4191" fmla="*/ 3870219 w 4883895"/>
              <a:gd name="connsiteY4191" fmla="*/ 293144 h 4679020"/>
              <a:gd name="connsiteX4192" fmla="*/ 3878268 w 4883895"/>
              <a:gd name="connsiteY4192" fmla="*/ 295836 h 4679020"/>
              <a:gd name="connsiteX4193" fmla="*/ 3879492 w 4883895"/>
              <a:gd name="connsiteY4193" fmla="*/ 295902 h 4679020"/>
              <a:gd name="connsiteX4194" fmla="*/ 3915483 w 4883895"/>
              <a:gd name="connsiteY4194" fmla="*/ 283322 h 4679020"/>
              <a:gd name="connsiteX4195" fmla="*/ 3973163 w 4883895"/>
              <a:gd name="connsiteY4195" fmla="*/ 259823 h 4679020"/>
              <a:gd name="connsiteX4196" fmla="*/ 3977509 w 4883895"/>
              <a:gd name="connsiteY4196" fmla="*/ 260093 h 4679020"/>
              <a:gd name="connsiteX4197" fmla="*/ 3987718 w 4883895"/>
              <a:gd name="connsiteY4197" fmla="*/ 260102 h 4679020"/>
              <a:gd name="connsiteX4198" fmla="*/ 3970015 w 4883895"/>
              <a:gd name="connsiteY4198" fmla="*/ 268749 h 4679020"/>
              <a:gd name="connsiteX4199" fmla="*/ 3988095 w 4883895"/>
              <a:gd name="connsiteY4199" fmla="*/ 263047 h 4679020"/>
              <a:gd name="connsiteX4200" fmla="*/ 3988472 w 4883895"/>
              <a:gd name="connsiteY4200" fmla="*/ 267678 h 4679020"/>
              <a:gd name="connsiteX4201" fmla="*/ 3995001 w 4883895"/>
              <a:gd name="connsiteY4201" fmla="*/ 267186 h 4679020"/>
              <a:gd name="connsiteX4202" fmla="*/ 3978151 w 4883895"/>
              <a:gd name="connsiteY4202" fmla="*/ 274823 h 4679020"/>
              <a:gd name="connsiteX4203" fmla="*/ 3972614 w 4883895"/>
              <a:gd name="connsiteY4203" fmla="*/ 276349 h 4679020"/>
              <a:gd name="connsiteX4204" fmla="*/ 3969858 w 4883895"/>
              <a:gd name="connsiteY4204" fmla="*/ 276432 h 4679020"/>
              <a:gd name="connsiteX4205" fmla="*/ 3970891 w 4883895"/>
              <a:gd name="connsiteY4205" fmla="*/ 278115 h 4679020"/>
              <a:gd name="connsiteX4206" fmla="*/ 3948345 w 4883895"/>
              <a:gd name="connsiteY4206" fmla="*/ 288334 h 4679020"/>
              <a:gd name="connsiteX4207" fmla="*/ 3941043 w 4883895"/>
              <a:gd name="connsiteY4207" fmla="*/ 289261 h 4679020"/>
              <a:gd name="connsiteX4208" fmla="*/ 3939430 w 4883895"/>
              <a:gd name="connsiteY4208" fmla="*/ 289396 h 4679020"/>
              <a:gd name="connsiteX4209" fmla="*/ 3947063 w 4883895"/>
              <a:gd name="connsiteY4209" fmla="*/ 294511 h 4679020"/>
              <a:gd name="connsiteX4210" fmla="*/ 3948412 w 4883895"/>
              <a:gd name="connsiteY4210" fmla="*/ 295288 h 4679020"/>
              <a:gd name="connsiteX4211" fmla="*/ 3947213 w 4883895"/>
              <a:gd name="connsiteY4211" fmla="*/ 296458 h 4679020"/>
              <a:gd name="connsiteX4212" fmla="*/ 3928469 w 4883895"/>
              <a:gd name="connsiteY4212" fmla="*/ 315285 h 4679020"/>
              <a:gd name="connsiteX4213" fmla="*/ 3924959 w 4883895"/>
              <a:gd name="connsiteY4213" fmla="*/ 319185 h 4679020"/>
              <a:gd name="connsiteX4214" fmla="*/ 3907363 w 4883895"/>
              <a:gd name="connsiteY4214" fmla="*/ 324690 h 4679020"/>
              <a:gd name="connsiteX4215" fmla="*/ 3888365 w 4883895"/>
              <a:gd name="connsiteY4215" fmla="*/ 333564 h 4679020"/>
              <a:gd name="connsiteX4216" fmla="*/ 3902414 w 4883895"/>
              <a:gd name="connsiteY4216" fmla="*/ 332440 h 4679020"/>
              <a:gd name="connsiteX4217" fmla="*/ 3888066 w 4883895"/>
              <a:gd name="connsiteY4217" fmla="*/ 336183 h 4679020"/>
              <a:gd name="connsiteX4218" fmla="*/ 3885924 w 4883895"/>
              <a:gd name="connsiteY4218" fmla="*/ 336742 h 4679020"/>
              <a:gd name="connsiteX4219" fmla="*/ 3863852 w 4883895"/>
              <a:gd name="connsiteY4219" fmla="*/ 342412 h 4679020"/>
              <a:gd name="connsiteX4220" fmla="*/ 3853083 w 4883895"/>
              <a:gd name="connsiteY4220" fmla="*/ 346227 h 4679020"/>
              <a:gd name="connsiteX4221" fmla="*/ 3840231 w 4883895"/>
              <a:gd name="connsiteY4221" fmla="*/ 355365 h 4679020"/>
              <a:gd name="connsiteX4222" fmla="*/ 3847259 w 4883895"/>
              <a:gd name="connsiteY4222" fmla="*/ 355505 h 4679020"/>
              <a:gd name="connsiteX4223" fmla="*/ 3819569 w 4883895"/>
              <a:gd name="connsiteY4223" fmla="*/ 367315 h 4679020"/>
              <a:gd name="connsiteX4224" fmla="*/ 3790442 w 4883895"/>
              <a:gd name="connsiteY4224" fmla="*/ 377090 h 4679020"/>
              <a:gd name="connsiteX4225" fmla="*/ 3789929 w 4883895"/>
              <a:gd name="connsiteY4225" fmla="*/ 379502 h 4679020"/>
              <a:gd name="connsiteX4226" fmla="*/ 3788322 w 4883895"/>
              <a:gd name="connsiteY4226" fmla="*/ 382676 h 4679020"/>
              <a:gd name="connsiteX4227" fmla="*/ 3796978 w 4883895"/>
              <a:gd name="connsiteY4227" fmla="*/ 381451 h 4679020"/>
              <a:gd name="connsiteX4228" fmla="*/ 3821934 w 4883895"/>
              <a:gd name="connsiteY4228" fmla="*/ 380236 h 4679020"/>
              <a:gd name="connsiteX4229" fmla="*/ 3831813 w 4883895"/>
              <a:gd name="connsiteY4229" fmla="*/ 378667 h 4679020"/>
              <a:gd name="connsiteX4230" fmla="*/ 3855594 w 4883895"/>
              <a:gd name="connsiteY4230" fmla="*/ 372249 h 4679020"/>
              <a:gd name="connsiteX4231" fmla="*/ 3881750 w 4883895"/>
              <a:gd name="connsiteY4231" fmla="*/ 365366 h 4679020"/>
              <a:gd name="connsiteX4232" fmla="*/ 3887912 w 4883895"/>
              <a:gd name="connsiteY4232" fmla="*/ 363279 h 4679020"/>
              <a:gd name="connsiteX4233" fmla="*/ 3895943 w 4883895"/>
              <a:gd name="connsiteY4233" fmla="*/ 360210 h 4679020"/>
              <a:gd name="connsiteX4234" fmla="*/ 3900821 w 4883895"/>
              <a:gd name="connsiteY4234" fmla="*/ 357282 h 4679020"/>
              <a:gd name="connsiteX4235" fmla="*/ 3903943 w 4883895"/>
              <a:gd name="connsiteY4235" fmla="*/ 357061 h 4679020"/>
              <a:gd name="connsiteX4236" fmla="*/ 3903864 w 4883895"/>
              <a:gd name="connsiteY4236" fmla="*/ 357185 h 4679020"/>
              <a:gd name="connsiteX4237" fmla="*/ 3904639 w 4883895"/>
              <a:gd name="connsiteY4237" fmla="*/ 356889 h 4679020"/>
              <a:gd name="connsiteX4238" fmla="*/ 3916031 w 4883895"/>
              <a:gd name="connsiteY4238" fmla="*/ 355261 h 4679020"/>
              <a:gd name="connsiteX4239" fmla="*/ 3914239 w 4883895"/>
              <a:gd name="connsiteY4239" fmla="*/ 356981 h 4679020"/>
              <a:gd name="connsiteX4240" fmla="*/ 3897017 w 4883895"/>
              <a:gd name="connsiteY4240" fmla="*/ 361943 h 4679020"/>
              <a:gd name="connsiteX4241" fmla="*/ 3896030 w 4883895"/>
              <a:gd name="connsiteY4241" fmla="*/ 366475 h 4679020"/>
              <a:gd name="connsiteX4242" fmla="*/ 3894985 w 4883895"/>
              <a:gd name="connsiteY4242" fmla="*/ 368285 h 4679020"/>
              <a:gd name="connsiteX4243" fmla="*/ 3886033 w 4883895"/>
              <a:gd name="connsiteY4243" fmla="*/ 371994 h 4679020"/>
              <a:gd name="connsiteX4244" fmla="*/ 3880860 w 4883895"/>
              <a:gd name="connsiteY4244" fmla="*/ 371956 h 4679020"/>
              <a:gd name="connsiteX4245" fmla="*/ 3885518 w 4883895"/>
              <a:gd name="connsiteY4245" fmla="*/ 375516 h 4679020"/>
              <a:gd name="connsiteX4246" fmla="*/ 3878756 w 4883895"/>
              <a:gd name="connsiteY4246" fmla="*/ 377575 h 4679020"/>
              <a:gd name="connsiteX4247" fmla="*/ 3819514 w 4883895"/>
              <a:gd name="connsiteY4247" fmla="*/ 393570 h 4679020"/>
              <a:gd name="connsiteX4248" fmla="*/ 3881649 w 4883895"/>
              <a:gd name="connsiteY4248" fmla="*/ 392315 h 4679020"/>
              <a:gd name="connsiteX4249" fmla="*/ 3929063 w 4883895"/>
              <a:gd name="connsiteY4249" fmla="*/ 380832 h 4679020"/>
              <a:gd name="connsiteX4250" fmla="*/ 3959990 w 4883895"/>
              <a:gd name="connsiteY4250" fmla="*/ 376998 h 4679020"/>
              <a:gd name="connsiteX4251" fmla="*/ 3960604 w 4883895"/>
              <a:gd name="connsiteY4251" fmla="*/ 378028 h 4679020"/>
              <a:gd name="connsiteX4252" fmla="*/ 3970003 w 4883895"/>
              <a:gd name="connsiteY4252" fmla="*/ 376708 h 4679020"/>
              <a:gd name="connsiteX4253" fmla="*/ 3975855 w 4883895"/>
              <a:gd name="connsiteY4253" fmla="*/ 374915 h 4679020"/>
              <a:gd name="connsiteX4254" fmla="*/ 4001056 w 4883895"/>
              <a:gd name="connsiteY4254" fmla="*/ 371595 h 4679020"/>
              <a:gd name="connsiteX4255" fmla="*/ 3996316 w 4883895"/>
              <a:gd name="connsiteY4255" fmla="*/ 378067 h 4679020"/>
              <a:gd name="connsiteX4256" fmla="*/ 3978560 w 4883895"/>
              <a:gd name="connsiteY4256" fmla="*/ 387911 h 4679020"/>
              <a:gd name="connsiteX4257" fmla="*/ 3971518 w 4883895"/>
              <a:gd name="connsiteY4257" fmla="*/ 389450 h 4679020"/>
              <a:gd name="connsiteX4258" fmla="*/ 3902742 w 4883895"/>
              <a:gd name="connsiteY4258" fmla="*/ 410473 h 4679020"/>
              <a:gd name="connsiteX4259" fmla="*/ 3889795 w 4883895"/>
              <a:gd name="connsiteY4259" fmla="*/ 425117 h 4679020"/>
              <a:gd name="connsiteX4260" fmla="*/ 3818316 w 4883895"/>
              <a:gd name="connsiteY4260" fmla="*/ 436912 h 4679020"/>
              <a:gd name="connsiteX4261" fmla="*/ 3821558 w 4883895"/>
              <a:gd name="connsiteY4261" fmla="*/ 443516 h 4679020"/>
              <a:gd name="connsiteX4262" fmla="*/ 3821798 w 4883895"/>
              <a:gd name="connsiteY4262" fmla="*/ 450642 h 4679020"/>
              <a:gd name="connsiteX4263" fmla="*/ 3824974 w 4883895"/>
              <a:gd name="connsiteY4263" fmla="*/ 450275 h 4679020"/>
              <a:gd name="connsiteX4264" fmla="*/ 3823359 w 4883895"/>
              <a:gd name="connsiteY4264" fmla="*/ 452503 h 4679020"/>
              <a:gd name="connsiteX4265" fmla="*/ 3822172 w 4883895"/>
              <a:gd name="connsiteY4265" fmla="*/ 453298 h 4679020"/>
              <a:gd name="connsiteX4266" fmla="*/ 3821889 w 4883895"/>
              <a:gd name="connsiteY4266" fmla="*/ 453338 h 4679020"/>
              <a:gd name="connsiteX4267" fmla="*/ 3821912 w 4883895"/>
              <a:gd name="connsiteY4267" fmla="*/ 454001 h 4679020"/>
              <a:gd name="connsiteX4268" fmla="*/ 3821314 w 4883895"/>
              <a:gd name="connsiteY4268" fmla="*/ 454812 h 4679020"/>
              <a:gd name="connsiteX4269" fmla="*/ 3793000 w 4883895"/>
              <a:gd name="connsiteY4269" fmla="*/ 463322 h 4679020"/>
              <a:gd name="connsiteX4270" fmla="*/ 3808702 w 4883895"/>
              <a:gd name="connsiteY4270" fmla="*/ 463230 h 4679020"/>
              <a:gd name="connsiteX4271" fmla="*/ 3805626 w 4883895"/>
              <a:gd name="connsiteY4271" fmla="*/ 463862 h 4679020"/>
              <a:gd name="connsiteX4272" fmla="*/ 3844236 w 4883895"/>
              <a:gd name="connsiteY4272" fmla="*/ 460854 h 4679020"/>
              <a:gd name="connsiteX4273" fmla="*/ 3893925 w 4883895"/>
              <a:gd name="connsiteY4273" fmla="*/ 458069 h 4679020"/>
              <a:gd name="connsiteX4274" fmla="*/ 3835852 w 4883895"/>
              <a:gd name="connsiteY4274" fmla="*/ 463868 h 4679020"/>
              <a:gd name="connsiteX4275" fmla="*/ 3816415 w 4883895"/>
              <a:gd name="connsiteY4275" fmla="*/ 466489 h 4679020"/>
              <a:gd name="connsiteX4276" fmla="*/ 3818175 w 4883895"/>
              <a:gd name="connsiteY4276" fmla="*/ 468484 h 4679020"/>
              <a:gd name="connsiteX4277" fmla="*/ 3818982 w 4883895"/>
              <a:gd name="connsiteY4277" fmla="*/ 468617 h 4679020"/>
              <a:gd name="connsiteX4278" fmla="*/ 3825121 w 4883895"/>
              <a:gd name="connsiteY4278" fmla="*/ 468029 h 4679020"/>
              <a:gd name="connsiteX4279" fmla="*/ 3822639 w 4883895"/>
              <a:gd name="connsiteY4279" fmla="*/ 468937 h 4679020"/>
              <a:gd name="connsiteX4280" fmla="*/ 3822093 w 4883895"/>
              <a:gd name="connsiteY4280" fmla="*/ 469126 h 4679020"/>
              <a:gd name="connsiteX4281" fmla="*/ 3823522 w 4883895"/>
              <a:gd name="connsiteY4281" fmla="*/ 469361 h 4679020"/>
              <a:gd name="connsiteX4282" fmla="*/ 3834007 w 4883895"/>
              <a:gd name="connsiteY4282" fmla="*/ 469053 h 4679020"/>
              <a:gd name="connsiteX4283" fmla="*/ 3964252 w 4883895"/>
              <a:gd name="connsiteY4283" fmla="*/ 460008 h 4679020"/>
              <a:gd name="connsiteX4284" fmla="*/ 3843777 w 4883895"/>
              <a:gd name="connsiteY4284" fmla="*/ 472525 h 4679020"/>
              <a:gd name="connsiteX4285" fmla="*/ 3835051 w 4883895"/>
              <a:gd name="connsiteY4285" fmla="*/ 475265 h 4679020"/>
              <a:gd name="connsiteX4286" fmla="*/ 3843195 w 4883895"/>
              <a:gd name="connsiteY4286" fmla="*/ 474161 h 4679020"/>
              <a:gd name="connsiteX4287" fmla="*/ 3910099 w 4883895"/>
              <a:gd name="connsiteY4287" fmla="*/ 469812 h 4679020"/>
              <a:gd name="connsiteX4288" fmla="*/ 3953042 w 4883895"/>
              <a:gd name="connsiteY4288" fmla="*/ 468022 h 4679020"/>
              <a:gd name="connsiteX4289" fmla="*/ 3947189 w 4883895"/>
              <a:gd name="connsiteY4289" fmla="*/ 470072 h 4679020"/>
              <a:gd name="connsiteX4290" fmla="*/ 3946941 w 4883895"/>
              <a:gd name="connsiteY4290" fmla="*/ 470188 h 4679020"/>
              <a:gd name="connsiteX4291" fmla="*/ 3945055 w 4883895"/>
              <a:gd name="connsiteY4291" fmla="*/ 470400 h 4679020"/>
              <a:gd name="connsiteX4292" fmla="*/ 3914909 w 4883895"/>
              <a:gd name="connsiteY4292" fmla="*/ 472904 h 4679020"/>
              <a:gd name="connsiteX4293" fmla="*/ 3935749 w 4883895"/>
              <a:gd name="connsiteY4293" fmla="*/ 474778 h 4679020"/>
              <a:gd name="connsiteX4294" fmla="*/ 3937901 w 4883895"/>
              <a:gd name="connsiteY4294" fmla="*/ 474554 h 4679020"/>
              <a:gd name="connsiteX4295" fmla="*/ 3936530 w 4883895"/>
              <a:gd name="connsiteY4295" fmla="*/ 477506 h 4679020"/>
              <a:gd name="connsiteX4296" fmla="*/ 3943679 w 4883895"/>
              <a:gd name="connsiteY4296" fmla="*/ 476131 h 4679020"/>
              <a:gd name="connsiteX4297" fmla="*/ 3952029 w 4883895"/>
              <a:gd name="connsiteY4297" fmla="*/ 473390 h 4679020"/>
              <a:gd name="connsiteX4298" fmla="*/ 3958070 w 4883895"/>
              <a:gd name="connsiteY4298" fmla="*/ 473182 h 4679020"/>
              <a:gd name="connsiteX4299" fmla="*/ 3939163 w 4883895"/>
              <a:gd name="connsiteY4299" fmla="*/ 477836 h 4679020"/>
              <a:gd name="connsiteX4300" fmla="*/ 3824749 w 4883895"/>
              <a:gd name="connsiteY4300" fmla="*/ 486666 h 4679020"/>
              <a:gd name="connsiteX4301" fmla="*/ 3809423 w 4883895"/>
              <a:gd name="connsiteY4301" fmla="*/ 487785 h 4679020"/>
              <a:gd name="connsiteX4302" fmla="*/ 3803373 w 4883895"/>
              <a:gd name="connsiteY4302" fmla="*/ 488294 h 4679020"/>
              <a:gd name="connsiteX4303" fmla="*/ 3803764 w 4883895"/>
              <a:gd name="connsiteY4303" fmla="*/ 488564 h 4679020"/>
              <a:gd name="connsiteX4304" fmla="*/ 3807488 w 4883895"/>
              <a:gd name="connsiteY4304" fmla="*/ 491400 h 4679020"/>
              <a:gd name="connsiteX4305" fmla="*/ 3808335 w 4883895"/>
              <a:gd name="connsiteY4305" fmla="*/ 492615 h 4679020"/>
              <a:gd name="connsiteX4306" fmla="*/ 3833912 w 4883895"/>
              <a:gd name="connsiteY4306" fmla="*/ 490959 h 4679020"/>
              <a:gd name="connsiteX4307" fmla="*/ 3854222 w 4883895"/>
              <a:gd name="connsiteY4307" fmla="*/ 489373 h 4679020"/>
              <a:gd name="connsiteX4308" fmla="*/ 3862827 w 4883895"/>
              <a:gd name="connsiteY4308" fmla="*/ 487180 h 4679020"/>
              <a:gd name="connsiteX4309" fmla="*/ 3868550 w 4883895"/>
              <a:gd name="connsiteY4309" fmla="*/ 488254 h 4679020"/>
              <a:gd name="connsiteX4310" fmla="*/ 3880272 w 4883895"/>
              <a:gd name="connsiteY4310" fmla="*/ 487339 h 4679020"/>
              <a:gd name="connsiteX4311" fmla="*/ 3915539 w 4883895"/>
              <a:gd name="connsiteY4311" fmla="*/ 484502 h 4679020"/>
              <a:gd name="connsiteX4312" fmla="*/ 3905679 w 4883895"/>
              <a:gd name="connsiteY4312" fmla="*/ 489029 h 4679020"/>
              <a:gd name="connsiteX4313" fmla="*/ 3903595 w 4883895"/>
              <a:gd name="connsiteY4313" fmla="*/ 489055 h 4679020"/>
              <a:gd name="connsiteX4314" fmla="*/ 3900393 w 4883895"/>
              <a:gd name="connsiteY4314" fmla="*/ 490738 h 4679020"/>
              <a:gd name="connsiteX4315" fmla="*/ 3880022 w 4883895"/>
              <a:gd name="connsiteY4315" fmla="*/ 499146 h 4679020"/>
              <a:gd name="connsiteX4316" fmla="*/ 3860748 w 4883895"/>
              <a:gd name="connsiteY4316" fmla="*/ 506763 h 4679020"/>
              <a:gd name="connsiteX4317" fmla="*/ 3857983 w 4883895"/>
              <a:gd name="connsiteY4317" fmla="*/ 507981 h 4679020"/>
              <a:gd name="connsiteX4318" fmla="*/ 3835375 w 4883895"/>
              <a:gd name="connsiteY4318" fmla="*/ 510434 h 4679020"/>
              <a:gd name="connsiteX4319" fmla="*/ 3862090 w 4883895"/>
              <a:gd name="connsiteY4319" fmla="*/ 502797 h 4679020"/>
              <a:gd name="connsiteX4320" fmla="*/ 3875102 w 4883895"/>
              <a:gd name="connsiteY4320" fmla="*/ 497524 h 4679020"/>
              <a:gd name="connsiteX4321" fmla="*/ 3877465 w 4883895"/>
              <a:gd name="connsiteY4321" fmla="*/ 496528 h 4679020"/>
              <a:gd name="connsiteX4322" fmla="*/ 3859580 w 4883895"/>
              <a:gd name="connsiteY4322" fmla="*/ 500457 h 4679020"/>
              <a:gd name="connsiteX4323" fmla="*/ 3829846 w 4883895"/>
              <a:gd name="connsiteY4323" fmla="*/ 505856 h 4679020"/>
              <a:gd name="connsiteX4324" fmla="*/ 3806588 w 4883895"/>
              <a:gd name="connsiteY4324" fmla="*/ 510341 h 4679020"/>
              <a:gd name="connsiteX4325" fmla="*/ 3804264 w 4883895"/>
              <a:gd name="connsiteY4325" fmla="*/ 512508 h 4679020"/>
              <a:gd name="connsiteX4326" fmla="*/ 3801113 w 4883895"/>
              <a:gd name="connsiteY4326" fmla="*/ 514181 h 4679020"/>
              <a:gd name="connsiteX4327" fmla="*/ 3797615 w 4883895"/>
              <a:gd name="connsiteY4327" fmla="*/ 514563 h 4679020"/>
              <a:gd name="connsiteX4328" fmla="*/ 3815147 w 4883895"/>
              <a:gd name="connsiteY4328" fmla="*/ 513685 h 4679020"/>
              <a:gd name="connsiteX4329" fmla="*/ 3779263 w 4883895"/>
              <a:gd name="connsiteY4329" fmla="*/ 518965 h 4679020"/>
              <a:gd name="connsiteX4330" fmla="*/ 3787839 w 4883895"/>
              <a:gd name="connsiteY4330" fmla="*/ 518471 h 4679020"/>
              <a:gd name="connsiteX4331" fmla="*/ 3790837 w 4883895"/>
              <a:gd name="connsiteY4331" fmla="*/ 518141 h 4679020"/>
              <a:gd name="connsiteX4332" fmla="*/ 3815290 w 4883895"/>
              <a:gd name="connsiteY4332" fmla="*/ 514740 h 4679020"/>
              <a:gd name="connsiteX4333" fmla="*/ 3827592 w 4883895"/>
              <a:gd name="connsiteY4333" fmla="*/ 513027 h 4679020"/>
              <a:gd name="connsiteX4334" fmla="*/ 3838684 w 4883895"/>
              <a:gd name="connsiteY4334" fmla="*/ 511483 h 4679020"/>
              <a:gd name="connsiteX4335" fmla="*/ 3848598 w 4883895"/>
              <a:gd name="connsiteY4335" fmla="*/ 511627 h 4679020"/>
              <a:gd name="connsiteX4336" fmla="*/ 3839263 w 4883895"/>
              <a:gd name="connsiteY4336" fmla="*/ 517025 h 4679020"/>
              <a:gd name="connsiteX4337" fmla="*/ 3828662 w 4883895"/>
              <a:gd name="connsiteY4337" fmla="*/ 522174 h 4679020"/>
              <a:gd name="connsiteX4338" fmla="*/ 3831710 w 4883895"/>
              <a:gd name="connsiteY4338" fmla="*/ 522126 h 4679020"/>
              <a:gd name="connsiteX4339" fmla="*/ 3833951 w 4883895"/>
              <a:gd name="connsiteY4339" fmla="*/ 526208 h 4679020"/>
              <a:gd name="connsiteX4340" fmla="*/ 3821286 w 4883895"/>
              <a:gd name="connsiteY4340" fmla="*/ 528215 h 4679020"/>
              <a:gd name="connsiteX4341" fmla="*/ 3820405 w 4883895"/>
              <a:gd name="connsiteY4341" fmla="*/ 529479 h 4679020"/>
              <a:gd name="connsiteX4342" fmla="*/ 3824968 w 4883895"/>
              <a:gd name="connsiteY4342" fmla="*/ 529553 h 4679020"/>
              <a:gd name="connsiteX4343" fmla="*/ 3825453 w 4883895"/>
              <a:gd name="connsiteY4343" fmla="*/ 529353 h 4679020"/>
              <a:gd name="connsiteX4344" fmla="*/ 3826021 w 4883895"/>
              <a:gd name="connsiteY4344" fmla="*/ 529572 h 4679020"/>
              <a:gd name="connsiteX4345" fmla="*/ 3828743 w 4883895"/>
              <a:gd name="connsiteY4345" fmla="*/ 529615 h 4679020"/>
              <a:gd name="connsiteX4346" fmla="*/ 3846792 w 4883895"/>
              <a:gd name="connsiteY4346" fmla="*/ 527420 h 4679020"/>
              <a:gd name="connsiteX4347" fmla="*/ 3977269 w 4883895"/>
              <a:gd name="connsiteY4347" fmla="*/ 508933 h 4679020"/>
              <a:gd name="connsiteX4348" fmla="*/ 3931896 w 4883895"/>
              <a:gd name="connsiteY4348" fmla="*/ 527898 h 4679020"/>
              <a:gd name="connsiteX4349" fmla="*/ 4018461 w 4883895"/>
              <a:gd name="connsiteY4349" fmla="*/ 513196 h 4679020"/>
              <a:gd name="connsiteX4350" fmla="*/ 4032323 w 4883895"/>
              <a:gd name="connsiteY4350" fmla="*/ 509544 h 4679020"/>
              <a:gd name="connsiteX4351" fmla="*/ 4019781 w 4883895"/>
              <a:gd name="connsiteY4351" fmla="*/ 514236 h 4679020"/>
              <a:gd name="connsiteX4352" fmla="*/ 4047361 w 4883895"/>
              <a:gd name="connsiteY4352" fmla="*/ 515903 h 4679020"/>
              <a:gd name="connsiteX4353" fmla="*/ 4083239 w 4883895"/>
              <a:gd name="connsiteY4353" fmla="*/ 516968 h 4679020"/>
              <a:gd name="connsiteX4354" fmla="*/ 4094925 w 4883895"/>
              <a:gd name="connsiteY4354" fmla="*/ 515657 h 4679020"/>
              <a:gd name="connsiteX4355" fmla="*/ 3973223 w 4883895"/>
              <a:gd name="connsiteY4355" fmla="*/ 544310 h 4679020"/>
              <a:gd name="connsiteX4356" fmla="*/ 3960260 w 4883895"/>
              <a:gd name="connsiteY4356" fmla="*/ 547162 h 4679020"/>
              <a:gd name="connsiteX4357" fmla="*/ 3939340 w 4883895"/>
              <a:gd name="connsiteY4357" fmla="*/ 555965 h 4679020"/>
              <a:gd name="connsiteX4358" fmla="*/ 3949618 w 4883895"/>
              <a:gd name="connsiteY4358" fmla="*/ 555675 h 4679020"/>
              <a:gd name="connsiteX4359" fmla="*/ 3912060 w 4883895"/>
              <a:gd name="connsiteY4359" fmla="*/ 569954 h 4679020"/>
              <a:gd name="connsiteX4360" fmla="*/ 3923201 w 4883895"/>
              <a:gd name="connsiteY4360" fmla="*/ 571105 h 4679020"/>
              <a:gd name="connsiteX4361" fmla="*/ 3932852 w 4883895"/>
              <a:gd name="connsiteY4361" fmla="*/ 578412 h 4679020"/>
              <a:gd name="connsiteX4362" fmla="*/ 3940351 w 4883895"/>
              <a:gd name="connsiteY4362" fmla="*/ 583927 h 4679020"/>
              <a:gd name="connsiteX4363" fmla="*/ 3949311 w 4883895"/>
              <a:gd name="connsiteY4363" fmla="*/ 579224 h 4679020"/>
              <a:gd name="connsiteX4364" fmla="*/ 3963789 w 4883895"/>
              <a:gd name="connsiteY4364" fmla="*/ 574460 h 4679020"/>
              <a:gd name="connsiteX4365" fmla="*/ 3954354 w 4883895"/>
              <a:gd name="connsiteY4365" fmla="*/ 582291 h 4679020"/>
              <a:gd name="connsiteX4366" fmla="*/ 3954616 w 4883895"/>
              <a:gd name="connsiteY4366" fmla="*/ 581227 h 4679020"/>
              <a:gd name="connsiteX4367" fmla="*/ 3956292 w 4883895"/>
              <a:gd name="connsiteY4367" fmla="*/ 580324 h 4679020"/>
              <a:gd name="connsiteX4368" fmla="*/ 3954784 w 4883895"/>
              <a:gd name="connsiteY4368" fmla="*/ 580544 h 4679020"/>
              <a:gd name="connsiteX4369" fmla="*/ 3954616 w 4883895"/>
              <a:gd name="connsiteY4369" fmla="*/ 581227 h 4679020"/>
              <a:gd name="connsiteX4370" fmla="*/ 3951536 w 4883895"/>
              <a:gd name="connsiteY4370" fmla="*/ 582889 h 4679020"/>
              <a:gd name="connsiteX4371" fmla="*/ 3949322 w 4883895"/>
              <a:gd name="connsiteY4371" fmla="*/ 583358 h 4679020"/>
              <a:gd name="connsiteX4372" fmla="*/ 3947033 w 4883895"/>
              <a:gd name="connsiteY4372" fmla="*/ 584482 h 4679020"/>
              <a:gd name="connsiteX4373" fmla="*/ 3942336 w 4883895"/>
              <a:gd name="connsiteY4373" fmla="*/ 592741 h 4679020"/>
              <a:gd name="connsiteX4374" fmla="*/ 3903741 w 4883895"/>
              <a:gd name="connsiteY4374" fmla="*/ 608342 h 4679020"/>
              <a:gd name="connsiteX4375" fmla="*/ 3899574 w 4883895"/>
              <a:gd name="connsiteY4375" fmla="*/ 614608 h 4679020"/>
              <a:gd name="connsiteX4376" fmla="*/ 3884173 w 4883895"/>
              <a:gd name="connsiteY4376" fmla="*/ 622070 h 4679020"/>
              <a:gd name="connsiteX4377" fmla="*/ 3881141 w 4883895"/>
              <a:gd name="connsiteY4377" fmla="*/ 623027 h 4679020"/>
              <a:gd name="connsiteX4378" fmla="*/ 3885554 w 4883895"/>
              <a:gd name="connsiteY4378" fmla="*/ 622427 h 4679020"/>
              <a:gd name="connsiteX4379" fmla="*/ 3898165 w 4883895"/>
              <a:gd name="connsiteY4379" fmla="*/ 620607 h 4679020"/>
              <a:gd name="connsiteX4380" fmla="*/ 3962521 w 4883895"/>
              <a:gd name="connsiteY4380" fmla="*/ 598112 h 4679020"/>
              <a:gd name="connsiteX4381" fmla="*/ 4020202 w 4883895"/>
              <a:gd name="connsiteY4381" fmla="*/ 574614 h 4679020"/>
              <a:gd name="connsiteX4382" fmla="*/ 4024546 w 4883895"/>
              <a:gd name="connsiteY4382" fmla="*/ 574882 h 4679020"/>
              <a:gd name="connsiteX4383" fmla="*/ 4034756 w 4883895"/>
              <a:gd name="connsiteY4383" fmla="*/ 574892 h 4679020"/>
              <a:gd name="connsiteX4384" fmla="*/ 4017054 w 4883895"/>
              <a:gd name="connsiteY4384" fmla="*/ 583539 h 4679020"/>
              <a:gd name="connsiteX4385" fmla="*/ 4035133 w 4883895"/>
              <a:gd name="connsiteY4385" fmla="*/ 577837 h 4679020"/>
              <a:gd name="connsiteX4386" fmla="*/ 4035510 w 4883895"/>
              <a:gd name="connsiteY4386" fmla="*/ 582467 h 4679020"/>
              <a:gd name="connsiteX4387" fmla="*/ 4042040 w 4883895"/>
              <a:gd name="connsiteY4387" fmla="*/ 581976 h 4679020"/>
              <a:gd name="connsiteX4388" fmla="*/ 4025189 w 4883895"/>
              <a:gd name="connsiteY4388" fmla="*/ 589614 h 4679020"/>
              <a:gd name="connsiteX4389" fmla="*/ 4019652 w 4883895"/>
              <a:gd name="connsiteY4389" fmla="*/ 591140 h 4679020"/>
              <a:gd name="connsiteX4390" fmla="*/ 4016895 w 4883895"/>
              <a:gd name="connsiteY4390" fmla="*/ 591221 h 4679020"/>
              <a:gd name="connsiteX4391" fmla="*/ 4017928 w 4883895"/>
              <a:gd name="connsiteY4391" fmla="*/ 592905 h 4679020"/>
              <a:gd name="connsiteX4392" fmla="*/ 3995383 w 4883895"/>
              <a:gd name="connsiteY4392" fmla="*/ 603124 h 4679020"/>
              <a:gd name="connsiteX4393" fmla="*/ 3988081 w 4883895"/>
              <a:gd name="connsiteY4393" fmla="*/ 604050 h 4679020"/>
              <a:gd name="connsiteX4394" fmla="*/ 3971326 w 4883895"/>
              <a:gd name="connsiteY4394" fmla="*/ 605459 h 4679020"/>
              <a:gd name="connsiteX4395" fmla="*/ 3951308 w 4883895"/>
              <a:gd name="connsiteY4395" fmla="*/ 609719 h 4679020"/>
              <a:gd name="connsiteX4396" fmla="*/ 3986256 w 4883895"/>
              <a:gd name="connsiteY4396" fmla="*/ 607076 h 4679020"/>
              <a:gd name="connsiteX4397" fmla="*/ 3986644 w 4883895"/>
              <a:gd name="connsiteY4397" fmla="*/ 607085 h 4679020"/>
              <a:gd name="connsiteX4398" fmla="*/ 3980498 w 4883895"/>
              <a:gd name="connsiteY4398" fmla="*/ 609871 h 4679020"/>
              <a:gd name="connsiteX4399" fmla="*/ 3926283 w 4883895"/>
              <a:gd name="connsiteY4399" fmla="*/ 630925 h 4679020"/>
              <a:gd name="connsiteX4400" fmla="*/ 3907303 w 4883895"/>
              <a:gd name="connsiteY4400" fmla="*/ 637751 h 4679020"/>
              <a:gd name="connsiteX4401" fmla="*/ 3911902 w 4883895"/>
              <a:gd name="connsiteY4401" fmla="*/ 637053 h 4679020"/>
              <a:gd name="connsiteX4402" fmla="*/ 3974081 w 4883895"/>
              <a:gd name="connsiteY4402" fmla="*/ 630651 h 4679020"/>
              <a:gd name="connsiteX4403" fmla="*/ 3962562 w 4883895"/>
              <a:gd name="connsiteY4403" fmla="*/ 634313 h 4679020"/>
              <a:gd name="connsiteX4404" fmla="*/ 3890514 w 4883895"/>
              <a:gd name="connsiteY4404" fmla="*/ 650721 h 4679020"/>
              <a:gd name="connsiteX4405" fmla="*/ 3884230 w 4883895"/>
              <a:gd name="connsiteY4405" fmla="*/ 652245 h 4679020"/>
              <a:gd name="connsiteX4406" fmla="*/ 3880909 w 4883895"/>
              <a:gd name="connsiteY4406" fmla="*/ 655157 h 4679020"/>
              <a:gd name="connsiteX4407" fmla="*/ 3861011 w 4883895"/>
              <a:gd name="connsiteY4407" fmla="*/ 657874 h 4679020"/>
              <a:gd name="connsiteX4408" fmla="*/ 3853305 w 4883895"/>
              <a:gd name="connsiteY4408" fmla="*/ 659742 h 4679020"/>
              <a:gd name="connsiteX4409" fmla="*/ 3872380 w 4883895"/>
              <a:gd name="connsiteY4409" fmla="*/ 659113 h 4679020"/>
              <a:gd name="connsiteX4410" fmla="*/ 3870780 w 4883895"/>
              <a:gd name="connsiteY4410" fmla="*/ 659808 h 4679020"/>
              <a:gd name="connsiteX4411" fmla="*/ 3833930 w 4883895"/>
              <a:gd name="connsiteY4411" fmla="*/ 677444 h 4679020"/>
              <a:gd name="connsiteX4412" fmla="*/ 3889998 w 4883895"/>
              <a:gd name="connsiteY4412" fmla="*/ 661856 h 4679020"/>
              <a:gd name="connsiteX4413" fmla="*/ 3902583 w 4883895"/>
              <a:gd name="connsiteY4413" fmla="*/ 659267 h 4679020"/>
              <a:gd name="connsiteX4414" fmla="*/ 3888825 w 4883895"/>
              <a:gd name="connsiteY4414" fmla="*/ 669048 h 4679020"/>
              <a:gd name="connsiteX4415" fmla="*/ 3891857 w 4883895"/>
              <a:gd name="connsiteY4415" fmla="*/ 668309 h 4679020"/>
              <a:gd name="connsiteX4416" fmla="*/ 3983986 w 4883895"/>
              <a:gd name="connsiteY4416" fmla="*/ 644610 h 4679020"/>
              <a:gd name="connsiteX4417" fmla="*/ 4012204 w 4883895"/>
              <a:gd name="connsiteY4417" fmla="*/ 638425 h 4679020"/>
              <a:gd name="connsiteX4418" fmla="*/ 3994884 w 4883895"/>
              <a:gd name="connsiteY4418" fmla="*/ 643773 h 4679020"/>
              <a:gd name="connsiteX4419" fmla="*/ 3948466 w 4883895"/>
              <a:gd name="connsiteY4419" fmla="*/ 656807 h 4679020"/>
              <a:gd name="connsiteX4420" fmla="*/ 3896100 w 4883895"/>
              <a:gd name="connsiteY4420" fmla="*/ 671215 h 4679020"/>
              <a:gd name="connsiteX4421" fmla="*/ 3942948 w 4883895"/>
              <a:gd name="connsiteY4421" fmla="*/ 672217 h 4679020"/>
              <a:gd name="connsiteX4422" fmla="*/ 3993829 w 4883895"/>
              <a:gd name="connsiteY4422" fmla="*/ 665326 h 4679020"/>
              <a:gd name="connsiteX4423" fmla="*/ 3970104 w 4883895"/>
              <a:gd name="connsiteY4423" fmla="*/ 674303 h 4679020"/>
              <a:gd name="connsiteX4424" fmla="*/ 3959009 w 4883895"/>
              <a:gd name="connsiteY4424" fmla="*/ 679843 h 4679020"/>
              <a:gd name="connsiteX4425" fmla="*/ 3839040 w 4883895"/>
              <a:gd name="connsiteY4425" fmla="*/ 717477 h 4679020"/>
              <a:gd name="connsiteX4426" fmla="*/ 3833311 w 4883895"/>
              <a:gd name="connsiteY4426" fmla="*/ 725205 h 4679020"/>
              <a:gd name="connsiteX4427" fmla="*/ 3800569 w 4883895"/>
              <a:gd name="connsiteY4427" fmla="*/ 734577 h 4679020"/>
              <a:gd name="connsiteX4428" fmla="*/ 3800963 w 4883895"/>
              <a:gd name="connsiteY4428" fmla="*/ 744941 h 4679020"/>
              <a:gd name="connsiteX4429" fmla="*/ 3760640 w 4883895"/>
              <a:gd name="connsiteY4429" fmla="*/ 760842 h 4679020"/>
              <a:gd name="connsiteX4430" fmla="*/ 3760468 w 4883895"/>
              <a:gd name="connsiteY4430" fmla="*/ 762212 h 4679020"/>
              <a:gd name="connsiteX4431" fmla="*/ 3760411 w 4883895"/>
              <a:gd name="connsiteY4431" fmla="*/ 762670 h 4679020"/>
              <a:gd name="connsiteX4432" fmla="*/ 3760437 w 4883895"/>
              <a:gd name="connsiteY4432" fmla="*/ 762466 h 4679020"/>
              <a:gd name="connsiteX4433" fmla="*/ 3760468 w 4883895"/>
              <a:gd name="connsiteY4433" fmla="*/ 762212 h 4679020"/>
              <a:gd name="connsiteX4434" fmla="*/ 3760564 w 4883895"/>
              <a:gd name="connsiteY4434" fmla="*/ 761452 h 4679020"/>
              <a:gd name="connsiteX4435" fmla="*/ 3760640 w 4883895"/>
              <a:gd name="connsiteY4435" fmla="*/ 760842 h 4679020"/>
              <a:gd name="connsiteX4436" fmla="*/ 3795110 w 4883895"/>
              <a:gd name="connsiteY4436" fmla="*/ 751172 h 4679020"/>
              <a:gd name="connsiteX4437" fmla="*/ 3821240 w 4883895"/>
              <a:gd name="connsiteY4437" fmla="*/ 746765 h 4679020"/>
              <a:gd name="connsiteX4438" fmla="*/ 3822708 w 4883895"/>
              <a:gd name="connsiteY4438" fmla="*/ 746298 h 4679020"/>
              <a:gd name="connsiteX4439" fmla="*/ 3822760 w 4883895"/>
              <a:gd name="connsiteY4439" fmla="*/ 744841 h 4679020"/>
              <a:gd name="connsiteX4440" fmla="*/ 3825447 w 4883895"/>
              <a:gd name="connsiteY4440" fmla="*/ 741544 h 4679020"/>
              <a:gd name="connsiteX4441" fmla="*/ 3827205 w 4883895"/>
              <a:gd name="connsiteY4441" fmla="*/ 742264 h 4679020"/>
              <a:gd name="connsiteX4442" fmla="*/ 3827522 w 4883895"/>
              <a:gd name="connsiteY4442" fmla="*/ 744255 h 4679020"/>
              <a:gd name="connsiteX4443" fmla="*/ 3826814 w 4883895"/>
              <a:gd name="connsiteY4443" fmla="*/ 744994 h 4679020"/>
              <a:gd name="connsiteX4444" fmla="*/ 3849199 w 4883895"/>
              <a:gd name="connsiteY4444" fmla="*/ 737883 h 4679020"/>
              <a:gd name="connsiteX4445" fmla="*/ 3811750 w 4883895"/>
              <a:gd name="connsiteY4445" fmla="*/ 757851 h 4679020"/>
              <a:gd name="connsiteX4446" fmla="*/ 3815535 w 4883895"/>
              <a:gd name="connsiteY4446" fmla="*/ 758295 h 4679020"/>
              <a:gd name="connsiteX4447" fmla="*/ 3903257 w 4883895"/>
              <a:gd name="connsiteY4447" fmla="*/ 741819 h 4679020"/>
              <a:gd name="connsiteX4448" fmla="*/ 3953950 w 4883895"/>
              <a:gd name="connsiteY4448" fmla="*/ 729650 h 4679020"/>
              <a:gd name="connsiteX4449" fmla="*/ 3986058 w 4883895"/>
              <a:gd name="connsiteY4449" fmla="*/ 721006 h 4679020"/>
              <a:gd name="connsiteX4450" fmla="*/ 3998304 w 4883895"/>
              <a:gd name="connsiteY4450" fmla="*/ 718143 h 4679020"/>
              <a:gd name="connsiteX4451" fmla="*/ 3998397 w 4883895"/>
              <a:gd name="connsiteY4451" fmla="*/ 725726 h 4679020"/>
              <a:gd name="connsiteX4452" fmla="*/ 3984043 w 4883895"/>
              <a:gd name="connsiteY4452" fmla="*/ 730655 h 4679020"/>
              <a:gd name="connsiteX4453" fmla="*/ 3964472 w 4883895"/>
              <a:gd name="connsiteY4453" fmla="*/ 734523 h 4679020"/>
              <a:gd name="connsiteX4454" fmla="*/ 3927072 w 4883895"/>
              <a:gd name="connsiteY4454" fmla="*/ 745362 h 4679020"/>
              <a:gd name="connsiteX4455" fmla="*/ 3931652 w 4883895"/>
              <a:gd name="connsiteY4455" fmla="*/ 746019 h 4679020"/>
              <a:gd name="connsiteX4456" fmla="*/ 3893512 w 4883895"/>
              <a:gd name="connsiteY4456" fmla="*/ 756381 h 4679020"/>
              <a:gd name="connsiteX4457" fmla="*/ 3858179 w 4883895"/>
              <a:gd name="connsiteY4457" fmla="*/ 766663 h 4679020"/>
              <a:gd name="connsiteX4458" fmla="*/ 3872011 w 4883895"/>
              <a:gd name="connsiteY4458" fmla="*/ 765064 h 4679020"/>
              <a:gd name="connsiteX4459" fmla="*/ 3870397 w 4883895"/>
              <a:gd name="connsiteY4459" fmla="*/ 767293 h 4679020"/>
              <a:gd name="connsiteX4460" fmla="*/ 3869209 w 4883895"/>
              <a:gd name="connsiteY4460" fmla="*/ 768087 h 4679020"/>
              <a:gd name="connsiteX4461" fmla="*/ 3839157 w 4883895"/>
              <a:gd name="connsiteY4461" fmla="*/ 772270 h 4679020"/>
              <a:gd name="connsiteX4462" fmla="*/ 3840403 w 4883895"/>
              <a:gd name="connsiteY4462" fmla="*/ 771836 h 4679020"/>
              <a:gd name="connsiteX4463" fmla="*/ 3806868 w 4883895"/>
              <a:gd name="connsiteY4463" fmla="*/ 781596 h 4679020"/>
              <a:gd name="connsiteX4464" fmla="*/ 3812288 w 4883895"/>
              <a:gd name="connsiteY4464" fmla="*/ 780579 h 4679020"/>
              <a:gd name="connsiteX4465" fmla="*/ 3815087 w 4883895"/>
              <a:gd name="connsiteY4465" fmla="*/ 779800 h 4679020"/>
              <a:gd name="connsiteX4466" fmla="*/ 3832326 w 4883895"/>
              <a:gd name="connsiteY4466" fmla="*/ 778157 h 4679020"/>
              <a:gd name="connsiteX4467" fmla="*/ 3855740 w 4883895"/>
              <a:gd name="connsiteY4467" fmla="*/ 778019 h 4679020"/>
              <a:gd name="connsiteX4468" fmla="*/ 3799082 w 4883895"/>
              <a:gd name="connsiteY4468" fmla="*/ 786165 h 4679020"/>
              <a:gd name="connsiteX4469" fmla="*/ 3802400 w 4883895"/>
              <a:gd name="connsiteY4469" fmla="*/ 789495 h 4679020"/>
              <a:gd name="connsiteX4470" fmla="*/ 3838839 w 4883895"/>
              <a:gd name="connsiteY4470" fmla="*/ 786008 h 4679020"/>
              <a:gd name="connsiteX4471" fmla="*/ 3876950 w 4883895"/>
              <a:gd name="connsiteY4471" fmla="*/ 775500 h 4679020"/>
              <a:gd name="connsiteX4472" fmla="*/ 3925984 w 4883895"/>
              <a:gd name="connsiteY4472" fmla="*/ 761980 h 4679020"/>
              <a:gd name="connsiteX4473" fmla="*/ 3913381 w 4883895"/>
              <a:gd name="connsiteY4473" fmla="*/ 762443 h 4679020"/>
              <a:gd name="connsiteX4474" fmla="*/ 3891903 w 4883895"/>
              <a:gd name="connsiteY4474" fmla="*/ 764974 h 4679020"/>
              <a:gd name="connsiteX4475" fmla="*/ 3900347 w 4883895"/>
              <a:gd name="connsiteY4475" fmla="*/ 761619 h 4679020"/>
              <a:gd name="connsiteX4476" fmla="*/ 3941187 w 4883895"/>
              <a:gd name="connsiteY4476" fmla="*/ 751157 h 4679020"/>
              <a:gd name="connsiteX4477" fmla="*/ 3960742 w 4883895"/>
              <a:gd name="connsiteY4477" fmla="*/ 744313 h 4679020"/>
              <a:gd name="connsiteX4478" fmla="*/ 3960496 w 4883895"/>
              <a:gd name="connsiteY4478" fmla="*/ 744759 h 4679020"/>
              <a:gd name="connsiteX4479" fmla="*/ 3971572 w 4883895"/>
              <a:gd name="connsiteY4479" fmla="*/ 744794 h 4679020"/>
              <a:gd name="connsiteX4480" fmla="*/ 3975712 w 4883895"/>
              <a:gd name="connsiteY4480" fmla="*/ 744731 h 4679020"/>
              <a:gd name="connsiteX4481" fmla="*/ 3969625 w 4883895"/>
              <a:gd name="connsiteY4481" fmla="*/ 747172 h 4679020"/>
              <a:gd name="connsiteX4482" fmla="*/ 3937328 w 4883895"/>
              <a:gd name="connsiteY4482" fmla="*/ 758984 h 4679020"/>
              <a:gd name="connsiteX4483" fmla="*/ 3977913 w 4883895"/>
              <a:gd name="connsiteY4483" fmla="*/ 748757 h 4679020"/>
              <a:gd name="connsiteX4484" fmla="*/ 4021637 w 4883895"/>
              <a:gd name="connsiteY4484" fmla="*/ 738579 h 4679020"/>
              <a:gd name="connsiteX4485" fmla="*/ 4018157 w 4883895"/>
              <a:gd name="connsiteY4485" fmla="*/ 743391 h 4679020"/>
              <a:gd name="connsiteX4486" fmla="*/ 4018174 w 4883895"/>
              <a:gd name="connsiteY4486" fmla="*/ 743534 h 4679020"/>
              <a:gd name="connsiteX4487" fmla="*/ 4013746 w 4883895"/>
              <a:gd name="connsiteY4487" fmla="*/ 743746 h 4679020"/>
              <a:gd name="connsiteX4488" fmla="*/ 3971929 w 4883895"/>
              <a:gd name="connsiteY4488" fmla="*/ 758304 h 4679020"/>
              <a:gd name="connsiteX4489" fmla="*/ 4067243 w 4883895"/>
              <a:gd name="connsiteY4489" fmla="*/ 740660 h 4679020"/>
              <a:gd name="connsiteX4490" fmla="*/ 4106834 w 4883895"/>
              <a:gd name="connsiteY4490" fmla="*/ 737108 h 4679020"/>
              <a:gd name="connsiteX4491" fmla="*/ 4107580 w 4883895"/>
              <a:gd name="connsiteY4491" fmla="*/ 737011 h 4679020"/>
              <a:gd name="connsiteX4492" fmla="*/ 4084185 w 4883895"/>
              <a:gd name="connsiteY4492" fmla="*/ 745584 h 4679020"/>
              <a:gd name="connsiteX4493" fmla="*/ 4045079 w 4883895"/>
              <a:gd name="connsiteY4493" fmla="*/ 755815 h 4679020"/>
              <a:gd name="connsiteX4494" fmla="*/ 3982258 w 4883895"/>
              <a:gd name="connsiteY4494" fmla="*/ 779612 h 4679020"/>
              <a:gd name="connsiteX4495" fmla="*/ 4008892 w 4883895"/>
              <a:gd name="connsiteY4495" fmla="*/ 772491 h 4679020"/>
              <a:gd name="connsiteX4496" fmla="*/ 4020413 w 4883895"/>
              <a:gd name="connsiteY4496" fmla="*/ 770418 h 4679020"/>
              <a:gd name="connsiteX4497" fmla="*/ 4055228 w 4883895"/>
              <a:gd name="connsiteY4497" fmla="*/ 774575 h 4679020"/>
              <a:gd name="connsiteX4498" fmla="*/ 3999333 w 4883895"/>
              <a:gd name="connsiteY4498" fmla="*/ 792454 h 4679020"/>
              <a:gd name="connsiteX4499" fmla="*/ 4053855 w 4883895"/>
              <a:gd name="connsiteY4499" fmla="*/ 786578 h 4679020"/>
              <a:gd name="connsiteX4500" fmla="*/ 4109502 w 4883895"/>
              <a:gd name="connsiteY4500" fmla="*/ 776343 h 4679020"/>
              <a:gd name="connsiteX4501" fmla="*/ 4136112 w 4883895"/>
              <a:gd name="connsiteY4501" fmla="*/ 779092 h 4679020"/>
              <a:gd name="connsiteX4502" fmla="*/ 4156968 w 4883895"/>
              <a:gd name="connsiteY4502" fmla="*/ 775202 h 4679020"/>
              <a:gd name="connsiteX4503" fmla="*/ 3991439 w 4883895"/>
              <a:gd name="connsiteY4503" fmla="*/ 825296 h 4679020"/>
              <a:gd name="connsiteX4504" fmla="*/ 3859241 w 4883895"/>
              <a:gd name="connsiteY4504" fmla="*/ 860382 h 4679020"/>
              <a:gd name="connsiteX4505" fmla="*/ 3861522 w 4883895"/>
              <a:gd name="connsiteY4505" fmla="*/ 862408 h 4679020"/>
              <a:gd name="connsiteX4506" fmla="*/ 3857867 w 4883895"/>
              <a:gd name="connsiteY4506" fmla="*/ 862335 h 4679020"/>
              <a:gd name="connsiteX4507" fmla="*/ 3858401 w 4883895"/>
              <a:gd name="connsiteY4507" fmla="*/ 860604 h 4679020"/>
              <a:gd name="connsiteX4508" fmla="*/ 3844143 w 4883895"/>
              <a:gd name="connsiteY4508" fmla="*/ 864389 h 4679020"/>
              <a:gd name="connsiteX4509" fmla="*/ 3842513 w 4883895"/>
              <a:gd name="connsiteY4509" fmla="*/ 865412 h 4679020"/>
              <a:gd name="connsiteX4510" fmla="*/ 3843340 w 4883895"/>
              <a:gd name="connsiteY4510" fmla="*/ 868059 h 4679020"/>
              <a:gd name="connsiteX4511" fmla="*/ 3857867 w 4883895"/>
              <a:gd name="connsiteY4511" fmla="*/ 862335 h 4679020"/>
              <a:gd name="connsiteX4512" fmla="*/ 3859314 w 4883895"/>
              <a:gd name="connsiteY4512" fmla="*/ 866610 h 4679020"/>
              <a:gd name="connsiteX4513" fmla="*/ 4004232 w 4883895"/>
              <a:gd name="connsiteY4513" fmla="*/ 828580 h 4679020"/>
              <a:gd name="connsiteX4514" fmla="*/ 4254897 w 4883895"/>
              <a:gd name="connsiteY4514" fmla="*/ 779283 h 4679020"/>
              <a:gd name="connsiteX4515" fmla="*/ 4182400 w 4883895"/>
              <a:gd name="connsiteY4515" fmla="*/ 808872 h 4679020"/>
              <a:gd name="connsiteX4516" fmla="*/ 4243234 w 4883895"/>
              <a:gd name="connsiteY4516" fmla="*/ 799356 h 4679020"/>
              <a:gd name="connsiteX4517" fmla="*/ 4261139 w 4883895"/>
              <a:gd name="connsiteY4517" fmla="*/ 806819 h 4679020"/>
              <a:gd name="connsiteX4518" fmla="*/ 4373744 w 4883895"/>
              <a:gd name="connsiteY4518" fmla="*/ 784489 h 4679020"/>
              <a:gd name="connsiteX4519" fmla="*/ 4354421 w 4883895"/>
              <a:gd name="connsiteY4519" fmla="*/ 793009 h 4679020"/>
              <a:gd name="connsiteX4520" fmla="*/ 4351754 w 4883895"/>
              <a:gd name="connsiteY4520" fmla="*/ 793225 h 4679020"/>
              <a:gd name="connsiteX4521" fmla="*/ 4348014 w 4883895"/>
              <a:gd name="connsiteY4521" fmla="*/ 795002 h 4679020"/>
              <a:gd name="connsiteX4522" fmla="*/ 4340394 w 4883895"/>
              <a:gd name="connsiteY4522" fmla="*/ 797094 h 4679020"/>
              <a:gd name="connsiteX4523" fmla="*/ 4324668 w 4883895"/>
              <a:gd name="connsiteY4523" fmla="*/ 800782 h 4679020"/>
              <a:gd name="connsiteX4524" fmla="*/ 4272057 w 4883895"/>
              <a:gd name="connsiteY4524" fmla="*/ 818464 h 4679020"/>
              <a:gd name="connsiteX4525" fmla="*/ 4316300 w 4883895"/>
              <a:gd name="connsiteY4525" fmla="*/ 810156 h 4679020"/>
              <a:gd name="connsiteX4526" fmla="*/ 4339023 w 4883895"/>
              <a:gd name="connsiteY4526" fmla="*/ 799278 h 4679020"/>
              <a:gd name="connsiteX4527" fmla="*/ 4348014 w 4883895"/>
              <a:gd name="connsiteY4527" fmla="*/ 795002 h 4679020"/>
              <a:gd name="connsiteX4528" fmla="*/ 4353009 w 4883895"/>
              <a:gd name="connsiteY4528" fmla="*/ 793632 h 4679020"/>
              <a:gd name="connsiteX4529" fmla="*/ 4354421 w 4883895"/>
              <a:gd name="connsiteY4529" fmla="*/ 793009 h 4679020"/>
              <a:gd name="connsiteX4530" fmla="*/ 4360306 w 4883895"/>
              <a:gd name="connsiteY4530" fmla="*/ 792535 h 4679020"/>
              <a:gd name="connsiteX4531" fmla="*/ 4332176 w 4883895"/>
              <a:gd name="connsiteY4531" fmla="*/ 812554 h 4679020"/>
              <a:gd name="connsiteX4532" fmla="*/ 4326832 w 4883895"/>
              <a:gd name="connsiteY4532" fmla="*/ 814150 h 4679020"/>
              <a:gd name="connsiteX4533" fmla="*/ 4326136 w 4883895"/>
              <a:gd name="connsiteY4533" fmla="*/ 814336 h 4679020"/>
              <a:gd name="connsiteX4534" fmla="*/ 4326022 w 4883895"/>
              <a:gd name="connsiteY4534" fmla="*/ 814391 h 4679020"/>
              <a:gd name="connsiteX4535" fmla="*/ 4326832 w 4883895"/>
              <a:gd name="connsiteY4535" fmla="*/ 814150 h 4679020"/>
              <a:gd name="connsiteX4536" fmla="*/ 4335277 w 4883895"/>
              <a:gd name="connsiteY4536" fmla="*/ 811885 h 4679020"/>
              <a:gd name="connsiteX4537" fmla="*/ 4422383 w 4883895"/>
              <a:gd name="connsiteY4537" fmla="*/ 800459 h 4679020"/>
              <a:gd name="connsiteX4538" fmla="*/ 4405619 w 4883895"/>
              <a:gd name="connsiteY4538" fmla="*/ 816768 h 4679020"/>
              <a:gd name="connsiteX4539" fmla="*/ 4399859 w 4883895"/>
              <a:gd name="connsiteY4539" fmla="*/ 818899 h 4679020"/>
              <a:gd name="connsiteX4540" fmla="*/ 4371082 w 4883895"/>
              <a:gd name="connsiteY4540" fmla="*/ 827003 h 4679020"/>
              <a:gd name="connsiteX4541" fmla="*/ 4321923 w 4883895"/>
              <a:gd name="connsiteY4541" fmla="*/ 846216 h 4679020"/>
              <a:gd name="connsiteX4542" fmla="*/ 4367582 w 4883895"/>
              <a:gd name="connsiteY4542" fmla="*/ 836389 h 4679020"/>
              <a:gd name="connsiteX4543" fmla="*/ 4369478 w 4883895"/>
              <a:gd name="connsiteY4543" fmla="*/ 835793 h 4679020"/>
              <a:gd name="connsiteX4544" fmla="*/ 4371572 w 4883895"/>
              <a:gd name="connsiteY4544" fmla="*/ 835609 h 4679020"/>
              <a:gd name="connsiteX4545" fmla="*/ 4391678 w 4883895"/>
              <a:gd name="connsiteY4545" fmla="*/ 832661 h 4679020"/>
              <a:gd name="connsiteX4546" fmla="*/ 4401179 w 4883895"/>
              <a:gd name="connsiteY4546" fmla="*/ 836245 h 4679020"/>
              <a:gd name="connsiteX4547" fmla="*/ 4397381 w 4883895"/>
              <a:gd name="connsiteY4547" fmla="*/ 838918 h 4679020"/>
              <a:gd name="connsiteX4548" fmla="*/ 4265781 w 4883895"/>
              <a:gd name="connsiteY4548" fmla="*/ 871741 h 4679020"/>
              <a:gd name="connsiteX4549" fmla="*/ 4220408 w 4883895"/>
              <a:gd name="connsiteY4549" fmla="*/ 890705 h 4679020"/>
              <a:gd name="connsiteX4550" fmla="*/ 4276486 w 4883895"/>
              <a:gd name="connsiteY4550" fmla="*/ 876681 h 4679020"/>
              <a:gd name="connsiteX4551" fmla="*/ 4322026 w 4883895"/>
              <a:gd name="connsiteY4551" fmla="*/ 866550 h 4679020"/>
              <a:gd name="connsiteX4552" fmla="*/ 4328954 w 4883895"/>
              <a:gd name="connsiteY4552" fmla="*/ 869831 h 4679020"/>
              <a:gd name="connsiteX4553" fmla="*/ 4309800 w 4883895"/>
              <a:gd name="connsiteY4553" fmla="*/ 876026 h 4679020"/>
              <a:gd name="connsiteX4554" fmla="*/ 4133008 w 4883895"/>
              <a:gd name="connsiteY4554" fmla="*/ 919898 h 4679020"/>
              <a:gd name="connsiteX4555" fmla="*/ 4120038 w 4883895"/>
              <a:gd name="connsiteY4555" fmla="*/ 936391 h 4679020"/>
              <a:gd name="connsiteX4556" fmla="*/ 4285251 w 4883895"/>
              <a:gd name="connsiteY4556" fmla="*/ 896382 h 4679020"/>
              <a:gd name="connsiteX4557" fmla="*/ 4285061 w 4883895"/>
              <a:gd name="connsiteY4557" fmla="*/ 898388 h 4679020"/>
              <a:gd name="connsiteX4558" fmla="*/ 4284486 w 4883895"/>
              <a:gd name="connsiteY4558" fmla="*/ 898539 h 4679020"/>
              <a:gd name="connsiteX4559" fmla="*/ 4213083 w 4883895"/>
              <a:gd name="connsiteY4559" fmla="*/ 921907 h 4679020"/>
              <a:gd name="connsiteX4560" fmla="*/ 4290382 w 4883895"/>
              <a:gd name="connsiteY4560" fmla="*/ 906969 h 4679020"/>
              <a:gd name="connsiteX4561" fmla="*/ 4340856 w 4883895"/>
              <a:gd name="connsiteY4561" fmla="*/ 893822 h 4679020"/>
              <a:gd name="connsiteX4562" fmla="*/ 4342019 w 4883895"/>
              <a:gd name="connsiteY4562" fmla="*/ 893665 h 4679020"/>
              <a:gd name="connsiteX4563" fmla="*/ 4245405 w 4883895"/>
              <a:gd name="connsiteY4563" fmla="*/ 928968 h 4679020"/>
              <a:gd name="connsiteX4564" fmla="*/ 4217220 w 4883895"/>
              <a:gd name="connsiteY4564" fmla="*/ 941478 h 4679020"/>
              <a:gd name="connsiteX4565" fmla="*/ 4274901 w 4883895"/>
              <a:gd name="connsiteY4565" fmla="*/ 925126 h 4679020"/>
              <a:gd name="connsiteX4566" fmla="*/ 4294114 w 4883895"/>
              <a:gd name="connsiteY4566" fmla="*/ 936167 h 4679020"/>
              <a:gd name="connsiteX4567" fmla="*/ 4343192 w 4883895"/>
              <a:gd name="connsiteY4567" fmla="*/ 919874 h 4679020"/>
              <a:gd name="connsiteX4568" fmla="*/ 4372150 w 4883895"/>
              <a:gd name="connsiteY4568" fmla="*/ 916354 h 4679020"/>
              <a:gd name="connsiteX4569" fmla="*/ 4369392 w 4883895"/>
              <a:gd name="connsiteY4569" fmla="*/ 926731 h 4679020"/>
              <a:gd name="connsiteX4570" fmla="*/ 4428920 w 4883895"/>
              <a:gd name="connsiteY4570" fmla="*/ 913637 h 4679020"/>
              <a:gd name="connsiteX4571" fmla="*/ 4470404 w 4883895"/>
              <a:gd name="connsiteY4571" fmla="*/ 915708 h 4679020"/>
              <a:gd name="connsiteX4572" fmla="*/ 4472558 w 4883895"/>
              <a:gd name="connsiteY4572" fmla="*/ 919510 h 4679020"/>
              <a:gd name="connsiteX4573" fmla="*/ 4527412 w 4883895"/>
              <a:gd name="connsiteY4573" fmla="*/ 922303 h 4679020"/>
              <a:gd name="connsiteX4574" fmla="*/ 4492240 w 4883895"/>
              <a:gd name="connsiteY4574" fmla="*/ 938998 h 4679020"/>
              <a:gd name="connsiteX4575" fmla="*/ 4533258 w 4883895"/>
              <a:gd name="connsiteY4575" fmla="*/ 932622 h 4679020"/>
              <a:gd name="connsiteX4576" fmla="*/ 4474972 w 4883895"/>
              <a:gd name="connsiteY4576" fmla="*/ 963154 h 4679020"/>
              <a:gd name="connsiteX4577" fmla="*/ 4004999 w 4883895"/>
              <a:gd name="connsiteY4577" fmla="*/ 1095451 h 4679020"/>
              <a:gd name="connsiteX4578" fmla="*/ 4172058 w 4883895"/>
              <a:gd name="connsiteY4578" fmla="*/ 1058700 h 4679020"/>
              <a:gd name="connsiteX4579" fmla="*/ 4341806 w 4883895"/>
              <a:gd name="connsiteY4579" fmla="*/ 1020339 h 4679020"/>
              <a:gd name="connsiteX4580" fmla="*/ 4401800 w 4883895"/>
              <a:gd name="connsiteY4580" fmla="*/ 1015693 h 4679020"/>
              <a:gd name="connsiteX4581" fmla="*/ 4378686 w 4883895"/>
              <a:gd name="connsiteY4581" fmla="*/ 1029531 h 4679020"/>
              <a:gd name="connsiteX4582" fmla="*/ 4336598 w 4883895"/>
              <a:gd name="connsiteY4582" fmla="*/ 1041641 h 4679020"/>
              <a:gd name="connsiteX4583" fmla="*/ 4083674 w 4883895"/>
              <a:gd name="connsiteY4583" fmla="*/ 1107256 h 4679020"/>
              <a:gd name="connsiteX4584" fmla="*/ 3061204 w 4883895"/>
              <a:gd name="connsiteY4584" fmla="*/ 1391962 h 4679020"/>
              <a:gd name="connsiteX4585" fmla="*/ 3032245 w 4883895"/>
              <a:gd name="connsiteY4585" fmla="*/ 1401408 h 4679020"/>
              <a:gd name="connsiteX4586" fmla="*/ 3021085 w 4883895"/>
              <a:gd name="connsiteY4586" fmla="*/ 1408445 h 4679020"/>
              <a:gd name="connsiteX4587" fmla="*/ 3006298 w 4883895"/>
              <a:gd name="connsiteY4587" fmla="*/ 1413753 h 4679020"/>
              <a:gd name="connsiteX4588" fmla="*/ 3007448 w 4883895"/>
              <a:gd name="connsiteY4588" fmla="*/ 1410118 h 4679020"/>
              <a:gd name="connsiteX4589" fmla="*/ 3010781 w 4883895"/>
              <a:gd name="connsiteY4589" fmla="*/ 1409234 h 4679020"/>
              <a:gd name="connsiteX4590" fmla="*/ 3008429 w 4883895"/>
              <a:gd name="connsiteY4590" fmla="*/ 1409176 h 4679020"/>
              <a:gd name="connsiteX4591" fmla="*/ 3007668 w 4883895"/>
              <a:gd name="connsiteY4591" fmla="*/ 1409424 h 4679020"/>
              <a:gd name="connsiteX4592" fmla="*/ 3007448 w 4883895"/>
              <a:gd name="connsiteY4592" fmla="*/ 1410118 h 4679020"/>
              <a:gd name="connsiteX4593" fmla="*/ 2997258 w 4883895"/>
              <a:gd name="connsiteY4593" fmla="*/ 1412819 h 4679020"/>
              <a:gd name="connsiteX4594" fmla="*/ 2984586 w 4883895"/>
              <a:gd name="connsiteY4594" fmla="*/ 1416952 h 4679020"/>
              <a:gd name="connsiteX4595" fmla="*/ 2982326 w 4883895"/>
              <a:gd name="connsiteY4595" fmla="*/ 1417998 h 4679020"/>
              <a:gd name="connsiteX4596" fmla="*/ 2969241 w 4883895"/>
              <a:gd name="connsiteY4596" fmla="*/ 1429148 h 4679020"/>
              <a:gd name="connsiteX4597" fmla="*/ 2980884 w 4883895"/>
              <a:gd name="connsiteY4597" fmla="*/ 1424088 h 4679020"/>
              <a:gd name="connsiteX4598" fmla="*/ 3006298 w 4883895"/>
              <a:gd name="connsiteY4598" fmla="*/ 1413753 h 4679020"/>
              <a:gd name="connsiteX4599" fmla="*/ 3006313 w 4883895"/>
              <a:gd name="connsiteY4599" fmla="*/ 1417759 h 4679020"/>
              <a:gd name="connsiteX4600" fmla="*/ 3005339 w 4883895"/>
              <a:gd name="connsiteY4600" fmla="*/ 1418373 h 4679020"/>
              <a:gd name="connsiteX4601" fmla="*/ 2982488 w 4883895"/>
              <a:gd name="connsiteY4601" fmla="*/ 1426510 h 4679020"/>
              <a:gd name="connsiteX4602" fmla="*/ 2966042 w 4883895"/>
              <a:gd name="connsiteY4602" fmla="*/ 1431874 h 4679020"/>
              <a:gd name="connsiteX4603" fmla="*/ 2942525 w 4883895"/>
              <a:gd name="connsiteY4603" fmla="*/ 1451914 h 4679020"/>
              <a:gd name="connsiteX4604" fmla="*/ 2886562 w 4883895"/>
              <a:gd name="connsiteY4604" fmla="*/ 1498761 h 4679020"/>
              <a:gd name="connsiteX4605" fmla="*/ 2787685 w 4883895"/>
              <a:gd name="connsiteY4605" fmla="*/ 1584428 h 4679020"/>
              <a:gd name="connsiteX4606" fmla="*/ 2884331 w 4883895"/>
              <a:gd name="connsiteY4606" fmla="*/ 1553662 h 4679020"/>
              <a:gd name="connsiteX4607" fmla="*/ 2996287 w 4883895"/>
              <a:gd name="connsiteY4607" fmla="*/ 1522914 h 4679020"/>
              <a:gd name="connsiteX4608" fmla="*/ 3032259 w 4883895"/>
              <a:gd name="connsiteY4608" fmla="*/ 1514569 h 4679020"/>
              <a:gd name="connsiteX4609" fmla="*/ 2935100 w 4883895"/>
              <a:gd name="connsiteY4609" fmla="*/ 1545904 h 4679020"/>
              <a:gd name="connsiteX4610" fmla="*/ 2904122 w 4883895"/>
              <a:gd name="connsiteY4610" fmla="*/ 1557055 h 4679020"/>
              <a:gd name="connsiteX4611" fmla="*/ 2882049 w 4883895"/>
              <a:gd name="connsiteY4611" fmla="*/ 1563284 h 4679020"/>
              <a:gd name="connsiteX4612" fmla="*/ 2821760 w 4883895"/>
              <a:gd name="connsiteY4612" fmla="*/ 1583525 h 4679020"/>
              <a:gd name="connsiteX4613" fmla="*/ 2821626 w 4883895"/>
              <a:gd name="connsiteY4613" fmla="*/ 1583454 h 4679020"/>
              <a:gd name="connsiteX4614" fmla="*/ 2819917 w 4883895"/>
              <a:gd name="connsiteY4614" fmla="*/ 1584143 h 4679020"/>
              <a:gd name="connsiteX4615" fmla="*/ 2791608 w 4883895"/>
              <a:gd name="connsiteY4615" fmla="*/ 1593649 h 4679020"/>
              <a:gd name="connsiteX4616" fmla="*/ 2791246 w 4883895"/>
              <a:gd name="connsiteY4616" fmla="*/ 1593475 h 4679020"/>
              <a:gd name="connsiteX4617" fmla="*/ 2787278 w 4883895"/>
              <a:gd name="connsiteY4617" fmla="*/ 1595102 h 4679020"/>
              <a:gd name="connsiteX4618" fmla="*/ 2782904 w 4883895"/>
              <a:gd name="connsiteY4618" fmla="*/ 1596570 h 4679020"/>
              <a:gd name="connsiteX4619" fmla="*/ 2767345 w 4883895"/>
              <a:gd name="connsiteY4619" fmla="*/ 1602051 h 4679020"/>
              <a:gd name="connsiteX4620" fmla="*/ 2699287 w 4883895"/>
              <a:gd name="connsiteY4620" fmla="*/ 1661015 h 4679020"/>
              <a:gd name="connsiteX4621" fmla="*/ 2761779 w 4883895"/>
              <a:gd name="connsiteY4621" fmla="*/ 1637920 h 4679020"/>
              <a:gd name="connsiteX4622" fmla="*/ 3025376 w 4883895"/>
              <a:gd name="connsiteY4622" fmla="*/ 1561576 h 4679020"/>
              <a:gd name="connsiteX4623" fmla="*/ 3169391 w 4883895"/>
              <a:gd name="connsiteY4623" fmla="*/ 1529316 h 4679020"/>
              <a:gd name="connsiteX4624" fmla="*/ 3173205 w 4883895"/>
              <a:gd name="connsiteY4624" fmla="*/ 1525942 h 4679020"/>
              <a:gd name="connsiteX4625" fmla="*/ 3170025 w 4883895"/>
              <a:gd name="connsiteY4625" fmla="*/ 1529174 h 4679020"/>
              <a:gd name="connsiteX4626" fmla="*/ 3181800 w 4883895"/>
              <a:gd name="connsiteY4626" fmla="*/ 1526536 h 4679020"/>
              <a:gd name="connsiteX4627" fmla="*/ 3183141 w 4883895"/>
              <a:gd name="connsiteY4627" fmla="*/ 1525364 h 4679020"/>
              <a:gd name="connsiteX4628" fmla="*/ 3182023 w 4883895"/>
              <a:gd name="connsiteY4628" fmla="*/ 1526486 h 4679020"/>
              <a:gd name="connsiteX4629" fmla="*/ 3299052 w 4883895"/>
              <a:gd name="connsiteY4629" fmla="*/ 1500270 h 4679020"/>
              <a:gd name="connsiteX4630" fmla="*/ 3340982 w 4883895"/>
              <a:gd name="connsiteY4630" fmla="*/ 1495152 h 4679020"/>
              <a:gd name="connsiteX4631" fmla="*/ 3168290 w 4883895"/>
              <a:gd name="connsiteY4631" fmla="*/ 1548033 h 4679020"/>
              <a:gd name="connsiteX4632" fmla="*/ 3166303 w 4883895"/>
              <a:gd name="connsiteY4632" fmla="*/ 1550020 h 4679020"/>
              <a:gd name="connsiteX4633" fmla="*/ 3147605 w 4883895"/>
              <a:gd name="connsiteY4633" fmla="*/ 1567560 h 4679020"/>
              <a:gd name="connsiteX4634" fmla="*/ 3431532 w 4883895"/>
              <a:gd name="connsiteY4634" fmla="*/ 1485962 h 4679020"/>
              <a:gd name="connsiteX4635" fmla="*/ 3435925 w 4883895"/>
              <a:gd name="connsiteY4635" fmla="*/ 1484745 h 4679020"/>
              <a:gd name="connsiteX4636" fmla="*/ 3436585 w 4883895"/>
              <a:gd name="connsiteY4636" fmla="*/ 1484175 h 4679020"/>
              <a:gd name="connsiteX4637" fmla="*/ 3437119 w 4883895"/>
              <a:gd name="connsiteY4637" fmla="*/ 1484415 h 4679020"/>
              <a:gd name="connsiteX4638" fmla="*/ 3450525 w 4883895"/>
              <a:gd name="connsiteY4638" fmla="*/ 1480703 h 4679020"/>
              <a:gd name="connsiteX4639" fmla="*/ 3450003 w 4883895"/>
              <a:gd name="connsiteY4639" fmla="*/ 1480502 h 4679020"/>
              <a:gd name="connsiteX4640" fmla="*/ 3457848 w 4883895"/>
              <a:gd name="connsiteY4640" fmla="*/ 1476805 h 4679020"/>
              <a:gd name="connsiteX4641" fmla="*/ 3488927 w 4883895"/>
              <a:gd name="connsiteY4641" fmla="*/ 1467264 h 4679020"/>
              <a:gd name="connsiteX4642" fmla="*/ 3612401 w 4883895"/>
              <a:gd name="connsiteY4642" fmla="*/ 1427699 h 4679020"/>
              <a:gd name="connsiteX4643" fmla="*/ 3777687 w 4883895"/>
              <a:gd name="connsiteY4643" fmla="*/ 1382953 h 4679020"/>
              <a:gd name="connsiteX4644" fmla="*/ 3860062 w 4883895"/>
              <a:gd name="connsiteY4644" fmla="*/ 1357879 h 4679020"/>
              <a:gd name="connsiteX4645" fmla="*/ 4074643 w 4883895"/>
              <a:gd name="connsiteY4645" fmla="*/ 1318301 h 4679020"/>
              <a:gd name="connsiteX4646" fmla="*/ 4107820 w 4883895"/>
              <a:gd name="connsiteY4646" fmla="*/ 1316311 h 4679020"/>
              <a:gd name="connsiteX4647" fmla="*/ 4116415 w 4883895"/>
              <a:gd name="connsiteY4647" fmla="*/ 1313811 h 4679020"/>
              <a:gd name="connsiteX4648" fmla="*/ 4116696 w 4883895"/>
              <a:gd name="connsiteY4648" fmla="*/ 1314168 h 4679020"/>
              <a:gd name="connsiteX4649" fmla="*/ 4117929 w 4883895"/>
              <a:gd name="connsiteY4649" fmla="*/ 1313372 h 4679020"/>
              <a:gd name="connsiteX4650" fmla="*/ 4116415 w 4883895"/>
              <a:gd name="connsiteY4650" fmla="*/ 1313811 h 4679020"/>
              <a:gd name="connsiteX4651" fmla="*/ 4115350 w 4883895"/>
              <a:gd name="connsiteY4651" fmla="*/ 1312455 h 4679020"/>
              <a:gd name="connsiteX4652" fmla="*/ 4144115 w 4883895"/>
              <a:gd name="connsiteY4652" fmla="*/ 1305660 h 4679020"/>
              <a:gd name="connsiteX4653" fmla="*/ 4137450 w 4883895"/>
              <a:gd name="connsiteY4653" fmla="*/ 1304937 h 4679020"/>
              <a:gd name="connsiteX4654" fmla="*/ 4133533 w 4883895"/>
              <a:gd name="connsiteY4654" fmla="*/ 1300251 h 4679020"/>
              <a:gd name="connsiteX4655" fmla="*/ 4109511 w 4883895"/>
              <a:gd name="connsiteY4655" fmla="*/ 1301871 h 4679020"/>
              <a:gd name="connsiteX4656" fmla="*/ 4070731 w 4883895"/>
              <a:gd name="connsiteY4656" fmla="*/ 1305318 h 4679020"/>
              <a:gd name="connsiteX4657" fmla="*/ 4037127 w 4883895"/>
              <a:gd name="connsiteY4657" fmla="*/ 1308649 h 4679020"/>
              <a:gd name="connsiteX4658" fmla="*/ 4045416 w 4883895"/>
              <a:gd name="connsiteY4658" fmla="*/ 1306986 h 4679020"/>
              <a:gd name="connsiteX4659" fmla="*/ 4088930 w 4883895"/>
              <a:gd name="connsiteY4659" fmla="*/ 1302823 h 4679020"/>
              <a:gd name="connsiteX4660" fmla="*/ 4178683 w 4883895"/>
              <a:gd name="connsiteY4660" fmla="*/ 1292173 h 4679020"/>
              <a:gd name="connsiteX4661" fmla="*/ 4226508 w 4883895"/>
              <a:gd name="connsiteY4661" fmla="*/ 1288446 h 4679020"/>
              <a:gd name="connsiteX4662" fmla="*/ 4270878 w 4883895"/>
              <a:gd name="connsiteY4662" fmla="*/ 1285960 h 4679020"/>
              <a:gd name="connsiteX4663" fmla="*/ 4219020 w 4883895"/>
              <a:gd name="connsiteY4663" fmla="*/ 1291136 h 4679020"/>
              <a:gd name="connsiteX4664" fmla="*/ 4201664 w 4883895"/>
              <a:gd name="connsiteY4664" fmla="*/ 1293478 h 4679020"/>
              <a:gd name="connsiteX4665" fmla="*/ 4217374 w 4883895"/>
              <a:gd name="connsiteY4665" fmla="*/ 1295767 h 4679020"/>
              <a:gd name="connsiteX4666" fmla="*/ 4333678 w 4883895"/>
              <a:gd name="connsiteY4666" fmla="*/ 1287690 h 4679020"/>
              <a:gd name="connsiteX4667" fmla="*/ 4226098 w 4883895"/>
              <a:gd name="connsiteY4667" fmla="*/ 1298868 h 4679020"/>
              <a:gd name="connsiteX4668" fmla="*/ 4218306 w 4883895"/>
              <a:gd name="connsiteY4668" fmla="*/ 1301313 h 4679020"/>
              <a:gd name="connsiteX4669" fmla="*/ 4225578 w 4883895"/>
              <a:gd name="connsiteY4669" fmla="*/ 1300329 h 4679020"/>
              <a:gd name="connsiteX4670" fmla="*/ 4285322 w 4883895"/>
              <a:gd name="connsiteY4670" fmla="*/ 1296445 h 4679020"/>
              <a:gd name="connsiteX4671" fmla="*/ 4323668 w 4883895"/>
              <a:gd name="connsiteY4671" fmla="*/ 1294846 h 4679020"/>
              <a:gd name="connsiteX4672" fmla="*/ 4318442 w 4883895"/>
              <a:gd name="connsiteY4672" fmla="*/ 1296676 h 4679020"/>
              <a:gd name="connsiteX4673" fmla="*/ 4318221 w 4883895"/>
              <a:gd name="connsiteY4673" fmla="*/ 1296781 h 4679020"/>
              <a:gd name="connsiteX4674" fmla="*/ 4316537 w 4883895"/>
              <a:gd name="connsiteY4674" fmla="*/ 1296970 h 4679020"/>
              <a:gd name="connsiteX4675" fmla="*/ 4289617 w 4883895"/>
              <a:gd name="connsiteY4675" fmla="*/ 1299207 h 4679020"/>
              <a:gd name="connsiteX4676" fmla="*/ 4308225 w 4883895"/>
              <a:gd name="connsiteY4676" fmla="*/ 1300879 h 4679020"/>
              <a:gd name="connsiteX4677" fmla="*/ 4310148 w 4883895"/>
              <a:gd name="connsiteY4677" fmla="*/ 1300679 h 4679020"/>
              <a:gd name="connsiteX4678" fmla="*/ 4308923 w 4883895"/>
              <a:gd name="connsiteY4678" fmla="*/ 1303316 h 4679020"/>
              <a:gd name="connsiteX4679" fmla="*/ 4315307 w 4883895"/>
              <a:gd name="connsiteY4679" fmla="*/ 1302087 h 4679020"/>
              <a:gd name="connsiteX4680" fmla="*/ 4322763 w 4883895"/>
              <a:gd name="connsiteY4680" fmla="*/ 1299640 h 4679020"/>
              <a:gd name="connsiteX4681" fmla="*/ 4328158 w 4883895"/>
              <a:gd name="connsiteY4681" fmla="*/ 1299453 h 4679020"/>
              <a:gd name="connsiteX4682" fmla="*/ 4311275 w 4883895"/>
              <a:gd name="connsiteY4682" fmla="*/ 1303610 h 4679020"/>
              <a:gd name="connsiteX4683" fmla="*/ 4209106 w 4883895"/>
              <a:gd name="connsiteY4683" fmla="*/ 1311494 h 4679020"/>
              <a:gd name="connsiteX4684" fmla="*/ 4169502 w 4883895"/>
              <a:gd name="connsiteY4684" fmla="*/ 1318006 h 4679020"/>
              <a:gd name="connsiteX4685" fmla="*/ 4175065 w 4883895"/>
              <a:gd name="connsiteY4685" fmla="*/ 1318062 h 4679020"/>
              <a:gd name="connsiteX4686" fmla="*/ 4258687 w 4883895"/>
              <a:gd name="connsiteY4686" fmla="*/ 1312095 h 4679020"/>
              <a:gd name="connsiteX4687" fmla="*/ 4290178 w 4883895"/>
              <a:gd name="connsiteY4687" fmla="*/ 1309562 h 4679020"/>
              <a:gd name="connsiteX4688" fmla="*/ 4272018 w 4883895"/>
              <a:gd name="connsiteY4688" fmla="*/ 1313539 h 4679020"/>
              <a:gd name="connsiteX4689" fmla="*/ 4178697 w 4883895"/>
              <a:gd name="connsiteY4689" fmla="*/ 1322921 h 4679020"/>
              <a:gd name="connsiteX4690" fmla="*/ 4142077 w 4883895"/>
              <a:gd name="connsiteY4690" fmla="*/ 1328573 h 4679020"/>
              <a:gd name="connsiteX4691" fmla="*/ 4168094 w 4883895"/>
              <a:gd name="connsiteY4691" fmla="*/ 1325741 h 4679020"/>
              <a:gd name="connsiteX4692" fmla="*/ 4194692 w 4883895"/>
              <a:gd name="connsiteY4692" fmla="*/ 1325037 h 4679020"/>
              <a:gd name="connsiteX4693" fmla="*/ 4148224 w 4883895"/>
              <a:gd name="connsiteY4693" fmla="*/ 1330757 h 4679020"/>
              <a:gd name="connsiteX4694" fmla="*/ 4133918 w 4883895"/>
              <a:gd name="connsiteY4694" fmla="*/ 1335829 h 4679020"/>
              <a:gd name="connsiteX4695" fmla="*/ 4081131 w 4883895"/>
              <a:gd name="connsiteY4695" fmla="*/ 1344245 h 4679020"/>
              <a:gd name="connsiteX4696" fmla="*/ 4073340 w 4883895"/>
              <a:gd name="connsiteY4696" fmla="*/ 1346691 h 4679020"/>
              <a:gd name="connsiteX4697" fmla="*/ 4087278 w 4883895"/>
              <a:gd name="connsiteY4697" fmla="*/ 1346429 h 4679020"/>
              <a:gd name="connsiteX4698" fmla="*/ 4100402 w 4883895"/>
              <a:gd name="connsiteY4698" fmla="*/ 1344869 h 4679020"/>
              <a:gd name="connsiteX4699" fmla="*/ 4115700 w 4883895"/>
              <a:gd name="connsiteY4699" fmla="*/ 1339613 h 4679020"/>
              <a:gd name="connsiteX4700" fmla="*/ 4131390 w 4883895"/>
              <a:gd name="connsiteY4700" fmla="*/ 1337910 h 4679020"/>
              <a:gd name="connsiteX4701" fmla="*/ 4124726 w 4883895"/>
              <a:gd name="connsiteY4701" fmla="*/ 1341978 h 4679020"/>
              <a:gd name="connsiteX4702" fmla="*/ 4145010 w 4883895"/>
              <a:gd name="connsiteY4702" fmla="*/ 1339565 h 4679020"/>
              <a:gd name="connsiteX4703" fmla="*/ 4200531 w 4883895"/>
              <a:gd name="connsiteY4703" fmla="*/ 1335622 h 4679020"/>
              <a:gd name="connsiteX4704" fmla="*/ 4152937 w 4883895"/>
              <a:gd name="connsiteY4704" fmla="*/ 1341764 h 4679020"/>
              <a:gd name="connsiteX4705" fmla="*/ 4111194 w 4883895"/>
              <a:gd name="connsiteY4705" fmla="*/ 1347473 h 4679020"/>
              <a:gd name="connsiteX4706" fmla="*/ 4103659 w 4883895"/>
              <a:gd name="connsiteY4706" fmla="*/ 1350374 h 4679020"/>
              <a:gd name="connsiteX4707" fmla="*/ 4093428 w 4883895"/>
              <a:gd name="connsiteY4707" fmla="*/ 1354061 h 4679020"/>
              <a:gd name="connsiteX4708" fmla="*/ 4095545 w 4883895"/>
              <a:gd name="connsiteY4708" fmla="*/ 1354581 h 4679020"/>
              <a:gd name="connsiteX4709" fmla="*/ 4207412 w 4883895"/>
              <a:gd name="connsiteY4709" fmla="*/ 1343282 h 4679020"/>
              <a:gd name="connsiteX4710" fmla="*/ 4218301 w 4883895"/>
              <a:gd name="connsiteY4710" fmla="*/ 1343518 h 4679020"/>
              <a:gd name="connsiteX4711" fmla="*/ 4232446 w 4883895"/>
              <a:gd name="connsiteY4711" fmla="*/ 1339686 h 4679020"/>
              <a:gd name="connsiteX4712" fmla="*/ 4224665 w 4883895"/>
              <a:gd name="connsiteY4712" fmla="*/ 1346115 h 4679020"/>
              <a:gd name="connsiteX4713" fmla="*/ 4207591 w 4883895"/>
              <a:gd name="connsiteY4713" fmla="*/ 1353619 h 4679020"/>
              <a:gd name="connsiteX4714" fmla="*/ 4218268 w 4883895"/>
              <a:gd name="connsiteY4714" fmla="*/ 1352399 h 4679020"/>
              <a:gd name="connsiteX4715" fmla="*/ 4207903 w 4883895"/>
              <a:gd name="connsiteY4715" fmla="*/ 1357861 h 4679020"/>
              <a:gd name="connsiteX4716" fmla="*/ 4225236 w 4883895"/>
              <a:gd name="connsiteY4716" fmla="*/ 1356117 h 4679020"/>
              <a:gd name="connsiteX4717" fmla="*/ 4240951 w 4883895"/>
              <a:gd name="connsiteY4717" fmla="*/ 1350186 h 4679020"/>
              <a:gd name="connsiteX4718" fmla="*/ 4252449 w 4883895"/>
              <a:gd name="connsiteY4718" fmla="*/ 1349130 h 4679020"/>
              <a:gd name="connsiteX4719" fmla="*/ 4253835 w 4883895"/>
              <a:gd name="connsiteY4719" fmla="*/ 1348998 h 4679020"/>
              <a:gd name="connsiteX4720" fmla="*/ 4247679 w 4883895"/>
              <a:gd name="connsiteY4720" fmla="*/ 1351754 h 4679020"/>
              <a:gd name="connsiteX4721" fmla="*/ 4223021 w 4883895"/>
              <a:gd name="connsiteY4721" fmla="*/ 1361742 h 4679020"/>
              <a:gd name="connsiteX4722" fmla="*/ 4193735 w 4883895"/>
              <a:gd name="connsiteY4722" fmla="*/ 1371525 h 4679020"/>
              <a:gd name="connsiteX4723" fmla="*/ 4172972 w 4883895"/>
              <a:gd name="connsiteY4723" fmla="*/ 1379365 h 4679020"/>
              <a:gd name="connsiteX4724" fmla="*/ 4181536 w 4883895"/>
              <a:gd name="connsiteY4724" fmla="*/ 1379961 h 4679020"/>
              <a:gd name="connsiteX4725" fmla="*/ 4183304 w 4883895"/>
              <a:gd name="connsiteY4725" fmla="*/ 1379447 h 4679020"/>
              <a:gd name="connsiteX4726" fmla="*/ 4211071 w 4883895"/>
              <a:gd name="connsiteY4726" fmla="*/ 1370751 h 4679020"/>
              <a:gd name="connsiteX4727" fmla="*/ 4221867 w 4883895"/>
              <a:gd name="connsiteY4727" fmla="*/ 1370967 h 4679020"/>
              <a:gd name="connsiteX4728" fmla="*/ 4231864 w 4883895"/>
              <a:gd name="connsiteY4728" fmla="*/ 1365498 h 4679020"/>
              <a:gd name="connsiteX4729" fmla="*/ 4242911 w 4883895"/>
              <a:gd name="connsiteY4729" fmla="*/ 1365718 h 4679020"/>
              <a:gd name="connsiteX4730" fmla="*/ 4269146 w 4883895"/>
              <a:gd name="connsiteY4730" fmla="*/ 1355202 h 4679020"/>
              <a:gd name="connsiteX4731" fmla="*/ 4274696 w 4883895"/>
              <a:gd name="connsiteY4731" fmla="*/ 1354996 h 4679020"/>
              <a:gd name="connsiteX4732" fmla="*/ 4272634 w 4883895"/>
              <a:gd name="connsiteY4732" fmla="*/ 1356555 h 4679020"/>
              <a:gd name="connsiteX4733" fmla="*/ 4285538 w 4883895"/>
              <a:gd name="connsiteY4733" fmla="*/ 1351485 h 4679020"/>
              <a:gd name="connsiteX4734" fmla="*/ 4293703 w 4883895"/>
              <a:gd name="connsiteY4734" fmla="*/ 1349834 h 4679020"/>
              <a:gd name="connsiteX4735" fmla="*/ 4278824 w 4883895"/>
              <a:gd name="connsiteY4735" fmla="*/ 1358742 h 4679020"/>
              <a:gd name="connsiteX4736" fmla="*/ 4259412 w 4883895"/>
              <a:gd name="connsiteY4736" fmla="*/ 1366032 h 4679020"/>
              <a:gd name="connsiteX4737" fmla="*/ 4236175 w 4883895"/>
              <a:gd name="connsiteY4737" fmla="*/ 1375666 h 4679020"/>
              <a:gd name="connsiteX4738" fmla="*/ 4233490 w 4883895"/>
              <a:gd name="connsiteY4738" fmla="*/ 1378656 h 4679020"/>
              <a:gd name="connsiteX4739" fmla="*/ 4223829 w 4883895"/>
              <a:gd name="connsiteY4739" fmla="*/ 1383703 h 4679020"/>
              <a:gd name="connsiteX4740" fmla="*/ 4220136 w 4883895"/>
              <a:gd name="connsiteY4740" fmla="*/ 1384889 h 4679020"/>
              <a:gd name="connsiteX4741" fmla="*/ 4221495 w 4883895"/>
              <a:gd name="connsiteY4741" fmla="*/ 1384624 h 4679020"/>
              <a:gd name="connsiteX4742" fmla="*/ 4225632 w 4883895"/>
              <a:gd name="connsiteY4742" fmla="*/ 1383375 h 4679020"/>
              <a:gd name="connsiteX4743" fmla="*/ 4249290 w 4883895"/>
              <a:gd name="connsiteY4743" fmla="*/ 1375093 h 4679020"/>
              <a:gd name="connsiteX4744" fmla="*/ 4257797 w 4883895"/>
              <a:gd name="connsiteY4744" fmla="*/ 1373472 h 4679020"/>
              <a:gd name="connsiteX4745" fmla="*/ 4258714 w 4883895"/>
              <a:gd name="connsiteY4745" fmla="*/ 1373338 h 4679020"/>
              <a:gd name="connsiteX4746" fmla="*/ 4269957 w 4883895"/>
              <a:gd name="connsiteY4746" fmla="*/ 1369896 h 4679020"/>
              <a:gd name="connsiteX4747" fmla="*/ 4279571 w 4883895"/>
              <a:gd name="connsiteY4747" fmla="*/ 1367276 h 4679020"/>
              <a:gd name="connsiteX4748" fmla="*/ 4279591 w 4883895"/>
              <a:gd name="connsiteY4748" fmla="*/ 1367269 h 4679020"/>
              <a:gd name="connsiteX4749" fmla="*/ 4279606 w 4883895"/>
              <a:gd name="connsiteY4749" fmla="*/ 1367268 h 4679020"/>
              <a:gd name="connsiteX4750" fmla="*/ 4313739 w 4883895"/>
              <a:gd name="connsiteY4750" fmla="*/ 1357969 h 4679020"/>
              <a:gd name="connsiteX4751" fmla="*/ 4348924 w 4883895"/>
              <a:gd name="connsiteY4751" fmla="*/ 1348593 h 4679020"/>
              <a:gd name="connsiteX4752" fmla="*/ 4345260 w 4883895"/>
              <a:gd name="connsiteY4752" fmla="*/ 1354642 h 4679020"/>
              <a:gd name="connsiteX4753" fmla="*/ 4351495 w 4883895"/>
              <a:gd name="connsiteY4753" fmla="*/ 1352243 h 4679020"/>
              <a:gd name="connsiteX4754" fmla="*/ 4353469 w 4883895"/>
              <a:gd name="connsiteY4754" fmla="*/ 1352641 h 4679020"/>
              <a:gd name="connsiteX4755" fmla="*/ 4359238 w 4883895"/>
              <a:gd name="connsiteY4755" fmla="*/ 1353253 h 4679020"/>
              <a:gd name="connsiteX4756" fmla="*/ 4354228 w 4883895"/>
              <a:gd name="connsiteY4756" fmla="*/ 1355367 h 4679020"/>
              <a:gd name="connsiteX4757" fmla="*/ 4279007 w 4883895"/>
              <a:gd name="connsiteY4757" fmla="*/ 1387021 h 4679020"/>
              <a:gd name="connsiteX4758" fmla="*/ 4267466 w 4883895"/>
              <a:gd name="connsiteY4758" fmla="*/ 1391751 h 4679020"/>
              <a:gd name="connsiteX4759" fmla="*/ 4253754 w 4883895"/>
              <a:gd name="connsiteY4759" fmla="*/ 1397495 h 4679020"/>
              <a:gd name="connsiteX4760" fmla="*/ 4237340 w 4883895"/>
              <a:gd name="connsiteY4760" fmla="*/ 1406067 h 4679020"/>
              <a:gd name="connsiteX4761" fmla="*/ 4229890 w 4883895"/>
              <a:gd name="connsiteY4761" fmla="*/ 1409487 h 4679020"/>
              <a:gd name="connsiteX4762" fmla="*/ 4234438 w 4883895"/>
              <a:gd name="connsiteY4762" fmla="*/ 1408648 h 4679020"/>
              <a:gd name="connsiteX4763" fmla="*/ 4214590 w 4883895"/>
              <a:gd name="connsiteY4763" fmla="*/ 1417062 h 4679020"/>
              <a:gd name="connsiteX4764" fmla="*/ 4208442 w 4883895"/>
              <a:gd name="connsiteY4764" fmla="*/ 1427978 h 4679020"/>
              <a:gd name="connsiteX4765" fmla="*/ 4255943 w 4883895"/>
              <a:gd name="connsiteY4765" fmla="*/ 1410428 h 4679020"/>
              <a:gd name="connsiteX4766" fmla="*/ 4289736 w 4883895"/>
              <a:gd name="connsiteY4766" fmla="*/ 1401853 h 4679020"/>
              <a:gd name="connsiteX4767" fmla="*/ 4297295 w 4883895"/>
              <a:gd name="connsiteY4767" fmla="*/ 1403793 h 4679020"/>
              <a:gd name="connsiteX4768" fmla="*/ 4333265 w 4883895"/>
              <a:gd name="connsiteY4768" fmla="*/ 1389892 h 4679020"/>
              <a:gd name="connsiteX4769" fmla="*/ 4324840 w 4883895"/>
              <a:gd name="connsiteY4769" fmla="*/ 1396883 h 4679020"/>
              <a:gd name="connsiteX4770" fmla="*/ 4325073 w 4883895"/>
              <a:gd name="connsiteY4770" fmla="*/ 1395935 h 4679020"/>
              <a:gd name="connsiteX4771" fmla="*/ 4326568 w 4883895"/>
              <a:gd name="connsiteY4771" fmla="*/ 1395128 h 4679020"/>
              <a:gd name="connsiteX4772" fmla="*/ 4325224 w 4883895"/>
              <a:gd name="connsiteY4772" fmla="*/ 1395325 h 4679020"/>
              <a:gd name="connsiteX4773" fmla="*/ 4325073 w 4883895"/>
              <a:gd name="connsiteY4773" fmla="*/ 1395935 h 4679020"/>
              <a:gd name="connsiteX4774" fmla="*/ 4322323 w 4883895"/>
              <a:gd name="connsiteY4774" fmla="*/ 1397418 h 4679020"/>
              <a:gd name="connsiteX4775" fmla="*/ 4320346 w 4883895"/>
              <a:gd name="connsiteY4775" fmla="*/ 1397838 h 4679020"/>
              <a:gd name="connsiteX4776" fmla="*/ 4318302 w 4883895"/>
              <a:gd name="connsiteY4776" fmla="*/ 1398841 h 4679020"/>
              <a:gd name="connsiteX4777" fmla="*/ 4314108 w 4883895"/>
              <a:gd name="connsiteY4777" fmla="*/ 1406217 h 4679020"/>
              <a:gd name="connsiteX4778" fmla="*/ 4296792 w 4883895"/>
              <a:gd name="connsiteY4778" fmla="*/ 1413851 h 4679020"/>
              <a:gd name="connsiteX4779" fmla="*/ 4285902 w 4883895"/>
              <a:gd name="connsiteY4779" fmla="*/ 1417850 h 4679020"/>
              <a:gd name="connsiteX4780" fmla="*/ 4291714 w 4883895"/>
              <a:gd name="connsiteY4780" fmla="*/ 1419783 h 4679020"/>
              <a:gd name="connsiteX4781" fmla="*/ 4298901 w 4883895"/>
              <a:gd name="connsiteY4781" fmla="*/ 1422188 h 4679020"/>
              <a:gd name="connsiteX4782" fmla="*/ 4299994 w 4883895"/>
              <a:gd name="connsiteY4782" fmla="*/ 1422247 h 4679020"/>
              <a:gd name="connsiteX4783" fmla="*/ 4332132 w 4883895"/>
              <a:gd name="connsiteY4783" fmla="*/ 1411013 h 4679020"/>
              <a:gd name="connsiteX4784" fmla="*/ 4383639 w 4883895"/>
              <a:gd name="connsiteY4784" fmla="*/ 1390028 h 4679020"/>
              <a:gd name="connsiteX4785" fmla="*/ 4387519 w 4883895"/>
              <a:gd name="connsiteY4785" fmla="*/ 1390269 h 4679020"/>
              <a:gd name="connsiteX4786" fmla="*/ 4396636 w 4883895"/>
              <a:gd name="connsiteY4786" fmla="*/ 1390277 h 4679020"/>
              <a:gd name="connsiteX4787" fmla="*/ 4380828 w 4883895"/>
              <a:gd name="connsiteY4787" fmla="*/ 1397999 h 4679020"/>
              <a:gd name="connsiteX4788" fmla="*/ 4396972 w 4883895"/>
              <a:gd name="connsiteY4788" fmla="*/ 1392907 h 4679020"/>
              <a:gd name="connsiteX4789" fmla="*/ 4397309 w 4883895"/>
              <a:gd name="connsiteY4789" fmla="*/ 1397042 h 4679020"/>
              <a:gd name="connsiteX4790" fmla="*/ 4403140 w 4883895"/>
              <a:gd name="connsiteY4790" fmla="*/ 1396602 h 4679020"/>
              <a:gd name="connsiteX4791" fmla="*/ 4388093 w 4883895"/>
              <a:gd name="connsiteY4791" fmla="*/ 1403424 h 4679020"/>
              <a:gd name="connsiteX4792" fmla="*/ 4383148 w 4883895"/>
              <a:gd name="connsiteY4792" fmla="*/ 1404787 h 4679020"/>
              <a:gd name="connsiteX4793" fmla="*/ 4380687 w 4883895"/>
              <a:gd name="connsiteY4793" fmla="*/ 1404859 h 4679020"/>
              <a:gd name="connsiteX4794" fmla="*/ 4381610 w 4883895"/>
              <a:gd name="connsiteY4794" fmla="*/ 1406362 h 4679020"/>
              <a:gd name="connsiteX4795" fmla="*/ 4361477 w 4883895"/>
              <a:gd name="connsiteY4795" fmla="*/ 1415488 h 4679020"/>
              <a:gd name="connsiteX4796" fmla="*/ 4354957 w 4883895"/>
              <a:gd name="connsiteY4796" fmla="*/ 1416315 h 4679020"/>
              <a:gd name="connsiteX4797" fmla="*/ 4353515 w 4883895"/>
              <a:gd name="connsiteY4797" fmla="*/ 1416436 h 4679020"/>
              <a:gd name="connsiteX4798" fmla="*/ 4360334 w 4883895"/>
              <a:gd name="connsiteY4798" fmla="*/ 1421003 h 4679020"/>
              <a:gd name="connsiteX4799" fmla="*/ 4361538 w 4883895"/>
              <a:gd name="connsiteY4799" fmla="*/ 1421698 h 4679020"/>
              <a:gd name="connsiteX4800" fmla="*/ 4360467 w 4883895"/>
              <a:gd name="connsiteY4800" fmla="*/ 1422741 h 4679020"/>
              <a:gd name="connsiteX4801" fmla="*/ 4343729 w 4883895"/>
              <a:gd name="connsiteY4801" fmla="*/ 1439554 h 4679020"/>
              <a:gd name="connsiteX4802" fmla="*/ 4340595 w 4883895"/>
              <a:gd name="connsiteY4802" fmla="*/ 1443037 h 4679020"/>
              <a:gd name="connsiteX4803" fmla="*/ 4324881 w 4883895"/>
              <a:gd name="connsiteY4803" fmla="*/ 1447952 h 4679020"/>
              <a:gd name="connsiteX4804" fmla="*/ 4307917 w 4883895"/>
              <a:gd name="connsiteY4804" fmla="*/ 1455877 h 4679020"/>
              <a:gd name="connsiteX4805" fmla="*/ 4320463 w 4883895"/>
              <a:gd name="connsiteY4805" fmla="*/ 1454872 h 4679020"/>
              <a:gd name="connsiteX4806" fmla="*/ 4307650 w 4883895"/>
              <a:gd name="connsiteY4806" fmla="*/ 1458215 h 4679020"/>
              <a:gd name="connsiteX4807" fmla="*/ 4305736 w 4883895"/>
              <a:gd name="connsiteY4807" fmla="*/ 1458715 h 4679020"/>
              <a:gd name="connsiteX4808" fmla="*/ 4286028 w 4883895"/>
              <a:gd name="connsiteY4808" fmla="*/ 1463777 h 4679020"/>
              <a:gd name="connsiteX4809" fmla="*/ 4276412 w 4883895"/>
              <a:gd name="connsiteY4809" fmla="*/ 1467184 h 4679020"/>
              <a:gd name="connsiteX4810" fmla="*/ 4264936 w 4883895"/>
              <a:gd name="connsiteY4810" fmla="*/ 1475343 h 4679020"/>
              <a:gd name="connsiteX4811" fmla="*/ 4271211 w 4883895"/>
              <a:gd name="connsiteY4811" fmla="*/ 1475468 h 4679020"/>
              <a:gd name="connsiteX4812" fmla="*/ 4246485 w 4883895"/>
              <a:gd name="connsiteY4812" fmla="*/ 1486014 h 4679020"/>
              <a:gd name="connsiteX4813" fmla="*/ 4220475 w 4883895"/>
              <a:gd name="connsiteY4813" fmla="*/ 1494744 h 4679020"/>
              <a:gd name="connsiteX4814" fmla="*/ 4220017 w 4883895"/>
              <a:gd name="connsiteY4814" fmla="*/ 1496897 h 4679020"/>
              <a:gd name="connsiteX4815" fmla="*/ 4218583 w 4883895"/>
              <a:gd name="connsiteY4815" fmla="*/ 1499732 h 4679020"/>
              <a:gd name="connsiteX4816" fmla="*/ 4226313 w 4883895"/>
              <a:gd name="connsiteY4816" fmla="*/ 1498637 h 4679020"/>
              <a:gd name="connsiteX4817" fmla="*/ 4248597 w 4883895"/>
              <a:gd name="connsiteY4817" fmla="*/ 1497553 h 4679020"/>
              <a:gd name="connsiteX4818" fmla="*/ 4257419 w 4883895"/>
              <a:gd name="connsiteY4818" fmla="*/ 1496152 h 4679020"/>
              <a:gd name="connsiteX4819" fmla="*/ 4278654 w 4883895"/>
              <a:gd name="connsiteY4819" fmla="*/ 1490421 h 4679020"/>
              <a:gd name="connsiteX4820" fmla="*/ 4302010 w 4883895"/>
              <a:gd name="connsiteY4820" fmla="*/ 1484275 h 4679020"/>
              <a:gd name="connsiteX4821" fmla="*/ 4307513 w 4883895"/>
              <a:gd name="connsiteY4821" fmla="*/ 1482411 h 4679020"/>
              <a:gd name="connsiteX4822" fmla="*/ 4314685 w 4883895"/>
              <a:gd name="connsiteY4822" fmla="*/ 1479671 h 4679020"/>
              <a:gd name="connsiteX4823" fmla="*/ 4319040 w 4883895"/>
              <a:gd name="connsiteY4823" fmla="*/ 1477055 h 4679020"/>
              <a:gd name="connsiteX4824" fmla="*/ 4321827 w 4883895"/>
              <a:gd name="connsiteY4824" fmla="*/ 1476858 h 4679020"/>
              <a:gd name="connsiteX4825" fmla="*/ 4321757 w 4883895"/>
              <a:gd name="connsiteY4825" fmla="*/ 1476969 h 4679020"/>
              <a:gd name="connsiteX4826" fmla="*/ 4322449 w 4883895"/>
              <a:gd name="connsiteY4826" fmla="*/ 1476705 h 4679020"/>
              <a:gd name="connsiteX4827" fmla="*/ 4332623 w 4883895"/>
              <a:gd name="connsiteY4827" fmla="*/ 1475251 h 4679020"/>
              <a:gd name="connsiteX4828" fmla="*/ 4331023 w 4883895"/>
              <a:gd name="connsiteY4828" fmla="*/ 1476786 h 4679020"/>
              <a:gd name="connsiteX4829" fmla="*/ 4315644 w 4883895"/>
              <a:gd name="connsiteY4829" fmla="*/ 1481218 h 4679020"/>
              <a:gd name="connsiteX4830" fmla="*/ 4314761 w 4883895"/>
              <a:gd name="connsiteY4830" fmla="*/ 1485265 h 4679020"/>
              <a:gd name="connsiteX4831" fmla="*/ 4313829 w 4883895"/>
              <a:gd name="connsiteY4831" fmla="*/ 1486881 h 4679020"/>
              <a:gd name="connsiteX4832" fmla="*/ 4305834 w 4883895"/>
              <a:gd name="connsiteY4832" fmla="*/ 1490193 h 4679020"/>
              <a:gd name="connsiteX4833" fmla="*/ 4301216 w 4883895"/>
              <a:gd name="connsiteY4833" fmla="*/ 1490159 h 4679020"/>
              <a:gd name="connsiteX4834" fmla="*/ 4305376 w 4883895"/>
              <a:gd name="connsiteY4834" fmla="*/ 1493338 h 4679020"/>
              <a:gd name="connsiteX4835" fmla="*/ 4299336 w 4883895"/>
              <a:gd name="connsiteY4835" fmla="*/ 1495176 h 4679020"/>
              <a:gd name="connsiteX4836" fmla="*/ 4246436 w 4883895"/>
              <a:gd name="connsiteY4836" fmla="*/ 1509460 h 4679020"/>
              <a:gd name="connsiteX4837" fmla="*/ 4301920 w 4883895"/>
              <a:gd name="connsiteY4837" fmla="*/ 1508339 h 4679020"/>
              <a:gd name="connsiteX4838" fmla="*/ 4344258 w 4883895"/>
              <a:gd name="connsiteY4838" fmla="*/ 1498085 h 4679020"/>
              <a:gd name="connsiteX4839" fmla="*/ 4371876 w 4883895"/>
              <a:gd name="connsiteY4839" fmla="*/ 1494661 h 4679020"/>
              <a:gd name="connsiteX4840" fmla="*/ 4372424 w 4883895"/>
              <a:gd name="connsiteY4840" fmla="*/ 1495582 h 4679020"/>
              <a:gd name="connsiteX4841" fmla="*/ 4380817 w 4883895"/>
              <a:gd name="connsiteY4841" fmla="*/ 1494403 h 4679020"/>
              <a:gd name="connsiteX4842" fmla="*/ 4386043 w 4883895"/>
              <a:gd name="connsiteY4842" fmla="*/ 1492802 h 4679020"/>
              <a:gd name="connsiteX4843" fmla="*/ 4408546 w 4883895"/>
              <a:gd name="connsiteY4843" fmla="*/ 1489837 h 4679020"/>
              <a:gd name="connsiteX4844" fmla="*/ 4404313 w 4883895"/>
              <a:gd name="connsiteY4844" fmla="*/ 1495617 h 4679020"/>
              <a:gd name="connsiteX4845" fmla="*/ 4388457 w 4883895"/>
              <a:gd name="connsiteY4845" fmla="*/ 1504407 h 4679020"/>
              <a:gd name="connsiteX4846" fmla="*/ 4382169 w 4883895"/>
              <a:gd name="connsiteY4846" fmla="*/ 1505780 h 4679020"/>
              <a:gd name="connsiteX4847" fmla="*/ 4320755 w 4883895"/>
              <a:gd name="connsiteY4847" fmla="*/ 1524553 h 4679020"/>
              <a:gd name="connsiteX4848" fmla="*/ 4309195 w 4883895"/>
              <a:gd name="connsiteY4848" fmla="*/ 1537630 h 4679020"/>
              <a:gd name="connsiteX4849" fmla="*/ 4245366 w 4883895"/>
              <a:gd name="connsiteY4849" fmla="*/ 1548162 h 4679020"/>
              <a:gd name="connsiteX4850" fmla="*/ 4248259 w 4883895"/>
              <a:gd name="connsiteY4850" fmla="*/ 1554059 h 4679020"/>
              <a:gd name="connsiteX4851" fmla="*/ 4248474 w 4883895"/>
              <a:gd name="connsiteY4851" fmla="*/ 1560423 h 4679020"/>
              <a:gd name="connsiteX4852" fmla="*/ 4251310 w 4883895"/>
              <a:gd name="connsiteY4852" fmla="*/ 1560095 h 4679020"/>
              <a:gd name="connsiteX4853" fmla="*/ 4249870 w 4883895"/>
              <a:gd name="connsiteY4853" fmla="*/ 1562085 h 4679020"/>
              <a:gd name="connsiteX4854" fmla="*/ 4248809 w 4883895"/>
              <a:gd name="connsiteY4854" fmla="*/ 1562794 h 4679020"/>
              <a:gd name="connsiteX4855" fmla="*/ 4248557 w 4883895"/>
              <a:gd name="connsiteY4855" fmla="*/ 1562829 h 4679020"/>
              <a:gd name="connsiteX4856" fmla="*/ 4248576 w 4883895"/>
              <a:gd name="connsiteY4856" fmla="*/ 1563422 h 4679020"/>
              <a:gd name="connsiteX4857" fmla="*/ 4248042 w 4883895"/>
              <a:gd name="connsiteY4857" fmla="*/ 1564147 h 4679020"/>
              <a:gd name="connsiteX4858" fmla="*/ 4222758 w 4883895"/>
              <a:gd name="connsiteY4858" fmla="*/ 1571746 h 4679020"/>
              <a:gd name="connsiteX4859" fmla="*/ 4236780 w 4883895"/>
              <a:gd name="connsiteY4859" fmla="*/ 1571663 h 4679020"/>
              <a:gd name="connsiteX4860" fmla="*/ 4234035 w 4883895"/>
              <a:gd name="connsiteY4860" fmla="*/ 1572229 h 4679020"/>
              <a:gd name="connsiteX4861" fmla="*/ 4268512 w 4883895"/>
              <a:gd name="connsiteY4861" fmla="*/ 1569542 h 4679020"/>
              <a:gd name="connsiteX4862" fmla="*/ 4312882 w 4883895"/>
              <a:gd name="connsiteY4862" fmla="*/ 1567056 h 4679020"/>
              <a:gd name="connsiteX4863" fmla="*/ 4261024 w 4883895"/>
              <a:gd name="connsiteY4863" fmla="*/ 1572233 h 4679020"/>
              <a:gd name="connsiteX4864" fmla="*/ 4243668 w 4883895"/>
              <a:gd name="connsiteY4864" fmla="*/ 1574575 h 4679020"/>
              <a:gd name="connsiteX4865" fmla="*/ 4245240 w 4883895"/>
              <a:gd name="connsiteY4865" fmla="*/ 1576355 h 4679020"/>
              <a:gd name="connsiteX4866" fmla="*/ 4245961 w 4883895"/>
              <a:gd name="connsiteY4866" fmla="*/ 1576474 h 4679020"/>
              <a:gd name="connsiteX4867" fmla="*/ 4251443 w 4883895"/>
              <a:gd name="connsiteY4867" fmla="*/ 1575949 h 4679020"/>
              <a:gd name="connsiteX4868" fmla="*/ 4249226 w 4883895"/>
              <a:gd name="connsiteY4868" fmla="*/ 1576760 h 4679020"/>
              <a:gd name="connsiteX4869" fmla="*/ 4248738 w 4883895"/>
              <a:gd name="connsiteY4869" fmla="*/ 1576929 h 4679020"/>
              <a:gd name="connsiteX4870" fmla="*/ 4250014 w 4883895"/>
              <a:gd name="connsiteY4870" fmla="*/ 1577139 h 4679020"/>
              <a:gd name="connsiteX4871" fmla="*/ 4259378 w 4883895"/>
              <a:gd name="connsiteY4871" fmla="*/ 1576864 h 4679020"/>
              <a:gd name="connsiteX4872" fmla="*/ 4375682 w 4883895"/>
              <a:gd name="connsiteY4872" fmla="*/ 1568787 h 4679020"/>
              <a:gd name="connsiteX4873" fmla="*/ 4268102 w 4883895"/>
              <a:gd name="connsiteY4873" fmla="*/ 1579964 h 4679020"/>
              <a:gd name="connsiteX4874" fmla="*/ 4260310 w 4883895"/>
              <a:gd name="connsiteY4874" fmla="*/ 1582410 h 4679020"/>
              <a:gd name="connsiteX4875" fmla="*/ 4267582 w 4883895"/>
              <a:gd name="connsiteY4875" fmla="*/ 1581426 h 4679020"/>
              <a:gd name="connsiteX4876" fmla="*/ 4327326 w 4883895"/>
              <a:gd name="connsiteY4876" fmla="*/ 1577541 h 4679020"/>
              <a:gd name="connsiteX4877" fmla="*/ 4365672 w 4883895"/>
              <a:gd name="connsiteY4877" fmla="*/ 1575943 h 4679020"/>
              <a:gd name="connsiteX4878" fmla="*/ 4360446 w 4883895"/>
              <a:gd name="connsiteY4878" fmla="*/ 1577773 h 4679020"/>
              <a:gd name="connsiteX4879" fmla="*/ 4360224 w 4883895"/>
              <a:gd name="connsiteY4879" fmla="*/ 1577877 h 4679020"/>
              <a:gd name="connsiteX4880" fmla="*/ 4358539 w 4883895"/>
              <a:gd name="connsiteY4880" fmla="*/ 1578067 h 4679020"/>
              <a:gd name="connsiteX4881" fmla="*/ 4331620 w 4883895"/>
              <a:gd name="connsiteY4881" fmla="*/ 1580303 h 4679020"/>
              <a:gd name="connsiteX4882" fmla="*/ 4350230 w 4883895"/>
              <a:gd name="connsiteY4882" fmla="*/ 1581975 h 4679020"/>
              <a:gd name="connsiteX4883" fmla="*/ 4352151 w 4883895"/>
              <a:gd name="connsiteY4883" fmla="*/ 1581775 h 4679020"/>
              <a:gd name="connsiteX4884" fmla="*/ 4350927 w 4883895"/>
              <a:gd name="connsiteY4884" fmla="*/ 1584413 h 4679020"/>
              <a:gd name="connsiteX4885" fmla="*/ 4357310 w 4883895"/>
              <a:gd name="connsiteY4885" fmla="*/ 1583183 h 4679020"/>
              <a:gd name="connsiteX4886" fmla="*/ 4364766 w 4883895"/>
              <a:gd name="connsiteY4886" fmla="*/ 1580736 h 4679020"/>
              <a:gd name="connsiteX4887" fmla="*/ 4370161 w 4883895"/>
              <a:gd name="connsiteY4887" fmla="*/ 1580550 h 4679020"/>
              <a:gd name="connsiteX4888" fmla="*/ 4353279 w 4883895"/>
              <a:gd name="connsiteY4888" fmla="*/ 1584706 h 4679020"/>
              <a:gd name="connsiteX4889" fmla="*/ 4251110 w 4883895"/>
              <a:gd name="connsiteY4889" fmla="*/ 1592591 h 4679020"/>
              <a:gd name="connsiteX4890" fmla="*/ 4237424 w 4883895"/>
              <a:gd name="connsiteY4890" fmla="*/ 1593590 h 4679020"/>
              <a:gd name="connsiteX4891" fmla="*/ 4232022 w 4883895"/>
              <a:gd name="connsiteY4891" fmla="*/ 1594045 h 4679020"/>
              <a:gd name="connsiteX4892" fmla="*/ 4232371 w 4883895"/>
              <a:gd name="connsiteY4892" fmla="*/ 1594286 h 4679020"/>
              <a:gd name="connsiteX4893" fmla="*/ 4235696 w 4883895"/>
              <a:gd name="connsiteY4893" fmla="*/ 1596818 h 4679020"/>
              <a:gd name="connsiteX4894" fmla="*/ 4236453 w 4883895"/>
              <a:gd name="connsiteY4894" fmla="*/ 1597904 h 4679020"/>
              <a:gd name="connsiteX4895" fmla="*/ 4259293 w 4883895"/>
              <a:gd name="connsiteY4895" fmla="*/ 1596426 h 4679020"/>
              <a:gd name="connsiteX4896" fmla="*/ 4277430 w 4883895"/>
              <a:gd name="connsiteY4896" fmla="*/ 1595009 h 4679020"/>
              <a:gd name="connsiteX4897" fmla="*/ 4285112 w 4883895"/>
              <a:gd name="connsiteY4897" fmla="*/ 1593049 h 4679020"/>
              <a:gd name="connsiteX4898" fmla="*/ 4290222 w 4883895"/>
              <a:gd name="connsiteY4898" fmla="*/ 1594009 h 4679020"/>
              <a:gd name="connsiteX4899" fmla="*/ 4300691 w 4883895"/>
              <a:gd name="connsiteY4899" fmla="*/ 1593192 h 4679020"/>
              <a:gd name="connsiteX4900" fmla="*/ 4332182 w 4883895"/>
              <a:gd name="connsiteY4900" fmla="*/ 1590659 h 4679020"/>
              <a:gd name="connsiteX4901" fmla="*/ 4323377 w 4883895"/>
              <a:gd name="connsiteY4901" fmla="*/ 1594701 h 4679020"/>
              <a:gd name="connsiteX4902" fmla="*/ 4321517 w 4883895"/>
              <a:gd name="connsiteY4902" fmla="*/ 1594725 h 4679020"/>
              <a:gd name="connsiteX4903" fmla="*/ 4318658 w 4883895"/>
              <a:gd name="connsiteY4903" fmla="*/ 1596227 h 4679020"/>
              <a:gd name="connsiteX4904" fmla="*/ 4300468 w 4883895"/>
              <a:gd name="connsiteY4904" fmla="*/ 1603735 h 4679020"/>
              <a:gd name="connsiteX4905" fmla="*/ 4283257 w 4883895"/>
              <a:gd name="connsiteY4905" fmla="*/ 1610538 h 4679020"/>
              <a:gd name="connsiteX4906" fmla="*/ 4280787 w 4883895"/>
              <a:gd name="connsiteY4906" fmla="*/ 1611625 h 4679020"/>
              <a:gd name="connsiteX4907" fmla="*/ 4260599 w 4883895"/>
              <a:gd name="connsiteY4907" fmla="*/ 1613815 h 4679020"/>
              <a:gd name="connsiteX4908" fmla="*/ 4284454 w 4883895"/>
              <a:gd name="connsiteY4908" fmla="*/ 1606995 h 4679020"/>
              <a:gd name="connsiteX4909" fmla="*/ 4296074 w 4883895"/>
              <a:gd name="connsiteY4909" fmla="*/ 1602287 h 4679020"/>
              <a:gd name="connsiteX4910" fmla="*/ 4298183 w 4883895"/>
              <a:gd name="connsiteY4910" fmla="*/ 1601397 h 4679020"/>
              <a:gd name="connsiteX4911" fmla="*/ 4282212 w 4883895"/>
              <a:gd name="connsiteY4911" fmla="*/ 1604905 h 4679020"/>
              <a:gd name="connsiteX4912" fmla="*/ 4255662 w 4883895"/>
              <a:gd name="connsiteY4912" fmla="*/ 1609727 h 4679020"/>
              <a:gd name="connsiteX4913" fmla="*/ 4234893 w 4883895"/>
              <a:gd name="connsiteY4913" fmla="*/ 1613732 h 4679020"/>
              <a:gd name="connsiteX4914" fmla="*/ 4232819 w 4883895"/>
              <a:gd name="connsiteY4914" fmla="*/ 1615668 h 4679020"/>
              <a:gd name="connsiteX4915" fmla="*/ 4230003 w 4883895"/>
              <a:gd name="connsiteY4915" fmla="*/ 1617160 h 4679020"/>
              <a:gd name="connsiteX4916" fmla="*/ 4226880 w 4883895"/>
              <a:gd name="connsiteY4916" fmla="*/ 1617503 h 4679020"/>
              <a:gd name="connsiteX4917" fmla="*/ 4242535 w 4883895"/>
              <a:gd name="connsiteY4917" fmla="*/ 1616718 h 4679020"/>
              <a:gd name="connsiteX4918" fmla="*/ 4210493 w 4883895"/>
              <a:gd name="connsiteY4918" fmla="*/ 1621434 h 4679020"/>
              <a:gd name="connsiteX4919" fmla="*/ 4218151 w 4883895"/>
              <a:gd name="connsiteY4919" fmla="*/ 1620992 h 4679020"/>
              <a:gd name="connsiteX4920" fmla="*/ 4220828 w 4883895"/>
              <a:gd name="connsiteY4920" fmla="*/ 1620697 h 4679020"/>
              <a:gd name="connsiteX4921" fmla="*/ 4242664 w 4883895"/>
              <a:gd name="connsiteY4921" fmla="*/ 1617660 h 4679020"/>
              <a:gd name="connsiteX4922" fmla="*/ 4253649 w 4883895"/>
              <a:gd name="connsiteY4922" fmla="*/ 1616131 h 4679020"/>
              <a:gd name="connsiteX4923" fmla="*/ 4263552 w 4883895"/>
              <a:gd name="connsiteY4923" fmla="*/ 1614752 h 4679020"/>
              <a:gd name="connsiteX4924" fmla="*/ 4272407 w 4883895"/>
              <a:gd name="connsiteY4924" fmla="*/ 1614881 h 4679020"/>
              <a:gd name="connsiteX4925" fmla="*/ 4264071 w 4883895"/>
              <a:gd name="connsiteY4925" fmla="*/ 1619701 h 4679020"/>
              <a:gd name="connsiteX4926" fmla="*/ 4254604 w 4883895"/>
              <a:gd name="connsiteY4926" fmla="*/ 1624298 h 4679020"/>
              <a:gd name="connsiteX4927" fmla="*/ 4257326 w 4883895"/>
              <a:gd name="connsiteY4927" fmla="*/ 1624256 h 4679020"/>
              <a:gd name="connsiteX4928" fmla="*/ 4259327 w 4883895"/>
              <a:gd name="connsiteY4928" fmla="*/ 1627901 h 4679020"/>
              <a:gd name="connsiteX4929" fmla="*/ 4248017 w 4883895"/>
              <a:gd name="connsiteY4929" fmla="*/ 1629693 h 4679020"/>
              <a:gd name="connsiteX4930" fmla="*/ 4247230 w 4883895"/>
              <a:gd name="connsiteY4930" fmla="*/ 1630822 h 4679020"/>
              <a:gd name="connsiteX4931" fmla="*/ 4251305 w 4883895"/>
              <a:gd name="connsiteY4931" fmla="*/ 1630889 h 4679020"/>
              <a:gd name="connsiteX4932" fmla="*/ 4251738 w 4883895"/>
              <a:gd name="connsiteY4932" fmla="*/ 1630710 h 4679020"/>
              <a:gd name="connsiteX4933" fmla="*/ 4252246 w 4883895"/>
              <a:gd name="connsiteY4933" fmla="*/ 1630904 h 4679020"/>
              <a:gd name="connsiteX4934" fmla="*/ 4254676 w 4883895"/>
              <a:gd name="connsiteY4934" fmla="*/ 1630943 h 4679020"/>
              <a:gd name="connsiteX4935" fmla="*/ 4270793 w 4883895"/>
              <a:gd name="connsiteY4935" fmla="*/ 1628983 h 4679020"/>
              <a:gd name="connsiteX4936" fmla="*/ 4387305 w 4883895"/>
              <a:gd name="connsiteY4936" fmla="*/ 1612476 h 4679020"/>
              <a:gd name="connsiteX4937" fmla="*/ 4346789 w 4883895"/>
              <a:gd name="connsiteY4937" fmla="*/ 1629410 h 4679020"/>
              <a:gd name="connsiteX4938" fmla="*/ 4424089 w 4883895"/>
              <a:gd name="connsiteY4938" fmla="*/ 1616282 h 4679020"/>
              <a:gd name="connsiteX4939" fmla="*/ 4436467 w 4883895"/>
              <a:gd name="connsiteY4939" fmla="*/ 1613021 h 4679020"/>
              <a:gd name="connsiteX4940" fmla="*/ 4425268 w 4883895"/>
              <a:gd name="connsiteY4940" fmla="*/ 1617209 h 4679020"/>
              <a:gd name="connsiteX4941" fmla="*/ 4449896 w 4883895"/>
              <a:gd name="connsiteY4941" fmla="*/ 1618699 h 4679020"/>
              <a:gd name="connsiteX4942" fmla="*/ 4481932 w 4883895"/>
              <a:gd name="connsiteY4942" fmla="*/ 1619650 h 4679020"/>
              <a:gd name="connsiteX4943" fmla="*/ 4492369 w 4883895"/>
              <a:gd name="connsiteY4943" fmla="*/ 1618479 h 4679020"/>
              <a:gd name="connsiteX4944" fmla="*/ 4383693 w 4883895"/>
              <a:gd name="connsiteY4944" fmla="*/ 1644066 h 4679020"/>
              <a:gd name="connsiteX4945" fmla="*/ 4372116 w 4883895"/>
              <a:gd name="connsiteY4945" fmla="*/ 1646612 h 4679020"/>
              <a:gd name="connsiteX4946" fmla="*/ 4353437 w 4883895"/>
              <a:gd name="connsiteY4946" fmla="*/ 1654473 h 4679020"/>
              <a:gd name="connsiteX4947" fmla="*/ 4362615 w 4883895"/>
              <a:gd name="connsiteY4947" fmla="*/ 1654214 h 4679020"/>
              <a:gd name="connsiteX4948" fmla="*/ 4329076 w 4883895"/>
              <a:gd name="connsiteY4948" fmla="*/ 1666964 h 4679020"/>
              <a:gd name="connsiteX4949" fmla="*/ 4339023 w 4883895"/>
              <a:gd name="connsiteY4949" fmla="*/ 1667992 h 4679020"/>
              <a:gd name="connsiteX4950" fmla="*/ 4347643 w 4883895"/>
              <a:gd name="connsiteY4950" fmla="*/ 1674517 h 4679020"/>
              <a:gd name="connsiteX4951" fmla="*/ 4354339 w 4883895"/>
              <a:gd name="connsiteY4951" fmla="*/ 1679442 h 4679020"/>
              <a:gd name="connsiteX4952" fmla="*/ 4362340 w 4883895"/>
              <a:gd name="connsiteY4952" fmla="*/ 1675242 h 4679020"/>
              <a:gd name="connsiteX4953" fmla="*/ 4375269 w 4883895"/>
              <a:gd name="connsiteY4953" fmla="*/ 1670987 h 4679020"/>
              <a:gd name="connsiteX4954" fmla="*/ 4366842 w 4883895"/>
              <a:gd name="connsiteY4954" fmla="*/ 1677980 h 4679020"/>
              <a:gd name="connsiteX4955" fmla="*/ 4367076 w 4883895"/>
              <a:gd name="connsiteY4955" fmla="*/ 1677031 h 4679020"/>
              <a:gd name="connsiteX4956" fmla="*/ 4368572 w 4883895"/>
              <a:gd name="connsiteY4956" fmla="*/ 1676224 h 4679020"/>
              <a:gd name="connsiteX4957" fmla="*/ 4367227 w 4883895"/>
              <a:gd name="connsiteY4957" fmla="*/ 1676421 h 4679020"/>
              <a:gd name="connsiteX4958" fmla="*/ 4367076 w 4883895"/>
              <a:gd name="connsiteY4958" fmla="*/ 1677031 h 4679020"/>
              <a:gd name="connsiteX4959" fmla="*/ 4364326 w 4883895"/>
              <a:gd name="connsiteY4959" fmla="*/ 1678515 h 4679020"/>
              <a:gd name="connsiteX4960" fmla="*/ 4362350 w 4883895"/>
              <a:gd name="connsiteY4960" fmla="*/ 1678935 h 4679020"/>
              <a:gd name="connsiteX4961" fmla="*/ 4360306 w 4883895"/>
              <a:gd name="connsiteY4961" fmla="*/ 1679938 h 4679020"/>
              <a:gd name="connsiteX4962" fmla="*/ 4356111 w 4883895"/>
              <a:gd name="connsiteY4962" fmla="*/ 1687313 h 4679020"/>
              <a:gd name="connsiteX4963" fmla="*/ 4321647 w 4883895"/>
              <a:gd name="connsiteY4963" fmla="*/ 1701244 h 4679020"/>
              <a:gd name="connsiteX4964" fmla="*/ 4317927 w 4883895"/>
              <a:gd name="connsiteY4964" fmla="*/ 1706839 h 4679020"/>
              <a:gd name="connsiteX4965" fmla="*/ 4304175 w 4883895"/>
              <a:gd name="connsiteY4965" fmla="*/ 1713503 h 4679020"/>
              <a:gd name="connsiteX4966" fmla="*/ 4301466 w 4883895"/>
              <a:gd name="connsiteY4966" fmla="*/ 1714357 h 4679020"/>
              <a:gd name="connsiteX4967" fmla="*/ 4305407 w 4883895"/>
              <a:gd name="connsiteY4967" fmla="*/ 1713821 h 4679020"/>
              <a:gd name="connsiteX4968" fmla="*/ 4316668 w 4883895"/>
              <a:gd name="connsiteY4968" fmla="*/ 1712197 h 4679020"/>
              <a:gd name="connsiteX4969" fmla="*/ 4374136 w 4883895"/>
              <a:gd name="connsiteY4969" fmla="*/ 1692109 h 4679020"/>
              <a:gd name="connsiteX4970" fmla="*/ 4425644 w 4883895"/>
              <a:gd name="connsiteY4970" fmla="*/ 1671126 h 4679020"/>
              <a:gd name="connsiteX4971" fmla="*/ 4429523 w 4883895"/>
              <a:gd name="connsiteY4971" fmla="*/ 1671365 h 4679020"/>
              <a:gd name="connsiteX4972" fmla="*/ 4438639 w 4883895"/>
              <a:gd name="connsiteY4972" fmla="*/ 1671374 h 4679020"/>
              <a:gd name="connsiteX4973" fmla="*/ 4422832 w 4883895"/>
              <a:gd name="connsiteY4973" fmla="*/ 1679095 h 4679020"/>
              <a:gd name="connsiteX4974" fmla="*/ 4438976 w 4883895"/>
              <a:gd name="connsiteY4974" fmla="*/ 1674004 h 4679020"/>
              <a:gd name="connsiteX4975" fmla="*/ 4439312 w 4883895"/>
              <a:gd name="connsiteY4975" fmla="*/ 1678139 h 4679020"/>
              <a:gd name="connsiteX4976" fmla="*/ 4445143 w 4883895"/>
              <a:gd name="connsiteY4976" fmla="*/ 1677699 h 4679020"/>
              <a:gd name="connsiteX4977" fmla="*/ 4430096 w 4883895"/>
              <a:gd name="connsiteY4977" fmla="*/ 1684519 h 4679020"/>
              <a:gd name="connsiteX4978" fmla="*/ 4425152 w 4883895"/>
              <a:gd name="connsiteY4978" fmla="*/ 1685882 h 4679020"/>
              <a:gd name="connsiteX4979" fmla="*/ 4422691 w 4883895"/>
              <a:gd name="connsiteY4979" fmla="*/ 1685955 h 4679020"/>
              <a:gd name="connsiteX4980" fmla="*/ 4423612 w 4883895"/>
              <a:gd name="connsiteY4980" fmla="*/ 1687459 h 4679020"/>
              <a:gd name="connsiteX4981" fmla="*/ 4403480 w 4883895"/>
              <a:gd name="connsiteY4981" fmla="*/ 1696585 h 4679020"/>
              <a:gd name="connsiteX4982" fmla="*/ 4396961 w 4883895"/>
              <a:gd name="connsiteY4982" fmla="*/ 1697411 h 4679020"/>
              <a:gd name="connsiteX4983" fmla="*/ 4381998 w 4883895"/>
              <a:gd name="connsiteY4983" fmla="*/ 1698670 h 4679020"/>
              <a:gd name="connsiteX4984" fmla="*/ 4364122 w 4883895"/>
              <a:gd name="connsiteY4984" fmla="*/ 1702473 h 4679020"/>
              <a:gd name="connsiteX4985" fmla="*/ 4395329 w 4883895"/>
              <a:gd name="connsiteY4985" fmla="*/ 1700113 h 4679020"/>
              <a:gd name="connsiteX4986" fmla="*/ 4395677 w 4883895"/>
              <a:gd name="connsiteY4986" fmla="*/ 1700121 h 4679020"/>
              <a:gd name="connsiteX4987" fmla="*/ 4390189 w 4883895"/>
              <a:gd name="connsiteY4987" fmla="*/ 1702610 h 4679020"/>
              <a:gd name="connsiteX4988" fmla="*/ 4341777 w 4883895"/>
              <a:gd name="connsiteY4988" fmla="*/ 1721409 h 4679020"/>
              <a:gd name="connsiteX4989" fmla="*/ 4324829 w 4883895"/>
              <a:gd name="connsiteY4989" fmla="*/ 1727505 h 4679020"/>
              <a:gd name="connsiteX4990" fmla="*/ 4328936 w 4883895"/>
              <a:gd name="connsiteY4990" fmla="*/ 1726882 h 4679020"/>
              <a:gd name="connsiteX4991" fmla="*/ 4384459 w 4883895"/>
              <a:gd name="connsiteY4991" fmla="*/ 1721165 h 4679020"/>
              <a:gd name="connsiteX4992" fmla="*/ 4374172 w 4883895"/>
              <a:gd name="connsiteY4992" fmla="*/ 1724435 h 4679020"/>
              <a:gd name="connsiteX4993" fmla="*/ 4309836 w 4883895"/>
              <a:gd name="connsiteY4993" fmla="*/ 1739088 h 4679020"/>
              <a:gd name="connsiteX4994" fmla="*/ 4304225 w 4883895"/>
              <a:gd name="connsiteY4994" fmla="*/ 1740448 h 4679020"/>
              <a:gd name="connsiteX4995" fmla="*/ 4301259 w 4883895"/>
              <a:gd name="connsiteY4995" fmla="*/ 1743050 h 4679020"/>
              <a:gd name="connsiteX4996" fmla="*/ 4283492 w 4883895"/>
              <a:gd name="connsiteY4996" fmla="*/ 1745473 h 4679020"/>
              <a:gd name="connsiteX4997" fmla="*/ 4276610 w 4883895"/>
              <a:gd name="connsiteY4997" fmla="*/ 1747142 h 4679020"/>
              <a:gd name="connsiteX4998" fmla="*/ 4293644 w 4883895"/>
              <a:gd name="connsiteY4998" fmla="*/ 1746580 h 4679020"/>
              <a:gd name="connsiteX4999" fmla="*/ 4292215 w 4883895"/>
              <a:gd name="connsiteY4999" fmla="*/ 1747201 h 4679020"/>
              <a:gd name="connsiteX5000" fmla="*/ 4259309 w 4883895"/>
              <a:gd name="connsiteY5000" fmla="*/ 1762949 h 4679020"/>
              <a:gd name="connsiteX5001" fmla="*/ 4309376 w 4883895"/>
              <a:gd name="connsiteY5001" fmla="*/ 1749030 h 4679020"/>
              <a:gd name="connsiteX5002" fmla="*/ 4320614 w 4883895"/>
              <a:gd name="connsiteY5002" fmla="*/ 1746719 h 4679020"/>
              <a:gd name="connsiteX5003" fmla="*/ 4308328 w 4883895"/>
              <a:gd name="connsiteY5003" fmla="*/ 1755453 h 4679020"/>
              <a:gd name="connsiteX5004" fmla="*/ 4311034 w 4883895"/>
              <a:gd name="connsiteY5004" fmla="*/ 1754792 h 4679020"/>
              <a:gd name="connsiteX5005" fmla="*/ 4393303 w 4883895"/>
              <a:gd name="connsiteY5005" fmla="*/ 1733630 h 4679020"/>
              <a:gd name="connsiteX5006" fmla="*/ 4418501 w 4883895"/>
              <a:gd name="connsiteY5006" fmla="*/ 1728106 h 4679020"/>
              <a:gd name="connsiteX5007" fmla="*/ 4403035 w 4883895"/>
              <a:gd name="connsiteY5007" fmla="*/ 1732882 h 4679020"/>
              <a:gd name="connsiteX5008" fmla="*/ 4361585 w 4883895"/>
              <a:gd name="connsiteY5008" fmla="*/ 1744521 h 4679020"/>
              <a:gd name="connsiteX5009" fmla="*/ 4314824 w 4883895"/>
              <a:gd name="connsiteY5009" fmla="*/ 1757387 h 4679020"/>
              <a:gd name="connsiteX5010" fmla="*/ 4356658 w 4883895"/>
              <a:gd name="connsiteY5010" fmla="*/ 1758282 h 4679020"/>
              <a:gd name="connsiteX5011" fmla="*/ 4402093 w 4883895"/>
              <a:gd name="connsiteY5011" fmla="*/ 1752129 h 4679020"/>
              <a:gd name="connsiteX5012" fmla="*/ 4380908 w 4883895"/>
              <a:gd name="connsiteY5012" fmla="*/ 1760144 h 4679020"/>
              <a:gd name="connsiteX5013" fmla="*/ 4371000 w 4883895"/>
              <a:gd name="connsiteY5013" fmla="*/ 1765092 h 4679020"/>
              <a:gd name="connsiteX5014" fmla="*/ 4263873 w 4883895"/>
              <a:gd name="connsiteY5014" fmla="*/ 1798698 h 4679020"/>
              <a:gd name="connsiteX5015" fmla="*/ 4258755 w 4883895"/>
              <a:gd name="connsiteY5015" fmla="*/ 1805599 h 4679020"/>
              <a:gd name="connsiteX5016" fmla="*/ 4229517 w 4883895"/>
              <a:gd name="connsiteY5016" fmla="*/ 1813967 h 4679020"/>
              <a:gd name="connsiteX5017" fmla="*/ 4229870 w 4883895"/>
              <a:gd name="connsiteY5017" fmla="*/ 1823222 h 4679020"/>
              <a:gd name="connsiteX5018" fmla="*/ 4193863 w 4883895"/>
              <a:gd name="connsiteY5018" fmla="*/ 1837421 h 4679020"/>
              <a:gd name="connsiteX5019" fmla="*/ 4193710 w 4883895"/>
              <a:gd name="connsiteY5019" fmla="*/ 1838644 h 4679020"/>
              <a:gd name="connsiteX5020" fmla="*/ 4193658 w 4883895"/>
              <a:gd name="connsiteY5020" fmla="*/ 1839053 h 4679020"/>
              <a:gd name="connsiteX5021" fmla="*/ 4193682 w 4883895"/>
              <a:gd name="connsiteY5021" fmla="*/ 1838872 h 4679020"/>
              <a:gd name="connsiteX5022" fmla="*/ 4193710 w 4883895"/>
              <a:gd name="connsiteY5022" fmla="*/ 1838644 h 4679020"/>
              <a:gd name="connsiteX5023" fmla="*/ 4193795 w 4883895"/>
              <a:gd name="connsiteY5023" fmla="*/ 1837965 h 4679020"/>
              <a:gd name="connsiteX5024" fmla="*/ 4193863 w 4883895"/>
              <a:gd name="connsiteY5024" fmla="*/ 1837421 h 4679020"/>
              <a:gd name="connsiteX5025" fmla="*/ 4224643 w 4883895"/>
              <a:gd name="connsiteY5025" fmla="*/ 1828785 h 4679020"/>
              <a:gd name="connsiteX5026" fmla="*/ 4247976 w 4883895"/>
              <a:gd name="connsiteY5026" fmla="*/ 1824850 h 4679020"/>
              <a:gd name="connsiteX5027" fmla="*/ 4249288 w 4883895"/>
              <a:gd name="connsiteY5027" fmla="*/ 1824434 h 4679020"/>
              <a:gd name="connsiteX5028" fmla="*/ 4249333 w 4883895"/>
              <a:gd name="connsiteY5028" fmla="*/ 1823133 h 4679020"/>
              <a:gd name="connsiteX5029" fmla="*/ 4251734 w 4883895"/>
              <a:gd name="connsiteY5029" fmla="*/ 1820188 h 4679020"/>
              <a:gd name="connsiteX5030" fmla="*/ 4253303 w 4883895"/>
              <a:gd name="connsiteY5030" fmla="*/ 1820831 h 4679020"/>
              <a:gd name="connsiteX5031" fmla="*/ 4253588 w 4883895"/>
              <a:gd name="connsiteY5031" fmla="*/ 1822610 h 4679020"/>
              <a:gd name="connsiteX5032" fmla="*/ 4252954 w 4883895"/>
              <a:gd name="connsiteY5032" fmla="*/ 1823270 h 4679020"/>
              <a:gd name="connsiteX5033" fmla="*/ 4272943 w 4883895"/>
              <a:gd name="connsiteY5033" fmla="*/ 1816920 h 4679020"/>
              <a:gd name="connsiteX5034" fmla="*/ 4239503 w 4883895"/>
              <a:gd name="connsiteY5034" fmla="*/ 1834750 h 4679020"/>
              <a:gd name="connsiteX5035" fmla="*/ 4242881 w 4883895"/>
              <a:gd name="connsiteY5035" fmla="*/ 1835147 h 4679020"/>
              <a:gd name="connsiteX5036" fmla="*/ 4321215 w 4883895"/>
              <a:gd name="connsiteY5036" fmla="*/ 1820435 h 4679020"/>
              <a:gd name="connsiteX5037" fmla="*/ 4366483 w 4883895"/>
              <a:gd name="connsiteY5037" fmla="*/ 1809569 h 4679020"/>
              <a:gd name="connsiteX5038" fmla="*/ 4395154 w 4883895"/>
              <a:gd name="connsiteY5038" fmla="*/ 1801849 h 4679020"/>
              <a:gd name="connsiteX5039" fmla="*/ 4406089 w 4883895"/>
              <a:gd name="connsiteY5039" fmla="*/ 1799293 h 4679020"/>
              <a:gd name="connsiteX5040" fmla="*/ 4406172 w 4883895"/>
              <a:gd name="connsiteY5040" fmla="*/ 1806063 h 4679020"/>
              <a:gd name="connsiteX5041" fmla="*/ 4393355 w 4883895"/>
              <a:gd name="connsiteY5041" fmla="*/ 1810465 h 4679020"/>
              <a:gd name="connsiteX5042" fmla="*/ 4375879 w 4883895"/>
              <a:gd name="connsiteY5042" fmla="*/ 1813919 h 4679020"/>
              <a:gd name="connsiteX5043" fmla="*/ 4342481 w 4883895"/>
              <a:gd name="connsiteY5043" fmla="*/ 1823599 h 4679020"/>
              <a:gd name="connsiteX5044" fmla="*/ 4346571 w 4883895"/>
              <a:gd name="connsiteY5044" fmla="*/ 1824185 h 4679020"/>
              <a:gd name="connsiteX5045" fmla="*/ 4312514 w 4883895"/>
              <a:gd name="connsiteY5045" fmla="*/ 1833437 h 4679020"/>
              <a:gd name="connsiteX5046" fmla="*/ 4280963 w 4883895"/>
              <a:gd name="connsiteY5046" fmla="*/ 1842619 h 4679020"/>
              <a:gd name="connsiteX5047" fmla="*/ 4293314 w 4883895"/>
              <a:gd name="connsiteY5047" fmla="*/ 1841191 h 4679020"/>
              <a:gd name="connsiteX5048" fmla="*/ 4291873 w 4883895"/>
              <a:gd name="connsiteY5048" fmla="*/ 1843181 h 4679020"/>
              <a:gd name="connsiteX5049" fmla="*/ 4290812 w 4883895"/>
              <a:gd name="connsiteY5049" fmla="*/ 1843891 h 4679020"/>
              <a:gd name="connsiteX5050" fmla="*/ 4263976 w 4883895"/>
              <a:gd name="connsiteY5050" fmla="*/ 1847626 h 4679020"/>
              <a:gd name="connsiteX5051" fmla="*/ 4265089 w 4883895"/>
              <a:gd name="connsiteY5051" fmla="*/ 1847239 h 4679020"/>
              <a:gd name="connsiteX5052" fmla="*/ 4235143 w 4883895"/>
              <a:gd name="connsiteY5052" fmla="*/ 1855954 h 4679020"/>
              <a:gd name="connsiteX5053" fmla="*/ 4239983 w 4883895"/>
              <a:gd name="connsiteY5053" fmla="*/ 1855046 h 4679020"/>
              <a:gd name="connsiteX5054" fmla="*/ 4242482 w 4883895"/>
              <a:gd name="connsiteY5054" fmla="*/ 1854350 h 4679020"/>
              <a:gd name="connsiteX5055" fmla="*/ 4257877 w 4883895"/>
              <a:gd name="connsiteY5055" fmla="*/ 1852882 h 4679020"/>
              <a:gd name="connsiteX5056" fmla="*/ 4278784 w 4883895"/>
              <a:gd name="connsiteY5056" fmla="*/ 1852760 h 4679020"/>
              <a:gd name="connsiteX5057" fmla="*/ 4228191 w 4883895"/>
              <a:gd name="connsiteY5057" fmla="*/ 1860034 h 4679020"/>
              <a:gd name="connsiteX5058" fmla="*/ 4231153 w 4883895"/>
              <a:gd name="connsiteY5058" fmla="*/ 1863008 h 4679020"/>
              <a:gd name="connsiteX5059" fmla="*/ 4263693 w 4883895"/>
              <a:gd name="connsiteY5059" fmla="*/ 1859893 h 4679020"/>
              <a:gd name="connsiteX5060" fmla="*/ 4297724 w 4883895"/>
              <a:gd name="connsiteY5060" fmla="*/ 1850510 h 4679020"/>
              <a:gd name="connsiteX5061" fmla="*/ 4341510 w 4883895"/>
              <a:gd name="connsiteY5061" fmla="*/ 1838437 h 4679020"/>
              <a:gd name="connsiteX5062" fmla="*/ 4330255 w 4883895"/>
              <a:gd name="connsiteY5062" fmla="*/ 1838851 h 4679020"/>
              <a:gd name="connsiteX5063" fmla="*/ 4311077 w 4883895"/>
              <a:gd name="connsiteY5063" fmla="*/ 1841111 h 4679020"/>
              <a:gd name="connsiteX5064" fmla="*/ 4318616 w 4883895"/>
              <a:gd name="connsiteY5064" fmla="*/ 1838115 h 4679020"/>
              <a:gd name="connsiteX5065" fmla="*/ 4355086 w 4883895"/>
              <a:gd name="connsiteY5065" fmla="*/ 1828773 h 4679020"/>
              <a:gd name="connsiteX5066" fmla="*/ 4372547 w 4883895"/>
              <a:gd name="connsiteY5066" fmla="*/ 1822661 h 4679020"/>
              <a:gd name="connsiteX5067" fmla="*/ 4372328 w 4883895"/>
              <a:gd name="connsiteY5067" fmla="*/ 1823059 h 4679020"/>
              <a:gd name="connsiteX5068" fmla="*/ 4382218 w 4883895"/>
              <a:gd name="connsiteY5068" fmla="*/ 1823091 h 4679020"/>
              <a:gd name="connsiteX5069" fmla="*/ 4385914 w 4883895"/>
              <a:gd name="connsiteY5069" fmla="*/ 1823034 h 4679020"/>
              <a:gd name="connsiteX5070" fmla="*/ 4380479 w 4883895"/>
              <a:gd name="connsiteY5070" fmla="*/ 1825214 h 4679020"/>
              <a:gd name="connsiteX5071" fmla="*/ 4351639 w 4883895"/>
              <a:gd name="connsiteY5071" fmla="*/ 1835762 h 4679020"/>
              <a:gd name="connsiteX5072" fmla="*/ 4387881 w 4883895"/>
              <a:gd name="connsiteY5072" fmla="*/ 1826631 h 4679020"/>
              <a:gd name="connsiteX5073" fmla="*/ 4426925 w 4883895"/>
              <a:gd name="connsiteY5073" fmla="*/ 1817540 h 4679020"/>
              <a:gd name="connsiteX5074" fmla="*/ 4423816 w 4883895"/>
              <a:gd name="connsiteY5074" fmla="*/ 1821838 h 4679020"/>
              <a:gd name="connsiteX5075" fmla="*/ 4423832 w 4883895"/>
              <a:gd name="connsiteY5075" fmla="*/ 1821967 h 4679020"/>
              <a:gd name="connsiteX5076" fmla="*/ 4419878 w 4883895"/>
              <a:gd name="connsiteY5076" fmla="*/ 1822155 h 4679020"/>
              <a:gd name="connsiteX5077" fmla="*/ 4382537 w 4883895"/>
              <a:gd name="connsiteY5077" fmla="*/ 1835154 h 4679020"/>
              <a:gd name="connsiteX5078" fmla="*/ 4467650 w 4883895"/>
              <a:gd name="connsiteY5078" fmla="*/ 1819399 h 4679020"/>
              <a:gd name="connsiteX5079" fmla="*/ 4503002 w 4883895"/>
              <a:gd name="connsiteY5079" fmla="*/ 1816227 h 4679020"/>
              <a:gd name="connsiteX5080" fmla="*/ 4503669 w 4883895"/>
              <a:gd name="connsiteY5080" fmla="*/ 1816140 h 4679020"/>
              <a:gd name="connsiteX5081" fmla="*/ 4482777 w 4883895"/>
              <a:gd name="connsiteY5081" fmla="*/ 1823796 h 4679020"/>
              <a:gd name="connsiteX5082" fmla="*/ 4447859 w 4883895"/>
              <a:gd name="connsiteY5082" fmla="*/ 1832933 h 4679020"/>
              <a:gd name="connsiteX5083" fmla="*/ 4391760 w 4883895"/>
              <a:gd name="connsiteY5083" fmla="*/ 1854182 h 4679020"/>
              <a:gd name="connsiteX5084" fmla="*/ 4415543 w 4883895"/>
              <a:gd name="connsiteY5084" fmla="*/ 1847824 h 4679020"/>
              <a:gd name="connsiteX5085" fmla="*/ 4425832 w 4883895"/>
              <a:gd name="connsiteY5085" fmla="*/ 1845973 h 4679020"/>
              <a:gd name="connsiteX5086" fmla="*/ 4456920 w 4883895"/>
              <a:gd name="connsiteY5086" fmla="*/ 1849684 h 4679020"/>
              <a:gd name="connsiteX5087" fmla="*/ 4407008 w 4883895"/>
              <a:gd name="connsiteY5087" fmla="*/ 1865649 h 4679020"/>
              <a:gd name="connsiteX5088" fmla="*/ 4455694 w 4883895"/>
              <a:gd name="connsiteY5088" fmla="*/ 1860403 h 4679020"/>
              <a:gd name="connsiteX5089" fmla="*/ 4505385 w 4883895"/>
              <a:gd name="connsiteY5089" fmla="*/ 1851264 h 4679020"/>
              <a:gd name="connsiteX5090" fmla="*/ 4529147 w 4883895"/>
              <a:gd name="connsiteY5090" fmla="*/ 1853718 h 4679020"/>
              <a:gd name="connsiteX5091" fmla="*/ 4547770 w 4883895"/>
              <a:gd name="connsiteY5091" fmla="*/ 1850245 h 4679020"/>
              <a:gd name="connsiteX5092" fmla="*/ 4399959 w 4883895"/>
              <a:gd name="connsiteY5092" fmla="*/ 1894977 h 4679020"/>
              <a:gd name="connsiteX5093" fmla="*/ 4281910 w 4883895"/>
              <a:gd name="connsiteY5093" fmla="*/ 1926307 h 4679020"/>
              <a:gd name="connsiteX5094" fmla="*/ 4283948 w 4883895"/>
              <a:gd name="connsiteY5094" fmla="*/ 1928116 h 4679020"/>
              <a:gd name="connsiteX5095" fmla="*/ 4280684 w 4883895"/>
              <a:gd name="connsiteY5095" fmla="*/ 1928050 h 4679020"/>
              <a:gd name="connsiteX5096" fmla="*/ 4281162 w 4883895"/>
              <a:gd name="connsiteY5096" fmla="*/ 1926505 h 4679020"/>
              <a:gd name="connsiteX5097" fmla="*/ 4268428 w 4883895"/>
              <a:gd name="connsiteY5097" fmla="*/ 1929884 h 4679020"/>
              <a:gd name="connsiteX5098" fmla="*/ 4266974 w 4883895"/>
              <a:gd name="connsiteY5098" fmla="*/ 1930798 h 4679020"/>
              <a:gd name="connsiteX5099" fmla="*/ 4267711 w 4883895"/>
              <a:gd name="connsiteY5099" fmla="*/ 1933162 h 4679020"/>
              <a:gd name="connsiteX5100" fmla="*/ 4280684 w 4883895"/>
              <a:gd name="connsiteY5100" fmla="*/ 1928050 h 4679020"/>
              <a:gd name="connsiteX5101" fmla="*/ 4281975 w 4883895"/>
              <a:gd name="connsiteY5101" fmla="*/ 1931869 h 4679020"/>
              <a:gd name="connsiteX5102" fmla="*/ 4411382 w 4883895"/>
              <a:gd name="connsiteY5102" fmla="*/ 1897908 h 4679020"/>
              <a:gd name="connsiteX5103" fmla="*/ 4635217 w 4883895"/>
              <a:gd name="connsiteY5103" fmla="*/ 1853888 h 4679020"/>
              <a:gd name="connsiteX5104" fmla="*/ 4570479 w 4883895"/>
              <a:gd name="connsiteY5104" fmla="*/ 1880310 h 4679020"/>
              <a:gd name="connsiteX5105" fmla="*/ 4624803 w 4883895"/>
              <a:gd name="connsiteY5105" fmla="*/ 1871813 h 4679020"/>
              <a:gd name="connsiteX5106" fmla="*/ 4640792 w 4883895"/>
              <a:gd name="connsiteY5106" fmla="*/ 1878477 h 4679020"/>
              <a:gd name="connsiteX5107" fmla="*/ 4741344 w 4883895"/>
              <a:gd name="connsiteY5107" fmla="*/ 1858538 h 4679020"/>
              <a:gd name="connsiteX5108" fmla="*/ 4724089 w 4883895"/>
              <a:gd name="connsiteY5108" fmla="*/ 1866145 h 4679020"/>
              <a:gd name="connsiteX5109" fmla="*/ 4721708 w 4883895"/>
              <a:gd name="connsiteY5109" fmla="*/ 1866337 h 4679020"/>
              <a:gd name="connsiteX5110" fmla="*/ 4718367 w 4883895"/>
              <a:gd name="connsiteY5110" fmla="*/ 1867926 h 4679020"/>
              <a:gd name="connsiteX5111" fmla="*/ 4711563 w 4883895"/>
              <a:gd name="connsiteY5111" fmla="*/ 1869793 h 4679020"/>
              <a:gd name="connsiteX5112" fmla="*/ 4697521 w 4883895"/>
              <a:gd name="connsiteY5112" fmla="*/ 1873086 h 4679020"/>
              <a:gd name="connsiteX5113" fmla="*/ 4650541 w 4883895"/>
              <a:gd name="connsiteY5113" fmla="*/ 1888876 h 4679020"/>
              <a:gd name="connsiteX5114" fmla="*/ 4690049 w 4883895"/>
              <a:gd name="connsiteY5114" fmla="*/ 1881457 h 4679020"/>
              <a:gd name="connsiteX5115" fmla="*/ 4710338 w 4883895"/>
              <a:gd name="connsiteY5115" fmla="*/ 1871744 h 4679020"/>
              <a:gd name="connsiteX5116" fmla="*/ 4718367 w 4883895"/>
              <a:gd name="connsiteY5116" fmla="*/ 1867926 h 4679020"/>
              <a:gd name="connsiteX5117" fmla="*/ 4722828 w 4883895"/>
              <a:gd name="connsiteY5117" fmla="*/ 1866702 h 4679020"/>
              <a:gd name="connsiteX5118" fmla="*/ 4724089 w 4883895"/>
              <a:gd name="connsiteY5118" fmla="*/ 1866145 h 4679020"/>
              <a:gd name="connsiteX5119" fmla="*/ 4729345 w 4883895"/>
              <a:gd name="connsiteY5119" fmla="*/ 1865722 h 4679020"/>
              <a:gd name="connsiteX5120" fmla="*/ 4704224 w 4883895"/>
              <a:gd name="connsiteY5120" fmla="*/ 1883598 h 4679020"/>
              <a:gd name="connsiteX5121" fmla="*/ 4699454 w 4883895"/>
              <a:gd name="connsiteY5121" fmla="*/ 1885023 h 4679020"/>
              <a:gd name="connsiteX5122" fmla="*/ 4698832 w 4883895"/>
              <a:gd name="connsiteY5122" fmla="*/ 1885190 h 4679020"/>
              <a:gd name="connsiteX5123" fmla="*/ 4698730 w 4883895"/>
              <a:gd name="connsiteY5123" fmla="*/ 1885239 h 4679020"/>
              <a:gd name="connsiteX5124" fmla="*/ 4699454 w 4883895"/>
              <a:gd name="connsiteY5124" fmla="*/ 1885023 h 4679020"/>
              <a:gd name="connsiteX5125" fmla="*/ 4706994 w 4883895"/>
              <a:gd name="connsiteY5125" fmla="*/ 1883001 h 4679020"/>
              <a:gd name="connsiteX5126" fmla="*/ 4784776 w 4883895"/>
              <a:gd name="connsiteY5126" fmla="*/ 1872798 h 4679020"/>
              <a:gd name="connsiteX5127" fmla="*/ 4769808 w 4883895"/>
              <a:gd name="connsiteY5127" fmla="*/ 1887361 h 4679020"/>
              <a:gd name="connsiteX5128" fmla="*/ 4764663 w 4883895"/>
              <a:gd name="connsiteY5128" fmla="*/ 1889264 h 4679020"/>
              <a:gd name="connsiteX5129" fmla="*/ 4738967 w 4883895"/>
              <a:gd name="connsiteY5129" fmla="*/ 1896500 h 4679020"/>
              <a:gd name="connsiteX5130" fmla="*/ 4695069 w 4883895"/>
              <a:gd name="connsiteY5130" fmla="*/ 1913657 h 4679020"/>
              <a:gd name="connsiteX5131" fmla="*/ 4735842 w 4883895"/>
              <a:gd name="connsiteY5131" fmla="*/ 1904881 h 4679020"/>
              <a:gd name="connsiteX5132" fmla="*/ 4737535 w 4883895"/>
              <a:gd name="connsiteY5132" fmla="*/ 1904349 h 4679020"/>
              <a:gd name="connsiteX5133" fmla="*/ 4739404 w 4883895"/>
              <a:gd name="connsiteY5133" fmla="*/ 1904186 h 4679020"/>
              <a:gd name="connsiteX5134" fmla="*/ 4757359 w 4883895"/>
              <a:gd name="connsiteY5134" fmla="*/ 1901553 h 4679020"/>
              <a:gd name="connsiteX5135" fmla="*/ 4765843 w 4883895"/>
              <a:gd name="connsiteY5135" fmla="*/ 1904754 h 4679020"/>
              <a:gd name="connsiteX5136" fmla="*/ 4762450 w 4883895"/>
              <a:gd name="connsiteY5136" fmla="*/ 1907141 h 4679020"/>
              <a:gd name="connsiteX5137" fmla="*/ 4644936 w 4883895"/>
              <a:gd name="connsiteY5137" fmla="*/ 1936450 h 4679020"/>
              <a:gd name="connsiteX5138" fmla="*/ 4604420 w 4883895"/>
              <a:gd name="connsiteY5138" fmla="*/ 1953385 h 4679020"/>
              <a:gd name="connsiteX5139" fmla="*/ 4654496 w 4883895"/>
              <a:gd name="connsiteY5139" fmla="*/ 1940861 h 4679020"/>
              <a:gd name="connsiteX5140" fmla="*/ 4695161 w 4883895"/>
              <a:gd name="connsiteY5140" fmla="*/ 1931815 h 4679020"/>
              <a:gd name="connsiteX5141" fmla="*/ 4701349 w 4883895"/>
              <a:gd name="connsiteY5141" fmla="*/ 1934745 h 4679020"/>
              <a:gd name="connsiteX5142" fmla="*/ 4684244 w 4883895"/>
              <a:gd name="connsiteY5142" fmla="*/ 1940276 h 4679020"/>
              <a:gd name="connsiteX5143" fmla="*/ 4526375 w 4883895"/>
              <a:gd name="connsiteY5143" fmla="*/ 1979453 h 4679020"/>
              <a:gd name="connsiteX5144" fmla="*/ 4514793 w 4883895"/>
              <a:gd name="connsiteY5144" fmla="*/ 1994182 h 4679020"/>
              <a:gd name="connsiteX5145" fmla="*/ 4662323 w 4883895"/>
              <a:gd name="connsiteY5145" fmla="*/ 1958454 h 4679020"/>
              <a:gd name="connsiteX5146" fmla="*/ 4662153 w 4883895"/>
              <a:gd name="connsiteY5146" fmla="*/ 1960246 h 4679020"/>
              <a:gd name="connsiteX5147" fmla="*/ 4661639 w 4883895"/>
              <a:gd name="connsiteY5147" fmla="*/ 1960381 h 4679020"/>
              <a:gd name="connsiteX5148" fmla="*/ 4597879 w 4883895"/>
              <a:gd name="connsiteY5148" fmla="*/ 1981248 h 4679020"/>
              <a:gd name="connsiteX5149" fmla="*/ 4666904 w 4883895"/>
              <a:gd name="connsiteY5149" fmla="*/ 1967907 h 4679020"/>
              <a:gd name="connsiteX5150" fmla="*/ 4711976 w 4883895"/>
              <a:gd name="connsiteY5150" fmla="*/ 1956168 h 4679020"/>
              <a:gd name="connsiteX5151" fmla="*/ 4713014 w 4883895"/>
              <a:gd name="connsiteY5151" fmla="*/ 1956029 h 4679020"/>
              <a:gd name="connsiteX5152" fmla="*/ 4626741 w 4883895"/>
              <a:gd name="connsiteY5152" fmla="*/ 1987552 h 4679020"/>
              <a:gd name="connsiteX5153" fmla="*/ 4601573 w 4883895"/>
              <a:gd name="connsiteY5153" fmla="*/ 1998723 h 4679020"/>
              <a:gd name="connsiteX5154" fmla="*/ 4653081 w 4883895"/>
              <a:gd name="connsiteY5154" fmla="*/ 1984121 h 4679020"/>
              <a:gd name="connsiteX5155" fmla="*/ 4670238 w 4883895"/>
              <a:gd name="connsiteY5155" fmla="*/ 1993981 h 4679020"/>
              <a:gd name="connsiteX5156" fmla="*/ 4714063 w 4883895"/>
              <a:gd name="connsiteY5156" fmla="*/ 1979432 h 4679020"/>
              <a:gd name="connsiteX5157" fmla="*/ 4739920 w 4883895"/>
              <a:gd name="connsiteY5157" fmla="*/ 1976288 h 4679020"/>
              <a:gd name="connsiteX5158" fmla="*/ 4737459 w 4883895"/>
              <a:gd name="connsiteY5158" fmla="*/ 1985554 h 4679020"/>
              <a:gd name="connsiteX5159" fmla="*/ 4790614 w 4883895"/>
              <a:gd name="connsiteY5159" fmla="*/ 1973862 h 4679020"/>
              <a:gd name="connsiteX5160" fmla="*/ 4827659 w 4883895"/>
              <a:gd name="connsiteY5160" fmla="*/ 1975711 h 4679020"/>
              <a:gd name="connsiteX5161" fmla="*/ 4829581 w 4883895"/>
              <a:gd name="connsiteY5161" fmla="*/ 1979106 h 4679020"/>
              <a:gd name="connsiteX5162" fmla="*/ 4878564 w 4883895"/>
              <a:gd name="connsiteY5162" fmla="*/ 1981601 h 4679020"/>
              <a:gd name="connsiteX5163" fmla="*/ 4847156 w 4883895"/>
              <a:gd name="connsiteY5163" fmla="*/ 1996509 h 4679020"/>
              <a:gd name="connsiteX5164" fmla="*/ 4883784 w 4883895"/>
              <a:gd name="connsiteY5164" fmla="*/ 1990815 h 4679020"/>
              <a:gd name="connsiteX5165" fmla="*/ 4831737 w 4883895"/>
              <a:gd name="connsiteY5165" fmla="*/ 2018080 h 4679020"/>
              <a:gd name="connsiteX5166" fmla="*/ 4412067 w 4883895"/>
              <a:gd name="connsiteY5166" fmla="*/ 2136215 h 4679020"/>
              <a:gd name="connsiteX5167" fmla="*/ 4561246 w 4883895"/>
              <a:gd name="connsiteY5167" fmla="*/ 2103398 h 4679020"/>
              <a:gd name="connsiteX5168" fmla="*/ 4712825 w 4883895"/>
              <a:gd name="connsiteY5168" fmla="*/ 2069144 h 4679020"/>
              <a:gd name="connsiteX5169" fmla="*/ 4766397 w 4883895"/>
              <a:gd name="connsiteY5169" fmla="*/ 2064994 h 4679020"/>
              <a:gd name="connsiteX5170" fmla="*/ 4745758 w 4883895"/>
              <a:gd name="connsiteY5170" fmla="*/ 2077351 h 4679020"/>
              <a:gd name="connsiteX5171" fmla="*/ 4708174 w 4883895"/>
              <a:gd name="connsiteY5171" fmla="*/ 2088165 h 4679020"/>
              <a:gd name="connsiteX5172" fmla="*/ 4482321 w 4883895"/>
              <a:gd name="connsiteY5172" fmla="*/ 2146756 h 4679020"/>
              <a:gd name="connsiteX5173" fmla="*/ 3915049 w 4883895"/>
              <a:gd name="connsiteY5173" fmla="*/ 2300984 h 4679020"/>
              <a:gd name="connsiteX5174" fmla="*/ 3814555 w 4883895"/>
              <a:gd name="connsiteY5174" fmla="*/ 2369162 h 4679020"/>
              <a:gd name="connsiteX5175" fmla="*/ 3705796 w 4883895"/>
              <a:gd name="connsiteY5175" fmla="*/ 2441782 h 4679020"/>
              <a:gd name="connsiteX5176" fmla="*/ 3787703 w 4883895"/>
              <a:gd name="connsiteY5176" fmla="*/ 2393145 h 4679020"/>
              <a:gd name="connsiteX5177" fmla="*/ 3870738 w 4883895"/>
              <a:gd name="connsiteY5177" fmla="*/ 2343210 h 4679020"/>
              <a:gd name="connsiteX5178" fmla="*/ 3901769 w 4883895"/>
              <a:gd name="connsiteY5178" fmla="*/ 2330070 h 4679020"/>
              <a:gd name="connsiteX5179" fmla="*/ 3892091 w 4883895"/>
              <a:gd name="connsiteY5179" fmla="*/ 2341229 h 4679020"/>
              <a:gd name="connsiteX5180" fmla="*/ 3871993 w 4883895"/>
              <a:gd name="connsiteY5180" fmla="*/ 2354925 h 4679020"/>
              <a:gd name="connsiteX5181" fmla="*/ 3749872 w 4883895"/>
              <a:gd name="connsiteY5181" fmla="*/ 2433608 h 4679020"/>
              <a:gd name="connsiteX5182" fmla="*/ 3560788 w 4883895"/>
              <a:gd name="connsiteY5182" fmla="*/ 2558510 h 4679020"/>
              <a:gd name="connsiteX5183" fmla="*/ 3561053 w 4883895"/>
              <a:gd name="connsiteY5183" fmla="*/ 2558453 h 4679020"/>
              <a:gd name="connsiteX5184" fmla="*/ 3563564 w 4883895"/>
              <a:gd name="connsiteY5184" fmla="*/ 2558339 h 4679020"/>
              <a:gd name="connsiteX5185" fmla="*/ 3569378 w 4883895"/>
              <a:gd name="connsiteY5185" fmla="*/ 2557941 h 4679020"/>
              <a:gd name="connsiteX5186" fmla="*/ 3583257 w 4883895"/>
              <a:gd name="connsiteY5186" fmla="*/ 2554108 h 4679020"/>
              <a:gd name="connsiteX5187" fmla="*/ 3585936 w 4883895"/>
              <a:gd name="connsiteY5187" fmla="*/ 2555465 h 4679020"/>
              <a:gd name="connsiteX5188" fmla="*/ 3587718 w 4883895"/>
              <a:gd name="connsiteY5188" fmla="*/ 2554810 h 4679020"/>
              <a:gd name="connsiteX5189" fmla="*/ 3593412 w 4883895"/>
              <a:gd name="connsiteY5189" fmla="*/ 2555629 h 4679020"/>
              <a:gd name="connsiteX5190" fmla="*/ 3545609 w 4883895"/>
              <a:gd name="connsiteY5190" fmla="*/ 2569676 h 4679020"/>
              <a:gd name="connsiteX5191" fmla="*/ 3523227 w 4883895"/>
              <a:gd name="connsiteY5191" fmla="*/ 2598075 h 4679020"/>
              <a:gd name="connsiteX5192" fmla="*/ 3609434 w 4883895"/>
              <a:gd name="connsiteY5192" fmla="*/ 2581575 h 4679020"/>
              <a:gd name="connsiteX5193" fmla="*/ 3700585 w 4883895"/>
              <a:gd name="connsiteY5193" fmla="*/ 2563336 h 4679020"/>
              <a:gd name="connsiteX5194" fmla="*/ 3684555 w 4883895"/>
              <a:gd name="connsiteY5194" fmla="*/ 2560147 h 4679020"/>
              <a:gd name="connsiteX5195" fmla="*/ 3659663 w 4883895"/>
              <a:gd name="connsiteY5195" fmla="*/ 2563729 h 4679020"/>
              <a:gd name="connsiteX5196" fmla="*/ 3562714 w 4883895"/>
              <a:gd name="connsiteY5196" fmla="*/ 2569591 h 4679020"/>
              <a:gd name="connsiteX5197" fmla="*/ 3560491 w 4883895"/>
              <a:gd name="connsiteY5197" fmla="*/ 2569980 h 4679020"/>
              <a:gd name="connsiteX5198" fmla="*/ 3766378 w 4883895"/>
              <a:gd name="connsiteY5198" fmla="*/ 2510447 h 4679020"/>
              <a:gd name="connsiteX5199" fmla="*/ 4203714 w 4883895"/>
              <a:gd name="connsiteY5199" fmla="*/ 2396560 h 4679020"/>
              <a:gd name="connsiteX5200" fmla="*/ 4175653 w 4883895"/>
              <a:gd name="connsiteY5200" fmla="*/ 2406818 h 4679020"/>
              <a:gd name="connsiteX5201" fmla="*/ 4155778 w 4883895"/>
              <a:gd name="connsiteY5201" fmla="*/ 2415698 h 4679020"/>
              <a:gd name="connsiteX5202" fmla="*/ 4223446 w 4883895"/>
              <a:gd name="connsiteY5202" fmla="*/ 2409406 h 4679020"/>
              <a:gd name="connsiteX5203" fmla="*/ 4085318 w 4883895"/>
              <a:gd name="connsiteY5203" fmla="*/ 2454865 h 4679020"/>
              <a:gd name="connsiteX5204" fmla="*/ 4055190 w 4883895"/>
              <a:gd name="connsiteY5204" fmla="*/ 2472904 h 4679020"/>
              <a:gd name="connsiteX5205" fmla="*/ 4041768 w 4883895"/>
              <a:gd name="connsiteY5205" fmla="*/ 2482072 h 4679020"/>
              <a:gd name="connsiteX5206" fmla="*/ 4032435 w 4883895"/>
              <a:gd name="connsiteY5206" fmla="*/ 2487014 h 4679020"/>
              <a:gd name="connsiteX5207" fmla="*/ 4036982 w 4883895"/>
              <a:gd name="connsiteY5207" fmla="*/ 2486085 h 4679020"/>
              <a:gd name="connsiteX5208" fmla="*/ 4069236 w 4883895"/>
              <a:gd name="connsiteY5208" fmla="*/ 2480985 h 4679020"/>
              <a:gd name="connsiteX5209" fmla="*/ 4092120 w 4883895"/>
              <a:gd name="connsiteY5209" fmla="*/ 2478137 h 4679020"/>
              <a:gd name="connsiteX5210" fmla="*/ 4090038 w 4883895"/>
              <a:gd name="connsiteY5210" fmla="*/ 2478834 h 4679020"/>
              <a:gd name="connsiteX5211" fmla="*/ 4072996 w 4883895"/>
              <a:gd name="connsiteY5211" fmla="*/ 2483027 h 4679020"/>
              <a:gd name="connsiteX5212" fmla="*/ 4071371 w 4883895"/>
              <a:gd name="connsiteY5212" fmla="*/ 2483553 h 4679020"/>
              <a:gd name="connsiteX5213" fmla="*/ 4062117 w 4883895"/>
              <a:gd name="connsiteY5213" fmla="*/ 2484711 h 4679020"/>
              <a:gd name="connsiteX5214" fmla="*/ 4032385 w 4883895"/>
              <a:gd name="connsiteY5214" fmla="*/ 2489769 h 4679020"/>
              <a:gd name="connsiteX5215" fmla="*/ 4022435 w 4883895"/>
              <a:gd name="connsiteY5215" fmla="*/ 2491882 h 4679020"/>
              <a:gd name="connsiteX5216" fmla="*/ 4002666 w 4883895"/>
              <a:gd name="connsiteY5216" fmla="*/ 2499547 h 4679020"/>
              <a:gd name="connsiteX5217" fmla="*/ 3927057 w 4883895"/>
              <a:gd name="connsiteY5217" fmla="*/ 2518418 h 4679020"/>
              <a:gd name="connsiteX5218" fmla="*/ 3659400 w 4883895"/>
              <a:gd name="connsiteY5218" fmla="*/ 2595562 h 4679020"/>
              <a:gd name="connsiteX5219" fmla="*/ 3661217 w 4883895"/>
              <a:gd name="connsiteY5219" fmla="*/ 2594566 h 4679020"/>
              <a:gd name="connsiteX5220" fmla="*/ 3647606 w 4883895"/>
              <a:gd name="connsiteY5220" fmla="*/ 2594553 h 4679020"/>
              <a:gd name="connsiteX5221" fmla="*/ 3638124 w 4883895"/>
              <a:gd name="connsiteY5221" fmla="*/ 2587280 h 4679020"/>
              <a:gd name="connsiteX5222" fmla="*/ 3590537 w 4883895"/>
              <a:gd name="connsiteY5222" fmla="*/ 2594429 h 4679020"/>
              <a:gd name="connsiteX5223" fmla="*/ 3515860 w 4883895"/>
              <a:gd name="connsiteY5223" fmla="*/ 2607424 h 4679020"/>
              <a:gd name="connsiteX5224" fmla="*/ 3493141 w 4883895"/>
              <a:gd name="connsiteY5224" fmla="*/ 2636252 h 4679020"/>
              <a:gd name="connsiteX5225" fmla="*/ 3526365 w 4883895"/>
              <a:gd name="connsiteY5225" fmla="*/ 2628809 h 4679020"/>
              <a:gd name="connsiteX5226" fmla="*/ 3558858 w 4883895"/>
              <a:gd name="connsiteY5226" fmla="*/ 2624842 h 4679020"/>
              <a:gd name="connsiteX5227" fmla="*/ 3484089 w 4883895"/>
              <a:gd name="connsiteY5227" fmla="*/ 2647737 h 4679020"/>
              <a:gd name="connsiteX5228" fmla="*/ 3472232 w 4883895"/>
              <a:gd name="connsiteY5228" fmla="*/ 2662783 h 4679020"/>
              <a:gd name="connsiteX5229" fmla="*/ 3629028 w 4883895"/>
              <a:gd name="connsiteY5229" fmla="*/ 2617721 h 4679020"/>
              <a:gd name="connsiteX5230" fmla="*/ 3632431 w 4883895"/>
              <a:gd name="connsiteY5230" fmla="*/ 2616778 h 4679020"/>
              <a:gd name="connsiteX5231" fmla="*/ 3632943 w 4883895"/>
              <a:gd name="connsiteY5231" fmla="*/ 2616336 h 4679020"/>
              <a:gd name="connsiteX5232" fmla="*/ 3633357 w 4883895"/>
              <a:gd name="connsiteY5232" fmla="*/ 2616522 h 4679020"/>
              <a:gd name="connsiteX5233" fmla="*/ 3643745 w 4883895"/>
              <a:gd name="connsiteY5233" fmla="*/ 2613646 h 4679020"/>
              <a:gd name="connsiteX5234" fmla="*/ 3643341 w 4883895"/>
              <a:gd name="connsiteY5234" fmla="*/ 2613490 h 4679020"/>
              <a:gd name="connsiteX5235" fmla="*/ 3649420 w 4883895"/>
              <a:gd name="connsiteY5235" fmla="*/ 2610625 h 4679020"/>
              <a:gd name="connsiteX5236" fmla="*/ 3673505 w 4883895"/>
              <a:gd name="connsiteY5236" fmla="*/ 2603231 h 4679020"/>
              <a:gd name="connsiteX5237" fmla="*/ 3769187 w 4883895"/>
              <a:gd name="connsiteY5237" fmla="*/ 2572571 h 4679020"/>
              <a:gd name="connsiteX5238" fmla="*/ 3897271 w 4883895"/>
              <a:gd name="connsiteY5238" fmla="*/ 2537897 h 4679020"/>
              <a:gd name="connsiteX5239" fmla="*/ 3961105 w 4883895"/>
              <a:gd name="connsiteY5239" fmla="*/ 2518466 h 4679020"/>
              <a:gd name="connsiteX5240" fmla="*/ 4127392 w 4883895"/>
              <a:gd name="connsiteY5240" fmla="*/ 2487796 h 4679020"/>
              <a:gd name="connsiteX5241" fmla="*/ 4153100 w 4883895"/>
              <a:gd name="connsiteY5241" fmla="*/ 2486253 h 4679020"/>
              <a:gd name="connsiteX5242" fmla="*/ 4159762 w 4883895"/>
              <a:gd name="connsiteY5242" fmla="*/ 2484317 h 4679020"/>
              <a:gd name="connsiteX5243" fmla="*/ 4159980 w 4883895"/>
              <a:gd name="connsiteY5243" fmla="*/ 2484593 h 4679020"/>
              <a:gd name="connsiteX5244" fmla="*/ 4160934 w 4883895"/>
              <a:gd name="connsiteY5244" fmla="*/ 2483976 h 4679020"/>
              <a:gd name="connsiteX5245" fmla="*/ 4159762 w 4883895"/>
              <a:gd name="connsiteY5245" fmla="*/ 2484317 h 4679020"/>
              <a:gd name="connsiteX5246" fmla="*/ 4158936 w 4883895"/>
              <a:gd name="connsiteY5246" fmla="*/ 2483266 h 4679020"/>
              <a:gd name="connsiteX5247" fmla="*/ 4181226 w 4883895"/>
              <a:gd name="connsiteY5247" fmla="*/ 2478000 h 4679020"/>
              <a:gd name="connsiteX5248" fmla="*/ 4176062 w 4883895"/>
              <a:gd name="connsiteY5248" fmla="*/ 2477440 h 4679020"/>
              <a:gd name="connsiteX5249" fmla="*/ 4173025 w 4883895"/>
              <a:gd name="connsiteY5249" fmla="*/ 2473808 h 4679020"/>
              <a:gd name="connsiteX5250" fmla="*/ 4154411 w 4883895"/>
              <a:gd name="connsiteY5250" fmla="*/ 2475063 h 4679020"/>
              <a:gd name="connsiteX5251" fmla="*/ 4124359 w 4883895"/>
              <a:gd name="connsiteY5251" fmla="*/ 2477735 h 4679020"/>
              <a:gd name="connsiteX5252" fmla="*/ 4098318 w 4883895"/>
              <a:gd name="connsiteY5252" fmla="*/ 2480316 h 4679020"/>
              <a:gd name="connsiteX5253" fmla="*/ 4104742 w 4883895"/>
              <a:gd name="connsiteY5253" fmla="*/ 2479027 h 4679020"/>
              <a:gd name="connsiteX5254" fmla="*/ 4138462 w 4883895"/>
              <a:gd name="connsiteY5254" fmla="*/ 2475802 h 4679020"/>
              <a:gd name="connsiteX5255" fmla="*/ 4208014 w 4883895"/>
              <a:gd name="connsiteY5255" fmla="*/ 2467548 h 4679020"/>
              <a:gd name="connsiteX5256" fmla="*/ 4245076 w 4883895"/>
              <a:gd name="connsiteY5256" fmla="*/ 2464660 h 4679020"/>
              <a:gd name="connsiteX5257" fmla="*/ 4279460 w 4883895"/>
              <a:gd name="connsiteY5257" fmla="*/ 2462733 h 4679020"/>
              <a:gd name="connsiteX5258" fmla="*/ 4239273 w 4883895"/>
              <a:gd name="connsiteY5258" fmla="*/ 2466746 h 4679020"/>
              <a:gd name="connsiteX5259" fmla="*/ 4225823 w 4883895"/>
              <a:gd name="connsiteY5259" fmla="*/ 2468560 h 4679020"/>
              <a:gd name="connsiteX5260" fmla="*/ 4237999 w 4883895"/>
              <a:gd name="connsiteY5260" fmla="*/ 2470334 h 4679020"/>
              <a:gd name="connsiteX5261" fmla="*/ 4328125 w 4883895"/>
              <a:gd name="connsiteY5261" fmla="*/ 2464074 h 4679020"/>
              <a:gd name="connsiteX5262" fmla="*/ 4244758 w 4883895"/>
              <a:gd name="connsiteY5262" fmla="*/ 2472736 h 4679020"/>
              <a:gd name="connsiteX5263" fmla="*/ 4238719 w 4883895"/>
              <a:gd name="connsiteY5263" fmla="*/ 2474631 h 4679020"/>
              <a:gd name="connsiteX5264" fmla="*/ 4244355 w 4883895"/>
              <a:gd name="connsiteY5264" fmla="*/ 2473869 h 4679020"/>
              <a:gd name="connsiteX5265" fmla="*/ 4290651 w 4883895"/>
              <a:gd name="connsiteY5265" fmla="*/ 2470859 h 4679020"/>
              <a:gd name="connsiteX5266" fmla="*/ 4320367 w 4883895"/>
              <a:gd name="connsiteY5266" fmla="*/ 2469620 h 4679020"/>
              <a:gd name="connsiteX5267" fmla="*/ 4316316 w 4883895"/>
              <a:gd name="connsiteY5267" fmla="*/ 2471038 h 4679020"/>
              <a:gd name="connsiteX5268" fmla="*/ 4316146 w 4883895"/>
              <a:gd name="connsiteY5268" fmla="*/ 2471119 h 4679020"/>
              <a:gd name="connsiteX5269" fmla="*/ 4314840 w 4883895"/>
              <a:gd name="connsiteY5269" fmla="*/ 2471266 h 4679020"/>
              <a:gd name="connsiteX5270" fmla="*/ 4293979 w 4883895"/>
              <a:gd name="connsiteY5270" fmla="*/ 2472999 h 4679020"/>
              <a:gd name="connsiteX5271" fmla="*/ 4308400 w 4883895"/>
              <a:gd name="connsiteY5271" fmla="*/ 2474296 h 4679020"/>
              <a:gd name="connsiteX5272" fmla="*/ 4309889 w 4883895"/>
              <a:gd name="connsiteY5272" fmla="*/ 2474140 h 4679020"/>
              <a:gd name="connsiteX5273" fmla="*/ 4308942 w 4883895"/>
              <a:gd name="connsiteY5273" fmla="*/ 2476184 h 4679020"/>
              <a:gd name="connsiteX5274" fmla="*/ 4313888 w 4883895"/>
              <a:gd name="connsiteY5274" fmla="*/ 2475230 h 4679020"/>
              <a:gd name="connsiteX5275" fmla="*/ 4319665 w 4883895"/>
              <a:gd name="connsiteY5275" fmla="*/ 2473336 h 4679020"/>
              <a:gd name="connsiteX5276" fmla="*/ 4323847 w 4883895"/>
              <a:gd name="connsiteY5276" fmla="*/ 2473190 h 4679020"/>
              <a:gd name="connsiteX5277" fmla="*/ 4310763 w 4883895"/>
              <a:gd name="connsiteY5277" fmla="*/ 2476411 h 4679020"/>
              <a:gd name="connsiteX5278" fmla="*/ 4231590 w 4883895"/>
              <a:gd name="connsiteY5278" fmla="*/ 2482521 h 4679020"/>
              <a:gd name="connsiteX5279" fmla="*/ 4200900 w 4883895"/>
              <a:gd name="connsiteY5279" fmla="*/ 2487568 h 4679020"/>
              <a:gd name="connsiteX5280" fmla="*/ 4205210 w 4883895"/>
              <a:gd name="connsiteY5280" fmla="*/ 2487611 h 4679020"/>
              <a:gd name="connsiteX5281" fmla="*/ 4270011 w 4883895"/>
              <a:gd name="connsiteY5281" fmla="*/ 2482987 h 4679020"/>
              <a:gd name="connsiteX5282" fmla="*/ 4294415 w 4883895"/>
              <a:gd name="connsiteY5282" fmla="*/ 2481024 h 4679020"/>
              <a:gd name="connsiteX5283" fmla="*/ 4280342 w 4883895"/>
              <a:gd name="connsiteY5283" fmla="*/ 2484106 h 4679020"/>
              <a:gd name="connsiteX5284" fmla="*/ 4208025 w 4883895"/>
              <a:gd name="connsiteY5284" fmla="*/ 2491376 h 4679020"/>
              <a:gd name="connsiteX5285" fmla="*/ 4179649 w 4883895"/>
              <a:gd name="connsiteY5285" fmla="*/ 2495756 h 4679020"/>
              <a:gd name="connsiteX5286" fmla="*/ 4199809 w 4883895"/>
              <a:gd name="connsiteY5286" fmla="*/ 2493562 h 4679020"/>
              <a:gd name="connsiteX5287" fmla="*/ 4220421 w 4883895"/>
              <a:gd name="connsiteY5287" fmla="*/ 2493016 h 4679020"/>
              <a:gd name="connsiteX5288" fmla="*/ 4184412 w 4883895"/>
              <a:gd name="connsiteY5288" fmla="*/ 2497448 h 4679020"/>
              <a:gd name="connsiteX5289" fmla="*/ 4173324 w 4883895"/>
              <a:gd name="connsiteY5289" fmla="*/ 2501379 h 4679020"/>
              <a:gd name="connsiteX5290" fmla="*/ 4132419 w 4883895"/>
              <a:gd name="connsiteY5290" fmla="*/ 2507901 h 4679020"/>
              <a:gd name="connsiteX5291" fmla="*/ 4126382 w 4883895"/>
              <a:gd name="connsiteY5291" fmla="*/ 2509796 h 4679020"/>
              <a:gd name="connsiteX5292" fmla="*/ 4137182 w 4883895"/>
              <a:gd name="connsiteY5292" fmla="*/ 2509593 h 4679020"/>
              <a:gd name="connsiteX5293" fmla="*/ 4147353 w 4883895"/>
              <a:gd name="connsiteY5293" fmla="*/ 2508384 h 4679020"/>
              <a:gd name="connsiteX5294" fmla="*/ 4159208 w 4883895"/>
              <a:gd name="connsiteY5294" fmla="*/ 2504310 h 4679020"/>
              <a:gd name="connsiteX5295" fmla="*/ 4171365 w 4883895"/>
              <a:gd name="connsiteY5295" fmla="*/ 2502992 h 4679020"/>
              <a:gd name="connsiteX5296" fmla="*/ 4166202 w 4883895"/>
              <a:gd name="connsiteY5296" fmla="*/ 2506143 h 4679020"/>
              <a:gd name="connsiteX5297" fmla="*/ 4181920 w 4883895"/>
              <a:gd name="connsiteY5297" fmla="*/ 2504273 h 4679020"/>
              <a:gd name="connsiteX5298" fmla="*/ 4224946 w 4883895"/>
              <a:gd name="connsiteY5298" fmla="*/ 2501218 h 4679020"/>
              <a:gd name="connsiteX5299" fmla="*/ 4188063 w 4883895"/>
              <a:gd name="connsiteY5299" fmla="*/ 2505978 h 4679020"/>
              <a:gd name="connsiteX5300" fmla="*/ 4155715 w 4883895"/>
              <a:gd name="connsiteY5300" fmla="*/ 2510402 h 4679020"/>
              <a:gd name="connsiteX5301" fmla="*/ 4149876 w 4883895"/>
              <a:gd name="connsiteY5301" fmla="*/ 2512650 h 4679020"/>
              <a:gd name="connsiteX5302" fmla="*/ 4141948 w 4883895"/>
              <a:gd name="connsiteY5302" fmla="*/ 2515507 h 4679020"/>
              <a:gd name="connsiteX5303" fmla="*/ 4143589 w 4883895"/>
              <a:gd name="connsiteY5303" fmla="*/ 2515911 h 4679020"/>
              <a:gd name="connsiteX5304" fmla="*/ 4230277 w 4883895"/>
              <a:gd name="connsiteY5304" fmla="*/ 2507154 h 4679020"/>
              <a:gd name="connsiteX5305" fmla="*/ 4238716 w 4883895"/>
              <a:gd name="connsiteY5305" fmla="*/ 2507337 h 4679020"/>
              <a:gd name="connsiteX5306" fmla="*/ 4249677 w 4883895"/>
              <a:gd name="connsiteY5306" fmla="*/ 2504368 h 4679020"/>
              <a:gd name="connsiteX5307" fmla="*/ 4243646 w 4883895"/>
              <a:gd name="connsiteY5307" fmla="*/ 2509349 h 4679020"/>
              <a:gd name="connsiteX5308" fmla="*/ 4230416 w 4883895"/>
              <a:gd name="connsiteY5308" fmla="*/ 2515166 h 4679020"/>
              <a:gd name="connsiteX5309" fmla="*/ 4238689 w 4883895"/>
              <a:gd name="connsiteY5309" fmla="*/ 2514218 h 4679020"/>
              <a:gd name="connsiteX5310" fmla="*/ 4230657 w 4883895"/>
              <a:gd name="connsiteY5310" fmla="*/ 2518452 h 4679020"/>
              <a:gd name="connsiteX5311" fmla="*/ 4244089 w 4883895"/>
              <a:gd name="connsiteY5311" fmla="*/ 2517100 h 4679020"/>
              <a:gd name="connsiteX5312" fmla="*/ 4256268 w 4883895"/>
              <a:gd name="connsiteY5312" fmla="*/ 2512505 h 4679020"/>
              <a:gd name="connsiteX5313" fmla="*/ 4265177 w 4883895"/>
              <a:gd name="connsiteY5313" fmla="*/ 2511686 h 4679020"/>
              <a:gd name="connsiteX5314" fmla="*/ 4266251 w 4883895"/>
              <a:gd name="connsiteY5314" fmla="*/ 2511584 h 4679020"/>
              <a:gd name="connsiteX5315" fmla="*/ 4261480 w 4883895"/>
              <a:gd name="connsiteY5315" fmla="*/ 2513719 h 4679020"/>
              <a:gd name="connsiteX5316" fmla="*/ 4242373 w 4883895"/>
              <a:gd name="connsiteY5316" fmla="*/ 2521459 h 4679020"/>
              <a:gd name="connsiteX5317" fmla="*/ 4219677 w 4883895"/>
              <a:gd name="connsiteY5317" fmla="*/ 2529041 h 4679020"/>
              <a:gd name="connsiteX5318" fmla="*/ 4203588 w 4883895"/>
              <a:gd name="connsiteY5318" fmla="*/ 2535116 h 4679020"/>
              <a:gd name="connsiteX5319" fmla="*/ 4210226 w 4883895"/>
              <a:gd name="connsiteY5319" fmla="*/ 2535578 h 4679020"/>
              <a:gd name="connsiteX5320" fmla="*/ 4211595 w 4883895"/>
              <a:gd name="connsiteY5320" fmla="*/ 2535179 h 4679020"/>
              <a:gd name="connsiteX5321" fmla="*/ 4233114 w 4883895"/>
              <a:gd name="connsiteY5321" fmla="*/ 2528441 h 4679020"/>
              <a:gd name="connsiteX5322" fmla="*/ 4241478 w 4883895"/>
              <a:gd name="connsiteY5322" fmla="*/ 2528608 h 4679020"/>
              <a:gd name="connsiteX5323" fmla="*/ 4249225 w 4883895"/>
              <a:gd name="connsiteY5323" fmla="*/ 2524370 h 4679020"/>
              <a:gd name="connsiteX5324" fmla="*/ 4257787 w 4883895"/>
              <a:gd name="connsiteY5324" fmla="*/ 2524540 h 4679020"/>
              <a:gd name="connsiteX5325" fmla="*/ 4278116 w 4883895"/>
              <a:gd name="connsiteY5325" fmla="*/ 2516392 h 4679020"/>
              <a:gd name="connsiteX5326" fmla="*/ 4282417 w 4883895"/>
              <a:gd name="connsiteY5326" fmla="*/ 2516231 h 4679020"/>
              <a:gd name="connsiteX5327" fmla="*/ 4280820 w 4883895"/>
              <a:gd name="connsiteY5327" fmla="*/ 2517439 h 4679020"/>
              <a:gd name="connsiteX5328" fmla="*/ 4290820 w 4883895"/>
              <a:gd name="connsiteY5328" fmla="*/ 2513510 h 4679020"/>
              <a:gd name="connsiteX5329" fmla="*/ 4297146 w 4883895"/>
              <a:gd name="connsiteY5329" fmla="*/ 2512231 h 4679020"/>
              <a:gd name="connsiteX5330" fmla="*/ 4285616 w 4883895"/>
              <a:gd name="connsiteY5330" fmla="*/ 2519135 h 4679020"/>
              <a:gd name="connsiteX5331" fmla="*/ 4270573 w 4883895"/>
              <a:gd name="connsiteY5331" fmla="*/ 2524784 h 4679020"/>
              <a:gd name="connsiteX5332" fmla="*/ 4252566 w 4883895"/>
              <a:gd name="connsiteY5332" fmla="*/ 2532250 h 4679020"/>
              <a:gd name="connsiteX5333" fmla="*/ 4250486 w 4883895"/>
              <a:gd name="connsiteY5333" fmla="*/ 2534566 h 4679020"/>
              <a:gd name="connsiteX5334" fmla="*/ 4243000 w 4883895"/>
              <a:gd name="connsiteY5334" fmla="*/ 2538477 h 4679020"/>
              <a:gd name="connsiteX5335" fmla="*/ 4240137 w 4883895"/>
              <a:gd name="connsiteY5335" fmla="*/ 2539396 h 4679020"/>
              <a:gd name="connsiteX5336" fmla="*/ 4241190 w 4883895"/>
              <a:gd name="connsiteY5336" fmla="*/ 2539191 h 4679020"/>
              <a:gd name="connsiteX5337" fmla="*/ 4244396 w 4883895"/>
              <a:gd name="connsiteY5337" fmla="*/ 2538222 h 4679020"/>
              <a:gd name="connsiteX5338" fmla="*/ 4262729 w 4883895"/>
              <a:gd name="connsiteY5338" fmla="*/ 2531806 h 4679020"/>
              <a:gd name="connsiteX5339" fmla="*/ 4269322 w 4883895"/>
              <a:gd name="connsiteY5339" fmla="*/ 2530550 h 4679020"/>
              <a:gd name="connsiteX5340" fmla="*/ 4270031 w 4883895"/>
              <a:gd name="connsiteY5340" fmla="*/ 2530445 h 4679020"/>
              <a:gd name="connsiteX5341" fmla="*/ 4278745 w 4883895"/>
              <a:gd name="connsiteY5341" fmla="*/ 2527777 h 4679020"/>
              <a:gd name="connsiteX5342" fmla="*/ 4286195 w 4883895"/>
              <a:gd name="connsiteY5342" fmla="*/ 2525748 h 4679020"/>
              <a:gd name="connsiteX5343" fmla="*/ 4286211 w 4883895"/>
              <a:gd name="connsiteY5343" fmla="*/ 2525742 h 4679020"/>
              <a:gd name="connsiteX5344" fmla="*/ 4286221 w 4883895"/>
              <a:gd name="connsiteY5344" fmla="*/ 2525741 h 4679020"/>
              <a:gd name="connsiteX5345" fmla="*/ 4312673 w 4883895"/>
              <a:gd name="connsiteY5345" fmla="*/ 2518535 h 4679020"/>
              <a:gd name="connsiteX5346" fmla="*/ 4339939 w 4883895"/>
              <a:gd name="connsiteY5346" fmla="*/ 2511270 h 4679020"/>
              <a:gd name="connsiteX5347" fmla="*/ 4337100 w 4883895"/>
              <a:gd name="connsiteY5347" fmla="*/ 2515958 h 4679020"/>
              <a:gd name="connsiteX5348" fmla="*/ 4341930 w 4883895"/>
              <a:gd name="connsiteY5348" fmla="*/ 2514098 h 4679020"/>
              <a:gd name="connsiteX5349" fmla="*/ 4343461 w 4883895"/>
              <a:gd name="connsiteY5349" fmla="*/ 2514407 h 4679020"/>
              <a:gd name="connsiteX5350" fmla="*/ 4347932 w 4883895"/>
              <a:gd name="connsiteY5350" fmla="*/ 2514881 h 4679020"/>
              <a:gd name="connsiteX5351" fmla="*/ 4344048 w 4883895"/>
              <a:gd name="connsiteY5351" fmla="*/ 2516520 h 4679020"/>
              <a:gd name="connsiteX5352" fmla="*/ 4285759 w 4883895"/>
              <a:gd name="connsiteY5352" fmla="*/ 2541049 h 4679020"/>
              <a:gd name="connsiteX5353" fmla="*/ 4276815 w 4883895"/>
              <a:gd name="connsiteY5353" fmla="*/ 2544714 h 4679020"/>
              <a:gd name="connsiteX5354" fmla="*/ 4266189 w 4883895"/>
              <a:gd name="connsiteY5354" fmla="*/ 2549165 h 4679020"/>
              <a:gd name="connsiteX5355" fmla="*/ 4253469 w 4883895"/>
              <a:gd name="connsiteY5355" fmla="*/ 2555808 h 4679020"/>
              <a:gd name="connsiteX5356" fmla="*/ 4247695 w 4883895"/>
              <a:gd name="connsiteY5356" fmla="*/ 2558458 h 4679020"/>
              <a:gd name="connsiteX5357" fmla="*/ 4251220 w 4883895"/>
              <a:gd name="connsiteY5357" fmla="*/ 2557807 h 4679020"/>
              <a:gd name="connsiteX5358" fmla="*/ 4235839 w 4883895"/>
              <a:gd name="connsiteY5358" fmla="*/ 2564329 h 4679020"/>
              <a:gd name="connsiteX5359" fmla="*/ 4231076 w 4883895"/>
              <a:gd name="connsiteY5359" fmla="*/ 2572787 h 4679020"/>
              <a:gd name="connsiteX5360" fmla="*/ 4267885 w 4883895"/>
              <a:gd name="connsiteY5360" fmla="*/ 2559187 h 4679020"/>
              <a:gd name="connsiteX5361" fmla="*/ 4294072 w 4883895"/>
              <a:gd name="connsiteY5361" fmla="*/ 2552543 h 4679020"/>
              <a:gd name="connsiteX5362" fmla="*/ 4299930 w 4883895"/>
              <a:gd name="connsiteY5362" fmla="*/ 2554045 h 4679020"/>
              <a:gd name="connsiteX5363" fmla="*/ 4327804 w 4883895"/>
              <a:gd name="connsiteY5363" fmla="*/ 2543272 h 4679020"/>
              <a:gd name="connsiteX5364" fmla="*/ 4321275 w 4883895"/>
              <a:gd name="connsiteY5364" fmla="*/ 2548691 h 4679020"/>
              <a:gd name="connsiteX5365" fmla="*/ 4321456 w 4883895"/>
              <a:gd name="connsiteY5365" fmla="*/ 2547956 h 4679020"/>
              <a:gd name="connsiteX5366" fmla="*/ 4322616 w 4883895"/>
              <a:gd name="connsiteY5366" fmla="*/ 2547331 h 4679020"/>
              <a:gd name="connsiteX5367" fmla="*/ 4321573 w 4883895"/>
              <a:gd name="connsiteY5367" fmla="*/ 2547484 h 4679020"/>
              <a:gd name="connsiteX5368" fmla="*/ 4321456 w 4883895"/>
              <a:gd name="connsiteY5368" fmla="*/ 2547956 h 4679020"/>
              <a:gd name="connsiteX5369" fmla="*/ 4319325 w 4883895"/>
              <a:gd name="connsiteY5369" fmla="*/ 2549106 h 4679020"/>
              <a:gd name="connsiteX5370" fmla="*/ 4317793 w 4883895"/>
              <a:gd name="connsiteY5370" fmla="*/ 2549431 h 4679020"/>
              <a:gd name="connsiteX5371" fmla="*/ 4316209 w 4883895"/>
              <a:gd name="connsiteY5371" fmla="*/ 2550209 h 4679020"/>
              <a:gd name="connsiteX5372" fmla="*/ 4312958 w 4883895"/>
              <a:gd name="connsiteY5372" fmla="*/ 2555923 h 4679020"/>
              <a:gd name="connsiteX5373" fmla="*/ 4299540 w 4883895"/>
              <a:gd name="connsiteY5373" fmla="*/ 2561840 h 4679020"/>
              <a:gd name="connsiteX5374" fmla="*/ 4291101 w 4883895"/>
              <a:gd name="connsiteY5374" fmla="*/ 2564939 h 4679020"/>
              <a:gd name="connsiteX5375" fmla="*/ 4295605 w 4883895"/>
              <a:gd name="connsiteY5375" fmla="*/ 2566437 h 4679020"/>
              <a:gd name="connsiteX5376" fmla="*/ 4301174 w 4883895"/>
              <a:gd name="connsiteY5376" fmla="*/ 2568300 h 4679020"/>
              <a:gd name="connsiteX5377" fmla="*/ 4302022 w 4883895"/>
              <a:gd name="connsiteY5377" fmla="*/ 2568346 h 4679020"/>
              <a:gd name="connsiteX5378" fmla="*/ 4326927 w 4883895"/>
              <a:gd name="connsiteY5378" fmla="*/ 2559640 h 4679020"/>
              <a:gd name="connsiteX5379" fmla="*/ 4366840 w 4883895"/>
              <a:gd name="connsiteY5379" fmla="*/ 2543380 h 4679020"/>
              <a:gd name="connsiteX5380" fmla="*/ 4369848 w 4883895"/>
              <a:gd name="connsiteY5380" fmla="*/ 2543566 h 4679020"/>
              <a:gd name="connsiteX5381" fmla="*/ 4376912 w 4883895"/>
              <a:gd name="connsiteY5381" fmla="*/ 2543572 h 4679020"/>
              <a:gd name="connsiteX5382" fmla="*/ 4364661 w 4883895"/>
              <a:gd name="connsiteY5382" fmla="*/ 2549556 h 4679020"/>
              <a:gd name="connsiteX5383" fmla="*/ 4377172 w 4883895"/>
              <a:gd name="connsiteY5383" fmla="*/ 2545609 h 4679020"/>
              <a:gd name="connsiteX5384" fmla="*/ 4377433 w 4883895"/>
              <a:gd name="connsiteY5384" fmla="*/ 2548814 h 4679020"/>
              <a:gd name="connsiteX5385" fmla="*/ 4381951 w 4883895"/>
              <a:gd name="connsiteY5385" fmla="*/ 2548474 h 4679020"/>
              <a:gd name="connsiteX5386" fmla="*/ 4370292 w 4883895"/>
              <a:gd name="connsiteY5386" fmla="*/ 2553759 h 4679020"/>
              <a:gd name="connsiteX5387" fmla="*/ 4366459 w 4883895"/>
              <a:gd name="connsiteY5387" fmla="*/ 2554815 h 4679020"/>
              <a:gd name="connsiteX5388" fmla="*/ 4364553 w 4883895"/>
              <a:gd name="connsiteY5388" fmla="*/ 2554872 h 4679020"/>
              <a:gd name="connsiteX5389" fmla="*/ 4365268 w 4883895"/>
              <a:gd name="connsiteY5389" fmla="*/ 2556037 h 4679020"/>
              <a:gd name="connsiteX5390" fmla="*/ 4349666 w 4883895"/>
              <a:gd name="connsiteY5390" fmla="*/ 2563108 h 4679020"/>
              <a:gd name="connsiteX5391" fmla="*/ 4344614 w 4883895"/>
              <a:gd name="connsiteY5391" fmla="*/ 2563749 h 4679020"/>
              <a:gd name="connsiteX5392" fmla="*/ 4343497 w 4883895"/>
              <a:gd name="connsiteY5392" fmla="*/ 2563843 h 4679020"/>
              <a:gd name="connsiteX5393" fmla="*/ 4348780 w 4883895"/>
              <a:gd name="connsiteY5393" fmla="*/ 2567383 h 4679020"/>
              <a:gd name="connsiteX5394" fmla="*/ 4349713 w 4883895"/>
              <a:gd name="connsiteY5394" fmla="*/ 2567921 h 4679020"/>
              <a:gd name="connsiteX5395" fmla="*/ 4348883 w 4883895"/>
              <a:gd name="connsiteY5395" fmla="*/ 2568730 h 4679020"/>
              <a:gd name="connsiteX5396" fmla="*/ 4335912 w 4883895"/>
              <a:gd name="connsiteY5396" fmla="*/ 2581757 h 4679020"/>
              <a:gd name="connsiteX5397" fmla="*/ 4333484 w 4883895"/>
              <a:gd name="connsiteY5397" fmla="*/ 2584456 h 4679020"/>
              <a:gd name="connsiteX5398" fmla="*/ 4321308 w 4883895"/>
              <a:gd name="connsiteY5398" fmla="*/ 2588265 h 4679020"/>
              <a:gd name="connsiteX5399" fmla="*/ 4308162 w 4883895"/>
              <a:gd name="connsiteY5399" fmla="*/ 2594407 h 4679020"/>
              <a:gd name="connsiteX5400" fmla="*/ 4317883 w 4883895"/>
              <a:gd name="connsiteY5400" fmla="*/ 2593629 h 4679020"/>
              <a:gd name="connsiteX5401" fmla="*/ 4307955 w 4883895"/>
              <a:gd name="connsiteY5401" fmla="*/ 2596220 h 4679020"/>
              <a:gd name="connsiteX5402" fmla="*/ 4306472 w 4883895"/>
              <a:gd name="connsiteY5402" fmla="*/ 2596606 h 4679020"/>
              <a:gd name="connsiteX5403" fmla="*/ 4291198 w 4883895"/>
              <a:gd name="connsiteY5403" fmla="*/ 2600529 h 4679020"/>
              <a:gd name="connsiteX5404" fmla="*/ 4283747 w 4883895"/>
              <a:gd name="connsiteY5404" fmla="*/ 2603170 h 4679020"/>
              <a:gd name="connsiteX5405" fmla="*/ 4274853 w 4883895"/>
              <a:gd name="connsiteY5405" fmla="*/ 2609492 h 4679020"/>
              <a:gd name="connsiteX5406" fmla="*/ 4279717 w 4883895"/>
              <a:gd name="connsiteY5406" fmla="*/ 2609589 h 4679020"/>
              <a:gd name="connsiteX5407" fmla="*/ 4260556 w 4883895"/>
              <a:gd name="connsiteY5407" fmla="*/ 2617762 h 4679020"/>
              <a:gd name="connsiteX5408" fmla="*/ 4240400 w 4883895"/>
              <a:gd name="connsiteY5408" fmla="*/ 2624526 h 4679020"/>
              <a:gd name="connsiteX5409" fmla="*/ 4240045 w 4883895"/>
              <a:gd name="connsiteY5409" fmla="*/ 2626195 h 4679020"/>
              <a:gd name="connsiteX5410" fmla="*/ 4238934 w 4883895"/>
              <a:gd name="connsiteY5410" fmla="*/ 2628391 h 4679020"/>
              <a:gd name="connsiteX5411" fmla="*/ 4244924 w 4883895"/>
              <a:gd name="connsiteY5411" fmla="*/ 2627544 h 4679020"/>
              <a:gd name="connsiteX5412" fmla="*/ 4262192 w 4883895"/>
              <a:gd name="connsiteY5412" fmla="*/ 2626703 h 4679020"/>
              <a:gd name="connsiteX5413" fmla="*/ 4269029 w 4883895"/>
              <a:gd name="connsiteY5413" fmla="*/ 2625617 h 4679020"/>
              <a:gd name="connsiteX5414" fmla="*/ 4285484 w 4883895"/>
              <a:gd name="connsiteY5414" fmla="*/ 2621176 h 4679020"/>
              <a:gd name="connsiteX5415" fmla="*/ 4303584 w 4883895"/>
              <a:gd name="connsiteY5415" fmla="*/ 2616413 h 4679020"/>
              <a:gd name="connsiteX5416" fmla="*/ 4307847 w 4883895"/>
              <a:gd name="connsiteY5416" fmla="*/ 2614969 h 4679020"/>
              <a:gd name="connsiteX5417" fmla="*/ 4313405 w 4883895"/>
              <a:gd name="connsiteY5417" fmla="*/ 2612846 h 4679020"/>
              <a:gd name="connsiteX5418" fmla="*/ 4316781 w 4883895"/>
              <a:gd name="connsiteY5418" fmla="*/ 2610819 h 4679020"/>
              <a:gd name="connsiteX5419" fmla="*/ 4318941 w 4883895"/>
              <a:gd name="connsiteY5419" fmla="*/ 2610666 h 4679020"/>
              <a:gd name="connsiteX5420" fmla="*/ 4318886 w 4883895"/>
              <a:gd name="connsiteY5420" fmla="*/ 2610753 h 4679020"/>
              <a:gd name="connsiteX5421" fmla="*/ 4319422 w 4883895"/>
              <a:gd name="connsiteY5421" fmla="*/ 2610547 h 4679020"/>
              <a:gd name="connsiteX5422" fmla="*/ 4327305 w 4883895"/>
              <a:gd name="connsiteY5422" fmla="*/ 2609420 h 4679020"/>
              <a:gd name="connsiteX5423" fmla="*/ 4326066 w 4883895"/>
              <a:gd name="connsiteY5423" fmla="*/ 2610611 h 4679020"/>
              <a:gd name="connsiteX5424" fmla="*/ 4314148 w 4883895"/>
              <a:gd name="connsiteY5424" fmla="*/ 2614045 h 4679020"/>
              <a:gd name="connsiteX5425" fmla="*/ 4313465 w 4883895"/>
              <a:gd name="connsiteY5425" fmla="*/ 2617180 h 4679020"/>
              <a:gd name="connsiteX5426" fmla="*/ 4312742 w 4883895"/>
              <a:gd name="connsiteY5426" fmla="*/ 2618433 h 4679020"/>
              <a:gd name="connsiteX5427" fmla="*/ 4306547 w 4883895"/>
              <a:gd name="connsiteY5427" fmla="*/ 2621000 h 4679020"/>
              <a:gd name="connsiteX5428" fmla="*/ 4302968 w 4883895"/>
              <a:gd name="connsiteY5428" fmla="*/ 2620973 h 4679020"/>
              <a:gd name="connsiteX5429" fmla="*/ 4306192 w 4883895"/>
              <a:gd name="connsiteY5429" fmla="*/ 2623437 h 4679020"/>
              <a:gd name="connsiteX5430" fmla="*/ 4301512 w 4883895"/>
              <a:gd name="connsiteY5430" fmla="*/ 2624861 h 4679020"/>
              <a:gd name="connsiteX5431" fmla="*/ 4260518 w 4883895"/>
              <a:gd name="connsiteY5431" fmla="*/ 2635930 h 4679020"/>
              <a:gd name="connsiteX5432" fmla="*/ 4303513 w 4883895"/>
              <a:gd name="connsiteY5432" fmla="*/ 2635061 h 4679020"/>
              <a:gd name="connsiteX5433" fmla="*/ 4336324 w 4883895"/>
              <a:gd name="connsiteY5433" fmla="*/ 2627115 h 4679020"/>
              <a:gd name="connsiteX5434" fmla="*/ 4357725 w 4883895"/>
              <a:gd name="connsiteY5434" fmla="*/ 2624461 h 4679020"/>
              <a:gd name="connsiteX5435" fmla="*/ 4358150 w 4883895"/>
              <a:gd name="connsiteY5435" fmla="*/ 2625175 h 4679020"/>
              <a:gd name="connsiteX5436" fmla="*/ 4364653 w 4883895"/>
              <a:gd name="connsiteY5436" fmla="*/ 2624262 h 4679020"/>
              <a:gd name="connsiteX5437" fmla="*/ 4368703 w 4883895"/>
              <a:gd name="connsiteY5437" fmla="*/ 2623021 h 4679020"/>
              <a:gd name="connsiteX5438" fmla="*/ 4386141 w 4883895"/>
              <a:gd name="connsiteY5438" fmla="*/ 2620723 h 4679020"/>
              <a:gd name="connsiteX5439" fmla="*/ 4382862 w 4883895"/>
              <a:gd name="connsiteY5439" fmla="*/ 2625202 h 4679020"/>
              <a:gd name="connsiteX5440" fmla="*/ 4370573 w 4883895"/>
              <a:gd name="connsiteY5440" fmla="*/ 2632014 h 4679020"/>
              <a:gd name="connsiteX5441" fmla="*/ 4365701 w 4883895"/>
              <a:gd name="connsiteY5441" fmla="*/ 2633078 h 4679020"/>
              <a:gd name="connsiteX5442" fmla="*/ 4318109 w 4883895"/>
              <a:gd name="connsiteY5442" fmla="*/ 2647626 h 4679020"/>
              <a:gd name="connsiteX5443" fmla="*/ 4309151 w 4883895"/>
              <a:gd name="connsiteY5443" fmla="*/ 2657759 h 4679020"/>
              <a:gd name="connsiteX5444" fmla="*/ 4259688 w 4883895"/>
              <a:gd name="connsiteY5444" fmla="*/ 2665922 h 4679020"/>
              <a:gd name="connsiteX5445" fmla="*/ 4261931 w 4883895"/>
              <a:gd name="connsiteY5445" fmla="*/ 2670492 h 4679020"/>
              <a:gd name="connsiteX5446" fmla="*/ 4262098 w 4883895"/>
              <a:gd name="connsiteY5446" fmla="*/ 2675422 h 4679020"/>
              <a:gd name="connsiteX5447" fmla="*/ 4264295 w 4883895"/>
              <a:gd name="connsiteY5447" fmla="*/ 2675169 h 4679020"/>
              <a:gd name="connsiteX5448" fmla="*/ 4263178 w 4883895"/>
              <a:gd name="connsiteY5448" fmla="*/ 2676711 h 4679020"/>
              <a:gd name="connsiteX5449" fmla="*/ 4262356 w 4883895"/>
              <a:gd name="connsiteY5449" fmla="*/ 2677260 h 4679020"/>
              <a:gd name="connsiteX5450" fmla="*/ 4262160 w 4883895"/>
              <a:gd name="connsiteY5450" fmla="*/ 2677287 h 4679020"/>
              <a:gd name="connsiteX5451" fmla="*/ 4262177 w 4883895"/>
              <a:gd name="connsiteY5451" fmla="*/ 2677747 h 4679020"/>
              <a:gd name="connsiteX5452" fmla="*/ 4261763 w 4883895"/>
              <a:gd name="connsiteY5452" fmla="*/ 2678308 h 4679020"/>
              <a:gd name="connsiteX5453" fmla="*/ 4242170 w 4883895"/>
              <a:gd name="connsiteY5453" fmla="*/ 2684196 h 4679020"/>
              <a:gd name="connsiteX5454" fmla="*/ 4253036 w 4883895"/>
              <a:gd name="connsiteY5454" fmla="*/ 2684133 h 4679020"/>
              <a:gd name="connsiteX5455" fmla="*/ 4250908 w 4883895"/>
              <a:gd name="connsiteY5455" fmla="*/ 2684571 h 4679020"/>
              <a:gd name="connsiteX5456" fmla="*/ 4277625 w 4883895"/>
              <a:gd name="connsiteY5456" fmla="*/ 2682488 h 4679020"/>
              <a:gd name="connsiteX5457" fmla="*/ 4312009 w 4883895"/>
              <a:gd name="connsiteY5457" fmla="*/ 2680563 h 4679020"/>
              <a:gd name="connsiteX5458" fmla="*/ 4271823 w 4883895"/>
              <a:gd name="connsiteY5458" fmla="*/ 2684574 h 4679020"/>
              <a:gd name="connsiteX5459" fmla="*/ 4258373 w 4883895"/>
              <a:gd name="connsiteY5459" fmla="*/ 2686389 h 4679020"/>
              <a:gd name="connsiteX5460" fmla="*/ 4259591 w 4883895"/>
              <a:gd name="connsiteY5460" fmla="*/ 2687769 h 4679020"/>
              <a:gd name="connsiteX5461" fmla="*/ 4260150 w 4883895"/>
              <a:gd name="connsiteY5461" fmla="*/ 2687861 h 4679020"/>
              <a:gd name="connsiteX5462" fmla="*/ 4264398 w 4883895"/>
              <a:gd name="connsiteY5462" fmla="*/ 2687454 h 4679020"/>
              <a:gd name="connsiteX5463" fmla="*/ 4262680 w 4883895"/>
              <a:gd name="connsiteY5463" fmla="*/ 2688082 h 4679020"/>
              <a:gd name="connsiteX5464" fmla="*/ 4262302 w 4883895"/>
              <a:gd name="connsiteY5464" fmla="*/ 2688214 h 4679020"/>
              <a:gd name="connsiteX5465" fmla="*/ 4263291 w 4883895"/>
              <a:gd name="connsiteY5465" fmla="*/ 2688375 h 4679020"/>
              <a:gd name="connsiteX5466" fmla="*/ 4270547 w 4883895"/>
              <a:gd name="connsiteY5466" fmla="*/ 2688162 h 4679020"/>
              <a:gd name="connsiteX5467" fmla="*/ 4360674 w 4883895"/>
              <a:gd name="connsiteY5467" fmla="*/ 2681904 h 4679020"/>
              <a:gd name="connsiteX5468" fmla="*/ 4277308 w 4883895"/>
              <a:gd name="connsiteY5468" fmla="*/ 2690565 h 4679020"/>
              <a:gd name="connsiteX5469" fmla="*/ 4271268 w 4883895"/>
              <a:gd name="connsiteY5469" fmla="*/ 2692461 h 4679020"/>
              <a:gd name="connsiteX5470" fmla="*/ 4276905 w 4883895"/>
              <a:gd name="connsiteY5470" fmla="*/ 2691698 h 4679020"/>
              <a:gd name="connsiteX5471" fmla="*/ 4323201 w 4883895"/>
              <a:gd name="connsiteY5471" fmla="*/ 2688688 h 4679020"/>
              <a:gd name="connsiteX5472" fmla="*/ 4352916 w 4883895"/>
              <a:gd name="connsiteY5472" fmla="*/ 2687449 h 4679020"/>
              <a:gd name="connsiteX5473" fmla="*/ 4348866 w 4883895"/>
              <a:gd name="connsiteY5473" fmla="*/ 2688868 h 4679020"/>
              <a:gd name="connsiteX5474" fmla="*/ 4348695 w 4883895"/>
              <a:gd name="connsiteY5474" fmla="*/ 2688948 h 4679020"/>
              <a:gd name="connsiteX5475" fmla="*/ 4347390 w 4883895"/>
              <a:gd name="connsiteY5475" fmla="*/ 2689095 h 4679020"/>
              <a:gd name="connsiteX5476" fmla="*/ 4326530 w 4883895"/>
              <a:gd name="connsiteY5476" fmla="*/ 2690827 h 4679020"/>
              <a:gd name="connsiteX5477" fmla="*/ 4340949 w 4883895"/>
              <a:gd name="connsiteY5477" fmla="*/ 2692124 h 4679020"/>
              <a:gd name="connsiteX5478" fmla="*/ 4342439 w 4883895"/>
              <a:gd name="connsiteY5478" fmla="*/ 2691969 h 4679020"/>
              <a:gd name="connsiteX5479" fmla="*/ 4341491 w 4883895"/>
              <a:gd name="connsiteY5479" fmla="*/ 2694013 h 4679020"/>
              <a:gd name="connsiteX5480" fmla="*/ 4346437 w 4883895"/>
              <a:gd name="connsiteY5480" fmla="*/ 2693060 h 4679020"/>
              <a:gd name="connsiteX5481" fmla="*/ 4352215 w 4883895"/>
              <a:gd name="connsiteY5481" fmla="*/ 2691164 h 4679020"/>
              <a:gd name="connsiteX5482" fmla="*/ 4356397 w 4883895"/>
              <a:gd name="connsiteY5482" fmla="*/ 2691019 h 4679020"/>
              <a:gd name="connsiteX5483" fmla="*/ 4343313 w 4883895"/>
              <a:gd name="connsiteY5483" fmla="*/ 2694240 h 4679020"/>
              <a:gd name="connsiteX5484" fmla="*/ 4264140 w 4883895"/>
              <a:gd name="connsiteY5484" fmla="*/ 2700351 h 4679020"/>
              <a:gd name="connsiteX5485" fmla="*/ 4253535 w 4883895"/>
              <a:gd name="connsiteY5485" fmla="*/ 2701124 h 4679020"/>
              <a:gd name="connsiteX5486" fmla="*/ 4249349 w 4883895"/>
              <a:gd name="connsiteY5486" fmla="*/ 2701478 h 4679020"/>
              <a:gd name="connsiteX5487" fmla="*/ 4249619 w 4883895"/>
              <a:gd name="connsiteY5487" fmla="*/ 2701665 h 4679020"/>
              <a:gd name="connsiteX5488" fmla="*/ 4252195 w 4883895"/>
              <a:gd name="connsiteY5488" fmla="*/ 2703626 h 4679020"/>
              <a:gd name="connsiteX5489" fmla="*/ 4252781 w 4883895"/>
              <a:gd name="connsiteY5489" fmla="*/ 2704468 h 4679020"/>
              <a:gd name="connsiteX5490" fmla="*/ 4270482 w 4883895"/>
              <a:gd name="connsiteY5490" fmla="*/ 2703322 h 4679020"/>
              <a:gd name="connsiteX5491" fmla="*/ 4284536 w 4883895"/>
              <a:gd name="connsiteY5491" fmla="*/ 2702224 h 4679020"/>
              <a:gd name="connsiteX5492" fmla="*/ 4290489 w 4883895"/>
              <a:gd name="connsiteY5492" fmla="*/ 2700706 h 4679020"/>
              <a:gd name="connsiteX5493" fmla="*/ 4294449 w 4883895"/>
              <a:gd name="connsiteY5493" fmla="*/ 2701450 h 4679020"/>
              <a:gd name="connsiteX5494" fmla="*/ 4302561 w 4883895"/>
              <a:gd name="connsiteY5494" fmla="*/ 2700816 h 4679020"/>
              <a:gd name="connsiteX5495" fmla="*/ 4326965 w 4883895"/>
              <a:gd name="connsiteY5495" fmla="*/ 2698853 h 4679020"/>
              <a:gd name="connsiteX5496" fmla="*/ 4320142 w 4883895"/>
              <a:gd name="connsiteY5496" fmla="*/ 2701986 h 4679020"/>
              <a:gd name="connsiteX5497" fmla="*/ 4318700 w 4883895"/>
              <a:gd name="connsiteY5497" fmla="*/ 2702004 h 4679020"/>
              <a:gd name="connsiteX5498" fmla="*/ 4316485 w 4883895"/>
              <a:gd name="connsiteY5498" fmla="*/ 2703168 h 4679020"/>
              <a:gd name="connsiteX5499" fmla="*/ 4302388 w 4883895"/>
              <a:gd name="connsiteY5499" fmla="*/ 2708986 h 4679020"/>
              <a:gd name="connsiteX5500" fmla="*/ 4289050 w 4883895"/>
              <a:gd name="connsiteY5500" fmla="*/ 2714258 h 4679020"/>
              <a:gd name="connsiteX5501" fmla="*/ 4287136 w 4883895"/>
              <a:gd name="connsiteY5501" fmla="*/ 2715100 h 4679020"/>
              <a:gd name="connsiteX5502" fmla="*/ 4271493 w 4883895"/>
              <a:gd name="connsiteY5502" fmla="*/ 2716798 h 4679020"/>
              <a:gd name="connsiteX5503" fmla="*/ 4289980 w 4883895"/>
              <a:gd name="connsiteY5503" fmla="*/ 2711513 h 4679020"/>
              <a:gd name="connsiteX5504" fmla="*/ 4298983 w 4883895"/>
              <a:gd name="connsiteY5504" fmla="*/ 2707864 h 4679020"/>
              <a:gd name="connsiteX5505" fmla="*/ 4300617 w 4883895"/>
              <a:gd name="connsiteY5505" fmla="*/ 2707174 h 4679020"/>
              <a:gd name="connsiteX5506" fmla="*/ 4288241 w 4883895"/>
              <a:gd name="connsiteY5506" fmla="*/ 2709893 h 4679020"/>
              <a:gd name="connsiteX5507" fmla="*/ 4267667 w 4883895"/>
              <a:gd name="connsiteY5507" fmla="*/ 2713630 h 4679020"/>
              <a:gd name="connsiteX5508" fmla="*/ 4251573 w 4883895"/>
              <a:gd name="connsiteY5508" fmla="*/ 2716733 h 4679020"/>
              <a:gd name="connsiteX5509" fmla="*/ 4249965 w 4883895"/>
              <a:gd name="connsiteY5509" fmla="*/ 2718233 h 4679020"/>
              <a:gd name="connsiteX5510" fmla="*/ 4247784 w 4883895"/>
              <a:gd name="connsiteY5510" fmla="*/ 2719389 h 4679020"/>
              <a:gd name="connsiteX5511" fmla="*/ 4245364 w 4883895"/>
              <a:gd name="connsiteY5511" fmla="*/ 2719655 h 4679020"/>
              <a:gd name="connsiteX5512" fmla="*/ 4257495 w 4883895"/>
              <a:gd name="connsiteY5512" fmla="*/ 2719047 h 4679020"/>
              <a:gd name="connsiteX5513" fmla="*/ 4232665 w 4883895"/>
              <a:gd name="connsiteY5513" fmla="*/ 2722701 h 4679020"/>
              <a:gd name="connsiteX5514" fmla="*/ 4238599 w 4883895"/>
              <a:gd name="connsiteY5514" fmla="*/ 2722359 h 4679020"/>
              <a:gd name="connsiteX5515" fmla="*/ 4240674 w 4883895"/>
              <a:gd name="connsiteY5515" fmla="*/ 2722130 h 4679020"/>
              <a:gd name="connsiteX5516" fmla="*/ 4257594 w 4883895"/>
              <a:gd name="connsiteY5516" fmla="*/ 2719777 h 4679020"/>
              <a:gd name="connsiteX5517" fmla="*/ 4266107 w 4883895"/>
              <a:gd name="connsiteY5517" fmla="*/ 2718591 h 4679020"/>
              <a:gd name="connsiteX5518" fmla="*/ 4273782 w 4883895"/>
              <a:gd name="connsiteY5518" fmla="*/ 2717523 h 4679020"/>
              <a:gd name="connsiteX5519" fmla="*/ 4280643 w 4883895"/>
              <a:gd name="connsiteY5519" fmla="*/ 2717624 h 4679020"/>
              <a:gd name="connsiteX5520" fmla="*/ 4274183 w 4883895"/>
              <a:gd name="connsiteY5520" fmla="*/ 2721359 h 4679020"/>
              <a:gd name="connsiteX5521" fmla="*/ 4266848 w 4883895"/>
              <a:gd name="connsiteY5521" fmla="*/ 2724920 h 4679020"/>
              <a:gd name="connsiteX5522" fmla="*/ 4268957 w 4883895"/>
              <a:gd name="connsiteY5522" fmla="*/ 2724888 h 4679020"/>
              <a:gd name="connsiteX5523" fmla="*/ 4270507 w 4883895"/>
              <a:gd name="connsiteY5523" fmla="*/ 2727712 h 4679020"/>
              <a:gd name="connsiteX5524" fmla="*/ 4261743 w 4883895"/>
              <a:gd name="connsiteY5524" fmla="*/ 2729102 h 4679020"/>
              <a:gd name="connsiteX5525" fmla="*/ 4261133 w 4883895"/>
              <a:gd name="connsiteY5525" fmla="*/ 2729977 h 4679020"/>
              <a:gd name="connsiteX5526" fmla="*/ 4264292 w 4883895"/>
              <a:gd name="connsiteY5526" fmla="*/ 2730028 h 4679020"/>
              <a:gd name="connsiteX5527" fmla="*/ 4264628 w 4883895"/>
              <a:gd name="connsiteY5527" fmla="*/ 2729890 h 4679020"/>
              <a:gd name="connsiteX5528" fmla="*/ 4265020 w 4883895"/>
              <a:gd name="connsiteY5528" fmla="*/ 2730040 h 4679020"/>
              <a:gd name="connsiteX5529" fmla="*/ 4266904 w 4883895"/>
              <a:gd name="connsiteY5529" fmla="*/ 2730071 h 4679020"/>
              <a:gd name="connsiteX5530" fmla="*/ 4279394 w 4883895"/>
              <a:gd name="connsiteY5530" fmla="*/ 2728552 h 4679020"/>
              <a:gd name="connsiteX5531" fmla="*/ 4369681 w 4883895"/>
              <a:gd name="connsiteY5531" fmla="*/ 2715759 h 4679020"/>
              <a:gd name="connsiteX5532" fmla="*/ 4338284 w 4883895"/>
              <a:gd name="connsiteY5532" fmla="*/ 2728883 h 4679020"/>
              <a:gd name="connsiteX5533" fmla="*/ 4398185 w 4883895"/>
              <a:gd name="connsiteY5533" fmla="*/ 2718709 h 4679020"/>
              <a:gd name="connsiteX5534" fmla="*/ 4407778 w 4883895"/>
              <a:gd name="connsiteY5534" fmla="*/ 2716181 h 4679020"/>
              <a:gd name="connsiteX5535" fmla="*/ 4399099 w 4883895"/>
              <a:gd name="connsiteY5535" fmla="*/ 2719428 h 4679020"/>
              <a:gd name="connsiteX5536" fmla="*/ 4418184 w 4883895"/>
              <a:gd name="connsiteY5536" fmla="*/ 2720582 h 4679020"/>
              <a:gd name="connsiteX5537" fmla="*/ 4443010 w 4883895"/>
              <a:gd name="connsiteY5537" fmla="*/ 2721319 h 4679020"/>
              <a:gd name="connsiteX5538" fmla="*/ 4451098 w 4883895"/>
              <a:gd name="connsiteY5538" fmla="*/ 2720412 h 4679020"/>
              <a:gd name="connsiteX5539" fmla="*/ 4366882 w 4883895"/>
              <a:gd name="connsiteY5539" fmla="*/ 2740239 h 4679020"/>
              <a:gd name="connsiteX5540" fmla="*/ 4357910 w 4883895"/>
              <a:gd name="connsiteY5540" fmla="*/ 2742212 h 4679020"/>
              <a:gd name="connsiteX5541" fmla="*/ 4343435 w 4883895"/>
              <a:gd name="connsiteY5541" fmla="*/ 2748304 h 4679020"/>
              <a:gd name="connsiteX5542" fmla="*/ 4350547 w 4883895"/>
              <a:gd name="connsiteY5542" fmla="*/ 2748104 h 4679020"/>
              <a:gd name="connsiteX5543" fmla="*/ 4324558 w 4883895"/>
              <a:gd name="connsiteY5543" fmla="*/ 2757984 h 4679020"/>
              <a:gd name="connsiteX5544" fmla="*/ 4332267 w 4883895"/>
              <a:gd name="connsiteY5544" fmla="*/ 2758780 h 4679020"/>
              <a:gd name="connsiteX5545" fmla="*/ 4338946 w 4883895"/>
              <a:gd name="connsiteY5545" fmla="*/ 2763837 h 4679020"/>
              <a:gd name="connsiteX5546" fmla="*/ 4344135 w 4883895"/>
              <a:gd name="connsiteY5546" fmla="*/ 2767654 h 4679020"/>
              <a:gd name="connsiteX5547" fmla="*/ 4350335 w 4883895"/>
              <a:gd name="connsiteY5547" fmla="*/ 2764399 h 4679020"/>
              <a:gd name="connsiteX5548" fmla="*/ 4360353 w 4883895"/>
              <a:gd name="connsiteY5548" fmla="*/ 2761102 h 4679020"/>
              <a:gd name="connsiteX5549" fmla="*/ 4353825 w 4883895"/>
              <a:gd name="connsiteY5549" fmla="*/ 2766520 h 4679020"/>
              <a:gd name="connsiteX5550" fmla="*/ 4354006 w 4883895"/>
              <a:gd name="connsiteY5550" fmla="*/ 2765785 h 4679020"/>
              <a:gd name="connsiteX5551" fmla="*/ 4355165 w 4883895"/>
              <a:gd name="connsiteY5551" fmla="*/ 2765160 h 4679020"/>
              <a:gd name="connsiteX5552" fmla="*/ 4354121 w 4883895"/>
              <a:gd name="connsiteY5552" fmla="*/ 2765313 h 4679020"/>
              <a:gd name="connsiteX5553" fmla="*/ 4354006 w 4883895"/>
              <a:gd name="connsiteY5553" fmla="*/ 2765785 h 4679020"/>
              <a:gd name="connsiteX5554" fmla="*/ 4351874 w 4883895"/>
              <a:gd name="connsiteY5554" fmla="*/ 2766935 h 4679020"/>
              <a:gd name="connsiteX5555" fmla="*/ 4350343 w 4883895"/>
              <a:gd name="connsiteY5555" fmla="*/ 2767260 h 4679020"/>
              <a:gd name="connsiteX5556" fmla="*/ 4348758 w 4883895"/>
              <a:gd name="connsiteY5556" fmla="*/ 2768038 h 4679020"/>
              <a:gd name="connsiteX5557" fmla="*/ 4345508 w 4883895"/>
              <a:gd name="connsiteY5557" fmla="*/ 2773752 h 4679020"/>
              <a:gd name="connsiteX5558" fmla="*/ 4318801 w 4883895"/>
              <a:gd name="connsiteY5558" fmla="*/ 2784549 h 4679020"/>
              <a:gd name="connsiteX5559" fmla="*/ 4315917 w 4883895"/>
              <a:gd name="connsiteY5559" fmla="*/ 2788884 h 4679020"/>
              <a:gd name="connsiteX5560" fmla="*/ 4305260 w 4883895"/>
              <a:gd name="connsiteY5560" fmla="*/ 2794049 h 4679020"/>
              <a:gd name="connsiteX5561" fmla="*/ 4303163 w 4883895"/>
              <a:gd name="connsiteY5561" fmla="*/ 2794709 h 4679020"/>
              <a:gd name="connsiteX5562" fmla="*/ 4306216 w 4883895"/>
              <a:gd name="connsiteY5562" fmla="*/ 2794295 h 4679020"/>
              <a:gd name="connsiteX5563" fmla="*/ 4314942 w 4883895"/>
              <a:gd name="connsiteY5563" fmla="*/ 2793036 h 4679020"/>
              <a:gd name="connsiteX5564" fmla="*/ 4359476 w 4883895"/>
              <a:gd name="connsiteY5564" fmla="*/ 2777470 h 4679020"/>
              <a:gd name="connsiteX5565" fmla="*/ 4399390 w 4883895"/>
              <a:gd name="connsiteY5565" fmla="*/ 2761209 h 4679020"/>
              <a:gd name="connsiteX5566" fmla="*/ 4402396 w 4883895"/>
              <a:gd name="connsiteY5566" fmla="*/ 2761395 h 4679020"/>
              <a:gd name="connsiteX5567" fmla="*/ 4409461 w 4883895"/>
              <a:gd name="connsiteY5567" fmla="*/ 2761401 h 4679020"/>
              <a:gd name="connsiteX5568" fmla="*/ 4397212 w 4883895"/>
              <a:gd name="connsiteY5568" fmla="*/ 2767385 h 4679020"/>
              <a:gd name="connsiteX5569" fmla="*/ 4409722 w 4883895"/>
              <a:gd name="connsiteY5569" fmla="*/ 2763438 h 4679020"/>
              <a:gd name="connsiteX5570" fmla="*/ 4409983 w 4883895"/>
              <a:gd name="connsiteY5570" fmla="*/ 2766644 h 4679020"/>
              <a:gd name="connsiteX5571" fmla="*/ 4414501 w 4883895"/>
              <a:gd name="connsiteY5571" fmla="*/ 2766303 h 4679020"/>
              <a:gd name="connsiteX5572" fmla="*/ 4402840 w 4883895"/>
              <a:gd name="connsiteY5572" fmla="*/ 2771589 h 4679020"/>
              <a:gd name="connsiteX5573" fmla="*/ 4399009 w 4883895"/>
              <a:gd name="connsiteY5573" fmla="*/ 2772645 h 4679020"/>
              <a:gd name="connsiteX5574" fmla="*/ 4397102 w 4883895"/>
              <a:gd name="connsiteY5574" fmla="*/ 2772702 h 4679020"/>
              <a:gd name="connsiteX5575" fmla="*/ 4397816 w 4883895"/>
              <a:gd name="connsiteY5575" fmla="*/ 2773866 h 4679020"/>
              <a:gd name="connsiteX5576" fmla="*/ 4382216 w 4883895"/>
              <a:gd name="connsiteY5576" fmla="*/ 2780937 h 4679020"/>
              <a:gd name="connsiteX5577" fmla="*/ 4377163 w 4883895"/>
              <a:gd name="connsiteY5577" fmla="*/ 2781579 h 4679020"/>
              <a:gd name="connsiteX5578" fmla="*/ 4365569 w 4883895"/>
              <a:gd name="connsiteY5578" fmla="*/ 2782553 h 4679020"/>
              <a:gd name="connsiteX5579" fmla="*/ 4351717 w 4883895"/>
              <a:gd name="connsiteY5579" fmla="*/ 2785501 h 4679020"/>
              <a:gd name="connsiteX5580" fmla="*/ 4375899 w 4883895"/>
              <a:gd name="connsiteY5580" fmla="*/ 2783672 h 4679020"/>
              <a:gd name="connsiteX5581" fmla="*/ 4376169 w 4883895"/>
              <a:gd name="connsiteY5581" fmla="*/ 2783679 h 4679020"/>
              <a:gd name="connsiteX5582" fmla="*/ 4371916 w 4883895"/>
              <a:gd name="connsiteY5582" fmla="*/ 2785607 h 4679020"/>
              <a:gd name="connsiteX5583" fmla="*/ 4334400 w 4883895"/>
              <a:gd name="connsiteY5583" fmla="*/ 2800175 h 4679020"/>
              <a:gd name="connsiteX5584" fmla="*/ 4321267 w 4883895"/>
              <a:gd name="connsiteY5584" fmla="*/ 2804899 h 4679020"/>
              <a:gd name="connsiteX5585" fmla="*/ 4324449 w 4883895"/>
              <a:gd name="connsiteY5585" fmla="*/ 2804416 h 4679020"/>
              <a:gd name="connsiteX5586" fmla="*/ 4367474 w 4883895"/>
              <a:gd name="connsiteY5586" fmla="*/ 2799985 h 4679020"/>
              <a:gd name="connsiteX5587" fmla="*/ 4359504 w 4883895"/>
              <a:gd name="connsiteY5587" fmla="*/ 2802520 h 4679020"/>
              <a:gd name="connsiteX5588" fmla="*/ 4309649 w 4883895"/>
              <a:gd name="connsiteY5588" fmla="*/ 2813875 h 4679020"/>
              <a:gd name="connsiteX5589" fmla="*/ 4305300 w 4883895"/>
              <a:gd name="connsiteY5589" fmla="*/ 2814929 h 4679020"/>
              <a:gd name="connsiteX5590" fmla="*/ 4303001 w 4883895"/>
              <a:gd name="connsiteY5590" fmla="*/ 2816945 h 4679020"/>
              <a:gd name="connsiteX5591" fmla="*/ 4289233 w 4883895"/>
              <a:gd name="connsiteY5591" fmla="*/ 2818823 h 4679020"/>
              <a:gd name="connsiteX5592" fmla="*/ 4283900 w 4883895"/>
              <a:gd name="connsiteY5592" fmla="*/ 2820116 h 4679020"/>
              <a:gd name="connsiteX5593" fmla="*/ 4297100 w 4883895"/>
              <a:gd name="connsiteY5593" fmla="*/ 2819680 h 4679020"/>
              <a:gd name="connsiteX5594" fmla="*/ 4295993 w 4883895"/>
              <a:gd name="connsiteY5594" fmla="*/ 2820162 h 4679020"/>
              <a:gd name="connsiteX5595" fmla="*/ 4270493 w 4883895"/>
              <a:gd name="connsiteY5595" fmla="*/ 2832365 h 4679020"/>
              <a:gd name="connsiteX5596" fmla="*/ 4309292 w 4883895"/>
              <a:gd name="connsiteY5596" fmla="*/ 2821579 h 4679020"/>
              <a:gd name="connsiteX5597" fmla="*/ 4318000 w 4883895"/>
              <a:gd name="connsiteY5597" fmla="*/ 2819788 h 4679020"/>
              <a:gd name="connsiteX5598" fmla="*/ 4308479 w 4883895"/>
              <a:gd name="connsiteY5598" fmla="*/ 2826556 h 4679020"/>
              <a:gd name="connsiteX5599" fmla="*/ 4310578 w 4883895"/>
              <a:gd name="connsiteY5599" fmla="*/ 2826045 h 4679020"/>
              <a:gd name="connsiteX5600" fmla="*/ 4374329 w 4883895"/>
              <a:gd name="connsiteY5600" fmla="*/ 2809645 h 4679020"/>
              <a:gd name="connsiteX5601" fmla="*/ 4393855 w 4883895"/>
              <a:gd name="connsiteY5601" fmla="*/ 2805365 h 4679020"/>
              <a:gd name="connsiteX5602" fmla="*/ 4381870 w 4883895"/>
              <a:gd name="connsiteY5602" fmla="*/ 2809065 h 4679020"/>
              <a:gd name="connsiteX5603" fmla="*/ 4349751 w 4883895"/>
              <a:gd name="connsiteY5603" fmla="*/ 2818086 h 4679020"/>
              <a:gd name="connsiteX5604" fmla="*/ 4313514 w 4883895"/>
              <a:gd name="connsiteY5604" fmla="*/ 2828055 h 4679020"/>
              <a:gd name="connsiteX5605" fmla="*/ 4345931 w 4883895"/>
              <a:gd name="connsiteY5605" fmla="*/ 2828749 h 4679020"/>
              <a:gd name="connsiteX5606" fmla="*/ 4381140 w 4883895"/>
              <a:gd name="connsiteY5606" fmla="*/ 2823980 h 4679020"/>
              <a:gd name="connsiteX5607" fmla="*/ 4364723 w 4883895"/>
              <a:gd name="connsiteY5607" fmla="*/ 2830191 h 4679020"/>
              <a:gd name="connsiteX5608" fmla="*/ 4357046 w 4883895"/>
              <a:gd name="connsiteY5608" fmla="*/ 2834026 h 4679020"/>
              <a:gd name="connsiteX5609" fmla="*/ 4274030 w 4883895"/>
              <a:gd name="connsiteY5609" fmla="*/ 2860068 h 4679020"/>
              <a:gd name="connsiteX5610" fmla="*/ 4270064 w 4883895"/>
              <a:gd name="connsiteY5610" fmla="*/ 2865415 h 4679020"/>
              <a:gd name="connsiteX5611" fmla="*/ 4247407 w 4883895"/>
              <a:gd name="connsiteY5611" fmla="*/ 2871900 h 4679020"/>
              <a:gd name="connsiteX5612" fmla="*/ 4247681 w 4883895"/>
              <a:gd name="connsiteY5612" fmla="*/ 2879073 h 4679020"/>
              <a:gd name="connsiteX5613" fmla="*/ 4219778 w 4883895"/>
              <a:gd name="connsiteY5613" fmla="*/ 2890075 h 4679020"/>
              <a:gd name="connsiteX5614" fmla="*/ 4219725 w 4883895"/>
              <a:gd name="connsiteY5614" fmla="*/ 2890497 h 4679020"/>
              <a:gd name="connsiteX5615" fmla="*/ 4219659 w 4883895"/>
              <a:gd name="connsiteY5615" fmla="*/ 2891024 h 4679020"/>
              <a:gd name="connsiteX5616" fmla="*/ 4219637 w 4883895"/>
              <a:gd name="connsiteY5616" fmla="*/ 2891200 h 4679020"/>
              <a:gd name="connsiteX5617" fmla="*/ 4219620 w 4883895"/>
              <a:gd name="connsiteY5617" fmla="*/ 2891341 h 4679020"/>
              <a:gd name="connsiteX5618" fmla="*/ 4219659 w 4883895"/>
              <a:gd name="connsiteY5618" fmla="*/ 2891024 h 4679020"/>
              <a:gd name="connsiteX5619" fmla="*/ 4219778 w 4883895"/>
              <a:gd name="connsiteY5619" fmla="*/ 2890075 h 4679020"/>
              <a:gd name="connsiteX5620" fmla="*/ 4243629 w 4883895"/>
              <a:gd name="connsiteY5620" fmla="*/ 2883384 h 4679020"/>
              <a:gd name="connsiteX5621" fmla="*/ 4261712 w 4883895"/>
              <a:gd name="connsiteY5621" fmla="*/ 2880334 h 4679020"/>
              <a:gd name="connsiteX5622" fmla="*/ 4262728 w 4883895"/>
              <a:gd name="connsiteY5622" fmla="*/ 2880012 h 4679020"/>
              <a:gd name="connsiteX5623" fmla="*/ 4262763 w 4883895"/>
              <a:gd name="connsiteY5623" fmla="*/ 2879004 h 4679020"/>
              <a:gd name="connsiteX5624" fmla="*/ 4264623 w 4883895"/>
              <a:gd name="connsiteY5624" fmla="*/ 2876722 h 4679020"/>
              <a:gd name="connsiteX5625" fmla="*/ 4265839 w 4883895"/>
              <a:gd name="connsiteY5625" fmla="*/ 2877220 h 4679020"/>
              <a:gd name="connsiteX5626" fmla="*/ 4266059 w 4883895"/>
              <a:gd name="connsiteY5626" fmla="*/ 2878598 h 4679020"/>
              <a:gd name="connsiteX5627" fmla="*/ 4265570 w 4883895"/>
              <a:gd name="connsiteY5627" fmla="*/ 2879109 h 4679020"/>
              <a:gd name="connsiteX5628" fmla="*/ 4281059 w 4883895"/>
              <a:gd name="connsiteY5628" fmla="*/ 2874188 h 4679020"/>
              <a:gd name="connsiteX5629" fmla="*/ 4255145 w 4883895"/>
              <a:gd name="connsiteY5629" fmla="*/ 2888006 h 4679020"/>
              <a:gd name="connsiteX5630" fmla="*/ 4257764 w 4883895"/>
              <a:gd name="connsiteY5630" fmla="*/ 2888313 h 4679020"/>
              <a:gd name="connsiteX5631" fmla="*/ 4318466 w 4883895"/>
              <a:gd name="connsiteY5631" fmla="*/ 2876913 h 4679020"/>
              <a:gd name="connsiteX5632" fmla="*/ 4353545 w 4883895"/>
              <a:gd name="connsiteY5632" fmla="*/ 2868491 h 4679020"/>
              <a:gd name="connsiteX5633" fmla="*/ 4375764 w 4883895"/>
              <a:gd name="connsiteY5633" fmla="*/ 2862510 h 4679020"/>
              <a:gd name="connsiteX5634" fmla="*/ 4384238 w 4883895"/>
              <a:gd name="connsiteY5634" fmla="*/ 2860529 h 4679020"/>
              <a:gd name="connsiteX5635" fmla="*/ 4384300 w 4883895"/>
              <a:gd name="connsiteY5635" fmla="*/ 2865775 h 4679020"/>
              <a:gd name="connsiteX5636" fmla="*/ 4374370 w 4883895"/>
              <a:gd name="connsiteY5636" fmla="*/ 2869186 h 4679020"/>
              <a:gd name="connsiteX5637" fmla="*/ 4360826 w 4883895"/>
              <a:gd name="connsiteY5637" fmla="*/ 2871863 h 4679020"/>
              <a:gd name="connsiteX5638" fmla="*/ 4334945 w 4883895"/>
              <a:gd name="connsiteY5638" fmla="*/ 2879365 h 4679020"/>
              <a:gd name="connsiteX5639" fmla="*/ 4338116 w 4883895"/>
              <a:gd name="connsiteY5639" fmla="*/ 2879818 h 4679020"/>
              <a:gd name="connsiteX5640" fmla="*/ 4311723 w 4883895"/>
              <a:gd name="connsiteY5640" fmla="*/ 2886989 h 4679020"/>
              <a:gd name="connsiteX5641" fmla="*/ 4287274 w 4883895"/>
              <a:gd name="connsiteY5641" fmla="*/ 2894104 h 4679020"/>
              <a:gd name="connsiteX5642" fmla="*/ 4296844 w 4883895"/>
              <a:gd name="connsiteY5642" fmla="*/ 2892998 h 4679020"/>
              <a:gd name="connsiteX5643" fmla="*/ 4295728 w 4883895"/>
              <a:gd name="connsiteY5643" fmla="*/ 2894540 h 4679020"/>
              <a:gd name="connsiteX5644" fmla="*/ 4294906 w 4883895"/>
              <a:gd name="connsiteY5644" fmla="*/ 2895089 h 4679020"/>
              <a:gd name="connsiteX5645" fmla="*/ 4274110 w 4883895"/>
              <a:gd name="connsiteY5645" fmla="*/ 2897984 h 4679020"/>
              <a:gd name="connsiteX5646" fmla="*/ 4274972 w 4883895"/>
              <a:gd name="connsiteY5646" fmla="*/ 2897684 h 4679020"/>
              <a:gd name="connsiteX5647" fmla="*/ 4251767 w 4883895"/>
              <a:gd name="connsiteY5647" fmla="*/ 2904436 h 4679020"/>
              <a:gd name="connsiteX5648" fmla="*/ 4255518 w 4883895"/>
              <a:gd name="connsiteY5648" fmla="*/ 2903733 h 4679020"/>
              <a:gd name="connsiteX5649" fmla="*/ 4257453 w 4883895"/>
              <a:gd name="connsiteY5649" fmla="*/ 2903194 h 4679020"/>
              <a:gd name="connsiteX5650" fmla="*/ 4269383 w 4883895"/>
              <a:gd name="connsiteY5650" fmla="*/ 2902057 h 4679020"/>
              <a:gd name="connsiteX5651" fmla="*/ 4285585 w 4883895"/>
              <a:gd name="connsiteY5651" fmla="*/ 2901962 h 4679020"/>
              <a:gd name="connsiteX5652" fmla="*/ 4246379 w 4883895"/>
              <a:gd name="connsiteY5652" fmla="*/ 2907598 h 4679020"/>
              <a:gd name="connsiteX5653" fmla="*/ 4248675 w 4883895"/>
              <a:gd name="connsiteY5653" fmla="*/ 2909904 h 4679020"/>
              <a:gd name="connsiteX5654" fmla="*/ 4273891 w 4883895"/>
              <a:gd name="connsiteY5654" fmla="*/ 2907489 h 4679020"/>
              <a:gd name="connsiteX5655" fmla="*/ 4300262 w 4883895"/>
              <a:gd name="connsiteY5655" fmla="*/ 2900218 h 4679020"/>
              <a:gd name="connsiteX5656" fmla="*/ 4334192 w 4883895"/>
              <a:gd name="connsiteY5656" fmla="*/ 2890863 h 4679020"/>
              <a:gd name="connsiteX5657" fmla="*/ 4325471 w 4883895"/>
              <a:gd name="connsiteY5657" fmla="*/ 2891184 h 4679020"/>
              <a:gd name="connsiteX5658" fmla="*/ 4310610 w 4883895"/>
              <a:gd name="connsiteY5658" fmla="*/ 2892935 h 4679020"/>
              <a:gd name="connsiteX5659" fmla="*/ 4316452 w 4883895"/>
              <a:gd name="connsiteY5659" fmla="*/ 2890614 h 4679020"/>
              <a:gd name="connsiteX5660" fmla="*/ 4344713 w 4883895"/>
              <a:gd name="connsiteY5660" fmla="*/ 2883374 h 4679020"/>
              <a:gd name="connsiteX5661" fmla="*/ 4358246 w 4883895"/>
              <a:gd name="connsiteY5661" fmla="*/ 2878637 h 4679020"/>
              <a:gd name="connsiteX5662" fmla="*/ 4358075 w 4883895"/>
              <a:gd name="connsiteY5662" fmla="*/ 2878946 h 4679020"/>
              <a:gd name="connsiteX5663" fmla="*/ 4365739 w 4883895"/>
              <a:gd name="connsiteY5663" fmla="*/ 2878971 h 4679020"/>
              <a:gd name="connsiteX5664" fmla="*/ 4368604 w 4883895"/>
              <a:gd name="connsiteY5664" fmla="*/ 2878927 h 4679020"/>
              <a:gd name="connsiteX5665" fmla="*/ 4364391 w 4883895"/>
              <a:gd name="connsiteY5665" fmla="*/ 2880616 h 4679020"/>
              <a:gd name="connsiteX5666" fmla="*/ 4342042 w 4883895"/>
              <a:gd name="connsiteY5666" fmla="*/ 2888791 h 4679020"/>
              <a:gd name="connsiteX5667" fmla="*/ 4370127 w 4883895"/>
              <a:gd name="connsiteY5667" fmla="*/ 2881714 h 4679020"/>
              <a:gd name="connsiteX5668" fmla="*/ 4400383 w 4883895"/>
              <a:gd name="connsiteY5668" fmla="*/ 2874669 h 4679020"/>
              <a:gd name="connsiteX5669" fmla="*/ 4397975 w 4883895"/>
              <a:gd name="connsiteY5669" fmla="*/ 2877999 h 4679020"/>
              <a:gd name="connsiteX5670" fmla="*/ 4397987 w 4883895"/>
              <a:gd name="connsiteY5670" fmla="*/ 2878099 h 4679020"/>
              <a:gd name="connsiteX5671" fmla="*/ 4394923 w 4883895"/>
              <a:gd name="connsiteY5671" fmla="*/ 2878245 h 4679020"/>
              <a:gd name="connsiteX5672" fmla="*/ 4365986 w 4883895"/>
              <a:gd name="connsiteY5672" fmla="*/ 2888319 h 4679020"/>
              <a:gd name="connsiteX5673" fmla="*/ 4431942 w 4883895"/>
              <a:gd name="connsiteY5673" fmla="*/ 2876110 h 4679020"/>
              <a:gd name="connsiteX5674" fmla="*/ 4459339 w 4883895"/>
              <a:gd name="connsiteY5674" fmla="*/ 2873653 h 4679020"/>
              <a:gd name="connsiteX5675" fmla="*/ 4459854 w 4883895"/>
              <a:gd name="connsiteY5675" fmla="*/ 2873585 h 4679020"/>
              <a:gd name="connsiteX5676" fmla="*/ 4443665 w 4883895"/>
              <a:gd name="connsiteY5676" fmla="*/ 2879517 h 4679020"/>
              <a:gd name="connsiteX5677" fmla="*/ 4416605 w 4883895"/>
              <a:gd name="connsiteY5677" fmla="*/ 2886597 h 4679020"/>
              <a:gd name="connsiteX5678" fmla="*/ 4373133 w 4883895"/>
              <a:gd name="connsiteY5678" fmla="*/ 2903064 h 4679020"/>
              <a:gd name="connsiteX5679" fmla="*/ 4391564 w 4883895"/>
              <a:gd name="connsiteY5679" fmla="*/ 2898138 h 4679020"/>
              <a:gd name="connsiteX5680" fmla="*/ 4399536 w 4883895"/>
              <a:gd name="connsiteY5680" fmla="*/ 2896702 h 4679020"/>
              <a:gd name="connsiteX5681" fmla="*/ 4423627 w 4883895"/>
              <a:gd name="connsiteY5681" fmla="*/ 2899578 h 4679020"/>
              <a:gd name="connsiteX5682" fmla="*/ 4384949 w 4883895"/>
              <a:gd name="connsiteY5682" fmla="*/ 2911950 h 4679020"/>
              <a:gd name="connsiteX5683" fmla="*/ 4422678 w 4883895"/>
              <a:gd name="connsiteY5683" fmla="*/ 2907884 h 4679020"/>
              <a:gd name="connsiteX5684" fmla="*/ 4461185 w 4883895"/>
              <a:gd name="connsiteY5684" fmla="*/ 2900803 h 4679020"/>
              <a:gd name="connsiteX5685" fmla="*/ 4479597 w 4883895"/>
              <a:gd name="connsiteY5685" fmla="*/ 2902705 h 4679020"/>
              <a:gd name="connsiteX5686" fmla="*/ 4494029 w 4883895"/>
              <a:gd name="connsiteY5686" fmla="*/ 2900012 h 4679020"/>
              <a:gd name="connsiteX5687" fmla="*/ 4379487 w 4883895"/>
              <a:gd name="connsiteY5687" fmla="*/ 2934677 h 4679020"/>
              <a:gd name="connsiteX5688" fmla="*/ 4288007 w 4883895"/>
              <a:gd name="connsiteY5688" fmla="*/ 2958955 h 4679020"/>
              <a:gd name="connsiteX5689" fmla="*/ 4289586 w 4883895"/>
              <a:gd name="connsiteY5689" fmla="*/ 2960358 h 4679020"/>
              <a:gd name="connsiteX5690" fmla="*/ 4287057 w 4883895"/>
              <a:gd name="connsiteY5690" fmla="*/ 2960307 h 4679020"/>
              <a:gd name="connsiteX5691" fmla="*/ 4287427 w 4883895"/>
              <a:gd name="connsiteY5691" fmla="*/ 2959109 h 4679020"/>
              <a:gd name="connsiteX5692" fmla="*/ 4277560 w 4883895"/>
              <a:gd name="connsiteY5692" fmla="*/ 2961728 h 4679020"/>
              <a:gd name="connsiteX5693" fmla="*/ 4276432 w 4883895"/>
              <a:gd name="connsiteY5693" fmla="*/ 2962436 h 4679020"/>
              <a:gd name="connsiteX5694" fmla="*/ 4277004 w 4883895"/>
              <a:gd name="connsiteY5694" fmla="*/ 2964268 h 4679020"/>
              <a:gd name="connsiteX5695" fmla="*/ 4287057 w 4883895"/>
              <a:gd name="connsiteY5695" fmla="*/ 2960307 h 4679020"/>
              <a:gd name="connsiteX5696" fmla="*/ 4288057 w 4883895"/>
              <a:gd name="connsiteY5696" fmla="*/ 2963265 h 4679020"/>
              <a:gd name="connsiteX5697" fmla="*/ 4388339 w 4883895"/>
              <a:gd name="connsiteY5697" fmla="*/ 2936949 h 4679020"/>
              <a:gd name="connsiteX5698" fmla="*/ 4561794 w 4883895"/>
              <a:gd name="connsiteY5698" fmla="*/ 2902837 h 4679020"/>
              <a:gd name="connsiteX5699" fmla="*/ 4511627 w 4883895"/>
              <a:gd name="connsiteY5699" fmla="*/ 2923311 h 4679020"/>
              <a:gd name="connsiteX5700" fmla="*/ 4553725 w 4883895"/>
              <a:gd name="connsiteY5700" fmla="*/ 2916727 h 4679020"/>
              <a:gd name="connsiteX5701" fmla="*/ 4566115 w 4883895"/>
              <a:gd name="connsiteY5701" fmla="*/ 2921891 h 4679020"/>
              <a:gd name="connsiteX5702" fmla="*/ 4644035 w 4883895"/>
              <a:gd name="connsiteY5702" fmla="*/ 2906439 h 4679020"/>
              <a:gd name="connsiteX5703" fmla="*/ 4630664 w 4883895"/>
              <a:gd name="connsiteY5703" fmla="*/ 2912335 h 4679020"/>
              <a:gd name="connsiteX5704" fmla="*/ 4628819 w 4883895"/>
              <a:gd name="connsiteY5704" fmla="*/ 2912484 h 4679020"/>
              <a:gd name="connsiteX5705" fmla="*/ 4626230 w 4883895"/>
              <a:gd name="connsiteY5705" fmla="*/ 2913715 h 4679020"/>
              <a:gd name="connsiteX5706" fmla="*/ 4620957 w 4883895"/>
              <a:gd name="connsiteY5706" fmla="*/ 2915162 h 4679020"/>
              <a:gd name="connsiteX5707" fmla="*/ 4610075 w 4883895"/>
              <a:gd name="connsiteY5707" fmla="*/ 2917714 h 4679020"/>
              <a:gd name="connsiteX5708" fmla="*/ 4573670 w 4883895"/>
              <a:gd name="connsiteY5708" fmla="*/ 2929949 h 4679020"/>
              <a:gd name="connsiteX5709" fmla="*/ 4604284 w 4883895"/>
              <a:gd name="connsiteY5709" fmla="*/ 2924201 h 4679020"/>
              <a:gd name="connsiteX5710" fmla="*/ 4620008 w 4883895"/>
              <a:gd name="connsiteY5710" fmla="*/ 2916674 h 4679020"/>
              <a:gd name="connsiteX5711" fmla="*/ 4626230 w 4883895"/>
              <a:gd name="connsiteY5711" fmla="*/ 2913715 h 4679020"/>
              <a:gd name="connsiteX5712" fmla="*/ 4629686 w 4883895"/>
              <a:gd name="connsiteY5712" fmla="*/ 2912766 h 4679020"/>
              <a:gd name="connsiteX5713" fmla="*/ 4630664 w 4883895"/>
              <a:gd name="connsiteY5713" fmla="*/ 2912335 h 4679020"/>
              <a:gd name="connsiteX5714" fmla="*/ 4634736 w 4883895"/>
              <a:gd name="connsiteY5714" fmla="*/ 2912006 h 4679020"/>
              <a:gd name="connsiteX5715" fmla="*/ 4615270 w 4883895"/>
              <a:gd name="connsiteY5715" fmla="*/ 2925860 h 4679020"/>
              <a:gd name="connsiteX5716" fmla="*/ 4611573 w 4883895"/>
              <a:gd name="connsiteY5716" fmla="*/ 2926964 h 4679020"/>
              <a:gd name="connsiteX5717" fmla="*/ 4611091 w 4883895"/>
              <a:gd name="connsiteY5717" fmla="*/ 2927093 h 4679020"/>
              <a:gd name="connsiteX5718" fmla="*/ 4611013 w 4883895"/>
              <a:gd name="connsiteY5718" fmla="*/ 2927131 h 4679020"/>
              <a:gd name="connsiteX5719" fmla="*/ 4611573 w 4883895"/>
              <a:gd name="connsiteY5719" fmla="*/ 2926964 h 4679020"/>
              <a:gd name="connsiteX5720" fmla="*/ 4617416 w 4883895"/>
              <a:gd name="connsiteY5720" fmla="*/ 2925397 h 4679020"/>
              <a:gd name="connsiteX5721" fmla="*/ 4677692 w 4883895"/>
              <a:gd name="connsiteY5721" fmla="*/ 2917489 h 4679020"/>
              <a:gd name="connsiteX5722" fmla="*/ 4666092 w 4883895"/>
              <a:gd name="connsiteY5722" fmla="*/ 2928775 h 4679020"/>
              <a:gd name="connsiteX5723" fmla="*/ 4662107 w 4883895"/>
              <a:gd name="connsiteY5723" fmla="*/ 2930250 h 4679020"/>
              <a:gd name="connsiteX5724" fmla="*/ 4642193 w 4883895"/>
              <a:gd name="connsiteY5724" fmla="*/ 2935858 h 4679020"/>
              <a:gd name="connsiteX5725" fmla="*/ 4608176 w 4883895"/>
              <a:gd name="connsiteY5725" fmla="*/ 2949153 h 4679020"/>
              <a:gd name="connsiteX5726" fmla="*/ 4639771 w 4883895"/>
              <a:gd name="connsiteY5726" fmla="*/ 2942353 h 4679020"/>
              <a:gd name="connsiteX5727" fmla="*/ 4641083 w 4883895"/>
              <a:gd name="connsiteY5727" fmla="*/ 2941941 h 4679020"/>
              <a:gd name="connsiteX5728" fmla="*/ 4642532 w 4883895"/>
              <a:gd name="connsiteY5728" fmla="*/ 2941813 h 4679020"/>
              <a:gd name="connsiteX5729" fmla="*/ 4656445 w 4883895"/>
              <a:gd name="connsiteY5729" fmla="*/ 2939774 h 4679020"/>
              <a:gd name="connsiteX5730" fmla="*/ 4663020 w 4883895"/>
              <a:gd name="connsiteY5730" fmla="*/ 2942253 h 4679020"/>
              <a:gd name="connsiteX5731" fmla="*/ 4660391 w 4883895"/>
              <a:gd name="connsiteY5731" fmla="*/ 2944103 h 4679020"/>
              <a:gd name="connsiteX5732" fmla="*/ 4569326 w 4883895"/>
              <a:gd name="connsiteY5732" fmla="*/ 2966815 h 4679020"/>
              <a:gd name="connsiteX5733" fmla="*/ 4537929 w 4883895"/>
              <a:gd name="connsiteY5733" fmla="*/ 2979938 h 4679020"/>
              <a:gd name="connsiteX5734" fmla="*/ 4576735 w 4883895"/>
              <a:gd name="connsiteY5734" fmla="*/ 2970234 h 4679020"/>
              <a:gd name="connsiteX5735" fmla="*/ 4608247 w 4883895"/>
              <a:gd name="connsiteY5735" fmla="*/ 2963225 h 4679020"/>
              <a:gd name="connsiteX5736" fmla="*/ 4613042 w 4883895"/>
              <a:gd name="connsiteY5736" fmla="*/ 2965495 h 4679020"/>
              <a:gd name="connsiteX5737" fmla="*/ 4599786 w 4883895"/>
              <a:gd name="connsiteY5737" fmla="*/ 2969782 h 4679020"/>
              <a:gd name="connsiteX5738" fmla="*/ 4477450 w 4883895"/>
              <a:gd name="connsiteY5738" fmla="*/ 3000139 h 4679020"/>
              <a:gd name="connsiteX5739" fmla="*/ 4468474 w 4883895"/>
              <a:gd name="connsiteY5739" fmla="*/ 3011554 h 4679020"/>
              <a:gd name="connsiteX5740" fmla="*/ 4582798 w 4883895"/>
              <a:gd name="connsiteY5740" fmla="*/ 2983867 h 4679020"/>
              <a:gd name="connsiteX5741" fmla="*/ 4582668 w 4883895"/>
              <a:gd name="connsiteY5741" fmla="*/ 2985256 h 4679020"/>
              <a:gd name="connsiteX5742" fmla="*/ 4582270 w 4883895"/>
              <a:gd name="connsiteY5742" fmla="*/ 2985360 h 4679020"/>
              <a:gd name="connsiteX5743" fmla="*/ 4532861 w 4883895"/>
              <a:gd name="connsiteY5743" fmla="*/ 3001531 h 4679020"/>
              <a:gd name="connsiteX5744" fmla="*/ 4586350 w 4883895"/>
              <a:gd name="connsiteY5744" fmla="*/ 2991193 h 4679020"/>
              <a:gd name="connsiteX5745" fmla="*/ 4621277 w 4883895"/>
              <a:gd name="connsiteY5745" fmla="*/ 2982097 h 4679020"/>
              <a:gd name="connsiteX5746" fmla="*/ 4622083 w 4883895"/>
              <a:gd name="connsiteY5746" fmla="*/ 2981988 h 4679020"/>
              <a:gd name="connsiteX5747" fmla="*/ 4555227 w 4883895"/>
              <a:gd name="connsiteY5747" fmla="*/ 3006416 h 4679020"/>
              <a:gd name="connsiteX5748" fmla="*/ 4535723 w 4883895"/>
              <a:gd name="connsiteY5748" fmla="*/ 3015073 h 4679020"/>
              <a:gd name="connsiteX5749" fmla="*/ 4575638 w 4883895"/>
              <a:gd name="connsiteY5749" fmla="*/ 3003757 h 4679020"/>
              <a:gd name="connsiteX5750" fmla="*/ 4588933 w 4883895"/>
              <a:gd name="connsiteY5750" fmla="*/ 3011398 h 4679020"/>
              <a:gd name="connsiteX5751" fmla="*/ 4622893 w 4883895"/>
              <a:gd name="connsiteY5751" fmla="*/ 3000123 h 4679020"/>
              <a:gd name="connsiteX5752" fmla="*/ 4642932 w 4883895"/>
              <a:gd name="connsiteY5752" fmla="*/ 2997688 h 4679020"/>
              <a:gd name="connsiteX5753" fmla="*/ 4641024 w 4883895"/>
              <a:gd name="connsiteY5753" fmla="*/ 3004869 h 4679020"/>
              <a:gd name="connsiteX5754" fmla="*/ 4682215 w 4883895"/>
              <a:gd name="connsiteY5754" fmla="*/ 2995807 h 4679020"/>
              <a:gd name="connsiteX5755" fmla="*/ 4710923 w 4883895"/>
              <a:gd name="connsiteY5755" fmla="*/ 2997240 h 4679020"/>
              <a:gd name="connsiteX5756" fmla="*/ 4712412 w 4883895"/>
              <a:gd name="connsiteY5756" fmla="*/ 2999871 h 4679020"/>
              <a:gd name="connsiteX5757" fmla="*/ 4750370 w 4883895"/>
              <a:gd name="connsiteY5757" fmla="*/ 3001804 h 4679020"/>
              <a:gd name="connsiteX5758" fmla="*/ 4726032 w 4883895"/>
              <a:gd name="connsiteY5758" fmla="*/ 3013357 h 4679020"/>
              <a:gd name="connsiteX5759" fmla="*/ 4754416 w 4883895"/>
              <a:gd name="connsiteY5759" fmla="*/ 3008944 h 4679020"/>
              <a:gd name="connsiteX5760" fmla="*/ 4714083 w 4883895"/>
              <a:gd name="connsiteY5760" fmla="*/ 3030072 h 4679020"/>
              <a:gd name="connsiteX5761" fmla="*/ 4388870 w 4883895"/>
              <a:gd name="connsiteY5761" fmla="*/ 3121620 h 4679020"/>
              <a:gd name="connsiteX5762" fmla="*/ 4504472 w 4883895"/>
              <a:gd name="connsiteY5762" fmla="*/ 3096188 h 4679020"/>
              <a:gd name="connsiteX5763" fmla="*/ 4621934 w 4883895"/>
              <a:gd name="connsiteY5763" fmla="*/ 3069644 h 4679020"/>
              <a:gd name="connsiteX5764" fmla="*/ 4663448 w 4883895"/>
              <a:gd name="connsiteY5764" fmla="*/ 3066428 h 4679020"/>
              <a:gd name="connsiteX5765" fmla="*/ 4647455 w 4883895"/>
              <a:gd name="connsiteY5765" fmla="*/ 3076005 h 4679020"/>
              <a:gd name="connsiteX5766" fmla="*/ 4618331 w 4883895"/>
              <a:gd name="connsiteY5766" fmla="*/ 3084383 h 4679020"/>
              <a:gd name="connsiteX5767" fmla="*/ 4443311 w 4883895"/>
              <a:gd name="connsiteY5767" fmla="*/ 3129788 h 4679020"/>
              <a:gd name="connsiteX5768" fmla="*/ 3970235 w 4883895"/>
              <a:gd name="connsiteY5768" fmla="*/ 3258406 h 4679020"/>
              <a:gd name="connsiteX5769" fmla="*/ 3747111 w 4883895"/>
              <a:gd name="connsiteY5769" fmla="*/ 3323495 h 4679020"/>
              <a:gd name="connsiteX5770" fmla="*/ 3613150 w 4883895"/>
              <a:gd name="connsiteY5770" fmla="*/ 3439557 h 4679020"/>
              <a:gd name="connsiteX5771" fmla="*/ 3419240 w 4883895"/>
              <a:gd name="connsiteY5771" fmla="*/ 3620113 h 4679020"/>
              <a:gd name="connsiteX5772" fmla="*/ 3450037 w 4883895"/>
              <a:gd name="connsiteY5772" fmla="*/ 3610311 h 4679020"/>
              <a:gd name="connsiteX5773" fmla="*/ 3515514 w 4883895"/>
              <a:gd name="connsiteY5773" fmla="*/ 3592328 h 4679020"/>
              <a:gd name="connsiteX5774" fmla="*/ 3536552 w 4883895"/>
              <a:gd name="connsiteY5774" fmla="*/ 3587447 h 4679020"/>
              <a:gd name="connsiteX5775" fmla="*/ 3479729 w 4883895"/>
              <a:gd name="connsiteY5775" fmla="*/ 3605772 h 4679020"/>
              <a:gd name="connsiteX5776" fmla="*/ 3461611 w 4883895"/>
              <a:gd name="connsiteY5776" fmla="*/ 3612294 h 4679020"/>
              <a:gd name="connsiteX5777" fmla="*/ 3448702 w 4883895"/>
              <a:gd name="connsiteY5777" fmla="*/ 3615937 h 4679020"/>
              <a:gd name="connsiteX5778" fmla="*/ 3413443 w 4883895"/>
              <a:gd name="connsiteY5778" fmla="*/ 3627775 h 4679020"/>
              <a:gd name="connsiteX5779" fmla="*/ 3413364 w 4883895"/>
              <a:gd name="connsiteY5779" fmla="*/ 3627734 h 4679020"/>
              <a:gd name="connsiteX5780" fmla="*/ 3412365 w 4883895"/>
              <a:gd name="connsiteY5780" fmla="*/ 3628137 h 4679020"/>
              <a:gd name="connsiteX5781" fmla="*/ 3409642 w 4883895"/>
              <a:gd name="connsiteY5781" fmla="*/ 3629051 h 4679020"/>
              <a:gd name="connsiteX5782" fmla="*/ 3375848 w 4883895"/>
              <a:gd name="connsiteY5782" fmla="*/ 3660518 h 4679020"/>
              <a:gd name="connsiteX5783" fmla="*/ 3378363 w 4883895"/>
              <a:gd name="connsiteY5783" fmla="*/ 3659589 h 4679020"/>
              <a:gd name="connsiteX5784" fmla="*/ 3692585 w 4883895"/>
              <a:gd name="connsiteY5784" fmla="*/ 3579085 h 4679020"/>
              <a:gd name="connsiteX5785" fmla="*/ 3717107 w 4883895"/>
              <a:gd name="connsiteY5785" fmla="*/ 3576091 h 4679020"/>
              <a:gd name="connsiteX5786" fmla="*/ 3597368 w 4883895"/>
              <a:gd name="connsiteY5786" fmla="*/ 3612757 h 4679020"/>
              <a:gd name="connsiteX5787" fmla="*/ 3463443 w 4883895"/>
              <a:gd name="connsiteY5787" fmla="*/ 3656402 h 4679020"/>
              <a:gd name="connsiteX5788" fmla="*/ 3336467 w 4883895"/>
              <a:gd name="connsiteY5788" fmla="*/ 3703981 h 4679020"/>
              <a:gd name="connsiteX5789" fmla="*/ 3323064 w 4883895"/>
              <a:gd name="connsiteY5789" fmla="*/ 3718824 h 4679020"/>
              <a:gd name="connsiteX5790" fmla="*/ 3340596 w 4883895"/>
              <a:gd name="connsiteY5790" fmla="*/ 3710964 h 4679020"/>
              <a:gd name="connsiteX5791" fmla="*/ 3508214 w 4883895"/>
              <a:gd name="connsiteY5791" fmla="*/ 3653145 h 4679020"/>
              <a:gd name="connsiteX5792" fmla="*/ 3591038 w 4883895"/>
              <a:gd name="connsiteY5792" fmla="*/ 3622167 h 4679020"/>
              <a:gd name="connsiteX5793" fmla="*/ 3770064 w 4883895"/>
              <a:gd name="connsiteY5793" fmla="*/ 3570716 h 4679020"/>
              <a:gd name="connsiteX5794" fmla="*/ 3772634 w 4883895"/>
              <a:gd name="connsiteY5794" fmla="*/ 3570005 h 4679020"/>
              <a:gd name="connsiteX5795" fmla="*/ 3773019 w 4883895"/>
              <a:gd name="connsiteY5795" fmla="*/ 3569670 h 4679020"/>
              <a:gd name="connsiteX5796" fmla="*/ 3773333 w 4883895"/>
              <a:gd name="connsiteY5796" fmla="*/ 3569811 h 4679020"/>
              <a:gd name="connsiteX5797" fmla="*/ 3781171 w 4883895"/>
              <a:gd name="connsiteY5797" fmla="*/ 3567640 h 4679020"/>
              <a:gd name="connsiteX5798" fmla="*/ 3780867 w 4883895"/>
              <a:gd name="connsiteY5798" fmla="*/ 3567523 h 4679020"/>
              <a:gd name="connsiteX5799" fmla="*/ 3785456 w 4883895"/>
              <a:gd name="connsiteY5799" fmla="*/ 3565361 h 4679020"/>
              <a:gd name="connsiteX5800" fmla="*/ 3803632 w 4883895"/>
              <a:gd name="connsiteY5800" fmla="*/ 3559780 h 4679020"/>
              <a:gd name="connsiteX5801" fmla="*/ 3875845 w 4883895"/>
              <a:gd name="connsiteY5801" fmla="*/ 3536641 h 4679020"/>
              <a:gd name="connsiteX5802" fmla="*/ 3972512 w 4883895"/>
              <a:gd name="connsiteY5802" fmla="*/ 3510472 h 4679020"/>
              <a:gd name="connsiteX5803" fmla="*/ 4020688 w 4883895"/>
              <a:gd name="connsiteY5803" fmla="*/ 3495807 h 4679020"/>
              <a:gd name="connsiteX5804" fmla="*/ 4146185 w 4883895"/>
              <a:gd name="connsiteY5804" fmla="*/ 3472661 h 4679020"/>
              <a:gd name="connsiteX5805" fmla="*/ 4165588 w 4883895"/>
              <a:gd name="connsiteY5805" fmla="*/ 3471496 h 4679020"/>
              <a:gd name="connsiteX5806" fmla="*/ 4170616 w 4883895"/>
              <a:gd name="connsiteY5806" fmla="*/ 3470034 h 4679020"/>
              <a:gd name="connsiteX5807" fmla="*/ 4170779 w 4883895"/>
              <a:gd name="connsiteY5807" fmla="*/ 3470243 h 4679020"/>
              <a:gd name="connsiteX5808" fmla="*/ 4171500 w 4883895"/>
              <a:gd name="connsiteY5808" fmla="*/ 3469778 h 4679020"/>
              <a:gd name="connsiteX5809" fmla="*/ 4170616 w 4883895"/>
              <a:gd name="connsiteY5809" fmla="*/ 3470034 h 4679020"/>
              <a:gd name="connsiteX5810" fmla="*/ 4169992 w 4883895"/>
              <a:gd name="connsiteY5810" fmla="*/ 3469241 h 4679020"/>
              <a:gd name="connsiteX5811" fmla="*/ 4186815 w 4883895"/>
              <a:gd name="connsiteY5811" fmla="*/ 3465267 h 4679020"/>
              <a:gd name="connsiteX5812" fmla="*/ 4182917 w 4883895"/>
              <a:gd name="connsiteY5812" fmla="*/ 3464844 h 4679020"/>
              <a:gd name="connsiteX5813" fmla="*/ 4180626 w 4883895"/>
              <a:gd name="connsiteY5813" fmla="*/ 3462104 h 4679020"/>
              <a:gd name="connsiteX5814" fmla="*/ 4166577 w 4883895"/>
              <a:gd name="connsiteY5814" fmla="*/ 3463052 h 4679020"/>
              <a:gd name="connsiteX5815" fmla="*/ 4143896 w 4883895"/>
              <a:gd name="connsiteY5815" fmla="*/ 3465067 h 4679020"/>
              <a:gd name="connsiteX5816" fmla="*/ 4124244 w 4883895"/>
              <a:gd name="connsiteY5816" fmla="*/ 3467016 h 4679020"/>
              <a:gd name="connsiteX5817" fmla="*/ 4129091 w 4883895"/>
              <a:gd name="connsiteY5817" fmla="*/ 3466043 h 4679020"/>
              <a:gd name="connsiteX5818" fmla="*/ 4154541 w 4883895"/>
              <a:gd name="connsiteY5818" fmla="*/ 3463609 h 4679020"/>
              <a:gd name="connsiteX5819" fmla="*/ 4207032 w 4883895"/>
              <a:gd name="connsiteY5819" fmla="*/ 3457379 h 4679020"/>
              <a:gd name="connsiteX5820" fmla="*/ 4235002 w 4883895"/>
              <a:gd name="connsiteY5820" fmla="*/ 3455199 h 4679020"/>
              <a:gd name="connsiteX5821" fmla="*/ 4260952 w 4883895"/>
              <a:gd name="connsiteY5821" fmla="*/ 3453746 h 4679020"/>
              <a:gd name="connsiteX5822" fmla="*/ 4230622 w 4883895"/>
              <a:gd name="connsiteY5822" fmla="*/ 3456773 h 4679020"/>
              <a:gd name="connsiteX5823" fmla="*/ 4220473 w 4883895"/>
              <a:gd name="connsiteY5823" fmla="*/ 3458143 h 4679020"/>
              <a:gd name="connsiteX5824" fmla="*/ 4229661 w 4883895"/>
              <a:gd name="connsiteY5824" fmla="*/ 3459482 h 4679020"/>
              <a:gd name="connsiteX5825" fmla="*/ 4297681 w 4883895"/>
              <a:gd name="connsiteY5825" fmla="*/ 3454758 h 4679020"/>
              <a:gd name="connsiteX5826" fmla="*/ 4234762 w 4883895"/>
              <a:gd name="connsiteY5826" fmla="*/ 3461295 h 4679020"/>
              <a:gd name="connsiteX5827" fmla="*/ 4230205 w 4883895"/>
              <a:gd name="connsiteY5827" fmla="*/ 3462726 h 4679020"/>
              <a:gd name="connsiteX5828" fmla="*/ 4234459 w 4883895"/>
              <a:gd name="connsiteY5828" fmla="*/ 3462150 h 4679020"/>
              <a:gd name="connsiteX5829" fmla="*/ 4269399 w 4883895"/>
              <a:gd name="connsiteY5829" fmla="*/ 3459879 h 4679020"/>
              <a:gd name="connsiteX5830" fmla="*/ 4291825 w 4883895"/>
              <a:gd name="connsiteY5830" fmla="*/ 3458943 h 4679020"/>
              <a:gd name="connsiteX5831" fmla="*/ 4288770 w 4883895"/>
              <a:gd name="connsiteY5831" fmla="*/ 3460013 h 4679020"/>
              <a:gd name="connsiteX5832" fmla="*/ 4288641 w 4883895"/>
              <a:gd name="connsiteY5832" fmla="*/ 3460074 h 4679020"/>
              <a:gd name="connsiteX5833" fmla="*/ 4287655 w 4883895"/>
              <a:gd name="connsiteY5833" fmla="*/ 3460185 h 4679020"/>
              <a:gd name="connsiteX5834" fmla="*/ 4271910 w 4883895"/>
              <a:gd name="connsiteY5834" fmla="*/ 3461493 h 4679020"/>
              <a:gd name="connsiteX5835" fmla="*/ 4282795 w 4883895"/>
              <a:gd name="connsiteY5835" fmla="*/ 3462471 h 4679020"/>
              <a:gd name="connsiteX5836" fmla="*/ 4283919 w 4883895"/>
              <a:gd name="connsiteY5836" fmla="*/ 3462354 h 4679020"/>
              <a:gd name="connsiteX5837" fmla="*/ 4283202 w 4883895"/>
              <a:gd name="connsiteY5837" fmla="*/ 3463896 h 4679020"/>
              <a:gd name="connsiteX5838" fmla="*/ 4286936 w 4883895"/>
              <a:gd name="connsiteY5838" fmla="*/ 3463178 h 4679020"/>
              <a:gd name="connsiteX5839" fmla="*/ 4291297 w 4883895"/>
              <a:gd name="connsiteY5839" fmla="*/ 3461746 h 4679020"/>
              <a:gd name="connsiteX5840" fmla="*/ 4294453 w 4883895"/>
              <a:gd name="connsiteY5840" fmla="*/ 3461636 h 4679020"/>
              <a:gd name="connsiteX5841" fmla="*/ 4284577 w 4883895"/>
              <a:gd name="connsiteY5841" fmla="*/ 3464068 h 4679020"/>
              <a:gd name="connsiteX5842" fmla="*/ 4224825 w 4883895"/>
              <a:gd name="connsiteY5842" fmla="*/ 3468679 h 4679020"/>
              <a:gd name="connsiteX5843" fmla="*/ 4201662 w 4883895"/>
              <a:gd name="connsiteY5843" fmla="*/ 3472488 h 4679020"/>
              <a:gd name="connsiteX5844" fmla="*/ 4204916 w 4883895"/>
              <a:gd name="connsiteY5844" fmla="*/ 3472520 h 4679020"/>
              <a:gd name="connsiteX5845" fmla="*/ 4253822 w 4883895"/>
              <a:gd name="connsiteY5845" fmla="*/ 3469031 h 4679020"/>
              <a:gd name="connsiteX5846" fmla="*/ 4272240 w 4883895"/>
              <a:gd name="connsiteY5846" fmla="*/ 3467550 h 4679020"/>
              <a:gd name="connsiteX5847" fmla="*/ 4261619 w 4883895"/>
              <a:gd name="connsiteY5847" fmla="*/ 3469876 h 4679020"/>
              <a:gd name="connsiteX5848" fmla="*/ 4207040 w 4883895"/>
              <a:gd name="connsiteY5848" fmla="*/ 3475363 h 4679020"/>
              <a:gd name="connsiteX5849" fmla="*/ 4185625 w 4883895"/>
              <a:gd name="connsiteY5849" fmla="*/ 3478668 h 4679020"/>
              <a:gd name="connsiteX5850" fmla="*/ 4200839 w 4883895"/>
              <a:gd name="connsiteY5850" fmla="*/ 3477012 h 4679020"/>
              <a:gd name="connsiteX5851" fmla="*/ 4216395 w 4883895"/>
              <a:gd name="connsiteY5851" fmla="*/ 3476600 h 4679020"/>
              <a:gd name="connsiteX5852" fmla="*/ 4189218 w 4883895"/>
              <a:gd name="connsiteY5852" fmla="*/ 3479945 h 4679020"/>
              <a:gd name="connsiteX5853" fmla="*/ 4180851 w 4883895"/>
              <a:gd name="connsiteY5853" fmla="*/ 3482911 h 4679020"/>
              <a:gd name="connsiteX5854" fmla="*/ 4149980 w 4883895"/>
              <a:gd name="connsiteY5854" fmla="*/ 3487833 h 4679020"/>
              <a:gd name="connsiteX5855" fmla="*/ 4145423 w 4883895"/>
              <a:gd name="connsiteY5855" fmla="*/ 3489263 h 4679020"/>
              <a:gd name="connsiteX5856" fmla="*/ 4153575 w 4883895"/>
              <a:gd name="connsiteY5856" fmla="*/ 3489111 h 4679020"/>
              <a:gd name="connsiteX5857" fmla="*/ 4161249 w 4883895"/>
              <a:gd name="connsiteY5857" fmla="*/ 3488199 h 4679020"/>
              <a:gd name="connsiteX5858" fmla="*/ 4170197 w 4883895"/>
              <a:gd name="connsiteY5858" fmla="*/ 3485125 h 4679020"/>
              <a:gd name="connsiteX5859" fmla="*/ 4179372 w 4883895"/>
              <a:gd name="connsiteY5859" fmla="*/ 3484129 h 4679020"/>
              <a:gd name="connsiteX5860" fmla="*/ 4175476 w 4883895"/>
              <a:gd name="connsiteY5860" fmla="*/ 3486507 h 4679020"/>
              <a:gd name="connsiteX5861" fmla="*/ 4187338 w 4883895"/>
              <a:gd name="connsiteY5861" fmla="*/ 3485096 h 4679020"/>
              <a:gd name="connsiteX5862" fmla="*/ 4219810 w 4883895"/>
              <a:gd name="connsiteY5862" fmla="*/ 3482790 h 4679020"/>
              <a:gd name="connsiteX5863" fmla="*/ 4191974 w 4883895"/>
              <a:gd name="connsiteY5863" fmla="*/ 3486383 h 4679020"/>
              <a:gd name="connsiteX5864" fmla="*/ 4167562 w 4883895"/>
              <a:gd name="connsiteY5864" fmla="*/ 3489721 h 4679020"/>
              <a:gd name="connsiteX5865" fmla="*/ 4163154 w 4883895"/>
              <a:gd name="connsiteY5865" fmla="*/ 3491418 h 4679020"/>
              <a:gd name="connsiteX5866" fmla="*/ 4157172 w 4883895"/>
              <a:gd name="connsiteY5866" fmla="*/ 3493574 h 4679020"/>
              <a:gd name="connsiteX5867" fmla="*/ 4158409 w 4883895"/>
              <a:gd name="connsiteY5867" fmla="*/ 3493879 h 4679020"/>
              <a:gd name="connsiteX5868" fmla="*/ 4223834 w 4883895"/>
              <a:gd name="connsiteY5868" fmla="*/ 3487270 h 4679020"/>
              <a:gd name="connsiteX5869" fmla="*/ 4230203 w 4883895"/>
              <a:gd name="connsiteY5869" fmla="*/ 3487409 h 4679020"/>
              <a:gd name="connsiteX5870" fmla="*/ 4238475 w 4883895"/>
              <a:gd name="connsiteY5870" fmla="*/ 3485167 h 4679020"/>
              <a:gd name="connsiteX5871" fmla="*/ 4233924 w 4883895"/>
              <a:gd name="connsiteY5871" fmla="*/ 3488927 h 4679020"/>
              <a:gd name="connsiteX5872" fmla="*/ 4223939 w 4883895"/>
              <a:gd name="connsiteY5872" fmla="*/ 3493316 h 4679020"/>
              <a:gd name="connsiteX5873" fmla="*/ 4230183 w 4883895"/>
              <a:gd name="connsiteY5873" fmla="*/ 3492602 h 4679020"/>
              <a:gd name="connsiteX5874" fmla="*/ 4224121 w 4883895"/>
              <a:gd name="connsiteY5874" fmla="*/ 3495796 h 4679020"/>
              <a:gd name="connsiteX5875" fmla="*/ 4234259 w 4883895"/>
              <a:gd name="connsiteY5875" fmla="*/ 3494777 h 4679020"/>
              <a:gd name="connsiteX5876" fmla="*/ 4243449 w 4883895"/>
              <a:gd name="connsiteY5876" fmla="*/ 3491309 h 4679020"/>
              <a:gd name="connsiteX5877" fmla="*/ 4250174 w 4883895"/>
              <a:gd name="connsiteY5877" fmla="*/ 3490691 h 4679020"/>
              <a:gd name="connsiteX5878" fmla="*/ 4250983 w 4883895"/>
              <a:gd name="connsiteY5878" fmla="*/ 3490613 h 4679020"/>
              <a:gd name="connsiteX5879" fmla="*/ 4247384 w 4883895"/>
              <a:gd name="connsiteY5879" fmla="*/ 3492226 h 4679020"/>
              <a:gd name="connsiteX5880" fmla="*/ 4232963 w 4883895"/>
              <a:gd name="connsiteY5880" fmla="*/ 3498066 h 4679020"/>
              <a:gd name="connsiteX5881" fmla="*/ 4215835 w 4883895"/>
              <a:gd name="connsiteY5881" fmla="*/ 3503788 h 4679020"/>
              <a:gd name="connsiteX5882" fmla="*/ 4203691 w 4883895"/>
              <a:gd name="connsiteY5882" fmla="*/ 3508373 h 4679020"/>
              <a:gd name="connsiteX5883" fmla="*/ 4208701 w 4883895"/>
              <a:gd name="connsiteY5883" fmla="*/ 3508723 h 4679020"/>
              <a:gd name="connsiteX5884" fmla="*/ 4209734 w 4883895"/>
              <a:gd name="connsiteY5884" fmla="*/ 3508422 h 4679020"/>
              <a:gd name="connsiteX5885" fmla="*/ 4225974 w 4883895"/>
              <a:gd name="connsiteY5885" fmla="*/ 3503336 h 4679020"/>
              <a:gd name="connsiteX5886" fmla="*/ 4232288 w 4883895"/>
              <a:gd name="connsiteY5886" fmla="*/ 3503461 h 4679020"/>
              <a:gd name="connsiteX5887" fmla="*/ 4238135 w 4883895"/>
              <a:gd name="connsiteY5887" fmla="*/ 3500263 h 4679020"/>
              <a:gd name="connsiteX5888" fmla="*/ 4244596 w 4883895"/>
              <a:gd name="connsiteY5888" fmla="*/ 3500392 h 4679020"/>
              <a:gd name="connsiteX5889" fmla="*/ 4259939 w 4883895"/>
              <a:gd name="connsiteY5889" fmla="*/ 3494242 h 4679020"/>
              <a:gd name="connsiteX5890" fmla="*/ 4263185 w 4883895"/>
              <a:gd name="connsiteY5890" fmla="*/ 3494121 h 4679020"/>
              <a:gd name="connsiteX5891" fmla="*/ 4261978 w 4883895"/>
              <a:gd name="connsiteY5891" fmla="*/ 3495033 h 4679020"/>
              <a:gd name="connsiteX5892" fmla="*/ 4269526 w 4883895"/>
              <a:gd name="connsiteY5892" fmla="*/ 3492068 h 4679020"/>
              <a:gd name="connsiteX5893" fmla="*/ 4274300 w 4883895"/>
              <a:gd name="connsiteY5893" fmla="*/ 3491101 h 4679020"/>
              <a:gd name="connsiteX5894" fmla="*/ 4265599 w 4883895"/>
              <a:gd name="connsiteY5894" fmla="*/ 3496311 h 4679020"/>
              <a:gd name="connsiteX5895" fmla="*/ 4254245 w 4883895"/>
              <a:gd name="connsiteY5895" fmla="*/ 3500576 h 4679020"/>
              <a:gd name="connsiteX5896" fmla="*/ 4240655 w 4883895"/>
              <a:gd name="connsiteY5896" fmla="*/ 3506210 h 4679020"/>
              <a:gd name="connsiteX5897" fmla="*/ 4239086 w 4883895"/>
              <a:gd name="connsiteY5897" fmla="*/ 3507958 h 4679020"/>
              <a:gd name="connsiteX5898" fmla="*/ 4233436 w 4883895"/>
              <a:gd name="connsiteY5898" fmla="*/ 3510911 h 4679020"/>
              <a:gd name="connsiteX5899" fmla="*/ 4231275 w 4883895"/>
              <a:gd name="connsiteY5899" fmla="*/ 3511604 h 4679020"/>
              <a:gd name="connsiteX5900" fmla="*/ 4232069 w 4883895"/>
              <a:gd name="connsiteY5900" fmla="*/ 3511449 h 4679020"/>
              <a:gd name="connsiteX5901" fmla="*/ 4234489 w 4883895"/>
              <a:gd name="connsiteY5901" fmla="*/ 3510718 h 4679020"/>
              <a:gd name="connsiteX5902" fmla="*/ 4248326 w 4883895"/>
              <a:gd name="connsiteY5902" fmla="*/ 3505875 h 4679020"/>
              <a:gd name="connsiteX5903" fmla="*/ 4253302 w 4883895"/>
              <a:gd name="connsiteY5903" fmla="*/ 3504926 h 4679020"/>
              <a:gd name="connsiteX5904" fmla="*/ 4253838 w 4883895"/>
              <a:gd name="connsiteY5904" fmla="*/ 3504849 h 4679020"/>
              <a:gd name="connsiteX5905" fmla="*/ 4260414 w 4883895"/>
              <a:gd name="connsiteY5905" fmla="*/ 3502835 h 4679020"/>
              <a:gd name="connsiteX5906" fmla="*/ 4266036 w 4883895"/>
              <a:gd name="connsiteY5906" fmla="*/ 3501303 h 4679020"/>
              <a:gd name="connsiteX5907" fmla="*/ 4266048 w 4883895"/>
              <a:gd name="connsiteY5907" fmla="*/ 3501299 h 4679020"/>
              <a:gd name="connsiteX5908" fmla="*/ 4266057 w 4883895"/>
              <a:gd name="connsiteY5908" fmla="*/ 3501298 h 4679020"/>
              <a:gd name="connsiteX5909" fmla="*/ 4286019 w 4883895"/>
              <a:gd name="connsiteY5909" fmla="*/ 3495860 h 4679020"/>
              <a:gd name="connsiteX5910" fmla="*/ 4306597 w 4883895"/>
              <a:gd name="connsiteY5910" fmla="*/ 3490377 h 4679020"/>
              <a:gd name="connsiteX5911" fmla="*/ 4304453 w 4883895"/>
              <a:gd name="connsiteY5911" fmla="*/ 3493914 h 4679020"/>
              <a:gd name="connsiteX5912" fmla="*/ 4308100 w 4883895"/>
              <a:gd name="connsiteY5912" fmla="*/ 3492511 h 4679020"/>
              <a:gd name="connsiteX5913" fmla="*/ 4309255 w 4883895"/>
              <a:gd name="connsiteY5913" fmla="*/ 3492744 h 4679020"/>
              <a:gd name="connsiteX5914" fmla="*/ 4312629 w 4883895"/>
              <a:gd name="connsiteY5914" fmla="*/ 3493101 h 4679020"/>
              <a:gd name="connsiteX5915" fmla="*/ 4309698 w 4883895"/>
              <a:gd name="connsiteY5915" fmla="*/ 3494339 h 4679020"/>
              <a:gd name="connsiteX5916" fmla="*/ 4265707 w 4883895"/>
              <a:gd name="connsiteY5916" fmla="*/ 3512851 h 4679020"/>
              <a:gd name="connsiteX5917" fmla="*/ 4258957 w 4883895"/>
              <a:gd name="connsiteY5917" fmla="*/ 3515617 h 4679020"/>
              <a:gd name="connsiteX5918" fmla="*/ 4250937 w 4883895"/>
              <a:gd name="connsiteY5918" fmla="*/ 3518977 h 4679020"/>
              <a:gd name="connsiteX5919" fmla="*/ 4241337 w 4883895"/>
              <a:gd name="connsiteY5919" fmla="*/ 3523990 h 4679020"/>
              <a:gd name="connsiteX5920" fmla="*/ 4236980 w 4883895"/>
              <a:gd name="connsiteY5920" fmla="*/ 3525990 h 4679020"/>
              <a:gd name="connsiteX5921" fmla="*/ 4239639 w 4883895"/>
              <a:gd name="connsiteY5921" fmla="*/ 3525499 h 4679020"/>
              <a:gd name="connsiteX5922" fmla="*/ 4228031 w 4883895"/>
              <a:gd name="connsiteY5922" fmla="*/ 3530420 h 4679020"/>
              <a:gd name="connsiteX5923" fmla="*/ 4224437 w 4883895"/>
              <a:gd name="connsiteY5923" fmla="*/ 3536804 h 4679020"/>
              <a:gd name="connsiteX5924" fmla="*/ 4252218 w 4883895"/>
              <a:gd name="connsiteY5924" fmla="*/ 3526541 h 4679020"/>
              <a:gd name="connsiteX5925" fmla="*/ 4271981 w 4883895"/>
              <a:gd name="connsiteY5925" fmla="*/ 3521524 h 4679020"/>
              <a:gd name="connsiteX5926" fmla="*/ 4276402 w 4883895"/>
              <a:gd name="connsiteY5926" fmla="*/ 3522659 h 4679020"/>
              <a:gd name="connsiteX5927" fmla="*/ 4297439 w 4883895"/>
              <a:gd name="connsiteY5927" fmla="*/ 3514530 h 4679020"/>
              <a:gd name="connsiteX5928" fmla="*/ 4292511 w 4883895"/>
              <a:gd name="connsiteY5928" fmla="*/ 3518619 h 4679020"/>
              <a:gd name="connsiteX5929" fmla="*/ 4292648 w 4883895"/>
              <a:gd name="connsiteY5929" fmla="*/ 3518064 h 4679020"/>
              <a:gd name="connsiteX5930" fmla="*/ 4293522 w 4883895"/>
              <a:gd name="connsiteY5930" fmla="*/ 3517592 h 4679020"/>
              <a:gd name="connsiteX5931" fmla="*/ 4292735 w 4883895"/>
              <a:gd name="connsiteY5931" fmla="*/ 3517707 h 4679020"/>
              <a:gd name="connsiteX5932" fmla="*/ 4292648 w 4883895"/>
              <a:gd name="connsiteY5932" fmla="*/ 3518064 h 4679020"/>
              <a:gd name="connsiteX5933" fmla="*/ 4291039 w 4883895"/>
              <a:gd name="connsiteY5933" fmla="*/ 3518932 h 4679020"/>
              <a:gd name="connsiteX5934" fmla="*/ 4289883 w 4883895"/>
              <a:gd name="connsiteY5934" fmla="*/ 3519177 h 4679020"/>
              <a:gd name="connsiteX5935" fmla="*/ 4288688 w 4883895"/>
              <a:gd name="connsiteY5935" fmla="*/ 3519764 h 4679020"/>
              <a:gd name="connsiteX5936" fmla="*/ 4286234 w 4883895"/>
              <a:gd name="connsiteY5936" fmla="*/ 3524078 h 4679020"/>
              <a:gd name="connsiteX5937" fmla="*/ 4276107 w 4883895"/>
              <a:gd name="connsiteY5937" fmla="*/ 3528543 h 4679020"/>
              <a:gd name="connsiteX5938" fmla="*/ 4269740 w 4883895"/>
              <a:gd name="connsiteY5938" fmla="*/ 3530882 h 4679020"/>
              <a:gd name="connsiteX5939" fmla="*/ 4273138 w 4883895"/>
              <a:gd name="connsiteY5939" fmla="*/ 3532012 h 4679020"/>
              <a:gd name="connsiteX5940" fmla="*/ 4277341 w 4883895"/>
              <a:gd name="connsiteY5940" fmla="*/ 3533418 h 4679020"/>
              <a:gd name="connsiteX5941" fmla="*/ 4277980 w 4883895"/>
              <a:gd name="connsiteY5941" fmla="*/ 3533453 h 4679020"/>
              <a:gd name="connsiteX5942" fmla="*/ 4296776 w 4883895"/>
              <a:gd name="connsiteY5942" fmla="*/ 3526882 h 4679020"/>
              <a:gd name="connsiteX5943" fmla="*/ 4326900 w 4883895"/>
              <a:gd name="connsiteY5943" fmla="*/ 3514610 h 4679020"/>
              <a:gd name="connsiteX5944" fmla="*/ 4329169 w 4883895"/>
              <a:gd name="connsiteY5944" fmla="*/ 3514751 h 4679020"/>
              <a:gd name="connsiteX5945" fmla="*/ 4334501 w 4883895"/>
              <a:gd name="connsiteY5945" fmla="*/ 3514755 h 4679020"/>
              <a:gd name="connsiteX5946" fmla="*/ 4325255 w 4883895"/>
              <a:gd name="connsiteY5946" fmla="*/ 3519272 h 4679020"/>
              <a:gd name="connsiteX5947" fmla="*/ 4334698 w 4883895"/>
              <a:gd name="connsiteY5947" fmla="*/ 3516294 h 4679020"/>
              <a:gd name="connsiteX5948" fmla="*/ 4334894 w 4883895"/>
              <a:gd name="connsiteY5948" fmla="*/ 3518712 h 4679020"/>
              <a:gd name="connsiteX5949" fmla="*/ 4338305 w 4883895"/>
              <a:gd name="connsiteY5949" fmla="*/ 3518455 h 4679020"/>
              <a:gd name="connsiteX5950" fmla="*/ 4329504 w 4883895"/>
              <a:gd name="connsiteY5950" fmla="*/ 3522444 h 4679020"/>
              <a:gd name="connsiteX5951" fmla="*/ 4326613 w 4883895"/>
              <a:gd name="connsiteY5951" fmla="*/ 3523241 h 4679020"/>
              <a:gd name="connsiteX5952" fmla="*/ 4325173 w 4883895"/>
              <a:gd name="connsiteY5952" fmla="*/ 3523283 h 4679020"/>
              <a:gd name="connsiteX5953" fmla="*/ 4325713 w 4883895"/>
              <a:gd name="connsiteY5953" fmla="*/ 3524163 h 4679020"/>
              <a:gd name="connsiteX5954" fmla="*/ 4313938 w 4883895"/>
              <a:gd name="connsiteY5954" fmla="*/ 3529500 h 4679020"/>
              <a:gd name="connsiteX5955" fmla="*/ 4310125 w 4883895"/>
              <a:gd name="connsiteY5955" fmla="*/ 3529983 h 4679020"/>
              <a:gd name="connsiteX5956" fmla="*/ 4309283 w 4883895"/>
              <a:gd name="connsiteY5956" fmla="*/ 3530054 h 4679020"/>
              <a:gd name="connsiteX5957" fmla="*/ 4313269 w 4883895"/>
              <a:gd name="connsiteY5957" fmla="*/ 3532725 h 4679020"/>
              <a:gd name="connsiteX5958" fmla="*/ 4313973 w 4883895"/>
              <a:gd name="connsiteY5958" fmla="*/ 3533132 h 4679020"/>
              <a:gd name="connsiteX5959" fmla="*/ 4313347 w 4883895"/>
              <a:gd name="connsiteY5959" fmla="*/ 3533742 h 4679020"/>
              <a:gd name="connsiteX5960" fmla="*/ 4303559 w 4883895"/>
              <a:gd name="connsiteY5960" fmla="*/ 3543574 h 4679020"/>
              <a:gd name="connsiteX5961" fmla="*/ 4301726 w 4883895"/>
              <a:gd name="connsiteY5961" fmla="*/ 3545611 h 4679020"/>
              <a:gd name="connsiteX5962" fmla="*/ 4292535 w 4883895"/>
              <a:gd name="connsiteY5962" fmla="*/ 3548486 h 4679020"/>
              <a:gd name="connsiteX5963" fmla="*/ 4282614 w 4883895"/>
              <a:gd name="connsiteY5963" fmla="*/ 3553122 h 4679020"/>
              <a:gd name="connsiteX5964" fmla="*/ 4289952 w 4883895"/>
              <a:gd name="connsiteY5964" fmla="*/ 3552533 h 4679020"/>
              <a:gd name="connsiteX5965" fmla="*/ 4282458 w 4883895"/>
              <a:gd name="connsiteY5965" fmla="*/ 3554489 h 4679020"/>
              <a:gd name="connsiteX5966" fmla="*/ 4281339 w 4883895"/>
              <a:gd name="connsiteY5966" fmla="*/ 3554781 h 4679020"/>
              <a:gd name="connsiteX5967" fmla="*/ 4269812 w 4883895"/>
              <a:gd name="connsiteY5967" fmla="*/ 3557742 h 4679020"/>
              <a:gd name="connsiteX5968" fmla="*/ 4264189 w 4883895"/>
              <a:gd name="connsiteY5968" fmla="*/ 3559734 h 4679020"/>
              <a:gd name="connsiteX5969" fmla="*/ 4257477 w 4883895"/>
              <a:gd name="connsiteY5969" fmla="*/ 3564505 h 4679020"/>
              <a:gd name="connsiteX5970" fmla="*/ 4261148 w 4883895"/>
              <a:gd name="connsiteY5970" fmla="*/ 3564579 h 4679020"/>
              <a:gd name="connsiteX5971" fmla="*/ 4246685 w 4883895"/>
              <a:gd name="connsiteY5971" fmla="*/ 3570746 h 4679020"/>
              <a:gd name="connsiteX5972" fmla="*/ 4231474 w 4883895"/>
              <a:gd name="connsiteY5972" fmla="*/ 3575852 h 4679020"/>
              <a:gd name="connsiteX5973" fmla="*/ 4231206 w 4883895"/>
              <a:gd name="connsiteY5973" fmla="*/ 3577112 h 4679020"/>
              <a:gd name="connsiteX5974" fmla="*/ 4230368 w 4883895"/>
              <a:gd name="connsiteY5974" fmla="*/ 3578769 h 4679020"/>
              <a:gd name="connsiteX5975" fmla="*/ 4234888 w 4883895"/>
              <a:gd name="connsiteY5975" fmla="*/ 3578130 h 4679020"/>
              <a:gd name="connsiteX5976" fmla="*/ 4247920 w 4883895"/>
              <a:gd name="connsiteY5976" fmla="*/ 3577496 h 4679020"/>
              <a:gd name="connsiteX5977" fmla="*/ 4253080 w 4883895"/>
              <a:gd name="connsiteY5977" fmla="*/ 3576676 h 4679020"/>
              <a:gd name="connsiteX5978" fmla="*/ 4265500 w 4883895"/>
              <a:gd name="connsiteY5978" fmla="*/ 3573324 h 4679020"/>
              <a:gd name="connsiteX5979" fmla="*/ 4279160 w 4883895"/>
              <a:gd name="connsiteY5979" fmla="*/ 3569729 h 4679020"/>
              <a:gd name="connsiteX5980" fmla="*/ 4282376 w 4883895"/>
              <a:gd name="connsiteY5980" fmla="*/ 3568639 h 4679020"/>
              <a:gd name="connsiteX5981" fmla="*/ 4286572 w 4883895"/>
              <a:gd name="connsiteY5981" fmla="*/ 3567037 h 4679020"/>
              <a:gd name="connsiteX5982" fmla="*/ 4289119 w 4883895"/>
              <a:gd name="connsiteY5982" fmla="*/ 3565507 h 4679020"/>
              <a:gd name="connsiteX5983" fmla="*/ 4290750 w 4883895"/>
              <a:gd name="connsiteY5983" fmla="*/ 3565391 h 4679020"/>
              <a:gd name="connsiteX5984" fmla="*/ 4290708 w 4883895"/>
              <a:gd name="connsiteY5984" fmla="*/ 3565457 h 4679020"/>
              <a:gd name="connsiteX5985" fmla="*/ 4291113 w 4883895"/>
              <a:gd name="connsiteY5985" fmla="*/ 3565302 h 4679020"/>
              <a:gd name="connsiteX5986" fmla="*/ 4297063 w 4883895"/>
              <a:gd name="connsiteY5986" fmla="*/ 3564452 h 4679020"/>
              <a:gd name="connsiteX5987" fmla="*/ 4296128 w 4883895"/>
              <a:gd name="connsiteY5987" fmla="*/ 3565350 h 4679020"/>
              <a:gd name="connsiteX5988" fmla="*/ 4287133 w 4883895"/>
              <a:gd name="connsiteY5988" fmla="*/ 3567941 h 4679020"/>
              <a:gd name="connsiteX5989" fmla="*/ 4286617 w 4883895"/>
              <a:gd name="connsiteY5989" fmla="*/ 3570308 h 4679020"/>
              <a:gd name="connsiteX5990" fmla="*/ 4286070 w 4883895"/>
              <a:gd name="connsiteY5990" fmla="*/ 3571253 h 4679020"/>
              <a:gd name="connsiteX5991" fmla="*/ 4281396 w 4883895"/>
              <a:gd name="connsiteY5991" fmla="*/ 3573191 h 4679020"/>
              <a:gd name="connsiteX5992" fmla="*/ 4278694 w 4883895"/>
              <a:gd name="connsiteY5992" fmla="*/ 3573171 h 4679020"/>
              <a:gd name="connsiteX5993" fmla="*/ 4281128 w 4883895"/>
              <a:gd name="connsiteY5993" fmla="*/ 3575030 h 4679020"/>
              <a:gd name="connsiteX5994" fmla="*/ 4277596 w 4883895"/>
              <a:gd name="connsiteY5994" fmla="*/ 3576106 h 4679020"/>
              <a:gd name="connsiteX5995" fmla="*/ 4246656 w 4883895"/>
              <a:gd name="connsiteY5995" fmla="*/ 3584458 h 4679020"/>
              <a:gd name="connsiteX5996" fmla="*/ 4279106 w 4883895"/>
              <a:gd name="connsiteY5996" fmla="*/ 3583803 h 4679020"/>
              <a:gd name="connsiteX5997" fmla="*/ 4303868 w 4883895"/>
              <a:gd name="connsiteY5997" fmla="*/ 3577806 h 4679020"/>
              <a:gd name="connsiteX5998" fmla="*/ 4320021 w 4883895"/>
              <a:gd name="connsiteY5998" fmla="*/ 3575804 h 4679020"/>
              <a:gd name="connsiteX5999" fmla="*/ 4320342 w 4883895"/>
              <a:gd name="connsiteY5999" fmla="*/ 3576342 h 4679020"/>
              <a:gd name="connsiteX6000" fmla="*/ 4325249 w 4883895"/>
              <a:gd name="connsiteY6000" fmla="*/ 3575653 h 4679020"/>
              <a:gd name="connsiteX6001" fmla="*/ 4328305 w 4883895"/>
              <a:gd name="connsiteY6001" fmla="*/ 3574716 h 4679020"/>
              <a:gd name="connsiteX6002" fmla="*/ 4341466 w 4883895"/>
              <a:gd name="connsiteY6002" fmla="*/ 3572982 h 4679020"/>
              <a:gd name="connsiteX6003" fmla="*/ 4338992 w 4883895"/>
              <a:gd name="connsiteY6003" fmla="*/ 3576362 h 4679020"/>
              <a:gd name="connsiteX6004" fmla="*/ 4329718 w 4883895"/>
              <a:gd name="connsiteY6004" fmla="*/ 3581504 h 4679020"/>
              <a:gd name="connsiteX6005" fmla="*/ 4326041 w 4883895"/>
              <a:gd name="connsiteY6005" fmla="*/ 3582306 h 4679020"/>
              <a:gd name="connsiteX6006" fmla="*/ 4290122 w 4883895"/>
              <a:gd name="connsiteY6006" fmla="*/ 3593286 h 4679020"/>
              <a:gd name="connsiteX6007" fmla="*/ 4283361 w 4883895"/>
              <a:gd name="connsiteY6007" fmla="*/ 3600933 h 4679020"/>
              <a:gd name="connsiteX6008" fmla="*/ 4246031 w 4883895"/>
              <a:gd name="connsiteY6008" fmla="*/ 3607094 h 4679020"/>
              <a:gd name="connsiteX6009" fmla="*/ 4247724 w 4883895"/>
              <a:gd name="connsiteY6009" fmla="*/ 3610542 h 4679020"/>
              <a:gd name="connsiteX6010" fmla="*/ 4247850 w 4883895"/>
              <a:gd name="connsiteY6010" fmla="*/ 3614264 h 4679020"/>
              <a:gd name="connsiteX6011" fmla="*/ 4249508 w 4883895"/>
              <a:gd name="connsiteY6011" fmla="*/ 3614072 h 4679020"/>
              <a:gd name="connsiteX6012" fmla="*/ 4248665 w 4883895"/>
              <a:gd name="connsiteY6012" fmla="*/ 3615236 h 4679020"/>
              <a:gd name="connsiteX6013" fmla="*/ 4248045 w 4883895"/>
              <a:gd name="connsiteY6013" fmla="*/ 3615651 h 4679020"/>
              <a:gd name="connsiteX6014" fmla="*/ 4247897 w 4883895"/>
              <a:gd name="connsiteY6014" fmla="*/ 3615672 h 4679020"/>
              <a:gd name="connsiteX6015" fmla="*/ 4247909 w 4883895"/>
              <a:gd name="connsiteY6015" fmla="*/ 3616018 h 4679020"/>
              <a:gd name="connsiteX6016" fmla="*/ 4247597 w 4883895"/>
              <a:gd name="connsiteY6016" fmla="*/ 3616442 h 4679020"/>
              <a:gd name="connsiteX6017" fmla="*/ 4232810 w 4883895"/>
              <a:gd name="connsiteY6017" fmla="*/ 3620886 h 4679020"/>
              <a:gd name="connsiteX6018" fmla="*/ 4241011 w 4883895"/>
              <a:gd name="connsiteY6018" fmla="*/ 3620838 h 4679020"/>
              <a:gd name="connsiteX6019" fmla="*/ 4239403 w 4883895"/>
              <a:gd name="connsiteY6019" fmla="*/ 3621169 h 4679020"/>
              <a:gd name="connsiteX6020" fmla="*/ 4259568 w 4883895"/>
              <a:gd name="connsiteY6020" fmla="*/ 3619597 h 4679020"/>
              <a:gd name="connsiteX6021" fmla="*/ 4285518 w 4883895"/>
              <a:gd name="connsiteY6021" fmla="*/ 3618143 h 4679020"/>
              <a:gd name="connsiteX6022" fmla="*/ 4255188 w 4883895"/>
              <a:gd name="connsiteY6022" fmla="*/ 3621171 h 4679020"/>
              <a:gd name="connsiteX6023" fmla="*/ 4245038 w 4883895"/>
              <a:gd name="connsiteY6023" fmla="*/ 3622541 h 4679020"/>
              <a:gd name="connsiteX6024" fmla="*/ 4245957 w 4883895"/>
              <a:gd name="connsiteY6024" fmla="*/ 3623582 h 4679020"/>
              <a:gd name="connsiteX6025" fmla="*/ 4246380 w 4883895"/>
              <a:gd name="connsiteY6025" fmla="*/ 3623652 h 4679020"/>
              <a:gd name="connsiteX6026" fmla="*/ 4249585 w 4883895"/>
              <a:gd name="connsiteY6026" fmla="*/ 3623344 h 4679020"/>
              <a:gd name="connsiteX6027" fmla="*/ 4248288 w 4883895"/>
              <a:gd name="connsiteY6027" fmla="*/ 3623819 h 4679020"/>
              <a:gd name="connsiteX6028" fmla="*/ 4248004 w 4883895"/>
              <a:gd name="connsiteY6028" fmla="*/ 3623917 h 4679020"/>
              <a:gd name="connsiteX6029" fmla="*/ 4248749 w 4883895"/>
              <a:gd name="connsiteY6029" fmla="*/ 3624040 h 4679020"/>
              <a:gd name="connsiteX6030" fmla="*/ 4254227 w 4883895"/>
              <a:gd name="connsiteY6030" fmla="*/ 3623880 h 4679020"/>
              <a:gd name="connsiteX6031" fmla="*/ 4322246 w 4883895"/>
              <a:gd name="connsiteY6031" fmla="*/ 3619156 h 4679020"/>
              <a:gd name="connsiteX6032" fmla="*/ 4259329 w 4883895"/>
              <a:gd name="connsiteY6032" fmla="*/ 3625692 h 4679020"/>
              <a:gd name="connsiteX6033" fmla="*/ 4254771 w 4883895"/>
              <a:gd name="connsiteY6033" fmla="*/ 3627124 h 4679020"/>
              <a:gd name="connsiteX6034" fmla="*/ 4259024 w 4883895"/>
              <a:gd name="connsiteY6034" fmla="*/ 3626547 h 4679020"/>
              <a:gd name="connsiteX6035" fmla="*/ 4293965 w 4883895"/>
              <a:gd name="connsiteY6035" fmla="*/ 3624276 h 4679020"/>
              <a:gd name="connsiteX6036" fmla="*/ 4316392 w 4883895"/>
              <a:gd name="connsiteY6036" fmla="*/ 3623340 h 4679020"/>
              <a:gd name="connsiteX6037" fmla="*/ 4313335 w 4883895"/>
              <a:gd name="connsiteY6037" fmla="*/ 3624411 h 4679020"/>
              <a:gd name="connsiteX6038" fmla="*/ 4313205 w 4883895"/>
              <a:gd name="connsiteY6038" fmla="*/ 3624473 h 4679020"/>
              <a:gd name="connsiteX6039" fmla="*/ 4312220 w 4883895"/>
              <a:gd name="connsiteY6039" fmla="*/ 3624583 h 4679020"/>
              <a:gd name="connsiteX6040" fmla="*/ 4296477 w 4883895"/>
              <a:gd name="connsiteY6040" fmla="*/ 3625890 h 4679020"/>
              <a:gd name="connsiteX6041" fmla="*/ 4307360 w 4883895"/>
              <a:gd name="connsiteY6041" fmla="*/ 3626869 h 4679020"/>
              <a:gd name="connsiteX6042" fmla="*/ 4308484 w 4883895"/>
              <a:gd name="connsiteY6042" fmla="*/ 3626752 h 4679020"/>
              <a:gd name="connsiteX6043" fmla="*/ 4307769 w 4883895"/>
              <a:gd name="connsiteY6043" fmla="*/ 3628294 h 4679020"/>
              <a:gd name="connsiteX6044" fmla="*/ 4311501 w 4883895"/>
              <a:gd name="connsiteY6044" fmla="*/ 3627575 h 4679020"/>
              <a:gd name="connsiteX6045" fmla="*/ 4315862 w 4883895"/>
              <a:gd name="connsiteY6045" fmla="*/ 3626144 h 4679020"/>
              <a:gd name="connsiteX6046" fmla="*/ 4319017 w 4883895"/>
              <a:gd name="connsiteY6046" fmla="*/ 3626034 h 4679020"/>
              <a:gd name="connsiteX6047" fmla="*/ 4309143 w 4883895"/>
              <a:gd name="connsiteY6047" fmla="*/ 3628466 h 4679020"/>
              <a:gd name="connsiteX6048" fmla="*/ 4249390 w 4883895"/>
              <a:gd name="connsiteY6048" fmla="*/ 3633077 h 4679020"/>
              <a:gd name="connsiteX6049" fmla="*/ 4241388 w 4883895"/>
              <a:gd name="connsiteY6049" fmla="*/ 3633661 h 4679020"/>
              <a:gd name="connsiteX6050" fmla="*/ 4238227 w 4883895"/>
              <a:gd name="connsiteY6050" fmla="*/ 3633927 h 4679020"/>
              <a:gd name="connsiteX6051" fmla="*/ 4238431 w 4883895"/>
              <a:gd name="connsiteY6051" fmla="*/ 3634069 h 4679020"/>
              <a:gd name="connsiteX6052" fmla="*/ 4240376 w 4883895"/>
              <a:gd name="connsiteY6052" fmla="*/ 3635550 h 4679020"/>
              <a:gd name="connsiteX6053" fmla="*/ 4240818 w 4883895"/>
              <a:gd name="connsiteY6053" fmla="*/ 3636185 h 4679020"/>
              <a:gd name="connsiteX6054" fmla="*/ 4254176 w 4883895"/>
              <a:gd name="connsiteY6054" fmla="*/ 3635320 h 4679020"/>
              <a:gd name="connsiteX6055" fmla="*/ 4264784 w 4883895"/>
              <a:gd name="connsiteY6055" fmla="*/ 3634492 h 4679020"/>
              <a:gd name="connsiteX6056" fmla="*/ 4269276 w 4883895"/>
              <a:gd name="connsiteY6056" fmla="*/ 3633346 h 4679020"/>
              <a:gd name="connsiteX6057" fmla="*/ 4272266 w 4883895"/>
              <a:gd name="connsiteY6057" fmla="*/ 3633907 h 4679020"/>
              <a:gd name="connsiteX6058" fmla="*/ 4278388 w 4883895"/>
              <a:gd name="connsiteY6058" fmla="*/ 3633428 h 4679020"/>
              <a:gd name="connsiteX6059" fmla="*/ 4296805 w 4883895"/>
              <a:gd name="connsiteY6059" fmla="*/ 3631948 h 4679020"/>
              <a:gd name="connsiteX6060" fmla="*/ 4291655 w 4883895"/>
              <a:gd name="connsiteY6060" fmla="*/ 3634312 h 4679020"/>
              <a:gd name="connsiteX6061" fmla="*/ 4290568 w 4883895"/>
              <a:gd name="connsiteY6061" fmla="*/ 3634326 h 4679020"/>
              <a:gd name="connsiteX6062" fmla="*/ 4288896 w 4883895"/>
              <a:gd name="connsiteY6062" fmla="*/ 3635203 h 4679020"/>
              <a:gd name="connsiteX6063" fmla="*/ 4278257 w 4883895"/>
              <a:gd name="connsiteY6063" fmla="*/ 3639595 h 4679020"/>
              <a:gd name="connsiteX6064" fmla="*/ 4268191 w 4883895"/>
              <a:gd name="connsiteY6064" fmla="*/ 3643574 h 4679020"/>
              <a:gd name="connsiteX6065" fmla="*/ 4266748 w 4883895"/>
              <a:gd name="connsiteY6065" fmla="*/ 3644209 h 4679020"/>
              <a:gd name="connsiteX6066" fmla="*/ 4254940 w 4883895"/>
              <a:gd name="connsiteY6066" fmla="*/ 3645490 h 4679020"/>
              <a:gd name="connsiteX6067" fmla="*/ 4268892 w 4883895"/>
              <a:gd name="connsiteY6067" fmla="*/ 3641502 h 4679020"/>
              <a:gd name="connsiteX6068" fmla="*/ 4275687 w 4883895"/>
              <a:gd name="connsiteY6068" fmla="*/ 3638748 h 4679020"/>
              <a:gd name="connsiteX6069" fmla="*/ 4276921 w 4883895"/>
              <a:gd name="connsiteY6069" fmla="*/ 3638227 h 4679020"/>
              <a:gd name="connsiteX6070" fmla="*/ 4267581 w 4883895"/>
              <a:gd name="connsiteY6070" fmla="*/ 3640280 h 4679020"/>
              <a:gd name="connsiteX6071" fmla="*/ 4252052 w 4883895"/>
              <a:gd name="connsiteY6071" fmla="*/ 3643099 h 4679020"/>
              <a:gd name="connsiteX6072" fmla="*/ 4239906 w 4883895"/>
              <a:gd name="connsiteY6072" fmla="*/ 3645441 h 4679020"/>
              <a:gd name="connsiteX6073" fmla="*/ 4238693 w 4883895"/>
              <a:gd name="connsiteY6073" fmla="*/ 3646574 h 4679020"/>
              <a:gd name="connsiteX6074" fmla="*/ 4237046 w 4883895"/>
              <a:gd name="connsiteY6074" fmla="*/ 3647447 h 4679020"/>
              <a:gd name="connsiteX6075" fmla="*/ 4235220 w 4883895"/>
              <a:gd name="connsiteY6075" fmla="*/ 3647647 h 4679020"/>
              <a:gd name="connsiteX6076" fmla="*/ 4244376 w 4883895"/>
              <a:gd name="connsiteY6076" fmla="*/ 3647188 h 4679020"/>
              <a:gd name="connsiteX6077" fmla="*/ 4225635 w 4883895"/>
              <a:gd name="connsiteY6077" fmla="*/ 3649946 h 4679020"/>
              <a:gd name="connsiteX6078" fmla="*/ 4230115 w 4883895"/>
              <a:gd name="connsiteY6078" fmla="*/ 3649687 h 4679020"/>
              <a:gd name="connsiteX6079" fmla="*/ 4231680 w 4883895"/>
              <a:gd name="connsiteY6079" fmla="*/ 3649516 h 4679020"/>
              <a:gd name="connsiteX6080" fmla="*/ 4244451 w 4883895"/>
              <a:gd name="connsiteY6080" fmla="*/ 3647738 h 4679020"/>
              <a:gd name="connsiteX6081" fmla="*/ 4250876 w 4883895"/>
              <a:gd name="connsiteY6081" fmla="*/ 3646844 h 4679020"/>
              <a:gd name="connsiteX6082" fmla="*/ 4256668 w 4883895"/>
              <a:gd name="connsiteY6082" fmla="*/ 3646038 h 4679020"/>
              <a:gd name="connsiteX6083" fmla="*/ 4261846 w 4883895"/>
              <a:gd name="connsiteY6083" fmla="*/ 3646113 h 4679020"/>
              <a:gd name="connsiteX6084" fmla="*/ 4256971 w 4883895"/>
              <a:gd name="connsiteY6084" fmla="*/ 3648933 h 4679020"/>
              <a:gd name="connsiteX6085" fmla="*/ 4251434 w 4883895"/>
              <a:gd name="connsiteY6085" fmla="*/ 3651622 h 4679020"/>
              <a:gd name="connsiteX6086" fmla="*/ 4253026 w 4883895"/>
              <a:gd name="connsiteY6086" fmla="*/ 3651596 h 4679020"/>
              <a:gd name="connsiteX6087" fmla="*/ 4254196 w 4883895"/>
              <a:gd name="connsiteY6087" fmla="*/ 3653729 h 4679020"/>
              <a:gd name="connsiteX6088" fmla="*/ 4247582 w 4883895"/>
              <a:gd name="connsiteY6088" fmla="*/ 3654777 h 4679020"/>
              <a:gd name="connsiteX6089" fmla="*/ 4247122 w 4883895"/>
              <a:gd name="connsiteY6089" fmla="*/ 3655437 h 4679020"/>
              <a:gd name="connsiteX6090" fmla="*/ 4249505 w 4883895"/>
              <a:gd name="connsiteY6090" fmla="*/ 3655475 h 4679020"/>
              <a:gd name="connsiteX6091" fmla="*/ 4249758 w 4883895"/>
              <a:gd name="connsiteY6091" fmla="*/ 3655371 h 4679020"/>
              <a:gd name="connsiteX6092" fmla="*/ 4250055 w 4883895"/>
              <a:gd name="connsiteY6092" fmla="*/ 3655484 h 4679020"/>
              <a:gd name="connsiteX6093" fmla="*/ 4251476 w 4883895"/>
              <a:gd name="connsiteY6093" fmla="*/ 3655507 h 4679020"/>
              <a:gd name="connsiteX6094" fmla="*/ 4260903 w 4883895"/>
              <a:gd name="connsiteY6094" fmla="*/ 3654361 h 4679020"/>
              <a:gd name="connsiteX6095" fmla="*/ 4329044 w 4883895"/>
              <a:gd name="connsiteY6095" fmla="*/ 3644706 h 4679020"/>
              <a:gd name="connsiteX6096" fmla="*/ 4305348 w 4883895"/>
              <a:gd name="connsiteY6096" fmla="*/ 3654611 h 4679020"/>
              <a:gd name="connsiteX6097" fmla="*/ 4350556 w 4883895"/>
              <a:gd name="connsiteY6097" fmla="*/ 3646932 h 4679020"/>
              <a:gd name="connsiteX6098" fmla="*/ 4357797 w 4883895"/>
              <a:gd name="connsiteY6098" fmla="*/ 3645026 h 4679020"/>
              <a:gd name="connsiteX6099" fmla="*/ 4351246 w 4883895"/>
              <a:gd name="connsiteY6099" fmla="*/ 3647476 h 4679020"/>
              <a:gd name="connsiteX6100" fmla="*/ 4365649 w 4883895"/>
              <a:gd name="connsiteY6100" fmla="*/ 3648347 h 4679020"/>
              <a:gd name="connsiteX6101" fmla="*/ 4384386 w 4883895"/>
              <a:gd name="connsiteY6101" fmla="*/ 3648903 h 4679020"/>
              <a:gd name="connsiteX6102" fmla="*/ 4390490 w 4883895"/>
              <a:gd name="connsiteY6102" fmla="*/ 3648218 h 4679020"/>
              <a:gd name="connsiteX6103" fmla="*/ 4326931 w 4883895"/>
              <a:gd name="connsiteY6103" fmla="*/ 3663182 h 4679020"/>
              <a:gd name="connsiteX6104" fmla="*/ 4320160 w 4883895"/>
              <a:gd name="connsiteY6104" fmla="*/ 3664672 h 4679020"/>
              <a:gd name="connsiteX6105" fmla="*/ 4309236 w 4883895"/>
              <a:gd name="connsiteY6105" fmla="*/ 3669268 h 4679020"/>
              <a:gd name="connsiteX6106" fmla="*/ 4314604 w 4883895"/>
              <a:gd name="connsiteY6106" fmla="*/ 3669118 h 4679020"/>
              <a:gd name="connsiteX6107" fmla="*/ 4294988 w 4883895"/>
              <a:gd name="connsiteY6107" fmla="*/ 3676575 h 4679020"/>
              <a:gd name="connsiteX6108" fmla="*/ 4300806 w 4883895"/>
              <a:gd name="connsiteY6108" fmla="*/ 3677175 h 4679020"/>
              <a:gd name="connsiteX6109" fmla="*/ 4305848 w 4883895"/>
              <a:gd name="connsiteY6109" fmla="*/ 3680992 h 4679020"/>
              <a:gd name="connsiteX6110" fmla="*/ 4309763 w 4883895"/>
              <a:gd name="connsiteY6110" fmla="*/ 3683872 h 4679020"/>
              <a:gd name="connsiteX6111" fmla="*/ 4314444 w 4883895"/>
              <a:gd name="connsiteY6111" fmla="*/ 3681416 h 4679020"/>
              <a:gd name="connsiteX6112" fmla="*/ 4322004 w 4883895"/>
              <a:gd name="connsiteY6112" fmla="*/ 3678928 h 4679020"/>
              <a:gd name="connsiteX6113" fmla="*/ 4317077 w 4883895"/>
              <a:gd name="connsiteY6113" fmla="*/ 3683017 h 4679020"/>
              <a:gd name="connsiteX6114" fmla="*/ 4317213 w 4883895"/>
              <a:gd name="connsiteY6114" fmla="*/ 3682462 h 4679020"/>
              <a:gd name="connsiteX6115" fmla="*/ 4318088 w 4883895"/>
              <a:gd name="connsiteY6115" fmla="*/ 3681989 h 4679020"/>
              <a:gd name="connsiteX6116" fmla="*/ 4317301 w 4883895"/>
              <a:gd name="connsiteY6116" fmla="*/ 3682106 h 4679020"/>
              <a:gd name="connsiteX6117" fmla="*/ 4317213 w 4883895"/>
              <a:gd name="connsiteY6117" fmla="*/ 3682462 h 4679020"/>
              <a:gd name="connsiteX6118" fmla="*/ 4315605 w 4883895"/>
              <a:gd name="connsiteY6118" fmla="*/ 3683329 h 4679020"/>
              <a:gd name="connsiteX6119" fmla="*/ 4314449 w 4883895"/>
              <a:gd name="connsiteY6119" fmla="*/ 3683575 h 4679020"/>
              <a:gd name="connsiteX6120" fmla="*/ 4313253 w 4883895"/>
              <a:gd name="connsiteY6120" fmla="*/ 3684162 h 4679020"/>
              <a:gd name="connsiteX6121" fmla="*/ 4310800 w 4883895"/>
              <a:gd name="connsiteY6121" fmla="*/ 3688475 h 4679020"/>
              <a:gd name="connsiteX6122" fmla="*/ 4290645 w 4883895"/>
              <a:gd name="connsiteY6122" fmla="*/ 3696623 h 4679020"/>
              <a:gd name="connsiteX6123" fmla="*/ 4288468 w 4883895"/>
              <a:gd name="connsiteY6123" fmla="*/ 3699895 h 4679020"/>
              <a:gd name="connsiteX6124" fmla="*/ 4280425 w 4883895"/>
              <a:gd name="connsiteY6124" fmla="*/ 3703792 h 4679020"/>
              <a:gd name="connsiteX6125" fmla="*/ 4278841 w 4883895"/>
              <a:gd name="connsiteY6125" fmla="*/ 3704292 h 4679020"/>
              <a:gd name="connsiteX6126" fmla="*/ 4281146 w 4883895"/>
              <a:gd name="connsiteY6126" fmla="*/ 3703978 h 4679020"/>
              <a:gd name="connsiteX6127" fmla="*/ 4287732 w 4883895"/>
              <a:gd name="connsiteY6127" fmla="*/ 3703028 h 4679020"/>
              <a:gd name="connsiteX6128" fmla="*/ 4321341 w 4883895"/>
              <a:gd name="connsiteY6128" fmla="*/ 3691280 h 4679020"/>
              <a:gd name="connsiteX6129" fmla="*/ 4351465 w 4883895"/>
              <a:gd name="connsiteY6129" fmla="*/ 3679008 h 4679020"/>
              <a:gd name="connsiteX6130" fmla="*/ 4353735 w 4883895"/>
              <a:gd name="connsiteY6130" fmla="*/ 3679149 h 4679020"/>
              <a:gd name="connsiteX6131" fmla="*/ 4359066 w 4883895"/>
              <a:gd name="connsiteY6131" fmla="*/ 3679153 h 4679020"/>
              <a:gd name="connsiteX6132" fmla="*/ 4349821 w 4883895"/>
              <a:gd name="connsiteY6132" fmla="*/ 3683669 h 4679020"/>
              <a:gd name="connsiteX6133" fmla="*/ 4359264 w 4883895"/>
              <a:gd name="connsiteY6133" fmla="*/ 3680691 h 4679020"/>
              <a:gd name="connsiteX6134" fmla="*/ 4359460 w 4883895"/>
              <a:gd name="connsiteY6134" fmla="*/ 3683110 h 4679020"/>
              <a:gd name="connsiteX6135" fmla="*/ 4362869 w 4883895"/>
              <a:gd name="connsiteY6135" fmla="*/ 3682853 h 4679020"/>
              <a:gd name="connsiteX6136" fmla="*/ 4354069 w 4883895"/>
              <a:gd name="connsiteY6136" fmla="*/ 3686842 h 4679020"/>
              <a:gd name="connsiteX6137" fmla="*/ 4351178 w 4883895"/>
              <a:gd name="connsiteY6137" fmla="*/ 3687639 h 4679020"/>
              <a:gd name="connsiteX6138" fmla="*/ 4349739 w 4883895"/>
              <a:gd name="connsiteY6138" fmla="*/ 3687682 h 4679020"/>
              <a:gd name="connsiteX6139" fmla="*/ 4350278 w 4883895"/>
              <a:gd name="connsiteY6139" fmla="*/ 3688560 h 4679020"/>
              <a:gd name="connsiteX6140" fmla="*/ 4338503 w 4883895"/>
              <a:gd name="connsiteY6140" fmla="*/ 3693898 h 4679020"/>
              <a:gd name="connsiteX6141" fmla="*/ 4334690 w 4883895"/>
              <a:gd name="connsiteY6141" fmla="*/ 3694381 h 4679020"/>
              <a:gd name="connsiteX6142" fmla="*/ 4325940 w 4883895"/>
              <a:gd name="connsiteY6142" fmla="*/ 3695117 h 4679020"/>
              <a:gd name="connsiteX6143" fmla="*/ 4315485 w 4883895"/>
              <a:gd name="connsiteY6143" fmla="*/ 3697341 h 4679020"/>
              <a:gd name="connsiteX6144" fmla="*/ 4333737 w 4883895"/>
              <a:gd name="connsiteY6144" fmla="*/ 3695961 h 4679020"/>
              <a:gd name="connsiteX6145" fmla="*/ 4333940 w 4883895"/>
              <a:gd name="connsiteY6145" fmla="*/ 3695966 h 4679020"/>
              <a:gd name="connsiteX6146" fmla="*/ 4330730 w 4883895"/>
              <a:gd name="connsiteY6146" fmla="*/ 3697421 h 4679020"/>
              <a:gd name="connsiteX6147" fmla="*/ 4302417 w 4883895"/>
              <a:gd name="connsiteY6147" fmla="*/ 3708416 h 4679020"/>
              <a:gd name="connsiteX6148" fmla="*/ 4292504 w 4883895"/>
              <a:gd name="connsiteY6148" fmla="*/ 3711982 h 4679020"/>
              <a:gd name="connsiteX6149" fmla="*/ 4294906 w 4883895"/>
              <a:gd name="connsiteY6149" fmla="*/ 3711616 h 4679020"/>
              <a:gd name="connsiteX6150" fmla="*/ 4327379 w 4883895"/>
              <a:gd name="connsiteY6150" fmla="*/ 3708273 h 4679020"/>
              <a:gd name="connsiteX6151" fmla="*/ 4321363 w 4883895"/>
              <a:gd name="connsiteY6151" fmla="*/ 3710185 h 4679020"/>
              <a:gd name="connsiteX6152" fmla="*/ 4283736 w 4883895"/>
              <a:gd name="connsiteY6152" fmla="*/ 3718755 h 4679020"/>
              <a:gd name="connsiteX6153" fmla="*/ 4280456 w 4883895"/>
              <a:gd name="connsiteY6153" fmla="*/ 3719551 h 4679020"/>
              <a:gd name="connsiteX6154" fmla="*/ 4278719 w 4883895"/>
              <a:gd name="connsiteY6154" fmla="*/ 3721073 h 4679020"/>
              <a:gd name="connsiteX6155" fmla="*/ 4268328 w 4883895"/>
              <a:gd name="connsiteY6155" fmla="*/ 3722491 h 4679020"/>
              <a:gd name="connsiteX6156" fmla="*/ 4264303 w 4883895"/>
              <a:gd name="connsiteY6156" fmla="*/ 3723466 h 4679020"/>
              <a:gd name="connsiteX6157" fmla="*/ 4274266 w 4883895"/>
              <a:gd name="connsiteY6157" fmla="*/ 3723137 h 4679020"/>
              <a:gd name="connsiteX6158" fmla="*/ 4273430 w 4883895"/>
              <a:gd name="connsiteY6158" fmla="*/ 3723501 h 4679020"/>
              <a:gd name="connsiteX6159" fmla="*/ 4254186 w 4883895"/>
              <a:gd name="connsiteY6159" fmla="*/ 3732711 h 4679020"/>
              <a:gd name="connsiteX6160" fmla="*/ 4283467 w 4883895"/>
              <a:gd name="connsiteY6160" fmla="*/ 3724570 h 4679020"/>
              <a:gd name="connsiteX6161" fmla="*/ 4290040 w 4883895"/>
              <a:gd name="connsiteY6161" fmla="*/ 3723218 h 4679020"/>
              <a:gd name="connsiteX6162" fmla="*/ 4282854 w 4883895"/>
              <a:gd name="connsiteY6162" fmla="*/ 3728326 h 4679020"/>
              <a:gd name="connsiteX6163" fmla="*/ 4284437 w 4883895"/>
              <a:gd name="connsiteY6163" fmla="*/ 3727940 h 4679020"/>
              <a:gd name="connsiteX6164" fmla="*/ 4332551 w 4883895"/>
              <a:gd name="connsiteY6164" fmla="*/ 3715563 h 4679020"/>
              <a:gd name="connsiteX6165" fmla="*/ 4347288 w 4883895"/>
              <a:gd name="connsiteY6165" fmla="*/ 3712332 h 4679020"/>
              <a:gd name="connsiteX6166" fmla="*/ 4338243 w 4883895"/>
              <a:gd name="connsiteY6166" fmla="*/ 3715126 h 4679020"/>
              <a:gd name="connsiteX6167" fmla="*/ 4314002 w 4883895"/>
              <a:gd name="connsiteY6167" fmla="*/ 3721933 h 4679020"/>
              <a:gd name="connsiteX6168" fmla="*/ 4286654 w 4883895"/>
              <a:gd name="connsiteY6168" fmla="*/ 3729458 h 4679020"/>
              <a:gd name="connsiteX6169" fmla="*/ 4311120 w 4883895"/>
              <a:gd name="connsiteY6169" fmla="*/ 3729981 h 4679020"/>
              <a:gd name="connsiteX6170" fmla="*/ 4337691 w 4883895"/>
              <a:gd name="connsiteY6170" fmla="*/ 3726382 h 4679020"/>
              <a:gd name="connsiteX6171" fmla="*/ 4325302 w 4883895"/>
              <a:gd name="connsiteY6171" fmla="*/ 3731071 h 4679020"/>
              <a:gd name="connsiteX6172" fmla="*/ 4319509 w 4883895"/>
              <a:gd name="connsiteY6172" fmla="*/ 3733964 h 4679020"/>
              <a:gd name="connsiteX6173" fmla="*/ 4256855 w 4883895"/>
              <a:gd name="connsiteY6173" fmla="*/ 3753618 h 4679020"/>
              <a:gd name="connsiteX6174" fmla="*/ 4253862 w 4883895"/>
              <a:gd name="connsiteY6174" fmla="*/ 3757654 h 4679020"/>
              <a:gd name="connsiteX6175" fmla="*/ 4236763 w 4883895"/>
              <a:gd name="connsiteY6175" fmla="*/ 3762548 h 4679020"/>
              <a:gd name="connsiteX6176" fmla="*/ 4236968 w 4883895"/>
              <a:gd name="connsiteY6176" fmla="*/ 3767961 h 4679020"/>
              <a:gd name="connsiteX6177" fmla="*/ 4215910 w 4883895"/>
              <a:gd name="connsiteY6177" fmla="*/ 3776264 h 4679020"/>
              <a:gd name="connsiteX6178" fmla="*/ 4215820 w 4883895"/>
              <a:gd name="connsiteY6178" fmla="*/ 3776981 h 4679020"/>
              <a:gd name="connsiteX6179" fmla="*/ 4215804 w 4883895"/>
              <a:gd name="connsiteY6179" fmla="*/ 3777113 h 4679020"/>
              <a:gd name="connsiteX6180" fmla="*/ 4215791 w 4883895"/>
              <a:gd name="connsiteY6180" fmla="*/ 3777220 h 4679020"/>
              <a:gd name="connsiteX6181" fmla="*/ 4215820 w 4883895"/>
              <a:gd name="connsiteY6181" fmla="*/ 3776981 h 4679020"/>
              <a:gd name="connsiteX6182" fmla="*/ 4215870 w 4883895"/>
              <a:gd name="connsiteY6182" fmla="*/ 3776583 h 4679020"/>
              <a:gd name="connsiteX6183" fmla="*/ 4215910 w 4883895"/>
              <a:gd name="connsiteY6183" fmla="*/ 3776264 h 4679020"/>
              <a:gd name="connsiteX6184" fmla="*/ 4233912 w 4883895"/>
              <a:gd name="connsiteY6184" fmla="*/ 3771215 h 4679020"/>
              <a:gd name="connsiteX6185" fmla="*/ 4247558 w 4883895"/>
              <a:gd name="connsiteY6185" fmla="*/ 3768913 h 4679020"/>
              <a:gd name="connsiteX6186" fmla="*/ 4248325 w 4883895"/>
              <a:gd name="connsiteY6186" fmla="*/ 3768670 h 4679020"/>
              <a:gd name="connsiteX6187" fmla="*/ 4248351 w 4883895"/>
              <a:gd name="connsiteY6187" fmla="*/ 3767909 h 4679020"/>
              <a:gd name="connsiteX6188" fmla="*/ 4249755 w 4883895"/>
              <a:gd name="connsiteY6188" fmla="*/ 3766187 h 4679020"/>
              <a:gd name="connsiteX6189" fmla="*/ 4250673 w 4883895"/>
              <a:gd name="connsiteY6189" fmla="*/ 3766563 h 4679020"/>
              <a:gd name="connsiteX6190" fmla="*/ 4250839 w 4883895"/>
              <a:gd name="connsiteY6190" fmla="*/ 3767602 h 4679020"/>
              <a:gd name="connsiteX6191" fmla="*/ 4250469 w 4883895"/>
              <a:gd name="connsiteY6191" fmla="*/ 3767989 h 4679020"/>
              <a:gd name="connsiteX6192" fmla="*/ 4262160 w 4883895"/>
              <a:gd name="connsiteY6192" fmla="*/ 3764274 h 4679020"/>
              <a:gd name="connsiteX6193" fmla="*/ 4242603 w 4883895"/>
              <a:gd name="connsiteY6193" fmla="*/ 3774703 h 4679020"/>
              <a:gd name="connsiteX6194" fmla="*/ 4244578 w 4883895"/>
              <a:gd name="connsiteY6194" fmla="*/ 3774935 h 4679020"/>
              <a:gd name="connsiteX6195" fmla="*/ 4290392 w 4883895"/>
              <a:gd name="connsiteY6195" fmla="*/ 3766331 h 4679020"/>
              <a:gd name="connsiteX6196" fmla="*/ 4316865 w 4883895"/>
              <a:gd name="connsiteY6196" fmla="*/ 3759976 h 4679020"/>
              <a:gd name="connsiteX6197" fmla="*/ 4333634 w 4883895"/>
              <a:gd name="connsiteY6197" fmla="*/ 3755461 h 4679020"/>
              <a:gd name="connsiteX6198" fmla="*/ 4340029 w 4883895"/>
              <a:gd name="connsiteY6198" fmla="*/ 3753966 h 4679020"/>
              <a:gd name="connsiteX6199" fmla="*/ 4340078 w 4883895"/>
              <a:gd name="connsiteY6199" fmla="*/ 3757926 h 4679020"/>
              <a:gd name="connsiteX6200" fmla="*/ 4332582 w 4883895"/>
              <a:gd name="connsiteY6200" fmla="*/ 3760500 h 4679020"/>
              <a:gd name="connsiteX6201" fmla="*/ 4322362 w 4883895"/>
              <a:gd name="connsiteY6201" fmla="*/ 3762520 h 4679020"/>
              <a:gd name="connsiteX6202" fmla="*/ 4302828 w 4883895"/>
              <a:gd name="connsiteY6202" fmla="*/ 3768181 h 4679020"/>
              <a:gd name="connsiteX6203" fmla="*/ 4305220 w 4883895"/>
              <a:gd name="connsiteY6203" fmla="*/ 3768524 h 4679020"/>
              <a:gd name="connsiteX6204" fmla="*/ 4285302 w 4883895"/>
              <a:gd name="connsiteY6204" fmla="*/ 3773935 h 4679020"/>
              <a:gd name="connsiteX6205" fmla="*/ 4266850 w 4883895"/>
              <a:gd name="connsiteY6205" fmla="*/ 3779306 h 4679020"/>
              <a:gd name="connsiteX6206" fmla="*/ 4274073 w 4883895"/>
              <a:gd name="connsiteY6206" fmla="*/ 3778470 h 4679020"/>
              <a:gd name="connsiteX6207" fmla="*/ 4273230 w 4883895"/>
              <a:gd name="connsiteY6207" fmla="*/ 3779634 h 4679020"/>
              <a:gd name="connsiteX6208" fmla="*/ 4272610 w 4883895"/>
              <a:gd name="connsiteY6208" fmla="*/ 3780050 h 4679020"/>
              <a:gd name="connsiteX6209" fmla="*/ 4256915 w 4883895"/>
              <a:gd name="connsiteY6209" fmla="*/ 3782233 h 4679020"/>
              <a:gd name="connsiteX6210" fmla="*/ 4257566 w 4883895"/>
              <a:gd name="connsiteY6210" fmla="*/ 3782006 h 4679020"/>
              <a:gd name="connsiteX6211" fmla="*/ 4240053 w 4883895"/>
              <a:gd name="connsiteY6211" fmla="*/ 3787104 h 4679020"/>
              <a:gd name="connsiteX6212" fmla="*/ 4242883 w 4883895"/>
              <a:gd name="connsiteY6212" fmla="*/ 3786573 h 4679020"/>
              <a:gd name="connsiteX6213" fmla="*/ 4244345 w 4883895"/>
              <a:gd name="connsiteY6213" fmla="*/ 3786165 h 4679020"/>
              <a:gd name="connsiteX6214" fmla="*/ 4253349 w 4883895"/>
              <a:gd name="connsiteY6214" fmla="*/ 3785308 h 4679020"/>
              <a:gd name="connsiteX6215" fmla="*/ 4265576 w 4883895"/>
              <a:gd name="connsiteY6215" fmla="*/ 3785236 h 4679020"/>
              <a:gd name="connsiteX6216" fmla="*/ 4235987 w 4883895"/>
              <a:gd name="connsiteY6216" fmla="*/ 3789490 h 4679020"/>
              <a:gd name="connsiteX6217" fmla="*/ 4237719 w 4883895"/>
              <a:gd name="connsiteY6217" fmla="*/ 3791229 h 4679020"/>
              <a:gd name="connsiteX6218" fmla="*/ 4256749 w 4883895"/>
              <a:gd name="connsiteY6218" fmla="*/ 3789409 h 4679020"/>
              <a:gd name="connsiteX6219" fmla="*/ 4276653 w 4883895"/>
              <a:gd name="connsiteY6219" fmla="*/ 3783920 h 4679020"/>
              <a:gd name="connsiteX6220" fmla="*/ 4302260 w 4883895"/>
              <a:gd name="connsiteY6220" fmla="*/ 3776860 h 4679020"/>
              <a:gd name="connsiteX6221" fmla="*/ 4295679 w 4883895"/>
              <a:gd name="connsiteY6221" fmla="*/ 3777101 h 4679020"/>
              <a:gd name="connsiteX6222" fmla="*/ 4284462 w 4883895"/>
              <a:gd name="connsiteY6222" fmla="*/ 3778423 h 4679020"/>
              <a:gd name="connsiteX6223" fmla="*/ 4288872 w 4883895"/>
              <a:gd name="connsiteY6223" fmla="*/ 3776671 h 4679020"/>
              <a:gd name="connsiteX6224" fmla="*/ 4310200 w 4883895"/>
              <a:gd name="connsiteY6224" fmla="*/ 3771207 h 4679020"/>
              <a:gd name="connsiteX6225" fmla="*/ 4320413 w 4883895"/>
              <a:gd name="connsiteY6225" fmla="*/ 3767632 h 4679020"/>
              <a:gd name="connsiteX6226" fmla="*/ 4320285 w 4883895"/>
              <a:gd name="connsiteY6226" fmla="*/ 3767865 h 4679020"/>
              <a:gd name="connsiteX6227" fmla="*/ 4326069 w 4883895"/>
              <a:gd name="connsiteY6227" fmla="*/ 3767885 h 4679020"/>
              <a:gd name="connsiteX6228" fmla="*/ 4328230 w 4883895"/>
              <a:gd name="connsiteY6228" fmla="*/ 3767851 h 4679020"/>
              <a:gd name="connsiteX6229" fmla="*/ 4325052 w 4883895"/>
              <a:gd name="connsiteY6229" fmla="*/ 3769126 h 4679020"/>
              <a:gd name="connsiteX6230" fmla="*/ 4308185 w 4883895"/>
              <a:gd name="connsiteY6230" fmla="*/ 3775295 h 4679020"/>
              <a:gd name="connsiteX6231" fmla="*/ 4329380 w 4883895"/>
              <a:gd name="connsiteY6231" fmla="*/ 3769954 h 4679020"/>
              <a:gd name="connsiteX6232" fmla="*/ 4352215 w 4883895"/>
              <a:gd name="connsiteY6232" fmla="*/ 3764639 h 4679020"/>
              <a:gd name="connsiteX6233" fmla="*/ 4350397 w 4883895"/>
              <a:gd name="connsiteY6233" fmla="*/ 3767151 h 4679020"/>
              <a:gd name="connsiteX6234" fmla="*/ 4350406 w 4883895"/>
              <a:gd name="connsiteY6234" fmla="*/ 3767227 h 4679020"/>
              <a:gd name="connsiteX6235" fmla="*/ 4348094 w 4883895"/>
              <a:gd name="connsiteY6235" fmla="*/ 3767337 h 4679020"/>
              <a:gd name="connsiteX6236" fmla="*/ 4326255 w 4883895"/>
              <a:gd name="connsiteY6236" fmla="*/ 3774939 h 4679020"/>
              <a:gd name="connsiteX6237" fmla="*/ 4376033 w 4883895"/>
              <a:gd name="connsiteY6237" fmla="*/ 3765726 h 4679020"/>
              <a:gd name="connsiteX6238" fmla="*/ 4396709 w 4883895"/>
              <a:gd name="connsiteY6238" fmla="*/ 3763870 h 4679020"/>
              <a:gd name="connsiteX6239" fmla="*/ 4397098 w 4883895"/>
              <a:gd name="connsiteY6239" fmla="*/ 3763820 h 4679020"/>
              <a:gd name="connsiteX6240" fmla="*/ 4384880 w 4883895"/>
              <a:gd name="connsiteY6240" fmla="*/ 3768297 h 4679020"/>
              <a:gd name="connsiteX6241" fmla="*/ 4364458 w 4883895"/>
              <a:gd name="connsiteY6241" fmla="*/ 3773640 h 4679020"/>
              <a:gd name="connsiteX6242" fmla="*/ 4331650 w 4883895"/>
              <a:gd name="connsiteY6242" fmla="*/ 3786067 h 4679020"/>
              <a:gd name="connsiteX6243" fmla="*/ 4345560 w 4883895"/>
              <a:gd name="connsiteY6243" fmla="*/ 3782349 h 4679020"/>
              <a:gd name="connsiteX6244" fmla="*/ 4351576 w 4883895"/>
              <a:gd name="connsiteY6244" fmla="*/ 3781266 h 4679020"/>
              <a:gd name="connsiteX6245" fmla="*/ 4369758 w 4883895"/>
              <a:gd name="connsiteY6245" fmla="*/ 3783437 h 4679020"/>
              <a:gd name="connsiteX6246" fmla="*/ 4340567 w 4883895"/>
              <a:gd name="connsiteY6246" fmla="*/ 3792775 h 4679020"/>
              <a:gd name="connsiteX6247" fmla="*/ 4369041 w 4883895"/>
              <a:gd name="connsiteY6247" fmla="*/ 3789705 h 4679020"/>
              <a:gd name="connsiteX6248" fmla="*/ 4398102 w 4883895"/>
              <a:gd name="connsiteY6248" fmla="*/ 3784361 h 4679020"/>
              <a:gd name="connsiteX6249" fmla="*/ 4411999 w 4883895"/>
              <a:gd name="connsiteY6249" fmla="*/ 3785796 h 4679020"/>
              <a:gd name="connsiteX6250" fmla="*/ 4422891 w 4883895"/>
              <a:gd name="connsiteY6250" fmla="*/ 3783764 h 4679020"/>
              <a:gd name="connsiteX6251" fmla="*/ 4336444 w 4883895"/>
              <a:gd name="connsiteY6251" fmla="*/ 3809926 h 4679020"/>
              <a:gd name="connsiteX6252" fmla="*/ 4267403 w 4883895"/>
              <a:gd name="connsiteY6252" fmla="*/ 3828249 h 4679020"/>
              <a:gd name="connsiteX6253" fmla="*/ 4268596 w 4883895"/>
              <a:gd name="connsiteY6253" fmla="*/ 3829308 h 4679020"/>
              <a:gd name="connsiteX6254" fmla="*/ 4266687 w 4883895"/>
              <a:gd name="connsiteY6254" fmla="*/ 3829270 h 4679020"/>
              <a:gd name="connsiteX6255" fmla="*/ 4266965 w 4883895"/>
              <a:gd name="connsiteY6255" fmla="*/ 3828366 h 4679020"/>
              <a:gd name="connsiteX6256" fmla="*/ 4259519 w 4883895"/>
              <a:gd name="connsiteY6256" fmla="*/ 3830342 h 4679020"/>
              <a:gd name="connsiteX6257" fmla="*/ 4258668 w 4883895"/>
              <a:gd name="connsiteY6257" fmla="*/ 3830877 h 4679020"/>
              <a:gd name="connsiteX6258" fmla="*/ 4259100 w 4883895"/>
              <a:gd name="connsiteY6258" fmla="*/ 3832258 h 4679020"/>
              <a:gd name="connsiteX6259" fmla="*/ 4266687 w 4883895"/>
              <a:gd name="connsiteY6259" fmla="*/ 3829270 h 4679020"/>
              <a:gd name="connsiteX6260" fmla="*/ 4267442 w 4883895"/>
              <a:gd name="connsiteY6260" fmla="*/ 3831502 h 4679020"/>
              <a:gd name="connsiteX6261" fmla="*/ 4343126 w 4883895"/>
              <a:gd name="connsiteY6261" fmla="*/ 3811641 h 4679020"/>
              <a:gd name="connsiteX6262" fmla="*/ 4474034 w 4883895"/>
              <a:gd name="connsiteY6262" fmla="*/ 3785897 h 4679020"/>
              <a:gd name="connsiteX6263" fmla="*/ 4436172 w 4883895"/>
              <a:gd name="connsiteY6263" fmla="*/ 3801349 h 4679020"/>
              <a:gd name="connsiteX6264" fmla="*/ 4467944 w 4883895"/>
              <a:gd name="connsiteY6264" fmla="*/ 3796379 h 4679020"/>
              <a:gd name="connsiteX6265" fmla="*/ 4477294 w 4883895"/>
              <a:gd name="connsiteY6265" fmla="*/ 3800276 h 4679020"/>
              <a:gd name="connsiteX6266" fmla="*/ 4536101 w 4883895"/>
              <a:gd name="connsiteY6266" fmla="*/ 3788615 h 4679020"/>
              <a:gd name="connsiteX6267" fmla="*/ 4526010 w 4883895"/>
              <a:gd name="connsiteY6267" fmla="*/ 3793065 h 4679020"/>
              <a:gd name="connsiteX6268" fmla="*/ 4524617 w 4883895"/>
              <a:gd name="connsiteY6268" fmla="*/ 3793176 h 4679020"/>
              <a:gd name="connsiteX6269" fmla="*/ 4522664 w 4883895"/>
              <a:gd name="connsiteY6269" fmla="*/ 3794106 h 4679020"/>
              <a:gd name="connsiteX6270" fmla="*/ 4518684 w 4883895"/>
              <a:gd name="connsiteY6270" fmla="*/ 3795198 h 4679020"/>
              <a:gd name="connsiteX6271" fmla="*/ 4510471 w 4883895"/>
              <a:gd name="connsiteY6271" fmla="*/ 3797124 h 4679020"/>
              <a:gd name="connsiteX6272" fmla="*/ 4482996 w 4883895"/>
              <a:gd name="connsiteY6272" fmla="*/ 3806359 h 4679020"/>
              <a:gd name="connsiteX6273" fmla="*/ 4506101 w 4883895"/>
              <a:gd name="connsiteY6273" fmla="*/ 3802019 h 4679020"/>
              <a:gd name="connsiteX6274" fmla="*/ 4517968 w 4883895"/>
              <a:gd name="connsiteY6274" fmla="*/ 3796338 h 4679020"/>
              <a:gd name="connsiteX6275" fmla="*/ 4522664 w 4883895"/>
              <a:gd name="connsiteY6275" fmla="*/ 3794106 h 4679020"/>
              <a:gd name="connsiteX6276" fmla="*/ 4525273 w 4883895"/>
              <a:gd name="connsiteY6276" fmla="*/ 3793389 h 4679020"/>
              <a:gd name="connsiteX6277" fmla="*/ 4526010 w 4883895"/>
              <a:gd name="connsiteY6277" fmla="*/ 3793065 h 4679020"/>
              <a:gd name="connsiteX6278" fmla="*/ 4529084 w 4883895"/>
              <a:gd name="connsiteY6278" fmla="*/ 3792816 h 4679020"/>
              <a:gd name="connsiteX6279" fmla="*/ 4514393 w 4883895"/>
              <a:gd name="connsiteY6279" fmla="*/ 3803272 h 4679020"/>
              <a:gd name="connsiteX6280" fmla="*/ 4511601 w 4883895"/>
              <a:gd name="connsiteY6280" fmla="*/ 3804106 h 4679020"/>
              <a:gd name="connsiteX6281" fmla="*/ 4511238 w 4883895"/>
              <a:gd name="connsiteY6281" fmla="*/ 3804203 h 4679020"/>
              <a:gd name="connsiteX6282" fmla="*/ 4511179 w 4883895"/>
              <a:gd name="connsiteY6282" fmla="*/ 3804231 h 4679020"/>
              <a:gd name="connsiteX6283" fmla="*/ 4511601 w 4883895"/>
              <a:gd name="connsiteY6283" fmla="*/ 3804106 h 4679020"/>
              <a:gd name="connsiteX6284" fmla="*/ 4516012 w 4883895"/>
              <a:gd name="connsiteY6284" fmla="*/ 3802923 h 4679020"/>
              <a:gd name="connsiteX6285" fmla="*/ 4561504 w 4883895"/>
              <a:gd name="connsiteY6285" fmla="*/ 3796955 h 4679020"/>
              <a:gd name="connsiteX6286" fmla="*/ 4552749 w 4883895"/>
              <a:gd name="connsiteY6286" fmla="*/ 3805472 h 4679020"/>
              <a:gd name="connsiteX6287" fmla="*/ 4549740 w 4883895"/>
              <a:gd name="connsiteY6287" fmla="*/ 3806585 h 4679020"/>
              <a:gd name="connsiteX6288" fmla="*/ 4534711 w 4883895"/>
              <a:gd name="connsiteY6288" fmla="*/ 3810818 h 4679020"/>
              <a:gd name="connsiteX6289" fmla="*/ 4509038 w 4883895"/>
              <a:gd name="connsiteY6289" fmla="*/ 3820851 h 4679020"/>
              <a:gd name="connsiteX6290" fmla="*/ 4532884 w 4883895"/>
              <a:gd name="connsiteY6290" fmla="*/ 3815720 h 4679020"/>
              <a:gd name="connsiteX6291" fmla="*/ 4533874 w 4883895"/>
              <a:gd name="connsiteY6291" fmla="*/ 3815408 h 4679020"/>
              <a:gd name="connsiteX6292" fmla="*/ 4534967 w 4883895"/>
              <a:gd name="connsiteY6292" fmla="*/ 3815311 h 4679020"/>
              <a:gd name="connsiteX6293" fmla="*/ 4545468 w 4883895"/>
              <a:gd name="connsiteY6293" fmla="*/ 3813773 h 4679020"/>
              <a:gd name="connsiteX6294" fmla="*/ 4550429 w 4883895"/>
              <a:gd name="connsiteY6294" fmla="*/ 3815644 h 4679020"/>
              <a:gd name="connsiteX6295" fmla="*/ 4548445 w 4883895"/>
              <a:gd name="connsiteY6295" fmla="*/ 3817040 h 4679020"/>
              <a:gd name="connsiteX6296" fmla="*/ 4479718 w 4883895"/>
              <a:gd name="connsiteY6296" fmla="*/ 3834182 h 4679020"/>
              <a:gd name="connsiteX6297" fmla="*/ 4456022 w 4883895"/>
              <a:gd name="connsiteY6297" fmla="*/ 3844086 h 4679020"/>
              <a:gd name="connsiteX6298" fmla="*/ 4485309 w 4883895"/>
              <a:gd name="connsiteY6298" fmla="*/ 3836762 h 4679020"/>
              <a:gd name="connsiteX6299" fmla="*/ 4509092 w 4883895"/>
              <a:gd name="connsiteY6299" fmla="*/ 3831472 h 4679020"/>
              <a:gd name="connsiteX6300" fmla="*/ 4512710 w 4883895"/>
              <a:gd name="connsiteY6300" fmla="*/ 3833185 h 4679020"/>
              <a:gd name="connsiteX6301" fmla="*/ 4502707 w 4883895"/>
              <a:gd name="connsiteY6301" fmla="*/ 3836420 h 4679020"/>
              <a:gd name="connsiteX6302" fmla="*/ 4410378 w 4883895"/>
              <a:gd name="connsiteY6302" fmla="*/ 3859331 h 4679020"/>
              <a:gd name="connsiteX6303" fmla="*/ 4403603 w 4883895"/>
              <a:gd name="connsiteY6303" fmla="*/ 3867945 h 4679020"/>
              <a:gd name="connsiteX6304" fmla="*/ 4489887 w 4883895"/>
              <a:gd name="connsiteY6304" fmla="*/ 3847051 h 4679020"/>
              <a:gd name="connsiteX6305" fmla="*/ 4489787 w 4883895"/>
              <a:gd name="connsiteY6305" fmla="*/ 3848099 h 4679020"/>
              <a:gd name="connsiteX6306" fmla="*/ 4489487 w 4883895"/>
              <a:gd name="connsiteY6306" fmla="*/ 3848177 h 4679020"/>
              <a:gd name="connsiteX6307" fmla="*/ 4452197 w 4883895"/>
              <a:gd name="connsiteY6307" fmla="*/ 3860382 h 4679020"/>
              <a:gd name="connsiteX6308" fmla="*/ 4492566 w 4883895"/>
              <a:gd name="connsiteY6308" fmla="*/ 3852579 h 4679020"/>
              <a:gd name="connsiteX6309" fmla="*/ 4518927 w 4883895"/>
              <a:gd name="connsiteY6309" fmla="*/ 3845713 h 4679020"/>
              <a:gd name="connsiteX6310" fmla="*/ 4519534 w 4883895"/>
              <a:gd name="connsiteY6310" fmla="*/ 3845631 h 4679020"/>
              <a:gd name="connsiteX6311" fmla="*/ 4469076 w 4883895"/>
              <a:gd name="connsiteY6311" fmla="*/ 3864068 h 4679020"/>
              <a:gd name="connsiteX6312" fmla="*/ 4454357 w 4883895"/>
              <a:gd name="connsiteY6312" fmla="*/ 3870601 h 4679020"/>
              <a:gd name="connsiteX6313" fmla="*/ 4484480 w 4883895"/>
              <a:gd name="connsiteY6313" fmla="*/ 3862062 h 4679020"/>
              <a:gd name="connsiteX6314" fmla="*/ 4494515 w 4883895"/>
              <a:gd name="connsiteY6314" fmla="*/ 3867828 h 4679020"/>
              <a:gd name="connsiteX6315" fmla="*/ 4520146 w 4883895"/>
              <a:gd name="connsiteY6315" fmla="*/ 3859320 h 4679020"/>
              <a:gd name="connsiteX6316" fmla="*/ 4535269 w 4883895"/>
              <a:gd name="connsiteY6316" fmla="*/ 3857481 h 4679020"/>
              <a:gd name="connsiteX6317" fmla="*/ 4533829 w 4883895"/>
              <a:gd name="connsiteY6317" fmla="*/ 3862901 h 4679020"/>
              <a:gd name="connsiteX6318" fmla="*/ 4564916 w 4883895"/>
              <a:gd name="connsiteY6318" fmla="*/ 3856061 h 4679020"/>
              <a:gd name="connsiteX6319" fmla="*/ 4586582 w 4883895"/>
              <a:gd name="connsiteY6319" fmla="*/ 3857144 h 4679020"/>
              <a:gd name="connsiteX6320" fmla="*/ 4587706 w 4883895"/>
              <a:gd name="connsiteY6320" fmla="*/ 3859129 h 4679020"/>
              <a:gd name="connsiteX6321" fmla="*/ 4616354 w 4883895"/>
              <a:gd name="connsiteY6321" fmla="*/ 3860588 h 4679020"/>
              <a:gd name="connsiteX6322" fmla="*/ 4597986 w 4883895"/>
              <a:gd name="connsiteY6322" fmla="*/ 3869306 h 4679020"/>
              <a:gd name="connsiteX6323" fmla="*/ 4619407 w 4883895"/>
              <a:gd name="connsiteY6323" fmla="*/ 3865977 h 4679020"/>
              <a:gd name="connsiteX6324" fmla="*/ 4588968 w 4883895"/>
              <a:gd name="connsiteY6324" fmla="*/ 3881922 h 4679020"/>
              <a:gd name="connsiteX6325" fmla="*/ 4343526 w 4883895"/>
              <a:gd name="connsiteY6325" fmla="*/ 3951014 h 4679020"/>
              <a:gd name="connsiteX6326" fmla="*/ 4430772 w 4883895"/>
              <a:gd name="connsiteY6326" fmla="*/ 3931821 h 4679020"/>
              <a:gd name="connsiteX6327" fmla="*/ 4519423 w 4883895"/>
              <a:gd name="connsiteY6327" fmla="*/ 3911787 h 4679020"/>
              <a:gd name="connsiteX6328" fmla="*/ 4550754 w 4883895"/>
              <a:gd name="connsiteY6328" fmla="*/ 3909360 h 4679020"/>
              <a:gd name="connsiteX6329" fmla="*/ 4538683 w 4883895"/>
              <a:gd name="connsiteY6329" fmla="*/ 3916587 h 4679020"/>
              <a:gd name="connsiteX6330" fmla="*/ 4516701 w 4883895"/>
              <a:gd name="connsiteY6330" fmla="*/ 3922912 h 4679020"/>
              <a:gd name="connsiteX6331" fmla="*/ 4384613 w 4883895"/>
              <a:gd name="connsiteY6331" fmla="*/ 3957178 h 4679020"/>
              <a:gd name="connsiteX6332" fmla="*/ 3674045 w 4883895"/>
              <a:gd name="connsiteY6332" fmla="*/ 4163465 h 4679020"/>
              <a:gd name="connsiteX6333" fmla="*/ 3492074 w 4883895"/>
              <a:gd name="connsiteY6333" fmla="*/ 4237092 h 4679020"/>
              <a:gd name="connsiteX6334" fmla="*/ 3010639 w 4883895"/>
              <a:gd name="connsiteY6334" fmla="*/ 4456976 h 4679020"/>
              <a:gd name="connsiteX6335" fmla="*/ 2719260 w 4883895"/>
              <a:gd name="connsiteY6335" fmla="*/ 4634092 h 4679020"/>
              <a:gd name="connsiteX6336" fmla="*/ 2656184 w 4883895"/>
              <a:gd name="connsiteY6336" fmla="*/ 4678695 h 4679020"/>
              <a:gd name="connsiteX6337" fmla="*/ 2669083 w 4883895"/>
              <a:gd name="connsiteY6337" fmla="*/ 4652360 h 4679020"/>
              <a:gd name="connsiteX6338" fmla="*/ 2697471 w 4883895"/>
              <a:gd name="connsiteY6338" fmla="*/ 4628147 h 4679020"/>
              <a:gd name="connsiteX6339" fmla="*/ 2801966 w 4883895"/>
              <a:gd name="connsiteY6339" fmla="*/ 4553807 h 4679020"/>
              <a:gd name="connsiteX6340" fmla="*/ 3073103 w 4883895"/>
              <a:gd name="connsiteY6340" fmla="*/ 4398687 h 4679020"/>
              <a:gd name="connsiteX6341" fmla="*/ 3146332 w 4883895"/>
              <a:gd name="connsiteY6341" fmla="*/ 4359400 h 4679020"/>
              <a:gd name="connsiteX6342" fmla="*/ 3131613 w 4883895"/>
              <a:gd name="connsiteY6342" fmla="*/ 4365934 h 4679020"/>
              <a:gd name="connsiteX6343" fmla="*/ 2709892 w 4883895"/>
              <a:gd name="connsiteY6343" fmla="*/ 4608935 h 4679020"/>
              <a:gd name="connsiteX6344" fmla="*/ 2642204 w 4883895"/>
              <a:gd name="connsiteY6344" fmla="*/ 4654021 h 4679020"/>
              <a:gd name="connsiteX6345" fmla="*/ 2631574 w 4883895"/>
              <a:gd name="connsiteY6345" fmla="*/ 4655827 h 4679020"/>
              <a:gd name="connsiteX6346" fmla="*/ 2620538 w 4883895"/>
              <a:gd name="connsiteY6346" fmla="*/ 4652938 h 4679020"/>
              <a:gd name="connsiteX6347" fmla="*/ 2628997 w 4883895"/>
              <a:gd name="connsiteY6347" fmla="*/ 4643317 h 4679020"/>
              <a:gd name="connsiteX6348" fmla="*/ 2633682 w 4883895"/>
              <a:gd name="connsiteY6348" fmla="*/ 4631017 h 4679020"/>
              <a:gd name="connsiteX6349" fmla="*/ 2619926 w 4883895"/>
              <a:gd name="connsiteY6349" fmla="*/ 4639252 h 4679020"/>
              <a:gd name="connsiteX6350" fmla="*/ 2624518 w 4883895"/>
              <a:gd name="connsiteY6350" fmla="*/ 4634801 h 4679020"/>
              <a:gd name="connsiteX6351" fmla="*/ 2617522 w 4883895"/>
              <a:gd name="connsiteY6351" fmla="*/ 4640693 h 4679020"/>
              <a:gd name="connsiteX6352" fmla="*/ 2619926 w 4883895"/>
              <a:gd name="connsiteY6352" fmla="*/ 4639252 h 4679020"/>
              <a:gd name="connsiteX6353" fmla="*/ 2612956 w 4883895"/>
              <a:gd name="connsiteY6353" fmla="*/ 4646274 h 4679020"/>
              <a:gd name="connsiteX6354" fmla="*/ 2610809 w 4883895"/>
              <a:gd name="connsiteY6354" fmla="*/ 4647282 h 4679020"/>
              <a:gd name="connsiteX6355" fmla="*/ 2607646 w 4883895"/>
              <a:gd name="connsiteY6355" fmla="*/ 4650612 h 4679020"/>
              <a:gd name="connsiteX6356" fmla="*/ 2600062 w 4883895"/>
              <a:gd name="connsiteY6356" fmla="*/ 4657803 h 4679020"/>
              <a:gd name="connsiteX6357" fmla="*/ 2595222 w 4883895"/>
              <a:gd name="connsiteY6357" fmla="*/ 4660890 h 4679020"/>
              <a:gd name="connsiteX6358" fmla="*/ 2595067 w 4883895"/>
              <a:gd name="connsiteY6358" fmla="*/ 4659790 h 4679020"/>
              <a:gd name="connsiteX6359" fmla="*/ 2600280 w 4883895"/>
              <a:gd name="connsiteY6359" fmla="*/ 4654143 h 4679020"/>
              <a:gd name="connsiteX6360" fmla="*/ 2594502 w 4883895"/>
              <a:gd name="connsiteY6360" fmla="*/ 4658658 h 4679020"/>
              <a:gd name="connsiteX6361" fmla="*/ 2594501 w 4883895"/>
              <a:gd name="connsiteY6361" fmla="*/ 4658653 h 4679020"/>
              <a:gd name="connsiteX6362" fmla="*/ 2594457 w 4883895"/>
              <a:gd name="connsiteY6362" fmla="*/ 4658694 h 4679020"/>
              <a:gd name="connsiteX6363" fmla="*/ 2583015 w 4883895"/>
              <a:gd name="connsiteY6363" fmla="*/ 4667634 h 4679020"/>
              <a:gd name="connsiteX6364" fmla="*/ 2590173 w 4883895"/>
              <a:gd name="connsiteY6364" fmla="*/ 4662740 h 4679020"/>
              <a:gd name="connsiteX6365" fmla="*/ 2594457 w 4883895"/>
              <a:gd name="connsiteY6365" fmla="*/ 4658694 h 4679020"/>
              <a:gd name="connsiteX6366" fmla="*/ 2594502 w 4883895"/>
              <a:gd name="connsiteY6366" fmla="*/ 4658658 h 4679020"/>
              <a:gd name="connsiteX6367" fmla="*/ 2595067 w 4883895"/>
              <a:gd name="connsiteY6367" fmla="*/ 4659790 h 4679020"/>
              <a:gd name="connsiteX6368" fmla="*/ 2579581 w 4883895"/>
              <a:gd name="connsiteY6368" fmla="*/ 4670795 h 4679020"/>
              <a:gd name="connsiteX6369" fmla="*/ 2582129 w 4883895"/>
              <a:gd name="connsiteY6369" fmla="*/ 4667255 h 4679020"/>
              <a:gd name="connsiteX6370" fmla="*/ 2581692 w 4883895"/>
              <a:gd name="connsiteY6370" fmla="*/ 4663336 h 4679020"/>
              <a:gd name="connsiteX6371" fmla="*/ 2592784 w 4883895"/>
              <a:gd name="connsiteY6371" fmla="*/ 4652396 h 4679020"/>
              <a:gd name="connsiteX6372" fmla="*/ 2630222 w 4883895"/>
              <a:gd name="connsiteY6372" fmla="*/ 4617323 h 4679020"/>
              <a:gd name="connsiteX6373" fmla="*/ 2632237 w 4883895"/>
              <a:gd name="connsiteY6373" fmla="*/ 4615618 h 4679020"/>
              <a:gd name="connsiteX6374" fmla="*/ 2632296 w 4883895"/>
              <a:gd name="connsiteY6374" fmla="*/ 4615537 h 4679020"/>
              <a:gd name="connsiteX6375" fmla="*/ 2639684 w 4883895"/>
              <a:gd name="connsiteY6375" fmla="*/ 4608432 h 4679020"/>
              <a:gd name="connsiteX6376" fmla="*/ 2643988 w 4883895"/>
              <a:gd name="connsiteY6376" fmla="*/ 4605680 h 4679020"/>
              <a:gd name="connsiteX6377" fmla="*/ 2661321 w 4883895"/>
              <a:gd name="connsiteY6377" fmla="*/ 4591022 h 4679020"/>
              <a:gd name="connsiteX6378" fmla="*/ 2649785 w 4883895"/>
              <a:gd name="connsiteY6378" fmla="*/ 4598395 h 4679020"/>
              <a:gd name="connsiteX6379" fmla="*/ 2639684 w 4883895"/>
              <a:gd name="connsiteY6379" fmla="*/ 4608432 h 4679020"/>
              <a:gd name="connsiteX6380" fmla="*/ 2634509 w 4883895"/>
              <a:gd name="connsiteY6380" fmla="*/ 4610802 h 4679020"/>
              <a:gd name="connsiteX6381" fmla="*/ 2624251 w 4883895"/>
              <a:gd name="connsiteY6381" fmla="*/ 4619571 h 4679020"/>
              <a:gd name="connsiteX6382" fmla="*/ 2585331 w 4883895"/>
              <a:gd name="connsiteY6382" fmla="*/ 4654740 h 4679020"/>
              <a:gd name="connsiteX6383" fmla="*/ 2562702 w 4883895"/>
              <a:gd name="connsiteY6383" fmla="*/ 4674786 h 4679020"/>
              <a:gd name="connsiteX6384" fmla="*/ 2564737 w 4883895"/>
              <a:gd name="connsiteY6384" fmla="*/ 4669982 h 4679020"/>
              <a:gd name="connsiteX6385" fmla="*/ 2570490 w 4883895"/>
              <a:gd name="connsiteY6385" fmla="*/ 4664227 h 4679020"/>
              <a:gd name="connsiteX6386" fmla="*/ 2590439 w 4883895"/>
              <a:gd name="connsiteY6386" fmla="*/ 4640200 h 4679020"/>
              <a:gd name="connsiteX6387" fmla="*/ 2621928 w 4883895"/>
              <a:gd name="connsiteY6387" fmla="*/ 4610737 h 4679020"/>
              <a:gd name="connsiteX6388" fmla="*/ 2623330 w 4883895"/>
              <a:gd name="connsiteY6388" fmla="*/ 4609566 h 4679020"/>
              <a:gd name="connsiteX6389" fmla="*/ 2623476 w 4883895"/>
              <a:gd name="connsiteY6389" fmla="*/ 4609021 h 4679020"/>
              <a:gd name="connsiteX6390" fmla="*/ 2625303 w 4883895"/>
              <a:gd name="connsiteY6390" fmla="*/ 4605062 h 4679020"/>
              <a:gd name="connsiteX6391" fmla="*/ 2621206 w 4883895"/>
              <a:gd name="connsiteY6391" fmla="*/ 4608512 h 4679020"/>
              <a:gd name="connsiteX6392" fmla="*/ 2581899 w 4883895"/>
              <a:gd name="connsiteY6392" fmla="*/ 4642227 h 4679020"/>
              <a:gd name="connsiteX6393" fmla="*/ 2612221 w 4883895"/>
              <a:gd name="connsiteY6393" fmla="*/ 4609939 h 4679020"/>
              <a:gd name="connsiteX6394" fmla="*/ 2621830 w 4883895"/>
              <a:gd name="connsiteY6394" fmla="*/ 4601157 h 4679020"/>
              <a:gd name="connsiteX6395" fmla="*/ 2619458 w 4883895"/>
              <a:gd name="connsiteY6395" fmla="*/ 4601930 h 4679020"/>
              <a:gd name="connsiteX6396" fmla="*/ 2619292 w 4883895"/>
              <a:gd name="connsiteY6396" fmla="*/ 4601936 h 4679020"/>
              <a:gd name="connsiteX6397" fmla="*/ 2605664 w 4883895"/>
              <a:gd name="connsiteY6397" fmla="*/ 4614342 h 4679020"/>
              <a:gd name="connsiteX6398" fmla="*/ 2580620 w 4883895"/>
              <a:gd name="connsiteY6398" fmla="*/ 4636833 h 4679020"/>
              <a:gd name="connsiteX6399" fmla="*/ 2580695 w 4883895"/>
              <a:gd name="connsiteY6399" fmla="*/ 4636825 h 4679020"/>
              <a:gd name="connsiteX6400" fmla="*/ 2576119 w 4883895"/>
              <a:gd name="connsiteY6400" fmla="*/ 4644210 h 4679020"/>
              <a:gd name="connsiteX6401" fmla="*/ 2575155 w 4883895"/>
              <a:gd name="connsiteY6401" fmla="*/ 4642510 h 4679020"/>
              <a:gd name="connsiteX6402" fmla="*/ 2577564 w 4883895"/>
              <a:gd name="connsiteY6402" fmla="*/ 4637150 h 4679020"/>
              <a:gd name="connsiteX6403" fmla="*/ 2580232 w 4883895"/>
              <a:gd name="connsiteY6403" fmla="*/ 4636872 h 4679020"/>
              <a:gd name="connsiteX6404" fmla="*/ 2603616 w 4883895"/>
              <a:gd name="connsiteY6404" fmla="*/ 4613095 h 4679020"/>
              <a:gd name="connsiteX6405" fmla="*/ 2615556 w 4883895"/>
              <a:gd name="connsiteY6405" fmla="*/ 4602059 h 4679020"/>
              <a:gd name="connsiteX6406" fmla="*/ 2613921 w 4883895"/>
              <a:gd name="connsiteY6406" fmla="*/ 4602112 h 4679020"/>
              <a:gd name="connsiteX6407" fmla="*/ 2614162 w 4883895"/>
              <a:gd name="connsiteY6407" fmla="*/ 4600544 h 4679020"/>
              <a:gd name="connsiteX6408" fmla="*/ 2585613 w 4883895"/>
              <a:gd name="connsiteY6408" fmla="*/ 4624473 h 4679020"/>
              <a:gd name="connsiteX6409" fmla="*/ 2585209 w 4883895"/>
              <a:gd name="connsiteY6409" fmla="*/ 4622907 h 4679020"/>
              <a:gd name="connsiteX6410" fmla="*/ 2575728 w 4883895"/>
              <a:gd name="connsiteY6410" fmla="*/ 4631234 h 4679020"/>
              <a:gd name="connsiteX6411" fmla="*/ 2574738 w 4883895"/>
              <a:gd name="connsiteY6411" fmla="*/ 4632246 h 4679020"/>
              <a:gd name="connsiteX6412" fmla="*/ 2574055 w 4883895"/>
              <a:gd name="connsiteY6412" fmla="*/ 4632340 h 4679020"/>
              <a:gd name="connsiteX6413" fmla="*/ 2569733 w 4883895"/>
              <a:gd name="connsiteY6413" fmla="*/ 4634253 h 4679020"/>
              <a:gd name="connsiteX6414" fmla="*/ 2570372 w 4883895"/>
              <a:gd name="connsiteY6414" fmla="*/ 4633575 h 4679020"/>
              <a:gd name="connsiteX6415" fmla="*/ 2586723 w 4883895"/>
              <a:gd name="connsiteY6415" fmla="*/ 4618022 h 4679020"/>
              <a:gd name="connsiteX6416" fmla="*/ 2588028 w 4883895"/>
              <a:gd name="connsiteY6416" fmla="*/ 4615775 h 4679020"/>
              <a:gd name="connsiteX6417" fmla="*/ 2606997 w 4883895"/>
              <a:gd name="connsiteY6417" fmla="*/ 4594471 h 4679020"/>
              <a:gd name="connsiteX6418" fmla="*/ 2605962 w 4883895"/>
              <a:gd name="connsiteY6418" fmla="*/ 4594985 h 4679020"/>
              <a:gd name="connsiteX6419" fmla="*/ 2571805 w 4883895"/>
              <a:gd name="connsiteY6419" fmla="*/ 4626480 h 4679020"/>
              <a:gd name="connsiteX6420" fmla="*/ 2571641 w 4883895"/>
              <a:gd name="connsiteY6420" fmla="*/ 4626633 h 4679020"/>
              <a:gd name="connsiteX6421" fmla="*/ 2566804 w 4883895"/>
              <a:gd name="connsiteY6421" fmla="*/ 4629523 h 4679020"/>
              <a:gd name="connsiteX6422" fmla="*/ 2564870 w 4883895"/>
              <a:gd name="connsiteY6422" fmla="*/ 4631091 h 4679020"/>
              <a:gd name="connsiteX6423" fmla="*/ 2564166 w 4883895"/>
              <a:gd name="connsiteY6423" fmla="*/ 4626754 h 4679020"/>
              <a:gd name="connsiteX6424" fmla="*/ 2558812 w 4883895"/>
              <a:gd name="connsiteY6424" fmla="*/ 4629282 h 4679020"/>
              <a:gd name="connsiteX6425" fmla="*/ 2554821 w 4883895"/>
              <a:gd name="connsiteY6425" fmla="*/ 4628783 h 4679020"/>
              <a:gd name="connsiteX6426" fmla="*/ 2568302 w 4883895"/>
              <a:gd name="connsiteY6426" fmla="*/ 4619917 h 4679020"/>
              <a:gd name="connsiteX6427" fmla="*/ 2566056 w 4883895"/>
              <a:gd name="connsiteY6427" fmla="*/ 4615660 h 4679020"/>
              <a:gd name="connsiteX6428" fmla="*/ 2573967 w 4883895"/>
              <a:gd name="connsiteY6428" fmla="*/ 4611579 h 4679020"/>
              <a:gd name="connsiteX6429" fmla="*/ 2568599 w 4883895"/>
              <a:gd name="connsiteY6429" fmla="*/ 4612690 h 4679020"/>
              <a:gd name="connsiteX6430" fmla="*/ 2565960 w 4883895"/>
              <a:gd name="connsiteY6430" fmla="*/ 4613371 h 4679020"/>
              <a:gd name="connsiteX6431" fmla="*/ 2562396 w 4883895"/>
              <a:gd name="connsiteY6431" fmla="*/ 4616033 h 4679020"/>
              <a:gd name="connsiteX6432" fmla="*/ 2563487 w 4883895"/>
              <a:gd name="connsiteY6432" fmla="*/ 4614011 h 4679020"/>
              <a:gd name="connsiteX6433" fmla="*/ 2558475 w 4883895"/>
              <a:gd name="connsiteY6433" fmla="*/ 4615306 h 4679020"/>
              <a:gd name="connsiteX6434" fmla="*/ 2551934 w 4883895"/>
              <a:gd name="connsiteY6434" fmla="*/ 4617822 h 4679020"/>
              <a:gd name="connsiteX6435" fmla="*/ 2563282 w 4883895"/>
              <a:gd name="connsiteY6435" fmla="*/ 4610014 h 4679020"/>
              <a:gd name="connsiteX6436" fmla="*/ 2566924 w 4883895"/>
              <a:gd name="connsiteY6436" fmla="*/ 4607633 h 4679020"/>
              <a:gd name="connsiteX6437" fmla="*/ 2566986 w 4883895"/>
              <a:gd name="connsiteY6437" fmla="*/ 4607520 h 4679020"/>
              <a:gd name="connsiteX6438" fmla="*/ 2573444 w 4883895"/>
              <a:gd name="connsiteY6438" fmla="*/ 4601814 h 4679020"/>
              <a:gd name="connsiteX6439" fmla="*/ 2574747 w 4883895"/>
              <a:gd name="connsiteY6439" fmla="*/ 4601078 h 4679020"/>
              <a:gd name="connsiteX6440" fmla="*/ 2572136 w 4883895"/>
              <a:gd name="connsiteY6440" fmla="*/ 4601391 h 4679020"/>
              <a:gd name="connsiteX6441" fmla="*/ 2558870 w 4883895"/>
              <a:gd name="connsiteY6441" fmla="*/ 4608000 h 4679020"/>
              <a:gd name="connsiteX6442" fmla="*/ 2547053 w 4883895"/>
              <a:gd name="connsiteY6442" fmla="*/ 4613807 h 4679020"/>
              <a:gd name="connsiteX6443" fmla="*/ 2539453 w 4883895"/>
              <a:gd name="connsiteY6443" fmla="*/ 4617296 h 4679020"/>
              <a:gd name="connsiteX6444" fmla="*/ 2541299 w 4883895"/>
              <a:gd name="connsiteY6444" fmla="*/ 4615642 h 4679020"/>
              <a:gd name="connsiteX6445" fmla="*/ 2554136 w 4883895"/>
              <a:gd name="connsiteY6445" fmla="*/ 4603139 h 4679020"/>
              <a:gd name="connsiteX6446" fmla="*/ 2561666 w 4883895"/>
              <a:gd name="connsiteY6446" fmla="*/ 4597568 h 4679020"/>
              <a:gd name="connsiteX6447" fmla="*/ 2560441 w 4883895"/>
              <a:gd name="connsiteY6447" fmla="*/ 4597026 h 4679020"/>
              <a:gd name="connsiteX6448" fmla="*/ 2560391 w 4883895"/>
              <a:gd name="connsiteY6448" fmla="*/ 4597045 h 4679020"/>
              <a:gd name="connsiteX6449" fmla="*/ 2560946 w 4883895"/>
              <a:gd name="connsiteY6449" fmla="*/ 4596505 h 4679020"/>
              <a:gd name="connsiteX6450" fmla="*/ 2582477 w 4883895"/>
              <a:gd name="connsiteY6450" fmla="*/ 4576941 h 4679020"/>
              <a:gd name="connsiteX6451" fmla="*/ 2589301 w 4883895"/>
              <a:gd name="connsiteY6451" fmla="*/ 4568658 h 4679020"/>
              <a:gd name="connsiteX6452" fmla="*/ 2576853 w 4883895"/>
              <a:gd name="connsiteY6452" fmla="*/ 4579914 h 4679020"/>
              <a:gd name="connsiteX6453" fmla="*/ 2556283 w 4883895"/>
              <a:gd name="connsiteY6453" fmla="*/ 4598611 h 4679020"/>
              <a:gd name="connsiteX6454" fmla="*/ 2554394 w 4883895"/>
              <a:gd name="connsiteY6454" fmla="*/ 4599330 h 4679020"/>
              <a:gd name="connsiteX6455" fmla="*/ 2550779 w 4883895"/>
              <a:gd name="connsiteY6455" fmla="*/ 4599678 h 4679020"/>
              <a:gd name="connsiteX6456" fmla="*/ 2568652 w 4883895"/>
              <a:gd name="connsiteY6456" fmla="*/ 4583959 h 4679020"/>
              <a:gd name="connsiteX6457" fmla="*/ 2544920 w 4883895"/>
              <a:gd name="connsiteY6457" fmla="*/ 4594194 h 4679020"/>
              <a:gd name="connsiteX6458" fmla="*/ 2545172 w 4883895"/>
              <a:gd name="connsiteY6458" fmla="*/ 4586732 h 4679020"/>
              <a:gd name="connsiteX6459" fmla="*/ 2547080 w 4883895"/>
              <a:gd name="connsiteY6459" fmla="*/ 4584504 h 4679020"/>
              <a:gd name="connsiteX6460" fmla="*/ 2540020 w 4883895"/>
              <a:gd name="connsiteY6460" fmla="*/ 4585584 h 4679020"/>
              <a:gd name="connsiteX6461" fmla="*/ 2529673 w 4883895"/>
              <a:gd name="connsiteY6461" fmla="*/ 4590504 h 4679020"/>
              <a:gd name="connsiteX6462" fmla="*/ 2528349 w 4883895"/>
              <a:gd name="connsiteY6462" fmla="*/ 4591229 h 4679020"/>
              <a:gd name="connsiteX6463" fmla="*/ 2557912 w 4883895"/>
              <a:gd name="connsiteY6463" fmla="*/ 4563620 h 4679020"/>
              <a:gd name="connsiteX6464" fmla="*/ 2557840 w 4883895"/>
              <a:gd name="connsiteY6464" fmla="*/ 4560902 h 4679020"/>
              <a:gd name="connsiteX6465" fmla="*/ 2532727 w 4883895"/>
              <a:gd name="connsiteY6465" fmla="*/ 4582278 h 4679020"/>
              <a:gd name="connsiteX6466" fmla="*/ 2541798 w 4883895"/>
              <a:gd name="connsiteY6466" fmla="*/ 4572200 h 4679020"/>
              <a:gd name="connsiteX6467" fmla="*/ 2549100 w 4883895"/>
              <a:gd name="connsiteY6467" fmla="*/ 4565375 h 4679020"/>
              <a:gd name="connsiteX6468" fmla="*/ 2550493 w 4883895"/>
              <a:gd name="connsiteY6468" fmla="*/ 4564464 h 4679020"/>
              <a:gd name="connsiteX6469" fmla="*/ 2556049 w 4883895"/>
              <a:gd name="connsiteY6469" fmla="*/ 4560119 h 4679020"/>
              <a:gd name="connsiteX6470" fmla="*/ 2554967 w 4883895"/>
              <a:gd name="connsiteY6470" fmla="*/ 4559905 h 4679020"/>
              <a:gd name="connsiteX6471" fmla="*/ 2561246 w 4883895"/>
              <a:gd name="connsiteY6471" fmla="*/ 4554062 h 4679020"/>
              <a:gd name="connsiteX6472" fmla="*/ 2570400 w 4883895"/>
              <a:gd name="connsiteY6472" fmla="*/ 4544020 h 4679020"/>
              <a:gd name="connsiteX6473" fmla="*/ 2564086 w 4883895"/>
              <a:gd name="connsiteY6473" fmla="*/ 4549441 h 4679020"/>
              <a:gd name="connsiteX6474" fmla="*/ 2550947 w 4883895"/>
              <a:gd name="connsiteY6474" fmla="*/ 4560725 h 4679020"/>
              <a:gd name="connsiteX6475" fmla="*/ 2549697 w 4883895"/>
              <a:gd name="connsiteY6475" fmla="*/ 4561081 h 4679020"/>
              <a:gd name="connsiteX6476" fmla="*/ 2546717 w 4883895"/>
              <a:gd name="connsiteY6476" fmla="*/ 4561708 h 4679020"/>
              <a:gd name="connsiteX6477" fmla="*/ 2563634 w 4883895"/>
              <a:gd name="connsiteY6477" fmla="*/ 4549114 h 4679020"/>
              <a:gd name="connsiteX6478" fmla="*/ 2549097 w 4883895"/>
              <a:gd name="connsiteY6478" fmla="*/ 4557208 h 4679020"/>
              <a:gd name="connsiteX6479" fmla="*/ 2534559 w 4883895"/>
              <a:gd name="connsiteY6479" fmla="*/ 4565303 h 4679020"/>
              <a:gd name="connsiteX6480" fmla="*/ 2541496 w 4883895"/>
              <a:gd name="connsiteY6480" fmla="*/ 4555481 h 4679020"/>
              <a:gd name="connsiteX6481" fmla="*/ 2518991 w 4883895"/>
              <a:gd name="connsiteY6481" fmla="*/ 4563995 h 4679020"/>
              <a:gd name="connsiteX6482" fmla="*/ 2545197 w 4883895"/>
              <a:gd name="connsiteY6482" fmla="*/ 4545710 h 4679020"/>
              <a:gd name="connsiteX6483" fmla="*/ 2562385 w 4883895"/>
              <a:gd name="connsiteY6483" fmla="*/ 4534520 h 4679020"/>
              <a:gd name="connsiteX6484" fmla="*/ 2563007 w 4883895"/>
              <a:gd name="connsiteY6484" fmla="*/ 4534974 h 4679020"/>
              <a:gd name="connsiteX6485" fmla="*/ 2563121 w 4883895"/>
              <a:gd name="connsiteY6485" fmla="*/ 4535059 h 4679020"/>
              <a:gd name="connsiteX6486" fmla="*/ 2563214 w 4883895"/>
              <a:gd name="connsiteY6486" fmla="*/ 4535125 h 4679020"/>
              <a:gd name="connsiteX6487" fmla="*/ 2563007 w 4883895"/>
              <a:gd name="connsiteY6487" fmla="*/ 4534974 h 4679020"/>
              <a:gd name="connsiteX6488" fmla="*/ 2562661 w 4883895"/>
              <a:gd name="connsiteY6488" fmla="*/ 4534721 h 4679020"/>
              <a:gd name="connsiteX6489" fmla="*/ 2562385 w 4883895"/>
              <a:gd name="connsiteY6489" fmla="*/ 4534520 h 4679020"/>
              <a:gd name="connsiteX6490" fmla="*/ 2540420 w 4883895"/>
              <a:gd name="connsiteY6490" fmla="*/ 4545844 h 4679020"/>
              <a:gd name="connsiteX6491" fmla="*/ 2539385 w 4883895"/>
              <a:gd name="connsiteY6491" fmla="*/ 4545663 h 4679020"/>
              <a:gd name="connsiteX6492" fmla="*/ 2538253 w 4883895"/>
              <a:gd name="connsiteY6492" fmla="*/ 4544687 h 4679020"/>
              <a:gd name="connsiteX6493" fmla="*/ 2523267 w 4883895"/>
              <a:gd name="connsiteY6493" fmla="*/ 4558147 h 4679020"/>
              <a:gd name="connsiteX6494" fmla="*/ 2523637 w 4883895"/>
              <a:gd name="connsiteY6494" fmla="*/ 4555054 h 4679020"/>
              <a:gd name="connsiteX6495" fmla="*/ 2534962 w 4883895"/>
              <a:gd name="connsiteY6495" fmla="*/ 4543191 h 4679020"/>
              <a:gd name="connsiteX6496" fmla="*/ 2535639 w 4883895"/>
              <a:gd name="connsiteY6496" fmla="*/ 4542571 h 4679020"/>
              <a:gd name="connsiteX6497" fmla="*/ 2536393 w 4883895"/>
              <a:gd name="connsiteY6497" fmla="*/ 4541759 h 4679020"/>
              <a:gd name="connsiteX6498" fmla="*/ 2536375 w 4883895"/>
              <a:gd name="connsiteY6498" fmla="*/ 4541682 h 4679020"/>
              <a:gd name="connsiteX6499" fmla="*/ 2519973 w 4883895"/>
              <a:gd name="connsiteY6499" fmla="*/ 4552239 h 4679020"/>
              <a:gd name="connsiteX6500" fmla="*/ 2514290 w 4883895"/>
              <a:gd name="connsiteY6500" fmla="*/ 4551711 h 4679020"/>
              <a:gd name="connsiteX6501" fmla="*/ 2496411 w 4883895"/>
              <a:gd name="connsiteY6501" fmla="*/ 4559982 h 4679020"/>
              <a:gd name="connsiteX6502" fmla="*/ 2460060 w 4883895"/>
              <a:gd name="connsiteY6502" fmla="*/ 4579510 h 4679020"/>
              <a:gd name="connsiteX6503" fmla="*/ 2495706 w 4883895"/>
              <a:gd name="connsiteY6503" fmla="*/ 4555645 h 4679020"/>
              <a:gd name="connsiteX6504" fmla="*/ 2514436 w 4883895"/>
              <a:gd name="connsiteY6504" fmla="*/ 4544374 h 4679020"/>
              <a:gd name="connsiteX6505" fmla="*/ 2526741 w 4883895"/>
              <a:gd name="connsiteY6505" fmla="*/ 4533442 h 4679020"/>
              <a:gd name="connsiteX6506" fmla="*/ 2508377 w 4883895"/>
              <a:gd name="connsiteY6506" fmla="*/ 4542566 h 4679020"/>
              <a:gd name="connsiteX6507" fmla="*/ 2504871 w 4883895"/>
              <a:gd name="connsiteY6507" fmla="*/ 4541213 h 4679020"/>
              <a:gd name="connsiteX6508" fmla="*/ 2489697 w 4883895"/>
              <a:gd name="connsiteY6508" fmla="*/ 4550050 h 4679020"/>
              <a:gd name="connsiteX6509" fmla="*/ 2474254 w 4883895"/>
              <a:gd name="connsiteY6509" fmla="*/ 4557483 h 4679020"/>
              <a:gd name="connsiteX6510" fmla="*/ 2476903 w 4883895"/>
              <a:gd name="connsiteY6510" fmla="*/ 4554388 h 4679020"/>
              <a:gd name="connsiteX6511" fmla="*/ 2472492 w 4883895"/>
              <a:gd name="connsiteY6511" fmla="*/ 4552374 h 4679020"/>
              <a:gd name="connsiteX6512" fmla="*/ 2500391 w 4883895"/>
              <a:gd name="connsiteY6512" fmla="*/ 4534119 h 4679020"/>
              <a:gd name="connsiteX6513" fmla="*/ 2479061 w 4883895"/>
              <a:gd name="connsiteY6513" fmla="*/ 4543272 h 4679020"/>
              <a:gd name="connsiteX6514" fmla="*/ 2478164 w 4883895"/>
              <a:gd name="connsiteY6514" fmla="*/ 4543696 h 4679020"/>
              <a:gd name="connsiteX6515" fmla="*/ 2488904 w 4883895"/>
              <a:gd name="connsiteY6515" fmla="*/ 4532373 h 4679020"/>
              <a:gd name="connsiteX6516" fmla="*/ 2473278 w 4883895"/>
              <a:gd name="connsiteY6516" fmla="*/ 4545863 h 4679020"/>
              <a:gd name="connsiteX6517" fmla="*/ 2469558 w 4883895"/>
              <a:gd name="connsiteY6517" fmla="*/ 4546341 h 4679020"/>
              <a:gd name="connsiteX6518" fmla="*/ 2476074 w 4883895"/>
              <a:gd name="connsiteY6518" fmla="*/ 4541309 h 4679020"/>
              <a:gd name="connsiteX6519" fmla="*/ 2416594 w 4883895"/>
              <a:gd name="connsiteY6519" fmla="*/ 4571512 h 4679020"/>
              <a:gd name="connsiteX6520" fmla="*/ 2413100 w 4883895"/>
              <a:gd name="connsiteY6520" fmla="*/ 4573099 h 4679020"/>
              <a:gd name="connsiteX6521" fmla="*/ 2413245 w 4883895"/>
              <a:gd name="connsiteY6521" fmla="*/ 4572927 h 4679020"/>
              <a:gd name="connsiteX6522" fmla="*/ 2427771 w 4883895"/>
              <a:gd name="connsiteY6522" fmla="*/ 4558824 h 4679020"/>
              <a:gd name="connsiteX6523" fmla="*/ 2418339 w 4883895"/>
              <a:gd name="connsiteY6523" fmla="*/ 4565846 h 4679020"/>
              <a:gd name="connsiteX6524" fmla="*/ 2411317 w 4883895"/>
              <a:gd name="connsiteY6524" fmla="*/ 4572552 h 4679020"/>
              <a:gd name="connsiteX6525" fmla="*/ 2408132 w 4883895"/>
              <a:gd name="connsiteY6525" fmla="*/ 4575354 h 4679020"/>
              <a:gd name="connsiteX6526" fmla="*/ 2395312 w 4883895"/>
              <a:gd name="connsiteY6526" fmla="*/ 4581173 h 4679020"/>
              <a:gd name="connsiteX6527" fmla="*/ 2395028 w 4883895"/>
              <a:gd name="connsiteY6527" fmla="*/ 4580079 h 4679020"/>
              <a:gd name="connsiteX6528" fmla="*/ 2393934 w 4883895"/>
              <a:gd name="connsiteY6528" fmla="*/ 4581240 h 4679020"/>
              <a:gd name="connsiteX6529" fmla="*/ 2391183 w 4883895"/>
              <a:gd name="connsiteY6529" fmla="*/ 4583047 h 4679020"/>
              <a:gd name="connsiteX6530" fmla="*/ 2381602 w 4883895"/>
              <a:gd name="connsiteY6530" fmla="*/ 4587396 h 4679020"/>
              <a:gd name="connsiteX6531" fmla="*/ 2384316 w 4883895"/>
              <a:gd name="connsiteY6531" fmla="*/ 4584761 h 4679020"/>
              <a:gd name="connsiteX6532" fmla="*/ 2382585 w 4883895"/>
              <a:gd name="connsiteY6532" fmla="*/ 4582816 h 4679020"/>
              <a:gd name="connsiteX6533" fmla="*/ 2391855 w 4883895"/>
              <a:gd name="connsiteY6533" fmla="*/ 4577189 h 4679020"/>
              <a:gd name="connsiteX6534" fmla="*/ 2381538 w 4883895"/>
              <a:gd name="connsiteY6534" fmla="*/ 4581518 h 4679020"/>
              <a:gd name="connsiteX6535" fmla="*/ 2385464 w 4883895"/>
              <a:gd name="connsiteY6535" fmla="*/ 4577098 h 4679020"/>
              <a:gd name="connsiteX6536" fmla="*/ 2387028 w 4883895"/>
              <a:gd name="connsiteY6536" fmla="*/ 4575115 h 4679020"/>
              <a:gd name="connsiteX6537" fmla="*/ 2418754 w 4883895"/>
              <a:gd name="connsiteY6537" fmla="*/ 4559207 h 4679020"/>
              <a:gd name="connsiteX6538" fmla="*/ 2479286 w 4883895"/>
              <a:gd name="connsiteY6538" fmla="*/ 4524945 h 4679020"/>
              <a:gd name="connsiteX6539" fmla="*/ 2492080 w 4883895"/>
              <a:gd name="connsiteY6539" fmla="*/ 4518243 h 4679020"/>
              <a:gd name="connsiteX6540" fmla="*/ 2492736 w 4883895"/>
              <a:gd name="connsiteY6540" fmla="*/ 4517854 h 4679020"/>
              <a:gd name="connsiteX6541" fmla="*/ 2498156 w 4883895"/>
              <a:gd name="connsiteY6541" fmla="*/ 4511226 h 4679020"/>
              <a:gd name="connsiteX6542" fmla="*/ 2493427 w 4883895"/>
              <a:gd name="connsiteY6542" fmla="*/ 4513654 h 4679020"/>
              <a:gd name="connsiteX6543" fmla="*/ 2490684 w 4883895"/>
              <a:gd name="connsiteY6543" fmla="*/ 4516254 h 4679020"/>
              <a:gd name="connsiteX6544" fmla="*/ 2485845 w 4883895"/>
              <a:gd name="connsiteY6544" fmla="*/ 4519342 h 4679020"/>
              <a:gd name="connsiteX6545" fmla="*/ 2485689 w 4883895"/>
              <a:gd name="connsiteY6545" fmla="*/ 4518241 h 4679020"/>
              <a:gd name="connsiteX6546" fmla="*/ 2486190 w 4883895"/>
              <a:gd name="connsiteY6546" fmla="*/ 4517816 h 4679020"/>
              <a:gd name="connsiteX6547" fmla="*/ 2485725 w 4883895"/>
              <a:gd name="connsiteY6547" fmla="*/ 4518092 h 4679020"/>
              <a:gd name="connsiteX6548" fmla="*/ 2485689 w 4883895"/>
              <a:gd name="connsiteY6548" fmla="*/ 4518241 h 4679020"/>
              <a:gd name="connsiteX6549" fmla="*/ 2470205 w 4883895"/>
              <a:gd name="connsiteY6549" fmla="*/ 4529246 h 4679020"/>
              <a:gd name="connsiteX6550" fmla="*/ 2471809 w 4883895"/>
              <a:gd name="connsiteY6550" fmla="*/ 4527618 h 4679020"/>
              <a:gd name="connsiteX6551" fmla="*/ 2472402 w 4883895"/>
              <a:gd name="connsiteY6551" fmla="*/ 4526460 h 4679020"/>
              <a:gd name="connsiteX6552" fmla="*/ 2468505 w 4883895"/>
              <a:gd name="connsiteY6552" fmla="*/ 4528539 h 4679020"/>
              <a:gd name="connsiteX6553" fmla="*/ 2449668 w 4883895"/>
              <a:gd name="connsiteY6553" fmla="*/ 4538325 h 4679020"/>
              <a:gd name="connsiteX6554" fmla="*/ 2445528 w 4883895"/>
              <a:gd name="connsiteY6554" fmla="*/ 4537716 h 4679020"/>
              <a:gd name="connsiteX6555" fmla="*/ 2424350 w 4883895"/>
              <a:gd name="connsiteY6555" fmla="*/ 4548406 h 4679020"/>
              <a:gd name="connsiteX6556" fmla="*/ 2419197 w 4883895"/>
              <a:gd name="connsiteY6556" fmla="*/ 4547260 h 4679020"/>
              <a:gd name="connsiteX6557" fmla="*/ 2417859 w 4883895"/>
              <a:gd name="connsiteY6557" fmla="*/ 4547817 h 4679020"/>
              <a:gd name="connsiteX6558" fmla="*/ 2416818 w 4883895"/>
              <a:gd name="connsiteY6558" fmla="*/ 4548594 h 4679020"/>
              <a:gd name="connsiteX6559" fmla="*/ 2414959 w 4883895"/>
              <a:gd name="connsiteY6559" fmla="*/ 4549286 h 4679020"/>
              <a:gd name="connsiteX6560" fmla="*/ 2414617 w 4883895"/>
              <a:gd name="connsiteY6560" fmla="*/ 4549096 h 4679020"/>
              <a:gd name="connsiteX6561" fmla="*/ 2413948 w 4883895"/>
              <a:gd name="connsiteY6561" fmla="*/ 4549663 h 4679020"/>
              <a:gd name="connsiteX6562" fmla="*/ 2414959 w 4883895"/>
              <a:gd name="connsiteY6562" fmla="*/ 4549286 h 4679020"/>
              <a:gd name="connsiteX6563" fmla="*/ 2415490 w 4883895"/>
              <a:gd name="connsiteY6563" fmla="*/ 4549583 h 4679020"/>
              <a:gd name="connsiteX6564" fmla="*/ 2408687 w 4883895"/>
              <a:gd name="connsiteY6564" fmla="*/ 4550650 h 4679020"/>
              <a:gd name="connsiteX6565" fmla="*/ 2430500 w 4883895"/>
              <a:gd name="connsiteY6565" fmla="*/ 4539217 h 4679020"/>
              <a:gd name="connsiteX6566" fmla="*/ 2432880 w 4883895"/>
              <a:gd name="connsiteY6566" fmla="*/ 4534717 h 4679020"/>
              <a:gd name="connsiteX6567" fmla="*/ 2451338 w 4883895"/>
              <a:gd name="connsiteY6567" fmla="*/ 4522043 h 4679020"/>
              <a:gd name="connsiteX6568" fmla="*/ 2466415 w 4883895"/>
              <a:gd name="connsiteY6568" fmla="*/ 4513963 h 4679020"/>
              <a:gd name="connsiteX6569" fmla="*/ 2466436 w 4883895"/>
              <a:gd name="connsiteY6569" fmla="*/ 4513952 h 4679020"/>
              <a:gd name="connsiteX6570" fmla="*/ 2468986 w 4883895"/>
              <a:gd name="connsiteY6570" fmla="*/ 4510832 h 4679020"/>
              <a:gd name="connsiteX6571" fmla="*/ 2474826 w 4883895"/>
              <a:gd name="connsiteY6571" fmla="*/ 4504943 h 4679020"/>
              <a:gd name="connsiteX6572" fmla="*/ 2474023 w 4883895"/>
              <a:gd name="connsiteY6572" fmla="*/ 4504853 h 4679020"/>
              <a:gd name="connsiteX6573" fmla="*/ 2472178 w 4883895"/>
              <a:gd name="connsiteY6573" fmla="*/ 4504867 h 4679020"/>
              <a:gd name="connsiteX6574" fmla="*/ 2463209 w 4883895"/>
              <a:gd name="connsiteY6574" fmla="*/ 4508177 h 4679020"/>
              <a:gd name="connsiteX6575" fmla="*/ 2449036 w 4883895"/>
              <a:gd name="connsiteY6575" fmla="*/ 4514124 h 4679020"/>
              <a:gd name="connsiteX6576" fmla="*/ 2430778 w 4883895"/>
              <a:gd name="connsiteY6576" fmla="*/ 4523124 h 4679020"/>
              <a:gd name="connsiteX6577" fmla="*/ 2383990 w 4883895"/>
              <a:gd name="connsiteY6577" fmla="*/ 4545921 h 4679020"/>
              <a:gd name="connsiteX6578" fmla="*/ 2380870 w 4883895"/>
              <a:gd name="connsiteY6578" fmla="*/ 4547435 h 4679020"/>
              <a:gd name="connsiteX6579" fmla="*/ 2383081 w 4883895"/>
              <a:gd name="connsiteY6579" fmla="*/ 4544378 h 4679020"/>
              <a:gd name="connsiteX6580" fmla="*/ 2383751 w 4883895"/>
              <a:gd name="connsiteY6580" fmla="*/ 4543249 h 4679020"/>
              <a:gd name="connsiteX6581" fmla="*/ 2393314 w 4883895"/>
              <a:gd name="connsiteY6581" fmla="*/ 4538219 h 4679020"/>
              <a:gd name="connsiteX6582" fmla="*/ 2418199 w 4883895"/>
              <a:gd name="connsiteY6582" fmla="*/ 4525206 h 4679020"/>
              <a:gd name="connsiteX6583" fmla="*/ 2417708 w 4883895"/>
              <a:gd name="connsiteY6583" fmla="*/ 4518610 h 4679020"/>
              <a:gd name="connsiteX6584" fmla="*/ 2428421 w 4883895"/>
              <a:gd name="connsiteY6584" fmla="*/ 4511545 h 4679020"/>
              <a:gd name="connsiteX6585" fmla="*/ 2438181 w 4883895"/>
              <a:gd name="connsiteY6585" fmla="*/ 4503583 h 4679020"/>
              <a:gd name="connsiteX6586" fmla="*/ 2441618 w 4883895"/>
              <a:gd name="connsiteY6586" fmla="*/ 4501640 h 4679020"/>
              <a:gd name="connsiteX6587" fmla="*/ 2441444 w 4883895"/>
              <a:gd name="connsiteY6587" fmla="*/ 4501671 h 4679020"/>
              <a:gd name="connsiteX6588" fmla="*/ 2440904 w 4883895"/>
              <a:gd name="connsiteY6588" fmla="*/ 4501423 h 4679020"/>
              <a:gd name="connsiteX6589" fmla="*/ 2442784 w 4883895"/>
              <a:gd name="connsiteY6589" fmla="*/ 4499218 h 4679020"/>
              <a:gd name="connsiteX6590" fmla="*/ 2445146 w 4883895"/>
              <a:gd name="connsiteY6590" fmla="*/ 4497472 h 4679020"/>
              <a:gd name="connsiteX6591" fmla="*/ 2443529 w 4883895"/>
              <a:gd name="connsiteY6591" fmla="*/ 4497480 h 4679020"/>
              <a:gd name="connsiteX6592" fmla="*/ 2440927 w 4883895"/>
              <a:gd name="connsiteY6592" fmla="*/ 4496938 h 4679020"/>
              <a:gd name="connsiteX6593" fmla="*/ 2429944 w 4883895"/>
              <a:gd name="connsiteY6593" fmla="*/ 4502598 h 4679020"/>
              <a:gd name="connsiteX6594" fmla="*/ 2420599 w 4883895"/>
              <a:gd name="connsiteY6594" fmla="*/ 4504627 h 4679020"/>
              <a:gd name="connsiteX6595" fmla="*/ 2436679 w 4883895"/>
              <a:gd name="connsiteY6595" fmla="*/ 4496451 h 4679020"/>
              <a:gd name="connsiteX6596" fmla="*/ 2441342 w 4883895"/>
              <a:gd name="connsiteY6596" fmla="*/ 4491004 h 4679020"/>
              <a:gd name="connsiteX6597" fmla="*/ 2448133 w 4883895"/>
              <a:gd name="connsiteY6597" fmla="*/ 4488519 h 4679020"/>
              <a:gd name="connsiteX6598" fmla="*/ 2448381 w 4883895"/>
              <a:gd name="connsiteY6598" fmla="*/ 4488228 h 4679020"/>
              <a:gd name="connsiteX6599" fmla="*/ 2446991 w 4883895"/>
              <a:gd name="connsiteY6599" fmla="*/ 4488883 h 4679020"/>
              <a:gd name="connsiteX6600" fmla="*/ 2445443 w 4883895"/>
              <a:gd name="connsiteY6600" fmla="*/ 4487233 h 4679020"/>
              <a:gd name="connsiteX6601" fmla="*/ 2458924 w 4883895"/>
              <a:gd name="connsiteY6601" fmla="*/ 4478368 h 4679020"/>
              <a:gd name="connsiteX6602" fmla="*/ 2458203 w 4883895"/>
              <a:gd name="connsiteY6602" fmla="*/ 4477061 h 4679020"/>
              <a:gd name="connsiteX6603" fmla="*/ 2457994 w 4883895"/>
              <a:gd name="connsiteY6603" fmla="*/ 4476658 h 4679020"/>
              <a:gd name="connsiteX6604" fmla="*/ 2451852 w 4883895"/>
              <a:gd name="connsiteY6604" fmla="*/ 4480377 h 4679020"/>
              <a:gd name="connsiteX6605" fmla="*/ 2443452 w 4883895"/>
              <a:gd name="connsiteY6605" fmla="*/ 4485101 h 4679020"/>
              <a:gd name="connsiteX6606" fmla="*/ 2428291 w 4883895"/>
              <a:gd name="connsiteY6606" fmla="*/ 4492740 h 4679020"/>
              <a:gd name="connsiteX6607" fmla="*/ 2424387 w 4883895"/>
              <a:gd name="connsiteY6607" fmla="*/ 4494534 h 4679020"/>
              <a:gd name="connsiteX6608" fmla="*/ 2425045 w 4883895"/>
              <a:gd name="connsiteY6608" fmla="*/ 4493919 h 4679020"/>
              <a:gd name="connsiteX6609" fmla="*/ 2430481 w 4883895"/>
              <a:gd name="connsiteY6609" fmla="*/ 4488805 h 4679020"/>
              <a:gd name="connsiteX6610" fmla="*/ 2439947 w 4883895"/>
              <a:gd name="connsiteY6610" fmla="*/ 4483748 h 4679020"/>
              <a:gd name="connsiteX6611" fmla="*/ 2448210 w 4883895"/>
              <a:gd name="connsiteY6611" fmla="*/ 4476102 h 4679020"/>
              <a:gd name="connsiteX6612" fmla="*/ 2441265 w 4883895"/>
              <a:gd name="connsiteY6612" fmla="*/ 4478769 h 4679020"/>
              <a:gd name="connsiteX6613" fmla="*/ 2445587 w 4883895"/>
              <a:gd name="connsiteY6613" fmla="*/ 4474873 h 4679020"/>
              <a:gd name="connsiteX6614" fmla="*/ 2444233 w 4883895"/>
              <a:gd name="connsiteY6614" fmla="*/ 4475303 h 4679020"/>
              <a:gd name="connsiteX6615" fmla="*/ 2442556 w 4883895"/>
              <a:gd name="connsiteY6615" fmla="*/ 4476273 h 4679020"/>
              <a:gd name="connsiteX6616" fmla="*/ 2449355 w 4883895"/>
              <a:gd name="connsiteY6616" fmla="*/ 4470629 h 4679020"/>
              <a:gd name="connsiteX6617" fmla="*/ 2451354 w 4883895"/>
              <a:gd name="connsiteY6617" fmla="*/ 4469678 h 4679020"/>
              <a:gd name="connsiteX6618" fmla="*/ 2453462 w 4883895"/>
              <a:gd name="connsiteY6618" fmla="*/ 4467778 h 4679020"/>
              <a:gd name="connsiteX6619" fmla="*/ 2461705 w 4883895"/>
              <a:gd name="connsiteY6619" fmla="*/ 4460340 h 4679020"/>
              <a:gd name="connsiteX6620" fmla="*/ 2456364 w 4883895"/>
              <a:gd name="connsiteY6620" fmla="*/ 4462868 h 4679020"/>
              <a:gd name="connsiteX6621" fmla="*/ 2452368 w 4883895"/>
              <a:gd name="connsiteY6621" fmla="*/ 4464952 h 4679020"/>
              <a:gd name="connsiteX6622" fmla="*/ 2439134 w 4883895"/>
              <a:gd name="connsiteY6622" fmla="*/ 4475900 h 4679020"/>
              <a:gd name="connsiteX6623" fmla="*/ 2438343 w 4883895"/>
              <a:gd name="connsiteY6623" fmla="*/ 4473359 h 4679020"/>
              <a:gd name="connsiteX6624" fmla="*/ 2440674 w 4883895"/>
              <a:gd name="connsiteY6624" fmla="*/ 4470816 h 4679020"/>
              <a:gd name="connsiteX6625" fmla="*/ 2437676 w 4883895"/>
              <a:gd name="connsiteY6625" fmla="*/ 4472257 h 4679020"/>
              <a:gd name="connsiteX6626" fmla="*/ 2430075 w 4883895"/>
              <a:gd name="connsiteY6626" fmla="*/ 4475747 h 4679020"/>
              <a:gd name="connsiteX6627" fmla="*/ 2431920 w 4883895"/>
              <a:gd name="connsiteY6627" fmla="*/ 4474093 h 4679020"/>
              <a:gd name="connsiteX6628" fmla="*/ 2444759 w 4883895"/>
              <a:gd name="connsiteY6628" fmla="*/ 4461590 h 4679020"/>
              <a:gd name="connsiteX6629" fmla="*/ 2452288 w 4883895"/>
              <a:gd name="connsiteY6629" fmla="*/ 4456020 h 4679020"/>
              <a:gd name="connsiteX6630" fmla="*/ 2451065 w 4883895"/>
              <a:gd name="connsiteY6630" fmla="*/ 4455478 h 4679020"/>
              <a:gd name="connsiteX6631" fmla="*/ 2451014 w 4883895"/>
              <a:gd name="connsiteY6631" fmla="*/ 4455497 h 4679020"/>
              <a:gd name="connsiteX6632" fmla="*/ 2451568 w 4883895"/>
              <a:gd name="connsiteY6632" fmla="*/ 4454957 h 4679020"/>
              <a:gd name="connsiteX6633" fmla="*/ 2473099 w 4883895"/>
              <a:gd name="connsiteY6633" fmla="*/ 4435392 h 4679020"/>
              <a:gd name="connsiteX6634" fmla="*/ 2477317 w 4883895"/>
              <a:gd name="connsiteY6634" fmla="*/ 4431203 h 4679020"/>
              <a:gd name="connsiteX6635" fmla="*/ 2478620 w 4883895"/>
              <a:gd name="connsiteY6635" fmla="*/ 4429753 h 4679020"/>
              <a:gd name="connsiteX6636" fmla="*/ 2476080 w 4883895"/>
              <a:gd name="connsiteY6636" fmla="*/ 4431752 h 4679020"/>
              <a:gd name="connsiteX6637" fmla="*/ 2475688 w 4883895"/>
              <a:gd name="connsiteY6637" fmla="*/ 4432659 h 4679020"/>
              <a:gd name="connsiteX6638" fmla="*/ 2475994 w 4883895"/>
              <a:gd name="connsiteY6638" fmla="*/ 4431819 h 4679020"/>
              <a:gd name="connsiteX6639" fmla="*/ 2475319 w 4883895"/>
              <a:gd name="connsiteY6639" fmla="*/ 4432350 h 4679020"/>
              <a:gd name="connsiteX6640" fmla="*/ 2441302 w 4883895"/>
              <a:gd name="connsiteY6640" fmla="*/ 4462943 h 4679020"/>
              <a:gd name="connsiteX6641" fmla="*/ 2448407 w 4883895"/>
              <a:gd name="connsiteY6641" fmla="*/ 4455696 h 4679020"/>
              <a:gd name="connsiteX6642" fmla="*/ 2446905 w 4883895"/>
              <a:gd name="connsiteY6642" fmla="*/ 4457061 h 4679020"/>
              <a:gd name="connsiteX6643" fmla="*/ 2445015 w 4883895"/>
              <a:gd name="connsiteY6643" fmla="*/ 4457782 h 4679020"/>
              <a:gd name="connsiteX6644" fmla="*/ 2444236 w 4883895"/>
              <a:gd name="connsiteY6644" fmla="*/ 4457857 h 4679020"/>
              <a:gd name="connsiteX6645" fmla="*/ 2438595 w 4883895"/>
              <a:gd name="connsiteY6645" fmla="*/ 4463344 h 4679020"/>
              <a:gd name="connsiteX6646" fmla="*/ 2433293 w 4883895"/>
              <a:gd name="connsiteY6646" fmla="*/ 4468464 h 4679020"/>
              <a:gd name="connsiteX6647" fmla="*/ 2427829 w 4883895"/>
              <a:gd name="connsiteY6647" fmla="*/ 4469405 h 4679020"/>
              <a:gd name="connsiteX6648" fmla="*/ 2427503 w 4883895"/>
              <a:gd name="connsiteY6648" fmla="*/ 4468387 h 4679020"/>
              <a:gd name="connsiteX6649" fmla="*/ 2437002 w 4883895"/>
              <a:gd name="connsiteY6649" fmla="*/ 4458230 h 4679020"/>
              <a:gd name="connsiteX6650" fmla="*/ 2435586 w 4883895"/>
              <a:gd name="connsiteY6650" fmla="*/ 4458711 h 4679020"/>
              <a:gd name="connsiteX6651" fmla="*/ 2437110 w 4883895"/>
              <a:gd name="connsiteY6651" fmla="*/ 4456656 h 4679020"/>
              <a:gd name="connsiteX6652" fmla="*/ 2439020 w 4883895"/>
              <a:gd name="connsiteY6652" fmla="*/ 4455549 h 4679020"/>
              <a:gd name="connsiteX6653" fmla="*/ 2438368 w 4883895"/>
              <a:gd name="connsiteY6653" fmla="*/ 4456777 h 4679020"/>
              <a:gd name="connsiteX6654" fmla="*/ 2440750 w 4883895"/>
              <a:gd name="connsiteY6654" fmla="*/ 4454243 h 4679020"/>
              <a:gd name="connsiteX6655" fmla="*/ 2439020 w 4883895"/>
              <a:gd name="connsiteY6655" fmla="*/ 4455549 h 4679020"/>
              <a:gd name="connsiteX6656" fmla="*/ 2442228 w 4883895"/>
              <a:gd name="connsiteY6656" fmla="*/ 4451920 h 4679020"/>
              <a:gd name="connsiteX6657" fmla="*/ 2444133 w 4883895"/>
              <a:gd name="connsiteY6657" fmla="*/ 4449955 h 4679020"/>
              <a:gd name="connsiteX6658" fmla="*/ 2443078 w 4883895"/>
              <a:gd name="connsiteY6658" fmla="*/ 4450434 h 4679020"/>
              <a:gd name="connsiteX6659" fmla="*/ 2439863 w 4883895"/>
              <a:gd name="connsiteY6659" fmla="*/ 4451737 h 4679020"/>
              <a:gd name="connsiteX6660" fmla="*/ 2433512 w 4883895"/>
              <a:gd name="connsiteY6660" fmla="*/ 4457784 h 4679020"/>
              <a:gd name="connsiteX6661" fmla="*/ 2400465 w 4883895"/>
              <a:gd name="connsiteY6661" fmla="*/ 4488055 h 4679020"/>
              <a:gd name="connsiteX6662" fmla="*/ 2400140 w 4883895"/>
              <a:gd name="connsiteY6662" fmla="*/ 4488471 h 4679020"/>
              <a:gd name="connsiteX6663" fmla="*/ 2400052 w 4883895"/>
              <a:gd name="connsiteY6663" fmla="*/ 4488579 h 4679020"/>
              <a:gd name="connsiteX6664" fmla="*/ 2401965 w 4883895"/>
              <a:gd name="connsiteY6664" fmla="*/ 4487378 h 4679020"/>
              <a:gd name="connsiteX6665" fmla="*/ 2418818 w 4883895"/>
              <a:gd name="connsiteY6665" fmla="*/ 4479061 h 4679020"/>
              <a:gd name="connsiteX6666" fmla="*/ 2432197 w 4883895"/>
              <a:gd name="connsiteY6666" fmla="*/ 4470442 h 4679020"/>
              <a:gd name="connsiteX6667" fmla="*/ 2422500 w 4883895"/>
              <a:gd name="connsiteY6667" fmla="*/ 4479278 h 4679020"/>
              <a:gd name="connsiteX6668" fmla="*/ 2420942 w 4883895"/>
              <a:gd name="connsiteY6668" fmla="*/ 4480007 h 4679020"/>
              <a:gd name="connsiteX6669" fmla="*/ 2410435 w 4883895"/>
              <a:gd name="connsiteY6669" fmla="*/ 4485413 h 4679020"/>
              <a:gd name="connsiteX6670" fmla="*/ 2399188 w 4883895"/>
              <a:gd name="connsiteY6670" fmla="*/ 4490989 h 4679020"/>
              <a:gd name="connsiteX6671" fmla="*/ 2397273 w 4883895"/>
              <a:gd name="connsiteY6671" fmla="*/ 4491726 h 4679020"/>
              <a:gd name="connsiteX6672" fmla="*/ 2396461 w 4883895"/>
              <a:gd name="connsiteY6672" fmla="*/ 4492617 h 4679020"/>
              <a:gd name="connsiteX6673" fmla="*/ 2390830 w 4883895"/>
              <a:gd name="connsiteY6673" fmla="*/ 4495139 h 4679020"/>
              <a:gd name="connsiteX6674" fmla="*/ 2405557 w 4883895"/>
              <a:gd name="connsiteY6674" fmla="*/ 4480975 h 4679020"/>
              <a:gd name="connsiteX6675" fmla="*/ 2424873 w 4883895"/>
              <a:gd name="connsiteY6675" fmla="*/ 4462312 h 4679020"/>
              <a:gd name="connsiteX6676" fmla="*/ 2435392 w 4883895"/>
              <a:gd name="connsiteY6676" fmla="*/ 4451884 h 4679020"/>
              <a:gd name="connsiteX6677" fmla="*/ 2435226 w 4883895"/>
              <a:gd name="connsiteY6677" fmla="*/ 4451049 h 4679020"/>
              <a:gd name="connsiteX6678" fmla="*/ 2435510 w 4883895"/>
              <a:gd name="connsiteY6678" fmla="*/ 4448346 h 4679020"/>
              <a:gd name="connsiteX6679" fmla="*/ 2435552 w 4883895"/>
              <a:gd name="connsiteY6679" fmla="*/ 4448074 h 4679020"/>
              <a:gd name="connsiteX6680" fmla="*/ 2433015 w 4883895"/>
              <a:gd name="connsiteY6680" fmla="*/ 4450494 h 4679020"/>
              <a:gd name="connsiteX6681" fmla="*/ 2426663 w 4883895"/>
              <a:gd name="connsiteY6681" fmla="*/ 4456693 h 4679020"/>
              <a:gd name="connsiteX6682" fmla="*/ 2379035 w 4883895"/>
              <a:gd name="connsiteY6682" fmla="*/ 4502794 h 4679020"/>
              <a:gd name="connsiteX6683" fmla="*/ 2369870 w 4883895"/>
              <a:gd name="connsiteY6683" fmla="*/ 4509183 h 4679020"/>
              <a:gd name="connsiteX6684" fmla="*/ 2372281 w 4883895"/>
              <a:gd name="connsiteY6684" fmla="*/ 4506649 h 4679020"/>
              <a:gd name="connsiteX6685" fmla="*/ 2376606 w 4883895"/>
              <a:gd name="connsiteY6685" fmla="*/ 4504090 h 4679020"/>
              <a:gd name="connsiteX6686" fmla="*/ 2379916 w 4883895"/>
              <a:gd name="connsiteY6686" fmla="*/ 4501528 h 4679020"/>
              <a:gd name="connsiteX6687" fmla="*/ 2378192 w 4883895"/>
              <a:gd name="connsiteY6687" fmla="*/ 4500985 h 4679020"/>
              <a:gd name="connsiteX6688" fmla="*/ 2379111 w 4883895"/>
              <a:gd name="connsiteY6688" fmla="*/ 4500138 h 4679020"/>
              <a:gd name="connsiteX6689" fmla="*/ 2386377 w 4883895"/>
              <a:gd name="connsiteY6689" fmla="*/ 4490402 h 4679020"/>
              <a:gd name="connsiteX6690" fmla="*/ 2373755 w 4883895"/>
              <a:gd name="connsiteY6690" fmla="*/ 4502480 h 4679020"/>
              <a:gd name="connsiteX6691" fmla="*/ 2372944 w 4883895"/>
              <a:gd name="connsiteY6691" fmla="*/ 4503215 h 4679020"/>
              <a:gd name="connsiteX6692" fmla="*/ 2372801 w 4883895"/>
              <a:gd name="connsiteY6692" fmla="*/ 4503277 h 4679020"/>
              <a:gd name="connsiteX6693" fmla="*/ 2369717 w 4883895"/>
              <a:gd name="connsiteY6693" fmla="*/ 4505019 h 4679020"/>
              <a:gd name="connsiteX6694" fmla="*/ 2386976 w 4883895"/>
              <a:gd name="connsiteY6694" fmla="*/ 4487130 h 4679020"/>
              <a:gd name="connsiteX6695" fmla="*/ 2414497 w 4883895"/>
              <a:gd name="connsiteY6695" fmla="*/ 4459860 h 4679020"/>
              <a:gd name="connsiteX6696" fmla="*/ 2418079 w 4883895"/>
              <a:gd name="connsiteY6696" fmla="*/ 4456762 h 4679020"/>
              <a:gd name="connsiteX6697" fmla="*/ 2413610 w 4883895"/>
              <a:gd name="connsiteY6697" fmla="*/ 4459482 h 4679020"/>
              <a:gd name="connsiteX6698" fmla="*/ 2362156 w 4883895"/>
              <a:gd name="connsiteY6698" fmla="*/ 4506785 h 4679020"/>
              <a:gd name="connsiteX6699" fmla="*/ 2415964 w 4883895"/>
              <a:gd name="connsiteY6699" fmla="*/ 4453918 h 4679020"/>
              <a:gd name="connsiteX6700" fmla="*/ 2420127 w 4883895"/>
              <a:gd name="connsiteY6700" fmla="*/ 4449501 h 4679020"/>
              <a:gd name="connsiteX6701" fmla="*/ 2420582 w 4883895"/>
              <a:gd name="connsiteY6701" fmla="*/ 4448792 h 4679020"/>
              <a:gd name="connsiteX6702" fmla="*/ 2420295 w 4883895"/>
              <a:gd name="connsiteY6702" fmla="*/ 4448955 h 4679020"/>
              <a:gd name="connsiteX6703" fmla="*/ 2418971 w 4883895"/>
              <a:gd name="connsiteY6703" fmla="*/ 4449680 h 4679020"/>
              <a:gd name="connsiteX6704" fmla="*/ 2421572 w 4883895"/>
              <a:gd name="connsiteY6704" fmla="*/ 4447251 h 4679020"/>
              <a:gd name="connsiteX6705" fmla="*/ 2421830 w 4883895"/>
              <a:gd name="connsiteY6705" fmla="*/ 4446850 h 4679020"/>
              <a:gd name="connsiteX6706" fmla="*/ 2421699 w 4883895"/>
              <a:gd name="connsiteY6706" fmla="*/ 4445320 h 4679020"/>
              <a:gd name="connsiteX6707" fmla="*/ 2413156 w 4883895"/>
              <a:gd name="connsiteY6707" fmla="*/ 4452720 h 4679020"/>
              <a:gd name="connsiteX6708" fmla="*/ 2388448 w 4883895"/>
              <a:gd name="connsiteY6708" fmla="*/ 4475613 h 4679020"/>
              <a:gd name="connsiteX6709" fmla="*/ 2408705 w 4883895"/>
              <a:gd name="connsiteY6709" fmla="*/ 4455188 h 4679020"/>
              <a:gd name="connsiteX6710" fmla="*/ 2424790 w 4883895"/>
              <a:gd name="connsiteY6710" fmla="*/ 4439641 h 4679020"/>
              <a:gd name="connsiteX6711" fmla="*/ 2423349 w 4883895"/>
              <a:gd name="connsiteY6711" fmla="*/ 4440728 h 4679020"/>
              <a:gd name="connsiteX6712" fmla="*/ 2429692 w 4883895"/>
              <a:gd name="connsiteY6712" fmla="*/ 4433682 h 4679020"/>
              <a:gd name="connsiteX6713" fmla="*/ 2423377 w 4883895"/>
              <a:gd name="connsiteY6713" fmla="*/ 4436727 h 4679020"/>
              <a:gd name="connsiteX6714" fmla="*/ 2415980 w 4883895"/>
              <a:gd name="connsiteY6714" fmla="*/ 4441152 h 4679020"/>
              <a:gd name="connsiteX6715" fmla="*/ 2414142 w 4883895"/>
              <a:gd name="connsiteY6715" fmla="*/ 4442732 h 4679020"/>
              <a:gd name="connsiteX6716" fmla="*/ 2413360 w 4883895"/>
              <a:gd name="connsiteY6716" fmla="*/ 4442940 h 4679020"/>
              <a:gd name="connsiteX6717" fmla="*/ 2411838 w 4883895"/>
              <a:gd name="connsiteY6717" fmla="*/ 4442780 h 4679020"/>
              <a:gd name="connsiteX6718" fmla="*/ 2415662 w 4883895"/>
              <a:gd name="connsiteY6718" fmla="*/ 4439342 h 4679020"/>
              <a:gd name="connsiteX6719" fmla="*/ 2417554 w 4883895"/>
              <a:gd name="connsiteY6719" fmla="*/ 4437251 h 4679020"/>
              <a:gd name="connsiteX6720" fmla="*/ 2424663 w 4883895"/>
              <a:gd name="connsiteY6720" fmla="*/ 4430083 h 4679020"/>
              <a:gd name="connsiteX6721" fmla="*/ 2436389 w 4883895"/>
              <a:gd name="connsiteY6721" fmla="*/ 4417941 h 4679020"/>
              <a:gd name="connsiteX6722" fmla="*/ 2436926 w 4883895"/>
              <a:gd name="connsiteY6722" fmla="*/ 4417416 h 4679020"/>
              <a:gd name="connsiteX6723" fmla="*/ 2432790 w 4883895"/>
              <a:gd name="connsiteY6723" fmla="*/ 4419955 h 4679020"/>
              <a:gd name="connsiteX6724" fmla="*/ 2425182 w 4883895"/>
              <a:gd name="connsiteY6724" fmla="*/ 4423755 h 4679020"/>
              <a:gd name="connsiteX6725" fmla="*/ 2432119 w 4883895"/>
              <a:gd name="connsiteY6725" fmla="*/ 4413932 h 4679020"/>
              <a:gd name="connsiteX6726" fmla="*/ 2409613 w 4883895"/>
              <a:gd name="connsiteY6726" fmla="*/ 4422445 h 4679020"/>
              <a:gd name="connsiteX6727" fmla="*/ 2419060 w 4883895"/>
              <a:gd name="connsiteY6727" fmla="*/ 4416737 h 4679020"/>
              <a:gd name="connsiteX6728" fmla="*/ 2422926 w 4883895"/>
              <a:gd name="connsiteY6728" fmla="*/ 4412462 h 4679020"/>
              <a:gd name="connsiteX6729" fmla="*/ 2428509 w 4883895"/>
              <a:gd name="connsiteY6729" fmla="*/ 4406438 h 4679020"/>
              <a:gd name="connsiteX6730" fmla="*/ 2418851 w 4883895"/>
              <a:gd name="connsiteY6730" fmla="*/ 4414117 h 4679020"/>
              <a:gd name="connsiteX6731" fmla="*/ 2419109 w 4883895"/>
              <a:gd name="connsiteY6731" fmla="*/ 4413468 h 4679020"/>
              <a:gd name="connsiteX6732" fmla="*/ 2424979 w 4883895"/>
              <a:gd name="connsiteY6732" fmla="*/ 4405086 h 4679020"/>
              <a:gd name="connsiteX6733" fmla="*/ 2428211 w 4883895"/>
              <a:gd name="connsiteY6733" fmla="*/ 4402444 h 4679020"/>
              <a:gd name="connsiteX6734" fmla="*/ 2427257 w 4883895"/>
              <a:gd name="connsiteY6734" fmla="*/ 4401219 h 4679020"/>
              <a:gd name="connsiteX6735" fmla="*/ 2426997 w 4883895"/>
              <a:gd name="connsiteY6735" fmla="*/ 4400133 h 4679020"/>
              <a:gd name="connsiteX6736" fmla="*/ 2410596 w 4883895"/>
              <a:gd name="connsiteY6736" fmla="*/ 4410691 h 4679020"/>
              <a:gd name="connsiteX6737" fmla="*/ 2404913 w 4883895"/>
              <a:gd name="connsiteY6737" fmla="*/ 4410162 h 4679020"/>
              <a:gd name="connsiteX6738" fmla="*/ 2387034 w 4883895"/>
              <a:gd name="connsiteY6738" fmla="*/ 4418432 h 4679020"/>
              <a:gd name="connsiteX6739" fmla="*/ 2350682 w 4883895"/>
              <a:gd name="connsiteY6739" fmla="*/ 4437961 h 4679020"/>
              <a:gd name="connsiteX6740" fmla="*/ 2386330 w 4883895"/>
              <a:gd name="connsiteY6740" fmla="*/ 4414096 h 4679020"/>
              <a:gd name="connsiteX6741" fmla="*/ 2405058 w 4883895"/>
              <a:gd name="connsiteY6741" fmla="*/ 4402825 h 4679020"/>
              <a:gd name="connsiteX6742" fmla="*/ 2411108 w 4883895"/>
              <a:gd name="connsiteY6742" fmla="*/ 4399037 h 4679020"/>
              <a:gd name="connsiteX6743" fmla="*/ 2413228 w 4883895"/>
              <a:gd name="connsiteY6743" fmla="*/ 4397749 h 4679020"/>
              <a:gd name="connsiteX6744" fmla="*/ 2410331 w 4883895"/>
              <a:gd name="connsiteY6744" fmla="*/ 4395505 h 4679020"/>
              <a:gd name="connsiteX6745" fmla="*/ 2407943 w 4883895"/>
              <a:gd name="connsiteY6745" fmla="*/ 4396732 h 4679020"/>
              <a:gd name="connsiteX6746" fmla="*/ 2399000 w 4883895"/>
              <a:gd name="connsiteY6746" fmla="*/ 4401016 h 4679020"/>
              <a:gd name="connsiteX6747" fmla="*/ 2396668 w 4883895"/>
              <a:gd name="connsiteY6747" fmla="*/ 4400370 h 4679020"/>
              <a:gd name="connsiteX6748" fmla="*/ 2396578 w 4883895"/>
              <a:gd name="connsiteY6748" fmla="*/ 4400316 h 4679020"/>
              <a:gd name="connsiteX6749" fmla="*/ 2391686 w 4883895"/>
              <a:gd name="connsiteY6749" fmla="*/ 4405159 h 4679020"/>
              <a:gd name="connsiteX6750" fmla="*/ 2387928 w 4883895"/>
              <a:gd name="connsiteY6750" fmla="*/ 4407773 h 4679020"/>
              <a:gd name="connsiteX6751" fmla="*/ 2384876 w 4883895"/>
              <a:gd name="connsiteY6751" fmla="*/ 4406013 h 4679020"/>
              <a:gd name="connsiteX6752" fmla="*/ 2384322 w 4883895"/>
              <a:gd name="connsiteY6752" fmla="*/ 4405701 h 4679020"/>
              <a:gd name="connsiteX6753" fmla="*/ 2380320 w 4883895"/>
              <a:gd name="connsiteY6753" fmla="*/ 4408502 h 4679020"/>
              <a:gd name="connsiteX6754" fmla="*/ 2364876 w 4883895"/>
              <a:gd name="connsiteY6754" fmla="*/ 4415934 h 4679020"/>
              <a:gd name="connsiteX6755" fmla="*/ 2367526 w 4883895"/>
              <a:gd name="connsiteY6755" fmla="*/ 4412840 h 4679020"/>
              <a:gd name="connsiteX6756" fmla="*/ 2363114 w 4883895"/>
              <a:gd name="connsiteY6756" fmla="*/ 4410825 h 4679020"/>
              <a:gd name="connsiteX6757" fmla="*/ 2376944 w 4883895"/>
              <a:gd name="connsiteY6757" fmla="*/ 4402590 h 4679020"/>
              <a:gd name="connsiteX6758" fmla="*/ 2377769 w 4883895"/>
              <a:gd name="connsiteY6758" fmla="*/ 4402003 h 4679020"/>
              <a:gd name="connsiteX6759" fmla="*/ 2376707 w 4883895"/>
              <a:gd name="connsiteY6759" fmla="*/ 4401403 h 4679020"/>
              <a:gd name="connsiteX6760" fmla="*/ 2373664 w 4883895"/>
              <a:gd name="connsiteY6760" fmla="*/ 4399782 h 4679020"/>
              <a:gd name="connsiteX6761" fmla="*/ 2369685 w 4883895"/>
              <a:gd name="connsiteY6761" fmla="*/ 4401722 h 4679020"/>
              <a:gd name="connsiteX6762" fmla="*/ 2368785 w 4883895"/>
              <a:gd name="connsiteY6762" fmla="*/ 4402147 h 4679020"/>
              <a:gd name="connsiteX6763" fmla="*/ 2371913 w 4883895"/>
              <a:gd name="connsiteY6763" fmla="*/ 4398851 h 4679020"/>
              <a:gd name="connsiteX6764" fmla="*/ 2370872 w 4883895"/>
              <a:gd name="connsiteY6764" fmla="*/ 4398296 h 4679020"/>
              <a:gd name="connsiteX6765" fmla="*/ 2363901 w 4883895"/>
              <a:gd name="connsiteY6765" fmla="*/ 4404314 h 4679020"/>
              <a:gd name="connsiteX6766" fmla="*/ 2360180 w 4883895"/>
              <a:gd name="connsiteY6766" fmla="*/ 4404792 h 4679020"/>
              <a:gd name="connsiteX6767" fmla="*/ 2366695 w 4883895"/>
              <a:gd name="connsiteY6767" fmla="*/ 4399760 h 4679020"/>
              <a:gd name="connsiteX6768" fmla="*/ 2307216 w 4883895"/>
              <a:gd name="connsiteY6768" fmla="*/ 4429963 h 4679020"/>
              <a:gd name="connsiteX6769" fmla="*/ 2303722 w 4883895"/>
              <a:gd name="connsiteY6769" fmla="*/ 4431550 h 4679020"/>
              <a:gd name="connsiteX6770" fmla="*/ 2303867 w 4883895"/>
              <a:gd name="connsiteY6770" fmla="*/ 4431378 h 4679020"/>
              <a:gd name="connsiteX6771" fmla="*/ 2318393 w 4883895"/>
              <a:gd name="connsiteY6771" fmla="*/ 4417276 h 4679020"/>
              <a:gd name="connsiteX6772" fmla="*/ 2308961 w 4883895"/>
              <a:gd name="connsiteY6772" fmla="*/ 4424297 h 4679020"/>
              <a:gd name="connsiteX6773" fmla="*/ 2301940 w 4883895"/>
              <a:gd name="connsiteY6773" fmla="*/ 4431003 h 4679020"/>
              <a:gd name="connsiteX6774" fmla="*/ 2298754 w 4883895"/>
              <a:gd name="connsiteY6774" fmla="*/ 4433805 h 4679020"/>
              <a:gd name="connsiteX6775" fmla="*/ 2285934 w 4883895"/>
              <a:gd name="connsiteY6775" fmla="*/ 4439625 h 4679020"/>
              <a:gd name="connsiteX6776" fmla="*/ 2285650 w 4883895"/>
              <a:gd name="connsiteY6776" fmla="*/ 4438529 h 4679020"/>
              <a:gd name="connsiteX6777" fmla="*/ 2284556 w 4883895"/>
              <a:gd name="connsiteY6777" fmla="*/ 4439691 h 4679020"/>
              <a:gd name="connsiteX6778" fmla="*/ 2281806 w 4883895"/>
              <a:gd name="connsiteY6778" fmla="*/ 4441499 h 4679020"/>
              <a:gd name="connsiteX6779" fmla="*/ 2272225 w 4883895"/>
              <a:gd name="connsiteY6779" fmla="*/ 4445848 h 4679020"/>
              <a:gd name="connsiteX6780" fmla="*/ 2274937 w 4883895"/>
              <a:gd name="connsiteY6780" fmla="*/ 4443212 h 4679020"/>
              <a:gd name="connsiteX6781" fmla="*/ 2273207 w 4883895"/>
              <a:gd name="connsiteY6781" fmla="*/ 4441266 h 4679020"/>
              <a:gd name="connsiteX6782" fmla="*/ 2282477 w 4883895"/>
              <a:gd name="connsiteY6782" fmla="*/ 4435639 h 4679020"/>
              <a:gd name="connsiteX6783" fmla="*/ 2272159 w 4883895"/>
              <a:gd name="connsiteY6783" fmla="*/ 4439970 h 4679020"/>
              <a:gd name="connsiteX6784" fmla="*/ 2276087 w 4883895"/>
              <a:gd name="connsiteY6784" fmla="*/ 4435549 h 4679020"/>
              <a:gd name="connsiteX6785" fmla="*/ 2277651 w 4883895"/>
              <a:gd name="connsiteY6785" fmla="*/ 4433566 h 4679020"/>
              <a:gd name="connsiteX6786" fmla="*/ 2309376 w 4883895"/>
              <a:gd name="connsiteY6786" fmla="*/ 4417659 h 4679020"/>
              <a:gd name="connsiteX6787" fmla="*/ 2369908 w 4883895"/>
              <a:gd name="connsiteY6787" fmla="*/ 4383396 h 4679020"/>
              <a:gd name="connsiteX6788" fmla="*/ 2382702 w 4883895"/>
              <a:gd name="connsiteY6788" fmla="*/ 4376694 h 4679020"/>
              <a:gd name="connsiteX6789" fmla="*/ 2385002 w 4883895"/>
              <a:gd name="connsiteY6789" fmla="*/ 4375335 h 4679020"/>
              <a:gd name="connsiteX6790" fmla="*/ 2390607 w 4883895"/>
              <a:gd name="connsiteY6790" fmla="*/ 4370098 h 4679020"/>
              <a:gd name="connsiteX6791" fmla="*/ 2391659 w 4883895"/>
              <a:gd name="connsiteY6791" fmla="*/ 4369130 h 4679020"/>
              <a:gd name="connsiteX6792" fmla="*/ 2389639 w 4883895"/>
              <a:gd name="connsiteY6792" fmla="*/ 4369235 h 4679020"/>
              <a:gd name="connsiteX6793" fmla="*/ 2365175 w 4883895"/>
              <a:gd name="connsiteY6793" fmla="*/ 4383763 h 4679020"/>
              <a:gd name="connsiteX6794" fmla="*/ 2340292 w 4883895"/>
              <a:gd name="connsiteY6794" fmla="*/ 4396777 h 4679020"/>
              <a:gd name="connsiteX6795" fmla="*/ 2336150 w 4883895"/>
              <a:gd name="connsiteY6795" fmla="*/ 4396168 h 4679020"/>
              <a:gd name="connsiteX6796" fmla="*/ 2314972 w 4883895"/>
              <a:gd name="connsiteY6796" fmla="*/ 4406858 h 4679020"/>
              <a:gd name="connsiteX6797" fmla="*/ 2309818 w 4883895"/>
              <a:gd name="connsiteY6797" fmla="*/ 4405711 h 4679020"/>
              <a:gd name="connsiteX6798" fmla="*/ 2308482 w 4883895"/>
              <a:gd name="connsiteY6798" fmla="*/ 4406268 h 4679020"/>
              <a:gd name="connsiteX6799" fmla="*/ 2307439 w 4883895"/>
              <a:gd name="connsiteY6799" fmla="*/ 4407045 h 4679020"/>
              <a:gd name="connsiteX6800" fmla="*/ 2305582 w 4883895"/>
              <a:gd name="connsiteY6800" fmla="*/ 4407738 h 4679020"/>
              <a:gd name="connsiteX6801" fmla="*/ 2305240 w 4883895"/>
              <a:gd name="connsiteY6801" fmla="*/ 4407548 h 4679020"/>
              <a:gd name="connsiteX6802" fmla="*/ 2304571 w 4883895"/>
              <a:gd name="connsiteY6802" fmla="*/ 4408115 h 4679020"/>
              <a:gd name="connsiteX6803" fmla="*/ 2305582 w 4883895"/>
              <a:gd name="connsiteY6803" fmla="*/ 4407738 h 4679020"/>
              <a:gd name="connsiteX6804" fmla="*/ 2306112 w 4883895"/>
              <a:gd name="connsiteY6804" fmla="*/ 4408033 h 4679020"/>
              <a:gd name="connsiteX6805" fmla="*/ 2299308 w 4883895"/>
              <a:gd name="connsiteY6805" fmla="*/ 4409101 h 4679020"/>
              <a:gd name="connsiteX6806" fmla="*/ 2321121 w 4883895"/>
              <a:gd name="connsiteY6806" fmla="*/ 4397668 h 4679020"/>
              <a:gd name="connsiteX6807" fmla="*/ 2323501 w 4883895"/>
              <a:gd name="connsiteY6807" fmla="*/ 4393169 h 4679020"/>
              <a:gd name="connsiteX6808" fmla="*/ 2341961 w 4883895"/>
              <a:gd name="connsiteY6808" fmla="*/ 4380493 h 4679020"/>
              <a:gd name="connsiteX6809" fmla="*/ 2370401 w 4883895"/>
              <a:gd name="connsiteY6809" fmla="*/ 4365046 h 4679020"/>
              <a:gd name="connsiteX6810" fmla="*/ 2367117 w 4883895"/>
              <a:gd name="connsiteY6810" fmla="*/ 4363579 h 4679020"/>
              <a:gd name="connsiteX6811" fmla="*/ 2364313 w 4883895"/>
              <a:gd name="connsiteY6811" fmla="*/ 4363410 h 4679020"/>
              <a:gd name="connsiteX6812" fmla="*/ 2358942 w 4883895"/>
              <a:gd name="connsiteY6812" fmla="*/ 4366650 h 4679020"/>
              <a:gd name="connsiteX6813" fmla="*/ 2340982 w 4883895"/>
              <a:gd name="connsiteY6813" fmla="*/ 4377832 h 4679020"/>
              <a:gd name="connsiteX6814" fmla="*/ 2341907 w 4883895"/>
              <a:gd name="connsiteY6814" fmla="*/ 4373034 h 4679020"/>
              <a:gd name="connsiteX6815" fmla="*/ 2344143 w 4883895"/>
              <a:gd name="connsiteY6815" fmla="*/ 4370138 h 4679020"/>
              <a:gd name="connsiteX6816" fmla="*/ 2339659 w 4883895"/>
              <a:gd name="connsiteY6816" fmla="*/ 4372575 h 4679020"/>
              <a:gd name="connsiteX6817" fmla="*/ 2321401 w 4883895"/>
              <a:gd name="connsiteY6817" fmla="*/ 4381575 h 4679020"/>
              <a:gd name="connsiteX6818" fmla="*/ 2274612 w 4883895"/>
              <a:gd name="connsiteY6818" fmla="*/ 4404371 h 4679020"/>
              <a:gd name="connsiteX6819" fmla="*/ 2271492 w 4883895"/>
              <a:gd name="connsiteY6819" fmla="*/ 4405886 h 4679020"/>
              <a:gd name="connsiteX6820" fmla="*/ 2273702 w 4883895"/>
              <a:gd name="connsiteY6820" fmla="*/ 4402828 h 4679020"/>
              <a:gd name="connsiteX6821" fmla="*/ 2274373 w 4883895"/>
              <a:gd name="connsiteY6821" fmla="*/ 4401701 h 4679020"/>
              <a:gd name="connsiteX6822" fmla="*/ 2283936 w 4883895"/>
              <a:gd name="connsiteY6822" fmla="*/ 4396669 h 4679020"/>
              <a:gd name="connsiteX6823" fmla="*/ 2308821 w 4883895"/>
              <a:gd name="connsiteY6823" fmla="*/ 4383656 h 4679020"/>
              <a:gd name="connsiteX6824" fmla="*/ 2308330 w 4883895"/>
              <a:gd name="connsiteY6824" fmla="*/ 4377062 h 4679020"/>
              <a:gd name="connsiteX6825" fmla="*/ 2319042 w 4883895"/>
              <a:gd name="connsiteY6825" fmla="*/ 4369996 h 4679020"/>
              <a:gd name="connsiteX6826" fmla="*/ 2328804 w 4883895"/>
              <a:gd name="connsiteY6826" fmla="*/ 4362034 h 4679020"/>
              <a:gd name="connsiteX6827" fmla="*/ 2355448 w 4883895"/>
              <a:gd name="connsiteY6827" fmla="*/ 4346722 h 4679020"/>
              <a:gd name="connsiteX6828" fmla="*/ 2357318 w 4883895"/>
              <a:gd name="connsiteY6828" fmla="*/ 4344914 h 4679020"/>
              <a:gd name="connsiteX6829" fmla="*/ 2351607 w 4883895"/>
              <a:gd name="connsiteY6829" fmla="*/ 4348658 h 4679020"/>
              <a:gd name="connsiteX6830" fmla="*/ 2337231 w 4883895"/>
              <a:gd name="connsiteY6830" fmla="*/ 4355916 h 4679020"/>
              <a:gd name="connsiteX6831" fmla="*/ 2331549 w 4883895"/>
              <a:gd name="connsiteY6831" fmla="*/ 4355388 h 4679020"/>
              <a:gd name="connsiteX6832" fmla="*/ 2320566 w 4883895"/>
              <a:gd name="connsiteY6832" fmla="*/ 4361049 h 4679020"/>
              <a:gd name="connsiteX6833" fmla="*/ 2311221 w 4883895"/>
              <a:gd name="connsiteY6833" fmla="*/ 4363078 h 4679020"/>
              <a:gd name="connsiteX6834" fmla="*/ 2327302 w 4883895"/>
              <a:gd name="connsiteY6834" fmla="*/ 4354902 h 4679020"/>
              <a:gd name="connsiteX6835" fmla="*/ 2331964 w 4883895"/>
              <a:gd name="connsiteY6835" fmla="*/ 4349455 h 4679020"/>
              <a:gd name="connsiteX6836" fmla="*/ 2338755 w 4883895"/>
              <a:gd name="connsiteY6836" fmla="*/ 4346970 h 4679020"/>
              <a:gd name="connsiteX6837" fmla="*/ 2343312 w 4883895"/>
              <a:gd name="connsiteY6837" fmla="*/ 4341647 h 4679020"/>
              <a:gd name="connsiteX6838" fmla="*/ 2355344 w 4883895"/>
              <a:gd name="connsiteY6838" fmla="*/ 4334311 h 4679020"/>
              <a:gd name="connsiteX6839" fmla="*/ 2355841 w 4883895"/>
              <a:gd name="connsiteY6839" fmla="*/ 4332946 h 4679020"/>
              <a:gd name="connsiteX6840" fmla="*/ 2356277 w 4883895"/>
              <a:gd name="connsiteY6840" fmla="*/ 4332368 h 4679020"/>
              <a:gd name="connsiteX6841" fmla="*/ 2355473 w 4883895"/>
              <a:gd name="connsiteY6841" fmla="*/ 4334233 h 4679020"/>
              <a:gd name="connsiteX6842" fmla="*/ 2359229 w 4883895"/>
              <a:gd name="connsiteY6842" fmla="*/ 4331942 h 4679020"/>
              <a:gd name="connsiteX6843" fmla="*/ 2368884 w 4883895"/>
              <a:gd name="connsiteY6843" fmla="*/ 4324105 h 4679020"/>
              <a:gd name="connsiteX6844" fmla="*/ 2358055 w 4883895"/>
              <a:gd name="connsiteY6844" fmla="*/ 4329888 h 4679020"/>
              <a:gd name="connsiteX6845" fmla="*/ 2351139 w 4883895"/>
              <a:gd name="connsiteY6845" fmla="*/ 4333581 h 4679020"/>
              <a:gd name="connsiteX6846" fmla="*/ 2334074 w 4883895"/>
              <a:gd name="connsiteY6846" fmla="*/ 4343551 h 4679020"/>
              <a:gd name="connsiteX6847" fmla="*/ 2318913 w 4883895"/>
              <a:gd name="connsiteY6847" fmla="*/ 4351191 h 4679020"/>
              <a:gd name="connsiteX6848" fmla="*/ 2315009 w 4883895"/>
              <a:gd name="connsiteY6848" fmla="*/ 4352985 h 4679020"/>
              <a:gd name="connsiteX6849" fmla="*/ 2315667 w 4883895"/>
              <a:gd name="connsiteY6849" fmla="*/ 4352370 h 4679020"/>
              <a:gd name="connsiteX6850" fmla="*/ 2321102 w 4883895"/>
              <a:gd name="connsiteY6850" fmla="*/ 4347256 h 4679020"/>
              <a:gd name="connsiteX6851" fmla="*/ 2330569 w 4883895"/>
              <a:gd name="connsiteY6851" fmla="*/ 4342199 h 4679020"/>
              <a:gd name="connsiteX6852" fmla="*/ 2338833 w 4883895"/>
              <a:gd name="connsiteY6852" fmla="*/ 4334553 h 4679020"/>
              <a:gd name="connsiteX6853" fmla="*/ 2331887 w 4883895"/>
              <a:gd name="connsiteY6853" fmla="*/ 4337219 h 4679020"/>
              <a:gd name="connsiteX6854" fmla="*/ 2344085 w 4883895"/>
              <a:gd name="connsiteY6854" fmla="*/ 4326230 h 4679020"/>
              <a:gd name="connsiteX6855" fmla="*/ 2359985 w 4883895"/>
              <a:gd name="connsiteY6855" fmla="*/ 4311574 h 4679020"/>
              <a:gd name="connsiteX6856" fmla="*/ 2361506 w 4883895"/>
              <a:gd name="connsiteY6856" fmla="*/ 4307452 h 4679020"/>
              <a:gd name="connsiteX6857" fmla="*/ 2329757 w 4883895"/>
              <a:gd name="connsiteY6857" fmla="*/ 4334351 h 4679020"/>
              <a:gd name="connsiteX6858" fmla="*/ 2325932 w 4883895"/>
              <a:gd name="connsiteY6858" fmla="*/ 4335648 h 4679020"/>
              <a:gd name="connsiteX6859" fmla="*/ 2328395 w 4883895"/>
              <a:gd name="connsiteY6859" fmla="*/ 4332763 h 4679020"/>
              <a:gd name="connsiteX6860" fmla="*/ 2326733 w 4883895"/>
              <a:gd name="connsiteY6860" fmla="*/ 4334518 h 4679020"/>
              <a:gd name="connsiteX6861" fmla="*/ 2316724 w 4883895"/>
              <a:gd name="connsiteY6861" fmla="*/ 4342979 h 4679020"/>
              <a:gd name="connsiteX6862" fmla="*/ 2317415 w 4883895"/>
              <a:gd name="connsiteY6862" fmla="*/ 4340506 h 4679020"/>
              <a:gd name="connsiteX6863" fmla="*/ 2324714 w 4883895"/>
              <a:gd name="connsiteY6863" fmla="*/ 4333697 h 4679020"/>
              <a:gd name="connsiteX6864" fmla="*/ 2353702 w 4883895"/>
              <a:gd name="connsiteY6864" fmla="*/ 4306889 h 4679020"/>
              <a:gd name="connsiteX6865" fmla="*/ 2360699 w 4883895"/>
              <a:gd name="connsiteY6865" fmla="*/ 4300841 h 4679020"/>
              <a:gd name="connsiteX6866" fmla="*/ 2360756 w 4883895"/>
              <a:gd name="connsiteY6866" fmla="*/ 4300258 h 4679020"/>
              <a:gd name="connsiteX6867" fmla="*/ 2361463 w 4883895"/>
              <a:gd name="connsiteY6867" fmla="*/ 4299676 h 4679020"/>
              <a:gd name="connsiteX6868" fmla="*/ 2361208 w 4883895"/>
              <a:gd name="connsiteY6868" fmla="*/ 4300403 h 4679020"/>
              <a:gd name="connsiteX6869" fmla="*/ 2365464 w 4883895"/>
              <a:gd name="connsiteY6869" fmla="*/ 4296725 h 4679020"/>
              <a:gd name="connsiteX6870" fmla="*/ 2365913 w 4883895"/>
              <a:gd name="connsiteY6870" fmla="*/ 4295506 h 4679020"/>
              <a:gd name="connsiteX6871" fmla="*/ 2368747 w 4883895"/>
              <a:gd name="connsiteY6871" fmla="*/ 4288594 h 4679020"/>
              <a:gd name="connsiteX6872" fmla="*/ 2365942 w 4883895"/>
              <a:gd name="connsiteY6872" fmla="*/ 4290802 h 4679020"/>
              <a:gd name="connsiteX6873" fmla="*/ 2364480 w 4883895"/>
              <a:gd name="connsiteY6873" fmla="*/ 4292117 h 4679020"/>
              <a:gd name="connsiteX6874" fmla="*/ 2362360 w 4883895"/>
              <a:gd name="connsiteY6874" fmla="*/ 4297126 h 4679020"/>
              <a:gd name="connsiteX6875" fmla="*/ 2363437 w 4883895"/>
              <a:gd name="connsiteY6875" fmla="*/ 4293160 h 4679020"/>
              <a:gd name="connsiteX6876" fmla="*/ 2363606 w 4883895"/>
              <a:gd name="connsiteY6876" fmla="*/ 4292903 h 4679020"/>
              <a:gd name="connsiteX6877" fmla="*/ 2331924 w 4883895"/>
              <a:gd name="connsiteY6877" fmla="*/ 4321393 h 4679020"/>
              <a:gd name="connsiteX6878" fmla="*/ 2357652 w 4883895"/>
              <a:gd name="connsiteY6878" fmla="*/ 4296194 h 4679020"/>
              <a:gd name="connsiteX6879" fmla="*/ 2365735 w 4883895"/>
              <a:gd name="connsiteY6879" fmla="*/ 4288976 h 4679020"/>
              <a:gd name="connsiteX6880" fmla="*/ 2365951 w 4883895"/>
              <a:gd name="connsiteY6880" fmla="*/ 4288402 h 4679020"/>
              <a:gd name="connsiteX6881" fmla="*/ 2330941 w 4883895"/>
              <a:gd name="connsiteY6881" fmla="*/ 4315658 h 4679020"/>
              <a:gd name="connsiteX6882" fmla="*/ 2308080 w 4883895"/>
              <a:gd name="connsiteY6882" fmla="*/ 4335738 h 4679020"/>
              <a:gd name="connsiteX6883" fmla="*/ 2304449 w 4883895"/>
              <a:gd name="connsiteY6883" fmla="*/ 4337652 h 4679020"/>
              <a:gd name="connsiteX6884" fmla="*/ 2302012 w 4883895"/>
              <a:gd name="connsiteY6884" fmla="*/ 4336969 h 4679020"/>
              <a:gd name="connsiteX6885" fmla="*/ 2302474 w 4883895"/>
              <a:gd name="connsiteY6885" fmla="*/ 4336109 h 4679020"/>
              <a:gd name="connsiteX6886" fmla="*/ 2291086 w 4883895"/>
              <a:gd name="connsiteY6886" fmla="*/ 4346507 h 4679020"/>
              <a:gd name="connsiteX6887" fmla="*/ 2281453 w 4883895"/>
              <a:gd name="connsiteY6887" fmla="*/ 4353591 h 4679020"/>
              <a:gd name="connsiteX6888" fmla="*/ 2296180 w 4883895"/>
              <a:gd name="connsiteY6888" fmla="*/ 4339425 h 4679020"/>
              <a:gd name="connsiteX6889" fmla="*/ 2315495 w 4883895"/>
              <a:gd name="connsiteY6889" fmla="*/ 4320762 h 4679020"/>
              <a:gd name="connsiteX6890" fmla="*/ 2330550 w 4883895"/>
              <a:gd name="connsiteY6890" fmla="*/ 4305837 h 4679020"/>
              <a:gd name="connsiteX6891" fmla="*/ 2329136 w 4883895"/>
              <a:gd name="connsiteY6891" fmla="*/ 4304349 h 4679020"/>
              <a:gd name="connsiteX6892" fmla="*/ 2328438 w 4883895"/>
              <a:gd name="connsiteY6892" fmla="*/ 4304519 h 4679020"/>
              <a:gd name="connsiteX6893" fmla="*/ 2326939 w 4883895"/>
              <a:gd name="connsiteY6893" fmla="*/ 4305793 h 4679020"/>
              <a:gd name="connsiteX6894" fmla="*/ 2317285 w 4883895"/>
              <a:gd name="connsiteY6894" fmla="*/ 4315145 h 4679020"/>
              <a:gd name="connsiteX6895" fmla="*/ 2269657 w 4883895"/>
              <a:gd name="connsiteY6895" fmla="*/ 4361246 h 4679020"/>
              <a:gd name="connsiteX6896" fmla="*/ 2260492 w 4883895"/>
              <a:gd name="connsiteY6896" fmla="*/ 4367633 h 4679020"/>
              <a:gd name="connsiteX6897" fmla="*/ 2262903 w 4883895"/>
              <a:gd name="connsiteY6897" fmla="*/ 4365099 h 4679020"/>
              <a:gd name="connsiteX6898" fmla="*/ 2267229 w 4883895"/>
              <a:gd name="connsiteY6898" fmla="*/ 4362542 h 4679020"/>
              <a:gd name="connsiteX6899" fmla="*/ 2270538 w 4883895"/>
              <a:gd name="connsiteY6899" fmla="*/ 4359980 h 4679020"/>
              <a:gd name="connsiteX6900" fmla="*/ 2268814 w 4883895"/>
              <a:gd name="connsiteY6900" fmla="*/ 4359435 h 4679020"/>
              <a:gd name="connsiteX6901" fmla="*/ 2269734 w 4883895"/>
              <a:gd name="connsiteY6901" fmla="*/ 4358590 h 4679020"/>
              <a:gd name="connsiteX6902" fmla="*/ 2276999 w 4883895"/>
              <a:gd name="connsiteY6902" fmla="*/ 4348853 h 4679020"/>
              <a:gd name="connsiteX6903" fmla="*/ 2264377 w 4883895"/>
              <a:gd name="connsiteY6903" fmla="*/ 4360932 h 4679020"/>
              <a:gd name="connsiteX6904" fmla="*/ 2263565 w 4883895"/>
              <a:gd name="connsiteY6904" fmla="*/ 4361667 h 4679020"/>
              <a:gd name="connsiteX6905" fmla="*/ 2263423 w 4883895"/>
              <a:gd name="connsiteY6905" fmla="*/ 4361728 h 4679020"/>
              <a:gd name="connsiteX6906" fmla="*/ 2260339 w 4883895"/>
              <a:gd name="connsiteY6906" fmla="*/ 4363471 h 4679020"/>
              <a:gd name="connsiteX6907" fmla="*/ 2277598 w 4883895"/>
              <a:gd name="connsiteY6907" fmla="*/ 4345582 h 4679020"/>
              <a:gd name="connsiteX6908" fmla="*/ 2305119 w 4883895"/>
              <a:gd name="connsiteY6908" fmla="*/ 4318311 h 4679020"/>
              <a:gd name="connsiteX6909" fmla="*/ 2308701 w 4883895"/>
              <a:gd name="connsiteY6909" fmla="*/ 4315212 h 4679020"/>
              <a:gd name="connsiteX6910" fmla="*/ 2304232 w 4883895"/>
              <a:gd name="connsiteY6910" fmla="*/ 4317933 h 4679020"/>
              <a:gd name="connsiteX6911" fmla="*/ 2252777 w 4883895"/>
              <a:gd name="connsiteY6911" fmla="*/ 4365236 h 4679020"/>
              <a:gd name="connsiteX6912" fmla="*/ 2306587 w 4883895"/>
              <a:gd name="connsiteY6912" fmla="*/ 4312370 h 4679020"/>
              <a:gd name="connsiteX6913" fmla="*/ 2310749 w 4883895"/>
              <a:gd name="connsiteY6913" fmla="*/ 4307951 h 4679020"/>
              <a:gd name="connsiteX6914" fmla="*/ 2312258 w 4883895"/>
              <a:gd name="connsiteY6914" fmla="*/ 4303944 h 4679020"/>
              <a:gd name="connsiteX6915" fmla="*/ 2312243 w 4883895"/>
              <a:gd name="connsiteY6915" fmla="*/ 4303840 h 4679020"/>
              <a:gd name="connsiteX6916" fmla="*/ 2303778 w 4883895"/>
              <a:gd name="connsiteY6916" fmla="*/ 4311171 h 4679020"/>
              <a:gd name="connsiteX6917" fmla="*/ 2279070 w 4883895"/>
              <a:gd name="connsiteY6917" fmla="*/ 4334063 h 4679020"/>
              <a:gd name="connsiteX6918" fmla="*/ 2299327 w 4883895"/>
              <a:gd name="connsiteY6918" fmla="*/ 4313638 h 4679020"/>
              <a:gd name="connsiteX6919" fmla="*/ 2314705 w 4883895"/>
              <a:gd name="connsiteY6919" fmla="*/ 4298777 h 4679020"/>
              <a:gd name="connsiteX6920" fmla="*/ 2316043 w 4883895"/>
              <a:gd name="connsiteY6920" fmla="*/ 4296574 h 4679020"/>
              <a:gd name="connsiteX6921" fmla="*/ 2330400 w 4883895"/>
              <a:gd name="connsiteY6921" fmla="*/ 4280857 h 4679020"/>
              <a:gd name="connsiteX6922" fmla="*/ 2387584 w 4883895"/>
              <a:gd name="connsiteY6922" fmla="*/ 4229277 h 4679020"/>
              <a:gd name="connsiteX6923" fmla="*/ 2389665 w 4883895"/>
              <a:gd name="connsiteY6923" fmla="*/ 4223116 h 4679020"/>
              <a:gd name="connsiteX6924" fmla="*/ 2393065 w 4883895"/>
              <a:gd name="connsiteY6924" fmla="*/ 4215263 h 4679020"/>
              <a:gd name="connsiteX6925" fmla="*/ 2378808 w 4883895"/>
              <a:gd name="connsiteY6925" fmla="*/ 4225713 h 4679020"/>
              <a:gd name="connsiteX6926" fmla="*/ 2374724 w 4883895"/>
              <a:gd name="connsiteY6926" fmla="*/ 4228532 h 4679020"/>
              <a:gd name="connsiteX6927" fmla="*/ 2372820 w 4883895"/>
              <a:gd name="connsiteY6927" fmla="*/ 4232794 h 4679020"/>
              <a:gd name="connsiteX6928" fmla="*/ 2366973 w 4883895"/>
              <a:gd name="connsiteY6928" fmla="*/ 4241523 h 4679020"/>
              <a:gd name="connsiteX6929" fmla="*/ 2363882 w 4883895"/>
              <a:gd name="connsiteY6929" fmla="*/ 4239268 h 4679020"/>
              <a:gd name="connsiteX6930" fmla="*/ 2365826 w 4883895"/>
              <a:gd name="connsiteY6930" fmla="*/ 4234671 h 4679020"/>
              <a:gd name="connsiteX6931" fmla="*/ 2350192 w 4883895"/>
              <a:gd name="connsiteY6931" fmla="*/ 4245458 h 4679020"/>
              <a:gd name="connsiteX6932" fmla="*/ 2297628 w 4883895"/>
              <a:gd name="connsiteY6932" fmla="*/ 4288704 h 4679020"/>
              <a:gd name="connsiteX6933" fmla="*/ 2300069 w 4883895"/>
              <a:gd name="connsiteY6933" fmla="*/ 4280406 h 4679020"/>
              <a:gd name="connsiteX6934" fmla="*/ 2306998 w 4883895"/>
              <a:gd name="connsiteY6934" fmla="*/ 4264103 h 4679020"/>
              <a:gd name="connsiteX6935" fmla="*/ 2336325 w 4883895"/>
              <a:gd name="connsiteY6935" fmla="*/ 4238235 h 4679020"/>
              <a:gd name="connsiteX6936" fmla="*/ 2367357 w 4883895"/>
              <a:gd name="connsiteY6936" fmla="*/ 4217010 h 4679020"/>
              <a:gd name="connsiteX6937" fmla="*/ 2367446 w 4883895"/>
              <a:gd name="connsiteY6937" fmla="*/ 4215148 h 4679020"/>
              <a:gd name="connsiteX6938" fmla="*/ 2372314 w 4883895"/>
              <a:gd name="connsiteY6938" fmla="*/ 4204202 h 4679020"/>
              <a:gd name="connsiteX6939" fmla="*/ 2365638 w 4883895"/>
              <a:gd name="connsiteY6939" fmla="*/ 4209765 h 4679020"/>
              <a:gd name="connsiteX6940" fmla="*/ 2349651 w 4883895"/>
              <a:gd name="connsiteY6940" fmla="*/ 4219954 h 4679020"/>
              <a:gd name="connsiteX6941" fmla="*/ 2330879 w 4883895"/>
              <a:gd name="connsiteY6941" fmla="*/ 4223977 h 4679020"/>
              <a:gd name="connsiteX6942" fmla="*/ 2312755 w 4883895"/>
              <a:gd name="connsiteY6942" fmla="*/ 4237108 h 4679020"/>
              <a:gd name="connsiteX6943" fmla="*/ 2310286 w 4883895"/>
              <a:gd name="connsiteY6943" fmla="*/ 4208200 h 4679020"/>
              <a:gd name="connsiteX6944" fmla="*/ 2287791 w 4883895"/>
              <a:gd name="connsiteY6944" fmla="*/ 4226226 h 4679020"/>
              <a:gd name="connsiteX6945" fmla="*/ 2266423 w 4883895"/>
              <a:gd name="connsiteY6945" fmla="*/ 4246237 h 4679020"/>
              <a:gd name="connsiteX6946" fmla="*/ 2268460 w 4883895"/>
              <a:gd name="connsiteY6946" fmla="*/ 4233243 h 4679020"/>
              <a:gd name="connsiteX6947" fmla="*/ 2263002 w 4883895"/>
              <a:gd name="connsiteY6947" fmla="*/ 4231573 h 4679020"/>
              <a:gd name="connsiteX6948" fmla="*/ 2267091 w 4883895"/>
              <a:gd name="connsiteY6948" fmla="*/ 4226846 h 4679020"/>
              <a:gd name="connsiteX6949" fmla="*/ 2319412 w 4883895"/>
              <a:gd name="connsiteY6949" fmla="*/ 4179187 h 4679020"/>
              <a:gd name="connsiteX6950" fmla="*/ 2336448 w 4883895"/>
              <a:gd name="connsiteY6950" fmla="*/ 4159492 h 4679020"/>
              <a:gd name="connsiteX6951" fmla="*/ 2344275 w 4883895"/>
              <a:gd name="connsiteY6951" fmla="*/ 4153523 h 4679020"/>
              <a:gd name="connsiteX6952" fmla="*/ 2354005 w 4883895"/>
              <a:gd name="connsiteY6952" fmla="*/ 4130792 h 4679020"/>
              <a:gd name="connsiteX6953" fmla="*/ 2361601 w 4883895"/>
              <a:gd name="connsiteY6953" fmla="*/ 4106476 h 4679020"/>
              <a:gd name="connsiteX6954" fmla="*/ 2432064 w 4883895"/>
              <a:gd name="connsiteY6954" fmla="*/ 3984005 h 4679020"/>
              <a:gd name="connsiteX6955" fmla="*/ 2498763 w 4883895"/>
              <a:gd name="connsiteY6955" fmla="*/ 3880097 h 4679020"/>
              <a:gd name="connsiteX6956" fmla="*/ 2519340 w 4883895"/>
              <a:gd name="connsiteY6956" fmla="*/ 3850654 h 4679020"/>
              <a:gd name="connsiteX6957" fmla="*/ 2423796 w 4883895"/>
              <a:gd name="connsiteY6957" fmla="*/ 3904810 h 4679020"/>
              <a:gd name="connsiteX6958" fmla="*/ 2236699 w 4883895"/>
              <a:gd name="connsiteY6958" fmla="*/ 4026707 h 4679020"/>
              <a:gd name="connsiteX6959" fmla="*/ 2153122 w 4883895"/>
              <a:gd name="connsiteY6959" fmla="*/ 4085805 h 4679020"/>
              <a:gd name="connsiteX6960" fmla="*/ 2170215 w 4883895"/>
              <a:gd name="connsiteY6960" fmla="*/ 4050912 h 4679020"/>
              <a:gd name="connsiteX6961" fmla="*/ 2207828 w 4883895"/>
              <a:gd name="connsiteY6961" fmla="*/ 4018830 h 4679020"/>
              <a:gd name="connsiteX6962" fmla="*/ 2346287 w 4883895"/>
              <a:gd name="connsiteY6962" fmla="*/ 3920328 h 4679020"/>
              <a:gd name="connsiteX6963" fmla="*/ 2531530 w 4883895"/>
              <a:gd name="connsiteY6963" fmla="*/ 3807027 h 4679020"/>
              <a:gd name="connsiteX6964" fmla="*/ 2560600 w 4883895"/>
              <a:gd name="connsiteY6964" fmla="*/ 3791618 h 4679020"/>
              <a:gd name="connsiteX6965" fmla="*/ 2561182 w 4883895"/>
              <a:gd name="connsiteY6965" fmla="*/ 3790784 h 4679020"/>
              <a:gd name="connsiteX6966" fmla="*/ 2567735 w 4883895"/>
              <a:gd name="connsiteY6966" fmla="*/ 3781999 h 4679020"/>
              <a:gd name="connsiteX6967" fmla="*/ 2497910 w 4883895"/>
              <a:gd name="connsiteY6967" fmla="*/ 3820551 h 4679020"/>
              <a:gd name="connsiteX6968" fmla="*/ 2224287 w 4883895"/>
              <a:gd name="connsiteY6968" fmla="*/ 3993373 h 4679020"/>
              <a:gd name="connsiteX6969" fmla="*/ 2134599 w 4883895"/>
              <a:gd name="connsiteY6969" fmla="*/ 4053111 h 4679020"/>
              <a:gd name="connsiteX6970" fmla="*/ 2120514 w 4883895"/>
              <a:gd name="connsiteY6970" fmla="*/ 4055505 h 4679020"/>
              <a:gd name="connsiteX6971" fmla="*/ 2105892 w 4883895"/>
              <a:gd name="connsiteY6971" fmla="*/ 4051678 h 4679020"/>
              <a:gd name="connsiteX6972" fmla="*/ 2117099 w 4883895"/>
              <a:gd name="connsiteY6972" fmla="*/ 4038929 h 4679020"/>
              <a:gd name="connsiteX6973" fmla="*/ 2123307 w 4883895"/>
              <a:gd name="connsiteY6973" fmla="*/ 4022631 h 4679020"/>
              <a:gd name="connsiteX6974" fmla="*/ 2105082 w 4883895"/>
              <a:gd name="connsiteY6974" fmla="*/ 4033542 h 4679020"/>
              <a:gd name="connsiteX6975" fmla="*/ 2111166 w 4883895"/>
              <a:gd name="connsiteY6975" fmla="*/ 4027646 h 4679020"/>
              <a:gd name="connsiteX6976" fmla="*/ 2101894 w 4883895"/>
              <a:gd name="connsiteY6976" fmla="*/ 4035452 h 4679020"/>
              <a:gd name="connsiteX6977" fmla="*/ 2105082 w 4883895"/>
              <a:gd name="connsiteY6977" fmla="*/ 4033542 h 4679020"/>
              <a:gd name="connsiteX6978" fmla="*/ 2095846 w 4883895"/>
              <a:gd name="connsiteY6978" fmla="*/ 4042847 h 4679020"/>
              <a:gd name="connsiteX6979" fmla="*/ 2093001 w 4883895"/>
              <a:gd name="connsiteY6979" fmla="*/ 4044183 h 4679020"/>
              <a:gd name="connsiteX6980" fmla="*/ 2088809 w 4883895"/>
              <a:gd name="connsiteY6980" fmla="*/ 4048595 h 4679020"/>
              <a:gd name="connsiteX6981" fmla="*/ 2078762 w 4883895"/>
              <a:gd name="connsiteY6981" fmla="*/ 4058124 h 4679020"/>
              <a:gd name="connsiteX6982" fmla="*/ 2072348 w 4883895"/>
              <a:gd name="connsiteY6982" fmla="*/ 4062214 h 4679020"/>
              <a:gd name="connsiteX6983" fmla="*/ 2072142 w 4883895"/>
              <a:gd name="connsiteY6983" fmla="*/ 4060756 h 4679020"/>
              <a:gd name="connsiteX6984" fmla="*/ 2079050 w 4883895"/>
              <a:gd name="connsiteY6984" fmla="*/ 4053274 h 4679020"/>
              <a:gd name="connsiteX6985" fmla="*/ 2071395 w 4883895"/>
              <a:gd name="connsiteY6985" fmla="*/ 4059257 h 4679020"/>
              <a:gd name="connsiteX6986" fmla="*/ 2071391 w 4883895"/>
              <a:gd name="connsiteY6986" fmla="*/ 4059250 h 4679020"/>
              <a:gd name="connsiteX6987" fmla="*/ 2071334 w 4883895"/>
              <a:gd name="connsiteY6987" fmla="*/ 4059305 h 4679020"/>
              <a:gd name="connsiteX6988" fmla="*/ 2056174 w 4883895"/>
              <a:gd name="connsiteY6988" fmla="*/ 4071149 h 4679020"/>
              <a:gd name="connsiteX6989" fmla="*/ 2065658 w 4883895"/>
              <a:gd name="connsiteY6989" fmla="*/ 4064665 h 4679020"/>
              <a:gd name="connsiteX6990" fmla="*/ 2071334 w 4883895"/>
              <a:gd name="connsiteY6990" fmla="*/ 4059305 h 4679020"/>
              <a:gd name="connsiteX6991" fmla="*/ 2071395 w 4883895"/>
              <a:gd name="connsiteY6991" fmla="*/ 4059257 h 4679020"/>
              <a:gd name="connsiteX6992" fmla="*/ 2072142 w 4883895"/>
              <a:gd name="connsiteY6992" fmla="*/ 4060756 h 4679020"/>
              <a:gd name="connsiteX6993" fmla="*/ 2051624 w 4883895"/>
              <a:gd name="connsiteY6993" fmla="*/ 4075339 h 4679020"/>
              <a:gd name="connsiteX6994" fmla="*/ 2054999 w 4883895"/>
              <a:gd name="connsiteY6994" fmla="*/ 4070646 h 4679020"/>
              <a:gd name="connsiteX6995" fmla="*/ 2054421 w 4883895"/>
              <a:gd name="connsiteY6995" fmla="*/ 4065455 h 4679020"/>
              <a:gd name="connsiteX6996" fmla="*/ 2069117 w 4883895"/>
              <a:gd name="connsiteY6996" fmla="*/ 4050959 h 4679020"/>
              <a:gd name="connsiteX6997" fmla="*/ 2118723 w 4883895"/>
              <a:gd name="connsiteY6997" fmla="*/ 4004487 h 4679020"/>
              <a:gd name="connsiteX6998" fmla="*/ 2121393 w 4883895"/>
              <a:gd name="connsiteY6998" fmla="*/ 4002229 h 4679020"/>
              <a:gd name="connsiteX6999" fmla="*/ 2121471 w 4883895"/>
              <a:gd name="connsiteY6999" fmla="*/ 4002121 h 4679020"/>
              <a:gd name="connsiteX7000" fmla="*/ 2131260 w 4883895"/>
              <a:gd name="connsiteY7000" fmla="*/ 3992707 h 4679020"/>
              <a:gd name="connsiteX7001" fmla="*/ 2136963 w 4883895"/>
              <a:gd name="connsiteY7001" fmla="*/ 3989060 h 4679020"/>
              <a:gd name="connsiteX7002" fmla="*/ 2159929 w 4883895"/>
              <a:gd name="connsiteY7002" fmla="*/ 3969638 h 4679020"/>
              <a:gd name="connsiteX7003" fmla="*/ 2144645 w 4883895"/>
              <a:gd name="connsiteY7003" fmla="*/ 3979409 h 4679020"/>
              <a:gd name="connsiteX7004" fmla="*/ 2131260 w 4883895"/>
              <a:gd name="connsiteY7004" fmla="*/ 3992707 h 4679020"/>
              <a:gd name="connsiteX7005" fmla="*/ 2124405 w 4883895"/>
              <a:gd name="connsiteY7005" fmla="*/ 3995847 h 4679020"/>
              <a:gd name="connsiteX7006" fmla="*/ 2110810 w 4883895"/>
              <a:gd name="connsiteY7006" fmla="*/ 4007465 h 4679020"/>
              <a:gd name="connsiteX7007" fmla="*/ 2059243 w 4883895"/>
              <a:gd name="connsiteY7007" fmla="*/ 4054064 h 4679020"/>
              <a:gd name="connsiteX7008" fmla="*/ 2029259 w 4883895"/>
              <a:gd name="connsiteY7008" fmla="*/ 4080627 h 4679020"/>
              <a:gd name="connsiteX7009" fmla="*/ 2031953 w 4883895"/>
              <a:gd name="connsiteY7009" fmla="*/ 4074260 h 4679020"/>
              <a:gd name="connsiteX7010" fmla="*/ 2039577 w 4883895"/>
              <a:gd name="connsiteY7010" fmla="*/ 4066636 h 4679020"/>
              <a:gd name="connsiteX7011" fmla="*/ 2066011 w 4883895"/>
              <a:gd name="connsiteY7011" fmla="*/ 4034799 h 4679020"/>
              <a:gd name="connsiteX7012" fmla="*/ 2107734 w 4883895"/>
              <a:gd name="connsiteY7012" fmla="*/ 3995761 h 4679020"/>
              <a:gd name="connsiteX7013" fmla="*/ 2109590 w 4883895"/>
              <a:gd name="connsiteY7013" fmla="*/ 3994209 h 4679020"/>
              <a:gd name="connsiteX7014" fmla="*/ 2109784 w 4883895"/>
              <a:gd name="connsiteY7014" fmla="*/ 3993486 h 4679020"/>
              <a:gd name="connsiteX7015" fmla="*/ 2112206 w 4883895"/>
              <a:gd name="connsiteY7015" fmla="*/ 3988241 h 4679020"/>
              <a:gd name="connsiteX7016" fmla="*/ 2106777 w 4883895"/>
              <a:gd name="connsiteY7016" fmla="*/ 3992812 h 4679020"/>
              <a:gd name="connsiteX7017" fmla="*/ 2054695 w 4883895"/>
              <a:gd name="connsiteY7017" fmla="*/ 4037486 h 4679020"/>
              <a:gd name="connsiteX7018" fmla="*/ 2094872 w 4883895"/>
              <a:gd name="connsiteY7018" fmla="*/ 3994702 h 4679020"/>
              <a:gd name="connsiteX7019" fmla="*/ 2107603 w 4883895"/>
              <a:gd name="connsiteY7019" fmla="*/ 3983067 h 4679020"/>
              <a:gd name="connsiteX7020" fmla="*/ 2104461 w 4883895"/>
              <a:gd name="connsiteY7020" fmla="*/ 3984092 h 4679020"/>
              <a:gd name="connsiteX7021" fmla="*/ 2104240 w 4883895"/>
              <a:gd name="connsiteY7021" fmla="*/ 3984099 h 4679020"/>
              <a:gd name="connsiteX7022" fmla="*/ 2086185 w 4883895"/>
              <a:gd name="connsiteY7022" fmla="*/ 4000537 h 4679020"/>
              <a:gd name="connsiteX7023" fmla="*/ 2053000 w 4883895"/>
              <a:gd name="connsiteY7023" fmla="*/ 4030338 h 4679020"/>
              <a:gd name="connsiteX7024" fmla="*/ 2053099 w 4883895"/>
              <a:gd name="connsiteY7024" fmla="*/ 4030327 h 4679020"/>
              <a:gd name="connsiteX7025" fmla="*/ 2047037 w 4883895"/>
              <a:gd name="connsiteY7025" fmla="*/ 4040114 h 4679020"/>
              <a:gd name="connsiteX7026" fmla="*/ 2045760 w 4883895"/>
              <a:gd name="connsiteY7026" fmla="*/ 4037860 h 4679020"/>
              <a:gd name="connsiteX7027" fmla="*/ 2048951 w 4883895"/>
              <a:gd name="connsiteY7027" fmla="*/ 4030759 h 4679020"/>
              <a:gd name="connsiteX7028" fmla="*/ 2052485 w 4883895"/>
              <a:gd name="connsiteY7028" fmla="*/ 4030391 h 4679020"/>
              <a:gd name="connsiteX7029" fmla="*/ 2083472 w 4883895"/>
              <a:gd name="connsiteY7029" fmla="*/ 3998886 h 4679020"/>
              <a:gd name="connsiteX7030" fmla="*/ 2099292 w 4883895"/>
              <a:gd name="connsiteY7030" fmla="*/ 3984261 h 4679020"/>
              <a:gd name="connsiteX7031" fmla="*/ 2097125 w 4883895"/>
              <a:gd name="connsiteY7031" fmla="*/ 3984332 h 4679020"/>
              <a:gd name="connsiteX7032" fmla="*/ 2097442 w 4883895"/>
              <a:gd name="connsiteY7032" fmla="*/ 3982255 h 4679020"/>
              <a:gd name="connsiteX7033" fmla="*/ 2059616 w 4883895"/>
              <a:gd name="connsiteY7033" fmla="*/ 4013962 h 4679020"/>
              <a:gd name="connsiteX7034" fmla="*/ 2059081 w 4883895"/>
              <a:gd name="connsiteY7034" fmla="*/ 4011885 h 4679020"/>
              <a:gd name="connsiteX7035" fmla="*/ 2046518 w 4883895"/>
              <a:gd name="connsiteY7035" fmla="*/ 4022920 h 4679020"/>
              <a:gd name="connsiteX7036" fmla="*/ 2045208 w 4883895"/>
              <a:gd name="connsiteY7036" fmla="*/ 4024260 h 4679020"/>
              <a:gd name="connsiteX7037" fmla="*/ 2044302 w 4883895"/>
              <a:gd name="connsiteY7037" fmla="*/ 4024385 h 4679020"/>
              <a:gd name="connsiteX7038" fmla="*/ 2038574 w 4883895"/>
              <a:gd name="connsiteY7038" fmla="*/ 4026920 h 4679020"/>
              <a:gd name="connsiteX7039" fmla="*/ 2039421 w 4883895"/>
              <a:gd name="connsiteY7039" fmla="*/ 4026021 h 4679020"/>
              <a:gd name="connsiteX7040" fmla="*/ 2061086 w 4883895"/>
              <a:gd name="connsiteY7040" fmla="*/ 4005414 h 4679020"/>
              <a:gd name="connsiteX7041" fmla="*/ 2062816 w 4883895"/>
              <a:gd name="connsiteY7041" fmla="*/ 4002437 h 4679020"/>
              <a:gd name="connsiteX7042" fmla="*/ 2087949 w 4883895"/>
              <a:gd name="connsiteY7042" fmla="*/ 3974209 h 4679020"/>
              <a:gd name="connsiteX7043" fmla="*/ 2086578 w 4883895"/>
              <a:gd name="connsiteY7043" fmla="*/ 3974888 h 4679020"/>
              <a:gd name="connsiteX7044" fmla="*/ 2041319 w 4883895"/>
              <a:gd name="connsiteY7044" fmla="*/ 4016620 h 4679020"/>
              <a:gd name="connsiteX7045" fmla="*/ 2041103 w 4883895"/>
              <a:gd name="connsiteY7045" fmla="*/ 4016823 h 4679020"/>
              <a:gd name="connsiteX7046" fmla="*/ 2034693 w 4883895"/>
              <a:gd name="connsiteY7046" fmla="*/ 4020653 h 4679020"/>
              <a:gd name="connsiteX7047" fmla="*/ 2032131 w 4883895"/>
              <a:gd name="connsiteY7047" fmla="*/ 4022730 h 4679020"/>
              <a:gd name="connsiteX7048" fmla="*/ 2031199 w 4883895"/>
              <a:gd name="connsiteY7048" fmla="*/ 4016983 h 4679020"/>
              <a:gd name="connsiteX7049" fmla="*/ 2024103 w 4883895"/>
              <a:gd name="connsiteY7049" fmla="*/ 4020333 h 4679020"/>
              <a:gd name="connsiteX7050" fmla="*/ 2018817 w 4883895"/>
              <a:gd name="connsiteY7050" fmla="*/ 4019672 h 4679020"/>
              <a:gd name="connsiteX7051" fmla="*/ 2036678 w 4883895"/>
              <a:gd name="connsiteY7051" fmla="*/ 4007923 h 4679020"/>
              <a:gd name="connsiteX7052" fmla="*/ 2033702 w 4883895"/>
              <a:gd name="connsiteY7052" fmla="*/ 4002283 h 4679020"/>
              <a:gd name="connsiteX7053" fmla="*/ 2044184 w 4883895"/>
              <a:gd name="connsiteY7053" fmla="*/ 3996876 h 4679020"/>
              <a:gd name="connsiteX7054" fmla="*/ 2037073 w 4883895"/>
              <a:gd name="connsiteY7054" fmla="*/ 3998347 h 4679020"/>
              <a:gd name="connsiteX7055" fmla="*/ 2033576 w 4883895"/>
              <a:gd name="connsiteY7055" fmla="*/ 3999251 h 4679020"/>
              <a:gd name="connsiteX7056" fmla="*/ 2028853 w 4883895"/>
              <a:gd name="connsiteY7056" fmla="*/ 4002777 h 4679020"/>
              <a:gd name="connsiteX7057" fmla="*/ 2030297 w 4883895"/>
              <a:gd name="connsiteY7057" fmla="*/ 4000099 h 4679020"/>
              <a:gd name="connsiteX7058" fmla="*/ 2023658 w 4883895"/>
              <a:gd name="connsiteY7058" fmla="*/ 4001814 h 4679020"/>
              <a:gd name="connsiteX7059" fmla="*/ 2014989 w 4883895"/>
              <a:gd name="connsiteY7059" fmla="*/ 4005148 h 4679020"/>
              <a:gd name="connsiteX7060" fmla="*/ 2030026 w 4883895"/>
              <a:gd name="connsiteY7060" fmla="*/ 3994803 h 4679020"/>
              <a:gd name="connsiteX7061" fmla="*/ 2034853 w 4883895"/>
              <a:gd name="connsiteY7061" fmla="*/ 3991648 h 4679020"/>
              <a:gd name="connsiteX7062" fmla="*/ 2034934 w 4883895"/>
              <a:gd name="connsiteY7062" fmla="*/ 3991498 h 4679020"/>
              <a:gd name="connsiteX7063" fmla="*/ 2043492 w 4883895"/>
              <a:gd name="connsiteY7063" fmla="*/ 3983937 h 4679020"/>
              <a:gd name="connsiteX7064" fmla="*/ 2045218 w 4883895"/>
              <a:gd name="connsiteY7064" fmla="*/ 3982962 h 4679020"/>
              <a:gd name="connsiteX7065" fmla="*/ 2041759 w 4883895"/>
              <a:gd name="connsiteY7065" fmla="*/ 3983377 h 4679020"/>
              <a:gd name="connsiteX7066" fmla="*/ 2024181 w 4883895"/>
              <a:gd name="connsiteY7066" fmla="*/ 3992133 h 4679020"/>
              <a:gd name="connsiteX7067" fmla="*/ 2008524 w 4883895"/>
              <a:gd name="connsiteY7067" fmla="*/ 3999828 h 4679020"/>
              <a:gd name="connsiteX7068" fmla="*/ 1998454 w 4883895"/>
              <a:gd name="connsiteY7068" fmla="*/ 4004452 h 4679020"/>
              <a:gd name="connsiteX7069" fmla="*/ 2000900 w 4883895"/>
              <a:gd name="connsiteY7069" fmla="*/ 4002260 h 4679020"/>
              <a:gd name="connsiteX7070" fmla="*/ 2017908 w 4883895"/>
              <a:gd name="connsiteY7070" fmla="*/ 3985692 h 4679020"/>
              <a:gd name="connsiteX7071" fmla="*/ 2027885 w 4883895"/>
              <a:gd name="connsiteY7071" fmla="*/ 3978311 h 4679020"/>
              <a:gd name="connsiteX7072" fmla="*/ 2026264 w 4883895"/>
              <a:gd name="connsiteY7072" fmla="*/ 3977594 h 4679020"/>
              <a:gd name="connsiteX7073" fmla="*/ 2026197 w 4883895"/>
              <a:gd name="connsiteY7073" fmla="*/ 3977619 h 4679020"/>
              <a:gd name="connsiteX7074" fmla="*/ 2026932 w 4883895"/>
              <a:gd name="connsiteY7074" fmla="*/ 3976903 h 4679020"/>
              <a:gd name="connsiteX7075" fmla="*/ 2055460 w 4883895"/>
              <a:gd name="connsiteY7075" fmla="*/ 3950979 h 4679020"/>
              <a:gd name="connsiteX7076" fmla="*/ 2064502 w 4883895"/>
              <a:gd name="connsiteY7076" fmla="*/ 3940005 h 4679020"/>
              <a:gd name="connsiteX7077" fmla="*/ 2048009 w 4883895"/>
              <a:gd name="connsiteY7077" fmla="*/ 3954921 h 4679020"/>
              <a:gd name="connsiteX7078" fmla="*/ 2020753 w 4883895"/>
              <a:gd name="connsiteY7078" fmla="*/ 3979692 h 4679020"/>
              <a:gd name="connsiteX7079" fmla="*/ 2018249 w 4883895"/>
              <a:gd name="connsiteY7079" fmla="*/ 3980647 h 4679020"/>
              <a:gd name="connsiteX7080" fmla="*/ 2013460 w 4883895"/>
              <a:gd name="connsiteY7080" fmla="*/ 3981107 h 4679020"/>
              <a:gd name="connsiteX7081" fmla="*/ 2037143 w 4883895"/>
              <a:gd name="connsiteY7081" fmla="*/ 3960280 h 4679020"/>
              <a:gd name="connsiteX7082" fmla="*/ 2005698 w 4883895"/>
              <a:gd name="connsiteY7082" fmla="*/ 3973840 h 4679020"/>
              <a:gd name="connsiteX7083" fmla="*/ 2006031 w 4883895"/>
              <a:gd name="connsiteY7083" fmla="*/ 3963954 h 4679020"/>
              <a:gd name="connsiteX7084" fmla="*/ 2008559 w 4883895"/>
              <a:gd name="connsiteY7084" fmla="*/ 3961001 h 4679020"/>
              <a:gd name="connsiteX7085" fmla="*/ 1999204 w 4883895"/>
              <a:gd name="connsiteY7085" fmla="*/ 3962434 h 4679020"/>
              <a:gd name="connsiteX7086" fmla="*/ 1985494 w 4883895"/>
              <a:gd name="connsiteY7086" fmla="*/ 3968951 h 4679020"/>
              <a:gd name="connsiteX7087" fmla="*/ 1983740 w 4883895"/>
              <a:gd name="connsiteY7087" fmla="*/ 3969912 h 4679020"/>
              <a:gd name="connsiteX7088" fmla="*/ 2022911 w 4883895"/>
              <a:gd name="connsiteY7088" fmla="*/ 3933329 h 4679020"/>
              <a:gd name="connsiteX7089" fmla="*/ 2022815 w 4883895"/>
              <a:gd name="connsiteY7089" fmla="*/ 3929728 h 4679020"/>
              <a:gd name="connsiteX7090" fmla="*/ 1989541 w 4883895"/>
              <a:gd name="connsiteY7090" fmla="*/ 3958051 h 4679020"/>
              <a:gd name="connsiteX7091" fmla="*/ 2001559 w 4883895"/>
              <a:gd name="connsiteY7091" fmla="*/ 3944700 h 4679020"/>
              <a:gd name="connsiteX7092" fmla="*/ 2011236 w 4883895"/>
              <a:gd name="connsiteY7092" fmla="*/ 3935655 h 4679020"/>
              <a:gd name="connsiteX7093" fmla="*/ 2013082 w 4883895"/>
              <a:gd name="connsiteY7093" fmla="*/ 3934448 h 4679020"/>
              <a:gd name="connsiteX7094" fmla="*/ 2020445 w 4883895"/>
              <a:gd name="connsiteY7094" fmla="*/ 3928691 h 4679020"/>
              <a:gd name="connsiteX7095" fmla="*/ 2019010 w 4883895"/>
              <a:gd name="connsiteY7095" fmla="*/ 3928408 h 4679020"/>
              <a:gd name="connsiteX7096" fmla="*/ 2027329 w 4883895"/>
              <a:gd name="connsiteY7096" fmla="*/ 3920665 h 4679020"/>
              <a:gd name="connsiteX7097" fmla="*/ 2039457 w 4883895"/>
              <a:gd name="connsiteY7097" fmla="*/ 3907360 h 4679020"/>
              <a:gd name="connsiteX7098" fmla="*/ 2031092 w 4883895"/>
              <a:gd name="connsiteY7098" fmla="*/ 3914543 h 4679020"/>
              <a:gd name="connsiteX7099" fmla="*/ 2013684 w 4883895"/>
              <a:gd name="connsiteY7099" fmla="*/ 3929495 h 4679020"/>
              <a:gd name="connsiteX7100" fmla="*/ 2012025 w 4883895"/>
              <a:gd name="connsiteY7100" fmla="*/ 3929966 h 4679020"/>
              <a:gd name="connsiteX7101" fmla="*/ 2008079 w 4883895"/>
              <a:gd name="connsiteY7101" fmla="*/ 3930796 h 4679020"/>
              <a:gd name="connsiteX7102" fmla="*/ 2030495 w 4883895"/>
              <a:gd name="connsiteY7102" fmla="*/ 3914109 h 4679020"/>
              <a:gd name="connsiteX7103" fmla="*/ 2011232 w 4883895"/>
              <a:gd name="connsiteY7103" fmla="*/ 3924834 h 4679020"/>
              <a:gd name="connsiteX7104" fmla="*/ 1991969 w 4883895"/>
              <a:gd name="connsiteY7104" fmla="*/ 3935560 h 4679020"/>
              <a:gd name="connsiteX7105" fmla="*/ 2001159 w 4883895"/>
              <a:gd name="connsiteY7105" fmla="*/ 3922546 h 4679020"/>
              <a:gd name="connsiteX7106" fmla="*/ 1971340 w 4883895"/>
              <a:gd name="connsiteY7106" fmla="*/ 3933825 h 4679020"/>
              <a:gd name="connsiteX7107" fmla="*/ 2006065 w 4883895"/>
              <a:gd name="connsiteY7107" fmla="*/ 3909598 h 4679020"/>
              <a:gd name="connsiteX7108" fmla="*/ 2028839 w 4883895"/>
              <a:gd name="connsiteY7108" fmla="*/ 3894772 h 4679020"/>
              <a:gd name="connsiteX7109" fmla="*/ 2029203 w 4883895"/>
              <a:gd name="connsiteY7109" fmla="*/ 3895040 h 4679020"/>
              <a:gd name="connsiteX7110" fmla="*/ 2029662 w 4883895"/>
              <a:gd name="connsiteY7110" fmla="*/ 3895374 h 4679020"/>
              <a:gd name="connsiteX7111" fmla="*/ 2029814 w 4883895"/>
              <a:gd name="connsiteY7111" fmla="*/ 3895485 h 4679020"/>
              <a:gd name="connsiteX7112" fmla="*/ 2029936 w 4883895"/>
              <a:gd name="connsiteY7112" fmla="*/ 3895574 h 4679020"/>
              <a:gd name="connsiteX7113" fmla="*/ 2029662 w 4883895"/>
              <a:gd name="connsiteY7113" fmla="*/ 3895374 h 4679020"/>
              <a:gd name="connsiteX7114" fmla="*/ 2028839 w 4883895"/>
              <a:gd name="connsiteY7114" fmla="*/ 3894772 h 4679020"/>
              <a:gd name="connsiteX7115" fmla="*/ 1999735 w 4883895"/>
              <a:gd name="connsiteY7115" fmla="*/ 3909776 h 4679020"/>
              <a:gd name="connsiteX7116" fmla="*/ 1998364 w 4883895"/>
              <a:gd name="connsiteY7116" fmla="*/ 3909536 h 4679020"/>
              <a:gd name="connsiteX7117" fmla="*/ 1996863 w 4883895"/>
              <a:gd name="connsiteY7117" fmla="*/ 3908243 h 4679020"/>
              <a:gd name="connsiteX7118" fmla="*/ 1977007 w 4883895"/>
              <a:gd name="connsiteY7118" fmla="*/ 3926078 h 4679020"/>
              <a:gd name="connsiteX7119" fmla="*/ 1977497 w 4883895"/>
              <a:gd name="connsiteY7119" fmla="*/ 3921979 h 4679020"/>
              <a:gd name="connsiteX7120" fmla="*/ 1992503 w 4883895"/>
              <a:gd name="connsiteY7120" fmla="*/ 3906260 h 4679020"/>
              <a:gd name="connsiteX7121" fmla="*/ 1993399 w 4883895"/>
              <a:gd name="connsiteY7121" fmla="*/ 3905440 h 4679020"/>
              <a:gd name="connsiteX7122" fmla="*/ 1994399 w 4883895"/>
              <a:gd name="connsiteY7122" fmla="*/ 3904364 h 4679020"/>
              <a:gd name="connsiteX7123" fmla="*/ 1994374 w 4883895"/>
              <a:gd name="connsiteY7123" fmla="*/ 3904262 h 4679020"/>
              <a:gd name="connsiteX7124" fmla="*/ 1972643 w 4883895"/>
              <a:gd name="connsiteY7124" fmla="*/ 3918250 h 4679020"/>
              <a:gd name="connsiteX7125" fmla="*/ 1965112 w 4883895"/>
              <a:gd name="connsiteY7125" fmla="*/ 3917550 h 4679020"/>
              <a:gd name="connsiteX7126" fmla="*/ 1941423 w 4883895"/>
              <a:gd name="connsiteY7126" fmla="*/ 3928508 h 4679020"/>
              <a:gd name="connsiteX7127" fmla="*/ 1893256 w 4883895"/>
              <a:gd name="connsiteY7127" fmla="*/ 3954385 h 4679020"/>
              <a:gd name="connsiteX7128" fmla="*/ 1940489 w 4883895"/>
              <a:gd name="connsiteY7128" fmla="*/ 3922762 h 4679020"/>
              <a:gd name="connsiteX7129" fmla="*/ 1965306 w 4883895"/>
              <a:gd name="connsiteY7129" fmla="*/ 3907828 h 4679020"/>
              <a:gd name="connsiteX7130" fmla="*/ 1981610 w 4883895"/>
              <a:gd name="connsiteY7130" fmla="*/ 3893342 h 4679020"/>
              <a:gd name="connsiteX7131" fmla="*/ 1957277 w 4883895"/>
              <a:gd name="connsiteY7131" fmla="*/ 3905431 h 4679020"/>
              <a:gd name="connsiteX7132" fmla="*/ 1952632 w 4883895"/>
              <a:gd name="connsiteY7132" fmla="*/ 3903641 h 4679020"/>
              <a:gd name="connsiteX7133" fmla="*/ 1932526 w 4883895"/>
              <a:gd name="connsiteY7133" fmla="*/ 3915350 h 4679020"/>
              <a:gd name="connsiteX7134" fmla="*/ 1912063 w 4883895"/>
              <a:gd name="connsiteY7134" fmla="*/ 3925199 h 4679020"/>
              <a:gd name="connsiteX7135" fmla="*/ 1915573 w 4883895"/>
              <a:gd name="connsiteY7135" fmla="*/ 3921098 h 4679020"/>
              <a:gd name="connsiteX7136" fmla="*/ 1909729 w 4883895"/>
              <a:gd name="connsiteY7136" fmla="*/ 3918429 h 4679020"/>
              <a:gd name="connsiteX7137" fmla="*/ 1946697 w 4883895"/>
              <a:gd name="connsiteY7137" fmla="*/ 3894241 h 4679020"/>
              <a:gd name="connsiteX7138" fmla="*/ 1918434 w 4883895"/>
              <a:gd name="connsiteY7138" fmla="*/ 3906368 h 4679020"/>
              <a:gd name="connsiteX7139" fmla="*/ 1917244 w 4883895"/>
              <a:gd name="connsiteY7139" fmla="*/ 3906930 h 4679020"/>
              <a:gd name="connsiteX7140" fmla="*/ 1931476 w 4883895"/>
              <a:gd name="connsiteY7140" fmla="*/ 3891927 h 4679020"/>
              <a:gd name="connsiteX7141" fmla="*/ 1910772 w 4883895"/>
              <a:gd name="connsiteY7141" fmla="*/ 3909801 h 4679020"/>
              <a:gd name="connsiteX7142" fmla="*/ 1905842 w 4883895"/>
              <a:gd name="connsiteY7142" fmla="*/ 3910435 h 4679020"/>
              <a:gd name="connsiteX7143" fmla="*/ 1914475 w 4883895"/>
              <a:gd name="connsiteY7143" fmla="*/ 3903768 h 4679020"/>
              <a:gd name="connsiteX7144" fmla="*/ 1835663 w 4883895"/>
              <a:gd name="connsiteY7144" fmla="*/ 3943788 h 4679020"/>
              <a:gd name="connsiteX7145" fmla="*/ 1831033 w 4883895"/>
              <a:gd name="connsiteY7145" fmla="*/ 3945890 h 4679020"/>
              <a:gd name="connsiteX7146" fmla="*/ 1831227 w 4883895"/>
              <a:gd name="connsiteY7146" fmla="*/ 3945662 h 4679020"/>
              <a:gd name="connsiteX7147" fmla="*/ 1850472 w 4883895"/>
              <a:gd name="connsiteY7147" fmla="*/ 3926976 h 4679020"/>
              <a:gd name="connsiteX7148" fmla="*/ 1837975 w 4883895"/>
              <a:gd name="connsiteY7148" fmla="*/ 3936279 h 4679020"/>
              <a:gd name="connsiteX7149" fmla="*/ 1828671 w 4883895"/>
              <a:gd name="connsiteY7149" fmla="*/ 3945165 h 4679020"/>
              <a:gd name="connsiteX7150" fmla="*/ 1824450 w 4883895"/>
              <a:gd name="connsiteY7150" fmla="*/ 3948878 h 4679020"/>
              <a:gd name="connsiteX7151" fmla="*/ 1807465 w 4883895"/>
              <a:gd name="connsiteY7151" fmla="*/ 3956588 h 4679020"/>
              <a:gd name="connsiteX7152" fmla="*/ 1807088 w 4883895"/>
              <a:gd name="connsiteY7152" fmla="*/ 3955138 h 4679020"/>
              <a:gd name="connsiteX7153" fmla="*/ 1805638 w 4883895"/>
              <a:gd name="connsiteY7153" fmla="*/ 3956676 h 4679020"/>
              <a:gd name="connsiteX7154" fmla="*/ 1801994 w 4883895"/>
              <a:gd name="connsiteY7154" fmla="*/ 3959071 h 4679020"/>
              <a:gd name="connsiteX7155" fmla="*/ 1789298 w 4883895"/>
              <a:gd name="connsiteY7155" fmla="*/ 3964835 h 4679020"/>
              <a:gd name="connsiteX7156" fmla="*/ 1792895 w 4883895"/>
              <a:gd name="connsiteY7156" fmla="*/ 3961343 h 4679020"/>
              <a:gd name="connsiteX7157" fmla="*/ 1790601 w 4883895"/>
              <a:gd name="connsiteY7157" fmla="*/ 3958764 h 4679020"/>
              <a:gd name="connsiteX7158" fmla="*/ 1802885 w 4883895"/>
              <a:gd name="connsiteY7158" fmla="*/ 3951309 h 4679020"/>
              <a:gd name="connsiteX7159" fmla="*/ 1789213 w 4883895"/>
              <a:gd name="connsiteY7159" fmla="*/ 3957046 h 4679020"/>
              <a:gd name="connsiteX7160" fmla="*/ 1794416 w 4883895"/>
              <a:gd name="connsiteY7160" fmla="*/ 3951189 h 4679020"/>
              <a:gd name="connsiteX7161" fmla="*/ 1796488 w 4883895"/>
              <a:gd name="connsiteY7161" fmla="*/ 3948560 h 4679020"/>
              <a:gd name="connsiteX7162" fmla="*/ 1838525 w 4883895"/>
              <a:gd name="connsiteY7162" fmla="*/ 3927483 h 4679020"/>
              <a:gd name="connsiteX7163" fmla="*/ 1918731 w 4883895"/>
              <a:gd name="connsiteY7163" fmla="*/ 3882085 h 4679020"/>
              <a:gd name="connsiteX7164" fmla="*/ 1935683 w 4883895"/>
              <a:gd name="connsiteY7164" fmla="*/ 3873205 h 4679020"/>
              <a:gd name="connsiteX7165" fmla="*/ 1936553 w 4883895"/>
              <a:gd name="connsiteY7165" fmla="*/ 3872690 h 4679020"/>
              <a:gd name="connsiteX7166" fmla="*/ 1943734 w 4883895"/>
              <a:gd name="connsiteY7166" fmla="*/ 3863908 h 4679020"/>
              <a:gd name="connsiteX7167" fmla="*/ 1937468 w 4883895"/>
              <a:gd name="connsiteY7167" fmla="*/ 3867125 h 4679020"/>
              <a:gd name="connsiteX7168" fmla="*/ 1933834 w 4883895"/>
              <a:gd name="connsiteY7168" fmla="*/ 3870570 h 4679020"/>
              <a:gd name="connsiteX7169" fmla="*/ 1927421 w 4883895"/>
              <a:gd name="connsiteY7169" fmla="*/ 3874660 h 4679020"/>
              <a:gd name="connsiteX7170" fmla="*/ 1927214 w 4883895"/>
              <a:gd name="connsiteY7170" fmla="*/ 3873202 h 4679020"/>
              <a:gd name="connsiteX7171" fmla="*/ 1927879 w 4883895"/>
              <a:gd name="connsiteY7171" fmla="*/ 3872639 h 4679020"/>
              <a:gd name="connsiteX7172" fmla="*/ 1927262 w 4883895"/>
              <a:gd name="connsiteY7172" fmla="*/ 3873004 h 4679020"/>
              <a:gd name="connsiteX7173" fmla="*/ 1927214 w 4883895"/>
              <a:gd name="connsiteY7173" fmla="*/ 3873202 h 4679020"/>
              <a:gd name="connsiteX7174" fmla="*/ 1906698 w 4883895"/>
              <a:gd name="connsiteY7174" fmla="*/ 3887784 h 4679020"/>
              <a:gd name="connsiteX7175" fmla="*/ 1908826 w 4883895"/>
              <a:gd name="connsiteY7175" fmla="*/ 3885627 h 4679020"/>
              <a:gd name="connsiteX7176" fmla="*/ 1909611 w 4883895"/>
              <a:gd name="connsiteY7176" fmla="*/ 3884093 h 4679020"/>
              <a:gd name="connsiteX7177" fmla="*/ 1904445 w 4883895"/>
              <a:gd name="connsiteY7177" fmla="*/ 3886848 h 4679020"/>
              <a:gd name="connsiteX7178" fmla="*/ 1879488 w 4883895"/>
              <a:gd name="connsiteY7178" fmla="*/ 3899815 h 4679020"/>
              <a:gd name="connsiteX7179" fmla="*/ 1874000 w 4883895"/>
              <a:gd name="connsiteY7179" fmla="*/ 3899007 h 4679020"/>
              <a:gd name="connsiteX7180" fmla="*/ 1845940 w 4883895"/>
              <a:gd name="connsiteY7180" fmla="*/ 3913172 h 4679020"/>
              <a:gd name="connsiteX7181" fmla="*/ 1839112 w 4883895"/>
              <a:gd name="connsiteY7181" fmla="*/ 3911652 h 4679020"/>
              <a:gd name="connsiteX7182" fmla="*/ 1837340 w 4883895"/>
              <a:gd name="connsiteY7182" fmla="*/ 3912391 h 4679020"/>
              <a:gd name="connsiteX7183" fmla="*/ 1835960 w 4883895"/>
              <a:gd name="connsiteY7183" fmla="*/ 3913419 h 4679020"/>
              <a:gd name="connsiteX7184" fmla="*/ 1833496 w 4883895"/>
              <a:gd name="connsiteY7184" fmla="*/ 3914337 h 4679020"/>
              <a:gd name="connsiteX7185" fmla="*/ 1833045 w 4883895"/>
              <a:gd name="connsiteY7185" fmla="*/ 3914086 h 4679020"/>
              <a:gd name="connsiteX7186" fmla="*/ 1832157 w 4883895"/>
              <a:gd name="connsiteY7186" fmla="*/ 3914837 h 4679020"/>
              <a:gd name="connsiteX7187" fmla="*/ 1833496 w 4883895"/>
              <a:gd name="connsiteY7187" fmla="*/ 3914337 h 4679020"/>
              <a:gd name="connsiteX7188" fmla="*/ 1834200 w 4883895"/>
              <a:gd name="connsiteY7188" fmla="*/ 3914729 h 4679020"/>
              <a:gd name="connsiteX7189" fmla="*/ 1825185 w 4883895"/>
              <a:gd name="connsiteY7189" fmla="*/ 3916144 h 4679020"/>
              <a:gd name="connsiteX7190" fmla="*/ 1854088 w 4883895"/>
              <a:gd name="connsiteY7190" fmla="*/ 3900995 h 4679020"/>
              <a:gd name="connsiteX7191" fmla="*/ 1857242 w 4883895"/>
              <a:gd name="connsiteY7191" fmla="*/ 3895034 h 4679020"/>
              <a:gd name="connsiteX7192" fmla="*/ 1881700 w 4883895"/>
              <a:gd name="connsiteY7192" fmla="*/ 3878239 h 4679020"/>
              <a:gd name="connsiteX7193" fmla="*/ 1901677 w 4883895"/>
              <a:gd name="connsiteY7193" fmla="*/ 3867535 h 4679020"/>
              <a:gd name="connsiteX7194" fmla="*/ 1901705 w 4883895"/>
              <a:gd name="connsiteY7194" fmla="*/ 3867518 h 4679020"/>
              <a:gd name="connsiteX7195" fmla="*/ 1905084 w 4883895"/>
              <a:gd name="connsiteY7195" fmla="*/ 3863385 h 4679020"/>
              <a:gd name="connsiteX7196" fmla="*/ 1912821 w 4883895"/>
              <a:gd name="connsiteY7196" fmla="*/ 3855581 h 4679020"/>
              <a:gd name="connsiteX7197" fmla="*/ 1911758 w 4883895"/>
              <a:gd name="connsiteY7197" fmla="*/ 3855464 h 4679020"/>
              <a:gd name="connsiteX7198" fmla="*/ 1909312 w 4883895"/>
              <a:gd name="connsiteY7198" fmla="*/ 3855482 h 4679020"/>
              <a:gd name="connsiteX7199" fmla="*/ 1897428 w 4883895"/>
              <a:gd name="connsiteY7199" fmla="*/ 3859867 h 4679020"/>
              <a:gd name="connsiteX7200" fmla="*/ 1878650 w 4883895"/>
              <a:gd name="connsiteY7200" fmla="*/ 3867747 h 4679020"/>
              <a:gd name="connsiteX7201" fmla="*/ 1854457 w 4883895"/>
              <a:gd name="connsiteY7201" fmla="*/ 3879673 h 4679020"/>
              <a:gd name="connsiteX7202" fmla="*/ 1792461 w 4883895"/>
              <a:gd name="connsiteY7202" fmla="*/ 3909878 h 4679020"/>
              <a:gd name="connsiteX7203" fmla="*/ 1788328 w 4883895"/>
              <a:gd name="connsiteY7203" fmla="*/ 3911885 h 4679020"/>
              <a:gd name="connsiteX7204" fmla="*/ 1791257 w 4883895"/>
              <a:gd name="connsiteY7204" fmla="*/ 3907833 h 4679020"/>
              <a:gd name="connsiteX7205" fmla="*/ 1792146 w 4883895"/>
              <a:gd name="connsiteY7205" fmla="*/ 3906339 h 4679020"/>
              <a:gd name="connsiteX7206" fmla="*/ 1804816 w 4883895"/>
              <a:gd name="connsiteY7206" fmla="*/ 3899672 h 4679020"/>
              <a:gd name="connsiteX7207" fmla="*/ 1837789 w 4883895"/>
              <a:gd name="connsiteY7207" fmla="*/ 3882429 h 4679020"/>
              <a:gd name="connsiteX7208" fmla="*/ 1837139 w 4883895"/>
              <a:gd name="connsiteY7208" fmla="*/ 3873692 h 4679020"/>
              <a:gd name="connsiteX7209" fmla="*/ 1851334 w 4883895"/>
              <a:gd name="connsiteY7209" fmla="*/ 3864330 h 4679020"/>
              <a:gd name="connsiteX7210" fmla="*/ 1864267 w 4883895"/>
              <a:gd name="connsiteY7210" fmla="*/ 3853781 h 4679020"/>
              <a:gd name="connsiteX7211" fmla="*/ 1868822 w 4883895"/>
              <a:gd name="connsiteY7211" fmla="*/ 3851206 h 4679020"/>
              <a:gd name="connsiteX7212" fmla="*/ 1868590 w 4883895"/>
              <a:gd name="connsiteY7212" fmla="*/ 3851248 h 4679020"/>
              <a:gd name="connsiteX7213" fmla="*/ 1867875 w 4883895"/>
              <a:gd name="connsiteY7213" fmla="*/ 3850917 h 4679020"/>
              <a:gd name="connsiteX7214" fmla="*/ 1870366 w 4883895"/>
              <a:gd name="connsiteY7214" fmla="*/ 3847996 h 4679020"/>
              <a:gd name="connsiteX7215" fmla="*/ 1873496 w 4883895"/>
              <a:gd name="connsiteY7215" fmla="*/ 3845684 h 4679020"/>
              <a:gd name="connsiteX7216" fmla="*/ 1871353 w 4883895"/>
              <a:gd name="connsiteY7216" fmla="*/ 3845693 h 4679020"/>
              <a:gd name="connsiteX7217" fmla="*/ 1867904 w 4883895"/>
              <a:gd name="connsiteY7217" fmla="*/ 3844974 h 4679020"/>
              <a:gd name="connsiteX7218" fmla="*/ 1853352 w 4883895"/>
              <a:gd name="connsiteY7218" fmla="*/ 3852476 h 4679020"/>
              <a:gd name="connsiteX7219" fmla="*/ 1840970 w 4883895"/>
              <a:gd name="connsiteY7219" fmla="*/ 3855164 h 4679020"/>
              <a:gd name="connsiteX7220" fmla="*/ 1862277 w 4883895"/>
              <a:gd name="connsiteY7220" fmla="*/ 3844330 h 4679020"/>
              <a:gd name="connsiteX7221" fmla="*/ 1868456 w 4883895"/>
              <a:gd name="connsiteY7221" fmla="*/ 3837113 h 4679020"/>
              <a:gd name="connsiteX7222" fmla="*/ 1877454 w 4883895"/>
              <a:gd name="connsiteY7222" fmla="*/ 3833819 h 4679020"/>
              <a:gd name="connsiteX7223" fmla="*/ 1877783 w 4883895"/>
              <a:gd name="connsiteY7223" fmla="*/ 3833435 h 4679020"/>
              <a:gd name="connsiteX7224" fmla="*/ 1875940 w 4883895"/>
              <a:gd name="connsiteY7224" fmla="*/ 3834303 h 4679020"/>
              <a:gd name="connsiteX7225" fmla="*/ 1873890 w 4883895"/>
              <a:gd name="connsiteY7225" fmla="*/ 3832117 h 4679020"/>
              <a:gd name="connsiteX7226" fmla="*/ 1891751 w 4883895"/>
              <a:gd name="connsiteY7226" fmla="*/ 3820370 h 4679020"/>
              <a:gd name="connsiteX7227" fmla="*/ 1890795 w 4883895"/>
              <a:gd name="connsiteY7227" fmla="*/ 3818638 h 4679020"/>
              <a:gd name="connsiteX7228" fmla="*/ 1890519 w 4883895"/>
              <a:gd name="connsiteY7228" fmla="*/ 3818103 h 4679020"/>
              <a:gd name="connsiteX7229" fmla="*/ 1882381 w 4883895"/>
              <a:gd name="connsiteY7229" fmla="*/ 3823032 h 4679020"/>
              <a:gd name="connsiteX7230" fmla="*/ 1871250 w 4883895"/>
              <a:gd name="connsiteY7230" fmla="*/ 3829291 h 4679020"/>
              <a:gd name="connsiteX7231" fmla="*/ 1851160 w 4883895"/>
              <a:gd name="connsiteY7231" fmla="*/ 3839413 h 4679020"/>
              <a:gd name="connsiteX7232" fmla="*/ 1845989 w 4883895"/>
              <a:gd name="connsiteY7232" fmla="*/ 3841790 h 4679020"/>
              <a:gd name="connsiteX7233" fmla="*/ 1846861 w 4883895"/>
              <a:gd name="connsiteY7233" fmla="*/ 3840977 h 4679020"/>
              <a:gd name="connsiteX7234" fmla="*/ 1854063 w 4883895"/>
              <a:gd name="connsiteY7234" fmla="*/ 3834198 h 4679020"/>
              <a:gd name="connsiteX7235" fmla="*/ 1866606 w 4883895"/>
              <a:gd name="connsiteY7235" fmla="*/ 3827500 h 4679020"/>
              <a:gd name="connsiteX7236" fmla="*/ 1877556 w 4883895"/>
              <a:gd name="connsiteY7236" fmla="*/ 3817368 h 4679020"/>
              <a:gd name="connsiteX7237" fmla="*/ 1868351 w 4883895"/>
              <a:gd name="connsiteY7237" fmla="*/ 3820901 h 4679020"/>
              <a:gd name="connsiteX7238" fmla="*/ 1874081 w 4883895"/>
              <a:gd name="connsiteY7238" fmla="*/ 3815739 h 4679020"/>
              <a:gd name="connsiteX7239" fmla="*/ 1872286 w 4883895"/>
              <a:gd name="connsiteY7239" fmla="*/ 3816311 h 4679020"/>
              <a:gd name="connsiteX7240" fmla="*/ 1870063 w 4883895"/>
              <a:gd name="connsiteY7240" fmla="*/ 3817595 h 4679020"/>
              <a:gd name="connsiteX7241" fmla="*/ 1879072 w 4883895"/>
              <a:gd name="connsiteY7241" fmla="*/ 3810116 h 4679020"/>
              <a:gd name="connsiteX7242" fmla="*/ 1881720 w 4883895"/>
              <a:gd name="connsiteY7242" fmla="*/ 3808856 h 4679020"/>
              <a:gd name="connsiteX7243" fmla="*/ 1884515 w 4883895"/>
              <a:gd name="connsiteY7243" fmla="*/ 3806339 h 4679020"/>
              <a:gd name="connsiteX7244" fmla="*/ 1895437 w 4883895"/>
              <a:gd name="connsiteY7244" fmla="*/ 3796483 h 4679020"/>
              <a:gd name="connsiteX7245" fmla="*/ 1888359 w 4883895"/>
              <a:gd name="connsiteY7245" fmla="*/ 3799832 h 4679020"/>
              <a:gd name="connsiteX7246" fmla="*/ 1883066 w 4883895"/>
              <a:gd name="connsiteY7246" fmla="*/ 3802592 h 4679020"/>
              <a:gd name="connsiteX7247" fmla="*/ 1865529 w 4883895"/>
              <a:gd name="connsiteY7247" fmla="*/ 3817099 h 4679020"/>
              <a:gd name="connsiteX7248" fmla="*/ 1864482 w 4883895"/>
              <a:gd name="connsiteY7248" fmla="*/ 3813731 h 4679020"/>
              <a:gd name="connsiteX7249" fmla="*/ 1867571 w 4883895"/>
              <a:gd name="connsiteY7249" fmla="*/ 3810364 h 4679020"/>
              <a:gd name="connsiteX7250" fmla="*/ 1863597 w 4883895"/>
              <a:gd name="connsiteY7250" fmla="*/ 3812274 h 4679020"/>
              <a:gd name="connsiteX7251" fmla="*/ 1853526 w 4883895"/>
              <a:gd name="connsiteY7251" fmla="*/ 3816897 h 4679020"/>
              <a:gd name="connsiteX7252" fmla="*/ 1855973 w 4883895"/>
              <a:gd name="connsiteY7252" fmla="*/ 3814706 h 4679020"/>
              <a:gd name="connsiteX7253" fmla="*/ 1872982 w 4883895"/>
              <a:gd name="connsiteY7253" fmla="*/ 3798139 h 4679020"/>
              <a:gd name="connsiteX7254" fmla="*/ 1882958 w 4883895"/>
              <a:gd name="connsiteY7254" fmla="*/ 3790758 h 4679020"/>
              <a:gd name="connsiteX7255" fmla="*/ 1881338 w 4883895"/>
              <a:gd name="connsiteY7255" fmla="*/ 3790039 h 4679020"/>
              <a:gd name="connsiteX7256" fmla="*/ 1881270 w 4883895"/>
              <a:gd name="connsiteY7256" fmla="*/ 3790065 h 4679020"/>
              <a:gd name="connsiteX7257" fmla="*/ 1882004 w 4883895"/>
              <a:gd name="connsiteY7257" fmla="*/ 3789350 h 4679020"/>
              <a:gd name="connsiteX7258" fmla="*/ 1910534 w 4883895"/>
              <a:gd name="connsiteY7258" fmla="*/ 3763426 h 4679020"/>
              <a:gd name="connsiteX7259" fmla="*/ 1916122 w 4883895"/>
              <a:gd name="connsiteY7259" fmla="*/ 3757875 h 4679020"/>
              <a:gd name="connsiteX7260" fmla="*/ 1917849 w 4883895"/>
              <a:gd name="connsiteY7260" fmla="*/ 3755954 h 4679020"/>
              <a:gd name="connsiteX7261" fmla="*/ 1913476 w 4883895"/>
              <a:gd name="connsiteY7261" fmla="*/ 3759395 h 4679020"/>
              <a:gd name="connsiteX7262" fmla="*/ 1868401 w 4883895"/>
              <a:gd name="connsiteY7262" fmla="*/ 3799931 h 4679020"/>
              <a:gd name="connsiteX7263" fmla="*/ 1877817 w 4883895"/>
              <a:gd name="connsiteY7263" fmla="*/ 3790330 h 4679020"/>
              <a:gd name="connsiteX7264" fmla="*/ 1875827 w 4883895"/>
              <a:gd name="connsiteY7264" fmla="*/ 3792139 h 4679020"/>
              <a:gd name="connsiteX7265" fmla="*/ 1873322 w 4883895"/>
              <a:gd name="connsiteY7265" fmla="*/ 3793093 h 4679020"/>
              <a:gd name="connsiteX7266" fmla="*/ 1872289 w 4883895"/>
              <a:gd name="connsiteY7266" fmla="*/ 3793192 h 4679020"/>
              <a:gd name="connsiteX7267" fmla="*/ 1864815 w 4883895"/>
              <a:gd name="connsiteY7267" fmla="*/ 3800463 h 4679020"/>
              <a:gd name="connsiteX7268" fmla="*/ 1857790 w 4883895"/>
              <a:gd name="connsiteY7268" fmla="*/ 3807246 h 4679020"/>
              <a:gd name="connsiteX7269" fmla="*/ 1850550 w 4883895"/>
              <a:gd name="connsiteY7269" fmla="*/ 3808494 h 4679020"/>
              <a:gd name="connsiteX7270" fmla="*/ 1850118 w 4883895"/>
              <a:gd name="connsiteY7270" fmla="*/ 3807145 h 4679020"/>
              <a:gd name="connsiteX7271" fmla="*/ 1862703 w 4883895"/>
              <a:gd name="connsiteY7271" fmla="*/ 3793686 h 4679020"/>
              <a:gd name="connsiteX7272" fmla="*/ 1860827 w 4883895"/>
              <a:gd name="connsiteY7272" fmla="*/ 3794324 h 4679020"/>
              <a:gd name="connsiteX7273" fmla="*/ 1862848 w 4883895"/>
              <a:gd name="connsiteY7273" fmla="*/ 3791602 h 4679020"/>
              <a:gd name="connsiteX7274" fmla="*/ 1865377 w 4883895"/>
              <a:gd name="connsiteY7274" fmla="*/ 3790135 h 4679020"/>
              <a:gd name="connsiteX7275" fmla="*/ 1864515 w 4883895"/>
              <a:gd name="connsiteY7275" fmla="*/ 3791761 h 4679020"/>
              <a:gd name="connsiteX7276" fmla="*/ 1867671 w 4883895"/>
              <a:gd name="connsiteY7276" fmla="*/ 3788404 h 4679020"/>
              <a:gd name="connsiteX7277" fmla="*/ 1865377 w 4883895"/>
              <a:gd name="connsiteY7277" fmla="*/ 3790135 h 4679020"/>
              <a:gd name="connsiteX7278" fmla="*/ 1869629 w 4883895"/>
              <a:gd name="connsiteY7278" fmla="*/ 3785327 h 4679020"/>
              <a:gd name="connsiteX7279" fmla="*/ 1872154 w 4883895"/>
              <a:gd name="connsiteY7279" fmla="*/ 3782723 h 4679020"/>
              <a:gd name="connsiteX7280" fmla="*/ 1870756 w 4883895"/>
              <a:gd name="connsiteY7280" fmla="*/ 3783357 h 4679020"/>
              <a:gd name="connsiteX7281" fmla="*/ 1866495 w 4883895"/>
              <a:gd name="connsiteY7281" fmla="*/ 3785084 h 4679020"/>
              <a:gd name="connsiteX7282" fmla="*/ 1858080 w 4883895"/>
              <a:gd name="connsiteY7282" fmla="*/ 3793097 h 4679020"/>
              <a:gd name="connsiteX7283" fmla="*/ 1814292 w 4883895"/>
              <a:gd name="connsiteY7283" fmla="*/ 3833206 h 4679020"/>
              <a:gd name="connsiteX7284" fmla="*/ 1813861 w 4883895"/>
              <a:gd name="connsiteY7284" fmla="*/ 3833757 h 4679020"/>
              <a:gd name="connsiteX7285" fmla="*/ 1813744 w 4883895"/>
              <a:gd name="connsiteY7285" fmla="*/ 3833901 h 4679020"/>
              <a:gd name="connsiteX7286" fmla="*/ 1816279 w 4883895"/>
              <a:gd name="connsiteY7286" fmla="*/ 3832309 h 4679020"/>
              <a:gd name="connsiteX7287" fmla="*/ 1838611 w 4883895"/>
              <a:gd name="connsiteY7287" fmla="*/ 3821287 h 4679020"/>
              <a:gd name="connsiteX7288" fmla="*/ 1856337 w 4883895"/>
              <a:gd name="connsiteY7288" fmla="*/ 3809869 h 4679020"/>
              <a:gd name="connsiteX7289" fmla="*/ 1843488 w 4883895"/>
              <a:gd name="connsiteY7289" fmla="*/ 3821577 h 4679020"/>
              <a:gd name="connsiteX7290" fmla="*/ 1841424 w 4883895"/>
              <a:gd name="connsiteY7290" fmla="*/ 3822541 h 4679020"/>
              <a:gd name="connsiteX7291" fmla="*/ 1827502 w 4883895"/>
              <a:gd name="connsiteY7291" fmla="*/ 3829703 h 4679020"/>
              <a:gd name="connsiteX7292" fmla="*/ 1812599 w 4883895"/>
              <a:gd name="connsiteY7292" fmla="*/ 3837092 h 4679020"/>
              <a:gd name="connsiteX7293" fmla="*/ 1810062 w 4883895"/>
              <a:gd name="connsiteY7293" fmla="*/ 3838069 h 4679020"/>
              <a:gd name="connsiteX7294" fmla="*/ 1808986 w 4883895"/>
              <a:gd name="connsiteY7294" fmla="*/ 3839249 h 4679020"/>
              <a:gd name="connsiteX7295" fmla="*/ 1801526 w 4883895"/>
              <a:gd name="connsiteY7295" fmla="*/ 3842592 h 4679020"/>
              <a:gd name="connsiteX7296" fmla="*/ 1821040 w 4883895"/>
              <a:gd name="connsiteY7296" fmla="*/ 3823823 h 4679020"/>
              <a:gd name="connsiteX7297" fmla="*/ 1846634 w 4883895"/>
              <a:gd name="connsiteY7297" fmla="*/ 3799095 h 4679020"/>
              <a:gd name="connsiteX7298" fmla="*/ 1860570 w 4883895"/>
              <a:gd name="connsiteY7298" fmla="*/ 3785277 h 4679020"/>
              <a:gd name="connsiteX7299" fmla="*/ 1860351 w 4883895"/>
              <a:gd name="connsiteY7299" fmla="*/ 3784172 h 4679020"/>
              <a:gd name="connsiteX7300" fmla="*/ 1860728 w 4883895"/>
              <a:gd name="connsiteY7300" fmla="*/ 3780592 h 4679020"/>
              <a:gd name="connsiteX7301" fmla="*/ 1860783 w 4883895"/>
              <a:gd name="connsiteY7301" fmla="*/ 3780229 h 4679020"/>
              <a:gd name="connsiteX7302" fmla="*/ 1857423 w 4883895"/>
              <a:gd name="connsiteY7302" fmla="*/ 3783437 h 4679020"/>
              <a:gd name="connsiteX7303" fmla="*/ 1849004 w 4883895"/>
              <a:gd name="connsiteY7303" fmla="*/ 3791651 h 4679020"/>
              <a:gd name="connsiteX7304" fmla="*/ 1785897 w 4883895"/>
              <a:gd name="connsiteY7304" fmla="*/ 3852735 h 4679020"/>
              <a:gd name="connsiteX7305" fmla="*/ 1773754 w 4883895"/>
              <a:gd name="connsiteY7305" fmla="*/ 3861198 h 4679020"/>
              <a:gd name="connsiteX7306" fmla="*/ 1776949 w 4883895"/>
              <a:gd name="connsiteY7306" fmla="*/ 3857842 h 4679020"/>
              <a:gd name="connsiteX7307" fmla="*/ 1782679 w 4883895"/>
              <a:gd name="connsiteY7307" fmla="*/ 3854454 h 4679020"/>
              <a:gd name="connsiteX7308" fmla="*/ 1787064 w 4883895"/>
              <a:gd name="connsiteY7308" fmla="*/ 3851058 h 4679020"/>
              <a:gd name="connsiteX7309" fmla="*/ 1784780 w 4883895"/>
              <a:gd name="connsiteY7309" fmla="*/ 3850336 h 4679020"/>
              <a:gd name="connsiteX7310" fmla="*/ 1785998 w 4883895"/>
              <a:gd name="connsiteY7310" fmla="*/ 3849217 h 4679020"/>
              <a:gd name="connsiteX7311" fmla="*/ 1795625 w 4883895"/>
              <a:gd name="connsiteY7311" fmla="*/ 3836315 h 4679020"/>
              <a:gd name="connsiteX7312" fmla="*/ 1778901 w 4883895"/>
              <a:gd name="connsiteY7312" fmla="*/ 3852319 h 4679020"/>
              <a:gd name="connsiteX7313" fmla="*/ 1777826 w 4883895"/>
              <a:gd name="connsiteY7313" fmla="*/ 3853292 h 4679020"/>
              <a:gd name="connsiteX7314" fmla="*/ 1777637 w 4883895"/>
              <a:gd name="connsiteY7314" fmla="*/ 3853375 h 4679020"/>
              <a:gd name="connsiteX7315" fmla="*/ 1773551 w 4883895"/>
              <a:gd name="connsiteY7315" fmla="*/ 3855683 h 4679020"/>
              <a:gd name="connsiteX7316" fmla="*/ 1796419 w 4883895"/>
              <a:gd name="connsiteY7316" fmla="*/ 3831980 h 4679020"/>
              <a:gd name="connsiteX7317" fmla="*/ 1832885 w 4883895"/>
              <a:gd name="connsiteY7317" fmla="*/ 3795847 h 4679020"/>
              <a:gd name="connsiteX7318" fmla="*/ 1837631 w 4883895"/>
              <a:gd name="connsiteY7318" fmla="*/ 3791742 h 4679020"/>
              <a:gd name="connsiteX7319" fmla="*/ 1831708 w 4883895"/>
              <a:gd name="connsiteY7319" fmla="*/ 3795345 h 4679020"/>
              <a:gd name="connsiteX7320" fmla="*/ 1763532 w 4883895"/>
              <a:gd name="connsiteY7320" fmla="*/ 3858023 h 4679020"/>
              <a:gd name="connsiteX7321" fmla="*/ 1834829 w 4883895"/>
              <a:gd name="connsiteY7321" fmla="*/ 3787975 h 4679020"/>
              <a:gd name="connsiteX7322" fmla="*/ 1840344 w 4883895"/>
              <a:gd name="connsiteY7322" fmla="*/ 3782120 h 4679020"/>
              <a:gd name="connsiteX7323" fmla="*/ 1840947 w 4883895"/>
              <a:gd name="connsiteY7323" fmla="*/ 3781181 h 4679020"/>
              <a:gd name="connsiteX7324" fmla="*/ 1840568 w 4883895"/>
              <a:gd name="connsiteY7324" fmla="*/ 3781398 h 4679020"/>
              <a:gd name="connsiteX7325" fmla="*/ 1838813 w 4883895"/>
              <a:gd name="connsiteY7325" fmla="*/ 3782357 h 4679020"/>
              <a:gd name="connsiteX7326" fmla="*/ 1842260 w 4883895"/>
              <a:gd name="connsiteY7326" fmla="*/ 3779139 h 4679020"/>
              <a:gd name="connsiteX7327" fmla="*/ 1842601 w 4883895"/>
              <a:gd name="connsiteY7327" fmla="*/ 3778608 h 4679020"/>
              <a:gd name="connsiteX7328" fmla="*/ 1842429 w 4883895"/>
              <a:gd name="connsiteY7328" fmla="*/ 3776582 h 4679020"/>
              <a:gd name="connsiteX7329" fmla="*/ 1831107 w 4883895"/>
              <a:gd name="connsiteY7329" fmla="*/ 3786386 h 4679020"/>
              <a:gd name="connsiteX7330" fmla="*/ 1798369 w 4883895"/>
              <a:gd name="connsiteY7330" fmla="*/ 3816718 h 4679020"/>
              <a:gd name="connsiteX7331" fmla="*/ 1825211 w 4883895"/>
              <a:gd name="connsiteY7331" fmla="*/ 3789655 h 4679020"/>
              <a:gd name="connsiteX7332" fmla="*/ 1846524 w 4883895"/>
              <a:gd name="connsiteY7332" fmla="*/ 3769057 h 4679020"/>
              <a:gd name="connsiteX7333" fmla="*/ 1844615 w 4883895"/>
              <a:gd name="connsiteY7333" fmla="*/ 3770497 h 4679020"/>
              <a:gd name="connsiteX7334" fmla="*/ 1853018 w 4883895"/>
              <a:gd name="connsiteY7334" fmla="*/ 3761161 h 4679020"/>
              <a:gd name="connsiteX7335" fmla="*/ 1844651 w 4883895"/>
              <a:gd name="connsiteY7335" fmla="*/ 3765195 h 4679020"/>
              <a:gd name="connsiteX7336" fmla="*/ 1834849 w 4883895"/>
              <a:gd name="connsiteY7336" fmla="*/ 3771059 h 4679020"/>
              <a:gd name="connsiteX7337" fmla="*/ 1832413 w 4883895"/>
              <a:gd name="connsiteY7337" fmla="*/ 3773152 h 4679020"/>
              <a:gd name="connsiteX7338" fmla="*/ 1831380 w 4883895"/>
              <a:gd name="connsiteY7338" fmla="*/ 3773428 h 4679020"/>
              <a:gd name="connsiteX7339" fmla="*/ 1829361 w 4883895"/>
              <a:gd name="connsiteY7339" fmla="*/ 3773216 h 4679020"/>
              <a:gd name="connsiteX7340" fmla="*/ 1834430 w 4883895"/>
              <a:gd name="connsiteY7340" fmla="*/ 3768661 h 4679020"/>
              <a:gd name="connsiteX7341" fmla="*/ 1836935 w 4883895"/>
              <a:gd name="connsiteY7341" fmla="*/ 3765891 h 4679020"/>
              <a:gd name="connsiteX7342" fmla="*/ 1846356 w 4883895"/>
              <a:gd name="connsiteY7342" fmla="*/ 3756391 h 4679020"/>
              <a:gd name="connsiteX7343" fmla="*/ 1861893 w 4883895"/>
              <a:gd name="connsiteY7343" fmla="*/ 3740303 h 4679020"/>
              <a:gd name="connsiteX7344" fmla="*/ 1862604 w 4883895"/>
              <a:gd name="connsiteY7344" fmla="*/ 3739608 h 4679020"/>
              <a:gd name="connsiteX7345" fmla="*/ 1857124 w 4883895"/>
              <a:gd name="connsiteY7345" fmla="*/ 3742971 h 4679020"/>
              <a:gd name="connsiteX7346" fmla="*/ 1847043 w 4883895"/>
              <a:gd name="connsiteY7346" fmla="*/ 3748005 h 4679020"/>
              <a:gd name="connsiteX7347" fmla="*/ 1856233 w 4883895"/>
              <a:gd name="connsiteY7347" fmla="*/ 3734991 h 4679020"/>
              <a:gd name="connsiteX7348" fmla="*/ 1826413 w 4883895"/>
              <a:gd name="connsiteY7348" fmla="*/ 3746272 h 4679020"/>
              <a:gd name="connsiteX7349" fmla="*/ 1838932 w 4883895"/>
              <a:gd name="connsiteY7349" fmla="*/ 3738708 h 4679020"/>
              <a:gd name="connsiteX7350" fmla="*/ 1844053 w 4883895"/>
              <a:gd name="connsiteY7350" fmla="*/ 3733044 h 4679020"/>
              <a:gd name="connsiteX7351" fmla="*/ 1851451 w 4883895"/>
              <a:gd name="connsiteY7351" fmla="*/ 3725060 h 4679020"/>
              <a:gd name="connsiteX7352" fmla="*/ 1838654 w 4883895"/>
              <a:gd name="connsiteY7352" fmla="*/ 3735236 h 4679020"/>
              <a:gd name="connsiteX7353" fmla="*/ 1838997 w 4883895"/>
              <a:gd name="connsiteY7353" fmla="*/ 3734377 h 4679020"/>
              <a:gd name="connsiteX7354" fmla="*/ 1846775 w 4883895"/>
              <a:gd name="connsiteY7354" fmla="*/ 3723271 h 4679020"/>
              <a:gd name="connsiteX7355" fmla="*/ 1851057 w 4883895"/>
              <a:gd name="connsiteY7355" fmla="*/ 3719769 h 4679020"/>
              <a:gd name="connsiteX7356" fmla="*/ 1849791 w 4883895"/>
              <a:gd name="connsiteY7356" fmla="*/ 3718146 h 4679020"/>
              <a:gd name="connsiteX7357" fmla="*/ 1849447 w 4883895"/>
              <a:gd name="connsiteY7357" fmla="*/ 3716709 h 4679020"/>
              <a:gd name="connsiteX7358" fmla="*/ 1827717 w 4883895"/>
              <a:gd name="connsiteY7358" fmla="*/ 3730697 h 4679020"/>
              <a:gd name="connsiteX7359" fmla="*/ 1820185 w 4883895"/>
              <a:gd name="connsiteY7359" fmla="*/ 3729997 h 4679020"/>
              <a:gd name="connsiteX7360" fmla="*/ 1796496 w 4883895"/>
              <a:gd name="connsiteY7360" fmla="*/ 3740955 h 4679020"/>
              <a:gd name="connsiteX7361" fmla="*/ 1748329 w 4883895"/>
              <a:gd name="connsiteY7361" fmla="*/ 3766830 h 4679020"/>
              <a:gd name="connsiteX7362" fmla="*/ 1795562 w 4883895"/>
              <a:gd name="connsiteY7362" fmla="*/ 3735208 h 4679020"/>
              <a:gd name="connsiteX7363" fmla="*/ 1820379 w 4883895"/>
              <a:gd name="connsiteY7363" fmla="*/ 3720275 h 4679020"/>
              <a:gd name="connsiteX7364" fmla="*/ 1828394 w 4883895"/>
              <a:gd name="connsiteY7364" fmla="*/ 3715257 h 4679020"/>
              <a:gd name="connsiteX7365" fmla="*/ 1831205 w 4883895"/>
              <a:gd name="connsiteY7365" fmla="*/ 3713548 h 4679020"/>
              <a:gd name="connsiteX7366" fmla="*/ 1827365 w 4883895"/>
              <a:gd name="connsiteY7366" fmla="*/ 3710576 h 4679020"/>
              <a:gd name="connsiteX7367" fmla="*/ 1824200 w 4883895"/>
              <a:gd name="connsiteY7367" fmla="*/ 3712201 h 4679020"/>
              <a:gd name="connsiteX7368" fmla="*/ 1812350 w 4883895"/>
              <a:gd name="connsiteY7368" fmla="*/ 3717878 h 4679020"/>
              <a:gd name="connsiteX7369" fmla="*/ 1809262 w 4883895"/>
              <a:gd name="connsiteY7369" fmla="*/ 3717022 h 4679020"/>
              <a:gd name="connsiteX7370" fmla="*/ 1809141 w 4883895"/>
              <a:gd name="connsiteY7370" fmla="*/ 3716950 h 4679020"/>
              <a:gd name="connsiteX7371" fmla="*/ 1802660 w 4883895"/>
              <a:gd name="connsiteY7371" fmla="*/ 3723368 h 4679020"/>
              <a:gd name="connsiteX7372" fmla="*/ 1797680 w 4883895"/>
              <a:gd name="connsiteY7372" fmla="*/ 3726831 h 4679020"/>
              <a:gd name="connsiteX7373" fmla="*/ 1793635 w 4883895"/>
              <a:gd name="connsiteY7373" fmla="*/ 3724499 h 4679020"/>
              <a:gd name="connsiteX7374" fmla="*/ 1792902 w 4883895"/>
              <a:gd name="connsiteY7374" fmla="*/ 3724085 h 4679020"/>
              <a:gd name="connsiteX7375" fmla="*/ 1787599 w 4883895"/>
              <a:gd name="connsiteY7375" fmla="*/ 3727795 h 4679020"/>
              <a:gd name="connsiteX7376" fmla="*/ 1767136 w 4883895"/>
              <a:gd name="connsiteY7376" fmla="*/ 3737645 h 4679020"/>
              <a:gd name="connsiteX7377" fmla="*/ 1770647 w 4883895"/>
              <a:gd name="connsiteY7377" fmla="*/ 3733544 h 4679020"/>
              <a:gd name="connsiteX7378" fmla="*/ 1764802 w 4883895"/>
              <a:gd name="connsiteY7378" fmla="*/ 3730875 h 4679020"/>
              <a:gd name="connsiteX7379" fmla="*/ 1783127 w 4883895"/>
              <a:gd name="connsiteY7379" fmla="*/ 3719964 h 4679020"/>
              <a:gd name="connsiteX7380" fmla="*/ 1784219 w 4883895"/>
              <a:gd name="connsiteY7380" fmla="*/ 3719185 h 4679020"/>
              <a:gd name="connsiteX7381" fmla="*/ 1782812 w 4883895"/>
              <a:gd name="connsiteY7381" fmla="*/ 3718390 h 4679020"/>
              <a:gd name="connsiteX7382" fmla="*/ 1778779 w 4883895"/>
              <a:gd name="connsiteY7382" fmla="*/ 3716242 h 4679020"/>
              <a:gd name="connsiteX7383" fmla="*/ 1773507 w 4883895"/>
              <a:gd name="connsiteY7383" fmla="*/ 3718813 h 4679020"/>
              <a:gd name="connsiteX7384" fmla="*/ 1772317 w 4883895"/>
              <a:gd name="connsiteY7384" fmla="*/ 3719376 h 4679020"/>
              <a:gd name="connsiteX7385" fmla="*/ 1776461 w 4883895"/>
              <a:gd name="connsiteY7385" fmla="*/ 3715008 h 4679020"/>
              <a:gd name="connsiteX7386" fmla="*/ 1775082 w 4883895"/>
              <a:gd name="connsiteY7386" fmla="*/ 3714273 h 4679020"/>
              <a:gd name="connsiteX7387" fmla="*/ 1765845 w 4883895"/>
              <a:gd name="connsiteY7387" fmla="*/ 3722247 h 4679020"/>
              <a:gd name="connsiteX7388" fmla="*/ 1760915 w 4883895"/>
              <a:gd name="connsiteY7388" fmla="*/ 3722880 h 4679020"/>
              <a:gd name="connsiteX7389" fmla="*/ 1769548 w 4883895"/>
              <a:gd name="connsiteY7389" fmla="*/ 3716214 h 4679020"/>
              <a:gd name="connsiteX7390" fmla="*/ 1690737 w 4883895"/>
              <a:gd name="connsiteY7390" fmla="*/ 3756233 h 4679020"/>
              <a:gd name="connsiteX7391" fmla="*/ 1686106 w 4883895"/>
              <a:gd name="connsiteY7391" fmla="*/ 3758336 h 4679020"/>
              <a:gd name="connsiteX7392" fmla="*/ 1686299 w 4883895"/>
              <a:gd name="connsiteY7392" fmla="*/ 3758108 h 4679020"/>
              <a:gd name="connsiteX7393" fmla="*/ 1705547 w 4883895"/>
              <a:gd name="connsiteY7393" fmla="*/ 3739423 h 4679020"/>
              <a:gd name="connsiteX7394" fmla="*/ 1693048 w 4883895"/>
              <a:gd name="connsiteY7394" fmla="*/ 3748725 h 4679020"/>
              <a:gd name="connsiteX7395" fmla="*/ 1683745 w 4883895"/>
              <a:gd name="connsiteY7395" fmla="*/ 3757611 h 4679020"/>
              <a:gd name="connsiteX7396" fmla="*/ 1679524 w 4883895"/>
              <a:gd name="connsiteY7396" fmla="*/ 3761324 h 4679020"/>
              <a:gd name="connsiteX7397" fmla="*/ 1662537 w 4883895"/>
              <a:gd name="connsiteY7397" fmla="*/ 3769035 h 4679020"/>
              <a:gd name="connsiteX7398" fmla="*/ 1662162 w 4883895"/>
              <a:gd name="connsiteY7398" fmla="*/ 3767584 h 4679020"/>
              <a:gd name="connsiteX7399" fmla="*/ 1660711 w 4883895"/>
              <a:gd name="connsiteY7399" fmla="*/ 3769122 h 4679020"/>
              <a:gd name="connsiteX7400" fmla="*/ 1657067 w 4883895"/>
              <a:gd name="connsiteY7400" fmla="*/ 3771518 h 4679020"/>
              <a:gd name="connsiteX7401" fmla="*/ 1644373 w 4883895"/>
              <a:gd name="connsiteY7401" fmla="*/ 3777281 h 4679020"/>
              <a:gd name="connsiteX7402" fmla="*/ 1647968 w 4883895"/>
              <a:gd name="connsiteY7402" fmla="*/ 3773788 h 4679020"/>
              <a:gd name="connsiteX7403" fmla="*/ 1645674 w 4883895"/>
              <a:gd name="connsiteY7403" fmla="*/ 3771211 h 4679020"/>
              <a:gd name="connsiteX7404" fmla="*/ 1657957 w 4883895"/>
              <a:gd name="connsiteY7404" fmla="*/ 3763754 h 4679020"/>
              <a:gd name="connsiteX7405" fmla="*/ 1644286 w 4883895"/>
              <a:gd name="connsiteY7405" fmla="*/ 3769491 h 4679020"/>
              <a:gd name="connsiteX7406" fmla="*/ 1649490 w 4883895"/>
              <a:gd name="connsiteY7406" fmla="*/ 3763634 h 4679020"/>
              <a:gd name="connsiteX7407" fmla="*/ 1651562 w 4883895"/>
              <a:gd name="connsiteY7407" fmla="*/ 3761007 h 4679020"/>
              <a:gd name="connsiteX7408" fmla="*/ 1693598 w 4883895"/>
              <a:gd name="connsiteY7408" fmla="*/ 3739930 h 4679020"/>
              <a:gd name="connsiteX7409" fmla="*/ 1773803 w 4883895"/>
              <a:gd name="connsiteY7409" fmla="*/ 3694531 h 4679020"/>
              <a:gd name="connsiteX7410" fmla="*/ 1790756 w 4883895"/>
              <a:gd name="connsiteY7410" fmla="*/ 3685650 h 4679020"/>
              <a:gd name="connsiteX7411" fmla="*/ 1793804 w 4883895"/>
              <a:gd name="connsiteY7411" fmla="*/ 3683851 h 4679020"/>
              <a:gd name="connsiteX7412" fmla="*/ 1801231 w 4883895"/>
              <a:gd name="connsiteY7412" fmla="*/ 3676912 h 4679020"/>
              <a:gd name="connsiteX7413" fmla="*/ 1802624 w 4883895"/>
              <a:gd name="connsiteY7413" fmla="*/ 3675628 h 4679020"/>
              <a:gd name="connsiteX7414" fmla="*/ 1799948 w 4883895"/>
              <a:gd name="connsiteY7414" fmla="*/ 3675768 h 4679020"/>
              <a:gd name="connsiteX7415" fmla="*/ 1767534 w 4883895"/>
              <a:gd name="connsiteY7415" fmla="*/ 3695018 h 4679020"/>
              <a:gd name="connsiteX7416" fmla="*/ 1734561 w 4883895"/>
              <a:gd name="connsiteY7416" fmla="*/ 3712261 h 4679020"/>
              <a:gd name="connsiteX7417" fmla="*/ 1729074 w 4883895"/>
              <a:gd name="connsiteY7417" fmla="*/ 3711454 h 4679020"/>
              <a:gd name="connsiteX7418" fmla="*/ 1701013 w 4883895"/>
              <a:gd name="connsiteY7418" fmla="*/ 3725618 h 4679020"/>
              <a:gd name="connsiteX7419" fmla="*/ 1694185 w 4883895"/>
              <a:gd name="connsiteY7419" fmla="*/ 3724097 h 4679020"/>
              <a:gd name="connsiteX7420" fmla="*/ 1692413 w 4883895"/>
              <a:gd name="connsiteY7420" fmla="*/ 3724837 h 4679020"/>
              <a:gd name="connsiteX7421" fmla="*/ 1691032 w 4883895"/>
              <a:gd name="connsiteY7421" fmla="*/ 3725865 h 4679020"/>
              <a:gd name="connsiteX7422" fmla="*/ 1688570 w 4883895"/>
              <a:gd name="connsiteY7422" fmla="*/ 3726784 h 4679020"/>
              <a:gd name="connsiteX7423" fmla="*/ 1688117 w 4883895"/>
              <a:gd name="connsiteY7423" fmla="*/ 3726532 h 4679020"/>
              <a:gd name="connsiteX7424" fmla="*/ 1687230 w 4883895"/>
              <a:gd name="connsiteY7424" fmla="*/ 3727284 h 4679020"/>
              <a:gd name="connsiteX7425" fmla="*/ 1688570 w 4883895"/>
              <a:gd name="connsiteY7425" fmla="*/ 3726784 h 4679020"/>
              <a:gd name="connsiteX7426" fmla="*/ 1689274 w 4883895"/>
              <a:gd name="connsiteY7426" fmla="*/ 3727175 h 4679020"/>
              <a:gd name="connsiteX7427" fmla="*/ 1680258 w 4883895"/>
              <a:gd name="connsiteY7427" fmla="*/ 3728590 h 4679020"/>
              <a:gd name="connsiteX7428" fmla="*/ 1709161 w 4883895"/>
              <a:gd name="connsiteY7428" fmla="*/ 3713441 h 4679020"/>
              <a:gd name="connsiteX7429" fmla="*/ 1712315 w 4883895"/>
              <a:gd name="connsiteY7429" fmla="*/ 3707479 h 4679020"/>
              <a:gd name="connsiteX7430" fmla="*/ 1736774 w 4883895"/>
              <a:gd name="connsiteY7430" fmla="*/ 3690685 h 4679020"/>
              <a:gd name="connsiteX7431" fmla="*/ 1774458 w 4883895"/>
              <a:gd name="connsiteY7431" fmla="*/ 3670218 h 4679020"/>
              <a:gd name="connsiteX7432" fmla="*/ 1770105 w 4883895"/>
              <a:gd name="connsiteY7432" fmla="*/ 3668274 h 4679020"/>
              <a:gd name="connsiteX7433" fmla="*/ 1766390 w 4883895"/>
              <a:gd name="connsiteY7433" fmla="*/ 3668049 h 4679020"/>
              <a:gd name="connsiteX7434" fmla="*/ 1759274 w 4883895"/>
              <a:gd name="connsiteY7434" fmla="*/ 3672343 h 4679020"/>
              <a:gd name="connsiteX7435" fmla="*/ 1735477 w 4883895"/>
              <a:gd name="connsiteY7435" fmla="*/ 3687158 h 4679020"/>
              <a:gd name="connsiteX7436" fmla="*/ 1736702 w 4883895"/>
              <a:gd name="connsiteY7436" fmla="*/ 3680801 h 4679020"/>
              <a:gd name="connsiteX7437" fmla="*/ 1739666 w 4883895"/>
              <a:gd name="connsiteY7437" fmla="*/ 3676963 h 4679020"/>
              <a:gd name="connsiteX7438" fmla="*/ 1733723 w 4883895"/>
              <a:gd name="connsiteY7438" fmla="*/ 3680194 h 4679020"/>
              <a:gd name="connsiteX7439" fmla="*/ 1709530 w 4883895"/>
              <a:gd name="connsiteY7439" fmla="*/ 3692119 h 4679020"/>
              <a:gd name="connsiteX7440" fmla="*/ 1647536 w 4883895"/>
              <a:gd name="connsiteY7440" fmla="*/ 3722324 h 4679020"/>
              <a:gd name="connsiteX7441" fmla="*/ 1643401 w 4883895"/>
              <a:gd name="connsiteY7441" fmla="*/ 3724332 h 4679020"/>
              <a:gd name="connsiteX7442" fmla="*/ 1646330 w 4883895"/>
              <a:gd name="connsiteY7442" fmla="*/ 3720279 h 4679020"/>
              <a:gd name="connsiteX7443" fmla="*/ 1647219 w 4883895"/>
              <a:gd name="connsiteY7443" fmla="*/ 3718784 h 4679020"/>
              <a:gd name="connsiteX7444" fmla="*/ 1659889 w 4883895"/>
              <a:gd name="connsiteY7444" fmla="*/ 3712119 h 4679020"/>
              <a:gd name="connsiteX7445" fmla="*/ 1692863 w 4883895"/>
              <a:gd name="connsiteY7445" fmla="*/ 3694876 h 4679020"/>
              <a:gd name="connsiteX7446" fmla="*/ 1692213 w 4883895"/>
              <a:gd name="connsiteY7446" fmla="*/ 3686139 h 4679020"/>
              <a:gd name="connsiteX7447" fmla="*/ 1706406 w 4883895"/>
              <a:gd name="connsiteY7447" fmla="*/ 3676776 h 4679020"/>
              <a:gd name="connsiteX7448" fmla="*/ 1719340 w 4883895"/>
              <a:gd name="connsiteY7448" fmla="*/ 3666227 h 4679020"/>
              <a:gd name="connsiteX7449" fmla="*/ 1754646 w 4883895"/>
              <a:gd name="connsiteY7449" fmla="*/ 3645938 h 4679020"/>
              <a:gd name="connsiteX7450" fmla="*/ 1757122 w 4883895"/>
              <a:gd name="connsiteY7450" fmla="*/ 3643541 h 4679020"/>
              <a:gd name="connsiteX7451" fmla="*/ 1749554 w 4883895"/>
              <a:gd name="connsiteY7451" fmla="*/ 3648503 h 4679020"/>
              <a:gd name="connsiteX7452" fmla="*/ 1730507 w 4883895"/>
              <a:gd name="connsiteY7452" fmla="*/ 3658120 h 4679020"/>
              <a:gd name="connsiteX7453" fmla="*/ 1722977 w 4883895"/>
              <a:gd name="connsiteY7453" fmla="*/ 3657420 h 4679020"/>
              <a:gd name="connsiteX7454" fmla="*/ 1708426 w 4883895"/>
              <a:gd name="connsiteY7454" fmla="*/ 3664922 h 4679020"/>
              <a:gd name="connsiteX7455" fmla="*/ 1696043 w 4883895"/>
              <a:gd name="connsiteY7455" fmla="*/ 3667610 h 4679020"/>
              <a:gd name="connsiteX7456" fmla="*/ 1717350 w 4883895"/>
              <a:gd name="connsiteY7456" fmla="*/ 3656776 h 4679020"/>
              <a:gd name="connsiteX7457" fmla="*/ 1723529 w 4883895"/>
              <a:gd name="connsiteY7457" fmla="*/ 3649559 h 4679020"/>
              <a:gd name="connsiteX7458" fmla="*/ 1732526 w 4883895"/>
              <a:gd name="connsiteY7458" fmla="*/ 3646266 h 4679020"/>
              <a:gd name="connsiteX7459" fmla="*/ 1738565 w 4883895"/>
              <a:gd name="connsiteY7459" fmla="*/ 3639212 h 4679020"/>
              <a:gd name="connsiteX7460" fmla="*/ 1759654 w 4883895"/>
              <a:gd name="connsiteY7460" fmla="*/ 3626355 h 4679020"/>
              <a:gd name="connsiteX7461" fmla="*/ 1772446 w 4883895"/>
              <a:gd name="connsiteY7461" fmla="*/ 3615970 h 4679020"/>
              <a:gd name="connsiteX7462" fmla="*/ 1758098 w 4883895"/>
              <a:gd name="connsiteY7462" fmla="*/ 3623632 h 4679020"/>
              <a:gd name="connsiteX7463" fmla="*/ 1748935 w 4883895"/>
              <a:gd name="connsiteY7463" fmla="*/ 3628525 h 4679020"/>
              <a:gd name="connsiteX7464" fmla="*/ 1726323 w 4883895"/>
              <a:gd name="connsiteY7464" fmla="*/ 3641737 h 4679020"/>
              <a:gd name="connsiteX7465" fmla="*/ 1706235 w 4883895"/>
              <a:gd name="connsiteY7465" fmla="*/ 3651860 h 4679020"/>
              <a:gd name="connsiteX7466" fmla="*/ 1701062 w 4883895"/>
              <a:gd name="connsiteY7466" fmla="*/ 3654236 h 4679020"/>
              <a:gd name="connsiteX7467" fmla="*/ 1701934 w 4883895"/>
              <a:gd name="connsiteY7467" fmla="*/ 3653423 h 4679020"/>
              <a:gd name="connsiteX7468" fmla="*/ 1709136 w 4883895"/>
              <a:gd name="connsiteY7468" fmla="*/ 3646645 h 4679020"/>
              <a:gd name="connsiteX7469" fmla="*/ 1721678 w 4883895"/>
              <a:gd name="connsiteY7469" fmla="*/ 3639945 h 4679020"/>
              <a:gd name="connsiteX7470" fmla="*/ 1732628 w 4883895"/>
              <a:gd name="connsiteY7470" fmla="*/ 3629813 h 4679020"/>
              <a:gd name="connsiteX7471" fmla="*/ 1723425 w 4883895"/>
              <a:gd name="connsiteY7471" fmla="*/ 3633347 h 4679020"/>
              <a:gd name="connsiteX7472" fmla="*/ 1739588 w 4883895"/>
              <a:gd name="connsiteY7472" fmla="*/ 3618785 h 4679020"/>
              <a:gd name="connsiteX7473" fmla="*/ 1779281 w 4883895"/>
              <a:gd name="connsiteY7473" fmla="*/ 3582199 h 4679020"/>
              <a:gd name="connsiteX7474" fmla="*/ 1769661 w 4883895"/>
              <a:gd name="connsiteY7474" fmla="*/ 3587983 h 4679020"/>
              <a:gd name="connsiteX7475" fmla="*/ 1720602 w 4883895"/>
              <a:gd name="connsiteY7475" fmla="*/ 3629546 h 4679020"/>
              <a:gd name="connsiteX7476" fmla="*/ 1715536 w 4883895"/>
              <a:gd name="connsiteY7476" fmla="*/ 3631265 h 4679020"/>
              <a:gd name="connsiteX7477" fmla="*/ 1718797 w 4883895"/>
              <a:gd name="connsiteY7477" fmla="*/ 3627441 h 4679020"/>
              <a:gd name="connsiteX7478" fmla="*/ 1716596 w 4883895"/>
              <a:gd name="connsiteY7478" fmla="*/ 3629767 h 4679020"/>
              <a:gd name="connsiteX7479" fmla="*/ 1703335 w 4883895"/>
              <a:gd name="connsiteY7479" fmla="*/ 3640978 h 4679020"/>
              <a:gd name="connsiteX7480" fmla="*/ 1704249 w 4883895"/>
              <a:gd name="connsiteY7480" fmla="*/ 3637702 h 4679020"/>
              <a:gd name="connsiteX7481" fmla="*/ 1713921 w 4883895"/>
              <a:gd name="connsiteY7481" fmla="*/ 3628679 h 4679020"/>
              <a:gd name="connsiteX7482" fmla="*/ 1752329 w 4883895"/>
              <a:gd name="connsiteY7482" fmla="*/ 3593158 h 4679020"/>
              <a:gd name="connsiteX7483" fmla="*/ 1778531 w 4883895"/>
              <a:gd name="connsiteY7483" fmla="*/ 3566339 h 4679020"/>
              <a:gd name="connsiteX7484" fmla="*/ 1774521 w 4883895"/>
              <a:gd name="connsiteY7484" fmla="*/ 3567141 h 4679020"/>
              <a:gd name="connsiteX7485" fmla="*/ 1768548 w 4883895"/>
              <a:gd name="connsiteY7485" fmla="*/ 3571842 h 4679020"/>
              <a:gd name="connsiteX7486" fmla="*/ 1723474 w 4883895"/>
              <a:gd name="connsiteY7486" fmla="*/ 3612377 h 4679020"/>
              <a:gd name="connsiteX7487" fmla="*/ 1757564 w 4883895"/>
              <a:gd name="connsiteY7487" fmla="*/ 3578987 h 4679020"/>
              <a:gd name="connsiteX7488" fmla="*/ 1769761 w 4883895"/>
              <a:gd name="connsiteY7488" fmla="*/ 3568094 h 4679020"/>
              <a:gd name="connsiteX7489" fmla="*/ 1769130 w 4883895"/>
              <a:gd name="connsiteY7489" fmla="*/ 3568220 h 4679020"/>
              <a:gd name="connsiteX7490" fmla="*/ 1722171 w 4883895"/>
              <a:gd name="connsiteY7490" fmla="*/ 3604778 h 4679020"/>
              <a:gd name="connsiteX7491" fmla="*/ 1691881 w 4883895"/>
              <a:gd name="connsiteY7491" fmla="*/ 3631383 h 4679020"/>
              <a:gd name="connsiteX7492" fmla="*/ 1687069 w 4883895"/>
              <a:gd name="connsiteY7492" fmla="*/ 3633920 h 4679020"/>
              <a:gd name="connsiteX7493" fmla="*/ 1683840 w 4883895"/>
              <a:gd name="connsiteY7493" fmla="*/ 3633016 h 4679020"/>
              <a:gd name="connsiteX7494" fmla="*/ 1684453 w 4883895"/>
              <a:gd name="connsiteY7494" fmla="*/ 3631875 h 4679020"/>
              <a:gd name="connsiteX7495" fmla="*/ 1669365 w 4883895"/>
              <a:gd name="connsiteY7495" fmla="*/ 3645651 h 4679020"/>
              <a:gd name="connsiteX7496" fmla="*/ 1656601 w 4883895"/>
              <a:gd name="connsiteY7496" fmla="*/ 3655039 h 4679020"/>
              <a:gd name="connsiteX7497" fmla="*/ 1676113 w 4883895"/>
              <a:gd name="connsiteY7497" fmla="*/ 3636269 h 4679020"/>
              <a:gd name="connsiteX7498" fmla="*/ 1701706 w 4883895"/>
              <a:gd name="connsiteY7498" fmla="*/ 3611541 h 4679020"/>
              <a:gd name="connsiteX7499" fmla="*/ 1721654 w 4883895"/>
              <a:gd name="connsiteY7499" fmla="*/ 3591764 h 4679020"/>
              <a:gd name="connsiteX7500" fmla="*/ 1719781 w 4883895"/>
              <a:gd name="connsiteY7500" fmla="*/ 3589793 h 4679020"/>
              <a:gd name="connsiteX7501" fmla="*/ 1718855 w 4883895"/>
              <a:gd name="connsiteY7501" fmla="*/ 3590018 h 4679020"/>
              <a:gd name="connsiteX7502" fmla="*/ 1716871 w 4883895"/>
              <a:gd name="connsiteY7502" fmla="*/ 3591706 h 4679020"/>
              <a:gd name="connsiteX7503" fmla="*/ 1704078 w 4883895"/>
              <a:gd name="connsiteY7503" fmla="*/ 3604097 h 4679020"/>
              <a:gd name="connsiteX7504" fmla="*/ 1640970 w 4883895"/>
              <a:gd name="connsiteY7504" fmla="*/ 3665180 h 4679020"/>
              <a:gd name="connsiteX7505" fmla="*/ 1628827 w 4883895"/>
              <a:gd name="connsiteY7505" fmla="*/ 3673645 h 4679020"/>
              <a:gd name="connsiteX7506" fmla="*/ 1632022 w 4883895"/>
              <a:gd name="connsiteY7506" fmla="*/ 3670288 h 4679020"/>
              <a:gd name="connsiteX7507" fmla="*/ 1637752 w 4883895"/>
              <a:gd name="connsiteY7507" fmla="*/ 3666899 h 4679020"/>
              <a:gd name="connsiteX7508" fmla="*/ 1642138 w 4883895"/>
              <a:gd name="connsiteY7508" fmla="*/ 3663503 h 4679020"/>
              <a:gd name="connsiteX7509" fmla="*/ 1639853 w 4883895"/>
              <a:gd name="connsiteY7509" fmla="*/ 3662783 h 4679020"/>
              <a:gd name="connsiteX7510" fmla="*/ 1641071 w 4883895"/>
              <a:gd name="connsiteY7510" fmla="*/ 3661663 h 4679020"/>
              <a:gd name="connsiteX7511" fmla="*/ 1650698 w 4883895"/>
              <a:gd name="connsiteY7511" fmla="*/ 3648762 h 4679020"/>
              <a:gd name="connsiteX7512" fmla="*/ 1633974 w 4883895"/>
              <a:gd name="connsiteY7512" fmla="*/ 3664766 h 4679020"/>
              <a:gd name="connsiteX7513" fmla="*/ 1632898 w 4883895"/>
              <a:gd name="connsiteY7513" fmla="*/ 3665739 h 4679020"/>
              <a:gd name="connsiteX7514" fmla="*/ 1632709 w 4883895"/>
              <a:gd name="connsiteY7514" fmla="*/ 3665821 h 4679020"/>
              <a:gd name="connsiteX7515" fmla="*/ 1628624 w 4883895"/>
              <a:gd name="connsiteY7515" fmla="*/ 3668130 h 4679020"/>
              <a:gd name="connsiteX7516" fmla="*/ 1651491 w 4883895"/>
              <a:gd name="connsiteY7516" fmla="*/ 3644427 h 4679020"/>
              <a:gd name="connsiteX7517" fmla="*/ 1687958 w 4883895"/>
              <a:gd name="connsiteY7517" fmla="*/ 3608293 h 4679020"/>
              <a:gd name="connsiteX7518" fmla="*/ 1692704 w 4883895"/>
              <a:gd name="connsiteY7518" fmla="*/ 3604187 h 4679020"/>
              <a:gd name="connsiteX7519" fmla="*/ 1686782 w 4883895"/>
              <a:gd name="connsiteY7519" fmla="*/ 3607792 h 4679020"/>
              <a:gd name="connsiteX7520" fmla="*/ 1618605 w 4883895"/>
              <a:gd name="connsiteY7520" fmla="*/ 3670468 h 4679020"/>
              <a:gd name="connsiteX7521" fmla="*/ 1689902 w 4883895"/>
              <a:gd name="connsiteY7521" fmla="*/ 3600420 h 4679020"/>
              <a:gd name="connsiteX7522" fmla="*/ 1695418 w 4883895"/>
              <a:gd name="connsiteY7522" fmla="*/ 3594567 h 4679020"/>
              <a:gd name="connsiteX7523" fmla="*/ 1697415 w 4883895"/>
              <a:gd name="connsiteY7523" fmla="*/ 3589256 h 4679020"/>
              <a:gd name="connsiteX7524" fmla="*/ 1697397 w 4883895"/>
              <a:gd name="connsiteY7524" fmla="*/ 3589117 h 4679020"/>
              <a:gd name="connsiteX7525" fmla="*/ 1686179 w 4883895"/>
              <a:gd name="connsiteY7525" fmla="*/ 3598832 h 4679020"/>
              <a:gd name="connsiteX7526" fmla="*/ 1653442 w 4883895"/>
              <a:gd name="connsiteY7526" fmla="*/ 3629165 h 4679020"/>
              <a:gd name="connsiteX7527" fmla="*/ 1680284 w 4883895"/>
              <a:gd name="connsiteY7527" fmla="*/ 3602102 h 4679020"/>
              <a:gd name="connsiteX7528" fmla="*/ 1700659 w 4883895"/>
              <a:gd name="connsiteY7528" fmla="*/ 3582409 h 4679020"/>
              <a:gd name="connsiteX7529" fmla="*/ 1702432 w 4883895"/>
              <a:gd name="connsiteY7529" fmla="*/ 3579491 h 4679020"/>
              <a:gd name="connsiteX7530" fmla="*/ 1721454 w 4883895"/>
              <a:gd name="connsiteY7530" fmla="*/ 3558665 h 4679020"/>
              <a:gd name="connsiteX7531" fmla="*/ 1734003 w 4883895"/>
              <a:gd name="connsiteY7531" fmla="*/ 3547347 h 4679020"/>
              <a:gd name="connsiteX7532" fmla="*/ 1742974 w 4883895"/>
              <a:gd name="connsiteY7532" fmla="*/ 3528807 h 4679020"/>
              <a:gd name="connsiteX7533" fmla="*/ 1754774 w 4883895"/>
              <a:gd name="connsiteY7533" fmla="*/ 3506867 h 4679020"/>
              <a:gd name="connsiteX7534" fmla="*/ 1749026 w 4883895"/>
              <a:gd name="connsiteY7534" fmla="*/ 3510833 h 4679020"/>
              <a:gd name="connsiteX7535" fmla="*/ 1741917 w 4883895"/>
              <a:gd name="connsiteY7535" fmla="*/ 3523759 h 4679020"/>
              <a:gd name="connsiteX7536" fmla="*/ 1747940 w 4883895"/>
              <a:gd name="connsiteY7536" fmla="*/ 3511582 h 4679020"/>
              <a:gd name="connsiteX7537" fmla="*/ 1747680 w 4883895"/>
              <a:gd name="connsiteY7537" fmla="*/ 3511761 h 4679020"/>
              <a:gd name="connsiteX7538" fmla="*/ 1678031 w 4883895"/>
              <a:gd name="connsiteY7538" fmla="*/ 3569063 h 4679020"/>
              <a:gd name="connsiteX7539" fmla="*/ 1681266 w 4883895"/>
              <a:gd name="connsiteY7539" fmla="*/ 3558067 h 4679020"/>
              <a:gd name="connsiteX7540" fmla="*/ 1690445 w 4883895"/>
              <a:gd name="connsiteY7540" fmla="*/ 3536467 h 4679020"/>
              <a:gd name="connsiteX7541" fmla="*/ 1729307 w 4883895"/>
              <a:gd name="connsiteY7541" fmla="*/ 3502191 h 4679020"/>
              <a:gd name="connsiteX7542" fmla="*/ 1765293 w 4883895"/>
              <a:gd name="connsiteY7542" fmla="*/ 3477578 h 4679020"/>
              <a:gd name="connsiteX7543" fmla="*/ 1765437 w 4883895"/>
              <a:gd name="connsiteY7543" fmla="*/ 3477300 h 4679020"/>
              <a:gd name="connsiteX7544" fmla="*/ 1766003 w 4883895"/>
              <a:gd name="connsiteY7544" fmla="*/ 3474705 h 4679020"/>
              <a:gd name="connsiteX7545" fmla="*/ 1771934 w 4883895"/>
              <a:gd name="connsiteY7545" fmla="*/ 3461310 h 4679020"/>
              <a:gd name="connsiteX7546" fmla="*/ 1768145 w 4883895"/>
              <a:gd name="connsiteY7546" fmla="*/ 3464468 h 4679020"/>
              <a:gd name="connsiteX7547" fmla="*/ 1746964 w 4883895"/>
              <a:gd name="connsiteY7547" fmla="*/ 3477968 h 4679020"/>
              <a:gd name="connsiteX7548" fmla="*/ 1722090 w 4883895"/>
              <a:gd name="connsiteY7548" fmla="*/ 3483299 h 4679020"/>
              <a:gd name="connsiteX7549" fmla="*/ 1698074 w 4883895"/>
              <a:gd name="connsiteY7549" fmla="*/ 3500697 h 4679020"/>
              <a:gd name="connsiteX7550" fmla="*/ 1694803 w 4883895"/>
              <a:gd name="connsiteY7550" fmla="*/ 3462395 h 4679020"/>
              <a:gd name="connsiteX7551" fmla="*/ 1664999 w 4883895"/>
              <a:gd name="connsiteY7551" fmla="*/ 3486279 h 4679020"/>
              <a:gd name="connsiteX7552" fmla="*/ 1636685 w 4883895"/>
              <a:gd name="connsiteY7552" fmla="*/ 3512793 h 4679020"/>
              <a:gd name="connsiteX7553" fmla="*/ 1639383 w 4883895"/>
              <a:gd name="connsiteY7553" fmla="*/ 3495577 h 4679020"/>
              <a:gd name="connsiteX7554" fmla="*/ 1632152 w 4883895"/>
              <a:gd name="connsiteY7554" fmla="*/ 3493364 h 4679020"/>
              <a:gd name="connsiteX7555" fmla="*/ 1637570 w 4883895"/>
              <a:gd name="connsiteY7555" fmla="*/ 3487100 h 4679020"/>
              <a:gd name="connsiteX7556" fmla="*/ 1694160 w 4883895"/>
              <a:gd name="connsiteY7556" fmla="*/ 3435554 h 4679020"/>
              <a:gd name="connsiteX7557" fmla="*/ 1694621 w 4883895"/>
              <a:gd name="connsiteY7557" fmla="*/ 3429727 h 4679020"/>
              <a:gd name="connsiteX7558" fmla="*/ 1688458 w 4883895"/>
              <a:gd name="connsiteY7558" fmla="*/ 3429988 h 4679020"/>
              <a:gd name="connsiteX7559" fmla="*/ 1690912 w 4883895"/>
              <a:gd name="connsiteY7559" fmla="*/ 3424001 h 4679020"/>
              <a:gd name="connsiteX7560" fmla="*/ 1726949 w 4883895"/>
              <a:gd name="connsiteY7560" fmla="*/ 3359810 h 4679020"/>
              <a:gd name="connsiteX7561" fmla="*/ 1737171 w 4883895"/>
              <a:gd name="connsiteY7561" fmla="*/ 3334860 h 4679020"/>
              <a:gd name="connsiteX7562" fmla="*/ 1831993 w 4883895"/>
              <a:gd name="connsiteY7562" fmla="*/ 3209204 h 4679020"/>
              <a:gd name="connsiteX7563" fmla="*/ 1891968 w 4883895"/>
              <a:gd name="connsiteY7563" fmla="*/ 3137968 h 4679020"/>
              <a:gd name="connsiteX7564" fmla="*/ 1876247 w 4883895"/>
              <a:gd name="connsiteY7564" fmla="*/ 3146878 h 4679020"/>
              <a:gd name="connsiteX7565" fmla="*/ 1634808 w 4883895"/>
              <a:gd name="connsiteY7565" fmla="*/ 3304181 h 4679020"/>
              <a:gd name="connsiteX7566" fmla="*/ 1526958 w 4883895"/>
              <a:gd name="connsiteY7566" fmla="*/ 3380443 h 4679020"/>
              <a:gd name="connsiteX7567" fmla="*/ 1549014 w 4883895"/>
              <a:gd name="connsiteY7567" fmla="*/ 3335416 h 4679020"/>
              <a:gd name="connsiteX7568" fmla="*/ 1597551 w 4883895"/>
              <a:gd name="connsiteY7568" fmla="*/ 3294016 h 4679020"/>
              <a:gd name="connsiteX7569" fmla="*/ 1683210 w 4883895"/>
              <a:gd name="connsiteY7569" fmla="*/ 3229496 h 4679020"/>
              <a:gd name="connsiteX7570" fmla="*/ 1751525 w 4883895"/>
              <a:gd name="connsiteY7570" fmla="*/ 3183527 h 4679020"/>
              <a:gd name="connsiteX7571" fmla="*/ 1763575 w 4883895"/>
              <a:gd name="connsiteY7571" fmla="*/ 3165438 h 4679020"/>
              <a:gd name="connsiteX7572" fmla="*/ 1618793 w 4883895"/>
              <a:gd name="connsiteY7572" fmla="*/ 3261165 h 4679020"/>
              <a:gd name="connsiteX7573" fmla="*/ 1503055 w 4883895"/>
              <a:gd name="connsiteY7573" fmla="*/ 3338254 h 4679020"/>
              <a:gd name="connsiteX7574" fmla="*/ 1484879 w 4883895"/>
              <a:gd name="connsiteY7574" fmla="*/ 3341344 h 4679020"/>
              <a:gd name="connsiteX7575" fmla="*/ 1466009 w 4883895"/>
              <a:gd name="connsiteY7575" fmla="*/ 3336405 h 4679020"/>
              <a:gd name="connsiteX7576" fmla="*/ 1480472 w 4883895"/>
              <a:gd name="connsiteY7576" fmla="*/ 3319953 h 4679020"/>
              <a:gd name="connsiteX7577" fmla="*/ 1488483 w 4883895"/>
              <a:gd name="connsiteY7577" fmla="*/ 3298921 h 4679020"/>
              <a:gd name="connsiteX7578" fmla="*/ 1464963 w 4883895"/>
              <a:gd name="connsiteY7578" fmla="*/ 3313002 h 4679020"/>
              <a:gd name="connsiteX7579" fmla="*/ 1472814 w 4883895"/>
              <a:gd name="connsiteY7579" fmla="*/ 3305392 h 4679020"/>
              <a:gd name="connsiteX7580" fmla="*/ 1460850 w 4883895"/>
              <a:gd name="connsiteY7580" fmla="*/ 3315466 h 4679020"/>
              <a:gd name="connsiteX7581" fmla="*/ 1464963 w 4883895"/>
              <a:gd name="connsiteY7581" fmla="*/ 3313002 h 4679020"/>
              <a:gd name="connsiteX7582" fmla="*/ 1453045 w 4883895"/>
              <a:gd name="connsiteY7582" fmla="*/ 3325010 h 4679020"/>
              <a:gd name="connsiteX7583" fmla="*/ 1449375 w 4883895"/>
              <a:gd name="connsiteY7583" fmla="*/ 3326733 h 4679020"/>
              <a:gd name="connsiteX7584" fmla="*/ 1443965 w 4883895"/>
              <a:gd name="connsiteY7584" fmla="*/ 3332427 h 4679020"/>
              <a:gd name="connsiteX7585" fmla="*/ 1430998 w 4883895"/>
              <a:gd name="connsiteY7585" fmla="*/ 3344722 h 4679020"/>
              <a:gd name="connsiteX7586" fmla="*/ 1422723 w 4883895"/>
              <a:gd name="connsiteY7586" fmla="*/ 3350001 h 4679020"/>
              <a:gd name="connsiteX7587" fmla="*/ 1422457 w 4883895"/>
              <a:gd name="connsiteY7587" fmla="*/ 3348119 h 4679020"/>
              <a:gd name="connsiteX7588" fmla="*/ 1431372 w 4883895"/>
              <a:gd name="connsiteY7588" fmla="*/ 3338465 h 4679020"/>
              <a:gd name="connsiteX7589" fmla="*/ 1421493 w 4883895"/>
              <a:gd name="connsiteY7589" fmla="*/ 3346184 h 4679020"/>
              <a:gd name="connsiteX7590" fmla="*/ 1421488 w 4883895"/>
              <a:gd name="connsiteY7590" fmla="*/ 3346176 h 4679020"/>
              <a:gd name="connsiteX7591" fmla="*/ 1421412 w 4883895"/>
              <a:gd name="connsiteY7591" fmla="*/ 3346247 h 4679020"/>
              <a:gd name="connsiteX7592" fmla="*/ 1401852 w 4883895"/>
              <a:gd name="connsiteY7592" fmla="*/ 3361531 h 4679020"/>
              <a:gd name="connsiteX7593" fmla="*/ 1414089 w 4883895"/>
              <a:gd name="connsiteY7593" fmla="*/ 3353163 h 4679020"/>
              <a:gd name="connsiteX7594" fmla="*/ 1421412 w 4883895"/>
              <a:gd name="connsiteY7594" fmla="*/ 3346247 h 4679020"/>
              <a:gd name="connsiteX7595" fmla="*/ 1421493 w 4883895"/>
              <a:gd name="connsiteY7595" fmla="*/ 3346184 h 4679020"/>
              <a:gd name="connsiteX7596" fmla="*/ 1422457 w 4883895"/>
              <a:gd name="connsiteY7596" fmla="*/ 3348119 h 4679020"/>
              <a:gd name="connsiteX7597" fmla="*/ 1395980 w 4883895"/>
              <a:gd name="connsiteY7597" fmla="*/ 3366937 h 4679020"/>
              <a:gd name="connsiteX7598" fmla="*/ 1400334 w 4883895"/>
              <a:gd name="connsiteY7598" fmla="*/ 3360883 h 4679020"/>
              <a:gd name="connsiteX7599" fmla="*/ 1399588 w 4883895"/>
              <a:gd name="connsiteY7599" fmla="*/ 3354184 h 4679020"/>
              <a:gd name="connsiteX7600" fmla="*/ 1418553 w 4883895"/>
              <a:gd name="connsiteY7600" fmla="*/ 3335478 h 4679020"/>
              <a:gd name="connsiteX7601" fmla="*/ 1482567 w 4883895"/>
              <a:gd name="connsiteY7601" fmla="*/ 3275507 h 4679020"/>
              <a:gd name="connsiteX7602" fmla="*/ 1486014 w 4883895"/>
              <a:gd name="connsiteY7602" fmla="*/ 3272593 h 4679020"/>
              <a:gd name="connsiteX7603" fmla="*/ 1486113 w 4883895"/>
              <a:gd name="connsiteY7603" fmla="*/ 3272455 h 4679020"/>
              <a:gd name="connsiteX7604" fmla="*/ 1498744 w 4883895"/>
              <a:gd name="connsiteY7604" fmla="*/ 3260306 h 4679020"/>
              <a:gd name="connsiteX7605" fmla="*/ 1506106 w 4883895"/>
              <a:gd name="connsiteY7605" fmla="*/ 3255599 h 4679020"/>
              <a:gd name="connsiteX7606" fmla="*/ 1535742 w 4883895"/>
              <a:gd name="connsiteY7606" fmla="*/ 3230537 h 4679020"/>
              <a:gd name="connsiteX7607" fmla="*/ 1516019 w 4883895"/>
              <a:gd name="connsiteY7607" fmla="*/ 3243144 h 4679020"/>
              <a:gd name="connsiteX7608" fmla="*/ 1498744 w 4883895"/>
              <a:gd name="connsiteY7608" fmla="*/ 3260306 h 4679020"/>
              <a:gd name="connsiteX7609" fmla="*/ 1489898 w 4883895"/>
              <a:gd name="connsiteY7609" fmla="*/ 3264357 h 4679020"/>
              <a:gd name="connsiteX7610" fmla="*/ 1472357 w 4883895"/>
              <a:gd name="connsiteY7610" fmla="*/ 3279350 h 4679020"/>
              <a:gd name="connsiteX7611" fmla="*/ 1405812 w 4883895"/>
              <a:gd name="connsiteY7611" fmla="*/ 3339483 h 4679020"/>
              <a:gd name="connsiteX7612" fmla="*/ 1367119 w 4883895"/>
              <a:gd name="connsiteY7612" fmla="*/ 3373761 h 4679020"/>
              <a:gd name="connsiteX7613" fmla="*/ 1370596 w 4883895"/>
              <a:gd name="connsiteY7613" fmla="*/ 3365546 h 4679020"/>
              <a:gd name="connsiteX7614" fmla="*/ 1380435 w 4883895"/>
              <a:gd name="connsiteY7614" fmla="*/ 3355706 h 4679020"/>
              <a:gd name="connsiteX7615" fmla="*/ 1414545 w 4883895"/>
              <a:gd name="connsiteY7615" fmla="*/ 3314623 h 4679020"/>
              <a:gd name="connsiteX7616" fmla="*/ 1468386 w 4883895"/>
              <a:gd name="connsiteY7616" fmla="*/ 3264247 h 4679020"/>
              <a:gd name="connsiteX7617" fmla="*/ 1470781 w 4883895"/>
              <a:gd name="connsiteY7617" fmla="*/ 3262244 h 4679020"/>
              <a:gd name="connsiteX7618" fmla="*/ 1471032 w 4883895"/>
              <a:gd name="connsiteY7618" fmla="*/ 3261311 h 4679020"/>
              <a:gd name="connsiteX7619" fmla="*/ 1474158 w 4883895"/>
              <a:gd name="connsiteY7619" fmla="*/ 3254542 h 4679020"/>
              <a:gd name="connsiteX7620" fmla="*/ 1467152 w 4883895"/>
              <a:gd name="connsiteY7620" fmla="*/ 3260442 h 4679020"/>
              <a:gd name="connsiteX7621" fmla="*/ 1399943 w 4883895"/>
              <a:gd name="connsiteY7621" fmla="*/ 3318090 h 4679020"/>
              <a:gd name="connsiteX7622" fmla="*/ 1451789 w 4883895"/>
              <a:gd name="connsiteY7622" fmla="*/ 3262881 h 4679020"/>
              <a:gd name="connsiteX7623" fmla="*/ 1468217 w 4883895"/>
              <a:gd name="connsiteY7623" fmla="*/ 3247865 h 4679020"/>
              <a:gd name="connsiteX7624" fmla="*/ 1464162 w 4883895"/>
              <a:gd name="connsiteY7624" fmla="*/ 3249189 h 4679020"/>
              <a:gd name="connsiteX7625" fmla="*/ 1463877 w 4883895"/>
              <a:gd name="connsiteY7625" fmla="*/ 3249198 h 4679020"/>
              <a:gd name="connsiteX7626" fmla="*/ 1440578 w 4883895"/>
              <a:gd name="connsiteY7626" fmla="*/ 3270411 h 4679020"/>
              <a:gd name="connsiteX7627" fmla="*/ 1397755 w 4883895"/>
              <a:gd name="connsiteY7627" fmla="*/ 3308866 h 4679020"/>
              <a:gd name="connsiteX7628" fmla="*/ 1397883 w 4883895"/>
              <a:gd name="connsiteY7628" fmla="*/ 3308852 h 4679020"/>
              <a:gd name="connsiteX7629" fmla="*/ 1390061 w 4883895"/>
              <a:gd name="connsiteY7629" fmla="*/ 3321483 h 4679020"/>
              <a:gd name="connsiteX7630" fmla="*/ 1388411 w 4883895"/>
              <a:gd name="connsiteY7630" fmla="*/ 3318572 h 4679020"/>
              <a:gd name="connsiteX7631" fmla="*/ 1392529 w 4883895"/>
              <a:gd name="connsiteY7631" fmla="*/ 3309410 h 4679020"/>
              <a:gd name="connsiteX7632" fmla="*/ 1397092 w 4883895"/>
              <a:gd name="connsiteY7632" fmla="*/ 3308935 h 4679020"/>
              <a:gd name="connsiteX7633" fmla="*/ 1437077 w 4883895"/>
              <a:gd name="connsiteY7633" fmla="*/ 3268279 h 4679020"/>
              <a:gd name="connsiteX7634" fmla="*/ 1457492 w 4883895"/>
              <a:gd name="connsiteY7634" fmla="*/ 3249408 h 4679020"/>
              <a:gd name="connsiteX7635" fmla="*/ 1454696 w 4883895"/>
              <a:gd name="connsiteY7635" fmla="*/ 3249499 h 4679020"/>
              <a:gd name="connsiteX7636" fmla="*/ 1455106 w 4883895"/>
              <a:gd name="connsiteY7636" fmla="*/ 3246818 h 4679020"/>
              <a:gd name="connsiteX7637" fmla="*/ 1406293 w 4883895"/>
              <a:gd name="connsiteY7637" fmla="*/ 3287734 h 4679020"/>
              <a:gd name="connsiteX7638" fmla="*/ 1405602 w 4883895"/>
              <a:gd name="connsiteY7638" fmla="*/ 3285054 h 4679020"/>
              <a:gd name="connsiteX7639" fmla="*/ 1389391 w 4883895"/>
              <a:gd name="connsiteY7639" fmla="*/ 3299293 h 4679020"/>
              <a:gd name="connsiteX7640" fmla="*/ 1387699 w 4883895"/>
              <a:gd name="connsiteY7640" fmla="*/ 3301022 h 4679020"/>
              <a:gd name="connsiteX7641" fmla="*/ 1386531 w 4883895"/>
              <a:gd name="connsiteY7641" fmla="*/ 3301185 h 4679020"/>
              <a:gd name="connsiteX7642" fmla="*/ 1379139 w 4883895"/>
              <a:gd name="connsiteY7642" fmla="*/ 3304455 h 4679020"/>
              <a:gd name="connsiteX7643" fmla="*/ 1380232 w 4883895"/>
              <a:gd name="connsiteY7643" fmla="*/ 3303296 h 4679020"/>
              <a:gd name="connsiteX7644" fmla="*/ 1408190 w 4883895"/>
              <a:gd name="connsiteY7644" fmla="*/ 3276704 h 4679020"/>
              <a:gd name="connsiteX7645" fmla="*/ 1410422 w 4883895"/>
              <a:gd name="connsiteY7645" fmla="*/ 3272862 h 4679020"/>
              <a:gd name="connsiteX7646" fmla="*/ 1442855 w 4883895"/>
              <a:gd name="connsiteY7646" fmla="*/ 3236435 h 4679020"/>
              <a:gd name="connsiteX7647" fmla="*/ 1441086 w 4883895"/>
              <a:gd name="connsiteY7647" fmla="*/ 3237312 h 4679020"/>
              <a:gd name="connsiteX7648" fmla="*/ 1382682 w 4883895"/>
              <a:gd name="connsiteY7648" fmla="*/ 3291165 h 4679020"/>
              <a:gd name="connsiteX7649" fmla="*/ 1382402 w 4883895"/>
              <a:gd name="connsiteY7649" fmla="*/ 3291426 h 4679020"/>
              <a:gd name="connsiteX7650" fmla="*/ 1374132 w 4883895"/>
              <a:gd name="connsiteY7650" fmla="*/ 3296367 h 4679020"/>
              <a:gd name="connsiteX7651" fmla="*/ 1370827 w 4883895"/>
              <a:gd name="connsiteY7651" fmla="*/ 3299048 h 4679020"/>
              <a:gd name="connsiteX7652" fmla="*/ 1369622 w 4883895"/>
              <a:gd name="connsiteY7652" fmla="*/ 3291633 h 4679020"/>
              <a:gd name="connsiteX7653" fmla="*/ 1360465 w 4883895"/>
              <a:gd name="connsiteY7653" fmla="*/ 3295955 h 4679020"/>
              <a:gd name="connsiteX7654" fmla="*/ 1353643 w 4883895"/>
              <a:gd name="connsiteY7654" fmla="*/ 3295102 h 4679020"/>
              <a:gd name="connsiteX7655" fmla="*/ 1376694 w 4883895"/>
              <a:gd name="connsiteY7655" fmla="*/ 3279942 h 4679020"/>
              <a:gd name="connsiteX7656" fmla="*/ 1372851 w 4883895"/>
              <a:gd name="connsiteY7656" fmla="*/ 3272664 h 4679020"/>
              <a:gd name="connsiteX7657" fmla="*/ 1386379 w 4883895"/>
              <a:gd name="connsiteY7657" fmla="*/ 3265687 h 4679020"/>
              <a:gd name="connsiteX7658" fmla="*/ 1377201 w 4883895"/>
              <a:gd name="connsiteY7658" fmla="*/ 3267584 h 4679020"/>
              <a:gd name="connsiteX7659" fmla="*/ 1372689 w 4883895"/>
              <a:gd name="connsiteY7659" fmla="*/ 3268750 h 4679020"/>
              <a:gd name="connsiteX7660" fmla="*/ 1366595 w 4883895"/>
              <a:gd name="connsiteY7660" fmla="*/ 3273301 h 4679020"/>
              <a:gd name="connsiteX7661" fmla="*/ 1368459 w 4883895"/>
              <a:gd name="connsiteY7661" fmla="*/ 3269843 h 4679020"/>
              <a:gd name="connsiteX7662" fmla="*/ 1359890 w 4883895"/>
              <a:gd name="connsiteY7662" fmla="*/ 3272059 h 4679020"/>
              <a:gd name="connsiteX7663" fmla="*/ 1348705 w 4883895"/>
              <a:gd name="connsiteY7663" fmla="*/ 3276361 h 4679020"/>
              <a:gd name="connsiteX7664" fmla="*/ 1368109 w 4883895"/>
              <a:gd name="connsiteY7664" fmla="*/ 3263009 h 4679020"/>
              <a:gd name="connsiteX7665" fmla="*/ 1374337 w 4883895"/>
              <a:gd name="connsiteY7665" fmla="*/ 3258939 h 4679020"/>
              <a:gd name="connsiteX7666" fmla="*/ 1374442 w 4883895"/>
              <a:gd name="connsiteY7666" fmla="*/ 3258745 h 4679020"/>
              <a:gd name="connsiteX7667" fmla="*/ 1385485 w 4883895"/>
              <a:gd name="connsiteY7667" fmla="*/ 3248988 h 4679020"/>
              <a:gd name="connsiteX7668" fmla="*/ 1387712 w 4883895"/>
              <a:gd name="connsiteY7668" fmla="*/ 3247731 h 4679020"/>
              <a:gd name="connsiteX7669" fmla="*/ 1383250 w 4883895"/>
              <a:gd name="connsiteY7669" fmla="*/ 3248266 h 4679020"/>
              <a:gd name="connsiteX7670" fmla="*/ 1360566 w 4883895"/>
              <a:gd name="connsiteY7670" fmla="*/ 3259566 h 4679020"/>
              <a:gd name="connsiteX7671" fmla="*/ 1340361 w 4883895"/>
              <a:gd name="connsiteY7671" fmla="*/ 3269495 h 4679020"/>
              <a:gd name="connsiteX7672" fmla="*/ 1327366 w 4883895"/>
              <a:gd name="connsiteY7672" fmla="*/ 3275462 h 4679020"/>
              <a:gd name="connsiteX7673" fmla="*/ 1330522 w 4883895"/>
              <a:gd name="connsiteY7673" fmla="*/ 3272633 h 4679020"/>
              <a:gd name="connsiteX7674" fmla="*/ 1352472 w 4883895"/>
              <a:gd name="connsiteY7674" fmla="*/ 3251255 h 4679020"/>
              <a:gd name="connsiteX7675" fmla="*/ 1365346 w 4883895"/>
              <a:gd name="connsiteY7675" fmla="*/ 3241729 h 4679020"/>
              <a:gd name="connsiteX7676" fmla="*/ 1363253 w 4883895"/>
              <a:gd name="connsiteY7676" fmla="*/ 3240803 h 4679020"/>
              <a:gd name="connsiteX7677" fmla="*/ 1363168 w 4883895"/>
              <a:gd name="connsiteY7677" fmla="*/ 3240836 h 4679020"/>
              <a:gd name="connsiteX7678" fmla="*/ 1364115 w 4883895"/>
              <a:gd name="connsiteY7678" fmla="*/ 3239913 h 4679020"/>
              <a:gd name="connsiteX7679" fmla="*/ 1400930 w 4883895"/>
              <a:gd name="connsiteY7679" fmla="*/ 3206460 h 4679020"/>
              <a:gd name="connsiteX7680" fmla="*/ 1412597 w 4883895"/>
              <a:gd name="connsiteY7680" fmla="*/ 3192297 h 4679020"/>
              <a:gd name="connsiteX7681" fmla="*/ 1391314 w 4883895"/>
              <a:gd name="connsiteY7681" fmla="*/ 3211544 h 4679020"/>
              <a:gd name="connsiteX7682" fmla="*/ 1356143 w 4883895"/>
              <a:gd name="connsiteY7682" fmla="*/ 3243511 h 4679020"/>
              <a:gd name="connsiteX7683" fmla="*/ 1352910 w 4883895"/>
              <a:gd name="connsiteY7683" fmla="*/ 3244743 h 4679020"/>
              <a:gd name="connsiteX7684" fmla="*/ 1346731 w 4883895"/>
              <a:gd name="connsiteY7684" fmla="*/ 3245336 h 4679020"/>
              <a:gd name="connsiteX7685" fmla="*/ 1377293 w 4883895"/>
              <a:gd name="connsiteY7685" fmla="*/ 3218461 h 4679020"/>
              <a:gd name="connsiteX7686" fmla="*/ 1336714 w 4883895"/>
              <a:gd name="connsiteY7686" fmla="*/ 3235959 h 4679020"/>
              <a:gd name="connsiteX7687" fmla="*/ 1337145 w 4883895"/>
              <a:gd name="connsiteY7687" fmla="*/ 3223202 h 4679020"/>
              <a:gd name="connsiteX7688" fmla="*/ 1340407 w 4883895"/>
              <a:gd name="connsiteY7688" fmla="*/ 3219392 h 4679020"/>
              <a:gd name="connsiteX7689" fmla="*/ 1328334 w 4883895"/>
              <a:gd name="connsiteY7689" fmla="*/ 3221240 h 4679020"/>
              <a:gd name="connsiteX7690" fmla="*/ 1310643 w 4883895"/>
              <a:gd name="connsiteY7690" fmla="*/ 3229649 h 4679020"/>
              <a:gd name="connsiteX7691" fmla="*/ 1308379 w 4883895"/>
              <a:gd name="connsiteY7691" fmla="*/ 3230890 h 4679020"/>
              <a:gd name="connsiteX7692" fmla="*/ 1358926 w 4883895"/>
              <a:gd name="connsiteY7692" fmla="*/ 3183682 h 4679020"/>
              <a:gd name="connsiteX7693" fmla="*/ 1358804 w 4883895"/>
              <a:gd name="connsiteY7693" fmla="*/ 3179035 h 4679020"/>
              <a:gd name="connsiteX7694" fmla="*/ 1315864 w 4883895"/>
              <a:gd name="connsiteY7694" fmla="*/ 3215584 h 4679020"/>
              <a:gd name="connsiteX7695" fmla="*/ 1331374 w 4883895"/>
              <a:gd name="connsiteY7695" fmla="*/ 3198354 h 4679020"/>
              <a:gd name="connsiteX7696" fmla="*/ 1343861 w 4883895"/>
              <a:gd name="connsiteY7696" fmla="*/ 3186684 h 4679020"/>
              <a:gd name="connsiteX7697" fmla="*/ 1346243 w 4883895"/>
              <a:gd name="connsiteY7697" fmla="*/ 3185127 h 4679020"/>
              <a:gd name="connsiteX7698" fmla="*/ 1355744 w 4883895"/>
              <a:gd name="connsiteY7698" fmla="*/ 3177696 h 4679020"/>
              <a:gd name="connsiteX7699" fmla="*/ 1353893 w 4883895"/>
              <a:gd name="connsiteY7699" fmla="*/ 3177330 h 4679020"/>
              <a:gd name="connsiteX7700" fmla="*/ 1364628 w 4883895"/>
              <a:gd name="connsiteY7700" fmla="*/ 3167339 h 4679020"/>
              <a:gd name="connsiteX7701" fmla="*/ 1380280 w 4883895"/>
              <a:gd name="connsiteY7701" fmla="*/ 3150170 h 4679020"/>
              <a:gd name="connsiteX7702" fmla="*/ 1369484 w 4883895"/>
              <a:gd name="connsiteY7702" fmla="*/ 3159440 h 4679020"/>
              <a:gd name="connsiteX7703" fmla="*/ 1347020 w 4883895"/>
              <a:gd name="connsiteY7703" fmla="*/ 3178733 h 4679020"/>
              <a:gd name="connsiteX7704" fmla="*/ 1344880 w 4883895"/>
              <a:gd name="connsiteY7704" fmla="*/ 3179342 h 4679020"/>
              <a:gd name="connsiteX7705" fmla="*/ 1339788 w 4883895"/>
              <a:gd name="connsiteY7705" fmla="*/ 3180413 h 4679020"/>
              <a:gd name="connsiteX7706" fmla="*/ 1368713 w 4883895"/>
              <a:gd name="connsiteY7706" fmla="*/ 3158879 h 4679020"/>
              <a:gd name="connsiteX7707" fmla="*/ 1357004 w 4883895"/>
              <a:gd name="connsiteY7707" fmla="*/ 3164776 h 4679020"/>
              <a:gd name="connsiteX7708" fmla="*/ 1356343 w 4883895"/>
              <a:gd name="connsiteY7708" fmla="*/ 3165176 h 4679020"/>
              <a:gd name="connsiteX7709" fmla="*/ 1353079 w 4883895"/>
              <a:gd name="connsiteY7709" fmla="*/ 3170065 h 4679020"/>
              <a:gd name="connsiteX7710" fmla="*/ 1353868 w 4883895"/>
              <a:gd name="connsiteY7710" fmla="*/ 3166671 h 4679020"/>
              <a:gd name="connsiteX7711" fmla="*/ 1343856 w 4883895"/>
              <a:gd name="connsiteY7711" fmla="*/ 3172719 h 4679020"/>
              <a:gd name="connsiteX7712" fmla="*/ 1341808 w 4883895"/>
              <a:gd name="connsiteY7712" fmla="*/ 3173989 h 4679020"/>
              <a:gd name="connsiteX7713" fmla="*/ 1337796 w 4883895"/>
              <a:gd name="connsiteY7713" fmla="*/ 3182386 h 4679020"/>
              <a:gd name="connsiteX7714" fmla="*/ 1334966 w 4883895"/>
              <a:gd name="connsiteY7714" fmla="*/ 3184620 h 4679020"/>
              <a:gd name="connsiteX7715" fmla="*/ 1337806 w 4883895"/>
              <a:gd name="connsiteY7715" fmla="*/ 3176470 h 4679020"/>
              <a:gd name="connsiteX7716" fmla="*/ 1332008 w 4883895"/>
              <a:gd name="connsiteY7716" fmla="*/ 3180064 h 4679020"/>
              <a:gd name="connsiteX7717" fmla="*/ 1318998 w 4883895"/>
              <a:gd name="connsiteY7717" fmla="*/ 3186560 h 4679020"/>
              <a:gd name="connsiteX7718" fmla="*/ 1330858 w 4883895"/>
              <a:gd name="connsiteY7718" fmla="*/ 3169767 h 4679020"/>
              <a:gd name="connsiteX7719" fmla="*/ 1292377 w 4883895"/>
              <a:gd name="connsiteY7719" fmla="*/ 3184323 h 4679020"/>
              <a:gd name="connsiteX7720" fmla="*/ 1337187 w 4883895"/>
              <a:gd name="connsiteY7720" fmla="*/ 3153059 h 4679020"/>
              <a:gd name="connsiteX7721" fmla="*/ 1345325 w 4883895"/>
              <a:gd name="connsiteY7721" fmla="*/ 3148294 h 4679020"/>
              <a:gd name="connsiteX7722" fmla="*/ 1345407 w 4883895"/>
              <a:gd name="connsiteY7722" fmla="*/ 3147887 h 4679020"/>
              <a:gd name="connsiteX7723" fmla="*/ 1347676 w 4883895"/>
              <a:gd name="connsiteY7723" fmla="*/ 3141867 h 4679020"/>
              <a:gd name="connsiteX7724" fmla="*/ 1347043 w 4883895"/>
              <a:gd name="connsiteY7724" fmla="*/ 3142283 h 4679020"/>
              <a:gd name="connsiteX7725" fmla="*/ 1329020 w 4883895"/>
              <a:gd name="connsiteY7725" fmla="*/ 3153288 h 4679020"/>
              <a:gd name="connsiteX7726" fmla="*/ 1327250 w 4883895"/>
              <a:gd name="connsiteY7726" fmla="*/ 3152979 h 4679020"/>
              <a:gd name="connsiteX7727" fmla="*/ 1325314 w 4883895"/>
              <a:gd name="connsiteY7727" fmla="*/ 3151310 h 4679020"/>
              <a:gd name="connsiteX7728" fmla="*/ 1299690 w 4883895"/>
              <a:gd name="connsiteY7728" fmla="*/ 3174324 h 4679020"/>
              <a:gd name="connsiteX7729" fmla="*/ 1300322 w 4883895"/>
              <a:gd name="connsiteY7729" fmla="*/ 3169036 h 4679020"/>
              <a:gd name="connsiteX7730" fmla="*/ 1319686 w 4883895"/>
              <a:gd name="connsiteY7730" fmla="*/ 3148752 h 4679020"/>
              <a:gd name="connsiteX7731" fmla="*/ 1320843 w 4883895"/>
              <a:gd name="connsiteY7731" fmla="*/ 3147692 h 4679020"/>
              <a:gd name="connsiteX7732" fmla="*/ 1322133 w 4883895"/>
              <a:gd name="connsiteY7732" fmla="*/ 3146303 h 4679020"/>
              <a:gd name="connsiteX7733" fmla="*/ 1322102 w 4883895"/>
              <a:gd name="connsiteY7733" fmla="*/ 3146172 h 4679020"/>
              <a:gd name="connsiteX7734" fmla="*/ 1294058 w 4883895"/>
              <a:gd name="connsiteY7734" fmla="*/ 3164224 h 4679020"/>
              <a:gd name="connsiteX7735" fmla="*/ 1284341 w 4883895"/>
              <a:gd name="connsiteY7735" fmla="*/ 3163320 h 4679020"/>
              <a:gd name="connsiteX7736" fmla="*/ 1253770 w 4883895"/>
              <a:gd name="connsiteY7736" fmla="*/ 3177462 h 4679020"/>
              <a:gd name="connsiteX7737" fmla="*/ 1191614 w 4883895"/>
              <a:gd name="connsiteY7737" fmla="*/ 3210851 h 4679020"/>
              <a:gd name="connsiteX7738" fmla="*/ 1252565 w 4883895"/>
              <a:gd name="connsiteY7738" fmla="*/ 3170046 h 4679020"/>
              <a:gd name="connsiteX7739" fmla="*/ 1284590 w 4883895"/>
              <a:gd name="connsiteY7739" fmla="*/ 3150774 h 4679020"/>
              <a:gd name="connsiteX7740" fmla="*/ 1315448 w 4883895"/>
              <a:gd name="connsiteY7740" fmla="*/ 3130447 h 4679020"/>
              <a:gd name="connsiteX7741" fmla="*/ 1314922 w 4883895"/>
              <a:gd name="connsiteY7741" fmla="*/ 3130534 h 4679020"/>
              <a:gd name="connsiteX7742" fmla="*/ 1313512 w 4883895"/>
              <a:gd name="connsiteY7742" fmla="*/ 3131723 h 4679020"/>
              <a:gd name="connsiteX7743" fmla="*/ 1313636 w 4883895"/>
              <a:gd name="connsiteY7743" fmla="*/ 3130748 h 4679020"/>
              <a:gd name="connsiteX7744" fmla="*/ 1305629 w 4883895"/>
              <a:gd name="connsiteY7744" fmla="*/ 3132081 h 4679020"/>
              <a:gd name="connsiteX7745" fmla="*/ 1289523 w 4883895"/>
              <a:gd name="connsiteY7745" fmla="*/ 3140357 h 4679020"/>
              <a:gd name="connsiteX7746" fmla="*/ 1274475 w 4883895"/>
              <a:gd name="connsiteY7746" fmla="*/ 3147564 h 4679020"/>
              <a:gd name="connsiteX7747" fmla="*/ 1273044 w 4883895"/>
              <a:gd name="connsiteY7747" fmla="*/ 3149425 h 4679020"/>
              <a:gd name="connsiteX7748" fmla="*/ 1266877 w 4883895"/>
              <a:gd name="connsiteY7748" fmla="*/ 3156754 h 4679020"/>
              <a:gd name="connsiteX7749" fmla="*/ 1267054 w 4883895"/>
              <a:gd name="connsiteY7749" fmla="*/ 3154949 h 4679020"/>
              <a:gd name="connsiteX7750" fmla="*/ 1267272 w 4883895"/>
              <a:gd name="connsiteY7750" fmla="*/ 3154100 h 4679020"/>
              <a:gd name="connsiteX7751" fmla="*/ 1270921 w 4883895"/>
              <a:gd name="connsiteY7751" fmla="*/ 3148336 h 4679020"/>
              <a:gd name="connsiteX7752" fmla="*/ 1272077 w 4883895"/>
              <a:gd name="connsiteY7752" fmla="*/ 3146852 h 4679020"/>
              <a:gd name="connsiteX7753" fmla="*/ 1268236 w 4883895"/>
              <a:gd name="connsiteY7753" fmla="*/ 3145370 h 4679020"/>
              <a:gd name="connsiteX7754" fmla="*/ 1242291 w 4883895"/>
              <a:gd name="connsiteY7754" fmla="*/ 3160479 h 4679020"/>
              <a:gd name="connsiteX7755" fmla="*/ 1228474 w 4883895"/>
              <a:gd name="connsiteY7755" fmla="*/ 3168838 h 4679020"/>
              <a:gd name="connsiteX7756" fmla="*/ 1217657 w 4883895"/>
              <a:gd name="connsiteY7756" fmla="*/ 3172577 h 4679020"/>
              <a:gd name="connsiteX7757" fmla="*/ 1212012 w 4883895"/>
              <a:gd name="connsiteY7757" fmla="*/ 3180000 h 4679020"/>
              <a:gd name="connsiteX7758" fmla="*/ 1204589 w 4883895"/>
              <a:gd name="connsiteY7758" fmla="*/ 3188983 h 4679020"/>
              <a:gd name="connsiteX7759" fmla="*/ 1205697 w 4883895"/>
              <a:gd name="connsiteY7759" fmla="*/ 3185483 h 4679020"/>
              <a:gd name="connsiteX7760" fmla="*/ 1206796 w 4883895"/>
              <a:gd name="connsiteY7760" fmla="*/ 3182619 h 4679020"/>
              <a:gd name="connsiteX7761" fmla="*/ 1216908 w 4883895"/>
              <a:gd name="connsiteY7761" fmla="*/ 3168726 h 4679020"/>
              <a:gd name="connsiteX7762" fmla="*/ 1202793 w 4883895"/>
              <a:gd name="connsiteY7762" fmla="*/ 3172059 h 4679020"/>
              <a:gd name="connsiteX7763" fmla="*/ 1212871 w 4883895"/>
              <a:gd name="connsiteY7763" fmla="*/ 3164455 h 4679020"/>
              <a:gd name="connsiteX7764" fmla="*/ 1231180 w 4883895"/>
              <a:gd name="connsiteY7764" fmla="*/ 3153552 h 4679020"/>
              <a:gd name="connsiteX7765" fmla="*/ 1231401 w 4883895"/>
              <a:gd name="connsiteY7765" fmla="*/ 3152902 h 4679020"/>
              <a:gd name="connsiteX7766" fmla="*/ 1233913 w 4883895"/>
              <a:gd name="connsiteY7766" fmla="*/ 3145112 h 4679020"/>
              <a:gd name="connsiteX7767" fmla="*/ 1233618 w 4883895"/>
              <a:gd name="connsiteY7767" fmla="*/ 3145152 h 4679020"/>
              <a:gd name="connsiteX7768" fmla="*/ 1234566 w 4883895"/>
              <a:gd name="connsiteY7768" fmla="*/ 3143790 h 4679020"/>
              <a:gd name="connsiteX7769" fmla="*/ 1224106 w 4883895"/>
              <a:gd name="connsiteY7769" fmla="*/ 3148889 h 4679020"/>
              <a:gd name="connsiteX7770" fmla="*/ 1222570 w 4883895"/>
              <a:gd name="connsiteY7770" fmla="*/ 3149616 h 4679020"/>
              <a:gd name="connsiteX7771" fmla="*/ 1240935 w 4883895"/>
              <a:gd name="connsiteY7771" fmla="*/ 3130256 h 4679020"/>
              <a:gd name="connsiteX7772" fmla="*/ 1214216 w 4883895"/>
              <a:gd name="connsiteY7772" fmla="*/ 3153320 h 4679020"/>
              <a:gd name="connsiteX7773" fmla="*/ 1207854 w 4883895"/>
              <a:gd name="connsiteY7773" fmla="*/ 3154138 h 4679020"/>
              <a:gd name="connsiteX7774" fmla="*/ 1218996 w 4883895"/>
              <a:gd name="connsiteY7774" fmla="*/ 3145536 h 4679020"/>
              <a:gd name="connsiteX7775" fmla="*/ 1117294 w 4883895"/>
              <a:gd name="connsiteY7775" fmla="*/ 3197178 h 4679020"/>
              <a:gd name="connsiteX7776" fmla="*/ 1111319 w 4883895"/>
              <a:gd name="connsiteY7776" fmla="*/ 3199890 h 4679020"/>
              <a:gd name="connsiteX7777" fmla="*/ 1111568 w 4883895"/>
              <a:gd name="connsiteY7777" fmla="*/ 3199596 h 4679020"/>
              <a:gd name="connsiteX7778" fmla="*/ 1136405 w 4883895"/>
              <a:gd name="connsiteY7778" fmla="*/ 3175483 h 4679020"/>
              <a:gd name="connsiteX7779" fmla="*/ 1120277 w 4883895"/>
              <a:gd name="connsiteY7779" fmla="*/ 3187488 h 4679020"/>
              <a:gd name="connsiteX7780" fmla="*/ 1108271 w 4883895"/>
              <a:gd name="connsiteY7780" fmla="*/ 3198955 h 4679020"/>
              <a:gd name="connsiteX7781" fmla="*/ 1102823 w 4883895"/>
              <a:gd name="connsiteY7781" fmla="*/ 3203746 h 4679020"/>
              <a:gd name="connsiteX7782" fmla="*/ 1080905 w 4883895"/>
              <a:gd name="connsiteY7782" fmla="*/ 3213696 h 4679020"/>
              <a:gd name="connsiteX7783" fmla="*/ 1080418 w 4883895"/>
              <a:gd name="connsiteY7783" fmla="*/ 3211825 h 4679020"/>
              <a:gd name="connsiteX7784" fmla="*/ 1078548 w 4883895"/>
              <a:gd name="connsiteY7784" fmla="*/ 3213810 h 4679020"/>
              <a:gd name="connsiteX7785" fmla="*/ 1073845 w 4883895"/>
              <a:gd name="connsiteY7785" fmla="*/ 3216901 h 4679020"/>
              <a:gd name="connsiteX7786" fmla="*/ 1057463 w 4883895"/>
              <a:gd name="connsiteY7786" fmla="*/ 3224338 h 4679020"/>
              <a:gd name="connsiteX7787" fmla="*/ 1062103 w 4883895"/>
              <a:gd name="connsiteY7787" fmla="*/ 3219832 h 4679020"/>
              <a:gd name="connsiteX7788" fmla="*/ 1059144 w 4883895"/>
              <a:gd name="connsiteY7788" fmla="*/ 3216504 h 4679020"/>
              <a:gd name="connsiteX7789" fmla="*/ 1074995 w 4883895"/>
              <a:gd name="connsiteY7789" fmla="*/ 3206883 h 4679020"/>
              <a:gd name="connsiteX7790" fmla="*/ 1057353 w 4883895"/>
              <a:gd name="connsiteY7790" fmla="*/ 3214286 h 4679020"/>
              <a:gd name="connsiteX7791" fmla="*/ 1064068 w 4883895"/>
              <a:gd name="connsiteY7791" fmla="*/ 3206728 h 4679020"/>
              <a:gd name="connsiteX7792" fmla="*/ 1066742 w 4883895"/>
              <a:gd name="connsiteY7792" fmla="*/ 3203338 h 4679020"/>
              <a:gd name="connsiteX7793" fmla="*/ 1120986 w 4883895"/>
              <a:gd name="connsiteY7793" fmla="*/ 3176138 h 4679020"/>
              <a:gd name="connsiteX7794" fmla="*/ 1224488 w 4883895"/>
              <a:gd name="connsiteY7794" fmla="*/ 3117554 h 4679020"/>
              <a:gd name="connsiteX7795" fmla="*/ 1246364 w 4883895"/>
              <a:gd name="connsiteY7795" fmla="*/ 3106094 h 4679020"/>
              <a:gd name="connsiteX7796" fmla="*/ 1247487 w 4883895"/>
              <a:gd name="connsiteY7796" fmla="*/ 3105430 h 4679020"/>
              <a:gd name="connsiteX7797" fmla="*/ 1256754 w 4883895"/>
              <a:gd name="connsiteY7797" fmla="*/ 3094097 h 4679020"/>
              <a:gd name="connsiteX7798" fmla="*/ 1248667 w 4883895"/>
              <a:gd name="connsiteY7798" fmla="*/ 3098249 h 4679020"/>
              <a:gd name="connsiteX7799" fmla="*/ 1243979 w 4883895"/>
              <a:gd name="connsiteY7799" fmla="*/ 3102694 h 4679020"/>
              <a:gd name="connsiteX7800" fmla="*/ 1235703 w 4883895"/>
              <a:gd name="connsiteY7800" fmla="*/ 3107972 h 4679020"/>
              <a:gd name="connsiteX7801" fmla="*/ 1235436 w 4883895"/>
              <a:gd name="connsiteY7801" fmla="*/ 3106091 h 4679020"/>
              <a:gd name="connsiteX7802" fmla="*/ 1236292 w 4883895"/>
              <a:gd name="connsiteY7802" fmla="*/ 3105364 h 4679020"/>
              <a:gd name="connsiteX7803" fmla="*/ 1235498 w 4883895"/>
              <a:gd name="connsiteY7803" fmla="*/ 3105837 h 4679020"/>
              <a:gd name="connsiteX7804" fmla="*/ 1235436 w 4883895"/>
              <a:gd name="connsiteY7804" fmla="*/ 3106091 h 4679020"/>
              <a:gd name="connsiteX7805" fmla="*/ 1208960 w 4883895"/>
              <a:gd name="connsiteY7805" fmla="*/ 3124909 h 4679020"/>
              <a:gd name="connsiteX7806" fmla="*/ 1211706 w 4883895"/>
              <a:gd name="connsiteY7806" fmla="*/ 3122124 h 4679020"/>
              <a:gd name="connsiteX7807" fmla="*/ 1212719 w 4883895"/>
              <a:gd name="connsiteY7807" fmla="*/ 3120145 h 4679020"/>
              <a:gd name="connsiteX7808" fmla="*/ 1206053 w 4883895"/>
              <a:gd name="connsiteY7808" fmla="*/ 3123701 h 4679020"/>
              <a:gd name="connsiteX7809" fmla="*/ 1173847 w 4883895"/>
              <a:gd name="connsiteY7809" fmla="*/ 3140433 h 4679020"/>
              <a:gd name="connsiteX7810" fmla="*/ 1166766 w 4883895"/>
              <a:gd name="connsiteY7810" fmla="*/ 3139391 h 4679020"/>
              <a:gd name="connsiteX7811" fmla="*/ 1130556 w 4883895"/>
              <a:gd name="connsiteY7811" fmla="*/ 3157670 h 4679020"/>
              <a:gd name="connsiteX7812" fmla="*/ 1121744 w 4883895"/>
              <a:gd name="connsiteY7812" fmla="*/ 3155708 h 4679020"/>
              <a:gd name="connsiteX7813" fmla="*/ 1119458 w 4883895"/>
              <a:gd name="connsiteY7813" fmla="*/ 3156662 h 4679020"/>
              <a:gd name="connsiteX7814" fmla="*/ 1117677 w 4883895"/>
              <a:gd name="connsiteY7814" fmla="*/ 3157989 h 4679020"/>
              <a:gd name="connsiteX7815" fmla="*/ 1114498 w 4883895"/>
              <a:gd name="connsiteY7815" fmla="*/ 3159174 h 4679020"/>
              <a:gd name="connsiteX7816" fmla="*/ 1113915 w 4883895"/>
              <a:gd name="connsiteY7816" fmla="*/ 3158850 h 4679020"/>
              <a:gd name="connsiteX7817" fmla="*/ 1112771 w 4883895"/>
              <a:gd name="connsiteY7817" fmla="*/ 3159819 h 4679020"/>
              <a:gd name="connsiteX7818" fmla="*/ 1114498 w 4883895"/>
              <a:gd name="connsiteY7818" fmla="*/ 3159174 h 4679020"/>
              <a:gd name="connsiteX7819" fmla="*/ 1115405 w 4883895"/>
              <a:gd name="connsiteY7819" fmla="*/ 3159680 h 4679020"/>
              <a:gd name="connsiteX7820" fmla="*/ 1103772 w 4883895"/>
              <a:gd name="connsiteY7820" fmla="*/ 3161506 h 4679020"/>
              <a:gd name="connsiteX7821" fmla="*/ 1116603 w 4883895"/>
              <a:gd name="connsiteY7821" fmla="*/ 3153932 h 4679020"/>
              <a:gd name="connsiteX7822" fmla="*/ 1128069 w 4883895"/>
              <a:gd name="connsiteY7822" fmla="*/ 3148319 h 4679020"/>
              <a:gd name="connsiteX7823" fmla="*/ 1127457 w 4883895"/>
              <a:gd name="connsiteY7823" fmla="*/ 3147899 h 4679020"/>
              <a:gd name="connsiteX7824" fmla="*/ 1134642 w 4883895"/>
              <a:gd name="connsiteY7824" fmla="*/ 3136896 h 4679020"/>
              <a:gd name="connsiteX7825" fmla="*/ 1125965 w 4883895"/>
              <a:gd name="connsiteY7825" fmla="*/ 3146759 h 4679020"/>
              <a:gd name="connsiteX7826" fmla="*/ 1128294 w 4883895"/>
              <a:gd name="connsiteY7826" fmla="*/ 3139585 h 4679020"/>
              <a:gd name="connsiteX7827" fmla="*/ 1129143 w 4883895"/>
              <a:gd name="connsiteY7827" fmla="*/ 3136453 h 4679020"/>
              <a:gd name="connsiteX7828" fmla="*/ 1148874 w 4883895"/>
              <a:gd name="connsiteY7828" fmla="*/ 3110786 h 4679020"/>
              <a:gd name="connsiteX7829" fmla="*/ 1141546 w 4883895"/>
              <a:gd name="connsiteY7829" fmla="*/ 3114441 h 4679020"/>
              <a:gd name="connsiteX7830" fmla="*/ 1061545 w 4883895"/>
              <a:gd name="connsiteY7830" fmla="*/ 3153420 h 4679020"/>
              <a:gd name="connsiteX7831" fmla="*/ 1056211 w 4883895"/>
              <a:gd name="connsiteY7831" fmla="*/ 3156011 h 4679020"/>
              <a:gd name="connsiteX7832" fmla="*/ 1059991 w 4883895"/>
              <a:gd name="connsiteY7832" fmla="*/ 3150780 h 4679020"/>
              <a:gd name="connsiteX7833" fmla="*/ 1061137 w 4883895"/>
              <a:gd name="connsiteY7833" fmla="*/ 3148852 h 4679020"/>
              <a:gd name="connsiteX7834" fmla="*/ 1077487 w 4883895"/>
              <a:gd name="connsiteY7834" fmla="*/ 3140250 h 4679020"/>
              <a:gd name="connsiteX7835" fmla="*/ 1120037 w 4883895"/>
              <a:gd name="connsiteY7835" fmla="*/ 3117999 h 4679020"/>
              <a:gd name="connsiteX7836" fmla="*/ 1119199 w 4883895"/>
              <a:gd name="connsiteY7836" fmla="*/ 3106723 h 4679020"/>
              <a:gd name="connsiteX7837" fmla="*/ 1137516 w 4883895"/>
              <a:gd name="connsiteY7837" fmla="*/ 3094643 h 4679020"/>
              <a:gd name="connsiteX7838" fmla="*/ 1151716 w 4883895"/>
              <a:gd name="connsiteY7838" fmla="*/ 3083059 h 4679020"/>
              <a:gd name="connsiteX7839" fmla="*/ 1159502 w 4883895"/>
              <a:gd name="connsiteY7839" fmla="*/ 3073124 h 4679020"/>
              <a:gd name="connsiteX7840" fmla="*/ 1159883 w 4883895"/>
              <a:gd name="connsiteY7840" fmla="*/ 3069870 h 4679020"/>
              <a:gd name="connsiteX7841" fmla="*/ 1158899 w 4883895"/>
              <a:gd name="connsiteY7841" fmla="*/ 3069665 h 4679020"/>
              <a:gd name="connsiteX7842" fmla="*/ 1140121 w 4883895"/>
              <a:gd name="connsiteY7842" fmla="*/ 3079344 h 4679020"/>
              <a:gd name="connsiteX7843" fmla="*/ 1129887 w 4883895"/>
              <a:gd name="connsiteY7843" fmla="*/ 3083973 h 4679020"/>
              <a:gd name="connsiteX7844" fmla="*/ 1115885 w 4883895"/>
              <a:gd name="connsiteY7844" fmla="*/ 3101779 h 4679020"/>
              <a:gd name="connsiteX7845" fmla="*/ 1113332 w 4883895"/>
              <a:gd name="connsiteY7845" fmla="*/ 3105015 h 4679020"/>
              <a:gd name="connsiteX7846" fmla="*/ 1114443 w 4883895"/>
              <a:gd name="connsiteY7846" fmla="*/ 3100274 h 4679020"/>
              <a:gd name="connsiteX7847" fmla="*/ 1114711 w 4883895"/>
              <a:gd name="connsiteY7847" fmla="*/ 3098589 h 4679020"/>
              <a:gd name="connsiteX7848" fmla="*/ 1122395 w 4883895"/>
              <a:gd name="connsiteY7848" fmla="*/ 3088193 h 4679020"/>
              <a:gd name="connsiteX7849" fmla="*/ 1123809 w 4883895"/>
              <a:gd name="connsiteY7849" fmla="*/ 3086457 h 4679020"/>
              <a:gd name="connsiteX7850" fmla="*/ 1119889 w 4883895"/>
              <a:gd name="connsiteY7850" fmla="*/ 3087260 h 4679020"/>
              <a:gd name="connsiteX7851" fmla="*/ 1124143 w 4883895"/>
              <a:gd name="connsiteY7851" fmla="*/ 3082814 h 4679020"/>
              <a:gd name="connsiteX7852" fmla="*/ 1129043 w 4883895"/>
              <a:gd name="connsiteY7852" fmla="*/ 3080031 h 4679020"/>
              <a:gd name="connsiteX7853" fmla="*/ 1133463 w 4883895"/>
              <a:gd name="connsiteY7853" fmla="*/ 3074606 h 4679020"/>
              <a:gd name="connsiteX7854" fmla="*/ 1142421 w 4883895"/>
              <a:gd name="connsiteY7854" fmla="*/ 3061236 h 4679020"/>
              <a:gd name="connsiteX7855" fmla="*/ 1142021 w 4883895"/>
              <a:gd name="connsiteY7855" fmla="*/ 3060106 h 4679020"/>
              <a:gd name="connsiteX7856" fmla="*/ 1137293 w 4883895"/>
              <a:gd name="connsiteY7856" fmla="*/ 3062488 h 4679020"/>
              <a:gd name="connsiteX7857" fmla="*/ 1130618 w 4883895"/>
              <a:gd name="connsiteY7857" fmla="*/ 3065556 h 4679020"/>
              <a:gd name="connsiteX7858" fmla="*/ 1131743 w 4883895"/>
              <a:gd name="connsiteY7858" fmla="*/ 3064506 h 4679020"/>
              <a:gd name="connsiteX7859" fmla="*/ 1140622 w 4883895"/>
              <a:gd name="connsiteY7859" fmla="*/ 3056150 h 4679020"/>
              <a:gd name="connsiteX7860" fmla="*/ 1139620 w 4883895"/>
              <a:gd name="connsiteY7860" fmla="*/ 3053316 h 4679020"/>
              <a:gd name="connsiteX7861" fmla="*/ 1147727 w 4883895"/>
              <a:gd name="connsiteY7861" fmla="*/ 3039907 h 4679020"/>
              <a:gd name="connsiteX7862" fmla="*/ 1148843 w 4883895"/>
              <a:gd name="connsiteY7862" fmla="*/ 3037610 h 4679020"/>
              <a:gd name="connsiteX7863" fmla="*/ 1148129 w 4883895"/>
              <a:gd name="connsiteY7863" fmla="*/ 3038010 h 4679020"/>
              <a:gd name="connsiteX7864" fmla="*/ 1149668 w 4883895"/>
              <a:gd name="connsiteY7864" fmla="*/ 3035912 h 4679020"/>
              <a:gd name="connsiteX7865" fmla="*/ 1153904 w 4883895"/>
              <a:gd name="connsiteY7865" fmla="*/ 3027197 h 4679020"/>
              <a:gd name="connsiteX7866" fmla="*/ 1153342 w 4883895"/>
              <a:gd name="connsiteY7866" fmla="*/ 3027467 h 4679020"/>
              <a:gd name="connsiteX7867" fmla="*/ 1142597 w 4883895"/>
              <a:gd name="connsiteY7867" fmla="*/ 3032400 h 4679020"/>
              <a:gd name="connsiteX7868" fmla="*/ 1138697 w 4883895"/>
              <a:gd name="connsiteY7868" fmla="*/ 3037081 h 4679020"/>
              <a:gd name="connsiteX7869" fmla="*/ 1137566 w 4883895"/>
              <a:gd name="connsiteY7869" fmla="*/ 3034803 h 4679020"/>
              <a:gd name="connsiteX7870" fmla="*/ 1150588 w 4883895"/>
              <a:gd name="connsiteY7870" fmla="*/ 3017671 h 4679020"/>
              <a:gd name="connsiteX7871" fmla="*/ 1151144 w 4883895"/>
              <a:gd name="connsiteY7871" fmla="*/ 3015864 h 4679020"/>
              <a:gd name="connsiteX7872" fmla="*/ 1145847 w 4883895"/>
              <a:gd name="connsiteY7872" fmla="*/ 3020979 h 4679020"/>
              <a:gd name="connsiteX7873" fmla="*/ 1136503 w 4883895"/>
              <a:gd name="connsiteY7873" fmla="*/ 3022588 h 4679020"/>
              <a:gd name="connsiteX7874" fmla="*/ 1135947 w 4883895"/>
              <a:gd name="connsiteY7874" fmla="*/ 3020849 h 4679020"/>
              <a:gd name="connsiteX7875" fmla="*/ 1139086 w 4883895"/>
              <a:gd name="connsiteY7875" fmla="*/ 3017492 h 4679020"/>
              <a:gd name="connsiteX7876" fmla="*/ 1141776 w 4883895"/>
              <a:gd name="connsiteY7876" fmla="*/ 3010956 h 4679020"/>
              <a:gd name="connsiteX7877" fmla="*/ 1149356 w 4883895"/>
              <a:gd name="connsiteY7877" fmla="*/ 3000572 h 4679020"/>
              <a:gd name="connsiteX7878" fmla="*/ 1151567 w 4883895"/>
              <a:gd name="connsiteY7878" fmla="*/ 2997628 h 4679020"/>
              <a:gd name="connsiteX7879" fmla="*/ 1146221 w 4883895"/>
              <a:gd name="connsiteY7879" fmla="*/ 3002718 h 4679020"/>
              <a:gd name="connsiteX7880" fmla="*/ 1119676 w 4883895"/>
              <a:gd name="connsiteY7880" fmla="*/ 3027093 h 4679020"/>
              <a:gd name="connsiteX7881" fmla="*/ 1097010 w 4883895"/>
              <a:gd name="connsiteY7881" fmla="*/ 3047811 h 4679020"/>
              <a:gd name="connsiteX7882" fmla="*/ 1095838 w 4883895"/>
              <a:gd name="connsiteY7882" fmla="*/ 3050760 h 4679020"/>
              <a:gd name="connsiteX7883" fmla="*/ 1095387 w 4883895"/>
              <a:gd name="connsiteY7883" fmla="*/ 3051810 h 4679020"/>
              <a:gd name="connsiteX7884" fmla="*/ 1108881 w 4883895"/>
              <a:gd name="connsiteY7884" fmla="*/ 3045251 h 4679020"/>
              <a:gd name="connsiteX7885" fmla="*/ 1121098 w 4883895"/>
              <a:gd name="connsiteY7885" fmla="*/ 3039097 h 4679020"/>
              <a:gd name="connsiteX7886" fmla="*/ 1143973 w 4883895"/>
              <a:gd name="connsiteY7886" fmla="*/ 3024363 h 4679020"/>
              <a:gd name="connsiteX7887" fmla="*/ 1127390 w 4883895"/>
              <a:gd name="connsiteY7887" fmla="*/ 3039472 h 4679020"/>
              <a:gd name="connsiteX7888" fmla="*/ 1124728 w 4883895"/>
              <a:gd name="connsiteY7888" fmla="*/ 3040717 h 4679020"/>
              <a:gd name="connsiteX7889" fmla="*/ 1106763 w 4883895"/>
              <a:gd name="connsiteY7889" fmla="*/ 3049958 h 4679020"/>
              <a:gd name="connsiteX7890" fmla="*/ 1098903 w 4883895"/>
              <a:gd name="connsiteY7890" fmla="*/ 3053860 h 4679020"/>
              <a:gd name="connsiteX7891" fmla="*/ 1093319 w 4883895"/>
              <a:gd name="connsiteY7891" fmla="*/ 3056626 h 4679020"/>
              <a:gd name="connsiteX7892" fmla="*/ 1092752 w 4883895"/>
              <a:gd name="connsiteY7892" fmla="*/ 3057947 h 4679020"/>
              <a:gd name="connsiteX7893" fmla="*/ 1089024 w 4883895"/>
              <a:gd name="connsiteY7893" fmla="*/ 3062655 h 4679020"/>
              <a:gd name="connsiteX7894" fmla="*/ 1090517 w 4883895"/>
              <a:gd name="connsiteY7894" fmla="*/ 3058474 h 4679020"/>
              <a:gd name="connsiteX7895" fmla="*/ 1090976 w 4883895"/>
              <a:gd name="connsiteY7895" fmla="*/ 3057788 h 4679020"/>
              <a:gd name="connsiteX7896" fmla="*/ 1087531 w 4883895"/>
              <a:gd name="connsiteY7896" fmla="*/ 3059493 h 4679020"/>
              <a:gd name="connsiteX7897" fmla="*/ 1084258 w 4883895"/>
              <a:gd name="connsiteY7897" fmla="*/ 3060755 h 4679020"/>
              <a:gd name="connsiteX7898" fmla="*/ 1082868 w 4883895"/>
              <a:gd name="connsiteY7898" fmla="*/ 3062277 h 4679020"/>
              <a:gd name="connsiteX7899" fmla="*/ 1073243 w 4883895"/>
              <a:gd name="connsiteY7899" fmla="*/ 3066591 h 4679020"/>
              <a:gd name="connsiteX7900" fmla="*/ 1076963 w 4883895"/>
              <a:gd name="connsiteY7900" fmla="*/ 3061530 h 4679020"/>
              <a:gd name="connsiteX7901" fmla="*/ 1083268 w 4883895"/>
              <a:gd name="connsiteY7901" fmla="*/ 3055729 h 4679020"/>
              <a:gd name="connsiteX7902" fmla="*/ 1086296 w 4883895"/>
              <a:gd name="connsiteY7902" fmla="*/ 3047522 h 4679020"/>
              <a:gd name="connsiteX7903" fmla="*/ 1053074 w 4883895"/>
              <a:gd name="connsiteY7903" fmla="*/ 3079679 h 4679020"/>
              <a:gd name="connsiteX7904" fmla="*/ 1037404 w 4883895"/>
              <a:gd name="connsiteY7904" fmla="*/ 3090601 h 4679020"/>
              <a:gd name="connsiteX7905" fmla="*/ 1041526 w 4883895"/>
              <a:gd name="connsiteY7905" fmla="*/ 3086270 h 4679020"/>
              <a:gd name="connsiteX7906" fmla="*/ 1048921 w 4883895"/>
              <a:gd name="connsiteY7906" fmla="*/ 3081897 h 4679020"/>
              <a:gd name="connsiteX7907" fmla="*/ 1054579 w 4883895"/>
              <a:gd name="connsiteY7907" fmla="*/ 3077515 h 4679020"/>
              <a:gd name="connsiteX7908" fmla="*/ 1051632 w 4883895"/>
              <a:gd name="connsiteY7908" fmla="*/ 3076584 h 4679020"/>
              <a:gd name="connsiteX7909" fmla="*/ 1053204 w 4883895"/>
              <a:gd name="connsiteY7909" fmla="*/ 3075140 h 4679020"/>
              <a:gd name="connsiteX7910" fmla="*/ 1065626 w 4883895"/>
              <a:gd name="connsiteY7910" fmla="*/ 3058490 h 4679020"/>
              <a:gd name="connsiteX7911" fmla="*/ 1044046 w 4883895"/>
              <a:gd name="connsiteY7911" fmla="*/ 3079143 h 4679020"/>
              <a:gd name="connsiteX7912" fmla="*/ 1042658 w 4883895"/>
              <a:gd name="connsiteY7912" fmla="*/ 3080398 h 4679020"/>
              <a:gd name="connsiteX7913" fmla="*/ 1042414 w 4883895"/>
              <a:gd name="connsiteY7913" fmla="*/ 3080506 h 4679020"/>
              <a:gd name="connsiteX7914" fmla="*/ 1037142 w 4883895"/>
              <a:gd name="connsiteY7914" fmla="*/ 3083485 h 4679020"/>
              <a:gd name="connsiteX7915" fmla="*/ 1066650 w 4883895"/>
              <a:gd name="connsiteY7915" fmla="*/ 3052897 h 4679020"/>
              <a:gd name="connsiteX7916" fmla="*/ 1094488 w 4883895"/>
              <a:gd name="connsiteY7916" fmla="*/ 3025313 h 4679020"/>
              <a:gd name="connsiteX7917" fmla="*/ 1096169 w 4883895"/>
              <a:gd name="connsiteY7917" fmla="*/ 3020759 h 4679020"/>
              <a:gd name="connsiteX7918" fmla="*/ 1090365 w 4883895"/>
              <a:gd name="connsiteY7918" fmla="*/ 3026243 h 4679020"/>
              <a:gd name="connsiteX7919" fmla="*/ 1089637 w 4883895"/>
              <a:gd name="connsiteY7919" fmla="*/ 3028312 h 4679020"/>
              <a:gd name="connsiteX7920" fmla="*/ 1089784 w 4883895"/>
              <a:gd name="connsiteY7920" fmla="*/ 3026791 h 4679020"/>
              <a:gd name="connsiteX7921" fmla="*/ 1068530 w 4883895"/>
              <a:gd name="connsiteY7921" fmla="*/ 3046872 h 4679020"/>
              <a:gd name="connsiteX7922" fmla="*/ 1024213 w 4883895"/>
              <a:gd name="connsiteY7922" fmla="*/ 3086503 h 4679020"/>
              <a:gd name="connsiteX7923" fmla="*/ 1067934 w 4883895"/>
              <a:gd name="connsiteY7923" fmla="*/ 3041672 h 4679020"/>
              <a:gd name="connsiteX7924" fmla="*/ 1092954 w 4883895"/>
              <a:gd name="connsiteY7924" fmla="*/ 3018061 h 4679020"/>
              <a:gd name="connsiteX7925" fmla="*/ 1093386 w 4883895"/>
              <a:gd name="connsiteY7925" fmla="*/ 3016471 h 4679020"/>
              <a:gd name="connsiteX7926" fmla="*/ 1095594 w 4883895"/>
              <a:gd name="connsiteY7926" fmla="*/ 3013108 h 4679020"/>
              <a:gd name="connsiteX7927" fmla="*/ 1093860 w 4883895"/>
              <a:gd name="connsiteY7927" fmla="*/ 3017207 h 4679020"/>
              <a:gd name="connsiteX7928" fmla="*/ 1099920 w 4883895"/>
              <a:gd name="connsiteY7928" fmla="*/ 3011489 h 4679020"/>
              <a:gd name="connsiteX7929" fmla="*/ 1104403 w 4883895"/>
              <a:gd name="connsiteY7929" fmla="*/ 3000556 h 4679020"/>
              <a:gd name="connsiteX7930" fmla="*/ 1098606 w 4883895"/>
              <a:gd name="connsiteY7930" fmla="*/ 3005926 h 4679020"/>
              <a:gd name="connsiteX7931" fmla="*/ 1095594 w 4883895"/>
              <a:gd name="connsiteY7931" fmla="*/ 3013108 h 4679020"/>
              <a:gd name="connsiteX7932" fmla="*/ 1098140 w 4883895"/>
              <a:gd name="connsiteY7932" fmla="*/ 3006358 h 4679020"/>
              <a:gd name="connsiteX7933" fmla="*/ 1069168 w 4883895"/>
              <a:gd name="connsiteY7933" fmla="*/ 3033202 h 4679020"/>
              <a:gd name="connsiteX7934" fmla="*/ 1099581 w 4883895"/>
              <a:gd name="connsiteY7934" fmla="*/ 3002539 h 4679020"/>
              <a:gd name="connsiteX7935" fmla="*/ 1108443 w 4883895"/>
              <a:gd name="connsiteY7935" fmla="*/ 2979038 h 4679020"/>
              <a:gd name="connsiteX7936" fmla="*/ 1109227 w 4883895"/>
              <a:gd name="connsiteY7936" fmla="*/ 2977071 h 4679020"/>
              <a:gd name="connsiteX7937" fmla="*/ 1109162 w 4883895"/>
              <a:gd name="connsiteY7937" fmla="*/ 2977064 h 4679020"/>
              <a:gd name="connsiteX7938" fmla="*/ 1109266 w 4883895"/>
              <a:gd name="connsiteY7938" fmla="*/ 2976970 h 4679020"/>
              <a:gd name="connsiteX7939" fmla="*/ 1118881 w 4883895"/>
              <a:gd name="connsiteY7939" fmla="*/ 2952816 h 4679020"/>
              <a:gd name="connsiteX7940" fmla="*/ 1117839 w 4883895"/>
              <a:gd name="connsiteY7940" fmla="*/ 2954787 h 4679020"/>
              <a:gd name="connsiteX7941" fmla="*/ 1121633 w 4883895"/>
              <a:gd name="connsiteY7941" fmla="*/ 2943317 h 4679020"/>
              <a:gd name="connsiteX7942" fmla="*/ 1116461 w 4883895"/>
              <a:gd name="connsiteY7942" fmla="*/ 2949841 h 4679020"/>
              <a:gd name="connsiteX7943" fmla="*/ 1110704 w 4883895"/>
              <a:gd name="connsiteY7943" fmla="*/ 2958541 h 4679020"/>
              <a:gd name="connsiteX7944" fmla="*/ 1109441 w 4883895"/>
              <a:gd name="connsiteY7944" fmla="*/ 2961294 h 4679020"/>
              <a:gd name="connsiteX7945" fmla="*/ 1108743 w 4883895"/>
              <a:gd name="connsiteY7945" fmla="*/ 2961892 h 4679020"/>
              <a:gd name="connsiteX7946" fmla="*/ 1107181 w 4883895"/>
              <a:gd name="connsiteY7946" fmla="*/ 2962363 h 4679020"/>
              <a:gd name="connsiteX7947" fmla="*/ 1109754 w 4883895"/>
              <a:gd name="connsiteY7947" fmla="*/ 2956446 h 4679020"/>
              <a:gd name="connsiteX7948" fmla="*/ 1110890 w 4883895"/>
              <a:gd name="connsiteY7948" fmla="*/ 2953038 h 4679020"/>
              <a:gd name="connsiteX7949" fmla="*/ 1115399 w 4883895"/>
              <a:gd name="connsiteY7949" fmla="*/ 2941080 h 4679020"/>
              <a:gd name="connsiteX7950" fmla="*/ 1115618 w 4883895"/>
              <a:gd name="connsiteY7950" fmla="*/ 2940475 h 4679020"/>
              <a:gd name="connsiteX7951" fmla="*/ 1113064 w 4883895"/>
              <a:gd name="connsiteY7951" fmla="*/ 2941687 h 4679020"/>
              <a:gd name="connsiteX7952" fmla="*/ 1105357 w 4883895"/>
              <a:gd name="connsiteY7952" fmla="*/ 2942295 h 4679020"/>
              <a:gd name="connsiteX7953" fmla="*/ 1117664 w 4883895"/>
              <a:gd name="connsiteY7953" fmla="*/ 2934860 h 4679020"/>
              <a:gd name="connsiteX7954" fmla="*/ 1122723 w 4883895"/>
              <a:gd name="connsiteY7954" fmla="*/ 2920966 h 4679020"/>
              <a:gd name="connsiteX7955" fmla="*/ 1123070 w 4883895"/>
              <a:gd name="connsiteY7955" fmla="*/ 2920083 h 4679020"/>
              <a:gd name="connsiteX7956" fmla="*/ 1119873 w 4883895"/>
              <a:gd name="connsiteY7956" fmla="*/ 2925027 h 4679020"/>
              <a:gd name="connsiteX7957" fmla="*/ 1113688 w 4883895"/>
              <a:gd name="connsiteY7957" fmla="*/ 2933048 h 4679020"/>
              <a:gd name="connsiteX7958" fmla="*/ 1117093 w 4883895"/>
              <a:gd name="connsiteY7958" fmla="*/ 2917894 h 4679020"/>
              <a:gd name="connsiteX7959" fmla="*/ 1097840 w 4883895"/>
              <a:gd name="connsiteY7959" fmla="*/ 2938259 h 4679020"/>
              <a:gd name="connsiteX7960" fmla="*/ 1105173 w 4883895"/>
              <a:gd name="connsiteY7960" fmla="*/ 2927076 h 4679020"/>
              <a:gd name="connsiteX7961" fmla="*/ 1106804 w 4883895"/>
              <a:gd name="connsiteY7961" fmla="*/ 2922173 h 4679020"/>
              <a:gd name="connsiteX7962" fmla="*/ 1105009 w 4883895"/>
              <a:gd name="connsiteY7962" fmla="*/ 2922007 h 4679020"/>
              <a:gd name="connsiteX7963" fmla="*/ 1104045 w 4883895"/>
              <a:gd name="connsiteY7963" fmla="*/ 2923937 h 4679020"/>
              <a:gd name="connsiteX7964" fmla="*/ 1104073 w 4883895"/>
              <a:gd name="connsiteY7964" fmla="*/ 2923024 h 4679020"/>
              <a:gd name="connsiteX7965" fmla="*/ 1104312 w 4883895"/>
              <a:gd name="connsiteY7965" fmla="*/ 2921942 h 4679020"/>
              <a:gd name="connsiteX7966" fmla="*/ 1097320 w 4883895"/>
              <a:gd name="connsiteY7966" fmla="*/ 2921292 h 4679020"/>
              <a:gd name="connsiteX7967" fmla="*/ 1095584 w 4883895"/>
              <a:gd name="connsiteY7967" fmla="*/ 2921871 h 4679020"/>
              <a:gd name="connsiteX7968" fmla="*/ 1094682 w 4883895"/>
              <a:gd name="connsiteY7968" fmla="*/ 2923330 h 4679020"/>
              <a:gd name="connsiteX7969" fmla="*/ 1088878 w 4883895"/>
              <a:gd name="connsiteY7969" fmla="*/ 2925169 h 4679020"/>
              <a:gd name="connsiteX7970" fmla="*/ 1074111 w 4883895"/>
              <a:gd name="connsiteY7970" fmla="*/ 2943206 h 4679020"/>
              <a:gd name="connsiteX7971" fmla="*/ 1045040 w 4883895"/>
              <a:gd name="connsiteY7971" fmla="*/ 2983223 h 4679020"/>
              <a:gd name="connsiteX7972" fmla="*/ 1071892 w 4883895"/>
              <a:gd name="connsiteY7972" fmla="*/ 2938165 h 4679020"/>
              <a:gd name="connsiteX7973" fmla="*/ 1078175 w 4883895"/>
              <a:gd name="connsiteY7973" fmla="*/ 2928618 h 4679020"/>
              <a:gd name="connsiteX7974" fmla="*/ 1066750 w 4883895"/>
              <a:gd name="connsiteY7974" fmla="*/ 2935434 h 4679020"/>
              <a:gd name="connsiteX7975" fmla="*/ 1060740 w 4883895"/>
              <a:gd name="connsiteY7975" fmla="*/ 2938855 h 4679020"/>
              <a:gd name="connsiteX7976" fmla="*/ 1057717 w 4883895"/>
              <a:gd name="connsiteY7976" fmla="*/ 2943470 h 4679020"/>
              <a:gd name="connsiteX7977" fmla="*/ 1051332 w 4883895"/>
              <a:gd name="connsiteY7977" fmla="*/ 2949837 h 4679020"/>
              <a:gd name="connsiteX7978" fmla="*/ 1052864 w 4883895"/>
              <a:gd name="connsiteY7978" fmla="*/ 2944857 h 4679020"/>
              <a:gd name="connsiteX7979" fmla="*/ 1042694 w 4883895"/>
              <a:gd name="connsiteY7979" fmla="*/ 2952253 h 4679020"/>
              <a:gd name="connsiteX7980" fmla="*/ 1045856 w 4883895"/>
              <a:gd name="connsiteY7980" fmla="*/ 2947330 h 4679020"/>
              <a:gd name="connsiteX7981" fmla="*/ 1035845 w 4883895"/>
              <a:gd name="connsiteY7981" fmla="*/ 2953029 h 4679020"/>
              <a:gd name="connsiteX7982" fmla="*/ 1024272 w 4883895"/>
              <a:gd name="connsiteY7982" fmla="*/ 2958878 h 4679020"/>
              <a:gd name="connsiteX7983" fmla="*/ 1022936 w 4883895"/>
              <a:gd name="connsiteY7983" fmla="*/ 2960594 h 4679020"/>
              <a:gd name="connsiteX7984" fmla="*/ 999267 w 4883895"/>
              <a:gd name="connsiteY7984" fmla="*/ 2992412 h 4679020"/>
              <a:gd name="connsiteX7985" fmla="*/ 996370 w 4883895"/>
              <a:gd name="connsiteY7985" fmla="*/ 2995901 h 4679020"/>
              <a:gd name="connsiteX7986" fmla="*/ 996454 w 4883895"/>
              <a:gd name="connsiteY7986" fmla="*/ 2995625 h 4679020"/>
              <a:gd name="connsiteX7987" fmla="*/ 1005860 w 4883895"/>
              <a:gd name="connsiteY7987" fmla="*/ 2971865 h 4679020"/>
              <a:gd name="connsiteX7988" fmla="*/ 999002 w 4883895"/>
              <a:gd name="connsiteY7988" fmla="*/ 2984658 h 4679020"/>
              <a:gd name="connsiteX7989" fmla="*/ 994418 w 4883895"/>
              <a:gd name="connsiteY7989" fmla="*/ 2996007 h 4679020"/>
              <a:gd name="connsiteX7990" fmla="*/ 992252 w 4883895"/>
              <a:gd name="connsiteY7990" fmla="*/ 3000860 h 4679020"/>
              <a:gd name="connsiteX7991" fmla="*/ 981625 w 4883895"/>
              <a:gd name="connsiteY7991" fmla="*/ 3013656 h 4679020"/>
              <a:gd name="connsiteX7992" fmla="*/ 980960 w 4883895"/>
              <a:gd name="connsiteY7992" fmla="*/ 3012429 h 4679020"/>
              <a:gd name="connsiteX7993" fmla="*/ 980286 w 4883895"/>
              <a:gd name="connsiteY7993" fmla="*/ 3014342 h 4679020"/>
              <a:gd name="connsiteX7994" fmla="*/ 978203 w 4883895"/>
              <a:gd name="connsiteY7994" fmla="*/ 3017777 h 4679020"/>
              <a:gd name="connsiteX7995" fmla="*/ 970261 w 4883895"/>
              <a:gd name="connsiteY7995" fmla="*/ 3027340 h 4679020"/>
              <a:gd name="connsiteX7996" fmla="*/ 972017 w 4883895"/>
              <a:gd name="connsiteY7996" fmla="*/ 3022901 h 4679020"/>
              <a:gd name="connsiteX7997" fmla="*/ 969623 w 4883895"/>
              <a:gd name="connsiteY7997" fmla="*/ 3021259 h 4679020"/>
              <a:gd name="connsiteX7998" fmla="*/ 976809 w 4883895"/>
              <a:gd name="connsiteY7998" fmla="*/ 3010255 h 4679020"/>
              <a:gd name="connsiteX7999" fmla="*/ 968131 w 4883895"/>
              <a:gd name="connsiteY7999" fmla="*/ 3020119 h 4679020"/>
              <a:gd name="connsiteX8000" fmla="*/ 970460 w 4883895"/>
              <a:gd name="connsiteY8000" fmla="*/ 3012945 h 4679020"/>
              <a:gd name="connsiteX8001" fmla="*/ 971309 w 4883895"/>
              <a:gd name="connsiteY8001" fmla="*/ 3009814 h 4679020"/>
              <a:gd name="connsiteX8002" fmla="*/ 997080 w 4883895"/>
              <a:gd name="connsiteY8002" fmla="*/ 2976290 h 4679020"/>
              <a:gd name="connsiteX8003" fmla="*/ 1000292 w 4883895"/>
              <a:gd name="connsiteY8003" fmla="*/ 2971666 h 4679020"/>
              <a:gd name="connsiteX8004" fmla="*/ 995802 w 4883895"/>
              <a:gd name="connsiteY8004" fmla="*/ 2974634 h 4679020"/>
              <a:gd name="connsiteX8005" fmla="*/ 992626 w 4883895"/>
              <a:gd name="connsiteY8005" fmla="*/ 2974117 h 4679020"/>
              <a:gd name="connsiteX8006" fmla="*/ 994834 w 4883895"/>
              <a:gd name="connsiteY8006" fmla="*/ 2971952 h 4679020"/>
              <a:gd name="connsiteX8007" fmla="*/ 1001601 w 4883895"/>
              <a:gd name="connsiteY8007" fmla="*/ 2969783 h 4679020"/>
              <a:gd name="connsiteX8008" fmla="*/ 1031861 w 4883895"/>
              <a:gd name="connsiteY8008" fmla="*/ 2926232 h 4679020"/>
              <a:gd name="connsiteX8009" fmla="*/ 1028342 w 4883895"/>
              <a:gd name="connsiteY8009" fmla="*/ 2927063 h 4679020"/>
              <a:gd name="connsiteX8010" fmla="*/ 1020303 w 4883895"/>
              <a:gd name="connsiteY8010" fmla="*/ 2936983 h 4679020"/>
              <a:gd name="connsiteX8011" fmla="*/ 1015995 w 4883895"/>
              <a:gd name="connsiteY8011" fmla="*/ 2938048 h 4679020"/>
              <a:gd name="connsiteX8012" fmla="*/ 998817 w 4883895"/>
              <a:gd name="connsiteY8012" fmla="*/ 2960515 h 4679020"/>
              <a:gd name="connsiteX8013" fmla="*/ 993321 w 4883895"/>
              <a:gd name="connsiteY8013" fmla="*/ 2961358 h 4679020"/>
              <a:gd name="connsiteX8014" fmla="*/ 992196 w 4883895"/>
              <a:gd name="connsiteY8014" fmla="*/ 2962633 h 4679020"/>
              <a:gd name="connsiteX8015" fmla="*/ 991439 w 4883895"/>
              <a:gd name="connsiteY8015" fmla="*/ 2964046 h 4679020"/>
              <a:gd name="connsiteX8016" fmla="*/ 989844 w 4883895"/>
              <a:gd name="connsiteY8016" fmla="*/ 2965716 h 4679020"/>
              <a:gd name="connsiteX8017" fmla="*/ 989439 w 4883895"/>
              <a:gd name="connsiteY8017" fmla="*/ 2965631 h 4679020"/>
              <a:gd name="connsiteX8018" fmla="*/ 988977 w 4883895"/>
              <a:gd name="connsiteY8018" fmla="*/ 2966623 h 4679020"/>
              <a:gd name="connsiteX8019" fmla="*/ 989844 w 4883895"/>
              <a:gd name="connsiteY8019" fmla="*/ 2965716 h 4679020"/>
              <a:gd name="connsiteX8020" fmla="*/ 990472 w 4883895"/>
              <a:gd name="connsiteY8020" fmla="*/ 2965848 h 4679020"/>
              <a:gd name="connsiteX8021" fmla="*/ 984123 w 4883895"/>
              <a:gd name="connsiteY8021" fmla="*/ 2970147 h 4679020"/>
              <a:gd name="connsiteX8022" fmla="*/ 1001668 w 4883895"/>
              <a:gd name="connsiteY8022" fmla="*/ 2946485 h 4679020"/>
              <a:gd name="connsiteX8023" fmla="*/ 1002439 w 4883895"/>
              <a:gd name="connsiteY8023" fmla="*/ 2939892 h 4679020"/>
              <a:gd name="connsiteX8024" fmla="*/ 1016234 w 4883895"/>
              <a:gd name="connsiteY8024" fmla="*/ 2916168 h 4679020"/>
              <a:gd name="connsiteX8025" fmla="*/ 1021788 w 4883895"/>
              <a:gd name="connsiteY8025" fmla="*/ 2908538 h 4679020"/>
              <a:gd name="connsiteX8026" fmla="*/ 1015878 w 4883895"/>
              <a:gd name="connsiteY8026" fmla="*/ 2911456 h 4679020"/>
              <a:gd name="connsiteX8027" fmla="*/ 1014331 w 4883895"/>
              <a:gd name="connsiteY8027" fmla="*/ 2913314 h 4679020"/>
              <a:gd name="connsiteX8028" fmla="*/ 1014205 w 4883895"/>
              <a:gd name="connsiteY8028" fmla="*/ 2912282 h 4679020"/>
              <a:gd name="connsiteX8029" fmla="*/ 1003112 w 4883895"/>
              <a:gd name="connsiteY8029" fmla="*/ 2917760 h 4679020"/>
              <a:gd name="connsiteX8030" fmla="*/ 996290 w 4883895"/>
              <a:gd name="connsiteY8030" fmla="*/ 2926515 h 4679020"/>
              <a:gd name="connsiteX8031" fmla="*/ 958050 w 4883895"/>
              <a:gd name="connsiteY8031" fmla="*/ 2975138 h 4679020"/>
              <a:gd name="connsiteX8032" fmla="*/ 955500 w 4883895"/>
              <a:gd name="connsiteY8032" fmla="*/ 2978375 h 4679020"/>
              <a:gd name="connsiteX8033" fmla="*/ 956610 w 4883895"/>
              <a:gd name="connsiteY8033" fmla="*/ 2973634 h 4679020"/>
              <a:gd name="connsiteX8034" fmla="*/ 956876 w 4883895"/>
              <a:gd name="connsiteY8034" fmla="*/ 2971948 h 4679020"/>
              <a:gd name="connsiteX8035" fmla="*/ 964562 w 4883895"/>
              <a:gd name="connsiteY8035" fmla="*/ 2961552 h 4679020"/>
              <a:gd name="connsiteX8036" fmla="*/ 984588 w 4883895"/>
              <a:gd name="connsiteY8036" fmla="*/ 2934595 h 4679020"/>
              <a:gd name="connsiteX8037" fmla="*/ 982273 w 4883895"/>
              <a:gd name="connsiteY8037" fmla="*/ 2928050 h 4679020"/>
              <a:gd name="connsiteX8038" fmla="*/ 980544 w 4883895"/>
              <a:gd name="connsiteY8038" fmla="*/ 2928904 h 4679020"/>
              <a:gd name="connsiteX8039" fmla="*/ 930274 w 4883895"/>
              <a:gd name="connsiteY8039" fmla="*/ 2955150 h 4679020"/>
              <a:gd name="connsiteX8040" fmla="*/ 924299 w 4883895"/>
              <a:gd name="connsiteY8040" fmla="*/ 2957862 h 4679020"/>
              <a:gd name="connsiteX8041" fmla="*/ 924549 w 4883895"/>
              <a:gd name="connsiteY8041" fmla="*/ 2957568 h 4679020"/>
              <a:gd name="connsiteX8042" fmla="*/ 949386 w 4883895"/>
              <a:gd name="connsiteY8042" fmla="*/ 2933456 h 4679020"/>
              <a:gd name="connsiteX8043" fmla="*/ 933257 w 4883895"/>
              <a:gd name="connsiteY8043" fmla="*/ 2945460 h 4679020"/>
              <a:gd name="connsiteX8044" fmla="*/ 921252 w 4883895"/>
              <a:gd name="connsiteY8044" fmla="*/ 2956926 h 4679020"/>
              <a:gd name="connsiteX8045" fmla="*/ 915804 w 4883895"/>
              <a:gd name="connsiteY8045" fmla="*/ 2961719 h 4679020"/>
              <a:gd name="connsiteX8046" fmla="*/ 893885 w 4883895"/>
              <a:gd name="connsiteY8046" fmla="*/ 2971669 h 4679020"/>
              <a:gd name="connsiteX8047" fmla="*/ 893399 w 4883895"/>
              <a:gd name="connsiteY8047" fmla="*/ 2969798 h 4679020"/>
              <a:gd name="connsiteX8048" fmla="*/ 891528 w 4883895"/>
              <a:gd name="connsiteY8048" fmla="*/ 2971782 h 4679020"/>
              <a:gd name="connsiteX8049" fmla="*/ 886826 w 4883895"/>
              <a:gd name="connsiteY8049" fmla="*/ 2974874 h 4679020"/>
              <a:gd name="connsiteX8050" fmla="*/ 870443 w 4883895"/>
              <a:gd name="connsiteY8050" fmla="*/ 2982310 h 4679020"/>
              <a:gd name="connsiteX8051" fmla="*/ 875082 w 4883895"/>
              <a:gd name="connsiteY8051" fmla="*/ 2977804 h 4679020"/>
              <a:gd name="connsiteX8052" fmla="*/ 872123 w 4883895"/>
              <a:gd name="connsiteY8052" fmla="*/ 2974477 h 4679020"/>
              <a:gd name="connsiteX8053" fmla="*/ 887974 w 4883895"/>
              <a:gd name="connsiteY8053" fmla="*/ 2964855 h 4679020"/>
              <a:gd name="connsiteX8054" fmla="*/ 870332 w 4883895"/>
              <a:gd name="connsiteY8054" fmla="*/ 2972258 h 4679020"/>
              <a:gd name="connsiteX8055" fmla="*/ 877047 w 4883895"/>
              <a:gd name="connsiteY8055" fmla="*/ 2964700 h 4679020"/>
              <a:gd name="connsiteX8056" fmla="*/ 879721 w 4883895"/>
              <a:gd name="connsiteY8056" fmla="*/ 2961310 h 4679020"/>
              <a:gd name="connsiteX8057" fmla="*/ 931413 w 4883895"/>
              <a:gd name="connsiteY8057" fmla="*/ 2935391 h 4679020"/>
              <a:gd name="connsiteX8058" fmla="*/ 932683 w 4883895"/>
              <a:gd name="connsiteY8058" fmla="*/ 2931834 h 4679020"/>
              <a:gd name="connsiteX8059" fmla="*/ 936059 w 4883895"/>
              <a:gd name="connsiteY8059" fmla="*/ 2926784 h 4679020"/>
              <a:gd name="connsiteX8060" fmla="*/ 938431 w 4883895"/>
              <a:gd name="connsiteY8060" fmla="*/ 2922173 h 4679020"/>
              <a:gd name="connsiteX8061" fmla="*/ 936536 w 4883895"/>
              <a:gd name="connsiteY8061" fmla="*/ 2922257 h 4679020"/>
              <a:gd name="connsiteX8062" fmla="*/ 937148 w 4883895"/>
              <a:gd name="connsiteY8062" fmla="*/ 2920811 h 4679020"/>
              <a:gd name="connsiteX8063" fmla="*/ 939866 w 4883895"/>
              <a:gd name="connsiteY8063" fmla="*/ 2914825 h 4679020"/>
              <a:gd name="connsiteX8064" fmla="*/ 937017 w 4883895"/>
              <a:gd name="connsiteY8064" fmla="*/ 2914191 h 4679020"/>
              <a:gd name="connsiteX8065" fmla="*/ 936853 w 4883895"/>
              <a:gd name="connsiteY8065" fmla="*/ 2914555 h 4679020"/>
              <a:gd name="connsiteX8066" fmla="*/ 932677 w 4883895"/>
              <a:gd name="connsiteY8066" fmla="*/ 2926047 h 4679020"/>
              <a:gd name="connsiteX8067" fmla="*/ 932132 w 4883895"/>
              <a:gd name="connsiteY8067" fmla="*/ 2927308 h 4679020"/>
              <a:gd name="connsiteX8068" fmla="*/ 932012 w 4883895"/>
              <a:gd name="connsiteY8068" fmla="*/ 2927448 h 4679020"/>
              <a:gd name="connsiteX8069" fmla="*/ 929576 w 4883895"/>
              <a:gd name="connsiteY8069" fmla="*/ 2930948 h 4679020"/>
              <a:gd name="connsiteX8070" fmla="*/ 935772 w 4883895"/>
              <a:gd name="connsiteY8070" fmla="*/ 2913913 h 4679020"/>
              <a:gd name="connsiteX8071" fmla="*/ 934723 w 4883895"/>
              <a:gd name="connsiteY8071" fmla="*/ 2913680 h 4679020"/>
              <a:gd name="connsiteX8072" fmla="*/ 932438 w 4883895"/>
              <a:gd name="connsiteY8072" fmla="*/ 2914634 h 4679020"/>
              <a:gd name="connsiteX8073" fmla="*/ 932179 w 4883895"/>
              <a:gd name="connsiteY8073" fmla="*/ 2914828 h 4679020"/>
              <a:gd name="connsiteX8074" fmla="*/ 931881 w 4883895"/>
              <a:gd name="connsiteY8074" fmla="*/ 2915505 h 4679020"/>
              <a:gd name="connsiteX8075" fmla="*/ 933458 w 4883895"/>
              <a:gd name="connsiteY8075" fmla="*/ 2915035 h 4679020"/>
              <a:gd name="connsiteX8076" fmla="*/ 931688 w 4883895"/>
              <a:gd name="connsiteY8076" fmla="*/ 2915949 h 4679020"/>
              <a:gd name="connsiteX8077" fmla="*/ 922722 w 4883895"/>
              <a:gd name="connsiteY8077" fmla="*/ 2936440 h 4679020"/>
              <a:gd name="connsiteX8078" fmla="*/ 929952 w 4883895"/>
              <a:gd name="connsiteY8078" fmla="*/ 2916845 h 4679020"/>
              <a:gd name="connsiteX8079" fmla="*/ 928386 w 4883895"/>
              <a:gd name="connsiteY8079" fmla="*/ 2917653 h 4679020"/>
              <a:gd name="connsiteX8080" fmla="*/ 930132 w 4883895"/>
              <a:gd name="connsiteY8080" fmla="*/ 2916351 h 4679020"/>
              <a:gd name="connsiteX8081" fmla="*/ 930216 w 4883895"/>
              <a:gd name="connsiteY8081" fmla="*/ 2916125 h 4679020"/>
              <a:gd name="connsiteX8082" fmla="*/ 927478 w 4883895"/>
              <a:gd name="connsiteY8082" fmla="*/ 2917146 h 4679020"/>
              <a:gd name="connsiteX8083" fmla="*/ 926894 w 4883895"/>
              <a:gd name="connsiteY8083" fmla="*/ 2916822 h 4679020"/>
              <a:gd name="connsiteX8084" fmla="*/ 925750 w 4883895"/>
              <a:gd name="connsiteY8084" fmla="*/ 2917791 h 4679020"/>
              <a:gd name="connsiteX8085" fmla="*/ 927478 w 4883895"/>
              <a:gd name="connsiteY8085" fmla="*/ 2917146 h 4679020"/>
              <a:gd name="connsiteX8086" fmla="*/ 928386 w 4883895"/>
              <a:gd name="connsiteY8086" fmla="*/ 2917653 h 4679020"/>
              <a:gd name="connsiteX8087" fmla="*/ 916751 w 4883895"/>
              <a:gd name="connsiteY8087" fmla="*/ 2919478 h 4679020"/>
              <a:gd name="connsiteX8088" fmla="*/ 929583 w 4883895"/>
              <a:gd name="connsiteY8088" fmla="*/ 2911904 h 4679020"/>
              <a:gd name="connsiteX8089" fmla="*/ 932257 w 4883895"/>
              <a:gd name="connsiteY8089" fmla="*/ 2910595 h 4679020"/>
              <a:gd name="connsiteX8090" fmla="*/ 938787 w 4883895"/>
              <a:gd name="connsiteY8090" fmla="*/ 2892895 h 4679020"/>
              <a:gd name="connsiteX8091" fmla="*/ 945353 w 4883895"/>
              <a:gd name="connsiteY8091" fmla="*/ 2876883 h 4679020"/>
              <a:gd name="connsiteX8092" fmla="*/ 940862 w 4883895"/>
              <a:gd name="connsiteY8092" fmla="*/ 2879070 h 4679020"/>
              <a:gd name="connsiteX8093" fmla="*/ 937760 w 4883895"/>
              <a:gd name="connsiteY8093" fmla="*/ 2886469 h 4679020"/>
              <a:gd name="connsiteX8094" fmla="*/ 940480 w 4883895"/>
              <a:gd name="connsiteY8094" fmla="*/ 2879257 h 4679020"/>
              <a:gd name="connsiteX8095" fmla="*/ 874525 w 4883895"/>
              <a:gd name="connsiteY8095" fmla="*/ 2911392 h 4679020"/>
              <a:gd name="connsiteX8096" fmla="*/ 869191 w 4883895"/>
              <a:gd name="connsiteY8096" fmla="*/ 2913982 h 4679020"/>
              <a:gd name="connsiteX8097" fmla="*/ 872970 w 4883895"/>
              <a:gd name="connsiteY8097" fmla="*/ 2908752 h 4679020"/>
              <a:gd name="connsiteX8098" fmla="*/ 874116 w 4883895"/>
              <a:gd name="connsiteY8098" fmla="*/ 2906824 h 4679020"/>
              <a:gd name="connsiteX8099" fmla="*/ 890468 w 4883895"/>
              <a:gd name="connsiteY8099" fmla="*/ 2898223 h 4679020"/>
              <a:gd name="connsiteX8100" fmla="*/ 933017 w 4883895"/>
              <a:gd name="connsiteY8100" fmla="*/ 2875971 h 4679020"/>
              <a:gd name="connsiteX8101" fmla="*/ 932180 w 4883895"/>
              <a:gd name="connsiteY8101" fmla="*/ 2864696 h 4679020"/>
              <a:gd name="connsiteX8102" fmla="*/ 950496 w 4883895"/>
              <a:gd name="connsiteY8102" fmla="*/ 2852615 h 4679020"/>
              <a:gd name="connsiteX8103" fmla="*/ 950543 w 4883895"/>
              <a:gd name="connsiteY8103" fmla="*/ 2852575 h 4679020"/>
              <a:gd name="connsiteX8104" fmla="*/ 950610 w 4883895"/>
              <a:gd name="connsiteY8104" fmla="*/ 2852398 h 4679020"/>
              <a:gd name="connsiteX8105" fmla="*/ 957520 w 4883895"/>
              <a:gd name="connsiteY8105" fmla="*/ 2835039 h 4679020"/>
              <a:gd name="connsiteX8106" fmla="*/ 953101 w 4883895"/>
              <a:gd name="connsiteY8106" fmla="*/ 2837317 h 4679020"/>
              <a:gd name="connsiteX8107" fmla="*/ 937122 w 4883895"/>
              <a:gd name="connsiteY8107" fmla="*/ 2840786 h 4679020"/>
              <a:gd name="connsiteX8108" fmla="*/ 952229 w 4883895"/>
              <a:gd name="connsiteY8108" fmla="*/ 2832209 h 4679020"/>
              <a:gd name="connsiteX8109" fmla="*/ 959994 w 4883895"/>
              <a:gd name="connsiteY8109" fmla="*/ 2828822 h 4679020"/>
              <a:gd name="connsiteX8110" fmla="*/ 960588 w 4883895"/>
              <a:gd name="connsiteY8110" fmla="*/ 2827329 h 4679020"/>
              <a:gd name="connsiteX8111" fmla="*/ 961138 w 4883895"/>
              <a:gd name="connsiteY8111" fmla="*/ 2824025 h 4679020"/>
              <a:gd name="connsiteX8112" fmla="*/ 964815 w 4883895"/>
              <a:gd name="connsiteY8112" fmla="*/ 2813133 h 4679020"/>
              <a:gd name="connsiteX8113" fmla="*/ 950274 w 4883895"/>
              <a:gd name="connsiteY8113" fmla="*/ 2820461 h 4679020"/>
              <a:gd name="connsiteX8114" fmla="*/ 943599 w 4883895"/>
              <a:gd name="connsiteY8114" fmla="*/ 2823528 h 4679020"/>
              <a:gd name="connsiteX8115" fmla="*/ 944723 w 4883895"/>
              <a:gd name="connsiteY8115" fmla="*/ 2822477 h 4679020"/>
              <a:gd name="connsiteX8116" fmla="*/ 954017 w 4883895"/>
              <a:gd name="connsiteY8116" fmla="*/ 2813731 h 4679020"/>
              <a:gd name="connsiteX8117" fmla="*/ 966944 w 4883895"/>
              <a:gd name="connsiteY8117" fmla="*/ 2806827 h 4679020"/>
              <a:gd name="connsiteX8118" fmla="*/ 969807 w 4883895"/>
              <a:gd name="connsiteY8118" fmla="*/ 2798349 h 4679020"/>
              <a:gd name="connsiteX8119" fmla="*/ 974953 w 4883895"/>
              <a:gd name="connsiteY8119" fmla="*/ 2786464 h 4679020"/>
              <a:gd name="connsiteX8120" fmla="*/ 968814 w 4883895"/>
              <a:gd name="connsiteY8120" fmla="*/ 2791667 h 4679020"/>
              <a:gd name="connsiteX8121" fmla="*/ 962276 w 4883895"/>
              <a:gd name="connsiteY8121" fmla="*/ 2793885 h 4679020"/>
              <a:gd name="connsiteX8122" fmla="*/ 966485 w 4883895"/>
              <a:gd name="connsiteY8122" fmla="*/ 2788951 h 4679020"/>
              <a:gd name="connsiteX8123" fmla="*/ 963644 w 4883895"/>
              <a:gd name="connsiteY8123" fmla="*/ 2791952 h 4679020"/>
              <a:gd name="connsiteX8124" fmla="*/ 954213 w 4883895"/>
              <a:gd name="connsiteY8124" fmla="*/ 2802692 h 4679020"/>
              <a:gd name="connsiteX8125" fmla="*/ 950766 w 4883895"/>
              <a:gd name="connsiteY8125" fmla="*/ 2804363 h 4679020"/>
              <a:gd name="connsiteX8126" fmla="*/ 947808 w 4883895"/>
              <a:gd name="connsiteY8126" fmla="*/ 2810989 h 4679020"/>
              <a:gd name="connsiteX8127" fmla="*/ 940170 w 4883895"/>
              <a:gd name="connsiteY8127" fmla="*/ 2822391 h 4679020"/>
              <a:gd name="connsiteX8128" fmla="*/ 939668 w 4883895"/>
              <a:gd name="connsiteY8128" fmla="*/ 2811085 h 4679020"/>
              <a:gd name="connsiteX8129" fmla="*/ 940200 w 4883895"/>
              <a:gd name="connsiteY8129" fmla="*/ 2800117 h 4679020"/>
              <a:gd name="connsiteX8130" fmla="*/ 938853 w 4883895"/>
              <a:gd name="connsiteY8130" fmla="*/ 2801084 h 4679020"/>
              <a:gd name="connsiteX8131" fmla="*/ 940277 w 4883895"/>
              <a:gd name="connsiteY8131" fmla="*/ 2798548 h 4679020"/>
              <a:gd name="connsiteX8132" fmla="*/ 940791 w 4883895"/>
              <a:gd name="connsiteY8132" fmla="*/ 2787942 h 4679020"/>
              <a:gd name="connsiteX8133" fmla="*/ 942136 w 4883895"/>
              <a:gd name="connsiteY8133" fmla="*/ 2784915 h 4679020"/>
              <a:gd name="connsiteX8134" fmla="*/ 931751 w 4883895"/>
              <a:gd name="connsiteY8134" fmla="*/ 2794037 h 4679020"/>
              <a:gd name="connsiteX8135" fmla="*/ 925542 w 4883895"/>
              <a:gd name="connsiteY8135" fmla="*/ 2797311 h 4679020"/>
              <a:gd name="connsiteX8136" fmla="*/ 921375 w 4883895"/>
              <a:gd name="connsiteY8136" fmla="*/ 2796143 h 4679020"/>
              <a:gd name="connsiteX8137" fmla="*/ 922166 w 4883895"/>
              <a:gd name="connsiteY8137" fmla="*/ 2794672 h 4679020"/>
              <a:gd name="connsiteX8138" fmla="*/ 902694 w 4883895"/>
              <a:gd name="connsiteY8138" fmla="*/ 2812451 h 4679020"/>
              <a:gd name="connsiteX8139" fmla="*/ 886222 w 4883895"/>
              <a:gd name="connsiteY8139" fmla="*/ 2824563 h 4679020"/>
              <a:gd name="connsiteX8140" fmla="*/ 911403 w 4883895"/>
              <a:gd name="connsiteY8140" fmla="*/ 2800343 h 4679020"/>
              <a:gd name="connsiteX8141" fmla="*/ 944430 w 4883895"/>
              <a:gd name="connsiteY8141" fmla="*/ 2768432 h 4679020"/>
              <a:gd name="connsiteX8142" fmla="*/ 953436 w 4883895"/>
              <a:gd name="connsiteY8142" fmla="*/ 2759503 h 4679020"/>
              <a:gd name="connsiteX8143" fmla="*/ 958461 w 4883895"/>
              <a:gd name="connsiteY8143" fmla="*/ 2748202 h 4679020"/>
              <a:gd name="connsiteX8144" fmla="*/ 953346 w 4883895"/>
              <a:gd name="connsiteY8144" fmla="*/ 2753158 h 4679020"/>
              <a:gd name="connsiteX8145" fmla="*/ 947489 w 4883895"/>
              <a:gd name="connsiteY8145" fmla="*/ 2758827 h 4679020"/>
              <a:gd name="connsiteX8146" fmla="*/ 866054 w 4883895"/>
              <a:gd name="connsiteY8146" fmla="*/ 2837650 h 4679020"/>
              <a:gd name="connsiteX8147" fmla="*/ 850383 w 4883895"/>
              <a:gd name="connsiteY8147" fmla="*/ 2848573 h 4679020"/>
              <a:gd name="connsiteX8148" fmla="*/ 854506 w 4883895"/>
              <a:gd name="connsiteY8148" fmla="*/ 2844241 h 4679020"/>
              <a:gd name="connsiteX8149" fmla="*/ 861900 w 4883895"/>
              <a:gd name="connsiteY8149" fmla="*/ 2839869 h 4679020"/>
              <a:gd name="connsiteX8150" fmla="*/ 867560 w 4883895"/>
              <a:gd name="connsiteY8150" fmla="*/ 2835487 h 4679020"/>
              <a:gd name="connsiteX8151" fmla="*/ 864612 w 4883895"/>
              <a:gd name="connsiteY8151" fmla="*/ 2834556 h 4679020"/>
              <a:gd name="connsiteX8152" fmla="*/ 866184 w 4883895"/>
              <a:gd name="connsiteY8152" fmla="*/ 2833112 h 4679020"/>
              <a:gd name="connsiteX8153" fmla="*/ 878605 w 4883895"/>
              <a:gd name="connsiteY8153" fmla="*/ 2816462 h 4679020"/>
              <a:gd name="connsiteX8154" fmla="*/ 857025 w 4883895"/>
              <a:gd name="connsiteY8154" fmla="*/ 2837115 h 4679020"/>
              <a:gd name="connsiteX8155" fmla="*/ 855638 w 4883895"/>
              <a:gd name="connsiteY8155" fmla="*/ 2838371 h 4679020"/>
              <a:gd name="connsiteX8156" fmla="*/ 855393 w 4883895"/>
              <a:gd name="connsiteY8156" fmla="*/ 2838476 h 4679020"/>
              <a:gd name="connsiteX8157" fmla="*/ 850121 w 4883895"/>
              <a:gd name="connsiteY8157" fmla="*/ 2841457 h 4679020"/>
              <a:gd name="connsiteX8158" fmla="*/ 879631 w 4883895"/>
              <a:gd name="connsiteY8158" fmla="*/ 2810869 h 4679020"/>
              <a:gd name="connsiteX8159" fmla="*/ 926688 w 4883895"/>
              <a:gd name="connsiteY8159" fmla="*/ 2764241 h 4679020"/>
              <a:gd name="connsiteX8160" fmla="*/ 932812 w 4883895"/>
              <a:gd name="connsiteY8160" fmla="*/ 2758943 h 4679020"/>
              <a:gd name="connsiteX8161" fmla="*/ 925171 w 4883895"/>
              <a:gd name="connsiteY8161" fmla="*/ 2763594 h 4679020"/>
              <a:gd name="connsiteX8162" fmla="*/ 837192 w 4883895"/>
              <a:gd name="connsiteY8162" fmla="*/ 2844475 h 4679020"/>
              <a:gd name="connsiteX8163" fmla="*/ 880913 w 4883895"/>
              <a:gd name="connsiteY8163" fmla="*/ 2799644 h 4679020"/>
              <a:gd name="connsiteX8164" fmla="*/ 922341 w 4883895"/>
              <a:gd name="connsiteY8164" fmla="*/ 2760550 h 4679020"/>
              <a:gd name="connsiteX8165" fmla="*/ 919204 w 4883895"/>
              <a:gd name="connsiteY8165" fmla="*/ 2756840 h 4679020"/>
              <a:gd name="connsiteX8166" fmla="*/ 897229 w 4883895"/>
              <a:gd name="connsiteY8166" fmla="*/ 2777201 h 4679020"/>
              <a:gd name="connsiteX8167" fmla="*/ 894409 w 4883895"/>
              <a:gd name="connsiteY8167" fmla="*/ 2783690 h 4679020"/>
              <a:gd name="connsiteX8168" fmla="*/ 892929 w 4883895"/>
              <a:gd name="connsiteY8168" fmla="*/ 2781184 h 4679020"/>
              <a:gd name="connsiteX8169" fmla="*/ 882148 w 4883895"/>
              <a:gd name="connsiteY8169" fmla="*/ 2791174 h 4679020"/>
              <a:gd name="connsiteX8170" fmla="*/ 892603 w 4883895"/>
              <a:gd name="connsiteY8170" fmla="*/ 2780632 h 4679020"/>
              <a:gd name="connsiteX8171" fmla="*/ 891168 w 4883895"/>
              <a:gd name="connsiteY8171" fmla="*/ 2778204 h 4679020"/>
              <a:gd name="connsiteX8172" fmla="*/ 891859 w 4883895"/>
              <a:gd name="connsiteY8172" fmla="*/ 2766771 h 4679020"/>
              <a:gd name="connsiteX8173" fmla="*/ 885877 w 4883895"/>
              <a:gd name="connsiteY8173" fmla="*/ 2767104 h 4679020"/>
              <a:gd name="connsiteX8174" fmla="*/ 888259 w 4883895"/>
              <a:gd name="connsiteY8174" fmla="*/ 2759481 h 4679020"/>
              <a:gd name="connsiteX8175" fmla="*/ 908856 w 4883895"/>
              <a:gd name="connsiteY8175" fmla="*/ 2711361 h 4679020"/>
              <a:gd name="connsiteX8176" fmla="*/ 907951 w 4883895"/>
              <a:gd name="connsiteY8176" fmla="*/ 2710956 h 4679020"/>
              <a:gd name="connsiteX8177" fmla="*/ 908969 w 4883895"/>
              <a:gd name="connsiteY8177" fmla="*/ 2707788 h 4679020"/>
              <a:gd name="connsiteX8178" fmla="*/ 911305 w 4883895"/>
              <a:gd name="connsiteY8178" fmla="*/ 2705639 h 4679020"/>
              <a:gd name="connsiteX8179" fmla="*/ 923234 w 4883895"/>
              <a:gd name="connsiteY8179" fmla="*/ 2677769 h 4679020"/>
              <a:gd name="connsiteX8180" fmla="*/ 933155 w 4883895"/>
              <a:gd name="connsiteY8180" fmla="*/ 2646010 h 4679020"/>
              <a:gd name="connsiteX8181" fmla="*/ 945910 w 4883895"/>
              <a:gd name="connsiteY8181" fmla="*/ 2621602 h 4679020"/>
              <a:gd name="connsiteX8182" fmla="*/ 939744 w 4883895"/>
              <a:gd name="connsiteY8182" fmla="*/ 2625394 h 4679020"/>
              <a:gd name="connsiteX8183" fmla="*/ 935523 w 4883895"/>
              <a:gd name="connsiteY8183" fmla="*/ 2575966 h 4679020"/>
              <a:gd name="connsiteX8184" fmla="*/ 897061 w 4883895"/>
              <a:gd name="connsiteY8184" fmla="*/ 2606788 h 4679020"/>
              <a:gd name="connsiteX8185" fmla="*/ 860523 w 4883895"/>
              <a:gd name="connsiteY8185" fmla="*/ 2641004 h 4679020"/>
              <a:gd name="connsiteX8186" fmla="*/ 864005 w 4883895"/>
              <a:gd name="connsiteY8186" fmla="*/ 2618787 h 4679020"/>
              <a:gd name="connsiteX8187" fmla="*/ 854674 w 4883895"/>
              <a:gd name="connsiteY8187" fmla="*/ 2615930 h 4679020"/>
              <a:gd name="connsiteX8188" fmla="*/ 861665 w 4883895"/>
              <a:gd name="connsiteY8188" fmla="*/ 2607849 h 4679020"/>
              <a:gd name="connsiteX8189" fmla="*/ 951127 w 4883895"/>
              <a:gd name="connsiteY8189" fmla="*/ 2526359 h 4679020"/>
              <a:gd name="connsiteX8190" fmla="*/ 980257 w 4883895"/>
              <a:gd name="connsiteY8190" fmla="*/ 2492683 h 4679020"/>
              <a:gd name="connsiteX8191" fmla="*/ 1059933 w 4883895"/>
              <a:gd name="connsiteY8191" fmla="*/ 2431922 h 4679020"/>
              <a:gd name="connsiteX8192" fmla="*/ 1112297 w 4883895"/>
              <a:gd name="connsiteY8192" fmla="*/ 2350345 h 4679020"/>
              <a:gd name="connsiteX8193" fmla="*/ 1193821 w 4883895"/>
              <a:gd name="connsiteY8193" fmla="*/ 2233698 h 4679020"/>
              <a:gd name="connsiteX8194" fmla="*/ 1223086 w 4883895"/>
              <a:gd name="connsiteY8194" fmla="*/ 2194460 h 4679020"/>
              <a:gd name="connsiteX8195" fmla="*/ 1165225 w 4883895"/>
              <a:gd name="connsiteY8195" fmla="*/ 2227256 h 4679020"/>
              <a:gd name="connsiteX8196" fmla="*/ 894847 w 4883895"/>
              <a:gd name="connsiteY8196" fmla="*/ 2403413 h 4679020"/>
              <a:gd name="connsiteX8197" fmla="*/ 774068 w 4883895"/>
              <a:gd name="connsiteY8197" fmla="*/ 2488817 h 4679020"/>
              <a:gd name="connsiteX8198" fmla="*/ 798769 w 4883895"/>
              <a:gd name="connsiteY8198" fmla="*/ 2438392 h 4679020"/>
              <a:gd name="connsiteX8199" fmla="*/ 853124 w 4883895"/>
              <a:gd name="connsiteY8199" fmla="*/ 2392030 h 4679020"/>
              <a:gd name="connsiteX8200" fmla="*/ 1053216 w 4883895"/>
              <a:gd name="connsiteY8200" fmla="*/ 2249683 h 4679020"/>
              <a:gd name="connsiteX8201" fmla="*/ 1190158 w 4883895"/>
              <a:gd name="connsiteY8201" fmla="*/ 2162078 h 4679020"/>
              <a:gd name="connsiteX8202" fmla="*/ 1299725 w 4883895"/>
              <a:gd name="connsiteY8202" fmla="*/ 2098285 h 4679020"/>
              <a:gd name="connsiteX8203" fmla="*/ 1313822 w 4883895"/>
              <a:gd name="connsiteY8203" fmla="*/ 2082583 h 4679020"/>
              <a:gd name="connsiteX8204" fmla="*/ 1272330 w 4883895"/>
              <a:gd name="connsiteY8204" fmla="*/ 2105492 h 4679020"/>
              <a:gd name="connsiteX8205" fmla="*/ 876911 w 4883895"/>
              <a:gd name="connsiteY8205" fmla="*/ 2355242 h 4679020"/>
              <a:gd name="connsiteX8206" fmla="*/ 747301 w 4883895"/>
              <a:gd name="connsiteY8206" fmla="*/ 2441571 h 4679020"/>
              <a:gd name="connsiteX8207" fmla="*/ 726945 w 4883895"/>
              <a:gd name="connsiteY8207" fmla="*/ 2445031 h 4679020"/>
              <a:gd name="connsiteX8208" fmla="*/ 705814 w 4883895"/>
              <a:gd name="connsiteY8208" fmla="*/ 2439501 h 4679020"/>
              <a:gd name="connsiteX8209" fmla="*/ 722011 w 4883895"/>
              <a:gd name="connsiteY8209" fmla="*/ 2421076 h 4679020"/>
              <a:gd name="connsiteX8210" fmla="*/ 730982 w 4883895"/>
              <a:gd name="connsiteY8210" fmla="*/ 2397522 h 4679020"/>
              <a:gd name="connsiteX8211" fmla="*/ 704643 w 4883895"/>
              <a:gd name="connsiteY8211" fmla="*/ 2413292 h 4679020"/>
              <a:gd name="connsiteX8212" fmla="*/ 713435 w 4883895"/>
              <a:gd name="connsiteY8212" fmla="*/ 2404769 h 4679020"/>
              <a:gd name="connsiteX8213" fmla="*/ 700037 w 4883895"/>
              <a:gd name="connsiteY8213" fmla="*/ 2416051 h 4679020"/>
              <a:gd name="connsiteX8214" fmla="*/ 704643 w 4883895"/>
              <a:gd name="connsiteY8214" fmla="*/ 2413292 h 4679020"/>
              <a:gd name="connsiteX8215" fmla="*/ 691296 w 4883895"/>
              <a:gd name="connsiteY8215" fmla="*/ 2426739 h 4679020"/>
              <a:gd name="connsiteX8216" fmla="*/ 687185 w 4883895"/>
              <a:gd name="connsiteY8216" fmla="*/ 2428669 h 4679020"/>
              <a:gd name="connsiteX8217" fmla="*/ 681129 w 4883895"/>
              <a:gd name="connsiteY8217" fmla="*/ 2435045 h 4679020"/>
              <a:gd name="connsiteX8218" fmla="*/ 666608 w 4883895"/>
              <a:gd name="connsiteY8218" fmla="*/ 2448815 h 4679020"/>
              <a:gd name="connsiteX8219" fmla="*/ 657339 w 4883895"/>
              <a:gd name="connsiteY8219" fmla="*/ 2454725 h 4679020"/>
              <a:gd name="connsiteX8220" fmla="*/ 657041 w 4883895"/>
              <a:gd name="connsiteY8220" fmla="*/ 2452619 h 4679020"/>
              <a:gd name="connsiteX8221" fmla="*/ 667025 w 4883895"/>
              <a:gd name="connsiteY8221" fmla="*/ 2441807 h 4679020"/>
              <a:gd name="connsiteX8222" fmla="*/ 655962 w 4883895"/>
              <a:gd name="connsiteY8222" fmla="*/ 2450452 h 4679020"/>
              <a:gd name="connsiteX8223" fmla="*/ 655957 w 4883895"/>
              <a:gd name="connsiteY8223" fmla="*/ 2450442 h 4679020"/>
              <a:gd name="connsiteX8224" fmla="*/ 655875 w 4883895"/>
              <a:gd name="connsiteY8224" fmla="*/ 2450519 h 4679020"/>
              <a:gd name="connsiteX8225" fmla="*/ 633966 w 4883895"/>
              <a:gd name="connsiteY8225" fmla="*/ 2467639 h 4679020"/>
              <a:gd name="connsiteX8226" fmla="*/ 647671 w 4883895"/>
              <a:gd name="connsiteY8226" fmla="*/ 2458267 h 4679020"/>
              <a:gd name="connsiteX8227" fmla="*/ 655875 w 4883895"/>
              <a:gd name="connsiteY8227" fmla="*/ 2450519 h 4679020"/>
              <a:gd name="connsiteX8228" fmla="*/ 655962 w 4883895"/>
              <a:gd name="connsiteY8228" fmla="*/ 2450452 h 4679020"/>
              <a:gd name="connsiteX8229" fmla="*/ 657041 w 4883895"/>
              <a:gd name="connsiteY8229" fmla="*/ 2452619 h 4679020"/>
              <a:gd name="connsiteX8230" fmla="*/ 627391 w 4883895"/>
              <a:gd name="connsiteY8230" fmla="*/ 2473692 h 4679020"/>
              <a:gd name="connsiteX8231" fmla="*/ 632267 w 4883895"/>
              <a:gd name="connsiteY8231" fmla="*/ 2466911 h 4679020"/>
              <a:gd name="connsiteX8232" fmla="*/ 631432 w 4883895"/>
              <a:gd name="connsiteY8232" fmla="*/ 2459410 h 4679020"/>
              <a:gd name="connsiteX8233" fmla="*/ 652670 w 4883895"/>
              <a:gd name="connsiteY8233" fmla="*/ 2438461 h 4679020"/>
              <a:gd name="connsiteX8234" fmla="*/ 724356 w 4883895"/>
              <a:gd name="connsiteY8234" fmla="*/ 2371302 h 4679020"/>
              <a:gd name="connsiteX8235" fmla="*/ 728216 w 4883895"/>
              <a:gd name="connsiteY8235" fmla="*/ 2368039 h 4679020"/>
              <a:gd name="connsiteX8236" fmla="*/ 728328 w 4883895"/>
              <a:gd name="connsiteY8236" fmla="*/ 2367884 h 4679020"/>
              <a:gd name="connsiteX8237" fmla="*/ 742473 w 4883895"/>
              <a:gd name="connsiteY8237" fmla="*/ 2354279 h 4679020"/>
              <a:gd name="connsiteX8238" fmla="*/ 750718 w 4883895"/>
              <a:gd name="connsiteY8238" fmla="*/ 2349009 h 4679020"/>
              <a:gd name="connsiteX8239" fmla="*/ 783905 w 4883895"/>
              <a:gd name="connsiteY8239" fmla="*/ 2320942 h 4679020"/>
              <a:gd name="connsiteX8240" fmla="*/ 761818 w 4883895"/>
              <a:gd name="connsiteY8240" fmla="*/ 2335060 h 4679020"/>
              <a:gd name="connsiteX8241" fmla="*/ 742473 w 4883895"/>
              <a:gd name="connsiteY8241" fmla="*/ 2354279 h 4679020"/>
              <a:gd name="connsiteX8242" fmla="*/ 732567 w 4883895"/>
              <a:gd name="connsiteY8242" fmla="*/ 2358817 h 4679020"/>
              <a:gd name="connsiteX8243" fmla="*/ 712922 w 4883895"/>
              <a:gd name="connsiteY8243" fmla="*/ 2375606 h 4679020"/>
              <a:gd name="connsiteX8244" fmla="*/ 638401 w 4883895"/>
              <a:gd name="connsiteY8244" fmla="*/ 2442948 h 4679020"/>
              <a:gd name="connsiteX8245" fmla="*/ 595070 w 4883895"/>
              <a:gd name="connsiteY8245" fmla="*/ 2481334 h 4679020"/>
              <a:gd name="connsiteX8246" fmla="*/ 598964 w 4883895"/>
              <a:gd name="connsiteY8246" fmla="*/ 2472134 h 4679020"/>
              <a:gd name="connsiteX8247" fmla="*/ 609982 w 4883895"/>
              <a:gd name="connsiteY8247" fmla="*/ 2461116 h 4679020"/>
              <a:gd name="connsiteX8248" fmla="*/ 648181 w 4883895"/>
              <a:gd name="connsiteY8248" fmla="*/ 2415108 h 4679020"/>
              <a:gd name="connsiteX8249" fmla="*/ 708476 w 4883895"/>
              <a:gd name="connsiteY8249" fmla="*/ 2358692 h 4679020"/>
              <a:gd name="connsiteX8250" fmla="*/ 711158 w 4883895"/>
              <a:gd name="connsiteY8250" fmla="*/ 2356450 h 4679020"/>
              <a:gd name="connsiteX8251" fmla="*/ 711438 w 4883895"/>
              <a:gd name="connsiteY8251" fmla="*/ 2355406 h 4679020"/>
              <a:gd name="connsiteX8252" fmla="*/ 714939 w 4883895"/>
              <a:gd name="connsiteY8252" fmla="*/ 2347825 h 4679020"/>
              <a:gd name="connsiteX8253" fmla="*/ 707093 w 4883895"/>
              <a:gd name="connsiteY8253" fmla="*/ 2354432 h 4679020"/>
              <a:gd name="connsiteX8254" fmla="*/ 631829 w 4883895"/>
              <a:gd name="connsiteY8254" fmla="*/ 2418989 h 4679020"/>
              <a:gd name="connsiteX8255" fmla="*/ 689889 w 4883895"/>
              <a:gd name="connsiteY8255" fmla="*/ 2357164 h 4679020"/>
              <a:gd name="connsiteX8256" fmla="*/ 708288 w 4883895"/>
              <a:gd name="connsiteY8256" fmla="*/ 2340348 h 4679020"/>
              <a:gd name="connsiteX8257" fmla="*/ 703745 w 4883895"/>
              <a:gd name="connsiteY8257" fmla="*/ 2341829 h 4679020"/>
              <a:gd name="connsiteX8258" fmla="*/ 703427 w 4883895"/>
              <a:gd name="connsiteY8258" fmla="*/ 2341840 h 4679020"/>
              <a:gd name="connsiteX8259" fmla="*/ 677334 w 4883895"/>
              <a:gd name="connsiteY8259" fmla="*/ 2365596 h 4679020"/>
              <a:gd name="connsiteX8260" fmla="*/ 629379 w 4883895"/>
              <a:gd name="connsiteY8260" fmla="*/ 2408660 h 4679020"/>
              <a:gd name="connsiteX8261" fmla="*/ 629522 w 4883895"/>
              <a:gd name="connsiteY8261" fmla="*/ 2408645 h 4679020"/>
              <a:gd name="connsiteX8262" fmla="*/ 620762 w 4883895"/>
              <a:gd name="connsiteY8262" fmla="*/ 2422789 h 4679020"/>
              <a:gd name="connsiteX8263" fmla="*/ 618914 w 4883895"/>
              <a:gd name="connsiteY8263" fmla="*/ 2419529 h 4679020"/>
              <a:gd name="connsiteX8264" fmla="*/ 623528 w 4883895"/>
              <a:gd name="connsiteY8264" fmla="*/ 2409269 h 4679020"/>
              <a:gd name="connsiteX8265" fmla="*/ 628636 w 4883895"/>
              <a:gd name="connsiteY8265" fmla="*/ 2408737 h 4679020"/>
              <a:gd name="connsiteX8266" fmla="*/ 673414 w 4883895"/>
              <a:gd name="connsiteY8266" fmla="*/ 2363209 h 4679020"/>
              <a:gd name="connsiteX8267" fmla="*/ 696276 w 4883895"/>
              <a:gd name="connsiteY8267" fmla="*/ 2342074 h 4679020"/>
              <a:gd name="connsiteX8268" fmla="*/ 693144 w 4883895"/>
              <a:gd name="connsiteY8268" fmla="*/ 2342177 h 4679020"/>
              <a:gd name="connsiteX8269" fmla="*/ 693604 w 4883895"/>
              <a:gd name="connsiteY8269" fmla="*/ 2339175 h 4679020"/>
              <a:gd name="connsiteX8270" fmla="*/ 638940 w 4883895"/>
              <a:gd name="connsiteY8270" fmla="*/ 2384994 h 4679020"/>
              <a:gd name="connsiteX8271" fmla="*/ 638166 w 4883895"/>
              <a:gd name="connsiteY8271" fmla="*/ 2381994 h 4679020"/>
              <a:gd name="connsiteX8272" fmla="*/ 620012 w 4883895"/>
              <a:gd name="connsiteY8272" fmla="*/ 2397941 h 4679020"/>
              <a:gd name="connsiteX8273" fmla="*/ 618117 w 4883895"/>
              <a:gd name="connsiteY8273" fmla="*/ 2399877 h 4679020"/>
              <a:gd name="connsiteX8274" fmla="*/ 616809 w 4883895"/>
              <a:gd name="connsiteY8274" fmla="*/ 2400058 h 4679020"/>
              <a:gd name="connsiteX8275" fmla="*/ 608532 w 4883895"/>
              <a:gd name="connsiteY8275" fmla="*/ 2403720 h 4679020"/>
              <a:gd name="connsiteX8276" fmla="*/ 609756 w 4883895"/>
              <a:gd name="connsiteY8276" fmla="*/ 2402422 h 4679020"/>
              <a:gd name="connsiteX8277" fmla="*/ 641065 w 4883895"/>
              <a:gd name="connsiteY8277" fmla="*/ 2372642 h 4679020"/>
              <a:gd name="connsiteX8278" fmla="*/ 643564 w 4883895"/>
              <a:gd name="connsiteY8278" fmla="*/ 2368340 h 4679020"/>
              <a:gd name="connsiteX8279" fmla="*/ 679885 w 4883895"/>
              <a:gd name="connsiteY8279" fmla="*/ 2327548 h 4679020"/>
              <a:gd name="connsiteX8280" fmla="*/ 677904 w 4883895"/>
              <a:gd name="connsiteY8280" fmla="*/ 2328529 h 4679020"/>
              <a:gd name="connsiteX8281" fmla="*/ 612500 w 4883895"/>
              <a:gd name="connsiteY8281" fmla="*/ 2388837 h 4679020"/>
              <a:gd name="connsiteX8282" fmla="*/ 612185 w 4883895"/>
              <a:gd name="connsiteY8282" fmla="*/ 2389129 h 4679020"/>
              <a:gd name="connsiteX8283" fmla="*/ 602923 w 4883895"/>
              <a:gd name="connsiteY8283" fmla="*/ 2394663 h 4679020"/>
              <a:gd name="connsiteX8284" fmla="*/ 599222 w 4883895"/>
              <a:gd name="connsiteY8284" fmla="*/ 2397666 h 4679020"/>
              <a:gd name="connsiteX8285" fmla="*/ 597873 w 4883895"/>
              <a:gd name="connsiteY8285" fmla="*/ 2389361 h 4679020"/>
              <a:gd name="connsiteX8286" fmla="*/ 587619 w 4883895"/>
              <a:gd name="connsiteY8286" fmla="*/ 2394202 h 4679020"/>
              <a:gd name="connsiteX8287" fmla="*/ 579979 w 4883895"/>
              <a:gd name="connsiteY8287" fmla="*/ 2393247 h 4679020"/>
              <a:gd name="connsiteX8288" fmla="*/ 605793 w 4883895"/>
              <a:gd name="connsiteY8288" fmla="*/ 2376269 h 4679020"/>
              <a:gd name="connsiteX8289" fmla="*/ 601490 w 4883895"/>
              <a:gd name="connsiteY8289" fmla="*/ 2368120 h 4679020"/>
              <a:gd name="connsiteX8290" fmla="*/ 616640 w 4883895"/>
              <a:gd name="connsiteY8290" fmla="*/ 2360304 h 4679020"/>
              <a:gd name="connsiteX8291" fmla="*/ 606360 w 4883895"/>
              <a:gd name="connsiteY8291" fmla="*/ 2362431 h 4679020"/>
              <a:gd name="connsiteX8292" fmla="*/ 601308 w 4883895"/>
              <a:gd name="connsiteY8292" fmla="*/ 2363736 h 4679020"/>
              <a:gd name="connsiteX8293" fmla="*/ 594484 w 4883895"/>
              <a:gd name="connsiteY8293" fmla="*/ 2368833 h 4679020"/>
              <a:gd name="connsiteX8294" fmla="*/ 596571 w 4883895"/>
              <a:gd name="connsiteY8294" fmla="*/ 2364960 h 4679020"/>
              <a:gd name="connsiteX8295" fmla="*/ 586976 w 4883895"/>
              <a:gd name="connsiteY8295" fmla="*/ 2367441 h 4679020"/>
              <a:gd name="connsiteX8296" fmla="*/ 574450 w 4883895"/>
              <a:gd name="connsiteY8296" fmla="*/ 2372259 h 4679020"/>
              <a:gd name="connsiteX8297" fmla="*/ 596178 w 4883895"/>
              <a:gd name="connsiteY8297" fmla="*/ 2357308 h 4679020"/>
              <a:gd name="connsiteX8298" fmla="*/ 603154 w 4883895"/>
              <a:gd name="connsiteY8298" fmla="*/ 2352748 h 4679020"/>
              <a:gd name="connsiteX8299" fmla="*/ 603271 w 4883895"/>
              <a:gd name="connsiteY8299" fmla="*/ 2352531 h 4679020"/>
              <a:gd name="connsiteX8300" fmla="*/ 615639 w 4883895"/>
              <a:gd name="connsiteY8300" fmla="*/ 2341604 h 4679020"/>
              <a:gd name="connsiteX8301" fmla="*/ 618132 w 4883895"/>
              <a:gd name="connsiteY8301" fmla="*/ 2340198 h 4679020"/>
              <a:gd name="connsiteX8302" fmla="*/ 613135 w 4883895"/>
              <a:gd name="connsiteY8302" fmla="*/ 2340797 h 4679020"/>
              <a:gd name="connsiteX8303" fmla="*/ 587732 w 4883895"/>
              <a:gd name="connsiteY8303" fmla="*/ 2353451 h 4679020"/>
              <a:gd name="connsiteX8304" fmla="*/ 565106 w 4883895"/>
              <a:gd name="connsiteY8304" fmla="*/ 2364570 h 4679020"/>
              <a:gd name="connsiteX8305" fmla="*/ 550551 w 4883895"/>
              <a:gd name="connsiteY8305" fmla="*/ 2371251 h 4679020"/>
              <a:gd name="connsiteX8306" fmla="*/ 554087 w 4883895"/>
              <a:gd name="connsiteY8306" fmla="*/ 2368085 h 4679020"/>
              <a:gd name="connsiteX8307" fmla="*/ 578668 w 4883895"/>
              <a:gd name="connsiteY8307" fmla="*/ 2344143 h 4679020"/>
              <a:gd name="connsiteX8308" fmla="*/ 593085 w 4883895"/>
              <a:gd name="connsiteY8308" fmla="*/ 2333477 h 4679020"/>
              <a:gd name="connsiteX8309" fmla="*/ 590741 w 4883895"/>
              <a:gd name="connsiteY8309" fmla="*/ 2332438 h 4679020"/>
              <a:gd name="connsiteX8310" fmla="*/ 590646 w 4883895"/>
              <a:gd name="connsiteY8310" fmla="*/ 2332475 h 4679020"/>
              <a:gd name="connsiteX8311" fmla="*/ 591707 w 4883895"/>
              <a:gd name="connsiteY8311" fmla="*/ 2331441 h 4679020"/>
              <a:gd name="connsiteX8312" fmla="*/ 632934 w 4883895"/>
              <a:gd name="connsiteY8312" fmla="*/ 2293979 h 4679020"/>
              <a:gd name="connsiteX8313" fmla="*/ 646001 w 4883895"/>
              <a:gd name="connsiteY8313" fmla="*/ 2278119 h 4679020"/>
              <a:gd name="connsiteX8314" fmla="*/ 622165 w 4883895"/>
              <a:gd name="connsiteY8314" fmla="*/ 2299673 h 4679020"/>
              <a:gd name="connsiteX8315" fmla="*/ 582779 w 4883895"/>
              <a:gd name="connsiteY8315" fmla="*/ 2335471 h 4679020"/>
              <a:gd name="connsiteX8316" fmla="*/ 579159 w 4883895"/>
              <a:gd name="connsiteY8316" fmla="*/ 2336852 h 4679020"/>
              <a:gd name="connsiteX8317" fmla="*/ 572238 w 4883895"/>
              <a:gd name="connsiteY8317" fmla="*/ 2337517 h 4679020"/>
              <a:gd name="connsiteX8318" fmla="*/ 606464 w 4883895"/>
              <a:gd name="connsiteY8318" fmla="*/ 2307419 h 4679020"/>
              <a:gd name="connsiteX8319" fmla="*/ 561021 w 4883895"/>
              <a:gd name="connsiteY8319" fmla="*/ 2327014 h 4679020"/>
              <a:gd name="connsiteX8320" fmla="*/ 561504 w 4883895"/>
              <a:gd name="connsiteY8320" fmla="*/ 2312728 h 4679020"/>
              <a:gd name="connsiteX8321" fmla="*/ 565156 w 4883895"/>
              <a:gd name="connsiteY8321" fmla="*/ 2308462 h 4679020"/>
              <a:gd name="connsiteX8322" fmla="*/ 551636 w 4883895"/>
              <a:gd name="connsiteY8322" fmla="*/ 2310530 h 4679020"/>
              <a:gd name="connsiteX8323" fmla="*/ 531824 w 4883895"/>
              <a:gd name="connsiteY8323" fmla="*/ 2319949 h 4679020"/>
              <a:gd name="connsiteX8324" fmla="*/ 529290 w 4883895"/>
              <a:gd name="connsiteY8324" fmla="*/ 2321338 h 4679020"/>
              <a:gd name="connsiteX8325" fmla="*/ 585896 w 4883895"/>
              <a:gd name="connsiteY8325" fmla="*/ 2268471 h 4679020"/>
              <a:gd name="connsiteX8326" fmla="*/ 585760 w 4883895"/>
              <a:gd name="connsiteY8326" fmla="*/ 2263267 h 4679020"/>
              <a:gd name="connsiteX8327" fmla="*/ 537672 w 4883895"/>
              <a:gd name="connsiteY8327" fmla="*/ 2304197 h 4679020"/>
              <a:gd name="connsiteX8328" fmla="*/ 555040 w 4883895"/>
              <a:gd name="connsiteY8328" fmla="*/ 2284902 h 4679020"/>
              <a:gd name="connsiteX8329" fmla="*/ 569025 w 4883895"/>
              <a:gd name="connsiteY8329" fmla="*/ 2271832 h 4679020"/>
              <a:gd name="connsiteX8330" fmla="*/ 571692 w 4883895"/>
              <a:gd name="connsiteY8330" fmla="*/ 2270089 h 4679020"/>
              <a:gd name="connsiteX8331" fmla="*/ 582332 w 4883895"/>
              <a:gd name="connsiteY8331" fmla="*/ 2261769 h 4679020"/>
              <a:gd name="connsiteX8332" fmla="*/ 580260 w 4883895"/>
              <a:gd name="connsiteY8332" fmla="*/ 2261358 h 4679020"/>
              <a:gd name="connsiteX8333" fmla="*/ 592280 w 4883895"/>
              <a:gd name="connsiteY8333" fmla="*/ 2250170 h 4679020"/>
              <a:gd name="connsiteX8334" fmla="*/ 609809 w 4883895"/>
              <a:gd name="connsiteY8334" fmla="*/ 2230943 h 4679020"/>
              <a:gd name="connsiteX8335" fmla="*/ 597719 w 4883895"/>
              <a:gd name="connsiteY8335" fmla="*/ 2241324 h 4679020"/>
              <a:gd name="connsiteX8336" fmla="*/ 572562 w 4883895"/>
              <a:gd name="connsiteY8336" fmla="*/ 2262929 h 4679020"/>
              <a:gd name="connsiteX8337" fmla="*/ 570167 w 4883895"/>
              <a:gd name="connsiteY8337" fmla="*/ 2263611 h 4679020"/>
              <a:gd name="connsiteX8338" fmla="*/ 564463 w 4883895"/>
              <a:gd name="connsiteY8338" fmla="*/ 2264810 h 4679020"/>
              <a:gd name="connsiteX8339" fmla="*/ 596856 w 4883895"/>
              <a:gd name="connsiteY8339" fmla="*/ 2240695 h 4679020"/>
              <a:gd name="connsiteX8340" fmla="*/ 569019 w 4883895"/>
              <a:gd name="connsiteY8340" fmla="*/ 2256194 h 4679020"/>
              <a:gd name="connsiteX8341" fmla="*/ 541181 w 4883895"/>
              <a:gd name="connsiteY8341" fmla="*/ 2271694 h 4679020"/>
              <a:gd name="connsiteX8342" fmla="*/ 554463 w 4883895"/>
              <a:gd name="connsiteY8342" fmla="*/ 2252887 h 4679020"/>
              <a:gd name="connsiteX8343" fmla="*/ 511370 w 4883895"/>
              <a:gd name="connsiteY8343" fmla="*/ 2269189 h 4679020"/>
              <a:gd name="connsiteX8344" fmla="*/ 561551 w 4883895"/>
              <a:gd name="connsiteY8344" fmla="*/ 2234178 h 4679020"/>
              <a:gd name="connsiteX8345" fmla="*/ 594463 w 4883895"/>
              <a:gd name="connsiteY8345" fmla="*/ 2212752 h 4679020"/>
              <a:gd name="connsiteX8346" fmla="*/ 594990 w 4883895"/>
              <a:gd name="connsiteY8346" fmla="*/ 2213138 h 4679020"/>
              <a:gd name="connsiteX8347" fmla="*/ 595652 w 4883895"/>
              <a:gd name="connsiteY8347" fmla="*/ 2213620 h 4679020"/>
              <a:gd name="connsiteX8348" fmla="*/ 595872 w 4883895"/>
              <a:gd name="connsiteY8348" fmla="*/ 2213781 h 4679020"/>
              <a:gd name="connsiteX8349" fmla="*/ 596049 w 4883895"/>
              <a:gd name="connsiteY8349" fmla="*/ 2213910 h 4679020"/>
              <a:gd name="connsiteX8350" fmla="*/ 595652 w 4883895"/>
              <a:gd name="connsiteY8350" fmla="*/ 2213620 h 4679020"/>
              <a:gd name="connsiteX8351" fmla="*/ 594463 w 4883895"/>
              <a:gd name="connsiteY8351" fmla="*/ 2212752 h 4679020"/>
              <a:gd name="connsiteX8352" fmla="*/ 552404 w 4883895"/>
              <a:gd name="connsiteY8352" fmla="*/ 2234433 h 4679020"/>
              <a:gd name="connsiteX8353" fmla="*/ 550423 w 4883895"/>
              <a:gd name="connsiteY8353" fmla="*/ 2234088 h 4679020"/>
              <a:gd name="connsiteX8354" fmla="*/ 548254 w 4883895"/>
              <a:gd name="connsiteY8354" fmla="*/ 2232219 h 4679020"/>
              <a:gd name="connsiteX8355" fmla="*/ 519559 w 4883895"/>
              <a:gd name="connsiteY8355" fmla="*/ 2257992 h 4679020"/>
              <a:gd name="connsiteX8356" fmla="*/ 520267 w 4883895"/>
              <a:gd name="connsiteY8356" fmla="*/ 2252069 h 4679020"/>
              <a:gd name="connsiteX8357" fmla="*/ 541953 w 4883895"/>
              <a:gd name="connsiteY8357" fmla="*/ 2229354 h 4679020"/>
              <a:gd name="connsiteX8358" fmla="*/ 543247 w 4883895"/>
              <a:gd name="connsiteY8358" fmla="*/ 2228167 h 4679020"/>
              <a:gd name="connsiteX8359" fmla="*/ 544692 w 4883895"/>
              <a:gd name="connsiteY8359" fmla="*/ 2226612 h 4679020"/>
              <a:gd name="connsiteX8360" fmla="*/ 544657 w 4883895"/>
              <a:gd name="connsiteY8360" fmla="*/ 2226465 h 4679020"/>
              <a:gd name="connsiteX8361" fmla="*/ 513252 w 4883895"/>
              <a:gd name="connsiteY8361" fmla="*/ 2246681 h 4679020"/>
              <a:gd name="connsiteX8362" fmla="*/ 502370 w 4883895"/>
              <a:gd name="connsiteY8362" fmla="*/ 2245668 h 4679020"/>
              <a:gd name="connsiteX8363" fmla="*/ 468136 w 4883895"/>
              <a:gd name="connsiteY8363" fmla="*/ 2261505 h 4679020"/>
              <a:gd name="connsiteX8364" fmla="*/ 398529 w 4883895"/>
              <a:gd name="connsiteY8364" fmla="*/ 2298897 h 4679020"/>
              <a:gd name="connsiteX8365" fmla="*/ 466786 w 4883895"/>
              <a:gd name="connsiteY8365" fmla="*/ 2253201 h 4679020"/>
              <a:gd name="connsiteX8366" fmla="*/ 502650 w 4883895"/>
              <a:gd name="connsiteY8366" fmla="*/ 2231619 h 4679020"/>
              <a:gd name="connsiteX8367" fmla="*/ 526210 w 4883895"/>
              <a:gd name="connsiteY8367" fmla="*/ 2210686 h 4679020"/>
              <a:gd name="connsiteX8368" fmla="*/ 491047 w 4883895"/>
              <a:gd name="connsiteY8368" fmla="*/ 2228155 h 4679020"/>
              <a:gd name="connsiteX8369" fmla="*/ 484335 w 4883895"/>
              <a:gd name="connsiteY8369" fmla="*/ 2225567 h 4679020"/>
              <a:gd name="connsiteX8370" fmla="*/ 455280 w 4883895"/>
              <a:gd name="connsiteY8370" fmla="*/ 2242488 h 4679020"/>
              <a:gd name="connsiteX8371" fmla="*/ 425708 w 4883895"/>
              <a:gd name="connsiteY8371" fmla="*/ 2256721 h 4679020"/>
              <a:gd name="connsiteX8372" fmla="*/ 430781 w 4883895"/>
              <a:gd name="connsiteY8372" fmla="*/ 2250796 h 4679020"/>
              <a:gd name="connsiteX8373" fmla="*/ 422333 w 4883895"/>
              <a:gd name="connsiteY8373" fmla="*/ 2246938 h 4679020"/>
              <a:gd name="connsiteX8374" fmla="*/ 475756 w 4883895"/>
              <a:gd name="connsiteY8374" fmla="*/ 2211983 h 4679020"/>
              <a:gd name="connsiteX8375" fmla="*/ 434914 w 4883895"/>
              <a:gd name="connsiteY8375" fmla="*/ 2229508 h 4679020"/>
              <a:gd name="connsiteX8376" fmla="*/ 433195 w 4883895"/>
              <a:gd name="connsiteY8376" fmla="*/ 2230322 h 4679020"/>
              <a:gd name="connsiteX8377" fmla="*/ 453761 w 4883895"/>
              <a:gd name="connsiteY8377" fmla="*/ 2208640 h 4679020"/>
              <a:gd name="connsiteX8378" fmla="*/ 423841 w 4883895"/>
              <a:gd name="connsiteY8378" fmla="*/ 2234470 h 4679020"/>
              <a:gd name="connsiteX8379" fmla="*/ 416716 w 4883895"/>
              <a:gd name="connsiteY8379" fmla="*/ 2235387 h 4679020"/>
              <a:gd name="connsiteX8380" fmla="*/ 429193 w 4883895"/>
              <a:gd name="connsiteY8380" fmla="*/ 2225752 h 4679020"/>
              <a:gd name="connsiteX8381" fmla="*/ 315301 w 4883895"/>
              <a:gd name="connsiteY8381" fmla="*/ 2283585 h 4679020"/>
              <a:gd name="connsiteX8382" fmla="*/ 308610 w 4883895"/>
              <a:gd name="connsiteY8382" fmla="*/ 2286623 h 4679020"/>
              <a:gd name="connsiteX8383" fmla="*/ 308888 w 4883895"/>
              <a:gd name="connsiteY8383" fmla="*/ 2286293 h 4679020"/>
              <a:gd name="connsiteX8384" fmla="*/ 336702 w 4883895"/>
              <a:gd name="connsiteY8384" fmla="*/ 2259290 h 4679020"/>
              <a:gd name="connsiteX8385" fmla="*/ 318642 w 4883895"/>
              <a:gd name="connsiteY8385" fmla="*/ 2272733 h 4679020"/>
              <a:gd name="connsiteX8386" fmla="*/ 305196 w 4883895"/>
              <a:gd name="connsiteY8386" fmla="*/ 2285575 h 4679020"/>
              <a:gd name="connsiteX8387" fmla="*/ 299095 w 4883895"/>
              <a:gd name="connsiteY8387" fmla="*/ 2290940 h 4679020"/>
              <a:gd name="connsiteX8388" fmla="*/ 274550 w 4883895"/>
              <a:gd name="connsiteY8388" fmla="*/ 2302084 h 4679020"/>
              <a:gd name="connsiteX8389" fmla="*/ 274006 w 4883895"/>
              <a:gd name="connsiteY8389" fmla="*/ 2299987 h 4679020"/>
              <a:gd name="connsiteX8390" fmla="*/ 271910 w 4883895"/>
              <a:gd name="connsiteY8390" fmla="*/ 2302209 h 4679020"/>
              <a:gd name="connsiteX8391" fmla="*/ 266644 w 4883895"/>
              <a:gd name="connsiteY8391" fmla="*/ 2305672 h 4679020"/>
              <a:gd name="connsiteX8392" fmla="*/ 248298 w 4883895"/>
              <a:gd name="connsiteY8392" fmla="*/ 2314000 h 4679020"/>
              <a:gd name="connsiteX8393" fmla="*/ 253494 w 4883895"/>
              <a:gd name="connsiteY8393" fmla="*/ 2308953 h 4679020"/>
              <a:gd name="connsiteX8394" fmla="*/ 250180 w 4883895"/>
              <a:gd name="connsiteY8394" fmla="*/ 2305228 h 4679020"/>
              <a:gd name="connsiteX8395" fmla="*/ 267931 w 4883895"/>
              <a:gd name="connsiteY8395" fmla="*/ 2294454 h 4679020"/>
              <a:gd name="connsiteX8396" fmla="*/ 248175 w 4883895"/>
              <a:gd name="connsiteY8396" fmla="*/ 2302744 h 4679020"/>
              <a:gd name="connsiteX8397" fmla="*/ 255695 w 4883895"/>
              <a:gd name="connsiteY8397" fmla="*/ 2294280 h 4679020"/>
              <a:gd name="connsiteX8398" fmla="*/ 258688 w 4883895"/>
              <a:gd name="connsiteY8398" fmla="*/ 2290482 h 4679020"/>
              <a:gd name="connsiteX8399" fmla="*/ 319435 w 4883895"/>
              <a:gd name="connsiteY8399" fmla="*/ 2260023 h 4679020"/>
              <a:gd name="connsiteX8400" fmla="*/ 435343 w 4883895"/>
              <a:gd name="connsiteY8400" fmla="*/ 2194417 h 4679020"/>
              <a:gd name="connsiteX8401" fmla="*/ 459841 w 4883895"/>
              <a:gd name="connsiteY8401" fmla="*/ 2181584 h 4679020"/>
              <a:gd name="connsiteX8402" fmla="*/ 461099 w 4883895"/>
              <a:gd name="connsiteY8402" fmla="*/ 2180839 h 4679020"/>
              <a:gd name="connsiteX8403" fmla="*/ 471476 w 4883895"/>
              <a:gd name="connsiteY8403" fmla="*/ 2168148 h 4679020"/>
              <a:gd name="connsiteX8404" fmla="*/ 462421 w 4883895"/>
              <a:gd name="connsiteY8404" fmla="*/ 2172798 h 4679020"/>
              <a:gd name="connsiteX8405" fmla="*/ 457171 w 4883895"/>
              <a:gd name="connsiteY8405" fmla="*/ 2177776 h 4679020"/>
              <a:gd name="connsiteX8406" fmla="*/ 447903 w 4883895"/>
              <a:gd name="connsiteY8406" fmla="*/ 2183687 h 4679020"/>
              <a:gd name="connsiteX8407" fmla="*/ 447604 w 4883895"/>
              <a:gd name="connsiteY8407" fmla="*/ 2181580 h 4679020"/>
              <a:gd name="connsiteX8408" fmla="*/ 448562 w 4883895"/>
              <a:gd name="connsiteY8408" fmla="*/ 2180766 h 4679020"/>
              <a:gd name="connsiteX8409" fmla="*/ 447672 w 4883895"/>
              <a:gd name="connsiteY8409" fmla="*/ 2181295 h 4679020"/>
              <a:gd name="connsiteX8410" fmla="*/ 447604 w 4883895"/>
              <a:gd name="connsiteY8410" fmla="*/ 2181580 h 4679020"/>
              <a:gd name="connsiteX8411" fmla="*/ 417954 w 4883895"/>
              <a:gd name="connsiteY8411" fmla="*/ 2202654 h 4679020"/>
              <a:gd name="connsiteX8412" fmla="*/ 421029 w 4883895"/>
              <a:gd name="connsiteY8412" fmla="*/ 2199535 h 4679020"/>
              <a:gd name="connsiteX8413" fmla="*/ 422163 w 4883895"/>
              <a:gd name="connsiteY8413" fmla="*/ 2197319 h 4679020"/>
              <a:gd name="connsiteX8414" fmla="*/ 414698 w 4883895"/>
              <a:gd name="connsiteY8414" fmla="*/ 2201301 h 4679020"/>
              <a:gd name="connsiteX8415" fmla="*/ 378632 w 4883895"/>
              <a:gd name="connsiteY8415" fmla="*/ 2220038 h 4679020"/>
              <a:gd name="connsiteX8416" fmla="*/ 370703 w 4883895"/>
              <a:gd name="connsiteY8416" fmla="*/ 2218871 h 4679020"/>
              <a:gd name="connsiteX8417" fmla="*/ 330152 w 4883895"/>
              <a:gd name="connsiteY8417" fmla="*/ 2239341 h 4679020"/>
              <a:gd name="connsiteX8418" fmla="*/ 320284 w 4883895"/>
              <a:gd name="connsiteY8418" fmla="*/ 2237145 h 4679020"/>
              <a:gd name="connsiteX8419" fmla="*/ 317724 w 4883895"/>
              <a:gd name="connsiteY8419" fmla="*/ 2238212 h 4679020"/>
              <a:gd name="connsiteX8420" fmla="*/ 315729 w 4883895"/>
              <a:gd name="connsiteY8420" fmla="*/ 2239700 h 4679020"/>
              <a:gd name="connsiteX8421" fmla="*/ 312169 w 4883895"/>
              <a:gd name="connsiteY8421" fmla="*/ 2241026 h 4679020"/>
              <a:gd name="connsiteX8422" fmla="*/ 311515 w 4883895"/>
              <a:gd name="connsiteY8422" fmla="*/ 2240662 h 4679020"/>
              <a:gd name="connsiteX8423" fmla="*/ 310234 w 4883895"/>
              <a:gd name="connsiteY8423" fmla="*/ 2241748 h 4679020"/>
              <a:gd name="connsiteX8424" fmla="*/ 312169 w 4883895"/>
              <a:gd name="connsiteY8424" fmla="*/ 2241026 h 4679020"/>
              <a:gd name="connsiteX8425" fmla="*/ 313186 w 4883895"/>
              <a:gd name="connsiteY8425" fmla="*/ 2241592 h 4679020"/>
              <a:gd name="connsiteX8426" fmla="*/ 300158 w 4883895"/>
              <a:gd name="connsiteY8426" fmla="*/ 2243636 h 4679020"/>
              <a:gd name="connsiteX8427" fmla="*/ 341927 w 4883895"/>
              <a:gd name="connsiteY8427" fmla="*/ 2221745 h 4679020"/>
              <a:gd name="connsiteX8428" fmla="*/ 346484 w 4883895"/>
              <a:gd name="connsiteY8428" fmla="*/ 2213129 h 4679020"/>
              <a:gd name="connsiteX8429" fmla="*/ 381829 w 4883895"/>
              <a:gd name="connsiteY8429" fmla="*/ 2188858 h 4679020"/>
              <a:gd name="connsiteX8430" fmla="*/ 410698 w 4883895"/>
              <a:gd name="connsiteY8430" fmla="*/ 2173389 h 4679020"/>
              <a:gd name="connsiteX8431" fmla="*/ 410739 w 4883895"/>
              <a:gd name="connsiteY8431" fmla="*/ 2173367 h 4679020"/>
              <a:gd name="connsiteX8432" fmla="*/ 415622 w 4883895"/>
              <a:gd name="connsiteY8432" fmla="*/ 2167394 h 4679020"/>
              <a:gd name="connsiteX8433" fmla="*/ 426802 w 4883895"/>
              <a:gd name="connsiteY8433" fmla="*/ 2156116 h 4679020"/>
              <a:gd name="connsiteX8434" fmla="*/ 425266 w 4883895"/>
              <a:gd name="connsiteY8434" fmla="*/ 2155946 h 4679020"/>
              <a:gd name="connsiteX8435" fmla="*/ 421732 w 4883895"/>
              <a:gd name="connsiteY8435" fmla="*/ 2155973 h 4679020"/>
              <a:gd name="connsiteX8436" fmla="*/ 404558 w 4883895"/>
              <a:gd name="connsiteY8436" fmla="*/ 2162310 h 4679020"/>
              <a:gd name="connsiteX8437" fmla="*/ 377421 w 4883895"/>
              <a:gd name="connsiteY8437" fmla="*/ 2173698 h 4679020"/>
              <a:gd name="connsiteX8438" fmla="*/ 342461 w 4883895"/>
              <a:gd name="connsiteY8438" fmla="*/ 2190931 h 4679020"/>
              <a:gd name="connsiteX8439" fmla="*/ 252869 w 4883895"/>
              <a:gd name="connsiteY8439" fmla="*/ 2234581 h 4679020"/>
              <a:gd name="connsiteX8440" fmla="*/ 246895 w 4883895"/>
              <a:gd name="connsiteY8440" fmla="*/ 2237482 h 4679020"/>
              <a:gd name="connsiteX8441" fmla="*/ 251128 w 4883895"/>
              <a:gd name="connsiteY8441" fmla="*/ 2231626 h 4679020"/>
              <a:gd name="connsiteX8442" fmla="*/ 252413 w 4883895"/>
              <a:gd name="connsiteY8442" fmla="*/ 2229465 h 4679020"/>
              <a:gd name="connsiteX8443" fmla="*/ 270723 w 4883895"/>
              <a:gd name="connsiteY8443" fmla="*/ 2219834 h 4679020"/>
              <a:gd name="connsiteX8444" fmla="*/ 318372 w 4883895"/>
              <a:gd name="connsiteY8444" fmla="*/ 2194915 h 4679020"/>
              <a:gd name="connsiteX8445" fmla="*/ 317434 w 4883895"/>
              <a:gd name="connsiteY8445" fmla="*/ 2182287 h 4679020"/>
              <a:gd name="connsiteX8446" fmla="*/ 337946 w 4883895"/>
              <a:gd name="connsiteY8446" fmla="*/ 2168758 h 4679020"/>
              <a:gd name="connsiteX8447" fmla="*/ 356637 w 4883895"/>
              <a:gd name="connsiteY8447" fmla="*/ 2153513 h 4679020"/>
              <a:gd name="connsiteX8448" fmla="*/ 363219 w 4883895"/>
              <a:gd name="connsiteY8448" fmla="*/ 2149792 h 4679020"/>
              <a:gd name="connsiteX8449" fmla="*/ 362883 w 4883895"/>
              <a:gd name="connsiteY8449" fmla="*/ 2149853 h 4679020"/>
              <a:gd name="connsiteX8450" fmla="*/ 361850 w 4883895"/>
              <a:gd name="connsiteY8450" fmla="*/ 2149377 h 4679020"/>
              <a:gd name="connsiteX8451" fmla="*/ 365450 w 4883895"/>
              <a:gd name="connsiteY8451" fmla="*/ 2145155 h 4679020"/>
              <a:gd name="connsiteX8452" fmla="*/ 369973 w 4883895"/>
              <a:gd name="connsiteY8452" fmla="*/ 2141812 h 4679020"/>
              <a:gd name="connsiteX8453" fmla="*/ 366877 w 4883895"/>
              <a:gd name="connsiteY8453" fmla="*/ 2141826 h 4679020"/>
              <a:gd name="connsiteX8454" fmla="*/ 361893 w 4883895"/>
              <a:gd name="connsiteY8454" fmla="*/ 2140788 h 4679020"/>
              <a:gd name="connsiteX8455" fmla="*/ 340863 w 4883895"/>
              <a:gd name="connsiteY8455" fmla="*/ 2151627 h 4679020"/>
              <a:gd name="connsiteX8456" fmla="*/ 322971 w 4883895"/>
              <a:gd name="connsiteY8456" fmla="*/ 2155513 h 4679020"/>
              <a:gd name="connsiteX8457" fmla="*/ 353761 w 4883895"/>
              <a:gd name="connsiteY8457" fmla="*/ 2139858 h 4679020"/>
              <a:gd name="connsiteX8458" fmla="*/ 362689 w 4883895"/>
              <a:gd name="connsiteY8458" fmla="*/ 2129427 h 4679020"/>
              <a:gd name="connsiteX8459" fmla="*/ 375692 w 4883895"/>
              <a:gd name="connsiteY8459" fmla="*/ 2124668 h 4679020"/>
              <a:gd name="connsiteX8460" fmla="*/ 376168 w 4883895"/>
              <a:gd name="connsiteY8460" fmla="*/ 2124112 h 4679020"/>
              <a:gd name="connsiteX8461" fmla="*/ 373505 w 4883895"/>
              <a:gd name="connsiteY8461" fmla="*/ 2125367 h 4679020"/>
              <a:gd name="connsiteX8462" fmla="*/ 370542 w 4883895"/>
              <a:gd name="connsiteY8462" fmla="*/ 2122208 h 4679020"/>
              <a:gd name="connsiteX8463" fmla="*/ 396355 w 4883895"/>
              <a:gd name="connsiteY8463" fmla="*/ 2105231 h 4679020"/>
              <a:gd name="connsiteX8464" fmla="*/ 394973 w 4883895"/>
              <a:gd name="connsiteY8464" fmla="*/ 2102728 h 4679020"/>
              <a:gd name="connsiteX8465" fmla="*/ 394574 w 4883895"/>
              <a:gd name="connsiteY8465" fmla="*/ 2101955 h 4679020"/>
              <a:gd name="connsiteX8466" fmla="*/ 382813 w 4883895"/>
              <a:gd name="connsiteY8466" fmla="*/ 2109077 h 4679020"/>
              <a:gd name="connsiteX8467" fmla="*/ 366728 w 4883895"/>
              <a:gd name="connsiteY8467" fmla="*/ 2118123 h 4679020"/>
              <a:gd name="connsiteX8468" fmla="*/ 337697 w 4883895"/>
              <a:gd name="connsiteY8468" fmla="*/ 2132751 h 4679020"/>
              <a:gd name="connsiteX8469" fmla="*/ 330222 w 4883895"/>
              <a:gd name="connsiteY8469" fmla="*/ 2136186 h 4679020"/>
              <a:gd name="connsiteX8470" fmla="*/ 331483 w 4883895"/>
              <a:gd name="connsiteY8470" fmla="*/ 2135010 h 4679020"/>
              <a:gd name="connsiteX8471" fmla="*/ 341891 w 4883895"/>
              <a:gd name="connsiteY8471" fmla="*/ 2125215 h 4679020"/>
              <a:gd name="connsiteX8472" fmla="*/ 360015 w 4883895"/>
              <a:gd name="connsiteY8472" fmla="*/ 2115533 h 4679020"/>
              <a:gd name="connsiteX8473" fmla="*/ 375841 w 4883895"/>
              <a:gd name="connsiteY8473" fmla="*/ 2100893 h 4679020"/>
              <a:gd name="connsiteX8474" fmla="*/ 362540 w 4883895"/>
              <a:gd name="connsiteY8474" fmla="*/ 2105999 h 4679020"/>
              <a:gd name="connsiteX8475" fmla="*/ 370819 w 4883895"/>
              <a:gd name="connsiteY8475" fmla="*/ 2098540 h 4679020"/>
              <a:gd name="connsiteX8476" fmla="*/ 368225 w 4883895"/>
              <a:gd name="connsiteY8476" fmla="*/ 2099365 h 4679020"/>
              <a:gd name="connsiteX8477" fmla="*/ 365013 w 4883895"/>
              <a:gd name="connsiteY8477" fmla="*/ 2101220 h 4679020"/>
              <a:gd name="connsiteX8478" fmla="*/ 378031 w 4883895"/>
              <a:gd name="connsiteY8478" fmla="*/ 2090413 h 4679020"/>
              <a:gd name="connsiteX8479" fmla="*/ 381860 w 4883895"/>
              <a:gd name="connsiteY8479" fmla="*/ 2088592 h 4679020"/>
              <a:gd name="connsiteX8480" fmla="*/ 385897 w 4883895"/>
              <a:gd name="connsiteY8480" fmla="*/ 2084955 h 4679020"/>
              <a:gd name="connsiteX8481" fmla="*/ 401681 w 4883895"/>
              <a:gd name="connsiteY8481" fmla="*/ 2070712 h 4679020"/>
              <a:gd name="connsiteX8482" fmla="*/ 391453 w 4883895"/>
              <a:gd name="connsiteY8482" fmla="*/ 2075551 h 4679020"/>
              <a:gd name="connsiteX8483" fmla="*/ 383803 w 4883895"/>
              <a:gd name="connsiteY8483" fmla="*/ 2079541 h 4679020"/>
              <a:gd name="connsiteX8484" fmla="*/ 358460 w 4883895"/>
              <a:gd name="connsiteY8484" fmla="*/ 2100505 h 4679020"/>
              <a:gd name="connsiteX8485" fmla="*/ 356946 w 4883895"/>
              <a:gd name="connsiteY8485" fmla="*/ 2095639 h 4679020"/>
              <a:gd name="connsiteX8486" fmla="*/ 361410 w 4883895"/>
              <a:gd name="connsiteY8486" fmla="*/ 2090771 h 4679020"/>
              <a:gd name="connsiteX8487" fmla="*/ 355668 w 4883895"/>
              <a:gd name="connsiteY8487" fmla="*/ 2093531 h 4679020"/>
              <a:gd name="connsiteX8488" fmla="*/ 341114 w 4883895"/>
              <a:gd name="connsiteY8488" fmla="*/ 2100212 h 4679020"/>
              <a:gd name="connsiteX8489" fmla="*/ 344649 w 4883895"/>
              <a:gd name="connsiteY8489" fmla="*/ 2097046 h 4679020"/>
              <a:gd name="connsiteX8490" fmla="*/ 369232 w 4883895"/>
              <a:gd name="connsiteY8490" fmla="*/ 2073104 h 4679020"/>
              <a:gd name="connsiteX8491" fmla="*/ 383647 w 4883895"/>
              <a:gd name="connsiteY8491" fmla="*/ 2062438 h 4679020"/>
              <a:gd name="connsiteX8492" fmla="*/ 381305 w 4883895"/>
              <a:gd name="connsiteY8492" fmla="*/ 2061400 h 4679020"/>
              <a:gd name="connsiteX8493" fmla="*/ 381208 w 4883895"/>
              <a:gd name="connsiteY8493" fmla="*/ 2061437 h 4679020"/>
              <a:gd name="connsiteX8494" fmla="*/ 382270 w 4883895"/>
              <a:gd name="connsiteY8494" fmla="*/ 2060403 h 4679020"/>
              <a:gd name="connsiteX8495" fmla="*/ 423497 w 4883895"/>
              <a:gd name="connsiteY8495" fmla="*/ 2022941 h 4679020"/>
              <a:gd name="connsiteX8496" fmla="*/ 431574 w 4883895"/>
              <a:gd name="connsiteY8496" fmla="*/ 2014918 h 4679020"/>
              <a:gd name="connsiteX8497" fmla="*/ 434069 w 4883895"/>
              <a:gd name="connsiteY8497" fmla="*/ 2012142 h 4679020"/>
              <a:gd name="connsiteX8498" fmla="*/ 427749 w 4883895"/>
              <a:gd name="connsiteY8498" fmla="*/ 2017117 h 4679020"/>
              <a:gd name="connsiteX8499" fmla="*/ 362611 w 4883895"/>
              <a:gd name="connsiteY8499" fmla="*/ 2075695 h 4679020"/>
              <a:gd name="connsiteX8500" fmla="*/ 376218 w 4883895"/>
              <a:gd name="connsiteY8500" fmla="*/ 2061819 h 4679020"/>
              <a:gd name="connsiteX8501" fmla="*/ 373341 w 4883895"/>
              <a:gd name="connsiteY8501" fmla="*/ 2064433 h 4679020"/>
              <a:gd name="connsiteX8502" fmla="*/ 369722 w 4883895"/>
              <a:gd name="connsiteY8502" fmla="*/ 2065812 h 4679020"/>
              <a:gd name="connsiteX8503" fmla="*/ 368230 w 4883895"/>
              <a:gd name="connsiteY8503" fmla="*/ 2065956 h 4679020"/>
              <a:gd name="connsiteX8504" fmla="*/ 357428 w 4883895"/>
              <a:gd name="connsiteY8504" fmla="*/ 2076463 h 4679020"/>
              <a:gd name="connsiteX8505" fmla="*/ 347277 w 4883895"/>
              <a:gd name="connsiteY8505" fmla="*/ 2086266 h 4679020"/>
              <a:gd name="connsiteX8506" fmla="*/ 336813 w 4883895"/>
              <a:gd name="connsiteY8506" fmla="*/ 2088068 h 4679020"/>
              <a:gd name="connsiteX8507" fmla="*/ 336189 w 4883895"/>
              <a:gd name="connsiteY8507" fmla="*/ 2086120 h 4679020"/>
              <a:gd name="connsiteX8508" fmla="*/ 354378 w 4883895"/>
              <a:gd name="connsiteY8508" fmla="*/ 2066670 h 4679020"/>
              <a:gd name="connsiteX8509" fmla="*/ 351666 w 4883895"/>
              <a:gd name="connsiteY8509" fmla="*/ 2067593 h 4679020"/>
              <a:gd name="connsiteX8510" fmla="*/ 354585 w 4883895"/>
              <a:gd name="connsiteY8510" fmla="*/ 2063658 h 4679020"/>
              <a:gd name="connsiteX8511" fmla="*/ 358241 w 4883895"/>
              <a:gd name="connsiteY8511" fmla="*/ 2061538 h 4679020"/>
              <a:gd name="connsiteX8512" fmla="*/ 356993 w 4883895"/>
              <a:gd name="connsiteY8512" fmla="*/ 2063888 h 4679020"/>
              <a:gd name="connsiteX8513" fmla="*/ 361556 w 4883895"/>
              <a:gd name="connsiteY8513" fmla="*/ 2059037 h 4679020"/>
              <a:gd name="connsiteX8514" fmla="*/ 358241 w 4883895"/>
              <a:gd name="connsiteY8514" fmla="*/ 2061538 h 4679020"/>
              <a:gd name="connsiteX8515" fmla="*/ 364386 w 4883895"/>
              <a:gd name="connsiteY8515" fmla="*/ 2054589 h 4679020"/>
              <a:gd name="connsiteX8516" fmla="*/ 368035 w 4883895"/>
              <a:gd name="connsiteY8516" fmla="*/ 2050826 h 4679020"/>
              <a:gd name="connsiteX8517" fmla="*/ 366013 w 4883895"/>
              <a:gd name="connsiteY8517" fmla="*/ 2051742 h 4679020"/>
              <a:gd name="connsiteX8518" fmla="*/ 359857 w 4883895"/>
              <a:gd name="connsiteY8518" fmla="*/ 2054239 h 4679020"/>
              <a:gd name="connsiteX8519" fmla="*/ 347695 w 4883895"/>
              <a:gd name="connsiteY8519" fmla="*/ 2065817 h 4679020"/>
              <a:gd name="connsiteX8520" fmla="*/ 284415 w 4883895"/>
              <a:gd name="connsiteY8520" fmla="*/ 2123780 h 4679020"/>
              <a:gd name="connsiteX8521" fmla="*/ 283794 w 4883895"/>
              <a:gd name="connsiteY8521" fmla="*/ 2124578 h 4679020"/>
              <a:gd name="connsiteX8522" fmla="*/ 283624 w 4883895"/>
              <a:gd name="connsiteY8522" fmla="*/ 2124785 h 4679020"/>
              <a:gd name="connsiteX8523" fmla="*/ 287287 w 4883895"/>
              <a:gd name="connsiteY8523" fmla="*/ 2122484 h 4679020"/>
              <a:gd name="connsiteX8524" fmla="*/ 319560 w 4883895"/>
              <a:gd name="connsiteY8524" fmla="*/ 2106557 h 4679020"/>
              <a:gd name="connsiteX8525" fmla="*/ 345177 w 4883895"/>
              <a:gd name="connsiteY8525" fmla="*/ 2090056 h 4679020"/>
              <a:gd name="connsiteX8526" fmla="*/ 326608 w 4883895"/>
              <a:gd name="connsiteY8526" fmla="*/ 2106976 h 4679020"/>
              <a:gd name="connsiteX8527" fmla="*/ 323625 w 4883895"/>
              <a:gd name="connsiteY8527" fmla="*/ 2108369 h 4679020"/>
              <a:gd name="connsiteX8528" fmla="*/ 303508 w 4883895"/>
              <a:gd name="connsiteY8528" fmla="*/ 2118719 h 4679020"/>
              <a:gd name="connsiteX8529" fmla="*/ 281971 w 4883895"/>
              <a:gd name="connsiteY8529" fmla="*/ 2129397 h 4679020"/>
              <a:gd name="connsiteX8530" fmla="*/ 278306 w 4883895"/>
              <a:gd name="connsiteY8530" fmla="*/ 2130809 h 4679020"/>
              <a:gd name="connsiteX8531" fmla="*/ 276749 w 4883895"/>
              <a:gd name="connsiteY8531" fmla="*/ 2132514 h 4679020"/>
              <a:gd name="connsiteX8532" fmla="*/ 265970 w 4883895"/>
              <a:gd name="connsiteY8532" fmla="*/ 2137345 h 4679020"/>
              <a:gd name="connsiteX8533" fmla="*/ 294168 w 4883895"/>
              <a:gd name="connsiteY8533" fmla="*/ 2110221 h 4679020"/>
              <a:gd name="connsiteX8534" fmla="*/ 331154 w 4883895"/>
              <a:gd name="connsiteY8534" fmla="*/ 2074486 h 4679020"/>
              <a:gd name="connsiteX8535" fmla="*/ 351294 w 4883895"/>
              <a:gd name="connsiteY8535" fmla="*/ 2054519 h 4679020"/>
              <a:gd name="connsiteX8536" fmla="*/ 350977 w 4883895"/>
              <a:gd name="connsiteY8536" fmla="*/ 2052921 h 4679020"/>
              <a:gd name="connsiteX8537" fmla="*/ 351523 w 4883895"/>
              <a:gd name="connsiteY8537" fmla="*/ 2047745 h 4679020"/>
              <a:gd name="connsiteX8538" fmla="*/ 351602 w 4883895"/>
              <a:gd name="connsiteY8538" fmla="*/ 2047223 h 4679020"/>
              <a:gd name="connsiteX8539" fmla="*/ 346746 w 4883895"/>
              <a:gd name="connsiteY8539" fmla="*/ 2051858 h 4679020"/>
              <a:gd name="connsiteX8540" fmla="*/ 334580 w 4883895"/>
              <a:gd name="connsiteY8540" fmla="*/ 2063730 h 4679020"/>
              <a:gd name="connsiteX8541" fmla="*/ 243383 w 4883895"/>
              <a:gd name="connsiteY8541" fmla="*/ 2152001 h 4679020"/>
              <a:gd name="connsiteX8542" fmla="*/ 225834 w 4883895"/>
              <a:gd name="connsiteY8542" fmla="*/ 2164234 h 4679020"/>
              <a:gd name="connsiteX8543" fmla="*/ 230451 w 4883895"/>
              <a:gd name="connsiteY8543" fmla="*/ 2159382 h 4679020"/>
              <a:gd name="connsiteX8544" fmla="*/ 238731 w 4883895"/>
              <a:gd name="connsiteY8544" fmla="*/ 2154485 h 4679020"/>
              <a:gd name="connsiteX8545" fmla="*/ 245069 w 4883895"/>
              <a:gd name="connsiteY8545" fmla="*/ 2149578 h 4679020"/>
              <a:gd name="connsiteX8546" fmla="*/ 241768 w 4883895"/>
              <a:gd name="connsiteY8546" fmla="*/ 2148537 h 4679020"/>
              <a:gd name="connsiteX8547" fmla="*/ 243529 w 4883895"/>
              <a:gd name="connsiteY8547" fmla="*/ 2146918 h 4679020"/>
              <a:gd name="connsiteX8548" fmla="*/ 257440 w 4883895"/>
              <a:gd name="connsiteY8548" fmla="*/ 2128275 h 4679020"/>
              <a:gd name="connsiteX8549" fmla="*/ 233273 w 4883895"/>
              <a:gd name="connsiteY8549" fmla="*/ 2151401 h 4679020"/>
              <a:gd name="connsiteX8550" fmla="*/ 231718 w 4883895"/>
              <a:gd name="connsiteY8550" fmla="*/ 2152808 h 4679020"/>
              <a:gd name="connsiteX8551" fmla="*/ 231445 w 4883895"/>
              <a:gd name="connsiteY8551" fmla="*/ 2152927 h 4679020"/>
              <a:gd name="connsiteX8552" fmla="*/ 225541 w 4883895"/>
              <a:gd name="connsiteY8552" fmla="*/ 2156264 h 4679020"/>
              <a:gd name="connsiteX8553" fmla="*/ 258587 w 4883895"/>
              <a:gd name="connsiteY8553" fmla="*/ 2122011 h 4679020"/>
              <a:gd name="connsiteX8554" fmla="*/ 311285 w 4883895"/>
              <a:gd name="connsiteY8554" fmla="*/ 2069792 h 4679020"/>
              <a:gd name="connsiteX8555" fmla="*/ 318144 w 4883895"/>
              <a:gd name="connsiteY8555" fmla="*/ 2063859 h 4679020"/>
              <a:gd name="connsiteX8556" fmla="*/ 309586 w 4883895"/>
              <a:gd name="connsiteY8556" fmla="*/ 2069068 h 4679020"/>
              <a:gd name="connsiteX8557" fmla="*/ 211062 w 4883895"/>
              <a:gd name="connsiteY8557" fmla="*/ 2159644 h 4679020"/>
              <a:gd name="connsiteX8558" fmla="*/ 314096 w 4883895"/>
              <a:gd name="connsiteY8558" fmla="*/ 2058416 h 4679020"/>
              <a:gd name="connsiteX8559" fmla="*/ 322065 w 4883895"/>
              <a:gd name="connsiteY8559" fmla="*/ 2049956 h 4679020"/>
              <a:gd name="connsiteX8560" fmla="*/ 322937 w 4883895"/>
              <a:gd name="connsiteY8560" fmla="*/ 2048599 h 4679020"/>
              <a:gd name="connsiteX8561" fmla="*/ 322387 w 4883895"/>
              <a:gd name="connsiteY8561" fmla="*/ 2048911 h 4679020"/>
              <a:gd name="connsiteX8562" fmla="*/ 319852 w 4883895"/>
              <a:gd name="connsiteY8562" fmla="*/ 2050299 h 4679020"/>
              <a:gd name="connsiteX8563" fmla="*/ 324834 w 4883895"/>
              <a:gd name="connsiteY8563" fmla="*/ 2045647 h 4679020"/>
              <a:gd name="connsiteX8564" fmla="*/ 325326 w 4883895"/>
              <a:gd name="connsiteY8564" fmla="*/ 2044881 h 4679020"/>
              <a:gd name="connsiteX8565" fmla="*/ 325077 w 4883895"/>
              <a:gd name="connsiteY8565" fmla="*/ 2041951 h 4679020"/>
              <a:gd name="connsiteX8566" fmla="*/ 308716 w 4883895"/>
              <a:gd name="connsiteY8566" fmla="*/ 2056120 h 4679020"/>
              <a:gd name="connsiteX8567" fmla="*/ 261406 w 4883895"/>
              <a:gd name="connsiteY8567" fmla="*/ 2099954 h 4679020"/>
              <a:gd name="connsiteX8568" fmla="*/ 300197 w 4883895"/>
              <a:gd name="connsiteY8568" fmla="*/ 2060844 h 4679020"/>
              <a:gd name="connsiteX8569" fmla="*/ 330994 w 4883895"/>
              <a:gd name="connsiteY8569" fmla="*/ 2031078 h 4679020"/>
              <a:gd name="connsiteX8570" fmla="*/ 328236 w 4883895"/>
              <a:gd name="connsiteY8570" fmla="*/ 2033159 h 4679020"/>
              <a:gd name="connsiteX8571" fmla="*/ 340380 w 4883895"/>
              <a:gd name="connsiteY8571" fmla="*/ 2019666 h 4679020"/>
              <a:gd name="connsiteX8572" fmla="*/ 328289 w 4883895"/>
              <a:gd name="connsiteY8572" fmla="*/ 2025498 h 4679020"/>
              <a:gd name="connsiteX8573" fmla="*/ 314125 w 4883895"/>
              <a:gd name="connsiteY8573" fmla="*/ 2033971 h 4679020"/>
              <a:gd name="connsiteX8574" fmla="*/ 310604 w 4883895"/>
              <a:gd name="connsiteY8574" fmla="*/ 2036995 h 4679020"/>
              <a:gd name="connsiteX8575" fmla="*/ 309110 w 4883895"/>
              <a:gd name="connsiteY8575" fmla="*/ 2037394 h 4679020"/>
              <a:gd name="connsiteX8576" fmla="*/ 306194 w 4883895"/>
              <a:gd name="connsiteY8576" fmla="*/ 2037087 h 4679020"/>
              <a:gd name="connsiteX8577" fmla="*/ 313518 w 4883895"/>
              <a:gd name="connsiteY8577" fmla="*/ 2030505 h 4679020"/>
              <a:gd name="connsiteX8578" fmla="*/ 317140 w 4883895"/>
              <a:gd name="connsiteY8578" fmla="*/ 2026501 h 4679020"/>
              <a:gd name="connsiteX8579" fmla="*/ 330752 w 4883895"/>
              <a:gd name="connsiteY8579" fmla="*/ 2012774 h 4679020"/>
              <a:gd name="connsiteX8580" fmla="*/ 353204 w 4883895"/>
              <a:gd name="connsiteY8580" fmla="*/ 1989525 h 4679020"/>
              <a:gd name="connsiteX8581" fmla="*/ 354232 w 4883895"/>
              <a:gd name="connsiteY8581" fmla="*/ 1988519 h 4679020"/>
              <a:gd name="connsiteX8582" fmla="*/ 346313 w 4883895"/>
              <a:gd name="connsiteY8582" fmla="*/ 1993381 h 4679020"/>
              <a:gd name="connsiteX8583" fmla="*/ 331744 w 4883895"/>
              <a:gd name="connsiteY8583" fmla="*/ 2000656 h 4679020"/>
              <a:gd name="connsiteX8584" fmla="*/ 345026 w 4883895"/>
              <a:gd name="connsiteY8584" fmla="*/ 1981847 h 4679020"/>
              <a:gd name="connsiteX8585" fmla="*/ 301933 w 4883895"/>
              <a:gd name="connsiteY8585" fmla="*/ 1998151 h 4679020"/>
              <a:gd name="connsiteX8586" fmla="*/ 320024 w 4883895"/>
              <a:gd name="connsiteY8586" fmla="*/ 1987220 h 4679020"/>
              <a:gd name="connsiteX8587" fmla="*/ 327426 w 4883895"/>
              <a:gd name="connsiteY8587" fmla="*/ 1979034 h 4679020"/>
              <a:gd name="connsiteX8588" fmla="*/ 338116 w 4883895"/>
              <a:gd name="connsiteY8588" fmla="*/ 1967497 h 4679020"/>
              <a:gd name="connsiteX8589" fmla="*/ 319622 w 4883895"/>
              <a:gd name="connsiteY8589" fmla="*/ 1982203 h 4679020"/>
              <a:gd name="connsiteX8590" fmla="*/ 320118 w 4883895"/>
              <a:gd name="connsiteY8590" fmla="*/ 1980960 h 4679020"/>
              <a:gd name="connsiteX8591" fmla="*/ 331358 w 4883895"/>
              <a:gd name="connsiteY8591" fmla="*/ 1964911 h 4679020"/>
              <a:gd name="connsiteX8592" fmla="*/ 337546 w 4883895"/>
              <a:gd name="connsiteY8592" fmla="*/ 1959851 h 4679020"/>
              <a:gd name="connsiteX8593" fmla="*/ 335717 w 4883895"/>
              <a:gd name="connsiteY8593" fmla="*/ 1957505 h 4679020"/>
              <a:gd name="connsiteX8594" fmla="*/ 335220 w 4883895"/>
              <a:gd name="connsiteY8594" fmla="*/ 1955427 h 4679020"/>
              <a:gd name="connsiteX8595" fmla="*/ 303816 w 4883895"/>
              <a:gd name="connsiteY8595" fmla="*/ 1975642 h 4679020"/>
              <a:gd name="connsiteX8596" fmla="*/ 292933 w 4883895"/>
              <a:gd name="connsiteY8596" fmla="*/ 1974631 h 4679020"/>
              <a:gd name="connsiteX8597" fmla="*/ 258698 w 4883895"/>
              <a:gd name="connsiteY8597" fmla="*/ 1990466 h 4679020"/>
              <a:gd name="connsiteX8598" fmla="*/ 189091 w 4883895"/>
              <a:gd name="connsiteY8598" fmla="*/ 2027858 h 4679020"/>
              <a:gd name="connsiteX8599" fmla="*/ 257348 w 4883895"/>
              <a:gd name="connsiteY8599" fmla="*/ 1982162 h 4679020"/>
              <a:gd name="connsiteX8600" fmla="*/ 293212 w 4883895"/>
              <a:gd name="connsiteY8600" fmla="*/ 1960581 h 4679020"/>
              <a:gd name="connsiteX8601" fmla="*/ 304796 w 4883895"/>
              <a:gd name="connsiteY8601" fmla="*/ 1953329 h 4679020"/>
              <a:gd name="connsiteX8602" fmla="*/ 308857 w 4883895"/>
              <a:gd name="connsiteY8602" fmla="*/ 1950860 h 4679020"/>
              <a:gd name="connsiteX8603" fmla="*/ 303309 w 4883895"/>
              <a:gd name="connsiteY8603" fmla="*/ 1946566 h 4679020"/>
              <a:gd name="connsiteX8604" fmla="*/ 298736 w 4883895"/>
              <a:gd name="connsiteY8604" fmla="*/ 1948915 h 4679020"/>
              <a:gd name="connsiteX8605" fmla="*/ 281610 w 4883895"/>
              <a:gd name="connsiteY8605" fmla="*/ 1957118 h 4679020"/>
              <a:gd name="connsiteX8606" fmla="*/ 277147 w 4883895"/>
              <a:gd name="connsiteY8606" fmla="*/ 1955881 h 4679020"/>
              <a:gd name="connsiteX8607" fmla="*/ 276973 w 4883895"/>
              <a:gd name="connsiteY8607" fmla="*/ 1955776 h 4679020"/>
              <a:gd name="connsiteX8608" fmla="*/ 267606 w 4883895"/>
              <a:gd name="connsiteY8608" fmla="*/ 1965050 h 4679020"/>
              <a:gd name="connsiteX8609" fmla="*/ 260410 w 4883895"/>
              <a:gd name="connsiteY8609" fmla="*/ 1970056 h 4679020"/>
              <a:gd name="connsiteX8610" fmla="*/ 254565 w 4883895"/>
              <a:gd name="connsiteY8610" fmla="*/ 1966686 h 4679020"/>
              <a:gd name="connsiteX8611" fmla="*/ 253505 w 4883895"/>
              <a:gd name="connsiteY8611" fmla="*/ 1966088 h 4679020"/>
              <a:gd name="connsiteX8612" fmla="*/ 245843 w 4883895"/>
              <a:gd name="connsiteY8612" fmla="*/ 1971450 h 4679020"/>
              <a:gd name="connsiteX8613" fmla="*/ 216270 w 4883895"/>
              <a:gd name="connsiteY8613" fmla="*/ 1985683 h 4679020"/>
              <a:gd name="connsiteX8614" fmla="*/ 221343 w 4883895"/>
              <a:gd name="connsiteY8614" fmla="*/ 1979757 h 4679020"/>
              <a:gd name="connsiteX8615" fmla="*/ 212897 w 4883895"/>
              <a:gd name="connsiteY8615" fmla="*/ 1975900 h 4679020"/>
              <a:gd name="connsiteX8616" fmla="*/ 239378 w 4883895"/>
              <a:gd name="connsiteY8616" fmla="*/ 1960133 h 4679020"/>
              <a:gd name="connsiteX8617" fmla="*/ 240959 w 4883895"/>
              <a:gd name="connsiteY8617" fmla="*/ 1959007 h 4679020"/>
              <a:gd name="connsiteX8618" fmla="*/ 238923 w 4883895"/>
              <a:gd name="connsiteY8618" fmla="*/ 1957859 h 4679020"/>
              <a:gd name="connsiteX8619" fmla="*/ 233097 w 4883895"/>
              <a:gd name="connsiteY8619" fmla="*/ 1954754 h 4679020"/>
              <a:gd name="connsiteX8620" fmla="*/ 225477 w 4883895"/>
              <a:gd name="connsiteY8620" fmla="*/ 1958470 h 4679020"/>
              <a:gd name="connsiteX8621" fmla="*/ 223757 w 4883895"/>
              <a:gd name="connsiteY8621" fmla="*/ 1959283 h 4679020"/>
              <a:gd name="connsiteX8622" fmla="*/ 229746 w 4883895"/>
              <a:gd name="connsiteY8622" fmla="*/ 1952970 h 4679020"/>
              <a:gd name="connsiteX8623" fmla="*/ 227752 w 4883895"/>
              <a:gd name="connsiteY8623" fmla="*/ 1951909 h 4679020"/>
              <a:gd name="connsiteX8624" fmla="*/ 214403 w 4883895"/>
              <a:gd name="connsiteY8624" fmla="*/ 1963431 h 4679020"/>
              <a:gd name="connsiteX8625" fmla="*/ 207280 w 4883895"/>
              <a:gd name="connsiteY8625" fmla="*/ 1964347 h 4679020"/>
              <a:gd name="connsiteX8626" fmla="*/ 219756 w 4883895"/>
              <a:gd name="connsiteY8626" fmla="*/ 1954714 h 4679020"/>
              <a:gd name="connsiteX8627" fmla="*/ 105863 w 4883895"/>
              <a:gd name="connsiteY8627" fmla="*/ 2012546 h 4679020"/>
              <a:gd name="connsiteX8628" fmla="*/ 99172 w 4883895"/>
              <a:gd name="connsiteY8628" fmla="*/ 2015584 h 4679020"/>
              <a:gd name="connsiteX8629" fmla="*/ 99452 w 4883895"/>
              <a:gd name="connsiteY8629" fmla="*/ 2015254 h 4679020"/>
              <a:gd name="connsiteX8630" fmla="*/ 127266 w 4883895"/>
              <a:gd name="connsiteY8630" fmla="*/ 1988252 h 4679020"/>
              <a:gd name="connsiteX8631" fmla="*/ 109204 w 4883895"/>
              <a:gd name="connsiteY8631" fmla="*/ 2001696 h 4679020"/>
              <a:gd name="connsiteX8632" fmla="*/ 95760 w 4883895"/>
              <a:gd name="connsiteY8632" fmla="*/ 2014537 h 4679020"/>
              <a:gd name="connsiteX8633" fmla="*/ 89659 w 4883895"/>
              <a:gd name="connsiteY8633" fmla="*/ 2019902 h 4679020"/>
              <a:gd name="connsiteX8634" fmla="*/ 65112 w 4883895"/>
              <a:gd name="connsiteY8634" fmla="*/ 2031046 h 4679020"/>
              <a:gd name="connsiteX8635" fmla="*/ 64568 w 4883895"/>
              <a:gd name="connsiteY8635" fmla="*/ 2028949 h 4679020"/>
              <a:gd name="connsiteX8636" fmla="*/ 62473 w 4883895"/>
              <a:gd name="connsiteY8636" fmla="*/ 2031172 h 4679020"/>
              <a:gd name="connsiteX8637" fmla="*/ 57207 w 4883895"/>
              <a:gd name="connsiteY8637" fmla="*/ 2034634 h 4679020"/>
              <a:gd name="connsiteX8638" fmla="*/ 38862 w 4883895"/>
              <a:gd name="connsiteY8638" fmla="*/ 2042961 h 4679020"/>
              <a:gd name="connsiteX8639" fmla="*/ 44057 w 4883895"/>
              <a:gd name="connsiteY8639" fmla="*/ 2037916 h 4679020"/>
              <a:gd name="connsiteX8640" fmla="*/ 40743 w 4883895"/>
              <a:gd name="connsiteY8640" fmla="*/ 2034189 h 4679020"/>
              <a:gd name="connsiteX8641" fmla="*/ 58494 w 4883895"/>
              <a:gd name="connsiteY8641" fmla="*/ 2023415 h 4679020"/>
              <a:gd name="connsiteX8642" fmla="*/ 38736 w 4883895"/>
              <a:gd name="connsiteY8642" fmla="*/ 2031706 h 4679020"/>
              <a:gd name="connsiteX8643" fmla="*/ 46257 w 4883895"/>
              <a:gd name="connsiteY8643" fmla="*/ 2023241 h 4679020"/>
              <a:gd name="connsiteX8644" fmla="*/ 49251 w 4883895"/>
              <a:gd name="connsiteY8644" fmla="*/ 2019444 h 4679020"/>
              <a:gd name="connsiteX8645" fmla="*/ 109998 w 4883895"/>
              <a:gd name="connsiteY8645" fmla="*/ 1988986 h 4679020"/>
              <a:gd name="connsiteX8646" fmla="*/ 225906 w 4883895"/>
              <a:gd name="connsiteY8646" fmla="*/ 1923379 h 4679020"/>
              <a:gd name="connsiteX8647" fmla="*/ 250403 w 4883895"/>
              <a:gd name="connsiteY8647" fmla="*/ 1910545 h 4679020"/>
              <a:gd name="connsiteX8648" fmla="*/ 254807 w 4883895"/>
              <a:gd name="connsiteY8648" fmla="*/ 1907943 h 4679020"/>
              <a:gd name="connsiteX8649" fmla="*/ 265542 w 4883895"/>
              <a:gd name="connsiteY8649" fmla="*/ 1897916 h 4679020"/>
              <a:gd name="connsiteX8650" fmla="*/ 267554 w 4883895"/>
              <a:gd name="connsiteY8650" fmla="*/ 1896060 h 4679020"/>
              <a:gd name="connsiteX8651" fmla="*/ 263688 w 4883895"/>
              <a:gd name="connsiteY8651" fmla="*/ 1896263 h 4679020"/>
              <a:gd name="connsiteX8652" fmla="*/ 216844 w 4883895"/>
              <a:gd name="connsiteY8652" fmla="*/ 1924082 h 4679020"/>
              <a:gd name="connsiteX8653" fmla="*/ 169195 w 4883895"/>
              <a:gd name="connsiteY8653" fmla="*/ 1949000 h 4679020"/>
              <a:gd name="connsiteX8654" fmla="*/ 161266 w 4883895"/>
              <a:gd name="connsiteY8654" fmla="*/ 1947833 h 4679020"/>
              <a:gd name="connsiteX8655" fmla="*/ 120715 w 4883895"/>
              <a:gd name="connsiteY8655" fmla="*/ 1968302 h 4679020"/>
              <a:gd name="connsiteX8656" fmla="*/ 110847 w 4883895"/>
              <a:gd name="connsiteY8656" fmla="*/ 1966106 h 4679020"/>
              <a:gd name="connsiteX8657" fmla="*/ 108287 w 4883895"/>
              <a:gd name="connsiteY8657" fmla="*/ 1967174 h 4679020"/>
              <a:gd name="connsiteX8658" fmla="*/ 106292 w 4883895"/>
              <a:gd name="connsiteY8658" fmla="*/ 1968661 h 4679020"/>
              <a:gd name="connsiteX8659" fmla="*/ 102732 w 4883895"/>
              <a:gd name="connsiteY8659" fmla="*/ 1969987 h 4679020"/>
              <a:gd name="connsiteX8660" fmla="*/ 102078 w 4883895"/>
              <a:gd name="connsiteY8660" fmla="*/ 1969623 h 4679020"/>
              <a:gd name="connsiteX8661" fmla="*/ 100796 w 4883895"/>
              <a:gd name="connsiteY8661" fmla="*/ 1970709 h 4679020"/>
              <a:gd name="connsiteX8662" fmla="*/ 102732 w 4883895"/>
              <a:gd name="connsiteY8662" fmla="*/ 1969987 h 4679020"/>
              <a:gd name="connsiteX8663" fmla="*/ 103749 w 4883895"/>
              <a:gd name="connsiteY8663" fmla="*/ 1970554 h 4679020"/>
              <a:gd name="connsiteX8664" fmla="*/ 90721 w 4883895"/>
              <a:gd name="connsiteY8664" fmla="*/ 1972599 h 4679020"/>
              <a:gd name="connsiteX8665" fmla="*/ 132490 w 4883895"/>
              <a:gd name="connsiteY8665" fmla="*/ 1950706 h 4679020"/>
              <a:gd name="connsiteX8666" fmla="*/ 137046 w 4883895"/>
              <a:gd name="connsiteY8666" fmla="*/ 1942091 h 4679020"/>
              <a:gd name="connsiteX8667" fmla="*/ 172392 w 4883895"/>
              <a:gd name="connsiteY8667" fmla="*/ 1917821 h 4679020"/>
              <a:gd name="connsiteX8668" fmla="*/ 226850 w 4883895"/>
              <a:gd name="connsiteY8668" fmla="*/ 1888243 h 4679020"/>
              <a:gd name="connsiteX8669" fmla="*/ 220561 w 4883895"/>
              <a:gd name="connsiteY8669" fmla="*/ 1885433 h 4679020"/>
              <a:gd name="connsiteX8670" fmla="*/ 215193 w 4883895"/>
              <a:gd name="connsiteY8670" fmla="*/ 1885109 h 4679020"/>
              <a:gd name="connsiteX8671" fmla="*/ 204910 w 4883895"/>
              <a:gd name="connsiteY8671" fmla="*/ 1891314 h 4679020"/>
              <a:gd name="connsiteX8672" fmla="*/ 170519 w 4883895"/>
              <a:gd name="connsiteY8672" fmla="*/ 1912723 h 4679020"/>
              <a:gd name="connsiteX8673" fmla="*/ 172288 w 4883895"/>
              <a:gd name="connsiteY8673" fmla="*/ 1903537 h 4679020"/>
              <a:gd name="connsiteX8674" fmla="*/ 176572 w 4883895"/>
              <a:gd name="connsiteY8674" fmla="*/ 1897992 h 4679020"/>
              <a:gd name="connsiteX8675" fmla="*/ 167985 w 4883895"/>
              <a:gd name="connsiteY8675" fmla="*/ 1902659 h 4679020"/>
              <a:gd name="connsiteX8676" fmla="*/ 133023 w 4883895"/>
              <a:gd name="connsiteY8676" fmla="*/ 1919892 h 4679020"/>
              <a:gd name="connsiteX8677" fmla="*/ 43432 w 4883895"/>
              <a:gd name="connsiteY8677" fmla="*/ 1963543 h 4679020"/>
              <a:gd name="connsiteX8678" fmla="*/ 37458 w 4883895"/>
              <a:gd name="connsiteY8678" fmla="*/ 1966444 h 4679020"/>
              <a:gd name="connsiteX8679" fmla="*/ 41691 w 4883895"/>
              <a:gd name="connsiteY8679" fmla="*/ 1960587 h 4679020"/>
              <a:gd name="connsiteX8680" fmla="*/ 42976 w 4883895"/>
              <a:gd name="connsiteY8680" fmla="*/ 1958427 h 4679020"/>
              <a:gd name="connsiteX8681" fmla="*/ 61286 w 4883895"/>
              <a:gd name="connsiteY8681" fmla="*/ 1948795 h 4679020"/>
              <a:gd name="connsiteX8682" fmla="*/ 108935 w 4883895"/>
              <a:gd name="connsiteY8682" fmla="*/ 1923877 h 4679020"/>
              <a:gd name="connsiteX8683" fmla="*/ 107997 w 4883895"/>
              <a:gd name="connsiteY8683" fmla="*/ 1911249 h 4679020"/>
              <a:gd name="connsiteX8684" fmla="*/ 128509 w 4883895"/>
              <a:gd name="connsiteY8684" fmla="*/ 1897720 h 4679020"/>
              <a:gd name="connsiteX8685" fmla="*/ 147200 w 4883895"/>
              <a:gd name="connsiteY8685" fmla="*/ 1882475 h 4679020"/>
              <a:gd name="connsiteX8686" fmla="*/ 198220 w 4883895"/>
              <a:gd name="connsiteY8686" fmla="*/ 1853155 h 4679020"/>
              <a:gd name="connsiteX8687" fmla="*/ 201799 w 4883895"/>
              <a:gd name="connsiteY8687" fmla="*/ 1849693 h 4679020"/>
              <a:gd name="connsiteX8688" fmla="*/ 190862 w 4883895"/>
              <a:gd name="connsiteY8688" fmla="*/ 1856862 h 4679020"/>
              <a:gd name="connsiteX8689" fmla="*/ 163337 w 4883895"/>
              <a:gd name="connsiteY8689" fmla="*/ 1870760 h 4679020"/>
              <a:gd name="connsiteX8690" fmla="*/ 152456 w 4883895"/>
              <a:gd name="connsiteY8690" fmla="*/ 1869749 h 4679020"/>
              <a:gd name="connsiteX8691" fmla="*/ 131426 w 4883895"/>
              <a:gd name="connsiteY8691" fmla="*/ 1880589 h 4679020"/>
              <a:gd name="connsiteX8692" fmla="*/ 113532 w 4883895"/>
              <a:gd name="connsiteY8692" fmla="*/ 1884474 h 4679020"/>
              <a:gd name="connsiteX8693" fmla="*/ 144323 w 4883895"/>
              <a:gd name="connsiteY8693" fmla="*/ 1868819 h 4679020"/>
              <a:gd name="connsiteX8694" fmla="*/ 153252 w 4883895"/>
              <a:gd name="connsiteY8694" fmla="*/ 1858388 h 4679020"/>
              <a:gd name="connsiteX8695" fmla="*/ 166255 w 4883895"/>
              <a:gd name="connsiteY8695" fmla="*/ 1853630 h 4679020"/>
              <a:gd name="connsiteX8696" fmla="*/ 174981 w 4883895"/>
              <a:gd name="connsiteY8696" fmla="*/ 1843436 h 4679020"/>
              <a:gd name="connsiteX8697" fmla="*/ 205458 w 4883895"/>
              <a:gd name="connsiteY8697" fmla="*/ 1824855 h 4679020"/>
              <a:gd name="connsiteX8698" fmla="*/ 223944 w 4883895"/>
              <a:gd name="connsiteY8698" fmla="*/ 1809848 h 4679020"/>
              <a:gd name="connsiteX8699" fmla="*/ 203209 w 4883895"/>
              <a:gd name="connsiteY8699" fmla="*/ 1820920 h 4679020"/>
              <a:gd name="connsiteX8700" fmla="*/ 189967 w 4883895"/>
              <a:gd name="connsiteY8700" fmla="*/ 1827991 h 4679020"/>
              <a:gd name="connsiteX8701" fmla="*/ 157290 w 4883895"/>
              <a:gd name="connsiteY8701" fmla="*/ 1847084 h 4679020"/>
              <a:gd name="connsiteX8702" fmla="*/ 128260 w 4883895"/>
              <a:gd name="connsiteY8702" fmla="*/ 1861714 h 4679020"/>
              <a:gd name="connsiteX8703" fmla="*/ 120785 w 4883895"/>
              <a:gd name="connsiteY8703" fmla="*/ 1865148 h 4679020"/>
              <a:gd name="connsiteX8704" fmla="*/ 122044 w 4883895"/>
              <a:gd name="connsiteY8704" fmla="*/ 1863971 h 4679020"/>
              <a:gd name="connsiteX8705" fmla="*/ 132454 w 4883895"/>
              <a:gd name="connsiteY8705" fmla="*/ 1854177 h 4679020"/>
              <a:gd name="connsiteX8706" fmla="*/ 150579 w 4883895"/>
              <a:gd name="connsiteY8706" fmla="*/ 1844495 h 4679020"/>
              <a:gd name="connsiteX8707" fmla="*/ 166403 w 4883895"/>
              <a:gd name="connsiteY8707" fmla="*/ 1829854 h 4679020"/>
              <a:gd name="connsiteX8708" fmla="*/ 153103 w 4883895"/>
              <a:gd name="connsiteY8708" fmla="*/ 1834960 h 4679020"/>
              <a:gd name="connsiteX8709" fmla="*/ 176459 w 4883895"/>
              <a:gd name="connsiteY8709" fmla="*/ 1813916 h 4679020"/>
              <a:gd name="connsiteX8710" fmla="*/ 233822 w 4883895"/>
              <a:gd name="connsiteY8710" fmla="*/ 1761045 h 4679020"/>
              <a:gd name="connsiteX8711" fmla="*/ 219918 w 4883895"/>
              <a:gd name="connsiteY8711" fmla="*/ 1769403 h 4679020"/>
              <a:gd name="connsiteX8712" fmla="*/ 149024 w 4883895"/>
              <a:gd name="connsiteY8712" fmla="*/ 1829467 h 4679020"/>
              <a:gd name="connsiteX8713" fmla="*/ 141701 w 4883895"/>
              <a:gd name="connsiteY8713" fmla="*/ 1831951 h 4679020"/>
              <a:gd name="connsiteX8714" fmla="*/ 146415 w 4883895"/>
              <a:gd name="connsiteY8714" fmla="*/ 1826426 h 4679020"/>
              <a:gd name="connsiteX8715" fmla="*/ 143234 w 4883895"/>
              <a:gd name="connsiteY8715" fmla="*/ 1829786 h 4679020"/>
              <a:gd name="connsiteX8716" fmla="*/ 124070 w 4883895"/>
              <a:gd name="connsiteY8716" fmla="*/ 1845987 h 4679020"/>
              <a:gd name="connsiteX8717" fmla="*/ 125392 w 4883895"/>
              <a:gd name="connsiteY8717" fmla="*/ 1841254 h 4679020"/>
              <a:gd name="connsiteX8718" fmla="*/ 139368 w 4883895"/>
              <a:gd name="connsiteY8718" fmla="*/ 1828215 h 4679020"/>
              <a:gd name="connsiteX8719" fmla="*/ 194874 w 4883895"/>
              <a:gd name="connsiteY8719" fmla="*/ 1776882 h 4679020"/>
              <a:gd name="connsiteX8720" fmla="*/ 232737 w 4883895"/>
              <a:gd name="connsiteY8720" fmla="*/ 1738126 h 4679020"/>
              <a:gd name="connsiteX8721" fmla="*/ 226943 w 4883895"/>
              <a:gd name="connsiteY8721" fmla="*/ 1739285 h 4679020"/>
              <a:gd name="connsiteX8722" fmla="*/ 218313 w 4883895"/>
              <a:gd name="connsiteY8722" fmla="*/ 1746077 h 4679020"/>
              <a:gd name="connsiteX8723" fmla="*/ 153174 w 4883895"/>
              <a:gd name="connsiteY8723" fmla="*/ 1804656 h 4679020"/>
              <a:gd name="connsiteX8724" fmla="*/ 202438 w 4883895"/>
              <a:gd name="connsiteY8724" fmla="*/ 1756403 h 4679020"/>
              <a:gd name="connsiteX8725" fmla="*/ 220064 w 4883895"/>
              <a:gd name="connsiteY8725" fmla="*/ 1740661 h 4679020"/>
              <a:gd name="connsiteX8726" fmla="*/ 219152 w 4883895"/>
              <a:gd name="connsiteY8726" fmla="*/ 1740844 h 4679020"/>
              <a:gd name="connsiteX8727" fmla="*/ 151290 w 4883895"/>
              <a:gd name="connsiteY8727" fmla="*/ 1793675 h 4679020"/>
              <a:gd name="connsiteX8728" fmla="*/ 107517 w 4883895"/>
              <a:gd name="connsiteY8728" fmla="*/ 1832122 h 4679020"/>
              <a:gd name="connsiteX8729" fmla="*/ 100564 w 4883895"/>
              <a:gd name="connsiteY8729" fmla="*/ 1835788 h 4679020"/>
              <a:gd name="connsiteX8730" fmla="*/ 95898 w 4883895"/>
              <a:gd name="connsiteY8730" fmla="*/ 1834480 h 4679020"/>
              <a:gd name="connsiteX8731" fmla="*/ 96783 w 4883895"/>
              <a:gd name="connsiteY8731" fmla="*/ 1832833 h 4679020"/>
              <a:gd name="connsiteX8732" fmla="*/ 74978 w 4883895"/>
              <a:gd name="connsiteY8732" fmla="*/ 1852742 h 4679020"/>
              <a:gd name="connsiteX8733" fmla="*/ 56532 w 4883895"/>
              <a:gd name="connsiteY8733" fmla="*/ 1866307 h 4679020"/>
              <a:gd name="connsiteX8734" fmla="*/ 84731 w 4883895"/>
              <a:gd name="connsiteY8734" fmla="*/ 1839184 h 4679020"/>
              <a:gd name="connsiteX8735" fmla="*/ 121716 w 4883895"/>
              <a:gd name="connsiteY8735" fmla="*/ 1803448 h 4679020"/>
              <a:gd name="connsiteX8736" fmla="*/ 150544 w 4883895"/>
              <a:gd name="connsiteY8736" fmla="*/ 1774868 h 4679020"/>
              <a:gd name="connsiteX8737" fmla="*/ 147835 w 4883895"/>
              <a:gd name="connsiteY8737" fmla="*/ 1772020 h 4679020"/>
              <a:gd name="connsiteX8738" fmla="*/ 146498 w 4883895"/>
              <a:gd name="connsiteY8738" fmla="*/ 1772343 h 4679020"/>
              <a:gd name="connsiteX8739" fmla="*/ 143630 w 4883895"/>
              <a:gd name="connsiteY8739" fmla="*/ 1774785 h 4679020"/>
              <a:gd name="connsiteX8740" fmla="*/ 125143 w 4883895"/>
              <a:gd name="connsiteY8740" fmla="*/ 1792692 h 4679020"/>
              <a:gd name="connsiteX8741" fmla="*/ 33945 w 4883895"/>
              <a:gd name="connsiteY8741" fmla="*/ 1880963 h 4679020"/>
              <a:gd name="connsiteX8742" fmla="*/ 16397 w 4883895"/>
              <a:gd name="connsiteY8742" fmla="*/ 1893195 h 4679020"/>
              <a:gd name="connsiteX8743" fmla="*/ 21013 w 4883895"/>
              <a:gd name="connsiteY8743" fmla="*/ 1888344 h 4679020"/>
              <a:gd name="connsiteX8744" fmla="*/ 29294 w 4883895"/>
              <a:gd name="connsiteY8744" fmla="*/ 1883447 h 4679020"/>
              <a:gd name="connsiteX8745" fmla="*/ 35632 w 4883895"/>
              <a:gd name="connsiteY8745" fmla="*/ 1878541 h 4679020"/>
              <a:gd name="connsiteX8746" fmla="*/ 32330 w 4883895"/>
              <a:gd name="connsiteY8746" fmla="*/ 1877498 h 4679020"/>
              <a:gd name="connsiteX8747" fmla="*/ 34091 w 4883895"/>
              <a:gd name="connsiteY8747" fmla="*/ 1875879 h 4679020"/>
              <a:gd name="connsiteX8748" fmla="*/ 48002 w 4883895"/>
              <a:gd name="connsiteY8748" fmla="*/ 1857236 h 4679020"/>
              <a:gd name="connsiteX8749" fmla="*/ 23836 w 4883895"/>
              <a:gd name="connsiteY8749" fmla="*/ 1880363 h 4679020"/>
              <a:gd name="connsiteX8750" fmla="*/ 22281 w 4883895"/>
              <a:gd name="connsiteY8750" fmla="*/ 1881770 h 4679020"/>
              <a:gd name="connsiteX8751" fmla="*/ 22007 w 4883895"/>
              <a:gd name="connsiteY8751" fmla="*/ 1881889 h 4679020"/>
              <a:gd name="connsiteX8752" fmla="*/ 16104 w 4883895"/>
              <a:gd name="connsiteY8752" fmla="*/ 1885226 h 4679020"/>
              <a:gd name="connsiteX8753" fmla="*/ 49150 w 4883895"/>
              <a:gd name="connsiteY8753" fmla="*/ 1850972 h 4679020"/>
              <a:gd name="connsiteX8754" fmla="*/ 101847 w 4883895"/>
              <a:gd name="connsiteY8754" fmla="*/ 1798753 h 4679020"/>
              <a:gd name="connsiteX8755" fmla="*/ 108706 w 4883895"/>
              <a:gd name="connsiteY8755" fmla="*/ 1792820 h 4679020"/>
              <a:gd name="connsiteX8756" fmla="*/ 100148 w 4883895"/>
              <a:gd name="connsiteY8756" fmla="*/ 1798029 h 4679020"/>
              <a:gd name="connsiteX8757" fmla="*/ 1623 w 4883895"/>
              <a:gd name="connsiteY8757" fmla="*/ 1888605 h 4679020"/>
              <a:gd name="connsiteX8758" fmla="*/ 104658 w 4883895"/>
              <a:gd name="connsiteY8758" fmla="*/ 1787377 h 4679020"/>
              <a:gd name="connsiteX8759" fmla="*/ 112628 w 4883895"/>
              <a:gd name="connsiteY8759" fmla="*/ 1778916 h 4679020"/>
              <a:gd name="connsiteX8760" fmla="*/ 115515 w 4883895"/>
              <a:gd name="connsiteY8760" fmla="*/ 1771243 h 4679020"/>
              <a:gd name="connsiteX8761" fmla="*/ 115489 w 4883895"/>
              <a:gd name="connsiteY8761" fmla="*/ 1771044 h 4679020"/>
              <a:gd name="connsiteX8762" fmla="*/ 99278 w 4883895"/>
              <a:gd name="connsiteY8762" fmla="*/ 1785081 h 4679020"/>
              <a:gd name="connsiteX8763" fmla="*/ 51969 w 4883895"/>
              <a:gd name="connsiteY8763" fmla="*/ 1828916 h 4679020"/>
              <a:gd name="connsiteX8764" fmla="*/ 90759 w 4883895"/>
              <a:gd name="connsiteY8764" fmla="*/ 1789805 h 4679020"/>
              <a:gd name="connsiteX8765" fmla="*/ 120202 w 4883895"/>
              <a:gd name="connsiteY8765" fmla="*/ 1761349 h 4679020"/>
              <a:gd name="connsiteX8766" fmla="*/ 122766 w 4883895"/>
              <a:gd name="connsiteY8766" fmla="*/ 1757131 h 4679020"/>
              <a:gd name="connsiteX8767" fmla="*/ 150254 w 4883895"/>
              <a:gd name="connsiteY8767" fmla="*/ 1727037 h 4679020"/>
              <a:gd name="connsiteX8768" fmla="*/ 265065 w 4883895"/>
              <a:gd name="connsiteY8768" fmla="*/ 1623477 h 4679020"/>
              <a:gd name="connsiteX8769" fmla="*/ 271145 w 4883895"/>
              <a:gd name="connsiteY8769" fmla="*/ 1618996 h 4679020"/>
              <a:gd name="connsiteX8770" fmla="*/ 296390 w 4883895"/>
              <a:gd name="connsiteY8770" fmla="*/ 1596691 h 4679020"/>
              <a:gd name="connsiteX8771" fmla="*/ 336468 w 4883895"/>
              <a:gd name="connsiteY8771" fmla="*/ 1563512 h 4679020"/>
              <a:gd name="connsiteX8772" fmla="*/ 428961 w 4883895"/>
              <a:gd name="connsiteY8772" fmla="*/ 1496659 h 4679020"/>
              <a:gd name="connsiteX8773" fmla="*/ 462089 w 4883895"/>
              <a:gd name="connsiteY8773" fmla="*/ 1473391 h 4679020"/>
              <a:gd name="connsiteX8774" fmla="*/ 462134 w 4883895"/>
              <a:gd name="connsiteY8774" fmla="*/ 1473361 h 4679020"/>
              <a:gd name="connsiteX8775" fmla="*/ 428306 w 4883895"/>
              <a:gd name="connsiteY8775" fmla="*/ 1493671 h 4679020"/>
              <a:gd name="connsiteX8776" fmla="*/ 308624 w 4883895"/>
              <a:gd name="connsiteY8776" fmla="*/ 1573306 h 4679020"/>
              <a:gd name="connsiteX8777" fmla="*/ 188155 w 4883895"/>
              <a:gd name="connsiteY8777" fmla="*/ 1659253 h 4679020"/>
              <a:gd name="connsiteX8778" fmla="*/ 87503 w 4883895"/>
              <a:gd name="connsiteY8778" fmla="*/ 1742062 h 4679020"/>
              <a:gd name="connsiteX8779" fmla="*/ 92177 w 4883895"/>
              <a:gd name="connsiteY8779" fmla="*/ 1726172 h 4679020"/>
              <a:gd name="connsiteX8780" fmla="*/ 105444 w 4883895"/>
              <a:gd name="connsiteY8780" fmla="*/ 1694956 h 4679020"/>
              <a:gd name="connsiteX8781" fmla="*/ 239422 w 4883895"/>
              <a:gd name="connsiteY8781" fmla="*/ 1592194 h 4679020"/>
              <a:gd name="connsiteX8782" fmla="*/ 337086 w 4883895"/>
              <a:gd name="connsiteY8782" fmla="*/ 1520629 h 4679020"/>
              <a:gd name="connsiteX8783" fmla="*/ 535554 w 4883895"/>
              <a:gd name="connsiteY8783" fmla="*/ 1394334 h 4679020"/>
              <a:gd name="connsiteX8784" fmla="*/ 1109119 w 4883895"/>
              <a:gd name="connsiteY8784" fmla="*/ 1071480 h 4679020"/>
              <a:gd name="connsiteX8785" fmla="*/ 1165642 w 4883895"/>
              <a:gd name="connsiteY8785" fmla="*/ 1045174 h 4679020"/>
              <a:gd name="connsiteX8786" fmla="*/ 1165520 w 4883895"/>
              <a:gd name="connsiteY8786" fmla="*/ 1045362 h 4679020"/>
              <a:gd name="connsiteX8787" fmla="*/ 1247110 w 4883895"/>
              <a:gd name="connsiteY8787" fmla="*/ 992170 h 4679020"/>
              <a:gd name="connsiteX8788" fmla="*/ 1341692 w 4883895"/>
              <a:gd name="connsiteY8788" fmla="*/ 929895 h 4679020"/>
              <a:gd name="connsiteX8789" fmla="*/ 1269654 w 4883895"/>
              <a:gd name="connsiteY8789" fmla="*/ 962544 h 4679020"/>
              <a:gd name="connsiteX8790" fmla="*/ 1268864 w 4883895"/>
              <a:gd name="connsiteY8790" fmla="*/ 962922 h 4679020"/>
              <a:gd name="connsiteX8791" fmla="*/ 1349284 w 4883895"/>
              <a:gd name="connsiteY8791" fmla="*/ 846864 h 4679020"/>
              <a:gd name="connsiteX8792" fmla="*/ 1353425 w 4883895"/>
              <a:gd name="connsiteY8792" fmla="*/ 845197 h 4679020"/>
              <a:gd name="connsiteX8793" fmla="*/ 1533633 w 4883895"/>
              <a:gd name="connsiteY8793" fmla="*/ 774872 h 4679020"/>
              <a:gd name="connsiteX8794" fmla="*/ 1597576 w 4883895"/>
              <a:gd name="connsiteY8794" fmla="*/ 752451 h 4679020"/>
              <a:gd name="connsiteX8795" fmla="*/ 1633058 w 4883895"/>
              <a:gd name="connsiteY8795" fmla="*/ 727152 h 4679020"/>
              <a:gd name="connsiteX8796" fmla="*/ 1563204 w 4883895"/>
              <a:gd name="connsiteY8796" fmla="*/ 754557 h 4679020"/>
              <a:gd name="connsiteX8797" fmla="*/ 1458160 w 4883895"/>
              <a:gd name="connsiteY8797" fmla="*/ 796197 h 4679020"/>
              <a:gd name="connsiteX8798" fmla="*/ 1359084 w 4883895"/>
              <a:gd name="connsiteY8798" fmla="*/ 832720 h 4679020"/>
              <a:gd name="connsiteX8799" fmla="*/ 1371661 w 4883895"/>
              <a:gd name="connsiteY8799" fmla="*/ 814571 h 4679020"/>
              <a:gd name="connsiteX8800" fmla="*/ 1474621 w 4883895"/>
              <a:gd name="connsiteY8800" fmla="*/ 774816 h 4679020"/>
              <a:gd name="connsiteX8801" fmla="*/ 1659604 w 4883895"/>
              <a:gd name="connsiteY8801" fmla="*/ 708224 h 4679020"/>
              <a:gd name="connsiteX8802" fmla="*/ 1706429 w 4883895"/>
              <a:gd name="connsiteY8802" fmla="*/ 674838 h 4679020"/>
              <a:gd name="connsiteX8803" fmla="*/ 1716871 w 4883895"/>
              <a:gd name="connsiteY8803" fmla="*/ 673047 h 4679020"/>
              <a:gd name="connsiteX8804" fmla="*/ 1677399 w 4883895"/>
              <a:gd name="connsiteY8804" fmla="*/ 701819 h 4679020"/>
              <a:gd name="connsiteX8805" fmla="*/ 1702723 w 4883895"/>
              <a:gd name="connsiteY8805" fmla="*/ 692702 h 4679020"/>
              <a:gd name="connsiteX8806" fmla="*/ 1767437 w 4883895"/>
              <a:gd name="connsiteY8806" fmla="*/ 642461 h 4679020"/>
              <a:gd name="connsiteX8807" fmla="*/ 1921471 w 4883895"/>
              <a:gd name="connsiteY8807" fmla="*/ 534597 h 4679020"/>
              <a:gd name="connsiteX8808" fmla="*/ 2288899 w 4883895"/>
              <a:gd name="connsiteY8808" fmla="*/ 216626 h 4679020"/>
              <a:gd name="connsiteX8809" fmla="*/ 2340279 w 4883895"/>
              <a:gd name="connsiteY8809" fmla="*/ 161535 h 4679020"/>
              <a:gd name="connsiteX8810" fmla="*/ 2356200 w 4883895"/>
              <a:gd name="connsiteY8810" fmla="*/ 150111 h 4679020"/>
              <a:gd name="connsiteX8811" fmla="*/ 2356417 w 4883895"/>
              <a:gd name="connsiteY8811" fmla="*/ 153918 h 4679020"/>
              <a:gd name="connsiteX8812" fmla="*/ 2396093 w 4883895"/>
              <a:gd name="connsiteY8812" fmla="*/ 124926 h 4679020"/>
              <a:gd name="connsiteX8813" fmla="*/ 2357909 w 4883895"/>
              <a:gd name="connsiteY8813" fmla="*/ 157796 h 4679020"/>
              <a:gd name="connsiteX8814" fmla="*/ 2356417 w 4883895"/>
              <a:gd name="connsiteY8814" fmla="*/ 153918 h 4679020"/>
              <a:gd name="connsiteX8815" fmla="*/ 2407628 w 4883895"/>
              <a:gd name="connsiteY8815" fmla="*/ 113438 h 4679020"/>
              <a:gd name="connsiteX8816" fmla="*/ 2398780 w 4883895"/>
              <a:gd name="connsiteY8816" fmla="*/ 126118 h 4679020"/>
              <a:gd name="connsiteX8817" fmla="*/ 2399178 w 4883895"/>
              <a:gd name="connsiteY8817" fmla="*/ 139692 h 4679020"/>
              <a:gd name="connsiteX8818" fmla="*/ 2361740 w 4883895"/>
              <a:gd name="connsiteY8818" fmla="*/ 179326 h 4679020"/>
              <a:gd name="connsiteX8819" fmla="*/ 2105340 w 4883895"/>
              <a:gd name="connsiteY8819" fmla="*/ 427125 h 4679020"/>
              <a:gd name="connsiteX8820" fmla="*/ 1811344 w 4883895"/>
              <a:gd name="connsiteY8820" fmla="*/ 648574 h 4679020"/>
              <a:gd name="connsiteX8821" fmla="*/ 1802707 w 4883895"/>
              <a:gd name="connsiteY8821" fmla="*/ 657462 h 4679020"/>
              <a:gd name="connsiteX8822" fmla="*/ 1799089 w 4883895"/>
              <a:gd name="connsiteY8822" fmla="*/ 662367 h 4679020"/>
              <a:gd name="connsiteX8823" fmla="*/ 1814105 w 4883895"/>
              <a:gd name="connsiteY8823" fmla="*/ 657649 h 4679020"/>
              <a:gd name="connsiteX8824" fmla="*/ 1819363 w 4883895"/>
              <a:gd name="connsiteY8824" fmla="*/ 654949 h 4679020"/>
              <a:gd name="connsiteX8825" fmla="*/ 1840632 w 4883895"/>
              <a:gd name="connsiteY8825" fmla="*/ 641758 h 4679020"/>
              <a:gd name="connsiteX8826" fmla="*/ 1903224 w 4883895"/>
              <a:gd name="connsiteY8826" fmla="*/ 596622 h 4679020"/>
              <a:gd name="connsiteX8827" fmla="*/ 1932662 w 4883895"/>
              <a:gd name="connsiteY8827" fmla="*/ 573590 h 4679020"/>
              <a:gd name="connsiteX8828" fmla="*/ 1929680 w 4883895"/>
              <a:gd name="connsiteY8828" fmla="*/ 572722 h 4679020"/>
              <a:gd name="connsiteX8829" fmla="*/ 1938198 w 4883895"/>
              <a:gd name="connsiteY8829" fmla="*/ 569260 h 4679020"/>
              <a:gd name="connsiteX8830" fmla="*/ 1960407 w 4883895"/>
              <a:gd name="connsiteY8830" fmla="*/ 551896 h 4679020"/>
              <a:gd name="connsiteX8831" fmla="*/ 2120307 w 4883895"/>
              <a:gd name="connsiteY8831" fmla="*/ 423593 h 4679020"/>
              <a:gd name="connsiteX8832" fmla="*/ 2385657 w 4883895"/>
              <a:gd name="connsiteY8832" fmla="*/ 170125 h 4679020"/>
              <a:gd name="connsiteX8833" fmla="*/ 2461478 w 4883895"/>
              <a:gd name="connsiteY8833" fmla="*/ 97173 h 4679020"/>
              <a:gd name="connsiteX8834" fmla="*/ 2453922 w 4883895"/>
              <a:gd name="connsiteY8834" fmla="*/ 114179 h 4679020"/>
              <a:gd name="connsiteX8835" fmla="*/ 2434483 w 4883895"/>
              <a:gd name="connsiteY8835" fmla="*/ 135015 h 4679020"/>
              <a:gd name="connsiteX8836" fmla="*/ 2366071 w 4883895"/>
              <a:gd name="connsiteY8836" fmla="*/ 221442 h 4679020"/>
              <a:gd name="connsiteX8837" fmla="*/ 2150254 w 4883895"/>
              <a:gd name="connsiteY8837" fmla="*/ 428861 h 4679020"/>
              <a:gd name="connsiteX8838" fmla="*/ 2009907 w 4883895"/>
              <a:gd name="connsiteY8838" fmla="*/ 540212 h 4679020"/>
              <a:gd name="connsiteX8839" fmla="*/ 2042963 w 4883895"/>
              <a:gd name="connsiteY8839" fmla="*/ 527067 h 4679020"/>
              <a:gd name="connsiteX8840" fmla="*/ 2127223 w 4883895"/>
              <a:gd name="connsiteY8840" fmla="*/ 459890 h 4679020"/>
              <a:gd name="connsiteX8841" fmla="*/ 2393320 w 4883895"/>
              <a:gd name="connsiteY8841" fmla="*/ 213185 h 4679020"/>
              <a:gd name="connsiteX8842" fmla="*/ 2174211 w 4883895"/>
              <a:gd name="connsiteY8842" fmla="*/ 437361 h 4679020"/>
              <a:gd name="connsiteX8843" fmla="*/ 2156957 w 4883895"/>
              <a:gd name="connsiteY8843" fmla="*/ 453274 h 4679020"/>
              <a:gd name="connsiteX8844" fmla="*/ 2150793 w 4883895"/>
              <a:gd name="connsiteY8844" fmla="*/ 467148 h 4679020"/>
              <a:gd name="connsiteX8845" fmla="*/ 2217118 w 4883895"/>
              <a:gd name="connsiteY8845" fmla="*/ 407124 h 4679020"/>
              <a:gd name="connsiteX8846" fmla="*/ 2406001 w 4883895"/>
              <a:gd name="connsiteY8846" fmla="*/ 222035 h 4679020"/>
              <a:gd name="connsiteX8847" fmla="*/ 2232086 w 4883895"/>
              <a:gd name="connsiteY8847" fmla="*/ 403592 h 4679020"/>
              <a:gd name="connsiteX8848" fmla="*/ 2220551 w 4883895"/>
              <a:gd name="connsiteY8848" fmla="*/ 415080 h 4679020"/>
              <a:gd name="connsiteX8849" fmla="*/ 2177395 w 4883895"/>
              <a:gd name="connsiteY8849" fmla="*/ 459140 h 4679020"/>
              <a:gd name="connsiteX8850" fmla="*/ 2136378 w 4883895"/>
              <a:gd name="connsiteY8850" fmla="*/ 493043 h 4679020"/>
              <a:gd name="connsiteX8851" fmla="*/ 2163952 w 4883895"/>
              <a:gd name="connsiteY8851" fmla="*/ 484482 h 4679020"/>
              <a:gd name="connsiteX8852" fmla="*/ 2183513 w 4883895"/>
              <a:gd name="connsiteY8852" fmla="*/ 468288 h 4679020"/>
              <a:gd name="connsiteX8853" fmla="*/ 2409933 w 4883895"/>
              <a:gd name="connsiteY8853" fmla="*/ 250576 h 4679020"/>
              <a:gd name="connsiteX8854" fmla="*/ 2453834 w 4883895"/>
              <a:gd name="connsiteY8854" fmla="*/ 203631 h 4679020"/>
              <a:gd name="connsiteX8855" fmla="*/ 2427285 w 4883895"/>
              <a:gd name="connsiteY8855" fmla="*/ 241673 h 4679020"/>
              <a:gd name="connsiteX8856" fmla="*/ 2195895 w 4883895"/>
              <a:gd name="connsiteY8856" fmla="*/ 470575 h 4679020"/>
              <a:gd name="connsiteX8857" fmla="*/ 2123723 w 4883895"/>
              <a:gd name="connsiteY8857" fmla="*/ 529566 h 4679020"/>
              <a:gd name="connsiteX8858" fmla="*/ 2073046 w 4883895"/>
              <a:gd name="connsiteY8858" fmla="*/ 568418 h 4679020"/>
              <a:gd name="connsiteX8859" fmla="*/ 2118181 w 4883895"/>
              <a:gd name="connsiteY8859" fmla="*/ 551738 h 4679020"/>
              <a:gd name="connsiteX8860" fmla="*/ 2186934 w 4883895"/>
              <a:gd name="connsiteY8860" fmla="*/ 493454 h 4679020"/>
              <a:gd name="connsiteX8861" fmla="*/ 2274800 w 4883895"/>
              <a:gd name="connsiteY8861" fmla="*/ 412389 h 4679020"/>
              <a:gd name="connsiteX8862" fmla="*/ 2568339 w 4883895"/>
              <a:gd name="connsiteY8862" fmla="*/ 118395 h 4679020"/>
              <a:gd name="connsiteX8863" fmla="*/ 2618058 w 4883895"/>
              <a:gd name="connsiteY8863" fmla="*/ 74036 h 4679020"/>
              <a:gd name="connsiteX8864" fmla="*/ 2601404 w 4883895"/>
              <a:gd name="connsiteY8864" fmla="*/ 103077 h 4679020"/>
              <a:gd name="connsiteX8865" fmla="*/ 2520065 w 4883895"/>
              <a:gd name="connsiteY8865" fmla="*/ 189653 h 4679020"/>
              <a:gd name="connsiteX8866" fmla="*/ 2540997 w 4883895"/>
              <a:gd name="connsiteY8866" fmla="*/ 172696 h 4679020"/>
              <a:gd name="connsiteX8867" fmla="*/ 2611101 w 4883895"/>
              <a:gd name="connsiteY8867" fmla="*/ 104169 h 4679020"/>
              <a:gd name="connsiteX8868" fmla="*/ 2688561 w 4883895"/>
              <a:gd name="connsiteY8868" fmla="*/ 19085 h 4679020"/>
              <a:gd name="connsiteX8869" fmla="*/ 2699525 w 4883895"/>
              <a:gd name="connsiteY8869" fmla="*/ 9956 h 4679020"/>
              <a:gd name="connsiteX8870" fmla="*/ 2707007 w 4883895"/>
              <a:gd name="connsiteY8870" fmla="*/ 486 h 4679020"/>
              <a:gd name="connsiteX8871" fmla="*/ 2710909 w 4883895"/>
              <a:gd name="connsiteY8871" fmla="*/ 863 h 4679020"/>
              <a:gd name="connsiteX8872" fmla="*/ 2707007 w 4883895"/>
              <a:gd name="connsiteY8872" fmla="*/ 486 h 4679020"/>
              <a:gd name="connsiteX8873" fmla="*/ 2702916 w 4883895"/>
              <a:gd name="connsiteY8873" fmla="*/ 26 h 4679020"/>
              <a:gd name="connsiteX8874" fmla="*/ 2707007 w 4883895"/>
              <a:gd name="connsiteY8874" fmla="*/ 486 h 4679020"/>
              <a:gd name="connsiteX8875" fmla="*/ 2702916 w 4883895"/>
              <a:gd name="connsiteY8875" fmla="*/ 26 h 4679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Lst>
            <a:rect l="l" t="t" r="r" b="b"/>
            <a:pathLst>
              <a:path w="4883895" h="4679020">
                <a:moveTo>
                  <a:pt x="2595222" y="4660890"/>
                </a:moveTo>
                <a:lnTo>
                  <a:pt x="2595264" y="4661180"/>
                </a:lnTo>
                <a:cubicBezTo>
                  <a:pt x="2595130" y="4661497"/>
                  <a:pt x="2594815" y="4661622"/>
                  <a:pt x="2594370" y="4661433"/>
                </a:cubicBezTo>
                <a:close/>
                <a:moveTo>
                  <a:pt x="2581257" y="4643745"/>
                </a:moveTo>
                <a:cubicBezTo>
                  <a:pt x="2580561" y="4645388"/>
                  <a:pt x="2580241" y="4646147"/>
                  <a:pt x="2579353" y="4645768"/>
                </a:cubicBezTo>
                <a:lnTo>
                  <a:pt x="2579415" y="4644329"/>
                </a:lnTo>
                <a:lnTo>
                  <a:pt x="2579730" y="4644091"/>
                </a:lnTo>
                <a:lnTo>
                  <a:pt x="2579552" y="4644025"/>
                </a:lnTo>
                <a:close/>
                <a:moveTo>
                  <a:pt x="2581899" y="4642227"/>
                </a:moveTo>
                <a:cubicBezTo>
                  <a:pt x="2582465" y="4643365"/>
                  <a:pt x="2581257" y="4643745"/>
                  <a:pt x="2581257" y="4643745"/>
                </a:cubicBezTo>
                <a:cubicBezTo>
                  <a:pt x="2580974" y="4643176"/>
                  <a:pt x="2581134" y="4642797"/>
                  <a:pt x="2581367" y="4642560"/>
                </a:cubicBezTo>
                <a:cubicBezTo>
                  <a:pt x="2581597" y="4642323"/>
                  <a:pt x="2581899" y="4642227"/>
                  <a:pt x="2581899" y="4642227"/>
                </a:cubicBezTo>
                <a:close/>
                <a:moveTo>
                  <a:pt x="2571283" y="4635984"/>
                </a:moveTo>
                <a:lnTo>
                  <a:pt x="2570277" y="4637098"/>
                </a:lnTo>
                <a:cubicBezTo>
                  <a:pt x="2567760" y="4639849"/>
                  <a:pt x="2564893" y="4642806"/>
                  <a:pt x="2562733" y="4644197"/>
                </a:cubicBezTo>
                <a:cubicBezTo>
                  <a:pt x="2560054" y="4645368"/>
                  <a:pt x="2561025" y="4643693"/>
                  <a:pt x="2563135" y="4641235"/>
                </a:cubicBezTo>
                <a:lnTo>
                  <a:pt x="2565043" y="4639215"/>
                </a:lnTo>
                <a:lnTo>
                  <a:pt x="2567730" y="4637856"/>
                </a:lnTo>
                <a:close/>
                <a:moveTo>
                  <a:pt x="2566186" y="4631713"/>
                </a:moveTo>
                <a:lnTo>
                  <a:pt x="2555375" y="4641782"/>
                </a:lnTo>
                <a:lnTo>
                  <a:pt x="2552100" y="4642988"/>
                </a:lnTo>
                <a:cubicBezTo>
                  <a:pt x="2551047" y="4643279"/>
                  <a:pt x="2550350" y="4643323"/>
                  <a:pt x="2550282" y="4642972"/>
                </a:cubicBezTo>
                <a:cubicBezTo>
                  <a:pt x="2550243" y="4642768"/>
                  <a:pt x="2550409" y="4642465"/>
                  <a:pt x="2550738" y="4642088"/>
                </a:cubicBezTo>
                <a:cubicBezTo>
                  <a:pt x="2551066" y="4641713"/>
                  <a:pt x="2551556" y="4641264"/>
                  <a:pt x="2552162" y="4640766"/>
                </a:cubicBezTo>
                <a:cubicBezTo>
                  <a:pt x="2553979" y="4639274"/>
                  <a:pt x="2556846" y="4637345"/>
                  <a:pt x="2559545" y="4635639"/>
                </a:cubicBezTo>
                <a:cubicBezTo>
                  <a:pt x="2562243" y="4633935"/>
                  <a:pt x="2564777" y="4632455"/>
                  <a:pt x="2565927" y="4631862"/>
                </a:cubicBezTo>
                <a:close/>
                <a:moveTo>
                  <a:pt x="2462923" y="4623514"/>
                </a:moveTo>
                <a:lnTo>
                  <a:pt x="2461546" y="4625040"/>
                </a:lnTo>
                <a:lnTo>
                  <a:pt x="2458725" y="4628647"/>
                </a:lnTo>
                <a:lnTo>
                  <a:pt x="2450325" y="4632917"/>
                </a:lnTo>
                <a:lnTo>
                  <a:pt x="2441359" y="4637013"/>
                </a:lnTo>
                <a:lnTo>
                  <a:pt x="2443251" y="4634847"/>
                </a:lnTo>
                <a:lnTo>
                  <a:pt x="2444970" y="4633136"/>
                </a:lnTo>
                <a:close/>
                <a:moveTo>
                  <a:pt x="2564750" y="4615036"/>
                </a:moveTo>
                <a:cubicBezTo>
                  <a:pt x="2565036" y="4614916"/>
                  <a:pt x="2565526" y="4615275"/>
                  <a:pt x="2566056" y="4615660"/>
                </a:cubicBezTo>
                <a:cubicBezTo>
                  <a:pt x="2565313" y="4616527"/>
                  <a:pt x="2564678" y="4617269"/>
                  <a:pt x="2564678" y="4617269"/>
                </a:cubicBezTo>
                <a:cubicBezTo>
                  <a:pt x="2564386" y="4615749"/>
                  <a:pt x="2564465" y="4615153"/>
                  <a:pt x="2564750" y="4615036"/>
                </a:cubicBezTo>
                <a:close/>
                <a:moveTo>
                  <a:pt x="2541576" y="4611991"/>
                </a:moveTo>
                <a:lnTo>
                  <a:pt x="2531877" y="4620828"/>
                </a:lnTo>
                <a:lnTo>
                  <a:pt x="2530319" y="4621555"/>
                </a:lnTo>
                <a:cubicBezTo>
                  <a:pt x="2527366" y="4622994"/>
                  <a:pt x="2524018" y="4624700"/>
                  <a:pt x="2519812" y="4626961"/>
                </a:cubicBezTo>
                <a:cubicBezTo>
                  <a:pt x="2518179" y="4627579"/>
                  <a:pt x="2507951" y="4633238"/>
                  <a:pt x="2505557" y="4633696"/>
                </a:cubicBezTo>
                <a:lnTo>
                  <a:pt x="2506178" y="4632453"/>
                </a:lnTo>
                <a:lnTo>
                  <a:pt x="2506590" y="4631911"/>
                </a:lnTo>
                <a:lnTo>
                  <a:pt x="2511342" y="4628927"/>
                </a:lnTo>
                <a:cubicBezTo>
                  <a:pt x="2517347" y="4625702"/>
                  <a:pt x="2525609" y="4622341"/>
                  <a:pt x="2528197" y="4620608"/>
                </a:cubicBezTo>
                <a:close/>
                <a:moveTo>
                  <a:pt x="2513520" y="4592901"/>
                </a:moveTo>
                <a:lnTo>
                  <a:pt x="2504226" y="4601218"/>
                </a:lnTo>
                <a:lnTo>
                  <a:pt x="2497784" y="4607958"/>
                </a:lnTo>
                <a:lnTo>
                  <a:pt x="2476387" y="4619671"/>
                </a:lnTo>
                <a:lnTo>
                  <a:pt x="2473055" y="4621365"/>
                </a:lnTo>
                <a:lnTo>
                  <a:pt x="2474674" y="4619598"/>
                </a:lnTo>
                <a:cubicBezTo>
                  <a:pt x="2477145" y="4616958"/>
                  <a:pt x="2478444" y="4615488"/>
                  <a:pt x="2478924" y="4614792"/>
                </a:cubicBezTo>
                <a:lnTo>
                  <a:pt x="2478648" y="4614727"/>
                </a:lnTo>
                <a:lnTo>
                  <a:pt x="2488950" y="4608902"/>
                </a:lnTo>
                <a:cubicBezTo>
                  <a:pt x="2495959" y="4604514"/>
                  <a:pt x="2502549" y="4599970"/>
                  <a:pt x="2508911" y="4595262"/>
                </a:cubicBezTo>
                <a:close/>
                <a:moveTo>
                  <a:pt x="2671387" y="4582722"/>
                </a:moveTo>
                <a:lnTo>
                  <a:pt x="2668827" y="4583701"/>
                </a:lnTo>
                <a:lnTo>
                  <a:pt x="2665600" y="4587402"/>
                </a:lnTo>
                <a:lnTo>
                  <a:pt x="2669285" y="4584288"/>
                </a:lnTo>
                <a:close/>
                <a:moveTo>
                  <a:pt x="2460060" y="4579510"/>
                </a:moveTo>
                <a:cubicBezTo>
                  <a:pt x="2455853" y="4583454"/>
                  <a:pt x="2452886" y="4583594"/>
                  <a:pt x="2453061" y="4582605"/>
                </a:cubicBezTo>
                <a:cubicBezTo>
                  <a:pt x="2453118" y="4582276"/>
                  <a:pt x="2453525" y="4581821"/>
                  <a:pt x="2454352" y="4581340"/>
                </a:cubicBezTo>
                <a:cubicBezTo>
                  <a:pt x="2455454" y="4580698"/>
                  <a:pt x="2457299" y="4580009"/>
                  <a:pt x="2460060" y="4579510"/>
                </a:cubicBezTo>
                <a:close/>
                <a:moveTo>
                  <a:pt x="2536783" y="4572890"/>
                </a:moveTo>
                <a:lnTo>
                  <a:pt x="2523519" y="4584280"/>
                </a:lnTo>
                <a:lnTo>
                  <a:pt x="2522739" y="4584489"/>
                </a:lnTo>
                <a:cubicBezTo>
                  <a:pt x="2521564" y="4584709"/>
                  <a:pt x="2520897" y="4584701"/>
                  <a:pt x="2521216" y="4584328"/>
                </a:cubicBezTo>
                <a:cubicBezTo>
                  <a:pt x="2524872" y="4580058"/>
                  <a:pt x="2529899" y="4576838"/>
                  <a:pt x="2535158" y="4573812"/>
                </a:cubicBezTo>
                <a:close/>
                <a:moveTo>
                  <a:pt x="2685063" y="4571061"/>
                </a:moveTo>
                <a:cubicBezTo>
                  <a:pt x="2684256" y="4571410"/>
                  <a:pt x="2683306" y="4572393"/>
                  <a:pt x="2682648" y="4573448"/>
                </a:cubicBezTo>
                <a:lnTo>
                  <a:pt x="2682396" y="4574521"/>
                </a:lnTo>
                <a:lnTo>
                  <a:pt x="2686172" y="4571709"/>
                </a:lnTo>
                <a:lnTo>
                  <a:pt x="2686355" y="4571373"/>
                </a:lnTo>
                <a:cubicBezTo>
                  <a:pt x="2686073" y="4570876"/>
                  <a:pt x="2685599" y="4570829"/>
                  <a:pt x="2685063" y="4571061"/>
                </a:cubicBezTo>
                <a:close/>
                <a:moveTo>
                  <a:pt x="2542673" y="4557546"/>
                </a:moveTo>
                <a:lnTo>
                  <a:pt x="2543665" y="4557930"/>
                </a:lnTo>
                <a:lnTo>
                  <a:pt x="2544151" y="4558117"/>
                </a:lnTo>
                <a:cubicBezTo>
                  <a:pt x="2544275" y="4558165"/>
                  <a:pt x="2544244" y="4558153"/>
                  <a:pt x="2544128" y="4558108"/>
                </a:cubicBezTo>
                <a:lnTo>
                  <a:pt x="2543665" y="4557930"/>
                </a:lnTo>
                <a:lnTo>
                  <a:pt x="2543596" y="4557902"/>
                </a:lnTo>
                <a:cubicBezTo>
                  <a:pt x="2543165" y="4557736"/>
                  <a:pt x="2542673" y="4557546"/>
                  <a:pt x="2542673" y="4557546"/>
                </a:cubicBezTo>
                <a:close/>
                <a:moveTo>
                  <a:pt x="2564810" y="4554747"/>
                </a:moveTo>
                <a:cubicBezTo>
                  <a:pt x="2564484" y="4554822"/>
                  <a:pt x="2564077" y="4555090"/>
                  <a:pt x="2563695" y="4555425"/>
                </a:cubicBezTo>
                <a:cubicBezTo>
                  <a:pt x="2563313" y="4555761"/>
                  <a:pt x="2562957" y="4556166"/>
                  <a:pt x="2562736" y="4556513"/>
                </a:cubicBezTo>
                <a:cubicBezTo>
                  <a:pt x="2562295" y="4557208"/>
                  <a:pt x="2562392" y="4557676"/>
                  <a:pt x="2563891" y="4556917"/>
                </a:cubicBezTo>
                <a:cubicBezTo>
                  <a:pt x="2564212" y="4556158"/>
                  <a:pt x="2565101" y="4556537"/>
                  <a:pt x="2565421" y="4555778"/>
                </a:cubicBezTo>
                <a:cubicBezTo>
                  <a:pt x="2565534" y="4554893"/>
                  <a:pt x="2565245" y="4554649"/>
                  <a:pt x="2564810" y="4554747"/>
                </a:cubicBezTo>
                <a:close/>
                <a:moveTo>
                  <a:pt x="2418457" y="4548052"/>
                </a:moveTo>
                <a:cubicBezTo>
                  <a:pt x="2418365" y="4548159"/>
                  <a:pt x="2417025" y="4548792"/>
                  <a:pt x="2415490" y="4549583"/>
                </a:cubicBezTo>
                <a:lnTo>
                  <a:pt x="2416818" y="4548594"/>
                </a:lnTo>
                <a:lnTo>
                  <a:pt x="2417530" y="4548327"/>
                </a:lnTo>
                <a:cubicBezTo>
                  <a:pt x="2418238" y="4548075"/>
                  <a:pt x="2418504" y="4547998"/>
                  <a:pt x="2418457" y="4548052"/>
                </a:cubicBezTo>
                <a:close/>
                <a:moveTo>
                  <a:pt x="2617895" y="4546216"/>
                </a:moveTo>
                <a:lnTo>
                  <a:pt x="2617533" y="4546366"/>
                </a:lnTo>
                <a:lnTo>
                  <a:pt x="2614640" y="4548685"/>
                </a:lnTo>
                <a:lnTo>
                  <a:pt x="2615181" y="4548356"/>
                </a:lnTo>
                <a:close/>
                <a:moveTo>
                  <a:pt x="2581164" y="4534060"/>
                </a:moveTo>
                <a:cubicBezTo>
                  <a:pt x="2580683" y="4533855"/>
                  <a:pt x="2580122" y="4533839"/>
                  <a:pt x="2579961" y="4534219"/>
                </a:cubicBezTo>
                <a:cubicBezTo>
                  <a:pt x="2578753" y="4534598"/>
                  <a:pt x="2581884" y="4535039"/>
                  <a:pt x="2581884" y="4535039"/>
                </a:cubicBezTo>
                <a:cubicBezTo>
                  <a:pt x="2582044" y="4534659"/>
                  <a:pt x="2581644" y="4534265"/>
                  <a:pt x="2581164" y="4534060"/>
                </a:cubicBezTo>
                <a:close/>
                <a:moveTo>
                  <a:pt x="2479848" y="4521881"/>
                </a:moveTo>
                <a:lnTo>
                  <a:pt x="2474901" y="4525086"/>
                </a:lnTo>
                <a:lnTo>
                  <a:pt x="2473638" y="4526084"/>
                </a:lnTo>
                <a:cubicBezTo>
                  <a:pt x="2474359" y="4525721"/>
                  <a:pt x="2475493" y="4525002"/>
                  <a:pt x="2476774" y="4524120"/>
                </a:cubicBezTo>
                <a:close/>
                <a:moveTo>
                  <a:pt x="2485845" y="4519342"/>
                </a:moveTo>
                <a:lnTo>
                  <a:pt x="2485886" y="4519631"/>
                </a:lnTo>
                <a:cubicBezTo>
                  <a:pt x="2485752" y="4519947"/>
                  <a:pt x="2485436" y="4520074"/>
                  <a:pt x="2484993" y="4519885"/>
                </a:cubicBezTo>
                <a:close/>
                <a:moveTo>
                  <a:pt x="2597665" y="4518223"/>
                </a:moveTo>
                <a:lnTo>
                  <a:pt x="2596665" y="4518993"/>
                </a:lnTo>
                <a:cubicBezTo>
                  <a:pt x="2592925" y="4522362"/>
                  <a:pt x="2589559" y="4525776"/>
                  <a:pt x="2586656" y="4528716"/>
                </a:cubicBezTo>
                <a:cubicBezTo>
                  <a:pt x="2589173" y="4527925"/>
                  <a:pt x="2590847" y="4526550"/>
                  <a:pt x="2592688" y="4524779"/>
                </a:cubicBezTo>
                <a:lnTo>
                  <a:pt x="2598029" y="4519989"/>
                </a:lnTo>
                <a:close/>
                <a:moveTo>
                  <a:pt x="2601113" y="4515564"/>
                </a:moveTo>
                <a:lnTo>
                  <a:pt x="2599999" y="4516423"/>
                </a:lnTo>
                <a:lnTo>
                  <a:pt x="2600131" y="4516462"/>
                </a:lnTo>
                <a:lnTo>
                  <a:pt x="2598428" y="4519632"/>
                </a:lnTo>
                <a:lnTo>
                  <a:pt x="2599723" y="4518471"/>
                </a:lnTo>
                <a:lnTo>
                  <a:pt x="2600939" y="4517759"/>
                </a:lnTo>
                <a:lnTo>
                  <a:pt x="2600131" y="4516462"/>
                </a:lnTo>
                <a:close/>
                <a:moveTo>
                  <a:pt x="2613646" y="4512552"/>
                </a:moveTo>
                <a:cubicBezTo>
                  <a:pt x="2612167" y="4513238"/>
                  <a:pt x="2610367" y="4514394"/>
                  <a:pt x="2609215" y="4515280"/>
                </a:cubicBezTo>
                <a:cubicBezTo>
                  <a:pt x="2608445" y="4515871"/>
                  <a:pt x="2607964" y="4516342"/>
                  <a:pt x="2608055" y="4516474"/>
                </a:cubicBezTo>
                <a:cubicBezTo>
                  <a:pt x="2608177" y="4516648"/>
                  <a:pt x="2609319" y="4516222"/>
                  <a:pt x="2612157" y="4514672"/>
                </a:cubicBezTo>
                <a:cubicBezTo>
                  <a:pt x="2612157" y="4514672"/>
                  <a:pt x="2613077" y="4514355"/>
                  <a:pt x="2614036" y="4513944"/>
                </a:cubicBezTo>
                <a:lnTo>
                  <a:pt x="2615805" y="4512862"/>
                </a:lnTo>
                <a:lnTo>
                  <a:pt x="2615921" y="4512639"/>
                </a:lnTo>
                <a:close/>
                <a:moveTo>
                  <a:pt x="2364105" y="4511207"/>
                </a:moveTo>
                <a:lnTo>
                  <a:pt x="2361308" y="4513737"/>
                </a:lnTo>
                <a:lnTo>
                  <a:pt x="2363400" y="4511568"/>
                </a:lnTo>
                <a:close/>
                <a:moveTo>
                  <a:pt x="2502358" y="4510608"/>
                </a:moveTo>
                <a:lnTo>
                  <a:pt x="2501134" y="4510673"/>
                </a:lnTo>
                <a:lnTo>
                  <a:pt x="2494823" y="4516623"/>
                </a:lnTo>
                <a:lnTo>
                  <a:pt x="2499167" y="4514057"/>
                </a:lnTo>
                <a:cubicBezTo>
                  <a:pt x="2501062" y="4512731"/>
                  <a:pt x="2502307" y="4511528"/>
                  <a:pt x="2502358" y="4510608"/>
                </a:cubicBezTo>
                <a:close/>
                <a:moveTo>
                  <a:pt x="2467171" y="4486151"/>
                </a:moveTo>
                <a:lnTo>
                  <a:pt x="2460984" y="4490207"/>
                </a:lnTo>
                <a:cubicBezTo>
                  <a:pt x="2458216" y="4492008"/>
                  <a:pt x="2455517" y="4493672"/>
                  <a:pt x="2453064" y="4494960"/>
                </a:cubicBezTo>
                <a:lnTo>
                  <a:pt x="2450244" y="4496278"/>
                </a:lnTo>
                <a:lnTo>
                  <a:pt x="2448917" y="4497513"/>
                </a:lnTo>
                <a:lnTo>
                  <a:pt x="2456019" y="4493497"/>
                </a:lnTo>
                <a:lnTo>
                  <a:pt x="2464554" y="4488641"/>
                </a:lnTo>
                <a:close/>
                <a:moveTo>
                  <a:pt x="2381111" y="4482632"/>
                </a:moveTo>
                <a:cubicBezTo>
                  <a:pt x="2380790" y="4483389"/>
                  <a:pt x="2380981" y="4485412"/>
                  <a:pt x="2379208" y="4484655"/>
                </a:cubicBezTo>
                <a:cubicBezTo>
                  <a:pt x="2379554" y="4483833"/>
                  <a:pt x="2379809" y="4483232"/>
                  <a:pt x="2380087" y="4482884"/>
                </a:cubicBezTo>
                <a:cubicBezTo>
                  <a:pt x="2380366" y="4482537"/>
                  <a:pt x="2380668" y="4482442"/>
                  <a:pt x="2381111" y="4482632"/>
                </a:cubicBezTo>
                <a:close/>
                <a:moveTo>
                  <a:pt x="2353547" y="4481965"/>
                </a:moveTo>
                <a:lnTo>
                  <a:pt x="2352167" y="4483491"/>
                </a:lnTo>
                <a:lnTo>
                  <a:pt x="2349347" y="4487099"/>
                </a:lnTo>
                <a:lnTo>
                  <a:pt x="2340947" y="4491368"/>
                </a:lnTo>
                <a:lnTo>
                  <a:pt x="2331981" y="4495464"/>
                </a:lnTo>
                <a:lnTo>
                  <a:pt x="2333872" y="4493298"/>
                </a:lnTo>
                <a:lnTo>
                  <a:pt x="2335593" y="4491587"/>
                </a:lnTo>
                <a:close/>
                <a:moveTo>
                  <a:pt x="2383016" y="4480608"/>
                </a:moveTo>
                <a:cubicBezTo>
                  <a:pt x="2382694" y="4481367"/>
                  <a:pt x="2382885" y="4483388"/>
                  <a:pt x="2381111" y="4482632"/>
                </a:cubicBezTo>
                <a:cubicBezTo>
                  <a:pt x="2381459" y="4481809"/>
                  <a:pt x="2381713" y="4481209"/>
                  <a:pt x="2381992" y="4480862"/>
                </a:cubicBezTo>
                <a:cubicBezTo>
                  <a:pt x="2382270" y="4480514"/>
                  <a:pt x="2382571" y="4480418"/>
                  <a:pt x="2383016" y="4480608"/>
                </a:cubicBezTo>
                <a:close/>
                <a:moveTo>
                  <a:pt x="2424713" y="4478260"/>
                </a:moveTo>
                <a:cubicBezTo>
                  <a:pt x="2425014" y="4478242"/>
                  <a:pt x="2425127" y="4478467"/>
                  <a:pt x="2424873" y="4479067"/>
                </a:cubicBezTo>
                <a:cubicBezTo>
                  <a:pt x="2424230" y="4480585"/>
                  <a:pt x="2421612" y="4481408"/>
                  <a:pt x="2421612" y="4481408"/>
                </a:cubicBezTo>
                <a:cubicBezTo>
                  <a:pt x="2421399" y="4480982"/>
                  <a:pt x="2421948" y="4480208"/>
                  <a:pt x="2422663" y="4479535"/>
                </a:cubicBezTo>
                <a:cubicBezTo>
                  <a:pt x="2423378" y="4478861"/>
                  <a:pt x="2424259" y="4478287"/>
                  <a:pt x="2424713" y="4478260"/>
                </a:cubicBezTo>
                <a:close/>
                <a:moveTo>
                  <a:pt x="2486033" y="4476357"/>
                </a:moveTo>
                <a:cubicBezTo>
                  <a:pt x="2485954" y="4475947"/>
                  <a:pt x="2484986" y="4476146"/>
                  <a:pt x="2483671" y="4476626"/>
                </a:cubicBezTo>
                <a:lnTo>
                  <a:pt x="2479588" y="4478418"/>
                </a:lnTo>
                <a:lnTo>
                  <a:pt x="2474533" y="4482720"/>
                </a:lnTo>
                <a:lnTo>
                  <a:pt x="2474961" y="4482572"/>
                </a:lnTo>
                <a:cubicBezTo>
                  <a:pt x="2477394" y="4481713"/>
                  <a:pt x="2487062" y="4478165"/>
                  <a:pt x="2486033" y="4476357"/>
                </a:cubicBezTo>
                <a:close/>
                <a:moveTo>
                  <a:pt x="2388448" y="4475613"/>
                </a:moveTo>
                <a:cubicBezTo>
                  <a:pt x="2387485" y="4477888"/>
                  <a:pt x="2385432" y="4479848"/>
                  <a:pt x="2383016" y="4480608"/>
                </a:cubicBezTo>
                <a:cubicBezTo>
                  <a:pt x="2384128" y="4479217"/>
                  <a:pt x="2384845" y="4478142"/>
                  <a:pt x="2385603" y="4477328"/>
                </a:cubicBezTo>
                <a:cubicBezTo>
                  <a:pt x="2386364" y="4476513"/>
                  <a:pt x="2387164" y="4475961"/>
                  <a:pt x="2388448" y="4475613"/>
                </a:cubicBezTo>
                <a:close/>
                <a:moveTo>
                  <a:pt x="2487334" y="4461893"/>
                </a:moveTo>
                <a:lnTo>
                  <a:pt x="2487823" y="4462075"/>
                </a:lnTo>
                <a:cubicBezTo>
                  <a:pt x="2487934" y="4462115"/>
                  <a:pt x="2487963" y="4462127"/>
                  <a:pt x="2487846" y="4462083"/>
                </a:cubicBezTo>
                <a:close/>
                <a:moveTo>
                  <a:pt x="2404142" y="4451351"/>
                </a:moveTo>
                <a:lnTo>
                  <a:pt x="2394848" y="4459669"/>
                </a:lnTo>
                <a:lnTo>
                  <a:pt x="2388407" y="4466410"/>
                </a:lnTo>
                <a:lnTo>
                  <a:pt x="2367008" y="4478122"/>
                </a:lnTo>
                <a:lnTo>
                  <a:pt x="2363677" y="4479816"/>
                </a:lnTo>
                <a:lnTo>
                  <a:pt x="2365296" y="4478050"/>
                </a:lnTo>
                <a:cubicBezTo>
                  <a:pt x="2367767" y="4475409"/>
                  <a:pt x="2369067" y="4473939"/>
                  <a:pt x="2369547" y="4473244"/>
                </a:cubicBezTo>
                <a:lnTo>
                  <a:pt x="2369271" y="4473178"/>
                </a:lnTo>
                <a:lnTo>
                  <a:pt x="2379572" y="4467354"/>
                </a:lnTo>
                <a:cubicBezTo>
                  <a:pt x="2386580" y="4462965"/>
                  <a:pt x="2393170" y="4458421"/>
                  <a:pt x="2399533" y="4453712"/>
                </a:cubicBezTo>
                <a:close/>
                <a:moveTo>
                  <a:pt x="2461961" y="4442026"/>
                </a:moveTo>
                <a:lnTo>
                  <a:pt x="2460260" y="4442271"/>
                </a:lnTo>
                <a:lnTo>
                  <a:pt x="2453448" y="4448894"/>
                </a:lnTo>
                <a:lnTo>
                  <a:pt x="2458512" y="4445474"/>
                </a:lnTo>
                <a:lnTo>
                  <a:pt x="2460410" y="4443976"/>
                </a:lnTo>
                <a:lnTo>
                  <a:pt x="2461531" y="4442919"/>
                </a:lnTo>
                <a:close/>
                <a:moveTo>
                  <a:pt x="2427855" y="4439934"/>
                </a:moveTo>
                <a:cubicBezTo>
                  <a:pt x="2426865" y="4440182"/>
                  <a:pt x="2424074" y="4442601"/>
                  <a:pt x="2424074" y="4442601"/>
                </a:cubicBezTo>
                <a:cubicBezTo>
                  <a:pt x="2423726" y="4443423"/>
                  <a:pt x="2424391" y="4443707"/>
                  <a:pt x="2425311" y="4443391"/>
                </a:cubicBezTo>
                <a:lnTo>
                  <a:pt x="2426532" y="4442618"/>
                </a:lnTo>
                <a:lnTo>
                  <a:pt x="2426930" y="4442247"/>
                </a:lnTo>
                <a:lnTo>
                  <a:pt x="2428073" y="4440577"/>
                </a:lnTo>
                <a:cubicBezTo>
                  <a:pt x="2428315" y="4440008"/>
                  <a:pt x="2428184" y="4439850"/>
                  <a:pt x="2427855" y="4439934"/>
                </a:cubicBezTo>
                <a:close/>
                <a:moveTo>
                  <a:pt x="2350682" y="4437961"/>
                </a:moveTo>
                <a:cubicBezTo>
                  <a:pt x="2346476" y="4441906"/>
                  <a:pt x="2343509" y="4442045"/>
                  <a:pt x="2343682" y="4441056"/>
                </a:cubicBezTo>
                <a:cubicBezTo>
                  <a:pt x="2343741" y="4440727"/>
                  <a:pt x="2344147" y="4440271"/>
                  <a:pt x="2344973" y="4439791"/>
                </a:cubicBezTo>
                <a:cubicBezTo>
                  <a:pt x="2346075" y="4439149"/>
                  <a:pt x="2347923" y="4438461"/>
                  <a:pt x="2350682" y="4437961"/>
                </a:cubicBezTo>
                <a:close/>
                <a:moveTo>
                  <a:pt x="2478223" y="4427747"/>
                </a:moveTo>
                <a:lnTo>
                  <a:pt x="2477448" y="4428264"/>
                </a:lnTo>
                <a:cubicBezTo>
                  <a:pt x="2476347" y="4429136"/>
                  <a:pt x="2475039" y="4430398"/>
                  <a:pt x="2473728" y="4431741"/>
                </a:cubicBezTo>
                <a:lnTo>
                  <a:pt x="2473617" y="4431860"/>
                </a:lnTo>
                <a:close/>
                <a:moveTo>
                  <a:pt x="2433295" y="4415997"/>
                </a:moveTo>
                <a:cubicBezTo>
                  <a:pt x="2433295" y="4415997"/>
                  <a:pt x="2433787" y="4416188"/>
                  <a:pt x="2434218" y="4416354"/>
                </a:cubicBezTo>
                <a:lnTo>
                  <a:pt x="2434610" y="4416505"/>
                </a:lnTo>
                <a:lnTo>
                  <a:pt x="2434773" y="4416568"/>
                </a:lnTo>
                <a:cubicBezTo>
                  <a:pt x="2434896" y="4416616"/>
                  <a:pt x="2434865" y="4416604"/>
                  <a:pt x="2434750" y="4416559"/>
                </a:cubicBezTo>
                <a:lnTo>
                  <a:pt x="2434610" y="4416505"/>
                </a:lnTo>
                <a:close/>
                <a:moveTo>
                  <a:pt x="2455239" y="4407437"/>
                </a:moveTo>
                <a:lnTo>
                  <a:pt x="2454466" y="4408878"/>
                </a:lnTo>
                <a:lnTo>
                  <a:pt x="2455240" y="4407437"/>
                </a:lnTo>
                <a:close/>
                <a:moveTo>
                  <a:pt x="2309079" y="4406503"/>
                </a:moveTo>
                <a:cubicBezTo>
                  <a:pt x="2308986" y="4406611"/>
                  <a:pt x="2307647" y="4407243"/>
                  <a:pt x="2306112" y="4408033"/>
                </a:cubicBezTo>
                <a:lnTo>
                  <a:pt x="2307439" y="4407045"/>
                </a:lnTo>
                <a:lnTo>
                  <a:pt x="2308152" y="4406778"/>
                </a:lnTo>
                <a:cubicBezTo>
                  <a:pt x="2308860" y="4406526"/>
                  <a:pt x="2309125" y="4406449"/>
                  <a:pt x="2309079" y="4406503"/>
                </a:cubicBezTo>
                <a:close/>
                <a:moveTo>
                  <a:pt x="2453007" y="4392972"/>
                </a:moveTo>
                <a:lnTo>
                  <a:pt x="2452931" y="4392982"/>
                </a:lnTo>
                <a:lnTo>
                  <a:pt x="2447599" y="4397342"/>
                </a:lnTo>
                <a:lnTo>
                  <a:pt x="2448913" y="4396606"/>
                </a:lnTo>
                <a:cubicBezTo>
                  <a:pt x="2450334" y="4395646"/>
                  <a:pt x="2451709" y="4394487"/>
                  <a:pt x="2453007" y="4392972"/>
                </a:cubicBezTo>
                <a:lnTo>
                  <a:pt x="2453628" y="4393425"/>
                </a:lnTo>
                <a:lnTo>
                  <a:pt x="2453835" y="4393577"/>
                </a:lnTo>
                <a:cubicBezTo>
                  <a:pt x="2453928" y="4393643"/>
                  <a:pt x="2453866" y="4393598"/>
                  <a:pt x="2453743" y="4393509"/>
                </a:cubicBezTo>
                <a:lnTo>
                  <a:pt x="2453628" y="4393425"/>
                </a:lnTo>
                <a:lnTo>
                  <a:pt x="2453284" y="4393173"/>
                </a:lnTo>
                <a:cubicBezTo>
                  <a:pt x="2453130" y="4393061"/>
                  <a:pt x="2453007" y="4392972"/>
                  <a:pt x="2453007" y="4392972"/>
                </a:cubicBezTo>
                <a:close/>
                <a:moveTo>
                  <a:pt x="2254728" y="4369658"/>
                </a:moveTo>
                <a:lnTo>
                  <a:pt x="2251929" y="4372189"/>
                </a:lnTo>
                <a:lnTo>
                  <a:pt x="2254022" y="4370018"/>
                </a:lnTo>
                <a:close/>
                <a:moveTo>
                  <a:pt x="3063932" y="4348191"/>
                </a:moveTo>
                <a:lnTo>
                  <a:pt x="3054336" y="4357062"/>
                </a:lnTo>
                <a:lnTo>
                  <a:pt x="3054664" y="4356979"/>
                </a:lnTo>
                <a:cubicBezTo>
                  <a:pt x="3057928" y="4355026"/>
                  <a:pt x="3061381" y="4351249"/>
                  <a:pt x="3063319" y="4348948"/>
                </a:cubicBezTo>
                <a:close/>
                <a:moveTo>
                  <a:pt x="2271733" y="4341082"/>
                </a:moveTo>
                <a:cubicBezTo>
                  <a:pt x="2271411" y="4341842"/>
                  <a:pt x="2271603" y="4343864"/>
                  <a:pt x="2269829" y="4343106"/>
                </a:cubicBezTo>
                <a:cubicBezTo>
                  <a:pt x="2270177" y="4342284"/>
                  <a:pt x="2270431" y="4341683"/>
                  <a:pt x="2270709" y="4341335"/>
                </a:cubicBezTo>
                <a:cubicBezTo>
                  <a:pt x="2270988" y="4340988"/>
                  <a:pt x="2271289" y="4340893"/>
                  <a:pt x="2271733" y="4341082"/>
                </a:cubicBezTo>
                <a:close/>
                <a:moveTo>
                  <a:pt x="2273638" y="4339059"/>
                </a:moveTo>
                <a:cubicBezTo>
                  <a:pt x="2273316" y="4339818"/>
                  <a:pt x="2273508" y="4341840"/>
                  <a:pt x="2271733" y="4341082"/>
                </a:cubicBezTo>
                <a:cubicBezTo>
                  <a:pt x="2272082" y="4340261"/>
                  <a:pt x="2272336" y="4339660"/>
                  <a:pt x="2272614" y="4339312"/>
                </a:cubicBezTo>
                <a:cubicBezTo>
                  <a:pt x="2272891" y="4338965"/>
                  <a:pt x="2273194" y="4338870"/>
                  <a:pt x="2273638" y="4339059"/>
                </a:cubicBezTo>
                <a:close/>
                <a:moveTo>
                  <a:pt x="2315334" y="4336712"/>
                </a:moveTo>
                <a:cubicBezTo>
                  <a:pt x="2315636" y="4336693"/>
                  <a:pt x="2315749" y="4336918"/>
                  <a:pt x="2315494" y="4337519"/>
                </a:cubicBezTo>
                <a:cubicBezTo>
                  <a:pt x="2314852" y="4339036"/>
                  <a:pt x="2312234" y="4339859"/>
                  <a:pt x="2312234" y="4339859"/>
                </a:cubicBezTo>
                <a:cubicBezTo>
                  <a:pt x="2312021" y="4339432"/>
                  <a:pt x="2312570" y="4338659"/>
                  <a:pt x="2313285" y="4337985"/>
                </a:cubicBezTo>
                <a:cubicBezTo>
                  <a:pt x="2313999" y="4337313"/>
                  <a:pt x="2314882" y="4336738"/>
                  <a:pt x="2315334" y="4336712"/>
                </a:cubicBezTo>
                <a:close/>
                <a:moveTo>
                  <a:pt x="2279070" y="4334063"/>
                </a:moveTo>
                <a:cubicBezTo>
                  <a:pt x="2278107" y="4336339"/>
                  <a:pt x="2276054" y="4338300"/>
                  <a:pt x="2273638" y="4339059"/>
                </a:cubicBezTo>
                <a:cubicBezTo>
                  <a:pt x="2274750" y="4337668"/>
                  <a:pt x="2275467" y="4336594"/>
                  <a:pt x="2276227" y="4335779"/>
                </a:cubicBezTo>
                <a:cubicBezTo>
                  <a:pt x="2276986" y="4334965"/>
                  <a:pt x="2277787" y="4334411"/>
                  <a:pt x="2279070" y="4334063"/>
                </a:cubicBezTo>
                <a:close/>
                <a:moveTo>
                  <a:pt x="2358055" y="4329888"/>
                </a:moveTo>
                <a:lnTo>
                  <a:pt x="2357872" y="4330656"/>
                </a:lnTo>
                <a:cubicBezTo>
                  <a:pt x="2357855" y="4330724"/>
                  <a:pt x="2357914" y="4330478"/>
                  <a:pt x="2358008" y="4330083"/>
                </a:cubicBezTo>
                <a:close/>
                <a:moveTo>
                  <a:pt x="2366720" y="4303035"/>
                </a:moveTo>
                <a:lnTo>
                  <a:pt x="2363838" y="4305476"/>
                </a:lnTo>
                <a:lnTo>
                  <a:pt x="2361971" y="4309743"/>
                </a:lnTo>
                <a:lnTo>
                  <a:pt x="2365444" y="4306543"/>
                </a:lnTo>
                <a:close/>
                <a:moveTo>
                  <a:pt x="2362360" y="4297126"/>
                </a:moveTo>
                <a:cubicBezTo>
                  <a:pt x="2362321" y="4297951"/>
                  <a:pt x="2363010" y="4299796"/>
                  <a:pt x="2361463" y="4299676"/>
                </a:cubicBezTo>
                <a:cubicBezTo>
                  <a:pt x="2361505" y="4298784"/>
                  <a:pt x="2361536" y="4298130"/>
                  <a:pt x="2361653" y="4297709"/>
                </a:cubicBezTo>
                <a:cubicBezTo>
                  <a:pt x="2361770" y="4297287"/>
                  <a:pt x="2361973" y="4297097"/>
                  <a:pt x="2362360" y="4297126"/>
                </a:cubicBezTo>
                <a:close/>
                <a:moveTo>
                  <a:pt x="2377445" y="4294729"/>
                </a:moveTo>
                <a:cubicBezTo>
                  <a:pt x="2377493" y="4294437"/>
                  <a:pt x="2376622" y="4294999"/>
                  <a:pt x="2375341" y="4295963"/>
                </a:cubicBezTo>
                <a:lnTo>
                  <a:pt x="2374288" y="4296826"/>
                </a:lnTo>
                <a:lnTo>
                  <a:pt x="2373307" y="4299296"/>
                </a:lnTo>
                <a:lnTo>
                  <a:pt x="2374041" y="4298618"/>
                </a:lnTo>
                <a:cubicBezTo>
                  <a:pt x="2376432" y="4296167"/>
                  <a:pt x="2377398" y="4295022"/>
                  <a:pt x="2377445" y="4294729"/>
                </a:cubicBezTo>
                <a:close/>
                <a:moveTo>
                  <a:pt x="2366857" y="4287972"/>
                </a:moveTo>
                <a:lnTo>
                  <a:pt x="2366381" y="4288068"/>
                </a:lnTo>
                <a:lnTo>
                  <a:pt x="2366087" y="4288296"/>
                </a:lnTo>
                <a:lnTo>
                  <a:pt x="2365844" y="4288877"/>
                </a:lnTo>
                <a:close/>
                <a:moveTo>
                  <a:pt x="2372977" y="4286748"/>
                </a:moveTo>
                <a:lnTo>
                  <a:pt x="2371595" y="4287025"/>
                </a:lnTo>
                <a:lnTo>
                  <a:pt x="2369406" y="4292372"/>
                </a:lnTo>
                <a:lnTo>
                  <a:pt x="2372470" y="4288063"/>
                </a:lnTo>
                <a:close/>
                <a:moveTo>
                  <a:pt x="2317483" y="4175784"/>
                </a:moveTo>
                <a:cubicBezTo>
                  <a:pt x="2320132" y="4176478"/>
                  <a:pt x="2316043" y="4181204"/>
                  <a:pt x="2313395" y="4180511"/>
                </a:cubicBezTo>
                <a:close/>
                <a:moveTo>
                  <a:pt x="2410326" y="4175403"/>
                </a:moveTo>
                <a:lnTo>
                  <a:pt x="2392576" y="4188251"/>
                </a:lnTo>
                <a:lnTo>
                  <a:pt x="2388824" y="4195921"/>
                </a:lnTo>
                <a:lnTo>
                  <a:pt x="2387325" y="4199472"/>
                </a:lnTo>
                <a:lnTo>
                  <a:pt x="2389514" y="4196087"/>
                </a:lnTo>
                <a:cubicBezTo>
                  <a:pt x="2390838" y="4196433"/>
                  <a:pt x="2390477" y="4197789"/>
                  <a:pt x="2389666" y="4198845"/>
                </a:cubicBezTo>
                <a:lnTo>
                  <a:pt x="2387198" y="4199772"/>
                </a:lnTo>
                <a:lnTo>
                  <a:pt x="2385261" y="4204358"/>
                </a:lnTo>
                <a:lnTo>
                  <a:pt x="2403609" y="4190913"/>
                </a:lnTo>
                <a:close/>
                <a:moveTo>
                  <a:pt x="3005842" y="4169144"/>
                </a:moveTo>
                <a:cubicBezTo>
                  <a:pt x="3005537" y="4169043"/>
                  <a:pt x="3003793" y="4169945"/>
                  <a:pt x="3001723" y="4171184"/>
                </a:cubicBezTo>
                <a:cubicBezTo>
                  <a:pt x="2997582" y="4173663"/>
                  <a:pt x="2992138" y="4177492"/>
                  <a:pt x="2994304" y="4177334"/>
                </a:cubicBezTo>
                <a:cubicBezTo>
                  <a:pt x="2994304" y="4177334"/>
                  <a:pt x="2999638" y="4174141"/>
                  <a:pt x="3001322" y="4173132"/>
                </a:cubicBezTo>
                <a:cubicBezTo>
                  <a:pt x="3005011" y="4170354"/>
                  <a:pt x="3006146" y="4169247"/>
                  <a:pt x="3005842" y="4169144"/>
                </a:cubicBezTo>
                <a:close/>
                <a:moveTo>
                  <a:pt x="3025157" y="4159858"/>
                </a:moveTo>
                <a:cubicBezTo>
                  <a:pt x="3025063" y="4159630"/>
                  <a:pt x="3023423" y="4160469"/>
                  <a:pt x="3021353" y="4161709"/>
                </a:cubicBezTo>
                <a:cubicBezTo>
                  <a:pt x="3017214" y="4164188"/>
                  <a:pt x="3011349" y="4168269"/>
                  <a:pt x="3012673" y="4168615"/>
                </a:cubicBezTo>
                <a:lnTo>
                  <a:pt x="3019690" y="4164414"/>
                </a:lnTo>
                <a:cubicBezTo>
                  <a:pt x="3023801" y="4161383"/>
                  <a:pt x="3025252" y="4160086"/>
                  <a:pt x="3025157" y="4159858"/>
                </a:cubicBezTo>
                <a:close/>
                <a:moveTo>
                  <a:pt x="3042149" y="4150968"/>
                </a:moveTo>
                <a:cubicBezTo>
                  <a:pt x="3041486" y="4150794"/>
                  <a:pt x="3040566" y="4151203"/>
                  <a:pt x="3039559" y="4151912"/>
                </a:cubicBezTo>
                <a:cubicBezTo>
                  <a:pt x="3036536" y="4154043"/>
                  <a:pt x="3032726" y="4158888"/>
                  <a:pt x="3032726" y="4158888"/>
                </a:cubicBezTo>
                <a:cubicBezTo>
                  <a:pt x="3038465" y="4160389"/>
                  <a:pt x="3042149" y="4150968"/>
                  <a:pt x="3042149" y="4150968"/>
                </a:cubicBezTo>
                <a:close/>
                <a:moveTo>
                  <a:pt x="3553540" y="4131923"/>
                </a:moveTo>
                <a:cubicBezTo>
                  <a:pt x="3552878" y="4131750"/>
                  <a:pt x="3552180" y="4132050"/>
                  <a:pt x="3551529" y="4132581"/>
                </a:cubicBezTo>
                <a:cubicBezTo>
                  <a:pt x="3549578" y="4134177"/>
                  <a:pt x="3548069" y="4137858"/>
                  <a:pt x="3549332" y="4137102"/>
                </a:cubicBezTo>
                <a:cubicBezTo>
                  <a:pt x="3550296" y="4138804"/>
                  <a:pt x="3554666" y="4133909"/>
                  <a:pt x="3553540" y="4131923"/>
                </a:cubicBezTo>
                <a:close/>
                <a:moveTo>
                  <a:pt x="3579332" y="4123698"/>
                </a:moveTo>
                <a:cubicBezTo>
                  <a:pt x="3577404" y="4120294"/>
                  <a:pt x="3572314" y="4127899"/>
                  <a:pt x="3567700" y="4128384"/>
                </a:cubicBezTo>
                <a:cubicBezTo>
                  <a:pt x="3565673" y="4127793"/>
                  <a:pt x="3563862" y="4128118"/>
                  <a:pt x="3562483" y="4128784"/>
                </a:cubicBezTo>
                <a:cubicBezTo>
                  <a:pt x="3558344" y="4130780"/>
                  <a:pt x="3558107" y="4135836"/>
                  <a:pt x="3567700" y="4128384"/>
                </a:cubicBezTo>
                <a:cubicBezTo>
                  <a:pt x="3569629" y="4131787"/>
                  <a:pt x="3575682" y="4125882"/>
                  <a:pt x="3579332" y="4123698"/>
                </a:cubicBezTo>
                <a:close/>
                <a:moveTo>
                  <a:pt x="3602753" y="4111953"/>
                </a:moveTo>
                <a:cubicBezTo>
                  <a:pt x="3602091" y="4111780"/>
                  <a:pt x="3601276" y="4112126"/>
                  <a:pt x="3600426" y="4112742"/>
                </a:cubicBezTo>
                <a:cubicBezTo>
                  <a:pt x="3597878" y="4114588"/>
                  <a:pt x="3595015" y="4118865"/>
                  <a:pt x="3595015" y="4118865"/>
                </a:cubicBezTo>
                <a:cubicBezTo>
                  <a:pt x="3597823" y="4119842"/>
                  <a:pt x="3603718" y="4113655"/>
                  <a:pt x="3602753" y="4111953"/>
                </a:cubicBezTo>
                <a:close/>
                <a:moveTo>
                  <a:pt x="3614103" y="4107437"/>
                </a:moveTo>
                <a:cubicBezTo>
                  <a:pt x="3612419" y="4108445"/>
                  <a:pt x="3606526" y="4114632"/>
                  <a:pt x="3606526" y="4114632"/>
                </a:cubicBezTo>
                <a:cubicBezTo>
                  <a:pt x="3612104" y="4115851"/>
                  <a:pt x="3614103" y="4107437"/>
                  <a:pt x="3614103" y="4107437"/>
                </a:cubicBezTo>
                <a:close/>
                <a:moveTo>
                  <a:pt x="3623931" y="4104211"/>
                </a:moveTo>
                <a:cubicBezTo>
                  <a:pt x="3622245" y="4105221"/>
                  <a:pt x="3616193" y="4111123"/>
                  <a:pt x="3618157" y="4109947"/>
                </a:cubicBezTo>
                <a:cubicBezTo>
                  <a:pt x="3620806" y="4110640"/>
                  <a:pt x="3626860" y="4104736"/>
                  <a:pt x="3623931" y="4104211"/>
                </a:cubicBezTo>
                <a:close/>
                <a:moveTo>
                  <a:pt x="2072348" y="4062214"/>
                </a:moveTo>
                <a:lnTo>
                  <a:pt x="2072403" y="4062598"/>
                </a:lnTo>
                <a:cubicBezTo>
                  <a:pt x="2072225" y="4063017"/>
                  <a:pt x="2071808" y="4063185"/>
                  <a:pt x="2071220" y="4062935"/>
                </a:cubicBezTo>
                <a:close/>
                <a:moveTo>
                  <a:pt x="3000706" y="4061381"/>
                </a:moveTo>
                <a:lnTo>
                  <a:pt x="2996622" y="4063157"/>
                </a:lnTo>
                <a:lnTo>
                  <a:pt x="2991866" y="4069258"/>
                </a:lnTo>
                <a:lnTo>
                  <a:pt x="2996571" y="4066956"/>
                </a:lnTo>
                <a:close/>
                <a:moveTo>
                  <a:pt x="2477301" y="4043347"/>
                </a:moveTo>
                <a:lnTo>
                  <a:pt x="2466782" y="4059293"/>
                </a:lnTo>
                <a:lnTo>
                  <a:pt x="2456965" y="4075668"/>
                </a:lnTo>
                <a:lnTo>
                  <a:pt x="2460034" y="4073723"/>
                </a:lnTo>
                <a:lnTo>
                  <a:pt x="2460348" y="4073529"/>
                </a:lnTo>
                <a:lnTo>
                  <a:pt x="2467461" y="4060651"/>
                </a:lnTo>
                <a:cubicBezTo>
                  <a:pt x="2470066" y="4056166"/>
                  <a:pt x="2473568" y="4049820"/>
                  <a:pt x="2477286" y="4043370"/>
                </a:cubicBezTo>
                <a:close/>
                <a:moveTo>
                  <a:pt x="2053844" y="4039496"/>
                </a:moveTo>
                <a:cubicBezTo>
                  <a:pt x="2052921" y="4041673"/>
                  <a:pt x="2052496" y="4042679"/>
                  <a:pt x="2051321" y="4042177"/>
                </a:cubicBezTo>
                <a:lnTo>
                  <a:pt x="2051403" y="4040270"/>
                </a:lnTo>
                <a:lnTo>
                  <a:pt x="2051820" y="4039955"/>
                </a:lnTo>
                <a:lnTo>
                  <a:pt x="2051586" y="4039868"/>
                </a:lnTo>
                <a:close/>
                <a:moveTo>
                  <a:pt x="2054695" y="4037486"/>
                </a:moveTo>
                <a:cubicBezTo>
                  <a:pt x="2055445" y="4038992"/>
                  <a:pt x="2053844" y="4039496"/>
                  <a:pt x="2053844" y="4039496"/>
                </a:cubicBezTo>
                <a:cubicBezTo>
                  <a:pt x="2053470" y="4038743"/>
                  <a:pt x="2053682" y="4038240"/>
                  <a:pt x="2053989" y="4037926"/>
                </a:cubicBezTo>
                <a:cubicBezTo>
                  <a:pt x="2054295" y="4037611"/>
                  <a:pt x="2054695" y="4037486"/>
                  <a:pt x="2054695" y="4037486"/>
                </a:cubicBezTo>
                <a:close/>
                <a:moveTo>
                  <a:pt x="2040627" y="4029214"/>
                </a:moveTo>
                <a:lnTo>
                  <a:pt x="2039296" y="4030690"/>
                </a:lnTo>
                <a:cubicBezTo>
                  <a:pt x="2035960" y="4034335"/>
                  <a:pt x="2032161" y="4038252"/>
                  <a:pt x="2029300" y="4040096"/>
                </a:cubicBezTo>
                <a:cubicBezTo>
                  <a:pt x="2025750" y="4041646"/>
                  <a:pt x="2027037" y="4039427"/>
                  <a:pt x="2029833" y="4036170"/>
                </a:cubicBezTo>
                <a:lnTo>
                  <a:pt x="2032360" y="4033495"/>
                </a:lnTo>
                <a:lnTo>
                  <a:pt x="2035921" y="4031694"/>
                </a:lnTo>
                <a:close/>
                <a:moveTo>
                  <a:pt x="3074395" y="4027063"/>
                </a:moveTo>
                <a:cubicBezTo>
                  <a:pt x="3072751" y="4027697"/>
                  <a:pt x="3070083" y="4029413"/>
                  <a:pt x="3066214" y="4032869"/>
                </a:cubicBezTo>
                <a:lnTo>
                  <a:pt x="3044910" y="4042141"/>
                </a:lnTo>
                <a:lnTo>
                  <a:pt x="3043446" y="4044012"/>
                </a:lnTo>
                <a:lnTo>
                  <a:pt x="3066214" y="4032869"/>
                </a:lnTo>
                <a:cubicBezTo>
                  <a:pt x="3075030" y="4033003"/>
                  <a:pt x="3079327" y="4025161"/>
                  <a:pt x="3074395" y="4027063"/>
                </a:cubicBezTo>
                <a:close/>
                <a:moveTo>
                  <a:pt x="2033875" y="4023554"/>
                </a:moveTo>
                <a:lnTo>
                  <a:pt x="2019550" y="4036894"/>
                </a:lnTo>
                <a:lnTo>
                  <a:pt x="2015211" y="4038494"/>
                </a:lnTo>
                <a:cubicBezTo>
                  <a:pt x="2013815" y="4038879"/>
                  <a:pt x="2012892" y="4038937"/>
                  <a:pt x="2012802" y="4038471"/>
                </a:cubicBezTo>
                <a:cubicBezTo>
                  <a:pt x="2012750" y="4038200"/>
                  <a:pt x="2012971" y="4037799"/>
                  <a:pt x="2013406" y="4037302"/>
                </a:cubicBezTo>
                <a:cubicBezTo>
                  <a:pt x="2013841" y="4036803"/>
                  <a:pt x="2014490" y="4036210"/>
                  <a:pt x="2015292" y="4035549"/>
                </a:cubicBezTo>
                <a:cubicBezTo>
                  <a:pt x="2017701" y="4033574"/>
                  <a:pt x="2021499" y="4031016"/>
                  <a:pt x="2025075" y="4028757"/>
                </a:cubicBezTo>
                <a:cubicBezTo>
                  <a:pt x="2028652" y="4026499"/>
                  <a:pt x="2032007" y="4024538"/>
                  <a:pt x="2033533" y="4023753"/>
                </a:cubicBezTo>
                <a:close/>
                <a:moveTo>
                  <a:pt x="1897051" y="4012690"/>
                </a:moveTo>
                <a:lnTo>
                  <a:pt x="1895224" y="4014712"/>
                </a:lnTo>
                <a:lnTo>
                  <a:pt x="1891487" y="4019492"/>
                </a:lnTo>
                <a:lnTo>
                  <a:pt x="1880357" y="4025149"/>
                </a:lnTo>
                <a:lnTo>
                  <a:pt x="1868477" y="4030576"/>
                </a:lnTo>
                <a:lnTo>
                  <a:pt x="1870984" y="4027707"/>
                </a:lnTo>
                <a:lnTo>
                  <a:pt x="1873262" y="4025440"/>
                </a:lnTo>
                <a:close/>
                <a:moveTo>
                  <a:pt x="3127776" y="4005505"/>
                </a:moveTo>
                <a:cubicBezTo>
                  <a:pt x="3127776" y="4005505"/>
                  <a:pt x="3128512" y="4005515"/>
                  <a:pt x="3129430" y="4005531"/>
                </a:cubicBezTo>
                <a:lnTo>
                  <a:pt x="3131702" y="4005564"/>
                </a:lnTo>
                <a:lnTo>
                  <a:pt x="3132737" y="4005580"/>
                </a:lnTo>
                <a:cubicBezTo>
                  <a:pt x="3133287" y="4005589"/>
                  <a:pt x="3132920" y="4005583"/>
                  <a:pt x="3132185" y="4005571"/>
                </a:cubicBezTo>
                <a:lnTo>
                  <a:pt x="3131702" y="4005564"/>
                </a:lnTo>
                <a:lnTo>
                  <a:pt x="3131151" y="4005555"/>
                </a:lnTo>
                <a:cubicBezTo>
                  <a:pt x="3130348" y="4005544"/>
                  <a:pt x="3129246" y="4005527"/>
                  <a:pt x="3127776" y="4005505"/>
                </a:cubicBezTo>
                <a:close/>
                <a:moveTo>
                  <a:pt x="2031973" y="4001455"/>
                </a:moveTo>
                <a:cubicBezTo>
                  <a:pt x="2032351" y="4001297"/>
                  <a:pt x="2033002" y="4001772"/>
                  <a:pt x="2033702" y="4002283"/>
                </a:cubicBezTo>
                <a:cubicBezTo>
                  <a:pt x="2032719" y="4003432"/>
                  <a:pt x="2031876" y="4004416"/>
                  <a:pt x="2031876" y="4004416"/>
                </a:cubicBezTo>
                <a:cubicBezTo>
                  <a:pt x="2031488" y="4002401"/>
                  <a:pt x="2031595" y="4001612"/>
                  <a:pt x="2031973" y="4001455"/>
                </a:cubicBezTo>
                <a:close/>
                <a:moveTo>
                  <a:pt x="2001264" y="3997422"/>
                </a:moveTo>
                <a:lnTo>
                  <a:pt x="1988415" y="4009130"/>
                </a:lnTo>
                <a:lnTo>
                  <a:pt x="1986351" y="4010095"/>
                </a:lnTo>
                <a:cubicBezTo>
                  <a:pt x="1982436" y="4012002"/>
                  <a:pt x="1978002" y="4014262"/>
                  <a:pt x="1972431" y="4017257"/>
                </a:cubicBezTo>
                <a:cubicBezTo>
                  <a:pt x="1970265" y="4018076"/>
                  <a:pt x="1956712" y="4025574"/>
                  <a:pt x="1953541" y="4026181"/>
                </a:cubicBezTo>
                <a:lnTo>
                  <a:pt x="1954362" y="4024534"/>
                </a:lnTo>
                <a:lnTo>
                  <a:pt x="1954909" y="4023816"/>
                </a:lnTo>
                <a:lnTo>
                  <a:pt x="1961206" y="4019863"/>
                </a:lnTo>
                <a:cubicBezTo>
                  <a:pt x="1969163" y="4015589"/>
                  <a:pt x="1980109" y="4011136"/>
                  <a:pt x="1983538" y="4008840"/>
                </a:cubicBezTo>
                <a:close/>
                <a:moveTo>
                  <a:pt x="3156015" y="3992040"/>
                </a:moveTo>
                <a:cubicBezTo>
                  <a:pt x="3155900" y="3991776"/>
                  <a:pt x="3154252" y="3992598"/>
                  <a:pt x="3152181" y="3993836"/>
                </a:cubicBezTo>
                <a:cubicBezTo>
                  <a:pt x="3148040" y="3996316"/>
                  <a:pt x="3142217" y="4000468"/>
                  <a:pt x="3143621" y="4000956"/>
                </a:cubicBezTo>
                <a:lnTo>
                  <a:pt x="3150640" y="3996754"/>
                </a:lnTo>
                <a:cubicBezTo>
                  <a:pt x="3154708" y="3993653"/>
                  <a:pt x="3156129" y="3992303"/>
                  <a:pt x="3156015" y="3992040"/>
                </a:cubicBezTo>
                <a:close/>
                <a:moveTo>
                  <a:pt x="3508265" y="3990181"/>
                </a:moveTo>
                <a:lnTo>
                  <a:pt x="3506552" y="3991513"/>
                </a:lnTo>
                <a:cubicBezTo>
                  <a:pt x="3505753" y="3992134"/>
                  <a:pt x="3505353" y="3992444"/>
                  <a:pt x="3505953" y="3991978"/>
                </a:cubicBezTo>
                <a:close/>
                <a:moveTo>
                  <a:pt x="3511349" y="3987786"/>
                </a:moveTo>
                <a:lnTo>
                  <a:pt x="3508265" y="3990181"/>
                </a:lnTo>
                <a:lnTo>
                  <a:pt x="3509550" y="3989183"/>
                </a:lnTo>
                <a:cubicBezTo>
                  <a:pt x="3510550" y="3988406"/>
                  <a:pt x="3511349" y="3987786"/>
                  <a:pt x="3511349" y="3987786"/>
                </a:cubicBezTo>
                <a:close/>
                <a:moveTo>
                  <a:pt x="3736236" y="3977076"/>
                </a:moveTo>
                <a:lnTo>
                  <a:pt x="3695017" y="3990019"/>
                </a:lnTo>
                <a:cubicBezTo>
                  <a:pt x="3504151" y="4053128"/>
                  <a:pt x="3308403" y="4136359"/>
                  <a:pt x="3108646" y="4231176"/>
                </a:cubicBezTo>
                <a:cubicBezTo>
                  <a:pt x="3100133" y="4234564"/>
                  <a:pt x="3086497" y="4238242"/>
                  <a:pt x="3074764" y="4244251"/>
                </a:cubicBezTo>
                <a:cubicBezTo>
                  <a:pt x="3070854" y="4246254"/>
                  <a:pt x="3067154" y="4248517"/>
                  <a:pt x="3063927" y="4251114"/>
                </a:cubicBezTo>
                <a:cubicBezTo>
                  <a:pt x="3048487" y="4260358"/>
                  <a:pt x="3090277" y="4239895"/>
                  <a:pt x="3098260" y="4237395"/>
                </a:cubicBezTo>
                <a:cubicBezTo>
                  <a:pt x="3099943" y="4236386"/>
                  <a:pt x="3105277" y="4233193"/>
                  <a:pt x="3108646" y="4231176"/>
                </a:cubicBezTo>
                <a:cubicBezTo>
                  <a:pt x="3306059" y="4141181"/>
                  <a:pt x="3502259" y="4058747"/>
                  <a:pt x="3694036" y="3993330"/>
                </a:cubicBezTo>
                <a:lnTo>
                  <a:pt x="3736378" y="3979476"/>
                </a:lnTo>
                <a:close/>
                <a:moveTo>
                  <a:pt x="4249543" y="3974240"/>
                </a:moveTo>
                <a:cubicBezTo>
                  <a:pt x="4248880" y="3974067"/>
                  <a:pt x="4248233" y="3974169"/>
                  <a:pt x="4247677" y="3974431"/>
                </a:cubicBezTo>
                <a:cubicBezTo>
                  <a:pt x="4246007" y="3975218"/>
                  <a:pt x="4245152" y="3977439"/>
                  <a:pt x="4247137" y="3977959"/>
                </a:cubicBezTo>
                <a:close/>
                <a:moveTo>
                  <a:pt x="3546080" y="3973657"/>
                </a:moveTo>
                <a:lnTo>
                  <a:pt x="3544158" y="3975359"/>
                </a:lnTo>
                <a:cubicBezTo>
                  <a:pt x="3544158" y="3975359"/>
                  <a:pt x="3544736" y="3974847"/>
                  <a:pt x="3545460" y="3974205"/>
                </a:cubicBezTo>
                <a:close/>
                <a:moveTo>
                  <a:pt x="3546869" y="3972958"/>
                </a:moveTo>
                <a:lnTo>
                  <a:pt x="3546080" y="3973657"/>
                </a:lnTo>
                <a:lnTo>
                  <a:pt x="3546817" y="3973004"/>
                </a:lnTo>
                <a:close/>
                <a:moveTo>
                  <a:pt x="1964092" y="3972127"/>
                </a:moveTo>
                <a:lnTo>
                  <a:pt x="1951777" y="3983148"/>
                </a:lnTo>
                <a:lnTo>
                  <a:pt x="1943241" y="3992079"/>
                </a:lnTo>
                <a:lnTo>
                  <a:pt x="1914889" y="4007598"/>
                </a:lnTo>
                <a:lnTo>
                  <a:pt x="1910474" y="4009843"/>
                </a:lnTo>
                <a:lnTo>
                  <a:pt x="1912620" y="4007502"/>
                </a:lnTo>
                <a:cubicBezTo>
                  <a:pt x="1915894" y="4004003"/>
                  <a:pt x="1917615" y="4002055"/>
                  <a:pt x="1918251" y="4001134"/>
                </a:cubicBezTo>
                <a:lnTo>
                  <a:pt x="1917887" y="4001047"/>
                </a:lnTo>
                <a:lnTo>
                  <a:pt x="1931535" y="3993330"/>
                </a:lnTo>
                <a:cubicBezTo>
                  <a:pt x="1940822" y="3987516"/>
                  <a:pt x="1949554" y="3981495"/>
                  <a:pt x="1957986" y="3975255"/>
                </a:cubicBezTo>
                <a:close/>
                <a:moveTo>
                  <a:pt x="3548065" y="3971898"/>
                </a:moveTo>
                <a:cubicBezTo>
                  <a:pt x="3548498" y="3971513"/>
                  <a:pt x="3548210" y="3971769"/>
                  <a:pt x="3547631" y="3972283"/>
                </a:cubicBezTo>
                <a:lnTo>
                  <a:pt x="3546869" y="3972958"/>
                </a:lnTo>
                <a:close/>
                <a:moveTo>
                  <a:pt x="4270766" y="3967825"/>
                </a:moveTo>
                <a:cubicBezTo>
                  <a:pt x="4269728" y="3968231"/>
                  <a:pt x="4268556" y="3970643"/>
                  <a:pt x="4269279" y="3971919"/>
                </a:cubicBezTo>
                <a:cubicBezTo>
                  <a:pt x="4269279" y="3971919"/>
                  <a:pt x="4273649" y="3967023"/>
                  <a:pt x="4271684" y="3968200"/>
                </a:cubicBezTo>
                <a:cubicBezTo>
                  <a:pt x="4271443" y="3967774"/>
                  <a:pt x="4271113" y="3967688"/>
                  <a:pt x="4270766" y="3967825"/>
                </a:cubicBezTo>
                <a:close/>
                <a:moveTo>
                  <a:pt x="3559617" y="3967457"/>
                </a:moveTo>
                <a:cubicBezTo>
                  <a:pt x="3560147" y="3967210"/>
                  <a:pt x="3560601" y="3967223"/>
                  <a:pt x="3560842" y="3967648"/>
                </a:cubicBezTo>
                <a:cubicBezTo>
                  <a:pt x="3562525" y="3966640"/>
                  <a:pt x="3558157" y="3971535"/>
                  <a:pt x="3556472" y="3972544"/>
                </a:cubicBezTo>
                <a:cubicBezTo>
                  <a:pt x="3555749" y="3971268"/>
                  <a:pt x="3558026" y="3968195"/>
                  <a:pt x="3559617" y="3967457"/>
                </a:cubicBezTo>
                <a:close/>
                <a:moveTo>
                  <a:pt x="3570175" y="3967339"/>
                </a:moveTo>
                <a:lnTo>
                  <a:pt x="3569181" y="3968175"/>
                </a:lnTo>
                <a:cubicBezTo>
                  <a:pt x="3568740" y="3968547"/>
                  <a:pt x="3569034" y="3968298"/>
                  <a:pt x="3569623" y="3967803"/>
                </a:cubicBezTo>
                <a:close/>
                <a:moveTo>
                  <a:pt x="3573157" y="3964834"/>
                </a:moveTo>
                <a:lnTo>
                  <a:pt x="3570175" y="3967339"/>
                </a:lnTo>
                <a:lnTo>
                  <a:pt x="3571831" y="3965947"/>
                </a:lnTo>
                <a:cubicBezTo>
                  <a:pt x="3572567" y="3965329"/>
                  <a:pt x="3573157" y="3964834"/>
                  <a:pt x="3573157" y="3964834"/>
                </a:cubicBezTo>
                <a:close/>
                <a:moveTo>
                  <a:pt x="3590965" y="3959108"/>
                </a:moveTo>
                <a:cubicBezTo>
                  <a:pt x="3590193" y="3958905"/>
                  <a:pt x="3589368" y="3959068"/>
                  <a:pt x="3588607" y="3959434"/>
                </a:cubicBezTo>
                <a:cubicBezTo>
                  <a:pt x="3586323" y="3960535"/>
                  <a:pt x="3584610" y="3963483"/>
                  <a:pt x="3586596" y="3964003"/>
                </a:cubicBezTo>
                <a:close/>
                <a:moveTo>
                  <a:pt x="2173267" y="3958640"/>
                </a:moveTo>
                <a:lnTo>
                  <a:pt x="2169877" y="3959937"/>
                </a:lnTo>
                <a:lnTo>
                  <a:pt x="2165600" y="3964841"/>
                </a:lnTo>
                <a:lnTo>
                  <a:pt x="2170481" y="3960714"/>
                </a:lnTo>
                <a:close/>
                <a:moveTo>
                  <a:pt x="4308105" y="3958168"/>
                </a:moveTo>
                <a:cubicBezTo>
                  <a:pt x="4307443" y="3957994"/>
                  <a:pt x="4306674" y="3958171"/>
                  <a:pt x="4305932" y="3958543"/>
                </a:cubicBezTo>
                <a:cubicBezTo>
                  <a:pt x="4303711" y="3959660"/>
                  <a:pt x="4301750" y="3962543"/>
                  <a:pt x="4303736" y="3963062"/>
                </a:cubicBezTo>
                <a:close/>
                <a:moveTo>
                  <a:pt x="1893256" y="3954385"/>
                </a:moveTo>
                <a:cubicBezTo>
                  <a:pt x="1887683" y="3959611"/>
                  <a:pt x="1883751" y="3959796"/>
                  <a:pt x="1883981" y="3958486"/>
                </a:cubicBezTo>
                <a:cubicBezTo>
                  <a:pt x="1884058" y="3958049"/>
                  <a:pt x="1884598" y="3957447"/>
                  <a:pt x="1885692" y="3956809"/>
                </a:cubicBezTo>
                <a:cubicBezTo>
                  <a:pt x="1887152" y="3955958"/>
                  <a:pt x="1889599" y="3955045"/>
                  <a:pt x="1893256" y="3954385"/>
                </a:cubicBezTo>
                <a:close/>
                <a:moveTo>
                  <a:pt x="3611982" y="3951082"/>
                </a:moveTo>
                <a:cubicBezTo>
                  <a:pt x="3608333" y="3953268"/>
                  <a:pt x="3606648" y="3954276"/>
                  <a:pt x="3603280" y="3956293"/>
                </a:cubicBezTo>
                <a:lnTo>
                  <a:pt x="3602316" y="3954591"/>
                </a:lnTo>
                <a:cubicBezTo>
                  <a:pt x="3604964" y="3955284"/>
                  <a:pt x="3610054" y="3947680"/>
                  <a:pt x="3611982" y="3951082"/>
                </a:cubicBezTo>
                <a:close/>
                <a:moveTo>
                  <a:pt x="1994917" y="3945612"/>
                </a:moveTo>
                <a:lnTo>
                  <a:pt x="1977340" y="3960705"/>
                </a:lnTo>
                <a:lnTo>
                  <a:pt x="1976307" y="3960981"/>
                </a:lnTo>
                <a:cubicBezTo>
                  <a:pt x="1974751" y="3961273"/>
                  <a:pt x="1973867" y="3961262"/>
                  <a:pt x="1974288" y="3960769"/>
                </a:cubicBezTo>
                <a:cubicBezTo>
                  <a:pt x="1979133" y="3955110"/>
                  <a:pt x="1985794" y="3950843"/>
                  <a:pt x="1992762" y="3946835"/>
                </a:cubicBezTo>
                <a:close/>
                <a:moveTo>
                  <a:pt x="2191387" y="3943189"/>
                </a:moveTo>
                <a:cubicBezTo>
                  <a:pt x="2190319" y="3943652"/>
                  <a:pt x="2189060" y="3944955"/>
                  <a:pt x="2188188" y="3946351"/>
                </a:cubicBezTo>
                <a:lnTo>
                  <a:pt x="2187855" y="3947775"/>
                </a:lnTo>
                <a:lnTo>
                  <a:pt x="2192857" y="3944048"/>
                </a:lnTo>
                <a:lnTo>
                  <a:pt x="2193100" y="3943603"/>
                </a:lnTo>
                <a:cubicBezTo>
                  <a:pt x="2192727" y="3942945"/>
                  <a:pt x="2192100" y="3942881"/>
                  <a:pt x="2191387" y="3943189"/>
                </a:cubicBezTo>
                <a:close/>
                <a:moveTo>
                  <a:pt x="3658789" y="3934831"/>
                </a:moveTo>
                <a:cubicBezTo>
                  <a:pt x="3655142" y="3937016"/>
                  <a:pt x="3649087" y="3942920"/>
                  <a:pt x="3649124" y="3938341"/>
                </a:cubicBezTo>
                <a:cubicBezTo>
                  <a:pt x="3651773" y="3939034"/>
                  <a:pt x="3656861" y="3931428"/>
                  <a:pt x="3658789" y="3934831"/>
                </a:cubicBezTo>
                <a:close/>
                <a:moveTo>
                  <a:pt x="3729747" y="3933596"/>
                </a:moveTo>
                <a:lnTo>
                  <a:pt x="3699577" y="3942458"/>
                </a:lnTo>
                <a:cubicBezTo>
                  <a:pt x="3657231" y="3955136"/>
                  <a:pt x="3613761" y="3968818"/>
                  <a:pt x="3574173" y="3983216"/>
                </a:cubicBezTo>
                <a:cubicBezTo>
                  <a:pt x="3562090" y="3987602"/>
                  <a:pt x="3545230" y="3994699"/>
                  <a:pt x="3542459" y="3996828"/>
                </a:cubicBezTo>
                <a:cubicBezTo>
                  <a:pt x="3540798" y="3998106"/>
                  <a:pt x="3544209" y="3997596"/>
                  <a:pt x="3556768" y="3993636"/>
                </a:cubicBezTo>
                <a:cubicBezTo>
                  <a:pt x="3599585" y="3978635"/>
                  <a:pt x="3643726" y="3963981"/>
                  <a:pt x="3687777" y="3949665"/>
                </a:cubicBezTo>
                <a:lnTo>
                  <a:pt x="3728761" y="3936491"/>
                </a:lnTo>
                <a:close/>
                <a:moveTo>
                  <a:pt x="3660454" y="3933432"/>
                </a:moveTo>
                <a:lnTo>
                  <a:pt x="3660115" y="3933718"/>
                </a:lnTo>
                <a:cubicBezTo>
                  <a:pt x="3659379" y="3934337"/>
                  <a:pt x="3658789" y="3934831"/>
                  <a:pt x="3658789" y="3934831"/>
                </a:cubicBezTo>
                <a:close/>
                <a:moveTo>
                  <a:pt x="3661740" y="3932351"/>
                </a:moveTo>
                <a:lnTo>
                  <a:pt x="3661495" y="3932557"/>
                </a:lnTo>
                <a:lnTo>
                  <a:pt x="3660454" y="3933432"/>
                </a:lnTo>
                <a:close/>
                <a:moveTo>
                  <a:pt x="3662765" y="3931491"/>
                </a:moveTo>
                <a:lnTo>
                  <a:pt x="3661740" y="3932351"/>
                </a:lnTo>
                <a:lnTo>
                  <a:pt x="3662323" y="3931861"/>
                </a:lnTo>
                <a:cubicBezTo>
                  <a:pt x="3662913" y="3931367"/>
                  <a:pt x="3663206" y="3931118"/>
                  <a:pt x="3662765" y="3931491"/>
                </a:cubicBezTo>
                <a:close/>
                <a:moveTo>
                  <a:pt x="3679806" y="3926806"/>
                </a:moveTo>
                <a:cubicBezTo>
                  <a:pt x="3682616" y="3927782"/>
                  <a:pt x="3678247" y="3932678"/>
                  <a:pt x="3677282" y="3930975"/>
                </a:cubicBezTo>
                <a:close/>
                <a:moveTo>
                  <a:pt x="2002718" y="3925282"/>
                </a:moveTo>
                <a:lnTo>
                  <a:pt x="2004035" y="3925790"/>
                </a:lnTo>
                <a:lnTo>
                  <a:pt x="2004648" y="3926027"/>
                </a:lnTo>
                <a:cubicBezTo>
                  <a:pt x="2004800" y="3926085"/>
                  <a:pt x="2004841" y="3926101"/>
                  <a:pt x="2004678" y="3926038"/>
                </a:cubicBezTo>
                <a:lnTo>
                  <a:pt x="2004035" y="3925790"/>
                </a:lnTo>
                <a:lnTo>
                  <a:pt x="2003943" y="3925754"/>
                </a:lnTo>
                <a:cubicBezTo>
                  <a:pt x="2003372" y="3925535"/>
                  <a:pt x="2002718" y="3925282"/>
                  <a:pt x="2002718" y="3925282"/>
                </a:cubicBezTo>
                <a:close/>
                <a:moveTo>
                  <a:pt x="3689633" y="3923581"/>
                </a:moveTo>
                <a:cubicBezTo>
                  <a:pt x="3692283" y="3924274"/>
                  <a:pt x="3687913" y="3929168"/>
                  <a:pt x="3685264" y="3928477"/>
                </a:cubicBezTo>
                <a:close/>
                <a:moveTo>
                  <a:pt x="2032052" y="3921574"/>
                </a:moveTo>
                <a:cubicBezTo>
                  <a:pt x="2031620" y="3921673"/>
                  <a:pt x="2031079" y="3922027"/>
                  <a:pt x="2030573" y="3922472"/>
                </a:cubicBezTo>
                <a:cubicBezTo>
                  <a:pt x="2030067" y="3922917"/>
                  <a:pt x="2029597" y="3923453"/>
                  <a:pt x="2029305" y="3923913"/>
                </a:cubicBezTo>
                <a:cubicBezTo>
                  <a:pt x="2028719" y="3924834"/>
                  <a:pt x="2028848" y="3925454"/>
                  <a:pt x="2030836" y="3924449"/>
                </a:cubicBezTo>
                <a:cubicBezTo>
                  <a:pt x="2031261" y="3923443"/>
                  <a:pt x="2032436" y="3923946"/>
                  <a:pt x="2032861" y="3922939"/>
                </a:cubicBezTo>
                <a:cubicBezTo>
                  <a:pt x="2033012" y="3921767"/>
                  <a:pt x="2032627" y="3921444"/>
                  <a:pt x="2032052" y="3921574"/>
                </a:cubicBezTo>
                <a:close/>
                <a:moveTo>
                  <a:pt x="3697616" y="3921081"/>
                </a:moveTo>
                <a:cubicBezTo>
                  <a:pt x="3700264" y="3921774"/>
                  <a:pt x="3695895" y="3926669"/>
                  <a:pt x="3693246" y="3925976"/>
                </a:cubicBezTo>
                <a:close/>
                <a:moveTo>
                  <a:pt x="3710990" y="3918534"/>
                </a:moveTo>
                <a:lnTo>
                  <a:pt x="3710962" y="3918966"/>
                </a:lnTo>
                <a:cubicBezTo>
                  <a:pt x="3710924" y="3919521"/>
                  <a:pt x="3710895" y="3919967"/>
                  <a:pt x="3710895" y="3919967"/>
                </a:cubicBezTo>
                <a:close/>
                <a:moveTo>
                  <a:pt x="3707001" y="3917741"/>
                </a:moveTo>
                <a:cubicBezTo>
                  <a:pt x="3707483" y="3918591"/>
                  <a:pt x="3706703" y="3920198"/>
                  <a:pt x="3705470" y="3921506"/>
                </a:cubicBezTo>
                <a:lnTo>
                  <a:pt x="3704051" y="3922598"/>
                </a:lnTo>
                <a:lnTo>
                  <a:pt x="3702189" y="3923314"/>
                </a:lnTo>
                <a:lnTo>
                  <a:pt x="3701229" y="3923476"/>
                </a:lnTo>
                <a:cubicBezTo>
                  <a:pt x="3701229" y="3923476"/>
                  <a:pt x="3705317" y="3918748"/>
                  <a:pt x="3707001" y="3917741"/>
                </a:cubicBezTo>
                <a:close/>
                <a:moveTo>
                  <a:pt x="3711058" y="3917537"/>
                </a:moveTo>
                <a:lnTo>
                  <a:pt x="3710990" y="3918534"/>
                </a:lnTo>
                <a:lnTo>
                  <a:pt x="3711031" y="3917923"/>
                </a:lnTo>
                <a:close/>
                <a:moveTo>
                  <a:pt x="3711095" y="3916962"/>
                </a:moveTo>
                <a:lnTo>
                  <a:pt x="3711058" y="3917537"/>
                </a:lnTo>
                <a:lnTo>
                  <a:pt x="3711073" y="3917297"/>
                </a:lnTo>
                <a:cubicBezTo>
                  <a:pt x="3711103" y="3916852"/>
                  <a:pt x="3711117" y="3916628"/>
                  <a:pt x="3711095" y="3916962"/>
                </a:cubicBezTo>
                <a:close/>
                <a:moveTo>
                  <a:pt x="1838132" y="3912702"/>
                </a:moveTo>
                <a:cubicBezTo>
                  <a:pt x="1838009" y="3912845"/>
                  <a:pt x="1836235" y="3913682"/>
                  <a:pt x="1834200" y="3914729"/>
                </a:cubicBezTo>
                <a:lnTo>
                  <a:pt x="1835960" y="3913419"/>
                </a:lnTo>
                <a:lnTo>
                  <a:pt x="1836904" y="3913068"/>
                </a:lnTo>
                <a:cubicBezTo>
                  <a:pt x="1837841" y="3912732"/>
                  <a:pt x="1838193" y="3912630"/>
                  <a:pt x="1838132" y="3912702"/>
                </a:cubicBezTo>
                <a:close/>
                <a:moveTo>
                  <a:pt x="2102389" y="3910270"/>
                </a:moveTo>
                <a:lnTo>
                  <a:pt x="2101911" y="3910468"/>
                </a:lnTo>
                <a:lnTo>
                  <a:pt x="2098075" y="3913542"/>
                </a:lnTo>
                <a:lnTo>
                  <a:pt x="2098794" y="3913105"/>
                </a:lnTo>
                <a:close/>
                <a:moveTo>
                  <a:pt x="3726022" y="3902699"/>
                </a:moveTo>
                <a:lnTo>
                  <a:pt x="3599615" y="3944433"/>
                </a:lnTo>
                <a:cubicBezTo>
                  <a:pt x="3549373" y="3962171"/>
                  <a:pt x="3498525" y="3981410"/>
                  <a:pt x="3447489" y="4002473"/>
                </a:cubicBezTo>
                <a:cubicBezTo>
                  <a:pt x="3347381" y="4043419"/>
                  <a:pt x="3242414" y="4080438"/>
                  <a:pt x="3140989" y="4131669"/>
                </a:cubicBezTo>
                <a:cubicBezTo>
                  <a:pt x="3103269" y="4149696"/>
                  <a:pt x="3067155" y="4167235"/>
                  <a:pt x="3031736" y="4184927"/>
                </a:cubicBezTo>
                <a:lnTo>
                  <a:pt x="3003027" y="4199731"/>
                </a:lnTo>
                <a:lnTo>
                  <a:pt x="3003582" y="4200474"/>
                </a:lnTo>
                <a:lnTo>
                  <a:pt x="3004390" y="4200819"/>
                </a:lnTo>
                <a:lnTo>
                  <a:pt x="3036810" y="4184768"/>
                </a:lnTo>
                <a:cubicBezTo>
                  <a:pt x="3102769" y="4153913"/>
                  <a:pt x="3165871" y="4129305"/>
                  <a:pt x="3257466" y="4090418"/>
                </a:cubicBezTo>
                <a:cubicBezTo>
                  <a:pt x="3315381" y="4065238"/>
                  <a:pt x="3375944" y="4040751"/>
                  <a:pt x="3435823" y="4014395"/>
                </a:cubicBezTo>
                <a:cubicBezTo>
                  <a:pt x="3455155" y="4007378"/>
                  <a:pt x="3524664" y="3982093"/>
                  <a:pt x="3485280" y="3998837"/>
                </a:cubicBezTo>
                <a:cubicBezTo>
                  <a:pt x="3401575" y="4032241"/>
                  <a:pt x="3330100" y="4058704"/>
                  <a:pt x="3253817" y="4092602"/>
                </a:cubicBezTo>
                <a:cubicBezTo>
                  <a:pt x="3181043" y="4124400"/>
                  <a:pt x="3124914" y="4149745"/>
                  <a:pt x="3071248" y="4175372"/>
                </a:cubicBezTo>
                <a:lnTo>
                  <a:pt x="3009172" y="4205856"/>
                </a:lnTo>
                <a:lnTo>
                  <a:pt x="3009848" y="4207214"/>
                </a:lnTo>
                <a:lnTo>
                  <a:pt x="3039224" y="4192783"/>
                </a:lnTo>
                <a:cubicBezTo>
                  <a:pt x="3126032" y="4152257"/>
                  <a:pt x="3213785" y="4116667"/>
                  <a:pt x="3303273" y="4077045"/>
                </a:cubicBezTo>
                <a:cubicBezTo>
                  <a:pt x="3385854" y="4041655"/>
                  <a:pt x="3465909" y="4010434"/>
                  <a:pt x="3542437" y="3980947"/>
                </a:cubicBezTo>
                <a:cubicBezTo>
                  <a:pt x="3554068" y="3976263"/>
                  <a:pt x="3586596" y="3964003"/>
                  <a:pt x="3573157" y="3964834"/>
                </a:cubicBezTo>
                <a:cubicBezTo>
                  <a:pt x="3584508" y="3960316"/>
                  <a:pt x="3593209" y="3955106"/>
                  <a:pt x="3602316" y="3954591"/>
                </a:cubicBezTo>
                <a:cubicBezTo>
                  <a:pt x="3590965" y="3959108"/>
                  <a:pt x="3593858" y="3964213"/>
                  <a:pt x="3603280" y="3956293"/>
                </a:cubicBezTo>
                <a:cubicBezTo>
                  <a:pt x="3605369" y="3959980"/>
                  <a:pt x="3610298" y="3952091"/>
                  <a:pt x="3612946" y="3952784"/>
                </a:cubicBezTo>
                <a:lnTo>
                  <a:pt x="3611982" y="3951082"/>
                </a:lnTo>
                <a:cubicBezTo>
                  <a:pt x="3622368" y="3944864"/>
                  <a:pt x="3632035" y="3941355"/>
                  <a:pt x="3639457" y="3941848"/>
                </a:cubicBezTo>
                <a:cubicBezTo>
                  <a:pt x="3637492" y="3943025"/>
                  <a:pt x="3634123" y="3945043"/>
                  <a:pt x="3630474" y="3947227"/>
                </a:cubicBezTo>
                <a:cubicBezTo>
                  <a:pt x="3628386" y="3943541"/>
                  <a:pt x="3625422" y="3950253"/>
                  <a:pt x="3621089" y="3950568"/>
                </a:cubicBezTo>
                <a:cubicBezTo>
                  <a:pt x="3623017" y="3953971"/>
                  <a:pt x="3628791" y="3948235"/>
                  <a:pt x="3630474" y="3947227"/>
                </a:cubicBezTo>
                <a:cubicBezTo>
                  <a:pt x="3643772" y="3943823"/>
                  <a:pt x="3656867" y="3940066"/>
                  <a:pt x="3670145" y="3935629"/>
                </a:cubicBezTo>
                <a:lnTo>
                  <a:pt x="3702189" y="3923314"/>
                </a:lnTo>
                <a:lnTo>
                  <a:pt x="3703384" y="3923112"/>
                </a:lnTo>
                <a:lnTo>
                  <a:pt x="3704051" y="3922598"/>
                </a:lnTo>
                <a:lnTo>
                  <a:pt x="3710895" y="3919967"/>
                </a:lnTo>
                <a:lnTo>
                  <a:pt x="3728026" y="3917113"/>
                </a:lnTo>
                <a:lnTo>
                  <a:pt x="3727629" y="3914328"/>
                </a:lnTo>
                <a:cubicBezTo>
                  <a:pt x="3727896" y="3911373"/>
                  <a:pt x="3725604" y="3908632"/>
                  <a:pt x="3725567" y="3906532"/>
                </a:cubicBezTo>
                <a:close/>
                <a:moveTo>
                  <a:pt x="2053720" y="3894163"/>
                </a:moveTo>
                <a:cubicBezTo>
                  <a:pt x="2053084" y="3893891"/>
                  <a:pt x="2052340" y="3893871"/>
                  <a:pt x="2052127" y="3894373"/>
                </a:cubicBezTo>
                <a:cubicBezTo>
                  <a:pt x="2050526" y="3894875"/>
                  <a:pt x="2054674" y="3895461"/>
                  <a:pt x="2054674" y="3895461"/>
                </a:cubicBezTo>
                <a:cubicBezTo>
                  <a:pt x="2054887" y="3894958"/>
                  <a:pt x="2054357" y="3894435"/>
                  <a:pt x="2053720" y="3894163"/>
                </a:cubicBezTo>
                <a:close/>
                <a:moveTo>
                  <a:pt x="2905446" y="3887082"/>
                </a:moveTo>
                <a:lnTo>
                  <a:pt x="2900896" y="3889202"/>
                </a:lnTo>
                <a:lnTo>
                  <a:pt x="2894639" y="3897161"/>
                </a:lnTo>
                <a:lnTo>
                  <a:pt x="2879893" y="3916783"/>
                </a:lnTo>
                <a:lnTo>
                  <a:pt x="2882748" y="3915510"/>
                </a:lnTo>
                <a:lnTo>
                  <a:pt x="2898435" y="3895308"/>
                </a:lnTo>
                <a:close/>
                <a:moveTo>
                  <a:pt x="2921616" y="3879546"/>
                </a:moveTo>
                <a:lnTo>
                  <a:pt x="2916436" y="3881960"/>
                </a:lnTo>
                <a:lnTo>
                  <a:pt x="2894202" y="3910407"/>
                </a:lnTo>
                <a:lnTo>
                  <a:pt x="2896810" y="3909246"/>
                </a:lnTo>
                <a:lnTo>
                  <a:pt x="2902418" y="3902066"/>
                </a:lnTo>
                <a:close/>
                <a:moveTo>
                  <a:pt x="1919477" y="3878025"/>
                </a:moveTo>
                <a:lnTo>
                  <a:pt x="1912922" y="3882273"/>
                </a:lnTo>
                <a:lnTo>
                  <a:pt x="1911248" y="3883595"/>
                </a:lnTo>
                <a:cubicBezTo>
                  <a:pt x="1912204" y="3883113"/>
                  <a:pt x="1913706" y="3882159"/>
                  <a:pt x="1915403" y="3880993"/>
                </a:cubicBezTo>
                <a:close/>
                <a:moveTo>
                  <a:pt x="3723165" y="3876557"/>
                </a:moveTo>
                <a:lnTo>
                  <a:pt x="3694447" y="3886533"/>
                </a:lnTo>
                <a:cubicBezTo>
                  <a:pt x="3679926" y="3891601"/>
                  <a:pt x="3666054" y="3896394"/>
                  <a:pt x="3653269" y="3900536"/>
                </a:cubicBezTo>
                <a:cubicBezTo>
                  <a:pt x="3589372" y="3919801"/>
                  <a:pt x="3521547" y="3944078"/>
                  <a:pt x="3460984" y="3968564"/>
                </a:cubicBezTo>
                <a:cubicBezTo>
                  <a:pt x="3343227" y="4015521"/>
                  <a:pt x="3237504" y="4059830"/>
                  <a:pt x="3117748" y="4115199"/>
                </a:cubicBezTo>
                <a:cubicBezTo>
                  <a:pt x="3106498" y="4120226"/>
                  <a:pt x="3086335" y="4127811"/>
                  <a:pt x="3076300" y="4133767"/>
                </a:cubicBezTo>
                <a:cubicBezTo>
                  <a:pt x="3072954" y="4135752"/>
                  <a:pt x="3070734" y="4137556"/>
                  <a:pt x="3070343" y="4139024"/>
                </a:cubicBezTo>
                <a:cubicBezTo>
                  <a:pt x="3070343" y="4139024"/>
                  <a:pt x="3106361" y="4124297"/>
                  <a:pt x="3117711" y="4119780"/>
                </a:cubicBezTo>
                <a:cubicBezTo>
                  <a:pt x="3305917" y="4038002"/>
                  <a:pt x="3491545" y="3957768"/>
                  <a:pt x="3672432" y="3897931"/>
                </a:cubicBezTo>
                <a:lnTo>
                  <a:pt x="3722567" y="3882128"/>
                </a:lnTo>
                <a:lnTo>
                  <a:pt x="3721939" y="3880360"/>
                </a:lnTo>
                <a:cubicBezTo>
                  <a:pt x="3722243" y="3879505"/>
                  <a:pt x="3723546" y="3878042"/>
                  <a:pt x="3723204" y="3876797"/>
                </a:cubicBezTo>
                <a:close/>
                <a:moveTo>
                  <a:pt x="1927421" y="3874660"/>
                </a:moveTo>
                <a:lnTo>
                  <a:pt x="1927476" y="3875044"/>
                </a:lnTo>
                <a:cubicBezTo>
                  <a:pt x="1927299" y="3875463"/>
                  <a:pt x="1926880" y="3875631"/>
                  <a:pt x="1926293" y="3875379"/>
                </a:cubicBezTo>
                <a:close/>
                <a:moveTo>
                  <a:pt x="2075585" y="3873178"/>
                </a:moveTo>
                <a:lnTo>
                  <a:pt x="2074260" y="3874201"/>
                </a:lnTo>
                <a:cubicBezTo>
                  <a:pt x="2069306" y="3878662"/>
                  <a:pt x="2064844" y="3883187"/>
                  <a:pt x="2060997" y="3887082"/>
                </a:cubicBezTo>
                <a:cubicBezTo>
                  <a:pt x="2064333" y="3886033"/>
                  <a:pt x="2066550" y="3884211"/>
                  <a:pt x="2068990" y="3881865"/>
                </a:cubicBezTo>
                <a:lnTo>
                  <a:pt x="2076068" y="3875518"/>
                </a:lnTo>
                <a:close/>
                <a:moveTo>
                  <a:pt x="2080154" y="3869655"/>
                </a:moveTo>
                <a:lnTo>
                  <a:pt x="2078679" y="3870794"/>
                </a:lnTo>
                <a:lnTo>
                  <a:pt x="2078851" y="3870844"/>
                </a:lnTo>
                <a:lnTo>
                  <a:pt x="2076597" y="3875046"/>
                </a:lnTo>
                <a:lnTo>
                  <a:pt x="2078312" y="3873507"/>
                </a:lnTo>
                <a:lnTo>
                  <a:pt x="2079922" y="3872563"/>
                </a:lnTo>
                <a:lnTo>
                  <a:pt x="2078851" y="3870844"/>
                </a:lnTo>
                <a:close/>
                <a:moveTo>
                  <a:pt x="3457227" y="3869059"/>
                </a:moveTo>
                <a:cubicBezTo>
                  <a:pt x="3453116" y="3869206"/>
                  <a:pt x="3420049" y="3881884"/>
                  <a:pt x="3416468" y="3882033"/>
                </a:cubicBezTo>
                <a:cubicBezTo>
                  <a:pt x="3375398" y="3899785"/>
                  <a:pt x="3333203" y="3915554"/>
                  <a:pt x="3294502" y="3934168"/>
                </a:cubicBezTo>
                <a:cubicBezTo>
                  <a:pt x="3331483" y="3921141"/>
                  <a:pt x="3401153" y="3896141"/>
                  <a:pt x="3449520" y="3874017"/>
                </a:cubicBezTo>
                <a:cubicBezTo>
                  <a:pt x="3456749" y="3870353"/>
                  <a:pt x="3458596" y="3869010"/>
                  <a:pt x="3457227" y="3869059"/>
                </a:cubicBezTo>
                <a:close/>
                <a:moveTo>
                  <a:pt x="2096759" y="3865664"/>
                </a:moveTo>
                <a:cubicBezTo>
                  <a:pt x="2094799" y="3866573"/>
                  <a:pt x="2092415" y="3868105"/>
                  <a:pt x="2090887" y="3869278"/>
                </a:cubicBezTo>
                <a:cubicBezTo>
                  <a:pt x="2089869" y="3870061"/>
                  <a:pt x="2089230" y="3870685"/>
                  <a:pt x="2089351" y="3870860"/>
                </a:cubicBezTo>
                <a:cubicBezTo>
                  <a:pt x="2089513" y="3871093"/>
                  <a:pt x="2091024" y="3870527"/>
                  <a:pt x="2094786" y="3868473"/>
                </a:cubicBezTo>
                <a:cubicBezTo>
                  <a:pt x="2094786" y="3868473"/>
                  <a:pt x="2096005" y="3868054"/>
                  <a:pt x="2097277" y="3867508"/>
                </a:cubicBezTo>
                <a:lnTo>
                  <a:pt x="2099621" y="3866075"/>
                </a:lnTo>
                <a:lnTo>
                  <a:pt x="2099774" y="3865779"/>
                </a:lnTo>
                <a:close/>
                <a:moveTo>
                  <a:pt x="2601132" y="3865335"/>
                </a:moveTo>
                <a:cubicBezTo>
                  <a:pt x="2599564" y="3861037"/>
                  <a:pt x="2585196" y="3885842"/>
                  <a:pt x="2584194" y="3887360"/>
                </a:cubicBezTo>
                <a:cubicBezTo>
                  <a:pt x="2558179" y="3925162"/>
                  <a:pt x="2531321" y="3962702"/>
                  <a:pt x="2505203" y="4001045"/>
                </a:cubicBezTo>
                <a:lnTo>
                  <a:pt x="2493929" y="4018135"/>
                </a:lnTo>
                <a:lnTo>
                  <a:pt x="2495263" y="4016573"/>
                </a:lnTo>
                <a:cubicBezTo>
                  <a:pt x="2496094" y="4015668"/>
                  <a:pt x="2496721" y="4015080"/>
                  <a:pt x="2496914" y="4015094"/>
                </a:cubicBezTo>
                <a:cubicBezTo>
                  <a:pt x="2497686" y="4015154"/>
                  <a:pt x="2494997" y="4020047"/>
                  <a:pt x="2494958" y="4020872"/>
                </a:cubicBezTo>
                <a:lnTo>
                  <a:pt x="2465726" y="4070202"/>
                </a:lnTo>
                <a:lnTo>
                  <a:pt x="2468906" y="4068234"/>
                </a:lnTo>
                <a:lnTo>
                  <a:pt x="2493480" y="4030062"/>
                </a:lnTo>
                <a:cubicBezTo>
                  <a:pt x="2503476" y="4015332"/>
                  <a:pt x="2513597" y="4000794"/>
                  <a:pt x="2522377" y="3987515"/>
                </a:cubicBezTo>
                <a:cubicBezTo>
                  <a:pt x="2535924" y="3967029"/>
                  <a:pt x="2545105" y="3950064"/>
                  <a:pt x="2559656" y="3928059"/>
                </a:cubicBezTo>
                <a:cubicBezTo>
                  <a:pt x="2561203" y="3925721"/>
                  <a:pt x="2564581" y="3920995"/>
                  <a:pt x="2568775" y="3915134"/>
                </a:cubicBezTo>
                <a:lnTo>
                  <a:pt x="2575104" y="3906216"/>
                </a:lnTo>
                <a:lnTo>
                  <a:pt x="2579884" y="3898978"/>
                </a:lnTo>
                <a:lnTo>
                  <a:pt x="2599999" y="3868409"/>
                </a:lnTo>
                <a:close/>
                <a:moveTo>
                  <a:pt x="1766116" y="3863881"/>
                </a:moveTo>
                <a:lnTo>
                  <a:pt x="1762408" y="3867234"/>
                </a:lnTo>
                <a:lnTo>
                  <a:pt x="1765181" y="3864360"/>
                </a:lnTo>
                <a:close/>
                <a:moveTo>
                  <a:pt x="1949302" y="3863088"/>
                </a:moveTo>
                <a:lnTo>
                  <a:pt x="1947680" y="3863175"/>
                </a:lnTo>
                <a:lnTo>
                  <a:pt x="1939317" y="3871058"/>
                </a:lnTo>
                <a:lnTo>
                  <a:pt x="1945075" y="3867658"/>
                </a:lnTo>
                <a:cubicBezTo>
                  <a:pt x="1947585" y="3865901"/>
                  <a:pt x="1949235" y="3864306"/>
                  <a:pt x="1949302" y="3863088"/>
                </a:cubicBezTo>
                <a:close/>
                <a:moveTo>
                  <a:pt x="2612671" y="3852562"/>
                </a:moveTo>
                <a:lnTo>
                  <a:pt x="2612620" y="3852648"/>
                </a:lnTo>
                <a:lnTo>
                  <a:pt x="2612636" y="3852629"/>
                </a:lnTo>
                <a:close/>
                <a:moveTo>
                  <a:pt x="4210822" y="3846360"/>
                </a:moveTo>
                <a:lnTo>
                  <a:pt x="4185990" y="3850023"/>
                </a:lnTo>
                <a:lnTo>
                  <a:pt x="4176056" y="3851972"/>
                </a:lnTo>
                <a:lnTo>
                  <a:pt x="4139128" y="3861460"/>
                </a:lnTo>
                <a:lnTo>
                  <a:pt x="4117878" y="3867197"/>
                </a:lnTo>
                <a:lnTo>
                  <a:pt x="4098932" y="3874188"/>
                </a:lnTo>
                <a:cubicBezTo>
                  <a:pt x="4122313" y="3869855"/>
                  <a:pt x="4144215" y="3863281"/>
                  <a:pt x="4167641" y="3857631"/>
                </a:cubicBezTo>
                <a:lnTo>
                  <a:pt x="4180711" y="3854793"/>
                </a:lnTo>
                <a:lnTo>
                  <a:pt x="4209805" y="3846628"/>
                </a:lnTo>
                <a:close/>
                <a:moveTo>
                  <a:pt x="4497868" y="3844551"/>
                </a:moveTo>
                <a:cubicBezTo>
                  <a:pt x="4497136" y="3844420"/>
                  <a:pt x="4496793" y="3844933"/>
                  <a:pt x="4496741" y="3845671"/>
                </a:cubicBezTo>
                <a:lnTo>
                  <a:pt x="4496883" y="3846237"/>
                </a:lnTo>
                <a:lnTo>
                  <a:pt x="4492994" y="3847258"/>
                </a:lnTo>
                <a:lnTo>
                  <a:pt x="4493701" y="3845800"/>
                </a:lnTo>
                <a:cubicBezTo>
                  <a:pt x="4494407" y="3845199"/>
                  <a:pt x="4495632" y="3844750"/>
                  <a:pt x="4497868" y="3844551"/>
                </a:cubicBezTo>
                <a:close/>
                <a:moveTo>
                  <a:pt x="4533192" y="3841999"/>
                </a:moveTo>
                <a:lnTo>
                  <a:pt x="4532852" y="3842927"/>
                </a:lnTo>
                <a:cubicBezTo>
                  <a:pt x="4531780" y="3844189"/>
                  <a:pt x="4530446" y="3844986"/>
                  <a:pt x="4529884" y="3843994"/>
                </a:cubicBezTo>
                <a:lnTo>
                  <a:pt x="4530604" y="3842672"/>
                </a:lnTo>
                <a:close/>
                <a:moveTo>
                  <a:pt x="4541140" y="3839890"/>
                </a:moveTo>
                <a:lnTo>
                  <a:pt x="4540915" y="3840570"/>
                </a:lnTo>
                <a:cubicBezTo>
                  <a:pt x="4539842" y="3841829"/>
                  <a:pt x="4538509" y="3842627"/>
                  <a:pt x="4538026" y="3841777"/>
                </a:cubicBezTo>
                <a:lnTo>
                  <a:pt x="4538577" y="3840576"/>
                </a:lnTo>
                <a:close/>
                <a:moveTo>
                  <a:pt x="4549046" y="3837776"/>
                </a:moveTo>
                <a:lnTo>
                  <a:pt x="4548915" y="3838105"/>
                </a:lnTo>
                <a:cubicBezTo>
                  <a:pt x="4547824" y="3839330"/>
                  <a:pt x="4546490" y="3840127"/>
                  <a:pt x="4546008" y="3839276"/>
                </a:cubicBezTo>
                <a:lnTo>
                  <a:pt x="4546448" y="3838471"/>
                </a:lnTo>
                <a:close/>
                <a:moveTo>
                  <a:pt x="1902679" y="3830682"/>
                </a:moveTo>
                <a:lnTo>
                  <a:pt x="1894481" y="3836057"/>
                </a:lnTo>
                <a:cubicBezTo>
                  <a:pt x="1890812" y="3838443"/>
                  <a:pt x="1887238" y="3840648"/>
                  <a:pt x="1883986" y="3842356"/>
                </a:cubicBezTo>
                <a:lnTo>
                  <a:pt x="1880250" y="3844101"/>
                </a:lnTo>
                <a:lnTo>
                  <a:pt x="1878493" y="3845738"/>
                </a:lnTo>
                <a:lnTo>
                  <a:pt x="1887903" y="3840416"/>
                </a:lnTo>
                <a:lnTo>
                  <a:pt x="1899212" y="3833981"/>
                </a:lnTo>
                <a:close/>
                <a:moveTo>
                  <a:pt x="2922976" y="3828080"/>
                </a:moveTo>
                <a:lnTo>
                  <a:pt x="2917708" y="3830022"/>
                </a:lnTo>
                <a:lnTo>
                  <a:pt x="2914604" y="3833893"/>
                </a:lnTo>
                <a:lnTo>
                  <a:pt x="2912187" y="3839336"/>
                </a:lnTo>
                <a:lnTo>
                  <a:pt x="2913254" y="3838912"/>
                </a:lnTo>
                <a:lnTo>
                  <a:pt x="2915266" y="3836669"/>
                </a:lnTo>
                <a:close/>
                <a:moveTo>
                  <a:pt x="2627055" y="3826132"/>
                </a:moveTo>
                <a:cubicBezTo>
                  <a:pt x="2625572" y="3825938"/>
                  <a:pt x="2623608" y="3827881"/>
                  <a:pt x="2621497" y="3830905"/>
                </a:cubicBezTo>
                <a:cubicBezTo>
                  <a:pt x="2618331" y="3835442"/>
                  <a:pt x="2614832" y="3842409"/>
                  <a:pt x="2612126" y="3848243"/>
                </a:cubicBezTo>
                <a:lnTo>
                  <a:pt x="2610130" y="3852715"/>
                </a:lnTo>
                <a:lnTo>
                  <a:pt x="2612121" y="3849621"/>
                </a:lnTo>
                <a:cubicBezTo>
                  <a:pt x="2613368" y="3847857"/>
                  <a:pt x="2616066" y="3844654"/>
                  <a:pt x="2616185" y="3845632"/>
                </a:cubicBezTo>
                <a:lnTo>
                  <a:pt x="2615826" y="3846667"/>
                </a:lnTo>
                <a:lnTo>
                  <a:pt x="2618779" y="3841148"/>
                </a:lnTo>
                <a:lnTo>
                  <a:pt x="2619681" y="3839338"/>
                </a:lnTo>
                <a:lnTo>
                  <a:pt x="2619672" y="3838695"/>
                </a:lnTo>
                <a:lnTo>
                  <a:pt x="2620157" y="3838383"/>
                </a:lnTo>
                <a:lnTo>
                  <a:pt x="2624173" y="3830322"/>
                </a:lnTo>
                <a:cubicBezTo>
                  <a:pt x="2625650" y="3827486"/>
                  <a:pt x="2626709" y="3825758"/>
                  <a:pt x="2627055" y="3826132"/>
                </a:cubicBezTo>
                <a:close/>
                <a:moveTo>
                  <a:pt x="1788649" y="3826019"/>
                </a:moveTo>
                <a:cubicBezTo>
                  <a:pt x="1788223" y="3827024"/>
                  <a:pt x="1788476" y="3829704"/>
                  <a:pt x="1786125" y="3828700"/>
                </a:cubicBezTo>
                <a:cubicBezTo>
                  <a:pt x="1786586" y="3827611"/>
                  <a:pt x="1786923" y="3826815"/>
                  <a:pt x="1787292" y="3826355"/>
                </a:cubicBezTo>
                <a:cubicBezTo>
                  <a:pt x="1787660" y="3825894"/>
                  <a:pt x="1788060" y="3825768"/>
                  <a:pt x="1788649" y="3826019"/>
                </a:cubicBezTo>
                <a:close/>
                <a:moveTo>
                  <a:pt x="1752125" y="3825135"/>
                </a:moveTo>
                <a:lnTo>
                  <a:pt x="1750298" y="3827159"/>
                </a:lnTo>
                <a:lnTo>
                  <a:pt x="1746560" y="3831938"/>
                </a:lnTo>
                <a:lnTo>
                  <a:pt x="1735431" y="3837594"/>
                </a:lnTo>
                <a:lnTo>
                  <a:pt x="1723549" y="3843022"/>
                </a:lnTo>
                <a:lnTo>
                  <a:pt x="1726057" y="3840152"/>
                </a:lnTo>
                <a:lnTo>
                  <a:pt x="1728335" y="3837885"/>
                </a:lnTo>
                <a:close/>
                <a:moveTo>
                  <a:pt x="3042702" y="3824763"/>
                </a:moveTo>
                <a:lnTo>
                  <a:pt x="3040263" y="3825815"/>
                </a:lnTo>
                <a:lnTo>
                  <a:pt x="3014085" y="3856960"/>
                </a:lnTo>
                <a:lnTo>
                  <a:pt x="3015710" y="3856232"/>
                </a:lnTo>
                <a:close/>
                <a:moveTo>
                  <a:pt x="1791171" y="3823337"/>
                </a:moveTo>
                <a:cubicBezTo>
                  <a:pt x="1790745" y="3824342"/>
                  <a:pt x="1790999" y="3827022"/>
                  <a:pt x="1788649" y="3826019"/>
                </a:cubicBezTo>
                <a:cubicBezTo>
                  <a:pt x="1789109" y="3824929"/>
                  <a:pt x="1789446" y="3824135"/>
                  <a:pt x="1789814" y="3823674"/>
                </a:cubicBezTo>
                <a:cubicBezTo>
                  <a:pt x="1790182" y="3823212"/>
                  <a:pt x="1790583" y="3823087"/>
                  <a:pt x="1791171" y="3823337"/>
                </a:cubicBezTo>
                <a:close/>
                <a:moveTo>
                  <a:pt x="1846420" y="3820227"/>
                </a:moveTo>
                <a:cubicBezTo>
                  <a:pt x="1846821" y="3820204"/>
                  <a:pt x="1846970" y="3820501"/>
                  <a:pt x="1846633" y="3821298"/>
                </a:cubicBezTo>
                <a:cubicBezTo>
                  <a:pt x="1845781" y="3823307"/>
                  <a:pt x="1842312" y="3824398"/>
                  <a:pt x="1842312" y="3824398"/>
                </a:cubicBezTo>
                <a:cubicBezTo>
                  <a:pt x="1842030" y="3823832"/>
                  <a:pt x="1842758" y="3822808"/>
                  <a:pt x="1843705" y="3821916"/>
                </a:cubicBezTo>
                <a:cubicBezTo>
                  <a:pt x="1844652" y="3821023"/>
                  <a:pt x="1845819" y="3820263"/>
                  <a:pt x="1846420" y="3820227"/>
                </a:cubicBezTo>
                <a:close/>
                <a:moveTo>
                  <a:pt x="1927670" y="3817705"/>
                </a:moveTo>
                <a:cubicBezTo>
                  <a:pt x="1927566" y="3817163"/>
                  <a:pt x="1926283" y="3817426"/>
                  <a:pt x="1924541" y="3818062"/>
                </a:cubicBezTo>
                <a:lnTo>
                  <a:pt x="1919132" y="3820436"/>
                </a:lnTo>
                <a:lnTo>
                  <a:pt x="1912434" y="3826136"/>
                </a:lnTo>
                <a:lnTo>
                  <a:pt x="1913001" y="3825938"/>
                </a:lnTo>
                <a:cubicBezTo>
                  <a:pt x="1916225" y="3824801"/>
                  <a:pt x="1929035" y="3820101"/>
                  <a:pt x="1927670" y="3817705"/>
                </a:cubicBezTo>
                <a:close/>
                <a:moveTo>
                  <a:pt x="1798369" y="3816718"/>
                </a:moveTo>
                <a:cubicBezTo>
                  <a:pt x="1797093" y="3819734"/>
                  <a:pt x="1794374" y="3822331"/>
                  <a:pt x="1791171" y="3823337"/>
                </a:cubicBezTo>
                <a:cubicBezTo>
                  <a:pt x="1792646" y="3821494"/>
                  <a:pt x="1793596" y="3820071"/>
                  <a:pt x="1794601" y="3818992"/>
                </a:cubicBezTo>
                <a:cubicBezTo>
                  <a:pt x="1795608" y="3817913"/>
                  <a:pt x="1796669" y="3817180"/>
                  <a:pt x="1798369" y="3816718"/>
                </a:cubicBezTo>
                <a:close/>
                <a:moveTo>
                  <a:pt x="2971133" y="3810328"/>
                </a:moveTo>
                <a:lnTo>
                  <a:pt x="2959539" y="3814602"/>
                </a:lnTo>
                <a:lnTo>
                  <a:pt x="2952723" y="3823272"/>
                </a:lnTo>
                <a:lnTo>
                  <a:pt x="2963477" y="3819012"/>
                </a:lnTo>
                <a:close/>
                <a:moveTo>
                  <a:pt x="2984967" y="3805228"/>
                </a:moveTo>
                <a:lnTo>
                  <a:pt x="2976222" y="3808453"/>
                </a:lnTo>
                <a:lnTo>
                  <a:pt x="2975125" y="3809752"/>
                </a:lnTo>
                <a:lnTo>
                  <a:pt x="2969522" y="3816617"/>
                </a:lnTo>
                <a:lnTo>
                  <a:pt x="2978186" y="3813182"/>
                </a:lnTo>
                <a:close/>
                <a:moveTo>
                  <a:pt x="1929396" y="3798542"/>
                </a:moveTo>
                <a:lnTo>
                  <a:pt x="1930043" y="3798781"/>
                </a:lnTo>
                <a:cubicBezTo>
                  <a:pt x="1930190" y="3798836"/>
                  <a:pt x="1930228" y="3798850"/>
                  <a:pt x="1930073" y="3798792"/>
                </a:cubicBezTo>
                <a:close/>
                <a:moveTo>
                  <a:pt x="4148244" y="3797901"/>
                </a:moveTo>
                <a:lnTo>
                  <a:pt x="4147284" y="3798056"/>
                </a:lnTo>
                <a:cubicBezTo>
                  <a:pt x="4142513" y="3799013"/>
                  <a:pt x="4136388" y="3800572"/>
                  <a:pt x="4133406" y="3802114"/>
                </a:cubicBezTo>
                <a:lnTo>
                  <a:pt x="4133335" y="3802216"/>
                </a:lnTo>
                <a:lnTo>
                  <a:pt x="4146951" y="3798232"/>
                </a:lnTo>
                <a:close/>
                <a:moveTo>
                  <a:pt x="2651112" y="3793742"/>
                </a:moveTo>
                <a:cubicBezTo>
                  <a:pt x="2650268" y="3794395"/>
                  <a:pt x="2648206" y="3797032"/>
                  <a:pt x="2645926" y="3800287"/>
                </a:cubicBezTo>
                <a:cubicBezTo>
                  <a:pt x="2641367" y="3806796"/>
                  <a:pt x="2635936" y="3815780"/>
                  <a:pt x="2637625" y="3816304"/>
                </a:cubicBezTo>
                <a:cubicBezTo>
                  <a:pt x="2638796" y="3814535"/>
                  <a:pt x="2648997" y="3799107"/>
                  <a:pt x="2648997" y="3799107"/>
                </a:cubicBezTo>
                <a:cubicBezTo>
                  <a:pt x="2651586" y="3794422"/>
                  <a:pt x="2651958" y="3793090"/>
                  <a:pt x="2651112" y="3793742"/>
                </a:cubicBezTo>
                <a:close/>
                <a:moveTo>
                  <a:pt x="4229483" y="3790179"/>
                </a:moveTo>
                <a:lnTo>
                  <a:pt x="4227676" y="3790705"/>
                </a:lnTo>
                <a:lnTo>
                  <a:pt x="4227923" y="3791601"/>
                </a:lnTo>
                <a:cubicBezTo>
                  <a:pt x="4228620" y="3791849"/>
                  <a:pt x="4228923" y="3790993"/>
                  <a:pt x="4229619" y="3791240"/>
                </a:cubicBezTo>
                <a:cubicBezTo>
                  <a:pt x="4231047" y="3790665"/>
                  <a:pt x="4230802" y="3790306"/>
                  <a:pt x="4230072" y="3790183"/>
                </a:cubicBezTo>
                <a:close/>
                <a:moveTo>
                  <a:pt x="4537091" y="3787820"/>
                </a:moveTo>
                <a:lnTo>
                  <a:pt x="4536101" y="3788615"/>
                </a:lnTo>
                <a:cubicBezTo>
                  <a:pt x="4536101" y="3788615"/>
                  <a:pt x="4536492" y="3788301"/>
                  <a:pt x="4537053" y="3787850"/>
                </a:cubicBezTo>
                <a:close/>
                <a:moveTo>
                  <a:pt x="4317453" y="3786805"/>
                </a:moveTo>
                <a:cubicBezTo>
                  <a:pt x="4316414" y="3787213"/>
                  <a:pt x="4315243" y="3789623"/>
                  <a:pt x="4315965" y="3790900"/>
                </a:cubicBezTo>
                <a:cubicBezTo>
                  <a:pt x="4315965" y="3790900"/>
                  <a:pt x="4320054" y="3786173"/>
                  <a:pt x="4318371" y="3787181"/>
                </a:cubicBezTo>
                <a:cubicBezTo>
                  <a:pt x="4318130" y="3786757"/>
                  <a:pt x="4317798" y="3786669"/>
                  <a:pt x="4317453" y="3786805"/>
                </a:cubicBezTo>
                <a:close/>
                <a:moveTo>
                  <a:pt x="4540787" y="3784848"/>
                </a:moveTo>
                <a:cubicBezTo>
                  <a:pt x="4541569" y="3784221"/>
                  <a:pt x="4540398" y="3785162"/>
                  <a:pt x="4539030" y="3786261"/>
                </a:cubicBezTo>
                <a:lnTo>
                  <a:pt x="4537091" y="3787820"/>
                </a:lnTo>
                <a:close/>
                <a:moveTo>
                  <a:pt x="1819165" y="3784572"/>
                </a:moveTo>
                <a:lnTo>
                  <a:pt x="1806849" y="3795594"/>
                </a:lnTo>
                <a:lnTo>
                  <a:pt x="1798316" y="3804525"/>
                </a:lnTo>
                <a:lnTo>
                  <a:pt x="1769962" y="3820045"/>
                </a:lnTo>
                <a:lnTo>
                  <a:pt x="1765547" y="3822288"/>
                </a:lnTo>
                <a:lnTo>
                  <a:pt x="1767693" y="3819947"/>
                </a:lnTo>
                <a:cubicBezTo>
                  <a:pt x="1770967" y="3816449"/>
                  <a:pt x="1772688" y="3814502"/>
                  <a:pt x="1773325" y="3813580"/>
                </a:cubicBezTo>
                <a:lnTo>
                  <a:pt x="1772959" y="3813494"/>
                </a:lnTo>
                <a:lnTo>
                  <a:pt x="1786608" y="3805776"/>
                </a:lnTo>
                <a:cubicBezTo>
                  <a:pt x="1795895" y="3799961"/>
                  <a:pt x="1804627" y="3793940"/>
                  <a:pt x="1813058" y="3787701"/>
                </a:cubicBezTo>
                <a:close/>
                <a:moveTo>
                  <a:pt x="2639594" y="3783386"/>
                </a:moveTo>
                <a:lnTo>
                  <a:pt x="2622780" y="3792024"/>
                </a:lnTo>
                <a:lnTo>
                  <a:pt x="2613063" y="3797531"/>
                </a:lnTo>
                <a:lnTo>
                  <a:pt x="2605290" y="3808245"/>
                </a:lnTo>
                <a:cubicBezTo>
                  <a:pt x="2585265" y="3833655"/>
                  <a:pt x="2567416" y="3861417"/>
                  <a:pt x="2550708" y="3889058"/>
                </a:cubicBezTo>
                <a:lnTo>
                  <a:pt x="2536132" y="3913650"/>
                </a:lnTo>
                <a:lnTo>
                  <a:pt x="2536647" y="3913621"/>
                </a:lnTo>
                <a:cubicBezTo>
                  <a:pt x="2537055" y="3913878"/>
                  <a:pt x="2537260" y="3914341"/>
                  <a:pt x="2536850" y="3914792"/>
                </a:cubicBezTo>
                <a:lnTo>
                  <a:pt x="2535852" y="3914123"/>
                </a:lnTo>
                <a:lnTo>
                  <a:pt x="2526372" y="3930119"/>
                </a:lnTo>
                <a:cubicBezTo>
                  <a:pt x="2518459" y="3943569"/>
                  <a:pt x="2510702" y="3956680"/>
                  <a:pt x="2502971" y="3969141"/>
                </a:cubicBezTo>
                <a:cubicBezTo>
                  <a:pt x="2481414" y="4004822"/>
                  <a:pt x="2456126" y="4036905"/>
                  <a:pt x="2437746" y="4067781"/>
                </a:cubicBezTo>
                <a:lnTo>
                  <a:pt x="2420720" y="4098649"/>
                </a:lnTo>
                <a:lnTo>
                  <a:pt x="2433411" y="4090602"/>
                </a:lnTo>
                <a:lnTo>
                  <a:pt x="2434515" y="4088575"/>
                </a:lnTo>
                <a:cubicBezTo>
                  <a:pt x="2454518" y="4055117"/>
                  <a:pt x="2474816" y="4022817"/>
                  <a:pt x="2495218" y="3991505"/>
                </a:cubicBezTo>
                <a:cubicBezTo>
                  <a:pt x="2525821" y="3944538"/>
                  <a:pt x="2556662" y="3899792"/>
                  <a:pt x="2587099" y="3856693"/>
                </a:cubicBezTo>
                <a:close/>
                <a:moveTo>
                  <a:pt x="4477941" y="3782435"/>
                </a:moveTo>
                <a:cubicBezTo>
                  <a:pt x="4477508" y="3782819"/>
                  <a:pt x="4476349" y="3783845"/>
                  <a:pt x="4474034" y="3785897"/>
                </a:cubicBezTo>
                <a:cubicBezTo>
                  <a:pt x="4474034" y="3785897"/>
                  <a:pt x="4479243" y="3781281"/>
                  <a:pt x="4477941" y="3782435"/>
                </a:cubicBezTo>
                <a:close/>
                <a:moveTo>
                  <a:pt x="4550820" y="3782082"/>
                </a:moveTo>
                <a:cubicBezTo>
                  <a:pt x="4553469" y="3782775"/>
                  <a:pt x="4549542" y="3787785"/>
                  <a:pt x="4546732" y="3786808"/>
                </a:cubicBezTo>
                <a:close/>
                <a:moveTo>
                  <a:pt x="4361645" y="3778373"/>
                </a:moveTo>
                <a:lnTo>
                  <a:pt x="4349719" y="3781368"/>
                </a:lnTo>
                <a:lnTo>
                  <a:pt x="4347449" y="3781845"/>
                </a:lnTo>
                <a:lnTo>
                  <a:pt x="4352994" y="3780362"/>
                </a:lnTo>
                <a:close/>
                <a:moveTo>
                  <a:pt x="4368231" y="3776319"/>
                </a:moveTo>
                <a:lnTo>
                  <a:pt x="4369680" y="3776354"/>
                </a:lnTo>
                <a:lnTo>
                  <a:pt x="4362914" y="3778054"/>
                </a:lnTo>
                <a:close/>
                <a:moveTo>
                  <a:pt x="1895775" y="3772217"/>
                </a:moveTo>
                <a:lnTo>
                  <a:pt x="1893521" y="3772540"/>
                </a:lnTo>
                <a:lnTo>
                  <a:pt x="1884495" y="3781318"/>
                </a:lnTo>
                <a:lnTo>
                  <a:pt x="1891205" y="3776786"/>
                </a:lnTo>
                <a:lnTo>
                  <a:pt x="1893720" y="3774800"/>
                </a:lnTo>
                <a:lnTo>
                  <a:pt x="1895206" y="3773400"/>
                </a:lnTo>
                <a:close/>
                <a:moveTo>
                  <a:pt x="1850584" y="3769444"/>
                </a:moveTo>
                <a:cubicBezTo>
                  <a:pt x="1849273" y="3769774"/>
                  <a:pt x="1845574" y="3772979"/>
                  <a:pt x="1845574" y="3772979"/>
                </a:cubicBezTo>
                <a:cubicBezTo>
                  <a:pt x="1845113" y="3774068"/>
                  <a:pt x="1845994" y="3774444"/>
                  <a:pt x="1847213" y="3774025"/>
                </a:cubicBezTo>
                <a:lnTo>
                  <a:pt x="1848832" y="3773001"/>
                </a:lnTo>
                <a:lnTo>
                  <a:pt x="1849360" y="3772508"/>
                </a:lnTo>
                <a:lnTo>
                  <a:pt x="1850873" y="3770297"/>
                </a:lnTo>
                <a:cubicBezTo>
                  <a:pt x="1851192" y="3769542"/>
                  <a:pt x="1851020" y="3769333"/>
                  <a:pt x="1850584" y="3769444"/>
                </a:cubicBezTo>
                <a:close/>
                <a:moveTo>
                  <a:pt x="1748329" y="3766830"/>
                </a:moveTo>
                <a:cubicBezTo>
                  <a:pt x="1742756" y="3772057"/>
                  <a:pt x="1738825" y="3772242"/>
                  <a:pt x="1739055" y="3770932"/>
                </a:cubicBezTo>
                <a:cubicBezTo>
                  <a:pt x="1739131" y="3770495"/>
                  <a:pt x="1739671" y="3769892"/>
                  <a:pt x="1740765" y="3769254"/>
                </a:cubicBezTo>
                <a:cubicBezTo>
                  <a:pt x="1742225" y="3768405"/>
                  <a:pt x="1744672" y="3767492"/>
                  <a:pt x="1748329" y="3766830"/>
                </a:cubicBezTo>
                <a:close/>
                <a:moveTo>
                  <a:pt x="4419013" y="3764639"/>
                </a:moveTo>
                <a:lnTo>
                  <a:pt x="4412171" y="3767120"/>
                </a:lnTo>
                <a:lnTo>
                  <a:pt x="4393831" y="3770879"/>
                </a:lnTo>
                <a:lnTo>
                  <a:pt x="4408986" y="3765971"/>
                </a:lnTo>
                <a:close/>
                <a:moveTo>
                  <a:pt x="3096652" y="3761863"/>
                </a:moveTo>
                <a:lnTo>
                  <a:pt x="3092717" y="3763407"/>
                </a:lnTo>
                <a:lnTo>
                  <a:pt x="3085314" y="3772214"/>
                </a:lnTo>
                <a:lnTo>
                  <a:pt x="3088831" y="3770981"/>
                </a:lnTo>
                <a:close/>
                <a:moveTo>
                  <a:pt x="4355573" y="3755413"/>
                </a:moveTo>
                <a:lnTo>
                  <a:pt x="4358167" y="3755438"/>
                </a:lnTo>
                <a:lnTo>
                  <a:pt x="4349913" y="3759155"/>
                </a:lnTo>
                <a:lnTo>
                  <a:pt x="4341900" y="3762369"/>
                </a:lnTo>
                <a:lnTo>
                  <a:pt x="4337789" y="3762097"/>
                </a:lnTo>
                <a:lnTo>
                  <a:pt x="4335934" y="3762111"/>
                </a:lnTo>
                <a:lnTo>
                  <a:pt x="4353387" y="3755551"/>
                </a:lnTo>
                <a:close/>
                <a:moveTo>
                  <a:pt x="1917322" y="3753296"/>
                </a:moveTo>
                <a:lnTo>
                  <a:pt x="1916296" y="3753981"/>
                </a:lnTo>
                <a:cubicBezTo>
                  <a:pt x="1914837" y="3755139"/>
                  <a:pt x="1913103" y="3756809"/>
                  <a:pt x="1911367" y="3758589"/>
                </a:cubicBezTo>
                <a:lnTo>
                  <a:pt x="1911219" y="3758746"/>
                </a:lnTo>
                <a:close/>
                <a:moveTo>
                  <a:pt x="3319039" y="3744368"/>
                </a:moveTo>
                <a:cubicBezTo>
                  <a:pt x="3319702" y="3744006"/>
                  <a:pt x="3317462" y="3744944"/>
                  <a:pt x="3310453" y="3748002"/>
                </a:cubicBezTo>
                <a:lnTo>
                  <a:pt x="3289597" y="3755891"/>
                </a:lnTo>
                <a:lnTo>
                  <a:pt x="3285624" y="3760292"/>
                </a:lnTo>
                <a:lnTo>
                  <a:pt x="3302725" y="3752014"/>
                </a:lnTo>
                <a:cubicBezTo>
                  <a:pt x="3310509" y="3748381"/>
                  <a:pt x="3318042" y="3744912"/>
                  <a:pt x="3319039" y="3744368"/>
                </a:cubicBezTo>
                <a:close/>
                <a:moveTo>
                  <a:pt x="1857791" y="3737728"/>
                </a:moveTo>
                <a:cubicBezTo>
                  <a:pt x="1857791" y="3737728"/>
                  <a:pt x="1858445" y="3737980"/>
                  <a:pt x="1859016" y="3738201"/>
                </a:cubicBezTo>
                <a:lnTo>
                  <a:pt x="1859534" y="3738401"/>
                </a:lnTo>
                <a:lnTo>
                  <a:pt x="1859721" y="3738473"/>
                </a:lnTo>
                <a:cubicBezTo>
                  <a:pt x="1859874" y="3738531"/>
                  <a:pt x="1859914" y="3738547"/>
                  <a:pt x="1859751" y="3738484"/>
                </a:cubicBezTo>
                <a:lnTo>
                  <a:pt x="1859534" y="3738401"/>
                </a:lnTo>
                <a:close/>
                <a:moveTo>
                  <a:pt x="2886186" y="3733737"/>
                </a:moveTo>
                <a:cubicBezTo>
                  <a:pt x="2886068" y="3731929"/>
                  <a:pt x="2883832" y="3732872"/>
                  <a:pt x="2879834" y="3741997"/>
                </a:cubicBezTo>
                <a:cubicBezTo>
                  <a:pt x="2864700" y="3758598"/>
                  <a:pt x="2848975" y="3777056"/>
                  <a:pt x="2832904" y="3796766"/>
                </a:cubicBezTo>
                <a:lnTo>
                  <a:pt x="2790724" y="3850376"/>
                </a:lnTo>
                <a:lnTo>
                  <a:pt x="2792304" y="3851857"/>
                </a:lnTo>
                <a:lnTo>
                  <a:pt x="2831488" y="3803693"/>
                </a:lnTo>
                <a:cubicBezTo>
                  <a:pt x="2847554" y="3783760"/>
                  <a:pt x="2863596" y="3763476"/>
                  <a:pt x="2879834" y="3741997"/>
                </a:cubicBezTo>
                <a:cubicBezTo>
                  <a:pt x="2884308" y="3740108"/>
                  <a:pt x="2886306" y="3735546"/>
                  <a:pt x="2886186" y="3733737"/>
                </a:cubicBezTo>
                <a:close/>
                <a:moveTo>
                  <a:pt x="1693205" y="3725147"/>
                </a:moveTo>
                <a:cubicBezTo>
                  <a:pt x="1693082" y="3725291"/>
                  <a:pt x="1691308" y="3726128"/>
                  <a:pt x="1689274" y="3727175"/>
                </a:cubicBezTo>
                <a:lnTo>
                  <a:pt x="1691032" y="3725865"/>
                </a:lnTo>
                <a:lnTo>
                  <a:pt x="1691977" y="3725513"/>
                </a:lnTo>
                <a:cubicBezTo>
                  <a:pt x="1692914" y="3725178"/>
                  <a:pt x="1693266" y="3725077"/>
                  <a:pt x="1693205" y="3725147"/>
                </a:cubicBezTo>
                <a:close/>
                <a:moveTo>
                  <a:pt x="2687933" y="3718259"/>
                </a:moveTo>
                <a:lnTo>
                  <a:pt x="2660921" y="3731566"/>
                </a:lnTo>
                <a:lnTo>
                  <a:pt x="2652813" y="3742742"/>
                </a:lnTo>
                <a:lnTo>
                  <a:pt x="2679007" y="3728857"/>
                </a:lnTo>
                <a:close/>
                <a:moveTo>
                  <a:pt x="1883911" y="3707219"/>
                </a:moveTo>
                <a:lnTo>
                  <a:pt x="1883810" y="3707233"/>
                </a:lnTo>
                <a:lnTo>
                  <a:pt x="1876745" y="3713010"/>
                </a:lnTo>
                <a:lnTo>
                  <a:pt x="1878488" y="3712034"/>
                </a:lnTo>
                <a:cubicBezTo>
                  <a:pt x="1880369" y="3710763"/>
                  <a:pt x="1882191" y="3709228"/>
                  <a:pt x="1883911" y="3707219"/>
                </a:cubicBezTo>
                <a:lnTo>
                  <a:pt x="1884734" y="3707819"/>
                </a:lnTo>
                <a:lnTo>
                  <a:pt x="1884887" y="3707932"/>
                </a:lnTo>
                <a:cubicBezTo>
                  <a:pt x="1885050" y="3708050"/>
                  <a:pt x="1885131" y="3708109"/>
                  <a:pt x="1885009" y="3708020"/>
                </a:cubicBezTo>
                <a:lnTo>
                  <a:pt x="1884734" y="3707819"/>
                </a:lnTo>
                <a:lnTo>
                  <a:pt x="1884278" y="3707486"/>
                </a:lnTo>
                <a:cubicBezTo>
                  <a:pt x="1884074" y="3707338"/>
                  <a:pt x="1883911" y="3707219"/>
                  <a:pt x="1883911" y="3707219"/>
                </a:cubicBezTo>
                <a:close/>
                <a:moveTo>
                  <a:pt x="2922840" y="3693902"/>
                </a:moveTo>
                <a:cubicBezTo>
                  <a:pt x="2923260" y="3693725"/>
                  <a:pt x="2922981" y="3693843"/>
                  <a:pt x="2922421" y="3694078"/>
                </a:cubicBezTo>
                <a:lnTo>
                  <a:pt x="2922053" y="3694234"/>
                </a:lnTo>
                <a:lnTo>
                  <a:pt x="2921634" y="3694410"/>
                </a:lnTo>
                <a:lnTo>
                  <a:pt x="2921106" y="3694633"/>
                </a:lnTo>
                <a:lnTo>
                  <a:pt x="2920324" y="3694963"/>
                </a:lnTo>
                <a:cubicBezTo>
                  <a:pt x="2919626" y="3695259"/>
                  <a:pt x="2919067" y="3695495"/>
                  <a:pt x="2919067" y="3695495"/>
                </a:cubicBezTo>
                <a:lnTo>
                  <a:pt x="2921106" y="3694633"/>
                </a:lnTo>
                <a:lnTo>
                  <a:pt x="2922053" y="3694234"/>
                </a:lnTo>
                <a:close/>
                <a:moveTo>
                  <a:pt x="4317077" y="3683017"/>
                </a:moveTo>
                <a:cubicBezTo>
                  <a:pt x="4315605" y="3683598"/>
                  <a:pt x="4314360" y="3684140"/>
                  <a:pt x="4314231" y="3684138"/>
                </a:cubicBezTo>
                <a:cubicBezTo>
                  <a:pt x="4314167" y="3684137"/>
                  <a:pt x="4314382" y="3683999"/>
                  <a:pt x="4314988" y="3683662"/>
                </a:cubicBezTo>
                <a:lnTo>
                  <a:pt x="4315605" y="3683329"/>
                </a:lnTo>
                <a:close/>
                <a:moveTo>
                  <a:pt x="1621189" y="3676328"/>
                </a:moveTo>
                <a:lnTo>
                  <a:pt x="1617481" y="3679680"/>
                </a:lnTo>
                <a:lnTo>
                  <a:pt x="1620254" y="3676806"/>
                </a:lnTo>
                <a:close/>
                <a:moveTo>
                  <a:pt x="3275352" y="3676039"/>
                </a:moveTo>
                <a:lnTo>
                  <a:pt x="3274125" y="3676471"/>
                </a:lnTo>
                <a:lnTo>
                  <a:pt x="3273651" y="3676542"/>
                </a:lnTo>
                <a:lnTo>
                  <a:pt x="3273495" y="3678296"/>
                </a:lnTo>
                <a:cubicBezTo>
                  <a:pt x="3274088" y="3678937"/>
                  <a:pt x="3274882" y="3677735"/>
                  <a:pt x="3275355" y="3676188"/>
                </a:cubicBezTo>
                <a:close/>
                <a:moveTo>
                  <a:pt x="2936816" y="3673303"/>
                </a:moveTo>
                <a:cubicBezTo>
                  <a:pt x="2936659" y="3673092"/>
                  <a:pt x="2935631" y="3674421"/>
                  <a:pt x="2934398" y="3676286"/>
                </a:cubicBezTo>
                <a:cubicBezTo>
                  <a:pt x="2931931" y="3680016"/>
                  <a:pt x="2928640" y="3685892"/>
                  <a:pt x="2929835" y="3685882"/>
                </a:cubicBezTo>
                <a:lnTo>
                  <a:pt x="2934015" y="3679559"/>
                </a:lnTo>
                <a:cubicBezTo>
                  <a:pt x="2936262" y="3675265"/>
                  <a:pt x="2936973" y="3673514"/>
                  <a:pt x="2936816" y="3673303"/>
                </a:cubicBezTo>
                <a:close/>
                <a:moveTo>
                  <a:pt x="4303130" y="3668543"/>
                </a:moveTo>
                <a:lnTo>
                  <a:pt x="4302429" y="3668705"/>
                </a:lnTo>
                <a:lnTo>
                  <a:pt x="4299345" y="3669642"/>
                </a:lnTo>
                <a:lnTo>
                  <a:pt x="4299452" y="3669755"/>
                </a:lnTo>
                <a:close/>
                <a:moveTo>
                  <a:pt x="3292593" y="3655571"/>
                </a:moveTo>
                <a:cubicBezTo>
                  <a:pt x="3290218" y="3653004"/>
                  <a:pt x="3288413" y="3661893"/>
                  <a:pt x="3285050" y="3663897"/>
                </a:cubicBezTo>
                <a:cubicBezTo>
                  <a:pt x="3283358" y="3664020"/>
                  <a:pt x="3282074" y="3664936"/>
                  <a:pt x="3281208" y="3666028"/>
                </a:cubicBezTo>
                <a:lnTo>
                  <a:pt x="3280284" y="3669655"/>
                </a:lnTo>
                <a:lnTo>
                  <a:pt x="3280587" y="3669531"/>
                </a:lnTo>
                <a:lnTo>
                  <a:pt x="3285050" y="3663897"/>
                </a:lnTo>
                <a:cubicBezTo>
                  <a:pt x="3287424" y="3666465"/>
                  <a:pt x="3290419" y="3658858"/>
                  <a:pt x="3292593" y="3655571"/>
                </a:cubicBezTo>
                <a:close/>
                <a:moveTo>
                  <a:pt x="4202890" y="3650531"/>
                </a:moveTo>
                <a:lnTo>
                  <a:pt x="4199229" y="3650879"/>
                </a:lnTo>
                <a:lnTo>
                  <a:pt x="4198409" y="3651099"/>
                </a:lnTo>
                <a:lnTo>
                  <a:pt x="4202643" y="3650596"/>
                </a:lnTo>
                <a:close/>
                <a:moveTo>
                  <a:pt x="4266813" y="3644482"/>
                </a:moveTo>
                <a:cubicBezTo>
                  <a:pt x="4267698" y="3644402"/>
                  <a:pt x="4268545" y="3644499"/>
                  <a:pt x="4268691" y="3644912"/>
                </a:cubicBezTo>
                <a:cubicBezTo>
                  <a:pt x="4268691" y="3644912"/>
                  <a:pt x="4266525" y="3646229"/>
                  <a:pt x="4265134" y="3645735"/>
                </a:cubicBezTo>
                <a:cubicBezTo>
                  <a:pt x="4264584" y="3645540"/>
                  <a:pt x="4264506" y="3645322"/>
                  <a:pt x="4264706" y="3645121"/>
                </a:cubicBezTo>
                <a:cubicBezTo>
                  <a:pt x="4265005" y="3644821"/>
                  <a:pt x="4265928" y="3644563"/>
                  <a:pt x="4266813" y="3644482"/>
                </a:cubicBezTo>
                <a:close/>
                <a:moveTo>
                  <a:pt x="4233898" y="3642425"/>
                </a:moveTo>
                <a:lnTo>
                  <a:pt x="4230449" y="3642719"/>
                </a:lnTo>
                <a:lnTo>
                  <a:pt x="4226489" y="3644361"/>
                </a:lnTo>
                <a:close/>
                <a:moveTo>
                  <a:pt x="3423677" y="3639121"/>
                </a:moveTo>
                <a:cubicBezTo>
                  <a:pt x="3414444" y="3643723"/>
                  <a:pt x="3403367" y="3647619"/>
                  <a:pt x="3392624" y="3649888"/>
                </a:cubicBezTo>
                <a:cubicBezTo>
                  <a:pt x="3394556" y="3648154"/>
                  <a:pt x="3396791" y="3646756"/>
                  <a:pt x="3399225" y="3645598"/>
                </a:cubicBezTo>
                <a:cubicBezTo>
                  <a:pt x="3406528" y="3642127"/>
                  <a:pt x="3415622" y="3640823"/>
                  <a:pt x="3423677" y="3639121"/>
                </a:cubicBezTo>
                <a:close/>
                <a:moveTo>
                  <a:pt x="1643722" y="3638465"/>
                </a:moveTo>
                <a:cubicBezTo>
                  <a:pt x="1643295" y="3639470"/>
                  <a:pt x="1643549" y="3642150"/>
                  <a:pt x="1641198" y="3641146"/>
                </a:cubicBezTo>
                <a:cubicBezTo>
                  <a:pt x="1641660" y="3640057"/>
                  <a:pt x="1641996" y="3639261"/>
                  <a:pt x="1642363" y="3638800"/>
                </a:cubicBezTo>
                <a:cubicBezTo>
                  <a:pt x="1642733" y="3638339"/>
                  <a:pt x="1643133" y="3638213"/>
                  <a:pt x="1643722" y="3638465"/>
                </a:cubicBezTo>
                <a:close/>
                <a:moveTo>
                  <a:pt x="4251029" y="3637999"/>
                </a:moveTo>
                <a:lnTo>
                  <a:pt x="4245845" y="3638540"/>
                </a:lnTo>
                <a:lnTo>
                  <a:pt x="4237943" y="3639218"/>
                </a:lnTo>
                <a:lnTo>
                  <a:pt x="4235091" y="3640653"/>
                </a:lnTo>
                <a:lnTo>
                  <a:pt x="4234123" y="3641093"/>
                </a:lnTo>
                <a:lnTo>
                  <a:pt x="4236593" y="3640983"/>
                </a:lnTo>
                <a:lnTo>
                  <a:pt x="4239376" y="3640993"/>
                </a:lnTo>
                <a:lnTo>
                  <a:pt x="4242994" y="3640047"/>
                </a:lnTo>
                <a:close/>
                <a:moveTo>
                  <a:pt x="3425224" y="3637650"/>
                </a:moveTo>
                <a:cubicBezTo>
                  <a:pt x="3425991" y="3637548"/>
                  <a:pt x="3426946" y="3637738"/>
                  <a:pt x="3427902" y="3637928"/>
                </a:cubicBezTo>
                <a:cubicBezTo>
                  <a:pt x="3427499" y="3639881"/>
                  <a:pt x="3425588" y="3639501"/>
                  <a:pt x="3423677" y="3639121"/>
                </a:cubicBezTo>
                <a:cubicBezTo>
                  <a:pt x="3423879" y="3638144"/>
                  <a:pt x="3424457" y="3637751"/>
                  <a:pt x="3425224" y="3637650"/>
                </a:cubicBezTo>
                <a:close/>
                <a:moveTo>
                  <a:pt x="4260496" y="3637009"/>
                </a:moveTo>
                <a:lnTo>
                  <a:pt x="4260079" y="3637961"/>
                </a:lnTo>
                <a:cubicBezTo>
                  <a:pt x="4259914" y="3638341"/>
                  <a:pt x="4259830" y="3638530"/>
                  <a:pt x="4259955" y="3638245"/>
                </a:cubicBezTo>
                <a:close/>
                <a:moveTo>
                  <a:pt x="3307159" y="3636619"/>
                </a:moveTo>
                <a:cubicBezTo>
                  <a:pt x="3306612" y="3636679"/>
                  <a:pt x="3306088" y="3637278"/>
                  <a:pt x="3305611" y="3638144"/>
                </a:cubicBezTo>
                <a:cubicBezTo>
                  <a:pt x="3304179" y="3640743"/>
                  <a:pt x="3303163" y="3645744"/>
                  <a:pt x="3303163" y="3645744"/>
                </a:cubicBezTo>
                <a:cubicBezTo>
                  <a:pt x="3305550" y="3645724"/>
                  <a:pt x="3308347" y="3637903"/>
                  <a:pt x="3307159" y="3636619"/>
                </a:cubicBezTo>
                <a:close/>
                <a:moveTo>
                  <a:pt x="1646244" y="3635784"/>
                </a:moveTo>
                <a:cubicBezTo>
                  <a:pt x="1645818" y="3636789"/>
                  <a:pt x="1646073" y="3639469"/>
                  <a:pt x="1643722" y="3638465"/>
                </a:cubicBezTo>
                <a:cubicBezTo>
                  <a:pt x="1644181" y="3637376"/>
                  <a:pt x="1644519" y="3636580"/>
                  <a:pt x="1644888" y="3636119"/>
                </a:cubicBezTo>
                <a:cubicBezTo>
                  <a:pt x="1645256" y="3635659"/>
                  <a:pt x="1645656" y="3635533"/>
                  <a:pt x="1646244" y="3635784"/>
                </a:cubicBezTo>
                <a:close/>
                <a:moveTo>
                  <a:pt x="4286184" y="3634273"/>
                </a:moveTo>
                <a:lnTo>
                  <a:pt x="4278557" y="3635089"/>
                </a:lnTo>
                <a:lnTo>
                  <a:pt x="4282573" y="3635843"/>
                </a:lnTo>
                <a:lnTo>
                  <a:pt x="4284809" y="3634900"/>
                </a:lnTo>
                <a:lnTo>
                  <a:pt x="4286784" y="3634310"/>
                </a:lnTo>
                <a:lnTo>
                  <a:pt x="4286658" y="3634305"/>
                </a:lnTo>
                <a:cubicBezTo>
                  <a:pt x="4286356" y="3634287"/>
                  <a:pt x="4286184" y="3634273"/>
                  <a:pt x="4286184" y="3634273"/>
                </a:cubicBezTo>
                <a:close/>
                <a:moveTo>
                  <a:pt x="3435225" y="3632946"/>
                </a:moveTo>
                <a:cubicBezTo>
                  <a:pt x="3439046" y="3633706"/>
                  <a:pt x="3436263" y="3637558"/>
                  <a:pt x="3434354" y="3637177"/>
                </a:cubicBezTo>
                <a:cubicBezTo>
                  <a:pt x="3432443" y="3636798"/>
                  <a:pt x="3435225" y="3632946"/>
                  <a:pt x="3435225" y="3632946"/>
                </a:cubicBezTo>
                <a:close/>
                <a:moveTo>
                  <a:pt x="1701493" y="3632674"/>
                </a:moveTo>
                <a:cubicBezTo>
                  <a:pt x="1701894" y="3632649"/>
                  <a:pt x="1702043" y="3632947"/>
                  <a:pt x="1701706" y="3633743"/>
                </a:cubicBezTo>
                <a:cubicBezTo>
                  <a:pt x="1700854" y="3635754"/>
                  <a:pt x="1697385" y="3636844"/>
                  <a:pt x="1697385" y="3636844"/>
                </a:cubicBezTo>
                <a:cubicBezTo>
                  <a:pt x="1697104" y="3636279"/>
                  <a:pt x="1697831" y="3635254"/>
                  <a:pt x="1698778" y="3634361"/>
                </a:cubicBezTo>
                <a:cubicBezTo>
                  <a:pt x="1699725" y="3633470"/>
                  <a:pt x="1700892" y="3632708"/>
                  <a:pt x="1701493" y="3632674"/>
                </a:cubicBezTo>
                <a:close/>
                <a:moveTo>
                  <a:pt x="1653442" y="3629165"/>
                </a:moveTo>
                <a:cubicBezTo>
                  <a:pt x="1652166" y="3632180"/>
                  <a:pt x="1649447" y="3634777"/>
                  <a:pt x="1646244" y="3635784"/>
                </a:cubicBezTo>
                <a:cubicBezTo>
                  <a:pt x="1647718" y="3633941"/>
                  <a:pt x="1648668" y="3632516"/>
                  <a:pt x="1649674" y="3631438"/>
                </a:cubicBezTo>
                <a:cubicBezTo>
                  <a:pt x="1650681" y="3630359"/>
                  <a:pt x="1651742" y="3629625"/>
                  <a:pt x="1653442" y="3629165"/>
                </a:cubicBezTo>
                <a:close/>
                <a:moveTo>
                  <a:pt x="3314535" y="3628544"/>
                </a:moveTo>
                <a:cubicBezTo>
                  <a:pt x="3313532" y="3630062"/>
                  <a:pt x="3310736" y="3637884"/>
                  <a:pt x="3310736" y="3637884"/>
                </a:cubicBezTo>
                <a:cubicBezTo>
                  <a:pt x="3315284" y="3637162"/>
                  <a:pt x="3314535" y="3628544"/>
                  <a:pt x="3314535" y="3628544"/>
                </a:cubicBezTo>
                <a:close/>
                <a:moveTo>
                  <a:pt x="4205191" y="3626502"/>
                </a:moveTo>
                <a:lnTo>
                  <a:pt x="4203383" y="3626624"/>
                </a:lnTo>
                <a:lnTo>
                  <a:pt x="4203126" y="3626925"/>
                </a:lnTo>
                <a:lnTo>
                  <a:pt x="4203357" y="3627202"/>
                </a:lnTo>
                <a:cubicBezTo>
                  <a:pt x="4204054" y="3627450"/>
                  <a:pt x="4204357" y="3626595"/>
                  <a:pt x="4205053" y="3626842"/>
                </a:cubicBezTo>
                <a:lnTo>
                  <a:pt x="4205388" y="3626617"/>
                </a:lnTo>
                <a:close/>
                <a:moveTo>
                  <a:pt x="1758098" y="3623632"/>
                </a:moveTo>
                <a:lnTo>
                  <a:pt x="1757856" y="3624650"/>
                </a:lnTo>
                <a:cubicBezTo>
                  <a:pt x="1757834" y="3624740"/>
                  <a:pt x="1757912" y="3624414"/>
                  <a:pt x="1758036" y="3623890"/>
                </a:cubicBezTo>
                <a:close/>
                <a:moveTo>
                  <a:pt x="4327320" y="3622885"/>
                </a:moveTo>
                <a:lnTo>
                  <a:pt x="4323926" y="3623266"/>
                </a:lnTo>
                <a:lnTo>
                  <a:pt x="4324600" y="3622998"/>
                </a:lnTo>
                <a:close/>
                <a:moveTo>
                  <a:pt x="4241786" y="3622508"/>
                </a:moveTo>
                <a:cubicBezTo>
                  <a:pt x="4241786" y="3622508"/>
                  <a:pt x="4238468" y="3622955"/>
                  <a:pt x="4237690" y="3623491"/>
                </a:cubicBezTo>
                <a:cubicBezTo>
                  <a:pt x="4237430" y="3623669"/>
                  <a:pt x="4237453" y="3623858"/>
                  <a:pt x="4237974" y="3624044"/>
                </a:cubicBezTo>
                <a:lnTo>
                  <a:pt x="4239776" y="3624284"/>
                </a:lnTo>
                <a:lnTo>
                  <a:pt x="4240266" y="3624237"/>
                </a:lnTo>
                <a:lnTo>
                  <a:pt x="4241532" y="3623863"/>
                </a:lnTo>
                <a:cubicBezTo>
                  <a:pt x="4242311" y="3623418"/>
                  <a:pt x="4242538" y="3622776"/>
                  <a:pt x="4241786" y="3622508"/>
                </a:cubicBezTo>
                <a:close/>
                <a:moveTo>
                  <a:pt x="3321105" y="3622201"/>
                </a:moveTo>
                <a:cubicBezTo>
                  <a:pt x="3320101" y="3623719"/>
                  <a:pt x="3317107" y="3631326"/>
                  <a:pt x="3318278" y="3629555"/>
                </a:cubicBezTo>
                <a:cubicBezTo>
                  <a:pt x="3320469" y="3629321"/>
                  <a:pt x="3323463" y="3621714"/>
                  <a:pt x="3321105" y="3622201"/>
                </a:cubicBezTo>
                <a:close/>
                <a:moveTo>
                  <a:pt x="4288407" y="3617224"/>
                </a:moveTo>
                <a:cubicBezTo>
                  <a:pt x="4289412" y="3617199"/>
                  <a:pt x="4290560" y="3617367"/>
                  <a:pt x="4292162" y="3617454"/>
                </a:cubicBezTo>
                <a:cubicBezTo>
                  <a:pt x="4290162" y="3618670"/>
                  <a:pt x="4287605" y="3618884"/>
                  <a:pt x="4285518" y="3618143"/>
                </a:cubicBezTo>
                <a:cubicBezTo>
                  <a:pt x="4286543" y="3617465"/>
                  <a:pt x="4287403" y="3617249"/>
                  <a:pt x="4288407" y="3617224"/>
                </a:cubicBezTo>
                <a:close/>
                <a:moveTo>
                  <a:pt x="4292963" y="3616896"/>
                </a:moveTo>
                <a:cubicBezTo>
                  <a:pt x="4293364" y="3616918"/>
                  <a:pt x="4293915" y="3617114"/>
                  <a:pt x="4294668" y="3617381"/>
                </a:cubicBezTo>
                <a:cubicBezTo>
                  <a:pt x="4294061" y="3619092"/>
                  <a:pt x="4292856" y="3617701"/>
                  <a:pt x="4292162" y="3617454"/>
                </a:cubicBezTo>
                <a:cubicBezTo>
                  <a:pt x="4292313" y="3617026"/>
                  <a:pt x="4292564" y="3616874"/>
                  <a:pt x="4292963" y="3616896"/>
                </a:cubicBezTo>
                <a:close/>
                <a:moveTo>
                  <a:pt x="4295470" y="3616824"/>
                </a:moveTo>
                <a:cubicBezTo>
                  <a:pt x="4295871" y="3616846"/>
                  <a:pt x="4296422" y="3617042"/>
                  <a:pt x="4297175" y="3617309"/>
                </a:cubicBezTo>
                <a:cubicBezTo>
                  <a:pt x="4296567" y="3619021"/>
                  <a:pt x="4295363" y="3617629"/>
                  <a:pt x="4294668" y="3617381"/>
                </a:cubicBezTo>
                <a:cubicBezTo>
                  <a:pt x="4294820" y="3616954"/>
                  <a:pt x="4295070" y="3616803"/>
                  <a:pt x="4295470" y="3616824"/>
                </a:cubicBezTo>
                <a:close/>
                <a:moveTo>
                  <a:pt x="4295847" y="3603235"/>
                </a:moveTo>
                <a:lnTo>
                  <a:pt x="4295719" y="3603468"/>
                </a:lnTo>
                <a:cubicBezTo>
                  <a:pt x="4296472" y="3603565"/>
                  <a:pt x="4298241" y="3603571"/>
                  <a:pt x="4301503" y="3603486"/>
                </a:cubicBezTo>
                <a:lnTo>
                  <a:pt x="4303665" y="3603453"/>
                </a:lnTo>
                <a:lnTo>
                  <a:pt x="4300487" y="3604727"/>
                </a:lnTo>
                <a:lnTo>
                  <a:pt x="4279526" y="3612394"/>
                </a:lnTo>
                <a:lnTo>
                  <a:pt x="4271113" y="3612703"/>
                </a:lnTo>
                <a:lnTo>
                  <a:pt x="4259897" y="3614025"/>
                </a:lnTo>
                <a:lnTo>
                  <a:pt x="4264306" y="3612274"/>
                </a:lnTo>
                <a:cubicBezTo>
                  <a:pt x="4271341" y="3610756"/>
                  <a:pt x="4278408" y="3608977"/>
                  <a:pt x="4285634" y="3606810"/>
                </a:cubicBezTo>
                <a:close/>
                <a:moveTo>
                  <a:pt x="4331009" y="3591015"/>
                </a:moveTo>
                <a:lnTo>
                  <a:pt x="4333601" y="3591041"/>
                </a:lnTo>
                <a:lnTo>
                  <a:pt x="4325348" y="3594757"/>
                </a:lnTo>
                <a:lnTo>
                  <a:pt x="4317335" y="3597971"/>
                </a:lnTo>
                <a:lnTo>
                  <a:pt x="4313224" y="3597699"/>
                </a:lnTo>
                <a:lnTo>
                  <a:pt x="4311368" y="3597712"/>
                </a:lnTo>
                <a:lnTo>
                  <a:pt x="4328822" y="3591154"/>
                </a:lnTo>
                <a:close/>
                <a:moveTo>
                  <a:pt x="3555755" y="3565970"/>
                </a:moveTo>
                <a:lnTo>
                  <a:pt x="3556431" y="3566368"/>
                </a:lnTo>
                <a:lnTo>
                  <a:pt x="3554234" y="3566868"/>
                </a:lnTo>
                <a:close/>
                <a:moveTo>
                  <a:pt x="3562431" y="3564376"/>
                </a:moveTo>
                <a:lnTo>
                  <a:pt x="3564723" y="3564483"/>
                </a:lnTo>
                <a:lnTo>
                  <a:pt x="3560423" y="3565461"/>
                </a:lnTo>
                <a:close/>
                <a:moveTo>
                  <a:pt x="3575186" y="3561012"/>
                </a:moveTo>
                <a:lnTo>
                  <a:pt x="3572949" y="3562613"/>
                </a:lnTo>
                <a:lnTo>
                  <a:pt x="3567128" y="3563937"/>
                </a:lnTo>
                <a:close/>
                <a:moveTo>
                  <a:pt x="3592713" y="3555455"/>
                </a:moveTo>
                <a:lnTo>
                  <a:pt x="3583985" y="3560104"/>
                </a:lnTo>
                <a:lnTo>
                  <a:pt x="3582158" y="3560521"/>
                </a:lnTo>
                <a:lnTo>
                  <a:pt x="3575186" y="3561012"/>
                </a:lnTo>
                <a:cubicBezTo>
                  <a:pt x="3580238" y="3557986"/>
                  <a:pt x="3588221" y="3555486"/>
                  <a:pt x="3592713" y="3555455"/>
                </a:cubicBezTo>
                <a:close/>
                <a:moveTo>
                  <a:pt x="3783683" y="3555184"/>
                </a:moveTo>
                <a:cubicBezTo>
                  <a:pt x="3777081" y="3558275"/>
                  <a:pt x="3750719" y="3565571"/>
                  <a:pt x="3751122" y="3563618"/>
                </a:cubicBezTo>
                <a:lnTo>
                  <a:pt x="3752452" y="3565677"/>
                </a:lnTo>
                <a:lnTo>
                  <a:pt x="3747839" y="3567005"/>
                </a:lnTo>
                <a:lnTo>
                  <a:pt x="3740272" y="3568671"/>
                </a:lnTo>
                <a:cubicBezTo>
                  <a:pt x="3728678" y="3571166"/>
                  <a:pt x="3720047" y="3572825"/>
                  <a:pt x="3720377" y="3572285"/>
                </a:cubicBezTo>
                <a:cubicBezTo>
                  <a:pt x="3720813" y="3571568"/>
                  <a:pt x="3737179" y="3566945"/>
                  <a:pt x="3783683" y="3555184"/>
                </a:cubicBezTo>
                <a:close/>
                <a:moveTo>
                  <a:pt x="3202901" y="3553335"/>
                </a:moveTo>
                <a:lnTo>
                  <a:pt x="3201634" y="3555809"/>
                </a:lnTo>
                <a:cubicBezTo>
                  <a:pt x="3201305" y="3556450"/>
                  <a:pt x="3201523" y="3556021"/>
                  <a:pt x="3201962" y="3555168"/>
                </a:cubicBezTo>
                <a:close/>
                <a:moveTo>
                  <a:pt x="3604345" y="3550769"/>
                </a:moveTo>
                <a:cubicBezTo>
                  <a:pt x="3606993" y="3551464"/>
                  <a:pt x="3602624" y="3556358"/>
                  <a:pt x="3601660" y="3554657"/>
                </a:cubicBezTo>
                <a:close/>
                <a:moveTo>
                  <a:pt x="3204590" y="3550038"/>
                </a:moveTo>
                <a:cubicBezTo>
                  <a:pt x="3204590" y="3550038"/>
                  <a:pt x="3204152" y="3550893"/>
                  <a:pt x="3203605" y="3551961"/>
                </a:cubicBezTo>
                <a:lnTo>
                  <a:pt x="3202901" y="3553335"/>
                </a:lnTo>
                <a:close/>
                <a:moveTo>
                  <a:pt x="1736985" y="3533086"/>
                </a:moveTo>
                <a:cubicBezTo>
                  <a:pt x="1736933" y="3533932"/>
                  <a:pt x="1737859" y="3535825"/>
                  <a:pt x="1735778" y="3535702"/>
                </a:cubicBezTo>
                <a:cubicBezTo>
                  <a:pt x="1735835" y="3534785"/>
                  <a:pt x="1735877" y="3534117"/>
                  <a:pt x="1736034" y="3533684"/>
                </a:cubicBezTo>
                <a:cubicBezTo>
                  <a:pt x="1736191" y="3533251"/>
                  <a:pt x="1736464" y="3533055"/>
                  <a:pt x="1736985" y="3533086"/>
                </a:cubicBezTo>
                <a:close/>
                <a:moveTo>
                  <a:pt x="4314171" y="3532940"/>
                </a:moveTo>
                <a:cubicBezTo>
                  <a:pt x="4314312" y="3533186"/>
                  <a:pt x="4314287" y="3533267"/>
                  <a:pt x="4314127" y="3533219"/>
                </a:cubicBezTo>
                <a:lnTo>
                  <a:pt x="4313973" y="3533132"/>
                </a:lnTo>
                <a:close/>
                <a:moveTo>
                  <a:pt x="3187650" y="3531491"/>
                </a:moveTo>
                <a:lnTo>
                  <a:pt x="3171007" y="3538512"/>
                </a:lnTo>
                <a:lnTo>
                  <a:pt x="3161305" y="3548789"/>
                </a:lnTo>
                <a:cubicBezTo>
                  <a:pt x="3084815" y="3632650"/>
                  <a:pt x="3016719" y="3709973"/>
                  <a:pt x="2940979" y="3802450"/>
                </a:cubicBezTo>
                <a:cubicBezTo>
                  <a:pt x="2937397" y="3806711"/>
                  <a:pt x="2932302" y="3812324"/>
                  <a:pt x="2927353" y="3817994"/>
                </a:cubicBezTo>
                <a:lnTo>
                  <a:pt x="2923381" y="3822949"/>
                </a:lnTo>
                <a:lnTo>
                  <a:pt x="2930585" y="3819641"/>
                </a:lnTo>
                <a:lnTo>
                  <a:pt x="2942183" y="3806787"/>
                </a:lnTo>
                <a:cubicBezTo>
                  <a:pt x="3002404" y="3736594"/>
                  <a:pt x="3062240" y="3666981"/>
                  <a:pt x="3122121" y="3600266"/>
                </a:cubicBezTo>
                <a:close/>
                <a:moveTo>
                  <a:pt x="1738192" y="3530470"/>
                </a:moveTo>
                <a:cubicBezTo>
                  <a:pt x="1738139" y="3531316"/>
                  <a:pt x="1739066" y="3533209"/>
                  <a:pt x="1736985" y="3533086"/>
                </a:cubicBezTo>
                <a:cubicBezTo>
                  <a:pt x="1737042" y="3532169"/>
                  <a:pt x="1737084" y="3531501"/>
                  <a:pt x="1737241" y="3531068"/>
                </a:cubicBezTo>
                <a:cubicBezTo>
                  <a:pt x="1737399" y="3530635"/>
                  <a:pt x="1737672" y="3530439"/>
                  <a:pt x="1738192" y="3530470"/>
                </a:cubicBezTo>
                <a:close/>
                <a:moveTo>
                  <a:pt x="3227074" y="3525041"/>
                </a:moveTo>
                <a:lnTo>
                  <a:pt x="3226077" y="3527293"/>
                </a:lnTo>
                <a:cubicBezTo>
                  <a:pt x="3226077" y="3527293"/>
                  <a:pt x="3226378" y="3526614"/>
                  <a:pt x="3226753" y="3525766"/>
                </a:cubicBezTo>
                <a:close/>
                <a:moveTo>
                  <a:pt x="3227484" y="3524116"/>
                </a:moveTo>
                <a:lnTo>
                  <a:pt x="3227074" y="3525041"/>
                </a:lnTo>
                <a:lnTo>
                  <a:pt x="3227456" y="3524176"/>
                </a:lnTo>
                <a:close/>
                <a:moveTo>
                  <a:pt x="1741917" y="3523759"/>
                </a:moveTo>
                <a:cubicBezTo>
                  <a:pt x="1741758" y="3526296"/>
                  <a:pt x="1740378" y="3528901"/>
                  <a:pt x="1738192" y="3530470"/>
                </a:cubicBezTo>
                <a:cubicBezTo>
                  <a:pt x="1738822" y="3528739"/>
                  <a:pt x="1739164" y="3527451"/>
                  <a:pt x="1739642" y="3526400"/>
                </a:cubicBezTo>
                <a:cubicBezTo>
                  <a:pt x="1740119" y="3525350"/>
                  <a:pt x="1740736" y="3524538"/>
                  <a:pt x="1741917" y="3523759"/>
                </a:cubicBezTo>
                <a:close/>
                <a:moveTo>
                  <a:pt x="3228104" y="3522713"/>
                </a:moveTo>
                <a:lnTo>
                  <a:pt x="3227484" y="3524116"/>
                </a:lnTo>
                <a:lnTo>
                  <a:pt x="3227879" y="3523221"/>
                </a:lnTo>
                <a:cubicBezTo>
                  <a:pt x="3228179" y="3522544"/>
                  <a:pt x="3228329" y="3522204"/>
                  <a:pt x="3228104" y="3522713"/>
                </a:cubicBezTo>
                <a:close/>
                <a:moveTo>
                  <a:pt x="3735521" y="3522708"/>
                </a:moveTo>
                <a:lnTo>
                  <a:pt x="3737543" y="3523732"/>
                </a:lnTo>
                <a:cubicBezTo>
                  <a:pt x="3738309" y="3523629"/>
                  <a:pt x="3738889" y="3523236"/>
                  <a:pt x="3738889" y="3523236"/>
                </a:cubicBezTo>
                <a:lnTo>
                  <a:pt x="3743185" y="3523855"/>
                </a:lnTo>
                <a:lnTo>
                  <a:pt x="3688739" y="3539854"/>
                </a:lnTo>
                <a:lnTo>
                  <a:pt x="3670481" y="3543042"/>
                </a:lnTo>
                <a:lnTo>
                  <a:pt x="3675451" y="3541906"/>
                </a:lnTo>
                <a:cubicBezTo>
                  <a:pt x="3681107" y="3540608"/>
                  <a:pt x="3686221" y="3539349"/>
                  <a:pt x="3687906" y="3538342"/>
                </a:cubicBezTo>
                <a:cubicBezTo>
                  <a:pt x="3691555" y="3536156"/>
                  <a:pt x="3693959" y="3532438"/>
                  <a:pt x="3695643" y="3531429"/>
                </a:cubicBezTo>
                <a:cubicBezTo>
                  <a:pt x="3697327" y="3530421"/>
                  <a:pt x="3695888" y="3535841"/>
                  <a:pt x="3695888" y="3535841"/>
                </a:cubicBezTo>
                <a:cubicBezTo>
                  <a:pt x="3699981" y="3537093"/>
                  <a:pt x="3704724" y="3532401"/>
                  <a:pt x="3707668" y="3529482"/>
                </a:cubicBezTo>
                <a:lnTo>
                  <a:pt x="3709270" y="3528029"/>
                </a:lnTo>
                <a:lnTo>
                  <a:pt x="3710412" y="3527784"/>
                </a:lnTo>
                <a:lnTo>
                  <a:pt x="3711809" y="3528777"/>
                </a:lnTo>
                <a:cubicBezTo>
                  <a:pt x="3712332" y="3529699"/>
                  <a:pt x="3712855" y="3530620"/>
                  <a:pt x="3713697" y="3530116"/>
                </a:cubicBezTo>
                <a:lnTo>
                  <a:pt x="3715634" y="3526659"/>
                </a:lnTo>
                <a:lnTo>
                  <a:pt x="3718763" y="3525986"/>
                </a:lnTo>
                <a:lnTo>
                  <a:pt x="3720659" y="3525900"/>
                </a:lnTo>
                <a:cubicBezTo>
                  <a:pt x="3721798" y="3525836"/>
                  <a:pt x="3722880" y="3525757"/>
                  <a:pt x="3725048" y="3525599"/>
                </a:cubicBezTo>
                <a:close/>
                <a:moveTo>
                  <a:pt x="3741166" y="3521149"/>
                </a:moveTo>
                <a:lnTo>
                  <a:pt x="3738889" y="3523236"/>
                </a:lnTo>
                <a:lnTo>
                  <a:pt x="3737024" y="3522291"/>
                </a:lnTo>
                <a:close/>
                <a:moveTo>
                  <a:pt x="4292511" y="3518619"/>
                </a:moveTo>
                <a:cubicBezTo>
                  <a:pt x="4291040" y="3519200"/>
                  <a:pt x="4289795" y="3519743"/>
                  <a:pt x="4289666" y="3519740"/>
                </a:cubicBezTo>
                <a:cubicBezTo>
                  <a:pt x="4289603" y="3519739"/>
                  <a:pt x="4289817" y="3519602"/>
                  <a:pt x="4290423" y="3519264"/>
                </a:cubicBezTo>
                <a:lnTo>
                  <a:pt x="4291039" y="3518932"/>
                </a:lnTo>
                <a:close/>
                <a:moveTo>
                  <a:pt x="1766492" y="3517683"/>
                </a:moveTo>
                <a:lnTo>
                  <a:pt x="1766087" y="3518408"/>
                </a:lnTo>
                <a:lnTo>
                  <a:pt x="1766425" y="3518102"/>
                </a:lnTo>
                <a:close/>
                <a:moveTo>
                  <a:pt x="3962866" y="3515322"/>
                </a:moveTo>
                <a:cubicBezTo>
                  <a:pt x="3962231" y="3515307"/>
                  <a:pt x="3960616" y="3515556"/>
                  <a:pt x="3957537" y="3516228"/>
                </a:cubicBezTo>
                <a:cubicBezTo>
                  <a:pt x="3952031" y="3518124"/>
                  <a:pt x="3945780" y="3519916"/>
                  <a:pt x="3940411" y="3521057"/>
                </a:cubicBezTo>
                <a:cubicBezTo>
                  <a:pt x="3930652" y="3523529"/>
                  <a:pt x="3925500" y="3524428"/>
                  <a:pt x="3916691" y="3526435"/>
                </a:cubicBezTo>
                <a:cubicBezTo>
                  <a:pt x="3902427" y="3530195"/>
                  <a:pt x="3886033" y="3537371"/>
                  <a:pt x="3871719" y="3541275"/>
                </a:cubicBezTo>
                <a:cubicBezTo>
                  <a:pt x="3860376" y="3544708"/>
                  <a:pt x="3849314" y="3548001"/>
                  <a:pt x="3837987" y="3551440"/>
                </a:cubicBezTo>
                <a:lnTo>
                  <a:pt x="3824936" y="3555524"/>
                </a:lnTo>
                <a:lnTo>
                  <a:pt x="3882406" y="3539612"/>
                </a:lnTo>
                <a:lnTo>
                  <a:pt x="3887540" y="3537907"/>
                </a:lnTo>
                <a:cubicBezTo>
                  <a:pt x="3909919" y="3531894"/>
                  <a:pt x="3930791" y="3525345"/>
                  <a:pt x="3955234" y="3518298"/>
                </a:cubicBezTo>
                <a:cubicBezTo>
                  <a:pt x="3956988" y="3517959"/>
                  <a:pt x="3960642" y="3516769"/>
                  <a:pt x="3962319" y="3516000"/>
                </a:cubicBezTo>
                <a:cubicBezTo>
                  <a:pt x="3963158" y="3515616"/>
                  <a:pt x="3963502" y="3515337"/>
                  <a:pt x="3962866" y="3515322"/>
                </a:cubicBezTo>
                <a:close/>
                <a:moveTo>
                  <a:pt x="3236631" y="3514411"/>
                </a:moveTo>
                <a:cubicBezTo>
                  <a:pt x="3237634" y="3512895"/>
                  <a:pt x="3235644" y="3518984"/>
                  <a:pt x="3234640" y="3520501"/>
                </a:cubicBezTo>
                <a:cubicBezTo>
                  <a:pt x="3233750" y="3519538"/>
                  <a:pt x="3234646" y="3515873"/>
                  <a:pt x="3235652" y="3514641"/>
                </a:cubicBezTo>
                <a:cubicBezTo>
                  <a:pt x="3235987" y="3514231"/>
                  <a:pt x="3236334" y="3514091"/>
                  <a:pt x="3236631" y="3514411"/>
                </a:cubicBezTo>
                <a:close/>
                <a:moveTo>
                  <a:pt x="3243611" y="3510988"/>
                </a:moveTo>
                <a:lnTo>
                  <a:pt x="3243084" y="3512110"/>
                </a:lnTo>
                <a:cubicBezTo>
                  <a:pt x="3242850" y="3512609"/>
                  <a:pt x="3243006" y="3512276"/>
                  <a:pt x="3243317" y="3511611"/>
                </a:cubicBezTo>
                <a:close/>
                <a:moveTo>
                  <a:pt x="3245194" y="3507621"/>
                </a:moveTo>
                <a:lnTo>
                  <a:pt x="3243611" y="3510988"/>
                </a:lnTo>
                <a:lnTo>
                  <a:pt x="3244490" y="3509118"/>
                </a:lnTo>
                <a:cubicBezTo>
                  <a:pt x="3244881" y="3508286"/>
                  <a:pt x="3245194" y="3507621"/>
                  <a:pt x="3245194" y="3507621"/>
                </a:cubicBezTo>
                <a:close/>
                <a:moveTo>
                  <a:pt x="3245889" y="3506920"/>
                </a:moveTo>
                <a:lnTo>
                  <a:pt x="3226071" y="3515280"/>
                </a:lnTo>
                <a:lnTo>
                  <a:pt x="3160210" y="3585338"/>
                </a:lnTo>
                <a:cubicBezTo>
                  <a:pt x="3127836" y="3621470"/>
                  <a:pt x="3094277" y="3657082"/>
                  <a:pt x="3060941" y="3693962"/>
                </a:cubicBezTo>
                <a:lnTo>
                  <a:pt x="2967795" y="3804510"/>
                </a:lnTo>
                <a:lnTo>
                  <a:pt x="2980634" y="3799553"/>
                </a:lnTo>
                <a:lnTo>
                  <a:pt x="3040053" y="3732157"/>
                </a:lnTo>
                <a:cubicBezTo>
                  <a:pt x="3077111" y="3688944"/>
                  <a:pt x="3116360" y="3645497"/>
                  <a:pt x="3154588" y="3600512"/>
                </a:cubicBezTo>
                <a:cubicBezTo>
                  <a:pt x="3167331" y="3587397"/>
                  <a:pt x="3213136" y="3540194"/>
                  <a:pt x="3187832" y="3569222"/>
                </a:cubicBezTo>
                <a:cubicBezTo>
                  <a:pt x="3133468" y="3628859"/>
                  <a:pt x="3086493" y="3677835"/>
                  <a:pt x="3037879" y="3735446"/>
                </a:cubicBezTo>
                <a:lnTo>
                  <a:pt x="2985240" y="3797774"/>
                </a:lnTo>
                <a:lnTo>
                  <a:pt x="2994305" y="3794274"/>
                </a:lnTo>
                <a:lnTo>
                  <a:pt x="3071125" y="3704157"/>
                </a:lnTo>
                <a:cubicBezTo>
                  <a:pt x="3124104" y="3643023"/>
                  <a:pt x="3176293" y="3586674"/>
                  <a:pt x="3226278" y="3533148"/>
                </a:cubicBezTo>
                <a:cubicBezTo>
                  <a:pt x="3233820" y="3524820"/>
                  <a:pt x="3255141" y="3502326"/>
                  <a:pt x="3245194" y="3507621"/>
                </a:cubicBezTo>
                <a:close/>
                <a:moveTo>
                  <a:pt x="1761315" y="3502353"/>
                </a:moveTo>
                <a:lnTo>
                  <a:pt x="1759470" y="3503626"/>
                </a:lnTo>
                <a:lnTo>
                  <a:pt x="1744431" y="3531633"/>
                </a:lnTo>
                <a:lnTo>
                  <a:pt x="1736927" y="3544711"/>
                </a:lnTo>
                <a:lnTo>
                  <a:pt x="1742598" y="3539595"/>
                </a:lnTo>
                <a:lnTo>
                  <a:pt x="1744587" y="3535426"/>
                </a:lnTo>
                <a:close/>
                <a:moveTo>
                  <a:pt x="4282895" y="3502289"/>
                </a:moveTo>
                <a:lnTo>
                  <a:pt x="4280659" y="3503456"/>
                </a:lnTo>
                <a:lnTo>
                  <a:pt x="4282097" y="3502982"/>
                </a:lnTo>
                <a:close/>
                <a:moveTo>
                  <a:pt x="4184031" y="3496032"/>
                </a:moveTo>
                <a:lnTo>
                  <a:pt x="4176192" y="3497309"/>
                </a:lnTo>
                <a:cubicBezTo>
                  <a:pt x="4174764" y="3497605"/>
                  <a:pt x="4173856" y="3497864"/>
                  <a:pt x="4174077" y="3498012"/>
                </a:cubicBezTo>
                <a:lnTo>
                  <a:pt x="4175792" y="3498027"/>
                </a:lnTo>
                <a:lnTo>
                  <a:pt x="4177144" y="3497748"/>
                </a:lnTo>
                <a:close/>
                <a:moveTo>
                  <a:pt x="1777977" y="3490858"/>
                </a:moveTo>
                <a:lnTo>
                  <a:pt x="1772901" y="3494360"/>
                </a:lnTo>
                <a:lnTo>
                  <a:pt x="1755298" y="3528138"/>
                </a:lnTo>
                <a:lnTo>
                  <a:pt x="1761600" y="3522453"/>
                </a:lnTo>
                <a:lnTo>
                  <a:pt x="1774200" y="3498330"/>
                </a:lnTo>
                <a:close/>
                <a:moveTo>
                  <a:pt x="4044332" y="3486230"/>
                </a:moveTo>
                <a:cubicBezTo>
                  <a:pt x="4045724" y="3486724"/>
                  <a:pt x="4044370" y="3488330"/>
                  <a:pt x="4043675" y="3488084"/>
                </a:cubicBezTo>
                <a:cubicBezTo>
                  <a:pt x="4043326" y="3487960"/>
                  <a:pt x="4043491" y="3487497"/>
                  <a:pt x="4043742" y="3487064"/>
                </a:cubicBezTo>
                <a:cubicBezTo>
                  <a:pt x="4043994" y="3486632"/>
                  <a:pt x="4044332" y="3486230"/>
                  <a:pt x="4044332" y="3486230"/>
                </a:cubicBezTo>
                <a:close/>
                <a:moveTo>
                  <a:pt x="3295971" y="3486049"/>
                </a:moveTo>
                <a:lnTo>
                  <a:pt x="3287415" y="3489596"/>
                </a:lnTo>
                <a:lnTo>
                  <a:pt x="3250906" y="3524639"/>
                </a:lnTo>
                <a:cubicBezTo>
                  <a:pt x="3242941" y="3532835"/>
                  <a:pt x="3232091" y="3545196"/>
                  <a:pt x="3230567" y="3548137"/>
                </a:cubicBezTo>
                <a:cubicBezTo>
                  <a:pt x="3229653" y="3549901"/>
                  <a:pt x="3232097" y="3548273"/>
                  <a:pt x="3240538" y="3540320"/>
                </a:cubicBezTo>
                <a:close/>
                <a:moveTo>
                  <a:pt x="4242247" y="3480084"/>
                </a:moveTo>
                <a:cubicBezTo>
                  <a:pt x="4243132" y="3480003"/>
                  <a:pt x="4243979" y="3480102"/>
                  <a:pt x="4244126" y="3480515"/>
                </a:cubicBezTo>
                <a:cubicBezTo>
                  <a:pt x="4244126" y="3480515"/>
                  <a:pt x="4241960" y="3481833"/>
                  <a:pt x="4240569" y="3481338"/>
                </a:cubicBezTo>
                <a:cubicBezTo>
                  <a:pt x="4240018" y="3481143"/>
                  <a:pt x="4239940" y="3480923"/>
                  <a:pt x="4240140" y="3480723"/>
                </a:cubicBezTo>
                <a:cubicBezTo>
                  <a:pt x="4240438" y="3480423"/>
                  <a:pt x="4241363" y="3480165"/>
                  <a:pt x="4242247" y="3480084"/>
                </a:cubicBezTo>
                <a:close/>
                <a:moveTo>
                  <a:pt x="4218306" y="3475954"/>
                </a:moveTo>
                <a:cubicBezTo>
                  <a:pt x="4219043" y="3475856"/>
                  <a:pt x="4219844" y="3475899"/>
                  <a:pt x="4220597" y="3476166"/>
                </a:cubicBezTo>
                <a:cubicBezTo>
                  <a:pt x="4219294" y="3477630"/>
                  <a:pt x="4218482" y="3477342"/>
                  <a:pt x="4216395" y="3476600"/>
                </a:cubicBezTo>
                <a:cubicBezTo>
                  <a:pt x="4216894" y="3476295"/>
                  <a:pt x="4217569" y="3476054"/>
                  <a:pt x="4218306" y="3475954"/>
                </a:cubicBezTo>
                <a:close/>
                <a:moveTo>
                  <a:pt x="4169602" y="3468144"/>
                </a:moveTo>
                <a:lnTo>
                  <a:pt x="4169992" y="3469241"/>
                </a:lnTo>
                <a:cubicBezTo>
                  <a:pt x="4163165" y="3470267"/>
                  <a:pt x="4157039" y="3471059"/>
                  <a:pt x="4157260" y="3470756"/>
                </a:cubicBezTo>
                <a:cubicBezTo>
                  <a:pt x="4157372" y="3470606"/>
                  <a:pt x="4159068" y="3470180"/>
                  <a:pt x="4163059" y="3469373"/>
                </a:cubicBezTo>
                <a:close/>
                <a:moveTo>
                  <a:pt x="4169655" y="3468134"/>
                </a:moveTo>
                <a:lnTo>
                  <a:pt x="4169602" y="3468144"/>
                </a:lnTo>
                <a:lnTo>
                  <a:pt x="4169601" y="3468138"/>
                </a:lnTo>
                <a:close/>
                <a:moveTo>
                  <a:pt x="1810871" y="3467073"/>
                </a:moveTo>
                <a:lnTo>
                  <a:pt x="1802678" y="3473079"/>
                </a:lnTo>
                <a:lnTo>
                  <a:pt x="1791160" y="3493284"/>
                </a:lnTo>
                <a:lnTo>
                  <a:pt x="1800842" y="3474425"/>
                </a:lnTo>
                <a:lnTo>
                  <a:pt x="1793738" y="3479632"/>
                </a:lnTo>
                <a:lnTo>
                  <a:pt x="1788082" y="3488066"/>
                </a:lnTo>
                <a:lnTo>
                  <a:pt x="1775026" y="3510346"/>
                </a:lnTo>
                <a:lnTo>
                  <a:pt x="1798452" y="3489214"/>
                </a:lnTo>
                <a:lnTo>
                  <a:pt x="1808088" y="3471732"/>
                </a:lnTo>
                <a:close/>
                <a:moveTo>
                  <a:pt x="4182614" y="3465699"/>
                </a:moveTo>
                <a:cubicBezTo>
                  <a:pt x="4181240" y="3466255"/>
                  <a:pt x="4177911" y="3467079"/>
                  <a:pt x="4174964" y="3467657"/>
                </a:cubicBezTo>
                <a:lnTo>
                  <a:pt x="4169655" y="3468134"/>
                </a:lnTo>
                <a:close/>
                <a:moveTo>
                  <a:pt x="3371905" y="3464453"/>
                </a:moveTo>
                <a:lnTo>
                  <a:pt x="3344191" y="3490509"/>
                </a:lnTo>
                <a:cubicBezTo>
                  <a:pt x="3280454" y="3552335"/>
                  <a:pt x="3217145" y="3619318"/>
                  <a:pt x="3154062" y="3690420"/>
                </a:cubicBezTo>
                <a:lnTo>
                  <a:pt x="3099085" y="3755830"/>
                </a:lnTo>
                <a:lnTo>
                  <a:pt x="3103051" y="3754402"/>
                </a:lnTo>
                <a:lnTo>
                  <a:pt x="3153932" y="3695081"/>
                </a:lnTo>
                <a:cubicBezTo>
                  <a:pt x="3217103" y="3624488"/>
                  <a:pt x="3280568" y="3557032"/>
                  <a:pt x="3344340" y="3493964"/>
                </a:cubicBezTo>
                <a:lnTo>
                  <a:pt x="3372658" y="3466672"/>
                </a:lnTo>
                <a:close/>
                <a:moveTo>
                  <a:pt x="4302754" y="3458487"/>
                </a:moveTo>
                <a:lnTo>
                  <a:pt x="4299360" y="3458868"/>
                </a:lnTo>
                <a:lnTo>
                  <a:pt x="4300035" y="3458600"/>
                </a:lnTo>
                <a:close/>
                <a:moveTo>
                  <a:pt x="4217220" y="3458110"/>
                </a:moveTo>
                <a:cubicBezTo>
                  <a:pt x="4217220" y="3458110"/>
                  <a:pt x="4213902" y="3458556"/>
                  <a:pt x="4213124" y="3459093"/>
                </a:cubicBezTo>
                <a:cubicBezTo>
                  <a:pt x="4212864" y="3459271"/>
                  <a:pt x="4212887" y="3459460"/>
                  <a:pt x="4213409" y="3459646"/>
                </a:cubicBezTo>
                <a:cubicBezTo>
                  <a:pt x="4216308" y="3460675"/>
                  <a:pt x="4218727" y="3458645"/>
                  <a:pt x="4217220" y="3458110"/>
                </a:cubicBezTo>
                <a:close/>
                <a:moveTo>
                  <a:pt x="1826167" y="3455862"/>
                </a:moveTo>
                <a:lnTo>
                  <a:pt x="1823615" y="3457732"/>
                </a:lnTo>
                <a:lnTo>
                  <a:pt x="1819996" y="3463444"/>
                </a:lnTo>
                <a:lnTo>
                  <a:pt x="1810299" y="3479318"/>
                </a:lnTo>
                <a:lnTo>
                  <a:pt x="1816174" y="3474128"/>
                </a:lnTo>
                <a:lnTo>
                  <a:pt x="1825811" y="3456714"/>
                </a:lnTo>
                <a:close/>
                <a:moveTo>
                  <a:pt x="4263842" y="3452826"/>
                </a:moveTo>
                <a:cubicBezTo>
                  <a:pt x="4264846" y="3452802"/>
                  <a:pt x="4265995" y="3452969"/>
                  <a:pt x="4267596" y="3453057"/>
                </a:cubicBezTo>
                <a:cubicBezTo>
                  <a:pt x="4265597" y="3454272"/>
                  <a:pt x="4263039" y="3454487"/>
                  <a:pt x="4260952" y="3453746"/>
                </a:cubicBezTo>
                <a:cubicBezTo>
                  <a:pt x="4261977" y="3453066"/>
                  <a:pt x="4262837" y="3452850"/>
                  <a:pt x="4263842" y="3452826"/>
                </a:cubicBezTo>
                <a:close/>
                <a:moveTo>
                  <a:pt x="4268398" y="3452499"/>
                </a:moveTo>
                <a:cubicBezTo>
                  <a:pt x="4268799" y="3452521"/>
                  <a:pt x="4269349" y="3452716"/>
                  <a:pt x="4270103" y="3452985"/>
                </a:cubicBezTo>
                <a:cubicBezTo>
                  <a:pt x="4269495" y="3454695"/>
                  <a:pt x="4268292" y="3453303"/>
                  <a:pt x="4267596" y="3453057"/>
                </a:cubicBezTo>
                <a:cubicBezTo>
                  <a:pt x="4267748" y="3452628"/>
                  <a:pt x="4267999" y="3452477"/>
                  <a:pt x="4268398" y="3452499"/>
                </a:cubicBezTo>
                <a:close/>
                <a:moveTo>
                  <a:pt x="4270905" y="3452426"/>
                </a:moveTo>
                <a:cubicBezTo>
                  <a:pt x="4271305" y="3452449"/>
                  <a:pt x="4271856" y="3452644"/>
                  <a:pt x="4272610" y="3452911"/>
                </a:cubicBezTo>
                <a:cubicBezTo>
                  <a:pt x="4272001" y="3454623"/>
                  <a:pt x="4270799" y="3453231"/>
                  <a:pt x="4270103" y="3452985"/>
                </a:cubicBezTo>
                <a:cubicBezTo>
                  <a:pt x="4270255" y="3452556"/>
                  <a:pt x="4270504" y="3452404"/>
                  <a:pt x="4270905" y="3452426"/>
                </a:cubicBezTo>
                <a:close/>
                <a:moveTo>
                  <a:pt x="2849549" y="3449544"/>
                </a:moveTo>
                <a:lnTo>
                  <a:pt x="2752640" y="3492838"/>
                </a:lnTo>
                <a:cubicBezTo>
                  <a:pt x="2741360" y="3497327"/>
                  <a:pt x="2723292" y="3502199"/>
                  <a:pt x="2707746" y="3510162"/>
                </a:cubicBezTo>
                <a:cubicBezTo>
                  <a:pt x="2702566" y="3512817"/>
                  <a:pt x="2697663" y="3515815"/>
                  <a:pt x="2693387" y="3519256"/>
                </a:cubicBezTo>
                <a:cubicBezTo>
                  <a:pt x="2672930" y="3531504"/>
                  <a:pt x="2728302" y="3504391"/>
                  <a:pt x="2738878" y="3501078"/>
                </a:cubicBezTo>
                <a:cubicBezTo>
                  <a:pt x="2741110" y="3499741"/>
                  <a:pt x="2748176" y="3495511"/>
                  <a:pt x="2752640" y="3492838"/>
                </a:cubicBezTo>
                <a:lnTo>
                  <a:pt x="2847560" y="3451581"/>
                </a:lnTo>
                <a:close/>
                <a:moveTo>
                  <a:pt x="4025926" y="3440372"/>
                </a:moveTo>
                <a:cubicBezTo>
                  <a:pt x="4028879" y="3441416"/>
                  <a:pt x="4007544" y="3449419"/>
                  <a:pt x="3999450" y="3450562"/>
                </a:cubicBezTo>
                <a:cubicBezTo>
                  <a:pt x="3922539" y="3473063"/>
                  <a:pt x="3845985" y="3494210"/>
                  <a:pt x="3769814" y="3516030"/>
                </a:cubicBezTo>
                <a:lnTo>
                  <a:pt x="3743816" y="3523669"/>
                </a:lnTo>
                <a:lnTo>
                  <a:pt x="3745340" y="3522486"/>
                </a:lnTo>
                <a:lnTo>
                  <a:pt x="3742372" y="3520815"/>
                </a:lnTo>
                <a:lnTo>
                  <a:pt x="3799070" y="3505161"/>
                </a:lnTo>
                <a:cubicBezTo>
                  <a:pt x="3872042" y="3483261"/>
                  <a:pt x="3942276" y="3458302"/>
                  <a:pt x="4013486" y="3442158"/>
                </a:cubicBezTo>
                <a:cubicBezTo>
                  <a:pt x="4021258" y="3440448"/>
                  <a:pt x="4024942" y="3440024"/>
                  <a:pt x="4025926" y="3440372"/>
                </a:cubicBezTo>
                <a:close/>
                <a:moveTo>
                  <a:pt x="2874681" y="3438316"/>
                </a:moveTo>
                <a:lnTo>
                  <a:pt x="2861949" y="3444005"/>
                </a:lnTo>
                <a:lnTo>
                  <a:pt x="2859072" y="3446577"/>
                </a:lnTo>
                <a:lnTo>
                  <a:pt x="2872175" y="3440881"/>
                </a:lnTo>
                <a:close/>
                <a:moveTo>
                  <a:pt x="2616424" y="3410646"/>
                </a:moveTo>
                <a:cubicBezTo>
                  <a:pt x="2616020" y="3410510"/>
                  <a:pt x="2613708" y="3411706"/>
                  <a:pt x="2610965" y="3413347"/>
                </a:cubicBezTo>
                <a:cubicBezTo>
                  <a:pt x="2605479" y="3416633"/>
                  <a:pt x="2598266" y="3421706"/>
                  <a:pt x="2601137" y="3421497"/>
                </a:cubicBezTo>
                <a:cubicBezTo>
                  <a:pt x="2601137" y="3421497"/>
                  <a:pt x="2608204" y="3417265"/>
                  <a:pt x="2610435" y="3415929"/>
                </a:cubicBezTo>
                <a:cubicBezTo>
                  <a:pt x="2615323" y="3412248"/>
                  <a:pt x="2616828" y="3410782"/>
                  <a:pt x="2616424" y="3410646"/>
                </a:cubicBezTo>
                <a:close/>
                <a:moveTo>
                  <a:pt x="4203786" y="3403803"/>
                </a:moveTo>
                <a:cubicBezTo>
                  <a:pt x="4196769" y="3408004"/>
                  <a:pt x="4190311" y="3409213"/>
                  <a:pt x="4182609" y="3411545"/>
                </a:cubicBezTo>
                <a:cubicBezTo>
                  <a:pt x="4177275" y="3414739"/>
                  <a:pt x="4154331" y="3419361"/>
                  <a:pt x="4167609" y="3418248"/>
                </a:cubicBezTo>
                <a:cubicBezTo>
                  <a:pt x="4183978" y="3417942"/>
                  <a:pt x="4210084" y="3402312"/>
                  <a:pt x="4218679" y="3413499"/>
                </a:cubicBezTo>
                <a:cubicBezTo>
                  <a:pt x="4183382" y="3425516"/>
                  <a:pt x="4148205" y="3437081"/>
                  <a:pt x="4114433" y="3447808"/>
                </a:cubicBezTo>
                <a:cubicBezTo>
                  <a:pt x="4116046" y="3458616"/>
                  <a:pt x="4099677" y="3458920"/>
                  <a:pt x="4091694" y="3461422"/>
                </a:cubicBezTo>
                <a:cubicBezTo>
                  <a:pt x="4088326" y="3463438"/>
                  <a:pt x="4085128" y="3465922"/>
                  <a:pt x="4081564" y="3468341"/>
                </a:cubicBezTo>
                <a:lnTo>
                  <a:pt x="4074521" y="3472071"/>
                </a:lnTo>
                <a:lnTo>
                  <a:pt x="4077952" y="3471369"/>
                </a:lnTo>
                <a:cubicBezTo>
                  <a:pt x="4086357" y="3469861"/>
                  <a:pt x="4094416" y="3468611"/>
                  <a:pt x="4102294" y="3467520"/>
                </a:cubicBezTo>
                <a:lnTo>
                  <a:pt x="4119565" y="3465370"/>
                </a:lnTo>
                <a:lnTo>
                  <a:pt x="4117994" y="3465896"/>
                </a:lnTo>
                <a:cubicBezTo>
                  <a:pt x="4114221" y="3466913"/>
                  <a:pt x="4109413" y="3467904"/>
                  <a:pt x="4105132" y="3469061"/>
                </a:cubicBezTo>
                <a:lnTo>
                  <a:pt x="4103905" y="3469458"/>
                </a:lnTo>
                <a:lnTo>
                  <a:pt x="4096922" y="3470331"/>
                </a:lnTo>
                <a:cubicBezTo>
                  <a:pt x="4089223" y="3471441"/>
                  <a:pt x="4081692" y="3472698"/>
                  <a:pt x="4074483" y="3474149"/>
                </a:cubicBezTo>
                <a:lnTo>
                  <a:pt x="4066974" y="3475745"/>
                </a:lnTo>
                <a:lnTo>
                  <a:pt x="4052053" y="3481530"/>
                </a:lnTo>
                <a:cubicBezTo>
                  <a:pt x="4034094" y="3487031"/>
                  <a:pt x="4014123" y="3489729"/>
                  <a:pt x="3994990" y="3495772"/>
                </a:cubicBezTo>
                <a:lnTo>
                  <a:pt x="3792986" y="3553993"/>
                </a:lnTo>
                <a:lnTo>
                  <a:pt x="3794359" y="3553242"/>
                </a:lnTo>
                <a:cubicBezTo>
                  <a:pt x="3793956" y="3555195"/>
                  <a:pt x="3784086" y="3553231"/>
                  <a:pt x="3784086" y="3553231"/>
                </a:cubicBezTo>
                <a:cubicBezTo>
                  <a:pt x="3778355" y="3552091"/>
                  <a:pt x="3784889" y="3549325"/>
                  <a:pt x="3776930" y="3547742"/>
                </a:cubicBezTo>
                <a:cubicBezTo>
                  <a:pt x="3770796" y="3548556"/>
                  <a:pt x="3753602" y="3551575"/>
                  <a:pt x="3741016" y="3553138"/>
                </a:cubicBezTo>
                <a:cubicBezTo>
                  <a:pt x="3666491" y="3565764"/>
                  <a:pt x="3579766" y="3579691"/>
                  <a:pt x="3507789" y="3599262"/>
                </a:cubicBezTo>
                <a:lnTo>
                  <a:pt x="3496942" y="3602323"/>
                </a:lnTo>
                <a:lnTo>
                  <a:pt x="3538549" y="3586985"/>
                </a:lnTo>
                <a:lnTo>
                  <a:pt x="3576749" y="3578122"/>
                </a:lnTo>
                <a:cubicBezTo>
                  <a:pt x="3636414" y="3565352"/>
                  <a:pt x="3692509" y="3556113"/>
                  <a:pt x="3755277" y="3543437"/>
                </a:cubicBezTo>
                <a:cubicBezTo>
                  <a:pt x="3780834" y="3540048"/>
                  <a:pt x="3795799" y="3536586"/>
                  <a:pt x="3824071" y="3529672"/>
                </a:cubicBezTo>
                <a:cubicBezTo>
                  <a:pt x="3839439" y="3524256"/>
                  <a:pt x="3827188" y="3524193"/>
                  <a:pt x="3811972" y="3527265"/>
                </a:cubicBezTo>
                <a:cubicBezTo>
                  <a:pt x="3805838" y="3528079"/>
                  <a:pt x="3805368" y="3530357"/>
                  <a:pt x="3793185" y="3529967"/>
                </a:cubicBezTo>
                <a:cubicBezTo>
                  <a:pt x="3775756" y="3524469"/>
                  <a:pt x="3745574" y="3531004"/>
                  <a:pt x="3720017" y="3534393"/>
                </a:cubicBezTo>
                <a:lnTo>
                  <a:pt x="3718340" y="3534685"/>
                </a:lnTo>
                <a:lnTo>
                  <a:pt x="3873726" y="3489755"/>
                </a:lnTo>
                <a:cubicBezTo>
                  <a:pt x="3984272" y="3458605"/>
                  <a:pt x="4094620" y="3429095"/>
                  <a:pt x="4203786" y="3403803"/>
                </a:cubicBezTo>
                <a:close/>
                <a:moveTo>
                  <a:pt x="2952679" y="3403471"/>
                </a:moveTo>
                <a:lnTo>
                  <a:pt x="2924444" y="3416086"/>
                </a:lnTo>
                <a:lnTo>
                  <a:pt x="2921578" y="3419408"/>
                </a:lnTo>
                <a:lnTo>
                  <a:pt x="2949489" y="3407277"/>
                </a:lnTo>
                <a:close/>
                <a:moveTo>
                  <a:pt x="4206184" y="3401526"/>
                </a:moveTo>
                <a:lnTo>
                  <a:pt x="4204852" y="3402791"/>
                </a:lnTo>
                <a:cubicBezTo>
                  <a:pt x="4204261" y="3403353"/>
                  <a:pt x="4203786" y="3403803"/>
                  <a:pt x="4203786" y="3403803"/>
                </a:cubicBezTo>
                <a:close/>
                <a:moveTo>
                  <a:pt x="4206983" y="3400768"/>
                </a:moveTo>
                <a:cubicBezTo>
                  <a:pt x="4207339" y="3400431"/>
                  <a:pt x="4207102" y="3400655"/>
                  <a:pt x="4206628" y="3401105"/>
                </a:cubicBezTo>
                <a:lnTo>
                  <a:pt x="4206184" y="3401526"/>
                </a:lnTo>
                <a:close/>
                <a:moveTo>
                  <a:pt x="2642017" y="3398342"/>
                </a:moveTo>
                <a:cubicBezTo>
                  <a:pt x="2641892" y="3398039"/>
                  <a:pt x="2639720" y="3399150"/>
                  <a:pt x="2636977" y="3400793"/>
                </a:cubicBezTo>
                <a:cubicBezTo>
                  <a:pt x="2631492" y="3404078"/>
                  <a:pt x="2623720" y="3409486"/>
                  <a:pt x="2625475" y="3409944"/>
                </a:cubicBezTo>
                <a:lnTo>
                  <a:pt x="2634773" y="3404377"/>
                </a:lnTo>
                <a:cubicBezTo>
                  <a:pt x="2640220" y="3400362"/>
                  <a:pt x="2642143" y="3398644"/>
                  <a:pt x="2642017" y="3398342"/>
                </a:cubicBezTo>
                <a:close/>
                <a:moveTo>
                  <a:pt x="1728155" y="3391062"/>
                </a:moveTo>
                <a:cubicBezTo>
                  <a:pt x="1721178" y="3399107"/>
                  <a:pt x="1717149" y="3406910"/>
                  <a:pt x="1711770" y="3416272"/>
                </a:cubicBezTo>
                <a:lnTo>
                  <a:pt x="1708836" y="3421875"/>
                </a:lnTo>
                <a:lnTo>
                  <a:pt x="1717824" y="3412251"/>
                </a:lnTo>
                <a:lnTo>
                  <a:pt x="1724786" y="3403647"/>
                </a:lnTo>
                <a:close/>
                <a:moveTo>
                  <a:pt x="2664531" y="3386562"/>
                </a:moveTo>
                <a:cubicBezTo>
                  <a:pt x="2663653" y="3386332"/>
                  <a:pt x="2662435" y="3386873"/>
                  <a:pt x="2661098" y="3387814"/>
                </a:cubicBezTo>
                <a:cubicBezTo>
                  <a:pt x="2657094" y="3390636"/>
                  <a:pt x="2652045" y="3397055"/>
                  <a:pt x="2652045" y="3397055"/>
                </a:cubicBezTo>
                <a:cubicBezTo>
                  <a:pt x="2659648" y="3399045"/>
                  <a:pt x="2664531" y="3386562"/>
                  <a:pt x="2664531" y="3386562"/>
                </a:cubicBezTo>
                <a:close/>
                <a:moveTo>
                  <a:pt x="2992965" y="3385474"/>
                </a:moveTo>
                <a:lnTo>
                  <a:pt x="2992879" y="3385512"/>
                </a:lnTo>
                <a:lnTo>
                  <a:pt x="2988781" y="3390199"/>
                </a:lnTo>
                <a:lnTo>
                  <a:pt x="2989352" y="3389950"/>
                </a:lnTo>
                <a:close/>
                <a:moveTo>
                  <a:pt x="2703877" y="3368980"/>
                </a:moveTo>
                <a:lnTo>
                  <a:pt x="2701889" y="3370735"/>
                </a:lnTo>
                <a:lnTo>
                  <a:pt x="2702458" y="3370503"/>
                </a:lnTo>
                <a:close/>
                <a:moveTo>
                  <a:pt x="1422723" y="3350001"/>
                </a:moveTo>
                <a:lnTo>
                  <a:pt x="1422794" y="3350496"/>
                </a:lnTo>
                <a:cubicBezTo>
                  <a:pt x="1422565" y="3351038"/>
                  <a:pt x="1422024" y="3351254"/>
                  <a:pt x="1421267" y="3350930"/>
                </a:cubicBezTo>
                <a:close/>
                <a:moveTo>
                  <a:pt x="1398844" y="3320684"/>
                </a:moveTo>
                <a:cubicBezTo>
                  <a:pt x="1397654" y="3323495"/>
                  <a:pt x="1397105" y="3324792"/>
                  <a:pt x="1395587" y="3324144"/>
                </a:cubicBezTo>
                <a:lnTo>
                  <a:pt x="1395694" y="3321684"/>
                </a:lnTo>
                <a:lnTo>
                  <a:pt x="1396232" y="3321277"/>
                </a:lnTo>
                <a:lnTo>
                  <a:pt x="1395930" y="3321164"/>
                </a:lnTo>
                <a:close/>
                <a:moveTo>
                  <a:pt x="1399943" y="3318090"/>
                </a:moveTo>
                <a:cubicBezTo>
                  <a:pt x="1400910" y="3320034"/>
                  <a:pt x="1398844" y="3320684"/>
                  <a:pt x="1398844" y="3320684"/>
                </a:cubicBezTo>
                <a:cubicBezTo>
                  <a:pt x="1398360" y="3319712"/>
                  <a:pt x="1398635" y="3319063"/>
                  <a:pt x="1399031" y="3318658"/>
                </a:cubicBezTo>
                <a:cubicBezTo>
                  <a:pt x="1399426" y="3318252"/>
                  <a:pt x="1399943" y="3318090"/>
                  <a:pt x="1399943" y="3318090"/>
                </a:cubicBezTo>
                <a:close/>
                <a:moveTo>
                  <a:pt x="1381789" y="3307415"/>
                </a:moveTo>
                <a:lnTo>
                  <a:pt x="1380071" y="3309321"/>
                </a:lnTo>
                <a:cubicBezTo>
                  <a:pt x="1375766" y="3314024"/>
                  <a:pt x="1370865" y="3319079"/>
                  <a:pt x="1367171" y="3321459"/>
                </a:cubicBezTo>
                <a:cubicBezTo>
                  <a:pt x="1362590" y="3323461"/>
                  <a:pt x="1364251" y="3320596"/>
                  <a:pt x="1367859" y="3316393"/>
                </a:cubicBezTo>
                <a:lnTo>
                  <a:pt x="1371120" y="3312942"/>
                </a:lnTo>
                <a:lnTo>
                  <a:pt x="1375716" y="3310617"/>
                </a:lnTo>
                <a:close/>
                <a:moveTo>
                  <a:pt x="1373075" y="3300111"/>
                </a:moveTo>
                <a:lnTo>
                  <a:pt x="1354591" y="3317327"/>
                </a:lnTo>
                <a:lnTo>
                  <a:pt x="1348991" y="3319390"/>
                </a:lnTo>
                <a:cubicBezTo>
                  <a:pt x="1347190" y="3319887"/>
                  <a:pt x="1345997" y="3319963"/>
                  <a:pt x="1345882" y="3319362"/>
                </a:cubicBezTo>
                <a:cubicBezTo>
                  <a:pt x="1345814" y="3319012"/>
                  <a:pt x="1346100" y="3318496"/>
                  <a:pt x="1346662" y="3317853"/>
                </a:cubicBezTo>
                <a:cubicBezTo>
                  <a:pt x="1347223" y="3317211"/>
                  <a:pt x="1348060" y="3316443"/>
                  <a:pt x="1349097" y="3315592"/>
                </a:cubicBezTo>
                <a:cubicBezTo>
                  <a:pt x="1352204" y="3313041"/>
                  <a:pt x="1357105" y="3309742"/>
                  <a:pt x="1361720" y="3306827"/>
                </a:cubicBezTo>
                <a:cubicBezTo>
                  <a:pt x="1366335" y="3303912"/>
                  <a:pt x="1370665" y="3301381"/>
                  <a:pt x="1372634" y="3300369"/>
                </a:cubicBezTo>
                <a:close/>
                <a:moveTo>
                  <a:pt x="2969860" y="3298864"/>
                </a:moveTo>
                <a:lnTo>
                  <a:pt x="2944994" y="3309226"/>
                </a:lnTo>
                <a:cubicBezTo>
                  <a:pt x="2848568" y="3351358"/>
                  <a:pt x="2774195" y="3384940"/>
                  <a:pt x="2703087" y="3418898"/>
                </a:cubicBezTo>
                <a:lnTo>
                  <a:pt x="2620836" y="3459288"/>
                </a:lnTo>
                <a:lnTo>
                  <a:pt x="2621732" y="3461088"/>
                </a:lnTo>
                <a:lnTo>
                  <a:pt x="2660656" y="3441966"/>
                </a:lnTo>
                <a:cubicBezTo>
                  <a:pt x="2718166" y="3415118"/>
                  <a:pt x="2775991" y="3389904"/>
                  <a:pt x="2834258" y="3364839"/>
                </a:cubicBezTo>
                <a:lnTo>
                  <a:pt x="2958779" y="3310990"/>
                </a:lnTo>
                <a:close/>
                <a:moveTo>
                  <a:pt x="1196512" y="3286093"/>
                </a:moveTo>
                <a:lnTo>
                  <a:pt x="1194154" y="3288704"/>
                </a:lnTo>
                <a:lnTo>
                  <a:pt x="1189332" y="3294870"/>
                </a:lnTo>
                <a:lnTo>
                  <a:pt x="1174970" y="3302170"/>
                </a:lnTo>
                <a:lnTo>
                  <a:pt x="1159639" y="3309174"/>
                </a:lnTo>
                <a:lnTo>
                  <a:pt x="1162874" y="3305471"/>
                </a:lnTo>
                <a:lnTo>
                  <a:pt x="1165813" y="3302545"/>
                </a:lnTo>
                <a:close/>
                <a:moveTo>
                  <a:pt x="3026017" y="3275462"/>
                </a:moveTo>
                <a:lnTo>
                  <a:pt x="2983370" y="3293234"/>
                </a:lnTo>
                <a:lnTo>
                  <a:pt x="2971024" y="3305694"/>
                </a:lnTo>
                <a:lnTo>
                  <a:pt x="3010524" y="3288612"/>
                </a:lnTo>
                <a:lnTo>
                  <a:pt x="3012858" y="3287675"/>
                </a:lnTo>
                <a:lnTo>
                  <a:pt x="3015678" y="3284738"/>
                </a:lnTo>
                <a:close/>
                <a:moveTo>
                  <a:pt x="2995403" y="3271981"/>
                </a:moveTo>
                <a:lnTo>
                  <a:pt x="2795495" y="3360991"/>
                </a:lnTo>
                <a:cubicBezTo>
                  <a:pt x="2745516" y="3384875"/>
                  <a:pt x="2697663" y="3408116"/>
                  <a:pt x="2650734" y="3431558"/>
                </a:cubicBezTo>
                <a:lnTo>
                  <a:pt x="2612695" y="3451172"/>
                </a:lnTo>
                <a:lnTo>
                  <a:pt x="2613429" y="3452158"/>
                </a:lnTo>
                <a:lnTo>
                  <a:pt x="2614500" y="3452615"/>
                </a:lnTo>
                <a:lnTo>
                  <a:pt x="2657456" y="3431347"/>
                </a:lnTo>
                <a:cubicBezTo>
                  <a:pt x="2744853" y="3390462"/>
                  <a:pt x="2828464" y="3357859"/>
                  <a:pt x="2949828" y="3306331"/>
                </a:cubicBezTo>
                <a:lnTo>
                  <a:pt x="2971463" y="3297109"/>
                </a:lnTo>
                <a:lnTo>
                  <a:pt x="2988782" y="3278158"/>
                </a:lnTo>
                <a:close/>
                <a:moveTo>
                  <a:pt x="1370621" y="3271595"/>
                </a:moveTo>
                <a:cubicBezTo>
                  <a:pt x="1371109" y="3271392"/>
                  <a:pt x="1371948" y="3272005"/>
                  <a:pt x="1372851" y="3272664"/>
                </a:cubicBezTo>
                <a:cubicBezTo>
                  <a:pt x="1371583" y="3274146"/>
                  <a:pt x="1370496" y="3275415"/>
                  <a:pt x="1370496" y="3275415"/>
                </a:cubicBezTo>
                <a:cubicBezTo>
                  <a:pt x="1369995" y="3272815"/>
                  <a:pt x="1370133" y="3271797"/>
                  <a:pt x="1370621" y="3271595"/>
                </a:cubicBezTo>
                <a:close/>
                <a:moveTo>
                  <a:pt x="1330994" y="3266390"/>
                </a:moveTo>
                <a:lnTo>
                  <a:pt x="1314411" y="3281500"/>
                </a:lnTo>
                <a:lnTo>
                  <a:pt x="1311748" y="3282744"/>
                </a:lnTo>
                <a:cubicBezTo>
                  <a:pt x="1306697" y="3285205"/>
                  <a:pt x="1300974" y="3288121"/>
                  <a:pt x="1293784" y="3291986"/>
                </a:cubicBezTo>
                <a:cubicBezTo>
                  <a:pt x="1290991" y="3293043"/>
                  <a:pt x="1273501" y="3302718"/>
                  <a:pt x="1269408" y="3303503"/>
                </a:cubicBezTo>
                <a:lnTo>
                  <a:pt x="1270469" y="3301377"/>
                </a:lnTo>
                <a:lnTo>
                  <a:pt x="1271176" y="3300451"/>
                </a:lnTo>
                <a:lnTo>
                  <a:pt x="1279299" y="3295348"/>
                </a:lnTo>
                <a:cubicBezTo>
                  <a:pt x="1289569" y="3289834"/>
                  <a:pt x="1303694" y="3284087"/>
                  <a:pt x="1308118" y="3281126"/>
                </a:cubicBezTo>
                <a:close/>
                <a:moveTo>
                  <a:pt x="2623030" y="3262020"/>
                </a:moveTo>
                <a:lnTo>
                  <a:pt x="2619241" y="3263668"/>
                </a:lnTo>
                <a:lnTo>
                  <a:pt x="2615820" y="3269457"/>
                </a:lnTo>
                <a:close/>
                <a:moveTo>
                  <a:pt x="3057717" y="3247021"/>
                </a:moveTo>
                <a:lnTo>
                  <a:pt x="3040999" y="3253669"/>
                </a:lnTo>
                <a:lnTo>
                  <a:pt x="3023861" y="3270792"/>
                </a:lnTo>
                <a:cubicBezTo>
                  <a:pt x="3024857" y="3268506"/>
                  <a:pt x="3026173" y="3266436"/>
                  <a:pt x="3027704" y="3264527"/>
                </a:cubicBezTo>
                <a:lnTo>
                  <a:pt x="3039900" y="3254106"/>
                </a:lnTo>
                <a:lnTo>
                  <a:pt x="3010591" y="3265760"/>
                </a:lnTo>
                <a:lnTo>
                  <a:pt x="2985428" y="3291157"/>
                </a:lnTo>
                <a:lnTo>
                  <a:pt x="3029426" y="3272403"/>
                </a:lnTo>
                <a:close/>
                <a:moveTo>
                  <a:pt x="3104137" y="3243122"/>
                </a:moveTo>
                <a:lnTo>
                  <a:pt x="3094650" y="3246860"/>
                </a:lnTo>
                <a:lnTo>
                  <a:pt x="3079022" y="3253374"/>
                </a:lnTo>
                <a:lnTo>
                  <a:pt x="3067136" y="3265865"/>
                </a:lnTo>
                <a:lnTo>
                  <a:pt x="3090882" y="3256324"/>
                </a:lnTo>
                <a:close/>
                <a:moveTo>
                  <a:pt x="1283024" y="3233748"/>
                </a:moveTo>
                <a:lnTo>
                  <a:pt x="1267133" y="3247970"/>
                </a:lnTo>
                <a:lnTo>
                  <a:pt x="1256118" y="3259495"/>
                </a:lnTo>
                <a:lnTo>
                  <a:pt x="1219531" y="3279522"/>
                </a:lnTo>
                <a:lnTo>
                  <a:pt x="1213834" y="3282418"/>
                </a:lnTo>
                <a:lnTo>
                  <a:pt x="1216604" y="3279397"/>
                </a:lnTo>
                <a:cubicBezTo>
                  <a:pt x="1220827" y="3274883"/>
                  <a:pt x="1223049" y="3272369"/>
                  <a:pt x="1223870" y="3271180"/>
                </a:cubicBezTo>
                <a:lnTo>
                  <a:pt x="1223399" y="3271069"/>
                </a:lnTo>
                <a:lnTo>
                  <a:pt x="1241013" y="3261109"/>
                </a:lnTo>
                <a:cubicBezTo>
                  <a:pt x="1252996" y="3253606"/>
                  <a:pt x="1264263" y="3245838"/>
                  <a:pt x="1275144" y="3237785"/>
                </a:cubicBezTo>
                <a:close/>
                <a:moveTo>
                  <a:pt x="3127133" y="3219418"/>
                </a:moveTo>
                <a:lnTo>
                  <a:pt x="3105286" y="3228105"/>
                </a:lnTo>
                <a:lnTo>
                  <a:pt x="3082934" y="3249597"/>
                </a:lnTo>
                <a:lnTo>
                  <a:pt x="3108638" y="3238640"/>
                </a:lnTo>
                <a:lnTo>
                  <a:pt x="3112216" y="3235077"/>
                </a:lnTo>
                <a:close/>
                <a:moveTo>
                  <a:pt x="1552954" y="3216343"/>
                </a:moveTo>
                <a:lnTo>
                  <a:pt x="1548577" y="3218019"/>
                </a:lnTo>
                <a:lnTo>
                  <a:pt x="1543060" y="3224347"/>
                </a:lnTo>
                <a:lnTo>
                  <a:pt x="1549359" y="3219021"/>
                </a:lnTo>
                <a:close/>
                <a:moveTo>
                  <a:pt x="1191614" y="3210851"/>
                </a:moveTo>
                <a:cubicBezTo>
                  <a:pt x="1184423" y="3217597"/>
                  <a:pt x="1179350" y="3217835"/>
                  <a:pt x="1179647" y="3216145"/>
                </a:cubicBezTo>
                <a:cubicBezTo>
                  <a:pt x="1179745" y="3215582"/>
                  <a:pt x="1180441" y="3214804"/>
                  <a:pt x="1181854" y="3213982"/>
                </a:cubicBezTo>
                <a:cubicBezTo>
                  <a:pt x="1183737" y="3212883"/>
                  <a:pt x="1186895" y="3211707"/>
                  <a:pt x="1191614" y="3210851"/>
                </a:cubicBezTo>
                <a:close/>
                <a:moveTo>
                  <a:pt x="3061912" y="3209581"/>
                </a:moveTo>
                <a:lnTo>
                  <a:pt x="2993090" y="3237840"/>
                </a:lnTo>
                <a:cubicBezTo>
                  <a:pt x="2918731" y="3269466"/>
                  <a:pt x="2844040" y="3302485"/>
                  <a:pt x="2764701" y="3339167"/>
                </a:cubicBezTo>
                <a:cubicBezTo>
                  <a:pt x="2757246" y="3342497"/>
                  <a:pt x="2746842" y="3346676"/>
                  <a:pt x="2736637" y="3351007"/>
                </a:cubicBezTo>
                <a:lnTo>
                  <a:pt x="2730796" y="3353783"/>
                </a:lnTo>
                <a:lnTo>
                  <a:pt x="2728063" y="3358124"/>
                </a:lnTo>
                <a:cubicBezTo>
                  <a:pt x="2726731" y="3359311"/>
                  <a:pt x="2724986" y="3360415"/>
                  <a:pt x="2722719" y="3362143"/>
                </a:cubicBezTo>
                <a:lnTo>
                  <a:pt x="2730681" y="3353838"/>
                </a:lnTo>
                <a:lnTo>
                  <a:pt x="2716337" y="3360653"/>
                </a:lnTo>
                <a:lnTo>
                  <a:pt x="2708383" y="3368082"/>
                </a:lnTo>
                <a:lnTo>
                  <a:pt x="2709580" y="3367593"/>
                </a:lnTo>
                <a:lnTo>
                  <a:pt x="2722533" y="3362310"/>
                </a:lnTo>
                <a:lnTo>
                  <a:pt x="2722719" y="3362143"/>
                </a:lnTo>
                <a:lnTo>
                  <a:pt x="2722691" y="3362246"/>
                </a:lnTo>
                <a:lnTo>
                  <a:pt x="2727631" y="3360231"/>
                </a:lnTo>
                <a:cubicBezTo>
                  <a:pt x="2741441" y="3354604"/>
                  <a:pt x="2757131" y="3348229"/>
                  <a:pt x="2764652" y="3345237"/>
                </a:cubicBezTo>
                <a:lnTo>
                  <a:pt x="3043523" y="3226610"/>
                </a:lnTo>
                <a:lnTo>
                  <a:pt x="3056668" y="3214150"/>
                </a:lnTo>
                <a:close/>
                <a:moveTo>
                  <a:pt x="1322802" y="3199532"/>
                </a:moveTo>
                <a:lnTo>
                  <a:pt x="1300120" y="3219009"/>
                </a:lnTo>
                <a:lnTo>
                  <a:pt x="1298787" y="3219366"/>
                </a:lnTo>
                <a:cubicBezTo>
                  <a:pt x="1296778" y="3219743"/>
                  <a:pt x="1295638" y="3219728"/>
                  <a:pt x="1296182" y="3219091"/>
                </a:cubicBezTo>
                <a:cubicBezTo>
                  <a:pt x="1302434" y="3211789"/>
                  <a:pt x="1311030" y="3206283"/>
                  <a:pt x="1320022" y="3201110"/>
                </a:cubicBezTo>
                <a:close/>
                <a:moveTo>
                  <a:pt x="1576336" y="3196406"/>
                </a:moveTo>
                <a:cubicBezTo>
                  <a:pt x="1574957" y="3197003"/>
                  <a:pt x="1573332" y="3198684"/>
                  <a:pt x="1572209" y="3200487"/>
                </a:cubicBezTo>
                <a:lnTo>
                  <a:pt x="1571777" y="3202323"/>
                </a:lnTo>
                <a:lnTo>
                  <a:pt x="1578233" y="3197515"/>
                </a:lnTo>
                <a:lnTo>
                  <a:pt x="1578546" y="3196939"/>
                </a:lnTo>
                <a:cubicBezTo>
                  <a:pt x="1578065" y="3196090"/>
                  <a:pt x="1577255" y="3196008"/>
                  <a:pt x="1576336" y="3196406"/>
                </a:cubicBezTo>
                <a:close/>
                <a:moveTo>
                  <a:pt x="3134342" y="3179840"/>
                </a:moveTo>
                <a:lnTo>
                  <a:pt x="3072848" y="3205090"/>
                </a:lnTo>
                <a:lnTo>
                  <a:pt x="3065960" y="3212139"/>
                </a:lnTo>
                <a:lnTo>
                  <a:pt x="3057170" y="3219912"/>
                </a:lnTo>
                <a:lnTo>
                  <a:pt x="3055560" y="3221489"/>
                </a:lnTo>
                <a:lnTo>
                  <a:pt x="3113780" y="3196722"/>
                </a:lnTo>
                <a:lnTo>
                  <a:pt x="3120340" y="3190837"/>
                </a:lnTo>
                <a:close/>
                <a:moveTo>
                  <a:pt x="1332869" y="3173298"/>
                </a:moveTo>
                <a:cubicBezTo>
                  <a:pt x="1332869" y="3173298"/>
                  <a:pt x="1333712" y="3173623"/>
                  <a:pt x="1334450" y="3173907"/>
                </a:cubicBezTo>
                <a:lnTo>
                  <a:pt x="1334568" y="3173952"/>
                </a:lnTo>
                <a:lnTo>
                  <a:pt x="1335359" y="3174258"/>
                </a:lnTo>
                <a:cubicBezTo>
                  <a:pt x="1335556" y="3174334"/>
                  <a:pt x="1335610" y="3174355"/>
                  <a:pt x="1335398" y="3174273"/>
                </a:cubicBezTo>
                <a:lnTo>
                  <a:pt x="1334568" y="3173952"/>
                </a:lnTo>
                <a:close/>
                <a:moveTo>
                  <a:pt x="1370723" y="3168513"/>
                </a:moveTo>
                <a:cubicBezTo>
                  <a:pt x="1370165" y="3168640"/>
                  <a:pt x="1369467" y="3169096"/>
                  <a:pt x="1368816" y="3169671"/>
                </a:cubicBezTo>
                <a:cubicBezTo>
                  <a:pt x="1368162" y="3170245"/>
                  <a:pt x="1367555" y="3170937"/>
                  <a:pt x="1367178" y="3171532"/>
                </a:cubicBezTo>
                <a:cubicBezTo>
                  <a:pt x="1366422" y="3172719"/>
                  <a:pt x="1366588" y="3173519"/>
                  <a:pt x="1369152" y="3172221"/>
                </a:cubicBezTo>
                <a:cubicBezTo>
                  <a:pt x="1369701" y="3170924"/>
                  <a:pt x="1371220" y="3171571"/>
                  <a:pt x="1371768" y="3170274"/>
                </a:cubicBezTo>
                <a:cubicBezTo>
                  <a:pt x="1371961" y="3168762"/>
                  <a:pt x="1371465" y="3168343"/>
                  <a:pt x="1370723" y="3168513"/>
                </a:cubicBezTo>
                <a:close/>
                <a:moveTo>
                  <a:pt x="1220414" y="3167898"/>
                </a:moveTo>
                <a:lnTo>
                  <a:pt x="1219608" y="3168088"/>
                </a:lnTo>
                <a:lnTo>
                  <a:pt x="1219249" y="3169427"/>
                </a:lnTo>
                <a:lnTo>
                  <a:pt x="1222385" y="3168214"/>
                </a:lnTo>
                <a:cubicBezTo>
                  <a:pt x="1222888" y="3167920"/>
                  <a:pt x="1222502" y="3167788"/>
                  <a:pt x="1220414" y="3167898"/>
                </a:cubicBezTo>
                <a:close/>
                <a:moveTo>
                  <a:pt x="1120479" y="3157063"/>
                </a:moveTo>
                <a:cubicBezTo>
                  <a:pt x="1120320" y="3157248"/>
                  <a:pt x="1118032" y="3158329"/>
                  <a:pt x="1115405" y="3159680"/>
                </a:cubicBezTo>
                <a:lnTo>
                  <a:pt x="1117677" y="3157989"/>
                </a:lnTo>
                <a:lnTo>
                  <a:pt x="1118895" y="3157535"/>
                </a:lnTo>
                <a:cubicBezTo>
                  <a:pt x="1120105" y="3157102"/>
                  <a:pt x="1120559" y="3156971"/>
                  <a:pt x="1120479" y="3157063"/>
                </a:cubicBezTo>
                <a:close/>
                <a:moveTo>
                  <a:pt x="3190226" y="3156892"/>
                </a:moveTo>
                <a:lnTo>
                  <a:pt x="3171419" y="3164615"/>
                </a:lnTo>
                <a:lnTo>
                  <a:pt x="3168826" y="3167017"/>
                </a:lnTo>
                <a:lnTo>
                  <a:pt x="3155882" y="3179462"/>
                </a:lnTo>
                <a:lnTo>
                  <a:pt x="3172096" y="3173088"/>
                </a:lnTo>
                <a:close/>
                <a:moveTo>
                  <a:pt x="1461489" y="3153924"/>
                </a:moveTo>
                <a:lnTo>
                  <a:pt x="1460872" y="3154180"/>
                </a:lnTo>
                <a:lnTo>
                  <a:pt x="1455923" y="3158147"/>
                </a:lnTo>
                <a:lnTo>
                  <a:pt x="1456850" y="3157585"/>
                </a:lnTo>
                <a:close/>
                <a:moveTo>
                  <a:pt x="4264340" y="3152395"/>
                </a:moveTo>
                <a:cubicBezTo>
                  <a:pt x="4263463" y="3152165"/>
                  <a:pt x="4262607" y="3152301"/>
                  <a:pt x="4261869" y="3152648"/>
                </a:cubicBezTo>
                <a:cubicBezTo>
                  <a:pt x="4259657" y="3153690"/>
                  <a:pt x="4258523" y="3156633"/>
                  <a:pt x="4261154" y="3157322"/>
                </a:cubicBezTo>
                <a:close/>
                <a:moveTo>
                  <a:pt x="4292462" y="3143894"/>
                </a:moveTo>
                <a:cubicBezTo>
                  <a:pt x="4291087" y="3144433"/>
                  <a:pt x="4289535" y="3147628"/>
                  <a:pt x="4290492" y="3149318"/>
                </a:cubicBezTo>
                <a:cubicBezTo>
                  <a:pt x="4290492" y="3149318"/>
                  <a:pt x="4296283" y="3142833"/>
                  <a:pt x="4293679" y="3144392"/>
                </a:cubicBezTo>
                <a:cubicBezTo>
                  <a:pt x="4293360" y="3143827"/>
                  <a:pt x="4292921" y="3143713"/>
                  <a:pt x="4292462" y="3143894"/>
                </a:cubicBezTo>
                <a:close/>
                <a:moveTo>
                  <a:pt x="1362599" y="3134494"/>
                </a:moveTo>
                <a:lnTo>
                  <a:pt x="1358601" y="3135064"/>
                </a:lnTo>
                <a:lnTo>
                  <a:pt x="1355721" y="3141729"/>
                </a:lnTo>
                <a:lnTo>
                  <a:pt x="1361250" y="3137755"/>
                </a:lnTo>
                <a:close/>
                <a:moveTo>
                  <a:pt x="1260576" y="3133241"/>
                </a:moveTo>
                <a:cubicBezTo>
                  <a:pt x="1257445" y="3133404"/>
                  <a:pt x="1251316" y="3135831"/>
                  <a:pt x="1244476" y="3138959"/>
                </a:cubicBezTo>
                <a:lnTo>
                  <a:pt x="1241622" y="3140350"/>
                </a:lnTo>
                <a:lnTo>
                  <a:pt x="1233119" y="3152242"/>
                </a:lnTo>
                <a:lnTo>
                  <a:pt x="1232901" y="3152528"/>
                </a:lnTo>
                <a:lnTo>
                  <a:pt x="1236518" y="3150374"/>
                </a:lnTo>
                <a:cubicBezTo>
                  <a:pt x="1243796" y="3146099"/>
                  <a:pt x="1251143" y="3141317"/>
                  <a:pt x="1260576" y="3133241"/>
                </a:cubicBezTo>
                <a:close/>
                <a:moveTo>
                  <a:pt x="1398684" y="3133139"/>
                </a:moveTo>
                <a:cubicBezTo>
                  <a:pt x="1397863" y="3132788"/>
                  <a:pt x="1396903" y="3132762"/>
                  <a:pt x="1396629" y="3133411"/>
                </a:cubicBezTo>
                <a:cubicBezTo>
                  <a:pt x="1394562" y="3134060"/>
                  <a:pt x="1399916" y="3134814"/>
                  <a:pt x="1399916" y="3134814"/>
                </a:cubicBezTo>
                <a:cubicBezTo>
                  <a:pt x="1400191" y="3134165"/>
                  <a:pt x="1399506" y="3133491"/>
                  <a:pt x="1398684" y="3133139"/>
                </a:cubicBezTo>
                <a:close/>
                <a:moveTo>
                  <a:pt x="4341937" y="3131099"/>
                </a:moveTo>
                <a:cubicBezTo>
                  <a:pt x="4341060" y="3130869"/>
                  <a:pt x="4340041" y="3131103"/>
                  <a:pt x="4339059" y="3131596"/>
                </a:cubicBezTo>
                <a:cubicBezTo>
                  <a:pt x="4336115" y="3133076"/>
                  <a:pt x="4333516" y="3136896"/>
                  <a:pt x="4336147" y="3137585"/>
                </a:cubicBezTo>
                <a:close/>
                <a:moveTo>
                  <a:pt x="2958173" y="3114130"/>
                </a:moveTo>
                <a:lnTo>
                  <a:pt x="2955183" y="3115220"/>
                </a:lnTo>
                <a:lnTo>
                  <a:pt x="2919463" y="3132224"/>
                </a:lnTo>
                <a:lnTo>
                  <a:pt x="2918376" y="3133500"/>
                </a:lnTo>
                <a:lnTo>
                  <a:pt x="2952259" y="3121150"/>
                </a:lnTo>
                <a:close/>
                <a:moveTo>
                  <a:pt x="1225451" y="3112314"/>
                </a:moveTo>
                <a:lnTo>
                  <a:pt x="1216992" y="3117796"/>
                </a:lnTo>
                <a:lnTo>
                  <a:pt x="1214832" y="3119502"/>
                </a:lnTo>
                <a:cubicBezTo>
                  <a:pt x="1216065" y="3118881"/>
                  <a:pt x="1218004" y="3117651"/>
                  <a:pt x="1220194" y="3116145"/>
                </a:cubicBezTo>
                <a:close/>
                <a:moveTo>
                  <a:pt x="1235703" y="3107972"/>
                </a:moveTo>
                <a:lnTo>
                  <a:pt x="1235773" y="3108468"/>
                </a:lnTo>
                <a:cubicBezTo>
                  <a:pt x="1235544" y="3109009"/>
                  <a:pt x="1235005" y="3109225"/>
                  <a:pt x="1234246" y="3108902"/>
                </a:cubicBezTo>
                <a:close/>
                <a:moveTo>
                  <a:pt x="1426900" y="3106060"/>
                </a:moveTo>
                <a:lnTo>
                  <a:pt x="1425190" y="3107379"/>
                </a:lnTo>
                <a:cubicBezTo>
                  <a:pt x="1418796" y="3113137"/>
                  <a:pt x="1413040" y="3118976"/>
                  <a:pt x="1408076" y="3124003"/>
                </a:cubicBezTo>
                <a:cubicBezTo>
                  <a:pt x="1412380" y="3122650"/>
                  <a:pt x="1415242" y="3120298"/>
                  <a:pt x="1418389" y="3117271"/>
                </a:cubicBezTo>
                <a:lnTo>
                  <a:pt x="1427524" y="3109081"/>
                </a:lnTo>
                <a:close/>
                <a:moveTo>
                  <a:pt x="2985795" y="3104070"/>
                </a:moveTo>
                <a:lnTo>
                  <a:pt x="2964659" y="3111768"/>
                </a:lnTo>
                <a:lnTo>
                  <a:pt x="2960029" y="3117644"/>
                </a:lnTo>
                <a:lnTo>
                  <a:pt x="2984043" y="3106311"/>
                </a:lnTo>
                <a:close/>
                <a:moveTo>
                  <a:pt x="1432797" y="3101514"/>
                </a:moveTo>
                <a:lnTo>
                  <a:pt x="1430891" y="3102984"/>
                </a:lnTo>
                <a:lnTo>
                  <a:pt x="1431115" y="3103049"/>
                </a:lnTo>
                <a:lnTo>
                  <a:pt x="1428206" y="3108470"/>
                </a:lnTo>
                <a:lnTo>
                  <a:pt x="1430419" y="3106485"/>
                </a:lnTo>
                <a:lnTo>
                  <a:pt x="1432498" y="3105266"/>
                </a:lnTo>
                <a:lnTo>
                  <a:pt x="1431115" y="3103049"/>
                </a:lnTo>
                <a:close/>
                <a:moveTo>
                  <a:pt x="2001854" y="3100273"/>
                </a:moveTo>
                <a:lnTo>
                  <a:pt x="1991653" y="3111787"/>
                </a:lnTo>
                <a:lnTo>
                  <a:pt x="1972039" y="3137019"/>
                </a:lnTo>
                <a:lnTo>
                  <a:pt x="1972732" y="3136989"/>
                </a:lnTo>
                <a:cubicBezTo>
                  <a:pt x="1973282" y="3137251"/>
                  <a:pt x="1973557" y="3137728"/>
                  <a:pt x="1973006" y="3138189"/>
                </a:cubicBezTo>
                <a:lnTo>
                  <a:pt x="1971662" y="3137504"/>
                </a:lnTo>
                <a:lnTo>
                  <a:pt x="1958905" y="3153916"/>
                </a:lnTo>
                <a:cubicBezTo>
                  <a:pt x="1948256" y="3167716"/>
                  <a:pt x="1937817" y="3181167"/>
                  <a:pt x="1927414" y="3193952"/>
                </a:cubicBezTo>
                <a:cubicBezTo>
                  <a:pt x="1898403" y="3230561"/>
                  <a:pt x="1864375" y="3263480"/>
                  <a:pt x="1839641" y="3295158"/>
                </a:cubicBezTo>
                <a:lnTo>
                  <a:pt x="1808870" y="3337692"/>
                </a:lnTo>
                <a:lnTo>
                  <a:pt x="1829486" y="3324620"/>
                </a:lnTo>
                <a:lnTo>
                  <a:pt x="1835292" y="3316493"/>
                </a:lnTo>
                <a:cubicBezTo>
                  <a:pt x="1862211" y="3282165"/>
                  <a:pt x="1889525" y="3249025"/>
                  <a:pt x="1916981" y="3216899"/>
                </a:cubicBezTo>
                <a:lnTo>
                  <a:pt x="1947854" y="3182362"/>
                </a:lnTo>
                <a:lnTo>
                  <a:pt x="1957858" y="3168139"/>
                </a:lnTo>
                <a:close/>
                <a:moveTo>
                  <a:pt x="1027547" y="3094063"/>
                </a:moveTo>
                <a:lnTo>
                  <a:pt x="1022762" y="3098389"/>
                </a:lnTo>
                <a:lnTo>
                  <a:pt x="1026340" y="3094682"/>
                </a:lnTo>
                <a:close/>
                <a:moveTo>
                  <a:pt x="1263938" y="3093040"/>
                </a:moveTo>
                <a:lnTo>
                  <a:pt x="1261845" y="3093151"/>
                </a:lnTo>
                <a:lnTo>
                  <a:pt x="1251054" y="3103325"/>
                </a:lnTo>
                <a:lnTo>
                  <a:pt x="1258483" y="3098937"/>
                </a:lnTo>
                <a:cubicBezTo>
                  <a:pt x="1261722" y="3096669"/>
                  <a:pt x="1263852" y="3094612"/>
                  <a:pt x="1263938" y="3093040"/>
                </a:cubicBezTo>
                <a:close/>
                <a:moveTo>
                  <a:pt x="1215489" y="3083200"/>
                </a:moveTo>
                <a:cubicBezTo>
                  <a:pt x="1214175" y="3083127"/>
                  <a:pt x="1213039" y="3083136"/>
                  <a:pt x="1212333" y="3083225"/>
                </a:cubicBezTo>
                <a:cubicBezTo>
                  <a:pt x="1208610" y="3084634"/>
                  <a:pt x="1178760" y="3101364"/>
                  <a:pt x="1196999" y="3088884"/>
                </a:cubicBezTo>
                <a:cubicBezTo>
                  <a:pt x="1216402" y="3075532"/>
                  <a:pt x="1177758" y="3096161"/>
                  <a:pt x="1172766" y="3099053"/>
                </a:cubicBezTo>
                <a:lnTo>
                  <a:pt x="1171529" y="3099658"/>
                </a:lnTo>
                <a:lnTo>
                  <a:pt x="1157102" y="3119052"/>
                </a:lnTo>
                <a:lnTo>
                  <a:pt x="1154204" y="3122540"/>
                </a:lnTo>
                <a:lnTo>
                  <a:pt x="1154288" y="3122264"/>
                </a:lnTo>
                <a:cubicBezTo>
                  <a:pt x="1154896" y="3120151"/>
                  <a:pt x="1156915" y="3115851"/>
                  <a:pt x="1158949" y="3111259"/>
                </a:cubicBezTo>
                <a:lnTo>
                  <a:pt x="1161426" y="3104600"/>
                </a:lnTo>
                <a:lnTo>
                  <a:pt x="1159169" y="3105703"/>
                </a:lnTo>
                <a:lnTo>
                  <a:pt x="1156836" y="3111298"/>
                </a:lnTo>
                <a:cubicBezTo>
                  <a:pt x="1155053" y="3115932"/>
                  <a:pt x="1153583" y="3119532"/>
                  <a:pt x="1152250" y="3122646"/>
                </a:cubicBezTo>
                <a:lnTo>
                  <a:pt x="1150086" y="3127499"/>
                </a:lnTo>
                <a:lnTo>
                  <a:pt x="1139459" y="3140295"/>
                </a:lnTo>
                <a:lnTo>
                  <a:pt x="1138793" y="3139070"/>
                </a:lnTo>
                <a:cubicBezTo>
                  <a:pt x="1139046" y="3139089"/>
                  <a:pt x="1138747" y="3139831"/>
                  <a:pt x="1138120" y="3140981"/>
                </a:cubicBezTo>
                <a:lnTo>
                  <a:pt x="1136037" y="3144416"/>
                </a:lnTo>
                <a:lnTo>
                  <a:pt x="1136032" y="3144423"/>
                </a:lnTo>
                <a:lnTo>
                  <a:pt x="1141071" y="3141956"/>
                </a:lnTo>
                <a:cubicBezTo>
                  <a:pt x="1142158" y="3140686"/>
                  <a:pt x="1144052" y="3135534"/>
                  <a:pt x="1145139" y="3134263"/>
                </a:cubicBezTo>
                <a:cubicBezTo>
                  <a:pt x="1153393" y="3127562"/>
                  <a:pt x="1164724" y="3120700"/>
                  <a:pt x="1176702" y="3112591"/>
                </a:cubicBezTo>
                <a:cubicBezTo>
                  <a:pt x="1179199" y="3111145"/>
                  <a:pt x="1191084" y="3104861"/>
                  <a:pt x="1202480" y="3098777"/>
                </a:cubicBezTo>
                <a:lnTo>
                  <a:pt x="1202517" y="3098758"/>
                </a:lnTo>
                <a:lnTo>
                  <a:pt x="1206878" y="3093423"/>
                </a:lnTo>
                <a:lnTo>
                  <a:pt x="1216861" y="3083352"/>
                </a:lnTo>
                <a:close/>
                <a:moveTo>
                  <a:pt x="1084036" y="3067679"/>
                </a:moveTo>
                <a:lnTo>
                  <a:pt x="1082160" y="3072026"/>
                </a:lnTo>
                <a:lnTo>
                  <a:pt x="1083467" y="3068434"/>
                </a:lnTo>
                <a:close/>
                <a:moveTo>
                  <a:pt x="1180891" y="3065541"/>
                </a:moveTo>
                <a:lnTo>
                  <a:pt x="1179653" y="3066285"/>
                </a:lnTo>
                <a:lnTo>
                  <a:pt x="1174831" y="3068536"/>
                </a:lnTo>
                <a:lnTo>
                  <a:pt x="1172562" y="3070651"/>
                </a:lnTo>
                <a:lnTo>
                  <a:pt x="1180435" y="3066199"/>
                </a:lnTo>
                <a:close/>
                <a:moveTo>
                  <a:pt x="1927241" y="3065141"/>
                </a:moveTo>
                <a:lnTo>
                  <a:pt x="1793035" y="3146284"/>
                </a:lnTo>
                <a:lnTo>
                  <a:pt x="1782223" y="3161395"/>
                </a:lnTo>
                <a:lnTo>
                  <a:pt x="1779940" y="3164529"/>
                </a:lnTo>
                <a:lnTo>
                  <a:pt x="1898510" y="3088676"/>
                </a:lnTo>
                <a:lnTo>
                  <a:pt x="1918201" y="3077212"/>
                </a:lnTo>
                <a:close/>
                <a:moveTo>
                  <a:pt x="1096264" y="3048812"/>
                </a:moveTo>
                <a:lnTo>
                  <a:pt x="1095896" y="3048829"/>
                </a:lnTo>
                <a:lnTo>
                  <a:pt x="1089715" y="3054478"/>
                </a:lnTo>
                <a:cubicBezTo>
                  <a:pt x="1089715" y="3054478"/>
                  <a:pt x="1089515" y="3054740"/>
                  <a:pt x="1089159" y="3055190"/>
                </a:cubicBezTo>
                <a:lnTo>
                  <a:pt x="1089008" y="3055375"/>
                </a:lnTo>
                <a:lnTo>
                  <a:pt x="1092280" y="3053321"/>
                </a:lnTo>
                <a:lnTo>
                  <a:pt x="1094502" y="3052240"/>
                </a:lnTo>
                <a:close/>
                <a:moveTo>
                  <a:pt x="1056623" y="3045204"/>
                </a:moveTo>
                <a:cubicBezTo>
                  <a:pt x="1056075" y="3046500"/>
                  <a:pt x="1056401" y="3049959"/>
                  <a:pt x="1053368" y="3048664"/>
                </a:cubicBezTo>
                <a:cubicBezTo>
                  <a:pt x="1053963" y="3047259"/>
                  <a:pt x="1054397" y="3046232"/>
                  <a:pt x="1054873" y="3045637"/>
                </a:cubicBezTo>
                <a:cubicBezTo>
                  <a:pt x="1055349" y="3045042"/>
                  <a:pt x="1055864" y="3044880"/>
                  <a:pt x="1056623" y="3045204"/>
                </a:cubicBezTo>
                <a:close/>
                <a:moveTo>
                  <a:pt x="1009491" y="3044065"/>
                </a:moveTo>
                <a:lnTo>
                  <a:pt x="1007134" y="3046675"/>
                </a:lnTo>
                <a:lnTo>
                  <a:pt x="1002312" y="3052843"/>
                </a:lnTo>
                <a:lnTo>
                  <a:pt x="987950" y="3060141"/>
                </a:lnTo>
                <a:lnTo>
                  <a:pt x="972618" y="3067146"/>
                </a:lnTo>
                <a:lnTo>
                  <a:pt x="975854" y="3063442"/>
                </a:lnTo>
                <a:lnTo>
                  <a:pt x="978794" y="3060518"/>
                </a:lnTo>
                <a:close/>
                <a:moveTo>
                  <a:pt x="3129106" y="3043642"/>
                </a:moveTo>
                <a:lnTo>
                  <a:pt x="2998902" y="3099298"/>
                </a:lnTo>
                <a:lnTo>
                  <a:pt x="2987177" y="3103568"/>
                </a:lnTo>
                <a:lnTo>
                  <a:pt x="2985459" y="3105642"/>
                </a:lnTo>
                <a:lnTo>
                  <a:pt x="2998902" y="3099298"/>
                </a:lnTo>
                <a:cubicBezTo>
                  <a:pt x="3023401" y="3090668"/>
                  <a:pt x="3058730" y="3078071"/>
                  <a:pt x="3095944" y="3063968"/>
                </a:cubicBezTo>
                <a:lnTo>
                  <a:pt x="3119730" y="3054228"/>
                </a:lnTo>
                <a:close/>
                <a:moveTo>
                  <a:pt x="1173620" y="3043576"/>
                </a:moveTo>
                <a:lnTo>
                  <a:pt x="1163217" y="3049426"/>
                </a:lnTo>
                <a:lnTo>
                  <a:pt x="1153013" y="3054568"/>
                </a:lnTo>
                <a:lnTo>
                  <a:pt x="1136171" y="3075985"/>
                </a:lnTo>
                <a:lnTo>
                  <a:pt x="1139248" y="3074236"/>
                </a:lnTo>
                <a:cubicBezTo>
                  <a:pt x="1144466" y="3071940"/>
                  <a:pt x="1149232" y="3070173"/>
                  <a:pt x="1151637" y="3068834"/>
                </a:cubicBezTo>
                <a:cubicBezTo>
                  <a:pt x="1156887" y="3066132"/>
                  <a:pt x="1158523" y="3060790"/>
                  <a:pt x="1159610" y="3059521"/>
                </a:cubicBezTo>
                <a:lnTo>
                  <a:pt x="1165632" y="3057316"/>
                </a:lnTo>
                <a:lnTo>
                  <a:pt x="1166540" y="3055753"/>
                </a:lnTo>
                <a:lnTo>
                  <a:pt x="1165029" y="3055675"/>
                </a:lnTo>
                <a:cubicBezTo>
                  <a:pt x="1165339" y="3054573"/>
                  <a:pt x="1166622" y="3053073"/>
                  <a:pt x="1166622" y="3053073"/>
                </a:cubicBezTo>
                <a:lnTo>
                  <a:pt x="1169097" y="3051356"/>
                </a:lnTo>
                <a:close/>
                <a:moveTo>
                  <a:pt x="1093666" y="3040388"/>
                </a:moveTo>
                <a:lnTo>
                  <a:pt x="1088147" y="3045730"/>
                </a:lnTo>
                <a:lnTo>
                  <a:pt x="1084113" y="3054952"/>
                </a:lnTo>
                <a:lnTo>
                  <a:pt x="1085505" y="3053671"/>
                </a:lnTo>
                <a:lnTo>
                  <a:pt x="1090389" y="3049400"/>
                </a:lnTo>
                <a:close/>
                <a:moveTo>
                  <a:pt x="1131176" y="3037729"/>
                </a:moveTo>
                <a:cubicBezTo>
                  <a:pt x="1131692" y="3037699"/>
                  <a:pt x="1131884" y="3038084"/>
                  <a:pt x="1131448" y="3039111"/>
                </a:cubicBezTo>
                <a:cubicBezTo>
                  <a:pt x="1130350" y="3041705"/>
                  <a:pt x="1125874" y="3043112"/>
                  <a:pt x="1125874" y="3043112"/>
                </a:cubicBezTo>
                <a:cubicBezTo>
                  <a:pt x="1125511" y="3042382"/>
                  <a:pt x="1126448" y="3041060"/>
                  <a:pt x="1127671" y="3039908"/>
                </a:cubicBezTo>
                <a:cubicBezTo>
                  <a:pt x="1128893" y="3038757"/>
                  <a:pt x="1130399" y="3037775"/>
                  <a:pt x="1131176" y="3037729"/>
                </a:cubicBezTo>
                <a:close/>
                <a:moveTo>
                  <a:pt x="1226044" y="3037543"/>
                </a:moveTo>
                <a:lnTo>
                  <a:pt x="1225041" y="3037984"/>
                </a:lnTo>
                <a:lnTo>
                  <a:pt x="1218662" y="3044455"/>
                </a:lnTo>
                <a:lnTo>
                  <a:pt x="1218646" y="3044476"/>
                </a:lnTo>
                <a:lnTo>
                  <a:pt x="1223179" y="3042652"/>
                </a:lnTo>
                <a:close/>
                <a:moveTo>
                  <a:pt x="1098445" y="3035762"/>
                </a:moveTo>
                <a:lnTo>
                  <a:pt x="1096139" y="3037995"/>
                </a:lnTo>
                <a:lnTo>
                  <a:pt x="1094687" y="3041194"/>
                </a:lnTo>
                <a:lnTo>
                  <a:pt x="1092318" y="3047712"/>
                </a:lnTo>
                <a:lnTo>
                  <a:pt x="1096541" y="3044018"/>
                </a:lnTo>
                <a:lnTo>
                  <a:pt x="1098023" y="3040755"/>
                </a:lnTo>
                <a:close/>
                <a:moveTo>
                  <a:pt x="1171354" y="3034040"/>
                </a:moveTo>
                <a:lnTo>
                  <a:pt x="1168022" y="3035320"/>
                </a:lnTo>
                <a:lnTo>
                  <a:pt x="1159911" y="3045729"/>
                </a:lnTo>
                <a:lnTo>
                  <a:pt x="1175624" y="3037630"/>
                </a:lnTo>
                <a:cubicBezTo>
                  <a:pt x="1179760" y="3034759"/>
                  <a:pt x="1180118" y="3032871"/>
                  <a:pt x="1171354" y="3034040"/>
                </a:cubicBezTo>
                <a:close/>
                <a:moveTo>
                  <a:pt x="1069168" y="3033202"/>
                </a:moveTo>
                <a:lnTo>
                  <a:pt x="1062287" y="3039530"/>
                </a:lnTo>
                <a:lnTo>
                  <a:pt x="1060981" y="3044414"/>
                </a:lnTo>
                <a:lnTo>
                  <a:pt x="1054178" y="3053361"/>
                </a:lnTo>
                <a:lnTo>
                  <a:pt x="1046753" y="3062343"/>
                </a:lnTo>
                <a:lnTo>
                  <a:pt x="1047863" y="3058842"/>
                </a:lnTo>
                <a:lnTo>
                  <a:pt x="1048962" y="3055979"/>
                </a:lnTo>
                <a:lnTo>
                  <a:pt x="1057425" y="3044352"/>
                </a:lnTo>
                <a:lnTo>
                  <a:pt x="1056623" y="3045204"/>
                </a:lnTo>
                <a:cubicBezTo>
                  <a:pt x="1057218" y="3043799"/>
                  <a:pt x="1057653" y="3042771"/>
                  <a:pt x="1058128" y="3042178"/>
                </a:cubicBezTo>
                <a:lnTo>
                  <a:pt x="1059200" y="3041912"/>
                </a:lnTo>
                <a:lnTo>
                  <a:pt x="1063328" y="3036242"/>
                </a:lnTo>
                <a:lnTo>
                  <a:pt x="1062677" y="3038201"/>
                </a:lnTo>
                <a:lnTo>
                  <a:pt x="1064307" y="3036136"/>
                </a:lnTo>
                <a:cubicBezTo>
                  <a:pt x="1065604" y="3034744"/>
                  <a:pt x="1066975" y="3033797"/>
                  <a:pt x="1069168" y="3033202"/>
                </a:cubicBezTo>
                <a:close/>
                <a:moveTo>
                  <a:pt x="3168951" y="3027668"/>
                </a:moveTo>
                <a:lnTo>
                  <a:pt x="3160508" y="3030219"/>
                </a:lnTo>
                <a:lnTo>
                  <a:pt x="3147082" y="3035957"/>
                </a:lnTo>
                <a:lnTo>
                  <a:pt x="3138669" y="3046473"/>
                </a:lnTo>
                <a:lnTo>
                  <a:pt x="3159847" y="3037801"/>
                </a:lnTo>
                <a:close/>
                <a:moveTo>
                  <a:pt x="1113425" y="3021263"/>
                </a:moveTo>
                <a:lnTo>
                  <a:pt x="1112130" y="3022517"/>
                </a:lnTo>
                <a:lnTo>
                  <a:pt x="1111843" y="3023189"/>
                </a:lnTo>
                <a:cubicBezTo>
                  <a:pt x="1111843" y="3023189"/>
                  <a:pt x="1111781" y="3023429"/>
                  <a:pt x="1111668" y="3023845"/>
                </a:cubicBezTo>
                <a:lnTo>
                  <a:pt x="1111619" y="3024016"/>
                </a:lnTo>
                <a:lnTo>
                  <a:pt x="1113087" y="3021697"/>
                </a:lnTo>
                <a:close/>
                <a:moveTo>
                  <a:pt x="1182964" y="3015987"/>
                </a:moveTo>
                <a:cubicBezTo>
                  <a:pt x="1182423" y="3016310"/>
                  <a:pt x="1180884" y="3018144"/>
                  <a:pt x="1179007" y="3020540"/>
                </a:cubicBezTo>
                <a:lnTo>
                  <a:pt x="1177979" y="3021930"/>
                </a:lnTo>
                <a:lnTo>
                  <a:pt x="1180334" y="3019808"/>
                </a:lnTo>
                <a:lnTo>
                  <a:pt x="1181866" y="3018426"/>
                </a:lnTo>
                <a:close/>
                <a:moveTo>
                  <a:pt x="1159284" y="3015233"/>
                </a:moveTo>
                <a:lnTo>
                  <a:pt x="1157720" y="3015936"/>
                </a:lnTo>
                <a:cubicBezTo>
                  <a:pt x="1156690" y="3016053"/>
                  <a:pt x="1155705" y="3016021"/>
                  <a:pt x="1154956" y="3016409"/>
                </a:cubicBezTo>
                <a:lnTo>
                  <a:pt x="1146427" y="3027756"/>
                </a:lnTo>
                <a:close/>
                <a:moveTo>
                  <a:pt x="1103711" y="3013633"/>
                </a:moveTo>
                <a:lnTo>
                  <a:pt x="1100795" y="3016388"/>
                </a:lnTo>
                <a:lnTo>
                  <a:pt x="1098951" y="3020891"/>
                </a:lnTo>
                <a:lnTo>
                  <a:pt x="1102125" y="3017746"/>
                </a:lnTo>
                <a:close/>
                <a:moveTo>
                  <a:pt x="3214513" y="3013029"/>
                </a:moveTo>
                <a:cubicBezTo>
                  <a:pt x="3212698" y="3013093"/>
                  <a:pt x="3206619" y="3015003"/>
                  <a:pt x="3199146" y="3017527"/>
                </a:cubicBezTo>
                <a:lnTo>
                  <a:pt x="3176742" y="3025256"/>
                </a:lnTo>
                <a:lnTo>
                  <a:pt x="3169520" y="3033841"/>
                </a:lnTo>
                <a:lnTo>
                  <a:pt x="3204303" y="3019599"/>
                </a:lnTo>
                <a:cubicBezTo>
                  <a:pt x="3213881" y="3014744"/>
                  <a:pt x="3216329" y="3012964"/>
                  <a:pt x="3214513" y="3013029"/>
                </a:cubicBezTo>
                <a:close/>
                <a:moveTo>
                  <a:pt x="1152188" y="3003481"/>
                </a:moveTo>
                <a:lnTo>
                  <a:pt x="1150809" y="3003950"/>
                </a:lnTo>
                <a:lnTo>
                  <a:pt x="1146559" y="3009500"/>
                </a:lnTo>
                <a:close/>
                <a:moveTo>
                  <a:pt x="1118590" y="3001673"/>
                </a:moveTo>
                <a:lnTo>
                  <a:pt x="1114398" y="3004044"/>
                </a:lnTo>
                <a:lnTo>
                  <a:pt x="1113388" y="3006586"/>
                </a:lnTo>
                <a:lnTo>
                  <a:pt x="1113708" y="3006270"/>
                </a:lnTo>
                <a:lnTo>
                  <a:pt x="1117198" y="3005171"/>
                </a:lnTo>
                <a:close/>
                <a:moveTo>
                  <a:pt x="1171547" y="3001387"/>
                </a:moveTo>
                <a:lnTo>
                  <a:pt x="1170428" y="3002333"/>
                </a:lnTo>
                <a:lnTo>
                  <a:pt x="1166288" y="3008608"/>
                </a:lnTo>
                <a:lnTo>
                  <a:pt x="1166810" y="3008222"/>
                </a:lnTo>
                <a:lnTo>
                  <a:pt x="1168667" y="3005551"/>
                </a:lnTo>
                <a:close/>
                <a:moveTo>
                  <a:pt x="4651277" y="2995710"/>
                </a:moveTo>
                <a:cubicBezTo>
                  <a:pt x="4652554" y="2997965"/>
                  <a:pt x="4649209" y="3003491"/>
                  <a:pt x="4647719" y="3000861"/>
                </a:cubicBezTo>
                <a:cubicBezTo>
                  <a:pt x="4645487" y="3002196"/>
                  <a:pt x="4649045" y="2997046"/>
                  <a:pt x="4651277" y="2995710"/>
                </a:cubicBezTo>
                <a:close/>
                <a:moveTo>
                  <a:pt x="1111174" y="2994282"/>
                </a:moveTo>
                <a:lnTo>
                  <a:pt x="1109035" y="2996265"/>
                </a:lnTo>
                <a:lnTo>
                  <a:pt x="1104615" y="3007059"/>
                </a:lnTo>
                <a:lnTo>
                  <a:pt x="1107181" y="3004638"/>
                </a:lnTo>
                <a:close/>
                <a:moveTo>
                  <a:pt x="1163597" y="2989689"/>
                </a:moveTo>
                <a:lnTo>
                  <a:pt x="1162578" y="2990151"/>
                </a:lnTo>
                <a:lnTo>
                  <a:pt x="1159914" y="2991231"/>
                </a:lnTo>
                <a:lnTo>
                  <a:pt x="1153819" y="2999953"/>
                </a:lnTo>
                <a:lnTo>
                  <a:pt x="1155639" y="2998897"/>
                </a:lnTo>
                <a:lnTo>
                  <a:pt x="1154524" y="3000996"/>
                </a:lnTo>
                <a:lnTo>
                  <a:pt x="1158598" y="2996665"/>
                </a:lnTo>
                <a:lnTo>
                  <a:pt x="1155639" y="2998897"/>
                </a:lnTo>
                <a:cubicBezTo>
                  <a:pt x="1157605" y="2996547"/>
                  <a:pt x="1159411" y="2994525"/>
                  <a:pt x="1161125" y="2992693"/>
                </a:cubicBezTo>
                <a:lnTo>
                  <a:pt x="1162721" y="2991047"/>
                </a:lnTo>
                <a:close/>
                <a:moveTo>
                  <a:pt x="1149709" y="2986115"/>
                </a:moveTo>
                <a:lnTo>
                  <a:pt x="1147024" y="2988678"/>
                </a:lnTo>
                <a:lnTo>
                  <a:pt x="1145795" y="2991248"/>
                </a:lnTo>
                <a:cubicBezTo>
                  <a:pt x="1143202" y="2996516"/>
                  <a:pt x="1142260" y="2997506"/>
                  <a:pt x="1142227" y="2996336"/>
                </a:cubicBezTo>
                <a:lnTo>
                  <a:pt x="1143174" y="2992400"/>
                </a:lnTo>
                <a:lnTo>
                  <a:pt x="1134509" y="3000855"/>
                </a:lnTo>
                <a:lnTo>
                  <a:pt x="1131495" y="3003772"/>
                </a:lnTo>
                <a:lnTo>
                  <a:pt x="1130411" y="3005721"/>
                </a:lnTo>
                <a:lnTo>
                  <a:pt x="1130553" y="3004684"/>
                </a:lnTo>
                <a:lnTo>
                  <a:pt x="1124669" y="3010379"/>
                </a:lnTo>
                <a:lnTo>
                  <a:pt x="1120770" y="3015559"/>
                </a:lnTo>
                <a:cubicBezTo>
                  <a:pt x="1119721" y="3016668"/>
                  <a:pt x="1114890" y="3023392"/>
                  <a:pt x="1111611" y="3027366"/>
                </a:cubicBezTo>
                <a:lnTo>
                  <a:pt x="1109978" y="3029115"/>
                </a:lnTo>
                <a:lnTo>
                  <a:pt x="1109488" y="3030569"/>
                </a:lnTo>
                <a:cubicBezTo>
                  <a:pt x="1108116" y="3034109"/>
                  <a:pt x="1106357" y="3037350"/>
                  <a:pt x="1104809" y="3036148"/>
                </a:cubicBezTo>
                <a:lnTo>
                  <a:pt x="1108362" y="3026164"/>
                </a:lnTo>
                <a:lnTo>
                  <a:pt x="1103891" y="3030492"/>
                </a:lnTo>
                <a:lnTo>
                  <a:pt x="1099637" y="3041199"/>
                </a:lnTo>
                <a:lnTo>
                  <a:pt x="1131451" y="3010460"/>
                </a:lnTo>
                <a:lnTo>
                  <a:pt x="1149435" y="2992629"/>
                </a:lnTo>
                <a:lnTo>
                  <a:pt x="1149152" y="2991203"/>
                </a:lnTo>
                <a:cubicBezTo>
                  <a:pt x="1149193" y="2989845"/>
                  <a:pt x="1149404" y="2988173"/>
                  <a:pt x="1149639" y="2986582"/>
                </a:cubicBezTo>
                <a:close/>
                <a:moveTo>
                  <a:pt x="1045040" y="2983223"/>
                </a:moveTo>
                <a:cubicBezTo>
                  <a:pt x="1042268" y="2989933"/>
                  <a:pt x="1039384" y="2991406"/>
                  <a:pt x="1039209" y="2990110"/>
                </a:cubicBezTo>
                <a:cubicBezTo>
                  <a:pt x="1039150" y="2989678"/>
                  <a:pt x="1039393" y="2988938"/>
                  <a:pt x="1040040" y="2987983"/>
                </a:cubicBezTo>
                <a:cubicBezTo>
                  <a:pt x="1040904" y="2986709"/>
                  <a:pt x="1042487" y="2985050"/>
                  <a:pt x="1045040" y="2983223"/>
                </a:cubicBezTo>
                <a:close/>
                <a:moveTo>
                  <a:pt x="4213037" y="2982953"/>
                </a:moveTo>
                <a:lnTo>
                  <a:pt x="4180133" y="2987806"/>
                </a:lnTo>
                <a:lnTo>
                  <a:pt x="4166971" y="2990389"/>
                </a:lnTo>
                <a:lnTo>
                  <a:pt x="4118041" y="3002961"/>
                </a:lnTo>
                <a:lnTo>
                  <a:pt x="4089884" y="3010562"/>
                </a:lnTo>
                <a:lnTo>
                  <a:pt x="4064781" y="3019825"/>
                </a:lnTo>
                <a:cubicBezTo>
                  <a:pt x="4095761" y="3014083"/>
                  <a:pt x="4124780" y="3005372"/>
                  <a:pt x="4155821" y="2997888"/>
                </a:cubicBezTo>
                <a:lnTo>
                  <a:pt x="4173139" y="2994126"/>
                </a:lnTo>
                <a:lnTo>
                  <a:pt x="4211688" y="2983307"/>
                </a:lnTo>
                <a:close/>
                <a:moveTo>
                  <a:pt x="1126024" y="2981407"/>
                </a:moveTo>
                <a:lnTo>
                  <a:pt x="1122011" y="2984882"/>
                </a:lnTo>
                <a:lnTo>
                  <a:pt x="1118522" y="2993664"/>
                </a:lnTo>
                <a:lnTo>
                  <a:pt x="1123334" y="2988555"/>
                </a:lnTo>
                <a:lnTo>
                  <a:pt x="1124113" y="2987344"/>
                </a:lnTo>
                <a:lnTo>
                  <a:pt x="1123623" y="2987622"/>
                </a:lnTo>
                <a:lnTo>
                  <a:pt x="1121358" y="2988862"/>
                </a:lnTo>
                <a:lnTo>
                  <a:pt x="1125074" y="2985392"/>
                </a:lnTo>
                <a:lnTo>
                  <a:pt x="1126137" y="2982725"/>
                </a:lnTo>
                <a:close/>
                <a:moveTo>
                  <a:pt x="4593376" y="2980555"/>
                </a:moveTo>
                <a:cubicBezTo>
                  <a:pt x="4592405" y="2980381"/>
                  <a:pt x="4591950" y="2981063"/>
                  <a:pt x="4591882" y="2982039"/>
                </a:cubicBezTo>
                <a:lnTo>
                  <a:pt x="4592070" y="2982789"/>
                </a:lnTo>
                <a:lnTo>
                  <a:pt x="4586918" y="2984141"/>
                </a:lnTo>
                <a:lnTo>
                  <a:pt x="4587853" y="2982210"/>
                </a:lnTo>
                <a:cubicBezTo>
                  <a:pt x="4588788" y="2981415"/>
                  <a:pt x="4590413" y="2980819"/>
                  <a:pt x="4593376" y="2980555"/>
                </a:cubicBezTo>
                <a:close/>
                <a:moveTo>
                  <a:pt x="4640180" y="2977173"/>
                </a:moveTo>
                <a:lnTo>
                  <a:pt x="4639729" y="2978405"/>
                </a:lnTo>
                <a:cubicBezTo>
                  <a:pt x="4638307" y="2980074"/>
                  <a:pt x="4636541" y="2981132"/>
                  <a:pt x="4635795" y="2979816"/>
                </a:cubicBezTo>
                <a:lnTo>
                  <a:pt x="4636751" y="2978066"/>
                </a:lnTo>
                <a:close/>
                <a:moveTo>
                  <a:pt x="1118261" y="2976871"/>
                </a:moveTo>
                <a:cubicBezTo>
                  <a:pt x="1117134" y="2975704"/>
                  <a:pt x="1111235" y="2989652"/>
                  <a:pt x="1114799" y="2982186"/>
                </a:cubicBezTo>
                <a:lnTo>
                  <a:pt x="1111094" y="2991234"/>
                </a:lnTo>
                <a:lnTo>
                  <a:pt x="1113096" y="2989299"/>
                </a:lnTo>
                <a:lnTo>
                  <a:pt x="1115810" y="2982264"/>
                </a:lnTo>
                <a:cubicBezTo>
                  <a:pt x="1115810" y="2982264"/>
                  <a:pt x="1120179" y="2979182"/>
                  <a:pt x="1118261" y="2976871"/>
                </a:cubicBezTo>
                <a:close/>
                <a:moveTo>
                  <a:pt x="1102585" y="2976307"/>
                </a:moveTo>
                <a:lnTo>
                  <a:pt x="1096320" y="2990640"/>
                </a:lnTo>
                <a:lnTo>
                  <a:pt x="1095918" y="2991763"/>
                </a:lnTo>
                <a:lnTo>
                  <a:pt x="1096004" y="2991720"/>
                </a:lnTo>
                <a:lnTo>
                  <a:pt x="1095899" y="2991813"/>
                </a:lnTo>
                <a:lnTo>
                  <a:pt x="1092321" y="3001776"/>
                </a:lnTo>
                <a:lnTo>
                  <a:pt x="1075285" y="3025601"/>
                </a:lnTo>
                <a:lnTo>
                  <a:pt x="1072586" y="3029151"/>
                </a:lnTo>
                <a:lnTo>
                  <a:pt x="1073567" y="3026261"/>
                </a:lnTo>
                <a:cubicBezTo>
                  <a:pt x="1075082" y="3021922"/>
                  <a:pt x="1075849" y="3019540"/>
                  <a:pt x="1076080" y="3018472"/>
                </a:cubicBezTo>
                <a:lnTo>
                  <a:pt x="1075784" y="3018513"/>
                </a:lnTo>
                <a:lnTo>
                  <a:pt x="1083920" y="3006814"/>
                </a:lnTo>
                <a:lnTo>
                  <a:pt x="1089160" y="2997845"/>
                </a:lnTo>
                <a:lnTo>
                  <a:pt x="1080112" y="3005942"/>
                </a:lnTo>
                <a:lnTo>
                  <a:pt x="1069098" y="3017467"/>
                </a:lnTo>
                <a:lnTo>
                  <a:pt x="1032510" y="3037493"/>
                </a:lnTo>
                <a:lnTo>
                  <a:pt x="1026813" y="3040390"/>
                </a:lnTo>
                <a:lnTo>
                  <a:pt x="1029583" y="3037369"/>
                </a:lnTo>
                <a:cubicBezTo>
                  <a:pt x="1033807" y="3032855"/>
                  <a:pt x="1036028" y="3030342"/>
                  <a:pt x="1036849" y="3029152"/>
                </a:cubicBezTo>
                <a:lnTo>
                  <a:pt x="1036378" y="3029041"/>
                </a:lnTo>
                <a:lnTo>
                  <a:pt x="1053992" y="3019081"/>
                </a:lnTo>
                <a:cubicBezTo>
                  <a:pt x="1065976" y="3011577"/>
                  <a:pt x="1077243" y="3003808"/>
                  <a:pt x="1088123" y="2995757"/>
                </a:cubicBezTo>
                <a:lnTo>
                  <a:pt x="1091343" y="2994107"/>
                </a:lnTo>
                <a:lnTo>
                  <a:pt x="1098860" y="2981240"/>
                </a:lnTo>
                <a:close/>
                <a:moveTo>
                  <a:pt x="1114598" y="2975696"/>
                </a:moveTo>
                <a:lnTo>
                  <a:pt x="1113101" y="2976981"/>
                </a:lnTo>
                <a:lnTo>
                  <a:pt x="1111767" y="2977337"/>
                </a:lnTo>
                <a:lnTo>
                  <a:pt x="1110644" y="2977220"/>
                </a:lnTo>
                <a:lnTo>
                  <a:pt x="1100354" y="3001759"/>
                </a:lnTo>
                <a:lnTo>
                  <a:pt x="1103806" y="2998278"/>
                </a:lnTo>
                <a:lnTo>
                  <a:pt x="1106343" y="2995827"/>
                </a:lnTo>
                <a:close/>
                <a:moveTo>
                  <a:pt x="4650711" y="2974380"/>
                </a:moveTo>
                <a:lnTo>
                  <a:pt x="4650411" y="2975281"/>
                </a:lnTo>
                <a:cubicBezTo>
                  <a:pt x="4648991" y="2976949"/>
                  <a:pt x="4647224" y="2978006"/>
                  <a:pt x="4646585" y="2976879"/>
                </a:cubicBezTo>
                <a:lnTo>
                  <a:pt x="4647316" y="2975287"/>
                </a:lnTo>
                <a:close/>
                <a:moveTo>
                  <a:pt x="1136547" y="2972197"/>
                </a:moveTo>
                <a:lnTo>
                  <a:pt x="1132233" y="2975241"/>
                </a:lnTo>
                <a:lnTo>
                  <a:pt x="1131269" y="2977515"/>
                </a:lnTo>
                <a:lnTo>
                  <a:pt x="1132199" y="2978109"/>
                </a:lnTo>
                <a:lnTo>
                  <a:pt x="1134288" y="2976787"/>
                </a:lnTo>
                <a:lnTo>
                  <a:pt x="1134968" y="2976151"/>
                </a:lnTo>
                <a:lnTo>
                  <a:pt x="1135994" y="2974653"/>
                </a:lnTo>
                <a:lnTo>
                  <a:pt x="1136697" y="2972636"/>
                </a:lnTo>
                <a:close/>
                <a:moveTo>
                  <a:pt x="4661185" y="2971579"/>
                </a:moveTo>
                <a:lnTo>
                  <a:pt x="4661014" y="2972014"/>
                </a:lnTo>
                <a:cubicBezTo>
                  <a:pt x="4659567" y="2973637"/>
                  <a:pt x="4657800" y="2974694"/>
                  <a:pt x="4657162" y="2973566"/>
                </a:cubicBezTo>
                <a:lnTo>
                  <a:pt x="4657744" y="2972499"/>
                </a:lnTo>
                <a:close/>
                <a:moveTo>
                  <a:pt x="1133116" y="2964678"/>
                </a:moveTo>
                <a:lnTo>
                  <a:pt x="1129277" y="2966530"/>
                </a:lnTo>
                <a:lnTo>
                  <a:pt x="1126721" y="2973026"/>
                </a:lnTo>
                <a:lnTo>
                  <a:pt x="1124719" y="2978066"/>
                </a:lnTo>
                <a:lnTo>
                  <a:pt x="1129879" y="2973079"/>
                </a:lnTo>
                <a:lnTo>
                  <a:pt x="1130043" y="2972652"/>
                </a:lnTo>
                <a:lnTo>
                  <a:pt x="1128843" y="2973556"/>
                </a:lnTo>
                <a:lnTo>
                  <a:pt x="1130332" y="2971903"/>
                </a:lnTo>
                <a:close/>
                <a:moveTo>
                  <a:pt x="992868" y="2962661"/>
                </a:moveTo>
                <a:cubicBezTo>
                  <a:pt x="992814" y="2962834"/>
                  <a:pt x="991713" y="2964200"/>
                  <a:pt x="990472" y="2965848"/>
                </a:cubicBezTo>
                <a:lnTo>
                  <a:pt x="991439" y="2964046"/>
                </a:lnTo>
                <a:lnTo>
                  <a:pt x="992049" y="2963406"/>
                </a:lnTo>
                <a:cubicBezTo>
                  <a:pt x="992659" y="2962783"/>
                  <a:pt x="992895" y="2962573"/>
                  <a:pt x="992868" y="2962661"/>
                </a:cubicBezTo>
                <a:close/>
                <a:moveTo>
                  <a:pt x="1139690" y="2961508"/>
                </a:moveTo>
                <a:lnTo>
                  <a:pt x="1137433" y="2962596"/>
                </a:lnTo>
                <a:lnTo>
                  <a:pt x="1136385" y="2965179"/>
                </a:lnTo>
                <a:close/>
                <a:moveTo>
                  <a:pt x="1117821" y="2961174"/>
                </a:moveTo>
                <a:lnTo>
                  <a:pt x="1111975" y="2974045"/>
                </a:lnTo>
                <a:lnTo>
                  <a:pt x="1111644" y="2974832"/>
                </a:lnTo>
                <a:lnTo>
                  <a:pt x="1115701" y="2971185"/>
                </a:lnTo>
                <a:lnTo>
                  <a:pt x="1116628" y="2970163"/>
                </a:lnTo>
                <a:lnTo>
                  <a:pt x="1117734" y="2967018"/>
                </a:lnTo>
                <a:lnTo>
                  <a:pt x="1117936" y="2965945"/>
                </a:lnTo>
                <a:lnTo>
                  <a:pt x="1117711" y="2966273"/>
                </a:lnTo>
                <a:lnTo>
                  <a:pt x="1116656" y="2967746"/>
                </a:lnTo>
                <a:lnTo>
                  <a:pt x="1118375" y="2963610"/>
                </a:lnTo>
                <a:lnTo>
                  <a:pt x="1118487" y="2963003"/>
                </a:lnTo>
                <a:cubicBezTo>
                  <a:pt x="1118546" y="2961927"/>
                  <a:pt x="1118369" y="2961216"/>
                  <a:pt x="1117821" y="2961174"/>
                </a:cubicBezTo>
                <a:close/>
                <a:moveTo>
                  <a:pt x="1122013" y="2951832"/>
                </a:moveTo>
                <a:cubicBezTo>
                  <a:pt x="1121122" y="2952573"/>
                  <a:pt x="1119213" y="2956780"/>
                  <a:pt x="1119213" y="2956780"/>
                </a:cubicBezTo>
                <a:cubicBezTo>
                  <a:pt x="1119158" y="2957947"/>
                  <a:pt x="1119915" y="2958004"/>
                  <a:pt x="1120713" y="2957211"/>
                </a:cubicBezTo>
                <a:lnTo>
                  <a:pt x="1121649" y="2955722"/>
                </a:lnTo>
                <a:lnTo>
                  <a:pt x="1121912" y="2955090"/>
                </a:lnTo>
                <a:lnTo>
                  <a:pt x="1122455" y="2952530"/>
                </a:lnTo>
                <a:cubicBezTo>
                  <a:pt x="1122493" y="2951722"/>
                  <a:pt x="1122309" y="2951584"/>
                  <a:pt x="1122013" y="2951832"/>
                </a:cubicBezTo>
                <a:close/>
                <a:moveTo>
                  <a:pt x="4674088" y="2932230"/>
                </a:moveTo>
                <a:cubicBezTo>
                  <a:pt x="4676321" y="2930893"/>
                  <a:pt x="4672761" y="2936043"/>
                  <a:pt x="4670531" y="2937379"/>
                </a:cubicBezTo>
                <a:cubicBezTo>
                  <a:pt x="4669253" y="2935125"/>
                  <a:pt x="4674088" y="2932230"/>
                  <a:pt x="4674088" y="2932230"/>
                </a:cubicBezTo>
                <a:close/>
                <a:moveTo>
                  <a:pt x="1051064" y="2925453"/>
                </a:moveTo>
                <a:lnTo>
                  <a:pt x="1046288" y="2935931"/>
                </a:lnTo>
                <a:lnTo>
                  <a:pt x="1042777" y="2938152"/>
                </a:lnTo>
                <a:cubicBezTo>
                  <a:pt x="1041051" y="2938530"/>
                  <a:pt x="1045039" y="2933353"/>
                  <a:pt x="1047451" y="2929091"/>
                </a:cubicBezTo>
                <a:lnTo>
                  <a:pt x="1029697" y="2951905"/>
                </a:lnTo>
                <a:lnTo>
                  <a:pt x="1034973" y="2948350"/>
                </a:lnTo>
                <a:lnTo>
                  <a:pt x="1053138" y="2936269"/>
                </a:lnTo>
                <a:lnTo>
                  <a:pt x="1058574" y="2928089"/>
                </a:lnTo>
                <a:lnTo>
                  <a:pt x="1059182" y="2927003"/>
                </a:lnTo>
                <a:lnTo>
                  <a:pt x="1057922" y="2926728"/>
                </a:lnTo>
                <a:lnTo>
                  <a:pt x="1054345" y="2926063"/>
                </a:lnTo>
                <a:lnTo>
                  <a:pt x="1051093" y="2930200"/>
                </a:lnTo>
                <a:lnTo>
                  <a:pt x="1050354" y="2931117"/>
                </a:lnTo>
                <a:lnTo>
                  <a:pt x="1052288" y="2925681"/>
                </a:lnTo>
                <a:close/>
                <a:moveTo>
                  <a:pt x="1118982" y="2919926"/>
                </a:moveTo>
                <a:lnTo>
                  <a:pt x="1120460" y="2919975"/>
                </a:lnTo>
                <a:lnTo>
                  <a:pt x="1120618" y="2919981"/>
                </a:lnTo>
                <a:cubicBezTo>
                  <a:pt x="1120748" y="2919985"/>
                  <a:pt x="1120782" y="2919986"/>
                  <a:pt x="1120643" y="2919981"/>
                </a:cubicBezTo>
                <a:lnTo>
                  <a:pt x="1120460" y="2919975"/>
                </a:lnTo>
                <a:lnTo>
                  <a:pt x="1120021" y="2919960"/>
                </a:lnTo>
                <a:cubicBezTo>
                  <a:pt x="1119536" y="2919944"/>
                  <a:pt x="1118982" y="2919926"/>
                  <a:pt x="1118982" y="2919926"/>
                </a:cubicBezTo>
                <a:close/>
                <a:moveTo>
                  <a:pt x="4130118" y="2918743"/>
                </a:moveTo>
                <a:lnTo>
                  <a:pt x="4128847" y="2918948"/>
                </a:lnTo>
                <a:cubicBezTo>
                  <a:pt x="4122526" y="2920215"/>
                  <a:pt x="4114412" y="2922282"/>
                  <a:pt x="4110460" y="2924325"/>
                </a:cubicBezTo>
                <a:lnTo>
                  <a:pt x="4110365" y="2924461"/>
                </a:lnTo>
                <a:lnTo>
                  <a:pt x="4128407" y="2919181"/>
                </a:lnTo>
                <a:close/>
                <a:moveTo>
                  <a:pt x="4324924" y="2910288"/>
                </a:moveTo>
                <a:cubicBezTo>
                  <a:pt x="4322691" y="2911625"/>
                  <a:pt x="4319134" y="2916774"/>
                  <a:pt x="4321737" y="2915216"/>
                </a:cubicBezTo>
                <a:cubicBezTo>
                  <a:pt x="4323228" y="2917846"/>
                  <a:pt x="4326201" y="2912543"/>
                  <a:pt x="4324924" y="2910288"/>
                </a:cubicBezTo>
                <a:close/>
                <a:moveTo>
                  <a:pt x="4237762" y="2908512"/>
                </a:moveTo>
                <a:lnTo>
                  <a:pt x="4235369" y="2909209"/>
                </a:lnTo>
                <a:lnTo>
                  <a:pt x="4235695" y="2910396"/>
                </a:lnTo>
                <a:cubicBezTo>
                  <a:pt x="4236617" y="2910723"/>
                  <a:pt x="4237020" y="2909590"/>
                  <a:pt x="4237941" y="2909918"/>
                </a:cubicBezTo>
                <a:cubicBezTo>
                  <a:pt x="4239835" y="2909156"/>
                  <a:pt x="4239509" y="2908680"/>
                  <a:pt x="4238543" y="2908516"/>
                </a:cubicBezTo>
                <a:close/>
                <a:moveTo>
                  <a:pt x="940909" y="2905618"/>
                </a:moveTo>
                <a:lnTo>
                  <a:pt x="940475" y="2906573"/>
                </a:lnTo>
                <a:lnTo>
                  <a:pt x="940843" y="2906392"/>
                </a:lnTo>
                <a:close/>
                <a:moveTo>
                  <a:pt x="4645346" y="2905385"/>
                </a:moveTo>
                <a:lnTo>
                  <a:pt x="4644035" y="2906439"/>
                </a:lnTo>
                <a:cubicBezTo>
                  <a:pt x="4644035" y="2906439"/>
                  <a:pt x="4644553" y="2906023"/>
                  <a:pt x="4645296" y="2905425"/>
                </a:cubicBezTo>
                <a:close/>
                <a:moveTo>
                  <a:pt x="1089130" y="2904734"/>
                </a:moveTo>
                <a:lnTo>
                  <a:pt x="1089041" y="2904777"/>
                </a:lnTo>
                <a:lnTo>
                  <a:pt x="1087156" y="2907277"/>
                </a:lnTo>
                <a:cubicBezTo>
                  <a:pt x="1083947" y="2911411"/>
                  <a:pt x="1080783" y="2915395"/>
                  <a:pt x="1079821" y="2916480"/>
                </a:cubicBezTo>
                <a:cubicBezTo>
                  <a:pt x="1079074" y="2916868"/>
                  <a:pt x="1078088" y="2916835"/>
                  <a:pt x="1077290" y="2916706"/>
                </a:cubicBezTo>
                <a:lnTo>
                  <a:pt x="1077180" y="2916677"/>
                </a:lnTo>
                <a:lnTo>
                  <a:pt x="1075523" y="2920975"/>
                </a:lnTo>
                <a:lnTo>
                  <a:pt x="1077612" y="2919500"/>
                </a:lnTo>
                <a:lnTo>
                  <a:pt x="1087714" y="2914056"/>
                </a:lnTo>
                <a:lnTo>
                  <a:pt x="1091095" y="2908732"/>
                </a:lnTo>
                <a:lnTo>
                  <a:pt x="1092738" y="2906213"/>
                </a:lnTo>
                <a:close/>
                <a:moveTo>
                  <a:pt x="4354323" y="2904041"/>
                </a:moveTo>
                <a:cubicBezTo>
                  <a:pt x="4352948" y="2904581"/>
                  <a:pt x="4351394" y="2907775"/>
                  <a:pt x="4352353" y="2909467"/>
                </a:cubicBezTo>
                <a:cubicBezTo>
                  <a:pt x="4352353" y="2909467"/>
                  <a:pt x="4357769" y="2903203"/>
                  <a:pt x="4355539" y="2904539"/>
                </a:cubicBezTo>
                <a:cubicBezTo>
                  <a:pt x="4355219" y="2903976"/>
                  <a:pt x="4354781" y="2903862"/>
                  <a:pt x="4354323" y="2904041"/>
                </a:cubicBezTo>
                <a:close/>
                <a:moveTo>
                  <a:pt x="1044448" y="2903841"/>
                </a:moveTo>
                <a:lnTo>
                  <a:pt x="1040328" y="2910026"/>
                </a:lnTo>
                <a:lnTo>
                  <a:pt x="1035956" y="2916409"/>
                </a:lnTo>
                <a:lnTo>
                  <a:pt x="1040612" y="2913637"/>
                </a:lnTo>
                <a:lnTo>
                  <a:pt x="1044876" y="2907500"/>
                </a:lnTo>
                <a:lnTo>
                  <a:pt x="1046700" y="2905042"/>
                </a:lnTo>
                <a:close/>
                <a:moveTo>
                  <a:pt x="4650244" y="2901448"/>
                </a:moveTo>
                <a:cubicBezTo>
                  <a:pt x="4651279" y="2900617"/>
                  <a:pt x="4649726" y="2901864"/>
                  <a:pt x="4647915" y="2903320"/>
                </a:cubicBezTo>
                <a:lnTo>
                  <a:pt x="4645346" y="2905385"/>
                </a:lnTo>
                <a:close/>
                <a:moveTo>
                  <a:pt x="932975" y="2898342"/>
                </a:moveTo>
                <a:cubicBezTo>
                  <a:pt x="932924" y="2899418"/>
                  <a:pt x="933823" y="2901828"/>
                  <a:pt x="931803" y="2901672"/>
                </a:cubicBezTo>
                <a:cubicBezTo>
                  <a:pt x="931858" y="2900505"/>
                  <a:pt x="931898" y="2899653"/>
                  <a:pt x="932051" y="2899103"/>
                </a:cubicBezTo>
                <a:cubicBezTo>
                  <a:pt x="932204" y="2898552"/>
                  <a:pt x="932469" y="2898303"/>
                  <a:pt x="932975" y="2898342"/>
                </a:cubicBezTo>
                <a:close/>
                <a:moveTo>
                  <a:pt x="4566972" y="2898251"/>
                </a:moveTo>
                <a:cubicBezTo>
                  <a:pt x="4566396" y="2898760"/>
                  <a:pt x="4564863" y="2900119"/>
                  <a:pt x="4561794" y="2902837"/>
                </a:cubicBezTo>
                <a:cubicBezTo>
                  <a:pt x="4561794" y="2902837"/>
                  <a:pt x="4568697" y="2896723"/>
                  <a:pt x="4566972" y="2898251"/>
                </a:cubicBezTo>
                <a:close/>
                <a:moveTo>
                  <a:pt x="4663537" y="2897783"/>
                </a:moveTo>
                <a:cubicBezTo>
                  <a:pt x="4667047" y="2898701"/>
                  <a:pt x="4661842" y="2905339"/>
                  <a:pt x="4658120" y="2904046"/>
                </a:cubicBezTo>
                <a:close/>
                <a:moveTo>
                  <a:pt x="979746" y="2897364"/>
                </a:moveTo>
                <a:cubicBezTo>
                  <a:pt x="972117" y="2900392"/>
                  <a:pt x="952714" y="2913744"/>
                  <a:pt x="943535" y="2915642"/>
                </a:cubicBezTo>
                <a:lnTo>
                  <a:pt x="941549" y="2915200"/>
                </a:lnTo>
                <a:lnTo>
                  <a:pt x="938005" y="2924119"/>
                </a:lnTo>
                <a:cubicBezTo>
                  <a:pt x="938005" y="2924119"/>
                  <a:pt x="936515" y="2927920"/>
                  <a:pt x="934918" y="2931308"/>
                </a:cubicBezTo>
                <a:lnTo>
                  <a:pt x="931863" y="2935164"/>
                </a:lnTo>
                <a:lnTo>
                  <a:pt x="933965" y="2934110"/>
                </a:lnTo>
                <a:lnTo>
                  <a:pt x="979713" y="2908217"/>
                </a:lnTo>
                <a:lnTo>
                  <a:pt x="979732" y="2908163"/>
                </a:lnTo>
                <a:lnTo>
                  <a:pt x="987328" y="2898172"/>
                </a:lnTo>
                <a:lnTo>
                  <a:pt x="986828" y="2898406"/>
                </a:lnTo>
                <a:cubicBezTo>
                  <a:pt x="984190" y="2898544"/>
                  <a:pt x="980834" y="2896093"/>
                  <a:pt x="979746" y="2897364"/>
                </a:cubicBezTo>
                <a:close/>
                <a:moveTo>
                  <a:pt x="934147" y="2895012"/>
                </a:moveTo>
                <a:cubicBezTo>
                  <a:pt x="934094" y="2896088"/>
                  <a:pt x="934994" y="2898498"/>
                  <a:pt x="932975" y="2898342"/>
                </a:cubicBezTo>
                <a:cubicBezTo>
                  <a:pt x="933029" y="2897176"/>
                  <a:pt x="933070" y="2896323"/>
                  <a:pt x="933223" y="2895773"/>
                </a:cubicBezTo>
                <a:cubicBezTo>
                  <a:pt x="933375" y="2895221"/>
                  <a:pt x="933640" y="2894972"/>
                  <a:pt x="934147" y="2895012"/>
                </a:cubicBezTo>
                <a:close/>
                <a:moveTo>
                  <a:pt x="4412879" y="2892867"/>
                </a:moveTo>
                <a:lnTo>
                  <a:pt x="4397076" y="2896837"/>
                </a:lnTo>
                <a:lnTo>
                  <a:pt x="4394067" y="2897468"/>
                </a:lnTo>
                <a:lnTo>
                  <a:pt x="4401415" y="2895503"/>
                </a:lnTo>
                <a:close/>
                <a:moveTo>
                  <a:pt x="1002215" y="2891190"/>
                </a:moveTo>
                <a:lnTo>
                  <a:pt x="992700" y="2895652"/>
                </a:lnTo>
                <a:lnTo>
                  <a:pt x="988257" y="2901565"/>
                </a:lnTo>
                <a:lnTo>
                  <a:pt x="985395" y="2905001"/>
                </a:lnTo>
                <a:lnTo>
                  <a:pt x="997409" y="2898201"/>
                </a:lnTo>
                <a:close/>
                <a:moveTo>
                  <a:pt x="4421605" y="2890147"/>
                </a:moveTo>
                <a:lnTo>
                  <a:pt x="4423524" y="2890193"/>
                </a:lnTo>
                <a:lnTo>
                  <a:pt x="4414559" y="2892446"/>
                </a:lnTo>
                <a:close/>
                <a:moveTo>
                  <a:pt x="937760" y="2886469"/>
                </a:moveTo>
                <a:cubicBezTo>
                  <a:pt x="937608" y="2889698"/>
                  <a:pt x="936268" y="2893015"/>
                  <a:pt x="934147" y="2895012"/>
                </a:cubicBezTo>
                <a:cubicBezTo>
                  <a:pt x="934757" y="2892808"/>
                  <a:pt x="935088" y="2891169"/>
                  <a:pt x="935553" y="2889831"/>
                </a:cubicBezTo>
                <a:cubicBezTo>
                  <a:pt x="936017" y="2888494"/>
                  <a:pt x="936615" y="2887460"/>
                  <a:pt x="937760" y="2886469"/>
                </a:cubicBezTo>
                <a:close/>
                <a:moveTo>
                  <a:pt x="4488890" y="2874672"/>
                </a:moveTo>
                <a:lnTo>
                  <a:pt x="4479828" y="2877959"/>
                </a:lnTo>
                <a:lnTo>
                  <a:pt x="4455525" y="2882939"/>
                </a:lnTo>
                <a:lnTo>
                  <a:pt x="4475605" y="2876437"/>
                </a:lnTo>
                <a:close/>
                <a:moveTo>
                  <a:pt x="950801" y="2874229"/>
                </a:moveTo>
                <a:lnTo>
                  <a:pt x="948945" y="2875132"/>
                </a:lnTo>
                <a:lnTo>
                  <a:pt x="940200" y="2896493"/>
                </a:lnTo>
                <a:lnTo>
                  <a:pt x="934513" y="2909490"/>
                </a:lnTo>
                <a:lnTo>
                  <a:pt x="938002" y="2907783"/>
                </a:lnTo>
                <a:lnTo>
                  <a:pt x="940351" y="2901321"/>
                </a:lnTo>
                <a:close/>
                <a:moveTo>
                  <a:pt x="974535" y="2873840"/>
                </a:moveTo>
                <a:cubicBezTo>
                  <a:pt x="974827" y="2873685"/>
                  <a:pt x="975018" y="2873913"/>
                  <a:pt x="974977" y="2874766"/>
                </a:cubicBezTo>
                <a:cubicBezTo>
                  <a:pt x="974876" y="2876918"/>
                  <a:pt x="972577" y="2879081"/>
                  <a:pt x="972577" y="2879081"/>
                </a:cubicBezTo>
                <a:cubicBezTo>
                  <a:pt x="972217" y="2878649"/>
                  <a:pt x="972487" y="2877454"/>
                  <a:pt x="972958" y="2876310"/>
                </a:cubicBezTo>
                <a:cubicBezTo>
                  <a:pt x="973427" y="2875166"/>
                  <a:pt x="974097" y="2874071"/>
                  <a:pt x="974535" y="2873840"/>
                </a:cubicBezTo>
                <a:close/>
                <a:moveTo>
                  <a:pt x="963603" y="2867885"/>
                </a:moveTo>
                <a:lnTo>
                  <a:pt x="959541" y="2869912"/>
                </a:lnTo>
                <a:lnTo>
                  <a:pt x="946062" y="2903838"/>
                </a:lnTo>
                <a:lnTo>
                  <a:pt x="949611" y="2902101"/>
                </a:lnTo>
                <a:lnTo>
                  <a:pt x="951409" y="2897046"/>
                </a:lnTo>
                <a:cubicBezTo>
                  <a:pt x="953910" y="2891501"/>
                  <a:pt x="956531" y="2886121"/>
                  <a:pt x="956556" y="2885583"/>
                </a:cubicBezTo>
                <a:close/>
                <a:moveTo>
                  <a:pt x="4404834" y="2862447"/>
                </a:moveTo>
                <a:lnTo>
                  <a:pt x="4408269" y="2862480"/>
                </a:lnTo>
                <a:lnTo>
                  <a:pt x="4397334" y="2867405"/>
                </a:lnTo>
                <a:lnTo>
                  <a:pt x="4386717" y="2871663"/>
                </a:lnTo>
                <a:lnTo>
                  <a:pt x="4381269" y="2871303"/>
                </a:lnTo>
                <a:lnTo>
                  <a:pt x="4378810" y="2871321"/>
                </a:lnTo>
                <a:lnTo>
                  <a:pt x="4401936" y="2862629"/>
                </a:lnTo>
                <a:close/>
                <a:moveTo>
                  <a:pt x="998164" y="2861419"/>
                </a:moveTo>
                <a:lnTo>
                  <a:pt x="995275" y="2862724"/>
                </a:lnTo>
                <a:lnTo>
                  <a:pt x="991075" y="2867212"/>
                </a:lnTo>
                <a:lnTo>
                  <a:pt x="992472" y="2863993"/>
                </a:lnTo>
                <a:lnTo>
                  <a:pt x="988009" y="2866011"/>
                </a:lnTo>
                <a:lnTo>
                  <a:pt x="988503" y="2863444"/>
                </a:lnTo>
                <a:lnTo>
                  <a:pt x="987961" y="2864607"/>
                </a:lnTo>
                <a:cubicBezTo>
                  <a:pt x="984503" y="2871632"/>
                  <a:pt x="983981" y="2871052"/>
                  <a:pt x="984638" y="2867884"/>
                </a:cubicBezTo>
                <a:lnTo>
                  <a:pt x="986058" y="2863246"/>
                </a:lnTo>
                <a:lnTo>
                  <a:pt x="985032" y="2866139"/>
                </a:lnTo>
                <a:lnTo>
                  <a:pt x="981917" y="2875895"/>
                </a:lnTo>
                <a:lnTo>
                  <a:pt x="989682" y="2870563"/>
                </a:lnTo>
                <a:lnTo>
                  <a:pt x="997051" y="2866576"/>
                </a:lnTo>
                <a:lnTo>
                  <a:pt x="1000210" y="2862374"/>
                </a:lnTo>
                <a:close/>
                <a:moveTo>
                  <a:pt x="986756" y="2856476"/>
                </a:moveTo>
                <a:lnTo>
                  <a:pt x="985746" y="2857024"/>
                </a:lnTo>
                <a:lnTo>
                  <a:pt x="972533" y="2863487"/>
                </a:lnTo>
                <a:lnTo>
                  <a:pt x="967023" y="2875819"/>
                </a:lnTo>
                <a:lnTo>
                  <a:pt x="964106" y="2879772"/>
                </a:lnTo>
                <a:cubicBezTo>
                  <a:pt x="962776" y="2880988"/>
                  <a:pt x="961804" y="2881265"/>
                  <a:pt x="961458" y="2879997"/>
                </a:cubicBezTo>
                <a:lnTo>
                  <a:pt x="961612" y="2878733"/>
                </a:lnTo>
                <a:lnTo>
                  <a:pt x="954009" y="2896549"/>
                </a:lnTo>
                <a:lnTo>
                  <a:pt x="952723" y="2900577"/>
                </a:lnTo>
                <a:lnTo>
                  <a:pt x="954051" y="2899928"/>
                </a:lnTo>
                <a:cubicBezTo>
                  <a:pt x="955137" y="2898659"/>
                  <a:pt x="957032" y="2893506"/>
                  <a:pt x="958118" y="2892236"/>
                </a:cubicBezTo>
                <a:lnTo>
                  <a:pt x="977980" y="2878598"/>
                </a:lnTo>
                <a:lnTo>
                  <a:pt x="977925" y="2877610"/>
                </a:lnTo>
                <a:lnTo>
                  <a:pt x="982748" y="2866011"/>
                </a:lnTo>
                <a:close/>
                <a:moveTo>
                  <a:pt x="840526" y="2852036"/>
                </a:moveTo>
                <a:lnTo>
                  <a:pt x="835741" y="2856361"/>
                </a:lnTo>
                <a:lnTo>
                  <a:pt x="839320" y="2852653"/>
                </a:lnTo>
                <a:close/>
                <a:moveTo>
                  <a:pt x="1016291" y="2848650"/>
                </a:moveTo>
                <a:lnTo>
                  <a:pt x="1009190" y="2853786"/>
                </a:lnTo>
                <a:lnTo>
                  <a:pt x="1008827" y="2854285"/>
                </a:lnTo>
                <a:lnTo>
                  <a:pt x="1002492" y="2863659"/>
                </a:lnTo>
                <a:lnTo>
                  <a:pt x="1009039" y="2860171"/>
                </a:lnTo>
                <a:lnTo>
                  <a:pt x="1016248" y="2848719"/>
                </a:lnTo>
                <a:close/>
                <a:moveTo>
                  <a:pt x="959934" y="2834653"/>
                </a:moveTo>
                <a:lnTo>
                  <a:pt x="954140" y="2847405"/>
                </a:lnTo>
                <a:lnTo>
                  <a:pt x="952716" y="2850803"/>
                </a:lnTo>
                <a:lnTo>
                  <a:pt x="957646" y="2846781"/>
                </a:lnTo>
                <a:lnTo>
                  <a:pt x="959901" y="2840379"/>
                </a:lnTo>
                <a:lnTo>
                  <a:pt x="959984" y="2834775"/>
                </a:lnTo>
                <a:close/>
                <a:moveTo>
                  <a:pt x="976570" y="2828072"/>
                </a:moveTo>
                <a:lnTo>
                  <a:pt x="976179" y="2828391"/>
                </a:lnTo>
                <a:lnTo>
                  <a:pt x="975147" y="2830621"/>
                </a:lnTo>
                <a:lnTo>
                  <a:pt x="973191" y="2835550"/>
                </a:lnTo>
                <a:lnTo>
                  <a:pt x="977109" y="2833298"/>
                </a:lnTo>
                <a:lnTo>
                  <a:pt x="978730" y="2829092"/>
                </a:lnTo>
                <a:lnTo>
                  <a:pt x="977215" y="2828132"/>
                </a:lnTo>
                <a:close/>
                <a:moveTo>
                  <a:pt x="995862" y="2821335"/>
                </a:moveTo>
                <a:lnTo>
                  <a:pt x="990618" y="2823984"/>
                </a:lnTo>
                <a:lnTo>
                  <a:pt x="989614" y="2826112"/>
                </a:lnTo>
                <a:lnTo>
                  <a:pt x="995264" y="2822865"/>
                </a:lnTo>
                <a:close/>
                <a:moveTo>
                  <a:pt x="1003163" y="2817650"/>
                </a:moveTo>
                <a:lnTo>
                  <a:pt x="997321" y="2820600"/>
                </a:lnTo>
                <a:lnTo>
                  <a:pt x="996694" y="2822044"/>
                </a:lnTo>
                <a:lnTo>
                  <a:pt x="1002747" y="2818565"/>
                </a:lnTo>
                <a:close/>
                <a:moveTo>
                  <a:pt x="1015406" y="2810078"/>
                </a:moveTo>
                <a:lnTo>
                  <a:pt x="1012460" y="2812008"/>
                </a:lnTo>
                <a:lnTo>
                  <a:pt x="1011841" y="2813338"/>
                </a:lnTo>
                <a:lnTo>
                  <a:pt x="1012744" y="2812820"/>
                </a:lnTo>
                <a:lnTo>
                  <a:pt x="1015286" y="2810361"/>
                </a:lnTo>
                <a:close/>
                <a:moveTo>
                  <a:pt x="869603" y="2803176"/>
                </a:moveTo>
                <a:cubicBezTo>
                  <a:pt x="869054" y="2804473"/>
                  <a:pt x="869381" y="2807931"/>
                  <a:pt x="866347" y="2806636"/>
                </a:cubicBezTo>
                <a:cubicBezTo>
                  <a:pt x="866943" y="2805230"/>
                  <a:pt x="867377" y="2804203"/>
                  <a:pt x="867852" y="2803609"/>
                </a:cubicBezTo>
                <a:cubicBezTo>
                  <a:pt x="868328" y="2803014"/>
                  <a:pt x="868845" y="2802852"/>
                  <a:pt x="869603" y="2803176"/>
                </a:cubicBezTo>
                <a:close/>
                <a:moveTo>
                  <a:pt x="872860" y="2799716"/>
                </a:moveTo>
                <a:cubicBezTo>
                  <a:pt x="872310" y="2801013"/>
                  <a:pt x="872637" y="2804470"/>
                  <a:pt x="869603" y="2803176"/>
                </a:cubicBezTo>
                <a:cubicBezTo>
                  <a:pt x="870198" y="2801771"/>
                  <a:pt x="870632" y="2800743"/>
                  <a:pt x="871109" y="2800149"/>
                </a:cubicBezTo>
                <a:cubicBezTo>
                  <a:pt x="871583" y="2799554"/>
                  <a:pt x="872100" y="2799392"/>
                  <a:pt x="872860" y="2799716"/>
                </a:cubicBezTo>
                <a:close/>
                <a:moveTo>
                  <a:pt x="882148" y="2791174"/>
                </a:moveTo>
                <a:cubicBezTo>
                  <a:pt x="880500" y="2795065"/>
                  <a:pt x="876992" y="2798417"/>
                  <a:pt x="872860" y="2799716"/>
                </a:cubicBezTo>
                <a:cubicBezTo>
                  <a:pt x="874762" y="2797338"/>
                  <a:pt x="875987" y="2795500"/>
                  <a:pt x="877286" y="2794108"/>
                </a:cubicBezTo>
                <a:cubicBezTo>
                  <a:pt x="878583" y="2792716"/>
                  <a:pt x="879955" y="2791769"/>
                  <a:pt x="882148" y="2791174"/>
                </a:cubicBezTo>
                <a:close/>
                <a:moveTo>
                  <a:pt x="1008342" y="2791145"/>
                </a:moveTo>
                <a:lnTo>
                  <a:pt x="1007905" y="2791472"/>
                </a:lnTo>
                <a:lnTo>
                  <a:pt x="1005185" y="2796409"/>
                </a:lnTo>
                <a:lnTo>
                  <a:pt x="1006362" y="2795665"/>
                </a:lnTo>
                <a:close/>
                <a:moveTo>
                  <a:pt x="1014419" y="2786610"/>
                </a:moveTo>
                <a:lnTo>
                  <a:pt x="1011641" y="2788684"/>
                </a:lnTo>
                <a:lnTo>
                  <a:pt x="1008935" y="2794039"/>
                </a:lnTo>
                <a:lnTo>
                  <a:pt x="1013367" y="2791240"/>
                </a:lnTo>
                <a:close/>
                <a:moveTo>
                  <a:pt x="4353825" y="2766520"/>
                </a:moveTo>
                <a:cubicBezTo>
                  <a:pt x="4351875" y="2767290"/>
                  <a:pt x="4350225" y="2768009"/>
                  <a:pt x="4350054" y="2768006"/>
                </a:cubicBezTo>
                <a:cubicBezTo>
                  <a:pt x="4349969" y="2768004"/>
                  <a:pt x="4350254" y="2767822"/>
                  <a:pt x="4351057" y="2767375"/>
                </a:cubicBezTo>
                <a:lnTo>
                  <a:pt x="4351874" y="2766935"/>
                </a:lnTo>
                <a:close/>
                <a:moveTo>
                  <a:pt x="4335345" y="2747343"/>
                </a:moveTo>
                <a:lnTo>
                  <a:pt x="4334416" y="2747558"/>
                </a:lnTo>
                <a:lnTo>
                  <a:pt x="4330329" y="2748798"/>
                </a:lnTo>
                <a:lnTo>
                  <a:pt x="4330472" y="2748948"/>
                </a:lnTo>
                <a:close/>
                <a:moveTo>
                  <a:pt x="995469" y="2739092"/>
                </a:moveTo>
                <a:lnTo>
                  <a:pt x="970838" y="2759705"/>
                </a:lnTo>
                <a:lnTo>
                  <a:pt x="969788" y="2760627"/>
                </a:lnTo>
                <a:lnTo>
                  <a:pt x="968710" y="2762831"/>
                </a:lnTo>
                <a:cubicBezTo>
                  <a:pt x="965440" y="2770351"/>
                  <a:pt x="961784" y="2779233"/>
                  <a:pt x="958161" y="2787812"/>
                </a:cubicBezTo>
                <a:lnTo>
                  <a:pt x="954613" y="2795753"/>
                </a:lnTo>
                <a:lnTo>
                  <a:pt x="960193" y="2790549"/>
                </a:lnTo>
                <a:lnTo>
                  <a:pt x="981865" y="2770505"/>
                </a:lnTo>
                <a:lnTo>
                  <a:pt x="987943" y="2756469"/>
                </a:lnTo>
                <a:lnTo>
                  <a:pt x="972521" y="2769511"/>
                </a:lnTo>
                <a:lnTo>
                  <a:pt x="989496" y="2752885"/>
                </a:lnTo>
                <a:close/>
                <a:moveTo>
                  <a:pt x="4202525" y="2723477"/>
                </a:moveTo>
                <a:lnTo>
                  <a:pt x="4197675" y="2723938"/>
                </a:lnTo>
                <a:lnTo>
                  <a:pt x="4196588" y="2724229"/>
                </a:lnTo>
                <a:lnTo>
                  <a:pt x="4202198" y="2723562"/>
                </a:lnTo>
                <a:close/>
                <a:moveTo>
                  <a:pt x="924404" y="2717552"/>
                </a:moveTo>
                <a:cubicBezTo>
                  <a:pt x="917634" y="2727792"/>
                  <a:pt x="913723" y="2737726"/>
                  <a:pt x="908503" y="2749644"/>
                </a:cubicBezTo>
                <a:cubicBezTo>
                  <a:pt x="906548" y="2754611"/>
                  <a:pt x="903406" y="2762544"/>
                  <a:pt x="900564" y="2769525"/>
                </a:cubicBezTo>
                <a:lnTo>
                  <a:pt x="898181" y="2775008"/>
                </a:lnTo>
                <a:lnTo>
                  <a:pt x="916786" y="2756250"/>
                </a:lnTo>
                <a:lnTo>
                  <a:pt x="917842" y="2755229"/>
                </a:lnTo>
                <a:lnTo>
                  <a:pt x="916932" y="2754153"/>
                </a:lnTo>
                <a:cubicBezTo>
                  <a:pt x="915048" y="2745106"/>
                  <a:pt x="917753" y="2729621"/>
                  <a:pt x="924404" y="2717552"/>
                </a:cubicBezTo>
                <a:close/>
                <a:moveTo>
                  <a:pt x="4287224" y="2715462"/>
                </a:moveTo>
                <a:cubicBezTo>
                  <a:pt x="4288396" y="2715355"/>
                  <a:pt x="4289518" y="2715484"/>
                  <a:pt x="4289714" y="2716033"/>
                </a:cubicBezTo>
                <a:cubicBezTo>
                  <a:pt x="4289714" y="2716033"/>
                  <a:pt x="4286843" y="2717778"/>
                  <a:pt x="4284999" y="2717123"/>
                </a:cubicBezTo>
                <a:cubicBezTo>
                  <a:pt x="4284270" y="2716863"/>
                  <a:pt x="4284168" y="2716573"/>
                  <a:pt x="4284432" y="2716309"/>
                </a:cubicBezTo>
                <a:cubicBezTo>
                  <a:pt x="4284829" y="2715911"/>
                  <a:pt x="4286052" y="2715568"/>
                  <a:pt x="4287224" y="2715462"/>
                </a:cubicBezTo>
                <a:close/>
                <a:moveTo>
                  <a:pt x="4243612" y="2712735"/>
                </a:moveTo>
                <a:lnTo>
                  <a:pt x="4239042" y="2713125"/>
                </a:lnTo>
                <a:lnTo>
                  <a:pt x="4233795" y="2715302"/>
                </a:lnTo>
                <a:close/>
                <a:moveTo>
                  <a:pt x="4266309" y="2706871"/>
                </a:moveTo>
                <a:lnTo>
                  <a:pt x="4259443" y="2707588"/>
                </a:lnTo>
                <a:lnTo>
                  <a:pt x="4248972" y="2708485"/>
                </a:lnTo>
                <a:lnTo>
                  <a:pt x="4245194" y="2710388"/>
                </a:lnTo>
                <a:lnTo>
                  <a:pt x="4243910" y="2710971"/>
                </a:lnTo>
                <a:lnTo>
                  <a:pt x="4247183" y="2710826"/>
                </a:lnTo>
                <a:lnTo>
                  <a:pt x="4250870" y="2710838"/>
                </a:lnTo>
                <a:lnTo>
                  <a:pt x="4255666" y="2709585"/>
                </a:lnTo>
                <a:close/>
                <a:moveTo>
                  <a:pt x="4278855" y="2705559"/>
                </a:moveTo>
                <a:lnTo>
                  <a:pt x="4278303" y="2706821"/>
                </a:lnTo>
                <a:cubicBezTo>
                  <a:pt x="4278083" y="2707324"/>
                  <a:pt x="4277973" y="2707575"/>
                  <a:pt x="4278138" y="2707199"/>
                </a:cubicBezTo>
                <a:close/>
                <a:moveTo>
                  <a:pt x="4312892" y="2701934"/>
                </a:moveTo>
                <a:lnTo>
                  <a:pt x="4302785" y="2703015"/>
                </a:lnTo>
                <a:lnTo>
                  <a:pt x="4308108" y="2704014"/>
                </a:lnTo>
                <a:lnTo>
                  <a:pt x="4311070" y="2702765"/>
                </a:lnTo>
                <a:lnTo>
                  <a:pt x="4313686" y="2701983"/>
                </a:lnTo>
                <a:lnTo>
                  <a:pt x="4313519" y="2701977"/>
                </a:lnTo>
                <a:cubicBezTo>
                  <a:pt x="4313120" y="2701953"/>
                  <a:pt x="4312892" y="2701934"/>
                  <a:pt x="4312892" y="2701934"/>
                </a:cubicBezTo>
                <a:close/>
                <a:moveTo>
                  <a:pt x="4205575" y="2691637"/>
                </a:moveTo>
                <a:lnTo>
                  <a:pt x="4203178" y="2691799"/>
                </a:lnTo>
                <a:lnTo>
                  <a:pt x="4202840" y="2692199"/>
                </a:lnTo>
                <a:lnTo>
                  <a:pt x="4203146" y="2692567"/>
                </a:lnTo>
                <a:cubicBezTo>
                  <a:pt x="4204068" y="2692895"/>
                  <a:pt x="4204470" y="2691761"/>
                  <a:pt x="4205393" y="2692089"/>
                </a:cubicBezTo>
                <a:lnTo>
                  <a:pt x="4205835" y="2691791"/>
                </a:lnTo>
                <a:close/>
                <a:moveTo>
                  <a:pt x="4367397" y="2686846"/>
                </a:moveTo>
                <a:lnTo>
                  <a:pt x="4362899" y="2687351"/>
                </a:lnTo>
                <a:lnTo>
                  <a:pt x="4363794" y="2686995"/>
                </a:lnTo>
                <a:close/>
                <a:moveTo>
                  <a:pt x="4254062" y="2686346"/>
                </a:moveTo>
                <a:cubicBezTo>
                  <a:pt x="4254062" y="2686346"/>
                  <a:pt x="4249667" y="2686938"/>
                  <a:pt x="4248636" y="2687647"/>
                </a:cubicBezTo>
                <a:cubicBezTo>
                  <a:pt x="4248292" y="2687885"/>
                  <a:pt x="4248322" y="2688135"/>
                  <a:pt x="4249013" y="2688381"/>
                </a:cubicBezTo>
                <a:lnTo>
                  <a:pt x="4251400" y="2688698"/>
                </a:lnTo>
                <a:lnTo>
                  <a:pt x="4252051" y="2688636"/>
                </a:lnTo>
                <a:lnTo>
                  <a:pt x="4253727" y="2688141"/>
                </a:lnTo>
                <a:cubicBezTo>
                  <a:pt x="4254759" y="2687552"/>
                  <a:pt x="4255060" y="2686701"/>
                  <a:pt x="4254062" y="2686346"/>
                </a:cubicBezTo>
                <a:close/>
                <a:moveTo>
                  <a:pt x="3378727" y="2680880"/>
                </a:moveTo>
                <a:lnTo>
                  <a:pt x="3350177" y="2701147"/>
                </a:lnTo>
                <a:lnTo>
                  <a:pt x="3368517" y="2694429"/>
                </a:lnTo>
                <a:close/>
                <a:moveTo>
                  <a:pt x="4315837" y="2679344"/>
                </a:moveTo>
                <a:cubicBezTo>
                  <a:pt x="4317168" y="2679312"/>
                  <a:pt x="4318690" y="2679533"/>
                  <a:pt x="4320811" y="2679649"/>
                </a:cubicBezTo>
                <a:cubicBezTo>
                  <a:pt x="4318162" y="2681261"/>
                  <a:pt x="4314774" y="2681545"/>
                  <a:pt x="4312009" y="2680563"/>
                </a:cubicBezTo>
                <a:cubicBezTo>
                  <a:pt x="4313367" y="2679662"/>
                  <a:pt x="4314505" y="2679376"/>
                  <a:pt x="4315837" y="2679344"/>
                </a:cubicBezTo>
                <a:close/>
                <a:moveTo>
                  <a:pt x="4321874" y="2678911"/>
                </a:moveTo>
                <a:cubicBezTo>
                  <a:pt x="4322405" y="2678939"/>
                  <a:pt x="4323134" y="2679199"/>
                  <a:pt x="4324134" y="2679554"/>
                </a:cubicBezTo>
                <a:cubicBezTo>
                  <a:pt x="4323328" y="2681820"/>
                  <a:pt x="4321733" y="2679977"/>
                  <a:pt x="4320811" y="2679649"/>
                </a:cubicBezTo>
                <a:cubicBezTo>
                  <a:pt x="4321012" y="2679083"/>
                  <a:pt x="4321344" y="2678881"/>
                  <a:pt x="4321874" y="2678911"/>
                </a:cubicBezTo>
                <a:close/>
                <a:moveTo>
                  <a:pt x="4325196" y="2678814"/>
                </a:moveTo>
                <a:cubicBezTo>
                  <a:pt x="4325726" y="2678844"/>
                  <a:pt x="4326456" y="2679103"/>
                  <a:pt x="4327454" y="2679458"/>
                </a:cubicBezTo>
                <a:cubicBezTo>
                  <a:pt x="4326649" y="2681724"/>
                  <a:pt x="4325055" y="2679882"/>
                  <a:pt x="4324134" y="2679554"/>
                </a:cubicBezTo>
                <a:cubicBezTo>
                  <a:pt x="4324334" y="2678987"/>
                  <a:pt x="4324665" y="2678786"/>
                  <a:pt x="4325196" y="2678814"/>
                </a:cubicBezTo>
                <a:close/>
                <a:moveTo>
                  <a:pt x="920133" y="2674417"/>
                </a:moveTo>
                <a:cubicBezTo>
                  <a:pt x="922994" y="2674111"/>
                  <a:pt x="920613" y="2681732"/>
                  <a:pt x="917751" y="2682038"/>
                </a:cubicBezTo>
                <a:close/>
                <a:moveTo>
                  <a:pt x="998461" y="2667886"/>
                </a:moveTo>
                <a:cubicBezTo>
                  <a:pt x="1001322" y="2667580"/>
                  <a:pt x="998940" y="2675203"/>
                  <a:pt x="997390" y="2673526"/>
                </a:cubicBezTo>
                <a:close/>
                <a:moveTo>
                  <a:pt x="3441135" y="2660891"/>
                </a:moveTo>
                <a:lnTo>
                  <a:pt x="3420925" y="2667079"/>
                </a:lnTo>
                <a:lnTo>
                  <a:pt x="3419190" y="2669543"/>
                </a:lnTo>
                <a:lnTo>
                  <a:pt x="3411376" y="2680271"/>
                </a:lnTo>
                <a:lnTo>
                  <a:pt x="3429512" y="2675059"/>
                </a:lnTo>
                <a:lnTo>
                  <a:pt x="3432927" y="2671067"/>
                </a:lnTo>
                <a:close/>
                <a:moveTo>
                  <a:pt x="4325696" y="2660808"/>
                </a:moveTo>
                <a:lnTo>
                  <a:pt x="4325525" y="2661117"/>
                </a:lnTo>
                <a:cubicBezTo>
                  <a:pt x="4326523" y="2661246"/>
                  <a:pt x="4328866" y="2661254"/>
                  <a:pt x="4333189" y="2661142"/>
                </a:cubicBezTo>
                <a:lnTo>
                  <a:pt x="4336055" y="2661098"/>
                </a:lnTo>
                <a:lnTo>
                  <a:pt x="4331843" y="2662787"/>
                </a:lnTo>
                <a:lnTo>
                  <a:pt x="4304069" y="2672945"/>
                </a:lnTo>
                <a:lnTo>
                  <a:pt x="4292923" y="2673354"/>
                </a:lnTo>
                <a:lnTo>
                  <a:pt x="4278060" y="2675106"/>
                </a:lnTo>
                <a:lnTo>
                  <a:pt x="4283903" y="2672785"/>
                </a:lnTo>
                <a:cubicBezTo>
                  <a:pt x="4293225" y="2670774"/>
                  <a:pt x="4302588" y="2668418"/>
                  <a:pt x="4312163" y="2665545"/>
                </a:cubicBezTo>
                <a:close/>
                <a:moveTo>
                  <a:pt x="4372285" y="2644618"/>
                </a:moveTo>
                <a:lnTo>
                  <a:pt x="4375719" y="2644650"/>
                </a:lnTo>
                <a:lnTo>
                  <a:pt x="4364785" y="2649576"/>
                </a:lnTo>
                <a:lnTo>
                  <a:pt x="4354167" y="2653834"/>
                </a:lnTo>
                <a:lnTo>
                  <a:pt x="4348720" y="2653473"/>
                </a:lnTo>
                <a:lnTo>
                  <a:pt x="4346262" y="2653491"/>
                </a:lnTo>
                <a:lnTo>
                  <a:pt x="4369386" y="2644801"/>
                </a:lnTo>
                <a:close/>
                <a:moveTo>
                  <a:pt x="1028348" y="2622705"/>
                </a:moveTo>
                <a:lnTo>
                  <a:pt x="1010971" y="2634694"/>
                </a:lnTo>
                <a:lnTo>
                  <a:pt x="992479" y="2668219"/>
                </a:lnTo>
                <a:lnTo>
                  <a:pt x="982833" y="2688545"/>
                </a:lnTo>
                <a:lnTo>
                  <a:pt x="1002903" y="2670443"/>
                </a:lnTo>
                <a:lnTo>
                  <a:pt x="1010243" y="2657609"/>
                </a:lnTo>
                <a:close/>
                <a:moveTo>
                  <a:pt x="3478989" y="2613839"/>
                </a:moveTo>
                <a:lnTo>
                  <a:pt x="3476324" y="2614303"/>
                </a:lnTo>
                <a:lnTo>
                  <a:pt x="3441762" y="2637134"/>
                </a:lnTo>
                <a:lnTo>
                  <a:pt x="3435710" y="2646075"/>
                </a:lnTo>
                <a:lnTo>
                  <a:pt x="3433168" y="2649685"/>
                </a:lnTo>
                <a:lnTo>
                  <a:pt x="3453926" y="2645036"/>
                </a:lnTo>
                <a:lnTo>
                  <a:pt x="3478611" y="2614438"/>
                </a:lnTo>
                <a:close/>
                <a:moveTo>
                  <a:pt x="3647072" y="2597141"/>
                </a:moveTo>
                <a:cubicBezTo>
                  <a:pt x="3638324" y="2601237"/>
                  <a:pt x="3603395" y="2610903"/>
                  <a:pt x="3603927" y="2608315"/>
                </a:cubicBezTo>
                <a:lnTo>
                  <a:pt x="3605691" y="2611043"/>
                </a:lnTo>
                <a:lnTo>
                  <a:pt x="3599579" y="2612805"/>
                </a:lnTo>
                <a:lnTo>
                  <a:pt x="3589551" y="2615012"/>
                </a:lnTo>
                <a:cubicBezTo>
                  <a:pt x="3574190" y="2618316"/>
                  <a:pt x="3562755" y="2620514"/>
                  <a:pt x="3563190" y="2619801"/>
                </a:cubicBezTo>
                <a:cubicBezTo>
                  <a:pt x="3563769" y="2618850"/>
                  <a:pt x="3585453" y="2612723"/>
                  <a:pt x="3647072" y="2597141"/>
                </a:cubicBezTo>
                <a:close/>
                <a:moveTo>
                  <a:pt x="1065373" y="2596612"/>
                </a:moveTo>
                <a:lnTo>
                  <a:pt x="1061496" y="2599453"/>
                </a:lnTo>
                <a:lnTo>
                  <a:pt x="1037822" y="2638946"/>
                </a:lnTo>
                <a:lnTo>
                  <a:pt x="1045716" y="2631826"/>
                </a:lnTo>
                <a:lnTo>
                  <a:pt x="1052920" y="2618152"/>
                </a:lnTo>
                <a:close/>
                <a:moveTo>
                  <a:pt x="1079722" y="2586094"/>
                </a:moveTo>
                <a:lnTo>
                  <a:pt x="1074167" y="2590166"/>
                </a:lnTo>
                <a:lnTo>
                  <a:pt x="1053802" y="2624532"/>
                </a:lnTo>
                <a:lnTo>
                  <a:pt x="1058283" y="2620490"/>
                </a:lnTo>
                <a:lnTo>
                  <a:pt x="1068655" y="2603284"/>
                </a:lnTo>
                <a:close/>
                <a:moveTo>
                  <a:pt x="4349974" y="2567665"/>
                </a:moveTo>
                <a:cubicBezTo>
                  <a:pt x="4350161" y="2567995"/>
                  <a:pt x="4350129" y="2568101"/>
                  <a:pt x="4349916" y="2568036"/>
                </a:cubicBezTo>
                <a:lnTo>
                  <a:pt x="4349713" y="2567921"/>
                </a:lnTo>
                <a:close/>
                <a:moveTo>
                  <a:pt x="3555368" y="2562090"/>
                </a:moveTo>
                <a:lnTo>
                  <a:pt x="3553496" y="2563327"/>
                </a:lnTo>
                <a:lnTo>
                  <a:pt x="3554339" y="2563926"/>
                </a:lnTo>
                <a:close/>
                <a:moveTo>
                  <a:pt x="3590736" y="2552043"/>
                </a:moveTo>
                <a:lnTo>
                  <a:pt x="3587718" y="2554810"/>
                </a:lnTo>
                <a:lnTo>
                  <a:pt x="3585248" y="2553558"/>
                </a:lnTo>
                <a:close/>
                <a:moveTo>
                  <a:pt x="4321275" y="2548691"/>
                </a:moveTo>
                <a:cubicBezTo>
                  <a:pt x="4319325" y="2549462"/>
                  <a:pt x="4317675" y="2550180"/>
                  <a:pt x="4317506" y="2550177"/>
                </a:cubicBezTo>
                <a:cubicBezTo>
                  <a:pt x="4317421" y="2550174"/>
                  <a:pt x="4317705" y="2549994"/>
                  <a:pt x="4318507" y="2549547"/>
                </a:cubicBezTo>
                <a:lnTo>
                  <a:pt x="4319325" y="2549106"/>
                </a:lnTo>
                <a:close/>
                <a:moveTo>
                  <a:pt x="3884492" y="2544324"/>
                </a:moveTo>
                <a:cubicBezTo>
                  <a:pt x="3883650" y="2544304"/>
                  <a:pt x="3881510" y="2544633"/>
                  <a:pt x="3877431" y="2545523"/>
                </a:cubicBezTo>
                <a:cubicBezTo>
                  <a:pt x="3870136" y="2548036"/>
                  <a:pt x="3861851" y="2550409"/>
                  <a:pt x="3854739" y="2551923"/>
                </a:cubicBezTo>
                <a:cubicBezTo>
                  <a:pt x="3841809" y="2555198"/>
                  <a:pt x="3834982" y="2556389"/>
                  <a:pt x="3823309" y="2559048"/>
                </a:cubicBezTo>
                <a:cubicBezTo>
                  <a:pt x="3804409" y="2564029"/>
                  <a:pt x="3782687" y="2573539"/>
                  <a:pt x="3763719" y="2578710"/>
                </a:cubicBezTo>
                <a:cubicBezTo>
                  <a:pt x="3748691" y="2583261"/>
                  <a:pt x="3734033" y="2587624"/>
                  <a:pt x="3719025" y="2592181"/>
                </a:cubicBezTo>
                <a:lnTo>
                  <a:pt x="3701733" y="2597591"/>
                </a:lnTo>
                <a:lnTo>
                  <a:pt x="3777880" y="2576507"/>
                </a:lnTo>
                <a:lnTo>
                  <a:pt x="3784684" y="2574248"/>
                </a:lnTo>
                <a:cubicBezTo>
                  <a:pt x="3814337" y="2566281"/>
                  <a:pt x="3841992" y="2557603"/>
                  <a:pt x="3874379" y="2548267"/>
                </a:cubicBezTo>
                <a:cubicBezTo>
                  <a:pt x="3877864" y="2547591"/>
                  <a:pt x="3887017" y="2544383"/>
                  <a:pt x="3884492" y="2544324"/>
                </a:cubicBezTo>
                <a:close/>
                <a:moveTo>
                  <a:pt x="1081109" y="2538322"/>
                </a:moveTo>
                <a:lnTo>
                  <a:pt x="1061659" y="2552400"/>
                </a:lnTo>
                <a:lnTo>
                  <a:pt x="1060385" y="2553462"/>
                </a:lnTo>
                <a:lnTo>
                  <a:pt x="1037557" y="2587985"/>
                </a:lnTo>
                <a:lnTo>
                  <a:pt x="1049538" y="2579790"/>
                </a:lnTo>
                <a:lnTo>
                  <a:pt x="1059547" y="2572800"/>
                </a:lnTo>
                <a:close/>
                <a:moveTo>
                  <a:pt x="4308534" y="2527053"/>
                </a:moveTo>
                <a:lnTo>
                  <a:pt x="4305572" y="2528600"/>
                </a:lnTo>
                <a:lnTo>
                  <a:pt x="4307476" y="2527973"/>
                </a:lnTo>
                <a:close/>
                <a:moveTo>
                  <a:pt x="947830" y="2520540"/>
                </a:moveTo>
                <a:cubicBezTo>
                  <a:pt x="952358" y="2521726"/>
                  <a:pt x="945367" y="2529808"/>
                  <a:pt x="940838" y="2528623"/>
                </a:cubicBezTo>
                <a:close/>
                <a:moveTo>
                  <a:pt x="4177537" y="2518763"/>
                </a:moveTo>
                <a:lnTo>
                  <a:pt x="4167150" y="2520456"/>
                </a:lnTo>
                <a:cubicBezTo>
                  <a:pt x="4165259" y="2520847"/>
                  <a:pt x="4164056" y="2521190"/>
                  <a:pt x="4164348" y="2521387"/>
                </a:cubicBezTo>
                <a:lnTo>
                  <a:pt x="4166620" y="2521408"/>
                </a:lnTo>
                <a:lnTo>
                  <a:pt x="4168413" y="2521037"/>
                </a:lnTo>
                <a:close/>
                <a:moveTo>
                  <a:pt x="4305119" y="2510477"/>
                </a:moveTo>
                <a:cubicBezTo>
                  <a:pt x="4306396" y="2512732"/>
                  <a:pt x="4301933" y="2515405"/>
                  <a:pt x="4301933" y="2515405"/>
                </a:cubicBezTo>
                <a:cubicBezTo>
                  <a:pt x="4299702" y="2516741"/>
                  <a:pt x="4305119" y="2510477"/>
                  <a:pt x="4305119" y="2510477"/>
                </a:cubicBezTo>
                <a:close/>
                <a:moveTo>
                  <a:pt x="3992435" y="2505776"/>
                </a:moveTo>
                <a:cubicBezTo>
                  <a:pt x="3994280" y="2506432"/>
                  <a:pt x="3992486" y="2508559"/>
                  <a:pt x="3991563" y="2508232"/>
                </a:cubicBezTo>
                <a:cubicBezTo>
                  <a:pt x="3991102" y="2508068"/>
                  <a:pt x="3991320" y="2507454"/>
                  <a:pt x="3991654" y="2506881"/>
                </a:cubicBezTo>
                <a:cubicBezTo>
                  <a:pt x="3991987" y="2506308"/>
                  <a:pt x="3992435" y="2505776"/>
                  <a:pt x="3992435" y="2505776"/>
                </a:cubicBezTo>
                <a:close/>
                <a:moveTo>
                  <a:pt x="4254675" y="2497633"/>
                </a:moveTo>
                <a:cubicBezTo>
                  <a:pt x="4255848" y="2497525"/>
                  <a:pt x="4256969" y="2497656"/>
                  <a:pt x="4257164" y="2498204"/>
                </a:cubicBezTo>
                <a:cubicBezTo>
                  <a:pt x="4257164" y="2498204"/>
                  <a:pt x="4254293" y="2499948"/>
                  <a:pt x="4252451" y="2499293"/>
                </a:cubicBezTo>
                <a:cubicBezTo>
                  <a:pt x="4251720" y="2499034"/>
                  <a:pt x="4251618" y="2498745"/>
                  <a:pt x="4251882" y="2498480"/>
                </a:cubicBezTo>
                <a:cubicBezTo>
                  <a:pt x="4252280" y="2498083"/>
                  <a:pt x="4253502" y="2497739"/>
                  <a:pt x="4254675" y="2497633"/>
                </a:cubicBezTo>
                <a:close/>
                <a:moveTo>
                  <a:pt x="3618486" y="2496647"/>
                </a:moveTo>
                <a:cubicBezTo>
                  <a:pt x="3617749" y="2496706"/>
                  <a:pt x="3617127" y="2497028"/>
                  <a:pt x="3616656" y="2497474"/>
                </a:cubicBezTo>
                <a:cubicBezTo>
                  <a:pt x="3615240" y="2498811"/>
                  <a:pt x="3615173" y="2501257"/>
                  <a:pt x="3617384" y="2501078"/>
                </a:cubicBezTo>
                <a:close/>
                <a:moveTo>
                  <a:pt x="1139423" y="2496113"/>
                </a:moveTo>
                <a:lnTo>
                  <a:pt x="1119007" y="2510890"/>
                </a:lnTo>
                <a:lnTo>
                  <a:pt x="1105985" y="2530632"/>
                </a:lnTo>
                <a:lnTo>
                  <a:pt x="1107726" y="2528593"/>
                </a:lnTo>
                <a:cubicBezTo>
                  <a:pt x="1108812" y="2527411"/>
                  <a:pt x="1109629" y="2526641"/>
                  <a:pt x="1109882" y="2526661"/>
                </a:cubicBezTo>
                <a:cubicBezTo>
                  <a:pt x="1110891" y="2526739"/>
                  <a:pt x="1107379" y="2533129"/>
                  <a:pt x="1107328" y="2534205"/>
                </a:cubicBezTo>
                <a:lnTo>
                  <a:pt x="1102681" y="2542047"/>
                </a:lnTo>
                <a:lnTo>
                  <a:pt x="1114270" y="2533147"/>
                </a:lnTo>
                <a:close/>
                <a:moveTo>
                  <a:pt x="4222952" y="2492160"/>
                </a:moveTo>
                <a:cubicBezTo>
                  <a:pt x="4223929" y="2492029"/>
                  <a:pt x="4224989" y="2492087"/>
                  <a:pt x="4225989" y="2492442"/>
                </a:cubicBezTo>
                <a:cubicBezTo>
                  <a:pt x="4224261" y="2494381"/>
                  <a:pt x="4223185" y="2493998"/>
                  <a:pt x="4220421" y="2493016"/>
                </a:cubicBezTo>
                <a:cubicBezTo>
                  <a:pt x="4221082" y="2492613"/>
                  <a:pt x="4221975" y="2492292"/>
                  <a:pt x="4222952" y="2492160"/>
                </a:cubicBezTo>
                <a:close/>
                <a:moveTo>
                  <a:pt x="3637779" y="2483122"/>
                </a:moveTo>
                <a:cubicBezTo>
                  <a:pt x="3636869" y="2483874"/>
                  <a:pt x="3636548" y="2486614"/>
                  <a:pt x="3637746" y="2487601"/>
                </a:cubicBezTo>
                <a:cubicBezTo>
                  <a:pt x="3637746" y="2487601"/>
                  <a:pt x="3640425" y="2481354"/>
                  <a:pt x="3638850" y="2483171"/>
                </a:cubicBezTo>
                <a:cubicBezTo>
                  <a:pt x="3638451" y="2482841"/>
                  <a:pt x="3638082" y="2482871"/>
                  <a:pt x="3637779" y="2483122"/>
                </a:cubicBezTo>
                <a:close/>
                <a:moveTo>
                  <a:pt x="4158420" y="2481812"/>
                </a:moveTo>
                <a:lnTo>
                  <a:pt x="4158936" y="2483266"/>
                </a:lnTo>
                <a:cubicBezTo>
                  <a:pt x="4149889" y="2484624"/>
                  <a:pt x="4141772" y="2485675"/>
                  <a:pt x="4142067" y="2485274"/>
                </a:cubicBezTo>
                <a:cubicBezTo>
                  <a:pt x="4142213" y="2485074"/>
                  <a:pt x="4144462" y="2484510"/>
                  <a:pt x="4149750" y="2483441"/>
                </a:cubicBezTo>
                <a:close/>
                <a:moveTo>
                  <a:pt x="4158488" y="2481800"/>
                </a:moveTo>
                <a:lnTo>
                  <a:pt x="4158420" y="2481812"/>
                </a:lnTo>
                <a:lnTo>
                  <a:pt x="4158418" y="2481806"/>
                </a:lnTo>
                <a:close/>
                <a:moveTo>
                  <a:pt x="4175658" y="2478573"/>
                </a:moveTo>
                <a:cubicBezTo>
                  <a:pt x="4173840" y="2479309"/>
                  <a:pt x="4169429" y="2480400"/>
                  <a:pt x="4165522" y="2481167"/>
                </a:cubicBezTo>
                <a:lnTo>
                  <a:pt x="4158488" y="2481800"/>
                </a:lnTo>
                <a:close/>
                <a:moveTo>
                  <a:pt x="4334846" y="2469017"/>
                </a:moveTo>
                <a:lnTo>
                  <a:pt x="4330350" y="2469523"/>
                </a:lnTo>
                <a:lnTo>
                  <a:pt x="4331244" y="2469166"/>
                </a:lnTo>
                <a:close/>
                <a:moveTo>
                  <a:pt x="4221514" y="2468517"/>
                </a:moveTo>
                <a:cubicBezTo>
                  <a:pt x="4221514" y="2468517"/>
                  <a:pt x="4217117" y="2469109"/>
                  <a:pt x="4216086" y="2469819"/>
                </a:cubicBezTo>
                <a:cubicBezTo>
                  <a:pt x="4215743" y="2470055"/>
                  <a:pt x="4215772" y="2470306"/>
                  <a:pt x="4216464" y="2470551"/>
                </a:cubicBezTo>
                <a:cubicBezTo>
                  <a:pt x="4220305" y="2471917"/>
                  <a:pt x="4223510" y="2469226"/>
                  <a:pt x="4221514" y="2468517"/>
                </a:cubicBezTo>
                <a:close/>
                <a:moveTo>
                  <a:pt x="4283287" y="2461516"/>
                </a:moveTo>
                <a:cubicBezTo>
                  <a:pt x="4284618" y="2461483"/>
                  <a:pt x="4286140" y="2461705"/>
                  <a:pt x="4288261" y="2461820"/>
                </a:cubicBezTo>
                <a:cubicBezTo>
                  <a:pt x="4285612" y="2463431"/>
                  <a:pt x="4282224" y="2463716"/>
                  <a:pt x="4279460" y="2462733"/>
                </a:cubicBezTo>
                <a:cubicBezTo>
                  <a:pt x="4280817" y="2461833"/>
                  <a:pt x="4281957" y="2461547"/>
                  <a:pt x="4283287" y="2461516"/>
                </a:cubicBezTo>
                <a:close/>
                <a:moveTo>
                  <a:pt x="4289325" y="2461081"/>
                </a:moveTo>
                <a:cubicBezTo>
                  <a:pt x="4289856" y="2461111"/>
                  <a:pt x="4290584" y="2461370"/>
                  <a:pt x="4291583" y="2461725"/>
                </a:cubicBezTo>
                <a:cubicBezTo>
                  <a:pt x="4290778" y="2463991"/>
                  <a:pt x="4289184" y="2462148"/>
                  <a:pt x="4288261" y="2461820"/>
                </a:cubicBezTo>
                <a:cubicBezTo>
                  <a:pt x="4288463" y="2461253"/>
                  <a:pt x="4288794" y="2461052"/>
                  <a:pt x="4289325" y="2461081"/>
                </a:cubicBezTo>
                <a:close/>
                <a:moveTo>
                  <a:pt x="4292646" y="2460986"/>
                </a:moveTo>
                <a:cubicBezTo>
                  <a:pt x="4293177" y="2461015"/>
                  <a:pt x="4293907" y="2461274"/>
                  <a:pt x="4294906" y="2461629"/>
                </a:cubicBezTo>
                <a:cubicBezTo>
                  <a:pt x="4294100" y="2463896"/>
                  <a:pt x="4292505" y="2462052"/>
                  <a:pt x="4291583" y="2461725"/>
                </a:cubicBezTo>
                <a:cubicBezTo>
                  <a:pt x="4291785" y="2461158"/>
                  <a:pt x="4292116" y="2460957"/>
                  <a:pt x="4292646" y="2460986"/>
                </a:cubicBezTo>
                <a:close/>
                <a:moveTo>
                  <a:pt x="3672311" y="2460910"/>
                </a:moveTo>
                <a:cubicBezTo>
                  <a:pt x="3671575" y="2460970"/>
                  <a:pt x="3670855" y="2461405"/>
                  <a:pt x="3670234" y="2462022"/>
                </a:cubicBezTo>
                <a:cubicBezTo>
                  <a:pt x="3668377" y="2463868"/>
                  <a:pt x="3667423" y="2467337"/>
                  <a:pt x="3669634" y="2467157"/>
                </a:cubicBezTo>
                <a:close/>
                <a:moveTo>
                  <a:pt x="657339" y="2454725"/>
                </a:moveTo>
                <a:lnTo>
                  <a:pt x="657419" y="2455280"/>
                </a:lnTo>
                <a:cubicBezTo>
                  <a:pt x="657161" y="2455886"/>
                  <a:pt x="656558" y="2456128"/>
                  <a:pt x="655709" y="2455766"/>
                </a:cubicBezTo>
                <a:close/>
                <a:moveTo>
                  <a:pt x="3968047" y="2445014"/>
                </a:moveTo>
                <a:cubicBezTo>
                  <a:pt x="3971960" y="2446397"/>
                  <a:pt x="3943691" y="2457001"/>
                  <a:pt x="3932967" y="2458516"/>
                </a:cubicBezTo>
                <a:cubicBezTo>
                  <a:pt x="3831056" y="2488330"/>
                  <a:pt x="3729622" y="2516349"/>
                  <a:pt x="3628695" y="2545262"/>
                </a:cubicBezTo>
                <a:lnTo>
                  <a:pt x="3594247" y="2555383"/>
                </a:lnTo>
                <a:lnTo>
                  <a:pt x="3596267" y="2553815"/>
                </a:lnTo>
                <a:lnTo>
                  <a:pt x="3592335" y="2551602"/>
                </a:lnTo>
                <a:lnTo>
                  <a:pt x="3667460" y="2530860"/>
                </a:lnTo>
                <a:cubicBezTo>
                  <a:pt x="3764148" y="2501842"/>
                  <a:pt x="3857210" y="2468770"/>
                  <a:pt x="3951565" y="2447380"/>
                </a:cubicBezTo>
                <a:cubicBezTo>
                  <a:pt x="3961862" y="2445115"/>
                  <a:pt x="3966742" y="2444552"/>
                  <a:pt x="3968047" y="2445014"/>
                </a:cubicBezTo>
                <a:close/>
                <a:moveTo>
                  <a:pt x="630599" y="2421895"/>
                </a:moveTo>
                <a:cubicBezTo>
                  <a:pt x="629266" y="2425042"/>
                  <a:pt x="628651" y="2426496"/>
                  <a:pt x="626953" y="2425770"/>
                </a:cubicBezTo>
                <a:lnTo>
                  <a:pt x="627071" y="2423014"/>
                </a:lnTo>
                <a:lnTo>
                  <a:pt x="627674" y="2422558"/>
                </a:lnTo>
                <a:lnTo>
                  <a:pt x="627334" y="2422433"/>
                </a:lnTo>
                <a:close/>
                <a:moveTo>
                  <a:pt x="631829" y="2418989"/>
                </a:moveTo>
                <a:cubicBezTo>
                  <a:pt x="632912" y="2421167"/>
                  <a:pt x="630599" y="2421895"/>
                  <a:pt x="630599" y="2421895"/>
                </a:cubicBezTo>
                <a:cubicBezTo>
                  <a:pt x="630057" y="2420806"/>
                  <a:pt x="630364" y="2420080"/>
                  <a:pt x="630808" y="2419626"/>
                </a:cubicBezTo>
                <a:cubicBezTo>
                  <a:pt x="631250" y="2419172"/>
                  <a:pt x="631829" y="2418989"/>
                  <a:pt x="631829" y="2418989"/>
                </a:cubicBezTo>
                <a:close/>
                <a:moveTo>
                  <a:pt x="611499" y="2407037"/>
                </a:moveTo>
                <a:lnTo>
                  <a:pt x="609574" y="2409169"/>
                </a:lnTo>
                <a:cubicBezTo>
                  <a:pt x="604754" y="2414436"/>
                  <a:pt x="599265" y="2420097"/>
                  <a:pt x="595127" y="2422762"/>
                </a:cubicBezTo>
                <a:cubicBezTo>
                  <a:pt x="590000" y="2425003"/>
                  <a:pt x="591859" y="2421796"/>
                  <a:pt x="595899" y="2417089"/>
                </a:cubicBezTo>
                <a:lnTo>
                  <a:pt x="599551" y="2413223"/>
                </a:lnTo>
                <a:lnTo>
                  <a:pt x="604697" y="2410620"/>
                </a:lnTo>
                <a:close/>
                <a:moveTo>
                  <a:pt x="601741" y="2398857"/>
                </a:moveTo>
                <a:lnTo>
                  <a:pt x="581041" y="2418135"/>
                </a:lnTo>
                <a:lnTo>
                  <a:pt x="574769" y="2420446"/>
                </a:lnTo>
                <a:cubicBezTo>
                  <a:pt x="572753" y="2421003"/>
                  <a:pt x="571418" y="2421087"/>
                  <a:pt x="571288" y="2420414"/>
                </a:cubicBezTo>
                <a:cubicBezTo>
                  <a:pt x="571212" y="2420023"/>
                  <a:pt x="571532" y="2419443"/>
                  <a:pt x="572160" y="2418724"/>
                </a:cubicBezTo>
                <a:cubicBezTo>
                  <a:pt x="572789" y="2418005"/>
                  <a:pt x="573726" y="2417145"/>
                  <a:pt x="574887" y="2416193"/>
                </a:cubicBezTo>
                <a:cubicBezTo>
                  <a:pt x="578368" y="2413335"/>
                  <a:pt x="583855" y="2409642"/>
                  <a:pt x="589024" y="2406376"/>
                </a:cubicBezTo>
                <a:cubicBezTo>
                  <a:pt x="594192" y="2403112"/>
                  <a:pt x="599042" y="2400278"/>
                  <a:pt x="601246" y="2399145"/>
                </a:cubicBezTo>
                <a:close/>
                <a:moveTo>
                  <a:pt x="4206891" y="2393544"/>
                </a:moveTo>
                <a:lnTo>
                  <a:pt x="4203714" y="2396560"/>
                </a:lnTo>
                <a:cubicBezTo>
                  <a:pt x="4203714" y="2396560"/>
                  <a:pt x="4204342" y="2395964"/>
                  <a:pt x="4205126" y="2395219"/>
                </a:cubicBezTo>
                <a:close/>
                <a:moveTo>
                  <a:pt x="4207949" y="2392537"/>
                </a:moveTo>
                <a:lnTo>
                  <a:pt x="4206891" y="2393544"/>
                </a:lnTo>
                <a:lnTo>
                  <a:pt x="4207479" y="2392984"/>
                </a:lnTo>
                <a:cubicBezTo>
                  <a:pt x="4208106" y="2392388"/>
                  <a:pt x="4208421" y="2392091"/>
                  <a:pt x="4207949" y="2392537"/>
                </a:cubicBezTo>
                <a:close/>
                <a:moveTo>
                  <a:pt x="404014" y="2383157"/>
                </a:moveTo>
                <a:lnTo>
                  <a:pt x="401373" y="2386080"/>
                </a:lnTo>
                <a:lnTo>
                  <a:pt x="395973" y="2392987"/>
                </a:lnTo>
                <a:lnTo>
                  <a:pt x="379890" y="2401162"/>
                </a:lnTo>
                <a:lnTo>
                  <a:pt x="362721" y="2409005"/>
                </a:lnTo>
                <a:lnTo>
                  <a:pt x="366344" y="2404857"/>
                </a:lnTo>
                <a:lnTo>
                  <a:pt x="369636" y="2401582"/>
                </a:lnTo>
                <a:close/>
                <a:moveTo>
                  <a:pt x="598992" y="2366922"/>
                </a:moveTo>
                <a:cubicBezTo>
                  <a:pt x="599539" y="2366694"/>
                  <a:pt x="600478" y="2367380"/>
                  <a:pt x="601490" y="2368120"/>
                </a:cubicBezTo>
                <a:cubicBezTo>
                  <a:pt x="600070" y="2369779"/>
                  <a:pt x="598852" y="2371201"/>
                  <a:pt x="598852" y="2371201"/>
                </a:cubicBezTo>
                <a:cubicBezTo>
                  <a:pt x="598292" y="2368287"/>
                  <a:pt x="598445" y="2367148"/>
                  <a:pt x="598992" y="2366922"/>
                </a:cubicBezTo>
                <a:close/>
                <a:moveTo>
                  <a:pt x="554614" y="2361094"/>
                </a:moveTo>
                <a:lnTo>
                  <a:pt x="536046" y="2378013"/>
                </a:lnTo>
                <a:lnTo>
                  <a:pt x="533063" y="2379408"/>
                </a:lnTo>
                <a:cubicBezTo>
                  <a:pt x="527406" y="2382163"/>
                  <a:pt x="520998" y="2385429"/>
                  <a:pt x="512944" y="2389757"/>
                </a:cubicBezTo>
                <a:cubicBezTo>
                  <a:pt x="509817" y="2390941"/>
                  <a:pt x="490231" y="2401777"/>
                  <a:pt x="485647" y="2402654"/>
                </a:cubicBezTo>
                <a:lnTo>
                  <a:pt x="486835" y="2400273"/>
                </a:lnTo>
                <a:lnTo>
                  <a:pt x="487626" y="2399237"/>
                </a:lnTo>
                <a:lnTo>
                  <a:pt x="496724" y="2393522"/>
                </a:lnTo>
                <a:cubicBezTo>
                  <a:pt x="508224" y="2387346"/>
                  <a:pt x="524043" y="2380911"/>
                  <a:pt x="528997" y="2377594"/>
                </a:cubicBezTo>
                <a:close/>
                <a:moveTo>
                  <a:pt x="500896" y="2324538"/>
                </a:moveTo>
                <a:lnTo>
                  <a:pt x="483098" y="2340464"/>
                </a:lnTo>
                <a:lnTo>
                  <a:pt x="470764" y="2353372"/>
                </a:lnTo>
                <a:lnTo>
                  <a:pt x="429792" y="2375798"/>
                </a:lnTo>
                <a:lnTo>
                  <a:pt x="423411" y="2379041"/>
                </a:lnTo>
                <a:lnTo>
                  <a:pt x="426514" y="2375659"/>
                </a:lnTo>
                <a:cubicBezTo>
                  <a:pt x="431244" y="2370605"/>
                  <a:pt x="433732" y="2367789"/>
                  <a:pt x="434651" y="2366458"/>
                </a:cubicBezTo>
                <a:lnTo>
                  <a:pt x="434123" y="2366333"/>
                </a:lnTo>
                <a:lnTo>
                  <a:pt x="453848" y="2355179"/>
                </a:lnTo>
                <a:cubicBezTo>
                  <a:pt x="467268" y="2346777"/>
                  <a:pt x="479886" y="2338077"/>
                  <a:pt x="492071" y="2329059"/>
                </a:cubicBezTo>
                <a:close/>
                <a:moveTo>
                  <a:pt x="803181" y="2305047"/>
                </a:moveTo>
                <a:lnTo>
                  <a:pt x="798280" y="2306923"/>
                </a:lnTo>
                <a:lnTo>
                  <a:pt x="792101" y="2314011"/>
                </a:lnTo>
                <a:lnTo>
                  <a:pt x="799154" y="2308046"/>
                </a:lnTo>
                <a:close/>
                <a:moveTo>
                  <a:pt x="398529" y="2298897"/>
                </a:moveTo>
                <a:cubicBezTo>
                  <a:pt x="390475" y="2306452"/>
                  <a:pt x="384793" y="2306718"/>
                  <a:pt x="385127" y="2304825"/>
                </a:cubicBezTo>
                <a:cubicBezTo>
                  <a:pt x="385237" y="2304194"/>
                  <a:pt x="386017" y="2303323"/>
                  <a:pt x="387599" y="2302402"/>
                </a:cubicBezTo>
                <a:cubicBezTo>
                  <a:pt x="389709" y="2301173"/>
                  <a:pt x="393245" y="2299855"/>
                  <a:pt x="398529" y="2298897"/>
                </a:cubicBezTo>
                <a:close/>
                <a:moveTo>
                  <a:pt x="545441" y="2286221"/>
                </a:moveTo>
                <a:lnTo>
                  <a:pt x="520041" y="2308033"/>
                </a:lnTo>
                <a:lnTo>
                  <a:pt x="518548" y="2308432"/>
                </a:lnTo>
                <a:cubicBezTo>
                  <a:pt x="516299" y="2308855"/>
                  <a:pt x="515021" y="2308837"/>
                  <a:pt x="515630" y="2308126"/>
                </a:cubicBezTo>
                <a:cubicBezTo>
                  <a:pt x="522633" y="2299948"/>
                  <a:pt x="532257" y="2293782"/>
                  <a:pt x="542329" y="2287988"/>
                </a:cubicBezTo>
                <a:close/>
                <a:moveTo>
                  <a:pt x="829366" y="2282720"/>
                </a:moveTo>
                <a:cubicBezTo>
                  <a:pt x="827822" y="2283389"/>
                  <a:pt x="826002" y="2285270"/>
                  <a:pt x="824743" y="2287290"/>
                </a:cubicBezTo>
                <a:lnTo>
                  <a:pt x="824260" y="2289347"/>
                </a:lnTo>
                <a:lnTo>
                  <a:pt x="831490" y="2283961"/>
                </a:lnTo>
                <a:lnTo>
                  <a:pt x="831840" y="2283318"/>
                </a:lnTo>
                <a:cubicBezTo>
                  <a:pt x="831303" y="2282367"/>
                  <a:pt x="830396" y="2282273"/>
                  <a:pt x="829366" y="2282720"/>
                </a:cubicBezTo>
                <a:close/>
                <a:moveTo>
                  <a:pt x="1279855" y="2279863"/>
                </a:moveTo>
                <a:cubicBezTo>
                  <a:pt x="1277918" y="2279610"/>
                  <a:pt x="1275353" y="2282148"/>
                  <a:pt x="1272595" y="2286098"/>
                </a:cubicBezTo>
                <a:lnTo>
                  <a:pt x="1264633" y="2300830"/>
                </a:lnTo>
                <a:lnTo>
                  <a:pt x="1270038" y="2297486"/>
                </a:lnTo>
                <a:lnTo>
                  <a:pt x="1270225" y="2297112"/>
                </a:lnTo>
                <a:lnTo>
                  <a:pt x="1270211" y="2296272"/>
                </a:lnTo>
                <a:lnTo>
                  <a:pt x="1270846" y="2295865"/>
                </a:lnTo>
                <a:lnTo>
                  <a:pt x="1276090" y="2285336"/>
                </a:lnTo>
                <a:cubicBezTo>
                  <a:pt x="1278020" y="2281632"/>
                  <a:pt x="1279402" y="2279375"/>
                  <a:pt x="1279855" y="2279863"/>
                </a:cubicBezTo>
                <a:close/>
                <a:moveTo>
                  <a:pt x="2242039" y="2266247"/>
                </a:moveTo>
                <a:cubicBezTo>
                  <a:pt x="2239228" y="2267332"/>
                  <a:pt x="2234665" y="2270268"/>
                  <a:pt x="2228049" y="2276176"/>
                </a:cubicBezTo>
                <a:cubicBezTo>
                  <a:pt x="2188204" y="2292077"/>
                  <a:pt x="2146115" y="2310540"/>
                  <a:pt x="2102618" y="2330769"/>
                </a:cubicBezTo>
                <a:lnTo>
                  <a:pt x="1987378" y="2386883"/>
                </a:lnTo>
                <a:lnTo>
                  <a:pt x="1989702" y="2390393"/>
                </a:lnTo>
                <a:lnTo>
                  <a:pt x="2095820" y="2340896"/>
                </a:lnTo>
                <a:cubicBezTo>
                  <a:pt x="2139435" y="2320304"/>
                  <a:pt x="2183203" y="2299132"/>
                  <a:pt x="2228049" y="2276176"/>
                </a:cubicBezTo>
                <a:cubicBezTo>
                  <a:pt x="2243124" y="2276405"/>
                  <a:pt x="2250471" y="2262996"/>
                  <a:pt x="2242039" y="2266247"/>
                </a:cubicBezTo>
                <a:close/>
                <a:moveTo>
                  <a:pt x="556715" y="2256842"/>
                </a:moveTo>
                <a:lnTo>
                  <a:pt x="558618" y="2257576"/>
                </a:lnTo>
                <a:lnTo>
                  <a:pt x="559503" y="2257918"/>
                </a:lnTo>
                <a:cubicBezTo>
                  <a:pt x="559724" y="2258003"/>
                  <a:pt x="559784" y="2258026"/>
                  <a:pt x="559548" y="2257934"/>
                </a:cubicBezTo>
                <a:lnTo>
                  <a:pt x="558618" y="2257576"/>
                </a:lnTo>
                <a:lnTo>
                  <a:pt x="558486" y="2257524"/>
                </a:lnTo>
                <a:cubicBezTo>
                  <a:pt x="557659" y="2257207"/>
                  <a:pt x="556715" y="2256842"/>
                  <a:pt x="556715" y="2256842"/>
                </a:cubicBezTo>
                <a:close/>
                <a:moveTo>
                  <a:pt x="599106" y="2251484"/>
                </a:moveTo>
                <a:cubicBezTo>
                  <a:pt x="598481" y="2251626"/>
                  <a:pt x="597700" y="2252138"/>
                  <a:pt x="596969" y="2252781"/>
                </a:cubicBezTo>
                <a:cubicBezTo>
                  <a:pt x="596238" y="2253424"/>
                  <a:pt x="595558" y="2254199"/>
                  <a:pt x="595136" y="2254863"/>
                </a:cubicBezTo>
                <a:cubicBezTo>
                  <a:pt x="594291" y="2256194"/>
                  <a:pt x="594476" y="2257090"/>
                  <a:pt x="597347" y="2255637"/>
                </a:cubicBezTo>
                <a:cubicBezTo>
                  <a:pt x="597963" y="2254184"/>
                  <a:pt x="599662" y="2254909"/>
                  <a:pt x="600276" y="2253456"/>
                </a:cubicBezTo>
                <a:cubicBezTo>
                  <a:pt x="600493" y="2251763"/>
                  <a:pt x="599938" y="2251294"/>
                  <a:pt x="599106" y="2251484"/>
                </a:cubicBezTo>
                <a:close/>
                <a:moveTo>
                  <a:pt x="318867" y="2238662"/>
                </a:moveTo>
                <a:cubicBezTo>
                  <a:pt x="318690" y="2238869"/>
                  <a:pt x="316126" y="2240080"/>
                  <a:pt x="313186" y="2241592"/>
                </a:cubicBezTo>
                <a:lnTo>
                  <a:pt x="315729" y="2239700"/>
                </a:lnTo>
                <a:lnTo>
                  <a:pt x="317093" y="2239190"/>
                </a:lnTo>
                <a:cubicBezTo>
                  <a:pt x="318448" y="2238706"/>
                  <a:pt x="318956" y="2238558"/>
                  <a:pt x="318867" y="2238662"/>
                </a:cubicBezTo>
                <a:close/>
                <a:moveTo>
                  <a:pt x="1311276" y="2237561"/>
                </a:moveTo>
                <a:cubicBezTo>
                  <a:pt x="1310173" y="2238413"/>
                  <a:pt x="1307479" y="2241857"/>
                  <a:pt x="1304502" y="2246108"/>
                </a:cubicBezTo>
                <a:cubicBezTo>
                  <a:pt x="1298546" y="2254611"/>
                  <a:pt x="1291453" y="2266345"/>
                  <a:pt x="1293660" y="2267029"/>
                </a:cubicBezTo>
                <a:cubicBezTo>
                  <a:pt x="1295188" y="2264717"/>
                  <a:pt x="1308512" y="2244567"/>
                  <a:pt x="1308512" y="2244567"/>
                </a:cubicBezTo>
                <a:cubicBezTo>
                  <a:pt x="1311893" y="2238450"/>
                  <a:pt x="1312379" y="2236709"/>
                  <a:pt x="1311276" y="2237561"/>
                </a:cubicBezTo>
                <a:close/>
                <a:moveTo>
                  <a:pt x="700752" y="2235147"/>
                </a:moveTo>
                <a:lnTo>
                  <a:pt x="700060" y="2235434"/>
                </a:lnTo>
                <a:lnTo>
                  <a:pt x="694520" y="2239875"/>
                </a:lnTo>
                <a:lnTo>
                  <a:pt x="695557" y="2239244"/>
                </a:lnTo>
                <a:close/>
                <a:moveTo>
                  <a:pt x="1560520" y="2233122"/>
                </a:moveTo>
                <a:lnTo>
                  <a:pt x="1551250" y="2238541"/>
                </a:lnTo>
                <a:lnTo>
                  <a:pt x="1548706" y="2241510"/>
                </a:lnTo>
                <a:lnTo>
                  <a:pt x="1511494" y="2288806"/>
                </a:lnTo>
                <a:lnTo>
                  <a:pt x="1519518" y="2284162"/>
                </a:lnTo>
                <a:lnTo>
                  <a:pt x="1546857" y="2250557"/>
                </a:lnTo>
                <a:close/>
                <a:moveTo>
                  <a:pt x="630419" y="2211870"/>
                </a:moveTo>
                <a:cubicBezTo>
                  <a:pt x="629499" y="2211478"/>
                  <a:pt x="628425" y="2211448"/>
                  <a:pt x="628118" y="2212175"/>
                </a:cubicBezTo>
                <a:cubicBezTo>
                  <a:pt x="625804" y="2212901"/>
                  <a:pt x="631798" y="2213746"/>
                  <a:pt x="631798" y="2213746"/>
                </a:cubicBezTo>
                <a:cubicBezTo>
                  <a:pt x="632107" y="2213019"/>
                  <a:pt x="631341" y="2212264"/>
                  <a:pt x="630419" y="2211870"/>
                </a:cubicBezTo>
                <a:close/>
                <a:moveTo>
                  <a:pt x="1739676" y="2196315"/>
                </a:moveTo>
                <a:lnTo>
                  <a:pt x="1730623" y="2200682"/>
                </a:lnTo>
                <a:lnTo>
                  <a:pt x="1724141" y="2208355"/>
                </a:lnTo>
                <a:lnTo>
                  <a:pt x="1727741" y="2206199"/>
                </a:lnTo>
                <a:cubicBezTo>
                  <a:pt x="1730538" y="2204525"/>
                  <a:pt x="1732368" y="2203429"/>
                  <a:pt x="1732368" y="2203429"/>
                </a:cubicBezTo>
                <a:cubicBezTo>
                  <a:pt x="1740236" y="2197744"/>
                  <a:pt x="1741744" y="2195868"/>
                  <a:pt x="1739676" y="2196315"/>
                </a:cubicBezTo>
                <a:close/>
                <a:moveTo>
                  <a:pt x="436421" y="2188550"/>
                </a:moveTo>
                <a:lnTo>
                  <a:pt x="426949" y="2194688"/>
                </a:lnTo>
                <a:lnTo>
                  <a:pt x="424529" y="2196599"/>
                </a:lnTo>
                <a:cubicBezTo>
                  <a:pt x="425910" y="2195903"/>
                  <a:pt x="428081" y="2194525"/>
                  <a:pt x="430535" y="2192839"/>
                </a:cubicBezTo>
                <a:close/>
                <a:moveTo>
                  <a:pt x="447903" y="2183687"/>
                </a:moveTo>
                <a:lnTo>
                  <a:pt x="447981" y="2184241"/>
                </a:lnTo>
                <a:cubicBezTo>
                  <a:pt x="447725" y="2184848"/>
                  <a:pt x="447120" y="2185089"/>
                  <a:pt x="446271" y="2184728"/>
                </a:cubicBezTo>
                <a:close/>
                <a:moveTo>
                  <a:pt x="662018" y="2181545"/>
                </a:moveTo>
                <a:lnTo>
                  <a:pt x="660102" y="2183022"/>
                </a:lnTo>
                <a:cubicBezTo>
                  <a:pt x="652942" y="2189470"/>
                  <a:pt x="646496" y="2196009"/>
                  <a:pt x="640936" y="2201639"/>
                </a:cubicBezTo>
                <a:cubicBezTo>
                  <a:pt x="645757" y="2200123"/>
                  <a:pt x="648961" y="2197489"/>
                  <a:pt x="652486" y="2194099"/>
                </a:cubicBezTo>
                <a:lnTo>
                  <a:pt x="662715" y="2184927"/>
                </a:lnTo>
                <a:close/>
                <a:moveTo>
                  <a:pt x="668621" y="2176455"/>
                </a:moveTo>
                <a:lnTo>
                  <a:pt x="666487" y="2178100"/>
                </a:lnTo>
                <a:lnTo>
                  <a:pt x="666738" y="2178173"/>
                </a:lnTo>
                <a:lnTo>
                  <a:pt x="663479" y="2184244"/>
                </a:lnTo>
                <a:lnTo>
                  <a:pt x="665958" y="2182021"/>
                </a:lnTo>
                <a:lnTo>
                  <a:pt x="668286" y="2180655"/>
                </a:lnTo>
                <a:lnTo>
                  <a:pt x="666738" y="2178173"/>
                </a:lnTo>
                <a:close/>
                <a:moveTo>
                  <a:pt x="4251369" y="2175930"/>
                </a:moveTo>
                <a:cubicBezTo>
                  <a:pt x="4250238" y="2175633"/>
                  <a:pt x="4249132" y="2175809"/>
                  <a:pt x="4248179" y="2176256"/>
                </a:cubicBezTo>
                <a:cubicBezTo>
                  <a:pt x="4245325" y="2177601"/>
                  <a:pt x="4243862" y="2181398"/>
                  <a:pt x="4247258" y="2182288"/>
                </a:cubicBezTo>
                <a:close/>
                <a:moveTo>
                  <a:pt x="692616" y="2170688"/>
                </a:moveTo>
                <a:cubicBezTo>
                  <a:pt x="689784" y="2171999"/>
                  <a:pt x="686338" y="2174214"/>
                  <a:pt x="684130" y="2175911"/>
                </a:cubicBezTo>
                <a:cubicBezTo>
                  <a:pt x="682658" y="2177041"/>
                  <a:pt x="681736" y="2177943"/>
                  <a:pt x="681911" y="2178196"/>
                </a:cubicBezTo>
                <a:cubicBezTo>
                  <a:pt x="682145" y="2178532"/>
                  <a:pt x="684330" y="2177714"/>
                  <a:pt x="689765" y="2174746"/>
                </a:cubicBezTo>
                <a:cubicBezTo>
                  <a:pt x="689765" y="2174746"/>
                  <a:pt x="691527" y="2174140"/>
                  <a:pt x="693365" y="2173352"/>
                </a:cubicBezTo>
                <a:lnTo>
                  <a:pt x="696752" y="2171281"/>
                </a:lnTo>
                <a:lnTo>
                  <a:pt x="696974" y="2170852"/>
                </a:lnTo>
                <a:close/>
                <a:moveTo>
                  <a:pt x="214795" y="2168111"/>
                </a:moveTo>
                <a:lnTo>
                  <a:pt x="209438" y="2172955"/>
                </a:lnTo>
                <a:lnTo>
                  <a:pt x="213444" y="2168803"/>
                </a:lnTo>
                <a:close/>
                <a:moveTo>
                  <a:pt x="479522" y="2166965"/>
                </a:moveTo>
                <a:lnTo>
                  <a:pt x="477178" y="2167088"/>
                </a:lnTo>
                <a:lnTo>
                  <a:pt x="465093" y="2178481"/>
                </a:lnTo>
                <a:lnTo>
                  <a:pt x="473413" y="2173569"/>
                </a:lnTo>
                <a:cubicBezTo>
                  <a:pt x="477041" y="2171028"/>
                  <a:pt x="479426" y="2168725"/>
                  <a:pt x="479522" y="2166965"/>
                </a:cubicBezTo>
                <a:close/>
                <a:moveTo>
                  <a:pt x="4287659" y="2164959"/>
                </a:moveTo>
                <a:cubicBezTo>
                  <a:pt x="4285884" y="2165655"/>
                  <a:pt x="4283881" y="2169778"/>
                  <a:pt x="4285117" y="2171959"/>
                </a:cubicBezTo>
                <a:cubicBezTo>
                  <a:pt x="4285117" y="2171959"/>
                  <a:pt x="4292589" y="2163590"/>
                  <a:pt x="4289228" y="2165602"/>
                </a:cubicBezTo>
                <a:cubicBezTo>
                  <a:pt x="4288816" y="2164873"/>
                  <a:pt x="4288250" y="2164726"/>
                  <a:pt x="4287659" y="2164959"/>
                </a:cubicBezTo>
                <a:close/>
                <a:moveTo>
                  <a:pt x="4351503" y="2148449"/>
                </a:moveTo>
                <a:cubicBezTo>
                  <a:pt x="4350372" y="2148152"/>
                  <a:pt x="4349055" y="2148453"/>
                  <a:pt x="4347788" y="2149089"/>
                </a:cubicBezTo>
                <a:cubicBezTo>
                  <a:pt x="4343990" y="2150999"/>
                  <a:pt x="4340637" y="2155929"/>
                  <a:pt x="4344032" y="2156817"/>
                </a:cubicBezTo>
                <a:close/>
                <a:moveTo>
                  <a:pt x="4396501" y="2136981"/>
                </a:moveTo>
                <a:cubicBezTo>
                  <a:pt x="4392261" y="2138698"/>
                  <a:pt x="4391856" y="2147342"/>
                  <a:pt x="4401779" y="2138479"/>
                </a:cubicBezTo>
                <a:cubicBezTo>
                  <a:pt x="4399754" y="2136607"/>
                  <a:pt x="4397914" y="2136409"/>
                  <a:pt x="4396501" y="2136981"/>
                </a:cubicBezTo>
                <a:close/>
                <a:moveTo>
                  <a:pt x="412146" y="2120135"/>
                </a:moveTo>
                <a:lnTo>
                  <a:pt x="400299" y="2127900"/>
                </a:lnTo>
                <a:cubicBezTo>
                  <a:pt x="394997" y="2131349"/>
                  <a:pt x="389832" y="2134535"/>
                  <a:pt x="385134" y="2137002"/>
                </a:cubicBezTo>
                <a:lnTo>
                  <a:pt x="379734" y="2139525"/>
                </a:lnTo>
                <a:lnTo>
                  <a:pt x="377194" y="2141891"/>
                </a:lnTo>
                <a:lnTo>
                  <a:pt x="390793" y="2134201"/>
                </a:lnTo>
                <a:lnTo>
                  <a:pt x="407136" y="2124900"/>
                </a:lnTo>
                <a:close/>
                <a:moveTo>
                  <a:pt x="247357" y="2113395"/>
                </a:moveTo>
                <a:cubicBezTo>
                  <a:pt x="246743" y="2114847"/>
                  <a:pt x="247110" y="2118720"/>
                  <a:pt x="243712" y="2117268"/>
                </a:cubicBezTo>
                <a:cubicBezTo>
                  <a:pt x="244377" y="2115696"/>
                  <a:pt x="244864" y="2114546"/>
                  <a:pt x="245397" y="2113880"/>
                </a:cubicBezTo>
                <a:cubicBezTo>
                  <a:pt x="245929" y="2113213"/>
                  <a:pt x="246508" y="2113031"/>
                  <a:pt x="247357" y="2113395"/>
                </a:cubicBezTo>
                <a:close/>
                <a:moveTo>
                  <a:pt x="194576" y="2112118"/>
                </a:moveTo>
                <a:lnTo>
                  <a:pt x="191936" y="2115042"/>
                </a:lnTo>
                <a:lnTo>
                  <a:pt x="186537" y="2121948"/>
                </a:lnTo>
                <a:lnTo>
                  <a:pt x="170452" y="2130123"/>
                </a:lnTo>
                <a:lnTo>
                  <a:pt x="153282" y="2137967"/>
                </a:lnTo>
                <a:lnTo>
                  <a:pt x="156906" y="2133819"/>
                </a:lnTo>
                <a:lnTo>
                  <a:pt x="160199" y="2130544"/>
                </a:lnTo>
                <a:close/>
                <a:moveTo>
                  <a:pt x="251004" y="2109520"/>
                </a:moveTo>
                <a:cubicBezTo>
                  <a:pt x="250389" y="2110972"/>
                  <a:pt x="250755" y="2114845"/>
                  <a:pt x="247357" y="2113395"/>
                </a:cubicBezTo>
                <a:cubicBezTo>
                  <a:pt x="248024" y="2111821"/>
                  <a:pt x="248511" y="2110671"/>
                  <a:pt x="249043" y="2110006"/>
                </a:cubicBezTo>
                <a:cubicBezTo>
                  <a:pt x="249576" y="2109339"/>
                  <a:pt x="250155" y="2109157"/>
                  <a:pt x="251004" y="2109520"/>
                </a:cubicBezTo>
                <a:close/>
                <a:moveTo>
                  <a:pt x="330845" y="2105025"/>
                </a:moveTo>
                <a:cubicBezTo>
                  <a:pt x="331424" y="2104991"/>
                  <a:pt x="331639" y="2105421"/>
                  <a:pt x="331152" y="2106572"/>
                </a:cubicBezTo>
                <a:cubicBezTo>
                  <a:pt x="329922" y="2109476"/>
                  <a:pt x="324909" y="2111052"/>
                  <a:pt x="324909" y="2111052"/>
                </a:cubicBezTo>
                <a:cubicBezTo>
                  <a:pt x="324502" y="2110235"/>
                  <a:pt x="325552" y="2108754"/>
                  <a:pt x="326921" y="2107464"/>
                </a:cubicBezTo>
                <a:cubicBezTo>
                  <a:pt x="328289" y="2106175"/>
                  <a:pt x="329976" y="2105076"/>
                  <a:pt x="330845" y="2105025"/>
                </a:cubicBezTo>
                <a:close/>
                <a:moveTo>
                  <a:pt x="448261" y="2101381"/>
                </a:moveTo>
                <a:cubicBezTo>
                  <a:pt x="448110" y="2100596"/>
                  <a:pt x="446258" y="2100977"/>
                  <a:pt x="443740" y="2101895"/>
                </a:cubicBezTo>
                <a:lnTo>
                  <a:pt x="435922" y="2105326"/>
                </a:lnTo>
                <a:lnTo>
                  <a:pt x="426244" y="2113564"/>
                </a:lnTo>
                <a:lnTo>
                  <a:pt x="427063" y="2113279"/>
                </a:lnTo>
                <a:cubicBezTo>
                  <a:pt x="431722" y="2111635"/>
                  <a:pt x="450233" y="2104842"/>
                  <a:pt x="448261" y="2101381"/>
                </a:cubicBezTo>
                <a:close/>
                <a:moveTo>
                  <a:pt x="261406" y="2099954"/>
                </a:moveTo>
                <a:cubicBezTo>
                  <a:pt x="259561" y="2104311"/>
                  <a:pt x="255632" y="2108065"/>
                  <a:pt x="251004" y="2109520"/>
                </a:cubicBezTo>
                <a:cubicBezTo>
                  <a:pt x="253135" y="2106856"/>
                  <a:pt x="254507" y="2104798"/>
                  <a:pt x="255961" y="2103240"/>
                </a:cubicBezTo>
                <a:cubicBezTo>
                  <a:pt x="257416" y="2101681"/>
                  <a:pt x="258950" y="2100620"/>
                  <a:pt x="261406" y="2099954"/>
                </a:cubicBezTo>
                <a:close/>
                <a:moveTo>
                  <a:pt x="1394424" y="2097345"/>
                </a:moveTo>
                <a:lnTo>
                  <a:pt x="1349073" y="2123050"/>
                </a:lnTo>
                <a:lnTo>
                  <a:pt x="1341487" y="2132370"/>
                </a:lnTo>
                <a:cubicBezTo>
                  <a:pt x="1311540" y="2173636"/>
                  <a:pt x="1281615" y="2218892"/>
                  <a:pt x="1251429" y="2256501"/>
                </a:cubicBezTo>
                <a:lnTo>
                  <a:pt x="1190503" y="2346707"/>
                </a:lnTo>
                <a:lnTo>
                  <a:pt x="1191570" y="2346030"/>
                </a:lnTo>
                <a:lnTo>
                  <a:pt x="1223051" y="2326554"/>
                </a:lnTo>
                <a:lnTo>
                  <a:pt x="1227669" y="2319778"/>
                </a:lnTo>
                <a:cubicBezTo>
                  <a:pt x="1267423" y="2263488"/>
                  <a:pt x="1306650" y="2209347"/>
                  <a:pt x="1344518" y="2156605"/>
                </a:cubicBezTo>
                <a:close/>
                <a:moveTo>
                  <a:pt x="1846791" y="2076287"/>
                </a:moveTo>
                <a:lnTo>
                  <a:pt x="1832091" y="2083325"/>
                </a:lnTo>
                <a:lnTo>
                  <a:pt x="1827735" y="2085736"/>
                </a:lnTo>
                <a:lnTo>
                  <a:pt x="1783470" y="2138130"/>
                </a:lnTo>
                <a:lnTo>
                  <a:pt x="1801484" y="2128286"/>
                </a:lnTo>
                <a:close/>
                <a:moveTo>
                  <a:pt x="450755" y="2073686"/>
                </a:moveTo>
                <a:lnTo>
                  <a:pt x="451691" y="2074034"/>
                </a:lnTo>
                <a:cubicBezTo>
                  <a:pt x="451902" y="2074111"/>
                  <a:pt x="451958" y="2074133"/>
                  <a:pt x="451733" y="2074049"/>
                </a:cubicBezTo>
                <a:close/>
                <a:moveTo>
                  <a:pt x="291459" y="2053499"/>
                </a:moveTo>
                <a:lnTo>
                  <a:pt x="273661" y="2069427"/>
                </a:lnTo>
                <a:lnTo>
                  <a:pt x="261328" y="2082333"/>
                </a:lnTo>
                <a:lnTo>
                  <a:pt x="220355" y="2104761"/>
                </a:lnTo>
                <a:lnTo>
                  <a:pt x="213974" y="2108004"/>
                </a:lnTo>
                <a:lnTo>
                  <a:pt x="217075" y="2104621"/>
                </a:lnTo>
                <a:cubicBezTo>
                  <a:pt x="221807" y="2099565"/>
                  <a:pt x="224294" y="2096751"/>
                  <a:pt x="225213" y="2095419"/>
                </a:cubicBezTo>
                <a:lnTo>
                  <a:pt x="224685" y="2095294"/>
                </a:lnTo>
                <a:lnTo>
                  <a:pt x="244411" y="2084142"/>
                </a:lnTo>
                <a:cubicBezTo>
                  <a:pt x="257831" y="2075738"/>
                  <a:pt x="270448" y="2067038"/>
                  <a:pt x="282632" y="2058021"/>
                </a:cubicBezTo>
                <a:close/>
                <a:moveTo>
                  <a:pt x="1920148" y="2041164"/>
                </a:moveTo>
                <a:lnTo>
                  <a:pt x="1896638" y="2052421"/>
                </a:lnTo>
                <a:lnTo>
                  <a:pt x="1849593" y="2103898"/>
                </a:lnTo>
                <a:lnTo>
                  <a:pt x="1876436" y="2091406"/>
                </a:lnTo>
                <a:close/>
                <a:moveTo>
                  <a:pt x="402170" y="2035645"/>
                </a:moveTo>
                <a:lnTo>
                  <a:pt x="398911" y="2036112"/>
                </a:lnTo>
                <a:lnTo>
                  <a:pt x="385870" y="2048796"/>
                </a:lnTo>
                <a:lnTo>
                  <a:pt x="395565" y="2042248"/>
                </a:lnTo>
                <a:lnTo>
                  <a:pt x="399199" y="2039377"/>
                </a:lnTo>
                <a:lnTo>
                  <a:pt x="401347" y="2037355"/>
                </a:lnTo>
                <a:close/>
                <a:moveTo>
                  <a:pt x="1938289" y="2032478"/>
                </a:moveTo>
                <a:lnTo>
                  <a:pt x="1925612" y="2038547"/>
                </a:lnTo>
                <a:lnTo>
                  <a:pt x="1911525" y="2053866"/>
                </a:lnTo>
                <a:lnTo>
                  <a:pt x="1879654" y="2089908"/>
                </a:lnTo>
                <a:lnTo>
                  <a:pt x="1892433" y="2083961"/>
                </a:lnTo>
                <a:close/>
                <a:moveTo>
                  <a:pt x="336862" y="2031636"/>
                </a:moveTo>
                <a:cubicBezTo>
                  <a:pt x="334967" y="2032114"/>
                  <a:pt x="329622" y="2036745"/>
                  <a:pt x="329622" y="2036745"/>
                </a:cubicBezTo>
                <a:cubicBezTo>
                  <a:pt x="328956" y="2038319"/>
                  <a:pt x="330230" y="2038863"/>
                  <a:pt x="331990" y="2038257"/>
                </a:cubicBezTo>
                <a:lnTo>
                  <a:pt x="334331" y="2036777"/>
                </a:lnTo>
                <a:lnTo>
                  <a:pt x="335094" y="2036064"/>
                </a:lnTo>
                <a:lnTo>
                  <a:pt x="337281" y="2032869"/>
                </a:lnTo>
                <a:cubicBezTo>
                  <a:pt x="337742" y="2031779"/>
                  <a:pt x="337494" y="2031477"/>
                  <a:pt x="336862" y="2031636"/>
                </a:cubicBezTo>
                <a:close/>
                <a:moveTo>
                  <a:pt x="189091" y="2027858"/>
                </a:moveTo>
                <a:cubicBezTo>
                  <a:pt x="181037" y="2035413"/>
                  <a:pt x="175357" y="2035680"/>
                  <a:pt x="175689" y="2033787"/>
                </a:cubicBezTo>
                <a:cubicBezTo>
                  <a:pt x="175800" y="2033156"/>
                  <a:pt x="176580" y="2032284"/>
                  <a:pt x="178161" y="2031364"/>
                </a:cubicBezTo>
                <a:cubicBezTo>
                  <a:pt x="180270" y="2030134"/>
                  <a:pt x="183808" y="2028816"/>
                  <a:pt x="189091" y="2027858"/>
                </a:cubicBezTo>
                <a:close/>
                <a:moveTo>
                  <a:pt x="1745567" y="2011205"/>
                </a:moveTo>
                <a:cubicBezTo>
                  <a:pt x="1737225" y="2019464"/>
                  <a:pt x="1729221" y="2027380"/>
                  <a:pt x="1721445" y="2036039"/>
                </a:cubicBezTo>
                <a:lnTo>
                  <a:pt x="1711152" y="2049292"/>
                </a:lnTo>
                <a:lnTo>
                  <a:pt x="1713761" y="2047934"/>
                </a:lnTo>
                <a:close/>
                <a:moveTo>
                  <a:pt x="433308" y="2008301"/>
                </a:moveTo>
                <a:lnTo>
                  <a:pt x="431825" y="2009291"/>
                </a:lnTo>
                <a:cubicBezTo>
                  <a:pt x="429716" y="2010964"/>
                  <a:pt x="427211" y="2013379"/>
                  <a:pt x="424701" y="2015951"/>
                </a:cubicBezTo>
                <a:lnTo>
                  <a:pt x="424488" y="2016177"/>
                </a:lnTo>
                <a:close/>
                <a:moveTo>
                  <a:pt x="1487322" y="1987035"/>
                </a:moveTo>
                <a:lnTo>
                  <a:pt x="1483221" y="1989055"/>
                </a:lnTo>
                <a:lnTo>
                  <a:pt x="1437688" y="2014195"/>
                </a:lnTo>
                <a:lnTo>
                  <a:pt x="1423569" y="2031536"/>
                </a:lnTo>
                <a:lnTo>
                  <a:pt x="1471032" y="2006379"/>
                </a:lnTo>
                <a:lnTo>
                  <a:pt x="1486856" y="1987590"/>
                </a:lnTo>
                <a:close/>
                <a:moveTo>
                  <a:pt x="347279" y="1985804"/>
                </a:moveTo>
                <a:lnTo>
                  <a:pt x="349797" y="1986775"/>
                </a:lnTo>
                <a:lnTo>
                  <a:pt x="350067" y="1986880"/>
                </a:lnTo>
                <a:cubicBezTo>
                  <a:pt x="350288" y="1986965"/>
                  <a:pt x="350347" y="1986988"/>
                  <a:pt x="350110" y="1986895"/>
                </a:cubicBezTo>
                <a:lnTo>
                  <a:pt x="349797" y="1986775"/>
                </a:lnTo>
                <a:lnTo>
                  <a:pt x="349049" y="1986486"/>
                </a:lnTo>
                <a:cubicBezTo>
                  <a:pt x="348223" y="1986168"/>
                  <a:pt x="347279" y="1985804"/>
                  <a:pt x="347279" y="1985804"/>
                </a:cubicBezTo>
                <a:close/>
                <a:moveTo>
                  <a:pt x="4750689" y="1973736"/>
                </a:moveTo>
                <a:cubicBezTo>
                  <a:pt x="4752338" y="1976646"/>
                  <a:pt x="4748020" y="1983777"/>
                  <a:pt x="4746097" y="1980383"/>
                </a:cubicBezTo>
                <a:cubicBezTo>
                  <a:pt x="4743218" y="1982106"/>
                  <a:pt x="4747809" y="1975462"/>
                  <a:pt x="4750689" y="1973736"/>
                </a:cubicBezTo>
                <a:close/>
                <a:moveTo>
                  <a:pt x="109429" y="1967624"/>
                </a:moveTo>
                <a:cubicBezTo>
                  <a:pt x="109252" y="1967830"/>
                  <a:pt x="106689" y="1969041"/>
                  <a:pt x="103749" y="1970554"/>
                </a:cubicBezTo>
                <a:lnTo>
                  <a:pt x="106292" y="1968661"/>
                </a:lnTo>
                <a:lnTo>
                  <a:pt x="107655" y="1968151"/>
                </a:lnTo>
                <a:cubicBezTo>
                  <a:pt x="109012" y="1967667"/>
                  <a:pt x="109519" y="1967520"/>
                  <a:pt x="109429" y="1967624"/>
                </a:cubicBezTo>
                <a:close/>
                <a:moveTo>
                  <a:pt x="1530997" y="1965520"/>
                </a:moveTo>
                <a:lnTo>
                  <a:pt x="1529018" y="1966495"/>
                </a:lnTo>
                <a:lnTo>
                  <a:pt x="1528763" y="1967110"/>
                </a:lnTo>
                <a:cubicBezTo>
                  <a:pt x="1528139" y="1969056"/>
                  <a:pt x="1527872" y="1970467"/>
                  <a:pt x="1528637" y="1969310"/>
                </a:cubicBezTo>
                <a:cubicBezTo>
                  <a:pt x="1529412" y="1970148"/>
                  <a:pt x="1530394" y="1968662"/>
                  <a:pt x="1530989" y="1966757"/>
                </a:cubicBezTo>
                <a:close/>
                <a:moveTo>
                  <a:pt x="4185165" y="1957273"/>
                </a:moveTo>
                <a:lnTo>
                  <a:pt x="4142703" y="1963536"/>
                </a:lnTo>
                <a:lnTo>
                  <a:pt x="4125719" y="1966870"/>
                </a:lnTo>
                <a:lnTo>
                  <a:pt x="4062578" y="1983092"/>
                </a:lnTo>
                <a:lnTo>
                  <a:pt x="4026243" y="1992902"/>
                </a:lnTo>
                <a:lnTo>
                  <a:pt x="3993848" y="2004855"/>
                </a:lnTo>
                <a:cubicBezTo>
                  <a:pt x="4033827" y="1997446"/>
                  <a:pt x="4071274" y="1986204"/>
                  <a:pt x="4111330" y="1976546"/>
                </a:cubicBezTo>
                <a:lnTo>
                  <a:pt x="4133679" y="1971692"/>
                </a:lnTo>
                <a:lnTo>
                  <a:pt x="4183423" y="1957730"/>
                </a:lnTo>
                <a:close/>
                <a:moveTo>
                  <a:pt x="4675970" y="1954180"/>
                </a:moveTo>
                <a:cubicBezTo>
                  <a:pt x="4674719" y="1953956"/>
                  <a:pt x="4674131" y="1954834"/>
                  <a:pt x="4674043" y="1956094"/>
                </a:cubicBezTo>
                <a:lnTo>
                  <a:pt x="4674286" y="1957063"/>
                </a:lnTo>
                <a:lnTo>
                  <a:pt x="4667637" y="1958807"/>
                </a:lnTo>
                <a:lnTo>
                  <a:pt x="4668844" y="1956316"/>
                </a:lnTo>
                <a:cubicBezTo>
                  <a:pt x="4670051" y="1955289"/>
                  <a:pt x="4672147" y="1954520"/>
                  <a:pt x="4675970" y="1954180"/>
                </a:cubicBezTo>
                <a:close/>
                <a:moveTo>
                  <a:pt x="2117631" y="1950645"/>
                </a:moveTo>
                <a:lnTo>
                  <a:pt x="2106187" y="1955584"/>
                </a:lnTo>
                <a:lnTo>
                  <a:pt x="2101856" y="1957546"/>
                </a:lnTo>
                <a:lnTo>
                  <a:pt x="2091998" y="1967524"/>
                </a:lnTo>
                <a:lnTo>
                  <a:pt x="2049441" y="2013949"/>
                </a:lnTo>
                <a:lnTo>
                  <a:pt x="2063274" y="2008058"/>
                </a:lnTo>
                <a:close/>
                <a:moveTo>
                  <a:pt x="4736369" y="1949815"/>
                </a:moveTo>
                <a:lnTo>
                  <a:pt x="4735787" y="1951405"/>
                </a:lnTo>
                <a:cubicBezTo>
                  <a:pt x="4733953" y="1953559"/>
                  <a:pt x="4731674" y="1954924"/>
                  <a:pt x="4730712" y="1953227"/>
                </a:cubicBezTo>
                <a:lnTo>
                  <a:pt x="4731943" y="1950967"/>
                </a:lnTo>
                <a:close/>
                <a:moveTo>
                  <a:pt x="4749959" y="1946210"/>
                </a:moveTo>
                <a:lnTo>
                  <a:pt x="4749573" y="1947373"/>
                </a:lnTo>
                <a:cubicBezTo>
                  <a:pt x="4747739" y="1949526"/>
                  <a:pt x="4745459" y="1950891"/>
                  <a:pt x="4744634" y="1949436"/>
                </a:cubicBezTo>
                <a:lnTo>
                  <a:pt x="4745577" y="1947382"/>
                </a:lnTo>
                <a:close/>
                <a:moveTo>
                  <a:pt x="4763476" y="1942595"/>
                </a:moveTo>
                <a:lnTo>
                  <a:pt x="4763255" y="1943159"/>
                </a:lnTo>
                <a:cubicBezTo>
                  <a:pt x="4761387" y="1945251"/>
                  <a:pt x="4759107" y="1946616"/>
                  <a:pt x="4758282" y="1945161"/>
                </a:cubicBezTo>
                <a:lnTo>
                  <a:pt x="4759034" y="1943783"/>
                </a:lnTo>
                <a:close/>
                <a:moveTo>
                  <a:pt x="385025" y="1941713"/>
                </a:moveTo>
                <a:lnTo>
                  <a:pt x="384879" y="1941734"/>
                </a:lnTo>
                <a:lnTo>
                  <a:pt x="374669" y="1950083"/>
                </a:lnTo>
                <a:lnTo>
                  <a:pt x="377187" y="1948674"/>
                </a:lnTo>
                <a:cubicBezTo>
                  <a:pt x="379906" y="1946836"/>
                  <a:pt x="382539" y="1944618"/>
                  <a:pt x="385025" y="1941713"/>
                </a:cubicBezTo>
                <a:cubicBezTo>
                  <a:pt x="385025" y="1941713"/>
                  <a:pt x="385260" y="1941885"/>
                  <a:pt x="385554" y="1942100"/>
                </a:cubicBezTo>
                <a:lnTo>
                  <a:pt x="386214" y="1942582"/>
                </a:lnTo>
                <a:lnTo>
                  <a:pt x="386435" y="1942744"/>
                </a:lnTo>
                <a:cubicBezTo>
                  <a:pt x="386670" y="1942914"/>
                  <a:pt x="386788" y="1943000"/>
                  <a:pt x="386611" y="1942871"/>
                </a:cubicBezTo>
                <a:lnTo>
                  <a:pt x="386214" y="1942582"/>
                </a:lnTo>
                <a:close/>
                <a:moveTo>
                  <a:pt x="1979374" y="1927403"/>
                </a:moveTo>
                <a:lnTo>
                  <a:pt x="1963741" y="1933166"/>
                </a:lnTo>
                <a:lnTo>
                  <a:pt x="1946974" y="1951930"/>
                </a:lnTo>
                <a:lnTo>
                  <a:pt x="1962562" y="1945655"/>
                </a:lnTo>
                <a:close/>
                <a:moveTo>
                  <a:pt x="2047262" y="1902378"/>
                </a:moveTo>
                <a:lnTo>
                  <a:pt x="2029125" y="1909063"/>
                </a:lnTo>
                <a:lnTo>
                  <a:pt x="2014311" y="1924821"/>
                </a:lnTo>
                <a:lnTo>
                  <a:pt x="2036900" y="1915728"/>
                </a:lnTo>
                <a:close/>
                <a:moveTo>
                  <a:pt x="5357" y="1897072"/>
                </a:moveTo>
                <a:lnTo>
                  <a:pt x="0" y="1901918"/>
                </a:lnTo>
                <a:lnTo>
                  <a:pt x="4006" y="1897764"/>
                </a:lnTo>
                <a:close/>
                <a:moveTo>
                  <a:pt x="2063065" y="1896552"/>
                </a:moveTo>
                <a:lnTo>
                  <a:pt x="2051629" y="1900768"/>
                </a:lnTo>
                <a:lnTo>
                  <a:pt x="2037863" y="1915340"/>
                </a:lnTo>
                <a:lnTo>
                  <a:pt x="2044303" y="1912748"/>
                </a:lnTo>
                <a:lnTo>
                  <a:pt x="2050250" y="1910427"/>
                </a:lnTo>
                <a:lnTo>
                  <a:pt x="2062477" y="1897208"/>
                </a:lnTo>
                <a:close/>
                <a:moveTo>
                  <a:pt x="4780126" y="1891818"/>
                </a:moveTo>
                <a:cubicBezTo>
                  <a:pt x="4783006" y="1890093"/>
                  <a:pt x="4778415" y="1896740"/>
                  <a:pt x="4775536" y="1898464"/>
                </a:cubicBezTo>
                <a:cubicBezTo>
                  <a:pt x="4773886" y="1895554"/>
                  <a:pt x="4780126" y="1891818"/>
                  <a:pt x="4780126" y="1891818"/>
                </a:cubicBezTo>
                <a:close/>
                <a:moveTo>
                  <a:pt x="2108415" y="1879835"/>
                </a:moveTo>
                <a:lnTo>
                  <a:pt x="2096644" y="1884174"/>
                </a:lnTo>
                <a:lnTo>
                  <a:pt x="2094643" y="1886096"/>
                </a:lnTo>
                <a:lnTo>
                  <a:pt x="2084632" y="1897009"/>
                </a:lnTo>
                <a:lnTo>
                  <a:pt x="2095009" y="1892959"/>
                </a:lnTo>
                <a:close/>
                <a:moveTo>
                  <a:pt x="4078163" y="1874415"/>
                </a:moveTo>
                <a:lnTo>
                  <a:pt x="4076522" y="1874680"/>
                </a:lnTo>
                <a:cubicBezTo>
                  <a:pt x="4068365" y="1876315"/>
                  <a:pt x="4057893" y="1878981"/>
                  <a:pt x="4052795" y="1881618"/>
                </a:cubicBezTo>
                <a:lnTo>
                  <a:pt x="4052672" y="1881793"/>
                </a:lnTo>
                <a:lnTo>
                  <a:pt x="4075954" y="1874980"/>
                </a:lnTo>
                <a:close/>
                <a:moveTo>
                  <a:pt x="2085115" y="1868266"/>
                </a:moveTo>
                <a:lnTo>
                  <a:pt x="2084426" y="1869733"/>
                </a:lnTo>
                <a:cubicBezTo>
                  <a:pt x="2084120" y="1870385"/>
                  <a:pt x="2084324" y="1869949"/>
                  <a:pt x="2084732" y="1869081"/>
                </a:cubicBezTo>
                <a:close/>
                <a:moveTo>
                  <a:pt x="4318780" y="1866055"/>
                </a:moveTo>
                <a:cubicBezTo>
                  <a:pt x="4315899" y="1867780"/>
                  <a:pt x="4311788" y="1874137"/>
                  <a:pt x="4314667" y="1872413"/>
                </a:cubicBezTo>
                <a:cubicBezTo>
                  <a:pt x="4316316" y="1875323"/>
                  <a:pt x="4320428" y="1868964"/>
                  <a:pt x="4318780" y="1866055"/>
                </a:cubicBezTo>
                <a:close/>
                <a:moveTo>
                  <a:pt x="2087182" y="1863869"/>
                </a:moveTo>
                <a:lnTo>
                  <a:pt x="2085115" y="1868266"/>
                </a:lnTo>
                <a:lnTo>
                  <a:pt x="2086263" y="1865824"/>
                </a:lnTo>
                <a:cubicBezTo>
                  <a:pt x="2086774" y="1864738"/>
                  <a:pt x="2087182" y="1863869"/>
                  <a:pt x="2087182" y="1863869"/>
                </a:cubicBezTo>
                <a:close/>
                <a:moveTo>
                  <a:pt x="4329548" y="1863504"/>
                </a:moveTo>
                <a:cubicBezTo>
                  <a:pt x="4326668" y="1865229"/>
                  <a:pt x="4322077" y="1871874"/>
                  <a:pt x="4325437" y="1869862"/>
                </a:cubicBezTo>
                <a:cubicBezTo>
                  <a:pt x="4327359" y="1873257"/>
                  <a:pt x="4331196" y="1866414"/>
                  <a:pt x="4329548" y="1863504"/>
                </a:cubicBezTo>
                <a:close/>
                <a:moveTo>
                  <a:pt x="4217071" y="1861213"/>
                </a:moveTo>
                <a:lnTo>
                  <a:pt x="4213983" y="1862111"/>
                </a:lnTo>
                <a:lnTo>
                  <a:pt x="4214403" y="1863643"/>
                </a:lnTo>
                <a:cubicBezTo>
                  <a:pt x="4215593" y="1864066"/>
                  <a:pt x="4216114" y="1862604"/>
                  <a:pt x="4217303" y="1863026"/>
                </a:cubicBezTo>
                <a:cubicBezTo>
                  <a:pt x="4219747" y="1862042"/>
                  <a:pt x="4219326" y="1861428"/>
                  <a:pt x="4218078" y="1861218"/>
                </a:cubicBezTo>
                <a:close/>
                <a:moveTo>
                  <a:pt x="4743036" y="1857178"/>
                </a:moveTo>
                <a:lnTo>
                  <a:pt x="4741344" y="1858538"/>
                </a:lnTo>
                <a:cubicBezTo>
                  <a:pt x="4741344" y="1858538"/>
                  <a:pt x="4742011" y="1858000"/>
                  <a:pt x="4742972" y="1857229"/>
                </a:cubicBezTo>
                <a:close/>
                <a:moveTo>
                  <a:pt x="4367486" y="1855442"/>
                </a:moveTo>
                <a:cubicBezTo>
                  <a:pt x="4365712" y="1856140"/>
                  <a:pt x="4363707" y="1860262"/>
                  <a:pt x="4364944" y="1862443"/>
                </a:cubicBezTo>
                <a:cubicBezTo>
                  <a:pt x="4364944" y="1862443"/>
                  <a:pt x="4371934" y="1854361"/>
                  <a:pt x="4369055" y="1856085"/>
                </a:cubicBezTo>
                <a:cubicBezTo>
                  <a:pt x="4368644" y="1855359"/>
                  <a:pt x="4368078" y="1855210"/>
                  <a:pt x="4367486" y="1855442"/>
                </a:cubicBezTo>
                <a:close/>
                <a:moveTo>
                  <a:pt x="4749356" y="1852098"/>
                </a:moveTo>
                <a:lnTo>
                  <a:pt x="4743036" y="1857178"/>
                </a:lnTo>
                <a:lnTo>
                  <a:pt x="4746351" y="1854513"/>
                </a:lnTo>
                <a:cubicBezTo>
                  <a:pt x="4748689" y="1852633"/>
                  <a:pt x="4750692" y="1851023"/>
                  <a:pt x="4749356" y="1852098"/>
                </a:cubicBezTo>
                <a:close/>
                <a:moveTo>
                  <a:pt x="2102773" y="1849002"/>
                </a:moveTo>
                <a:cubicBezTo>
                  <a:pt x="2101939" y="1849091"/>
                  <a:pt x="2101179" y="1849652"/>
                  <a:pt x="2100556" y="1850437"/>
                </a:cubicBezTo>
                <a:cubicBezTo>
                  <a:pt x="2098686" y="1852796"/>
                  <a:pt x="2098027" y="1857184"/>
                  <a:pt x="2100174" y="1856954"/>
                </a:cubicBezTo>
                <a:close/>
                <a:moveTo>
                  <a:pt x="4641898" y="1847970"/>
                </a:moveTo>
                <a:cubicBezTo>
                  <a:pt x="4641155" y="1848627"/>
                  <a:pt x="4639177" y="1850382"/>
                  <a:pt x="4635217" y="1853888"/>
                </a:cubicBezTo>
                <a:cubicBezTo>
                  <a:pt x="4635217" y="1853888"/>
                  <a:pt x="4644124" y="1845998"/>
                  <a:pt x="4641898" y="1847970"/>
                </a:cubicBezTo>
                <a:close/>
                <a:moveTo>
                  <a:pt x="4766511" y="1847367"/>
                </a:moveTo>
                <a:cubicBezTo>
                  <a:pt x="4771039" y="1848551"/>
                  <a:pt x="4764323" y="1857118"/>
                  <a:pt x="4759520" y="1855449"/>
                </a:cubicBezTo>
                <a:close/>
                <a:moveTo>
                  <a:pt x="1897867" y="1845374"/>
                </a:moveTo>
                <a:lnTo>
                  <a:pt x="1885030" y="1851374"/>
                </a:lnTo>
                <a:lnTo>
                  <a:pt x="1800978" y="1948182"/>
                </a:lnTo>
                <a:cubicBezTo>
                  <a:pt x="1816968" y="1932045"/>
                  <a:pt x="1839982" y="1908633"/>
                  <a:pt x="1864004" y="1883195"/>
                </a:cubicBezTo>
                <a:close/>
                <a:moveTo>
                  <a:pt x="37921" y="1842355"/>
                </a:moveTo>
                <a:cubicBezTo>
                  <a:pt x="37305" y="1843808"/>
                  <a:pt x="37672" y="1847681"/>
                  <a:pt x="34274" y="1846231"/>
                </a:cubicBezTo>
                <a:cubicBezTo>
                  <a:pt x="34941" y="1844657"/>
                  <a:pt x="35428" y="1843507"/>
                  <a:pt x="35960" y="1842841"/>
                </a:cubicBezTo>
                <a:cubicBezTo>
                  <a:pt x="36492" y="1842175"/>
                  <a:pt x="37071" y="1841993"/>
                  <a:pt x="37921" y="1842355"/>
                </a:cubicBezTo>
                <a:close/>
                <a:moveTo>
                  <a:pt x="4443049" y="1841024"/>
                </a:moveTo>
                <a:lnTo>
                  <a:pt x="4422657" y="1846147"/>
                </a:lnTo>
                <a:lnTo>
                  <a:pt x="4418775" y="1846960"/>
                </a:lnTo>
                <a:lnTo>
                  <a:pt x="4428258" y="1844425"/>
                </a:lnTo>
                <a:close/>
                <a:moveTo>
                  <a:pt x="41568" y="1838482"/>
                </a:moveTo>
                <a:cubicBezTo>
                  <a:pt x="40952" y="1839934"/>
                  <a:pt x="41319" y="1843807"/>
                  <a:pt x="37921" y="1842355"/>
                </a:cubicBezTo>
                <a:cubicBezTo>
                  <a:pt x="38586" y="1840783"/>
                  <a:pt x="39073" y="1839632"/>
                  <a:pt x="39606" y="1838967"/>
                </a:cubicBezTo>
                <a:cubicBezTo>
                  <a:pt x="40138" y="1838301"/>
                  <a:pt x="40717" y="1838118"/>
                  <a:pt x="41568" y="1838482"/>
                </a:cubicBezTo>
                <a:close/>
                <a:moveTo>
                  <a:pt x="4454310" y="1837513"/>
                </a:moveTo>
                <a:lnTo>
                  <a:pt x="4456787" y="1837573"/>
                </a:lnTo>
                <a:lnTo>
                  <a:pt x="4445218" y="1840479"/>
                </a:lnTo>
                <a:close/>
                <a:moveTo>
                  <a:pt x="121408" y="1833986"/>
                </a:moveTo>
                <a:cubicBezTo>
                  <a:pt x="121987" y="1833952"/>
                  <a:pt x="122201" y="1834382"/>
                  <a:pt x="121714" y="1835533"/>
                </a:cubicBezTo>
                <a:cubicBezTo>
                  <a:pt x="120484" y="1838437"/>
                  <a:pt x="115472" y="1840014"/>
                  <a:pt x="115472" y="1840014"/>
                </a:cubicBezTo>
                <a:cubicBezTo>
                  <a:pt x="115065" y="1839197"/>
                  <a:pt x="116116" y="1837716"/>
                  <a:pt x="117484" y="1836427"/>
                </a:cubicBezTo>
                <a:cubicBezTo>
                  <a:pt x="118853" y="1835137"/>
                  <a:pt x="120540" y="1834037"/>
                  <a:pt x="121408" y="1833986"/>
                </a:cubicBezTo>
                <a:close/>
                <a:moveTo>
                  <a:pt x="2231294" y="1831942"/>
                </a:moveTo>
                <a:lnTo>
                  <a:pt x="2223293" y="1835113"/>
                </a:lnTo>
                <a:lnTo>
                  <a:pt x="2216477" y="1841521"/>
                </a:lnTo>
                <a:lnTo>
                  <a:pt x="2209704" y="1848378"/>
                </a:lnTo>
                <a:lnTo>
                  <a:pt x="2216832" y="1845879"/>
                </a:lnTo>
                <a:close/>
                <a:moveTo>
                  <a:pt x="2120727" y="1829891"/>
                </a:moveTo>
                <a:cubicBezTo>
                  <a:pt x="2117888" y="1834187"/>
                  <a:pt x="2116578" y="1836167"/>
                  <a:pt x="2113956" y="1840132"/>
                </a:cubicBezTo>
                <a:lnTo>
                  <a:pt x="2112405" y="1838456"/>
                </a:lnTo>
                <a:cubicBezTo>
                  <a:pt x="2115267" y="1838150"/>
                  <a:pt x="2117627" y="1826540"/>
                  <a:pt x="2120727" y="1829891"/>
                </a:cubicBezTo>
                <a:close/>
                <a:moveTo>
                  <a:pt x="51969" y="1828916"/>
                </a:moveTo>
                <a:cubicBezTo>
                  <a:pt x="50124" y="1833273"/>
                  <a:pt x="46195" y="1837027"/>
                  <a:pt x="41568" y="1838482"/>
                </a:cubicBezTo>
                <a:cubicBezTo>
                  <a:pt x="43697" y="1835818"/>
                  <a:pt x="45070" y="1833761"/>
                  <a:pt x="46525" y="1832201"/>
                </a:cubicBezTo>
                <a:cubicBezTo>
                  <a:pt x="47977" y="1830642"/>
                  <a:pt x="49513" y="1829583"/>
                  <a:pt x="51969" y="1828916"/>
                </a:cubicBezTo>
                <a:close/>
                <a:moveTo>
                  <a:pt x="203209" y="1820920"/>
                </a:moveTo>
                <a:lnTo>
                  <a:pt x="202859" y="1822392"/>
                </a:lnTo>
                <a:cubicBezTo>
                  <a:pt x="202828" y="1822521"/>
                  <a:pt x="202939" y="1822050"/>
                  <a:pt x="203119" y="1821293"/>
                </a:cubicBezTo>
                <a:close/>
                <a:moveTo>
                  <a:pt x="4541139" y="1817542"/>
                </a:moveTo>
                <a:lnTo>
                  <a:pt x="4529443" y="1821784"/>
                </a:lnTo>
                <a:lnTo>
                  <a:pt x="4498081" y="1828211"/>
                </a:lnTo>
                <a:lnTo>
                  <a:pt x="4523994" y="1819820"/>
                </a:lnTo>
                <a:close/>
                <a:moveTo>
                  <a:pt x="2252675" y="1807489"/>
                </a:moveTo>
                <a:lnTo>
                  <a:pt x="2241716" y="1817794"/>
                </a:lnTo>
                <a:lnTo>
                  <a:pt x="2248516" y="1815345"/>
                </a:lnTo>
                <a:lnTo>
                  <a:pt x="2253659" y="1810388"/>
                </a:lnTo>
                <a:close/>
                <a:moveTo>
                  <a:pt x="2144642" y="1806460"/>
                </a:moveTo>
                <a:cubicBezTo>
                  <a:pt x="2143113" y="1808773"/>
                  <a:pt x="2140492" y="1812737"/>
                  <a:pt x="2137652" y="1817031"/>
                </a:cubicBezTo>
                <a:cubicBezTo>
                  <a:pt x="2134291" y="1813399"/>
                  <a:pt x="2133721" y="1822977"/>
                  <a:pt x="2129549" y="1825265"/>
                </a:cubicBezTo>
                <a:cubicBezTo>
                  <a:pt x="2127739" y="1823310"/>
                  <a:pt x="2124899" y="1827603"/>
                  <a:pt x="2122278" y="1831568"/>
                </a:cubicBezTo>
                <a:lnTo>
                  <a:pt x="2120727" y="1829891"/>
                </a:lnTo>
                <a:cubicBezTo>
                  <a:pt x="2128809" y="1817669"/>
                  <a:pt x="2137131" y="1809105"/>
                  <a:pt x="2144642" y="1806460"/>
                </a:cubicBezTo>
                <a:close/>
                <a:moveTo>
                  <a:pt x="4432668" y="1801768"/>
                </a:moveTo>
                <a:lnTo>
                  <a:pt x="4437101" y="1801811"/>
                </a:lnTo>
                <a:lnTo>
                  <a:pt x="4422990" y="1808166"/>
                </a:lnTo>
                <a:lnTo>
                  <a:pt x="4409289" y="1813660"/>
                </a:lnTo>
                <a:lnTo>
                  <a:pt x="4402259" y="1813195"/>
                </a:lnTo>
                <a:lnTo>
                  <a:pt x="4399086" y="1813220"/>
                </a:lnTo>
                <a:lnTo>
                  <a:pt x="4428928" y="1802003"/>
                </a:lnTo>
                <a:close/>
                <a:moveTo>
                  <a:pt x="2189712" y="1800244"/>
                </a:moveTo>
                <a:lnTo>
                  <a:pt x="2180081" y="1804087"/>
                </a:lnTo>
                <a:lnTo>
                  <a:pt x="2118776" y="1862931"/>
                </a:lnTo>
                <a:lnTo>
                  <a:pt x="2130178" y="1858528"/>
                </a:lnTo>
                <a:close/>
                <a:moveTo>
                  <a:pt x="2161286" y="1789332"/>
                </a:moveTo>
                <a:cubicBezTo>
                  <a:pt x="2158446" y="1793626"/>
                  <a:pt x="2154535" y="1803562"/>
                  <a:pt x="2152963" y="1797897"/>
                </a:cubicBezTo>
                <a:cubicBezTo>
                  <a:pt x="2155825" y="1797590"/>
                  <a:pt x="2158185" y="1785980"/>
                  <a:pt x="2161286" y="1789332"/>
                </a:cubicBezTo>
                <a:close/>
                <a:moveTo>
                  <a:pt x="2162439" y="1786876"/>
                </a:moveTo>
                <a:lnTo>
                  <a:pt x="2162204" y="1787377"/>
                </a:lnTo>
                <a:cubicBezTo>
                  <a:pt x="2161694" y="1788463"/>
                  <a:pt x="2161286" y="1789332"/>
                  <a:pt x="2161286" y="1789332"/>
                </a:cubicBezTo>
                <a:close/>
                <a:moveTo>
                  <a:pt x="2163297" y="1785051"/>
                </a:moveTo>
                <a:lnTo>
                  <a:pt x="2163161" y="1785341"/>
                </a:lnTo>
                <a:lnTo>
                  <a:pt x="2162439" y="1786876"/>
                </a:lnTo>
                <a:close/>
                <a:moveTo>
                  <a:pt x="2164041" y="1783468"/>
                </a:moveTo>
                <a:cubicBezTo>
                  <a:pt x="2164347" y="1782818"/>
                  <a:pt x="2164143" y="1783251"/>
                  <a:pt x="2163735" y="1784120"/>
                </a:cubicBezTo>
                <a:lnTo>
                  <a:pt x="2163297" y="1785051"/>
                </a:lnTo>
                <a:close/>
                <a:moveTo>
                  <a:pt x="2660343" y="1782883"/>
                </a:moveTo>
                <a:cubicBezTo>
                  <a:pt x="2661478" y="1782265"/>
                  <a:pt x="2657647" y="1783868"/>
                  <a:pt x="2645663" y="1789095"/>
                </a:cubicBezTo>
                <a:cubicBezTo>
                  <a:pt x="2614734" y="1801444"/>
                  <a:pt x="2569076" y="1817578"/>
                  <a:pt x="2525211" y="1834181"/>
                </a:cubicBezTo>
                <a:lnTo>
                  <a:pt x="2483664" y="1850725"/>
                </a:lnTo>
                <a:lnTo>
                  <a:pt x="2474053" y="1859381"/>
                </a:lnTo>
                <a:lnTo>
                  <a:pt x="2539798" y="1835676"/>
                </a:lnTo>
                <a:cubicBezTo>
                  <a:pt x="2559926" y="1828089"/>
                  <a:pt x="2579454" y="1820295"/>
                  <a:pt x="2601982" y="1810703"/>
                </a:cubicBezTo>
                <a:cubicBezTo>
                  <a:pt x="2608821" y="1806608"/>
                  <a:pt x="2656936" y="1784741"/>
                  <a:pt x="2660343" y="1782883"/>
                </a:cubicBezTo>
                <a:close/>
                <a:moveTo>
                  <a:pt x="2178031" y="1779737"/>
                </a:moveTo>
                <a:lnTo>
                  <a:pt x="2151316" y="1786238"/>
                </a:lnTo>
                <a:lnTo>
                  <a:pt x="2147234" y="1787314"/>
                </a:lnTo>
                <a:lnTo>
                  <a:pt x="2106169" y="1827111"/>
                </a:lnTo>
                <a:lnTo>
                  <a:pt x="2046122" y="1890984"/>
                </a:lnTo>
                <a:lnTo>
                  <a:pt x="2064771" y="1883783"/>
                </a:lnTo>
                <a:lnTo>
                  <a:pt x="2073443" y="1880435"/>
                </a:lnTo>
                <a:lnTo>
                  <a:pt x="2074720" y="1873038"/>
                </a:lnTo>
                <a:cubicBezTo>
                  <a:pt x="2075157" y="1872503"/>
                  <a:pt x="2075611" y="1872319"/>
                  <a:pt x="2075998" y="1872739"/>
                </a:cubicBezTo>
                <a:cubicBezTo>
                  <a:pt x="2076653" y="1871747"/>
                  <a:pt x="2076332" y="1873240"/>
                  <a:pt x="2075681" y="1875229"/>
                </a:cubicBezTo>
                <a:lnTo>
                  <a:pt x="2073518" y="1880406"/>
                </a:lnTo>
                <a:lnTo>
                  <a:pt x="2079660" y="1878034"/>
                </a:lnTo>
                <a:lnTo>
                  <a:pt x="2083396" y="1873867"/>
                </a:lnTo>
                <a:cubicBezTo>
                  <a:pt x="2089964" y="1866027"/>
                  <a:pt x="2093677" y="1860411"/>
                  <a:pt x="2087182" y="1863869"/>
                </a:cubicBezTo>
                <a:cubicBezTo>
                  <a:pt x="2096814" y="1853322"/>
                  <a:pt x="2103586" y="1843082"/>
                  <a:pt x="2112405" y="1838456"/>
                </a:cubicBezTo>
                <a:cubicBezTo>
                  <a:pt x="2102773" y="1849002"/>
                  <a:pt x="2107424" y="1854031"/>
                  <a:pt x="2113956" y="1840132"/>
                </a:cubicBezTo>
                <a:cubicBezTo>
                  <a:pt x="2117316" y="1843764"/>
                  <a:pt x="2119416" y="1831873"/>
                  <a:pt x="2122278" y="1831568"/>
                </a:cubicBezTo>
                <a:cubicBezTo>
                  <a:pt x="2124088" y="1833524"/>
                  <a:pt x="2128020" y="1827577"/>
                  <a:pt x="2129549" y="1825265"/>
                </a:cubicBezTo>
                <a:cubicBezTo>
                  <a:pt x="2132650" y="1828617"/>
                  <a:pt x="2136341" y="1819013"/>
                  <a:pt x="2137652" y="1817031"/>
                </a:cubicBezTo>
                <a:cubicBezTo>
                  <a:pt x="2149600" y="1807005"/>
                  <a:pt x="2161225" y="1796630"/>
                  <a:pt x="2172790" y="1785340"/>
                </a:cubicBezTo>
                <a:close/>
                <a:moveTo>
                  <a:pt x="2224882" y="1766573"/>
                </a:moveTo>
                <a:lnTo>
                  <a:pt x="2217813" y="1768622"/>
                </a:lnTo>
                <a:lnTo>
                  <a:pt x="2204280" y="1780860"/>
                </a:lnTo>
                <a:lnTo>
                  <a:pt x="2184734" y="1799621"/>
                </a:lnTo>
                <a:lnTo>
                  <a:pt x="2192463" y="1797551"/>
                </a:lnTo>
                <a:lnTo>
                  <a:pt x="2195148" y="1794922"/>
                </a:lnTo>
                <a:close/>
                <a:moveTo>
                  <a:pt x="2202936" y="1747121"/>
                </a:moveTo>
                <a:cubicBezTo>
                  <a:pt x="2203711" y="1747959"/>
                  <a:pt x="2203503" y="1750284"/>
                  <a:pt x="2202745" y="1752437"/>
                </a:cubicBezTo>
                <a:lnTo>
                  <a:pt x="2201726" y="1754404"/>
                </a:lnTo>
                <a:lnTo>
                  <a:pt x="2200136" y="1756104"/>
                </a:lnTo>
                <a:lnTo>
                  <a:pt x="2199244" y="1756726"/>
                </a:lnTo>
                <a:cubicBezTo>
                  <a:pt x="2199244" y="1756726"/>
                  <a:pt x="2201626" y="1749102"/>
                  <a:pt x="2202936" y="1747121"/>
                </a:cubicBezTo>
                <a:close/>
                <a:moveTo>
                  <a:pt x="2207158" y="1746352"/>
                </a:moveTo>
                <a:lnTo>
                  <a:pt x="2207567" y="1748161"/>
                </a:lnTo>
                <a:cubicBezTo>
                  <a:pt x="2207567" y="1748161"/>
                  <a:pt x="2207439" y="1747599"/>
                  <a:pt x="2207281" y="1746897"/>
                </a:cubicBezTo>
                <a:close/>
                <a:moveTo>
                  <a:pt x="2206870" y="1745080"/>
                </a:moveTo>
                <a:lnTo>
                  <a:pt x="2206983" y="1745579"/>
                </a:lnTo>
                <a:lnTo>
                  <a:pt x="2207158" y="1746352"/>
                </a:lnTo>
                <a:close/>
                <a:moveTo>
                  <a:pt x="2206710" y="1744367"/>
                </a:moveTo>
                <a:lnTo>
                  <a:pt x="2206870" y="1745080"/>
                </a:lnTo>
                <a:lnTo>
                  <a:pt x="2206804" y="1744789"/>
                </a:lnTo>
                <a:cubicBezTo>
                  <a:pt x="2206677" y="1744227"/>
                  <a:pt x="2206614" y="1743946"/>
                  <a:pt x="2206710" y="1744367"/>
                </a:cubicBezTo>
                <a:close/>
                <a:moveTo>
                  <a:pt x="2157820" y="1741883"/>
                </a:moveTo>
                <a:lnTo>
                  <a:pt x="2149257" y="1744048"/>
                </a:lnTo>
                <a:lnTo>
                  <a:pt x="2143781" y="1749453"/>
                </a:lnTo>
                <a:cubicBezTo>
                  <a:pt x="2087391" y="1801221"/>
                  <a:pt x="2028879" y="1860891"/>
                  <a:pt x="1977618" y="1917637"/>
                </a:cubicBezTo>
                <a:lnTo>
                  <a:pt x="1973895" y="1921803"/>
                </a:lnTo>
                <a:lnTo>
                  <a:pt x="1992329" y="1913339"/>
                </a:lnTo>
                <a:lnTo>
                  <a:pt x="2043871" y="1857383"/>
                </a:lnTo>
                <a:lnTo>
                  <a:pt x="2107611" y="1792775"/>
                </a:lnTo>
                <a:lnTo>
                  <a:pt x="2102170" y="1792669"/>
                </a:lnTo>
                <a:cubicBezTo>
                  <a:pt x="2101127" y="1791634"/>
                  <a:pt x="2105447" y="1789539"/>
                  <a:pt x="2110286" y="1787442"/>
                </a:cubicBezTo>
                <a:lnTo>
                  <a:pt x="2115077" y="1785208"/>
                </a:lnTo>
                <a:close/>
                <a:moveTo>
                  <a:pt x="2216959" y="1733957"/>
                </a:moveTo>
                <a:cubicBezTo>
                  <a:pt x="2218767" y="1735912"/>
                  <a:pt x="2217698" y="1741553"/>
                  <a:pt x="2216146" y="1739877"/>
                </a:cubicBezTo>
                <a:cubicBezTo>
                  <a:pt x="2214836" y="1741857"/>
                  <a:pt x="2216959" y="1733957"/>
                  <a:pt x="2216959" y="1733957"/>
                </a:cubicBezTo>
                <a:close/>
                <a:moveTo>
                  <a:pt x="2218155" y="1726629"/>
                </a:moveTo>
                <a:lnTo>
                  <a:pt x="2206923" y="1729469"/>
                </a:lnTo>
                <a:lnTo>
                  <a:pt x="2164423" y="1770657"/>
                </a:lnTo>
                <a:lnTo>
                  <a:pt x="2186952" y="1764593"/>
                </a:lnTo>
                <a:lnTo>
                  <a:pt x="2187821" y="1761936"/>
                </a:lnTo>
                <a:lnTo>
                  <a:pt x="2188336" y="1764221"/>
                </a:lnTo>
                <a:lnTo>
                  <a:pt x="2192282" y="1763159"/>
                </a:lnTo>
                <a:lnTo>
                  <a:pt x="2194832" y="1755355"/>
                </a:lnTo>
                <a:cubicBezTo>
                  <a:pt x="2196263" y="1755202"/>
                  <a:pt x="2196328" y="1757114"/>
                  <a:pt x="2195679" y="1759102"/>
                </a:cubicBezTo>
                <a:lnTo>
                  <a:pt x="2192376" y="1763133"/>
                </a:lnTo>
                <a:lnTo>
                  <a:pt x="2193959" y="1762707"/>
                </a:lnTo>
                <a:lnTo>
                  <a:pt x="2200136" y="1756104"/>
                </a:lnTo>
                <a:lnTo>
                  <a:pt x="2201246" y="1755331"/>
                </a:lnTo>
                <a:lnTo>
                  <a:pt x="2201726" y="1754404"/>
                </a:lnTo>
                <a:lnTo>
                  <a:pt x="2207567" y="1748161"/>
                </a:lnTo>
                <a:lnTo>
                  <a:pt x="2223497" y="1737132"/>
                </a:lnTo>
                <a:lnTo>
                  <a:pt x="2222126" y="1733872"/>
                </a:lnTo>
                <a:close/>
                <a:moveTo>
                  <a:pt x="4366842" y="1677980"/>
                </a:moveTo>
                <a:cubicBezTo>
                  <a:pt x="4364327" y="1678973"/>
                  <a:pt x="4362198" y="1679901"/>
                  <a:pt x="4361978" y="1679897"/>
                </a:cubicBezTo>
                <a:cubicBezTo>
                  <a:pt x="4361868" y="1679894"/>
                  <a:pt x="4362236" y="1679660"/>
                  <a:pt x="4363272" y="1679083"/>
                </a:cubicBezTo>
                <a:lnTo>
                  <a:pt x="4364326" y="1678515"/>
                </a:lnTo>
                <a:close/>
                <a:moveTo>
                  <a:pt x="4342996" y="1653233"/>
                </a:moveTo>
                <a:lnTo>
                  <a:pt x="4341798" y="1653509"/>
                </a:lnTo>
                <a:lnTo>
                  <a:pt x="4336525" y="1655111"/>
                </a:lnTo>
                <a:lnTo>
                  <a:pt x="4336708" y="1655304"/>
                </a:lnTo>
                <a:close/>
                <a:moveTo>
                  <a:pt x="4171600" y="1622433"/>
                </a:moveTo>
                <a:lnTo>
                  <a:pt x="4165341" y="1623030"/>
                </a:lnTo>
                <a:lnTo>
                  <a:pt x="4163939" y="1623405"/>
                </a:lnTo>
                <a:lnTo>
                  <a:pt x="4171178" y="1622544"/>
                </a:lnTo>
                <a:close/>
                <a:moveTo>
                  <a:pt x="4280899" y="1612092"/>
                </a:moveTo>
                <a:cubicBezTo>
                  <a:pt x="4282412" y="1611954"/>
                  <a:pt x="4283860" y="1612121"/>
                  <a:pt x="4284110" y="1612828"/>
                </a:cubicBezTo>
                <a:cubicBezTo>
                  <a:pt x="4284110" y="1612828"/>
                  <a:pt x="4280408" y="1615080"/>
                  <a:pt x="4278029" y="1614234"/>
                </a:cubicBezTo>
                <a:cubicBezTo>
                  <a:pt x="4277087" y="1613900"/>
                  <a:pt x="4276955" y="1613527"/>
                  <a:pt x="4277296" y="1613184"/>
                </a:cubicBezTo>
                <a:cubicBezTo>
                  <a:pt x="4277808" y="1612672"/>
                  <a:pt x="4279387" y="1612229"/>
                  <a:pt x="4280899" y="1612092"/>
                </a:cubicBezTo>
                <a:close/>
                <a:moveTo>
                  <a:pt x="4224619" y="1608573"/>
                </a:moveTo>
                <a:lnTo>
                  <a:pt x="4218722" y="1609076"/>
                </a:lnTo>
                <a:lnTo>
                  <a:pt x="4211951" y="1611884"/>
                </a:lnTo>
                <a:close/>
                <a:moveTo>
                  <a:pt x="2839261" y="1602925"/>
                </a:moveTo>
                <a:cubicBezTo>
                  <a:pt x="2823473" y="1610793"/>
                  <a:pt x="2804533" y="1617454"/>
                  <a:pt x="2786165" y="1621335"/>
                </a:cubicBezTo>
                <a:cubicBezTo>
                  <a:pt x="2789467" y="1618370"/>
                  <a:pt x="2793289" y="1615981"/>
                  <a:pt x="2797451" y="1614001"/>
                </a:cubicBezTo>
                <a:cubicBezTo>
                  <a:pt x="2809938" y="1608065"/>
                  <a:pt x="2825486" y="1605835"/>
                  <a:pt x="2839261" y="1602925"/>
                </a:cubicBezTo>
                <a:close/>
                <a:moveTo>
                  <a:pt x="4253910" y="1601005"/>
                </a:moveTo>
                <a:lnTo>
                  <a:pt x="4245048" y="1601932"/>
                </a:lnTo>
                <a:lnTo>
                  <a:pt x="4231536" y="1603089"/>
                </a:lnTo>
                <a:lnTo>
                  <a:pt x="4226661" y="1605544"/>
                </a:lnTo>
                <a:lnTo>
                  <a:pt x="4225005" y="1606295"/>
                </a:lnTo>
                <a:lnTo>
                  <a:pt x="4229227" y="1606108"/>
                </a:lnTo>
                <a:lnTo>
                  <a:pt x="4233986" y="1606125"/>
                </a:lnTo>
                <a:lnTo>
                  <a:pt x="4240175" y="1604507"/>
                </a:lnTo>
                <a:close/>
                <a:moveTo>
                  <a:pt x="2841906" y="1600409"/>
                </a:moveTo>
                <a:cubicBezTo>
                  <a:pt x="2843215" y="1600235"/>
                  <a:pt x="2844849" y="1600560"/>
                  <a:pt x="2846483" y="1600885"/>
                </a:cubicBezTo>
                <a:cubicBezTo>
                  <a:pt x="2845795" y="1604224"/>
                  <a:pt x="2842527" y="1603574"/>
                  <a:pt x="2839261" y="1602925"/>
                </a:cubicBezTo>
                <a:cubicBezTo>
                  <a:pt x="2839606" y="1601254"/>
                  <a:pt x="2840594" y="1600583"/>
                  <a:pt x="2841906" y="1600409"/>
                </a:cubicBezTo>
                <a:close/>
                <a:moveTo>
                  <a:pt x="4270099" y="1599313"/>
                </a:moveTo>
                <a:lnTo>
                  <a:pt x="4269386" y="1600942"/>
                </a:lnTo>
                <a:cubicBezTo>
                  <a:pt x="4269102" y="1601590"/>
                  <a:pt x="4268960" y="1601914"/>
                  <a:pt x="4269173" y="1601429"/>
                </a:cubicBezTo>
                <a:close/>
                <a:moveTo>
                  <a:pt x="4314022" y="1594636"/>
                </a:moveTo>
                <a:lnTo>
                  <a:pt x="4300979" y="1596029"/>
                </a:lnTo>
                <a:lnTo>
                  <a:pt x="4307848" y="1597319"/>
                </a:lnTo>
                <a:lnTo>
                  <a:pt x="4311670" y="1595707"/>
                </a:lnTo>
                <a:lnTo>
                  <a:pt x="4315046" y="1594699"/>
                </a:lnTo>
                <a:lnTo>
                  <a:pt x="4314832" y="1594690"/>
                </a:lnTo>
                <a:cubicBezTo>
                  <a:pt x="4314317" y="1594660"/>
                  <a:pt x="4314022" y="1594636"/>
                  <a:pt x="4314022" y="1594636"/>
                </a:cubicBezTo>
                <a:close/>
                <a:moveTo>
                  <a:pt x="2859005" y="1592366"/>
                </a:moveTo>
                <a:cubicBezTo>
                  <a:pt x="2865537" y="1593666"/>
                  <a:pt x="2860781" y="1600252"/>
                  <a:pt x="2857515" y="1599602"/>
                </a:cubicBezTo>
                <a:cubicBezTo>
                  <a:pt x="2854248" y="1598952"/>
                  <a:pt x="2859005" y="1592366"/>
                  <a:pt x="2859005" y="1592366"/>
                </a:cubicBezTo>
                <a:close/>
                <a:moveTo>
                  <a:pt x="4175536" y="1581348"/>
                </a:moveTo>
                <a:lnTo>
                  <a:pt x="4172443" y="1581556"/>
                </a:lnTo>
                <a:lnTo>
                  <a:pt x="4172005" y="1582072"/>
                </a:lnTo>
                <a:lnTo>
                  <a:pt x="4172400" y="1582547"/>
                </a:lnTo>
                <a:cubicBezTo>
                  <a:pt x="4173591" y="1582969"/>
                  <a:pt x="4174110" y="1581507"/>
                  <a:pt x="4175299" y="1581930"/>
                </a:cubicBezTo>
                <a:lnTo>
                  <a:pt x="4175871" y="1581546"/>
                </a:lnTo>
                <a:close/>
                <a:moveTo>
                  <a:pt x="2759048" y="1579007"/>
                </a:moveTo>
                <a:cubicBezTo>
                  <a:pt x="2758331" y="1579084"/>
                  <a:pt x="2757728" y="1579493"/>
                  <a:pt x="2757271" y="1580061"/>
                </a:cubicBezTo>
                <a:cubicBezTo>
                  <a:pt x="2755897" y="1581762"/>
                  <a:pt x="2755831" y="1584876"/>
                  <a:pt x="2757977" y="1584648"/>
                </a:cubicBezTo>
                <a:close/>
                <a:moveTo>
                  <a:pt x="4384357" y="1575164"/>
                </a:moveTo>
                <a:lnTo>
                  <a:pt x="4378553" y="1575816"/>
                </a:lnTo>
                <a:lnTo>
                  <a:pt x="4379707" y="1575357"/>
                </a:lnTo>
                <a:close/>
                <a:moveTo>
                  <a:pt x="4238106" y="1574520"/>
                </a:moveTo>
                <a:cubicBezTo>
                  <a:pt x="4238106" y="1574520"/>
                  <a:pt x="4232434" y="1575282"/>
                  <a:pt x="4231103" y="1576200"/>
                </a:cubicBezTo>
                <a:cubicBezTo>
                  <a:pt x="4230659" y="1576505"/>
                  <a:pt x="4230698" y="1576828"/>
                  <a:pt x="4231590" y="1577145"/>
                </a:cubicBezTo>
                <a:lnTo>
                  <a:pt x="4234671" y="1577555"/>
                </a:lnTo>
                <a:lnTo>
                  <a:pt x="4235509" y="1577474"/>
                </a:lnTo>
                <a:lnTo>
                  <a:pt x="4237673" y="1576836"/>
                </a:lnTo>
                <a:cubicBezTo>
                  <a:pt x="4239005" y="1576074"/>
                  <a:pt x="4239394" y="1574977"/>
                  <a:pt x="4238106" y="1574520"/>
                </a:cubicBezTo>
                <a:close/>
                <a:moveTo>
                  <a:pt x="4317822" y="1565484"/>
                </a:moveTo>
                <a:cubicBezTo>
                  <a:pt x="4319539" y="1565442"/>
                  <a:pt x="4321503" y="1565728"/>
                  <a:pt x="4324241" y="1565878"/>
                </a:cubicBezTo>
                <a:cubicBezTo>
                  <a:pt x="4320823" y="1567957"/>
                  <a:pt x="4316450" y="1568323"/>
                  <a:pt x="4312882" y="1567056"/>
                </a:cubicBezTo>
                <a:cubicBezTo>
                  <a:pt x="4314635" y="1565894"/>
                  <a:pt x="4316105" y="1565525"/>
                  <a:pt x="4317822" y="1565484"/>
                </a:cubicBezTo>
                <a:close/>
                <a:moveTo>
                  <a:pt x="4325613" y="1564924"/>
                </a:moveTo>
                <a:cubicBezTo>
                  <a:pt x="4326297" y="1564961"/>
                  <a:pt x="4327240" y="1565296"/>
                  <a:pt x="4328528" y="1565753"/>
                </a:cubicBezTo>
                <a:cubicBezTo>
                  <a:pt x="4327490" y="1568678"/>
                  <a:pt x="4325430" y="1566301"/>
                  <a:pt x="4324241" y="1565878"/>
                </a:cubicBezTo>
                <a:cubicBezTo>
                  <a:pt x="4324501" y="1565146"/>
                  <a:pt x="4324929" y="1564886"/>
                  <a:pt x="4325613" y="1564924"/>
                </a:cubicBezTo>
                <a:close/>
                <a:moveTo>
                  <a:pt x="4329900" y="1564800"/>
                </a:moveTo>
                <a:cubicBezTo>
                  <a:pt x="4330584" y="1564837"/>
                  <a:pt x="4331526" y="1565173"/>
                  <a:pt x="4332814" y="1565630"/>
                </a:cubicBezTo>
                <a:cubicBezTo>
                  <a:pt x="4331776" y="1568555"/>
                  <a:pt x="4329718" y="1566177"/>
                  <a:pt x="4328528" y="1565753"/>
                </a:cubicBezTo>
                <a:cubicBezTo>
                  <a:pt x="4328787" y="1565023"/>
                  <a:pt x="4329215" y="1564763"/>
                  <a:pt x="4329900" y="1564800"/>
                </a:cubicBezTo>
                <a:close/>
                <a:moveTo>
                  <a:pt x="263447" y="1564718"/>
                </a:moveTo>
                <a:cubicBezTo>
                  <a:pt x="268517" y="1566045"/>
                  <a:pt x="260688" y="1575097"/>
                  <a:pt x="258842" y="1571839"/>
                </a:cubicBezTo>
                <a:close/>
                <a:moveTo>
                  <a:pt x="2777772" y="1561792"/>
                </a:moveTo>
                <a:cubicBezTo>
                  <a:pt x="2776889" y="1562748"/>
                  <a:pt x="2776577" y="1566236"/>
                  <a:pt x="2777740" y="1567492"/>
                </a:cubicBezTo>
                <a:cubicBezTo>
                  <a:pt x="2777740" y="1567492"/>
                  <a:pt x="2780340" y="1559540"/>
                  <a:pt x="2778811" y="1561852"/>
                </a:cubicBezTo>
                <a:cubicBezTo>
                  <a:pt x="2778423" y="1561433"/>
                  <a:pt x="2778066" y="1561472"/>
                  <a:pt x="2777772" y="1561792"/>
                </a:cubicBezTo>
                <a:close/>
                <a:moveTo>
                  <a:pt x="3137604" y="1557429"/>
                </a:moveTo>
                <a:lnTo>
                  <a:pt x="3136245" y="1557846"/>
                </a:lnTo>
                <a:lnTo>
                  <a:pt x="3127401" y="1560728"/>
                </a:lnTo>
                <a:lnTo>
                  <a:pt x="3127013" y="1561112"/>
                </a:lnTo>
                <a:lnTo>
                  <a:pt x="3127232" y="1560783"/>
                </a:lnTo>
                <a:lnTo>
                  <a:pt x="2907252" y="1632473"/>
                </a:lnTo>
                <a:cubicBezTo>
                  <a:pt x="2841602" y="1653596"/>
                  <a:pt x="2775686" y="1676947"/>
                  <a:pt x="2709498" y="1701945"/>
                </a:cubicBezTo>
                <a:lnTo>
                  <a:pt x="2603248" y="1744222"/>
                </a:lnTo>
                <a:lnTo>
                  <a:pt x="2567755" y="1774974"/>
                </a:lnTo>
                <a:lnTo>
                  <a:pt x="2548252" y="1792541"/>
                </a:lnTo>
                <a:lnTo>
                  <a:pt x="2550347" y="1791612"/>
                </a:lnTo>
                <a:cubicBezTo>
                  <a:pt x="2598246" y="1768940"/>
                  <a:pt x="2646866" y="1745837"/>
                  <a:pt x="2697203" y="1725764"/>
                </a:cubicBezTo>
                <a:cubicBezTo>
                  <a:pt x="2793765" y="1691979"/>
                  <a:pt x="2893899" y="1664498"/>
                  <a:pt x="2983805" y="1626903"/>
                </a:cubicBezTo>
                <a:cubicBezTo>
                  <a:pt x="3010277" y="1616898"/>
                  <a:pt x="3034006" y="1607726"/>
                  <a:pt x="3056954" y="1599019"/>
                </a:cubicBezTo>
                <a:lnTo>
                  <a:pt x="3104068" y="1581758"/>
                </a:lnTo>
                <a:lnTo>
                  <a:pt x="3127013" y="1561112"/>
                </a:lnTo>
                <a:lnTo>
                  <a:pt x="3107082" y="1580654"/>
                </a:lnTo>
                <a:lnTo>
                  <a:pt x="3116947" y="1577040"/>
                </a:lnTo>
                <a:lnTo>
                  <a:pt x="3134101" y="1560529"/>
                </a:lnTo>
                <a:close/>
                <a:moveTo>
                  <a:pt x="3151265" y="1553247"/>
                </a:moveTo>
                <a:lnTo>
                  <a:pt x="3144213" y="1555406"/>
                </a:lnTo>
                <a:lnTo>
                  <a:pt x="3138394" y="1561319"/>
                </a:lnTo>
                <a:lnTo>
                  <a:pt x="3125179" y="1574024"/>
                </a:lnTo>
                <a:lnTo>
                  <a:pt x="3125423" y="1573935"/>
                </a:lnTo>
                <a:lnTo>
                  <a:pt x="3129656" y="1572718"/>
                </a:lnTo>
                <a:lnTo>
                  <a:pt x="3143479" y="1560057"/>
                </a:lnTo>
                <a:close/>
                <a:moveTo>
                  <a:pt x="3162651" y="1549760"/>
                </a:moveTo>
                <a:lnTo>
                  <a:pt x="3155306" y="1552009"/>
                </a:lnTo>
                <a:lnTo>
                  <a:pt x="3148169" y="1559495"/>
                </a:lnTo>
                <a:cubicBezTo>
                  <a:pt x="3149667" y="1563677"/>
                  <a:pt x="3164729" y="1549094"/>
                  <a:pt x="3162528" y="1549882"/>
                </a:cubicBezTo>
                <a:close/>
                <a:moveTo>
                  <a:pt x="3166709" y="1548518"/>
                </a:moveTo>
                <a:lnTo>
                  <a:pt x="3163979" y="1549353"/>
                </a:lnTo>
                <a:lnTo>
                  <a:pt x="3164442" y="1551177"/>
                </a:lnTo>
                <a:close/>
                <a:moveTo>
                  <a:pt x="4330544" y="1541564"/>
                </a:moveTo>
                <a:lnTo>
                  <a:pt x="4330325" y="1541962"/>
                </a:lnTo>
                <a:cubicBezTo>
                  <a:pt x="4331612" y="1542129"/>
                  <a:pt x="4334636" y="1542141"/>
                  <a:pt x="4340215" y="1541994"/>
                </a:cubicBezTo>
                <a:lnTo>
                  <a:pt x="4343911" y="1541939"/>
                </a:lnTo>
                <a:lnTo>
                  <a:pt x="4338476" y="1544117"/>
                </a:lnTo>
                <a:lnTo>
                  <a:pt x="4302636" y="1557226"/>
                </a:lnTo>
                <a:lnTo>
                  <a:pt x="4288252" y="1557754"/>
                </a:lnTo>
                <a:lnTo>
                  <a:pt x="4269073" y="1560015"/>
                </a:lnTo>
                <a:lnTo>
                  <a:pt x="4276613" y="1557019"/>
                </a:lnTo>
                <a:cubicBezTo>
                  <a:pt x="4288642" y="1554424"/>
                  <a:pt x="4300726" y="1551384"/>
                  <a:pt x="4313083" y="1547678"/>
                </a:cubicBezTo>
                <a:close/>
                <a:moveTo>
                  <a:pt x="2811287" y="1533516"/>
                </a:moveTo>
                <a:cubicBezTo>
                  <a:pt x="2810571" y="1533593"/>
                  <a:pt x="2809872" y="1534147"/>
                  <a:pt x="2809271" y="1534931"/>
                </a:cubicBezTo>
                <a:cubicBezTo>
                  <a:pt x="2807467" y="1537281"/>
                  <a:pt x="2806543" y="1541698"/>
                  <a:pt x="2808688" y="1541468"/>
                </a:cubicBezTo>
                <a:close/>
                <a:moveTo>
                  <a:pt x="125524" y="1525843"/>
                </a:moveTo>
                <a:cubicBezTo>
                  <a:pt x="130594" y="1527170"/>
                  <a:pt x="122766" y="1536221"/>
                  <a:pt x="117693" y="1534894"/>
                </a:cubicBezTo>
                <a:close/>
                <a:moveTo>
                  <a:pt x="4390665" y="1520671"/>
                </a:moveTo>
                <a:lnTo>
                  <a:pt x="4395097" y="1520713"/>
                </a:lnTo>
                <a:lnTo>
                  <a:pt x="4380987" y="1527069"/>
                </a:lnTo>
                <a:lnTo>
                  <a:pt x="4367286" y="1532564"/>
                </a:lnTo>
                <a:lnTo>
                  <a:pt x="4360255" y="1532099"/>
                </a:lnTo>
                <a:lnTo>
                  <a:pt x="4357083" y="1532123"/>
                </a:lnTo>
                <a:lnTo>
                  <a:pt x="4386924" y="1520907"/>
                </a:lnTo>
                <a:close/>
                <a:moveTo>
                  <a:pt x="3065094" y="1477845"/>
                </a:moveTo>
                <a:lnTo>
                  <a:pt x="3066251" y="1478528"/>
                </a:lnTo>
                <a:lnTo>
                  <a:pt x="3062493" y="1479382"/>
                </a:lnTo>
                <a:close/>
                <a:moveTo>
                  <a:pt x="3076508" y="1475120"/>
                </a:moveTo>
                <a:lnTo>
                  <a:pt x="3080429" y="1475305"/>
                </a:lnTo>
                <a:lnTo>
                  <a:pt x="3073076" y="1476976"/>
                </a:lnTo>
                <a:close/>
                <a:moveTo>
                  <a:pt x="3098317" y="1469370"/>
                </a:moveTo>
                <a:lnTo>
                  <a:pt x="3094495" y="1472107"/>
                </a:lnTo>
                <a:lnTo>
                  <a:pt x="3084539" y="1474370"/>
                </a:lnTo>
                <a:close/>
                <a:moveTo>
                  <a:pt x="3128289" y="1459867"/>
                </a:moveTo>
                <a:lnTo>
                  <a:pt x="3113362" y="1467818"/>
                </a:lnTo>
                <a:lnTo>
                  <a:pt x="3110238" y="1468528"/>
                </a:lnTo>
                <a:lnTo>
                  <a:pt x="3098317" y="1469370"/>
                </a:lnTo>
                <a:cubicBezTo>
                  <a:pt x="3106958" y="1464196"/>
                  <a:pt x="3120606" y="1459921"/>
                  <a:pt x="3128289" y="1459867"/>
                </a:cubicBezTo>
                <a:close/>
                <a:moveTo>
                  <a:pt x="3454818" y="1459404"/>
                </a:moveTo>
                <a:cubicBezTo>
                  <a:pt x="3443529" y="1464692"/>
                  <a:pt x="3398455" y="1477165"/>
                  <a:pt x="3399142" y="1473826"/>
                </a:cubicBezTo>
                <a:lnTo>
                  <a:pt x="3401418" y="1477344"/>
                </a:lnTo>
                <a:lnTo>
                  <a:pt x="3393531" y="1479617"/>
                </a:lnTo>
                <a:lnTo>
                  <a:pt x="3380590" y="1482467"/>
                </a:lnTo>
                <a:cubicBezTo>
                  <a:pt x="3360768" y="1486730"/>
                  <a:pt x="3346010" y="1489567"/>
                  <a:pt x="3346573" y="1488645"/>
                </a:cubicBezTo>
                <a:cubicBezTo>
                  <a:pt x="3347321" y="1487419"/>
                  <a:pt x="3375303" y="1479513"/>
                  <a:pt x="3454818" y="1459404"/>
                </a:cubicBezTo>
                <a:close/>
                <a:moveTo>
                  <a:pt x="3148177" y="1451856"/>
                </a:moveTo>
                <a:cubicBezTo>
                  <a:pt x="3152705" y="1453042"/>
                  <a:pt x="3145233" y="1461411"/>
                  <a:pt x="3143585" y="1458501"/>
                </a:cubicBezTo>
                <a:close/>
                <a:moveTo>
                  <a:pt x="2923614" y="1446969"/>
                </a:moveTo>
                <a:lnTo>
                  <a:pt x="2920904" y="1448378"/>
                </a:lnTo>
                <a:lnTo>
                  <a:pt x="2915329" y="1450606"/>
                </a:lnTo>
                <a:lnTo>
                  <a:pt x="2899853" y="1460064"/>
                </a:lnTo>
                <a:lnTo>
                  <a:pt x="2843785" y="1509166"/>
                </a:lnTo>
                <a:cubicBezTo>
                  <a:pt x="2869489" y="1491071"/>
                  <a:pt x="2896504" y="1470992"/>
                  <a:pt x="2923280" y="1447255"/>
                </a:cubicBezTo>
                <a:close/>
                <a:moveTo>
                  <a:pt x="4361875" y="1421367"/>
                </a:moveTo>
                <a:cubicBezTo>
                  <a:pt x="4362115" y="1421793"/>
                  <a:pt x="4362073" y="1421930"/>
                  <a:pt x="4361799" y="1421846"/>
                </a:cubicBezTo>
                <a:lnTo>
                  <a:pt x="4361538" y="1421698"/>
                </a:lnTo>
                <a:close/>
                <a:moveTo>
                  <a:pt x="3372468" y="1403874"/>
                </a:moveTo>
                <a:lnTo>
                  <a:pt x="3375925" y="1405625"/>
                </a:lnTo>
                <a:cubicBezTo>
                  <a:pt x="3377236" y="1405451"/>
                  <a:pt x="3378224" y="1404778"/>
                  <a:pt x="3378224" y="1404778"/>
                </a:cubicBezTo>
                <a:lnTo>
                  <a:pt x="3385572" y="1405836"/>
                </a:lnTo>
                <a:lnTo>
                  <a:pt x="3292478" y="1433191"/>
                </a:lnTo>
                <a:lnTo>
                  <a:pt x="3261258" y="1438642"/>
                </a:lnTo>
                <a:lnTo>
                  <a:pt x="3269757" y="1436700"/>
                </a:lnTo>
                <a:cubicBezTo>
                  <a:pt x="3279428" y="1434481"/>
                  <a:pt x="3288172" y="1432331"/>
                  <a:pt x="3291052" y="1430605"/>
                </a:cubicBezTo>
                <a:cubicBezTo>
                  <a:pt x="3297292" y="1426869"/>
                  <a:pt x="3301404" y="1420512"/>
                  <a:pt x="3304283" y="1418788"/>
                </a:cubicBezTo>
                <a:cubicBezTo>
                  <a:pt x="3307162" y="1417064"/>
                  <a:pt x="3304699" y="1426331"/>
                  <a:pt x="3304699" y="1426331"/>
                </a:cubicBezTo>
                <a:cubicBezTo>
                  <a:pt x="3311699" y="1428473"/>
                  <a:pt x="3319809" y="1420451"/>
                  <a:pt x="3324844" y="1415458"/>
                </a:cubicBezTo>
                <a:lnTo>
                  <a:pt x="3327583" y="1412974"/>
                </a:lnTo>
                <a:lnTo>
                  <a:pt x="3329534" y="1412554"/>
                </a:lnTo>
                <a:lnTo>
                  <a:pt x="3331925" y="1414252"/>
                </a:lnTo>
                <a:cubicBezTo>
                  <a:pt x="3332818" y="1415827"/>
                  <a:pt x="3333710" y="1417404"/>
                  <a:pt x="3335151" y="1416542"/>
                </a:cubicBezTo>
                <a:lnTo>
                  <a:pt x="3338465" y="1410631"/>
                </a:lnTo>
                <a:lnTo>
                  <a:pt x="3343815" y="1409480"/>
                </a:lnTo>
                <a:lnTo>
                  <a:pt x="3347056" y="1409332"/>
                </a:lnTo>
                <a:cubicBezTo>
                  <a:pt x="3349003" y="1409222"/>
                  <a:pt x="3350855" y="1409087"/>
                  <a:pt x="3354559" y="1408819"/>
                </a:cubicBezTo>
                <a:close/>
                <a:moveTo>
                  <a:pt x="3382119" y="1401208"/>
                </a:moveTo>
                <a:lnTo>
                  <a:pt x="3378224" y="1404778"/>
                </a:lnTo>
                <a:lnTo>
                  <a:pt x="3375038" y="1403164"/>
                </a:lnTo>
                <a:close/>
                <a:moveTo>
                  <a:pt x="4324840" y="1396883"/>
                </a:moveTo>
                <a:cubicBezTo>
                  <a:pt x="4322323" y="1397877"/>
                  <a:pt x="4320195" y="1398805"/>
                  <a:pt x="4319974" y="1398800"/>
                </a:cubicBezTo>
                <a:cubicBezTo>
                  <a:pt x="4319864" y="1398798"/>
                  <a:pt x="4320233" y="1398563"/>
                  <a:pt x="4321268" y="1397986"/>
                </a:cubicBezTo>
                <a:lnTo>
                  <a:pt x="4322323" y="1397418"/>
                </a:lnTo>
                <a:close/>
                <a:moveTo>
                  <a:pt x="3761196" y="1391247"/>
                </a:moveTo>
                <a:cubicBezTo>
                  <a:pt x="3760109" y="1391221"/>
                  <a:pt x="3757348" y="1391646"/>
                  <a:pt x="3752083" y="1392795"/>
                </a:cubicBezTo>
                <a:cubicBezTo>
                  <a:pt x="3742669" y="1396038"/>
                  <a:pt x="3731980" y="1399101"/>
                  <a:pt x="3722800" y="1401053"/>
                </a:cubicBezTo>
                <a:cubicBezTo>
                  <a:pt x="3706114" y="1405279"/>
                  <a:pt x="3697305" y="1406817"/>
                  <a:pt x="3682242" y="1410248"/>
                </a:cubicBezTo>
                <a:cubicBezTo>
                  <a:pt x="3657852" y="1416676"/>
                  <a:pt x="3629821" y="1428948"/>
                  <a:pt x="3605344" y="1435622"/>
                </a:cubicBezTo>
                <a:cubicBezTo>
                  <a:pt x="3585952" y="1441494"/>
                  <a:pt x="3567037" y="1447123"/>
                  <a:pt x="3547669" y="1453005"/>
                </a:cubicBezTo>
                <a:lnTo>
                  <a:pt x="3525355" y="1459985"/>
                </a:lnTo>
                <a:lnTo>
                  <a:pt x="3623618" y="1432778"/>
                </a:lnTo>
                <a:lnTo>
                  <a:pt x="3632398" y="1429864"/>
                </a:lnTo>
                <a:cubicBezTo>
                  <a:pt x="3670664" y="1419581"/>
                  <a:pt x="3706351" y="1408384"/>
                  <a:pt x="3748145" y="1396337"/>
                </a:cubicBezTo>
                <a:cubicBezTo>
                  <a:pt x="3752642" y="1395464"/>
                  <a:pt x="3764454" y="1391324"/>
                  <a:pt x="3761196" y="1391247"/>
                </a:cubicBezTo>
                <a:close/>
                <a:moveTo>
                  <a:pt x="4308397" y="1368962"/>
                </a:moveTo>
                <a:lnTo>
                  <a:pt x="4304575" y="1370957"/>
                </a:lnTo>
                <a:lnTo>
                  <a:pt x="4307033" y="1370147"/>
                </a:lnTo>
                <a:close/>
                <a:moveTo>
                  <a:pt x="4139355" y="1358263"/>
                </a:moveTo>
                <a:lnTo>
                  <a:pt x="4125951" y="1360447"/>
                </a:lnTo>
                <a:cubicBezTo>
                  <a:pt x="4123510" y="1360952"/>
                  <a:pt x="4121956" y="1361395"/>
                  <a:pt x="4122334" y="1361649"/>
                </a:cubicBezTo>
                <a:lnTo>
                  <a:pt x="4125267" y="1361674"/>
                </a:lnTo>
                <a:lnTo>
                  <a:pt x="4127579" y="1361198"/>
                </a:lnTo>
                <a:close/>
                <a:moveTo>
                  <a:pt x="4303992" y="1347571"/>
                </a:moveTo>
                <a:cubicBezTo>
                  <a:pt x="4305640" y="1350479"/>
                  <a:pt x="4299879" y="1353928"/>
                  <a:pt x="4299879" y="1353928"/>
                </a:cubicBezTo>
                <a:cubicBezTo>
                  <a:pt x="4297000" y="1355652"/>
                  <a:pt x="4303992" y="1347571"/>
                  <a:pt x="4303992" y="1347571"/>
                </a:cubicBezTo>
                <a:close/>
                <a:moveTo>
                  <a:pt x="3900491" y="1341504"/>
                </a:moveTo>
                <a:cubicBezTo>
                  <a:pt x="3902870" y="1342349"/>
                  <a:pt x="3900555" y="1345095"/>
                  <a:pt x="3899365" y="1344672"/>
                </a:cubicBezTo>
                <a:cubicBezTo>
                  <a:pt x="3898770" y="1344460"/>
                  <a:pt x="3899052" y="1343669"/>
                  <a:pt x="3899482" y="1342930"/>
                </a:cubicBezTo>
                <a:cubicBezTo>
                  <a:pt x="3899912" y="1342190"/>
                  <a:pt x="3900491" y="1341504"/>
                  <a:pt x="3900491" y="1341504"/>
                </a:cubicBezTo>
                <a:close/>
                <a:moveTo>
                  <a:pt x="4238895" y="1330995"/>
                </a:moveTo>
                <a:cubicBezTo>
                  <a:pt x="4240409" y="1330857"/>
                  <a:pt x="4241856" y="1331024"/>
                  <a:pt x="4242107" y="1331731"/>
                </a:cubicBezTo>
                <a:cubicBezTo>
                  <a:pt x="4242107" y="1331731"/>
                  <a:pt x="4238404" y="1333984"/>
                  <a:pt x="4236026" y="1333139"/>
                </a:cubicBezTo>
                <a:cubicBezTo>
                  <a:pt x="4235083" y="1332804"/>
                  <a:pt x="4234951" y="1332431"/>
                  <a:pt x="4235293" y="1332089"/>
                </a:cubicBezTo>
                <a:cubicBezTo>
                  <a:pt x="4235804" y="1331575"/>
                  <a:pt x="4237383" y="1331133"/>
                  <a:pt x="4238895" y="1330995"/>
                </a:cubicBezTo>
                <a:close/>
                <a:moveTo>
                  <a:pt x="4197959" y="1323934"/>
                </a:moveTo>
                <a:cubicBezTo>
                  <a:pt x="4199219" y="1323764"/>
                  <a:pt x="4200589" y="1323838"/>
                  <a:pt x="4201877" y="1324297"/>
                </a:cubicBezTo>
                <a:cubicBezTo>
                  <a:pt x="4199649" y="1326798"/>
                  <a:pt x="4198260" y="1326305"/>
                  <a:pt x="4194692" y="1325037"/>
                </a:cubicBezTo>
                <a:cubicBezTo>
                  <a:pt x="4195547" y="1324517"/>
                  <a:pt x="4196699" y="1324103"/>
                  <a:pt x="4197959" y="1323934"/>
                </a:cubicBezTo>
                <a:close/>
                <a:moveTo>
                  <a:pt x="4114684" y="1310579"/>
                </a:moveTo>
                <a:lnTo>
                  <a:pt x="4115350" y="1312455"/>
                </a:lnTo>
                <a:cubicBezTo>
                  <a:pt x="4103675" y="1314208"/>
                  <a:pt x="4093201" y="1315564"/>
                  <a:pt x="4093580" y="1315046"/>
                </a:cubicBezTo>
                <a:cubicBezTo>
                  <a:pt x="4093771" y="1314787"/>
                  <a:pt x="4096673" y="1314060"/>
                  <a:pt x="4103495" y="1312681"/>
                </a:cubicBezTo>
                <a:close/>
                <a:moveTo>
                  <a:pt x="4114772" y="1310563"/>
                </a:moveTo>
                <a:lnTo>
                  <a:pt x="4114684" y="1310579"/>
                </a:lnTo>
                <a:lnTo>
                  <a:pt x="4114681" y="1310571"/>
                </a:lnTo>
                <a:close/>
                <a:moveTo>
                  <a:pt x="4136931" y="1306399"/>
                </a:moveTo>
                <a:cubicBezTo>
                  <a:pt x="4134582" y="1307349"/>
                  <a:pt x="4128891" y="1308758"/>
                  <a:pt x="4123850" y="1309746"/>
                </a:cubicBezTo>
                <a:lnTo>
                  <a:pt x="4114772" y="1310563"/>
                </a:lnTo>
                <a:close/>
                <a:moveTo>
                  <a:pt x="4342353" y="1294068"/>
                </a:moveTo>
                <a:lnTo>
                  <a:pt x="4336551" y="1294720"/>
                </a:lnTo>
                <a:lnTo>
                  <a:pt x="4337704" y="1294261"/>
                </a:lnTo>
                <a:close/>
                <a:moveTo>
                  <a:pt x="4196102" y="1293422"/>
                </a:moveTo>
                <a:cubicBezTo>
                  <a:pt x="4196102" y="1293422"/>
                  <a:pt x="4190430" y="1294186"/>
                  <a:pt x="4189099" y="1295103"/>
                </a:cubicBezTo>
                <a:cubicBezTo>
                  <a:pt x="4188657" y="1295409"/>
                  <a:pt x="4188694" y="1295731"/>
                  <a:pt x="4189586" y="1296048"/>
                </a:cubicBezTo>
                <a:cubicBezTo>
                  <a:pt x="4194543" y="1297810"/>
                  <a:pt x="4198681" y="1294339"/>
                  <a:pt x="4196102" y="1293422"/>
                </a:cubicBezTo>
                <a:close/>
                <a:moveTo>
                  <a:pt x="4275820" y="1284387"/>
                </a:moveTo>
                <a:cubicBezTo>
                  <a:pt x="4277537" y="1284345"/>
                  <a:pt x="4279500" y="1284631"/>
                  <a:pt x="4282238" y="1284782"/>
                </a:cubicBezTo>
                <a:cubicBezTo>
                  <a:pt x="4278821" y="1286860"/>
                  <a:pt x="4274447" y="1287228"/>
                  <a:pt x="4270878" y="1285960"/>
                </a:cubicBezTo>
                <a:cubicBezTo>
                  <a:pt x="4272631" y="1284797"/>
                  <a:pt x="4274101" y="1284429"/>
                  <a:pt x="4275820" y="1284387"/>
                </a:cubicBezTo>
                <a:close/>
                <a:moveTo>
                  <a:pt x="4283610" y="1283827"/>
                </a:moveTo>
                <a:cubicBezTo>
                  <a:pt x="4284294" y="1283866"/>
                  <a:pt x="4285236" y="1284200"/>
                  <a:pt x="4286525" y="1284658"/>
                </a:cubicBezTo>
                <a:cubicBezTo>
                  <a:pt x="4285485" y="1287582"/>
                  <a:pt x="4283427" y="1285204"/>
                  <a:pt x="4282238" y="1284782"/>
                </a:cubicBezTo>
                <a:cubicBezTo>
                  <a:pt x="4282498" y="1284050"/>
                  <a:pt x="4282926" y="1283790"/>
                  <a:pt x="4283610" y="1283827"/>
                </a:cubicBezTo>
                <a:close/>
                <a:moveTo>
                  <a:pt x="4287896" y="1283704"/>
                </a:moveTo>
                <a:cubicBezTo>
                  <a:pt x="4288581" y="1283741"/>
                  <a:pt x="4289523" y="1284076"/>
                  <a:pt x="4290811" y="1284534"/>
                </a:cubicBezTo>
                <a:cubicBezTo>
                  <a:pt x="4289772" y="1287459"/>
                  <a:pt x="4287714" y="1285081"/>
                  <a:pt x="4286525" y="1284658"/>
                </a:cubicBezTo>
                <a:cubicBezTo>
                  <a:pt x="4286785" y="1283926"/>
                  <a:pt x="4287213" y="1283666"/>
                  <a:pt x="4287896" y="1283704"/>
                </a:cubicBezTo>
                <a:close/>
                <a:moveTo>
                  <a:pt x="3869019" y="1263093"/>
                </a:moveTo>
                <a:cubicBezTo>
                  <a:pt x="3874068" y="1264879"/>
                  <a:pt x="3837589" y="1278563"/>
                  <a:pt x="3823749" y="1280516"/>
                </a:cubicBezTo>
                <a:cubicBezTo>
                  <a:pt x="3692240" y="1318990"/>
                  <a:pt x="3561345" y="1355148"/>
                  <a:pt x="3431103" y="1392457"/>
                </a:cubicBezTo>
                <a:lnTo>
                  <a:pt x="3386649" y="1405520"/>
                </a:lnTo>
                <a:lnTo>
                  <a:pt x="3389256" y="1403496"/>
                </a:lnTo>
                <a:lnTo>
                  <a:pt x="3384182" y="1400639"/>
                </a:lnTo>
                <a:lnTo>
                  <a:pt x="3481128" y="1373871"/>
                </a:lnTo>
                <a:cubicBezTo>
                  <a:pt x="3605899" y="1336428"/>
                  <a:pt x="3725989" y="1293750"/>
                  <a:pt x="3847749" y="1266147"/>
                </a:cubicBezTo>
                <a:cubicBezTo>
                  <a:pt x="3861038" y="1263223"/>
                  <a:pt x="3867335" y="1262497"/>
                  <a:pt x="3869019" y="1263093"/>
                </a:cubicBezTo>
                <a:close/>
                <a:moveTo>
                  <a:pt x="854203" y="1251741"/>
                </a:moveTo>
                <a:cubicBezTo>
                  <a:pt x="853430" y="1242751"/>
                  <a:pt x="805286" y="1275939"/>
                  <a:pt x="802062" y="1277870"/>
                </a:cubicBezTo>
                <a:cubicBezTo>
                  <a:pt x="719437" y="1325158"/>
                  <a:pt x="635082" y="1371301"/>
                  <a:pt x="551881" y="1419478"/>
                </a:cubicBezTo>
                <a:lnTo>
                  <a:pt x="515624" y="1441247"/>
                </a:lnTo>
                <a:lnTo>
                  <a:pt x="519616" y="1439501"/>
                </a:lnTo>
                <a:cubicBezTo>
                  <a:pt x="522062" y="1438535"/>
                  <a:pt x="523846" y="1437974"/>
                  <a:pt x="524271" y="1438156"/>
                </a:cubicBezTo>
                <a:cubicBezTo>
                  <a:pt x="525969" y="1438881"/>
                  <a:pt x="516797" y="1445542"/>
                  <a:pt x="516182" y="1446994"/>
                </a:cubicBezTo>
                <a:cubicBezTo>
                  <a:pt x="458216" y="1485994"/>
                  <a:pt x="398696" y="1519186"/>
                  <a:pt x="345494" y="1561934"/>
                </a:cubicBezTo>
                <a:lnTo>
                  <a:pt x="313976" y="1587427"/>
                </a:lnTo>
                <a:lnTo>
                  <a:pt x="333491" y="1573043"/>
                </a:lnTo>
                <a:cubicBezTo>
                  <a:pt x="358343" y="1555765"/>
                  <a:pt x="385516" y="1537814"/>
                  <a:pt x="415827" y="1518575"/>
                </a:cubicBezTo>
                <a:cubicBezTo>
                  <a:pt x="470956" y="1481203"/>
                  <a:pt x="542679" y="1442624"/>
                  <a:pt x="599117" y="1408832"/>
                </a:cubicBezTo>
                <a:cubicBezTo>
                  <a:pt x="642657" y="1382765"/>
                  <a:pt x="674137" y="1359553"/>
                  <a:pt x="720901" y="1331554"/>
                </a:cubicBezTo>
                <a:cubicBezTo>
                  <a:pt x="725873" y="1328577"/>
                  <a:pt x="736484" y="1322768"/>
                  <a:pt x="749656" y="1315564"/>
                </a:cubicBezTo>
                <a:lnTo>
                  <a:pt x="769579" y="1304560"/>
                </a:lnTo>
                <a:lnTo>
                  <a:pt x="784947" y="1295348"/>
                </a:lnTo>
                <a:lnTo>
                  <a:pt x="849693" y="1256372"/>
                </a:lnTo>
                <a:close/>
                <a:moveTo>
                  <a:pt x="932188" y="1203284"/>
                </a:moveTo>
                <a:lnTo>
                  <a:pt x="921979" y="1206015"/>
                </a:lnTo>
                <a:cubicBezTo>
                  <a:pt x="911964" y="1211654"/>
                  <a:pt x="899646" y="1221406"/>
                  <a:pt x="889834" y="1229749"/>
                </a:cubicBezTo>
                <a:lnTo>
                  <a:pt x="882492" y="1236205"/>
                </a:lnTo>
                <a:lnTo>
                  <a:pt x="888942" y="1232224"/>
                </a:lnTo>
                <a:cubicBezTo>
                  <a:pt x="890907" y="1231134"/>
                  <a:pt x="893918" y="1229686"/>
                  <a:pt x="896392" y="1228743"/>
                </a:cubicBezTo>
                <a:lnTo>
                  <a:pt x="896564" y="1228724"/>
                </a:lnTo>
                <a:close/>
                <a:moveTo>
                  <a:pt x="4173134" y="1200566"/>
                </a:moveTo>
                <a:cubicBezTo>
                  <a:pt x="4161135" y="1207749"/>
                  <a:pt x="4150091" y="1209816"/>
                  <a:pt x="4136923" y="1213803"/>
                </a:cubicBezTo>
                <a:cubicBezTo>
                  <a:pt x="4127804" y="1219263"/>
                  <a:pt x="4088572" y="1227167"/>
                  <a:pt x="4111276" y="1225263"/>
                </a:cubicBezTo>
                <a:cubicBezTo>
                  <a:pt x="4139264" y="1224741"/>
                  <a:pt x="4183902" y="1198015"/>
                  <a:pt x="4198596" y="1217143"/>
                </a:cubicBezTo>
                <a:cubicBezTo>
                  <a:pt x="4138245" y="1237691"/>
                  <a:pt x="4078097" y="1257467"/>
                  <a:pt x="4020350" y="1275806"/>
                </a:cubicBezTo>
                <a:cubicBezTo>
                  <a:pt x="4012251" y="1268317"/>
                  <a:pt x="4004241" y="1289347"/>
                  <a:pt x="4020350" y="1275806"/>
                </a:cubicBezTo>
                <a:cubicBezTo>
                  <a:pt x="4023109" y="1294287"/>
                  <a:pt x="3995121" y="1294809"/>
                  <a:pt x="3981472" y="1299083"/>
                </a:cubicBezTo>
                <a:cubicBezTo>
                  <a:pt x="3975713" y="1302533"/>
                  <a:pt x="3970244" y="1306781"/>
                  <a:pt x="3964151" y="1310916"/>
                </a:cubicBezTo>
                <a:lnTo>
                  <a:pt x="3952108" y="1317291"/>
                </a:lnTo>
                <a:lnTo>
                  <a:pt x="3957976" y="1316092"/>
                </a:lnTo>
                <a:cubicBezTo>
                  <a:pt x="3972346" y="1313513"/>
                  <a:pt x="3986126" y="1311377"/>
                  <a:pt x="3999597" y="1309511"/>
                </a:cubicBezTo>
                <a:lnTo>
                  <a:pt x="4029127" y="1305835"/>
                </a:lnTo>
                <a:lnTo>
                  <a:pt x="4026441" y="1306735"/>
                </a:lnTo>
                <a:cubicBezTo>
                  <a:pt x="4019990" y="1308474"/>
                  <a:pt x="4011768" y="1310168"/>
                  <a:pt x="4004448" y="1312148"/>
                </a:cubicBezTo>
                <a:lnTo>
                  <a:pt x="4002352" y="1312826"/>
                </a:lnTo>
                <a:lnTo>
                  <a:pt x="3990411" y="1314320"/>
                </a:lnTo>
                <a:cubicBezTo>
                  <a:pt x="3977247" y="1316216"/>
                  <a:pt x="3964369" y="1318366"/>
                  <a:pt x="3952045" y="1320847"/>
                </a:cubicBezTo>
                <a:lnTo>
                  <a:pt x="3939203" y="1323575"/>
                </a:lnTo>
                <a:lnTo>
                  <a:pt x="3913692" y="1333465"/>
                </a:lnTo>
                <a:cubicBezTo>
                  <a:pt x="3882983" y="1342871"/>
                  <a:pt x="3848838" y="1347486"/>
                  <a:pt x="3816123" y="1357819"/>
                </a:cubicBezTo>
                <a:lnTo>
                  <a:pt x="3470725" y="1457368"/>
                </a:lnTo>
                <a:lnTo>
                  <a:pt x="3473072" y="1456082"/>
                </a:lnTo>
                <a:cubicBezTo>
                  <a:pt x="3472383" y="1459423"/>
                  <a:pt x="3455506" y="1456065"/>
                  <a:pt x="3455506" y="1456065"/>
                </a:cubicBezTo>
                <a:cubicBezTo>
                  <a:pt x="3445706" y="1454116"/>
                  <a:pt x="3456881" y="1449387"/>
                  <a:pt x="3443270" y="1446680"/>
                </a:cubicBezTo>
                <a:cubicBezTo>
                  <a:pt x="3432783" y="1448072"/>
                  <a:pt x="3403384" y="1453233"/>
                  <a:pt x="3381864" y="1455905"/>
                </a:cubicBezTo>
                <a:cubicBezTo>
                  <a:pt x="3254436" y="1477495"/>
                  <a:pt x="3106150" y="1501309"/>
                  <a:pt x="2983079" y="1534771"/>
                </a:cubicBezTo>
                <a:lnTo>
                  <a:pt x="2964533" y="1540005"/>
                </a:lnTo>
                <a:lnTo>
                  <a:pt x="3035673" y="1513778"/>
                </a:lnTo>
                <a:lnTo>
                  <a:pt x="3100990" y="1498626"/>
                </a:lnTo>
                <a:cubicBezTo>
                  <a:pt x="3203009" y="1476791"/>
                  <a:pt x="3298923" y="1460994"/>
                  <a:pt x="3406248" y="1439319"/>
                </a:cubicBezTo>
                <a:cubicBezTo>
                  <a:pt x="3449947" y="1433524"/>
                  <a:pt x="3475536" y="1427605"/>
                  <a:pt x="3523875" y="1415781"/>
                </a:cubicBezTo>
                <a:cubicBezTo>
                  <a:pt x="3550151" y="1406522"/>
                  <a:pt x="3529205" y="1406413"/>
                  <a:pt x="3503186" y="1411667"/>
                </a:cubicBezTo>
                <a:cubicBezTo>
                  <a:pt x="3492700" y="1413058"/>
                  <a:pt x="3491897" y="1416954"/>
                  <a:pt x="3471065" y="1416287"/>
                </a:cubicBezTo>
                <a:cubicBezTo>
                  <a:pt x="3441264" y="1406886"/>
                  <a:pt x="3389657" y="1418060"/>
                  <a:pt x="3345959" y="1423855"/>
                </a:cubicBezTo>
                <a:lnTo>
                  <a:pt x="3343089" y="1424355"/>
                </a:lnTo>
                <a:lnTo>
                  <a:pt x="3608776" y="1347531"/>
                </a:lnTo>
                <a:cubicBezTo>
                  <a:pt x="3797796" y="1294268"/>
                  <a:pt x="3986474" y="1243810"/>
                  <a:pt x="4173134" y="1200566"/>
                </a:cubicBezTo>
                <a:close/>
                <a:moveTo>
                  <a:pt x="4177233" y="1196673"/>
                </a:moveTo>
                <a:lnTo>
                  <a:pt x="4173134" y="1200566"/>
                </a:lnTo>
                <a:cubicBezTo>
                  <a:pt x="4173134" y="1200566"/>
                  <a:pt x="4173944" y="1199797"/>
                  <a:pt x="4174956" y="1198835"/>
                </a:cubicBezTo>
                <a:close/>
                <a:moveTo>
                  <a:pt x="4178599" y="1195376"/>
                </a:moveTo>
                <a:lnTo>
                  <a:pt x="4177233" y="1196673"/>
                </a:lnTo>
                <a:lnTo>
                  <a:pt x="4177992" y="1195952"/>
                </a:lnTo>
                <a:cubicBezTo>
                  <a:pt x="4178801" y="1195183"/>
                  <a:pt x="4179208" y="1194799"/>
                  <a:pt x="4178599" y="1195376"/>
                </a:cubicBezTo>
                <a:close/>
                <a:moveTo>
                  <a:pt x="3825040" y="1139925"/>
                </a:moveTo>
                <a:cubicBezTo>
                  <a:pt x="3823771" y="1139594"/>
                  <a:pt x="3822532" y="1139789"/>
                  <a:pt x="3821467" y="1140291"/>
                </a:cubicBezTo>
                <a:cubicBezTo>
                  <a:pt x="3818270" y="1141796"/>
                  <a:pt x="3816632" y="1146050"/>
                  <a:pt x="3820435" y="1147045"/>
                </a:cubicBezTo>
                <a:close/>
                <a:moveTo>
                  <a:pt x="3865678" y="1127640"/>
                </a:moveTo>
                <a:cubicBezTo>
                  <a:pt x="3863690" y="1128419"/>
                  <a:pt x="3861447" y="1133037"/>
                  <a:pt x="3862831" y="1135479"/>
                </a:cubicBezTo>
                <a:cubicBezTo>
                  <a:pt x="3862831" y="1135479"/>
                  <a:pt x="3871198" y="1126107"/>
                  <a:pt x="3867436" y="1128359"/>
                </a:cubicBezTo>
                <a:cubicBezTo>
                  <a:pt x="3866976" y="1127545"/>
                  <a:pt x="3866341" y="1127379"/>
                  <a:pt x="3865678" y="1127640"/>
                </a:cubicBezTo>
                <a:close/>
                <a:moveTo>
                  <a:pt x="3937176" y="1109149"/>
                </a:moveTo>
                <a:cubicBezTo>
                  <a:pt x="3935908" y="1108819"/>
                  <a:pt x="3934435" y="1109156"/>
                  <a:pt x="3933015" y="1109868"/>
                </a:cubicBezTo>
                <a:cubicBezTo>
                  <a:pt x="3928761" y="1112006"/>
                  <a:pt x="3925007" y="1117528"/>
                  <a:pt x="3928810" y="1118523"/>
                </a:cubicBezTo>
                <a:close/>
                <a:moveTo>
                  <a:pt x="3987568" y="1096309"/>
                </a:moveTo>
                <a:cubicBezTo>
                  <a:pt x="3982819" y="1098231"/>
                  <a:pt x="3982365" y="1107911"/>
                  <a:pt x="3993478" y="1097986"/>
                </a:cubicBezTo>
                <a:cubicBezTo>
                  <a:pt x="3991210" y="1095889"/>
                  <a:pt x="3989150" y="1095668"/>
                  <a:pt x="3987568" y="1096309"/>
                </a:cubicBezTo>
                <a:close/>
                <a:moveTo>
                  <a:pt x="1231865" y="1016320"/>
                </a:moveTo>
                <a:lnTo>
                  <a:pt x="1223693" y="1021956"/>
                </a:lnTo>
                <a:cubicBezTo>
                  <a:pt x="1209474" y="1032251"/>
                  <a:pt x="1181331" y="1049757"/>
                  <a:pt x="1160847" y="1066913"/>
                </a:cubicBezTo>
                <a:cubicBezTo>
                  <a:pt x="1143595" y="1082826"/>
                  <a:pt x="1165025" y="1071985"/>
                  <a:pt x="1173974" y="1066315"/>
                </a:cubicBezTo>
                <a:cubicBezTo>
                  <a:pt x="1183247" y="1060521"/>
                  <a:pt x="1193166" y="1053273"/>
                  <a:pt x="1203085" y="1046025"/>
                </a:cubicBezTo>
                <a:lnTo>
                  <a:pt x="1218937" y="1034977"/>
                </a:lnTo>
                <a:close/>
                <a:moveTo>
                  <a:pt x="4384210" y="913497"/>
                </a:moveTo>
                <a:cubicBezTo>
                  <a:pt x="4386055" y="916755"/>
                  <a:pt x="4381221" y="924741"/>
                  <a:pt x="4379068" y="920940"/>
                </a:cubicBezTo>
                <a:cubicBezTo>
                  <a:pt x="4375843" y="922869"/>
                  <a:pt x="4380983" y="915428"/>
                  <a:pt x="4384210" y="913497"/>
                </a:cubicBezTo>
                <a:close/>
                <a:moveTo>
                  <a:pt x="3750899" y="895060"/>
                </a:moveTo>
                <a:lnTo>
                  <a:pt x="3703349" y="902073"/>
                </a:lnTo>
                <a:lnTo>
                  <a:pt x="3684327" y="905807"/>
                </a:lnTo>
                <a:lnTo>
                  <a:pt x="3613617" y="923975"/>
                </a:lnTo>
                <a:lnTo>
                  <a:pt x="3572928" y="934960"/>
                </a:lnTo>
                <a:lnTo>
                  <a:pt x="3536650" y="948346"/>
                </a:lnTo>
                <a:cubicBezTo>
                  <a:pt x="3581421" y="940048"/>
                  <a:pt x="3623357" y="927459"/>
                  <a:pt x="3668214" y="916643"/>
                </a:cubicBezTo>
                <a:lnTo>
                  <a:pt x="3693241" y="911208"/>
                </a:lnTo>
                <a:lnTo>
                  <a:pt x="3748949" y="895573"/>
                </a:lnTo>
                <a:close/>
                <a:moveTo>
                  <a:pt x="4300535" y="891595"/>
                </a:moveTo>
                <a:cubicBezTo>
                  <a:pt x="4299132" y="891344"/>
                  <a:pt x="4298475" y="892328"/>
                  <a:pt x="4298375" y="893740"/>
                </a:cubicBezTo>
                <a:lnTo>
                  <a:pt x="4298649" y="894825"/>
                </a:lnTo>
                <a:lnTo>
                  <a:pt x="4291202" y="896777"/>
                </a:lnTo>
                <a:lnTo>
                  <a:pt x="4292555" y="893988"/>
                </a:lnTo>
                <a:cubicBezTo>
                  <a:pt x="4293905" y="892837"/>
                  <a:pt x="4296252" y="891976"/>
                  <a:pt x="4300535" y="891595"/>
                </a:cubicBezTo>
                <a:close/>
                <a:moveTo>
                  <a:pt x="1434423" y="888120"/>
                </a:moveTo>
                <a:lnTo>
                  <a:pt x="1422726" y="893168"/>
                </a:lnTo>
                <a:lnTo>
                  <a:pt x="1383994" y="910722"/>
                </a:lnTo>
                <a:lnTo>
                  <a:pt x="1337280" y="943612"/>
                </a:lnTo>
                <a:lnTo>
                  <a:pt x="1240628" y="1010276"/>
                </a:lnTo>
                <a:lnTo>
                  <a:pt x="1272750" y="995326"/>
                </a:lnTo>
                <a:lnTo>
                  <a:pt x="1283583" y="990714"/>
                </a:lnTo>
                <a:lnTo>
                  <a:pt x="1352204" y="943946"/>
                </a:lnTo>
                <a:close/>
                <a:moveTo>
                  <a:pt x="4368173" y="886708"/>
                </a:moveTo>
                <a:lnTo>
                  <a:pt x="4367521" y="888489"/>
                </a:lnTo>
                <a:cubicBezTo>
                  <a:pt x="4365468" y="890901"/>
                  <a:pt x="4362915" y="892429"/>
                  <a:pt x="4361837" y="890528"/>
                </a:cubicBezTo>
                <a:lnTo>
                  <a:pt x="4363217" y="887999"/>
                </a:lnTo>
                <a:close/>
                <a:moveTo>
                  <a:pt x="4383392" y="882672"/>
                </a:moveTo>
                <a:lnTo>
                  <a:pt x="4382959" y="883972"/>
                </a:lnTo>
                <a:cubicBezTo>
                  <a:pt x="4380906" y="886385"/>
                  <a:pt x="4378353" y="887913"/>
                  <a:pt x="4377430" y="886284"/>
                </a:cubicBezTo>
                <a:lnTo>
                  <a:pt x="4378485" y="883984"/>
                </a:lnTo>
                <a:close/>
                <a:moveTo>
                  <a:pt x="4398530" y="878622"/>
                </a:moveTo>
                <a:lnTo>
                  <a:pt x="4398280" y="879253"/>
                </a:lnTo>
                <a:cubicBezTo>
                  <a:pt x="4396189" y="881597"/>
                  <a:pt x="4393636" y="883125"/>
                  <a:pt x="4392713" y="881496"/>
                </a:cubicBezTo>
                <a:lnTo>
                  <a:pt x="4393554" y="879953"/>
                </a:lnTo>
                <a:close/>
                <a:moveTo>
                  <a:pt x="1275546" y="876550"/>
                </a:moveTo>
                <a:lnTo>
                  <a:pt x="1253897" y="909768"/>
                </a:lnTo>
                <a:lnTo>
                  <a:pt x="1250586" y="924353"/>
                </a:lnTo>
                <a:lnTo>
                  <a:pt x="1206850" y="981945"/>
                </a:lnTo>
                <a:lnTo>
                  <a:pt x="1196743" y="997455"/>
                </a:lnTo>
                <a:lnTo>
                  <a:pt x="1115776" y="1036222"/>
                </a:lnTo>
                <a:cubicBezTo>
                  <a:pt x="1044054" y="1074800"/>
                  <a:pt x="970415" y="1118889"/>
                  <a:pt x="900071" y="1152280"/>
                </a:cubicBezTo>
                <a:cubicBezTo>
                  <a:pt x="838828" y="1182039"/>
                  <a:pt x="780969" y="1217771"/>
                  <a:pt x="725751" y="1254195"/>
                </a:cubicBezTo>
                <a:lnTo>
                  <a:pt x="677276" y="1286833"/>
                </a:lnTo>
                <a:lnTo>
                  <a:pt x="678450" y="1287192"/>
                </a:lnTo>
                <a:cubicBezTo>
                  <a:pt x="679204" y="1287979"/>
                  <a:pt x="679366" y="1288976"/>
                  <a:pt x="678158" y="1289461"/>
                </a:cubicBezTo>
                <a:lnTo>
                  <a:pt x="676342" y="1287461"/>
                </a:lnTo>
                <a:lnTo>
                  <a:pt x="644813" y="1308690"/>
                </a:lnTo>
                <a:cubicBezTo>
                  <a:pt x="618431" y="1326587"/>
                  <a:pt x="592618" y="1343998"/>
                  <a:pt x="567280" y="1360259"/>
                </a:cubicBezTo>
                <a:cubicBezTo>
                  <a:pt x="496023" y="1407286"/>
                  <a:pt x="418692" y="1444859"/>
                  <a:pt x="357649" y="1485772"/>
                </a:cubicBezTo>
                <a:cubicBezTo>
                  <a:pt x="325632" y="1509305"/>
                  <a:pt x="290927" y="1534448"/>
                  <a:pt x="252997" y="1561521"/>
                </a:cubicBezTo>
                <a:cubicBezTo>
                  <a:pt x="228274" y="1581414"/>
                  <a:pt x="205629" y="1603700"/>
                  <a:pt x="187119" y="1610418"/>
                </a:cubicBezTo>
                <a:cubicBezTo>
                  <a:pt x="176907" y="1616533"/>
                  <a:pt x="169683" y="1611404"/>
                  <a:pt x="151173" y="1618122"/>
                </a:cubicBezTo>
                <a:cubicBezTo>
                  <a:pt x="137735" y="1626168"/>
                  <a:pt x="128297" y="1641274"/>
                  <a:pt x="116468" y="1643265"/>
                </a:cubicBezTo>
                <a:cubicBezTo>
                  <a:pt x="62787" y="1666678"/>
                  <a:pt x="77037" y="1613056"/>
                  <a:pt x="111740" y="1587913"/>
                </a:cubicBezTo>
                <a:cubicBezTo>
                  <a:pt x="95078" y="1597889"/>
                  <a:pt x="83486" y="1609193"/>
                  <a:pt x="68670" y="1622428"/>
                </a:cubicBezTo>
                <a:cubicBezTo>
                  <a:pt x="57079" y="1633732"/>
                  <a:pt x="31514" y="1658493"/>
                  <a:pt x="27752" y="1660745"/>
                </a:cubicBezTo>
                <a:cubicBezTo>
                  <a:pt x="16231" y="1663279"/>
                  <a:pt x="30273" y="1641054"/>
                  <a:pt x="31652" y="1635865"/>
                </a:cubicBezTo>
                <a:cubicBezTo>
                  <a:pt x="36018" y="1619432"/>
                  <a:pt x="11764" y="1647772"/>
                  <a:pt x="21201" y="1632667"/>
                </a:cubicBezTo>
                <a:cubicBezTo>
                  <a:pt x="22581" y="1627478"/>
                  <a:pt x="29030" y="1623615"/>
                  <a:pt x="29030" y="1623615"/>
                </a:cubicBezTo>
                <a:cubicBezTo>
                  <a:pt x="63806" y="1589704"/>
                  <a:pt x="98203" y="1564019"/>
                  <a:pt x="129216" y="1532360"/>
                </a:cubicBezTo>
                <a:cubicBezTo>
                  <a:pt x="142654" y="1524314"/>
                  <a:pt x="147020" y="1507881"/>
                  <a:pt x="161837" y="1494646"/>
                </a:cubicBezTo>
                <a:cubicBezTo>
                  <a:pt x="225400" y="1434043"/>
                  <a:pt x="313787" y="1385487"/>
                  <a:pt x="398479" y="1330415"/>
                </a:cubicBezTo>
                <a:cubicBezTo>
                  <a:pt x="468517" y="1284573"/>
                  <a:pt x="540848" y="1239959"/>
                  <a:pt x="614793" y="1196593"/>
                </a:cubicBezTo>
                <a:cubicBezTo>
                  <a:pt x="679496" y="1158647"/>
                  <a:pt x="745436" y="1121658"/>
                  <a:pt x="812155" y="1085635"/>
                </a:cubicBezTo>
                <a:lnTo>
                  <a:pt x="996092" y="989912"/>
                </a:lnTo>
                <a:lnTo>
                  <a:pt x="1009883" y="984417"/>
                </a:lnTo>
                <a:cubicBezTo>
                  <a:pt x="1066536" y="960486"/>
                  <a:pt x="1122731" y="936463"/>
                  <a:pt x="1182578" y="913978"/>
                </a:cubicBezTo>
                <a:close/>
                <a:moveTo>
                  <a:pt x="1295687" y="845645"/>
                </a:moveTo>
                <a:lnTo>
                  <a:pt x="1286728" y="859392"/>
                </a:lnTo>
                <a:lnTo>
                  <a:pt x="1218927" y="884385"/>
                </a:lnTo>
                <a:lnTo>
                  <a:pt x="1185083" y="897338"/>
                </a:lnTo>
                <a:lnTo>
                  <a:pt x="1218230" y="881208"/>
                </a:lnTo>
                <a:close/>
                <a:moveTo>
                  <a:pt x="4417175" y="821759"/>
                </a:moveTo>
                <a:cubicBezTo>
                  <a:pt x="4420401" y="819828"/>
                  <a:pt x="4415258" y="827271"/>
                  <a:pt x="4412034" y="829201"/>
                </a:cubicBezTo>
                <a:cubicBezTo>
                  <a:pt x="4410187" y="825943"/>
                  <a:pt x="4417175" y="821759"/>
                  <a:pt x="4417175" y="821759"/>
                </a:cubicBezTo>
                <a:close/>
                <a:moveTo>
                  <a:pt x="3631070" y="802269"/>
                </a:moveTo>
                <a:lnTo>
                  <a:pt x="3629234" y="802567"/>
                </a:lnTo>
                <a:cubicBezTo>
                  <a:pt x="3620099" y="804398"/>
                  <a:pt x="3608373" y="807384"/>
                  <a:pt x="3602663" y="810336"/>
                </a:cubicBezTo>
                <a:lnTo>
                  <a:pt x="3602525" y="810533"/>
                </a:lnTo>
                <a:lnTo>
                  <a:pt x="3628598" y="802903"/>
                </a:lnTo>
                <a:close/>
                <a:moveTo>
                  <a:pt x="3900530" y="792908"/>
                </a:moveTo>
                <a:cubicBezTo>
                  <a:pt x="3897304" y="794840"/>
                  <a:pt x="3892701" y="801959"/>
                  <a:pt x="3895925" y="800029"/>
                </a:cubicBezTo>
                <a:cubicBezTo>
                  <a:pt x="3897771" y="803287"/>
                  <a:pt x="3902376" y="796166"/>
                  <a:pt x="3900530" y="792908"/>
                </a:cubicBezTo>
                <a:close/>
                <a:moveTo>
                  <a:pt x="3912590" y="790052"/>
                </a:moveTo>
                <a:cubicBezTo>
                  <a:pt x="3909363" y="791983"/>
                  <a:pt x="3904222" y="799424"/>
                  <a:pt x="3907985" y="797172"/>
                </a:cubicBezTo>
                <a:cubicBezTo>
                  <a:pt x="3910138" y="800973"/>
                  <a:pt x="3914436" y="793310"/>
                  <a:pt x="3912590" y="790052"/>
                </a:cubicBezTo>
                <a:close/>
                <a:moveTo>
                  <a:pt x="3786629" y="787485"/>
                </a:moveTo>
                <a:lnTo>
                  <a:pt x="3783172" y="788491"/>
                </a:lnTo>
                <a:lnTo>
                  <a:pt x="3783643" y="790207"/>
                </a:lnTo>
                <a:cubicBezTo>
                  <a:pt x="3784975" y="790681"/>
                  <a:pt x="3785557" y="789043"/>
                  <a:pt x="3786890" y="789517"/>
                </a:cubicBezTo>
                <a:cubicBezTo>
                  <a:pt x="3789625" y="788414"/>
                  <a:pt x="3789154" y="787727"/>
                  <a:pt x="3787758" y="787491"/>
                </a:cubicBezTo>
                <a:close/>
                <a:moveTo>
                  <a:pt x="4375638" y="782966"/>
                </a:moveTo>
                <a:lnTo>
                  <a:pt x="4375566" y="783024"/>
                </a:lnTo>
                <a:cubicBezTo>
                  <a:pt x="4374491" y="783889"/>
                  <a:pt x="4373744" y="784489"/>
                  <a:pt x="4373744" y="784489"/>
                </a:cubicBezTo>
                <a:close/>
                <a:moveTo>
                  <a:pt x="3955073" y="781023"/>
                </a:moveTo>
                <a:cubicBezTo>
                  <a:pt x="3953087" y="781803"/>
                  <a:pt x="3950843" y="786420"/>
                  <a:pt x="3952227" y="788864"/>
                </a:cubicBezTo>
                <a:cubicBezTo>
                  <a:pt x="3952227" y="788864"/>
                  <a:pt x="3960057" y="779812"/>
                  <a:pt x="3956833" y="781744"/>
                </a:cubicBezTo>
                <a:cubicBezTo>
                  <a:pt x="3956370" y="780930"/>
                  <a:pt x="3955736" y="780763"/>
                  <a:pt x="3955073" y="781023"/>
                </a:cubicBezTo>
                <a:close/>
                <a:moveTo>
                  <a:pt x="4382716" y="777277"/>
                </a:moveTo>
                <a:cubicBezTo>
                  <a:pt x="4384212" y="776074"/>
                  <a:pt x="4381969" y="777878"/>
                  <a:pt x="4379351" y="779982"/>
                </a:cubicBezTo>
                <a:lnTo>
                  <a:pt x="4375638" y="782966"/>
                </a:lnTo>
                <a:close/>
                <a:moveTo>
                  <a:pt x="4262379" y="772655"/>
                </a:moveTo>
                <a:cubicBezTo>
                  <a:pt x="4261547" y="773392"/>
                  <a:pt x="4259331" y="775356"/>
                  <a:pt x="4254897" y="779283"/>
                </a:cubicBezTo>
                <a:cubicBezTo>
                  <a:pt x="4254897" y="779283"/>
                  <a:pt x="4264871" y="770447"/>
                  <a:pt x="4262379" y="772655"/>
                </a:cubicBezTo>
                <a:close/>
                <a:moveTo>
                  <a:pt x="4401928" y="771979"/>
                </a:moveTo>
                <a:cubicBezTo>
                  <a:pt x="4406999" y="773306"/>
                  <a:pt x="4399478" y="782899"/>
                  <a:pt x="4394099" y="781031"/>
                </a:cubicBezTo>
                <a:close/>
                <a:moveTo>
                  <a:pt x="4039694" y="764876"/>
                </a:moveTo>
                <a:lnTo>
                  <a:pt x="4016857" y="770613"/>
                </a:lnTo>
                <a:lnTo>
                  <a:pt x="4012511" y="771525"/>
                </a:lnTo>
                <a:lnTo>
                  <a:pt x="4023129" y="768686"/>
                </a:lnTo>
                <a:close/>
                <a:moveTo>
                  <a:pt x="4052304" y="760945"/>
                </a:moveTo>
                <a:lnTo>
                  <a:pt x="4055079" y="761010"/>
                </a:lnTo>
                <a:lnTo>
                  <a:pt x="4042123" y="764266"/>
                </a:lnTo>
                <a:close/>
                <a:moveTo>
                  <a:pt x="4149542" y="738580"/>
                </a:moveTo>
                <a:lnTo>
                  <a:pt x="4136444" y="743332"/>
                </a:lnTo>
                <a:lnTo>
                  <a:pt x="4101323" y="750529"/>
                </a:lnTo>
                <a:lnTo>
                  <a:pt x="4130342" y="741131"/>
                </a:lnTo>
                <a:close/>
                <a:moveTo>
                  <a:pt x="4028070" y="720915"/>
                </a:moveTo>
                <a:lnTo>
                  <a:pt x="4033034" y="720962"/>
                </a:lnTo>
                <a:lnTo>
                  <a:pt x="4017231" y="728079"/>
                </a:lnTo>
                <a:lnTo>
                  <a:pt x="4001887" y="734234"/>
                </a:lnTo>
                <a:lnTo>
                  <a:pt x="3994014" y="733712"/>
                </a:lnTo>
                <a:lnTo>
                  <a:pt x="3990462" y="733739"/>
                </a:lnTo>
                <a:lnTo>
                  <a:pt x="4023880" y="721178"/>
                </a:lnTo>
                <a:close/>
                <a:moveTo>
                  <a:pt x="1680759" y="709755"/>
                </a:moveTo>
                <a:lnTo>
                  <a:pt x="1668152" y="713384"/>
                </a:lnTo>
                <a:lnTo>
                  <a:pt x="1655285" y="718432"/>
                </a:lnTo>
                <a:lnTo>
                  <a:pt x="1625839" y="741786"/>
                </a:lnTo>
                <a:lnTo>
                  <a:pt x="1624216" y="743110"/>
                </a:lnTo>
                <a:lnTo>
                  <a:pt x="1648979" y="734427"/>
                </a:lnTo>
                <a:close/>
                <a:moveTo>
                  <a:pt x="2098828" y="679481"/>
                </a:moveTo>
                <a:lnTo>
                  <a:pt x="2057415" y="710417"/>
                </a:lnTo>
                <a:lnTo>
                  <a:pt x="2052869" y="717050"/>
                </a:lnTo>
                <a:lnTo>
                  <a:pt x="2048543" y="726121"/>
                </a:lnTo>
                <a:lnTo>
                  <a:pt x="2087008" y="696824"/>
                </a:lnTo>
                <a:lnTo>
                  <a:pt x="2088399" y="692024"/>
                </a:lnTo>
                <a:close/>
                <a:moveTo>
                  <a:pt x="2138690" y="649455"/>
                </a:moveTo>
                <a:lnTo>
                  <a:pt x="2135464" y="652115"/>
                </a:lnTo>
                <a:lnTo>
                  <a:pt x="2102511" y="676731"/>
                </a:lnTo>
                <a:lnTo>
                  <a:pt x="2100691" y="686403"/>
                </a:lnTo>
                <a:lnTo>
                  <a:pt x="2131684" y="662796"/>
                </a:lnTo>
                <a:close/>
                <a:moveTo>
                  <a:pt x="1878711" y="647371"/>
                </a:moveTo>
                <a:lnTo>
                  <a:pt x="1864381" y="651227"/>
                </a:lnTo>
                <a:lnTo>
                  <a:pt x="1852419" y="659857"/>
                </a:lnTo>
                <a:lnTo>
                  <a:pt x="1850196" y="662386"/>
                </a:lnTo>
                <a:lnTo>
                  <a:pt x="1852055" y="661717"/>
                </a:lnTo>
                <a:lnTo>
                  <a:pt x="1864426" y="657474"/>
                </a:lnTo>
                <a:close/>
                <a:moveTo>
                  <a:pt x="3954354" y="582291"/>
                </a:moveTo>
                <a:cubicBezTo>
                  <a:pt x="3951537" y="583402"/>
                  <a:pt x="3949152" y="584440"/>
                  <a:pt x="3948906" y="584436"/>
                </a:cubicBezTo>
                <a:cubicBezTo>
                  <a:pt x="3948782" y="584434"/>
                  <a:pt x="3949195" y="584170"/>
                  <a:pt x="3950354" y="583525"/>
                </a:cubicBezTo>
                <a:lnTo>
                  <a:pt x="3951536" y="582889"/>
                </a:lnTo>
                <a:close/>
                <a:moveTo>
                  <a:pt x="2061318" y="577410"/>
                </a:moveTo>
                <a:lnTo>
                  <a:pt x="2052720" y="584002"/>
                </a:lnTo>
                <a:lnTo>
                  <a:pt x="1973927" y="646468"/>
                </a:lnTo>
                <a:lnTo>
                  <a:pt x="1961835" y="663448"/>
                </a:lnTo>
                <a:lnTo>
                  <a:pt x="1943111" y="670899"/>
                </a:lnTo>
                <a:lnTo>
                  <a:pt x="1913833" y="694111"/>
                </a:lnTo>
                <a:cubicBezTo>
                  <a:pt x="1945033" y="676356"/>
                  <a:pt x="1977016" y="656538"/>
                  <a:pt x="2008464" y="635209"/>
                </a:cubicBezTo>
                <a:lnTo>
                  <a:pt x="2036266" y="614541"/>
                </a:lnTo>
                <a:close/>
                <a:moveTo>
                  <a:pt x="3927649" y="554576"/>
                </a:moveTo>
                <a:lnTo>
                  <a:pt x="3926306" y="554886"/>
                </a:lnTo>
                <a:lnTo>
                  <a:pt x="3920401" y="556680"/>
                </a:lnTo>
                <a:lnTo>
                  <a:pt x="3920608" y="556896"/>
                </a:lnTo>
                <a:close/>
                <a:moveTo>
                  <a:pt x="2403776" y="553394"/>
                </a:moveTo>
                <a:lnTo>
                  <a:pt x="2401188" y="553491"/>
                </a:lnTo>
                <a:lnTo>
                  <a:pt x="2401143" y="554501"/>
                </a:lnTo>
                <a:close/>
                <a:moveTo>
                  <a:pt x="2259320" y="549996"/>
                </a:moveTo>
                <a:lnTo>
                  <a:pt x="2202227" y="597069"/>
                </a:lnTo>
                <a:lnTo>
                  <a:pt x="2216135" y="592489"/>
                </a:lnTo>
                <a:lnTo>
                  <a:pt x="2263776" y="551013"/>
                </a:lnTo>
                <a:lnTo>
                  <a:pt x="2257201" y="553323"/>
                </a:lnTo>
                <a:close/>
                <a:moveTo>
                  <a:pt x="2014831" y="549496"/>
                </a:moveTo>
                <a:lnTo>
                  <a:pt x="1984932" y="560028"/>
                </a:lnTo>
                <a:lnTo>
                  <a:pt x="1920785" y="610922"/>
                </a:lnTo>
                <a:cubicBezTo>
                  <a:pt x="1913451" y="615969"/>
                  <a:pt x="1901294" y="624635"/>
                  <a:pt x="1888503" y="633823"/>
                </a:cubicBezTo>
                <a:lnTo>
                  <a:pt x="1887403" y="634617"/>
                </a:lnTo>
                <a:lnTo>
                  <a:pt x="1904211" y="629335"/>
                </a:lnTo>
                <a:lnTo>
                  <a:pt x="1997037" y="563683"/>
                </a:lnTo>
                <a:close/>
                <a:moveTo>
                  <a:pt x="3735708" y="520085"/>
                </a:moveTo>
                <a:lnTo>
                  <a:pt x="3728699" y="520753"/>
                </a:lnTo>
                <a:lnTo>
                  <a:pt x="3727128" y="521174"/>
                </a:lnTo>
                <a:lnTo>
                  <a:pt x="3735236" y="520209"/>
                </a:lnTo>
                <a:close/>
                <a:moveTo>
                  <a:pt x="3858108" y="508503"/>
                </a:moveTo>
                <a:cubicBezTo>
                  <a:pt x="3859803" y="508349"/>
                  <a:pt x="3861425" y="508536"/>
                  <a:pt x="3861705" y="509329"/>
                </a:cubicBezTo>
                <a:cubicBezTo>
                  <a:pt x="3861705" y="509329"/>
                  <a:pt x="3857559" y="511850"/>
                  <a:pt x="3854894" y="510903"/>
                </a:cubicBezTo>
                <a:cubicBezTo>
                  <a:pt x="3853839" y="510529"/>
                  <a:pt x="3853691" y="510110"/>
                  <a:pt x="3854074" y="509727"/>
                </a:cubicBezTo>
                <a:cubicBezTo>
                  <a:pt x="3854646" y="509154"/>
                  <a:pt x="3856414" y="508658"/>
                  <a:pt x="3858108" y="508503"/>
                </a:cubicBezTo>
                <a:close/>
                <a:moveTo>
                  <a:pt x="2433042" y="506730"/>
                </a:moveTo>
                <a:cubicBezTo>
                  <a:pt x="2433085" y="505728"/>
                  <a:pt x="2431916" y="505643"/>
                  <a:pt x="2428659" y="507545"/>
                </a:cubicBezTo>
                <a:cubicBezTo>
                  <a:pt x="2427467" y="510231"/>
                  <a:pt x="2424782" y="509038"/>
                  <a:pt x="2423590" y="511724"/>
                </a:cubicBezTo>
                <a:cubicBezTo>
                  <a:pt x="2421875" y="521009"/>
                  <a:pt x="2432912" y="509736"/>
                  <a:pt x="2433042" y="506730"/>
                </a:cubicBezTo>
                <a:close/>
                <a:moveTo>
                  <a:pt x="2137694" y="506221"/>
                </a:moveTo>
                <a:lnTo>
                  <a:pt x="2107618" y="516814"/>
                </a:lnTo>
                <a:lnTo>
                  <a:pt x="2078304" y="541044"/>
                </a:lnTo>
                <a:cubicBezTo>
                  <a:pt x="2048969" y="561236"/>
                  <a:pt x="2034849" y="578540"/>
                  <a:pt x="2009738" y="590427"/>
                </a:cubicBezTo>
                <a:cubicBezTo>
                  <a:pt x="2010932" y="587742"/>
                  <a:pt x="2009441" y="583863"/>
                  <a:pt x="2007053" y="589233"/>
                </a:cubicBezTo>
                <a:lnTo>
                  <a:pt x="2009738" y="590427"/>
                </a:lnTo>
                <a:lnTo>
                  <a:pt x="2007045" y="592809"/>
                </a:lnTo>
                <a:lnTo>
                  <a:pt x="2016810" y="589201"/>
                </a:lnTo>
                <a:lnTo>
                  <a:pt x="1997139" y="615156"/>
                </a:lnTo>
                <a:lnTo>
                  <a:pt x="2081891" y="552419"/>
                </a:lnTo>
                <a:close/>
                <a:moveTo>
                  <a:pt x="3795083" y="504563"/>
                </a:moveTo>
                <a:lnTo>
                  <a:pt x="3788479" y="505127"/>
                </a:lnTo>
                <a:lnTo>
                  <a:pt x="3780896" y="508272"/>
                </a:lnTo>
                <a:close/>
                <a:moveTo>
                  <a:pt x="1985064" y="496402"/>
                </a:moveTo>
                <a:cubicBezTo>
                  <a:pt x="1971590" y="503812"/>
                  <a:pt x="1957370" y="514106"/>
                  <a:pt x="1945387" y="525395"/>
                </a:cubicBezTo>
                <a:cubicBezTo>
                  <a:pt x="1960355" y="521863"/>
                  <a:pt x="1973083" y="507690"/>
                  <a:pt x="1985064" y="496402"/>
                </a:cubicBezTo>
                <a:close/>
                <a:moveTo>
                  <a:pt x="3827885" y="496088"/>
                </a:moveTo>
                <a:lnTo>
                  <a:pt x="3817960" y="497126"/>
                </a:lnTo>
                <a:lnTo>
                  <a:pt x="3802829" y="498422"/>
                </a:lnTo>
                <a:lnTo>
                  <a:pt x="3797370" y="501171"/>
                </a:lnTo>
                <a:lnTo>
                  <a:pt x="3795514" y="502014"/>
                </a:lnTo>
                <a:lnTo>
                  <a:pt x="3800243" y="501803"/>
                </a:lnTo>
                <a:lnTo>
                  <a:pt x="3805571" y="501822"/>
                </a:lnTo>
                <a:lnTo>
                  <a:pt x="3812502" y="500010"/>
                </a:lnTo>
                <a:close/>
                <a:moveTo>
                  <a:pt x="3846015" y="494193"/>
                </a:moveTo>
                <a:lnTo>
                  <a:pt x="3844977" y="496563"/>
                </a:lnTo>
                <a:cubicBezTo>
                  <a:pt x="3844739" y="497107"/>
                  <a:pt x="3844898" y="496744"/>
                  <a:pt x="3845216" y="496018"/>
                </a:cubicBezTo>
                <a:close/>
                <a:moveTo>
                  <a:pt x="3895201" y="488955"/>
                </a:moveTo>
                <a:lnTo>
                  <a:pt x="3880595" y="490516"/>
                </a:lnTo>
                <a:lnTo>
                  <a:pt x="3888288" y="491961"/>
                </a:lnTo>
                <a:lnTo>
                  <a:pt x="3892568" y="490156"/>
                </a:lnTo>
                <a:lnTo>
                  <a:pt x="3896349" y="489026"/>
                </a:lnTo>
                <a:lnTo>
                  <a:pt x="3896109" y="489015"/>
                </a:lnTo>
                <a:cubicBezTo>
                  <a:pt x="3895531" y="488983"/>
                  <a:pt x="3895201" y="488955"/>
                  <a:pt x="3895201" y="488955"/>
                </a:cubicBezTo>
                <a:close/>
                <a:moveTo>
                  <a:pt x="2000851" y="483186"/>
                </a:moveTo>
                <a:cubicBezTo>
                  <a:pt x="1999246" y="482875"/>
                  <a:pt x="1997196" y="483571"/>
                  <a:pt x="1996599" y="484914"/>
                </a:cubicBezTo>
                <a:cubicBezTo>
                  <a:pt x="1995406" y="487599"/>
                  <a:pt x="2002416" y="487499"/>
                  <a:pt x="2002416" y="487499"/>
                </a:cubicBezTo>
                <a:cubicBezTo>
                  <a:pt x="2003610" y="484814"/>
                  <a:pt x="2002454" y="483497"/>
                  <a:pt x="2000851" y="483186"/>
                </a:cubicBezTo>
                <a:close/>
                <a:moveTo>
                  <a:pt x="3740116" y="474074"/>
                </a:moveTo>
                <a:lnTo>
                  <a:pt x="3736652" y="474308"/>
                </a:lnTo>
                <a:lnTo>
                  <a:pt x="3736162" y="474886"/>
                </a:lnTo>
                <a:lnTo>
                  <a:pt x="3736604" y="475418"/>
                </a:lnTo>
                <a:cubicBezTo>
                  <a:pt x="3737937" y="475891"/>
                  <a:pt x="3738519" y="474253"/>
                  <a:pt x="3739852" y="474727"/>
                </a:cubicBezTo>
                <a:lnTo>
                  <a:pt x="3740492" y="474295"/>
                </a:lnTo>
                <a:close/>
                <a:moveTo>
                  <a:pt x="2139301" y="468182"/>
                </a:moveTo>
                <a:cubicBezTo>
                  <a:pt x="2134977" y="469236"/>
                  <a:pt x="2124021" y="475917"/>
                  <a:pt x="2117280" y="482267"/>
                </a:cubicBezTo>
                <a:cubicBezTo>
                  <a:pt x="2089885" y="506535"/>
                  <a:pt x="2066268" y="522300"/>
                  <a:pt x="2045685" y="546916"/>
                </a:cubicBezTo>
                <a:cubicBezTo>
                  <a:pt x="2039121" y="547214"/>
                  <a:pt x="2034795" y="548507"/>
                  <a:pt x="2031215" y="556562"/>
                </a:cubicBezTo>
                <a:cubicBezTo>
                  <a:pt x="2027238" y="558279"/>
                  <a:pt x="2023496" y="559161"/>
                  <a:pt x="2020128" y="561014"/>
                </a:cubicBezTo>
                <a:cubicBezTo>
                  <a:pt x="2016759" y="562867"/>
                  <a:pt x="2013763" y="565689"/>
                  <a:pt x="2011278" y="571283"/>
                </a:cubicBezTo>
                <a:cubicBezTo>
                  <a:pt x="2019681" y="568050"/>
                  <a:pt x="2027439" y="565065"/>
                  <a:pt x="2031215" y="556562"/>
                </a:cubicBezTo>
                <a:cubicBezTo>
                  <a:pt x="2038227" y="556462"/>
                  <a:pt x="2042106" y="554970"/>
                  <a:pt x="2045685" y="546916"/>
                </a:cubicBezTo>
                <a:cubicBezTo>
                  <a:pt x="2073380" y="529211"/>
                  <a:pt x="2109924" y="498827"/>
                  <a:pt x="2132247" y="478735"/>
                </a:cubicBezTo>
                <a:cubicBezTo>
                  <a:pt x="2137829" y="473713"/>
                  <a:pt x="2140433" y="470717"/>
                  <a:pt x="2141012" y="469224"/>
                </a:cubicBezTo>
                <a:cubicBezTo>
                  <a:pt x="2141446" y="468104"/>
                  <a:pt x="2140743" y="467832"/>
                  <a:pt x="2139301" y="468182"/>
                </a:cubicBezTo>
                <a:close/>
                <a:moveTo>
                  <a:pt x="3973967" y="467149"/>
                </a:moveTo>
                <a:lnTo>
                  <a:pt x="3967468" y="467880"/>
                </a:lnTo>
                <a:lnTo>
                  <a:pt x="3968761" y="467366"/>
                </a:lnTo>
                <a:close/>
                <a:moveTo>
                  <a:pt x="3810186" y="466428"/>
                </a:moveTo>
                <a:cubicBezTo>
                  <a:pt x="3810186" y="466428"/>
                  <a:pt x="3803833" y="467284"/>
                  <a:pt x="3802343" y="468309"/>
                </a:cubicBezTo>
                <a:cubicBezTo>
                  <a:pt x="3801846" y="468651"/>
                  <a:pt x="3801890" y="469012"/>
                  <a:pt x="3802889" y="469369"/>
                </a:cubicBezTo>
                <a:lnTo>
                  <a:pt x="3806339" y="469827"/>
                </a:lnTo>
                <a:lnTo>
                  <a:pt x="3807278" y="469737"/>
                </a:lnTo>
                <a:lnTo>
                  <a:pt x="3809702" y="469022"/>
                </a:lnTo>
                <a:cubicBezTo>
                  <a:pt x="3811192" y="468169"/>
                  <a:pt x="3811628" y="466941"/>
                  <a:pt x="3810186" y="466428"/>
                </a:cubicBezTo>
                <a:close/>
                <a:moveTo>
                  <a:pt x="2469407" y="462841"/>
                </a:moveTo>
                <a:lnTo>
                  <a:pt x="2449043" y="483378"/>
                </a:lnTo>
                <a:cubicBezTo>
                  <a:pt x="2441388" y="493373"/>
                  <a:pt x="2426274" y="512916"/>
                  <a:pt x="2448598" y="492825"/>
                </a:cubicBezTo>
                <a:lnTo>
                  <a:pt x="2455896" y="485718"/>
                </a:lnTo>
                <a:close/>
                <a:moveTo>
                  <a:pt x="3899459" y="456310"/>
                </a:moveTo>
                <a:cubicBezTo>
                  <a:pt x="3901381" y="456262"/>
                  <a:pt x="3903580" y="456583"/>
                  <a:pt x="3906646" y="456750"/>
                </a:cubicBezTo>
                <a:cubicBezTo>
                  <a:pt x="3902818" y="459079"/>
                  <a:pt x="3897921" y="459489"/>
                  <a:pt x="3893925" y="458069"/>
                </a:cubicBezTo>
                <a:cubicBezTo>
                  <a:pt x="3895887" y="456769"/>
                  <a:pt x="3897535" y="456356"/>
                  <a:pt x="3899459" y="456310"/>
                </a:cubicBezTo>
                <a:close/>
                <a:moveTo>
                  <a:pt x="3908182" y="455683"/>
                </a:moveTo>
                <a:cubicBezTo>
                  <a:pt x="3908949" y="455724"/>
                  <a:pt x="3910004" y="456100"/>
                  <a:pt x="3911446" y="456612"/>
                </a:cubicBezTo>
                <a:cubicBezTo>
                  <a:pt x="3910283" y="459886"/>
                  <a:pt x="3907977" y="457223"/>
                  <a:pt x="3906646" y="456750"/>
                </a:cubicBezTo>
                <a:cubicBezTo>
                  <a:pt x="3906937" y="455932"/>
                  <a:pt x="3907416" y="455641"/>
                  <a:pt x="3908182" y="455683"/>
                </a:cubicBezTo>
                <a:close/>
                <a:moveTo>
                  <a:pt x="3912983" y="455544"/>
                </a:moveTo>
                <a:cubicBezTo>
                  <a:pt x="3913750" y="455586"/>
                  <a:pt x="3914803" y="455961"/>
                  <a:pt x="3916246" y="456473"/>
                </a:cubicBezTo>
                <a:cubicBezTo>
                  <a:pt x="3915083" y="459749"/>
                  <a:pt x="3912778" y="457085"/>
                  <a:pt x="3911446" y="456612"/>
                </a:cubicBezTo>
                <a:cubicBezTo>
                  <a:pt x="3911738" y="455794"/>
                  <a:pt x="3912216" y="455502"/>
                  <a:pt x="3912983" y="455544"/>
                </a:cubicBezTo>
                <a:close/>
                <a:moveTo>
                  <a:pt x="3913705" y="429523"/>
                </a:moveTo>
                <a:lnTo>
                  <a:pt x="3913458" y="429970"/>
                </a:lnTo>
                <a:cubicBezTo>
                  <a:pt x="3914900" y="430155"/>
                  <a:pt x="3918287" y="430168"/>
                  <a:pt x="3924532" y="430004"/>
                </a:cubicBezTo>
                <a:lnTo>
                  <a:pt x="3928673" y="429942"/>
                </a:lnTo>
                <a:lnTo>
                  <a:pt x="3922587" y="432383"/>
                </a:lnTo>
                <a:lnTo>
                  <a:pt x="3882451" y="447062"/>
                </a:lnTo>
                <a:lnTo>
                  <a:pt x="3866343" y="447653"/>
                </a:lnTo>
                <a:lnTo>
                  <a:pt x="3844865" y="450184"/>
                </a:lnTo>
                <a:lnTo>
                  <a:pt x="3853308" y="446830"/>
                </a:lnTo>
                <a:cubicBezTo>
                  <a:pt x="3866778" y="443924"/>
                  <a:pt x="3880311" y="440520"/>
                  <a:pt x="3894149" y="436368"/>
                </a:cubicBezTo>
                <a:close/>
                <a:moveTo>
                  <a:pt x="2399897" y="423278"/>
                </a:moveTo>
                <a:lnTo>
                  <a:pt x="2390043" y="426059"/>
                </a:lnTo>
                <a:lnTo>
                  <a:pt x="2375397" y="440473"/>
                </a:lnTo>
                <a:cubicBezTo>
                  <a:pt x="2374005" y="443607"/>
                  <a:pt x="2346610" y="467875"/>
                  <a:pt x="2351980" y="470261"/>
                </a:cubicBezTo>
                <a:cubicBezTo>
                  <a:pt x="2357798" y="472846"/>
                  <a:pt x="2387032" y="435997"/>
                  <a:pt x="2393744" y="429334"/>
                </a:cubicBezTo>
                <a:close/>
                <a:moveTo>
                  <a:pt x="2406945" y="416340"/>
                </a:moveTo>
                <a:lnTo>
                  <a:pt x="2396494" y="419710"/>
                </a:lnTo>
                <a:lnTo>
                  <a:pt x="2390897" y="425218"/>
                </a:lnTo>
                <a:lnTo>
                  <a:pt x="2402134" y="421076"/>
                </a:lnTo>
                <a:close/>
                <a:moveTo>
                  <a:pt x="3981032" y="406125"/>
                </a:moveTo>
                <a:lnTo>
                  <a:pt x="3985995" y="406172"/>
                </a:lnTo>
                <a:lnTo>
                  <a:pt x="3970194" y="413290"/>
                </a:lnTo>
                <a:lnTo>
                  <a:pt x="3954849" y="419443"/>
                </a:lnTo>
                <a:lnTo>
                  <a:pt x="3946977" y="418922"/>
                </a:lnTo>
                <a:lnTo>
                  <a:pt x="3943424" y="418949"/>
                </a:lnTo>
                <a:lnTo>
                  <a:pt x="3976843" y="406389"/>
                </a:lnTo>
                <a:close/>
                <a:moveTo>
                  <a:pt x="2550969" y="396302"/>
                </a:moveTo>
                <a:cubicBezTo>
                  <a:pt x="2547192" y="404805"/>
                  <a:pt x="2540927" y="411667"/>
                  <a:pt x="2532524" y="414901"/>
                </a:cubicBezTo>
                <a:cubicBezTo>
                  <a:pt x="2535009" y="409307"/>
                  <a:pt x="2537979" y="404732"/>
                  <a:pt x="2541149" y="401518"/>
                </a:cubicBezTo>
                <a:cubicBezTo>
                  <a:pt x="2544318" y="398303"/>
                  <a:pt x="2547687" y="396452"/>
                  <a:pt x="2550969" y="396302"/>
                </a:cubicBezTo>
                <a:close/>
                <a:moveTo>
                  <a:pt x="2550969" y="396302"/>
                </a:moveTo>
                <a:cubicBezTo>
                  <a:pt x="2553394" y="396575"/>
                  <a:pt x="2554605" y="396712"/>
                  <a:pt x="2555060" y="396763"/>
                </a:cubicBezTo>
                <a:cubicBezTo>
                  <a:pt x="2556423" y="396917"/>
                  <a:pt x="2550969" y="396302"/>
                  <a:pt x="2550969" y="396302"/>
                </a:cubicBezTo>
                <a:close/>
                <a:moveTo>
                  <a:pt x="2562951" y="385013"/>
                </a:moveTo>
                <a:cubicBezTo>
                  <a:pt x="2565265" y="385238"/>
                  <a:pt x="2566420" y="385349"/>
                  <a:pt x="2566854" y="385390"/>
                </a:cubicBezTo>
                <a:cubicBezTo>
                  <a:pt x="2568154" y="385516"/>
                  <a:pt x="2562951" y="385013"/>
                  <a:pt x="2562951" y="385013"/>
                </a:cubicBezTo>
                <a:close/>
                <a:moveTo>
                  <a:pt x="2559363" y="383420"/>
                </a:moveTo>
                <a:cubicBezTo>
                  <a:pt x="2558168" y="382888"/>
                  <a:pt x="2562951" y="385013"/>
                  <a:pt x="2562951" y="385013"/>
                </a:cubicBezTo>
                <a:cubicBezTo>
                  <a:pt x="2560825" y="384069"/>
                  <a:pt x="2559763" y="383597"/>
                  <a:pt x="2559363" y="383420"/>
                </a:cubicBezTo>
                <a:close/>
                <a:moveTo>
                  <a:pt x="2702279" y="372940"/>
                </a:moveTo>
                <a:lnTo>
                  <a:pt x="2692055" y="380834"/>
                </a:lnTo>
                <a:lnTo>
                  <a:pt x="2691714" y="381670"/>
                </a:lnTo>
                <a:cubicBezTo>
                  <a:pt x="2692460" y="382403"/>
                  <a:pt x="2694517" y="381843"/>
                  <a:pt x="2697325" y="379441"/>
                </a:cubicBezTo>
                <a:close/>
                <a:moveTo>
                  <a:pt x="2572706" y="370298"/>
                </a:moveTo>
                <a:cubicBezTo>
                  <a:pt x="2572473" y="370823"/>
                  <a:pt x="2571851" y="372222"/>
                  <a:pt x="2570607" y="375018"/>
                </a:cubicBezTo>
                <a:cubicBezTo>
                  <a:pt x="2570607" y="375018"/>
                  <a:pt x="2573404" y="368725"/>
                  <a:pt x="2572706" y="370298"/>
                </a:cubicBezTo>
                <a:close/>
                <a:moveTo>
                  <a:pt x="2914757" y="315321"/>
                </a:moveTo>
                <a:lnTo>
                  <a:pt x="2913719" y="316285"/>
                </a:lnTo>
                <a:cubicBezTo>
                  <a:pt x="2908777" y="320708"/>
                  <a:pt x="2903964" y="324925"/>
                  <a:pt x="2900423" y="328108"/>
                </a:cubicBezTo>
                <a:lnTo>
                  <a:pt x="2830257" y="386117"/>
                </a:lnTo>
                <a:lnTo>
                  <a:pt x="2799569" y="426130"/>
                </a:lnTo>
                <a:lnTo>
                  <a:pt x="2850720" y="385021"/>
                </a:lnTo>
                <a:lnTo>
                  <a:pt x="2890931" y="341573"/>
                </a:lnTo>
                <a:cubicBezTo>
                  <a:pt x="2894113" y="338029"/>
                  <a:pt x="2898637" y="332973"/>
                  <a:pt x="2903268" y="327846"/>
                </a:cubicBezTo>
                <a:close/>
                <a:moveTo>
                  <a:pt x="2574367" y="314393"/>
                </a:moveTo>
                <a:lnTo>
                  <a:pt x="2575346" y="314670"/>
                </a:lnTo>
                <a:lnTo>
                  <a:pt x="2572988" y="316592"/>
                </a:lnTo>
                <a:cubicBezTo>
                  <a:pt x="2573584" y="315250"/>
                  <a:pt x="2573881" y="314578"/>
                  <a:pt x="2574367" y="314393"/>
                </a:cubicBezTo>
                <a:close/>
                <a:moveTo>
                  <a:pt x="3097113" y="312227"/>
                </a:moveTo>
                <a:lnTo>
                  <a:pt x="3040037" y="329429"/>
                </a:lnTo>
                <a:lnTo>
                  <a:pt x="3040197" y="330359"/>
                </a:lnTo>
                <a:lnTo>
                  <a:pt x="3092556" y="315861"/>
                </a:lnTo>
                <a:close/>
                <a:moveTo>
                  <a:pt x="2579679" y="311135"/>
                </a:moveTo>
                <a:lnTo>
                  <a:pt x="2576865" y="315101"/>
                </a:lnTo>
                <a:lnTo>
                  <a:pt x="2575346" y="314670"/>
                </a:lnTo>
                <a:close/>
                <a:moveTo>
                  <a:pt x="3948789" y="294919"/>
                </a:moveTo>
                <a:cubicBezTo>
                  <a:pt x="3949060" y="295395"/>
                  <a:pt x="3949012" y="295549"/>
                  <a:pt x="3948705" y="295455"/>
                </a:cubicBezTo>
                <a:lnTo>
                  <a:pt x="3948412" y="295288"/>
                </a:lnTo>
                <a:close/>
                <a:moveTo>
                  <a:pt x="3132987" y="282732"/>
                </a:moveTo>
                <a:lnTo>
                  <a:pt x="3055917" y="304945"/>
                </a:lnTo>
                <a:lnTo>
                  <a:pt x="3048270" y="311035"/>
                </a:lnTo>
                <a:cubicBezTo>
                  <a:pt x="3043936" y="314608"/>
                  <a:pt x="3040924" y="318098"/>
                  <a:pt x="3039126" y="324132"/>
                </a:cubicBezTo>
                <a:lnTo>
                  <a:pt x="3039195" y="324531"/>
                </a:lnTo>
                <a:lnTo>
                  <a:pt x="3109482" y="302008"/>
                </a:lnTo>
                <a:lnTo>
                  <a:pt x="3110186" y="301801"/>
                </a:lnTo>
                <a:lnTo>
                  <a:pt x="3119973" y="293996"/>
                </a:lnTo>
                <a:cubicBezTo>
                  <a:pt x="3121775" y="292351"/>
                  <a:pt x="3126629" y="288124"/>
                  <a:pt x="3132464" y="283166"/>
                </a:cubicBezTo>
                <a:close/>
                <a:moveTo>
                  <a:pt x="3009150" y="280754"/>
                </a:moveTo>
                <a:lnTo>
                  <a:pt x="3007226" y="280835"/>
                </a:lnTo>
                <a:lnTo>
                  <a:pt x="3003964" y="281359"/>
                </a:lnTo>
                <a:lnTo>
                  <a:pt x="2998225" y="286289"/>
                </a:lnTo>
                <a:cubicBezTo>
                  <a:pt x="2993149" y="292120"/>
                  <a:pt x="2996958" y="289941"/>
                  <a:pt x="3002960" y="285565"/>
                </a:cubicBezTo>
                <a:close/>
                <a:moveTo>
                  <a:pt x="3232809" y="272241"/>
                </a:moveTo>
                <a:lnTo>
                  <a:pt x="3209722" y="277652"/>
                </a:lnTo>
                <a:cubicBezTo>
                  <a:pt x="3202812" y="279154"/>
                  <a:pt x="3196128" y="280544"/>
                  <a:pt x="3187694" y="282465"/>
                </a:cubicBezTo>
                <a:lnTo>
                  <a:pt x="3154775" y="293258"/>
                </a:lnTo>
                <a:lnTo>
                  <a:pt x="3146587" y="300245"/>
                </a:lnTo>
                <a:lnTo>
                  <a:pt x="3195204" y="286401"/>
                </a:lnTo>
                <a:lnTo>
                  <a:pt x="3227499" y="276895"/>
                </a:lnTo>
                <a:close/>
                <a:moveTo>
                  <a:pt x="3907316" y="267500"/>
                </a:moveTo>
                <a:cubicBezTo>
                  <a:pt x="3904498" y="268612"/>
                  <a:pt x="3902114" y="269652"/>
                  <a:pt x="3901869" y="269647"/>
                </a:cubicBezTo>
                <a:cubicBezTo>
                  <a:pt x="3901744" y="269644"/>
                  <a:pt x="3902156" y="269381"/>
                  <a:pt x="3903317" y="268735"/>
                </a:cubicBezTo>
                <a:lnTo>
                  <a:pt x="3904497" y="268099"/>
                </a:lnTo>
                <a:close/>
                <a:moveTo>
                  <a:pt x="3276111" y="261187"/>
                </a:moveTo>
                <a:cubicBezTo>
                  <a:pt x="3274895" y="261159"/>
                  <a:pt x="3271803" y="261636"/>
                  <a:pt x="3265907" y="262922"/>
                </a:cubicBezTo>
                <a:lnTo>
                  <a:pt x="3250817" y="267177"/>
                </a:lnTo>
                <a:lnTo>
                  <a:pt x="3246311" y="271357"/>
                </a:lnTo>
                <a:lnTo>
                  <a:pt x="3261497" y="266887"/>
                </a:lnTo>
                <a:cubicBezTo>
                  <a:pt x="3266532" y="265911"/>
                  <a:pt x="3279761" y="261275"/>
                  <a:pt x="3276111" y="261187"/>
                </a:cubicBezTo>
                <a:close/>
                <a:moveTo>
                  <a:pt x="2767710" y="237765"/>
                </a:moveTo>
                <a:cubicBezTo>
                  <a:pt x="2767477" y="238289"/>
                  <a:pt x="2766855" y="239688"/>
                  <a:pt x="2765612" y="242486"/>
                </a:cubicBezTo>
                <a:cubicBezTo>
                  <a:pt x="2765612" y="242486"/>
                  <a:pt x="2768409" y="236191"/>
                  <a:pt x="2767710" y="237765"/>
                </a:cubicBezTo>
                <a:close/>
                <a:moveTo>
                  <a:pt x="3888903" y="236231"/>
                </a:moveTo>
                <a:lnTo>
                  <a:pt x="3884623" y="238465"/>
                </a:lnTo>
                <a:lnTo>
                  <a:pt x="3887375" y="237560"/>
                </a:lnTo>
                <a:close/>
                <a:moveTo>
                  <a:pt x="2842517" y="227781"/>
                </a:moveTo>
                <a:lnTo>
                  <a:pt x="2839517" y="229481"/>
                </a:lnTo>
                <a:lnTo>
                  <a:pt x="2839567" y="228477"/>
                </a:lnTo>
                <a:cubicBezTo>
                  <a:pt x="2840180" y="227418"/>
                  <a:pt x="2841246" y="227045"/>
                  <a:pt x="2842517" y="227781"/>
                </a:cubicBezTo>
                <a:close/>
                <a:moveTo>
                  <a:pt x="3699597" y="224250"/>
                </a:moveTo>
                <a:lnTo>
                  <a:pt x="3684587" y="226696"/>
                </a:lnTo>
                <a:cubicBezTo>
                  <a:pt x="3681854" y="227261"/>
                  <a:pt x="3680114" y="227758"/>
                  <a:pt x="3680537" y="228042"/>
                </a:cubicBezTo>
                <a:lnTo>
                  <a:pt x="3683822" y="228070"/>
                </a:lnTo>
                <a:lnTo>
                  <a:pt x="3686411" y="227537"/>
                </a:lnTo>
                <a:close/>
                <a:moveTo>
                  <a:pt x="3883969" y="212275"/>
                </a:moveTo>
                <a:cubicBezTo>
                  <a:pt x="3885815" y="215535"/>
                  <a:pt x="3879364" y="219396"/>
                  <a:pt x="3879364" y="219396"/>
                </a:cubicBezTo>
                <a:cubicBezTo>
                  <a:pt x="3876140" y="221327"/>
                  <a:pt x="3883969" y="212275"/>
                  <a:pt x="3883969" y="212275"/>
                </a:cubicBezTo>
                <a:close/>
                <a:moveTo>
                  <a:pt x="2395705" y="207814"/>
                </a:moveTo>
                <a:cubicBezTo>
                  <a:pt x="2397199" y="211694"/>
                  <a:pt x="2393320" y="213185"/>
                  <a:pt x="2393320" y="213185"/>
                </a:cubicBezTo>
                <a:cubicBezTo>
                  <a:pt x="2392574" y="211246"/>
                  <a:pt x="2393170" y="209904"/>
                  <a:pt x="2393953" y="209045"/>
                </a:cubicBezTo>
                <a:cubicBezTo>
                  <a:pt x="2394736" y="208187"/>
                  <a:pt x="2395705" y="207814"/>
                  <a:pt x="2395705" y="207814"/>
                </a:cubicBezTo>
                <a:close/>
                <a:moveTo>
                  <a:pt x="3102652" y="206608"/>
                </a:moveTo>
                <a:lnTo>
                  <a:pt x="3085206" y="211581"/>
                </a:lnTo>
                <a:lnTo>
                  <a:pt x="3073803" y="221375"/>
                </a:lnTo>
                <a:lnTo>
                  <a:pt x="3091027" y="216395"/>
                </a:lnTo>
                <a:lnTo>
                  <a:pt x="3097865" y="211010"/>
                </a:lnTo>
                <a:close/>
                <a:moveTo>
                  <a:pt x="3432103" y="205482"/>
                </a:moveTo>
                <a:cubicBezTo>
                  <a:pt x="3434767" y="206429"/>
                  <a:pt x="3432175" y="209504"/>
                  <a:pt x="3430842" y="209030"/>
                </a:cubicBezTo>
                <a:cubicBezTo>
                  <a:pt x="3430177" y="208793"/>
                  <a:pt x="3430492" y="207907"/>
                  <a:pt x="3430973" y="207079"/>
                </a:cubicBezTo>
                <a:cubicBezTo>
                  <a:pt x="3431455" y="206251"/>
                  <a:pt x="3432103" y="205482"/>
                  <a:pt x="3432103" y="205482"/>
                </a:cubicBezTo>
                <a:close/>
                <a:moveTo>
                  <a:pt x="2784104" y="200865"/>
                </a:moveTo>
                <a:cubicBezTo>
                  <a:pt x="2786230" y="201810"/>
                  <a:pt x="2787293" y="202282"/>
                  <a:pt x="2787692" y="202459"/>
                </a:cubicBezTo>
                <a:cubicBezTo>
                  <a:pt x="2788888" y="202991"/>
                  <a:pt x="2784104" y="200865"/>
                  <a:pt x="2784104" y="200865"/>
                </a:cubicBezTo>
                <a:close/>
                <a:moveTo>
                  <a:pt x="2402169" y="200504"/>
                </a:moveTo>
                <a:cubicBezTo>
                  <a:pt x="2403661" y="204383"/>
                  <a:pt x="2401076" y="210201"/>
                  <a:pt x="2395705" y="207814"/>
                </a:cubicBezTo>
                <a:cubicBezTo>
                  <a:pt x="2396998" y="204906"/>
                  <a:pt x="2397943" y="202780"/>
                  <a:pt x="2398901" y="201531"/>
                </a:cubicBezTo>
                <a:cubicBezTo>
                  <a:pt x="2399858" y="200281"/>
                  <a:pt x="2400826" y="199907"/>
                  <a:pt x="2402169" y="200504"/>
                </a:cubicBezTo>
                <a:close/>
                <a:moveTo>
                  <a:pt x="2402169" y="200504"/>
                </a:moveTo>
                <a:cubicBezTo>
                  <a:pt x="2404294" y="201449"/>
                  <a:pt x="2405358" y="201921"/>
                  <a:pt x="2405756" y="202098"/>
                </a:cubicBezTo>
                <a:cubicBezTo>
                  <a:pt x="2406952" y="202630"/>
                  <a:pt x="2402169" y="200504"/>
                  <a:pt x="2402169" y="200504"/>
                </a:cubicBezTo>
                <a:close/>
                <a:moveTo>
                  <a:pt x="2516287" y="198157"/>
                </a:moveTo>
                <a:cubicBezTo>
                  <a:pt x="2516287" y="198157"/>
                  <a:pt x="2513217" y="199338"/>
                  <a:pt x="2509848" y="201190"/>
                </a:cubicBezTo>
                <a:cubicBezTo>
                  <a:pt x="2506479" y="203043"/>
                  <a:pt x="2502812" y="205567"/>
                  <a:pt x="2501619" y="208251"/>
                </a:cubicBezTo>
                <a:cubicBezTo>
                  <a:pt x="2501720" y="215263"/>
                  <a:pt x="2519271" y="205913"/>
                  <a:pt x="2516287" y="198157"/>
                </a:cubicBezTo>
                <a:close/>
                <a:moveTo>
                  <a:pt x="3811071" y="193714"/>
                </a:moveTo>
                <a:cubicBezTo>
                  <a:pt x="3812765" y="193560"/>
                  <a:pt x="3814385" y="193746"/>
                  <a:pt x="3814667" y="194538"/>
                </a:cubicBezTo>
                <a:cubicBezTo>
                  <a:pt x="3814667" y="194538"/>
                  <a:pt x="3810519" y="197060"/>
                  <a:pt x="3807856" y="196114"/>
                </a:cubicBezTo>
                <a:cubicBezTo>
                  <a:pt x="3806801" y="195739"/>
                  <a:pt x="3806652" y="195321"/>
                  <a:pt x="3807035" y="194938"/>
                </a:cubicBezTo>
                <a:cubicBezTo>
                  <a:pt x="3807609" y="194364"/>
                  <a:pt x="3809376" y="193868"/>
                  <a:pt x="3811071" y="193714"/>
                </a:cubicBezTo>
                <a:close/>
                <a:moveTo>
                  <a:pt x="2953665" y="193141"/>
                </a:moveTo>
                <a:cubicBezTo>
                  <a:pt x="2955679" y="194036"/>
                  <a:pt x="2956685" y="194484"/>
                  <a:pt x="2957064" y="194651"/>
                </a:cubicBezTo>
                <a:cubicBezTo>
                  <a:pt x="2958197" y="195155"/>
                  <a:pt x="2953665" y="193141"/>
                  <a:pt x="2953665" y="193141"/>
                </a:cubicBezTo>
                <a:close/>
                <a:moveTo>
                  <a:pt x="3765227" y="185806"/>
                </a:moveTo>
                <a:cubicBezTo>
                  <a:pt x="3766638" y="185615"/>
                  <a:pt x="3768172" y="185700"/>
                  <a:pt x="3769615" y="186212"/>
                </a:cubicBezTo>
                <a:cubicBezTo>
                  <a:pt x="3767119" y="189014"/>
                  <a:pt x="3765564" y="188461"/>
                  <a:pt x="3761568" y="187042"/>
                </a:cubicBezTo>
                <a:cubicBezTo>
                  <a:pt x="3762525" y="186459"/>
                  <a:pt x="3763815" y="185995"/>
                  <a:pt x="3765227" y="185806"/>
                </a:cubicBezTo>
                <a:close/>
                <a:moveTo>
                  <a:pt x="3671971" y="170851"/>
                </a:moveTo>
                <a:lnTo>
                  <a:pt x="3672717" y="172952"/>
                </a:lnTo>
                <a:cubicBezTo>
                  <a:pt x="3659642" y="174914"/>
                  <a:pt x="3647912" y="176432"/>
                  <a:pt x="3648336" y="175853"/>
                </a:cubicBezTo>
                <a:cubicBezTo>
                  <a:pt x="3648549" y="175564"/>
                  <a:pt x="3651800" y="174750"/>
                  <a:pt x="3659441" y="173205"/>
                </a:cubicBezTo>
                <a:close/>
                <a:moveTo>
                  <a:pt x="3672069" y="170832"/>
                </a:moveTo>
                <a:lnTo>
                  <a:pt x="3671971" y="170851"/>
                </a:lnTo>
                <a:lnTo>
                  <a:pt x="3671967" y="170841"/>
                </a:lnTo>
                <a:close/>
                <a:moveTo>
                  <a:pt x="3696883" y="166171"/>
                </a:moveTo>
                <a:cubicBezTo>
                  <a:pt x="3694253" y="167234"/>
                  <a:pt x="3687880" y="168812"/>
                  <a:pt x="3682235" y="169917"/>
                </a:cubicBezTo>
                <a:lnTo>
                  <a:pt x="3672069" y="170832"/>
                </a:lnTo>
                <a:close/>
                <a:moveTo>
                  <a:pt x="3926929" y="152360"/>
                </a:moveTo>
                <a:lnTo>
                  <a:pt x="3920430" y="153091"/>
                </a:lnTo>
                <a:lnTo>
                  <a:pt x="3921722" y="152577"/>
                </a:lnTo>
                <a:close/>
                <a:moveTo>
                  <a:pt x="3763148" y="151637"/>
                </a:moveTo>
                <a:cubicBezTo>
                  <a:pt x="3763148" y="151637"/>
                  <a:pt x="3756796" y="152493"/>
                  <a:pt x="3755306" y="153519"/>
                </a:cubicBezTo>
                <a:cubicBezTo>
                  <a:pt x="3754809" y="153862"/>
                  <a:pt x="3754852" y="154223"/>
                  <a:pt x="3755851" y="154578"/>
                </a:cubicBezTo>
                <a:cubicBezTo>
                  <a:pt x="3761402" y="156550"/>
                  <a:pt x="3766034" y="152664"/>
                  <a:pt x="3763148" y="151637"/>
                </a:cubicBezTo>
                <a:close/>
                <a:moveTo>
                  <a:pt x="2359002" y="148100"/>
                </a:moveTo>
                <a:lnTo>
                  <a:pt x="2356200" y="150111"/>
                </a:lnTo>
                <a:lnTo>
                  <a:pt x="2356142" y="149107"/>
                </a:lnTo>
                <a:cubicBezTo>
                  <a:pt x="2356640" y="147989"/>
                  <a:pt x="2357659" y="147504"/>
                  <a:pt x="2359002" y="148100"/>
                </a:cubicBezTo>
                <a:close/>
                <a:moveTo>
                  <a:pt x="3852420" y="141519"/>
                </a:moveTo>
                <a:cubicBezTo>
                  <a:pt x="3854343" y="141473"/>
                  <a:pt x="3856542" y="141794"/>
                  <a:pt x="3859607" y="141961"/>
                </a:cubicBezTo>
                <a:cubicBezTo>
                  <a:pt x="3855780" y="144290"/>
                  <a:pt x="3850883" y="144701"/>
                  <a:pt x="3846886" y="143281"/>
                </a:cubicBezTo>
                <a:cubicBezTo>
                  <a:pt x="3848849" y="141979"/>
                  <a:pt x="3850497" y="141565"/>
                  <a:pt x="3852420" y="141519"/>
                </a:cubicBezTo>
                <a:close/>
                <a:moveTo>
                  <a:pt x="3861144" y="140892"/>
                </a:moveTo>
                <a:cubicBezTo>
                  <a:pt x="3861910" y="140934"/>
                  <a:pt x="3862966" y="141309"/>
                  <a:pt x="3864408" y="141822"/>
                </a:cubicBezTo>
                <a:cubicBezTo>
                  <a:pt x="3863244" y="145098"/>
                  <a:pt x="3860940" y="142434"/>
                  <a:pt x="3859607" y="141961"/>
                </a:cubicBezTo>
                <a:cubicBezTo>
                  <a:pt x="3859898" y="141142"/>
                  <a:pt x="3860378" y="140851"/>
                  <a:pt x="3861144" y="140892"/>
                </a:cubicBezTo>
                <a:close/>
                <a:moveTo>
                  <a:pt x="3865945" y="140754"/>
                </a:moveTo>
                <a:cubicBezTo>
                  <a:pt x="3866711" y="140796"/>
                  <a:pt x="3867765" y="141170"/>
                  <a:pt x="3869209" y="141683"/>
                </a:cubicBezTo>
                <a:cubicBezTo>
                  <a:pt x="3868046" y="144959"/>
                  <a:pt x="3865740" y="142296"/>
                  <a:pt x="3864408" y="141822"/>
                </a:cubicBezTo>
                <a:cubicBezTo>
                  <a:pt x="3864699" y="141004"/>
                  <a:pt x="3865178" y="140713"/>
                  <a:pt x="3865945" y="140754"/>
                </a:cubicBezTo>
                <a:close/>
                <a:moveTo>
                  <a:pt x="3204291" y="118157"/>
                </a:moveTo>
                <a:cubicBezTo>
                  <a:pt x="3206566" y="118625"/>
                  <a:pt x="3207703" y="118860"/>
                  <a:pt x="3208131" y="118948"/>
                </a:cubicBezTo>
                <a:cubicBezTo>
                  <a:pt x="3209411" y="119213"/>
                  <a:pt x="3204291" y="118157"/>
                  <a:pt x="3204291" y="118157"/>
                </a:cubicBezTo>
                <a:close/>
                <a:moveTo>
                  <a:pt x="3200273" y="117262"/>
                </a:moveTo>
                <a:cubicBezTo>
                  <a:pt x="3198933" y="116963"/>
                  <a:pt x="3204291" y="118157"/>
                  <a:pt x="3204291" y="118157"/>
                </a:cubicBezTo>
                <a:cubicBezTo>
                  <a:pt x="3201909" y="117626"/>
                  <a:pt x="3200719" y="117361"/>
                  <a:pt x="3200273" y="117262"/>
                </a:cubicBezTo>
                <a:close/>
                <a:moveTo>
                  <a:pt x="2692561" y="61976"/>
                </a:moveTo>
                <a:lnTo>
                  <a:pt x="2690584" y="64049"/>
                </a:lnTo>
                <a:cubicBezTo>
                  <a:pt x="2690211" y="64427"/>
                  <a:pt x="2690403" y="64205"/>
                  <a:pt x="2691006" y="63561"/>
                </a:cubicBezTo>
                <a:close/>
                <a:moveTo>
                  <a:pt x="2693539" y="60951"/>
                </a:moveTo>
                <a:lnTo>
                  <a:pt x="2693406" y="61117"/>
                </a:lnTo>
                <a:lnTo>
                  <a:pt x="2692561" y="61976"/>
                </a:lnTo>
                <a:close/>
                <a:moveTo>
                  <a:pt x="3737426" y="47651"/>
                </a:moveTo>
                <a:cubicBezTo>
                  <a:pt x="3723989" y="55696"/>
                  <a:pt x="3711622" y="58010"/>
                  <a:pt x="3696876" y="62474"/>
                </a:cubicBezTo>
                <a:cubicBezTo>
                  <a:pt x="3691769" y="65532"/>
                  <a:pt x="3678232" y="69273"/>
                  <a:pt x="3669150" y="71984"/>
                </a:cubicBezTo>
                <a:lnTo>
                  <a:pt x="3667602" y="72533"/>
                </a:lnTo>
                <a:lnTo>
                  <a:pt x="3676364" y="62786"/>
                </a:lnTo>
                <a:close/>
                <a:moveTo>
                  <a:pt x="3742017" y="43292"/>
                </a:moveTo>
                <a:lnTo>
                  <a:pt x="3737426" y="47651"/>
                </a:lnTo>
                <a:cubicBezTo>
                  <a:pt x="3737426" y="47651"/>
                  <a:pt x="3738334" y="46790"/>
                  <a:pt x="3739466" y="45713"/>
                </a:cubicBezTo>
                <a:close/>
                <a:moveTo>
                  <a:pt x="3743547" y="41838"/>
                </a:moveTo>
                <a:cubicBezTo>
                  <a:pt x="3744228" y="41192"/>
                  <a:pt x="3743773" y="41622"/>
                  <a:pt x="3742868" y="42484"/>
                </a:cubicBezTo>
                <a:lnTo>
                  <a:pt x="3742017" y="43292"/>
                </a:lnTo>
                <a:close/>
                <a:moveTo>
                  <a:pt x="2699525" y="9956"/>
                </a:moveTo>
                <a:cubicBezTo>
                  <a:pt x="2701188" y="10795"/>
                  <a:pt x="2678918" y="37172"/>
                  <a:pt x="2668477" y="49815"/>
                </a:cubicBezTo>
                <a:cubicBezTo>
                  <a:pt x="2654556" y="66673"/>
                  <a:pt x="2638795" y="86466"/>
                  <a:pt x="2633525" y="91090"/>
                </a:cubicBezTo>
                <a:cubicBezTo>
                  <a:pt x="2631139" y="96460"/>
                  <a:pt x="2626168" y="107648"/>
                  <a:pt x="2624975" y="110334"/>
                </a:cubicBezTo>
                <a:cubicBezTo>
                  <a:pt x="2618710" y="117196"/>
                  <a:pt x="2614633" y="119135"/>
                  <a:pt x="2609113" y="123114"/>
                </a:cubicBezTo>
                <a:cubicBezTo>
                  <a:pt x="2607921" y="125799"/>
                  <a:pt x="2607275" y="135694"/>
                  <a:pt x="2600366" y="142806"/>
                </a:cubicBezTo>
                <a:cubicBezTo>
                  <a:pt x="2594100" y="149668"/>
                  <a:pt x="2574362" y="163941"/>
                  <a:pt x="2564121" y="179754"/>
                </a:cubicBezTo>
                <a:cubicBezTo>
                  <a:pt x="2546421" y="205115"/>
                  <a:pt x="2580280" y="173537"/>
                  <a:pt x="2586743" y="166227"/>
                </a:cubicBezTo>
                <a:cubicBezTo>
                  <a:pt x="2597532" y="157624"/>
                  <a:pt x="2606183" y="145391"/>
                  <a:pt x="2611453" y="140765"/>
                </a:cubicBezTo>
                <a:cubicBezTo>
                  <a:pt x="2615332" y="139274"/>
                  <a:pt x="2621150" y="141859"/>
                  <a:pt x="2626220" y="137682"/>
                </a:cubicBezTo>
                <a:cubicBezTo>
                  <a:pt x="2639384" y="130670"/>
                  <a:pt x="2658951" y="104497"/>
                  <a:pt x="2676701" y="81737"/>
                </a:cubicBezTo>
                <a:lnTo>
                  <a:pt x="2693406" y="61117"/>
                </a:lnTo>
                <a:lnTo>
                  <a:pt x="2698411" y="56015"/>
                </a:lnTo>
                <a:cubicBezTo>
                  <a:pt x="2705075" y="49464"/>
                  <a:pt x="2713601" y="41731"/>
                  <a:pt x="2714472" y="43994"/>
                </a:cubicBezTo>
                <a:cubicBezTo>
                  <a:pt x="2718649" y="49065"/>
                  <a:pt x="2688567" y="72140"/>
                  <a:pt x="2688567" y="72140"/>
                </a:cubicBezTo>
                <a:cubicBezTo>
                  <a:pt x="2660079" y="106104"/>
                  <a:pt x="2635370" y="131565"/>
                  <a:pt x="2608273" y="162395"/>
                </a:cubicBezTo>
                <a:cubicBezTo>
                  <a:pt x="2601810" y="169706"/>
                  <a:pt x="2596839" y="180894"/>
                  <a:pt x="2587988" y="193575"/>
                </a:cubicBezTo>
                <a:cubicBezTo>
                  <a:pt x="2575261" y="207747"/>
                  <a:pt x="2567058" y="210533"/>
                  <a:pt x="2564772" y="222915"/>
                </a:cubicBezTo>
                <a:cubicBezTo>
                  <a:pt x="2564127" y="232809"/>
                  <a:pt x="2572183" y="236388"/>
                  <a:pt x="2569795" y="241759"/>
                </a:cubicBezTo>
                <a:cubicBezTo>
                  <a:pt x="2563633" y="255633"/>
                  <a:pt x="2527088" y="286017"/>
                  <a:pt x="2513913" y="299991"/>
                </a:cubicBezTo>
                <a:cubicBezTo>
                  <a:pt x="2491963" y="323463"/>
                  <a:pt x="2470310" y="346263"/>
                  <a:pt x="2447657" y="369355"/>
                </a:cubicBezTo>
                <a:lnTo>
                  <a:pt x="2403549" y="412767"/>
                </a:lnTo>
                <a:lnTo>
                  <a:pt x="2413077" y="410303"/>
                </a:lnTo>
                <a:lnTo>
                  <a:pt x="2494592" y="330057"/>
                </a:lnTo>
                <a:cubicBezTo>
                  <a:pt x="2528220" y="296434"/>
                  <a:pt x="2562713" y="261923"/>
                  <a:pt x="2600623" y="225447"/>
                </a:cubicBezTo>
                <a:cubicBezTo>
                  <a:pt x="2606887" y="218584"/>
                  <a:pt x="2623495" y="202919"/>
                  <a:pt x="2641939" y="184321"/>
                </a:cubicBezTo>
                <a:cubicBezTo>
                  <a:pt x="2648403" y="177011"/>
                  <a:pt x="2699016" y="123404"/>
                  <a:pt x="2674605" y="155428"/>
                </a:cubicBezTo>
                <a:cubicBezTo>
                  <a:pt x="2651635" y="185414"/>
                  <a:pt x="2690465" y="142648"/>
                  <a:pt x="2695537" y="138471"/>
                </a:cubicBezTo>
                <a:cubicBezTo>
                  <a:pt x="2699614" y="136531"/>
                  <a:pt x="2714383" y="133447"/>
                  <a:pt x="2715875" y="137325"/>
                </a:cubicBezTo>
                <a:cubicBezTo>
                  <a:pt x="2714682" y="140010"/>
                  <a:pt x="2658798" y="198242"/>
                  <a:pt x="2652335" y="205552"/>
                </a:cubicBezTo>
                <a:cubicBezTo>
                  <a:pt x="2637221" y="225095"/>
                  <a:pt x="2622654" y="242201"/>
                  <a:pt x="2612612" y="257566"/>
                </a:cubicBezTo>
                <a:cubicBezTo>
                  <a:pt x="2611419" y="260252"/>
                  <a:pt x="2610325" y="269949"/>
                  <a:pt x="2609132" y="272633"/>
                </a:cubicBezTo>
                <a:cubicBezTo>
                  <a:pt x="2595312" y="296502"/>
                  <a:pt x="2552848" y="317290"/>
                  <a:pt x="2560160" y="323754"/>
                </a:cubicBezTo>
                <a:cubicBezTo>
                  <a:pt x="2560160" y="323754"/>
                  <a:pt x="2569109" y="318085"/>
                  <a:pt x="2576865" y="315101"/>
                </a:cubicBezTo>
                <a:cubicBezTo>
                  <a:pt x="2582048" y="309768"/>
                  <a:pt x="2586309" y="305833"/>
                  <a:pt x="2581341" y="309779"/>
                </a:cubicBezTo>
                <a:lnTo>
                  <a:pt x="2579679" y="311135"/>
                </a:lnTo>
                <a:lnTo>
                  <a:pt x="2581887" y="308021"/>
                </a:lnTo>
                <a:cubicBezTo>
                  <a:pt x="2583590" y="306298"/>
                  <a:pt x="2584969" y="305304"/>
                  <a:pt x="2584969" y="305304"/>
                </a:cubicBezTo>
                <a:cubicBezTo>
                  <a:pt x="2584969" y="305304"/>
                  <a:pt x="2593026" y="308883"/>
                  <a:pt x="2598744" y="304457"/>
                </a:cubicBezTo>
                <a:cubicBezTo>
                  <a:pt x="2611771" y="296848"/>
                  <a:pt x="2636181" y="264825"/>
                  <a:pt x="2646524" y="256022"/>
                </a:cubicBezTo>
                <a:cubicBezTo>
                  <a:pt x="2647716" y="253337"/>
                  <a:pt x="2653534" y="255922"/>
                  <a:pt x="2657412" y="254430"/>
                </a:cubicBezTo>
                <a:cubicBezTo>
                  <a:pt x="2674318" y="245328"/>
                  <a:pt x="2696242" y="211664"/>
                  <a:pt x="2713295" y="196198"/>
                </a:cubicBezTo>
                <a:cubicBezTo>
                  <a:pt x="2727416" y="178893"/>
                  <a:pt x="2743921" y="156216"/>
                  <a:pt x="2767240" y="133889"/>
                </a:cubicBezTo>
                <a:cubicBezTo>
                  <a:pt x="2767240" y="133889"/>
                  <a:pt x="2772510" y="129265"/>
                  <a:pt x="2775643" y="130656"/>
                </a:cubicBezTo>
                <a:cubicBezTo>
                  <a:pt x="2777236" y="141545"/>
                  <a:pt x="2732787" y="181279"/>
                  <a:pt x="2725131" y="191274"/>
                </a:cubicBezTo>
                <a:cubicBezTo>
                  <a:pt x="2682025" y="243662"/>
                  <a:pt x="2636956" y="292632"/>
                  <a:pt x="2590687" y="340533"/>
                </a:cubicBezTo>
                <a:lnTo>
                  <a:pt x="2483410" y="448720"/>
                </a:lnTo>
                <a:lnTo>
                  <a:pt x="2480800" y="455086"/>
                </a:lnTo>
                <a:lnTo>
                  <a:pt x="2480617" y="461643"/>
                </a:lnTo>
                <a:lnTo>
                  <a:pt x="2489926" y="452577"/>
                </a:lnTo>
                <a:cubicBezTo>
                  <a:pt x="2503599" y="439293"/>
                  <a:pt x="2517483" y="426438"/>
                  <a:pt x="2532524" y="414901"/>
                </a:cubicBezTo>
                <a:cubicBezTo>
                  <a:pt x="2517795" y="434481"/>
                  <a:pt x="2501780" y="451530"/>
                  <a:pt x="2485419" y="467935"/>
                </a:cubicBezTo>
                <a:lnTo>
                  <a:pt x="2480741" y="472613"/>
                </a:lnTo>
                <a:lnTo>
                  <a:pt x="2481806" y="478534"/>
                </a:lnTo>
                <a:lnTo>
                  <a:pt x="2471442" y="481912"/>
                </a:lnTo>
                <a:lnTo>
                  <a:pt x="2442261" y="511093"/>
                </a:lnTo>
                <a:lnTo>
                  <a:pt x="2455727" y="505959"/>
                </a:lnTo>
                <a:lnTo>
                  <a:pt x="2498667" y="465771"/>
                </a:lnTo>
                <a:cubicBezTo>
                  <a:pt x="2529170" y="436319"/>
                  <a:pt x="2559673" y="406868"/>
                  <a:pt x="2592239" y="378198"/>
                </a:cubicBezTo>
                <a:cubicBezTo>
                  <a:pt x="2640764" y="336525"/>
                  <a:pt x="2675118" y="282124"/>
                  <a:pt x="2726329" y="241644"/>
                </a:cubicBezTo>
                <a:cubicBezTo>
                  <a:pt x="2717033" y="254125"/>
                  <a:pt x="2700426" y="269790"/>
                  <a:pt x="2722851" y="256711"/>
                </a:cubicBezTo>
                <a:cubicBezTo>
                  <a:pt x="2733192" y="247908"/>
                  <a:pt x="2771823" y="205590"/>
                  <a:pt x="2784104" y="200865"/>
                </a:cubicBezTo>
                <a:cubicBezTo>
                  <a:pt x="2761435" y="237413"/>
                  <a:pt x="2746767" y="247509"/>
                  <a:pt x="2723549" y="276849"/>
                </a:cubicBezTo>
                <a:cubicBezTo>
                  <a:pt x="2689989" y="314989"/>
                  <a:pt x="2719771" y="285351"/>
                  <a:pt x="2735931" y="279135"/>
                </a:cubicBezTo>
                <a:cubicBezTo>
                  <a:pt x="2748213" y="274410"/>
                  <a:pt x="2721263" y="289230"/>
                  <a:pt x="2730960" y="290323"/>
                </a:cubicBezTo>
                <a:cubicBezTo>
                  <a:pt x="2740656" y="291416"/>
                  <a:pt x="2755671" y="264863"/>
                  <a:pt x="2766012" y="256060"/>
                </a:cubicBezTo>
                <a:cubicBezTo>
                  <a:pt x="2775309" y="243578"/>
                  <a:pt x="2785351" y="228213"/>
                  <a:pt x="2799571" y="217919"/>
                </a:cubicBezTo>
                <a:cubicBezTo>
                  <a:pt x="2799571" y="217919"/>
                  <a:pt x="2805390" y="220503"/>
                  <a:pt x="2809268" y="219012"/>
                </a:cubicBezTo>
                <a:cubicBezTo>
                  <a:pt x="2814537" y="214387"/>
                  <a:pt x="2844319" y="184748"/>
                  <a:pt x="2850783" y="177439"/>
                </a:cubicBezTo>
                <a:cubicBezTo>
                  <a:pt x="2890460" y="148445"/>
                  <a:pt x="2834576" y="206678"/>
                  <a:pt x="2825727" y="219359"/>
                </a:cubicBezTo>
                <a:cubicBezTo>
                  <a:pt x="2806088" y="240641"/>
                  <a:pt x="2789482" y="256306"/>
                  <a:pt x="2784510" y="267495"/>
                </a:cubicBezTo>
                <a:lnTo>
                  <a:pt x="2775555" y="279330"/>
                </a:lnTo>
                <a:lnTo>
                  <a:pt x="2794303" y="262360"/>
                </a:lnTo>
                <a:cubicBezTo>
                  <a:pt x="2803615" y="253859"/>
                  <a:pt x="2812820" y="245835"/>
                  <a:pt x="2822468" y="239141"/>
                </a:cubicBezTo>
                <a:lnTo>
                  <a:pt x="2839517" y="229481"/>
                </a:lnTo>
                <a:lnTo>
                  <a:pt x="2839326" y="233290"/>
                </a:lnTo>
                <a:cubicBezTo>
                  <a:pt x="2818064" y="248988"/>
                  <a:pt x="2799239" y="263409"/>
                  <a:pt x="2800460" y="263622"/>
                </a:cubicBezTo>
                <a:lnTo>
                  <a:pt x="2804420" y="261456"/>
                </a:lnTo>
                <a:lnTo>
                  <a:pt x="2808128" y="257156"/>
                </a:lnTo>
                <a:cubicBezTo>
                  <a:pt x="2814629" y="250063"/>
                  <a:pt x="2821478" y="243997"/>
                  <a:pt x="2829558" y="240888"/>
                </a:cubicBezTo>
                <a:lnTo>
                  <a:pt x="2835519" y="240764"/>
                </a:lnTo>
                <a:lnTo>
                  <a:pt x="2844465" y="234664"/>
                </a:lnTo>
                <a:lnTo>
                  <a:pt x="2850216" y="230673"/>
                </a:lnTo>
                <a:lnTo>
                  <a:pt x="2854405" y="225598"/>
                </a:lnTo>
                <a:lnTo>
                  <a:pt x="2844408" y="232838"/>
                </a:lnTo>
                <a:cubicBezTo>
                  <a:pt x="2841414" y="235242"/>
                  <a:pt x="2839760" y="236937"/>
                  <a:pt x="2840395" y="237305"/>
                </a:cubicBezTo>
                <a:cubicBezTo>
                  <a:pt x="2837853" y="235832"/>
                  <a:pt x="2837853" y="235832"/>
                  <a:pt x="2839326" y="233290"/>
                </a:cubicBezTo>
                <a:lnTo>
                  <a:pt x="2859443" y="219497"/>
                </a:lnTo>
                <a:lnTo>
                  <a:pt x="2861727" y="216731"/>
                </a:lnTo>
                <a:cubicBezTo>
                  <a:pt x="2866948" y="208601"/>
                  <a:pt x="2872317" y="200135"/>
                  <a:pt x="2880023" y="193645"/>
                </a:cubicBezTo>
                <a:cubicBezTo>
                  <a:pt x="2879427" y="194988"/>
                  <a:pt x="2882248" y="197984"/>
                  <a:pt x="2885393" y="200252"/>
                </a:cubicBezTo>
                <a:lnTo>
                  <a:pt x="2887963" y="201040"/>
                </a:lnTo>
                <a:lnTo>
                  <a:pt x="2888285" y="200847"/>
                </a:lnTo>
                <a:cubicBezTo>
                  <a:pt x="2891681" y="199030"/>
                  <a:pt x="2893930" y="198140"/>
                  <a:pt x="2894566" y="198508"/>
                </a:cubicBezTo>
                <a:cubicBezTo>
                  <a:pt x="2893930" y="198140"/>
                  <a:pt x="2892978" y="198684"/>
                  <a:pt x="2891907" y="199708"/>
                </a:cubicBezTo>
                <a:lnTo>
                  <a:pt x="2890230" y="201736"/>
                </a:lnTo>
                <a:lnTo>
                  <a:pt x="2892704" y="202496"/>
                </a:lnTo>
                <a:cubicBezTo>
                  <a:pt x="2903594" y="200903"/>
                  <a:pt x="2927057" y="148093"/>
                  <a:pt x="2942124" y="151574"/>
                </a:cubicBezTo>
                <a:cubicBezTo>
                  <a:pt x="2932381" y="173502"/>
                  <a:pt x="2916220" y="179719"/>
                  <a:pt x="2904787" y="198217"/>
                </a:cubicBezTo>
                <a:cubicBezTo>
                  <a:pt x="2897281" y="211495"/>
                  <a:pt x="2889287" y="223753"/>
                  <a:pt x="2880141" y="235898"/>
                </a:cubicBezTo>
                <a:lnTo>
                  <a:pt x="2864497" y="254229"/>
                </a:lnTo>
                <a:lnTo>
                  <a:pt x="2866668" y="252525"/>
                </a:lnTo>
                <a:cubicBezTo>
                  <a:pt x="2895674" y="226881"/>
                  <a:pt x="2914281" y="213323"/>
                  <a:pt x="2949844" y="188083"/>
                </a:cubicBezTo>
                <a:cubicBezTo>
                  <a:pt x="2970994" y="175998"/>
                  <a:pt x="2958945" y="189959"/>
                  <a:pt x="2940516" y="204185"/>
                </a:cubicBezTo>
                <a:cubicBezTo>
                  <a:pt x="2933555" y="210340"/>
                  <a:pt x="2930589" y="208622"/>
                  <a:pt x="2918963" y="222828"/>
                </a:cubicBezTo>
                <a:cubicBezTo>
                  <a:pt x="2916163" y="229129"/>
                  <a:pt x="2911747" y="235591"/>
                  <a:pt x="2906246" y="242140"/>
                </a:cubicBezTo>
                <a:lnTo>
                  <a:pt x="2891158" y="257704"/>
                </a:lnTo>
                <a:lnTo>
                  <a:pt x="2888933" y="264054"/>
                </a:lnTo>
                <a:cubicBezTo>
                  <a:pt x="2891618" y="265246"/>
                  <a:pt x="2921299" y="228597"/>
                  <a:pt x="2921299" y="228597"/>
                </a:cubicBezTo>
                <a:cubicBezTo>
                  <a:pt x="2937905" y="212933"/>
                  <a:pt x="2938998" y="203236"/>
                  <a:pt x="2953665" y="193141"/>
                </a:cubicBezTo>
                <a:cubicBezTo>
                  <a:pt x="2948695" y="204329"/>
                  <a:pt x="2915134" y="242471"/>
                  <a:pt x="2917821" y="243665"/>
                </a:cubicBezTo>
                <a:cubicBezTo>
                  <a:pt x="2920505" y="244857"/>
                  <a:pt x="2959883" y="209301"/>
                  <a:pt x="2929009" y="248635"/>
                </a:cubicBezTo>
                <a:cubicBezTo>
                  <a:pt x="2919339" y="262559"/>
                  <a:pt x="2906983" y="275289"/>
                  <a:pt x="2895331" y="288398"/>
                </a:cubicBezTo>
                <a:lnTo>
                  <a:pt x="2879334" y="307895"/>
                </a:lnTo>
                <a:lnTo>
                  <a:pt x="2881355" y="306310"/>
                </a:lnTo>
                <a:lnTo>
                  <a:pt x="2878653" y="308796"/>
                </a:lnTo>
                <a:lnTo>
                  <a:pt x="2865868" y="330437"/>
                </a:lnTo>
                <a:cubicBezTo>
                  <a:pt x="2863482" y="335807"/>
                  <a:pt x="2897889" y="311440"/>
                  <a:pt x="2896148" y="306915"/>
                </a:cubicBezTo>
                <a:cubicBezTo>
                  <a:pt x="2897764" y="311116"/>
                  <a:pt x="2885546" y="325649"/>
                  <a:pt x="2872116" y="340046"/>
                </a:cubicBezTo>
                <a:lnTo>
                  <a:pt x="2863117" y="349371"/>
                </a:lnTo>
                <a:lnTo>
                  <a:pt x="2882219" y="335107"/>
                </a:lnTo>
                <a:cubicBezTo>
                  <a:pt x="2887706" y="331494"/>
                  <a:pt x="2915642" y="301836"/>
                  <a:pt x="2930879" y="293117"/>
                </a:cubicBezTo>
                <a:cubicBezTo>
                  <a:pt x="2939983" y="289618"/>
                  <a:pt x="2935910" y="295183"/>
                  <a:pt x="2927791" y="303213"/>
                </a:cubicBezTo>
                <a:lnTo>
                  <a:pt x="2921882" y="308702"/>
                </a:lnTo>
                <a:lnTo>
                  <a:pt x="2920683" y="310642"/>
                </a:lnTo>
                <a:cubicBezTo>
                  <a:pt x="2919401" y="312415"/>
                  <a:pt x="2917374" y="315073"/>
                  <a:pt x="2914448" y="318796"/>
                </a:cubicBezTo>
                <a:cubicBezTo>
                  <a:pt x="2895108" y="346644"/>
                  <a:pt x="2922403" y="315365"/>
                  <a:pt x="2931801" y="309895"/>
                </a:cubicBezTo>
                <a:cubicBezTo>
                  <a:pt x="2930607" y="312579"/>
                  <a:pt x="2929415" y="315265"/>
                  <a:pt x="2928222" y="317949"/>
                </a:cubicBezTo>
                <a:cubicBezTo>
                  <a:pt x="2928519" y="317279"/>
                  <a:pt x="2928700" y="318230"/>
                  <a:pt x="2928852" y="320056"/>
                </a:cubicBezTo>
                <a:lnTo>
                  <a:pt x="2928964" y="321861"/>
                </a:lnTo>
                <a:lnTo>
                  <a:pt x="2973936" y="285387"/>
                </a:lnTo>
                <a:lnTo>
                  <a:pt x="2992743" y="268285"/>
                </a:lnTo>
                <a:lnTo>
                  <a:pt x="3020688" y="236733"/>
                </a:lnTo>
                <a:lnTo>
                  <a:pt x="3041258" y="230786"/>
                </a:lnTo>
                <a:lnTo>
                  <a:pt x="3053829" y="220590"/>
                </a:lnTo>
                <a:lnTo>
                  <a:pt x="3053959" y="220489"/>
                </a:lnTo>
                <a:lnTo>
                  <a:pt x="3028695" y="227692"/>
                </a:lnTo>
                <a:lnTo>
                  <a:pt x="3036806" y="218534"/>
                </a:lnTo>
                <a:lnTo>
                  <a:pt x="3069857" y="208221"/>
                </a:lnTo>
                <a:lnTo>
                  <a:pt x="3079802" y="200546"/>
                </a:lnTo>
                <a:cubicBezTo>
                  <a:pt x="3088796" y="193447"/>
                  <a:pt x="3098161" y="186562"/>
                  <a:pt x="3107999" y="181792"/>
                </a:cubicBezTo>
                <a:cubicBezTo>
                  <a:pt x="3127860" y="174620"/>
                  <a:pt x="3117339" y="185822"/>
                  <a:pt x="3102987" y="197591"/>
                </a:cubicBezTo>
                <a:lnTo>
                  <a:pt x="3102351" y="198081"/>
                </a:lnTo>
                <a:lnTo>
                  <a:pt x="3116837" y="193561"/>
                </a:lnTo>
                <a:lnTo>
                  <a:pt x="3139961" y="172293"/>
                </a:lnTo>
                <a:cubicBezTo>
                  <a:pt x="3154347" y="158695"/>
                  <a:pt x="3169050" y="145282"/>
                  <a:pt x="3183965" y="134680"/>
                </a:cubicBezTo>
                <a:cubicBezTo>
                  <a:pt x="3191853" y="128637"/>
                  <a:pt x="3195321" y="126437"/>
                  <a:pt x="3195841" y="126774"/>
                </a:cubicBezTo>
                <a:cubicBezTo>
                  <a:pt x="3197405" y="127785"/>
                  <a:pt x="3172446" y="151635"/>
                  <a:pt x="3160715" y="163091"/>
                </a:cubicBezTo>
                <a:cubicBezTo>
                  <a:pt x="3152895" y="170729"/>
                  <a:pt x="3144539" y="179047"/>
                  <a:pt x="3137421" y="185960"/>
                </a:cubicBezTo>
                <a:lnTo>
                  <a:pt x="3135453" y="187752"/>
                </a:lnTo>
                <a:lnTo>
                  <a:pt x="3141175" y="185967"/>
                </a:lnTo>
                <a:lnTo>
                  <a:pt x="3134123" y="195676"/>
                </a:lnTo>
                <a:lnTo>
                  <a:pt x="3132679" y="198047"/>
                </a:lnTo>
                <a:lnTo>
                  <a:pt x="3120990" y="201380"/>
                </a:lnTo>
                <a:lnTo>
                  <a:pt x="3116445" y="209225"/>
                </a:lnTo>
                <a:lnTo>
                  <a:pt x="3165302" y="195893"/>
                </a:lnTo>
                <a:lnTo>
                  <a:pt x="3165484" y="195709"/>
                </a:lnTo>
                <a:lnTo>
                  <a:pt x="3175362" y="185879"/>
                </a:lnTo>
                <a:lnTo>
                  <a:pt x="3134928" y="197406"/>
                </a:lnTo>
                <a:lnTo>
                  <a:pt x="3147188" y="184091"/>
                </a:lnTo>
                <a:lnTo>
                  <a:pt x="3169021" y="177279"/>
                </a:lnTo>
                <a:lnTo>
                  <a:pt x="3191779" y="171011"/>
                </a:lnTo>
                <a:lnTo>
                  <a:pt x="3200955" y="164277"/>
                </a:lnTo>
                <a:cubicBezTo>
                  <a:pt x="3204275" y="162150"/>
                  <a:pt x="3206757" y="161041"/>
                  <a:pt x="3207069" y="162212"/>
                </a:cubicBezTo>
                <a:lnTo>
                  <a:pt x="3204563" y="167490"/>
                </a:lnTo>
                <a:lnTo>
                  <a:pt x="3373038" y="121093"/>
                </a:lnTo>
                <a:cubicBezTo>
                  <a:pt x="3387921" y="117819"/>
                  <a:pt x="3394973" y="117006"/>
                  <a:pt x="3396858" y="117672"/>
                </a:cubicBezTo>
                <a:cubicBezTo>
                  <a:pt x="3402513" y="119673"/>
                  <a:pt x="3361661" y="134996"/>
                  <a:pt x="3346162" y="137185"/>
                </a:cubicBezTo>
                <a:lnTo>
                  <a:pt x="3184926" y="183152"/>
                </a:lnTo>
                <a:lnTo>
                  <a:pt x="3183310" y="184264"/>
                </a:lnTo>
                <a:cubicBezTo>
                  <a:pt x="3180331" y="186199"/>
                  <a:pt x="3178308" y="187433"/>
                  <a:pt x="3178308" y="187433"/>
                </a:cubicBezTo>
                <a:lnTo>
                  <a:pt x="3170705" y="194419"/>
                </a:lnTo>
                <a:lnTo>
                  <a:pt x="3422415" y="125735"/>
                </a:lnTo>
                <a:lnTo>
                  <a:pt x="3566199" y="90094"/>
                </a:lnTo>
                <a:lnTo>
                  <a:pt x="3555931" y="105098"/>
                </a:lnTo>
                <a:cubicBezTo>
                  <a:pt x="3536570" y="135476"/>
                  <a:pt x="3535127" y="144899"/>
                  <a:pt x="3581830" y="95526"/>
                </a:cubicBezTo>
                <a:lnTo>
                  <a:pt x="3594705" y="83028"/>
                </a:lnTo>
                <a:lnTo>
                  <a:pt x="3645896" y="70338"/>
                </a:lnTo>
                <a:lnTo>
                  <a:pt x="3645141" y="71366"/>
                </a:lnTo>
                <a:cubicBezTo>
                  <a:pt x="3613811" y="116991"/>
                  <a:pt x="3634964" y="105155"/>
                  <a:pt x="3662868" y="77798"/>
                </a:cubicBezTo>
                <a:lnTo>
                  <a:pt x="3665192" y="75213"/>
                </a:lnTo>
                <a:lnTo>
                  <a:pt x="3668153" y="75308"/>
                </a:lnTo>
                <a:cubicBezTo>
                  <a:pt x="3691661" y="74869"/>
                  <a:pt x="3725655" y="57925"/>
                  <a:pt x="3748126" y="58517"/>
                </a:cubicBezTo>
                <a:cubicBezTo>
                  <a:pt x="3755617" y="58714"/>
                  <a:pt x="3761827" y="60859"/>
                  <a:pt x="3765940" y="66215"/>
                </a:cubicBezTo>
                <a:cubicBezTo>
                  <a:pt x="3698354" y="89226"/>
                  <a:pt x="3630998" y="111372"/>
                  <a:pt x="3566329" y="131910"/>
                </a:cubicBezTo>
                <a:cubicBezTo>
                  <a:pt x="3557259" y="123522"/>
                  <a:pt x="3548288" y="147075"/>
                  <a:pt x="3566329" y="131910"/>
                </a:cubicBezTo>
                <a:cubicBezTo>
                  <a:pt x="3569418" y="152607"/>
                  <a:pt x="3538074" y="153189"/>
                  <a:pt x="3522792" y="157978"/>
                </a:cubicBezTo>
                <a:cubicBezTo>
                  <a:pt x="3516341" y="161839"/>
                  <a:pt x="3510218" y="166596"/>
                  <a:pt x="3503394" y="171227"/>
                </a:cubicBezTo>
                <a:lnTo>
                  <a:pt x="3489906" y="178368"/>
                </a:lnTo>
                <a:lnTo>
                  <a:pt x="3496479" y="177025"/>
                </a:lnTo>
                <a:cubicBezTo>
                  <a:pt x="3512571" y="174137"/>
                  <a:pt x="3528003" y="171745"/>
                  <a:pt x="3543089" y="169656"/>
                </a:cubicBezTo>
                <a:lnTo>
                  <a:pt x="3576159" y="165539"/>
                </a:lnTo>
                <a:lnTo>
                  <a:pt x="3573150" y="166547"/>
                </a:lnTo>
                <a:cubicBezTo>
                  <a:pt x="3565925" y="168494"/>
                  <a:pt x="3556718" y="170390"/>
                  <a:pt x="3548522" y="172607"/>
                </a:cubicBezTo>
                <a:lnTo>
                  <a:pt x="3546173" y="173367"/>
                </a:lnTo>
                <a:lnTo>
                  <a:pt x="3532801" y="175040"/>
                </a:lnTo>
                <a:cubicBezTo>
                  <a:pt x="3518059" y="177163"/>
                  <a:pt x="3503638" y="179570"/>
                  <a:pt x="3489836" y="182350"/>
                </a:cubicBezTo>
                <a:lnTo>
                  <a:pt x="3475455" y="185404"/>
                </a:lnTo>
                <a:lnTo>
                  <a:pt x="3446886" y="196481"/>
                </a:lnTo>
                <a:cubicBezTo>
                  <a:pt x="3412498" y="207013"/>
                  <a:pt x="3374258" y="212181"/>
                  <a:pt x="3337622" y="223752"/>
                </a:cubicBezTo>
                <a:lnTo>
                  <a:pt x="3184280" y="267948"/>
                </a:lnTo>
                <a:lnTo>
                  <a:pt x="3165422" y="284174"/>
                </a:lnTo>
                <a:lnTo>
                  <a:pt x="3162985" y="286253"/>
                </a:lnTo>
                <a:lnTo>
                  <a:pt x="3202904" y="274498"/>
                </a:lnTo>
                <a:lnTo>
                  <a:pt x="3240927" y="265126"/>
                </a:lnTo>
                <a:lnTo>
                  <a:pt x="3249940" y="257226"/>
                </a:lnTo>
                <a:cubicBezTo>
                  <a:pt x="3249940" y="257226"/>
                  <a:pt x="3255673" y="253191"/>
                  <a:pt x="3258640" y="254909"/>
                </a:cubicBezTo>
                <a:lnTo>
                  <a:pt x="3254315" y="261826"/>
                </a:lnTo>
                <a:lnTo>
                  <a:pt x="3294580" y="251901"/>
                </a:lnTo>
                <a:cubicBezTo>
                  <a:pt x="3324126" y="243343"/>
                  <a:pt x="3355366" y="233542"/>
                  <a:pt x="3386827" y="223820"/>
                </a:cubicBezTo>
                <a:cubicBezTo>
                  <a:pt x="3464386" y="201893"/>
                  <a:pt x="3545598" y="190793"/>
                  <a:pt x="3627130" y="179499"/>
                </a:cubicBezTo>
                <a:cubicBezTo>
                  <a:pt x="3640200" y="178611"/>
                  <a:pt x="3652668" y="179410"/>
                  <a:pt x="3664283" y="177270"/>
                </a:cubicBezTo>
                <a:lnTo>
                  <a:pt x="3673909" y="174470"/>
                </a:lnTo>
                <a:lnTo>
                  <a:pt x="3674223" y="174870"/>
                </a:lnTo>
                <a:cubicBezTo>
                  <a:pt x="3674778" y="175068"/>
                  <a:pt x="3675313" y="174796"/>
                  <a:pt x="3675603" y="173978"/>
                </a:cubicBezTo>
                <a:lnTo>
                  <a:pt x="3673909" y="174470"/>
                </a:lnTo>
                <a:lnTo>
                  <a:pt x="3672717" y="172952"/>
                </a:lnTo>
                <a:cubicBezTo>
                  <a:pt x="3687574" y="170548"/>
                  <a:pt x="3704346" y="166979"/>
                  <a:pt x="3704928" y="165341"/>
                </a:cubicBezTo>
                <a:cubicBezTo>
                  <a:pt x="3704346" y="166979"/>
                  <a:pt x="3697465" y="164533"/>
                  <a:pt x="3697465" y="164533"/>
                </a:cubicBezTo>
                <a:cubicBezTo>
                  <a:pt x="3693468" y="163112"/>
                  <a:pt x="3698629" y="161258"/>
                  <a:pt x="3693077" y="159284"/>
                </a:cubicBezTo>
                <a:cubicBezTo>
                  <a:pt x="3688501" y="159503"/>
                  <a:pt x="3675556" y="160743"/>
                  <a:pt x="3666177" y="161098"/>
                </a:cubicBezTo>
                <a:cubicBezTo>
                  <a:pt x="3652168" y="162346"/>
                  <a:pt x="3637593" y="163601"/>
                  <a:pt x="3622749" y="164959"/>
                </a:cubicBezTo>
                <a:lnTo>
                  <a:pt x="3585117" y="168689"/>
                </a:lnTo>
                <a:lnTo>
                  <a:pt x="3594399" y="166827"/>
                </a:lnTo>
                <a:cubicBezTo>
                  <a:pt x="3610876" y="164613"/>
                  <a:pt x="3627229" y="163278"/>
                  <a:pt x="3643128" y="162166"/>
                </a:cubicBezTo>
                <a:cubicBezTo>
                  <a:pt x="3674830" y="160213"/>
                  <a:pt x="3709706" y="153548"/>
                  <a:pt x="3743640" y="150239"/>
                </a:cubicBezTo>
                <a:cubicBezTo>
                  <a:pt x="3761780" y="149154"/>
                  <a:pt x="3779812" y="147494"/>
                  <a:pt x="3797198" y="146064"/>
                </a:cubicBezTo>
                <a:cubicBezTo>
                  <a:pt x="3814585" y="144634"/>
                  <a:pt x="3831327" y="143436"/>
                  <a:pt x="3846886" y="143281"/>
                </a:cubicBezTo>
                <a:cubicBezTo>
                  <a:pt x="3828561" y="146297"/>
                  <a:pt x="3807889" y="148172"/>
                  <a:pt x="3788812" y="149078"/>
                </a:cubicBezTo>
                <a:lnTo>
                  <a:pt x="3769376" y="151699"/>
                </a:lnTo>
                <a:cubicBezTo>
                  <a:pt x="3768116" y="155248"/>
                  <a:pt x="3783725" y="154954"/>
                  <a:pt x="3786970" y="154264"/>
                </a:cubicBezTo>
                <a:cubicBezTo>
                  <a:pt x="3829701" y="152234"/>
                  <a:pt x="3879435" y="143166"/>
                  <a:pt x="3917214" y="145219"/>
                </a:cubicBezTo>
                <a:cubicBezTo>
                  <a:pt x="3880425" y="153048"/>
                  <a:pt x="3834501" y="152096"/>
                  <a:pt x="3796739" y="157736"/>
                </a:cubicBezTo>
                <a:cubicBezTo>
                  <a:pt x="3808128" y="155942"/>
                  <a:pt x="3787360" y="158091"/>
                  <a:pt x="3788013" y="160474"/>
                </a:cubicBezTo>
                <a:cubicBezTo>
                  <a:pt x="3789514" y="164696"/>
                  <a:pt x="3796157" y="159373"/>
                  <a:pt x="3796157" y="159373"/>
                </a:cubicBezTo>
                <a:cubicBezTo>
                  <a:pt x="3819146" y="158013"/>
                  <a:pt x="3841357" y="156377"/>
                  <a:pt x="3863062" y="155023"/>
                </a:cubicBezTo>
                <a:lnTo>
                  <a:pt x="3906003" y="153232"/>
                </a:lnTo>
                <a:lnTo>
                  <a:pt x="3900151" y="155281"/>
                </a:lnTo>
                <a:lnTo>
                  <a:pt x="3899904" y="155399"/>
                </a:lnTo>
                <a:lnTo>
                  <a:pt x="3898017" y="155610"/>
                </a:lnTo>
                <a:cubicBezTo>
                  <a:pt x="3893216" y="155749"/>
                  <a:pt x="3868453" y="156477"/>
                  <a:pt x="3867870" y="158115"/>
                </a:cubicBezTo>
                <a:cubicBezTo>
                  <a:pt x="3866029" y="163300"/>
                  <a:pt x="3891375" y="160935"/>
                  <a:pt x="3888710" y="159988"/>
                </a:cubicBezTo>
                <a:lnTo>
                  <a:pt x="3890862" y="159764"/>
                </a:lnTo>
                <a:lnTo>
                  <a:pt x="3889492" y="162717"/>
                </a:lnTo>
                <a:cubicBezTo>
                  <a:pt x="3890704" y="162883"/>
                  <a:pt x="3893349" y="162298"/>
                  <a:pt x="3896641" y="161340"/>
                </a:cubicBezTo>
                <a:lnTo>
                  <a:pt x="3904990" y="158601"/>
                </a:lnTo>
                <a:lnTo>
                  <a:pt x="3911033" y="158391"/>
                </a:lnTo>
                <a:cubicBezTo>
                  <a:pt x="3914447" y="161449"/>
                  <a:pt x="3892124" y="163046"/>
                  <a:pt x="3892124" y="163046"/>
                </a:cubicBezTo>
                <a:cubicBezTo>
                  <a:pt x="3849837" y="165232"/>
                  <a:pt x="3812658" y="169232"/>
                  <a:pt x="3777711" y="171875"/>
                </a:cubicBezTo>
                <a:cubicBezTo>
                  <a:pt x="3774464" y="172566"/>
                  <a:pt x="3733870" y="173509"/>
                  <a:pt x="3733359" y="179168"/>
                </a:cubicBezTo>
                <a:cubicBezTo>
                  <a:pt x="3733527" y="182917"/>
                  <a:pt x="3761011" y="179466"/>
                  <a:pt x="3739589" y="179230"/>
                </a:cubicBezTo>
                <a:cubicBezTo>
                  <a:pt x="3772621" y="177752"/>
                  <a:pt x="3801437" y="174774"/>
                  <a:pt x="3833234" y="172549"/>
                </a:cubicBezTo>
                <a:cubicBezTo>
                  <a:pt x="3834567" y="173022"/>
                  <a:pt x="3866197" y="167048"/>
                  <a:pt x="3868501" y="169712"/>
                </a:cubicBezTo>
                <a:cubicBezTo>
                  <a:pt x="3869321" y="175844"/>
                  <a:pt x="3848163" y="174166"/>
                  <a:pt x="3848163" y="174166"/>
                </a:cubicBezTo>
                <a:cubicBezTo>
                  <a:pt x="3806405" y="178384"/>
                  <a:pt x="3783500" y="181617"/>
                  <a:pt x="3743656" y="184672"/>
                </a:cubicBezTo>
                <a:cubicBezTo>
                  <a:pt x="3740410" y="185363"/>
                  <a:pt x="3702577" y="186980"/>
                  <a:pt x="3702647" y="191001"/>
                </a:cubicBezTo>
                <a:cubicBezTo>
                  <a:pt x="3704952" y="193665"/>
                  <a:pt x="3735028" y="187139"/>
                  <a:pt x="3731781" y="187830"/>
                </a:cubicBezTo>
                <a:cubicBezTo>
                  <a:pt x="3742493" y="187947"/>
                  <a:pt x="3749206" y="186644"/>
                  <a:pt x="3761568" y="187042"/>
                </a:cubicBezTo>
                <a:cubicBezTo>
                  <a:pt x="3744215" y="192248"/>
                  <a:pt x="3726302" y="189878"/>
                  <a:pt x="3709530" y="193447"/>
                </a:cubicBezTo>
                <a:cubicBezTo>
                  <a:pt x="3704952" y="193665"/>
                  <a:pt x="3700223" y="197825"/>
                  <a:pt x="3693509" y="199127"/>
                </a:cubicBezTo>
                <a:cubicBezTo>
                  <a:pt x="3676378" y="204412"/>
                  <a:pt x="3651168" y="204983"/>
                  <a:pt x="3634396" y="208552"/>
                </a:cubicBezTo>
                <a:cubicBezTo>
                  <a:pt x="3639778" y="206776"/>
                  <a:pt x="3626252" y="209654"/>
                  <a:pt x="3625671" y="211291"/>
                </a:cubicBezTo>
                <a:cubicBezTo>
                  <a:pt x="3623827" y="216476"/>
                  <a:pt x="3639947" y="210525"/>
                  <a:pt x="3641279" y="210998"/>
                </a:cubicBezTo>
                <a:lnTo>
                  <a:pt x="3655976" y="209250"/>
                </a:lnTo>
                <a:lnTo>
                  <a:pt x="3673108" y="203364"/>
                </a:lnTo>
                <a:cubicBezTo>
                  <a:pt x="3681924" y="200700"/>
                  <a:pt x="3688487" y="199498"/>
                  <a:pt x="3690678" y="201459"/>
                </a:cubicBezTo>
                <a:lnTo>
                  <a:pt x="3683217" y="206012"/>
                </a:lnTo>
                <a:lnTo>
                  <a:pt x="3705930" y="203311"/>
                </a:lnTo>
                <a:cubicBezTo>
                  <a:pt x="3727078" y="201066"/>
                  <a:pt x="3747811" y="199366"/>
                  <a:pt x="3768109" y="198895"/>
                </a:cubicBezTo>
                <a:cubicBezTo>
                  <a:pt x="3748708" y="203527"/>
                  <a:pt x="3731688" y="204626"/>
                  <a:pt x="3714809" y="205774"/>
                </a:cubicBezTo>
                <a:lnTo>
                  <a:pt x="3668061" y="212166"/>
                </a:lnTo>
                <a:lnTo>
                  <a:pt x="3659624" y="215416"/>
                </a:lnTo>
                <a:lnTo>
                  <a:pt x="3648166" y="219544"/>
                </a:lnTo>
                <a:lnTo>
                  <a:pt x="3650537" y="220128"/>
                </a:lnTo>
                <a:cubicBezTo>
                  <a:pt x="3695764" y="215299"/>
                  <a:pt x="3734636" y="210053"/>
                  <a:pt x="3775812" y="207473"/>
                </a:cubicBezTo>
                <a:lnTo>
                  <a:pt x="3788008" y="207739"/>
                </a:lnTo>
                <a:lnTo>
                  <a:pt x="3803848" y="203447"/>
                </a:lnTo>
                <a:cubicBezTo>
                  <a:pt x="3816471" y="200512"/>
                  <a:pt x="3809179" y="204350"/>
                  <a:pt x="3795134" y="210646"/>
                </a:cubicBezTo>
                <a:lnTo>
                  <a:pt x="3776014" y="219050"/>
                </a:lnTo>
                <a:lnTo>
                  <a:pt x="3787970" y="217683"/>
                </a:lnTo>
                <a:lnTo>
                  <a:pt x="3776362" y="223800"/>
                </a:lnTo>
                <a:cubicBezTo>
                  <a:pt x="3762449" y="235883"/>
                  <a:pt x="3782891" y="227939"/>
                  <a:pt x="3795773" y="221847"/>
                </a:cubicBezTo>
                <a:lnTo>
                  <a:pt x="3813373" y="215206"/>
                </a:lnTo>
                <a:lnTo>
                  <a:pt x="3826248" y="214023"/>
                </a:lnTo>
                <a:lnTo>
                  <a:pt x="3827799" y="213874"/>
                </a:lnTo>
                <a:lnTo>
                  <a:pt x="3820906" y="216960"/>
                </a:lnTo>
                <a:cubicBezTo>
                  <a:pt x="3811643" y="221160"/>
                  <a:pt x="3802405" y="225153"/>
                  <a:pt x="3793293" y="228146"/>
                </a:cubicBezTo>
                <a:cubicBezTo>
                  <a:pt x="3783213" y="232121"/>
                  <a:pt x="3771869" y="235487"/>
                  <a:pt x="3760495" y="239102"/>
                </a:cubicBezTo>
                <a:lnTo>
                  <a:pt x="3737244" y="247883"/>
                </a:lnTo>
                <a:lnTo>
                  <a:pt x="3746836" y="248550"/>
                </a:lnTo>
                <a:lnTo>
                  <a:pt x="3748815" y="247974"/>
                </a:lnTo>
                <a:cubicBezTo>
                  <a:pt x="3761406" y="244215"/>
                  <a:pt x="3776007" y="240163"/>
                  <a:pt x="3779911" y="238235"/>
                </a:cubicBezTo>
                <a:cubicBezTo>
                  <a:pt x="3783285" y="238304"/>
                  <a:pt x="3790315" y="238443"/>
                  <a:pt x="3792001" y="238477"/>
                </a:cubicBezTo>
                <a:cubicBezTo>
                  <a:pt x="3797313" y="236578"/>
                  <a:pt x="3799531" y="234618"/>
                  <a:pt x="3803197" y="232352"/>
                </a:cubicBezTo>
                <a:cubicBezTo>
                  <a:pt x="3804883" y="232386"/>
                  <a:pt x="3809934" y="234824"/>
                  <a:pt x="3815567" y="232598"/>
                </a:cubicBezTo>
                <a:cubicBezTo>
                  <a:pt x="3820878" y="230700"/>
                  <a:pt x="3834012" y="222609"/>
                  <a:pt x="3844946" y="220823"/>
                </a:cubicBezTo>
                <a:cubicBezTo>
                  <a:pt x="3849429" y="219909"/>
                  <a:pt x="3851166" y="219965"/>
                  <a:pt x="3851162" y="220591"/>
                </a:cubicBezTo>
                <a:lnTo>
                  <a:pt x="3848852" y="222336"/>
                </a:lnTo>
                <a:lnTo>
                  <a:pt x="3863305" y="216659"/>
                </a:lnTo>
                <a:cubicBezTo>
                  <a:pt x="3867660" y="215177"/>
                  <a:pt x="3871103" y="214342"/>
                  <a:pt x="3872446" y="214811"/>
                </a:cubicBezTo>
                <a:cubicBezTo>
                  <a:pt x="3879364" y="219396"/>
                  <a:pt x="3855784" y="224787"/>
                  <a:pt x="3855784" y="224787"/>
                </a:cubicBezTo>
                <a:cubicBezTo>
                  <a:pt x="3851081" y="226331"/>
                  <a:pt x="3843040" y="229371"/>
                  <a:pt x="3834046" y="232951"/>
                </a:cubicBezTo>
                <a:lnTo>
                  <a:pt x="3808023" y="243740"/>
                </a:lnTo>
                <a:lnTo>
                  <a:pt x="3805018" y="247087"/>
                </a:lnTo>
                <a:cubicBezTo>
                  <a:pt x="3802507" y="249126"/>
                  <a:pt x="3798733" y="250993"/>
                  <a:pt x="3794198" y="252740"/>
                </a:cubicBezTo>
                <a:lnTo>
                  <a:pt x="3790062" y="254067"/>
                </a:lnTo>
                <a:lnTo>
                  <a:pt x="3791584" y="253771"/>
                </a:lnTo>
                <a:lnTo>
                  <a:pt x="3796217" y="252372"/>
                </a:lnTo>
                <a:lnTo>
                  <a:pt x="3822710" y="243096"/>
                </a:lnTo>
                <a:cubicBezTo>
                  <a:pt x="3825506" y="242151"/>
                  <a:pt x="3828661" y="241713"/>
                  <a:pt x="3832238" y="241282"/>
                </a:cubicBezTo>
                <a:lnTo>
                  <a:pt x="3833265" y="241132"/>
                </a:lnTo>
                <a:lnTo>
                  <a:pt x="3845855" y="237277"/>
                </a:lnTo>
                <a:lnTo>
                  <a:pt x="3856622" y="234344"/>
                </a:lnTo>
                <a:lnTo>
                  <a:pt x="3856644" y="234335"/>
                </a:lnTo>
                <a:lnTo>
                  <a:pt x="3856660" y="234333"/>
                </a:lnTo>
                <a:lnTo>
                  <a:pt x="3894886" y="223921"/>
                </a:lnTo>
                <a:cubicBezTo>
                  <a:pt x="3903720" y="222995"/>
                  <a:pt x="3934287" y="213422"/>
                  <a:pt x="3934287" y="213422"/>
                </a:cubicBezTo>
                <a:lnTo>
                  <a:pt x="3930184" y="220195"/>
                </a:lnTo>
                <a:lnTo>
                  <a:pt x="3937165" y="217508"/>
                </a:lnTo>
                <a:lnTo>
                  <a:pt x="3939377" y="217955"/>
                </a:lnTo>
                <a:lnTo>
                  <a:pt x="3945839" y="218639"/>
                </a:lnTo>
                <a:lnTo>
                  <a:pt x="3940227" y="221007"/>
                </a:lnTo>
                <a:cubicBezTo>
                  <a:pt x="3913293" y="232123"/>
                  <a:pt x="3885654" y="243515"/>
                  <a:pt x="3855990" y="256455"/>
                </a:cubicBezTo>
                <a:cubicBezTo>
                  <a:pt x="3853335" y="257405"/>
                  <a:pt x="3848795" y="259319"/>
                  <a:pt x="3843066" y="261752"/>
                </a:cubicBezTo>
                <a:lnTo>
                  <a:pt x="3827710" y="268186"/>
                </a:lnTo>
                <a:lnTo>
                  <a:pt x="3809328" y="277784"/>
                </a:lnTo>
                <a:lnTo>
                  <a:pt x="3800985" y="281614"/>
                </a:lnTo>
                <a:lnTo>
                  <a:pt x="3806077" y="280674"/>
                </a:lnTo>
                <a:cubicBezTo>
                  <a:pt x="3805830" y="281703"/>
                  <a:pt x="3786569" y="288647"/>
                  <a:pt x="3783852" y="290098"/>
                </a:cubicBezTo>
                <a:cubicBezTo>
                  <a:pt x="3781632" y="292058"/>
                  <a:pt x="3775530" y="300288"/>
                  <a:pt x="3776966" y="302322"/>
                </a:cubicBezTo>
                <a:cubicBezTo>
                  <a:pt x="3778653" y="302355"/>
                  <a:pt x="3824569" y="284561"/>
                  <a:pt x="3830161" y="282668"/>
                </a:cubicBezTo>
                <a:cubicBezTo>
                  <a:pt x="3844438" y="278943"/>
                  <a:pt x="3857351" y="274858"/>
                  <a:pt x="3868004" y="273064"/>
                </a:cubicBezTo>
                <a:cubicBezTo>
                  <a:pt x="3869692" y="273099"/>
                  <a:pt x="3874783" y="275204"/>
                  <a:pt x="3876470" y="275237"/>
                </a:cubicBezTo>
                <a:cubicBezTo>
                  <a:pt x="3892465" y="273552"/>
                  <a:pt x="3915857" y="253304"/>
                  <a:pt x="3916751" y="259669"/>
                </a:cubicBezTo>
                <a:cubicBezTo>
                  <a:pt x="3916751" y="259669"/>
                  <a:pt x="3911191" y="263568"/>
                  <a:pt x="3907316" y="267500"/>
                </a:cubicBezTo>
                <a:lnTo>
                  <a:pt x="3907578" y="266437"/>
                </a:lnTo>
                <a:lnTo>
                  <a:pt x="3909252" y="265534"/>
                </a:lnTo>
                <a:cubicBezTo>
                  <a:pt x="3908411" y="265517"/>
                  <a:pt x="3907988" y="265509"/>
                  <a:pt x="3907746" y="265754"/>
                </a:cubicBezTo>
                <a:lnTo>
                  <a:pt x="3907578" y="266437"/>
                </a:lnTo>
                <a:lnTo>
                  <a:pt x="3904497" y="268099"/>
                </a:lnTo>
                <a:lnTo>
                  <a:pt x="3902285" y="268569"/>
                </a:lnTo>
                <a:cubicBezTo>
                  <a:pt x="3900912" y="269126"/>
                  <a:pt x="3899996" y="269693"/>
                  <a:pt x="3899996" y="269693"/>
                </a:cubicBezTo>
                <a:cubicBezTo>
                  <a:pt x="3899996" y="269693"/>
                  <a:pt x="3899244" y="275691"/>
                  <a:pt x="3895298" y="277951"/>
                </a:cubicBezTo>
                <a:cubicBezTo>
                  <a:pt x="3891407" y="280880"/>
                  <a:pt x="3883642" y="283816"/>
                  <a:pt x="3875906" y="286503"/>
                </a:cubicBezTo>
                <a:lnTo>
                  <a:pt x="3863712" y="290980"/>
                </a:lnTo>
                <a:lnTo>
                  <a:pt x="3870219" y="293144"/>
                </a:lnTo>
                <a:cubicBezTo>
                  <a:pt x="3872755" y="294126"/>
                  <a:pt x="3875459" y="295167"/>
                  <a:pt x="3878268" y="295836"/>
                </a:cubicBezTo>
                <a:lnTo>
                  <a:pt x="3879492" y="295902"/>
                </a:lnTo>
                <a:lnTo>
                  <a:pt x="3915483" y="283322"/>
                </a:lnTo>
                <a:lnTo>
                  <a:pt x="3973163" y="259823"/>
                </a:lnTo>
                <a:lnTo>
                  <a:pt x="3977509" y="260093"/>
                </a:lnTo>
                <a:lnTo>
                  <a:pt x="3987718" y="260102"/>
                </a:lnTo>
                <a:lnTo>
                  <a:pt x="3970015" y="268749"/>
                </a:lnTo>
                <a:lnTo>
                  <a:pt x="3988095" y="263047"/>
                </a:lnTo>
                <a:lnTo>
                  <a:pt x="3988472" y="267678"/>
                </a:lnTo>
                <a:lnTo>
                  <a:pt x="3995001" y="267186"/>
                </a:lnTo>
                <a:lnTo>
                  <a:pt x="3978151" y="274823"/>
                </a:lnTo>
                <a:lnTo>
                  <a:pt x="3972614" y="276349"/>
                </a:lnTo>
                <a:cubicBezTo>
                  <a:pt x="3970807" y="276750"/>
                  <a:pt x="3969712" y="276842"/>
                  <a:pt x="3969858" y="276432"/>
                </a:cubicBezTo>
                <a:lnTo>
                  <a:pt x="3970891" y="278115"/>
                </a:lnTo>
                <a:lnTo>
                  <a:pt x="3948345" y="288334"/>
                </a:lnTo>
                <a:lnTo>
                  <a:pt x="3941043" y="289261"/>
                </a:lnTo>
                <a:lnTo>
                  <a:pt x="3939430" y="289396"/>
                </a:lnTo>
                <a:lnTo>
                  <a:pt x="3947063" y="294511"/>
                </a:lnTo>
                <a:lnTo>
                  <a:pt x="3948412" y="295288"/>
                </a:lnTo>
                <a:lnTo>
                  <a:pt x="3947213" y="296458"/>
                </a:lnTo>
                <a:cubicBezTo>
                  <a:pt x="3943723" y="299869"/>
                  <a:pt x="3935131" y="308321"/>
                  <a:pt x="3928469" y="315285"/>
                </a:cubicBezTo>
                <a:lnTo>
                  <a:pt x="3924959" y="319185"/>
                </a:lnTo>
                <a:lnTo>
                  <a:pt x="3907363" y="324690"/>
                </a:lnTo>
                <a:cubicBezTo>
                  <a:pt x="3898570" y="327827"/>
                  <a:pt x="3891648" y="330868"/>
                  <a:pt x="3888365" y="333564"/>
                </a:cubicBezTo>
                <a:lnTo>
                  <a:pt x="3902414" y="332440"/>
                </a:lnTo>
                <a:lnTo>
                  <a:pt x="3888066" y="336183"/>
                </a:lnTo>
                <a:lnTo>
                  <a:pt x="3885924" y="336742"/>
                </a:lnTo>
                <a:cubicBezTo>
                  <a:pt x="3878800" y="338461"/>
                  <a:pt x="3871316" y="340261"/>
                  <a:pt x="3863852" y="342412"/>
                </a:cubicBezTo>
                <a:lnTo>
                  <a:pt x="3853083" y="346227"/>
                </a:lnTo>
                <a:lnTo>
                  <a:pt x="3840231" y="355365"/>
                </a:lnTo>
                <a:cubicBezTo>
                  <a:pt x="3834097" y="361590"/>
                  <a:pt x="3849739" y="349206"/>
                  <a:pt x="3847259" y="355505"/>
                </a:cubicBezTo>
                <a:cubicBezTo>
                  <a:pt x="3844781" y="361803"/>
                  <a:pt x="3827099" y="363455"/>
                  <a:pt x="3819569" y="367315"/>
                </a:cubicBezTo>
                <a:cubicBezTo>
                  <a:pt x="3810561" y="369473"/>
                  <a:pt x="3799908" y="371265"/>
                  <a:pt x="3790442" y="377090"/>
                </a:cubicBezTo>
                <a:cubicBezTo>
                  <a:pt x="3790442" y="377090"/>
                  <a:pt x="3790305" y="378174"/>
                  <a:pt x="3789929" y="379502"/>
                </a:cubicBezTo>
                <a:lnTo>
                  <a:pt x="3788322" y="382676"/>
                </a:lnTo>
                <a:lnTo>
                  <a:pt x="3796978" y="381451"/>
                </a:lnTo>
                <a:cubicBezTo>
                  <a:pt x="3805697" y="380958"/>
                  <a:pt x="3813398" y="380892"/>
                  <a:pt x="3821934" y="380236"/>
                </a:cubicBezTo>
                <a:lnTo>
                  <a:pt x="3831813" y="378667"/>
                </a:lnTo>
                <a:lnTo>
                  <a:pt x="3855594" y="372249"/>
                </a:lnTo>
                <a:lnTo>
                  <a:pt x="3881750" y="365366"/>
                </a:lnTo>
                <a:lnTo>
                  <a:pt x="3887912" y="363279"/>
                </a:lnTo>
                <a:lnTo>
                  <a:pt x="3895943" y="360210"/>
                </a:lnTo>
                <a:lnTo>
                  <a:pt x="3900821" y="357282"/>
                </a:lnTo>
                <a:cubicBezTo>
                  <a:pt x="3902407" y="356749"/>
                  <a:pt x="3903462" y="356745"/>
                  <a:pt x="3903943" y="357061"/>
                </a:cubicBezTo>
                <a:lnTo>
                  <a:pt x="3903864" y="357185"/>
                </a:lnTo>
                <a:lnTo>
                  <a:pt x="3904639" y="356889"/>
                </a:lnTo>
                <a:cubicBezTo>
                  <a:pt x="3909511" y="355347"/>
                  <a:pt x="3913496" y="354598"/>
                  <a:pt x="3916031" y="355261"/>
                </a:cubicBezTo>
                <a:lnTo>
                  <a:pt x="3914239" y="356981"/>
                </a:lnTo>
                <a:lnTo>
                  <a:pt x="3897017" y="361943"/>
                </a:lnTo>
                <a:cubicBezTo>
                  <a:pt x="3897017" y="361943"/>
                  <a:pt x="3896783" y="363996"/>
                  <a:pt x="3896030" y="366475"/>
                </a:cubicBezTo>
                <a:lnTo>
                  <a:pt x="3894985" y="368285"/>
                </a:lnTo>
                <a:lnTo>
                  <a:pt x="3886033" y="371994"/>
                </a:lnTo>
                <a:cubicBezTo>
                  <a:pt x="3882656" y="373062"/>
                  <a:pt x="3880515" y="373254"/>
                  <a:pt x="3880860" y="371956"/>
                </a:cubicBezTo>
                <a:lnTo>
                  <a:pt x="3885518" y="375516"/>
                </a:lnTo>
                <a:lnTo>
                  <a:pt x="3878756" y="377575"/>
                </a:lnTo>
                <a:cubicBezTo>
                  <a:pt x="3860053" y="383015"/>
                  <a:pt x="3828660" y="391638"/>
                  <a:pt x="3819514" y="393570"/>
                </a:cubicBezTo>
                <a:cubicBezTo>
                  <a:pt x="3762063" y="419598"/>
                  <a:pt x="3862031" y="394124"/>
                  <a:pt x="3881649" y="392315"/>
                </a:cubicBezTo>
                <a:cubicBezTo>
                  <a:pt x="3899663" y="388103"/>
                  <a:pt x="3915647" y="383842"/>
                  <a:pt x="3929063" y="380832"/>
                </a:cubicBezTo>
                <a:lnTo>
                  <a:pt x="3959990" y="376998"/>
                </a:lnTo>
                <a:lnTo>
                  <a:pt x="3960604" y="378028"/>
                </a:lnTo>
                <a:cubicBezTo>
                  <a:pt x="3961950" y="378496"/>
                  <a:pt x="3965473" y="377886"/>
                  <a:pt x="3970003" y="376708"/>
                </a:cubicBezTo>
                <a:lnTo>
                  <a:pt x="3975855" y="374915"/>
                </a:lnTo>
                <a:lnTo>
                  <a:pt x="4001056" y="371595"/>
                </a:lnTo>
                <a:lnTo>
                  <a:pt x="3996316" y="378067"/>
                </a:lnTo>
                <a:lnTo>
                  <a:pt x="3978560" y="387911"/>
                </a:lnTo>
                <a:lnTo>
                  <a:pt x="3971518" y="389450"/>
                </a:lnTo>
                <a:cubicBezTo>
                  <a:pt x="3947062" y="395235"/>
                  <a:pt x="3920018" y="396278"/>
                  <a:pt x="3902742" y="410473"/>
                </a:cubicBezTo>
                <a:cubicBezTo>
                  <a:pt x="3898160" y="417670"/>
                  <a:pt x="3897728" y="421461"/>
                  <a:pt x="3889795" y="425117"/>
                </a:cubicBezTo>
                <a:cubicBezTo>
                  <a:pt x="3869311" y="434507"/>
                  <a:pt x="3842514" y="427905"/>
                  <a:pt x="3818316" y="436912"/>
                </a:cubicBezTo>
                <a:cubicBezTo>
                  <a:pt x="3819709" y="437056"/>
                  <a:pt x="3820873" y="439962"/>
                  <a:pt x="3821558" y="443516"/>
                </a:cubicBezTo>
                <a:lnTo>
                  <a:pt x="3821798" y="450642"/>
                </a:lnTo>
                <a:lnTo>
                  <a:pt x="3824974" y="450275"/>
                </a:lnTo>
                <a:cubicBezTo>
                  <a:pt x="3825817" y="450292"/>
                  <a:pt x="3825033" y="451195"/>
                  <a:pt x="3823359" y="452503"/>
                </a:cubicBezTo>
                <a:lnTo>
                  <a:pt x="3822172" y="453298"/>
                </a:lnTo>
                <a:lnTo>
                  <a:pt x="3821889" y="453338"/>
                </a:lnTo>
                <a:lnTo>
                  <a:pt x="3821912" y="454001"/>
                </a:lnTo>
                <a:lnTo>
                  <a:pt x="3821314" y="454812"/>
                </a:lnTo>
                <a:lnTo>
                  <a:pt x="3793000" y="463322"/>
                </a:lnTo>
                <a:lnTo>
                  <a:pt x="3808702" y="463230"/>
                </a:lnTo>
                <a:lnTo>
                  <a:pt x="3805626" y="463862"/>
                </a:lnTo>
                <a:lnTo>
                  <a:pt x="3844236" y="460854"/>
                </a:lnTo>
                <a:cubicBezTo>
                  <a:pt x="3861623" y="459425"/>
                  <a:pt x="3878365" y="458227"/>
                  <a:pt x="3893925" y="458069"/>
                </a:cubicBezTo>
                <a:cubicBezTo>
                  <a:pt x="3875598" y="461086"/>
                  <a:pt x="3854926" y="462962"/>
                  <a:pt x="3835852" y="463868"/>
                </a:cubicBezTo>
                <a:lnTo>
                  <a:pt x="3816415" y="466489"/>
                </a:lnTo>
                <a:cubicBezTo>
                  <a:pt x="3816099" y="467377"/>
                  <a:pt x="3816838" y="468024"/>
                  <a:pt x="3818175" y="468484"/>
                </a:cubicBezTo>
                <a:lnTo>
                  <a:pt x="3818982" y="468617"/>
                </a:lnTo>
                <a:lnTo>
                  <a:pt x="3825121" y="468029"/>
                </a:lnTo>
                <a:lnTo>
                  <a:pt x="3822639" y="468937"/>
                </a:lnTo>
                <a:lnTo>
                  <a:pt x="3822093" y="469126"/>
                </a:lnTo>
                <a:lnTo>
                  <a:pt x="3823522" y="469361"/>
                </a:lnTo>
                <a:cubicBezTo>
                  <a:pt x="3827671" y="469645"/>
                  <a:pt x="3832384" y="469400"/>
                  <a:pt x="3834007" y="469053"/>
                </a:cubicBezTo>
                <a:cubicBezTo>
                  <a:pt x="3876739" y="467025"/>
                  <a:pt x="3926473" y="457956"/>
                  <a:pt x="3964252" y="460008"/>
                </a:cubicBezTo>
                <a:cubicBezTo>
                  <a:pt x="3927462" y="467837"/>
                  <a:pt x="3881539" y="466887"/>
                  <a:pt x="3843777" y="472525"/>
                </a:cubicBezTo>
                <a:cubicBezTo>
                  <a:pt x="3855167" y="470732"/>
                  <a:pt x="3834398" y="472881"/>
                  <a:pt x="3835051" y="475265"/>
                </a:cubicBezTo>
                <a:cubicBezTo>
                  <a:pt x="3836552" y="479486"/>
                  <a:pt x="3843195" y="474161"/>
                  <a:pt x="3843195" y="474161"/>
                </a:cubicBezTo>
                <a:cubicBezTo>
                  <a:pt x="3866184" y="472803"/>
                  <a:pt x="3888395" y="471167"/>
                  <a:pt x="3910099" y="469812"/>
                </a:cubicBezTo>
                <a:lnTo>
                  <a:pt x="3953042" y="468022"/>
                </a:lnTo>
                <a:lnTo>
                  <a:pt x="3947189" y="470072"/>
                </a:lnTo>
                <a:lnTo>
                  <a:pt x="3946941" y="470188"/>
                </a:lnTo>
                <a:lnTo>
                  <a:pt x="3945055" y="470400"/>
                </a:lnTo>
                <a:cubicBezTo>
                  <a:pt x="3940255" y="470538"/>
                  <a:pt x="3915491" y="471267"/>
                  <a:pt x="3914909" y="472904"/>
                </a:cubicBezTo>
                <a:cubicBezTo>
                  <a:pt x="3913066" y="478091"/>
                  <a:pt x="3938413" y="475724"/>
                  <a:pt x="3935749" y="474778"/>
                </a:cubicBezTo>
                <a:lnTo>
                  <a:pt x="3937901" y="474554"/>
                </a:lnTo>
                <a:lnTo>
                  <a:pt x="3936530" y="477506"/>
                </a:lnTo>
                <a:cubicBezTo>
                  <a:pt x="3937742" y="477672"/>
                  <a:pt x="3940388" y="477088"/>
                  <a:pt x="3943679" y="476131"/>
                </a:cubicBezTo>
                <a:lnTo>
                  <a:pt x="3952029" y="473390"/>
                </a:lnTo>
                <a:lnTo>
                  <a:pt x="3958070" y="473182"/>
                </a:lnTo>
                <a:cubicBezTo>
                  <a:pt x="3961486" y="476239"/>
                  <a:pt x="3939163" y="477836"/>
                  <a:pt x="3939163" y="477836"/>
                </a:cubicBezTo>
                <a:cubicBezTo>
                  <a:pt x="3896876" y="480021"/>
                  <a:pt x="3859696" y="484023"/>
                  <a:pt x="3824749" y="486666"/>
                </a:cubicBezTo>
                <a:cubicBezTo>
                  <a:pt x="3823531" y="486925"/>
                  <a:pt x="3817062" y="487219"/>
                  <a:pt x="3809423" y="487785"/>
                </a:cubicBezTo>
                <a:lnTo>
                  <a:pt x="3803373" y="488294"/>
                </a:lnTo>
                <a:lnTo>
                  <a:pt x="3803764" y="488564"/>
                </a:lnTo>
                <a:cubicBezTo>
                  <a:pt x="3805093" y="489489"/>
                  <a:pt x="3806466" y="490487"/>
                  <a:pt x="3807488" y="491400"/>
                </a:cubicBezTo>
                <a:lnTo>
                  <a:pt x="3808335" y="492615"/>
                </a:lnTo>
                <a:lnTo>
                  <a:pt x="3833912" y="490959"/>
                </a:lnTo>
                <a:lnTo>
                  <a:pt x="3854222" y="489373"/>
                </a:lnTo>
                <a:lnTo>
                  <a:pt x="3862827" y="487180"/>
                </a:lnTo>
                <a:lnTo>
                  <a:pt x="3868550" y="488254"/>
                </a:lnTo>
                <a:lnTo>
                  <a:pt x="3880272" y="487339"/>
                </a:lnTo>
                <a:cubicBezTo>
                  <a:pt x="3881605" y="487812"/>
                  <a:pt x="3913233" y="481839"/>
                  <a:pt x="3915539" y="484502"/>
                </a:cubicBezTo>
                <a:cubicBezTo>
                  <a:pt x="3915949" y="487569"/>
                  <a:pt x="3910866" y="488681"/>
                  <a:pt x="3905679" y="489029"/>
                </a:cubicBezTo>
                <a:lnTo>
                  <a:pt x="3903595" y="489055"/>
                </a:lnTo>
                <a:lnTo>
                  <a:pt x="3900393" y="490738"/>
                </a:lnTo>
                <a:cubicBezTo>
                  <a:pt x="3893405" y="493879"/>
                  <a:pt x="3882062" y="498058"/>
                  <a:pt x="3880022" y="499146"/>
                </a:cubicBezTo>
                <a:cubicBezTo>
                  <a:pt x="3872186" y="502079"/>
                  <a:pt x="3866068" y="504525"/>
                  <a:pt x="3860748" y="506763"/>
                </a:cubicBezTo>
                <a:lnTo>
                  <a:pt x="3857983" y="507981"/>
                </a:lnTo>
                <a:lnTo>
                  <a:pt x="3835375" y="510434"/>
                </a:lnTo>
                <a:lnTo>
                  <a:pt x="3862090" y="502797"/>
                </a:lnTo>
                <a:cubicBezTo>
                  <a:pt x="3864714" y="502098"/>
                  <a:pt x="3869537" y="499985"/>
                  <a:pt x="3875102" y="497524"/>
                </a:cubicBezTo>
                <a:lnTo>
                  <a:pt x="3877465" y="496528"/>
                </a:lnTo>
                <a:lnTo>
                  <a:pt x="3859580" y="500457"/>
                </a:lnTo>
                <a:cubicBezTo>
                  <a:pt x="3844686" y="503393"/>
                  <a:pt x="3829846" y="505856"/>
                  <a:pt x="3829846" y="505856"/>
                </a:cubicBezTo>
                <a:lnTo>
                  <a:pt x="3806588" y="510341"/>
                </a:lnTo>
                <a:lnTo>
                  <a:pt x="3804264" y="512508"/>
                </a:lnTo>
                <a:lnTo>
                  <a:pt x="3801113" y="514181"/>
                </a:lnTo>
                <a:lnTo>
                  <a:pt x="3797615" y="514563"/>
                </a:lnTo>
                <a:lnTo>
                  <a:pt x="3815147" y="513685"/>
                </a:lnTo>
                <a:lnTo>
                  <a:pt x="3779263" y="518965"/>
                </a:lnTo>
                <a:lnTo>
                  <a:pt x="3787839" y="518471"/>
                </a:lnTo>
                <a:lnTo>
                  <a:pt x="3790837" y="518141"/>
                </a:lnTo>
                <a:lnTo>
                  <a:pt x="3815290" y="514740"/>
                </a:lnTo>
                <a:lnTo>
                  <a:pt x="3827592" y="513027"/>
                </a:lnTo>
                <a:lnTo>
                  <a:pt x="3838684" y="511483"/>
                </a:lnTo>
                <a:cubicBezTo>
                  <a:pt x="3844819" y="510798"/>
                  <a:pt x="3848707" y="510679"/>
                  <a:pt x="3848598" y="511627"/>
                </a:cubicBezTo>
                <a:cubicBezTo>
                  <a:pt x="3848489" y="512576"/>
                  <a:pt x="3844381" y="514627"/>
                  <a:pt x="3839263" y="517025"/>
                </a:cubicBezTo>
                <a:lnTo>
                  <a:pt x="3828662" y="522174"/>
                </a:lnTo>
                <a:lnTo>
                  <a:pt x="3831710" y="522126"/>
                </a:lnTo>
                <a:cubicBezTo>
                  <a:pt x="3841251" y="522289"/>
                  <a:pt x="3850131" y="523428"/>
                  <a:pt x="3833951" y="526208"/>
                </a:cubicBezTo>
                <a:lnTo>
                  <a:pt x="3821286" y="528215"/>
                </a:lnTo>
                <a:lnTo>
                  <a:pt x="3820405" y="529479"/>
                </a:lnTo>
                <a:lnTo>
                  <a:pt x="3824968" y="529553"/>
                </a:lnTo>
                <a:lnTo>
                  <a:pt x="3825453" y="529353"/>
                </a:lnTo>
                <a:lnTo>
                  <a:pt x="3826021" y="529572"/>
                </a:lnTo>
                <a:lnTo>
                  <a:pt x="3828743" y="529615"/>
                </a:lnTo>
                <a:cubicBezTo>
                  <a:pt x="3833017" y="529304"/>
                  <a:pt x="3838907" y="528605"/>
                  <a:pt x="3846792" y="527420"/>
                </a:cubicBezTo>
                <a:cubicBezTo>
                  <a:pt x="3889815" y="523553"/>
                  <a:pt x="3934569" y="504524"/>
                  <a:pt x="3977269" y="508933"/>
                </a:cubicBezTo>
                <a:cubicBezTo>
                  <a:pt x="3984695" y="509700"/>
                  <a:pt x="3935722" y="532768"/>
                  <a:pt x="3931896" y="527898"/>
                </a:cubicBezTo>
                <a:cubicBezTo>
                  <a:pt x="3937226" y="534681"/>
                  <a:pt x="3988177" y="521365"/>
                  <a:pt x="4018461" y="513196"/>
                </a:cubicBezTo>
                <a:lnTo>
                  <a:pt x="4032323" y="509544"/>
                </a:lnTo>
                <a:lnTo>
                  <a:pt x="4019781" y="514236"/>
                </a:lnTo>
                <a:cubicBezTo>
                  <a:pt x="3963947" y="533846"/>
                  <a:pt x="4044136" y="517834"/>
                  <a:pt x="4047361" y="515903"/>
                </a:cubicBezTo>
                <a:cubicBezTo>
                  <a:pt x="4058884" y="513369"/>
                  <a:pt x="4074634" y="517029"/>
                  <a:pt x="4083239" y="516968"/>
                </a:cubicBezTo>
                <a:lnTo>
                  <a:pt x="4094925" y="515657"/>
                </a:lnTo>
                <a:lnTo>
                  <a:pt x="3973223" y="544310"/>
                </a:lnTo>
                <a:lnTo>
                  <a:pt x="3960260" y="547162"/>
                </a:lnTo>
                <a:lnTo>
                  <a:pt x="3939340" y="555965"/>
                </a:lnTo>
                <a:lnTo>
                  <a:pt x="3949618" y="555675"/>
                </a:lnTo>
                <a:cubicBezTo>
                  <a:pt x="3952595" y="557361"/>
                  <a:pt x="3921119" y="564657"/>
                  <a:pt x="3912060" y="569954"/>
                </a:cubicBezTo>
                <a:cubicBezTo>
                  <a:pt x="3915773" y="570337"/>
                  <a:pt x="3919486" y="570720"/>
                  <a:pt x="3923201" y="571105"/>
                </a:cubicBezTo>
                <a:cubicBezTo>
                  <a:pt x="3921343" y="570911"/>
                  <a:pt x="3926897" y="574362"/>
                  <a:pt x="3932852" y="578412"/>
                </a:cubicBezTo>
                <a:lnTo>
                  <a:pt x="3940351" y="583927"/>
                </a:lnTo>
                <a:lnTo>
                  <a:pt x="3949311" y="579224"/>
                </a:lnTo>
                <a:cubicBezTo>
                  <a:pt x="3957270" y="574747"/>
                  <a:pt x="3963342" y="571277"/>
                  <a:pt x="3963789" y="574460"/>
                </a:cubicBezTo>
                <a:cubicBezTo>
                  <a:pt x="3963789" y="574460"/>
                  <a:pt x="3958228" y="578358"/>
                  <a:pt x="3954354" y="582291"/>
                </a:cubicBezTo>
                <a:lnTo>
                  <a:pt x="3954616" y="581227"/>
                </a:lnTo>
                <a:lnTo>
                  <a:pt x="3956292" y="580324"/>
                </a:lnTo>
                <a:cubicBezTo>
                  <a:pt x="3955447" y="580307"/>
                  <a:pt x="3955026" y="580298"/>
                  <a:pt x="3954784" y="580544"/>
                </a:cubicBezTo>
                <a:lnTo>
                  <a:pt x="3954616" y="581227"/>
                </a:lnTo>
                <a:lnTo>
                  <a:pt x="3951536" y="582889"/>
                </a:lnTo>
                <a:lnTo>
                  <a:pt x="3949322" y="583358"/>
                </a:lnTo>
                <a:cubicBezTo>
                  <a:pt x="3947949" y="583917"/>
                  <a:pt x="3947033" y="584482"/>
                  <a:pt x="3947033" y="584482"/>
                </a:cubicBezTo>
                <a:cubicBezTo>
                  <a:pt x="3947033" y="584482"/>
                  <a:pt x="3946282" y="590481"/>
                  <a:pt x="3942336" y="592741"/>
                </a:cubicBezTo>
                <a:cubicBezTo>
                  <a:pt x="3934557" y="598599"/>
                  <a:pt x="3911270" y="604484"/>
                  <a:pt x="3903741" y="608342"/>
                </a:cubicBezTo>
                <a:cubicBezTo>
                  <a:pt x="3902054" y="608309"/>
                  <a:pt x="3901511" y="612642"/>
                  <a:pt x="3899574" y="614608"/>
                </a:cubicBezTo>
                <a:cubicBezTo>
                  <a:pt x="3895931" y="617542"/>
                  <a:pt x="3890375" y="619921"/>
                  <a:pt x="3884173" y="622070"/>
                </a:cubicBezTo>
                <a:lnTo>
                  <a:pt x="3881141" y="623027"/>
                </a:lnTo>
                <a:lnTo>
                  <a:pt x="3885554" y="622427"/>
                </a:lnTo>
                <a:lnTo>
                  <a:pt x="3898165" y="620607"/>
                </a:lnTo>
                <a:lnTo>
                  <a:pt x="3962521" y="598112"/>
                </a:lnTo>
                <a:lnTo>
                  <a:pt x="4020202" y="574614"/>
                </a:lnTo>
                <a:lnTo>
                  <a:pt x="4024546" y="574882"/>
                </a:lnTo>
                <a:lnTo>
                  <a:pt x="4034756" y="574892"/>
                </a:lnTo>
                <a:lnTo>
                  <a:pt x="4017054" y="583539"/>
                </a:lnTo>
                <a:lnTo>
                  <a:pt x="4035133" y="577837"/>
                </a:lnTo>
                <a:lnTo>
                  <a:pt x="4035510" y="582467"/>
                </a:lnTo>
                <a:lnTo>
                  <a:pt x="4042040" y="581976"/>
                </a:lnTo>
                <a:lnTo>
                  <a:pt x="4025189" y="589614"/>
                </a:lnTo>
                <a:lnTo>
                  <a:pt x="4019652" y="591140"/>
                </a:lnTo>
                <a:cubicBezTo>
                  <a:pt x="4017845" y="591540"/>
                  <a:pt x="4016751" y="591631"/>
                  <a:pt x="4016895" y="591221"/>
                </a:cubicBezTo>
                <a:lnTo>
                  <a:pt x="4017928" y="592905"/>
                </a:lnTo>
                <a:lnTo>
                  <a:pt x="3995383" y="603124"/>
                </a:lnTo>
                <a:lnTo>
                  <a:pt x="3988081" y="604050"/>
                </a:lnTo>
                <a:cubicBezTo>
                  <a:pt x="3983432" y="604554"/>
                  <a:pt x="3978107" y="605025"/>
                  <a:pt x="3971326" y="605459"/>
                </a:cubicBezTo>
                <a:cubicBezTo>
                  <a:pt x="3968081" y="606150"/>
                  <a:pt x="3939625" y="607411"/>
                  <a:pt x="3951308" y="609719"/>
                </a:cubicBezTo>
                <a:cubicBezTo>
                  <a:pt x="3960106" y="611001"/>
                  <a:pt x="3980345" y="606820"/>
                  <a:pt x="3986256" y="607076"/>
                </a:cubicBezTo>
                <a:lnTo>
                  <a:pt x="3986644" y="607085"/>
                </a:lnTo>
                <a:lnTo>
                  <a:pt x="3980498" y="609871"/>
                </a:lnTo>
                <a:cubicBezTo>
                  <a:pt x="3962742" y="618873"/>
                  <a:pt x="3944528" y="624773"/>
                  <a:pt x="3926283" y="630925"/>
                </a:cubicBezTo>
                <a:lnTo>
                  <a:pt x="3907303" y="637751"/>
                </a:lnTo>
                <a:lnTo>
                  <a:pt x="3911902" y="637053"/>
                </a:lnTo>
                <a:lnTo>
                  <a:pt x="3974081" y="630651"/>
                </a:lnTo>
                <a:lnTo>
                  <a:pt x="3962562" y="634313"/>
                </a:lnTo>
                <a:cubicBezTo>
                  <a:pt x="3938827" y="639433"/>
                  <a:pt x="3914152" y="645113"/>
                  <a:pt x="3890514" y="650721"/>
                </a:cubicBezTo>
                <a:lnTo>
                  <a:pt x="3884230" y="652245"/>
                </a:lnTo>
                <a:lnTo>
                  <a:pt x="3880909" y="655157"/>
                </a:lnTo>
                <a:lnTo>
                  <a:pt x="3861011" y="657874"/>
                </a:lnTo>
                <a:lnTo>
                  <a:pt x="3853305" y="659742"/>
                </a:lnTo>
                <a:lnTo>
                  <a:pt x="3872380" y="659113"/>
                </a:lnTo>
                <a:lnTo>
                  <a:pt x="3870780" y="659808"/>
                </a:lnTo>
                <a:cubicBezTo>
                  <a:pt x="3858105" y="665021"/>
                  <a:pt x="3838532" y="672775"/>
                  <a:pt x="3833930" y="677444"/>
                </a:cubicBezTo>
                <a:cubicBezTo>
                  <a:pt x="3858893" y="673932"/>
                  <a:pt x="3868400" y="667773"/>
                  <a:pt x="3889998" y="661856"/>
                </a:cubicBezTo>
                <a:cubicBezTo>
                  <a:pt x="3904563" y="656969"/>
                  <a:pt x="3905897" y="656995"/>
                  <a:pt x="3902583" y="659267"/>
                </a:cubicBezTo>
                <a:lnTo>
                  <a:pt x="3888825" y="669048"/>
                </a:lnTo>
                <a:lnTo>
                  <a:pt x="3891857" y="668309"/>
                </a:lnTo>
                <a:cubicBezTo>
                  <a:pt x="3922318" y="660507"/>
                  <a:pt x="3951745" y="652442"/>
                  <a:pt x="3983986" y="644610"/>
                </a:cubicBezTo>
                <a:lnTo>
                  <a:pt x="4012204" y="638425"/>
                </a:lnTo>
                <a:lnTo>
                  <a:pt x="3994884" y="643773"/>
                </a:lnTo>
                <a:cubicBezTo>
                  <a:pt x="3982324" y="647520"/>
                  <a:pt x="3967518" y="651743"/>
                  <a:pt x="3948466" y="656807"/>
                </a:cubicBezTo>
                <a:cubicBezTo>
                  <a:pt x="3928416" y="662408"/>
                  <a:pt x="3912439" y="665232"/>
                  <a:pt x="3896100" y="671215"/>
                </a:cubicBezTo>
                <a:cubicBezTo>
                  <a:pt x="3859825" y="687284"/>
                  <a:pt x="3927044" y="674410"/>
                  <a:pt x="3942948" y="672217"/>
                </a:cubicBezTo>
                <a:cubicBezTo>
                  <a:pt x="3966785" y="666369"/>
                  <a:pt x="3991416" y="653572"/>
                  <a:pt x="3993829" y="665326"/>
                </a:cubicBezTo>
                <a:cubicBezTo>
                  <a:pt x="3994046" y="663431"/>
                  <a:pt x="3982857" y="668188"/>
                  <a:pt x="3970104" y="674303"/>
                </a:cubicBezTo>
                <a:lnTo>
                  <a:pt x="3959009" y="679843"/>
                </a:lnTo>
                <a:lnTo>
                  <a:pt x="3839040" y="717477"/>
                </a:lnTo>
                <a:lnTo>
                  <a:pt x="3833311" y="725205"/>
                </a:lnTo>
                <a:cubicBezTo>
                  <a:pt x="3823842" y="731030"/>
                  <a:pt x="3811723" y="728784"/>
                  <a:pt x="3800569" y="734577"/>
                </a:cubicBezTo>
                <a:cubicBezTo>
                  <a:pt x="3802255" y="734610"/>
                  <a:pt x="3802931" y="744979"/>
                  <a:pt x="3800963" y="744941"/>
                </a:cubicBezTo>
                <a:cubicBezTo>
                  <a:pt x="3796796" y="751206"/>
                  <a:pt x="3763619" y="750545"/>
                  <a:pt x="3760640" y="760842"/>
                </a:cubicBezTo>
                <a:lnTo>
                  <a:pt x="3760468" y="762212"/>
                </a:lnTo>
                <a:lnTo>
                  <a:pt x="3760411" y="762670"/>
                </a:lnTo>
                <a:cubicBezTo>
                  <a:pt x="3760386" y="762873"/>
                  <a:pt x="3760404" y="762736"/>
                  <a:pt x="3760437" y="762466"/>
                </a:cubicBezTo>
                <a:lnTo>
                  <a:pt x="3760468" y="762212"/>
                </a:lnTo>
                <a:lnTo>
                  <a:pt x="3760564" y="761452"/>
                </a:lnTo>
                <a:cubicBezTo>
                  <a:pt x="3760607" y="761112"/>
                  <a:pt x="3760640" y="760842"/>
                  <a:pt x="3760640" y="760842"/>
                </a:cubicBezTo>
                <a:cubicBezTo>
                  <a:pt x="3774417" y="761116"/>
                  <a:pt x="3782488" y="752925"/>
                  <a:pt x="3795110" y="751172"/>
                </a:cubicBezTo>
                <a:cubicBezTo>
                  <a:pt x="3803950" y="750346"/>
                  <a:pt x="3812443" y="748927"/>
                  <a:pt x="3821240" y="746765"/>
                </a:cubicBezTo>
                <a:lnTo>
                  <a:pt x="3822708" y="746298"/>
                </a:lnTo>
                <a:lnTo>
                  <a:pt x="3822760" y="744841"/>
                </a:lnTo>
                <a:cubicBezTo>
                  <a:pt x="3823396" y="743284"/>
                  <a:pt x="3824454" y="741935"/>
                  <a:pt x="3825447" y="741544"/>
                </a:cubicBezTo>
                <a:cubicBezTo>
                  <a:pt x="3826109" y="741284"/>
                  <a:pt x="3826743" y="741449"/>
                  <a:pt x="3827205" y="742264"/>
                </a:cubicBezTo>
                <a:cubicBezTo>
                  <a:pt x="3829085" y="741137"/>
                  <a:pt x="3828741" y="742435"/>
                  <a:pt x="3827522" y="744255"/>
                </a:cubicBezTo>
                <a:lnTo>
                  <a:pt x="3826814" y="744994"/>
                </a:lnTo>
                <a:lnTo>
                  <a:pt x="3849199" y="737883"/>
                </a:lnTo>
                <a:cubicBezTo>
                  <a:pt x="3883387" y="728207"/>
                  <a:pt x="3812000" y="755851"/>
                  <a:pt x="3811750" y="757851"/>
                </a:cubicBezTo>
                <a:lnTo>
                  <a:pt x="3815535" y="758295"/>
                </a:lnTo>
                <a:lnTo>
                  <a:pt x="3903257" y="741819"/>
                </a:lnTo>
                <a:cubicBezTo>
                  <a:pt x="3920387" y="740290"/>
                  <a:pt x="3933288" y="732567"/>
                  <a:pt x="3953950" y="729650"/>
                </a:cubicBezTo>
                <a:cubicBezTo>
                  <a:pt x="3961593" y="727257"/>
                  <a:pt x="3973291" y="724161"/>
                  <a:pt x="3986058" y="721006"/>
                </a:cubicBezTo>
                <a:lnTo>
                  <a:pt x="3998304" y="718143"/>
                </a:lnTo>
                <a:lnTo>
                  <a:pt x="3998397" y="725726"/>
                </a:lnTo>
                <a:lnTo>
                  <a:pt x="3984043" y="730655"/>
                </a:lnTo>
                <a:lnTo>
                  <a:pt x="3964472" y="734523"/>
                </a:lnTo>
                <a:cubicBezTo>
                  <a:pt x="3946167" y="738546"/>
                  <a:pt x="3927288" y="743469"/>
                  <a:pt x="3927072" y="745362"/>
                </a:cubicBezTo>
                <a:lnTo>
                  <a:pt x="3931652" y="746019"/>
                </a:lnTo>
                <a:lnTo>
                  <a:pt x="3893512" y="756381"/>
                </a:lnTo>
                <a:lnTo>
                  <a:pt x="3858179" y="766663"/>
                </a:lnTo>
                <a:lnTo>
                  <a:pt x="3872011" y="765064"/>
                </a:lnTo>
                <a:cubicBezTo>
                  <a:pt x="3872854" y="765081"/>
                  <a:pt x="3872072" y="765985"/>
                  <a:pt x="3870397" y="767293"/>
                </a:cubicBezTo>
                <a:lnTo>
                  <a:pt x="3869209" y="768087"/>
                </a:lnTo>
                <a:lnTo>
                  <a:pt x="3839157" y="772270"/>
                </a:lnTo>
                <a:lnTo>
                  <a:pt x="3840403" y="771836"/>
                </a:lnTo>
                <a:lnTo>
                  <a:pt x="3806868" y="781596"/>
                </a:lnTo>
                <a:lnTo>
                  <a:pt x="3812288" y="780579"/>
                </a:lnTo>
                <a:lnTo>
                  <a:pt x="3815087" y="779800"/>
                </a:lnTo>
                <a:lnTo>
                  <a:pt x="3832326" y="778157"/>
                </a:lnTo>
                <a:cubicBezTo>
                  <a:pt x="3840021" y="777659"/>
                  <a:pt x="3847797" y="777502"/>
                  <a:pt x="3855740" y="778019"/>
                </a:cubicBezTo>
                <a:cubicBezTo>
                  <a:pt x="3837055" y="782752"/>
                  <a:pt x="3818296" y="783464"/>
                  <a:pt x="3799082" y="786165"/>
                </a:cubicBezTo>
                <a:cubicBezTo>
                  <a:pt x="3784225" y="788570"/>
                  <a:pt x="3796268" y="789161"/>
                  <a:pt x="3802400" y="789495"/>
                </a:cubicBezTo>
                <a:lnTo>
                  <a:pt x="3838839" y="786008"/>
                </a:lnTo>
                <a:lnTo>
                  <a:pt x="3876950" y="775500"/>
                </a:lnTo>
                <a:lnTo>
                  <a:pt x="3925984" y="761980"/>
                </a:lnTo>
                <a:lnTo>
                  <a:pt x="3913381" y="762443"/>
                </a:lnTo>
                <a:lnTo>
                  <a:pt x="3891903" y="764974"/>
                </a:lnTo>
                <a:lnTo>
                  <a:pt x="3900347" y="761619"/>
                </a:lnTo>
                <a:cubicBezTo>
                  <a:pt x="3913818" y="758714"/>
                  <a:pt x="3927350" y="755309"/>
                  <a:pt x="3941187" y="751157"/>
                </a:cubicBezTo>
                <a:lnTo>
                  <a:pt x="3960742" y="744313"/>
                </a:lnTo>
                <a:lnTo>
                  <a:pt x="3960496" y="744759"/>
                </a:lnTo>
                <a:cubicBezTo>
                  <a:pt x="3961939" y="744943"/>
                  <a:pt x="3965326" y="744956"/>
                  <a:pt x="3971572" y="744794"/>
                </a:cubicBezTo>
                <a:lnTo>
                  <a:pt x="3975712" y="744731"/>
                </a:lnTo>
                <a:lnTo>
                  <a:pt x="3969625" y="747172"/>
                </a:lnTo>
                <a:lnTo>
                  <a:pt x="3937328" y="758984"/>
                </a:lnTo>
                <a:lnTo>
                  <a:pt x="3977913" y="748757"/>
                </a:lnTo>
                <a:cubicBezTo>
                  <a:pt x="3992737" y="744428"/>
                  <a:pt x="4007157" y="740340"/>
                  <a:pt x="4021637" y="738579"/>
                </a:cubicBezTo>
                <a:cubicBezTo>
                  <a:pt x="4021637" y="738579"/>
                  <a:pt x="4019545" y="740922"/>
                  <a:pt x="4018157" y="743391"/>
                </a:cubicBezTo>
                <a:lnTo>
                  <a:pt x="4018174" y="743534"/>
                </a:lnTo>
                <a:lnTo>
                  <a:pt x="4013746" y="743746"/>
                </a:lnTo>
                <a:cubicBezTo>
                  <a:pt x="4000051" y="746467"/>
                  <a:pt x="3969468" y="755174"/>
                  <a:pt x="3971929" y="758304"/>
                </a:cubicBezTo>
                <a:cubicBezTo>
                  <a:pt x="3978488" y="766653"/>
                  <a:pt x="4035869" y="741255"/>
                  <a:pt x="4067243" y="740660"/>
                </a:cubicBezTo>
                <a:cubicBezTo>
                  <a:pt x="4084797" y="739118"/>
                  <a:pt x="4091275" y="738947"/>
                  <a:pt x="4106834" y="737108"/>
                </a:cubicBezTo>
                <a:lnTo>
                  <a:pt x="4107580" y="737011"/>
                </a:lnTo>
                <a:lnTo>
                  <a:pt x="4084185" y="745584"/>
                </a:lnTo>
                <a:cubicBezTo>
                  <a:pt x="4071309" y="749384"/>
                  <a:pt x="4058637" y="752427"/>
                  <a:pt x="4045079" y="755815"/>
                </a:cubicBezTo>
                <a:cubicBezTo>
                  <a:pt x="4024726" y="759276"/>
                  <a:pt x="3926802" y="790996"/>
                  <a:pt x="3982258" y="779612"/>
                </a:cubicBezTo>
                <a:lnTo>
                  <a:pt x="4008892" y="772491"/>
                </a:lnTo>
                <a:lnTo>
                  <a:pt x="4020413" y="770418"/>
                </a:lnTo>
                <a:cubicBezTo>
                  <a:pt x="4049784" y="765274"/>
                  <a:pt x="4101029" y="757332"/>
                  <a:pt x="4055228" y="774575"/>
                </a:cubicBezTo>
                <a:cubicBezTo>
                  <a:pt x="4043655" y="777216"/>
                  <a:pt x="4011773" y="782233"/>
                  <a:pt x="3999333" y="792454"/>
                </a:cubicBezTo>
                <a:cubicBezTo>
                  <a:pt x="3982488" y="802860"/>
                  <a:pt x="4030090" y="791795"/>
                  <a:pt x="4053855" y="786578"/>
                </a:cubicBezTo>
                <a:cubicBezTo>
                  <a:pt x="4073978" y="780346"/>
                  <a:pt x="4097743" y="775130"/>
                  <a:pt x="4109502" y="776343"/>
                </a:cubicBezTo>
                <a:cubicBezTo>
                  <a:pt x="4117360" y="773320"/>
                  <a:pt x="4124973" y="777942"/>
                  <a:pt x="4136112" y="779092"/>
                </a:cubicBezTo>
                <a:lnTo>
                  <a:pt x="4156968" y="775202"/>
                </a:lnTo>
                <a:lnTo>
                  <a:pt x="3991439" y="825296"/>
                </a:lnTo>
                <a:lnTo>
                  <a:pt x="3859241" y="860382"/>
                </a:lnTo>
                <a:lnTo>
                  <a:pt x="3861522" y="862408"/>
                </a:lnTo>
                <a:cubicBezTo>
                  <a:pt x="3861522" y="862408"/>
                  <a:pt x="3859835" y="862373"/>
                  <a:pt x="3857867" y="862335"/>
                </a:cubicBezTo>
                <a:lnTo>
                  <a:pt x="3858401" y="860604"/>
                </a:lnTo>
                <a:lnTo>
                  <a:pt x="3844143" y="864389"/>
                </a:lnTo>
                <a:lnTo>
                  <a:pt x="3842513" y="865412"/>
                </a:lnTo>
                <a:cubicBezTo>
                  <a:pt x="3842010" y="866153"/>
                  <a:pt x="3842129" y="867033"/>
                  <a:pt x="3843340" y="868059"/>
                </a:cubicBezTo>
                <a:cubicBezTo>
                  <a:pt x="3843340" y="868059"/>
                  <a:pt x="3852556" y="864233"/>
                  <a:pt x="3857867" y="862335"/>
                </a:cubicBezTo>
                <a:lnTo>
                  <a:pt x="3859314" y="866610"/>
                </a:lnTo>
                <a:lnTo>
                  <a:pt x="4004232" y="828580"/>
                </a:lnTo>
                <a:cubicBezTo>
                  <a:pt x="4088739" y="808494"/>
                  <a:pt x="4172476" y="791359"/>
                  <a:pt x="4254897" y="779283"/>
                </a:cubicBezTo>
                <a:cubicBezTo>
                  <a:pt x="4238164" y="798029"/>
                  <a:pt x="4184382" y="789502"/>
                  <a:pt x="4182400" y="808872"/>
                </a:cubicBezTo>
                <a:cubicBezTo>
                  <a:pt x="4178637" y="811125"/>
                  <a:pt x="4243234" y="799356"/>
                  <a:pt x="4243234" y="799356"/>
                </a:cubicBezTo>
                <a:cubicBezTo>
                  <a:pt x="4257447" y="800301"/>
                  <a:pt x="4256069" y="805491"/>
                  <a:pt x="4261139" y="806819"/>
                </a:cubicBezTo>
                <a:cubicBezTo>
                  <a:pt x="4298933" y="802372"/>
                  <a:pt x="4350301" y="767253"/>
                  <a:pt x="4373744" y="784489"/>
                </a:cubicBezTo>
                <a:lnTo>
                  <a:pt x="4354421" y="793009"/>
                </a:lnTo>
                <a:lnTo>
                  <a:pt x="4351754" y="793225"/>
                </a:lnTo>
                <a:lnTo>
                  <a:pt x="4348014" y="795002"/>
                </a:lnTo>
                <a:lnTo>
                  <a:pt x="4340394" y="797094"/>
                </a:lnTo>
                <a:cubicBezTo>
                  <a:pt x="4335737" y="798246"/>
                  <a:pt x="4330562" y="799435"/>
                  <a:pt x="4324668" y="800782"/>
                </a:cubicBezTo>
                <a:cubicBezTo>
                  <a:pt x="4321442" y="802713"/>
                  <a:pt x="4278578" y="805832"/>
                  <a:pt x="4272057" y="818464"/>
                </a:cubicBezTo>
                <a:cubicBezTo>
                  <a:pt x="4272057" y="818464"/>
                  <a:pt x="4306624" y="815948"/>
                  <a:pt x="4316300" y="810156"/>
                </a:cubicBezTo>
                <a:cubicBezTo>
                  <a:pt x="4320716" y="809693"/>
                  <a:pt x="4329989" y="804141"/>
                  <a:pt x="4339023" y="799278"/>
                </a:cubicBezTo>
                <a:lnTo>
                  <a:pt x="4348014" y="795002"/>
                </a:lnTo>
                <a:lnTo>
                  <a:pt x="4353009" y="793632"/>
                </a:lnTo>
                <a:lnTo>
                  <a:pt x="4354421" y="793009"/>
                </a:lnTo>
                <a:lnTo>
                  <a:pt x="4360306" y="792535"/>
                </a:lnTo>
                <a:cubicBezTo>
                  <a:pt x="4374666" y="798029"/>
                  <a:pt x="4346117" y="808189"/>
                  <a:pt x="4332176" y="812554"/>
                </a:cubicBezTo>
                <a:lnTo>
                  <a:pt x="4326832" y="814150"/>
                </a:lnTo>
                <a:lnTo>
                  <a:pt x="4326136" y="814336"/>
                </a:lnTo>
                <a:cubicBezTo>
                  <a:pt x="4324747" y="814727"/>
                  <a:pt x="4324862" y="814717"/>
                  <a:pt x="4326022" y="814391"/>
                </a:cubicBezTo>
                <a:lnTo>
                  <a:pt x="4326832" y="814150"/>
                </a:lnTo>
                <a:lnTo>
                  <a:pt x="4335277" y="811885"/>
                </a:lnTo>
                <a:cubicBezTo>
                  <a:pt x="4364772" y="808043"/>
                  <a:pt x="4391577" y="800721"/>
                  <a:pt x="4422383" y="800459"/>
                </a:cubicBezTo>
                <a:cubicBezTo>
                  <a:pt x="4446621" y="799402"/>
                  <a:pt x="4429034" y="807749"/>
                  <a:pt x="4405619" y="816768"/>
                </a:cubicBezTo>
                <a:lnTo>
                  <a:pt x="4399859" y="818899"/>
                </a:lnTo>
                <a:lnTo>
                  <a:pt x="4371082" y="827003"/>
                </a:lnTo>
                <a:cubicBezTo>
                  <a:pt x="4371082" y="827003"/>
                  <a:pt x="4315869" y="833447"/>
                  <a:pt x="4321923" y="846216"/>
                </a:cubicBezTo>
                <a:cubicBezTo>
                  <a:pt x="4325729" y="848526"/>
                  <a:pt x="4346900" y="842724"/>
                  <a:pt x="4367582" y="836389"/>
                </a:cubicBezTo>
                <a:lnTo>
                  <a:pt x="4369478" y="835793"/>
                </a:lnTo>
                <a:lnTo>
                  <a:pt x="4371572" y="835609"/>
                </a:lnTo>
                <a:cubicBezTo>
                  <a:pt x="4380618" y="834737"/>
                  <a:pt x="4390065" y="833627"/>
                  <a:pt x="4391678" y="832661"/>
                </a:cubicBezTo>
                <a:cubicBezTo>
                  <a:pt x="4406963" y="827875"/>
                  <a:pt x="4406735" y="831284"/>
                  <a:pt x="4401179" y="836245"/>
                </a:cubicBezTo>
                <a:lnTo>
                  <a:pt x="4397381" y="838918"/>
                </a:lnTo>
                <a:lnTo>
                  <a:pt x="4265781" y="871741"/>
                </a:lnTo>
                <a:cubicBezTo>
                  <a:pt x="4265781" y="871741"/>
                  <a:pt x="4209701" y="885764"/>
                  <a:pt x="4220408" y="890705"/>
                </a:cubicBezTo>
                <a:cubicBezTo>
                  <a:pt x="4232166" y="891920"/>
                  <a:pt x="4260582" y="878873"/>
                  <a:pt x="4276486" y="876681"/>
                </a:cubicBezTo>
                <a:cubicBezTo>
                  <a:pt x="4270917" y="876106"/>
                  <a:pt x="4305142" y="866336"/>
                  <a:pt x="4322026" y="866550"/>
                </a:cubicBezTo>
                <a:lnTo>
                  <a:pt x="4328954" y="869831"/>
                </a:lnTo>
                <a:lnTo>
                  <a:pt x="4309800" y="876026"/>
                </a:lnTo>
                <a:cubicBezTo>
                  <a:pt x="4249962" y="891194"/>
                  <a:pt x="4173268" y="902338"/>
                  <a:pt x="4133008" y="919898"/>
                </a:cubicBezTo>
                <a:cubicBezTo>
                  <a:pt x="4098374" y="936272"/>
                  <a:pt x="4090007" y="945645"/>
                  <a:pt x="4120038" y="936391"/>
                </a:cubicBezTo>
                <a:cubicBezTo>
                  <a:pt x="4149533" y="932550"/>
                  <a:pt x="4271038" y="895437"/>
                  <a:pt x="4285251" y="896382"/>
                </a:cubicBezTo>
                <a:lnTo>
                  <a:pt x="4285061" y="898388"/>
                </a:lnTo>
                <a:lnTo>
                  <a:pt x="4284486" y="898539"/>
                </a:lnTo>
                <a:cubicBezTo>
                  <a:pt x="4259436" y="905680"/>
                  <a:pt x="4235353" y="913342"/>
                  <a:pt x="4213083" y="921907"/>
                </a:cubicBezTo>
                <a:cubicBezTo>
                  <a:pt x="4237577" y="918524"/>
                  <a:pt x="4263535" y="913295"/>
                  <a:pt x="4290382" y="906969"/>
                </a:cubicBezTo>
                <a:lnTo>
                  <a:pt x="4340856" y="893822"/>
                </a:lnTo>
                <a:lnTo>
                  <a:pt x="4342019" y="893665"/>
                </a:lnTo>
                <a:cubicBezTo>
                  <a:pt x="4299394" y="906097"/>
                  <a:pt x="4257463" y="926111"/>
                  <a:pt x="4245405" y="928968"/>
                </a:cubicBezTo>
                <a:cubicBezTo>
                  <a:pt x="4233883" y="931502"/>
                  <a:pt x="4172977" y="949785"/>
                  <a:pt x="4217220" y="941478"/>
                </a:cubicBezTo>
                <a:cubicBezTo>
                  <a:pt x="4235729" y="934760"/>
                  <a:pt x="4260688" y="924179"/>
                  <a:pt x="4274901" y="925126"/>
                </a:cubicBezTo>
                <a:cubicBezTo>
                  <a:pt x="4283197" y="924522"/>
                  <a:pt x="4294114" y="936167"/>
                  <a:pt x="4294114" y="936167"/>
                </a:cubicBezTo>
                <a:cubicBezTo>
                  <a:pt x="4311245" y="934638"/>
                  <a:pt x="4327907" y="924662"/>
                  <a:pt x="4343192" y="919874"/>
                </a:cubicBezTo>
                <a:cubicBezTo>
                  <a:pt x="4351488" y="919270"/>
                  <a:pt x="4373996" y="919611"/>
                  <a:pt x="4372150" y="916354"/>
                </a:cubicBezTo>
                <a:cubicBezTo>
                  <a:pt x="4373996" y="919611"/>
                  <a:pt x="4366168" y="928663"/>
                  <a:pt x="4369392" y="926731"/>
                </a:cubicBezTo>
                <a:cubicBezTo>
                  <a:pt x="4383067" y="927999"/>
                  <a:pt x="4403493" y="915769"/>
                  <a:pt x="4428920" y="913637"/>
                </a:cubicBezTo>
                <a:cubicBezTo>
                  <a:pt x="4440441" y="911102"/>
                  <a:pt x="4461571" y="916633"/>
                  <a:pt x="4470404" y="915708"/>
                </a:cubicBezTo>
                <a:cubicBezTo>
                  <a:pt x="4494293" y="910860"/>
                  <a:pt x="4482234" y="913717"/>
                  <a:pt x="4472558" y="919510"/>
                </a:cubicBezTo>
                <a:cubicBezTo>
                  <a:pt x="4429020" y="945577"/>
                  <a:pt x="4499830" y="920635"/>
                  <a:pt x="4527412" y="922303"/>
                </a:cubicBezTo>
                <a:cubicBezTo>
                  <a:pt x="4517974" y="937409"/>
                  <a:pt x="4498761" y="926366"/>
                  <a:pt x="4492240" y="938998"/>
                </a:cubicBezTo>
                <a:lnTo>
                  <a:pt x="4533258" y="932622"/>
                </a:lnTo>
                <a:cubicBezTo>
                  <a:pt x="4536346" y="953318"/>
                  <a:pt x="4481422" y="959293"/>
                  <a:pt x="4474972" y="963154"/>
                </a:cubicBezTo>
                <a:cubicBezTo>
                  <a:pt x="4319367" y="1011229"/>
                  <a:pt x="4138870" y="1056026"/>
                  <a:pt x="4004999" y="1095451"/>
                </a:cubicBezTo>
                <a:cubicBezTo>
                  <a:pt x="4058075" y="1086218"/>
                  <a:pt x="4114377" y="1075053"/>
                  <a:pt x="4172058" y="1058700"/>
                </a:cubicBezTo>
                <a:cubicBezTo>
                  <a:pt x="4231586" y="1045606"/>
                  <a:pt x="4293562" y="1021589"/>
                  <a:pt x="4341806" y="1020339"/>
                </a:cubicBezTo>
                <a:cubicBezTo>
                  <a:pt x="4346877" y="1021667"/>
                  <a:pt x="4401800" y="1015693"/>
                  <a:pt x="4401800" y="1015693"/>
                </a:cubicBezTo>
                <a:cubicBezTo>
                  <a:pt x="4412717" y="1027338"/>
                  <a:pt x="4390208" y="1026997"/>
                  <a:pt x="4378686" y="1029531"/>
                </a:cubicBezTo>
                <a:cubicBezTo>
                  <a:pt x="4397196" y="1022814"/>
                  <a:pt x="4363404" y="1034318"/>
                  <a:pt x="4336598" y="1041641"/>
                </a:cubicBezTo>
                <a:cubicBezTo>
                  <a:pt x="4251267" y="1065094"/>
                  <a:pt x="4149650" y="1090299"/>
                  <a:pt x="4083674" y="1107256"/>
                </a:cubicBezTo>
                <a:cubicBezTo>
                  <a:pt x="3738853" y="1201892"/>
                  <a:pt x="3399514" y="1288337"/>
                  <a:pt x="3061204" y="1391962"/>
                </a:cubicBezTo>
                <a:lnTo>
                  <a:pt x="3032245" y="1401408"/>
                </a:lnTo>
                <a:lnTo>
                  <a:pt x="3021085" y="1408445"/>
                </a:lnTo>
                <a:lnTo>
                  <a:pt x="3006298" y="1413753"/>
                </a:lnTo>
                <a:lnTo>
                  <a:pt x="3007448" y="1410118"/>
                </a:lnTo>
                <a:lnTo>
                  <a:pt x="3010781" y="1409234"/>
                </a:lnTo>
                <a:lnTo>
                  <a:pt x="3008429" y="1409176"/>
                </a:lnTo>
                <a:lnTo>
                  <a:pt x="3007668" y="1409424"/>
                </a:lnTo>
                <a:lnTo>
                  <a:pt x="3007448" y="1410118"/>
                </a:lnTo>
                <a:lnTo>
                  <a:pt x="2997258" y="1412819"/>
                </a:lnTo>
                <a:lnTo>
                  <a:pt x="2984586" y="1416952"/>
                </a:lnTo>
                <a:lnTo>
                  <a:pt x="2982326" y="1417998"/>
                </a:lnTo>
                <a:lnTo>
                  <a:pt x="2969241" y="1429148"/>
                </a:lnTo>
                <a:lnTo>
                  <a:pt x="2980884" y="1424088"/>
                </a:lnTo>
                <a:cubicBezTo>
                  <a:pt x="2988264" y="1421012"/>
                  <a:pt x="2997093" y="1417426"/>
                  <a:pt x="3006298" y="1413753"/>
                </a:cubicBezTo>
                <a:lnTo>
                  <a:pt x="3006313" y="1417759"/>
                </a:lnTo>
                <a:lnTo>
                  <a:pt x="3005339" y="1418373"/>
                </a:lnTo>
                <a:lnTo>
                  <a:pt x="2982488" y="1426510"/>
                </a:lnTo>
                <a:lnTo>
                  <a:pt x="2966042" y="1431874"/>
                </a:lnTo>
                <a:lnTo>
                  <a:pt x="2942525" y="1451914"/>
                </a:lnTo>
                <a:cubicBezTo>
                  <a:pt x="2921730" y="1469369"/>
                  <a:pt x="2902036" y="1485749"/>
                  <a:pt x="2886562" y="1498761"/>
                </a:cubicBezTo>
                <a:lnTo>
                  <a:pt x="2787685" y="1584428"/>
                </a:lnTo>
                <a:lnTo>
                  <a:pt x="2884331" y="1553662"/>
                </a:lnTo>
                <a:cubicBezTo>
                  <a:pt x="2919938" y="1542783"/>
                  <a:pt x="2955441" y="1532752"/>
                  <a:pt x="2996287" y="1522914"/>
                </a:cubicBezTo>
                <a:lnTo>
                  <a:pt x="3032259" y="1514569"/>
                </a:lnTo>
                <a:lnTo>
                  <a:pt x="2935100" y="1545904"/>
                </a:lnTo>
                <a:lnTo>
                  <a:pt x="2904122" y="1557055"/>
                </a:lnTo>
                <a:lnTo>
                  <a:pt x="2882049" y="1563284"/>
                </a:lnTo>
                <a:lnTo>
                  <a:pt x="2821760" y="1583525"/>
                </a:lnTo>
                <a:lnTo>
                  <a:pt x="2821626" y="1583454"/>
                </a:lnTo>
                <a:lnTo>
                  <a:pt x="2819917" y="1584143"/>
                </a:lnTo>
                <a:lnTo>
                  <a:pt x="2791608" y="1593649"/>
                </a:lnTo>
                <a:lnTo>
                  <a:pt x="2791246" y="1593475"/>
                </a:lnTo>
                <a:lnTo>
                  <a:pt x="2787278" y="1595102"/>
                </a:lnTo>
                <a:lnTo>
                  <a:pt x="2782904" y="1596570"/>
                </a:lnTo>
                <a:lnTo>
                  <a:pt x="2767345" y="1602051"/>
                </a:lnTo>
                <a:lnTo>
                  <a:pt x="2699287" y="1661015"/>
                </a:lnTo>
                <a:lnTo>
                  <a:pt x="2761779" y="1637920"/>
                </a:lnTo>
                <a:cubicBezTo>
                  <a:pt x="2846955" y="1608221"/>
                  <a:pt x="2935326" y="1583645"/>
                  <a:pt x="3025376" y="1561576"/>
                </a:cubicBezTo>
                <a:lnTo>
                  <a:pt x="3169391" y="1529316"/>
                </a:lnTo>
                <a:lnTo>
                  <a:pt x="3173205" y="1525942"/>
                </a:lnTo>
                <a:lnTo>
                  <a:pt x="3170025" y="1529174"/>
                </a:lnTo>
                <a:lnTo>
                  <a:pt x="3181800" y="1526536"/>
                </a:lnTo>
                <a:lnTo>
                  <a:pt x="3183141" y="1525364"/>
                </a:lnTo>
                <a:lnTo>
                  <a:pt x="3182023" y="1526486"/>
                </a:lnTo>
                <a:lnTo>
                  <a:pt x="3299052" y="1500270"/>
                </a:lnTo>
                <a:lnTo>
                  <a:pt x="3340982" y="1495152"/>
                </a:lnTo>
                <a:lnTo>
                  <a:pt x="3168290" y="1548033"/>
                </a:lnTo>
                <a:lnTo>
                  <a:pt x="3166303" y="1550020"/>
                </a:lnTo>
                <a:lnTo>
                  <a:pt x="3147605" y="1567560"/>
                </a:lnTo>
                <a:lnTo>
                  <a:pt x="3431532" y="1485962"/>
                </a:lnTo>
                <a:lnTo>
                  <a:pt x="3435925" y="1484745"/>
                </a:lnTo>
                <a:lnTo>
                  <a:pt x="3436585" y="1484175"/>
                </a:lnTo>
                <a:lnTo>
                  <a:pt x="3437119" y="1484415"/>
                </a:lnTo>
                <a:lnTo>
                  <a:pt x="3450525" y="1480703"/>
                </a:lnTo>
                <a:lnTo>
                  <a:pt x="3450003" y="1480502"/>
                </a:lnTo>
                <a:cubicBezTo>
                  <a:pt x="3451838" y="1479268"/>
                  <a:pt x="3455544" y="1477634"/>
                  <a:pt x="3457848" y="1476805"/>
                </a:cubicBezTo>
                <a:cubicBezTo>
                  <a:pt x="3467349" y="1473320"/>
                  <a:pt x="3479427" y="1470750"/>
                  <a:pt x="3488927" y="1467264"/>
                </a:cubicBezTo>
                <a:cubicBezTo>
                  <a:pt x="3533038" y="1452471"/>
                  <a:pt x="3573011" y="1441150"/>
                  <a:pt x="3612401" y="1427699"/>
                </a:cubicBezTo>
                <a:cubicBezTo>
                  <a:pt x="3667723" y="1408380"/>
                  <a:pt x="3724445" y="1396423"/>
                  <a:pt x="3777687" y="1382953"/>
                </a:cubicBezTo>
                <a:cubicBezTo>
                  <a:pt x="3804071" y="1375312"/>
                  <a:pt x="3831967" y="1366560"/>
                  <a:pt x="3860062" y="1357879"/>
                </a:cubicBezTo>
                <a:cubicBezTo>
                  <a:pt x="3929319" y="1338298"/>
                  <a:pt x="4001838" y="1328387"/>
                  <a:pt x="4074643" y="1318301"/>
                </a:cubicBezTo>
                <a:cubicBezTo>
                  <a:pt x="4086314" y="1317507"/>
                  <a:pt x="4097448" y="1318222"/>
                  <a:pt x="4107820" y="1316311"/>
                </a:cubicBezTo>
                <a:lnTo>
                  <a:pt x="4116415" y="1313811"/>
                </a:lnTo>
                <a:lnTo>
                  <a:pt x="4116696" y="1314168"/>
                </a:lnTo>
                <a:cubicBezTo>
                  <a:pt x="4117192" y="1314345"/>
                  <a:pt x="4117668" y="1314103"/>
                  <a:pt x="4117929" y="1313372"/>
                </a:cubicBezTo>
                <a:lnTo>
                  <a:pt x="4116415" y="1313811"/>
                </a:lnTo>
                <a:lnTo>
                  <a:pt x="4115350" y="1312455"/>
                </a:lnTo>
                <a:cubicBezTo>
                  <a:pt x="4128619" y="1310309"/>
                  <a:pt x="4143595" y="1307121"/>
                  <a:pt x="4144115" y="1305660"/>
                </a:cubicBezTo>
                <a:cubicBezTo>
                  <a:pt x="4143595" y="1307121"/>
                  <a:pt x="4137450" y="1304937"/>
                  <a:pt x="4137450" y="1304937"/>
                </a:cubicBezTo>
                <a:cubicBezTo>
                  <a:pt x="4133882" y="1303668"/>
                  <a:pt x="4138489" y="1302013"/>
                  <a:pt x="4133533" y="1300251"/>
                </a:cubicBezTo>
                <a:cubicBezTo>
                  <a:pt x="4129444" y="1300446"/>
                  <a:pt x="4117886" y="1301553"/>
                  <a:pt x="4109511" y="1301871"/>
                </a:cubicBezTo>
                <a:cubicBezTo>
                  <a:pt x="4097002" y="1302985"/>
                  <a:pt x="4083987" y="1304105"/>
                  <a:pt x="4070731" y="1305318"/>
                </a:cubicBezTo>
                <a:lnTo>
                  <a:pt x="4037127" y="1308649"/>
                </a:lnTo>
                <a:lnTo>
                  <a:pt x="4045416" y="1306986"/>
                </a:lnTo>
                <a:cubicBezTo>
                  <a:pt x="4060130" y="1305009"/>
                  <a:pt x="4074733" y="1303817"/>
                  <a:pt x="4088930" y="1302823"/>
                </a:cubicBezTo>
                <a:cubicBezTo>
                  <a:pt x="4117237" y="1301080"/>
                  <a:pt x="4148381" y="1295129"/>
                  <a:pt x="4178683" y="1292173"/>
                </a:cubicBezTo>
                <a:cubicBezTo>
                  <a:pt x="4194881" y="1291205"/>
                  <a:pt x="4210983" y="1289721"/>
                  <a:pt x="4226508" y="1288446"/>
                </a:cubicBezTo>
                <a:cubicBezTo>
                  <a:pt x="4242034" y="1287169"/>
                  <a:pt x="4256984" y="1286100"/>
                  <a:pt x="4270878" y="1285960"/>
                </a:cubicBezTo>
                <a:cubicBezTo>
                  <a:pt x="4254514" y="1288653"/>
                  <a:pt x="4236054" y="1290328"/>
                  <a:pt x="4219020" y="1291136"/>
                </a:cubicBezTo>
                <a:lnTo>
                  <a:pt x="4201664" y="1293478"/>
                </a:lnTo>
                <a:cubicBezTo>
                  <a:pt x="4200539" y="1296646"/>
                  <a:pt x="4214477" y="1296385"/>
                  <a:pt x="4217374" y="1295767"/>
                </a:cubicBezTo>
                <a:cubicBezTo>
                  <a:pt x="4255532" y="1293956"/>
                  <a:pt x="4299943" y="1285858"/>
                  <a:pt x="4333678" y="1287690"/>
                </a:cubicBezTo>
                <a:cubicBezTo>
                  <a:pt x="4300827" y="1294681"/>
                  <a:pt x="4259818" y="1293833"/>
                  <a:pt x="4226098" y="1298868"/>
                </a:cubicBezTo>
                <a:cubicBezTo>
                  <a:pt x="4236269" y="1297266"/>
                  <a:pt x="4217722" y="1299185"/>
                  <a:pt x="4218306" y="1301313"/>
                </a:cubicBezTo>
                <a:cubicBezTo>
                  <a:pt x="4219646" y="1305083"/>
                  <a:pt x="4225578" y="1300329"/>
                  <a:pt x="4225578" y="1300329"/>
                </a:cubicBezTo>
                <a:cubicBezTo>
                  <a:pt x="4246106" y="1299116"/>
                  <a:pt x="4265940" y="1297655"/>
                  <a:pt x="4285322" y="1296445"/>
                </a:cubicBezTo>
                <a:lnTo>
                  <a:pt x="4323668" y="1294846"/>
                </a:lnTo>
                <a:lnTo>
                  <a:pt x="4318442" y="1296676"/>
                </a:lnTo>
                <a:lnTo>
                  <a:pt x="4318221" y="1296781"/>
                </a:lnTo>
                <a:lnTo>
                  <a:pt x="4316537" y="1296970"/>
                </a:lnTo>
                <a:cubicBezTo>
                  <a:pt x="4312250" y="1297093"/>
                  <a:pt x="4290136" y="1297744"/>
                  <a:pt x="4289617" y="1299207"/>
                </a:cubicBezTo>
                <a:cubicBezTo>
                  <a:pt x="4287971" y="1303837"/>
                  <a:pt x="4310605" y="1301724"/>
                  <a:pt x="4308225" y="1300879"/>
                </a:cubicBezTo>
                <a:lnTo>
                  <a:pt x="4310148" y="1300679"/>
                </a:lnTo>
                <a:lnTo>
                  <a:pt x="4308923" y="1303316"/>
                </a:lnTo>
                <a:cubicBezTo>
                  <a:pt x="4310007" y="1303464"/>
                  <a:pt x="4312369" y="1302942"/>
                  <a:pt x="4315307" y="1302087"/>
                </a:cubicBezTo>
                <a:lnTo>
                  <a:pt x="4322763" y="1299640"/>
                </a:lnTo>
                <a:lnTo>
                  <a:pt x="4328158" y="1299453"/>
                </a:lnTo>
                <a:cubicBezTo>
                  <a:pt x="4331207" y="1302184"/>
                  <a:pt x="4311275" y="1303610"/>
                  <a:pt x="4311275" y="1303610"/>
                </a:cubicBezTo>
                <a:cubicBezTo>
                  <a:pt x="4273514" y="1305562"/>
                  <a:pt x="4240313" y="1309135"/>
                  <a:pt x="4209106" y="1311494"/>
                </a:cubicBezTo>
                <a:cubicBezTo>
                  <a:pt x="4206208" y="1312111"/>
                  <a:pt x="4169958" y="1312953"/>
                  <a:pt x="4169502" y="1318006"/>
                </a:cubicBezTo>
                <a:cubicBezTo>
                  <a:pt x="4169652" y="1321354"/>
                  <a:pt x="4194193" y="1318272"/>
                  <a:pt x="4175065" y="1318062"/>
                </a:cubicBezTo>
                <a:cubicBezTo>
                  <a:pt x="4204562" y="1316741"/>
                  <a:pt x="4230293" y="1314082"/>
                  <a:pt x="4258687" y="1312095"/>
                </a:cubicBezTo>
                <a:cubicBezTo>
                  <a:pt x="4259876" y="1312518"/>
                  <a:pt x="4288122" y="1307185"/>
                  <a:pt x="4290178" y="1309562"/>
                </a:cubicBezTo>
                <a:cubicBezTo>
                  <a:pt x="4290912" y="1315039"/>
                  <a:pt x="4272018" y="1313539"/>
                  <a:pt x="4272018" y="1313539"/>
                </a:cubicBezTo>
                <a:cubicBezTo>
                  <a:pt x="4234730" y="1317306"/>
                  <a:pt x="4214276" y="1320194"/>
                  <a:pt x="4178697" y="1322921"/>
                </a:cubicBezTo>
                <a:cubicBezTo>
                  <a:pt x="4175799" y="1323539"/>
                  <a:pt x="4142015" y="1324982"/>
                  <a:pt x="4142077" y="1328573"/>
                </a:cubicBezTo>
                <a:cubicBezTo>
                  <a:pt x="4144136" y="1330951"/>
                  <a:pt x="4170993" y="1325125"/>
                  <a:pt x="4168094" y="1325741"/>
                </a:cubicBezTo>
                <a:cubicBezTo>
                  <a:pt x="4177658" y="1325846"/>
                  <a:pt x="4183654" y="1324683"/>
                  <a:pt x="4194692" y="1325037"/>
                </a:cubicBezTo>
                <a:cubicBezTo>
                  <a:pt x="4179195" y="1329686"/>
                  <a:pt x="4163201" y="1327570"/>
                  <a:pt x="4148224" y="1330757"/>
                </a:cubicBezTo>
                <a:cubicBezTo>
                  <a:pt x="4144136" y="1330951"/>
                  <a:pt x="4139913" y="1334666"/>
                  <a:pt x="4133918" y="1335829"/>
                </a:cubicBezTo>
                <a:cubicBezTo>
                  <a:pt x="4118619" y="1340548"/>
                  <a:pt x="4096109" y="1341057"/>
                  <a:pt x="4081131" y="1344245"/>
                </a:cubicBezTo>
                <a:cubicBezTo>
                  <a:pt x="4085938" y="1342659"/>
                  <a:pt x="4073859" y="1345229"/>
                  <a:pt x="4073340" y="1346691"/>
                </a:cubicBezTo>
                <a:cubicBezTo>
                  <a:pt x="4071695" y="1351322"/>
                  <a:pt x="4086089" y="1346006"/>
                  <a:pt x="4087278" y="1346429"/>
                </a:cubicBezTo>
                <a:lnTo>
                  <a:pt x="4100402" y="1344869"/>
                </a:lnTo>
                <a:lnTo>
                  <a:pt x="4115700" y="1339613"/>
                </a:lnTo>
                <a:cubicBezTo>
                  <a:pt x="4123573" y="1337234"/>
                  <a:pt x="4129433" y="1336160"/>
                  <a:pt x="4131390" y="1337910"/>
                </a:cubicBezTo>
                <a:lnTo>
                  <a:pt x="4124726" y="1341978"/>
                </a:lnTo>
                <a:lnTo>
                  <a:pt x="4145010" y="1339565"/>
                </a:lnTo>
                <a:cubicBezTo>
                  <a:pt x="4163893" y="1337561"/>
                  <a:pt x="4182407" y="1336042"/>
                  <a:pt x="4200531" y="1335622"/>
                </a:cubicBezTo>
                <a:cubicBezTo>
                  <a:pt x="4183208" y="1339759"/>
                  <a:pt x="4168010" y="1340739"/>
                  <a:pt x="4152937" y="1341764"/>
                </a:cubicBezTo>
                <a:lnTo>
                  <a:pt x="4111194" y="1347473"/>
                </a:lnTo>
                <a:lnTo>
                  <a:pt x="4103659" y="1350374"/>
                </a:lnTo>
                <a:lnTo>
                  <a:pt x="4093428" y="1354061"/>
                </a:lnTo>
                <a:lnTo>
                  <a:pt x="4095545" y="1354581"/>
                </a:lnTo>
                <a:cubicBezTo>
                  <a:pt x="4135932" y="1350269"/>
                  <a:pt x="4170643" y="1345586"/>
                  <a:pt x="4207412" y="1343282"/>
                </a:cubicBezTo>
                <a:lnTo>
                  <a:pt x="4218301" y="1343518"/>
                </a:lnTo>
                <a:lnTo>
                  <a:pt x="4232446" y="1339686"/>
                </a:lnTo>
                <a:cubicBezTo>
                  <a:pt x="4243718" y="1337066"/>
                  <a:pt x="4237208" y="1340492"/>
                  <a:pt x="4224665" y="1346115"/>
                </a:cubicBezTo>
                <a:lnTo>
                  <a:pt x="4207591" y="1353619"/>
                </a:lnTo>
                <a:lnTo>
                  <a:pt x="4218268" y="1352399"/>
                </a:lnTo>
                <a:lnTo>
                  <a:pt x="4207903" y="1357861"/>
                </a:lnTo>
                <a:cubicBezTo>
                  <a:pt x="4195478" y="1368651"/>
                  <a:pt x="4213733" y="1361557"/>
                  <a:pt x="4225236" y="1356117"/>
                </a:cubicBezTo>
                <a:lnTo>
                  <a:pt x="4240951" y="1350186"/>
                </a:lnTo>
                <a:lnTo>
                  <a:pt x="4252449" y="1349130"/>
                </a:lnTo>
                <a:lnTo>
                  <a:pt x="4253835" y="1348998"/>
                </a:lnTo>
                <a:lnTo>
                  <a:pt x="4247679" y="1351754"/>
                </a:lnTo>
                <a:cubicBezTo>
                  <a:pt x="4239407" y="1355504"/>
                  <a:pt x="4231159" y="1359070"/>
                  <a:pt x="4223021" y="1361742"/>
                </a:cubicBezTo>
                <a:cubicBezTo>
                  <a:pt x="4214020" y="1365292"/>
                  <a:pt x="4203891" y="1368298"/>
                  <a:pt x="4193735" y="1371525"/>
                </a:cubicBezTo>
                <a:lnTo>
                  <a:pt x="4172972" y="1379365"/>
                </a:lnTo>
                <a:lnTo>
                  <a:pt x="4181536" y="1379961"/>
                </a:lnTo>
                <a:lnTo>
                  <a:pt x="4183304" y="1379447"/>
                </a:lnTo>
                <a:cubicBezTo>
                  <a:pt x="4194547" y="1376091"/>
                  <a:pt x="4207584" y="1372472"/>
                  <a:pt x="4211071" y="1370751"/>
                </a:cubicBezTo>
                <a:cubicBezTo>
                  <a:pt x="4214084" y="1370813"/>
                  <a:pt x="4220361" y="1370937"/>
                  <a:pt x="4221867" y="1370967"/>
                </a:cubicBezTo>
                <a:cubicBezTo>
                  <a:pt x="4226610" y="1369272"/>
                  <a:pt x="4228591" y="1367521"/>
                  <a:pt x="4231864" y="1365498"/>
                </a:cubicBezTo>
                <a:cubicBezTo>
                  <a:pt x="4233371" y="1365528"/>
                  <a:pt x="4237881" y="1367706"/>
                  <a:pt x="4242911" y="1365718"/>
                </a:cubicBezTo>
                <a:cubicBezTo>
                  <a:pt x="4247654" y="1364022"/>
                  <a:pt x="4259380" y="1356797"/>
                  <a:pt x="4269146" y="1355202"/>
                </a:cubicBezTo>
                <a:cubicBezTo>
                  <a:pt x="4273147" y="1354387"/>
                  <a:pt x="4274700" y="1354437"/>
                  <a:pt x="4274696" y="1354996"/>
                </a:cubicBezTo>
                <a:lnTo>
                  <a:pt x="4272634" y="1356555"/>
                </a:lnTo>
                <a:lnTo>
                  <a:pt x="4285538" y="1351485"/>
                </a:lnTo>
                <a:cubicBezTo>
                  <a:pt x="4289429" y="1350161"/>
                  <a:pt x="4292503" y="1349416"/>
                  <a:pt x="4293703" y="1349834"/>
                </a:cubicBezTo>
                <a:cubicBezTo>
                  <a:pt x="4299879" y="1353928"/>
                  <a:pt x="4278824" y="1358742"/>
                  <a:pt x="4278824" y="1358742"/>
                </a:cubicBezTo>
                <a:cubicBezTo>
                  <a:pt x="4274623" y="1360121"/>
                  <a:pt x="4267443" y="1362837"/>
                  <a:pt x="4259412" y="1366032"/>
                </a:cubicBezTo>
                <a:lnTo>
                  <a:pt x="4236175" y="1375666"/>
                </a:lnTo>
                <a:lnTo>
                  <a:pt x="4233490" y="1378656"/>
                </a:lnTo>
                <a:cubicBezTo>
                  <a:pt x="4231248" y="1380477"/>
                  <a:pt x="4227879" y="1382143"/>
                  <a:pt x="4223829" y="1383703"/>
                </a:cubicBezTo>
                <a:lnTo>
                  <a:pt x="4220136" y="1384889"/>
                </a:lnTo>
                <a:lnTo>
                  <a:pt x="4221495" y="1384624"/>
                </a:lnTo>
                <a:lnTo>
                  <a:pt x="4225632" y="1383375"/>
                </a:lnTo>
                <a:lnTo>
                  <a:pt x="4249290" y="1375093"/>
                </a:lnTo>
                <a:cubicBezTo>
                  <a:pt x="4251787" y="1374248"/>
                  <a:pt x="4254604" y="1373857"/>
                  <a:pt x="4257797" y="1373472"/>
                </a:cubicBezTo>
                <a:lnTo>
                  <a:pt x="4258714" y="1373338"/>
                </a:lnTo>
                <a:lnTo>
                  <a:pt x="4269957" y="1369896"/>
                </a:lnTo>
                <a:lnTo>
                  <a:pt x="4279571" y="1367276"/>
                </a:lnTo>
                <a:lnTo>
                  <a:pt x="4279591" y="1367269"/>
                </a:lnTo>
                <a:lnTo>
                  <a:pt x="4279606" y="1367268"/>
                </a:lnTo>
                <a:lnTo>
                  <a:pt x="4313739" y="1357969"/>
                </a:lnTo>
                <a:cubicBezTo>
                  <a:pt x="4321629" y="1357143"/>
                  <a:pt x="4348924" y="1348593"/>
                  <a:pt x="4348924" y="1348593"/>
                </a:cubicBezTo>
                <a:lnTo>
                  <a:pt x="4345260" y="1354642"/>
                </a:lnTo>
                <a:lnTo>
                  <a:pt x="4351495" y="1352243"/>
                </a:lnTo>
                <a:lnTo>
                  <a:pt x="4353469" y="1352641"/>
                </a:lnTo>
                <a:lnTo>
                  <a:pt x="4359238" y="1353253"/>
                </a:lnTo>
                <a:lnTo>
                  <a:pt x="4354228" y="1355367"/>
                </a:lnTo>
                <a:cubicBezTo>
                  <a:pt x="4330177" y="1365293"/>
                  <a:pt x="4305496" y="1375465"/>
                  <a:pt x="4279007" y="1387021"/>
                </a:cubicBezTo>
                <a:cubicBezTo>
                  <a:pt x="4276635" y="1387869"/>
                  <a:pt x="4272583" y="1389578"/>
                  <a:pt x="4267466" y="1391751"/>
                </a:cubicBezTo>
                <a:lnTo>
                  <a:pt x="4253754" y="1397495"/>
                </a:lnTo>
                <a:lnTo>
                  <a:pt x="4237340" y="1406067"/>
                </a:lnTo>
                <a:lnTo>
                  <a:pt x="4229890" y="1409487"/>
                </a:lnTo>
                <a:lnTo>
                  <a:pt x="4234438" y="1408648"/>
                </a:lnTo>
                <a:cubicBezTo>
                  <a:pt x="4234216" y="1409566"/>
                  <a:pt x="4217017" y="1415768"/>
                  <a:pt x="4214590" y="1417062"/>
                </a:cubicBezTo>
                <a:cubicBezTo>
                  <a:pt x="4212608" y="1418813"/>
                  <a:pt x="4207159" y="1426163"/>
                  <a:pt x="4208442" y="1427978"/>
                </a:cubicBezTo>
                <a:cubicBezTo>
                  <a:pt x="4209949" y="1428008"/>
                  <a:pt x="4250949" y="1412119"/>
                  <a:pt x="4255943" y="1410428"/>
                </a:cubicBezTo>
                <a:cubicBezTo>
                  <a:pt x="4268692" y="1407102"/>
                  <a:pt x="4280224" y="1403453"/>
                  <a:pt x="4289736" y="1401853"/>
                </a:cubicBezTo>
                <a:cubicBezTo>
                  <a:pt x="4291242" y="1401883"/>
                  <a:pt x="4295788" y="1403764"/>
                  <a:pt x="4297295" y="1403793"/>
                </a:cubicBezTo>
                <a:cubicBezTo>
                  <a:pt x="4311578" y="1402288"/>
                  <a:pt x="4332467" y="1384207"/>
                  <a:pt x="4333265" y="1389892"/>
                </a:cubicBezTo>
                <a:cubicBezTo>
                  <a:pt x="4333265" y="1389892"/>
                  <a:pt x="4328299" y="1393372"/>
                  <a:pt x="4324840" y="1396883"/>
                </a:cubicBezTo>
                <a:lnTo>
                  <a:pt x="4325073" y="1395935"/>
                </a:lnTo>
                <a:lnTo>
                  <a:pt x="4326568" y="1395128"/>
                </a:lnTo>
                <a:cubicBezTo>
                  <a:pt x="4325816" y="1395113"/>
                  <a:pt x="4325440" y="1395106"/>
                  <a:pt x="4325224" y="1395325"/>
                </a:cubicBezTo>
                <a:lnTo>
                  <a:pt x="4325073" y="1395935"/>
                </a:lnTo>
                <a:lnTo>
                  <a:pt x="4322323" y="1397418"/>
                </a:lnTo>
                <a:lnTo>
                  <a:pt x="4320346" y="1397838"/>
                </a:lnTo>
                <a:cubicBezTo>
                  <a:pt x="4319120" y="1398335"/>
                  <a:pt x="4318302" y="1398841"/>
                  <a:pt x="4318302" y="1398841"/>
                </a:cubicBezTo>
                <a:cubicBezTo>
                  <a:pt x="4318302" y="1398841"/>
                  <a:pt x="4317632" y="1404198"/>
                  <a:pt x="4314108" y="1406217"/>
                </a:cubicBezTo>
                <a:cubicBezTo>
                  <a:pt x="4310635" y="1408832"/>
                  <a:pt x="4303698" y="1411453"/>
                  <a:pt x="4296792" y="1413851"/>
                </a:cubicBezTo>
                <a:lnTo>
                  <a:pt x="4285902" y="1417850"/>
                </a:lnTo>
                <a:lnTo>
                  <a:pt x="4291714" y="1419783"/>
                </a:lnTo>
                <a:cubicBezTo>
                  <a:pt x="4293978" y="1420659"/>
                  <a:pt x="4296393" y="1421589"/>
                  <a:pt x="4298901" y="1422188"/>
                </a:cubicBezTo>
                <a:lnTo>
                  <a:pt x="4299994" y="1422247"/>
                </a:lnTo>
                <a:lnTo>
                  <a:pt x="4332132" y="1411013"/>
                </a:lnTo>
                <a:lnTo>
                  <a:pt x="4383639" y="1390028"/>
                </a:lnTo>
                <a:lnTo>
                  <a:pt x="4387519" y="1390269"/>
                </a:lnTo>
                <a:lnTo>
                  <a:pt x="4396636" y="1390277"/>
                </a:lnTo>
                <a:lnTo>
                  <a:pt x="4380828" y="1397999"/>
                </a:lnTo>
                <a:lnTo>
                  <a:pt x="4396972" y="1392907"/>
                </a:lnTo>
                <a:lnTo>
                  <a:pt x="4397309" y="1397042"/>
                </a:lnTo>
                <a:lnTo>
                  <a:pt x="4403140" y="1396602"/>
                </a:lnTo>
                <a:lnTo>
                  <a:pt x="4388093" y="1403424"/>
                </a:lnTo>
                <a:lnTo>
                  <a:pt x="4383148" y="1404787"/>
                </a:lnTo>
                <a:cubicBezTo>
                  <a:pt x="4381536" y="1405143"/>
                  <a:pt x="4380557" y="1405226"/>
                  <a:pt x="4380687" y="1404859"/>
                </a:cubicBezTo>
                <a:lnTo>
                  <a:pt x="4381610" y="1406362"/>
                </a:lnTo>
                <a:lnTo>
                  <a:pt x="4361477" y="1415488"/>
                </a:lnTo>
                <a:lnTo>
                  <a:pt x="4354957" y="1416315"/>
                </a:lnTo>
                <a:lnTo>
                  <a:pt x="4353515" y="1416436"/>
                </a:lnTo>
                <a:lnTo>
                  <a:pt x="4360334" y="1421003"/>
                </a:lnTo>
                <a:lnTo>
                  <a:pt x="4361538" y="1421698"/>
                </a:lnTo>
                <a:lnTo>
                  <a:pt x="4360467" y="1422741"/>
                </a:lnTo>
                <a:cubicBezTo>
                  <a:pt x="4357350" y="1425788"/>
                  <a:pt x="4349677" y="1433334"/>
                  <a:pt x="4343729" y="1439554"/>
                </a:cubicBezTo>
                <a:lnTo>
                  <a:pt x="4340595" y="1443037"/>
                </a:lnTo>
                <a:lnTo>
                  <a:pt x="4324881" y="1447952"/>
                </a:lnTo>
                <a:cubicBezTo>
                  <a:pt x="4317029" y="1450754"/>
                  <a:pt x="4310849" y="1453468"/>
                  <a:pt x="4307917" y="1455877"/>
                </a:cubicBezTo>
                <a:lnTo>
                  <a:pt x="4320463" y="1454872"/>
                </a:lnTo>
                <a:lnTo>
                  <a:pt x="4307650" y="1458215"/>
                </a:lnTo>
                <a:lnTo>
                  <a:pt x="4305736" y="1458715"/>
                </a:lnTo>
                <a:cubicBezTo>
                  <a:pt x="4299376" y="1460250"/>
                  <a:pt x="4292693" y="1461856"/>
                  <a:pt x="4286028" y="1463777"/>
                </a:cubicBezTo>
                <a:lnTo>
                  <a:pt x="4276412" y="1467184"/>
                </a:lnTo>
                <a:lnTo>
                  <a:pt x="4264936" y="1475343"/>
                </a:lnTo>
                <a:cubicBezTo>
                  <a:pt x="4259458" y="1480903"/>
                  <a:pt x="4273426" y="1469844"/>
                  <a:pt x="4271211" y="1475468"/>
                </a:cubicBezTo>
                <a:cubicBezTo>
                  <a:pt x="4268998" y="1481093"/>
                  <a:pt x="4253208" y="1482568"/>
                  <a:pt x="4246485" y="1486014"/>
                </a:cubicBezTo>
                <a:cubicBezTo>
                  <a:pt x="4238441" y="1487943"/>
                  <a:pt x="4228928" y="1489543"/>
                  <a:pt x="4220475" y="1494744"/>
                </a:cubicBezTo>
                <a:cubicBezTo>
                  <a:pt x="4220475" y="1494744"/>
                  <a:pt x="4220354" y="1495711"/>
                  <a:pt x="4220017" y="1496897"/>
                </a:cubicBezTo>
                <a:lnTo>
                  <a:pt x="4218583" y="1499732"/>
                </a:lnTo>
                <a:lnTo>
                  <a:pt x="4226313" y="1498637"/>
                </a:lnTo>
                <a:cubicBezTo>
                  <a:pt x="4234097" y="1498198"/>
                  <a:pt x="4240974" y="1498139"/>
                  <a:pt x="4248597" y="1497553"/>
                </a:cubicBezTo>
                <a:lnTo>
                  <a:pt x="4257419" y="1496152"/>
                </a:lnTo>
                <a:lnTo>
                  <a:pt x="4278654" y="1490421"/>
                </a:lnTo>
                <a:lnTo>
                  <a:pt x="4302010" y="1484275"/>
                </a:lnTo>
                <a:lnTo>
                  <a:pt x="4307513" y="1482411"/>
                </a:lnTo>
                <a:lnTo>
                  <a:pt x="4314685" y="1479671"/>
                </a:lnTo>
                <a:lnTo>
                  <a:pt x="4319040" y="1477055"/>
                </a:lnTo>
                <a:cubicBezTo>
                  <a:pt x="4320456" y="1476580"/>
                  <a:pt x="4321398" y="1476577"/>
                  <a:pt x="4321827" y="1476858"/>
                </a:cubicBezTo>
                <a:lnTo>
                  <a:pt x="4321757" y="1476969"/>
                </a:lnTo>
                <a:lnTo>
                  <a:pt x="4322449" y="1476705"/>
                </a:lnTo>
                <a:cubicBezTo>
                  <a:pt x="4326800" y="1475327"/>
                  <a:pt x="4330358" y="1474658"/>
                  <a:pt x="4332623" y="1475251"/>
                </a:cubicBezTo>
                <a:lnTo>
                  <a:pt x="4331023" y="1476786"/>
                </a:lnTo>
                <a:lnTo>
                  <a:pt x="4315644" y="1481218"/>
                </a:lnTo>
                <a:cubicBezTo>
                  <a:pt x="4315644" y="1481218"/>
                  <a:pt x="4315436" y="1483051"/>
                  <a:pt x="4314761" y="1485265"/>
                </a:cubicBezTo>
                <a:lnTo>
                  <a:pt x="4313829" y="1486881"/>
                </a:lnTo>
                <a:lnTo>
                  <a:pt x="4305834" y="1490193"/>
                </a:lnTo>
                <a:cubicBezTo>
                  <a:pt x="4302820" y="1491147"/>
                  <a:pt x="4300907" y="1491318"/>
                  <a:pt x="4301216" y="1490159"/>
                </a:cubicBezTo>
                <a:lnTo>
                  <a:pt x="4305376" y="1493338"/>
                </a:lnTo>
                <a:lnTo>
                  <a:pt x="4299336" y="1495176"/>
                </a:lnTo>
                <a:cubicBezTo>
                  <a:pt x="4282635" y="1500035"/>
                  <a:pt x="4254602" y="1507734"/>
                  <a:pt x="4246436" y="1509460"/>
                </a:cubicBezTo>
                <a:cubicBezTo>
                  <a:pt x="4195134" y="1532702"/>
                  <a:pt x="4284402" y="1509956"/>
                  <a:pt x="4301920" y="1508339"/>
                </a:cubicBezTo>
                <a:cubicBezTo>
                  <a:pt x="4318006" y="1504578"/>
                  <a:pt x="4332280" y="1500772"/>
                  <a:pt x="4344258" y="1498085"/>
                </a:cubicBezTo>
                <a:lnTo>
                  <a:pt x="4371876" y="1494661"/>
                </a:lnTo>
                <a:lnTo>
                  <a:pt x="4372424" y="1495582"/>
                </a:lnTo>
                <a:cubicBezTo>
                  <a:pt x="4373627" y="1495999"/>
                  <a:pt x="4376773" y="1495454"/>
                  <a:pt x="4380817" y="1494403"/>
                </a:cubicBezTo>
                <a:lnTo>
                  <a:pt x="4386043" y="1492802"/>
                </a:lnTo>
                <a:lnTo>
                  <a:pt x="4408546" y="1489837"/>
                </a:lnTo>
                <a:lnTo>
                  <a:pt x="4404313" y="1495617"/>
                </a:lnTo>
                <a:lnTo>
                  <a:pt x="4388457" y="1504407"/>
                </a:lnTo>
                <a:lnTo>
                  <a:pt x="4382169" y="1505780"/>
                </a:lnTo>
                <a:cubicBezTo>
                  <a:pt x="4360331" y="1510946"/>
                  <a:pt x="4336182" y="1511878"/>
                  <a:pt x="4320755" y="1524553"/>
                </a:cubicBezTo>
                <a:cubicBezTo>
                  <a:pt x="4316665" y="1530981"/>
                  <a:pt x="4316278" y="1534365"/>
                  <a:pt x="4309195" y="1537630"/>
                </a:cubicBezTo>
                <a:cubicBezTo>
                  <a:pt x="4290901" y="1546015"/>
                  <a:pt x="4266974" y="1540120"/>
                  <a:pt x="4245366" y="1548162"/>
                </a:cubicBezTo>
                <a:cubicBezTo>
                  <a:pt x="4246610" y="1548290"/>
                  <a:pt x="4247650" y="1550886"/>
                  <a:pt x="4248259" y="1554059"/>
                </a:cubicBezTo>
                <a:lnTo>
                  <a:pt x="4248474" y="1560423"/>
                </a:lnTo>
                <a:lnTo>
                  <a:pt x="4251310" y="1560095"/>
                </a:lnTo>
                <a:cubicBezTo>
                  <a:pt x="4252064" y="1560110"/>
                  <a:pt x="4251365" y="1560916"/>
                  <a:pt x="4249870" y="1562085"/>
                </a:cubicBezTo>
                <a:lnTo>
                  <a:pt x="4248809" y="1562794"/>
                </a:lnTo>
                <a:lnTo>
                  <a:pt x="4248557" y="1562829"/>
                </a:lnTo>
                <a:lnTo>
                  <a:pt x="4248576" y="1563422"/>
                </a:lnTo>
                <a:lnTo>
                  <a:pt x="4248042" y="1564147"/>
                </a:lnTo>
                <a:lnTo>
                  <a:pt x="4222758" y="1571746"/>
                </a:lnTo>
                <a:lnTo>
                  <a:pt x="4236780" y="1571663"/>
                </a:lnTo>
                <a:lnTo>
                  <a:pt x="4234035" y="1572229"/>
                </a:lnTo>
                <a:lnTo>
                  <a:pt x="4268512" y="1569542"/>
                </a:lnTo>
                <a:cubicBezTo>
                  <a:pt x="4284037" y="1568265"/>
                  <a:pt x="4298987" y="1567197"/>
                  <a:pt x="4312882" y="1567056"/>
                </a:cubicBezTo>
                <a:cubicBezTo>
                  <a:pt x="4296517" y="1569750"/>
                  <a:pt x="4278058" y="1571424"/>
                  <a:pt x="4261024" y="1572233"/>
                </a:cubicBezTo>
                <a:lnTo>
                  <a:pt x="4243668" y="1574575"/>
                </a:lnTo>
                <a:cubicBezTo>
                  <a:pt x="4243387" y="1575367"/>
                  <a:pt x="4244047" y="1575944"/>
                  <a:pt x="4245240" y="1576355"/>
                </a:cubicBezTo>
                <a:lnTo>
                  <a:pt x="4245961" y="1576474"/>
                </a:lnTo>
                <a:lnTo>
                  <a:pt x="4251443" y="1575949"/>
                </a:lnTo>
                <a:lnTo>
                  <a:pt x="4249226" y="1576760"/>
                </a:lnTo>
                <a:lnTo>
                  <a:pt x="4248738" y="1576929"/>
                </a:lnTo>
                <a:lnTo>
                  <a:pt x="4250014" y="1577139"/>
                </a:lnTo>
                <a:cubicBezTo>
                  <a:pt x="4253720" y="1577392"/>
                  <a:pt x="4257928" y="1577172"/>
                  <a:pt x="4259378" y="1576864"/>
                </a:cubicBezTo>
                <a:cubicBezTo>
                  <a:pt x="4297536" y="1575052"/>
                  <a:pt x="4341947" y="1566954"/>
                  <a:pt x="4375682" y="1568787"/>
                </a:cubicBezTo>
                <a:cubicBezTo>
                  <a:pt x="4342829" y="1575778"/>
                  <a:pt x="4301822" y="1574928"/>
                  <a:pt x="4268102" y="1579964"/>
                </a:cubicBezTo>
                <a:cubicBezTo>
                  <a:pt x="4278273" y="1578362"/>
                  <a:pt x="4259726" y="1580282"/>
                  <a:pt x="4260310" y="1582410"/>
                </a:cubicBezTo>
                <a:cubicBezTo>
                  <a:pt x="4261651" y="1586181"/>
                  <a:pt x="4267582" y="1581426"/>
                  <a:pt x="4267582" y="1581426"/>
                </a:cubicBezTo>
                <a:cubicBezTo>
                  <a:pt x="4288110" y="1580212"/>
                  <a:pt x="4307944" y="1578751"/>
                  <a:pt x="4327326" y="1577541"/>
                </a:cubicBezTo>
                <a:lnTo>
                  <a:pt x="4365672" y="1575943"/>
                </a:lnTo>
                <a:lnTo>
                  <a:pt x="4360446" y="1577773"/>
                </a:lnTo>
                <a:lnTo>
                  <a:pt x="4360224" y="1577877"/>
                </a:lnTo>
                <a:lnTo>
                  <a:pt x="4358539" y="1578067"/>
                </a:lnTo>
                <a:cubicBezTo>
                  <a:pt x="4354253" y="1578190"/>
                  <a:pt x="4332140" y="1578841"/>
                  <a:pt x="4331620" y="1580303"/>
                </a:cubicBezTo>
                <a:cubicBezTo>
                  <a:pt x="4329974" y="1584934"/>
                  <a:pt x="4352607" y="1582821"/>
                  <a:pt x="4350230" y="1581975"/>
                </a:cubicBezTo>
                <a:lnTo>
                  <a:pt x="4352151" y="1581775"/>
                </a:lnTo>
                <a:lnTo>
                  <a:pt x="4350927" y="1584413"/>
                </a:lnTo>
                <a:cubicBezTo>
                  <a:pt x="4352010" y="1584559"/>
                  <a:pt x="4354372" y="1584038"/>
                  <a:pt x="4357310" y="1583183"/>
                </a:cubicBezTo>
                <a:lnTo>
                  <a:pt x="4364766" y="1580736"/>
                </a:lnTo>
                <a:lnTo>
                  <a:pt x="4370161" y="1580550"/>
                </a:lnTo>
                <a:cubicBezTo>
                  <a:pt x="4373211" y="1583280"/>
                  <a:pt x="4353279" y="1584706"/>
                  <a:pt x="4353279" y="1584706"/>
                </a:cubicBezTo>
                <a:cubicBezTo>
                  <a:pt x="4315517" y="1586658"/>
                  <a:pt x="4282316" y="1590230"/>
                  <a:pt x="4251110" y="1592591"/>
                </a:cubicBezTo>
                <a:cubicBezTo>
                  <a:pt x="4250023" y="1592822"/>
                  <a:pt x="4244246" y="1593086"/>
                  <a:pt x="4237424" y="1593590"/>
                </a:cubicBezTo>
                <a:lnTo>
                  <a:pt x="4232022" y="1594045"/>
                </a:lnTo>
                <a:lnTo>
                  <a:pt x="4232371" y="1594286"/>
                </a:lnTo>
                <a:cubicBezTo>
                  <a:pt x="4233558" y="1595111"/>
                  <a:pt x="4234784" y="1596004"/>
                  <a:pt x="4235696" y="1596818"/>
                </a:cubicBezTo>
                <a:lnTo>
                  <a:pt x="4236453" y="1597904"/>
                </a:lnTo>
                <a:lnTo>
                  <a:pt x="4259293" y="1596426"/>
                </a:lnTo>
                <a:lnTo>
                  <a:pt x="4277430" y="1595009"/>
                </a:lnTo>
                <a:lnTo>
                  <a:pt x="4285112" y="1593049"/>
                </a:lnTo>
                <a:lnTo>
                  <a:pt x="4290222" y="1594009"/>
                </a:lnTo>
                <a:lnTo>
                  <a:pt x="4300691" y="1593192"/>
                </a:lnTo>
                <a:cubicBezTo>
                  <a:pt x="4301880" y="1593615"/>
                  <a:pt x="4330124" y="1588281"/>
                  <a:pt x="4332182" y="1590659"/>
                </a:cubicBezTo>
                <a:cubicBezTo>
                  <a:pt x="4332549" y="1593397"/>
                  <a:pt x="4328009" y="1594391"/>
                  <a:pt x="4323377" y="1594701"/>
                </a:cubicBezTo>
                <a:lnTo>
                  <a:pt x="4321517" y="1594725"/>
                </a:lnTo>
                <a:lnTo>
                  <a:pt x="4318658" y="1596227"/>
                </a:lnTo>
                <a:cubicBezTo>
                  <a:pt x="4312418" y="1599033"/>
                  <a:pt x="4302288" y="1602764"/>
                  <a:pt x="4300468" y="1603735"/>
                </a:cubicBezTo>
                <a:cubicBezTo>
                  <a:pt x="4293469" y="1606355"/>
                  <a:pt x="4288005" y="1608539"/>
                  <a:pt x="4283257" y="1610538"/>
                </a:cubicBezTo>
                <a:lnTo>
                  <a:pt x="4280787" y="1611625"/>
                </a:lnTo>
                <a:lnTo>
                  <a:pt x="4260599" y="1613815"/>
                </a:lnTo>
                <a:lnTo>
                  <a:pt x="4284454" y="1606995"/>
                </a:lnTo>
                <a:cubicBezTo>
                  <a:pt x="4286797" y="1606371"/>
                  <a:pt x="4291104" y="1604485"/>
                  <a:pt x="4296074" y="1602287"/>
                </a:cubicBezTo>
                <a:lnTo>
                  <a:pt x="4298183" y="1601397"/>
                </a:lnTo>
                <a:lnTo>
                  <a:pt x="4282212" y="1604905"/>
                </a:lnTo>
                <a:cubicBezTo>
                  <a:pt x="4268913" y="1607527"/>
                  <a:pt x="4255662" y="1609727"/>
                  <a:pt x="4255662" y="1609727"/>
                </a:cubicBezTo>
                <a:lnTo>
                  <a:pt x="4234893" y="1613732"/>
                </a:lnTo>
                <a:lnTo>
                  <a:pt x="4232819" y="1615668"/>
                </a:lnTo>
                <a:lnTo>
                  <a:pt x="4230003" y="1617160"/>
                </a:lnTo>
                <a:lnTo>
                  <a:pt x="4226880" y="1617503"/>
                </a:lnTo>
                <a:lnTo>
                  <a:pt x="4242535" y="1616718"/>
                </a:lnTo>
                <a:lnTo>
                  <a:pt x="4210493" y="1621434"/>
                </a:lnTo>
                <a:lnTo>
                  <a:pt x="4218151" y="1620992"/>
                </a:lnTo>
                <a:lnTo>
                  <a:pt x="4220828" y="1620697"/>
                </a:lnTo>
                <a:lnTo>
                  <a:pt x="4242664" y="1617660"/>
                </a:lnTo>
                <a:lnTo>
                  <a:pt x="4253649" y="1616131"/>
                </a:lnTo>
                <a:lnTo>
                  <a:pt x="4263552" y="1614752"/>
                </a:lnTo>
                <a:cubicBezTo>
                  <a:pt x="4269032" y="1614141"/>
                  <a:pt x="4272503" y="1614035"/>
                  <a:pt x="4272407" y="1614881"/>
                </a:cubicBezTo>
                <a:cubicBezTo>
                  <a:pt x="4272310" y="1615728"/>
                  <a:pt x="4268641" y="1617560"/>
                  <a:pt x="4264071" y="1619701"/>
                </a:cubicBezTo>
                <a:lnTo>
                  <a:pt x="4254604" y="1624298"/>
                </a:lnTo>
                <a:lnTo>
                  <a:pt x="4257326" y="1624256"/>
                </a:lnTo>
                <a:cubicBezTo>
                  <a:pt x="4265847" y="1624402"/>
                  <a:pt x="4273775" y="1625418"/>
                  <a:pt x="4259327" y="1627901"/>
                </a:cubicBezTo>
                <a:lnTo>
                  <a:pt x="4248017" y="1629693"/>
                </a:lnTo>
                <a:lnTo>
                  <a:pt x="4247230" y="1630822"/>
                </a:lnTo>
                <a:lnTo>
                  <a:pt x="4251305" y="1630889"/>
                </a:lnTo>
                <a:lnTo>
                  <a:pt x="4251738" y="1630710"/>
                </a:lnTo>
                <a:lnTo>
                  <a:pt x="4252246" y="1630904"/>
                </a:lnTo>
                <a:lnTo>
                  <a:pt x="4254676" y="1630943"/>
                </a:lnTo>
                <a:cubicBezTo>
                  <a:pt x="4258492" y="1630666"/>
                  <a:pt x="4263753" y="1630040"/>
                  <a:pt x="4270793" y="1628983"/>
                </a:cubicBezTo>
                <a:cubicBezTo>
                  <a:pt x="4309210" y="1625530"/>
                  <a:pt x="4349176" y="1608537"/>
                  <a:pt x="4387305" y="1612476"/>
                </a:cubicBezTo>
                <a:cubicBezTo>
                  <a:pt x="4393936" y="1613159"/>
                  <a:pt x="4350206" y="1633758"/>
                  <a:pt x="4346789" y="1629410"/>
                </a:cubicBezTo>
                <a:cubicBezTo>
                  <a:pt x="4351547" y="1635467"/>
                  <a:pt x="4397046" y="1623576"/>
                  <a:pt x="4424089" y="1616282"/>
                </a:cubicBezTo>
                <a:lnTo>
                  <a:pt x="4436467" y="1613021"/>
                </a:lnTo>
                <a:lnTo>
                  <a:pt x="4425268" y="1617209"/>
                </a:lnTo>
                <a:cubicBezTo>
                  <a:pt x="4375409" y="1634721"/>
                  <a:pt x="4447015" y="1620424"/>
                  <a:pt x="4449896" y="1618699"/>
                </a:cubicBezTo>
                <a:cubicBezTo>
                  <a:pt x="4460184" y="1616436"/>
                  <a:pt x="4474249" y="1619705"/>
                  <a:pt x="4481932" y="1619650"/>
                </a:cubicBezTo>
                <a:lnTo>
                  <a:pt x="4492369" y="1618479"/>
                </a:lnTo>
                <a:lnTo>
                  <a:pt x="4383693" y="1644066"/>
                </a:lnTo>
                <a:lnTo>
                  <a:pt x="4372116" y="1646612"/>
                </a:lnTo>
                <a:lnTo>
                  <a:pt x="4353437" y="1654473"/>
                </a:lnTo>
                <a:lnTo>
                  <a:pt x="4362615" y="1654214"/>
                </a:lnTo>
                <a:cubicBezTo>
                  <a:pt x="4365273" y="1655720"/>
                  <a:pt x="4337165" y="1662235"/>
                  <a:pt x="4329076" y="1666964"/>
                </a:cubicBezTo>
                <a:cubicBezTo>
                  <a:pt x="4332391" y="1667307"/>
                  <a:pt x="4335707" y="1667649"/>
                  <a:pt x="4339023" y="1667992"/>
                </a:cubicBezTo>
                <a:cubicBezTo>
                  <a:pt x="4337366" y="1667820"/>
                  <a:pt x="4342326" y="1670900"/>
                  <a:pt x="4347643" y="1674517"/>
                </a:cubicBezTo>
                <a:lnTo>
                  <a:pt x="4354339" y="1679442"/>
                </a:lnTo>
                <a:lnTo>
                  <a:pt x="4362340" y="1675242"/>
                </a:lnTo>
                <a:cubicBezTo>
                  <a:pt x="4369447" y="1671246"/>
                  <a:pt x="4374869" y="1668146"/>
                  <a:pt x="4375269" y="1670987"/>
                </a:cubicBezTo>
                <a:cubicBezTo>
                  <a:pt x="4375269" y="1670987"/>
                  <a:pt x="4370302" y="1674469"/>
                  <a:pt x="4366842" y="1677980"/>
                </a:cubicBezTo>
                <a:lnTo>
                  <a:pt x="4367076" y="1677031"/>
                </a:lnTo>
                <a:lnTo>
                  <a:pt x="4368572" y="1676224"/>
                </a:lnTo>
                <a:cubicBezTo>
                  <a:pt x="4367819" y="1676209"/>
                  <a:pt x="4367443" y="1676202"/>
                  <a:pt x="4367227" y="1676421"/>
                </a:cubicBezTo>
                <a:lnTo>
                  <a:pt x="4367076" y="1677031"/>
                </a:lnTo>
                <a:lnTo>
                  <a:pt x="4364326" y="1678515"/>
                </a:lnTo>
                <a:lnTo>
                  <a:pt x="4362350" y="1678935"/>
                </a:lnTo>
                <a:cubicBezTo>
                  <a:pt x="4361124" y="1679432"/>
                  <a:pt x="4360306" y="1679938"/>
                  <a:pt x="4360306" y="1679938"/>
                </a:cubicBezTo>
                <a:cubicBezTo>
                  <a:pt x="4360306" y="1679938"/>
                  <a:pt x="4359635" y="1685295"/>
                  <a:pt x="4356111" y="1687313"/>
                </a:cubicBezTo>
                <a:cubicBezTo>
                  <a:pt x="4349164" y="1692545"/>
                  <a:pt x="4328370" y="1697798"/>
                  <a:pt x="4321647" y="1701244"/>
                </a:cubicBezTo>
                <a:cubicBezTo>
                  <a:pt x="4320141" y="1701214"/>
                  <a:pt x="4319656" y="1705082"/>
                  <a:pt x="4317927" y="1706839"/>
                </a:cubicBezTo>
                <a:cubicBezTo>
                  <a:pt x="4314673" y="1709459"/>
                  <a:pt x="4309711" y="1711584"/>
                  <a:pt x="4304175" y="1713503"/>
                </a:cubicBezTo>
                <a:lnTo>
                  <a:pt x="4301466" y="1714357"/>
                </a:lnTo>
                <a:lnTo>
                  <a:pt x="4305407" y="1713821"/>
                </a:lnTo>
                <a:lnTo>
                  <a:pt x="4316668" y="1712197"/>
                </a:lnTo>
                <a:lnTo>
                  <a:pt x="4374136" y="1692109"/>
                </a:lnTo>
                <a:lnTo>
                  <a:pt x="4425644" y="1671126"/>
                </a:lnTo>
                <a:lnTo>
                  <a:pt x="4429523" y="1671365"/>
                </a:lnTo>
                <a:lnTo>
                  <a:pt x="4438639" y="1671374"/>
                </a:lnTo>
                <a:lnTo>
                  <a:pt x="4422832" y="1679095"/>
                </a:lnTo>
                <a:lnTo>
                  <a:pt x="4438976" y="1674004"/>
                </a:lnTo>
                <a:lnTo>
                  <a:pt x="4439312" y="1678139"/>
                </a:lnTo>
                <a:lnTo>
                  <a:pt x="4445143" y="1677699"/>
                </a:lnTo>
                <a:lnTo>
                  <a:pt x="4430096" y="1684519"/>
                </a:lnTo>
                <a:lnTo>
                  <a:pt x="4425152" y="1685882"/>
                </a:lnTo>
                <a:cubicBezTo>
                  <a:pt x="4423538" y="1686240"/>
                  <a:pt x="4422561" y="1686322"/>
                  <a:pt x="4422691" y="1685955"/>
                </a:cubicBezTo>
                <a:lnTo>
                  <a:pt x="4423612" y="1687459"/>
                </a:lnTo>
                <a:lnTo>
                  <a:pt x="4403480" y="1696585"/>
                </a:lnTo>
                <a:lnTo>
                  <a:pt x="4396961" y="1697411"/>
                </a:lnTo>
                <a:cubicBezTo>
                  <a:pt x="4392808" y="1697862"/>
                  <a:pt x="4388053" y="1698282"/>
                  <a:pt x="4381998" y="1698670"/>
                </a:cubicBezTo>
                <a:cubicBezTo>
                  <a:pt x="4379100" y="1699287"/>
                  <a:pt x="4353690" y="1700412"/>
                  <a:pt x="4364122" y="1702473"/>
                </a:cubicBezTo>
                <a:cubicBezTo>
                  <a:pt x="4371979" y="1703618"/>
                  <a:pt x="4390052" y="1699884"/>
                  <a:pt x="4395329" y="1700113"/>
                </a:cubicBezTo>
                <a:lnTo>
                  <a:pt x="4395677" y="1700121"/>
                </a:lnTo>
                <a:lnTo>
                  <a:pt x="4390189" y="1702610"/>
                </a:lnTo>
                <a:cubicBezTo>
                  <a:pt x="4374333" y="1710647"/>
                  <a:pt x="4358070" y="1715916"/>
                  <a:pt x="4341777" y="1721409"/>
                </a:cubicBezTo>
                <a:lnTo>
                  <a:pt x="4324829" y="1727505"/>
                </a:lnTo>
                <a:lnTo>
                  <a:pt x="4328936" y="1726882"/>
                </a:lnTo>
                <a:lnTo>
                  <a:pt x="4384459" y="1721165"/>
                </a:lnTo>
                <a:lnTo>
                  <a:pt x="4374172" y="1724435"/>
                </a:lnTo>
                <a:cubicBezTo>
                  <a:pt x="4352978" y="1729006"/>
                  <a:pt x="4330944" y="1734080"/>
                  <a:pt x="4309836" y="1739088"/>
                </a:cubicBezTo>
                <a:lnTo>
                  <a:pt x="4304225" y="1740448"/>
                </a:lnTo>
                <a:lnTo>
                  <a:pt x="4301259" y="1743050"/>
                </a:lnTo>
                <a:lnTo>
                  <a:pt x="4283492" y="1745473"/>
                </a:lnTo>
                <a:lnTo>
                  <a:pt x="4276610" y="1747142"/>
                </a:lnTo>
                <a:lnTo>
                  <a:pt x="4293644" y="1746580"/>
                </a:lnTo>
                <a:lnTo>
                  <a:pt x="4292215" y="1747201"/>
                </a:lnTo>
                <a:cubicBezTo>
                  <a:pt x="4280896" y="1751856"/>
                  <a:pt x="4263417" y="1758780"/>
                  <a:pt x="4259309" y="1762949"/>
                </a:cubicBezTo>
                <a:cubicBezTo>
                  <a:pt x="4281599" y="1759814"/>
                  <a:pt x="4290089" y="1754314"/>
                  <a:pt x="4309376" y="1749030"/>
                </a:cubicBezTo>
                <a:cubicBezTo>
                  <a:pt x="4322381" y="1744666"/>
                  <a:pt x="4323574" y="1744689"/>
                  <a:pt x="4320614" y="1746719"/>
                </a:cubicBezTo>
                <a:lnTo>
                  <a:pt x="4308328" y="1755453"/>
                </a:lnTo>
                <a:lnTo>
                  <a:pt x="4311034" y="1754792"/>
                </a:lnTo>
                <a:cubicBezTo>
                  <a:pt x="4338235" y="1747825"/>
                  <a:pt x="4364513" y="1740624"/>
                  <a:pt x="4393303" y="1733630"/>
                </a:cubicBezTo>
                <a:lnTo>
                  <a:pt x="4418501" y="1728106"/>
                </a:lnTo>
                <a:lnTo>
                  <a:pt x="4403035" y="1732882"/>
                </a:lnTo>
                <a:cubicBezTo>
                  <a:pt x="4391820" y="1736228"/>
                  <a:pt x="4378597" y="1740000"/>
                  <a:pt x="4361585" y="1744521"/>
                </a:cubicBezTo>
                <a:cubicBezTo>
                  <a:pt x="4343682" y="1749523"/>
                  <a:pt x="4329414" y="1752045"/>
                  <a:pt x="4314824" y="1757387"/>
                </a:cubicBezTo>
                <a:cubicBezTo>
                  <a:pt x="4282432" y="1771736"/>
                  <a:pt x="4342455" y="1760240"/>
                  <a:pt x="4356658" y="1758282"/>
                </a:cubicBezTo>
                <a:cubicBezTo>
                  <a:pt x="4377943" y="1753060"/>
                  <a:pt x="4399937" y="1741633"/>
                  <a:pt x="4402093" y="1752129"/>
                </a:cubicBezTo>
                <a:cubicBezTo>
                  <a:pt x="4402286" y="1750437"/>
                  <a:pt x="4392296" y="1754685"/>
                  <a:pt x="4380908" y="1760144"/>
                </a:cubicBezTo>
                <a:lnTo>
                  <a:pt x="4371000" y="1765092"/>
                </a:lnTo>
                <a:lnTo>
                  <a:pt x="4263873" y="1798698"/>
                </a:lnTo>
                <a:lnTo>
                  <a:pt x="4258755" y="1805599"/>
                </a:lnTo>
                <a:cubicBezTo>
                  <a:pt x="4250302" y="1810800"/>
                  <a:pt x="4239478" y="1808796"/>
                  <a:pt x="4229517" y="1813967"/>
                </a:cubicBezTo>
                <a:cubicBezTo>
                  <a:pt x="4231024" y="1813997"/>
                  <a:pt x="4231627" y="1823257"/>
                  <a:pt x="4229870" y="1823222"/>
                </a:cubicBezTo>
                <a:cubicBezTo>
                  <a:pt x="4226149" y="1828816"/>
                  <a:pt x="4196524" y="1828226"/>
                  <a:pt x="4193863" y="1837421"/>
                </a:cubicBezTo>
                <a:lnTo>
                  <a:pt x="4193710" y="1838644"/>
                </a:lnTo>
                <a:lnTo>
                  <a:pt x="4193658" y="1839053"/>
                </a:lnTo>
                <a:cubicBezTo>
                  <a:pt x="4193637" y="1839235"/>
                  <a:pt x="4193652" y="1839113"/>
                  <a:pt x="4193682" y="1838872"/>
                </a:cubicBezTo>
                <a:lnTo>
                  <a:pt x="4193710" y="1838644"/>
                </a:lnTo>
                <a:lnTo>
                  <a:pt x="4193795" y="1837965"/>
                </a:lnTo>
                <a:cubicBezTo>
                  <a:pt x="4193832" y="1837663"/>
                  <a:pt x="4193863" y="1837421"/>
                  <a:pt x="4193863" y="1837421"/>
                </a:cubicBezTo>
                <a:cubicBezTo>
                  <a:pt x="4206166" y="1837666"/>
                  <a:pt x="4213372" y="1830351"/>
                  <a:pt x="4224643" y="1828785"/>
                </a:cubicBezTo>
                <a:cubicBezTo>
                  <a:pt x="4232538" y="1828048"/>
                  <a:pt x="4240121" y="1826782"/>
                  <a:pt x="4247976" y="1824850"/>
                </a:cubicBezTo>
                <a:lnTo>
                  <a:pt x="4249288" y="1824434"/>
                </a:lnTo>
                <a:lnTo>
                  <a:pt x="4249333" y="1823133"/>
                </a:lnTo>
                <a:cubicBezTo>
                  <a:pt x="4249901" y="1821743"/>
                  <a:pt x="4250846" y="1820538"/>
                  <a:pt x="4251734" y="1820188"/>
                </a:cubicBezTo>
                <a:cubicBezTo>
                  <a:pt x="4252325" y="1819957"/>
                  <a:pt x="4252891" y="1820103"/>
                  <a:pt x="4253303" y="1820831"/>
                </a:cubicBezTo>
                <a:cubicBezTo>
                  <a:pt x="4254983" y="1819826"/>
                  <a:pt x="4254675" y="1820984"/>
                  <a:pt x="4253588" y="1822610"/>
                </a:cubicBezTo>
                <a:lnTo>
                  <a:pt x="4252954" y="1823270"/>
                </a:lnTo>
                <a:lnTo>
                  <a:pt x="4272943" y="1816920"/>
                </a:lnTo>
                <a:cubicBezTo>
                  <a:pt x="4303472" y="1808280"/>
                  <a:pt x="4239725" y="1832965"/>
                  <a:pt x="4239503" y="1834750"/>
                </a:cubicBezTo>
                <a:lnTo>
                  <a:pt x="4242881" y="1835147"/>
                </a:lnTo>
                <a:lnTo>
                  <a:pt x="4321215" y="1820435"/>
                </a:lnTo>
                <a:cubicBezTo>
                  <a:pt x="4336512" y="1819070"/>
                  <a:pt x="4348032" y="1812172"/>
                  <a:pt x="4366483" y="1809569"/>
                </a:cubicBezTo>
                <a:cubicBezTo>
                  <a:pt x="4373308" y="1807430"/>
                  <a:pt x="4383753" y="1804667"/>
                  <a:pt x="4395154" y="1801849"/>
                </a:cubicBezTo>
                <a:lnTo>
                  <a:pt x="4406089" y="1799293"/>
                </a:lnTo>
                <a:lnTo>
                  <a:pt x="4406172" y="1806063"/>
                </a:lnTo>
                <a:lnTo>
                  <a:pt x="4393355" y="1810465"/>
                </a:lnTo>
                <a:lnTo>
                  <a:pt x="4375879" y="1813919"/>
                </a:lnTo>
                <a:cubicBezTo>
                  <a:pt x="4359532" y="1817511"/>
                  <a:pt x="4342674" y="1821907"/>
                  <a:pt x="4342481" y="1823599"/>
                </a:cubicBezTo>
                <a:lnTo>
                  <a:pt x="4346571" y="1824185"/>
                </a:lnTo>
                <a:lnTo>
                  <a:pt x="4312514" y="1833437"/>
                </a:lnTo>
                <a:lnTo>
                  <a:pt x="4280963" y="1842619"/>
                </a:lnTo>
                <a:lnTo>
                  <a:pt x="4293314" y="1841191"/>
                </a:lnTo>
                <a:cubicBezTo>
                  <a:pt x="4294067" y="1841206"/>
                  <a:pt x="4293368" y="1842013"/>
                  <a:pt x="4291873" y="1843181"/>
                </a:cubicBezTo>
                <a:lnTo>
                  <a:pt x="4290812" y="1843891"/>
                </a:lnTo>
                <a:lnTo>
                  <a:pt x="4263976" y="1847626"/>
                </a:lnTo>
                <a:lnTo>
                  <a:pt x="4265089" y="1847239"/>
                </a:lnTo>
                <a:lnTo>
                  <a:pt x="4235143" y="1855954"/>
                </a:lnTo>
                <a:lnTo>
                  <a:pt x="4239983" y="1855046"/>
                </a:lnTo>
                <a:lnTo>
                  <a:pt x="4242482" y="1854350"/>
                </a:lnTo>
                <a:lnTo>
                  <a:pt x="4257877" y="1852882"/>
                </a:lnTo>
                <a:cubicBezTo>
                  <a:pt x="4264748" y="1852438"/>
                  <a:pt x="4271692" y="1852298"/>
                  <a:pt x="4278784" y="1852760"/>
                </a:cubicBezTo>
                <a:cubicBezTo>
                  <a:pt x="4262099" y="1856986"/>
                  <a:pt x="4245348" y="1857621"/>
                  <a:pt x="4228191" y="1860034"/>
                </a:cubicBezTo>
                <a:cubicBezTo>
                  <a:pt x="4214924" y="1862181"/>
                  <a:pt x="4225677" y="1862709"/>
                  <a:pt x="4231153" y="1863008"/>
                </a:cubicBezTo>
                <a:lnTo>
                  <a:pt x="4263693" y="1859893"/>
                </a:lnTo>
                <a:lnTo>
                  <a:pt x="4297724" y="1850510"/>
                </a:lnTo>
                <a:lnTo>
                  <a:pt x="4341510" y="1838437"/>
                </a:lnTo>
                <a:lnTo>
                  <a:pt x="4330255" y="1838851"/>
                </a:lnTo>
                <a:lnTo>
                  <a:pt x="4311077" y="1841111"/>
                </a:lnTo>
                <a:lnTo>
                  <a:pt x="4318616" y="1838115"/>
                </a:lnTo>
                <a:cubicBezTo>
                  <a:pt x="4330644" y="1835521"/>
                  <a:pt x="4342729" y="1832481"/>
                  <a:pt x="4355086" y="1828773"/>
                </a:cubicBezTo>
                <a:lnTo>
                  <a:pt x="4372547" y="1822661"/>
                </a:lnTo>
                <a:lnTo>
                  <a:pt x="4372328" y="1823059"/>
                </a:lnTo>
                <a:cubicBezTo>
                  <a:pt x="4373615" y="1823224"/>
                  <a:pt x="4376639" y="1823236"/>
                  <a:pt x="4382218" y="1823091"/>
                </a:cubicBezTo>
                <a:lnTo>
                  <a:pt x="4385914" y="1823034"/>
                </a:lnTo>
                <a:lnTo>
                  <a:pt x="4380479" y="1825214"/>
                </a:lnTo>
                <a:lnTo>
                  <a:pt x="4351639" y="1835762"/>
                </a:lnTo>
                <a:lnTo>
                  <a:pt x="4387881" y="1826631"/>
                </a:lnTo>
                <a:cubicBezTo>
                  <a:pt x="4401119" y="1822764"/>
                  <a:pt x="4413995" y="1819113"/>
                  <a:pt x="4426925" y="1817540"/>
                </a:cubicBezTo>
                <a:cubicBezTo>
                  <a:pt x="4426925" y="1817540"/>
                  <a:pt x="4425058" y="1819634"/>
                  <a:pt x="4423816" y="1821838"/>
                </a:cubicBezTo>
                <a:lnTo>
                  <a:pt x="4423832" y="1821967"/>
                </a:lnTo>
                <a:lnTo>
                  <a:pt x="4419878" y="1822155"/>
                </a:lnTo>
                <a:cubicBezTo>
                  <a:pt x="4407648" y="1824585"/>
                  <a:pt x="4380340" y="1832360"/>
                  <a:pt x="4382537" y="1835154"/>
                </a:cubicBezTo>
                <a:cubicBezTo>
                  <a:pt x="4388394" y="1842610"/>
                  <a:pt x="4439632" y="1819931"/>
                  <a:pt x="4467650" y="1819399"/>
                </a:cubicBezTo>
                <a:cubicBezTo>
                  <a:pt x="4483324" y="1818022"/>
                  <a:pt x="4489108" y="1817870"/>
                  <a:pt x="4503002" y="1816227"/>
                </a:cubicBezTo>
                <a:lnTo>
                  <a:pt x="4503669" y="1816140"/>
                </a:lnTo>
                <a:lnTo>
                  <a:pt x="4482777" y="1823796"/>
                </a:lnTo>
                <a:cubicBezTo>
                  <a:pt x="4471281" y="1827190"/>
                  <a:pt x="4459964" y="1829906"/>
                  <a:pt x="4447859" y="1832933"/>
                </a:cubicBezTo>
                <a:cubicBezTo>
                  <a:pt x="4429683" y="1836022"/>
                  <a:pt x="4342239" y="1864348"/>
                  <a:pt x="4391760" y="1854182"/>
                </a:cubicBezTo>
                <a:lnTo>
                  <a:pt x="4415543" y="1847824"/>
                </a:lnTo>
                <a:lnTo>
                  <a:pt x="4425832" y="1845973"/>
                </a:lnTo>
                <a:cubicBezTo>
                  <a:pt x="4452058" y="1841379"/>
                  <a:pt x="4497819" y="1834287"/>
                  <a:pt x="4456920" y="1849684"/>
                </a:cubicBezTo>
                <a:cubicBezTo>
                  <a:pt x="4446586" y="1852043"/>
                  <a:pt x="4418116" y="1856523"/>
                  <a:pt x="4407008" y="1865649"/>
                </a:cubicBezTo>
                <a:cubicBezTo>
                  <a:pt x="4391966" y="1874941"/>
                  <a:pt x="4434472" y="1865060"/>
                  <a:pt x="4455694" y="1860403"/>
                </a:cubicBezTo>
                <a:cubicBezTo>
                  <a:pt x="4473663" y="1854838"/>
                  <a:pt x="4494884" y="1850180"/>
                  <a:pt x="4505385" y="1851264"/>
                </a:cubicBezTo>
                <a:cubicBezTo>
                  <a:pt x="4512401" y="1848564"/>
                  <a:pt x="4519201" y="1852690"/>
                  <a:pt x="4529147" y="1853718"/>
                </a:cubicBezTo>
                <a:lnTo>
                  <a:pt x="4547770" y="1850245"/>
                </a:lnTo>
                <a:lnTo>
                  <a:pt x="4399959" y="1894977"/>
                </a:lnTo>
                <a:lnTo>
                  <a:pt x="4281910" y="1926307"/>
                </a:lnTo>
                <a:lnTo>
                  <a:pt x="4283948" y="1928116"/>
                </a:lnTo>
                <a:cubicBezTo>
                  <a:pt x="4283948" y="1928116"/>
                  <a:pt x="4282441" y="1928086"/>
                  <a:pt x="4280684" y="1928050"/>
                </a:cubicBezTo>
                <a:lnTo>
                  <a:pt x="4281162" y="1926505"/>
                </a:lnTo>
                <a:lnTo>
                  <a:pt x="4268428" y="1929884"/>
                </a:lnTo>
                <a:lnTo>
                  <a:pt x="4266974" y="1930798"/>
                </a:lnTo>
                <a:cubicBezTo>
                  <a:pt x="4266524" y="1931461"/>
                  <a:pt x="4266630" y="1932246"/>
                  <a:pt x="4267711" y="1933162"/>
                </a:cubicBezTo>
                <a:cubicBezTo>
                  <a:pt x="4267711" y="1933162"/>
                  <a:pt x="4275941" y="1929746"/>
                  <a:pt x="4280684" y="1928050"/>
                </a:cubicBezTo>
                <a:lnTo>
                  <a:pt x="4281975" y="1931869"/>
                </a:lnTo>
                <a:lnTo>
                  <a:pt x="4411382" y="1897908"/>
                </a:lnTo>
                <a:cubicBezTo>
                  <a:pt x="4486844" y="1879972"/>
                  <a:pt x="4561618" y="1864672"/>
                  <a:pt x="4635217" y="1853888"/>
                </a:cubicBezTo>
                <a:cubicBezTo>
                  <a:pt x="4620275" y="1870628"/>
                  <a:pt x="4572251" y="1863013"/>
                  <a:pt x="4570479" y="1880310"/>
                </a:cubicBezTo>
                <a:cubicBezTo>
                  <a:pt x="4567119" y="1882322"/>
                  <a:pt x="4624803" y="1871813"/>
                  <a:pt x="4624803" y="1871813"/>
                </a:cubicBezTo>
                <a:cubicBezTo>
                  <a:pt x="4637495" y="1872658"/>
                  <a:pt x="4636264" y="1877291"/>
                  <a:pt x="4640792" y="1878477"/>
                </a:cubicBezTo>
                <a:cubicBezTo>
                  <a:pt x="4674540" y="1874507"/>
                  <a:pt x="4720410" y="1843147"/>
                  <a:pt x="4741344" y="1858538"/>
                </a:cubicBezTo>
                <a:lnTo>
                  <a:pt x="4724089" y="1866145"/>
                </a:lnTo>
                <a:lnTo>
                  <a:pt x="4721708" y="1866337"/>
                </a:lnTo>
                <a:lnTo>
                  <a:pt x="4718367" y="1867926"/>
                </a:lnTo>
                <a:lnTo>
                  <a:pt x="4711563" y="1869793"/>
                </a:lnTo>
                <a:cubicBezTo>
                  <a:pt x="4707405" y="1870821"/>
                  <a:pt x="4702784" y="1871884"/>
                  <a:pt x="4697521" y="1873086"/>
                </a:cubicBezTo>
                <a:cubicBezTo>
                  <a:pt x="4694639" y="1874811"/>
                  <a:pt x="4656364" y="1877596"/>
                  <a:pt x="4650541" y="1888876"/>
                </a:cubicBezTo>
                <a:cubicBezTo>
                  <a:pt x="4650541" y="1888876"/>
                  <a:pt x="4681409" y="1886630"/>
                  <a:pt x="4690049" y="1881457"/>
                </a:cubicBezTo>
                <a:cubicBezTo>
                  <a:pt x="4693993" y="1881043"/>
                  <a:pt x="4702272" y="1876086"/>
                  <a:pt x="4710338" y="1871744"/>
                </a:cubicBezTo>
                <a:lnTo>
                  <a:pt x="4718367" y="1867926"/>
                </a:lnTo>
                <a:lnTo>
                  <a:pt x="4722828" y="1866702"/>
                </a:lnTo>
                <a:lnTo>
                  <a:pt x="4724089" y="1866145"/>
                </a:lnTo>
                <a:lnTo>
                  <a:pt x="4729345" y="1865722"/>
                </a:lnTo>
                <a:cubicBezTo>
                  <a:pt x="4742167" y="1870627"/>
                  <a:pt x="4716675" y="1879701"/>
                  <a:pt x="4704224" y="1883598"/>
                </a:cubicBezTo>
                <a:lnTo>
                  <a:pt x="4699454" y="1885023"/>
                </a:lnTo>
                <a:lnTo>
                  <a:pt x="4698832" y="1885190"/>
                </a:lnTo>
                <a:cubicBezTo>
                  <a:pt x="4697591" y="1885538"/>
                  <a:pt x="4697694" y="1885530"/>
                  <a:pt x="4698730" y="1885239"/>
                </a:cubicBezTo>
                <a:lnTo>
                  <a:pt x="4699454" y="1885023"/>
                </a:lnTo>
                <a:lnTo>
                  <a:pt x="4706994" y="1883001"/>
                </a:lnTo>
                <a:cubicBezTo>
                  <a:pt x="4733332" y="1879571"/>
                  <a:pt x="4757269" y="1873032"/>
                  <a:pt x="4784776" y="1872798"/>
                </a:cubicBezTo>
                <a:cubicBezTo>
                  <a:pt x="4806420" y="1871855"/>
                  <a:pt x="4790715" y="1879308"/>
                  <a:pt x="4769808" y="1887361"/>
                </a:cubicBezTo>
                <a:lnTo>
                  <a:pt x="4764663" y="1889264"/>
                </a:lnTo>
                <a:lnTo>
                  <a:pt x="4738967" y="1896500"/>
                </a:lnTo>
                <a:cubicBezTo>
                  <a:pt x="4738967" y="1896500"/>
                  <a:pt x="4689663" y="1902255"/>
                  <a:pt x="4695069" y="1913657"/>
                </a:cubicBezTo>
                <a:cubicBezTo>
                  <a:pt x="4698467" y="1915721"/>
                  <a:pt x="4717373" y="1910539"/>
                  <a:pt x="4735842" y="1904881"/>
                </a:cubicBezTo>
                <a:lnTo>
                  <a:pt x="4737535" y="1904349"/>
                </a:lnTo>
                <a:lnTo>
                  <a:pt x="4739404" y="1904186"/>
                </a:lnTo>
                <a:cubicBezTo>
                  <a:pt x="4747483" y="1903407"/>
                  <a:pt x="4755919" y="1902416"/>
                  <a:pt x="4757359" y="1901553"/>
                </a:cubicBezTo>
                <a:cubicBezTo>
                  <a:pt x="4771007" y="1897278"/>
                  <a:pt x="4770804" y="1900323"/>
                  <a:pt x="4765843" y="1904754"/>
                </a:cubicBezTo>
                <a:lnTo>
                  <a:pt x="4762450" y="1907141"/>
                </a:lnTo>
                <a:lnTo>
                  <a:pt x="4644936" y="1936450"/>
                </a:lnTo>
                <a:cubicBezTo>
                  <a:pt x="4644936" y="1936450"/>
                  <a:pt x="4594859" y="1948972"/>
                  <a:pt x="4604420" y="1953385"/>
                </a:cubicBezTo>
                <a:cubicBezTo>
                  <a:pt x="4614919" y="1954469"/>
                  <a:pt x="4640294" y="1942819"/>
                  <a:pt x="4654496" y="1940861"/>
                </a:cubicBezTo>
                <a:cubicBezTo>
                  <a:pt x="4649524" y="1940348"/>
                  <a:pt x="4680085" y="1931624"/>
                  <a:pt x="4695161" y="1931815"/>
                </a:cubicBezTo>
                <a:lnTo>
                  <a:pt x="4701349" y="1934745"/>
                </a:lnTo>
                <a:lnTo>
                  <a:pt x="4684244" y="1940276"/>
                </a:lnTo>
                <a:cubicBezTo>
                  <a:pt x="4630811" y="1953820"/>
                  <a:pt x="4562327" y="1963773"/>
                  <a:pt x="4526375" y="1979453"/>
                </a:cubicBezTo>
                <a:cubicBezTo>
                  <a:pt x="4495448" y="1994074"/>
                  <a:pt x="4487976" y="2002444"/>
                  <a:pt x="4514793" y="1994182"/>
                </a:cubicBezTo>
                <a:cubicBezTo>
                  <a:pt x="4541132" y="1990750"/>
                  <a:pt x="4649631" y="1957611"/>
                  <a:pt x="4662323" y="1958454"/>
                </a:cubicBezTo>
                <a:lnTo>
                  <a:pt x="4662153" y="1960246"/>
                </a:lnTo>
                <a:lnTo>
                  <a:pt x="4661639" y="1960381"/>
                </a:lnTo>
                <a:cubicBezTo>
                  <a:pt x="4639270" y="1966756"/>
                  <a:pt x="4617765" y="1973597"/>
                  <a:pt x="4597879" y="1981248"/>
                </a:cubicBezTo>
                <a:cubicBezTo>
                  <a:pt x="4619752" y="1978226"/>
                  <a:pt x="4642931" y="1973556"/>
                  <a:pt x="4666904" y="1967907"/>
                </a:cubicBezTo>
                <a:lnTo>
                  <a:pt x="4711976" y="1956168"/>
                </a:lnTo>
                <a:lnTo>
                  <a:pt x="4713014" y="1956029"/>
                </a:lnTo>
                <a:cubicBezTo>
                  <a:pt x="4674951" y="1967128"/>
                  <a:pt x="4637509" y="1985000"/>
                  <a:pt x="4626741" y="1987552"/>
                </a:cubicBezTo>
                <a:cubicBezTo>
                  <a:pt x="4616454" y="1989814"/>
                  <a:pt x="4562066" y="2006141"/>
                  <a:pt x="4601573" y="1998723"/>
                </a:cubicBezTo>
                <a:cubicBezTo>
                  <a:pt x="4618102" y="1992724"/>
                  <a:pt x="4640389" y="1983276"/>
                  <a:pt x="4653081" y="1984121"/>
                </a:cubicBezTo>
                <a:cubicBezTo>
                  <a:pt x="4660489" y="1983581"/>
                  <a:pt x="4670238" y="1993981"/>
                  <a:pt x="4670238" y="1993981"/>
                </a:cubicBezTo>
                <a:cubicBezTo>
                  <a:pt x="4685534" y="1992615"/>
                  <a:pt x="4700413" y="1983707"/>
                  <a:pt x="4714063" y="1979432"/>
                </a:cubicBezTo>
                <a:cubicBezTo>
                  <a:pt x="4721471" y="1978892"/>
                  <a:pt x="4741569" y="1979196"/>
                  <a:pt x="4739920" y="1976288"/>
                </a:cubicBezTo>
                <a:cubicBezTo>
                  <a:pt x="4741569" y="1979196"/>
                  <a:pt x="4734579" y="1987279"/>
                  <a:pt x="4737459" y="1985554"/>
                </a:cubicBezTo>
                <a:cubicBezTo>
                  <a:pt x="4749669" y="1986687"/>
                  <a:pt x="4767909" y="1975765"/>
                  <a:pt x="4790614" y="1973862"/>
                </a:cubicBezTo>
                <a:cubicBezTo>
                  <a:pt x="4800902" y="1971598"/>
                  <a:pt x="4819770" y="1976537"/>
                  <a:pt x="4827659" y="1975711"/>
                </a:cubicBezTo>
                <a:cubicBezTo>
                  <a:pt x="4848989" y="1971382"/>
                  <a:pt x="4838222" y="1973933"/>
                  <a:pt x="4829581" y="1979106"/>
                </a:cubicBezTo>
                <a:cubicBezTo>
                  <a:pt x="4790703" y="2002383"/>
                  <a:pt x="4853935" y="1980110"/>
                  <a:pt x="4878564" y="1981601"/>
                </a:cubicBezTo>
                <a:cubicBezTo>
                  <a:pt x="4870136" y="1995089"/>
                  <a:pt x="4852979" y="1985230"/>
                  <a:pt x="4847156" y="1996509"/>
                </a:cubicBezTo>
                <a:lnTo>
                  <a:pt x="4883784" y="1990815"/>
                </a:lnTo>
                <a:cubicBezTo>
                  <a:pt x="4886542" y="2009296"/>
                  <a:pt x="4837497" y="2014631"/>
                  <a:pt x="4831737" y="2018080"/>
                </a:cubicBezTo>
                <a:cubicBezTo>
                  <a:pt x="4692788" y="2061009"/>
                  <a:pt x="4531610" y="2101011"/>
                  <a:pt x="4412067" y="2136215"/>
                </a:cubicBezTo>
                <a:cubicBezTo>
                  <a:pt x="4459462" y="2127971"/>
                  <a:pt x="4509739" y="2118001"/>
                  <a:pt x="4561246" y="2103398"/>
                </a:cubicBezTo>
                <a:cubicBezTo>
                  <a:pt x="4614402" y="2091705"/>
                  <a:pt x="4669745" y="2070260"/>
                  <a:pt x="4712825" y="2069144"/>
                </a:cubicBezTo>
                <a:cubicBezTo>
                  <a:pt x="4717352" y="2070329"/>
                  <a:pt x="4766397" y="2064994"/>
                  <a:pt x="4766397" y="2064994"/>
                </a:cubicBezTo>
                <a:cubicBezTo>
                  <a:pt x="4776146" y="2075394"/>
                  <a:pt x="4756046" y="2075089"/>
                  <a:pt x="4745758" y="2077351"/>
                </a:cubicBezTo>
                <a:cubicBezTo>
                  <a:pt x="4762285" y="2071353"/>
                  <a:pt x="4732110" y="2081627"/>
                  <a:pt x="4708174" y="2088165"/>
                </a:cubicBezTo>
                <a:cubicBezTo>
                  <a:pt x="4631976" y="2109108"/>
                  <a:pt x="4541236" y="2131614"/>
                  <a:pt x="4482321" y="2146756"/>
                </a:cubicBezTo>
                <a:lnTo>
                  <a:pt x="3915049" y="2300984"/>
                </a:lnTo>
                <a:lnTo>
                  <a:pt x="3814555" y="2369162"/>
                </a:lnTo>
                <a:cubicBezTo>
                  <a:pt x="3775493" y="2394984"/>
                  <a:pt x="3737672" y="2419770"/>
                  <a:pt x="3705796" y="2441782"/>
                </a:cubicBezTo>
                <a:cubicBezTo>
                  <a:pt x="3732281" y="2427566"/>
                  <a:pt x="3760116" y="2411792"/>
                  <a:pt x="3787703" y="2393145"/>
                </a:cubicBezTo>
                <a:cubicBezTo>
                  <a:pt x="3816890" y="2375815"/>
                  <a:pt x="3845314" y="2352517"/>
                  <a:pt x="3870738" y="2343210"/>
                </a:cubicBezTo>
                <a:cubicBezTo>
                  <a:pt x="3873686" y="2342970"/>
                  <a:pt x="3901769" y="2330070"/>
                  <a:pt x="3901769" y="2330070"/>
                </a:cubicBezTo>
                <a:cubicBezTo>
                  <a:pt x="3909777" y="2333999"/>
                  <a:pt x="3897740" y="2337875"/>
                  <a:pt x="3892091" y="2341229"/>
                </a:cubicBezTo>
                <a:cubicBezTo>
                  <a:pt x="3900666" y="2334501"/>
                  <a:pt x="3884867" y="2346400"/>
                  <a:pt x="3871993" y="2354925"/>
                </a:cubicBezTo>
                <a:cubicBezTo>
                  <a:pt x="3831041" y="2382137"/>
                  <a:pt x="3781759" y="2413163"/>
                  <a:pt x="3749872" y="2433608"/>
                </a:cubicBezTo>
                <a:lnTo>
                  <a:pt x="3560788" y="2558510"/>
                </a:lnTo>
                <a:lnTo>
                  <a:pt x="3561053" y="2558453"/>
                </a:lnTo>
                <a:lnTo>
                  <a:pt x="3563564" y="2558339"/>
                </a:lnTo>
                <a:cubicBezTo>
                  <a:pt x="3565073" y="2558254"/>
                  <a:pt x="3566508" y="2558149"/>
                  <a:pt x="3569378" y="2557941"/>
                </a:cubicBezTo>
                <a:lnTo>
                  <a:pt x="3583257" y="2554108"/>
                </a:lnTo>
                <a:lnTo>
                  <a:pt x="3585936" y="2555465"/>
                </a:lnTo>
                <a:cubicBezTo>
                  <a:pt x="3586952" y="2555330"/>
                  <a:pt x="3587718" y="2554810"/>
                  <a:pt x="3587718" y="2554810"/>
                </a:cubicBezTo>
                <a:lnTo>
                  <a:pt x="3593412" y="2555629"/>
                </a:lnTo>
                <a:lnTo>
                  <a:pt x="3545609" y="2569676"/>
                </a:lnTo>
                <a:lnTo>
                  <a:pt x="3523227" y="2598075"/>
                </a:lnTo>
                <a:lnTo>
                  <a:pt x="3609434" y="2581575"/>
                </a:lnTo>
                <a:cubicBezTo>
                  <a:pt x="3643298" y="2577085"/>
                  <a:pt x="3663126" y="2572499"/>
                  <a:pt x="3700585" y="2563336"/>
                </a:cubicBezTo>
                <a:cubicBezTo>
                  <a:pt x="3720949" y="2556162"/>
                  <a:pt x="3704717" y="2556076"/>
                  <a:pt x="3684555" y="2560147"/>
                </a:cubicBezTo>
                <a:cubicBezTo>
                  <a:pt x="3676428" y="2561226"/>
                  <a:pt x="3675806" y="2564243"/>
                  <a:pt x="3659663" y="2563729"/>
                </a:cubicBezTo>
                <a:cubicBezTo>
                  <a:pt x="3636570" y="2556443"/>
                  <a:pt x="3596578" y="2565101"/>
                  <a:pt x="3562714" y="2569591"/>
                </a:cubicBezTo>
                <a:lnTo>
                  <a:pt x="3560491" y="2569980"/>
                </a:lnTo>
                <a:lnTo>
                  <a:pt x="3766378" y="2510447"/>
                </a:lnTo>
                <a:cubicBezTo>
                  <a:pt x="3912854" y="2469173"/>
                  <a:pt x="4059067" y="2430070"/>
                  <a:pt x="4203714" y="2396560"/>
                </a:cubicBezTo>
                <a:cubicBezTo>
                  <a:pt x="4194416" y="2402126"/>
                  <a:pt x="4185857" y="2403728"/>
                  <a:pt x="4175653" y="2406818"/>
                </a:cubicBezTo>
                <a:cubicBezTo>
                  <a:pt x="4168587" y="2411049"/>
                  <a:pt x="4138185" y="2417174"/>
                  <a:pt x="4155778" y="2415698"/>
                </a:cubicBezTo>
                <a:cubicBezTo>
                  <a:pt x="4177467" y="2415294"/>
                  <a:pt x="4212058" y="2394584"/>
                  <a:pt x="4223446" y="2409406"/>
                </a:cubicBezTo>
                <a:cubicBezTo>
                  <a:pt x="4176677" y="2425328"/>
                  <a:pt x="4130068" y="2440654"/>
                  <a:pt x="4085318" y="2454865"/>
                </a:cubicBezTo>
                <a:cubicBezTo>
                  <a:pt x="4087456" y="2469187"/>
                  <a:pt x="4065766" y="2469590"/>
                  <a:pt x="4055190" y="2472904"/>
                </a:cubicBezTo>
                <a:cubicBezTo>
                  <a:pt x="4050727" y="2475577"/>
                  <a:pt x="4046490" y="2478868"/>
                  <a:pt x="4041768" y="2482072"/>
                </a:cubicBezTo>
                <a:lnTo>
                  <a:pt x="4032435" y="2487014"/>
                </a:lnTo>
                <a:lnTo>
                  <a:pt x="4036982" y="2486085"/>
                </a:lnTo>
                <a:cubicBezTo>
                  <a:pt x="4048118" y="2484087"/>
                  <a:pt x="4058797" y="2482430"/>
                  <a:pt x="4069236" y="2480985"/>
                </a:cubicBezTo>
                <a:lnTo>
                  <a:pt x="4092120" y="2478137"/>
                </a:lnTo>
                <a:lnTo>
                  <a:pt x="4090038" y="2478834"/>
                </a:lnTo>
                <a:cubicBezTo>
                  <a:pt x="4085038" y="2480181"/>
                  <a:pt x="4078668" y="2481493"/>
                  <a:pt x="4072996" y="2483027"/>
                </a:cubicBezTo>
                <a:lnTo>
                  <a:pt x="4071371" y="2483553"/>
                </a:lnTo>
                <a:lnTo>
                  <a:pt x="4062117" y="2484711"/>
                </a:lnTo>
                <a:cubicBezTo>
                  <a:pt x="4051917" y="2486180"/>
                  <a:pt x="4041937" y="2487846"/>
                  <a:pt x="4032385" y="2489769"/>
                </a:cubicBezTo>
                <a:lnTo>
                  <a:pt x="4022435" y="2491882"/>
                </a:lnTo>
                <a:lnTo>
                  <a:pt x="4002666" y="2499547"/>
                </a:lnTo>
                <a:cubicBezTo>
                  <a:pt x="3978868" y="2506836"/>
                  <a:pt x="3952409" y="2510412"/>
                  <a:pt x="3927057" y="2518418"/>
                </a:cubicBezTo>
                <a:lnTo>
                  <a:pt x="3659400" y="2595562"/>
                </a:lnTo>
                <a:lnTo>
                  <a:pt x="3661217" y="2594566"/>
                </a:lnTo>
                <a:cubicBezTo>
                  <a:pt x="3660684" y="2597154"/>
                  <a:pt x="3647606" y="2594553"/>
                  <a:pt x="3647606" y="2594553"/>
                </a:cubicBezTo>
                <a:cubicBezTo>
                  <a:pt x="3640012" y="2593043"/>
                  <a:pt x="3648670" y="2589378"/>
                  <a:pt x="3638124" y="2587280"/>
                </a:cubicBezTo>
                <a:cubicBezTo>
                  <a:pt x="3629996" y="2588358"/>
                  <a:pt x="3607215" y="2592358"/>
                  <a:pt x="3590537" y="2594429"/>
                </a:cubicBezTo>
                <a:lnTo>
                  <a:pt x="3515860" y="2607424"/>
                </a:lnTo>
                <a:lnTo>
                  <a:pt x="3493141" y="2636252"/>
                </a:lnTo>
                <a:lnTo>
                  <a:pt x="3526365" y="2628809"/>
                </a:lnTo>
                <a:lnTo>
                  <a:pt x="3558858" y="2624842"/>
                </a:lnTo>
                <a:lnTo>
                  <a:pt x="3484089" y="2647737"/>
                </a:lnTo>
                <a:lnTo>
                  <a:pt x="3472232" y="2662783"/>
                </a:lnTo>
                <a:lnTo>
                  <a:pt x="3629028" y="2617721"/>
                </a:lnTo>
                <a:lnTo>
                  <a:pt x="3632431" y="2616778"/>
                </a:lnTo>
                <a:lnTo>
                  <a:pt x="3632943" y="2616336"/>
                </a:lnTo>
                <a:lnTo>
                  <a:pt x="3633357" y="2616522"/>
                </a:lnTo>
                <a:lnTo>
                  <a:pt x="3643745" y="2613646"/>
                </a:lnTo>
                <a:lnTo>
                  <a:pt x="3643341" y="2613490"/>
                </a:lnTo>
                <a:cubicBezTo>
                  <a:pt x="3644762" y="2612534"/>
                  <a:pt x="3647636" y="2611267"/>
                  <a:pt x="3649420" y="2610625"/>
                </a:cubicBezTo>
                <a:cubicBezTo>
                  <a:pt x="3656783" y="2607924"/>
                  <a:pt x="3666143" y="2605933"/>
                  <a:pt x="3673505" y="2603231"/>
                </a:cubicBezTo>
                <a:cubicBezTo>
                  <a:pt x="3707686" y="2591768"/>
                  <a:pt x="3738663" y="2582995"/>
                  <a:pt x="3769187" y="2572571"/>
                </a:cubicBezTo>
                <a:cubicBezTo>
                  <a:pt x="3812058" y="2557600"/>
                  <a:pt x="3856013" y="2548335"/>
                  <a:pt x="3897271" y="2537897"/>
                </a:cubicBezTo>
                <a:cubicBezTo>
                  <a:pt x="3917718" y="2531976"/>
                  <a:pt x="3939334" y="2525193"/>
                  <a:pt x="3961105" y="2518466"/>
                </a:cubicBezTo>
                <a:cubicBezTo>
                  <a:pt x="4014775" y="2503292"/>
                  <a:pt x="4070973" y="2495611"/>
                  <a:pt x="4127392" y="2487796"/>
                </a:cubicBezTo>
                <a:cubicBezTo>
                  <a:pt x="4136434" y="2487182"/>
                  <a:pt x="4145063" y="2487735"/>
                  <a:pt x="4153100" y="2486253"/>
                </a:cubicBezTo>
                <a:lnTo>
                  <a:pt x="4159762" y="2484317"/>
                </a:lnTo>
                <a:lnTo>
                  <a:pt x="4159980" y="2484593"/>
                </a:lnTo>
                <a:cubicBezTo>
                  <a:pt x="4160364" y="2484730"/>
                  <a:pt x="4160732" y="2484543"/>
                  <a:pt x="4160934" y="2483976"/>
                </a:cubicBezTo>
                <a:lnTo>
                  <a:pt x="4159762" y="2484317"/>
                </a:lnTo>
                <a:lnTo>
                  <a:pt x="4158936" y="2483266"/>
                </a:lnTo>
                <a:cubicBezTo>
                  <a:pt x="4169217" y="2481602"/>
                  <a:pt x="4180824" y="2479133"/>
                  <a:pt x="4181226" y="2478000"/>
                </a:cubicBezTo>
                <a:cubicBezTo>
                  <a:pt x="4180824" y="2479133"/>
                  <a:pt x="4176062" y="2477440"/>
                  <a:pt x="4176062" y="2477440"/>
                </a:cubicBezTo>
                <a:cubicBezTo>
                  <a:pt x="4173296" y="2476457"/>
                  <a:pt x="4176867" y="2475173"/>
                  <a:pt x="4173025" y="2473808"/>
                </a:cubicBezTo>
                <a:cubicBezTo>
                  <a:pt x="4169857" y="2473959"/>
                  <a:pt x="4160901" y="2474817"/>
                  <a:pt x="4154411" y="2475063"/>
                </a:cubicBezTo>
                <a:cubicBezTo>
                  <a:pt x="4144718" y="2475926"/>
                  <a:pt x="4134632" y="2476796"/>
                  <a:pt x="4124359" y="2477735"/>
                </a:cubicBezTo>
                <a:lnTo>
                  <a:pt x="4098318" y="2480316"/>
                </a:lnTo>
                <a:lnTo>
                  <a:pt x="4104742" y="2479027"/>
                </a:lnTo>
                <a:cubicBezTo>
                  <a:pt x="4116144" y="2477496"/>
                  <a:pt x="4127461" y="2476572"/>
                  <a:pt x="4138462" y="2475802"/>
                </a:cubicBezTo>
                <a:cubicBezTo>
                  <a:pt x="4160399" y="2474451"/>
                  <a:pt x="4184532" y="2469839"/>
                  <a:pt x="4208014" y="2467548"/>
                </a:cubicBezTo>
                <a:cubicBezTo>
                  <a:pt x="4220565" y="2466798"/>
                  <a:pt x="4233045" y="2465648"/>
                  <a:pt x="4245076" y="2464660"/>
                </a:cubicBezTo>
                <a:cubicBezTo>
                  <a:pt x="4257106" y="2463671"/>
                  <a:pt x="4268692" y="2462842"/>
                  <a:pt x="4279460" y="2462733"/>
                </a:cubicBezTo>
                <a:cubicBezTo>
                  <a:pt x="4266777" y="2464821"/>
                  <a:pt x="4252473" y="2466118"/>
                  <a:pt x="4239273" y="2466746"/>
                </a:cubicBezTo>
                <a:lnTo>
                  <a:pt x="4225823" y="2468560"/>
                </a:lnTo>
                <a:cubicBezTo>
                  <a:pt x="4224951" y="2471016"/>
                  <a:pt x="4235752" y="2470812"/>
                  <a:pt x="4237999" y="2470334"/>
                </a:cubicBezTo>
                <a:cubicBezTo>
                  <a:pt x="4267567" y="2468929"/>
                  <a:pt x="4301981" y="2462654"/>
                  <a:pt x="4328125" y="2464074"/>
                </a:cubicBezTo>
                <a:cubicBezTo>
                  <a:pt x="4302667" y="2469492"/>
                  <a:pt x="4270888" y="2468834"/>
                  <a:pt x="4244758" y="2472736"/>
                </a:cubicBezTo>
                <a:cubicBezTo>
                  <a:pt x="4252638" y="2471495"/>
                  <a:pt x="4238267" y="2472982"/>
                  <a:pt x="4238719" y="2474631"/>
                </a:cubicBezTo>
                <a:cubicBezTo>
                  <a:pt x="4239758" y="2477553"/>
                  <a:pt x="4244355" y="2473869"/>
                  <a:pt x="4244355" y="2473869"/>
                </a:cubicBezTo>
                <a:cubicBezTo>
                  <a:pt x="4260263" y="2472929"/>
                  <a:pt x="4275632" y="2471796"/>
                  <a:pt x="4290651" y="2470859"/>
                </a:cubicBezTo>
                <a:lnTo>
                  <a:pt x="4320367" y="2469620"/>
                </a:lnTo>
                <a:lnTo>
                  <a:pt x="4316316" y="2471038"/>
                </a:lnTo>
                <a:lnTo>
                  <a:pt x="4316146" y="2471119"/>
                </a:lnTo>
                <a:lnTo>
                  <a:pt x="4314840" y="2471266"/>
                </a:lnTo>
                <a:cubicBezTo>
                  <a:pt x="4311518" y="2471361"/>
                  <a:pt x="4294383" y="2471866"/>
                  <a:pt x="4293979" y="2472999"/>
                </a:cubicBezTo>
                <a:cubicBezTo>
                  <a:pt x="4292704" y="2476587"/>
                  <a:pt x="4310243" y="2474950"/>
                  <a:pt x="4308400" y="2474296"/>
                </a:cubicBezTo>
                <a:lnTo>
                  <a:pt x="4309889" y="2474140"/>
                </a:lnTo>
                <a:lnTo>
                  <a:pt x="4308942" y="2476184"/>
                </a:lnTo>
                <a:cubicBezTo>
                  <a:pt x="4309780" y="2476298"/>
                  <a:pt x="4311611" y="2475894"/>
                  <a:pt x="4313888" y="2475230"/>
                </a:cubicBezTo>
                <a:lnTo>
                  <a:pt x="4319665" y="2473336"/>
                </a:lnTo>
                <a:lnTo>
                  <a:pt x="4323847" y="2473190"/>
                </a:lnTo>
                <a:cubicBezTo>
                  <a:pt x="4326210" y="2475305"/>
                  <a:pt x="4310763" y="2476411"/>
                  <a:pt x="4310763" y="2476411"/>
                </a:cubicBezTo>
                <a:cubicBezTo>
                  <a:pt x="4281501" y="2477923"/>
                  <a:pt x="4255773" y="2480693"/>
                  <a:pt x="4231590" y="2482521"/>
                </a:cubicBezTo>
                <a:cubicBezTo>
                  <a:pt x="4229344" y="2483000"/>
                  <a:pt x="4201253" y="2483651"/>
                  <a:pt x="4200900" y="2487568"/>
                </a:cubicBezTo>
                <a:cubicBezTo>
                  <a:pt x="4201017" y="2490161"/>
                  <a:pt x="4220034" y="2487773"/>
                  <a:pt x="4205210" y="2487611"/>
                </a:cubicBezTo>
                <a:cubicBezTo>
                  <a:pt x="4228069" y="2486588"/>
                  <a:pt x="4248008" y="2484527"/>
                  <a:pt x="4270011" y="2482987"/>
                </a:cubicBezTo>
                <a:cubicBezTo>
                  <a:pt x="4270933" y="2483314"/>
                  <a:pt x="4292821" y="2479181"/>
                  <a:pt x="4294415" y="2481024"/>
                </a:cubicBezTo>
                <a:cubicBezTo>
                  <a:pt x="4294985" y="2485268"/>
                  <a:pt x="4280342" y="2484106"/>
                  <a:pt x="4280342" y="2484106"/>
                </a:cubicBezTo>
                <a:cubicBezTo>
                  <a:pt x="4251445" y="2487024"/>
                  <a:pt x="4235596" y="2489262"/>
                  <a:pt x="4208025" y="2491376"/>
                </a:cubicBezTo>
                <a:cubicBezTo>
                  <a:pt x="4205778" y="2491854"/>
                  <a:pt x="4179598" y="2492973"/>
                  <a:pt x="4179649" y="2495756"/>
                </a:cubicBezTo>
                <a:cubicBezTo>
                  <a:pt x="4181242" y="2497598"/>
                  <a:pt x="4202054" y="2493083"/>
                  <a:pt x="4199809" y="2493562"/>
                </a:cubicBezTo>
                <a:cubicBezTo>
                  <a:pt x="4207220" y="2493642"/>
                  <a:pt x="4211866" y="2492741"/>
                  <a:pt x="4220421" y="2493016"/>
                </a:cubicBezTo>
                <a:cubicBezTo>
                  <a:pt x="4208412" y="2496619"/>
                  <a:pt x="4196016" y="2494979"/>
                  <a:pt x="4184412" y="2497448"/>
                </a:cubicBezTo>
                <a:cubicBezTo>
                  <a:pt x="4181242" y="2497598"/>
                  <a:pt x="4177970" y="2500477"/>
                  <a:pt x="4173324" y="2501379"/>
                </a:cubicBezTo>
                <a:cubicBezTo>
                  <a:pt x="4161469" y="2505035"/>
                  <a:pt x="4144024" y="2505431"/>
                  <a:pt x="4132419" y="2507901"/>
                </a:cubicBezTo>
                <a:cubicBezTo>
                  <a:pt x="4136144" y="2506671"/>
                  <a:pt x="4126784" y="2508663"/>
                  <a:pt x="4126382" y="2509796"/>
                </a:cubicBezTo>
                <a:cubicBezTo>
                  <a:pt x="4125105" y="2513384"/>
                  <a:pt x="4136260" y="2509266"/>
                  <a:pt x="4137182" y="2509593"/>
                </a:cubicBezTo>
                <a:lnTo>
                  <a:pt x="4147353" y="2508384"/>
                </a:lnTo>
                <a:lnTo>
                  <a:pt x="4159208" y="2504310"/>
                </a:lnTo>
                <a:cubicBezTo>
                  <a:pt x="4165308" y="2502467"/>
                  <a:pt x="4169849" y="2501635"/>
                  <a:pt x="4171365" y="2502992"/>
                </a:cubicBezTo>
                <a:lnTo>
                  <a:pt x="4166202" y="2506143"/>
                </a:lnTo>
                <a:lnTo>
                  <a:pt x="4181920" y="2504273"/>
                </a:lnTo>
                <a:cubicBezTo>
                  <a:pt x="4196553" y="2502721"/>
                  <a:pt x="4210901" y="2501543"/>
                  <a:pt x="4224946" y="2501218"/>
                </a:cubicBezTo>
                <a:cubicBezTo>
                  <a:pt x="4211521" y="2504424"/>
                  <a:pt x="4199744" y="2505184"/>
                  <a:pt x="4188063" y="2505978"/>
                </a:cubicBezTo>
                <a:lnTo>
                  <a:pt x="4155715" y="2510402"/>
                </a:lnTo>
                <a:lnTo>
                  <a:pt x="4149876" y="2512650"/>
                </a:lnTo>
                <a:lnTo>
                  <a:pt x="4141948" y="2515507"/>
                </a:lnTo>
                <a:lnTo>
                  <a:pt x="4143589" y="2515911"/>
                </a:lnTo>
                <a:cubicBezTo>
                  <a:pt x="4174886" y="2512569"/>
                  <a:pt x="4201784" y="2508940"/>
                  <a:pt x="4230277" y="2507154"/>
                </a:cubicBezTo>
                <a:lnTo>
                  <a:pt x="4238716" y="2507337"/>
                </a:lnTo>
                <a:lnTo>
                  <a:pt x="4249677" y="2504368"/>
                </a:lnTo>
                <a:cubicBezTo>
                  <a:pt x="4258412" y="2502338"/>
                  <a:pt x="4253366" y="2504993"/>
                  <a:pt x="4243646" y="2509349"/>
                </a:cubicBezTo>
                <a:lnTo>
                  <a:pt x="4230416" y="2515166"/>
                </a:lnTo>
                <a:lnTo>
                  <a:pt x="4238689" y="2514218"/>
                </a:lnTo>
                <a:lnTo>
                  <a:pt x="4230657" y="2518452"/>
                </a:lnTo>
                <a:cubicBezTo>
                  <a:pt x="4221029" y="2526814"/>
                  <a:pt x="4235175" y="2521315"/>
                  <a:pt x="4244089" y="2517100"/>
                </a:cubicBezTo>
                <a:lnTo>
                  <a:pt x="4256268" y="2512505"/>
                </a:lnTo>
                <a:lnTo>
                  <a:pt x="4265177" y="2511686"/>
                </a:lnTo>
                <a:lnTo>
                  <a:pt x="4266251" y="2511584"/>
                </a:lnTo>
                <a:lnTo>
                  <a:pt x="4261480" y="2513719"/>
                </a:lnTo>
                <a:cubicBezTo>
                  <a:pt x="4255071" y="2516626"/>
                  <a:pt x="4248679" y="2519388"/>
                  <a:pt x="4242373" y="2521459"/>
                </a:cubicBezTo>
                <a:cubicBezTo>
                  <a:pt x="4235398" y="2524210"/>
                  <a:pt x="4227549" y="2526538"/>
                  <a:pt x="4219677" y="2529041"/>
                </a:cubicBezTo>
                <a:lnTo>
                  <a:pt x="4203588" y="2535116"/>
                </a:lnTo>
                <a:lnTo>
                  <a:pt x="4210226" y="2535578"/>
                </a:lnTo>
                <a:lnTo>
                  <a:pt x="4211595" y="2535179"/>
                </a:lnTo>
                <a:cubicBezTo>
                  <a:pt x="4220307" y="2532579"/>
                  <a:pt x="4230410" y="2529775"/>
                  <a:pt x="4233114" y="2528441"/>
                </a:cubicBezTo>
                <a:cubicBezTo>
                  <a:pt x="4235449" y="2528488"/>
                  <a:pt x="4240312" y="2528585"/>
                  <a:pt x="4241478" y="2528608"/>
                </a:cubicBezTo>
                <a:cubicBezTo>
                  <a:pt x="4245155" y="2527295"/>
                  <a:pt x="4246689" y="2525937"/>
                  <a:pt x="4249225" y="2524370"/>
                </a:cubicBezTo>
                <a:cubicBezTo>
                  <a:pt x="4250393" y="2524392"/>
                  <a:pt x="4253888" y="2526081"/>
                  <a:pt x="4257787" y="2524540"/>
                </a:cubicBezTo>
                <a:cubicBezTo>
                  <a:pt x="4261462" y="2523227"/>
                  <a:pt x="4270549" y="2517627"/>
                  <a:pt x="4278116" y="2516392"/>
                </a:cubicBezTo>
                <a:cubicBezTo>
                  <a:pt x="4281218" y="2515760"/>
                  <a:pt x="4282420" y="2515798"/>
                  <a:pt x="4282417" y="2516231"/>
                </a:cubicBezTo>
                <a:lnTo>
                  <a:pt x="4280820" y="2517439"/>
                </a:lnTo>
                <a:lnTo>
                  <a:pt x="4290820" y="2513510"/>
                </a:lnTo>
                <a:cubicBezTo>
                  <a:pt x="4293835" y="2512484"/>
                  <a:pt x="4296216" y="2511907"/>
                  <a:pt x="4297146" y="2512231"/>
                </a:cubicBezTo>
                <a:cubicBezTo>
                  <a:pt x="4301933" y="2515405"/>
                  <a:pt x="4285616" y="2519135"/>
                  <a:pt x="4285616" y="2519135"/>
                </a:cubicBezTo>
                <a:cubicBezTo>
                  <a:pt x="4282360" y="2520203"/>
                  <a:pt x="4276797" y="2522308"/>
                  <a:pt x="4270573" y="2524784"/>
                </a:cubicBezTo>
                <a:lnTo>
                  <a:pt x="4252566" y="2532250"/>
                </a:lnTo>
                <a:lnTo>
                  <a:pt x="4250486" y="2534566"/>
                </a:lnTo>
                <a:cubicBezTo>
                  <a:pt x="4248749" y="2535977"/>
                  <a:pt x="4246138" y="2537268"/>
                  <a:pt x="4243000" y="2538477"/>
                </a:cubicBezTo>
                <a:lnTo>
                  <a:pt x="4240137" y="2539396"/>
                </a:lnTo>
                <a:lnTo>
                  <a:pt x="4241190" y="2539191"/>
                </a:lnTo>
                <a:lnTo>
                  <a:pt x="4244396" y="2538222"/>
                </a:lnTo>
                <a:lnTo>
                  <a:pt x="4262729" y="2531806"/>
                </a:lnTo>
                <a:cubicBezTo>
                  <a:pt x="4264664" y="2531150"/>
                  <a:pt x="4266847" y="2530846"/>
                  <a:pt x="4269322" y="2530550"/>
                </a:cubicBezTo>
                <a:lnTo>
                  <a:pt x="4270031" y="2530445"/>
                </a:lnTo>
                <a:lnTo>
                  <a:pt x="4278745" y="2527777"/>
                </a:lnTo>
                <a:lnTo>
                  <a:pt x="4286195" y="2525748"/>
                </a:lnTo>
                <a:lnTo>
                  <a:pt x="4286211" y="2525742"/>
                </a:lnTo>
                <a:lnTo>
                  <a:pt x="4286221" y="2525741"/>
                </a:lnTo>
                <a:lnTo>
                  <a:pt x="4312673" y="2518535"/>
                </a:lnTo>
                <a:cubicBezTo>
                  <a:pt x="4318787" y="2517895"/>
                  <a:pt x="4339939" y="2511270"/>
                  <a:pt x="4339939" y="2511270"/>
                </a:cubicBezTo>
                <a:lnTo>
                  <a:pt x="4337100" y="2515958"/>
                </a:lnTo>
                <a:lnTo>
                  <a:pt x="4341930" y="2514098"/>
                </a:lnTo>
                <a:lnTo>
                  <a:pt x="4343461" y="2514407"/>
                </a:lnTo>
                <a:lnTo>
                  <a:pt x="4347932" y="2514881"/>
                </a:lnTo>
                <a:lnTo>
                  <a:pt x="4344048" y="2516520"/>
                </a:lnTo>
                <a:cubicBezTo>
                  <a:pt x="4325410" y="2524211"/>
                  <a:pt x="4306285" y="2532095"/>
                  <a:pt x="4285759" y="2541049"/>
                </a:cubicBezTo>
                <a:cubicBezTo>
                  <a:pt x="4283921" y="2541706"/>
                  <a:pt x="4280781" y="2543030"/>
                  <a:pt x="4276815" y="2544714"/>
                </a:cubicBezTo>
                <a:lnTo>
                  <a:pt x="4266189" y="2549165"/>
                </a:lnTo>
                <a:lnTo>
                  <a:pt x="4253469" y="2555808"/>
                </a:lnTo>
                <a:lnTo>
                  <a:pt x="4247695" y="2558458"/>
                </a:lnTo>
                <a:lnTo>
                  <a:pt x="4251220" y="2557807"/>
                </a:lnTo>
                <a:cubicBezTo>
                  <a:pt x="4251048" y="2558520"/>
                  <a:pt x="4237720" y="2563325"/>
                  <a:pt x="4235839" y="2564329"/>
                </a:cubicBezTo>
                <a:cubicBezTo>
                  <a:pt x="4234304" y="2565686"/>
                  <a:pt x="4230081" y="2571380"/>
                  <a:pt x="4231076" y="2572787"/>
                </a:cubicBezTo>
                <a:cubicBezTo>
                  <a:pt x="4232242" y="2572811"/>
                  <a:pt x="4264015" y="2560498"/>
                  <a:pt x="4267885" y="2559187"/>
                </a:cubicBezTo>
                <a:cubicBezTo>
                  <a:pt x="4277765" y="2556610"/>
                  <a:pt x="4286700" y="2553782"/>
                  <a:pt x="4294072" y="2552543"/>
                </a:cubicBezTo>
                <a:cubicBezTo>
                  <a:pt x="4295239" y="2552565"/>
                  <a:pt x="4298763" y="2554023"/>
                  <a:pt x="4299930" y="2554045"/>
                </a:cubicBezTo>
                <a:cubicBezTo>
                  <a:pt x="4310998" y="2552879"/>
                  <a:pt x="4327186" y="2538868"/>
                  <a:pt x="4327804" y="2543272"/>
                </a:cubicBezTo>
                <a:cubicBezTo>
                  <a:pt x="4327804" y="2543272"/>
                  <a:pt x="4323956" y="2545971"/>
                  <a:pt x="4321275" y="2548691"/>
                </a:cubicBezTo>
                <a:lnTo>
                  <a:pt x="4321456" y="2547956"/>
                </a:lnTo>
                <a:lnTo>
                  <a:pt x="4322616" y="2547331"/>
                </a:lnTo>
                <a:cubicBezTo>
                  <a:pt x="4322032" y="2547319"/>
                  <a:pt x="4321740" y="2547313"/>
                  <a:pt x="4321573" y="2547484"/>
                </a:cubicBezTo>
                <a:lnTo>
                  <a:pt x="4321456" y="2547956"/>
                </a:lnTo>
                <a:lnTo>
                  <a:pt x="4319325" y="2549106"/>
                </a:lnTo>
                <a:lnTo>
                  <a:pt x="4317793" y="2549431"/>
                </a:lnTo>
                <a:cubicBezTo>
                  <a:pt x="4316843" y="2549816"/>
                  <a:pt x="4316209" y="2550209"/>
                  <a:pt x="4316209" y="2550209"/>
                </a:cubicBezTo>
                <a:cubicBezTo>
                  <a:pt x="4316209" y="2550209"/>
                  <a:pt x="4315689" y="2554360"/>
                  <a:pt x="4312958" y="2555923"/>
                </a:cubicBezTo>
                <a:cubicBezTo>
                  <a:pt x="4310267" y="2557950"/>
                  <a:pt x="4304892" y="2559982"/>
                  <a:pt x="4299540" y="2561840"/>
                </a:cubicBezTo>
                <a:lnTo>
                  <a:pt x="4291101" y="2564939"/>
                </a:lnTo>
                <a:lnTo>
                  <a:pt x="4295605" y="2566437"/>
                </a:lnTo>
                <a:cubicBezTo>
                  <a:pt x="4297359" y="2567116"/>
                  <a:pt x="4299231" y="2567835"/>
                  <a:pt x="4301174" y="2568300"/>
                </a:cubicBezTo>
                <a:lnTo>
                  <a:pt x="4302022" y="2568346"/>
                </a:lnTo>
                <a:lnTo>
                  <a:pt x="4326927" y="2559640"/>
                </a:lnTo>
                <a:lnTo>
                  <a:pt x="4366840" y="2543380"/>
                </a:lnTo>
                <a:lnTo>
                  <a:pt x="4369848" y="2543566"/>
                </a:lnTo>
                <a:lnTo>
                  <a:pt x="4376912" y="2543572"/>
                </a:lnTo>
                <a:lnTo>
                  <a:pt x="4364661" y="2549556"/>
                </a:lnTo>
                <a:lnTo>
                  <a:pt x="4377172" y="2545609"/>
                </a:lnTo>
                <a:lnTo>
                  <a:pt x="4377433" y="2548814"/>
                </a:lnTo>
                <a:lnTo>
                  <a:pt x="4381951" y="2548474"/>
                </a:lnTo>
                <a:lnTo>
                  <a:pt x="4370292" y="2553759"/>
                </a:lnTo>
                <a:lnTo>
                  <a:pt x="4366459" y="2554815"/>
                </a:lnTo>
                <a:cubicBezTo>
                  <a:pt x="4365209" y="2555092"/>
                  <a:pt x="4364453" y="2555155"/>
                  <a:pt x="4364553" y="2554872"/>
                </a:cubicBezTo>
                <a:lnTo>
                  <a:pt x="4365268" y="2556037"/>
                </a:lnTo>
                <a:lnTo>
                  <a:pt x="4349666" y="2563108"/>
                </a:lnTo>
                <a:lnTo>
                  <a:pt x="4344614" y="2563749"/>
                </a:lnTo>
                <a:lnTo>
                  <a:pt x="4343497" y="2563843"/>
                </a:lnTo>
                <a:lnTo>
                  <a:pt x="4348780" y="2567383"/>
                </a:lnTo>
                <a:lnTo>
                  <a:pt x="4349713" y="2567921"/>
                </a:lnTo>
                <a:lnTo>
                  <a:pt x="4348883" y="2568730"/>
                </a:lnTo>
                <a:cubicBezTo>
                  <a:pt x="4346469" y="2571091"/>
                  <a:pt x="4340522" y="2576938"/>
                  <a:pt x="4335912" y="2581757"/>
                </a:cubicBezTo>
                <a:lnTo>
                  <a:pt x="4333484" y="2584456"/>
                </a:lnTo>
                <a:lnTo>
                  <a:pt x="4321308" y="2588265"/>
                </a:lnTo>
                <a:cubicBezTo>
                  <a:pt x="4315223" y="2590437"/>
                  <a:pt x="4310434" y="2592540"/>
                  <a:pt x="4308162" y="2594407"/>
                </a:cubicBezTo>
                <a:lnTo>
                  <a:pt x="4317883" y="2593629"/>
                </a:lnTo>
                <a:lnTo>
                  <a:pt x="4307955" y="2596220"/>
                </a:lnTo>
                <a:lnTo>
                  <a:pt x="4306472" y="2596606"/>
                </a:lnTo>
                <a:cubicBezTo>
                  <a:pt x="4301542" y="2597796"/>
                  <a:pt x="4296364" y="2599040"/>
                  <a:pt x="4291198" y="2600529"/>
                </a:cubicBezTo>
                <a:lnTo>
                  <a:pt x="4283747" y="2603170"/>
                </a:lnTo>
                <a:lnTo>
                  <a:pt x="4274853" y="2609492"/>
                </a:lnTo>
                <a:cubicBezTo>
                  <a:pt x="4270609" y="2613800"/>
                  <a:pt x="4281433" y="2605230"/>
                  <a:pt x="4279717" y="2609589"/>
                </a:cubicBezTo>
                <a:cubicBezTo>
                  <a:pt x="4278002" y="2613947"/>
                  <a:pt x="4265766" y="2615090"/>
                  <a:pt x="4260556" y="2617762"/>
                </a:cubicBezTo>
                <a:cubicBezTo>
                  <a:pt x="4254323" y="2619255"/>
                  <a:pt x="4246950" y="2620496"/>
                  <a:pt x="4240400" y="2624526"/>
                </a:cubicBezTo>
                <a:cubicBezTo>
                  <a:pt x="4240400" y="2624526"/>
                  <a:pt x="4240306" y="2625275"/>
                  <a:pt x="4240045" y="2626195"/>
                </a:cubicBezTo>
                <a:lnTo>
                  <a:pt x="4238934" y="2628391"/>
                </a:lnTo>
                <a:lnTo>
                  <a:pt x="4244924" y="2627544"/>
                </a:lnTo>
                <a:cubicBezTo>
                  <a:pt x="4250957" y="2627203"/>
                  <a:pt x="4256285" y="2627157"/>
                  <a:pt x="4262192" y="2626703"/>
                </a:cubicBezTo>
                <a:lnTo>
                  <a:pt x="4269029" y="2625617"/>
                </a:lnTo>
                <a:lnTo>
                  <a:pt x="4285484" y="2621176"/>
                </a:lnTo>
                <a:lnTo>
                  <a:pt x="4303584" y="2616413"/>
                </a:lnTo>
                <a:lnTo>
                  <a:pt x="4307847" y="2614969"/>
                </a:lnTo>
                <a:lnTo>
                  <a:pt x="4313405" y="2612846"/>
                </a:lnTo>
                <a:lnTo>
                  <a:pt x="4316781" y="2610819"/>
                </a:lnTo>
                <a:cubicBezTo>
                  <a:pt x="4317878" y="2610450"/>
                  <a:pt x="4318608" y="2610448"/>
                  <a:pt x="4318941" y="2610666"/>
                </a:cubicBezTo>
                <a:lnTo>
                  <a:pt x="4318886" y="2610753"/>
                </a:lnTo>
                <a:lnTo>
                  <a:pt x="4319422" y="2610547"/>
                </a:lnTo>
                <a:cubicBezTo>
                  <a:pt x="4322794" y="2609480"/>
                  <a:pt x="4325551" y="2608962"/>
                  <a:pt x="4327305" y="2609420"/>
                </a:cubicBezTo>
                <a:lnTo>
                  <a:pt x="4326066" y="2610611"/>
                </a:lnTo>
                <a:lnTo>
                  <a:pt x="4314148" y="2614045"/>
                </a:lnTo>
                <a:cubicBezTo>
                  <a:pt x="4314148" y="2614045"/>
                  <a:pt x="4313987" y="2615466"/>
                  <a:pt x="4313465" y="2617180"/>
                </a:cubicBezTo>
                <a:lnTo>
                  <a:pt x="4312742" y="2618433"/>
                </a:lnTo>
                <a:lnTo>
                  <a:pt x="4306547" y="2621000"/>
                </a:lnTo>
                <a:cubicBezTo>
                  <a:pt x="4304212" y="2621739"/>
                  <a:pt x="4302729" y="2621871"/>
                  <a:pt x="4302968" y="2620973"/>
                </a:cubicBezTo>
                <a:lnTo>
                  <a:pt x="4306192" y="2623437"/>
                </a:lnTo>
                <a:lnTo>
                  <a:pt x="4301512" y="2624861"/>
                </a:lnTo>
                <a:cubicBezTo>
                  <a:pt x="4288570" y="2628625"/>
                  <a:pt x="4266845" y="2634592"/>
                  <a:pt x="4260518" y="2635930"/>
                </a:cubicBezTo>
                <a:cubicBezTo>
                  <a:pt x="4220762" y="2653940"/>
                  <a:pt x="4289939" y="2636313"/>
                  <a:pt x="4303513" y="2635061"/>
                </a:cubicBezTo>
                <a:cubicBezTo>
                  <a:pt x="4315979" y="2632147"/>
                  <a:pt x="4327040" y="2629197"/>
                  <a:pt x="4336324" y="2627115"/>
                </a:cubicBezTo>
                <a:lnTo>
                  <a:pt x="4357725" y="2624461"/>
                </a:lnTo>
                <a:lnTo>
                  <a:pt x="4358150" y="2625175"/>
                </a:lnTo>
                <a:cubicBezTo>
                  <a:pt x="4359082" y="2625499"/>
                  <a:pt x="4361519" y="2625077"/>
                  <a:pt x="4364653" y="2624262"/>
                </a:cubicBezTo>
                <a:lnTo>
                  <a:pt x="4368703" y="2623021"/>
                </a:lnTo>
                <a:lnTo>
                  <a:pt x="4386141" y="2620723"/>
                </a:lnTo>
                <a:lnTo>
                  <a:pt x="4382862" y="2625202"/>
                </a:lnTo>
                <a:lnTo>
                  <a:pt x="4370573" y="2632014"/>
                </a:lnTo>
                <a:lnTo>
                  <a:pt x="4365701" y="2633078"/>
                </a:lnTo>
                <a:cubicBezTo>
                  <a:pt x="4348778" y="2637081"/>
                  <a:pt x="4330064" y="2637803"/>
                  <a:pt x="4318109" y="2647626"/>
                </a:cubicBezTo>
                <a:cubicBezTo>
                  <a:pt x="4314939" y="2652607"/>
                  <a:pt x="4314640" y="2655229"/>
                  <a:pt x="4309151" y="2657759"/>
                </a:cubicBezTo>
                <a:cubicBezTo>
                  <a:pt x="4294976" y="2664257"/>
                  <a:pt x="4276434" y="2659689"/>
                  <a:pt x="4259688" y="2665922"/>
                </a:cubicBezTo>
                <a:cubicBezTo>
                  <a:pt x="4260653" y="2666021"/>
                  <a:pt x="4261458" y="2668032"/>
                  <a:pt x="4261931" y="2670492"/>
                </a:cubicBezTo>
                <a:lnTo>
                  <a:pt x="4262098" y="2675422"/>
                </a:lnTo>
                <a:lnTo>
                  <a:pt x="4264295" y="2675169"/>
                </a:lnTo>
                <a:cubicBezTo>
                  <a:pt x="4264879" y="2675180"/>
                  <a:pt x="4264336" y="2675805"/>
                  <a:pt x="4263178" y="2676711"/>
                </a:cubicBezTo>
                <a:lnTo>
                  <a:pt x="4262356" y="2677260"/>
                </a:lnTo>
                <a:lnTo>
                  <a:pt x="4262160" y="2677287"/>
                </a:lnTo>
                <a:lnTo>
                  <a:pt x="4262177" y="2677747"/>
                </a:lnTo>
                <a:lnTo>
                  <a:pt x="4261763" y="2678308"/>
                </a:lnTo>
                <a:lnTo>
                  <a:pt x="4242170" y="2684196"/>
                </a:lnTo>
                <a:lnTo>
                  <a:pt x="4253036" y="2684133"/>
                </a:lnTo>
                <a:lnTo>
                  <a:pt x="4250908" y="2684571"/>
                </a:lnTo>
                <a:lnTo>
                  <a:pt x="4277625" y="2682488"/>
                </a:lnTo>
                <a:cubicBezTo>
                  <a:pt x="4289656" y="2681500"/>
                  <a:pt x="4301241" y="2680672"/>
                  <a:pt x="4312009" y="2680563"/>
                </a:cubicBezTo>
                <a:cubicBezTo>
                  <a:pt x="4299327" y="2682650"/>
                  <a:pt x="4285023" y="2683948"/>
                  <a:pt x="4271823" y="2684574"/>
                </a:cubicBezTo>
                <a:lnTo>
                  <a:pt x="4258373" y="2686389"/>
                </a:lnTo>
                <a:cubicBezTo>
                  <a:pt x="4258155" y="2687003"/>
                  <a:pt x="4258666" y="2687450"/>
                  <a:pt x="4259591" y="2687769"/>
                </a:cubicBezTo>
                <a:lnTo>
                  <a:pt x="4260150" y="2687861"/>
                </a:lnTo>
                <a:lnTo>
                  <a:pt x="4264398" y="2687454"/>
                </a:lnTo>
                <a:lnTo>
                  <a:pt x="4262680" y="2688082"/>
                </a:lnTo>
                <a:lnTo>
                  <a:pt x="4262302" y="2688214"/>
                </a:lnTo>
                <a:lnTo>
                  <a:pt x="4263291" y="2688375"/>
                </a:lnTo>
                <a:cubicBezTo>
                  <a:pt x="4266163" y="2688572"/>
                  <a:pt x="4269424" y="2688403"/>
                  <a:pt x="4270547" y="2688162"/>
                </a:cubicBezTo>
                <a:cubicBezTo>
                  <a:pt x="4300116" y="2686759"/>
                  <a:pt x="4334531" y="2680484"/>
                  <a:pt x="4360674" y="2681904"/>
                </a:cubicBezTo>
                <a:cubicBezTo>
                  <a:pt x="4335216" y="2687321"/>
                  <a:pt x="4303438" y="2686664"/>
                  <a:pt x="4277308" y="2690565"/>
                </a:cubicBezTo>
                <a:cubicBezTo>
                  <a:pt x="4285189" y="2689324"/>
                  <a:pt x="4270817" y="2690812"/>
                  <a:pt x="4271268" y="2692461"/>
                </a:cubicBezTo>
                <a:cubicBezTo>
                  <a:pt x="4272307" y="2695382"/>
                  <a:pt x="4276905" y="2691698"/>
                  <a:pt x="4276905" y="2691698"/>
                </a:cubicBezTo>
                <a:cubicBezTo>
                  <a:pt x="4292813" y="2690758"/>
                  <a:pt x="4308182" y="2689626"/>
                  <a:pt x="4323201" y="2688688"/>
                </a:cubicBezTo>
                <a:lnTo>
                  <a:pt x="4352916" y="2687449"/>
                </a:lnTo>
                <a:lnTo>
                  <a:pt x="4348866" y="2688868"/>
                </a:lnTo>
                <a:lnTo>
                  <a:pt x="4348695" y="2688948"/>
                </a:lnTo>
                <a:lnTo>
                  <a:pt x="4347390" y="2689095"/>
                </a:lnTo>
                <a:cubicBezTo>
                  <a:pt x="4344068" y="2689191"/>
                  <a:pt x="4326932" y="2689695"/>
                  <a:pt x="4326530" y="2690827"/>
                </a:cubicBezTo>
                <a:cubicBezTo>
                  <a:pt x="4325254" y="2694417"/>
                  <a:pt x="4342793" y="2692779"/>
                  <a:pt x="4340949" y="2692124"/>
                </a:cubicBezTo>
                <a:lnTo>
                  <a:pt x="4342439" y="2691969"/>
                </a:lnTo>
                <a:lnTo>
                  <a:pt x="4341491" y="2694013"/>
                </a:lnTo>
                <a:cubicBezTo>
                  <a:pt x="4342330" y="2694127"/>
                  <a:pt x="4344160" y="2693722"/>
                  <a:pt x="4346437" y="2693060"/>
                </a:cubicBezTo>
                <a:lnTo>
                  <a:pt x="4352215" y="2691164"/>
                </a:lnTo>
                <a:lnTo>
                  <a:pt x="4356397" y="2691019"/>
                </a:lnTo>
                <a:cubicBezTo>
                  <a:pt x="4358758" y="2693135"/>
                  <a:pt x="4343313" y="2694240"/>
                  <a:pt x="4343313" y="2694240"/>
                </a:cubicBezTo>
                <a:cubicBezTo>
                  <a:pt x="4314051" y="2695752"/>
                  <a:pt x="4288322" y="2698521"/>
                  <a:pt x="4264140" y="2700351"/>
                </a:cubicBezTo>
                <a:cubicBezTo>
                  <a:pt x="4263298" y="2700529"/>
                  <a:pt x="4258821" y="2700733"/>
                  <a:pt x="4253535" y="2701124"/>
                </a:cubicBezTo>
                <a:lnTo>
                  <a:pt x="4249349" y="2701478"/>
                </a:lnTo>
                <a:lnTo>
                  <a:pt x="4249619" y="2701665"/>
                </a:lnTo>
                <a:cubicBezTo>
                  <a:pt x="4250538" y="2702304"/>
                  <a:pt x="4251488" y="2702994"/>
                  <a:pt x="4252195" y="2703626"/>
                </a:cubicBezTo>
                <a:lnTo>
                  <a:pt x="4252781" y="2704468"/>
                </a:lnTo>
                <a:lnTo>
                  <a:pt x="4270482" y="2703322"/>
                </a:lnTo>
                <a:lnTo>
                  <a:pt x="4284536" y="2702224"/>
                </a:lnTo>
                <a:lnTo>
                  <a:pt x="4290489" y="2700706"/>
                </a:lnTo>
                <a:lnTo>
                  <a:pt x="4294449" y="2701450"/>
                </a:lnTo>
                <a:lnTo>
                  <a:pt x="4302561" y="2700816"/>
                </a:lnTo>
                <a:cubicBezTo>
                  <a:pt x="4303483" y="2701144"/>
                  <a:pt x="4325370" y="2697011"/>
                  <a:pt x="4326965" y="2698853"/>
                </a:cubicBezTo>
                <a:cubicBezTo>
                  <a:pt x="4327249" y="2700975"/>
                  <a:pt x="4323730" y="2701745"/>
                  <a:pt x="4320142" y="2701986"/>
                </a:cubicBezTo>
                <a:lnTo>
                  <a:pt x="4318700" y="2702004"/>
                </a:lnTo>
                <a:lnTo>
                  <a:pt x="4316485" y="2703168"/>
                </a:lnTo>
                <a:cubicBezTo>
                  <a:pt x="4311649" y="2705343"/>
                  <a:pt x="4303799" y="2708233"/>
                  <a:pt x="4302388" y="2708986"/>
                </a:cubicBezTo>
                <a:cubicBezTo>
                  <a:pt x="4296966" y="2711016"/>
                  <a:pt x="4292731" y="2712709"/>
                  <a:pt x="4289050" y="2714258"/>
                </a:cubicBezTo>
                <a:lnTo>
                  <a:pt x="4287136" y="2715100"/>
                </a:lnTo>
                <a:lnTo>
                  <a:pt x="4271493" y="2716798"/>
                </a:lnTo>
                <a:lnTo>
                  <a:pt x="4289980" y="2711513"/>
                </a:lnTo>
                <a:cubicBezTo>
                  <a:pt x="4291796" y="2711029"/>
                  <a:pt x="4295133" y="2709567"/>
                  <a:pt x="4298983" y="2707864"/>
                </a:cubicBezTo>
                <a:lnTo>
                  <a:pt x="4300617" y="2707174"/>
                </a:lnTo>
                <a:lnTo>
                  <a:pt x="4288241" y="2709893"/>
                </a:lnTo>
                <a:cubicBezTo>
                  <a:pt x="4277936" y="2711925"/>
                  <a:pt x="4267667" y="2713630"/>
                  <a:pt x="4267667" y="2713630"/>
                </a:cubicBezTo>
                <a:lnTo>
                  <a:pt x="4251573" y="2716733"/>
                </a:lnTo>
                <a:lnTo>
                  <a:pt x="4249965" y="2718233"/>
                </a:lnTo>
                <a:lnTo>
                  <a:pt x="4247784" y="2719389"/>
                </a:lnTo>
                <a:lnTo>
                  <a:pt x="4245364" y="2719655"/>
                </a:lnTo>
                <a:lnTo>
                  <a:pt x="4257495" y="2719047"/>
                </a:lnTo>
                <a:lnTo>
                  <a:pt x="4232665" y="2722701"/>
                </a:lnTo>
                <a:lnTo>
                  <a:pt x="4238599" y="2722359"/>
                </a:lnTo>
                <a:lnTo>
                  <a:pt x="4240674" y="2722130"/>
                </a:lnTo>
                <a:lnTo>
                  <a:pt x="4257594" y="2719777"/>
                </a:lnTo>
                <a:lnTo>
                  <a:pt x="4266107" y="2718591"/>
                </a:lnTo>
                <a:lnTo>
                  <a:pt x="4273782" y="2717523"/>
                </a:lnTo>
                <a:cubicBezTo>
                  <a:pt x="4278028" y="2717049"/>
                  <a:pt x="4280718" y="2716968"/>
                  <a:pt x="4280643" y="2717624"/>
                </a:cubicBezTo>
                <a:cubicBezTo>
                  <a:pt x="4280568" y="2718279"/>
                  <a:pt x="4277724" y="2719699"/>
                  <a:pt x="4274183" y="2721359"/>
                </a:cubicBezTo>
                <a:lnTo>
                  <a:pt x="4266848" y="2724920"/>
                </a:lnTo>
                <a:lnTo>
                  <a:pt x="4268957" y="2724888"/>
                </a:lnTo>
                <a:cubicBezTo>
                  <a:pt x="4275559" y="2725002"/>
                  <a:pt x="4281704" y="2725788"/>
                  <a:pt x="4270507" y="2727712"/>
                </a:cubicBezTo>
                <a:lnTo>
                  <a:pt x="4261743" y="2729102"/>
                </a:lnTo>
                <a:lnTo>
                  <a:pt x="4261133" y="2729977"/>
                </a:lnTo>
                <a:lnTo>
                  <a:pt x="4264292" y="2730028"/>
                </a:lnTo>
                <a:lnTo>
                  <a:pt x="4264628" y="2729890"/>
                </a:lnTo>
                <a:lnTo>
                  <a:pt x="4265020" y="2730040"/>
                </a:lnTo>
                <a:lnTo>
                  <a:pt x="4266904" y="2730071"/>
                </a:lnTo>
                <a:cubicBezTo>
                  <a:pt x="4269860" y="2729856"/>
                  <a:pt x="4273937" y="2729371"/>
                  <a:pt x="4279394" y="2728552"/>
                </a:cubicBezTo>
                <a:cubicBezTo>
                  <a:pt x="4309163" y="2725876"/>
                  <a:pt x="4340133" y="2712708"/>
                  <a:pt x="4369681" y="2715759"/>
                </a:cubicBezTo>
                <a:cubicBezTo>
                  <a:pt x="4374820" y="2716289"/>
                  <a:pt x="4340932" y="2732252"/>
                  <a:pt x="4338284" y="2728883"/>
                </a:cubicBezTo>
                <a:cubicBezTo>
                  <a:pt x="4341971" y="2733576"/>
                  <a:pt x="4377229" y="2724361"/>
                  <a:pt x="4398185" y="2718709"/>
                </a:cubicBezTo>
                <a:lnTo>
                  <a:pt x="4407778" y="2716181"/>
                </a:lnTo>
                <a:lnTo>
                  <a:pt x="4399099" y="2719428"/>
                </a:lnTo>
                <a:cubicBezTo>
                  <a:pt x="4360462" y="2732998"/>
                  <a:pt x="4415952" y="2721919"/>
                  <a:pt x="4418184" y="2720582"/>
                </a:cubicBezTo>
                <a:cubicBezTo>
                  <a:pt x="4426157" y="2718828"/>
                  <a:pt x="4437056" y="2721362"/>
                  <a:pt x="4443010" y="2721319"/>
                </a:cubicBezTo>
                <a:lnTo>
                  <a:pt x="4451098" y="2720412"/>
                </a:lnTo>
                <a:lnTo>
                  <a:pt x="4366882" y="2740239"/>
                </a:lnTo>
                <a:lnTo>
                  <a:pt x="4357910" y="2742212"/>
                </a:lnTo>
                <a:lnTo>
                  <a:pt x="4343435" y="2748304"/>
                </a:lnTo>
                <a:lnTo>
                  <a:pt x="4350547" y="2748104"/>
                </a:lnTo>
                <a:cubicBezTo>
                  <a:pt x="4352607" y="2749270"/>
                  <a:pt x="4330826" y="2754318"/>
                  <a:pt x="4324558" y="2757984"/>
                </a:cubicBezTo>
                <a:cubicBezTo>
                  <a:pt x="4327127" y="2758250"/>
                  <a:pt x="4329696" y="2758515"/>
                  <a:pt x="4332267" y="2758780"/>
                </a:cubicBezTo>
                <a:cubicBezTo>
                  <a:pt x="4330981" y="2758647"/>
                  <a:pt x="4334825" y="2761034"/>
                  <a:pt x="4338946" y="2763837"/>
                </a:cubicBezTo>
                <a:lnTo>
                  <a:pt x="4344135" y="2767654"/>
                </a:lnTo>
                <a:lnTo>
                  <a:pt x="4350335" y="2764399"/>
                </a:lnTo>
                <a:cubicBezTo>
                  <a:pt x="4355842" y="2761302"/>
                  <a:pt x="4360044" y="2758900"/>
                  <a:pt x="4360353" y="2761102"/>
                </a:cubicBezTo>
                <a:cubicBezTo>
                  <a:pt x="4360353" y="2761102"/>
                  <a:pt x="4356505" y="2763799"/>
                  <a:pt x="4353825" y="2766520"/>
                </a:cubicBezTo>
                <a:lnTo>
                  <a:pt x="4354006" y="2765785"/>
                </a:lnTo>
                <a:lnTo>
                  <a:pt x="4355165" y="2765160"/>
                </a:lnTo>
                <a:cubicBezTo>
                  <a:pt x="4354581" y="2765149"/>
                  <a:pt x="4354290" y="2765142"/>
                  <a:pt x="4354121" y="2765313"/>
                </a:cubicBezTo>
                <a:lnTo>
                  <a:pt x="4354006" y="2765785"/>
                </a:lnTo>
                <a:lnTo>
                  <a:pt x="4351874" y="2766935"/>
                </a:lnTo>
                <a:lnTo>
                  <a:pt x="4350343" y="2767260"/>
                </a:lnTo>
                <a:cubicBezTo>
                  <a:pt x="4349392" y="2767646"/>
                  <a:pt x="4348758" y="2768038"/>
                  <a:pt x="4348758" y="2768038"/>
                </a:cubicBezTo>
                <a:cubicBezTo>
                  <a:pt x="4348758" y="2768038"/>
                  <a:pt x="4348239" y="2772189"/>
                  <a:pt x="4345508" y="2773752"/>
                </a:cubicBezTo>
                <a:cubicBezTo>
                  <a:pt x="4340125" y="2777806"/>
                  <a:pt x="4324011" y="2781878"/>
                  <a:pt x="4318801" y="2784549"/>
                </a:cubicBezTo>
                <a:cubicBezTo>
                  <a:pt x="4317633" y="2784525"/>
                  <a:pt x="4317259" y="2787524"/>
                  <a:pt x="4315917" y="2788884"/>
                </a:cubicBezTo>
                <a:cubicBezTo>
                  <a:pt x="4313397" y="2790915"/>
                  <a:pt x="4309552" y="2792561"/>
                  <a:pt x="4305260" y="2794049"/>
                </a:cubicBezTo>
                <a:lnTo>
                  <a:pt x="4303163" y="2794709"/>
                </a:lnTo>
                <a:lnTo>
                  <a:pt x="4306216" y="2794295"/>
                </a:lnTo>
                <a:lnTo>
                  <a:pt x="4314942" y="2793036"/>
                </a:lnTo>
                <a:lnTo>
                  <a:pt x="4359476" y="2777470"/>
                </a:lnTo>
                <a:lnTo>
                  <a:pt x="4399390" y="2761209"/>
                </a:lnTo>
                <a:lnTo>
                  <a:pt x="4402396" y="2761395"/>
                </a:lnTo>
                <a:lnTo>
                  <a:pt x="4409461" y="2761401"/>
                </a:lnTo>
                <a:lnTo>
                  <a:pt x="4397212" y="2767385"/>
                </a:lnTo>
                <a:lnTo>
                  <a:pt x="4409722" y="2763438"/>
                </a:lnTo>
                <a:lnTo>
                  <a:pt x="4409983" y="2766644"/>
                </a:lnTo>
                <a:lnTo>
                  <a:pt x="4414501" y="2766303"/>
                </a:lnTo>
                <a:lnTo>
                  <a:pt x="4402840" y="2771589"/>
                </a:lnTo>
                <a:lnTo>
                  <a:pt x="4399009" y="2772645"/>
                </a:lnTo>
                <a:cubicBezTo>
                  <a:pt x="4397759" y="2772922"/>
                  <a:pt x="4397001" y="2772985"/>
                  <a:pt x="4397102" y="2772702"/>
                </a:cubicBezTo>
                <a:lnTo>
                  <a:pt x="4397816" y="2773866"/>
                </a:lnTo>
                <a:lnTo>
                  <a:pt x="4382216" y="2780937"/>
                </a:lnTo>
                <a:lnTo>
                  <a:pt x="4377163" y="2781579"/>
                </a:lnTo>
                <a:cubicBezTo>
                  <a:pt x="4373947" y="2781927"/>
                  <a:pt x="4370261" y="2782253"/>
                  <a:pt x="4365569" y="2782553"/>
                </a:cubicBezTo>
                <a:cubicBezTo>
                  <a:pt x="4363323" y="2783031"/>
                  <a:pt x="4343632" y="2783904"/>
                  <a:pt x="4351717" y="2785501"/>
                </a:cubicBezTo>
                <a:cubicBezTo>
                  <a:pt x="4357804" y="2786387"/>
                  <a:pt x="4371810" y="2783495"/>
                  <a:pt x="4375899" y="2783672"/>
                </a:cubicBezTo>
                <a:lnTo>
                  <a:pt x="4376169" y="2783679"/>
                </a:lnTo>
                <a:lnTo>
                  <a:pt x="4371916" y="2785607"/>
                </a:lnTo>
                <a:cubicBezTo>
                  <a:pt x="4359628" y="2791835"/>
                  <a:pt x="4347025" y="2795918"/>
                  <a:pt x="4334400" y="2800175"/>
                </a:cubicBezTo>
                <a:lnTo>
                  <a:pt x="4321267" y="2804899"/>
                </a:lnTo>
                <a:lnTo>
                  <a:pt x="4324449" y="2804416"/>
                </a:lnTo>
                <a:lnTo>
                  <a:pt x="4367474" y="2799985"/>
                </a:lnTo>
                <a:lnTo>
                  <a:pt x="4359504" y="2802520"/>
                </a:lnTo>
                <a:cubicBezTo>
                  <a:pt x="4343080" y="2806062"/>
                  <a:pt x="4326006" y="2809994"/>
                  <a:pt x="4309649" y="2813875"/>
                </a:cubicBezTo>
                <a:lnTo>
                  <a:pt x="4305300" y="2814929"/>
                </a:lnTo>
                <a:lnTo>
                  <a:pt x="4303001" y="2816945"/>
                </a:lnTo>
                <a:lnTo>
                  <a:pt x="4289233" y="2818823"/>
                </a:lnTo>
                <a:lnTo>
                  <a:pt x="4283900" y="2820116"/>
                </a:lnTo>
                <a:lnTo>
                  <a:pt x="4297100" y="2819680"/>
                </a:lnTo>
                <a:lnTo>
                  <a:pt x="4295993" y="2820162"/>
                </a:lnTo>
                <a:cubicBezTo>
                  <a:pt x="4287222" y="2823770"/>
                  <a:pt x="4273677" y="2829135"/>
                  <a:pt x="4270493" y="2832365"/>
                </a:cubicBezTo>
                <a:cubicBezTo>
                  <a:pt x="4287767" y="2829936"/>
                  <a:pt x="4294346" y="2825673"/>
                  <a:pt x="4309292" y="2821579"/>
                </a:cubicBezTo>
                <a:cubicBezTo>
                  <a:pt x="4319369" y="2818197"/>
                  <a:pt x="4320293" y="2818215"/>
                  <a:pt x="4318000" y="2819788"/>
                </a:cubicBezTo>
                <a:lnTo>
                  <a:pt x="4308479" y="2826556"/>
                </a:lnTo>
                <a:lnTo>
                  <a:pt x="4310578" y="2826045"/>
                </a:lnTo>
                <a:cubicBezTo>
                  <a:pt x="4331656" y="2820646"/>
                  <a:pt x="4352019" y="2815066"/>
                  <a:pt x="4374329" y="2809645"/>
                </a:cubicBezTo>
                <a:lnTo>
                  <a:pt x="4393855" y="2805365"/>
                </a:lnTo>
                <a:lnTo>
                  <a:pt x="4381870" y="2809065"/>
                </a:lnTo>
                <a:cubicBezTo>
                  <a:pt x="4373179" y="2811659"/>
                  <a:pt x="4362933" y="2814582"/>
                  <a:pt x="4349751" y="2818086"/>
                </a:cubicBezTo>
                <a:cubicBezTo>
                  <a:pt x="4335876" y="2821961"/>
                  <a:pt x="4324819" y="2823915"/>
                  <a:pt x="4313514" y="2828055"/>
                </a:cubicBezTo>
                <a:cubicBezTo>
                  <a:pt x="4288412" y="2839175"/>
                  <a:pt x="4334926" y="2830267"/>
                  <a:pt x="4345931" y="2828749"/>
                </a:cubicBezTo>
                <a:cubicBezTo>
                  <a:pt x="4362426" y="2824702"/>
                  <a:pt x="4379470" y="2815847"/>
                  <a:pt x="4381140" y="2823980"/>
                </a:cubicBezTo>
                <a:cubicBezTo>
                  <a:pt x="4381290" y="2822669"/>
                  <a:pt x="4373547" y="2825961"/>
                  <a:pt x="4364723" y="2830191"/>
                </a:cubicBezTo>
                <a:lnTo>
                  <a:pt x="4357046" y="2834026"/>
                </a:lnTo>
                <a:lnTo>
                  <a:pt x="4274030" y="2860068"/>
                </a:lnTo>
                <a:lnTo>
                  <a:pt x="4270064" y="2865415"/>
                </a:lnTo>
                <a:cubicBezTo>
                  <a:pt x="4263513" y="2869446"/>
                  <a:pt x="4255126" y="2867893"/>
                  <a:pt x="4247407" y="2871900"/>
                </a:cubicBezTo>
                <a:cubicBezTo>
                  <a:pt x="4248575" y="2871923"/>
                  <a:pt x="4249043" y="2879099"/>
                  <a:pt x="4247681" y="2879073"/>
                </a:cubicBezTo>
                <a:cubicBezTo>
                  <a:pt x="4244798" y="2883407"/>
                  <a:pt x="4221839" y="2882950"/>
                  <a:pt x="4219778" y="2890075"/>
                </a:cubicBezTo>
                <a:cubicBezTo>
                  <a:pt x="4219778" y="2890075"/>
                  <a:pt x="4219754" y="2890263"/>
                  <a:pt x="4219725" y="2890497"/>
                </a:cubicBezTo>
                <a:lnTo>
                  <a:pt x="4219659" y="2891024"/>
                </a:lnTo>
                <a:lnTo>
                  <a:pt x="4219637" y="2891200"/>
                </a:lnTo>
                <a:cubicBezTo>
                  <a:pt x="4219613" y="2891387"/>
                  <a:pt x="4219602" y="2891481"/>
                  <a:pt x="4219620" y="2891341"/>
                </a:cubicBezTo>
                <a:lnTo>
                  <a:pt x="4219659" y="2891024"/>
                </a:lnTo>
                <a:lnTo>
                  <a:pt x="4219778" y="2890075"/>
                </a:lnTo>
                <a:cubicBezTo>
                  <a:pt x="4229311" y="2890266"/>
                  <a:pt x="4234896" y="2884597"/>
                  <a:pt x="4243629" y="2883384"/>
                </a:cubicBezTo>
                <a:cubicBezTo>
                  <a:pt x="4249748" y="2882812"/>
                  <a:pt x="4255624" y="2881832"/>
                  <a:pt x="4261712" y="2880334"/>
                </a:cubicBezTo>
                <a:lnTo>
                  <a:pt x="4262728" y="2880012"/>
                </a:lnTo>
                <a:lnTo>
                  <a:pt x="4262763" y="2879004"/>
                </a:lnTo>
                <a:cubicBezTo>
                  <a:pt x="4263203" y="2877926"/>
                  <a:pt x="4263935" y="2876992"/>
                  <a:pt x="4264623" y="2876722"/>
                </a:cubicBezTo>
                <a:cubicBezTo>
                  <a:pt x="4265081" y="2876542"/>
                  <a:pt x="4265519" y="2876656"/>
                  <a:pt x="4265839" y="2877220"/>
                </a:cubicBezTo>
                <a:cubicBezTo>
                  <a:pt x="4267140" y="2876441"/>
                  <a:pt x="4266902" y="2877338"/>
                  <a:pt x="4266059" y="2878598"/>
                </a:cubicBezTo>
                <a:lnTo>
                  <a:pt x="4265570" y="2879109"/>
                </a:lnTo>
                <a:lnTo>
                  <a:pt x="4281059" y="2874188"/>
                </a:lnTo>
                <a:cubicBezTo>
                  <a:pt x="4304717" y="2867493"/>
                  <a:pt x="4255318" y="2886623"/>
                  <a:pt x="4255145" y="2888006"/>
                </a:cubicBezTo>
                <a:lnTo>
                  <a:pt x="4257764" y="2888313"/>
                </a:lnTo>
                <a:lnTo>
                  <a:pt x="4318466" y="2876913"/>
                </a:lnTo>
                <a:cubicBezTo>
                  <a:pt x="4330320" y="2875855"/>
                  <a:pt x="4339247" y="2870510"/>
                  <a:pt x="4353545" y="2868491"/>
                </a:cubicBezTo>
                <a:cubicBezTo>
                  <a:pt x="4358834" y="2866835"/>
                  <a:pt x="4366929" y="2864693"/>
                  <a:pt x="4375764" y="2862510"/>
                </a:cubicBezTo>
                <a:lnTo>
                  <a:pt x="4384238" y="2860529"/>
                </a:lnTo>
                <a:lnTo>
                  <a:pt x="4384300" y="2865775"/>
                </a:lnTo>
                <a:lnTo>
                  <a:pt x="4374370" y="2869186"/>
                </a:lnTo>
                <a:lnTo>
                  <a:pt x="4360826" y="2871863"/>
                </a:lnTo>
                <a:cubicBezTo>
                  <a:pt x="4348159" y="2874647"/>
                  <a:pt x="4335095" y="2878053"/>
                  <a:pt x="4334945" y="2879365"/>
                </a:cubicBezTo>
                <a:lnTo>
                  <a:pt x="4338116" y="2879818"/>
                </a:lnTo>
                <a:lnTo>
                  <a:pt x="4311723" y="2886989"/>
                </a:lnTo>
                <a:lnTo>
                  <a:pt x="4287274" y="2894104"/>
                </a:lnTo>
                <a:lnTo>
                  <a:pt x="4296844" y="2892998"/>
                </a:lnTo>
                <a:cubicBezTo>
                  <a:pt x="4297428" y="2893009"/>
                  <a:pt x="4296887" y="2893634"/>
                  <a:pt x="4295728" y="2894540"/>
                </a:cubicBezTo>
                <a:lnTo>
                  <a:pt x="4294906" y="2895089"/>
                </a:lnTo>
                <a:lnTo>
                  <a:pt x="4274110" y="2897984"/>
                </a:lnTo>
                <a:lnTo>
                  <a:pt x="4274972" y="2897684"/>
                </a:lnTo>
                <a:lnTo>
                  <a:pt x="4251767" y="2904436"/>
                </a:lnTo>
                <a:lnTo>
                  <a:pt x="4255518" y="2903733"/>
                </a:lnTo>
                <a:lnTo>
                  <a:pt x="4257453" y="2903194"/>
                </a:lnTo>
                <a:lnTo>
                  <a:pt x="4269383" y="2902057"/>
                </a:lnTo>
                <a:cubicBezTo>
                  <a:pt x="4274708" y="2901712"/>
                  <a:pt x="4280088" y="2901604"/>
                  <a:pt x="4285585" y="2901962"/>
                </a:cubicBezTo>
                <a:cubicBezTo>
                  <a:pt x="4272655" y="2905237"/>
                  <a:pt x="4259675" y="2905729"/>
                  <a:pt x="4246379" y="2907598"/>
                </a:cubicBezTo>
                <a:cubicBezTo>
                  <a:pt x="4236098" y="2909263"/>
                  <a:pt x="4244431" y="2909672"/>
                  <a:pt x="4248675" y="2909904"/>
                </a:cubicBezTo>
                <a:lnTo>
                  <a:pt x="4273891" y="2907489"/>
                </a:lnTo>
                <a:lnTo>
                  <a:pt x="4300262" y="2900218"/>
                </a:lnTo>
                <a:lnTo>
                  <a:pt x="4334192" y="2890863"/>
                </a:lnTo>
                <a:lnTo>
                  <a:pt x="4325471" y="2891184"/>
                </a:lnTo>
                <a:lnTo>
                  <a:pt x="4310610" y="2892935"/>
                </a:lnTo>
                <a:lnTo>
                  <a:pt x="4316452" y="2890614"/>
                </a:lnTo>
                <a:cubicBezTo>
                  <a:pt x="4325773" y="2888603"/>
                  <a:pt x="4335138" y="2886246"/>
                  <a:pt x="4344713" y="2883374"/>
                </a:cubicBezTo>
                <a:lnTo>
                  <a:pt x="4358246" y="2878637"/>
                </a:lnTo>
                <a:lnTo>
                  <a:pt x="4358075" y="2878946"/>
                </a:lnTo>
                <a:cubicBezTo>
                  <a:pt x="4359073" y="2879074"/>
                  <a:pt x="4361416" y="2879083"/>
                  <a:pt x="4365739" y="2878971"/>
                </a:cubicBezTo>
                <a:lnTo>
                  <a:pt x="4368604" y="2878927"/>
                </a:lnTo>
                <a:lnTo>
                  <a:pt x="4364391" y="2880616"/>
                </a:lnTo>
                <a:lnTo>
                  <a:pt x="4342042" y="2888791"/>
                </a:lnTo>
                <a:lnTo>
                  <a:pt x="4370127" y="2881714"/>
                </a:lnTo>
                <a:cubicBezTo>
                  <a:pt x="4380385" y="2878718"/>
                  <a:pt x="4390364" y="2875888"/>
                  <a:pt x="4400383" y="2874669"/>
                </a:cubicBezTo>
                <a:cubicBezTo>
                  <a:pt x="4400383" y="2874669"/>
                  <a:pt x="4398936" y="2876291"/>
                  <a:pt x="4397975" y="2877999"/>
                </a:cubicBezTo>
                <a:lnTo>
                  <a:pt x="4397987" y="2878099"/>
                </a:lnTo>
                <a:lnTo>
                  <a:pt x="4394923" y="2878245"/>
                </a:lnTo>
                <a:cubicBezTo>
                  <a:pt x="4385446" y="2880128"/>
                  <a:pt x="4364283" y="2886153"/>
                  <a:pt x="4365986" y="2888319"/>
                </a:cubicBezTo>
                <a:cubicBezTo>
                  <a:pt x="4370525" y="2894096"/>
                  <a:pt x="4410231" y="2876523"/>
                  <a:pt x="4431942" y="2876110"/>
                </a:cubicBezTo>
                <a:cubicBezTo>
                  <a:pt x="4444089" y="2875042"/>
                  <a:pt x="4448570" y="2874925"/>
                  <a:pt x="4459339" y="2873653"/>
                </a:cubicBezTo>
                <a:lnTo>
                  <a:pt x="4459854" y="2873585"/>
                </a:lnTo>
                <a:lnTo>
                  <a:pt x="4443665" y="2879517"/>
                </a:lnTo>
                <a:cubicBezTo>
                  <a:pt x="4434756" y="2882147"/>
                  <a:pt x="4425986" y="2884253"/>
                  <a:pt x="4416605" y="2886597"/>
                </a:cubicBezTo>
                <a:cubicBezTo>
                  <a:pt x="4402520" y="2888991"/>
                  <a:pt x="4334758" y="2910941"/>
                  <a:pt x="4373133" y="2903064"/>
                </a:cubicBezTo>
                <a:lnTo>
                  <a:pt x="4391564" y="2898138"/>
                </a:lnTo>
                <a:lnTo>
                  <a:pt x="4399536" y="2896702"/>
                </a:lnTo>
                <a:cubicBezTo>
                  <a:pt x="4419860" y="2893142"/>
                  <a:pt x="4455322" y="2887647"/>
                  <a:pt x="4423627" y="2899578"/>
                </a:cubicBezTo>
                <a:cubicBezTo>
                  <a:pt x="4415619" y="2901406"/>
                  <a:pt x="4393556" y="2904878"/>
                  <a:pt x="4384949" y="2911950"/>
                </a:cubicBezTo>
                <a:cubicBezTo>
                  <a:pt x="4373293" y="2919151"/>
                  <a:pt x="4406232" y="2911494"/>
                  <a:pt x="4422678" y="2907884"/>
                </a:cubicBezTo>
                <a:cubicBezTo>
                  <a:pt x="4436602" y="2903572"/>
                  <a:pt x="4453047" y="2899963"/>
                  <a:pt x="4461185" y="2900803"/>
                </a:cubicBezTo>
                <a:cubicBezTo>
                  <a:pt x="4466622" y="2898711"/>
                  <a:pt x="4471890" y="2901908"/>
                  <a:pt x="4479597" y="2902705"/>
                </a:cubicBezTo>
                <a:lnTo>
                  <a:pt x="4494029" y="2900012"/>
                </a:lnTo>
                <a:lnTo>
                  <a:pt x="4379487" y="2934677"/>
                </a:lnTo>
                <a:lnTo>
                  <a:pt x="4288007" y="2958955"/>
                </a:lnTo>
                <a:lnTo>
                  <a:pt x="4289586" y="2960358"/>
                </a:lnTo>
                <a:cubicBezTo>
                  <a:pt x="4289586" y="2960358"/>
                  <a:pt x="4288420" y="2960334"/>
                  <a:pt x="4287057" y="2960307"/>
                </a:cubicBezTo>
                <a:lnTo>
                  <a:pt x="4287427" y="2959109"/>
                </a:lnTo>
                <a:lnTo>
                  <a:pt x="4277560" y="2961728"/>
                </a:lnTo>
                <a:lnTo>
                  <a:pt x="4276432" y="2962436"/>
                </a:lnTo>
                <a:cubicBezTo>
                  <a:pt x="4276084" y="2962950"/>
                  <a:pt x="4276167" y="2963558"/>
                  <a:pt x="4277004" y="2964268"/>
                </a:cubicBezTo>
                <a:cubicBezTo>
                  <a:pt x="4277004" y="2964268"/>
                  <a:pt x="4283382" y="2961621"/>
                  <a:pt x="4287057" y="2960307"/>
                </a:cubicBezTo>
                <a:lnTo>
                  <a:pt x="4288057" y="2963265"/>
                </a:lnTo>
                <a:lnTo>
                  <a:pt x="4388339" y="2936949"/>
                </a:lnTo>
                <a:cubicBezTo>
                  <a:pt x="4446816" y="2923050"/>
                  <a:pt x="4504761" y="2911193"/>
                  <a:pt x="4561794" y="2902837"/>
                </a:cubicBezTo>
                <a:cubicBezTo>
                  <a:pt x="4550216" y="2915809"/>
                  <a:pt x="4513001" y="2909908"/>
                  <a:pt x="4511627" y="2923311"/>
                </a:cubicBezTo>
                <a:cubicBezTo>
                  <a:pt x="4509025" y="2924871"/>
                  <a:pt x="4553725" y="2916727"/>
                  <a:pt x="4553725" y="2916727"/>
                </a:cubicBezTo>
                <a:cubicBezTo>
                  <a:pt x="4563560" y="2917381"/>
                  <a:pt x="4562605" y="2920972"/>
                  <a:pt x="4566115" y="2921891"/>
                </a:cubicBezTo>
                <a:cubicBezTo>
                  <a:pt x="4592267" y="2918814"/>
                  <a:pt x="4627813" y="2894513"/>
                  <a:pt x="4644035" y="2906439"/>
                </a:cubicBezTo>
                <a:lnTo>
                  <a:pt x="4630664" y="2912335"/>
                </a:lnTo>
                <a:lnTo>
                  <a:pt x="4628819" y="2912484"/>
                </a:lnTo>
                <a:lnTo>
                  <a:pt x="4626230" y="2913715"/>
                </a:lnTo>
                <a:lnTo>
                  <a:pt x="4620957" y="2915162"/>
                </a:lnTo>
                <a:cubicBezTo>
                  <a:pt x="4617735" y="2915958"/>
                  <a:pt x="4614154" y="2916781"/>
                  <a:pt x="4610075" y="2917714"/>
                </a:cubicBezTo>
                <a:cubicBezTo>
                  <a:pt x="4607843" y="2919050"/>
                  <a:pt x="4578181" y="2921209"/>
                  <a:pt x="4573670" y="2929949"/>
                </a:cubicBezTo>
                <a:cubicBezTo>
                  <a:pt x="4573670" y="2929949"/>
                  <a:pt x="4597589" y="2928209"/>
                  <a:pt x="4604284" y="2924201"/>
                </a:cubicBezTo>
                <a:cubicBezTo>
                  <a:pt x="4607342" y="2923880"/>
                  <a:pt x="4613758" y="2920038"/>
                  <a:pt x="4620008" y="2916674"/>
                </a:cubicBezTo>
                <a:lnTo>
                  <a:pt x="4626230" y="2913715"/>
                </a:lnTo>
                <a:lnTo>
                  <a:pt x="4629686" y="2912766"/>
                </a:lnTo>
                <a:lnTo>
                  <a:pt x="4630664" y="2912335"/>
                </a:lnTo>
                <a:lnTo>
                  <a:pt x="4634736" y="2912006"/>
                </a:lnTo>
                <a:cubicBezTo>
                  <a:pt x="4644672" y="2915809"/>
                  <a:pt x="4624918" y="2922840"/>
                  <a:pt x="4615270" y="2925860"/>
                </a:cubicBezTo>
                <a:lnTo>
                  <a:pt x="4611573" y="2926964"/>
                </a:lnTo>
                <a:lnTo>
                  <a:pt x="4611091" y="2927093"/>
                </a:lnTo>
                <a:cubicBezTo>
                  <a:pt x="4610130" y="2927363"/>
                  <a:pt x="4610210" y="2927356"/>
                  <a:pt x="4611013" y="2927131"/>
                </a:cubicBezTo>
                <a:lnTo>
                  <a:pt x="4611573" y="2926964"/>
                </a:lnTo>
                <a:lnTo>
                  <a:pt x="4617416" y="2925397"/>
                </a:lnTo>
                <a:cubicBezTo>
                  <a:pt x="4637827" y="2922738"/>
                  <a:pt x="4656376" y="2917671"/>
                  <a:pt x="4677692" y="2917489"/>
                </a:cubicBezTo>
                <a:cubicBezTo>
                  <a:pt x="4694464" y="2916759"/>
                  <a:pt x="4682295" y="2922534"/>
                  <a:pt x="4666092" y="2928775"/>
                </a:cubicBezTo>
                <a:lnTo>
                  <a:pt x="4662107" y="2930250"/>
                </a:lnTo>
                <a:lnTo>
                  <a:pt x="4642193" y="2935858"/>
                </a:lnTo>
                <a:cubicBezTo>
                  <a:pt x="4642193" y="2935858"/>
                  <a:pt x="4603987" y="2940317"/>
                  <a:pt x="4608176" y="2949153"/>
                </a:cubicBezTo>
                <a:cubicBezTo>
                  <a:pt x="4610809" y="2950753"/>
                  <a:pt x="4625459" y="2946736"/>
                  <a:pt x="4639771" y="2942353"/>
                </a:cubicBezTo>
                <a:lnTo>
                  <a:pt x="4641083" y="2941941"/>
                </a:lnTo>
                <a:lnTo>
                  <a:pt x="4642532" y="2941813"/>
                </a:lnTo>
                <a:cubicBezTo>
                  <a:pt x="4648791" y="2941211"/>
                  <a:pt x="4655330" y="2940442"/>
                  <a:pt x="4656445" y="2939774"/>
                </a:cubicBezTo>
                <a:cubicBezTo>
                  <a:pt x="4667022" y="2936461"/>
                  <a:pt x="4666864" y="2938819"/>
                  <a:pt x="4663020" y="2942253"/>
                </a:cubicBezTo>
                <a:lnTo>
                  <a:pt x="4660391" y="2944103"/>
                </a:lnTo>
                <a:lnTo>
                  <a:pt x="4569326" y="2966815"/>
                </a:lnTo>
                <a:cubicBezTo>
                  <a:pt x="4569326" y="2966815"/>
                  <a:pt x="4530520" y="2976520"/>
                  <a:pt x="4537929" y="2979938"/>
                </a:cubicBezTo>
                <a:cubicBezTo>
                  <a:pt x="4546065" y="2980779"/>
                  <a:pt x="4565729" y="2971751"/>
                  <a:pt x="4576735" y="2970234"/>
                </a:cubicBezTo>
                <a:cubicBezTo>
                  <a:pt x="4572881" y="2969836"/>
                  <a:pt x="4596564" y="2963075"/>
                  <a:pt x="4608247" y="2963225"/>
                </a:cubicBezTo>
                <a:lnTo>
                  <a:pt x="4613042" y="2965495"/>
                </a:lnTo>
                <a:lnTo>
                  <a:pt x="4599786" y="2969782"/>
                </a:lnTo>
                <a:cubicBezTo>
                  <a:pt x="4558379" y="2980277"/>
                  <a:pt x="4505309" y="2987989"/>
                  <a:pt x="4477450" y="3000139"/>
                </a:cubicBezTo>
                <a:cubicBezTo>
                  <a:pt x="4453483" y="3011471"/>
                  <a:pt x="4447694" y="3017956"/>
                  <a:pt x="4468474" y="3011554"/>
                </a:cubicBezTo>
                <a:cubicBezTo>
                  <a:pt x="4488885" y="3008894"/>
                  <a:pt x="4572964" y="2983214"/>
                  <a:pt x="4582798" y="2983867"/>
                </a:cubicBezTo>
                <a:lnTo>
                  <a:pt x="4582668" y="2985256"/>
                </a:lnTo>
                <a:lnTo>
                  <a:pt x="4582270" y="2985360"/>
                </a:lnTo>
                <a:cubicBezTo>
                  <a:pt x="4564935" y="2990301"/>
                  <a:pt x="4548270" y="2995602"/>
                  <a:pt x="4532861" y="3001531"/>
                </a:cubicBezTo>
                <a:cubicBezTo>
                  <a:pt x="4549811" y="2999189"/>
                  <a:pt x="4567772" y="2995571"/>
                  <a:pt x="4586350" y="2991193"/>
                </a:cubicBezTo>
                <a:lnTo>
                  <a:pt x="4621277" y="2982097"/>
                </a:lnTo>
                <a:lnTo>
                  <a:pt x="4622083" y="2981988"/>
                </a:lnTo>
                <a:cubicBezTo>
                  <a:pt x="4592586" y="2990589"/>
                  <a:pt x="4563571" y="3004439"/>
                  <a:pt x="4555227" y="3006416"/>
                </a:cubicBezTo>
                <a:cubicBezTo>
                  <a:pt x="4547254" y="3008170"/>
                  <a:pt x="4505108" y="3020822"/>
                  <a:pt x="4535723" y="3015073"/>
                </a:cubicBezTo>
                <a:cubicBezTo>
                  <a:pt x="4548531" y="3010424"/>
                  <a:pt x="4565802" y="3003103"/>
                  <a:pt x="4575638" y="3003757"/>
                </a:cubicBezTo>
                <a:cubicBezTo>
                  <a:pt x="4581378" y="3003339"/>
                  <a:pt x="4588933" y="3011398"/>
                  <a:pt x="4588933" y="3011398"/>
                </a:cubicBezTo>
                <a:cubicBezTo>
                  <a:pt x="4600787" y="3010340"/>
                  <a:pt x="4612317" y="3003436"/>
                  <a:pt x="4622893" y="3000123"/>
                </a:cubicBezTo>
                <a:cubicBezTo>
                  <a:pt x="4628634" y="2999705"/>
                  <a:pt x="4644209" y="2999941"/>
                  <a:pt x="4642932" y="2997688"/>
                </a:cubicBezTo>
                <a:cubicBezTo>
                  <a:pt x="4644209" y="2999941"/>
                  <a:pt x="4638793" y="3006205"/>
                  <a:pt x="4641024" y="3004869"/>
                </a:cubicBezTo>
                <a:cubicBezTo>
                  <a:pt x="4650486" y="3005746"/>
                  <a:pt x="4664621" y="2997283"/>
                  <a:pt x="4682215" y="2995807"/>
                </a:cubicBezTo>
                <a:cubicBezTo>
                  <a:pt x="4690188" y="2994052"/>
                  <a:pt x="4704810" y="2997880"/>
                  <a:pt x="4710923" y="2997240"/>
                </a:cubicBezTo>
                <a:cubicBezTo>
                  <a:pt x="4727453" y="2993885"/>
                  <a:pt x="4719108" y="2995863"/>
                  <a:pt x="4712412" y="2999871"/>
                </a:cubicBezTo>
                <a:cubicBezTo>
                  <a:pt x="4682285" y="3017909"/>
                  <a:pt x="4731285" y="3000650"/>
                  <a:pt x="4750370" y="3001804"/>
                </a:cubicBezTo>
                <a:cubicBezTo>
                  <a:pt x="4743840" y="3012257"/>
                  <a:pt x="4730544" y="3004616"/>
                  <a:pt x="4726032" y="3013357"/>
                </a:cubicBezTo>
                <a:lnTo>
                  <a:pt x="4754416" y="3008944"/>
                </a:lnTo>
                <a:cubicBezTo>
                  <a:pt x="4756552" y="3023267"/>
                  <a:pt x="4718547" y="3027400"/>
                  <a:pt x="4714083" y="3030072"/>
                </a:cubicBezTo>
                <a:cubicBezTo>
                  <a:pt x="4606407" y="3063339"/>
                  <a:pt x="4481507" y="3094338"/>
                  <a:pt x="4388870" y="3121620"/>
                </a:cubicBezTo>
                <a:cubicBezTo>
                  <a:pt x="4425598" y="3115230"/>
                  <a:pt x="4464558" y="3107504"/>
                  <a:pt x="4504472" y="3096188"/>
                </a:cubicBezTo>
                <a:cubicBezTo>
                  <a:pt x="4545664" y="3087127"/>
                  <a:pt x="4588551" y="3070508"/>
                  <a:pt x="4621934" y="3069644"/>
                </a:cubicBezTo>
                <a:cubicBezTo>
                  <a:pt x="4625443" y="3070563"/>
                  <a:pt x="4663448" y="3066428"/>
                  <a:pt x="4663448" y="3066428"/>
                </a:cubicBezTo>
                <a:cubicBezTo>
                  <a:pt x="4671004" y="3074487"/>
                  <a:pt x="4655428" y="3074251"/>
                  <a:pt x="4647455" y="3076005"/>
                </a:cubicBezTo>
                <a:cubicBezTo>
                  <a:pt x="4660263" y="3071356"/>
                  <a:pt x="4636880" y="3079316"/>
                  <a:pt x="4618331" y="3084383"/>
                </a:cubicBezTo>
                <a:cubicBezTo>
                  <a:pt x="4559283" y="3100612"/>
                  <a:pt x="4488966" y="3118054"/>
                  <a:pt x="4443311" y="3129788"/>
                </a:cubicBezTo>
                <a:cubicBezTo>
                  <a:pt x="4284238" y="3173446"/>
                  <a:pt x="4126850" y="3214584"/>
                  <a:pt x="3970235" y="3258406"/>
                </a:cubicBezTo>
                <a:lnTo>
                  <a:pt x="3747111" y="3323495"/>
                </a:lnTo>
                <a:lnTo>
                  <a:pt x="3613150" y="3439557"/>
                </a:lnTo>
                <a:lnTo>
                  <a:pt x="3419240" y="3620113"/>
                </a:lnTo>
                <a:lnTo>
                  <a:pt x="3450037" y="3610311"/>
                </a:lnTo>
                <a:cubicBezTo>
                  <a:pt x="3470862" y="3603948"/>
                  <a:pt x="3491625" y="3598080"/>
                  <a:pt x="3515514" y="3592328"/>
                </a:cubicBezTo>
                <a:lnTo>
                  <a:pt x="3536552" y="3587447"/>
                </a:lnTo>
                <a:lnTo>
                  <a:pt x="3479729" y="3605772"/>
                </a:lnTo>
                <a:lnTo>
                  <a:pt x="3461611" y="3612294"/>
                </a:lnTo>
                <a:lnTo>
                  <a:pt x="3448702" y="3615937"/>
                </a:lnTo>
                <a:lnTo>
                  <a:pt x="3413443" y="3627775"/>
                </a:lnTo>
                <a:lnTo>
                  <a:pt x="3413364" y="3627734"/>
                </a:lnTo>
                <a:lnTo>
                  <a:pt x="3412365" y="3628137"/>
                </a:lnTo>
                <a:lnTo>
                  <a:pt x="3409642" y="3629051"/>
                </a:lnTo>
                <a:lnTo>
                  <a:pt x="3375848" y="3660518"/>
                </a:lnTo>
                <a:lnTo>
                  <a:pt x="3378363" y="3659589"/>
                </a:lnTo>
                <a:cubicBezTo>
                  <a:pt x="3477992" y="3624848"/>
                  <a:pt x="3585096" y="3602098"/>
                  <a:pt x="3692585" y="3579085"/>
                </a:cubicBezTo>
                <a:lnTo>
                  <a:pt x="3717107" y="3576091"/>
                </a:lnTo>
                <a:lnTo>
                  <a:pt x="3597368" y="3612757"/>
                </a:lnTo>
                <a:cubicBezTo>
                  <a:pt x="3553063" y="3626720"/>
                  <a:pt x="3508495" y="3641203"/>
                  <a:pt x="3463443" y="3656402"/>
                </a:cubicBezTo>
                <a:lnTo>
                  <a:pt x="3336467" y="3703981"/>
                </a:lnTo>
                <a:lnTo>
                  <a:pt x="3323064" y="3718824"/>
                </a:lnTo>
                <a:lnTo>
                  <a:pt x="3340596" y="3710964"/>
                </a:lnTo>
                <a:cubicBezTo>
                  <a:pt x="3397070" y="3691204"/>
                  <a:pt x="3455632" y="3675132"/>
                  <a:pt x="3508214" y="3653145"/>
                </a:cubicBezTo>
                <a:cubicBezTo>
                  <a:pt x="3539177" y="3641443"/>
                  <a:pt x="3563724" y="3631684"/>
                  <a:pt x="3591038" y="3622167"/>
                </a:cubicBezTo>
                <a:cubicBezTo>
                  <a:pt x="3652407" y="3603084"/>
                  <a:pt x="3711281" y="3586731"/>
                  <a:pt x="3770064" y="3570716"/>
                </a:cubicBezTo>
                <a:lnTo>
                  <a:pt x="3772634" y="3570005"/>
                </a:lnTo>
                <a:lnTo>
                  <a:pt x="3773019" y="3569670"/>
                </a:lnTo>
                <a:lnTo>
                  <a:pt x="3773333" y="3569811"/>
                </a:lnTo>
                <a:lnTo>
                  <a:pt x="3781171" y="3567640"/>
                </a:lnTo>
                <a:lnTo>
                  <a:pt x="3780867" y="3567523"/>
                </a:lnTo>
                <a:cubicBezTo>
                  <a:pt x="3781940" y="3566801"/>
                  <a:pt x="3784108" y="3565845"/>
                  <a:pt x="3785456" y="3565361"/>
                </a:cubicBezTo>
                <a:cubicBezTo>
                  <a:pt x="3791012" y="3563322"/>
                  <a:pt x="3798076" y="3561819"/>
                  <a:pt x="3803632" y="3559780"/>
                </a:cubicBezTo>
                <a:cubicBezTo>
                  <a:pt x="3829429" y="3551128"/>
                  <a:pt x="3852808" y="3544508"/>
                  <a:pt x="3875845" y="3536641"/>
                </a:cubicBezTo>
                <a:cubicBezTo>
                  <a:pt x="3908199" y="3525342"/>
                  <a:pt x="3941373" y="3518349"/>
                  <a:pt x="3972512" y="3510472"/>
                </a:cubicBezTo>
                <a:cubicBezTo>
                  <a:pt x="3987943" y="3506003"/>
                  <a:pt x="4004257" y="3500885"/>
                  <a:pt x="4020688" y="3495807"/>
                </a:cubicBezTo>
                <a:cubicBezTo>
                  <a:pt x="4061193" y="3484356"/>
                  <a:pt x="4103605" y="3478558"/>
                  <a:pt x="4146185" y="3472661"/>
                </a:cubicBezTo>
                <a:cubicBezTo>
                  <a:pt x="4153011" y="3472197"/>
                  <a:pt x="4159522" y="3472614"/>
                  <a:pt x="4165588" y="3471496"/>
                </a:cubicBezTo>
                <a:lnTo>
                  <a:pt x="4170616" y="3470034"/>
                </a:lnTo>
                <a:lnTo>
                  <a:pt x="4170779" y="3470243"/>
                </a:lnTo>
                <a:cubicBezTo>
                  <a:pt x="4171070" y="3470346"/>
                  <a:pt x="4171348" y="3470205"/>
                  <a:pt x="4171500" y="3469778"/>
                </a:cubicBezTo>
                <a:lnTo>
                  <a:pt x="4170616" y="3470034"/>
                </a:lnTo>
                <a:lnTo>
                  <a:pt x="4169992" y="3469241"/>
                </a:lnTo>
                <a:cubicBezTo>
                  <a:pt x="4177752" y="3467985"/>
                  <a:pt x="4186511" y="3466122"/>
                  <a:pt x="4186815" y="3465267"/>
                </a:cubicBezTo>
                <a:cubicBezTo>
                  <a:pt x="4186511" y="3466122"/>
                  <a:pt x="4182917" y="3464844"/>
                  <a:pt x="4182917" y="3464844"/>
                </a:cubicBezTo>
                <a:cubicBezTo>
                  <a:pt x="4180830" y="3464103"/>
                  <a:pt x="4183525" y="3463134"/>
                  <a:pt x="4180626" y="3462104"/>
                </a:cubicBezTo>
                <a:cubicBezTo>
                  <a:pt x="4178235" y="3462217"/>
                  <a:pt x="4171476" y="3462866"/>
                  <a:pt x="4166577" y="3463052"/>
                </a:cubicBezTo>
                <a:cubicBezTo>
                  <a:pt x="4159261" y="3463703"/>
                  <a:pt x="4151650" y="3464358"/>
                  <a:pt x="4143896" y="3465067"/>
                </a:cubicBezTo>
                <a:lnTo>
                  <a:pt x="4124244" y="3467016"/>
                </a:lnTo>
                <a:lnTo>
                  <a:pt x="4129091" y="3466043"/>
                </a:lnTo>
                <a:cubicBezTo>
                  <a:pt x="4137697" y="3464886"/>
                  <a:pt x="4146237" y="3464189"/>
                  <a:pt x="4154541" y="3463609"/>
                </a:cubicBezTo>
                <a:cubicBezTo>
                  <a:pt x="4171096" y="3462589"/>
                  <a:pt x="4189310" y="3459108"/>
                  <a:pt x="4207032" y="3457379"/>
                </a:cubicBezTo>
                <a:cubicBezTo>
                  <a:pt x="4216505" y="3456813"/>
                  <a:pt x="4225922" y="3455946"/>
                  <a:pt x="4235002" y="3455199"/>
                </a:cubicBezTo>
                <a:cubicBezTo>
                  <a:pt x="4244083" y="3454453"/>
                  <a:pt x="4252826" y="3453827"/>
                  <a:pt x="4260952" y="3453746"/>
                </a:cubicBezTo>
                <a:cubicBezTo>
                  <a:pt x="4251382" y="3455321"/>
                  <a:pt x="4240585" y="3456300"/>
                  <a:pt x="4230622" y="3456773"/>
                </a:cubicBezTo>
                <a:lnTo>
                  <a:pt x="4220473" y="3458143"/>
                </a:lnTo>
                <a:cubicBezTo>
                  <a:pt x="4219814" y="3459995"/>
                  <a:pt x="4227965" y="3459842"/>
                  <a:pt x="4229661" y="3459482"/>
                </a:cubicBezTo>
                <a:cubicBezTo>
                  <a:pt x="4251977" y="3458422"/>
                  <a:pt x="4277950" y="3453686"/>
                  <a:pt x="4297681" y="3454758"/>
                </a:cubicBezTo>
                <a:cubicBezTo>
                  <a:pt x="4278468" y="3458846"/>
                  <a:pt x="4254484" y="3458349"/>
                  <a:pt x="4234762" y="3461295"/>
                </a:cubicBezTo>
                <a:cubicBezTo>
                  <a:pt x="4240711" y="3460359"/>
                  <a:pt x="4229865" y="3461480"/>
                  <a:pt x="4230205" y="3462726"/>
                </a:cubicBezTo>
                <a:cubicBezTo>
                  <a:pt x="4230989" y="3464930"/>
                  <a:pt x="4234459" y="3462150"/>
                  <a:pt x="4234459" y="3462150"/>
                </a:cubicBezTo>
                <a:cubicBezTo>
                  <a:pt x="4246465" y="3461440"/>
                  <a:pt x="4258064" y="3460585"/>
                  <a:pt x="4269399" y="3459879"/>
                </a:cubicBezTo>
                <a:lnTo>
                  <a:pt x="4291825" y="3458943"/>
                </a:lnTo>
                <a:lnTo>
                  <a:pt x="4288770" y="3460013"/>
                </a:lnTo>
                <a:lnTo>
                  <a:pt x="4288641" y="3460074"/>
                </a:lnTo>
                <a:lnTo>
                  <a:pt x="4287655" y="3460185"/>
                </a:lnTo>
                <a:cubicBezTo>
                  <a:pt x="4285148" y="3460257"/>
                  <a:pt x="4272215" y="3460638"/>
                  <a:pt x="4271910" y="3461493"/>
                </a:cubicBezTo>
                <a:cubicBezTo>
                  <a:pt x="4270949" y="3464201"/>
                  <a:pt x="4284185" y="3462965"/>
                  <a:pt x="4282795" y="3462471"/>
                </a:cubicBezTo>
                <a:lnTo>
                  <a:pt x="4283919" y="3462354"/>
                </a:lnTo>
                <a:lnTo>
                  <a:pt x="4283202" y="3463896"/>
                </a:lnTo>
                <a:cubicBezTo>
                  <a:pt x="4283837" y="3463983"/>
                  <a:pt x="4285217" y="3463678"/>
                  <a:pt x="4286936" y="3463178"/>
                </a:cubicBezTo>
                <a:lnTo>
                  <a:pt x="4291297" y="3461746"/>
                </a:lnTo>
                <a:lnTo>
                  <a:pt x="4294453" y="3461636"/>
                </a:lnTo>
                <a:cubicBezTo>
                  <a:pt x="4296235" y="3463235"/>
                  <a:pt x="4284577" y="3464068"/>
                  <a:pt x="4284577" y="3464068"/>
                </a:cubicBezTo>
                <a:cubicBezTo>
                  <a:pt x="4262493" y="3465210"/>
                  <a:pt x="4243076" y="3467299"/>
                  <a:pt x="4224825" y="3468679"/>
                </a:cubicBezTo>
                <a:cubicBezTo>
                  <a:pt x="4223130" y="3469040"/>
                  <a:pt x="4201929" y="3469532"/>
                  <a:pt x="4201662" y="3472488"/>
                </a:cubicBezTo>
                <a:cubicBezTo>
                  <a:pt x="4201751" y="3474446"/>
                  <a:pt x="4216103" y="3472643"/>
                  <a:pt x="4204916" y="3472520"/>
                </a:cubicBezTo>
                <a:cubicBezTo>
                  <a:pt x="4222168" y="3471748"/>
                  <a:pt x="4237216" y="3470193"/>
                  <a:pt x="4253822" y="3469031"/>
                </a:cubicBezTo>
                <a:cubicBezTo>
                  <a:pt x="4254519" y="3469278"/>
                  <a:pt x="4271036" y="3466159"/>
                  <a:pt x="4272240" y="3467550"/>
                </a:cubicBezTo>
                <a:cubicBezTo>
                  <a:pt x="4272669" y="3470752"/>
                  <a:pt x="4261619" y="3469876"/>
                  <a:pt x="4261619" y="3469876"/>
                </a:cubicBezTo>
                <a:cubicBezTo>
                  <a:pt x="4239810" y="3472079"/>
                  <a:pt x="4227848" y="3473768"/>
                  <a:pt x="4207040" y="3475363"/>
                </a:cubicBezTo>
                <a:cubicBezTo>
                  <a:pt x="4205345" y="3475724"/>
                  <a:pt x="4185586" y="3476568"/>
                  <a:pt x="4185625" y="3478668"/>
                </a:cubicBezTo>
                <a:cubicBezTo>
                  <a:pt x="4186828" y="3480059"/>
                  <a:pt x="4202534" y="3476650"/>
                  <a:pt x="4200839" y="3477012"/>
                </a:cubicBezTo>
                <a:cubicBezTo>
                  <a:pt x="4206432" y="3477073"/>
                  <a:pt x="4209939" y="3476393"/>
                  <a:pt x="4216395" y="3476600"/>
                </a:cubicBezTo>
                <a:cubicBezTo>
                  <a:pt x="4207332" y="3479318"/>
                  <a:pt x="4197978" y="3478081"/>
                  <a:pt x="4189218" y="3479945"/>
                </a:cubicBezTo>
                <a:cubicBezTo>
                  <a:pt x="4186828" y="3480059"/>
                  <a:pt x="4184358" y="3482230"/>
                  <a:pt x="4180851" y="3482911"/>
                </a:cubicBezTo>
                <a:cubicBezTo>
                  <a:pt x="4171905" y="3485671"/>
                  <a:pt x="4158738" y="3485969"/>
                  <a:pt x="4149980" y="3487833"/>
                </a:cubicBezTo>
                <a:cubicBezTo>
                  <a:pt x="4152790" y="3486906"/>
                  <a:pt x="4145727" y="3488409"/>
                  <a:pt x="4145423" y="3489263"/>
                </a:cubicBezTo>
                <a:cubicBezTo>
                  <a:pt x="4144460" y="3491972"/>
                  <a:pt x="4152878" y="3488864"/>
                  <a:pt x="4153575" y="3489111"/>
                </a:cubicBezTo>
                <a:lnTo>
                  <a:pt x="4161249" y="3488199"/>
                </a:lnTo>
                <a:lnTo>
                  <a:pt x="4170197" y="3485125"/>
                </a:lnTo>
                <a:cubicBezTo>
                  <a:pt x="4174801" y="3483733"/>
                  <a:pt x="4178229" y="3483105"/>
                  <a:pt x="4179372" y="3484129"/>
                </a:cubicBezTo>
                <a:lnTo>
                  <a:pt x="4175476" y="3486507"/>
                </a:lnTo>
                <a:lnTo>
                  <a:pt x="4187338" y="3485096"/>
                </a:lnTo>
                <a:cubicBezTo>
                  <a:pt x="4198382" y="3483924"/>
                  <a:pt x="4209210" y="3483036"/>
                  <a:pt x="4219810" y="3482790"/>
                </a:cubicBezTo>
                <a:cubicBezTo>
                  <a:pt x="4209679" y="3485209"/>
                  <a:pt x="4200790" y="3485783"/>
                  <a:pt x="4191974" y="3486383"/>
                </a:cubicBezTo>
                <a:lnTo>
                  <a:pt x="4167562" y="3489721"/>
                </a:lnTo>
                <a:lnTo>
                  <a:pt x="4163154" y="3491418"/>
                </a:lnTo>
                <a:lnTo>
                  <a:pt x="4157172" y="3493574"/>
                </a:lnTo>
                <a:lnTo>
                  <a:pt x="4158409" y="3493879"/>
                </a:lnTo>
                <a:cubicBezTo>
                  <a:pt x="4182029" y="3491357"/>
                  <a:pt x="4202330" y="3488618"/>
                  <a:pt x="4223834" y="3487270"/>
                </a:cubicBezTo>
                <a:lnTo>
                  <a:pt x="4230203" y="3487409"/>
                </a:lnTo>
                <a:lnTo>
                  <a:pt x="4238475" y="3485167"/>
                </a:lnTo>
                <a:cubicBezTo>
                  <a:pt x="4245068" y="3483635"/>
                  <a:pt x="4241260" y="3485639"/>
                  <a:pt x="4233924" y="3488927"/>
                </a:cubicBezTo>
                <a:lnTo>
                  <a:pt x="4223939" y="3493316"/>
                </a:lnTo>
                <a:lnTo>
                  <a:pt x="4230183" y="3492602"/>
                </a:lnTo>
                <a:lnTo>
                  <a:pt x="4224121" y="3495796"/>
                </a:lnTo>
                <a:cubicBezTo>
                  <a:pt x="4216854" y="3502108"/>
                  <a:pt x="4227531" y="3497958"/>
                  <a:pt x="4234259" y="3494777"/>
                </a:cubicBezTo>
                <a:lnTo>
                  <a:pt x="4243449" y="3491309"/>
                </a:lnTo>
                <a:lnTo>
                  <a:pt x="4250174" y="3490691"/>
                </a:lnTo>
                <a:lnTo>
                  <a:pt x="4250983" y="3490613"/>
                </a:lnTo>
                <a:lnTo>
                  <a:pt x="4247384" y="3492226"/>
                </a:lnTo>
                <a:cubicBezTo>
                  <a:pt x="4242546" y="3494418"/>
                  <a:pt x="4237722" y="3496504"/>
                  <a:pt x="4232963" y="3498066"/>
                </a:cubicBezTo>
                <a:cubicBezTo>
                  <a:pt x="4227698" y="3500143"/>
                  <a:pt x="4221775" y="3501900"/>
                  <a:pt x="4215835" y="3503788"/>
                </a:cubicBezTo>
                <a:lnTo>
                  <a:pt x="4203691" y="3508373"/>
                </a:lnTo>
                <a:lnTo>
                  <a:pt x="4208701" y="3508723"/>
                </a:lnTo>
                <a:lnTo>
                  <a:pt x="4209734" y="3508422"/>
                </a:lnTo>
                <a:cubicBezTo>
                  <a:pt x="4216311" y="3506459"/>
                  <a:pt x="4223935" y="3504342"/>
                  <a:pt x="4225974" y="3503336"/>
                </a:cubicBezTo>
                <a:cubicBezTo>
                  <a:pt x="4227736" y="3503371"/>
                  <a:pt x="4231407" y="3503444"/>
                  <a:pt x="4232288" y="3503461"/>
                </a:cubicBezTo>
                <a:cubicBezTo>
                  <a:pt x="4235062" y="3502470"/>
                  <a:pt x="4236221" y="3501447"/>
                  <a:pt x="4238135" y="3500263"/>
                </a:cubicBezTo>
                <a:cubicBezTo>
                  <a:pt x="4239016" y="3500280"/>
                  <a:pt x="4241653" y="3501554"/>
                  <a:pt x="4244596" y="3500392"/>
                </a:cubicBezTo>
                <a:cubicBezTo>
                  <a:pt x="4247370" y="3499400"/>
                  <a:pt x="4254227" y="3495174"/>
                  <a:pt x="4259939" y="3494242"/>
                </a:cubicBezTo>
                <a:cubicBezTo>
                  <a:pt x="4262280" y="3493765"/>
                  <a:pt x="4263187" y="3493794"/>
                  <a:pt x="4263185" y="3494121"/>
                </a:cubicBezTo>
                <a:lnTo>
                  <a:pt x="4261978" y="3495033"/>
                </a:lnTo>
                <a:lnTo>
                  <a:pt x="4269526" y="3492068"/>
                </a:lnTo>
                <a:cubicBezTo>
                  <a:pt x="4271801" y="3491294"/>
                  <a:pt x="4273598" y="3490858"/>
                  <a:pt x="4274300" y="3491101"/>
                </a:cubicBezTo>
                <a:cubicBezTo>
                  <a:pt x="4277913" y="3493497"/>
                  <a:pt x="4265599" y="3496311"/>
                  <a:pt x="4265599" y="3496311"/>
                </a:cubicBezTo>
                <a:cubicBezTo>
                  <a:pt x="4263143" y="3497118"/>
                  <a:pt x="4258943" y="3498707"/>
                  <a:pt x="4254245" y="3500576"/>
                </a:cubicBezTo>
                <a:lnTo>
                  <a:pt x="4240655" y="3506210"/>
                </a:lnTo>
                <a:lnTo>
                  <a:pt x="4239086" y="3507958"/>
                </a:lnTo>
                <a:cubicBezTo>
                  <a:pt x="4237775" y="3509023"/>
                  <a:pt x="4235803" y="3509998"/>
                  <a:pt x="4233436" y="3510911"/>
                </a:cubicBezTo>
                <a:lnTo>
                  <a:pt x="4231275" y="3511604"/>
                </a:lnTo>
                <a:lnTo>
                  <a:pt x="4232069" y="3511449"/>
                </a:lnTo>
                <a:lnTo>
                  <a:pt x="4234489" y="3510718"/>
                </a:lnTo>
                <a:lnTo>
                  <a:pt x="4248326" y="3505875"/>
                </a:lnTo>
                <a:cubicBezTo>
                  <a:pt x="4249786" y="3505381"/>
                  <a:pt x="4251433" y="3505151"/>
                  <a:pt x="4253302" y="3504926"/>
                </a:cubicBezTo>
                <a:lnTo>
                  <a:pt x="4253838" y="3504849"/>
                </a:lnTo>
                <a:lnTo>
                  <a:pt x="4260414" y="3502835"/>
                </a:lnTo>
                <a:lnTo>
                  <a:pt x="4266036" y="3501303"/>
                </a:lnTo>
                <a:lnTo>
                  <a:pt x="4266048" y="3501299"/>
                </a:lnTo>
                <a:lnTo>
                  <a:pt x="4266057" y="3501298"/>
                </a:lnTo>
                <a:lnTo>
                  <a:pt x="4286019" y="3495860"/>
                </a:lnTo>
                <a:cubicBezTo>
                  <a:pt x="4290633" y="3495377"/>
                  <a:pt x="4306597" y="3490377"/>
                  <a:pt x="4306597" y="3490377"/>
                </a:cubicBezTo>
                <a:lnTo>
                  <a:pt x="4304453" y="3493914"/>
                </a:lnTo>
                <a:lnTo>
                  <a:pt x="4308100" y="3492511"/>
                </a:lnTo>
                <a:lnTo>
                  <a:pt x="4309255" y="3492744"/>
                </a:lnTo>
                <a:lnTo>
                  <a:pt x="4312629" y="3493101"/>
                </a:lnTo>
                <a:lnTo>
                  <a:pt x="4309698" y="3494339"/>
                </a:lnTo>
                <a:cubicBezTo>
                  <a:pt x="4295633" y="3500143"/>
                  <a:pt x="4281198" y="3506093"/>
                  <a:pt x="4265707" y="3512851"/>
                </a:cubicBezTo>
                <a:cubicBezTo>
                  <a:pt x="4264319" y="3513347"/>
                  <a:pt x="4261949" y="3514346"/>
                  <a:pt x="4258957" y="3515617"/>
                </a:cubicBezTo>
                <a:lnTo>
                  <a:pt x="4250937" y="3518977"/>
                </a:lnTo>
                <a:lnTo>
                  <a:pt x="4241337" y="3523990"/>
                </a:lnTo>
                <a:lnTo>
                  <a:pt x="4236980" y="3525990"/>
                </a:lnTo>
                <a:lnTo>
                  <a:pt x="4239639" y="3525499"/>
                </a:lnTo>
                <a:cubicBezTo>
                  <a:pt x="4239510" y="3526036"/>
                  <a:pt x="4229451" y="3529664"/>
                  <a:pt x="4228031" y="3530420"/>
                </a:cubicBezTo>
                <a:cubicBezTo>
                  <a:pt x="4226873" y="3531445"/>
                  <a:pt x="4223686" y="3535743"/>
                  <a:pt x="4224437" y="3536804"/>
                </a:cubicBezTo>
                <a:cubicBezTo>
                  <a:pt x="4225318" y="3536822"/>
                  <a:pt x="4249297" y="3527529"/>
                  <a:pt x="4252218" y="3526541"/>
                </a:cubicBezTo>
                <a:cubicBezTo>
                  <a:pt x="4259673" y="3524596"/>
                  <a:pt x="4266418" y="3522461"/>
                  <a:pt x="4271981" y="3521524"/>
                </a:cubicBezTo>
                <a:cubicBezTo>
                  <a:pt x="4272862" y="3521542"/>
                  <a:pt x="4275521" y="3522642"/>
                  <a:pt x="4276402" y="3522659"/>
                </a:cubicBezTo>
                <a:cubicBezTo>
                  <a:pt x="4284756" y="3521780"/>
                  <a:pt x="4296970" y="3511205"/>
                  <a:pt x="4297439" y="3514530"/>
                </a:cubicBezTo>
                <a:cubicBezTo>
                  <a:pt x="4297439" y="3514530"/>
                  <a:pt x="4294534" y="3516565"/>
                  <a:pt x="4292511" y="3518619"/>
                </a:cubicBezTo>
                <a:lnTo>
                  <a:pt x="4292648" y="3518064"/>
                </a:lnTo>
                <a:lnTo>
                  <a:pt x="4293522" y="3517592"/>
                </a:lnTo>
                <a:cubicBezTo>
                  <a:pt x="4293082" y="3517584"/>
                  <a:pt x="4292861" y="3517579"/>
                  <a:pt x="4292735" y="3517707"/>
                </a:cubicBezTo>
                <a:lnTo>
                  <a:pt x="4292648" y="3518064"/>
                </a:lnTo>
                <a:lnTo>
                  <a:pt x="4291039" y="3518932"/>
                </a:lnTo>
                <a:lnTo>
                  <a:pt x="4289883" y="3519177"/>
                </a:lnTo>
                <a:cubicBezTo>
                  <a:pt x="4289167" y="3519468"/>
                  <a:pt x="4288688" y="3519764"/>
                  <a:pt x="4288688" y="3519764"/>
                </a:cubicBezTo>
                <a:cubicBezTo>
                  <a:pt x="4288688" y="3519764"/>
                  <a:pt x="4288296" y="3522896"/>
                  <a:pt x="4286234" y="3524078"/>
                </a:cubicBezTo>
                <a:cubicBezTo>
                  <a:pt x="4284204" y="3525607"/>
                  <a:pt x="4280147" y="3527140"/>
                  <a:pt x="4276107" y="3528543"/>
                </a:cubicBezTo>
                <a:lnTo>
                  <a:pt x="4269740" y="3530882"/>
                </a:lnTo>
                <a:lnTo>
                  <a:pt x="4273138" y="3532012"/>
                </a:lnTo>
                <a:cubicBezTo>
                  <a:pt x="4274462" y="3532524"/>
                  <a:pt x="4275874" y="3533067"/>
                  <a:pt x="4277341" y="3533418"/>
                </a:cubicBezTo>
                <a:lnTo>
                  <a:pt x="4277980" y="3533453"/>
                </a:lnTo>
                <a:lnTo>
                  <a:pt x="4296776" y="3526882"/>
                </a:lnTo>
                <a:lnTo>
                  <a:pt x="4326900" y="3514610"/>
                </a:lnTo>
                <a:lnTo>
                  <a:pt x="4329169" y="3514751"/>
                </a:lnTo>
                <a:lnTo>
                  <a:pt x="4334501" y="3514755"/>
                </a:lnTo>
                <a:lnTo>
                  <a:pt x="4325255" y="3519272"/>
                </a:lnTo>
                <a:lnTo>
                  <a:pt x="4334698" y="3516294"/>
                </a:lnTo>
                <a:lnTo>
                  <a:pt x="4334894" y="3518712"/>
                </a:lnTo>
                <a:lnTo>
                  <a:pt x="4338305" y="3518455"/>
                </a:lnTo>
                <a:lnTo>
                  <a:pt x="4329504" y="3522444"/>
                </a:lnTo>
                <a:lnTo>
                  <a:pt x="4326613" y="3523241"/>
                </a:lnTo>
                <a:cubicBezTo>
                  <a:pt x="4325669" y="3523450"/>
                  <a:pt x="4325098" y="3523497"/>
                  <a:pt x="4325173" y="3523283"/>
                </a:cubicBezTo>
                <a:lnTo>
                  <a:pt x="4325713" y="3524163"/>
                </a:lnTo>
                <a:lnTo>
                  <a:pt x="4313938" y="3529500"/>
                </a:lnTo>
                <a:lnTo>
                  <a:pt x="4310125" y="3529983"/>
                </a:lnTo>
                <a:lnTo>
                  <a:pt x="4309283" y="3530054"/>
                </a:lnTo>
                <a:lnTo>
                  <a:pt x="4313269" y="3532725"/>
                </a:lnTo>
                <a:lnTo>
                  <a:pt x="4313973" y="3533132"/>
                </a:lnTo>
                <a:lnTo>
                  <a:pt x="4313347" y="3533742"/>
                </a:lnTo>
                <a:cubicBezTo>
                  <a:pt x="4311524" y="3535524"/>
                  <a:pt x="4307037" y="3539938"/>
                  <a:pt x="4303559" y="3543574"/>
                </a:cubicBezTo>
                <a:lnTo>
                  <a:pt x="4301726" y="3545611"/>
                </a:lnTo>
                <a:lnTo>
                  <a:pt x="4292535" y="3548486"/>
                </a:lnTo>
                <a:cubicBezTo>
                  <a:pt x="4287943" y="3550125"/>
                  <a:pt x="4284329" y="3551712"/>
                  <a:pt x="4282614" y="3553122"/>
                </a:cubicBezTo>
                <a:lnTo>
                  <a:pt x="4289952" y="3552533"/>
                </a:lnTo>
                <a:lnTo>
                  <a:pt x="4282458" y="3554489"/>
                </a:lnTo>
                <a:lnTo>
                  <a:pt x="4281339" y="3554781"/>
                </a:lnTo>
                <a:cubicBezTo>
                  <a:pt x="4277619" y="3555679"/>
                  <a:pt x="4273710" y="3556618"/>
                  <a:pt x="4269812" y="3557742"/>
                </a:cubicBezTo>
                <a:lnTo>
                  <a:pt x="4264189" y="3559734"/>
                </a:lnTo>
                <a:lnTo>
                  <a:pt x="4257477" y="3564505"/>
                </a:lnTo>
                <a:cubicBezTo>
                  <a:pt x="4254272" y="3567758"/>
                  <a:pt x="4262442" y="3561289"/>
                  <a:pt x="4261148" y="3564579"/>
                </a:cubicBezTo>
                <a:cubicBezTo>
                  <a:pt x="4259853" y="3567868"/>
                  <a:pt x="4250617" y="3568731"/>
                  <a:pt x="4246685" y="3570746"/>
                </a:cubicBezTo>
                <a:cubicBezTo>
                  <a:pt x="4241981" y="3571874"/>
                  <a:pt x="4236418" y="3572811"/>
                  <a:pt x="4231474" y="3575852"/>
                </a:cubicBezTo>
                <a:cubicBezTo>
                  <a:pt x="4231474" y="3575852"/>
                  <a:pt x="4231403" y="3576418"/>
                  <a:pt x="4231206" y="3577112"/>
                </a:cubicBezTo>
                <a:lnTo>
                  <a:pt x="4230368" y="3578769"/>
                </a:lnTo>
                <a:lnTo>
                  <a:pt x="4234888" y="3578130"/>
                </a:lnTo>
                <a:cubicBezTo>
                  <a:pt x="4239442" y="3577872"/>
                  <a:pt x="4243463" y="3577837"/>
                  <a:pt x="4247920" y="3577496"/>
                </a:cubicBezTo>
                <a:lnTo>
                  <a:pt x="4253080" y="3576676"/>
                </a:lnTo>
                <a:lnTo>
                  <a:pt x="4265500" y="3573324"/>
                </a:lnTo>
                <a:lnTo>
                  <a:pt x="4279160" y="3569729"/>
                </a:lnTo>
                <a:lnTo>
                  <a:pt x="4282376" y="3568639"/>
                </a:lnTo>
                <a:lnTo>
                  <a:pt x="4286572" y="3567037"/>
                </a:lnTo>
                <a:lnTo>
                  <a:pt x="4289119" y="3565507"/>
                </a:lnTo>
                <a:cubicBezTo>
                  <a:pt x="4289947" y="3565230"/>
                  <a:pt x="4290498" y="3565227"/>
                  <a:pt x="4290750" y="3565391"/>
                </a:cubicBezTo>
                <a:lnTo>
                  <a:pt x="4290708" y="3565457"/>
                </a:lnTo>
                <a:lnTo>
                  <a:pt x="4291113" y="3565302"/>
                </a:lnTo>
                <a:cubicBezTo>
                  <a:pt x="4293658" y="3564497"/>
                  <a:pt x="4295738" y="3564105"/>
                  <a:pt x="4297063" y="3564452"/>
                </a:cubicBezTo>
                <a:lnTo>
                  <a:pt x="4296128" y="3565350"/>
                </a:lnTo>
                <a:lnTo>
                  <a:pt x="4287133" y="3567941"/>
                </a:lnTo>
                <a:cubicBezTo>
                  <a:pt x="4287133" y="3567941"/>
                  <a:pt x="4287010" y="3569014"/>
                  <a:pt x="4286617" y="3570308"/>
                </a:cubicBezTo>
                <a:lnTo>
                  <a:pt x="4286070" y="3571253"/>
                </a:lnTo>
                <a:lnTo>
                  <a:pt x="4281396" y="3573191"/>
                </a:lnTo>
                <a:cubicBezTo>
                  <a:pt x="4279633" y="3573748"/>
                  <a:pt x="4278514" y="3573849"/>
                  <a:pt x="4278694" y="3573171"/>
                </a:cubicBezTo>
                <a:lnTo>
                  <a:pt x="4281128" y="3575030"/>
                </a:lnTo>
                <a:lnTo>
                  <a:pt x="4277596" y="3576106"/>
                </a:lnTo>
                <a:cubicBezTo>
                  <a:pt x="4267828" y="3578946"/>
                  <a:pt x="4251433" y="3583449"/>
                  <a:pt x="4246656" y="3584458"/>
                </a:cubicBezTo>
                <a:cubicBezTo>
                  <a:pt x="4216653" y="3598052"/>
                  <a:pt x="4268861" y="3584749"/>
                  <a:pt x="4279106" y="3583803"/>
                </a:cubicBezTo>
                <a:cubicBezTo>
                  <a:pt x="4288514" y="3581603"/>
                  <a:pt x="4296863" y="3579377"/>
                  <a:pt x="4303868" y="3577806"/>
                </a:cubicBezTo>
                <a:lnTo>
                  <a:pt x="4320021" y="3575804"/>
                </a:lnTo>
                <a:lnTo>
                  <a:pt x="4320342" y="3576342"/>
                </a:lnTo>
                <a:cubicBezTo>
                  <a:pt x="4321044" y="3576587"/>
                  <a:pt x="4322884" y="3576268"/>
                  <a:pt x="4325249" y="3575653"/>
                </a:cubicBezTo>
                <a:lnTo>
                  <a:pt x="4328305" y="3574716"/>
                </a:lnTo>
                <a:lnTo>
                  <a:pt x="4341466" y="3572982"/>
                </a:lnTo>
                <a:lnTo>
                  <a:pt x="4338992" y="3576362"/>
                </a:lnTo>
                <a:lnTo>
                  <a:pt x="4329718" y="3581504"/>
                </a:lnTo>
                <a:lnTo>
                  <a:pt x="4326041" y="3582306"/>
                </a:lnTo>
                <a:cubicBezTo>
                  <a:pt x="4313268" y="3585328"/>
                  <a:pt x="4299145" y="3585873"/>
                  <a:pt x="4290122" y="3593286"/>
                </a:cubicBezTo>
                <a:cubicBezTo>
                  <a:pt x="4287730" y="3597045"/>
                  <a:pt x="4287503" y="3599024"/>
                  <a:pt x="4283361" y="3600933"/>
                </a:cubicBezTo>
                <a:cubicBezTo>
                  <a:pt x="4272663" y="3605838"/>
                  <a:pt x="4258669" y="3602390"/>
                  <a:pt x="4246031" y="3607094"/>
                </a:cubicBezTo>
                <a:cubicBezTo>
                  <a:pt x="4246759" y="3607168"/>
                  <a:pt x="4247367" y="3608687"/>
                  <a:pt x="4247724" y="3610542"/>
                </a:cubicBezTo>
                <a:lnTo>
                  <a:pt x="4247850" y="3614264"/>
                </a:lnTo>
                <a:lnTo>
                  <a:pt x="4249508" y="3614072"/>
                </a:lnTo>
                <a:cubicBezTo>
                  <a:pt x="4249948" y="3614081"/>
                  <a:pt x="4249539" y="3614553"/>
                  <a:pt x="4248665" y="3615236"/>
                </a:cubicBezTo>
                <a:lnTo>
                  <a:pt x="4248045" y="3615651"/>
                </a:lnTo>
                <a:lnTo>
                  <a:pt x="4247897" y="3615672"/>
                </a:lnTo>
                <a:lnTo>
                  <a:pt x="4247909" y="3616018"/>
                </a:lnTo>
                <a:lnTo>
                  <a:pt x="4247597" y="3616442"/>
                </a:lnTo>
                <a:lnTo>
                  <a:pt x="4232810" y="3620886"/>
                </a:lnTo>
                <a:lnTo>
                  <a:pt x="4241011" y="3620838"/>
                </a:lnTo>
                <a:lnTo>
                  <a:pt x="4239403" y="3621169"/>
                </a:lnTo>
                <a:lnTo>
                  <a:pt x="4259568" y="3619597"/>
                </a:lnTo>
                <a:cubicBezTo>
                  <a:pt x="4268649" y="3618851"/>
                  <a:pt x="4277392" y="3618225"/>
                  <a:pt x="4285518" y="3618143"/>
                </a:cubicBezTo>
                <a:cubicBezTo>
                  <a:pt x="4275947" y="3619719"/>
                  <a:pt x="4265151" y="3620699"/>
                  <a:pt x="4255188" y="3621171"/>
                </a:cubicBezTo>
                <a:lnTo>
                  <a:pt x="4245038" y="3622541"/>
                </a:lnTo>
                <a:cubicBezTo>
                  <a:pt x="4244874" y="3623004"/>
                  <a:pt x="4245260" y="3623341"/>
                  <a:pt x="4245957" y="3623582"/>
                </a:cubicBezTo>
                <a:lnTo>
                  <a:pt x="4246380" y="3623652"/>
                </a:lnTo>
                <a:lnTo>
                  <a:pt x="4249585" y="3623344"/>
                </a:lnTo>
                <a:lnTo>
                  <a:pt x="4248288" y="3623819"/>
                </a:lnTo>
                <a:lnTo>
                  <a:pt x="4248004" y="3623917"/>
                </a:lnTo>
                <a:lnTo>
                  <a:pt x="4248749" y="3624040"/>
                </a:lnTo>
                <a:cubicBezTo>
                  <a:pt x="4250917" y="3624188"/>
                  <a:pt x="4253379" y="3624060"/>
                  <a:pt x="4254227" y="3623880"/>
                </a:cubicBezTo>
                <a:cubicBezTo>
                  <a:pt x="4276543" y="3622820"/>
                  <a:pt x="4302515" y="3618084"/>
                  <a:pt x="4322246" y="3619156"/>
                </a:cubicBezTo>
                <a:cubicBezTo>
                  <a:pt x="4303032" y="3623244"/>
                  <a:pt x="4279049" y="3622748"/>
                  <a:pt x="4259329" y="3625692"/>
                </a:cubicBezTo>
                <a:cubicBezTo>
                  <a:pt x="4265276" y="3624755"/>
                  <a:pt x="4254431" y="3625879"/>
                  <a:pt x="4254771" y="3627124"/>
                </a:cubicBezTo>
                <a:cubicBezTo>
                  <a:pt x="4255555" y="3629328"/>
                  <a:pt x="4259024" y="3626547"/>
                  <a:pt x="4259024" y="3626547"/>
                </a:cubicBezTo>
                <a:cubicBezTo>
                  <a:pt x="4271030" y="3625837"/>
                  <a:pt x="4282630" y="3624984"/>
                  <a:pt x="4293965" y="3624276"/>
                </a:cubicBezTo>
                <a:lnTo>
                  <a:pt x="4316392" y="3623340"/>
                </a:lnTo>
                <a:lnTo>
                  <a:pt x="4313335" y="3624411"/>
                </a:lnTo>
                <a:lnTo>
                  <a:pt x="4313205" y="3624473"/>
                </a:lnTo>
                <a:lnTo>
                  <a:pt x="4312220" y="3624583"/>
                </a:lnTo>
                <a:cubicBezTo>
                  <a:pt x="4309714" y="3624655"/>
                  <a:pt x="4296781" y="3625036"/>
                  <a:pt x="4296477" y="3625890"/>
                </a:cubicBezTo>
                <a:cubicBezTo>
                  <a:pt x="4295514" y="3628599"/>
                  <a:pt x="4308751" y="3627363"/>
                  <a:pt x="4307360" y="3626869"/>
                </a:cubicBezTo>
                <a:lnTo>
                  <a:pt x="4308484" y="3626752"/>
                </a:lnTo>
                <a:lnTo>
                  <a:pt x="4307769" y="3628294"/>
                </a:lnTo>
                <a:cubicBezTo>
                  <a:pt x="4308401" y="3628381"/>
                  <a:pt x="4309783" y="3628075"/>
                  <a:pt x="4311501" y="3627575"/>
                </a:cubicBezTo>
                <a:lnTo>
                  <a:pt x="4315862" y="3626144"/>
                </a:lnTo>
                <a:lnTo>
                  <a:pt x="4319017" y="3626034"/>
                </a:lnTo>
                <a:cubicBezTo>
                  <a:pt x="4320800" y="3627632"/>
                  <a:pt x="4309143" y="3628466"/>
                  <a:pt x="4309143" y="3628466"/>
                </a:cubicBezTo>
                <a:cubicBezTo>
                  <a:pt x="4287059" y="3629608"/>
                  <a:pt x="4267642" y="3631697"/>
                  <a:pt x="4249390" y="3633077"/>
                </a:cubicBezTo>
                <a:cubicBezTo>
                  <a:pt x="4248755" y="3633213"/>
                  <a:pt x="4245376" y="3633366"/>
                  <a:pt x="4241388" y="3633661"/>
                </a:cubicBezTo>
                <a:lnTo>
                  <a:pt x="4238227" y="3633927"/>
                </a:lnTo>
                <a:lnTo>
                  <a:pt x="4238431" y="3634069"/>
                </a:lnTo>
                <a:cubicBezTo>
                  <a:pt x="4239126" y="3634552"/>
                  <a:pt x="4239842" y="3635072"/>
                  <a:pt x="4240376" y="3635550"/>
                </a:cubicBezTo>
                <a:lnTo>
                  <a:pt x="4240818" y="3636185"/>
                </a:lnTo>
                <a:lnTo>
                  <a:pt x="4254176" y="3635320"/>
                </a:lnTo>
                <a:lnTo>
                  <a:pt x="4264784" y="3634492"/>
                </a:lnTo>
                <a:lnTo>
                  <a:pt x="4269276" y="3633346"/>
                </a:lnTo>
                <a:lnTo>
                  <a:pt x="4272266" y="3633907"/>
                </a:lnTo>
                <a:lnTo>
                  <a:pt x="4278388" y="3633428"/>
                </a:lnTo>
                <a:cubicBezTo>
                  <a:pt x="4279084" y="3633676"/>
                  <a:pt x="4295602" y="3630557"/>
                  <a:pt x="4296805" y="3631948"/>
                </a:cubicBezTo>
                <a:cubicBezTo>
                  <a:pt x="4297020" y="3633549"/>
                  <a:pt x="4294365" y="3634130"/>
                  <a:pt x="4291655" y="3634312"/>
                </a:cubicBezTo>
                <a:lnTo>
                  <a:pt x="4290568" y="3634326"/>
                </a:lnTo>
                <a:lnTo>
                  <a:pt x="4288896" y="3635203"/>
                </a:lnTo>
                <a:cubicBezTo>
                  <a:pt x="4285245" y="3636845"/>
                  <a:pt x="4279322" y="3639027"/>
                  <a:pt x="4278257" y="3639595"/>
                </a:cubicBezTo>
                <a:cubicBezTo>
                  <a:pt x="4274165" y="3641127"/>
                  <a:pt x="4270969" y="3642405"/>
                  <a:pt x="4268191" y="3643574"/>
                </a:cubicBezTo>
                <a:lnTo>
                  <a:pt x="4266748" y="3644209"/>
                </a:lnTo>
                <a:lnTo>
                  <a:pt x="4254940" y="3645490"/>
                </a:lnTo>
                <a:lnTo>
                  <a:pt x="4268892" y="3641502"/>
                </a:lnTo>
                <a:cubicBezTo>
                  <a:pt x="4270262" y="3641137"/>
                  <a:pt x="4272781" y="3640034"/>
                  <a:pt x="4275687" y="3638748"/>
                </a:cubicBezTo>
                <a:lnTo>
                  <a:pt x="4276921" y="3638227"/>
                </a:lnTo>
                <a:lnTo>
                  <a:pt x="4267581" y="3640280"/>
                </a:lnTo>
                <a:cubicBezTo>
                  <a:pt x="4259802" y="3641813"/>
                  <a:pt x="4252052" y="3643099"/>
                  <a:pt x="4252052" y="3643099"/>
                </a:cubicBezTo>
                <a:lnTo>
                  <a:pt x="4239906" y="3645441"/>
                </a:lnTo>
                <a:lnTo>
                  <a:pt x="4238693" y="3646574"/>
                </a:lnTo>
                <a:lnTo>
                  <a:pt x="4237046" y="3647447"/>
                </a:lnTo>
                <a:lnTo>
                  <a:pt x="4235220" y="3647647"/>
                </a:lnTo>
                <a:lnTo>
                  <a:pt x="4244376" y="3647188"/>
                </a:lnTo>
                <a:lnTo>
                  <a:pt x="4225635" y="3649946"/>
                </a:lnTo>
                <a:lnTo>
                  <a:pt x="4230115" y="3649687"/>
                </a:lnTo>
                <a:lnTo>
                  <a:pt x="4231680" y="3649516"/>
                </a:lnTo>
                <a:lnTo>
                  <a:pt x="4244451" y="3647738"/>
                </a:lnTo>
                <a:lnTo>
                  <a:pt x="4250876" y="3646844"/>
                </a:lnTo>
                <a:lnTo>
                  <a:pt x="4256668" y="3646038"/>
                </a:lnTo>
                <a:cubicBezTo>
                  <a:pt x="4259872" y="3645680"/>
                  <a:pt x="4261902" y="3645620"/>
                  <a:pt x="4261846" y="3646113"/>
                </a:cubicBezTo>
                <a:cubicBezTo>
                  <a:pt x="4261790" y="3646609"/>
                  <a:pt x="4259643" y="3647680"/>
                  <a:pt x="4256971" y="3648933"/>
                </a:cubicBezTo>
                <a:lnTo>
                  <a:pt x="4251434" y="3651622"/>
                </a:lnTo>
                <a:lnTo>
                  <a:pt x="4253026" y="3651596"/>
                </a:lnTo>
                <a:cubicBezTo>
                  <a:pt x="4258009" y="3651682"/>
                  <a:pt x="4262646" y="3652276"/>
                  <a:pt x="4254196" y="3653729"/>
                </a:cubicBezTo>
                <a:lnTo>
                  <a:pt x="4247582" y="3654777"/>
                </a:lnTo>
                <a:lnTo>
                  <a:pt x="4247122" y="3655437"/>
                </a:lnTo>
                <a:lnTo>
                  <a:pt x="4249505" y="3655475"/>
                </a:lnTo>
                <a:lnTo>
                  <a:pt x="4249758" y="3655371"/>
                </a:lnTo>
                <a:lnTo>
                  <a:pt x="4250055" y="3655484"/>
                </a:lnTo>
                <a:lnTo>
                  <a:pt x="4251476" y="3655507"/>
                </a:lnTo>
                <a:cubicBezTo>
                  <a:pt x="4253709" y="3655345"/>
                  <a:pt x="4256784" y="3654979"/>
                  <a:pt x="4260903" y="3654361"/>
                </a:cubicBezTo>
                <a:cubicBezTo>
                  <a:pt x="4283371" y="3652341"/>
                  <a:pt x="4306744" y="3642404"/>
                  <a:pt x="4329044" y="3644706"/>
                </a:cubicBezTo>
                <a:cubicBezTo>
                  <a:pt x="4332923" y="3645106"/>
                  <a:pt x="4307347" y="3657154"/>
                  <a:pt x="4305348" y="3654611"/>
                </a:cubicBezTo>
                <a:cubicBezTo>
                  <a:pt x="4308131" y="3658154"/>
                  <a:pt x="4334741" y="3651199"/>
                  <a:pt x="4350556" y="3646932"/>
                </a:cubicBezTo>
                <a:lnTo>
                  <a:pt x="4357797" y="3645026"/>
                </a:lnTo>
                <a:lnTo>
                  <a:pt x="4351246" y="3647476"/>
                </a:lnTo>
                <a:cubicBezTo>
                  <a:pt x="4322086" y="3657718"/>
                  <a:pt x="4363965" y="3649355"/>
                  <a:pt x="4365649" y="3648347"/>
                </a:cubicBezTo>
                <a:cubicBezTo>
                  <a:pt x="4371667" y="3647024"/>
                  <a:pt x="4379893" y="3648934"/>
                  <a:pt x="4384386" y="3648903"/>
                </a:cubicBezTo>
                <a:lnTo>
                  <a:pt x="4390490" y="3648218"/>
                </a:lnTo>
                <a:lnTo>
                  <a:pt x="4326931" y="3663182"/>
                </a:lnTo>
                <a:lnTo>
                  <a:pt x="4320160" y="3664672"/>
                </a:lnTo>
                <a:lnTo>
                  <a:pt x="4309236" y="3669268"/>
                </a:lnTo>
                <a:lnTo>
                  <a:pt x="4314604" y="3669118"/>
                </a:lnTo>
                <a:cubicBezTo>
                  <a:pt x="4316159" y="3669998"/>
                  <a:pt x="4299719" y="3673809"/>
                  <a:pt x="4294988" y="3676575"/>
                </a:cubicBezTo>
                <a:cubicBezTo>
                  <a:pt x="4296927" y="3676775"/>
                  <a:pt x="4298868" y="3676974"/>
                  <a:pt x="4300806" y="3677175"/>
                </a:cubicBezTo>
                <a:cubicBezTo>
                  <a:pt x="4299836" y="3677075"/>
                  <a:pt x="4302737" y="3678877"/>
                  <a:pt x="4305848" y="3680992"/>
                </a:cubicBezTo>
                <a:lnTo>
                  <a:pt x="4309763" y="3683872"/>
                </a:lnTo>
                <a:lnTo>
                  <a:pt x="4314444" y="3681416"/>
                </a:lnTo>
                <a:cubicBezTo>
                  <a:pt x="4318599" y="3679078"/>
                  <a:pt x="4321770" y="3677266"/>
                  <a:pt x="4322004" y="3678928"/>
                </a:cubicBezTo>
                <a:cubicBezTo>
                  <a:pt x="4322004" y="3678928"/>
                  <a:pt x="4319100" y="3680963"/>
                  <a:pt x="4317077" y="3683017"/>
                </a:cubicBezTo>
                <a:lnTo>
                  <a:pt x="4317213" y="3682462"/>
                </a:lnTo>
                <a:lnTo>
                  <a:pt x="4318088" y="3681989"/>
                </a:lnTo>
                <a:cubicBezTo>
                  <a:pt x="4317647" y="3681982"/>
                  <a:pt x="4317427" y="3681976"/>
                  <a:pt x="4317301" y="3682106"/>
                </a:cubicBezTo>
                <a:lnTo>
                  <a:pt x="4317213" y="3682462"/>
                </a:lnTo>
                <a:lnTo>
                  <a:pt x="4315605" y="3683329"/>
                </a:lnTo>
                <a:lnTo>
                  <a:pt x="4314449" y="3683575"/>
                </a:lnTo>
                <a:cubicBezTo>
                  <a:pt x="4313732" y="3683866"/>
                  <a:pt x="4313253" y="3684162"/>
                  <a:pt x="4313253" y="3684162"/>
                </a:cubicBezTo>
                <a:cubicBezTo>
                  <a:pt x="4313253" y="3684162"/>
                  <a:pt x="4312861" y="3687295"/>
                  <a:pt x="4310800" y="3688475"/>
                </a:cubicBezTo>
                <a:cubicBezTo>
                  <a:pt x="4306737" y="3691535"/>
                  <a:pt x="4294576" y="3694607"/>
                  <a:pt x="4290645" y="3696623"/>
                </a:cubicBezTo>
                <a:cubicBezTo>
                  <a:pt x="4289763" y="3696605"/>
                  <a:pt x="4289479" y="3698868"/>
                  <a:pt x="4288468" y="3699895"/>
                </a:cubicBezTo>
                <a:cubicBezTo>
                  <a:pt x="4286566" y="3701427"/>
                  <a:pt x="4283663" y="3702669"/>
                  <a:pt x="4280425" y="3703792"/>
                </a:cubicBezTo>
                <a:lnTo>
                  <a:pt x="4278841" y="3704292"/>
                </a:lnTo>
                <a:lnTo>
                  <a:pt x="4281146" y="3703978"/>
                </a:lnTo>
                <a:lnTo>
                  <a:pt x="4287732" y="3703028"/>
                </a:lnTo>
                <a:lnTo>
                  <a:pt x="4321341" y="3691280"/>
                </a:lnTo>
                <a:lnTo>
                  <a:pt x="4351465" y="3679008"/>
                </a:lnTo>
                <a:lnTo>
                  <a:pt x="4353735" y="3679149"/>
                </a:lnTo>
                <a:lnTo>
                  <a:pt x="4359066" y="3679153"/>
                </a:lnTo>
                <a:lnTo>
                  <a:pt x="4349821" y="3683669"/>
                </a:lnTo>
                <a:lnTo>
                  <a:pt x="4359264" y="3680691"/>
                </a:lnTo>
                <a:lnTo>
                  <a:pt x="4359460" y="3683110"/>
                </a:lnTo>
                <a:lnTo>
                  <a:pt x="4362869" y="3682853"/>
                </a:lnTo>
                <a:lnTo>
                  <a:pt x="4354069" y="3686842"/>
                </a:lnTo>
                <a:lnTo>
                  <a:pt x="4351178" y="3687639"/>
                </a:lnTo>
                <a:cubicBezTo>
                  <a:pt x="4350234" y="3687848"/>
                  <a:pt x="4349662" y="3687895"/>
                  <a:pt x="4349739" y="3687682"/>
                </a:cubicBezTo>
                <a:lnTo>
                  <a:pt x="4350278" y="3688560"/>
                </a:lnTo>
                <a:lnTo>
                  <a:pt x="4338503" y="3693898"/>
                </a:lnTo>
                <a:lnTo>
                  <a:pt x="4334690" y="3694381"/>
                </a:lnTo>
                <a:cubicBezTo>
                  <a:pt x="4332263" y="3694644"/>
                  <a:pt x="4329482" y="3694891"/>
                  <a:pt x="4325940" y="3695117"/>
                </a:cubicBezTo>
                <a:cubicBezTo>
                  <a:pt x="4324245" y="3695478"/>
                  <a:pt x="4309384" y="3696136"/>
                  <a:pt x="4315485" y="3697341"/>
                </a:cubicBezTo>
                <a:cubicBezTo>
                  <a:pt x="4320080" y="3698011"/>
                  <a:pt x="4330650" y="3695828"/>
                  <a:pt x="4333737" y="3695961"/>
                </a:cubicBezTo>
                <a:lnTo>
                  <a:pt x="4333940" y="3695966"/>
                </a:lnTo>
                <a:lnTo>
                  <a:pt x="4330730" y="3697421"/>
                </a:lnTo>
                <a:cubicBezTo>
                  <a:pt x="4321457" y="3702122"/>
                  <a:pt x="4311945" y="3705204"/>
                  <a:pt x="4302417" y="3708416"/>
                </a:cubicBezTo>
                <a:lnTo>
                  <a:pt x="4292504" y="3711982"/>
                </a:lnTo>
                <a:lnTo>
                  <a:pt x="4294906" y="3711616"/>
                </a:lnTo>
                <a:lnTo>
                  <a:pt x="4327379" y="3708273"/>
                </a:lnTo>
                <a:lnTo>
                  <a:pt x="4321363" y="3710185"/>
                </a:lnTo>
                <a:cubicBezTo>
                  <a:pt x="4308968" y="3712859"/>
                  <a:pt x="4296080" y="3715827"/>
                  <a:pt x="4283736" y="3718755"/>
                </a:cubicBezTo>
                <a:lnTo>
                  <a:pt x="4280456" y="3719551"/>
                </a:lnTo>
                <a:lnTo>
                  <a:pt x="4278719" y="3721073"/>
                </a:lnTo>
                <a:lnTo>
                  <a:pt x="4268328" y="3722491"/>
                </a:lnTo>
                <a:lnTo>
                  <a:pt x="4264303" y="3723466"/>
                </a:lnTo>
                <a:lnTo>
                  <a:pt x="4274266" y="3723137"/>
                </a:lnTo>
                <a:lnTo>
                  <a:pt x="4273430" y="3723501"/>
                </a:lnTo>
                <a:cubicBezTo>
                  <a:pt x="4266811" y="3726223"/>
                  <a:pt x="4256587" y="3730272"/>
                  <a:pt x="4254186" y="3732711"/>
                </a:cubicBezTo>
                <a:cubicBezTo>
                  <a:pt x="4267223" y="3730877"/>
                  <a:pt x="4272187" y="3727660"/>
                  <a:pt x="4283467" y="3724570"/>
                </a:cubicBezTo>
                <a:cubicBezTo>
                  <a:pt x="4291072" y="3722018"/>
                  <a:pt x="4291770" y="3722032"/>
                  <a:pt x="4290040" y="3723218"/>
                </a:cubicBezTo>
                <a:lnTo>
                  <a:pt x="4282854" y="3728326"/>
                </a:lnTo>
                <a:lnTo>
                  <a:pt x="4284437" y="3727940"/>
                </a:lnTo>
                <a:cubicBezTo>
                  <a:pt x="4300345" y="3723866"/>
                  <a:pt x="4315713" y="3719654"/>
                  <a:pt x="4332551" y="3715563"/>
                </a:cubicBezTo>
                <a:lnTo>
                  <a:pt x="4347288" y="3712332"/>
                </a:lnTo>
                <a:lnTo>
                  <a:pt x="4338243" y="3715126"/>
                </a:lnTo>
                <a:cubicBezTo>
                  <a:pt x="4331684" y="3717083"/>
                  <a:pt x="4323951" y="3719289"/>
                  <a:pt x="4314002" y="3721933"/>
                </a:cubicBezTo>
                <a:cubicBezTo>
                  <a:pt x="4303531" y="3724858"/>
                  <a:pt x="4295186" y="3726333"/>
                  <a:pt x="4286654" y="3729458"/>
                </a:cubicBezTo>
                <a:cubicBezTo>
                  <a:pt x="4267709" y="3737850"/>
                  <a:pt x="4302814" y="3731126"/>
                  <a:pt x="4311120" y="3729981"/>
                </a:cubicBezTo>
                <a:cubicBezTo>
                  <a:pt x="4323569" y="3726927"/>
                  <a:pt x="4336432" y="3720244"/>
                  <a:pt x="4337691" y="3726382"/>
                </a:cubicBezTo>
                <a:cubicBezTo>
                  <a:pt x="4337805" y="3725393"/>
                  <a:pt x="4331961" y="3727877"/>
                  <a:pt x="4325302" y="3731071"/>
                </a:cubicBezTo>
                <a:lnTo>
                  <a:pt x="4319509" y="3733964"/>
                </a:lnTo>
                <a:lnTo>
                  <a:pt x="4256855" y="3753618"/>
                </a:lnTo>
                <a:lnTo>
                  <a:pt x="4253862" y="3757654"/>
                </a:lnTo>
                <a:cubicBezTo>
                  <a:pt x="4248918" y="3760696"/>
                  <a:pt x="4242588" y="3759523"/>
                  <a:pt x="4236763" y="3762548"/>
                </a:cubicBezTo>
                <a:cubicBezTo>
                  <a:pt x="4237643" y="3762566"/>
                  <a:pt x="4237996" y="3767982"/>
                  <a:pt x="4236968" y="3767961"/>
                </a:cubicBezTo>
                <a:cubicBezTo>
                  <a:pt x="4234793" y="3771232"/>
                  <a:pt x="4217466" y="3770888"/>
                  <a:pt x="4215910" y="3776264"/>
                </a:cubicBezTo>
                <a:lnTo>
                  <a:pt x="4215820" y="3776981"/>
                </a:lnTo>
                <a:lnTo>
                  <a:pt x="4215804" y="3777113"/>
                </a:lnTo>
                <a:cubicBezTo>
                  <a:pt x="4215787" y="3777255"/>
                  <a:pt x="4215777" y="3777326"/>
                  <a:pt x="4215791" y="3777220"/>
                </a:cubicBezTo>
                <a:lnTo>
                  <a:pt x="4215820" y="3776981"/>
                </a:lnTo>
                <a:lnTo>
                  <a:pt x="4215870" y="3776583"/>
                </a:lnTo>
                <a:cubicBezTo>
                  <a:pt x="4215892" y="3776407"/>
                  <a:pt x="4215910" y="3776264"/>
                  <a:pt x="4215910" y="3776264"/>
                </a:cubicBezTo>
                <a:cubicBezTo>
                  <a:pt x="4223106" y="3776408"/>
                  <a:pt x="4227320" y="3772130"/>
                  <a:pt x="4233912" y="3771215"/>
                </a:cubicBezTo>
                <a:cubicBezTo>
                  <a:pt x="4238529" y="3770784"/>
                  <a:pt x="4242964" y="3770043"/>
                  <a:pt x="4247558" y="3768913"/>
                </a:cubicBezTo>
                <a:lnTo>
                  <a:pt x="4248325" y="3768670"/>
                </a:lnTo>
                <a:lnTo>
                  <a:pt x="4248351" y="3767909"/>
                </a:lnTo>
                <a:cubicBezTo>
                  <a:pt x="4248683" y="3767096"/>
                  <a:pt x="4249237" y="3766390"/>
                  <a:pt x="4249755" y="3766187"/>
                </a:cubicBezTo>
                <a:cubicBezTo>
                  <a:pt x="4250100" y="3766051"/>
                  <a:pt x="4250432" y="3766137"/>
                  <a:pt x="4250673" y="3766563"/>
                </a:cubicBezTo>
                <a:cubicBezTo>
                  <a:pt x="4251656" y="3765975"/>
                  <a:pt x="4251475" y="3766652"/>
                  <a:pt x="4250839" y="3767602"/>
                </a:cubicBezTo>
                <a:lnTo>
                  <a:pt x="4250469" y="3767989"/>
                </a:lnTo>
                <a:lnTo>
                  <a:pt x="4262160" y="3764274"/>
                </a:lnTo>
                <a:cubicBezTo>
                  <a:pt x="4280015" y="3759221"/>
                  <a:pt x="4242732" y="3773659"/>
                  <a:pt x="4242603" y="3774703"/>
                </a:cubicBezTo>
                <a:lnTo>
                  <a:pt x="4244578" y="3774935"/>
                </a:lnTo>
                <a:lnTo>
                  <a:pt x="4290392" y="3766331"/>
                </a:lnTo>
                <a:cubicBezTo>
                  <a:pt x="4299338" y="3765533"/>
                  <a:pt x="4306075" y="3761498"/>
                  <a:pt x="4316865" y="3759976"/>
                </a:cubicBezTo>
                <a:cubicBezTo>
                  <a:pt x="4320858" y="3758725"/>
                  <a:pt x="4326967" y="3757108"/>
                  <a:pt x="4333634" y="3755461"/>
                </a:cubicBezTo>
                <a:lnTo>
                  <a:pt x="4340029" y="3753966"/>
                </a:lnTo>
                <a:lnTo>
                  <a:pt x="4340078" y="3757926"/>
                </a:lnTo>
                <a:lnTo>
                  <a:pt x="4332582" y="3760500"/>
                </a:lnTo>
                <a:lnTo>
                  <a:pt x="4322362" y="3762520"/>
                </a:lnTo>
                <a:cubicBezTo>
                  <a:pt x="4312801" y="3764621"/>
                  <a:pt x="4302941" y="3767192"/>
                  <a:pt x="4302828" y="3768181"/>
                </a:cubicBezTo>
                <a:lnTo>
                  <a:pt x="4305220" y="3768524"/>
                </a:lnTo>
                <a:lnTo>
                  <a:pt x="4285302" y="3773935"/>
                </a:lnTo>
                <a:lnTo>
                  <a:pt x="4266850" y="3779306"/>
                </a:lnTo>
                <a:lnTo>
                  <a:pt x="4274073" y="3778470"/>
                </a:lnTo>
                <a:cubicBezTo>
                  <a:pt x="4274513" y="3778479"/>
                  <a:pt x="4274105" y="3778950"/>
                  <a:pt x="4273230" y="3779634"/>
                </a:cubicBezTo>
                <a:lnTo>
                  <a:pt x="4272610" y="3780050"/>
                </a:lnTo>
                <a:lnTo>
                  <a:pt x="4256915" y="3782233"/>
                </a:lnTo>
                <a:lnTo>
                  <a:pt x="4257566" y="3782006"/>
                </a:lnTo>
                <a:lnTo>
                  <a:pt x="4240053" y="3787104"/>
                </a:lnTo>
                <a:lnTo>
                  <a:pt x="4242883" y="3786573"/>
                </a:lnTo>
                <a:lnTo>
                  <a:pt x="4244345" y="3786165"/>
                </a:lnTo>
                <a:lnTo>
                  <a:pt x="4253349" y="3785308"/>
                </a:lnTo>
                <a:cubicBezTo>
                  <a:pt x="4257367" y="3785047"/>
                  <a:pt x="4261428" y="3784965"/>
                  <a:pt x="4265576" y="3785236"/>
                </a:cubicBezTo>
                <a:cubicBezTo>
                  <a:pt x="4255817" y="3787708"/>
                  <a:pt x="4246021" y="3788079"/>
                  <a:pt x="4235987" y="3789490"/>
                </a:cubicBezTo>
                <a:cubicBezTo>
                  <a:pt x="4228227" y="3790746"/>
                  <a:pt x="4234516" y="3791055"/>
                  <a:pt x="4237719" y="3791229"/>
                </a:cubicBezTo>
                <a:lnTo>
                  <a:pt x="4256749" y="3789409"/>
                </a:lnTo>
                <a:lnTo>
                  <a:pt x="4276653" y="3783920"/>
                </a:lnTo>
                <a:lnTo>
                  <a:pt x="4302260" y="3776860"/>
                </a:lnTo>
                <a:lnTo>
                  <a:pt x="4295679" y="3777101"/>
                </a:lnTo>
                <a:lnTo>
                  <a:pt x="4284462" y="3778423"/>
                </a:lnTo>
                <a:lnTo>
                  <a:pt x="4288872" y="3776671"/>
                </a:lnTo>
                <a:cubicBezTo>
                  <a:pt x="4295906" y="3775153"/>
                  <a:pt x="4302974" y="3773375"/>
                  <a:pt x="4310200" y="3771207"/>
                </a:cubicBezTo>
                <a:lnTo>
                  <a:pt x="4320413" y="3767632"/>
                </a:lnTo>
                <a:lnTo>
                  <a:pt x="4320285" y="3767865"/>
                </a:lnTo>
                <a:cubicBezTo>
                  <a:pt x="4321037" y="3767962"/>
                  <a:pt x="4322807" y="3767969"/>
                  <a:pt x="4326069" y="3767885"/>
                </a:cubicBezTo>
                <a:lnTo>
                  <a:pt x="4328230" y="3767851"/>
                </a:lnTo>
                <a:lnTo>
                  <a:pt x="4325052" y="3769126"/>
                </a:lnTo>
                <a:lnTo>
                  <a:pt x="4308185" y="3775295"/>
                </a:lnTo>
                <a:lnTo>
                  <a:pt x="4329380" y="3769954"/>
                </a:lnTo>
                <a:cubicBezTo>
                  <a:pt x="4337122" y="3767694"/>
                  <a:pt x="4344652" y="3765557"/>
                  <a:pt x="4352215" y="3764639"/>
                </a:cubicBezTo>
                <a:cubicBezTo>
                  <a:pt x="4352215" y="3764639"/>
                  <a:pt x="4351122" y="3765862"/>
                  <a:pt x="4350397" y="3767151"/>
                </a:cubicBezTo>
                <a:lnTo>
                  <a:pt x="4350406" y="3767227"/>
                </a:lnTo>
                <a:lnTo>
                  <a:pt x="4348094" y="3767337"/>
                </a:lnTo>
                <a:cubicBezTo>
                  <a:pt x="4340942" y="3768758"/>
                  <a:pt x="4324970" y="3773305"/>
                  <a:pt x="4326255" y="3774939"/>
                </a:cubicBezTo>
                <a:cubicBezTo>
                  <a:pt x="4329680" y="3779300"/>
                  <a:pt x="4359648" y="3766037"/>
                  <a:pt x="4376033" y="3765726"/>
                </a:cubicBezTo>
                <a:cubicBezTo>
                  <a:pt x="4385200" y="3764920"/>
                  <a:pt x="4388583" y="3764830"/>
                  <a:pt x="4396709" y="3763870"/>
                </a:cubicBezTo>
                <a:lnTo>
                  <a:pt x="4397098" y="3763820"/>
                </a:lnTo>
                <a:lnTo>
                  <a:pt x="4384880" y="3768297"/>
                </a:lnTo>
                <a:cubicBezTo>
                  <a:pt x="4378155" y="3770282"/>
                  <a:pt x="4371538" y="3771870"/>
                  <a:pt x="4364458" y="3773640"/>
                </a:cubicBezTo>
                <a:cubicBezTo>
                  <a:pt x="4353827" y="3775447"/>
                  <a:pt x="4302688" y="3792014"/>
                  <a:pt x="4331650" y="3786067"/>
                </a:cubicBezTo>
                <a:lnTo>
                  <a:pt x="4345560" y="3782349"/>
                </a:lnTo>
                <a:lnTo>
                  <a:pt x="4351576" y="3781266"/>
                </a:lnTo>
                <a:cubicBezTo>
                  <a:pt x="4366914" y="3778580"/>
                  <a:pt x="4393677" y="3774432"/>
                  <a:pt x="4369758" y="3783437"/>
                </a:cubicBezTo>
                <a:cubicBezTo>
                  <a:pt x="4363713" y="3784816"/>
                  <a:pt x="4347063" y="3787436"/>
                  <a:pt x="4340567" y="3792775"/>
                </a:cubicBezTo>
                <a:cubicBezTo>
                  <a:pt x="4331770" y="3798208"/>
                  <a:pt x="4356629" y="3792430"/>
                  <a:pt x="4369041" y="3789705"/>
                </a:cubicBezTo>
                <a:cubicBezTo>
                  <a:pt x="4379550" y="3786451"/>
                  <a:pt x="4391961" y="3783727"/>
                  <a:pt x="4398102" y="3784361"/>
                </a:cubicBezTo>
                <a:cubicBezTo>
                  <a:pt x="4402206" y="3782782"/>
                  <a:pt x="4406182" y="3785195"/>
                  <a:pt x="4411999" y="3785796"/>
                </a:cubicBezTo>
                <a:lnTo>
                  <a:pt x="4422891" y="3783764"/>
                </a:lnTo>
                <a:lnTo>
                  <a:pt x="4336444" y="3809926"/>
                </a:lnTo>
                <a:lnTo>
                  <a:pt x="4267403" y="3828249"/>
                </a:lnTo>
                <a:lnTo>
                  <a:pt x="4268596" y="3829308"/>
                </a:lnTo>
                <a:cubicBezTo>
                  <a:pt x="4268596" y="3829308"/>
                  <a:pt x="4267714" y="3829290"/>
                  <a:pt x="4266687" y="3829270"/>
                </a:cubicBezTo>
                <a:lnTo>
                  <a:pt x="4266965" y="3828366"/>
                </a:lnTo>
                <a:lnTo>
                  <a:pt x="4259519" y="3830342"/>
                </a:lnTo>
                <a:lnTo>
                  <a:pt x="4258668" y="3830877"/>
                </a:lnTo>
                <a:cubicBezTo>
                  <a:pt x="4258406" y="3831263"/>
                  <a:pt x="4258467" y="3831723"/>
                  <a:pt x="4259100" y="3832258"/>
                </a:cubicBezTo>
                <a:cubicBezTo>
                  <a:pt x="4259100" y="3832258"/>
                  <a:pt x="4263913" y="3830261"/>
                  <a:pt x="4266687" y="3829270"/>
                </a:cubicBezTo>
                <a:lnTo>
                  <a:pt x="4267442" y="3831502"/>
                </a:lnTo>
                <a:lnTo>
                  <a:pt x="4343126" y="3811641"/>
                </a:lnTo>
                <a:cubicBezTo>
                  <a:pt x="4387259" y="3801151"/>
                  <a:pt x="4430990" y="3792203"/>
                  <a:pt x="4474034" y="3785897"/>
                </a:cubicBezTo>
                <a:cubicBezTo>
                  <a:pt x="4465295" y="3795686"/>
                  <a:pt x="4437208" y="3791233"/>
                  <a:pt x="4436172" y="3801349"/>
                </a:cubicBezTo>
                <a:cubicBezTo>
                  <a:pt x="4434207" y="3802525"/>
                  <a:pt x="4467944" y="3796379"/>
                  <a:pt x="4467944" y="3796379"/>
                </a:cubicBezTo>
                <a:cubicBezTo>
                  <a:pt x="4475366" y="3796872"/>
                  <a:pt x="4474645" y="3799584"/>
                  <a:pt x="4477294" y="3800276"/>
                </a:cubicBezTo>
                <a:cubicBezTo>
                  <a:pt x="4497032" y="3797954"/>
                  <a:pt x="4523858" y="3779613"/>
                  <a:pt x="4536101" y="3788615"/>
                </a:cubicBezTo>
                <a:lnTo>
                  <a:pt x="4526010" y="3793065"/>
                </a:lnTo>
                <a:lnTo>
                  <a:pt x="4524617" y="3793176"/>
                </a:lnTo>
                <a:lnTo>
                  <a:pt x="4522664" y="3794106"/>
                </a:lnTo>
                <a:lnTo>
                  <a:pt x="4518684" y="3795198"/>
                </a:lnTo>
                <a:cubicBezTo>
                  <a:pt x="4516253" y="3795799"/>
                  <a:pt x="4513550" y="3796421"/>
                  <a:pt x="4510471" y="3797124"/>
                </a:cubicBezTo>
                <a:cubicBezTo>
                  <a:pt x="4508787" y="3798133"/>
                  <a:pt x="4486401" y="3799761"/>
                  <a:pt x="4482996" y="3806359"/>
                </a:cubicBezTo>
                <a:cubicBezTo>
                  <a:pt x="4482996" y="3806359"/>
                  <a:pt x="4501048" y="3805044"/>
                  <a:pt x="4506101" y="3802019"/>
                </a:cubicBezTo>
                <a:cubicBezTo>
                  <a:pt x="4508408" y="3801778"/>
                  <a:pt x="4513251" y="3798879"/>
                  <a:pt x="4517968" y="3796338"/>
                </a:cubicBezTo>
                <a:lnTo>
                  <a:pt x="4522664" y="3794106"/>
                </a:lnTo>
                <a:lnTo>
                  <a:pt x="4525273" y="3793389"/>
                </a:lnTo>
                <a:lnTo>
                  <a:pt x="4526010" y="3793065"/>
                </a:lnTo>
                <a:lnTo>
                  <a:pt x="4529084" y="3792816"/>
                </a:lnTo>
                <a:cubicBezTo>
                  <a:pt x="4536582" y="3795686"/>
                  <a:pt x="4521674" y="3800992"/>
                  <a:pt x="4514393" y="3803272"/>
                </a:cubicBezTo>
                <a:lnTo>
                  <a:pt x="4511601" y="3804106"/>
                </a:lnTo>
                <a:lnTo>
                  <a:pt x="4511238" y="3804203"/>
                </a:lnTo>
                <a:cubicBezTo>
                  <a:pt x="4510513" y="3804406"/>
                  <a:pt x="4510573" y="3804401"/>
                  <a:pt x="4511179" y="3804231"/>
                </a:cubicBezTo>
                <a:lnTo>
                  <a:pt x="4511601" y="3804106"/>
                </a:lnTo>
                <a:lnTo>
                  <a:pt x="4516012" y="3802923"/>
                </a:lnTo>
                <a:cubicBezTo>
                  <a:pt x="4531416" y="3800916"/>
                  <a:pt x="4545415" y="3797092"/>
                  <a:pt x="4561504" y="3796955"/>
                </a:cubicBezTo>
                <a:cubicBezTo>
                  <a:pt x="4574160" y="3796404"/>
                  <a:pt x="4564977" y="3800763"/>
                  <a:pt x="4552749" y="3805472"/>
                </a:cubicBezTo>
                <a:lnTo>
                  <a:pt x="4549740" y="3806585"/>
                </a:lnTo>
                <a:lnTo>
                  <a:pt x="4534711" y="3810818"/>
                </a:lnTo>
                <a:cubicBezTo>
                  <a:pt x="4534711" y="3810818"/>
                  <a:pt x="4505876" y="3814182"/>
                  <a:pt x="4509038" y="3820851"/>
                </a:cubicBezTo>
                <a:cubicBezTo>
                  <a:pt x="4511026" y="3822059"/>
                  <a:pt x="4522083" y="3819027"/>
                  <a:pt x="4532884" y="3815720"/>
                </a:cubicBezTo>
                <a:lnTo>
                  <a:pt x="4533874" y="3815408"/>
                </a:lnTo>
                <a:lnTo>
                  <a:pt x="4534967" y="3815311"/>
                </a:lnTo>
                <a:cubicBezTo>
                  <a:pt x="4539692" y="3814856"/>
                  <a:pt x="4544626" y="3814277"/>
                  <a:pt x="4545468" y="3813773"/>
                </a:cubicBezTo>
                <a:cubicBezTo>
                  <a:pt x="4553450" y="3811273"/>
                  <a:pt x="4553331" y="3813053"/>
                  <a:pt x="4550429" y="3815644"/>
                </a:cubicBezTo>
                <a:lnTo>
                  <a:pt x="4548445" y="3817040"/>
                </a:lnTo>
                <a:lnTo>
                  <a:pt x="4479718" y="3834182"/>
                </a:lnTo>
                <a:cubicBezTo>
                  <a:pt x="4479718" y="3834182"/>
                  <a:pt x="4450430" y="3841506"/>
                  <a:pt x="4456022" y="3844086"/>
                </a:cubicBezTo>
                <a:cubicBezTo>
                  <a:pt x="4462163" y="3844720"/>
                  <a:pt x="4477003" y="3837907"/>
                  <a:pt x="4485309" y="3836762"/>
                </a:cubicBezTo>
                <a:cubicBezTo>
                  <a:pt x="4482401" y="3836461"/>
                  <a:pt x="4500275" y="3831360"/>
                  <a:pt x="4509092" y="3831472"/>
                </a:cubicBezTo>
                <a:lnTo>
                  <a:pt x="4512710" y="3833185"/>
                </a:lnTo>
                <a:lnTo>
                  <a:pt x="4502707" y="3836420"/>
                </a:lnTo>
                <a:cubicBezTo>
                  <a:pt x="4471457" y="3844341"/>
                  <a:pt x="4431405" y="3850161"/>
                  <a:pt x="4410378" y="3859331"/>
                </a:cubicBezTo>
                <a:cubicBezTo>
                  <a:pt x="4392290" y="3867883"/>
                  <a:pt x="4387920" y="3872778"/>
                  <a:pt x="4403603" y="3867945"/>
                </a:cubicBezTo>
                <a:cubicBezTo>
                  <a:pt x="4419008" y="3865940"/>
                  <a:pt x="4482464" y="3846557"/>
                  <a:pt x="4489887" y="3847051"/>
                </a:cubicBezTo>
                <a:lnTo>
                  <a:pt x="4489787" y="3848099"/>
                </a:lnTo>
                <a:lnTo>
                  <a:pt x="4489487" y="3848177"/>
                </a:lnTo>
                <a:cubicBezTo>
                  <a:pt x="4476404" y="3851907"/>
                  <a:pt x="4463827" y="3855908"/>
                  <a:pt x="4452197" y="3860382"/>
                </a:cubicBezTo>
                <a:cubicBezTo>
                  <a:pt x="4464989" y="3858614"/>
                  <a:pt x="4478545" y="3855883"/>
                  <a:pt x="4492566" y="3852579"/>
                </a:cubicBezTo>
                <a:lnTo>
                  <a:pt x="4518927" y="3845713"/>
                </a:lnTo>
                <a:lnTo>
                  <a:pt x="4519534" y="3845631"/>
                </a:lnTo>
                <a:cubicBezTo>
                  <a:pt x="4497272" y="3852124"/>
                  <a:pt x="4475375" y="3862577"/>
                  <a:pt x="4469076" y="3864068"/>
                </a:cubicBezTo>
                <a:cubicBezTo>
                  <a:pt x="4463060" y="3865391"/>
                  <a:pt x="4431252" y="3874940"/>
                  <a:pt x="4454357" y="3870601"/>
                </a:cubicBezTo>
                <a:cubicBezTo>
                  <a:pt x="4464024" y="3867093"/>
                  <a:pt x="4477059" y="3861568"/>
                  <a:pt x="4484480" y="3862062"/>
                </a:cubicBezTo>
                <a:cubicBezTo>
                  <a:pt x="4488814" y="3861746"/>
                  <a:pt x="4494515" y="3867828"/>
                  <a:pt x="4494515" y="3867828"/>
                </a:cubicBezTo>
                <a:cubicBezTo>
                  <a:pt x="4503462" y="3867030"/>
                  <a:pt x="4512163" y="3861820"/>
                  <a:pt x="4520146" y="3859320"/>
                </a:cubicBezTo>
                <a:cubicBezTo>
                  <a:pt x="4524479" y="3859004"/>
                  <a:pt x="4536232" y="3859182"/>
                  <a:pt x="4535269" y="3857481"/>
                </a:cubicBezTo>
                <a:cubicBezTo>
                  <a:pt x="4536232" y="3859182"/>
                  <a:pt x="4532146" y="3863909"/>
                  <a:pt x="4533829" y="3862901"/>
                </a:cubicBezTo>
                <a:cubicBezTo>
                  <a:pt x="4540971" y="3863562"/>
                  <a:pt x="4551638" y="3857175"/>
                  <a:pt x="4564916" y="3856061"/>
                </a:cubicBezTo>
                <a:cubicBezTo>
                  <a:pt x="4570934" y="3854738"/>
                  <a:pt x="4581968" y="3857626"/>
                  <a:pt x="4586582" y="3857144"/>
                </a:cubicBezTo>
                <a:cubicBezTo>
                  <a:pt x="4599058" y="3854612"/>
                  <a:pt x="4592760" y="3856103"/>
                  <a:pt x="4587706" y="3859129"/>
                </a:cubicBezTo>
                <a:cubicBezTo>
                  <a:pt x="4564969" y="3872742"/>
                  <a:pt x="4601949" y="3859716"/>
                  <a:pt x="4616354" y="3860588"/>
                </a:cubicBezTo>
                <a:cubicBezTo>
                  <a:pt x="4611425" y="3868476"/>
                  <a:pt x="4601390" y="3862710"/>
                  <a:pt x="4597986" y="3869306"/>
                </a:cubicBezTo>
                <a:lnTo>
                  <a:pt x="4619407" y="3865977"/>
                </a:lnTo>
                <a:cubicBezTo>
                  <a:pt x="4621019" y="3876785"/>
                  <a:pt x="4592336" y="3879905"/>
                  <a:pt x="4588968" y="3881922"/>
                </a:cubicBezTo>
                <a:cubicBezTo>
                  <a:pt x="4507703" y="3907030"/>
                  <a:pt x="4413440" y="3930424"/>
                  <a:pt x="4343526" y="3951014"/>
                </a:cubicBezTo>
                <a:cubicBezTo>
                  <a:pt x="4371244" y="3946192"/>
                  <a:pt x="4400648" y="3940361"/>
                  <a:pt x="4430772" y="3931821"/>
                </a:cubicBezTo>
                <a:cubicBezTo>
                  <a:pt x="4461861" y="3924982"/>
                  <a:pt x="4494228" y="3912440"/>
                  <a:pt x="4519423" y="3911787"/>
                </a:cubicBezTo>
                <a:cubicBezTo>
                  <a:pt x="4522071" y="3912480"/>
                  <a:pt x="4550754" y="3909360"/>
                  <a:pt x="4550754" y="3909360"/>
                </a:cubicBezTo>
                <a:cubicBezTo>
                  <a:pt x="4556455" y="3915442"/>
                  <a:pt x="4544700" y="3915263"/>
                  <a:pt x="4538683" y="3916587"/>
                </a:cubicBezTo>
                <a:cubicBezTo>
                  <a:pt x="4548349" y="3913079"/>
                  <a:pt x="4530701" y="3919087"/>
                  <a:pt x="4516701" y="3922912"/>
                </a:cubicBezTo>
                <a:cubicBezTo>
                  <a:pt x="4472138" y="3935160"/>
                  <a:pt x="4419070" y="3948323"/>
                  <a:pt x="4384613" y="3957178"/>
                </a:cubicBezTo>
                <a:cubicBezTo>
                  <a:pt x="4144504" y="4023077"/>
                  <a:pt x="3909485" y="4081370"/>
                  <a:pt x="3674045" y="4163465"/>
                </a:cubicBezTo>
                <a:cubicBezTo>
                  <a:pt x="3614201" y="4185241"/>
                  <a:pt x="3552637" y="4212606"/>
                  <a:pt x="3492074" y="4237092"/>
                </a:cubicBezTo>
                <a:cubicBezTo>
                  <a:pt x="3336335" y="4299952"/>
                  <a:pt x="3174664" y="4368264"/>
                  <a:pt x="3010639" y="4456976"/>
                </a:cubicBezTo>
                <a:cubicBezTo>
                  <a:pt x="2912987" y="4510885"/>
                  <a:pt x="2804948" y="4571013"/>
                  <a:pt x="2719260" y="4634092"/>
                </a:cubicBezTo>
                <a:cubicBezTo>
                  <a:pt x="2709837" y="4642013"/>
                  <a:pt x="2660920" y="4683074"/>
                  <a:pt x="2656184" y="4678695"/>
                </a:cubicBezTo>
                <a:cubicBezTo>
                  <a:pt x="2654255" y="4675290"/>
                  <a:pt x="2669083" y="4652360"/>
                  <a:pt x="2669083" y="4652360"/>
                </a:cubicBezTo>
                <a:cubicBezTo>
                  <a:pt x="2674977" y="4646174"/>
                  <a:pt x="2686083" y="4637245"/>
                  <a:pt x="2697471" y="4628147"/>
                </a:cubicBezTo>
                <a:cubicBezTo>
                  <a:pt x="2725576" y="4604103"/>
                  <a:pt x="2768122" y="4576350"/>
                  <a:pt x="2801966" y="4553807"/>
                </a:cubicBezTo>
                <a:cubicBezTo>
                  <a:pt x="2899971" y="4487912"/>
                  <a:pt x="2986396" y="4443384"/>
                  <a:pt x="3073103" y="4398687"/>
                </a:cubicBezTo>
                <a:cubicBezTo>
                  <a:pt x="3085173" y="4391459"/>
                  <a:pt x="3161332" y="4352697"/>
                  <a:pt x="3146332" y="4359400"/>
                </a:cubicBezTo>
                <a:cubicBezTo>
                  <a:pt x="3134981" y="4363917"/>
                  <a:pt x="3141999" y="4359715"/>
                  <a:pt x="3131613" y="4365934"/>
                </a:cubicBezTo>
                <a:cubicBezTo>
                  <a:pt x="2998099" y="4426881"/>
                  <a:pt x="2831794" y="4524175"/>
                  <a:pt x="2709892" y="4608935"/>
                </a:cubicBezTo>
                <a:cubicBezTo>
                  <a:pt x="2684751" y="4626268"/>
                  <a:pt x="2664590" y="4652391"/>
                  <a:pt x="2642204" y="4654021"/>
                </a:cubicBezTo>
                <a:cubicBezTo>
                  <a:pt x="2639555" y="4653328"/>
                  <a:pt x="2633257" y="4654819"/>
                  <a:pt x="2631574" y="4655827"/>
                </a:cubicBezTo>
                <a:cubicBezTo>
                  <a:pt x="2633257" y="4654819"/>
                  <a:pt x="2621259" y="4650229"/>
                  <a:pt x="2620538" y="4652938"/>
                </a:cubicBezTo>
                <a:cubicBezTo>
                  <a:pt x="2620294" y="4648528"/>
                  <a:pt x="2626592" y="4647035"/>
                  <a:pt x="2628997" y="4643317"/>
                </a:cubicBezTo>
                <a:cubicBezTo>
                  <a:pt x="2633366" y="4638422"/>
                  <a:pt x="2632962" y="4633727"/>
                  <a:pt x="2633682" y="4631017"/>
                </a:cubicBezTo>
                <a:cubicBezTo>
                  <a:pt x="2647474" y="4618201"/>
                  <a:pt x="2629349" y="4631332"/>
                  <a:pt x="2619926" y="4639252"/>
                </a:cubicBezTo>
                <a:lnTo>
                  <a:pt x="2624518" y="4634801"/>
                </a:lnTo>
                <a:lnTo>
                  <a:pt x="2617522" y="4640693"/>
                </a:lnTo>
                <a:lnTo>
                  <a:pt x="2619926" y="4639252"/>
                </a:lnTo>
                <a:cubicBezTo>
                  <a:pt x="2617742" y="4641699"/>
                  <a:pt x="2615136" y="4644400"/>
                  <a:pt x="2612956" y="4646274"/>
                </a:cubicBezTo>
                <a:lnTo>
                  <a:pt x="2610809" y="4647282"/>
                </a:lnTo>
                <a:lnTo>
                  <a:pt x="2607646" y="4650612"/>
                </a:lnTo>
                <a:cubicBezTo>
                  <a:pt x="2605186" y="4653227"/>
                  <a:pt x="2602731" y="4655703"/>
                  <a:pt x="2600062" y="4657803"/>
                </a:cubicBezTo>
                <a:lnTo>
                  <a:pt x="2595222" y="4660890"/>
                </a:lnTo>
                <a:lnTo>
                  <a:pt x="2595067" y="4659790"/>
                </a:lnTo>
                <a:cubicBezTo>
                  <a:pt x="2603810" y="4652437"/>
                  <a:pt x="2610983" y="4646012"/>
                  <a:pt x="2600280" y="4654143"/>
                </a:cubicBezTo>
                <a:lnTo>
                  <a:pt x="2594502" y="4658658"/>
                </a:lnTo>
                <a:lnTo>
                  <a:pt x="2594501" y="4658653"/>
                </a:lnTo>
                <a:lnTo>
                  <a:pt x="2594457" y="4658694"/>
                </a:lnTo>
                <a:lnTo>
                  <a:pt x="2583015" y="4667634"/>
                </a:lnTo>
                <a:cubicBezTo>
                  <a:pt x="2584459" y="4666906"/>
                  <a:pt x="2587552" y="4664755"/>
                  <a:pt x="2590173" y="4662740"/>
                </a:cubicBezTo>
                <a:lnTo>
                  <a:pt x="2594457" y="4658694"/>
                </a:lnTo>
                <a:lnTo>
                  <a:pt x="2594502" y="4658658"/>
                </a:lnTo>
                <a:lnTo>
                  <a:pt x="2595067" y="4659790"/>
                </a:lnTo>
                <a:cubicBezTo>
                  <a:pt x="2588371" y="4665292"/>
                  <a:pt x="2580469" y="4671174"/>
                  <a:pt x="2579581" y="4670795"/>
                </a:cubicBezTo>
                <a:cubicBezTo>
                  <a:pt x="2580469" y="4671174"/>
                  <a:pt x="2582129" y="4667255"/>
                  <a:pt x="2582129" y="4667255"/>
                </a:cubicBezTo>
                <a:cubicBezTo>
                  <a:pt x="2583092" y="4664978"/>
                  <a:pt x="2580354" y="4666497"/>
                  <a:pt x="2581692" y="4663336"/>
                </a:cubicBezTo>
                <a:cubicBezTo>
                  <a:pt x="2583543" y="4661440"/>
                  <a:pt x="2589029" y="4656317"/>
                  <a:pt x="2592784" y="4652396"/>
                </a:cubicBezTo>
                <a:cubicBezTo>
                  <a:pt x="2604580" y="4641235"/>
                  <a:pt x="2617266" y="4629109"/>
                  <a:pt x="2630222" y="4617323"/>
                </a:cubicBezTo>
                <a:lnTo>
                  <a:pt x="2632237" y="4615618"/>
                </a:lnTo>
                <a:lnTo>
                  <a:pt x="2632296" y="4615537"/>
                </a:lnTo>
                <a:cubicBezTo>
                  <a:pt x="2635435" y="4611593"/>
                  <a:pt x="2638109" y="4608805"/>
                  <a:pt x="2639684" y="4608432"/>
                </a:cubicBezTo>
                <a:lnTo>
                  <a:pt x="2643988" y="4605680"/>
                </a:lnTo>
                <a:lnTo>
                  <a:pt x="2661321" y="4591022"/>
                </a:lnTo>
                <a:lnTo>
                  <a:pt x="2649785" y="4598395"/>
                </a:lnTo>
                <a:cubicBezTo>
                  <a:pt x="2645675" y="4601426"/>
                  <a:pt x="2642228" y="4604630"/>
                  <a:pt x="2639684" y="4608432"/>
                </a:cubicBezTo>
                <a:lnTo>
                  <a:pt x="2634509" y="4610802"/>
                </a:lnTo>
                <a:lnTo>
                  <a:pt x="2624251" y="4619571"/>
                </a:lnTo>
                <a:cubicBezTo>
                  <a:pt x="2611572" y="4631008"/>
                  <a:pt x="2599129" y="4642565"/>
                  <a:pt x="2585331" y="4654740"/>
                </a:cubicBezTo>
                <a:cubicBezTo>
                  <a:pt x="2577621" y="4662643"/>
                  <a:pt x="2572509" y="4666881"/>
                  <a:pt x="2562702" y="4674786"/>
                </a:cubicBezTo>
                <a:cubicBezTo>
                  <a:pt x="2556704" y="4678645"/>
                  <a:pt x="2559719" y="4674409"/>
                  <a:pt x="2564737" y="4669982"/>
                </a:cubicBezTo>
                <a:cubicBezTo>
                  <a:pt x="2566587" y="4668085"/>
                  <a:pt x="2567622" y="4668526"/>
                  <a:pt x="2570490" y="4664227"/>
                </a:cubicBezTo>
                <a:cubicBezTo>
                  <a:pt x="2572600" y="4656769"/>
                  <a:pt x="2582727" y="4648104"/>
                  <a:pt x="2590439" y="4640200"/>
                </a:cubicBezTo>
                <a:cubicBezTo>
                  <a:pt x="2600673" y="4630051"/>
                  <a:pt x="2611181" y="4620233"/>
                  <a:pt x="2621928" y="4610737"/>
                </a:cubicBezTo>
                <a:lnTo>
                  <a:pt x="2623330" y="4609566"/>
                </a:lnTo>
                <a:lnTo>
                  <a:pt x="2623476" y="4609021"/>
                </a:lnTo>
                <a:lnTo>
                  <a:pt x="2625303" y="4605062"/>
                </a:lnTo>
                <a:lnTo>
                  <a:pt x="2621206" y="4608512"/>
                </a:lnTo>
                <a:cubicBezTo>
                  <a:pt x="2608112" y="4619903"/>
                  <a:pt x="2595188" y="4631255"/>
                  <a:pt x="2581899" y="4642227"/>
                </a:cubicBezTo>
                <a:cubicBezTo>
                  <a:pt x="2591365" y="4631415"/>
                  <a:pt x="2601423" y="4620445"/>
                  <a:pt x="2612221" y="4609939"/>
                </a:cubicBezTo>
                <a:lnTo>
                  <a:pt x="2621830" y="4601157"/>
                </a:lnTo>
                <a:lnTo>
                  <a:pt x="2619458" y="4601930"/>
                </a:lnTo>
                <a:lnTo>
                  <a:pt x="2619292" y="4601936"/>
                </a:lnTo>
                <a:lnTo>
                  <a:pt x="2605664" y="4614342"/>
                </a:lnTo>
                <a:lnTo>
                  <a:pt x="2580620" y="4636833"/>
                </a:lnTo>
                <a:lnTo>
                  <a:pt x="2580695" y="4636825"/>
                </a:lnTo>
                <a:cubicBezTo>
                  <a:pt x="2583636" y="4637695"/>
                  <a:pt x="2585032" y="4641652"/>
                  <a:pt x="2576119" y="4644210"/>
                </a:cubicBezTo>
                <a:lnTo>
                  <a:pt x="2575155" y="4642510"/>
                </a:lnTo>
                <a:cubicBezTo>
                  <a:pt x="2575174" y="4639555"/>
                  <a:pt x="2576233" y="4637901"/>
                  <a:pt x="2577564" y="4637150"/>
                </a:cubicBezTo>
                <a:lnTo>
                  <a:pt x="2580232" y="4636872"/>
                </a:lnTo>
                <a:lnTo>
                  <a:pt x="2603616" y="4613095"/>
                </a:lnTo>
                <a:lnTo>
                  <a:pt x="2615556" y="4602059"/>
                </a:lnTo>
                <a:lnTo>
                  <a:pt x="2613921" y="4602112"/>
                </a:lnTo>
                <a:cubicBezTo>
                  <a:pt x="2613138" y="4601726"/>
                  <a:pt x="2613319" y="4601049"/>
                  <a:pt x="2614162" y="4600544"/>
                </a:cubicBezTo>
                <a:cubicBezTo>
                  <a:pt x="2604334" y="4603770"/>
                  <a:pt x="2591191" y="4625692"/>
                  <a:pt x="2585613" y="4624473"/>
                </a:cubicBezTo>
                <a:lnTo>
                  <a:pt x="2585209" y="4622907"/>
                </a:lnTo>
                <a:lnTo>
                  <a:pt x="2575728" y="4631234"/>
                </a:lnTo>
                <a:lnTo>
                  <a:pt x="2574738" y="4632246"/>
                </a:lnTo>
                <a:lnTo>
                  <a:pt x="2574055" y="4632340"/>
                </a:lnTo>
                <a:lnTo>
                  <a:pt x="2569733" y="4634253"/>
                </a:lnTo>
                <a:lnTo>
                  <a:pt x="2570372" y="4633575"/>
                </a:lnTo>
                <a:lnTo>
                  <a:pt x="2586723" y="4618022"/>
                </a:lnTo>
                <a:lnTo>
                  <a:pt x="2588028" y="4615775"/>
                </a:lnTo>
                <a:cubicBezTo>
                  <a:pt x="2594258" y="4607321"/>
                  <a:pt x="2606679" y="4595779"/>
                  <a:pt x="2606997" y="4594471"/>
                </a:cubicBezTo>
                <a:lnTo>
                  <a:pt x="2605962" y="4594985"/>
                </a:lnTo>
                <a:lnTo>
                  <a:pt x="2571805" y="4626480"/>
                </a:lnTo>
                <a:lnTo>
                  <a:pt x="2571641" y="4626633"/>
                </a:lnTo>
                <a:lnTo>
                  <a:pt x="2566804" y="4629523"/>
                </a:lnTo>
                <a:cubicBezTo>
                  <a:pt x="2565320" y="4630476"/>
                  <a:pt x="2564485" y="4631111"/>
                  <a:pt x="2564870" y="4631091"/>
                </a:cubicBezTo>
                <a:cubicBezTo>
                  <a:pt x="2562422" y="4630511"/>
                  <a:pt x="2560825" y="4626930"/>
                  <a:pt x="2564166" y="4626754"/>
                </a:cubicBezTo>
                <a:cubicBezTo>
                  <a:pt x="2559284" y="4627011"/>
                  <a:pt x="2564802" y="4626012"/>
                  <a:pt x="2558812" y="4629282"/>
                </a:cubicBezTo>
                <a:cubicBezTo>
                  <a:pt x="2550900" y="4633364"/>
                  <a:pt x="2554821" y="4628783"/>
                  <a:pt x="2554821" y="4628783"/>
                </a:cubicBezTo>
                <a:cubicBezTo>
                  <a:pt x="2557472" y="4625687"/>
                  <a:pt x="2567030" y="4621402"/>
                  <a:pt x="2568302" y="4619917"/>
                </a:cubicBezTo>
                <a:cubicBezTo>
                  <a:pt x="2568302" y="4619917"/>
                  <a:pt x="2567126" y="4617849"/>
                  <a:pt x="2566056" y="4615660"/>
                </a:cubicBezTo>
                <a:cubicBezTo>
                  <a:pt x="2568869" y="4614094"/>
                  <a:pt x="2573967" y="4611579"/>
                  <a:pt x="2573967" y="4611579"/>
                </a:cubicBezTo>
                <a:cubicBezTo>
                  <a:pt x="2574168" y="4607905"/>
                  <a:pt x="2568599" y="4612690"/>
                  <a:pt x="2568599" y="4612690"/>
                </a:cubicBezTo>
                <a:lnTo>
                  <a:pt x="2565960" y="4613371"/>
                </a:lnTo>
                <a:lnTo>
                  <a:pt x="2562396" y="4616033"/>
                </a:lnTo>
                <a:lnTo>
                  <a:pt x="2563487" y="4614011"/>
                </a:lnTo>
                <a:lnTo>
                  <a:pt x="2558475" y="4615306"/>
                </a:lnTo>
                <a:cubicBezTo>
                  <a:pt x="2554679" y="4616407"/>
                  <a:pt x="2551480" y="4617492"/>
                  <a:pt x="2551934" y="4617822"/>
                </a:cubicBezTo>
                <a:cubicBezTo>
                  <a:pt x="2549851" y="4615095"/>
                  <a:pt x="2557397" y="4613161"/>
                  <a:pt x="2563282" y="4610014"/>
                </a:cubicBezTo>
                <a:lnTo>
                  <a:pt x="2566924" y="4607633"/>
                </a:lnTo>
                <a:lnTo>
                  <a:pt x="2566986" y="4607520"/>
                </a:lnTo>
                <a:cubicBezTo>
                  <a:pt x="2569059" y="4605043"/>
                  <a:pt x="2571245" y="4603260"/>
                  <a:pt x="2573444" y="4601814"/>
                </a:cubicBezTo>
                <a:lnTo>
                  <a:pt x="2574747" y="4601078"/>
                </a:lnTo>
                <a:lnTo>
                  <a:pt x="2572136" y="4601391"/>
                </a:lnTo>
                <a:cubicBezTo>
                  <a:pt x="2567674" y="4603162"/>
                  <a:pt x="2563968" y="4605485"/>
                  <a:pt x="2558870" y="4608000"/>
                </a:cubicBezTo>
                <a:cubicBezTo>
                  <a:pt x="2554082" y="4610439"/>
                  <a:pt x="2550299" y="4612278"/>
                  <a:pt x="2547053" y="4613807"/>
                </a:cubicBezTo>
                <a:lnTo>
                  <a:pt x="2539453" y="4617296"/>
                </a:lnTo>
                <a:lnTo>
                  <a:pt x="2541299" y="4615642"/>
                </a:lnTo>
                <a:lnTo>
                  <a:pt x="2554136" y="4603139"/>
                </a:lnTo>
                <a:lnTo>
                  <a:pt x="2561666" y="4597568"/>
                </a:lnTo>
                <a:cubicBezTo>
                  <a:pt x="2566704" y="4594406"/>
                  <a:pt x="2564276" y="4595451"/>
                  <a:pt x="2560441" y="4597026"/>
                </a:cubicBezTo>
                <a:lnTo>
                  <a:pt x="2560391" y="4597045"/>
                </a:lnTo>
                <a:lnTo>
                  <a:pt x="2560946" y="4596505"/>
                </a:lnTo>
                <a:cubicBezTo>
                  <a:pt x="2567678" y="4590143"/>
                  <a:pt x="2574723" y="4583708"/>
                  <a:pt x="2582477" y="4576941"/>
                </a:cubicBezTo>
                <a:cubicBezTo>
                  <a:pt x="2582851" y="4576055"/>
                  <a:pt x="2591075" y="4569414"/>
                  <a:pt x="2589301" y="4568658"/>
                </a:cubicBezTo>
                <a:cubicBezTo>
                  <a:pt x="2587378" y="4567837"/>
                  <a:pt x="2578851" y="4578080"/>
                  <a:pt x="2576853" y="4579914"/>
                </a:cubicBezTo>
                <a:lnTo>
                  <a:pt x="2556283" y="4598611"/>
                </a:lnTo>
                <a:lnTo>
                  <a:pt x="2554394" y="4599330"/>
                </a:lnTo>
                <a:cubicBezTo>
                  <a:pt x="2552530" y="4599926"/>
                  <a:pt x="2551073" y="4600194"/>
                  <a:pt x="2550779" y="4599678"/>
                </a:cubicBezTo>
                <a:cubicBezTo>
                  <a:pt x="2548815" y="4598244"/>
                  <a:pt x="2580962" y="4580474"/>
                  <a:pt x="2568652" y="4583959"/>
                </a:cubicBezTo>
                <a:cubicBezTo>
                  <a:pt x="2565733" y="4585650"/>
                  <a:pt x="2546733" y="4595516"/>
                  <a:pt x="2544920" y="4594194"/>
                </a:cubicBezTo>
                <a:cubicBezTo>
                  <a:pt x="2543863" y="4593421"/>
                  <a:pt x="2545809" y="4585990"/>
                  <a:pt x="2545172" y="4586732"/>
                </a:cubicBezTo>
                <a:cubicBezTo>
                  <a:pt x="2545809" y="4585990"/>
                  <a:pt x="2546444" y="4585247"/>
                  <a:pt x="2547080" y="4584504"/>
                </a:cubicBezTo>
                <a:cubicBezTo>
                  <a:pt x="2543208" y="4585300"/>
                  <a:pt x="2530849" y="4592570"/>
                  <a:pt x="2540020" y="4585584"/>
                </a:cubicBezTo>
                <a:cubicBezTo>
                  <a:pt x="2550838" y="4578395"/>
                  <a:pt x="2535407" y="4587247"/>
                  <a:pt x="2529673" y="4590504"/>
                </a:cubicBezTo>
                <a:lnTo>
                  <a:pt x="2528349" y="4591229"/>
                </a:lnTo>
                <a:lnTo>
                  <a:pt x="2557912" y="4563620"/>
                </a:lnTo>
                <a:cubicBezTo>
                  <a:pt x="2560137" y="4560837"/>
                  <a:pt x="2564534" y="4555399"/>
                  <a:pt x="2557840" y="4560902"/>
                </a:cubicBezTo>
                <a:cubicBezTo>
                  <a:pt x="2549348" y="4568174"/>
                  <a:pt x="2541839" y="4576016"/>
                  <a:pt x="2532727" y="4582278"/>
                </a:cubicBezTo>
                <a:cubicBezTo>
                  <a:pt x="2535575" y="4578642"/>
                  <a:pt x="2538633" y="4575338"/>
                  <a:pt x="2541798" y="4572200"/>
                </a:cubicBezTo>
                <a:lnTo>
                  <a:pt x="2549100" y="4565375"/>
                </a:lnTo>
                <a:lnTo>
                  <a:pt x="2550493" y="4564464"/>
                </a:lnTo>
                <a:cubicBezTo>
                  <a:pt x="2554061" y="4562090"/>
                  <a:pt x="2555664" y="4560771"/>
                  <a:pt x="2556049" y="4560119"/>
                </a:cubicBezTo>
                <a:lnTo>
                  <a:pt x="2554967" y="4559905"/>
                </a:lnTo>
                <a:lnTo>
                  <a:pt x="2561246" y="4554062"/>
                </a:lnTo>
                <a:cubicBezTo>
                  <a:pt x="2564429" y="4550932"/>
                  <a:pt x="2567513" y="4547640"/>
                  <a:pt x="2570400" y="4544020"/>
                </a:cubicBezTo>
                <a:lnTo>
                  <a:pt x="2564086" y="4549441"/>
                </a:lnTo>
                <a:lnTo>
                  <a:pt x="2550947" y="4560725"/>
                </a:lnTo>
                <a:lnTo>
                  <a:pt x="2549697" y="4561081"/>
                </a:lnTo>
                <a:cubicBezTo>
                  <a:pt x="2548185" y="4561533"/>
                  <a:pt x="2546944" y="4561872"/>
                  <a:pt x="2546717" y="4561708"/>
                </a:cubicBezTo>
                <a:cubicBezTo>
                  <a:pt x="2545811" y="4561046"/>
                  <a:pt x="2560986" y="4552208"/>
                  <a:pt x="2563634" y="4549114"/>
                </a:cubicBezTo>
                <a:cubicBezTo>
                  <a:pt x="2557481" y="4550856"/>
                  <a:pt x="2556373" y="4553869"/>
                  <a:pt x="2549097" y="4557208"/>
                </a:cubicBezTo>
                <a:cubicBezTo>
                  <a:pt x="2549097" y="4557208"/>
                  <a:pt x="2535465" y="4565964"/>
                  <a:pt x="2534559" y="4565303"/>
                </a:cubicBezTo>
                <a:lnTo>
                  <a:pt x="2541496" y="4555481"/>
                </a:lnTo>
                <a:cubicBezTo>
                  <a:pt x="2540590" y="4554818"/>
                  <a:pt x="2501908" y="4575061"/>
                  <a:pt x="2518991" y="4563995"/>
                </a:cubicBezTo>
                <a:cubicBezTo>
                  <a:pt x="2529822" y="4558223"/>
                  <a:pt x="2537720" y="4552723"/>
                  <a:pt x="2545197" y="4545710"/>
                </a:cubicBezTo>
                <a:cubicBezTo>
                  <a:pt x="2550767" y="4540924"/>
                  <a:pt x="2557191" y="4540586"/>
                  <a:pt x="2562385" y="4534520"/>
                </a:cubicBezTo>
                <a:lnTo>
                  <a:pt x="2563007" y="4534974"/>
                </a:lnTo>
                <a:lnTo>
                  <a:pt x="2563121" y="4535059"/>
                </a:lnTo>
                <a:cubicBezTo>
                  <a:pt x="2563243" y="4535148"/>
                  <a:pt x="2563305" y="4535192"/>
                  <a:pt x="2563214" y="4535125"/>
                </a:cubicBezTo>
                <a:lnTo>
                  <a:pt x="2563007" y="4534974"/>
                </a:lnTo>
                <a:lnTo>
                  <a:pt x="2562661" y="4534721"/>
                </a:lnTo>
                <a:cubicBezTo>
                  <a:pt x="2562508" y="4534611"/>
                  <a:pt x="2562385" y="4534520"/>
                  <a:pt x="2562385" y="4534520"/>
                </a:cubicBezTo>
                <a:cubicBezTo>
                  <a:pt x="2557067" y="4531845"/>
                  <a:pt x="2544562" y="4546452"/>
                  <a:pt x="2540420" y="4545844"/>
                </a:cubicBezTo>
                <a:cubicBezTo>
                  <a:pt x="2540236" y="4546060"/>
                  <a:pt x="2539849" y="4545955"/>
                  <a:pt x="2539385" y="4545663"/>
                </a:cubicBezTo>
                <a:lnTo>
                  <a:pt x="2538253" y="4544687"/>
                </a:lnTo>
                <a:lnTo>
                  <a:pt x="2523267" y="4558147"/>
                </a:lnTo>
                <a:lnTo>
                  <a:pt x="2523637" y="4555054"/>
                </a:lnTo>
                <a:lnTo>
                  <a:pt x="2534962" y="4543191"/>
                </a:lnTo>
                <a:lnTo>
                  <a:pt x="2535639" y="4542571"/>
                </a:lnTo>
                <a:lnTo>
                  <a:pt x="2536393" y="4541759"/>
                </a:lnTo>
                <a:lnTo>
                  <a:pt x="2536375" y="4541682"/>
                </a:lnTo>
                <a:cubicBezTo>
                  <a:pt x="2529735" y="4544278"/>
                  <a:pt x="2525977" y="4550386"/>
                  <a:pt x="2519973" y="4552239"/>
                </a:cubicBezTo>
                <a:cubicBezTo>
                  <a:pt x="2517645" y="4552953"/>
                  <a:pt x="2516739" y="4552292"/>
                  <a:pt x="2514290" y="4551711"/>
                </a:cubicBezTo>
                <a:cubicBezTo>
                  <a:pt x="2507865" y="4552049"/>
                  <a:pt x="2502402" y="4556710"/>
                  <a:pt x="2496411" y="4559982"/>
                </a:cubicBezTo>
                <a:cubicBezTo>
                  <a:pt x="2483251" y="4566467"/>
                  <a:pt x="2473490" y="4574429"/>
                  <a:pt x="2460060" y="4579510"/>
                </a:cubicBezTo>
                <a:cubicBezTo>
                  <a:pt x="2472634" y="4569981"/>
                  <a:pt x="2482980" y="4565063"/>
                  <a:pt x="2495706" y="4555645"/>
                </a:cubicBezTo>
                <a:cubicBezTo>
                  <a:pt x="2498356" y="4552550"/>
                  <a:pt x="2505632" y="4549210"/>
                  <a:pt x="2514436" y="4544374"/>
                </a:cubicBezTo>
                <a:cubicBezTo>
                  <a:pt x="2518628" y="4541197"/>
                  <a:pt x="2543512" y="4528184"/>
                  <a:pt x="2526741" y="4533442"/>
                </a:cubicBezTo>
                <a:cubicBezTo>
                  <a:pt x="2523821" y="4535131"/>
                  <a:pt x="2510661" y="4541617"/>
                  <a:pt x="2508377" y="4542566"/>
                </a:cubicBezTo>
                <a:cubicBezTo>
                  <a:pt x="2506835" y="4542646"/>
                  <a:pt x="2504871" y="4541213"/>
                  <a:pt x="2504871" y="4541213"/>
                </a:cubicBezTo>
                <a:cubicBezTo>
                  <a:pt x="2498868" y="4543066"/>
                  <a:pt x="2494040" y="4546984"/>
                  <a:pt x="2489697" y="4550050"/>
                </a:cubicBezTo>
                <a:cubicBezTo>
                  <a:pt x="2485236" y="4551821"/>
                  <a:pt x="2477759" y="4558836"/>
                  <a:pt x="2474254" y="4557483"/>
                </a:cubicBezTo>
                <a:cubicBezTo>
                  <a:pt x="2470748" y="4556130"/>
                  <a:pt x="2481786" y="4554131"/>
                  <a:pt x="2476903" y="4554388"/>
                </a:cubicBezTo>
                <a:cubicBezTo>
                  <a:pt x="2470477" y="4554726"/>
                  <a:pt x="2457318" y="4561212"/>
                  <a:pt x="2472492" y="4552374"/>
                </a:cubicBezTo>
                <a:cubicBezTo>
                  <a:pt x="2483203" y="4545309"/>
                  <a:pt x="2489358" y="4543566"/>
                  <a:pt x="2500391" y="4534119"/>
                </a:cubicBezTo>
                <a:cubicBezTo>
                  <a:pt x="2496729" y="4534312"/>
                  <a:pt x="2486053" y="4539794"/>
                  <a:pt x="2479061" y="4543272"/>
                </a:cubicBezTo>
                <a:lnTo>
                  <a:pt x="2478164" y="4543696"/>
                </a:lnTo>
                <a:lnTo>
                  <a:pt x="2488904" y="4532373"/>
                </a:lnTo>
                <a:lnTo>
                  <a:pt x="2473278" y="4545863"/>
                </a:lnTo>
                <a:lnTo>
                  <a:pt x="2469558" y="4546341"/>
                </a:lnTo>
                <a:cubicBezTo>
                  <a:pt x="2467910" y="4546062"/>
                  <a:pt x="2472817" y="4543609"/>
                  <a:pt x="2476074" y="4541309"/>
                </a:cubicBezTo>
                <a:cubicBezTo>
                  <a:pt x="2454205" y="4549082"/>
                  <a:pt x="2437558" y="4563079"/>
                  <a:pt x="2416594" y="4571512"/>
                </a:cubicBezTo>
                <a:lnTo>
                  <a:pt x="2413100" y="4573099"/>
                </a:lnTo>
                <a:lnTo>
                  <a:pt x="2413245" y="4572927"/>
                </a:lnTo>
                <a:cubicBezTo>
                  <a:pt x="2415418" y="4570271"/>
                  <a:pt x="2424903" y="4563125"/>
                  <a:pt x="2427771" y="4558824"/>
                </a:cubicBezTo>
                <a:cubicBezTo>
                  <a:pt x="2431336" y="4552882"/>
                  <a:pt x="2419869" y="4564708"/>
                  <a:pt x="2418339" y="4565846"/>
                </a:cubicBezTo>
                <a:cubicBezTo>
                  <a:pt x="2415552" y="4568613"/>
                  <a:pt x="2413311" y="4570735"/>
                  <a:pt x="2411317" y="4572552"/>
                </a:cubicBezTo>
                <a:lnTo>
                  <a:pt x="2408132" y="4575354"/>
                </a:lnTo>
                <a:lnTo>
                  <a:pt x="2395312" y="4581173"/>
                </a:lnTo>
                <a:lnTo>
                  <a:pt x="2395028" y="4580079"/>
                </a:lnTo>
                <a:cubicBezTo>
                  <a:pt x="2395250" y="4580174"/>
                  <a:pt x="2394792" y="4580612"/>
                  <a:pt x="2393934" y="4581240"/>
                </a:cubicBezTo>
                <a:lnTo>
                  <a:pt x="2391183" y="4583047"/>
                </a:lnTo>
                <a:lnTo>
                  <a:pt x="2381602" y="4587396"/>
                </a:lnTo>
                <a:lnTo>
                  <a:pt x="2384316" y="4584761"/>
                </a:lnTo>
                <a:lnTo>
                  <a:pt x="2382585" y="4582816"/>
                </a:lnTo>
                <a:lnTo>
                  <a:pt x="2391855" y="4577189"/>
                </a:lnTo>
                <a:lnTo>
                  <a:pt x="2381538" y="4581518"/>
                </a:lnTo>
                <a:lnTo>
                  <a:pt x="2385464" y="4577098"/>
                </a:lnTo>
                <a:lnTo>
                  <a:pt x="2387028" y="4575115"/>
                </a:lnTo>
                <a:lnTo>
                  <a:pt x="2418754" y="4559207"/>
                </a:lnTo>
                <a:cubicBezTo>
                  <a:pt x="2439334" y="4548534"/>
                  <a:pt x="2459549" y="4537392"/>
                  <a:pt x="2479286" y="4524945"/>
                </a:cubicBezTo>
                <a:cubicBezTo>
                  <a:pt x="2481064" y="4523728"/>
                  <a:pt x="2486782" y="4521063"/>
                  <a:pt x="2492080" y="4518243"/>
                </a:cubicBezTo>
                <a:lnTo>
                  <a:pt x="2492736" y="4517854"/>
                </a:lnTo>
                <a:lnTo>
                  <a:pt x="2498156" y="4511226"/>
                </a:lnTo>
                <a:lnTo>
                  <a:pt x="2493427" y="4513654"/>
                </a:lnTo>
                <a:lnTo>
                  <a:pt x="2490684" y="4516254"/>
                </a:lnTo>
                <a:lnTo>
                  <a:pt x="2485845" y="4519342"/>
                </a:lnTo>
                <a:lnTo>
                  <a:pt x="2485689" y="4518241"/>
                </a:lnTo>
                <a:lnTo>
                  <a:pt x="2486190" y="4517816"/>
                </a:lnTo>
                <a:lnTo>
                  <a:pt x="2485725" y="4518092"/>
                </a:lnTo>
                <a:lnTo>
                  <a:pt x="2485689" y="4518241"/>
                </a:lnTo>
                <a:cubicBezTo>
                  <a:pt x="2478994" y="4523743"/>
                  <a:pt x="2471091" y="4529625"/>
                  <a:pt x="2470205" y="4529246"/>
                </a:cubicBezTo>
                <a:cubicBezTo>
                  <a:pt x="2470648" y="4529436"/>
                  <a:pt x="2471285" y="4528551"/>
                  <a:pt x="2471809" y="4527618"/>
                </a:cubicBezTo>
                <a:lnTo>
                  <a:pt x="2472402" y="4526460"/>
                </a:lnTo>
                <a:lnTo>
                  <a:pt x="2468505" y="4528539"/>
                </a:lnTo>
                <a:cubicBezTo>
                  <a:pt x="2462080" y="4532374"/>
                  <a:pt x="2454852" y="4537433"/>
                  <a:pt x="2449668" y="4538325"/>
                </a:cubicBezTo>
                <a:cubicBezTo>
                  <a:pt x="2448127" y="4538407"/>
                  <a:pt x="2446164" y="4536972"/>
                  <a:pt x="2445528" y="4537716"/>
                </a:cubicBezTo>
                <a:cubicBezTo>
                  <a:pt x="2441065" y="4539488"/>
                  <a:pt x="2429718" y="4547297"/>
                  <a:pt x="2424350" y="4548406"/>
                </a:cubicBezTo>
                <a:cubicBezTo>
                  <a:pt x="2421915" y="4549243"/>
                  <a:pt x="2419197" y="4547260"/>
                  <a:pt x="2419197" y="4547260"/>
                </a:cubicBezTo>
                <a:cubicBezTo>
                  <a:pt x="2419197" y="4547260"/>
                  <a:pt x="2418615" y="4547438"/>
                  <a:pt x="2417859" y="4547817"/>
                </a:cubicBezTo>
                <a:lnTo>
                  <a:pt x="2416818" y="4548594"/>
                </a:lnTo>
                <a:lnTo>
                  <a:pt x="2414959" y="4549286"/>
                </a:lnTo>
                <a:lnTo>
                  <a:pt x="2414617" y="4549096"/>
                </a:lnTo>
                <a:cubicBezTo>
                  <a:pt x="2414425" y="4549106"/>
                  <a:pt x="2414266" y="4549292"/>
                  <a:pt x="2413948" y="4549663"/>
                </a:cubicBezTo>
                <a:lnTo>
                  <a:pt x="2414959" y="4549286"/>
                </a:lnTo>
                <a:lnTo>
                  <a:pt x="2415490" y="4549583"/>
                </a:lnTo>
                <a:cubicBezTo>
                  <a:pt x="2412406" y="4549745"/>
                  <a:pt x="2408687" y="4550650"/>
                  <a:pt x="2408687" y="4550650"/>
                </a:cubicBezTo>
                <a:cubicBezTo>
                  <a:pt x="2406453" y="4547812"/>
                  <a:pt x="2423658" y="4545488"/>
                  <a:pt x="2430500" y="4539217"/>
                </a:cubicBezTo>
                <a:cubicBezTo>
                  <a:pt x="2431135" y="4538473"/>
                  <a:pt x="2432243" y="4535460"/>
                  <a:pt x="2432880" y="4534717"/>
                </a:cubicBezTo>
                <a:cubicBezTo>
                  <a:pt x="2437706" y="4530798"/>
                  <a:pt x="2444334" y="4526785"/>
                  <a:pt x="2451338" y="4522043"/>
                </a:cubicBezTo>
                <a:cubicBezTo>
                  <a:pt x="2452798" y="4521197"/>
                  <a:pt x="2459749" y="4517521"/>
                  <a:pt x="2466415" y="4513963"/>
                </a:cubicBezTo>
                <a:lnTo>
                  <a:pt x="2466436" y="4513952"/>
                </a:lnTo>
                <a:lnTo>
                  <a:pt x="2468986" y="4510832"/>
                </a:lnTo>
                <a:lnTo>
                  <a:pt x="2474826" y="4504943"/>
                </a:lnTo>
                <a:lnTo>
                  <a:pt x="2474023" y="4504853"/>
                </a:lnTo>
                <a:cubicBezTo>
                  <a:pt x="2473254" y="4504810"/>
                  <a:pt x="2472590" y="4504816"/>
                  <a:pt x="2472178" y="4504867"/>
                </a:cubicBezTo>
                <a:cubicBezTo>
                  <a:pt x="2469999" y="4505691"/>
                  <a:pt x="2452541" y="4515477"/>
                  <a:pt x="2463209" y="4508177"/>
                </a:cubicBezTo>
                <a:cubicBezTo>
                  <a:pt x="2474556" y="4500368"/>
                  <a:pt x="2451955" y="4512434"/>
                  <a:pt x="2449036" y="4514124"/>
                </a:cubicBezTo>
                <a:cubicBezTo>
                  <a:pt x="2440868" y="4518220"/>
                  <a:pt x="2433592" y="4521557"/>
                  <a:pt x="2430778" y="4523124"/>
                </a:cubicBezTo>
                <a:cubicBezTo>
                  <a:pt x="2414117" y="4530976"/>
                  <a:pt x="2398861" y="4538547"/>
                  <a:pt x="2383990" y="4545921"/>
                </a:cubicBezTo>
                <a:lnTo>
                  <a:pt x="2380870" y="4547435"/>
                </a:lnTo>
                <a:lnTo>
                  <a:pt x="2383081" y="4544378"/>
                </a:lnTo>
                <a:lnTo>
                  <a:pt x="2383751" y="4543249"/>
                </a:lnTo>
                <a:lnTo>
                  <a:pt x="2393314" y="4538219"/>
                </a:lnTo>
                <a:cubicBezTo>
                  <a:pt x="2399199" y="4535072"/>
                  <a:pt x="2414913" y="4529042"/>
                  <a:pt x="2418199" y="4525206"/>
                </a:cubicBezTo>
                <a:cubicBezTo>
                  <a:pt x="2419470" y="4523720"/>
                  <a:pt x="2416751" y="4521734"/>
                  <a:pt x="2417708" y="4518610"/>
                </a:cubicBezTo>
                <a:cubicBezTo>
                  <a:pt x="2419452" y="4514854"/>
                  <a:pt x="2422687" y="4514802"/>
                  <a:pt x="2428421" y="4511545"/>
                </a:cubicBezTo>
                <a:cubicBezTo>
                  <a:pt x="2432611" y="4508369"/>
                  <a:pt x="2435261" y="4505274"/>
                  <a:pt x="2438181" y="4503583"/>
                </a:cubicBezTo>
                <a:lnTo>
                  <a:pt x="2441618" y="4501640"/>
                </a:lnTo>
                <a:lnTo>
                  <a:pt x="2441444" y="4501671"/>
                </a:lnTo>
                <a:cubicBezTo>
                  <a:pt x="2441130" y="4501674"/>
                  <a:pt x="2440938" y="4501599"/>
                  <a:pt x="2440904" y="4501423"/>
                </a:cubicBezTo>
                <a:cubicBezTo>
                  <a:pt x="2440825" y="4501013"/>
                  <a:pt x="2441572" y="4500213"/>
                  <a:pt x="2442784" y="4499218"/>
                </a:cubicBezTo>
                <a:lnTo>
                  <a:pt x="2445146" y="4497472"/>
                </a:lnTo>
                <a:lnTo>
                  <a:pt x="2443529" y="4497480"/>
                </a:lnTo>
                <a:cubicBezTo>
                  <a:pt x="2442574" y="4497235"/>
                  <a:pt x="2441698" y="4496896"/>
                  <a:pt x="2440927" y="4496938"/>
                </a:cubicBezTo>
                <a:cubicBezTo>
                  <a:pt x="2438643" y="4497885"/>
                  <a:pt x="2434556" y="4500937"/>
                  <a:pt x="2429944" y="4502598"/>
                </a:cubicBezTo>
                <a:cubicBezTo>
                  <a:pt x="2427024" y="4504289"/>
                  <a:pt x="2412216" y="4510980"/>
                  <a:pt x="2420599" y="4504627"/>
                </a:cubicBezTo>
                <a:cubicBezTo>
                  <a:pt x="2425532" y="4500584"/>
                  <a:pt x="2433865" y="4498018"/>
                  <a:pt x="2436679" y="4496451"/>
                </a:cubicBezTo>
                <a:cubicBezTo>
                  <a:pt x="2439750" y="4494870"/>
                  <a:pt x="2440707" y="4491746"/>
                  <a:pt x="2441342" y="4491004"/>
                </a:cubicBezTo>
                <a:cubicBezTo>
                  <a:pt x="2443671" y="4490291"/>
                  <a:pt x="2445319" y="4490086"/>
                  <a:pt x="2448133" y="4488519"/>
                </a:cubicBezTo>
                <a:lnTo>
                  <a:pt x="2448381" y="4488228"/>
                </a:lnTo>
                <a:lnTo>
                  <a:pt x="2446991" y="4488883"/>
                </a:lnTo>
                <a:cubicBezTo>
                  <a:pt x="2442441" y="4490741"/>
                  <a:pt x="2445443" y="4487233"/>
                  <a:pt x="2445443" y="4487233"/>
                </a:cubicBezTo>
                <a:cubicBezTo>
                  <a:pt x="2448093" y="4484140"/>
                  <a:pt x="2457653" y="4479853"/>
                  <a:pt x="2458924" y="4478368"/>
                </a:cubicBezTo>
                <a:cubicBezTo>
                  <a:pt x="2458924" y="4478368"/>
                  <a:pt x="2458630" y="4477851"/>
                  <a:pt x="2458203" y="4477061"/>
                </a:cubicBezTo>
                <a:lnTo>
                  <a:pt x="2457994" y="4476658"/>
                </a:lnTo>
                <a:lnTo>
                  <a:pt x="2451852" y="4480377"/>
                </a:lnTo>
                <a:cubicBezTo>
                  <a:pt x="2449003" y="4482074"/>
                  <a:pt x="2446197" y="4483685"/>
                  <a:pt x="2443452" y="4485101"/>
                </a:cubicBezTo>
                <a:cubicBezTo>
                  <a:pt x="2438731" y="4487891"/>
                  <a:pt x="2433559" y="4490351"/>
                  <a:pt x="2428291" y="4492740"/>
                </a:cubicBezTo>
                <a:lnTo>
                  <a:pt x="2424387" y="4494534"/>
                </a:lnTo>
                <a:lnTo>
                  <a:pt x="2425045" y="4493919"/>
                </a:lnTo>
                <a:lnTo>
                  <a:pt x="2430481" y="4488805"/>
                </a:lnTo>
                <a:lnTo>
                  <a:pt x="2439947" y="4483748"/>
                </a:lnTo>
                <a:cubicBezTo>
                  <a:pt x="2447373" y="4480519"/>
                  <a:pt x="2458462" y="4474735"/>
                  <a:pt x="2448210" y="4476102"/>
                </a:cubicBezTo>
                <a:lnTo>
                  <a:pt x="2441265" y="4478769"/>
                </a:lnTo>
                <a:lnTo>
                  <a:pt x="2445587" y="4474873"/>
                </a:lnTo>
                <a:lnTo>
                  <a:pt x="2444233" y="4475303"/>
                </a:lnTo>
                <a:cubicBezTo>
                  <a:pt x="2443015" y="4475755"/>
                  <a:pt x="2442330" y="4476108"/>
                  <a:pt x="2442556" y="4476273"/>
                </a:cubicBezTo>
                <a:cubicBezTo>
                  <a:pt x="2440994" y="4474228"/>
                  <a:pt x="2444848" y="4472629"/>
                  <a:pt x="2449355" y="4470629"/>
                </a:cubicBezTo>
                <a:lnTo>
                  <a:pt x="2451354" y="4469678"/>
                </a:lnTo>
                <a:lnTo>
                  <a:pt x="2453462" y="4467778"/>
                </a:lnTo>
                <a:lnTo>
                  <a:pt x="2461705" y="4460340"/>
                </a:lnTo>
                <a:lnTo>
                  <a:pt x="2456364" y="4462868"/>
                </a:lnTo>
                <a:lnTo>
                  <a:pt x="2452368" y="4464952"/>
                </a:lnTo>
                <a:lnTo>
                  <a:pt x="2439134" y="4475900"/>
                </a:lnTo>
                <a:cubicBezTo>
                  <a:pt x="2431779" y="4481828"/>
                  <a:pt x="2434736" y="4477550"/>
                  <a:pt x="2438343" y="4473359"/>
                </a:cubicBezTo>
                <a:lnTo>
                  <a:pt x="2440674" y="4470816"/>
                </a:lnTo>
                <a:lnTo>
                  <a:pt x="2437676" y="4472257"/>
                </a:lnTo>
                <a:lnTo>
                  <a:pt x="2430075" y="4475747"/>
                </a:lnTo>
                <a:lnTo>
                  <a:pt x="2431920" y="4474093"/>
                </a:lnTo>
                <a:lnTo>
                  <a:pt x="2444759" y="4461590"/>
                </a:lnTo>
                <a:lnTo>
                  <a:pt x="2452288" y="4456020"/>
                </a:lnTo>
                <a:cubicBezTo>
                  <a:pt x="2457325" y="4452857"/>
                  <a:pt x="2454898" y="4453901"/>
                  <a:pt x="2451065" y="4455478"/>
                </a:cubicBezTo>
                <a:lnTo>
                  <a:pt x="2451014" y="4455497"/>
                </a:lnTo>
                <a:lnTo>
                  <a:pt x="2451568" y="4454957"/>
                </a:lnTo>
                <a:cubicBezTo>
                  <a:pt x="2458300" y="4448594"/>
                  <a:pt x="2465345" y="4442158"/>
                  <a:pt x="2473099" y="4435392"/>
                </a:cubicBezTo>
                <a:cubicBezTo>
                  <a:pt x="2473286" y="4434949"/>
                  <a:pt x="2475436" y="4433068"/>
                  <a:pt x="2477317" y="4431203"/>
                </a:cubicBezTo>
                <a:lnTo>
                  <a:pt x="2478620" y="4429753"/>
                </a:lnTo>
                <a:lnTo>
                  <a:pt x="2476080" y="4431752"/>
                </a:lnTo>
                <a:lnTo>
                  <a:pt x="2475688" y="4432659"/>
                </a:lnTo>
                <a:lnTo>
                  <a:pt x="2475994" y="4431819"/>
                </a:lnTo>
                <a:lnTo>
                  <a:pt x="2475319" y="4432350"/>
                </a:lnTo>
                <a:cubicBezTo>
                  <a:pt x="2464057" y="4442370"/>
                  <a:pt x="2455321" y="4453028"/>
                  <a:pt x="2441302" y="4462943"/>
                </a:cubicBezTo>
                <a:lnTo>
                  <a:pt x="2448407" y="4455696"/>
                </a:lnTo>
                <a:lnTo>
                  <a:pt x="2446905" y="4457061"/>
                </a:lnTo>
                <a:lnTo>
                  <a:pt x="2445015" y="4457782"/>
                </a:lnTo>
                <a:lnTo>
                  <a:pt x="2444236" y="4457857"/>
                </a:lnTo>
                <a:lnTo>
                  <a:pt x="2438595" y="4463344"/>
                </a:lnTo>
                <a:lnTo>
                  <a:pt x="2433293" y="4468464"/>
                </a:lnTo>
                <a:lnTo>
                  <a:pt x="2427829" y="4469405"/>
                </a:lnTo>
                <a:lnTo>
                  <a:pt x="2427503" y="4468387"/>
                </a:lnTo>
                <a:lnTo>
                  <a:pt x="2437002" y="4458230"/>
                </a:lnTo>
                <a:lnTo>
                  <a:pt x="2435586" y="4458711"/>
                </a:lnTo>
                <a:cubicBezTo>
                  <a:pt x="2435934" y="4457890"/>
                  <a:pt x="2436489" y="4457194"/>
                  <a:pt x="2437110" y="4456656"/>
                </a:cubicBezTo>
                <a:cubicBezTo>
                  <a:pt x="2437731" y="4456119"/>
                  <a:pt x="2438415" y="4455740"/>
                  <a:pt x="2439020" y="4455549"/>
                </a:cubicBezTo>
                <a:lnTo>
                  <a:pt x="2438368" y="4456777"/>
                </a:lnTo>
                <a:lnTo>
                  <a:pt x="2440750" y="4454243"/>
                </a:lnTo>
                <a:lnTo>
                  <a:pt x="2439020" y="4455549"/>
                </a:lnTo>
                <a:cubicBezTo>
                  <a:pt x="2440169" y="4454174"/>
                  <a:pt x="2441226" y="4452992"/>
                  <a:pt x="2442228" y="4451920"/>
                </a:cubicBezTo>
                <a:lnTo>
                  <a:pt x="2444133" y="4449955"/>
                </a:lnTo>
                <a:lnTo>
                  <a:pt x="2443078" y="4450434"/>
                </a:lnTo>
                <a:lnTo>
                  <a:pt x="2439863" y="4451737"/>
                </a:lnTo>
                <a:lnTo>
                  <a:pt x="2433512" y="4457784"/>
                </a:lnTo>
                <a:cubicBezTo>
                  <a:pt x="2422836" y="4467768"/>
                  <a:pt x="2413804" y="4475724"/>
                  <a:pt x="2400465" y="4488055"/>
                </a:cubicBezTo>
                <a:cubicBezTo>
                  <a:pt x="2400465" y="4488055"/>
                  <a:pt x="2400348" y="4488209"/>
                  <a:pt x="2400140" y="4488471"/>
                </a:cubicBezTo>
                <a:lnTo>
                  <a:pt x="2400052" y="4488579"/>
                </a:lnTo>
                <a:lnTo>
                  <a:pt x="2401965" y="4487378"/>
                </a:lnTo>
                <a:cubicBezTo>
                  <a:pt x="2407970" y="4484153"/>
                  <a:pt x="2416231" y="4480792"/>
                  <a:pt x="2418818" y="4479061"/>
                </a:cubicBezTo>
                <a:lnTo>
                  <a:pt x="2432197" y="4470442"/>
                </a:lnTo>
                <a:lnTo>
                  <a:pt x="2422500" y="4479278"/>
                </a:lnTo>
                <a:lnTo>
                  <a:pt x="2420942" y="4480007"/>
                </a:lnTo>
                <a:cubicBezTo>
                  <a:pt x="2417987" y="4481445"/>
                  <a:pt x="2414641" y="4483151"/>
                  <a:pt x="2410435" y="4485413"/>
                </a:cubicBezTo>
                <a:cubicBezTo>
                  <a:pt x="2409210" y="4485875"/>
                  <a:pt x="2403150" y="4489174"/>
                  <a:pt x="2399188" y="4490989"/>
                </a:cubicBezTo>
                <a:lnTo>
                  <a:pt x="2397273" y="4491726"/>
                </a:lnTo>
                <a:lnTo>
                  <a:pt x="2396461" y="4492617"/>
                </a:lnTo>
                <a:cubicBezTo>
                  <a:pt x="2394323" y="4494727"/>
                  <a:pt x="2391915" y="4496498"/>
                  <a:pt x="2390830" y="4495139"/>
                </a:cubicBezTo>
                <a:cubicBezTo>
                  <a:pt x="2390640" y="4493118"/>
                  <a:pt x="2405236" y="4481732"/>
                  <a:pt x="2405557" y="4480975"/>
                </a:cubicBezTo>
                <a:cubicBezTo>
                  <a:pt x="2412129" y="4474524"/>
                  <a:pt x="2418490" y="4468469"/>
                  <a:pt x="2424873" y="4462312"/>
                </a:cubicBezTo>
                <a:lnTo>
                  <a:pt x="2435392" y="4451884"/>
                </a:lnTo>
                <a:lnTo>
                  <a:pt x="2435226" y="4451049"/>
                </a:lnTo>
                <a:cubicBezTo>
                  <a:pt x="2435249" y="4450255"/>
                  <a:pt x="2435373" y="4449277"/>
                  <a:pt x="2435510" y="4448346"/>
                </a:cubicBezTo>
                <a:lnTo>
                  <a:pt x="2435552" y="4448074"/>
                </a:lnTo>
                <a:lnTo>
                  <a:pt x="2433015" y="4450494"/>
                </a:lnTo>
                <a:cubicBezTo>
                  <a:pt x="2429845" y="4453582"/>
                  <a:pt x="2427236" y="4456267"/>
                  <a:pt x="2426663" y="4456693"/>
                </a:cubicBezTo>
                <a:cubicBezTo>
                  <a:pt x="2412137" y="4470796"/>
                  <a:pt x="2396202" y="4485340"/>
                  <a:pt x="2379035" y="4502794"/>
                </a:cubicBezTo>
                <a:cubicBezTo>
                  <a:pt x="2379035" y="4502794"/>
                  <a:pt x="2369794" y="4511837"/>
                  <a:pt x="2369870" y="4509183"/>
                </a:cubicBezTo>
                <a:lnTo>
                  <a:pt x="2372281" y="4506649"/>
                </a:lnTo>
                <a:lnTo>
                  <a:pt x="2376606" y="4504090"/>
                </a:lnTo>
                <a:cubicBezTo>
                  <a:pt x="2378260" y="4503036"/>
                  <a:pt x="2379516" y="4502116"/>
                  <a:pt x="2379916" y="4501528"/>
                </a:cubicBezTo>
                <a:lnTo>
                  <a:pt x="2378192" y="4500985"/>
                </a:lnTo>
                <a:lnTo>
                  <a:pt x="2379111" y="4500138"/>
                </a:lnTo>
                <a:cubicBezTo>
                  <a:pt x="2378469" y="4501656"/>
                  <a:pt x="2389186" y="4491601"/>
                  <a:pt x="2386377" y="4490402"/>
                </a:cubicBezTo>
                <a:cubicBezTo>
                  <a:pt x="2385489" y="4490024"/>
                  <a:pt x="2375660" y="4500457"/>
                  <a:pt x="2373755" y="4502480"/>
                </a:cubicBezTo>
                <a:lnTo>
                  <a:pt x="2372944" y="4503215"/>
                </a:lnTo>
                <a:lnTo>
                  <a:pt x="2372801" y="4503277"/>
                </a:lnTo>
                <a:lnTo>
                  <a:pt x="2369717" y="4505019"/>
                </a:lnTo>
                <a:lnTo>
                  <a:pt x="2386976" y="4487130"/>
                </a:lnTo>
                <a:cubicBezTo>
                  <a:pt x="2395881" y="4478263"/>
                  <a:pt x="2405095" y="4469283"/>
                  <a:pt x="2414497" y="4459860"/>
                </a:cubicBezTo>
                <a:cubicBezTo>
                  <a:pt x="2414497" y="4459860"/>
                  <a:pt x="2419211" y="4459036"/>
                  <a:pt x="2418079" y="4456762"/>
                </a:cubicBezTo>
                <a:cubicBezTo>
                  <a:pt x="2417365" y="4455562"/>
                  <a:pt x="2408498" y="4463719"/>
                  <a:pt x="2413610" y="4459482"/>
                </a:cubicBezTo>
                <a:cubicBezTo>
                  <a:pt x="2396787" y="4473647"/>
                  <a:pt x="2379490" y="4493882"/>
                  <a:pt x="2362156" y="4506785"/>
                </a:cubicBezTo>
                <a:cubicBezTo>
                  <a:pt x="2375871" y="4489649"/>
                  <a:pt x="2398691" y="4471625"/>
                  <a:pt x="2415964" y="4453918"/>
                </a:cubicBezTo>
                <a:cubicBezTo>
                  <a:pt x="2416730" y="4453349"/>
                  <a:pt x="2418644" y="4451405"/>
                  <a:pt x="2420127" y="4449501"/>
                </a:cubicBezTo>
                <a:lnTo>
                  <a:pt x="2420582" y="4448792"/>
                </a:lnTo>
                <a:lnTo>
                  <a:pt x="2420295" y="4448955"/>
                </a:lnTo>
                <a:lnTo>
                  <a:pt x="2418971" y="4449680"/>
                </a:lnTo>
                <a:lnTo>
                  <a:pt x="2421572" y="4447251"/>
                </a:lnTo>
                <a:lnTo>
                  <a:pt x="2421830" y="4446850"/>
                </a:lnTo>
                <a:cubicBezTo>
                  <a:pt x="2422158" y="4446095"/>
                  <a:pt x="2422181" y="4445526"/>
                  <a:pt x="2421699" y="4445320"/>
                </a:cubicBezTo>
                <a:lnTo>
                  <a:pt x="2413156" y="4452720"/>
                </a:lnTo>
                <a:cubicBezTo>
                  <a:pt x="2405443" y="4460625"/>
                  <a:pt x="2396725" y="4468845"/>
                  <a:pt x="2388448" y="4475613"/>
                </a:cubicBezTo>
                <a:cubicBezTo>
                  <a:pt x="2394502" y="4468941"/>
                  <a:pt x="2401433" y="4462159"/>
                  <a:pt x="2408705" y="4455188"/>
                </a:cubicBezTo>
                <a:lnTo>
                  <a:pt x="2424790" y="4439641"/>
                </a:lnTo>
                <a:lnTo>
                  <a:pt x="2423349" y="4440728"/>
                </a:lnTo>
                <a:lnTo>
                  <a:pt x="2429692" y="4433682"/>
                </a:lnTo>
                <a:lnTo>
                  <a:pt x="2423377" y="4436727"/>
                </a:lnTo>
                <a:lnTo>
                  <a:pt x="2415980" y="4441152"/>
                </a:lnTo>
                <a:lnTo>
                  <a:pt x="2414142" y="4442732"/>
                </a:lnTo>
                <a:lnTo>
                  <a:pt x="2413360" y="4442940"/>
                </a:lnTo>
                <a:cubicBezTo>
                  <a:pt x="2412187" y="4443161"/>
                  <a:pt x="2411520" y="4443151"/>
                  <a:pt x="2411838" y="4442780"/>
                </a:cubicBezTo>
                <a:lnTo>
                  <a:pt x="2415662" y="4439342"/>
                </a:lnTo>
                <a:lnTo>
                  <a:pt x="2417554" y="4437251"/>
                </a:lnTo>
                <a:cubicBezTo>
                  <a:pt x="2419282" y="4435455"/>
                  <a:pt x="2421614" y="4433102"/>
                  <a:pt x="2424663" y="4430083"/>
                </a:cubicBezTo>
                <a:cubicBezTo>
                  <a:pt x="2428923" y="4425405"/>
                  <a:pt x="2432762" y="4421514"/>
                  <a:pt x="2436389" y="4417941"/>
                </a:cubicBezTo>
                <a:lnTo>
                  <a:pt x="2436926" y="4417416"/>
                </a:lnTo>
                <a:lnTo>
                  <a:pt x="2432790" y="4419955"/>
                </a:lnTo>
                <a:cubicBezTo>
                  <a:pt x="2429269" y="4422061"/>
                  <a:pt x="2425634" y="4424085"/>
                  <a:pt x="2425182" y="4423755"/>
                </a:cubicBezTo>
                <a:lnTo>
                  <a:pt x="2432119" y="4413932"/>
                </a:lnTo>
                <a:cubicBezTo>
                  <a:pt x="2431213" y="4413270"/>
                  <a:pt x="2392531" y="4433512"/>
                  <a:pt x="2409613" y="4422445"/>
                </a:cubicBezTo>
                <a:lnTo>
                  <a:pt x="2419060" y="4416737"/>
                </a:lnTo>
                <a:lnTo>
                  <a:pt x="2422926" y="4412462"/>
                </a:lnTo>
                <a:cubicBezTo>
                  <a:pt x="2424762" y="4410542"/>
                  <a:pt x="2426792" y="4408433"/>
                  <a:pt x="2428509" y="4406438"/>
                </a:cubicBezTo>
                <a:lnTo>
                  <a:pt x="2418851" y="4414117"/>
                </a:lnTo>
                <a:lnTo>
                  <a:pt x="2419109" y="4413468"/>
                </a:lnTo>
                <a:cubicBezTo>
                  <a:pt x="2420793" y="4409923"/>
                  <a:pt x="2422484" y="4407535"/>
                  <a:pt x="2424979" y="4405086"/>
                </a:cubicBezTo>
                <a:lnTo>
                  <a:pt x="2428211" y="4402444"/>
                </a:lnTo>
                <a:lnTo>
                  <a:pt x="2427257" y="4401219"/>
                </a:lnTo>
                <a:cubicBezTo>
                  <a:pt x="2426964" y="4400726"/>
                  <a:pt x="2426838" y="4400319"/>
                  <a:pt x="2426997" y="4400133"/>
                </a:cubicBezTo>
                <a:cubicBezTo>
                  <a:pt x="2420358" y="4402729"/>
                  <a:pt x="2416600" y="4408837"/>
                  <a:pt x="2410596" y="4410691"/>
                </a:cubicBezTo>
                <a:cubicBezTo>
                  <a:pt x="2408267" y="4411404"/>
                  <a:pt x="2407361" y="4410743"/>
                  <a:pt x="2404913" y="4410162"/>
                </a:cubicBezTo>
                <a:cubicBezTo>
                  <a:pt x="2398489" y="4410500"/>
                  <a:pt x="2393024" y="4415162"/>
                  <a:pt x="2387034" y="4418432"/>
                </a:cubicBezTo>
                <a:cubicBezTo>
                  <a:pt x="2373873" y="4424918"/>
                  <a:pt x="2364113" y="4432879"/>
                  <a:pt x="2350682" y="4437961"/>
                </a:cubicBezTo>
                <a:cubicBezTo>
                  <a:pt x="2363256" y="4428432"/>
                  <a:pt x="2373604" y="4423513"/>
                  <a:pt x="2386330" y="4414096"/>
                </a:cubicBezTo>
                <a:cubicBezTo>
                  <a:pt x="2388979" y="4411001"/>
                  <a:pt x="2396255" y="4407662"/>
                  <a:pt x="2405058" y="4402825"/>
                </a:cubicBezTo>
                <a:cubicBezTo>
                  <a:pt x="2406107" y="4402030"/>
                  <a:pt x="2408448" y="4400622"/>
                  <a:pt x="2411108" y="4399037"/>
                </a:cubicBezTo>
                <a:lnTo>
                  <a:pt x="2413228" y="4397749"/>
                </a:lnTo>
                <a:lnTo>
                  <a:pt x="2410331" y="4395505"/>
                </a:lnTo>
                <a:lnTo>
                  <a:pt x="2407943" y="4396732"/>
                </a:lnTo>
                <a:cubicBezTo>
                  <a:pt x="2404002" y="4398683"/>
                  <a:pt x="2400142" y="4400542"/>
                  <a:pt x="2399000" y="4401016"/>
                </a:cubicBezTo>
                <a:cubicBezTo>
                  <a:pt x="2398229" y="4401056"/>
                  <a:pt x="2397352" y="4400719"/>
                  <a:pt x="2396668" y="4400370"/>
                </a:cubicBezTo>
                <a:lnTo>
                  <a:pt x="2396578" y="4400316"/>
                </a:lnTo>
                <a:lnTo>
                  <a:pt x="2391686" y="4405159"/>
                </a:lnTo>
                <a:lnTo>
                  <a:pt x="2387928" y="4407773"/>
                </a:lnTo>
                <a:lnTo>
                  <a:pt x="2384876" y="4406013"/>
                </a:lnTo>
                <a:lnTo>
                  <a:pt x="2384322" y="4405701"/>
                </a:lnTo>
                <a:lnTo>
                  <a:pt x="2380320" y="4408502"/>
                </a:lnTo>
                <a:cubicBezTo>
                  <a:pt x="2375859" y="4410273"/>
                  <a:pt x="2368381" y="4417286"/>
                  <a:pt x="2364876" y="4415934"/>
                </a:cubicBezTo>
                <a:cubicBezTo>
                  <a:pt x="2361371" y="4414582"/>
                  <a:pt x="2372408" y="4412582"/>
                  <a:pt x="2367526" y="4412840"/>
                </a:cubicBezTo>
                <a:cubicBezTo>
                  <a:pt x="2361100" y="4413177"/>
                  <a:pt x="2347939" y="4419663"/>
                  <a:pt x="2363114" y="4410825"/>
                </a:cubicBezTo>
                <a:cubicBezTo>
                  <a:pt x="2368471" y="4407293"/>
                  <a:pt x="2372687" y="4405090"/>
                  <a:pt x="2376944" y="4402590"/>
                </a:cubicBezTo>
                <a:lnTo>
                  <a:pt x="2377769" y="4402003"/>
                </a:lnTo>
                <a:lnTo>
                  <a:pt x="2376707" y="4401403"/>
                </a:lnTo>
                <a:lnTo>
                  <a:pt x="2373664" y="4399782"/>
                </a:lnTo>
                <a:lnTo>
                  <a:pt x="2369685" y="4401722"/>
                </a:lnTo>
                <a:lnTo>
                  <a:pt x="2368785" y="4402147"/>
                </a:lnTo>
                <a:lnTo>
                  <a:pt x="2371913" y="4398851"/>
                </a:lnTo>
                <a:lnTo>
                  <a:pt x="2370872" y="4398296"/>
                </a:lnTo>
                <a:lnTo>
                  <a:pt x="2363901" y="4404314"/>
                </a:lnTo>
                <a:lnTo>
                  <a:pt x="2360180" y="4404792"/>
                </a:lnTo>
                <a:cubicBezTo>
                  <a:pt x="2358533" y="4404513"/>
                  <a:pt x="2363440" y="4402060"/>
                  <a:pt x="2366695" y="4399760"/>
                </a:cubicBezTo>
                <a:cubicBezTo>
                  <a:pt x="2344827" y="4407531"/>
                  <a:pt x="2328180" y="4421530"/>
                  <a:pt x="2307216" y="4429963"/>
                </a:cubicBezTo>
                <a:lnTo>
                  <a:pt x="2303722" y="4431550"/>
                </a:lnTo>
                <a:lnTo>
                  <a:pt x="2303867" y="4431378"/>
                </a:lnTo>
                <a:cubicBezTo>
                  <a:pt x="2306039" y="4428722"/>
                  <a:pt x="2315525" y="4421575"/>
                  <a:pt x="2318393" y="4417276"/>
                </a:cubicBezTo>
                <a:cubicBezTo>
                  <a:pt x="2321957" y="4411334"/>
                  <a:pt x="2310490" y="4423159"/>
                  <a:pt x="2308961" y="4424297"/>
                </a:cubicBezTo>
                <a:cubicBezTo>
                  <a:pt x="2306175" y="4427063"/>
                  <a:pt x="2303933" y="4429186"/>
                  <a:pt x="2301940" y="4431003"/>
                </a:cubicBezTo>
                <a:lnTo>
                  <a:pt x="2298754" y="4433805"/>
                </a:lnTo>
                <a:lnTo>
                  <a:pt x="2285934" y="4439625"/>
                </a:lnTo>
                <a:lnTo>
                  <a:pt x="2285650" y="4438529"/>
                </a:lnTo>
                <a:cubicBezTo>
                  <a:pt x="2285872" y="4438624"/>
                  <a:pt x="2285413" y="4439064"/>
                  <a:pt x="2284556" y="4439691"/>
                </a:cubicBezTo>
                <a:lnTo>
                  <a:pt x="2281806" y="4441499"/>
                </a:lnTo>
                <a:lnTo>
                  <a:pt x="2272225" y="4445848"/>
                </a:lnTo>
                <a:lnTo>
                  <a:pt x="2274937" y="4443212"/>
                </a:lnTo>
                <a:lnTo>
                  <a:pt x="2273207" y="4441266"/>
                </a:lnTo>
                <a:lnTo>
                  <a:pt x="2282477" y="4435639"/>
                </a:lnTo>
                <a:lnTo>
                  <a:pt x="2272159" y="4439970"/>
                </a:lnTo>
                <a:lnTo>
                  <a:pt x="2276087" y="4435549"/>
                </a:lnTo>
                <a:lnTo>
                  <a:pt x="2277651" y="4433566"/>
                </a:lnTo>
                <a:lnTo>
                  <a:pt x="2309376" y="4417659"/>
                </a:lnTo>
                <a:cubicBezTo>
                  <a:pt x="2329956" y="4406985"/>
                  <a:pt x="2350171" y="4395843"/>
                  <a:pt x="2369908" y="4383396"/>
                </a:cubicBezTo>
                <a:cubicBezTo>
                  <a:pt x="2371685" y="4382179"/>
                  <a:pt x="2377403" y="4379514"/>
                  <a:pt x="2382702" y="4376694"/>
                </a:cubicBezTo>
                <a:lnTo>
                  <a:pt x="2385002" y="4375335"/>
                </a:lnTo>
                <a:lnTo>
                  <a:pt x="2390607" y="4370098"/>
                </a:lnTo>
                <a:lnTo>
                  <a:pt x="2391659" y="4369130"/>
                </a:lnTo>
                <a:lnTo>
                  <a:pt x="2389639" y="4369235"/>
                </a:lnTo>
                <a:cubicBezTo>
                  <a:pt x="2379398" y="4374030"/>
                  <a:pt x="2371652" y="4379640"/>
                  <a:pt x="2365175" y="4383763"/>
                </a:cubicBezTo>
                <a:cubicBezTo>
                  <a:pt x="2357749" y="4386991"/>
                  <a:pt x="2347201" y="4395586"/>
                  <a:pt x="2340292" y="4396777"/>
                </a:cubicBezTo>
                <a:cubicBezTo>
                  <a:pt x="2338748" y="4396858"/>
                  <a:pt x="2336786" y="4395424"/>
                  <a:pt x="2336150" y="4396168"/>
                </a:cubicBezTo>
                <a:cubicBezTo>
                  <a:pt x="2331688" y="4397939"/>
                  <a:pt x="2320340" y="4405748"/>
                  <a:pt x="2314972" y="4406858"/>
                </a:cubicBezTo>
                <a:cubicBezTo>
                  <a:pt x="2312537" y="4407695"/>
                  <a:pt x="2309818" y="4405711"/>
                  <a:pt x="2309818" y="4405711"/>
                </a:cubicBezTo>
                <a:cubicBezTo>
                  <a:pt x="2309818" y="4405711"/>
                  <a:pt x="2309237" y="4405889"/>
                  <a:pt x="2308482" y="4406268"/>
                </a:cubicBezTo>
                <a:lnTo>
                  <a:pt x="2307439" y="4407045"/>
                </a:lnTo>
                <a:lnTo>
                  <a:pt x="2305582" y="4407738"/>
                </a:lnTo>
                <a:lnTo>
                  <a:pt x="2305240" y="4407548"/>
                </a:lnTo>
                <a:cubicBezTo>
                  <a:pt x="2305046" y="4407558"/>
                  <a:pt x="2304888" y="4407744"/>
                  <a:pt x="2304571" y="4408115"/>
                </a:cubicBezTo>
                <a:lnTo>
                  <a:pt x="2305582" y="4407738"/>
                </a:lnTo>
                <a:lnTo>
                  <a:pt x="2306112" y="4408033"/>
                </a:lnTo>
                <a:cubicBezTo>
                  <a:pt x="2303028" y="4408195"/>
                  <a:pt x="2299308" y="4409101"/>
                  <a:pt x="2299308" y="4409101"/>
                </a:cubicBezTo>
                <a:cubicBezTo>
                  <a:pt x="2297075" y="4406262"/>
                  <a:pt x="2314281" y="4403939"/>
                  <a:pt x="2321121" y="4397668"/>
                </a:cubicBezTo>
                <a:cubicBezTo>
                  <a:pt x="2321757" y="4396925"/>
                  <a:pt x="2322866" y="4393911"/>
                  <a:pt x="2323501" y="4393169"/>
                </a:cubicBezTo>
                <a:cubicBezTo>
                  <a:pt x="2328328" y="4389249"/>
                  <a:pt x="2334955" y="4385236"/>
                  <a:pt x="2341961" y="4380493"/>
                </a:cubicBezTo>
                <a:cubicBezTo>
                  <a:pt x="2344880" y="4378803"/>
                  <a:pt x="2369765" y="4365789"/>
                  <a:pt x="2370401" y="4365046"/>
                </a:cubicBezTo>
                <a:cubicBezTo>
                  <a:pt x="2370266" y="4364344"/>
                  <a:pt x="2368778" y="4363861"/>
                  <a:pt x="2367117" y="4363579"/>
                </a:cubicBezTo>
                <a:lnTo>
                  <a:pt x="2364313" y="4363410"/>
                </a:lnTo>
                <a:lnTo>
                  <a:pt x="2358942" y="4366650"/>
                </a:lnTo>
                <a:cubicBezTo>
                  <a:pt x="2350867" y="4372387"/>
                  <a:pt x="2342929" y="4378944"/>
                  <a:pt x="2340982" y="4377832"/>
                </a:cubicBezTo>
                <a:cubicBezTo>
                  <a:pt x="2339618" y="4377414"/>
                  <a:pt x="2340318" y="4375499"/>
                  <a:pt x="2341907" y="4373034"/>
                </a:cubicBezTo>
                <a:lnTo>
                  <a:pt x="2344143" y="4370138"/>
                </a:lnTo>
                <a:lnTo>
                  <a:pt x="2339659" y="4372575"/>
                </a:lnTo>
                <a:cubicBezTo>
                  <a:pt x="2331490" y="4376670"/>
                  <a:pt x="2324214" y="4380009"/>
                  <a:pt x="2321401" y="4381575"/>
                </a:cubicBezTo>
                <a:cubicBezTo>
                  <a:pt x="2304738" y="4389427"/>
                  <a:pt x="2289483" y="4396998"/>
                  <a:pt x="2274612" y="4404371"/>
                </a:cubicBezTo>
                <a:lnTo>
                  <a:pt x="2271492" y="4405886"/>
                </a:lnTo>
                <a:lnTo>
                  <a:pt x="2273702" y="4402828"/>
                </a:lnTo>
                <a:lnTo>
                  <a:pt x="2274373" y="4401701"/>
                </a:lnTo>
                <a:lnTo>
                  <a:pt x="2283936" y="4396669"/>
                </a:lnTo>
                <a:cubicBezTo>
                  <a:pt x="2289821" y="4393522"/>
                  <a:pt x="2305535" y="4387494"/>
                  <a:pt x="2308821" y="4383656"/>
                </a:cubicBezTo>
                <a:cubicBezTo>
                  <a:pt x="2310092" y="4382170"/>
                  <a:pt x="2307374" y="4380186"/>
                  <a:pt x="2308330" y="4377062"/>
                </a:cubicBezTo>
                <a:cubicBezTo>
                  <a:pt x="2310073" y="4373305"/>
                  <a:pt x="2313309" y="4373253"/>
                  <a:pt x="2319042" y="4369996"/>
                </a:cubicBezTo>
                <a:cubicBezTo>
                  <a:pt x="2323235" y="4366820"/>
                  <a:pt x="2325884" y="4363725"/>
                  <a:pt x="2328804" y="4362034"/>
                </a:cubicBezTo>
                <a:lnTo>
                  <a:pt x="2355448" y="4346722"/>
                </a:lnTo>
                <a:lnTo>
                  <a:pt x="2357318" y="4344914"/>
                </a:lnTo>
                <a:lnTo>
                  <a:pt x="2351607" y="4348658"/>
                </a:lnTo>
                <a:cubicBezTo>
                  <a:pt x="2346068" y="4352260"/>
                  <a:pt x="2340815" y="4355314"/>
                  <a:pt x="2337231" y="4355916"/>
                </a:cubicBezTo>
                <a:cubicBezTo>
                  <a:pt x="2335054" y="4356740"/>
                  <a:pt x="2333091" y="4355307"/>
                  <a:pt x="2331549" y="4355388"/>
                </a:cubicBezTo>
                <a:cubicBezTo>
                  <a:pt x="2329265" y="4356335"/>
                  <a:pt x="2325179" y="4359388"/>
                  <a:pt x="2320566" y="4361049"/>
                </a:cubicBezTo>
                <a:cubicBezTo>
                  <a:pt x="2317647" y="4362740"/>
                  <a:pt x="2302838" y="4369430"/>
                  <a:pt x="2311221" y="4363078"/>
                </a:cubicBezTo>
                <a:cubicBezTo>
                  <a:pt x="2316155" y="4359035"/>
                  <a:pt x="2324487" y="4356469"/>
                  <a:pt x="2327302" y="4354902"/>
                </a:cubicBezTo>
                <a:cubicBezTo>
                  <a:pt x="2330372" y="4353322"/>
                  <a:pt x="2331329" y="4350198"/>
                  <a:pt x="2331964" y="4349455"/>
                </a:cubicBezTo>
                <a:cubicBezTo>
                  <a:pt x="2334294" y="4348741"/>
                  <a:pt x="2335941" y="4348536"/>
                  <a:pt x="2338755" y="4346970"/>
                </a:cubicBezTo>
                <a:cubicBezTo>
                  <a:pt x="2339392" y="4346227"/>
                  <a:pt x="2342041" y="4343132"/>
                  <a:pt x="2343312" y="4341647"/>
                </a:cubicBezTo>
                <a:lnTo>
                  <a:pt x="2355344" y="4334311"/>
                </a:lnTo>
                <a:lnTo>
                  <a:pt x="2355841" y="4332946"/>
                </a:lnTo>
                <a:lnTo>
                  <a:pt x="2356277" y="4332368"/>
                </a:lnTo>
                <a:lnTo>
                  <a:pt x="2355473" y="4334233"/>
                </a:lnTo>
                <a:lnTo>
                  <a:pt x="2359229" y="4331942"/>
                </a:lnTo>
                <a:cubicBezTo>
                  <a:pt x="2365598" y="4327943"/>
                  <a:pt x="2381514" y="4318239"/>
                  <a:pt x="2368884" y="4324105"/>
                </a:cubicBezTo>
                <a:lnTo>
                  <a:pt x="2358055" y="4329888"/>
                </a:lnTo>
                <a:lnTo>
                  <a:pt x="2351139" y="4333581"/>
                </a:lnTo>
                <a:cubicBezTo>
                  <a:pt x="2345295" y="4337108"/>
                  <a:pt x="2339566" y="4340721"/>
                  <a:pt x="2334074" y="4343551"/>
                </a:cubicBezTo>
                <a:cubicBezTo>
                  <a:pt x="2329353" y="4346342"/>
                  <a:pt x="2324180" y="4348800"/>
                  <a:pt x="2318913" y="4351191"/>
                </a:cubicBezTo>
                <a:lnTo>
                  <a:pt x="2315009" y="4352985"/>
                </a:lnTo>
                <a:lnTo>
                  <a:pt x="2315667" y="4352370"/>
                </a:lnTo>
                <a:lnTo>
                  <a:pt x="2321102" y="4347256"/>
                </a:lnTo>
                <a:lnTo>
                  <a:pt x="2330569" y="4342199"/>
                </a:lnTo>
                <a:cubicBezTo>
                  <a:pt x="2337995" y="4338971"/>
                  <a:pt x="2349084" y="4333186"/>
                  <a:pt x="2338833" y="4334553"/>
                </a:cubicBezTo>
                <a:lnTo>
                  <a:pt x="2331887" y="4337219"/>
                </a:lnTo>
                <a:lnTo>
                  <a:pt x="2344085" y="4326230"/>
                </a:lnTo>
                <a:lnTo>
                  <a:pt x="2359985" y="4311574"/>
                </a:lnTo>
                <a:lnTo>
                  <a:pt x="2361506" y="4307452"/>
                </a:lnTo>
                <a:lnTo>
                  <a:pt x="2329757" y="4334351"/>
                </a:lnTo>
                <a:cubicBezTo>
                  <a:pt x="2324852" y="4338303"/>
                  <a:pt x="2324533" y="4337719"/>
                  <a:pt x="2325932" y="4335648"/>
                </a:cubicBezTo>
                <a:lnTo>
                  <a:pt x="2328395" y="4332763"/>
                </a:lnTo>
                <a:lnTo>
                  <a:pt x="2326733" y="4334518"/>
                </a:lnTo>
                <a:cubicBezTo>
                  <a:pt x="2322720" y="4339294"/>
                  <a:pt x="2319373" y="4343672"/>
                  <a:pt x="2316724" y="4342979"/>
                </a:cubicBezTo>
                <a:lnTo>
                  <a:pt x="2317415" y="4340506"/>
                </a:lnTo>
                <a:lnTo>
                  <a:pt x="2324714" y="4333697"/>
                </a:lnTo>
                <a:cubicBezTo>
                  <a:pt x="2334619" y="4324767"/>
                  <a:pt x="2344390" y="4316001"/>
                  <a:pt x="2353702" y="4306889"/>
                </a:cubicBezTo>
                <a:lnTo>
                  <a:pt x="2360699" y="4300841"/>
                </a:lnTo>
                <a:lnTo>
                  <a:pt x="2360756" y="4300258"/>
                </a:lnTo>
                <a:cubicBezTo>
                  <a:pt x="2360872" y="4299838"/>
                  <a:pt x="2361076" y="4299646"/>
                  <a:pt x="2361463" y="4299676"/>
                </a:cubicBezTo>
                <a:lnTo>
                  <a:pt x="2361208" y="4300403"/>
                </a:lnTo>
                <a:lnTo>
                  <a:pt x="2365464" y="4296725"/>
                </a:lnTo>
                <a:lnTo>
                  <a:pt x="2365913" y="4295506"/>
                </a:lnTo>
                <a:lnTo>
                  <a:pt x="2368747" y="4288594"/>
                </a:lnTo>
                <a:lnTo>
                  <a:pt x="2365942" y="4290802"/>
                </a:lnTo>
                <a:lnTo>
                  <a:pt x="2364480" y="4292117"/>
                </a:lnTo>
                <a:lnTo>
                  <a:pt x="2362360" y="4297126"/>
                </a:lnTo>
                <a:cubicBezTo>
                  <a:pt x="2362827" y="4295439"/>
                  <a:pt x="2363080" y="4294183"/>
                  <a:pt x="2363437" y="4293160"/>
                </a:cubicBezTo>
                <a:lnTo>
                  <a:pt x="2363606" y="4292903"/>
                </a:lnTo>
                <a:lnTo>
                  <a:pt x="2331924" y="4321393"/>
                </a:lnTo>
                <a:cubicBezTo>
                  <a:pt x="2339930" y="4312794"/>
                  <a:pt x="2348602" y="4304478"/>
                  <a:pt x="2357652" y="4296194"/>
                </a:cubicBezTo>
                <a:lnTo>
                  <a:pt x="2365735" y="4288976"/>
                </a:lnTo>
                <a:lnTo>
                  <a:pt x="2365951" y="4288402"/>
                </a:lnTo>
                <a:lnTo>
                  <a:pt x="2330941" y="4315658"/>
                </a:lnTo>
                <a:lnTo>
                  <a:pt x="2308080" y="4335738"/>
                </a:lnTo>
                <a:lnTo>
                  <a:pt x="2304449" y="4337652"/>
                </a:lnTo>
                <a:cubicBezTo>
                  <a:pt x="2302942" y="4338103"/>
                  <a:pt x="2301998" y="4337992"/>
                  <a:pt x="2302012" y="4336969"/>
                </a:cubicBezTo>
                <a:lnTo>
                  <a:pt x="2302474" y="4336109"/>
                </a:lnTo>
                <a:lnTo>
                  <a:pt x="2291086" y="4346507"/>
                </a:lnTo>
                <a:cubicBezTo>
                  <a:pt x="2291086" y="4346507"/>
                  <a:pt x="2283621" y="4356307"/>
                  <a:pt x="2281453" y="4353591"/>
                </a:cubicBezTo>
                <a:cubicBezTo>
                  <a:pt x="2281262" y="4351568"/>
                  <a:pt x="2295859" y="4340184"/>
                  <a:pt x="2296180" y="4339425"/>
                </a:cubicBezTo>
                <a:cubicBezTo>
                  <a:pt x="2302751" y="4332975"/>
                  <a:pt x="2309112" y="4326920"/>
                  <a:pt x="2315495" y="4320762"/>
                </a:cubicBezTo>
                <a:lnTo>
                  <a:pt x="2330550" y="4305837"/>
                </a:lnTo>
                <a:lnTo>
                  <a:pt x="2329136" y="4304349"/>
                </a:lnTo>
                <a:lnTo>
                  <a:pt x="2328438" y="4304519"/>
                </a:lnTo>
                <a:lnTo>
                  <a:pt x="2326939" y="4305793"/>
                </a:lnTo>
                <a:cubicBezTo>
                  <a:pt x="2322434" y="4309991"/>
                  <a:pt x="2318049" y="4314576"/>
                  <a:pt x="2317285" y="4315145"/>
                </a:cubicBezTo>
                <a:cubicBezTo>
                  <a:pt x="2302759" y="4329247"/>
                  <a:pt x="2286823" y="4343792"/>
                  <a:pt x="2269657" y="4361246"/>
                </a:cubicBezTo>
                <a:cubicBezTo>
                  <a:pt x="2269657" y="4361246"/>
                  <a:pt x="2260416" y="4370287"/>
                  <a:pt x="2260492" y="4367633"/>
                </a:cubicBezTo>
                <a:lnTo>
                  <a:pt x="2262903" y="4365099"/>
                </a:lnTo>
                <a:lnTo>
                  <a:pt x="2267229" y="4362542"/>
                </a:lnTo>
                <a:cubicBezTo>
                  <a:pt x="2268883" y="4361487"/>
                  <a:pt x="2270138" y="4360568"/>
                  <a:pt x="2270538" y="4359980"/>
                </a:cubicBezTo>
                <a:lnTo>
                  <a:pt x="2268814" y="4359435"/>
                </a:lnTo>
                <a:lnTo>
                  <a:pt x="2269734" y="4358590"/>
                </a:lnTo>
                <a:cubicBezTo>
                  <a:pt x="2269091" y="4360107"/>
                  <a:pt x="2279808" y="4350052"/>
                  <a:pt x="2276999" y="4348853"/>
                </a:cubicBezTo>
                <a:cubicBezTo>
                  <a:pt x="2276111" y="4348474"/>
                  <a:pt x="2266282" y="4358908"/>
                  <a:pt x="2264377" y="4360932"/>
                </a:cubicBezTo>
                <a:lnTo>
                  <a:pt x="2263565" y="4361667"/>
                </a:lnTo>
                <a:lnTo>
                  <a:pt x="2263423" y="4361728"/>
                </a:lnTo>
                <a:lnTo>
                  <a:pt x="2260339" y="4363471"/>
                </a:lnTo>
                <a:lnTo>
                  <a:pt x="2277598" y="4345582"/>
                </a:lnTo>
                <a:cubicBezTo>
                  <a:pt x="2286503" y="4336714"/>
                  <a:pt x="2295717" y="4327733"/>
                  <a:pt x="2305119" y="4318311"/>
                </a:cubicBezTo>
                <a:cubicBezTo>
                  <a:pt x="2305119" y="4318311"/>
                  <a:pt x="2309833" y="4317488"/>
                  <a:pt x="2308701" y="4315212"/>
                </a:cubicBezTo>
                <a:cubicBezTo>
                  <a:pt x="2307987" y="4314012"/>
                  <a:pt x="2299120" y="4322171"/>
                  <a:pt x="2304232" y="4317933"/>
                </a:cubicBezTo>
                <a:cubicBezTo>
                  <a:pt x="2287408" y="4332100"/>
                  <a:pt x="2270114" y="4352333"/>
                  <a:pt x="2252777" y="4365236"/>
                </a:cubicBezTo>
                <a:cubicBezTo>
                  <a:pt x="2266492" y="4348101"/>
                  <a:pt x="2289313" y="4330076"/>
                  <a:pt x="2306587" y="4312370"/>
                </a:cubicBezTo>
                <a:cubicBezTo>
                  <a:pt x="2307352" y="4311801"/>
                  <a:pt x="2309266" y="4309855"/>
                  <a:pt x="2310749" y="4307951"/>
                </a:cubicBezTo>
                <a:lnTo>
                  <a:pt x="2312258" y="4303944"/>
                </a:lnTo>
                <a:lnTo>
                  <a:pt x="2312243" y="4303840"/>
                </a:lnTo>
                <a:lnTo>
                  <a:pt x="2303778" y="4311171"/>
                </a:lnTo>
                <a:cubicBezTo>
                  <a:pt x="2296066" y="4319075"/>
                  <a:pt x="2287347" y="4327296"/>
                  <a:pt x="2279070" y="4334063"/>
                </a:cubicBezTo>
                <a:cubicBezTo>
                  <a:pt x="2285124" y="4327392"/>
                  <a:pt x="2292055" y="4320609"/>
                  <a:pt x="2299327" y="4313638"/>
                </a:cubicBezTo>
                <a:lnTo>
                  <a:pt x="2314705" y="4298777"/>
                </a:lnTo>
                <a:lnTo>
                  <a:pt x="2316043" y="4296574"/>
                </a:lnTo>
                <a:cubicBezTo>
                  <a:pt x="2319766" y="4291782"/>
                  <a:pt x="2325328" y="4286173"/>
                  <a:pt x="2330400" y="4280857"/>
                </a:cubicBezTo>
                <a:lnTo>
                  <a:pt x="2387584" y="4229277"/>
                </a:lnTo>
                <a:lnTo>
                  <a:pt x="2389665" y="4223116"/>
                </a:lnTo>
                <a:lnTo>
                  <a:pt x="2393065" y="4215263"/>
                </a:lnTo>
                <a:lnTo>
                  <a:pt x="2378808" y="4225713"/>
                </a:lnTo>
                <a:lnTo>
                  <a:pt x="2374724" y="4228532"/>
                </a:lnTo>
                <a:lnTo>
                  <a:pt x="2372820" y="4232794"/>
                </a:lnTo>
                <a:cubicBezTo>
                  <a:pt x="2370416" y="4237629"/>
                  <a:pt x="2368361" y="4240963"/>
                  <a:pt x="2366973" y="4241523"/>
                </a:cubicBezTo>
                <a:cubicBezTo>
                  <a:pt x="2363602" y="4242001"/>
                  <a:pt x="2363260" y="4240980"/>
                  <a:pt x="2363882" y="4239268"/>
                </a:cubicBezTo>
                <a:lnTo>
                  <a:pt x="2365826" y="4234671"/>
                </a:lnTo>
                <a:lnTo>
                  <a:pt x="2350192" y="4245458"/>
                </a:lnTo>
                <a:cubicBezTo>
                  <a:pt x="2339526" y="4251844"/>
                  <a:pt x="2304889" y="4288914"/>
                  <a:pt x="2297628" y="4288704"/>
                </a:cubicBezTo>
                <a:cubicBezTo>
                  <a:pt x="2289401" y="4286792"/>
                  <a:pt x="2297383" y="4284292"/>
                  <a:pt x="2300069" y="4280406"/>
                </a:cubicBezTo>
                <a:cubicBezTo>
                  <a:pt x="2303033" y="4273694"/>
                  <a:pt x="2303347" y="4266288"/>
                  <a:pt x="2306998" y="4264103"/>
                </a:cubicBezTo>
                <a:cubicBezTo>
                  <a:pt x="2313771" y="4255490"/>
                  <a:pt x="2324105" y="4247023"/>
                  <a:pt x="2336325" y="4238235"/>
                </a:cubicBezTo>
                <a:lnTo>
                  <a:pt x="2367357" y="4217010"/>
                </a:lnTo>
                <a:lnTo>
                  <a:pt x="2367446" y="4215148"/>
                </a:lnTo>
                <a:lnTo>
                  <a:pt x="2372314" y="4204202"/>
                </a:lnTo>
                <a:lnTo>
                  <a:pt x="2365638" y="4209765"/>
                </a:lnTo>
                <a:cubicBezTo>
                  <a:pt x="2359858" y="4214412"/>
                  <a:pt x="2354485" y="4218200"/>
                  <a:pt x="2349651" y="4219954"/>
                </a:cubicBezTo>
                <a:cubicBezTo>
                  <a:pt x="2344319" y="4223146"/>
                  <a:pt x="2340545" y="4220468"/>
                  <a:pt x="2330879" y="4223977"/>
                </a:cubicBezTo>
                <a:cubicBezTo>
                  <a:pt x="2323861" y="4228179"/>
                  <a:pt x="2318932" y="4236067"/>
                  <a:pt x="2312755" y="4237108"/>
                </a:cubicBezTo>
                <a:cubicBezTo>
                  <a:pt x="2284720" y="4249336"/>
                  <a:pt x="2292161" y="4221330"/>
                  <a:pt x="2310286" y="4208200"/>
                </a:cubicBezTo>
                <a:cubicBezTo>
                  <a:pt x="2301584" y="4213410"/>
                  <a:pt x="2295530" y="4219315"/>
                  <a:pt x="2287791" y="4226226"/>
                </a:cubicBezTo>
                <a:cubicBezTo>
                  <a:pt x="2281739" y="4232129"/>
                  <a:pt x="2268387" y="4245060"/>
                  <a:pt x="2266423" y="4246237"/>
                </a:cubicBezTo>
                <a:cubicBezTo>
                  <a:pt x="2260406" y="4247560"/>
                  <a:pt x="2267740" y="4235952"/>
                  <a:pt x="2268460" y="4233243"/>
                </a:cubicBezTo>
                <a:cubicBezTo>
                  <a:pt x="2270740" y="4224661"/>
                  <a:pt x="2258072" y="4239461"/>
                  <a:pt x="2263002" y="4231573"/>
                </a:cubicBezTo>
                <a:cubicBezTo>
                  <a:pt x="2263722" y="4228863"/>
                  <a:pt x="2267091" y="4226846"/>
                  <a:pt x="2267091" y="4226846"/>
                </a:cubicBezTo>
                <a:cubicBezTo>
                  <a:pt x="2285252" y="4209136"/>
                  <a:pt x="2303216" y="4195721"/>
                  <a:pt x="2319412" y="4179187"/>
                </a:cubicBezTo>
                <a:cubicBezTo>
                  <a:pt x="2326429" y="4174986"/>
                  <a:pt x="2328710" y="4166404"/>
                  <a:pt x="2336448" y="4159492"/>
                </a:cubicBezTo>
                <a:lnTo>
                  <a:pt x="2344275" y="4153523"/>
                </a:lnTo>
                <a:lnTo>
                  <a:pt x="2354005" y="4130792"/>
                </a:lnTo>
                <a:cubicBezTo>
                  <a:pt x="2358185" y="4124469"/>
                  <a:pt x="2357603" y="4115601"/>
                  <a:pt x="2361601" y="4106476"/>
                </a:cubicBezTo>
                <a:cubicBezTo>
                  <a:pt x="2378212" y="4065448"/>
                  <a:pt x="2406325" y="4026010"/>
                  <a:pt x="2432064" y="3984005"/>
                </a:cubicBezTo>
                <a:cubicBezTo>
                  <a:pt x="2453305" y="3949124"/>
                  <a:pt x="2475627" y="3914443"/>
                  <a:pt x="2498763" y="3880097"/>
                </a:cubicBezTo>
                <a:lnTo>
                  <a:pt x="2519340" y="3850654"/>
                </a:lnTo>
                <a:lnTo>
                  <a:pt x="2423796" y="3904810"/>
                </a:lnTo>
                <a:cubicBezTo>
                  <a:pt x="2357642" y="3944103"/>
                  <a:pt x="2293469" y="3984916"/>
                  <a:pt x="2236699" y="4026707"/>
                </a:cubicBezTo>
                <a:cubicBezTo>
                  <a:pt x="2224215" y="4037201"/>
                  <a:pt x="2159399" y="4091609"/>
                  <a:pt x="2153122" y="4085805"/>
                </a:cubicBezTo>
                <a:cubicBezTo>
                  <a:pt x="2150567" y="4081295"/>
                  <a:pt x="2170215" y="4050912"/>
                  <a:pt x="2170215" y="4050912"/>
                </a:cubicBezTo>
                <a:cubicBezTo>
                  <a:pt x="2178023" y="4042713"/>
                  <a:pt x="2192739" y="4030884"/>
                  <a:pt x="2207828" y="4018830"/>
                </a:cubicBezTo>
                <a:cubicBezTo>
                  <a:pt x="2245068" y="3986970"/>
                  <a:pt x="2301442" y="3950197"/>
                  <a:pt x="2346287" y="3920328"/>
                </a:cubicBezTo>
                <a:cubicBezTo>
                  <a:pt x="2411215" y="3876672"/>
                  <a:pt x="2472308" y="3840095"/>
                  <a:pt x="2531530" y="3807027"/>
                </a:cubicBezTo>
                <a:lnTo>
                  <a:pt x="2560600" y="3791618"/>
                </a:lnTo>
                <a:lnTo>
                  <a:pt x="2561182" y="3790784"/>
                </a:lnTo>
                <a:lnTo>
                  <a:pt x="2567735" y="3781999"/>
                </a:lnTo>
                <a:lnTo>
                  <a:pt x="2497910" y="3820551"/>
                </a:lnTo>
                <a:cubicBezTo>
                  <a:pt x="2400518" y="3876913"/>
                  <a:pt x="2305049" y="3937219"/>
                  <a:pt x="2224287" y="3993373"/>
                </a:cubicBezTo>
                <a:cubicBezTo>
                  <a:pt x="2190973" y="4016338"/>
                  <a:pt x="2164260" y="4050953"/>
                  <a:pt x="2134599" y="4053111"/>
                </a:cubicBezTo>
                <a:cubicBezTo>
                  <a:pt x="2131090" y="4052193"/>
                  <a:pt x="2122745" y="4054170"/>
                  <a:pt x="2120514" y="4055505"/>
                </a:cubicBezTo>
                <a:cubicBezTo>
                  <a:pt x="2122745" y="4054170"/>
                  <a:pt x="2106846" y="4048088"/>
                  <a:pt x="2105892" y="4051678"/>
                </a:cubicBezTo>
                <a:cubicBezTo>
                  <a:pt x="2105569" y="4045833"/>
                  <a:pt x="2113914" y="4043856"/>
                  <a:pt x="2117099" y="4038929"/>
                </a:cubicBezTo>
                <a:cubicBezTo>
                  <a:pt x="2122889" y="4032443"/>
                  <a:pt x="2122353" y="4026222"/>
                  <a:pt x="2123307" y="4022631"/>
                </a:cubicBezTo>
                <a:cubicBezTo>
                  <a:pt x="2141581" y="4005650"/>
                  <a:pt x="2117567" y="4023049"/>
                  <a:pt x="2105082" y="4033542"/>
                </a:cubicBezTo>
                <a:lnTo>
                  <a:pt x="2111166" y="4027646"/>
                </a:lnTo>
                <a:lnTo>
                  <a:pt x="2101894" y="4035452"/>
                </a:lnTo>
                <a:lnTo>
                  <a:pt x="2105082" y="4033542"/>
                </a:lnTo>
                <a:cubicBezTo>
                  <a:pt x="2102187" y="4036786"/>
                  <a:pt x="2098734" y="4040363"/>
                  <a:pt x="2095846" y="4042847"/>
                </a:cubicBezTo>
                <a:lnTo>
                  <a:pt x="2093001" y="4044183"/>
                </a:lnTo>
                <a:lnTo>
                  <a:pt x="2088809" y="4048595"/>
                </a:lnTo>
                <a:cubicBezTo>
                  <a:pt x="2085549" y="4052060"/>
                  <a:pt x="2082298" y="4055340"/>
                  <a:pt x="2078762" y="4058124"/>
                </a:cubicBezTo>
                <a:lnTo>
                  <a:pt x="2072348" y="4062214"/>
                </a:lnTo>
                <a:lnTo>
                  <a:pt x="2072142" y="4060756"/>
                </a:lnTo>
                <a:cubicBezTo>
                  <a:pt x="2083727" y="4051014"/>
                  <a:pt x="2093232" y="4042500"/>
                  <a:pt x="2079050" y="4053274"/>
                </a:cubicBezTo>
                <a:lnTo>
                  <a:pt x="2071395" y="4059257"/>
                </a:lnTo>
                <a:lnTo>
                  <a:pt x="2071391" y="4059250"/>
                </a:lnTo>
                <a:lnTo>
                  <a:pt x="2071334" y="4059305"/>
                </a:lnTo>
                <a:lnTo>
                  <a:pt x="2056174" y="4071149"/>
                </a:lnTo>
                <a:cubicBezTo>
                  <a:pt x="2058087" y="4070185"/>
                  <a:pt x="2062184" y="4067336"/>
                  <a:pt x="2065658" y="4064665"/>
                </a:cubicBezTo>
                <a:lnTo>
                  <a:pt x="2071334" y="4059305"/>
                </a:lnTo>
                <a:lnTo>
                  <a:pt x="2071395" y="4059257"/>
                </a:lnTo>
                <a:lnTo>
                  <a:pt x="2072142" y="4060756"/>
                </a:lnTo>
                <a:cubicBezTo>
                  <a:pt x="2063272" y="4068046"/>
                  <a:pt x="2052800" y="4075840"/>
                  <a:pt x="2051624" y="4075339"/>
                </a:cubicBezTo>
                <a:cubicBezTo>
                  <a:pt x="2052800" y="4075840"/>
                  <a:pt x="2054999" y="4070646"/>
                  <a:pt x="2054999" y="4070646"/>
                </a:cubicBezTo>
                <a:cubicBezTo>
                  <a:pt x="2056276" y="4067632"/>
                  <a:pt x="2052648" y="4069643"/>
                  <a:pt x="2054421" y="4065455"/>
                </a:cubicBezTo>
                <a:cubicBezTo>
                  <a:pt x="2056873" y="4062942"/>
                  <a:pt x="2064143" y="4056155"/>
                  <a:pt x="2069117" y="4050959"/>
                </a:cubicBezTo>
                <a:cubicBezTo>
                  <a:pt x="2084748" y="4036170"/>
                  <a:pt x="2101555" y="4020105"/>
                  <a:pt x="2118723" y="4004487"/>
                </a:cubicBezTo>
                <a:lnTo>
                  <a:pt x="2121393" y="4002229"/>
                </a:lnTo>
                <a:lnTo>
                  <a:pt x="2121471" y="4002121"/>
                </a:lnTo>
                <a:cubicBezTo>
                  <a:pt x="2125631" y="3996894"/>
                  <a:pt x="2129173" y="3993201"/>
                  <a:pt x="2131260" y="3992707"/>
                </a:cubicBezTo>
                <a:lnTo>
                  <a:pt x="2136963" y="3989060"/>
                </a:lnTo>
                <a:lnTo>
                  <a:pt x="2159929" y="3969638"/>
                </a:lnTo>
                <a:lnTo>
                  <a:pt x="2144645" y="3979409"/>
                </a:lnTo>
                <a:cubicBezTo>
                  <a:pt x="2139199" y="3983424"/>
                  <a:pt x="2134631" y="3987668"/>
                  <a:pt x="2131260" y="3992707"/>
                </a:cubicBezTo>
                <a:lnTo>
                  <a:pt x="2124405" y="3995847"/>
                </a:lnTo>
                <a:lnTo>
                  <a:pt x="2110810" y="4007465"/>
                </a:lnTo>
                <a:cubicBezTo>
                  <a:pt x="2094012" y="4022621"/>
                  <a:pt x="2077524" y="4037933"/>
                  <a:pt x="2059243" y="4054064"/>
                </a:cubicBezTo>
                <a:cubicBezTo>
                  <a:pt x="2049027" y="4064537"/>
                  <a:pt x="2042253" y="4070152"/>
                  <a:pt x="2029259" y="4080627"/>
                </a:cubicBezTo>
                <a:cubicBezTo>
                  <a:pt x="2021310" y="4085739"/>
                  <a:pt x="2025306" y="4080126"/>
                  <a:pt x="2031953" y="4074260"/>
                </a:cubicBezTo>
                <a:cubicBezTo>
                  <a:pt x="2034406" y="4071748"/>
                  <a:pt x="2035777" y="4072332"/>
                  <a:pt x="2039577" y="4066636"/>
                </a:cubicBezTo>
                <a:cubicBezTo>
                  <a:pt x="2042373" y="4056753"/>
                  <a:pt x="2055793" y="4045273"/>
                  <a:pt x="2066011" y="4034799"/>
                </a:cubicBezTo>
                <a:cubicBezTo>
                  <a:pt x="2079570" y="4021351"/>
                  <a:pt x="2093494" y="4008343"/>
                  <a:pt x="2107734" y="3995761"/>
                </a:cubicBezTo>
                <a:lnTo>
                  <a:pt x="2109590" y="3994209"/>
                </a:lnTo>
                <a:lnTo>
                  <a:pt x="2109784" y="3993486"/>
                </a:lnTo>
                <a:lnTo>
                  <a:pt x="2112206" y="3988241"/>
                </a:lnTo>
                <a:lnTo>
                  <a:pt x="2106777" y="3992812"/>
                </a:lnTo>
                <a:cubicBezTo>
                  <a:pt x="2089427" y="4007906"/>
                  <a:pt x="2072301" y="4022948"/>
                  <a:pt x="2054695" y="4037486"/>
                </a:cubicBezTo>
                <a:cubicBezTo>
                  <a:pt x="2067238" y="4023160"/>
                  <a:pt x="2080564" y="4008623"/>
                  <a:pt x="2094872" y="3994702"/>
                </a:cubicBezTo>
                <a:lnTo>
                  <a:pt x="2107603" y="3983067"/>
                </a:lnTo>
                <a:lnTo>
                  <a:pt x="2104461" y="3984092"/>
                </a:lnTo>
                <a:lnTo>
                  <a:pt x="2104240" y="3984099"/>
                </a:lnTo>
                <a:lnTo>
                  <a:pt x="2086185" y="4000537"/>
                </a:lnTo>
                <a:lnTo>
                  <a:pt x="2053000" y="4030338"/>
                </a:lnTo>
                <a:lnTo>
                  <a:pt x="2053099" y="4030327"/>
                </a:lnTo>
                <a:cubicBezTo>
                  <a:pt x="2056995" y="4031480"/>
                  <a:pt x="2058846" y="4036723"/>
                  <a:pt x="2047037" y="4040114"/>
                </a:cubicBezTo>
                <a:lnTo>
                  <a:pt x="2045760" y="4037860"/>
                </a:lnTo>
                <a:cubicBezTo>
                  <a:pt x="2045783" y="4033944"/>
                  <a:pt x="2047187" y="4031752"/>
                  <a:pt x="2048951" y="4030759"/>
                </a:cubicBezTo>
                <a:lnTo>
                  <a:pt x="2052485" y="4030391"/>
                </a:lnTo>
                <a:lnTo>
                  <a:pt x="2083472" y="3998886"/>
                </a:lnTo>
                <a:lnTo>
                  <a:pt x="2099292" y="3984261"/>
                </a:lnTo>
                <a:lnTo>
                  <a:pt x="2097125" y="3984332"/>
                </a:lnTo>
                <a:cubicBezTo>
                  <a:pt x="2096087" y="3983821"/>
                  <a:pt x="2096326" y="3982924"/>
                  <a:pt x="2097442" y="3982255"/>
                </a:cubicBezTo>
                <a:cubicBezTo>
                  <a:pt x="2084421" y="3986529"/>
                  <a:pt x="2067005" y="4015576"/>
                  <a:pt x="2059616" y="4013962"/>
                </a:cubicBezTo>
                <a:lnTo>
                  <a:pt x="2059081" y="4011885"/>
                </a:lnTo>
                <a:lnTo>
                  <a:pt x="2046518" y="4022920"/>
                </a:lnTo>
                <a:lnTo>
                  <a:pt x="2045208" y="4024260"/>
                </a:lnTo>
                <a:lnTo>
                  <a:pt x="2044302" y="4024385"/>
                </a:lnTo>
                <a:lnTo>
                  <a:pt x="2038574" y="4026920"/>
                </a:lnTo>
                <a:lnTo>
                  <a:pt x="2039421" y="4026021"/>
                </a:lnTo>
                <a:lnTo>
                  <a:pt x="2061086" y="4005414"/>
                </a:lnTo>
                <a:lnTo>
                  <a:pt x="2062816" y="4002437"/>
                </a:lnTo>
                <a:cubicBezTo>
                  <a:pt x="2071070" y="3991235"/>
                  <a:pt x="2087528" y="3975940"/>
                  <a:pt x="2087949" y="3974209"/>
                </a:cubicBezTo>
                <a:lnTo>
                  <a:pt x="2086578" y="3974888"/>
                </a:lnTo>
                <a:lnTo>
                  <a:pt x="2041319" y="4016620"/>
                </a:lnTo>
                <a:lnTo>
                  <a:pt x="2041103" y="4016823"/>
                </a:lnTo>
                <a:lnTo>
                  <a:pt x="2034693" y="4020653"/>
                </a:lnTo>
                <a:cubicBezTo>
                  <a:pt x="2032727" y="4021915"/>
                  <a:pt x="2031621" y="4022757"/>
                  <a:pt x="2032131" y="4022730"/>
                </a:cubicBezTo>
                <a:cubicBezTo>
                  <a:pt x="2028888" y="4021961"/>
                  <a:pt x="2026771" y="4017216"/>
                  <a:pt x="2031199" y="4016983"/>
                </a:cubicBezTo>
                <a:cubicBezTo>
                  <a:pt x="2024728" y="4017324"/>
                  <a:pt x="2032041" y="4016000"/>
                  <a:pt x="2024103" y="4020333"/>
                </a:cubicBezTo>
                <a:cubicBezTo>
                  <a:pt x="2013621" y="4025741"/>
                  <a:pt x="2018817" y="4019672"/>
                  <a:pt x="2018817" y="4019672"/>
                </a:cubicBezTo>
                <a:cubicBezTo>
                  <a:pt x="2022327" y="4015571"/>
                  <a:pt x="2034994" y="4009892"/>
                  <a:pt x="2036678" y="4007923"/>
                </a:cubicBezTo>
                <a:cubicBezTo>
                  <a:pt x="2036678" y="4007923"/>
                  <a:pt x="2035120" y="4005185"/>
                  <a:pt x="2033702" y="4002283"/>
                </a:cubicBezTo>
                <a:cubicBezTo>
                  <a:pt x="2037430" y="4000207"/>
                  <a:pt x="2044184" y="3996876"/>
                  <a:pt x="2044184" y="3996876"/>
                </a:cubicBezTo>
                <a:cubicBezTo>
                  <a:pt x="2044452" y="3992006"/>
                  <a:pt x="2037073" y="3998347"/>
                  <a:pt x="2037073" y="3998347"/>
                </a:cubicBezTo>
                <a:lnTo>
                  <a:pt x="2033576" y="3999251"/>
                </a:lnTo>
                <a:lnTo>
                  <a:pt x="2028853" y="4002777"/>
                </a:lnTo>
                <a:lnTo>
                  <a:pt x="2030297" y="4000099"/>
                </a:lnTo>
                <a:lnTo>
                  <a:pt x="2023658" y="4001814"/>
                </a:lnTo>
                <a:cubicBezTo>
                  <a:pt x="2018628" y="4003273"/>
                  <a:pt x="2014390" y="4004711"/>
                  <a:pt x="2014989" y="4005148"/>
                </a:cubicBezTo>
                <a:cubicBezTo>
                  <a:pt x="2012230" y="4001534"/>
                  <a:pt x="2022229" y="3998972"/>
                  <a:pt x="2030026" y="3994803"/>
                </a:cubicBezTo>
                <a:lnTo>
                  <a:pt x="2034853" y="3991648"/>
                </a:lnTo>
                <a:lnTo>
                  <a:pt x="2034934" y="3991498"/>
                </a:lnTo>
                <a:cubicBezTo>
                  <a:pt x="2037683" y="3988218"/>
                  <a:pt x="2040578" y="3985854"/>
                  <a:pt x="2043492" y="3983937"/>
                </a:cubicBezTo>
                <a:lnTo>
                  <a:pt x="2045218" y="3982962"/>
                </a:lnTo>
                <a:lnTo>
                  <a:pt x="2041759" y="3983377"/>
                </a:lnTo>
                <a:cubicBezTo>
                  <a:pt x="2035847" y="3985724"/>
                  <a:pt x="2030935" y="3988802"/>
                  <a:pt x="2024181" y="3992133"/>
                </a:cubicBezTo>
                <a:cubicBezTo>
                  <a:pt x="2017837" y="3995366"/>
                  <a:pt x="2012824" y="3997802"/>
                  <a:pt x="2008524" y="3999828"/>
                </a:cubicBezTo>
                <a:lnTo>
                  <a:pt x="1998454" y="4004452"/>
                </a:lnTo>
                <a:lnTo>
                  <a:pt x="2000900" y="4002260"/>
                </a:lnTo>
                <a:lnTo>
                  <a:pt x="2017908" y="3985692"/>
                </a:lnTo>
                <a:lnTo>
                  <a:pt x="2027885" y="3978311"/>
                </a:lnTo>
                <a:cubicBezTo>
                  <a:pt x="2034561" y="3974122"/>
                  <a:pt x="2031344" y="3975505"/>
                  <a:pt x="2026264" y="3977594"/>
                </a:cubicBezTo>
                <a:lnTo>
                  <a:pt x="2026197" y="3977619"/>
                </a:lnTo>
                <a:lnTo>
                  <a:pt x="2026932" y="3976903"/>
                </a:lnTo>
                <a:cubicBezTo>
                  <a:pt x="2035851" y="3968472"/>
                  <a:pt x="2045187" y="3959946"/>
                  <a:pt x="2055460" y="3950979"/>
                </a:cubicBezTo>
                <a:cubicBezTo>
                  <a:pt x="2055957" y="3949808"/>
                  <a:pt x="2066853" y="3941009"/>
                  <a:pt x="2064502" y="3940005"/>
                </a:cubicBezTo>
                <a:cubicBezTo>
                  <a:pt x="2061955" y="3938918"/>
                  <a:pt x="2050656" y="3952491"/>
                  <a:pt x="2048009" y="3954921"/>
                </a:cubicBezTo>
                <a:lnTo>
                  <a:pt x="2020753" y="3979692"/>
                </a:lnTo>
                <a:lnTo>
                  <a:pt x="2018249" y="3980647"/>
                </a:lnTo>
                <a:cubicBezTo>
                  <a:pt x="2015780" y="3981436"/>
                  <a:pt x="2013849" y="3981791"/>
                  <a:pt x="2013460" y="3981107"/>
                </a:cubicBezTo>
                <a:cubicBezTo>
                  <a:pt x="2010858" y="3979207"/>
                  <a:pt x="2053453" y="3955662"/>
                  <a:pt x="2037143" y="3960280"/>
                </a:cubicBezTo>
                <a:cubicBezTo>
                  <a:pt x="2033275" y="3962520"/>
                  <a:pt x="2008099" y="3975593"/>
                  <a:pt x="2005698" y="3973840"/>
                </a:cubicBezTo>
                <a:cubicBezTo>
                  <a:pt x="2004297" y="3972818"/>
                  <a:pt x="2006875" y="3962970"/>
                  <a:pt x="2006031" y="3963954"/>
                </a:cubicBezTo>
                <a:cubicBezTo>
                  <a:pt x="2006875" y="3962970"/>
                  <a:pt x="2007717" y="3961986"/>
                  <a:pt x="2008559" y="3961001"/>
                </a:cubicBezTo>
                <a:cubicBezTo>
                  <a:pt x="2003431" y="3962055"/>
                  <a:pt x="1987053" y="3971690"/>
                  <a:pt x="1999204" y="3962434"/>
                </a:cubicBezTo>
                <a:cubicBezTo>
                  <a:pt x="2013537" y="3952908"/>
                  <a:pt x="1993092" y="3964636"/>
                  <a:pt x="1985494" y="3968951"/>
                </a:cubicBezTo>
                <a:lnTo>
                  <a:pt x="1983740" y="3969912"/>
                </a:lnTo>
                <a:lnTo>
                  <a:pt x="2022911" y="3933329"/>
                </a:lnTo>
                <a:cubicBezTo>
                  <a:pt x="2025860" y="3929643"/>
                  <a:pt x="2031686" y="3922437"/>
                  <a:pt x="2022815" y="3929728"/>
                </a:cubicBezTo>
                <a:cubicBezTo>
                  <a:pt x="2011565" y="3939364"/>
                  <a:pt x="2001613" y="3949755"/>
                  <a:pt x="1989541" y="3958051"/>
                </a:cubicBezTo>
                <a:cubicBezTo>
                  <a:pt x="1993316" y="3953234"/>
                  <a:pt x="1997367" y="3948856"/>
                  <a:pt x="2001559" y="3944700"/>
                </a:cubicBezTo>
                <a:lnTo>
                  <a:pt x="2011236" y="3935655"/>
                </a:lnTo>
                <a:lnTo>
                  <a:pt x="2013082" y="3934448"/>
                </a:lnTo>
                <a:cubicBezTo>
                  <a:pt x="2017808" y="3931302"/>
                  <a:pt x="2019933" y="3929555"/>
                  <a:pt x="2020445" y="3928691"/>
                </a:cubicBezTo>
                <a:lnTo>
                  <a:pt x="2019010" y="3928408"/>
                </a:lnTo>
                <a:lnTo>
                  <a:pt x="2027329" y="3920665"/>
                </a:lnTo>
                <a:cubicBezTo>
                  <a:pt x="2031546" y="3916518"/>
                  <a:pt x="2035634" y="3912156"/>
                  <a:pt x="2039457" y="3907360"/>
                </a:cubicBezTo>
                <a:lnTo>
                  <a:pt x="2031092" y="3914543"/>
                </a:lnTo>
                <a:lnTo>
                  <a:pt x="2013684" y="3929495"/>
                </a:lnTo>
                <a:lnTo>
                  <a:pt x="2012025" y="3929966"/>
                </a:lnTo>
                <a:cubicBezTo>
                  <a:pt x="2010024" y="3930566"/>
                  <a:pt x="2008379" y="3931014"/>
                  <a:pt x="2008079" y="3930796"/>
                </a:cubicBezTo>
                <a:cubicBezTo>
                  <a:pt x="2006878" y="3929919"/>
                  <a:pt x="2026985" y="3918210"/>
                  <a:pt x="2030495" y="3914109"/>
                </a:cubicBezTo>
                <a:cubicBezTo>
                  <a:pt x="2022340" y="3916417"/>
                  <a:pt x="2020873" y="3920411"/>
                  <a:pt x="2011232" y="3924834"/>
                </a:cubicBezTo>
                <a:cubicBezTo>
                  <a:pt x="2011232" y="3924834"/>
                  <a:pt x="1993169" y="3936436"/>
                  <a:pt x="1991969" y="3935560"/>
                </a:cubicBezTo>
                <a:lnTo>
                  <a:pt x="2001159" y="3922546"/>
                </a:lnTo>
                <a:cubicBezTo>
                  <a:pt x="1999959" y="3921668"/>
                  <a:pt x="1948707" y="3948488"/>
                  <a:pt x="1971340" y="3933825"/>
                </a:cubicBezTo>
                <a:cubicBezTo>
                  <a:pt x="1985692" y="3926179"/>
                  <a:pt x="1996157" y="3918891"/>
                  <a:pt x="2006065" y="3909598"/>
                </a:cubicBezTo>
                <a:cubicBezTo>
                  <a:pt x="2013444" y="3903258"/>
                  <a:pt x="2021958" y="3902811"/>
                  <a:pt x="2028839" y="3894772"/>
                </a:cubicBezTo>
                <a:cubicBezTo>
                  <a:pt x="2028839" y="3894772"/>
                  <a:pt x="2029001" y="3894891"/>
                  <a:pt x="2029203" y="3895040"/>
                </a:cubicBezTo>
                <a:lnTo>
                  <a:pt x="2029662" y="3895374"/>
                </a:lnTo>
                <a:lnTo>
                  <a:pt x="2029814" y="3895485"/>
                </a:lnTo>
                <a:cubicBezTo>
                  <a:pt x="2029977" y="3895604"/>
                  <a:pt x="2030058" y="3895663"/>
                  <a:pt x="2029936" y="3895574"/>
                </a:cubicBezTo>
                <a:lnTo>
                  <a:pt x="2029662" y="3895374"/>
                </a:lnTo>
                <a:lnTo>
                  <a:pt x="2028839" y="3894772"/>
                </a:lnTo>
                <a:cubicBezTo>
                  <a:pt x="2021793" y="3891228"/>
                  <a:pt x="2005222" y="3910583"/>
                  <a:pt x="1999735" y="3909776"/>
                </a:cubicBezTo>
                <a:cubicBezTo>
                  <a:pt x="1999489" y="3910062"/>
                  <a:pt x="1998979" y="3909923"/>
                  <a:pt x="1998364" y="3909536"/>
                </a:cubicBezTo>
                <a:lnTo>
                  <a:pt x="1996863" y="3908243"/>
                </a:lnTo>
                <a:lnTo>
                  <a:pt x="1977007" y="3926078"/>
                </a:lnTo>
                <a:lnTo>
                  <a:pt x="1977497" y="3921979"/>
                </a:lnTo>
                <a:lnTo>
                  <a:pt x="1992503" y="3906260"/>
                </a:lnTo>
                <a:lnTo>
                  <a:pt x="1993399" y="3905440"/>
                </a:lnTo>
                <a:lnTo>
                  <a:pt x="1994399" y="3904364"/>
                </a:lnTo>
                <a:lnTo>
                  <a:pt x="1994374" y="3904262"/>
                </a:lnTo>
                <a:cubicBezTo>
                  <a:pt x="1985576" y="3907702"/>
                  <a:pt x="1980598" y="3915795"/>
                  <a:pt x="1972643" y="3918250"/>
                </a:cubicBezTo>
                <a:cubicBezTo>
                  <a:pt x="1969558" y="3919196"/>
                  <a:pt x="1968356" y="3918320"/>
                  <a:pt x="1965112" y="3917550"/>
                </a:cubicBezTo>
                <a:cubicBezTo>
                  <a:pt x="1956600" y="3917998"/>
                  <a:pt x="1949360" y="3924176"/>
                  <a:pt x="1941423" y="3928508"/>
                </a:cubicBezTo>
                <a:cubicBezTo>
                  <a:pt x="1923985" y="3937102"/>
                  <a:pt x="1911052" y="3947651"/>
                  <a:pt x="1893256" y="3954385"/>
                </a:cubicBezTo>
                <a:cubicBezTo>
                  <a:pt x="1909918" y="3941759"/>
                  <a:pt x="1923627" y="3935241"/>
                  <a:pt x="1940489" y="3922762"/>
                </a:cubicBezTo>
                <a:cubicBezTo>
                  <a:pt x="1943999" y="3918662"/>
                  <a:pt x="1953640" y="3914238"/>
                  <a:pt x="1965306" y="3907828"/>
                </a:cubicBezTo>
                <a:cubicBezTo>
                  <a:pt x="1970860" y="3903620"/>
                  <a:pt x="2003832" y="3886377"/>
                  <a:pt x="1981610" y="3893342"/>
                </a:cubicBezTo>
                <a:cubicBezTo>
                  <a:pt x="1977742" y="3895582"/>
                  <a:pt x="1960304" y="3904175"/>
                  <a:pt x="1957277" y="3905431"/>
                </a:cubicBezTo>
                <a:cubicBezTo>
                  <a:pt x="1955234" y="3905539"/>
                  <a:pt x="1952632" y="3903641"/>
                  <a:pt x="1952632" y="3903641"/>
                </a:cubicBezTo>
                <a:cubicBezTo>
                  <a:pt x="1944677" y="3906095"/>
                  <a:pt x="1938281" y="3911287"/>
                  <a:pt x="1932526" y="3915350"/>
                </a:cubicBezTo>
                <a:cubicBezTo>
                  <a:pt x="1926615" y="3917697"/>
                  <a:pt x="1916708" y="3926991"/>
                  <a:pt x="1912063" y="3925199"/>
                </a:cubicBezTo>
                <a:cubicBezTo>
                  <a:pt x="1907419" y="3923406"/>
                  <a:pt x="1922043" y="3920757"/>
                  <a:pt x="1915573" y="3921098"/>
                </a:cubicBezTo>
                <a:cubicBezTo>
                  <a:pt x="1907060" y="3921546"/>
                  <a:pt x="1889622" y="3930139"/>
                  <a:pt x="1909729" y="3918429"/>
                </a:cubicBezTo>
                <a:cubicBezTo>
                  <a:pt x="1923922" y="3909066"/>
                  <a:pt x="1932077" y="3906758"/>
                  <a:pt x="1946697" y="3894241"/>
                </a:cubicBezTo>
                <a:cubicBezTo>
                  <a:pt x="1941844" y="3894496"/>
                  <a:pt x="1927698" y="3901760"/>
                  <a:pt x="1918434" y="3906368"/>
                </a:cubicBezTo>
                <a:lnTo>
                  <a:pt x="1917244" y="3906930"/>
                </a:lnTo>
                <a:lnTo>
                  <a:pt x="1931476" y="3891927"/>
                </a:lnTo>
                <a:lnTo>
                  <a:pt x="1910772" y="3909801"/>
                </a:lnTo>
                <a:lnTo>
                  <a:pt x="1905842" y="3910435"/>
                </a:lnTo>
                <a:cubicBezTo>
                  <a:pt x="1903657" y="3910065"/>
                  <a:pt x="1910159" y="3906815"/>
                  <a:pt x="1914475" y="3903768"/>
                </a:cubicBezTo>
                <a:cubicBezTo>
                  <a:pt x="1885499" y="3914066"/>
                  <a:pt x="1863440" y="3932613"/>
                  <a:pt x="1835663" y="3943788"/>
                </a:cubicBezTo>
                <a:lnTo>
                  <a:pt x="1831033" y="3945890"/>
                </a:lnTo>
                <a:lnTo>
                  <a:pt x="1831227" y="3945662"/>
                </a:lnTo>
                <a:cubicBezTo>
                  <a:pt x="1834105" y="3942142"/>
                  <a:pt x="1846673" y="3932673"/>
                  <a:pt x="1850472" y="3926976"/>
                </a:cubicBezTo>
                <a:cubicBezTo>
                  <a:pt x="1855195" y="3919102"/>
                  <a:pt x="1840001" y="3934770"/>
                  <a:pt x="1837975" y="3936279"/>
                </a:cubicBezTo>
                <a:cubicBezTo>
                  <a:pt x="1834284" y="3939945"/>
                  <a:pt x="1831314" y="3942757"/>
                  <a:pt x="1828671" y="3945165"/>
                </a:cubicBezTo>
                <a:lnTo>
                  <a:pt x="1824450" y="3948878"/>
                </a:lnTo>
                <a:lnTo>
                  <a:pt x="1807465" y="3956588"/>
                </a:lnTo>
                <a:lnTo>
                  <a:pt x="1807088" y="3955138"/>
                </a:lnTo>
                <a:cubicBezTo>
                  <a:pt x="1807382" y="3955264"/>
                  <a:pt x="1806775" y="3955844"/>
                  <a:pt x="1805638" y="3956676"/>
                </a:cubicBezTo>
                <a:lnTo>
                  <a:pt x="1801994" y="3959071"/>
                </a:lnTo>
                <a:lnTo>
                  <a:pt x="1789298" y="3964835"/>
                </a:lnTo>
                <a:lnTo>
                  <a:pt x="1792895" y="3961343"/>
                </a:lnTo>
                <a:lnTo>
                  <a:pt x="1790601" y="3958764"/>
                </a:lnTo>
                <a:lnTo>
                  <a:pt x="1802885" y="3951309"/>
                </a:lnTo>
                <a:lnTo>
                  <a:pt x="1789213" y="3957046"/>
                </a:lnTo>
                <a:lnTo>
                  <a:pt x="1794416" y="3951189"/>
                </a:lnTo>
                <a:lnTo>
                  <a:pt x="1796488" y="3948560"/>
                </a:lnTo>
                <a:lnTo>
                  <a:pt x="1838525" y="3927483"/>
                </a:lnTo>
                <a:cubicBezTo>
                  <a:pt x="1865795" y="3913340"/>
                  <a:pt x="1892579" y="3898577"/>
                  <a:pt x="1918731" y="3882085"/>
                </a:cubicBezTo>
                <a:cubicBezTo>
                  <a:pt x="1921087" y="3880473"/>
                  <a:pt x="1928663" y="3876942"/>
                  <a:pt x="1935683" y="3873205"/>
                </a:cubicBezTo>
                <a:lnTo>
                  <a:pt x="1936553" y="3872690"/>
                </a:lnTo>
                <a:lnTo>
                  <a:pt x="1943734" y="3863908"/>
                </a:lnTo>
                <a:lnTo>
                  <a:pt x="1937468" y="3867125"/>
                </a:lnTo>
                <a:lnTo>
                  <a:pt x="1933834" y="3870570"/>
                </a:lnTo>
                <a:lnTo>
                  <a:pt x="1927421" y="3874660"/>
                </a:lnTo>
                <a:lnTo>
                  <a:pt x="1927214" y="3873202"/>
                </a:lnTo>
                <a:lnTo>
                  <a:pt x="1927879" y="3872639"/>
                </a:lnTo>
                <a:lnTo>
                  <a:pt x="1927262" y="3873004"/>
                </a:lnTo>
                <a:lnTo>
                  <a:pt x="1927214" y="3873202"/>
                </a:lnTo>
                <a:cubicBezTo>
                  <a:pt x="1918344" y="3880493"/>
                  <a:pt x="1907873" y="3888286"/>
                  <a:pt x="1906698" y="3887784"/>
                </a:cubicBezTo>
                <a:cubicBezTo>
                  <a:pt x="1907286" y="3888035"/>
                  <a:pt x="1908129" y="3886863"/>
                  <a:pt x="1908826" y="3885627"/>
                </a:cubicBezTo>
                <a:lnTo>
                  <a:pt x="1909611" y="3884093"/>
                </a:lnTo>
                <a:lnTo>
                  <a:pt x="1904445" y="3886848"/>
                </a:lnTo>
                <a:cubicBezTo>
                  <a:pt x="1895933" y="3891930"/>
                  <a:pt x="1886356" y="3898631"/>
                  <a:pt x="1879488" y="3899815"/>
                </a:cubicBezTo>
                <a:cubicBezTo>
                  <a:pt x="1877444" y="3899922"/>
                  <a:pt x="1874844" y="3898022"/>
                  <a:pt x="1874000" y="3899007"/>
                </a:cubicBezTo>
                <a:cubicBezTo>
                  <a:pt x="1868089" y="3901354"/>
                  <a:pt x="1853052" y="3911701"/>
                  <a:pt x="1845940" y="3913172"/>
                </a:cubicBezTo>
                <a:cubicBezTo>
                  <a:pt x="1842713" y="3914280"/>
                  <a:pt x="1839112" y="3911652"/>
                  <a:pt x="1839112" y="3911652"/>
                </a:cubicBezTo>
                <a:cubicBezTo>
                  <a:pt x="1839112" y="3911652"/>
                  <a:pt x="1838340" y="3911888"/>
                  <a:pt x="1837340" y="3912391"/>
                </a:cubicBezTo>
                <a:lnTo>
                  <a:pt x="1835960" y="3913419"/>
                </a:lnTo>
                <a:lnTo>
                  <a:pt x="1833496" y="3914337"/>
                </a:lnTo>
                <a:lnTo>
                  <a:pt x="1833045" y="3914086"/>
                </a:lnTo>
                <a:cubicBezTo>
                  <a:pt x="1832790" y="3914098"/>
                  <a:pt x="1832578" y="3914346"/>
                  <a:pt x="1832157" y="3914837"/>
                </a:cubicBezTo>
                <a:lnTo>
                  <a:pt x="1833496" y="3914337"/>
                </a:lnTo>
                <a:lnTo>
                  <a:pt x="1834200" y="3914729"/>
                </a:lnTo>
                <a:cubicBezTo>
                  <a:pt x="1830113" y="3914945"/>
                  <a:pt x="1825185" y="3916144"/>
                  <a:pt x="1825185" y="3916144"/>
                </a:cubicBezTo>
                <a:cubicBezTo>
                  <a:pt x="1822225" y="3912383"/>
                  <a:pt x="1845024" y="3909304"/>
                  <a:pt x="1854088" y="3900995"/>
                </a:cubicBezTo>
                <a:cubicBezTo>
                  <a:pt x="1854931" y="3900011"/>
                  <a:pt x="1856398" y="3896018"/>
                  <a:pt x="1857242" y="3895034"/>
                </a:cubicBezTo>
                <a:cubicBezTo>
                  <a:pt x="1863637" y="3889840"/>
                  <a:pt x="1872419" y="3884523"/>
                  <a:pt x="1881700" y="3878239"/>
                </a:cubicBezTo>
                <a:cubicBezTo>
                  <a:pt x="1883635" y="3877118"/>
                  <a:pt x="1892845" y="3872248"/>
                  <a:pt x="1901677" y="3867535"/>
                </a:cubicBezTo>
                <a:lnTo>
                  <a:pt x="1901705" y="3867518"/>
                </a:lnTo>
                <a:lnTo>
                  <a:pt x="1905084" y="3863385"/>
                </a:lnTo>
                <a:lnTo>
                  <a:pt x="1912821" y="3855581"/>
                </a:lnTo>
                <a:lnTo>
                  <a:pt x="1911758" y="3855464"/>
                </a:lnTo>
                <a:cubicBezTo>
                  <a:pt x="1910739" y="3855407"/>
                  <a:pt x="1909858" y="3855414"/>
                  <a:pt x="1909312" y="3855482"/>
                </a:cubicBezTo>
                <a:cubicBezTo>
                  <a:pt x="1906426" y="3856574"/>
                  <a:pt x="1883294" y="3869539"/>
                  <a:pt x="1897428" y="3859867"/>
                </a:cubicBezTo>
                <a:cubicBezTo>
                  <a:pt x="1912465" y="3849521"/>
                  <a:pt x="1882519" y="3865508"/>
                  <a:pt x="1878650" y="3867747"/>
                </a:cubicBezTo>
                <a:cubicBezTo>
                  <a:pt x="1867826" y="3873172"/>
                  <a:pt x="1858185" y="3877597"/>
                  <a:pt x="1854457" y="3879673"/>
                </a:cubicBezTo>
                <a:cubicBezTo>
                  <a:pt x="1832380" y="3890076"/>
                  <a:pt x="1812167" y="3900108"/>
                  <a:pt x="1792461" y="3909878"/>
                </a:cubicBezTo>
                <a:lnTo>
                  <a:pt x="1788328" y="3911885"/>
                </a:lnTo>
                <a:lnTo>
                  <a:pt x="1791257" y="3907833"/>
                </a:lnTo>
                <a:lnTo>
                  <a:pt x="1792146" y="3906339"/>
                </a:lnTo>
                <a:lnTo>
                  <a:pt x="1804816" y="3899672"/>
                </a:lnTo>
                <a:cubicBezTo>
                  <a:pt x="1812614" y="3895503"/>
                  <a:pt x="1833436" y="3887514"/>
                  <a:pt x="1837789" y="3882429"/>
                </a:cubicBezTo>
                <a:cubicBezTo>
                  <a:pt x="1839474" y="3880462"/>
                  <a:pt x="1835872" y="3877831"/>
                  <a:pt x="1837139" y="3873692"/>
                </a:cubicBezTo>
                <a:cubicBezTo>
                  <a:pt x="1839450" y="3868714"/>
                  <a:pt x="1843737" y="3868646"/>
                  <a:pt x="1851334" y="3864330"/>
                </a:cubicBezTo>
                <a:cubicBezTo>
                  <a:pt x="1856887" y="3860122"/>
                  <a:pt x="1860398" y="3856020"/>
                  <a:pt x="1864267" y="3853781"/>
                </a:cubicBezTo>
                <a:lnTo>
                  <a:pt x="1868822" y="3851206"/>
                </a:lnTo>
                <a:lnTo>
                  <a:pt x="1868590" y="3851248"/>
                </a:lnTo>
                <a:cubicBezTo>
                  <a:pt x="1868173" y="3851251"/>
                  <a:pt x="1867920" y="3851150"/>
                  <a:pt x="1867875" y="3850917"/>
                </a:cubicBezTo>
                <a:cubicBezTo>
                  <a:pt x="1867770" y="3850375"/>
                  <a:pt x="1868759" y="3849314"/>
                  <a:pt x="1870366" y="3847996"/>
                </a:cubicBezTo>
                <a:lnTo>
                  <a:pt x="1873496" y="3845684"/>
                </a:lnTo>
                <a:lnTo>
                  <a:pt x="1871353" y="3845693"/>
                </a:lnTo>
                <a:cubicBezTo>
                  <a:pt x="1870087" y="3845367"/>
                  <a:pt x="1868926" y="3844920"/>
                  <a:pt x="1867904" y="3844974"/>
                </a:cubicBezTo>
                <a:cubicBezTo>
                  <a:pt x="1864878" y="3846229"/>
                  <a:pt x="1859464" y="3850274"/>
                  <a:pt x="1853352" y="3852476"/>
                </a:cubicBezTo>
                <a:cubicBezTo>
                  <a:pt x="1849483" y="3854716"/>
                  <a:pt x="1829863" y="3863581"/>
                  <a:pt x="1840970" y="3855164"/>
                </a:cubicBezTo>
                <a:cubicBezTo>
                  <a:pt x="1847507" y="3849807"/>
                  <a:pt x="1858548" y="3846406"/>
                  <a:pt x="1862277" y="3844330"/>
                </a:cubicBezTo>
                <a:cubicBezTo>
                  <a:pt x="1866345" y="3842237"/>
                  <a:pt x="1867613" y="3838097"/>
                  <a:pt x="1868456" y="3837113"/>
                </a:cubicBezTo>
                <a:cubicBezTo>
                  <a:pt x="1871541" y="3836168"/>
                  <a:pt x="1873725" y="3835897"/>
                  <a:pt x="1877454" y="3833819"/>
                </a:cubicBezTo>
                <a:lnTo>
                  <a:pt x="1877783" y="3833435"/>
                </a:lnTo>
                <a:lnTo>
                  <a:pt x="1875940" y="3834303"/>
                </a:lnTo>
                <a:cubicBezTo>
                  <a:pt x="1869911" y="3836764"/>
                  <a:pt x="1873890" y="3832117"/>
                  <a:pt x="1873890" y="3832117"/>
                </a:cubicBezTo>
                <a:cubicBezTo>
                  <a:pt x="1877400" y="3828016"/>
                  <a:pt x="1890066" y="3822337"/>
                  <a:pt x="1891751" y="3820370"/>
                </a:cubicBezTo>
                <a:cubicBezTo>
                  <a:pt x="1891751" y="3820370"/>
                  <a:pt x="1891362" y="3819685"/>
                  <a:pt x="1890795" y="3818638"/>
                </a:cubicBezTo>
                <a:lnTo>
                  <a:pt x="1890519" y="3818103"/>
                </a:lnTo>
                <a:lnTo>
                  <a:pt x="1882381" y="3823032"/>
                </a:lnTo>
                <a:cubicBezTo>
                  <a:pt x="1878605" y="3825281"/>
                  <a:pt x="1874888" y="3827415"/>
                  <a:pt x="1871250" y="3829291"/>
                </a:cubicBezTo>
                <a:cubicBezTo>
                  <a:pt x="1864995" y="3832987"/>
                  <a:pt x="1858141" y="3836247"/>
                  <a:pt x="1851160" y="3839413"/>
                </a:cubicBezTo>
                <a:lnTo>
                  <a:pt x="1845989" y="3841790"/>
                </a:lnTo>
                <a:lnTo>
                  <a:pt x="1846861" y="3840977"/>
                </a:lnTo>
                <a:lnTo>
                  <a:pt x="1854063" y="3834198"/>
                </a:lnTo>
                <a:lnTo>
                  <a:pt x="1866606" y="3827500"/>
                </a:lnTo>
                <a:cubicBezTo>
                  <a:pt x="1876446" y="3823221"/>
                  <a:pt x="1891138" y="3815557"/>
                  <a:pt x="1877556" y="3817368"/>
                </a:cubicBezTo>
                <a:lnTo>
                  <a:pt x="1868351" y="3820901"/>
                </a:lnTo>
                <a:lnTo>
                  <a:pt x="1874081" y="3815739"/>
                </a:lnTo>
                <a:lnTo>
                  <a:pt x="1872286" y="3816311"/>
                </a:lnTo>
                <a:cubicBezTo>
                  <a:pt x="1870672" y="3816907"/>
                  <a:pt x="1869763" y="3817376"/>
                  <a:pt x="1870063" y="3817595"/>
                </a:cubicBezTo>
                <a:cubicBezTo>
                  <a:pt x="1867993" y="3814884"/>
                  <a:pt x="1873101" y="3812766"/>
                  <a:pt x="1879072" y="3810116"/>
                </a:cubicBezTo>
                <a:lnTo>
                  <a:pt x="1881720" y="3808856"/>
                </a:lnTo>
                <a:lnTo>
                  <a:pt x="1884515" y="3806339"/>
                </a:lnTo>
                <a:lnTo>
                  <a:pt x="1895437" y="3796483"/>
                </a:lnTo>
                <a:lnTo>
                  <a:pt x="1888359" y="3799832"/>
                </a:lnTo>
                <a:lnTo>
                  <a:pt x="1883066" y="3802592"/>
                </a:lnTo>
                <a:lnTo>
                  <a:pt x="1865529" y="3817099"/>
                </a:lnTo>
                <a:cubicBezTo>
                  <a:pt x="1855783" y="3824956"/>
                  <a:pt x="1859702" y="3819285"/>
                  <a:pt x="1864482" y="3813731"/>
                </a:cubicBezTo>
                <a:lnTo>
                  <a:pt x="1867571" y="3810364"/>
                </a:lnTo>
                <a:lnTo>
                  <a:pt x="1863597" y="3812274"/>
                </a:lnTo>
                <a:lnTo>
                  <a:pt x="1853526" y="3816897"/>
                </a:lnTo>
                <a:lnTo>
                  <a:pt x="1855973" y="3814706"/>
                </a:lnTo>
                <a:lnTo>
                  <a:pt x="1872982" y="3798139"/>
                </a:lnTo>
                <a:lnTo>
                  <a:pt x="1882958" y="3790758"/>
                </a:lnTo>
                <a:cubicBezTo>
                  <a:pt x="1889633" y="3786569"/>
                  <a:pt x="1886417" y="3787952"/>
                  <a:pt x="1881338" y="3790039"/>
                </a:cubicBezTo>
                <a:lnTo>
                  <a:pt x="1881270" y="3790065"/>
                </a:lnTo>
                <a:lnTo>
                  <a:pt x="1882004" y="3789350"/>
                </a:lnTo>
                <a:cubicBezTo>
                  <a:pt x="1890924" y="3780919"/>
                  <a:pt x="1900260" y="3772393"/>
                  <a:pt x="1910534" y="3763426"/>
                </a:cubicBezTo>
                <a:cubicBezTo>
                  <a:pt x="1910782" y="3762840"/>
                  <a:pt x="1913630" y="3760348"/>
                  <a:pt x="1916122" y="3757875"/>
                </a:cubicBezTo>
                <a:lnTo>
                  <a:pt x="1917849" y="3755954"/>
                </a:lnTo>
                <a:lnTo>
                  <a:pt x="1913476" y="3759395"/>
                </a:lnTo>
                <a:cubicBezTo>
                  <a:pt x="1898551" y="3772673"/>
                  <a:pt x="1886976" y="3786794"/>
                  <a:pt x="1868401" y="3799931"/>
                </a:cubicBezTo>
                <a:lnTo>
                  <a:pt x="1877817" y="3790330"/>
                </a:lnTo>
                <a:lnTo>
                  <a:pt x="1875827" y="3792139"/>
                </a:lnTo>
                <a:lnTo>
                  <a:pt x="1873322" y="3793093"/>
                </a:lnTo>
                <a:lnTo>
                  <a:pt x="1872289" y="3793192"/>
                </a:lnTo>
                <a:lnTo>
                  <a:pt x="1864815" y="3800463"/>
                </a:lnTo>
                <a:lnTo>
                  <a:pt x="1857790" y="3807246"/>
                </a:lnTo>
                <a:lnTo>
                  <a:pt x="1850550" y="3808494"/>
                </a:lnTo>
                <a:lnTo>
                  <a:pt x="1850118" y="3807145"/>
                </a:lnTo>
                <a:lnTo>
                  <a:pt x="1862703" y="3793686"/>
                </a:lnTo>
                <a:lnTo>
                  <a:pt x="1860827" y="3794324"/>
                </a:lnTo>
                <a:cubicBezTo>
                  <a:pt x="1861288" y="3793235"/>
                  <a:pt x="1862026" y="3792314"/>
                  <a:pt x="1862848" y="3791602"/>
                </a:cubicBezTo>
                <a:cubicBezTo>
                  <a:pt x="1863670" y="3790890"/>
                  <a:pt x="1864576" y="3790386"/>
                  <a:pt x="1865377" y="3790135"/>
                </a:cubicBezTo>
                <a:lnTo>
                  <a:pt x="1864515" y="3791761"/>
                </a:lnTo>
                <a:lnTo>
                  <a:pt x="1867671" y="3788404"/>
                </a:lnTo>
                <a:lnTo>
                  <a:pt x="1865377" y="3790135"/>
                </a:lnTo>
                <a:cubicBezTo>
                  <a:pt x="1866901" y="3788312"/>
                  <a:pt x="1868300" y="3786747"/>
                  <a:pt x="1869629" y="3785327"/>
                </a:cubicBezTo>
                <a:lnTo>
                  <a:pt x="1872154" y="3782723"/>
                </a:lnTo>
                <a:lnTo>
                  <a:pt x="1870756" y="3783357"/>
                </a:lnTo>
                <a:lnTo>
                  <a:pt x="1866495" y="3785084"/>
                </a:lnTo>
                <a:lnTo>
                  <a:pt x="1858080" y="3793097"/>
                </a:lnTo>
                <a:cubicBezTo>
                  <a:pt x="1843934" y="3806325"/>
                  <a:pt x="1831967" y="3816868"/>
                  <a:pt x="1814292" y="3833206"/>
                </a:cubicBezTo>
                <a:cubicBezTo>
                  <a:pt x="1814292" y="3833206"/>
                  <a:pt x="1814137" y="3833408"/>
                  <a:pt x="1813861" y="3833757"/>
                </a:cubicBezTo>
                <a:lnTo>
                  <a:pt x="1813744" y="3833901"/>
                </a:lnTo>
                <a:lnTo>
                  <a:pt x="1816279" y="3832309"/>
                </a:lnTo>
                <a:cubicBezTo>
                  <a:pt x="1824237" y="3828035"/>
                  <a:pt x="1835182" y="3823582"/>
                  <a:pt x="1838611" y="3821287"/>
                </a:cubicBezTo>
                <a:lnTo>
                  <a:pt x="1856337" y="3809869"/>
                </a:lnTo>
                <a:lnTo>
                  <a:pt x="1843488" y="3821577"/>
                </a:lnTo>
                <a:lnTo>
                  <a:pt x="1841424" y="3822541"/>
                </a:lnTo>
                <a:cubicBezTo>
                  <a:pt x="1837510" y="3824449"/>
                  <a:pt x="1833075" y="3826708"/>
                  <a:pt x="1827502" y="3829703"/>
                </a:cubicBezTo>
                <a:cubicBezTo>
                  <a:pt x="1825880" y="3830318"/>
                  <a:pt x="1817850" y="3834689"/>
                  <a:pt x="1812599" y="3837092"/>
                </a:cubicBezTo>
                <a:lnTo>
                  <a:pt x="1810062" y="3838069"/>
                </a:lnTo>
                <a:lnTo>
                  <a:pt x="1808986" y="3839249"/>
                </a:lnTo>
                <a:cubicBezTo>
                  <a:pt x="1806154" y="3842046"/>
                  <a:pt x="1802963" y="3844392"/>
                  <a:pt x="1801526" y="3842592"/>
                </a:cubicBezTo>
                <a:cubicBezTo>
                  <a:pt x="1801273" y="3839913"/>
                  <a:pt x="1820615" y="3824829"/>
                  <a:pt x="1821040" y="3823823"/>
                </a:cubicBezTo>
                <a:cubicBezTo>
                  <a:pt x="1829748" y="3815277"/>
                  <a:pt x="1838176" y="3807254"/>
                  <a:pt x="1846634" y="3799095"/>
                </a:cubicBezTo>
                <a:lnTo>
                  <a:pt x="1860570" y="3785277"/>
                </a:lnTo>
                <a:lnTo>
                  <a:pt x="1860351" y="3784172"/>
                </a:lnTo>
                <a:cubicBezTo>
                  <a:pt x="1860382" y="3783120"/>
                  <a:pt x="1860547" y="3781824"/>
                  <a:pt x="1860728" y="3780592"/>
                </a:cubicBezTo>
                <a:lnTo>
                  <a:pt x="1860783" y="3780229"/>
                </a:lnTo>
                <a:lnTo>
                  <a:pt x="1857423" y="3783437"/>
                </a:lnTo>
                <a:cubicBezTo>
                  <a:pt x="1853223" y="3787527"/>
                  <a:pt x="1849764" y="3791086"/>
                  <a:pt x="1849004" y="3791651"/>
                </a:cubicBezTo>
                <a:cubicBezTo>
                  <a:pt x="1829758" y="3810337"/>
                  <a:pt x="1808643" y="3829609"/>
                  <a:pt x="1785897" y="3852735"/>
                </a:cubicBezTo>
                <a:cubicBezTo>
                  <a:pt x="1785897" y="3852735"/>
                  <a:pt x="1773653" y="3864716"/>
                  <a:pt x="1773754" y="3861198"/>
                </a:cubicBezTo>
                <a:lnTo>
                  <a:pt x="1776949" y="3857842"/>
                </a:lnTo>
                <a:lnTo>
                  <a:pt x="1782679" y="3854454"/>
                </a:lnTo>
                <a:cubicBezTo>
                  <a:pt x="1784871" y="3853056"/>
                  <a:pt x="1786535" y="3851838"/>
                  <a:pt x="1787064" y="3851058"/>
                </a:cubicBezTo>
                <a:lnTo>
                  <a:pt x="1784780" y="3850336"/>
                </a:lnTo>
                <a:lnTo>
                  <a:pt x="1785998" y="3849217"/>
                </a:lnTo>
                <a:cubicBezTo>
                  <a:pt x="1785147" y="3851226"/>
                  <a:pt x="1799348" y="3837904"/>
                  <a:pt x="1795625" y="3836315"/>
                </a:cubicBezTo>
                <a:cubicBezTo>
                  <a:pt x="1794450" y="3835813"/>
                  <a:pt x="1781425" y="3849638"/>
                  <a:pt x="1778901" y="3852319"/>
                </a:cubicBezTo>
                <a:lnTo>
                  <a:pt x="1777826" y="3853292"/>
                </a:lnTo>
                <a:lnTo>
                  <a:pt x="1777637" y="3853375"/>
                </a:lnTo>
                <a:lnTo>
                  <a:pt x="1773551" y="3855683"/>
                </a:lnTo>
                <a:lnTo>
                  <a:pt x="1796419" y="3831980"/>
                </a:lnTo>
                <a:cubicBezTo>
                  <a:pt x="1808218" y="3820230"/>
                  <a:pt x="1820428" y="3808332"/>
                  <a:pt x="1832885" y="3795847"/>
                </a:cubicBezTo>
                <a:cubicBezTo>
                  <a:pt x="1832885" y="3795847"/>
                  <a:pt x="1839131" y="3794755"/>
                  <a:pt x="1837631" y="3791742"/>
                </a:cubicBezTo>
                <a:cubicBezTo>
                  <a:pt x="1836684" y="3790151"/>
                  <a:pt x="1824936" y="3800960"/>
                  <a:pt x="1831708" y="3795345"/>
                </a:cubicBezTo>
                <a:cubicBezTo>
                  <a:pt x="1809418" y="3814116"/>
                  <a:pt x="1786501" y="3840926"/>
                  <a:pt x="1763532" y="3858023"/>
                </a:cubicBezTo>
                <a:cubicBezTo>
                  <a:pt x="1781704" y="3835318"/>
                  <a:pt x="1811942" y="3811435"/>
                  <a:pt x="1834829" y="3787975"/>
                </a:cubicBezTo>
                <a:cubicBezTo>
                  <a:pt x="1835843" y="3787220"/>
                  <a:pt x="1838379" y="3784644"/>
                  <a:pt x="1840344" y="3782120"/>
                </a:cubicBezTo>
                <a:lnTo>
                  <a:pt x="1840947" y="3781181"/>
                </a:lnTo>
                <a:lnTo>
                  <a:pt x="1840568" y="3781398"/>
                </a:lnTo>
                <a:lnTo>
                  <a:pt x="1838813" y="3782357"/>
                </a:lnTo>
                <a:lnTo>
                  <a:pt x="1842260" y="3779139"/>
                </a:lnTo>
                <a:lnTo>
                  <a:pt x="1842601" y="3778608"/>
                </a:lnTo>
                <a:cubicBezTo>
                  <a:pt x="1843036" y="3777607"/>
                  <a:pt x="1843066" y="3776853"/>
                  <a:pt x="1842429" y="3776582"/>
                </a:cubicBezTo>
                <a:lnTo>
                  <a:pt x="1831107" y="3786386"/>
                </a:lnTo>
                <a:cubicBezTo>
                  <a:pt x="1820888" y="3796859"/>
                  <a:pt x="1809336" y="3807751"/>
                  <a:pt x="1798369" y="3816718"/>
                </a:cubicBezTo>
                <a:cubicBezTo>
                  <a:pt x="1806391" y="3807879"/>
                  <a:pt x="1815575" y="3798892"/>
                  <a:pt x="1825211" y="3789655"/>
                </a:cubicBezTo>
                <a:lnTo>
                  <a:pt x="1846524" y="3769057"/>
                </a:lnTo>
                <a:lnTo>
                  <a:pt x="1844615" y="3770497"/>
                </a:lnTo>
                <a:lnTo>
                  <a:pt x="1853018" y="3761161"/>
                </a:lnTo>
                <a:lnTo>
                  <a:pt x="1844651" y="3765195"/>
                </a:lnTo>
                <a:lnTo>
                  <a:pt x="1834849" y="3771059"/>
                </a:lnTo>
                <a:lnTo>
                  <a:pt x="1832413" y="3773152"/>
                </a:lnTo>
                <a:lnTo>
                  <a:pt x="1831380" y="3773428"/>
                </a:lnTo>
                <a:cubicBezTo>
                  <a:pt x="1829824" y="3773720"/>
                  <a:pt x="1828940" y="3773708"/>
                  <a:pt x="1829361" y="3773216"/>
                </a:cubicBezTo>
                <a:lnTo>
                  <a:pt x="1834430" y="3768661"/>
                </a:lnTo>
                <a:lnTo>
                  <a:pt x="1836935" y="3765891"/>
                </a:lnTo>
                <a:cubicBezTo>
                  <a:pt x="1839224" y="3763510"/>
                  <a:pt x="1842316" y="3760393"/>
                  <a:pt x="1846356" y="3756391"/>
                </a:cubicBezTo>
                <a:cubicBezTo>
                  <a:pt x="1852001" y="3750193"/>
                  <a:pt x="1857086" y="3745038"/>
                  <a:pt x="1861893" y="3740303"/>
                </a:cubicBezTo>
                <a:lnTo>
                  <a:pt x="1862604" y="3739608"/>
                </a:lnTo>
                <a:lnTo>
                  <a:pt x="1857124" y="3742971"/>
                </a:lnTo>
                <a:cubicBezTo>
                  <a:pt x="1852458" y="3745762"/>
                  <a:pt x="1847643" y="3748444"/>
                  <a:pt x="1847043" y="3748005"/>
                </a:cubicBezTo>
                <a:lnTo>
                  <a:pt x="1856233" y="3734991"/>
                </a:lnTo>
                <a:cubicBezTo>
                  <a:pt x="1855032" y="3734114"/>
                  <a:pt x="1803780" y="3760935"/>
                  <a:pt x="1826413" y="3746272"/>
                </a:cubicBezTo>
                <a:lnTo>
                  <a:pt x="1838932" y="3738708"/>
                </a:lnTo>
                <a:lnTo>
                  <a:pt x="1844053" y="3733044"/>
                </a:lnTo>
                <a:cubicBezTo>
                  <a:pt x="1846487" y="3730500"/>
                  <a:pt x="1849176" y="3727706"/>
                  <a:pt x="1851451" y="3725060"/>
                </a:cubicBezTo>
                <a:lnTo>
                  <a:pt x="1838654" y="3735236"/>
                </a:lnTo>
                <a:lnTo>
                  <a:pt x="1838997" y="3734377"/>
                </a:lnTo>
                <a:cubicBezTo>
                  <a:pt x="1841227" y="3729680"/>
                  <a:pt x="1843469" y="3726516"/>
                  <a:pt x="1846775" y="3723271"/>
                </a:cubicBezTo>
                <a:lnTo>
                  <a:pt x="1851057" y="3719769"/>
                </a:lnTo>
                <a:lnTo>
                  <a:pt x="1849791" y="3718146"/>
                </a:lnTo>
                <a:cubicBezTo>
                  <a:pt x="1849405" y="3717493"/>
                  <a:pt x="1849236" y="3716954"/>
                  <a:pt x="1849447" y="3716709"/>
                </a:cubicBezTo>
                <a:cubicBezTo>
                  <a:pt x="1840649" y="3720147"/>
                  <a:pt x="1835671" y="3728241"/>
                  <a:pt x="1827717" y="3730697"/>
                </a:cubicBezTo>
                <a:cubicBezTo>
                  <a:pt x="1824630" y="3731642"/>
                  <a:pt x="1823430" y="3730765"/>
                  <a:pt x="1820185" y="3729997"/>
                </a:cubicBezTo>
                <a:cubicBezTo>
                  <a:pt x="1811673" y="3730444"/>
                  <a:pt x="1804433" y="3736621"/>
                  <a:pt x="1796496" y="3740955"/>
                </a:cubicBezTo>
                <a:cubicBezTo>
                  <a:pt x="1779058" y="3749549"/>
                  <a:pt x="1766125" y="3760097"/>
                  <a:pt x="1748329" y="3766830"/>
                </a:cubicBezTo>
                <a:cubicBezTo>
                  <a:pt x="1764991" y="3754204"/>
                  <a:pt x="1778700" y="3747686"/>
                  <a:pt x="1795562" y="3735208"/>
                </a:cubicBezTo>
                <a:cubicBezTo>
                  <a:pt x="1799072" y="3731108"/>
                  <a:pt x="1808713" y="3726683"/>
                  <a:pt x="1820379" y="3720275"/>
                </a:cubicBezTo>
                <a:cubicBezTo>
                  <a:pt x="1821768" y="3719222"/>
                  <a:pt x="1824869" y="3717356"/>
                  <a:pt x="1828394" y="3715257"/>
                </a:cubicBezTo>
                <a:lnTo>
                  <a:pt x="1831205" y="3713548"/>
                </a:lnTo>
                <a:lnTo>
                  <a:pt x="1827365" y="3710576"/>
                </a:lnTo>
                <a:lnTo>
                  <a:pt x="1824200" y="3712201"/>
                </a:lnTo>
                <a:cubicBezTo>
                  <a:pt x="1818980" y="3714788"/>
                  <a:pt x="1813864" y="3717249"/>
                  <a:pt x="1812350" y="3717878"/>
                </a:cubicBezTo>
                <a:cubicBezTo>
                  <a:pt x="1811329" y="3717931"/>
                  <a:pt x="1810167" y="3717484"/>
                  <a:pt x="1809262" y="3717022"/>
                </a:cubicBezTo>
                <a:lnTo>
                  <a:pt x="1809141" y="3716950"/>
                </a:lnTo>
                <a:lnTo>
                  <a:pt x="1802660" y="3723368"/>
                </a:lnTo>
                <a:lnTo>
                  <a:pt x="1797680" y="3726831"/>
                </a:lnTo>
                <a:lnTo>
                  <a:pt x="1793635" y="3724499"/>
                </a:lnTo>
                <a:lnTo>
                  <a:pt x="1792902" y="3724085"/>
                </a:lnTo>
                <a:lnTo>
                  <a:pt x="1787599" y="3727795"/>
                </a:lnTo>
                <a:cubicBezTo>
                  <a:pt x="1781688" y="3730142"/>
                  <a:pt x="1771781" y="3739436"/>
                  <a:pt x="1767136" y="3737645"/>
                </a:cubicBezTo>
                <a:cubicBezTo>
                  <a:pt x="1762492" y="3735852"/>
                  <a:pt x="1777117" y="3733203"/>
                  <a:pt x="1770647" y="3733544"/>
                </a:cubicBezTo>
                <a:cubicBezTo>
                  <a:pt x="1762133" y="3733992"/>
                  <a:pt x="1744696" y="3742586"/>
                  <a:pt x="1764802" y="3730875"/>
                </a:cubicBezTo>
                <a:cubicBezTo>
                  <a:pt x="1771899" y="3726194"/>
                  <a:pt x="1777485" y="3723276"/>
                  <a:pt x="1783127" y="3719964"/>
                </a:cubicBezTo>
                <a:lnTo>
                  <a:pt x="1784219" y="3719185"/>
                </a:lnTo>
                <a:lnTo>
                  <a:pt x="1782812" y="3718390"/>
                </a:lnTo>
                <a:lnTo>
                  <a:pt x="1778779" y="3716242"/>
                </a:lnTo>
                <a:lnTo>
                  <a:pt x="1773507" y="3718813"/>
                </a:lnTo>
                <a:lnTo>
                  <a:pt x="1772317" y="3719376"/>
                </a:lnTo>
                <a:lnTo>
                  <a:pt x="1776461" y="3715008"/>
                </a:lnTo>
                <a:lnTo>
                  <a:pt x="1775082" y="3714273"/>
                </a:lnTo>
                <a:lnTo>
                  <a:pt x="1765845" y="3722247"/>
                </a:lnTo>
                <a:lnTo>
                  <a:pt x="1760915" y="3722880"/>
                </a:lnTo>
                <a:cubicBezTo>
                  <a:pt x="1758732" y="3722511"/>
                  <a:pt x="1765233" y="3719262"/>
                  <a:pt x="1769548" y="3716214"/>
                </a:cubicBezTo>
                <a:cubicBezTo>
                  <a:pt x="1740571" y="3726511"/>
                  <a:pt x="1718513" y="3745059"/>
                  <a:pt x="1690737" y="3756233"/>
                </a:cubicBezTo>
                <a:lnTo>
                  <a:pt x="1686106" y="3758336"/>
                </a:lnTo>
                <a:lnTo>
                  <a:pt x="1686299" y="3758108"/>
                </a:lnTo>
                <a:cubicBezTo>
                  <a:pt x="1689177" y="3754589"/>
                  <a:pt x="1701746" y="3745119"/>
                  <a:pt x="1705547" y="3739423"/>
                </a:cubicBezTo>
                <a:cubicBezTo>
                  <a:pt x="1710268" y="3731548"/>
                  <a:pt x="1695075" y="3747217"/>
                  <a:pt x="1693048" y="3748725"/>
                </a:cubicBezTo>
                <a:cubicBezTo>
                  <a:pt x="1689356" y="3752390"/>
                  <a:pt x="1686387" y="3755203"/>
                  <a:pt x="1683745" y="3757611"/>
                </a:cubicBezTo>
                <a:lnTo>
                  <a:pt x="1679524" y="3761324"/>
                </a:lnTo>
                <a:lnTo>
                  <a:pt x="1662537" y="3769035"/>
                </a:lnTo>
                <a:lnTo>
                  <a:pt x="1662162" y="3767584"/>
                </a:lnTo>
                <a:cubicBezTo>
                  <a:pt x="1662455" y="3767709"/>
                  <a:pt x="1661848" y="3768291"/>
                  <a:pt x="1660711" y="3769122"/>
                </a:cubicBezTo>
                <a:lnTo>
                  <a:pt x="1657067" y="3771518"/>
                </a:lnTo>
                <a:lnTo>
                  <a:pt x="1644373" y="3777281"/>
                </a:lnTo>
                <a:lnTo>
                  <a:pt x="1647968" y="3773788"/>
                </a:lnTo>
                <a:lnTo>
                  <a:pt x="1645674" y="3771211"/>
                </a:lnTo>
                <a:lnTo>
                  <a:pt x="1657957" y="3763754"/>
                </a:lnTo>
                <a:lnTo>
                  <a:pt x="1644286" y="3769491"/>
                </a:lnTo>
                <a:lnTo>
                  <a:pt x="1649490" y="3763634"/>
                </a:lnTo>
                <a:lnTo>
                  <a:pt x="1651562" y="3761007"/>
                </a:lnTo>
                <a:lnTo>
                  <a:pt x="1693598" y="3739930"/>
                </a:lnTo>
                <a:cubicBezTo>
                  <a:pt x="1720867" y="3725786"/>
                  <a:pt x="1747653" y="3711023"/>
                  <a:pt x="1773803" y="3694531"/>
                </a:cubicBezTo>
                <a:cubicBezTo>
                  <a:pt x="1776160" y="3692919"/>
                  <a:pt x="1783735" y="3689387"/>
                  <a:pt x="1790756" y="3685650"/>
                </a:cubicBezTo>
                <a:lnTo>
                  <a:pt x="1793804" y="3683851"/>
                </a:lnTo>
                <a:lnTo>
                  <a:pt x="1801231" y="3676912"/>
                </a:lnTo>
                <a:lnTo>
                  <a:pt x="1802624" y="3675628"/>
                </a:lnTo>
                <a:lnTo>
                  <a:pt x="1799948" y="3675768"/>
                </a:lnTo>
                <a:cubicBezTo>
                  <a:pt x="1786379" y="3682121"/>
                  <a:pt x="1776114" y="3689554"/>
                  <a:pt x="1767534" y="3695018"/>
                </a:cubicBezTo>
                <a:cubicBezTo>
                  <a:pt x="1757694" y="3699295"/>
                  <a:pt x="1743716" y="3710682"/>
                  <a:pt x="1734561" y="3712261"/>
                </a:cubicBezTo>
                <a:cubicBezTo>
                  <a:pt x="1732518" y="3712369"/>
                  <a:pt x="1729917" y="3710469"/>
                  <a:pt x="1729074" y="3711454"/>
                </a:cubicBezTo>
                <a:cubicBezTo>
                  <a:pt x="1723162" y="3713801"/>
                  <a:pt x="1708126" y="3724147"/>
                  <a:pt x="1701013" y="3725618"/>
                </a:cubicBezTo>
                <a:cubicBezTo>
                  <a:pt x="1697787" y="3726727"/>
                  <a:pt x="1694185" y="3724097"/>
                  <a:pt x="1694185" y="3724097"/>
                </a:cubicBezTo>
                <a:cubicBezTo>
                  <a:pt x="1694185" y="3724097"/>
                  <a:pt x="1693413" y="3724335"/>
                  <a:pt x="1692413" y="3724837"/>
                </a:cubicBezTo>
                <a:lnTo>
                  <a:pt x="1691032" y="3725865"/>
                </a:lnTo>
                <a:lnTo>
                  <a:pt x="1688570" y="3726784"/>
                </a:lnTo>
                <a:lnTo>
                  <a:pt x="1688117" y="3726532"/>
                </a:lnTo>
                <a:cubicBezTo>
                  <a:pt x="1687862" y="3726545"/>
                  <a:pt x="1687651" y="3726791"/>
                  <a:pt x="1687230" y="3727284"/>
                </a:cubicBezTo>
                <a:lnTo>
                  <a:pt x="1688570" y="3726784"/>
                </a:lnTo>
                <a:lnTo>
                  <a:pt x="1689274" y="3727175"/>
                </a:lnTo>
                <a:cubicBezTo>
                  <a:pt x="1685188" y="3727391"/>
                  <a:pt x="1680258" y="3728590"/>
                  <a:pt x="1680258" y="3728590"/>
                </a:cubicBezTo>
                <a:cubicBezTo>
                  <a:pt x="1677299" y="3724830"/>
                  <a:pt x="1700097" y="3721750"/>
                  <a:pt x="1709161" y="3713441"/>
                </a:cubicBezTo>
                <a:cubicBezTo>
                  <a:pt x="1710004" y="3712458"/>
                  <a:pt x="1711472" y="3708464"/>
                  <a:pt x="1712315" y="3707479"/>
                </a:cubicBezTo>
                <a:cubicBezTo>
                  <a:pt x="1718711" y="3702287"/>
                  <a:pt x="1727492" y="3696969"/>
                  <a:pt x="1736774" y="3690685"/>
                </a:cubicBezTo>
                <a:cubicBezTo>
                  <a:pt x="1740641" y="3688444"/>
                  <a:pt x="1773615" y="3671201"/>
                  <a:pt x="1774458" y="3670218"/>
                </a:cubicBezTo>
                <a:cubicBezTo>
                  <a:pt x="1774278" y="3669287"/>
                  <a:pt x="1772306" y="3668647"/>
                  <a:pt x="1770105" y="3668274"/>
                </a:cubicBezTo>
                <a:lnTo>
                  <a:pt x="1766390" y="3668049"/>
                </a:lnTo>
                <a:lnTo>
                  <a:pt x="1759274" y="3672343"/>
                </a:lnTo>
                <a:cubicBezTo>
                  <a:pt x="1748575" y="3679945"/>
                  <a:pt x="1738056" y="3688633"/>
                  <a:pt x="1735477" y="3687158"/>
                </a:cubicBezTo>
                <a:cubicBezTo>
                  <a:pt x="1733669" y="3686604"/>
                  <a:pt x="1734598" y="3684066"/>
                  <a:pt x="1736702" y="3680801"/>
                </a:cubicBezTo>
                <a:lnTo>
                  <a:pt x="1739666" y="3676963"/>
                </a:lnTo>
                <a:lnTo>
                  <a:pt x="1733723" y="3680194"/>
                </a:lnTo>
                <a:cubicBezTo>
                  <a:pt x="1722900" y="3685619"/>
                  <a:pt x="1713259" y="3690043"/>
                  <a:pt x="1709530" y="3692119"/>
                </a:cubicBezTo>
                <a:cubicBezTo>
                  <a:pt x="1687453" y="3702523"/>
                  <a:pt x="1667240" y="3712554"/>
                  <a:pt x="1647536" y="3722324"/>
                </a:cubicBezTo>
                <a:lnTo>
                  <a:pt x="1643401" y="3724332"/>
                </a:lnTo>
                <a:lnTo>
                  <a:pt x="1646330" y="3720279"/>
                </a:lnTo>
                <a:lnTo>
                  <a:pt x="1647219" y="3718784"/>
                </a:lnTo>
                <a:lnTo>
                  <a:pt x="1659889" y="3712119"/>
                </a:lnTo>
                <a:cubicBezTo>
                  <a:pt x="1667687" y="3707949"/>
                  <a:pt x="1688509" y="3699961"/>
                  <a:pt x="1692863" y="3694876"/>
                </a:cubicBezTo>
                <a:cubicBezTo>
                  <a:pt x="1694547" y="3692907"/>
                  <a:pt x="1690945" y="3690278"/>
                  <a:pt x="1692213" y="3686139"/>
                </a:cubicBezTo>
                <a:cubicBezTo>
                  <a:pt x="1694523" y="3681161"/>
                  <a:pt x="1698810" y="3681091"/>
                  <a:pt x="1706406" y="3676776"/>
                </a:cubicBezTo>
                <a:cubicBezTo>
                  <a:pt x="1711961" y="3672567"/>
                  <a:pt x="1715471" y="3668467"/>
                  <a:pt x="1719340" y="3666227"/>
                </a:cubicBezTo>
                <a:lnTo>
                  <a:pt x="1754646" y="3645938"/>
                </a:lnTo>
                <a:lnTo>
                  <a:pt x="1757122" y="3643541"/>
                </a:lnTo>
                <a:lnTo>
                  <a:pt x="1749554" y="3648503"/>
                </a:lnTo>
                <a:cubicBezTo>
                  <a:pt x="1742216" y="3653275"/>
                  <a:pt x="1735256" y="3657322"/>
                  <a:pt x="1730507" y="3658120"/>
                </a:cubicBezTo>
                <a:cubicBezTo>
                  <a:pt x="1727621" y="3659212"/>
                  <a:pt x="1725021" y="3657312"/>
                  <a:pt x="1722977" y="3657420"/>
                </a:cubicBezTo>
                <a:cubicBezTo>
                  <a:pt x="1719952" y="3658676"/>
                  <a:pt x="1714538" y="3662721"/>
                  <a:pt x="1708426" y="3664922"/>
                </a:cubicBezTo>
                <a:cubicBezTo>
                  <a:pt x="1704556" y="3667161"/>
                  <a:pt x="1684936" y="3676026"/>
                  <a:pt x="1696043" y="3667610"/>
                </a:cubicBezTo>
                <a:cubicBezTo>
                  <a:pt x="1702580" y="3662253"/>
                  <a:pt x="1713622" y="3658853"/>
                  <a:pt x="1717350" y="3656776"/>
                </a:cubicBezTo>
                <a:cubicBezTo>
                  <a:pt x="1721420" y="3654683"/>
                  <a:pt x="1722687" y="3650543"/>
                  <a:pt x="1723529" y="3649559"/>
                </a:cubicBezTo>
                <a:cubicBezTo>
                  <a:pt x="1726614" y="3648613"/>
                  <a:pt x="1728797" y="3648342"/>
                  <a:pt x="1732526" y="3646266"/>
                </a:cubicBezTo>
                <a:cubicBezTo>
                  <a:pt x="1733369" y="3645281"/>
                  <a:pt x="1736880" y="3641181"/>
                  <a:pt x="1738565" y="3639212"/>
                </a:cubicBezTo>
                <a:cubicBezTo>
                  <a:pt x="1741591" y="3637958"/>
                  <a:pt x="1751214" y="3631655"/>
                  <a:pt x="1759654" y="3626355"/>
                </a:cubicBezTo>
                <a:cubicBezTo>
                  <a:pt x="1768094" y="3621054"/>
                  <a:pt x="1789182" y="3608196"/>
                  <a:pt x="1772446" y="3615970"/>
                </a:cubicBezTo>
                <a:lnTo>
                  <a:pt x="1758098" y="3623632"/>
                </a:lnTo>
                <a:lnTo>
                  <a:pt x="1748935" y="3628525"/>
                </a:lnTo>
                <a:cubicBezTo>
                  <a:pt x="1741192" y="3633201"/>
                  <a:pt x="1733599" y="3637986"/>
                  <a:pt x="1726323" y="3641737"/>
                </a:cubicBezTo>
                <a:cubicBezTo>
                  <a:pt x="1720069" y="3645434"/>
                  <a:pt x="1713214" y="3648692"/>
                  <a:pt x="1706235" y="3651860"/>
                </a:cubicBezTo>
                <a:lnTo>
                  <a:pt x="1701062" y="3654236"/>
                </a:lnTo>
                <a:lnTo>
                  <a:pt x="1701934" y="3653423"/>
                </a:lnTo>
                <a:lnTo>
                  <a:pt x="1709136" y="3646645"/>
                </a:lnTo>
                <a:lnTo>
                  <a:pt x="1721678" y="3639945"/>
                </a:lnTo>
                <a:cubicBezTo>
                  <a:pt x="1731520" y="3635667"/>
                  <a:pt x="1746211" y="3628002"/>
                  <a:pt x="1732628" y="3629813"/>
                </a:cubicBezTo>
                <a:lnTo>
                  <a:pt x="1723425" y="3633347"/>
                </a:lnTo>
                <a:lnTo>
                  <a:pt x="1739588" y="3618785"/>
                </a:lnTo>
                <a:cubicBezTo>
                  <a:pt x="1753142" y="3606646"/>
                  <a:pt x="1767037" y="3594182"/>
                  <a:pt x="1779281" y="3582199"/>
                </a:cubicBezTo>
                <a:cubicBezTo>
                  <a:pt x="1791951" y="3569212"/>
                  <a:pt x="1774406" y="3583877"/>
                  <a:pt x="1769661" y="3587983"/>
                </a:cubicBezTo>
                <a:cubicBezTo>
                  <a:pt x="1753363" y="3602981"/>
                  <a:pt x="1736049" y="3616557"/>
                  <a:pt x="1720602" y="3629546"/>
                </a:cubicBezTo>
                <a:cubicBezTo>
                  <a:pt x="1714104" y="3634784"/>
                  <a:pt x="1713681" y="3634009"/>
                  <a:pt x="1715536" y="3631265"/>
                </a:cubicBezTo>
                <a:lnTo>
                  <a:pt x="1718797" y="3627441"/>
                </a:lnTo>
                <a:lnTo>
                  <a:pt x="1716596" y="3629767"/>
                </a:lnTo>
                <a:cubicBezTo>
                  <a:pt x="1711278" y="3636096"/>
                  <a:pt x="1706843" y="3641896"/>
                  <a:pt x="1703335" y="3640978"/>
                </a:cubicBezTo>
                <a:lnTo>
                  <a:pt x="1704249" y="3637702"/>
                </a:lnTo>
                <a:lnTo>
                  <a:pt x="1713921" y="3628679"/>
                </a:lnTo>
                <a:cubicBezTo>
                  <a:pt x="1727045" y="3616848"/>
                  <a:pt x="1739991" y="3605231"/>
                  <a:pt x="1752329" y="3593158"/>
                </a:cubicBezTo>
                <a:cubicBezTo>
                  <a:pt x="1764425" y="3583586"/>
                  <a:pt x="1780838" y="3569035"/>
                  <a:pt x="1778531" y="3566339"/>
                </a:cubicBezTo>
                <a:lnTo>
                  <a:pt x="1774521" y="3567141"/>
                </a:lnTo>
                <a:lnTo>
                  <a:pt x="1768548" y="3571842"/>
                </a:lnTo>
                <a:cubicBezTo>
                  <a:pt x="1753624" y="3585118"/>
                  <a:pt x="1742050" y="3599240"/>
                  <a:pt x="1723474" y="3612377"/>
                </a:cubicBezTo>
                <a:cubicBezTo>
                  <a:pt x="1734083" y="3600983"/>
                  <a:pt x="1745572" y="3589964"/>
                  <a:pt x="1757564" y="3578987"/>
                </a:cubicBezTo>
                <a:lnTo>
                  <a:pt x="1769761" y="3568094"/>
                </a:lnTo>
                <a:lnTo>
                  <a:pt x="1769130" y="3568220"/>
                </a:lnTo>
                <a:cubicBezTo>
                  <a:pt x="1751988" y="3577418"/>
                  <a:pt x="1736671" y="3594136"/>
                  <a:pt x="1722171" y="3604778"/>
                </a:cubicBezTo>
                <a:lnTo>
                  <a:pt x="1691881" y="3631383"/>
                </a:lnTo>
                <a:lnTo>
                  <a:pt x="1687069" y="3633920"/>
                </a:lnTo>
                <a:cubicBezTo>
                  <a:pt x="1685073" y="3634518"/>
                  <a:pt x="1683822" y="3634370"/>
                  <a:pt x="1683840" y="3633016"/>
                </a:cubicBezTo>
                <a:lnTo>
                  <a:pt x="1684453" y="3631875"/>
                </a:lnTo>
                <a:lnTo>
                  <a:pt x="1669365" y="3645651"/>
                </a:lnTo>
                <a:cubicBezTo>
                  <a:pt x="1669365" y="3645651"/>
                  <a:pt x="1659471" y="3658638"/>
                  <a:pt x="1656601" y="3655039"/>
                </a:cubicBezTo>
                <a:cubicBezTo>
                  <a:pt x="1656346" y="3652359"/>
                  <a:pt x="1675688" y="3637275"/>
                  <a:pt x="1676113" y="3636269"/>
                </a:cubicBezTo>
                <a:cubicBezTo>
                  <a:pt x="1684821" y="3627723"/>
                  <a:pt x="1693250" y="3619700"/>
                  <a:pt x="1701706" y="3611541"/>
                </a:cubicBezTo>
                <a:lnTo>
                  <a:pt x="1721654" y="3591764"/>
                </a:lnTo>
                <a:lnTo>
                  <a:pt x="1719781" y="3589793"/>
                </a:lnTo>
                <a:lnTo>
                  <a:pt x="1718855" y="3590018"/>
                </a:lnTo>
                <a:lnTo>
                  <a:pt x="1716871" y="3591706"/>
                </a:lnTo>
                <a:cubicBezTo>
                  <a:pt x="1710901" y="3597269"/>
                  <a:pt x="1705090" y="3603343"/>
                  <a:pt x="1704078" y="3604097"/>
                </a:cubicBezTo>
                <a:cubicBezTo>
                  <a:pt x="1684830" y="3622783"/>
                  <a:pt x="1663717" y="3642054"/>
                  <a:pt x="1640970" y="3665180"/>
                </a:cubicBezTo>
                <a:cubicBezTo>
                  <a:pt x="1640970" y="3665180"/>
                  <a:pt x="1628726" y="3677161"/>
                  <a:pt x="1628827" y="3673645"/>
                </a:cubicBezTo>
                <a:lnTo>
                  <a:pt x="1632022" y="3670288"/>
                </a:lnTo>
                <a:lnTo>
                  <a:pt x="1637752" y="3666899"/>
                </a:lnTo>
                <a:cubicBezTo>
                  <a:pt x="1639944" y="3665501"/>
                  <a:pt x="1641608" y="3664283"/>
                  <a:pt x="1642138" y="3663503"/>
                </a:cubicBezTo>
                <a:lnTo>
                  <a:pt x="1639853" y="3662783"/>
                </a:lnTo>
                <a:lnTo>
                  <a:pt x="1641071" y="3661663"/>
                </a:lnTo>
                <a:cubicBezTo>
                  <a:pt x="1640221" y="3663673"/>
                  <a:pt x="1654421" y="3650350"/>
                  <a:pt x="1650698" y="3648762"/>
                </a:cubicBezTo>
                <a:cubicBezTo>
                  <a:pt x="1649522" y="3648260"/>
                  <a:pt x="1636498" y="3662084"/>
                  <a:pt x="1633974" y="3664766"/>
                </a:cubicBezTo>
                <a:lnTo>
                  <a:pt x="1632898" y="3665739"/>
                </a:lnTo>
                <a:lnTo>
                  <a:pt x="1632709" y="3665821"/>
                </a:lnTo>
                <a:lnTo>
                  <a:pt x="1628624" y="3668130"/>
                </a:lnTo>
                <a:lnTo>
                  <a:pt x="1651491" y="3644427"/>
                </a:lnTo>
                <a:cubicBezTo>
                  <a:pt x="1663291" y="3632676"/>
                  <a:pt x="1675500" y="3620779"/>
                  <a:pt x="1687958" y="3608293"/>
                </a:cubicBezTo>
                <a:cubicBezTo>
                  <a:pt x="1687958" y="3608293"/>
                  <a:pt x="1694204" y="3607201"/>
                  <a:pt x="1692704" y="3604187"/>
                </a:cubicBezTo>
                <a:cubicBezTo>
                  <a:pt x="1691758" y="3602597"/>
                  <a:pt x="1680009" y="3613405"/>
                  <a:pt x="1686782" y="3607792"/>
                </a:cubicBezTo>
                <a:cubicBezTo>
                  <a:pt x="1664491" y="3626562"/>
                  <a:pt x="1641574" y="3653372"/>
                  <a:pt x="1618605" y="3670468"/>
                </a:cubicBezTo>
                <a:cubicBezTo>
                  <a:pt x="1636777" y="3647764"/>
                  <a:pt x="1667015" y="3623881"/>
                  <a:pt x="1689902" y="3600420"/>
                </a:cubicBezTo>
                <a:cubicBezTo>
                  <a:pt x="1690915" y="3599667"/>
                  <a:pt x="1693453" y="3597090"/>
                  <a:pt x="1695418" y="3594567"/>
                </a:cubicBezTo>
                <a:lnTo>
                  <a:pt x="1697415" y="3589256"/>
                </a:lnTo>
                <a:lnTo>
                  <a:pt x="1697397" y="3589117"/>
                </a:lnTo>
                <a:lnTo>
                  <a:pt x="1686179" y="3598832"/>
                </a:lnTo>
                <a:cubicBezTo>
                  <a:pt x="1675961" y="3609304"/>
                  <a:pt x="1664410" y="3620199"/>
                  <a:pt x="1653442" y="3629165"/>
                </a:cubicBezTo>
                <a:cubicBezTo>
                  <a:pt x="1661464" y="3620325"/>
                  <a:pt x="1670647" y="3611338"/>
                  <a:pt x="1680284" y="3602102"/>
                </a:cubicBezTo>
                <a:lnTo>
                  <a:pt x="1700659" y="3582409"/>
                </a:lnTo>
                <a:lnTo>
                  <a:pt x="1702432" y="3579491"/>
                </a:lnTo>
                <a:cubicBezTo>
                  <a:pt x="1707365" y="3573141"/>
                  <a:pt x="1714734" y="3565708"/>
                  <a:pt x="1721454" y="3558665"/>
                </a:cubicBezTo>
                <a:lnTo>
                  <a:pt x="1734003" y="3547347"/>
                </a:lnTo>
                <a:lnTo>
                  <a:pt x="1742974" y="3528807"/>
                </a:lnTo>
                <a:lnTo>
                  <a:pt x="1754774" y="3506867"/>
                </a:lnTo>
                <a:lnTo>
                  <a:pt x="1749026" y="3510833"/>
                </a:lnTo>
                <a:lnTo>
                  <a:pt x="1741917" y="3523759"/>
                </a:lnTo>
                <a:lnTo>
                  <a:pt x="1747940" y="3511582"/>
                </a:lnTo>
                <a:lnTo>
                  <a:pt x="1747680" y="3511761"/>
                </a:lnTo>
                <a:cubicBezTo>
                  <a:pt x="1733547" y="3520224"/>
                  <a:pt x="1687654" y="3569342"/>
                  <a:pt x="1678031" y="3569063"/>
                </a:cubicBezTo>
                <a:cubicBezTo>
                  <a:pt x="1667132" y="3566531"/>
                  <a:pt x="1677707" y="3563218"/>
                  <a:pt x="1681266" y="3558067"/>
                </a:cubicBezTo>
                <a:cubicBezTo>
                  <a:pt x="1685192" y="3549175"/>
                  <a:pt x="1685611" y="3539362"/>
                  <a:pt x="1690445" y="3536467"/>
                </a:cubicBezTo>
                <a:cubicBezTo>
                  <a:pt x="1699422" y="3525054"/>
                  <a:pt x="1713116" y="3513836"/>
                  <a:pt x="1729307" y="3502191"/>
                </a:cubicBezTo>
                <a:lnTo>
                  <a:pt x="1765293" y="3477578"/>
                </a:lnTo>
                <a:lnTo>
                  <a:pt x="1765437" y="3477300"/>
                </a:lnTo>
                <a:lnTo>
                  <a:pt x="1766003" y="3474705"/>
                </a:lnTo>
                <a:lnTo>
                  <a:pt x="1771934" y="3461310"/>
                </a:lnTo>
                <a:lnTo>
                  <a:pt x="1768145" y="3464468"/>
                </a:lnTo>
                <a:cubicBezTo>
                  <a:pt x="1760488" y="3470626"/>
                  <a:pt x="1753369" y="3475645"/>
                  <a:pt x="1746964" y="3477968"/>
                </a:cubicBezTo>
                <a:cubicBezTo>
                  <a:pt x="1739897" y="3482199"/>
                  <a:pt x="1734898" y="3478651"/>
                  <a:pt x="1722090" y="3483299"/>
                </a:cubicBezTo>
                <a:cubicBezTo>
                  <a:pt x="1712791" y="3488867"/>
                  <a:pt x="1706260" y="3499320"/>
                  <a:pt x="1698074" y="3500697"/>
                </a:cubicBezTo>
                <a:cubicBezTo>
                  <a:pt x="1660929" y="3516899"/>
                  <a:pt x="1670790" y="3479793"/>
                  <a:pt x="1694803" y="3462395"/>
                </a:cubicBezTo>
                <a:cubicBezTo>
                  <a:pt x="1683274" y="3469299"/>
                  <a:pt x="1675252" y="3477121"/>
                  <a:pt x="1664999" y="3486279"/>
                </a:cubicBezTo>
                <a:cubicBezTo>
                  <a:pt x="1656978" y="3494101"/>
                  <a:pt x="1639288" y="3511235"/>
                  <a:pt x="1636685" y="3512793"/>
                </a:cubicBezTo>
                <a:cubicBezTo>
                  <a:pt x="1628712" y="3514547"/>
                  <a:pt x="1638430" y="3499167"/>
                  <a:pt x="1639383" y="3495577"/>
                </a:cubicBezTo>
                <a:cubicBezTo>
                  <a:pt x="1642406" y="3484206"/>
                  <a:pt x="1625622" y="3503816"/>
                  <a:pt x="1632152" y="3493364"/>
                </a:cubicBezTo>
                <a:cubicBezTo>
                  <a:pt x="1633106" y="3489773"/>
                  <a:pt x="1637570" y="3487100"/>
                  <a:pt x="1637570" y="3487100"/>
                </a:cubicBezTo>
                <a:lnTo>
                  <a:pt x="1694160" y="3435554"/>
                </a:lnTo>
                <a:lnTo>
                  <a:pt x="1694621" y="3429727"/>
                </a:lnTo>
                <a:cubicBezTo>
                  <a:pt x="1693838" y="3420628"/>
                  <a:pt x="1686293" y="3439329"/>
                  <a:pt x="1688458" y="3429988"/>
                </a:cubicBezTo>
                <a:cubicBezTo>
                  <a:pt x="1688210" y="3427115"/>
                  <a:pt x="1690912" y="3424001"/>
                  <a:pt x="1690912" y="3424001"/>
                </a:cubicBezTo>
                <a:cubicBezTo>
                  <a:pt x="1702998" y="3400588"/>
                  <a:pt x="1716438" y="3381406"/>
                  <a:pt x="1726949" y="3359810"/>
                </a:cubicBezTo>
                <a:cubicBezTo>
                  <a:pt x="1732574" y="3353322"/>
                  <a:pt x="1731792" y="3344222"/>
                  <a:pt x="1737171" y="3334860"/>
                </a:cubicBezTo>
                <a:cubicBezTo>
                  <a:pt x="1759523" y="3292765"/>
                  <a:pt x="1797356" y="3252301"/>
                  <a:pt x="1831993" y="3209204"/>
                </a:cubicBezTo>
                <a:lnTo>
                  <a:pt x="1891968" y="3137968"/>
                </a:lnTo>
                <a:lnTo>
                  <a:pt x="1876247" y="3146878"/>
                </a:lnTo>
                <a:cubicBezTo>
                  <a:pt x="1790877" y="3197586"/>
                  <a:pt x="1708067" y="3250252"/>
                  <a:pt x="1634808" y="3304181"/>
                </a:cubicBezTo>
                <a:cubicBezTo>
                  <a:pt x="1618697" y="3317724"/>
                  <a:pt x="1535059" y="3387932"/>
                  <a:pt x="1526958" y="3380443"/>
                </a:cubicBezTo>
                <a:cubicBezTo>
                  <a:pt x="1523661" y="3374624"/>
                  <a:pt x="1549014" y="3335416"/>
                  <a:pt x="1549014" y="3335416"/>
                </a:cubicBezTo>
                <a:cubicBezTo>
                  <a:pt x="1559090" y="3324836"/>
                  <a:pt x="1578081" y="3309569"/>
                  <a:pt x="1597551" y="3294016"/>
                </a:cubicBezTo>
                <a:cubicBezTo>
                  <a:pt x="1621581" y="3273459"/>
                  <a:pt x="1651782" y="3251318"/>
                  <a:pt x="1683210" y="3229496"/>
                </a:cubicBezTo>
                <a:lnTo>
                  <a:pt x="1751525" y="3183527"/>
                </a:lnTo>
                <a:lnTo>
                  <a:pt x="1763575" y="3165438"/>
                </a:lnTo>
                <a:lnTo>
                  <a:pt x="1618793" y="3261165"/>
                </a:lnTo>
                <a:cubicBezTo>
                  <a:pt x="1575803" y="3290801"/>
                  <a:pt x="1541331" y="3335469"/>
                  <a:pt x="1503055" y="3338254"/>
                </a:cubicBezTo>
                <a:cubicBezTo>
                  <a:pt x="1498527" y="3337070"/>
                  <a:pt x="1487758" y="3339620"/>
                  <a:pt x="1484879" y="3341344"/>
                </a:cubicBezTo>
                <a:cubicBezTo>
                  <a:pt x="1487758" y="3339620"/>
                  <a:pt x="1467241" y="3331772"/>
                  <a:pt x="1466009" y="3336405"/>
                </a:cubicBezTo>
                <a:cubicBezTo>
                  <a:pt x="1465593" y="3328862"/>
                  <a:pt x="1476361" y="3326312"/>
                  <a:pt x="1480472" y="3319953"/>
                </a:cubicBezTo>
                <a:cubicBezTo>
                  <a:pt x="1487943" y="3311584"/>
                  <a:pt x="1487252" y="3303555"/>
                  <a:pt x="1488483" y="3298921"/>
                </a:cubicBezTo>
                <a:cubicBezTo>
                  <a:pt x="1512064" y="3277009"/>
                  <a:pt x="1481075" y="3299460"/>
                  <a:pt x="1464963" y="3313002"/>
                </a:cubicBezTo>
                <a:lnTo>
                  <a:pt x="1472814" y="3305392"/>
                </a:lnTo>
                <a:lnTo>
                  <a:pt x="1460850" y="3315466"/>
                </a:lnTo>
                <a:lnTo>
                  <a:pt x="1464963" y="3313002"/>
                </a:lnTo>
                <a:cubicBezTo>
                  <a:pt x="1461228" y="3317188"/>
                  <a:pt x="1456772" y="3321803"/>
                  <a:pt x="1453045" y="3325010"/>
                </a:cubicBezTo>
                <a:lnTo>
                  <a:pt x="1449375" y="3326733"/>
                </a:lnTo>
                <a:lnTo>
                  <a:pt x="1443965" y="3332427"/>
                </a:lnTo>
                <a:cubicBezTo>
                  <a:pt x="1439759" y="3336898"/>
                  <a:pt x="1435563" y="3341131"/>
                  <a:pt x="1430998" y="3344722"/>
                </a:cubicBezTo>
                <a:lnTo>
                  <a:pt x="1422723" y="3350001"/>
                </a:lnTo>
                <a:lnTo>
                  <a:pt x="1422457" y="3348119"/>
                </a:lnTo>
                <a:cubicBezTo>
                  <a:pt x="1437406" y="3335548"/>
                  <a:pt x="1449672" y="3324560"/>
                  <a:pt x="1431372" y="3338465"/>
                </a:cubicBezTo>
                <a:lnTo>
                  <a:pt x="1421493" y="3346184"/>
                </a:lnTo>
                <a:lnTo>
                  <a:pt x="1421488" y="3346176"/>
                </a:lnTo>
                <a:lnTo>
                  <a:pt x="1421412" y="3346247"/>
                </a:lnTo>
                <a:lnTo>
                  <a:pt x="1401852" y="3361531"/>
                </a:lnTo>
                <a:cubicBezTo>
                  <a:pt x="1404319" y="3360287"/>
                  <a:pt x="1409607" y="3356610"/>
                  <a:pt x="1414089" y="3353163"/>
                </a:cubicBezTo>
                <a:lnTo>
                  <a:pt x="1421412" y="3346247"/>
                </a:lnTo>
                <a:lnTo>
                  <a:pt x="1421493" y="3346184"/>
                </a:lnTo>
                <a:lnTo>
                  <a:pt x="1422457" y="3348119"/>
                </a:lnTo>
                <a:cubicBezTo>
                  <a:pt x="1411011" y="3357528"/>
                  <a:pt x="1397497" y="3367584"/>
                  <a:pt x="1395980" y="3366937"/>
                </a:cubicBezTo>
                <a:cubicBezTo>
                  <a:pt x="1397497" y="3367584"/>
                  <a:pt x="1400334" y="3360883"/>
                  <a:pt x="1400334" y="3360883"/>
                </a:cubicBezTo>
                <a:cubicBezTo>
                  <a:pt x="1401982" y="3356992"/>
                  <a:pt x="1397300" y="3359588"/>
                  <a:pt x="1399588" y="3354184"/>
                </a:cubicBezTo>
                <a:cubicBezTo>
                  <a:pt x="1402753" y="3350939"/>
                  <a:pt x="1412133" y="3342181"/>
                  <a:pt x="1418553" y="3335478"/>
                </a:cubicBezTo>
                <a:cubicBezTo>
                  <a:pt x="1438724" y="3316393"/>
                  <a:pt x="1460414" y="3295660"/>
                  <a:pt x="1482567" y="3275507"/>
                </a:cubicBezTo>
                <a:lnTo>
                  <a:pt x="1486014" y="3272593"/>
                </a:lnTo>
                <a:lnTo>
                  <a:pt x="1486113" y="3272455"/>
                </a:lnTo>
                <a:cubicBezTo>
                  <a:pt x="1491481" y="3265710"/>
                  <a:pt x="1496053" y="3260943"/>
                  <a:pt x="1498744" y="3260306"/>
                </a:cubicBezTo>
                <a:lnTo>
                  <a:pt x="1506106" y="3255599"/>
                </a:lnTo>
                <a:lnTo>
                  <a:pt x="1535742" y="3230537"/>
                </a:lnTo>
                <a:lnTo>
                  <a:pt x="1516019" y="3243144"/>
                </a:lnTo>
                <a:cubicBezTo>
                  <a:pt x="1508990" y="3248326"/>
                  <a:pt x="1503095" y="3253803"/>
                  <a:pt x="1498744" y="3260306"/>
                </a:cubicBezTo>
                <a:lnTo>
                  <a:pt x="1489898" y="3264357"/>
                </a:lnTo>
                <a:lnTo>
                  <a:pt x="1472357" y="3279350"/>
                </a:lnTo>
                <a:cubicBezTo>
                  <a:pt x="1450679" y="3298908"/>
                  <a:pt x="1429402" y="3318668"/>
                  <a:pt x="1405812" y="3339483"/>
                </a:cubicBezTo>
                <a:cubicBezTo>
                  <a:pt x="1392626" y="3352999"/>
                  <a:pt x="1383887" y="3360244"/>
                  <a:pt x="1367119" y="3373761"/>
                </a:cubicBezTo>
                <a:cubicBezTo>
                  <a:pt x="1356862" y="3380359"/>
                  <a:pt x="1362018" y="3373116"/>
                  <a:pt x="1370596" y="3365546"/>
                </a:cubicBezTo>
                <a:cubicBezTo>
                  <a:pt x="1373761" y="3362303"/>
                  <a:pt x="1375531" y="3363058"/>
                  <a:pt x="1380435" y="3355706"/>
                </a:cubicBezTo>
                <a:cubicBezTo>
                  <a:pt x="1384042" y="3342954"/>
                  <a:pt x="1401359" y="3328139"/>
                  <a:pt x="1414545" y="3314623"/>
                </a:cubicBezTo>
                <a:cubicBezTo>
                  <a:pt x="1432044" y="3297270"/>
                  <a:pt x="1450009" y="3280483"/>
                  <a:pt x="1468386" y="3264247"/>
                </a:cubicBezTo>
                <a:lnTo>
                  <a:pt x="1470781" y="3262244"/>
                </a:lnTo>
                <a:lnTo>
                  <a:pt x="1471032" y="3261311"/>
                </a:lnTo>
                <a:lnTo>
                  <a:pt x="1474158" y="3254542"/>
                </a:lnTo>
                <a:lnTo>
                  <a:pt x="1467152" y="3260442"/>
                </a:lnTo>
                <a:cubicBezTo>
                  <a:pt x="1444763" y="3279919"/>
                  <a:pt x="1422662" y="3299329"/>
                  <a:pt x="1399943" y="3318090"/>
                </a:cubicBezTo>
                <a:cubicBezTo>
                  <a:pt x="1416129" y="3299603"/>
                  <a:pt x="1433324" y="3280844"/>
                  <a:pt x="1451789" y="3262881"/>
                </a:cubicBezTo>
                <a:lnTo>
                  <a:pt x="1468217" y="3247865"/>
                </a:lnTo>
                <a:lnTo>
                  <a:pt x="1464162" y="3249189"/>
                </a:lnTo>
                <a:lnTo>
                  <a:pt x="1463877" y="3249198"/>
                </a:lnTo>
                <a:lnTo>
                  <a:pt x="1440578" y="3270411"/>
                </a:lnTo>
                <a:lnTo>
                  <a:pt x="1397755" y="3308866"/>
                </a:lnTo>
                <a:lnTo>
                  <a:pt x="1397883" y="3308852"/>
                </a:lnTo>
                <a:cubicBezTo>
                  <a:pt x="1402910" y="3310340"/>
                  <a:pt x="1405299" y="3317107"/>
                  <a:pt x="1390061" y="3321483"/>
                </a:cubicBezTo>
                <a:lnTo>
                  <a:pt x="1388411" y="3318572"/>
                </a:lnTo>
                <a:cubicBezTo>
                  <a:pt x="1388441" y="3313520"/>
                  <a:pt x="1390253" y="3310691"/>
                  <a:pt x="1392529" y="3309410"/>
                </a:cubicBezTo>
                <a:lnTo>
                  <a:pt x="1397092" y="3308935"/>
                </a:lnTo>
                <a:lnTo>
                  <a:pt x="1437077" y="3268279"/>
                </a:lnTo>
                <a:lnTo>
                  <a:pt x="1457492" y="3249408"/>
                </a:lnTo>
                <a:lnTo>
                  <a:pt x="1454696" y="3249499"/>
                </a:lnTo>
                <a:cubicBezTo>
                  <a:pt x="1453357" y="3248839"/>
                  <a:pt x="1453665" y="3247681"/>
                  <a:pt x="1455106" y="3246818"/>
                </a:cubicBezTo>
                <a:cubicBezTo>
                  <a:pt x="1438302" y="3252333"/>
                  <a:pt x="1415829" y="3289817"/>
                  <a:pt x="1406293" y="3287734"/>
                </a:cubicBezTo>
                <a:lnTo>
                  <a:pt x="1405602" y="3285054"/>
                </a:lnTo>
                <a:lnTo>
                  <a:pt x="1389391" y="3299293"/>
                </a:lnTo>
                <a:lnTo>
                  <a:pt x="1387699" y="3301022"/>
                </a:lnTo>
                <a:lnTo>
                  <a:pt x="1386531" y="3301185"/>
                </a:lnTo>
                <a:lnTo>
                  <a:pt x="1379139" y="3304455"/>
                </a:lnTo>
                <a:lnTo>
                  <a:pt x="1380232" y="3303296"/>
                </a:lnTo>
                <a:lnTo>
                  <a:pt x="1408190" y="3276704"/>
                </a:lnTo>
                <a:lnTo>
                  <a:pt x="1410422" y="3272862"/>
                </a:lnTo>
                <a:cubicBezTo>
                  <a:pt x="1421074" y="3258407"/>
                  <a:pt x="1442312" y="3238668"/>
                  <a:pt x="1442855" y="3236435"/>
                </a:cubicBezTo>
                <a:lnTo>
                  <a:pt x="1441086" y="3237312"/>
                </a:lnTo>
                <a:lnTo>
                  <a:pt x="1382682" y="3291165"/>
                </a:lnTo>
                <a:lnTo>
                  <a:pt x="1382402" y="3291426"/>
                </a:lnTo>
                <a:lnTo>
                  <a:pt x="1374132" y="3296367"/>
                </a:lnTo>
                <a:cubicBezTo>
                  <a:pt x="1371595" y="3297997"/>
                  <a:pt x="1370167" y="3299084"/>
                  <a:pt x="1370827" y="3299048"/>
                </a:cubicBezTo>
                <a:cubicBezTo>
                  <a:pt x="1366640" y="3298056"/>
                  <a:pt x="1363908" y="3291933"/>
                  <a:pt x="1369622" y="3291633"/>
                </a:cubicBezTo>
                <a:cubicBezTo>
                  <a:pt x="1361272" y="3292073"/>
                  <a:pt x="1370708" y="3290364"/>
                  <a:pt x="1360465" y="3295955"/>
                </a:cubicBezTo>
                <a:cubicBezTo>
                  <a:pt x="1346937" y="3302934"/>
                  <a:pt x="1353643" y="3295102"/>
                  <a:pt x="1353643" y="3295102"/>
                </a:cubicBezTo>
                <a:cubicBezTo>
                  <a:pt x="1358174" y="3289809"/>
                  <a:pt x="1374518" y="3282482"/>
                  <a:pt x="1376694" y="3279942"/>
                </a:cubicBezTo>
                <a:cubicBezTo>
                  <a:pt x="1376694" y="3279942"/>
                  <a:pt x="1374682" y="3276409"/>
                  <a:pt x="1372851" y="3272664"/>
                </a:cubicBezTo>
                <a:cubicBezTo>
                  <a:pt x="1377663" y="3269985"/>
                  <a:pt x="1386379" y="3265687"/>
                  <a:pt x="1386379" y="3265687"/>
                </a:cubicBezTo>
                <a:cubicBezTo>
                  <a:pt x="1386724" y="3259402"/>
                  <a:pt x="1377201" y="3267584"/>
                  <a:pt x="1377201" y="3267584"/>
                </a:cubicBezTo>
                <a:lnTo>
                  <a:pt x="1372689" y="3268750"/>
                </a:lnTo>
                <a:lnTo>
                  <a:pt x="1366595" y="3273301"/>
                </a:lnTo>
                <a:lnTo>
                  <a:pt x="1368459" y="3269843"/>
                </a:lnTo>
                <a:lnTo>
                  <a:pt x="1359890" y="3272059"/>
                </a:lnTo>
                <a:cubicBezTo>
                  <a:pt x="1353400" y="3273941"/>
                  <a:pt x="1347931" y="3275795"/>
                  <a:pt x="1348705" y="3276361"/>
                </a:cubicBezTo>
                <a:cubicBezTo>
                  <a:pt x="1345144" y="3271697"/>
                  <a:pt x="1358047" y="3268390"/>
                  <a:pt x="1368109" y="3263009"/>
                </a:cubicBezTo>
                <a:lnTo>
                  <a:pt x="1374337" y="3258939"/>
                </a:lnTo>
                <a:lnTo>
                  <a:pt x="1374442" y="3258745"/>
                </a:lnTo>
                <a:cubicBezTo>
                  <a:pt x="1377989" y="3254511"/>
                  <a:pt x="1381725" y="3251463"/>
                  <a:pt x="1385485" y="3248988"/>
                </a:cubicBezTo>
                <a:lnTo>
                  <a:pt x="1387712" y="3247731"/>
                </a:lnTo>
                <a:lnTo>
                  <a:pt x="1383250" y="3248266"/>
                </a:lnTo>
                <a:cubicBezTo>
                  <a:pt x="1375621" y="3251295"/>
                  <a:pt x="1369282" y="3255267"/>
                  <a:pt x="1360566" y="3259566"/>
                </a:cubicBezTo>
                <a:cubicBezTo>
                  <a:pt x="1352379" y="3263737"/>
                  <a:pt x="1345911" y="3266882"/>
                  <a:pt x="1340361" y="3269495"/>
                </a:cubicBezTo>
                <a:lnTo>
                  <a:pt x="1327366" y="3275462"/>
                </a:lnTo>
                <a:lnTo>
                  <a:pt x="1330522" y="3272633"/>
                </a:lnTo>
                <a:lnTo>
                  <a:pt x="1352472" y="3251255"/>
                </a:lnTo>
                <a:lnTo>
                  <a:pt x="1365346" y="3241729"/>
                </a:lnTo>
                <a:cubicBezTo>
                  <a:pt x="1373961" y="3236323"/>
                  <a:pt x="1369810" y="3238108"/>
                  <a:pt x="1363253" y="3240803"/>
                </a:cubicBezTo>
                <a:lnTo>
                  <a:pt x="1363168" y="3240836"/>
                </a:lnTo>
                <a:lnTo>
                  <a:pt x="1364115" y="3239913"/>
                </a:lnTo>
                <a:cubicBezTo>
                  <a:pt x="1375626" y="3229033"/>
                  <a:pt x="1387672" y="3218030"/>
                  <a:pt x="1400930" y="3206460"/>
                </a:cubicBezTo>
                <a:cubicBezTo>
                  <a:pt x="1401571" y="3204946"/>
                  <a:pt x="1415633" y="3193591"/>
                  <a:pt x="1412597" y="3192297"/>
                </a:cubicBezTo>
                <a:cubicBezTo>
                  <a:pt x="1409311" y="3190893"/>
                  <a:pt x="1394731" y="3208409"/>
                  <a:pt x="1391314" y="3211544"/>
                </a:cubicBezTo>
                <a:lnTo>
                  <a:pt x="1356143" y="3243511"/>
                </a:lnTo>
                <a:lnTo>
                  <a:pt x="1352910" y="3244743"/>
                </a:lnTo>
                <a:cubicBezTo>
                  <a:pt x="1349725" y="3245760"/>
                  <a:pt x="1347234" y="3246220"/>
                  <a:pt x="1346731" y="3245336"/>
                </a:cubicBezTo>
                <a:cubicBezTo>
                  <a:pt x="1343373" y="3242886"/>
                  <a:pt x="1398341" y="3212502"/>
                  <a:pt x="1377293" y="3218461"/>
                </a:cubicBezTo>
                <a:cubicBezTo>
                  <a:pt x="1372300" y="3221352"/>
                  <a:pt x="1339814" y="3238221"/>
                  <a:pt x="1336714" y="3235959"/>
                </a:cubicBezTo>
                <a:cubicBezTo>
                  <a:pt x="1334906" y="3234640"/>
                  <a:pt x="1338233" y="3221932"/>
                  <a:pt x="1337145" y="3223202"/>
                </a:cubicBezTo>
                <a:cubicBezTo>
                  <a:pt x="1338233" y="3221932"/>
                  <a:pt x="1339320" y="3220663"/>
                  <a:pt x="1340407" y="3219392"/>
                </a:cubicBezTo>
                <a:cubicBezTo>
                  <a:pt x="1333788" y="3220751"/>
                  <a:pt x="1312654" y="3233184"/>
                  <a:pt x="1328334" y="3221240"/>
                </a:cubicBezTo>
                <a:cubicBezTo>
                  <a:pt x="1346831" y="3208947"/>
                  <a:pt x="1320447" y="3224081"/>
                  <a:pt x="1310643" y="3229649"/>
                </a:cubicBezTo>
                <a:lnTo>
                  <a:pt x="1308379" y="3230890"/>
                </a:lnTo>
                <a:lnTo>
                  <a:pt x="1358926" y="3183682"/>
                </a:lnTo>
                <a:cubicBezTo>
                  <a:pt x="1362732" y="3178925"/>
                  <a:pt x="1370251" y="3169627"/>
                  <a:pt x="1358804" y="3179035"/>
                </a:cubicBezTo>
                <a:cubicBezTo>
                  <a:pt x="1344285" y="3191470"/>
                  <a:pt x="1331444" y="3204878"/>
                  <a:pt x="1315864" y="3215584"/>
                </a:cubicBezTo>
                <a:cubicBezTo>
                  <a:pt x="1320736" y="3209369"/>
                  <a:pt x="1325963" y="3203719"/>
                  <a:pt x="1331374" y="3198354"/>
                </a:cubicBezTo>
                <a:lnTo>
                  <a:pt x="1343861" y="3186684"/>
                </a:lnTo>
                <a:lnTo>
                  <a:pt x="1346243" y="3185127"/>
                </a:lnTo>
                <a:cubicBezTo>
                  <a:pt x="1352343" y="3181066"/>
                  <a:pt x="1355084" y="3178811"/>
                  <a:pt x="1355744" y="3177696"/>
                </a:cubicBezTo>
                <a:lnTo>
                  <a:pt x="1353893" y="3177330"/>
                </a:lnTo>
                <a:lnTo>
                  <a:pt x="1364628" y="3167339"/>
                </a:lnTo>
                <a:cubicBezTo>
                  <a:pt x="1370070" y="3161989"/>
                  <a:pt x="1375345" y="3156359"/>
                  <a:pt x="1380280" y="3150170"/>
                </a:cubicBezTo>
                <a:lnTo>
                  <a:pt x="1369484" y="3159440"/>
                </a:lnTo>
                <a:lnTo>
                  <a:pt x="1347020" y="3178733"/>
                </a:lnTo>
                <a:lnTo>
                  <a:pt x="1344880" y="3179342"/>
                </a:lnTo>
                <a:cubicBezTo>
                  <a:pt x="1342297" y="3180117"/>
                  <a:pt x="1340174" y="3180695"/>
                  <a:pt x="1339788" y="3180413"/>
                </a:cubicBezTo>
                <a:cubicBezTo>
                  <a:pt x="1338238" y="3179281"/>
                  <a:pt x="1364184" y="3164170"/>
                  <a:pt x="1368713" y="3158879"/>
                </a:cubicBezTo>
                <a:cubicBezTo>
                  <a:pt x="1363452" y="3160368"/>
                  <a:pt x="1360347" y="3162401"/>
                  <a:pt x="1357004" y="3164776"/>
                </a:cubicBezTo>
                <a:lnTo>
                  <a:pt x="1356343" y="3165176"/>
                </a:lnTo>
                <a:lnTo>
                  <a:pt x="1353079" y="3170065"/>
                </a:lnTo>
                <a:lnTo>
                  <a:pt x="1353868" y="3166671"/>
                </a:lnTo>
                <a:lnTo>
                  <a:pt x="1343856" y="3172719"/>
                </a:lnTo>
                <a:lnTo>
                  <a:pt x="1341808" y="3173989"/>
                </a:lnTo>
                <a:lnTo>
                  <a:pt x="1337796" y="3182386"/>
                </a:lnTo>
                <a:cubicBezTo>
                  <a:pt x="1335510" y="3186081"/>
                  <a:pt x="1334739" y="3186290"/>
                  <a:pt x="1334966" y="3184620"/>
                </a:cubicBezTo>
                <a:lnTo>
                  <a:pt x="1337806" y="3176470"/>
                </a:lnTo>
                <a:lnTo>
                  <a:pt x="1332008" y="3180064"/>
                </a:lnTo>
                <a:cubicBezTo>
                  <a:pt x="1325988" y="3183666"/>
                  <a:pt x="1319773" y="3187126"/>
                  <a:pt x="1318998" y="3186560"/>
                </a:cubicBezTo>
                <a:lnTo>
                  <a:pt x="1330858" y="3169767"/>
                </a:lnTo>
                <a:cubicBezTo>
                  <a:pt x="1329310" y="3168634"/>
                  <a:pt x="1263170" y="3203244"/>
                  <a:pt x="1292377" y="3184323"/>
                </a:cubicBezTo>
                <a:cubicBezTo>
                  <a:pt x="1310897" y="3174455"/>
                  <a:pt x="1324402" y="3165051"/>
                  <a:pt x="1337187" y="3153059"/>
                </a:cubicBezTo>
                <a:lnTo>
                  <a:pt x="1345325" y="3148294"/>
                </a:lnTo>
                <a:lnTo>
                  <a:pt x="1345407" y="3147887"/>
                </a:lnTo>
                <a:lnTo>
                  <a:pt x="1347676" y="3141867"/>
                </a:lnTo>
                <a:lnTo>
                  <a:pt x="1347043" y="3142283"/>
                </a:lnTo>
                <a:cubicBezTo>
                  <a:pt x="1339676" y="3147825"/>
                  <a:pt x="1332560" y="3153809"/>
                  <a:pt x="1329020" y="3153288"/>
                </a:cubicBezTo>
                <a:cubicBezTo>
                  <a:pt x="1328702" y="3153658"/>
                  <a:pt x="1328043" y="3153477"/>
                  <a:pt x="1327250" y="3152979"/>
                </a:cubicBezTo>
                <a:lnTo>
                  <a:pt x="1325314" y="3151310"/>
                </a:lnTo>
                <a:lnTo>
                  <a:pt x="1299690" y="3174324"/>
                </a:lnTo>
                <a:lnTo>
                  <a:pt x="1300322" y="3169036"/>
                </a:lnTo>
                <a:lnTo>
                  <a:pt x="1319686" y="3148752"/>
                </a:lnTo>
                <a:lnTo>
                  <a:pt x="1320843" y="3147692"/>
                </a:lnTo>
                <a:lnTo>
                  <a:pt x="1322133" y="3146303"/>
                </a:lnTo>
                <a:lnTo>
                  <a:pt x="1322102" y="3146172"/>
                </a:lnTo>
                <a:cubicBezTo>
                  <a:pt x="1310749" y="3150611"/>
                  <a:pt x="1304324" y="3161055"/>
                  <a:pt x="1294058" y="3164224"/>
                </a:cubicBezTo>
                <a:cubicBezTo>
                  <a:pt x="1290077" y="3165444"/>
                  <a:pt x="1288526" y="3164313"/>
                  <a:pt x="1284341" y="3163320"/>
                </a:cubicBezTo>
                <a:cubicBezTo>
                  <a:pt x="1273355" y="3163899"/>
                  <a:pt x="1264014" y="3171869"/>
                  <a:pt x="1253770" y="3177462"/>
                </a:cubicBezTo>
                <a:cubicBezTo>
                  <a:pt x="1231268" y="3188551"/>
                  <a:pt x="1214578" y="3202163"/>
                  <a:pt x="1191614" y="3210851"/>
                </a:cubicBezTo>
                <a:cubicBezTo>
                  <a:pt x="1213115" y="3194561"/>
                  <a:pt x="1230806" y="3186149"/>
                  <a:pt x="1252565" y="3170046"/>
                </a:cubicBezTo>
                <a:cubicBezTo>
                  <a:pt x="1257096" y="3164754"/>
                  <a:pt x="1269537" y="3159046"/>
                  <a:pt x="1284590" y="3150774"/>
                </a:cubicBezTo>
                <a:cubicBezTo>
                  <a:pt x="1289966" y="3146702"/>
                  <a:pt x="1315244" y="3133167"/>
                  <a:pt x="1315448" y="3130447"/>
                </a:cubicBezTo>
                <a:lnTo>
                  <a:pt x="1314922" y="3130534"/>
                </a:lnTo>
                <a:lnTo>
                  <a:pt x="1313512" y="3131723"/>
                </a:lnTo>
                <a:lnTo>
                  <a:pt x="1313636" y="3130748"/>
                </a:lnTo>
                <a:lnTo>
                  <a:pt x="1305629" y="3132081"/>
                </a:lnTo>
                <a:cubicBezTo>
                  <a:pt x="1303133" y="3133526"/>
                  <a:pt x="1296260" y="3137022"/>
                  <a:pt x="1289523" y="3140357"/>
                </a:cubicBezTo>
                <a:lnTo>
                  <a:pt x="1274475" y="3147564"/>
                </a:lnTo>
                <a:lnTo>
                  <a:pt x="1273044" y="3149425"/>
                </a:lnTo>
                <a:cubicBezTo>
                  <a:pt x="1270563" y="3152678"/>
                  <a:pt x="1267981" y="3155946"/>
                  <a:pt x="1266877" y="3156754"/>
                </a:cubicBezTo>
                <a:lnTo>
                  <a:pt x="1267054" y="3154949"/>
                </a:lnTo>
                <a:lnTo>
                  <a:pt x="1267272" y="3154100"/>
                </a:lnTo>
                <a:lnTo>
                  <a:pt x="1270921" y="3148336"/>
                </a:lnTo>
                <a:lnTo>
                  <a:pt x="1272077" y="3146852"/>
                </a:lnTo>
                <a:lnTo>
                  <a:pt x="1268236" y="3145370"/>
                </a:lnTo>
                <a:cubicBezTo>
                  <a:pt x="1257970" y="3148537"/>
                  <a:pt x="1249716" y="3155238"/>
                  <a:pt x="1242291" y="3160479"/>
                </a:cubicBezTo>
                <a:cubicBezTo>
                  <a:pt x="1238477" y="3161993"/>
                  <a:pt x="1233372" y="3165749"/>
                  <a:pt x="1228474" y="3168838"/>
                </a:cubicBezTo>
                <a:lnTo>
                  <a:pt x="1217657" y="3172577"/>
                </a:lnTo>
                <a:lnTo>
                  <a:pt x="1212012" y="3180000"/>
                </a:lnTo>
                <a:lnTo>
                  <a:pt x="1204589" y="3188983"/>
                </a:lnTo>
                <a:lnTo>
                  <a:pt x="1205697" y="3185483"/>
                </a:lnTo>
                <a:lnTo>
                  <a:pt x="1206796" y="3182619"/>
                </a:lnTo>
                <a:lnTo>
                  <a:pt x="1216908" y="3168726"/>
                </a:lnTo>
                <a:lnTo>
                  <a:pt x="1202793" y="3172059"/>
                </a:lnTo>
                <a:cubicBezTo>
                  <a:pt x="1199038" y="3173015"/>
                  <a:pt x="1199899" y="3172010"/>
                  <a:pt x="1212871" y="3164455"/>
                </a:cubicBezTo>
                <a:lnTo>
                  <a:pt x="1231180" y="3153552"/>
                </a:lnTo>
                <a:lnTo>
                  <a:pt x="1231401" y="3152902"/>
                </a:lnTo>
                <a:cubicBezTo>
                  <a:pt x="1232916" y="3148563"/>
                  <a:pt x="1233683" y="3146181"/>
                  <a:pt x="1233913" y="3145112"/>
                </a:cubicBezTo>
                <a:lnTo>
                  <a:pt x="1233618" y="3145152"/>
                </a:lnTo>
                <a:lnTo>
                  <a:pt x="1234566" y="3143790"/>
                </a:lnTo>
                <a:lnTo>
                  <a:pt x="1224106" y="3148889"/>
                </a:lnTo>
                <a:lnTo>
                  <a:pt x="1222570" y="3149616"/>
                </a:lnTo>
                <a:lnTo>
                  <a:pt x="1240935" y="3130256"/>
                </a:lnTo>
                <a:lnTo>
                  <a:pt x="1214216" y="3153320"/>
                </a:lnTo>
                <a:lnTo>
                  <a:pt x="1207854" y="3154138"/>
                </a:lnTo>
                <a:cubicBezTo>
                  <a:pt x="1205037" y="3153661"/>
                  <a:pt x="1213427" y="3149467"/>
                  <a:pt x="1218996" y="3145536"/>
                </a:cubicBezTo>
                <a:cubicBezTo>
                  <a:pt x="1181604" y="3158823"/>
                  <a:pt x="1153139" y="3182758"/>
                  <a:pt x="1117294" y="3197178"/>
                </a:cubicBezTo>
                <a:lnTo>
                  <a:pt x="1111319" y="3199890"/>
                </a:lnTo>
                <a:lnTo>
                  <a:pt x="1111568" y="3199596"/>
                </a:lnTo>
                <a:cubicBezTo>
                  <a:pt x="1115283" y="3195056"/>
                  <a:pt x="1131502" y="3182836"/>
                  <a:pt x="1136405" y="3175483"/>
                </a:cubicBezTo>
                <a:cubicBezTo>
                  <a:pt x="1142499" y="3165322"/>
                  <a:pt x="1122892" y="3185543"/>
                  <a:pt x="1120277" y="3187488"/>
                </a:cubicBezTo>
                <a:cubicBezTo>
                  <a:pt x="1115513" y="3192220"/>
                  <a:pt x="1111681" y="3195849"/>
                  <a:pt x="1108271" y="3198955"/>
                </a:cubicBezTo>
                <a:lnTo>
                  <a:pt x="1102823" y="3203746"/>
                </a:lnTo>
                <a:lnTo>
                  <a:pt x="1080905" y="3213696"/>
                </a:lnTo>
                <a:lnTo>
                  <a:pt x="1080418" y="3211825"/>
                </a:lnTo>
                <a:cubicBezTo>
                  <a:pt x="1080798" y="3211988"/>
                  <a:pt x="1080014" y="3212736"/>
                  <a:pt x="1078548" y="3213810"/>
                </a:cubicBezTo>
                <a:lnTo>
                  <a:pt x="1073845" y="3216901"/>
                </a:lnTo>
                <a:lnTo>
                  <a:pt x="1057463" y="3224338"/>
                </a:lnTo>
                <a:lnTo>
                  <a:pt x="1062103" y="3219832"/>
                </a:lnTo>
                <a:lnTo>
                  <a:pt x="1059144" y="3216504"/>
                </a:lnTo>
                <a:lnTo>
                  <a:pt x="1074995" y="3206883"/>
                </a:lnTo>
                <a:lnTo>
                  <a:pt x="1057353" y="3214286"/>
                </a:lnTo>
                <a:lnTo>
                  <a:pt x="1064068" y="3206728"/>
                </a:lnTo>
                <a:lnTo>
                  <a:pt x="1066742" y="3203338"/>
                </a:lnTo>
                <a:lnTo>
                  <a:pt x="1120986" y="3176138"/>
                </a:lnTo>
                <a:cubicBezTo>
                  <a:pt x="1156177" y="3157888"/>
                  <a:pt x="1190741" y="3138837"/>
                  <a:pt x="1224488" y="3117554"/>
                </a:cubicBezTo>
                <a:cubicBezTo>
                  <a:pt x="1227528" y="3115473"/>
                  <a:pt x="1237305" y="3110916"/>
                  <a:pt x="1246364" y="3106094"/>
                </a:cubicBezTo>
                <a:lnTo>
                  <a:pt x="1247487" y="3105430"/>
                </a:lnTo>
                <a:lnTo>
                  <a:pt x="1256754" y="3094097"/>
                </a:lnTo>
                <a:lnTo>
                  <a:pt x="1248667" y="3098249"/>
                </a:lnTo>
                <a:lnTo>
                  <a:pt x="1243979" y="3102694"/>
                </a:lnTo>
                <a:lnTo>
                  <a:pt x="1235703" y="3107972"/>
                </a:lnTo>
                <a:lnTo>
                  <a:pt x="1235436" y="3106091"/>
                </a:lnTo>
                <a:lnTo>
                  <a:pt x="1236292" y="3105364"/>
                </a:lnTo>
                <a:lnTo>
                  <a:pt x="1235498" y="3105837"/>
                </a:lnTo>
                <a:lnTo>
                  <a:pt x="1235436" y="3106091"/>
                </a:lnTo>
                <a:cubicBezTo>
                  <a:pt x="1223990" y="3115500"/>
                  <a:pt x="1210477" y="3125556"/>
                  <a:pt x="1208960" y="3124909"/>
                </a:cubicBezTo>
                <a:cubicBezTo>
                  <a:pt x="1209719" y="3125233"/>
                  <a:pt x="1210807" y="3123719"/>
                  <a:pt x="1211706" y="3122124"/>
                </a:cubicBezTo>
                <a:lnTo>
                  <a:pt x="1212719" y="3120145"/>
                </a:lnTo>
                <a:lnTo>
                  <a:pt x="1206053" y="3123701"/>
                </a:lnTo>
                <a:cubicBezTo>
                  <a:pt x="1195068" y="3130258"/>
                  <a:pt x="1182709" y="3138904"/>
                  <a:pt x="1173847" y="3140433"/>
                </a:cubicBezTo>
                <a:cubicBezTo>
                  <a:pt x="1171210" y="3140573"/>
                  <a:pt x="1167854" y="3138120"/>
                  <a:pt x="1166766" y="3139391"/>
                </a:cubicBezTo>
                <a:cubicBezTo>
                  <a:pt x="1159138" y="3142420"/>
                  <a:pt x="1139733" y="3155771"/>
                  <a:pt x="1130556" y="3157670"/>
                </a:cubicBezTo>
                <a:cubicBezTo>
                  <a:pt x="1126392" y="3159101"/>
                  <a:pt x="1121744" y="3155708"/>
                  <a:pt x="1121744" y="3155708"/>
                </a:cubicBezTo>
                <a:cubicBezTo>
                  <a:pt x="1121744" y="3155708"/>
                  <a:pt x="1120749" y="3156013"/>
                  <a:pt x="1119458" y="3156662"/>
                </a:cubicBezTo>
                <a:lnTo>
                  <a:pt x="1117677" y="3157989"/>
                </a:lnTo>
                <a:lnTo>
                  <a:pt x="1114498" y="3159174"/>
                </a:lnTo>
                <a:lnTo>
                  <a:pt x="1113915" y="3158850"/>
                </a:lnTo>
                <a:cubicBezTo>
                  <a:pt x="1113585" y="3158866"/>
                  <a:pt x="1113314" y="3159184"/>
                  <a:pt x="1112771" y="3159819"/>
                </a:cubicBezTo>
                <a:lnTo>
                  <a:pt x="1114498" y="3159174"/>
                </a:lnTo>
                <a:lnTo>
                  <a:pt x="1115405" y="3159680"/>
                </a:lnTo>
                <a:cubicBezTo>
                  <a:pt x="1110133" y="3159958"/>
                  <a:pt x="1103772" y="3161506"/>
                  <a:pt x="1103772" y="3161506"/>
                </a:cubicBezTo>
                <a:cubicBezTo>
                  <a:pt x="1101863" y="3159080"/>
                  <a:pt x="1108263" y="3156873"/>
                  <a:pt x="1116603" y="3153932"/>
                </a:cubicBezTo>
                <a:lnTo>
                  <a:pt x="1128069" y="3148319"/>
                </a:lnTo>
                <a:lnTo>
                  <a:pt x="1127457" y="3147899"/>
                </a:lnTo>
                <a:lnTo>
                  <a:pt x="1134642" y="3136896"/>
                </a:lnTo>
                <a:lnTo>
                  <a:pt x="1125965" y="3146759"/>
                </a:lnTo>
                <a:lnTo>
                  <a:pt x="1128294" y="3139585"/>
                </a:lnTo>
                <a:lnTo>
                  <a:pt x="1129143" y="3136453"/>
                </a:lnTo>
                <a:lnTo>
                  <a:pt x="1148874" y="3110786"/>
                </a:lnTo>
                <a:lnTo>
                  <a:pt x="1141546" y="3114441"/>
                </a:lnTo>
                <a:cubicBezTo>
                  <a:pt x="1113058" y="3127866"/>
                  <a:pt x="1086974" y="3140812"/>
                  <a:pt x="1061545" y="3153420"/>
                </a:cubicBezTo>
                <a:lnTo>
                  <a:pt x="1056211" y="3156011"/>
                </a:lnTo>
                <a:lnTo>
                  <a:pt x="1059991" y="3150780"/>
                </a:lnTo>
                <a:lnTo>
                  <a:pt x="1061137" y="3148852"/>
                </a:lnTo>
                <a:lnTo>
                  <a:pt x="1077487" y="3140250"/>
                </a:lnTo>
                <a:cubicBezTo>
                  <a:pt x="1087550" y="3134869"/>
                  <a:pt x="1114419" y="3124561"/>
                  <a:pt x="1120037" y="3117999"/>
                </a:cubicBezTo>
                <a:cubicBezTo>
                  <a:pt x="1122211" y="3115459"/>
                  <a:pt x="1117563" y="3112065"/>
                  <a:pt x="1119199" y="3106723"/>
                </a:cubicBezTo>
                <a:cubicBezTo>
                  <a:pt x="1122180" y="3100301"/>
                  <a:pt x="1127712" y="3100211"/>
                  <a:pt x="1137516" y="3094643"/>
                </a:cubicBezTo>
                <a:lnTo>
                  <a:pt x="1151716" y="3083059"/>
                </a:lnTo>
                <a:lnTo>
                  <a:pt x="1159502" y="3073124"/>
                </a:lnTo>
                <a:lnTo>
                  <a:pt x="1159883" y="3069870"/>
                </a:lnTo>
                <a:lnTo>
                  <a:pt x="1158899" y="3069665"/>
                </a:lnTo>
                <a:cubicBezTo>
                  <a:pt x="1154994" y="3071285"/>
                  <a:pt x="1148009" y="3076504"/>
                  <a:pt x="1140121" y="3079344"/>
                </a:cubicBezTo>
                <a:lnTo>
                  <a:pt x="1129887" y="3083973"/>
                </a:lnTo>
                <a:lnTo>
                  <a:pt x="1115885" y="3101779"/>
                </a:lnTo>
                <a:lnTo>
                  <a:pt x="1113332" y="3105015"/>
                </a:lnTo>
                <a:lnTo>
                  <a:pt x="1114443" y="3100274"/>
                </a:lnTo>
                <a:lnTo>
                  <a:pt x="1114711" y="3098589"/>
                </a:lnTo>
                <a:lnTo>
                  <a:pt x="1122395" y="3088193"/>
                </a:lnTo>
                <a:lnTo>
                  <a:pt x="1123809" y="3086457"/>
                </a:lnTo>
                <a:lnTo>
                  <a:pt x="1119889" y="3087260"/>
                </a:lnTo>
                <a:cubicBezTo>
                  <a:pt x="1119454" y="3086850"/>
                  <a:pt x="1120559" y="3085530"/>
                  <a:pt x="1124143" y="3082814"/>
                </a:cubicBezTo>
                <a:lnTo>
                  <a:pt x="1129043" y="3080031"/>
                </a:lnTo>
                <a:lnTo>
                  <a:pt x="1133463" y="3074606"/>
                </a:lnTo>
                <a:cubicBezTo>
                  <a:pt x="1137643" y="3069446"/>
                  <a:pt x="1141472" y="3064322"/>
                  <a:pt x="1142421" y="3061236"/>
                </a:cubicBezTo>
                <a:lnTo>
                  <a:pt x="1142021" y="3060106"/>
                </a:lnTo>
                <a:lnTo>
                  <a:pt x="1137293" y="3062488"/>
                </a:lnTo>
                <a:lnTo>
                  <a:pt x="1130618" y="3065556"/>
                </a:lnTo>
                <a:lnTo>
                  <a:pt x="1131743" y="3064506"/>
                </a:lnTo>
                <a:lnTo>
                  <a:pt x="1140622" y="3056150"/>
                </a:lnTo>
                <a:lnTo>
                  <a:pt x="1139620" y="3053316"/>
                </a:lnTo>
                <a:cubicBezTo>
                  <a:pt x="1140024" y="3047919"/>
                  <a:pt x="1143203" y="3046437"/>
                  <a:pt x="1147727" y="3039907"/>
                </a:cubicBezTo>
                <a:lnTo>
                  <a:pt x="1148843" y="3037610"/>
                </a:lnTo>
                <a:lnTo>
                  <a:pt x="1148129" y="3038010"/>
                </a:lnTo>
                <a:lnTo>
                  <a:pt x="1149668" y="3035912"/>
                </a:lnTo>
                <a:lnTo>
                  <a:pt x="1153904" y="3027197"/>
                </a:lnTo>
                <a:lnTo>
                  <a:pt x="1153342" y="3027467"/>
                </a:lnTo>
                <a:lnTo>
                  <a:pt x="1142597" y="3032400"/>
                </a:lnTo>
                <a:lnTo>
                  <a:pt x="1138697" y="3037081"/>
                </a:lnTo>
                <a:cubicBezTo>
                  <a:pt x="1136097" y="3039749"/>
                  <a:pt x="1134538" y="3040558"/>
                  <a:pt x="1137566" y="3034803"/>
                </a:cubicBezTo>
                <a:cubicBezTo>
                  <a:pt x="1141021" y="3027654"/>
                  <a:pt x="1148357" y="3020836"/>
                  <a:pt x="1150588" y="3017671"/>
                </a:cubicBezTo>
                <a:lnTo>
                  <a:pt x="1151144" y="3015864"/>
                </a:lnTo>
                <a:lnTo>
                  <a:pt x="1145847" y="3020979"/>
                </a:lnTo>
                <a:lnTo>
                  <a:pt x="1136503" y="3022588"/>
                </a:lnTo>
                <a:lnTo>
                  <a:pt x="1135947" y="3020849"/>
                </a:lnTo>
                <a:lnTo>
                  <a:pt x="1139086" y="3017492"/>
                </a:lnTo>
                <a:lnTo>
                  <a:pt x="1141776" y="3010956"/>
                </a:lnTo>
                <a:lnTo>
                  <a:pt x="1149356" y="3000572"/>
                </a:lnTo>
                <a:lnTo>
                  <a:pt x="1151567" y="2997628"/>
                </a:lnTo>
                <a:lnTo>
                  <a:pt x="1146221" y="3002718"/>
                </a:lnTo>
                <a:cubicBezTo>
                  <a:pt x="1137094" y="3011255"/>
                  <a:pt x="1128670" y="3018924"/>
                  <a:pt x="1119676" y="3027093"/>
                </a:cubicBezTo>
                <a:lnTo>
                  <a:pt x="1097010" y="3047811"/>
                </a:lnTo>
                <a:lnTo>
                  <a:pt x="1095838" y="3050760"/>
                </a:lnTo>
                <a:lnTo>
                  <a:pt x="1095387" y="3051810"/>
                </a:lnTo>
                <a:lnTo>
                  <a:pt x="1108881" y="3045251"/>
                </a:lnTo>
                <a:cubicBezTo>
                  <a:pt x="1114249" y="3042755"/>
                  <a:pt x="1118886" y="3040578"/>
                  <a:pt x="1121098" y="3039097"/>
                </a:cubicBezTo>
                <a:lnTo>
                  <a:pt x="1143973" y="3024363"/>
                </a:lnTo>
                <a:lnTo>
                  <a:pt x="1127390" y="3039472"/>
                </a:lnTo>
                <a:lnTo>
                  <a:pt x="1124728" y="3040717"/>
                </a:lnTo>
                <a:cubicBezTo>
                  <a:pt x="1119676" y="3043177"/>
                  <a:pt x="1113955" y="3046094"/>
                  <a:pt x="1106763" y="3049958"/>
                </a:cubicBezTo>
                <a:cubicBezTo>
                  <a:pt x="1105716" y="3050355"/>
                  <a:pt x="1102602" y="3051963"/>
                  <a:pt x="1098903" y="3053860"/>
                </a:cubicBezTo>
                <a:lnTo>
                  <a:pt x="1093319" y="3056626"/>
                </a:lnTo>
                <a:lnTo>
                  <a:pt x="1092752" y="3057947"/>
                </a:lnTo>
                <a:cubicBezTo>
                  <a:pt x="1091157" y="3061335"/>
                  <a:pt x="1089453" y="3064308"/>
                  <a:pt x="1089024" y="3062655"/>
                </a:cubicBezTo>
                <a:lnTo>
                  <a:pt x="1090517" y="3058474"/>
                </a:lnTo>
                <a:lnTo>
                  <a:pt x="1090976" y="3057788"/>
                </a:lnTo>
                <a:lnTo>
                  <a:pt x="1087531" y="3059493"/>
                </a:lnTo>
                <a:lnTo>
                  <a:pt x="1084258" y="3060755"/>
                </a:lnTo>
                <a:lnTo>
                  <a:pt x="1082868" y="3062277"/>
                </a:lnTo>
                <a:cubicBezTo>
                  <a:pt x="1079213" y="3065886"/>
                  <a:pt x="1075095" y="3068914"/>
                  <a:pt x="1073243" y="3066591"/>
                </a:cubicBezTo>
                <a:cubicBezTo>
                  <a:pt x="1073162" y="3065727"/>
                  <a:pt x="1074660" y="3063862"/>
                  <a:pt x="1076963" y="3061530"/>
                </a:cubicBezTo>
                <a:lnTo>
                  <a:pt x="1083268" y="3055729"/>
                </a:lnTo>
                <a:lnTo>
                  <a:pt x="1086296" y="3047522"/>
                </a:lnTo>
                <a:lnTo>
                  <a:pt x="1053074" y="3079679"/>
                </a:lnTo>
                <a:cubicBezTo>
                  <a:pt x="1053074" y="3079679"/>
                  <a:pt x="1037273" y="3095140"/>
                  <a:pt x="1037404" y="3090601"/>
                </a:cubicBezTo>
                <a:lnTo>
                  <a:pt x="1041526" y="3086270"/>
                </a:lnTo>
                <a:lnTo>
                  <a:pt x="1048921" y="3081897"/>
                </a:lnTo>
                <a:cubicBezTo>
                  <a:pt x="1051750" y="3080093"/>
                  <a:pt x="1053895" y="3078521"/>
                  <a:pt x="1054579" y="3077515"/>
                </a:cubicBezTo>
                <a:lnTo>
                  <a:pt x="1051632" y="3076584"/>
                </a:lnTo>
                <a:lnTo>
                  <a:pt x="1053204" y="3075140"/>
                </a:lnTo>
                <a:cubicBezTo>
                  <a:pt x="1052106" y="3077734"/>
                  <a:pt x="1070430" y="3060542"/>
                  <a:pt x="1065626" y="3058490"/>
                </a:cubicBezTo>
                <a:cubicBezTo>
                  <a:pt x="1064109" y="3057843"/>
                  <a:pt x="1047301" y="3075683"/>
                  <a:pt x="1044046" y="3079143"/>
                </a:cubicBezTo>
                <a:lnTo>
                  <a:pt x="1042658" y="3080398"/>
                </a:lnTo>
                <a:lnTo>
                  <a:pt x="1042414" y="3080506"/>
                </a:lnTo>
                <a:lnTo>
                  <a:pt x="1037142" y="3083485"/>
                </a:lnTo>
                <a:lnTo>
                  <a:pt x="1066650" y="3052897"/>
                </a:lnTo>
                <a:lnTo>
                  <a:pt x="1094488" y="3025313"/>
                </a:lnTo>
                <a:lnTo>
                  <a:pt x="1096169" y="3020759"/>
                </a:lnTo>
                <a:lnTo>
                  <a:pt x="1090365" y="3026243"/>
                </a:lnTo>
                <a:lnTo>
                  <a:pt x="1089637" y="3028312"/>
                </a:lnTo>
                <a:lnTo>
                  <a:pt x="1089784" y="3026791"/>
                </a:lnTo>
                <a:lnTo>
                  <a:pt x="1068530" y="3046872"/>
                </a:lnTo>
                <a:cubicBezTo>
                  <a:pt x="1053836" y="3061306"/>
                  <a:pt x="1039033" y="3075472"/>
                  <a:pt x="1024213" y="3086503"/>
                </a:cubicBezTo>
                <a:cubicBezTo>
                  <a:pt x="1035937" y="3071854"/>
                  <a:pt x="1051555" y="3056824"/>
                  <a:pt x="1067934" y="3041672"/>
                </a:cubicBezTo>
                <a:lnTo>
                  <a:pt x="1092954" y="3018061"/>
                </a:lnTo>
                <a:lnTo>
                  <a:pt x="1093386" y="3016471"/>
                </a:lnTo>
                <a:cubicBezTo>
                  <a:pt x="1093851" y="3015135"/>
                  <a:pt x="1094448" y="3014100"/>
                  <a:pt x="1095594" y="3013108"/>
                </a:cubicBezTo>
                <a:lnTo>
                  <a:pt x="1093860" y="3017207"/>
                </a:lnTo>
                <a:lnTo>
                  <a:pt x="1099920" y="3011489"/>
                </a:lnTo>
                <a:lnTo>
                  <a:pt x="1104403" y="3000556"/>
                </a:lnTo>
                <a:lnTo>
                  <a:pt x="1098606" y="3005926"/>
                </a:lnTo>
                <a:lnTo>
                  <a:pt x="1095594" y="3013108"/>
                </a:lnTo>
                <a:lnTo>
                  <a:pt x="1098140" y="3006358"/>
                </a:lnTo>
                <a:lnTo>
                  <a:pt x="1069168" y="3033202"/>
                </a:lnTo>
                <a:lnTo>
                  <a:pt x="1099581" y="3002539"/>
                </a:lnTo>
                <a:lnTo>
                  <a:pt x="1108443" y="2979038"/>
                </a:lnTo>
                <a:lnTo>
                  <a:pt x="1109227" y="2977071"/>
                </a:lnTo>
                <a:lnTo>
                  <a:pt x="1109162" y="2977064"/>
                </a:lnTo>
                <a:lnTo>
                  <a:pt x="1109266" y="2976970"/>
                </a:lnTo>
                <a:lnTo>
                  <a:pt x="1118881" y="2952816"/>
                </a:lnTo>
                <a:lnTo>
                  <a:pt x="1117839" y="2954787"/>
                </a:lnTo>
                <a:lnTo>
                  <a:pt x="1121633" y="2943317"/>
                </a:lnTo>
                <a:lnTo>
                  <a:pt x="1116461" y="2949841"/>
                </a:lnTo>
                <a:lnTo>
                  <a:pt x="1110704" y="2958541"/>
                </a:lnTo>
                <a:lnTo>
                  <a:pt x="1109441" y="2961294"/>
                </a:lnTo>
                <a:lnTo>
                  <a:pt x="1108743" y="2961892"/>
                </a:lnTo>
                <a:cubicBezTo>
                  <a:pt x="1107661" y="2962679"/>
                  <a:pt x="1106997" y="2962961"/>
                  <a:pt x="1107181" y="2962363"/>
                </a:cubicBezTo>
                <a:lnTo>
                  <a:pt x="1109754" y="2956446"/>
                </a:lnTo>
                <a:lnTo>
                  <a:pt x="1110890" y="2953038"/>
                </a:lnTo>
                <a:cubicBezTo>
                  <a:pt x="1111966" y="2950065"/>
                  <a:pt x="1113445" y="2946143"/>
                  <a:pt x="1115399" y="2941080"/>
                </a:cubicBezTo>
                <a:lnTo>
                  <a:pt x="1115618" y="2940475"/>
                </a:lnTo>
                <a:lnTo>
                  <a:pt x="1113064" y="2941687"/>
                </a:lnTo>
                <a:cubicBezTo>
                  <a:pt x="1099986" y="2947833"/>
                  <a:pt x="1090753" y="2951756"/>
                  <a:pt x="1105357" y="2942295"/>
                </a:cubicBezTo>
                <a:lnTo>
                  <a:pt x="1117664" y="2934860"/>
                </a:lnTo>
                <a:lnTo>
                  <a:pt x="1122723" y="2920966"/>
                </a:lnTo>
                <a:lnTo>
                  <a:pt x="1123070" y="2920083"/>
                </a:lnTo>
                <a:lnTo>
                  <a:pt x="1119873" y="2925027"/>
                </a:lnTo>
                <a:cubicBezTo>
                  <a:pt x="1117133" y="2929169"/>
                  <a:pt x="1114251" y="2933258"/>
                  <a:pt x="1113688" y="2933048"/>
                </a:cubicBezTo>
                <a:lnTo>
                  <a:pt x="1117093" y="2917894"/>
                </a:lnTo>
                <a:cubicBezTo>
                  <a:pt x="1115965" y="2917474"/>
                  <a:pt x="1084842" y="2959394"/>
                  <a:pt x="1097840" y="2938259"/>
                </a:cubicBezTo>
                <a:lnTo>
                  <a:pt x="1105173" y="2927076"/>
                </a:lnTo>
                <a:lnTo>
                  <a:pt x="1106804" y="2922173"/>
                </a:lnTo>
                <a:lnTo>
                  <a:pt x="1105009" y="2922007"/>
                </a:lnTo>
                <a:lnTo>
                  <a:pt x="1104045" y="2923937"/>
                </a:lnTo>
                <a:lnTo>
                  <a:pt x="1104073" y="2923024"/>
                </a:lnTo>
                <a:lnTo>
                  <a:pt x="1104312" y="2921942"/>
                </a:lnTo>
                <a:lnTo>
                  <a:pt x="1097320" y="2921292"/>
                </a:lnTo>
                <a:lnTo>
                  <a:pt x="1095584" y="2921871"/>
                </a:lnTo>
                <a:lnTo>
                  <a:pt x="1094682" y="2923330"/>
                </a:lnTo>
                <a:cubicBezTo>
                  <a:pt x="1092630" y="2925231"/>
                  <a:pt x="1091502" y="2924811"/>
                  <a:pt x="1088878" y="2925169"/>
                </a:cubicBezTo>
                <a:cubicBezTo>
                  <a:pt x="1082646" y="2928402"/>
                  <a:pt x="1078884" y="2936546"/>
                  <a:pt x="1074111" y="2943206"/>
                </a:cubicBezTo>
                <a:cubicBezTo>
                  <a:pt x="1063381" y="2956973"/>
                  <a:pt x="1056530" y="2971071"/>
                  <a:pt x="1045040" y="2983223"/>
                </a:cubicBezTo>
                <a:cubicBezTo>
                  <a:pt x="1054122" y="2965960"/>
                  <a:pt x="1062621" y="2955358"/>
                  <a:pt x="1071892" y="2938165"/>
                </a:cubicBezTo>
                <a:lnTo>
                  <a:pt x="1078175" y="2928618"/>
                </a:lnTo>
                <a:lnTo>
                  <a:pt x="1066750" y="2935434"/>
                </a:lnTo>
                <a:lnTo>
                  <a:pt x="1060740" y="2938855"/>
                </a:lnTo>
                <a:lnTo>
                  <a:pt x="1057717" y="2943470"/>
                </a:lnTo>
                <a:cubicBezTo>
                  <a:pt x="1055519" y="2946953"/>
                  <a:pt x="1053302" y="2949902"/>
                  <a:pt x="1051332" y="2949837"/>
                </a:cubicBezTo>
                <a:cubicBezTo>
                  <a:pt x="1047392" y="2949704"/>
                  <a:pt x="1057601" y="2942400"/>
                  <a:pt x="1052864" y="2944857"/>
                </a:cubicBezTo>
                <a:cubicBezTo>
                  <a:pt x="1048191" y="2947283"/>
                  <a:pt x="1040986" y="2955633"/>
                  <a:pt x="1042694" y="2952253"/>
                </a:cubicBezTo>
                <a:lnTo>
                  <a:pt x="1045856" y="2947330"/>
                </a:lnTo>
                <a:lnTo>
                  <a:pt x="1035845" y="2953029"/>
                </a:lnTo>
                <a:lnTo>
                  <a:pt x="1024272" y="2958878"/>
                </a:lnTo>
                <a:lnTo>
                  <a:pt x="1022936" y="2960594"/>
                </a:lnTo>
                <a:cubicBezTo>
                  <a:pt x="1015471" y="2971579"/>
                  <a:pt x="1008147" y="2982617"/>
                  <a:pt x="999267" y="2992412"/>
                </a:cubicBezTo>
                <a:lnTo>
                  <a:pt x="996370" y="2995901"/>
                </a:lnTo>
                <a:lnTo>
                  <a:pt x="996454" y="2995625"/>
                </a:lnTo>
                <a:cubicBezTo>
                  <a:pt x="997669" y="2991397"/>
                  <a:pt x="1004534" y="2978424"/>
                  <a:pt x="1005860" y="2971865"/>
                </a:cubicBezTo>
                <a:cubicBezTo>
                  <a:pt x="1007294" y="2962974"/>
                  <a:pt x="1000114" y="2982584"/>
                  <a:pt x="999002" y="2984658"/>
                </a:cubicBezTo>
                <a:cubicBezTo>
                  <a:pt x="997220" y="2989291"/>
                  <a:pt x="995749" y="2992891"/>
                  <a:pt x="994418" y="2996007"/>
                </a:cubicBezTo>
                <a:lnTo>
                  <a:pt x="992252" y="3000860"/>
                </a:lnTo>
                <a:lnTo>
                  <a:pt x="981625" y="3013656"/>
                </a:lnTo>
                <a:lnTo>
                  <a:pt x="980960" y="3012429"/>
                </a:lnTo>
                <a:cubicBezTo>
                  <a:pt x="981212" y="3012450"/>
                  <a:pt x="980913" y="3013192"/>
                  <a:pt x="980286" y="3014342"/>
                </a:cubicBezTo>
                <a:lnTo>
                  <a:pt x="978203" y="3017777"/>
                </a:lnTo>
                <a:lnTo>
                  <a:pt x="970261" y="3027340"/>
                </a:lnTo>
                <a:lnTo>
                  <a:pt x="972017" y="3022901"/>
                </a:lnTo>
                <a:lnTo>
                  <a:pt x="969623" y="3021259"/>
                </a:lnTo>
                <a:lnTo>
                  <a:pt x="976809" y="3010255"/>
                </a:lnTo>
                <a:lnTo>
                  <a:pt x="968131" y="3020119"/>
                </a:lnTo>
                <a:lnTo>
                  <a:pt x="970460" y="3012945"/>
                </a:lnTo>
                <a:lnTo>
                  <a:pt x="971309" y="3009814"/>
                </a:lnTo>
                <a:lnTo>
                  <a:pt x="997080" y="2976290"/>
                </a:lnTo>
                <a:lnTo>
                  <a:pt x="1000292" y="2971666"/>
                </a:lnTo>
                <a:lnTo>
                  <a:pt x="995802" y="2974634"/>
                </a:lnTo>
                <a:cubicBezTo>
                  <a:pt x="993671" y="2975325"/>
                  <a:pt x="992478" y="2974962"/>
                  <a:pt x="992626" y="2974117"/>
                </a:cubicBezTo>
                <a:cubicBezTo>
                  <a:pt x="992725" y="2973553"/>
                  <a:pt x="993421" y="2972776"/>
                  <a:pt x="994834" y="2971952"/>
                </a:cubicBezTo>
                <a:lnTo>
                  <a:pt x="1001601" y="2969783"/>
                </a:lnTo>
                <a:lnTo>
                  <a:pt x="1031861" y="2926232"/>
                </a:lnTo>
                <a:lnTo>
                  <a:pt x="1028342" y="2927063"/>
                </a:lnTo>
                <a:lnTo>
                  <a:pt x="1020303" y="2936983"/>
                </a:lnTo>
                <a:cubicBezTo>
                  <a:pt x="1018807" y="2937760"/>
                  <a:pt x="1016363" y="2936852"/>
                  <a:pt x="1015995" y="2938048"/>
                </a:cubicBezTo>
                <a:cubicBezTo>
                  <a:pt x="1012208" y="2942188"/>
                  <a:pt x="1003733" y="2956793"/>
                  <a:pt x="998817" y="2960515"/>
                </a:cubicBezTo>
                <a:cubicBezTo>
                  <a:pt x="996705" y="2962614"/>
                  <a:pt x="993321" y="2961358"/>
                  <a:pt x="993321" y="2961358"/>
                </a:cubicBezTo>
                <a:cubicBezTo>
                  <a:pt x="993321" y="2961358"/>
                  <a:pt x="992809" y="2961834"/>
                  <a:pt x="992196" y="2962633"/>
                </a:cubicBezTo>
                <a:lnTo>
                  <a:pt x="991439" y="2964046"/>
                </a:lnTo>
                <a:lnTo>
                  <a:pt x="989844" y="2965716"/>
                </a:lnTo>
                <a:lnTo>
                  <a:pt x="989439" y="2965631"/>
                </a:lnTo>
                <a:cubicBezTo>
                  <a:pt x="989253" y="2965727"/>
                  <a:pt x="989161" y="2966027"/>
                  <a:pt x="988977" y="2966623"/>
                </a:cubicBezTo>
                <a:lnTo>
                  <a:pt x="989844" y="2965716"/>
                </a:lnTo>
                <a:lnTo>
                  <a:pt x="990472" y="2965848"/>
                </a:lnTo>
                <a:cubicBezTo>
                  <a:pt x="987481" y="2967400"/>
                  <a:pt x="984123" y="2970147"/>
                  <a:pt x="984123" y="2970147"/>
                </a:cubicBezTo>
                <a:cubicBezTo>
                  <a:pt x="980918" y="2967626"/>
                  <a:pt x="997109" y="2957217"/>
                  <a:pt x="1001668" y="2946485"/>
                </a:cubicBezTo>
                <a:cubicBezTo>
                  <a:pt x="1002035" y="2945289"/>
                  <a:pt x="1002072" y="2941087"/>
                  <a:pt x="1002439" y="2939892"/>
                </a:cubicBezTo>
                <a:cubicBezTo>
                  <a:pt x="1005834" y="2932943"/>
                  <a:pt x="1010975" y="2925089"/>
                  <a:pt x="1016234" y="2916168"/>
                </a:cubicBezTo>
                <a:lnTo>
                  <a:pt x="1021788" y="2908538"/>
                </a:lnTo>
                <a:lnTo>
                  <a:pt x="1015878" y="2911456"/>
                </a:lnTo>
                <a:lnTo>
                  <a:pt x="1014331" y="2913314"/>
                </a:lnTo>
                <a:lnTo>
                  <a:pt x="1014205" y="2912282"/>
                </a:lnTo>
                <a:lnTo>
                  <a:pt x="1003112" y="2917760"/>
                </a:lnTo>
                <a:lnTo>
                  <a:pt x="996290" y="2926515"/>
                </a:lnTo>
                <a:cubicBezTo>
                  <a:pt x="982579" y="2943502"/>
                  <a:pt x="970160" y="2959526"/>
                  <a:pt x="958050" y="2975138"/>
                </a:cubicBezTo>
                <a:lnTo>
                  <a:pt x="955500" y="2978375"/>
                </a:lnTo>
                <a:lnTo>
                  <a:pt x="956610" y="2973634"/>
                </a:lnTo>
                <a:lnTo>
                  <a:pt x="956876" y="2971948"/>
                </a:lnTo>
                <a:lnTo>
                  <a:pt x="964562" y="2961552"/>
                </a:lnTo>
                <a:cubicBezTo>
                  <a:pt x="969272" y="2955092"/>
                  <a:pt x="982687" y="2940769"/>
                  <a:pt x="984588" y="2934595"/>
                </a:cubicBezTo>
                <a:lnTo>
                  <a:pt x="982273" y="2928050"/>
                </a:lnTo>
                <a:lnTo>
                  <a:pt x="980544" y="2928904"/>
                </a:lnTo>
                <a:cubicBezTo>
                  <a:pt x="964273" y="2938351"/>
                  <a:pt x="948196" y="2947940"/>
                  <a:pt x="930274" y="2955150"/>
                </a:cubicBezTo>
                <a:lnTo>
                  <a:pt x="924299" y="2957862"/>
                </a:lnTo>
                <a:lnTo>
                  <a:pt x="924549" y="2957568"/>
                </a:lnTo>
                <a:cubicBezTo>
                  <a:pt x="928263" y="2953027"/>
                  <a:pt x="944482" y="2940807"/>
                  <a:pt x="949386" y="2933456"/>
                </a:cubicBezTo>
                <a:cubicBezTo>
                  <a:pt x="955478" y="2923295"/>
                  <a:pt x="935873" y="2943514"/>
                  <a:pt x="933257" y="2945460"/>
                </a:cubicBezTo>
                <a:cubicBezTo>
                  <a:pt x="928493" y="2950191"/>
                  <a:pt x="924661" y="2953820"/>
                  <a:pt x="921252" y="2956926"/>
                </a:cubicBezTo>
                <a:lnTo>
                  <a:pt x="915804" y="2961719"/>
                </a:lnTo>
                <a:lnTo>
                  <a:pt x="893885" y="2971669"/>
                </a:lnTo>
                <a:lnTo>
                  <a:pt x="893399" y="2969798"/>
                </a:lnTo>
                <a:cubicBezTo>
                  <a:pt x="893778" y="2969958"/>
                  <a:pt x="892995" y="2970708"/>
                  <a:pt x="891528" y="2971782"/>
                </a:cubicBezTo>
                <a:lnTo>
                  <a:pt x="886826" y="2974874"/>
                </a:lnTo>
                <a:lnTo>
                  <a:pt x="870443" y="2982310"/>
                </a:lnTo>
                <a:lnTo>
                  <a:pt x="875082" y="2977804"/>
                </a:lnTo>
                <a:lnTo>
                  <a:pt x="872123" y="2974477"/>
                </a:lnTo>
                <a:lnTo>
                  <a:pt x="887974" y="2964855"/>
                </a:lnTo>
                <a:lnTo>
                  <a:pt x="870332" y="2972258"/>
                </a:lnTo>
                <a:lnTo>
                  <a:pt x="877047" y="2964700"/>
                </a:lnTo>
                <a:lnTo>
                  <a:pt x="879721" y="2961310"/>
                </a:lnTo>
                <a:lnTo>
                  <a:pt x="931413" y="2935391"/>
                </a:lnTo>
                <a:lnTo>
                  <a:pt x="932683" y="2931834"/>
                </a:lnTo>
                <a:lnTo>
                  <a:pt x="936059" y="2926784"/>
                </a:lnTo>
                <a:cubicBezTo>
                  <a:pt x="937325" y="2924757"/>
                  <a:pt x="938242" y="2923073"/>
                  <a:pt x="938431" y="2922173"/>
                </a:cubicBezTo>
                <a:lnTo>
                  <a:pt x="936536" y="2922257"/>
                </a:lnTo>
                <a:lnTo>
                  <a:pt x="937148" y="2920811"/>
                </a:lnTo>
                <a:lnTo>
                  <a:pt x="939866" y="2914825"/>
                </a:lnTo>
                <a:lnTo>
                  <a:pt x="937017" y="2914191"/>
                </a:lnTo>
                <a:lnTo>
                  <a:pt x="936853" y="2914555"/>
                </a:lnTo>
                <a:cubicBezTo>
                  <a:pt x="935067" y="2919255"/>
                  <a:pt x="933262" y="2924382"/>
                  <a:pt x="932677" y="2926047"/>
                </a:cubicBezTo>
                <a:lnTo>
                  <a:pt x="932132" y="2927308"/>
                </a:lnTo>
                <a:lnTo>
                  <a:pt x="932012" y="2927448"/>
                </a:lnTo>
                <a:lnTo>
                  <a:pt x="929576" y="2930948"/>
                </a:lnTo>
                <a:lnTo>
                  <a:pt x="935772" y="2913913"/>
                </a:lnTo>
                <a:lnTo>
                  <a:pt x="934723" y="2913680"/>
                </a:lnTo>
                <a:cubicBezTo>
                  <a:pt x="934723" y="2913680"/>
                  <a:pt x="933728" y="2913985"/>
                  <a:pt x="932438" y="2914634"/>
                </a:cubicBezTo>
                <a:lnTo>
                  <a:pt x="932179" y="2914828"/>
                </a:lnTo>
                <a:lnTo>
                  <a:pt x="931881" y="2915505"/>
                </a:lnTo>
                <a:lnTo>
                  <a:pt x="933458" y="2915035"/>
                </a:lnTo>
                <a:lnTo>
                  <a:pt x="931688" y="2915949"/>
                </a:lnTo>
                <a:lnTo>
                  <a:pt x="922722" y="2936440"/>
                </a:lnTo>
                <a:lnTo>
                  <a:pt x="929952" y="2916845"/>
                </a:lnTo>
                <a:lnTo>
                  <a:pt x="928386" y="2917653"/>
                </a:lnTo>
                <a:lnTo>
                  <a:pt x="930132" y="2916351"/>
                </a:lnTo>
                <a:lnTo>
                  <a:pt x="930216" y="2916125"/>
                </a:lnTo>
                <a:lnTo>
                  <a:pt x="927478" y="2917146"/>
                </a:lnTo>
                <a:lnTo>
                  <a:pt x="926894" y="2916822"/>
                </a:lnTo>
                <a:cubicBezTo>
                  <a:pt x="926564" y="2916838"/>
                  <a:pt x="926293" y="2917156"/>
                  <a:pt x="925750" y="2917791"/>
                </a:cubicBezTo>
                <a:lnTo>
                  <a:pt x="927478" y="2917146"/>
                </a:lnTo>
                <a:lnTo>
                  <a:pt x="928386" y="2917653"/>
                </a:lnTo>
                <a:cubicBezTo>
                  <a:pt x="923113" y="2917930"/>
                  <a:pt x="916751" y="2919478"/>
                  <a:pt x="916751" y="2919478"/>
                </a:cubicBezTo>
                <a:cubicBezTo>
                  <a:pt x="914843" y="2917051"/>
                  <a:pt x="921243" y="2914844"/>
                  <a:pt x="929583" y="2911904"/>
                </a:cubicBezTo>
                <a:lnTo>
                  <a:pt x="932257" y="2910595"/>
                </a:lnTo>
                <a:lnTo>
                  <a:pt x="938787" y="2892895"/>
                </a:lnTo>
                <a:lnTo>
                  <a:pt x="945353" y="2876883"/>
                </a:lnTo>
                <a:lnTo>
                  <a:pt x="940862" y="2879070"/>
                </a:lnTo>
                <a:lnTo>
                  <a:pt x="937760" y="2886469"/>
                </a:lnTo>
                <a:lnTo>
                  <a:pt x="940480" y="2879257"/>
                </a:lnTo>
                <a:lnTo>
                  <a:pt x="874525" y="2911392"/>
                </a:lnTo>
                <a:lnTo>
                  <a:pt x="869191" y="2913982"/>
                </a:lnTo>
                <a:lnTo>
                  <a:pt x="872970" y="2908752"/>
                </a:lnTo>
                <a:lnTo>
                  <a:pt x="874116" y="2906824"/>
                </a:lnTo>
                <a:lnTo>
                  <a:pt x="890468" y="2898223"/>
                </a:lnTo>
                <a:cubicBezTo>
                  <a:pt x="900529" y="2892842"/>
                  <a:pt x="927399" y="2882533"/>
                  <a:pt x="933017" y="2875971"/>
                </a:cubicBezTo>
                <a:cubicBezTo>
                  <a:pt x="935192" y="2873431"/>
                  <a:pt x="930543" y="2870037"/>
                  <a:pt x="932180" y="2864696"/>
                </a:cubicBezTo>
                <a:cubicBezTo>
                  <a:pt x="935161" y="2858272"/>
                  <a:pt x="940691" y="2858183"/>
                  <a:pt x="950496" y="2852615"/>
                </a:cubicBezTo>
                <a:lnTo>
                  <a:pt x="950543" y="2852575"/>
                </a:lnTo>
                <a:lnTo>
                  <a:pt x="950610" y="2852398"/>
                </a:lnTo>
                <a:lnTo>
                  <a:pt x="957520" y="2835039"/>
                </a:lnTo>
                <a:lnTo>
                  <a:pt x="953101" y="2837317"/>
                </a:lnTo>
                <a:cubicBezTo>
                  <a:pt x="948108" y="2840207"/>
                  <a:pt x="922787" y="2851647"/>
                  <a:pt x="937122" y="2840786"/>
                </a:cubicBezTo>
                <a:cubicBezTo>
                  <a:pt x="941340" y="2837330"/>
                  <a:pt x="947010" y="2834505"/>
                  <a:pt x="952229" y="2832209"/>
                </a:cubicBezTo>
                <a:lnTo>
                  <a:pt x="959994" y="2828822"/>
                </a:lnTo>
                <a:lnTo>
                  <a:pt x="960588" y="2827329"/>
                </a:lnTo>
                <a:lnTo>
                  <a:pt x="961138" y="2824025"/>
                </a:lnTo>
                <a:lnTo>
                  <a:pt x="964815" y="2813133"/>
                </a:lnTo>
                <a:lnTo>
                  <a:pt x="950274" y="2820461"/>
                </a:lnTo>
                <a:lnTo>
                  <a:pt x="943599" y="2823528"/>
                </a:lnTo>
                <a:lnTo>
                  <a:pt x="944723" y="2822477"/>
                </a:lnTo>
                <a:lnTo>
                  <a:pt x="954017" y="2813731"/>
                </a:lnTo>
                <a:lnTo>
                  <a:pt x="966944" y="2806827"/>
                </a:lnTo>
                <a:lnTo>
                  <a:pt x="969807" y="2798349"/>
                </a:lnTo>
                <a:lnTo>
                  <a:pt x="974953" y="2786464"/>
                </a:lnTo>
                <a:lnTo>
                  <a:pt x="968814" y="2791667"/>
                </a:lnTo>
                <a:cubicBezTo>
                  <a:pt x="960429" y="2798425"/>
                  <a:pt x="959882" y="2797426"/>
                  <a:pt x="962276" y="2793885"/>
                </a:cubicBezTo>
                <a:lnTo>
                  <a:pt x="966485" y="2788951"/>
                </a:lnTo>
                <a:lnTo>
                  <a:pt x="963644" y="2791952"/>
                </a:lnTo>
                <a:cubicBezTo>
                  <a:pt x="960213" y="2796035"/>
                  <a:pt x="957066" y="2799948"/>
                  <a:pt x="954213" y="2802692"/>
                </a:cubicBezTo>
                <a:lnTo>
                  <a:pt x="950766" y="2804363"/>
                </a:lnTo>
                <a:lnTo>
                  <a:pt x="947808" y="2810989"/>
                </a:lnTo>
                <a:cubicBezTo>
                  <a:pt x="944669" y="2817305"/>
                  <a:pt x="941983" y="2821660"/>
                  <a:pt x="940170" y="2822391"/>
                </a:cubicBezTo>
                <a:cubicBezTo>
                  <a:pt x="931369" y="2823639"/>
                  <a:pt x="938379" y="2817057"/>
                  <a:pt x="939668" y="2811085"/>
                </a:cubicBezTo>
                <a:lnTo>
                  <a:pt x="940200" y="2800117"/>
                </a:lnTo>
                <a:lnTo>
                  <a:pt x="938853" y="2801084"/>
                </a:lnTo>
                <a:lnTo>
                  <a:pt x="940277" y="2798548"/>
                </a:lnTo>
                <a:lnTo>
                  <a:pt x="940791" y="2787942"/>
                </a:lnTo>
                <a:lnTo>
                  <a:pt x="942136" y="2784915"/>
                </a:lnTo>
                <a:lnTo>
                  <a:pt x="931751" y="2794037"/>
                </a:lnTo>
                <a:lnTo>
                  <a:pt x="925542" y="2797311"/>
                </a:lnTo>
                <a:cubicBezTo>
                  <a:pt x="922966" y="2798082"/>
                  <a:pt x="921351" y="2797892"/>
                  <a:pt x="921375" y="2796143"/>
                </a:cubicBezTo>
                <a:lnTo>
                  <a:pt x="922166" y="2794672"/>
                </a:lnTo>
                <a:lnTo>
                  <a:pt x="902694" y="2812451"/>
                </a:lnTo>
                <a:cubicBezTo>
                  <a:pt x="902694" y="2812451"/>
                  <a:pt x="889929" y="2829208"/>
                  <a:pt x="886222" y="2824563"/>
                </a:cubicBezTo>
                <a:cubicBezTo>
                  <a:pt x="885895" y="2821106"/>
                  <a:pt x="910854" y="2801641"/>
                  <a:pt x="911403" y="2800343"/>
                </a:cubicBezTo>
                <a:cubicBezTo>
                  <a:pt x="922640" y="2789314"/>
                  <a:pt x="933516" y="2778961"/>
                  <a:pt x="944430" y="2768432"/>
                </a:cubicBezTo>
                <a:lnTo>
                  <a:pt x="953436" y="2759503"/>
                </a:lnTo>
                <a:lnTo>
                  <a:pt x="958461" y="2748202"/>
                </a:lnTo>
                <a:lnTo>
                  <a:pt x="953346" y="2753158"/>
                </a:lnTo>
                <a:cubicBezTo>
                  <a:pt x="950344" y="2756137"/>
                  <a:pt x="948144" y="2758340"/>
                  <a:pt x="947489" y="2758827"/>
                </a:cubicBezTo>
                <a:cubicBezTo>
                  <a:pt x="922653" y="2782939"/>
                  <a:pt x="895405" y="2807809"/>
                  <a:pt x="866054" y="2837650"/>
                </a:cubicBezTo>
                <a:cubicBezTo>
                  <a:pt x="866054" y="2837650"/>
                  <a:pt x="850253" y="2853112"/>
                  <a:pt x="850383" y="2848573"/>
                </a:cubicBezTo>
                <a:lnTo>
                  <a:pt x="854506" y="2844241"/>
                </a:lnTo>
                <a:lnTo>
                  <a:pt x="861900" y="2839869"/>
                </a:lnTo>
                <a:cubicBezTo>
                  <a:pt x="864730" y="2838064"/>
                  <a:pt x="866875" y="2836493"/>
                  <a:pt x="867560" y="2835487"/>
                </a:cubicBezTo>
                <a:lnTo>
                  <a:pt x="864612" y="2834556"/>
                </a:lnTo>
                <a:lnTo>
                  <a:pt x="866184" y="2833112"/>
                </a:lnTo>
                <a:cubicBezTo>
                  <a:pt x="865086" y="2835705"/>
                  <a:pt x="883410" y="2818513"/>
                  <a:pt x="878605" y="2816462"/>
                </a:cubicBezTo>
                <a:cubicBezTo>
                  <a:pt x="877089" y="2815816"/>
                  <a:pt x="860281" y="2833655"/>
                  <a:pt x="857025" y="2837115"/>
                </a:cubicBezTo>
                <a:lnTo>
                  <a:pt x="855638" y="2838371"/>
                </a:lnTo>
                <a:lnTo>
                  <a:pt x="855393" y="2838476"/>
                </a:lnTo>
                <a:lnTo>
                  <a:pt x="850121" y="2841457"/>
                </a:lnTo>
                <a:lnTo>
                  <a:pt x="879631" y="2810869"/>
                </a:lnTo>
                <a:cubicBezTo>
                  <a:pt x="894858" y="2795705"/>
                  <a:pt x="910612" y="2780352"/>
                  <a:pt x="926688" y="2764241"/>
                </a:cubicBezTo>
                <a:cubicBezTo>
                  <a:pt x="926688" y="2764241"/>
                  <a:pt x="934748" y="2762832"/>
                  <a:pt x="932812" y="2758943"/>
                </a:cubicBezTo>
                <a:cubicBezTo>
                  <a:pt x="931591" y="2756890"/>
                  <a:pt x="916431" y="2770839"/>
                  <a:pt x="925171" y="2763594"/>
                </a:cubicBezTo>
                <a:cubicBezTo>
                  <a:pt x="896406" y="2787816"/>
                  <a:pt x="866833" y="2822413"/>
                  <a:pt x="837192" y="2844475"/>
                </a:cubicBezTo>
                <a:cubicBezTo>
                  <a:pt x="848917" y="2829825"/>
                  <a:pt x="864534" y="2814795"/>
                  <a:pt x="880913" y="2799644"/>
                </a:cubicBezTo>
                <a:lnTo>
                  <a:pt x="922341" y="2760550"/>
                </a:lnTo>
                <a:lnTo>
                  <a:pt x="919204" y="2756840"/>
                </a:lnTo>
                <a:lnTo>
                  <a:pt x="897229" y="2777201"/>
                </a:lnTo>
                <a:lnTo>
                  <a:pt x="894409" y="2783690"/>
                </a:lnTo>
                <a:lnTo>
                  <a:pt x="892929" y="2781184"/>
                </a:lnTo>
                <a:lnTo>
                  <a:pt x="882148" y="2791174"/>
                </a:lnTo>
                <a:lnTo>
                  <a:pt x="892603" y="2780632"/>
                </a:lnTo>
                <a:lnTo>
                  <a:pt x="891168" y="2778204"/>
                </a:lnTo>
                <a:cubicBezTo>
                  <a:pt x="891246" y="2773898"/>
                  <a:pt x="891978" y="2768600"/>
                  <a:pt x="891859" y="2766771"/>
                </a:cubicBezTo>
                <a:cubicBezTo>
                  <a:pt x="891097" y="2755188"/>
                  <a:pt x="883776" y="2778994"/>
                  <a:pt x="885877" y="2767104"/>
                </a:cubicBezTo>
                <a:cubicBezTo>
                  <a:pt x="885637" y="2763446"/>
                  <a:pt x="888259" y="2759481"/>
                  <a:pt x="888259" y="2759481"/>
                </a:cubicBezTo>
                <a:lnTo>
                  <a:pt x="908856" y="2711361"/>
                </a:lnTo>
                <a:lnTo>
                  <a:pt x="907951" y="2710956"/>
                </a:lnTo>
                <a:cubicBezTo>
                  <a:pt x="907325" y="2709991"/>
                  <a:pt x="907855" y="2708943"/>
                  <a:pt x="908969" y="2707788"/>
                </a:cubicBezTo>
                <a:lnTo>
                  <a:pt x="911305" y="2705639"/>
                </a:lnTo>
                <a:lnTo>
                  <a:pt x="923234" y="2677769"/>
                </a:lnTo>
                <a:cubicBezTo>
                  <a:pt x="928695" y="2669510"/>
                  <a:pt x="927934" y="2657927"/>
                  <a:pt x="933155" y="2646010"/>
                </a:cubicBezTo>
                <a:lnTo>
                  <a:pt x="945910" y="2621602"/>
                </a:lnTo>
                <a:lnTo>
                  <a:pt x="939744" y="2625394"/>
                </a:lnTo>
                <a:cubicBezTo>
                  <a:pt x="891808" y="2646302"/>
                  <a:pt x="904533" y="2598418"/>
                  <a:pt x="935523" y="2575966"/>
                </a:cubicBezTo>
                <a:cubicBezTo>
                  <a:pt x="920643" y="2584875"/>
                  <a:pt x="910292" y="2594970"/>
                  <a:pt x="897061" y="2606788"/>
                </a:cubicBezTo>
                <a:cubicBezTo>
                  <a:pt x="886711" y="2616882"/>
                  <a:pt x="863883" y="2638992"/>
                  <a:pt x="860523" y="2641004"/>
                </a:cubicBezTo>
                <a:cubicBezTo>
                  <a:pt x="850235" y="2643266"/>
                  <a:pt x="862775" y="2623419"/>
                  <a:pt x="864005" y="2618787"/>
                </a:cubicBezTo>
                <a:cubicBezTo>
                  <a:pt x="867905" y="2604113"/>
                  <a:pt x="846245" y="2629419"/>
                  <a:pt x="854674" y="2615930"/>
                </a:cubicBezTo>
                <a:cubicBezTo>
                  <a:pt x="855905" y="2611297"/>
                  <a:pt x="861665" y="2607849"/>
                  <a:pt x="861665" y="2607849"/>
                </a:cubicBezTo>
                <a:cubicBezTo>
                  <a:pt x="892718" y="2577566"/>
                  <a:pt x="923433" y="2554630"/>
                  <a:pt x="951127" y="2526359"/>
                </a:cubicBezTo>
                <a:cubicBezTo>
                  <a:pt x="963126" y="2519174"/>
                  <a:pt x="967025" y="2504502"/>
                  <a:pt x="980257" y="2492683"/>
                </a:cubicBezTo>
                <a:lnTo>
                  <a:pt x="1059933" y="2431922"/>
                </a:lnTo>
                <a:lnTo>
                  <a:pt x="1112297" y="2350345"/>
                </a:lnTo>
                <a:cubicBezTo>
                  <a:pt x="1138734" y="2311093"/>
                  <a:pt x="1165988" y="2272173"/>
                  <a:pt x="1193821" y="2233698"/>
                </a:cubicBezTo>
                <a:lnTo>
                  <a:pt x="1223086" y="2194460"/>
                </a:lnTo>
                <a:lnTo>
                  <a:pt x="1165225" y="2227256"/>
                </a:lnTo>
                <a:cubicBezTo>
                  <a:pt x="1069624" y="2284041"/>
                  <a:pt x="976886" y="2343021"/>
                  <a:pt x="894847" y="2403413"/>
                </a:cubicBezTo>
                <a:cubicBezTo>
                  <a:pt x="876805" y="2418578"/>
                  <a:pt x="783141" y="2497205"/>
                  <a:pt x="774068" y="2488817"/>
                </a:cubicBezTo>
                <a:cubicBezTo>
                  <a:pt x="770376" y="2482300"/>
                  <a:pt x="798769" y="2438392"/>
                  <a:pt x="798769" y="2438392"/>
                </a:cubicBezTo>
                <a:cubicBezTo>
                  <a:pt x="810053" y="2426545"/>
                  <a:pt x="831319" y="2409448"/>
                  <a:pt x="853124" y="2392030"/>
                </a:cubicBezTo>
                <a:cubicBezTo>
                  <a:pt x="906942" y="2345989"/>
                  <a:pt x="988410" y="2292847"/>
                  <a:pt x="1053216" y="2249683"/>
                </a:cubicBezTo>
                <a:cubicBezTo>
                  <a:pt x="1100131" y="2218139"/>
                  <a:pt x="1145660" y="2189152"/>
                  <a:pt x="1190158" y="2162078"/>
                </a:cubicBezTo>
                <a:lnTo>
                  <a:pt x="1299725" y="2098285"/>
                </a:lnTo>
                <a:lnTo>
                  <a:pt x="1313822" y="2082583"/>
                </a:lnTo>
                <a:lnTo>
                  <a:pt x="1272330" y="2105492"/>
                </a:lnTo>
                <a:cubicBezTo>
                  <a:pt x="1131586" y="2186942"/>
                  <a:pt x="993620" y="2274091"/>
                  <a:pt x="876911" y="2355242"/>
                </a:cubicBezTo>
                <a:cubicBezTo>
                  <a:pt x="828769" y="2388430"/>
                  <a:pt x="790164" y="2438453"/>
                  <a:pt x="747301" y="2441571"/>
                </a:cubicBezTo>
                <a:cubicBezTo>
                  <a:pt x="742228" y="2440245"/>
                  <a:pt x="730169" y="2443100"/>
                  <a:pt x="726945" y="2445031"/>
                </a:cubicBezTo>
                <a:cubicBezTo>
                  <a:pt x="730169" y="2443100"/>
                  <a:pt x="707194" y="2434311"/>
                  <a:pt x="705814" y="2439501"/>
                </a:cubicBezTo>
                <a:cubicBezTo>
                  <a:pt x="705348" y="2431053"/>
                  <a:pt x="717406" y="2428197"/>
                  <a:pt x="722011" y="2421076"/>
                </a:cubicBezTo>
                <a:cubicBezTo>
                  <a:pt x="730378" y="2411704"/>
                  <a:pt x="729603" y="2402713"/>
                  <a:pt x="730982" y="2397522"/>
                </a:cubicBezTo>
                <a:cubicBezTo>
                  <a:pt x="757390" y="2372985"/>
                  <a:pt x="722685" y="2398127"/>
                  <a:pt x="704643" y="2413292"/>
                </a:cubicBezTo>
                <a:lnTo>
                  <a:pt x="713435" y="2404769"/>
                </a:lnTo>
                <a:lnTo>
                  <a:pt x="700037" y="2416051"/>
                </a:lnTo>
                <a:lnTo>
                  <a:pt x="704643" y="2413292"/>
                </a:lnTo>
                <a:cubicBezTo>
                  <a:pt x="700460" y="2417980"/>
                  <a:pt x="695470" y="2423148"/>
                  <a:pt x="691296" y="2426739"/>
                </a:cubicBezTo>
                <a:lnTo>
                  <a:pt x="687185" y="2428669"/>
                </a:lnTo>
                <a:lnTo>
                  <a:pt x="681129" y="2435045"/>
                </a:lnTo>
                <a:cubicBezTo>
                  <a:pt x="676417" y="2440052"/>
                  <a:pt x="671719" y="2444793"/>
                  <a:pt x="666608" y="2448815"/>
                </a:cubicBezTo>
                <a:lnTo>
                  <a:pt x="657339" y="2454725"/>
                </a:lnTo>
                <a:lnTo>
                  <a:pt x="657041" y="2452619"/>
                </a:lnTo>
                <a:cubicBezTo>
                  <a:pt x="673784" y="2438541"/>
                  <a:pt x="687518" y="2426235"/>
                  <a:pt x="667025" y="2441807"/>
                </a:cubicBezTo>
                <a:lnTo>
                  <a:pt x="655962" y="2450452"/>
                </a:lnTo>
                <a:lnTo>
                  <a:pt x="655957" y="2450442"/>
                </a:lnTo>
                <a:lnTo>
                  <a:pt x="655875" y="2450519"/>
                </a:lnTo>
                <a:lnTo>
                  <a:pt x="633966" y="2467639"/>
                </a:lnTo>
                <a:cubicBezTo>
                  <a:pt x="636729" y="2466245"/>
                  <a:pt x="642651" y="2462127"/>
                  <a:pt x="647671" y="2458267"/>
                </a:cubicBezTo>
                <a:lnTo>
                  <a:pt x="655875" y="2450519"/>
                </a:lnTo>
                <a:lnTo>
                  <a:pt x="655962" y="2450452"/>
                </a:lnTo>
                <a:lnTo>
                  <a:pt x="657041" y="2452619"/>
                </a:lnTo>
                <a:cubicBezTo>
                  <a:pt x="644222" y="2463155"/>
                  <a:pt x="629090" y="2474416"/>
                  <a:pt x="627391" y="2473692"/>
                </a:cubicBezTo>
                <a:cubicBezTo>
                  <a:pt x="629090" y="2474416"/>
                  <a:pt x="632267" y="2466911"/>
                  <a:pt x="632267" y="2466911"/>
                </a:cubicBezTo>
                <a:cubicBezTo>
                  <a:pt x="634112" y="2462555"/>
                  <a:pt x="628869" y="2465462"/>
                  <a:pt x="631432" y="2459410"/>
                </a:cubicBezTo>
                <a:cubicBezTo>
                  <a:pt x="634976" y="2455776"/>
                  <a:pt x="645480" y="2445969"/>
                  <a:pt x="652670" y="2438461"/>
                </a:cubicBezTo>
                <a:cubicBezTo>
                  <a:pt x="675259" y="2417089"/>
                  <a:pt x="699549" y="2393871"/>
                  <a:pt x="724356" y="2371302"/>
                </a:cubicBezTo>
                <a:lnTo>
                  <a:pt x="728216" y="2368039"/>
                </a:lnTo>
                <a:lnTo>
                  <a:pt x="728328" y="2367884"/>
                </a:lnTo>
                <a:cubicBezTo>
                  <a:pt x="734339" y="2360331"/>
                  <a:pt x="739458" y="2354993"/>
                  <a:pt x="742473" y="2354279"/>
                </a:cubicBezTo>
                <a:lnTo>
                  <a:pt x="750718" y="2349009"/>
                </a:lnTo>
                <a:lnTo>
                  <a:pt x="783905" y="2320942"/>
                </a:lnTo>
                <a:lnTo>
                  <a:pt x="761818" y="2335060"/>
                </a:lnTo>
                <a:cubicBezTo>
                  <a:pt x="753948" y="2340864"/>
                  <a:pt x="747347" y="2346998"/>
                  <a:pt x="742473" y="2354279"/>
                </a:cubicBezTo>
                <a:lnTo>
                  <a:pt x="732567" y="2358817"/>
                </a:lnTo>
                <a:lnTo>
                  <a:pt x="712922" y="2375606"/>
                </a:lnTo>
                <a:cubicBezTo>
                  <a:pt x="688647" y="2397509"/>
                  <a:pt x="664819" y="2419636"/>
                  <a:pt x="638401" y="2442948"/>
                </a:cubicBezTo>
                <a:cubicBezTo>
                  <a:pt x="623635" y="2458082"/>
                  <a:pt x="613848" y="2466197"/>
                  <a:pt x="595070" y="2481334"/>
                </a:cubicBezTo>
                <a:cubicBezTo>
                  <a:pt x="583585" y="2488723"/>
                  <a:pt x="589358" y="2480612"/>
                  <a:pt x="598964" y="2472134"/>
                </a:cubicBezTo>
                <a:cubicBezTo>
                  <a:pt x="602508" y="2468502"/>
                  <a:pt x="604490" y="2469348"/>
                  <a:pt x="609982" y="2461116"/>
                </a:cubicBezTo>
                <a:cubicBezTo>
                  <a:pt x="614022" y="2446834"/>
                  <a:pt x="633416" y="2430244"/>
                  <a:pt x="648181" y="2415108"/>
                </a:cubicBezTo>
                <a:cubicBezTo>
                  <a:pt x="667776" y="2395675"/>
                  <a:pt x="687896" y="2376875"/>
                  <a:pt x="708476" y="2358692"/>
                </a:cubicBezTo>
                <a:lnTo>
                  <a:pt x="711158" y="2356450"/>
                </a:lnTo>
                <a:lnTo>
                  <a:pt x="711438" y="2355406"/>
                </a:lnTo>
                <a:lnTo>
                  <a:pt x="714939" y="2347825"/>
                </a:lnTo>
                <a:lnTo>
                  <a:pt x="707093" y="2354432"/>
                </a:lnTo>
                <a:cubicBezTo>
                  <a:pt x="682021" y="2376242"/>
                  <a:pt x="657272" y="2397980"/>
                  <a:pt x="631829" y="2418989"/>
                </a:cubicBezTo>
                <a:cubicBezTo>
                  <a:pt x="649954" y="2398286"/>
                  <a:pt x="669212" y="2377279"/>
                  <a:pt x="689889" y="2357164"/>
                </a:cubicBezTo>
                <a:lnTo>
                  <a:pt x="708288" y="2340348"/>
                </a:lnTo>
                <a:lnTo>
                  <a:pt x="703745" y="2341829"/>
                </a:lnTo>
                <a:lnTo>
                  <a:pt x="703427" y="2341840"/>
                </a:lnTo>
                <a:lnTo>
                  <a:pt x="677334" y="2365596"/>
                </a:lnTo>
                <a:lnTo>
                  <a:pt x="629379" y="2408660"/>
                </a:lnTo>
                <a:lnTo>
                  <a:pt x="629522" y="2408645"/>
                </a:lnTo>
                <a:cubicBezTo>
                  <a:pt x="635153" y="2410311"/>
                  <a:pt x="637827" y="2417889"/>
                  <a:pt x="620762" y="2422789"/>
                </a:cubicBezTo>
                <a:lnTo>
                  <a:pt x="618914" y="2419529"/>
                </a:lnTo>
                <a:cubicBezTo>
                  <a:pt x="618949" y="2413873"/>
                  <a:pt x="620978" y="2410704"/>
                  <a:pt x="623528" y="2409269"/>
                </a:cubicBezTo>
                <a:lnTo>
                  <a:pt x="628636" y="2408737"/>
                </a:lnTo>
                <a:lnTo>
                  <a:pt x="673414" y="2363209"/>
                </a:lnTo>
                <a:lnTo>
                  <a:pt x="696276" y="2342074"/>
                </a:lnTo>
                <a:lnTo>
                  <a:pt x="693144" y="2342177"/>
                </a:lnTo>
                <a:cubicBezTo>
                  <a:pt x="691645" y="2341437"/>
                  <a:pt x="691990" y="2340140"/>
                  <a:pt x="693604" y="2339175"/>
                </a:cubicBezTo>
                <a:cubicBezTo>
                  <a:pt x="674786" y="2345351"/>
                  <a:pt x="649620" y="2387328"/>
                  <a:pt x="638940" y="2384994"/>
                </a:cubicBezTo>
                <a:lnTo>
                  <a:pt x="638166" y="2381994"/>
                </a:lnTo>
                <a:lnTo>
                  <a:pt x="620012" y="2397941"/>
                </a:lnTo>
                <a:lnTo>
                  <a:pt x="618117" y="2399877"/>
                </a:lnTo>
                <a:lnTo>
                  <a:pt x="616809" y="2400058"/>
                </a:lnTo>
                <a:lnTo>
                  <a:pt x="608532" y="2403720"/>
                </a:lnTo>
                <a:lnTo>
                  <a:pt x="609756" y="2402422"/>
                </a:lnTo>
                <a:lnTo>
                  <a:pt x="641065" y="2372642"/>
                </a:lnTo>
                <a:lnTo>
                  <a:pt x="643564" y="2368340"/>
                </a:lnTo>
                <a:cubicBezTo>
                  <a:pt x="655493" y="2352153"/>
                  <a:pt x="679277" y="2330049"/>
                  <a:pt x="679885" y="2327548"/>
                </a:cubicBezTo>
                <a:lnTo>
                  <a:pt x="677904" y="2328529"/>
                </a:lnTo>
                <a:lnTo>
                  <a:pt x="612500" y="2388837"/>
                </a:lnTo>
                <a:lnTo>
                  <a:pt x="612185" y="2389129"/>
                </a:lnTo>
                <a:lnTo>
                  <a:pt x="602923" y="2394663"/>
                </a:lnTo>
                <a:cubicBezTo>
                  <a:pt x="600083" y="2396489"/>
                  <a:pt x="598484" y="2397705"/>
                  <a:pt x="599222" y="2397666"/>
                </a:cubicBezTo>
                <a:cubicBezTo>
                  <a:pt x="594534" y="2396555"/>
                  <a:pt x="591476" y="2389698"/>
                  <a:pt x="597873" y="2389361"/>
                </a:cubicBezTo>
                <a:cubicBezTo>
                  <a:pt x="588523" y="2389854"/>
                  <a:pt x="599090" y="2387939"/>
                  <a:pt x="587619" y="2394202"/>
                </a:cubicBezTo>
                <a:cubicBezTo>
                  <a:pt x="572471" y="2402017"/>
                  <a:pt x="579979" y="2393247"/>
                  <a:pt x="579979" y="2393247"/>
                </a:cubicBezTo>
                <a:cubicBezTo>
                  <a:pt x="585053" y="2387320"/>
                  <a:pt x="603357" y="2379113"/>
                  <a:pt x="605793" y="2376269"/>
                </a:cubicBezTo>
                <a:cubicBezTo>
                  <a:pt x="605793" y="2376269"/>
                  <a:pt x="603539" y="2372313"/>
                  <a:pt x="601490" y="2368120"/>
                </a:cubicBezTo>
                <a:cubicBezTo>
                  <a:pt x="606879" y="2365119"/>
                  <a:pt x="616640" y="2360304"/>
                  <a:pt x="616640" y="2360304"/>
                </a:cubicBezTo>
                <a:cubicBezTo>
                  <a:pt x="617025" y="2353267"/>
                  <a:pt x="606360" y="2362431"/>
                  <a:pt x="606360" y="2362431"/>
                </a:cubicBezTo>
                <a:lnTo>
                  <a:pt x="601308" y="2363736"/>
                </a:lnTo>
                <a:lnTo>
                  <a:pt x="594484" y="2368833"/>
                </a:lnTo>
                <a:lnTo>
                  <a:pt x="596571" y="2364960"/>
                </a:lnTo>
                <a:lnTo>
                  <a:pt x="586976" y="2367441"/>
                </a:lnTo>
                <a:cubicBezTo>
                  <a:pt x="579707" y="2369548"/>
                  <a:pt x="573582" y="2371626"/>
                  <a:pt x="574450" y="2372259"/>
                </a:cubicBezTo>
                <a:cubicBezTo>
                  <a:pt x="570462" y="2367037"/>
                  <a:pt x="584911" y="2363333"/>
                  <a:pt x="596178" y="2357308"/>
                </a:cubicBezTo>
                <a:lnTo>
                  <a:pt x="603154" y="2352748"/>
                </a:lnTo>
                <a:lnTo>
                  <a:pt x="603271" y="2352531"/>
                </a:lnTo>
                <a:cubicBezTo>
                  <a:pt x="607243" y="2347790"/>
                  <a:pt x="611427" y="2344377"/>
                  <a:pt x="615639" y="2341604"/>
                </a:cubicBezTo>
                <a:lnTo>
                  <a:pt x="618132" y="2340198"/>
                </a:lnTo>
                <a:lnTo>
                  <a:pt x="613135" y="2340797"/>
                </a:lnTo>
                <a:cubicBezTo>
                  <a:pt x="604591" y="2344188"/>
                  <a:pt x="597493" y="2348637"/>
                  <a:pt x="587732" y="2353451"/>
                </a:cubicBezTo>
                <a:cubicBezTo>
                  <a:pt x="578563" y="2358121"/>
                  <a:pt x="571319" y="2361643"/>
                  <a:pt x="565106" y="2364570"/>
                </a:cubicBezTo>
                <a:lnTo>
                  <a:pt x="550551" y="2371251"/>
                </a:lnTo>
                <a:lnTo>
                  <a:pt x="554087" y="2368085"/>
                </a:lnTo>
                <a:lnTo>
                  <a:pt x="578668" y="2344143"/>
                </a:lnTo>
                <a:lnTo>
                  <a:pt x="593085" y="2333477"/>
                </a:lnTo>
                <a:cubicBezTo>
                  <a:pt x="602732" y="2327422"/>
                  <a:pt x="598083" y="2329421"/>
                  <a:pt x="590741" y="2332438"/>
                </a:cubicBezTo>
                <a:lnTo>
                  <a:pt x="590646" y="2332475"/>
                </a:lnTo>
                <a:lnTo>
                  <a:pt x="591707" y="2331441"/>
                </a:lnTo>
                <a:cubicBezTo>
                  <a:pt x="604597" y="2319258"/>
                  <a:pt x="618088" y="2306937"/>
                  <a:pt x="632934" y="2293979"/>
                </a:cubicBezTo>
                <a:cubicBezTo>
                  <a:pt x="633651" y="2292285"/>
                  <a:pt x="649399" y="2279568"/>
                  <a:pt x="646001" y="2278119"/>
                </a:cubicBezTo>
                <a:cubicBezTo>
                  <a:pt x="642319" y="2276547"/>
                  <a:pt x="625992" y="2296161"/>
                  <a:pt x="622165" y="2299673"/>
                </a:cubicBezTo>
                <a:lnTo>
                  <a:pt x="582779" y="2335471"/>
                </a:lnTo>
                <a:lnTo>
                  <a:pt x="579159" y="2336852"/>
                </a:lnTo>
                <a:cubicBezTo>
                  <a:pt x="575592" y="2337990"/>
                  <a:pt x="572802" y="2338505"/>
                  <a:pt x="572238" y="2337517"/>
                </a:cubicBezTo>
                <a:cubicBezTo>
                  <a:pt x="568479" y="2334772"/>
                  <a:pt x="630035" y="2300745"/>
                  <a:pt x="606464" y="2307419"/>
                </a:cubicBezTo>
                <a:cubicBezTo>
                  <a:pt x="600874" y="2310656"/>
                  <a:pt x="564492" y="2329548"/>
                  <a:pt x="561021" y="2327014"/>
                </a:cubicBezTo>
                <a:cubicBezTo>
                  <a:pt x="558996" y="2325537"/>
                  <a:pt x="562721" y="2311306"/>
                  <a:pt x="561504" y="2312728"/>
                </a:cubicBezTo>
                <a:cubicBezTo>
                  <a:pt x="562721" y="2311306"/>
                  <a:pt x="563939" y="2309884"/>
                  <a:pt x="565156" y="2308462"/>
                </a:cubicBezTo>
                <a:cubicBezTo>
                  <a:pt x="557745" y="2309984"/>
                  <a:pt x="534077" y="2323905"/>
                  <a:pt x="551636" y="2310530"/>
                </a:cubicBezTo>
                <a:cubicBezTo>
                  <a:pt x="572350" y="2296764"/>
                  <a:pt x="542803" y="2313713"/>
                  <a:pt x="531824" y="2319949"/>
                </a:cubicBezTo>
                <a:lnTo>
                  <a:pt x="529290" y="2321338"/>
                </a:lnTo>
                <a:lnTo>
                  <a:pt x="585896" y="2268471"/>
                </a:lnTo>
                <a:cubicBezTo>
                  <a:pt x="590157" y="2263144"/>
                  <a:pt x="598578" y="2252731"/>
                  <a:pt x="585760" y="2263267"/>
                </a:cubicBezTo>
                <a:cubicBezTo>
                  <a:pt x="569500" y="2277192"/>
                  <a:pt x="555119" y="2292208"/>
                  <a:pt x="537672" y="2304197"/>
                </a:cubicBezTo>
                <a:cubicBezTo>
                  <a:pt x="543127" y="2297236"/>
                  <a:pt x="548981" y="2290909"/>
                  <a:pt x="555040" y="2284902"/>
                </a:cubicBezTo>
                <a:lnTo>
                  <a:pt x="569025" y="2271832"/>
                </a:lnTo>
                <a:lnTo>
                  <a:pt x="571692" y="2270089"/>
                </a:lnTo>
                <a:cubicBezTo>
                  <a:pt x="578523" y="2265541"/>
                  <a:pt x="581594" y="2263017"/>
                  <a:pt x="582332" y="2261769"/>
                </a:cubicBezTo>
                <a:lnTo>
                  <a:pt x="580260" y="2261358"/>
                </a:lnTo>
                <a:lnTo>
                  <a:pt x="592280" y="2250170"/>
                </a:lnTo>
                <a:cubicBezTo>
                  <a:pt x="598375" y="2244178"/>
                  <a:pt x="604282" y="2237873"/>
                  <a:pt x="609809" y="2230943"/>
                </a:cubicBezTo>
                <a:lnTo>
                  <a:pt x="597719" y="2241324"/>
                </a:lnTo>
                <a:lnTo>
                  <a:pt x="572562" y="2262929"/>
                </a:lnTo>
                <a:lnTo>
                  <a:pt x="570167" y="2263611"/>
                </a:lnTo>
                <a:cubicBezTo>
                  <a:pt x="567273" y="2264478"/>
                  <a:pt x="564896" y="2265127"/>
                  <a:pt x="564463" y="2264810"/>
                </a:cubicBezTo>
                <a:cubicBezTo>
                  <a:pt x="562727" y="2263543"/>
                  <a:pt x="591784" y="2246621"/>
                  <a:pt x="596856" y="2240695"/>
                </a:cubicBezTo>
                <a:cubicBezTo>
                  <a:pt x="585071" y="2244031"/>
                  <a:pt x="582950" y="2249802"/>
                  <a:pt x="569019" y="2256194"/>
                </a:cubicBezTo>
                <a:cubicBezTo>
                  <a:pt x="569019" y="2256194"/>
                  <a:pt x="542916" y="2272962"/>
                  <a:pt x="541181" y="2271694"/>
                </a:cubicBezTo>
                <a:lnTo>
                  <a:pt x="554463" y="2252887"/>
                </a:lnTo>
                <a:cubicBezTo>
                  <a:pt x="552729" y="2251619"/>
                  <a:pt x="478662" y="2290379"/>
                  <a:pt x="511370" y="2269189"/>
                </a:cubicBezTo>
                <a:cubicBezTo>
                  <a:pt x="532109" y="2258138"/>
                  <a:pt x="547233" y="2247608"/>
                  <a:pt x="561551" y="2234178"/>
                </a:cubicBezTo>
                <a:cubicBezTo>
                  <a:pt x="572216" y="2225015"/>
                  <a:pt x="584519" y="2224368"/>
                  <a:pt x="594463" y="2212752"/>
                </a:cubicBezTo>
                <a:cubicBezTo>
                  <a:pt x="594463" y="2212752"/>
                  <a:pt x="594697" y="2212923"/>
                  <a:pt x="594990" y="2213138"/>
                </a:cubicBezTo>
                <a:lnTo>
                  <a:pt x="595652" y="2213620"/>
                </a:lnTo>
                <a:lnTo>
                  <a:pt x="595872" y="2213781"/>
                </a:lnTo>
                <a:cubicBezTo>
                  <a:pt x="596107" y="2213953"/>
                  <a:pt x="596225" y="2214039"/>
                  <a:pt x="596049" y="2213910"/>
                </a:cubicBezTo>
                <a:lnTo>
                  <a:pt x="595652" y="2213620"/>
                </a:lnTo>
                <a:lnTo>
                  <a:pt x="594463" y="2212752"/>
                </a:lnTo>
                <a:cubicBezTo>
                  <a:pt x="584279" y="2207629"/>
                  <a:pt x="560334" y="2235600"/>
                  <a:pt x="552404" y="2234433"/>
                </a:cubicBezTo>
                <a:cubicBezTo>
                  <a:pt x="552050" y="2234848"/>
                  <a:pt x="551311" y="2234646"/>
                  <a:pt x="550423" y="2234088"/>
                </a:cubicBezTo>
                <a:lnTo>
                  <a:pt x="548254" y="2232219"/>
                </a:lnTo>
                <a:lnTo>
                  <a:pt x="519559" y="2257992"/>
                </a:lnTo>
                <a:lnTo>
                  <a:pt x="520267" y="2252069"/>
                </a:lnTo>
                <a:lnTo>
                  <a:pt x="541953" y="2229354"/>
                </a:lnTo>
                <a:lnTo>
                  <a:pt x="543247" y="2228167"/>
                </a:lnTo>
                <a:lnTo>
                  <a:pt x="544692" y="2226612"/>
                </a:lnTo>
                <a:lnTo>
                  <a:pt x="544657" y="2226465"/>
                </a:lnTo>
                <a:cubicBezTo>
                  <a:pt x="531943" y="2231436"/>
                  <a:pt x="524749" y="2243131"/>
                  <a:pt x="513252" y="2246681"/>
                </a:cubicBezTo>
                <a:cubicBezTo>
                  <a:pt x="508794" y="2248046"/>
                  <a:pt x="507058" y="2246781"/>
                  <a:pt x="502370" y="2245668"/>
                </a:cubicBezTo>
                <a:cubicBezTo>
                  <a:pt x="490067" y="2246316"/>
                  <a:pt x="479607" y="2255242"/>
                  <a:pt x="468136" y="2261505"/>
                </a:cubicBezTo>
                <a:cubicBezTo>
                  <a:pt x="442936" y="2273923"/>
                  <a:pt x="424246" y="2289168"/>
                  <a:pt x="398529" y="2298897"/>
                </a:cubicBezTo>
                <a:cubicBezTo>
                  <a:pt x="422607" y="2280653"/>
                  <a:pt x="442419" y="2271235"/>
                  <a:pt x="466786" y="2253201"/>
                </a:cubicBezTo>
                <a:cubicBezTo>
                  <a:pt x="471860" y="2247274"/>
                  <a:pt x="485792" y="2240881"/>
                  <a:pt x="502650" y="2231619"/>
                </a:cubicBezTo>
                <a:cubicBezTo>
                  <a:pt x="510676" y="2225538"/>
                  <a:pt x="558326" y="2200620"/>
                  <a:pt x="526210" y="2210686"/>
                </a:cubicBezTo>
                <a:cubicBezTo>
                  <a:pt x="520620" y="2213923"/>
                  <a:pt x="495420" y="2226341"/>
                  <a:pt x="491047" y="2228155"/>
                </a:cubicBezTo>
                <a:cubicBezTo>
                  <a:pt x="488095" y="2228310"/>
                  <a:pt x="484335" y="2225567"/>
                  <a:pt x="484335" y="2225567"/>
                </a:cubicBezTo>
                <a:cubicBezTo>
                  <a:pt x="472839" y="2229114"/>
                  <a:pt x="463595" y="2236618"/>
                  <a:pt x="455280" y="2242488"/>
                </a:cubicBezTo>
                <a:cubicBezTo>
                  <a:pt x="446737" y="2245880"/>
                  <a:pt x="432420" y="2259310"/>
                  <a:pt x="425708" y="2256721"/>
                </a:cubicBezTo>
                <a:cubicBezTo>
                  <a:pt x="418996" y="2254132"/>
                  <a:pt x="440131" y="2250304"/>
                  <a:pt x="430781" y="2250796"/>
                </a:cubicBezTo>
                <a:cubicBezTo>
                  <a:pt x="418478" y="2251442"/>
                  <a:pt x="393279" y="2263861"/>
                  <a:pt x="422333" y="2246938"/>
                </a:cubicBezTo>
                <a:cubicBezTo>
                  <a:pt x="442845" y="2233409"/>
                  <a:pt x="454631" y="2230073"/>
                  <a:pt x="475756" y="2211983"/>
                </a:cubicBezTo>
                <a:cubicBezTo>
                  <a:pt x="468744" y="2212352"/>
                  <a:pt x="448302" y="2222850"/>
                  <a:pt x="434914" y="2229508"/>
                </a:cubicBezTo>
                <a:lnTo>
                  <a:pt x="433195" y="2230322"/>
                </a:lnTo>
                <a:lnTo>
                  <a:pt x="453761" y="2208640"/>
                </a:lnTo>
                <a:lnTo>
                  <a:pt x="423841" y="2234470"/>
                </a:lnTo>
                <a:lnTo>
                  <a:pt x="416716" y="2235387"/>
                </a:lnTo>
                <a:cubicBezTo>
                  <a:pt x="413561" y="2234851"/>
                  <a:pt x="422957" y="2230156"/>
                  <a:pt x="429193" y="2225752"/>
                </a:cubicBezTo>
                <a:cubicBezTo>
                  <a:pt x="387318" y="2240633"/>
                  <a:pt x="355441" y="2267437"/>
                  <a:pt x="315301" y="2283585"/>
                </a:cubicBezTo>
                <a:lnTo>
                  <a:pt x="308610" y="2286623"/>
                </a:lnTo>
                <a:lnTo>
                  <a:pt x="308888" y="2286293"/>
                </a:lnTo>
                <a:cubicBezTo>
                  <a:pt x="313047" y="2281208"/>
                  <a:pt x="331211" y="2267524"/>
                  <a:pt x="336702" y="2259290"/>
                </a:cubicBezTo>
                <a:cubicBezTo>
                  <a:pt x="343527" y="2247911"/>
                  <a:pt x="321570" y="2270555"/>
                  <a:pt x="318642" y="2272733"/>
                </a:cubicBezTo>
                <a:cubicBezTo>
                  <a:pt x="313307" y="2278031"/>
                  <a:pt x="309015" y="2282095"/>
                  <a:pt x="305196" y="2285575"/>
                </a:cubicBezTo>
                <a:lnTo>
                  <a:pt x="299095" y="2290940"/>
                </a:lnTo>
                <a:lnTo>
                  <a:pt x="274550" y="2302084"/>
                </a:lnTo>
                <a:lnTo>
                  <a:pt x="274006" y="2299987"/>
                </a:lnTo>
                <a:cubicBezTo>
                  <a:pt x="274430" y="2300169"/>
                  <a:pt x="273552" y="2301009"/>
                  <a:pt x="271910" y="2302209"/>
                </a:cubicBezTo>
                <a:lnTo>
                  <a:pt x="266644" y="2305672"/>
                </a:lnTo>
                <a:lnTo>
                  <a:pt x="248298" y="2314000"/>
                </a:lnTo>
                <a:lnTo>
                  <a:pt x="253494" y="2308953"/>
                </a:lnTo>
                <a:lnTo>
                  <a:pt x="250180" y="2305228"/>
                </a:lnTo>
                <a:lnTo>
                  <a:pt x="267931" y="2294454"/>
                </a:lnTo>
                <a:lnTo>
                  <a:pt x="248175" y="2302744"/>
                </a:lnTo>
                <a:lnTo>
                  <a:pt x="255695" y="2294280"/>
                </a:lnTo>
                <a:lnTo>
                  <a:pt x="258688" y="2290482"/>
                </a:lnTo>
                <a:lnTo>
                  <a:pt x="319435" y="2260023"/>
                </a:lnTo>
                <a:cubicBezTo>
                  <a:pt x="358844" y="2239585"/>
                  <a:pt x="397551" y="2218250"/>
                  <a:pt x="435343" y="2194417"/>
                </a:cubicBezTo>
                <a:cubicBezTo>
                  <a:pt x="438747" y="2192087"/>
                  <a:pt x="449696" y="2186984"/>
                  <a:pt x="459841" y="2181584"/>
                </a:cubicBezTo>
                <a:lnTo>
                  <a:pt x="461099" y="2180839"/>
                </a:lnTo>
                <a:lnTo>
                  <a:pt x="471476" y="2168148"/>
                </a:lnTo>
                <a:lnTo>
                  <a:pt x="462421" y="2172798"/>
                </a:lnTo>
                <a:lnTo>
                  <a:pt x="457171" y="2177776"/>
                </a:lnTo>
                <a:lnTo>
                  <a:pt x="447903" y="2183687"/>
                </a:lnTo>
                <a:lnTo>
                  <a:pt x="447604" y="2181580"/>
                </a:lnTo>
                <a:lnTo>
                  <a:pt x="448562" y="2180766"/>
                </a:lnTo>
                <a:lnTo>
                  <a:pt x="447672" y="2181295"/>
                </a:lnTo>
                <a:lnTo>
                  <a:pt x="447604" y="2181580"/>
                </a:lnTo>
                <a:cubicBezTo>
                  <a:pt x="434784" y="2192116"/>
                  <a:pt x="419653" y="2203379"/>
                  <a:pt x="417954" y="2202654"/>
                </a:cubicBezTo>
                <a:cubicBezTo>
                  <a:pt x="418804" y="2203016"/>
                  <a:pt x="420022" y="2201321"/>
                  <a:pt x="421029" y="2199535"/>
                </a:cubicBezTo>
                <a:lnTo>
                  <a:pt x="422163" y="2197319"/>
                </a:lnTo>
                <a:lnTo>
                  <a:pt x="414698" y="2201301"/>
                </a:lnTo>
                <a:cubicBezTo>
                  <a:pt x="402398" y="2208644"/>
                  <a:pt x="388556" y="2218328"/>
                  <a:pt x="378632" y="2220038"/>
                </a:cubicBezTo>
                <a:cubicBezTo>
                  <a:pt x="375680" y="2220194"/>
                  <a:pt x="371920" y="2217448"/>
                  <a:pt x="370703" y="2218871"/>
                </a:cubicBezTo>
                <a:cubicBezTo>
                  <a:pt x="362160" y="2222263"/>
                  <a:pt x="340429" y="2237215"/>
                  <a:pt x="330152" y="2239341"/>
                </a:cubicBezTo>
                <a:cubicBezTo>
                  <a:pt x="325489" y="2240945"/>
                  <a:pt x="320284" y="2237145"/>
                  <a:pt x="320284" y="2237145"/>
                </a:cubicBezTo>
                <a:cubicBezTo>
                  <a:pt x="320284" y="2237145"/>
                  <a:pt x="319170" y="2237486"/>
                  <a:pt x="317724" y="2238212"/>
                </a:cubicBezTo>
                <a:lnTo>
                  <a:pt x="315729" y="2239700"/>
                </a:lnTo>
                <a:lnTo>
                  <a:pt x="312169" y="2241026"/>
                </a:lnTo>
                <a:lnTo>
                  <a:pt x="311515" y="2240662"/>
                </a:lnTo>
                <a:cubicBezTo>
                  <a:pt x="311147" y="2240681"/>
                  <a:pt x="310843" y="2241037"/>
                  <a:pt x="310234" y="2241748"/>
                </a:cubicBezTo>
                <a:lnTo>
                  <a:pt x="312169" y="2241026"/>
                </a:lnTo>
                <a:lnTo>
                  <a:pt x="313186" y="2241592"/>
                </a:lnTo>
                <a:cubicBezTo>
                  <a:pt x="307281" y="2241904"/>
                  <a:pt x="300158" y="2243636"/>
                  <a:pt x="300158" y="2243636"/>
                </a:cubicBezTo>
                <a:cubicBezTo>
                  <a:pt x="295881" y="2238202"/>
                  <a:pt x="328828" y="2233752"/>
                  <a:pt x="341927" y="2221745"/>
                </a:cubicBezTo>
                <a:cubicBezTo>
                  <a:pt x="343145" y="2220322"/>
                  <a:pt x="345265" y="2214551"/>
                  <a:pt x="346484" y="2213129"/>
                </a:cubicBezTo>
                <a:cubicBezTo>
                  <a:pt x="355727" y="2205624"/>
                  <a:pt x="368416" y="2197940"/>
                  <a:pt x="381829" y="2188858"/>
                </a:cubicBezTo>
                <a:cubicBezTo>
                  <a:pt x="384626" y="2187239"/>
                  <a:pt x="397935" y="2180202"/>
                  <a:pt x="410698" y="2173389"/>
                </a:cubicBezTo>
                <a:lnTo>
                  <a:pt x="410739" y="2173367"/>
                </a:lnTo>
                <a:lnTo>
                  <a:pt x="415622" y="2167394"/>
                </a:lnTo>
                <a:lnTo>
                  <a:pt x="426802" y="2156116"/>
                </a:lnTo>
                <a:lnTo>
                  <a:pt x="425266" y="2155946"/>
                </a:lnTo>
                <a:cubicBezTo>
                  <a:pt x="423793" y="2155865"/>
                  <a:pt x="422522" y="2155875"/>
                  <a:pt x="421732" y="2155973"/>
                </a:cubicBezTo>
                <a:cubicBezTo>
                  <a:pt x="417562" y="2157549"/>
                  <a:pt x="384133" y="2176287"/>
                  <a:pt x="404558" y="2162310"/>
                </a:cubicBezTo>
                <a:cubicBezTo>
                  <a:pt x="426288" y="2147358"/>
                  <a:pt x="383013" y="2170461"/>
                  <a:pt x="377421" y="2173698"/>
                </a:cubicBezTo>
                <a:cubicBezTo>
                  <a:pt x="361780" y="2181538"/>
                  <a:pt x="347849" y="2187931"/>
                  <a:pt x="342461" y="2190931"/>
                </a:cubicBezTo>
                <a:cubicBezTo>
                  <a:pt x="310556" y="2205966"/>
                  <a:pt x="281345" y="2220462"/>
                  <a:pt x="252869" y="2234581"/>
                </a:cubicBezTo>
                <a:lnTo>
                  <a:pt x="246895" y="2237482"/>
                </a:lnTo>
                <a:lnTo>
                  <a:pt x="251128" y="2231626"/>
                </a:lnTo>
                <a:lnTo>
                  <a:pt x="252413" y="2229465"/>
                </a:lnTo>
                <a:lnTo>
                  <a:pt x="270723" y="2219834"/>
                </a:lnTo>
                <a:cubicBezTo>
                  <a:pt x="281991" y="2213808"/>
                  <a:pt x="312082" y="2202263"/>
                  <a:pt x="318372" y="2194915"/>
                </a:cubicBezTo>
                <a:cubicBezTo>
                  <a:pt x="320808" y="2192071"/>
                  <a:pt x="315603" y="2188269"/>
                  <a:pt x="317434" y="2182287"/>
                </a:cubicBezTo>
                <a:cubicBezTo>
                  <a:pt x="320773" y="2175095"/>
                  <a:pt x="326967" y="2174996"/>
                  <a:pt x="337946" y="2168758"/>
                </a:cubicBezTo>
                <a:cubicBezTo>
                  <a:pt x="345972" y="2162677"/>
                  <a:pt x="351046" y="2156751"/>
                  <a:pt x="356637" y="2153513"/>
                </a:cubicBezTo>
                <a:lnTo>
                  <a:pt x="363219" y="2149792"/>
                </a:lnTo>
                <a:lnTo>
                  <a:pt x="362883" y="2149853"/>
                </a:lnTo>
                <a:cubicBezTo>
                  <a:pt x="362282" y="2149860"/>
                  <a:pt x="361915" y="2149713"/>
                  <a:pt x="361850" y="2149377"/>
                </a:cubicBezTo>
                <a:cubicBezTo>
                  <a:pt x="361700" y="2148592"/>
                  <a:pt x="363129" y="2147060"/>
                  <a:pt x="365450" y="2145155"/>
                </a:cubicBezTo>
                <a:lnTo>
                  <a:pt x="369973" y="2141812"/>
                </a:lnTo>
                <a:lnTo>
                  <a:pt x="366877" y="2141826"/>
                </a:lnTo>
                <a:cubicBezTo>
                  <a:pt x="365047" y="2141356"/>
                  <a:pt x="363368" y="2140709"/>
                  <a:pt x="361893" y="2140788"/>
                </a:cubicBezTo>
                <a:cubicBezTo>
                  <a:pt x="357520" y="2142602"/>
                  <a:pt x="349697" y="2148447"/>
                  <a:pt x="340863" y="2151627"/>
                </a:cubicBezTo>
                <a:cubicBezTo>
                  <a:pt x="335273" y="2154866"/>
                  <a:pt x="306917" y="2167676"/>
                  <a:pt x="322971" y="2155513"/>
                </a:cubicBezTo>
                <a:cubicBezTo>
                  <a:pt x="332416" y="2147771"/>
                  <a:pt x="348372" y="2142857"/>
                  <a:pt x="353761" y="2139858"/>
                </a:cubicBezTo>
                <a:cubicBezTo>
                  <a:pt x="359640" y="2136831"/>
                  <a:pt x="361472" y="2130849"/>
                  <a:pt x="362689" y="2129427"/>
                </a:cubicBezTo>
                <a:cubicBezTo>
                  <a:pt x="367149" y="2128059"/>
                  <a:pt x="370304" y="2127668"/>
                  <a:pt x="375692" y="2124668"/>
                </a:cubicBezTo>
                <a:lnTo>
                  <a:pt x="376168" y="2124112"/>
                </a:lnTo>
                <a:lnTo>
                  <a:pt x="373505" y="2125367"/>
                </a:lnTo>
                <a:cubicBezTo>
                  <a:pt x="364793" y="2128923"/>
                  <a:pt x="370542" y="2122208"/>
                  <a:pt x="370542" y="2122208"/>
                </a:cubicBezTo>
                <a:cubicBezTo>
                  <a:pt x="375615" y="2116282"/>
                  <a:pt x="393920" y="2108075"/>
                  <a:pt x="396355" y="2105231"/>
                </a:cubicBezTo>
                <a:cubicBezTo>
                  <a:pt x="396355" y="2105231"/>
                  <a:pt x="395792" y="2104241"/>
                  <a:pt x="394973" y="2102728"/>
                </a:cubicBezTo>
                <a:lnTo>
                  <a:pt x="394574" y="2101955"/>
                </a:lnTo>
                <a:lnTo>
                  <a:pt x="382813" y="2109077"/>
                </a:lnTo>
                <a:cubicBezTo>
                  <a:pt x="377356" y="2112328"/>
                  <a:pt x="371985" y="2115413"/>
                  <a:pt x="366728" y="2118123"/>
                </a:cubicBezTo>
                <a:cubicBezTo>
                  <a:pt x="357689" y="2123465"/>
                  <a:pt x="347784" y="2128174"/>
                  <a:pt x="337697" y="2132751"/>
                </a:cubicBezTo>
                <a:lnTo>
                  <a:pt x="330222" y="2136186"/>
                </a:lnTo>
                <a:lnTo>
                  <a:pt x="331483" y="2135010"/>
                </a:lnTo>
                <a:lnTo>
                  <a:pt x="341891" y="2125215"/>
                </a:lnTo>
                <a:lnTo>
                  <a:pt x="360015" y="2115533"/>
                </a:lnTo>
                <a:cubicBezTo>
                  <a:pt x="374237" y="2109352"/>
                  <a:pt x="395469" y="2098275"/>
                  <a:pt x="375841" y="2100893"/>
                </a:cubicBezTo>
                <a:lnTo>
                  <a:pt x="362540" y="2105999"/>
                </a:lnTo>
                <a:lnTo>
                  <a:pt x="370819" y="2098540"/>
                </a:lnTo>
                <a:lnTo>
                  <a:pt x="368225" y="2099365"/>
                </a:lnTo>
                <a:cubicBezTo>
                  <a:pt x="365893" y="2100227"/>
                  <a:pt x="364579" y="2100904"/>
                  <a:pt x="365013" y="2101220"/>
                </a:cubicBezTo>
                <a:cubicBezTo>
                  <a:pt x="362021" y="2097304"/>
                  <a:pt x="369402" y="2094241"/>
                  <a:pt x="378031" y="2090413"/>
                </a:cubicBezTo>
                <a:lnTo>
                  <a:pt x="381860" y="2088592"/>
                </a:lnTo>
                <a:lnTo>
                  <a:pt x="385897" y="2084955"/>
                </a:lnTo>
                <a:lnTo>
                  <a:pt x="401681" y="2070712"/>
                </a:lnTo>
                <a:lnTo>
                  <a:pt x="391453" y="2075551"/>
                </a:lnTo>
                <a:lnTo>
                  <a:pt x="383803" y="2079541"/>
                </a:lnTo>
                <a:lnTo>
                  <a:pt x="358460" y="2100505"/>
                </a:lnTo>
                <a:cubicBezTo>
                  <a:pt x="344376" y="2111858"/>
                  <a:pt x="350039" y="2103664"/>
                  <a:pt x="356946" y="2095639"/>
                </a:cubicBezTo>
                <a:lnTo>
                  <a:pt x="361410" y="2090771"/>
                </a:lnTo>
                <a:lnTo>
                  <a:pt x="355668" y="2093531"/>
                </a:lnTo>
                <a:lnTo>
                  <a:pt x="341114" y="2100212"/>
                </a:lnTo>
                <a:lnTo>
                  <a:pt x="344649" y="2097046"/>
                </a:lnTo>
                <a:lnTo>
                  <a:pt x="369232" y="2073104"/>
                </a:lnTo>
                <a:lnTo>
                  <a:pt x="383647" y="2062438"/>
                </a:lnTo>
                <a:cubicBezTo>
                  <a:pt x="393295" y="2056384"/>
                  <a:pt x="388646" y="2058382"/>
                  <a:pt x="381305" y="2061400"/>
                </a:cubicBezTo>
                <a:lnTo>
                  <a:pt x="381208" y="2061437"/>
                </a:lnTo>
                <a:lnTo>
                  <a:pt x="382270" y="2060403"/>
                </a:lnTo>
                <a:cubicBezTo>
                  <a:pt x="395159" y="2048219"/>
                  <a:pt x="408650" y="2035898"/>
                  <a:pt x="423497" y="2022941"/>
                </a:cubicBezTo>
                <a:cubicBezTo>
                  <a:pt x="423856" y="2022093"/>
                  <a:pt x="427972" y="2018492"/>
                  <a:pt x="431574" y="2014918"/>
                </a:cubicBezTo>
                <a:lnTo>
                  <a:pt x="434069" y="2012142"/>
                </a:lnTo>
                <a:lnTo>
                  <a:pt x="427749" y="2017117"/>
                </a:lnTo>
                <a:cubicBezTo>
                  <a:pt x="406182" y="2036301"/>
                  <a:pt x="389455" y="2056710"/>
                  <a:pt x="362611" y="2075695"/>
                </a:cubicBezTo>
                <a:lnTo>
                  <a:pt x="376218" y="2061819"/>
                </a:lnTo>
                <a:lnTo>
                  <a:pt x="373341" y="2064433"/>
                </a:lnTo>
                <a:lnTo>
                  <a:pt x="369722" y="2065812"/>
                </a:lnTo>
                <a:lnTo>
                  <a:pt x="368230" y="2065956"/>
                </a:lnTo>
                <a:lnTo>
                  <a:pt x="357428" y="2076463"/>
                </a:lnTo>
                <a:lnTo>
                  <a:pt x="347277" y="2086266"/>
                </a:lnTo>
                <a:lnTo>
                  <a:pt x="336813" y="2088068"/>
                </a:lnTo>
                <a:lnTo>
                  <a:pt x="336189" y="2086120"/>
                </a:lnTo>
                <a:lnTo>
                  <a:pt x="354378" y="2066670"/>
                </a:lnTo>
                <a:lnTo>
                  <a:pt x="351666" y="2067593"/>
                </a:lnTo>
                <a:cubicBezTo>
                  <a:pt x="352332" y="2066018"/>
                  <a:pt x="353398" y="2064687"/>
                  <a:pt x="354585" y="2063658"/>
                </a:cubicBezTo>
                <a:cubicBezTo>
                  <a:pt x="355774" y="2062629"/>
                  <a:pt x="357084" y="2061902"/>
                  <a:pt x="358241" y="2061538"/>
                </a:cubicBezTo>
                <a:lnTo>
                  <a:pt x="356993" y="2063888"/>
                </a:lnTo>
                <a:lnTo>
                  <a:pt x="361556" y="2059037"/>
                </a:lnTo>
                <a:lnTo>
                  <a:pt x="358241" y="2061538"/>
                </a:lnTo>
                <a:cubicBezTo>
                  <a:pt x="360443" y="2058904"/>
                  <a:pt x="362467" y="2056641"/>
                  <a:pt x="364386" y="2054589"/>
                </a:cubicBezTo>
                <a:lnTo>
                  <a:pt x="368035" y="2050826"/>
                </a:lnTo>
                <a:lnTo>
                  <a:pt x="366013" y="2051742"/>
                </a:lnTo>
                <a:lnTo>
                  <a:pt x="359857" y="2054239"/>
                </a:lnTo>
                <a:lnTo>
                  <a:pt x="347695" y="2065817"/>
                </a:lnTo>
                <a:cubicBezTo>
                  <a:pt x="327253" y="2084934"/>
                  <a:pt x="309959" y="2100169"/>
                  <a:pt x="284415" y="2123780"/>
                </a:cubicBezTo>
                <a:cubicBezTo>
                  <a:pt x="284415" y="2123780"/>
                  <a:pt x="284192" y="2124075"/>
                  <a:pt x="283794" y="2124578"/>
                </a:cubicBezTo>
                <a:lnTo>
                  <a:pt x="283624" y="2124785"/>
                </a:lnTo>
                <a:lnTo>
                  <a:pt x="287287" y="2122484"/>
                </a:lnTo>
                <a:cubicBezTo>
                  <a:pt x="298788" y="2116308"/>
                  <a:pt x="314606" y="2109872"/>
                  <a:pt x="319560" y="2106557"/>
                </a:cubicBezTo>
                <a:lnTo>
                  <a:pt x="345177" y="2090056"/>
                </a:lnTo>
                <a:lnTo>
                  <a:pt x="326608" y="2106976"/>
                </a:lnTo>
                <a:lnTo>
                  <a:pt x="323625" y="2108369"/>
                </a:lnTo>
                <a:cubicBezTo>
                  <a:pt x="317969" y="2111125"/>
                  <a:pt x="311561" y="2114390"/>
                  <a:pt x="303508" y="2118719"/>
                </a:cubicBezTo>
                <a:cubicBezTo>
                  <a:pt x="301162" y="2119607"/>
                  <a:pt x="289559" y="2125923"/>
                  <a:pt x="281971" y="2129397"/>
                </a:cubicBezTo>
                <a:lnTo>
                  <a:pt x="278306" y="2130809"/>
                </a:lnTo>
                <a:lnTo>
                  <a:pt x="276749" y="2132514"/>
                </a:lnTo>
                <a:cubicBezTo>
                  <a:pt x="272656" y="2136555"/>
                  <a:pt x="268044" y="2139947"/>
                  <a:pt x="265970" y="2137345"/>
                </a:cubicBezTo>
                <a:cubicBezTo>
                  <a:pt x="265603" y="2133474"/>
                  <a:pt x="293553" y="2111674"/>
                  <a:pt x="294168" y="2110221"/>
                </a:cubicBezTo>
                <a:cubicBezTo>
                  <a:pt x="306751" y="2097872"/>
                  <a:pt x="318932" y="2086277"/>
                  <a:pt x="331154" y="2074486"/>
                </a:cubicBezTo>
                <a:lnTo>
                  <a:pt x="351294" y="2054519"/>
                </a:lnTo>
                <a:lnTo>
                  <a:pt x="350977" y="2052921"/>
                </a:lnTo>
                <a:cubicBezTo>
                  <a:pt x="351022" y="2051401"/>
                  <a:pt x="351260" y="2049527"/>
                  <a:pt x="351523" y="2047745"/>
                </a:cubicBezTo>
                <a:lnTo>
                  <a:pt x="351602" y="2047223"/>
                </a:lnTo>
                <a:lnTo>
                  <a:pt x="346746" y="2051858"/>
                </a:lnTo>
                <a:cubicBezTo>
                  <a:pt x="340675" y="2057770"/>
                  <a:pt x="335678" y="2062912"/>
                  <a:pt x="334580" y="2063730"/>
                </a:cubicBezTo>
                <a:cubicBezTo>
                  <a:pt x="306767" y="2090732"/>
                  <a:pt x="276253" y="2118582"/>
                  <a:pt x="243383" y="2152001"/>
                </a:cubicBezTo>
                <a:cubicBezTo>
                  <a:pt x="243383" y="2152001"/>
                  <a:pt x="225688" y="2169317"/>
                  <a:pt x="225834" y="2164234"/>
                </a:cubicBezTo>
                <a:lnTo>
                  <a:pt x="230451" y="2159382"/>
                </a:lnTo>
                <a:lnTo>
                  <a:pt x="238731" y="2154485"/>
                </a:lnTo>
                <a:cubicBezTo>
                  <a:pt x="241900" y="2152466"/>
                  <a:pt x="244303" y="2150705"/>
                  <a:pt x="245069" y="2149578"/>
                </a:cubicBezTo>
                <a:lnTo>
                  <a:pt x="241768" y="2148537"/>
                </a:lnTo>
                <a:lnTo>
                  <a:pt x="243529" y="2146918"/>
                </a:lnTo>
                <a:cubicBezTo>
                  <a:pt x="242299" y="2149823"/>
                  <a:pt x="262819" y="2130571"/>
                  <a:pt x="257440" y="2128275"/>
                </a:cubicBezTo>
                <a:cubicBezTo>
                  <a:pt x="255741" y="2127549"/>
                  <a:pt x="236919" y="2147527"/>
                  <a:pt x="233273" y="2151401"/>
                </a:cubicBezTo>
                <a:lnTo>
                  <a:pt x="231718" y="2152808"/>
                </a:lnTo>
                <a:lnTo>
                  <a:pt x="231445" y="2152927"/>
                </a:lnTo>
                <a:lnTo>
                  <a:pt x="225541" y="2156264"/>
                </a:lnTo>
                <a:lnTo>
                  <a:pt x="258587" y="2122011"/>
                </a:lnTo>
                <a:cubicBezTo>
                  <a:pt x="275639" y="2105029"/>
                  <a:pt x="293283" y="2087834"/>
                  <a:pt x="311285" y="2069792"/>
                </a:cubicBezTo>
                <a:cubicBezTo>
                  <a:pt x="311285" y="2069792"/>
                  <a:pt x="320311" y="2068215"/>
                  <a:pt x="318144" y="2063859"/>
                </a:cubicBezTo>
                <a:cubicBezTo>
                  <a:pt x="316776" y="2061561"/>
                  <a:pt x="299799" y="2077182"/>
                  <a:pt x="309586" y="2069068"/>
                </a:cubicBezTo>
                <a:cubicBezTo>
                  <a:pt x="277374" y="2096193"/>
                  <a:pt x="244255" y="2134937"/>
                  <a:pt x="211062" y="2159644"/>
                </a:cubicBezTo>
                <a:cubicBezTo>
                  <a:pt x="237323" y="2126833"/>
                  <a:pt x="281020" y="2092319"/>
                  <a:pt x="314096" y="2058416"/>
                </a:cubicBezTo>
                <a:cubicBezTo>
                  <a:pt x="315560" y="2057326"/>
                  <a:pt x="319225" y="2053602"/>
                  <a:pt x="322065" y="2049956"/>
                </a:cubicBezTo>
                <a:lnTo>
                  <a:pt x="322937" y="2048599"/>
                </a:lnTo>
                <a:lnTo>
                  <a:pt x="322387" y="2048911"/>
                </a:lnTo>
                <a:lnTo>
                  <a:pt x="319852" y="2050299"/>
                </a:lnTo>
                <a:lnTo>
                  <a:pt x="324834" y="2045647"/>
                </a:lnTo>
                <a:lnTo>
                  <a:pt x="325326" y="2044881"/>
                </a:lnTo>
                <a:cubicBezTo>
                  <a:pt x="325955" y="2043433"/>
                  <a:pt x="325998" y="2042344"/>
                  <a:pt x="325077" y="2041951"/>
                </a:cubicBezTo>
                <a:lnTo>
                  <a:pt x="308716" y="2056120"/>
                </a:lnTo>
                <a:cubicBezTo>
                  <a:pt x="293950" y="2071254"/>
                  <a:pt x="277255" y="2086996"/>
                  <a:pt x="261406" y="2099954"/>
                </a:cubicBezTo>
                <a:cubicBezTo>
                  <a:pt x="272999" y="2087180"/>
                  <a:pt x="286270" y="2074193"/>
                  <a:pt x="300197" y="2060844"/>
                </a:cubicBezTo>
                <a:lnTo>
                  <a:pt x="330994" y="2031078"/>
                </a:lnTo>
                <a:lnTo>
                  <a:pt x="328236" y="2033159"/>
                </a:lnTo>
                <a:lnTo>
                  <a:pt x="340380" y="2019666"/>
                </a:lnTo>
                <a:lnTo>
                  <a:pt x="328289" y="2025498"/>
                </a:lnTo>
                <a:lnTo>
                  <a:pt x="314125" y="2033971"/>
                </a:lnTo>
                <a:lnTo>
                  <a:pt x="310604" y="2036995"/>
                </a:lnTo>
                <a:lnTo>
                  <a:pt x="309110" y="2037394"/>
                </a:lnTo>
                <a:cubicBezTo>
                  <a:pt x="306862" y="2037816"/>
                  <a:pt x="305585" y="2037799"/>
                  <a:pt x="306194" y="2037087"/>
                </a:cubicBezTo>
                <a:lnTo>
                  <a:pt x="313518" y="2030505"/>
                </a:lnTo>
                <a:lnTo>
                  <a:pt x="317140" y="2026501"/>
                </a:lnTo>
                <a:cubicBezTo>
                  <a:pt x="320447" y="2023060"/>
                  <a:pt x="324914" y="2018557"/>
                  <a:pt x="330752" y="2012774"/>
                </a:cubicBezTo>
                <a:cubicBezTo>
                  <a:pt x="338910" y="2003817"/>
                  <a:pt x="346258" y="1996368"/>
                  <a:pt x="353204" y="1989525"/>
                </a:cubicBezTo>
                <a:lnTo>
                  <a:pt x="354232" y="1988519"/>
                </a:lnTo>
                <a:lnTo>
                  <a:pt x="346313" y="1993381"/>
                </a:lnTo>
                <a:cubicBezTo>
                  <a:pt x="339570" y="1997414"/>
                  <a:pt x="332611" y="2001289"/>
                  <a:pt x="331744" y="2000656"/>
                </a:cubicBezTo>
                <a:lnTo>
                  <a:pt x="345026" y="1981847"/>
                </a:lnTo>
                <a:cubicBezTo>
                  <a:pt x="343291" y="1980581"/>
                  <a:pt x="269224" y="2019340"/>
                  <a:pt x="301933" y="1998151"/>
                </a:cubicBezTo>
                <a:lnTo>
                  <a:pt x="320024" y="1987220"/>
                </a:lnTo>
                <a:lnTo>
                  <a:pt x="327426" y="1979034"/>
                </a:lnTo>
                <a:cubicBezTo>
                  <a:pt x="330942" y="1975359"/>
                  <a:pt x="334829" y="1971321"/>
                  <a:pt x="338116" y="1967497"/>
                </a:cubicBezTo>
                <a:lnTo>
                  <a:pt x="319622" y="1982203"/>
                </a:lnTo>
                <a:lnTo>
                  <a:pt x="320118" y="1980960"/>
                </a:lnTo>
                <a:cubicBezTo>
                  <a:pt x="323341" y="1974173"/>
                  <a:pt x="326579" y="1969601"/>
                  <a:pt x="331358" y="1964911"/>
                </a:cubicBezTo>
                <a:lnTo>
                  <a:pt x="337546" y="1959851"/>
                </a:lnTo>
                <a:lnTo>
                  <a:pt x="335717" y="1957505"/>
                </a:lnTo>
                <a:cubicBezTo>
                  <a:pt x="335159" y="1956562"/>
                  <a:pt x="334915" y="1955782"/>
                  <a:pt x="335220" y="1955427"/>
                </a:cubicBezTo>
                <a:cubicBezTo>
                  <a:pt x="322506" y="1960396"/>
                  <a:pt x="315312" y="1972094"/>
                  <a:pt x="303816" y="1975642"/>
                </a:cubicBezTo>
                <a:cubicBezTo>
                  <a:pt x="299356" y="1977009"/>
                  <a:pt x="297621" y="1975742"/>
                  <a:pt x="292933" y="1974631"/>
                </a:cubicBezTo>
                <a:cubicBezTo>
                  <a:pt x="280630" y="1975278"/>
                  <a:pt x="270168" y="1984203"/>
                  <a:pt x="258698" y="1990466"/>
                </a:cubicBezTo>
                <a:cubicBezTo>
                  <a:pt x="233499" y="2002885"/>
                  <a:pt x="214809" y="2018129"/>
                  <a:pt x="189091" y="2027858"/>
                </a:cubicBezTo>
                <a:cubicBezTo>
                  <a:pt x="213170" y="2009614"/>
                  <a:pt x="232981" y="2000195"/>
                  <a:pt x="257348" y="1982162"/>
                </a:cubicBezTo>
                <a:cubicBezTo>
                  <a:pt x="262422" y="1976236"/>
                  <a:pt x="276353" y="1969843"/>
                  <a:pt x="293212" y="1960581"/>
                </a:cubicBezTo>
                <a:cubicBezTo>
                  <a:pt x="295219" y="1959061"/>
                  <a:pt x="299703" y="1956363"/>
                  <a:pt x="304796" y="1953329"/>
                </a:cubicBezTo>
                <a:lnTo>
                  <a:pt x="308857" y="1950860"/>
                </a:lnTo>
                <a:lnTo>
                  <a:pt x="303309" y="1946566"/>
                </a:lnTo>
                <a:lnTo>
                  <a:pt x="298736" y="1948915"/>
                </a:lnTo>
                <a:cubicBezTo>
                  <a:pt x="291191" y="1952652"/>
                  <a:pt x="283797" y="1956210"/>
                  <a:pt x="281610" y="1957118"/>
                </a:cubicBezTo>
                <a:cubicBezTo>
                  <a:pt x="280134" y="1957194"/>
                  <a:pt x="278456" y="1956548"/>
                  <a:pt x="277147" y="1955881"/>
                </a:cubicBezTo>
                <a:lnTo>
                  <a:pt x="276973" y="1955776"/>
                </a:lnTo>
                <a:lnTo>
                  <a:pt x="267606" y="1965050"/>
                </a:lnTo>
                <a:lnTo>
                  <a:pt x="260410" y="1970056"/>
                </a:lnTo>
                <a:lnTo>
                  <a:pt x="254565" y="1966686"/>
                </a:lnTo>
                <a:lnTo>
                  <a:pt x="253505" y="1966088"/>
                </a:lnTo>
                <a:lnTo>
                  <a:pt x="245843" y="1971450"/>
                </a:lnTo>
                <a:cubicBezTo>
                  <a:pt x="237300" y="1974842"/>
                  <a:pt x="222982" y="1988272"/>
                  <a:pt x="216270" y="1985683"/>
                </a:cubicBezTo>
                <a:cubicBezTo>
                  <a:pt x="209558" y="1983093"/>
                  <a:pt x="230694" y="1979264"/>
                  <a:pt x="221343" y="1979757"/>
                </a:cubicBezTo>
                <a:cubicBezTo>
                  <a:pt x="209041" y="1980404"/>
                  <a:pt x="183841" y="1992822"/>
                  <a:pt x="212897" y="1975900"/>
                </a:cubicBezTo>
                <a:cubicBezTo>
                  <a:pt x="223152" y="1969136"/>
                  <a:pt x="231227" y="1964919"/>
                  <a:pt x="239378" y="1960133"/>
                </a:cubicBezTo>
                <a:lnTo>
                  <a:pt x="240959" y="1959007"/>
                </a:lnTo>
                <a:lnTo>
                  <a:pt x="238923" y="1957859"/>
                </a:lnTo>
                <a:lnTo>
                  <a:pt x="233097" y="1954754"/>
                </a:lnTo>
                <a:lnTo>
                  <a:pt x="225477" y="1958470"/>
                </a:lnTo>
                <a:lnTo>
                  <a:pt x="223757" y="1959283"/>
                </a:lnTo>
                <a:lnTo>
                  <a:pt x="229746" y="1952970"/>
                </a:lnTo>
                <a:lnTo>
                  <a:pt x="227752" y="1951909"/>
                </a:lnTo>
                <a:lnTo>
                  <a:pt x="214403" y="1963431"/>
                </a:lnTo>
                <a:lnTo>
                  <a:pt x="207280" y="1964347"/>
                </a:lnTo>
                <a:cubicBezTo>
                  <a:pt x="204124" y="1963813"/>
                  <a:pt x="213519" y="1959117"/>
                  <a:pt x="219756" y="1954714"/>
                </a:cubicBezTo>
                <a:cubicBezTo>
                  <a:pt x="177880" y="1969594"/>
                  <a:pt x="146005" y="1996398"/>
                  <a:pt x="105863" y="2012546"/>
                </a:cubicBezTo>
                <a:lnTo>
                  <a:pt x="99172" y="2015584"/>
                </a:lnTo>
                <a:lnTo>
                  <a:pt x="99452" y="2015254"/>
                </a:lnTo>
                <a:cubicBezTo>
                  <a:pt x="103610" y="2010169"/>
                  <a:pt x="121775" y="1996485"/>
                  <a:pt x="127266" y="1988252"/>
                </a:cubicBezTo>
                <a:cubicBezTo>
                  <a:pt x="134090" y="1976873"/>
                  <a:pt x="112133" y="1999516"/>
                  <a:pt x="109204" y="2001696"/>
                </a:cubicBezTo>
                <a:cubicBezTo>
                  <a:pt x="103869" y="2006992"/>
                  <a:pt x="99578" y="2011057"/>
                  <a:pt x="95760" y="2014537"/>
                </a:cubicBezTo>
                <a:lnTo>
                  <a:pt x="89659" y="2019902"/>
                </a:lnTo>
                <a:lnTo>
                  <a:pt x="65112" y="2031046"/>
                </a:lnTo>
                <a:lnTo>
                  <a:pt x="64568" y="2028949"/>
                </a:lnTo>
                <a:cubicBezTo>
                  <a:pt x="64992" y="2029130"/>
                  <a:pt x="64115" y="2029970"/>
                  <a:pt x="62473" y="2031172"/>
                </a:cubicBezTo>
                <a:lnTo>
                  <a:pt x="57207" y="2034634"/>
                </a:lnTo>
                <a:lnTo>
                  <a:pt x="38862" y="2042961"/>
                </a:lnTo>
                <a:lnTo>
                  <a:pt x="44057" y="2037916"/>
                </a:lnTo>
                <a:lnTo>
                  <a:pt x="40743" y="2034189"/>
                </a:lnTo>
                <a:lnTo>
                  <a:pt x="58494" y="2023415"/>
                </a:lnTo>
                <a:lnTo>
                  <a:pt x="38736" y="2031706"/>
                </a:lnTo>
                <a:lnTo>
                  <a:pt x="46257" y="2023241"/>
                </a:lnTo>
                <a:lnTo>
                  <a:pt x="49251" y="2019444"/>
                </a:lnTo>
                <a:lnTo>
                  <a:pt x="109998" y="1988986"/>
                </a:lnTo>
                <a:cubicBezTo>
                  <a:pt x="149406" y="1968546"/>
                  <a:pt x="188114" y="1947212"/>
                  <a:pt x="225906" y="1923379"/>
                </a:cubicBezTo>
                <a:cubicBezTo>
                  <a:pt x="229310" y="1921049"/>
                  <a:pt x="240258" y="1915946"/>
                  <a:pt x="250403" y="1910545"/>
                </a:cubicBezTo>
                <a:lnTo>
                  <a:pt x="254807" y="1907943"/>
                </a:lnTo>
                <a:lnTo>
                  <a:pt x="265542" y="1897916"/>
                </a:lnTo>
                <a:lnTo>
                  <a:pt x="267554" y="1896060"/>
                </a:lnTo>
                <a:lnTo>
                  <a:pt x="263688" y="1896263"/>
                </a:lnTo>
                <a:cubicBezTo>
                  <a:pt x="244078" y="1905444"/>
                  <a:pt x="229244" y="1916187"/>
                  <a:pt x="216844" y="1924082"/>
                </a:cubicBezTo>
                <a:cubicBezTo>
                  <a:pt x="202624" y="1930263"/>
                  <a:pt x="182427" y="1946719"/>
                  <a:pt x="169195" y="1949000"/>
                </a:cubicBezTo>
                <a:cubicBezTo>
                  <a:pt x="166242" y="1949156"/>
                  <a:pt x="162484" y="1946410"/>
                  <a:pt x="161266" y="1947833"/>
                </a:cubicBezTo>
                <a:cubicBezTo>
                  <a:pt x="152722" y="1951224"/>
                  <a:pt x="130993" y="1966177"/>
                  <a:pt x="120715" y="1968302"/>
                </a:cubicBezTo>
                <a:cubicBezTo>
                  <a:pt x="116051" y="1969906"/>
                  <a:pt x="110847" y="1966106"/>
                  <a:pt x="110847" y="1966106"/>
                </a:cubicBezTo>
                <a:cubicBezTo>
                  <a:pt x="110847" y="1966106"/>
                  <a:pt x="109732" y="1966447"/>
                  <a:pt x="108287" y="1967174"/>
                </a:cubicBezTo>
                <a:lnTo>
                  <a:pt x="106292" y="1968661"/>
                </a:lnTo>
                <a:lnTo>
                  <a:pt x="102732" y="1969987"/>
                </a:lnTo>
                <a:lnTo>
                  <a:pt x="102078" y="1969623"/>
                </a:lnTo>
                <a:cubicBezTo>
                  <a:pt x="101709" y="1969642"/>
                  <a:pt x="101405" y="1969998"/>
                  <a:pt x="100796" y="1970709"/>
                </a:cubicBezTo>
                <a:lnTo>
                  <a:pt x="102732" y="1969987"/>
                </a:lnTo>
                <a:lnTo>
                  <a:pt x="103749" y="1970554"/>
                </a:lnTo>
                <a:cubicBezTo>
                  <a:pt x="97844" y="1970864"/>
                  <a:pt x="90721" y="1972599"/>
                  <a:pt x="90721" y="1972599"/>
                </a:cubicBezTo>
                <a:cubicBezTo>
                  <a:pt x="86444" y="1967164"/>
                  <a:pt x="119390" y="1962713"/>
                  <a:pt x="132490" y="1950706"/>
                </a:cubicBezTo>
                <a:cubicBezTo>
                  <a:pt x="133707" y="1949283"/>
                  <a:pt x="135828" y="1943513"/>
                  <a:pt x="137046" y="1942091"/>
                </a:cubicBezTo>
                <a:cubicBezTo>
                  <a:pt x="146290" y="1934587"/>
                  <a:pt x="158979" y="1926902"/>
                  <a:pt x="172392" y="1917821"/>
                </a:cubicBezTo>
                <a:cubicBezTo>
                  <a:pt x="177984" y="1914583"/>
                  <a:pt x="225633" y="1889665"/>
                  <a:pt x="226850" y="1888243"/>
                </a:cubicBezTo>
                <a:cubicBezTo>
                  <a:pt x="226591" y="1886898"/>
                  <a:pt x="223742" y="1885972"/>
                  <a:pt x="220561" y="1885433"/>
                </a:cubicBezTo>
                <a:lnTo>
                  <a:pt x="215193" y="1885109"/>
                </a:lnTo>
                <a:lnTo>
                  <a:pt x="204910" y="1891314"/>
                </a:lnTo>
                <a:cubicBezTo>
                  <a:pt x="189447" y="1902299"/>
                  <a:pt x="174247" y="1914855"/>
                  <a:pt x="170519" y="1912723"/>
                </a:cubicBezTo>
                <a:cubicBezTo>
                  <a:pt x="167907" y="1911923"/>
                  <a:pt x="169248" y="1908256"/>
                  <a:pt x="172288" y="1903537"/>
                </a:cubicBezTo>
                <a:lnTo>
                  <a:pt x="176572" y="1897992"/>
                </a:lnTo>
                <a:lnTo>
                  <a:pt x="167985" y="1902659"/>
                </a:lnTo>
                <a:cubicBezTo>
                  <a:pt x="152344" y="1910500"/>
                  <a:pt x="138412" y="1916893"/>
                  <a:pt x="133023" y="1919892"/>
                </a:cubicBezTo>
                <a:cubicBezTo>
                  <a:pt x="101119" y="1934927"/>
                  <a:pt x="71908" y="1949424"/>
                  <a:pt x="43432" y="1963543"/>
                </a:cubicBezTo>
                <a:lnTo>
                  <a:pt x="37458" y="1966444"/>
                </a:lnTo>
                <a:lnTo>
                  <a:pt x="41691" y="1960587"/>
                </a:lnTo>
                <a:lnTo>
                  <a:pt x="42976" y="1958427"/>
                </a:lnTo>
                <a:lnTo>
                  <a:pt x="61286" y="1948795"/>
                </a:lnTo>
                <a:cubicBezTo>
                  <a:pt x="72554" y="1942768"/>
                  <a:pt x="102644" y="1931224"/>
                  <a:pt x="108935" y="1923877"/>
                </a:cubicBezTo>
                <a:cubicBezTo>
                  <a:pt x="111370" y="1921032"/>
                  <a:pt x="106164" y="1917231"/>
                  <a:pt x="107997" y="1911249"/>
                </a:cubicBezTo>
                <a:cubicBezTo>
                  <a:pt x="111336" y="1904057"/>
                  <a:pt x="117530" y="1903957"/>
                  <a:pt x="128509" y="1897720"/>
                </a:cubicBezTo>
                <a:cubicBezTo>
                  <a:pt x="136534" y="1891639"/>
                  <a:pt x="141608" y="1885713"/>
                  <a:pt x="147200" y="1882475"/>
                </a:cubicBezTo>
                <a:lnTo>
                  <a:pt x="198220" y="1853155"/>
                </a:lnTo>
                <a:lnTo>
                  <a:pt x="201799" y="1849693"/>
                </a:lnTo>
                <a:lnTo>
                  <a:pt x="190862" y="1856862"/>
                </a:lnTo>
                <a:cubicBezTo>
                  <a:pt x="180258" y="1863759"/>
                  <a:pt x="170199" y="1869607"/>
                  <a:pt x="163337" y="1870760"/>
                </a:cubicBezTo>
                <a:cubicBezTo>
                  <a:pt x="159167" y="1872338"/>
                  <a:pt x="155408" y="1869593"/>
                  <a:pt x="152456" y="1869749"/>
                </a:cubicBezTo>
                <a:cubicBezTo>
                  <a:pt x="148082" y="1871564"/>
                  <a:pt x="140259" y="1877408"/>
                  <a:pt x="131426" y="1880589"/>
                </a:cubicBezTo>
                <a:cubicBezTo>
                  <a:pt x="125836" y="1883827"/>
                  <a:pt x="97479" y="1896637"/>
                  <a:pt x="113532" y="1884474"/>
                </a:cubicBezTo>
                <a:cubicBezTo>
                  <a:pt x="122979" y="1876733"/>
                  <a:pt x="138935" y="1871819"/>
                  <a:pt x="144323" y="1868819"/>
                </a:cubicBezTo>
                <a:cubicBezTo>
                  <a:pt x="150204" y="1865793"/>
                  <a:pt x="152035" y="1859810"/>
                  <a:pt x="153252" y="1858388"/>
                </a:cubicBezTo>
                <a:cubicBezTo>
                  <a:pt x="157711" y="1857021"/>
                  <a:pt x="160867" y="1856629"/>
                  <a:pt x="166255" y="1853630"/>
                </a:cubicBezTo>
                <a:cubicBezTo>
                  <a:pt x="167473" y="1852208"/>
                  <a:pt x="172545" y="1846282"/>
                  <a:pt x="174981" y="1843436"/>
                </a:cubicBezTo>
                <a:cubicBezTo>
                  <a:pt x="179354" y="1841621"/>
                  <a:pt x="193261" y="1832514"/>
                  <a:pt x="205458" y="1824855"/>
                </a:cubicBezTo>
                <a:cubicBezTo>
                  <a:pt x="217654" y="1817196"/>
                  <a:pt x="248130" y="1798615"/>
                  <a:pt x="223944" y="1809848"/>
                </a:cubicBezTo>
                <a:lnTo>
                  <a:pt x="203209" y="1820920"/>
                </a:lnTo>
                <a:lnTo>
                  <a:pt x="189967" y="1827991"/>
                </a:lnTo>
                <a:cubicBezTo>
                  <a:pt x="178778" y="1834748"/>
                  <a:pt x="167805" y="1841664"/>
                  <a:pt x="157290" y="1847084"/>
                </a:cubicBezTo>
                <a:cubicBezTo>
                  <a:pt x="148253" y="1852427"/>
                  <a:pt x="138347" y="1857136"/>
                  <a:pt x="128260" y="1861714"/>
                </a:cubicBezTo>
                <a:lnTo>
                  <a:pt x="120785" y="1865148"/>
                </a:lnTo>
                <a:lnTo>
                  <a:pt x="122044" y="1863971"/>
                </a:lnTo>
                <a:lnTo>
                  <a:pt x="132454" y="1854177"/>
                </a:lnTo>
                <a:lnTo>
                  <a:pt x="150579" y="1844495"/>
                </a:lnTo>
                <a:cubicBezTo>
                  <a:pt x="164801" y="1838314"/>
                  <a:pt x="186031" y="1827235"/>
                  <a:pt x="166403" y="1829854"/>
                </a:cubicBezTo>
                <a:lnTo>
                  <a:pt x="153103" y="1834960"/>
                </a:lnTo>
                <a:lnTo>
                  <a:pt x="176459" y="1813916"/>
                </a:lnTo>
                <a:cubicBezTo>
                  <a:pt x="196047" y="1796373"/>
                  <a:pt x="216127" y="1778361"/>
                  <a:pt x="233822" y="1761045"/>
                </a:cubicBezTo>
                <a:cubicBezTo>
                  <a:pt x="252131" y="1742277"/>
                  <a:pt x="226777" y="1763470"/>
                  <a:pt x="219918" y="1769403"/>
                </a:cubicBezTo>
                <a:cubicBezTo>
                  <a:pt x="196366" y="1791078"/>
                  <a:pt x="171344" y="1810696"/>
                  <a:pt x="149024" y="1829467"/>
                </a:cubicBezTo>
                <a:cubicBezTo>
                  <a:pt x="139633" y="1837036"/>
                  <a:pt x="139020" y="1835917"/>
                  <a:pt x="141701" y="1831951"/>
                </a:cubicBezTo>
                <a:lnTo>
                  <a:pt x="146415" y="1826426"/>
                </a:lnTo>
                <a:lnTo>
                  <a:pt x="143234" y="1829786"/>
                </a:lnTo>
                <a:cubicBezTo>
                  <a:pt x="135549" y="1838932"/>
                  <a:pt x="129140" y="1847315"/>
                  <a:pt x="124070" y="1845987"/>
                </a:cubicBezTo>
                <a:lnTo>
                  <a:pt x="125392" y="1841254"/>
                </a:lnTo>
                <a:lnTo>
                  <a:pt x="139368" y="1828215"/>
                </a:lnTo>
                <a:cubicBezTo>
                  <a:pt x="158334" y="1811115"/>
                  <a:pt x="177043" y="1794330"/>
                  <a:pt x="194874" y="1776882"/>
                </a:cubicBezTo>
                <a:cubicBezTo>
                  <a:pt x="212352" y="1763048"/>
                  <a:pt x="236071" y="1742021"/>
                  <a:pt x="232737" y="1738126"/>
                </a:cubicBezTo>
                <a:lnTo>
                  <a:pt x="226943" y="1739285"/>
                </a:lnTo>
                <a:lnTo>
                  <a:pt x="218313" y="1746077"/>
                </a:lnTo>
                <a:cubicBezTo>
                  <a:pt x="196743" y="1765264"/>
                  <a:pt x="180018" y="1785671"/>
                  <a:pt x="153174" y="1804656"/>
                </a:cubicBezTo>
                <a:cubicBezTo>
                  <a:pt x="168505" y="1788190"/>
                  <a:pt x="185108" y="1772266"/>
                  <a:pt x="202438" y="1756403"/>
                </a:cubicBezTo>
                <a:lnTo>
                  <a:pt x="220064" y="1740661"/>
                </a:lnTo>
                <a:lnTo>
                  <a:pt x="219152" y="1740844"/>
                </a:lnTo>
                <a:cubicBezTo>
                  <a:pt x="194380" y="1754137"/>
                  <a:pt x="172244" y="1778295"/>
                  <a:pt x="151290" y="1793675"/>
                </a:cubicBezTo>
                <a:lnTo>
                  <a:pt x="107517" y="1832122"/>
                </a:lnTo>
                <a:lnTo>
                  <a:pt x="100564" y="1835788"/>
                </a:lnTo>
                <a:cubicBezTo>
                  <a:pt x="97679" y="1836652"/>
                  <a:pt x="95872" y="1836438"/>
                  <a:pt x="95898" y="1834480"/>
                </a:cubicBezTo>
                <a:lnTo>
                  <a:pt x="96783" y="1832833"/>
                </a:lnTo>
                <a:lnTo>
                  <a:pt x="74978" y="1852742"/>
                </a:lnTo>
                <a:cubicBezTo>
                  <a:pt x="74978" y="1852742"/>
                  <a:pt x="60682" y="1871509"/>
                  <a:pt x="56532" y="1866307"/>
                </a:cubicBezTo>
                <a:cubicBezTo>
                  <a:pt x="56166" y="1862436"/>
                  <a:pt x="84116" y="1840636"/>
                  <a:pt x="84731" y="1839184"/>
                </a:cubicBezTo>
                <a:cubicBezTo>
                  <a:pt x="97315" y="1826832"/>
                  <a:pt x="109495" y="1815238"/>
                  <a:pt x="121716" y="1803448"/>
                </a:cubicBezTo>
                <a:lnTo>
                  <a:pt x="150544" y="1774868"/>
                </a:lnTo>
                <a:lnTo>
                  <a:pt x="147835" y="1772020"/>
                </a:lnTo>
                <a:lnTo>
                  <a:pt x="146498" y="1772343"/>
                </a:lnTo>
                <a:lnTo>
                  <a:pt x="143630" y="1774785"/>
                </a:lnTo>
                <a:cubicBezTo>
                  <a:pt x="135004" y="1782823"/>
                  <a:pt x="126607" y="1791601"/>
                  <a:pt x="125143" y="1792692"/>
                </a:cubicBezTo>
                <a:cubicBezTo>
                  <a:pt x="97328" y="1819694"/>
                  <a:pt x="66816" y="1847544"/>
                  <a:pt x="33945" y="1880963"/>
                </a:cubicBezTo>
                <a:cubicBezTo>
                  <a:pt x="33945" y="1880963"/>
                  <a:pt x="16250" y="1898278"/>
                  <a:pt x="16397" y="1893195"/>
                </a:cubicBezTo>
                <a:lnTo>
                  <a:pt x="21013" y="1888344"/>
                </a:lnTo>
                <a:lnTo>
                  <a:pt x="29294" y="1883447"/>
                </a:lnTo>
                <a:cubicBezTo>
                  <a:pt x="32463" y="1881426"/>
                  <a:pt x="34866" y="1879666"/>
                  <a:pt x="35632" y="1878541"/>
                </a:cubicBezTo>
                <a:lnTo>
                  <a:pt x="32330" y="1877498"/>
                </a:lnTo>
                <a:lnTo>
                  <a:pt x="34091" y="1875879"/>
                </a:lnTo>
                <a:cubicBezTo>
                  <a:pt x="32861" y="1878785"/>
                  <a:pt x="53383" y="1859532"/>
                  <a:pt x="48002" y="1857236"/>
                </a:cubicBezTo>
                <a:cubicBezTo>
                  <a:pt x="46304" y="1856511"/>
                  <a:pt x="27482" y="1876488"/>
                  <a:pt x="23836" y="1880363"/>
                </a:cubicBezTo>
                <a:lnTo>
                  <a:pt x="22281" y="1881770"/>
                </a:lnTo>
                <a:lnTo>
                  <a:pt x="22007" y="1881889"/>
                </a:lnTo>
                <a:lnTo>
                  <a:pt x="16104" y="1885226"/>
                </a:lnTo>
                <a:lnTo>
                  <a:pt x="49150" y="1850972"/>
                </a:lnTo>
                <a:cubicBezTo>
                  <a:pt x="66201" y="1833990"/>
                  <a:pt x="83846" y="1816796"/>
                  <a:pt x="101847" y="1798753"/>
                </a:cubicBezTo>
                <a:cubicBezTo>
                  <a:pt x="101847" y="1798753"/>
                  <a:pt x="110873" y="1797176"/>
                  <a:pt x="108706" y="1792820"/>
                </a:cubicBezTo>
                <a:cubicBezTo>
                  <a:pt x="107338" y="1790523"/>
                  <a:pt x="90362" y="1806143"/>
                  <a:pt x="100148" y="1798029"/>
                </a:cubicBezTo>
                <a:cubicBezTo>
                  <a:pt x="67937" y="1825155"/>
                  <a:pt x="34818" y="1863899"/>
                  <a:pt x="1623" y="1888605"/>
                </a:cubicBezTo>
                <a:cubicBezTo>
                  <a:pt x="27885" y="1855795"/>
                  <a:pt x="71583" y="1821280"/>
                  <a:pt x="104658" y="1787377"/>
                </a:cubicBezTo>
                <a:cubicBezTo>
                  <a:pt x="106122" y="1786287"/>
                  <a:pt x="109788" y="1782564"/>
                  <a:pt x="112628" y="1778916"/>
                </a:cubicBezTo>
                <a:lnTo>
                  <a:pt x="115515" y="1771243"/>
                </a:lnTo>
                <a:lnTo>
                  <a:pt x="115489" y="1771044"/>
                </a:lnTo>
                <a:lnTo>
                  <a:pt x="99278" y="1785081"/>
                </a:lnTo>
                <a:cubicBezTo>
                  <a:pt x="84512" y="1800215"/>
                  <a:pt x="67818" y="1815958"/>
                  <a:pt x="51969" y="1828916"/>
                </a:cubicBezTo>
                <a:cubicBezTo>
                  <a:pt x="63561" y="1816142"/>
                  <a:pt x="76833" y="1803156"/>
                  <a:pt x="90759" y="1789805"/>
                </a:cubicBezTo>
                <a:lnTo>
                  <a:pt x="120202" y="1761349"/>
                </a:lnTo>
                <a:lnTo>
                  <a:pt x="122766" y="1757131"/>
                </a:lnTo>
                <a:cubicBezTo>
                  <a:pt x="129894" y="1747955"/>
                  <a:pt x="140544" y="1737214"/>
                  <a:pt x="150254" y="1727037"/>
                </a:cubicBezTo>
                <a:cubicBezTo>
                  <a:pt x="186910" y="1689453"/>
                  <a:pt x="222991" y="1656578"/>
                  <a:pt x="265065" y="1623477"/>
                </a:cubicBezTo>
                <a:lnTo>
                  <a:pt x="271145" y="1618996"/>
                </a:lnTo>
                <a:lnTo>
                  <a:pt x="296390" y="1596691"/>
                </a:lnTo>
                <a:cubicBezTo>
                  <a:pt x="309132" y="1585733"/>
                  <a:pt x="322365" y="1574715"/>
                  <a:pt x="336468" y="1563512"/>
                </a:cubicBezTo>
                <a:cubicBezTo>
                  <a:pt x="368065" y="1537839"/>
                  <a:pt x="394068" y="1520640"/>
                  <a:pt x="428961" y="1496659"/>
                </a:cubicBezTo>
                <a:cubicBezTo>
                  <a:pt x="437683" y="1490665"/>
                  <a:pt x="449612" y="1482035"/>
                  <a:pt x="462089" y="1473391"/>
                </a:cubicBezTo>
                <a:lnTo>
                  <a:pt x="462134" y="1473361"/>
                </a:lnTo>
                <a:lnTo>
                  <a:pt x="428306" y="1493671"/>
                </a:lnTo>
                <a:cubicBezTo>
                  <a:pt x="387642" y="1519176"/>
                  <a:pt x="347629" y="1545589"/>
                  <a:pt x="308624" y="1573306"/>
                </a:cubicBezTo>
                <a:cubicBezTo>
                  <a:pt x="257564" y="1608968"/>
                  <a:pt x="224705" y="1637369"/>
                  <a:pt x="188155" y="1659253"/>
                </a:cubicBezTo>
                <a:cubicBezTo>
                  <a:pt x="167730" y="1671483"/>
                  <a:pt x="101408" y="1742464"/>
                  <a:pt x="87503" y="1742062"/>
                </a:cubicBezTo>
                <a:cubicBezTo>
                  <a:pt x="71751" y="1738402"/>
                  <a:pt x="87035" y="1733615"/>
                  <a:pt x="92177" y="1726172"/>
                </a:cubicBezTo>
                <a:cubicBezTo>
                  <a:pt x="97852" y="1713320"/>
                  <a:pt x="98457" y="1699140"/>
                  <a:pt x="105444" y="1694956"/>
                </a:cubicBezTo>
                <a:cubicBezTo>
                  <a:pt x="131385" y="1661969"/>
                  <a:pt x="184599" y="1630110"/>
                  <a:pt x="239422" y="1592194"/>
                </a:cubicBezTo>
                <a:cubicBezTo>
                  <a:pt x="272211" y="1572563"/>
                  <a:pt x="305606" y="1543840"/>
                  <a:pt x="337086" y="1520629"/>
                </a:cubicBezTo>
                <a:cubicBezTo>
                  <a:pt x="403427" y="1476363"/>
                  <a:pt x="469689" y="1434417"/>
                  <a:pt x="535554" y="1394334"/>
                </a:cubicBezTo>
                <a:cubicBezTo>
                  <a:pt x="733150" y="1274083"/>
                  <a:pt x="927183" y="1170592"/>
                  <a:pt x="1109119" y="1071480"/>
                </a:cubicBezTo>
                <a:lnTo>
                  <a:pt x="1165642" y="1045174"/>
                </a:lnTo>
                <a:lnTo>
                  <a:pt x="1165520" y="1045362"/>
                </a:lnTo>
                <a:lnTo>
                  <a:pt x="1247110" y="992170"/>
                </a:lnTo>
                <a:lnTo>
                  <a:pt x="1341692" y="929895"/>
                </a:lnTo>
                <a:lnTo>
                  <a:pt x="1269654" y="962544"/>
                </a:lnTo>
                <a:lnTo>
                  <a:pt x="1268864" y="962922"/>
                </a:lnTo>
                <a:lnTo>
                  <a:pt x="1349284" y="846864"/>
                </a:lnTo>
                <a:lnTo>
                  <a:pt x="1353425" y="845197"/>
                </a:lnTo>
                <a:cubicBezTo>
                  <a:pt x="1411719" y="822158"/>
                  <a:pt x="1471574" y="798863"/>
                  <a:pt x="1533633" y="774872"/>
                </a:cubicBezTo>
                <a:lnTo>
                  <a:pt x="1597576" y="752451"/>
                </a:lnTo>
                <a:lnTo>
                  <a:pt x="1633058" y="727152"/>
                </a:lnTo>
                <a:lnTo>
                  <a:pt x="1563204" y="754557"/>
                </a:lnTo>
                <a:cubicBezTo>
                  <a:pt x="1527577" y="769613"/>
                  <a:pt x="1491934" y="784747"/>
                  <a:pt x="1458160" y="796197"/>
                </a:cubicBezTo>
                <a:lnTo>
                  <a:pt x="1359084" y="832720"/>
                </a:lnTo>
                <a:lnTo>
                  <a:pt x="1371661" y="814571"/>
                </a:lnTo>
                <a:lnTo>
                  <a:pt x="1474621" y="774816"/>
                </a:lnTo>
                <a:lnTo>
                  <a:pt x="1659604" y="708224"/>
                </a:lnTo>
                <a:lnTo>
                  <a:pt x="1706429" y="674838"/>
                </a:lnTo>
                <a:cubicBezTo>
                  <a:pt x="1716771" y="666036"/>
                  <a:pt x="1753862" y="642861"/>
                  <a:pt x="1716871" y="673047"/>
                </a:cubicBezTo>
                <a:lnTo>
                  <a:pt x="1677399" y="701819"/>
                </a:lnTo>
                <a:lnTo>
                  <a:pt x="1702723" y="692702"/>
                </a:lnTo>
                <a:lnTo>
                  <a:pt x="1767437" y="642461"/>
                </a:lnTo>
                <a:cubicBezTo>
                  <a:pt x="1816262" y="607352"/>
                  <a:pt x="1868768" y="571198"/>
                  <a:pt x="1921471" y="534597"/>
                </a:cubicBezTo>
                <a:cubicBezTo>
                  <a:pt x="2049003" y="441749"/>
                  <a:pt x="2168628" y="329312"/>
                  <a:pt x="2288899" y="216626"/>
                </a:cubicBezTo>
                <a:cubicBezTo>
                  <a:pt x="2307095" y="197381"/>
                  <a:pt x="2322522" y="176907"/>
                  <a:pt x="2340279" y="161535"/>
                </a:cubicBezTo>
                <a:lnTo>
                  <a:pt x="2356200" y="150111"/>
                </a:lnTo>
                <a:lnTo>
                  <a:pt x="2356417" y="153918"/>
                </a:lnTo>
                <a:cubicBezTo>
                  <a:pt x="2317486" y="189673"/>
                  <a:pt x="2287705" y="219311"/>
                  <a:pt x="2396093" y="124926"/>
                </a:cubicBezTo>
                <a:cubicBezTo>
                  <a:pt x="2386696" y="130396"/>
                  <a:pt x="2355224" y="156603"/>
                  <a:pt x="2357909" y="157796"/>
                </a:cubicBezTo>
                <a:cubicBezTo>
                  <a:pt x="2355224" y="156603"/>
                  <a:pt x="2355224" y="156603"/>
                  <a:pt x="2356417" y="153918"/>
                </a:cubicBezTo>
                <a:cubicBezTo>
                  <a:pt x="2378741" y="133828"/>
                  <a:pt x="2404944" y="112246"/>
                  <a:pt x="2407628" y="113438"/>
                </a:cubicBezTo>
                <a:cubicBezTo>
                  <a:pt x="2404944" y="112246"/>
                  <a:pt x="2398780" y="126118"/>
                  <a:pt x="2398780" y="126118"/>
                </a:cubicBezTo>
                <a:cubicBezTo>
                  <a:pt x="2395200" y="134174"/>
                  <a:pt x="2404150" y="128505"/>
                  <a:pt x="2399178" y="139692"/>
                </a:cubicBezTo>
                <a:cubicBezTo>
                  <a:pt x="2392915" y="146556"/>
                  <a:pt x="2374468" y="165154"/>
                  <a:pt x="2361740" y="179326"/>
                </a:cubicBezTo>
                <a:cubicBezTo>
                  <a:pt x="2282340" y="260335"/>
                  <a:pt x="2190857" y="355266"/>
                  <a:pt x="2105340" y="427125"/>
                </a:cubicBezTo>
                <a:cubicBezTo>
                  <a:pt x="2012812" y="508730"/>
                  <a:pt x="1911183" y="573431"/>
                  <a:pt x="1811344" y="648574"/>
                </a:cubicBezTo>
                <a:cubicBezTo>
                  <a:pt x="1810748" y="649916"/>
                  <a:pt x="1806485" y="653782"/>
                  <a:pt x="1802707" y="657462"/>
                </a:cubicBezTo>
                <a:lnTo>
                  <a:pt x="1799089" y="662367"/>
                </a:lnTo>
                <a:lnTo>
                  <a:pt x="1814105" y="657649"/>
                </a:lnTo>
                <a:lnTo>
                  <a:pt x="1819363" y="654949"/>
                </a:lnTo>
                <a:cubicBezTo>
                  <a:pt x="1829792" y="649267"/>
                  <a:pt x="1840035" y="643100"/>
                  <a:pt x="1840632" y="641758"/>
                </a:cubicBezTo>
                <a:cubicBezTo>
                  <a:pt x="1859277" y="629947"/>
                  <a:pt x="1881701" y="613250"/>
                  <a:pt x="1903224" y="596622"/>
                </a:cubicBezTo>
                <a:lnTo>
                  <a:pt x="1932662" y="573590"/>
                </a:lnTo>
                <a:lnTo>
                  <a:pt x="1929680" y="572722"/>
                </a:lnTo>
                <a:lnTo>
                  <a:pt x="1938198" y="569260"/>
                </a:lnTo>
                <a:lnTo>
                  <a:pt x="1960407" y="551896"/>
                </a:lnTo>
                <a:cubicBezTo>
                  <a:pt x="2020569" y="505746"/>
                  <a:pt x="2065317" y="472576"/>
                  <a:pt x="2120307" y="423593"/>
                </a:cubicBezTo>
                <a:cubicBezTo>
                  <a:pt x="2218353" y="338009"/>
                  <a:pt x="2293229" y="258742"/>
                  <a:pt x="2385657" y="170125"/>
                </a:cubicBezTo>
                <a:cubicBezTo>
                  <a:pt x="2411758" y="141531"/>
                  <a:pt x="2428812" y="126066"/>
                  <a:pt x="2461478" y="97173"/>
                </a:cubicBezTo>
                <a:cubicBezTo>
                  <a:pt x="2481216" y="82900"/>
                  <a:pt x="2470727" y="98067"/>
                  <a:pt x="2453922" y="114179"/>
                </a:cubicBezTo>
                <a:cubicBezTo>
                  <a:pt x="2447658" y="121041"/>
                  <a:pt x="2444524" y="119650"/>
                  <a:pt x="2434483" y="135015"/>
                </a:cubicBezTo>
                <a:cubicBezTo>
                  <a:pt x="2426032" y="161272"/>
                  <a:pt x="2392173" y="192849"/>
                  <a:pt x="2366071" y="221442"/>
                </a:cubicBezTo>
                <a:cubicBezTo>
                  <a:pt x="2296963" y="294965"/>
                  <a:pt x="2224746" y="364026"/>
                  <a:pt x="2150254" y="428861"/>
                </a:cubicBezTo>
                <a:lnTo>
                  <a:pt x="2009907" y="540212"/>
                </a:lnTo>
                <a:lnTo>
                  <a:pt x="2042963" y="527067"/>
                </a:lnTo>
                <a:lnTo>
                  <a:pt x="2127223" y="459890"/>
                </a:lnTo>
                <a:cubicBezTo>
                  <a:pt x="2220198" y="378484"/>
                  <a:pt x="2304669" y="293299"/>
                  <a:pt x="2393320" y="213185"/>
                </a:cubicBezTo>
                <a:cubicBezTo>
                  <a:pt x="2328687" y="291108"/>
                  <a:pt x="2256496" y="371568"/>
                  <a:pt x="2174211" y="437361"/>
                </a:cubicBezTo>
                <a:cubicBezTo>
                  <a:pt x="2169685" y="439103"/>
                  <a:pt x="2163420" y="445965"/>
                  <a:pt x="2156957" y="453274"/>
                </a:cubicBezTo>
                <a:cubicBezTo>
                  <a:pt x="2308249" y="285243"/>
                  <a:pt x="2130356" y="461282"/>
                  <a:pt x="2150793" y="467148"/>
                </a:cubicBezTo>
                <a:cubicBezTo>
                  <a:pt x="2156164" y="469534"/>
                  <a:pt x="2206976" y="415479"/>
                  <a:pt x="2217118" y="407124"/>
                </a:cubicBezTo>
                <a:cubicBezTo>
                  <a:pt x="2276881" y="347400"/>
                  <a:pt x="2347431" y="279073"/>
                  <a:pt x="2406001" y="222035"/>
                </a:cubicBezTo>
                <a:cubicBezTo>
                  <a:pt x="2347831" y="292648"/>
                  <a:pt x="2287770" y="345808"/>
                  <a:pt x="2232086" y="403592"/>
                </a:cubicBezTo>
                <a:cubicBezTo>
                  <a:pt x="2225522" y="403892"/>
                  <a:pt x="2222937" y="409710"/>
                  <a:pt x="2220551" y="415080"/>
                </a:cubicBezTo>
                <a:cubicBezTo>
                  <a:pt x="2234125" y="414681"/>
                  <a:pt x="2189378" y="447851"/>
                  <a:pt x="2177395" y="459140"/>
                </a:cubicBezTo>
                <a:lnTo>
                  <a:pt x="2136378" y="493043"/>
                </a:lnTo>
                <a:lnTo>
                  <a:pt x="2163952" y="484482"/>
                </a:lnTo>
                <a:lnTo>
                  <a:pt x="2183513" y="468288"/>
                </a:lnTo>
                <a:cubicBezTo>
                  <a:pt x="2273355" y="385490"/>
                  <a:pt x="2332818" y="319202"/>
                  <a:pt x="2409933" y="250576"/>
                </a:cubicBezTo>
                <a:cubicBezTo>
                  <a:pt x="2415004" y="246398"/>
                  <a:pt x="2439613" y="213927"/>
                  <a:pt x="2453834" y="203631"/>
                </a:cubicBezTo>
                <a:cubicBezTo>
                  <a:pt x="2471187" y="194729"/>
                  <a:pt x="2440014" y="227501"/>
                  <a:pt x="2427285" y="241673"/>
                </a:cubicBezTo>
                <a:cubicBezTo>
                  <a:pt x="2351763" y="321189"/>
                  <a:pt x="2274202" y="399264"/>
                  <a:pt x="2195895" y="470575"/>
                </a:cubicBezTo>
                <a:cubicBezTo>
                  <a:pt x="2171632" y="491411"/>
                  <a:pt x="2147580" y="510868"/>
                  <a:pt x="2123723" y="529566"/>
                </a:cubicBezTo>
                <a:lnTo>
                  <a:pt x="2073046" y="568418"/>
                </a:lnTo>
                <a:lnTo>
                  <a:pt x="2118181" y="551738"/>
                </a:lnTo>
                <a:lnTo>
                  <a:pt x="2186934" y="493454"/>
                </a:lnTo>
                <a:cubicBezTo>
                  <a:pt x="2216156" y="467788"/>
                  <a:pt x="2245516" y="440909"/>
                  <a:pt x="2274800" y="412389"/>
                </a:cubicBezTo>
                <a:cubicBezTo>
                  <a:pt x="2369414" y="318850"/>
                  <a:pt x="2472333" y="215067"/>
                  <a:pt x="2568339" y="118395"/>
                </a:cubicBezTo>
                <a:cubicBezTo>
                  <a:pt x="2583752" y="105414"/>
                  <a:pt x="2599513" y="85623"/>
                  <a:pt x="2618058" y="74036"/>
                </a:cubicBezTo>
                <a:cubicBezTo>
                  <a:pt x="2643367" y="61702"/>
                  <a:pt x="2618459" y="87611"/>
                  <a:pt x="2601404" y="103077"/>
                </a:cubicBezTo>
                <a:cubicBezTo>
                  <a:pt x="2575749" y="131869"/>
                  <a:pt x="2547161" y="158822"/>
                  <a:pt x="2520065" y="189653"/>
                </a:cubicBezTo>
                <a:cubicBezTo>
                  <a:pt x="2511216" y="202334"/>
                  <a:pt x="2534285" y="179360"/>
                  <a:pt x="2540997" y="172696"/>
                </a:cubicBezTo>
                <a:cubicBezTo>
                  <a:pt x="2564066" y="149721"/>
                  <a:pt x="2590269" y="128139"/>
                  <a:pt x="2611101" y="104169"/>
                </a:cubicBezTo>
                <a:cubicBezTo>
                  <a:pt x="2635811" y="78708"/>
                  <a:pt x="2661166" y="43352"/>
                  <a:pt x="2688561" y="19085"/>
                </a:cubicBezTo>
                <a:cubicBezTo>
                  <a:pt x="2695758" y="12235"/>
                  <a:pt x="2698971" y="9677"/>
                  <a:pt x="2699525" y="9956"/>
                </a:cubicBezTo>
                <a:close/>
                <a:moveTo>
                  <a:pt x="2707007" y="486"/>
                </a:moveTo>
                <a:cubicBezTo>
                  <a:pt x="2709319" y="710"/>
                  <a:pt x="2710475" y="822"/>
                  <a:pt x="2710909" y="863"/>
                </a:cubicBezTo>
                <a:cubicBezTo>
                  <a:pt x="2712210" y="989"/>
                  <a:pt x="2707007" y="486"/>
                  <a:pt x="2707007" y="486"/>
                </a:cubicBezTo>
                <a:close/>
                <a:moveTo>
                  <a:pt x="2702916" y="26"/>
                </a:moveTo>
                <a:cubicBezTo>
                  <a:pt x="2701553" y="-129"/>
                  <a:pt x="2707007" y="486"/>
                  <a:pt x="2707007" y="486"/>
                </a:cubicBezTo>
                <a:cubicBezTo>
                  <a:pt x="2704583" y="213"/>
                  <a:pt x="2703370" y="77"/>
                  <a:pt x="2702916" y="26"/>
                </a:cubicBezTo>
                <a:close/>
              </a:path>
            </a:pathLst>
          </a:custGeom>
        </p:spPr>
      </p:sp>
    </p:spTree>
    <p:extLst>
      <p:ext uri="{BB962C8B-B14F-4D97-AF65-F5344CB8AC3E}">
        <p14:creationId xmlns:p14="http://schemas.microsoft.com/office/powerpoint/2010/main" val="179271851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DC381B-7CF8-428D-AE70-7A7767FC1F3B}" type="datetimeFigureOut">
              <a:rPr lang="en-US" smtClean="0"/>
              <a:t>12/17/2020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5F3447-4C76-45F5-8F80-E9A61E092A80}" type="slidenum">
              <a:rPr lang="en-US" smtClean="0"/>
              <a:t>‹#›</a:t>
            </a:fld>
            <a:endParaRPr lang="en-US"/>
          </a:p>
        </p:txBody>
      </p:sp>
      <p:sp>
        <p:nvSpPr>
          <p:cNvPr id="5" name="Picture Placeholder 3"/>
          <p:cNvSpPr>
            <a:spLocks noGrp="1" noChangeAspect="1"/>
          </p:cNvSpPr>
          <p:nvPr>
            <p:ph type="pic" sz="quarter" idx="13"/>
          </p:nvPr>
        </p:nvSpPr>
        <p:spPr>
          <a:xfrm>
            <a:off x="-1239517" y="1073222"/>
            <a:ext cx="8315568" cy="3200400"/>
          </a:xfrm>
          <a:custGeom>
            <a:avLst/>
            <a:gdLst>
              <a:gd name="connsiteX0" fmla="*/ 2586625 w 9706874"/>
              <a:gd name="connsiteY0" fmla="*/ 3686423 h 3735869"/>
              <a:gd name="connsiteX1" fmla="*/ 2581214 w 9706874"/>
              <a:gd name="connsiteY1" fmla="*/ 3698510 h 3735869"/>
              <a:gd name="connsiteX2" fmla="*/ 2586625 w 9706874"/>
              <a:gd name="connsiteY2" fmla="*/ 3686423 h 3735869"/>
              <a:gd name="connsiteX3" fmla="*/ 2665216 w 9706874"/>
              <a:gd name="connsiteY3" fmla="*/ 3660499 h 3735869"/>
              <a:gd name="connsiteX4" fmla="*/ 2715574 w 9706874"/>
              <a:gd name="connsiteY4" fmla="*/ 3673712 h 3735869"/>
              <a:gd name="connsiteX5" fmla="*/ 2641764 w 9706874"/>
              <a:gd name="connsiteY5" fmla="*/ 3680960 h 3735869"/>
              <a:gd name="connsiteX6" fmla="*/ 2610384 w 9706874"/>
              <a:gd name="connsiteY6" fmla="*/ 3685794 h 3735869"/>
              <a:gd name="connsiteX7" fmla="*/ 2581214 w 9706874"/>
              <a:gd name="connsiteY7" fmla="*/ 3668878 h 3735869"/>
              <a:gd name="connsiteX8" fmla="*/ 2665216 w 9706874"/>
              <a:gd name="connsiteY8" fmla="*/ 3660499 h 3735869"/>
              <a:gd name="connsiteX9" fmla="*/ 2873814 w 9706874"/>
              <a:gd name="connsiteY9" fmla="*/ 3645342 h 3735869"/>
              <a:gd name="connsiteX10" fmla="*/ 2764856 w 9706874"/>
              <a:gd name="connsiteY10" fmla="*/ 3675292 h 3735869"/>
              <a:gd name="connsiteX11" fmla="*/ 2873814 w 9706874"/>
              <a:gd name="connsiteY11" fmla="*/ 3645342 h 3735869"/>
              <a:gd name="connsiteX12" fmla="*/ 2284255 w 9706874"/>
              <a:gd name="connsiteY12" fmla="*/ 3593545 h 3735869"/>
              <a:gd name="connsiteX13" fmla="*/ 2291660 w 9706874"/>
              <a:gd name="connsiteY13" fmla="*/ 3603832 h 3735869"/>
              <a:gd name="connsiteX14" fmla="*/ 2284255 w 9706874"/>
              <a:gd name="connsiteY14" fmla="*/ 3593545 h 3735869"/>
              <a:gd name="connsiteX15" fmla="*/ 3130355 w 9706874"/>
              <a:gd name="connsiteY15" fmla="*/ 3580524 h 3735869"/>
              <a:gd name="connsiteX16" fmla="*/ 3130702 w 9706874"/>
              <a:gd name="connsiteY16" fmla="*/ 3587758 h 3735869"/>
              <a:gd name="connsiteX17" fmla="*/ 3128235 w 9706874"/>
              <a:gd name="connsiteY17" fmla="*/ 3582612 h 3735869"/>
              <a:gd name="connsiteX18" fmla="*/ 3130355 w 9706874"/>
              <a:gd name="connsiteY18" fmla="*/ 3580524 h 3735869"/>
              <a:gd name="connsiteX19" fmla="*/ 2029852 w 9706874"/>
              <a:gd name="connsiteY19" fmla="*/ 3578615 h 3735869"/>
              <a:gd name="connsiteX20" fmla="*/ 1995520 w 9706874"/>
              <a:gd name="connsiteY20" fmla="*/ 3581653 h 3735869"/>
              <a:gd name="connsiteX21" fmla="*/ 2056209 w 9706874"/>
              <a:gd name="connsiteY21" fmla="*/ 3593803 h 3735869"/>
              <a:gd name="connsiteX22" fmla="*/ 2029852 w 9706874"/>
              <a:gd name="connsiteY22" fmla="*/ 3578615 h 3735869"/>
              <a:gd name="connsiteX23" fmla="*/ 3116469 w 9706874"/>
              <a:gd name="connsiteY23" fmla="*/ 3577786 h 3735869"/>
              <a:gd name="connsiteX24" fmla="*/ 3129752 w 9706874"/>
              <a:gd name="connsiteY24" fmla="*/ 3587650 h 3735869"/>
              <a:gd name="connsiteX25" fmla="*/ 3090693 w 9706874"/>
              <a:gd name="connsiteY25" fmla="*/ 3607229 h 3735869"/>
              <a:gd name="connsiteX26" fmla="*/ 3074894 w 9706874"/>
              <a:gd name="connsiteY26" fmla="*/ 3614570 h 3735869"/>
              <a:gd name="connsiteX27" fmla="*/ 3069626 w 9706874"/>
              <a:gd name="connsiteY27" fmla="*/ 3594992 h 3735869"/>
              <a:gd name="connsiteX28" fmla="*/ 3116469 w 9706874"/>
              <a:gd name="connsiteY28" fmla="*/ 3577786 h 3735869"/>
              <a:gd name="connsiteX29" fmla="*/ 3185931 w 9706874"/>
              <a:gd name="connsiteY29" fmla="*/ 3567904 h 3735869"/>
              <a:gd name="connsiteX30" fmla="*/ 3203987 w 9706874"/>
              <a:gd name="connsiteY30" fmla="*/ 3570553 h 3735869"/>
              <a:gd name="connsiteX31" fmla="*/ 3130190 w 9706874"/>
              <a:gd name="connsiteY31" fmla="*/ 3577928 h 3735869"/>
              <a:gd name="connsiteX32" fmla="*/ 3185931 w 9706874"/>
              <a:gd name="connsiteY32" fmla="*/ 3567904 h 3735869"/>
              <a:gd name="connsiteX33" fmla="*/ 1935938 w 9706874"/>
              <a:gd name="connsiteY33" fmla="*/ 3567377 h 3735869"/>
              <a:gd name="connsiteX34" fmla="*/ 1916224 w 9706874"/>
              <a:gd name="connsiteY34" fmla="*/ 3569504 h 3735869"/>
              <a:gd name="connsiteX35" fmla="*/ 1947676 w 9706874"/>
              <a:gd name="connsiteY35" fmla="*/ 3581654 h 3735869"/>
              <a:gd name="connsiteX36" fmla="*/ 1935938 w 9706874"/>
              <a:gd name="connsiteY36" fmla="*/ 3567377 h 3735869"/>
              <a:gd name="connsiteX37" fmla="*/ 1885991 w 9706874"/>
              <a:gd name="connsiteY37" fmla="*/ 3558265 h 3735869"/>
              <a:gd name="connsiteX38" fmla="*/ 1871039 w 9706874"/>
              <a:gd name="connsiteY38" fmla="*/ 3559785 h 3735869"/>
              <a:gd name="connsiteX39" fmla="*/ 1894960 w 9706874"/>
              <a:gd name="connsiteY39" fmla="*/ 3569504 h 3735869"/>
              <a:gd name="connsiteX40" fmla="*/ 1885991 w 9706874"/>
              <a:gd name="connsiteY40" fmla="*/ 3558265 h 3735869"/>
              <a:gd name="connsiteX41" fmla="*/ 1823638 w 9706874"/>
              <a:gd name="connsiteY41" fmla="*/ 3547634 h 3735869"/>
              <a:gd name="connsiteX42" fmla="*/ 1839587 w 9706874"/>
              <a:gd name="connsiteY42" fmla="*/ 3559785 h 3735869"/>
              <a:gd name="connsiteX43" fmla="*/ 1823638 w 9706874"/>
              <a:gd name="connsiteY43" fmla="*/ 3547634 h 3735869"/>
              <a:gd name="connsiteX44" fmla="*/ 1787811 w 9706874"/>
              <a:gd name="connsiteY44" fmla="*/ 3532801 h 3735869"/>
              <a:gd name="connsiteX45" fmla="*/ 1768279 w 9706874"/>
              <a:gd name="connsiteY45" fmla="*/ 3535890 h 3735869"/>
              <a:gd name="connsiteX46" fmla="*/ 1799717 w 9706874"/>
              <a:gd name="connsiteY46" fmla="*/ 3547635 h 3735869"/>
              <a:gd name="connsiteX47" fmla="*/ 1787811 w 9706874"/>
              <a:gd name="connsiteY47" fmla="*/ 3532801 h 3735869"/>
              <a:gd name="connsiteX48" fmla="*/ 1746023 w 9706874"/>
              <a:gd name="connsiteY48" fmla="*/ 3522525 h 3735869"/>
              <a:gd name="connsiteX49" fmla="*/ 1731073 w 9706874"/>
              <a:gd name="connsiteY49" fmla="*/ 3523741 h 3735869"/>
              <a:gd name="connsiteX50" fmla="*/ 1754992 w 9706874"/>
              <a:gd name="connsiteY50" fmla="*/ 3535890 h 3735869"/>
              <a:gd name="connsiteX51" fmla="*/ 1746023 w 9706874"/>
              <a:gd name="connsiteY51" fmla="*/ 3522525 h 3735869"/>
              <a:gd name="connsiteX52" fmla="*/ 3380473 w 9706874"/>
              <a:gd name="connsiteY52" fmla="*/ 3502450 h 3735869"/>
              <a:gd name="connsiteX53" fmla="*/ 3385683 w 9706874"/>
              <a:gd name="connsiteY53" fmla="*/ 3524010 h 3735869"/>
              <a:gd name="connsiteX54" fmla="*/ 3354860 w 9706874"/>
              <a:gd name="connsiteY54" fmla="*/ 3535987 h 3735869"/>
              <a:gd name="connsiteX55" fmla="*/ 3380473 w 9706874"/>
              <a:gd name="connsiteY55" fmla="*/ 3502450 h 3735869"/>
              <a:gd name="connsiteX56" fmla="*/ 3411103 w 9706874"/>
              <a:gd name="connsiteY56" fmla="*/ 3498877 h 3735869"/>
              <a:gd name="connsiteX57" fmla="*/ 3403701 w 9706874"/>
              <a:gd name="connsiteY57" fmla="*/ 3510976 h 3735869"/>
              <a:gd name="connsiteX58" fmla="*/ 3411103 w 9706874"/>
              <a:gd name="connsiteY58" fmla="*/ 3498877 h 3735869"/>
              <a:gd name="connsiteX59" fmla="*/ 3272253 w 9706874"/>
              <a:gd name="connsiteY59" fmla="*/ 3476447 h 3735869"/>
              <a:gd name="connsiteX60" fmla="*/ 3287605 w 9706874"/>
              <a:gd name="connsiteY60" fmla="*/ 3482053 h 3735869"/>
              <a:gd name="connsiteX61" fmla="*/ 3263039 w 9706874"/>
              <a:gd name="connsiteY61" fmla="*/ 3489531 h 3735869"/>
              <a:gd name="connsiteX62" fmla="*/ 3272253 w 9706874"/>
              <a:gd name="connsiteY62" fmla="*/ 3476447 h 3735869"/>
              <a:gd name="connsiteX63" fmla="*/ 3317317 w 9706874"/>
              <a:gd name="connsiteY63" fmla="*/ 3465472 h 3735869"/>
              <a:gd name="connsiteX64" fmla="*/ 3302113 w 9706874"/>
              <a:gd name="connsiteY64" fmla="*/ 3477056 h 3735869"/>
              <a:gd name="connsiteX65" fmla="*/ 3317317 w 9706874"/>
              <a:gd name="connsiteY65" fmla="*/ 3465472 h 3735869"/>
              <a:gd name="connsiteX66" fmla="*/ 3514851 w 9706874"/>
              <a:gd name="connsiteY66" fmla="*/ 3456010 h 3735869"/>
              <a:gd name="connsiteX67" fmla="*/ 3535901 w 9706874"/>
              <a:gd name="connsiteY67" fmla="*/ 3460686 h 3735869"/>
              <a:gd name="connsiteX68" fmla="*/ 3514851 w 9706874"/>
              <a:gd name="connsiteY68" fmla="*/ 3477054 h 3735869"/>
              <a:gd name="connsiteX69" fmla="*/ 3514851 w 9706874"/>
              <a:gd name="connsiteY69" fmla="*/ 3456010 h 3735869"/>
              <a:gd name="connsiteX70" fmla="*/ 3533240 w 9706874"/>
              <a:gd name="connsiteY70" fmla="*/ 3452478 h 3735869"/>
              <a:gd name="connsiteX71" fmla="*/ 3532434 w 9706874"/>
              <a:gd name="connsiteY71" fmla="*/ 3455613 h 3735869"/>
              <a:gd name="connsiteX72" fmla="*/ 3532897 w 9706874"/>
              <a:gd name="connsiteY72" fmla="*/ 3453810 h 3735869"/>
              <a:gd name="connsiteX73" fmla="*/ 3534260 w 9706874"/>
              <a:gd name="connsiteY73" fmla="*/ 3448511 h 3735869"/>
              <a:gd name="connsiteX74" fmla="*/ 3533861 w 9706874"/>
              <a:gd name="connsiteY74" fmla="*/ 3450065 h 3735869"/>
              <a:gd name="connsiteX75" fmla="*/ 3533240 w 9706874"/>
              <a:gd name="connsiteY75" fmla="*/ 3452478 h 3735869"/>
              <a:gd name="connsiteX76" fmla="*/ 3533987 w 9706874"/>
              <a:gd name="connsiteY76" fmla="*/ 3449572 h 3735869"/>
              <a:gd name="connsiteX77" fmla="*/ 3534715 w 9706874"/>
              <a:gd name="connsiteY77" fmla="*/ 3446738 h 3735869"/>
              <a:gd name="connsiteX78" fmla="*/ 3534681 w 9706874"/>
              <a:gd name="connsiteY78" fmla="*/ 3446877 h 3735869"/>
              <a:gd name="connsiteX79" fmla="*/ 3534260 w 9706874"/>
              <a:gd name="connsiteY79" fmla="*/ 3448511 h 3735869"/>
              <a:gd name="connsiteX80" fmla="*/ 3549580 w 9706874"/>
              <a:gd name="connsiteY80" fmla="*/ 3443507 h 3735869"/>
              <a:gd name="connsiteX81" fmla="*/ 3539595 w 9706874"/>
              <a:gd name="connsiteY81" fmla="*/ 3455593 h 3735869"/>
              <a:gd name="connsiteX82" fmla="*/ 3534386 w 9706874"/>
              <a:gd name="connsiteY82" fmla="*/ 3448507 h 3735869"/>
              <a:gd name="connsiteX83" fmla="*/ 3549580 w 9706874"/>
              <a:gd name="connsiteY83" fmla="*/ 3443507 h 3735869"/>
              <a:gd name="connsiteX84" fmla="*/ 2740077 w 9706874"/>
              <a:gd name="connsiteY84" fmla="*/ 3442693 h 3735869"/>
              <a:gd name="connsiteX85" fmla="*/ 2725128 w 9706874"/>
              <a:gd name="connsiteY85" fmla="*/ 3443959 h 3735869"/>
              <a:gd name="connsiteX86" fmla="*/ 2749050 w 9706874"/>
              <a:gd name="connsiteY86" fmla="*/ 3455704 h 3735869"/>
              <a:gd name="connsiteX87" fmla="*/ 2740077 w 9706874"/>
              <a:gd name="connsiteY87" fmla="*/ 3442693 h 3735869"/>
              <a:gd name="connsiteX88" fmla="*/ 3566465 w 9706874"/>
              <a:gd name="connsiteY88" fmla="*/ 3442184 h 3735869"/>
              <a:gd name="connsiteX89" fmla="*/ 3571094 w 9706874"/>
              <a:gd name="connsiteY89" fmla="*/ 3445078 h 3735869"/>
              <a:gd name="connsiteX90" fmla="*/ 3563689 w 9706874"/>
              <a:gd name="connsiteY90" fmla="*/ 3445078 h 3735869"/>
              <a:gd name="connsiteX91" fmla="*/ 3566465 w 9706874"/>
              <a:gd name="connsiteY91" fmla="*/ 3442184 h 3735869"/>
              <a:gd name="connsiteX92" fmla="*/ 2757024 w 9706874"/>
              <a:gd name="connsiteY92" fmla="*/ 3431809 h 3735869"/>
              <a:gd name="connsiteX93" fmla="*/ 2772969 w 9706874"/>
              <a:gd name="connsiteY93" fmla="*/ 3443959 h 3735869"/>
              <a:gd name="connsiteX94" fmla="*/ 2757024 w 9706874"/>
              <a:gd name="connsiteY94" fmla="*/ 3431809 h 3735869"/>
              <a:gd name="connsiteX95" fmla="*/ 3412328 w 9706874"/>
              <a:gd name="connsiteY95" fmla="*/ 3426105 h 3735869"/>
              <a:gd name="connsiteX96" fmla="*/ 3434511 w 9706874"/>
              <a:gd name="connsiteY96" fmla="*/ 3436678 h 3735869"/>
              <a:gd name="connsiteX97" fmla="*/ 3386116 w 9706874"/>
              <a:gd name="connsiteY97" fmla="*/ 3455608 h 3735869"/>
              <a:gd name="connsiteX98" fmla="*/ 3386118 w 9706874"/>
              <a:gd name="connsiteY98" fmla="*/ 3431844 h 3735869"/>
              <a:gd name="connsiteX99" fmla="*/ 3412328 w 9706874"/>
              <a:gd name="connsiteY99" fmla="*/ 3426105 h 3735869"/>
              <a:gd name="connsiteX100" fmla="*/ 3643374 w 9706874"/>
              <a:gd name="connsiteY100" fmla="*/ 3420286 h 3735869"/>
              <a:gd name="connsiteX101" fmla="*/ 3635971 w 9706874"/>
              <a:gd name="connsiteY101" fmla="*/ 3432386 h 3735869"/>
              <a:gd name="connsiteX102" fmla="*/ 3643374 w 9706874"/>
              <a:gd name="connsiteY102" fmla="*/ 3420286 h 3735869"/>
              <a:gd name="connsiteX103" fmla="*/ 3476690 w 9706874"/>
              <a:gd name="connsiteY103" fmla="*/ 3407738 h 3735869"/>
              <a:gd name="connsiteX104" fmla="*/ 3491165 w 9706874"/>
              <a:gd name="connsiteY104" fmla="*/ 3412596 h 3735869"/>
              <a:gd name="connsiteX105" fmla="*/ 3441356 w 9706874"/>
              <a:gd name="connsiteY105" fmla="*/ 3431395 h 3735869"/>
              <a:gd name="connsiteX106" fmla="*/ 3436492 w 9706874"/>
              <a:gd name="connsiteY106" fmla="*/ 3426195 h 3735869"/>
              <a:gd name="connsiteX107" fmla="*/ 3437738 w 9706874"/>
              <a:gd name="connsiteY107" fmla="*/ 3429909 h 3735869"/>
              <a:gd name="connsiteX108" fmla="*/ 3435709 w 9706874"/>
              <a:gd name="connsiteY108" fmla="*/ 3435958 h 3735869"/>
              <a:gd name="connsiteX109" fmla="*/ 3433005 w 9706874"/>
              <a:gd name="connsiteY109" fmla="*/ 3431119 h 3735869"/>
              <a:gd name="connsiteX110" fmla="*/ 3435311 w 9706874"/>
              <a:gd name="connsiteY110" fmla="*/ 3424929 h 3735869"/>
              <a:gd name="connsiteX111" fmla="*/ 3434957 w 9706874"/>
              <a:gd name="connsiteY111" fmla="*/ 3424553 h 3735869"/>
              <a:gd name="connsiteX112" fmla="*/ 3435612 w 9706874"/>
              <a:gd name="connsiteY112" fmla="*/ 3424119 h 3735869"/>
              <a:gd name="connsiteX113" fmla="*/ 3435709 w 9706874"/>
              <a:gd name="connsiteY113" fmla="*/ 3423860 h 3735869"/>
              <a:gd name="connsiteX114" fmla="*/ 3435763 w 9706874"/>
              <a:gd name="connsiteY114" fmla="*/ 3424018 h 3735869"/>
              <a:gd name="connsiteX115" fmla="*/ 3447913 w 9706874"/>
              <a:gd name="connsiteY115" fmla="*/ 3415960 h 3735869"/>
              <a:gd name="connsiteX116" fmla="*/ 3476690 w 9706874"/>
              <a:gd name="connsiteY116" fmla="*/ 3407738 h 3735869"/>
              <a:gd name="connsiteX117" fmla="*/ 2878955 w 9706874"/>
              <a:gd name="connsiteY117" fmla="*/ 3406905 h 3735869"/>
              <a:gd name="connsiteX118" fmla="*/ 2854924 w 9706874"/>
              <a:gd name="connsiteY118" fmla="*/ 3417231 h 3735869"/>
              <a:gd name="connsiteX119" fmla="*/ 2825687 w 9706874"/>
              <a:gd name="connsiteY119" fmla="*/ 3426952 h 3735869"/>
              <a:gd name="connsiteX120" fmla="*/ 2796448 w 9706874"/>
              <a:gd name="connsiteY120" fmla="*/ 3431811 h 3735869"/>
              <a:gd name="connsiteX121" fmla="*/ 2809738 w 9706874"/>
              <a:gd name="connsiteY121" fmla="*/ 3441529 h 3735869"/>
              <a:gd name="connsiteX122" fmla="*/ 2836318 w 9706874"/>
              <a:gd name="connsiteY122" fmla="*/ 3429381 h 3735869"/>
              <a:gd name="connsiteX123" fmla="*/ 2860240 w 9706874"/>
              <a:gd name="connsiteY123" fmla="*/ 3424521 h 3735869"/>
              <a:gd name="connsiteX124" fmla="*/ 2868213 w 9706874"/>
              <a:gd name="connsiteY124" fmla="*/ 3419661 h 3735869"/>
              <a:gd name="connsiteX125" fmla="*/ 2904979 w 9706874"/>
              <a:gd name="connsiteY125" fmla="*/ 3419662 h 3735869"/>
              <a:gd name="connsiteX126" fmla="*/ 2904979 w 9706874"/>
              <a:gd name="connsiteY126" fmla="*/ 3407511 h 3735869"/>
              <a:gd name="connsiteX127" fmla="*/ 2878955 w 9706874"/>
              <a:gd name="connsiteY127" fmla="*/ 3406905 h 3735869"/>
              <a:gd name="connsiteX128" fmla="*/ 3489454 w 9706874"/>
              <a:gd name="connsiteY128" fmla="*/ 3403712 h 3735869"/>
              <a:gd name="connsiteX129" fmla="*/ 3493154 w 9706874"/>
              <a:gd name="connsiteY129" fmla="*/ 3407569 h 3735869"/>
              <a:gd name="connsiteX130" fmla="*/ 3485753 w 9706874"/>
              <a:gd name="connsiteY130" fmla="*/ 3407570 h 3735869"/>
              <a:gd name="connsiteX131" fmla="*/ 3489454 w 9706874"/>
              <a:gd name="connsiteY131" fmla="*/ 3403712 h 3735869"/>
              <a:gd name="connsiteX132" fmla="*/ 3690247 w 9706874"/>
              <a:gd name="connsiteY132" fmla="*/ 3395281 h 3735869"/>
              <a:gd name="connsiteX133" fmla="*/ 3675042 w 9706874"/>
              <a:gd name="connsiteY133" fmla="*/ 3406867 h 3735869"/>
              <a:gd name="connsiteX134" fmla="*/ 3690247 w 9706874"/>
              <a:gd name="connsiteY134" fmla="*/ 3395281 h 3735869"/>
              <a:gd name="connsiteX135" fmla="*/ 3541043 w 9706874"/>
              <a:gd name="connsiteY135" fmla="*/ 3384431 h 3735869"/>
              <a:gd name="connsiteX136" fmla="*/ 3557388 w 9706874"/>
              <a:gd name="connsiteY136" fmla="*/ 3390629 h 3735869"/>
              <a:gd name="connsiteX137" fmla="*/ 3489660 w 9706874"/>
              <a:gd name="connsiteY137" fmla="*/ 3402908 h 3735869"/>
              <a:gd name="connsiteX138" fmla="*/ 3541043 w 9706874"/>
              <a:gd name="connsiteY138" fmla="*/ 3384431 h 3735869"/>
              <a:gd name="connsiteX139" fmla="*/ 3554883 w 9706874"/>
              <a:gd name="connsiteY139" fmla="*/ 3383443 h 3735869"/>
              <a:gd name="connsiteX140" fmla="*/ 3553922 w 9706874"/>
              <a:gd name="connsiteY140" fmla="*/ 3385939 h 3735869"/>
              <a:gd name="connsiteX141" fmla="*/ 3554555 w 9706874"/>
              <a:gd name="connsiteY141" fmla="*/ 3384292 h 3735869"/>
              <a:gd name="connsiteX142" fmla="*/ 3556779 w 9706874"/>
              <a:gd name="connsiteY142" fmla="*/ 3378512 h 3735869"/>
              <a:gd name="connsiteX143" fmla="*/ 3555874 w 9706874"/>
              <a:gd name="connsiteY143" fmla="*/ 3380867 h 3735869"/>
              <a:gd name="connsiteX144" fmla="*/ 3554883 w 9706874"/>
              <a:gd name="connsiteY144" fmla="*/ 3383443 h 3735869"/>
              <a:gd name="connsiteX145" fmla="*/ 3556045 w 9706874"/>
              <a:gd name="connsiteY145" fmla="*/ 3380416 h 3735869"/>
              <a:gd name="connsiteX146" fmla="*/ 3557043 w 9706874"/>
              <a:gd name="connsiteY146" fmla="*/ 3377823 h 3735869"/>
              <a:gd name="connsiteX147" fmla="*/ 3556995 w 9706874"/>
              <a:gd name="connsiteY147" fmla="*/ 3377950 h 3735869"/>
              <a:gd name="connsiteX148" fmla="*/ 3556779 w 9706874"/>
              <a:gd name="connsiteY148" fmla="*/ 3378512 h 3735869"/>
              <a:gd name="connsiteX149" fmla="*/ 3739876 w 9706874"/>
              <a:gd name="connsiteY149" fmla="*/ 3361343 h 3735869"/>
              <a:gd name="connsiteX150" fmla="*/ 3744947 w 9706874"/>
              <a:gd name="connsiteY150" fmla="*/ 3385932 h 3735869"/>
              <a:gd name="connsiteX151" fmla="*/ 3729740 w 9706874"/>
              <a:gd name="connsiteY151" fmla="*/ 3385933 h 3735869"/>
              <a:gd name="connsiteX152" fmla="*/ 3739876 w 9706874"/>
              <a:gd name="connsiteY152" fmla="*/ 3361343 h 3735869"/>
              <a:gd name="connsiteX153" fmla="*/ 3617127 w 9706874"/>
              <a:gd name="connsiteY153" fmla="*/ 3346076 h 3735869"/>
              <a:gd name="connsiteX154" fmla="*/ 3633581 w 9706874"/>
              <a:gd name="connsiteY154" fmla="*/ 3357441 h 3735869"/>
              <a:gd name="connsiteX155" fmla="*/ 3589355 w 9706874"/>
              <a:gd name="connsiteY155" fmla="*/ 3374574 h 3735869"/>
              <a:gd name="connsiteX156" fmla="*/ 3557830 w 9706874"/>
              <a:gd name="connsiteY156" fmla="*/ 3379062 h 3735869"/>
              <a:gd name="connsiteX157" fmla="*/ 3617127 w 9706874"/>
              <a:gd name="connsiteY157" fmla="*/ 3346076 h 3735869"/>
              <a:gd name="connsiteX158" fmla="*/ 3636186 w 9706874"/>
              <a:gd name="connsiteY158" fmla="*/ 3345268 h 3735869"/>
              <a:gd name="connsiteX159" fmla="*/ 3641397 w 9706874"/>
              <a:gd name="connsiteY159" fmla="*/ 3352528 h 3735869"/>
              <a:gd name="connsiteX160" fmla="*/ 3634016 w 9706874"/>
              <a:gd name="connsiteY160" fmla="*/ 3352527 h 3735869"/>
              <a:gd name="connsiteX161" fmla="*/ 3636186 w 9706874"/>
              <a:gd name="connsiteY161" fmla="*/ 3345268 h 3735869"/>
              <a:gd name="connsiteX162" fmla="*/ 3655053 w 9706874"/>
              <a:gd name="connsiteY162" fmla="*/ 3338124 h 3735869"/>
              <a:gd name="connsiteX163" fmla="*/ 3635971 w 9706874"/>
              <a:gd name="connsiteY163" fmla="*/ 3345076 h 3735869"/>
              <a:gd name="connsiteX164" fmla="*/ 3655053 w 9706874"/>
              <a:gd name="connsiteY164" fmla="*/ 3338124 h 3735869"/>
              <a:gd name="connsiteX165" fmla="*/ 3746878 w 9706874"/>
              <a:gd name="connsiteY165" fmla="*/ 3282751 h 3735869"/>
              <a:gd name="connsiteX166" fmla="*/ 3728074 w 9706874"/>
              <a:gd name="connsiteY166" fmla="*/ 3316055 h 3735869"/>
              <a:gd name="connsiteX167" fmla="*/ 3682858 w 9706874"/>
              <a:gd name="connsiteY167" fmla="*/ 3337722 h 3735869"/>
              <a:gd name="connsiteX168" fmla="*/ 3746878 w 9706874"/>
              <a:gd name="connsiteY168" fmla="*/ 3282751 h 3735869"/>
              <a:gd name="connsiteX169" fmla="*/ 3798767 w 9706874"/>
              <a:gd name="connsiteY169" fmla="*/ 3275608 h 3735869"/>
              <a:gd name="connsiteX170" fmla="*/ 3803543 w 9706874"/>
              <a:gd name="connsiteY170" fmla="*/ 3282866 h 3735869"/>
              <a:gd name="connsiteX171" fmla="*/ 3796163 w 9706874"/>
              <a:gd name="connsiteY171" fmla="*/ 3282868 h 3735869"/>
              <a:gd name="connsiteX172" fmla="*/ 3798767 w 9706874"/>
              <a:gd name="connsiteY172" fmla="*/ 3275608 h 3735869"/>
              <a:gd name="connsiteX173" fmla="*/ 3836981 w 9706874"/>
              <a:gd name="connsiteY173" fmla="*/ 3253598 h 3735869"/>
              <a:gd name="connsiteX174" fmla="*/ 3840682 w 9706874"/>
              <a:gd name="connsiteY174" fmla="*/ 3257228 h 3735869"/>
              <a:gd name="connsiteX175" fmla="*/ 3839449 w 9706874"/>
              <a:gd name="connsiteY175" fmla="*/ 3259951 h 3735869"/>
              <a:gd name="connsiteX176" fmla="*/ 3838262 w 9706874"/>
              <a:gd name="connsiteY176" fmla="*/ 3264318 h 3735869"/>
              <a:gd name="connsiteX177" fmla="*/ 3838706 w 9706874"/>
              <a:gd name="connsiteY177" fmla="*/ 3264933 h 3735869"/>
              <a:gd name="connsiteX178" fmla="*/ 3800069 w 9706874"/>
              <a:gd name="connsiteY178" fmla="*/ 3274517 h 3735869"/>
              <a:gd name="connsiteX179" fmla="*/ 3833498 w 9706874"/>
              <a:gd name="connsiteY179" fmla="*/ 3257747 h 3735869"/>
              <a:gd name="connsiteX180" fmla="*/ 3835683 w 9706874"/>
              <a:gd name="connsiteY180" fmla="*/ 3260764 h 3735869"/>
              <a:gd name="connsiteX181" fmla="*/ 3833280 w 9706874"/>
              <a:gd name="connsiteY181" fmla="*/ 3257228 h 3735869"/>
              <a:gd name="connsiteX182" fmla="*/ 3836981 w 9706874"/>
              <a:gd name="connsiteY182" fmla="*/ 3253598 h 3735869"/>
              <a:gd name="connsiteX183" fmla="*/ 3216843 w 9706874"/>
              <a:gd name="connsiteY183" fmla="*/ 3245520 h 3735869"/>
              <a:gd name="connsiteX184" fmla="*/ 3224815 w 9706874"/>
              <a:gd name="connsiteY184" fmla="*/ 3257668 h 3735869"/>
              <a:gd name="connsiteX185" fmla="*/ 3216843 w 9706874"/>
              <a:gd name="connsiteY185" fmla="*/ 3245520 h 3735869"/>
              <a:gd name="connsiteX186" fmla="*/ 3859570 w 9706874"/>
              <a:gd name="connsiteY186" fmla="*/ 3244483 h 3735869"/>
              <a:gd name="connsiteX187" fmla="*/ 3866043 w 9706874"/>
              <a:gd name="connsiteY187" fmla="*/ 3246347 h 3735869"/>
              <a:gd name="connsiteX188" fmla="*/ 3839140 w 9706874"/>
              <a:gd name="connsiteY188" fmla="*/ 3253362 h 3735869"/>
              <a:gd name="connsiteX189" fmla="*/ 3859570 w 9706874"/>
              <a:gd name="connsiteY189" fmla="*/ 3244483 h 3735869"/>
              <a:gd name="connsiteX190" fmla="*/ 3530273 w 9706874"/>
              <a:gd name="connsiteY190" fmla="*/ 3235456 h 3735869"/>
              <a:gd name="connsiteX191" fmla="*/ 3533975 w 9706874"/>
              <a:gd name="connsiteY191" fmla="*/ 3241243 h 3735869"/>
              <a:gd name="connsiteX192" fmla="*/ 3526571 w 9706874"/>
              <a:gd name="connsiteY192" fmla="*/ 3241242 h 3735869"/>
              <a:gd name="connsiteX193" fmla="*/ 3530273 w 9706874"/>
              <a:gd name="connsiteY193" fmla="*/ 3235456 h 3735869"/>
              <a:gd name="connsiteX194" fmla="*/ 3270001 w 9706874"/>
              <a:gd name="connsiteY194" fmla="*/ 3233370 h 3735869"/>
              <a:gd name="connsiteX195" fmla="*/ 3277974 w 9706874"/>
              <a:gd name="connsiteY195" fmla="*/ 3245520 h 3735869"/>
              <a:gd name="connsiteX196" fmla="*/ 3270001 w 9706874"/>
              <a:gd name="connsiteY196" fmla="*/ 3233370 h 3735869"/>
              <a:gd name="connsiteX197" fmla="*/ 3910954 w 9706874"/>
              <a:gd name="connsiteY197" fmla="*/ 3232740 h 3735869"/>
              <a:gd name="connsiteX198" fmla="*/ 3899702 w 9706874"/>
              <a:gd name="connsiteY198" fmla="*/ 3244840 h 3735869"/>
              <a:gd name="connsiteX199" fmla="*/ 3910954 w 9706874"/>
              <a:gd name="connsiteY199" fmla="*/ 3232740 h 3735869"/>
              <a:gd name="connsiteX200" fmla="*/ 3922732 w 9706874"/>
              <a:gd name="connsiteY200" fmla="*/ 3222023 h 3735869"/>
              <a:gd name="connsiteX201" fmla="*/ 3915328 w 9706874"/>
              <a:gd name="connsiteY201" fmla="*/ 3234108 h 3735869"/>
              <a:gd name="connsiteX202" fmla="*/ 3922732 w 9706874"/>
              <a:gd name="connsiteY202" fmla="*/ 3222023 h 3735869"/>
              <a:gd name="connsiteX203" fmla="*/ 3193364 w 9706874"/>
              <a:gd name="connsiteY203" fmla="*/ 3199757 h 3735869"/>
              <a:gd name="connsiteX204" fmla="*/ 3209310 w 9706874"/>
              <a:gd name="connsiteY204" fmla="*/ 3211905 h 3735869"/>
              <a:gd name="connsiteX205" fmla="*/ 3193364 w 9706874"/>
              <a:gd name="connsiteY205" fmla="*/ 3199757 h 3735869"/>
              <a:gd name="connsiteX206" fmla="*/ 3957170 w 9706874"/>
              <a:gd name="connsiteY206" fmla="*/ 3199443 h 3735869"/>
              <a:gd name="connsiteX207" fmla="*/ 3971556 w 9706874"/>
              <a:gd name="connsiteY207" fmla="*/ 3200643 h 3735869"/>
              <a:gd name="connsiteX208" fmla="*/ 3948541 w 9706874"/>
              <a:gd name="connsiteY208" fmla="*/ 3212638 h 3735869"/>
              <a:gd name="connsiteX209" fmla="*/ 3957170 w 9706874"/>
              <a:gd name="connsiteY209" fmla="*/ 3199443 h 3735869"/>
              <a:gd name="connsiteX210" fmla="*/ 3246081 w 9706874"/>
              <a:gd name="connsiteY210" fmla="*/ 3187606 h 3735869"/>
              <a:gd name="connsiteX211" fmla="*/ 3224814 w 9706874"/>
              <a:gd name="connsiteY211" fmla="*/ 3199757 h 3735869"/>
              <a:gd name="connsiteX212" fmla="*/ 3216843 w 9706874"/>
              <a:gd name="connsiteY212" fmla="*/ 3211906 h 3735869"/>
              <a:gd name="connsiteX213" fmla="*/ 3235448 w 9706874"/>
              <a:gd name="connsiteY213" fmla="*/ 3199756 h 3735869"/>
              <a:gd name="connsiteX214" fmla="*/ 3246081 w 9706874"/>
              <a:gd name="connsiteY214" fmla="*/ 3187606 h 3735869"/>
              <a:gd name="connsiteX215" fmla="*/ 3618874 w 9706874"/>
              <a:gd name="connsiteY215" fmla="*/ 3187160 h 3735869"/>
              <a:gd name="connsiteX216" fmla="*/ 3631623 w 9706874"/>
              <a:gd name="connsiteY216" fmla="*/ 3188286 h 3735869"/>
              <a:gd name="connsiteX217" fmla="*/ 3578826 w 9706874"/>
              <a:gd name="connsiteY217" fmla="*/ 3220104 h 3735869"/>
              <a:gd name="connsiteX218" fmla="*/ 3545042 w 9706874"/>
              <a:gd name="connsiteY218" fmla="*/ 3235881 h 3735869"/>
              <a:gd name="connsiteX219" fmla="*/ 3539656 w 9706874"/>
              <a:gd name="connsiteY219" fmla="*/ 3234222 h 3735869"/>
              <a:gd name="connsiteX220" fmla="*/ 3535210 w 9706874"/>
              <a:gd name="connsiteY220" fmla="*/ 3239453 h 3735869"/>
              <a:gd name="connsiteX221" fmla="*/ 3532434 w 9706874"/>
              <a:gd name="connsiteY221" fmla="*/ 3234008 h 3735869"/>
              <a:gd name="connsiteX222" fmla="*/ 3535211 w 9706874"/>
              <a:gd name="connsiteY222" fmla="*/ 3230379 h 3735869"/>
              <a:gd name="connsiteX223" fmla="*/ 3536316 w 9706874"/>
              <a:gd name="connsiteY223" fmla="*/ 3231247 h 3735869"/>
              <a:gd name="connsiteX224" fmla="*/ 3534387 w 9706874"/>
              <a:gd name="connsiteY224" fmla="*/ 3229487 h 3735869"/>
              <a:gd name="connsiteX225" fmla="*/ 3618874 w 9706874"/>
              <a:gd name="connsiteY225" fmla="*/ 3187160 h 3735869"/>
              <a:gd name="connsiteX226" fmla="*/ 3655038 w 9706874"/>
              <a:gd name="connsiteY226" fmla="*/ 3177371 h 3735869"/>
              <a:gd name="connsiteX227" fmla="*/ 3643786 w 9706874"/>
              <a:gd name="connsiteY227" fmla="*/ 3187657 h 3735869"/>
              <a:gd name="connsiteX228" fmla="*/ 3655038 w 9706874"/>
              <a:gd name="connsiteY228" fmla="*/ 3177371 h 3735869"/>
              <a:gd name="connsiteX229" fmla="*/ 3674631 w 9706874"/>
              <a:gd name="connsiteY229" fmla="*/ 3166652 h 3735869"/>
              <a:gd name="connsiteX230" fmla="*/ 3667227 w 9706874"/>
              <a:gd name="connsiteY230" fmla="*/ 3178752 h 3735869"/>
              <a:gd name="connsiteX231" fmla="*/ 3674631 w 9706874"/>
              <a:gd name="connsiteY231" fmla="*/ 3166652 h 3735869"/>
              <a:gd name="connsiteX232" fmla="*/ 3285951 w 9706874"/>
              <a:gd name="connsiteY232" fmla="*/ 3165739 h 3735869"/>
              <a:gd name="connsiteX233" fmla="*/ 3301454 w 9706874"/>
              <a:gd name="connsiteY233" fmla="*/ 3177888 h 3735869"/>
              <a:gd name="connsiteX234" fmla="*/ 3285951 w 9706874"/>
              <a:gd name="connsiteY234" fmla="*/ 3165739 h 3735869"/>
              <a:gd name="connsiteX235" fmla="*/ 4051632 w 9706874"/>
              <a:gd name="connsiteY235" fmla="*/ 3154148 h 3735869"/>
              <a:gd name="connsiteX236" fmla="*/ 4032959 w 9706874"/>
              <a:gd name="connsiteY236" fmla="*/ 3183316 h 3735869"/>
              <a:gd name="connsiteX237" fmla="*/ 3987610 w 9706874"/>
              <a:gd name="connsiteY237" fmla="*/ 3188178 h 3735869"/>
              <a:gd name="connsiteX238" fmla="*/ 4051632 w 9706874"/>
              <a:gd name="connsiteY238" fmla="*/ 3154148 h 3735869"/>
              <a:gd name="connsiteX239" fmla="*/ 3691487 w 9706874"/>
              <a:gd name="connsiteY239" fmla="*/ 3153152 h 3735869"/>
              <a:gd name="connsiteX240" fmla="*/ 3705872 w 9706874"/>
              <a:gd name="connsiteY240" fmla="*/ 3154382 h 3735869"/>
              <a:gd name="connsiteX241" fmla="*/ 3682856 w 9706874"/>
              <a:gd name="connsiteY241" fmla="*/ 3166682 h 3735869"/>
              <a:gd name="connsiteX242" fmla="*/ 3691487 w 9706874"/>
              <a:gd name="connsiteY242" fmla="*/ 3153152 h 3735869"/>
              <a:gd name="connsiteX243" fmla="*/ 4211847 w 9706874"/>
              <a:gd name="connsiteY243" fmla="*/ 3153069 h 3735869"/>
              <a:gd name="connsiteX244" fmla="*/ 4196641 w 9706874"/>
              <a:gd name="connsiteY244" fmla="*/ 3165531 h 3735869"/>
              <a:gd name="connsiteX245" fmla="*/ 4211847 w 9706874"/>
              <a:gd name="connsiteY245" fmla="*/ 3153069 h 3735869"/>
              <a:gd name="connsiteX246" fmla="*/ 3737556 w 9706874"/>
              <a:gd name="connsiteY246" fmla="*/ 3129140 h 3735869"/>
              <a:gd name="connsiteX247" fmla="*/ 3748810 w 9706874"/>
              <a:gd name="connsiteY247" fmla="*/ 3141645 h 3735869"/>
              <a:gd name="connsiteX248" fmla="*/ 3737556 w 9706874"/>
              <a:gd name="connsiteY248" fmla="*/ 3153731 h 3735869"/>
              <a:gd name="connsiteX249" fmla="*/ 3737556 w 9706874"/>
              <a:gd name="connsiteY249" fmla="*/ 3129140 h 3735869"/>
              <a:gd name="connsiteX250" fmla="*/ 901508 w 9706874"/>
              <a:gd name="connsiteY250" fmla="*/ 3125266 h 3735869"/>
              <a:gd name="connsiteX251" fmla="*/ 901670 w 9706874"/>
              <a:gd name="connsiteY251" fmla="*/ 3125313 h 3735869"/>
              <a:gd name="connsiteX252" fmla="*/ 901670 w 9706874"/>
              <a:gd name="connsiteY252" fmla="*/ 3125329 h 3735869"/>
              <a:gd name="connsiteX253" fmla="*/ 902072 w 9706874"/>
              <a:gd name="connsiteY253" fmla="*/ 3121607 h 3735869"/>
              <a:gd name="connsiteX254" fmla="*/ 922289 w 9706874"/>
              <a:gd name="connsiteY254" fmla="*/ 3131372 h 3735869"/>
              <a:gd name="connsiteX255" fmla="*/ 901670 w 9706874"/>
              <a:gd name="connsiteY255" fmla="*/ 3125313 h 3735869"/>
              <a:gd name="connsiteX256" fmla="*/ 860675 w 9706874"/>
              <a:gd name="connsiteY256" fmla="*/ 3113264 h 3735869"/>
              <a:gd name="connsiteX257" fmla="*/ 885503 w 9706874"/>
              <a:gd name="connsiteY257" fmla="*/ 3118863 h 3735869"/>
              <a:gd name="connsiteX258" fmla="*/ 901508 w 9706874"/>
              <a:gd name="connsiteY258" fmla="*/ 3125266 h 3735869"/>
              <a:gd name="connsiteX259" fmla="*/ 3807440 w 9706874"/>
              <a:gd name="connsiteY259" fmla="*/ 3113067 h 3735869"/>
              <a:gd name="connsiteX260" fmla="*/ 3770767 w 9706874"/>
              <a:gd name="connsiteY260" fmla="*/ 3143016 h 3735869"/>
              <a:gd name="connsiteX261" fmla="*/ 3770766 w 9706874"/>
              <a:gd name="connsiteY261" fmla="*/ 3118058 h 3735869"/>
              <a:gd name="connsiteX262" fmla="*/ 3807440 w 9706874"/>
              <a:gd name="connsiteY262" fmla="*/ 3113067 h 3735869"/>
              <a:gd name="connsiteX263" fmla="*/ 4159100 w 9706874"/>
              <a:gd name="connsiteY263" fmla="*/ 3107708 h 3735869"/>
              <a:gd name="connsiteX264" fmla="*/ 4159100 w 9706874"/>
              <a:gd name="connsiteY264" fmla="*/ 3128753 h 3735869"/>
              <a:gd name="connsiteX265" fmla="*/ 4143893 w 9706874"/>
              <a:gd name="connsiteY265" fmla="*/ 3128752 h 3735869"/>
              <a:gd name="connsiteX266" fmla="*/ 4143895 w 9706874"/>
              <a:gd name="connsiteY266" fmla="*/ 3107708 h 3735869"/>
              <a:gd name="connsiteX267" fmla="*/ 4159100 w 9706874"/>
              <a:gd name="connsiteY267" fmla="*/ 3107708 h 3735869"/>
              <a:gd name="connsiteX268" fmla="*/ 3750791 w 9706874"/>
              <a:gd name="connsiteY268" fmla="*/ 3095735 h 3735869"/>
              <a:gd name="connsiteX269" fmla="*/ 3737556 w 9706874"/>
              <a:gd name="connsiteY269" fmla="*/ 3107321 h 3735869"/>
              <a:gd name="connsiteX270" fmla="*/ 3750791 w 9706874"/>
              <a:gd name="connsiteY270" fmla="*/ 3095735 h 3735869"/>
              <a:gd name="connsiteX271" fmla="*/ 3441880 w 9706874"/>
              <a:gd name="connsiteY271" fmla="*/ 3095677 h 3735869"/>
              <a:gd name="connsiteX272" fmla="*/ 3457828 w 9706874"/>
              <a:gd name="connsiteY272" fmla="*/ 3107826 h 3735869"/>
              <a:gd name="connsiteX273" fmla="*/ 3441880 w 9706874"/>
              <a:gd name="connsiteY273" fmla="*/ 3095677 h 3735869"/>
              <a:gd name="connsiteX274" fmla="*/ 3605572 w 9706874"/>
              <a:gd name="connsiteY274" fmla="*/ 3095676 h 3735869"/>
              <a:gd name="connsiteX275" fmla="*/ 3621518 w 9706874"/>
              <a:gd name="connsiteY275" fmla="*/ 3107826 h 3735869"/>
              <a:gd name="connsiteX276" fmla="*/ 3605572 w 9706874"/>
              <a:gd name="connsiteY276" fmla="*/ 3095676 h 3735869"/>
              <a:gd name="connsiteX277" fmla="*/ 4196640 w 9706874"/>
              <a:gd name="connsiteY277" fmla="*/ 3095207 h 3735869"/>
              <a:gd name="connsiteX278" fmla="*/ 4204044 w 9706874"/>
              <a:gd name="connsiteY278" fmla="*/ 3107304 h 3735869"/>
              <a:gd name="connsiteX279" fmla="*/ 4196640 w 9706874"/>
              <a:gd name="connsiteY279" fmla="*/ 3095207 h 3735869"/>
              <a:gd name="connsiteX280" fmla="*/ 3830885 w 9706874"/>
              <a:gd name="connsiteY280" fmla="*/ 3095205 h 3735869"/>
              <a:gd name="connsiteX281" fmla="*/ 3822946 w 9706874"/>
              <a:gd name="connsiteY281" fmla="*/ 3116250 h 3735869"/>
              <a:gd name="connsiteX282" fmla="*/ 3817653 w 9706874"/>
              <a:gd name="connsiteY282" fmla="*/ 3102221 h 3735869"/>
              <a:gd name="connsiteX283" fmla="*/ 3830885 w 9706874"/>
              <a:gd name="connsiteY283" fmla="*/ 3095205 h 3735869"/>
              <a:gd name="connsiteX284" fmla="*/ 3846954 w 9706874"/>
              <a:gd name="connsiteY284" fmla="*/ 3084489 h 3735869"/>
              <a:gd name="connsiteX285" fmla="*/ 3854358 w 9706874"/>
              <a:gd name="connsiteY285" fmla="*/ 3096589 h 3735869"/>
              <a:gd name="connsiteX286" fmla="*/ 3846954 w 9706874"/>
              <a:gd name="connsiteY286" fmla="*/ 3084489 h 3735869"/>
              <a:gd name="connsiteX287" fmla="*/ 4188414 w 9706874"/>
              <a:gd name="connsiteY287" fmla="*/ 3084489 h 3735869"/>
              <a:gd name="connsiteX288" fmla="*/ 4188414 w 9706874"/>
              <a:gd name="connsiteY288" fmla="*/ 3109086 h 3735869"/>
              <a:gd name="connsiteX289" fmla="*/ 4181012 w 9706874"/>
              <a:gd name="connsiteY289" fmla="*/ 3109086 h 3735869"/>
              <a:gd name="connsiteX290" fmla="*/ 4181010 w 9706874"/>
              <a:gd name="connsiteY290" fmla="*/ 3084490 h 3735869"/>
              <a:gd name="connsiteX291" fmla="*/ 4188414 w 9706874"/>
              <a:gd name="connsiteY291" fmla="*/ 3084489 h 3735869"/>
              <a:gd name="connsiteX292" fmla="*/ 3481305 w 9706874"/>
              <a:gd name="connsiteY292" fmla="*/ 3083527 h 3735869"/>
              <a:gd name="connsiteX293" fmla="*/ 3494595 w 9706874"/>
              <a:gd name="connsiteY293" fmla="*/ 3095676 h 3735869"/>
              <a:gd name="connsiteX294" fmla="*/ 3481305 w 9706874"/>
              <a:gd name="connsiteY294" fmla="*/ 3083527 h 3735869"/>
              <a:gd name="connsiteX295" fmla="*/ 3634365 w 9706874"/>
              <a:gd name="connsiteY295" fmla="*/ 3083527 h 3735869"/>
              <a:gd name="connsiteX296" fmla="*/ 3642339 w 9706874"/>
              <a:gd name="connsiteY296" fmla="*/ 3095675 h 3735869"/>
              <a:gd name="connsiteX297" fmla="*/ 3634365 w 9706874"/>
              <a:gd name="connsiteY297" fmla="*/ 3083527 h 3735869"/>
              <a:gd name="connsiteX298" fmla="*/ 3870191 w 9706874"/>
              <a:gd name="connsiteY298" fmla="*/ 3081247 h 3735869"/>
              <a:gd name="connsiteX299" fmla="*/ 3873894 w 9706874"/>
              <a:gd name="connsiteY299" fmla="*/ 3083970 h 3735869"/>
              <a:gd name="connsiteX300" fmla="*/ 3871424 w 9706874"/>
              <a:gd name="connsiteY300" fmla="*/ 3091229 h 3735869"/>
              <a:gd name="connsiteX301" fmla="*/ 3866490 w 9706874"/>
              <a:gd name="connsiteY301" fmla="*/ 3083970 h 3735869"/>
              <a:gd name="connsiteX302" fmla="*/ 3870191 w 9706874"/>
              <a:gd name="connsiteY302" fmla="*/ 3081247 h 3735869"/>
              <a:gd name="connsiteX303" fmla="*/ 752732 w 9706874"/>
              <a:gd name="connsiteY303" fmla="*/ 3080821 h 3735869"/>
              <a:gd name="connsiteX304" fmla="*/ 750116 w 9706874"/>
              <a:gd name="connsiteY304" fmla="*/ 3084322 h 3735869"/>
              <a:gd name="connsiteX305" fmla="*/ 763317 w 9706874"/>
              <a:gd name="connsiteY305" fmla="*/ 3087507 h 3735869"/>
              <a:gd name="connsiteX306" fmla="*/ 763264 w 9706874"/>
              <a:gd name="connsiteY306" fmla="*/ 3085510 h 3735869"/>
              <a:gd name="connsiteX307" fmla="*/ 752732 w 9706874"/>
              <a:gd name="connsiteY307" fmla="*/ 3080821 h 3735869"/>
              <a:gd name="connsiteX308" fmla="*/ 3878000 w 9706874"/>
              <a:gd name="connsiteY308" fmla="*/ 3075699 h 3735869"/>
              <a:gd name="connsiteX309" fmla="*/ 3885603 w 9706874"/>
              <a:gd name="connsiteY309" fmla="*/ 3078356 h 3735869"/>
              <a:gd name="connsiteX310" fmla="*/ 3870396 w 9706874"/>
              <a:gd name="connsiteY310" fmla="*/ 3078356 h 3735869"/>
              <a:gd name="connsiteX311" fmla="*/ 3878000 w 9706874"/>
              <a:gd name="connsiteY311" fmla="*/ 3075699 h 3735869"/>
              <a:gd name="connsiteX312" fmla="*/ 3658285 w 9706874"/>
              <a:gd name="connsiteY312" fmla="*/ 3071378 h 3735869"/>
              <a:gd name="connsiteX313" fmla="*/ 3674232 w 9706874"/>
              <a:gd name="connsiteY313" fmla="*/ 3083528 h 3735869"/>
              <a:gd name="connsiteX314" fmla="*/ 3658285 w 9706874"/>
              <a:gd name="connsiteY314" fmla="*/ 3071378 h 3735869"/>
              <a:gd name="connsiteX315" fmla="*/ 3884022 w 9706874"/>
              <a:gd name="connsiteY315" fmla="*/ 3066614 h 3735869"/>
              <a:gd name="connsiteX316" fmla="*/ 3882118 w 9706874"/>
              <a:gd name="connsiteY316" fmla="*/ 3071576 h 3735869"/>
              <a:gd name="connsiteX317" fmla="*/ 3882749 w 9706874"/>
              <a:gd name="connsiteY317" fmla="*/ 3069926 h 3735869"/>
              <a:gd name="connsiteX318" fmla="*/ 3884092 w 9706874"/>
              <a:gd name="connsiteY318" fmla="*/ 3066431 h 3735869"/>
              <a:gd name="connsiteX319" fmla="*/ 3884022 w 9706874"/>
              <a:gd name="connsiteY319" fmla="*/ 3066614 h 3735869"/>
              <a:gd name="connsiteX320" fmla="*/ 3884063 w 9706874"/>
              <a:gd name="connsiteY320" fmla="*/ 3066503 h 3735869"/>
              <a:gd name="connsiteX321" fmla="*/ 3885083 w 9706874"/>
              <a:gd name="connsiteY321" fmla="*/ 3063844 h 3735869"/>
              <a:gd name="connsiteX322" fmla="*/ 3884238 w 9706874"/>
              <a:gd name="connsiteY322" fmla="*/ 3066051 h 3735869"/>
              <a:gd name="connsiteX323" fmla="*/ 3884092 w 9706874"/>
              <a:gd name="connsiteY323" fmla="*/ 3066431 h 3735869"/>
              <a:gd name="connsiteX324" fmla="*/ 3885231 w 9706874"/>
              <a:gd name="connsiteY324" fmla="*/ 3063459 h 3735869"/>
              <a:gd name="connsiteX325" fmla="*/ 3885184 w 9706874"/>
              <a:gd name="connsiteY325" fmla="*/ 3063586 h 3735869"/>
              <a:gd name="connsiteX326" fmla="*/ 3885083 w 9706874"/>
              <a:gd name="connsiteY326" fmla="*/ 3063844 h 3735869"/>
              <a:gd name="connsiteX327" fmla="*/ 3922702 w 9706874"/>
              <a:gd name="connsiteY327" fmla="*/ 3054124 h 3735869"/>
              <a:gd name="connsiteX328" fmla="*/ 3888235 w 9706874"/>
              <a:gd name="connsiteY328" fmla="*/ 3071561 h 3735869"/>
              <a:gd name="connsiteX329" fmla="*/ 3886027 w 9706874"/>
              <a:gd name="connsiteY329" fmla="*/ 3066882 h 3735869"/>
              <a:gd name="connsiteX330" fmla="*/ 3922702 w 9706874"/>
              <a:gd name="connsiteY330" fmla="*/ 3054124 h 3735869"/>
              <a:gd name="connsiteX331" fmla="*/ 765486 w 9706874"/>
              <a:gd name="connsiteY331" fmla="*/ 3027791 h 3735869"/>
              <a:gd name="connsiteX332" fmla="*/ 778232 w 9706874"/>
              <a:gd name="connsiteY332" fmla="*/ 3032700 h 3735869"/>
              <a:gd name="connsiteX333" fmla="*/ 771813 w 9706874"/>
              <a:gd name="connsiteY333" fmla="*/ 3031750 h 3735869"/>
              <a:gd name="connsiteX334" fmla="*/ 765486 w 9706874"/>
              <a:gd name="connsiteY334" fmla="*/ 3027791 h 3735869"/>
              <a:gd name="connsiteX335" fmla="*/ 3971232 w 9706874"/>
              <a:gd name="connsiteY335" fmla="*/ 3025544 h 3735869"/>
              <a:gd name="connsiteX336" fmla="*/ 3965823 w 9706874"/>
              <a:gd name="connsiteY336" fmla="*/ 3063835 h 3735869"/>
              <a:gd name="connsiteX337" fmla="*/ 3938774 w 9706874"/>
              <a:gd name="connsiteY337" fmla="*/ 3059049 h 3735869"/>
              <a:gd name="connsiteX338" fmla="*/ 3971232 w 9706874"/>
              <a:gd name="connsiteY338" fmla="*/ 3025544 h 3735869"/>
              <a:gd name="connsiteX339" fmla="*/ 597518 w 9706874"/>
              <a:gd name="connsiteY339" fmla="*/ 3025067 h 3735869"/>
              <a:gd name="connsiteX340" fmla="*/ 617675 w 9706874"/>
              <a:gd name="connsiteY340" fmla="*/ 3032816 h 3735869"/>
              <a:gd name="connsiteX341" fmla="*/ 608045 w 9706874"/>
              <a:gd name="connsiteY341" fmla="*/ 3031216 h 3735869"/>
              <a:gd name="connsiteX342" fmla="*/ 597518 w 9706874"/>
              <a:gd name="connsiteY342" fmla="*/ 3025067 h 3735869"/>
              <a:gd name="connsiteX343" fmla="*/ 4006693 w 9706874"/>
              <a:gd name="connsiteY343" fmla="*/ 3023759 h 3735869"/>
              <a:gd name="connsiteX344" fmla="*/ 3987610 w 9706874"/>
              <a:gd name="connsiteY344" fmla="*/ 3037662 h 3735869"/>
              <a:gd name="connsiteX345" fmla="*/ 4006693 w 9706874"/>
              <a:gd name="connsiteY345" fmla="*/ 3023759 h 3735869"/>
              <a:gd name="connsiteX346" fmla="*/ 594773 w 9706874"/>
              <a:gd name="connsiteY346" fmla="*/ 3021191 h 3735869"/>
              <a:gd name="connsiteX347" fmla="*/ 597518 w 9706874"/>
              <a:gd name="connsiteY347" fmla="*/ 3025067 h 3735869"/>
              <a:gd name="connsiteX348" fmla="*/ 594424 w 9706874"/>
              <a:gd name="connsiteY348" fmla="*/ 3025486 h 3735869"/>
              <a:gd name="connsiteX349" fmla="*/ 590175 w 9706874"/>
              <a:gd name="connsiteY349" fmla="*/ 3021605 h 3735869"/>
              <a:gd name="connsiteX350" fmla="*/ 594773 w 9706874"/>
              <a:gd name="connsiteY350" fmla="*/ 3021191 h 3735869"/>
              <a:gd name="connsiteX351" fmla="*/ 4352479 w 9706874"/>
              <a:gd name="connsiteY351" fmla="*/ 3018401 h 3735869"/>
              <a:gd name="connsiteX352" fmla="*/ 4259154 w 9706874"/>
              <a:gd name="connsiteY352" fmla="*/ 3071580 h 3735869"/>
              <a:gd name="connsiteX353" fmla="*/ 4352479 w 9706874"/>
              <a:gd name="connsiteY353" fmla="*/ 3018401 h 3735869"/>
              <a:gd name="connsiteX354" fmla="*/ 3674232 w 9706874"/>
              <a:gd name="connsiteY354" fmla="*/ 3018325 h 3735869"/>
              <a:gd name="connsiteX355" fmla="*/ 3542227 w 9706874"/>
              <a:gd name="connsiteY355" fmla="*/ 3071376 h 3735869"/>
              <a:gd name="connsiteX356" fmla="*/ 3674232 w 9706874"/>
              <a:gd name="connsiteY356" fmla="*/ 3018325 h 3735869"/>
              <a:gd name="connsiteX357" fmla="*/ 587429 w 9706874"/>
              <a:gd name="connsiteY357" fmla="*/ 3017729 h 3735869"/>
              <a:gd name="connsiteX358" fmla="*/ 590175 w 9706874"/>
              <a:gd name="connsiteY358" fmla="*/ 3021605 h 3735869"/>
              <a:gd name="connsiteX359" fmla="*/ 587079 w 9706874"/>
              <a:gd name="connsiteY359" fmla="*/ 3022025 h 3735869"/>
              <a:gd name="connsiteX360" fmla="*/ 582830 w 9706874"/>
              <a:gd name="connsiteY360" fmla="*/ 3018144 h 3735869"/>
              <a:gd name="connsiteX361" fmla="*/ 587429 w 9706874"/>
              <a:gd name="connsiteY361" fmla="*/ 3017729 h 3735869"/>
              <a:gd name="connsiteX362" fmla="*/ 3441881 w 9706874"/>
              <a:gd name="connsiteY362" fmla="*/ 3013467 h 3735869"/>
              <a:gd name="connsiteX363" fmla="*/ 3457828 w 9706874"/>
              <a:gd name="connsiteY363" fmla="*/ 3025616 h 3735869"/>
              <a:gd name="connsiteX364" fmla="*/ 3441881 w 9706874"/>
              <a:gd name="connsiteY364" fmla="*/ 3013467 h 3735869"/>
              <a:gd name="connsiteX365" fmla="*/ 4018867 w 9706874"/>
              <a:gd name="connsiteY365" fmla="*/ 3004641 h 3735869"/>
              <a:gd name="connsiteX366" fmla="*/ 4032102 w 9706874"/>
              <a:gd name="connsiteY366" fmla="*/ 3013909 h 3735869"/>
              <a:gd name="connsiteX367" fmla="*/ 4018867 w 9706874"/>
              <a:gd name="connsiteY367" fmla="*/ 3004641 h 3735869"/>
              <a:gd name="connsiteX368" fmla="*/ 3480309 w 9706874"/>
              <a:gd name="connsiteY368" fmla="*/ 3002380 h 3735869"/>
              <a:gd name="connsiteX369" fmla="*/ 3468557 w 9706874"/>
              <a:gd name="connsiteY369" fmla="*/ 3003454 h 3735869"/>
              <a:gd name="connsiteX370" fmla="*/ 3465447 w 9706874"/>
              <a:gd name="connsiteY370" fmla="*/ 3004039 h 3735869"/>
              <a:gd name="connsiteX371" fmla="*/ 3467975 w 9706874"/>
              <a:gd name="connsiteY371" fmla="*/ 3012441 h 3735869"/>
              <a:gd name="connsiteX372" fmla="*/ 3489280 w 9706874"/>
              <a:gd name="connsiteY372" fmla="*/ 3013466 h 3735869"/>
              <a:gd name="connsiteX373" fmla="*/ 3480309 w 9706874"/>
              <a:gd name="connsiteY373" fmla="*/ 3002380 h 3735869"/>
              <a:gd name="connsiteX374" fmla="*/ 4371344 w 9706874"/>
              <a:gd name="connsiteY374" fmla="*/ 3001330 h 3735869"/>
              <a:gd name="connsiteX375" fmla="*/ 4371141 w 9706874"/>
              <a:gd name="connsiteY375" fmla="*/ 3001912 h 3735869"/>
              <a:gd name="connsiteX376" fmla="*/ 4370505 w 9706874"/>
              <a:gd name="connsiteY376" fmla="*/ 3003715 h 3735869"/>
              <a:gd name="connsiteX377" fmla="*/ 3501301 w 9706874"/>
              <a:gd name="connsiteY377" fmla="*/ 2997552 h 3735869"/>
              <a:gd name="connsiteX378" fmla="*/ 3496138 w 9706874"/>
              <a:gd name="connsiteY378" fmla="*/ 2998404 h 3735869"/>
              <a:gd name="connsiteX379" fmla="*/ 3496590 w 9706874"/>
              <a:gd name="connsiteY379" fmla="*/ 3000405 h 3735869"/>
              <a:gd name="connsiteX380" fmla="*/ 3502570 w 9706874"/>
              <a:gd name="connsiteY380" fmla="*/ 3003745 h 3735869"/>
              <a:gd name="connsiteX381" fmla="*/ 4373362 w 9706874"/>
              <a:gd name="connsiteY381" fmla="*/ 2995600 h 3735869"/>
              <a:gd name="connsiteX382" fmla="*/ 4372632 w 9706874"/>
              <a:gd name="connsiteY382" fmla="*/ 2997673 h 3735869"/>
              <a:gd name="connsiteX383" fmla="*/ 4371344 w 9706874"/>
              <a:gd name="connsiteY383" fmla="*/ 3001330 h 3735869"/>
              <a:gd name="connsiteX384" fmla="*/ 4372458 w 9706874"/>
              <a:gd name="connsiteY384" fmla="*/ 2998166 h 3735869"/>
              <a:gd name="connsiteX385" fmla="*/ 4373630 w 9706874"/>
              <a:gd name="connsiteY385" fmla="*/ 2994839 h 3735869"/>
              <a:gd name="connsiteX386" fmla="*/ 4373362 w 9706874"/>
              <a:gd name="connsiteY386" fmla="*/ 2995600 h 3735869"/>
              <a:gd name="connsiteX387" fmla="*/ 4373580 w 9706874"/>
              <a:gd name="connsiteY387" fmla="*/ 2994977 h 3735869"/>
              <a:gd name="connsiteX388" fmla="*/ 4373630 w 9706874"/>
              <a:gd name="connsiteY388" fmla="*/ 2994839 h 3735869"/>
              <a:gd name="connsiteX389" fmla="*/ 4391560 w 9706874"/>
              <a:gd name="connsiteY389" fmla="*/ 2991607 h 3735869"/>
              <a:gd name="connsiteX390" fmla="*/ 4378973 w 9706874"/>
              <a:gd name="connsiteY390" fmla="*/ 3003708 h 3735869"/>
              <a:gd name="connsiteX391" fmla="*/ 4376367 w 9706874"/>
              <a:gd name="connsiteY391" fmla="*/ 2996852 h 3735869"/>
              <a:gd name="connsiteX392" fmla="*/ 4391560 w 9706874"/>
              <a:gd name="connsiteY392" fmla="*/ 2991607 h 3735869"/>
              <a:gd name="connsiteX393" fmla="*/ 3494597 w 9706874"/>
              <a:gd name="connsiteY393" fmla="*/ 2991597 h 3735869"/>
              <a:gd name="connsiteX394" fmla="*/ 3494734 w 9706874"/>
              <a:gd name="connsiteY394" fmla="*/ 2992209 h 3735869"/>
              <a:gd name="connsiteX395" fmla="*/ 3495674 w 9706874"/>
              <a:gd name="connsiteY395" fmla="*/ 2992034 h 3735869"/>
              <a:gd name="connsiteX396" fmla="*/ 3524485 w 9706874"/>
              <a:gd name="connsiteY396" fmla="*/ 2983164 h 3735869"/>
              <a:gd name="connsiteX397" fmla="*/ 3520332 w 9706874"/>
              <a:gd name="connsiteY397" fmla="*/ 2983720 h 3735869"/>
              <a:gd name="connsiteX398" fmla="*/ 3519239 w 9706874"/>
              <a:gd name="connsiteY398" fmla="*/ 2983876 h 3735869"/>
              <a:gd name="connsiteX399" fmla="*/ 3520079 w 9706874"/>
              <a:gd name="connsiteY399" fmla="*/ 2987495 h 3735869"/>
              <a:gd name="connsiteX400" fmla="*/ 3525205 w 9706874"/>
              <a:gd name="connsiteY400" fmla="*/ 2986541 h 3735869"/>
              <a:gd name="connsiteX401" fmla="*/ 703552 w 9706874"/>
              <a:gd name="connsiteY401" fmla="*/ 2980948 h 3735869"/>
              <a:gd name="connsiteX402" fmla="*/ 714977 w 9706874"/>
              <a:gd name="connsiteY402" fmla="*/ 2983800 h 3735869"/>
              <a:gd name="connsiteX403" fmla="*/ 715361 w 9706874"/>
              <a:gd name="connsiteY403" fmla="*/ 2986181 h 3735869"/>
              <a:gd name="connsiteX404" fmla="*/ 708382 w 9706874"/>
              <a:gd name="connsiteY404" fmla="*/ 2984925 h 3735869"/>
              <a:gd name="connsiteX405" fmla="*/ 703552 w 9706874"/>
              <a:gd name="connsiteY405" fmla="*/ 2980948 h 3735869"/>
              <a:gd name="connsiteX406" fmla="*/ 4428878 w 9706874"/>
              <a:gd name="connsiteY406" fmla="*/ 2980263 h 3735869"/>
              <a:gd name="connsiteX407" fmla="*/ 4436485 w 9706874"/>
              <a:gd name="connsiteY407" fmla="*/ 2988290 h 3735869"/>
              <a:gd name="connsiteX408" fmla="*/ 4423255 w 9706874"/>
              <a:gd name="connsiteY408" fmla="*/ 2992968 h 3735869"/>
              <a:gd name="connsiteX409" fmla="*/ 4428878 w 9706874"/>
              <a:gd name="connsiteY409" fmla="*/ 2980263 h 3735869"/>
              <a:gd name="connsiteX410" fmla="*/ 4063799 w 9706874"/>
              <a:gd name="connsiteY410" fmla="*/ 2979105 h 3735869"/>
              <a:gd name="connsiteX411" fmla="*/ 4077018 w 9706874"/>
              <a:gd name="connsiteY411" fmla="*/ 2989107 h 3735869"/>
              <a:gd name="connsiteX412" fmla="*/ 4063800 w 9706874"/>
              <a:gd name="connsiteY412" fmla="*/ 3003695 h 3735869"/>
              <a:gd name="connsiteX413" fmla="*/ 4063799 w 9706874"/>
              <a:gd name="connsiteY413" fmla="*/ 2979105 h 3735869"/>
              <a:gd name="connsiteX414" fmla="*/ 3564595 w 9706874"/>
              <a:gd name="connsiteY414" fmla="*/ 2976620 h 3735869"/>
              <a:gd name="connsiteX415" fmla="*/ 3558655 w 9706874"/>
              <a:gd name="connsiteY415" fmla="*/ 2977678 h 3735869"/>
              <a:gd name="connsiteX416" fmla="*/ 3562382 w 9706874"/>
              <a:gd name="connsiteY416" fmla="*/ 2977726 h 3735869"/>
              <a:gd name="connsiteX417" fmla="*/ 4449393 w 9706874"/>
              <a:gd name="connsiteY417" fmla="*/ 2969929 h 3735869"/>
              <a:gd name="connsiteX418" fmla="*/ 4459944 w 9706874"/>
              <a:gd name="connsiteY418" fmla="*/ 2974440 h 3735869"/>
              <a:gd name="connsiteX419" fmla="*/ 4442682 w 9706874"/>
              <a:gd name="connsiteY419" fmla="*/ 2978498 h 3735869"/>
              <a:gd name="connsiteX420" fmla="*/ 4438785 w 9706874"/>
              <a:gd name="connsiteY420" fmla="*/ 2975752 h 3735869"/>
              <a:gd name="connsiteX421" fmla="*/ 4438695 w 9706874"/>
              <a:gd name="connsiteY421" fmla="*/ 2978332 h 3735869"/>
              <a:gd name="connsiteX422" fmla="*/ 4437678 w 9706874"/>
              <a:gd name="connsiteY422" fmla="*/ 2985862 h 3735869"/>
              <a:gd name="connsiteX423" fmla="*/ 4434974 w 9706874"/>
              <a:gd name="connsiteY423" fmla="*/ 2978912 h 3735869"/>
              <a:gd name="connsiteX424" fmla="*/ 4436326 w 9706874"/>
              <a:gd name="connsiteY424" fmla="*/ 2975726 h 3735869"/>
              <a:gd name="connsiteX425" fmla="*/ 4437288 w 9706874"/>
              <a:gd name="connsiteY425" fmla="*/ 2974696 h 3735869"/>
              <a:gd name="connsiteX426" fmla="*/ 4436927 w 9706874"/>
              <a:gd name="connsiteY426" fmla="*/ 2974440 h 3735869"/>
              <a:gd name="connsiteX427" fmla="*/ 4449393 w 9706874"/>
              <a:gd name="connsiteY427" fmla="*/ 2969929 h 3735869"/>
              <a:gd name="connsiteX428" fmla="*/ 4110272 w 9706874"/>
              <a:gd name="connsiteY428" fmla="*/ 2968388 h 3735869"/>
              <a:gd name="connsiteX429" fmla="*/ 4102870 w 9706874"/>
              <a:gd name="connsiteY429" fmla="*/ 2980490 h 3735869"/>
              <a:gd name="connsiteX430" fmla="*/ 4110272 w 9706874"/>
              <a:gd name="connsiteY430" fmla="*/ 2968388 h 3735869"/>
              <a:gd name="connsiteX431" fmla="*/ 503487 w 9706874"/>
              <a:gd name="connsiteY431" fmla="*/ 2958116 h 3735869"/>
              <a:gd name="connsiteX432" fmla="*/ 513825 w 9706874"/>
              <a:gd name="connsiteY432" fmla="*/ 2961991 h 3735869"/>
              <a:gd name="connsiteX433" fmla="*/ 511502 w 9706874"/>
              <a:gd name="connsiteY433" fmla="*/ 2961771 h 3735869"/>
              <a:gd name="connsiteX434" fmla="*/ 4499007 w 9706874"/>
              <a:gd name="connsiteY434" fmla="*/ 2948740 h 3735869"/>
              <a:gd name="connsiteX435" fmla="*/ 4465580 w 9706874"/>
              <a:gd name="connsiteY435" fmla="*/ 2967986 h 3735869"/>
              <a:gd name="connsiteX436" fmla="*/ 4461123 w 9706874"/>
              <a:gd name="connsiteY436" fmla="*/ 2961811 h 3735869"/>
              <a:gd name="connsiteX437" fmla="*/ 4461123 w 9706874"/>
              <a:gd name="connsiteY437" fmla="*/ 2975147 h 3735869"/>
              <a:gd name="connsiteX438" fmla="*/ 4458417 w 9706874"/>
              <a:gd name="connsiteY438" fmla="*/ 2968195 h 3735869"/>
              <a:gd name="connsiteX439" fmla="*/ 4460978 w 9706874"/>
              <a:gd name="connsiteY439" fmla="*/ 2961613 h 3735869"/>
              <a:gd name="connsiteX440" fmla="*/ 4460371 w 9706874"/>
              <a:gd name="connsiteY440" fmla="*/ 2960769 h 3735869"/>
              <a:gd name="connsiteX441" fmla="*/ 4499007 w 9706874"/>
              <a:gd name="connsiteY441" fmla="*/ 2948740 h 3735869"/>
              <a:gd name="connsiteX442" fmla="*/ 3846101 w 9706874"/>
              <a:gd name="connsiteY442" fmla="*/ 2943403 h 3735869"/>
              <a:gd name="connsiteX443" fmla="*/ 3822181 w 9706874"/>
              <a:gd name="connsiteY443" fmla="*/ 2960413 h 3735869"/>
              <a:gd name="connsiteX444" fmla="*/ 3846101 w 9706874"/>
              <a:gd name="connsiteY444" fmla="*/ 2955553 h 3735869"/>
              <a:gd name="connsiteX445" fmla="*/ 3846101 w 9706874"/>
              <a:gd name="connsiteY445" fmla="*/ 2943403 h 3735869"/>
              <a:gd name="connsiteX446" fmla="*/ 4150916 w 9706874"/>
              <a:gd name="connsiteY446" fmla="*/ 2936623 h 3735869"/>
              <a:gd name="connsiteX447" fmla="*/ 4156482 w 9706874"/>
              <a:gd name="connsiteY447" fmla="*/ 2936846 h 3735869"/>
              <a:gd name="connsiteX448" fmla="*/ 4166903 w 9706874"/>
              <a:gd name="connsiteY448" fmla="*/ 2956010 h 3735869"/>
              <a:gd name="connsiteX449" fmla="*/ 4143459 w 9706874"/>
              <a:gd name="connsiteY449" fmla="*/ 2967988 h 3735869"/>
              <a:gd name="connsiteX450" fmla="*/ 4136080 w 9706874"/>
              <a:gd name="connsiteY450" fmla="*/ 2944033 h 3735869"/>
              <a:gd name="connsiteX451" fmla="*/ 4150916 w 9706874"/>
              <a:gd name="connsiteY451" fmla="*/ 2936623 h 3735869"/>
              <a:gd name="connsiteX452" fmla="*/ 3882812 w 9706874"/>
              <a:gd name="connsiteY452" fmla="*/ 2930648 h 3735869"/>
              <a:gd name="connsiteX453" fmla="*/ 3870022 w 9706874"/>
              <a:gd name="connsiteY453" fmla="*/ 2933685 h 3735869"/>
              <a:gd name="connsiteX454" fmla="*/ 3885968 w 9706874"/>
              <a:gd name="connsiteY454" fmla="*/ 2938545 h 3735869"/>
              <a:gd name="connsiteX455" fmla="*/ 3882812 w 9706874"/>
              <a:gd name="connsiteY455" fmla="*/ 2930648 h 3735869"/>
              <a:gd name="connsiteX456" fmla="*/ 854499 w 9706874"/>
              <a:gd name="connsiteY456" fmla="*/ 2924996 h 3735869"/>
              <a:gd name="connsiteX457" fmla="*/ 855145 w 9706874"/>
              <a:gd name="connsiteY457" fmla="*/ 2925099 h 3735869"/>
              <a:gd name="connsiteX458" fmla="*/ 856399 w 9706874"/>
              <a:gd name="connsiteY458" fmla="*/ 2925215 h 3735869"/>
              <a:gd name="connsiteX459" fmla="*/ 856390 w 9706874"/>
              <a:gd name="connsiteY459" fmla="*/ 2925198 h 3735869"/>
              <a:gd name="connsiteX460" fmla="*/ 4551515 w 9706874"/>
              <a:gd name="connsiteY460" fmla="*/ 2924509 h 3735869"/>
              <a:gd name="connsiteX461" fmla="*/ 4555671 w 9706874"/>
              <a:gd name="connsiteY461" fmla="*/ 2926909 h 3735869"/>
              <a:gd name="connsiteX462" fmla="*/ 4540465 w 9706874"/>
              <a:gd name="connsiteY462" fmla="*/ 2934054 h 3735869"/>
              <a:gd name="connsiteX463" fmla="*/ 4551515 w 9706874"/>
              <a:gd name="connsiteY463" fmla="*/ 2924509 h 3735869"/>
              <a:gd name="connsiteX464" fmla="*/ 4551324 w 9706874"/>
              <a:gd name="connsiteY464" fmla="*/ 2918707 h 3735869"/>
              <a:gd name="connsiteX465" fmla="*/ 4550869 w 9706874"/>
              <a:gd name="connsiteY465" fmla="*/ 2919890 h 3735869"/>
              <a:gd name="connsiteX466" fmla="*/ 4550234 w 9706874"/>
              <a:gd name="connsiteY466" fmla="*/ 2921538 h 3735869"/>
              <a:gd name="connsiteX467" fmla="*/ 4553024 w 9706874"/>
              <a:gd name="connsiteY467" fmla="*/ 2914290 h 3735869"/>
              <a:gd name="connsiteX468" fmla="*/ 4552359 w 9706874"/>
              <a:gd name="connsiteY468" fmla="*/ 2916015 h 3735869"/>
              <a:gd name="connsiteX469" fmla="*/ 4551324 w 9706874"/>
              <a:gd name="connsiteY469" fmla="*/ 2918707 h 3735869"/>
              <a:gd name="connsiteX470" fmla="*/ 4552186 w 9706874"/>
              <a:gd name="connsiteY470" fmla="*/ 2916466 h 3735869"/>
              <a:gd name="connsiteX471" fmla="*/ 4553357 w 9706874"/>
              <a:gd name="connsiteY471" fmla="*/ 2913423 h 3735869"/>
              <a:gd name="connsiteX472" fmla="*/ 4553309 w 9706874"/>
              <a:gd name="connsiteY472" fmla="*/ 2913548 h 3735869"/>
              <a:gd name="connsiteX473" fmla="*/ 4553024 w 9706874"/>
              <a:gd name="connsiteY473" fmla="*/ 2914290 h 3735869"/>
              <a:gd name="connsiteX474" fmla="*/ 4592770 w 9706874"/>
              <a:gd name="connsiteY474" fmla="*/ 2909447 h 3735869"/>
              <a:gd name="connsiteX475" fmla="*/ 4592770 w 9706874"/>
              <a:gd name="connsiteY475" fmla="*/ 2934035 h 3735869"/>
              <a:gd name="connsiteX476" fmla="*/ 4558746 w 9706874"/>
              <a:gd name="connsiteY476" fmla="*/ 2921532 h 3735869"/>
              <a:gd name="connsiteX477" fmla="*/ 4556095 w 9706874"/>
              <a:gd name="connsiteY477" fmla="*/ 2916947 h 3735869"/>
              <a:gd name="connsiteX478" fmla="*/ 4592770 w 9706874"/>
              <a:gd name="connsiteY478" fmla="*/ 2909447 h 3735869"/>
              <a:gd name="connsiteX479" fmla="*/ 3994051 w 9706874"/>
              <a:gd name="connsiteY479" fmla="*/ 2875773 h 3735869"/>
              <a:gd name="connsiteX480" fmla="*/ 3993107 w 9706874"/>
              <a:gd name="connsiteY480" fmla="*/ 2875807 h 3735869"/>
              <a:gd name="connsiteX481" fmla="*/ 3963312 w 9706874"/>
              <a:gd name="connsiteY481" fmla="*/ 2883538 h 3735869"/>
              <a:gd name="connsiteX482" fmla="*/ 3962977 w 9706874"/>
              <a:gd name="connsiteY482" fmla="*/ 2883622 h 3735869"/>
              <a:gd name="connsiteX483" fmla="*/ 3959292 w 9706874"/>
              <a:gd name="connsiteY483" fmla="*/ 2886022 h 3735869"/>
              <a:gd name="connsiteX484" fmla="*/ 3954628 w 9706874"/>
              <a:gd name="connsiteY484" fmla="*/ 2900071 h 3735869"/>
              <a:gd name="connsiteX485" fmla="*/ 3994052 w 9706874"/>
              <a:gd name="connsiteY485" fmla="*/ 2887922 h 3735869"/>
              <a:gd name="connsiteX486" fmla="*/ 3994051 w 9706874"/>
              <a:gd name="connsiteY486" fmla="*/ 2875773 h 3735869"/>
              <a:gd name="connsiteX487" fmla="*/ 4274782 w 9706874"/>
              <a:gd name="connsiteY487" fmla="*/ 2875508 h 3735869"/>
              <a:gd name="connsiteX488" fmla="*/ 4286035 w 9706874"/>
              <a:gd name="connsiteY488" fmla="*/ 2885347 h 3735869"/>
              <a:gd name="connsiteX489" fmla="*/ 4274783 w 9706874"/>
              <a:gd name="connsiteY489" fmla="*/ 2900105 h 3735869"/>
              <a:gd name="connsiteX490" fmla="*/ 4274782 w 9706874"/>
              <a:gd name="connsiteY490" fmla="*/ 2875508 h 3735869"/>
              <a:gd name="connsiteX491" fmla="*/ 4311900 w 9706874"/>
              <a:gd name="connsiteY491" fmla="*/ 2863005 h 3735869"/>
              <a:gd name="connsiteX492" fmla="*/ 4319302 w 9706874"/>
              <a:gd name="connsiteY492" fmla="*/ 2875104 h 3735869"/>
              <a:gd name="connsiteX493" fmla="*/ 4311900 w 9706874"/>
              <a:gd name="connsiteY493" fmla="*/ 2863005 h 3735869"/>
              <a:gd name="connsiteX494" fmla="*/ 4704097 w 9706874"/>
              <a:gd name="connsiteY494" fmla="*/ 2852288 h 3735869"/>
              <a:gd name="connsiteX495" fmla="*/ 4692843 w 9706874"/>
              <a:gd name="connsiteY495" fmla="*/ 2864387 h 3735869"/>
              <a:gd name="connsiteX496" fmla="*/ 4704097 w 9706874"/>
              <a:gd name="connsiteY496" fmla="*/ 2852288 h 3735869"/>
              <a:gd name="connsiteX497" fmla="*/ 4335342 w 9706874"/>
              <a:gd name="connsiteY497" fmla="*/ 2852288 h 3735869"/>
              <a:gd name="connsiteX498" fmla="*/ 4342746 w 9706874"/>
              <a:gd name="connsiteY498" fmla="*/ 2864388 h 3735869"/>
              <a:gd name="connsiteX499" fmla="*/ 4335342 w 9706874"/>
              <a:gd name="connsiteY499" fmla="*/ 2852288 h 3735869"/>
              <a:gd name="connsiteX500" fmla="*/ 4110991 w 9706874"/>
              <a:gd name="connsiteY500" fmla="*/ 2845217 h 3735869"/>
              <a:gd name="connsiteX501" fmla="*/ 4109714 w 9706874"/>
              <a:gd name="connsiteY501" fmla="*/ 2845550 h 3735869"/>
              <a:gd name="connsiteX502" fmla="*/ 4110552 w 9706874"/>
              <a:gd name="connsiteY502" fmla="*/ 2846615 h 3735869"/>
              <a:gd name="connsiteX503" fmla="*/ 4111016 w 9706874"/>
              <a:gd name="connsiteY503" fmla="*/ 2845286 h 3735869"/>
              <a:gd name="connsiteX504" fmla="*/ 4374207 w 9706874"/>
              <a:gd name="connsiteY504" fmla="*/ 2835677 h 3735869"/>
              <a:gd name="connsiteX505" fmla="*/ 4377910 w 9706874"/>
              <a:gd name="connsiteY505" fmla="*/ 2839428 h 3735869"/>
              <a:gd name="connsiteX506" fmla="*/ 4375441 w 9706874"/>
              <a:gd name="connsiteY506" fmla="*/ 2846512 h 3735869"/>
              <a:gd name="connsiteX507" fmla="*/ 4370505 w 9706874"/>
              <a:gd name="connsiteY507" fmla="*/ 2839427 h 3735869"/>
              <a:gd name="connsiteX508" fmla="*/ 4374207 w 9706874"/>
              <a:gd name="connsiteY508" fmla="*/ 2835677 h 3735869"/>
              <a:gd name="connsiteX509" fmla="*/ 4385917 w 9706874"/>
              <a:gd name="connsiteY509" fmla="*/ 2831337 h 3735869"/>
              <a:gd name="connsiteX510" fmla="*/ 4391561 w 9706874"/>
              <a:gd name="connsiteY510" fmla="*/ 2838867 h 3735869"/>
              <a:gd name="connsiteX511" fmla="*/ 4376367 w 9706874"/>
              <a:gd name="connsiteY511" fmla="*/ 2834232 h 3735869"/>
              <a:gd name="connsiteX512" fmla="*/ 4385917 w 9706874"/>
              <a:gd name="connsiteY512" fmla="*/ 2831337 h 3735869"/>
              <a:gd name="connsiteX513" fmla="*/ 4074724 w 9706874"/>
              <a:gd name="connsiteY513" fmla="*/ 2823779 h 3735869"/>
              <a:gd name="connsiteX514" fmla="*/ 4063736 w 9706874"/>
              <a:gd name="connsiteY514" fmla="*/ 2830016 h 3735869"/>
              <a:gd name="connsiteX515" fmla="*/ 4068549 w 9706874"/>
              <a:gd name="connsiteY515" fmla="*/ 2829244 h 3735869"/>
              <a:gd name="connsiteX516" fmla="*/ 4076576 w 9706874"/>
              <a:gd name="connsiteY516" fmla="*/ 2825611 h 3735869"/>
              <a:gd name="connsiteX517" fmla="*/ 4786174 w 9706874"/>
              <a:gd name="connsiteY517" fmla="*/ 2817096 h 3735869"/>
              <a:gd name="connsiteX518" fmla="*/ 4772939 w 9706874"/>
              <a:gd name="connsiteY518" fmla="*/ 2828681 h 3735869"/>
              <a:gd name="connsiteX519" fmla="*/ 4786174 w 9706874"/>
              <a:gd name="connsiteY519" fmla="*/ 2817096 h 3735869"/>
              <a:gd name="connsiteX520" fmla="*/ 648260 w 9706874"/>
              <a:gd name="connsiteY520" fmla="*/ 2809770 h 3735869"/>
              <a:gd name="connsiteX521" fmla="*/ 678408 w 9706874"/>
              <a:gd name="connsiteY521" fmla="*/ 2821517 h 3735869"/>
              <a:gd name="connsiteX522" fmla="*/ 674548 w 9706874"/>
              <a:gd name="connsiteY522" fmla="*/ 2818168 h 3735869"/>
              <a:gd name="connsiteX523" fmla="*/ 668949 w 9706874"/>
              <a:gd name="connsiteY523" fmla="*/ 2813313 h 3735869"/>
              <a:gd name="connsiteX524" fmla="*/ 4252276 w 9706874"/>
              <a:gd name="connsiteY524" fmla="*/ 2808558 h 3735869"/>
              <a:gd name="connsiteX525" fmla="*/ 4208585 w 9706874"/>
              <a:gd name="connsiteY525" fmla="*/ 2819894 h 3735869"/>
              <a:gd name="connsiteX526" fmla="*/ 4187185 w 9706874"/>
              <a:gd name="connsiteY526" fmla="*/ 2832086 h 3735869"/>
              <a:gd name="connsiteX527" fmla="*/ 4157948 w 9706874"/>
              <a:gd name="connsiteY527" fmla="*/ 2846615 h 3735869"/>
              <a:gd name="connsiteX528" fmla="*/ 4129157 w 9706874"/>
              <a:gd name="connsiteY528" fmla="*/ 2853903 h 3735869"/>
              <a:gd name="connsiteX529" fmla="*/ 4110552 w 9706874"/>
              <a:gd name="connsiteY529" fmla="*/ 2863622 h 3735869"/>
              <a:gd name="connsiteX530" fmla="*/ 4060054 w 9706874"/>
              <a:gd name="connsiteY530" fmla="*/ 2890352 h 3735869"/>
              <a:gd name="connsiteX531" fmla="*/ 3941338 w 9706874"/>
              <a:gd name="connsiteY531" fmla="*/ 2945834 h 3735869"/>
              <a:gd name="connsiteX532" fmla="*/ 3819524 w 9706874"/>
              <a:gd name="connsiteY532" fmla="*/ 2998886 h 3735869"/>
              <a:gd name="connsiteX533" fmla="*/ 3790731 w 9706874"/>
              <a:gd name="connsiteY533" fmla="*/ 3011037 h 3735869"/>
              <a:gd name="connsiteX534" fmla="*/ 3769469 w 9706874"/>
              <a:gd name="connsiteY534" fmla="*/ 3028045 h 3735869"/>
              <a:gd name="connsiteX535" fmla="*/ 3745550 w 9706874"/>
              <a:gd name="connsiteY535" fmla="*/ 3040194 h 3735869"/>
              <a:gd name="connsiteX536" fmla="*/ 3716756 w 9706874"/>
              <a:gd name="connsiteY536" fmla="*/ 3047484 h 3735869"/>
              <a:gd name="connsiteX537" fmla="*/ 3777442 w 9706874"/>
              <a:gd name="connsiteY537" fmla="*/ 3030474 h 3735869"/>
              <a:gd name="connsiteX538" fmla="*/ 3843444 w 9706874"/>
              <a:gd name="connsiteY538" fmla="*/ 3001316 h 3735869"/>
              <a:gd name="connsiteX539" fmla="*/ 3909447 w 9706874"/>
              <a:gd name="connsiteY539" fmla="*/ 2970133 h 3735869"/>
              <a:gd name="connsiteX540" fmla="*/ 3941339 w 9706874"/>
              <a:gd name="connsiteY540" fmla="*/ 2955554 h 3735869"/>
              <a:gd name="connsiteX541" fmla="*/ 3970575 w 9706874"/>
              <a:gd name="connsiteY541" fmla="*/ 2936115 h 3735869"/>
              <a:gd name="connsiteX542" fmla="*/ 4033918 w 9706874"/>
              <a:gd name="connsiteY542" fmla="*/ 2909792 h 3735869"/>
              <a:gd name="connsiteX543" fmla="*/ 4102578 w 9706874"/>
              <a:gd name="connsiteY543" fmla="*/ 2875773 h 3735869"/>
              <a:gd name="connsiteX544" fmla="*/ 4163266 w 9706874"/>
              <a:gd name="connsiteY544" fmla="*/ 2849044 h 3735869"/>
              <a:gd name="connsiteX545" fmla="*/ 4221292 w 9706874"/>
              <a:gd name="connsiteY545" fmla="*/ 2830010 h 3735869"/>
              <a:gd name="connsiteX546" fmla="*/ 4247870 w 9706874"/>
              <a:gd name="connsiteY546" fmla="*/ 2810571 h 3735869"/>
              <a:gd name="connsiteX547" fmla="*/ 8822242 w 9706874"/>
              <a:gd name="connsiteY547" fmla="*/ 2805848 h 3735869"/>
              <a:gd name="connsiteX548" fmla="*/ 8814839 w 9706874"/>
              <a:gd name="connsiteY548" fmla="*/ 2817947 h 3735869"/>
              <a:gd name="connsiteX549" fmla="*/ 8822242 w 9706874"/>
              <a:gd name="connsiteY549" fmla="*/ 2805848 h 3735869"/>
              <a:gd name="connsiteX550" fmla="*/ 8867173 w 9706874"/>
              <a:gd name="connsiteY550" fmla="*/ 2805847 h 3735869"/>
              <a:gd name="connsiteX551" fmla="*/ 8859771 w 9706874"/>
              <a:gd name="connsiteY551" fmla="*/ 2817947 h 3735869"/>
              <a:gd name="connsiteX552" fmla="*/ 8867173 w 9706874"/>
              <a:gd name="connsiteY552" fmla="*/ 2805847 h 3735869"/>
              <a:gd name="connsiteX553" fmla="*/ 4809644 w 9706874"/>
              <a:gd name="connsiteY553" fmla="*/ 2805847 h 3735869"/>
              <a:gd name="connsiteX554" fmla="*/ 4802242 w 9706874"/>
              <a:gd name="connsiteY554" fmla="*/ 2817948 h 3735869"/>
              <a:gd name="connsiteX555" fmla="*/ 4809644 w 9706874"/>
              <a:gd name="connsiteY555" fmla="*/ 2805847 h 3735869"/>
              <a:gd name="connsiteX556" fmla="*/ 4175838 w 9706874"/>
              <a:gd name="connsiteY556" fmla="*/ 2799900 h 3735869"/>
              <a:gd name="connsiteX557" fmla="*/ 4156290 w 9706874"/>
              <a:gd name="connsiteY557" fmla="*/ 2806004 h 3735869"/>
              <a:gd name="connsiteX558" fmla="*/ 4151982 w 9706874"/>
              <a:gd name="connsiteY558" fmla="*/ 2810340 h 3735869"/>
              <a:gd name="connsiteX559" fmla="*/ 4152068 w 9706874"/>
              <a:gd name="connsiteY559" fmla="*/ 2810324 h 3735869"/>
              <a:gd name="connsiteX560" fmla="*/ 8806614 w 9706874"/>
              <a:gd name="connsiteY560" fmla="*/ 2793346 h 3735869"/>
              <a:gd name="connsiteX561" fmla="*/ 8799210 w 9706874"/>
              <a:gd name="connsiteY561" fmla="*/ 2805444 h 3735869"/>
              <a:gd name="connsiteX562" fmla="*/ 8806614 w 9706874"/>
              <a:gd name="connsiteY562" fmla="*/ 2793346 h 3735869"/>
              <a:gd name="connsiteX563" fmla="*/ 536994 w 9706874"/>
              <a:gd name="connsiteY563" fmla="*/ 2764615 h 3735869"/>
              <a:gd name="connsiteX564" fmla="*/ 555192 w 9706874"/>
              <a:gd name="connsiteY564" fmla="*/ 2772461 h 3735869"/>
              <a:gd name="connsiteX565" fmla="*/ 630308 w 9706874"/>
              <a:gd name="connsiteY565" fmla="*/ 2802597 h 3735869"/>
              <a:gd name="connsiteX566" fmla="*/ 633114 w 9706874"/>
              <a:gd name="connsiteY566" fmla="*/ 2799382 h 3735869"/>
              <a:gd name="connsiteX567" fmla="*/ 642510 w 9706874"/>
              <a:gd name="connsiteY567" fmla="*/ 2794881 h 3735869"/>
              <a:gd name="connsiteX568" fmla="*/ 712091 w 9706874"/>
              <a:gd name="connsiteY568" fmla="*/ 2801087 h 3735869"/>
              <a:gd name="connsiteX569" fmla="*/ 716824 w 9706874"/>
              <a:gd name="connsiteY569" fmla="*/ 2799051 h 3735869"/>
              <a:gd name="connsiteX570" fmla="*/ 718225 w 9706874"/>
              <a:gd name="connsiteY570" fmla="*/ 2798103 h 3735869"/>
              <a:gd name="connsiteX571" fmla="*/ 654274 w 9706874"/>
              <a:gd name="connsiteY571" fmla="*/ 2776712 h 3735869"/>
              <a:gd name="connsiteX572" fmla="*/ 615954 w 9706874"/>
              <a:gd name="connsiteY572" fmla="*/ 2771443 h 3735869"/>
              <a:gd name="connsiteX573" fmla="*/ 4901460 w 9706874"/>
              <a:gd name="connsiteY573" fmla="*/ 2759409 h 3735869"/>
              <a:gd name="connsiteX574" fmla="*/ 4894058 w 9706874"/>
              <a:gd name="connsiteY574" fmla="*/ 2769696 h 3735869"/>
              <a:gd name="connsiteX575" fmla="*/ 4901460 w 9706874"/>
              <a:gd name="connsiteY575" fmla="*/ 2759409 h 3735869"/>
              <a:gd name="connsiteX576" fmla="*/ 8757394 w 9706874"/>
              <a:gd name="connsiteY576" fmla="*/ 2759407 h 3735869"/>
              <a:gd name="connsiteX577" fmla="*/ 8767532 w 9706874"/>
              <a:gd name="connsiteY577" fmla="*/ 2764650 h 3735869"/>
              <a:gd name="connsiteX578" fmla="*/ 8752327 w 9706874"/>
              <a:gd name="connsiteY578" fmla="*/ 2764650 h 3735869"/>
              <a:gd name="connsiteX579" fmla="*/ 8757394 w 9706874"/>
              <a:gd name="connsiteY579" fmla="*/ 2759407 h 3735869"/>
              <a:gd name="connsiteX580" fmla="*/ 8790986 w 9706874"/>
              <a:gd name="connsiteY580" fmla="*/ 2748691 h 3735869"/>
              <a:gd name="connsiteX581" fmla="*/ 8783584 w 9706874"/>
              <a:gd name="connsiteY581" fmla="*/ 2760776 h 3735869"/>
              <a:gd name="connsiteX582" fmla="*/ 8790986 w 9706874"/>
              <a:gd name="connsiteY582" fmla="*/ 2748691 h 3735869"/>
              <a:gd name="connsiteX583" fmla="*/ 8738651 w 9706874"/>
              <a:gd name="connsiteY583" fmla="*/ 2748690 h 3735869"/>
              <a:gd name="connsiteX584" fmla="*/ 8751885 w 9706874"/>
              <a:gd name="connsiteY584" fmla="*/ 2753325 h 3735869"/>
              <a:gd name="connsiteX585" fmla="*/ 8738651 w 9706874"/>
              <a:gd name="connsiteY585" fmla="*/ 2748690 h 3735869"/>
              <a:gd name="connsiteX586" fmla="*/ 499227 w 9706874"/>
              <a:gd name="connsiteY586" fmla="*/ 2747502 h 3735869"/>
              <a:gd name="connsiteX587" fmla="*/ 499669 w 9706874"/>
              <a:gd name="connsiteY587" fmla="*/ 2748819 h 3735869"/>
              <a:gd name="connsiteX588" fmla="*/ 505338 w 9706874"/>
              <a:gd name="connsiteY588" fmla="*/ 2751193 h 3735869"/>
              <a:gd name="connsiteX589" fmla="*/ 523069 w 9706874"/>
              <a:gd name="connsiteY589" fmla="*/ 2751527 h 3735869"/>
              <a:gd name="connsiteX590" fmla="*/ 549879 w 9706874"/>
              <a:gd name="connsiteY590" fmla="*/ 2753842 h 3735869"/>
              <a:gd name="connsiteX591" fmla="*/ 523069 w 9706874"/>
              <a:gd name="connsiteY591" fmla="*/ 2751527 h 3735869"/>
              <a:gd name="connsiteX592" fmla="*/ 552367 w 9706874"/>
              <a:gd name="connsiteY592" fmla="*/ 2737094 h 3735869"/>
              <a:gd name="connsiteX593" fmla="*/ 548750 w 9706874"/>
              <a:gd name="connsiteY593" fmla="*/ 2737460 h 3735869"/>
              <a:gd name="connsiteX594" fmla="*/ 551421 w 9706874"/>
              <a:gd name="connsiteY594" fmla="*/ 2737972 h 3735869"/>
              <a:gd name="connsiteX595" fmla="*/ 552572 w 9706874"/>
              <a:gd name="connsiteY595" fmla="*/ 2738027 h 3735869"/>
              <a:gd name="connsiteX596" fmla="*/ 497475 w 9706874"/>
              <a:gd name="connsiteY596" fmla="*/ 2736994 h 3735869"/>
              <a:gd name="connsiteX597" fmla="*/ 496462 w 9706874"/>
              <a:gd name="connsiteY597" fmla="*/ 2737671 h 3735869"/>
              <a:gd name="connsiteX598" fmla="*/ 496844 w 9706874"/>
              <a:gd name="connsiteY598" fmla="*/ 2740412 h 3735869"/>
              <a:gd name="connsiteX599" fmla="*/ 497413 w 9706874"/>
              <a:gd name="connsiteY599" fmla="*/ 2742102 h 3735869"/>
              <a:gd name="connsiteX600" fmla="*/ 498048 w 9706874"/>
              <a:gd name="connsiteY600" fmla="*/ 2742760 h 3735869"/>
              <a:gd name="connsiteX601" fmla="*/ 497475 w 9706874"/>
              <a:gd name="connsiteY601" fmla="*/ 2736994 h 3735869"/>
              <a:gd name="connsiteX602" fmla="*/ 4605757 w 9706874"/>
              <a:gd name="connsiteY602" fmla="*/ 2736187 h 3735869"/>
              <a:gd name="connsiteX603" fmla="*/ 4608399 w 9706874"/>
              <a:gd name="connsiteY603" fmla="*/ 2743460 h 3735869"/>
              <a:gd name="connsiteX604" fmla="*/ 4563907 w 9706874"/>
              <a:gd name="connsiteY604" fmla="*/ 2769721 h 3735869"/>
              <a:gd name="connsiteX605" fmla="*/ 4563910 w 9706874"/>
              <a:gd name="connsiteY605" fmla="*/ 2748309 h 3735869"/>
              <a:gd name="connsiteX606" fmla="*/ 4574040 w 9706874"/>
              <a:gd name="connsiteY606" fmla="*/ 2743461 h 3735869"/>
              <a:gd name="connsiteX607" fmla="*/ 4605757 w 9706874"/>
              <a:gd name="connsiteY607" fmla="*/ 2736187 h 3735869"/>
              <a:gd name="connsiteX608" fmla="*/ 4313253 w 9706874"/>
              <a:gd name="connsiteY608" fmla="*/ 2733668 h 3735869"/>
              <a:gd name="connsiteX609" fmla="*/ 4296995 w 9706874"/>
              <a:gd name="connsiteY609" fmla="*/ 2738251 h 3735869"/>
              <a:gd name="connsiteX610" fmla="*/ 4202115 w 9706874"/>
              <a:gd name="connsiteY610" fmla="*/ 2762835 h 3735869"/>
              <a:gd name="connsiteX611" fmla="*/ 4184340 w 9706874"/>
              <a:gd name="connsiteY611" fmla="*/ 2774107 h 3735869"/>
              <a:gd name="connsiteX612" fmla="*/ 4281116 w 9706874"/>
              <a:gd name="connsiteY612" fmla="*/ 2752798 h 3735869"/>
              <a:gd name="connsiteX613" fmla="*/ 4282393 w 9706874"/>
              <a:gd name="connsiteY613" fmla="*/ 2752260 h 3735869"/>
              <a:gd name="connsiteX614" fmla="*/ 8709928 w 9706874"/>
              <a:gd name="connsiteY614" fmla="*/ 2726177 h 3735869"/>
              <a:gd name="connsiteX615" fmla="*/ 8716897 w 9706874"/>
              <a:gd name="connsiteY615" fmla="*/ 2726178 h 3735869"/>
              <a:gd name="connsiteX616" fmla="*/ 8720066 w 9706874"/>
              <a:gd name="connsiteY616" fmla="*/ 2733655 h 3735869"/>
              <a:gd name="connsiteX617" fmla="*/ 8707393 w 9706874"/>
              <a:gd name="connsiteY617" fmla="*/ 2731163 h 3735869"/>
              <a:gd name="connsiteX618" fmla="*/ 8709928 w 9706874"/>
              <a:gd name="connsiteY618" fmla="*/ 2726177 h 3735869"/>
              <a:gd name="connsiteX619" fmla="*/ 8754013 w 9706874"/>
              <a:gd name="connsiteY619" fmla="*/ 2725664 h 3735869"/>
              <a:gd name="connsiteX620" fmla="*/ 8759718 w 9706874"/>
              <a:gd name="connsiteY620" fmla="*/ 2735801 h 3735869"/>
              <a:gd name="connsiteX621" fmla="*/ 8744510 w 9706874"/>
              <a:gd name="connsiteY621" fmla="*/ 2731167 h 3735869"/>
              <a:gd name="connsiteX622" fmla="*/ 8754013 w 9706874"/>
              <a:gd name="connsiteY622" fmla="*/ 2725664 h 3735869"/>
              <a:gd name="connsiteX623" fmla="*/ 9242233 w 9706874"/>
              <a:gd name="connsiteY623" fmla="*/ 2725471 h 3735869"/>
              <a:gd name="connsiteX624" fmla="*/ 9234853 w 9706874"/>
              <a:gd name="connsiteY624" fmla="*/ 2735760 h 3735869"/>
              <a:gd name="connsiteX625" fmla="*/ 9242233 w 9706874"/>
              <a:gd name="connsiteY625" fmla="*/ 2725471 h 3735869"/>
              <a:gd name="connsiteX626" fmla="*/ 8591665 w 9706874"/>
              <a:gd name="connsiteY626" fmla="*/ 2725469 h 3735869"/>
              <a:gd name="connsiteX627" fmla="*/ 8583228 w 9706874"/>
              <a:gd name="connsiteY627" fmla="*/ 2746514 h 3735869"/>
              <a:gd name="connsiteX628" fmla="*/ 8591665 w 9706874"/>
              <a:gd name="connsiteY628" fmla="*/ 2725469 h 3735869"/>
              <a:gd name="connsiteX629" fmla="*/ 481809 w 9706874"/>
              <a:gd name="connsiteY629" fmla="*/ 2724852 h 3735869"/>
              <a:gd name="connsiteX630" fmla="*/ 495951 w 9706874"/>
              <a:gd name="connsiteY630" fmla="*/ 2734006 h 3735869"/>
              <a:gd name="connsiteX631" fmla="*/ 496137 w 9706874"/>
              <a:gd name="connsiteY631" fmla="*/ 2735338 h 3735869"/>
              <a:gd name="connsiteX632" fmla="*/ 515209 w 9706874"/>
              <a:gd name="connsiteY632" fmla="*/ 2736247 h 3735869"/>
              <a:gd name="connsiteX633" fmla="*/ 515612 w 9706874"/>
              <a:gd name="connsiteY633" fmla="*/ 2736330 h 3735869"/>
              <a:gd name="connsiteX634" fmla="*/ 498692 w 9706874"/>
              <a:gd name="connsiteY634" fmla="*/ 2731358 h 3735869"/>
              <a:gd name="connsiteX635" fmla="*/ 528682 w 9706874"/>
              <a:gd name="connsiteY635" fmla="*/ 2738120 h 3735869"/>
              <a:gd name="connsiteX636" fmla="*/ 528557 w 9706874"/>
              <a:gd name="connsiteY636" fmla="*/ 2736883 h 3735869"/>
              <a:gd name="connsiteX637" fmla="*/ 535708 w 9706874"/>
              <a:gd name="connsiteY637" fmla="*/ 2737224 h 3735869"/>
              <a:gd name="connsiteX638" fmla="*/ 506691 w 9706874"/>
              <a:gd name="connsiteY638" fmla="*/ 2728781 h 3735869"/>
              <a:gd name="connsiteX639" fmla="*/ 481809 w 9706874"/>
              <a:gd name="connsiteY639" fmla="*/ 2724852 h 3735869"/>
              <a:gd name="connsiteX640" fmla="*/ 4657231 w 9706874"/>
              <a:gd name="connsiteY640" fmla="*/ 2718326 h 3735869"/>
              <a:gd name="connsiteX641" fmla="*/ 4634716 w 9706874"/>
              <a:gd name="connsiteY641" fmla="*/ 2726113 h 3735869"/>
              <a:gd name="connsiteX642" fmla="*/ 4614222 w 9706874"/>
              <a:gd name="connsiteY642" fmla="*/ 2735769 h 3735869"/>
              <a:gd name="connsiteX643" fmla="*/ 4609354 w 9706874"/>
              <a:gd name="connsiteY643" fmla="*/ 2742928 h 3735869"/>
              <a:gd name="connsiteX644" fmla="*/ 4606888 w 9706874"/>
              <a:gd name="connsiteY644" fmla="*/ 2735669 h 3735869"/>
              <a:gd name="connsiteX645" fmla="*/ 4610395 w 9706874"/>
              <a:gd name="connsiteY645" fmla="*/ 2732229 h 3735869"/>
              <a:gd name="connsiteX646" fmla="*/ 4608839 w 9706874"/>
              <a:gd name="connsiteY646" fmla="*/ 2730789 h 3735869"/>
              <a:gd name="connsiteX647" fmla="*/ 4657231 w 9706874"/>
              <a:gd name="connsiteY647" fmla="*/ 2718326 h 3735869"/>
              <a:gd name="connsiteX648" fmla="*/ 8702207 w 9706874"/>
              <a:gd name="connsiteY648" fmla="*/ 2718147 h 3735869"/>
              <a:gd name="connsiteX649" fmla="*/ 8706943 w 9706874"/>
              <a:gd name="connsiteY649" fmla="*/ 2719112 h 3735869"/>
              <a:gd name="connsiteX650" fmla="*/ 8701531 w 9706874"/>
              <a:gd name="connsiteY650" fmla="*/ 2726828 h 3735869"/>
              <a:gd name="connsiteX651" fmla="*/ 8702207 w 9706874"/>
              <a:gd name="connsiteY651" fmla="*/ 2718147 h 3735869"/>
              <a:gd name="connsiteX652" fmla="*/ 4469667 w 9706874"/>
              <a:gd name="connsiteY652" fmla="*/ 2715227 h 3735869"/>
              <a:gd name="connsiteX653" fmla="*/ 4447141 w 9706874"/>
              <a:gd name="connsiteY653" fmla="*/ 2721685 h 3735869"/>
              <a:gd name="connsiteX654" fmla="*/ 4408642 w 9706874"/>
              <a:gd name="connsiteY654" fmla="*/ 2738501 h 3735869"/>
              <a:gd name="connsiteX655" fmla="*/ 4339099 w 9706874"/>
              <a:gd name="connsiteY655" fmla="*/ 2758639 h 3735869"/>
              <a:gd name="connsiteX656" fmla="*/ 4325006 w 9706874"/>
              <a:gd name="connsiteY656" fmla="*/ 2761947 h 3735869"/>
              <a:gd name="connsiteX657" fmla="*/ 4283544 w 9706874"/>
              <a:gd name="connsiteY657" fmla="*/ 2780899 h 3735869"/>
              <a:gd name="connsiteX658" fmla="*/ 4298934 w 9706874"/>
              <a:gd name="connsiteY658" fmla="*/ 2776734 h 3735869"/>
              <a:gd name="connsiteX659" fmla="*/ 4371895 w 9706874"/>
              <a:gd name="connsiteY659" fmla="*/ 2755437 h 3735869"/>
              <a:gd name="connsiteX660" fmla="*/ 4375906 w 9706874"/>
              <a:gd name="connsiteY660" fmla="*/ 2754429 h 3735869"/>
              <a:gd name="connsiteX661" fmla="*/ 8986340 w 9706874"/>
              <a:gd name="connsiteY661" fmla="*/ 2714754 h 3735869"/>
              <a:gd name="connsiteX662" fmla="*/ 8978938 w 9706874"/>
              <a:gd name="connsiteY662" fmla="*/ 2726855 h 3735869"/>
              <a:gd name="connsiteX663" fmla="*/ 8986340 w 9706874"/>
              <a:gd name="connsiteY663" fmla="*/ 2714754 h 3735869"/>
              <a:gd name="connsiteX664" fmla="*/ 4347492 w 9706874"/>
              <a:gd name="connsiteY664" fmla="*/ 2711769 h 3735869"/>
              <a:gd name="connsiteX665" fmla="*/ 4214066 w 9706874"/>
              <a:gd name="connsiteY665" fmla="*/ 2746415 h 3735869"/>
              <a:gd name="connsiteX666" fmla="*/ 4206231 w 9706874"/>
              <a:gd name="connsiteY666" fmla="*/ 2749571 h 3735869"/>
              <a:gd name="connsiteX667" fmla="*/ 4181010 w 9706874"/>
              <a:gd name="connsiteY667" fmla="*/ 2763666 h 3735869"/>
              <a:gd name="connsiteX668" fmla="*/ 4237784 w 9706874"/>
              <a:gd name="connsiteY668" fmla="*/ 2750504 h 3735869"/>
              <a:gd name="connsiteX669" fmla="*/ 4322475 w 9706874"/>
              <a:gd name="connsiteY669" fmla="*/ 2727818 h 3735869"/>
              <a:gd name="connsiteX670" fmla="*/ 4347288 w 9706874"/>
              <a:gd name="connsiteY670" fmla="*/ 2711875 h 3735869"/>
              <a:gd name="connsiteX671" fmla="*/ 5024052 w 9706874"/>
              <a:gd name="connsiteY671" fmla="*/ 2710593 h 3735869"/>
              <a:gd name="connsiteX672" fmla="*/ 5023629 w 9706874"/>
              <a:gd name="connsiteY672" fmla="*/ 2711389 h 3735869"/>
              <a:gd name="connsiteX673" fmla="*/ 5022991 w 9706874"/>
              <a:gd name="connsiteY673" fmla="*/ 2712581 h 3735869"/>
              <a:gd name="connsiteX674" fmla="*/ 8723835 w 9706874"/>
              <a:gd name="connsiteY674" fmla="*/ 2708746 h 3735869"/>
              <a:gd name="connsiteX675" fmla="*/ 8744066 w 9706874"/>
              <a:gd name="connsiteY675" fmla="*/ 2719469 h 3735869"/>
              <a:gd name="connsiteX676" fmla="*/ 8741404 w 9706874"/>
              <a:gd name="connsiteY676" fmla="*/ 2726848 h 3735869"/>
              <a:gd name="connsiteX677" fmla="*/ 8726640 w 9706874"/>
              <a:gd name="connsiteY677" fmla="*/ 2724080 h 3735869"/>
              <a:gd name="connsiteX678" fmla="*/ 8721508 w 9706874"/>
              <a:gd name="connsiteY678" fmla="*/ 2720768 h 3735869"/>
              <a:gd name="connsiteX679" fmla="*/ 8724570 w 9706874"/>
              <a:gd name="connsiteY679" fmla="*/ 2726041 h 3735869"/>
              <a:gd name="connsiteX680" fmla="*/ 8719736 w 9706874"/>
              <a:gd name="connsiteY680" fmla="*/ 2726042 h 3735869"/>
              <a:gd name="connsiteX681" fmla="*/ 8720025 w 9706874"/>
              <a:gd name="connsiteY681" fmla="*/ 2719809 h 3735869"/>
              <a:gd name="connsiteX682" fmla="*/ 8719677 w 9706874"/>
              <a:gd name="connsiteY682" fmla="*/ 2719584 h 3735869"/>
              <a:gd name="connsiteX683" fmla="*/ 8717873 w 9706874"/>
              <a:gd name="connsiteY683" fmla="*/ 2712089 h 3735869"/>
              <a:gd name="connsiteX684" fmla="*/ 8723835 w 9706874"/>
              <a:gd name="connsiteY684" fmla="*/ 2708746 h 3735869"/>
              <a:gd name="connsiteX685" fmla="*/ 5025169 w 9706874"/>
              <a:gd name="connsiteY685" fmla="*/ 2708494 h 3735869"/>
              <a:gd name="connsiteX686" fmla="*/ 5024945 w 9706874"/>
              <a:gd name="connsiteY686" fmla="*/ 2708916 h 3735869"/>
              <a:gd name="connsiteX687" fmla="*/ 5024052 w 9706874"/>
              <a:gd name="connsiteY687" fmla="*/ 2710593 h 3735869"/>
              <a:gd name="connsiteX688" fmla="*/ 5026117 w 9706874"/>
              <a:gd name="connsiteY688" fmla="*/ 2706716 h 3735869"/>
              <a:gd name="connsiteX689" fmla="*/ 5025169 w 9706874"/>
              <a:gd name="connsiteY689" fmla="*/ 2708494 h 3735869"/>
              <a:gd name="connsiteX690" fmla="*/ 5026068 w 9706874"/>
              <a:gd name="connsiteY690" fmla="*/ 2706808 h 3735869"/>
              <a:gd name="connsiteX691" fmla="*/ 5026117 w 9706874"/>
              <a:gd name="connsiteY691" fmla="*/ 2706716 h 3735869"/>
              <a:gd name="connsiteX692" fmla="*/ 4686776 w 9706874"/>
              <a:gd name="connsiteY692" fmla="*/ 2699010 h 3735869"/>
              <a:gd name="connsiteX693" fmla="*/ 4690479 w 9706874"/>
              <a:gd name="connsiteY693" fmla="*/ 2701734 h 3735869"/>
              <a:gd name="connsiteX694" fmla="*/ 4685543 w 9706874"/>
              <a:gd name="connsiteY694" fmla="*/ 2708993 h 3735869"/>
              <a:gd name="connsiteX695" fmla="*/ 4683075 w 9706874"/>
              <a:gd name="connsiteY695" fmla="*/ 2701733 h 3735869"/>
              <a:gd name="connsiteX696" fmla="*/ 4686776 w 9706874"/>
              <a:gd name="connsiteY696" fmla="*/ 2699010 h 3735869"/>
              <a:gd name="connsiteX697" fmla="*/ 5034147 w 9706874"/>
              <a:gd name="connsiteY697" fmla="*/ 2696893 h 3735869"/>
              <a:gd name="connsiteX698" fmla="*/ 5042088 w 9706874"/>
              <a:gd name="connsiteY698" fmla="*/ 2714337 h 3735869"/>
              <a:gd name="connsiteX699" fmla="*/ 5028855 w 9706874"/>
              <a:gd name="connsiteY699" fmla="*/ 2709354 h 3735869"/>
              <a:gd name="connsiteX700" fmla="*/ 5034147 w 9706874"/>
              <a:gd name="connsiteY700" fmla="*/ 2696893 h 3735869"/>
              <a:gd name="connsiteX701" fmla="*/ 4081136 w 9706874"/>
              <a:gd name="connsiteY701" fmla="*/ 2692972 h 3735869"/>
              <a:gd name="connsiteX702" fmla="*/ 4073175 w 9706874"/>
              <a:gd name="connsiteY702" fmla="*/ 2695142 h 3735869"/>
              <a:gd name="connsiteX703" fmla="*/ 4056701 w 9706874"/>
              <a:gd name="connsiteY703" fmla="*/ 2698947 h 3735869"/>
              <a:gd name="connsiteX704" fmla="*/ 4051969 w 9706874"/>
              <a:gd name="connsiteY704" fmla="*/ 2701328 h 3735869"/>
              <a:gd name="connsiteX705" fmla="*/ 4033934 w 9706874"/>
              <a:gd name="connsiteY705" fmla="*/ 2707940 h 3735869"/>
              <a:gd name="connsiteX706" fmla="*/ 4039336 w 9706874"/>
              <a:gd name="connsiteY706" fmla="*/ 2707879 h 3735869"/>
              <a:gd name="connsiteX707" fmla="*/ 4063548 w 9706874"/>
              <a:gd name="connsiteY707" fmla="*/ 2702024 h 3735869"/>
              <a:gd name="connsiteX708" fmla="*/ 4073343 w 9706874"/>
              <a:gd name="connsiteY708" fmla="*/ 2696771 h 3735869"/>
              <a:gd name="connsiteX709" fmla="*/ 4694569 w 9706874"/>
              <a:gd name="connsiteY709" fmla="*/ 2692820 h 3735869"/>
              <a:gd name="connsiteX710" fmla="*/ 4704110 w 9706874"/>
              <a:gd name="connsiteY710" fmla="*/ 2696678 h 3735869"/>
              <a:gd name="connsiteX711" fmla="*/ 4685029 w 9706874"/>
              <a:gd name="connsiteY711" fmla="*/ 2696677 h 3735869"/>
              <a:gd name="connsiteX712" fmla="*/ 4694569 w 9706874"/>
              <a:gd name="connsiteY712" fmla="*/ 2692820 h 3735869"/>
              <a:gd name="connsiteX713" fmla="*/ 355697 w 9706874"/>
              <a:gd name="connsiteY713" fmla="*/ 2688377 h 3735869"/>
              <a:gd name="connsiteX714" fmla="*/ 352230 w 9706874"/>
              <a:gd name="connsiteY714" fmla="*/ 2693017 h 3735869"/>
              <a:gd name="connsiteX715" fmla="*/ 369720 w 9706874"/>
              <a:gd name="connsiteY715" fmla="*/ 2697234 h 3735869"/>
              <a:gd name="connsiteX716" fmla="*/ 369647 w 9706874"/>
              <a:gd name="connsiteY716" fmla="*/ 2694590 h 3735869"/>
              <a:gd name="connsiteX717" fmla="*/ 355697 w 9706874"/>
              <a:gd name="connsiteY717" fmla="*/ 2688377 h 3735869"/>
              <a:gd name="connsiteX718" fmla="*/ 4699793 w 9706874"/>
              <a:gd name="connsiteY718" fmla="*/ 2685460 h 3735869"/>
              <a:gd name="connsiteX719" fmla="*/ 4699465 w 9706874"/>
              <a:gd name="connsiteY719" fmla="*/ 2686633 h 3735869"/>
              <a:gd name="connsiteX720" fmla="*/ 4698703 w 9706874"/>
              <a:gd name="connsiteY720" fmla="*/ 2689336 h 3735869"/>
              <a:gd name="connsiteX721" fmla="*/ 4700985 w 9706874"/>
              <a:gd name="connsiteY721" fmla="*/ 2681222 h 3735869"/>
              <a:gd name="connsiteX722" fmla="*/ 4700733 w 9706874"/>
              <a:gd name="connsiteY722" fmla="*/ 2682123 h 3735869"/>
              <a:gd name="connsiteX723" fmla="*/ 4700620 w 9706874"/>
              <a:gd name="connsiteY723" fmla="*/ 2682523 h 3735869"/>
              <a:gd name="connsiteX724" fmla="*/ 8658145 w 9706874"/>
              <a:gd name="connsiteY724" fmla="*/ 2677245 h 3735869"/>
              <a:gd name="connsiteX725" fmla="*/ 8650740 w 9706874"/>
              <a:gd name="connsiteY725" fmla="*/ 2689330 h 3735869"/>
              <a:gd name="connsiteX726" fmla="*/ 8658145 w 9706874"/>
              <a:gd name="connsiteY726" fmla="*/ 2677245 h 3735869"/>
              <a:gd name="connsiteX727" fmla="*/ 4427248 w 9706874"/>
              <a:gd name="connsiteY727" fmla="*/ 2674765 h 3735869"/>
              <a:gd name="connsiteX728" fmla="*/ 4366876 w 9706874"/>
              <a:gd name="connsiteY728" fmla="*/ 2691099 h 3735869"/>
              <a:gd name="connsiteX729" fmla="*/ 4357061 w 9706874"/>
              <a:gd name="connsiteY729" fmla="*/ 2696974 h 3735869"/>
              <a:gd name="connsiteX730" fmla="*/ 4338389 w 9706874"/>
              <a:gd name="connsiteY730" fmla="*/ 2705810 h 3735869"/>
              <a:gd name="connsiteX731" fmla="*/ 4373420 w 9706874"/>
              <a:gd name="connsiteY731" fmla="*/ 2698003 h 3735869"/>
              <a:gd name="connsiteX732" fmla="*/ 4380316 w 9706874"/>
              <a:gd name="connsiteY732" fmla="*/ 2694341 h 3735869"/>
              <a:gd name="connsiteX733" fmla="*/ 4419742 w 9706874"/>
              <a:gd name="connsiteY733" fmla="*/ 2680167 h 3735869"/>
              <a:gd name="connsiteX734" fmla="*/ 4426737 w 9706874"/>
              <a:gd name="connsiteY734" fmla="*/ 2680494 h 3735869"/>
              <a:gd name="connsiteX735" fmla="*/ 4425205 w 9706874"/>
              <a:gd name="connsiteY735" fmla="*/ 2677577 h 3735869"/>
              <a:gd name="connsiteX736" fmla="*/ 5253102 w 9706874"/>
              <a:gd name="connsiteY736" fmla="*/ 2666529 h 3735869"/>
              <a:gd name="connsiteX737" fmla="*/ 5245697 w 9706874"/>
              <a:gd name="connsiteY737" fmla="*/ 2678628 h 3735869"/>
              <a:gd name="connsiteX738" fmla="*/ 5253102 w 9706874"/>
              <a:gd name="connsiteY738" fmla="*/ 2666529 h 3735869"/>
              <a:gd name="connsiteX739" fmla="*/ 4689558 w 9706874"/>
              <a:gd name="connsiteY739" fmla="*/ 2660657 h 3735869"/>
              <a:gd name="connsiteX740" fmla="*/ 4691203 w 9706874"/>
              <a:gd name="connsiteY740" fmla="*/ 2663182 h 3735869"/>
              <a:gd name="connsiteX741" fmla="*/ 4677904 w 9706874"/>
              <a:gd name="connsiteY741" fmla="*/ 2668302 h 3735869"/>
              <a:gd name="connsiteX742" fmla="*/ 4689558 w 9706874"/>
              <a:gd name="connsiteY742" fmla="*/ 2660657 h 3735869"/>
              <a:gd name="connsiteX743" fmla="*/ 4704745 w 9706874"/>
              <a:gd name="connsiteY743" fmla="*/ 2655839 h 3735869"/>
              <a:gd name="connsiteX744" fmla="*/ 4699133 w 9706874"/>
              <a:gd name="connsiteY744" fmla="*/ 2659398 h 3735869"/>
              <a:gd name="connsiteX745" fmla="*/ 4704745 w 9706874"/>
              <a:gd name="connsiteY745" fmla="*/ 2655839 h 3735869"/>
              <a:gd name="connsiteX746" fmla="*/ 9171925 w 9706874"/>
              <a:gd name="connsiteY746" fmla="*/ 2655811 h 3735869"/>
              <a:gd name="connsiteX747" fmla="*/ 9164524 w 9706874"/>
              <a:gd name="connsiteY747" fmla="*/ 2666100 h 3735869"/>
              <a:gd name="connsiteX748" fmla="*/ 9171925 w 9706874"/>
              <a:gd name="connsiteY748" fmla="*/ 2655811 h 3735869"/>
              <a:gd name="connsiteX749" fmla="*/ 4525299 w 9706874"/>
              <a:gd name="connsiteY749" fmla="*/ 2647662 h 3735869"/>
              <a:gd name="connsiteX750" fmla="*/ 4481059 w 9706874"/>
              <a:gd name="connsiteY750" fmla="*/ 2660206 h 3735869"/>
              <a:gd name="connsiteX751" fmla="*/ 4429280 w 9706874"/>
              <a:gd name="connsiteY751" fmla="*/ 2674216 h 3735869"/>
              <a:gd name="connsiteX752" fmla="*/ 4432608 w 9706874"/>
              <a:gd name="connsiteY752" fmla="*/ 2677577 h 3735869"/>
              <a:gd name="connsiteX753" fmla="*/ 4430509 w 9706874"/>
              <a:gd name="connsiteY753" fmla="*/ 2680670 h 3735869"/>
              <a:gd name="connsiteX754" fmla="*/ 4436021 w 9706874"/>
              <a:gd name="connsiteY754" fmla="*/ 2680928 h 3735869"/>
              <a:gd name="connsiteX755" fmla="*/ 4447918 w 9706874"/>
              <a:gd name="connsiteY755" fmla="*/ 2680433 h 3735869"/>
              <a:gd name="connsiteX756" fmla="*/ 4463888 w 9706874"/>
              <a:gd name="connsiteY756" fmla="*/ 2676226 h 3735869"/>
              <a:gd name="connsiteX757" fmla="*/ 4491279 w 9706874"/>
              <a:gd name="connsiteY757" fmla="*/ 2664980 h 3735869"/>
              <a:gd name="connsiteX758" fmla="*/ 8403014 w 9706874"/>
              <a:gd name="connsiteY758" fmla="*/ 2643306 h 3735869"/>
              <a:gd name="connsiteX759" fmla="*/ 8427583 w 9706874"/>
              <a:gd name="connsiteY759" fmla="*/ 2648119 h 3735869"/>
              <a:gd name="connsiteX760" fmla="*/ 8394827 w 9706874"/>
              <a:gd name="connsiteY760" fmla="*/ 2643307 h 3735869"/>
              <a:gd name="connsiteX761" fmla="*/ 8403014 w 9706874"/>
              <a:gd name="connsiteY761" fmla="*/ 2643306 h 3735869"/>
              <a:gd name="connsiteX762" fmla="*/ 4286980 w 9706874"/>
              <a:gd name="connsiteY762" fmla="*/ 2636875 h 3735869"/>
              <a:gd name="connsiteX763" fmla="*/ 4233801 w 9706874"/>
              <a:gd name="connsiteY763" fmla="*/ 2651367 h 3735869"/>
              <a:gd name="connsiteX764" fmla="*/ 4216420 w 9706874"/>
              <a:gd name="connsiteY764" fmla="*/ 2660728 h 3735869"/>
              <a:gd name="connsiteX765" fmla="*/ 4213146 w 9706874"/>
              <a:gd name="connsiteY765" fmla="*/ 2662953 h 3735869"/>
              <a:gd name="connsiteX766" fmla="*/ 4282909 w 9706874"/>
              <a:gd name="connsiteY766" fmla="*/ 2644673 h 3735869"/>
              <a:gd name="connsiteX767" fmla="*/ 4283751 w 9706874"/>
              <a:gd name="connsiteY767" fmla="*/ 2640378 h 3735869"/>
              <a:gd name="connsiteX768" fmla="*/ 4309014 w 9706874"/>
              <a:gd name="connsiteY768" fmla="*/ 2630870 h 3735869"/>
              <a:gd name="connsiteX769" fmla="*/ 4290281 w 9706874"/>
              <a:gd name="connsiteY769" fmla="*/ 2635976 h 3735869"/>
              <a:gd name="connsiteX770" fmla="*/ 4295711 w 9706874"/>
              <a:gd name="connsiteY770" fmla="*/ 2636428 h 3735869"/>
              <a:gd name="connsiteX771" fmla="*/ 4291839 w 9706874"/>
              <a:gd name="connsiteY771" fmla="*/ 2642329 h 3735869"/>
              <a:gd name="connsiteX772" fmla="*/ 4308491 w 9706874"/>
              <a:gd name="connsiteY772" fmla="*/ 2637895 h 3735869"/>
              <a:gd name="connsiteX773" fmla="*/ 4308162 w 9706874"/>
              <a:gd name="connsiteY773" fmla="*/ 2632520 h 3735869"/>
              <a:gd name="connsiteX774" fmla="*/ 4680265 w 9706874"/>
              <a:gd name="connsiteY774" fmla="*/ 2622442 h 3735869"/>
              <a:gd name="connsiteX775" fmla="*/ 4547573 w 9706874"/>
              <a:gd name="connsiteY775" fmla="*/ 2659245 h 3735869"/>
              <a:gd name="connsiteX776" fmla="*/ 4544214 w 9706874"/>
              <a:gd name="connsiteY776" fmla="*/ 2660728 h 3735869"/>
              <a:gd name="connsiteX777" fmla="*/ 4414427 w 9706874"/>
              <a:gd name="connsiteY777" fmla="*/ 2721069 h 3735869"/>
              <a:gd name="connsiteX778" fmla="*/ 4414030 w 9706874"/>
              <a:gd name="connsiteY778" fmla="*/ 2721251 h 3735869"/>
              <a:gd name="connsiteX779" fmla="*/ 4470597 w 9706874"/>
              <a:gd name="connsiteY779" fmla="*/ 2707314 h 3735869"/>
              <a:gd name="connsiteX780" fmla="*/ 4521225 w 9706874"/>
              <a:gd name="connsiteY780" fmla="*/ 2692943 h 3735869"/>
              <a:gd name="connsiteX781" fmla="*/ 4642108 w 9706874"/>
              <a:gd name="connsiteY781" fmla="*/ 2638859 h 3735869"/>
              <a:gd name="connsiteX782" fmla="*/ 4673946 w 9706874"/>
              <a:gd name="connsiteY782" fmla="*/ 2625242 h 3735869"/>
              <a:gd name="connsiteX783" fmla="*/ 4341303 w 9706874"/>
              <a:gd name="connsiteY783" fmla="*/ 2622072 h 3735869"/>
              <a:gd name="connsiteX784" fmla="*/ 4326176 w 9706874"/>
              <a:gd name="connsiteY784" fmla="*/ 2626193 h 3735869"/>
              <a:gd name="connsiteX785" fmla="*/ 4327161 w 9706874"/>
              <a:gd name="connsiteY785" fmla="*/ 2626709 h 3735869"/>
              <a:gd name="connsiteX786" fmla="*/ 4324503 w 9706874"/>
              <a:gd name="connsiteY786" fmla="*/ 2631570 h 3735869"/>
              <a:gd name="connsiteX787" fmla="*/ 4325189 w 9706874"/>
              <a:gd name="connsiteY787" fmla="*/ 2633452 h 3735869"/>
              <a:gd name="connsiteX788" fmla="*/ 4331603 w 9706874"/>
              <a:gd name="connsiteY788" fmla="*/ 2631745 h 3735869"/>
              <a:gd name="connsiteX789" fmla="*/ 4335716 w 9706874"/>
              <a:gd name="connsiteY789" fmla="*/ 2625153 h 3735869"/>
              <a:gd name="connsiteX790" fmla="*/ 381436 w 9706874"/>
              <a:gd name="connsiteY790" fmla="*/ 2617680 h 3735869"/>
              <a:gd name="connsiteX791" fmla="*/ 389477 w 9706874"/>
              <a:gd name="connsiteY791" fmla="*/ 2624631 h 3735869"/>
              <a:gd name="connsiteX792" fmla="*/ 380974 w 9706874"/>
              <a:gd name="connsiteY792" fmla="*/ 2623373 h 3735869"/>
              <a:gd name="connsiteX793" fmla="*/ 372594 w 9706874"/>
              <a:gd name="connsiteY793" fmla="*/ 2618127 h 3735869"/>
              <a:gd name="connsiteX794" fmla="*/ 381436 w 9706874"/>
              <a:gd name="connsiteY794" fmla="*/ 2617680 h 3735869"/>
              <a:gd name="connsiteX795" fmla="*/ 150080 w 9706874"/>
              <a:gd name="connsiteY795" fmla="*/ 2614518 h 3735869"/>
              <a:gd name="connsiteX796" fmla="*/ 176781 w 9706874"/>
              <a:gd name="connsiteY796" fmla="*/ 2624785 h 3735869"/>
              <a:gd name="connsiteX797" fmla="*/ 164025 w 9706874"/>
              <a:gd name="connsiteY797" fmla="*/ 2622665 h 3735869"/>
              <a:gd name="connsiteX798" fmla="*/ 150080 w 9706874"/>
              <a:gd name="connsiteY798" fmla="*/ 2614518 h 3735869"/>
              <a:gd name="connsiteX799" fmla="*/ 4378101 w 9706874"/>
              <a:gd name="connsiteY799" fmla="*/ 2612044 h 3735869"/>
              <a:gd name="connsiteX800" fmla="*/ 4363868 w 9706874"/>
              <a:gd name="connsiteY800" fmla="*/ 2615921 h 3735869"/>
              <a:gd name="connsiteX801" fmla="*/ 4372343 w 9706874"/>
              <a:gd name="connsiteY801" fmla="*/ 2614561 h 3735869"/>
              <a:gd name="connsiteX802" fmla="*/ 4796564 w 9706874"/>
              <a:gd name="connsiteY802" fmla="*/ 2611788 h 3735869"/>
              <a:gd name="connsiteX803" fmla="*/ 4797528 w 9706874"/>
              <a:gd name="connsiteY803" fmla="*/ 2613885 h 3735869"/>
              <a:gd name="connsiteX804" fmla="*/ 4765758 w 9706874"/>
              <a:gd name="connsiteY804" fmla="*/ 2618660 h 3735869"/>
              <a:gd name="connsiteX805" fmla="*/ 4796564 w 9706874"/>
              <a:gd name="connsiteY805" fmla="*/ 2611788 h 3735869"/>
              <a:gd name="connsiteX806" fmla="*/ 146442 w 9706874"/>
              <a:gd name="connsiteY806" fmla="*/ 2609384 h 3735869"/>
              <a:gd name="connsiteX807" fmla="*/ 150080 w 9706874"/>
              <a:gd name="connsiteY807" fmla="*/ 2614518 h 3735869"/>
              <a:gd name="connsiteX808" fmla="*/ 145981 w 9706874"/>
              <a:gd name="connsiteY808" fmla="*/ 2615075 h 3735869"/>
              <a:gd name="connsiteX809" fmla="*/ 140349 w 9706874"/>
              <a:gd name="connsiteY809" fmla="*/ 2609933 h 3735869"/>
              <a:gd name="connsiteX810" fmla="*/ 146442 w 9706874"/>
              <a:gd name="connsiteY810" fmla="*/ 2609384 h 3735869"/>
              <a:gd name="connsiteX811" fmla="*/ 8551224 w 9706874"/>
              <a:gd name="connsiteY811" fmla="*/ 2608843 h 3735869"/>
              <a:gd name="connsiteX812" fmla="*/ 8574117 w 9706874"/>
              <a:gd name="connsiteY812" fmla="*/ 2626826 h 3735869"/>
              <a:gd name="connsiteX813" fmla="*/ 8543296 w 9706874"/>
              <a:gd name="connsiteY813" fmla="*/ 2614648 h 3735869"/>
              <a:gd name="connsiteX814" fmla="*/ 8551224 w 9706874"/>
              <a:gd name="connsiteY814" fmla="*/ 2608843 h 3735869"/>
              <a:gd name="connsiteX815" fmla="*/ 4593500 w 9706874"/>
              <a:gd name="connsiteY815" fmla="*/ 2607936 h 3735869"/>
              <a:gd name="connsiteX816" fmla="*/ 4586869 w 9706874"/>
              <a:gd name="connsiteY816" fmla="*/ 2609849 h 3735869"/>
              <a:gd name="connsiteX817" fmla="*/ 4427573 w 9706874"/>
              <a:gd name="connsiteY817" fmla="*/ 2654027 h 3735869"/>
              <a:gd name="connsiteX818" fmla="*/ 4409257 w 9706874"/>
              <a:gd name="connsiteY818" fmla="*/ 2665569 h 3735869"/>
              <a:gd name="connsiteX819" fmla="*/ 4469310 w 9706874"/>
              <a:gd name="connsiteY819" fmla="*/ 2650641 h 3735869"/>
              <a:gd name="connsiteX820" fmla="*/ 4570505 w 9706874"/>
              <a:gd name="connsiteY820" fmla="*/ 2621406 h 3735869"/>
              <a:gd name="connsiteX821" fmla="*/ 136712 w 9706874"/>
              <a:gd name="connsiteY821" fmla="*/ 2604798 h 3735869"/>
              <a:gd name="connsiteX822" fmla="*/ 140349 w 9706874"/>
              <a:gd name="connsiteY822" fmla="*/ 2609933 h 3735869"/>
              <a:gd name="connsiteX823" fmla="*/ 136251 w 9706874"/>
              <a:gd name="connsiteY823" fmla="*/ 2610488 h 3735869"/>
              <a:gd name="connsiteX824" fmla="*/ 130621 w 9706874"/>
              <a:gd name="connsiteY824" fmla="*/ 2605348 h 3735869"/>
              <a:gd name="connsiteX825" fmla="*/ 136712 w 9706874"/>
              <a:gd name="connsiteY825" fmla="*/ 2604798 h 3735869"/>
              <a:gd name="connsiteX826" fmla="*/ 8538450 w 9706874"/>
              <a:gd name="connsiteY826" fmla="*/ 2602046 h 3735869"/>
              <a:gd name="connsiteX827" fmla="*/ 8542845 w 9706874"/>
              <a:gd name="connsiteY827" fmla="*/ 2603011 h 3735869"/>
              <a:gd name="connsiteX828" fmla="*/ 8540138 w 9706874"/>
              <a:gd name="connsiteY828" fmla="*/ 2610727 h 3735869"/>
              <a:gd name="connsiteX829" fmla="*/ 8538450 w 9706874"/>
              <a:gd name="connsiteY829" fmla="*/ 2602046 h 3735869"/>
              <a:gd name="connsiteX830" fmla="*/ 8309738 w 9706874"/>
              <a:gd name="connsiteY830" fmla="*/ 2591508 h 3735869"/>
              <a:gd name="connsiteX831" fmla="*/ 8310713 w 9706874"/>
              <a:gd name="connsiteY831" fmla="*/ 2597558 h 3735869"/>
              <a:gd name="connsiteX832" fmla="*/ 8309887 w 9706874"/>
              <a:gd name="connsiteY832" fmla="*/ 2602677 h 3735869"/>
              <a:gd name="connsiteX833" fmla="*/ 8310387 w 9706874"/>
              <a:gd name="connsiteY833" fmla="*/ 2603263 h 3735869"/>
              <a:gd name="connsiteX834" fmla="*/ 8309741 w 9706874"/>
              <a:gd name="connsiteY834" fmla="*/ 2603582 h 3735869"/>
              <a:gd name="connsiteX835" fmla="*/ 8309737 w 9706874"/>
              <a:gd name="connsiteY835" fmla="*/ 2603609 h 3735869"/>
              <a:gd name="connsiteX836" fmla="*/ 8309723 w 9706874"/>
              <a:gd name="connsiteY836" fmla="*/ 2603591 h 3735869"/>
              <a:gd name="connsiteX837" fmla="*/ 8295194 w 9706874"/>
              <a:gd name="connsiteY837" fmla="*/ 2610741 h 3735869"/>
              <a:gd name="connsiteX838" fmla="*/ 8301000 w 9706874"/>
              <a:gd name="connsiteY838" fmla="*/ 2597656 h 3735869"/>
              <a:gd name="connsiteX839" fmla="*/ 8305422 w 9706874"/>
              <a:gd name="connsiteY839" fmla="*/ 2598069 h 3735869"/>
              <a:gd name="connsiteX840" fmla="*/ 9081102 w 9706874"/>
              <a:gd name="connsiteY840" fmla="*/ 2586150 h 3735869"/>
              <a:gd name="connsiteX841" fmla="*/ 9093773 w 9706874"/>
              <a:gd name="connsiteY841" fmla="*/ 2590991 h 3735869"/>
              <a:gd name="connsiteX842" fmla="*/ 9078568 w 9706874"/>
              <a:gd name="connsiteY842" fmla="*/ 2590991 h 3735869"/>
              <a:gd name="connsiteX843" fmla="*/ 9081102 w 9706874"/>
              <a:gd name="connsiteY843" fmla="*/ 2586150 h 3735869"/>
              <a:gd name="connsiteX844" fmla="*/ 8527256 w 9706874"/>
              <a:gd name="connsiteY844" fmla="*/ 2586150 h 3735869"/>
              <a:gd name="connsiteX845" fmla="*/ 8519853 w 9706874"/>
              <a:gd name="connsiteY845" fmla="*/ 2598251 h 3735869"/>
              <a:gd name="connsiteX846" fmla="*/ 8527256 w 9706874"/>
              <a:gd name="connsiteY846" fmla="*/ 2586150 h 3735869"/>
              <a:gd name="connsiteX847" fmla="*/ 4674884 w 9706874"/>
              <a:gd name="connsiteY847" fmla="*/ 2584460 h 3735869"/>
              <a:gd name="connsiteX848" fmla="*/ 4652282 w 9706874"/>
              <a:gd name="connsiteY848" fmla="*/ 2590980 h 3735869"/>
              <a:gd name="connsiteX849" fmla="*/ 4656319 w 9706874"/>
              <a:gd name="connsiteY849" fmla="*/ 2596263 h 3735869"/>
              <a:gd name="connsiteX850" fmla="*/ 4673132 w 9706874"/>
              <a:gd name="connsiteY850" fmla="*/ 2591310 h 3735869"/>
              <a:gd name="connsiteX851" fmla="*/ 4751969 w 9706874"/>
              <a:gd name="connsiteY851" fmla="*/ 2578796 h 3735869"/>
              <a:gd name="connsiteX852" fmla="*/ 4759527 w 9706874"/>
              <a:gd name="connsiteY852" fmla="*/ 2579037 h 3735869"/>
              <a:gd name="connsiteX853" fmla="*/ 4756504 w 9706874"/>
              <a:gd name="connsiteY853" fmla="*/ 2579434 h 3735869"/>
              <a:gd name="connsiteX854" fmla="*/ 4751969 w 9706874"/>
              <a:gd name="connsiteY854" fmla="*/ 2578796 h 3735869"/>
              <a:gd name="connsiteX855" fmla="*/ 9065896 w 9706874"/>
              <a:gd name="connsiteY855" fmla="*/ 2573647 h 3735869"/>
              <a:gd name="connsiteX856" fmla="*/ 9078146 w 9706874"/>
              <a:gd name="connsiteY856" fmla="*/ 2578486 h 3735869"/>
              <a:gd name="connsiteX857" fmla="*/ 9062939 w 9706874"/>
              <a:gd name="connsiteY857" fmla="*/ 2578486 h 3735869"/>
              <a:gd name="connsiteX858" fmla="*/ 9065896 w 9706874"/>
              <a:gd name="connsiteY858" fmla="*/ 2573647 h 3735869"/>
              <a:gd name="connsiteX859" fmla="*/ 9382911 w 9706874"/>
              <a:gd name="connsiteY859" fmla="*/ 2573647 h 3735869"/>
              <a:gd name="connsiteX860" fmla="*/ 9375508 w 9706874"/>
              <a:gd name="connsiteY860" fmla="*/ 2585746 h 3735869"/>
              <a:gd name="connsiteX861" fmla="*/ 9382911 w 9706874"/>
              <a:gd name="connsiteY861" fmla="*/ 2573647 h 3735869"/>
              <a:gd name="connsiteX862" fmla="*/ 8494045 w 9706874"/>
              <a:gd name="connsiteY862" fmla="*/ 2573646 h 3735869"/>
              <a:gd name="connsiteX863" fmla="*/ 8486642 w 9706874"/>
              <a:gd name="connsiteY863" fmla="*/ 2585746 h 3735869"/>
              <a:gd name="connsiteX864" fmla="*/ 8494045 w 9706874"/>
              <a:gd name="connsiteY864" fmla="*/ 2573646 h 3735869"/>
              <a:gd name="connsiteX865" fmla="*/ 9367283 w 9706874"/>
              <a:gd name="connsiteY865" fmla="*/ 2561144 h 3735869"/>
              <a:gd name="connsiteX866" fmla="*/ 9359881 w 9706874"/>
              <a:gd name="connsiteY866" fmla="*/ 2573244 h 3735869"/>
              <a:gd name="connsiteX867" fmla="*/ 9367283 w 9706874"/>
              <a:gd name="connsiteY867" fmla="*/ 2561144 h 3735869"/>
              <a:gd name="connsiteX868" fmla="*/ 290549 w 9706874"/>
              <a:gd name="connsiteY868" fmla="*/ 2556073 h 3735869"/>
              <a:gd name="connsiteX869" fmla="*/ 305682 w 9706874"/>
              <a:gd name="connsiteY869" fmla="*/ 2559852 h 3735869"/>
              <a:gd name="connsiteX870" fmla="*/ 306189 w 9706874"/>
              <a:gd name="connsiteY870" fmla="*/ 2563005 h 3735869"/>
              <a:gd name="connsiteX871" fmla="*/ 296944 w 9706874"/>
              <a:gd name="connsiteY871" fmla="*/ 2561342 h 3735869"/>
              <a:gd name="connsiteX872" fmla="*/ 290549 w 9706874"/>
              <a:gd name="connsiteY872" fmla="*/ 2556073 h 3735869"/>
              <a:gd name="connsiteX873" fmla="*/ 8449114 w 9706874"/>
              <a:gd name="connsiteY873" fmla="*/ 2552215 h 3735869"/>
              <a:gd name="connsiteX874" fmla="*/ 8441709 w 9706874"/>
              <a:gd name="connsiteY874" fmla="*/ 2562502 h 3735869"/>
              <a:gd name="connsiteX875" fmla="*/ 8449114 w 9706874"/>
              <a:gd name="connsiteY875" fmla="*/ 2552215 h 3735869"/>
              <a:gd name="connsiteX876" fmla="*/ 4832038 w 9706874"/>
              <a:gd name="connsiteY876" fmla="*/ 2551682 h 3735869"/>
              <a:gd name="connsiteX877" fmla="*/ 4819372 w 9706874"/>
              <a:gd name="connsiteY877" fmla="*/ 2555518 h 3735869"/>
              <a:gd name="connsiteX878" fmla="*/ 4685820 w 9706874"/>
              <a:gd name="connsiteY878" fmla="*/ 2594372 h 3735869"/>
              <a:gd name="connsiteX879" fmla="*/ 4671506 w 9706874"/>
              <a:gd name="connsiteY879" fmla="*/ 2608010 h 3735869"/>
              <a:gd name="connsiteX880" fmla="*/ 4650615 w 9706874"/>
              <a:gd name="connsiteY880" fmla="*/ 2612519 h 3735869"/>
              <a:gd name="connsiteX881" fmla="*/ 4642323 w 9706874"/>
              <a:gd name="connsiteY881" fmla="*/ 2614752 h 3735869"/>
              <a:gd name="connsiteX882" fmla="*/ 4639452 w 9706874"/>
              <a:gd name="connsiteY882" fmla="*/ 2616992 h 3735869"/>
              <a:gd name="connsiteX883" fmla="*/ 4610218 w 9706874"/>
              <a:gd name="connsiteY883" fmla="*/ 2631569 h 3735869"/>
              <a:gd name="connsiteX884" fmla="*/ 4585186 w 9706874"/>
              <a:gd name="connsiteY884" fmla="*/ 2642628 h 3735869"/>
              <a:gd name="connsiteX885" fmla="*/ 4697569 w 9706874"/>
              <a:gd name="connsiteY885" fmla="*/ 2610226 h 3735869"/>
              <a:gd name="connsiteX886" fmla="*/ 4718534 w 9706874"/>
              <a:gd name="connsiteY886" fmla="*/ 2602858 h 3735869"/>
              <a:gd name="connsiteX887" fmla="*/ 4724058 w 9706874"/>
              <a:gd name="connsiteY887" fmla="*/ 2599020 h 3735869"/>
              <a:gd name="connsiteX888" fmla="*/ 4733525 w 9706874"/>
              <a:gd name="connsiteY888" fmla="*/ 2597063 h 3735869"/>
              <a:gd name="connsiteX889" fmla="*/ 4733953 w 9706874"/>
              <a:gd name="connsiteY889" fmla="*/ 2597441 h 3735869"/>
              <a:gd name="connsiteX890" fmla="*/ 4740929 w 9706874"/>
              <a:gd name="connsiteY890" fmla="*/ 2594989 h 3735869"/>
              <a:gd name="connsiteX891" fmla="*/ 4740931 w 9706874"/>
              <a:gd name="connsiteY891" fmla="*/ 2591508 h 3735869"/>
              <a:gd name="connsiteX892" fmla="*/ 4741904 w 9706874"/>
              <a:gd name="connsiteY892" fmla="*/ 2594645 h 3735869"/>
              <a:gd name="connsiteX893" fmla="*/ 4745111 w 9706874"/>
              <a:gd name="connsiteY893" fmla="*/ 2593520 h 3735869"/>
              <a:gd name="connsiteX894" fmla="*/ 4741682 w 9706874"/>
              <a:gd name="connsiteY894" fmla="*/ 2590055 h 3735869"/>
              <a:gd name="connsiteX895" fmla="*/ 4754001 w 9706874"/>
              <a:gd name="connsiteY895" fmla="*/ 2586317 h 3735869"/>
              <a:gd name="connsiteX896" fmla="*/ 4759937 w 9706874"/>
              <a:gd name="connsiteY896" fmla="*/ 2586551 h 3735869"/>
              <a:gd name="connsiteX897" fmla="*/ 4761623 w 9706874"/>
              <a:gd name="connsiteY897" fmla="*/ 2587796 h 3735869"/>
              <a:gd name="connsiteX898" fmla="*/ 4762749 w 9706874"/>
              <a:gd name="connsiteY898" fmla="*/ 2587469 h 3735869"/>
              <a:gd name="connsiteX899" fmla="*/ 4762231 w 9706874"/>
              <a:gd name="connsiteY899" fmla="*/ 2586825 h 3735869"/>
              <a:gd name="connsiteX900" fmla="*/ 4763924 w 9706874"/>
              <a:gd name="connsiteY900" fmla="*/ 2579007 h 3735869"/>
              <a:gd name="connsiteX901" fmla="*/ 4766627 w 9706874"/>
              <a:gd name="connsiteY901" fmla="*/ 2585956 h 3735869"/>
              <a:gd name="connsiteX902" fmla="*/ 4765875 w 9706874"/>
              <a:gd name="connsiteY902" fmla="*/ 2586566 h 3735869"/>
              <a:gd name="connsiteX903" fmla="*/ 4777164 w 9706874"/>
              <a:gd name="connsiteY903" fmla="*/ 2583305 h 3735869"/>
              <a:gd name="connsiteX904" fmla="*/ 4773554 w 9706874"/>
              <a:gd name="connsiteY904" fmla="*/ 2584123 h 3735869"/>
              <a:gd name="connsiteX905" fmla="*/ 4765124 w 9706874"/>
              <a:gd name="connsiteY905" fmla="*/ 2578500 h 3735869"/>
              <a:gd name="connsiteX906" fmla="*/ 4777284 w 9706874"/>
              <a:gd name="connsiteY906" fmla="*/ 2572849 h 3735869"/>
              <a:gd name="connsiteX907" fmla="*/ 4778222 w 9706874"/>
              <a:gd name="connsiteY907" fmla="*/ 2572622 h 3735869"/>
              <a:gd name="connsiteX908" fmla="*/ 4781029 w 9706874"/>
              <a:gd name="connsiteY908" fmla="*/ 2568907 h 3735869"/>
              <a:gd name="connsiteX909" fmla="*/ 4796376 w 9706874"/>
              <a:gd name="connsiteY909" fmla="*/ 2568079 h 3735869"/>
              <a:gd name="connsiteX910" fmla="*/ 4792535 w 9706874"/>
              <a:gd name="connsiteY910" fmla="*/ 2570098 h 3735869"/>
              <a:gd name="connsiteX911" fmla="*/ 4799843 w 9706874"/>
              <a:gd name="connsiteY911" fmla="*/ 2571302 h 3735869"/>
              <a:gd name="connsiteX912" fmla="*/ 4791413 w 9706874"/>
              <a:gd name="connsiteY912" fmla="*/ 2576473 h 3735869"/>
              <a:gd name="connsiteX913" fmla="*/ 4783456 w 9706874"/>
              <a:gd name="connsiteY913" fmla="*/ 2581486 h 3735869"/>
              <a:gd name="connsiteX914" fmla="*/ 4818986 w 9706874"/>
              <a:gd name="connsiteY914" fmla="*/ 2571220 h 3735869"/>
              <a:gd name="connsiteX915" fmla="*/ 4830478 w 9706874"/>
              <a:gd name="connsiteY915" fmla="*/ 2569498 h 3735869"/>
              <a:gd name="connsiteX916" fmla="*/ 4831483 w 9706874"/>
              <a:gd name="connsiteY916" fmla="*/ 2558023 h 3735869"/>
              <a:gd name="connsiteX917" fmla="*/ 4796376 w 9706874"/>
              <a:gd name="connsiteY917" fmla="*/ 2568079 h 3735869"/>
              <a:gd name="connsiteX918" fmla="*/ 4812938 w 9706874"/>
              <a:gd name="connsiteY918" fmla="*/ 2560964 h 3735869"/>
              <a:gd name="connsiteX919" fmla="*/ 4831496 w 9706874"/>
              <a:gd name="connsiteY919" fmla="*/ 2557865 h 3735869"/>
              <a:gd name="connsiteX920" fmla="*/ 9023869 w 9706874"/>
              <a:gd name="connsiteY920" fmla="*/ 2545068 h 3735869"/>
              <a:gd name="connsiteX921" fmla="*/ 9062504 w 9706874"/>
              <a:gd name="connsiteY921" fmla="*/ 2569024 h 3735869"/>
              <a:gd name="connsiteX922" fmla="*/ 9023869 w 9706874"/>
              <a:gd name="connsiteY922" fmla="*/ 2545068 h 3735869"/>
              <a:gd name="connsiteX923" fmla="*/ 4622065 w 9706874"/>
              <a:gd name="connsiteY923" fmla="*/ 2543673 h 3735869"/>
              <a:gd name="connsiteX924" fmla="*/ 4609830 w 9706874"/>
              <a:gd name="connsiteY924" fmla="*/ 2547113 h 3735869"/>
              <a:gd name="connsiteX925" fmla="*/ 4613537 w 9706874"/>
              <a:gd name="connsiteY925" fmla="*/ 2550269 h 3735869"/>
              <a:gd name="connsiteX926" fmla="*/ 4622942 w 9706874"/>
              <a:gd name="connsiteY926" fmla="*/ 2551702 h 3735869"/>
              <a:gd name="connsiteX927" fmla="*/ 4623464 w 9706874"/>
              <a:gd name="connsiteY927" fmla="*/ 2551549 h 3735869"/>
              <a:gd name="connsiteX928" fmla="*/ 4622135 w 9706874"/>
              <a:gd name="connsiteY928" fmla="*/ 2543740 h 3735869"/>
              <a:gd name="connsiteX929" fmla="*/ 4838784 w 9706874"/>
              <a:gd name="connsiteY929" fmla="*/ 2537181 h 3735869"/>
              <a:gd name="connsiteX930" fmla="*/ 4730697 w 9706874"/>
              <a:gd name="connsiteY930" fmla="*/ 2568359 h 3735869"/>
              <a:gd name="connsiteX931" fmla="*/ 4726706 w 9706874"/>
              <a:gd name="connsiteY931" fmla="*/ 2575525 h 3735869"/>
              <a:gd name="connsiteX932" fmla="*/ 4834918 w 9706874"/>
              <a:gd name="connsiteY932" fmla="*/ 2543640 h 3735869"/>
              <a:gd name="connsiteX933" fmla="*/ 4646814 w 9706874"/>
              <a:gd name="connsiteY933" fmla="*/ 2536711 h 3735869"/>
              <a:gd name="connsiteX934" fmla="*/ 4643735 w 9706874"/>
              <a:gd name="connsiteY934" fmla="*/ 2537576 h 3735869"/>
              <a:gd name="connsiteX935" fmla="*/ 4647424 w 9706874"/>
              <a:gd name="connsiteY935" fmla="*/ 2539639 h 3735869"/>
              <a:gd name="connsiteX936" fmla="*/ 559683 w 9706874"/>
              <a:gd name="connsiteY936" fmla="*/ 2530706 h 3735869"/>
              <a:gd name="connsiteX937" fmla="*/ 555205 w 9706874"/>
              <a:gd name="connsiteY937" fmla="*/ 2534640 h 3735869"/>
              <a:gd name="connsiteX938" fmla="*/ 550554 w 9706874"/>
              <a:gd name="connsiteY938" fmla="*/ 2538834 h 3735869"/>
              <a:gd name="connsiteX939" fmla="*/ 555205 w 9706874"/>
              <a:gd name="connsiteY939" fmla="*/ 2534640 h 3735869"/>
              <a:gd name="connsiteX940" fmla="*/ 559683 w 9706874"/>
              <a:gd name="connsiteY940" fmla="*/ 2530706 h 3735869"/>
              <a:gd name="connsiteX941" fmla="*/ 8689401 w 9706874"/>
              <a:gd name="connsiteY941" fmla="*/ 2527207 h 3735869"/>
              <a:gd name="connsiteX942" fmla="*/ 8681998 w 9706874"/>
              <a:gd name="connsiteY942" fmla="*/ 2539306 h 3735869"/>
              <a:gd name="connsiteX943" fmla="*/ 8689401 w 9706874"/>
              <a:gd name="connsiteY943" fmla="*/ 2527207 h 3735869"/>
              <a:gd name="connsiteX944" fmla="*/ 25513 w 9706874"/>
              <a:gd name="connsiteY944" fmla="*/ 2525827 h 3735869"/>
              <a:gd name="connsiteX945" fmla="*/ 39208 w 9706874"/>
              <a:gd name="connsiteY945" fmla="*/ 2530960 h 3735869"/>
              <a:gd name="connsiteX946" fmla="*/ 36130 w 9706874"/>
              <a:gd name="connsiteY946" fmla="*/ 2530667 h 3735869"/>
              <a:gd name="connsiteX947" fmla="*/ 4881610 w 9706874"/>
              <a:gd name="connsiteY947" fmla="*/ 2525433 h 3735869"/>
              <a:gd name="connsiteX948" fmla="*/ 4856822 w 9706874"/>
              <a:gd name="connsiteY948" fmla="*/ 2532171 h 3735869"/>
              <a:gd name="connsiteX949" fmla="*/ 4856870 w 9706874"/>
              <a:gd name="connsiteY949" fmla="*/ 2532214 h 3735869"/>
              <a:gd name="connsiteX950" fmla="*/ 4876841 w 9706874"/>
              <a:gd name="connsiteY950" fmla="*/ 2529077 h 3735869"/>
              <a:gd name="connsiteX951" fmla="*/ 9327728 w 9706874"/>
              <a:gd name="connsiteY951" fmla="*/ 2516490 h 3735869"/>
              <a:gd name="connsiteX952" fmla="*/ 9320810 w 9706874"/>
              <a:gd name="connsiteY952" fmla="*/ 2541081 h 3735869"/>
              <a:gd name="connsiteX953" fmla="*/ 9327728 w 9706874"/>
              <a:gd name="connsiteY953" fmla="*/ 2516490 h 3735869"/>
              <a:gd name="connsiteX954" fmla="*/ 8355343 w 9706874"/>
              <a:gd name="connsiteY954" fmla="*/ 2503987 h 3735869"/>
              <a:gd name="connsiteX955" fmla="*/ 8347940 w 9706874"/>
              <a:gd name="connsiteY955" fmla="*/ 2516087 h 3735869"/>
              <a:gd name="connsiteX956" fmla="*/ 8355343 w 9706874"/>
              <a:gd name="connsiteY956" fmla="*/ 2503987 h 3735869"/>
              <a:gd name="connsiteX957" fmla="*/ 8146315 w 9706874"/>
              <a:gd name="connsiteY957" fmla="*/ 2503987 h 3735869"/>
              <a:gd name="connsiteX958" fmla="*/ 8138910 w 9706874"/>
              <a:gd name="connsiteY958" fmla="*/ 2528578 h 3735869"/>
              <a:gd name="connsiteX959" fmla="*/ 8146315 w 9706874"/>
              <a:gd name="connsiteY959" fmla="*/ 2503987 h 3735869"/>
              <a:gd name="connsiteX960" fmla="*/ 8130662 w 9706874"/>
              <a:gd name="connsiteY960" fmla="*/ 2491484 h 3735869"/>
              <a:gd name="connsiteX961" fmla="*/ 8123281 w 9706874"/>
              <a:gd name="connsiteY961" fmla="*/ 2503584 h 3735869"/>
              <a:gd name="connsiteX962" fmla="*/ 8130662 w 9706874"/>
              <a:gd name="connsiteY962" fmla="*/ 2491484 h 3735869"/>
              <a:gd name="connsiteX963" fmla="*/ 8867174 w 9706874"/>
              <a:gd name="connsiteY963" fmla="*/ 2491484 h 3735869"/>
              <a:gd name="connsiteX964" fmla="*/ 8859770 w 9706874"/>
              <a:gd name="connsiteY964" fmla="*/ 2503584 h 3735869"/>
              <a:gd name="connsiteX965" fmla="*/ 8867174 w 9706874"/>
              <a:gd name="connsiteY965" fmla="*/ 2491484 h 3735869"/>
              <a:gd name="connsiteX966" fmla="*/ 4834161 w 9706874"/>
              <a:gd name="connsiteY966" fmla="*/ 2484579 h 3735869"/>
              <a:gd name="connsiteX967" fmla="*/ 4781618 w 9706874"/>
              <a:gd name="connsiteY967" fmla="*/ 2497130 h 3735869"/>
              <a:gd name="connsiteX968" fmla="*/ 4733110 w 9706874"/>
              <a:gd name="connsiteY968" fmla="*/ 2512442 h 3735869"/>
              <a:gd name="connsiteX969" fmla="*/ 4688970 w 9706874"/>
              <a:gd name="connsiteY969" fmla="*/ 2524854 h 3735869"/>
              <a:gd name="connsiteX970" fmla="*/ 4662058 w 9706874"/>
              <a:gd name="connsiteY970" fmla="*/ 2540196 h 3735869"/>
              <a:gd name="connsiteX971" fmla="*/ 4740529 w 9706874"/>
              <a:gd name="connsiteY971" fmla="*/ 2517110 h 3735869"/>
              <a:gd name="connsiteX972" fmla="*/ 4834161 w 9706874"/>
              <a:gd name="connsiteY972" fmla="*/ 2484579 h 3735869"/>
              <a:gd name="connsiteX973" fmla="*/ 8622938 w 9706874"/>
              <a:gd name="connsiteY973" fmla="*/ 2481473 h 3735869"/>
              <a:gd name="connsiteX974" fmla="*/ 8603855 w 9706874"/>
              <a:gd name="connsiteY974" fmla="*/ 2491443 h 3735869"/>
              <a:gd name="connsiteX975" fmla="*/ 8622938 w 9706874"/>
              <a:gd name="connsiteY975" fmla="*/ 2481473 h 3735869"/>
              <a:gd name="connsiteX976" fmla="*/ 4900880 w 9706874"/>
              <a:gd name="connsiteY976" fmla="*/ 2464050 h 3735869"/>
              <a:gd name="connsiteX977" fmla="*/ 4892244 w 9706874"/>
              <a:gd name="connsiteY977" fmla="*/ 2468007 h 3735869"/>
              <a:gd name="connsiteX978" fmla="*/ 4900880 w 9706874"/>
              <a:gd name="connsiteY978" fmla="*/ 2464050 h 3735869"/>
              <a:gd name="connsiteX979" fmla="*/ 8814838 w 9706874"/>
              <a:gd name="connsiteY979" fmla="*/ 2457547 h 3735869"/>
              <a:gd name="connsiteX980" fmla="*/ 8830044 w 9706874"/>
              <a:gd name="connsiteY980" fmla="*/ 2464498 h 3735869"/>
              <a:gd name="connsiteX981" fmla="*/ 8814838 w 9706874"/>
              <a:gd name="connsiteY981" fmla="*/ 2457547 h 3735869"/>
              <a:gd name="connsiteX982" fmla="*/ 8419753 w 9706874"/>
              <a:gd name="connsiteY982" fmla="*/ 2448616 h 3735869"/>
              <a:gd name="connsiteX983" fmla="*/ 8411313 w 9706874"/>
              <a:gd name="connsiteY983" fmla="*/ 2469654 h 3735869"/>
              <a:gd name="connsiteX984" fmla="*/ 8419753 w 9706874"/>
              <a:gd name="connsiteY984" fmla="*/ 2448616 h 3735869"/>
              <a:gd name="connsiteX985" fmla="*/ 9062506 w 9706874"/>
              <a:gd name="connsiteY985" fmla="*/ 2436114 h 3735869"/>
              <a:gd name="connsiteX986" fmla="*/ 9055126 w 9706874"/>
              <a:gd name="connsiteY986" fmla="*/ 2448213 h 3735869"/>
              <a:gd name="connsiteX987" fmla="*/ 9062506 w 9706874"/>
              <a:gd name="connsiteY987" fmla="*/ 2436114 h 3735869"/>
              <a:gd name="connsiteX988" fmla="*/ 5120533 w 9706874"/>
              <a:gd name="connsiteY988" fmla="*/ 2431068 h 3735869"/>
              <a:gd name="connsiteX989" fmla="*/ 5119731 w 9706874"/>
              <a:gd name="connsiteY989" fmla="*/ 2432060 h 3735869"/>
              <a:gd name="connsiteX990" fmla="*/ 5116764 w 9706874"/>
              <a:gd name="connsiteY990" fmla="*/ 2435727 h 3735869"/>
              <a:gd name="connsiteX991" fmla="*/ 9226628 w 9706874"/>
              <a:gd name="connsiteY991" fmla="*/ 2423610 h 3735869"/>
              <a:gd name="connsiteX992" fmla="*/ 9219226 w 9706874"/>
              <a:gd name="connsiteY992" fmla="*/ 2435710 h 3735869"/>
              <a:gd name="connsiteX993" fmla="*/ 9226628 w 9706874"/>
              <a:gd name="connsiteY993" fmla="*/ 2423610 h 3735869"/>
              <a:gd name="connsiteX994" fmla="*/ 8543295 w 9706874"/>
              <a:gd name="connsiteY994" fmla="*/ 2423610 h 3735869"/>
              <a:gd name="connsiteX995" fmla="*/ 8552656 w 9706874"/>
              <a:gd name="connsiteY995" fmla="*/ 2433448 h 3735869"/>
              <a:gd name="connsiteX996" fmla="*/ 8543296 w 9706874"/>
              <a:gd name="connsiteY996" fmla="*/ 2448207 h 3735869"/>
              <a:gd name="connsiteX997" fmla="*/ 8543295 w 9706874"/>
              <a:gd name="connsiteY997" fmla="*/ 2423610 h 3735869"/>
              <a:gd name="connsiteX998" fmla="*/ 8752327 w 9706874"/>
              <a:gd name="connsiteY998" fmla="*/ 2423609 h 3735869"/>
              <a:gd name="connsiteX999" fmla="*/ 8767532 w 9706874"/>
              <a:gd name="connsiteY999" fmla="*/ 2430561 h 3735869"/>
              <a:gd name="connsiteX1000" fmla="*/ 8752327 w 9706874"/>
              <a:gd name="connsiteY1000" fmla="*/ 2423609 h 3735869"/>
              <a:gd name="connsiteX1001" fmla="*/ 5073786 w 9706874"/>
              <a:gd name="connsiteY1001" fmla="*/ 2413432 h 3735869"/>
              <a:gd name="connsiteX1002" fmla="*/ 5042009 w 9706874"/>
              <a:gd name="connsiteY1002" fmla="*/ 2423942 h 3735869"/>
              <a:gd name="connsiteX1003" fmla="*/ 5039946 w 9706874"/>
              <a:gd name="connsiteY1003" fmla="*/ 2429705 h 3735869"/>
              <a:gd name="connsiteX1004" fmla="*/ 5039959 w 9706874"/>
              <a:gd name="connsiteY1004" fmla="*/ 2429701 h 3735869"/>
              <a:gd name="connsiteX1005" fmla="*/ 5056496 w 9706874"/>
              <a:gd name="connsiteY1005" fmla="*/ 2423948 h 3735869"/>
              <a:gd name="connsiteX1006" fmla="*/ 5056204 w 9706874"/>
              <a:gd name="connsiteY1006" fmla="*/ 2423092 h 3735869"/>
              <a:gd name="connsiteX1007" fmla="*/ 5059905 w 9706874"/>
              <a:gd name="connsiteY1007" fmla="*/ 2420370 h 3735869"/>
              <a:gd name="connsiteX1008" fmla="*/ 5062115 w 9706874"/>
              <a:gd name="connsiteY1008" fmla="*/ 2421994 h 3735869"/>
              <a:gd name="connsiteX1009" fmla="*/ 5070048 w 9706874"/>
              <a:gd name="connsiteY1009" fmla="*/ 2419234 h 3735869"/>
              <a:gd name="connsiteX1010" fmla="*/ 5073785 w 9706874"/>
              <a:gd name="connsiteY1010" fmla="*/ 2418046 h 3735869"/>
              <a:gd name="connsiteX1011" fmla="*/ 8486219 w 9706874"/>
              <a:gd name="connsiteY1011" fmla="*/ 2411815 h 3735869"/>
              <a:gd name="connsiteX1012" fmla="*/ 8471013 w 9706874"/>
              <a:gd name="connsiteY1012" fmla="*/ 2424275 h 3735869"/>
              <a:gd name="connsiteX1013" fmla="*/ 8486219 w 9706874"/>
              <a:gd name="connsiteY1013" fmla="*/ 2411815 h 3735869"/>
              <a:gd name="connsiteX1014" fmla="*/ 8517477 w 9706874"/>
              <a:gd name="connsiteY1014" fmla="*/ 2411814 h 3735869"/>
              <a:gd name="connsiteX1015" fmla="*/ 8502270 w 9706874"/>
              <a:gd name="connsiteY1015" fmla="*/ 2424275 h 3735869"/>
              <a:gd name="connsiteX1016" fmla="*/ 8517477 w 9706874"/>
              <a:gd name="connsiteY1016" fmla="*/ 2411814 h 3735869"/>
              <a:gd name="connsiteX1017" fmla="*/ 5132900 w 9706874"/>
              <a:gd name="connsiteY1017" fmla="*/ 2411247 h 3735869"/>
              <a:gd name="connsiteX1018" fmla="*/ 5127911 w 9706874"/>
              <a:gd name="connsiteY1018" fmla="*/ 2415058 h 3735869"/>
              <a:gd name="connsiteX1019" fmla="*/ 5131377 w 9706874"/>
              <a:gd name="connsiteY1019" fmla="*/ 2414028 h 3735869"/>
              <a:gd name="connsiteX1020" fmla="*/ 8122870 w 9706874"/>
              <a:gd name="connsiteY1020" fmla="*/ 2400392 h 3735869"/>
              <a:gd name="connsiteX1021" fmla="*/ 8115468 w 9706874"/>
              <a:gd name="connsiteY1021" fmla="*/ 2412491 h 3735869"/>
              <a:gd name="connsiteX1022" fmla="*/ 8122870 w 9706874"/>
              <a:gd name="connsiteY1022" fmla="*/ 2400392 h 3735869"/>
              <a:gd name="connsiteX1023" fmla="*/ 5106763 w 9706874"/>
              <a:gd name="connsiteY1023" fmla="*/ 2397282 h 3735869"/>
              <a:gd name="connsiteX1024" fmla="*/ 5112386 w 9706874"/>
              <a:gd name="connsiteY1024" fmla="*/ 2400177 h 3735869"/>
              <a:gd name="connsiteX1025" fmla="*/ 5101137 w 9706874"/>
              <a:gd name="connsiteY1025" fmla="*/ 2400177 h 3735869"/>
              <a:gd name="connsiteX1026" fmla="*/ 5106763 w 9706874"/>
              <a:gd name="connsiteY1026" fmla="*/ 2397282 h 3735869"/>
              <a:gd name="connsiteX1027" fmla="*/ 5093250 w 9706874"/>
              <a:gd name="connsiteY1027" fmla="*/ 2388509 h 3735869"/>
              <a:gd name="connsiteX1028" fmla="*/ 5095185 w 9706874"/>
              <a:gd name="connsiteY1028" fmla="*/ 2390460 h 3735869"/>
              <a:gd name="connsiteX1029" fmla="*/ 5085759 w 9706874"/>
              <a:gd name="connsiteY1029" fmla="*/ 2389386 h 3735869"/>
              <a:gd name="connsiteX1030" fmla="*/ 5085890 w 9706874"/>
              <a:gd name="connsiteY1030" fmla="*/ 2389044 h 3735869"/>
              <a:gd name="connsiteX1031" fmla="*/ 5090221 w 9706874"/>
              <a:gd name="connsiteY1031" fmla="*/ 2389307 h 3735869"/>
              <a:gd name="connsiteX1032" fmla="*/ 8494044 w 9706874"/>
              <a:gd name="connsiteY1032" fmla="*/ 2387887 h 3735869"/>
              <a:gd name="connsiteX1033" fmla="*/ 8486642 w 9706874"/>
              <a:gd name="connsiteY1033" fmla="*/ 2399987 h 3735869"/>
              <a:gd name="connsiteX1034" fmla="*/ 8494044 w 9706874"/>
              <a:gd name="connsiteY1034" fmla="*/ 2387887 h 3735869"/>
              <a:gd name="connsiteX1035" fmla="*/ 7810715 w 9706874"/>
              <a:gd name="connsiteY1035" fmla="*/ 2387886 h 3735869"/>
              <a:gd name="connsiteX1036" fmla="*/ 7843468 w 9706874"/>
              <a:gd name="connsiteY1036" fmla="*/ 2387887 h 3735869"/>
              <a:gd name="connsiteX1037" fmla="*/ 7835280 w 9706874"/>
              <a:gd name="connsiteY1037" fmla="*/ 2412484 h 3735869"/>
              <a:gd name="connsiteX1038" fmla="*/ 7810715 w 9706874"/>
              <a:gd name="connsiteY1038" fmla="*/ 2387886 h 3735869"/>
              <a:gd name="connsiteX1039" fmla="*/ 5087616 w 9706874"/>
              <a:gd name="connsiteY1039" fmla="*/ 2384548 h 3735869"/>
              <a:gd name="connsiteX1040" fmla="*/ 5087687 w 9706874"/>
              <a:gd name="connsiteY1040" fmla="*/ 2384574 h 3735869"/>
              <a:gd name="connsiteX1041" fmla="*/ 5087578 w 9706874"/>
              <a:gd name="connsiteY1041" fmla="*/ 2384644 h 3735869"/>
              <a:gd name="connsiteX1042" fmla="*/ 5237884 w 9706874"/>
              <a:gd name="connsiteY1042" fmla="*/ 2378957 h 3735869"/>
              <a:gd name="connsiteX1043" fmla="*/ 5260893 w 9706874"/>
              <a:gd name="connsiteY1043" fmla="*/ 2383634 h 3735869"/>
              <a:gd name="connsiteX1044" fmla="*/ 5237884 w 9706874"/>
              <a:gd name="connsiteY1044" fmla="*/ 2378957 h 3735869"/>
              <a:gd name="connsiteX1045" fmla="*/ 7788802 w 9706874"/>
              <a:gd name="connsiteY1045" fmla="*/ 2377765 h 3735869"/>
              <a:gd name="connsiteX1046" fmla="*/ 7773594 w 9706874"/>
              <a:gd name="connsiteY1046" fmla="*/ 2386894 h 3735869"/>
              <a:gd name="connsiteX1047" fmla="*/ 7788802 w 9706874"/>
              <a:gd name="connsiteY1047" fmla="*/ 2377765 h 3735869"/>
              <a:gd name="connsiteX1048" fmla="*/ 5256290 w 9706874"/>
              <a:gd name="connsiteY1048" fmla="*/ 2376411 h 3735869"/>
              <a:gd name="connsiteX1049" fmla="*/ 5255466 w 9706874"/>
              <a:gd name="connsiteY1049" fmla="*/ 2378553 h 3735869"/>
              <a:gd name="connsiteX1050" fmla="*/ 5256099 w 9706874"/>
              <a:gd name="connsiteY1050" fmla="*/ 2376905 h 3735869"/>
              <a:gd name="connsiteX1051" fmla="*/ 5257419 w 9706874"/>
              <a:gd name="connsiteY1051" fmla="*/ 2373478 h 3735869"/>
              <a:gd name="connsiteX1052" fmla="*/ 5256290 w 9706874"/>
              <a:gd name="connsiteY1052" fmla="*/ 2376411 h 3735869"/>
              <a:gd name="connsiteX1053" fmla="*/ 5257418 w 9706874"/>
              <a:gd name="connsiteY1053" fmla="*/ 2373480 h 3735869"/>
              <a:gd name="connsiteX1054" fmla="*/ 5258438 w 9706874"/>
              <a:gd name="connsiteY1054" fmla="*/ 2370824 h 3735869"/>
              <a:gd name="connsiteX1055" fmla="*/ 5257419 w 9706874"/>
              <a:gd name="connsiteY1055" fmla="*/ 2373478 h 3735869"/>
              <a:gd name="connsiteX1056" fmla="*/ 5257591 w 9706874"/>
              <a:gd name="connsiteY1056" fmla="*/ 2373028 h 3735869"/>
              <a:gd name="connsiteX1057" fmla="*/ 8433896 w 9706874"/>
              <a:gd name="connsiteY1057" fmla="*/ 2370696 h 3735869"/>
              <a:gd name="connsiteX1058" fmla="*/ 8470571 w 9706874"/>
              <a:gd name="connsiteY1058" fmla="*/ 2382565 h 3735869"/>
              <a:gd name="connsiteX1059" fmla="*/ 8449804 w 9706874"/>
              <a:gd name="connsiteY1059" fmla="*/ 2387478 h 3735869"/>
              <a:gd name="connsiteX1060" fmla="*/ 8433896 w 9706874"/>
              <a:gd name="connsiteY1060" fmla="*/ 2370696 h 3735869"/>
              <a:gd name="connsiteX1061" fmla="*/ 5011613 w 9706874"/>
              <a:gd name="connsiteY1061" fmla="*/ 2370621 h 3735869"/>
              <a:gd name="connsiteX1062" fmla="*/ 5008542 w 9706874"/>
              <a:gd name="connsiteY1062" fmla="*/ 2372500 h 3735869"/>
              <a:gd name="connsiteX1063" fmla="*/ 5010878 w 9706874"/>
              <a:gd name="connsiteY1063" fmla="*/ 2372565 h 3735869"/>
              <a:gd name="connsiteX1064" fmla="*/ 5010983 w 9706874"/>
              <a:gd name="connsiteY1064" fmla="*/ 2372492 h 3735869"/>
              <a:gd name="connsiteX1065" fmla="*/ 5258588 w 9706874"/>
              <a:gd name="connsiteY1065" fmla="*/ 2370434 h 3735869"/>
              <a:gd name="connsiteX1066" fmla="*/ 5258541 w 9706874"/>
              <a:gd name="connsiteY1066" fmla="*/ 2370561 h 3735869"/>
              <a:gd name="connsiteX1067" fmla="*/ 5258438 w 9706874"/>
              <a:gd name="connsiteY1067" fmla="*/ 2370824 h 3735869"/>
              <a:gd name="connsiteX1068" fmla="*/ 5272835 w 9706874"/>
              <a:gd name="connsiteY1068" fmla="*/ 2368536 h 3735869"/>
              <a:gd name="connsiteX1069" fmla="*/ 5284343 w 9706874"/>
              <a:gd name="connsiteY1069" fmla="*/ 2371217 h 3735869"/>
              <a:gd name="connsiteX1070" fmla="*/ 5261326 w 9706874"/>
              <a:gd name="connsiteY1070" fmla="*/ 2371217 h 3735869"/>
              <a:gd name="connsiteX1071" fmla="*/ 5272835 w 9706874"/>
              <a:gd name="connsiteY1071" fmla="*/ 2368536 h 3735869"/>
              <a:gd name="connsiteX1072" fmla="*/ 5173416 w 9706874"/>
              <a:gd name="connsiteY1072" fmla="*/ 2366452 h 3735869"/>
              <a:gd name="connsiteX1073" fmla="*/ 5188624 w 9706874"/>
              <a:gd name="connsiteY1073" fmla="*/ 2366453 h 3735869"/>
              <a:gd name="connsiteX1074" fmla="*/ 5188623 w 9706874"/>
              <a:gd name="connsiteY1074" fmla="*/ 2378553 h 3735869"/>
              <a:gd name="connsiteX1075" fmla="*/ 5173418 w 9706874"/>
              <a:gd name="connsiteY1075" fmla="*/ 2378552 h 3735869"/>
              <a:gd name="connsiteX1076" fmla="*/ 5173416 w 9706874"/>
              <a:gd name="connsiteY1076" fmla="*/ 2366452 h 3735869"/>
              <a:gd name="connsiteX1077" fmla="*/ 5302958 w 9706874"/>
              <a:gd name="connsiteY1077" fmla="*/ 2366356 h 3735869"/>
              <a:gd name="connsiteX1078" fmla="*/ 5313650 w 9706874"/>
              <a:gd name="connsiteY1078" fmla="*/ 2376783 h 3735869"/>
              <a:gd name="connsiteX1079" fmla="*/ 5298445 w 9706874"/>
              <a:gd name="connsiteY1079" fmla="*/ 2369831 h 3735869"/>
              <a:gd name="connsiteX1080" fmla="*/ 5302958 w 9706874"/>
              <a:gd name="connsiteY1080" fmla="*/ 2366356 h 3735869"/>
              <a:gd name="connsiteX1081" fmla="*/ 5280377 w 9706874"/>
              <a:gd name="connsiteY1081" fmla="*/ 2363310 h 3735869"/>
              <a:gd name="connsiteX1082" fmla="*/ 5278909 w 9706874"/>
              <a:gd name="connsiteY1082" fmla="*/ 2366067 h 3735869"/>
              <a:gd name="connsiteX1083" fmla="*/ 5279949 w 9706874"/>
              <a:gd name="connsiteY1083" fmla="*/ 2364111 h 3735869"/>
              <a:gd name="connsiteX1084" fmla="*/ 5282031 w 9706874"/>
              <a:gd name="connsiteY1084" fmla="*/ 2360201 h 3735869"/>
              <a:gd name="connsiteX1085" fmla="*/ 5281685 w 9706874"/>
              <a:gd name="connsiteY1085" fmla="*/ 2360853 h 3735869"/>
              <a:gd name="connsiteX1086" fmla="*/ 5280377 w 9706874"/>
              <a:gd name="connsiteY1086" fmla="*/ 2363310 h 3735869"/>
              <a:gd name="connsiteX1087" fmla="*/ 7726749 w 9706874"/>
              <a:gd name="connsiteY1087" fmla="*/ 2353949 h 3735869"/>
              <a:gd name="connsiteX1088" fmla="*/ 7724067 w 9706874"/>
              <a:gd name="connsiteY1088" fmla="*/ 2377764 h 3735869"/>
              <a:gd name="connsiteX1089" fmla="*/ 7694967 w 9706874"/>
              <a:gd name="connsiteY1089" fmla="*/ 2377765 h 3735869"/>
              <a:gd name="connsiteX1090" fmla="*/ 7689593 w 9706874"/>
              <a:gd name="connsiteY1090" fmla="*/ 2363477 h 3735869"/>
              <a:gd name="connsiteX1091" fmla="*/ 7726749 w 9706874"/>
              <a:gd name="connsiteY1091" fmla="*/ 2353949 h 3735869"/>
              <a:gd name="connsiteX1092" fmla="*/ 8093730 w 9706874"/>
              <a:gd name="connsiteY1092" fmla="*/ 2352804 h 3735869"/>
              <a:gd name="connsiteX1093" fmla="*/ 8107215 w 9706874"/>
              <a:gd name="connsiteY1093" fmla="*/ 2354004 h 3735869"/>
              <a:gd name="connsiteX1094" fmla="*/ 8086163 w 9706874"/>
              <a:gd name="connsiteY1094" fmla="*/ 2365999 h 3735869"/>
              <a:gd name="connsiteX1095" fmla="*/ 8093730 w 9706874"/>
              <a:gd name="connsiteY1095" fmla="*/ 2352804 h 3735869"/>
              <a:gd name="connsiteX1096" fmla="*/ 4706573 w 9706874"/>
              <a:gd name="connsiteY1096" fmla="*/ 2348654 h 3735869"/>
              <a:gd name="connsiteX1097" fmla="*/ 4646351 w 9706874"/>
              <a:gd name="connsiteY1097" fmla="*/ 2366311 h 3735869"/>
              <a:gd name="connsiteX1098" fmla="*/ 4625118 w 9706874"/>
              <a:gd name="connsiteY1098" fmla="*/ 2371924 h 3735869"/>
              <a:gd name="connsiteX1099" fmla="*/ 4608042 w 9706874"/>
              <a:gd name="connsiteY1099" fmla="*/ 2377519 h 3735869"/>
              <a:gd name="connsiteX1100" fmla="*/ 4608036 w 9706874"/>
              <a:gd name="connsiteY1100" fmla="*/ 2377717 h 3735869"/>
              <a:gd name="connsiteX1101" fmla="*/ 4607991 w 9706874"/>
              <a:gd name="connsiteY1101" fmla="*/ 2377911 h 3735869"/>
              <a:gd name="connsiteX1102" fmla="*/ 4611015 w 9706874"/>
              <a:gd name="connsiteY1102" fmla="*/ 2378716 h 3735869"/>
              <a:gd name="connsiteX1103" fmla="*/ 4638150 w 9706874"/>
              <a:gd name="connsiteY1103" fmla="*/ 2373032 h 3735869"/>
              <a:gd name="connsiteX1104" fmla="*/ 4675474 w 9706874"/>
              <a:gd name="connsiteY1104" fmla="*/ 2363186 h 3735869"/>
              <a:gd name="connsiteX1105" fmla="*/ 4686850 w 9706874"/>
              <a:gd name="connsiteY1105" fmla="*/ 2359572 h 3735869"/>
              <a:gd name="connsiteX1106" fmla="*/ 5017015 w 9706874"/>
              <a:gd name="connsiteY1106" fmla="*/ 2343145 h 3735869"/>
              <a:gd name="connsiteX1107" fmla="*/ 4991911 w 9706874"/>
              <a:gd name="connsiteY1107" fmla="*/ 2352857 h 3735869"/>
              <a:gd name="connsiteX1108" fmla="*/ 4997919 w 9706874"/>
              <a:gd name="connsiteY1108" fmla="*/ 2356099 h 3735869"/>
              <a:gd name="connsiteX1109" fmla="*/ 5017437 w 9706874"/>
              <a:gd name="connsiteY1109" fmla="*/ 2349989 h 3735869"/>
              <a:gd name="connsiteX1110" fmla="*/ 5024476 w 9706874"/>
              <a:gd name="connsiteY1110" fmla="*/ 2340258 h 3735869"/>
              <a:gd name="connsiteX1111" fmla="*/ 5022623 w 9706874"/>
              <a:gd name="connsiteY1111" fmla="*/ 2340977 h 3735869"/>
              <a:gd name="connsiteX1112" fmla="*/ 5024242 w 9706874"/>
              <a:gd name="connsiteY1112" fmla="*/ 2343444 h 3735869"/>
              <a:gd name="connsiteX1113" fmla="*/ 5393722 w 9706874"/>
              <a:gd name="connsiteY1113" fmla="*/ 2336088 h 3735869"/>
              <a:gd name="connsiteX1114" fmla="*/ 5329701 w 9706874"/>
              <a:gd name="connsiteY1114" fmla="*/ 2366037 h 3735869"/>
              <a:gd name="connsiteX1115" fmla="*/ 5393722 w 9706874"/>
              <a:gd name="connsiteY1115" fmla="*/ 2336088 h 3735869"/>
              <a:gd name="connsiteX1116" fmla="*/ 8313469 w 9706874"/>
              <a:gd name="connsiteY1116" fmla="*/ 2332517 h 3735869"/>
              <a:gd name="connsiteX1117" fmla="*/ 8324054 w 9706874"/>
              <a:gd name="connsiteY1117" fmla="*/ 2344618 h 3735869"/>
              <a:gd name="connsiteX1118" fmla="*/ 8310824 w 9706874"/>
              <a:gd name="connsiteY1118" fmla="*/ 2337357 h 3735869"/>
              <a:gd name="connsiteX1119" fmla="*/ 8313469 w 9706874"/>
              <a:gd name="connsiteY1119" fmla="*/ 2332517 h 3735869"/>
              <a:gd name="connsiteX1120" fmla="*/ 7360985 w 9706874"/>
              <a:gd name="connsiteY1120" fmla="*/ 2332517 h 3735869"/>
              <a:gd name="connsiteX1121" fmla="*/ 7353579 w 9706874"/>
              <a:gd name="connsiteY1121" fmla="*/ 2344617 h 3735869"/>
              <a:gd name="connsiteX1122" fmla="*/ 7360985 w 9706874"/>
              <a:gd name="connsiteY1122" fmla="*/ 2332517 h 3735869"/>
              <a:gd name="connsiteX1123" fmla="*/ 8379957 w 9706874"/>
              <a:gd name="connsiteY1123" fmla="*/ 2331521 h 3735869"/>
              <a:gd name="connsiteX1124" fmla="*/ 8394389 w 9706874"/>
              <a:gd name="connsiteY1124" fmla="*/ 2332750 h 3735869"/>
              <a:gd name="connsiteX1125" fmla="*/ 8371383 w 9706874"/>
              <a:gd name="connsiteY1125" fmla="*/ 2345049 h 3735869"/>
              <a:gd name="connsiteX1126" fmla="*/ 8379957 w 9706874"/>
              <a:gd name="connsiteY1126" fmla="*/ 2331521 h 3735869"/>
              <a:gd name="connsiteX1127" fmla="*/ 8036902 w 9706874"/>
              <a:gd name="connsiteY1127" fmla="*/ 2331437 h 3735869"/>
              <a:gd name="connsiteX1128" fmla="*/ 8021698 w 9706874"/>
              <a:gd name="connsiteY1128" fmla="*/ 2343899 h 3735869"/>
              <a:gd name="connsiteX1129" fmla="*/ 8036902 w 9706874"/>
              <a:gd name="connsiteY1129" fmla="*/ 2331437 h 3735869"/>
              <a:gd name="connsiteX1130" fmla="*/ 5025214 w 9706874"/>
              <a:gd name="connsiteY1130" fmla="*/ 2330308 h 3735869"/>
              <a:gd name="connsiteX1131" fmla="*/ 5024547 w 9706874"/>
              <a:gd name="connsiteY1131" fmla="*/ 2330520 h 3735869"/>
              <a:gd name="connsiteX1132" fmla="*/ 5025186 w 9706874"/>
              <a:gd name="connsiteY1132" fmla="*/ 2330685 h 3735869"/>
              <a:gd name="connsiteX1133" fmla="*/ 5407453 w 9706874"/>
              <a:gd name="connsiteY1133" fmla="*/ 2325372 h 3735869"/>
              <a:gd name="connsiteX1134" fmla="*/ 5415199 w 9706874"/>
              <a:gd name="connsiteY1134" fmla="*/ 2332589 h 3735869"/>
              <a:gd name="connsiteX1135" fmla="*/ 5401983 w 9706874"/>
              <a:gd name="connsiteY1135" fmla="*/ 2344619 h 3735869"/>
              <a:gd name="connsiteX1136" fmla="*/ 5407453 w 9706874"/>
              <a:gd name="connsiteY1136" fmla="*/ 2325372 h 3735869"/>
              <a:gd name="connsiteX1137" fmla="*/ 5436396 w 9706874"/>
              <a:gd name="connsiteY1137" fmla="*/ 2320970 h 3735869"/>
              <a:gd name="connsiteX1138" fmla="*/ 5437448 w 9706874"/>
              <a:gd name="connsiteY1138" fmla="*/ 2322667 h 3735869"/>
              <a:gd name="connsiteX1139" fmla="*/ 5437352 w 9706874"/>
              <a:gd name="connsiteY1139" fmla="*/ 2321640 h 3735869"/>
              <a:gd name="connsiteX1140" fmla="*/ 8295194 w 9706874"/>
              <a:gd name="connsiteY1140" fmla="*/ 2320013 h 3735869"/>
              <a:gd name="connsiteX1141" fmla="*/ 8310387 w 9706874"/>
              <a:gd name="connsiteY1141" fmla="*/ 2324648 h 3735869"/>
              <a:gd name="connsiteX1142" fmla="*/ 8295194 w 9706874"/>
              <a:gd name="connsiteY1142" fmla="*/ 2320013 h 3735869"/>
              <a:gd name="connsiteX1143" fmla="*/ 5090098 w 9706874"/>
              <a:gd name="connsiteY1143" fmla="*/ 2319236 h 3735869"/>
              <a:gd name="connsiteX1144" fmla="*/ 5091467 w 9706874"/>
              <a:gd name="connsiteY1144" fmla="*/ 2326232 h 3735869"/>
              <a:gd name="connsiteX1145" fmla="*/ 5093216 w 9706874"/>
              <a:gd name="connsiteY1145" fmla="*/ 2327979 h 3735869"/>
              <a:gd name="connsiteX1146" fmla="*/ 5104289 w 9706874"/>
              <a:gd name="connsiteY1146" fmla="*/ 2324959 h 3735869"/>
              <a:gd name="connsiteX1147" fmla="*/ 5104622 w 9706874"/>
              <a:gd name="connsiteY1147" fmla="*/ 2324935 h 3735869"/>
              <a:gd name="connsiteX1148" fmla="*/ 5104270 w 9706874"/>
              <a:gd name="connsiteY1148" fmla="*/ 2323319 h 3735869"/>
              <a:gd name="connsiteX1149" fmla="*/ 5097464 w 9706874"/>
              <a:gd name="connsiteY1149" fmla="*/ 2319236 h 3735869"/>
              <a:gd name="connsiteX1150" fmla="*/ 5090098 w 9706874"/>
              <a:gd name="connsiteY1150" fmla="*/ 2319236 h 3735869"/>
              <a:gd name="connsiteX1151" fmla="*/ 5074632 w 9706874"/>
              <a:gd name="connsiteY1151" fmla="*/ 2319235 h 3735869"/>
              <a:gd name="connsiteX1152" fmla="*/ 5076399 w 9706874"/>
              <a:gd name="connsiteY1152" fmla="*/ 2328010 h 3735869"/>
              <a:gd name="connsiteX1153" fmla="*/ 5081941 w 9706874"/>
              <a:gd name="connsiteY1153" fmla="*/ 2331221 h 3735869"/>
              <a:gd name="connsiteX1154" fmla="*/ 5082109 w 9706874"/>
              <a:gd name="connsiteY1154" fmla="*/ 2331172 h 3735869"/>
              <a:gd name="connsiteX1155" fmla="*/ 5080374 w 9706874"/>
              <a:gd name="connsiteY1155" fmla="*/ 2322563 h 3735869"/>
              <a:gd name="connsiteX1156" fmla="*/ 5074632 w 9706874"/>
              <a:gd name="connsiteY1156" fmla="*/ 2319235 h 3735869"/>
              <a:gd name="connsiteX1157" fmla="*/ 8582326 w 9706874"/>
              <a:gd name="connsiteY1157" fmla="*/ 2318487 h 3735869"/>
              <a:gd name="connsiteX1158" fmla="*/ 8617114 w 9706874"/>
              <a:gd name="connsiteY1158" fmla="*/ 2339557 h 3735869"/>
              <a:gd name="connsiteX1159" fmla="*/ 8699135 w 9706874"/>
              <a:gd name="connsiteY1159" fmla="*/ 2387484 h 3735869"/>
              <a:gd name="connsiteX1160" fmla="*/ 8574552 w 9706874"/>
              <a:gd name="connsiteY1160" fmla="*/ 2325057 h 3735869"/>
              <a:gd name="connsiteX1161" fmla="*/ 8582326 w 9706874"/>
              <a:gd name="connsiteY1161" fmla="*/ 2318487 h 3735869"/>
              <a:gd name="connsiteX1162" fmla="*/ 175592 w 9706874"/>
              <a:gd name="connsiteY1162" fmla="*/ 2318079 h 3735869"/>
              <a:gd name="connsiteX1163" fmla="*/ 188550 w 9706874"/>
              <a:gd name="connsiteY1163" fmla="*/ 2319348 h 3735869"/>
              <a:gd name="connsiteX1164" fmla="*/ 184777 w 9706874"/>
              <a:gd name="connsiteY1164" fmla="*/ 2319683 h 3735869"/>
              <a:gd name="connsiteX1165" fmla="*/ 181806 w 9706874"/>
              <a:gd name="connsiteY1165" fmla="*/ 2319748 h 3735869"/>
              <a:gd name="connsiteX1166" fmla="*/ 8086165 w 9706874"/>
              <a:gd name="connsiteY1166" fmla="*/ 2312868 h 3735869"/>
              <a:gd name="connsiteX1167" fmla="*/ 8154575 w 9706874"/>
              <a:gd name="connsiteY1167" fmla="*/ 2320210 h 3735869"/>
              <a:gd name="connsiteX1168" fmla="*/ 8204891 w 9706874"/>
              <a:gd name="connsiteY1168" fmla="*/ 2354470 h 3735869"/>
              <a:gd name="connsiteX1169" fmla="*/ 8086165 w 9706874"/>
              <a:gd name="connsiteY1169" fmla="*/ 2312868 h 3735869"/>
              <a:gd name="connsiteX1170" fmla="*/ 5437661 w 9706874"/>
              <a:gd name="connsiteY1170" fmla="*/ 2312868 h 3735869"/>
              <a:gd name="connsiteX1171" fmla="*/ 5440437 w 9706874"/>
              <a:gd name="connsiteY1171" fmla="*/ 2318919 h 3735869"/>
              <a:gd name="connsiteX1172" fmla="*/ 5438178 w 9706874"/>
              <a:gd name="connsiteY1172" fmla="*/ 2323844 h 3735869"/>
              <a:gd name="connsiteX1173" fmla="*/ 5438659 w 9706874"/>
              <a:gd name="connsiteY1173" fmla="*/ 2324623 h 3735869"/>
              <a:gd name="connsiteX1174" fmla="*/ 5425423 w 9706874"/>
              <a:gd name="connsiteY1174" fmla="*/ 2332101 h 3735869"/>
              <a:gd name="connsiteX1175" fmla="*/ 5431051 w 9706874"/>
              <a:gd name="connsiteY1175" fmla="*/ 2319016 h 3735869"/>
              <a:gd name="connsiteX1176" fmla="*/ 5435415 w 9706874"/>
              <a:gd name="connsiteY1176" fmla="*/ 2319477 h 3735869"/>
              <a:gd name="connsiteX1177" fmla="*/ 7974376 w 9706874"/>
              <a:gd name="connsiteY1177" fmla="*/ 2308217 h 3735869"/>
              <a:gd name="connsiteX1178" fmla="*/ 7959184 w 9706874"/>
              <a:gd name="connsiteY1178" fmla="*/ 2320678 h 3735869"/>
              <a:gd name="connsiteX1179" fmla="*/ 7974376 w 9706874"/>
              <a:gd name="connsiteY1179" fmla="*/ 2308217 h 3735869"/>
              <a:gd name="connsiteX1180" fmla="*/ 5446504 w 9706874"/>
              <a:gd name="connsiteY1180" fmla="*/ 2307509 h 3735869"/>
              <a:gd name="connsiteX1181" fmla="*/ 5439100 w 9706874"/>
              <a:gd name="connsiteY1181" fmla="*/ 2312351 h 3735869"/>
              <a:gd name="connsiteX1182" fmla="*/ 5446504 w 9706874"/>
              <a:gd name="connsiteY1182" fmla="*/ 2307509 h 3735869"/>
              <a:gd name="connsiteX1183" fmla="*/ 5018784 w 9706874"/>
              <a:gd name="connsiteY1183" fmla="*/ 2299634 h 3735869"/>
              <a:gd name="connsiteX1184" fmla="*/ 4995981 w 9706874"/>
              <a:gd name="connsiteY1184" fmla="*/ 2304850 h 3735869"/>
              <a:gd name="connsiteX1185" fmla="*/ 4973713 w 9706874"/>
              <a:gd name="connsiteY1185" fmla="*/ 2309297 h 3735869"/>
              <a:gd name="connsiteX1186" fmla="*/ 5008660 w 9706874"/>
              <a:gd name="connsiteY1186" fmla="*/ 2313531 h 3735869"/>
              <a:gd name="connsiteX1187" fmla="*/ 5023795 w 9706874"/>
              <a:gd name="connsiteY1187" fmla="*/ 2311894 h 3735869"/>
              <a:gd name="connsiteX1188" fmla="*/ 5021589 w 9706874"/>
              <a:gd name="connsiteY1188" fmla="*/ 2302289 h 3735869"/>
              <a:gd name="connsiteX1189" fmla="*/ 8074032 w 9706874"/>
              <a:gd name="connsiteY1189" fmla="*/ 2295006 h 3735869"/>
              <a:gd name="connsiteX1190" fmla="*/ 8066626 w 9706874"/>
              <a:gd name="connsiteY1190" fmla="*/ 2307091 h 3735869"/>
              <a:gd name="connsiteX1191" fmla="*/ 8074032 w 9706874"/>
              <a:gd name="connsiteY1191" fmla="*/ 2295006 h 3735869"/>
              <a:gd name="connsiteX1192" fmla="*/ 8551600 w 9706874"/>
              <a:gd name="connsiteY1192" fmla="*/ 2286075 h 3735869"/>
              <a:gd name="connsiteX1193" fmla="*/ 8553835 w 9706874"/>
              <a:gd name="connsiteY1193" fmla="*/ 2307112 h 3735869"/>
              <a:gd name="connsiteX1194" fmla="*/ 8535482 w 9706874"/>
              <a:gd name="connsiteY1194" fmla="*/ 2307112 h 3735869"/>
              <a:gd name="connsiteX1195" fmla="*/ 8551600 w 9706874"/>
              <a:gd name="connsiteY1195" fmla="*/ 2286075 h 3735869"/>
              <a:gd name="connsiteX1196" fmla="*/ 7896669 w 9706874"/>
              <a:gd name="connsiteY1196" fmla="*/ 2284290 h 3735869"/>
              <a:gd name="connsiteX1197" fmla="*/ 7919686 w 9706874"/>
              <a:gd name="connsiteY1197" fmla="*/ 2291659 h 3735869"/>
              <a:gd name="connsiteX1198" fmla="*/ 7896669 w 9706874"/>
              <a:gd name="connsiteY1198" fmla="*/ 2284290 h 3735869"/>
              <a:gd name="connsiteX1199" fmla="*/ 8574117 w 9706874"/>
              <a:gd name="connsiteY1199" fmla="*/ 2284289 h 3735869"/>
              <a:gd name="connsiteX1200" fmla="*/ 8558925 w 9706874"/>
              <a:gd name="connsiteY1200" fmla="*/ 2312473 h 3735869"/>
              <a:gd name="connsiteX1201" fmla="*/ 8574117 w 9706874"/>
              <a:gd name="connsiteY1201" fmla="*/ 2284289 h 3735869"/>
              <a:gd name="connsiteX1202" fmla="*/ 8295953 w 9706874"/>
              <a:gd name="connsiteY1202" fmla="*/ 2283234 h 3735869"/>
              <a:gd name="connsiteX1203" fmla="*/ 8310387 w 9706874"/>
              <a:gd name="connsiteY1203" fmla="*/ 2284452 h 3735869"/>
              <a:gd name="connsiteX1204" fmla="*/ 8287380 w 9706874"/>
              <a:gd name="connsiteY1204" fmla="*/ 2296629 h 3735869"/>
              <a:gd name="connsiteX1205" fmla="*/ 8295953 w 9706874"/>
              <a:gd name="connsiteY1205" fmla="*/ 2283234 h 3735869"/>
              <a:gd name="connsiteX1206" fmla="*/ 8011561 w 9706874"/>
              <a:gd name="connsiteY1206" fmla="*/ 2281147 h 3735869"/>
              <a:gd name="connsiteX1207" fmla="*/ 8031009 w 9706874"/>
              <a:gd name="connsiteY1207" fmla="*/ 2283269 h 3735869"/>
              <a:gd name="connsiteX1208" fmla="*/ 7998256 w 9706874"/>
              <a:gd name="connsiteY1208" fmla="*/ 2295388 h 3735869"/>
              <a:gd name="connsiteX1209" fmla="*/ 8011561 w 9706874"/>
              <a:gd name="connsiteY1209" fmla="*/ 2281147 h 3735869"/>
              <a:gd name="connsiteX1210" fmla="*/ 5076504 w 9706874"/>
              <a:gd name="connsiteY1210" fmla="*/ 2278455 h 3735869"/>
              <a:gd name="connsiteX1211" fmla="*/ 5078219 w 9706874"/>
              <a:gd name="connsiteY1211" fmla="*/ 2279891 h 3735869"/>
              <a:gd name="connsiteX1212" fmla="*/ 5082143 w 9706874"/>
              <a:gd name="connsiteY1212" fmla="*/ 2278486 h 3735869"/>
              <a:gd name="connsiteX1213" fmla="*/ 5252856 w 9706874"/>
              <a:gd name="connsiteY1213" fmla="*/ 2274059 h 3735869"/>
              <a:gd name="connsiteX1214" fmla="*/ 5268814 w 9706874"/>
              <a:gd name="connsiteY1214" fmla="*/ 2283804 h 3735869"/>
              <a:gd name="connsiteX1215" fmla="*/ 5252856 w 9706874"/>
              <a:gd name="connsiteY1215" fmla="*/ 2274059 h 3735869"/>
              <a:gd name="connsiteX1216" fmla="*/ 5790329 w 9706874"/>
              <a:gd name="connsiteY1216" fmla="*/ 2273573 h 3735869"/>
              <a:gd name="connsiteX1217" fmla="*/ 5782925 w 9706874"/>
              <a:gd name="connsiteY1217" fmla="*/ 2283862 h 3735869"/>
              <a:gd name="connsiteX1218" fmla="*/ 5790329 w 9706874"/>
              <a:gd name="connsiteY1218" fmla="*/ 2273573 h 3735869"/>
              <a:gd name="connsiteX1219" fmla="*/ 7990029 w 9706874"/>
              <a:gd name="connsiteY1219" fmla="*/ 2273573 h 3735869"/>
              <a:gd name="connsiteX1220" fmla="*/ 7982625 w 9706874"/>
              <a:gd name="connsiteY1220" fmla="*/ 2283861 h 3735869"/>
              <a:gd name="connsiteX1221" fmla="*/ 7990029 w 9706874"/>
              <a:gd name="connsiteY1221" fmla="*/ 2273573 h 3735869"/>
              <a:gd name="connsiteX1222" fmla="*/ 7379558 w 9706874"/>
              <a:gd name="connsiteY1222" fmla="*/ 2273571 h 3735869"/>
              <a:gd name="connsiteX1223" fmla="*/ 7392229 w 9706874"/>
              <a:gd name="connsiteY1223" fmla="*/ 2273572 h 3735869"/>
              <a:gd name="connsiteX1224" fmla="*/ 7387161 w 9706874"/>
              <a:gd name="connsiteY1224" fmla="*/ 2294616 h 3735869"/>
              <a:gd name="connsiteX1225" fmla="*/ 7377026 w 9706874"/>
              <a:gd name="connsiteY1225" fmla="*/ 2278250 h 3735869"/>
              <a:gd name="connsiteX1226" fmla="*/ 7379558 w 9706874"/>
              <a:gd name="connsiteY1226" fmla="*/ 2273571 h 3735869"/>
              <a:gd name="connsiteX1227" fmla="*/ 5568033 w 9706874"/>
              <a:gd name="connsiteY1227" fmla="*/ 2270390 h 3735869"/>
              <a:gd name="connsiteX1228" fmla="*/ 5579311 w 9706874"/>
              <a:gd name="connsiteY1228" fmla="*/ 2278429 h 3735869"/>
              <a:gd name="connsiteX1229" fmla="*/ 5478173 w 9706874"/>
              <a:gd name="connsiteY1229" fmla="*/ 2299967 h 3735869"/>
              <a:gd name="connsiteX1230" fmla="*/ 5531192 w 9706874"/>
              <a:gd name="connsiteY1230" fmla="*/ 2280821 h 3735869"/>
              <a:gd name="connsiteX1231" fmla="*/ 5568033 w 9706874"/>
              <a:gd name="connsiteY1231" fmla="*/ 2270390 h 3735869"/>
              <a:gd name="connsiteX1232" fmla="*/ 7180230 w 9706874"/>
              <a:gd name="connsiteY1232" fmla="*/ 2266428 h 3735869"/>
              <a:gd name="connsiteX1233" fmla="*/ 7185167 w 9706874"/>
              <a:gd name="connsiteY1233" fmla="*/ 2273688 h 3735869"/>
              <a:gd name="connsiteX1234" fmla="*/ 7177762 w 9706874"/>
              <a:gd name="connsiteY1234" fmla="*/ 2273688 h 3735869"/>
              <a:gd name="connsiteX1235" fmla="*/ 7180230 w 9706874"/>
              <a:gd name="connsiteY1235" fmla="*/ 2266428 h 3735869"/>
              <a:gd name="connsiteX1236" fmla="*/ 7371840 w 9706874"/>
              <a:gd name="connsiteY1236" fmla="*/ 2266250 h 3735869"/>
              <a:gd name="connsiteX1237" fmla="*/ 7376574 w 9706874"/>
              <a:gd name="connsiteY1237" fmla="*/ 2267214 h 3735869"/>
              <a:gd name="connsiteX1238" fmla="*/ 7371164 w 9706874"/>
              <a:gd name="connsiteY1238" fmla="*/ 2274931 h 3735869"/>
              <a:gd name="connsiteX1239" fmla="*/ 7371840 w 9706874"/>
              <a:gd name="connsiteY1239" fmla="*/ 2266250 h 3735869"/>
              <a:gd name="connsiteX1240" fmla="*/ 8261699 w 9706874"/>
              <a:gd name="connsiteY1240" fmla="*/ 2264641 h 3735869"/>
              <a:gd name="connsiteX1241" fmla="*/ 8269371 w 9706874"/>
              <a:gd name="connsiteY1241" fmla="*/ 2283889 h 3735869"/>
              <a:gd name="connsiteX1242" fmla="*/ 8246354 w 9706874"/>
              <a:gd name="connsiteY1242" fmla="*/ 2283889 h 3735869"/>
              <a:gd name="connsiteX1243" fmla="*/ 8261699 w 9706874"/>
              <a:gd name="connsiteY1243" fmla="*/ 2264641 h 3735869"/>
              <a:gd name="connsiteX1244" fmla="*/ 5160818 w 9706874"/>
              <a:gd name="connsiteY1244" fmla="*/ 2263960 h 3735869"/>
              <a:gd name="connsiteX1245" fmla="*/ 5150652 w 9706874"/>
              <a:gd name="connsiteY1245" fmla="*/ 2268803 h 3735869"/>
              <a:gd name="connsiteX1246" fmla="*/ 5121921 w 9706874"/>
              <a:gd name="connsiteY1246" fmla="*/ 2283328 h 3735869"/>
              <a:gd name="connsiteX1247" fmla="*/ 5121921 w 9706874"/>
              <a:gd name="connsiteY1247" fmla="*/ 2307131 h 3735869"/>
              <a:gd name="connsiteX1248" fmla="*/ 5147999 w 9706874"/>
              <a:gd name="connsiteY1248" fmla="*/ 2297853 h 3735869"/>
              <a:gd name="connsiteX1249" fmla="*/ 5168775 w 9706874"/>
              <a:gd name="connsiteY1249" fmla="*/ 2283327 h 3735869"/>
              <a:gd name="connsiteX1250" fmla="*/ 5160818 w 9706874"/>
              <a:gd name="connsiteY1250" fmla="*/ 2263960 h 3735869"/>
              <a:gd name="connsiteX1251" fmla="*/ 5459517 w 9706874"/>
              <a:gd name="connsiteY1251" fmla="*/ 2263159 h 3735869"/>
              <a:gd name="connsiteX1252" fmla="*/ 5469917 w 9706874"/>
              <a:gd name="connsiteY1252" fmla="*/ 2267227 h 3735869"/>
              <a:gd name="connsiteX1253" fmla="*/ 5335117 w 9706874"/>
              <a:gd name="connsiteY1253" fmla="*/ 2317897 h 3735869"/>
              <a:gd name="connsiteX1254" fmla="*/ 5301085 w 9706874"/>
              <a:gd name="connsiteY1254" fmla="*/ 2351948 h 3735869"/>
              <a:gd name="connsiteX1255" fmla="*/ 5287826 w 9706874"/>
              <a:gd name="connsiteY1255" fmla="*/ 2349518 h 3735869"/>
              <a:gd name="connsiteX1256" fmla="*/ 5237884 w 9706874"/>
              <a:gd name="connsiteY1256" fmla="*/ 2349517 h 3735869"/>
              <a:gd name="connsiteX1257" fmla="*/ 5261308 w 9706874"/>
              <a:gd name="connsiteY1257" fmla="*/ 2332490 h 3735869"/>
              <a:gd name="connsiteX1258" fmla="*/ 5266613 w 9706874"/>
              <a:gd name="connsiteY1258" fmla="*/ 2315465 h 3735869"/>
              <a:gd name="connsiteX1259" fmla="*/ 5287827 w 9706874"/>
              <a:gd name="connsiteY1259" fmla="*/ 2308168 h 3735869"/>
              <a:gd name="connsiteX1260" fmla="*/ 5335118 w 9706874"/>
              <a:gd name="connsiteY1260" fmla="*/ 2296413 h 3735869"/>
              <a:gd name="connsiteX1261" fmla="*/ 5356330 w 9706874"/>
              <a:gd name="connsiteY1261" fmla="*/ 2291548 h 3735869"/>
              <a:gd name="connsiteX1262" fmla="*/ 5366937 w 9706874"/>
              <a:gd name="connsiteY1262" fmla="*/ 2284250 h 3735869"/>
              <a:gd name="connsiteX1263" fmla="*/ 5424835 w 9706874"/>
              <a:gd name="connsiteY1263" fmla="*/ 2269659 h 3735869"/>
              <a:gd name="connsiteX1264" fmla="*/ 5459517 w 9706874"/>
              <a:gd name="connsiteY1264" fmla="*/ 2263159 h 3735869"/>
              <a:gd name="connsiteX1265" fmla="*/ 5276794 w 9706874"/>
              <a:gd name="connsiteY1265" fmla="*/ 2261882 h 3735869"/>
              <a:gd name="connsiteX1266" fmla="*/ 5284772 w 9706874"/>
              <a:gd name="connsiteY1266" fmla="*/ 2274060 h 3735869"/>
              <a:gd name="connsiteX1267" fmla="*/ 5276794 w 9706874"/>
              <a:gd name="connsiteY1267" fmla="*/ 2261882 h 3735869"/>
              <a:gd name="connsiteX1268" fmla="*/ 7056230 w 9706874"/>
              <a:gd name="connsiteY1268" fmla="*/ 2261071 h 3735869"/>
              <a:gd name="connsiteX1269" fmla="*/ 7048827 w 9706874"/>
              <a:gd name="connsiteY1269" fmla="*/ 2273170 h 3735869"/>
              <a:gd name="connsiteX1270" fmla="*/ 7056230 w 9706874"/>
              <a:gd name="connsiteY1270" fmla="*/ 2261071 h 3735869"/>
              <a:gd name="connsiteX1271" fmla="*/ 7708694 w 9706874"/>
              <a:gd name="connsiteY1271" fmla="*/ 2261070 h 3735869"/>
              <a:gd name="connsiteX1272" fmla="*/ 7701315 w 9706874"/>
              <a:gd name="connsiteY1272" fmla="*/ 2273170 h 3735869"/>
              <a:gd name="connsiteX1273" fmla="*/ 7708694 w 9706874"/>
              <a:gd name="connsiteY1273" fmla="*/ 2261070 h 3735869"/>
              <a:gd name="connsiteX1274" fmla="*/ 7312144 w 9706874"/>
              <a:gd name="connsiteY1274" fmla="*/ 2261070 h 3735869"/>
              <a:gd name="connsiteX1275" fmla="*/ 7304742 w 9706874"/>
              <a:gd name="connsiteY1275" fmla="*/ 2273171 h 3735869"/>
              <a:gd name="connsiteX1276" fmla="*/ 7312144 w 9706874"/>
              <a:gd name="connsiteY1276" fmla="*/ 2261070 h 3735869"/>
              <a:gd name="connsiteX1277" fmla="*/ 8227514 w 9706874"/>
              <a:gd name="connsiteY1277" fmla="*/ 2261069 h 3735869"/>
              <a:gd name="connsiteX1278" fmla="*/ 8238099 w 9706874"/>
              <a:gd name="connsiteY1278" fmla="*/ 2273170 h 3735869"/>
              <a:gd name="connsiteX1279" fmla="*/ 8224867 w 9706874"/>
              <a:gd name="connsiteY1279" fmla="*/ 2265910 h 3735869"/>
              <a:gd name="connsiteX1280" fmla="*/ 8227514 w 9706874"/>
              <a:gd name="connsiteY1280" fmla="*/ 2261069 h 3735869"/>
              <a:gd name="connsiteX1281" fmla="*/ 9454233 w 9706874"/>
              <a:gd name="connsiteY1281" fmla="*/ 2261069 h 3735869"/>
              <a:gd name="connsiteX1282" fmla="*/ 9466905 w 9706874"/>
              <a:gd name="connsiteY1282" fmla="*/ 2277437 h 3735869"/>
              <a:gd name="connsiteX1283" fmla="*/ 9451699 w 9706874"/>
              <a:gd name="connsiteY1283" fmla="*/ 2282113 h 3735869"/>
              <a:gd name="connsiteX1284" fmla="*/ 9454233 w 9706874"/>
              <a:gd name="connsiteY1284" fmla="*/ 2261069 h 3735869"/>
              <a:gd name="connsiteX1285" fmla="*/ 125824 w 9706874"/>
              <a:gd name="connsiteY1285" fmla="*/ 2260062 h 3735869"/>
              <a:gd name="connsiteX1286" fmla="*/ 131695 w 9706874"/>
              <a:gd name="connsiteY1286" fmla="*/ 2263179 h 3735869"/>
              <a:gd name="connsiteX1287" fmla="*/ 125824 w 9706874"/>
              <a:gd name="connsiteY1287" fmla="*/ 2260062 h 3735869"/>
              <a:gd name="connsiteX1288" fmla="*/ 5470546 w 9706874"/>
              <a:gd name="connsiteY1288" fmla="*/ 2256658 h 3735869"/>
              <a:gd name="connsiteX1289" fmla="*/ 5468403 w 9706874"/>
              <a:gd name="connsiteY1289" fmla="*/ 2260682 h 3735869"/>
              <a:gd name="connsiteX1290" fmla="*/ 5469444 w 9706874"/>
              <a:gd name="connsiteY1290" fmla="*/ 2258727 h 3735869"/>
              <a:gd name="connsiteX1291" fmla="*/ 5471527 w 9706874"/>
              <a:gd name="connsiteY1291" fmla="*/ 2254817 h 3735869"/>
              <a:gd name="connsiteX1292" fmla="*/ 5471179 w 9706874"/>
              <a:gd name="connsiteY1292" fmla="*/ 2255469 h 3735869"/>
              <a:gd name="connsiteX1293" fmla="*/ 5470546 w 9706874"/>
              <a:gd name="connsiteY1293" fmla="*/ 2256658 h 3735869"/>
              <a:gd name="connsiteX1294" fmla="*/ 113960 w 9706874"/>
              <a:gd name="connsiteY1294" fmla="*/ 2252434 h 3735869"/>
              <a:gd name="connsiteX1295" fmla="*/ 109482 w 9706874"/>
              <a:gd name="connsiteY1295" fmla="*/ 2256369 h 3735869"/>
              <a:gd name="connsiteX1296" fmla="*/ 113960 w 9706874"/>
              <a:gd name="connsiteY1296" fmla="*/ 2252434 h 3735869"/>
              <a:gd name="connsiteX1297" fmla="*/ 7110919 w 9706874"/>
              <a:gd name="connsiteY1297" fmla="*/ 2249097 h 3735869"/>
              <a:gd name="connsiteX1298" fmla="*/ 7095710 w 9706874"/>
              <a:gd name="connsiteY1298" fmla="*/ 2260683 h 3735869"/>
              <a:gd name="connsiteX1299" fmla="*/ 7110919 w 9706874"/>
              <a:gd name="connsiteY1299" fmla="*/ 2249097 h 3735869"/>
              <a:gd name="connsiteX1300" fmla="*/ 5305051 w 9706874"/>
              <a:gd name="connsiteY1300" fmla="*/ 2248486 h 3735869"/>
              <a:gd name="connsiteX1301" fmla="*/ 5290090 w 9706874"/>
              <a:gd name="connsiteY1301" fmla="*/ 2249703 h 3735869"/>
              <a:gd name="connsiteX1302" fmla="*/ 5314027 w 9706874"/>
              <a:gd name="connsiteY1302" fmla="*/ 2261882 h 3735869"/>
              <a:gd name="connsiteX1303" fmla="*/ 5305051 w 9706874"/>
              <a:gd name="connsiteY1303" fmla="*/ 2248486 h 3735869"/>
              <a:gd name="connsiteX1304" fmla="*/ 8191348 w 9706874"/>
              <a:gd name="connsiteY1304" fmla="*/ 2247807 h 3735869"/>
              <a:gd name="connsiteX1305" fmla="*/ 8224427 w 9706874"/>
              <a:gd name="connsiteY1305" fmla="*/ 2256686 h 3735869"/>
              <a:gd name="connsiteX1306" fmla="*/ 8179935 w 9706874"/>
              <a:gd name="connsiteY1306" fmla="*/ 2249671 h 3735869"/>
              <a:gd name="connsiteX1307" fmla="*/ 8191348 w 9706874"/>
              <a:gd name="connsiteY1307" fmla="*/ 2247807 h 3735869"/>
              <a:gd name="connsiteX1308" fmla="*/ 5515073 w 9706874"/>
              <a:gd name="connsiteY1308" fmla="*/ 2247419 h 3735869"/>
              <a:gd name="connsiteX1309" fmla="*/ 5532438 w 9706874"/>
              <a:gd name="connsiteY1309" fmla="*/ 2257645 h 3735869"/>
              <a:gd name="connsiteX1310" fmla="*/ 5501614 w 9706874"/>
              <a:gd name="connsiteY1310" fmla="*/ 2262455 h 3735869"/>
              <a:gd name="connsiteX1311" fmla="*/ 5515073 w 9706874"/>
              <a:gd name="connsiteY1311" fmla="*/ 2247419 h 3735869"/>
              <a:gd name="connsiteX1312" fmla="*/ 7947463 w 9706874"/>
              <a:gd name="connsiteY1312" fmla="*/ 2244995 h 3735869"/>
              <a:gd name="connsiteX1313" fmla="*/ 7974357 w 9706874"/>
              <a:gd name="connsiteY1313" fmla="*/ 2274943 h 3735869"/>
              <a:gd name="connsiteX1314" fmla="*/ 7950196 w 9706874"/>
              <a:gd name="connsiteY1314" fmla="*/ 2274944 h 3735869"/>
              <a:gd name="connsiteX1315" fmla="*/ 7947463 w 9706874"/>
              <a:gd name="connsiteY1315" fmla="*/ 2244995 h 3735869"/>
              <a:gd name="connsiteX1316" fmla="*/ 8396514 w 9706874"/>
              <a:gd name="connsiteY1316" fmla="*/ 2240269 h 3735869"/>
              <a:gd name="connsiteX1317" fmla="*/ 8402217 w 9706874"/>
              <a:gd name="connsiteY1317" fmla="*/ 2249949 h 3735869"/>
              <a:gd name="connsiteX1318" fmla="*/ 8387012 w 9706874"/>
              <a:gd name="connsiteY1318" fmla="*/ 2245110 h 3735869"/>
              <a:gd name="connsiteX1319" fmla="*/ 8396514 w 9706874"/>
              <a:gd name="connsiteY1319" fmla="*/ 2240269 h 3735869"/>
              <a:gd name="connsiteX1320" fmla="*/ 5546298 w 9706874"/>
              <a:gd name="connsiteY1320" fmla="*/ 2239709 h 3735869"/>
              <a:gd name="connsiteX1321" fmla="*/ 5555888 w 9706874"/>
              <a:gd name="connsiteY1321" fmla="*/ 2249332 h 3735869"/>
              <a:gd name="connsiteX1322" fmla="*/ 5537545 w 9706874"/>
              <a:gd name="connsiteY1322" fmla="*/ 2248319 h 3735869"/>
              <a:gd name="connsiteX1323" fmla="*/ 5534774 w 9706874"/>
              <a:gd name="connsiteY1323" fmla="*/ 2246066 h 3735869"/>
              <a:gd name="connsiteX1324" fmla="*/ 5535133 w 9706874"/>
              <a:gd name="connsiteY1324" fmla="*/ 2246507 h 3735869"/>
              <a:gd name="connsiteX1325" fmla="*/ 5536367 w 9706874"/>
              <a:gd name="connsiteY1325" fmla="*/ 2249833 h 3735869"/>
              <a:gd name="connsiteX1326" fmla="*/ 5533900 w 9706874"/>
              <a:gd name="connsiteY1326" fmla="*/ 2257093 h 3735869"/>
              <a:gd name="connsiteX1327" fmla="*/ 5531122 w 9706874"/>
              <a:gd name="connsiteY1327" fmla="*/ 2250136 h 3735869"/>
              <a:gd name="connsiteX1328" fmla="*/ 5533764 w 9706874"/>
              <a:gd name="connsiteY1328" fmla="*/ 2245245 h 3735869"/>
              <a:gd name="connsiteX1329" fmla="*/ 5532872 w 9706874"/>
              <a:gd name="connsiteY1329" fmla="*/ 2244521 h 3735869"/>
              <a:gd name="connsiteX1330" fmla="*/ 5546298 w 9706874"/>
              <a:gd name="connsiteY1330" fmla="*/ 2239709 h 3735869"/>
              <a:gd name="connsiteX1331" fmla="*/ 5206626 w 9706874"/>
              <a:gd name="connsiteY1331" fmla="*/ 2237850 h 3735869"/>
              <a:gd name="connsiteX1332" fmla="*/ 5219861 w 9706874"/>
              <a:gd name="connsiteY1332" fmla="*/ 2250149 h 3735869"/>
              <a:gd name="connsiteX1333" fmla="*/ 5206628 w 9706874"/>
              <a:gd name="connsiteY1333" fmla="*/ 2262448 h 3735869"/>
              <a:gd name="connsiteX1334" fmla="*/ 5206626 w 9706874"/>
              <a:gd name="connsiteY1334" fmla="*/ 2237850 h 3735869"/>
              <a:gd name="connsiteX1335" fmla="*/ 9073970 w 9706874"/>
              <a:gd name="connsiteY1335" fmla="*/ 2236254 h 3735869"/>
              <a:gd name="connsiteX1336" fmla="*/ 9066157 w 9706874"/>
              <a:gd name="connsiteY1336" fmla="*/ 2248353 h 3735869"/>
              <a:gd name="connsiteX1337" fmla="*/ 9073970 w 9706874"/>
              <a:gd name="connsiteY1337" fmla="*/ 2236254 h 3735869"/>
              <a:gd name="connsiteX1338" fmla="*/ 9026555 w 9706874"/>
              <a:gd name="connsiteY1338" fmla="*/ 2236254 h 3735869"/>
              <a:gd name="connsiteX1339" fmla="*/ 9018740 w 9706874"/>
              <a:gd name="connsiteY1339" fmla="*/ 2248353 h 3735869"/>
              <a:gd name="connsiteX1340" fmla="*/ 9026555 w 9706874"/>
              <a:gd name="connsiteY1340" fmla="*/ 2236254 h 3735869"/>
              <a:gd name="connsiteX1341" fmla="*/ 7194456 w 9706874"/>
              <a:gd name="connsiteY1341" fmla="*/ 2235918 h 3735869"/>
              <a:gd name="connsiteX1342" fmla="*/ 7202713 w 9706874"/>
              <a:gd name="connsiteY1342" fmla="*/ 2237474 h 3735869"/>
              <a:gd name="connsiteX1343" fmla="*/ 7173855 w 9706874"/>
              <a:gd name="connsiteY1343" fmla="*/ 2249937 h 3735869"/>
              <a:gd name="connsiteX1344" fmla="*/ 7194456 w 9706874"/>
              <a:gd name="connsiteY1344" fmla="*/ 2235918 h 3735869"/>
              <a:gd name="connsiteX1345" fmla="*/ 7912042 w 9706874"/>
              <a:gd name="connsiteY1345" fmla="*/ 2233893 h 3735869"/>
              <a:gd name="connsiteX1346" fmla="*/ 7937246 w 9706874"/>
              <a:gd name="connsiteY1346" fmla="*/ 2237556 h 3735869"/>
              <a:gd name="connsiteX1347" fmla="*/ 7929180 w 9706874"/>
              <a:gd name="connsiteY1347" fmla="*/ 2257091 h 3735869"/>
              <a:gd name="connsiteX1348" fmla="*/ 7915736 w 9706874"/>
              <a:gd name="connsiteY1348" fmla="*/ 2254649 h 3735869"/>
              <a:gd name="connsiteX1349" fmla="*/ 7888857 w 9706874"/>
              <a:gd name="connsiteY1349" fmla="*/ 2244881 h 3735869"/>
              <a:gd name="connsiteX1350" fmla="*/ 7912042 w 9706874"/>
              <a:gd name="connsiteY1350" fmla="*/ 2233893 h 3735869"/>
              <a:gd name="connsiteX1351" fmla="*/ 5098774 w 9706874"/>
              <a:gd name="connsiteY1351" fmla="*/ 2232675 h 3735869"/>
              <a:gd name="connsiteX1352" fmla="*/ 5081238 w 9706874"/>
              <a:gd name="connsiteY1352" fmla="*/ 2240048 h 3735869"/>
              <a:gd name="connsiteX1353" fmla="*/ 5100335 w 9706874"/>
              <a:gd name="connsiteY1353" fmla="*/ 2234872 h 3735869"/>
              <a:gd name="connsiteX1354" fmla="*/ 5099079 w 9706874"/>
              <a:gd name="connsiteY1354" fmla="*/ 2234120 h 3735869"/>
              <a:gd name="connsiteX1355" fmla="*/ 5707365 w 9706874"/>
              <a:gd name="connsiteY1355" fmla="*/ 2232491 h 3735869"/>
              <a:gd name="connsiteX1356" fmla="*/ 5718012 w 9706874"/>
              <a:gd name="connsiteY1356" fmla="*/ 2244781 h 3735869"/>
              <a:gd name="connsiteX1357" fmla="*/ 5638590 w 9706874"/>
              <a:gd name="connsiteY1357" fmla="*/ 2261987 h 3735869"/>
              <a:gd name="connsiteX1358" fmla="*/ 5603981 w 9706874"/>
              <a:gd name="connsiteY1358" fmla="*/ 2269361 h 3735869"/>
              <a:gd name="connsiteX1359" fmla="*/ 5584138 w 9706874"/>
              <a:gd name="connsiteY1359" fmla="*/ 2271781 h 3735869"/>
              <a:gd name="connsiteX1360" fmla="*/ 5578856 w 9706874"/>
              <a:gd name="connsiteY1360" fmla="*/ 2267714 h 3735869"/>
              <a:gd name="connsiteX1361" fmla="*/ 5580895 w 9706874"/>
              <a:gd name="connsiteY1361" fmla="*/ 2274248 h 3735869"/>
              <a:gd name="connsiteX1362" fmla="*/ 5575847 w 9706874"/>
              <a:gd name="connsiteY1362" fmla="*/ 2273381 h 3735869"/>
              <a:gd name="connsiteX1363" fmla="*/ 5578169 w 9706874"/>
              <a:gd name="connsiteY1363" fmla="*/ 2267187 h 3735869"/>
              <a:gd name="connsiteX1364" fmla="*/ 5577802 w 9706874"/>
              <a:gd name="connsiteY1364" fmla="*/ 2266902 h 3735869"/>
              <a:gd name="connsiteX1365" fmla="*/ 5578334 w 9706874"/>
              <a:gd name="connsiteY1365" fmla="*/ 2266744 h 3735869"/>
              <a:gd name="connsiteX1366" fmla="*/ 5578453 w 9706874"/>
              <a:gd name="connsiteY1366" fmla="*/ 2266430 h 3735869"/>
              <a:gd name="connsiteX1367" fmla="*/ 5578533 w 9706874"/>
              <a:gd name="connsiteY1367" fmla="*/ 2266685 h 3735869"/>
              <a:gd name="connsiteX1368" fmla="*/ 5651900 w 9706874"/>
              <a:gd name="connsiteY1368" fmla="*/ 2244782 h 3735869"/>
              <a:gd name="connsiteX1369" fmla="*/ 5688728 w 9706874"/>
              <a:gd name="connsiteY1369" fmla="*/ 2237406 h 3735869"/>
              <a:gd name="connsiteX1370" fmla="*/ 5707365 w 9706874"/>
              <a:gd name="connsiteY1370" fmla="*/ 2232491 h 3735869"/>
              <a:gd name="connsiteX1371" fmla="*/ 5123595 w 9706874"/>
              <a:gd name="connsiteY1371" fmla="*/ 2228566 h 3735869"/>
              <a:gd name="connsiteX1372" fmla="*/ 5103336 w 9706874"/>
              <a:gd name="connsiteY1372" fmla="*/ 2231309 h 3735869"/>
              <a:gd name="connsiteX1373" fmla="*/ 5103885 w 9706874"/>
              <a:gd name="connsiteY1373" fmla="*/ 2233910 h 3735869"/>
              <a:gd name="connsiteX1374" fmla="*/ 9404928 w 9706874"/>
              <a:gd name="connsiteY1374" fmla="*/ 2226561 h 3735869"/>
              <a:gd name="connsiteX1375" fmla="*/ 9427820 w 9706874"/>
              <a:gd name="connsiteY1375" fmla="*/ 2237440 h 3735869"/>
              <a:gd name="connsiteX1376" fmla="*/ 9422612 w 9706874"/>
              <a:gd name="connsiteY1376" fmla="*/ 2257089 h 3735869"/>
              <a:gd name="connsiteX1377" fmla="*/ 9396997 w 9706874"/>
              <a:gd name="connsiteY1377" fmla="*/ 2232529 h 3735869"/>
              <a:gd name="connsiteX1378" fmla="*/ 9404928 w 9706874"/>
              <a:gd name="connsiteY1378" fmla="*/ 2226561 h 3735869"/>
              <a:gd name="connsiteX1379" fmla="*/ 7858155 w 9706874"/>
              <a:gd name="connsiteY1379" fmla="*/ 2225910 h 3735869"/>
              <a:gd name="connsiteX1380" fmla="*/ 7864985 w 9706874"/>
              <a:gd name="connsiteY1380" fmla="*/ 2226359 h 3735869"/>
              <a:gd name="connsiteX1381" fmla="*/ 7841969 w 9706874"/>
              <a:gd name="connsiteY1381" fmla="*/ 2238863 h 3735869"/>
              <a:gd name="connsiteX1382" fmla="*/ 7858155 w 9706874"/>
              <a:gd name="connsiteY1382" fmla="*/ 2225910 h 3735869"/>
              <a:gd name="connsiteX1383" fmla="*/ 5593918 w 9706874"/>
              <a:gd name="connsiteY1383" fmla="*/ 2225909 h 3735869"/>
              <a:gd name="connsiteX1384" fmla="*/ 5600811 w 9706874"/>
              <a:gd name="connsiteY1384" fmla="*/ 2226359 h 3735869"/>
              <a:gd name="connsiteX1385" fmla="*/ 5577801 w 9706874"/>
              <a:gd name="connsiteY1385" fmla="*/ 2238862 h 3735869"/>
              <a:gd name="connsiteX1386" fmla="*/ 5593918 w 9706874"/>
              <a:gd name="connsiteY1386" fmla="*/ 2225909 h 3735869"/>
              <a:gd name="connsiteX1387" fmla="*/ 7873226 w 9706874"/>
              <a:gd name="connsiteY1387" fmla="*/ 2225347 h 3735869"/>
              <a:gd name="connsiteX1388" fmla="*/ 7888420 w 9706874"/>
              <a:gd name="connsiteY1388" fmla="*/ 2232565 h 3735869"/>
              <a:gd name="connsiteX1389" fmla="*/ 7878002 w 9706874"/>
              <a:gd name="connsiteY1389" fmla="*/ 2244594 h 3735869"/>
              <a:gd name="connsiteX1390" fmla="*/ 7873226 w 9706874"/>
              <a:gd name="connsiteY1390" fmla="*/ 2225347 h 3735869"/>
              <a:gd name="connsiteX1391" fmla="*/ 8146315 w 9706874"/>
              <a:gd name="connsiteY1391" fmla="*/ 2225347 h 3735869"/>
              <a:gd name="connsiteX1392" fmla="*/ 8138910 w 9706874"/>
              <a:gd name="connsiteY1392" fmla="*/ 2237447 h 3735869"/>
              <a:gd name="connsiteX1393" fmla="*/ 8146315 w 9706874"/>
              <a:gd name="connsiteY1393" fmla="*/ 2225347 h 3735869"/>
              <a:gd name="connsiteX1394" fmla="*/ 7632940 w 9706874"/>
              <a:gd name="connsiteY1394" fmla="*/ 2225346 h 3735869"/>
              <a:gd name="connsiteX1395" fmla="*/ 7655957 w 9706874"/>
              <a:gd name="connsiteY1395" fmla="*/ 2262443 h 3735869"/>
              <a:gd name="connsiteX1396" fmla="*/ 7632940 w 9706874"/>
              <a:gd name="connsiteY1396" fmla="*/ 2225346 h 3735869"/>
              <a:gd name="connsiteX1397" fmla="*/ 5253101 w 9706874"/>
              <a:gd name="connsiteY1397" fmla="*/ 2225346 h 3735869"/>
              <a:gd name="connsiteX1398" fmla="*/ 5245698 w 9706874"/>
              <a:gd name="connsiteY1398" fmla="*/ 2237447 h 3735869"/>
              <a:gd name="connsiteX1399" fmla="*/ 5253101 w 9706874"/>
              <a:gd name="connsiteY1399" fmla="*/ 2225346 h 3735869"/>
              <a:gd name="connsiteX1400" fmla="*/ 456184 w 9706874"/>
              <a:gd name="connsiteY1400" fmla="*/ 2224373 h 3735869"/>
              <a:gd name="connsiteX1401" fmla="*/ 462056 w 9706874"/>
              <a:gd name="connsiteY1401" fmla="*/ 2227490 h 3735869"/>
              <a:gd name="connsiteX1402" fmla="*/ 456184 w 9706874"/>
              <a:gd name="connsiteY1402" fmla="*/ 2224373 h 3735869"/>
              <a:gd name="connsiteX1403" fmla="*/ 9010062 w 9706874"/>
              <a:gd name="connsiteY1403" fmla="*/ 2223751 h 3735869"/>
              <a:gd name="connsiteX1404" fmla="*/ 9002250 w 9706874"/>
              <a:gd name="connsiteY1404" fmla="*/ 2235851 h 3735869"/>
              <a:gd name="connsiteX1405" fmla="*/ 9010062 w 9706874"/>
              <a:gd name="connsiteY1405" fmla="*/ 2223751 h 3735869"/>
              <a:gd name="connsiteX1406" fmla="*/ 5139879 w 9706874"/>
              <a:gd name="connsiteY1406" fmla="*/ 2221100 h 3735869"/>
              <a:gd name="connsiteX1407" fmla="*/ 5137922 w 9706874"/>
              <a:gd name="connsiteY1407" fmla="*/ 2223843 h 3735869"/>
              <a:gd name="connsiteX1408" fmla="*/ 5137772 w 9706874"/>
              <a:gd name="connsiteY1408" fmla="*/ 2226414 h 3735869"/>
              <a:gd name="connsiteX1409" fmla="*/ 5140444 w 9706874"/>
              <a:gd name="connsiteY1409" fmla="*/ 2225658 h 3735869"/>
              <a:gd name="connsiteX1410" fmla="*/ 5141446 w 9706874"/>
              <a:gd name="connsiteY1410" fmla="*/ 2225086 h 3735869"/>
              <a:gd name="connsiteX1411" fmla="*/ 5139879 w 9706874"/>
              <a:gd name="connsiteY1411" fmla="*/ 2221100 h 3735869"/>
              <a:gd name="connsiteX1412" fmla="*/ 7822300 w 9706874"/>
              <a:gd name="connsiteY1412" fmla="*/ 2214877 h 3735869"/>
              <a:gd name="connsiteX1413" fmla="*/ 7829795 w 9706874"/>
              <a:gd name="connsiteY1413" fmla="*/ 2224949 h 3735869"/>
              <a:gd name="connsiteX1414" fmla="*/ 7810715 w 9706874"/>
              <a:gd name="connsiteY1414" fmla="*/ 2220582 h 3735869"/>
              <a:gd name="connsiteX1415" fmla="*/ 7822300 w 9706874"/>
              <a:gd name="connsiteY1415" fmla="*/ 2214877 h 3735869"/>
              <a:gd name="connsiteX1416" fmla="*/ 8059570 w 9706874"/>
              <a:gd name="connsiteY1416" fmla="*/ 2213758 h 3735869"/>
              <a:gd name="connsiteX1417" fmla="*/ 8066188 w 9706874"/>
              <a:gd name="connsiteY1417" fmla="*/ 2214273 h 3735869"/>
              <a:gd name="connsiteX1418" fmla="*/ 8045138 w 9706874"/>
              <a:gd name="connsiteY1418" fmla="*/ 2226360 h 3735869"/>
              <a:gd name="connsiteX1419" fmla="*/ 8059570 w 9706874"/>
              <a:gd name="connsiteY1419" fmla="*/ 2213758 h 3735869"/>
              <a:gd name="connsiteX1420" fmla="*/ 8107719 w 9706874"/>
              <a:gd name="connsiteY1420" fmla="*/ 2213256 h 3735869"/>
              <a:gd name="connsiteX1421" fmla="*/ 8120902 w 9706874"/>
              <a:gd name="connsiteY1421" fmla="*/ 2224948 h 3735869"/>
              <a:gd name="connsiteX1422" fmla="*/ 8097885 w 9706874"/>
              <a:gd name="connsiteY1422" fmla="*/ 2220584 h 3735869"/>
              <a:gd name="connsiteX1423" fmla="*/ 8102920 w 9706874"/>
              <a:gd name="connsiteY1423" fmla="*/ 2213281 h 3735869"/>
              <a:gd name="connsiteX1424" fmla="*/ 8107719 w 9706874"/>
              <a:gd name="connsiteY1424" fmla="*/ 2213256 h 3735869"/>
              <a:gd name="connsiteX1425" fmla="*/ 5764932 w 9706874"/>
              <a:gd name="connsiteY1425" fmla="*/ 2212844 h 3735869"/>
              <a:gd name="connsiteX1426" fmla="*/ 5757528 w 9706874"/>
              <a:gd name="connsiteY1426" fmla="*/ 2224929 h 3735869"/>
              <a:gd name="connsiteX1427" fmla="*/ 5764932 w 9706874"/>
              <a:gd name="connsiteY1427" fmla="*/ 2212844 h 3735869"/>
              <a:gd name="connsiteX1428" fmla="*/ 5532460 w 9706874"/>
              <a:gd name="connsiteY1428" fmla="*/ 2212843 h 3735869"/>
              <a:gd name="connsiteX1429" fmla="*/ 5525057 w 9706874"/>
              <a:gd name="connsiteY1429" fmla="*/ 2224929 h 3735869"/>
              <a:gd name="connsiteX1430" fmla="*/ 5532460 w 9706874"/>
              <a:gd name="connsiteY1430" fmla="*/ 2212843 h 3735869"/>
              <a:gd name="connsiteX1431" fmla="*/ 7554590 w 9706874"/>
              <a:gd name="connsiteY1431" fmla="*/ 2211388 h 3735869"/>
              <a:gd name="connsiteX1432" fmla="*/ 7558294 w 9706874"/>
              <a:gd name="connsiteY1432" fmla="*/ 2214111 h 3735869"/>
              <a:gd name="connsiteX1433" fmla="*/ 7553357 w 9706874"/>
              <a:gd name="connsiteY1433" fmla="*/ 2221371 h 3735869"/>
              <a:gd name="connsiteX1434" fmla="*/ 7552759 w 9706874"/>
              <a:gd name="connsiteY1434" fmla="*/ 2219612 h 3735869"/>
              <a:gd name="connsiteX1435" fmla="*/ 7548936 w 9706874"/>
              <a:gd name="connsiteY1435" fmla="*/ 2219613 h 3735869"/>
              <a:gd name="connsiteX1436" fmla="*/ 7551001 w 9706874"/>
              <a:gd name="connsiteY1436" fmla="*/ 2214441 h 3735869"/>
              <a:gd name="connsiteX1437" fmla="*/ 7550890 w 9706874"/>
              <a:gd name="connsiteY1437" fmla="*/ 2214111 h 3735869"/>
              <a:gd name="connsiteX1438" fmla="*/ 7551236 w 9706874"/>
              <a:gd name="connsiteY1438" fmla="*/ 2213855 h 3735869"/>
              <a:gd name="connsiteX1439" fmla="*/ 7551641 w 9706874"/>
              <a:gd name="connsiteY1439" fmla="*/ 2212844 h 3735869"/>
              <a:gd name="connsiteX1440" fmla="*/ 7551862 w 9706874"/>
              <a:gd name="connsiteY1440" fmla="*/ 2213396 h 3735869"/>
              <a:gd name="connsiteX1441" fmla="*/ 9043045 w 9706874"/>
              <a:gd name="connsiteY1441" fmla="*/ 2211248 h 3735869"/>
              <a:gd name="connsiteX1442" fmla="*/ 9042031 w 9706874"/>
              <a:gd name="connsiteY1442" fmla="*/ 2215812 h 3735869"/>
              <a:gd name="connsiteX1443" fmla="*/ 9046898 w 9706874"/>
              <a:gd name="connsiteY1443" fmla="*/ 2212843 h 3735869"/>
              <a:gd name="connsiteX1444" fmla="*/ 9039495 w 9706874"/>
              <a:gd name="connsiteY1444" fmla="*/ 2224929 h 3735869"/>
              <a:gd name="connsiteX1445" fmla="*/ 9040464 w 9706874"/>
              <a:gd name="connsiteY1445" fmla="*/ 2220376 h 3735869"/>
              <a:gd name="connsiteX1446" fmla="*/ 9035235 w 9706874"/>
              <a:gd name="connsiteY1446" fmla="*/ 2223347 h 3735869"/>
              <a:gd name="connsiteX1447" fmla="*/ 9043045 w 9706874"/>
              <a:gd name="connsiteY1447" fmla="*/ 2211248 h 3735869"/>
              <a:gd name="connsiteX1448" fmla="*/ 5641987 w 9706874"/>
              <a:gd name="connsiteY1448" fmla="*/ 2205698 h 3735869"/>
              <a:gd name="connsiteX1449" fmla="*/ 5649658 w 9706874"/>
              <a:gd name="connsiteY1449" fmla="*/ 2224937 h 3735869"/>
              <a:gd name="connsiteX1450" fmla="*/ 5626641 w 9706874"/>
              <a:gd name="connsiteY1450" fmla="*/ 2224937 h 3735869"/>
              <a:gd name="connsiteX1451" fmla="*/ 5641987 w 9706874"/>
              <a:gd name="connsiteY1451" fmla="*/ 2205698 h 3735869"/>
              <a:gd name="connsiteX1452" fmla="*/ 8015572 w 9706874"/>
              <a:gd name="connsiteY1452" fmla="*/ 2204546 h 3735869"/>
              <a:gd name="connsiteX1453" fmla="*/ 8021275 w 9706874"/>
              <a:gd name="connsiteY1453" fmla="*/ 2214225 h 3735869"/>
              <a:gd name="connsiteX1454" fmla="*/ 8006069 w 9706874"/>
              <a:gd name="connsiteY1454" fmla="*/ 2209387 h 3735869"/>
              <a:gd name="connsiteX1455" fmla="*/ 8015572 w 9706874"/>
              <a:gd name="connsiteY1455" fmla="*/ 2204546 h 3735869"/>
              <a:gd name="connsiteX1456" fmla="*/ 5929007 w 9706874"/>
              <a:gd name="connsiteY1456" fmla="*/ 2204444 h 3735869"/>
              <a:gd name="connsiteX1457" fmla="*/ 5913813 w 9706874"/>
              <a:gd name="connsiteY1457" fmla="*/ 2213712 h 3735869"/>
              <a:gd name="connsiteX1458" fmla="*/ 5929007 w 9706874"/>
              <a:gd name="connsiteY1458" fmla="*/ 2204444 h 3735869"/>
              <a:gd name="connsiteX1459" fmla="*/ 9378141 w 9706874"/>
              <a:gd name="connsiteY1459" fmla="*/ 2203913 h 3735869"/>
              <a:gd name="connsiteX1460" fmla="*/ 9396560 w 9706874"/>
              <a:gd name="connsiteY1460" fmla="*/ 2220583 h 3735869"/>
              <a:gd name="connsiteX1461" fmla="*/ 9375510 w 9706874"/>
              <a:gd name="connsiteY1461" fmla="*/ 2208676 h 3735869"/>
              <a:gd name="connsiteX1462" fmla="*/ 9378141 w 9706874"/>
              <a:gd name="connsiteY1462" fmla="*/ 2203913 h 3735869"/>
              <a:gd name="connsiteX1463" fmla="*/ 8903911 w 9706874"/>
              <a:gd name="connsiteY1463" fmla="*/ 2203912 h 3735869"/>
              <a:gd name="connsiteX1464" fmla="*/ 8914048 w 9706874"/>
              <a:gd name="connsiteY1464" fmla="*/ 2214201 h 3735869"/>
              <a:gd name="connsiteX1465" fmla="*/ 8898843 w 9706874"/>
              <a:gd name="connsiteY1465" fmla="*/ 2209056 h 3735869"/>
              <a:gd name="connsiteX1466" fmla="*/ 8903911 w 9706874"/>
              <a:gd name="connsiteY1466" fmla="*/ 2203912 h 3735869"/>
              <a:gd name="connsiteX1467" fmla="*/ 5795675 w 9706874"/>
              <a:gd name="connsiteY1467" fmla="*/ 2202424 h 3735869"/>
              <a:gd name="connsiteX1468" fmla="*/ 5805912 w 9706874"/>
              <a:gd name="connsiteY1468" fmla="*/ 2213439 h 3735869"/>
              <a:gd name="connsiteX1469" fmla="*/ 5789534 w 9706874"/>
              <a:gd name="connsiteY1469" fmla="*/ 2227332 h 3735869"/>
              <a:gd name="connsiteX1470" fmla="*/ 5773157 w 9706874"/>
              <a:gd name="connsiteY1470" fmla="*/ 2236858 h 3735869"/>
              <a:gd name="connsiteX1471" fmla="*/ 5781344 w 9706874"/>
              <a:gd name="connsiteY1471" fmla="*/ 2203912 h 3735869"/>
              <a:gd name="connsiteX1472" fmla="*/ 5795675 w 9706874"/>
              <a:gd name="connsiteY1472" fmla="*/ 2202424 h 3735869"/>
              <a:gd name="connsiteX1473" fmla="*/ 5684172 w 9706874"/>
              <a:gd name="connsiteY1473" fmla="*/ 2195139 h 3735869"/>
              <a:gd name="connsiteX1474" fmla="*/ 5692835 w 9706874"/>
              <a:gd name="connsiteY1474" fmla="*/ 2195693 h 3735869"/>
              <a:gd name="connsiteX1475" fmla="*/ 5702389 w 9706874"/>
              <a:gd name="connsiteY1475" fmla="*/ 2206434 h 3735869"/>
              <a:gd name="connsiteX1476" fmla="*/ 5657899 w 9706874"/>
              <a:gd name="connsiteY1476" fmla="*/ 2208830 h 3735869"/>
              <a:gd name="connsiteX1477" fmla="*/ 5684172 w 9706874"/>
              <a:gd name="connsiteY1477" fmla="*/ 2195139 h 3735869"/>
              <a:gd name="connsiteX1478" fmla="*/ 7778898 w 9706874"/>
              <a:gd name="connsiteY1478" fmla="*/ 2194983 h 3735869"/>
              <a:gd name="connsiteX1479" fmla="*/ 7810272 w 9706874"/>
              <a:gd name="connsiteY1479" fmla="*/ 2209821 h 3735869"/>
              <a:gd name="connsiteX1480" fmla="*/ 7773594 w 9706874"/>
              <a:gd name="connsiteY1480" fmla="*/ 2214769 h 3735869"/>
              <a:gd name="connsiteX1481" fmla="*/ 7778898 w 9706874"/>
              <a:gd name="connsiteY1481" fmla="*/ 2194983 h 3735869"/>
              <a:gd name="connsiteX1482" fmla="*/ 8883213 w 9706874"/>
              <a:gd name="connsiteY1482" fmla="*/ 2191409 h 3735869"/>
              <a:gd name="connsiteX1483" fmla="*/ 8898408 w 9706874"/>
              <a:gd name="connsiteY1483" fmla="*/ 2196250 h 3735869"/>
              <a:gd name="connsiteX1484" fmla="*/ 8883213 w 9706874"/>
              <a:gd name="connsiteY1484" fmla="*/ 2191409 h 3735869"/>
              <a:gd name="connsiteX1485" fmla="*/ 5718458 w 9706874"/>
              <a:gd name="connsiteY1485" fmla="*/ 2191409 h 3735869"/>
              <a:gd name="connsiteX1486" fmla="*/ 5733662 w 9706874"/>
              <a:gd name="connsiteY1486" fmla="*/ 2203509 h 3735869"/>
              <a:gd name="connsiteX1487" fmla="*/ 5718458 w 9706874"/>
              <a:gd name="connsiteY1487" fmla="*/ 2191409 h 3735869"/>
              <a:gd name="connsiteX1488" fmla="*/ 7733387 w 9706874"/>
              <a:gd name="connsiteY1488" fmla="*/ 2190264 h 3735869"/>
              <a:gd name="connsiteX1489" fmla="*/ 7747774 w 9706874"/>
              <a:gd name="connsiteY1489" fmla="*/ 2191463 h 3735869"/>
              <a:gd name="connsiteX1490" fmla="*/ 7724757 w 9706874"/>
              <a:gd name="connsiteY1490" fmla="*/ 2203459 h 3735869"/>
              <a:gd name="connsiteX1491" fmla="*/ 7733387 w 9706874"/>
              <a:gd name="connsiteY1491" fmla="*/ 2190264 h 3735869"/>
              <a:gd name="connsiteX1492" fmla="*/ 5596144 w 9706874"/>
              <a:gd name="connsiteY1492" fmla="*/ 2190264 h 3735869"/>
              <a:gd name="connsiteX1493" fmla="*/ 5610580 w 9706874"/>
              <a:gd name="connsiteY1493" fmla="*/ 2191463 h 3735869"/>
              <a:gd name="connsiteX1494" fmla="*/ 5587570 w 9706874"/>
              <a:gd name="connsiteY1494" fmla="*/ 2203460 h 3735869"/>
              <a:gd name="connsiteX1495" fmla="*/ 5596144 w 9706874"/>
              <a:gd name="connsiteY1495" fmla="*/ 2190264 h 3735869"/>
              <a:gd name="connsiteX1496" fmla="*/ 7033960 w 9706874"/>
              <a:gd name="connsiteY1496" fmla="*/ 2190263 h 3735869"/>
              <a:gd name="connsiteX1497" fmla="*/ 7048394 w 9706874"/>
              <a:gd name="connsiteY1497" fmla="*/ 2191463 h 3735869"/>
              <a:gd name="connsiteX1498" fmla="*/ 7025385 w 9706874"/>
              <a:gd name="connsiteY1498" fmla="*/ 2203460 h 3735869"/>
              <a:gd name="connsiteX1499" fmla="*/ 7033960 w 9706874"/>
              <a:gd name="connsiteY1499" fmla="*/ 2190263 h 3735869"/>
              <a:gd name="connsiteX1500" fmla="*/ 8958119 w 9706874"/>
              <a:gd name="connsiteY1500" fmla="*/ 2189813 h 3735869"/>
              <a:gd name="connsiteX1501" fmla="*/ 8968817 w 9706874"/>
              <a:gd name="connsiteY1501" fmla="*/ 2195057 h 3735869"/>
              <a:gd name="connsiteX1502" fmla="*/ 8952772 w 9706874"/>
              <a:gd name="connsiteY1502" fmla="*/ 2195057 h 3735869"/>
              <a:gd name="connsiteX1503" fmla="*/ 8958119 w 9706874"/>
              <a:gd name="connsiteY1503" fmla="*/ 2189813 h 3735869"/>
              <a:gd name="connsiteX1504" fmla="*/ 8650305 w 9706874"/>
              <a:gd name="connsiteY1504" fmla="*/ 2184266 h 3735869"/>
              <a:gd name="connsiteX1505" fmla="*/ 8658120 w 9706874"/>
              <a:gd name="connsiteY1505" fmla="*/ 2214214 h 3735869"/>
              <a:gd name="connsiteX1506" fmla="*/ 8627299 w 9706874"/>
              <a:gd name="connsiteY1506" fmla="*/ 2184266 h 3735869"/>
              <a:gd name="connsiteX1507" fmla="*/ 8650305 w 9706874"/>
              <a:gd name="connsiteY1507" fmla="*/ 2184266 h 3735869"/>
              <a:gd name="connsiteX1508" fmla="*/ 7951369 w 9706874"/>
              <a:gd name="connsiteY1508" fmla="*/ 2184265 h 3735869"/>
              <a:gd name="connsiteX1509" fmla="*/ 8007572 w 9706874"/>
              <a:gd name="connsiteY1509" fmla="*/ 2195956 h 3735869"/>
              <a:gd name="connsiteX1510" fmla="*/ 7983293 w 9706874"/>
              <a:gd name="connsiteY1510" fmla="*/ 2195956 h 3735869"/>
              <a:gd name="connsiteX1511" fmla="*/ 7951369 w 9706874"/>
              <a:gd name="connsiteY1511" fmla="*/ 2184265 h 3735869"/>
              <a:gd name="connsiteX1512" fmla="*/ 8938340 w 9706874"/>
              <a:gd name="connsiteY1512" fmla="*/ 2179097 h 3735869"/>
              <a:gd name="connsiteX1513" fmla="*/ 8952305 w 9706874"/>
              <a:gd name="connsiteY1513" fmla="*/ 2183732 h 3735869"/>
              <a:gd name="connsiteX1514" fmla="*/ 8938340 w 9706874"/>
              <a:gd name="connsiteY1514" fmla="*/ 2179097 h 3735869"/>
              <a:gd name="connsiteX1515" fmla="*/ 8052954 w 9706874"/>
              <a:gd name="connsiteY1515" fmla="*/ 2178906 h 3735869"/>
              <a:gd name="connsiteX1516" fmla="*/ 8096129 w 9706874"/>
              <a:gd name="connsiteY1516" fmla="*/ 2212446 h 3735869"/>
              <a:gd name="connsiteX1517" fmla="*/ 8069144 w 9706874"/>
              <a:gd name="connsiteY1517" fmla="*/ 2202862 h 3735869"/>
              <a:gd name="connsiteX1518" fmla="*/ 8052953 w 9706874"/>
              <a:gd name="connsiteY1518" fmla="*/ 2202863 h 3735869"/>
              <a:gd name="connsiteX1519" fmla="*/ 8052954 w 9706874"/>
              <a:gd name="connsiteY1519" fmla="*/ 2178906 h 3735869"/>
              <a:gd name="connsiteX1520" fmla="*/ 8981570 w 9706874"/>
              <a:gd name="connsiteY1520" fmla="*/ 2178905 h 3735869"/>
              <a:gd name="connsiteX1521" fmla="*/ 8988813 w 9706874"/>
              <a:gd name="connsiteY1521" fmla="*/ 2181846 h 3735869"/>
              <a:gd name="connsiteX1522" fmla="*/ 8993570 w 9706874"/>
              <a:gd name="connsiteY1522" fmla="*/ 2179098 h 3735869"/>
              <a:gd name="connsiteX1523" fmla="*/ 8992622 w 9706874"/>
              <a:gd name="connsiteY1523" fmla="*/ 2183393 h 3735869"/>
              <a:gd name="connsiteX1524" fmla="*/ 8999988 w 9706874"/>
              <a:gd name="connsiteY1524" fmla="*/ 2186383 h 3735869"/>
              <a:gd name="connsiteX1525" fmla="*/ 8989463 w 9706874"/>
              <a:gd name="connsiteY1525" fmla="*/ 2191055 h 3735869"/>
              <a:gd name="connsiteX1526" fmla="*/ 8987538 w 9706874"/>
              <a:gd name="connsiteY1526" fmla="*/ 2190201 h 3735869"/>
              <a:gd name="connsiteX1527" fmla="*/ 8985755 w 9706874"/>
              <a:gd name="connsiteY1527" fmla="*/ 2191183 h 3735869"/>
              <a:gd name="connsiteX1528" fmla="*/ 8986118 w 9706874"/>
              <a:gd name="connsiteY1528" fmla="*/ 2189572 h 3735869"/>
              <a:gd name="connsiteX1529" fmla="*/ 8978937 w 9706874"/>
              <a:gd name="connsiteY1529" fmla="*/ 2186383 h 3735869"/>
              <a:gd name="connsiteX1530" fmla="*/ 8981570 w 9706874"/>
              <a:gd name="connsiteY1530" fmla="*/ 2178905 h 3735869"/>
              <a:gd name="connsiteX1531" fmla="*/ 5521421 w 9706874"/>
              <a:gd name="connsiteY1531" fmla="*/ 2176627 h 3735869"/>
              <a:gd name="connsiteX1532" fmla="*/ 5515840 w 9706874"/>
              <a:gd name="connsiteY1532" fmla="*/ 2177081 h 3735869"/>
              <a:gd name="connsiteX1533" fmla="*/ 5482239 w 9706874"/>
              <a:gd name="connsiteY1533" fmla="*/ 2178023 h 3735869"/>
              <a:gd name="connsiteX1534" fmla="*/ 5371249 w 9706874"/>
              <a:gd name="connsiteY1534" fmla="*/ 2193753 h 3735869"/>
              <a:gd name="connsiteX1535" fmla="*/ 5361455 w 9706874"/>
              <a:gd name="connsiteY1535" fmla="*/ 2208701 h 3735869"/>
              <a:gd name="connsiteX1536" fmla="*/ 5520141 w 9706874"/>
              <a:gd name="connsiteY1536" fmla="*/ 2177039 h 3735869"/>
              <a:gd name="connsiteX1537" fmla="*/ 7700902 w 9706874"/>
              <a:gd name="connsiteY1537" fmla="*/ 2169976 h 3735869"/>
              <a:gd name="connsiteX1538" fmla="*/ 7693499 w 9706874"/>
              <a:gd name="connsiteY1538" fmla="*/ 2180264 h 3735869"/>
              <a:gd name="connsiteX1539" fmla="*/ 7700902 w 9706874"/>
              <a:gd name="connsiteY1539" fmla="*/ 2169976 h 3735869"/>
              <a:gd name="connsiteX1540" fmla="*/ 8963308 w 9706874"/>
              <a:gd name="connsiteY1540" fmla="*/ 2169976 h 3735869"/>
              <a:gd name="connsiteX1541" fmla="*/ 8978503 w 9706874"/>
              <a:gd name="connsiteY1541" fmla="*/ 2174816 h 3735869"/>
              <a:gd name="connsiteX1542" fmla="*/ 8963308 w 9706874"/>
              <a:gd name="connsiteY1542" fmla="*/ 2169976 h 3735869"/>
              <a:gd name="connsiteX1543" fmla="*/ 6884319 w 9706874"/>
              <a:gd name="connsiteY1543" fmla="*/ 2169976 h 3735869"/>
              <a:gd name="connsiteX1544" fmla="*/ 6876915 w 9706874"/>
              <a:gd name="connsiteY1544" fmla="*/ 2180264 h 3735869"/>
              <a:gd name="connsiteX1545" fmla="*/ 6884319 w 9706874"/>
              <a:gd name="connsiteY1545" fmla="*/ 2169976 h 3735869"/>
              <a:gd name="connsiteX1546" fmla="*/ 6263088 w 9706874"/>
              <a:gd name="connsiteY1546" fmla="*/ 2169976 h 3735869"/>
              <a:gd name="connsiteX1547" fmla="*/ 6255684 w 9706874"/>
              <a:gd name="connsiteY1547" fmla="*/ 2180266 h 3735869"/>
              <a:gd name="connsiteX1548" fmla="*/ 6263088 w 9706874"/>
              <a:gd name="connsiteY1548" fmla="*/ 2169976 h 3735869"/>
              <a:gd name="connsiteX1549" fmla="*/ 7376614 w 9706874"/>
              <a:gd name="connsiteY1549" fmla="*/ 2169975 h 3735869"/>
              <a:gd name="connsiteX1550" fmla="*/ 7369210 w 9706874"/>
              <a:gd name="connsiteY1550" fmla="*/ 2180264 h 3735869"/>
              <a:gd name="connsiteX1551" fmla="*/ 7376614 w 9706874"/>
              <a:gd name="connsiteY1551" fmla="*/ 2169975 h 3735869"/>
              <a:gd name="connsiteX1552" fmla="*/ 8567334 w 9706874"/>
              <a:gd name="connsiteY1552" fmla="*/ 2168382 h 3735869"/>
              <a:gd name="connsiteX1553" fmla="*/ 8574118 w 9706874"/>
              <a:gd name="connsiteY1553" fmla="*/ 2178519 h 3735869"/>
              <a:gd name="connsiteX1554" fmla="*/ 8558924 w 9706874"/>
              <a:gd name="connsiteY1554" fmla="*/ 2173886 h 3735869"/>
              <a:gd name="connsiteX1555" fmla="*/ 8567334 w 9706874"/>
              <a:gd name="connsiteY1555" fmla="*/ 2168382 h 3735869"/>
              <a:gd name="connsiteX1556" fmla="*/ 7935064 w 9706874"/>
              <a:gd name="connsiteY1556" fmla="*/ 2168261 h 3735869"/>
              <a:gd name="connsiteX1557" fmla="*/ 7947008 w 9706874"/>
              <a:gd name="connsiteY1557" fmla="*/ 2180292 h 3735869"/>
              <a:gd name="connsiteX1558" fmla="*/ 7914253 w 9706874"/>
              <a:gd name="connsiteY1558" fmla="*/ 2175480 h 3735869"/>
              <a:gd name="connsiteX1559" fmla="*/ 7916980 w 9706874"/>
              <a:gd name="connsiteY1559" fmla="*/ 2170669 h 3735869"/>
              <a:gd name="connsiteX1560" fmla="*/ 7935064 w 9706874"/>
              <a:gd name="connsiteY1560" fmla="*/ 2168261 h 3735869"/>
              <a:gd name="connsiteX1561" fmla="*/ 5560717 w 9706874"/>
              <a:gd name="connsiteY1561" fmla="*/ 2163541 h 3735869"/>
              <a:gd name="connsiteX1562" fmla="*/ 5538925 w 9706874"/>
              <a:gd name="connsiteY1562" fmla="*/ 2167455 h 3735869"/>
              <a:gd name="connsiteX1563" fmla="*/ 5531972 w 9706874"/>
              <a:gd name="connsiteY1563" fmla="*/ 2171130 h 3735869"/>
              <a:gd name="connsiteX1564" fmla="*/ 5543092 w 9706874"/>
              <a:gd name="connsiteY1564" fmla="*/ 2169665 h 3735869"/>
              <a:gd name="connsiteX1565" fmla="*/ 5555990 w 9706874"/>
              <a:gd name="connsiteY1565" fmla="*/ 2165520 h 3735869"/>
              <a:gd name="connsiteX1566" fmla="*/ 6807099 w 9706874"/>
              <a:gd name="connsiteY1566" fmla="*/ 2162831 h 3735869"/>
              <a:gd name="connsiteX1567" fmla="*/ 6812035 w 9706874"/>
              <a:gd name="connsiteY1567" fmla="*/ 2170091 h 3735869"/>
              <a:gd name="connsiteX1568" fmla="*/ 6804633 w 9706874"/>
              <a:gd name="connsiteY1568" fmla="*/ 2170090 h 3735869"/>
              <a:gd name="connsiteX1569" fmla="*/ 6807099 w 9706874"/>
              <a:gd name="connsiteY1569" fmla="*/ 2162831 h 3735869"/>
              <a:gd name="connsiteX1570" fmla="*/ 5098078 w 9706874"/>
              <a:gd name="connsiteY1570" fmla="*/ 2158932 h 3735869"/>
              <a:gd name="connsiteX1571" fmla="*/ 5095766 w 9706874"/>
              <a:gd name="connsiteY1571" fmla="*/ 2160116 h 3735869"/>
              <a:gd name="connsiteX1572" fmla="*/ 5097985 w 9706874"/>
              <a:gd name="connsiteY1572" fmla="*/ 2160097 h 3735869"/>
              <a:gd name="connsiteX1573" fmla="*/ 6046654 w 9706874"/>
              <a:gd name="connsiteY1573" fmla="*/ 2158004 h 3735869"/>
              <a:gd name="connsiteX1574" fmla="*/ 6061861 w 9706874"/>
              <a:gd name="connsiteY1574" fmla="*/ 2169590 h 3735869"/>
              <a:gd name="connsiteX1575" fmla="*/ 6046654 w 9706874"/>
              <a:gd name="connsiteY1575" fmla="*/ 2158004 h 3735869"/>
              <a:gd name="connsiteX1576" fmla="*/ 7896670 w 9706874"/>
              <a:gd name="connsiteY1576" fmla="*/ 2157473 h 3735869"/>
              <a:gd name="connsiteX1577" fmla="*/ 7911876 w 9706874"/>
              <a:gd name="connsiteY1577" fmla="*/ 2162314 h 3735869"/>
              <a:gd name="connsiteX1578" fmla="*/ 7896670 w 9706874"/>
              <a:gd name="connsiteY1578" fmla="*/ 2157473 h 3735869"/>
              <a:gd name="connsiteX1579" fmla="*/ 7421542 w 9706874"/>
              <a:gd name="connsiteY1579" fmla="*/ 2157473 h 3735869"/>
              <a:gd name="connsiteX1580" fmla="*/ 7414141 w 9706874"/>
              <a:gd name="connsiteY1580" fmla="*/ 2169574 h 3735869"/>
              <a:gd name="connsiteX1581" fmla="*/ 7421542 w 9706874"/>
              <a:gd name="connsiteY1581" fmla="*/ 2157473 h 3735869"/>
              <a:gd name="connsiteX1582" fmla="*/ 6823745 w 9706874"/>
              <a:gd name="connsiteY1582" fmla="*/ 2157472 h 3735869"/>
              <a:gd name="connsiteX1583" fmla="*/ 6813607 w 9706874"/>
              <a:gd name="connsiteY1583" fmla="*/ 2169573 h 3735869"/>
              <a:gd name="connsiteX1584" fmla="*/ 6808540 w 9706874"/>
              <a:gd name="connsiteY1584" fmla="*/ 2162314 h 3735869"/>
              <a:gd name="connsiteX1585" fmla="*/ 6823745 w 9706874"/>
              <a:gd name="connsiteY1585" fmla="*/ 2157472 h 3735869"/>
              <a:gd name="connsiteX1586" fmla="*/ 6232241 w 9706874"/>
              <a:gd name="connsiteY1586" fmla="*/ 2157471 h 3735869"/>
              <a:gd name="connsiteX1587" fmla="*/ 6245476 w 9706874"/>
              <a:gd name="connsiteY1587" fmla="*/ 2166825 h 3735869"/>
              <a:gd name="connsiteX1588" fmla="*/ 6232243 w 9706874"/>
              <a:gd name="connsiteY1588" fmla="*/ 2178516 h 3735869"/>
              <a:gd name="connsiteX1589" fmla="*/ 6232241 w 9706874"/>
              <a:gd name="connsiteY1589" fmla="*/ 2157471 h 3735869"/>
              <a:gd name="connsiteX1590" fmla="*/ 8589459 w 9706874"/>
              <a:gd name="connsiteY1590" fmla="*/ 2156947 h 3735869"/>
              <a:gd name="connsiteX1591" fmla="*/ 8611233 w 9706874"/>
              <a:gd name="connsiteY1591" fmla="*/ 2174928 h 3735869"/>
              <a:gd name="connsiteX1592" fmla="*/ 8582366 w 9706874"/>
              <a:gd name="connsiteY1592" fmla="*/ 2162750 h 3735869"/>
              <a:gd name="connsiteX1593" fmla="*/ 8589459 w 9706874"/>
              <a:gd name="connsiteY1593" fmla="*/ 2156947 h 3735869"/>
              <a:gd name="connsiteX1594" fmla="*/ 8915383 w 9706874"/>
              <a:gd name="connsiteY1594" fmla="*/ 2156584 h 3735869"/>
              <a:gd name="connsiteX1595" fmla="*/ 8918726 w 9706874"/>
              <a:gd name="connsiteY1595" fmla="*/ 2164061 h 3735869"/>
              <a:gd name="connsiteX1596" fmla="*/ 8905352 w 9706874"/>
              <a:gd name="connsiteY1596" fmla="*/ 2161568 h 3735869"/>
              <a:gd name="connsiteX1597" fmla="*/ 8908028 w 9706874"/>
              <a:gd name="connsiteY1597" fmla="*/ 2156585 h 3735869"/>
              <a:gd name="connsiteX1598" fmla="*/ 8915383 w 9706874"/>
              <a:gd name="connsiteY1598" fmla="*/ 2156584 h 3735869"/>
              <a:gd name="connsiteX1599" fmla="*/ 8954553 w 9706874"/>
              <a:gd name="connsiteY1599" fmla="*/ 2156071 h 3735869"/>
              <a:gd name="connsiteX1600" fmla="*/ 8960571 w 9706874"/>
              <a:gd name="connsiteY1600" fmla="*/ 2166207 h 3735869"/>
              <a:gd name="connsiteX1601" fmla="*/ 8944525 w 9706874"/>
              <a:gd name="connsiteY1601" fmla="*/ 2161574 h 3735869"/>
              <a:gd name="connsiteX1602" fmla="*/ 8954553 w 9706874"/>
              <a:gd name="connsiteY1602" fmla="*/ 2156071 h 3735869"/>
              <a:gd name="connsiteX1603" fmla="*/ 9469777 w 9706874"/>
              <a:gd name="connsiteY1603" fmla="*/ 2155877 h 3735869"/>
              <a:gd name="connsiteX1604" fmla="*/ 9461987 w 9706874"/>
              <a:gd name="connsiteY1604" fmla="*/ 2166165 h 3735869"/>
              <a:gd name="connsiteX1605" fmla="*/ 9469777 w 9706874"/>
              <a:gd name="connsiteY1605" fmla="*/ 2155877 h 3735869"/>
              <a:gd name="connsiteX1606" fmla="*/ 5015125 w 9706874"/>
              <a:gd name="connsiteY1606" fmla="*/ 2155572 h 3735869"/>
              <a:gd name="connsiteX1607" fmla="*/ 5007198 w 9706874"/>
              <a:gd name="connsiteY1607" fmla="*/ 2158507 h 3735869"/>
              <a:gd name="connsiteX1608" fmla="*/ 5007793 w 9706874"/>
              <a:gd name="connsiteY1608" fmla="*/ 2160487 h 3735869"/>
              <a:gd name="connsiteX1609" fmla="*/ 5015240 w 9706874"/>
              <a:gd name="connsiteY1609" fmla="*/ 2161047 h 3735869"/>
              <a:gd name="connsiteX1610" fmla="*/ 5019185 w 9706874"/>
              <a:gd name="connsiteY1610" fmla="*/ 2160352 h 3735869"/>
              <a:gd name="connsiteX1611" fmla="*/ 5011270 w 9706874"/>
              <a:gd name="connsiteY1611" fmla="*/ 2158060 h 3735869"/>
              <a:gd name="connsiteX1612" fmla="*/ 5111681 w 9706874"/>
              <a:gd name="connsiteY1612" fmla="*/ 2153616 h 3735869"/>
              <a:gd name="connsiteX1613" fmla="*/ 5106380 w 9706874"/>
              <a:gd name="connsiteY1613" fmla="*/ 2154678 h 3735869"/>
              <a:gd name="connsiteX1614" fmla="*/ 5105853 w 9706874"/>
              <a:gd name="connsiteY1614" fmla="*/ 2154948 h 3735869"/>
              <a:gd name="connsiteX1615" fmla="*/ 5106020 w 9706874"/>
              <a:gd name="connsiteY1615" fmla="*/ 2155543 h 3735869"/>
              <a:gd name="connsiteX1616" fmla="*/ 5104919 w 9706874"/>
              <a:gd name="connsiteY1616" fmla="*/ 2160037 h 3735869"/>
              <a:gd name="connsiteX1617" fmla="*/ 5107471 w 9706874"/>
              <a:gd name="connsiteY1617" fmla="*/ 2160015 h 3735869"/>
              <a:gd name="connsiteX1618" fmla="*/ 5117141 w 9706874"/>
              <a:gd name="connsiteY1618" fmla="*/ 2154443 h 3735869"/>
              <a:gd name="connsiteX1619" fmla="*/ 5111681 w 9706874"/>
              <a:gd name="connsiteY1619" fmla="*/ 2153616 h 3735869"/>
              <a:gd name="connsiteX1620" fmla="*/ 5412081 w 9706874"/>
              <a:gd name="connsiteY1620" fmla="*/ 2151188 h 3735869"/>
              <a:gd name="connsiteX1621" fmla="*/ 5297458 w 9706874"/>
              <a:gd name="connsiteY1621" fmla="*/ 2166564 h 3735869"/>
              <a:gd name="connsiteX1622" fmla="*/ 5298033 w 9706874"/>
              <a:gd name="connsiteY1622" fmla="*/ 2169573 h 3735869"/>
              <a:gd name="connsiteX1623" fmla="*/ 5296288 w 9706874"/>
              <a:gd name="connsiteY1623" fmla="*/ 2166721 h 3735869"/>
              <a:gd name="connsiteX1624" fmla="*/ 5252534 w 9706874"/>
              <a:gd name="connsiteY1624" fmla="*/ 2172590 h 3735869"/>
              <a:gd name="connsiteX1625" fmla="*/ 5196017 w 9706874"/>
              <a:gd name="connsiteY1625" fmla="*/ 2183656 h 3735869"/>
              <a:gd name="connsiteX1626" fmla="*/ 5151795 w 9706874"/>
              <a:gd name="connsiteY1626" fmla="*/ 2200872 h 3735869"/>
              <a:gd name="connsiteX1627" fmla="*/ 5136791 w 9706874"/>
              <a:gd name="connsiteY1627" fmla="*/ 2205843 h 3735869"/>
              <a:gd name="connsiteX1628" fmla="*/ 5240952 w 9706874"/>
              <a:gd name="connsiteY1628" fmla="*/ 2181714 h 3735869"/>
              <a:gd name="connsiteX1629" fmla="*/ 5378743 w 9706874"/>
              <a:gd name="connsiteY1629" fmla="*/ 2162495 h 3735869"/>
              <a:gd name="connsiteX1630" fmla="*/ 5387982 w 9706874"/>
              <a:gd name="connsiteY1630" fmla="*/ 2159226 h 3735869"/>
              <a:gd name="connsiteX1631" fmla="*/ 693633 w 9706874"/>
              <a:gd name="connsiteY1631" fmla="*/ 2151074 h 3735869"/>
              <a:gd name="connsiteX1632" fmla="*/ 695659 w 9706874"/>
              <a:gd name="connsiteY1632" fmla="*/ 2154515 h 3735869"/>
              <a:gd name="connsiteX1633" fmla="*/ 705943 w 9706874"/>
              <a:gd name="connsiteY1633" fmla="*/ 2161195 h 3735869"/>
              <a:gd name="connsiteX1634" fmla="*/ 718988 w 9706874"/>
              <a:gd name="connsiteY1634" fmla="*/ 2164963 h 3735869"/>
              <a:gd name="connsiteX1635" fmla="*/ 721321 w 9706874"/>
              <a:gd name="connsiteY1635" fmla="*/ 2164407 h 3735869"/>
              <a:gd name="connsiteX1636" fmla="*/ 711748 w 9706874"/>
              <a:gd name="connsiteY1636" fmla="*/ 2153514 h 3735869"/>
              <a:gd name="connsiteX1637" fmla="*/ 695529 w 9706874"/>
              <a:gd name="connsiteY1637" fmla="*/ 2151361 h 3735869"/>
              <a:gd name="connsiteX1638" fmla="*/ 8899882 w 9706874"/>
              <a:gd name="connsiteY1638" fmla="*/ 2148554 h 3735869"/>
              <a:gd name="connsiteX1639" fmla="*/ 8904878 w 9706874"/>
              <a:gd name="connsiteY1639" fmla="*/ 2149518 h 3735869"/>
              <a:gd name="connsiteX1640" fmla="*/ 8899168 w 9706874"/>
              <a:gd name="connsiteY1640" fmla="*/ 2157234 h 3735869"/>
              <a:gd name="connsiteX1641" fmla="*/ 8899882 w 9706874"/>
              <a:gd name="connsiteY1641" fmla="*/ 2148554 h 3735869"/>
              <a:gd name="connsiteX1642" fmla="*/ 6452547 w 9706874"/>
              <a:gd name="connsiteY1642" fmla="*/ 2146790 h 3735869"/>
              <a:gd name="connsiteX1643" fmla="*/ 6439116 w 9706874"/>
              <a:gd name="connsiteY1643" fmla="*/ 2169583 h 3735869"/>
              <a:gd name="connsiteX1644" fmla="*/ 6388527 w 9706874"/>
              <a:gd name="connsiteY1644" fmla="*/ 2169581 h 3735869"/>
              <a:gd name="connsiteX1645" fmla="*/ 6401958 w 9706874"/>
              <a:gd name="connsiteY1645" fmla="*/ 2146791 h 3735869"/>
              <a:gd name="connsiteX1646" fmla="*/ 6452547 w 9706874"/>
              <a:gd name="connsiteY1646" fmla="*/ 2146790 h 3735869"/>
              <a:gd name="connsiteX1647" fmla="*/ 6091154 w 9706874"/>
              <a:gd name="connsiteY1647" fmla="*/ 2146790 h 3735869"/>
              <a:gd name="connsiteX1648" fmla="*/ 6083772 w 9706874"/>
              <a:gd name="connsiteY1648" fmla="*/ 2158828 h 3735869"/>
              <a:gd name="connsiteX1649" fmla="*/ 6091154 w 9706874"/>
              <a:gd name="connsiteY1649" fmla="*/ 2146790 h 3735869"/>
              <a:gd name="connsiteX1650" fmla="*/ 5044689 w 9706874"/>
              <a:gd name="connsiteY1650" fmla="*/ 2146741 h 3735869"/>
              <a:gd name="connsiteX1651" fmla="*/ 5043821 w 9706874"/>
              <a:gd name="connsiteY1651" fmla="*/ 2146969 h 3735869"/>
              <a:gd name="connsiteX1652" fmla="*/ 5048788 w 9706874"/>
              <a:gd name="connsiteY1652" fmla="*/ 2155106 h 3735869"/>
              <a:gd name="connsiteX1653" fmla="*/ 5057722 w 9706874"/>
              <a:gd name="connsiteY1653" fmla="*/ 2153505 h 3735869"/>
              <a:gd name="connsiteX1654" fmla="*/ 5054784 w 9706874"/>
              <a:gd name="connsiteY1654" fmla="*/ 2147198 h 3735869"/>
              <a:gd name="connsiteX1655" fmla="*/ 6707772 w 9706874"/>
              <a:gd name="connsiteY1655" fmla="*/ 2145726 h 3735869"/>
              <a:gd name="connsiteX1656" fmla="*/ 6722156 w 9706874"/>
              <a:gd name="connsiteY1656" fmla="*/ 2147066 h 3735869"/>
              <a:gd name="connsiteX1657" fmla="*/ 6699140 w 9706874"/>
              <a:gd name="connsiteY1657" fmla="*/ 2158572 h 3735869"/>
              <a:gd name="connsiteX1658" fmla="*/ 6707772 w 9706874"/>
              <a:gd name="connsiteY1658" fmla="*/ 2145726 h 3735869"/>
              <a:gd name="connsiteX1659" fmla="*/ 9199729 w 9706874"/>
              <a:gd name="connsiteY1659" fmla="*/ 2145161 h 3735869"/>
              <a:gd name="connsiteX1660" fmla="*/ 9191917 w 9706874"/>
              <a:gd name="connsiteY1660" fmla="*/ 2157261 h 3735869"/>
              <a:gd name="connsiteX1661" fmla="*/ 9199729 w 9706874"/>
              <a:gd name="connsiteY1661" fmla="*/ 2145161 h 3735869"/>
              <a:gd name="connsiteX1662" fmla="*/ 7353369 w 9706874"/>
              <a:gd name="connsiteY1662" fmla="*/ 2141432 h 3735869"/>
              <a:gd name="connsiteX1663" fmla="*/ 7360973 w 9706874"/>
              <a:gd name="connsiteY1663" fmla="*/ 2157081 h 3735869"/>
              <a:gd name="connsiteX1664" fmla="*/ 7345768 w 9706874"/>
              <a:gd name="connsiteY1664" fmla="*/ 2157080 h 3735869"/>
              <a:gd name="connsiteX1665" fmla="*/ 7353369 w 9706874"/>
              <a:gd name="connsiteY1665" fmla="*/ 2141432 h 3735869"/>
              <a:gd name="connsiteX1666" fmla="*/ 5253673 w 9706874"/>
              <a:gd name="connsiteY1666" fmla="*/ 2141231 h 3735869"/>
              <a:gd name="connsiteX1667" fmla="*/ 5235374 w 9706874"/>
              <a:gd name="connsiteY1667" fmla="*/ 2143824 h 3735869"/>
              <a:gd name="connsiteX1668" fmla="*/ 5091250 w 9706874"/>
              <a:gd name="connsiteY1668" fmla="*/ 2175891 h 3735869"/>
              <a:gd name="connsiteX1669" fmla="*/ 4996889 w 9706874"/>
              <a:gd name="connsiteY1669" fmla="*/ 2203169 h 3735869"/>
              <a:gd name="connsiteX1670" fmla="*/ 4995181 w 9706874"/>
              <a:gd name="connsiteY1670" fmla="*/ 2208293 h 3735869"/>
              <a:gd name="connsiteX1671" fmla="*/ 4994855 w 9706874"/>
              <a:gd name="connsiteY1671" fmla="*/ 2208338 h 3735869"/>
              <a:gd name="connsiteX1672" fmla="*/ 4993719 w 9706874"/>
              <a:gd name="connsiteY1672" fmla="*/ 2204085 h 3735869"/>
              <a:gd name="connsiteX1673" fmla="*/ 4965343 w 9706874"/>
              <a:gd name="connsiteY1673" fmla="*/ 2212287 h 3735869"/>
              <a:gd name="connsiteX1674" fmla="*/ 4965338 w 9706874"/>
              <a:gd name="connsiteY1674" fmla="*/ 2212424 h 3735869"/>
              <a:gd name="connsiteX1675" fmla="*/ 4965308 w 9706874"/>
              <a:gd name="connsiteY1675" fmla="*/ 2212427 h 3735869"/>
              <a:gd name="connsiteX1676" fmla="*/ 4965157 w 9706874"/>
              <a:gd name="connsiteY1676" fmla="*/ 2212341 h 3735869"/>
              <a:gd name="connsiteX1677" fmla="*/ 4964447 w 9706874"/>
              <a:gd name="connsiteY1677" fmla="*/ 2212547 h 3735869"/>
              <a:gd name="connsiteX1678" fmla="*/ 4965308 w 9706874"/>
              <a:gd name="connsiteY1678" fmla="*/ 2212427 h 3735869"/>
              <a:gd name="connsiteX1679" fmla="*/ 4965336 w 9706874"/>
              <a:gd name="connsiteY1679" fmla="*/ 2212445 h 3735869"/>
              <a:gd name="connsiteX1680" fmla="*/ 4965338 w 9706874"/>
              <a:gd name="connsiteY1680" fmla="*/ 2212424 h 3735869"/>
              <a:gd name="connsiteX1681" fmla="*/ 4994855 w 9706874"/>
              <a:gd name="connsiteY1681" fmla="*/ 2208338 h 3735869"/>
              <a:gd name="connsiteX1682" fmla="*/ 4994994 w 9706874"/>
              <a:gd name="connsiteY1682" fmla="*/ 2208856 h 3735869"/>
              <a:gd name="connsiteX1683" fmla="*/ 4995181 w 9706874"/>
              <a:gd name="connsiteY1683" fmla="*/ 2208293 h 3735869"/>
              <a:gd name="connsiteX1684" fmla="*/ 5000656 w 9706874"/>
              <a:gd name="connsiteY1684" fmla="*/ 2207535 h 3735869"/>
              <a:gd name="connsiteX1685" fmla="*/ 5014879 w 9706874"/>
              <a:gd name="connsiteY1685" fmla="*/ 2203448 h 3735869"/>
              <a:gd name="connsiteX1686" fmla="*/ 5163821 w 9706874"/>
              <a:gd name="connsiteY1686" fmla="*/ 2169902 h 3735869"/>
              <a:gd name="connsiteX1687" fmla="*/ 5171729 w 9706874"/>
              <a:gd name="connsiteY1687" fmla="*/ 2166906 h 3735869"/>
              <a:gd name="connsiteX1688" fmla="*/ 5231252 w 9706874"/>
              <a:gd name="connsiteY1688" fmla="*/ 2148428 h 3735869"/>
              <a:gd name="connsiteX1689" fmla="*/ 274978 w 9706874"/>
              <a:gd name="connsiteY1689" fmla="*/ 2140689 h 3735869"/>
              <a:gd name="connsiteX1690" fmla="*/ 298446 w 9706874"/>
              <a:gd name="connsiteY1690" fmla="*/ 2145590 h 3735869"/>
              <a:gd name="connsiteX1691" fmla="*/ 275029 w 9706874"/>
              <a:gd name="connsiteY1691" fmla="*/ 2147180 h 3735869"/>
              <a:gd name="connsiteX1692" fmla="*/ 268575 w 9706874"/>
              <a:gd name="connsiteY1692" fmla="*/ 2144455 h 3735869"/>
              <a:gd name="connsiteX1693" fmla="*/ 274978 w 9706874"/>
              <a:gd name="connsiteY1693" fmla="*/ 2140689 h 3735869"/>
              <a:gd name="connsiteX1694" fmla="*/ 8922706 w 9706874"/>
              <a:gd name="connsiteY1694" fmla="*/ 2139154 h 3735869"/>
              <a:gd name="connsiteX1695" fmla="*/ 8935556 w 9706874"/>
              <a:gd name="connsiteY1695" fmla="*/ 2143865 h 3735869"/>
              <a:gd name="connsiteX1696" fmla="*/ 8938197 w 9706874"/>
              <a:gd name="connsiteY1696" fmla="*/ 2145733 h 3735869"/>
              <a:gd name="connsiteX1697" fmla="*/ 8939444 w 9706874"/>
              <a:gd name="connsiteY1697" fmla="*/ 2145666 h 3735869"/>
              <a:gd name="connsiteX1698" fmla="*/ 8939107 w 9706874"/>
              <a:gd name="connsiteY1698" fmla="*/ 2146376 h 3735869"/>
              <a:gd name="connsiteX1699" fmla="*/ 8944055 w 9706874"/>
              <a:gd name="connsiteY1699" fmla="*/ 2149876 h 3735869"/>
              <a:gd name="connsiteX1700" fmla="*/ 8941245 w 9706874"/>
              <a:gd name="connsiteY1700" fmla="*/ 2157254 h 3735869"/>
              <a:gd name="connsiteX1701" fmla="*/ 8933255 w 9706874"/>
              <a:gd name="connsiteY1701" fmla="*/ 2155835 h 3735869"/>
              <a:gd name="connsiteX1702" fmla="*/ 8924239 w 9706874"/>
              <a:gd name="connsiteY1702" fmla="*/ 2157064 h 3735869"/>
              <a:gd name="connsiteX1703" fmla="*/ 8924902 w 9706874"/>
              <a:gd name="connsiteY1703" fmla="*/ 2154021 h 3735869"/>
              <a:gd name="connsiteX1704" fmla="*/ 8920251 w 9706874"/>
              <a:gd name="connsiteY1704" fmla="*/ 2151174 h 3735869"/>
              <a:gd name="connsiteX1705" fmla="*/ 8923480 w 9706874"/>
              <a:gd name="connsiteY1705" fmla="*/ 2156448 h 3735869"/>
              <a:gd name="connsiteX1706" fmla="*/ 8918379 w 9706874"/>
              <a:gd name="connsiteY1706" fmla="*/ 2156448 h 3735869"/>
              <a:gd name="connsiteX1707" fmla="*/ 8918683 w 9706874"/>
              <a:gd name="connsiteY1707" fmla="*/ 2150214 h 3735869"/>
              <a:gd name="connsiteX1708" fmla="*/ 8918313 w 9706874"/>
              <a:gd name="connsiteY1708" fmla="*/ 2149990 h 3735869"/>
              <a:gd name="connsiteX1709" fmla="*/ 8916412 w 9706874"/>
              <a:gd name="connsiteY1709" fmla="*/ 2142495 h 3735869"/>
              <a:gd name="connsiteX1710" fmla="*/ 8922706 w 9706874"/>
              <a:gd name="connsiteY1710" fmla="*/ 2139154 h 3735869"/>
              <a:gd name="connsiteX1711" fmla="*/ 5019463 w 9706874"/>
              <a:gd name="connsiteY1711" fmla="*/ 2138900 h 3735869"/>
              <a:gd name="connsiteX1712" fmla="*/ 5018283 w 9706874"/>
              <a:gd name="connsiteY1712" fmla="*/ 2141000 h 3735869"/>
              <a:gd name="connsiteX1713" fmla="*/ 5019225 w 9706874"/>
              <a:gd name="connsiteY1713" fmla="*/ 2139321 h 3735869"/>
              <a:gd name="connsiteX1714" fmla="*/ 7635581 w 9706874"/>
              <a:gd name="connsiteY1714" fmla="*/ 2137967 h 3735869"/>
              <a:gd name="connsiteX1715" fmla="*/ 7667949 w 9706874"/>
              <a:gd name="connsiteY1715" fmla="*/ 2156519 h 3735869"/>
              <a:gd name="connsiteX1716" fmla="*/ 7681333 w 9706874"/>
              <a:gd name="connsiteY1716" fmla="*/ 2190999 h 3735869"/>
              <a:gd name="connsiteX1717" fmla="*/ 7641184 w 9706874"/>
              <a:gd name="connsiteY1717" fmla="*/ 2168832 h 3735869"/>
              <a:gd name="connsiteX1718" fmla="*/ 7625122 w 9706874"/>
              <a:gd name="connsiteY1718" fmla="*/ 2147524 h 3735869"/>
              <a:gd name="connsiteX1719" fmla="*/ 7635581 w 9706874"/>
              <a:gd name="connsiteY1719" fmla="*/ 2137967 h 3735869"/>
              <a:gd name="connsiteX1720" fmla="*/ 5020462 w 9706874"/>
              <a:gd name="connsiteY1720" fmla="*/ 2137123 h 3735869"/>
              <a:gd name="connsiteX1721" fmla="*/ 5019463 w 9706874"/>
              <a:gd name="connsiteY1721" fmla="*/ 2138900 h 3735869"/>
              <a:gd name="connsiteX1722" fmla="*/ 5020410 w 9706874"/>
              <a:gd name="connsiteY1722" fmla="*/ 2137215 h 3735869"/>
              <a:gd name="connsiteX1723" fmla="*/ 5020462 w 9706874"/>
              <a:gd name="connsiteY1723" fmla="*/ 2137123 h 3735869"/>
              <a:gd name="connsiteX1724" fmla="*/ 7312146 w 9706874"/>
              <a:gd name="connsiteY1724" fmla="*/ 2134287 h 3735869"/>
              <a:gd name="connsiteX1725" fmla="*/ 7304741 w 9706874"/>
              <a:gd name="connsiteY1725" fmla="*/ 2146386 h 3735869"/>
              <a:gd name="connsiteX1726" fmla="*/ 7312146 w 9706874"/>
              <a:gd name="connsiteY1726" fmla="*/ 2134287 h 3735869"/>
              <a:gd name="connsiteX1727" fmla="*/ 5027177 w 9706874"/>
              <a:gd name="connsiteY1727" fmla="*/ 2131227 h 3735869"/>
              <a:gd name="connsiteX1728" fmla="*/ 4984371 w 9706874"/>
              <a:gd name="connsiteY1728" fmla="*/ 2146564 h 3735869"/>
              <a:gd name="connsiteX1729" fmla="*/ 4985402 w 9706874"/>
              <a:gd name="connsiteY1729" fmla="*/ 2146529 h 3735869"/>
              <a:gd name="connsiteX1730" fmla="*/ 5017950 w 9706874"/>
              <a:gd name="connsiteY1730" fmla="*/ 2141594 h 3735869"/>
              <a:gd name="connsiteX1731" fmla="*/ 5018283 w 9706874"/>
              <a:gd name="connsiteY1731" fmla="*/ 2141000 h 3735869"/>
              <a:gd name="connsiteX1732" fmla="*/ 5017951 w 9706874"/>
              <a:gd name="connsiteY1732" fmla="*/ 2141593 h 3735869"/>
              <a:gd name="connsiteX1733" fmla="*/ 5024447 w 9706874"/>
              <a:gd name="connsiteY1733" fmla="*/ 2140609 h 3735869"/>
              <a:gd name="connsiteX1734" fmla="*/ 5024493 w 9706874"/>
              <a:gd name="connsiteY1734" fmla="*/ 2140599 h 3735869"/>
              <a:gd name="connsiteX1735" fmla="*/ 5023351 w 9706874"/>
              <a:gd name="connsiteY1735" fmla="*/ 2139761 h 3735869"/>
              <a:gd name="connsiteX1736" fmla="*/ 5103628 w 9706874"/>
              <a:gd name="connsiteY1736" fmla="*/ 2131186 h 3735869"/>
              <a:gd name="connsiteX1737" fmla="*/ 5070751 w 9706874"/>
              <a:gd name="connsiteY1737" fmla="*/ 2139862 h 3735869"/>
              <a:gd name="connsiteX1738" fmla="*/ 5066784 w 9706874"/>
              <a:gd name="connsiteY1738" fmla="*/ 2151881 h 3735869"/>
              <a:gd name="connsiteX1739" fmla="*/ 5074551 w 9706874"/>
              <a:gd name="connsiteY1739" fmla="*/ 2150490 h 3735869"/>
              <a:gd name="connsiteX1740" fmla="*/ 5074566 w 9706874"/>
              <a:gd name="connsiteY1740" fmla="*/ 2146791 h 3735869"/>
              <a:gd name="connsiteX1741" fmla="*/ 5077685 w 9706874"/>
              <a:gd name="connsiteY1741" fmla="*/ 2149928 h 3735869"/>
              <a:gd name="connsiteX1742" fmla="*/ 5083428 w 9706874"/>
              <a:gd name="connsiteY1742" fmla="*/ 2148899 h 3735869"/>
              <a:gd name="connsiteX1743" fmla="*/ 5099291 w 9706874"/>
              <a:gd name="connsiteY1743" fmla="*/ 2143713 h 3735869"/>
              <a:gd name="connsiteX1744" fmla="*/ 5100042 w 9706874"/>
              <a:gd name="connsiteY1744" fmla="*/ 2134288 h 3735869"/>
              <a:gd name="connsiteX1745" fmla="*/ 5102406 w 9706874"/>
              <a:gd name="connsiteY1745" fmla="*/ 2142695 h 3735869"/>
              <a:gd name="connsiteX1746" fmla="*/ 5116960 w 9706874"/>
              <a:gd name="connsiteY1746" fmla="*/ 2137937 h 3735869"/>
              <a:gd name="connsiteX1747" fmla="*/ 5122380 w 9706874"/>
              <a:gd name="connsiteY1747" fmla="*/ 2136647 h 3735869"/>
              <a:gd name="connsiteX1748" fmla="*/ 5111752 w 9706874"/>
              <a:gd name="connsiteY1748" fmla="*/ 2134903 h 3735869"/>
              <a:gd name="connsiteX1749" fmla="*/ 5111636 w 9706874"/>
              <a:gd name="connsiteY1749" fmla="*/ 2134767 h 3735869"/>
              <a:gd name="connsiteX1750" fmla="*/ 5106762 w 9706874"/>
              <a:gd name="connsiteY1750" fmla="*/ 2137125 h 3735869"/>
              <a:gd name="connsiteX1751" fmla="*/ 5101135 w 9706874"/>
              <a:gd name="connsiteY1751" fmla="*/ 2134402 h 3735869"/>
              <a:gd name="connsiteX1752" fmla="*/ 7888853 w 9706874"/>
              <a:gd name="connsiteY1752" fmla="*/ 2127147 h 3735869"/>
              <a:gd name="connsiteX1753" fmla="*/ 8002827 w 9706874"/>
              <a:gd name="connsiteY1753" fmla="*/ 2155843 h 3735869"/>
              <a:gd name="connsiteX1754" fmla="*/ 8037421 w 9706874"/>
              <a:gd name="connsiteY1754" fmla="*/ 2173083 h 3735869"/>
              <a:gd name="connsiteX1755" fmla="*/ 8021455 w 9706874"/>
              <a:gd name="connsiteY1755" fmla="*/ 2192787 h 3735869"/>
              <a:gd name="connsiteX1756" fmla="*/ 7888853 w 9706874"/>
              <a:gd name="connsiteY1756" fmla="*/ 2127147 h 3735869"/>
              <a:gd name="connsiteX1757" fmla="*/ 5234948 w 9706874"/>
              <a:gd name="connsiteY1757" fmla="*/ 2126961 h 3735869"/>
              <a:gd name="connsiteX1758" fmla="*/ 5227374 w 9706874"/>
              <a:gd name="connsiteY1758" fmla="*/ 2127796 h 3735869"/>
              <a:gd name="connsiteX1759" fmla="*/ 5132039 w 9706874"/>
              <a:gd name="connsiteY1759" fmla="*/ 2149658 h 3735869"/>
              <a:gd name="connsiteX1760" fmla="*/ 5215790 w 9706874"/>
              <a:gd name="connsiteY1760" fmla="*/ 2136920 h 3735869"/>
              <a:gd name="connsiteX1761" fmla="*/ 5234948 w 9706874"/>
              <a:gd name="connsiteY1761" fmla="*/ 2126961 h 3735869"/>
              <a:gd name="connsiteX1762" fmla="*/ 5317972 w 9706874"/>
              <a:gd name="connsiteY1762" fmla="*/ 2124266 h 3735869"/>
              <a:gd name="connsiteX1763" fmla="*/ 5309884 w 9706874"/>
              <a:gd name="connsiteY1763" fmla="*/ 2128330 h 3735869"/>
              <a:gd name="connsiteX1764" fmla="*/ 5321887 w 9706874"/>
              <a:gd name="connsiteY1764" fmla="*/ 2128097 h 3735869"/>
              <a:gd name="connsiteX1765" fmla="*/ 5337450 w 9706874"/>
              <a:gd name="connsiteY1765" fmla="*/ 2124719 h 3735869"/>
              <a:gd name="connsiteX1766" fmla="*/ 7515301 w 9706874"/>
              <a:gd name="connsiteY1766" fmla="*/ 2121784 h 3735869"/>
              <a:gd name="connsiteX1767" fmla="*/ 7500097 w 9706874"/>
              <a:gd name="connsiteY1767" fmla="*/ 2133368 h 3735869"/>
              <a:gd name="connsiteX1768" fmla="*/ 7515301 w 9706874"/>
              <a:gd name="connsiteY1768" fmla="*/ 2121784 h 3735869"/>
              <a:gd name="connsiteX1769" fmla="*/ 8173759 w 9706874"/>
              <a:gd name="connsiteY1769" fmla="*/ 2119618 h 3735869"/>
              <a:gd name="connsiteX1770" fmla="*/ 8173704 w 9706874"/>
              <a:gd name="connsiteY1770" fmla="*/ 2119678 h 3735869"/>
              <a:gd name="connsiteX1771" fmla="*/ 8172121 w 9706874"/>
              <a:gd name="connsiteY1771" fmla="*/ 2121379 h 3735869"/>
              <a:gd name="connsiteX1772" fmla="*/ 8176604 w 9706874"/>
              <a:gd name="connsiteY1772" fmla="*/ 2116559 h 3735869"/>
              <a:gd name="connsiteX1773" fmla="*/ 8173759 w 9706874"/>
              <a:gd name="connsiteY1773" fmla="*/ 2119618 h 3735869"/>
              <a:gd name="connsiteX1774" fmla="*/ 8176340 w 9706874"/>
              <a:gd name="connsiteY1774" fmla="*/ 2116843 h 3735869"/>
              <a:gd name="connsiteX1775" fmla="*/ 5168288 w 9706874"/>
              <a:gd name="connsiteY1775" fmla="*/ 2115160 h 3735869"/>
              <a:gd name="connsiteX1776" fmla="*/ 5151722 w 9706874"/>
              <a:gd name="connsiteY1776" fmla="*/ 2118494 h 3735869"/>
              <a:gd name="connsiteX1777" fmla="*/ 5144935 w 9706874"/>
              <a:gd name="connsiteY1777" fmla="*/ 2120285 h 3735869"/>
              <a:gd name="connsiteX1778" fmla="*/ 5144112 w 9706874"/>
              <a:gd name="connsiteY1778" fmla="*/ 2121392 h 3735869"/>
              <a:gd name="connsiteX1779" fmla="*/ 5144220 w 9706874"/>
              <a:gd name="connsiteY1779" fmla="*/ 2120474 h 3735869"/>
              <a:gd name="connsiteX1780" fmla="*/ 5127091 w 9706874"/>
              <a:gd name="connsiteY1780" fmla="*/ 2124994 h 3735869"/>
              <a:gd name="connsiteX1781" fmla="*/ 5135866 w 9706874"/>
              <a:gd name="connsiteY1781" fmla="*/ 2127013 h 3735869"/>
              <a:gd name="connsiteX1782" fmla="*/ 5124764 w 9706874"/>
              <a:gd name="connsiteY1782" fmla="*/ 2136079 h 3735869"/>
              <a:gd name="connsiteX1783" fmla="*/ 5156198 w 9706874"/>
              <a:gd name="connsiteY1783" fmla="*/ 2128591 h 3735869"/>
              <a:gd name="connsiteX1784" fmla="*/ 5168627 w 9706874"/>
              <a:gd name="connsiteY1784" fmla="*/ 2126078 h 3735869"/>
              <a:gd name="connsiteX1785" fmla="*/ 5168066 w 9706874"/>
              <a:gd name="connsiteY1785" fmla="*/ 2125269 h 3735869"/>
              <a:gd name="connsiteX1786" fmla="*/ 6232243 w 9706874"/>
              <a:gd name="connsiteY1786" fmla="*/ 2109282 h 3735869"/>
              <a:gd name="connsiteX1787" fmla="*/ 6239647 w 9706874"/>
              <a:gd name="connsiteY1787" fmla="*/ 2121381 h 3735869"/>
              <a:gd name="connsiteX1788" fmla="*/ 6232243 w 9706874"/>
              <a:gd name="connsiteY1788" fmla="*/ 2109282 h 3735869"/>
              <a:gd name="connsiteX1789" fmla="*/ 7864991 w 9706874"/>
              <a:gd name="connsiteY1789" fmla="*/ 2109282 h 3735869"/>
              <a:gd name="connsiteX1790" fmla="*/ 7849785 w 9706874"/>
              <a:gd name="connsiteY1790" fmla="*/ 2120866 h 3735869"/>
              <a:gd name="connsiteX1791" fmla="*/ 7864991 w 9706874"/>
              <a:gd name="connsiteY1791" fmla="*/ 2109282 h 3735869"/>
              <a:gd name="connsiteX1792" fmla="*/ 8122871 w 9706874"/>
              <a:gd name="connsiteY1792" fmla="*/ 2109281 h 3735869"/>
              <a:gd name="connsiteX1793" fmla="*/ 8115468 w 9706874"/>
              <a:gd name="connsiteY1793" fmla="*/ 2121378 h 3735869"/>
              <a:gd name="connsiteX1794" fmla="*/ 8122871 w 9706874"/>
              <a:gd name="connsiteY1794" fmla="*/ 2109281 h 3735869"/>
              <a:gd name="connsiteX1795" fmla="*/ 7376614 w 9706874"/>
              <a:gd name="connsiteY1795" fmla="*/ 2109281 h 3735869"/>
              <a:gd name="connsiteX1796" fmla="*/ 7369208 w 9706874"/>
              <a:gd name="connsiteY1796" fmla="*/ 2121380 h 3735869"/>
              <a:gd name="connsiteX1797" fmla="*/ 7376614 w 9706874"/>
              <a:gd name="connsiteY1797" fmla="*/ 2109281 h 3735869"/>
              <a:gd name="connsiteX1798" fmla="*/ 8853381 w 9706874"/>
              <a:gd name="connsiteY1798" fmla="*/ 2107651 h 3735869"/>
              <a:gd name="connsiteX1799" fmla="*/ 8845568 w 9706874"/>
              <a:gd name="connsiteY1799" fmla="*/ 2119738 h 3735869"/>
              <a:gd name="connsiteX1800" fmla="*/ 8853381 w 9706874"/>
              <a:gd name="connsiteY1800" fmla="*/ 2107651 h 3735869"/>
              <a:gd name="connsiteX1801" fmla="*/ 5206628 w 9706874"/>
              <a:gd name="connsiteY1801" fmla="*/ 2107442 h 3735869"/>
              <a:gd name="connsiteX1802" fmla="*/ 5171675 w 9706874"/>
              <a:gd name="connsiteY1802" fmla="*/ 2114478 h 3735869"/>
              <a:gd name="connsiteX1803" fmla="*/ 5174394 w 9706874"/>
              <a:gd name="connsiteY1803" fmla="*/ 2118812 h 3735869"/>
              <a:gd name="connsiteX1804" fmla="*/ 5174251 w 9706874"/>
              <a:gd name="connsiteY1804" fmla="*/ 2124941 h 3735869"/>
              <a:gd name="connsiteX1805" fmla="*/ 5206627 w 9706874"/>
              <a:gd name="connsiteY1805" fmla="*/ 2118395 h 3735869"/>
              <a:gd name="connsiteX1806" fmla="*/ 8162354 w 9706874"/>
              <a:gd name="connsiteY1806" fmla="*/ 2105715 h 3735869"/>
              <a:gd name="connsiteX1807" fmla="*/ 8366130 w 9706874"/>
              <a:gd name="connsiteY1807" fmla="*/ 2173250 h 3735869"/>
              <a:gd name="connsiteX1808" fmla="*/ 8458717 w 9706874"/>
              <a:gd name="connsiteY1808" fmla="*/ 2217215 h 3735869"/>
              <a:gd name="connsiteX1809" fmla="*/ 8482197 w 9706874"/>
              <a:gd name="connsiteY1809" fmla="*/ 2251001 h 3735869"/>
              <a:gd name="connsiteX1810" fmla="*/ 8519409 w 9706874"/>
              <a:gd name="connsiteY1810" fmla="*/ 2280311 h 3735869"/>
              <a:gd name="connsiteX1811" fmla="*/ 8440114 w 9706874"/>
              <a:gd name="connsiteY1811" fmla="*/ 2248560 h 3735869"/>
              <a:gd name="connsiteX1812" fmla="*/ 8400242 w 9706874"/>
              <a:gd name="connsiteY1812" fmla="*/ 2233905 h 3735869"/>
              <a:gd name="connsiteX1813" fmla="*/ 8382080 w 9706874"/>
              <a:gd name="connsiteY1813" fmla="*/ 2238789 h 3735869"/>
              <a:gd name="connsiteX1814" fmla="*/ 8371448 w 9706874"/>
              <a:gd name="connsiteY1814" fmla="*/ 2233904 h 3735869"/>
              <a:gd name="connsiteX1815" fmla="*/ 8379422 w 9706874"/>
              <a:gd name="connsiteY1815" fmla="*/ 2222099 h 3735869"/>
              <a:gd name="connsiteX1816" fmla="*/ 8238992 w 9706874"/>
              <a:gd name="connsiteY1816" fmla="*/ 2170808 h 3735869"/>
              <a:gd name="connsiteX1817" fmla="*/ 8238990 w 9706874"/>
              <a:gd name="connsiteY1817" fmla="*/ 2147237 h 3735869"/>
              <a:gd name="connsiteX1818" fmla="*/ 8228359 w 9706874"/>
              <a:gd name="connsiteY1818" fmla="*/ 2142351 h 3735869"/>
              <a:gd name="connsiteX1819" fmla="*/ 8204880 w 9706874"/>
              <a:gd name="connsiteY1819" fmla="*/ 2132582 h 3735869"/>
              <a:gd name="connsiteX1820" fmla="*/ 8183617 w 9706874"/>
              <a:gd name="connsiteY1820" fmla="*/ 2121898 h 3735869"/>
              <a:gd name="connsiteX1821" fmla="*/ 8176604 w 9706874"/>
              <a:gd name="connsiteY1821" fmla="*/ 2116559 h 3735869"/>
              <a:gd name="connsiteX1822" fmla="*/ 5362367 w 9706874"/>
              <a:gd name="connsiteY1822" fmla="*/ 2105501 h 3735869"/>
              <a:gd name="connsiteX1823" fmla="*/ 5323673 w 9706874"/>
              <a:gd name="connsiteY1823" fmla="*/ 2109444 h 3735869"/>
              <a:gd name="connsiteX1824" fmla="*/ 5246007 w 9706874"/>
              <a:gd name="connsiteY1824" fmla="*/ 2121158 h 3735869"/>
              <a:gd name="connsiteX1825" fmla="*/ 5271418 w 9706874"/>
              <a:gd name="connsiteY1825" fmla="*/ 2129075 h 3735869"/>
              <a:gd name="connsiteX1826" fmla="*/ 5286357 w 9706874"/>
              <a:gd name="connsiteY1826" fmla="*/ 2128786 h 3735869"/>
              <a:gd name="connsiteX1827" fmla="*/ 5302141 w 9706874"/>
              <a:gd name="connsiteY1827" fmla="*/ 2124420 h 3735869"/>
              <a:gd name="connsiteX1828" fmla="*/ 5258148 w 9706874"/>
              <a:gd name="connsiteY1828" fmla="*/ 2125439 h 3735869"/>
              <a:gd name="connsiteX1829" fmla="*/ 5278529 w 9706874"/>
              <a:gd name="connsiteY1829" fmla="*/ 2122586 h 3735869"/>
              <a:gd name="connsiteX1830" fmla="*/ 5350683 w 9706874"/>
              <a:gd name="connsiteY1830" fmla="*/ 2112633 h 3735869"/>
              <a:gd name="connsiteX1831" fmla="*/ 5352734 w 9706874"/>
              <a:gd name="connsiteY1831" fmla="*/ 2109282 h 3735869"/>
              <a:gd name="connsiteX1832" fmla="*/ 5352132 w 9706874"/>
              <a:gd name="connsiteY1832" fmla="*/ 2112433 h 3735869"/>
              <a:gd name="connsiteX1833" fmla="*/ 5364198 w 9706874"/>
              <a:gd name="connsiteY1833" fmla="*/ 2110768 h 3735869"/>
              <a:gd name="connsiteX1834" fmla="*/ 5360959 w 9706874"/>
              <a:gd name="connsiteY1834" fmla="*/ 2110423 h 3735869"/>
              <a:gd name="connsiteX1835" fmla="*/ 7434388 w 9706874"/>
              <a:gd name="connsiteY1835" fmla="*/ 2100349 h 3735869"/>
              <a:gd name="connsiteX1836" fmla="*/ 7437052 w 9706874"/>
              <a:gd name="connsiteY1836" fmla="*/ 2105025 h 3735869"/>
              <a:gd name="connsiteX1837" fmla="*/ 7460581 w 9706874"/>
              <a:gd name="connsiteY1837" fmla="*/ 2121392 h 3735869"/>
              <a:gd name="connsiteX1838" fmla="*/ 7431724 w 9706874"/>
              <a:gd name="connsiteY1838" fmla="*/ 2121393 h 3735869"/>
              <a:gd name="connsiteX1839" fmla="*/ 7434388 w 9706874"/>
              <a:gd name="connsiteY1839" fmla="*/ 2100349 h 3735869"/>
              <a:gd name="connsiteX1840" fmla="*/ 7841544 w 9706874"/>
              <a:gd name="connsiteY1840" fmla="*/ 2100348 h 3735869"/>
              <a:gd name="connsiteX1841" fmla="*/ 7833871 w 9706874"/>
              <a:gd name="connsiteY1841" fmla="*/ 2121393 h 3735869"/>
              <a:gd name="connsiteX1842" fmla="*/ 7818527 w 9706874"/>
              <a:gd name="connsiteY1842" fmla="*/ 2100349 h 3735869"/>
              <a:gd name="connsiteX1843" fmla="*/ 7841544 w 9706874"/>
              <a:gd name="connsiteY1843" fmla="*/ 2100348 h 3735869"/>
              <a:gd name="connsiteX1844" fmla="*/ 5552311 w 9706874"/>
              <a:gd name="connsiteY1844" fmla="*/ 2100106 h 3735869"/>
              <a:gd name="connsiteX1845" fmla="*/ 5555169 w 9706874"/>
              <a:gd name="connsiteY1845" fmla="*/ 2102301 h 3735869"/>
              <a:gd name="connsiteX1846" fmla="*/ 5550470 w 9706874"/>
              <a:gd name="connsiteY1846" fmla="*/ 2100645 h 3735869"/>
              <a:gd name="connsiteX1847" fmla="*/ 5552311 w 9706874"/>
              <a:gd name="connsiteY1847" fmla="*/ 2100106 h 3735869"/>
              <a:gd name="connsiteX1848" fmla="*/ 5559320 w 9706874"/>
              <a:gd name="connsiteY1848" fmla="*/ 2098966 h 3735869"/>
              <a:gd name="connsiteX1849" fmla="*/ 5559098 w 9706874"/>
              <a:gd name="connsiteY1849" fmla="*/ 2099508 h 3735869"/>
              <a:gd name="connsiteX1850" fmla="*/ 5560280 w 9706874"/>
              <a:gd name="connsiteY1850" fmla="*/ 2099278 h 3735869"/>
              <a:gd name="connsiteX1851" fmla="*/ 5563606 w 9706874"/>
              <a:gd name="connsiteY1851" fmla="*/ 2102105 h 3735869"/>
              <a:gd name="connsiteX1852" fmla="*/ 5555169 w 9706874"/>
              <a:gd name="connsiteY1852" fmla="*/ 2102301 h 3735869"/>
              <a:gd name="connsiteX1853" fmla="*/ 5260002 w 9706874"/>
              <a:gd name="connsiteY1853" fmla="*/ 2096934 h 3735869"/>
              <a:gd name="connsiteX1854" fmla="*/ 5252189 w 9706874"/>
              <a:gd name="connsiteY1854" fmla="*/ 2109033 h 3735869"/>
              <a:gd name="connsiteX1855" fmla="*/ 5260002 w 9706874"/>
              <a:gd name="connsiteY1855" fmla="*/ 2096934 h 3735869"/>
              <a:gd name="connsiteX1856" fmla="*/ 7437349 w 9706874"/>
              <a:gd name="connsiteY1856" fmla="*/ 2093204 h 3735869"/>
              <a:gd name="connsiteX1857" fmla="*/ 7442976 w 9706874"/>
              <a:gd name="connsiteY1857" fmla="*/ 2100920 h 3735869"/>
              <a:gd name="connsiteX1858" fmla="*/ 7437349 w 9706874"/>
              <a:gd name="connsiteY1858" fmla="*/ 2093204 h 3735869"/>
              <a:gd name="connsiteX1859" fmla="*/ 8965940 w 9706874"/>
              <a:gd name="connsiteY1859" fmla="*/ 2093025 h 3735869"/>
              <a:gd name="connsiteX1860" fmla="*/ 8970673 w 9706874"/>
              <a:gd name="connsiteY1860" fmla="*/ 2093992 h 3735869"/>
              <a:gd name="connsiteX1861" fmla="*/ 8965264 w 9706874"/>
              <a:gd name="connsiteY1861" fmla="*/ 2101707 h 3735869"/>
              <a:gd name="connsiteX1862" fmla="*/ 8965940 w 9706874"/>
              <a:gd name="connsiteY1862" fmla="*/ 2093025 h 3735869"/>
              <a:gd name="connsiteX1863" fmla="*/ 9059705 w 9706874"/>
              <a:gd name="connsiteY1863" fmla="*/ 2093024 h 3735869"/>
              <a:gd name="connsiteX1864" fmla="*/ 9064408 w 9706874"/>
              <a:gd name="connsiteY1864" fmla="*/ 2093990 h 3735869"/>
              <a:gd name="connsiteX1865" fmla="*/ 9059035 w 9706874"/>
              <a:gd name="connsiteY1865" fmla="*/ 2101706 h 3735869"/>
              <a:gd name="connsiteX1866" fmla="*/ 9059705 w 9706874"/>
              <a:gd name="connsiteY1866" fmla="*/ 2093024 h 3735869"/>
              <a:gd name="connsiteX1867" fmla="*/ 7174479 w 9706874"/>
              <a:gd name="connsiteY1867" fmla="*/ 2087844 h 3735869"/>
              <a:gd name="connsiteX1868" fmla="*/ 7166041 w 9706874"/>
              <a:gd name="connsiteY1868" fmla="*/ 2108889 h 3735869"/>
              <a:gd name="connsiteX1869" fmla="*/ 7174479 w 9706874"/>
              <a:gd name="connsiteY1869" fmla="*/ 2087844 h 3735869"/>
              <a:gd name="connsiteX1870" fmla="*/ 7801593 w 9706874"/>
              <a:gd name="connsiteY1870" fmla="*/ 2086698 h 3735869"/>
              <a:gd name="connsiteX1871" fmla="*/ 7810267 w 9706874"/>
              <a:gd name="connsiteY1871" fmla="*/ 2099894 h 3735869"/>
              <a:gd name="connsiteX1872" fmla="*/ 7789224 w 9706874"/>
              <a:gd name="connsiteY1872" fmla="*/ 2087898 h 3735869"/>
              <a:gd name="connsiteX1873" fmla="*/ 7801593 w 9706874"/>
              <a:gd name="connsiteY1873" fmla="*/ 2086698 h 3735869"/>
              <a:gd name="connsiteX1874" fmla="*/ 9395580 w 9706874"/>
              <a:gd name="connsiteY1874" fmla="*/ 2086217 h 3735869"/>
              <a:gd name="connsiteX1875" fmla="*/ 9387768 w 9706874"/>
              <a:gd name="connsiteY1875" fmla="*/ 2096505 h 3735869"/>
              <a:gd name="connsiteX1876" fmla="*/ 9395580 w 9706874"/>
              <a:gd name="connsiteY1876" fmla="*/ 2086217 h 3735869"/>
              <a:gd name="connsiteX1877" fmla="*/ 8700320 w 9706874"/>
              <a:gd name="connsiteY1877" fmla="*/ 2077532 h 3735869"/>
              <a:gd name="connsiteX1878" fmla="*/ 8706971 w 9706874"/>
              <a:gd name="connsiteY1878" fmla="*/ 2089215 h 3735869"/>
              <a:gd name="connsiteX1879" fmla="*/ 8691767 w 9706874"/>
              <a:gd name="connsiteY1879" fmla="*/ 2084231 h 3735869"/>
              <a:gd name="connsiteX1880" fmla="*/ 8700320 w 9706874"/>
              <a:gd name="connsiteY1880" fmla="*/ 2077532 h 3735869"/>
              <a:gd name="connsiteX1881" fmla="*/ 7097214 w 9706874"/>
              <a:gd name="connsiteY1881" fmla="*/ 2077129 h 3735869"/>
              <a:gd name="connsiteX1882" fmla="*/ 7097215 w 9706874"/>
              <a:gd name="connsiteY1882" fmla="*/ 2089214 h 3735869"/>
              <a:gd name="connsiteX1883" fmla="*/ 7097214 w 9706874"/>
              <a:gd name="connsiteY1883" fmla="*/ 2077129 h 3735869"/>
              <a:gd name="connsiteX1884" fmla="*/ 9281287 w 9706874"/>
              <a:gd name="connsiteY1884" fmla="*/ 2077129 h 3735869"/>
              <a:gd name="connsiteX1885" fmla="*/ 9275877 w 9706874"/>
              <a:gd name="connsiteY1885" fmla="*/ 2089213 h 3735869"/>
              <a:gd name="connsiteX1886" fmla="*/ 9281287 w 9706874"/>
              <a:gd name="connsiteY1886" fmla="*/ 2077129 h 3735869"/>
              <a:gd name="connsiteX1887" fmla="*/ 7291068 w 9706874"/>
              <a:gd name="connsiteY1887" fmla="*/ 2077129 h 3735869"/>
              <a:gd name="connsiteX1888" fmla="*/ 7304302 w 9706874"/>
              <a:gd name="connsiteY1888" fmla="*/ 2081495 h 3735869"/>
              <a:gd name="connsiteX1889" fmla="*/ 7293714 w 9706874"/>
              <a:gd name="connsiteY1889" fmla="*/ 2098166 h 3735869"/>
              <a:gd name="connsiteX1890" fmla="*/ 7291068 w 9706874"/>
              <a:gd name="connsiteY1890" fmla="*/ 2077129 h 3735869"/>
              <a:gd name="connsiteX1891" fmla="*/ 9046901 w 9706874"/>
              <a:gd name="connsiteY1891" fmla="*/ 2077128 h 3735869"/>
              <a:gd name="connsiteX1892" fmla="*/ 9039495 w 9706874"/>
              <a:gd name="connsiteY1892" fmla="*/ 2089214 h 3735869"/>
              <a:gd name="connsiteX1893" fmla="*/ 9046901 w 9706874"/>
              <a:gd name="connsiteY1893" fmla="*/ 2077128 h 3735869"/>
              <a:gd name="connsiteX1894" fmla="*/ 8859320 w 9706874"/>
              <a:gd name="connsiteY1894" fmla="*/ 2077128 h 3735869"/>
              <a:gd name="connsiteX1895" fmla="*/ 8853911 w 9706874"/>
              <a:gd name="connsiteY1895" fmla="*/ 2089214 h 3735869"/>
              <a:gd name="connsiteX1896" fmla="*/ 8859320 w 9706874"/>
              <a:gd name="connsiteY1896" fmla="*/ 2077128 h 3735869"/>
              <a:gd name="connsiteX1897" fmla="*/ 6286531 w 9706874"/>
              <a:gd name="connsiteY1897" fmla="*/ 2077128 h 3735869"/>
              <a:gd name="connsiteX1898" fmla="*/ 6279127 w 9706874"/>
              <a:gd name="connsiteY1898" fmla="*/ 2089214 h 3735869"/>
              <a:gd name="connsiteX1899" fmla="*/ 6286531 w 9706874"/>
              <a:gd name="connsiteY1899" fmla="*/ 2077128 h 3735869"/>
              <a:gd name="connsiteX1900" fmla="*/ 8463086 w 9706874"/>
              <a:gd name="connsiteY1900" fmla="*/ 2070559 h 3735869"/>
              <a:gd name="connsiteX1901" fmla="*/ 8461815 w 9706874"/>
              <a:gd name="connsiteY1901" fmla="*/ 2079140 h 3735869"/>
              <a:gd name="connsiteX1902" fmla="*/ 8463417 w 9706874"/>
              <a:gd name="connsiteY1902" fmla="*/ 2081292 h 3735869"/>
              <a:gd name="connsiteX1903" fmla="*/ 8463871 w 9706874"/>
              <a:gd name="connsiteY1903" fmla="*/ 2075904 h 3735869"/>
              <a:gd name="connsiteX1904" fmla="*/ 8468572 w 9706874"/>
              <a:gd name="connsiteY1904" fmla="*/ 2077013 h 3735869"/>
              <a:gd name="connsiteX1905" fmla="*/ 8466069 w 9706874"/>
              <a:gd name="connsiteY1905" fmla="*/ 2079382 h 3735869"/>
              <a:gd name="connsiteX1906" fmla="*/ 8464186 w 9706874"/>
              <a:gd name="connsiteY1906" fmla="*/ 2082327 h 3735869"/>
              <a:gd name="connsiteX1907" fmla="*/ 8467186 w 9706874"/>
              <a:gd name="connsiteY1907" fmla="*/ 2086354 h 3735869"/>
              <a:gd name="connsiteX1908" fmla="*/ 8481249 w 9706874"/>
              <a:gd name="connsiteY1908" fmla="*/ 2094861 h 3735869"/>
              <a:gd name="connsiteX1909" fmla="*/ 8531748 w 9706874"/>
              <a:gd name="connsiteY1909" fmla="*/ 2109440 h 3735869"/>
              <a:gd name="connsiteX1910" fmla="*/ 8489223 w 9706874"/>
              <a:gd name="connsiteY1910" fmla="*/ 2087568 h 3735869"/>
              <a:gd name="connsiteX1911" fmla="*/ 8463086 w 9706874"/>
              <a:gd name="connsiteY1911" fmla="*/ 2070559 h 3735869"/>
              <a:gd name="connsiteX1912" fmla="*/ 7024945 w 9706874"/>
              <a:gd name="connsiteY1912" fmla="*/ 2067007 h 3735869"/>
              <a:gd name="connsiteX1913" fmla="*/ 7011710 w 9706874"/>
              <a:gd name="connsiteY1913" fmla="*/ 2076531 h 3735869"/>
              <a:gd name="connsiteX1914" fmla="*/ 7024945 w 9706874"/>
              <a:gd name="connsiteY1914" fmla="*/ 2067007 h 3735869"/>
              <a:gd name="connsiteX1915" fmla="*/ 7724756 w 9706874"/>
              <a:gd name="connsiteY1915" fmla="*/ 2067006 h 3735869"/>
              <a:gd name="connsiteX1916" fmla="*/ 7739962 w 9706874"/>
              <a:gd name="connsiteY1916" fmla="*/ 2076531 h 3735869"/>
              <a:gd name="connsiteX1917" fmla="*/ 7724756 w 9706874"/>
              <a:gd name="connsiteY1917" fmla="*/ 2067006 h 3735869"/>
              <a:gd name="connsiteX1918" fmla="*/ 8138240 w 9706874"/>
              <a:gd name="connsiteY1918" fmla="*/ 2066411 h 3735869"/>
              <a:gd name="connsiteX1919" fmla="*/ 8154097 w 9706874"/>
              <a:gd name="connsiteY1919" fmla="*/ 2121381 h 3735869"/>
              <a:gd name="connsiteX1920" fmla="*/ 8114891 w 9706874"/>
              <a:gd name="connsiteY1920" fmla="*/ 2094900 h 3735869"/>
              <a:gd name="connsiteX1921" fmla="*/ 8138240 w 9706874"/>
              <a:gd name="connsiteY1921" fmla="*/ 2066411 h 3735869"/>
              <a:gd name="connsiteX1922" fmla="*/ 6395930 w 9706874"/>
              <a:gd name="connsiteY1922" fmla="*/ 2066411 h 3735869"/>
              <a:gd name="connsiteX1923" fmla="*/ 6388527 w 9706874"/>
              <a:gd name="connsiteY1923" fmla="*/ 2076699 h 3735869"/>
              <a:gd name="connsiteX1924" fmla="*/ 6395930 w 9706874"/>
              <a:gd name="connsiteY1924" fmla="*/ 2066411 h 3735869"/>
              <a:gd name="connsiteX1925" fmla="*/ 7353580 w 9706874"/>
              <a:gd name="connsiteY1925" fmla="*/ 2066410 h 3735869"/>
              <a:gd name="connsiteX1926" fmla="*/ 7368775 w 9706874"/>
              <a:gd name="connsiteY1926" fmla="*/ 2070994 h 3735869"/>
              <a:gd name="connsiteX1927" fmla="*/ 7353580 w 9706874"/>
              <a:gd name="connsiteY1927" fmla="*/ 2066410 h 3735869"/>
              <a:gd name="connsiteX1928" fmla="*/ 7618071 w 9706874"/>
              <a:gd name="connsiteY1928" fmla="*/ 2064787 h 3735869"/>
              <a:gd name="connsiteX1929" fmla="*/ 7632505 w 9706874"/>
              <a:gd name="connsiteY1929" fmla="*/ 2067222 h 3735869"/>
              <a:gd name="connsiteX1930" fmla="*/ 7609497 w 9706874"/>
              <a:gd name="connsiteY1930" fmla="*/ 2076966 h 3735869"/>
              <a:gd name="connsiteX1931" fmla="*/ 7618071 w 9706874"/>
              <a:gd name="connsiteY1931" fmla="*/ 2064787 h 3735869"/>
              <a:gd name="connsiteX1932" fmla="*/ 5587079 w 9706874"/>
              <a:gd name="connsiteY1932" fmla="*/ 2055505 h 3735869"/>
              <a:gd name="connsiteX1933" fmla="*/ 5594496 w 9706874"/>
              <a:gd name="connsiteY1933" fmla="*/ 2060695 h 3735869"/>
              <a:gd name="connsiteX1934" fmla="*/ 5563116 w 9706874"/>
              <a:gd name="connsiteY1934" fmla="*/ 2063368 h 3735869"/>
              <a:gd name="connsiteX1935" fmla="*/ 5558560 w 9706874"/>
              <a:gd name="connsiteY1935" fmla="*/ 2063376 h 3735869"/>
              <a:gd name="connsiteX1936" fmla="*/ 5570069 w 9706874"/>
              <a:gd name="connsiteY1936" fmla="*/ 2059082 h 3735869"/>
              <a:gd name="connsiteX1937" fmla="*/ 5578649 w 9706874"/>
              <a:gd name="connsiteY1937" fmla="*/ 2055717 h 3735869"/>
              <a:gd name="connsiteX1938" fmla="*/ 5829359 w 9706874"/>
              <a:gd name="connsiteY1938" fmla="*/ 2054962 h 3735869"/>
              <a:gd name="connsiteX1939" fmla="*/ 5823950 w 9706874"/>
              <a:gd name="connsiteY1939" fmla="*/ 2057078 h 3735869"/>
              <a:gd name="connsiteX1940" fmla="*/ 5829279 w 9706874"/>
              <a:gd name="connsiteY1940" fmla="*/ 2054966 h 3735869"/>
              <a:gd name="connsiteX1941" fmla="*/ 8837859 w 9706874"/>
              <a:gd name="connsiteY1941" fmla="*/ 2054438 h 3735869"/>
              <a:gd name="connsiteX1942" fmla="*/ 8822654 w 9706874"/>
              <a:gd name="connsiteY1942" fmla="*/ 2066023 h 3735869"/>
              <a:gd name="connsiteX1943" fmla="*/ 8837859 w 9706874"/>
              <a:gd name="connsiteY1943" fmla="*/ 2054438 h 3735869"/>
              <a:gd name="connsiteX1944" fmla="*/ 7601260 w 9706874"/>
              <a:gd name="connsiteY1944" fmla="*/ 2054438 h 3735869"/>
              <a:gd name="connsiteX1945" fmla="*/ 7586054 w 9706874"/>
              <a:gd name="connsiteY1945" fmla="*/ 2066022 h 3735869"/>
              <a:gd name="connsiteX1946" fmla="*/ 7601260 w 9706874"/>
              <a:gd name="connsiteY1946" fmla="*/ 2054438 h 3735869"/>
              <a:gd name="connsiteX1947" fmla="*/ 6337814 w 9706874"/>
              <a:gd name="connsiteY1947" fmla="*/ 2053908 h 3735869"/>
              <a:gd name="connsiteX1948" fmla="*/ 6350971 w 9706874"/>
              <a:gd name="connsiteY1948" fmla="*/ 2071344 h 3735869"/>
              <a:gd name="connsiteX1949" fmla="*/ 6337814 w 9706874"/>
              <a:gd name="connsiteY1949" fmla="*/ 2053908 h 3735869"/>
              <a:gd name="connsiteX1950" fmla="*/ 7230038 w 9706874"/>
              <a:gd name="connsiteY1950" fmla="*/ 2053907 h 3735869"/>
              <a:gd name="connsiteX1951" fmla="*/ 7221598 w 9706874"/>
              <a:gd name="connsiteY1951" fmla="*/ 2074952 h 3735869"/>
              <a:gd name="connsiteX1952" fmla="*/ 7230038 w 9706874"/>
              <a:gd name="connsiteY1952" fmla="*/ 2053907 h 3735869"/>
              <a:gd name="connsiteX1953" fmla="*/ 6941382 w 9706874"/>
              <a:gd name="connsiteY1953" fmla="*/ 2053906 h 3735869"/>
              <a:gd name="connsiteX1954" fmla="*/ 6956575 w 9706874"/>
              <a:gd name="connsiteY1954" fmla="*/ 2058584 h 3735869"/>
              <a:gd name="connsiteX1955" fmla="*/ 6941381 w 9706874"/>
              <a:gd name="connsiteY1955" fmla="*/ 2074952 h 3735869"/>
              <a:gd name="connsiteX1956" fmla="*/ 6941382 w 9706874"/>
              <a:gd name="connsiteY1956" fmla="*/ 2053906 h 3735869"/>
              <a:gd name="connsiteX1957" fmla="*/ 6535860 w 9706874"/>
              <a:gd name="connsiteY1957" fmla="*/ 2053015 h 3735869"/>
              <a:gd name="connsiteX1958" fmla="*/ 6550244 w 9706874"/>
              <a:gd name="connsiteY1958" fmla="*/ 2054264 h 3735869"/>
              <a:gd name="connsiteX1959" fmla="*/ 6527228 w 9706874"/>
              <a:gd name="connsiteY1959" fmla="*/ 2066768 h 3735869"/>
              <a:gd name="connsiteX1960" fmla="*/ 6535860 w 9706874"/>
              <a:gd name="connsiteY1960" fmla="*/ 2053015 h 3735869"/>
              <a:gd name="connsiteX1961" fmla="*/ 5835637 w 9706874"/>
              <a:gd name="connsiteY1961" fmla="*/ 2053008 h 3735869"/>
              <a:gd name="connsiteX1962" fmla="*/ 5834609 w 9706874"/>
              <a:gd name="connsiteY1962" fmla="*/ 2054664 h 3735869"/>
              <a:gd name="connsiteX1963" fmla="*/ 5829359 w 9706874"/>
              <a:gd name="connsiteY1963" fmla="*/ 2054962 h 3735869"/>
              <a:gd name="connsiteX1964" fmla="*/ 5833686 w 9706874"/>
              <a:gd name="connsiteY1964" fmla="*/ 2053270 h 3735869"/>
              <a:gd name="connsiteX1965" fmla="*/ 6644033 w 9706874"/>
              <a:gd name="connsiteY1965" fmla="*/ 2046762 h 3735869"/>
              <a:gd name="connsiteX1966" fmla="*/ 6657664 w 9706874"/>
              <a:gd name="connsiteY1966" fmla="*/ 2053980 h 3735869"/>
              <a:gd name="connsiteX1967" fmla="*/ 6638582 w 9706874"/>
              <a:gd name="connsiteY1967" fmla="*/ 2066010 h 3735869"/>
              <a:gd name="connsiteX1968" fmla="*/ 6644033 w 9706874"/>
              <a:gd name="connsiteY1968" fmla="*/ 2046762 h 3735869"/>
              <a:gd name="connsiteX1969" fmla="*/ 6330597 w 9706874"/>
              <a:gd name="connsiteY1969" fmla="*/ 2046583 h 3735869"/>
              <a:gd name="connsiteX1970" fmla="*/ 6335330 w 9706874"/>
              <a:gd name="connsiteY1970" fmla="*/ 2047549 h 3735869"/>
              <a:gd name="connsiteX1971" fmla="*/ 6329920 w 9706874"/>
              <a:gd name="connsiteY1971" fmla="*/ 2055263 h 3735869"/>
              <a:gd name="connsiteX1972" fmla="*/ 6330597 w 9706874"/>
              <a:gd name="connsiteY1972" fmla="*/ 2046583 h 3735869"/>
              <a:gd name="connsiteX1973" fmla="*/ 6502437 w 9706874"/>
              <a:gd name="connsiteY1973" fmla="*/ 2043190 h 3735869"/>
              <a:gd name="connsiteX1974" fmla="*/ 6513111 w 9706874"/>
              <a:gd name="connsiteY1974" fmla="*/ 2059959 h 3735869"/>
              <a:gd name="connsiteX1975" fmla="*/ 6470419 w 9706874"/>
              <a:gd name="connsiteY1975" fmla="*/ 2073934 h 3735869"/>
              <a:gd name="connsiteX1976" fmla="*/ 6404155 w 9706874"/>
              <a:gd name="connsiteY1976" fmla="*/ 2076728 h 3735869"/>
              <a:gd name="connsiteX1977" fmla="*/ 6404156 w 9706874"/>
              <a:gd name="connsiteY1977" fmla="*/ 2055167 h 3735869"/>
              <a:gd name="connsiteX1978" fmla="*/ 6417496 w 9706874"/>
              <a:gd name="connsiteY1978" fmla="*/ 2052773 h 3735869"/>
              <a:gd name="connsiteX1979" fmla="*/ 6441067 w 9706874"/>
              <a:gd name="connsiteY1979" fmla="*/ 2052772 h 3735869"/>
              <a:gd name="connsiteX1980" fmla="*/ 6499769 w 9706874"/>
              <a:gd name="connsiteY1980" fmla="*/ 2047981 h 3735869"/>
              <a:gd name="connsiteX1981" fmla="*/ 6502437 w 9706874"/>
              <a:gd name="connsiteY1981" fmla="*/ 2043190 h 3735869"/>
              <a:gd name="connsiteX1982" fmla="*/ 7951369 w 9706874"/>
              <a:gd name="connsiteY1982" fmla="*/ 2043189 h 3735869"/>
              <a:gd name="connsiteX1983" fmla="*/ 7966576 w 9706874"/>
              <a:gd name="connsiteY1983" fmla="*/ 2043189 h 3735869"/>
              <a:gd name="connsiteX1984" fmla="*/ 7966574 w 9706874"/>
              <a:gd name="connsiteY1984" fmla="*/ 2055288 h 3735869"/>
              <a:gd name="connsiteX1985" fmla="*/ 7951369 w 9706874"/>
              <a:gd name="connsiteY1985" fmla="*/ 2055289 h 3735869"/>
              <a:gd name="connsiteX1986" fmla="*/ 7951369 w 9706874"/>
              <a:gd name="connsiteY1986" fmla="*/ 2043189 h 3735869"/>
              <a:gd name="connsiteX1987" fmla="*/ 8859770 w 9706874"/>
              <a:gd name="connsiteY1987" fmla="*/ 2043189 h 3735869"/>
              <a:gd name="connsiteX1988" fmla="*/ 8867174 w 9706874"/>
              <a:gd name="connsiteY1988" fmla="*/ 2055288 h 3735869"/>
              <a:gd name="connsiteX1989" fmla="*/ 8859770 w 9706874"/>
              <a:gd name="connsiteY1989" fmla="*/ 2043189 h 3735869"/>
              <a:gd name="connsiteX1990" fmla="*/ 7677462 w 9706874"/>
              <a:gd name="connsiteY1990" fmla="*/ 2043189 h 3735869"/>
              <a:gd name="connsiteX1991" fmla="*/ 7670057 w 9706874"/>
              <a:gd name="connsiteY1991" fmla="*/ 2055288 h 3735869"/>
              <a:gd name="connsiteX1992" fmla="*/ 7677462 w 9706874"/>
              <a:gd name="connsiteY1992" fmla="*/ 2043189 h 3735869"/>
              <a:gd name="connsiteX1993" fmla="*/ 5626231 w 9706874"/>
              <a:gd name="connsiteY1993" fmla="*/ 2043189 h 3735869"/>
              <a:gd name="connsiteX1994" fmla="*/ 5618825 w 9706874"/>
              <a:gd name="connsiteY1994" fmla="*/ 2055289 h 3735869"/>
              <a:gd name="connsiteX1995" fmla="*/ 5626231 w 9706874"/>
              <a:gd name="connsiteY1995" fmla="*/ 2043189 h 3735869"/>
              <a:gd name="connsiteX1996" fmla="*/ 7656379 w 9706874"/>
              <a:gd name="connsiteY1996" fmla="*/ 2043189 h 3735869"/>
              <a:gd name="connsiteX1997" fmla="*/ 7663785 w 9706874"/>
              <a:gd name="connsiteY1997" fmla="*/ 2055288 h 3735869"/>
              <a:gd name="connsiteX1998" fmla="*/ 7656379 w 9706874"/>
              <a:gd name="connsiteY1998" fmla="*/ 2043189 h 3735869"/>
              <a:gd name="connsiteX1999" fmla="*/ 6847188 w 9706874"/>
              <a:gd name="connsiteY1999" fmla="*/ 2042109 h 3735869"/>
              <a:gd name="connsiteX2000" fmla="*/ 6831982 w 9706874"/>
              <a:gd name="connsiteY2000" fmla="*/ 2054570 h 3735869"/>
              <a:gd name="connsiteX2001" fmla="*/ 6847188 w 9706874"/>
              <a:gd name="connsiteY2001" fmla="*/ 2042109 h 3735869"/>
              <a:gd name="connsiteX2002" fmla="*/ 8635112 w 9706874"/>
              <a:gd name="connsiteY2002" fmla="*/ 2041934 h 3735869"/>
              <a:gd name="connsiteX2003" fmla="*/ 8650307 w 9706874"/>
              <a:gd name="connsiteY2003" fmla="*/ 2053518 h 3735869"/>
              <a:gd name="connsiteX2004" fmla="*/ 8635112 w 9706874"/>
              <a:gd name="connsiteY2004" fmla="*/ 2041934 h 3735869"/>
              <a:gd name="connsiteX2005" fmla="*/ 8740547 w 9706874"/>
              <a:gd name="connsiteY2005" fmla="*/ 2039250 h 3735869"/>
              <a:gd name="connsiteX2006" fmla="*/ 8764706 w 9706874"/>
              <a:gd name="connsiteY2006" fmla="*/ 2057232 h 3735869"/>
              <a:gd name="connsiteX2007" fmla="*/ 8732180 w 9706874"/>
              <a:gd name="connsiteY2007" fmla="*/ 2045055 h 3735869"/>
              <a:gd name="connsiteX2008" fmla="*/ 8740547 w 9706874"/>
              <a:gd name="connsiteY2008" fmla="*/ 2039250 h 3735869"/>
              <a:gd name="connsiteX2009" fmla="*/ 7122352 w 9706874"/>
              <a:gd name="connsiteY2009" fmla="*/ 2035787 h 3735869"/>
              <a:gd name="connsiteX2010" fmla="*/ 7148988 w 9706874"/>
              <a:gd name="connsiteY2010" fmla="*/ 2042683 h 3735869"/>
              <a:gd name="connsiteX2011" fmla="*/ 7135556 w 9706874"/>
              <a:gd name="connsiteY2011" fmla="*/ 2057079 h 3735869"/>
              <a:gd name="connsiteX2012" fmla="*/ 7103770 w 9706874"/>
              <a:gd name="connsiteY2012" fmla="*/ 2054679 h 3735869"/>
              <a:gd name="connsiteX2013" fmla="*/ 7095712 w 9706874"/>
              <a:gd name="connsiteY2013" fmla="*/ 2037885 h 3735869"/>
              <a:gd name="connsiteX2014" fmla="*/ 7122352 w 9706874"/>
              <a:gd name="connsiteY2014" fmla="*/ 2035787 h 3735869"/>
              <a:gd name="connsiteX2015" fmla="*/ 8727063 w 9706874"/>
              <a:gd name="connsiteY2015" fmla="*/ 2032453 h 3735869"/>
              <a:gd name="connsiteX2016" fmla="*/ 8731703 w 9706874"/>
              <a:gd name="connsiteY2016" fmla="*/ 2033418 h 3735869"/>
              <a:gd name="connsiteX2017" fmla="*/ 8728848 w 9706874"/>
              <a:gd name="connsiteY2017" fmla="*/ 2041135 h 3735869"/>
              <a:gd name="connsiteX2018" fmla="*/ 8727063 w 9706874"/>
              <a:gd name="connsiteY2018" fmla="*/ 2032453 h 3735869"/>
              <a:gd name="connsiteX2019" fmla="*/ 6309973 w 9706874"/>
              <a:gd name="connsiteY2019" fmla="*/ 2030687 h 3735869"/>
              <a:gd name="connsiteX2020" fmla="*/ 6302571 w 9706874"/>
              <a:gd name="connsiteY2020" fmla="*/ 2055284 h 3735869"/>
              <a:gd name="connsiteX2021" fmla="*/ 6309973 w 9706874"/>
              <a:gd name="connsiteY2021" fmla="*/ 2030687 h 3735869"/>
              <a:gd name="connsiteX2022" fmla="*/ 6419784 w 9706874"/>
              <a:gd name="connsiteY2022" fmla="*/ 2030686 h 3735869"/>
              <a:gd name="connsiteX2023" fmla="*/ 6427188 w 9706874"/>
              <a:gd name="connsiteY2023" fmla="*/ 2042785 h 3735869"/>
              <a:gd name="connsiteX2024" fmla="*/ 6419784 w 9706874"/>
              <a:gd name="connsiteY2024" fmla="*/ 2030686 h 3735869"/>
              <a:gd name="connsiteX2025" fmla="*/ 6480343 w 9706874"/>
              <a:gd name="connsiteY2025" fmla="*/ 2030686 h 3735869"/>
              <a:gd name="connsiteX2026" fmla="*/ 6499425 w 9706874"/>
              <a:gd name="connsiteY2026" fmla="*/ 2035323 h 3735869"/>
              <a:gd name="connsiteX2027" fmla="*/ 6480343 w 9706874"/>
              <a:gd name="connsiteY2027" fmla="*/ 2030686 h 3735869"/>
              <a:gd name="connsiteX2028" fmla="*/ 9039087 w 9706874"/>
              <a:gd name="connsiteY2028" fmla="*/ 2030685 h 3735869"/>
              <a:gd name="connsiteX2029" fmla="*/ 9031682 w 9706874"/>
              <a:gd name="connsiteY2029" fmla="*/ 2042784 h 3735869"/>
              <a:gd name="connsiteX2030" fmla="*/ 9039087 w 9706874"/>
              <a:gd name="connsiteY2030" fmla="*/ 2030685 h 3735869"/>
              <a:gd name="connsiteX2031" fmla="*/ 8853500 w 9706874"/>
              <a:gd name="connsiteY2031" fmla="*/ 2030685 h 3735869"/>
              <a:gd name="connsiteX2032" fmla="*/ 8846096 w 9706874"/>
              <a:gd name="connsiteY2032" fmla="*/ 2042785 h 3735869"/>
              <a:gd name="connsiteX2033" fmla="*/ 8853500 w 9706874"/>
              <a:gd name="connsiteY2033" fmla="*/ 2030685 h 3735869"/>
              <a:gd name="connsiteX2034" fmla="*/ 5650084 w 9706874"/>
              <a:gd name="connsiteY2034" fmla="*/ 2030685 h 3735869"/>
              <a:gd name="connsiteX2035" fmla="*/ 5657486 w 9706874"/>
              <a:gd name="connsiteY2035" fmla="*/ 2042785 h 3735869"/>
              <a:gd name="connsiteX2036" fmla="*/ 5650084 w 9706874"/>
              <a:gd name="connsiteY2036" fmla="*/ 2030685 h 3735869"/>
              <a:gd name="connsiteX2037" fmla="*/ 8462363 w 9706874"/>
              <a:gd name="connsiteY2037" fmla="*/ 2029261 h 3735869"/>
              <a:gd name="connsiteX2038" fmla="*/ 8463243 w 9706874"/>
              <a:gd name="connsiteY2038" fmla="*/ 2030900 h 3735869"/>
              <a:gd name="connsiteX2039" fmla="*/ 8462803 w 9706874"/>
              <a:gd name="connsiteY2039" fmla="*/ 2030083 h 3735869"/>
              <a:gd name="connsiteX2040" fmla="*/ 5614624 w 9706874"/>
              <a:gd name="connsiteY2040" fmla="*/ 2028796 h 3735869"/>
              <a:gd name="connsiteX2041" fmla="*/ 5617528 w 9706874"/>
              <a:gd name="connsiteY2041" fmla="*/ 2029573 h 3735869"/>
              <a:gd name="connsiteX2042" fmla="*/ 5613805 w 9706874"/>
              <a:gd name="connsiteY2042" fmla="*/ 2033784 h 3735869"/>
              <a:gd name="connsiteX2043" fmla="*/ 5604346 w 9706874"/>
              <a:gd name="connsiteY2043" fmla="*/ 2038812 h 3735869"/>
              <a:gd name="connsiteX2044" fmla="*/ 5559612 w 9706874"/>
              <a:gd name="connsiteY2044" fmla="*/ 2042854 h 3735869"/>
              <a:gd name="connsiteX2045" fmla="*/ 5560479 w 9706874"/>
              <a:gd name="connsiteY2045" fmla="*/ 2042571 h 3735869"/>
              <a:gd name="connsiteX2046" fmla="*/ 5608741 w 9706874"/>
              <a:gd name="connsiteY2046" fmla="*/ 2029338 h 3735869"/>
              <a:gd name="connsiteX2047" fmla="*/ 5614624 w 9706874"/>
              <a:gd name="connsiteY2047" fmla="*/ 2028796 h 3735869"/>
              <a:gd name="connsiteX2048" fmla="*/ 9196364 w 9706874"/>
              <a:gd name="connsiteY2048" fmla="*/ 2025971 h 3735869"/>
              <a:gd name="connsiteX2049" fmla="*/ 9231073 w 9706874"/>
              <a:gd name="connsiteY2049" fmla="*/ 2045353 h 3735869"/>
              <a:gd name="connsiteX2050" fmla="*/ 9245034 w 9706874"/>
              <a:gd name="connsiteY2050" fmla="*/ 2062868 h 3735869"/>
              <a:gd name="connsiteX2051" fmla="*/ 9256478 w 9706874"/>
              <a:gd name="connsiteY2051" fmla="*/ 2082280 h 3735869"/>
              <a:gd name="connsiteX2052" fmla="*/ 9257017 w 9706874"/>
              <a:gd name="connsiteY2052" fmla="*/ 2075904 h 3735869"/>
              <a:gd name="connsiteX2053" fmla="*/ 9261752 w 9706874"/>
              <a:gd name="connsiteY2053" fmla="*/ 2077013 h 3735869"/>
              <a:gd name="connsiteX2054" fmla="*/ 9259047 w 9706874"/>
              <a:gd name="connsiteY2054" fmla="*/ 2079383 h 3735869"/>
              <a:gd name="connsiteX2055" fmla="*/ 9256883 w 9706874"/>
              <a:gd name="connsiteY2055" fmla="*/ 2082969 h 3735869"/>
              <a:gd name="connsiteX2056" fmla="*/ 9257322 w 9706874"/>
              <a:gd name="connsiteY2056" fmla="*/ 2083716 h 3735869"/>
              <a:gd name="connsiteX2057" fmla="*/ 9377016 w 9706874"/>
              <a:gd name="connsiteY2057" fmla="*/ 2196751 h 3735869"/>
              <a:gd name="connsiteX2058" fmla="*/ 9347649 w 9706874"/>
              <a:gd name="connsiteY2058" fmla="*/ 2184637 h 3735869"/>
              <a:gd name="connsiteX2059" fmla="*/ 9308049 w 9706874"/>
              <a:gd name="connsiteY2059" fmla="*/ 2148698 h 3735869"/>
              <a:gd name="connsiteX2060" fmla="*/ 9217721 w 9706874"/>
              <a:gd name="connsiteY2060" fmla="*/ 2069583 h 3735869"/>
              <a:gd name="connsiteX2061" fmla="*/ 9196364 w 9706874"/>
              <a:gd name="connsiteY2061" fmla="*/ 2025971 h 3735869"/>
              <a:gd name="connsiteX2062" fmla="*/ 7993892 w 9706874"/>
              <a:gd name="connsiteY2062" fmla="*/ 2019968 h 3735869"/>
              <a:gd name="connsiteX2063" fmla="*/ 7991168 w 9706874"/>
              <a:gd name="connsiteY2063" fmla="*/ 2053504 h 3735869"/>
              <a:gd name="connsiteX2064" fmla="*/ 7974811 w 9706874"/>
              <a:gd name="connsiteY2064" fmla="*/ 2034342 h 3735869"/>
              <a:gd name="connsiteX2065" fmla="*/ 7993892 w 9706874"/>
              <a:gd name="connsiteY2065" fmla="*/ 2019968 h 3735869"/>
              <a:gd name="connsiteX2066" fmla="*/ 564782 w 9706874"/>
              <a:gd name="connsiteY2066" fmla="*/ 2018524 h 3735869"/>
              <a:gd name="connsiteX2067" fmla="*/ 561315 w 9706874"/>
              <a:gd name="connsiteY2067" fmla="*/ 2023162 h 3735869"/>
              <a:gd name="connsiteX2068" fmla="*/ 578804 w 9706874"/>
              <a:gd name="connsiteY2068" fmla="*/ 2027378 h 3735869"/>
              <a:gd name="connsiteX2069" fmla="*/ 578732 w 9706874"/>
              <a:gd name="connsiteY2069" fmla="*/ 2024735 h 3735869"/>
              <a:gd name="connsiteX2070" fmla="*/ 572276 w 9706874"/>
              <a:gd name="connsiteY2070" fmla="*/ 2020335 h 3735869"/>
              <a:gd name="connsiteX2071" fmla="*/ 570313 w 9706874"/>
              <a:gd name="connsiteY2071" fmla="*/ 2019564 h 3735869"/>
              <a:gd name="connsiteX2072" fmla="*/ 7677462 w 9706874"/>
              <a:gd name="connsiteY2072" fmla="*/ 2018182 h 3735869"/>
              <a:gd name="connsiteX2073" fmla="*/ 7670057 w 9706874"/>
              <a:gd name="connsiteY2073" fmla="*/ 2030282 h 3735869"/>
              <a:gd name="connsiteX2074" fmla="*/ 7677462 w 9706874"/>
              <a:gd name="connsiteY2074" fmla="*/ 2018182 h 3735869"/>
              <a:gd name="connsiteX2075" fmla="*/ 8666369 w 9706874"/>
              <a:gd name="connsiteY2075" fmla="*/ 2018182 h 3735869"/>
              <a:gd name="connsiteX2076" fmla="*/ 8689386 w 9706874"/>
              <a:gd name="connsiteY2076" fmla="*/ 2023022 h 3735869"/>
              <a:gd name="connsiteX2077" fmla="*/ 8666369 w 9706874"/>
              <a:gd name="connsiteY2077" fmla="*/ 2030282 h 3735869"/>
              <a:gd name="connsiteX2078" fmla="*/ 8666369 w 9706874"/>
              <a:gd name="connsiteY2078" fmla="*/ 2018182 h 3735869"/>
              <a:gd name="connsiteX2079" fmla="*/ 8589769 w 9706874"/>
              <a:gd name="connsiteY2079" fmla="*/ 2018182 h 3735869"/>
              <a:gd name="connsiteX2080" fmla="*/ 8582367 w 9706874"/>
              <a:gd name="connsiteY2080" fmla="*/ 2030282 h 3735869"/>
              <a:gd name="connsiteX2081" fmla="*/ 8589769 w 9706874"/>
              <a:gd name="connsiteY2081" fmla="*/ 2018182 h 3735869"/>
              <a:gd name="connsiteX2082" fmla="*/ 8715253 w 9706874"/>
              <a:gd name="connsiteY2082" fmla="*/ 2016557 h 3735869"/>
              <a:gd name="connsiteX2083" fmla="*/ 8707438 w 9706874"/>
              <a:gd name="connsiteY2083" fmla="*/ 2028657 h 3735869"/>
              <a:gd name="connsiteX2084" fmla="*/ 8715253 w 9706874"/>
              <a:gd name="connsiteY2084" fmla="*/ 2016557 h 3735869"/>
              <a:gd name="connsiteX2085" fmla="*/ 9299732 w 9706874"/>
              <a:gd name="connsiteY2085" fmla="*/ 2016556 h 3735869"/>
              <a:gd name="connsiteX2086" fmla="*/ 9313104 w 9706874"/>
              <a:gd name="connsiteY2086" fmla="*/ 2021398 h 3735869"/>
              <a:gd name="connsiteX2087" fmla="*/ 9297058 w 9706874"/>
              <a:gd name="connsiteY2087" fmla="*/ 2021398 h 3735869"/>
              <a:gd name="connsiteX2088" fmla="*/ 9299732 w 9706874"/>
              <a:gd name="connsiteY2088" fmla="*/ 2016556 h 3735869"/>
              <a:gd name="connsiteX2089" fmla="*/ 8817806 w 9706874"/>
              <a:gd name="connsiteY2089" fmla="*/ 2012161 h 3735869"/>
              <a:gd name="connsiteX2090" fmla="*/ 8822204 w 9706874"/>
              <a:gd name="connsiteY2090" fmla="*/ 2013293 h 3735869"/>
              <a:gd name="connsiteX2091" fmla="*/ 8819498 w 9706874"/>
              <a:gd name="connsiteY2091" fmla="*/ 2017806 h 3735869"/>
              <a:gd name="connsiteX2092" fmla="*/ 8817806 w 9706874"/>
              <a:gd name="connsiteY2092" fmla="*/ 2012161 h 3735869"/>
              <a:gd name="connsiteX2093" fmla="*/ 8742443 w 9706874"/>
              <a:gd name="connsiteY2093" fmla="*/ 2009500 h 3735869"/>
              <a:gd name="connsiteX2094" fmla="*/ 8767518 w 9706874"/>
              <a:gd name="connsiteY2094" fmla="*/ 2041004 h 3735869"/>
              <a:gd name="connsiteX2095" fmla="*/ 8730835 w 9706874"/>
              <a:gd name="connsiteY2095" fmla="*/ 2029047 h 3735869"/>
              <a:gd name="connsiteX2096" fmla="*/ 8742443 w 9706874"/>
              <a:gd name="connsiteY2096" fmla="*/ 2009500 h 3735869"/>
              <a:gd name="connsiteX2097" fmla="*/ 9156276 w 9706874"/>
              <a:gd name="connsiteY2097" fmla="*/ 2006385 h 3735869"/>
              <a:gd name="connsiteX2098" fmla="*/ 9141082 w 9706874"/>
              <a:gd name="connsiteY2098" fmla="*/ 2018845 h 3735869"/>
              <a:gd name="connsiteX2099" fmla="*/ 9156276 w 9706874"/>
              <a:gd name="connsiteY2099" fmla="*/ 2006385 h 3735869"/>
              <a:gd name="connsiteX2100" fmla="*/ 8994361 w 9706874"/>
              <a:gd name="connsiteY2100" fmla="*/ 2005927 h 3735869"/>
              <a:gd name="connsiteX2101" fmla="*/ 8999985 w 9706874"/>
              <a:gd name="connsiteY2101" fmla="*/ 2017766 h 3735869"/>
              <a:gd name="connsiteX2102" fmla="*/ 8986752 w 9706874"/>
              <a:gd name="connsiteY2102" fmla="*/ 2012781 h 3735869"/>
              <a:gd name="connsiteX2103" fmla="*/ 8994361 w 9706874"/>
              <a:gd name="connsiteY2103" fmla="*/ 2005927 h 3735869"/>
              <a:gd name="connsiteX2104" fmla="*/ 8658112 w 9706874"/>
              <a:gd name="connsiteY2104" fmla="*/ 2005679 h 3735869"/>
              <a:gd name="connsiteX2105" fmla="*/ 8650120 w 9706874"/>
              <a:gd name="connsiteY2105" fmla="*/ 2030275 h 3735869"/>
              <a:gd name="connsiteX2106" fmla="*/ 8629253 w 9706874"/>
              <a:gd name="connsiteY2106" fmla="*/ 2005679 h 3735869"/>
              <a:gd name="connsiteX2107" fmla="*/ 8658112 w 9706874"/>
              <a:gd name="connsiteY2107" fmla="*/ 2005679 h 3735869"/>
              <a:gd name="connsiteX2108" fmla="*/ 7937694 w 9706874"/>
              <a:gd name="connsiteY2108" fmla="*/ 2005679 h 3735869"/>
              <a:gd name="connsiteX2109" fmla="*/ 7958743 w 9706874"/>
              <a:gd name="connsiteY2109" fmla="*/ 2022897 h 3735869"/>
              <a:gd name="connsiteX2110" fmla="*/ 7937694 w 9706874"/>
              <a:gd name="connsiteY2110" fmla="*/ 2005679 h 3735869"/>
              <a:gd name="connsiteX2111" fmla="*/ 6644443 w 9706874"/>
              <a:gd name="connsiteY2111" fmla="*/ 2005678 h 3735869"/>
              <a:gd name="connsiteX2112" fmla="*/ 6651845 w 9706874"/>
              <a:gd name="connsiteY2112" fmla="*/ 2017778 h 3735869"/>
              <a:gd name="connsiteX2113" fmla="*/ 6644443 w 9706874"/>
              <a:gd name="connsiteY2113" fmla="*/ 2005678 h 3735869"/>
              <a:gd name="connsiteX2114" fmla="*/ 5525521 w 9706874"/>
              <a:gd name="connsiteY2114" fmla="*/ 2005128 h 3735869"/>
              <a:gd name="connsiteX2115" fmla="*/ 5530638 w 9706874"/>
              <a:gd name="connsiteY2115" fmla="*/ 2009574 h 3735869"/>
              <a:gd name="connsiteX2116" fmla="*/ 5524212 w 9706874"/>
              <a:gd name="connsiteY2116" fmla="*/ 2009416 h 3735869"/>
              <a:gd name="connsiteX2117" fmla="*/ 5525521 w 9706874"/>
              <a:gd name="connsiteY2117" fmla="*/ 2005128 h 3735869"/>
              <a:gd name="connsiteX2118" fmla="*/ 8680205 w 9706874"/>
              <a:gd name="connsiteY2118" fmla="*/ 2004054 h 3735869"/>
              <a:gd name="connsiteX2119" fmla="*/ 8672392 w 9706874"/>
              <a:gd name="connsiteY2119" fmla="*/ 2016152 h 3735869"/>
              <a:gd name="connsiteX2120" fmla="*/ 8680205 w 9706874"/>
              <a:gd name="connsiteY2120" fmla="*/ 2004054 h 3735869"/>
              <a:gd name="connsiteX2121" fmla="*/ 9283685 w 9706874"/>
              <a:gd name="connsiteY2121" fmla="*/ 2004054 h 3735869"/>
              <a:gd name="connsiteX2122" fmla="*/ 9296610 w 9706874"/>
              <a:gd name="connsiteY2122" fmla="*/ 2008893 h 3735869"/>
              <a:gd name="connsiteX2123" fmla="*/ 9280565 w 9706874"/>
              <a:gd name="connsiteY2123" fmla="*/ 2008893 h 3735869"/>
              <a:gd name="connsiteX2124" fmla="*/ 9283685 w 9706874"/>
              <a:gd name="connsiteY2124" fmla="*/ 2004054 h 3735869"/>
              <a:gd name="connsiteX2125" fmla="*/ 9618234 w 9706874"/>
              <a:gd name="connsiteY2125" fmla="*/ 2004052 h 3735869"/>
              <a:gd name="connsiteX2126" fmla="*/ 9610422 w 9706874"/>
              <a:gd name="connsiteY2126" fmla="*/ 2016153 h 3735869"/>
              <a:gd name="connsiteX2127" fmla="*/ 9618234 w 9706874"/>
              <a:gd name="connsiteY2127" fmla="*/ 2004052 h 3735869"/>
              <a:gd name="connsiteX2128" fmla="*/ 6894496 w 9706874"/>
              <a:gd name="connsiteY2128" fmla="*/ 2003892 h 3735869"/>
              <a:gd name="connsiteX2129" fmla="*/ 6958518 w 9706874"/>
              <a:gd name="connsiteY2129" fmla="*/ 2006208 h 3735869"/>
              <a:gd name="connsiteX2130" fmla="*/ 6899869 w 9706874"/>
              <a:gd name="connsiteY2130" fmla="*/ 2017794 h 3735869"/>
              <a:gd name="connsiteX2131" fmla="*/ 6894496 w 9706874"/>
              <a:gd name="connsiteY2131" fmla="*/ 2003892 h 3735869"/>
              <a:gd name="connsiteX2132" fmla="*/ 6206635 w 9706874"/>
              <a:gd name="connsiteY2132" fmla="*/ 2003434 h 3735869"/>
              <a:gd name="connsiteX2133" fmla="*/ 6214239 w 9706874"/>
              <a:gd name="connsiteY2133" fmla="*/ 2007798 h 3735869"/>
              <a:gd name="connsiteX2134" fmla="*/ 6199032 w 9706874"/>
              <a:gd name="connsiteY2134" fmla="*/ 2017766 h 3735869"/>
              <a:gd name="connsiteX2135" fmla="*/ 6206635 w 9706874"/>
              <a:gd name="connsiteY2135" fmla="*/ 2003434 h 3735869"/>
              <a:gd name="connsiteX2136" fmla="*/ 7032996 w 9706874"/>
              <a:gd name="connsiteY2136" fmla="*/ 2000321 h 3735869"/>
              <a:gd name="connsiteX2137" fmla="*/ 7051798 w 9706874"/>
              <a:gd name="connsiteY2137" fmla="*/ 2017242 h 3735869"/>
              <a:gd name="connsiteX2138" fmla="*/ 7062543 w 9706874"/>
              <a:gd name="connsiteY2138" fmla="*/ 2034162 h 3735869"/>
              <a:gd name="connsiteX2139" fmla="*/ 7025384 w 9706874"/>
              <a:gd name="connsiteY2139" fmla="*/ 2041418 h 3735869"/>
              <a:gd name="connsiteX2140" fmla="*/ 7032996 w 9706874"/>
              <a:gd name="connsiteY2140" fmla="*/ 2000321 h 3735869"/>
              <a:gd name="connsiteX2141" fmla="*/ 8981568 w 9706874"/>
              <a:gd name="connsiteY2141" fmla="*/ 1999624 h 3735869"/>
              <a:gd name="connsiteX2142" fmla="*/ 8986303 w 9706874"/>
              <a:gd name="connsiteY2142" fmla="*/ 2000518 h 3735869"/>
              <a:gd name="connsiteX2143" fmla="*/ 8980892 w 9706874"/>
              <a:gd name="connsiteY2143" fmla="*/ 2005280 h 3735869"/>
              <a:gd name="connsiteX2144" fmla="*/ 8981568 w 9706874"/>
              <a:gd name="connsiteY2144" fmla="*/ 1999624 h 3735869"/>
              <a:gd name="connsiteX2145" fmla="*/ 6985565 w 9706874"/>
              <a:gd name="connsiteY2145" fmla="*/ 1998533 h 3735869"/>
              <a:gd name="connsiteX2146" fmla="*/ 7003468 w 9706874"/>
              <a:gd name="connsiteY2146" fmla="*/ 2017772 h 3735869"/>
              <a:gd name="connsiteX2147" fmla="*/ 6980452 w 9706874"/>
              <a:gd name="connsiteY2147" fmla="*/ 2017771 h 3735869"/>
              <a:gd name="connsiteX2148" fmla="*/ 6985565 w 9706874"/>
              <a:gd name="connsiteY2148" fmla="*/ 1998533 h 3735869"/>
              <a:gd name="connsiteX2149" fmla="*/ 6171237 w 9706874"/>
              <a:gd name="connsiteY2149" fmla="*/ 1996751 h 3735869"/>
              <a:gd name="connsiteX2150" fmla="*/ 6155251 w 9706874"/>
              <a:gd name="connsiteY2150" fmla="*/ 2020881 h 3735869"/>
              <a:gd name="connsiteX2151" fmla="*/ 6107287 w 9706874"/>
              <a:gd name="connsiteY2151" fmla="*/ 2025707 h 3735869"/>
              <a:gd name="connsiteX2152" fmla="*/ 6011804 w 9706874"/>
              <a:gd name="connsiteY2152" fmla="*/ 2035361 h 3735869"/>
              <a:gd name="connsiteX2153" fmla="*/ 5911438 w 9706874"/>
              <a:gd name="connsiteY2153" fmla="*/ 2047425 h 3735869"/>
              <a:gd name="connsiteX2154" fmla="*/ 5863476 w 9706874"/>
              <a:gd name="connsiteY2154" fmla="*/ 2052252 h 3735869"/>
              <a:gd name="connsiteX2155" fmla="*/ 5843546 w 9706874"/>
              <a:gd name="connsiteY2155" fmla="*/ 2051952 h 3735869"/>
              <a:gd name="connsiteX2156" fmla="*/ 5835637 w 9706874"/>
              <a:gd name="connsiteY2156" fmla="*/ 2053008 h 3735869"/>
              <a:gd name="connsiteX2157" fmla="*/ 5839827 w 9706874"/>
              <a:gd name="connsiteY2157" fmla="*/ 2046255 h 3735869"/>
              <a:gd name="connsiteX2158" fmla="*/ 5860810 w 9706874"/>
              <a:gd name="connsiteY2158" fmla="*/ 2037773 h 3735869"/>
              <a:gd name="connsiteX2159" fmla="*/ 5900779 w 9706874"/>
              <a:gd name="connsiteY2159" fmla="*/ 2032947 h 3735869"/>
              <a:gd name="connsiteX2160" fmla="*/ 5990933 w 9706874"/>
              <a:gd name="connsiteY2160" fmla="*/ 2020881 h 3735869"/>
              <a:gd name="connsiteX2161" fmla="*/ 6171237 w 9706874"/>
              <a:gd name="connsiteY2161" fmla="*/ 1996751 h 3735869"/>
              <a:gd name="connsiteX2162" fmla="*/ 9078157 w 9706874"/>
              <a:gd name="connsiteY2162" fmla="*/ 1996747 h 3735869"/>
              <a:gd name="connsiteX2163" fmla="*/ 9070753 w 9706874"/>
              <a:gd name="connsiteY2163" fmla="*/ 2007035 h 3735869"/>
              <a:gd name="connsiteX2164" fmla="*/ 9078157 w 9706874"/>
              <a:gd name="connsiteY2164" fmla="*/ 1996747 h 3735869"/>
              <a:gd name="connsiteX2165" fmla="*/ 6185140 w 9706874"/>
              <a:gd name="connsiteY2165" fmla="*/ 1995430 h 3735869"/>
              <a:gd name="connsiteX2166" fmla="*/ 6194689 w 9706874"/>
              <a:gd name="connsiteY2166" fmla="*/ 1995892 h 3735869"/>
              <a:gd name="connsiteX2167" fmla="*/ 6179496 w 9706874"/>
              <a:gd name="connsiteY2167" fmla="*/ 2005715 h 3735869"/>
              <a:gd name="connsiteX2168" fmla="*/ 6185140 w 9706874"/>
              <a:gd name="connsiteY2168" fmla="*/ 1995430 h 3735869"/>
              <a:gd name="connsiteX2169" fmla="*/ 5841269 w 9706874"/>
              <a:gd name="connsiteY2169" fmla="*/ 1992477 h 3735869"/>
              <a:gd name="connsiteX2170" fmla="*/ 5866486 w 9706874"/>
              <a:gd name="connsiteY2170" fmla="*/ 1996556 h 3735869"/>
              <a:gd name="connsiteX2171" fmla="*/ 5821997 w 9706874"/>
              <a:gd name="connsiteY2171" fmla="*/ 2006222 h 3735869"/>
              <a:gd name="connsiteX2172" fmla="*/ 5841269 w 9706874"/>
              <a:gd name="connsiteY2172" fmla="*/ 1992477 h 3735869"/>
              <a:gd name="connsiteX2173" fmla="*/ 9601743 w 9706874"/>
              <a:gd name="connsiteY2173" fmla="*/ 1991551 h 3735869"/>
              <a:gd name="connsiteX2174" fmla="*/ 9593929 w 9706874"/>
              <a:gd name="connsiteY2174" fmla="*/ 2003651 h 3735869"/>
              <a:gd name="connsiteX2175" fmla="*/ 9601743 w 9706874"/>
              <a:gd name="connsiteY2175" fmla="*/ 1991551 h 3735869"/>
              <a:gd name="connsiteX2176" fmla="*/ 757593 w 9706874"/>
              <a:gd name="connsiteY2176" fmla="*/ 1990744 h 3735869"/>
              <a:gd name="connsiteX2177" fmla="*/ 758161 w 9706874"/>
              <a:gd name="connsiteY2177" fmla="*/ 1991012 h 3735869"/>
              <a:gd name="connsiteX2178" fmla="*/ 776524 w 9706874"/>
              <a:gd name="connsiteY2178" fmla="*/ 1998248 h 3735869"/>
              <a:gd name="connsiteX2179" fmla="*/ 780066 w 9706874"/>
              <a:gd name="connsiteY2179" fmla="*/ 1999007 h 3735869"/>
              <a:gd name="connsiteX2180" fmla="*/ 5243359 w 9706874"/>
              <a:gd name="connsiteY2180" fmla="*/ 1984976 h 3735869"/>
              <a:gd name="connsiteX2181" fmla="*/ 5177680 w 9706874"/>
              <a:gd name="connsiteY2181" fmla="*/ 1996327 h 3735869"/>
              <a:gd name="connsiteX2182" fmla="*/ 5153333 w 9706874"/>
              <a:gd name="connsiteY2182" fmla="*/ 2007662 h 3735869"/>
              <a:gd name="connsiteX2183" fmla="*/ 5190095 w 9706874"/>
              <a:gd name="connsiteY2183" fmla="*/ 2000178 h 3735869"/>
              <a:gd name="connsiteX2184" fmla="*/ 5189046 w 9706874"/>
              <a:gd name="connsiteY2184" fmla="*/ 1995756 h 3735869"/>
              <a:gd name="connsiteX2185" fmla="*/ 5237103 w 9706874"/>
              <a:gd name="connsiteY2185" fmla="*/ 1986626 h 3735869"/>
              <a:gd name="connsiteX2186" fmla="*/ 5634032 w 9706874"/>
              <a:gd name="connsiteY2186" fmla="*/ 1984951 h 3735869"/>
              <a:gd name="connsiteX2187" fmla="*/ 5618827 w 9706874"/>
              <a:gd name="connsiteY2187" fmla="*/ 1996997 h 3735869"/>
              <a:gd name="connsiteX2188" fmla="*/ 5634032 w 9706874"/>
              <a:gd name="connsiteY2188" fmla="*/ 1984951 h 3735869"/>
              <a:gd name="connsiteX2189" fmla="*/ 6831981 w 9706874"/>
              <a:gd name="connsiteY2189" fmla="*/ 1984244 h 3735869"/>
              <a:gd name="connsiteX2190" fmla="*/ 6876474 w 9706874"/>
              <a:gd name="connsiteY2190" fmla="*/ 1984244 h 3735869"/>
              <a:gd name="connsiteX2191" fmla="*/ 6855771 w 9706874"/>
              <a:gd name="connsiteY2191" fmla="*/ 2017776 h 3735869"/>
              <a:gd name="connsiteX2192" fmla="*/ 6831981 w 9706874"/>
              <a:gd name="connsiteY2192" fmla="*/ 1984244 h 3735869"/>
              <a:gd name="connsiteX2193" fmla="*/ 5906000 w 9706874"/>
              <a:gd name="connsiteY2193" fmla="*/ 1984244 h 3735869"/>
              <a:gd name="connsiteX2194" fmla="*/ 5913402 w 9706874"/>
              <a:gd name="connsiteY2194" fmla="*/ 1996329 h 3735869"/>
              <a:gd name="connsiteX2195" fmla="*/ 5906000 w 9706874"/>
              <a:gd name="connsiteY2195" fmla="*/ 1984244 h 3735869"/>
              <a:gd name="connsiteX2196" fmla="*/ 9111780 w 9706874"/>
              <a:gd name="connsiteY2196" fmla="*/ 1984244 h 3735869"/>
              <a:gd name="connsiteX2197" fmla="*/ 9126984 w 9706874"/>
              <a:gd name="connsiteY2197" fmla="*/ 1989243 h 3735869"/>
              <a:gd name="connsiteX2198" fmla="*/ 9111780 w 9706874"/>
              <a:gd name="connsiteY2198" fmla="*/ 1984244 h 3735869"/>
              <a:gd name="connsiteX2199" fmla="*/ 6231830 w 9706874"/>
              <a:gd name="connsiteY2199" fmla="*/ 1984243 h 3735869"/>
              <a:gd name="connsiteX2200" fmla="*/ 6224430 w 9706874"/>
              <a:gd name="connsiteY2200" fmla="*/ 1996329 h 3735869"/>
              <a:gd name="connsiteX2201" fmla="*/ 6231830 w 9706874"/>
              <a:gd name="connsiteY2201" fmla="*/ 1984243 h 3735869"/>
              <a:gd name="connsiteX2202" fmla="*/ 8632787 w 9706874"/>
              <a:gd name="connsiteY2202" fmla="*/ 1982619 h 3735869"/>
              <a:gd name="connsiteX2203" fmla="*/ 8624976 w 9706874"/>
              <a:gd name="connsiteY2203" fmla="*/ 1992908 h 3735869"/>
              <a:gd name="connsiteX2204" fmla="*/ 8632787 w 9706874"/>
              <a:gd name="connsiteY2204" fmla="*/ 1982619 h 3735869"/>
              <a:gd name="connsiteX2205" fmla="*/ 5265796 w 9706874"/>
              <a:gd name="connsiteY2205" fmla="*/ 1981098 h 3735869"/>
              <a:gd name="connsiteX2206" fmla="*/ 5256031 w 9706874"/>
              <a:gd name="connsiteY2206" fmla="*/ 1982786 h 3735869"/>
              <a:gd name="connsiteX2207" fmla="*/ 5260756 w 9706874"/>
              <a:gd name="connsiteY2207" fmla="*/ 1983277 h 3735869"/>
              <a:gd name="connsiteX2208" fmla="*/ 5263473 w 9706874"/>
              <a:gd name="connsiteY2208" fmla="*/ 1985238 h 3735869"/>
              <a:gd name="connsiteX2209" fmla="*/ 5264108 w 9706874"/>
              <a:gd name="connsiteY2209" fmla="*/ 1985109 h 3735869"/>
              <a:gd name="connsiteX2210" fmla="*/ 5263281 w 9706874"/>
              <a:gd name="connsiteY2210" fmla="*/ 1984050 h 3735869"/>
              <a:gd name="connsiteX2211" fmla="*/ 6798404 w 9706874"/>
              <a:gd name="connsiteY2211" fmla="*/ 1980780 h 3735869"/>
              <a:gd name="connsiteX2212" fmla="*/ 6817854 w 9706874"/>
              <a:gd name="connsiteY2212" fmla="*/ 1983860 h 3735869"/>
              <a:gd name="connsiteX2213" fmla="*/ 6785097 w 9706874"/>
              <a:gd name="connsiteY2213" fmla="*/ 1995576 h 3735869"/>
              <a:gd name="connsiteX2214" fmla="*/ 6798404 w 9706874"/>
              <a:gd name="connsiteY2214" fmla="*/ 1980780 h 3735869"/>
              <a:gd name="connsiteX2215" fmla="*/ 5271537 w 9706874"/>
              <a:gd name="connsiteY2215" fmla="*/ 1980106 h 3735869"/>
              <a:gd name="connsiteX2216" fmla="*/ 5267865 w 9706874"/>
              <a:gd name="connsiteY2216" fmla="*/ 1980740 h 3735869"/>
              <a:gd name="connsiteX2217" fmla="*/ 5270481 w 9706874"/>
              <a:gd name="connsiteY2217" fmla="*/ 1983812 h 3735869"/>
              <a:gd name="connsiteX2218" fmla="*/ 5273031 w 9706874"/>
              <a:gd name="connsiteY2218" fmla="*/ 1983293 h 3735869"/>
              <a:gd name="connsiteX2219" fmla="*/ 5276184 w 9706874"/>
              <a:gd name="connsiteY2219" fmla="*/ 1982332 h 3735869"/>
              <a:gd name="connsiteX2220" fmla="*/ 5974615 w 9706874"/>
              <a:gd name="connsiteY2220" fmla="*/ 1977939 h 3735869"/>
              <a:gd name="connsiteX2221" fmla="*/ 5994553 w 9706874"/>
              <a:gd name="connsiteY2221" fmla="*/ 1981745 h 3735869"/>
              <a:gd name="connsiteX2222" fmla="*/ 5997213 w 9706874"/>
              <a:gd name="connsiteY2222" fmla="*/ 1996331 h 3735869"/>
              <a:gd name="connsiteX2223" fmla="*/ 5962651 w 9706874"/>
              <a:gd name="connsiteY2223" fmla="*/ 1996331 h 3735869"/>
              <a:gd name="connsiteX2224" fmla="*/ 5974615 w 9706874"/>
              <a:gd name="connsiteY2224" fmla="*/ 1977939 h 3735869"/>
              <a:gd name="connsiteX2225" fmla="*/ 9239333 w 9706874"/>
              <a:gd name="connsiteY2225" fmla="*/ 1975476 h 3735869"/>
              <a:gd name="connsiteX2226" fmla="*/ 9280106 w 9706874"/>
              <a:gd name="connsiteY2226" fmla="*/ 1999430 h 3735869"/>
              <a:gd name="connsiteX2227" fmla="*/ 9239333 w 9706874"/>
              <a:gd name="connsiteY2227" fmla="*/ 1975476 h 3735869"/>
              <a:gd name="connsiteX2228" fmla="*/ 289315 w 9706874"/>
              <a:gd name="connsiteY2228" fmla="*/ 1975362 h 3735869"/>
              <a:gd name="connsiteX2229" fmla="*/ 303832 w 9706874"/>
              <a:gd name="connsiteY2229" fmla="*/ 1976698 h 3735869"/>
              <a:gd name="connsiteX2230" fmla="*/ 398203 w 9706874"/>
              <a:gd name="connsiteY2230" fmla="*/ 1988304 h 3735869"/>
              <a:gd name="connsiteX2231" fmla="*/ 430974 w 9706874"/>
              <a:gd name="connsiteY2231" fmla="*/ 2003434 h 3735869"/>
              <a:gd name="connsiteX2232" fmla="*/ 476346 w 9706874"/>
              <a:gd name="connsiteY2232" fmla="*/ 2020171 h 3735869"/>
              <a:gd name="connsiteX2233" fmla="*/ 456238 w 9706874"/>
              <a:gd name="connsiteY2233" fmla="*/ 2018255 h 3735869"/>
              <a:gd name="connsiteX2234" fmla="*/ 364520 w 9706874"/>
              <a:gd name="connsiteY2234" fmla="*/ 1997601 h 3735869"/>
              <a:gd name="connsiteX2235" fmla="*/ 318837 w 9706874"/>
              <a:gd name="connsiteY2235" fmla="*/ 1991341 h 3735869"/>
              <a:gd name="connsiteX2236" fmla="*/ 319758 w 9706874"/>
              <a:gd name="connsiteY2236" fmla="*/ 1990709 h 3735869"/>
              <a:gd name="connsiteX2237" fmla="*/ 297652 w 9706874"/>
              <a:gd name="connsiteY2237" fmla="*/ 1979428 h 3735869"/>
              <a:gd name="connsiteX2238" fmla="*/ 5937417 w 9706874"/>
              <a:gd name="connsiteY2238" fmla="*/ 1975312 h 3735869"/>
              <a:gd name="connsiteX2239" fmla="*/ 5942679 w 9706874"/>
              <a:gd name="connsiteY2239" fmla="*/ 1996349 h 3735869"/>
              <a:gd name="connsiteX2240" fmla="*/ 5921627 w 9706874"/>
              <a:gd name="connsiteY2240" fmla="*/ 1996349 h 3735869"/>
              <a:gd name="connsiteX2241" fmla="*/ 5937417 w 9706874"/>
              <a:gd name="connsiteY2241" fmla="*/ 1975312 h 3735869"/>
              <a:gd name="connsiteX2242" fmla="*/ 9227778 w 9706874"/>
              <a:gd name="connsiteY2242" fmla="*/ 1973776 h 3735869"/>
              <a:gd name="connsiteX2243" fmla="*/ 9234431 w 9706874"/>
              <a:gd name="connsiteY2243" fmla="*/ 1985614 h 3735869"/>
              <a:gd name="connsiteX2244" fmla="*/ 9219224 w 9706874"/>
              <a:gd name="connsiteY2244" fmla="*/ 1980628 h 3735869"/>
              <a:gd name="connsiteX2245" fmla="*/ 9227778 w 9706874"/>
              <a:gd name="connsiteY2245" fmla="*/ 1973776 h 3735869"/>
              <a:gd name="connsiteX2246" fmla="*/ 5534400 w 9706874"/>
              <a:gd name="connsiteY2246" fmla="*/ 1972093 h 3735869"/>
              <a:gd name="connsiteX2247" fmla="*/ 5522053 w 9706874"/>
              <a:gd name="connsiteY2247" fmla="*/ 1977101 h 3735869"/>
              <a:gd name="connsiteX2248" fmla="*/ 5479923 w 9706874"/>
              <a:gd name="connsiteY2248" fmla="*/ 1993924 h 3735869"/>
              <a:gd name="connsiteX2249" fmla="*/ 5517404 w 9706874"/>
              <a:gd name="connsiteY2249" fmla="*/ 1991390 h 3735869"/>
              <a:gd name="connsiteX2250" fmla="*/ 5533811 w 9706874"/>
              <a:gd name="connsiteY2250" fmla="*/ 1984382 h 3735869"/>
              <a:gd name="connsiteX2251" fmla="*/ 7865768 w 9706874"/>
              <a:gd name="connsiteY2251" fmla="*/ 1971743 h 3735869"/>
              <a:gd name="connsiteX2252" fmla="*/ 7894628 w 9706874"/>
              <a:gd name="connsiteY2252" fmla="*/ 1983765 h 3735869"/>
              <a:gd name="connsiteX2253" fmla="*/ 7905284 w 9706874"/>
              <a:gd name="connsiteY2253" fmla="*/ 2005004 h 3735869"/>
              <a:gd name="connsiteX2254" fmla="*/ 7913276 w 9706874"/>
              <a:gd name="connsiteY2254" fmla="*/ 1986170 h 3735869"/>
              <a:gd name="connsiteX2255" fmla="*/ 7924264 w 9706874"/>
              <a:gd name="connsiteY2255" fmla="*/ 2009863 h 3735869"/>
              <a:gd name="connsiteX2256" fmla="*/ 7934891 w 9706874"/>
              <a:gd name="connsiteY2256" fmla="*/ 2029497 h 3735869"/>
              <a:gd name="connsiteX2257" fmla="*/ 7936767 w 9706874"/>
              <a:gd name="connsiteY2257" fmla="*/ 2023541 h 3735869"/>
              <a:gd name="connsiteX2258" fmla="*/ 7939237 w 9706874"/>
              <a:gd name="connsiteY2258" fmla="*/ 2030492 h 3735869"/>
              <a:gd name="connsiteX2259" fmla="*/ 7936568 w 9706874"/>
              <a:gd name="connsiteY2259" fmla="*/ 2032599 h 3735869"/>
              <a:gd name="connsiteX2260" fmla="*/ 7937250 w 9706874"/>
              <a:gd name="connsiteY2260" fmla="*/ 2033856 h 3735869"/>
              <a:gd name="connsiteX2261" fmla="*/ 7849785 w 9706874"/>
              <a:gd name="connsiteY2261" fmla="*/ 2012215 h 3735869"/>
              <a:gd name="connsiteX2262" fmla="*/ 7865768 w 9706874"/>
              <a:gd name="connsiteY2262" fmla="*/ 2005004 h 3735869"/>
              <a:gd name="connsiteX2263" fmla="*/ 7865768 w 9706874"/>
              <a:gd name="connsiteY2263" fmla="*/ 1971743 h 3735869"/>
              <a:gd name="connsiteX2264" fmla="*/ 6748032 w 9706874"/>
              <a:gd name="connsiteY2264" fmla="*/ 1971740 h 3735869"/>
              <a:gd name="connsiteX2265" fmla="*/ 6776840 w 9706874"/>
              <a:gd name="connsiteY2265" fmla="*/ 1983824 h 3735869"/>
              <a:gd name="connsiteX2266" fmla="*/ 6726760 w 9706874"/>
              <a:gd name="connsiteY2266" fmla="*/ 1995504 h 3735869"/>
              <a:gd name="connsiteX2267" fmla="*/ 6674020 w 9706874"/>
              <a:gd name="connsiteY2267" fmla="*/ 1988656 h 3735869"/>
              <a:gd name="connsiteX2268" fmla="*/ 6628814 w 9706874"/>
              <a:gd name="connsiteY2268" fmla="*/ 1976573 h 3735869"/>
              <a:gd name="connsiteX2269" fmla="*/ 6748032 w 9706874"/>
              <a:gd name="connsiteY2269" fmla="*/ 1971740 h 3735869"/>
              <a:gd name="connsiteX2270" fmla="*/ 6030592 w 9706874"/>
              <a:gd name="connsiteY2270" fmla="*/ 1971740 h 3735869"/>
              <a:gd name="connsiteX2271" fmla="*/ 6030592 w 9706874"/>
              <a:gd name="connsiteY2271" fmla="*/ 1983841 h 3735869"/>
              <a:gd name="connsiteX2272" fmla="*/ 5999769 w 9706874"/>
              <a:gd name="connsiteY2272" fmla="*/ 1983841 h 3735869"/>
              <a:gd name="connsiteX2273" fmla="*/ 6030592 w 9706874"/>
              <a:gd name="connsiteY2273" fmla="*/ 1971740 h 3735869"/>
              <a:gd name="connsiteX2274" fmla="*/ 8666369 w 9706874"/>
              <a:gd name="connsiteY2274" fmla="*/ 1971739 h 3735869"/>
              <a:gd name="connsiteX2275" fmla="*/ 8730387 w 9706874"/>
              <a:gd name="connsiteY2275" fmla="*/ 2000802 h 3735869"/>
              <a:gd name="connsiteX2276" fmla="*/ 8703973 w 9706874"/>
              <a:gd name="connsiteY2276" fmla="*/ 2003258 h 3735869"/>
              <a:gd name="connsiteX2277" fmla="*/ 8666369 w 9706874"/>
              <a:gd name="connsiteY2277" fmla="*/ 1995891 h 3735869"/>
              <a:gd name="connsiteX2278" fmla="*/ 8666369 w 9706874"/>
              <a:gd name="connsiteY2278" fmla="*/ 1971739 h 3735869"/>
              <a:gd name="connsiteX2279" fmla="*/ 5572237 w 9706874"/>
              <a:gd name="connsiteY2279" fmla="*/ 1971079 h 3735869"/>
              <a:gd name="connsiteX2280" fmla="*/ 5575438 w 9706874"/>
              <a:gd name="connsiteY2280" fmla="*/ 1973007 h 3735869"/>
              <a:gd name="connsiteX2281" fmla="*/ 5572970 w 9706874"/>
              <a:gd name="connsiteY2281" fmla="*/ 1974823 h 3735869"/>
              <a:gd name="connsiteX2282" fmla="*/ 5571242 w 9706874"/>
              <a:gd name="connsiteY2282" fmla="*/ 1978636 h 3735869"/>
              <a:gd name="connsiteX2283" fmla="*/ 5571286 w 9706874"/>
              <a:gd name="connsiteY2283" fmla="*/ 1978747 h 3735869"/>
              <a:gd name="connsiteX2284" fmla="*/ 5566080 w 9706874"/>
              <a:gd name="connsiteY2284" fmla="*/ 1996332 h 3735869"/>
              <a:gd name="connsiteX2285" fmla="*/ 5568547 w 9706874"/>
              <a:gd name="connsiteY2285" fmla="*/ 1971740 h 3735869"/>
              <a:gd name="connsiteX2286" fmla="*/ 5570354 w 9706874"/>
              <a:gd name="connsiteY2286" fmla="*/ 1976365 h 3735869"/>
              <a:gd name="connsiteX2287" fmla="*/ 5570195 w 9706874"/>
              <a:gd name="connsiteY2287" fmla="*/ 1972099 h 3735869"/>
              <a:gd name="connsiteX2288" fmla="*/ 5572237 w 9706874"/>
              <a:gd name="connsiteY2288" fmla="*/ 1971079 h 3735869"/>
              <a:gd name="connsiteX2289" fmla="*/ 151838 w 9706874"/>
              <a:gd name="connsiteY2289" fmla="*/ 1964331 h 3735869"/>
              <a:gd name="connsiteX2290" fmla="*/ 190280 w 9706874"/>
              <a:gd name="connsiteY2290" fmla="*/ 1966255 h 3735869"/>
              <a:gd name="connsiteX2291" fmla="*/ 226880 w 9706874"/>
              <a:gd name="connsiteY2291" fmla="*/ 1969621 h 3735869"/>
              <a:gd name="connsiteX2292" fmla="*/ 242116 w 9706874"/>
              <a:gd name="connsiteY2292" fmla="*/ 1978620 h 3735869"/>
              <a:gd name="connsiteX2293" fmla="*/ 249244 w 9706874"/>
              <a:gd name="connsiteY2293" fmla="*/ 1982162 h 3735869"/>
              <a:gd name="connsiteX2294" fmla="*/ 170343 w 9706874"/>
              <a:gd name="connsiteY2294" fmla="*/ 1973166 h 3735869"/>
              <a:gd name="connsiteX2295" fmla="*/ 161717 w 9706874"/>
              <a:gd name="connsiteY2295" fmla="*/ 1969449 h 3735869"/>
              <a:gd name="connsiteX2296" fmla="*/ 9211200 w 9706874"/>
              <a:gd name="connsiteY2296" fmla="*/ 1962866 h 3735869"/>
              <a:gd name="connsiteX2297" fmla="*/ 9218801 w 9706874"/>
              <a:gd name="connsiteY2297" fmla="*/ 1966496 h 3735869"/>
              <a:gd name="connsiteX2298" fmla="*/ 9216267 w 9706874"/>
              <a:gd name="connsiteY2298" fmla="*/ 1971336 h 3735869"/>
              <a:gd name="connsiteX2299" fmla="*/ 9203596 w 9706874"/>
              <a:gd name="connsiteY2299" fmla="*/ 1966496 h 3735869"/>
              <a:gd name="connsiteX2300" fmla="*/ 9211200 w 9706874"/>
              <a:gd name="connsiteY2300" fmla="*/ 1962866 h 3735869"/>
              <a:gd name="connsiteX2301" fmla="*/ 8931629 w 9706874"/>
              <a:gd name="connsiteY2301" fmla="*/ 1959943 h 3735869"/>
              <a:gd name="connsiteX2302" fmla="*/ 8916423 w 9706874"/>
              <a:gd name="connsiteY2302" fmla="*/ 1972403 h 3735869"/>
              <a:gd name="connsiteX2303" fmla="*/ 8931629 w 9706874"/>
              <a:gd name="connsiteY2303" fmla="*/ 1959943 h 3735869"/>
              <a:gd name="connsiteX2304" fmla="*/ 8730429 w 9706874"/>
              <a:gd name="connsiteY2304" fmla="*/ 1959239 h 3735869"/>
              <a:gd name="connsiteX2305" fmla="*/ 8721070 w 9706874"/>
              <a:gd name="connsiteY2305" fmla="*/ 1971336 h 3735869"/>
              <a:gd name="connsiteX2306" fmla="*/ 8730429 w 9706874"/>
              <a:gd name="connsiteY2306" fmla="*/ 1959239 h 3735869"/>
              <a:gd name="connsiteX2307" fmla="*/ 7828260 w 9706874"/>
              <a:gd name="connsiteY2307" fmla="*/ 1959238 h 3735869"/>
              <a:gd name="connsiteX2308" fmla="*/ 7828262 w 9706874"/>
              <a:gd name="connsiteY2308" fmla="*/ 1993049 h 3735869"/>
              <a:gd name="connsiteX2309" fmla="*/ 7838770 w 9706874"/>
              <a:gd name="connsiteY2309" fmla="*/ 1961682 h 3735869"/>
              <a:gd name="connsiteX2310" fmla="*/ 7857160 w 9706874"/>
              <a:gd name="connsiteY2310" fmla="*/ 1976348 h 3735869"/>
              <a:gd name="connsiteX2311" fmla="*/ 7849277 w 9706874"/>
              <a:gd name="connsiteY2311" fmla="*/ 1991012 h 3735869"/>
              <a:gd name="connsiteX2312" fmla="*/ 7846651 w 9706874"/>
              <a:gd name="connsiteY2312" fmla="*/ 2005270 h 3735869"/>
              <a:gd name="connsiteX2313" fmla="*/ 7781409 w 9706874"/>
              <a:gd name="connsiteY2313" fmla="*/ 1988569 h 3735869"/>
              <a:gd name="connsiteX2314" fmla="*/ 7812498 w 9706874"/>
              <a:gd name="connsiteY2314" fmla="*/ 1986124 h 3735869"/>
              <a:gd name="connsiteX2315" fmla="*/ 7828260 w 9706874"/>
              <a:gd name="connsiteY2315" fmla="*/ 1959238 h 3735869"/>
              <a:gd name="connsiteX2316" fmla="*/ 8886365 w 9706874"/>
              <a:gd name="connsiteY2316" fmla="*/ 1957615 h 3735869"/>
              <a:gd name="connsiteX2317" fmla="*/ 8878554 w 9706874"/>
              <a:gd name="connsiteY2317" fmla="*/ 1969714 h 3735869"/>
              <a:gd name="connsiteX2318" fmla="*/ 8886365 w 9706874"/>
              <a:gd name="connsiteY2318" fmla="*/ 1957615 h 3735869"/>
              <a:gd name="connsiteX2319" fmla="*/ 9070756 w 9706874"/>
              <a:gd name="connsiteY2319" fmla="*/ 1955665 h 3735869"/>
              <a:gd name="connsiteX2320" fmla="*/ 9089125 w 9706874"/>
              <a:gd name="connsiteY2320" fmla="*/ 1973110 h 3735869"/>
              <a:gd name="connsiteX2321" fmla="*/ 9070756 w 9706874"/>
              <a:gd name="connsiteY2321" fmla="*/ 1955665 h 3735869"/>
              <a:gd name="connsiteX2322" fmla="*/ 9195570 w 9706874"/>
              <a:gd name="connsiteY2322" fmla="*/ 1952148 h 3735869"/>
              <a:gd name="connsiteX2323" fmla="*/ 9203173 w 9706874"/>
              <a:gd name="connsiteY2323" fmla="*/ 1955778 h 3735869"/>
              <a:gd name="connsiteX2324" fmla="*/ 9198105 w 9706874"/>
              <a:gd name="connsiteY2324" fmla="*/ 1960617 h 3735869"/>
              <a:gd name="connsiteX2325" fmla="*/ 9187968 w 9706874"/>
              <a:gd name="connsiteY2325" fmla="*/ 1955778 h 3735869"/>
              <a:gd name="connsiteX2326" fmla="*/ 9195570 w 9706874"/>
              <a:gd name="connsiteY2326" fmla="*/ 1952148 h 3735869"/>
              <a:gd name="connsiteX2327" fmla="*/ 6575862 w 9706874"/>
              <a:gd name="connsiteY2327" fmla="*/ 1948521 h 3735869"/>
              <a:gd name="connsiteX2328" fmla="*/ 6620556 w 9706874"/>
              <a:gd name="connsiteY2328" fmla="*/ 1973101 h 3735869"/>
              <a:gd name="connsiteX2329" fmla="*/ 6615246 w 9706874"/>
              <a:gd name="connsiteY2329" fmla="*/ 1992764 h 3735869"/>
              <a:gd name="connsiteX2330" fmla="*/ 6602414 w 9706874"/>
              <a:gd name="connsiteY2330" fmla="*/ 1992763 h 3735869"/>
              <a:gd name="connsiteX2331" fmla="*/ 6575861 w 9706874"/>
              <a:gd name="connsiteY2331" fmla="*/ 1990307 h 3735869"/>
              <a:gd name="connsiteX2332" fmla="*/ 6520544 w 9706874"/>
              <a:gd name="connsiteY2332" fmla="*/ 1985391 h 3735869"/>
              <a:gd name="connsiteX2333" fmla="*/ 6404156 w 9706874"/>
              <a:gd name="connsiteY2333" fmla="*/ 1978016 h 3735869"/>
              <a:gd name="connsiteX2334" fmla="*/ 6509922 w 9706874"/>
              <a:gd name="connsiteY2334" fmla="*/ 1965727 h 3735869"/>
              <a:gd name="connsiteX2335" fmla="*/ 6567894 w 9706874"/>
              <a:gd name="connsiteY2335" fmla="*/ 1963269 h 3735869"/>
              <a:gd name="connsiteX2336" fmla="*/ 6586483 w 9706874"/>
              <a:gd name="connsiteY2336" fmla="*/ 1965726 h 3735869"/>
              <a:gd name="connsiteX2337" fmla="*/ 6575860 w 9706874"/>
              <a:gd name="connsiteY2337" fmla="*/ 1960810 h 3735869"/>
              <a:gd name="connsiteX2338" fmla="*/ 6575862 w 9706874"/>
              <a:gd name="connsiteY2338" fmla="*/ 1948521 h 3735869"/>
              <a:gd name="connsiteX2339" fmla="*/ 6628403 w 9706874"/>
              <a:gd name="connsiteY2339" fmla="*/ 1948520 h 3735869"/>
              <a:gd name="connsiteX2340" fmla="*/ 6621000 w 9706874"/>
              <a:gd name="connsiteY2340" fmla="*/ 1960617 h 3735869"/>
              <a:gd name="connsiteX2341" fmla="*/ 6628403 w 9706874"/>
              <a:gd name="connsiteY2341" fmla="*/ 1948520 h 3735869"/>
              <a:gd name="connsiteX2342" fmla="*/ 7345298 w 9706874"/>
              <a:gd name="connsiteY2342" fmla="*/ 1948519 h 3735869"/>
              <a:gd name="connsiteX2343" fmla="*/ 7345297 w 9706874"/>
              <a:gd name="connsiteY2343" fmla="*/ 1960618 h 3735869"/>
              <a:gd name="connsiteX2344" fmla="*/ 7345298 w 9706874"/>
              <a:gd name="connsiteY2344" fmla="*/ 1948519 h 3735869"/>
              <a:gd name="connsiteX2345" fmla="*/ 6396340 w 9706874"/>
              <a:gd name="connsiteY2345" fmla="*/ 1948518 h 3735869"/>
              <a:gd name="connsiteX2346" fmla="*/ 6403744 w 9706874"/>
              <a:gd name="connsiteY2346" fmla="*/ 1960618 h 3735869"/>
              <a:gd name="connsiteX2347" fmla="*/ 6396340 w 9706874"/>
              <a:gd name="connsiteY2347" fmla="*/ 1948518 h 3735869"/>
              <a:gd name="connsiteX2348" fmla="*/ 9031273 w 9706874"/>
              <a:gd name="connsiteY2348" fmla="*/ 1948518 h 3735869"/>
              <a:gd name="connsiteX2349" fmla="*/ 9023868 w 9706874"/>
              <a:gd name="connsiteY2349" fmla="*/ 1960617 h 3735869"/>
              <a:gd name="connsiteX2350" fmla="*/ 9031273 w 9706874"/>
              <a:gd name="connsiteY2350" fmla="*/ 1948518 h 3735869"/>
              <a:gd name="connsiteX2351" fmla="*/ 590520 w 9706874"/>
              <a:gd name="connsiteY2351" fmla="*/ 1947825 h 3735869"/>
              <a:gd name="connsiteX2352" fmla="*/ 598563 w 9706874"/>
              <a:gd name="connsiteY2352" fmla="*/ 1954776 h 3735869"/>
              <a:gd name="connsiteX2353" fmla="*/ 590060 w 9706874"/>
              <a:gd name="connsiteY2353" fmla="*/ 1953517 h 3735869"/>
              <a:gd name="connsiteX2354" fmla="*/ 581678 w 9706874"/>
              <a:gd name="connsiteY2354" fmla="*/ 1948273 h 3735869"/>
              <a:gd name="connsiteX2355" fmla="*/ 590520 w 9706874"/>
              <a:gd name="connsiteY2355" fmla="*/ 1947825 h 3735869"/>
              <a:gd name="connsiteX2356" fmla="*/ 8714786 w 9706874"/>
              <a:gd name="connsiteY2356" fmla="*/ 1947439 h 3735869"/>
              <a:gd name="connsiteX2357" fmla="*/ 8699580 w 9706874"/>
              <a:gd name="connsiteY2357" fmla="*/ 1959902 h 3735869"/>
              <a:gd name="connsiteX2358" fmla="*/ 8714786 w 9706874"/>
              <a:gd name="connsiteY2358" fmla="*/ 1947439 h 3735869"/>
              <a:gd name="connsiteX2359" fmla="*/ 9560000 w 9706874"/>
              <a:gd name="connsiteY2359" fmla="*/ 1946897 h 3735869"/>
              <a:gd name="connsiteX2360" fmla="*/ 9552698 w 9706874"/>
              <a:gd name="connsiteY2360" fmla="*/ 1971487 h 3735869"/>
              <a:gd name="connsiteX2361" fmla="*/ 9560000 w 9706874"/>
              <a:gd name="connsiteY2361" fmla="*/ 1946897 h 3735869"/>
              <a:gd name="connsiteX2362" fmla="*/ 359165 w 9706874"/>
              <a:gd name="connsiteY2362" fmla="*/ 1944664 h 3735869"/>
              <a:gd name="connsiteX2363" fmla="*/ 385866 w 9706874"/>
              <a:gd name="connsiteY2363" fmla="*/ 1954929 h 3735869"/>
              <a:gd name="connsiteX2364" fmla="*/ 373109 w 9706874"/>
              <a:gd name="connsiteY2364" fmla="*/ 1952811 h 3735869"/>
              <a:gd name="connsiteX2365" fmla="*/ 359165 w 9706874"/>
              <a:gd name="connsiteY2365" fmla="*/ 1944664 h 3735869"/>
              <a:gd name="connsiteX2366" fmla="*/ 7848250 w 9706874"/>
              <a:gd name="connsiteY2366" fmla="*/ 1942501 h 3735869"/>
              <a:gd name="connsiteX2367" fmla="*/ 7851180 w 9706874"/>
              <a:gd name="connsiteY2367" fmla="*/ 1943630 h 3735869"/>
              <a:gd name="connsiteX2368" fmla="*/ 7847831 w 9706874"/>
              <a:gd name="connsiteY2368" fmla="*/ 1948144 h 3735869"/>
              <a:gd name="connsiteX2369" fmla="*/ 7848250 w 9706874"/>
              <a:gd name="connsiteY2369" fmla="*/ 1942501 h 3735869"/>
              <a:gd name="connsiteX2370" fmla="*/ 355527 w 9706874"/>
              <a:gd name="connsiteY2370" fmla="*/ 1939527 h 3735869"/>
              <a:gd name="connsiteX2371" fmla="*/ 359165 w 9706874"/>
              <a:gd name="connsiteY2371" fmla="*/ 1944664 h 3735869"/>
              <a:gd name="connsiteX2372" fmla="*/ 355066 w 9706874"/>
              <a:gd name="connsiteY2372" fmla="*/ 1945219 h 3735869"/>
              <a:gd name="connsiteX2373" fmla="*/ 349435 w 9706874"/>
              <a:gd name="connsiteY2373" fmla="*/ 1940078 h 3735869"/>
              <a:gd name="connsiteX2374" fmla="*/ 355527 w 9706874"/>
              <a:gd name="connsiteY2374" fmla="*/ 1939527 h 3735869"/>
              <a:gd name="connsiteX2375" fmla="*/ 9055886 w 9706874"/>
              <a:gd name="connsiteY2375" fmla="*/ 1936266 h 3735869"/>
              <a:gd name="connsiteX2376" fmla="*/ 9062505 w 9706874"/>
              <a:gd name="connsiteY2376" fmla="*/ 1948104 h 3735869"/>
              <a:gd name="connsiteX2377" fmla="*/ 9047312 w 9706874"/>
              <a:gd name="connsiteY2377" fmla="*/ 1943119 h 3735869"/>
              <a:gd name="connsiteX2378" fmla="*/ 9055886 w 9706874"/>
              <a:gd name="connsiteY2378" fmla="*/ 1936266 h 3735869"/>
              <a:gd name="connsiteX2379" fmla="*/ 8730835 w 9706874"/>
              <a:gd name="connsiteY2379" fmla="*/ 1936016 h 3735869"/>
              <a:gd name="connsiteX2380" fmla="*/ 8744071 w 9706874"/>
              <a:gd name="connsiteY2380" fmla="*/ 1942967 h 3735869"/>
              <a:gd name="connsiteX2381" fmla="*/ 8730835 w 9706874"/>
              <a:gd name="connsiteY2381" fmla="*/ 1936016 h 3735869"/>
              <a:gd name="connsiteX2382" fmla="*/ 9172338 w 9706874"/>
              <a:gd name="connsiteY2382" fmla="*/ 1936015 h 3735869"/>
              <a:gd name="connsiteX2383" fmla="*/ 9187545 w 9706874"/>
              <a:gd name="connsiteY2383" fmla="*/ 1942966 h 3735869"/>
              <a:gd name="connsiteX2384" fmla="*/ 9172338 w 9706874"/>
              <a:gd name="connsiteY2384" fmla="*/ 1936015 h 3735869"/>
              <a:gd name="connsiteX2385" fmla="*/ 345798 w 9706874"/>
              <a:gd name="connsiteY2385" fmla="*/ 1934943 h 3735869"/>
              <a:gd name="connsiteX2386" fmla="*/ 349435 w 9706874"/>
              <a:gd name="connsiteY2386" fmla="*/ 1940078 h 3735869"/>
              <a:gd name="connsiteX2387" fmla="*/ 345337 w 9706874"/>
              <a:gd name="connsiteY2387" fmla="*/ 1940636 h 3735869"/>
              <a:gd name="connsiteX2388" fmla="*/ 339706 w 9706874"/>
              <a:gd name="connsiteY2388" fmla="*/ 1935493 h 3735869"/>
              <a:gd name="connsiteX2389" fmla="*/ 345798 w 9706874"/>
              <a:gd name="connsiteY2389" fmla="*/ 1934943 h 3735869"/>
              <a:gd name="connsiteX2390" fmla="*/ 8533831 w 9706874"/>
              <a:gd name="connsiteY2390" fmla="*/ 1934394 h 3735869"/>
              <a:gd name="connsiteX2391" fmla="*/ 8526018 w 9706874"/>
              <a:gd name="connsiteY2391" fmla="*/ 1946495 h 3735869"/>
              <a:gd name="connsiteX2392" fmla="*/ 8533831 w 9706874"/>
              <a:gd name="connsiteY2392" fmla="*/ 1934394 h 3735869"/>
              <a:gd name="connsiteX2393" fmla="*/ 9039288 w 9706874"/>
              <a:gd name="connsiteY2393" fmla="*/ 1927548 h 3735869"/>
              <a:gd name="connsiteX2394" fmla="*/ 9046888 w 9706874"/>
              <a:gd name="connsiteY2394" fmla="*/ 1930442 h 3735869"/>
              <a:gd name="connsiteX2395" fmla="*/ 9044356 w 9706874"/>
              <a:gd name="connsiteY2395" fmla="*/ 1935586 h 3735869"/>
              <a:gd name="connsiteX2396" fmla="*/ 9031683 w 9706874"/>
              <a:gd name="connsiteY2396" fmla="*/ 1930443 h 3735869"/>
              <a:gd name="connsiteX2397" fmla="*/ 9039288 w 9706874"/>
              <a:gd name="connsiteY2397" fmla="*/ 1927548 h 3735869"/>
              <a:gd name="connsiteX2398" fmla="*/ 5090940 w 9706874"/>
              <a:gd name="connsiteY2398" fmla="*/ 1926973 h 3735869"/>
              <a:gd name="connsiteX2399" fmla="*/ 5089191 w 9706874"/>
              <a:gd name="connsiteY2399" fmla="*/ 1927421 h 3735869"/>
              <a:gd name="connsiteX2400" fmla="*/ 5091274 w 9706874"/>
              <a:gd name="connsiteY2400" fmla="*/ 1927092 h 3735869"/>
              <a:gd name="connsiteX2401" fmla="*/ 7259388 w 9706874"/>
              <a:gd name="connsiteY2401" fmla="*/ 1925299 h 3735869"/>
              <a:gd name="connsiteX2402" fmla="*/ 7251786 w 9706874"/>
              <a:gd name="connsiteY2402" fmla="*/ 1946342 h 3735869"/>
              <a:gd name="connsiteX2403" fmla="*/ 7244181 w 9706874"/>
              <a:gd name="connsiteY2403" fmla="*/ 1932314 h 3735869"/>
              <a:gd name="connsiteX2404" fmla="*/ 7259388 w 9706874"/>
              <a:gd name="connsiteY2404" fmla="*/ 1925299 h 3735869"/>
              <a:gd name="connsiteX2405" fmla="*/ 9073971 w 9706874"/>
              <a:gd name="connsiteY2405" fmla="*/ 1921890 h 3735869"/>
              <a:gd name="connsiteX2406" fmla="*/ 9066159 w 9706874"/>
              <a:gd name="connsiteY2406" fmla="*/ 1933990 h 3735869"/>
              <a:gd name="connsiteX2407" fmla="*/ 9073971 w 9706874"/>
              <a:gd name="connsiteY2407" fmla="*/ 1921890 h 3735869"/>
              <a:gd name="connsiteX2408" fmla="*/ 5079278 w 9706874"/>
              <a:gd name="connsiteY2408" fmla="*/ 1920857 h 3735869"/>
              <a:gd name="connsiteX2409" fmla="*/ 5071325 w 9706874"/>
              <a:gd name="connsiteY2409" fmla="*/ 1922214 h 3735869"/>
              <a:gd name="connsiteX2410" fmla="*/ 5069531 w 9706874"/>
              <a:gd name="connsiteY2410" fmla="*/ 1924760 h 3735869"/>
              <a:gd name="connsiteX2411" fmla="*/ 5079804 w 9706874"/>
              <a:gd name="connsiteY2411" fmla="*/ 1922893 h 3735869"/>
              <a:gd name="connsiteX2412" fmla="*/ 9016035 w 9706874"/>
              <a:gd name="connsiteY2412" fmla="*/ 1919801 h 3735869"/>
              <a:gd name="connsiteX2413" fmla="*/ 9015656 w 9706874"/>
              <a:gd name="connsiteY2413" fmla="*/ 1921153 h 3735869"/>
              <a:gd name="connsiteX2414" fmla="*/ 9015128 w 9706874"/>
              <a:gd name="connsiteY2414" fmla="*/ 1923027 h 3735869"/>
              <a:gd name="connsiteX2415" fmla="*/ 9016383 w 9706874"/>
              <a:gd name="connsiteY2415" fmla="*/ 1918559 h 3735869"/>
              <a:gd name="connsiteX2416" fmla="*/ 9016035 w 9706874"/>
              <a:gd name="connsiteY2416" fmla="*/ 1919801 h 3735869"/>
              <a:gd name="connsiteX2417" fmla="*/ 9016130 w 9706874"/>
              <a:gd name="connsiteY2417" fmla="*/ 1919461 h 3735869"/>
              <a:gd name="connsiteX2418" fmla="*/ 9016383 w 9706874"/>
              <a:gd name="connsiteY2418" fmla="*/ 1918559 h 3735869"/>
              <a:gd name="connsiteX2419" fmla="*/ 9021917 w 9706874"/>
              <a:gd name="connsiteY2419" fmla="*/ 1916565 h 3735869"/>
              <a:gd name="connsiteX2420" fmla="*/ 9033170 w 9706874"/>
              <a:gd name="connsiteY2420" fmla="*/ 1918946 h 3735869"/>
              <a:gd name="connsiteX2421" fmla="*/ 9021917 w 9706874"/>
              <a:gd name="connsiteY2421" fmla="*/ 1916565 h 3735869"/>
              <a:gd name="connsiteX2422" fmla="*/ 5855607 w 9706874"/>
              <a:gd name="connsiteY2422" fmla="*/ 1913525 h 3735869"/>
              <a:gd name="connsiteX2423" fmla="*/ 5871681 w 9706874"/>
              <a:gd name="connsiteY2423" fmla="*/ 1914805 h 3735869"/>
              <a:gd name="connsiteX2424" fmla="*/ 5874304 w 9706874"/>
              <a:gd name="connsiteY2424" fmla="*/ 1919308 h 3735869"/>
              <a:gd name="connsiteX2425" fmla="*/ 5845440 w 9706874"/>
              <a:gd name="connsiteY2425" fmla="*/ 1926675 h 3735869"/>
              <a:gd name="connsiteX2426" fmla="*/ 5855607 w 9706874"/>
              <a:gd name="connsiteY2426" fmla="*/ 1913525 h 3735869"/>
              <a:gd name="connsiteX2427" fmla="*/ 7579057 w 9706874"/>
              <a:gd name="connsiteY2427" fmla="*/ 1913476 h 3735869"/>
              <a:gd name="connsiteX2428" fmla="*/ 7593442 w 9706874"/>
              <a:gd name="connsiteY2428" fmla="*/ 1914743 h 3735869"/>
              <a:gd name="connsiteX2429" fmla="*/ 7570426 w 9706874"/>
              <a:gd name="connsiteY2429" fmla="*/ 1926515 h 3735869"/>
              <a:gd name="connsiteX2430" fmla="*/ 7579057 w 9706874"/>
              <a:gd name="connsiteY2430" fmla="*/ 1913476 h 3735869"/>
              <a:gd name="connsiteX2431" fmla="*/ 5800985 w 9706874"/>
              <a:gd name="connsiteY2431" fmla="*/ 1912792 h 3735869"/>
              <a:gd name="connsiteX2432" fmla="*/ 5835228 w 9706874"/>
              <a:gd name="connsiteY2432" fmla="*/ 1931509 h 3735869"/>
              <a:gd name="connsiteX2433" fmla="*/ 5745097 w 9706874"/>
              <a:gd name="connsiteY2433" fmla="*/ 1948640 h 3735869"/>
              <a:gd name="connsiteX2434" fmla="*/ 5689156 w 9706874"/>
              <a:gd name="connsiteY2434" fmla="*/ 1946194 h 3735869"/>
              <a:gd name="connsiteX2435" fmla="*/ 5771293 w 9706874"/>
              <a:gd name="connsiteY2435" fmla="*/ 1914781 h 3735869"/>
              <a:gd name="connsiteX2436" fmla="*/ 5788027 w 9706874"/>
              <a:gd name="connsiteY2436" fmla="*/ 1912978 h 3735869"/>
              <a:gd name="connsiteX2437" fmla="*/ 5800985 w 9706874"/>
              <a:gd name="connsiteY2437" fmla="*/ 1912792 h 3735869"/>
              <a:gd name="connsiteX2438" fmla="*/ 8816227 w 9706874"/>
              <a:gd name="connsiteY2438" fmla="*/ 1911880 h 3735869"/>
              <a:gd name="connsiteX2439" fmla="*/ 8796090 w 9706874"/>
              <a:gd name="connsiteY2439" fmla="*/ 1921848 h 3735869"/>
              <a:gd name="connsiteX2440" fmla="*/ 8816227 w 9706874"/>
              <a:gd name="connsiteY2440" fmla="*/ 1911880 h 3735869"/>
              <a:gd name="connsiteX2441" fmla="*/ 5876492 w 9706874"/>
              <a:gd name="connsiteY2441" fmla="*/ 1910043 h 3735869"/>
              <a:gd name="connsiteX2442" fmla="*/ 5878824 w 9706874"/>
              <a:gd name="connsiteY2442" fmla="*/ 1912780 h 3735869"/>
              <a:gd name="connsiteX2443" fmla="*/ 5880192 w 9706874"/>
              <a:gd name="connsiteY2443" fmla="*/ 1914387 h 3735869"/>
              <a:gd name="connsiteX2444" fmla="*/ 5872788 w 9706874"/>
              <a:gd name="connsiteY2444" fmla="*/ 1914389 h 3735869"/>
              <a:gd name="connsiteX2445" fmla="*/ 5875334 w 9706874"/>
              <a:gd name="connsiteY2445" fmla="*/ 1910804 h 3735869"/>
              <a:gd name="connsiteX2446" fmla="*/ 5875991 w 9706874"/>
              <a:gd name="connsiteY2446" fmla="*/ 1910369 h 3735869"/>
              <a:gd name="connsiteX2447" fmla="*/ 5683336 w 9706874"/>
              <a:gd name="connsiteY2447" fmla="*/ 1906404 h 3735869"/>
              <a:gd name="connsiteX2448" fmla="*/ 5685393 w 9706874"/>
              <a:gd name="connsiteY2448" fmla="*/ 1906572 h 3735869"/>
              <a:gd name="connsiteX2449" fmla="*/ 5689440 w 9706874"/>
              <a:gd name="connsiteY2449" fmla="*/ 1907715 h 3735869"/>
              <a:gd name="connsiteX2450" fmla="*/ 5644982 w 9706874"/>
              <a:gd name="connsiteY2450" fmla="*/ 1926549 h 3735869"/>
              <a:gd name="connsiteX2451" fmla="*/ 5611237 w 9706874"/>
              <a:gd name="connsiteY2451" fmla="*/ 1939518 h 3735869"/>
              <a:gd name="connsiteX2452" fmla="*/ 5606397 w 9706874"/>
              <a:gd name="connsiteY2452" fmla="*/ 1941593 h 3735869"/>
              <a:gd name="connsiteX2453" fmla="*/ 5566701 w 9706874"/>
              <a:gd name="connsiteY2453" fmla="*/ 1945621 h 3735869"/>
              <a:gd name="connsiteX2454" fmla="*/ 5613526 w 9706874"/>
              <a:gd name="connsiteY2454" fmla="*/ 1932688 h 3735869"/>
              <a:gd name="connsiteX2455" fmla="*/ 5666875 w 9706874"/>
              <a:gd name="connsiteY2455" fmla="*/ 1911155 h 3735869"/>
              <a:gd name="connsiteX2456" fmla="*/ 5940717 w 9706874"/>
              <a:gd name="connsiteY2456" fmla="*/ 1902077 h 3735869"/>
              <a:gd name="connsiteX2457" fmla="*/ 5890370 w 9706874"/>
              <a:gd name="connsiteY2457" fmla="*/ 1914177 h 3735869"/>
              <a:gd name="connsiteX2458" fmla="*/ 5940717 w 9706874"/>
              <a:gd name="connsiteY2458" fmla="*/ 1902077 h 3735869"/>
              <a:gd name="connsiteX2459" fmla="*/ 7725573 w 9706874"/>
              <a:gd name="connsiteY2459" fmla="*/ 1900932 h 3735869"/>
              <a:gd name="connsiteX2460" fmla="*/ 7739959 w 9706874"/>
              <a:gd name="connsiteY2460" fmla="*/ 1902131 h 3735869"/>
              <a:gd name="connsiteX2461" fmla="*/ 7716942 w 9706874"/>
              <a:gd name="connsiteY2461" fmla="*/ 1914128 h 3735869"/>
              <a:gd name="connsiteX2462" fmla="*/ 7725573 w 9706874"/>
              <a:gd name="connsiteY2462" fmla="*/ 1900932 h 3735869"/>
              <a:gd name="connsiteX2463" fmla="*/ 7700903 w 9706874"/>
              <a:gd name="connsiteY2463" fmla="*/ 1893146 h 3735869"/>
              <a:gd name="connsiteX2464" fmla="*/ 7693500 w 9706874"/>
              <a:gd name="connsiteY2464" fmla="*/ 1903434 h 3735869"/>
              <a:gd name="connsiteX2465" fmla="*/ 7700903 w 9706874"/>
              <a:gd name="connsiteY2465" fmla="*/ 1893146 h 3735869"/>
              <a:gd name="connsiteX2466" fmla="*/ 7104388 w 9706874"/>
              <a:gd name="connsiteY2466" fmla="*/ 1893146 h 3735869"/>
              <a:gd name="connsiteX2467" fmla="*/ 7112826 w 9706874"/>
              <a:gd name="connsiteY2467" fmla="*/ 1914190 h 3735869"/>
              <a:gd name="connsiteX2468" fmla="*/ 7104388 w 9706874"/>
              <a:gd name="connsiteY2468" fmla="*/ 1893146 h 3735869"/>
              <a:gd name="connsiteX2469" fmla="*/ 9103552 w 9706874"/>
              <a:gd name="connsiteY2469" fmla="*/ 1893146 h 3735869"/>
              <a:gd name="connsiteX2470" fmla="*/ 9096151 w 9706874"/>
              <a:gd name="connsiteY2470" fmla="*/ 1903433 h 3735869"/>
              <a:gd name="connsiteX2471" fmla="*/ 9103552 w 9706874"/>
              <a:gd name="connsiteY2471" fmla="*/ 1893146 h 3735869"/>
              <a:gd name="connsiteX2472" fmla="*/ 499632 w 9706874"/>
              <a:gd name="connsiteY2472" fmla="*/ 1886216 h 3735869"/>
              <a:gd name="connsiteX2473" fmla="*/ 514766 w 9706874"/>
              <a:gd name="connsiteY2473" fmla="*/ 1889996 h 3735869"/>
              <a:gd name="connsiteX2474" fmla="*/ 515274 w 9706874"/>
              <a:gd name="connsiteY2474" fmla="*/ 1893152 h 3735869"/>
              <a:gd name="connsiteX2475" fmla="*/ 506029 w 9706874"/>
              <a:gd name="connsiteY2475" fmla="*/ 1891487 h 3735869"/>
              <a:gd name="connsiteX2476" fmla="*/ 499632 w 9706874"/>
              <a:gd name="connsiteY2476" fmla="*/ 1886216 h 3735869"/>
              <a:gd name="connsiteX2477" fmla="*/ 8318225 w 9706874"/>
              <a:gd name="connsiteY2477" fmla="*/ 1880644 h 3735869"/>
              <a:gd name="connsiteX2478" fmla="*/ 8310823 w 9706874"/>
              <a:gd name="connsiteY2478" fmla="*/ 1892742 h 3735869"/>
              <a:gd name="connsiteX2479" fmla="*/ 8318225 w 9706874"/>
              <a:gd name="connsiteY2479" fmla="*/ 1880644 h 3735869"/>
              <a:gd name="connsiteX2480" fmla="*/ 7586054 w 9706874"/>
              <a:gd name="connsiteY2480" fmla="*/ 1880643 h 3735869"/>
              <a:gd name="connsiteX2481" fmla="*/ 7593457 w 9706874"/>
              <a:gd name="connsiteY2481" fmla="*/ 1892742 h 3735869"/>
              <a:gd name="connsiteX2482" fmla="*/ 7586054 w 9706874"/>
              <a:gd name="connsiteY2482" fmla="*/ 1880643 h 3735869"/>
              <a:gd name="connsiteX2483" fmla="*/ 7567680 w 9706874"/>
              <a:gd name="connsiteY2483" fmla="*/ 1880643 h 3735869"/>
              <a:gd name="connsiteX2484" fmla="*/ 7577818 w 9706874"/>
              <a:gd name="connsiteY2484" fmla="*/ 1892741 h 3735869"/>
              <a:gd name="connsiteX2485" fmla="*/ 7562611 w 9706874"/>
              <a:gd name="connsiteY2485" fmla="*/ 1885482 h 3735869"/>
              <a:gd name="connsiteX2486" fmla="*/ 7567680 w 9706874"/>
              <a:gd name="connsiteY2486" fmla="*/ 1880643 h 3735869"/>
              <a:gd name="connsiteX2487" fmla="*/ 5244099 w 9706874"/>
              <a:gd name="connsiteY2487" fmla="*/ 1880527 h 3735869"/>
              <a:gd name="connsiteX2488" fmla="*/ 5229023 w 9706874"/>
              <a:gd name="connsiteY2488" fmla="*/ 1883340 h 3735869"/>
              <a:gd name="connsiteX2489" fmla="*/ 5233591 w 9706874"/>
              <a:gd name="connsiteY2489" fmla="*/ 1887713 h 3735869"/>
              <a:gd name="connsiteX2490" fmla="*/ 5238601 w 9706874"/>
              <a:gd name="connsiteY2490" fmla="*/ 1886101 h 3735869"/>
              <a:gd name="connsiteX2491" fmla="*/ 5244100 w 9706874"/>
              <a:gd name="connsiteY2491" fmla="*/ 1885497 h 3735869"/>
              <a:gd name="connsiteX2492" fmla="*/ 8601803 w 9706874"/>
              <a:gd name="connsiteY2492" fmla="*/ 1879022 h 3735869"/>
              <a:gd name="connsiteX2493" fmla="*/ 8592896 w 9706874"/>
              <a:gd name="connsiteY2493" fmla="*/ 1900060 h 3735869"/>
              <a:gd name="connsiteX2494" fmla="*/ 8601803 w 9706874"/>
              <a:gd name="connsiteY2494" fmla="*/ 1879022 h 3735869"/>
              <a:gd name="connsiteX2495" fmla="*/ 5420603 w 9706874"/>
              <a:gd name="connsiteY2495" fmla="*/ 1877391 h 3735869"/>
              <a:gd name="connsiteX2496" fmla="*/ 5420588 w 9706874"/>
              <a:gd name="connsiteY2496" fmla="*/ 1877495 h 3735869"/>
              <a:gd name="connsiteX2497" fmla="*/ 5420135 w 9706874"/>
              <a:gd name="connsiteY2497" fmla="*/ 1880816 h 3735869"/>
              <a:gd name="connsiteX2498" fmla="*/ 5287920 w 9706874"/>
              <a:gd name="connsiteY2498" fmla="*/ 1877276 h 3735869"/>
              <a:gd name="connsiteX2499" fmla="*/ 5279797 w 9706874"/>
              <a:gd name="connsiteY2499" fmla="*/ 1877835 h 3735869"/>
              <a:gd name="connsiteX2500" fmla="*/ 5283004 w 9706874"/>
              <a:gd name="connsiteY2500" fmla="*/ 1878697 h 3735869"/>
              <a:gd name="connsiteX2501" fmla="*/ 5287959 w 9706874"/>
              <a:gd name="connsiteY2501" fmla="*/ 1877362 h 3735869"/>
              <a:gd name="connsiteX2502" fmla="*/ 6996079 w 9706874"/>
              <a:gd name="connsiteY2502" fmla="*/ 1875284 h 3735869"/>
              <a:gd name="connsiteX2503" fmla="*/ 7015163 w 9706874"/>
              <a:gd name="connsiteY2503" fmla="*/ 1877777 h 3735869"/>
              <a:gd name="connsiteX2504" fmla="*/ 7004259 w 9706874"/>
              <a:gd name="connsiteY2504" fmla="*/ 1892731 h 3735869"/>
              <a:gd name="connsiteX2505" fmla="*/ 6996079 w 9706874"/>
              <a:gd name="connsiteY2505" fmla="*/ 1875284 h 3735869"/>
              <a:gd name="connsiteX2506" fmla="*/ 5467938 w 9706874"/>
              <a:gd name="connsiteY2506" fmla="*/ 1872234 h 3735869"/>
              <a:gd name="connsiteX2507" fmla="*/ 5445340 w 9706874"/>
              <a:gd name="connsiteY2507" fmla="*/ 1874696 h 3735869"/>
              <a:gd name="connsiteX2508" fmla="*/ 5463961 w 9706874"/>
              <a:gd name="connsiteY2508" fmla="*/ 1873945 h 3735869"/>
              <a:gd name="connsiteX2509" fmla="*/ 7664139 w 9706874"/>
              <a:gd name="connsiteY2509" fmla="*/ 1869154 h 3735869"/>
              <a:gd name="connsiteX2510" fmla="*/ 7680986 w 9706874"/>
              <a:gd name="connsiteY2510" fmla="*/ 1874917 h 3735869"/>
              <a:gd name="connsiteX2511" fmla="*/ 7675701 w 9706874"/>
              <a:gd name="connsiteY2511" fmla="*/ 1891901 h 3735869"/>
              <a:gd name="connsiteX2512" fmla="*/ 7659843 w 9706874"/>
              <a:gd name="connsiteY2512" fmla="*/ 1901608 h 3735869"/>
              <a:gd name="connsiteX2513" fmla="*/ 7709616 w 9706874"/>
              <a:gd name="connsiteY2513" fmla="*/ 1921020 h 3735869"/>
              <a:gd name="connsiteX2514" fmla="*/ 7762470 w 9706874"/>
              <a:gd name="connsiteY2514" fmla="*/ 1940027 h 3735869"/>
              <a:gd name="connsiteX2515" fmla="*/ 7780970 w 9706874"/>
              <a:gd name="connsiteY2515" fmla="*/ 1978850 h 3735869"/>
              <a:gd name="connsiteX2516" fmla="*/ 7722829 w 9706874"/>
              <a:gd name="connsiteY2516" fmla="*/ 1973997 h 3735869"/>
              <a:gd name="connsiteX2517" fmla="*/ 7649274 w 9706874"/>
              <a:gd name="connsiteY2517" fmla="*/ 1971572 h 3735869"/>
              <a:gd name="connsiteX2518" fmla="*/ 7649274 w 9706874"/>
              <a:gd name="connsiteY2518" fmla="*/ 1947307 h 3735869"/>
              <a:gd name="connsiteX2519" fmla="*/ 7618001 w 9706874"/>
              <a:gd name="connsiteY2519" fmla="*/ 1959442 h 3735869"/>
              <a:gd name="connsiteX2520" fmla="*/ 7630774 w 9706874"/>
              <a:gd name="connsiteY2520" fmla="*/ 1918189 h 3735869"/>
              <a:gd name="connsiteX2521" fmla="*/ 7649273 w 9706874"/>
              <a:gd name="connsiteY2521" fmla="*/ 1879768 h 3735869"/>
              <a:gd name="connsiteX2522" fmla="*/ 7664139 w 9706874"/>
              <a:gd name="connsiteY2522" fmla="*/ 1869154 h 3735869"/>
              <a:gd name="connsiteX2523" fmla="*/ 6179075 w 9706874"/>
              <a:gd name="connsiteY2523" fmla="*/ 1868670 h 3735869"/>
              <a:gd name="connsiteX2524" fmla="*/ 6163869 w 9706874"/>
              <a:gd name="connsiteY2524" fmla="*/ 1880256 h 3735869"/>
              <a:gd name="connsiteX2525" fmla="*/ 6179075 w 9706874"/>
              <a:gd name="connsiteY2525" fmla="*/ 1868670 h 3735869"/>
              <a:gd name="connsiteX2526" fmla="*/ 6131284 w 9706874"/>
              <a:gd name="connsiteY2526" fmla="*/ 1868140 h 3735869"/>
              <a:gd name="connsiteX2527" fmla="*/ 6122845 w 9706874"/>
              <a:gd name="connsiteY2527" fmla="*/ 1892737 h 3735869"/>
              <a:gd name="connsiteX2528" fmla="*/ 6131284 w 9706874"/>
              <a:gd name="connsiteY2528" fmla="*/ 1868140 h 3735869"/>
              <a:gd name="connsiteX2529" fmla="*/ 8634700 w 9706874"/>
              <a:gd name="connsiteY2529" fmla="*/ 1868140 h 3735869"/>
              <a:gd name="connsiteX2530" fmla="*/ 8627299 w 9706874"/>
              <a:gd name="connsiteY2530" fmla="*/ 1880241 h 3735869"/>
              <a:gd name="connsiteX2531" fmla="*/ 8634700 w 9706874"/>
              <a:gd name="connsiteY2531" fmla="*/ 1868140 h 3735869"/>
              <a:gd name="connsiteX2532" fmla="*/ 8449114 w 9706874"/>
              <a:gd name="connsiteY2532" fmla="*/ 1868140 h 3735869"/>
              <a:gd name="connsiteX2533" fmla="*/ 8441710 w 9706874"/>
              <a:gd name="connsiteY2533" fmla="*/ 1880241 h 3735869"/>
              <a:gd name="connsiteX2534" fmla="*/ 8449114 w 9706874"/>
              <a:gd name="connsiteY2534" fmla="*/ 1868140 h 3735869"/>
              <a:gd name="connsiteX2535" fmla="*/ 9280105 w 9706874"/>
              <a:gd name="connsiteY2535" fmla="*/ 1866521 h 3735869"/>
              <a:gd name="connsiteX2536" fmla="*/ 9272319 w 9706874"/>
              <a:gd name="connsiteY2536" fmla="*/ 1878620 h 3735869"/>
              <a:gd name="connsiteX2537" fmla="*/ 9280105 w 9706874"/>
              <a:gd name="connsiteY2537" fmla="*/ 1866521 h 3735869"/>
              <a:gd name="connsiteX2538" fmla="*/ 9048587 w 9706874"/>
              <a:gd name="connsiteY2538" fmla="*/ 1864951 h 3735869"/>
              <a:gd name="connsiteX2539" fmla="*/ 9085949 w 9706874"/>
              <a:gd name="connsiteY2539" fmla="*/ 1883814 h 3735869"/>
              <a:gd name="connsiteX2540" fmla="*/ 9039494 w 9706874"/>
              <a:gd name="connsiteY2540" fmla="*/ 1874234 h 3735869"/>
              <a:gd name="connsiteX2541" fmla="*/ 9048587 w 9706874"/>
              <a:gd name="connsiteY2541" fmla="*/ 1864951 h 3735869"/>
              <a:gd name="connsiteX2542" fmla="*/ 8374351 w 9706874"/>
              <a:gd name="connsiteY2542" fmla="*/ 1862122 h 3735869"/>
              <a:gd name="connsiteX2543" fmla="*/ 8378743 w 9706874"/>
              <a:gd name="connsiteY2543" fmla="*/ 1863249 h 3735869"/>
              <a:gd name="connsiteX2544" fmla="*/ 8376040 w 9706874"/>
              <a:gd name="connsiteY2544" fmla="*/ 1867762 h 3735869"/>
              <a:gd name="connsiteX2545" fmla="*/ 8374351 w 9706874"/>
              <a:gd name="connsiteY2545" fmla="*/ 1862122 h 3735869"/>
              <a:gd name="connsiteX2546" fmla="*/ 6915564 w 9706874"/>
              <a:gd name="connsiteY2546" fmla="*/ 1856343 h 3735869"/>
              <a:gd name="connsiteX2547" fmla="*/ 6900358 w 9706874"/>
              <a:gd name="connsiteY2547" fmla="*/ 1868804 h 3735869"/>
              <a:gd name="connsiteX2548" fmla="*/ 6915564 w 9706874"/>
              <a:gd name="connsiteY2548" fmla="*/ 1856343 h 3735869"/>
              <a:gd name="connsiteX2549" fmla="*/ 8622938 w 9706874"/>
              <a:gd name="connsiteY2549" fmla="*/ 1856342 h 3735869"/>
              <a:gd name="connsiteX2550" fmla="*/ 8603857 w 9706874"/>
              <a:gd name="connsiteY2550" fmla="*/ 1868804 h 3735869"/>
              <a:gd name="connsiteX2551" fmla="*/ 8622938 w 9706874"/>
              <a:gd name="connsiteY2551" fmla="*/ 1856342 h 3735869"/>
              <a:gd name="connsiteX2552" fmla="*/ 234599 w 9706874"/>
              <a:gd name="connsiteY2552" fmla="*/ 1855971 h 3735869"/>
              <a:gd name="connsiteX2553" fmla="*/ 248293 w 9706874"/>
              <a:gd name="connsiteY2553" fmla="*/ 1861104 h 3735869"/>
              <a:gd name="connsiteX2554" fmla="*/ 245216 w 9706874"/>
              <a:gd name="connsiteY2554" fmla="*/ 1860812 h 3735869"/>
              <a:gd name="connsiteX2555" fmla="*/ 7494915 w 9706874"/>
              <a:gd name="connsiteY2555" fmla="*/ 1855638 h 3735869"/>
              <a:gd name="connsiteX2556" fmla="*/ 7560219 w 9706874"/>
              <a:gd name="connsiteY2556" fmla="*/ 1875171 h 3735869"/>
              <a:gd name="connsiteX2557" fmla="*/ 7531732 w 9706874"/>
              <a:gd name="connsiteY2557" fmla="*/ 1872729 h 3735869"/>
              <a:gd name="connsiteX2558" fmla="*/ 7492284 w 9706874"/>
              <a:gd name="connsiteY2558" fmla="*/ 1862962 h 3735869"/>
              <a:gd name="connsiteX2559" fmla="*/ 7494915 w 9706874"/>
              <a:gd name="connsiteY2559" fmla="*/ 1855638 h 3735869"/>
              <a:gd name="connsiteX2560" fmla="*/ 6933567 w 9706874"/>
              <a:gd name="connsiteY2560" fmla="*/ 1855637 h 3735869"/>
              <a:gd name="connsiteX2561" fmla="*/ 6964390 w 9706874"/>
              <a:gd name="connsiteY2561" fmla="*/ 1863015 h 3735869"/>
              <a:gd name="connsiteX2562" fmla="*/ 6946158 w 9706874"/>
              <a:gd name="connsiteY2562" fmla="*/ 1880234 h 3735869"/>
              <a:gd name="connsiteX2563" fmla="*/ 6933567 w 9706874"/>
              <a:gd name="connsiteY2563" fmla="*/ 1880234 h 3735869"/>
              <a:gd name="connsiteX2564" fmla="*/ 6933567 w 9706874"/>
              <a:gd name="connsiteY2564" fmla="*/ 1855637 h 3735869"/>
              <a:gd name="connsiteX2565" fmla="*/ 9453307 w 9706874"/>
              <a:gd name="connsiteY2565" fmla="*/ 1854016 h 3735869"/>
              <a:gd name="connsiteX2566" fmla="*/ 9445494 w 9706874"/>
              <a:gd name="connsiteY2566" fmla="*/ 1866116 h 3735869"/>
              <a:gd name="connsiteX2567" fmla="*/ 9453307 w 9706874"/>
              <a:gd name="connsiteY2567" fmla="*/ 1854016 h 3735869"/>
              <a:gd name="connsiteX2568" fmla="*/ 8732177 w 9706874"/>
              <a:gd name="connsiteY2568" fmla="*/ 1854016 h 3735869"/>
              <a:gd name="connsiteX2569" fmla="*/ 8742057 w 9706874"/>
              <a:gd name="connsiteY2569" fmla="*/ 1863857 h 3735869"/>
              <a:gd name="connsiteX2570" fmla="*/ 8732178 w 9706874"/>
              <a:gd name="connsiteY2570" fmla="*/ 1878614 h 3735869"/>
              <a:gd name="connsiteX2571" fmla="*/ 8732177 w 9706874"/>
              <a:gd name="connsiteY2571" fmla="*/ 1854016 h 3735869"/>
              <a:gd name="connsiteX2572" fmla="*/ 5694297 w 9706874"/>
              <a:gd name="connsiteY2572" fmla="*/ 1846419 h 3735869"/>
              <a:gd name="connsiteX2573" fmla="*/ 5686330 w 9706874"/>
              <a:gd name="connsiteY2573" fmla="*/ 1868197 h 3735869"/>
              <a:gd name="connsiteX2574" fmla="*/ 5710233 w 9706874"/>
              <a:gd name="connsiteY2574" fmla="*/ 1868198 h 3735869"/>
              <a:gd name="connsiteX2575" fmla="*/ 5694297 w 9706874"/>
              <a:gd name="connsiteY2575" fmla="*/ 1846419 h 3735869"/>
              <a:gd name="connsiteX2576" fmla="*/ 6319684 w 9706874"/>
              <a:gd name="connsiteY2576" fmla="*/ 1844922 h 3735869"/>
              <a:gd name="connsiteX2577" fmla="*/ 6311244 w 9706874"/>
              <a:gd name="connsiteY2577" fmla="*/ 1869511 h 3735869"/>
              <a:gd name="connsiteX2578" fmla="*/ 6319684 w 9706874"/>
              <a:gd name="connsiteY2578" fmla="*/ 1844922 h 3735869"/>
              <a:gd name="connsiteX2579" fmla="*/ 8590180 w 9706874"/>
              <a:gd name="connsiteY2579" fmla="*/ 1844921 h 3735869"/>
              <a:gd name="connsiteX2580" fmla="*/ 8597583 w 9706874"/>
              <a:gd name="connsiteY2580" fmla="*/ 1857005 h 3735869"/>
              <a:gd name="connsiteX2581" fmla="*/ 8590180 w 9706874"/>
              <a:gd name="connsiteY2581" fmla="*/ 1844921 h 3735869"/>
              <a:gd name="connsiteX2582" fmla="*/ 7461027 w 9706874"/>
              <a:gd name="connsiteY2582" fmla="*/ 1844921 h 3735869"/>
              <a:gd name="connsiteX2583" fmla="*/ 7493782 w 9706874"/>
              <a:gd name="connsiteY2583" fmla="*/ 1852005 h 3735869"/>
              <a:gd name="connsiteX2584" fmla="*/ 7461027 w 9706874"/>
              <a:gd name="connsiteY2584" fmla="*/ 1844921 h 3735869"/>
              <a:gd name="connsiteX2585" fmla="*/ 6847613 w 9706874"/>
              <a:gd name="connsiteY2585" fmla="*/ 1844921 h 3735869"/>
              <a:gd name="connsiteX2586" fmla="*/ 6884287 w 9706874"/>
              <a:gd name="connsiteY2586" fmla="*/ 1864510 h 3735869"/>
              <a:gd name="connsiteX2587" fmla="*/ 6847611 w 9706874"/>
              <a:gd name="connsiteY2587" fmla="*/ 1869510 h 3735869"/>
              <a:gd name="connsiteX2588" fmla="*/ 6847613 w 9706874"/>
              <a:gd name="connsiteY2588" fmla="*/ 1844921 h 3735869"/>
              <a:gd name="connsiteX2589" fmla="*/ 7270272 w 9706874"/>
              <a:gd name="connsiteY2589" fmla="*/ 1844920 h 3735869"/>
              <a:gd name="connsiteX2590" fmla="*/ 7280858 w 9706874"/>
              <a:gd name="connsiteY2590" fmla="*/ 1857003 h 3735869"/>
              <a:gd name="connsiteX2591" fmla="*/ 7267626 w 9706874"/>
              <a:gd name="connsiteY2591" fmla="*/ 1852003 h 3735869"/>
              <a:gd name="connsiteX2592" fmla="*/ 7270272 w 9706874"/>
              <a:gd name="connsiteY2592" fmla="*/ 1844920 h 3735869"/>
              <a:gd name="connsiteX2593" fmla="*/ 6370534 w 9706874"/>
              <a:gd name="connsiteY2593" fmla="*/ 1844920 h 3735869"/>
              <a:gd name="connsiteX2594" fmla="*/ 6363131 w 9706874"/>
              <a:gd name="connsiteY2594" fmla="*/ 1857005 h 3735869"/>
              <a:gd name="connsiteX2595" fmla="*/ 6370534 w 9706874"/>
              <a:gd name="connsiteY2595" fmla="*/ 1844920 h 3735869"/>
              <a:gd name="connsiteX2596" fmla="*/ 6224428 w 9706874"/>
              <a:gd name="connsiteY2596" fmla="*/ 1844920 h 3735869"/>
              <a:gd name="connsiteX2597" fmla="*/ 6266504 w 9706874"/>
              <a:gd name="connsiteY2597" fmla="*/ 1844921 h 3735869"/>
              <a:gd name="connsiteX2598" fmla="*/ 6287104 w 9706874"/>
              <a:gd name="connsiteY2598" fmla="*/ 1854257 h 3735869"/>
              <a:gd name="connsiteX2599" fmla="*/ 6240207 w 9706874"/>
              <a:gd name="connsiteY2599" fmla="*/ 1868869 h 3735869"/>
              <a:gd name="connsiteX2600" fmla="*/ 6224428 w 9706874"/>
              <a:gd name="connsiteY2600" fmla="*/ 1844920 h 3735869"/>
              <a:gd name="connsiteX2601" fmla="*/ 6823186 w 9706874"/>
              <a:gd name="connsiteY2601" fmla="*/ 1844327 h 3735869"/>
              <a:gd name="connsiteX2602" fmla="*/ 6839371 w 9706874"/>
              <a:gd name="connsiteY2602" fmla="*/ 1856778 h 3735869"/>
              <a:gd name="connsiteX2603" fmla="*/ 6816354 w 9706874"/>
              <a:gd name="connsiteY2603" fmla="*/ 1844891 h 3735869"/>
              <a:gd name="connsiteX2604" fmla="*/ 6823186 w 9706874"/>
              <a:gd name="connsiteY2604" fmla="*/ 1844327 h 3735869"/>
              <a:gd name="connsiteX2605" fmla="*/ 7881456 w 9706874"/>
              <a:gd name="connsiteY2605" fmla="*/ 1843760 h 3735869"/>
              <a:gd name="connsiteX2606" fmla="*/ 7888984 w 9706874"/>
              <a:gd name="connsiteY2606" fmla="*/ 1855505 h 3735869"/>
              <a:gd name="connsiteX2607" fmla="*/ 7881456 w 9706874"/>
              <a:gd name="connsiteY2607" fmla="*/ 1843760 h 3735869"/>
              <a:gd name="connsiteX2608" fmla="*/ 6401893 w 9706874"/>
              <a:gd name="connsiteY2608" fmla="*/ 1843682 h 3735869"/>
              <a:gd name="connsiteX2609" fmla="*/ 6423279 w 9706874"/>
              <a:gd name="connsiteY2609" fmla="*/ 1844919 h 3735869"/>
              <a:gd name="connsiteX2610" fmla="*/ 6489666 w 9706874"/>
              <a:gd name="connsiteY2610" fmla="*/ 1844920 h 3735869"/>
              <a:gd name="connsiteX2611" fmla="*/ 6457588 w 9706874"/>
              <a:gd name="connsiteY2611" fmla="*/ 1858811 h 3735869"/>
              <a:gd name="connsiteX2612" fmla="*/ 6388526 w 9706874"/>
              <a:gd name="connsiteY2612" fmla="*/ 1856429 h 3735869"/>
              <a:gd name="connsiteX2613" fmla="*/ 6401893 w 9706874"/>
              <a:gd name="connsiteY2613" fmla="*/ 1843682 h 3735869"/>
              <a:gd name="connsiteX2614" fmla="*/ 8704932 w 9706874"/>
              <a:gd name="connsiteY2614" fmla="*/ 1842221 h 3735869"/>
              <a:gd name="connsiteX2615" fmla="*/ 8688886 w 9706874"/>
              <a:gd name="connsiteY2615" fmla="*/ 1854683 h 3735869"/>
              <a:gd name="connsiteX2616" fmla="*/ 8704932 w 9706874"/>
              <a:gd name="connsiteY2616" fmla="*/ 1842221 h 3735869"/>
              <a:gd name="connsiteX2617" fmla="*/ 8671946 w 9706874"/>
              <a:gd name="connsiteY2617" fmla="*/ 1842220 h 3735869"/>
              <a:gd name="connsiteX2618" fmla="*/ 8655899 w 9706874"/>
              <a:gd name="connsiteY2618" fmla="*/ 1854682 h 3735869"/>
              <a:gd name="connsiteX2619" fmla="*/ 8671946 w 9706874"/>
              <a:gd name="connsiteY2619" fmla="*/ 1842220 h 3735869"/>
              <a:gd name="connsiteX2620" fmla="*/ 6591642 w 9706874"/>
              <a:gd name="connsiteY2620" fmla="*/ 1841579 h 3735869"/>
              <a:gd name="connsiteX2621" fmla="*/ 6614705 w 9706874"/>
              <a:gd name="connsiteY2621" fmla="*/ 1844697 h 3735869"/>
              <a:gd name="connsiteX2622" fmla="*/ 6576067 w 9706874"/>
              <a:gd name="connsiteY2622" fmla="*/ 1856566 h 3735869"/>
              <a:gd name="connsiteX2623" fmla="*/ 6591642 w 9706874"/>
              <a:gd name="connsiteY2623" fmla="*/ 1841579 h 3735869"/>
              <a:gd name="connsiteX2624" fmla="*/ 5773585 w 9706874"/>
              <a:gd name="connsiteY2624" fmla="*/ 1841331 h 3735869"/>
              <a:gd name="connsiteX2625" fmla="*/ 5750070 w 9706874"/>
              <a:gd name="connsiteY2625" fmla="*/ 1844402 h 3735869"/>
              <a:gd name="connsiteX2626" fmla="*/ 5789464 w 9706874"/>
              <a:gd name="connsiteY2626" fmla="*/ 1856099 h 3735869"/>
              <a:gd name="connsiteX2627" fmla="*/ 5773585 w 9706874"/>
              <a:gd name="connsiteY2627" fmla="*/ 1841331 h 3735869"/>
              <a:gd name="connsiteX2628" fmla="*/ 5656663 w 9706874"/>
              <a:gd name="connsiteY2628" fmla="*/ 1840873 h 3735869"/>
              <a:gd name="connsiteX2629" fmla="*/ 5659437 w 9706874"/>
              <a:gd name="connsiteY2629" fmla="*/ 1844805 h 3735869"/>
              <a:gd name="connsiteX2630" fmla="*/ 5652037 w 9706874"/>
              <a:gd name="connsiteY2630" fmla="*/ 1844804 h 3735869"/>
              <a:gd name="connsiteX2631" fmla="*/ 5656663 w 9706874"/>
              <a:gd name="connsiteY2631" fmla="*/ 1840873 h 3735869"/>
              <a:gd name="connsiteX2632" fmla="*/ 7264393 w 9706874"/>
              <a:gd name="connsiteY2632" fmla="*/ 1838851 h 3735869"/>
              <a:gd name="connsiteX2633" fmla="*/ 7269127 w 9706874"/>
              <a:gd name="connsiteY2633" fmla="*/ 1839649 h 3735869"/>
              <a:gd name="connsiteX2634" fmla="*/ 7263717 w 9706874"/>
              <a:gd name="connsiteY2634" fmla="*/ 1844544 h 3735869"/>
              <a:gd name="connsiteX2635" fmla="*/ 7264393 w 9706874"/>
              <a:gd name="connsiteY2635" fmla="*/ 1838851 h 3735869"/>
              <a:gd name="connsiteX2636" fmla="*/ 5442447 w 9706874"/>
              <a:gd name="connsiteY2636" fmla="*/ 1838309 h 3735869"/>
              <a:gd name="connsiteX2637" fmla="*/ 5442246 w 9706874"/>
              <a:gd name="connsiteY2637" fmla="*/ 1838821 h 3735869"/>
              <a:gd name="connsiteX2638" fmla="*/ 5441658 w 9706874"/>
              <a:gd name="connsiteY2638" fmla="*/ 1840322 h 3735869"/>
              <a:gd name="connsiteX2639" fmla="*/ 5441686 w 9706874"/>
              <a:gd name="connsiteY2639" fmla="*/ 1840251 h 3735869"/>
              <a:gd name="connsiteX2640" fmla="*/ 5442246 w 9706874"/>
              <a:gd name="connsiteY2640" fmla="*/ 1838821 h 3735869"/>
              <a:gd name="connsiteX2641" fmla="*/ 5442330 w 9706874"/>
              <a:gd name="connsiteY2641" fmla="*/ 1838607 h 3735869"/>
              <a:gd name="connsiteX2642" fmla="*/ 6800724 w 9706874"/>
              <a:gd name="connsiteY2642" fmla="*/ 1832418 h 3735869"/>
              <a:gd name="connsiteX2643" fmla="*/ 6808130 w 9706874"/>
              <a:gd name="connsiteY2643" fmla="*/ 1844517 h 3735869"/>
              <a:gd name="connsiteX2644" fmla="*/ 6800724 w 9706874"/>
              <a:gd name="connsiteY2644" fmla="*/ 1832418 h 3735869"/>
              <a:gd name="connsiteX2645" fmla="*/ 5913388 w 9706874"/>
              <a:gd name="connsiteY2645" fmla="*/ 1832416 h 3735869"/>
              <a:gd name="connsiteX2646" fmla="*/ 5913391 w 9706874"/>
              <a:gd name="connsiteY2646" fmla="*/ 1844517 h 3735869"/>
              <a:gd name="connsiteX2647" fmla="*/ 5898186 w 9706874"/>
              <a:gd name="connsiteY2647" fmla="*/ 1844517 h 3735869"/>
              <a:gd name="connsiteX2648" fmla="*/ 5898186 w 9706874"/>
              <a:gd name="connsiteY2648" fmla="*/ 1832417 h 3735869"/>
              <a:gd name="connsiteX2649" fmla="*/ 5913388 w 9706874"/>
              <a:gd name="connsiteY2649" fmla="*/ 1832416 h 3735869"/>
              <a:gd name="connsiteX2650" fmla="*/ 6660069 w 9706874"/>
              <a:gd name="connsiteY2650" fmla="*/ 1832416 h 3735869"/>
              <a:gd name="connsiteX2651" fmla="*/ 6667472 w 9706874"/>
              <a:gd name="connsiteY2651" fmla="*/ 1844518 h 3735869"/>
              <a:gd name="connsiteX2652" fmla="*/ 6660069 w 9706874"/>
              <a:gd name="connsiteY2652" fmla="*/ 1832416 h 3735869"/>
              <a:gd name="connsiteX2653" fmla="*/ 7517680 w 9706874"/>
              <a:gd name="connsiteY2653" fmla="*/ 1832415 h 3735869"/>
              <a:gd name="connsiteX2654" fmla="*/ 7525084 w 9706874"/>
              <a:gd name="connsiteY2654" fmla="*/ 1844516 h 3735869"/>
              <a:gd name="connsiteX2655" fmla="*/ 7517680 w 9706874"/>
              <a:gd name="connsiteY2655" fmla="*/ 1832415 h 3735869"/>
              <a:gd name="connsiteX2656" fmla="*/ 8581954 w 9706874"/>
              <a:gd name="connsiteY2656" fmla="*/ 1832415 h 3735869"/>
              <a:gd name="connsiteX2657" fmla="*/ 8574550 w 9706874"/>
              <a:gd name="connsiteY2657" fmla="*/ 1844516 h 3735869"/>
              <a:gd name="connsiteX2658" fmla="*/ 8581954 w 9706874"/>
              <a:gd name="connsiteY2658" fmla="*/ 1832415 h 3735869"/>
              <a:gd name="connsiteX2659" fmla="*/ 6774918 w 9706874"/>
              <a:gd name="connsiteY2659" fmla="*/ 1832414 h 3735869"/>
              <a:gd name="connsiteX2660" fmla="*/ 6774919 w 9706874"/>
              <a:gd name="connsiteY2660" fmla="*/ 1857004 h 3735869"/>
              <a:gd name="connsiteX2661" fmla="*/ 6767515 w 9706874"/>
              <a:gd name="connsiteY2661" fmla="*/ 1857005 h 3735869"/>
              <a:gd name="connsiteX2662" fmla="*/ 6767515 w 9706874"/>
              <a:gd name="connsiteY2662" fmla="*/ 1832415 h 3735869"/>
              <a:gd name="connsiteX2663" fmla="*/ 6774918 w 9706874"/>
              <a:gd name="connsiteY2663" fmla="*/ 1832414 h 3735869"/>
              <a:gd name="connsiteX2664" fmla="*/ 6722584 w 9706874"/>
              <a:gd name="connsiteY2664" fmla="*/ 1832414 h 3735869"/>
              <a:gd name="connsiteX2665" fmla="*/ 6735819 w 9706874"/>
              <a:gd name="connsiteY2665" fmla="*/ 1832415 h 3735869"/>
              <a:gd name="connsiteX2666" fmla="*/ 6722584 w 9706874"/>
              <a:gd name="connsiteY2666" fmla="*/ 1832414 h 3735869"/>
              <a:gd name="connsiteX2667" fmla="*/ 8288499 w 9706874"/>
              <a:gd name="connsiteY2667" fmla="*/ 1830797 h 3735869"/>
              <a:gd name="connsiteX2668" fmla="*/ 8280688 w 9706874"/>
              <a:gd name="connsiteY2668" fmla="*/ 1842898 h 3735869"/>
              <a:gd name="connsiteX2669" fmla="*/ 8288499 w 9706874"/>
              <a:gd name="connsiteY2669" fmla="*/ 1830797 h 3735869"/>
              <a:gd name="connsiteX2670" fmla="*/ 5933909 w 9706874"/>
              <a:gd name="connsiteY2670" fmla="*/ 1829273 h 3735869"/>
              <a:gd name="connsiteX2671" fmla="*/ 5954382 w 9706874"/>
              <a:gd name="connsiteY2671" fmla="*/ 1831395 h 3735869"/>
              <a:gd name="connsiteX2672" fmla="*/ 5921627 w 9706874"/>
              <a:gd name="connsiteY2672" fmla="*/ 1843516 h 3735869"/>
              <a:gd name="connsiteX2673" fmla="*/ 5933909 w 9706874"/>
              <a:gd name="connsiteY2673" fmla="*/ 1829273 h 3735869"/>
              <a:gd name="connsiteX2674" fmla="*/ 7423674 w 9706874"/>
              <a:gd name="connsiteY2674" fmla="*/ 1829122 h 3735869"/>
              <a:gd name="connsiteX2675" fmla="*/ 7444962 w 9706874"/>
              <a:gd name="connsiteY2675" fmla="*/ 1832193 h 3735869"/>
              <a:gd name="connsiteX2676" fmla="*/ 7408281 w 9706874"/>
              <a:gd name="connsiteY2676" fmla="*/ 1844472 h 3735869"/>
              <a:gd name="connsiteX2677" fmla="*/ 7423674 w 9706874"/>
              <a:gd name="connsiteY2677" fmla="*/ 1829122 h 3735869"/>
              <a:gd name="connsiteX2678" fmla="*/ 7850998 w 9706874"/>
              <a:gd name="connsiteY2678" fmla="*/ 1828620 h 3735869"/>
              <a:gd name="connsiteX2679" fmla="*/ 7853073 w 9706874"/>
              <a:gd name="connsiteY2679" fmla="*/ 1833256 h 3735869"/>
              <a:gd name="connsiteX2680" fmla="*/ 7851261 w 9706874"/>
              <a:gd name="connsiteY2680" fmla="*/ 1837099 h 3735869"/>
              <a:gd name="connsiteX2681" fmla="*/ 7857534 w 9706874"/>
              <a:gd name="connsiteY2681" fmla="*/ 1840931 h 3735869"/>
              <a:gd name="connsiteX2682" fmla="*/ 7873480 w 9706874"/>
              <a:gd name="connsiteY2682" fmla="*/ 1843760 h 3735869"/>
              <a:gd name="connsiteX2683" fmla="*/ 7857534 w 9706874"/>
              <a:gd name="connsiteY2683" fmla="*/ 1831608 h 3735869"/>
              <a:gd name="connsiteX2684" fmla="*/ 7344348 w 9706874"/>
              <a:gd name="connsiteY2684" fmla="*/ 1822943 h 3735869"/>
              <a:gd name="connsiteX2685" fmla="*/ 7328363 w 9706874"/>
              <a:gd name="connsiteY2685" fmla="*/ 1844827 h 3735869"/>
              <a:gd name="connsiteX2686" fmla="*/ 7360331 w 9706874"/>
              <a:gd name="connsiteY2686" fmla="*/ 1844827 h 3735869"/>
              <a:gd name="connsiteX2687" fmla="*/ 7344348 w 9706874"/>
              <a:gd name="connsiteY2687" fmla="*/ 1822943 h 3735869"/>
              <a:gd name="connsiteX2688" fmla="*/ 6638583 w 9706874"/>
              <a:gd name="connsiteY2688" fmla="*/ 1822229 h 3735869"/>
              <a:gd name="connsiteX2689" fmla="*/ 6651815 w 9706874"/>
              <a:gd name="connsiteY2689" fmla="*/ 1831496 h 3735869"/>
              <a:gd name="connsiteX2690" fmla="*/ 6638583 w 9706874"/>
              <a:gd name="connsiteY2690" fmla="*/ 1822229 h 3735869"/>
              <a:gd name="connsiteX2691" fmla="*/ 7828298 w 9706874"/>
              <a:gd name="connsiteY2691" fmla="*/ 1821888 h 3735869"/>
              <a:gd name="connsiteX2692" fmla="*/ 7844246 w 9706874"/>
              <a:gd name="connsiteY2692" fmla="*/ 1831608 h 3735869"/>
              <a:gd name="connsiteX2693" fmla="*/ 7849056 w 9706874"/>
              <a:gd name="connsiteY2693" fmla="*/ 1835575 h 3735869"/>
              <a:gd name="connsiteX2694" fmla="*/ 7847828 w 9706874"/>
              <a:gd name="connsiteY2694" fmla="*/ 1832057 h 3735869"/>
              <a:gd name="connsiteX2695" fmla="*/ 7849064 w 9706874"/>
              <a:gd name="connsiteY2695" fmla="*/ 1829557 h 3735869"/>
              <a:gd name="connsiteX2696" fmla="*/ 7849796 w 9706874"/>
              <a:gd name="connsiteY2696" fmla="*/ 1828071 h 3735869"/>
              <a:gd name="connsiteX2697" fmla="*/ 7849561 w 9706874"/>
              <a:gd name="connsiteY2697" fmla="*/ 1827963 h 3735869"/>
              <a:gd name="connsiteX2698" fmla="*/ 7841585 w 9706874"/>
              <a:gd name="connsiteY2698" fmla="*/ 1824318 h 3735869"/>
              <a:gd name="connsiteX2699" fmla="*/ 7828298 w 9706874"/>
              <a:gd name="connsiteY2699" fmla="*/ 1821888 h 3735869"/>
              <a:gd name="connsiteX2700" fmla="*/ 7400054 w 9706874"/>
              <a:gd name="connsiteY2700" fmla="*/ 1821699 h 3735869"/>
              <a:gd name="connsiteX2701" fmla="*/ 7392651 w 9706874"/>
              <a:gd name="connsiteY2701" fmla="*/ 1831985 h 3735869"/>
              <a:gd name="connsiteX2702" fmla="*/ 7400054 w 9706874"/>
              <a:gd name="connsiteY2702" fmla="*/ 1821699 h 3735869"/>
              <a:gd name="connsiteX2703" fmla="*/ 7700903 w 9706874"/>
              <a:gd name="connsiteY2703" fmla="*/ 1821699 h 3735869"/>
              <a:gd name="connsiteX2704" fmla="*/ 7693500 w 9706874"/>
              <a:gd name="connsiteY2704" fmla="*/ 1831985 h 3735869"/>
              <a:gd name="connsiteX2705" fmla="*/ 7700903 w 9706874"/>
              <a:gd name="connsiteY2705" fmla="*/ 1821699 h 3735869"/>
              <a:gd name="connsiteX2706" fmla="*/ 8680204 w 9706874"/>
              <a:gd name="connsiteY2706" fmla="*/ 1818294 h 3735869"/>
              <a:gd name="connsiteX2707" fmla="*/ 8672391 w 9706874"/>
              <a:gd name="connsiteY2707" fmla="*/ 1830394 h 3735869"/>
              <a:gd name="connsiteX2708" fmla="*/ 8680204 w 9706874"/>
              <a:gd name="connsiteY2708" fmla="*/ 1818294 h 3735869"/>
              <a:gd name="connsiteX2709" fmla="*/ 7471470 w 9706874"/>
              <a:gd name="connsiteY2709" fmla="*/ 1814376 h 3735869"/>
              <a:gd name="connsiteX2710" fmla="*/ 7476205 w 9706874"/>
              <a:gd name="connsiteY2710" fmla="*/ 1815340 h 3735869"/>
              <a:gd name="connsiteX2711" fmla="*/ 7470792 w 9706874"/>
              <a:gd name="connsiteY2711" fmla="*/ 1823056 h 3735869"/>
              <a:gd name="connsiteX2712" fmla="*/ 7471470 w 9706874"/>
              <a:gd name="connsiteY2712" fmla="*/ 1814376 h 3735869"/>
              <a:gd name="connsiteX2713" fmla="*/ 8383523 w 9706874"/>
              <a:gd name="connsiteY2713" fmla="*/ 1814375 h 3735869"/>
              <a:gd name="connsiteX2714" fmla="*/ 8386453 w 9706874"/>
              <a:gd name="connsiteY2714" fmla="*/ 1815340 h 3735869"/>
              <a:gd name="connsiteX2715" fmla="*/ 8383105 w 9706874"/>
              <a:gd name="connsiteY2715" fmla="*/ 1823055 h 3735869"/>
              <a:gd name="connsiteX2716" fmla="*/ 8383523 w 9706874"/>
              <a:gd name="connsiteY2716" fmla="*/ 1814375 h 3735869"/>
              <a:gd name="connsiteX2717" fmla="*/ 6614732 w 9706874"/>
              <a:gd name="connsiteY2717" fmla="*/ 1810980 h 3735869"/>
              <a:gd name="connsiteX2718" fmla="*/ 6607406 w 9706874"/>
              <a:gd name="connsiteY2718" fmla="*/ 1832024 h 3735869"/>
              <a:gd name="connsiteX2719" fmla="*/ 6614732 w 9706874"/>
              <a:gd name="connsiteY2719" fmla="*/ 1810980 h 3735869"/>
              <a:gd name="connsiteX2720" fmla="*/ 6270880 w 9706874"/>
              <a:gd name="connsiteY2720" fmla="*/ 1809726 h 3735869"/>
              <a:gd name="connsiteX2721" fmla="*/ 6255686 w 9706874"/>
              <a:gd name="connsiteY2721" fmla="*/ 1821311 h 3735869"/>
              <a:gd name="connsiteX2722" fmla="*/ 6270880 w 9706874"/>
              <a:gd name="connsiteY2722" fmla="*/ 1809726 h 3735869"/>
              <a:gd name="connsiteX2723" fmla="*/ 5702954 w 9706874"/>
              <a:gd name="connsiteY2723" fmla="*/ 1806760 h 3735869"/>
              <a:gd name="connsiteX2724" fmla="*/ 5702529 w 9706874"/>
              <a:gd name="connsiteY2724" fmla="*/ 1807528 h 3735869"/>
              <a:gd name="connsiteX2725" fmla="*/ 5721998 w 9706874"/>
              <a:gd name="connsiteY2725" fmla="*/ 1807689 h 3735869"/>
              <a:gd name="connsiteX2726" fmla="*/ 5729276 w 9706874"/>
              <a:gd name="connsiteY2726" fmla="*/ 1807616 h 3735869"/>
              <a:gd name="connsiteX2727" fmla="*/ 5718619 w 9706874"/>
              <a:gd name="connsiteY2727" fmla="*/ 1811772 h 3735869"/>
              <a:gd name="connsiteX2728" fmla="*/ 5648328 w 9706874"/>
              <a:gd name="connsiteY2728" fmla="*/ 1836733 h 3735869"/>
              <a:gd name="connsiteX2729" fmla="*/ 5620024 w 9706874"/>
              <a:gd name="connsiteY2729" fmla="*/ 1837611 h 3735869"/>
              <a:gd name="connsiteX2730" fmla="*/ 5582314 w 9706874"/>
              <a:gd name="connsiteY2730" fmla="*/ 1841785 h 3735869"/>
              <a:gd name="connsiteX2731" fmla="*/ 5597097 w 9706874"/>
              <a:gd name="connsiteY2731" fmla="*/ 1836074 h 3735869"/>
              <a:gd name="connsiteX2732" fmla="*/ 5668701 w 9706874"/>
              <a:gd name="connsiteY2732" fmla="*/ 1818393 h 3735869"/>
              <a:gd name="connsiteX2733" fmla="*/ 693719 w 9706874"/>
              <a:gd name="connsiteY2733" fmla="*/ 1805224 h 3735869"/>
              <a:gd name="connsiteX2734" fmla="*/ 691944 w 9706874"/>
              <a:gd name="connsiteY2734" fmla="*/ 1805302 h 3735869"/>
              <a:gd name="connsiteX2735" fmla="*/ 716321 w 9706874"/>
              <a:gd name="connsiteY2735" fmla="*/ 1813601 h 3735869"/>
              <a:gd name="connsiteX2736" fmla="*/ 733725 w 9706874"/>
              <a:gd name="connsiteY2736" fmla="*/ 1814214 h 3735869"/>
              <a:gd name="connsiteX2737" fmla="*/ 742750 w 9706874"/>
              <a:gd name="connsiteY2737" fmla="*/ 1811786 h 3735869"/>
              <a:gd name="connsiteX2738" fmla="*/ 693719 w 9706874"/>
              <a:gd name="connsiteY2738" fmla="*/ 1805224 h 3735869"/>
              <a:gd name="connsiteX2739" fmla="*/ 8616728 w 9706874"/>
              <a:gd name="connsiteY2739" fmla="*/ 1801102 h 3735869"/>
              <a:gd name="connsiteX2740" fmla="*/ 8655434 w 9706874"/>
              <a:gd name="connsiteY2740" fmla="*/ 1812972 h 3735869"/>
              <a:gd name="connsiteX2741" fmla="*/ 8633515 w 9706874"/>
              <a:gd name="connsiteY2741" fmla="*/ 1817885 h 3735869"/>
              <a:gd name="connsiteX2742" fmla="*/ 8616728 w 9706874"/>
              <a:gd name="connsiteY2742" fmla="*/ 1801102 h 3735869"/>
              <a:gd name="connsiteX2743" fmla="*/ 7302390 w 9706874"/>
              <a:gd name="connsiteY2743" fmla="*/ 1797110 h 3735869"/>
              <a:gd name="connsiteX2744" fmla="*/ 7317707 w 9706874"/>
              <a:gd name="connsiteY2744" fmla="*/ 1801062 h 3735869"/>
              <a:gd name="connsiteX2745" fmla="*/ 7367878 w 9706874"/>
              <a:gd name="connsiteY2745" fmla="*/ 1810785 h 3735869"/>
              <a:gd name="connsiteX2746" fmla="*/ 7389189 w 9706874"/>
              <a:gd name="connsiteY2746" fmla="*/ 1861439 h 3735869"/>
              <a:gd name="connsiteX2747" fmla="*/ 7463337 w 9706874"/>
              <a:gd name="connsiteY2747" fmla="*/ 1878459 h 3735869"/>
              <a:gd name="connsiteX2748" fmla="*/ 7532600 w 9706874"/>
              <a:gd name="connsiteY2748" fmla="*/ 1895477 h 3735869"/>
              <a:gd name="connsiteX2749" fmla="*/ 7556130 w 9706874"/>
              <a:gd name="connsiteY2749" fmla="*/ 1900340 h 3735869"/>
              <a:gd name="connsiteX2750" fmla="*/ 7561458 w 9706874"/>
              <a:gd name="connsiteY2750" fmla="*/ 1926677 h 3735869"/>
              <a:gd name="connsiteX2751" fmla="*/ 7293732 w 9706874"/>
              <a:gd name="connsiteY2751" fmla="*/ 1863871 h 3735869"/>
              <a:gd name="connsiteX2752" fmla="*/ 7304386 w 9706874"/>
              <a:gd name="connsiteY2752" fmla="*/ 1810786 h 3735869"/>
              <a:gd name="connsiteX2753" fmla="*/ 7291068 w 9706874"/>
              <a:gd name="connsiteY2753" fmla="*/ 1805925 h 3735869"/>
              <a:gd name="connsiteX2754" fmla="*/ 7302390 w 9706874"/>
              <a:gd name="connsiteY2754" fmla="*/ 1797110 h 3735869"/>
              <a:gd name="connsiteX2755" fmla="*/ 8310824 w 9706874"/>
              <a:gd name="connsiteY2755" fmla="*/ 1793118 h 3735869"/>
              <a:gd name="connsiteX2756" fmla="*/ 8343281 w 9706874"/>
              <a:gd name="connsiteY2756" fmla="*/ 1795614 h 3735869"/>
              <a:gd name="connsiteX2757" fmla="*/ 8348692 w 9706874"/>
              <a:gd name="connsiteY2757" fmla="*/ 1823067 h 3735869"/>
              <a:gd name="connsiteX2758" fmla="*/ 8310824 w 9706874"/>
              <a:gd name="connsiteY2758" fmla="*/ 1793118 h 3735869"/>
              <a:gd name="connsiteX2759" fmla="*/ 577925 w 9706874"/>
              <a:gd name="connsiteY2759" fmla="*/ 1788614 h 3735869"/>
              <a:gd name="connsiteX2760" fmla="*/ 584467 w 9706874"/>
              <a:gd name="connsiteY2760" fmla="*/ 1791179 h 3735869"/>
              <a:gd name="connsiteX2761" fmla="*/ 596597 w 9706874"/>
              <a:gd name="connsiteY2761" fmla="*/ 1791888 h 3735869"/>
              <a:gd name="connsiteX2762" fmla="*/ 632094 w 9706874"/>
              <a:gd name="connsiteY2762" fmla="*/ 1797698 h 3735869"/>
              <a:gd name="connsiteX2763" fmla="*/ 660288 w 9706874"/>
              <a:gd name="connsiteY2763" fmla="*/ 1803475 h 3735869"/>
              <a:gd name="connsiteX2764" fmla="*/ 647313 w 9706874"/>
              <a:gd name="connsiteY2764" fmla="*/ 1798230 h 3735869"/>
              <a:gd name="connsiteX2765" fmla="*/ 609421 w 9706874"/>
              <a:gd name="connsiteY2765" fmla="*/ 1792929 h 3735869"/>
              <a:gd name="connsiteX2766" fmla="*/ 9078145 w 9706874"/>
              <a:gd name="connsiteY2766" fmla="*/ 1788291 h 3735869"/>
              <a:gd name="connsiteX2767" fmla="*/ 9062940 w 9706874"/>
              <a:gd name="connsiteY2767" fmla="*/ 1797560 h 3735869"/>
              <a:gd name="connsiteX2768" fmla="*/ 9078145 w 9706874"/>
              <a:gd name="connsiteY2768" fmla="*/ 1788291 h 3735869"/>
              <a:gd name="connsiteX2769" fmla="*/ 5977474 w 9706874"/>
              <a:gd name="connsiteY2769" fmla="*/ 1788138 h 3735869"/>
              <a:gd name="connsiteX2770" fmla="*/ 5966519 w 9706874"/>
              <a:gd name="connsiteY2770" fmla="*/ 1788743 h 3735869"/>
              <a:gd name="connsiteX2771" fmla="*/ 5982453 w 9706874"/>
              <a:gd name="connsiteY2771" fmla="*/ 1798424 h 3735869"/>
              <a:gd name="connsiteX2772" fmla="*/ 5977474 w 9706874"/>
              <a:gd name="connsiteY2772" fmla="*/ 1788138 h 3735869"/>
              <a:gd name="connsiteX2773" fmla="*/ 8257746 w 9706874"/>
              <a:gd name="connsiteY2773" fmla="*/ 1783209 h 3735869"/>
              <a:gd name="connsiteX2774" fmla="*/ 8271977 w 9706874"/>
              <a:gd name="connsiteY2774" fmla="*/ 1784411 h 3735869"/>
              <a:gd name="connsiteX2775" fmla="*/ 8249763 w 9706874"/>
              <a:gd name="connsiteY2775" fmla="*/ 1796407 h 3735869"/>
              <a:gd name="connsiteX2776" fmla="*/ 8257746 w 9706874"/>
              <a:gd name="connsiteY2776" fmla="*/ 1783209 h 3735869"/>
              <a:gd name="connsiteX2777" fmla="*/ 5445083 w 9706874"/>
              <a:gd name="connsiteY2777" fmla="*/ 1782207 h 3735869"/>
              <a:gd name="connsiteX2778" fmla="*/ 5421226 w 9706874"/>
              <a:gd name="connsiteY2778" fmla="*/ 1788537 h 3735869"/>
              <a:gd name="connsiteX2779" fmla="*/ 5422103 w 9706874"/>
              <a:gd name="connsiteY2779" fmla="*/ 1806418 h 3735869"/>
              <a:gd name="connsiteX2780" fmla="*/ 5407454 w 9706874"/>
              <a:gd name="connsiteY2780" fmla="*/ 1811642 h 3735869"/>
              <a:gd name="connsiteX2781" fmla="*/ 5403122 w 9706874"/>
              <a:gd name="connsiteY2781" fmla="*/ 1812755 h 3735869"/>
              <a:gd name="connsiteX2782" fmla="*/ 5394043 w 9706874"/>
              <a:gd name="connsiteY2782" fmla="*/ 1815974 h 3735869"/>
              <a:gd name="connsiteX2783" fmla="*/ 5363654 w 9706874"/>
              <a:gd name="connsiteY2783" fmla="*/ 1823289 h 3735869"/>
              <a:gd name="connsiteX2784" fmla="*/ 5356515 w 9706874"/>
              <a:gd name="connsiteY2784" fmla="*/ 1829280 h 3735869"/>
              <a:gd name="connsiteX2785" fmla="*/ 5394043 w 9706874"/>
              <a:gd name="connsiteY2785" fmla="*/ 1815974 h 3735869"/>
              <a:gd name="connsiteX2786" fmla="*/ 5397929 w 9706874"/>
              <a:gd name="connsiteY2786" fmla="*/ 1815039 h 3735869"/>
              <a:gd name="connsiteX2787" fmla="*/ 5407454 w 9706874"/>
              <a:gd name="connsiteY2787" fmla="*/ 1811642 h 3735869"/>
              <a:gd name="connsiteX2788" fmla="*/ 5419678 w 9706874"/>
              <a:gd name="connsiteY2788" fmla="*/ 1808501 h 3735869"/>
              <a:gd name="connsiteX2789" fmla="*/ 5434573 w 9706874"/>
              <a:gd name="connsiteY2789" fmla="*/ 1800604 h 3735869"/>
              <a:gd name="connsiteX2790" fmla="*/ 8245916 w 9706874"/>
              <a:gd name="connsiteY2790" fmla="*/ 1780616 h 3735869"/>
              <a:gd name="connsiteX2791" fmla="*/ 8224867 w 9706874"/>
              <a:gd name="connsiteY2791" fmla="*/ 1798062 h 3735869"/>
              <a:gd name="connsiteX2792" fmla="*/ 8245916 w 9706874"/>
              <a:gd name="connsiteY2792" fmla="*/ 1780616 h 3735869"/>
              <a:gd name="connsiteX2793" fmla="*/ 7238001 w 9706874"/>
              <a:gd name="connsiteY2793" fmla="*/ 1777597 h 3735869"/>
              <a:gd name="connsiteX2794" fmla="*/ 7243756 w 9706874"/>
              <a:gd name="connsiteY2794" fmla="*/ 1780421 h 3735869"/>
              <a:gd name="connsiteX2795" fmla="*/ 7220740 w 9706874"/>
              <a:gd name="connsiteY2795" fmla="*/ 1787373 h 3735869"/>
              <a:gd name="connsiteX2796" fmla="*/ 7238001 w 9706874"/>
              <a:gd name="connsiteY2796" fmla="*/ 1777597 h 3735869"/>
              <a:gd name="connsiteX2797" fmla="*/ 7384416 w 9706874"/>
              <a:gd name="connsiteY2797" fmla="*/ 1777042 h 3735869"/>
              <a:gd name="connsiteX2798" fmla="*/ 7384417 w 9706874"/>
              <a:gd name="connsiteY2798" fmla="*/ 1789142 h 3735869"/>
              <a:gd name="connsiteX2799" fmla="*/ 7369209 w 9706874"/>
              <a:gd name="connsiteY2799" fmla="*/ 1789142 h 3735869"/>
              <a:gd name="connsiteX2800" fmla="*/ 7369209 w 9706874"/>
              <a:gd name="connsiteY2800" fmla="*/ 1777043 h 3735869"/>
              <a:gd name="connsiteX2801" fmla="*/ 7384416 w 9706874"/>
              <a:gd name="connsiteY2801" fmla="*/ 1777042 h 3735869"/>
              <a:gd name="connsiteX2802" fmla="*/ 7407859 w 9706874"/>
              <a:gd name="connsiteY2802" fmla="*/ 1775963 h 3735869"/>
              <a:gd name="connsiteX2803" fmla="*/ 7392654 w 9706874"/>
              <a:gd name="connsiteY2803" fmla="*/ 1788426 h 3735869"/>
              <a:gd name="connsiteX2804" fmla="*/ 7407859 w 9706874"/>
              <a:gd name="connsiteY2804" fmla="*/ 1775963 h 3735869"/>
              <a:gd name="connsiteX2805" fmla="*/ 7865508 w 9706874"/>
              <a:gd name="connsiteY2805" fmla="*/ 1775719 h 3735869"/>
              <a:gd name="connsiteX2806" fmla="*/ 7865508 w 9706874"/>
              <a:gd name="connsiteY2806" fmla="*/ 1785562 h 3735869"/>
              <a:gd name="connsiteX2807" fmla="*/ 7870472 w 9706874"/>
              <a:gd name="connsiteY2807" fmla="*/ 1784356 h 3735869"/>
              <a:gd name="connsiteX2808" fmla="*/ 7872243 w 9706874"/>
              <a:gd name="connsiteY2808" fmla="*/ 1797158 h 3735869"/>
              <a:gd name="connsiteX2809" fmla="*/ 7872062 w 9706874"/>
              <a:gd name="connsiteY2809" fmla="*/ 1797589 h 3735869"/>
              <a:gd name="connsiteX2810" fmla="*/ 7875696 w 9706874"/>
              <a:gd name="connsiteY2810" fmla="*/ 1797589 h 3735869"/>
              <a:gd name="connsiteX2811" fmla="*/ 7896960 w 9706874"/>
              <a:gd name="connsiteY2811" fmla="*/ 1797589 h 3735869"/>
              <a:gd name="connsiteX2812" fmla="*/ 7927590 w 9706874"/>
              <a:gd name="connsiteY2812" fmla="*/ 1808359 h 3735869"/>
              <a:gd name="connsiteX2813" fmla="*/ 7935953 w 9706874"/>
              <a:gd name="connsiteY2813" fmla="*/ 1808172 h 3735869"/>
              <a:gd name="connsiteX2814" fmla="*/ 7934597 w 9706874"/>
              <a:gd name="connsiteY2814" fmla="*/ 1810172 h 3735869"/>
              <a:gd name="connsiteX2815" fmla="*/ 7966065 w 9706874"/>
              <a:gd name="connsiteY2815" fmla="*/ 1814599 h 3735869"/>
              <a:gd name="connsiteX2816" fmla="*/ 7923536 w 9706874"/>
              <a:gd name="connsiteY2816" fmla="*/ 1792731 h 3735869"/>
              <a:gd name="connsiteX2817" fmla="*/ 7865508 w 9706874"/>
              <a:gd name="connsiteY2817" fmla="*/ 1775719 h 3735869"/>
              <a:gd name="connsiteX2818" fmla="*/ 8286349 w 9706874"/>
              <a:gd name="connsiteY2818" fmla="*/ 1774261 h 3735869"/>
              <a:gd name="connsiteX2819" fmla="*/ 8300619 w 9706874"/>
              <a:gd name="connsiteY2819" fmla="*/ 1775492 h 3735869"/>
              <a:gd name="connsiteX2820" fmla="*/ 8277612 w 9706874"/>
              <a:gd name="connsiteY2820" fmla="*/ 1787790 h 3735869"/>
              <a:gd name="connsiteX2821" fmla="*/ 8286349 w 9706874"/>
              <a:gd name="connsiteY2821" fmla="*/ 1774261 h 3735869"/>
              <a:gd name="connsiteX2822" fmla="*/ 6105973 w 9706874"/>
              <a:gd name="connsiteY2822" fmla="*/ 1774260 h 3735869"/>
              <a:gd name="connsiteX2823" fmla="*/ 6114603 w 9706874"/>
              <a:gd name="connsiteY2823" fmla="*/ 1787790 h 3735869"/>
              <a:gd name="connsiteX2824" fmla="*/ 6091586 w 9706874"/>
              <a:gd name="connsiteY2824" fmla="*/ 1775491 h 3735869"/>
              <a:gd name="connsiteX2825" fmla="*/ 6105973 w 9706874"/>
              <a:gd name="connsiteY2825" fmla="*/ 1774260 h 3735869"/>
              <a:gd name="connsiteX2826" fmla="*/ 5489055 w 9706874"/>
              <a:gd name="connsiteY2826" fmla="*/ 1773267 h 3735869"/>
              <a:gd name="connsiteX2827" fmla="*/ 5469125 w 9706874"/>
              <a:gd name="connsiteY2827" fmla="*/ 1776305 h 3735869"/>
              <a:gd name="connsiteX2828" fmla="*/ 5501018 w 9706874"/>
              <a:gd name="connsiteY2828" fmla="*/ 1788455 h 3735869"/>
              <a:gd name="connsiteX2829" fmla="*/ 5489055 w 9706874"/>
              <a:gd name="connsiteY2829" fmla="*/ 1773267 h 3735869"/>
              <a:gd name="connsiteX2830" fmla="*/ 7242021 w 9706874"/>
              <a:gd name="connsiteY2830" fmla="*/ 1772811 h 3735869"/>
              <a:gd name="connsiteX2831" fmla="*/ 7245723 w 9706874"/>
              <a:gd name="connsiteY2831" fmla="*/ 1776196 h 3735869"/>
              <a:gd name="connsiteX2832" fmla="*/ 7238320 w 9706874"/>
              <a:gd name="connsiteY2832" fmla="*/ 1776197 h 3735869"/>
              <a:gd name="connsiteX2833" fmla="*/ 7242021 w 9706874"/>
              <a:gd name="connsiteY2833" fmla="*/ 1772811 h 3735869"/>
              <a:gd name="connsiteX2834" fmla="*/ 9039087 w 9706874"/>
              <a:gd name="connsiteY2834" fmla="*/ 1764541 h 3735869"/>
              <a:gd name="connsiteX2835" fmla="*/ 9031682 w 9706874"/>
              <a:gd name="connsiteY2835" fmla="*/ 1776640 h 3735869"/>
              <a:gd name="connsiteX2836" fmla="*/ 9039087 w 9706874"/>
              <a:gd name="connsiteY2836" fmla="*/ 1764541 h 3735869"/>
              <a:gd name="connsiteX2837" fmla="*/ 6069687 w 9706874"/>
              <a:gd name="connsiteY2837" fmla="*/ 1764540 h 3735869"/>
              <a:gd name="connsiteX2838" fmla="*/ 6062284 w 9706874"/>
              <a:gd name="connsiteY2838" fmla="*/ 1776641 h 3735869"/>
              <a:gd name="connsiteX2839" fmla="*/ 6069687 w 9706874"/>
              <a:gd name="connsiteY2839" fmla="*/ 1764540 h 3735869"/>
              <a:gd name="connsiteX2840" fmla="*/ 6964412 w 9706874"/>
              <a:gd name="connsiteY2840" fmla="*/ 1764540 h 3735869"/>
              <a:gd name="connsiteX2841" fmla="*/ 6957009 w 9706874"/>
              <a:gd name="connsiteY2841" fmla="*/ 1776640 h 3735869"/>
              <a:gd name="connsiteX2842" fmla="*/ 6964412 w 9706874"/>
              <a:gd name="connsiteY2842" fmla="*/ 1764540 h 3735869"/>
              <a:gd name="connsiteX2843" fmla="*/ 7360985 w 9706874"/>
              <a:gd name="connsiteY2843" fmla="*/ 1764540 h 3735869"/>
              <a:gd name="connsiteX2844" fmla="*/ 7353580 w 9706874"/>
              <a:gd name="connsiteY2844" fmla="*/ 1776640 h 3735869"/>
              <a:gd name="connsiteX2845" fmla="*/ 7360985 w 9706874"/>
              <a:gd name="connsiteY2845" fmla="*/ 1764540 h 3735869"/>
              <a:gd name="connsiteX2846" fmla="*/ 8697204 w 9706874"/>
              <a:gd name="connsiteY2846" fmla="*/ 1763284 h 3735869"/>
              <a:gd name="connsiteX2847" fmla="*/ 8681998 w 9706874"/>
              <a:gd name="connsiteY2847" fmla="*/ 1774869 h 3735869"/>
              <a:gd name="connsiteX2848" fmla="*/ 8697204 w 9706874"/>
              <a:gd name="connsiteY2848" fmla="*/ 1763284 h 3735869"/>
              <a:gd name="connsiteX2849" fmla="*/ 5531472 w 9706874"/>
              <a:gd name="connsiteY2849" fmla="*/ 1763093 h 3735869"/>
              <a:gd name="connsiteX2850" fmla="*/ 5516521 w 9706874"/>
              <a:gd name="connsiteY2850" fmla="*/ 1764156 h 3735869"/>
              <a:gd name="connsiteX2851" fmla="*/ 5540442 w 9706874"/>
              <a:gd name="connsiteY2851" fmla="*/ 1776305 h 3735869"/>
              <a:gd name="connsiteX2852" fmla="*/ 5531472 w 9706874"/>
              <a:gd name="connsiteY2852" fmla="*/ 1763093 h 3735869"/>
              <a:gd name="connsiteX2853" fmla="*/ 8489642 w 9706874"/>
              <a:gd name="connsiteY2853" fmla="*/ 1762923 h 3735869"/>
              <a:gd name="connsiteX2854" fmla="*/ 8500813 w 9706874"/>
              <a:gd name="connsiteY2854" fmla="*/ 1775022 h 3735869"/>
              <a:gd name="connsiteX2855" fmla="*/ 8486849 w 9706874"/>
              <a:gd name="connsiteY2855" fmla="*/ 1767764 h 3735869"/>
              <a:gd name="connsiteX2856" fmla="*/ 8489642 w 9706874"/>
              <a:gd name="connsiteY2856" fmla="*/ 1762923 h 3735869"/>
              <a:gd name="connsiteX2857" fmla="*/ 7484474 w 9706874"/>
              <a:gd name="connsiteY2857" fmla="*/ 1762922 h 3735869"/>
              <a:gd name="connsiteX2858" fmla="*/ 7476659 w 9706874"/>
              <a:gd name="connsiteY2858" fmla="*/ 1775023 h 3735869"/>
              <a:gd name="connsiteX2859" fmla="*/ 7484474 w 9706874"/>
              <a:gd name="connsiteY2859" fmla="*/ 1762922 h 3735869"/>
              <a:gd name="connsiteX2860" fmla="*/ 8559807 w 9706874"/>
              <a:gd name="connsiteY2860" fmla="*/ 1761928 h 3735869"/>
              <a:gd name="connsiteX2861" fmla="*/ 8575036 w 9706874"/>
              <a:gd name="connsiteY2861" fmla="*/ 1763157 h 3735869"/>
              <a:gd name="connsiteX2862" fmla="*/ 8550756 w 9706874"/>
              <a:gd name="connsiteY2862" fmla="*/ 1775455 h 3735869"/>
              <a:gd name="connsiteX2863" fmla="*/ 8559807 w 9706874"/>
              <a:gd name="connsiteY2863" fmla="*/ 1761928 h 3735869"/>
              <a:gd name="connsiteX2864" fmla="*/ 8197777 w 9706874"/>
              <a:gd name="connsiteY2864" fmla="*/ 1761843 h 3735869"/>
              <a:gd name="connsiteX2865" fmla="*/ 8181731 w 9706874"/>
              <a:gd name="connsiteY2865" fmla="*/ 1774304 h 3735869"/>
              <a:gd name="connsiteX2866" fmla="*/ 8197777 w 9706874"/>
              <a:gd name="connsiteY2866" fmla="*/ 1761843 h 3735869"/>
              <a:gd name="connsiteX2867" fmla="*/ 6212338 w 9706874"/>
              <a:gd name="connsiteY2867" fmla="*/ 1760875 h 3735869"/>
              <a:gd name="connsiteX2868" fmla="*/ 6231788 w 9706874"/>
              <a:gd name="connsiteY2868" fmla="*/ 1763754 h 3735869"/>
              <a:gd name="connsiteX2869" fmla="*/ 6199032 w 9706874"/>
              <a:gd name="connsiteY2869" fmla="*/ 1775872 h 3735869"/>
              <a:gd name="connsiteX2870" fmla="*/ 6212338 w 9706874"/>
              <a:gd name="connsiteY2870" fmla="*/ 1760875 h 3735869"/>
              <a:gd name="connsiteX2871" fmla="*/ 6923526 w 9706874"/>
              <a:gd name="connsiteY2871" fmla="*/ 1760217 h 3735869"/>
              <a:gd name="connsiteX2872" fmla="*/ 6940926 w 9706874"/>
              <a:gd name="connsiteY2872" fmla="*/ 1764124 h 3735869"/>
              <a:gd name="connsiteX2873" fmla="*/ 6940927 w 9706874"/>
              <a:gd name="connsiteY2873" fmla="*/ 1776625 h 3735869"/>
              <a:gd name="connsiteX2874" fmla="*/ 6908172 w 9706874"/>
              <a:gd name="connsiteY2874" fmla="*/ 1769124 h 3735869"/>
              <a:gd name="connsiteX2875" fmla="*/ 6923526 w 9706874"/>
              <a:gd name="connsiteY2875" fmla="*/ 1760217 h 3735869"/>
              <a:gd name="connsiteX2876" fmla="*/ 5422235 w 9706874"/>
              <a:gd name="connsiteY2876" fmla="*/ 1757960 h 3735869"/>
              <a:gd name="connsiteX2877" fmla="*/ 5416250 w 9706874"/>
              <a:gd name="connsiteY2877" fmla="*/ 1759035 h 3735869"/>
              <a:gd name="connsiteX2878" fmla="*/ 5411030 w 9706874"/>
              <a:gd name="connsiteY2878" fmla="*/ 1760260 h 3735869"/>
              <a:gd name="connsiteX2879" fmla="*/ 5422084 w 9706874"/>
              <a:gd name="connsiteY2879" fmla="*/ 1758463 h 3735869"/>
              <a:gd name="connsiteX2880" fmla="*/ 5428536 w 9706874"/>
              <a:gd name="connsiteY2880" fmla="*/ 1756830 h 3735869"/>
              <a:gd name="connsiteX2881" fmla="*/ 5424835 w 9706874"/>
              <a:gd name="connsiteY2881" fmla="*/ 1757494 h 3735869"/>
              <a:gd name="connsiteX2882" fmla="*/ 5425226 w 9706874"/>
              <a:gd name="connsiteY2882" fmla="*/ 1757839 h 3735869"/>
              <a:gd name="connsiteX2883" fmla="*/ 8185372 w 9706874"/>
              <a:gd name="connsiteY2883" fmla="*/ 1752742 h 3735869"/>
              <a:gd name="connsiteX2884" fmla="*/ 8170165 w 9706874"/>
              <a:gd name="connsiteY2884" fmla="*/ 1764789 h 3735869"/>
              <a:gd name="connsiteX2885" fmla="*/ 8185372 w 9706874"/>
              <a:gd name="connsiteY2885" fmla="*/ 1752742 h 3735869"/>
              <a:gd name="connsiteX2886" fmla="*/ 8898590 w 9706874"/>
              <a:gd name="connsiteY2886" fmla="*/ 1752577 h 3735869"/>
              <a:gd name="connsiteX2887" fmla="*/ 8915989 w 9706874"/>
              <a:gd name="connsiteY2887" fmla="*/ 1756883 h 3735869"/>
              <a:gd name="connsiteX2888" fmla="*/ 8913386 w 9706874"/>
              <a:gd name="connsiteY2888" fmla="*/ 1764113 h 3735869"/>
              <a:gd name="connsiteX2889" fmla="*/ 8892981 w 9706874"/>
              <a:gd name="connsiteY2889" fmla="*/ 1756882 h 3735869"/>
              <a:gd name="connsiteX2890" fmla="*/ 8898590 w 9706874"/>
              <a:gd name="connsiteY2890" fmla="*/ 1752577 h 3735869"/>
              <a:gd name="connsiteX2891" fmla="*/ 5577651 w 9706874"/>
              <a:gd name="connsiteY2891" fmla="*/ 1752412 h 3735869"/>
              <a:gd name="connsiteX2892" fmla="*/ 5593157 w 9706874"/>
              <a:gd name="connsiteY2892" fmla="*/ 1764156 h 3735869"/>
              <a:gd name="connsiteX2893" fmla="*/ 5577651 w 9706874"/>
              <a:gd name="connsiteY2893" fmla="*/ 1752412 h 3735869"/>
              <a:gd name="connsiteX2894" fmla="*/ 7313892 w 9706874"/>
              <a:gd name="connsiteY2894" fmla="*/ 1752353 h 3735869"/>
              <a:gd name="connsiteX2895" fmla="*/ 7323526 w 9706874"/>
              <a:gd name="connsiteY2895" fmla="*/ 1756571 h 3735869"/>
              <a:gd name="connsiteX2896" fmla="*/ 7323527 w 9706874"/>
              <a:gd name="connsiteY2896" fmla="*/ 1773470 h 3735869"/>
              <a:gd name="connsiteX2897" fmla="*/ 7291069 w 9706874"/>
              <a:gd name="connsiteY2897" fmla="*/ 1775943 h 3735869"/>
              <a:gd name="connsiteX2898" fmla="*/ 7313892 w 9706874"/>
              <a:gd name="connsiteY2898" fmla="*/ 1752353 h 3735869"/>
              <a:gd name="connsiteX2899" fmla="*/ 6871055 w 9706874"/>
              <a:gd name="connsiteY2899" fmla="*/ 1752037 h 3735869"/>
              <a:gd name="connsiteX2900" fmla="*/ 6907734 w 9706874"/>
              <a:gd name="connsiteY2900" fmla="*/ 1757038 h 3735869"/>
              <a:gd name="connsiteX2901" fmla="*/ 6871055 w 9706874"/>
              <a:gd name="connsiteY2901" fmla="*/ 1752037 h 3735869"/>
              <a:gd name="connsiteX2902" fmla="*/ 9085973 w 9706874"/>
              <a:gd name="connsiteY2902" fmla="*/ 1752037 h 3735869"/>
              <a:gd name="connsiteX2903" fmla="*/ 9078568 w 9706874"/>
              <a:gd name="connsiteY2903" fmla="*/ 1764122 h 3735869"/>
              <a:gd name="connsiteX2904" fmla="*/ 9085973 w 9706874"/>
              <a:gd name="connsiteY2904" fmla="*/ 1752037 h 3735869"/>
              <a:gd name="connsiteX2905" fmla="*/ 8970713 w 9706874"/>
              <a:gd name="connsiteY2905" fmla="*/ 1752037 h 3735869"/>
              <a:gd name="connsiteX2906" fmla="*/ 8963307 w 9706874"/>
              <a:gd name="connsiteY2906" fmla="*/ 1764122 h 3735869"/>
              <a:gd name="connsiteX2907" fmla="*/ 8970713 w 9706874"/>
              <a:gd name="connsiteY2907" fmla="*/ 1752037 h 3735869"/>
              <a:gd name="connsiteX2908" fmla="*/ 6576067 w 9706874"/>
              <a:gd name="connsiteY2908" fmla="*/ 1752037 h 3735869"/>
              <a:gd name="connsiteX2909" fmla="*/ 6583471 w 9706874"/>
              <a:gd name="connsiteY2909" fmla="*/ 1764122 h 3735869"/>
              <a:gd name="connsiteX2910" fmla="*/ 6576067 w 9706874"/>
              <a:gd name="connsiteY2910" fmla="*/ 1752037 h 3735869"/>
              <a:gd name="connsiteX2911" fmla="*/ 6309974 w 9706874"/>
              <a:gd name="connsiteY2911" fmla="*/ 1752037 h 3735869"/>
              <a:gd name="connsiteX2912" fmla="*/ 6302571 w 9706874"/>
              <a:gd name="connsiteY2912" fmla="*/ 1764123 h 3735869"/>
              <a:gd name="connsiteX2913" fmla="*/ 6309974 w 9706874"/>
              <a:gd name="connsiteY2913" fmla="*/ 1752037 h 3735869"/>
              <a:gd name="connsiteX2914" fmla="*/ 8470356 w 9706874"/>
              <a:gd name="connsiteY2914" fmla="*/ 1750420 h 3735869"/>
              <a:gd name="connsiteX2915" fmla="*/ 8486389 w 9706874"/>
              <a:gd name="connsiteY2915" fmla="*/ 1755054 h 3735869"/>
              <a:gd name="connsiteX2916" fmla="*/ 8470356 w 9706874"/>
              <a:gd name="connsiteY2916" fmla="*/ 1750420 h 3735869"/>
              <a:gd name="connsiteX2917" fmla="*/ 8874451 w 9706874"/>
              <a:gd name="connsiteY2917" fmla="*/ 1748059 h 3735869"/>
              <a:gd name="connsiteX2918" fmla="*/ 8874207 w 9706874"/>
              <a:gd name="connsiteY2918" fmla="*/ 1748929 h 3735869"/>
              <a:gd name="connsiteX2919" fmla="*/ 8873445 w 9706874"/>
              <a:gd name="connsiteY2919" fmla="*/ 1751634 h 3735869"/>
              <a:gd name="connsiteX2920" fmla="*/ 8875257 w 9706874"/>
              <a:gd name="connsiteY2920" fmla="*/ 1745184 h 3735869"/>
              <a:gd name="connsiteX2921" fmla="*/ 8874451 w 9706874"/>
              <a:gd name="connsiteY2921" fmla="*/ 1748059 h 3735869"/>
              <a:gd name="connsiteX2922" fmla="*/ 8874998 w 9706874"/>
              <a:gd name="connsiteY2922" fmla="*/ 1746108 h 3735869"/>
              <a:gd name="connsiteX2923" fmla="*/ 8387012 w 9706874"/>
              <a:gd name="connsiteY2923" fmla="*/ 1744892 h 3735869"/>
              <a:gd name="connsiteX2924" fmla="*/ 8451034 w 9706874"/>
              <a:gd name="connsiteY2924" fmla="*/ 1757259 h 3735869"/>
              <a:gd name="connsiteX2925" fmla="*/ 8427025 w 9706874"/>
              <a:gd name="connsiteY2925" fmla="*/ 1776630 h 3735869"/>
              <a:gd name="connsiteX2926" fmla="*/ 8387012 w 9706874"/>
              <a:gd name="connsiteY2926" fmla="*/ 1744892 h 3735869"/>
              <a:gd name="connsiteX2927" fmla="*/ 7677870 w 9706874"/>
              <a:gd name="connsiteY2927" fmla="*/ 1744892 h 3735869"/>
              <a:gd name="connsiteX2928" fmla="*/ 7741891 w 9706874"/>
              <a:gd name="connsiteY2928" fmla="*/ 1752037 h 3735869"/>
              <a:gd name="connsiteX2929" fmla="*/ 7677870 w 9706874"/>
              <a:gd name="connsiteY2929" fmla="*/ 1744892 h 3735869"/>
              <a:gd name="connsiteX2930" fmla="*/ 8875728 w 9706874"/>
              <a:gd name="connsiteY2930" fmla="*/ 1743515 h 3735869"/>
              <a:gd name="connsiteX2931" fmla="*/ 8875257 w 9706874"/>
              <a:gd name="connsiteY2931" fmla="*/ 1745184 h 3735869"/>
              <a:gd name="connsiteX2932" fmla="*/ 8875473 w 9706874"/>
              <a:gd name="connsiteY2932" fmla="*/ 1744417 h 3735869"/>
              <a:gd name="connsiteX2933" fmla="*/ 8875728 w 9706874"/>
              <a:gd name="connsiteY2933" fmla="*/ 1743515 h 3735869"/>
              <a:gd name="connsiteX2934" fmla="*/ 8882684 w 9706874"/>
              <a:gd name="connsiteY2934" fmla="*/ 1743466 h 3735869"/>
              <a:gd name="connsiteX2935" fmla="*/ 8890604 w 9706874"/>
              <a:gd name="connsiteY2935" fmla="*/ 1744372 h 3735869"/>
              <a:gd name="connsiteX2936" fmla="*/ 8880466 w 9706874"/>
              <a:gd name="connsiteY2936" fmla="*/ 1751632 h 3735869"/>
              <a:gd name="connsiteX2937" fmla="*/ 8882684 w 9706874"/>
              <a:gd name="connsiteY2937" fmla="*/ 1743466 h 3735869"/>
              <a:gd name="connsiteX2938" fmla="*/ 8249763 w 9706874"/>
              <a:gd name="connsiteY2938" fmla="*/ 1743276 h 3735869"/>
              <a:gd name="connsiteX2939" fmla="*/ 8321958 w 9706874"/>
              <a:gd name="connsiteY2939" fmla="*/ 1750617 h 3735869"/>
              <a:gd name="connsiteX2940" fmla="*/ 8375058 w 9706874"/>
              <a:gd name="connsiteY2940" fmla="*/ 1784877 h 3735869"/>
              <a:gd name="connsiteX2941" fmla="*/ 8249763 w 9706874"/>
              <a:gd name="connsiteY2941" fmla="*/ 1743276 h 3735869"/>
              <a:gd name="connsiteX2942" fmla="*/ 5733574 w 9706874"/>
              <a:gd name="connsiteY2942" fmla="*/ 1740263 h 3735869"/>
              <a:gd name="connsiteX2943" fmla="*/ 5741547 w 9706874"/>
              <a:gd name="connsiteY2943" fmla="*/ 1764156 h 3735869"/>
              <a:gd name="connsiteX2944" fmla="*/ 5733574 w 9706874"/>
              <a:gd name="connsiteY2944" fmla="*/ 1740263 h 3735869"/>
              <a:gd name="connsiteX2945" fmla="*/ 9019508 w 9706874"/>
              <a:gd name="connsiteY2945" fmla="*/ 1740240 h 3735869"/>
              <a:gd name="connsiteX2946" fmla="*/ 9000427 w 9706874"/>
              <a:gd name="connsiteY2946" fmla="*/ 1752700 h 3735869"/>
              <a:gd name="connsiteX2947" fmla="*/ 9019508 w 9706874"/>
              <a:gd name="connsiteY2947" fmla="*/ 1740240 h 3735869"/>
              <a:gd name="connsiteX2948" fmla="*/ 6130657 w 9706874"/>
              <a:gd name="connsiteY2948" fmla="*/ 1739533 h 3735869"/>
              <a:gd name="connsiteX2949" fmla="*/ 6138061 w 9706874"/>
              <a:gd name="connsiteY2949" fmla="*/ 1751633 h 3735869"/>
              <a:gd name="connsiteX2950" fmla="*/ 6130657 w 9706874"/>
              <a:gd name="connsiteY2950" fmla="*/ 1739533 h 3735869"/>
              <a:gd name="connsiteX2951" fmla="*/ 6231830 w 9706874"/>
              <a:gd name="connsiteY2951" fmla="*/ 1739531 h 3735869"/>
              <a:gd name="connsiteX2952" fmla="*/ 6224429 w 9706874"/>
              <a:gd name="connsiteY2952" fmla="*/ 1751633 h 3735869"/>
              <a:gd name="connsiteX2953" fmla="*/ 6231830 w 9706874"/>
              <a:gd name="connsiteY2953" fmla="*/ 1739531 h 3735869"/>
              <a:gd name="connsiteX2954" fmla="*/ 6199033 w 9706874"/>
              <a:gd name="connsiteY2954" fmla="*/ 1739531 h 3735869"/>
              <a:gd name="connsiteX2955" fmla="*/ 6218114 w 9706874"/>
              <a:gd name="connsiteY2955" fmla="*/ 1739533 h 3735869"/>
              <a:gd name="connsiteX2956" fmla="*/ 6218114 w 9706874"/>
              <a:gd name="connsiteY2956" fmla="*/ 1751633 h 3735869"/>
              <a:gd name="connsiteX2957" fmla="*/ 6199033 w 9706874"/>
              <a:gd name="connsiteY2957" fmla="*/ 1751632 h 3735869"/>
              <a:gd name="connsiteX2958" fmla="*/ 6199033 w 9706874"/>
              <a:gd name="connsiteY2958" fmla="*/ 1739531 h 3735869"/>
              <a:gd name="connsiteX2959" fmla="*/ 5500522 w 9706874"/>
              <a:gd name="connsiteY2959" fmla="*/ 1733584 h 3735869"/>
              <a:gd name="connsiteX2960" fmla="*/ 5463675 w 9706874"/>
              <a:gd name="connsiteY2960" fmla="*/ 1739835 h 3735869"/>
              <a:gd name="connsiteX2961" fmla="*/ 5463584 w 9706874"/>
              <a:gd name="connsiteY2961" fmla="*/ 1740247 h 3735869"/>
              <a:gd name="connsiteX2962" fmla="*/ 5473571 w 9706874"/>
              <a:gd name="connsiteY2962" fmla="*/ 1738200 h 3735869"/>
              <a:gd name="connsiteX2963" fmla="*/ 5475075 w 9706874"/>
              <a:gd name="connsiteY2963" fmla="*/ 1739479 h 3735869"/>
              <a:gd name="connsiteX2964" fmla="*/ 5477578 w 9706874"/>
              <a:gd name="connsiteY2964" fmla="*/ 1741904 h 3735869"/>
              <a:gd name="connsiteX2965" fmla="*/ 8105698 w 9706874"/>
              <a:gd name="connsiteY2965" fmla="*/ 1732388 h 3735869"/>
              <a:gd name="connsiteX2966" fmla="*/ 8129623 w 9706874"/>
              <a:gd name="connsiteY2966" fmla="*/ 1738758 h 3735869"/>
              <a:gd name="connsiteX2967" fmla="*/ 8131793 w 9706874"/>
              <a:gd name="connsiteY2967" fmla="*/ 1738623 h 3735869"/>
              <a:gd name="connsiteX2968" fmla="*/ 8131682 w 9706874"/>
              <a:gd name="connsiteY2968" fmla="*/ 1739306 h 3735869"/>
              <a:gd name="connsiteX2969" fmla="*/ 8152149 w 9706874"/>
              <a:gd name="connsiteY2969" fmla="*/ 1744754 h 3735869"/>
              <a:gd name="connsiteX2970" fmla="*/ 8113512 w 9706874"/>
              <a:gd name="connsiteY2970" fmla="*/ 1764127 h 3735869"/>
              <a:gd name="connsiteX2971" fmla="*/ 8118273 w 9706874"/>
              <a:gd name="connsiteY2971" fmla="*/ 1750943 h 3735869"/>
              <a:gd name="connsiteX2972" fmla="*/ 8115760 w 9706874"/>
              <a:gd name="connsiteY2972" fmla="*/ 1751084 h 3735869"/>
              <a:gd name="connsiteX2973" fmla="*/ 8116634 w 9706874"/>
              <a:gd name="connsiteY2973" fmla="*/ 1746924 h 3735869"/>
              <a:gd name="connsiteX2974" fmla="*/ 6736260 w 9706874"/>
              <a:gd name="connsiteY2974" fmla="*/ 1732387 h 3735869"/>
              <a:gd name="connsiteX2975" fmla="*/ 6854984 w 9706874"/>
              <a:gd name="connsiteY2975" fmla="*/ 1739805 h 3735869"/>
              <a:gd name="connsiteX2976" fmla="*/ 6815263 w 9706874"/>
              <a:gd name="connsiteY2976" fmla="*/ 1754646 h 3735869"/>
              <a:gd name="connsiteX2977" fmla="*/ 6775541 w 9706874"/>
              <a:gd name="connsiteY2977" fmla="*/ 1752172 h 3735869"/>
              <a:gd name="connsiteX2978" fmla="*/ 6736260 w 9706874"/>
              <a:gd name="connsiteY2978" fmla="*/ 1732387 h 3735869"/>
              <a:gd name="connsiteX2979" fmla="*/ 8933743 w 9706874"/>
              <a:gd name="connsiteY2979" fmla="*/ 1729064 h 3735869"/>
              <a:gd name="connsiteX2980" fmla="*/ 8939442 w 9706874"/>
              <a:gd name="connsiteY2980" fmla="*/ 1740904 h 3735869"/>
              <a:gd name="connsiteX2981" fmla="*/ 8924239 w 9706874"/>
              <a:gd name="connsiteY2981" fmla="*/ 1735918 h 3735869"/>
              <a:gd name="connsiteX2982" fmla="*/ 8933743 w 9706874"/>
              <a:gd name="connsiteY2982" fmla="*/ 1729064 h 3735869"/>
              <a:gd name="connsiteX2983" fmla="*/ 8994154 w 9706874"/>
              <a:gd name="connsiteY2983" fmla="*/ 1728816 h 3735869"/>
              <a:gd name="connsiteX2984" fmla="*/ 8986753 w 9706874"/>
              <a:gd name="connsiteY2984" fmla="*/ 1740916 h 3735869"/>
              <a:gd name="connsiteX2985" fmla="*/ 8994154 w 9706874"/>
              <a:gd name="connsiteY2985" fmla="*/ 1728816 h 3735869"/>
              <a:gd name="connsiteX2986" fmla="*/ 6255264 w 9706874"/>
              <a:gd name="connsiteY2986" fmla="*/ 1728814 h 3735869"/>
              <a:gd name="connsiteX2987" fmla="*/ 6240058 w 9706874"/>
              <a:gd name="connsiteY2987" fmla="*/ 1740400 h 3735869"/>
              <a:gd name="connsiteX2988" fmla="*/ 6255264 w 9706874"/>
              <a:gd name="connsiteY2988" fmla="*/ 1728814 h 3735869"/>
              <a:gd name="connsiteX2989" fmla="*/ 6990494 w 9706874"/>
              <a:gd name="connsiteY2989" fmla="*/ 1728353 h 3735869"/>
              <a:gd name="connsiteX2990" fmla="*/ 7024950 w 9706874"/>
              <a:gd name="connsiteY2990" fmla="*/ 1735693 h 3735869"/>
              <a:gd name="connsiteX2991" fmla="*/ 7132730 w 9706874"/>
              <a:gd name="connsiteY2991" fmla="*/ 1757708 h 3735869"/>
              <a:gd name="connsiteX2992" fmla="*/ 7056312 w 9706874"/>
              <a:gd name="connsiteY2992" fmla="*/ 1776869 h 3735869"/>
              <a:gd name="connsiteX2993" fmla="*/ 7172487 w 9706874"/>
              <a:gd name="connsiteY2993" fmla="*/ 1776870 h 3735869"/>
              <a:gd name="connsiteX2994" fmla="*/ 7151283 w 9706874"/>
              <a:gd name="connsiteY2994" fmla="*/ 1764640 h 3735869"/>
              <a:gd name="connsiteX2995" fmla="*/ 7188388 w 9706874"/>
              <a:gd name="connsiteY2995" fmla="*/ 1769531 h 3735869"/>
              <a:gd name="connsiteX2996" fmla="*/ 7211799 w 9706874"/>
              <a:gd name="connsiteY2996" fmla="*/ 1811117 h 3735869"/>
              <a:gd name="connsiteX2997" fmla="*/ 7196339 w 9706874"/>
              <a:gd name="connsiteY2997" fmla="*/ 1816010 h 3735869"/>
              <a:gd name="connsiteX2998" fmla="*/ 7209149 w 9706874"/>
              <a:gd name="connsiteY2998" fmla="*/ 1825795 h 3735869"/>
              <a:gd name="connsiteX2999" fmla="*/ 7251556 w 9706874"/>
              <a:gd name="connsiteY2999" fmla="*/ 1811118 h 3735869"/>
              <a:gd name="connsiteX3000" fmla="*/ 7243604 w 9706874"/>
              <a:gd name="connsiteY3000" fmla="*/ 1835579 h 3735869"/>
              <a:gd name="connsiteX3001" fmla="*/ 7225050 w 9706874"/>
              <a:gd name="connsiteY3001" fmla="*/ 1835579 h 3735869"/>
              <a:gd name="connsiteX3002" fmla="*/ 7188387 w 9706874"/>
              <a:gd name="connsiteY3002" fmla="*/ 1833132 h 3735869"/>
              <a:gd name="connsiteX3003" fmla="*/ 7119480 w 9706874"/>
              <a:gd name="connsiteY3003" fmla="*/ 1823349 h 3735869"/>
              <a:gd name="connsiteX3004" fmla="*/ 6979894 w 9706874"/>
              <a:gd name="connsiteY3004" fmla="*/ 1798886 h 3735869"/>
              <a:gd name="connsiteX3005" fmla="*/ 6998445 w 9706874"/>
              <a:gd name="connsiteY3005" fmla="*/ 1757708 h 3735869"/>
              <a:gd name="connsiteX3006" fmla="*/ 7040411 w 9706874"/>
              <a:gd name="connsiteY3006" fmla="*/ 1757708 h 3735869"/>
              <a:gd name="connsiteX3007" fmla="*/ 7011697 w 9706874"/>
              <a:gd name="connsiteY3007" fmla="*/ 1740584 h 3735869"/>
              <a:gd name="connsiteX3008" fmla="*/ 7003746 w 9706874"/>
              <a:gd name="connsiteY3008" fmla="*/ 1752815 h 3735869"/>
              <a:gd name="connsiteX3009" fmla="*/ 6993145 w 9706874"/>
              <a:gd name="connsiteY3009" fmla="*/ 1743031 h 3735869"/>
              <a:gd name="connsiteX3010" fmla="*/ 6982544 w 9706874"/>
              <a:gd name="connsiteY3010" fmla="*/ 1764639 h 3735869"/>
              <a:gd name="connsiteX3011" fmla="*/ 6990494 w 9706874"/>
              <a:gd name="connsiteY3011" fmla="*/ 1728353 h 3735869"/>
              <a:gd name="connsiteX3012" fmla="*/ 6619249 w 9706874"/>
              <a:gd name="connsiteY3012" fmla="*/ 1727816 h 3735869"/>
              <a:gd name="connsiteX3013" fmla="*/ 6624494 w 9706874"/>
              <a:gd name="connsiteY3013" fmla="*/ 1727817 h 3735869"/>
              <a:gd name="connsiteX3014" fmla="*/ 6620155 w 9706874"/>
              <a:gd name="connsiteY3014" fmla="*/ 1734599 h 3735869"/>
              <a:gd name="connsiteX3015" fmla="*/ 6620548 w 9706874"/>
              <a:gd name="connsiteY3015" fmla="*/ 1735584 h 3735869"/>
              <a:gd name="connsiteX3016" fmla="*/ 6615139 w 9706874"/>
              <a:gd name="connsiteY3016" fmla="*/ 1735583 h 3735869"/>
              <a:gd name="connsiteX3017" fmla="*/ 6617842 w 9706874"/>
              <a:gd name="connsiteY3017" fmla="*/ 1728815 h 3735869"/>
              <a:gd name="connsiteX3018" fmla="*/ 6619451 w 9706874"/>
              <a:gd name="connsiteY3018" fmla="*/ 1732841 h 3735869"/>
              <a:gd name="connsiteX3019" fmla="*/ 8236959 w 9706874"/>
              <a:gd name="connsiteY3019" fmla="*/ 1725413 h 3735869"/>
              <a:gd name="connsiteX3020" fmla="*/ 8229145 w 9706874"/>
              <a:gd name="connsiteY3020" fmla="*/ 1737498 h 3735869"/>
              <a:gd name="connsiteX3021" fmla="*/ 8236959 w 9706874"/>
              <a:gd name="connsiteY3021" fmla="*/ 1725413 h 3735869"/>
              <a:gd name="connsiteX3022" fmla="*/ 7225303 w 9706874"/>
              <a:gd name="connsiteY3022" fmla="*/ 1723265 h 3735869"/>
              <a:gd name="connsiteX3023" fmla="*/ 7280858 w 9706874"/>
              <a:gd name="connsiteY3023" fmla="*/ 1756594 h 3735869"/>
              <a:gd name="connsiteX3024" fmla="*/ 7246433 w 9706874"/>
              <a:gd name="connsiteY3024" fmla="*/ 1770605 h 3735869"/>
              <a:gd name="connsiteX3025" fmla="*/ 7233193 w 9706874"/>
              <a:gd name="connsiteY3025" fmla="*/ 1749388 h 3735869"/>
              <a:gd name="connsiteX3026" fmla="*/ 7198768 w 9706874"/>
              <a:gd name="connsiteY3026" fmla="*/ 1742183 h 3735869"/>
              <a:gd name="connsiteX3027" fmla="*/ 7162133 w 9706874"/>
              <a:gd name="connsiteY3027" fmla="*/ 1727769 h 3735869"/>
              <a:gd name="connsiteX3028" fmla="*/ 7225303 w 9706874"/>
              <a:gd name="connsiteY3028" fmla="*/ 1723265 h 3735869"/>
              <a:gd name="connsiteX3029" fmla="*/ 6616643 w 9706874"/>
              <a:gd name="connsiteY3029" fmla="*/ 1722201 h 3735869"/>
              <a:gd name="connsiteX3030" fmla="*/ 6560439 w 9706874"/>
              <a:gd name="connsiteY3030" fmla="*/ 1731470 h 3735869"/>
              <a:gd name="connsiteX3031" fmla="*/ 6616643 w 9706874"/>
              <a:gd name="connsiteY3031" fmla="*/ 1722201 h 3735869"/>
              <a:gd name="connsiteX3032" fmla="*/ 8920126 w 9706874"/>
              <a:gd name="connsiteY3032" fmla="*/ 1720348 h 3735869"/>
              <a:gd name="connsiteX3033" fmla="*/ 8923829 w 9706874"/>
              <a:gd name="connsiteY3033" fmla="*/ 1723241 h 3735869"/>
              <a:gd name="connsiteX3034" fmla="*/ 8918892 w 9706874"/>
              <a:gd name="connsiteY3034" fmla="*/ 1728385 h 3735869"/>
              <a:gd name="connsiteX3035" fmla="*/ 8916422 w 9706874"/>
              <a:gd name="connsiteY3035" fmla="*/ 1723240 h 3735869"/>
              <a:gd name="connsiteX3036" fmla="*/ 8920126 w 9706874"/>
              <a:gd name="connsiteY3036" fmla="*/ 1720348 h 3735869"/>
              <a:gd name="connsiteX3037" fmla="*/ 7126765 w 9706874"/>
              <a:gd name="connsiteY3037" fmla="*/ 1718732 h 3735869"/>
              <a:gd name="connsiteX3038" fmla="*/ 7132387 w 9706874"/>
              <a:gd name="connsiteY3038" fmla="*/ 1728412 h 3735869"/>
              <a:gd name="connsiteX3039" fmla="*/ 7119156 w 9706874"/>
              <a:gd name="connsiteY3039" fmla="*/ 1723570 h 3735869"/>
              <a:gd name="connsiteX3040" fmla="*/ 7126765 w 9706874"/>
              <a:gd name="connsiteY3040" fmla="*/ 1718732 h 3735869"/>
              <a:gd name="connsiteX3041" fmla="*/ 8978503 w 9706874"/>
              <a:gd name="connsiteY3041" fmla="*/ 1718629 h 3735869"/>
              <a:gd name="connsiteX3042" fmla="*/ 8963306 w 9706874"/>
              <a:gd name="connsiteY3042" fmla="*/ 1727897 h 3735869"/>
              <a:gd name="connsiteX3043" fmla="*/ 8978503 w 9706874"/>
              <a:gd name="connsiteY3043" fmla="*/ 1718629 h 3735869"/>
              <a:gd name="connsiteX3044" fmla="*/ 8603854 w 9706874"/>
              <a:gd name="connsiteY3044" fmla="*/ 1718098 h 3735869"/>
              <a:gd name="connsiteX3045" fmla="*/ 8611259 w 9706874"/>
              <a:gd name="connsiteY3045" fmla="*/ 1728386 h 3735869"/>
              <a:gd name="connsiteX3046" fmla="*/ 8603854 w 9706874"/>
              <a:gd name="connsiteY3046" fmla="*/ 1718098 h 3735869"/>
              <a:gd name="connsiteX3047" fmla="*/ 7151953 w 9706874"/>
              <a:gd name="connsiteY3047" fmla="*/ 1718098 h 3735869"/>
              <a:gd name="connsiteX3048" fmla="*/ 7144551 w 9706874"/>
              <a:gd name="connsiteY3048" fmla="*/ 1728386 h 3735869"/>
              <a:gd name="connsiteX3049" fmla="*/ 7151953 w 9706874"/>
              <a:gd name="connsiteY3049" fmla="*/ 1718098 h 3735869"/>
              <a:gd name="connsiteX3050" fmla="*/ 6964824 w 9706874"/>
              <a:gd name="connsiteY3050" fmla="*/ 1718098 h 3735869"/>
              <a:gd name="connsiteX3051" fmla="*/ 6980030 w 9706874"/>
              <a:gd name="connsiteY3051" fmla="*/ 1722937 h 3735869"/>
              <a:gd name="connsiteX3052" fmla="*/ 6964824 w 9706874"/>
              <a:gd name="connsiteY3052" fmla="*/ 1718098 h 3735869"/>
              <a:gd name="connsiteX3053" fmla="*/ 6697354 w 9706874"/>
              <a:gd name="connsiteY3053" fmla="*/ 1716874 h 3735869"/>
              <a:gd name="connsiteX3054" fmla="*/ 6682405 w 9706874"/>
              <a:gd name="connsiteY3054" fmla="*/ 1718394 h 3735869"/>
              <a:gd name="connsiteX3055" fmla="*/ 6706325 w 9706874"/>
              <a:gd name="connsiteY3055" fmla="*/ 1728112 h 3735869"/>
              <a:gd name="connsiteX3056" fmla="*/ 6697354 w 9706874"/>
              <a:gd name="connsiteY3056" fmla="*/ 1716874 h 3735869"/>
              <a:gd name="connsiteX3057" fmla="*/ 8471158 w 9706874"/>
              <a:gd name="connsiteY3057" fmla="*/ 1713640 h 3735869"/>
              <a:gd name="connsiteX3058" fmla="*/ 8486388 w 9706874"/>
              <a:gd name="connsiteY3058" fmla="*/ 1714858 h 3735869"/>
              <a:gd name="connsiteX3059" fmla="*/ 8462108 w 9706874"/>
              <a:gd name="connsiteY3059" fmla="*/ 1727036 h 3735869"/>
              <a:gd name="connsiteX3060" fmla="*/ 8471158 w 9706874"/>
              <a:gd name="connsiteY3060" fmla="*/ 1713640 h 3735869"/>
              <a:gd name="connsiteX3061" fmla="*/ 8171033 w 9706874"/>
              <a:gd name="connsiteY3061" fmla="*/ 1711553 h 3735869"/>
              <a:gd name="connsiteX3062" fmla="*/ 8191559 w 9706874"/>
              <a:gd name="connsiteY3062" fmla="*/ 1713674 h 3735869"/>
              <a:gd name="connsiteX3063" fmla="*/ 8156991 w 9706874"/>
              <a:gd name="connsiteY3063" fmla="*/ 1725795 h 3735869"/>
              <a:gd name="connsiteX3064" fmla="*/ 8171033 w 9706874"/>
              <a:gd name="connsiteY3064" fmla="*/ 1711553 h 3735869"/>
              <a:gd name="connsiteX3065" fmla="*/ 5633021 w 9706874"/>
              <a:gd name="connsiteY3065" fmla="*/ 1711103 h 3735869"/>
              <a:gd name="connsiteX3066" fmla="*/ 5595126 w 9706874"/>
              <a:gd name="connsiteY3066" fmla="*/ 1717532 h 3735869"/>
              <a:gd name="connsiteX3067" fmla="*/ 5544560 w 9706874"/>
              <a:gd name="connsiteY3067" fmla="*/ 1734539 h 3735869"/>
              <a:gd name="connsiteX3068" fmla="*/ 5514770 w 9706874"/>
              <a:gd name="connsiteY3068" fmla="*/ 1743887 h 3735869"/>
              <a:gd name="connsiteX3069" fmla="*/ 5491702 w 9706874"/>
              <a:gd name="connsiteY3069" fmla="*/ 1757089 h 3735869"/>
              <a:gd name="connsiteX3070" fmla="*/ 5543099 w 9706874"/>
              <a:gd name="connsiteY3070" fmla="*/ 1749983 h 3735869"/>
              <a:gd name="connsiteX3071" fmla="*/ 5595811 w 9706874"/>
              <a:gd name="connsiteY3071" fmla="*/ 1742690 h 3735869"/>
              <a:gd name="connsiteX3072" fmla="*/ 5606890 w 9706874"/>
              <a:gd name="connsiteY3072" fmla="*/ 1742692 h 3735869"/>
              <a:gd name="connsiteX3073" fmla="*/ 5605153 w 9706874"/>
              <a:gd name="connsiteY3073" fmla="*/ 1741104 h 3735869"/>
              <a:gd name="connsiteX3074" fmla="*/ 5609198 w 9706874"/>
              <a:gd name="connsiteY3074" fmla="*/ 1738651 h 3735869"/>
              <a:gd name="connsiteX3075" fmla="*/ 5610394 w 9706874"/>
              <a:gd name="connsiteY3075" fmla="*/ 1738732 h 3735869"/>
              <a:gd name="connsiteX3076" fmla="*/ 5609101 w 9706874"/>
              <a:gd name="connsiteY3076" fmla="*/ 1735401 h 3735869"/>
              <a:gd name="connsiteX3077" fmla="*/ 5633021 w 9706874"/>
              <a:gd name="connsiteY3077" fmla="*/ 1711103 h 3735869"/>
              <a:gd name="connsiteX3078" fmla="*/ 7115924 w 9706874"/>
              <a:gd name="connsiteY3078" fmla="*/ 1710776 h 3735869"/>
              <a:gd name="connsiteX3079" fmla="*/ 7120658 w 9706874"/>
              <a:gd name="connsiteY3079" fmla="*/ 1711740 h 3735869"/>
              <a:gd name="connsiteX3080" fmla="*/ 7115248 w 9706874"/>
              <a:gd name="connsiteY3080" fmla="*/ 1719455 h 3735869"/>
              <a:gd name="connsiteX3081" fmla="*/ 7115924 w 9706874"/>
              <a:gd name="connsiteY3081" fmla="*/ 1710776 h 3735869"/>
              <a:gd name="connsiteX3082" fmla="*/ 8904323 w 9706874"/>
              <a:gd name="connsiteY3082" fmla="*/ 1707319 h 3735869"/>
              <a:gd name="connsiteX3083" fmla="*/ 8915989 w 9706874"/>
              <a:gd name="connsiteY3083" fmla="*/ 1711991 h 3735869"/>
              <a:gd name="connsiteX3084" fmla="*/ 8913385 w 9706874"/>
              <a:gd name="connsiteY3084" fmla="*/ 1719468 h 3735869"/>
              <a:gd name="connsiteX3085" fmla="*/ 8892982 w 9706874"/>
              <a:gd name="connsiteY3085" fmla="*/ 1711991 h 3735869"/>
              <a:gd name="connsiteX3086" fmla="*/ 8904323 w 9706874"/>
              <a:gd name="connsiteY3086" fmla="*/ 1707319 h 3735869"/>
              <a:gd name="connsiteX3087" fmla="*/ 8574117 w 9706874"/>
              <a:gd name="connsiteY3087" fmla="*/ 1706301 h 3735869"/>
              <a:gd name="connsiteX3088" fmla="*/ 8558925 w 9706874"/>
              <a:gd name="connsiteY3088" fmla="*/ 1718760 h 3735869"/>
              <a:gd name="connsiteX3089" fmla="*/ 8574117 w 9706874"/>
              <a:gd name="connsiteY3089" fmla="*/ 1706301 h 3735869"/>
              <a:gd name="connsiteX3090" fmla="*/ 5640994 w 9706874"/>
              <a:gd name="connsiteY3090" fmla="*/ 1706244 h 3735869"/>
              <a:gd name="connsiteX3091" fmla="*/ 5648969 w 9706874"/>
              <a:gd name="connsiteY3091" fmla="*/ 1718393 h 3735869"/>
              <a:gd name="connsiteX3092" fmla="*/ 5640994 w 9706874"/>
              <a:gd name="connsiteY3092" fmla="*/ 1706244 h 3735869"/>
              <a:gd name="connsiteX3093" fmla="*/ 7236368 w 9706874"/>
              <a:gd name="connsiteY3093" fmla="*/ 1705592 h 3735869"/>
              <a:gd name="connsiteX3094" fmla="*/ 7243771 w 9706874"/>
              <a:gd name="connsiteY3094" fmla="*/ 1717693 h 3735869"/>
              <a:gd name="connsiteX3095" fmla="*/ 7236368 w 9706874"/>
              <a:gd name="connsiteY3095" fmla="*/ 1705592 h 3735869"/>
              <a:gd name="connsiteX3096" fmla="*/ 8148312 w 9706874"/>
              <a:gd name="connsiteY3096" fmla="*/ 1703980 h 3735869"/>
              <a:gd name="connsiteX3097" fmla="*/ 8140498 w 9706874"/>
              <a:gd name="connsiteY3097" fmla="*/ 1714268 h 3735869"/>
              <a:gd name="connsiteX3098" fmla="*/ 8148312 w 9706874"/>
              <a:gd name="connsiteY3098" fmla="*/ 1703980 h 3735869"/>
              <a:gd name="connsiteX3099" fmla="*/ 6512114 w 9706874"/>
              <a:gd name="connsiteY3099" fmla="*/ 1702022 h 3735869"/>
              <a:gd name="connsiteX3100" fmla="*/ 6509647 w 9706874"/>
              <a:gd name="connsiteY3100" fmla="*/ 1707166 h 3735869"/>
              <a:gd name="connsiteX3101" fmla="*/ 6512114 w 9706874"/>
              <a:gd name="connsiteY3101" fmla="*/ 1702022 h 3735869"/>
              <a:gd name="connsiteX3102" fmla="*/ 7293722 w 9706874"/>
              <a:gd name="connsiteY3102" fmla="*/ 1696836 h 3735869"/>
              <a:gd name="connsiteX3103" fmla="*/ 7298930 w 9706874"/>
              <a:gd name="connsiteY3103" fmla="*/ 1704095 h 3735869"/>
              <a:gd name="connsiteX3104" fmla="*/ 7291116 w 9706874"/>
              <a:gd name="connsiteY3104" fmla="*/ 1704094 h 3735869"/>
              <a:gd name="connsiteX3105" fmla="*/ 7293722 w 9706874"/>
              <a:gd name="connsiteY3105" fmla="*/ 1696836 h 3735869"/>
              <a:gd name="connsiteX3106" fmla="*/ 8435006 w 9706874"/>
              <a:gd name="connsiteY3106" fmla="*/ 1695047 h 3735869"/>
              <a:gd name="connsiteX3107" fmla="*/ 8440068 w 9706874"/>
              <a:gd name="connsiteY3107" fmla="*/ 1703768 h 3735869"/>
              <a:gd name="connsiteX3108" fmla="*/ 8440697 w 9706874"/>
              <a:gd name="connsiteY3108" fmla="*/ 1705954 h 3735869"/>
              <a:gd name="connsiteX3109" fmla="*/ 8441299 w 9706874"/>
              <a:gd name="connsiteY3109" fmla="*/ 1705594 h 3735869"/>
              <a:gd name="connsiteX3110" fmla="*/ 8441000 w 9706874"/>
              <a:gd name="connsiteY3110" fmla="*/ 1707004 h 3735869"/>
              <a:gd name="connsiteX3111" fmla="*/ 8443103 w 9706874"/>
              <a:gd name="connsiteY3111" fmla="*/ 1714297 h 3735869"/>
              <a:gd name="connsiteX3112" fmla="*/ 8439463 w 9706874"/>
              <a:gd name="connsiteY3112" fmla="*/ 1714295 h 3735869"/>
              <a:gd name="connsiteX3113" fmla="*/ 8439447 w 9706874"/>
              <a:gd name="connsiteY3113" fmla="*/ 1714365 h 3735869"/>
              <a:gd name="connsiteX3114" fmla="*/ 8433897 w 9706874"/>
              <a:gd name="connsiteY3114" fmla="*/ 1717693 h 3735869"/>
              <a:gd name="connsiteX3115" fmla="*/ 8434613 w 9706874"/>
              <a:gd name="connsiteY3115" fmla="*/ 1714296 h 3735869"/>
              <a:gd name="connsiteX3116" fmla="*/ 8418814 w 9706874"/>
              <a:gd name="connsiteY3116" fmla="*/ 1714295 h 3735869"/>
              <a:gd name="connsiteX3117" fmla="*/ 8435006 w 9706874"/>
              <a:gd name="connsiteY3117" fmla="*/ 1695047 h 3735869"/>
              <a:gd name="connsiteX3118" fmla="*/ 7173855 w 9706874"/>
              <a:gd name="connsiteY3118" fmla="*/ 1693621 h 3735869"/>
              <a:gd name="connsiteX3119" fmla="*/ 7189060 w 9706874"/>
              <a:gd name="connsiteY3119" fmla="*/ 1705207 h 3735869"/>
              <a:gd name="connsiteX3120" fmla="*/ 7173855 w 9706874"/>
              <a:gd name="connsiteY3120" fmla="*/ 1693621 h 3735869"/>
              <a:gd name="connsiteX3121" fmla="*/ 8169745 w 9706874"/>
              <a:gd name="connsiteY3121" fmla="*/ 1693621 h 3735869"/>
              <a:gd name="connsiteX3122" fmla="*/ 8154539 w 9706874"/>
              <a:gd name="connsiteY3122" fmla="*/ 1705207 h 3735869"/>
              <a:gd name="connsiteX3123" fmla="*/ 8169745 w 9706874"/>
              <a:gd name="connsiteY3123" fmla="*/ 1693621 h 3735869"/>
              <a:gd name="connsiteX3124" fmla="*/ 7432934 w 9706874"/>
              <a:gd name="connsiteY3124" fmla="*/ 1691477 h 3735869"/>
              <a:gd name="connsiteX3125" fmla="*/ 7425120 w 9706874"/>
              <a:gd name="connsiteY3125" fmla="*/ 1703577 h 3735869"/>
              <a:gd name="connsiteX3126" fmla="*/ 7432934 w 9706874"/>
              <a:gd name="connsiteY3126" fmla="*/ 1691477 h 3735869"/>
              <a:gd name="connsiteX3127" fmla="*/ 9693501 w 9706874"/>
              <a:gd name="connsiteY3127" fmla="*/ 1691475 h 3735869"/>
              <a:gd name="connsiteX3128" fmla="*/ 9706874 w 9706874"/>
              <a:gd name="connsiteY3128" fmla="*/ 1707843 h 3735869"/>
              <a:gd name="connsiteX3129" fmla="*/ 9690827 w 9706874"/>
              <a:gd name="connsiteY3129" fmla="*/ 1712520 h 3735869"/>
              <a:gd name="connsiteX3130" fmla="*/ 9693501 w 9706874"/>
              <a:gd name="connsiteY3130" fmla="*/ 1691475 h 3735869"/>
              <a:gd name="connsiteX3131" fmla="*/ 7162862 w 9706874"/>
              <a:gd name="connsiteY3131" fmla="*/ 1691475 h 3735869"/>
              <a:gd name="connsiteX3132" fmla="*/ 7155050 w 9706874"/>
              <a:gd name="connsiteY3132" fmla="*/ 1703576 h 3735869"/>
              <a:gd name="connsiteX3133" fmla="*/ 7162862 w 9706874"/>
              <a:gd name="connsiteY3133" fmla="*/ 1691475 h 3735869"/>
              <a:gd name="connsiteX3134" fmla="*/ 7851415 w 9706874"/>
              <a:gd name="connsiteY3134" fmla="*/ 1691475 h 3735869"/>
              <a:gd name="connsiteX3135" fmla="*/ 7843625 w 9706874"/>
              <a:gd name="connsiteY3135" fmla="*/ 1703577 h 3735869"/>
              <a:gd name="connsiteX3136" fmla="*/ 7851415 w 9706874"/>
              <a:gd name="connsiteY3136" fmla="*/ 1691475 h 3735869"/>
              <a:gd name="connsiteX3137" fmla="*/ 6172682 w 9706874"/>
              <a:gd name="connsiteY3137" fmla="*/ 1686153 h 3735869"/>
              <a:gd name="connsiteX3138" fmla="*/ 6171890 w 9706874"/>
              <a:gd name="connsiteY3138" fmla="*/ 1687380 h 3735869"/>
              <a:gd name="connsiteX3139" fmla="*/ 6171607 w 9706874"/>
              <a:gd name="connsiteY3139" fmla="*/ 1687817 h 3735869"/>
              <a:gd name="connsiteX3140" fmla="*/ 7151954 w 9706874"/>
              <a:gd name="connsiteY3140" fmla="*/ 1682374 h 3735869"/>
              <a:gd name="connsiteX3141" fmla="*/ 7144550 w 9706874"/>
              <a:gd name="connsiteY3141" fmla="*/ 1694460 h 3735869"/>
              <a:gd name="connsiteX3142" fmla="*/ 7151954 w 9706874"/>
              <a:gd name="connsiteY3142" fmla="*/ 1682374 h 3735869"/>
              <a:gd name="connsiteX3143" fmla="*/ 6175119 w 9706874"/>
              <a:gd name="connsiteY3143" fmla="*/ 1682374 h 3735869"/>
              <a:gd name="connsiteX3144" fmla="*/ 6172682 w 9706874"/>
              <a:gd name="connsiteY3144" fmla="*/ 1686153 h 3735869"/>
              <a:gd name="connsiteX3145" fmla="*/ 6173538 w 9706874"/>
              <a:gd name="connsiteY3145" fmla="*/ 1684825 h 3735869"/>
              <a:gd name="connsiteX3146" fmla="*/ 6175119 w 9706874"/>
              <a:gd name="connsiteY3146" fmla="*/ 1682374 h 3735869"/>
              <a:gd name="connsiteX3147" fmla="*/ 8986341 w 9706874"/>
              <a:gd name="connsiteY3147" fmla="*/ 1682372 h 3735869"/>
              <a:gd name="connsiteX3148" fmla="*/ 8978938 w 9706874"/>
              <a:gd name="connsiteY3148" fmla="*/ 1694460 h 3735869"/>
              <a:gd name="connsiteX3149" fmla="*/ 8986341 w 9706874"/>
              <a:gd name="connsiteY3149" fmla="*/ 1682372 h 3735869"/>
              <a:gd name="connsiteX3150" fmla="*/ 7116985 w 9706874"/>
              <a:gd name="connsiteY3150" fmla="*/ 1681747 h 3735869"/>
              <a:gd name="connsiteX3151" fmla="*/ 7126537 w 9706874"/>
              <a:gd name="connsiteY3151" fmla="*/ 1694451 h 3735869"/>
              <a:gd name="connsiteX3152" fmla="*/ 7103525 w 9706874"/>
              <a:gd name="connsiteY3152" fmla="*/ 1689774 h 3735869"/>
              <a:gd name="connsiteX3153" fmla="*/ 7116985 w 9706874"/>
              <a:gd name="connsiteY3153" fmla="*/ 1681747 h 3735869"/>
              <a:gd name="connsiteX3154" fmla="*/ 7220577 w 9706874"/>
              <a:gd name="connsiteY3154" fmla="*/ 1679504 h 3735869"/>
              <a:gd name="connsiteX3155" fmla="*/ 7204529 w 9706874"/>
              <a:gd name="connsiteY3155" fmla="*/ 1691088 h 3735869"/>
              <a:gd name="connsiteX3156" fmla="*/ 7220577 w 9706874"/>
              <a:gd name="connsiteY3156" fmla="*/ 1679504 h 3735869"/>
              <a:gd name="connsiteX3157" fmla="*/ 7096466 w 9706874"/>
              <a:gd name="connsiteY3157" fmla="*/ 1677014 h 3735869"/>
              <a:gd name="connsiteX3158" fmla="*/ 7095704 w 9706874"/>
              <a:gd name="connsiteY3158" fmla="*/ 1684842 h 3735869"/>
              <a:gd name="connsiteX3159" fmla="*/ 7095167 w 9706874"/>
              <a:gd name="connsiteY3159" fmla="*/ 1684014 h 3735869"/>
              <a:gd name="connsiteX3160" fmla="*/ 7097215 w 9706874"/>
              <a:gd name="connsiteY3160" fmla="*/ 1689140 h 3735869"/>
              <a:gd name="connsiteX3161" fmla="*/ 7092820 w 9706874"/>
              <a:gd name="connsiteY3161" fmla="*/ 1688295 h 3735869"/>
              <a:gd name="connsiteX3162" fmla="*/ 7094384 w 9706874"/>
              <a:gd name="connsiteY3162" fmla="*/ 1682814 h 3735869"/>
              <a:gd name="connsiteX3163" fmla="*/ 7093761 w 9706874"/>
              <a:gd name="connsiteY3163" fmla="*/ 1681854 h 3735869"/>
              <a:gd name="connsiteX3164" fmla="*/ 7096466 w 9706874"/>
              <a:gd name="connsiteY3164" fmla="*/ 1677014 h 3735869"/>
              <a:gd name="connsiteX3165" fmla="*/ 8964999 w 9706874"/>
              <a:gd name="connsiteY3165" fmla="*/ 1671848 h 3735869"/>
              <a:gd name="connsiteX3166" fmla="*/ 8970702 w 9706874"/>
              <a:gd name="connsiteY3166" fmla="*/ 1681987 h 3735869"/>
              <a:gd name="connsiteX3167" fmla="*/ 8955496 w 9706874"/>
              <a:gd name="connsiteY3167" fmla="*/ 1677352 h 3735869"/>
              <a:gd name="connsiteX3168" fmla="*/ 8964999 w 9706874"/>
              <a:gd name="connsiteY3168" fmla="*/ 1671848 h 3735869"/>
              <a:gd name="connsiteX3169" fmla="*/ 7960534 w 9706874"/>
              <a:gd name="connsiteY3169" fmla="*/ 1671656 h 3735869"/>
              <a:gd name="connsiteX3170" fmla="*/ 7979469 w 9706874"/>
              <a:gd name="connsiteY3170" fmla="*/ 1692693 h 3735869"/>
              <a:gd name="connsiteX3171" fmla="*/ 7980330 w 9706874"/>
              <a:gd name="connsiteY3171" fmla="*/ 1694963 h 3735869"/>
              <a:gd name="connsiteX3172" fmla="*/ 7981186 w 9706874"/>
              <a:gd name="connsiteY3172" fmla="*/ 1689518 h 3735869"/>
              <a:gd name="connsiteX3173" fmla="*/ 7982719 w 9706874"/>
              <a:gd name="connsiteY3173" fmla="*/ 1690361 h 3735869"/>
              <a:gd name="connsiteX3174" fmla="*/ 7996608 w 9706874"/>
              <a:gd name="connsiteY3174" fmla="*/ 1682705 h 3735869"/>
              <a:gd name="connsiteX3175" fmla="*/ 8010530 w 9706874"/>
              <a:gd name="connsiteY3175" fmla="*/ 1680870 h 3735869"/>
              <a:gd name="connsiteX3176" fmla="*/ 8091578 w 9706874"/>
              <a:gd name="connsiteY3176" fmla="*/ 1724385 h 3735869"/>
              <a:gd name="connsiteX3177" fmla="*/ 8072844 w 9706874"/>
              <a:gd name="connsiteY3177" fmla="*/ 1722499 h 3735869"/>
              <a:gd name="connsiteX3178" fmla="*/ 8058896 w 9706874"/>
              <a:gd name="connsiteY3178" fmla="*/ 1727436 h 3735869"/>
              <a:gd name="connsiteX3179" fmla="*/ 8053454 w 9706874"/>
              <a:gd name="connsiteY3179" fmla="*/ 1725090 h 3735869"/>
              <a:gd name="connsiteX3180" fmla="*/ 8050305 w 9706874"/>
              <a:gd name="connsiteY3180" fmla="*/ 1726113 h 3735869"/>
              <a:gd name="connsiteX3181" fmla="*/ 8038657 w 9706874"/>
              <a:gd name="connsiteY3181" fmla="*/ 1739121 h 3735869"/>
              <a:gd name="connsiteX3182" fmla="*/ 8009641 w 9706874"/>
              <a:gd name="connsiteY3182" fmla="*/ 1719218 h 3735869"/>
              <a:gd name="connsiteX3183" fmla="*/ 7986108 w 9706874"/>
              <a:gd name="connsiteY3183" fmla="*/ 1694125 h 3735869"/>
              <a:gd name="connsiteX3184" fmla="*/ 7981186 w 9706874"/>
              <a:gd name="connsiteY3184" fmla="*/ 1701606 h 3735869"/>
              <a:gd name="connsiteX3185" fmla="*/ 7980872 w 9706874"/>
              <a:gd name="connsiteY3185" fmla="*/ 1699502 h 3735869"/>
              <a:gd name="connsiteX3186" fmla="*/ 7964820 w 9706874"/>
              <a:gd name="connsiteY3186" fmla="*/ 1695372 h 3735869"/>
              <a:gd name="connsiteX3187" fmla="*/ 7947463 w 9706874"/>
              <a:gd name="connsiteY3187" fmla="*/ 1692692 h 3735869"/>
              <a:gd name="connsiteX3188" fmla="*/ 7960534 w 9706874"/>
              <a:gd name="connsiteY3188" fmla="*/ 1671656 h 3735869"/>
              <a:gd name="connsiteX3189" fmla="*/ 8577280 w 9706874"/>
              <a:gd name="connsiteY3189" fmla="*/ 1670676 h 3735869"/>
              <a:gd name="connsiteX3190" fmla="*/ 8583297 w 9706874"/>
              <a:gd name="connsiteY3190" fmla="*/ 1680356 h 3735869"/>
              <a:gd name="connsiteX3191" fmla="*/ 8567251 w 9706874"/>
              <a:gd name="connsiteY3191" fmla="*/ 1675516 h 3735869"/>
              <a:gd name="connsiteX3192" fmla="*/ 8577280 w 9706874"/>
              <a:gd name="connsiteY3192" fmla="*/ 1670676 h 3735869"/>
              <a:gd name="connsiteX3193" fmla="*/ 7896670 w 9706874"/>
              <a:gd name="connsiteY3193" fmla="*/ 1669872 h 3735869"/>
              <a:gd name="connsiteX3194" fmla="*/ 7925535 w 9706874"/>
              <a:gd name="connsiteY3194" fmla="*/ 1677373 h 3735869"/>
              <a:gd name="connsiteX3195" fmla="*/ 7896670 w 9706874"/>
              <a:gd name="connsiteY3195" fmla="*/ 1669872 h 3735869"/>
              <a:gd name="connsiteX3196" fmla="*/ 8371381 w 9706874"/>
              <a:gd name="connsiteY3196" fmla="*/ 1669872 h 3735869"/>
              <a:gd name="connsiteX3197" fmla="*/ 8386575 w 9706874"/>
              <a:gd name="connsiteY3197" fmla="*/ 1677526 h 3735869"/>
              <a:gd name="connsiteX3198" fmla="*/ 8378362 w 9706874"/>
              <a:gd name="connsiteY3198" fmla="*/ 1680736 h 3735869"/>
              <a:gd name="connsiteX3199" fmla="*/ 8391666 w 9706874"/>
              <a:gd name="connsiteY3199" fmla="*/ 1685621 h 3735869"/>
              <a:gd name="connsiteX3200" fmla="*/ 8393482 w 9706874"/>
              <a:gd name="connsiteY3200" fmla="*/ 1684184 h 3735869"/>
              <a:gd name="connsiteX3201" fmla="*/ 8413913 w 9706874"/>
              <a:gd name="connsiteY3201" fmla="*/ 1693796 h 3735869"/>
              <a:gd name="connsiteX3202" fmla="*/ 8406646 w 9706874"/>
              <a:gd name="connsiteY3202" fmla="*/ 1693991 h 3735869"/>
              <a:gd name="connsiteX3203" fmla="*/ 8410102 w 9706874"/>
              <a:gd name="connsiteY3203" fmla="*/ 1703577 h 3735869"/>
              <a:gd name="connsiteX3204" fmla="*/ 8396139 w 9706874"/>
              <a:gd name="connsiteY3204" fmla="*/ 1696316 h 3735869"/>
              <a:gd name="connsiteX3205" fmla="*/ 8397916 w 9706874"/>
              <a:gd name="connsiteY3205" fmla="*/ 1693236 h 3735869"/>
              <a:gd name="connsiteX3206" fmla="*/ 8387031 w 9706874"/>
              <a:gd name="connsiteY3206" fmla="*/ 1689301 h 3735869"/>
              <a:gd name="connsiteX3207" fmla="*/ 8383238 w 9706874"/>
              <a:gd name="connsiteY3207" fmla="*/ 1690270 h 3735869"/>
              <a:gd name="connsiteX3208" fmla="*/ 8348721 w 9706874"/>
              <a:gd name="connsiteY3208" fmla="*/ 1680077 h 3735869"/>
              <a:gd name="connsiteX3209" fmla="*/ 8360764 w 9706874"/>
              <a:gd name="connsiteY3209" fmla="*/ 1678213 h 3735869"/>
              <a:gd name="connsiteX3210" fmla="*/ 8375568 w 9706874"/>
              <a:gd name="connsiteY3210" fmla="*/ 1680241 h 3735869"/>
              <a:gd name="connsiteX3211" fmla="*/ 8373084 w 9706874"/>
              <a:gd name="connsiteY3211" fmla="*/ 1678782 h 3735869"/>
              <a:gd name="connsiteX3212" fmla="*/ 8371381 w 9706874"/>
              <a:gd name="connsiteY3212" fmla="*/ 1669872 h 3735869"/>
              <a:gd name="connsiteX3213" fmla="*/ 8113091 w 9706874"/>
              <a:gd name="connsiteY3213" fmla="*/ 1669870 h 3735869"/>
              <a:gd name="connsiteX3214" fmla="*/ 8111784 w 9706874"/>
              <a:gd name="connsiteY3214" fmla="*/ 1677591 h 3735869"/>
              <a:gd name="connsiteX3215" fmla="*/ 8110192 w 9706874"/>
              <a:gd name="connsiteY3215" fmla="*/ 1679181 h 3735869"/>
              <a:gd name="connsiteX3216" fmla="*/ 8121910 w 9706874"/>
              <a:gd name="connsiteY3216" fmla="*/ 1685697 h 3735869"/>
              <a:gd name="connsiteX3217" fmla="*/ 8131771 w 9706874"/>
              <a:gd name="connsiteY3217" fmla="*/ 1705349 h 3735869"/>
              <a:gd name="connsiteX3218" fmla="*/ 8106273 w 9706874"/>
              <a:gd name="connsiteY3218" fmla="*/ 1705349 h 3735869"/>
              <a:gd name="connsiteX3219" fmla="*/ 8103962 w 9706874"/>
              <a:gd name="connsiteY3219" fmla="*/ 1681344 h 3735869"/>
              <a:gd name="connsiteX3220" fmla="*/ 8097883 w 9706874"/>
              <a:gd name="connsiteY3220" fmla="*/ 1681778 h 3735869"/>
              <a:gd name="connsiteX3221" fmla="*/ 8113091 w 9706874"/>
              <a:gd name="connsiteY3221" fmla="*/ 1669870 h 3735869"/>
              <a:gd name="connsiteX3222" fmla="*/ 8914047 w 9706874"/>
              <a:gd name="connsiteY3222" fmla="*/ 1669870 h 3735869"/>
              <a:gd name="connsiteX3223" fmla="*/ 8898844 w 9706874"/>
              <a:gd name="connsiteY3223" fmla="*/ 1681776 h 3735869"/>
              <a:gd name="connsiteX3224" fmla="*/ 8914047 w 9706874"/>
              <a:gd name="connsiteY3224" fmla="*/ 1669870 h 3735869"/>
              <a:gd name="connsiteX3225" fmla="*/ 8494457 w 9706874"/>
              <a:gd name="connsiteY3225" fmla="*/ 1669870 h 3735869"/>
              <a:gd name="connsiteX3226" fmla="*/ 8509662 w 9706874"/>
              <a:gd name="connsiteY3226" fmla="*/ 1677014 h 3735869"/>
              <a:gd name="connsiteX3227" fmla="*/ 8494457 w 9706874"/>
              <a:gd name="connsiteY3227" fmla="*/ 1669870 h 3735869"/>
              <a:gd name="connsiteX3228" fmla="*/ 6792910 w 9706874"/>
              <a:gd name="connsiteY3228" fmla="*/ 1669870 h 3735869"/>
              <a:gd name="connsiteX3229" fmla="*/ 6808118 w 9706874"/>
              <a:gd name="connsiteY3229" fmla="*/ 1681777 h 3735869"/>
              <a:gd name="connsiteX3230" fmla="*/ 6792910 w 9706874"/>
              <a:gd name="connsiteY3230" fmla="*/ 1669870 h 3735869"/>
              <a:gd name="connsiteX3231" fmla="*/ 8066011 w 9706874"/>
              <a:gd name="connsiteY3231" fmla="*/ 1664300 h 3735869"/>
              <a:gd name="connsiteX3232" fmla="*/ 8092609 w 9706874"/>
              <a:gd name="connsiteY3232" fmla="*/ 1667963 h 3735869"/>
              <a:gd name="connsiteX3233" fmla="*/ 8084097 w 9706874"/>
              <a:gd name="connsiteY3233" fmla="*/ 1687496 h 3735869"/>
              <a:gd name="connsiteX3234" fmla="*/ 8069912 w 9706874"/>
              <a:gd name="connsiteY3234" fmla="*/ 1685056 h 3735869"/>
              <a:gd name="connsiteX3235" fmla="*/ 8041542 w 9706874"/>
              <a:gd name="connsiteY3235" fmla="*/ 1675289 h 3735869"/>
              <a:gd name="connsiteX3236" fmla="*/ 8066011 w 9706874"/>
              <a:gd name="connsiteY3236" fmla="*/ 1664300 h 3735869"/>
              <a:gd name="connsiteX3237" fmla="*/ 7373417 w 9706874"/>
              <a:gd name="connsiteY3237" fmla="*/ 1659990 h 3735869"/>
              <a:gd name="connsiteX3238" fmla="*/ 7384405 w 9706874"/>
              <a:gd name="connsiteY3238" fmla="*/ 1681966 h 3735869"/>
              <a:gd name="connsiteX3239" fmla="*/ 7368773 w 9706874"/>
              <a:gd name="connsiteY3239" fmla="*/ 1664873 h 3735869"/>
              <a:gd name="connsiteX3240" fmla="*/ 7373417 w 9706874"/>
              <a:gd name="connsiteY3240" fmla="*/ 1659990 h 3735869"/>
              <a:gd name="connsiteX3241" fmla="*/ 6996636 w 9706874"/>
              <a:gd name="connsiteY3241" fmla="*/ 1658214 h 3735869"/>
              <a:gd name="connsiteX3242" fmla="*/ 7003468 w 9706874"/>
              <a:gd name="connsiteY3242" fmla="*/ 1658714 h 3735869"/>
              <a:gd name="connsiteX3243" fmla="*/ 6980452 w 9706874"/>
              <a:gd name="connsiteY3243" fmla="*/ 1671011 h 3735869"/>
              <a:gd name="connsiteX3244" fmla="*/ 6996636 w 9706874"/>
              <a:gd name="connsiteY3244" fmla="*/ 1658214 h 3735869"/>
              <a:gd name="connsiteX3245" fmla="*/ 6426371 w 9706874"/>
              <a:gd name="connsiteY3245" fmla="*/ 1658052 h 3735869"/>
              <a:gd name="connsiteX3246" fmla="*/ 6428513 w 9706874"/>
              <a:gd name="connsiteY3246" fmla="*/ 1659247 h 3735869"/>
              <a:gd name="connsiteX3247" fmla="*/ 6426743 w 9706874"/>
              <a:gd name="connsiteY3247" fmla="*/ 1659845 h 3735869"/>
              <a:gd name="connsiteX3248" fmla="*/ 6449848 w 9706874"/>
              <a:gd name="connsiteY3248" fmla="*/ 1658052 h 3735869"/>
              <a:gd name="connsiteX3249" fmla="*/ 6449846 w 9706874"/>
              <a:gd name="connsiteY3249" fmla="*/ 1670202 h 3735869"/>
              <a:gd name="connsiteX3250" fmla="*/ 6449848 w 9706874"/>
              <a:gd name="connsiteY3250" fmla="*/ 1658052 h 3735869"/>
              <a:gd name="connsiteX3251" fmla="*/ 7312146 w 9706874"/>
              <a:gd name="connsiteY3251" fmla="*/ 1657367 h 3735869"/>
              <a:gd name="connsiteX3252" fmla="*/ 7310375 w 9706874"/>
              <a:gd name="connsiteY3252" fmla="*/ 1666618 h 3735869"/>
              <a:gd name="connsiteX3253" fmla="*/ 7317446 w 9706874"/>
              <a:gd name="connsiteY3253" fmla="*/ 1667881 h 3735869"/>
              <a:gd name="connsiteX3254" fmla="*/ 7286994 w 9706874"/>
              <a:gd name="connsiteY3254" fmla="*/ 1680343 h 3735869"/>
              <a:gd name="connsiteX3255" fmla="*/ 7296135 w 9706874"/>
              <a:gd name="connsiteY3255" fmla="*/ 1668076 h 3735869"/>
              <a:gd name="connsiteX3256" fmla="*/ 7305305 w 9706874"/>
              <a:gd name="connsiteY3256" fmla="*/ 1666802 h 3735869"/>
              <a:gd name="connsiteX3257" fmla="*/ 7306592 w 9706874"/>
              <a:gd name="connsiteY3257" fmla="*/ 1660694 h 3735869"/>
              <a:gd name="connsiteX3258" fmla="*/ 7312146 w 9706874"/>
              <a:gd name="connsiteY3258" fmla="*/ 1657367 h 3735869"/>
              <a:gd name="connsiteX3259" fmla="*/ 8939867 w 9706874"/>
              <a:gd name="connsiteY3259" fmla="*/ 1657366 h 3735869"/>
              <a:gd name="connsiteX3260" fmla="*/ 8955074 w 9706874"/>
              <a:gd name="connsiteY3260" fmla="*/ 1664626 h 3735869"/>
              <a:gd name="connsiteX3261" fmla="*/ 8950005 w 9706874"/>
              <a:gd name="connsiteY3261" fmla="*/ 1669467 h 3735869"/>
              <a:gd name="connsiteX3262" fmla="*/ 8939867 w 9706874"/>
              <a:gd name="connsiteY3262" fmla="*/ 1657366 h 3735869"/>
              <a:gd name="connsiteX3263" fmla="*/ 7105012 w 9706874"/>
              <a:gd name="connsiteY3263" fmla="*/ 1657366 h 3735869"/>
              <a:gd name="connsiteX3264" fmla="*/ 7105010 w 9706874"/>
              <a:gd name="connsiteY3264" fmla="*/ 1677043 h 3735869"/>
              <a:gd name="connsiteX3265" fmla="*/ 7099386 w 9706874"/>
              <a:gd name="connsiteY3265" fmla="*/ 1681963 h 3735869"/>
              <a:gd name="connsiteX3266" fmla="*/ 7105012 w 9706874"/>
              <a:gd name="connsiteY3266" fmla="*/ 1657366 h 3735869"/>
              <a:gd name="connsiteX3267" fmla="*/ 6884731 w 9706874"/>
              <a:gd name="connsiteY3267" fmla="*/ 1657366 h 3735869"/>
              <a:gd name="connsiteX3268" fmla="*/ 6895983 w 9706874"/>
              <a:gd name="connsiteY3268" fmla="*/ 1669467 h 3735869"/>
              <a:gd name="connsiteX3269" fmla="*/ 6884731 w 9706874"/>
              <a:gd name="connsiteY3269" fmla="*/ 1657366 h 3735869"/>
              <a:gd name="connsiteX3270" fmla="*/ 8471014 w 9706874"/>
              <a:gd name="connsiteY3270" fmla="*/ 1657366 h 3735869"/>
              <a:gd name="connsiteX3271" fmla="*/ 8486218 w 9706874"/>
              <a:gd name="connsiteY3271" fmla="*/ 1668952 h 3735869"/>
              <a:gd name="connsiteX3272" fmla="*/ 8471014 w 9706874"/>
              <a:gd name="connsiteY3272" fmla="*/ 1657366 h 3735869"/>
              <a:gd name="connsiteX3273" fmla="*/ 9641468 w 9706874"/>
              <a:gd name="connsiteY3273" fmla="*/ 1656968 h 3735869"/>
              <a:gd name="connsiteX3274" fmla="*/ 9665629 w 9706874"/>
              <a:gd name="connsiteY3274" fmla="*/ 1667848 h 3735869"/>
              <a:gd name="connsiteX3275" fmla="*/ 9660131 w 9706874"/>
              <a:gd name="connsiteY3275" fmla="*/ 1687494 h 3735869"/>
              <a:gd name="connsiteX3276" fmla="*/ 9633100 w 9706874"/>
              <a:gd name="connsiteY3276" fmla="*/ 1662935 h 3735869"/>
              <a:gd name="connsiteX3277" fmla="*/ 9641468 w 9706874"/>
              <a:gd name="connsiteY3277" fmla="*/ 1656968 h 3735869"/>
              <a:gd name="connsiteX3278" fmla="*/ 8025048 w 9706874"/>
              <a:gd name="connsiteY3278" fmla="*/ 1655753 h 3735869"/>
              <a:gd name="connsiteX3279" fmla="*/ 8041083 w 9706874"/>
              <a:gd name="connsiteY3279" fmla="*/ 1662971 h 3735869"/>
              <a:gd name="connsiteX3280" fmla="*/ 8030087 w 9706874"/>
              <a:gd name="connsiteY3280" fmla="*/ 1675001 h 3735869"/>
              <a:gd name="connsiteX3281" fmla="*/ 8025048 w 9706874"/>
              <a:gd name="connsiteY3281" fmla="*/ 1655753 h 3735869"/>
              <a:gd name="connsiteX3282" fmla="*/ 8313240 w 9706874"/>
              <a:gd name="connsiteY3282" fmla="*/ 1655753 h 3735869"/>
              <a:gd name="connsiteX3283" fmla="*/ 8305426 w 9706874"/>
              <a:gd name="connsiteY3283" fmla="*/ 1667854 h 3735869"/>
              <a:gd name="connsiteX3284" fmla="*/ 8313240 w 9706874"/>
              <a:gd name="connsiteY3284" fmla="*/ 1655753 h 3735869"/>
              <a:gd name="connsiteX3285" fmla="*/ 7771470 w 9706874"/>
              <a:gd name="connsiteY3285" fmla="*/ 1655752 h 3735869"/>
              <a:gd name="connsiteX3286" fmla="*/ 7795761 w 9706874"/>
              <a:gd name="connsiteY3286" fmla="*/ 1692849 h 3735869"/>
              <a:gd name="connsiteX3287" fmla="*/ 7771470 w 9706874"/>
              <a:gd name="connsiteY3287" fmla="*/ 1655752 h 3735869"/>
              <a:gd name="connsiteX3288" fmla="*/ 5666551 w 9706874"/>
              <a:gd name="connsiteY3288" fmla="*/ 1655344 h 3735869"/>
              <a:gd name="connsiteX3289" fmla="*/ 5666687 w 9706874"/>
              <a:gd name="connsiteY3289" fmla="*/ 1655926 h 3735869"/>
              <a:gd name="connsiteX3290" fmla="*/ 5672446 w 9706874"/>
              <a:gd name="connsiteY3290" fmla="*/ 1658052 h 3735869"/>
              <a:gd name="connsiteX3291" fmla="*/ 5671399 w 9706874"/>
              <a:gd name="connsiteY3291" fmla="*/ 1655344 h 3735869"/>
              <a:gd name="connsiteX3292" fmla="*/ 683497 w 9706874"/>
              <a:gd name="connsiteY3292" fmla="*/ 1655337 h 3735869"/>
              <a:gd name="connsiteX3293" fmla="*/ 683739 w 9706874"/>
              <a:gd name="connsiteY3293" fmla="*/ 1656445 h 3735869"/>
              <a:gd name="connsiteX3294" fmla="*/ 679879 w 9706874"/>
              <a:gd name="connsiteY3294" fmla="*/ 1655704 h 3735869"/>
              <a:gd name="connsiteX3295" fmla="*/ 683497 w 9706874"/>
              <a:gd name="connsiteY3295" fmla="*/ 1655337 h 3735869"/>
              <a:gd name="connsiteX3296" fmla="*/ 7465154 w 9706874"/>
              <a:gd name="connsiteY3296" fmla="*/ 1655020 h 3735869"/>
              <a:gd name="connsiteX3297" fmla="*/ 7531092 w 9706874"/>
              <a:gd name="connsiteY3297" fmla="*/ 1674428 h 3735869"/>
              <a:gd name="connsiteX3298" fmla="*/ 7642263 w 9706874"/>
              <a:gd name="connsiteY3298" fmla="*/ 1717430 h 3735869"/>
              <a:gd name="connsiteX3299" fmla="*/ 7631590 w 9706874"/>
              <a:gd name="connsiteY3299" fmla="*/ 1736719 h 3735869"/>
              <a:gd name="connsiteX3300" fmla="*/ 7608022 w 9706874"/>
              <a:gd name="connsiteY3300" fmla="*/ 1739131 h 3735869"/>
              <a:gd name="connsiteX3301" fmla="*/ 7559994 w 9706874"/>
              <a:gd name="connsiteY3301" fmla="*/ 1729486 h 3735869"/>
              <a:gd name="connsiteX3302" fmla="*/ 7541318 w 9706874"/>
              <a:gd name="connsiteY3302" fmla="*/ 1710195 h 3735869"/>
              <a:gd name="connsiteX3303" fmla="*/ 7515867 w 9706874"/>
              <a:gd name="connsiteY3303" fmla="*/ 1710195 h 3735869"/>
              <a:gd name="connsiteX3304" fmla="*/ 7512096 w 9706874"/>
              <a:gd name="connsiteY3304" fmla="*/ 1725023 h 3735869"/>
              <a:gd name="connsiteX3305" fmla="*/ 7501715 w 9706874"/>
              <a:gd name="connsiteY3305" fmla="*/ 1709139 h 3735869"/>
              <a:gd name="connsiteX3306" fmla="*/ 7488403 w 9706874"/>
              <a:gd name="connsiteY3306" fmla="*/ 1708086 h 3735869"/>
              <a:gd name="connsiteX3307" fmla="*/ 7461723 w 9706874"/>
              <a:gd name="connsiteY3307" fmla="*/ 1700550 h 3735869"/>
              <a:gd name="connsiteX3308" fmla="*/ 7467057 w 9706874"/>
              <a:gd name="connsiteY3308" fmla="*/ 1693317 h 3735869"/>
              <a:gd name="connsiteX3309" fmla="*/ 7438151 w 9706874"/>
              <a:gd name="connsiteY3309" fmla="*/ 1688895 h 3735869"/>
              <a:gd name="connsiteX3310" fmla="*/ 7414140 w 9706874"/>
              <a:gd name="connsiteY3310" fmla="*/ 1664783 h 3735869"/>
              <a:gd name="connsiteX3311" fmla="*/ 7442919 w 9706874"/>
              <a:gd name="connsiteY3311" fmla="*/ 1655099 h 3735869"/>
              <a:gd name="connsiteX3312" fmla="*/ 7465154 w 9706874"/>
              <a:gd name="connsiteY3312" fmla="*/ 1655020 h 3735869"/>
              <a:gd name="connsiteX3313" fmla="*/ 8870267 w 9706874"/>
              <a:gd name="connsiteY3313" fmla="*/ 1652110 h 3735869"/>
              <a:gd name="connsiteX3314" fmla="*/ 8888638 w 9706874"/>
              <a:gd name="connsiteY3314" fmla="*/ 1658604 h 3735869"/>
              <a:gd name="connsiteX3315" fmla="*/ 8866495 w 9706874"/>
              <a:gd name="connsiteY3315" fmla="*/ 1670774 h 3735869"/>
              <a:gd name="connsiteX3316" fmla="*/ 8865096 w 9706874"/>
              <a:gd name="connsiteY3316" fmla="*/ 1669785 h 3735869"/>
              <a:gd name="connsiteX3317" fmla="*/ 8861519 w 9706874"/>
              <a:gd name="connsiteY3317" fmla="*/ 1673512 h 3735869"/>
              <a:gd name="connsiteX3318" fmla="*/ 8857816 w 9706874"/>
              <a:gd name="connsiteY3318" fmla="*/ 1669655 h 3735869"/>
              <a:gd name="connsiteX3319" fmla="*/ 8859667 w 9706874"/>
              <a:gd name="connsiteY3319" fmla="*/ 1667123 h 3735869"/>
              <a:gd name="connsiteX3320" fmla="*/ 8860972 w 9706874"/>
              <a:gd name="connsiteY3320" fmla="*/ 1666869 h 3735869"/>
              <a:gd name="connsiteX3321" fmla="*/ 8859773 w 9706874"/>
              <a:gd name="connsiteY3321" fmla="*/ 1666022 h 3735869"/>
              <a:gd name="connsiteX3322" fmla="*/ 8870267 w 9706874"/>
              <a:gd name="connsiteY3322" fmla="*/ 1652110 h 3735869"/>
              <a:gd name="connsiteX3323" fmla="*/ 7062475 w 9706874"/>
              <a:gd name="connsiteY3323" fmla="*/ 1650222 h 3735869"/>
              <a:gd name="connsiteX3324" fmla="*/ 7081582 w 9706874"/>
              <a:gd name="connsiteY3324" fmla="*/ 1657549 h 3735869"/>
              <a:gd name="connsiteX3325" fmla="*/ 7076123 w 9706874"/>
              <a:gd name="connsiteY3325" fmla="*/ 1681966 h 3735869"/>
              <a:gd name="connsiteX3326" fmla="*/ 7048827 w 9706874"/>
              <a:gd name="connsiteY3326" fmla="*/ 1677084 h 3735869"/>
              <a:gd name="connsiteX3327" fmla="*/ 7062475 w 9706874"/>
              <a:gd name="connsiteY3327" fmla="*/ 1650222 h 3735869"/>
              <a:gd name="connsiteX3328" fmla="*/ 629821 w 9706874"/>
              <a:gd name="connsiteY3328" fmla="*/ 1649602 h 3735869"/>
              <a:gd name="connsiteX3329" fmla="*/ 635809 w 9706874"/>
              <a:gd name="connsiteY3329" fmla="*/ 1651395 h 3735869"/>
              <a:gd name="connsiteX3330" fmla="*/ 658302 w 9706874"/>
              <a:gd name="connsiteY3330" fmla="*/ 1655882 h 3735869"/>
              <a:gd name="connsiteX3331" fmla="*/ 643988 w 9706874"/>
              <a:gd name="connsiteY3331" fmla="*/ 1652196 h 3735869"/>
              <a:gd name="connsiteX3332" fmla="*/ 629821 w 9706874"/>
              <a:gd name="connsiteY3332" fmla="*/ 1649602 h 3735869"/>
              <a:gd name="connsiteX3333" fmla="*/ 8456917 w 9706874"/>
              <a:gd name="connsiteY3333" fmla="*/ 1649141 h 3735869"/>
              <a:gd name="connsiteX3334" fmla="*/ 8441710 w 9706874"/>
              <a:gd name="connsiteY3334" fmla="*/ 1659109 h 3735869"/>
              <a:gd name="connsiteX3335" fmla="*/ 8456917 w 9706874"/>
              <a:gd name="connsiteY3335" fmla="*/ 1649141 h 3735869"/>
              <a:gd name="connsiteX3336" fmla="*/ 6591696 w 9706874"/>
              <a:gd name="connsiteY3336" fmla="*/ 1648966 h 3735869"/>
              <a:gd name="connsiteX3337" fmla="*/ 6606890 w 9706874"/>
              <a:gd name="connsiteY3337" fmla="*/ 1658235 h 3735869"/>
              <a:gd name="connsiteX3338" fmla="*/ 6591696 w 9706874"/>
              <a:gd name="connsiteY3338" fmla="*/ 1648966 h 3735869"/>
              <a:gd name="connsiteX3339" fmla="*/ 6386150 w 9706874"/>
              <a:gd name="connsiteY3339" fmla="*/ 1648966 h 3735869"/>
              <a:gd name="connsiteX3340" fmla="*/ 6370943 w 9706874"/>
              <a:gd name="connsiteY3340" fmla="*/ 1658235 h 3735869"/>
              <a:gd name="connsiteX3341" fmla="*/ 6386150 w 9706874"/>
              <a:gd name="connsiteY3341" fmla="*/ 1648966 h 3735869"/>
              <a:gd name="connsiteX3342" fmla="*/ 7407854 w 9706874"/>
              <a:gd name="connsiteY3342" fmla="*/ 1648437 h 3735869"/>
              <a:gd name="connsiteX3343" fmla="*/ 7402740 w 9706874"/>
              <a:gd name="connsiteY3343" fmla="*/ 1670572 h 3735869"/>
              <a:gd name="connsiteX3344" fmla="*/ 7384839 w 9706874"/>
              <a:gd name="connsiteY3344" fmla="*/ 1655816 h 3735869"/>
              <a:gd name="connsiteX3345" fmla="*/ 7407854 w 9706874"/>
              <a:gd name="connsiteY3345" fmla="*/ 1648437 h 3735869"/>
              <a:gd name="connsiteX3346" fmla="*/ 7982623 w 9706874"/>
              <a:gd name="connsiteY3346" fmla="*/ 1648435 h 3735869"/>
              <a:gd name="connsiteX3347" fmla="*/ 8005643 w 9706874"/>
              <a:gd name="connsiteY3347" fmla="*/ 1653420 h 3735869"/>
              <a:gd name="connsiteX3348" fmla="*/ 7998221 w 9706874"/>
              <a:gd name="connsiteY3348" fmla="*/ 1657725 h 3735869"/>
              <a:gd name="connsiteX3349" fmla="*/ 8009143 w 9706874"/>
              <a:gd name="connsiteY3349" fmla="*/ 1656316 h 3735869"/>
              <a:gd name="connsiteX3350" fmla="*/ 8016351 w 9706874"/>
              <a:gd name="connsiteY3350" fmla="*/ 1656765 h 3735869"/>
              <a:gd name="connsiteX3351" fmla="*/ 8015393 w 9706874"/>
              <a:gd name="connsiteY3351" fmla="*/ 1660519 h 3735869"/>
              <a:gd name="connsiteX3352" fmla="*/ 8021273 w 9706874"/>
              <a:gd name="connsiteY3352" fmla="*/ 1669482 h 3735869"/>
              <a:gd name="connsiteX3353" fmla="*/ 8013678 w 9706874"/>
              <a:gd name="connsiteY3353" fmla="*/ 1667168 h 3735869"/>
              <a:gd name="connsiteX3354" fmla="*/ 8007243 w 9706874"/>
              <a:gd name="connsiteY3354" fmla="*/ 1670519 h 3735869"/>
              <a:gd name="connsiteX3355" fmla="*/ 7992063 w 9706874"/>
              <a:gd name="connsiteY3355" fmla="*/ 1669268 h 3735869"/>
              <a:gd name="connsiteX3356" fmla="*/ 7997430 w 9706874"/>
              <a:gd name="connsiteY3356" fmla="*/ 1658183 h 3735869"/>
              <a:gd name="connsiteX3357" fmla="*/ 7992216 w 9706874"/>
              <a:gd name="connsiteY3357" fmla="*/ 1661208 h 3735869"/>
              <a:gd name="connsiteX3358" fmla="*/ 7982623 w 9706874"/>
              <a:gd name="connsiteY3358" fmla="*/ 1648435 h 3735869"/>
              <a:gd name="connsiteX3359" fmla="*/ 7259810 w 9706874"/>
              <a:gd name="connsiteY3359" fmla="*/ 1648433 h 3735869"/>
              <a:gd name="connsiteX3360" fmla="*/ 7267213 w 9706874"/>
              <a:gd name="connsiteY3360" fmla="*/ 1658724 h 3735869"/>
              <a:gd name="connsiteX3361" fmla="*/ 7259810 w 9706874"/>
              <a:gd name="connsiteY3361" fmla="*/ 1648433 h 3735869"/>
              <a:gd name="connsiteX3362" fmla="*/ 384677 w 9706874"/>
              <a:gd name="connsiteY3362" fmla="*/ 1648223 h 3735869"/>
              <a:gd name="connsiteX3363" fmla="*/ 397635 w 9706874"/>
              <a:gd name="connsiteY3363" fmla="*/ 1649494 h 3735869"/>
              <a:gd name="connsiteX3364" fmla="*/ 393863 w 9706874"/>
              <a:gd name="connsiteY3364" fmla="*/ 1649827 h 3735869"/>
              <a:gd name="connsiteX3365" fmla="*/ 390889 w 9706874"/>
              <a:gd name="connsiteY3365" fmla="*/ 1649892 h 3735869"/>
              <a:gd name="connsiteX3366" fmla="*/ 8716107 w 9706874"/>
              <a:gd name="connsiteY3366" fmla="*/ 1647240 h 3735869"/>
              <a:gd name="connsiteX3367" fmla="*/ 8744070 w 9706874"/>
              <a:gd name="connsiteY3367" fmla="*/ 1664108 h 3735869"/>
              <a:gd name="connsiteX3368" fmla="*/ 8707392 w 9706874"/>
              <a:gd name="connsiteY3368" fmla="*/ 1652113 h 3735869"/>
              <a:gd name="connsiteX3369" fmla="*/ 8716107 w 9706874"/>
              <a:gd name="connsiteY3369" fmla="*/ 1647240 h 3735869"/>
              <a:gd name="connsiteX3370" fmla="*/ 7036443 w 9706874"/>
              <a:gd name="connsiteY3370" fmla="*/ 1646284 h 3735869"/>
              <a:gd name="connsiteX3371" fmla="*/ 7048869 w 9706874"/>
              <a:gd name="connsiteY3371" fmla="*/ 1651275 h 3735869"/>
              <a:gd name="connsiteX3372" fmla="*/ 7040808 w 9706874"/>
              <a:gd name="connsiteY3372" fmla="*/ 1668744 h 3735869"/>
              <a:gd name="connsiteX3373" fmla="*/ 7011709 w 9706874"/>
              <a:gd name="connsiteY3373" fmla="*/ 1671240 h 3735869"/>
              <a:gd name="connsiteX3374" fmla="*/ 7022006 w 9706874"/>
              <a:gd name="connsiteY3374" fmla="*/ 1648780 h 3735869"/>
              <a:gd name="connsiteX3375" fmla="*/ 7036443 w 9706874"/>
              <a:gd name="connsiteY3375" fmla="*/ 1646284 h 3735869"/>
              <a:gd name="connsiteX3376" fmla="*/ 6933313 w 9706874"/>
              <a:gd name="connsiteY3376" fmla="*/ 1645650 h 3735869"/>
              <a:gd name="connsiteX3377" fmla="*/ 6944840 w 9706874"/>
              <a:gd name="connsiteY3377" fmla="*/ 1645651 h 3735869"/>
              <a:gd name="connsiteX3378" fmla="*/ 6923799 w 9706874"/>
              <a:gd name="connsiteY3378" fmla="*/ 1653367 h 3735869"/>
              <a:gd name="connsiteX3379" fmla="*/ 6933313 w 9706874"/>
              <a:gd name="connsiteY3379" fmla="*/ 1645650 h 3735869"/>
              <a:gd name="connsiteX3380" fmla="*/ 6159594 w 9706874"/>
              <a:gd name="connsiteY3380" fmla="*/ 1645044 h 3735869"/>
              <a:gd name="connsiteX3381" fmla="*/ 6179041 w 9706874"/>
              <a:gd name="connsiteY3381" fmla="*/ 1647487 h 3735869"/>
              <a:gd name="connsiteX3382" fmla="*/ 6146288 w 9706874"/>
              <a:gd name="connsiteY3382" fmla="*/ 1657253 h 3735869"/>
              <a:gd name="connsiteX3383" fmla="*/ 6159594 w 9706874"/>
              <a:gd name="connsiteY3383" fmla="*/ 1645044 h 3735869"/>
              <a:gd name="connsiteX3384" fmla="*/ 8272509 w 9706874"/>
              <a:gd name="connsiteY3384" fmla="*/ 1643662 h 3735869"/>
              <a:gd name="connsiteX3385" fmla="*/ 8286422 w 9706874"/>
              <a:gd name="connsiteY3385" fmla="*/ 1655356 h 3735869"/>
              <a:gd name="connsiteX3386" fmla="*/ 8262132 w 9706874"/>
              <a:gd name="connsiteY3386" fmla="*/ 1650990 h 3735869"/>
              <a:gd name="connsiteX3387" fmla="*/ 8267445 w 9706874"/>
              <a:gd name="connsiteY3387" fmla="*/ 1643690 h 3735869"/>
              <a:gd name="connsiteX3388" fmla="*/ 8272509 w 9706874"/>
              <a:gd name="connsiteY3388" fmla="*/ 1643662 h 3735869"/>
              <a:gd name="connsiteX3389" fmla="*/ 7688790 w 9706874"/>
              <a:gd name="connsiteY3389" fmla="*/ 1641795 h 3735869"/>
              <a:gd name="connsiteX3390" fmla="*/ 7692696 w 9706874"/>
              <a:gd name="connsiteY3390" fmla="*/ 1644517 h 3735869"/>
              <a:gd name="connsiteX3391" fmla="*/ 7687487 w 9706874"/>
              <a:gd name="connsiteY3391" fmla="*/ 1651776 h 3735869"/>
              <a:gd name="connsiteX3392" fmla="*/ 7686854 w 9706874"/>
              <a:gd name="connsiteY3392" fmla="*/ 1650018 h 3735869"/>
              <a:gd name="connsiteX3393" fmla="*/ 7682821 w 9706874"/>
              <a:gd name="connsiteY3393" fmla="*/ 1650019 h 3735869"/>
              <a:gd name="connsiteX3394" fmla="*/ 7685002 w 9706874"/>
              <a:gd name="connsiteY3394" fmla="*/ 1644848 h 3735869"/>
              <a:gd name="connsiteX3395" fmla="*/ 7684882 w 9706874"/>
              <a:gd name="connsiteY3395" fmla="*/ 1644518 h 3735869"/>
              <a:gd name="connsiteX3396" fmla="*/ 7685249 w 9706874"/>
              <a:gd name="connsiteY3396" fmla="*/ 1644263 h 3735869"/>
              <a:gd name="connsiteX3397" fmla="*/ 7685676 w 9706874"/>
              <a:gd name="connsiteY3397" fmla="*/ 1643249 h 3735869"/>
              <a:gd name="connsiteX3398" fmla="*/ 7685909 w 9706874"/>
              <a:gd name="connsiteY3398" fmla="*/ 1643802 h 3735869"/>
              <a:gd name="connsiteX3399" fmla="*/ 8197330 w 9706874"/>
              <a:gd name="connsiteY3399" fmla="*/ 1641292 h 3735869"/>
              <a:gd name="connsiteX3400" fmla="*/ 8211235 w 9706874"/>
              <a:gd name="connsiteY3400" fmla="*/ 1645589 h 3735869"/>
              <a:gd name="connsiteX3401" fmla="*/ 8211302 w 9706874"/>
              <a:gd name="connsiteY3401" fmla="*/ 1645431 h 3735869"/>
              <a:gd name="connsiteX3402" fmla="*/ 8221698 w 9706874"/>
              <a:gd name="connsiteY3402" fmla="*/ 1644164 h 3735869"/>
              <a:gd name="connsiteX3403" fmla="*/ 8228683 w 9706874"/>
              <a:gd name="connsiteY3403" fmla="*/ 1644678 h 3735869"/>
              <a:gd name="connsiteX3404" fmla="*/ 8227059 w 9706874"/>
              <a:gd name="connsiteY3404" fmla="*/ 1651855 h 3735869"/>
              <a:gd name="connsiteX3405" fmla="*/ 8240046 w 9706874"/>
              <a:gd name="connsiteY3405" fmla="*/ 1657962 h 3735869"/>
              <a:gd name="connsiteX3406" fmla="*/ 8194634 w 9706874"/>
              <a:gd name="connsiteY3406" fmla="*/ 1665105 h 3735869"/>
              <a:gd name="connsiteX3407" fmla="*/ 8197330 w 9706874"/>
              <a:gd name="connsiteY3407" fmla="*/ 1641292 h 3735869"/>
              <a:gd name="connsiteX3408" fmla="*/ 7368123 w 9706874"/>
              <a:gd name="connsiteY3408" fmla="*/ 1641291 h 3735869"/>
              <a:gd name="connsiteX3409" fmla="*/ 7370728 w 9706874"/>
              <a:gd name="connsiteY3409" fmla="*/ 1649006 h 3735869"/>
              <a:gd name="connsiteX3410" fmla="*/ 7368123 w 9706874"/>
              <a:gd name="connsiteY3410" fmla="*/ 1641291 h 3735869"/>
              <a:gd name="connsiteX3411" fmla="*/ 8706943 w 9706874"/>
              <a:gd name="connsiteY3411" fmla="*/ 1641290 h 3735869"/>
              <a:gd name="connsiteX3412" fmla="*/ 8701532 w 9706874"/>
              <a:gd name="connsiteY3412" fmla="*/ 1648060 h 3735869"/>
              <a:gd name="connsiteX3413" fmla="*/ 8706943 w 9706874"/>
              <a:gd name="connsiteY3413" fmla="*/ 1641290 h 3735869"/>
              <a:gd name="connsiteX3414" fmla="*/ 5729514 w 9706874"/>
              <a:gd name="connsiteY3414" fmla="*/ 1637914 h 3735869"/>
              <a:gd name="connsiteX3415" fmla="*/ 5709618 w 9706874"/>
              <a:gd name="connsiteY3415" fmla="*/ 1642531 h 3735869"/>
              <a:gd name="connsiteX3416" fmla="*/ 5695230 w 9706874"/>
              <a:gd name="connsiteY3416" fmla="*/ 1640417 h 3735869"/>
              <a:gd name="connsiteX3417" fmla="*/ 5698441 w 9706874"/>
              <a:gd name="connsiteY3417" fmla="*/ 1649358 h 3735869"/>
              <a:gd name="connsiteX3418" fmla="*/ 5733575 w 9706874"/>
              <a:gd name="connsiteY3418" fmla="*/ 1648334 h 3735869"/>
              <a:gd name="connsiteX3419" fmla="*/ 7841970 w 9706874"/>
              <a:gd name="connsiteY3419" fmla="*/ 1635934 h 3735869"/>
              <a:gd name="connsiteX3420" fmla="*/ 7876158 w 9706874"/>
              <a:gd name="connsiteY3420" fmla="*/ 1640724 h 3735869"/>
              <a:gd name="connsiteX3421" fmla="*/ 7857954 w 9706874"/>
              <a:gd name="connsiteY3421" fmla="*/ 1669471 h 3735869"/>
              <a:gd name="connsiteX3422" fmla="*/ 7841970 w 9706874"/>
              <a:gd name="connsiteY3422" fmla="*/ 1635934 h 3735869"/>
              <a:gd name="connsiteX3423" fmla="*/ 9234431 w 9706874"/>
              <a:gd name="connsiteY3423" fmla="*/ 1635930 h 3735869"/>
              <a:gd name="connsiteX3424" fmla="*/ 9219226 w 9706874"/>
              <a:gd name="connsiteY3424" fmla="*/ 1647516 h 3735869"/>
              <a:gd name="connsiteX3425" fmla="*/ 9234431 w 9706874"/>
              <a:gd name="connsiteY3425" fmla="*/ 1635930 h 3735869"/>
              <a:gd name="connsiteX3426" fmla="*/ 8175267 w 9706874"/>
              <a:gd name="connsiteY3426" fmla="*/ 1634953 h 3735869"/>
              <a:gd name="connsiteX3427" fmla="*/ 8181285 w 9706874"/>
              <a:gd name="connsiteY3427" fmla="*/ 1644633 h 3735869"/>
              <a:gd name="connsiteX3428" fmla="*/ 8165237 w 9706874"/>
              <a:gd name="connsiteY3428" fmla="*/ 1639794 h 3735869"/>
              <a:gd name="connsiteX3429" fmla="*/ 8175267 w 9706874"/>
              <a:gd name="connsiteY3429" fmla="*/ 1634953 h 3735869"/>
              <a:gd name="connsiteX3430" fmla="*/ 9613201 w 9706874"/>
              <a:gd name="connsiteY3430" fmla="*/ 1634319 h 3735869"/>
              <a:gd name="connsiteX3431" fmla="*/ 9632636 w 9706874"/>
              <a:gd name="connsiteY3431" fmla="*/ 1650988 h 3735869"/>
              <a:gd name="connsiteX3432" fmla="*/ 9610424 w 9706874"/>
              <a:gd name="connsiteY3432" fmla="*/ 1639082 h 3735869"/>
              <a:gd name="connsiteX3433" fmla="*/ 9613201 w 9706874"/>
              <a:gd name="connsiteY3433" fmla="*/ 1634319 h 3735869"/>
              <a:gd name="connsiteX3434" fmla="*/ 9112740 w 9706874"/>
              <a:gd name="connsiteY3434" fmla="*/ 1634319 h 3735869"/>
              <a:gd name="connsiteX3435" fmla="*/ 9123438 w 9706874"/>
              <a:gd name="connsiteY3435" fmla="*/ 1644607 h 3735869"/>
              <a:gd name="connsiteX3436" fmla="*/ 9107391 w 9706874"/>
              <a:gd name="connsiteY3436" fmla="*/ 1639464 h 3735869"/>
              <a:gd name="connsiteX3437" fmla="*/ 9112740 w 9706874"/>
              <a:gd name="connsiteY3437" fmla="*/ 1634319 h 3735869"/>
              <a:gd name="connsiteX3438" fmla="*/ 7331234 w 9706874"/>
              <a:gd name="connsiteY3438" fmla="*/ 1632316 h 3735869"/>
              <a:gd name="connsiteX3439" fmla="*/ 7368764 w 9706874"/>
              <a:gd name="connsiteY3439" fmla="*/ 1652832 h 3735869"/>
              <a:gd name="connsiteX3440" fmla="*/ 7349654 w 9706874"/>
              <a:gd name="connsiteY3440" fmla="*/ 1653877 h 3735869"/>
              <a:gd name="connsiteX3441" fmla="*/ 7350313 w 9706874"/>
              <a:gd name="connsiteY3441" fmla="*/ 1657271 h 3735869"/>
              <a:gd name="connsiteX3442" fmla="*/ 7352380 w 9706874"/>
              <a:gd name="connsiteY3442" fmla="*/ 1656213 h 3735869"/>
              <a:gd name="connsiteX3443" fmla="*/ 7352759 w 9706874"/>
              <a:gd name="connsiteY3443" fmla="*/ 1664041 h 3735869"/>
              <a:gd name="connsiteX3444" fmla="*/ 7352757 w 9706874"/>
              <a:gd name="connsiteY3444" fmla="*/ 1664060 h 3735869"/>
              <a:gd name="connsiteX3445" fmla="*/ 7353169 w 9706874"/>
              <a:gd name="connsiteY3445" fmla="*/ 1665197 h 3735869"/>
              <a:gd name="connsiteX3446" fmla="*/ 7352592 w 9706874"/>
              <a:gd name="connsiteY3446" fmla="*/ 1664856 h 3735869"/>
              <a:gd name="connsiteX3447" fmla="*/ 7352378 w 9706874"/>
              <a:gd name="connsiteY3447" fmla="*/ 1665894 h 3735869"/>
              <a:gd name="connsiteX3448" fmla="*/ 7351824 w 9706874"/>
              <a:gd name="connsiteY3448" fmla="*/ 1664403 h 3735869"/>
              <a:gd name="connsiteX3449" fmla="*/ 7333789 w 9706874"/>
              <a:gd name="connsiteY3449" fmla="*/ 1653760 h 3735869"/>
              <a:gd name="connsiteX3450" fmla="*/ 7318417 w 9706874"/>
              <a:gd name="connsiteY3450" fmla="*/ 1633051 h 3735869"/>
              <a:gd name="connsiteX3451" fmla="*/ 7331234 w 9706874"/>
              <a:gd name="connsiteY3451" fmla="*/ 1632316 h 3735869"/>
              <a:gd name="connsiteX3452" fmla="*/ 6874586 w 9706874"/>
              <a:gd name="connsiteY3452" fmla="*/ 1625313 h 3735869"/>
              <a:gd name="connsiteX3453" fmla="*/ 6907734 w 9706874"/>
              <a:gd name="connsiteY3453" fmla="*/ 1641703 h 3735869"/>
              <a:gd name="connsiteX3454" fmla="*/ 6870916 w 9706874"/>
              <a:gd name="connsiteY3454" fmla="*/ 1646649 h 3735869"/>
              <a:gd name="connsiteX3455" fmla="*/ 6839796 w 9706874"/>
              <a:gd name="connsiteY3455" fmla="*/ 1629334 h 3735869"/>
              <a:gd name="connsiteX3456" fmla="*/ 6874586 w 9706874"/>
              <a:gd name="connsiteY3456" fmla="*/ 1625313 h 3735869"/>
              <a:gd name="connsiteX3457" fmla="*/ 7818085 w 9706874"/>
              <a:gd name="connsiteY3457" fmla="*/ 1623426 h 3735869"/>
              <a:gd name="connsiteX3458" fmla="*/ 7818084 w 9706874"/>
              <a:gd name="connsiteY3458" fmla="*/ 1647421 h 3735869"/>
              <a:gd name="connsiteX3459" fmla="*/ 7797215 w 9706874"/>
              <a:gd name="connsiteY3459" fmla="*/ 1645021 h 3735869"/>
              <a:gd name="connsiteX3460" fmla="*/ 7818085 w 9706874"/>
              <a:gd name="connsiteY3460" fmla="*/ 1623426 h 3735869"/>
              <a:gd name="connsiteX3461" fmla="*/ 7927487 w 9706874"/>
              <a:gd name="connsiteY3461" fmla="*/ 1623426 h 3735869"/>
              <a:gd name="connsiteX3462" fmla="*/ 7927028 w 9706874"/>
              <a:gd name="connsiteY3462" fmla="*/ 1626075 h 3735869"/>
              <a:gd name="connsiteX3463" fmla="*/ 7940082 w 9706874"/>
              <a:gd name="connsiteY3463" fmla="*/ 1631925 h 3735869"/>
              <a:gd name="connsiteX3464" fmla="*/ 7940323 w 9706874"/>
              <a:gd name="connsiteY3464" fmla="*/ 1628931 h 3735869"/>
              <a:gd name="connsiteX3465" fmla="*/ 7945057 w 9706874"/>
              <a:gd name="connsiteY3465" fmla="*/ 1632147 h 3735869"/>
              <a:gd name="connsiteX3466" fmla="*/ 7943624 w 9706874"/>
              <a:gd name="connsiteY3466" fmla="*/ 1633512 h 3735869"/>
              <a:gd name="connsiteX3467" fmla="*/ 7951404 w 9706874"/>
              <a:gd name="connsiteY3467" fmla="*/ 1636998 h 3735869"/>
              <a:gd name="connsiteX3468" fmla="*/ 7955868 w 9706874"/>
              <a:gd name="connsiteY3468" fmla="*/ 1634312 h 3735869"/>
              <a:gd name="connsiteX3469" fmla="*/ 7966560 w 9706874"/>
              <a:gd name="connsiteY3469" fmla="*/ 1635559 h 3735869"/>
              <a:gd name="connsiteX3470" fmla="*/ 7966560 w 9706874"/>
              <a:gd name="connsiteY3470" fmla="*/ 1647498 h 3735869"/>
              <a:gd name="connsiteX3471" fmla="*/ 7971304 w 9706874"/>
              <a:gd name="connsiteY3471" fmla="*/ 1645284 h 3735869"/>
              <a:gd name="connsiteX3472" fmla="*/ 7979212 w 9706874"/>
              <a:gd name="connsiteY3472" fmla="*/ 1655355 h 3735869"/>
              <a:gd name="connsiteX3473" fmla="*/ 7959078 w 9706874"/>
              <a:gd name="connsiteY3473" fmla="*/ 1650990 h 3735869"/>
              <a:gd name="connsiteX3474" fmla="*/ 7965925 w 9706874"/>
              <a:gd name="connsiteY3474" fmla="*/ 1647795 h 3735869"/>
              <a:gd name="connsiteX3475" fmla="*/ 7954521 w 9706874"/>
              <a:gd name="connsiteY3475" fmla="*/ 1643744 h 3735869"/>
              <a:gd name="connsiteX3476" fmla="*/ 7949415 w 9706874"/>
              <a:gd name="connsiteY3476" fmla="*/ 1648130 h 3735869"/>
              <a:gd name="connsiteX3477" fmla="*/ 7919906 w 9706874"/>
              <a:gd name="connsiteY3477" fmla="*/ 1645176 h 3735869"/>
              <a:gd name="connsiteX3478" fmla="*/ 7922979 w 9706874"/>
              <a:gd name="connsiteY3478" fmla="*/ 1634308 h 3735869"/>
              <a:gd name="connsiteX3479" fmla="*/ 7922853 w 9706874"/>
              <a:gd name="connsiteY3479" fmla="*/ 1634435 h 3735869"/>
              <a:gd name="connsiteX3480" fmla="*/ 7914252 w 9706874"/>
              <a:gd name="connsiteY3480" fmla="*/ 1635015 h 3735869"/>
              <a:gd name="connsiteX3481" fmla="*/ 7927487 w 9706874"/>
              <a:gd name="connsiteY3481" fmla="*/ 1623426 h 3735869"/>
              <a:gd name="connsiteX3482" fmla="*/ 9090898 w 9706874"/>
              <a:gd name="connsiteY3482" fmla="*/ 1621816 h 3735869"/>
              <a:gd name="connsiteX3483" fmla="*/ 9106932 w 9706874"/>
              <a:gd name="connsiteY3483" fmla="*/ 1626656 h 3735869"/>
              <a:gd name="connsiteX3484" fmla="*/ 9090898 w 9706874"/>
              <a:gd name="connsiteY3484" fmla="*/ 1621816 h 3735869"/>
              <a:gd name="connsiteX3485" fmla="*/ 7119156 w 9706874"/>
              <a:gd name="connsiteY3485" fmla="*/ 1619857 h 3735869"/>
              <a:gd name="connsiteX3486" fmla="*/ 7137909 w 9706874"/>
              <a:gd name="connsiteY3486" fmla="*/ 1621400 h 3735869"/>
              <a:gd name="connsiteX3487" fmla="*/ 7139360 w 9706874"/>
              <a:gd name="connsiteY3487" fmla="*/ 1620671 h 3735869"/>
              <a:gd name="connsiteX3488" fmla="*/ 7154593 w 9706874"/>
              <a:gd name="connsiteY3488" fmla="*/ 1621869 h 3735869"/>
              <a:gd name="connsiteX3489" fmla="*/ 7154352 w 9706874"/>
              <a:gd name="connsiteY3489" fmla="*/ 1622755 h 3735869"/>
              <a:gd name="connsiteX3490" fmla="*/ 7164598 w 9706874"/>
              <a:gd name="connsiteY3490" fmla="*/ 1623597 h 3735869"/>
              <a:gd name="connsiteX3491" fmla="*/ 7211699 w 9706874"/>
              <a:gd name="connsiteY3491" fmla="*/ 1627339 h 3735869"/>
              <a:gd name="connsiteX3492" fmla="*/ 7251553 w 9706874"/>
              <a:gd name="connsiteY3492" fmla="*/ 1649804 h 3735869"/>
              <a:gd name="connsiteX3493" fmla="*/ 7203730 w 9706874"/>
              <a:gd name="connsiteY3493" fmla="*/ 1649804 h 3735869"/>
              <a:gd name="connsiteX3494" fmla="*/ 7151992 w 9706874"/>
              <a:gd name="connsiteY3494" fmla="*/ 1631485 h 3735869"/>
              <a:gd name="connsiteX3495" fmla="*/ 7151894 w 9706874"/>
              <a:gd name="connsiteY3495" fmla="*/ 1631842 h 3735869"/>
              <a:gd name="connsiteX3496" fmla="*/ 7130312 w 9706874"/>
              <a:gd name="connsiteY3496" fmla="*/ 1633866 h 3735869"/>
              <a:gd name="connsiteX3497" fmla="*/ 7132742 w 9706874"/>
              <a:gd name="connsiteY3497" fmla="*/ 1624666 h 3735869"/>
              <a:gd name="connsiteX3498" fmla="*/ 7789142 w 9706874"/>
              <a:gd name="connsiteY3498" fmla="*/ 1616770 h 3735869"/>
              <a:gd name="connsiteX3499" fmla="*/ 7794464 w 9706874"/>
              <a:gd name="connsiteY3499" fmla="*/ 1621346 h 3735869"/>
              <a:gd name="connsiteX3500" fmla="*/ 7773596 w 9706874"/>
              <a:gd name="connsiteY3500" fmla="*/ 1635999 h 3735869"/>
              <a:gd name="connsiteX3501" fmla="*/ 7789142 w 9706874"/>
              <a:gd name="connsiteY3501" fmla="*/ 1616770 h 3735869"/>
              <a:gd name="connsiteX3502" fmla="*/ 8107513 w 9706874"/>
              <a:gd name="connsiteY3502" fmla="*/ 1614672 h 3735869"/>
              <a:gd name="connsiteX3503" fmla="*/ 8166824 w 9706874"/>
              <a:gd name="connsiteY3503" fmla="*/ 1626361 h 3735869"/>
              <a:gd name="connsiteX3504" fmla="*/ 8141202 w 9706874"/>
              <a:gd name="connsiteY3504" fmla="*/ 1626361 h 3735869"/>
              <a:gd name="connsiteX3505" fmla="*/ 8107513 w 9706874"/>
              <a:gd name="connsiteY3505" fmla="*/ 1614672 h 3735869"/>
              <a:gd name="connsiteX3506" fmla="*/ 8674183 w 9706874"/>
              <a:gd name="connsiteY3506" fmla="*/ 1614496 h 3735869"/>
              <a:gd name="connsiteX3507" fmla="*/ 8681584 w 9706874"/>
              <a:gd name="connsiteY3507" fmla="*/ 1624781 h 3735869"/>
              <a:gd name="connsiteX3508" fmla="*/ 8674183 w 9706874"/>
              <a:gd name="connsiteY3508" fmla="*/ 1614496 h 3735869"/>
              <a:gd name="connsiteX3509" fmla="*/ 8658145 w 9706874"/>
              <a:gd name="connsiteY3509" fmla="*/ 1614495 h 3735869"/>
              <a:gd name="connsiteX3510" fmla="*/ 8650741 w 9706874"/>
              <a:gd name="connsiteY3510" fmla="*/ 1635541 h 3735869"/>
              <a:gd name="connsiteX3511" fmla="*/ 8658145 w 9706874"/>
              <a:gd name="connsiteY3511" fmla="*/ 1614495 h 3735869"/>
              <a:gd name="connsiteX3512" fmla="*/ 7904051 w 9706874"/>
              <a:gd name="connsiteY3512" fmla="*/ 1614495 h 3735869"/>
              <a:gd name="connsiteX3513" fmla="*/ 7904050 w 9706874"/>
              <a:gd name="connsiteY3513" fmla="*/ 1635541 h 3735869"/>
              <a:gd name="connsiteX3514" fmla="*/ 7888423 w 9706874"/>
              <a:gd name="connsiteY3514" fmla="*/ 1635542 h 3735869"/>
              <a:gd name="connsiteX3515" fmla="*/ 7887210 w 9706874"/>
              <a:gd name="connsiteY3515" fmla="*/ 1633236 h 3735869"/>
              <a:gd name="connsiteX3516" fmla="*/ 7883547 w 9706874"/>
              <a:gd name="connsiteY3516" fmla="*/ 1635066 h 3735869"/>
              <a:gd name="connsiteX3517" fmla="*/ 7868365 w 9706874"/>
              <a:gd name="connsiteY3517" fmla="*/ 1633866 h 3735869"/>
              <a:gd name="connsiteX3518" fmla="*/ 7877475 w 9706874"/>
              <a:gd name="connsiteY3518" fmla="*/ 1620670 h 3735869"/>
              <a:gd name="connsiteX3519" fmla="*/ 7882495 w 9706874"/>
              <a:gd name="connsiteY3519" fmla="*/ 1621067 h 3735869"/>
              <a:gd name="connsiteX3520" fmla="*/ 7273484 w 9706874"/>
              <a:gd name="connsiteY3520" fmla="*/ 1614494 h 3735869"/>
              <a:gd name="connsiteX3521" fmla="*/ 7310161 w 9706874"/>
              <a:gd name="connsiteY3521" fmla="*/ 1623846 h 3735869"/>
              <a:gd name="connsiteX3522" fmla="*/ 7273483 w 9706874"/>
              <a:gd name="connsiteY3522" fmla="*/ 1635542 h 3735869"/>
              <a:gd name="connsiteX3523" fmla="*/ 7273484 w 9706874"/>
              <a:gd name="connsiteY3523" fmla="*/ 1614494 h 3735869"/>
              <a:gd name="connsiteX3524" fmla="*/ 8866246 w 9706874"/>
              <a:gd name="connsiteY3524" fmla="*/ 1613499 h 3735869"/>
              <a:gd name="connsiteX3525" fmla="*/ 8878851 w 9706874"/>
              <a:gd name="connsiteY3525" fmla="*/ 1614121 h 3735869"/>
              <a:gd name="connsiteX3526" fmla="*/ 8859769 w 9706874"/>
              <a:gd name="connsiteY3526" fmla="*/ 1624090 h 3735869"/>
              <a:gd name="connsiteX3527" fmla="*/ 8866246 w 9706874"/>
              <a:gd name="connsiteY3527" fmla="*/ 1613499 h 3735869"/>
              <a:gd name="connsiteX3528" fmla="*/ 5516030 w 9706874"/>
              <a:gd name="connsiteY3528" fmla="*/ 1612321 h 3735869"/>
              <a:gd name="connsiteX3529" fmla="*/ 5511516 w 9706874"/>
              <a:gd name="connsiteY3529" fmla="*/ 1613107 h 3735869"/>
              <a:gd name="connsiteX3530" fmla="*/ 5510716 w 9706874"/>
              <a:gd name="connsiteY3530" fmla="*/ 1613325 h 3735869"/>
              <a:gd name="connsiteX3531" fmla="*/ 8214716 w 9706874"/>
              <a:gd name="connsiteY3531" fmla="*/ 1609312 h 3735869"/>
              <a:gd name="connsiteX3532" fmla="*/ 8260279 w 9706874"/>
              <a:gd name="connsiteY3532" fmla="*/ 1642850 h 3735869"/>
              <a:gd name="connsiteX3533" fmla="*/ 8231801 w 9706874"/>
              <a:gd name="connsiteY3533" fmla="*/ 1633268 h 3735869"/>
              <a:gd name="connsiteX3534" fmla="*/ 8214716 w 9706874"/>
              <a:gd name="connsiteY3534" fmla="*/ 1633268 h 3735869"/>
              <a:gd name="connsiteX3535" fmla="*/ 8214716 w 9706874"/>
              <a:gd name="connsiteY3535" fmla="*/ 1609312 h 3735869"/>
              <a:gd name="connsiteX3536" fmla="*/ 9194694 w 9706874"/>
              <a:gd name="connsiteY3536" fmla="*/ 1609311 h 3735869"/>
              <a:gd name="connsiteX3537" fmla="*/ 9214131 w 9706874"/>
              <a:gd name="connsiteY3537" fmla="*/ 1616789 h 3735869"/>
              <a:gd name="connsiteX3538" fmla="*/ 9191917 w 9706874"/>
              <a:gd name="connsiteY3538" fmla="*/ 1616790 h 3735869"/>
              <a:gd name="connsiteX3539" fmla="*/ 9194694 w 9706874"/>
              <a:gd name="connsiteY3539" fmla="*/ 1609311 h 3735869"/>
              <a:gd name="connsiteX3540" fmla="*/ 7872805 w 9706874"/>
              <a:gd name="connsiteY3540" fmla="*/ 1602757 h 3735869"/>
              <a:gd name="connsiteX3541" fmla="*/ 7857599 w 9706874"/>
              <a:gd name="connsiteY3541" fmla="*/ 1615092 h 3735869"/>
              <a:gd name="connsiteX3542" fmla="*/ 7872805 w 9706874"/>
              <a:gd name="connsiteY3542" fmla="*/ 1602757 h 3735869"/>
              <a:gd name="connsiteX3543" fmla="*/ 7048415 w 9706874"/>
              <a:gd name="connsiteY3543" fmla="*/ 1601993 h 3735869"/>
              <a:gd name="connsiteX3544" fmla="*/ 7041013 w 9706874"/>
              <a:gd name="connsiteY3544" fmla="*/ 1614078 h 3735869"/>
              <a:gd name="connsiteX3545" fmla="*/ 7048415 w 9706874"/>
              <a:gd name="connsiteY3545" fmla="*/ 1601993 h 3735869"/>
              <a:gd name="connsiteX3546" fmla="*/ 5981080 w 9706874"/>
              <a:gd name="connsiteY3546" fmla="*/ 1601303 h 3735869"/>
              <a:gd name="connsiteX3547" fmla="*/ 5966131 w 9706874"/>
              <a:gd name="connsiteY3547" fmla="*/ 1602567 h 3735869"/>
              <a:gd name="connsiteX3548" fmla="*/ 5990051 w 9706874"/>
              <a:gd name="connsiteY3548" fmla="*/ 1614311 h 3735869"/>
              <a:gd name="connsiteX3549" fmla="*/ 5981080 w 9706874"/>
              <a:gd name="connsiteY3549" fmla="*/ 1601303 h 3735869"/>
              <a:gd name="connsiteX3550" fmla="*/ 8629004 w 9706874"/>
              <a:gd name="connsiteY3550" fmla="*/ 1600887 h 3735869"/>
              <a:gd name="connsiteX3551" fmla="*/ 8642490 w 9706874"/>
              <a:gd name="connsiteY3551" fmla="*/ 1602155 h 3735869"/>
              <a:gd name="connsiteX3552" fmla="*/ 8621437 w 9706874"/>
              <a:gd name="connsiteY3552" fmla="*/ 1613926 h 3735869"/>
              <a:gd name="connsiteX3553" fmla="*/ 8629004 w 9706874"/>
              <a:gd name="connsiteY3553" fmla="*/ 1600887 h 3735869"/>
              <a:gd name="connsiteX3554" fmla="*/ 9175422 w 9706874"/>
              <a:gd name="connsiteY3554" fmla="*/ 1600383 h 3735869"/>
              <a:gd name="connsiteX3555" fmla="*/ 9191458 w 9706874"/>
              <a:gd name="connsiteY3555" fmla="*/ 1605223 h 3735869"/>
              <a:gd name="connsiteX3556" fmla="*/ 9175422 w 9706874"/>
              <a:gd name="connsiteY3556" fmla="*/ 1600383 h 3735869"/>
              <a:gd name="connsiteX3557" fmla="*/ 7843193 w 9706874"/>
              <a:gd name="connsiteY3557" fmla="*/ 1600383 h 3735869"/>
              <a:gd name="connsiteX3558" fmla="*/ 7835379 w 9706874"/>
              <a:gd name="connsiteY3558" fmla="*/ 1610671 h 3735869"/>
              <a:gd name="connsiteX3559" fmla="*/ 7843193 w 9706874"/>
              <a:gd name="connsiteY3559" fmla="*/ 1600383 h 3735869"/>
              <a:gd name="connsiteX3560" fmla="*/ 6981442 w 9706874"/>
              <a:gd name="connsiteY3560" fmla="*/ 1600382 h 3735869"/>
              <a:gd name="connsiteX3561" fmla="*/ 6973630 w 9706874"/>
              <a:gd name="connsiteY3561" fmla="*/ 1610671 h 3735869"/>
              <a:gd name="connsiteX3562" fmla="*/ 6981442 w 9706874"/>
              <a:gd name="connsiteY3562" fmla="*/ 1600382 h 3735869"/>
              <a:gd name="connsiteX3563" fmla="*/ 8090305 w 9706874"/>
              <a:gd name="connsiteY3563" fmla="*/ 1598668 h 3735869"/>
              <a:gd name="connsiteX3564" fmla="*/ 8102910 w 9706874"/>
              <a:gd name="connsiteY3564" fmla="*/ 1610698 h 3735869"/>
              <a:gd name="connsiteX3565" fmla="*/ 8095832 w 9706874"/>
              <a:gd name="connsiteY3565" fmla="*/ 1609713 h 3735869"/>
              <a:gd name="connsiteX3566" fmla="*/ 8095623 w 9706874"/>
              <a:gd name="connsiteY3566" fmla="*/ 1610692 h 3735869"/>
              <a:gd name="connsiteX3567" fmla="*/ 8090070 w 9706874"/>
              <a:gd name="connsiteY3567" fmla="*/ 1614078 h 3735869"/>
              <a:gd name="connsiteX3568" fmla="*/ 8091036 w 9706874"/>
              <a:gd name="connsiteY3568" fmla="*/ 1609046 h 3735869"/>
              <a:gd name="connsiteX3569" fmla="*/ 8068342 w 9706874"/>
              <a:gd name="connsiteY3569" fmla="*/ 1605888 h 3735869"/>
              <a:gd name="connsiteX3570" fmla="*/ 8071222 w 9706874"/>
              <a:gd name="connsiteY3570" fmla="*/ 1601075 h 3735869"/>
              <a:gd name="connsiteX3571" fmla="*/ 8090305 w 9706874"/>
              <a:gd name="connsiteY3571" fmla="*/ 1598668 h 3735869"/>
              <a:gd name="connsiteX3572" fmla="*/ 6899953 w 9706874"/>
              <a:gd name="connsiteY3572" fmla="*/ 1593237 h 3735869"/>
              <a:gd name="connsiteX3573" fmla="*/ 6905161 w 9706874"/>
              <a:gd name="connsiteY3573" fmla="*/ 1600497 h 3735869"/>
              <a:gd name="connsiteX3574" fmla="*/ 6897349 w 9706874"/>
              <a:gd name="connsiteY3574" fmla="*/ 1600497 h 3735869"/>
              <a:gd name="connsiteX3575" fmla="*/ 6899953 w 9706874"/>
              <a:gd name="connsiteY3575" fmla="*/ 1593237 h 3735869"/>
              <a:gd name="connsiteX3576" fmla="*/ 334909 w 9706874"/>
              <a:gd name="connsiteY3576" fmla="*/ 1590207 h 3735869"/>
              <a:gd name="connsiteX3577" fmla="*/ 340779 w 9706874"/>
              <a:gd name="connsiteY3577" fmla="*/ 1593323 h 3735869"/>
              <a:gd name="connsiteX3578" fmla="*/ 334909 w 9706874"/>
              <a:gd name="connsiteY3578" fmla="*/ 1590207 h 3735869"/>
              <a:gd name="connsiteX3579" fmla="*/ 8833203 w 9706874"/>
              <a:gd name="connsiteY3579" fmla="*/ 1589563 h 3735869"/>
              <a:gd name="connsiteX3580" fmla="*/ 8845669 w 9706874"/>
              <a:gd name="connsiteY3580" fmla="*/ 1596780 h 3735869"/>
              <a:gd name="connsiteX3581" fmla="*/ 8840556 w 9706874"/>
              <a:gd name="connsiteY3581" fmla="*/ 1601592 h 3735869"/>
              <a:gd name="connsiteX3582" fmla="*/ 8822654 w 9706874"/>
              <a:gd name="connsiteY3582" fmla="*/ 1596780 h 3735869"/>
              <a:gd name="connsiteX3583" fmla="*/ 8833203 w 9706874"/>
              <a:gd name="connsiteY3583" fmla="*/ 1589563 h 3735869"/>
              <a:gd name="connsiteX3584" fmla="*/ 7202071 w 9706874"/>
              <a:gd name="connsiteY3584" fmla="*/ 1589490 h 3735869"/>
              <a:gd name="connsiteX3585" fmla="*/ 7235933 w 9706874"/>
              <a:gd name="connsiteY3585" fmla="*/ 1614079 h 3735869"/>
              <a:gd name="connsiteX3586" fmla="*/ 7189482 w 9706874"/>
              <a:gd name="connsiteY3586" fmla="*/ 1614079 h 3735869"/>
              <a:gd name="connsiteX3587" fmla="*/ 7202071 w 9706874"/>
              <a:gd name="connsiteY3587" fmla="*/ 1589490 h 3735869"/>
              <a:gd name="connsiteX3588" fmla="*/ 8049789 w 9706874"/>
              <a:gd name="connsiteY3588" fmla="*/ 1587880 h 3735869"/>
              <a:gd name="connsiteX3589" fmla="*/ 8062860 w 9706874"/>
              <a:gd name="connsiteY3589" fmla="*/ 1591822 h 3735869"/>
              <a:gd name="connsiteX3590" fmla="*/ 8066178 w 9706874"/>
              <a:gd name="connsiteY3590" fmla="*/ 1589489 h 3735869"/>
              <a:gd name="connsiteX3591" fmla="*/ 8060769 w 9706874"/>
              <a:gd name="connsiteY3591" fmla="*/ 1601589 h 3735869"/>
              <a:gd name="connsiteX3592" fmla="*/ 8061282 w 9706874"/>
              <a:gd name="connsiteY3592" fmla="*/ 1594916 h 3735869"/>
              <a:gd name="connsiteX3593" fmla="*/ 8055807 w 9706874"/>
              <a:gd name="connsiteY3593" fmla="*/ 1597559 h 3735869"/>
              <a:gd name="connsiteX3594" fmla="*/ 8049789 w 9706874"/>
              <a:gd name="connsiteY3594" fmla="*/ 1587880 h 3735869"/>
              <a:gd name="connsiteX3595" fmla="*/ 6917520 w 9706874"/>
              <a:gd name="connsiteY3595" fmla="*/ 1587880 h 3735869"/>
              <a:gd name="connsiteX3596" fmla="*/ 6906821 w 9706874"/>
              <a:gd name="connsiteY3596" fmla="*/ 1599979 h 3735869"/>
              <a:gd name="connsiteX3597" fmla="*/ 6901472 w 9706874"/>
              <a:gd name="connsiteY3597" fmla="*/ 1592720 h 3735869"/>
              <a:gd name="connsiteX3598" fmla="*/ 6917520 w 9706874"/>
              <a:gd name="connsiteY3598" fmla="*/ 1587880 h 3735869"/>
              <a:gd name="connsiteX3599" fmla="*/ 7548382 w 9706874"/>
              <a:gd name="connsiteY3599" fmla="*/ 1587879 h 3735869"/>
              <a:gd name="connsiteX3600" fmla="*/ 7540569 w 9706874"/>
              <a:gd name="connsiteY3600" fmla="*/ 1599979 h 3735869"/>
              <a:gd name="connsiteX3601" fmla="*/ 7548382 w 9706874"/>
              <a:gd name="connsiteY3601" fmla="*/ 1587879 h 3735869"/>
              <a:gd name="connsiteX3602" fmla="*/ 5605777 w 9706874"/>
              <a:gd name="connsiteY3602" fmla="*/ 1585559 h 3735869"/>
              <a:gd name="connsiteX3603" fmla="*/ 5571087 w 9706874"/>
              <a:gd name="connsiteY3603" fmla="*/ 1592911 h 3735869"/>
              <a:gd name="connsiteX3604" fmla="*/ 5566193 w 9706874"/>
              <a:gd name="connsiteY3604" fmla="*/ 1595225 h 3735869"/>
              <a:gd name="connsiteX3605" fmla="*/ 5532424 w 9706874"/>
              <a:gd name="connsiteY3605" fmla="*/ 1605544 h 3735869"/>
              <a:gd name="connsiteX3606" fmla="*/ 5519739 w 9706874"/>
              <a:gd name="connsiteY3606" fmla="*/ 1610203 h 3735869"/>
              <a:gd name="connsiteX3607" fmla="*/ 5522816 w 9706874"/>
              <a:gd name="connsiteY3607" fmla="*/ 1611038 h 3735869"/>
              <a:gd name="connsiteX3608" fmla="*/ 5541812 w 9706874"/>
              <a:gd name="connsiteY3608" fmla="*/ 1607446 h 3735869"/>
              <a:gd name="connsiteX3609" fmla="*/ 5579643 w 9706874"/>
              <a:gd name="connsiteY3609" fmla="*/ 1595926 h 3735869"/>
              <a:gd name="connsiteX3610" fmla="*/ 8817806 w 9706874"/>
              <a:gd name="connsiteY3610" fmla="*/ 1583472 h 3735869"/>
              <a:gd name="connsiteX3611" fmla="*/ 8822204 w 9706874"/>
              <a:gd name="connsiteY3611" fmla="*/ 1584600 h 3735869"/>
              <a:gd name="connsiteX3612" fmla="*/ 8819498 w 9706874"/>
              <a:gd name="connsiteY3612" fmla="*/ 1589113 h 3735869"/>
              <a:gd name="connsiteX3613" fmla="*/ 8817806 w 9706874"/>
              <a:gd name="connsiteY3613" fmla="*/ 1583472 h 3735869"/>
              <a:gd name="connsiteX3614" fmla="*/ 323044 w 9706874"/>
              <a:gd name="connsiteY3614" fmla="*/ 1582581 h 3735869"/>
              <a:gd name="connsiteX3615" fmla="*/ 318568 w 9706874"/>
              <a:gd name="connsiteY3615" fmla="*/ 1586513 h 3735869"/>
              <a:gd name="connsiteX3616" fmla="*/ 323044 w 9706874"/>
              <a:gd name="connsiteY3616" fmla="*/ 1582581 h 3735869"/>
              <a:gd name="connsiteX3617" fmla="*/ 6061368 w 9706874"/>
              <a:gd name="connsiteY3617" fmla="*/ 1580700 h 3735869"/>
              <a:gd name="connsiteX3618" fmla="*/ 5998025 w 9706874"/>
              <a:gd name="connsiteY3618" fmla="*/ 1595279 h 3735869"/>
              <a:gd name="connsiteX3619" fmla="*/ 6013528 w 9706874"/>
              <a:gd name="connsiteY3619" fmla="*/ 1614311 h 3735869"/>
              <a:gd name="connsiteX3620" fmla="*/ 6032133 w 9706874"/>
              <a:gd name="connsiteY3620" fmla="*/ 1609452 h 3735869"/>
              <a:gd name="connsiteX3621" fmla="*/ 6069342 w 9706874"/>
              <a:gd name="connsiteY3621" fmla="*/ 1602567 h 3735869"/>
              <a:gd name="connsiteX3622" fmla="*/ 6061368 w 9706874"/>
              <a:gd name="connsiteY3622" fmla="*/ 1580700 h 3735869"/>
              <a:gd name="connsiteX3623" fmla="*/ 8658144 w 9706874"/>
              <a:gd name="connsiteY3623" fmla="*/ 1578773 h 3735869"/>
              <a:gd name="connsiteX3624" fmla="*/ 8650741 w 9706874"/>
              <a:gd name="connsiteY3624" fmla="*/ 1590872 h 3735869"/>
              <a:gd name="connsiteX3625" fmla="*/ 8658144 w 9706874"/>
              <a:gd name="connsiteY3625" fmla="*/ 1578773 h 3735869"/>
              <a:gd name="connsiteX3626" fmla="*/ 7120015 w 9706874"/>
              <a:gd name="connsiteY3626" fmla="*/ 1578772 h 3735869"/>
              <a:gd name="connsiteX3627" fmla="*/ 7128453 w 9706874"/>
              <a:gd name="connsiteY3627" fmla="*/ 1603370 h 3735869"/>
              <a:gd name="connsiteX3628" fmla="*/ 7120015 w 9706874"/>
              <a:gd name="connsiteY3628" fmla="*/ 1578772 h 3735869"/>
              <a:gd name="connsiteX3629" fmla="*/ 7132830 w 9706874"/>
              <a:gd name="connsiteY3629" fmla="*/ 1578772 h 3735869"/>
              <a:gd name="connsiteX3630" fmla="*/ 7146062 w 9706874"/>
              <a:gd name="connsiteY3630" fmla="*/ 1591071 h 3735869"/>
              <a:gd name="connsiteX3631" fmla="*/ 7132830 w 9706874"/>
              <a:gd name="connsiteY3631" fmla="*/ 1603369 h 3735869"/>
              <a:gd name="connsiteX3632" fmla="*/ 7132830 w 9706874"/>
              <a:gd name="connsiteY3632" fmla="*/ 1578772 h 3735869"/>
              <a:gd name="connsiteX3633" fmla="*/ 7103104 w 9706874"/>
              <a:gd name="connsiteY3633" fmla="*/ 1577692 h 3735869"/>
              <a:gd name="connsiteX3634" fmla="*/ 7087899 w 9706874"/>
              <a:gd name="connsiteY3634" fmla="*/ 1590153 h 3735869"/>
              <a:gd name="connsiteX3635" fmla="*/ 7103104 w 9706874"/>
              <a:gd name="connsiteY3635" fmla="*/ 1577692 h 3735869"/>
              <a:gd name="connsiteX3636" fmla="*/ 6144406 w 9706874"/>
              <a:gd name="connsiteY3636" fmla="*/ 1577197 h 3735869"/>
              <a:gd name="connsiteX3637" fmla="*/ 6136618 w 9706874"/>
              <a:gd name="connsiteY3637" fmla="*/ 1589234 h 3735869"/>
              <a:gd name="connsiteX3638" fmla="*/ 6144406 w 9706874"/>
              <a:gd name="connsiteY3638" fmla="*/ 1577197 h 3735869"/>
              <a:gd name="connsiteX3639" fmla="*/ 6795131 w 9706874"/>
              <a:gd name="connsiteY3639" fmla="*/ 1576133 h 3735869"/>
              <a:gd name="connsiteX3640" fmla="*/ 6810313 w 9706874"/>
              <a:gd name="connsiteY3640" fmla="*/ 1577472 h 3735869"/>
              <a:gd name="connsiteX3641" fmla="*/ 6786023 w 9706874"/>
              <a:gd name="connsiteY3641" fmla="*/ 1588980 h 3735869"/>
              <a:gd name="connsiteX3642" fmla="*/ 6795131 w 9706874"/>
              <a:gd name="connsiteY3642" fmla="*/ 1576133 h 3735869"/>
              <a:gd name="connsiteX3643" fmla="*/ 9150238 w 9706874"/>
              <a:gd name="connsiteY3643" fmla="*/ 1576073 h 3735869"/>
              <a:gd name="connsiteX3644" fmla="*/ 9148230 w 9706874"/>
              <a:gd name="connsiteY3644" fmla="*/ 1580067 h 3735869"/>
              <a:gd name="connsiteX3645" fmla="*/ 9146726 w 9706874"/>
              <a:gd name="connsiteY3645" fmla="*/ 1588452 h 3735869"/>
              <a:gd name="connsiteX3646" fmla="*/ 9141081 w 9706874"/>
              <a:gd name="connsiteY3646" fmla="*/ 1590871 h 3735869"/>
              <a:gd name="connsiteX3647" fmla="*/ 9142407 w 9706874"/>
              <a:gd name="connsiteY3647" fmla="*/ 1586410 h 3735869"/>
              <a:gd name="connsiteX3648" fmla="*/ 9134192 w 9706874"/>
              <a:gd name="connsiteY3648" fmla="*/ 1587471 h 3735869"/>
              <a:gd name="connsiteX3649" fmla="*/ 9150238 w 9706874"/>
              <a:gd name="connsiteY3649" fmla="*/ 1576073 h 3735869"/>
              <a:gd name="connsiteX3650" fmla="*/ 5786349 w 9706874"/>
              <a:gd name="connsiteY3650" fmla="*/ 1572694 h 3735869"/>
              <a:gd name="connsiteX3651" fmla="*/ 5719830 w 9706874"/>
              <a:gd name="connsiteY3651" fmla="*/ 1587548 h 3735869"/>
              <a:gd name="connsiteX3652" fmla="*/ 5788945 w 9706874"/>
              <a:gd name="connsiteY3652" fmla="*/ 1578269 h 3735869"/>
              <a:gd name="connsiteX3653" fmla="*/ 7476437 w 9706874"/>
              <a:gd name="connsiteY3653" fmla="*/ 1571839 h 3735869"/>
              <a:gd name="connsiteX3654" fmla="*/ 7484462 w 9706874"/>
              <a:gd name="connsiteY3654" fmla="*/ 1587487 h 3735869"/>
              <a:gd name="connsiteX3655" fmla="*/ 7468414 w 9706874"/>
              <a:gd name="connsiteY3655" fmla="*/ 1587487 h 3735869"/>
              <a:gd name="connsiteX3656" fmla="*/ 7476437 w 9706874"/>
              <a:gd name="connsiteY3656" fmla="*/ 1571839 h 3735869"/>
              <a:gd name="connsiteX3657" fmla="*/ 5802379 w 9706874"/>
              <a:gd name="connsiteY3657" fmla="*/ 1569171 h 3735869"/>
              <a:gd name="connsiteX3658" fmla="*/ 5801426 w 9706874"/>
              <a:gd name="connsiteY3658" fmla="*/ 1569328 h 3735869"/>
              <a:gd name="connsiteX3659" fmla="*/ 5797384 w 9706874"/>
              <a:gd name="connsiteY3659" fmla="*/ 1570232 h 3735869"/>
              <a:gd name="connsiteX3660" fmla="*/ 5797914 w 9706874"/>
              <a:gd name="connsiteY3660" fmla="*/ 1574928 h 3735869"/>
              <a:gd name="connsiteX3661" fmla="*/ 5804889 w 9706874"/>
              <a:gd name="connsiteY3661" fmla="*/ 1578269 h 3735869"/>
              <a:gd name="connsiteX3662" fmla="*/ 5802898 w 9706874"/>
              <a:gd name="connsiteY3662" fmla="*/ 1569461 h 3735869"/>
              <a:gd name="connsiteX3663" fmla="*/ 6999467 w 9706874"/>
              <a:gd name="connsiteY3663" fmla="*/ 1568588 h 3735869"/>
              <a:gd name="connsiteX3664" fmla="*/ 7034711 w 9706874"/>
              <a:gd name="connsiteY3664" fmla="*/ 1603524 h 3735869"/>
              <a:gd name="connsiteX3665" fmla="*/ 6998150 w 9706874"/>
              <a:gd name="connsiteY3665" fmla="*/ 1603524 h 3735869"/>
              <a:gd name="connsiteX3666" fmla="*/ 6995508 w 9706874"/>
              <a:gd name="connsiteY3666" fmla="*/ 1571458 h 3735869"/>
              <a:gd name="connsiteX3667" fmla="*/ 6999467 w 9706874"/>
              <a:gd name="connsiteY3667" fmla="*/ 1568588 h 3735869"/>
              <a:gd name="connsiteX3668" fmla="*/ 7774258 w 9706874"/>
              <a:gd name="connsiteY3668" fmla="*/ 1568374 h 3735869"/>
              <a:gd name="connsiteX3669" fmla="*/ 7808417 w 9706874"/>
              <a:gd name="connsiteY3669" fmla="*/ 1586925 h 3735869"/>
              <a:gd name="connsiteX3670" fmla="*/ 7817706 w 9706874"/>
              <a:gd name="connsiteY3670" fmla="*/ 1598061 h 3735869"/>
              <a:gd name="connsiteX3671" fmla="*/ 7820001 w 9706874"/>
              <a:gd name="connsiteY3671" fmla="*/ 1590680 h 3735869"/>
              <a:gd name="connsiteX3672" fmla="*/ 7826012 w 9706874"/>
              <a:gd name="connsiteY3672" fmla="*/ 1588671 h 3735869"/>
              <a:gd name="connsiteX3673" fmla="*/ 7841523 w 9706874"/>
              <a:gd name="connsiteY3673" fmla="*/ 1590680 h 3735869"/>
              <a:gd name="connsiteX3674" fmla="*/ 7833452 w 9706874"/>
              <a:gd name="connsiteY3674" fmla="*/ 1606705 h 3735869"/>
              <a:gd name="connsiteX3675" fmla="*/ 7821305 w 9706874"/>
              <a:gd name="connsiteY3675" fmla="*/ 1612267 h 3735869"/>
              <a:gd name="connsiteX3676" fmla="*/ 7822539 w 9706874"/>
              <a:gd name="connsiteY3676" fmla="*/ 1621406 h 3735869"/>
              <a:gd name="connsiteX3677" fmla="*/ 7780171 w 9706874"/>
              <a:gd name="connsiteY3677" fmla="*/ 1599239 h 3735869"/>
              <a:gd name="connsiteX3678" fmla="*/ 7763223 w 9706874"/>
              <a:gd name="connsiteY3678" fmla="*/ 1577930 h 3735869"/>
              <a:gd name="connsiteX3679" fmla="*/ 7774258 w 9706874"/>
              <a:gd name="connsiteY3679" fmla="*/ 1568374 h 3735869"/>
              <a:gd name="connsiteX3680" fmla="*/ 6652254 w 9706874"/>
              <a:gd name="connsiteY3680" fmla="*/ 1566270 h 3735869"/>
              <a:gd name="connsiteX3681" fmla="*/ 6659658 w 9706874"/>
              <a:gd name="connsiteY3681" fmla="*/ 1578369 h 3735869"/>
              <a:gd name="connsiteX3682" fmla="*/ 6652254 w 9706874"/>
              <a:gd name="connsiteY3682" fmla="*/ 1566270 h 3735869"/>
              <a:gd name="connsiteX3683" fmla="*/ 8254170 w 9706874"/>
              <a:gd name="connsiteY3683" fmla="*/ 1566270 h 3735869"/>
              <a:gd name="connsiteX3684" fmla="*/ 8261575 w 9706874"/>
              <a:gd name="connsiteY3684" fmla="*/ 1578369 h 3735869"/>
              <a:gd name="connsiteX3685" fmla="*/ 8254170 w 9706874"/>
              <a:gd name="connsiteY3685" fmla="*/ 1566270 h 3735869"/>
              <a:gd name="connsiteX3686" fmla="*/ 7560247 w 9706874"/>
              <a:gd name="connsiteY3686" fmla="*/ 1566270 h 3735869"/>
              <a:gd name="connsiteX3687" fmla="*/ 7552844 w 9706874"/>
              <a:gd name="connsiteY3687" fmla="*/ 1578369 h 3735869"/>
              <a:gd name="connsiteX3688" fmla="*/ 7560247 w 9706874"/>
              <a:gd name="connsiteY3688" fmla="*/ 1566270 h 3735869"/>
              <a:gd name="connsiteX3689" fmla="*/ 7056201 w 9706874"/>
              <a:gd name="connsiteY3689" fmla="*/ 1566270 h 3735869"/>
              <a:gd name="connsiteX3690" fmla="*/ 7048262 w 9706874"/>
              <a:gd name="connsiteY3690" fmla="*/ 1590866 h 3735869"/>
              <a:gd name="connsiteX3691" fmla="*/ 7042967 w 9706874"/>
              <a:gd name="connsiteY3691" fmla="*/ 1576109 h 3735869"/>
              <a:gd name="connsiteX3692" fmla="*/ 7056201 w 9706874"/>
              <a:gd name="connsiteY3692" fmla="*/ 1566270 h 3735869"/>
              <a:gd name="connsiteX3693" fmla="*/ 9134809 w 9706874"/>
              <a:gd name="connsiteY3693" fmla="*/ 1566269 h 3735869"/>
              <a:gd name="connsiteX3694" fmla="*/ 9127406 w 9706874"/>
              <a:gd name="connsiteY3694" fmla="*/ 1578369 h 3735869"/>
              <a:gd name="connsiteX3695" fmla="*/ 9134809 w 9706874"/>
              <a:gd name="connsiteY3695" fmla="*/ 1566269 h 3735869"/>
              <a:gd name="connsiteX3696" fmla="*/ 8235242 w 9706874"/>
              <a:gd name="connsiteY3696" fmla="*/ 1566173 h 3735869"/>
              <a:gd name="connsiteX3697" fmla="*/ 8245932 w 9706874"/>
              <a:gd name="connsiteY3697" fmla="*/ 1576600 h 3735869"/>
              <a:gd name="connsiteX3698" fmla="*/ 8230727 w 9706874"/>
              <a:gd name="connsiteY3698" fmla="*/ 1569648 h 3735869"/>
              <a:gd name="connsiteX3699" fmla="*/ 8235242 w 9706874"/>
              <a:gd name="connsiteY3699" fmla="*/ 1566173 h 3735869"/>
              <a:gd name="connsiteX3700" fmla="*/ 6130028 w 9706874"/>
              <a:gd name="connsiteY3700" fmla="*/ 1566121 h 3735869"/>
              <a:gd name="connsiteX3701" fmla="*/ 6135343 w 9706874"/>
              <a:gd name="connsiteY3701" fmla="*/ 1590418 h 3735869"/>
              <a:gd name="connsiteX3702" fmla="*/ 6164578 w 9706874"/>
              <a:gd name="connsiteY3702" fmla="*/ 1590420 h 3735869"/>
              <a:gd name="connsiteX3703" fmla="*/ 6219949 w 9706874"/>
              <a:gd name="connsiteY3703" fmla="*/ 1592848 h 3735869"/>
              <a:gd name="connsiteX3704" fmla="*/ 6301896 w 9706874"/>
              <a:gd name="connsiteY3704" fmla="*/ 1570980 h 3735869"/>
              <a:gd name="connsiteX3705" fmla="*/ 6130028 w 9706874"/>
              <a:gd name="connsiteY3705" fmla="*/ 1566121 h 3735869"/>
              <a:gd name="connsiteX3706" fmla="*/ 6434345 w 9706874"/>
              <a:gd name="connsiteY3706" fmla="*/ 1566120 h 3735869"/>
              <a:gd name="connsiteX3707" fmla="*/ 6441874 w 9706874"/>
              <a:gd name="connsiteY3707" fmla="*/ 1578269 h 3735869"/>
              <a:gd name="connsiteX3708" fmla="*/ 6434345 w 9706874"/>
              <a:gd name="connsiteY3708" fmla="*/ 1566120 h 3735869"/>
              <a:gd name="connsiteX3709" fmla="*/ 8535711 w 9706874"/>
              <a:gd name="connsiteY3709" fmla="*/ 1565828 h 3735869"/>
              <a:gd name="connsiteX3710" fmla="*/ 8543689 w 9706874"/>
              <a:gd name="connsiteY3710" fmla="*/ 1577975 h 3735869"/>
              <a:gd name="connsiteX3711" fmla="*/ 8535711 w 9706874"/>
              <a:gd name="connsiteY3711" fmla="*/ 1565828 h 3735869"/>
              <a:gd name="connsiteX3712" fmla="*/ 7750707 w 9706874"/>
              <a:gd name="connsiteY3712" fmla="*/ 1565331 h 3735869"/>
              <a:gd name="connsiteX3713" fmla="*/ 7757540 w 9706874"/>
              <a:gd name="connsiteY3713" fmla="*/ 1565830 h 3735869"/>
              <a:gd name="connsiteX3714" fmla="*/ 7734524 w 9706874"/>
              <a:gd name="connsiteY3714" fmla="*/ 1578129 h 3735869"/>
              <a:gd name="connsiteX3715" fmla="*/ 7750707 w 9706874"/>
              <a:gd name="connsiteY3715" fmla="*/ 1565331 h 3735869"/>
              <a:gd name="connsiteX3716" fmla="*/ 8635869 w 9706874"/>
              <a:gd name="connsiteY3716" fmla="*/ 1565330 h 3735869"/>
              <a:gd name="connsiteX3717" fmla="*/ 8642490 w 9706874"/>
              <a:gd name="connsiteY3717" fmla="*/ 1565830 h 3735869"/>
              <a:gd name="connsiteX3718" fmla="*/ 8621438 w 9706874"/>
              <a:gd name="connsiteY3718" fmla="*/ 1578129 h 3735869"/>
              <a:gd name="connsiteX3719" fmla="*/ 8635869 w 9706874"/>
              <a:gd name="connsiteY3719" fmla="*/ 1565330 h 3735869"/>
              <a:gd name="connsiteX3720" fmla="*/ 5836139 w 9706874"/>
              <a:gd name="connsiteY3720" fmla="*/ 1563619 h 3735869"/>
              <a:gd name="connsiteX3721" fmla="*/ 5813305 w 9706874"/>
              <a:gd name="connsiteY3721" fmla="*/ 1567375 h 3735869"/>
              <a:gd name="connsiteX3722" fmla="*/ 5817487 w 9706874"/>
              <a:gd name="connsiteY3722" fmla="*/ 1579294 h 3735869"/>
              <a:gd name="connsiteX3723" fmla="*/ 5849631 w 9706874"/>
              <a:gd name="connsiteY3723" fmla="*/ 1578270 h 3735869"/>
              <a:gd name="connsiteX3724" fmla="*/ 5845007 w 9706874"/>
              <a:gd name="connsiteY3724" fmla="*/ 1566119 h 3735869"/>
              <a:gd name="connsiteX3725" fmla="*/ 7007058 w 9706874"/>
              <a:gd name="connsiteY3725" fmla="*/ 1563367 h 3735869"/>
              <a:gd name="connsiteX3726" fmla="*/ 7009480 w 9706874"/>
              <a:gd name="connsiteY3726" fmla="*/ 1565250 h 3735869"/>
              <a:gd name="connsiteX3727" fmla="*/ 7008859 w 9706874"/>
              <a:gd name="connsiteY3727" fmla="*/ 1564768 h 3735869"/>
              <a:gd name="connsiteX3728" fmla="*/ 5490898 w 9706874"/>
              <a:gd name="connsiteY3728" fmla="*/ 1561646 h 3735869"/>
              <a:gd name="connsiteX3729" fmla="*/ 5475323 w 9706874"/>
              <a:gd name="connsiteY3729" fmla="*/ 1563894 h 3735869"/>
              <a:gd name="connsiteX3730" fmla="*/ 5472223 w 9706874"/>
              <a:gd name="connsiteY3730" fmla="*/ 1565112 h 3735869"/>
              <a:gd name="connsiteX3731" fmla="*/ 5469281 w 9706874"/>
              <a:gd name="connsiteY3731" fmla="*/ 1568329 h 3735869"/>
              <a:gd name="connsiteX3732" fmla="*/ 5469971 w 9706874"/>
              <a:gd name="connsiteY3732" fmla="*/ 1568260 h 3735869"/>
              <a:gd name="connsiteX3733" fmla="*/ 7006825 w 9706874"/>
              <a:gd name="connsiteY3733" fmla="*/ 1560254 h 3735869"/>
              <a:gd name="connsiteX3734" fmla="*/ 7007058 w 9706874"/>
              <a:gd name="connsiteY3734" fmla="*/ 1563367 h 3735869"/>
              <a:gd name="connsiteX3735" fmla="*/ 7007243 w 9706874"/>
              <a:gd name="connsiteY3735" fmla="*/ 1565893 h 3735869"/>
              <a:gd name="connsiteX3736" fmla="*/ 7003896 w 9706874"/>
              <a:gd name="connsiteY3736" fmla="*/ 1561381 h 3735869"/>
              <a:gd name="connsiteX3737" fmla="*/ 7006825 w 9706874"/>
              <a:gd name="connsiteY3737" fmla="*/ 1560254 h 3735869"/>
              <a:gd name="connsiteX3738" fmla="*/ 8310081 w 9706874"/>
              <a:gd name="connsiteY3738" fmla="*/ 1555554 h 3735869"/>
              <a:gd name="connsiteX3739" fmla="*/ 8358250 w 9706874"/>
              <a:gd name="connsiteY3739" fmla="*/ 1606588 h 3735869"/>
              <a:gd name="connsiteX3740" fmla="*/ 8435403 w 9706874"/>
              <a:gd name="connsiteY3740" fmla="*/ 1640881 h 3735869"/>
              <a:gd name="connsiteX3741" fmla="*/ 8347545 w 9706874"/>
              <a:gd name="connsiteY3741" fmla="*/ 1631086 h 3735869"/>
              <a:gd name="connsiteX3742" fmla="*/ 8352895 w 9706874"/>
              <a:gd name="connsiteY3742" fmla="*/ 1623734 h 3735869"/>
              <a:gd name="connsiteX3743" fmla="*/ 8331488 w 9706874"/>
              <a:gd name="connsiteY3743" fmla="*/ 1621283 h 3735869"/>
              <a:gd name="connsiteX3744" fmla="*/ 8323461 w 9706874"/>
              <a:gd name="connsiteY3744" fmla="*/ 1594748 h 3735869"/>
              <a:gd name="connsiteX3745" fmla="*/ 8315433 w 9706874"/>
              <a:gd name="connsiteY3745" fmla="*/ 1611894 h 3735869"/>
              <a:gd name="connsiteX3746" fmla="*/ 8302053 w 9706874"/>
              <a:gd name="connsiteY3746" fmla="*/ 1599647 h 3735869"/>
              <a:gd name="connsiteX3747" fmla="*/ 8299377 w 9706874"/>
              <a:gd name="connsiteY3747" fmla="*/ 1570252 h 3735869"/>
              <a:gd name="connsiteX3748" fmla="*/ 8310081 w 9706874"/>
              <a:gd name="connsiteY3748" fmla="*/ 1555554 h 3735869"/>
              <a:gd name="connsiteX3749" fmla="*/ 665269 w 9706874"/>
              <a:gd name="connsiteY3749" fmla="*/ 1554518 h 3735869"/>
              <a:gd name="connsiteX3750" fmla="*/ 671139 w 9706874"/>
              <a:gd name="connsiteY3750" fmla="*/ 1557635 h 3735869"/>
              <a:gd name="connsiteX3751" fmla="*/ 665269 w 9706874"/>
              <a:gd name="connsiteY3751" fmla="*/ 1554518 h 3735869"/>
              <a:gd name="connsiteX3752" fmla="*/ 8217125 w 9706874"/>
              <a:gd name="connsiteY3752" fmla="*/ 1554488 h 3735869"/>
              <a:gd name="connsiteX3753" fmla="*/ 8230292 w 9706874"/>
              <a:gd name="connsiteY3753" fmla="*/ 1560098 h 3735869"/>
              <a:gd name="connsiteX3754" fmla="*/ 8207283 w 9706874"/>
              <a:gd name="connsiteY3754" fmla="*/ 1560098 h 3735869"/>
              <a:gd name="connsiteX3755" fmla="*/ 8212345 w 9706874"/>
              <a:gd name="connsiteY3755" fmla="*/ 1554837 h 3735869"/>
              <a:gd name="connsiteX3756" fmla="*/ 8217125 w 9706874"/>
              <a:gd name="connsiteY3756" fmla="*/ 1554488 h 3735869"/>
              <a:gd name="connsiteX3757" fmla="*/ 5906793 w 9706874"/>
              <a:gd name="connsiteY3757" fmla="*/ 1554180 h 3735869"/>
              <a:gd name="connsiteX3758" fmla="*/ 5905496 w 9706874"/>
              <a:gd name="connsiteY3758" fmla="*/ 1554276 h 3735869"/>
              <a:gd name="connsiteX3759" fmla="*/ 5906808 w 9706874"/>
              <a:gd name="connsiteY3759" fmla="*/ 1562020 h 3735869"/>
              <a:gd name="connsiteX3760" fmla="*/ 5920949 w 9706874"/>
              <a:gd name="connsiteY3760" fmla="*/ 1566120 h 3735869"/>
              <a:gd name="connsiteX3761" fmla="*/ 5915189 w 9706874"/>
              <a:gd name="connsiteY3761" fmla="*/ 1555489 h 3735869"/>
              <a:gd name="connsiteX3762" fmla="*/ 8078213 w 9706874"/>
              <a:gd name="connsiteY3762" fmla="*/ 1554016 h 3735869"/>
              <a:gd name="connsiteX3763" fmla="*/ 8084922 w 9706874"/>
              <a:gd name="connsiteY3763" fmla="*/ 1564608 h 3735869"/>
              <a:gd name="connsiteX3764" fmla="*/ 8101678 w 9706874"/>
              <a:gd name="connsiteY3764" fmla="*/ 1569284 h 3735869"/>
              <a:gd name="connsiteX3765" fmla="*/ 8161818 w 9706874"/>
              <a:gd name="connsiteY3765" fmla="*/ 1586249 h 3735869"/>
              <a:gd name="connsiteX3766" fmla="*/ 8198324 w 9706874"/>
              <a:gd name="connsiteY3766" fmla="*/ 1603489 h 3735869"/>
              <a:gd name="connsiteX3767" fmla="*/ 8181475 w 9706874"/>
              <a:gd name="connsiteY3767" fmla="*/ 1623192 h 3735869"/>
              <a:gd name="connsiteX3768" fmla="*/ 8041539 w 9706874"/>
              <a:gd name="connsiteY3768" fmla="*/ 1557554 h 3735869"/>
              <a:gd name="connsiteX3769" fmla="*/ 8066975 w 9706874"/>
              <a:gd name="connsiteY3769" fmla="*/ 1560460 h 3735869"/>
              <a:gd name="connsiteX3770" fmla="*/ 8071909 w 9706874"/>
              <a:gd name="connsiteY3770" fmla="*/ 1554640 h 3735869"/>
              <a:gd name="connsiteX3771" fmla="*/ 8078213 w 9706874"/>
              <a:gd name="connsiteY3771" fmla="*/ 1554016 h 3735869"/>
              <a:gd name="connsiteX3772" fmla="*/ 8272331 w 9706874"/>
              <a:gd name="connsiteY3772" fmla="*/ 1553765 h 3735869"/>
              <a:gd name="connsiteX3773" fmla="*/ 8285003 w 9706874"/>
              <a:gd name="connsiteY3773" fmla="*/ 1565865 h 3735869"/>
              <a:gd name="connsiteX3774" fmla="*/ 8269798 w 9706874"/>
              <a:gd name="connsiteY3774" fmla="*/ 1561026 h 3735869"/>
              <a:gd name="connsiteX3775" fmla="*/ 8272331 w 9706874"/>
              <a:gd name="connsiteY3775" fmla="*/ 1553765 h 3735869"/>
              <a:gd name="connsiteX3776" fmla="*/ 6988055 w 9706874"/>
              <a:gd name="connsiteY3776" fmla="*/ 1553764 h 3735869"/>
              <a:gd name="connsiteX3777" fmla="*/ 6995657 w 9706874"/>
              <a:gd name="connsiteY3777" fmla="*/ 1560716 h 3735869"/>
              <a:gd name="connsiteX3778" fmla="*/ 6980452 w 9706874"/>
              <a:gd name="connsiteY3778" fmla="*/ 1553766 h 3735869"/>
              <a:gd name="connsiteX3779" fmla="*/ 6988055 w 9706874"/>
              <a:gd name="connsiteY3779" fmla="*/ 1553764 h 3735869"/>
              <a:gd name="connsiteX3780" fmla="*/ 7647327 w 9706874"/>
              <a:gd name="connsiteY3780" fmla="*/ 1552189 h 3735869"/>
              <a:gd name="connsiteX3781" fmla="*/ 7641311 w 9706874"/>
              <a:gd name="connsiteY3781" fmla="*/ 1563196 h 3735869"/>
              <a:gd name="connsiteX3782" fmla="*/ 7631601 w 9706874"/>
              <a:gd name="connsiteY3782" fmla="*/ 1563757 h 3735869"/>
              <a:gd name="connsiteX3783" fmla="*/ 7631406 w 9706874"/>
              <a:gd name="connsiteY3783" fmla="*/ 1563517 h 3735869"/>
              <a:gd name="connsiteX3784" fmla="*/ 7636295 w 9706874"/>
              <a:gd name="connsiteY3784" fmla="*/ 1553638 h 3735869"/>
              <a:gd name="connsiteX3785" fmla="*/ 7647327 w 9706874"/>
              <a:gd name="connsiteY3785" fmla="*/ 1552189 h 3735869"/>
              <a:gd name="connsiteX3786" fmla="*/ 6583665 w 9706874"/>
              <a:gd name="connsiteY3786" fmla="*/ 1550377 h 3735869"/>
              <a:gd name="connsiteX3787" fmla="*/ 6599076 w 9706874"/>
              <a:gd name="connsiteY3787" fmla="*/ 1565569 h 3735869"/>
              <a:gd name="connsiteX3788" fmla="*/ 6560439 w 9706874"/>
              <a:gd name="connsiteY3788" fmla="*/ 1553416 h 3735869"/>
              <a:gd name="connsiteX3789" fmla="*/ 6583665 w 9706874"/>
              <a:gd name="connsiteY3789" fmla="*/ 1550377 h 3735869"/>
              <a:gd name="connsiteX3790" fmla="*/ 8342204 w 9706874"/>
              <a:gd name="connsiteY3790" fmla="*/ 1550023 h 3735869"/>
              <a:gd name="connsiteX3791" fmla="*/ 8342145 w 9706874"/>
              <a:gd name="connsiteY3791" fmla="*/ 1550084 h 3735869"/>
              <a:gd name="connsiteX3792" fmla="*/ 8340474 w 9706874"/>
              <a:gd name="connsiteY3792" fmla="*/ 1551786 h 3735869"/>
              <a:gd name="connsiteX3793" fmla="*/ 8345205 w 9706874"/>
              <a:gd name="connsiteY3793" fmla="*/ 1546966 h 3735869"/>
              <a:gd name="connsiteX3794" fmla="*/ 8344928 w 9706874"/>
              <a:gd name="connsiteY3794" fmla="*/ 1547249 h 3735869"/>
              <a:gd name="connsiteX3795" fmla="*/ 8342204 w 9706874"/>
              <a:gd name="connsiteY3795" fmla="*/ 1550023 h 3735869"/>
              <a:gd name="connsiteX3796" fmla="*/ 8246355 w 9706874"/>
              <a:gd name="connsiteY3796" fmla="*/ 1544835 h 3735869"/>
              <a:gd name="connsiteX3797" fmla="*/ 8269371 w 9706874"/>
              <a:gd name="connsiteY3797" fmla="*/ 1549820 h 3735869"/>
              <a:gd name="connsiteX3798" fmla="*/ 8246355 w 9706874"/>
              <a:gd name="connsiteY3798" fmla="*/ 1544835 h 3735869"/>
              <a:gd name="connsiteX3799" fmla="*/ 8052953 w 9706874"/>
              <a:gd name="connsiteY3799" fmla="*/ 1544834 h 3735869"/>
              <a:gd name="connsiteX3800" fmla="*/ 8066187 w 9706874"/>
              <a:gd name="connsiteY3800" fmla="*/ 1549676 h 3735869"/>
              <a:gd name="connsiteX3801" fmla="*/ 8052953 w 9706874"/>
              <a:gd name="connsiteY3801" fmla="*/ 1544834 h 3735869"/>
              <a:gd name="connsiteX3802" fmla="*/ 6908171 w 9706874"/>
              <a:gd name="connsiteY3802" fmla="*/ 1543580 h 3735869"/>
              <a:gd name="connsiteX3803" fmla="*/ 6923377 w 9706874"/>
              <a:gd name="connsiteY3803" fmla="*/ 1552847 h 3735869"/>
              <a:gd name="connsiteX3804" fmla="*/ 6908171 w 9706874"/>
              <a:gd name="connsiteY3804" fmla="*/ 1543580 h 3735869"/>
              <a:gd name="connsiteX3805" fmla="*/ 8288499 w 9706874"/>
              <a:gd name="connsiteY3805" fmla="*/ 1539689 h 3735869"/>
              <a:gd name="connsiteX3806" fmla="*/ 8280688 w 9706874"/>
              <a:gd name="connsiteY3806" fmla="*/ 1551786 h 3735869"/>
              <a:gd name="connsiteX3807" fmla="*/ 8288499 w 9706874"/>
              <a:gd name="connsiteY3807" fmla="*/ 1539689 h 3735869"/>
              <a:gd name="connsiteX3808" fmla="*/ 8016356 w 9706874"/>
              <a:gd name="connsiteY3808" fmla="*/ 1539688 h 3735869"/>
              <a:gd name="connsiteX3809" fmla="*/ 8000310 w 9706874"/>
              <a:gd name="connsiteY3809" fmla="*/ 1551273 h 3735869"/>
              <a:gd name="connsiteX3810" fmla="*/ 8016356 w 9706874"/>
              <a:gd name="connsiteY3810" fmla="*/ 1539688 h 3735869"/>
              <a:gd name="connsiteX3811" fmla="*/ 7500966 w 9706874"/>
              <a:gd name="connsiteY3811" fmla="*/ 1539688 h 3735869"/>
              <a:gd name="connsiteX3812" fmla="*/ 7493152 w 9706874"/>
              <a:gd name="connsiteY3812" fmla="*/ 1551785 h 3735869"/>
              <a:gd name="connsiteX3813" fmla="*/ 7500966 w 9706874"/>
              <a:gd name="connsiteY3813" fmla="*/ 1539688 h 3735869"/>
              <a:gd name="connsiteX3814" fmla="*/ 6293301 w 9706874"/>
              <a:gd name="connsiteY3814" fmla="*/ 1539687 h 3735869"/>
              <a:gd name="connsiteX3815" fmla="*/ 6301115 w 9706874"/>
              <a:gd name="connsiteY3815" fmla="*/ 1551786 h 3735869"/>
              <a:gd name="connsiteX3816" fmla="*/ 6293301 w 9706874"/>
              <a:gd name="connsiteY3816" fmla="*/ 1539687 h 3735869"/>
              <a:gd name="connsiteX3817" fmla="*/ 8207051 w 9706874"/>
              <a:gd name="connsiteY3817" fmla="*/ 1537692 h 3735869"/>
              <a:gd name="connsiteX3818" fmla="*/ 8212675 w 9706874"/>
              <a:gd name="connsiteY3818" fmla="*/ 1545406 h 3735869"/>
              <a:gd name="connsiteX3819" fmla="*/ 8207051 w 9706874"/>
              <a:gd name="connsiteY3819" fmla="*/ 1537692 h 3735869"/>
              <a:gd name="connsiteX3820" fmla="*/ 5582546 w 9706874"/>
              <a:gd name="connsiteY3820" fmla="*/ 1537153 h 3735869"/>
              <a:gd name="connsiteX3821" fmla="*/ 5576258 w 9706874"/>
              <a:gd name="connsiteY3821" fmla="*/ 1538172 h 3735869"/>
              <a:gd name="connsiteX3822" fmla="*/ 5534324 w 9706874"/>
              <a:gd name="connsiteY3822" fmla="*/ 1543814 h 3735869"/>
              <a:gd name="connsiteX3823" fmla="*/ 5491756 w 9706874"/>
              <a:gd name="connsiteY3823" fmla="*/ 1550207 h 3735869"/>
              <a:gd name="connsiteX3824" fmla="*/ 5486175 w 9706874"/>
              <a:gd name="connsiteY3824" fmla="*/ 1552825 h 3735869"/>
              <a:gd name="connsiteX3825" fmla="*/ 5498131 w 9706874"/>
              <a:gd name="connsiteY3825" fmla="*/ 1551346 h 3735869"/>
              <a:gd name="connsiteX3826" fmla="*/ 5501911 w 9706874"/>
              <a:gd name="connsiteY3826" fmla="*/ 1553456 h 3735869"/>
              <a:gd name="connsiteX3827" fmla="*/ 5500650 w 9706874"/>
              <a:gd name="connsiteY3827" fmla="*/ 1553951 h 3735869"/>
              <a:gd name="connsiteX3828" fmla="*/ 5528214 w 9706874"/>
              <a:gd name="connsiteY3828" fmla="*/ 1549866 h 3735869"/>
              <a:gd name="connsiteX3829" fmla="*/ 5539482 w 9706874"/>
              <a:gd name="connsiteY3829" fmla="*/ 1548509 h 3735869"/>
              <a:gd name="connsiteX3830" fmla="*/ 7991613 w 9706874"/>
              <a:gd name="connsiteY3830" fmla="*/ 1530754 h 3735869"/>
              <a:gd name="connsiteX3831" fmla="*/ 7983516 w 9706874"/>
              <a:gd name="connsiteY3831" fmla="*/ 1551800 h 3735869"/>
              <a:gd name="connsiteX3832" fmla="*/ 7967324 w 9706874"/>
              <a:gd name="connsiteY3832" fmla="*/ 1530755 h 3735869"/>
              <a:gd name="connsiteX3833" fmla="*/ 7991613 w 9706874"/>
              <a:gd name="connsiteY3833" fmla="*/ 1530754 h 3735869"/>
              <a:gd name="connsiteX3834" fmla="*/ 8570811 w 9706874"/>
              <a:gd name="connsiteY3834" fmla="*/ 1529316 h 3735869"/>
              <a:gd name="connsiteX3835" fmla="*/ 8569657 w 9706874"/>
              <a:gd name="connsiteY3835" fmla="*/ 1530743 h 3735869"/>
              <a:gd name="connsiteX3836" fmla="*/ 8568693 w 9706874"/>
              <a:gd name="connsiteY3836" fmla="*/ 1531933 h 3735869"/>
              <a:gd name="connsiteX3837" fmla="*/ 8550457 w 9706874"/>
              <a:gd name="connsiteY3837" fmla="*/ 1526973 h 3735869"/>
              <a:gd name="connsiteX3838" fmla="*/ 8552630 w 9706874"/>
              <a:gd name="connsiteY3838" fmla="*/ 1531066 h 3735869"/>
              <a:gd name="connsiteX3839" fmla="*/ 8551297 w 9706874"/>
              <a:gd name="connsiteY3839" fmla="*/ 1532329 h 3735869"/>
              <a:gd name="connsiteX3840" fmla="*/ 8549102 w 9706874"/>
              <a:gd name="connsiteY3840" fmla="*/ 1534413 h 3735869"/>
              <a:gd name="connsiteX3841" fmla="*/ 8545248 w 9706874"/>
              <a:gd name="connsiteY3841" fmla="*/ 1531066 h 3735869"/>
              <a:gd name="connsiteX3842" fmla="*/ 8550457 w 9706874"/>
              <a:gd name="connsiteY3842" fmla="*/ 1526973 h 3735869"/>
              <a:gd name="connsiteX3843" fmla="*/ 8572742 w 9706874"/>
              <a:gd name="connsiteY3843" fmla="*/ 1526935 h 3735869"/>
              <a:gd name="connsiteX3844" fmla="*/ 8570811 w 9706874"/>
              <a:gd name="connsiteY3844" fmla="*/ 1529316 h 3735869"/>
              <a:gd name="connsiteX3845" fmla="*/ 8571660 w 9706874"/>
              <a:gd name="connsiteY3845" fmla="*/ 1528269 h 3735869"/>
              <a:gd name="connsiteX3846" fmla="*/ 8573440 w 9706874"/>
              <a:gd name="connsiteY3846" fmla="*/ 1526072 h 3735869"/>
              <a:gd name="connsiteX3847" fmla="*/ 8573367 w 9706874"/>
              <a:gd name="connsiteY3847" fmla="*/ 1526164 h 3735869"/>
              <a:gd name="connsiteX3848" fmla="*/ 8572742 w 9706874"/>
              <a:gd name="connsiteY3848" fmla="*/ 1526935 h 3735869"/>
              <a:gd name="connsiteX3849" fmla="*/ 9178200 w 9706874"/>
              <a:gd name="connsiteY3849" fmla="*/ 1523432 h 3735869"/>
              <a:gd name="connsiteX3850" fmla="*/ 9183197 w 9706874"/>
              <a:gd name="connsiteY3850" fmla="*/ 1524398 h 3735869"/>
              <a:gd name="connsiteX3851" fmla="*/ 9177487 w 9706874"/>
              <a:gd name="connsiteY3851" fmla="*/ 1532113 h 3735869"/>
              <a:gd name="connsiteX3852" fmla="*/ 9178200 w 9706874"/>
              <a:gd name="connsiteY3852" fmla="*/ 1523432 h 3735869"/>
              <a:gd name="connsiteX3853" fmla="*/ 9277151 w 9706874"/>
              <a:gd name="connsiteY3853" fmla="*/ 1523432 h 3735869"/>
              <a:gd name="connsiteX3854" fmla="*/ 9282114 w 9706874"/>
              <a:gd name="connsiteY3854" fmla="*/ 1524398 h 3735869"/>
              <a:gd name="connsiteX3855" fmla="*/ 9276443 w 9706874"/>
              <a:gd name="connsiteY3855" fmla="*/ 1532112 h 3735869"/>
              <a:gd name="connsiteX3856" fmla="*/ 9277151 w 9706874"/>
              <a:gd name="connsiteY3856" fmla="*/ 1523432 h 3735869"/>
              <a:gd name="connsiteX3857" fmla="*/ 8146315 w 9706874"/>
              <a:gd name="connsiteY3857" fmla="*/ 1519827 h 3735869"/>
              <a:gd name="connsiteX3858" fmla="*/ 8138910 w 9706874"/>
              <a:gd name="connsiteY3858" fmla="*/ 1531913 h 3735869"/>
              <a:gd name="connsiteX3859" fmla="*/ 8146315 w 9706874"/>
              <a:gd name="connsiteY3859" fmla="*/ 1519827 h 3735869"/>
              <a:gd name="connsiteX3860" fmla="*/ 7949452 w 9706874"/>
              <a:gd name="connsiteY3860" fmla="*/ 1517106 h 3735869"/>
              <a:gd name="connsiteX3861" fmla="*/ 7958606 w 9706874"/>
              <a:gd name="connsiteY3861" fmla="*/ 1530301 h 3735869"/>
              <a:gd name="connsiteX3862" fmla="*/ 7936400 w 9706874"/>
              <a:gd name="connsiteY3862" fmla="*/ 1518305 h 3735869"/>
              <a:gd name="connsiteX3863" fmla="*/ 7949452 w 9706874"/>
              <a:gd name="connsiteY3863" fmla="*/ 1517106 h 3735869"/>
              <a:gd name="connsiteX3864" fmla="*/ 5827283 w 9706874"/>
              <a:gd name="connsiteY3864" fmla="*/ 1516513 h 3735869"/>
              <a:gd name="connsiteX3865" fmla="*/ 5822228 w 9706874"/>
              <a:gd name="connsiteY3865" fmla="*/ 1518922 h 3735869"/>
              <a:gd name="connsiteX3866" fmla="*/ 5826154 w 9706874"/>
              <a:gd name="connsiteY3866" fmla="*/ 1520357 h 3735869"/>
              <a:gd name="connsiteX3867" fmla="*/ 6846550 w 9706874"/>
              <a:gd name="connsiteY3867" fmla="*/ 1515842 h 3735869"/>
              <a:gd name="connsiteX3868" fmla="*/ 6872212 w 9706874"/>
              <a:gd name="connsiteY3868" fmla="*/ 1520155 h 3735869"/>
              <a:gd name="connsiteX3869" fmla="*/ 6880175 w 9706874"/>
              <a:gd name="connsiteY3869" fmla="*/ 1563590 h 3735869"/>
              <a:gd name="connsiteX3870" fmla="*/ 6896104 w 9706874"/>
              <a:gd name="connsiteY3870" fmla="*/ 1531928 h 3735869"/>
              <a:gd name="connsiteX3871" fmla="*/ 6896103 w 9706874"/>
              <a:gd name="connsiteY3871" fmla="*/ 1566028 h 3735869"/>
              <a:gd name="connsiteX3872" fmla="*/ 6912032 w 9706874"/>
              <a:gd name="connsiteY3872" fmla="*/ 1570898 h 3735869"/>
              <a:gd name="connsiteX3873" fmla="*/ 6948752 w 9706874"/>
              <a:gd name="connsiteY3873" fmla="*/ 1585512 h 3735869"/>
              <a:gd name="connsiteX3874" fmla="*/ 6840798 w 9706874"/>
              <a:gd name="connsiteY3874" fmla="*/ 1570898 h 3735869"/>
              <a:gd name="connsiteX3875" fmla="*/ 6824870 w 9706874"/>
              <a:gd name="connsiteY3875" fmla="*/ 1529492 h 3735869"/>
              <a:gd name="connsiteX3876" fmla="*/ 6846550 w 9706874"/>
              <a:gd name="connsiteY3876" fmla="*/ 1515842 h 3735869"/>
              <a:gd name="connsiteX3877" fmla="*/ 5772998 w 9706874"/>
              <a:gd name="connsiteY3877" fmla="*/ 1514623 h 3735869"/>
              <a:gd name="connsiteX3878" fmla="*/ 5765492 w 9706874"/>
              <a:gd name="connsiteY3878" fmla="*/ 1516959 h 3735869"/>
              <a:gd name="connsiteX3879" fmla="*/ 5766019 w 9706874"/>
              <a:gd name="connsiteY3879" fmla="*/ 1524105 h 3735869"/>
              <a:gd name="connsiteX3880" fmla="*/ 5769724 w 9706874"/>
              <a:gd name="connsiteY3880" fmla="*/ 1528351 h 3735869"/>
              <a:gd name="connsiteX3881" fmla="*/ 5772998 w 9706874"/>
              <a:gd name="connsiteY3881" fmla="*/ 1527054 h 3735869"/>
              <a:gd name="connsiteX3882" fmla="*/ 8897888 w 9706874"/>
              <a:gd name="connsiteY3882" fmla="*/ 1507939 h 3735869"/>
              <a:gd name="connsiteX3883" fmla="*/ 8904909 w 9706874"/>
              <a:gd name="connsiteY3883" fmla="*/ 1519622 h 3735869"/>
              <a:gd name="connsiteX3884" fmla="*/ 8888862 w 9706874"/>
              <a:gd name="connsiteY3884" fmla="*/ 1514638 h 3735869"/>
              <a:gd name="connsiteX3885" fmla="*/ 8897888 w 9706874"/>
              <a:gd name="connsiteY3885" fmla="*/ 1507939 h 3735869"/>
              <a:gd name="connsiteX3886" fmla="*/ 9263639 w 9706874"/>
              <a:gd name="connsiteY3886" fmla="*/ 1507535 h 3735869"/>
              <a:gd name="connsiteX3887" fmla="*/ 9255825 w 9706874"/>
              <a:gd name="connsiteY3887" fmla="*/ 1519620 h 3735869"/>
              <a:gd name="connsiteX3888" fmla="*/ 9263639 w 9706874"/>
              <a:gd name="connsiteY3888" fmla="*/ 1507535 h 3735869"/>
              <a:gd name="connsiteX3889" fmla="*/ 7410690 w 9706874"/>
              <a:gd name="connsiteY3889" fmla="*/ 1507535 h 3735869"/>
              <a:gd name="connsiteX3890" fmla="*/ 7424656 w 9706874"/>
              <a:gd name="connsiteY3890" fmla="*/ 1511902 h 3735869"/>
              <a:gd name="connsiteX3891" fmla="*/ 7413484 w 9706874"/>
              <a:gd name="connsiteY3891" fmla="*/ 1528573 h 3735869"/>
              <a:gd name="connsiteX3892" fmla="*/ 7410690 w 9706874"/>
              <a:gd name="connsiteY3892" fmla="*/ 1507535 h 3735869"/>
              <a:gd name="connsiteX3893" fmla="*/ 7206112 w 9706874"/>
              <a:gd name="connsiteY3893" fmla="*/ 1507535 h 3735869"/>
              <a:gd name="connsiteX3894" fmla="*/ 7206114 w 9706874"/>
              <a:gd name="connsiteY3894" fmla="*/ 1519620 h 3735869"/>
              <a:gd name="connsiteX3895" fmla="*/ 7206112 w 9706874"/>
              <a:gd name="connsiteY3895" fmla="*/ 1507535 h 3735869"/>
              <a:gd name="connsiteX3896" fmla="*/ 6309359 w 9706874"/>
              <a:gd name="connsiteY3896" fmla="*/ 1507535 h 3735869"/>
              <a:gd name="connsiteX3897" fmla="*/ 6301546 w 9706874"/>
              <a:gd name="connsiteY3897" fmla="*/ 1519620 h 3735869"/>
              <a:gd name="connsiteX3898" fmla="*/ 6309359 w 9706874"/>
              <a:gd name="connsiteY3898" fmla="*/ 1507535 h 3735869"/>
              <a:gd name="connsiteX3899" fmla="*/ 9510989 w 9706874"/>
              <a:gd name="connsiteY3899" fmla="*/ 1507535 h 3735869"/>
              <a:gd name="connsiteX3900" fmla="*/ 9505281 w 9706874"/>
              <a:gd name="connsiteY3900" fmla="*/ 1519620 h 3735869"/>
              <a:gd name="connsiteX3901" fmla="*/ 9510989 w 9706874"/>
              <a:gd name="connsiteY3901" fmla="*/ 1507535 h 3735869"/>
              <a:gd name="connsiteX3902" fmla="*/ 8406352 w 9706874"/>
              <a:gd name="connsiteY3902" fmla="*/ 1505506 h 3735869"/>
              <a:gd name="connsiteX3903" fmla="*/ 8405635 w 9706874"/>
              <a:gd name="connsiteY3903" fmla="*/ 1507547 h 3735869"/>
              <a:gd name="connsiteX3904" fmla="*/ 8404658 w 9706874"/>
              <a:gd name="connsiteY3904" fmla="*/ 1510321 h 3735869"/>
              <a:gd name="connsiteX3905" fmla="*/ 6556960 w 9706874"/>
              <a:gd name="connsiteY3905" fmla="*/ 1503976 h 3735869"/>
              <a:gd name="connsiteX3906" fmla="*/ 6544648 w 9706874"/>
              <a:gd name="connsiteY3906" fmla="*/ 1504342 h 3735869"/>
              <a:gd name="connsiteX3907" fmla="*/ 6505542 w 9706874"/>
              <a:gd name="connsiteY3907" fmla="*/ 1505904 h 3735869"/>
              <a:gd name="connsiteX3908" fmla="*/ 6507489 w 9706874"/>
              <a:gd name="connsiteY3908" fmla="*/ 1509727 h 3735869"/>
              <a:gd name="connsiteX3909" fmla="*/ 6516293 w 9706874"/>
              <a:gd name="connsiteY3909" fmla="*/ 1513068 h 3735869"/>
              <a:gd name="connsiteX3910" fmla="*/ 6537168 w 9706874"/>
              <a:gd name="connsiteY3910" fmla="*/ 1512763 h 3735869"/>
              <a:gd name="connsiteX3911" fmla="*/ 8384187 w 9706874"/>
              <a:gd name="connsiteY3911" fmla="*/ 1503792 h 3735869"/>
              <a:gd name="connsiteX3912" fmla="*/ 8394704 w 9706874"/>
              <a:gd name="connsiteY3912" fmla="*/ 1505742 h 3735869"/>
              <a:gd name="connsiteX3913" fmla="*/ 8404658 w 9706874"/>
              <a:gd name="connsiteY3913" fmla="*/ 1510321 h 3735869"/>
              <a:gd name="connsiteX3914" fmla="*/ 8404811 w 9706874"/>
              <a:gd name="connsiteY3914" fmla="*/ 1510391 h 3735869"/>
              <a:gd name="connsiteX3915" fmla="*/ 8410021 w 9706874"/>
              <a:gd name="connsiteY3915" fmla="*/ 1515189 h 3735869"/>
              <a:gd name="connsiteX3916" fmla="*/ 8363567 w 9706874"/>
              <a:gd name="connsiteY3916" fmla="*/ 1515189 h 3735869"/>
              <a:gd name="connsiteX3917" fmla="*/ 8384187 w 9706874"/>
              <a:gd name="connsiteY3917" fmla="*/ 1503792 h 3735869"/>
              <a:gd name="connsiteX3918" fmla="*/ 8407363 w 9706874"/>
              <a:gd name="connsiteY3918" fmla="*/ 1502630 h 3735869"/>
              <a:gd name="connsiteX3919" fmla="*/ 8406720 w 9706874"/>
              <a:gd name="connsiteY3919" fmla="*/ 1504464 h 3735869"/>
              <a:gd name="connsiteX3920" fmla="*/ 8406352 w 9706874"/>
              <a:gd name="connsiteY3920" fmla="*/ 1505506 h 3735869"/>
              <a:gd name="connsiteX3921" fmla="*/ 8407717 w 9706874"/>
              <a:gd name="connsiteY3921" fmla="*/ 1501630 h 3735869"/>
              <a:gd name="connsiteX3922" fmla="*/ 8407369 w 9706874"/>
              <a:gd name="connsiteY3922" fmla="*/ 1502616 h 3735869"/>
              <a:gd name="connsiteX3923" fmla="*/ 8407363 w 9706874"/>
              <a:gd name="connsiteY3923" fmla="*/ 1502630 h 3735869"/>
              <a:gd name="connsiteX3924" fmla="*/ 8647534 w 9706874"/>
              <a:gd name="connsiteY3924" fmla="*/ 1500966 h 3735869"/>
              <a:gd name="connsiteX3925" fmla="*/ 8646189 w 9706874"/>
              <a:gd name="connsiteY3925" fmla="*/ 1509546 h 3735869"/>
              <a:gd name="connsiteX3926" fmla="*/ 8647880 w 9706874"/>
              <a:gd name="connsiteY3926" fmla="*/ 1511700 h 3735869"/>
              <a:gd name="connsiteX3927" fmla="*/ 8648362 w 9706874"/>
              <a:gd name="connsiteY3927" fmla="*/ 1506310 h 3735869"/>
              <a:gd name="connsiteX3928" fmla="*/ 8653324 w 9706874"/>
              <a:gd name="connsiteY3928" fmla="*/ 1507420 h 3735869"/>
              <a:gd name="connsiteX3929" fmla="*/ 8650682 w 9706874"/>
              <a:gd name="connsiteY3929" fmla="*/ 1509790 h 3735869"/>
              <a:gd name="connsiteX3930" fmla="*/ 8648695 w 9706874"/>
              <a:gd name="connsiteY3930" fmla="*/ 1512734 h 3735869"/>
              <a:gd name="connsiteX3931" fmla="*/ 8651860 w 9706874"/>
              <a:gd name="connsiteY3931" fmla="*/ 1516760 h 3735869"/>
              <a:gd name="connsiteX3932" fmla="*/ 8666701 w 9706874"/>
              <a:gd name="connsiteY3932" fmla="*/ 1525267 h 3735869"/>
              <a:gd name="connsiteX3933" fmla="*/ 8719994 w 9706874"/>
              <a:gd name="connsiteY3933" fmla="*/ 1539846 h 3735869"/>
              <a:gd name="connsiteX3934" fmla="*/ 8675115 w 9706874"/>
              <a:gd name="connsiteY3934" fmla="*/ 1517976 h 3735869"/>
              <a:gd name="connsiteX3935" fmla="*/ 8647534 w 9706874"/>
              <a:gd name="connsiteY3935" fmla="*/ 1500966 h 3735869"/>
              <a:gd name="connsiteX3936" fmla="*/ 7797038 w 9706874"/>
              <a:gd name="connsiteY3936" fmla="*/ 1498394 h 3735869"/>
              <a:gd name="connsiteX3937" fmla="*/ 7804418 w 9706874"/>
              <a:gd name="connsiteY3937" fmla="*/ 1510492 h 3735869"/>
              <a:gd name="connsiteX3938" fmla="*/ 7797038 w 9706874"/>
              <a:gd name="connsiteY3938" fmla="*/ 1498394 h 3735869"/>
              <a:gd name="connsiteX3939" fmla="*/ 8878838 w 9706874"/>
              <a:gd name="connsiteY3939" fmla="*/ 1498392 h 3735869"/>
              <a:gd name="connsiteX3940" fmla="*/ 8867585 w 9706874"/>
              <a:gd name="connsiteY3940" fmla="*/ 1510492 h 3735869"/>
              <a:gd name="connsiteX3941" fmla="*/ 8878838 w 9706874"/>
              <a:gd name="connsiteY3941" fmla="*/ 1498392 h 3735869"/>
              <a:gd name="connsiteX3942" fmla="*/ 7868367 w 9706874"/>
              <a:gd name="connsiteY3942" fmla="*/ 1497412 h 3735869"/>
              <a:gd name="connsiteX3943" fmla="*/ 7884413 w 9706874"/>
              <a:gd name="connsiteY3943" fmla="*/ 1506938 h 3735869"/>
              <a:gd name="connsiteX3944" fmla="*/ 7868367 w 9706874"/>
              <a:gd name="connsiteY3944" fmla="*/ 1497412 h 3735869"/>
              <a:gd name="connsiteX3945" fmla="*/ 8304720 w 9706874"/>
              <a:gd name="connsiteY3945" fmla="*/ 1496818 h 3735869"/>
              <a:gd name="connsiteX3946" fmla="*/ 8321456 w 9706874"/>
              <a:gd name="connsiteY3946" fmla="*/ 1551787 h 3735869"/>
              <a:gd name="connsiteX3947" fmla="*/ 8280079 w 9706874"/>
              <a:gd name="connsiteY3947" fmla="*/ 1525307 h 3735869"/>
              <a:gd name="connsiteX3948" fmla="*/ 8304720 w 9706874"/>
              <a:gd name="connsiteY3948" fmla="*/ 1496818 h 3735869"/>
              <a:gd name="connsiteX3949" fmla="*/ 8086909 w 9706874"/>
              <a:gd name="connsiteY3949" fmla="*/ 1496774 h 3735869"/>
              <a:gd name="connsiteX3950" fmla="*/ 8097458 w 9706874"/>
              <a:gd name="connsiteY3950" fmla="*/ 1503005 h 3735869"/>
              <a:gd name="connsiteX3951" fmla="*/ 8074443 w 9706874"/>
              <a:gd name="connsiteY3951" fmla="*/ 1510481 h 3735869"/>
              <a:gd name="connsiteX3952" fmla="*/ 8074443 w 9706874"/>
              <a:gd name="connsiteY3952" fmla="*/ 1498020 h 3735869"/>
              <a:gd name="connsiteX3953" fmla="*/ 8086909 w 9706874"/>
              <a:gd name="connsiteY3953" fmla="*/ 1496774 h 3735869"/>
              <a:gd name="connsiteX3954" fmla="*/ 5503998 w 9706874"/>
              <a:gd name="connsiteY3954" fmla="*/ 1496514 h 3735869"/>
              <a:gd name="connsiteX3955" fmla="*/ 5498509 w 9706874"/>
              <a:gd name="connsiteY3955" fmla="*/ 1497010 h 3735869"/>
              <a:gd name="connsiteX3956" fmla="*/ 5489748 w 9706874"/>
              <a:gd name="connsiteY3956" fmla="*/ 1500767 h 3735869"/>
              <a:gd name="connsiteX3957" fmla="*/ 5485269 w 9706874"/>
              <a:gd name="connsiteY3957" fmla="*/ 1502159 h 3735869"/>
              <a:gd name="connsiteX3958" fmla="*/ 5490276 w 9706874"/>
              <a:gd name="connsiteY3958" fmla="*/ 1501173 h 3735869"/>
              <a:gd name="connsiteX3959" fmla="*/ 7755780 w 9706874"/>
              <a:gd name="connsiteY3959" fmla="*/ 1495194 h 3735869"/>
              <a:gd name="connsiteX3960" fmla="*/ 7771013 w 9706874"/>
              <a:gd name="connsiteY3960" fmla="*/ 1497629 h 3735869"/>
              <a:gd name="connsiteX3961" fmla="*/ 7746730 w 9706874"/>
              <a:gd name="connsiteY3961" fmla="*/ 1507373 h 3735869"/>
              <a:gd name="connsiteX3962" fmla="*/ 7755780 w 9706874"/>
              <a:gd name="connsiteY3962" fmla="*/ 1495194 h 3735869"/>
              <a:gd name="connsiteX3963" fmla="*/ 8097692 w 9706874"/>
              <a:gd name="connsiteY3963" fmla="*/ 1493004 h 3735869"/>
              <a:gd name="connsiteX3964" fmla="*/ 8095933 w 9706874"/>
              <a:gd name="connsiteY3964" fmla="*/ 1498004 h 3735869"/>
              <a:gd name="connsiteX3965" fmla="*/ 8096973 w 9706874"/>
              <a:gd name="connsiteY3965" fmla="*/ 1495045 h 3735869"/>
              <a:gd name="connsiteX3966" fmla="*/ 8098078 w 9706874"/>
              <a:gd name="connsiteY3966" fmla="*/ 1491906 h 3735869"/>
              <a:gd name="connsiteX3967" fmla="*/ 8097692 w 9706874"/>
              <a:gd name="connsiteY3967" fmla="*/ 1493004 h 3735869"/>
              <a:gd name="connsiteX3968" fmla="*/ 8098058 w 9706874"/>
              <a:gd name="connsiteY3968" fmla="*/ 1491961 h 3735869"/>
              <a:gd name="connsiteX3969" fmla="*/ 8097885 w 9706874"/>
              <a:gd name="connsiteY3969" fmla="*/ 1491249 h 3735869"/>
              <a:gd name="connsiteX3970" fmla="*/ 8098283 w 9706874"/>
              <a:gd name="connsiteY3970" fmla="*/ 1491320 h 3735869"/>
              <a:gd name="connsiteX3971" fmla="*/ 8102617 w 9706874"/>
              <a:gd name="connsiteY3971" fmla="*/ 1492094 h 3735869"/>
              <a:gd name="connsiteX3972" fmla="*/ 8103294 w 9706874"/>
              <a:gd name="connsiteY3972" fmla="*/ 1498017 h 3735869"/>
              <a:gd name="connsiteX3973" fmla="*/ 8098179 w 9706874"/>
              <a:gd name="connsiteY3973" fmla="*/ 1491616 h 3735869"/>
              <a:gd name="connsiteX3974" fmla="*/ 8098179 w 9706874"/>
              <a:gd name="connsiteY3974" fmla="*/ 1491617 h 3735869"/>
              <a:gd name="connsiteX3975" fmla="*/ 8099055 w 9706874"/>
              <a:gd name="connsiteY3975" fmla="*/ 1489126 h 3735869"/>
              <a:gd name="connsiteX3976" fmla="*/ 8098709 w 9706874"/>
              <a:gd name="connsiteY3976" fmla="*/ 1490112 h 3735869"/>
              <a:gd name="connsiteX3977" fmla="*/ 8098283 w 9706874"/>
              <a:gd name="connsiteY3977" fmla="*/ 1491320 h 3735869"/>
              <a:gd name="connsiteX3978" fmla="*/ 7517268 w 9706874"/>
              <a:gd name="connsiteY3978" fmla="*/ 1485890 h 3735869"/>
              <a:gd name="connsiteX3979" fmla="*/ 7509866 w 9706874"/>
              <a:gd name="connsiteY3979" fmla="*/ 1497991 h 3735869"/>
              <a:gd name="connsiteX3980" fmla="*/ 7517268 w 9706874"/>
              <a:gd name="connsiteY3980" fmla="*/ 1485890 h 3735869"/>
              <a:gd name="connsiteX3981" fmla="*/ 8144257 w 9706874"/>
              <a:gd name="connsiteY3981" fmla="*/ 1485890 h 3735869"/>
              <a:gd name="connsiteX3982" fmla="*/ 8162971 w 9706874"/>
              <a:gd name="connsiteY3982" fmla="*/ 1495714 h 3735869"/>
              <a:gd name="connsiteX3983" fmla="*/ 8192374 w 9706874"/>
              <a:gd name="connsiteY3983" fmla="*/ 1507994 h 3735869"/>
              <a:gd name="connsiteX3984" fmla="*/ 8221784 w 9706874"/>
              <a:gd name="connsiteY3984" fmla="*/ 1522730 h 3735869"/>
              <a:gd name="connsiteX3985" fmla="*/ 8240050 w 9706874"/>
              <a:gd name="connsiteY3985" fmla="*/ 1532146 h 3735869"/>
              <a:gd name="connsiteX3986" fmla="*/ 8240048 w 9706874"/>
              <a:gd name="connsiteY3986" fmla="*/ 1544426 h 3735869"/>
              <a:gd name="connsiteX3987" fmla="*/ 8213762 w 9706874"/>
              <a:gd name="connsiteY3987" fmla="*/ 1544426 h 3735869"/>
              <a:gd name="connsiteX3988" fmla="*/ 8192375 w 9706874"/>
              <a:gd name="connsiteY3988" fmla="*/ 1529690 h 3735869"/>
              <a:gd name="connsiteX3989" fmla="*/ 8138910 w 9706874"/>
              <a:gd name="connsiteY3989" fmla="*/ 1510450 h 3735869"/>
              <a:gd name="connsiteX3990" fmla="*/ 8144257 w 9706874"/>
              <a:gd name="connsiteY3990" fmla="*/ 1485890 h 3735869"/>
              <a:gd name="connsiteX3991" fmla="*/ 5868133 w 9706874"/>
              <a:gd name="connsiteY3991" fmla="*/ 1485368 h 3735869"/>
              <a:gd name="connsiteX3992" fmla="*/ 5862424 w 9706874"/>
              <a:gd name="connsiteY3992" fmla="*/ 1487484 h 3735869"/>
              <a:gd name="connsiteX3993" fmla="*/ 5868048 w 9706874"/>
              <a:gd name="connsiteY3993" fmla="*/ 1485373 h 3735869"/>
              <a:gd name="connsiteX3994" fmla="*/ 7738036 w 9706874"/>
              <a:gd name="connsiteY3994" fmla="*/ 1484844 h 3735869"/>
              <a:gd name="connsiteX3995" fmla="*/ 7721990 w 9706874"/>
              <a:gd name="connsiteY3995" fmla="*/ 1496430 h 3735869"/>
              <a:gd name="connsiteX3996" fmla="*/ 7738036 w 9706874"/>
              <a:gd name="connsiteY3996" fmla="*/ 1484844 h 3735869"/>
              <a:gd name="connsiteX3997" fmla="*/ 9043035 w 9706874"/>
              <a:gd name="connsiteY3997" fmla="*/ 1484843 h 3735869"/>
              <a:gd name="connsiteX3998" fmla="*/ 9026987 w 9706874"/>
              <a:gd name="connsiteY3998" fmla="*/ 1496430 h 3735869"/>
              <a:gd name="connsiteX3999" fmla="*/ 9043035 w 9706874"/>
              <a:gd name="connsiteY3999" fmla="*/ 1484843 h 3735869"/>
              <a:gd name="connsiteX4000" fmla="*/ 7346283 w 9706874"/>
              <a:gd name="connsiteY4000" fmla="*/ 1484314 h 3735869"/>
              <a:gd name="connsiteX4001" fmla="*/ 7337380 w 9706874"/>
              <a:gd name="connsiteY4001" fmla="*/ 1505357 h 3735869"/>
              <a:gd name="connsiteX4002" fmla="*/ 7346283 w 9706874"/>
              <a:gd name="connsiteY4002" fmla="*/ 1484314 h 3735869"/>
              <a:gd name="connsiteX4003" fmla="*/ 6404711 w 9706874"/>
              <a:gd name="connsiteY4003" fmla="*/ 1484314 h 3735869"/>
              <a:gd name="connsiteX4004" fmla="*/ 6418595 w 9706874"/>
              <a:gd name="connsiteY4004" fmla="*/ 1501750 h 3735869"/>
              <a:gd name="connsiteX4005" fmla="*/ 6404711 w 9706874"/>
              <a:gd name="connsiteY4005" fmla="*/ 1484314 h 3735869"/>
              <a:gd name="connsiteX4006" fmla="*/ 5874757 w 9706874"/>
              <a:gd name="connsiteY4006" fmla="*/ 1483414 h 3735869"/>
              <a:gd name="connsiteX4007" fmla="*/ 5873673 w 9706874"/>
              <a:gd name="connsiteY4007" fmla="*/ 1485070 h 3735869"/>
              <a:gd name="connsiteX4008" fmla="*/ 5868133 w 9706874"/>
              <a:gd name="connsiteY4008" fmla="*/ 1485368 h 3735869"/>
              <a:gd name="connsiteX4009" fmla="*/ 5872698 w 9706874"/>
              <a:gd name="connsiteY4009" fmla="*/ 1483677 h 3735869"/>
              <a:gd name="connsiteX4010" fmla="*/ 6727868 w 9706874"/>
              <a:gd name="connsiteY4010" fmla="*/ 1477168 h 3735869"/>
              <a:gd name="connsiteX4011" fmla="*/ 6742251 w 9706874"/>
              <a:gd name="connsiteY4011" fmla="*/ 1484387 h 3735869"/>
              <a:gd name="connsiteX4012" fmla="*/ 6722114 w 9706874"/>
              <a:gd name="connsiteY4012" fmla="*/ 1496414 h 3735869"/>
              <a:gd name="connsiteX4013" fmla="*/ 6727868 w 9706874"/>
              <a:gd name="connsiteY4013" fmla="*/ 1477168 h 3735869"/>
              <a:gd name="connsiteX4014" fmla="*/ 6219949 w 9706874"/>
              <a:gd name="connsiteY4014" fmla="*/ 1476617 h 3735869"/>
              <a:gd name="connsiteX4015" fmla="*/ 6203669 w 9706874"/>
              <a:gd name="connsiteY4015" fmla="*/ 1478442 h 3735869"/>
              <a:gd name="connsiteX4016" fmla="*/ 6190391 w 9706874"/>
              <a:gd name="connsiteY4016" fmla="*/ 1482416 h 3735869"/>
              <a:gd name="connsiteX4017" fmla="*/ 6225140 w 9706874"/>
              <a:gd name="connsiteY4017" fmla="*/ 1480484 h 3735869"/>
              <a:gd name="connsiteX4018" fmla="*/ 6518951 w 9706874"/>
              <a:gd name="connsiteY4018" fmla="*/ 1474189 h 3735869"/>
              <a:gd name="connsiteX4019" fmla="*/ 6518950 w 9706874"/>
              <a:gd name="connsiteY4019" fmla="*/ 1482771 h 3735869"/>
              <a:gd name="connsiteX4020" fmla="*/ 6543345 w 9706874"/>
              <a:gd name="connsiteY4020" fmla="*/ 1480883 h 3735869"/>
              <a:gd name="connsiteX4021" fmla="*/ 6539769 w 9706874"/>
              <a:gd name="connsiteY4021" fmla="*/ 1479657 h 3735869"/>
              <a:gd name="connsiteX4022" fmla="*/ 6534454 w 9706874"/>
              <a:gd name="connsiteY4022" fmla="*/ 1481480 h 3735869"/>
              <a:gd name="connsiteX4023" fmla="*/ 6518951 w 9706874"/>
              <a:gd name="connsiteY4023" fmla="*/ 1474189 h 3735869"/>
              <a:gd name="connsiteX4024" fmla="*/ 9066159 w 9706874"/>
              <a:gd name="connsiteY4024" fmla="*/ 1473596 h 3735869"/>
              <a:gd name="connsiteX4025" fmla="*/ 9073971 w 9706874"/>
              <a:gd name="connsiteY4025" fmla="*/ 1485695 h 3735869"/>
              <a:gd name="connsiteX4026" fmla="*/ 9066159 w 9706874"/>
              <a:gd name="connsiteY4026" fmla="*/ 1473596 h 3735869"/>
              <a:gd name="connsiteX4027" fmla="*/ 8123560 w 9706874"/>
              <a:gd name="connsiteY4027" fmla="*/ 1473596 h 3735869"/>
              <a:gd name="connsiteX4028" fmla="*/ 8123560 w 9706874"/>
              <a:gd name="connsiteY4028" fmla="*/ 1485695 h 3735869"/>
              <a:gd name="connsiteX4029" fmla="*/ 8107514 w 9706874"/>
              <a:gd name="connsiteY4029" fmla="*/ 1485695 h 3735869"/>
              <a:gd name="connsiteX4030" fmla="*/ 8107514 w 9706874"/>
              <a:gd name="connsiteY4030" fmla="*/ 1473596 h 3735869"/>
              <a:gd name="connsiteX4031" fmla="*/ 8123560 w 9706874"/>
              <a:gd name="connsiteY4031" fmla="*/ 1473596 h 3735869"/>
              <a:gd name="connsiteX4032" fmla="*/ 7818454 w 9706874"/>
              <a:gd name="connsiteY4032" fmla="*/ 1473596 h 3735869"/>
              <a:gd name="connsiteX4033" fmla="*/ 7810641 w 9706874"/>
              <a:gd name="connsiteY4033" fmla="*/ 1485695 h 3735869"/>
              <a:gd name="connsiteX4034" fmla="*/ 7818454 w 9706874"/>
              <a:gd name="connsiteY4034" fmla="*/ 1473596 h 3735869"/>
              <a:gd name="connsiteX4035" fmla="*/ 7796208 w 9706874"/>
              <a:gd name="connsiteY4035" fmla="*/ 1473595 h 3735869"/>
              <a:gd name="connsiteX4036" fmla="*/ 7804020 w 9706874"/>
              <a:gd name="connsiteY4036" fmla="*/ 1485695 h 3735869"/>
              <a:gd name="connsiteX4037" fmla="*/ 7796208 w 9706874"/>
              <a:gd name="connsiteY4037" fmla="*/ 1473595 h 3735869"/>
              <a:gd name="connsiteX4038" fmla="*/ 8829074 w 9706874"/>
              <a:gd name="connsiteY4038" fmla="*/ 1472340 h 3735869"/>
              <a:gd name="connsiteX4039" fmla="*/ 8845110 w 9706874"/>
              <a:gd name="connsiteY4039" fmla="*/ 1483926 h 3735869"/>
              <a:gd name="connsiteX4040" fmla="*/ 8829074 w 9706874"/>
              <a:gd name="connsiteY4040" fmla="*/ 1472340 h 3735869"/>
              <a:gd name="connsiteX4041" fmla="*/ 484062 w 9706874"/>
              <a:gd name="connsiteY4041" fmla="*/ 1470832 h 3735869"/>
              <a:gd name="connsiteX4042" fmla="*/ 507532 w 9706874"/>
              <a:gd name="connsiteY4042" fmla="*/ 1475735 h 3735869"/>
              <a:gd name="connsiteX4043" fmla="*/ 484113 w 9706874"/>
              <a:gd name="connsiteY4043" fmla="*/ 1477326 h 3735869"/>
              <a:gd name="connsiteX4044" fmla="*/ 477662 w 9706874"/>
              <a:gd name="connsiteY4044" fmla="*/ 1474601 h 3735869"/>
              <a:gd name="connsiteX4045" fmla="*/ 484062 w 9706874"/>
              <a:gd name="connsiteY4045" fmla="*/ 1470832 h 3735869"/>
              <a:gd name="connsiteX4046" fmla="*/ 7232640 w 9706874"/>
              <a:gd name="connsiteY4046" fmla="*/ 1466193 h 3735869"/>
              <a:gd name="connsiteX4047" fmla="*/ 7260751 w 9706874"/>
              <a:gd name="connsiteY4047" fmla="*/ 1473091 h 3735869"/>
              <a:gd name="connsiteX4048" fmla="*/ 7246577 w 9706874"/>
              <a:gd name="connsiteY4048" fmla="*/ 1487485 h 3735869"/>
              <a:gd name="connsiteX4049" fmla="*/ 7213034 w 9706874"/>
              <a:gd name="connsiteY4049" fmla="*/ 1485086 h 3735869"/>
              <a:gd name="connsiteX4050" fmla="*/ 7204527 w 9706874"/>
              <a:gd name="connsiteY4050" fmla="*/ 1468290 h 3735869"/>
              <a:gd name="connsiteX4051" fmla="*/ 7232640 w 9706874"/>
              <a:gd name="connsiteY4051" fmla="*/ 1466193 h 3735869"/>
              <a:gd name="connsiteX4052" fmla="*/ 7791395 w 9706874"/>
              <a:gd name="connsiteY4052" fmla="*/ 1462671 h 3735869"/>
              <a:gd name="connsiteX4053" fmla="*/ 7804419 w 9706874"/>
              <a:gd name="connsiteY4053" fmla="*/ 1474768 h 3735869"/>
              <a:gd name="connsiteX4054" fmla="*/ 7789223 w 9706874"/>
              <a:gd name="connsiteY4054" fmla="*/ 1467509 h 3735869"/>
              <a:gd name="connsiteX4055" fmla="*/ 7791395 w 9706874"/>
              <a:gd name="connsiteY4055" fmla="*/ 1462671 h 3735869"/>
              <a:gd name="connsiteX4056" fmla="*/ 8429108 w 9706874"/>
              <a:gd name="connsiteY4056" fmla="*/ 1461571 h 3735869"/>
              <a:gd name="connsiteX4057" fmla="*/ 8435095 w 9706874"/>
              <a:gd name="connsiteY4057" fmla="*/ 1481213 h 3735869"/>
              <a:gd name="connsiteX4058" fmla="*/ 8464347 w 9706874"/>
              <a:gd name="connsiteY4058" fmla="*/ 1510363 h 3735869"/>
              <a:gd name="connsiteX4059" fmla="*/ 8451051 w 9706874"/>
              <a:gd name="connsiteY4059" fmla="*/ 1520080 h 3735869"/>
              <a:gd name="connsiteX4060" fmla="*/ 8464349 w 9706874"/>
              <a:gd name="connsiteY4060" fmla="*/ 1527367 h 3735869"/>
              <a:gd name="connsiteX4061" fmla="*/ 8469224 w 9706874"/>
              <a:gd name="connsiteY4061" fmla="*/ 1529392 h 3735869"/>
              <a:gd name="connsiteX4062" fmla="*/ 8517094 w 9706874"/>
              <a:gd name="connsiteY4062" fmla="*/ 1520079 h 3735869"/>
              <a:gd name="connsiteX4063" fmla="*/ 8524294 w 9706874"/>
              <a:gd name="connsiteY4063" fmla="*/ 1522966 h 3735869"/>
              <a:gd name="connsiteX4064" fmla="*/ 8521808 w 9706874"/>
              <a:gd name="connsiteY4064" fmla="*/ 1519309 h 3735869"/>
              <a:gd name="connsiteX4065" fmla="*/ 8526743 w 9706874"/>
              <a:gd name="connsiteY4065" fmla="*/ 1514469 h 3735869"/>
              <a:gd name="connsiteX4066" fmla="*/ 8528594 w 9706874"/>
              <a:gd name="connsiteY4066" fmla="*/ 1520519 h 3735869"/>
              <a:gd name="connsiteX4067" fmla="*/ 8527455 w 9706874"/>
              <a:gd name="connsiteY4067" fmla="*/ 1524235 h 3735869"/>
              <a:gd name="connsiteX4068" fmla="*/ 8530723 w 9706874"/>
              <a:gd name="connsiteY4068" fmla="*/ 1525544 h 3735869"/>
              <a:gd name="connsiteX4069" fmla="*/ 8546348 w 9706874"/>
              <a:gd name="connsiteY4069" fmla="*/ 1534654 h 3735869"/>
              <a:gd name="connsiteX4070" fmla="*/ 8564521 w 9706874"/>
              <a:gd name="connsiteY4070" fmla="*/ 1539108 h 3735869"/>
              <a:gd name="connsiteX4071" fmla="*/ 8612392 w 9706874"/>
              <a:gd name="connsiteY4071" fmla="*/ 1558543 h 3735869"/>
              <a:gd name="connsiteX4072" fmla="*/ 8569840 w 9706874"/>
              <a:gd name="connsiteY4072" fmla="*/ 1590120 h 3735869"/>
              <a:gd name="connsiteX4073" fmla="*/ 8665136 w 9706874"/>
              <a:gd name="connsiteY4073" fmla="*/ 1665021 h 3735869"/>
              <a:gd name="connsiteX4074" fmla="*/ 8715665 w 9706874"/>
              <a:gd name="connsiteY4074" fmla="*/ 1703481 h 3735869"/>
              <a:gd name="connsiteX4075" fmla="*/ 8732896 w 9706874"/>
              <a:gd name="connsiteY4075" fmla="*/ 1715932 h 3735869"/>
              <a:gd name="connsiteX4076" fmla="*/ 8738676 w 9706874"/>
              <a:gd name="connsiteY4076" fmla="*/ 1717995 h 3735869"/>
              <a:gd name="connsiteX4077" fmla="*/ 8740942 w 9706874"/>
              <a:gd name="connsiteY4077" fmla="*/ 1716482 h 3735869"/>
              <a:gd name="connsiteX4078" fmla="*/ 8741213 w 9706874"/>
              <a:gd name="connsiteY4078" fmla="*/ 1718900 h 3735869"/>
              <a:gd name="connsiteX4079" fmla="*/ 8752457 w 9706874"/>
              <a:gd name="connsiteY4079" fmla="*/ 1722915 h 3735869"/>
              <a:gd name="connsiteX4080" fmla="*/ 8739159 w 9706874"/>
              <a:gd name="connsiteY4080" fmla="*/ 1682025 h 3735869"/>
              <a:gd name="connsiteX4081" fmla="*/ 8768411 w 9706874"/>
              <a:gd name="connsiteY4081" fmla="*/ 1669878 h 3735869"/>
              <a:gd name="connsiteX4082" fmla="*/ 8768411 w 9706874"/>
              <a:gd name="connsiteY4082" fmla="*/ 1705912 h 3735869"/>
              <a:gd name="connsiteX4083" fmla="*/ 8789688 w 9706874"/>
              <a:gd name="connsiteY4083" fmla="*/ 1691337 h 3735869"/>
              <a:gd name="connsiteX4084" fmla="*/ 8823819 w 9706874"/>
              <a:gd name="connsiteY4084" fmla="*/ 1710769 h 3735869"/>
              <a:gd name="connsiteX4085" fmla="*/ 8819892 w 9706874"/>
              <a:gd name="connsiteY4085" fmla="*/ 1729425 h 3735869"/>
              <a:gd name="connsiteX4086" fmla="*/ 8823406 w 9706874"/>
              <a:gd name="connsiteY4086" fmla="*/ 1734250 h 3735869"/>
              <a:gd name="connsiteX4087" fmla="*/ 8828972 w 9706874"/>
              <a:gd name="connsiteY4087" fmla="*/ 1741894 h 3735869"/>
              <a:gd name="connsiteX4088" fmla="*/ 8847754 w 9706874"/>
              <a:gd name="connsiteY4088" fmla="*/ 1727774 h 3735869"/>
              <a:gd name="connsiteX4089" fmla="*/ 8823818 w 9706874"/>
              <a:gd name="connsiteY4089" fmla="*/ 1722915 h 3735869"/>
              <a:gd name="connsiteX4090" fmla="*/ 8879666 w 9706874"/>
              <a:gd name="connsiteY4090" fmla="*/ 1735061 h 3735869"/>
              <a:gd name="connsiteX4091" fmla="*/ 8861051 w 9706874"/>
              <a:gd name="connsiteY4091" fmla="*/ 1752065 h 3735869"/>
              <a:gd name="connsiteX4092" fmla="*/ 8892963 w 9706874"/>
              <a:gd name="connsiteY4092" fmla="*/ 1785668 h 3735869"/>
              <a:gd name="connsiteX4093" fmla="*/ 8932413 w 9706874"/>
              <a:gd name="connsiteY4093" fmla="*/ 1817248 h 3735869"/>
              <a:gd name="connsiteX4094" fmla="*/ 9041009 w 9706874"/>
              <a:gd name="connsiteY4094" fmla="*/ 1862999 h 3735869"/>
              <a:gd name="connsiteX4095" fmla="*/ 9033029 w 9706874"/>
              <a:gd name="connsiteY4095" fmla="*/ 1889720 h 3735869"/>
              <a:gd name="connsiteX4096" fmla="*/ 9029185 w 9706874"/>
              <a:gd name="connsiteY4096" fmla="*/ 1892478 h 3735869"/>
              <a:gd name="connsiteX4097" fmla="*/ 9034788 w 9706874"/>
              <a:gd name="connsiteY4097" fmla="*/ 1894904 h 3735869"/>
              <a:gd name="connsiteX4098" fmla="*/ 9024759 w 9706874"/>
              <a:gd name="connsiteY4098" fmla="*/ 1898380 h 3735869"/>
              <a:gd name="connsiteX4099" fmla="*/ 9022413 w 9706874"/>
              <a:gd name="connsiteY4099" fmla="*/ 1896825 h 3735869"/>
              <a:gd name="connsiteX4100" fmla="*/ 9014414 w 9706874"/>
              <a:gd name="connsiteY4100" fmla="*/ 1899435 h 3735869"/>
              <a:gd name="connsiteX4101" fmla="*/ 9019733 w 9706874"/>
              <a:gd name="connsiteY4101" fmla="*/ 1909151 h 3735869"/>
              <a:gd name="connsiteX4102" fmla="*/ 9014414 w 9706874"/>
              <a:gd name="connsiteY4102" fmla="*/ 1914010 h 3735869"/>
              <a:gd name="connsiteX4103" fmla="*/ 9015029 w 9706874"/>
              <a:gd name="connsiteY4103" fmla="*/ 1923379 h 3735869"/>
              <a:gd name="connsiteX4104" fmla="*/ 9015079 w 9706874"/>
              <a:gd name="connsiteY4104" fmla="*/ 1924131 h 3735869"/>
              <a:gd name="connsiteX4105" fmla="*/ 9019733 w 9706874"/>
              <a:gd name="connsiteY4105" fmla="*/ 1930611 h 3735869"/>
              <a:gd name="connsiteX4106" fmla="*/ 9001116 w 9706874"/>
              <a:gd name="connsiteY4106" fmla="*/ 1942754 h 3735869"/>
              <a:gd name="connsiteX4107" fmla="*/ 8995797 w 9706874"/>
              <a:gd name="connsiteY4107" fmla="*/ 1918463 h 3735869"/>
              <a:gd name="connsiteX4108" fmla="*/ 8998456 w 9706874"/>
              <a:gd name="connsiteY4108" fmla="*/ 1911582 h 3735869"/>
              <a:gd name="connsiteX4109" fmla="*/ 8993138 w 9706874"/>
              <a:gd name="connsiteY4109" fmla="*/ 1909151 h 3735869"/>
              <a:gd name="connsiteX4110" fmla="*/ 8964326 w 9706874"/>
              <a:gd name="connsiteY4110" fmla="*/ 1901864 h 3735869"/>
              <a:gd name="connsiteX4111" fmla="*/ 8871690 w 9706874"/>
              <a:gd name="connsiteY4111" fmla="*/ 1838700 h 3735869"/>
              <a:gd name="connsiteX4112" fmla="*/ 8773733 w 9706874"/>
              <a:gd name="connsiteY4112" fmla="*/ 1773523 h 3735869"/>
              <a:gd name="connsiteX4113" fmla="*/ 8728965 w 9706874"/>
              <a:gd name="connsiteY4113" fmla="*/ 1744778 h 3735869"/>
              <a:gd name="connsiteX4114" fmla="*/ 8705030 w 9706874"/>
              <a:gd name="connsiteY4114" fmla="*/ 1732632 h 3735869"/>
              <a:gd name="connsiteX4115" fmla="*/ 8699710 w 9706874"/>
              <a:gd name="connsiteY4115" fmla="*/ 1710769 h 3735869"/>
              <a:gd name="connsiteX4116" fmla="*/ 8698501 w 9706874"/>
              <a:gd name="connsiteY4116" fmla="*/ 1709478 h 3735869"/>
              <a:gd name="connsiteX4117" fmla="*/ 8684824 w 9706874"/>
              <a:gd name="connsiteY4117" fmla="*/ 1707475 h 3735869"/>
              <a:gd name="connsiteX4118" fmla="*/ 8623288 w 9706874"/>
              <a:gd name="connsiteY4118" fmla="*/ 1678966 h 3735869"/>
              <a:gd name="connsiteX4119" fmla="*/ 8581213 w 9706874"/>
              <a:gd name="connsiteY4119" fmla="*/ 1664311 h 3735869"/>
              <a:gd name="connsiteX4120" fmla="*/ 8580440 w 9706874"/>
              <a:gd name="connsiteY4120" fmla="*/ 1664552 h 3735869"/>
              <a:gd name="connsiteX4121" fmla="*/ 8580104 w 9706874"/>
              <a:gd name="connsiteY4121" fmla="*/ 1666139 h 3735869"/>
              <a:gd name="connsiteX4122" fmla="*/ 8574552 w 9706874"/>
              <a:gd name="connsiteY4122" fmla="*/ 1669467 h 3735869"/>
              <a:gd name="connsiteX4123" fmla="*/ 8574887 w 9706874"/>
              <a:gd name="connsiteY4123" fmla="*/ 1666276 h 3735869"/>
              <a:gd name="connsiteX4124" fmla="*/ 8570403 w 9706874"/>
              <a:gd name="connsiteY4124" fmla="*/ 1667670 h 3735869"/>
              <a:gd name="connsiteX4125" fmla="*/ 8562046 w 9706874"/>
              <a:gd name="connsiteY4125" fmla="*/ 1669196 h 3735869"/>
              <a:gd name="connsiteX4126" fmla="*/ 8550827 w 9706874"/>
              <a:gd name="connsiteY4126" fmla="*/ 1664312 h 3735869"/>
              <a:gd name="connsiteX4127" fmla="*/ 8559240 w 9706874"/>
              <a:gd name="connsiteY4127" fmla="*/ 1652506 h 3735869"/>
              <a:gd name="connsiteX4128" fmla="*/ 8411044 w 9706874"/>
              <a:gd name="connsiteY4128" fmla="*/ 1601215 h 3735869"/>
              <a:gd name="connsiteX4129" fmla="*/ 8411044 w 9706874"/>
              <a:gd name="connsiteY4129" fmla="*/ 1577644 h 3735869"/>
              <a:gd name="connsiteX4130" fmla="*/ 8399823 w 9706874"/>
              <a:gd name="connsiteY4130" fmla="*/ 1572760 h 3735869"/>
              <a:gd name="connsiteX4131" fmla="*/ 8375046 w 9706874"/>
              <a:gd name="connsiteY4131" fmla="*/ 1562989 h 3735869"/>
              <a:gd name="connsiteX4132" fmla="*/ 8352605 w 9706874"/>
              <a:gd name="connsiteY4132" fmla="*/ 1552303 h 3735869"/>
              <a:gd name="connsiteX4133" fmla="*/ 8345205 w 9706874"/>
              <a:gd name="connsiteY4133" fmla="*/ 1546966 h 3735869"/>
              <a:gd name="connsiteX4134" fmla="*/ 8330166 w 9706874"/>
              <a:gd name="connsiteY4134" fmla="*/ 1536121 h 3735869"/>
              <a:gd name="connsiteX4135" fmla="*/ 8384477 w 9706874"/>
              <a:gd name="connsiteY4135" fmla="*/ 1541986 h 3735869"/>
              <a:gd name="connsiteX4136" fmla="*/ 8424140 w 9706874"/>
              <a:gd name="connsiteY4136" fmla="*/ 1553278 h 3735869"/>
              <a:gd name="connsiteX4137" fmla="*/ 8424130 w 9706874"/>
              <a:gd name="connsiteY4137" fmla="*/ 1553247 h 3735869"/>
              <a:gd name="connsiteX4138" fmla="*/ 8424130 w 9706874"/>
              <a:gd name="connsiteY4138" fmla="*/ 1548409 h 3735869"/>
              <a:gd name="connsiteX4139" fmla="*/ 8427364 w 9706874"/>
              <a:gd name="connsiteY4139" fmla="*/ 1554196 h 3735869"/>
              <a:gd name="connsiteX4140" fmla="*/ 8438568 w 9706874"/>
              <a:gd name="connsiteY4140" fmla="*/ 1557387 h 3735869"/>
              <a:gd name="connsiteX4141" fmla="*/ 8439840 w 9706874"/>
              <a:gd name="connsiteY4141" fmla="*/ 1557900 h 3735869"/>
              <a:gd name="connsiteX4142" fmla="*/ 8429775 w 9706874"/>
              <a:gd name="connsiteY4142" fmla="*/ 1551253 h 3735869"/>
              <a:gd name="connsiteX4143" fmla="*/ 8411159 w 9706874"/>
              <a:gd name="connsiteY4143" fmla="*/ 1524938 h 3735869"/>
              <a:gd name="connsiteX4144" fmla="*/ 8427116 w 9706874"/>
              <a:gd name="connsiteY4144" fmla="*/ 1510363 h 3735869"/>
              <a:gd name="connsiteX4145" fmla="*/ 8411159 w 9706874"/>
              <a:gd name="connsiteY4145" fmla="*/ 1503075 h 3735869"/>
              <a:gd name="connsiteX4146" fmla="*/ 8427115 w 9706874"/>
              <a:gd name="connsiteY4146" fmla="*/ 1498217 h 3735869"/>
              <a:gd name="connsiteX4147" fmla="*/ 8424456 w 9706874"/>
              <a:gd name="connsiteY4147" fmla="*/ 1461779 h 3735869"/>
              <a:gd name="connsiteX4148" fmla="*/ 8429108 w 9706874"/>
              <a:gd name="connsiteY4148" fmla="*/ 1461571 h 3735869"/>
              <a:gd name="connsiteX4149" fmla="*/ 6633467 w 9706874"/>
              <a:gd name="connsiteY4149" fmla="*/ 1461125 h 3735869"/>
              <a:gd name="connsiteX4150" fmla="*/ 6644016 w 9706874"/>
              <a:gd name="connsiteY4150" fmla="*/ 1466049 h 3735869"/>
              <a:gd name="connsiteX4151" fmla="*/ 6620998 w 9706874"/>
              <a:gd name="connsiteY4151" fmla="*/ 1473001 h 3735869"/>
              <a:gd name="connsiteX4152" fmla="*/ 6620998 w 9706874"/>
              <a:gd name="connsiteY4152" fmla="*/ 1461415 h 3735869"/>
              <a:gd name="connsiteX4153" fmla="*/ 6633467 w 9706874"/>
              <a:gd name="connsiteY4153" fmla="*/ 1461125 h 3735869"/>
              <a:gd name="connsiteX4154" fmla="*/ 9255393 w 9706874"/>
              <a:gd name="connsiteY4154" fmla="*/ 1461093 h 3735869"/>
              <a:gd name="connsiteX4155" fmla="*/ 9247580 w 9706874"/>
              <a:gd name="connsiteY4155" fmla="*/ 1473192 h 3735869"/>
              <a:gd name="connsiteX4156" fmla="*/ 9255393 w 9706874"/>
              <a:gd name="connsiteY4156" fmla="*/ 1461093 h 3735869"/>
              <a:gd name="connsiteX4157" fmla="*/ 9059541 w 9706874"/>
              <a:gd name="connsiteY4157" fmla="*/ 1461093 h 3735869"/>
              <a:gd name="connsiteX4158" fmla="*/ 9051726 w 9706874"/>
              <a:gd name="connsiteY4158" fmla="*/ 1473192 h 3735869"/>
              <a:gd name="connsiteX4159" fmla="*/ 9059541 w 9706874"/>
              <a:gd name="connsiteY4159" fmla="*/ 1461093 h 3735869"/>
              <a:gd name="connsiteX4160" fmla="*/ 6491215 w 9706874"/>
              <a:gd name="connsiteY4160" fmla="*/ 1461092 h 3735869"/>
              <a:gd name="connsiteX4161" fmla="*/ 6499027 w 9706874"/>
              <a:gd name="connsiteY4161" fmla="*/ 1473192 h 3735869"/>
              <a:gd name="connsiteX4162" fmla="*/ 6491215 w 9706874"/>
              <a:gd name="connsiteY4162" fmla="*/ 1461092 h 3735869"/>
              <a:gd name="connsiteX4163" fmla="*/ 8646769 w 9706874"/>
              <a:gd name="connsiteY4163" fmla="*/ 1459667 h 3735869"/>
              <a:gd name="connsiteX4164" fmla="*/ 8647235 w 9706874"/>
              <a:gd name="connsiteY4164" fmla="*/ 1460490 h 3735869"/>
              <a:gd name="connsiteX4165" fmla="*/ 8647697 w 9706874"/>
              <a:gd name="connsiteY4165" fmla="*/ 1461307 h 3735869"/>
              <a:gd name="connsiteX4166" fmla="*/ 7281131 w 9706874"/>
              <a:gd name="connsiteY4166" fmla="*/ 1459121 h 3735869"/>
              <a:gd name="connsiteX4167" fmla="*/ 7296487 w 9706874"/>
              <a:gd name="connsiteY4167" fmla="*/ 1474316 h 3735869"/>
              <a:gd name="connsiteX4168" fmla="*/ 7259809 w 9706874"/>
              <a:gd name="connsiteY4168" fmla="*/ 1462037 h 3735869"/>
              <a:gd name="connsiteX4169" fmla="*/ 7281131 w 9706874"/>
              <a:gd name="connsiteY4169" fmla="*/ 1459121 h 3735869"/>
              <a:gd name="connsiteX4170" fmla="*/ 8369089 w 9706874"/>
              <a:gd name="connsiteY4170" fmla="*/ 1458399 h 3735869"/>
              <a:gd name="connsiteX4171" fmla="*/ 8411959 w 9706874"/>
              <a:gd name="connsiteY4171" fmla="*/ 1478341 h 3735869"/>
              <a:gd name="connsiteX4172" fmla="*/ 8355755 w 9706874"/>
              <a:gd name="connsiteY4172" fmla="*/ 1466220 h 3735869"/>
              <a:gd name="connsiteX4173" fmla="*/ 8369089 w 9706874"/>
              <a:gd name="connsiteY4173" fmla="*/ 1458399 h 3735869"/>
              <a:gd name="connsiteX4174" fmla="*/ 9421370 w 9706874"/>
              <a:gd name="connsiteY4174" fmla="*/ 1456377 h 3735869"/>
              <a:gd name="connsiteX4175" fmla="*/ 9457997 w 9706874"/>
              <a:gd name="connsiteY4175" fmla="*/ 1475760 h 3735869"/>
              <a:gd name="connsiteX4176" fmla="*/ 9472731 w 9706874"/>
              <a:gd name="connsiteY4176" fmla="*/ 1493276 h 3735869"/>
              <a:gd name="connsiteX4177" fmla="*/ 9484809 w 9706874"/>
              <a:gd name="connsiteY4177" fmla="*/ 1512688 h 3735869"/>
              <a:gd name="connsiteX4178" fmla="*/ 9485380 w 9706874"/>
              <a:gd name="connsiteY4178" fmla="*/ 1506311 h 3735869"/>
              <a:gd name="connsiteX4179" fmla="*/ 9490375 w 9706874"/>
              <a:gd name="connsiteY4179" fmla="*/ 1507421 h 3735869"/>
              <a:gd name="connsiteX4180" fmla="*/ 9487521 w 9706874"/>
              <a:gd name="connsiteY4180" fmla="*/ 1509788 h 3735869"/>
              <a:gd name="connsiteX4181" fmla="*/ 9485236 w 9706874"/>
              <a:gd name="connsiteY4181" fmla="*/ 1513377 h 3735869"/>
              <a:gd name="connsiteX4182" fmla="*/ 9485701 w 9706874"/>
              <a:gd name="connsiteY4182" fmla="*/ 1514123 h 3735869"/>
              <a:gd name="connsiteX4183" fmla="*/ 9612013 w 9706874"/>
              <a:gd name="connsiteY4183" fmla="*/ 1627158 h 3735869"/>
              <a:gd name="connsiteX4184" fmla="*/ 9581023 w 9706874"/>
              <a:gd name="connsiteY4184" fmla="*/ 1615044 h 3735869"/>
              <a:gd name="connsiteX4185" fmla="*/ 9539232 w 9706874"/>
              <a:gd name="connsiteY4185" fmla="*/ 1579105 h 3735869"/>
              <a:gd name="connsiteX4186" fmla="*/ 9443910 w 9706874"/>
              <a:gd name="connsiteY4186" fmla="*/ 1499991 h 3735869"/>
              <a:gd name="connsiteX4187" fmla="*/ 9421370 w 9706874"/>
              <a:gd name="connsiteY4187" fmla="*/ 1456377 h 3735869"/>
              <a:gd name="connsiteX4188" fmla="*/ 8413081 w 9706874"/>
              <a:gd name="connsiteY4188" fmla="*/ 1454914 h 3735869"/>
              <a:gd name="connsiteX4189" fmla="*/ 8417816 w 9706874"/>
              <a:gd name="connsiteY4189" fmla="*/ 1456371 h 3735869"/>
              <a:gd name="connsiteX4190" fmla="*/ 8412408 w 9706874"/>
              <a:gd name="connsiteY4190" fmla="*/ 1460507 h 3735869"/>
              <a:gd name="connsiteX4191" fmla="*/ 8413081 w 9706874"/>
              <a:gd name="connsiteY4191" fmla="*/ 1454914 h 3735869"/>
              <a:gd name="connsiteX4192" fmla="*/ 7784038 w 9706874"/>
              <a:gd name="connsiteY4192" fmla="*/ 1454914 h 3735869"/>
              <a:gd name="connsiteX4193" fmla="*/ 7788774 w 9706874"/>
              <a:gd name="connsiteY4193" fmla="*/ 1456371 h 3735869"/>
              <a:gd name="connsiteX4194" fmla="*/ 7783364 w 9706874"/>
              <a:gd name="connsiteY4194" fmla="*/ 1460508 h 3735869"/>
              <a:gd name="connsiteX4195" fmla="*/ 7784038 w 9706874"/>
              <a:gd name="connsiteY4195" fmla="*/ 1454914 h 3735869"/>
              <a:gd name="connsiteX4196" fmla="*/ 8152390 w 9706874"/>
              <a:gd name="connsiteY4196" fmla="*/ 1450375 h 3735869"/>
              <a:gd name="connsiteX4197" fmla="*/ 8149512 w 9706874"/>
              <a:gd name="connsiteY4197" fmla="*/ 1483912 h 3735869"/>
              <a:gd name="connsiteX4198" fmla="*/ 8132253 w 9706874"/>
              <a:gd name="connsiteY4198" fmla="*/ 1464747 h 3735869"/>
              <a:gd name="connsiteX4199" fmla="*/ 8152390 w 9706874"/>
              <a:gd name="connsiteY4199" fmla="*/ 1450375 h 3735869"/>
              <a:gd name="connsiteX4200" fmla="*/ 6526481 w 9706874"/>
              <a:gd name="connsiteY4200" fmla="*/ 1450295 h 3735869"/>
              <a:gd name="connsiteX4201" fmla="*/ 6534453 w 9706874"/>
              <a:gd name="connsiteY4201" fmla="*/ 1462040 h 3735869"/>
              <a:gd name="connsiteX4202" fmla="*/ 6526481 w 9706874"/>
              <a:gd name="connsiteY4202" fmla="*/ 1450295 h 3735869"/>
              <a:gd name="connsiteX4203" fmla="*/ 7212925 w 9706874"/>
              <a:gd name="connsiteY4203" fmla="*/ 1450168 h 3735869"/>
              <a:gd name="connsiteX4204" fmla="*/ 7220329 w 9706874"/>
              <a:gd name="connsiteY4204" fmla="*/ 1462253 h 3735869"/>
              <a:gd name="connsiteX4205" fmla="*/ 7212925 w 9706874"/>
              <a:gd name="connsiteY4205" fmla="*/ 1450168 h 3735869"/>
              <a:gd name="connsiteX4206" fmla="*/ 7818454 w 9706874"/>
              <a:gd name="connsiteY4206" fmla="*/ 1448590 h 3735869"/>
              <a:gd name="connsiteX4207" fmla="*/ 7810641 w 9706874"/>
              <a:gd name="connsiteY4207" fmla="*/ 1460689 h 3735869"/>
              <a:gd name="connsiteX4208" fmla="*/ 7818454 w 9706874"/>
              <a:gd name="connsiteY4208" fmla="*/ 1448590 h 3735869"/>
              <a:gd name="connsiteX4209" fmla="*/ 8862059 w 9706874"/>
              <a:gd name="connsiteY4209" fmla="*/ 1448588 h 3735869"/>
              <a:gd name="connsiteX4210" fmla="*/ 8886350 w 9706874"/>
              <a:gd name="connsiteY4210" fmla="*/ 1453429 h 3735869"/>
              <a:gd name="connsiteX4211" fmla="*/ 8862059 w 9706874"/>
              <a:gd name="connsiteY4211" fmla="*/ 1460689 h 3735869"/>
              <a:gd name="connsiteX4212" fmla="*/ 8862059 w 9706874"/>
              <a:gd name="connsiteY4212" fmla="*/ 1448588 h 3735869"/>
              <a:gd name="connsiteX4213" fmla="*/ 8781222 w 9706874"/>
              <a:gd name="connsiteY4213" fmla="*/ 1448588 h 3735869"/>
              <a:gd name="connsiteX4214" fmla="*/ 8773411 w 9706874"/>
              <a:gd name="connsiteY4214" fmla="*/ 1460689 h 3735869"/>
              <a:gd name="connsiteX4215" fmla="*/ 8781222 w 9706874"/>
              <a:gd name="connsiteY4215" fmla="*/ 1448588 h 3735869"/>
              <a:gd name="connsiteX4216" fmla="*/ 8318337 w 9706874"/>
              <a:gd name="connsiteY4216" fmla="*/ 1444866 h 3735869"/>
              <a:gd name="connsiteX4217" fmla="*/ 8333822 w 9706874"/>
              <a:gd name="connsiteY4217" fmla="*/ 1446075 h 3735869"/>
              <a:gd name="connsiteX4218" fmla="*/ 8312511 w 9706874"/>
              <a:gd name="connsiteY4218" fmla="*/ 1450915 h 3735869"/>
              <a:gd name="connsiteX4219" fmla="*/ 8318337 w 9706874"/>
              <a:gd name="connsiteY4219" fmla="*/ 1444866 h 3735869"/>
              <a:gd name="connsiteX4220" fmla="*/ 6699141 w 9706874"/>
              <a:gd name="connsiteY4220" fmla="*/ 1444833 h 3735869"/>
              <a:gd name="connsiteX4221" fmla="*/ 6855291 w 9706874"/>
              <a:gd name="connsiteY4221" fmla="*/ 1464223 h 3735869"/>
              <a:gd name="connsiteX4222" fmla="*/ 6929847 w 9706874"/>
              <a:gd name="connsiteY4222" fmla="*/ 1474495 h 3735869"/>
              <a:gd name="connsiteX4223" fmla="*/ 6931225 w 9706874"/>
              <a:gd name="connsiteY4223" fmla="*/ 1473138 h 3735869"/>
              <a:gd name="connsiteX4224" fmla="*/ 6942257 w 9706874"/>
              <a:gd name="connsiteY4224" fmla="*/ 1472516 h 3735869"/>
              <a:gd name="connsiteX4225" fmla="*/ 6941494 w 9706874"/>
              <a:gd name="connsiteY4225" fmla="*/ 1476100 h 3735869"/>
              <a:gd name="connsiteX4226" fmla="*/ 7011441 w 9706874"/>
              <a:gd name="connsiteY4226" fmla="*/ 1485739 h 3735869"/>
              <a:gd name="connsiteX4227" fmla="*/ 7018396 w 9706874"/>
              <a:gd name="connsiteY4227" fmla="*/ 1486743 h 3735869"/>
              <a:gd name="connsiteX4228" fmla="*/ 7022674 w 9706874"/>
              <a:gd name="connsiteY4228" fmla="*/ 1484313 h 3735869"/>
              <a:gd name="connsiteX4229" fmla="*/ 7022016 w 9706874"/>
              <a:gd name="connsiteY4229" fmla="*/ 1487266 h 3735869"/>
              <a:gd name="connsiteX4230" fmla="*/ 7041660 w 9706874"/>
              <a:gd name="connsiteY4230" fmla="*/ 1490102 h 3735869"/>
              <a:gd name="connsiteX4231" fmla="*/ 7041662 w 9706874"/>
              <a:gd name="connsiteY4231" fmla="*/ 1484315 h 3735869"/>
              <a:gd name="connsiteX4232" fmla="*/ 7057697 w 9706874"/>
              <a:gd name="connsiteY4232" fmla="*/ 1488991 h 3735869"/>
              <a:gd name="connsiteX4233" fmla="*/ 7054757 w 9706874"/>
              <a:gd name="connsiteY4233" fmla="*/ 1491992 h 3735869"/>
              <a:gd name="connsiteX4234" fmla="*/ 7085087 w 9706874"/>
              <a:gd name="connsiteY4234" fmla="*/ 1496369 h 3735869"/>
              <a:gd name="connsiteX4235" fmla="*/ 7117607 w 9706874"/>
              <a:gd name="connsiteY4235" fmla="*/ 1503676 h 3735869"/>
              <a:gd name="connsiteX4236" fmla="*/ 7120768 w 9706874"/>
              <a:gd name="connsiteY4236" fmla="*/ 1497710 h 3735869"/>
              <a:gd name="connsiteX4237" fmla="*/ 7129846 w 9706874"/>
              <a:gd name="connsiteY4237" fmla="*/ 1497413 h 3735869"/>
              <a:gd name="connsiteX4238" fmla="*/ 7125517 w 9706874"/>
              <a:gd name="connsiteY4238" fmla="*/ 1505453 h 3735869"/>
              <a:gd name="connsiteX4239" fmla="*/ 7156738 w 9706874"/>
              <a:gd name="connsiteY4239" fmla="*/ 1512469 h 3735869"/>
              <a:gd name="connsiteX4240" fmla="*/ 7229387 w 9706874"/>
              <a:gd name="connsiteY4240" fmla="*/ 1527757 h 3735869"/>
              <a:gd name="connsiteX4241" fmla="*/ 7229829 w 9706874"/>
              <a:gd name="connsiteY4241" fmla="*/ 1527839 h 3735869"/>
              <a:gd name="connsiteX4242" fmla="*/ 7231222 w 9706874"/>
              <a:gd name="connsiteY4242" fmla="*/ 1521578 h 3735869"/>
              <a:gd name="connsiteX4243" fmla="*/ 7237082 w 9706874"/>
              <a:gd name="connsiteY4243" fmla="*/ 1518250 h 3735869"/>
              <a:gd name="connsiteX4244" fmla="*/ 7235128 w 9706874"/>
              <a:gd name="connsiteY4244" fmla="*/ 1527024 h 3735869"/>
              <a:gd name="connsiteX4245" fmla="*/ 7232741 w 9706874"/>
              <a:gd name="connsiteY4245" fmla="*/ 1528378 h 3735869"/>
              <a:gd name="connsiteX4246" fmla="*/ 7278934 w 9706874"/>
              <a:gd name="connsiteY4246" fmla="*/ 1536941 h 3735869"/>
              <a:gd name="connsiteX4247" fmla="*/ 7279861 w 9706874"/>
              <a:gd name="connsiteY4247" fmla="*/ 1525266 h 3735869"/>
              <a:gd name="connsiteX4248" fmla="*/ 7287654 w 9706874"/>
              <a:gd name="connsiteY4248" fmla="*/ 1518251 h 3735869"/>
              <a:gd name="connsiteX4249" fmla="*/ 7287653 w 9706874"/>
              <a:gd name="connsiteY4249" fmla="*/ 1532281 h 3735869"/>
              <a:gd name="connsiteX4250" fmla="*/ 7281203 w 9706874"/>
              <a:gd name="connsiteY4250" fmla="*/ 1537362 h 3735869"/>
              <a:gd name="connsiteX4251" fmla="*/ 7302036 w 9706874"/>
              <a:gd name="connsiteY4251" fmla="*/ 1541223 h 3735869"/>
              <a:gd name="connsiteX4252" fmla="*/ 7425412 w 9706874"/>
              <a:gd name="connsiteY4252" fmla="*/ 1575832 h 3735869"/>
              <a:gd name="connsiteX4253" fmla="*/ 7428050 w 9706874"/>
              <a:gd name="connsiteY4253" fmla="*/ 1567114 h 3735869"/>
              <a:gd name="connsiteX4254" fmla="*/ 7432933 w 9706874"/>
              <a:gd name="connsiteY4254" fmla="*/ 1564693 h 3735869"/>
              <a:gd name="connsiteX4255" fmla="*/ 7430980 w 9706874"/>
              <a:gd name="connsiteY4255" fmla="*/ 1574374 h 3735869"/>
              <a:gd name="connsiteX4256" fmla="*/ 7426625 w 9706874"/>
              <a:gd name="connsiteY4256" fmla="*/ 1576171 h 3735869"/>
              <a:gd name="connsiteX4257" fmla="*/ 7457964 w 9706874"/>
              <a:gd name="connsiteY4257" fmla="*/ 1584963 h 3735869"/>
              <a:gd name="connsiteX4258" fmla="*/ 7593074 w 9706874"/>
              <a:gd name="connsiteY4258" fmla="*/ 1625862 h 3735869"/>
              <a:gd name="connsiteX4259" fmla="*/ 7653762 w 9706874"/>
              <a:gd name="connsiteY4259" fmla="*/ 1645310 h 3735869"/>
              <a:gd name="connsiteX4260" fmla="*/ 7725084 w 9706874"/>
              <a:gd name="connsiteY4260" fmla="*/ 1669609 h 3735869"/>
              <a:gd name="connsiteX4261" fmla="*/ 7796846 w 9706874"/>
              <a:gd name="connsiteY4261" fmla="*/ 1695934 h 3735869"/>
              <a:gd name="connsiteX4262" fmla="*/ 7894301 w 9706874"/>
              <a:gd name="connsiteY4262" fmla="*/ 1725095 h 3735869"/>
              <a:gd name="connsiteX4263" fmla="*/ 7918221 w 9706874"/>
              <a:gd name="connsiteY4263" fmla="*/ 1729956 h 3735869"/>
              <a:gd name="connsiteX4264" fmla="*/ 8026752 w 9706874"/>
              <a:gd name="connsiteY4264" fmla="*/ 1766405 h 3735869"/>
              <a:gd name="connsiteX4265" fmla="*/ 8055546 w 9706874"/>
              <a:gd name="connsiteY4265" fmla="*/ 1785439 h 3735869"/>
              <a:gd name="connsiteX4266" fmla="*/ 8180023 w 9706874"/>
              <a:gd name="connsiteY4266" fmla="*/ 1831608 h 3735869"/>
              <a:gd name="connsiteX4267" fmla="*/ 8206601 w 9706874"/>
              <a:gd name="connsiteY4267" fmla="*/ 1840931 h 3735869"/>
              <a:gd name="connsiteX4268" fmla="*/ 8259315 w 9706874"/>
              <a:gd name="connsiteY4268" fmla="*/ 1879804 h 3735869"/>
              <a:gd name="connsiteX4269" fmla="*/ 8412587 w 9706874"/>
              <a:gd name="connsiteY4269" fmla="*/ 1952300 h 3735869"/>
              <a:gd name="connsiteX4270" fmla="*/ 8526434 w 9706874"/>
              <a:gd name="connsiteY4270" fmla="*/ 2010213 h 3735869"/>
              <a:gd name="connsiteX4271" fmla="*/ 8645152 w 9706874"/>
              <a:gd name="connsiteY4271" fmla="*/ 2072988 h 3735869"/>
              <a:gd name="connsiteX4272" fmla="*/ 8700968 w 9706874"/>
              <a:gd name="connsiteY4272" fmla="*/ 2099718 h 3735869"/>
              <a:gd name="connsiteX4273" fmla="*/ 8814371 w 9706874"/>
              <a:gd name="connsiteY4273" fmla="*/ 2138598 h 3735869"/>
              <a:gd name="connsiteX4274" fmla="*/ 8854238 w 9706874"/>
              <a:gd name="connsiteY4274" fmla="*/ 2164483 h 3735869"/>
              <a:gd name="connsiteX4275" fmla="*/ 8872842 w 9706874"/>
              <a:gd name="connsiteY4275" fmla="*/ 2203363 h 3735869"/>
              <a:gd name="connsiteX4276" fmla="*/ 8843421 w 9706874"/>
              <a:gd name="connsiteY4276" fmla="*/ 2190472 h 3735869"/>
              <a:gd name="connsiteX4277" fmla="*/ 8782280 w 9706874"/>
              <a:gd name="connsiteY4277" fmla="*/ 2167761 h 3735869"/>
              <a:gd name="connsiteX4278" fmla="*/ 8782110 w 9706874"/>
              <a:gd name="connsiteY4278" fmla="*/ 2169907 h 3735869"/>
              <a:gd name="connsiteX4279" fmla="*/ 8774319 w 9706874"/>
              <a:gd name="connsiteY4279" fmla="*/ 2176921 h 3735869"/>
              <a:gd name="connsiteX4280" fmla="*/ 8774318 w 9706874"/>
              <a:gd name="connsiteY4280" fmla="*/ 2164886 h 3735869"/>
              <a:gd name="connsiteX4281" fmla="*/ 8703342 w 9706874"/>
              <a:gd name="connsiteY4281" fmla="*/ 2139492 h 3735869"/>
              <a:gd name="connsiteX4282" fmla="*/ 8632306 w 9706874"/>
              <a:gd name="connsiteY4282" fmla="*/ 2114300 h 3735869"/>
              <a:gd name="connsiteX4283" fmla="*/ 8529091 w 9706874"/>
              <a:gd name="connsiteY4283" fmla="*/ 2068533 h 3735869"/>
              <a:gd name="connsiteX4284" fmla="*/ 8482468 w 9706874"/>
              <a:gd name="connsiteY4284" fmla="*/ 2037552 h 3735869"/>
              <a:gd name="connsiteX4285" fmla="*/ 8480131 w 9706874"/>
              <a:gd name="connsiteY4285" fmla="*/ 2036589 h 3735869"/>
              <a:gd name="connsiteX4286" fmla="*/ 8470356 w 9706874"/>
              <a:gd name="connsiteY4286" fmla="*/ 2041147 h 3735869"/>
              <a:gd name="connsiteX4287" fmla="*/ 8473727 w 9706874"/>
              <a:gd name="connsiteY4287" fmla="*/ 2033948 h 3735869"/>
              <a:gd name="connsiteX4288" fmla="*/ 8462363 w 9706874"/>
              <a:gd name="connsiteY4288" fmla="*/ 2029261 h 3735869"/>
              <a:gd name="connsiteX4289" fmla="*/ 8433853 w 9706874"/>
              <a:gd name="connsiteY4289" fmla="*/ 2017504 h 3735869"/>
              <a:gd name="connsiteX4290" fmla="*/ 8457771 w 9706874"/>
              <a:gd name="connsiteY4290" fmla="*/ 2036944 h 3735869"/>
              <a:gd name="connsiteX4291" fmla="*/ 8502514 w 9706874"/>
              <a:gd name="connsiteY4291" fmla="*/ 2066104 h 3735869"/>
              <a:gd name="connsiteX4292" fmla="*/ 8527901 w 9706874"/>
              <a:gd name="connsiteY4292" fmla="*/ 2078893 h 3735869"/>
              <a:gd name="connsiteX4293" fmla="*/ 8533616 w 9706874"/>
              <a:gd name="connsiteY4293" fmla="*/ 2082692 h 3735869"/>
              <a:gd name="connsiteX4294" fmla="*/ 8531573 w 9706874"/>
              <a:gd name="connsiteY4294" fmla="*/ 2077013 h 3735869"/>
              <a:gd name="connsiteX4295" fmla="*/ 8538977 w 9706874"/>
              <a:gd name="connsiteY4295" fmla="*/ 2077014 h 3735869"/>
              <a:gd name="connsiteX4296" fmla="*/ 8535584 w 9706874"/>
              <a:gd name="connsiteY4296" fmla="*/ 2079382 h 3735869"/>
              <a:gd name="connsiteX4297" fmla="*/ 8534290 w 9706874"/>
              <a:gd name="connsiteY4297" fmla="*/ 2083141 h 3735869"/>
              <a:gd name="connsiteX4298" fmla="*/ 8552458 w 9706874"/>
              <a:gd name="connsiteY4298" fmla="*/ 2095213 h 3735869"/>
              <a:gd name="connsiteX4299" fmla="*/ 8600410 w 9706874"/>
              <a:gd name="connsiteY4299" fmla="*/ 2133740 h 3735869"/>
              <a:gd name="connsiteX4300" fmla="*/ 8579148 w 9706874"/>
              <a:gd name="connsiteY4300" fmla="*/ 2150307 h 3735869"/>
              <a:gd name="connsiteX4301" fmla="*/ 8571175 w 9706874"/>
              <a:gd name="connsiteY4301" fmla="*/ 2159623 h 3735869"/>
              <a:gd name="connsiteX4302" fmla="*/ 8542381 w 9706874"/>
              <a:gd name="connsiteY4302" fmla="*/ 2145889 h 3735869"/>
              <a:gd name="connsiteX4303" fmla="*/ 8548192 w 9706874"/>
              <a:gd name="connsiteY4303" fmla="*/ 2155472 h 3735869"/>
              <a:gd name="connsiteX4304" fmla="*/ 8553189 w 9706874"/>
              <a:gd name="connsiteY4304" fmla="*/ 2157933 h 3735869"/>
              <a:gd name="connsiteX4305" fmla="*/ 8558000 w 9706874"/>
              <a:gd name="connsiteY4305" fmla="*/ 2155620 h 3735869"/>
              <a:gd name="connsiteX4306" fmla="*/ 8560466 w 9706874"/>
              <a:gd name="connsiteY4306" fmla="*/ 2157995 h 3735869"/>
              <a:gd name="connsiteX4307" fmla="*/ 8558000 w 9706874"/>
              <a:gd name="connsiteY4307" fmla="*/ 2160506 h 3735869"/>
              <a:gd name="connsiteX4308" fmla="*/ 8553824 w 9706874"/>
              <a:gd name="connsiteY4308" fmla="*/ 2158380 h 3735869"/>
              <a:gd name="connsiteX4309" fmla="*/ 8558329 w 9706874"/>
              <a:gd name="connsiteY4309" fmla="*/ 2162053 h 3735869"/>
              <a:gd name="connsiteX4310" fmla="*/ 8529090 w 9706874"/>
              <a:gd name="connsiteY4310" fmla="*/ 2157192 h 3735869"/>
              <a:gd name="connsiteX4311" fmla="*/ 8489224 w 9706874"/>
              <a:gd name="connsiteY4311" fmla="*/ 2138599 h 3735869"/>
              <a:gd name="connsiteX4312" fmla="*/ 8401957 w 9706874"/>
              <a:gd name="connsiteY4312" fmla="*/ 2094860 h 3735869"/>
              <a:gd name="connsiteX4313" fmla="*/ 8224763 w 9706874"/>
              <a:gd name="connsiteY4313" fmla="*/ 2010214 h 3735869"/>
              <a:gd name="connsiteX4314" fmla="*/ 8044915 w 9706874"/>
              <a:gd name="connsiteY4314" fmla="*/ 1937719 h 3735869"/>
              <a:gd name="connsiteX4315" fmla="*/ 8002831 w 9706874"/>
              <a:gd name="connsiteY4315" fmla="*/ 1925568 h 3735869"/>
              <a:gd name="connsiteX4316" fmla="*/ 7981568 w 9706874"/>
              <a:gd name="connsiteY4316" fmla="*/ 1899244 h 3735869"/>
              <a:gd name="connsiteX4317" fmla="*/ 7960306 w 9706874"/>
              <a:gd name="connsiteY4317" fmla="*/ 1908964 h 3735869"/>
              <a:gd name="connsiteX4318" fmla="*/ 7809692 w 9706874"/>
              <a:gd name="connsiteY4318" fmla="*/ 1848216 h 3735869"/>
              <a:gd name="connsiteX4319" fmla="*/ 7780898 w 9706874"/>
              <a:gd name="connsiteY4319" fmla="*/ 1824319 h 3735869"/>
              <a:gd name="connsiteX4320" fmla="*/ 7764951 w 9706874"/>
              <a:gd name="connsiteY4320" fmla="*/ 1809739 h 3735869"/>
              <a:gd name="connsiteX4321" fmla="*/ 7792305 w 9706874"/>
              <a:gd name="connsiteY4321" fmla="*/ 1813080 h 3735869"/>
              <a:gd name="connsiteX4322" fmla="*/ 7796114 w 9706874"/>
              <a:gd name="connsiteY4322" fmla="*/ 1814403 h 3735869"/>
              <a:gd name="connsiteX4323" fmla="*/ 7794777 w 9706874"/>
              <a:gd name="connsiteY4323" fmla="*/ 1809480 h 3735869"/>
              <a:gd name="connsiteX4324" fmla="*/ 7798581 w 9706874"/>
              <a:gd name="connsiteY4324" fmla="*/ 1810765 h 3735869"/>
              <a:gd name="connsiteX4325" fmla="*/ 7796781 w 9706874"/>
              <a:gd name="connsiteY4325" fmla="*/ 1813338 h 3735869"/>
              <a:gd name="connsiteX4326" fmla="*/ 7796657 w 9706874"/>
              <a:gd name="connsiteY4326" fmla="*/ 1814591 h 3735869"/>
              <a:gd name="connsiteX4327" fmla="*/ 7817665 w 9706874"/>
              <a:gd name="connsiteY4327" fmla="*/ 1821888 h 3735869"/>
              <a:gd name="connsiteX4328" fmla="*/ 7804375 w 9706874"/>
              <a:gd name="connsiteY4328" fmla="*/ 1809739 h 3735869"/>
              <a:gd name="connsiteX4329" fmla="*/ 7780897 w 9706874"/>
              <a:gd name="connsiteY4329" fmla="*/ 1797589 h 3735869"/>
              <a:gd name="connsiteX4330" fmla="*/ 7754319 w 9706874"/>
              <a:gd name="connsiteY4330" fmla="*/ 1790299 h 3735869"/>
              <a:gd name="connsiteX4331" fmla="*/ 7749004 w 9706874"/>
              <a:gd name="connsiteY4331" fmla="*/ 1763569 h 3735869"/>
              <a:gd name="connsiteX4332" fmla="*/ 7854875 w 9706874"/>
              <a:gd name="connsiteY4332" fmla="*/ 1773289 h 3735869"/>
              <a:gd name="connsiteX4333" fmla="*/ 7801718 w 9706874"/>
              <a:gd name="connsiteY4333" fmla="*/ 1761140 h 3735869"/>
              <a:gd name="connsiteX4334" fmla="*/ 7770266 w 9706874"/>
              <a:gd name="connsiteY4334" fmla="*/ 1754254 h 3735869"/>
              <a:gd name="connsiteX4335" fmla="*/ 7762293 w 9706874"/>
              <a:gd name="connsiteY4335" fmla="*/ 1732384 h 3735869"/>
              <a:gd name="connsiteX4336" fmla="*/ 7749004 w 9706874"/>
              <a:gd name="connsiteY4336" fmla="*/ 1720234 h 3735869"/>
              <a:gd name="connsiteX4337" fmla="*/ 7709136 w 9706874"/>
              <a:gd name="connsiteY4337" fmla="*/ 1712943 h 3735869"/>
              <a:gd name="connsiteX4338" fmla="*/ 7566494 w 9706874"/>
              <a:gd name="connsiteY4338" fmla="*/ 1674468 h 3735869"/>
              <a:gd name="connsiteX4339" fmla="*/ 7333931 w 9706874"/>
              <a:gd name="connsiteY4339" fmla="*/ 1608856 h 3735869"/>
              <a:gd name="connsiteX4340" fmla="*/ 7304693 w 9706874"/>
              <a:gd name="connsiteY4340" fmla="*/ 1604405 h 3735869"/>
              <a:gd name="connsiteX4341" fmla="*/ 7296721 w 9706874"/>
              <a:gd name="connsiteY4341" fmla="*/ 1582534 h 3735869"/>
              <a:gd name="connsiteX4342" fmla="*/ 7265270 w 9706874"/>
              <a:gd name="connsiteY4342" fmla="*/ 1572812 h 3735869"/>
              <a:gd name="connsiteX4343" fmla="*/ 7228059 w 9706874"/>
              <a:gd name="connsiteY4343" fmla="*/ 1565523 h 3735869"/>
              <a:gd name="connsiteX4344" fmla="*/ 7151424 w 9706874"/>
              <a:gd name="connsiteY4344" fmla="*/ 1550943 h 3735869"/>
              <a:gd name="connsiteX4345" fmla="*/ 6995493 w 9706874"/>
              <a:gd name="connsiteY4345" fmla="*/ 1522189 h 3735869"/>
              <a:gd name="connsiteX4346" fmla="*/ 6966257 w 9706874"/>
              <a:gd name="connsiteY4346" fmla="*/ 1505179 h 3735869"/>
              <a:gd name="connsiteX4347" fmla="*/ 6932148 w 9706874"/>
              <a:gd name="connsiteY4347" fmla="*/ 1495457 h 3735869"/>
              <a:gd name="connsiteX4348" fmla="*/ 6855511 w 9706874"/>
              <a:gd name="connsiteY4348" fmla="*/ 1480881 h 3735869"/>
              <a:gd name="connsiteX4349" fmla="*/ 6699141 w 9706874"/>
              <a:gd name="connsiteY4349" fmla="*/ 1444833 h 3735869"/>
              <a:gd name="connsiteX4350" fmla="*/ 9021874 w 9706874"/>
              <a:gd name="connsiteY4350" fmla="*/ 1442569 h 3735869"/>
              <a:gd name="connsiteX4351" fmla="*/ 9026512 w 9706874"/>
              <a:gd name="connsiteY4351" fmla="*/ 1443700 h 3735869"/>
              <a:gd name="connsiteX4352" fmla="*/ 9023658 w 9706874"/>
              <a:gd name="connsiteY4352" fmla="*/ 1448212 h 3735869"/>
              <a:gd name="connsiteX4353" fmla="*/ 9021874 w 9706874"/>
              <a:gd name="connsiteY4353" fmla="*/ 1442569 h 3735869"/>
              <a:gd name="connsiteX4354" fmla="*/ 6675696 w 9706874"/>
              <a:gd name="connsiteY4354" fmla="*/ 1439981 h 3735869"/>
              <a:gd name="connsiteX4355" fmla="*/ 6690892 w 9706874"/>
              <a:gd name="connsiteY4355" fmla="*/ 1449248 h 3735869"/>
              <a:gd name="connsiteX4356" fmla="*/ 6675696 w 9706874"/>
              <a:gd name="connsiteY4356" fmla="*/ 1439981 h 3735869"/>
              <a:gd name="connsiteX4357" fmla="*/ 8942340 w 9706874"/>
              <a:gd name="connsiteY4357" fmla="*/ 1439905 h 3735869"/>
              <a:gd name="connsiteX4358" fmla="*/ 8968802 w 9706874"/>
              <a:gd name="connsiteY4358" fmla="*/ 1471411 h 3735869"/>
              <a:gd name="connsiteX4359" fmla="*/ 8930092 w 9706874"/>
              <a:gd name="connsiteY4359" fmla="*/ 1459453 h 3735869"/>
              <a:gd name="connsiteX4360" fmla="*/ 8942340 w 9706874"/>
              <a:gd name="connsiteY4360" fmla="*/ 1439905 h 3735869"/>
              <a:gd name="connsiteX4361" fmla="*/ 9379064 w 9706874"/>
              <a:gd name="connsiteY4361" fmla="*/ 1436792 h 3735869"/>
              <a:gd name="connsiteX4362" fmla="*/ 9363029 w 9706874"/>
              <a:gd name="connsiteY4362" fmla="*/ 1449252 h 3735869"/>
              <a:gd name="connsiteX4363" fmla="*/ 9379064 w 9706874"/>
              <a:gd name="connsiteY4363" fmla="*/ 1436792 h 3735869"/>
              <a:gd name="connsiteX4364" fmla="*/ 9208194 w 9706874"/>
              <a:gd name="connsiteY4364" fmla="*/ 1436335 h 3735869"/>
              <a:gd name="connsiteX4365" fmla="*/ 9214128 w 9706874"/>
              <a:gd name="connsiteY4365" fmla="*/ 1448172 h 3735869"/>
              <a:gd name="connsiteX4366" fmla="*/ 9200163 w 9706874"/>
              <a:gd name="connsiteY4366" fmla="*/ 1443187 h 3735869"/>
              <a:gd name="connsiteX4367" fmla="*/ 9208194 w 9706874"/>
              <a:gd name="connsiteY4367" fmla="*/ 1436335 h 3735869"/>
              <a:gd name="connsiteX4368" fmla="*/ 6728298 w 9706874"/>
              <a:gd name="connsiteY4368" fmla="*/ 1436086 h 3735869"/>
              <a:gd name="connsiteX4369" fmla="*/ 6736110 w 9706874"/>
              <a:gd name="connsiteY4369" fmla="*/ 1448185 h 3735869"/>
              <a:gd name="connsiteX4370" fmla="*/ 6728298 w 9706874"/>
              <a:gd name="connsiteY4370" fmla="*/ 1436086 h 3735869"/>
              <a:gd name="connsiteX4371" fmla="*/ 8093082 w 9706874"/>
              <a:gd name="connsiteY4371" fmla="*/ 1436086 h 3735869"/>
              <a:gd name="connsiteX4372" fmla="*/ 8115296 w 9706874"/>
              <a:gd name="connsiteY4372" fmla="*/ 1453304 h 3735869"/>
              <a:gd name="connsiteX4373" fmla="*/ 8093082 w 9706874"/>
              <a:gd name="connsiteY4373" fmla="*/ 1436086 h 3735869"/>
              <a:gd name="connsiteX4374" fmla="*/ 8822889 w 9706874"/>
              <a:gd name="connsiteY4374" fmla="*/ 1436085 h 3735869"/>
              <a:gd name="connsiteX4375" fmla="*/ 8853346 w 9706874"/>
              <a:gd name="connsiteY4375" fmla="*/ 1436086 h 3735869"/>
              <a:gd name="connsiteX4376" fmla="*/ 8844912 w 9706874"/>
              <a:gd name="connsiteY4376" fmla="*/ 1460681 h 3735869"/>
              <a:gd name="connsiteX4377" fmla="*/ 8822889 w 9706874"/>
              <a:gd name="connsiteY4377" fmla="*/ 1436085 h 3735869"/>
              <a:gd name="connsiteX4378" fmla="*/ 6266276 w 9706874"/>
              <a:gd name="connsiteY4378" fmla="*/ 1433842 h 3735869"/>
              <a:gd name="connsiteX4379" fmla="*/ 6274300 w 9706874"/>
              <a:gd name="connsiteY4379" fmla="*/ 1438204 h 3735869"/>
              <a:gd name="connsiteX4380" fmla="*/ 6258253 w 9706874"/>
              <a:gd name="connsiteY4380" fmla="*/ 1448173 h 3735869"/>
              <a:gd name="connsiteX4381" fmla="*/ 6266276 w 9706874"/>
              <a:gd name="connsiteY4381" fmla="*/ 1433842 h 3735869"/>
              <a:gd name="connsiteX4382" fmla="*/ 844968 w 9706874"/>
              <a:gd name="connsiteY4382" fmla="*/ 1432153 h 3735869"/>
              <a:gd name="connsiteX4383" fmla="*/ 844894 w 9706874"/>
              <a:gd name="connsiteY4383" fmla="*/ 1432219 h 3735869"/>
              <a:gd name="connsiteX4384" fmla="*/ 843440 w 9706874"/>
              <a:gd name="connsiteY4384" fmla="*/ 1433531 h 3735869"/>
              <a:gd name="connsiteX4385" fmla="*/ 843222 w 9706874"/>
              <a:gd name="connsiteY4385" fmla="*/ 1433726 h 3735869"/>
              <a:gd name="connsiteX4386" fmla="*/ 840317 w 9706874"/>
              <a:gd name="connsiteY4386" fmla="*/ 1436349 h 3735869"/>
              <a:gd name="connsiteX4387" fmla="*/ 843440 w 9706874"/>
              <a:gd name="connsiteY4387" fmla="*/ 1433531 h 3735869"/>
              <a:gd name="connsiteX4388" fmla="*/ 7138342 w 9706874"/>
              <a:gd name="connsiteY4388" fmla="*/ 1430728 h 3735869"/>
              <a:gd name="connsiteX4389" fmla="*/ 7158186 w 9706874"/>
              <a:gd name="connsiteY4389" fmla="*/ 1447651 h 3735869"/>
              <a:gd name="connsiteX4390" fmla="*/ 7169525 w 9706874"/>
              <a:gd name="connsiteY4390" fmla="*/ 1464571 h 3735869"/>
              <a:gd name="connsiteX4391" fmla="*/ 7130312 w 9706874"/>
              <a:gd name="connsiteY4391" fmla="*/ 1471824 h 3735869"/>
              <a:gd name="connsiteX4392" fmla="*/ 7138342 w 9706874"/>
              <a:gd name="connsiteY4392" fmla="*/ 1430728 h 3735869"/>
              <a:gd name="connsiteX4393" fmla="*/ 9194691 w 9706874"/>
              <a:gd name="connsiteY4393" fmla="*/ 1430032 h 3735869"/>
              <a:gd name="connsiteX4394" fmla="*/ 9199689 w 9706874"/>
              <a:gd name="connsiteY4394" fmla="*/ 1430924 h 3735869"/>
              <a:gd name="connsiteX4395" fmla="*/ 9193979 w 9706874"/>
              <a:gd name="connsiteY4395" fmla="*/ 1435688 h 3735869"/>
              <a:gd name="connsiteX4396" fmla="*/ 9194691 w 9706874"/>
              <a:gd name="connsiteY4396" fmla="*/ 1430032 h 3735869"/>
              <a:gd name="connsiteX4397" fmla="*/ 7088291 w 9706874"/>
              <a:gd name="connsiteY4397" fmla="*/ 1428941 h 3735869"/>
              <a:gd name="connsiteX4398" fmla="*/ 7107182 w 9706874"/>
              <a:gd name="connsiteY4398" fmla="*/ 1448178 h 3735869"/>
              <a:gd name="connsiteX4399" fmla="*/ 7082894 w 9706874"/>
              <a:gd name="connsiteY4399" fmla="*/ 1448177 h 3735869"/>
              <a:gd name="connsiteX4400" fmla="*/ 7088291 w 9706874"/>
              <a:gd name="connsiteY4400" fmla="*/ 1428941 h 3735869"/>
              <a:gd name="connsiteX4401" fmla="*/ 7072269 w 9706874"/>
              <a:gd name="connsiteY4401" fmla="*/ 1428732 h 3735869"/>
              <a:gd name="connsiteX4402" fmla="*/ 7079672 w 9706874"/>
              <a:gd name="connsiteY4402" fmla="*/ 1440832 h 3735869"/>
              <a:gd name="connsiteX4403" fmla="*/ 7072269 w 9706874"/>
              <a:gd name="connsiteY4403" fmla="*/ 1428732 h 3735869"/>
              <a:gd name="connsiteX4404" fmla="*/ 7035153 w 9706874"/>
              <a:gd name="connsiteY4404" fmla="*/ 1428731 h 3735869"/>
              <a:gd name="connsiteX4405" fmla="*/ 7039886 w 9706874"/>
              <a:gd name="connsiteY4405" fmla="*/ 1432060 h 3735869"/>
              <a:gd name="connsiteX4406" fmla="*/ 7040187 w 9706874"/>
              <a:gd name="connsiteY4406" fmla="*/ 1435944 h 3735869"/>
              <a:gd name="connsiteX4407" fmla="*/ 7059746 w 9706874"/>
              <a:gd name="connsiteY4407" fmla="*/ 1436615 h 3735869"/>
              <a:gd name="connsiteX4408" fmla="*/ 7040516 w 9706874"/>
              <a:gd name="connsiteY4408" fmla="*/ 1440216 h 3735869"/>
              <a:gd name="connsiteX4409" fmla="*/ 7040563 w 9706874"/>
              <a:gd name="connsiteY4409" fmla="*/ 1440833 h 3735869"/>
              <a:gd name="connsiteX4410" fmla="*/ 7039860 w 9706874"/>
              <a:gd name="connsiteY4410" fmla="*/ 1440338 h 3735869"/>
              <a:gd name="connsiteX4411" fmla="*/ 6997853 w 9706874"/>
              <a:gd name="connsiteY4411" fmla="*/ 1448202 h 3735869"/>
              <a:gd name="connsiteX4412" fmla="*/ 6992183 w 9706874"/>
              <a:gd name="connsiteY4412" fmla="*/ 1434299 h 3735869"/>
              <a:gd name="connsiteX4413" fmla="*/ 7035697 w 9706874"/>
              <a:gd name="connsiteY4413" fmla="*/ 1435790 h 3735869"/>
              <a:gd name="connsiteX4414" fmla="*/ 9296625 w 9706874"/>
              <a:gd name="connsiteY4414" fmla="*/ 1427153 h 3735869"/>
              <a:gd name="connsiteX4415" fmla="*/ 9288811 w 9706874"/>
              <a:gd name="connsiteY4415" fmla="*/ 1437441 h 3735869"/>
              <a:gd name="connsiteX4416" fmla="*/ 9296625 w 9706874"/>
              <a:gd name="connsiteY4416" fmla="*/ 1427153 h 3735869"/>
              <a:gd name="connsiteX4417" fmla="*/ 6243592 w 9706874"/>
              <a:gd name="connsiteY4417" fmla="*/ 1425838 h 3735869"/>
              <a:gd name="connsiteX4418" fmla="*/ 6253671 w 9706874"/>
              <a:gd name="connsiteY4418" fmla="*/ 1426298 h 3735869"/>
              <a:gd name="connsiteX4419" fmla="*/ 6237636 w 9706874"/>
              <a:gd name="connsiteY4419" fmla="*/ 1436121 h 3735869"/>
              <a:gd name="connsiteX4420" fmla="*/ 6243592 w 9706874"/>
              <a:gd name="connsiteY4420" fmla="*/ 1425838 h 3735869"/>
              <a:gd name="connsiteX4421" fmla="*/ 5787899 w 9706874"/>
              <a:gd name="connsiteY4421" fmla="*/ 1423455 h 3735869"/>
              <a:gd name="connsiteX4422" fmla="*/ 5778209 w 9706874"/>
              <a:gd name="connsiteY4422" fmla="*/ 1426442 h 3735869"/>
              <a:gd name="connsiteX4423" fmla="*/ 5755743 w 9706874"/>
              <a:gd name="connsiteY4423" fmla="*/ 1427839 h 3735869"/>
              <a:gd name="connsiteX4424" fmla="*/ 5756045 w 9706874"/>
              <a:gd name="connsiteY4424" fmla="*/ 1429111 h 3735869"/>
              <a:gd name="connsiteX4425" fmla="*/ 5762921 w 9706874"/>
              <a:gd name="connsiteY4425" fmla="*/ 1430249 h 3735869"/>
              <a:gd name="connsiteX4426" fmla="*/ 5786287 w 9706874"/>
              <a:gd name="connsiteY4426" fmla="*/ 1428426 h 3735869"/>
              <a:gd name="connsiteX4427" fmla="*/ 6077913 w 9706874"/>
              <a:gd name="connsiteY4427" fmla="*/ 1416229 h 3735869"/>
              <a:gd name="connsiteX4428" fmla="*/ 6091132 w 9706874"/>
              <a:gd name="connsiteY4428" fmla="*/ 1421148 h 3735869"/>
              <a:gd name="connsiteX4429" fmla="*/ 6077913 w 9706874"/>
              <a:gd name="connsiteY4429" fmla="*/ 1440826 h 3735869"/>
              <a:gd name="connsiteX4430" fmla="*/ 6077913 w 9706874"/>
              <a:gd name="connsiteY4430" fmla="*/ 1416229 h 3735869"/>
              <a:gd name="connsiteX4431" fmla="*/ 6996079 w 9706874"/>
              <a:gd name="connsiteY4431" fmla="*/ 1416228 h 3735869"/>
              <a:gd name="connsiteX4432" fmla="*/ 7003484 w 9706874"/>
              <a:gd name="connsiteY4432" fmla="*/ 1428327 h 3735869"/>
              <a:gd name="connsiteX4433" fmla="*/ 6996079 w 9706874"/>
              <a:gd name="connsiteY4433" fmla="*/ 1416228 h 3735869"/>
              <a:gd name="connsiteX4434" fmla="*/ 7897486 w 9706874"/>
              <a:gd name="connsiteY4434" fmla="*/ 1415083 h 3735869"/>
              <a:gd name="connsiteX4435" fmla="*/ 7911872 w 9706874"/>
              <a:gd name="connsiteY4435" fmla="*/ 1416281 h 3735869"/>
              <a:gd name="connsiteX4436" fmla="*/ 7888855 w 9706874"/>
              <a:gd name="connsiteY4436" fmla="*/ 1428279 h 3735869"/>
              <a:gd name="connsiteX4437" fmla="*/ 7897486 w 9706874"/>
              <a:gd name="connsiteY4437" fmla="*/ 1415083 h 3735869"/>
              <a:gd name="connsiteX4438" fmla="*/ 6292866 w 9706874"/>
              <a:gd name="connsiteY4438" fmla="*/ 1414651 h 3735869"/>
              <a:gd name="connsiteX4439" fmla="*/ 6285053 w 9706874"/>
              <a:gd name="connsiteY4439" fmla="*/ 1426735 h 3735869"/>
              <a:gd name="connsiteX4440" fmla="*/ 6292866 w 9706874"/>
              <a:gd name="connsiteY4440" fmla="*/ 1414651 h 3735869"/>
              <a:gd name="connsiteX4441" fmla="*/ 9332107 w 9706874"/>
              <a:gd name="connsiteY4441" fmla="*/ 1414649 h 3735869"/>
              <a:gd name="connsiteX4442" fmla="*/ 9348152 w 9706874"/>
              <a:gd name="connsiteY4442" fmla="*/ 1419651 h 3735869"/>
              <a:gd name="connsiteX4443" fmla="*/ 9332107 w 9706874"/>
              <a:gd name="connsiteY4443" fmla="*/ 1414649 h 3735869"/>
              <a:gd name="connsiteX4444" fmla="*/ 6890775 w 9706874"/>
              <a:gd name="connsiteY4444" fmla="*/ 1411185 h 3735869"/>
              <a:gd name="connsiteX4445" fmla="*/ 6911301 w 9706874"/>
              <a:gd name="connsiteY4445" fmla="*/ 1414267 h 3735869"/>
              <a:gd name="connsiteX4446" fmla="*/ 6876734 w 9706874"/>
              <a:gd name="connsiteY4446" fmla="*/ 1425984 h 3735869"/>
              <a:gd name="connsiteX4447" fmla="*/ 6890775 w 9706874"/>
              <a:gd name="connsiteY4447" fmla="*/ 1411185 h 3735869"/>
              <a:gd name="connsiteX4448" fmla="*/ 6021423 w 9706874"/>
              <a:gd name="connsiteY4448" fmla="*/ 1408346 h 3735869"/>
              <a:gd name="connsiteX4449" fmla="*/ 6042464 w 9706874"/>
              <a:gd name="connsiteY4449" fmla="*/ 1412152 h 3735869"/>
              <a:gd name="connsiteX4450" fmla="*/ 6045270 w 9706874"/>
              <a:gd name="connsiteY4450" fmla="*/ 1426737 h 3735869"/>
              <a:gd name="connsiteX4451" fmla="*/ 6008798 w 9706874"/>
              <a:gd name="connsiteY4451" fmla="*/ 1426737 h 3735869"/>
              <a:gd name="connsiteX4452" fmla="*/ 6021423 w 9706874"/>
              <a:gd name="connsiteY4452" fmla="*/ 1408346 h 3735869"/>
              <a:gd name="connsiteX4453" fmla="*/ 918996 w 9706874"/>
              <a:gd name="connsiteY4453" fmla="*/ 1408086 h 3735869"/>
              <a:gd name="connsiteX4454" fmla="*/ 915308 w 9706874"/>
              <a:gd name="connsiteY4454" fmla="*/ 1411211 h 3735869"/>
              <a:gd name="connsiteX4455" fmla="*/ 920293 w 9706874"/>
              <a:gd name="connsiteY4455" fmla="*/ 1413770 h 3735869"/>
              <a:gd name="connsiteX4456" fmla="*/ 925306 w 9706874"/>
              <a:gd name="connsiteY4456" fmla="*/ 1414618 h 3735869"/>
              <a:gd name="connsiteX4457" fmla="*/ 926151 w 9706874"/>
              <a:gd name="connsiteY4457" fmla="*/ 1410008 h 3735869"/>
              <a:gd name="connsiteX4458" fmla="*/ 918996 w 9706874"/>
              <a:gd name="connsiteY4458" fmla="*/ 1408086 h 3735869"/>
              <a:gd name="connsiteX4459" fmla="*/ 9454521 w 9706874"/>
              <a:gd name="connsiteY4459" fmla="*/ 1404182 h 3735869"/>
              <a:gd name="connsiteX4460" fmla="*/ 9461539 w 9706874"/>
              <a:gd name="connsiteY4460" fmla="*/ 1416021 h 3735869"/>
              <a:gd name="connsiteX4461" fmla="*/ 9445495 w 9706874"/>
              <a:gd name="connsiteY4461" fmla="*/ 1411034 h 3735869"/>
              <a:gd name="connsiteX4462" fmla="*/ 9454521 w 9706874"/>
              <a:gd name="connsiteY4462" fmla="*/ 1404182 h 3735869"/>
              <a:gd name="connsiteX4463" fmla="*/ 6954644 w 9706874"/>
              <a:gd name="connsiteY4463" fmla="*/ 1403725 h 3735869"/>
              <a:gd name="connsiteX4464" fmla="*/ 6952794 w 9706874"/>
              <a:gd name="connsiteY4464" fmla="*/ 1413405 h 3735869"/>
              <a:gd name="connsiteX4465" fmla="*/ 6949934 w 9706874"/>
              <a:gd name="connsiteY4465" fmla="*/ 1414651 h 3735869"/>
              <a:gd name="connsiteX4466" fmla="*/ 6973166 w 9706874"/>
              <a:gd name="connsiteY4466" fmla="*/ 1414651 h 3735869"/>
              <a:gd name="connsiteX4467" fmla="*/ 6972771 w 9706874"/>
              <a:gd name="connsiteY4467" fmla="*/ 1416287 h 3735869"/>
              <a:gd name="connsiteX4468" fmla="*/ 6978191 w 9706874"/>
              <a:gd name="connsiteY4468" fmla="*/ 1418648 h 3735869"/>
              <a:gd name="connsiteX4469" fmla="*/ 6980041 w 9706874"/>
              <a:gd name="connsiteY4469" fmla="*/ 1428327 h 3735869"/>
              <a:gd name="connsiteX4470" fmla="*/ 6974488 w 9706874"/>
              <a:gd name="connsiteY4470" fmla="*/ 1425001 h 3735869"/>
              <a:gd name="connsiteX4471" fmla="*/ 6972706 w 9706874"/>
              <a:gd name="connsiteY4471" fmla="*/ 1416557 h 3735869"/>
              <a:gd name="connsiteX4472" fmla="*/ 6970469 w 9706874"/>
              <a:gd name="connsiteY4472" fmla="*/ 1425855 h 3735869"/>
              <a:gd name="connsiteX4473" fmla="*/ 6951316 w 9706874"/>
              <a:gd name="connsiteY4473" fmla="*/ 1448183 h 3735869"/>
              <a:gd name="connsiteX4474" fmla="*/ 6926211 w 9706874"/>
              <a:gd name="connsiteY4474" fmla="*/ 1414652 h 3735869"/>
              <a:gd name="connsiteX4475" fmla="*/ 6938278 w 9706874"/>
              <a:gd name="connsiteY4475" fmla="*/ 1414651 h 3735869"/>
              <a:gd name="connsiteX4476" fmla="*/ 6935418 w 9706874"/>
              <a:gd name="connsiteY4476" fmla="*/ 1413404 h 3735869"/>
              <a:gd name="connsiteX4477" fmla="*/ 6933568 w 9706874"/>
              <a:gd name="connsiteY4477" fmla="*/ 1403725 h 3735869"/>
              <a:gd name="connsiteX4478" fmla="*/ 6938967 w 9706874"/>
              <a:gd name="connsiteY4478" fmla="*/ 1406144 h 3735869"/>
              <a:gd name="connsiteX4479" fmla="*/ 6940729 w 9706874"/>
              <a:gd name="connsiteY4479" fmla="*/ 1414651 h 3735869"/>
              <a:gd name="connsiteX4480" fmla="*/ 6947465 w 9706874"/>
              <a:gd name="connsiteY4480" fmla="*/ 1414650 h 3735869"/>
              <a:gd name="connsiteX4481" fmla="*/ 6949093 w 9706874"/>
              <a:gd name="connsiteY4481" fmla="*/ 1406145 h 3735869"/>
              <a:gd name="connsiteX4482" fmla="*/ 6954644 w 9706874"/>
              <a:gd name="connsiteY4482" fmla="*/ 1403725 h 3735869"/>
              <a:gd name="connsiteX4483" fmla="*/ 6080494 w 9706874"/>
              <a:gd name="connsiteY4483" fmla="*/ 1402147 h 3735869"/>
              <a:gd name="connsiteX4484" fmla="*/ 6080496 w 9706874"/>
              <a:gd name="connsiteY4484" fmla="*/ 1414248 h 3735869"/>
              <a:gd name="connsiteX4485" fmla="*/ 6047968 w 9706874"/>
              <a:gd name="connsiteY4485" fmla="*/ 1414248 h 3735869"/>
              <a:gd name="connsiteX4486" fmla="*/ 6080494 w 9706874"/>
              <a:gd name="connsiteY4486" fmla="*/ 1402147 h 3735869"/>
              <a:gd name="connsiteX4487" fmla="*/ 8862058 w 9706874"/>
              <a:gd name="connsiteY4487" fmla="*/ 1402146 h 3735869"/>
              <a:gd name="connsiteX4488" fmla="*/ 8929619 w 9706874"/>
              <a:gd name="connsiteY4488" fmla="*/ 1431210 h 3735869"/>
              <a:gd name="connsiteX4489" fmla="*/ 8901744 w 9706874"/>
              <a:gd name="connsiteY4489" fmla="*/ 1433665 h 3735869"/>
              <a:gd name="connsiteX4490" fmla="*/ 8862059 w 9706874"/>
              <a:gd name="connsiteY4490" fmla="*/ 1426296 h 3735869"/>
              <a:gd name="connsiteX4491" fmla="*/ 8862058 w 9706874"/>
              <a:gd name="connsiteY4491" fmla="*/ 1402146 h 3735869"/>
              <a:gd name="connsiteX4492" fmla="*/ 5751987 w 9706874"/>
              <a:gd name="connsiteY4492" fmla="*/ 1396268 h 3735869"/>
              <a:gd name="connsiteX4493" fmla="*/ 5741547 w 9706874"/>
              <a:gd name="connsiteY4493" fmla="*/ 1397401 h 3735869"/>
              <a:gd name="connsiteX4494" fmla="*/ 5741548 w 9706874"/>
              <a:gd name="connsiteY4494" fmla="*/ 1406616 h 3735869"/>
              <a:gd name="connsiteX4495" fmla="*/ 5759080 w 9706874"/>
              <a:gd name="connsiteY4495" fmla="*/ 1407098 h 3735869"/>
              <a:gd name="connsiteX4496" fmla="*/ 5753618 w 9706874"/>
              <a:gd name="connsiteY4496" fmla="*/ 1399319 h 3735869"/>
              <a:gd name="connsiteX4497" fmla="*/ 5852288 w 9706874"/>
              <a:gd name="connsiteY4497" fmla="*/ 1394410 h 3735869"/>
              <a:gd name="connsiteX4498" fmla="*/ 5840218 w 9706874"/>
              <a:gd name="connsiteY4498" fmla="*/ 1401699 h 3735869"/>
              <a:gd name="connsiteX4499" fmla="*/ 5838952 w 9706874"/>
              <a:gd name="connsiteY4499" fmla="*/ 1403345 h 3735869"/>
              <a:gd name="connsiteX4500" fmla="*/ 5842771 w 9706874"/>
              <a:gd name="connsiteY4500" fmla="*/ 1403475 h 3735869"/>
              <a:gd name="connsiteX4501" fmla="*/ 5848454 w 9706874"/>
              <a:gd name="connsiteY4501" fmla="*/ 1409366 h 3735869"/>
              <a:gd name="connsiteX4502" fmla="*/ 5840101 w 9706874"/>
              <a:gd name="connsiteY4502" fmla="*/ 1409670 h 3735869"/>
              <a:gd name="connsiteX4503" fmla="*/ 5835182 w 9706874"/>
              <a:gd name="connsiteY4503" fmla="*/ 1410822 h 3735869"/>
              <a:gd name="connsiteX4504" fmla="*/ 5834128 w 9706874"/>
              <a:gd name="connsiteY4504" fmla="*/ 1416277 h 3735869"/>
              <a:gd name="connsiteX4505" fmla="*/ 5857604 w 9706874"/>
              <a:gd name="connsiteY4505" fmla="*/ 1416277 h 3735869"/>
              <a:gd name="connsiteX4506" fmla="*/ 5852288 w 9706874"/>
              <a:gd name="connsiteY4506" fmla="*/ 1394410 h 3735869"/>
              <a:gd name="connsiteX4507" fmla="*/ 9437024 w 9706874"/>
              <a:gd name="connsiteY4507" fmla="*/ 1393273 h 3735869"/>
              <a:gd name="connsiteX4508" fmla="*/ 9445046 w 9706874"/>
              <a:gd name="connsiteY4508" fmla="*/ 1396902 h 3735869"/>
              <a:gd name="connsiteX4509" fmla="*/ 9442374 w 9706874"/>
              <a:gd name="connsiteY4509" fmla="*/ 1401742 h 3735869"/>
              <a:gd name="connsiteX4510" fmla="*/ 9429001 w 9706874"/>
              <a:gd name="connsiteY4510" fmla="*/ 1396901 h 3735869"/>
              <a:gd name="connsiteX4511" fmla="*/ 9437024 w 9706874"/>
              <a:gd name="connsiteY4511" fmla="*/ 1393273 h 3735869"/>
              <a:gd name="connsiteX4512" fmla="*/ 7087834 w 9706874"/>
              <a:gd name="connsiteY4512" fmla="*/ 1392389 h 3735869"/>
              <a:gd name="connsiteX4513" fmla="*/ 7090299 w 9706874"/>
              <a:gd name="connsiteY4513" fmla="*/ 1393764 h 3735869"/>
              <a:gd name="connsiteX4514" fmla="*/ 7088002 w 9706874"/>
              <a:gd name="connsiteY4514" fmla="*/ 1393213 h 3735869"/>
              <a:gd name="connsiteX4515" fmla="*/ 5928922 w 9706874"/>
              <a:gd name="connsiteY4515" fmla="*/ 1391979 h 3735869"/>
              <a:gd name="connsiteX4516" fmla="*/ 5936894 w 9706874"/>
              <a:gd name="connsiteY4516" fmla="*/ 1404128 h 3735869"/>
              <a:gd name="connsiteX4517" fmla="*/ 5928922 w 9706874"/>
              <a:gd name="connsiteY4517" fmla="*/ 1391979 h 3735869"/>
              <a:gd name="connsiteX4518" fmla="*/ 6871055 w 9706874"/>
              <a:gd name="connsiteY4518" fmla="*/ 1391222 h 3735869"/>
              <a:gd name="connsiteX4519" fmla="*/ 6884289 w 9706874"/>
              <a:gd name="connsiteY4519" fmla="*/ 1402807 h 3735869"/>
              <a:gd name="connsiteX4520" fmla="*/ 6871055 w 9706874"/>
              <a:gd name="connsiteY4520" fmla="*/ 1391222 h 3735869"/>
              <a:gd name="connsiteX4521" fmla="*/ 9141992 w 9706874"/>
              <a:gd name="connsiteY4521" fmla="*/ 1390349 h 3735869"/>
              <a:gd name="connsiteX4522" fmla="*/ 9125945 w 9706874"/>
              <a:gd name="connsiteY4522" fmla="*/ 1402811 h 3735869"/>
              <a:gd name="connsiteX4523" fmla="*/ 9141992 w 9706874"/>
              <a:gd name="connsiteY4523" fmla="*/ 1390349 h 3735869"/>
              <a:gd name="connsiteX4524" fmla="*/ 8929662 w 9706874"/>
              <a:gd name="connsiteY4524" fmla="*/ 1389644 h 3735869"/>
              <a:gd name="connsiteX4525" fmla="*/ 8919786 w 9706874"/>
              <a:gd name="connsiteY4525" fmla="*/ 1401742 h 3735869"/>
              <a:gd name="connsiteX4526" fmla="*/ 8929662 w 9706874"/>
              <a:gd name="connsiteY4526" fmla="*/ 1389644 h 3735869"/>
              <a:gd name="connsiteX4527" fmla="*/ 7523334 w 9706874"/>
              <a:gd name="connsiteY4527" fmla="*/ 1388859 h 3735869"/>
              <a:gd name="connsiteX4528" fmla="*/ 7527037 w 9706874"/>
              <a:gd name="connsiteY4528" fmla="*/ 1392489 h 3735869"/>
              <a:gd name="connsiteX4529" fmla="*/ 7524358 w 9706874"/>
              <a:gd name="connsiteY4529" fmla="*/ 1397742 h 3735869"/>
              <a:gd name="connsiteX4530" fmla="*/ 7525070 w 9706874"/>
              <a:gd name="connsiteY4530" fmla="*/ 1398236 h 3735869"/>
              <a:gd name="connsiteX4531" fmla="*/ 7509865 w 9706874"/>
              <a:gd name="connsiteY4531" fmla="*/ 1391220 h 3735869"/>
              <a:gd name="connsiteX4532" fmla="*/ 7517468 w 9706874"/>
              <a:gd name="connsiteY4532" fmla="*/ 1392975 h 3735869"/>
              <a:gd name="connsiteX4533" fmla="*/ 7523723 w 9706874"/>
              <a:gd name="connsiteY4533" fmla="*/ 1397304 h 3735869"/>
              <a:gd name="connsiteX4534" fmla="*/ 7519631 w 9706874"/>
              <a:gd name="connsiteY4534" fmla="*/ 1392488 h 3735869"/>
              <a:gd name="connsiteX4535" fmla="*/ 7523334 w 9706874"/>
              <a:gd name="connsiteY4535" fmla="*/ 1388859 h 3735869"/>
              <a:gd name="connsiteX4536" fmla="*/ 7573045 w 9706874"/>
              <a:gd name="connsiteY4536" fmla="*/ 1387419 h 3735869"/>
              <a:gd name="connsiteX4537" fmla="*/ 7579446 w 9706874"/>
              <a:gd name="connsiteY4537" fmla="*/ 1388995 h 3735869"/>
              <a:gd name="connsiteX4538" fmla="*/ 7621562 w 9706874"/>
              <a:gd name="connsiteY4538" fmla="*/ 1401284 h 3735869"/>
              <a:gd name="connsiteX4539" fmla="*/ 7666787 w 9706874"/>
              <a:gd name="connsiteY4539" fmla="*/ 1411116 h 3735869"/>
              <a:gd name="connsiteX4540" fmla="*/ 7677428 w 9706874"/>
              <a:gd name="connsiteY4540" fmla="*/ 1428321 h 3735869"/>
              <a:gd name="connsiteX4541" fmla="*/ 7552842 w 9706874"/>
              <a:gd name="connsiteY4541" fmla="*/ 1398827 h 3735869"/>
              <a:gd name="connsiteX4542" fmla="*/ 7573045 w 9706874"/>
              <a:gd name="connsiteY4542" fmla="*/ 1387419 h 3735869"/>
              <a:gd name="connsiteX4543" fmla="*/ 9288812 w 9706874"/>
              <a:gd name="connsiteY4543" fmla="*/ 1386072 h 3735869"/>
              <a:gd name="connsiteX4544" fmla="*/ 9308198 w 9706874"/>
              <a:gd name="connsiteY4544" fmla="*/ 1403517 h 3735869"/>
              <a:gd name="connsiteX4545" fmla="*/ 9288812 w 9706874"/>
              <a:gd name="connsiteY4545" fmla="*/ 1386072 h 3735869"/>
              <a:gd name="connsiteX4546" fmla="*/ 9420532 w 9706874"/>
              <a:gd name="connsiteY4546" fmla="*/ 1382555 h 3735869"/>
              <a:gd name="connsiteX4547" fmla="*/ 9428556 w 9706874"/>
              <a:gd name="connsiteY4547" fmla="*/ 1386185 h 3735869"/>
              <a:gd name="connsiteX4548" fmla="*/ 9423207 w 9706874"/>
              <a:gd name="connsiteY4548" fmla="*/ 1391024 h 3735869"/>
              <a:gd name="connsiteX4549" fmla="*/ 9412508 w 9706874"/>
              <a:gd name="connsiteY4549" fmla="*/ 1386184 h 3735869"/>
              <a:gd name="connsiteX4550" fmla="*/ 9420532 w 9706874"/>
              <a:gd name="connsiteY4550" fmla="*/ 1382555 h 3735869"/>
              <a:gd name="connsiteX4551" fmla="*/ 6775330 w 9706874"/>
              <a:gd name="connsiteY4551" fmla="*/ 1380505 h 3735869"/>
              <a:gd name="connsiteX4552" fmla="*/ 6790535 w 9706874"/>
              <a:gd name="connsiteY4552" fmla="*/ 1387590 h 3735869"/>
              <a:gd name="connsiteX4553" fmla="*/ 6775829 w 9706874"/>
              <a:gd name="connsiteY4553" fmla="*/ 1404520 h 3735869"/>
              <a:gd name="connsiteX4554" fmla="*/ 6837618 w 9706874"/>
              <a:gd name="connsiteY4554" fmla="*/ 1402148 h 3735869"/>
              <a:gd name="connsiteX4555" fmla="*/ 6868020 w 9706874"/>
              <a:gd name="connsiteY4555" fmla="*/ 1414231 h 3735869"/>
              <a:gd name="connsiteX4556" fmla="*/ 6815168 w 9706874"/>
              <a:gd name="connsiteY4556" fmla="*/ 1425911 h 3735869"/>
              <a:gd name="connsiteX4557" fmla="*/ 6759512 w 9706874"/>
              <a:gd name="connsiteY4557" fmla="*/ 1419063 h 3735869"/>
              <a:gd name="connsiteX4558" fmla="*/ 6711806 w 9706874"/>
              <a:gd name="connsiteY4558" fmla="*/ 1406979 h 3735869"/>
              <a:gd name="connsiteX4559" fmla="*/ 6775330 w 9706874"/>
              <a:gd name="connsiteY4559" fmla="*/ 1404541 h 3735869"/>
              <a:gd name="connsiteX4560" fmla="*/ 7445398 w 9706874"/>
              <a:gd name="connsiteY4560" fmla="*/ 1380504 h 3735869"/>
              <a:gd name="connsiteX4561" fmla="*/ 7452777 w 9706874"/>
              <a:gd name="connsiteY4561" fmla="*/ 1392590 h 3735869"/>
              <a:gd name="connsiteX4562" fmla="*/ 7445398 w 9706874"/>
              <a:gd name="connsiteY4562" fmla="*/ 1380504 h 3735869"/>
              <a:gd name="connsiteX4563" fmla="*/ 6435412 w 9706874"/>
              <a:gd name="connsiteY4563" fmla="*/ 1380504 h 3735869"/>
              <a:gd name="connsiteX4564" fmla="*/ 6442793 w 9706874"/>
              <a:gd name="connsiteY4564" fmla="*/ 1392590 h 3735869"/>
              <a:gd name="connsiteX4565" fmla="*/ 6435412 w 9706874"/>
              <a:gd name="connsiteY4565" fmla="*/ 1380504 h 3735869"/>
              <a:gd name="connsiteX4566" fmla="*/ 5912117 w 9706874"/>
              <a:gd name="connsiteY4566" fmla="*/ 1380252 h 3735869"/>
              <a:gd name="connsiteX4567" fmla="*/ 5893255 w 9706874"/>
              <a:gd name="connsiteY4567" fmla="*/ 1382383 h 3735869"/>
              <a:gd name="connsiteX4568" fmla="*/ 5865923 w 9706874"/>
              <a:gd name="connsiteY4568" fmla="*/ 1385637 h 3735869"/>
              <a:gd name="connsiteX4569" fmla="*/ 5865577 w 9706874"/>
              <a:gd name="connsiteY4569" fmla="*/ 1387119 h 3735869"/>
              <a:gd name="connsiteX4570" fmla="*/ 5889497 w 9706874"/>
              <a:gd name="connsiteY4570" fmla="*/ 1406557 h 3735869"/>
              <a:gd name="connsiteX4571" fmla="*/ 5920948 w 9706874"/>
              <a:gd name="connsiteY4571" fmla="*/ 1399267 h 3735869"/>
              <a:gd name="connsiteX4572" fmla="*/ 5914193 w 9706874"/>
              <a:gd name="connsiteY4572" fmla="*/ 1380942 h 3735869"/>
              <a:gd name="connsiteX4573" fmla="*/ 5942211 w 9706874"/>
              <a:gd name="connsiteY4573" fmla="*/ 1380234 h 3735869"/>
              <a:gd name="connsiteX4574" fmla="*/ 5960814 w 9706874"/>
              <a:gd name="connsiteY4574" fmla="*/ 1391979 h 3735869"/>
              <a:gd name="connsiteX4575" fmla="*/ 5942211 w 9706874"/>
              <a:gd name="connsiteY4575" fmla="*/ 1380234 h 3735869"/>
              <a:gd name="connsiteX4576" fmla="*/ 6466474 w 9706874"/>
              <a:gd name="connsiteY4576" fmla="*/ 1378925 h 3735869"/>
              <a:gd name="connsiteX4577" fmla="*/ 6474287 w 9706874"/>
              <a:gd name="connsiteY4577" fmla="*/ 1391024 h 3735869"/>
              <a:gd name="connsiteX4578" fmla="*/ 6466474 w 9706874"/>
              <a:gd name="connsiteY4578" fmla="*/ 1378925 h 3735869"/>
              <a:gd name="connsiteX4579" fmla="*/ 7467919 w 9706874"/>
              <a:gd name="connsiteY4579" fmla="*/ 1378925 h 3735869"/>
              <a:gd name="connsiteX4580" fmla="*/ 7467919 w 9706874"/>
              <a:gd name="connsiteY4580" fmla="*/ 1391024 h 3735869"/>
              <a:gd name="connsiteX4581" fmla="*/ 7467919 w 9706874"/>
              <a:gd name="connsiteY4581" fmla="*/ 1378925 h 3735869"/>
              <a:gd name="connsiteX4582" fmla="*/ 9247146 w 9706874"/>
              <a:gd name="connsiteY4582" fmla="*/ 1378923 h 3735869"/>
              <a:gd name="connsiteX4583" fmla="*/ 9239332 w 9706874"/>
              <a:gd name="connsiteY4583" fmla="*/ 1391024 h 3735869"/>
              <a:gd name="connsiteX4584" fmla="*/ 9247146 w 9706874"/>
              <a:gd name="connsiteY4584" fmla="*/ 1378923 h 3735869"/>
              <a:gd name="connsiteX4585" fmla="*/ 8913154 w 9706874"/>
              <a:gd name="connsiteY4585" fmla="*/ 1377846 h 3735869"/>
              <a:gd name="connsiteX4586" fmla="*/ 8897106 w 9706874"/>
              <a:gd name="connsiteY4586" fmla="*/ 1390308 h 3735869"/>
              <a:gd name="connsiteX4587" fmla="*/ 8913154 w 9706874"/>
              <a:gd name="connsiteY4587" fmla="*/ 1377846 h 3735869"/>
              <a:gd name="connsiteX4588" fmla="*/ 6821847 w 9706874"/>
              <a:gd name="connsiteY4588" fmla="*/ 1377312 h 3735869"/>
              <a:gd name="connsiteX4589" fmla="*/ 6841295 w 9706874"/>
              <a:gd name="connsiteY4589" fmla="*/ 1379484 h 3735869"/>
              <a:gd name="connsiteX4590" fmla="*/ 6808540 w 9706874"/>
              <a:gd name="connsiteY4590" fmla="*/ 1391200 h 3735869"/>
              <a:gd name="connsiteX4591" fmla="*/ 6821847 w 9706874"/>
              <a:gd name="connsiteY4591" fmla="*/ 1377312 h 3735869"/>
              <a:gd name="connsiteX4592" fmla="*/ 7050578 w 9706874"/>
              <a:gd name="connsiteY4592" fmla="*/ 1373366 h 3735869"/>
              <a:gd name="connsiteX4593" fmla="*/ 7068367 w 9706874"/>
              <a:gd name="connsiteY4593" fmla="*/ 1388500 h 3735869"/>
              <a:gd name="connsiteX4594" fmla="*/ 7088002 w 9706874"/>
              <a:gd name="connsiteY4594" fmla="*/ 1393213 h 3735869"/>
              <a:gd name="connsiteX4595" fmla="*/ 7089828 w 9706874"/>
              <a:gd name="connsiteY4595" fmla="*/ 1402102 h 3735869"/>
              <a:gd name="connsiteX4596" fmla="*/ 7095816 w 9706874"/>
              <a:gd name="connsiteY4596" fmla="*/ 1404531 h 3735869"/>
              <a:gd name="connsiteX4597" fmla="*/ 7093820 w 9706874"/>
              <a:gd name="connsiteY4597" fmla="*/ 1395728 h 3735869"/>
              <a:gd name="connsiteX4598" fmla="*/ 7090299 w 9706874"/>
              <a:gd name="connsiteY4598" fmla="*/ 1393764 h 3735869"/>
              <a:gd name="connsiteX4599" fmla="*/ 7091104 w 9706874"/>
              <a:gd name="connsiteY4599" fmla="*/ 1393958 h 3735869"/>
              <a:gd name="connsiteX4600" fmla="*/ 7135288 w 9706874"/>
              <a:gd name="connsiteY4600" fmla="*/ 1394816 h 3735869"/>
              <a:gd name="connsiteX4601" fmla="*/ 7241284 w 9706874"/>
              <a:gd name="connsiteY4601" fmla="*/ 1416673 h 3735869"/>
              <a:gd name="connsiteX4602" fmla="*/ 7346063 w 9706874"/>
              <a:gd name="connsiteY4602" fmla="*/ 1446676 h 3735869"/>
              <a:gd name="connsiteX4603" fmla="*/ 7418788 w 9706874"/>
              <a:gd name="connsiteY4603" fmla="*/ 1470625 h 3735869"/>
              <a:gd name="connsiteX4604" fmla="*/ 7416917 w 9706874"/>
              <a:gd name="connsiteY4604" fmla="*/ 1467813 h 3735869"/>
              <a:gd name="connsiteX4605" fmla="*/ 7421544 w 9706874"/>
              <a:gd name="connsiteY4605" fmla="*/ 1462670 h 3735869"/>
              <a:gd name="connsiteX4606" fmla="*/ 7421542 w 9706874"/>
              <a:gd name="connsiteY4606" fmla="*/ 1468720 h 3735869"/>
              <a:gd name="connsiteX4607" fmla="*/ 7421541 w 9706874"/>
              <a:gd name="connsiteY4607" fmla="*/ 1471533 h 3735869"/>
              <a:gd name="connsiteX4608" fmla="*/ 7452836 w 9706874"/>
              <a:gd name="connsiteY4608" fmla="*/ 1481839 h 3735869"/>
              <a:gd name="connsiteX4609" fmla="*/ 7556171 w 9706874"/>
              <a:gd name="connsiteY4609" fmla="*/ 1518264 h 3735869"/>
              <a:gd name="connsiteX4610" fmla="*/ 7606731 w 9706874"/>
              <a:gd name="connsiteY4610" fmla="*/ 1530003 h 3735869"/>
              <a:gd name="connsiteX4611" fmla="*/ 7620037 w 9706874"/>
              <a:gd name="connsiteY4611" fmla="*/ 1549431 h 3735869"/>
              <a:gd name="connsiteX4612" fmla="*/ 7631406 w 9706874"/>
              <a:gd name="connsiteY4612" fmla="*/ 1563517 h 3735869"/>
              <a:gd name="connsiteX4613" fmla="*/ 7631281 w 9706874"/>
              <a:gd name="connsiteY4613" fmla="*/ 1563775 h 3735869"/>
              <a:gd name="connsiteX4614" fmla="*/ 7631601 w 9706874"/>
              <a:gd name="connsiteY4614" fmla="*/ 1563757 h 3735869"/>
              <a:gd name="connsiteX4615" fmla="*/ 7632289 w 9706874"/>
              <a:gd name="connsiteY4615" fmla="*/ 1564608 h 3735869"/>
              <a:gd name="connsiteX4616" fmla="*/ 7648864 w 9706874"/>
              <a:gd name="connsiteY4616" fmla="*/ 1568858 h 3735869"/>
              <a:gd name="connsiteX4617" fmla="*/ 7694101 w 9706874"/>
              <a:gd name="connsiteY4617" fmla="*/ 1581001 h 3735869"/>
              <a:gd name="connsiteX4618" fmla="*/ 7720270 w 9706874"/>
              <a:gd name="connsiteY4618" fmla="*/ 1600428 h 3735869"/>
              <a:gd name="connsiteX4619" fmla="*/ 7737897 w 9706874"/>
              <a:gd name="connsiteY4619" fmla="*/ 1612671 h 3735869"/>
              <a:gd name="connsiteX4620" fmla="*/ 7755578 w 9706874"/>
              <a:gd name="connsiteY4620" fmla="*/ 1618779 h 3735869"/>
              <a:gd name="connsiteX4621" fmla="*/ 7756981 w 9706874"/>
              <a:gd name="connsiteY4621" fmla="*/ 1612640 h 3735869"/>
              <a:gd name="connsiteX4622" fmla="*/ 7762764 w 9706874"/>
              <a:gd name="connsiteY4622" fmla="*/ 1609313 h 3735869"/>
              <a:gd name="connsiteX4623" fmla="*/ 7754975 w 9706874"/>
              <a:gd name="connsiteY4623" fmla="*/ 1621414 h 3735869"/>
              <a:gd name="connsiteX4624" fmla="*/ 7755483 w 9706874"/>
              <a:gd name="connsiteY4624" fmla="*/ 1619192 h 3735869"/>
              <a:gd name="connsiteX4625" fmla="*/ 7710303 w 9706874"/>
              <a:gd name="connsiteY4625" fmla="*/ 1613480 h 3735869"/>
              <a:gd name="connsiteX4626" fmla="*/ 7569478 w 9706874"/>
              <a:gd name="connsiteY4626" fmla="*/ 1561572 h 3735869"/>
              <a:gd name="connsiteX4627" fmla="*/ 7593427 w 9706874"/>
              <a:gd name="connsiteY4627" fmla="*/ 1544572 h 3735869"/>
              <a:gd name="connsiteX4628" fmla="*/ 7587940 w 9706874"/>
              <a:gd name="connsiteY4628" fmla="*/ 1546242 h 3735869"/>
              <a:gd name="connsiteX4629" fmla="*/ 7589580 w 9706874"/>
              <a:gd name="connsiteY4629" fmla="*/ 1551801 h 3735869"/>
              <a:gd name="connsiteX4630" fmla="*/ 7565474 w 9706874"/>
              <a:gd name="connsiteY4630" fmla="*/ 1551800 h 3735869"/>
              <a:gd name="connsiteX4631" fmla="*/ 7563489 w 9706874"/>
              <a:gd name="connsiteY4631" fmla="*/ 1552087 h 3735869"/>
              <a:gd name="connsiteX4632" fmla="*/ 7562411 w 9706874"/>
              <a:gd name="connsiteY4632" fmla="*/ 1551800 h 3735869"/>
              <a:gd name="connsiteX4633" fmla="*/ 7559126 w 9706874"/>
              <a:gd name="connsiteY4633" fmla="*/ 1551799 h 3735869"/>
              <a:gd name="connsiteX4634" fmla="*/ 7559239 w 9706874"/>
              <a:gd name="connsiteY4634" fmla="*/ 1550955 h 3735869"/>
              <a:gd name="connsiteX4635" fmla="*/ 7553508 w 9706874"/>
              <a:gd name="connsiteY4635" fmla="*/ 1549431 h 3735869"/>
              <a:gd name="connsiteX4636" fmla="*/ 7560954 w 9706874"/>
              <a:gd name="connsiteY4636" fmla="*/ 1538108 h 3735869"/>
              <a:gd name="connsiteX4637" fmla="*/ 7561084 w 9706874"/>
              <a:gd name="connsiteY4637" fmla="*/ 1537150 h 3735869"/>
              <a:gd name="connsiteX4638" fmla="*/ 7394571 w 9706874"/>
              <a:gd name="connsiteY4638" fmla="*/ 1481381 h 3735869"/>
              <a:gd name="connsiteX4639" fmla="*/ 7225316 w 9706874"/>
              <a:gd name="connsiteY4639" fmla="*/ 1428817 h 3735869"/>
              <a:gd name="connsiteX4640" fmla="*/ 7145932 w 9706874"/>
              <a:gd name="connsiteY4640" fmla="*/ 1409388 h 3735869"/>
              <a:gd name="connsiteX4641" fmla="*/ 7119321 w 9706874"/>
              <a:gd name="connsiteY4641" fmla="*/ 1404531 h 3735869"/>
              <a:gd name="connsiteX4642" fmla="*/ 7106015 w 9706874"/>
              <a:gd name="connsiteY4642" fmla="*/ 1423960 h 3735869"/>
              <a:gd name="connsiteX4643" fmla="*/ 7029291 w 9706874"/>
              <a:gd name="connsiteY4643" fmla="*/ 1399674 h 3735869"/>
              <a:gd name="connsiteX4644" fmla="*/ 6947242 w 9706874"/>
              <a:gd name="connsiteY4644" fmla="*/ 1375794 h 3735869"/>
              <a:gd name="connsiteX4645" fmla="*/ 7050578 w 9706874"/>
              <a:gd name="connsiteY4645" fmla="*/ 1373366 h 3735869"/>
              <a:gd name="connsiteX4646" fmla="*/ 7998688 w 9706874"/>
              <a:gd name="connsiteY4646" fmla="*/ 1372909 h 3735869"/>
              <a:gd name="connsiteX4647" fmla="*/ 8001782 w 9706874"/>
              <a:gd name="connsiteY4647" fmla="*/ 1374037 h 3735869"/>
              <a:gd name="connsiteX4648" fmla="*/ 7998248 w 9706874"/>
              <a:gd name="connsiteY4648" fmla="*/ 1378551 h 3735869"/>
              <a:gd name="connsiteX4649" fmla="*/ 7998688 w 9706874"/>
              <a:gd name="connsiteY4649" fmla="*/ 1372909 h 3735869"/>
              <a:gd name="connsiteX4650" fmla="*/ 6939006 w 9706874"/>
              <a:gd name="connsiteY4650" fmla="*/ 1370552 h 3735869"/>
              <a:gd name="connsiteX4651" fmla="*/ 6923799 w 9706874"/>
              <a:gd name="connsiteY4651" fmla="*/ 1380759 h 3735869"/>
              <a:gd name="connsiteX4652" fmla="*/ 6939006 w 9706874"/>
              <a:gd name="connsiteY4652" fmla="*/ 1370552 h 3735869"/>
              <a:gd name="connsiteX4653" fmla="*/ 7492283 w 9706874"/>
              <a:gd name="connsiteY4653" fmla="*/ 1369788 h 3735869"/>
              <a:gd name="connsiteX4654" fmla="*/ 7499686 w 9706874"/>
              <a:gd name="connsiteY4654" fmla="*/ 1380076 h 3735869"/>
              <a:gd name="connsiteX4655" fmla="*/ 7492283 w 9706874"/>
              <a:gd name="connsiteY4655" fmla="*/ 1369788 h 3735869"/>
              <a:gd name="connsiteX4656" fmla="*/ 7435211 w 9706874"/>
              <a:gd name="connsiteY4656" fmla="*/ 1368048 h 3735869"/>
              <a:gd name="connsiteX4657" fmla="*/ 7436710 w 9706874"/>
              <a:gd name="connsiteY4657" fmla="*/ 1370374 h 3735869"/>
              <a:gd name="connsiteX4658" fmla="*/ 7435943 w 9706874"/>
              <a:gd name="connsiteY4658" fmla="*/ 1369186 h 3735869"/>
              <a:gd name="connsiteX4659" fmla="*/ 7434828 w 9706874"/>
              <a:gd name="connsiteY4659" fmla="*/ 1367457 h 3735869"/>
              <a:gd name="connsiteX4660" fmla="*/ 7434956 w 9706874"/>
              <a:gd name="connsiteY4660" fmla="*/ 1367652 h 3735869"/>
              <a:gd name="connsiteX4661" fmla="*/ 7435211 w 9706874"/>
              <a:gd name="connsiteY4661" fmla="*/ 1368048 h 3735869"/>
              <a:gd name="connsiteX4662" fmla="*/ 733796 w 9706874"/>
              <a:gd name="connsiteY4662" fmla="*/ 1367129 h 3735869"/>
              <a:gd name="connsiteX4663" fmla="*/ 797904 w 9706874"/>
              <a:gd name="connsiteY4663" fmla="*/ 1389279 h 3735869"/>
              <a:gd name="connsiteX4664" fmla="*/ 790689 w 9706874"/>
              <a:gd name="connsiteY4664" fmla="*/ 1388276 h 3735869"/>
              <a:gd name="connsiteX4665" fmla="*/ 725285 w 9706874"/>
              <a:gd name="connsiteY4665" fmla="*/ 1370270 h 3735869"/>
              <a:gd name="connsiteX4666" fmla="*/ 730655 w 9706874"/>
              <a:gd name="connsiteY4666" fmla="*/ 1367499 h 3735869"/>
              <a:gd name="connsiteX4667" fmla="*/ 9273119 w 9706874"/>
              <a:gd name="connsiteY4667" fmla="*/ 1366672 h 3735869"/>
              <a:gd name="connsiteX4668" fmla="*/ 9280106 w 9706874"/>
              <a:gd name="connsiteY4668" fmla="*/ 1378511 h 3735869"/>
              <a:gd name="connsiteX4669" fmla="*/ 9264072 w 9706874"/>
              <a:gd name="connsiteY4669" fmla="*/ 1373526 h 3735869"/>
              <a:gd name="connsiteX4670" fmla="*/ 9273119 w 9706874"/>
              <a:gd name="connsiteY4670" fmla="*/ 1366672 h 3735869"/>
              <a:gd name="connsiteX4671" fmla="*/ 8930092 w 9706874"/>
              <a:gd name="connsiteY4671" fmla="*/ 1366423 h 3735869"/>
              <a:gd name="connsiteX4672" fmla="*/ 8944059 w 9706874"/>
              <a:gd name="connsiteY4672" fmla="*/ 1373374 h 3735869"/>
              <a:gd name="connsiteX4673" fmla="*/ 8930092 w 9706874"/>
              <a:gd name="connsiteY4673" fmla="*/ 1366423 h 3735869"/>
              <a:gd name="connsiteX4674" fmla="*/ 9396014 w 9706874"/>
              <a:gd name="connsiteY4674" fmla="*/ 1366422 h 3735869"/>
              <a:gd name="connsiteX4675" fmla="*/ 9412062 w 9706874"/>
              <a:gd name="connsiteY4675" fmla="*/ 1373374 h 3735869"/>
              <a:gd name="connsiteX4676" fmla="*/ 9396014 w 9706874"/>
              <a:gd name="connsiteY4676" fmla="*/ 1366422 h 3735869"/>
              <a:gd name="connsiteX4677" fmla="*/ 5905443 w 9706874"/>
              <a:gd name="connsiteY4677" fmla="*/ 1363226 h 3735869"/>
              <a:gd name="connsiteX4678" fmla="*/ 5880529 w 9706874"/>
              <a:gd name="connsiteY4678" fmla="*/ 1365302 h 3735869"/>
              <a:gd name="connsiteX4679" fmla="*/ 5870995 w 9706874"/>
              <a:gd name="connsiteY4679" fmla="*/ 1370596 h 3735869"/>
              <a:gd name="connsiteX4680" fmla="*/ 5900513 w 9706874"/>
              <a:gd name="connsiteY4680" fmla="*/ 1370740 h 3735869"/>
              <a:gd name="connsiteX4681" fmla="*/ 7431725 w 9706874"/>
              <a:gd name="connsiteY4681" fmla="*/ 1362643 h 3735869"/>
              <a:gd name="connsiteX4682" fmla="*/ 7433308 w 9706874"/>
              <a:gd name="connsiteY4682" fmla="*/ 1365097 h 3735869"/>
              <a:gd name="connsiteX4683" fmla="*/ 7434216 w 9706874"/>
              <a:gd name="connsiteY4683" fmla="*/ 1366510 h 3735869"/>
              <a:gd name="connsiteX4684" fmla="*/ 6667626 w 9706874"/>
              <a:gd name="connsiteY4684" fmla="*/ 1360856 h 3735869"/>
              <a:gd name="connsiteX4685" fmla="*/ 6680826 w 9706874"/>
              <a:gd name="connsiteY4685" fmla="*/ 1380504 h 3735869"/>
              <a:gd name="connsiteX4686" fmla="*/ 6709429 w 9706874"/>
              <a:gd name="connsiteY4686" fmla="*/ 1377639 h 3735869"/>
              <a:gd name="connsiteX4687" fmla="*/ 6767075 w 9706874"/>
              <a:gd name="connsiteY4687" fmla="*/ 1387463 h 3735869"/>
              <a:gd name="connsiteX4688" fmla="*/ 6703984 w 9706874"/>
              <a:gd name="connsiteY4688" fmla="*/ 1402199 h 3735869"/>
              <a:gd name="connsiteX4689" fmla="*/ 6698167 w 9706874"/>
              <a:gd name="connsiteY4689" fmla="*/ 1400942 h 3735869"/>
              <a:gd name="connsiteX4690" fmla="*/ 6703092 w 9706874"/>
              <a:gd name="connsiteY4690" fmla="*/ 1403508 h 3735869"/>
              <a:gd name="connsiteX4691" fmla="*/ 6697489 w 9706874"/>
              <a:gd name="connsiteY4691" fmla="*/ 1423171 h 3735869"/>
              <a:gd name="connsiteX4692" fmla="*/ 6683946 w 9706874"/>
              <a:gd name="connsiteY4692" fmla="*/ 1423170 h 3735869"/>
              <a:gd name="connsiteX4693" fmla="*/ 6655925 w 9706874"/>
              <a:gd name="connsiteY4693" fmla="*/ 1420713 h 3735869"/>
              <a:gd name="connsiteX4694" fmla="*/ 6597546 w 9706874"/>
              <a:gd name="connsiteY4694" fmla="*/ 1415798 h 3735869"/>
              <a:gd name="connsiteX4695" fmla="*/ 6474721 w 9706874"/>
              <a:gd name="connsiteY4695" fmla="*/ 1408424 h 3735869"/>
              <a:gd name="connsiteX4696" fmla="*/ 6586339 w 9706874"/>
              <a:gd name="connsiteY4696" fmla="*/ 1396134 h 3735869"/>
              <a:gd name="connsiteX4697" fmla="*/ 6647518 w 9706874"/>
              <a:gd name="connsiteY4697" fmla="*/ 1393675 h 3735869"/>
              <a:gd name="connsiteX4698" fmla="*/ 6667131 w 9706874"/>
              <a:gd name="connsiteY4698" fmla="*/ 1396134 h 3735869"/>
              <a:gd name="connsiteX4699" fmla="*/ 6664302 w 9706874"/>
              <a:gd name="connsiteY4699" fmla="*/ 1393496 h 3735869"/>
              <a:gd name="connsiteX4700" fmla="*/ 6638582 w 9706874"/>
              <a:gd name="connsiteY4700" fmla="*/ 1387463 h 3735869"/>
              <a:gd name="connsiteX4701" fmla="*/ 6667626 w 9706874"/>
              <a:gd name="connsiteY4701" fmla="*/ 1360856 h 3735869"/>
              <a:gd name="connsiteX4702" fmla="*/ 9255603 w 9706874"/>
              <a:gd name="connsiteY4702" fmla="*/ 1357954 h 3735869"/>
              <a:gd name="connsiteX4703" fmla="*/ 9263626 w 9706874"/>
              <a:gd name="connsiteY4703" fmla="*/ 1360850 h 3735869"/>
              <a:gd name="connsiteX4704" fmla="*/ 9260952 w 9706874"/>
              <a:gd name="connsiteY4704" fmla="*/ 1365994 h 3735869"/>
              <a:gd name="connsiteX4705" fmla="*/ 9247579 w 9706874"/>
              <a:gd name="connsiteY4705" fmla="*/ 1360848 h 3735869"/>
              <a:gd name="connsiteX4706" fmla="*/ 9255603 w 9706874"/>
              <a:gd name="connsiteY4706" fmla="*/ 1357954 h 3735869"/>
              <a:gd name="connsiteX4707" fmla="*/ 6905202 w 9706874"/>
              <a:gd name="connsiteY4707" fmla="*/ 1355984 h 3735869"/>
              <a:gd name="connsiteX4708" fmla="*/ 6917484 w 9706874"/>
              <a:gd name="connsiteY4708" fmla="*/ 1370330 h 3735869"/>
              <a:gd name="connsiteX4709" fmla="*/ 6884730 w 9706874"/>
              <a:gd name="connsiteY4709" fmla="*/ 1358122 h 3735869"/>
              <a:gd name="connsiteX4710" fmla="*/ 6905202 w 9706874"/>
              <a:gd name="connsiteY4710" fmla="*/ 1355984 h 3735869"/>
              <a:gd name="connsiteX4711" fmla="*/ 7377257 w 9706874"/>
              <a:gd name="connsiteY4711" fmla="*/ 1355705 h 3735869"/>
              <a:gd name="connsiteX4712" fmla="*/ 7369235 w 9706874"/>
              <a:gd name="connsiteY4712" fmla="*/ 1376748 h 3735869"/>
              <a:gd name="connsiteX4713" fmla="*/ 7361209 w 9706874"/>
              <a:gd name="connsiteY4713" fmla="*/ 1362719 h 3735869"/>
              <a:gd name="connsiteX4714" fmla="*/ 7377257 w 9706874"/>
              <a:gd name="connsiteY4714" fmla="*/ 1355705 h 3735869"/>
              <a:gd name="connsiteX4715" fmla="*/ 9231066 w 9706874"/>
              <a:gd name="connsiteY4715" fmla="*/ 1350207 h 3735869"/>
              <a:gd name="connsiteX4716" fmla="*/ 9230666 w 9706874"/>
              <a:gd name="connsiteY4716" fmla="*/ 1351559 h 3735869"/>
              <a:gd name="connsiteX4717" fmla="*/ 9230109 w 9706874"/>
              <a:gd name="connsiteY4717" fmla="*/ 1353434 h 3735869"/>
              <a:gd name="connsiteX4718" fmla="*/ 9231433 w 9706874"/>
              <a:gd name="connsiteY4718" fmla="*/ 1348966 h 3735869"/>
              <a:gd name="connsiteX4719" fmla="*/ 9231066 w 9706874"/>
              <a:gd name="connsiteY4719" fmla="*/ 1350207 h 3735869"/>
              <a:gd name="connsiteX4720" fmla="*/ 9231165 w 9706874"/>
              <a:gd name="connsiteY4720" fmla="*/ 1349868 h 3735869"/>
              <a:gd name="connsiteX4721" fmla="*/ 9231433 w 9706874"/>
              <a:gd name="connsiteY4721" fmla="*/ 1348966 h 3735869"/>
              <a:gd name="connsiteX4722" fmla="*/ 9237273 w 9706874"/>
              <a:gd name="connsiteY4722" fmla="*/ 1346971 h 3735869"/>
              <a:gd name="connsiteX4723" fmla="*/ 9249147 w 9706874"/>
              <a:gd name="connsiteY4723" fmla="*/ 1349355 h 3735869"/>
              <a:gd name="connsiteX4724" fmla="*/ 9237273 w 9706874"/>
              <a:gd name="connsiteY4724" fmla="*/ 1346971 h 3735869"/>
              <a:gd name="connsiteX4725" fmla="*/ 6591697 w 9706874"/>
              <a:gd name="connsiteY4725" fmla="*/ 1346566 h 3735869"/>
              <a:gd name="connsiteX4726" fmla="*/ 6606890 w 9706874"/>
              <a:gd name="connsiteY4726" fmla="*/ 1358151 h 3735869"/>
              <a:gd name="connsiteX4727" fmla="*/ 6591697 w 9706874"/>
              <a:gd name="connsiteY4727" fmla="*/ 1346566 h 3735869"/>
              <a:gd name="connsiteX4728" fmla="*/ 6800304 w 9706874"/>
              <a:gd name="connsiteY4728" fmla="*/ 1345486 h 3735869"/>
              <a:gd name="connsiteX4729" fmla="*/ 6785098 w 9706874"/>
              <a:gd name="connsiteY4729" fmla="*/ 1357948 h 3735869"/>
              <a:gd name="connsiteX4730" fmla="*/ 6800304 w 9706874"/>
              <a:gd name="connsiteY4730" fmla="*/ 1345486 h 3735869"/>
              <a:gd name="connsiteX4731" fmla="*/ 7437133 w 9706874"/>
              <a:gd name="connsiteY4731" fmla="*/ 1341209 h 3735869"/>
              <a:gd name="connsiteX4732" fmla="*/ 7434770 w 9706874"/>
              <a:gd name="connsiteY4732" fmla="*/ 1367368 h 3735869"/>
              <a:gd name="connsiteX4733" fmla="*/ 7434428 w 9706874"/>
              <a:gd name="connsiteY4733" fmla="*/ 1371157 h 3735869"/>
              <a:gd name="connsiteX4734" fmla="*/ 7434216 w 9706874"/>
              <a:gd name="connsiteY4734" fmla="*/ 1366510 h 3735869"/>
              <a:gd name="connsiteX4735" fmla="*/ 7433752 w 9706874"/>
              <a:gd name="connsiteY4735" fmla="*/ 1356182 h 3735869"/>
              <a:gd name="connsiteX4736" fmla="*/ 7437133 w 9706874"/>
              <a:gd name="connsiteY4736" fmla="*/ 1341209 h 3735869"/>
              <a:gd name="connsiteX4737" fmla="*/ 5965232 w 9706874"/>
              <a:gd name="connsiteY4737" fmla="*/ 1337134 h 3735869"/>
              <a:gd name="connsiteX4738" fmla="*/ 5959875 w 9706874"/>
              <a:gd name="connsiteY4738" fmla="*/ 1338355 h 3735869"/>
              <a:gd name="connsiteX4739" fmla="*/ 5963583 w 9706874"/>
              <a:gd name="connsiteY4739" fmla="*/ 1337900 h 3735869"/>
              <a:gd name="connsiteX4740" fmla="*/ 6722585 w 9706874"/>
              <a:gd name="connsiteY4740" fmla="*/ 1335849 h 3735869"/>
              <a:gd name="connsiteX4741" fmla="*/ 6735818 w 9706874"/>
              <a:gd name="connsiteY4741" fmla="*/ 1335850 h 3735869"/>
              <a:gd name="connsiteX4742" fmla="*/ 6735820 w 9706874"/>
              <a:gd name="connsiteY4742" fmla="*/ 1356894 h 3735869"/>
              <a:gd name="connsiteX4743" fmla="*/ 6722585 w 9706874"/>
              <a:gd name="connsiteY4743" fmla="*/ 1356894 h 3735869"/>
              <a:gd name="connsiteX4744" fmla="*/ 6722585 w 9706874"/>
              <a:gd name="connsiteY4744" fmla="*/ 1335849 h 3735869"/>
              <a:gd name="connsiteX4745" fmla="*/ 8962898 w 9706874"/>
              <a:gd name="connsiteY4745" fmla="*/ 1335848 h 3735869"/>
              <a:gd name="connsiteX4746" fmla="*/ 8955496 w 9706874"/>
              <a:gd name="connsiteY4746" fmla="*/ 1346137 h 3735869"/>
              <a:gd name="connsiteX4747" fmla="*/ 8962898 w 9706874"/>
              <a:gd name="connsiteY4747" fmla="*/ 1335848 h 3735869"/>
              <a:gd name="connsiteX4748" fmla="*/ 7869226 w 9706874"/>
              <a:gd name="connsiteY4748" fmla="*/ 1331338 h 3735869"/>
              <a:gd name="connsiteX4749" fmla="*/ 7884410 w 9706874"/>
              <a:gd name="connsiteY4749" fmla="*/ 1332538 h 3735869"/>
              <a:gd name="connsiteX4750" fmla="*/ 7860120 w 9706874"/>
              <a:gd name="connsiteY4750" fmla="*/ 1344534 h 3735869"/>
              <a:gd name="connsiteX4751" fmla="*/ 7869226 w 9706874"/>
              <a:gd name="connsiteY4751" fmla="*/ 1331338 h 3735869"/>
              <a:gd name="connsiteX4752" fmla="*/ 7400545 w 9706874"/>
              <a:gd name="connsiteY4752" fmla="*/ 1329324 h 3735869"/>
              <a:gd name="connsiteX4753" fmla="*/ 7413702 w 9706874"/>
              <a:gd name="connsiteY4753" fmla="*/ 1346164 h 3735869"/>
              <a:gd name="connsiteX4754" fmla="*/ 7392652 w 9706874"/>
              <a:gd name="connsiteY4754" fmla="*/ 1346165 h 3735869"/>
              <a:gd name="connsiteX4755" fmla="*/ 7400545 w 9706874"/>
              <a:gd name="connsiteY4755" fmla="*/ 1329324 h 3735869"/>
              <a:gd name="connsiteX4756" fmla="*/ 9323424 w 9706874"/>
              <a:gd name="connsiteY4756" fmla="*/ 1323554 h 3735869"/>
              <a:gd name="connsiteX4757" fmla="*/ 9315613 w 9706874"/>
              <a:gd name="connsiteY4757" fmla="*/ 1333841 h 3735869"/>
              <a:gd name="connsiteX4758" fmla="*/ 9323424 w 9706874"/>
              <a:gd name="connsiteY4758" fmla="*/ 1323554 h 3735869"/>
              <a:gd name="connsiteX4759" fmla="*/ 7843191 w 9706874"/>
              <a:gd name="connsiteY4759" fmla="*/ 1323553 h 3735869"/>
              <a:gd name="connsiteX4760" fmla="*/ 7835378 w 9706874"/>
              <a:gd name="connsiteY4760" fmla="*/ 1333841 h 3735869"/>
              <a:gd name="connsiteX4761" fmla="*/ 7843191 w 9706874"/>
              <a:gd name="connsiteY4761" fmla="*/ 1323553 h 3735869"/>
              <a:gd name="connsiteX4762" fmla="*/ 7213683 w 9706874"/>
              <a:gd name="connsiteY4762" fmla="*/ 1323553 h 3735869"/>
              <a:gd name="connsiteX4763" fmla="*/ 7222588 w 9706874"/>
              <a:gd name="connsiteY4763" fmla="*/ 1344598 h 3735869"/>
              <a:gd name="connsiteX4764" fmla="*/ 7213683 w 9706874"/>
              <a:gd name="connsiteY4764" fmla="*/ 1323553 h 3735869"/>
              <a:gd name="connsiteX4765" fmla="*/ 6160924 w 9706874"/>
              <a:gd name="connsiteY4765" fmla="*/ 1323133 h 3735869"/>
              <a:gd name="connsiteX4766" fmla="*/ 6145974 w 9706874"/>
              <a:gd name="connsiteY4766" fmla="*/ 1324347 h 3735869"/>
              <a:gd name="connsiteX4767" fmla="*/ 6169895 w 9706874"/>
              <a:gd name="connsiteY4767" fmla="*/ 1336497 h 3735869"/>
              <a:gd name="connsiteX4768" fmla="*/ 6160924 w 9706874"/>
              <a:gd name="connsiteY4768" fmla="*/ 1323133 h 3735869"/>
              <a:gd name="connsiteX4769" fmla="*/ 6657748 w 9706874"/>
              <a:gd name="connsiteY4769" fmla="*/ 1321612 h 3735869"/>
              <a:gd name="connsiteX4770" fmla="*/ 6677197 w 9706874"/>
              <a:gd name="connsiteY4770" fmla="*/ 1324606 h 3735869"/>
              <a:gd name="connsiteX4771" fmla="*/ 6644442 w 9706874"/>
              <a:gd name="connsiteY4771" fmla="*/ 1336584 h 3735869"/>
              <a:gd name="connsiteX4772" fmla="*/ 6657748 w 9706874"/>
              <a:gd name="connsiteY4772" fmla="*/ 1321612 h 3735869"/>
              <a:gd name="connsiteX4773" fmla="*/ 6451040 w 9706874"/>
              <a:gd name="connsiteY4773" fmla="*/ 1312630 h 3735869"/>
              <a:gd name="connsiteX4774" fmla="*/ 6551557 w 9706874"/>
              <a:gd name="connsiteY4774" fmla="*/ 1312631 h 3735869"/>
              <a:gd name="connsiteX4775" fmla="*/ 6538271 w 9706874"/>
              <a:gd name="connsiteY4775" fmla="*/ 1344475 h 3735869"/>
              <a:gd name="connsiteX4776" fmla="*/ 6583438 w 9706874"/>
              <a:gd name="connsiteY4776" fmla="*/ 1346924 h 3735869"/>
              <a:gd name="connsiteX4777" fmla="*/ 6583439 w 9706874"/>
              <a:gd name="connsiteY4777" fmla="*/ 1371420 h 3735869"/>
              <a:gd name="connsiteX4778" fmla="*/ 6551555 w 9706874"/>
              <a:gd name="connsiteY4778" fmla="*/ 1364073 h 3735869"/>
              <a:gd name="connsiteX4779" fmla="*/ 6583438 w 9706874"/>
              <a:gd name="connsiteY4779" fmla="*/ 1393058 h 3735869"/>
              <a:gd name="connsiteX4780" fmla="*/ 6530302 w 9706874"/>
              <a:gd name="connsiteY4780" fmla="*/ 1393059 h 3735869"/>
              <a:gd name="connsiteX4781" fmla="*/ 6504177 w 9706874"/>
              <a:gd name="connsiteY4781" fmla="*/ 1395509 h 3735869"/>
              <a:gd name="connsiteX4782" fmla="*/ 6509490 w 9706874"/>
              <a:gd name="connsiteY4782" fmla="*/ 1381220 h 3735869"/>
              <a:gd name="connsiteX4783" fmla="*/ 6530302 w 9706874"/>
              <a:gd name="connsiteY4783" fmla="*/ 1366521 h 3735869"/>
              <a:gd name="connsiteX4784" fmla="*/ 6524988 w 9706874"/>
              <a:gd name="connsiteY4784" fmla="*/ 1327329 h 3735869"/>
              <a:gd name="connsiteX4785" fmla="*/ 6493550 w 9706874"/>
              <a:gd name="connsiteY4785" fmla="*/ 1324879 h 3735869"/>
              <a:gd name="connsiteX4786" fmla="*/ 6451040 w 9706874"/>
              <a:gd name="connsiteY4786" fmla="*/ 1312630 h 3735869"/>
              <a:gd name="connsiteX4787" fmla="*/ 6568253 w 9706874"/>
              <a:gd name="connsiteY4787" fmla="*/ 1312629 h 3735869"/>
              <a:gd name="connsiteX4788" fmla="*/ 6583458 w 9706874"/>
              <a:gd name="connsiteY4788" fmla="*/ 1312629 h 3735869"/>
              <a:gd name="connsiteX4789" fmla="*/ 6583459 w 9706874"/>
              <a:gd name="connsiteY4789" fmla="*/ 1337227 h 3735869"/>
              <a:gd name="connsiteX4790" fmla="*/ 6568253 w 9706874"/>
              <a:gd name="connsiteY4790" fmla="*/ 1337227 h 3735869"/>
              <a:gd name="connsiteX4791" fmla="*/ 6568253 w 9706874"/>
              <a:gd name="connsiteY4791" fmla="*/ 1312629 h 3735869"/>
              <a:gd name="connsiteX4792" fmla="*/ 7647032 w 9706874"/>
              <a:gd name="connsiteY4792" fmla="*/ 1312197 h 3735869"/>
              <a:gd name="connsiteX4793" fmla="*/ 7639651 w 9706874"/>
              <a:gd name="connsiteY4793" fmla="*/ 1312198 h 3735869"/>
              <a:gd name="connsiteX4794" fmla="*/ 7644023 w 9706874"/>
              <a:gd name="connsiteY4794" fmla="*/ 1321529 h 3735869"/>
              <a:gd name="connsiteX4795" fmla="*/ 7655489 w 9706874"/>
              <a:gd name="connsiteY4795" fmla="*/ 1323845 h 3735869"/>
              <a:gd name="connsiteX4796" fmla="*/ 7653853 w 9706874"/>
              <a:gd name="connsiteY4796" fmla="*/ 1316297 h 3735869"/>
              <a:gd name="connsiteX4797" fmla="*/ 7647032 w 9706874"/>
              <a:gd name="connsiteY4797" fmla="*/ 1312197 h 3735869"/>
              <a:gd name="connsiteX4798" fmla="*/ 7721992 w 9706874"/>
              <a:gd name="connsiteY4798" fmla="*/ 1311050 h 3735869"/>
              <a:gd name="connsiteX4799" fmla="*/ 7729804 w 9706874"/>
              <a:gd name="connsiteY4799" fmla="*/ 1323148 h 3735869"/>
              <a:gd name="connsiteX4800" fmla="*/ 7721992 w 9706874"/>
              <a:gd name="connsiteY4800" fmla="*/ 1311050 h 3735869"/>
              <a:gd name="connsiteX4801" fmla="*/ 8494661 w 9706874"/>
              <a:gd name="connsiteY4801" fmla="*/ 1311050 h 3735869"/>
              <a:gd name="connsiteX4802" fmla="*/ 8486848 w 9706874"/>
              <a:gd name="connsiteY4802" fmla="*/ 1323148 h 3735869"/>
              <a:gd name="connsiteX4803" fmla="*/ 8494661 w 9706874"/>
              <a:gd name="connsiteY4803" fmla="*/ 1311050 h 3735869"/>
              <a:gd name="connsiteX4804" fmla="*/ 498399 w 9706874"/>
              <a:gd name="connsiteY4804" fmla="*/ 1305509 h 3735869"/>
              <a:gd name="connsiteX4805" fmla="*/ 512917 w 9706874"/>
              <a:gd name="connsiteY4805" fmla="*/ 1306843 h 3735869"/>
              <a:gd name="connsiteX4806" fmla="*/ 607287 w 9706874"/>
              <a:gd name="connsiteY4806" fmla="*/ 1318450 h 3735869"/>
              <a:gd name="connsiteX4807" fmla="*/ 640059 w 9706874"/>
              <a:gd name="connsiteY4807" fmla="*/ 1333580 h 3735869"/>
              <a:gd name="connsiteX4808" fmla="*/ 685431 w 9706874"/>
              <a:gd name="connsiteY4808" fmla="*/ 1350316 h 3735869"/>
              <a:gd name="connsiteX4809" fmla="*/ 665323 w 9706874"/>
              <a:gd name="connsiteY4809" fmla="*/ 1348401 h 3735869"/>
              <a:gd name="connsiteX4810" fmla="*/ 573606 w 9706874"/>
              <a:gd name="connsiteY4810" fmla="*/ 1327747 h 3735869"/>
              <a:gd name="connsiteX4811" fmla="*/ 527923 w 9706874"/>
              <a:gd name="connsiteY4811" fmla="*/ 1321486 h 3735869"/>
              <a:gd name="connsiteX4812" fmla="*/ 528843 w 9706874"/>
              <a:gd name="connsiteY4812" fmla="*/ 1320854 h 3735869"/>
              <a:gd name="connsiteX4813" fmla="*/ 506736 w 9706874"/>
              <a:gd name="connsiteY4813" fmla="*/ 1309573 h 3735869"/>
              <a:gd name="connsiteX4814" fmla="*/ 5815459 w 9706874"/>
              <a:gd name="connsiteY4814" fmla="*/ 1303035 h 3735869"/>
              <a:gd name="connsiteX4815" fmla="*/ 5791326 w 9706874"/>
              <a:gd name="connsiteY4815" fmla="*/ 1306784 h 3735869"/>
              <a:gd name="connsiteX4816" fmla="*/ 5792930 w 9706874"/>
              <a:gd name="connsiteY4816" fmla="*/ 1308142 h 3735869"/>
              <a:gd name="connsiteX4817" fmla="*/ 5804994 w 9706874"/>
              <a:gd name="connsiteY4817" fmla="*/ 1321631 h 3735869"/>
              <a:gd name="connsiteX4818" fmla="*/ 5696685 w 9706874"/>
              <a:gd name="connsiteY4818" fmla="*/ 1336814 h 3735869"/>
              <a:gd name="connsiteX4819" fmla="*/ 5692973 w 9706874"/>
              <a:gd name="connsiteY4819" fmla="*/ 1339085 h 3735869"/>
              <a:gd name="connsiteX4820" fmla="*/ 5693449 w 9706874"/>
              <a:gd name="connsiteY4820" fmla="*/ 1339072 h 3735869"/>
              <a:gd name="connsiteX4821" fmla="*/ 5692050 w 9706874"/>
              <a:gd name="connsiteY4821" fmla="*/ 1339650 h 3735869"/>
              <a:gd name="connsiteX4822" fmla="*/ 5687575 w 9706874"/>
              <a:gd name="connsiteY4822" fmla="*/ 1342388 h 3735869"/>
              <a:gd name="connsiteX4823" fmla="*/ 5778532 w 9706874"/>
              <a:gd name="connsiteY4823" fmla="*/ 1346650 h 3735869"/>
              <a:gd name="connsiteX4824" fmla="*/ 5779179 w 9706874"/>
              <a:gd name="connsiteY4824" fmla="*/ 1346702 h 3735869"/>
              <a:gd name="connsiteX4825" fmla="*/ 5773854 w 9706874"/>
              <a:gd name="connsiteY4825" fmla="*/ 1337931 h 3735869"/>
              <a:gd name="connsiteX4826" fmla="*/ 5813605 w 9706874"/>
              <a:gd name="connsiteY4826" fmla="*/ 1323348 h 3735869"/>
              <a:gd name="connsiteX4827" fmla="*/ 5821555 w 9706874"/>
              <a:gd name="connsiteY4827" fmla="*/ 1340363 h 3735869"/>
              <a:gd name="connsiteX4828" fmla="*/ 5813772 w 9706874"/>
              <a:gd name="connsiteY4828" fmla="*/ 1344481 h 3735869"/>
              <a:gd name="connsiteX4829" fmla="*/ 5821814 w 9706874"/>
              <a:gd name="connsiteY4829" fmla="*/ 1343660 h 3735869"/>
              <a:gd name="connsiteX4830" fmla="*/ 5823496 w 9706874"/>
              <a:gd name="connsiteY4830" fmla="*/ 1336497 h 3735869"/>
              <a:gd name="connsiteX4831" fmla="*/ 5820755 w 9706874"/>
              <a:gd name="connsiteY4831" fmla="*/ 1317348 h 3735869"/>
              <a:gd name="connsiteX4832" fmla="*/ 5892226 w 9706874"/>
              <a:gd name="connsiteY4832" fmla="*/ 1302577 h 3735869"/>
              <a:gd name="connsiteX4833" fmla="*/ 5889063 w 9706874"/>
              <a:gd name="connsiteY4833" fmla="*/ 1307485 h 3735869"/>
              <a:gd name="connsiteX4834" fmla="*/ 5892226 w 9706874"/>
              <a:gd name="connsiteY4834" fmla="*/ 1302577 h 3735869"/>
              <a:gd name="connsiteX4835" fmla="*/ 5886258 w 9706874"/>
              <a:gd name="connsiteY4835" fmla="*/ 1301813 h 3735869"/>
              <a:gd name="connsiteX4836" fmla="*/ 5889959 w 9706874"/>
              <a:gd name="connsiteY4836" fmla="*/ 1305088 h 3735869"/>
              <a:gd name="connsiteX4837" fmla="*/ 5882557 w 9706874"/>
              <a:gd name="connsiteY4837" fmla="*/ 1305088 h 3735869"/>
              <a:gd name="connsiteX4838" fmla="*/ 5886258 w 9706874"/>
              <a:gd name="connsiteY4838" fmla="*/ 1301813 h 3735869"/>
              <a:gd name="connsiteX4839" fmla="*/ 5909672 w 9706874"/>
              <a:gd name="connsiteY4839" fmla="*/ 1300127 h 3735869"/>
              <a:gd name="connsiteX4840" fmla="*/ 5915299 w 9706874"/>
              <a:gd name="connsiteY4840" fmla="*/ 1324723 h 3735869"/>
              <a:gd name="connsiteX4841" fmla="*/ 5909672 w 9706874"/>
              <a:gd name="connsiteY4841" fmla="*/ 1300127 h 3735869"/>
              <a:gd name="connsiteX4842" fmla="*/ 6279127 w 9706874"/>
              <a:gd name="connsiteY4842" fmla="*/ 1300125 h 3735869"/>
              <a:gd name="connsiteX4843" fmla="*/ 6298209 w 9706874"/>
              <a:gd name="connsiteY4843" fmla="*/ 1312425 h 3735869"/>
              <a:gd name="connsiteX4844" fmla="*/ 6279130 w 9706874"/>
              <a:gd name="connsiteY4844" fmla="*/ 1324723 h 3735869"/>
              <a:gd name="connsiteX4845" fmla="*/ 6279127 w 9706874"/>
              <a:gd name="connsiteY4845" fmla="*/ 1300125 h 3735869"/>
              <a:gd name="connsiteX4846" fmla="*/ 6237190 w 9706874"/>
              <a:gd name="connsiteY4846" fmla="*/ 1299078 h 3735869"/>
              <a:gd name="connsiteX4847" fmla="*/ 6221145 w 9706874"/>
              <a:gd name="connsiteY4847" fmla="*/ 1310664 h 3735869"/>
              <a:gd name="connsiteX4848" fmla="*/ 6237190 w 9706874"/>
              <a:gd name="connsiteY4848" fmla="*/ 1299078 h 3735869"/>
              <a:gd name="connsiteX4849" fmla="*/ 7607204 w 9706874"/>
              <a:gd name="connsiteY4849" fmla="*/ 1298985 h 3735869"/>
              <a:gd name="connsiteX4850" fmla="*/ 7592253 w 9706874"/>
              <a:gd name="connsiteY4850" fmla="*/ 1300049 h 3735869"/>
              <a:gd name="connsiteX4851" fmla="*/ 7594689 w 9706874"/>
              <a:gd name="connsiteY4851" fmla="*/ 1309449 h 3735869"/>
              <a:gd name="connsiteX4852" fmla="*/ 7607652 w 9706874"/>
              <a:gd name="connsiteY4852" fmla="*/ 1312891 h 3735869"/>
              <a:gd name="connsiteX4853" fmla="*/ 7616172 w 9706874"/>
              <a:gd name="connsiteY4853" fmla="*/ 1312197 h 3735869"/>
              <a:gd name="connsiteX4854" fmla="*/ 7607204 w 9706874"/>
              <a:gd name="connsiteY4854" fmla="*/ 1298985 h 3735869"/>
              <a:gd name="connsiteX4855" fmla="*/ 6359004 w 9706874"/>
              <a:gd name="connsiteY4855" fmla="*/ 1298666 h 3735869"/>
              <a:gd name="connsiteX4856" fmla="*/ 6370509 w 9706874"/>
              <a:gd name="connsiteY4856" fmla="*/ 1313041 h 3735869"/>
              <a:gd name="connsiteX4857" fmla="*/ 6339686 w 9706874"/>
              <a:gd name="connsiteY4857" fmla="*/ 1300676 h 3735869"/>
              <a:gd name="connsiteX4858" fmla="*/ 6359004 w 9706874"/>
              <a:gd name="connsiteY4858" fmla="*/ 1298666 h 3735869"/>
              <a:gd name="connsiteX4859" fmla="*/ 8632788 w 9706874"/>
              <a:gd name="connsiteY4859" fmla="*/ 1298548 h 3735869"/>
              <a:gd name="connsiteX4860" fmla="*/ 8624973 w 9706874"/>
              <a:gd name="connsiteY4860" fmla="*/ 1310647 h 3735869"/>
              <a:gd name="connsiteX4861" fmla="*/ 8632788 w 9706874"/>
              <a:gd name="connsiteY4861" fmla="*/ 1298548 h 3735869"/>
              <a:gd name="connsiteX4862" fmla="*/ 8828640 w 9706874"/>
              <a:gd name="connsiteY4862" fmla="*/ 1298547 h 3735869"/>
              <a:gd name="connsiteX4863" fmla="*/ 8820829 w 9706874"/>
              <a:gd name="connsiteY4863" fmla="*/ 1310648 h 3735869"/>
              <a:gd name="connsiteX4864" fmla="*/ 8828640 w 9706874"/>
              <a:gd name="connsiteY4864" fmla="*/ 1298547 h 3735869"/>
              <a:gd name="connsiteX4865" fmla="*/ 7987577 w 9706874"/>
              <a:gd name="connsiteY4865" fmla="*/ 1295999 h 3735869"/>
              <a:gd name="connsiteX4866" fmla="*/ 7987294 w 9706874"/>
              <a:gd name="connsiteY4866" fmla="*/ 1297010 h 3735869"/>
              <a:gd name="connsiteX4867" fmla="*/ 7986534 w 9706874"/>
              <a:gd name="connsiteY4867" fmla="*/ 1299716 h 3735869"/>
              <a:gd name="connsiteX4868" fmla="*/ 9265418 w 9706874"/>
              <a:gd name="connsiteY4868" fmla="*/ 1295358 h 3735869"/>
              <a:gd name="connsiteX4869" fmla="*/ 9304845 w 9706874"/>
              <a:gd name="connsiteY4869" fmla="*/ 1314222 h 3735869"/>
              <a:gd name="connsiteX4870" fmla="*/ 9255825 w 9706874"/>
              <a:gd name="connsiteY4870" fmla="*/ 1304640 h 3735869"/>
              <a:gd name="connsiteX4871" fmla="*/ 9265418 w 9706874"/>
              <a:gd name="connsiteY4871" fmla="*/ 1295358 h 3735869"/>
              <a:gd name="connsiteX4872" fmla="*/ 360923 w 9706874"/>
              <a:gd name="connsiteY4872" fmla="*/ 1294476 h 3735869"/>
              <a:gd name="connsiteX4873" fmla="*/ 399365 w 9706874"/>
              <a:gd name="connsiteY4873" fmla="*/ 1296400 h 3735869"/>
              <a:gd name="connsiteX4874" fmla="*/ 435964 w 9706874"/>
              <a:gd name="connsiteY4874" fmla="*/ 1299765 h 3735869"/>
              <a:gd name="connsiteX4875" fmla="*/ 451200 w 9706874"/>
              <a:gd name="connsiteY4875" fmla="*/ 1308766 h 3735869"/>
              <a:gd name="connsiteX4876" fmla="*/ 458328 w 9706874"/>
              <a:gd name="connsiteY4876" fmla="*/ 1312308 h 3735869"/>
              <a:gd name="connsiteX4877" fmla="*/ 379427 w 9706874"/>
              <a:gd name="connsiteY4877" fmla="*/ 1303313 h 3735869"/>
              <a:gd name="connsiteX4878" fmla="*/ 370801 w 9706874"/>
              <a:gd name="connsiteY4878" fmla="*/ 1299594 h 3735869"/>
              <a:gd name="connsiteX4879" fmla="*/ 5905575 w 9706874"/>
              <a:gd name="connsiteY4879" fmla="*/ 1292978 h 3735869"/>
              <a:gd name="connsiteX4880" fmla="*/ 5903041 w 9706874"/>
              <a:gd name="connsiteY4880" fmla="*/ 1299727 h 3735869"/>
              <a:gd name="connsiteX4881" fmla="*/ 5890370 w 9706874"/>
              <a:gd name="connsiteY4881" fmla="*/ 1292980 h 3735869"/>
              <a:gd name="connsiteX4882" fmla="*/ 5905575 w 9706874"/>
              <a:gd name="connsiteY4882" fmla="*/ 1292978 h 3735869"/>
              <a:gd name="connsiteX4883" fmla="*/ 8553889 w 9706874"/>
              <a:gd name="connsiteY4883" fmla="*/ 1292530 h 3735869"/>
              <a:gd name="connsiteX4884" fmla="*/ 8558527 w 9706874"/>
              <a:gd name="connsiteY4884" fmla="*/ 1293656 h 3735869"/>
              <a:gd name="connsiteX4885" fmla="*/ 8555671 w 9706874"/>
              <a:gd name="connsiteY4885" fmla="*/ 1298169 h 3735869"/>
              <a:gd name="connsiteX4886" fmla="*/ 8553889 w 9706874"/>
              <a:gd name="connsiteY4886" fmla="*/ 1292530 h 3735869"/>
              <a:gd name="connsiteX4887" fmla="*/ 5739406 w 9706874"/>
              <a:gd name="connsiteY4887" fmla="*/ 1291673 h 3735869"/>
              <a:gd name="connsiteX4888" fmla="*/ 5718577 w 9706874"/>
              <a:gd name="connsiteY4888" fmla="*/ 1295018 h 3735869"/>
              <a:gd name="connsiteX4889" fmla="*/ 5717193 w 9706874"/>
              <a:gd name="connsiteY4889" fmla="*/ 1298605 h 3735869"/>
              <a:gd name="connsiteX4890" fmla="*/ 5719392 w 9706874"/>
              <a:gd name="connsiteY4890" fmla="*/ 1298604 h 3735869"/>
              <a:gd name="connsiteX4891" fmla="*/ 5740987 w 9706874"/>
              <a:gd name="connsiteY4891" fmla="*/ 1295310 h 3735869"/>
              <a:gd name="connsiteX4892" fmla="*/ 7972762 w 9706874"/>
              <a:gd name="connsiteY4892" fmla="*/ 1288303 h 3735869"/>
              <a:gd name="connsiteX4893" fmla="*/ 7988709 w 9706874"/>
              <a:gd name="connsiteY4893" fmla="*/ 1304908 h 3735869"/>
              <a:gd name="connsiteX4894" fmla="*/ 7991449 w 9706874"/>
              <a:gd name="connsiteY4894" fmla="*/ 1297701 h 3735869"/>
              <a:gd name="connsiteX4895" fmla="*/ 7988031 w 9706874"/>
              <a:gd name="connsiteY4895" fmla="*/ 1294389 h 3735869"/>
              <a:gd name="connsiteX4896" fmla="*/ 7986715 w 9706874"/>
              <a:gd name="connsiteY4896" fmla="*/ 1293114 h 3735869"/>
              <a:gd name="connsiteX4897" fmla="*/ 7972762 w 9706874"/>
              <a:gd name="connsiteY4897" fmla="*/ 1288303 h 3735869"/>
              <a:gd name="connsiteX4898" fmla="*/ 6411559 w 9706874"/>
              <a:gd name="connsiteY4898" fmla="*/ 1287623 h 3735869"/>
              <a:gd name="connsiteX4899" fmla="*/ 6404156 w 9706874"/>
              <a:gd name="connsiteY4899" fmla="*/ 1299708 h 3735869"/>
              <a:gd name="connsiteX4900" fmla="*/ 6411559 w 9706874"/>
              <a:gd name="connsiteY4900" fmla="*/ 1287623 h 3735869"/>
              <a:gd name="connsiteX4901" fmla="*/ 5929030 w 9706874"/>
              <a:gd name="connsiteY4901" fmla="*/ 1287622 h 3735869"/>
              <a:gd name="connsiteX4902" fmla="*/ 5921628 w 9706874"/>
              <a:gd name="connsiteY4902" fmla="*/ 1299708 h 3735869"/>
              <a:gd name="connsiteX4903" fmla="*/ 5929030 w 9706874"/>
              <a:gd name="connsiteY4903" fmla="*/ 1287622 h 3735869"/>
              <a:gd name="connsiteX4904" fmla="*/ 8816227 w 9706874"/>
              <a:gd name="connsiteY4904" fmla="*/ 1286749 h 3735869"/>
              <a:gd name="connsiteX4905" fmla="*/ 8796090 w 9706874"/>
              <a:gd name="connsiteY4905" fmla="*/ 1299210 h 3735869"/>
              <a:gd name="connsiteX4906" fmla="*/ 8816227 w 9706874"/>
              <a:gd name="connsiteY4906" fmla="*/ 1286749 h 3735869"/>
              <a:gd name="connsiteX4907" fmla="*/ 7572319 w 9706874"/>
              <a:gd name="connsiteY4907" fmla="*/ 1286127 h 3735869"/>
              <a:gd name="connsiteX4908" fmla="*/ 7552387 w 9706874"/>
              <a:gd name="connsiteY4908" fmla="*/ 1288304 h 3735869"/>
              <a:gd name="connsiteX4909" fmla="*/ 7556249 w 9706874"/>
              <a:gd name="connsiteY4909" fmla="*/ 1300220 h 3735869"/>
              <a:gd name="connsiteX4910" fmla="*/ 7564921 w 9706874"/>
              <a:gd name="connsiteY4910" fmla="*/ 1303000 h 3735869"/>
              <a:gd name="connsiteX4911" fmla="*/ 7565466 w 9706874"/>
              <a:gd name="connsiteY4911" fmla="*/ 1303116 h 3735869"/>
              <a:gd name="connsiteX4912" fmla="*/ 7584278 w 9706874"/>
              <a:gd name="connsiteY4912" fmla="*/ 1300048 h 3735869"/>
              <a:gd name="connsiteX4913" fmla="*/ 7572319 w 9706874"/>
              <a:gd name="connsiteY4913" fmla="*/ 1286127 h 3735869"/>
              <a:gd name="connsiteX4914" fmla="*/ 5797552 w 9706874"/>
              <a:gd name="connsiteY4914" fmla="*/ 1284594 h 3735869"/>
              <a:gd name="connsiteX4915" fmla="*/ 5792646 w 9706874"/>
              <a:gd name="connsiteY4915" fmla="*/ 1287653 h 3735869"/>
              <a:gd name="connsiteX4916" fmla="*/ 5803699 w 9706874"/>
              <a:gd name="connsiteY4916" fmla="*/ 1286045 h 3735869"/>
              <a:gd name="connsiteX4917" fmla="*/ 5803313 w 9706874"/>
              <a:gd name="connsiteY4917" fmla="*/ 1285584 h 3735869"/>
              <a:gd name="connsiteX4918" fmla="*/ 5797552 w 9706874"/>
              <a:gd name="connsiteY4918" fmla="*/ 1284594 h 3735869"/>
              <a:gd name="connsiteX4919" fmla="*/ 5790888 w 9706874"/>
              <a:gd name="connsiteY4919" fmla="*/ 1282428 h 3735869"/>
              <a:gd name="connsiteX4920" fmla="*/ 5789420 w 9706874"/>
              <a:gd name="connsiteY4920" fmla="*/ 1282506 h 3735869"/>
              <a:gd name="connsiteX4921" fmla="*/ 5787482 w 9706874"/>
              <a:gd name="connsiteY4921" fmla="*/ 1282728 h 3735869"/>
              <a:gd name="connsiteX4922" fmla="*/ 5789377 w 9706874"/>
              <a:gd name="connsiteY4922" fmla="*/ 1287696 h 3735869"/>
              <a:gd name="connsiteX4923" fmla="*/ 5790500 w 9706874"/>
              <a:gd name="connsiteY4923" fmla="*/ 1287965 h 3735869"/>
              <a:gd name="connsiteX4924" fmla="*/ 5791544 w 9706874"/>
              <a:gd name="connsiteY4924" fmla="*/ 1287813 h 3735869"/>
              <a:gd name="connsiteX4925" fmla="*/ 6385578 w 9706874"/>
              <a:gd name="connsiteY4925" fmla="*/ 1275329 h 3735869"/>
              <a:gd name="connsiteX4926" fmla="*/ 6376673 w 9706874"/>
              <a:gd name="connsiteY4926" fmla="*/ 1299918 h 3735869"/>
              <a:gd name="connsiteX4927" fmla="*/ 6385578 w 9706874"/>
              <a:gd name="connsiteY4927" fmla="*/ 1275329 h 3735869"/>
              <a:gd name="connsiteX4928" fmla="*/ 7388742 w 9706874"/>
              <a:gd name="connsiteY4928" fmla="*/ 1275327 h 3735869"/>
              <a:gd name="connsiteX4929" fmla="*/ 7399915 w 9706874"/>
              <a:gd name="connsiteY4929" fmla="*/ 1287411 h 3735869"/>
              <a:gd name="connsiteX4930" fmla="*/ 7385951 w 9706874"/>
              <a:gd name="connsiteY4930" fmla="*/ 1282411 h 3735869"/>
              <a:gd name="connsiteX4931" fmla="*/ 7388742 w 9706874"/>
              <a:gd name="connsiteY4931" fmla="*/ 1275327 h 3735869"/>
              <a:gd name="connsiteX4932" fmla="*/ 6439239 w 9706874"/>
              <a:gd name="connsiteY4932" fmla="*/ 1275327 h 3735869"/>
              <a:gd name="connsiteX4933" fmla="*/ 6431428 w 9706874"/>
              <a:gd name="connsiteY4933" fmla="*/ 1287411 h 3735869"/>
              <a:gd name="connsiteX4934" fmla="*/ 6439239 w 9706874"/>
              <a:gd name="connsiteY4934" fmla="*/ 1275327 h 3735869"/>
              <a:gd name="connsiteX4935" fmla="*/ 8781658 w 9706874"/>
              <a:gd name="connsiteY4935" fmla="*/ 1275327 h 3735869"/>
              <a:gd name="connsiteX4936" fmla="*/ 8789470 w 9706874"/>
              <a:gd name="connsiteY4936" fmla="*/ 1287411 h 3735869"/>
              <a:gd name="connsiteX4937" fmla="*/ 8781658 w 9706874"/>
              <a:gd name="connsiteY4937" fmla="*/ 1275327 h 3735869"/>
              <a:gd name="connsiteX4938" fmla="*/ 6285054 w 9706874"/>
              <a:gd name="connsiteY4938" fmla="*/ 1275326 h 3735869"/>
              <a:gd name="connsiteX4939" fmla="*/ 6329457 w 9706874"/>
              <a:gd name="connsiteY4939" fmla="*/ 1275327 h 3735869"/>
              <a:gd name="connsiteX4940" fmla="*/ 6351195 w 9706874"/>
              <a:gd name="connsiteY4940" fmla="*/ 1284663 h 3735869"/>
              <a:gd name="connsiteX4941" fmla="*/ 6301705 w 9706874"/>
              <a:gd name="connsiteY4941" fmla="*/ 1299275 h 3735869"/>
              <a:gd name="connsiteX4942" fmla="*/ 6285054 w 9706874"/>
              <a:gd name="connsiteY4942" fmla="*/ 1275326 h 3735869"/>
              <a:gd name="connsiteX4943" fmla="*/ 6472333 w 9706874"/>
              <a:gd name="connsiteY4943" fmla="*/ 1274089 h 3735869"/>
              <a:gd name="connsiteX4944" fmla="*/ 6494903 w 9706874"/>
              <a:gd name="connsiteY4944" fmla="*/ 1275327 h 3735869"/>
              <a:gd name="connsiteX4945" fmla="*/ 6564961 w 9706874"/>
              <a:gd name="connsiteY4945" fmla="*/ 1275326 h 3735869"/>
              <a:gd name="connsiteX4946" fmla="*/ 6531108 w 9706874"/>
              <a:gd name="connsiteY4946" fmla="*/ 1289218 h 3735869"/>
              <a:gd name="connsiteX4947" fmla="*/ 6458229 w 9706874"/>
              <a:gd name="connsiteY4947" fmla="*/ 1286836 h 3735869"/>
              <a:gd name="connsiteX4948" fmla="*/ 6472333 w 9706874"/>
              <a:gd name="connsiteY4948" fmla="*/ 1274089 h 3735869"/>
              <a:gd name="connsiteX4949" fmla="*/ 7534336 w 9706874"/>
              <a:gd name="connsiteY4949" fmla="*/ 1274028 h 3735869"/>
              <a:gd name="connsiteX4950" fmla="*/ 7515619 w 9706874"/>
              <a:gd name="connsiteY4950" fmla="*/ 1276154 h 3735869"/>
              <a:gd name="connsiteX4951" fmla="*/ 7547069 w 9706874"/>
              <a:gd name="connsiteY4951" fmla="*/ 1288304 h 3735869"/>
              <a:gd name="connsiteX4952" fmla="*/ 7543278 w 9706874"/>
              <a:gd name="connsiteY4952" fmla="*/ 1277181 h 3735869"/>
              <a:gd name="connsiteX4953" fmla="*/ 7538979 w 9706874"/>
              <a:gd name="connsiteY4953" fmla="*/ 1275665 h 3735869"/>
              <a:gd name="connsiteX4954" fmla="*/ 7534384 w 9706874"/>
              <a:gd name="connsiteY4954" fmla="*/ 1274881 h 3735869"/>
              <a:gd name="connsiteX4955" fmla="*/ 7534678 w 9706874"/>
              <a:gd name="connsiteY4955" fmla="*/ 1274148 h 3735869"/>
              <a:gd name="connsiteX4956" fmla="*/ 6672578 w 9706874"/>
              <a:gd name="connsiteY4956" fmla="*/ 1271986 h 3735869"/>
              <a:gd name="connsiteX4957" fmla="*/ 6696917 w 9706874"/>
              <a:gd name="connsiteY4957" fmla="*/ 1275104 h 3735869"/>
              <a:gd name="connsiteX4958" fmla="*/ 6656143 w 9706874"/>
              <a:gd name="connsiteY4958" fmla="*/ 1286973 h 3735869"/>
              <a:gd name="connsiteX4959" fmla="*/ 6672578 w 9706874"/>
              <a:gd name="connsiteY4959" fmla="*/ 1271986 h 3735869"/>
              <a:gd name="connsiteX4960" fmla="*/ 8634701 w 9706874"/>
              <a:gd name="connsiteY4960" fmla="*/ 1266188 h 3735869"/>
              <a:gd name="connsiteX4961" fmla="*/ 8627298 w 9706874"/>
              <a:gd name="connsiteY4961" fmla="*/ 1276475 h 3735869"/>
              <a:gd name="connsiteX4962" fmla="*/ 8634701 w 9706874"/>
              <a:gd name="connsiteY4962" fmla="*/ 1266188 h 3735869"/>
              <a:gd name="connsiteX4963" fmla="*/ 7481462 w 9706874"/>
              <a:gd name="connsiteY4963" fmla="*/ 1265703 h 3735869"/>
              <a:gd name="connsiteX4964" fmla="*/ 7475753 w 9706874"/>
              <a:gd name="connsiteY4964" fmla="*/ 1266435 h 3735869"/>
              <a:gd name="connsiteX4965" fmla="*/ 7478579 w 9706874"/>
              <a:gd name="connsiteY4965" fmla="*/ 1274295 h 3735869"/>
              <a:gd name="connsiteX4966" fmla="*/ 7483784 w 9706874"/>
              <a:gd name="connsiteY4966" fmla="*/ 1275233 h 3735869"/>
              <a:gd name="connsiteX4967" fmla="*/ 7496255 w 9706874"/>
              <a:gd name="connsiteY4967" fmla="*/ 1264422 h 3735869"/>
              <a:gd name="connsiteX4968" fmla="*/ 7497723 w 9706874"/>
              <a:gd name="connsiteY4968" fmla="*/ 1271990 h 3735869"/>
              <a:gd name="connsiteX4969" fmla="*/ 7500429 w 9706874"/>
              <a:gd name="connsiteY4969" fmla="*/ 1277429 h 3735869"/>
              <a:gd name="connsiteX4970" fmla="*/ 7507648 w 9706874"/>
              <a:gd name="connsiteY4970" fmla="*/ 1276155 h 3735869"/>
              <a:gd name="connsiteX4971" fmla="*/ 7503784 w 9706874"/>
              <a:gd name="connsiteY4971" fmla="*/ 1266436 h 3735869"/>
              <a:gd name="connsiteX4972" fmla="*/ 6744790 w 9706874"/>
              <a:gd name="connsiteY4972" fmla="*/ 1262824 h 3735869"/>
              <a:gd name="connsiteX4973" fmla="*/ 6752602 w 9706874"/>
              <a:gd name="connsiteY4973" fmla="*/ 1274923 h 3735869"/>
              <a:gd name="connsiteX4974" fmla="*/ 6744790 w 9706874"/>
              <a:gd name="connsiteY4974" fmla="*/ 1262824 h 3735869"/>
              <a:gd name="connsiteX4975" fmla="*/ 8772977 w 9706874"/>
              <a:gd name="connsiteY4975" fmla="*/ 1262822 h 3735869"/>
              <a:gd name="connsiteX4976" fmla="*/ 8765164 w 9706874"/>
              <a:gd name="connsiteY4976" fmla="*/ 1274923 h 3735869"/>
              <a:gd name="connsiteX4977" fmla="*/ 8772977 w 9706874"/>
              <a:gd name="connsiteY4977" fmla="*/ 1262822 h 3735869"/>
              <a:gd name="connsiteX4978" fmla="*/ 6810764 w 9706874"/>
              <a:gd name="connsiteY4978" fmla="*/ 1262821 h 3735869"/>
              <a:gd name="connsiteX4979" fmla="*/ 6824730 w 9706874"/>
              <a:gd name="connsiteY4979" fmla="*/ 1262822 h 3735869"/>
              <a:gd name="connsiteX4980" fmla="*/ 6810764 w 9706874"/>
              <a:gd name="connsiteY4980" fmla="*/ 1262821 h 3735869"/>
              <a:gd name="connsiteX4981" fmla="*/ 5859666 w 9706874"/>
              <a:gd name="connsiteY4981" fmla="*/ 1257566 h 3735869"/>
              <a:gd name="connsiteX4982" fmla="*/ 5856429 w 9706874"/>
              <a:gd name="connsiteY4982" fmla="*/ 1258753 h 3735869"/>
              <a:gd name="connsiteX4983" fmla="*/ 5861511 w 9706874"/>
              <a:gd name="connsiteY4983" fmla="*/ 1258619 h 3735869"/>
              <a:gd name="connsiteX4984" fmla="*/ 5871919 w 9706874"/>
              <a:gd name="connsiteY4984" fmla="*/ 1257832 h 3735869"/>
              <a:gd name="connsiteX4985" fmla="*/ 7462967 w 9706874"/>
              <a:gd name="connsiteY4985" fmla="*/ 1255057 h 3735869"/>
              <a:gd name="connsiteX4986" fmla="*/ 7454361 w 9706874"/>
              <a:gd name="connsiteY4986" fmla="*/ 1258778 h 3735869"/>
              <a:gd name="connsiteX4987" fmla="*/ 7457814 w 9706874"/>
              <a:gd name="connsiteY4987" fmla="*/ 1264916 h 3735869"/>
              <a:gd name="connsiteX4988" fmla="*/ 7467779 w 9706874"/>
              <a:gd name="connsiteY4988" fmla="*/ 1266435 h 3735869"/>
              <a:gd name="connsiteX4989" fmla="*/ 7466410 w 9706874"/>
              <a:gd name="connsiteY4989" fmla="*/ 1258386 h 3735869"/>
              <a:gd name="connsiteX4990" fmla="*/ 8611230 w 9706874"/>
              <a:gd name="connsiteY4990" fmla="*/ 1254216 h 3735869"/>
              <a:gd name="connsiteX4991" fmla="*/ 8597996 w 9706874"/>
              <a:gd name="connsiteY4991" fmla="*/ 1265802 h 3735869"/>
              <a:gd name="connsiteX4992" fmla="*/ 8611230 w 9706874"/>
              <a:gd name="connsiteY4992" fmla="*/ 1254216 h 3735869"/>
              <a:gd name="connsiteX4993" fmla="*/ 8563569 w 9706874"/>
              <a:gd name="connsiteY4993" fmla="*/ 1244783 h 3735869"/>
              <a:gd name="connsiteX4994" fmla="*/ 8566660 w 9706874"/>
              <a:gd name="connsiteY4994" fmla="*/ 1245747 h 3735869"/>
              <a:gd name="connsiteX4995" fmla="*/ 8563127 w 9706874"/>
              <a:gd name="connsiteY4995" fmla="*/ 1253462 h 3735869"/>
              <a:gd name="connsiteX4996" fmla="*/ 8563569 w 9706874"/>
              <a:gd name="connsiteY4996" fmla="*/ 1244783 h 3735869"/>
              <a:gd name="connsiteX4997" fmla="*/ 5988042 w 9706874"/>
              <a:gd name="connsiteY4997" fmla="*/ 1244015 h 3735869"/>
              <a:gd name="connsiteX4998" fmla="*/ 5915252 w 9706874"/>
              <a:gd name="connsiteY4998" fmla="*/ 1253030 h 3735869"/>
              <a:gd name="connsiteX4999" fmla="*/ 5877892 w 9706874"/>
              <a:gd name="connsiteY4999" fmla="*/ 1257379 h 3735869"/>
              <a:gd name="connsiteX5000" fmla="*/ 5903215 w 9706874"/>
              <a:gd name="connsiteY5000" fmla="*/ 1255459 h 3735869"/>
              <a:gd name="connsiteX5001" fmla="*/ 5928394 w 9706874"/>
              <a:gd name="connsiteY5001" fmla="*/ 1253429 h 3735869"/>
              <a:gd name="connsiteX5002" fmla="*/ 5976707 w 9706874"/>
              <a:gd name="connsiteY5002" fmla="*/ 1254784 h 3735869"/>
              <a:gd name="connsiteX5003" fmla="*/ 5927204 w 9706874"/>
              <a:gd name="connsiteY5003" fmla="*/ 1262344 h 3735869"/>
              <a:gd name="connsiteX5004" fmla="*/ 5927180 w 9706874"/>
              <a:gd name="connsiteY5004" fmla="*/ 1262458 h 3735869"/>
              <a:gd name="connsiteX5005" fmla="*/ 5921627 w 9706874"/>
              <a:gd name="connsiteY5005" fmla="*/ 1265784 h 3735869"/>
              <a:gd name="connsiteX5006" fmla="*/ 5922241 w 9706874"/>
              <a:gd name="connsiteY5006" fmla="*/ 1263101 h 3735869"/>
              <a:gd name="connsiteX5007" fmla="*/ 5849348 w 9706874"/>
              <a:gd name="connsiteY5007" fmla="*/ 1274235 h 3735869"/>
              <a:gd name="connsiteX5008" fmla="*/ 5848628 w 9706874"/>
              <a:gd name="connsiteY5008" fmla="*/ 1275531 h 3735869"/>
              <a:gd name="connsiteX5009" fmla="*/ 5851255 w 9706874"/>
              <a:gd name="connsiteY5009" fmla="*/ 1276826 h 3735869"/>
              <a:gd name="connsiteX5010" fmla="*/ 5873678 w 9706874"/>
              <a:gd name="connsiteY5010" fmla="*/ 1271990 h 3735869"/>
              <a:gd name="connsiteX5011" fmla="*/ 5888684 w 9706874"/>
              <a:gd name="connsiteY5011" fmla="*/ 1270676 h 3735869"/>
              <a:gd name="connsiteX5012" fmla="*/ 5895972 w 9706874"/>
              <a:gd name="connsiteY5012" fmla="*/ 1272638 h 3735869"/>
              <a:gd name="connsiteX5013" fmla="*/ 5897295 w 9706874"/>
              <a:gd name="connsiteY5013" fmla="*/ 1272446 h 3735869"/>
              <a:gd name="connsiteX5014" fmla="*/ 5940766 w 9706874"/>
              <a:gd name="connsiteY5014" fmla="*/ 1266665 h 3735869"/>
              <a:gd name="connsiteX5015" fmla="*/ 5940766 w 9706874"/>
              <a:gd name="connsiteY5015" fmla="*/ 1262823 h 3735869"/>
              <a:gd name="connsiteX5016" fmla="*/ 5956811 w 9706874"/>
              <a:gd name="connsiteY5016" fmla="*/ 1262822 h 3735869"/>
              <a:gd name="connsiteX5017" fmla="*/ 5956810 w 9706874"/>
              <a:gd name="connsiteY5017" fmla="*/ 1264532 h 3735869"/>
              <a:gd name="connsiteX5018" fmla="*/ 5969268 w 9706874"/>
              <a:gd name="connsiteY5018" fmla="*/ 1262876 h 3735869"/>
              <a:gd name="connsiteX5019" fmla="*/ 5969285 w 9706874"/>
              <a:gd name="connsiteY5019" fmla="*/ 1262825 h 3735869"/>
              <a:gd name="connsiteX5020" fmla="*/ 5978465 w 9706874"/>
              <a:gd name="connsiteY5020" fmla="*/ 1259680 h 3735869"/>
              <a:gd name="connsiteX5021" fmla="*/ 5981540 w 9706874"/>
              <a:gd name="connsiteY5021" fmla="*/ 1259982 h 3735869"/>
              <a:gd name="connsiteX5022" fmla="*/ 5978281 w 9706874"/>
              <a:gd name="connsiteY5022" fmla="*/ 1250643 h 3735869"/>
              <a:gd name="connsiteX5023" fmla="*/ 8583104 w 9706874"/>
              <a:gd name="connsiteY5023" fmla="*/ 1243217 h 3735869"/>
              <a:gd name="connsiteX5024" fmla="*/ 8589757 w 9706874"/>
              <a:gd name="connsiteY5024" fmla="*/ 1255055 h 3735869"/>
              <a:gd name="connsiteX5025" fmla="*/ 8574552 w 9706874"/>
              <a:gd name="connsiteY5025" fmla="*/ 1250071 h 3735869"/>
              <a:gd name="connsiteX5026" fmla="*/ 8583104 w 9706874"/>
              <a:gd name="connsiteY5026" fmla="*/ 1243217 h 3735869"/>
              <a:gd name="connsiteX5027" fmla="*/ 7407092 w 9706874"/>
              <a:gd name="connsiteY5027" fmla="*/ 1242136 h 3735869"/>
              <a:gd name="connsiteX5028" fmla="*/ 7420385 w 9706874"/>
              <a:gd name="connsiteY5028" fmla="*/ 1254285 h 3735869"/>
              <a:gd name="connsiteX5029" fmla="*/ 7407092 w 9706874"/>
              <a:gd name="connsiteY5029" fmla="*/ 1242136 h 3735869"/>
              <a:gd name="connsiteX5030" fmla="*/ 6434486 w 9706874"/>
              <a:gd name="connsiteY5030" fmla="*/ 1239726 h 3735869"/>
              <a:gd name="connsiteX5031" fmla="*/ 6436952 w 9706874"/>
              <a:gd name="connsiteY5031" fmla="*/ 1242449 h 3735869"/>
              <a:gd name="connsiteX5032" fmla="*/ 6434896 w 9706874"/>
              <a:gd name="connsiteY5032" fmla="*/ 1249709 h 3735869"/>
              <a:gd name="connsiteX5033" fmla="*/ 6429551 w 9706874"/>
              <a:gd name="connsiteY5033" fmla="*/ 1242449 h 3735869"/>
              <a:gd name="connsiteX5034" fmla="*/ 6434486 w 9706874"/>
              <a:gd name="connsiteY5034" fmla="*/ 1239726 h 3735869"/>
              <a:gd name="connsiteX5035" fmla="*/ 8561475 w 9706874"/>
              <a:gd name="connsiteY5035" fmla="*/ 1231816 h 3735869"/>
              <a:gd name="connsiteX5036" fmla="*/ 8574118 w 9706874"/>
              <a:gd name="connsiteY5036" fmla="*/ 1236160 h 3735869"/>
              <a:gd name="connsiteX5037" fmla="*/ 8568908 w 9706874"/>
              <a:gd name="connsiteY5037" fmla="*/ 1240794 h 3735869"/>
              <a:gd name="connsiteX5038" fmla="*/ 8551110 w 9706874"/>
              <a:gd name="connsiteY5038" fmla="*/ 1236160 h 3735869"/>
              <a:gd name="connsiteX5039" fmla="*/ 8561475 w 9706874"/>
              <a:gd name="connsiteY5039" fmla="*/ 1231816 h 3735869"/>
              <a:gd name="connsiteX5040" fmla="*/ 5995366 w 9706874"/>
              <a:gd name="connsiteY5040" fmla="*/ 1225531 h 3735869"/>
              <a:gd name="connsiteX5041" fmla="*/ 5990714 w 9706874"/>
              <a:gd name="connsiteY5041" fmla="*/ 1225754 h 3735869"/>
              <a:gd name="connsiteX5042" fmla="*/ 5991159 w 9706874"/>
              <a:gd name="connsiteY5042" fmla="*/ 1226712 h 3735869"/>
              <a:gd name="connsiteX5043" fmla="*/ 5998865 w 9706874"/>
              <a:gd name="connsiteY5043" fmla="*/ 1228830 h 3735869"/>
              <a:gd name="connsiteX5044" fmla="*/ 5997345 w 9706874"/>
              <a:gd name="connsiteY5044" fmla="*/ 1225544 h 3735869"/>
              <a:gd name="connsiteX5045" fmla="*/ 6028734 w 9706874"/>
              <a:gd name="connsiteY5045" fmla="*/ 1223746 h 3735869"/>
              <a:gd name="connsiteX5046" fmla="*/ 6019895 w 9706874"/>
              <a:gd name="connsiteY5046" fmla="*/ 1225685 h 3735869"/>
              <a:gd name="connsiteX5047" fmla="*/ 6017263 w 9706874"/>
              <a:gd name="connsiteY5047" fmla="*/ 1225667 h 3735869"/>
              <a:gd name="connsiteX5048" fmla="*/ 6019187 w 9706874"/>
              <a:gd name="connsiteY5048" fmla="*/ 1228527 h 3735869"/>
              <a:gd name="connsiteX5049" fmla="*/ 6024578 w 9706874"/>
              <a:gd name="connsiteY5049" fmla="*/ 1228683 h 3735869"/>
              <a:gd name="connsiteX5050" fmla="*/ 6029512 w 9706874"/>
              <a:gd name="connsiteY5050" fmla="*/ 1227860 h 3735869"/>
              <a:gd name="connsiteX5051" fmla="*/ 8486848 w 9706874"/>
              <a:gd name="connsiteY5051" fmla="*/ 1223526 h 3735869"/>
              <a:gd name="connsiteX5052" fmla="*/ 8521103 w 9706874"/>
              <a:gd name="connsiteY5052" fmla="*/ 1226021 h 3735869"/>
              <a:gd name="connsiteX5053" fmla="*/ 8526812 w 9706874"/>
              <a:gd name="connsiteY5053" fmla="*/ 1253474 h 3735869"/>
              <a:gd name="connsiteX5054" fmla="*/ 8486848 w 9706874"/>
              <a:gd name="connsiteY5054" fmla="*/ 1223526 h 3735869"/>
              <a:gd name="connsiteX5055" fmla="*/ 8539175 w 9706874"/>
              <a:gd name="connsiteY5055" fmla="*/ 1221087 h 3735869"/>
              <a:gd name="connsiteX5056" fmla="*/ 8550682 w 9706874"/>
              <a:gd name="connsiteY5056" fmla="*/ 1225700 h 3735869"/>
              <a:gd name="connsiteX5057" fmla="*/ 8527665 w 9706874"/>
              <a:gd name="connsiteY5057" fmla="*/ 1225700 h 3735869"/>
              <a:gd name="connsiteX5058" fmla="*/ 8539175 w 9706874"/>
              <a:gd name="connsiteY5058" fmla="*/ 1221087 h 3735869"/>
              <a:gd name="connsiteX5059" fmla="*/ 6598895 w 9706874"/>
              <a:gd name="connsiteY5059" fmla="*/ 1221047 h 3735869"/>
              <a:gd name="connsiteX5060" fmla="*/ 6606880 w 9706874"/>
              <a:gd name="connsiteY5060" fmla="*/ 1242562 h 3735869"/>
              <a:gd name="connsiteX5061" fmla="*/ 6466669 w 9706874"/>
              <a:gd name="connsiteY5061" fmla="*/ 1242561 h 3735869"/>
              <a:gd name="connsiteX5062" fmla="*/ 6469062 w 9706874"/>
              <a:gd name="connsiteY5062" fmla="*/ 1238017 h 3735869"/>
              <a:gd name="connsiteX5063" fmla="*/ 6468427 w 9706874"/>
              <a:gd name="connsiteY5063" fmla="*/ 1237655 h 3735869"/>
              <a:gd name="connsiteX5064" fmla="*/ 6466474 w 9706874"/>
              <a:gd name="connsiteY5064" fmla="*/ 1228884 h 3735869"/>
              <a:gd name="connsiteX5065" fmla="*/ 6472170 w 9706874"/>
              <a:gd name="connsiteY5065" fmla="*/ 1232118 h 3735869"/>
              <a:gd name="connsiteX5066" fmla="*/ 6474114 w 9706874"/>
              <a:gd name="connsiteY5066" fmla="*/ 1228429 h 3735869"/>
              <a:gd name="connsiteX5067" fmla="*/ 6511927 w 9706874"/>
              <a:gd name="connsiteY5067" fmla="*/ 1225917 h 3735869"/>
              <a:gd name="connsiteX5068" fmla="*/ 6598895 w 9706874"/>
              <a:gd name="connsiteY5068" fmla="*/ 1221047 h 3735869"/>
              <a:gd name="connsiteX5069" fmla="*/ 6187311 w 9706874"/>
              <a:gd name="connsiteY5069" fmla="*/ 1220342 h 3735869"/>
              <a:gd name="connsiteX5070" fmla="*/ 6200544 w 9706874"/>
              <a:gd name="connsiteY5070" fmla="*/ 1231852 h 3735869"/>
              <a:gd name="connsiteX5071" fmla="*/ 6187311 w 9706874"/>
              <a:gd name="connsiteY5071" fmla="*/ 1220342 h 3735869"/>
              <a:gd name="connsiteX5072" fmla="*/ 6438233 w 9706874"/>
              <a:gd name="connsiteY5072" fmla="*/ 1219748 h 3735869"/>
              <a:gd name="connsiteX5073" fmla="*/ 6448652 w 9706874"/>
              <a:gd name="connsiteY5073" fmla="*/ 1231258 h 3735869"/>
              <a:gd name="connsiteX5074" fmla="*/ 6438234 w 9706874"/>
              <a:gd name="connsiteY5074" fmla="*/ 1240784 h 3735869"/>
              <a:gd name="connsiteX5075" fmla="*/ 6438233 w 9706874"/>
              <a:gd name="connsiteY5075" fmla="*/ 1219748 h 3735869"/>
              <a:gd name="connsiteX5076" fmla="*/ 9296611 w 9706874"/>
              <a:gd name="connsiteY5076" fmla="*/ 1218698 h 3735869"/>
              <a:gd name="connsiteX5077" fmla="*/ 9280566 w 9706874"/>
              <a:gd name="connsiteY5077" fmla="*/ 1227967 h 3735869"/>
              <a:gd name="connsiteX5078" fmla="*/ 9296611 w 9706874"/>
              <a:gd name="connsiteY5078" fmla="*/ 1218698 h 3735869"/>
              <a:gd name="connsiteX5079" fmla="*/ 600871 w 9706874"/>
              <a:gd name="connsiteY5079" fmla="*/ 1214088 h 3735869"/>
              <a:gd name="connsiteX5080" fmla="*/ 662294 w 9706874"/>
              <a:gd name="connsiteY5080" fmla="*/ 1217952 h 3735869"/>
              <a:gd name="connsiteX5081" fmla="*/ 708162 w 9706874"/>
              <a:gd name="connsiteY5081" fmla="*/ 1222400 h 3735869"/>
              <a:gd name="connsiteX5082" fmla="*/ 714862 w 9706874"/>
              <a:gd name="connsiteY5082" fmla="*/ 1222792 h 3735869"/>
              <a:gd name="connsiteX5083" fmla="*/ 762418 w 9706874"/>
              <a:gd name="connsiteY5083" fmla="*/ 1240825 h 3735869"/>
              <a:gd name="connsiteX5084" fmla="*/ 701658 w 9706874"/>
              <a:gd name="connsiteY5084" fmla="*/ 1228883 h 3735869"/>
              <a:gd name="connsiteX5085" fmla="*/ 628559 w 9706874"/>
              <a:gd name="connsiteY5085" fmla="*/ 1223026 h 3735869"/>
              <a:gd name="connsiteX5086" fmla="*/ 607085 w 9706874"/>
              <a:gd name="connsiteY5086" fmla="*/ 1219061 h 3735869"/>
              <a:gd name="connsiteX5087" fmla="*/ 604834 w 9706874"/>
              <a:gd name="connsiteY5087" fmla="*/ 1217696 h 3735869"/>
              <a:gd name="connsiteX5088" fmla="*/ 8418350 w 9706874"/>
              <a:gd name="connsiteY5088" fmla="*/ 1211024 h 3735869"/>
              <a:gd name="connsiteX5089" fmla="*/ 8396137 w 9706874"/>
              <a:gd name="connsiteY5089" fmla="*/ 1228469 h 3735869"/>
              <a:gd name="connsiteX5090" fmla="*/ 8418350 w 9706874"/>
              <a:gd name="connsiteY5090" fmla="*/ 1211024 h 3735869"/>
              <a:gd name="connsiteX5091" fmla="*/ 6318199 w 9706874"/>
              <a:gd name="connsiteY5091" fmla="*/ 1209031 h 3735869"/>
              <a:gd name="connsiteX5092" fmla="*/ 6325602 w 9706874"/>
              <a:gd name="connsiteY5092" fmla="*/ 1221129 h 3735869"/>
              <a:gd name="connsiteX5093" fmla="*/ 6318199 w 9706874"/>
              <a:gd name="connsiteY5093" fmla="*/ 1209031 h 3735869"/>
              <a:gd name="connsiteX5094" fmla="*/ 6370943 w 9706874"/>
              <a:gd name="connsiteY5094" fmla="*/ 1209030 h 3735869"/>
              <a:gd name="connsiteX5095" fmla="*/ 6378348 w 9706874"/>
              <a:gd name="connsiteY5095" fmla="*/ 1221129 h 3735869"/>
              <a:gd name="connsiteX5096" fmla="*/ 6370943 w 9706874"/>
              <a:gd name="connsiteY5096" fmla="*/ 1209030 h 3735869"/>
              <a:gd name="connsiteX5097" fmla="*/ 8733325 w 9706874"/>
              <a:gd name="connsiteY5097" fmla="*/ 1209030 h 3735869"/>
              <a:gd name="connsiteX5098" fmla="*/ 8754535 w 9706874"/>
              <a:gd name="connsiteY5098" fmla="*/ 1216252 h 3735869"/>
              <a:gd name="connsiteX5099" fmla="*/ 8789001 w 9706874"/>
              <a:gd name="connsiteY5099" fmla="*/ 1247148 h 3735869"/>
              <a:gd name="connsiteX5100" fmla="*/ 8778395 w 9706874"/>
              <a:gd name="connsiteY5100" fmla="*/ 1264000 h 3735869"/>
              <a:gd name="connsiteX5101" fmla="*/ 8715209 w 9706874"/>
              <a:gd name="connsiteY5101" fmla="*/ 1225882 h 3735869"/>
              <a:gd name="connsiteX5102" fmla="*/ 8733325 w 9706874"/>
              <a:gd name="connsiteY5102" fmla="*/ 1209030 h 3735869"/>
              <a:gd name="connsiteX5103" fmla="*/ 8507385 w 9706874"/>
              <a:gd name="connsiteY5103" fmla="*/ 1209029 h 3735869"/>
              <a:gd name="connsiteX5104" fmla="*/ 8525287 w 9706874"/>
              <a:gd name="connsiteY5104" fmla="*/ 1213870 h 3735869"/>
              <a:gd name="connsiteX5105" fmla="*/ 8502270 w 9706874"/>
              <a:gd name="connsiteY5105" fmla="*/ 1213869 h 3735869"/>
              <a:gd name="connsiteX5106" fmla="*/ 8507385 w 9706874"/>
              <a:gd name="connsiteY5106" fmla="*/ 1209029 h 3735869"/>
              <a:gd name="connsiteX5107" fmla="*/ 8016903 w 9706874"/>
              <a:gd name="connsiteY5107" fmla="*/ 1206126 h 3735869"/>
              <a:gd name="connsiteX5108" fmla="*/ 8016902 w 9706874"/>
              <a:gd name="connsiteY5108" fmla="*/ 1227996 h 3735869"/>
              <a:gd name="connsiteX5109" fmla="*/ 8027655 w 9706874"/>
              <a:gd name="connsiteY5109" fmla="*/ 1227996 h 3735869"/>
              <a:gd name="connsiteX5110" fmla="*/ 8050094 w 9706874"/>
              <a:gd name="connsiteY5110" fmla="*/ 1227996 h 3735869"/>
              <a:gd name="connsiteX5111" fmla="*/ 8076419 w 9706874"/>
              <a:gd name="connsiteY5111" fmla="*/ 1236768 h 3735869"/>
              <a:gd name="connsiteX5112" fmla="*/ 8074442 w 9706874"/>
              <a:gd name="connsiteY5112" fmla="*/ 1232251 h 3735869"/>
              <a:gd name="connsiteX5113" fmla="*/ 8082177 w 9706874"/>
              <a:gd name="connsiteY5113" fmla="*/ 1234500 h 3735869"/>
              <a:gd name="connsiteX5114" fmla="*/ 8084321 w 9706874"/>
              <a:gd name="connsiteY5114" fmla="*/ 1239402 h 3735869"/>
              <a:gd name="connsiteX5115" fmla="*/ 8086555 w 9706874"/>
              <a:gd name="connsiteY5115" fmla="*/ 1240146 h 3735869"/>
              <a:gd name="connsiteX5116" fmla="*/ 8123019 w 9706874"/>
              <a:gd name="connsiteY5116" fmla="*/ 1245006 h 3735869"/>
              <a:gd name="connsiteX5117" fmla="*/ 8078142 w 9706874"/>
              <a:gd name="connsiteY5117" fmla="*/ 1223136 h 3735869"/>
              <a:gd name="connsiteX5118" fmla="*/ 8016903 w 9706874"/>
              <a:gd name="connsiteY5118" fmla="*/ 1206126 h 3735869"/>
              <a:gd name="connsiteX5119" fmla="*/ 6160046 w 9706874"/>
              <a:gd name="connsiteY5119" fmla="*/ 1204667 h 3735869"/>
              <a:gd name="connsiteX5120" fmla="*/ 6169154 w 9706874"/>
              <a:gd name="connsiteY5120" fmla="*/ 1218198 h 3735869"/>
              <a:gd name="connsiteX5121" fmla="*/ 6144864 w 9706874"/>
              <a:gd name="connsiteY5121" fmla="*/ 1205898 h 3735869"/>
              <a:gd name="connsiteX5122" fmla="*/ 6160046 w 9706874"/>
              <a:gd name="connsiteY5122" fmla="*/ 1204667 h 3735869"/>
              <a:gd name="connsiteX5123" fmla="*/ 8461021 w 9706874"/>
              <a:gd name="connsiteY5123" fmla="*/ 1204667 h 3735869"/>
              <a:gd name="connsiteX5124" fmla="*/ 8476081 w 9706874"/>
              <a:gd name="connsiteY5124" fmla="*/ 1205898 h 3735869"/>
              <a:gd name="connsiteX5125" fmla="*/ 8451798 w 9706874"/>
              <a:gd name="connsiteY5125" fmla="*/ 1218195 h 3735869"/>
              <a:gd name="connsiteX5126" fmla="*/ 8461021 w 9706874"/>
              <a:gd name="connsiteY5126" fmla="*/ 1204667 h 3735869"/>
              <a:gd name="connsiteX5127" fmla="*/ 7358931 w 9706874"/>
              <a:gd name="connsiteY5127" fmla="*/ 1203220 h 3735869"/>
              <a:gd name="connsiteX5128" fmla="*/ 7362839 w 9706874"/>
              <a:gd name="connsiteY5128" fmla="*/ 1206603 h 3735869"/>
              <a:gd name="connsiteX5129" fmla="*/ 7355025 w 9706874"/>
              <a:gd name="connsiteY5129" fmla="*/ 1206603 h 3735869"/>
              <a:gd name="connsiteX5130" fmla="*/ 7358931 w 9706874"/>
              <a:gd name="connsiteY5130" fmla="*/ 1203220 h 3735869"/>
              <a:gd name="connsiteX5131" fmla="*/ 6737466 w 9706874"/>
              <a:gd name="connsiteY5131" fmla="*/ 1201886 h 3735869"/>
              <a:gd name="connsiteX5132" fmla="*/ 6755369 w 9706874"/>
              <a:gd name="connsiteY5132" fmla="*/ 1221131 h 3735869"/>
              <a:gd name="connsiteX5133" fmla="*/ 6732351 w 9706874"/>
              <a:gd name="connsiteY5133" fmla="*/ 1221131 h 3735869"/>
              <a:gd name="connsiteX5134" fmla="*/ 6737466 w 9706874"/>
              <a:gd name="connsiteY5134" fmla="*/ 1201886 h 3735869"/>
              <a:gd name="connsiteX5135" fmla="*/ 8730387 w 9706874"/>
              <a:gd name="connsiteY5135" fmla="*/ 1201884 h 3735869"/>
              <a:gd name="connsiteX5136" fmla="*/ 8724977 w 9706874"/>
              <a:gd name="connsiteY5136" fmla="*/ 1208653 h 3735869"/>
              <a:gd name="connsiteX5137" fmla="*/ 8730387 w 9706874"/>
              <a:gd name="connsiteY5137" fmla="*/ 1201884 h 3735869"/>
              <a:gd name="connsiteX5138" fmla="*/ 6709075 w 9706874"/>
              <a:gd name="connsiteY5138" fmla="*/ 1199437 h 3735869"/>
              <a:gd name="connsiteX5139" fmla="*/ 6709422 w 9706874"/>
              <a:gd name="connsiteY5139" fmla="*/ 1208627 h 3735869"/>
              <a:gd name="connsiteX5140" fmla="*/ 6706955 w 9706874"/>
              <a:gd name="connsiteY5140" fmla="*/ 1201368 h 3735869"/>
              <a:gd name="connsiteX5141" fmla="*/ 6709075 w 9706874"/>
              <a:gd name="connsiteY5141" fmla="*/ 1199437 h 3735869"/>
              <a:gd name="connsiteX5142" fmla="*/ 8482736 w 9706874"/>
              <a:gd name="connsiteY5142" fmla="*/ 1196526 h 3735869"/>
              <a:gd name="connsiteX5143" fmla="*/ 8503786 w 9706874"/>
              <a:gd name="connsiteY5143" fmla="*/ 1201338 h 3735869"/>
              <a:gd name="connsiteX5144" fmla="*/ 8482736 w 9706874"/>
              <a:gd name="connsiteY5144" fmla="*/ 1196526 h 3735869"/>
              <a:gd name="connsiteX5145" fmla="*/ 6121753 w 9706874"/>
              <a:gd name="connsiteY5145" fmla="*/ 1194948 h 3735869"/>
              <a:gd name="connsiteX5146" fmla="*/ 6113939 w 9706874"/>
              <a:gd name="connsiteY5146" fmla="*/ 1207048 h 3735869"/>
              <a:gd name="connsiteX5147" fmla="*/ 6121753 w 9706874"/>
              <a:gd name="connsiteY5147" fmla="*/ 1194948 h 3735869"/>
              <a:gd name="connsiteX5148" fmla="*/ 9255394 w 9706874"/>
              <a:gd name="connsiteY5148" fmla="*/ 1194947 h 3735869"/>
              <a:gd name="connsiteX5149" fmla="*/ 9247580 w 9706874"/>
              <a:gd name="connsiteY5149" fmla="*/ 1207046 h 3735869"/>
              <a:gd name="connsiteX5150" fmla="*/ 9255394 w 9706874"/>
              <a:gd name="connsiteY5150" fmla="*/ 1194947 h 3735869"/>
              <a:gd name="connsiteX5151" fmla="*/ 8894599 w 9706874"/>
              <a:gd name="connsiteY5151" fmla="*/ 1193692 h 3735869"/>
              <a:gd name="connsiteX5152" fmla="*/ 8878553 w 9706874"/>
              <a:gd name="connsiteY5152" fmla="*/ 1205276 h 3735869"/>
              <a:gd name="connsiteX5153" fmla="*/ 8894599 w 9706874"/>
              <a:gd name="connsiteY5153" fmla="*/ 1193692 h 3735869"/>
              <a:gd name="connsiteX5154" fmla="*/ 5962604 w 9706874"/>
              <a:gd name="connsiteY5154" fmla="*/ 1184826 h 3735869"/>
              <a:gd name="connsiteX5155" fmla="*/ 5883916 w 9706874"/>
              <a:gd name="connsiteY5155" fmla="*/ 1194563 h 3735869"/>
              <a:gd name="connsiteX5156" fmla="*/ 5873748 w 9706874"/>
              <a:gd name="connsiteY5156" fmla="*/ 1196198 h 3735869"/>
              <a:gd name="connsiteX5157" fmla="*/ 5873884 w 9706874"/>
              <a:gd name="connsiteY5157" fmla="*/ 1196374 h 3735869"/>
              <a:gd name="connsiteX5158" fmla="*/ 5894813 w 9706874"/>
              <a:gd name="connsiteY5158" fmla="*/ 1196375 h 3735869"/>
              <a:gd name="connsiteX5159" fmla="*/ 5931578 w 9706874"/>
              <a:gd name="connsiteY5159" fmla="*/ 1201233 h 3735869"/>
              <a:gd name="connsiteX5160" fmla="*/ 5962226 w 9706874"/>
              <a:gd name="connsiteY5160" fmla="*/ 1186198 h 3735869"/>
              <a:gd name="connsiteX5161" fmla="*/ 8470581 w 9706874"/>
              <a:gd name="connsiteY5161" fmla="*/ 1184023 h 3735869"/>
              <a:gd name="connsiteX5162" fmla="*/ 8463199 w 9706874"/>
              <a:gd name="connsiteY5162" fmla="*/ 1196123 h 3735869"/>
              <a:gd name="connsiteX5163" fmla="*/ 8470581 w 9706874"/>
              <a:gd name="connsiteY5163" fmla="*/ 1184023 h 3735869"/>
              <a:gd name="connsiteX5164" fmla="*/ 8354459 w 9706874"/>
              <a:gd name="connsiteY5164" fmla="*/ 1183150 h 3735869"/>
              <a:gd name="connsiteX5165" fmla="*/ 8338410 w 9706874"/>
              <a:gd name="connsiteY5165" fmla="*/ 1195194 h 3735869"/>
              <a:gd name="connsiteX5166" fmla="*/ 8354459 w 9706874"/>
              <a:gd name="connsiteY5166" fmla="*/ 1183150 h 3735869"/>
              <a:gd name="connsiteX5167" fmla="*/ 9107126 w 9706874"/>
              <a:gd name="connsiteY5167" fmla="*/ 1182984 h 3735869"/>
              <a:gd name="connsiteX5168" fmla="*/ 9125488 w 9706874"/>
              <a:gd name="connsiteY5168" fmla="*/ 1187290 h 3735869"/>
              <a:gd name="connsiteX5169" fmla="*/ 9122738 w 9706874"/>
              <a:gd name="connsiteY5169" fmla="*/ 1194520 h 3735869"/>
              <a:gd name="connsiteX5170" fmla="*/ 9101206 w 9706874"/>
              <a:gd name="connsiteY5170" fmla="*/ 1187289 h 3735869"/>
              <a:gd name="connsiteX5171" fmla="*/ 9107126 w 9706874"/>
              <a:gd name="connsiteY5171" fmla="*/ 1182984 h 3735869"/>
              <a:gd name="connsiteX5172" fmla="*/ 9304872 w 9706874"/>
              <a:gd name="connsiteY5172" fmla="*/ 1182444 h 3735869"/>
              <a:gd name="connsiteX5173" fmla="*/ 9297058 w 9706874"/>
              <a:gd name="connsiteY5173" fmla="*/ 1194529 h 3735869"/>
              <a:gd name="connsiteX5174" fmla="*/ 9304872 w 9706874"/>
              <a:gd name="connsiteY5174" fmla="*/ 1182444 h 3735869"/>
              <a:gd name="connsiteX5175" fmla="*/ 9183237 w 9706874"/>
              <a:gd name="connsiteY5175" fmla="*/ 1182444 h 3735869"/>
              <a:gd name="connsiteX5176" fmla="*/ 9175422 w 9706874"/>
              <a:gd name="connsiteY5176" fmla="*/ 1194529 h 3735869"/>
              <a:gd name="connsiteX5177" fmla="*/ 9183237 w 9706874"/>
              <a:gd name="connsiteY5177" fmla="*/ 1182444 h 3735869"/>
              <a:gd name="connsiteX5178" fmla="*/ 9081651 w 9706874"/>
              <a:gd name="connsiteY5178" fmla="*/ 1178466 h 3735869"/>
              <a:gd name="connsiteX5179" fmla="*/ 9081393 w 9706874"/>
              <a:gd name="connsiteY5179" fmla="*/ 1179335 h 3735869"/>
              <a:gd name="connsiteX5180" fmla="*/ 9080588 w 9706874"/>
              <a:gd name="connsiteY5180" fmla="*/ 1182043 h 3735869"/>
              <a:gd name="connsiteX5181" fmla="*/ 9082502 w 9706874"/>
              <a:gd name="connsiteY5181" fmla="*/ 1175590 h 3735869"/>
              <a:gd name="connsiteX5182" fmla="*/ 9082229 w 9706874"/>
              <a:gd name="connsiteY5182" fmla="*/ 1176515 h 3735869"/>
              <a:gd name="connsiteX5183" fmla="*/ 9081651 w 9706874"/>
              <a:gd name="connsiteY5183" fmla="*/ 1178466 h 3735869"/>
              <a:gd name="connsiteX5184" fmla="*/ 8567251 w 9706874"/>
              <a:gd name="connsiteY5184" fmla="*/ 1175299 h 3735869"/>
              <a:gd name="connsiteX5185" fmla="*/ 8634814 w 9706874"/>
              <a:gd name="connsiteY5185" fmla="*/ 1187666 h 3735869"/>
              <a:gd name="connsiteX5186" fmla="*/ 8609479 w 9706874"/>
              <a:gd name="connsiteY5186" fmla="*/ 1207039 h 3735869"/>
              <a:gd name="connsiteX5187" fmla="*/ 8567251 w 9706874"/>
              <a:gd name="connsiteY5187" fmla="*/ 1175299 h 3735869"/>
              <a:gd name="connsiteX5188" fmla="*/ 7818888 w 9706874"/>
              <a:gd name="connsiteY5188" fmla="*/ 1175299 h 3735869"/>
              <a:gd name="connsiteX5189" fmla="*/ 7886448 w 9706874"/>
              <a:gd name="connsiteY5189" fmla="*/ 1182443 h 3735869"/>
              <a:gd name="connsiteX5190" fmla="*/ 7818888 w 9706874"/>
              <a:gd name="connsiteY5190" fmla="*/ 1175299 h 3735869"/>
              <a:gd name="connsiteX5191" fmla="*/ 9082999 w 9706874"/>
              <a:gd name="connsiteY5191" fmla="*/ 1173921 h 3735869"/>
              <a:gd name="connsiteX5192" fmla="*/ 9082731 w 9706874"/>
              <a:gd name="connsiteY5192" fmla="*/ 1174825 h 3735869"/>
              <a:gd name="connsiteX5193" fmla="*/ 9082502 w 9706874"/>
              <a:gd name="connsiteY5193" fmla="*/ 1175590 h 3735869"/>
              <a:gd name="connsiteX5194" fmla="*/ 9090340 w 9706874"/>
              <a:gd name="connsiteY5194" fmla="*/ 1173871 h 3735869"/>
              <a:gd name="connsiteX5195" fmla="*/ 9098698 w 9706874"/>
              <a:gd name="connsiteY5195" fmla="*/ 1174780 h 3735869"/>
              <a:gd name="connsiteX5196" fmla="*/ 9087998 w 9706874"/>
              <a:gd name="connsiteY5196" fmla="*/ 1182039 h 3735869"/>
              <a:gd name="connsiteX5197" fmla="*/ 9090340 w 9706874"/>
              <a:gd name="connsiteY5197" fmla="*/ 1173871 h 3735869"/>
              <a:gd name="connsiteX5198" fmla="*/ 6690378 w 9706874"/>
              <a:gd name="connsiteY5198" fmla="*/ 1172074 h 3735869"/>
              <a:gd name="connsiteX5199" fmla="*/ 6698352 w 9706874"/>
              <a:gd name="connsiteY5199" fmla="*/ 1184224 h 3735869"/>
              <a:gd name="connsiteX5200" fmla="*/ 6690378 w 9706874"/>
              <a:gd name="connsiteY5200" fmla="*/ 1172074 h 3735869"/>
              <a:gd name="connsiteX5201" fmla="*/ 9234731 w 9706874"/>
              <a:gd name="connsiteY5201" fmla="*/ 1170646 h 3735869"/>
              <a:gd name="connsiteX5202" fmla="*/ 9214593 w 9706874"/>
              <a:gd name="connsiteY5202" fmla="*/ 1183108 h 3735869"/>
              <a:gd name="connsiteX5203" fmla="*/ 9234731 w 9706874"/>
              <a:gd name="connsiteY5203" fmla="*/ 1170646 h 3735869"/>
              <a:gd name="connsiteX5204" fmla="*/ 7736392 w 9706874"/>
              <a:gd name="connsiteY5204" fmla="*/ 1170221 h 3735869"/>
              <a:gd name="connsiteX5205" fmla="*/ 7749698 w 9706874"/>
              <a:gd name="connsiteY5205" fmla="*/ 1184566 h 3735869"/>
              <a:gd name="connsiteX5206" fmla="*/ 7716944 w 9706874"/>
              <a:gd name="connsiteY5206" fmla="*/ 1172356 h 3735869"/>
              <a:gd name="connsiteX5207" fmla="*/ 7736392 w 9706874"/>
              <a:gd name="connsiteY5207" fmla="*/ 1170221 h 3735869"/>
              <a:gd name="connsiteX5208" fmla="*/ 6258253 w 9706874"/>
              <a:gd name="connsiteY5208" fmla="*/ 1169939 h 3735869"/>
              <a:gd name="connsiteX5209" fmla="*/ 6278390 w 9706874"/>
              <a:gd name="connsiteY5209" fmla="*/ 1169939 h 3735869"/>
              <a:gd name="connsiteX5210" fmla="*/ 6278389 w 9706874"/>
              <a:gd name="connsiteY5210" fmla="*/ 1172179 h 3735869"/>
              <a:gd name="connsiteX5211" fmla="*/ 6287432 w 9706874"/>
              <a:gd name="connsiteY5211" fmla="*/ 1173025 h 3735869"/>
              <a:gd name="connsiteX5212" fmla="*/ 6292866 w 9706874"/>
              <a:gd name="connsiteY5212" fmla="*/ 1169939 h 3735869"/>
              <a:gd name="connsiteX5213" fmla="*/ 6292155 w 9706874"/>
              <a:gd name="connsiteY5213" fmla="*/ 1173465 h 3735869"/>
              <a:gd name="connsiteX5214" fmla="*/ 6403713 w 9706874"/>
              <a:gd name="connsiteY5214" fmla="*/ 1183885 h 3735869"/>
              <a:gd name="connsiteX5215" fmla="*/ 6340390 w 9706874"/>
              <a:gd name="connsiteY5215" fmla="*/ 1196251 h 3735869"/>
              <a:gd name="connsiteX5216" fmla="*/ 6297880 w 9706874"/>
              <a:gd name="connsiteY5216" fmla="*/ 1196251 h 3735869"/>
              <a:gd name="connsiteX5217" fmla="*/ 6292108 w 9706874"/>
              <a:gd name="connsiteY5217" fmla="*/ 1196250 h 3735869"/>
              <a:gd name="connsiteX5218" fmla="*/ 6289038 w 9706874"/>
              <a:gd name="connsiteY5218" fmla="*/ 1205258 h 3735869"/>
              <a:gd name="connsiteX5219" fmla="*/ 6258253 w 9706874"/>
              <a:gd name="connsiteY5219" fmla="*/ 1206279 h 3735869"/>
              <a:gd name="connsiteX5220" fmla="*/ 6262437 w 9706874"/>
              <a:gd name="connsiteY5220" fmla="*/ 1194330 h 3735869"/>
              <a:gd name="connsiteX5221" fmla="*/ 6271313 w 9706874"/>
              <a:gd name="connsiteY5221" fmla="*/ 1191585 h 3735869"/>
              <a:gd name="connsiteX5222" fmla="*/ 6271315 w 9706874"/>
              <a:gd name="connsiteY5222" fmla="*/ 1182039 h 3735869"/>
              <a:gd name="connsiteX5223" fmla="*/ 6258252 w 9706874"/>
              <a:gd name="connsiteY5223" fmla="*/ 1182039 h 3735869"/>
              <a:gd name="connsiteX5224" fmla="*/ 6258253 w 9706874"/>
              <a:gd name="connsiteY5224" fmla="*/ 1169939 h 3735869"/>
              <a:gd name="connsiteX5225" fmla="*/ 8270378 w 9706874"/>
              <a:gd name="connsiteY5225" fmla="*/ 1162794 h 3735869"/>
              <a:gd name="connsiteX5226" fmla="*/ 8319398 w 9706874"/>
              <a:gd name="connsiteY5226" fmla="*/ 1175160 h 3735869"/>
              <a:gd name="connsiteX5227" fmla="*/ 8278624 w 9706874"/>
              <a:gd name="connsiteY5227" fmla="*/ 1194534 h 3735869"/>
              <a:gd name="connsiteX5228" fmla="*/ 8284122 w 9706874"/>
              <a:gd name="connsiteY5228" fmla="*/ 1180106 h 3735869"/>
              <a:gd name="connsiteX5229" fmla="*/ 8270378 w 9706874"/>
              <a:gd name="connsiteY5229" fmla="*/ 1162794 h 3735869"/>
              <a:gd name="connsiteX5230" fmla="*/ 6224428 w 9706874"/>
              <a:gd name="connsiteY5230" fmla="*/ 1162589 h 3735869"/>
              <a:gd name="connsiteX5231" fmla="*/ 6231832 w 9706874"/>
              <a:gd name="connsiteY5231" fmla="*/ 1172877 h 3735869"/>
              <a:gd name="connsiteX5232" fmla="*/ 6224428 w 9706874"/>
              <a:gd name="connsiteY5232" fmla="*/ 1162589 h 3735869"/>
              <a:gd name="connsiteX5233" fmla="*/ 9144222 w 9706874"/>
              <a:gd name="connsiteY5233" fmla="*/ 1159471 h 3735869"/>
              <a:gd name="connsiteX5234" fmla="*/ 9150238 w 9706874"/>
              <a:gd name="connsiteY5234" fmla="*/ 1171310 h 3735869"/>
              <a:gd name="connsiteX5235" fmla="*/ 9134192 w 9706874"/>
              <a:gd name="connsiteY5235" fmla="*/ 1166327 h 3735869"/>
              <a:gd name="connsiteX5236" fmla="*/ 9144222 w 9706874"/>
              <a:gd name="connsiteY5236" fmla="*/ 1159471 h 3735869"/>
              <a:gd name="connsiteX5237" fmla="*/ 6317594 w 9706874"/>
              <a:gd name="connsiteY5237" fmla="*/ 1159222 h 3735869"/>
              <a:gd name="connsiteX5238" fmla="*/ 6301547 w 9706874"/>
              <a:gd name="connsiteY5238" fmla="*/ 1170808 h 3735869"/>
              <a:gd name="connsiteX5239" fmla="*/ 6317594 w 9706874"/>
              <a:gd name="connsiteY5239" fmla="*/ 1159222 h 3735869"/>
              <a:gd name="connsiteX5240" fmla="*/ 9207975 w 9706874"/>
              <a:gd name="connsiteY5240" fmla="*/ 1159221 h 3735869"/>
              <a:gd name="connsiteX5241" fmla="*/ 9200164 w 9706874"/>
              <a:gd name="connsiteY5241" fmla="*/ 1171322 h 3735869"/>
              <a:gd name="connsiteX5242" fmla="*/ 9207975 w 9706874"/>
              <a:gd name="connsiteY5242" fmla="*/ 1159221 h 3735869"/>
              <a:gd name="connsiteX5243" fmla="*/ 6209234 w 9706874"/>
              <a:gd name="connsiteY5243" fmla="*/ 1158170 h 3735869"/>
              <a:gd name="connsiteX5244" fmla="*/ 6198365 w 9706874"/>
              <a:gd name="connsiteY5244" fmla="*/ 1159394 h 3735869"/>
              <a:gd name="connsiteX5245" fmla="*/ 6199455 w 9706874"/>
              <a:gd name="connsiteY5245" fmla="*/ 1161761 h 3735869"/>
              <a:gd name="connsiteX5246" fmla="*/ 6210348 w 9706874"/>
              <a:gd name="connsiteY5246" fmla="*/ 1163296 h 3735869"/>
              <a:gd name="connsiteX5247" fmla="*/ 9129853 w 9706874"/>
              <a:gd name="connsiteY5247" fmla="*/ 1150755 h 3735869"/>
              <a:gd name="connsiteX5248" fmla="*/ 9133757 w 9706874"/>
              <a:gd name="connsiteY5248" fmla="*/ 1153648 h 3735869"/>
              <a:gd name="connsiteX5249" fmla="*/ 9128550 w 9706874"/>
              <a:gd name="connsiteY5249" fmla="*/ 1158792 h 3735869"/>
              <a:gd name="connsiteX5250" fmla="*/ 9125944 w 9706874"/>
              <a:gd name="connsiteY5250" fmla="*/ 1153648 h 3735869"/>
              <a:gd name="connsiteX5251" fmla="*/ 9129853 w 9706874"/>
              <a:gd name="connsiteY5251" fmla="*/ 1150755 h 3735869"/>
              <a:gd name="connsiteX5252" fmla="*/ 6907431 w 9706874"/>
              <a:gd name="connsiteY5252" fmla="*/ 1150206 h 3735869"/>
              <a:gd name="connsiteX5253" fmla="*/ 6907430 w 9706874"/>
              <a:gd name="connsiteY5253" fmla="*/ 1162356 h 3735869"/>
              <a:gd name="connsiteX5254" fmla="*/ 6907431 w 9706874"/>
              <a:gd name="connsiteY5254" fmla="*/ 1150206 h 3735869"/>
              <a:gd name="connsiteX5255" fmla="*/ 8644424 w 9706874"/>
              <a:gd name="connsiteY5255" fmla="*/ 1150084 h 3735869"/>
              <a:gd name="connsiteX5256" fmla="*/ 8636235 w 9706874"/>
              <a:gd name="connsiteY5256" fmla="*/ 1171130 h 3735869"/>
              <a:gd name="connsiteX5257" fmla="*/ 8611671 w 9706874"/>
              <a:gd name="connsiteY5257" fmla="*/ 1150084 h 3735869"/>
              <a:gd name="connsiteX5258" fmla="*/ 8644424 w 9706874"/>
              <a:gd name="connsiteY5258" fmla="*/ 1150084 h 3735869"/>
              <a:gd name="connsiteX5259" fmla="*/ 9191457 w 9706874"/>
              <a:gd name="connsiteY5259" fmla="*/ 1149035 h 3735869"/>
              <a:gd name="connsiteX5260" fmla="*/ 9175423 w 9706874"/>
              <a:gd name="connsiteY5260" fmla="*/ 1158304 h 3735869"/>
              <a:gd name="connsiteX5261" fmla="*/ 9191457 w 9706874"/>
              <a:gd name="connsiteY5261" fmla="*/ 1149035 h 3735869"/>
              <a:gd name="connsiteX5262" fmla="*/ 8796088 w 9706874"/>
              <a:gd name="connsiteY5262" fmla="*/ 1148505 h 3735869"/>
              <a:gd name="connsiteX5263" fmla="*/ 8803902 w 9706874"/>
              <a:gd name="connsiteY5263" fmla="*/ 1158793 h 3735869"/>
              <a:gd name="connsiteX5264" fmla="*/ 8796088 w 9706874"/>
              <a:gd name="connsiteY5264" fmla="*/ 1148505 h 3735869"/>
              <a:gd name="connsiteX5265" fmla="*/ 6542429 w 9706874"/>
              <a:gd name="connsiteY5265" fmla="*/ 1148320 h 3735869"/>
              <a:gd name="connsiteX5266" fmla="*/ 6542428 w 9706874"/>
              <a:gd name="connsiteY5266" fmla="*/ 1150206 h 3735869"/>
              <a:gd name="connsiteX5267" fmla="*/ 6546855 w 9706874"/>
              <a:gd name="connsiteY5267" fmla="*/ 1150206 h 3735869"/>
              <a:gd name="connsiteX5268" fmla="*/ 6545379 w 9706874"/>
              <a:gd name="connsiteY5268" fmla="*/ 1148800 h 3735869"/>
              <a:gd name="connsiteX5269" fmla="*/ 6784137 w 9706874"/>
              <a:gd name="connsiteY5269" fmla="*/ 1147282 h 3735869"/>
              <a:gd name="connsiteX5270" fmla="*/ 6768360 w 9706874"/>
              <a:gd name="connsiteY5270" fmla="*/ 1148800 h 3735869"/>
              <a:gd name="connsiteX5271" fmla="*/ 6768794 w 9706874"/>
              <a:gd name="connsiteY5271" fmla="*/ 1150164 h 3735869"/>
              <a:gd name="connsiteX5272" fmla="*/ 6790379 w 9706874"/>
              <a:gd name="connsiteY5272" fmla="*/ 1149649 h 3735869"/>
              <a:gd name="connsiteX5273" fmla="*/ 6586988 w 9706874"/>
              <a:gd name="connsiteY5273" fmla="*/ 1141879 h 3735869"/>
              <a:gd name="connsiteX5274" fmla="*/ 6576528 w 9706874"/>
              <a:gd name="connsiteY5274" fmla="*/ 1150206 h 3735869"/>
              <a:gd name="connsiteX5275" fmla="*/ 6590268 w 9706874"/>
              <a:gd name="connsiteY5275" fmla="*/ 1150206 h 3735869"/>
              <a:gd name="connsiteX5276" fmla="*/ 6802019 w 9706874"/>
              <a:gd name="connsiteY5276" fmla="*/ 1141511 h 3735869"/>
              <a:gd name="connsiteX5277" fmla="*/ 6807386 w 9706874"/>
              <a:gd name="connsiteY5277" fmla="*/ 1149648 h 3735869"/>
              <a:gd name="connsiteX5278" fmla="*/ 6830798 w 9706874"/>
              <a:gd name="connsiteY5278" fmla="*/ 1150205 h 3735869"/>
              <a:gd name="connsiteX5279" fmla="*/ 6858269 w 9706874"/>
              <a:gd name="connsiteY5279" fmla="*/ 1145422 h 3735869"/>
              <a:gd name="connsiteX5280" fmla="*/ 6858044 w 9706874"/>
              <a:gd name="connsiteY5280" fmla="*/ 1144283 h 3735869"/>
              <a:gd name="connsiteX5281" fmla="*/ 9113175 w 9706874"/>
              <a:gd name="connsiteY5281" fmla="*/ 1137725 h 3735869"/>
              <a:gd name="connsiteX5282" fmla="*/ 9125488 w 9706874"/>
              <a:gd name="connsiteY5282" fmla="*/ 1142397 h 3735869"/>
              <a:gd name="connsiteX5283" fmla="*/ 9122738 w 9706874"/>
              <a:gd name="connsiteY5283" fmla="*/ 1149875 h 3735869"/>
              <a:gd name="connsiteX5284" fmla="*/ 9101207 w 9706874"/>
              <a:gd name="connsiteY5284" fmla="*/ 1142398 h 3735869"/>
              <a:gd name="connsiteX5285" fmla="*/ 9113175 w 9706874"/>
              <a:gd name="connsiteY5285" fmla="*/ 1137725 h 3735869"/>
              <a:gd name="connsiteX5286" fmla="*/ 6750510 w 9706874"/>
              <a:gd name="connsiteY5286" fmla="*/ 1137197 h 3735869"/>
              <a:gd name="connsiteX5287" fmla="*/ 6735560 w 9706874"/>
              <a:gd name="connsiteY5287" fmla="*/ 1138461 h 3735869"/>
              <a:gd name="connsiteX5288" fmla="*/ 6759482 w 9706874"/>
              <a:gd name="connsiteY5288" fmla="*/ 1150206 h 3735869"/>
              <a:gd name="connsiteX5289" fmla="*/ 6750510 w 9706874"/>
              <a:gd name="connsiteY5289" fmla="*/ 1137197 h 3735869"/>
              <a:gd name="connsiteX5290" fmla="*/ 8764706 w 9706874"/>
              <a:gd name="connsiteY5290" fmla="*/ 1136708 h 3735869"/>
              <a:gd name="connsiteX5291" fmla="*/ 8748672 w 9706874"/>
              <a:gd name="connsiteY5291" fmla="*/ 1149168 h 3735869"/>
              <a:gd name="connsiteX5292" fmla="*/ 8764706 w 9706874"/>
              <a:gd name="connsiteY5292" fmla="*/ 1136708 h 3735869"/>
              <a:gd name="connsiteX5293" fmla="*/ 5918512 w 9706874"/>
              <a:gd name="connsiteY5293" fmla="*/ 1136335 h 3735869"/>
              <a:gd name="connsiteX5294" fmla="*/ 5873553 w 9706874"/>
              <a:gd name="connsiteY5294" fmla="*/ 1143321 h 3735869"/>
              <a:gd name="connsiteX5295" fmla="*/ 5881524 w 9706874"/>
              <a:gd name="connsiteY5295" fmla="*/ 1155065 h 3735869"/>
              <a:gd name="connsiteX5296" fmla="*/ 5868988 w 9706874"/>
              <a:gd name="connsiteY5296" fmla="*/ 1158370 h 3735869"/>
              <a:gd name="connsiteX5297" fmla="*/ 5872304 w 9706874"/>
              <a:gd name="connsiteY5297" fmla="*/ 1160153 h 3735869"/>
              <a:gd name="connsiteX5298" fmla="*/ 5897940 w 9706874"/>
              <a:gd name="connsiteY5298" fmla="*/ 1153658 h 3735869"/>
              <a:gd name="connsiteX5299" fmla="*/ 5923984 w 9706874"/>
              <a:gd name="connsiteY5299" fmla="*/ 1146503 h 3735869"/>
              <a:gd name="connsiteX5300" fmla="*/ 5923632 w 9706874"/>
              <a:gd name="connsiteY5300" fmla="*/ 1146282 h 3735869"/>
              <a:gd name="connsiteX5301" fmla="*/ 5921628 w 9706874"/>
              <a:gd name="connsiteY5301" fmla="*/ 1137582 h 3735869"/>
              <a:gd name="connsiteX5302" fmla="*/ 5927178 w 9706874"/>
              <a:gd name="connsiteY5302" fmla="*/ 1140030 h 3735869"/>
              <a:gd name="connsiteX5303" fmla="*/ 5928199 w 9706874"/>
              <a:gd name="connsiteY5303" fmla="*/ 1145344 h 3735869"/>
              <a:gd name="connsiteX5304" fmla="*/ 5954750 w 9706874"/>
              <a:gd name="connsiteY5304" fmla="*/ 1138048 h 3735869"/>
              <a:gd name="connsiteX5305" fmla="*/ 6686614 w 9706874"/>
              <a:gd name="connsiteY5305" fmla="*/ 1136032 h 3735869"/>
              <a:gd name="connsiteX5306" fmla="*/ 6642981 w 9706874"/>
              <a:gd name="connsiteY5306" fmla="*/ 1143321 h 3735869"/>
              <a:gd name="connsiteX5307" fmla="*/ 6663386 w 9706874"/>
              <a:gd name="connsiteY5307" fmla="*/ 1154468 h 3735869"/>
              <a:gd name="connsiteX5308" fmla="*/ 6668416 w 9706874"/>
              <a:gd name="connsiteY5308" fmla="*/ 1152899 h 3735869"/>
              <a:gd name="connsiteX5309" fmla="*/ 6698962 w 9706874"/>
              <a:gd name="connsiteY5309" fmla="*/ 1152609 h 3735869"/>
              <a:gd name="connsiteX5310" fmla="*/ 6684289 w 9706874"/>
              <a:gd name="connsiteY5310" fmla="*/ 1158619 h 3735869"/>
              <a:gd name="connsiteX5311" fmla="*/ 6682793 w 9706874"/>
              <a:gd name="connsiteY5311" fmla="*/ 1158830 h 3735869"/>
              <a:gd name="connsiteX5312" fmla="*/ 6688163 w 9706874"/>
              <a:gd name="connsiteY5312" fmla="*/ 1159925 h 3735869"/>
              <a:gd name="connsiteX5313" fmla="*/ 6730245 w 9706874"/>
              <a:gd name="connsiteY5313" fmla="*/ 1143322 h 3735869"/>
              <a:gd name="connsiteX5314" fmla="*/ 6686614 w 9706874"/>
              <a:gd name="connsiteY5314" fmla="*/ 1136032 h 3735869"/>
              <a:gd name="connsiteX5315" fmla="*/ 6620720 w 9706874"/>
              <a:gd name="connsiteY5315" fmla="*/ 1135374 h 3735869"/>
              <a:gd name="connsiteX5316" fmla="*/ 6597799 w 9706874"/>
              <a:gd name="connsiteY5316" fmla="*/ 1138461 h 3735869"/>
              <a:gd name="connsiteX5317" fmla="*/ 6637664 w 9706874"/>
              <a:gd name="connsiteY5317" fmla="*/ 1150204 h 3735869"/>
              <a:gd name="connsiteX5318" fmla="*/ 6620720 w 9706874"/>
              <a:gd name="connsiteY5318" fmla="*/ 1135374 h 3735869"/>
              <a:gd name="connsiteX5319" fmla="*/ 941245 w 9706874"/>
              <a:gd name="connsiteY5319" fmla="*/ 1126562 h 3735869"/>
              <a:gd name="connsiteX5320" fmla="*/ 945575 w 9706874"/>
              <a:gd name="connsiteY5320" fmla="*/ 1134770 h 3735869"/>
              <a:gd name="connsiteX5321" fmla="*/ 958255 w 9706874"/>
              <a:gd name="connsiteY5321" fmla="*/ 1139131 h 3735869"/>
              <a:gd name="connsiteX5322" fmla="*/ 967592 w 9706874"/>
              <a:gd name="connsiteY5322" fmla="*/ 1138265 h 3735869"/>
              <a:gd name="connsiteX5323" fmla="*/ 8337966 w 9706874"/>
              <a:gd name="connsiteY5323" fmla="*/ 1124028 h 3735869"/>
              <a:gd name="connsiteX5324" fmla="*/ 8335804 w 9706874"/>
              <a:gd name="connsiteY5324" fmla="*/ 1127671 h 3735869"/>
              <a:gd name="connsiteX5325" fmla="*/ 8338890 w 9706874"/>
              <a:gd name="connsiteY5325" fmla="*/ 1129285 h 3735869"/>
              <a:gd name="connsiteX5326" fmla="*/ 8341668 w 9706874"/>
              <a:gd name="connsiteY5326" fmla="*/ 1138966 h 3735869"/>
              <a:gd name="connsiteX5327" fmla="*/ 8336116 w 9706874"/>
              <a:gd name="connsiteY5327" fmla="*/ 1136545 h 3735869"/>
              <a:gd name="connsiteX5328" fmla="*/ 8334756 w 9706874"/>
              <a:gd name="connsiteY5328" fmla="*/ 1129436 h 3735869"/>
              <a:gd name="connsiteX5329" fmla="*/ 8331950 w 9706874"/>
              <a:gd name="connsiteY5329" fmla="*/ 1134166 h 3735869"/>
              <a:gd name="connsiteX5330" fmla="*/ 8321919 w 9706874"/>
              <a:gd name="connsiteY5330" fmla="*/ 1135614 h 3735869"/>
              <a:gd name="connsiteX5331" fmla="*/ 8337966 w 9706874"/>
              <a:gd name="connsiteY5331" fmla="*/ 1124028 h 3735869"/>
              <a:gd name="connsiteX5332" fmla="*/ 731143 w 9706874"/>
              <a:gd name="connsiteY5332" fmla="*/ 1123500 h 3735869"/>
              <a:gd name="connsiteX5333" fmla="*/ 755432 w 9706874"/>
              <a:gd name="connsiteY5333" fmla="*/ 1130975 h 3735869"/>
              <a:gd name="connsiteX5334" fmla="*/ 731143 w 9706874"/>
              <a:gd name="connsiteY5334" fmla="*/ 1123500 h 3735869"/>
              <a:gd name="connsiteX5335" fmla="*/ 964914 w 9706874"/>
              <a:gd name="connsiteY5335" fmla="*/ 1118517 h 3735869"/>
              <a:gd name="connsiteX5336" fmla="*/ 939942 w 9706874"/>
              <a:gd name="connsiteY5336" fmla="*/ 1119926 h 3735869"/>
              <a:gd name="connsiteX5337" fmla="*/ 985011 w 9706874"/>
              <a:gd name="connsiteY5337" fmla="*/ 1136637 h 3735869"/>
              <a:gd name="connsiteX5338" fmla="*/ 980447 w 9706874"/>
              <a:gd name="connsiteY5338" fmla="*/ 1125858 h 3735869"/>
              <a:gd name="connsiteX5339" fmla="*/ 6230445 w 9706874"/>
              <a:gd name="connsiteY5339" fmla="*/ 1116560 h 3735869"/>
              <a:gd name="connsiteX5340" fmla="*/ 6229610 w 9706874"/>
              <a:gd name="connsiteY5340" fmla="*/ 1117786 h 3735869"/>
              <a:gd name="connsiteX5341" fmla="*/ 6229310 w 9706874"/>
              <a:gd name="connsiteY5341" fmla="*/ 1118224 h 3735869"/>
              <a:gd name="connsiteX5342" fmla="*/ 8551112 w 9706874"/>
              <a:gd name="connsiteY5342" fmla="*/ 1114363 h 3735869"/>
              <a:gd name="connsiteX5343" fmla="*/ 8569411 w 9706874"/>
              <a:gd name="connsiteY5343" fmla="*/ 1118085 h 3735869"/>
              <a:gd name="connsiteX5344" fmla="*/ 8574081 w 9706874"/>
              <a:gd name="connsiteY5344" fmla="*/ 1114592 h 3735869"/>
              <a:gd name="connsiteX5345" fmla="*/ 8595640 w 9706874"/>
              <a:gd name="connsiteY5345" fmla="*/ 1124204 h 3735869"/>
              <a:gd name="connsiteX5346" fmla="*/ 8588412 w 9706874"/>
              <a:gd name="connsiteY5346" fmla="*/ 1124388 h 3735869"/>
              <a:gd name="connsiteX5347" fmla="*/ 8592215 w 9706874"/>
              <a:gd name="connsiteY5347" fmla="*/ 1126152 h 3735869"/>
              <a:gd name="connsiteX5348" fmla="*/ 8603414 w 9706874"/>
              <a:gd name="connsiteY5348" fmla="*/ 1138318 h 3735869"/>
              <a:gd name="connsiteX5349" fmla="*/ 8551112 w 9706874"/>
              <a:gd name="connsiteY5349" fmla="*/ 1114363 h 3735869"/>
              <a:gd name="connsiteX5350" fmla="*/ 8310824 w 9706874"/>
              <a:gd name="connsiteY5350" fmla="*/ 1114362 h 3735869"/>
              <a:gd name="connsiteX5351" fmla="*/ 8318227 w 9706874"/>
              <a:gd name="connsiteY5351" fmla="*/ 1126462 h 3735869"/>
              <a:gd name="connsiteX5352" fmla="*/ 8310824 w 9706874"/>
              <a:gd name="connsiteY5352" fmla="*/ 1114362 h 3735869"/>
              <a:gd name="connsiteX5353" fmla="*/ 772613 w 9706874"/>
              <a:gd name="connsiteY5353" fmla="*/ 1113119 h 3735869"/>
              <a:gd name="connsiteX5354" fmla="*/ 825920 w 9706874"/>
              <a:gd name="connsiteY5354" fmla="*/ 1134006 h 3735869"/>
              <a:gd name="connsiteX5355" fmla="*/ 824771 w 9706874"/>
              <a:gd name="connsiteY5355" fmla="*/ 1133838 h 3735869"/>
              <a:gd name="connsiteX5356" fmla="*/ 762203 w 9706874"/>
              <a:gd name="connsiteY5356" fmla="*/ 1121415 h 3735869"/>
              <a:gd name="connsiteX5357" fmla="*/ 755186 w 9706874"/>
              <a:gd name="connsiteY5357" fmla="*/ 1118680 h 3735869"/>
              <a:gd name="connsiteX5358" fmla="*/ 752318 w 9706874"/>
              <a:gd name="connsiteY5358" fmla="*/ 1116139 h 3735869"/>
              <a:gd name="connsiteX5359" fmla="*/ 758963 w 9706874"/>
              <a:gd name="connsiteY5359" fmla="*/ 1113461 h 3735869"/>
              <a:gd name="connsiteX5360" fmla="*/ 6233019 w 9706874"/>
              <a:gd name="connsiteY5360" fmla="*/ 1112780 h 3735869"/>
              <a:gd name="connsiteX5361" fmla="*/ 6230445 w 9706874"/>
              <a:gd name="connsiteY5361" fmla="*/ 1116560 h 3735869"/>
              <a:gd name="connsiteX5362" fmla="*/ 6231349 w 9706874"/>
              <a:gd name="connsiteY5362" fmla="*/ 1115232 h 3735869"/>
              <a:gd name="connsiteX5363" fmla="*/ 6233019 w 9706874"/>
              <a:gd name="connsiteY5363" fmla="*/ 1112780 h 3735869"/>
              <a:gd name="connsiteX5364" fmla="*/ 9199729 w 9706874"/>
              <a:gd name="connsiteY5364" fmla="*/ 1112780 h 3735869"/>
              <a:gd name="connsiteX5365" fmla="*/ 9191915 w 9706874"/>
              <a:gd name="connsiteY5365" fmla="*/ 1124868 h 3735869"/>
              <a:gd name="connsiteX5366" fmla="*/ 9199729 w 9706874"/>
              <a:gd name="connsiteY5366" fmla="*/ 1112780 h 3735869"/>
              <a:gd name="connsiteX5367" fmla="*/ 9177206 w 9706874"/>
              <a:gd name="connsiteY5367" fmla="*/ 1102256 h 3735869"/>
              <a:gd name="connsiteX5368" fmla="*/ 9183224 w 9706874"/>
              <a:gd name="connsiteY5368" fmla="*/ 1112393 h 3735869"/>
              <a:gd name="connsiteX5369" fmla="*/ 9167177 w 9706874"/>
              <a:gd name="connsiteY5369" fmla="*/ 1107758 h 3735869"/>
              <a:gd name="connsiteX5370" fmla="*/ 9177206 w 9706874"/>
              <a:gd name="connsiteY5370" fmla="*/ 1102256 h 3735869"/>
              <a:gd name="connsiteX5371" fmla="*/ 8117186 w 9706874"/>
              <a:gd name="connsiteY5371" fmla="*/ 1102064 h 3735869"/>
              <a:gd name="connsiteX5372" fmla="*/ 8137169 w 9706874"/>
              <a:gd name="connsiteY5372" fmla="*/ 1123100 h 3735869"/>
              <a:gd name="connsiteX5373" fmla="*/ 8138074 w 9706874"/>
              <a:gd name="connsiteY5373" fmla="*/ 1125369 h 3735869"/>
              <a:gd name="connsiteX5374" fmla="*/ 8138978 w 9706874"/>
              <a:gd name="connsiteY5374" fmla="*/ 1119925 h 3735869"/>
              <a:gd name="connsiteX5375" fmla="*/ 8140597 w 9706874"/>
              <a:gd name="connsiteY5375" fmla="*/ 1120766 h 3735869"/>
              <a:gd name="connsiteX5376" fmla="*/ 8155254 w 9706874"/>
              <a:gd name="connsiteY5376" fmla="*/ 1113112 h 3735869"/>
              <a:gd name="connsiteX5377" fmla="*/ 8169945 w 9706874"/>
              <a:gd name="connsiteY5377" fmla="*/ 1111277 h 3735869"/>
              <a:gd name="connsiteX5378" fmla="*/ 8255479 w 9706874"/>
              <a:gd name="connsiteY5378" fmla="*/ 1154792 h 3735869"/>
              <a:gd name="connsiteX5379" fmla="*/ 8199630 w 9706874"/>
              <a:gd name="connsiteY5379" fmla="*/ 1169528 h 3735869"/>
              <a:gd name="connsiteX5380" fmla="*/ 8169008 w 9706874"/>
              <a:gd name="connsiteY5380" fmla="*/ 1149625 h 3735869"/>
              <a:gd name="connsiteX5381" fmla="*/ 8144174 w 9706874"/>
              <a:gd name="connsiteY5381" fmla="*/ 1124532 h 3735869"/>
              <a:gd name="connsiteX5382" fmla="*/ 8138979 w 9706874"/>
              <a:gd name="connsiteY5382" fmla="*/ 1132011 h 3735869"/>
              <a:gd name="connsiteX5383" fmla="*/ 8138649 w 9706874"/>
              <a:gd name="connsiteY5383" fmla="*/ 1129909 h 3735869"/>
              <a:gd name="connsiteX5384" fmla="*/ 8121707 w 9706874"/>
              <a:gd name="connsiteY5384" fmla="*/ 1125779 h 3735869"/>
              <a:gd name="connsiteX5385" fmla="*/ 8103389 w 9706874"/>
              <a:gd name="connsiteY5385" fmla="*/ 1123099 h 3735869"/>
              <a:gd name="connsiteX5386" fmla="*/ 8117186 w 9706874"/>
              <a:gd name="connsiteY5386" fmla="*/ 1102064 h 3735869"/>
              <a:gd name="connsiteX5387" fmla="*/ 8550757 w 9706874"/>
              <a:gd name="connsiteY5387" fmla="*/ 1100278 h 3735869"/>
              <a:gd name="connsiteX5388" fmla="*/ 8566792 w 9706874"/>
              <a:gd name="connsiteY5388" fmla="*/ 1107933 h 3735869"/>
              <a:gd name="connsiteX5389" fmla="*/ 8550757 w 9706874"/>
              <a:gd name="connsiteY5389" fmla="*/ 1100278 h 3735869"/>
              <a:gd name="connsiteX5390" fmla="*/ 8049789 w 9706874"/>
              <a:gd name="connsiteY5390" fmla="*/ 1100277 h 3735869"/>
              <a:gd name="connsiteX5391" fmla="*/ 8080249 w 9706874"/>
              <a:gd name="connsiteY5391" fmla="*/ 1107779 h 3735869"/>
              <a:gd name="connsiteX5392" fmla="*/ 8049789 w 9706874"/>
              <a:gd name="connsiteY5392" fmla="*/ 1100277 h 3735869"/>
              <a:gd name="connsiteX5393" fmla="*/ 9123438 w 9706874"/>
              <a:gd name="connsiteY5393" fmla="*/ 1100277 h 3735869"/>
              <a:gd name="connsiteX5394" fmla="*/ 9107392 w 9706874"/>
              <a:gd name="connsiteY5394" fmla="*/ 1112182 h 3735869"/>
              <a:gd name="connsiteX5395" fmla="*/ 9123438 w 9706874"/>
              <a:gd name="connsiteY5395" fmla="*/ 1100277 h 3735869"/>
              <a:gd name="connsiteX5396" fmla="*/ 8680639 w 9706874"/>
              <a:gd name="connsiteY5396" fmla="*/ 1100276 h 3735869"/>
              <a:gd name="connsiteX5397" fmla="*/ 8696685 w 9706874"/>
              <a:gd name="connsiteY5397" fmla="*/ 1107422 h 3735869"/>
              <a:gd name="connsiteX5398" fmla="*/ 8680639 w 9706874"/>
              <a:gd name="connsiteY5398" fmla="*/ 1100276 h 3735869"/>
              <a:gd name="connsiteX5399" fmla="*/ 8278179 w 9706874"/>
              <a:gd name="connsiteY5399" fmla="*/ 1100276 h 3735869"/>
              <a:gd name="connsiteX5400" fmla="*/ 8262130 w 9706874"/>
              <a:gd name="connsiteY5400" fmla="*/ 1112185 h 3735869"/>
              <a:gd name="connsiteX5401" fmla="*/ 8278179 w 9706874"/>
              <a:gd name="connsiteY5401" fmla="*/ 1100276 h 3735869"/>
              <a:gd name="connsiteX5402" fmla="*/ 796317 w 9706874"/>
              <a:gd name="connsiteY5402" fmla="*/ 1093782 h 3735869"/>
              <a:gd name="connsiteX5403" fmla="*/ 833618 w 9706874"/>
              <a:gd name="connsiteY5403" fmla="*/ 1108621 h 3735869"/>
              <a:gd name="connsiteX5404" fmla="*/ 838816 w 9706874"/>
              <a:gd name="connsiteY5404" fmla="*/ 1111208 h 3735869"/>
              <a:gd name="connsiteX5405" fmla="*/ 823248 w 9706874"/>
              <a:gd name="connsiteY5405" fmla="*/ 1109546 h 3735869"/>
              <a:gd name="connsiteX5406" fmla="*/ 811548 w 9706874"/>
              <a:gd name="connsiteY5406" fmla="*/ 1108490 h 3735869"/>
              <a:gd name="connsiteX5407" fmla="*/ 801815 w 9706874"/>
              <a:gd name="connsiteY5407" fmla="*/ 1103927 h 3735869"/>
              <a:gd name="connsiteX5408" fmla="*/ 796317 w 9706874"/>
              <a:gd name="connsiteY5408" fmla="*/ 1093782 h 3735869"/>
              <a:gd name="connsiteX5409" fmla="*/ 7497593 w 9706874"/>
              <a:gd name="connsiteY5409" fmla="*/ 1090397 h 3735869"/>
              <a:gd name="connsiteX5410" fmla="*/ 7509189 w 9706874"/>
              <a:gd name="connsiteY5410" fmla="*/ 1112373 h 3735869"/>
              <a:gd name="connsiteX5411" fmla="*/ 7492696 w 9706874"/>
              <a:gd name="connsiteY5411" fmla="*/ 1095281 h 3735869"/>
              <a:gd name="connsiteX5412" fmla="*/ 7497593 w 9706874"/>
              <a:gd name="connsiteY5412" fmla="*/ 1090397 h 3735869"/>
              <a:gd name="connsiteX5413" fmla="*/ 8174264 w 9706874"/>
              <a:gd name="connsiteY5413" fmla="*/ 1089753 h 3735869"/>
              <a:gd name="connsiteX5414" fmla="*/ 8181285 w 9706874"/>
              <a:gd name="connsiteY5414" fmla="*/ 1099889 h 3735869"/>
              <a:gd name="connsiteX5415" fmla="*/ 8165237 w 9706874"/>
              <a:gd name="connsiteY5415" fmla="*/ 1095256 h 3735869"/>
              <a:gd name="connsiteX5416" fmla="*/ 8174264 w 9706874"/>
              <a:gd name="connsiteY5416" fmla="*/ 1089753 h 3735869"/>
              <a:gd name="connsiteX5417" fmla="*/ 9150686 w 9706874"/>
              <a:gd name="connsiteY5417" fmla="*/ 1087773 h 3735869"/>
              <a:gd name="connsiteX5418" fmla="*/ 9166733 w 9706874"/>
              <a:gd name="connsiteY5418" fmla="*/ 1095033 h 3735869"/>
              <a:gd name="connsiteX5419" fmla="*/ 9161383 w 9706874"/>
              <a:gd name="connsiteY5419" fmla="*/ 1099874 h 3735869"/>
              <a:gd name="connsiteX5420" fmla="*/ 9150686 w 9706874"/>
              <a:gd name="connsiteY5420" fmla="*/ 1087773 h 3735869"/>
              <a:gd name="connsiteX5421" fmla="*/ 7432933 w 9706874"/>
              <a:gd name="connsiteY5421" fmla="*/ 1087773 h 3735869"/>
              <a:gd name="connsiteX5422" fmla="*/ 7425119 w 9706874"/>
              <a:gd name="connsiteY5422" fmla="*/ 1099873 h 3735869"/>
              <a:gd name="connsiteX5423" fmla="*/ 7432933 w 9706874"/>
              <a:gd name="connsiteY5423" fmla="*/ 1087773 h 3735869"/>
              <a:gd name="connsiteX5424" fmla="*/ 8655899 w 9706874"/>
              <a:gd name="connsiteY5424" fmla="*/ 1087772 h 3735869"/>
              <a:gd name="connsiteX5425" fmla="*/ 8671946 w 9706874"/>
              <a:gd name="connsiteY5425" fmla="*/ 1099358 h 3735869"/>
              <a:gd name="connsiteX5426" fmla="*/ 8655899 w 9706874"/>
              <a:gd name="connsiteY5426" fmla="*/ 1087772 h 3735869"/>
              <a:gd name="connsiteX5427" fmla="*/ 6233417 w 9706874"/>
              <a:gd name="connsiteY5427" fmla="*/ 1087535 h 3735869"/>
              <a:gd name="connsiteX5428" fmla="*/ 6232969 w 9706874"/>
              <a:gd name="connsiteY5428" fmla="*/ 1088691 h 3735869"/>
              <a:gd name="connsiteX5429" fmla="*/ 6223113 w 9706874"/>
              <a:gd name="connsiteY5429" fmla="*/ 1091018 h 3735869"/>
              <a:gd name="connsiteX5430" fmla="*/ 6208363 w 9706874"/>
              <a:gd name="connsiteY5430" fmla="*/ 1088604 h 3735869"/>
              <a:gd name="connsiteX5431" fmla="*/ 6186617 w 9706874"/>
              <a:gd name="connsiteY5431" fmla="*/ 1089750 h 3735869"/>
              <a:gd name="connsiteX5432" fmla="*/ 6098521 w 9706874"/>
              <a:gd name="connsiteY5432" fmla="*/ 1106227 h 3735869"/>
              <a:gd name="connsiteX5433" fmla="*/ 6062105 w 9706874"/>
              <a:gd name="connsiteY5433" fmla="*/ 1123450 h 3735869"/>
              <a:gd name="connsiteX5434" fmla="*/ 6080426 w 9706874"/>
              <a:gd name="connsiteY5434" fmla="*/ 1128752 h 3735869"/>
              <a:gd name="connsiteX5435" fmla="*/ 6094815 w 9706874"/>
              <a:gd name="connsiteY5435" fmla="*/ 1135720 h 3735869"/>
              <a:gd name="connsiteX5436" fmla="*/ 6100990 w 9706874"/>
              <a:gd name="connsiteY5436" fmla="*/ 1137219 h 3735869"/>
              <a:gd name="connsiteX5437" fmla="*/ 6099508 w 9706874"/>
              <a:gd name="connsiteY5437" fmla="*/ 1136117 h 3735869"/>
              <a:gd name="connsiteX5438" fmla="*/ 6107323 w 9706874"/>
              <a:gd name="connsiteY5438" fmla="*/ 1136117 h 3735869"/>
              <a:gd name="connsiteX5439" fmla="*/ 6105540 w 9706874"/>
              <a:gd name="connsiteY5439" fmla="*/ 1138325 h 3735869"/>
              <a:gd name="connsiteX5440" fmla="*/ 6106109 w 9706874"/>
              <a:gd name="connsiteY5440" fmla="*/ 1138462 h 3735869"/>
              <a:gd name="connsiteX5441" fmla="*/ 6105943 w 9706874"/>
              <a:gd name="connsiteY5441" fmla="*/ 1139933 h 3735869"/>
              <a:gd name="connsiteX5442" fmla="*/ 6114807 w 9706874"/>
              <a:gd name="connsiteY5442" fmla="*/ 1141738 h 3735869"/>
              <a:gd name="connsiteX5443" fmla="*/ 6122223 w 9706874"/>
              <a:gd name="connsiteY5443" fmla="*/ 1140645 h 3735869"/>
              <a:gd name="connsiteX5444" fmla="*/ 6123640 w 9706874"/>
              <a:gd name="connsiteY5444" fmla="*/ 1139147 h 3735869"/>
              <a:gd name="connsiteX5445" fmla="*/ 6142070 w 9706874"/>
              <a:gd name="connsiteY5445" fmla="*/ 1137129 h 3735869"/>
              <a:gd name="connsiteX5446" fmla="*/ 6154579 w 9706874"/>
              <a:gd name="connsiteY5446" fmla="*/ 1134220 h 3735869"/>
              <a:gd name="connsiteX5447" fmla="*/ 6160790 w 9706874"/>
              <a:gd name="connsiteY5447" fmla="*/ 1135081 h 3735869"/>
              <a:gd name="connsiteX5448" fmla="*/ 6168533 w 9706874"/>
              <a:gd name="connsiteY5448" fmla="*/ 1134233 h 3735869"/>
              <a:gd name="connsiteX5449" fmla="*/ 6179646 w 9706874"/>
              <a:gd name="connsiteY5449" fmla="*/ 1133291 h 3735869"/>
              <a:gd name="connsiteX5450" fmla="*/ 6185430 w 9706874"/>
              <a:gd name="connsiteY5450" fmla="*/ 1124501 h 3735869"/>
              <a:gd name="connsiteX5451" fmla="*/ 6205064 w 9706874"/>
              <a:gd name="connsiteY5451" fmla="*/ 1122072 h 3735869"/>
              <a:gd name="connsiteX5452" fmla="*/ 6213479 w 9706874"/>
              <a:gd name="connsiteY5452" fmla="*/ 1110328 h 3735869"/>
              <a:gd name="connsiteX5453" fmla="*/ 6227284 w 9706874"/>
              <a:gd name="connsiteY5453" fmla="*/ 1116306 h 3735869"/>
              <a:gd name="connsiteX5454" fmla="*/ 6229094 w 9706874"/>
              <a:gd name="connsiteY5454" fmla="*/ 1118544 h 3735869"/>
              <a:gd name="connsiteX5455" fmla="*/ 6230309 w 9706874"/>
              <a:gd name="connsiteY5455" fmla="*/ 1120045 h 3735869"/>
              <a:gd name="connsiteX5456" fmla="*/ 6252281 w 9706874"/>
              <a:gd name="connsiteY5456" fmla="*/ 1120045 h 3735869"/>
              <a:gd name="connsiteX5457" fmla="*/ 6366807 w 9706874"/>
              <a:gd name="connsiteY5457" fmla="*/ 1098177 h 3735869"/>
              <a:gd name="connsiteX5458" fmla="*/ 6411932 w 9706874"/>
              <a:gd name="connsiteY5458" fmla="*/ 1102964 h 3735869"/>
              <a:gd name="connsiteX5459" fmla="*/ 6415367 w 9706874"/>
              <a:gd name="connsiteY5459" fmla="*/ 1101368 h 3735869"/>
              <a:gd name="connsiteX5460" fmla="*/ 6418398 w 9706874"/>
              <a:gd name="connsiteY5460" fmla="*/ 1092294 h 3735869"/>
              <a:gd name="connsiteX5461" fmla="*/ 6324323 w 9706874"/>
              <a:gd name="connsiteY5461" fmla="*/ 1090776 h 3735869"/>
              <a:gd name="connsiteX5462" fmla="*/ 7594408 w 9706874"/>
              <a:gd name="connsiteY5462" fmla="*/ 1085427 h 3735869"/>
              <a:gd name="connsiteX5463" fmla="*/ 7663990 w 9706874"/>
              <a:gd name="connsiteY5463" fmla="*/ 1104833 h 3735869"/>
              <a:gd name="connsiteX5464" fmla="*/ 7781308 w 9706874"/>
              <a:gd name="connsiteY5464" fmla="*/ 1147837 h 3735869"/>
              <a:gd name="connsiteX5465" fmla="*/ 7770045 w 9706874"/>
              <a:gd name="connsiteY5465" fmla="*/ 1167127 h 3735869"/>
              <a:gd name="connsiteX5466" fmla="*/ 7745175 w 9706874"/>
              <a:gd name="connsiteY5466" fmla="*/ 1169538 h 3735869"/>
              <a:gd name="connsiteX5467" fmla="*/ 7719833 w 9706874"/>
              <a:gd name="connsiteY5467" fmla="*/ 1167428 h 3735869"/>
              <a:gd name="connsiteX5468" fmla="*/ 7707712 w 9706874"/>
              <a:gd name="connsiteY5468" fmla="*/ 1163825 h 3735869"/>
              <a:gd name="connsiteX5469" fmla="*/ 7701832 w 9706874"/>
              <a:gd name="connsiteY5469" fmla="*/ 1176615 h 3735869"/>
              <a:gd name="connsiteX5470" fmla="*/ 7690695 w 9706874"/>
              <a:gd name="connsiteY5470" fmla="*/ 1178746 h 3735869"/>
              <a:gd name="connsiteX5471" fmla="*/ 7648566 w 9706874"/>
              <a:gd name="connsiteY5471" fmla="*/ 1154390 h 3735869"/>
              <a:gd name="connsiteX5472" fmla="*/ 7664036 w 9706874"/>
              <a:gd name="connsiteY5472" fmla="*/ 1142820 h 3735869"/>
              <a:gd name="connsiteX5473" fmla="*/ 7677531 w 9706874"/>
              <a:gd name="connsiteY5473" fmla="*/ 1154390 h 3735869"/>
              <a:gd name="connsiteX5474" fmla="*/ 7692287 w 9706874"/>
              <a:gd name="connsiteY5474" fmla="*/ 1164437 h 3735869"/>
              <a:gd name="connsiteX5475" fmla="*/ 7703482 w 9706874"/>
              <a:gd name="connsiteY5475" fmla="*/ 1162568 h 3735869"/>
              <a:gd name="connsiteX5476" fmla="*/ 7694491 w 9706874"/>
              <a:gd name="connsiteY5476" fmla="*/ 1159893 h 3735869"/>
              <a:gd name="connsiteX5477" fmla="*/ 7674783 w 9706874"/>
              <a:gd name="connsiteY5477" fmla="*/ 1140602 h 3735869"/>
              <a:gd name="connsiteX5478" fmla="*/ 7647095 w 9706874"/>
              <a:gd name="connsiteY5478" fmla="*/ 1140603 h 3735869"/>
              <a:gd name="connsiteX5479" fmla="*/ 7639722 w 9706874"/>
              <a:gd name="connsiteY5479" fmla="*/ 1140050 h 3735869"/>
              <a:gd name="connsiteX5480" fmla="*/ 7637761 w 9706874"/>
              <a:gd name="connsiteY5480" fmla="*/ 1147632 h 3735869"/>
              <a:gd name="connsiteX5481" fmla="*/ 7617309 w 9706874"/>
              <a:gd name="connsiteY5481" fmla="*/ 1149518 h 3735869"/>
              <a:gd name="connsiteX5482" fmla="*/ 7619805 w 9706874"/>
              <a:gd name="connsiteY5482" fmla="*/ 1139629 h 3735869"/>
              <a:gd name="connsiteX5483" fmla="*/ 7621611 w 9706874"/>
              <a:gd name="connsiteY5483" fmla="*/ 1138693 h 3735869"/>
              <a:gd name="connsiteX5484" fmla="*/ 7618938 w 9706874"/>
              <a:gd name="connsiteY5484" fmla="*/ 1138492 h 3735869"/>
              <a:gd name="connsiteX5485" fmla="*/ 7590783 w 9706874"/>
              <a:gd name="connsiteY5485" fmla="*/ 1130958 h 3735869"/>
              <a:gd name="connsiteX5486" fmla="*/ 7596413 w 9706874"/>
              <a:gd name="connsiteY5486" fmla="*/ 1123723 h 3735869"/>
              <a:gd name="connsiteX5487" fmla="*/ 7565911 w 9706874"/>
              <a:gd name="connsiteY5487" fmla="*/ 1119302 h 3735869"/>
              <a:gd name="connsiteX5488" fmla="*/ 7540569 w 9706874"/>
              <a:gd name="connsiteY5488" fmla="*/ 1095189 h 3735869"/>
              <a:gd name="connsiteX5489" fmla="*/ 7570940 w 9706874"/>
              <a:gd name="connsiteY5489" fmla="*/ 1085506 h 3735869"/>
              <a:gd name="connsiteX5490" fmla="*/ 7594408 w 9706874"/>
              <a:gd name="connsiteY5490" fmla="*/ 1085427 h 3735869"/>
              <a:gd name="connsiteX5491" fmla="*/ 9077235 w 9706874"/>
              <a:gd name="connsiteY5491" fmla="*/ 1082518 h 3735869"/>
              <a:gd name="connsiteX5492" fmla="*/ 9096622 w 9706874"/>
              <a:gd name="connsiteY5492" fmla="*/ 1089009 h 3735869"/>
              <a:gd name="connsiteX5493" fmla="*/ 9073256 w 9706874"/>
              <a:gd name="connsiteY5493" fmla="*/ 1101182 h 3735869"/>
              <a:gd name="connsiteX5494" fmla="*/ 9071779 w 9706874"/>
              <a:gd name="connsiteY5494" fmla="*/ 1100191 h 3735869"/>
              <a:gd name="connsiteX5495" fmla="*/ 9068002 w 9706874"/>
              <a:gd name="connsiteY5495" fmla="*/ 1103921 h 3735869"/>
              <a:gd name="connsiteX5496" fmla="*/ 9064097 w 9706874"/>
              <a:gd name="connsiteY5496" fmla="*/ 1100061 h 3735869"/>
              <a:gd name="connsiteX5497" fmla="*/ 9066050 w 9706874"/>
              <a:gd name="connsiteY5497" fmla="*/ 1097529 h 3735869"/>
              <a:gd name="connsiteX5498" fmla="*/ 9067426 w 9706874"/>
              <a:gd name="connsiteY5498" fmla="*/ 1097276 h 3735869"/>
              <a:gd name="connsiteX5499" fmla="*/ 9066161 w 9706874"/>
              <a:gd name="connsiteY5499" fmla="*/ 1096429 h 3735869"/>
              <a:gd name="connsiteX5500" fmla="*/ 9077235 w 9706874"/>
              <a:gd name="connsiteY5500" fmla="*/ 1082518 h 3735869"/>
              <a:gd name="connsiteX5501" fmla="*/ 7904486 w 9706874"/>
              <a:gd name="connsiteY5501" fmla="*/ 1080424 h 3735869"/>
              <a:gd name="connsiteX5502" fmla="*/ 7937240 w 9706874"/>
              <a:gd name="connsiteY5502" fmla="*/ 1096792 h 3735869"/>
              <a:gd name="connsiteX5503" fmla="*/ 7904486 w 9706874"/>
              <a:gd name="connsiteY5503" fmla="*/ 1080424 h 3735869"/>
              <a:gd name="connsiteX5504" fmla="*/ 8641022 w 9706874"/>
              <a:gd name="connsiteY5504" fmla="*/ 1079548 h 3735869"/>
              <a:gd name="connsiteX5505" fmla="*/ 8624976 w 9706874"/>
              <a:gd name="connsiteY5505" fmla="*/ 1089517 h 3735869"/>
              <a:gd name="connsiteX5506" fmla="*/ 8641022 w 9706874"/>
              <a:gd name="connsiteY5506" fmla="*/ 1079548 h 3735869"/>
              <a:gd name="connsiteX5507" fmla="*/ 7533936 w 9706874"/>
              <a:gd name="connsiteY5507" fmla="*/ 1078843 h 3735869"/>
              <a:gd name="connsiteX5508" fmla="*/ 7533260 w 9706874"/>
              <a:gd name="connsiteY5508" fmla="*/ 1092679 h 3735869"/>
              <a:gd name="connsiteX5509" fmla="*/ 7532509 w 9706874"/>
              <a:gd name="connsiteY5509" fmla="*/ 1094002 h 3735869"/>
              <a:gd name="connsiteX5510" fmla="*/ 7535913 w 9706874"/>
              <a:gd name="connsiteY5510" fmla="*/ 1095177 h 3735869"/>
              <a:gd name="connsiteX5511" fmla="*/ 7538761 w 9706874"/>
              <a:gd name="connsiteY5511" fmla="*/ 1103216 h 3735869"/>
              <a:gd name="connsiteX5512" fmla="*/ 7532403 w 9706874"/>
              <a:gd name="connsiteY5512" fmla="*/ 1100966 h 3735869"/>
              <a:gd name="connsiteX5513" fmla="*/ 7530875 w 9706874"/>
              <a:gd name="connsiteY5513" fmla="*/ 1096873 h 3735869"/>
              <a:gd name="connsiteX5514" fmla="*/ 7528538 w 9706874"/>
              <a:gd name="connsiteY5514" fmla="*/ 1100980 h 3735869"/>
              <a:gd name="connsiteX5515" fmla="*/ 7509648 w 9706874"/>
              <a:gd name="connsiteY5515" fmla="*/ 1086222 h 3735869"/>
              <a:gd name="connsiteX5516" fmla="*/ 7533936 w 9706874"/>
              <a:gd name="connsiteY5516" fmla="*/ 1078843 h 3735869"/>
              <a:gd name="connsiteX5517" fmla="*/ 8140496 w 9706874"/>
              <a:gd name="connsiteY5517" fmla="*/ 1078842 h 3735869"/>
              <a:gd name="connsiteX5518" fmla="*/ 8164787 w 9706874"/>
              <a:gd name="connsiteY5518" fmla="*/ 1083826 h 3735869"/>
              <a:gd name="connsiteX5519" fmla="*/ 8140496 w 9706874"/>
              <a:gd name="connsiteY5519" fmla="*/ 1078842 h 3735869"/>
              <a:gd name="connsiteX5520" fmla="*/ 7377704 w 9706874"/>
              <a:gd name="connsiteY5520" fmla="*/ 1078841 h 3735869"/>
              <a:gd name="connsiteX5521" fmla="*/ 7382587 w 9706874"/>
              <a:gd name="connsiteY5521" fmla="*/ 1081093 h 3735869"/>
              <a:gd name="connsiteX5522" fmla="*/ 7382718 w 9706874"/>
              <a:gd name="connsiteY5522" fmla="*/ 1081450 h 3735869"/>
              <a:gd name="connsiteX5523" fmla="*/ 7384428 w 9706874"/>
              <a:gd name="connsiteY5523" fmla="*/ 1080426 h 3735869"/>
              <a:gd name="connsiteX5524" fmla="*/ 7383664 w 9706874"/>
              <a:gd name="connsiteY5524" fmla="*/ 1084046 h 3735869"/>
              <a:gd name="connsiteX5525" fmla="*/ 7385516 w 9706874"/>
              <a:gd name="connsiteY5525" fmla="*/ 1089130 h 3735869"/>
              <a:gd name="connsiteX5526" fmla="*/ 7382809 w 9706874"/>
              <a:gd name="connsiteY5526" fmla="*/ 1088091 h 3735869"/>
              <a:gd name="connsiteX5527" fmla="*/ 7382577 w 9706874"/>
              <a:gd name="connsiteY5527" fmla="*/ 1089197 h 3735869"/>
              <a:gd name="connsiteX5528" fmla="*/ 7377026 w 9706874"/>
              <a:gd name="connsiteY5528" fmla="*/ 1092524 h 3735869"/>
              <a:gd name="connsiteX5529" fmla="*/ 7378875 w 9706874"/>
              <a:gd name="connsiteY5529" fmla="*/ 1083752 h 3735869"/>
              <a:gd name="connsiteX5530" fmla="*/ 7378894 w 9706874"/>
              <a:gd name="connsiteY5530" fmla="*/ 1083741 h 3735869"/>
              <a:gd name="connsiteX5531" fmla="*/ 8914549 w 9706874"/>
              <a:gd name="connsiteY5531" fmla="*/ 1077646 h 3735869"/>
              <a:gd name="connsiteX5532" fmla="*/ 8944058 w 9706874"/>
              <a:gd name="connsiteY5532" fmla="*/ 1094516 h 3735869"/>
              <a:gd name="connsiteX5533" fmla="*/ 8905354 w 9706874"/>
              <a:gd name="connsiteY5533" fmla="*/ 1082519 h 3735869"/>
              <a:gd name="connsiteX5534" fmla="*/ 8914549 w 9706874"/>
              <a:gd name="connsiteY5534" fmla="*/ 1077646 h 3735869"/>
              <a:gd name="connsiteX5535" fmla="*/ 8226440 w 9706874"/>
              <a:gd name="connsiteY5535" fmla="*/ 1077367 h 3735869"/>
              <a:gd name="connsiteX5536" fmla="*/ 8263489 w 9706874"/>
              <a:gd name="connsiteY5536" fmla="*/ 1091936 h 3735869"/>
              <a:gd name="connsiteX5537" fmla="*/ 8263489 w 9706874"/>
              <a:gd name="connsiteY5537" fmla="*/ 1101462 h 3735869"/>
              <a:gd name="connsiteX5538" fmla="*/ 8215097 w 9706874"/>
              <a:gd name="connsiteY5538" fmla="*/ 1084791 h 3735869"/>
              <a:gd name="connsiteX5539" fmla="*/ 8226440 w 9706874"/>
              <a:gd name="connsiteY5539" fmla="*/ 1077367 h 3735869"/>
              <a:gd name="connsiteX5540" fmla="*/ 7865414 w 9706874"/>
              <a:gd name="connsiteY5540" fmla="*/ 1071729 h 3735869"/>
              <a:gd name="connsiteX5541" fmla="*/ 7896235 w 9706874"/>
              <a:gd name="connsiteY5541" fmla="*/ 1091120 h 3735869"/>
              <a:gd name="connsiteX5542" fmla="*/ 7865414 w 9706874"/>
              <a:gd name="connsiteY5542" fmla="*/ 1071729 h 3735869"/>
              <a:gd name="connsiteX5543" fmla="*/ 8367078 w 9706874"/>
              <a:gd name="connsiteY5543" fmla="*/ 1071698 h 3735869"/>
              <a:gd name="connsiteX5544" fmla="*/ 8412156 w 9706874"/>
              <a:gd name="connsiteY5544" fmla="*/ 1088368 h 3735869"/>
              <a:gd name="connsiteX5545" fmla="*/ 8364232 w 9706874"/>
              <a:gd name="connsiteY5545" fmla="*/ 1095513 h 3735869"/>
              <a:gd name="connsiteX5546" fmla="*/ 8367078 w 9706874"/>
              <a:gd name="connsiteY5546" fmla="*/ 1071698 h 3735869"/>
              <a:gd name="connsiteX5547" fmla="*/ 7492006 w 9706874"/>
              <a:gd name="connsiteY5547" fmla="*/ 1071698 h 3735869"/>
              <a:gd name="connsiteX5548" fmla="*/ 7494758 w 9706874"/>
              <a:gd name="connsiteY5548" fmla="*/ 1079414 h 3735869"/>
              <a:gd name="connsiteX5549" fmla="*/ 7492006 w 9706874"/>
              <a:gd name="connsiteY5549" fmla="*/ 1071698 h 3735869"/>
              <a:gd name="connsiteX5550" fmla="*/ 8904878 w 9706874"/>
              <a:gd name="connsiteY5550" fmla="*/ 1071697 h 3735869"/>
              <a:gd name="connsiteX5551" fmla="*/ 8899168 w 9706874"/>
              <a:gd name="connsiteY5551" fmla="*/ 1078465 h 3735869"/>
              <a:gd name="connsiteX5552" fmla="*/ 8904878 w 9706874"/>
              <a:gd name="connsiteY5552" fmla="*/ 1071697 h 3735869"/>
              <a:gd name="connsiteX5553" fmla="*/ 8201424 w 9706874"/>
              <a:gd name="connsiteY5553" fmla="*/ 1067921 h 3735869"/>
              <a:gd name="connsiteX5554" fmla="*/ 8214643 w 9706874"/>
              <a:gd name="connsiteY5554" fmla="*/ 1074872 h 3735869"/>
              <a:gd name="connsiteX5555" fmla="*/ 8201424 w 9706874"/>
              <a:gd name="connsiteY5555" fmla="*/ 1067921 h 3735869"/>
              <a:gd name="connsiteX5556" fmla="*/ 7992063 w 9706874"/>
              <a:gd name="connsiteY5556" fmla="*/ 1066341 h 3735869"/>
              <a:gd name="connsiteX5557" fmla="*/ 8028142 w 9706874"/>
              <a:gd name="connsiteY5557" fmla="*/ 1071131 h 3735869"/>
              <a:gd name="connsiteX5558" fmla="*/ 8008931 w 9706874"/>
              <a:gd name="connsiteY5558" fmla="*/ 1099876 h 3735869"/>
              <a:gd name="connsiteX5559" fmla="*/ 7992063 w 9706874"/>
              <a:gd name="connsiteY5559" fmla="*/ 1066341 h 3735869"/>
              <a:gd name="connsiteX5560" fmla="*/ 9461540 w 9706874"/>
              <a:gd name="connsiteY5560" fmla="*/ 1066338 h 3735869"/>
              <a:gd name="connsiteX5561" fmla="*/ 9445495 w 9706874"/>
              <a:gd name="connsiteY5561" fmla="*/ 1077924 h 3735869"/>
              <a:gd name="connsiteX5562" fmla="*/ 9461540 w 9706874"/>
              <a:gd name="connsiteY5562" fmla="*/ 1066338 h 3735869"/>
              <a:gd name="connsiteX5563" fmla="*/ 8112262 w 9706874"/>
              <a:gd name="connsiteY5563" fmla="*/ 1064718 h 3735869"/>
              <a:gd name="connsiteX5564" fmla="*/ 8123544 w 9706874"/>
              <a:gd name="connsiteY5564" fmla="*/ 1065966 h 3735869"/>
              <a:gd name="connsiteX5565" fmla="*/ 8123543 w 9706874"/>
              <a:gd name="connsiteY5565" fmla="*/ 1078427 h 3735869"/>
              <a:gd name="connsiteX5566" fmla="*/ 8101328 w 9706874"/>
              <a:gd name="connsiteY5566" fmla="*/ 1070948 h 3735869"/>
              <a:gd name="connsiteX5567" fmla="*/ 8112262 w 9706874"/>
              <a:gd name="connsiteY5567" fmla="*/ 1064718 h 3735869"/>
              <a:gd name="connsiteX5568" fmla="*/ 7453076 w 9706874"/>
              <a:gd name="connsiteY5568" fmla="*/ 1062723 h 3735869"/>
              <a:gd name="connsiteX5569" fmla="*/ 7492683 w 9706874"/>
              <a:gd name="connsiteY5569" fmla="*/ 1083240 h 3735869"/>
              <a:gd name="connsiteX5570" fmla="*/ 7490254 w 9706874"/>
              <a:gd name="connsiteY5570" fmla="*/ 1084856 h 3735869"/>
              <a:gd name="connsiteX5571" fmla="*/ 7491872 w 9706874"/>
              <a:gd name="connsiteY5571" fmla="*/ 1092525 h 3735869"/>
              <a:gd name="connsiteX5572" fmla="*/ 7486320 w 9706874"/>
              <a:gd name="connsiteY5572" fmla="*/ 1089196 h 3735869"/>
              <a:gd name="connsiteX5573" fmla="*/ 7485966 w 9706874"/>
              <a:gd name="connsiteY5573" fmla="*/ 1087524 h 3735869"/>
              <a:gd name="connsiteX5574" fmla="*/ 7479748 w 9706874"/>
              <a:gd name="connsiteY5574" fmla="*/ 1086500 h 3735869"/>
              <a:gd name="connsiteX5575" fmla="*/ 7472518 w 9706874"/>
              <a:gd name="connsiteY5575" fmla="*/ 1084283 h 3735869"/>
              <a:gd name="connsiteX5576" fmla="*/ 7473211 w 9706874"/>
              <a:gd name="connsiteY5576" fmla="*/ 1087678 h 3735869"/>
              <a:gd name="connsiteX5577" fmla="*/ 7475393 w 9706874"/>
              <a:gd name="connsiteY5577" fmla="*/ 1086620 h 3735869"/>
              <a:gd name="connsiteX5578" fmla="*/ 7475793 w 9706874"/>
              <a:gd name="connsiteY5578" fmla="*/ 1094448 h 3735869"/>
              <a:gd name="connsiteX5579" fmla="*/ 7475790 w 9706874"/>
              <a:gd name="connsiteY5579" fmla="*/ 1094468 h 3735869"/>
              <a:gd name="connsiteX5580" fmla="*/ 7476228 w 9706874"/>
              <a:gd name="connsiteY5580" fmla="*/ 1095605 h 3735869"/>
              <a:gd name="connsiteX5581" fmla="*/ 7475617 w 9706874"/>
              <a:gd name="connsiteY5581" fmla="*/ 1095263 h 3735869"/>
              <a:gd name="connsiteX5582" fmla="*/ 7475393 w 9706874"/>
              <a:gd name="connsiteY5582" fmla="*/ 1096301 h 3735869"/>
              <a:gd name="connsiteX5583" fmla="*/ 7474806 w 9706874"/>
              <a:gd name="connsiteY5583" fmla="*/ 1094811 h 3735869"/>
              <a:gd name="connsiteX5584" fmla="*/ 7455773 w 9706874"/>
              <a:gd name="connsiteY5584" fmla="*/ 1084167 h 3735869"/>
              <a:gd name="connsiteX5585" fmla="*/ 7439552 w 9706874"/>
              <a:gd name="connsiteY5585" fmla="*/ 1063456 h 3735869"/>
              <a:gd name="connsiteX5586" fmla="*/ 7453076 w 9706874"/>
              <a:gd name="connsiteY5586" fmla="*/ 1062723 h 3735869"/>
              <a:gd name="connsiteX5587" fmla="*/ 8095857 w 9706874"/>
              <a:gd name="connsiteY5587" fmla="*/ 1059337 h 3735869"/>
              <a:gd name="connsiteX5588" fmla="*/ 8100852 w 9706874"/>
              <a:gd name="connsiteY5588" fmla="*/ 1062555 h 3735869"/>
              <a:gd name="connsiteX5589" fmla="*/ 8095141 w 9706874"/>
              <a:gd name="connsiteY5589" fmla="*/ 1067696 h 3735869"/>
              <a:gd name="connsiteX5590" fmla="*/ 8095857 w 9706874"/>
              <a:gd name="connsiteY5590" fmla="*/ 1059337 h 3735869"/>
              <a:gd name="connsiteX5591" fmla="*/ 6690376 w 9706874"/>
              <a:gd name="connsiteY5591" fmla="*/ 1058680 h 3735869"/>
              <a:gd name="connsiteX5592" fmla="*/ 6706324 w 9706874"/>
              <a:gd name="connsiteY5592" fmla="*/ 1067995 h 3735869"/>
              <a:gd name="connsiteX5593" fmla="*/ 6690376 w 9706874"/>
              <a:gd name="connsiteY5593" fmla="*/ 1058680 h 3735869"/>
              <a:gd name="connsiteX5594" fmla="*/ 6739021 w 9706874"/>
              <a:gd name="connsiteY5594" fmla="*/ 1056966 h 3735869"/>
              <a:gd name="connsiteX5595" fmla="*/ 6722270 w 9706874"/>
              <a:gd name="connsiteY5595" fmla="*/ 1067995 h 3735869"/>
              <a:gd name="connsiteX5596" fmla="*/ 6755273 w 9706874"/>
              <a:gd name="connsiteY5596" fmla="*/ 1065414 h 3735869"/>
              <a:gd name="connsiteX5597" fmla="*/ 6760674 w 9706874"/>
              <a:gd name="connsiteY5597" fmla="*/ 1065836 h 3735869"/>
              <a:gd name="connsiteX5598" fmla="*/ 6754991 w 9706874"/>
              <a:gd name="connsiteY5598" fmla="*/ 1062611 h 3735869"/>
              <a:gd name="connsiteX5599" fmla="*/ 6753889 w 9706874"/>
              <a:gd name="connsiteY5599" fmla="*/ 1057659 h 3735869"/>
              <a:gd name="connsiteX5600" fmla="*/ 7966855 w 9706874"/>
              <a:gd name="connsiteY5600" fmla="*/ 1053834 h 3735869"/>
              <a:gd name="connsiteX5601" fmla="*/ 7966855 w 9706874"/>
              <a:gd name="connsiteY5601" fmla="*/ 1077827 h 3735869"/>
              <a:gd name="connsiteX5602" fmla="*/ 7944832 w 9706874"/>
              <a:gd name="connsiteY5602" fmla="*/ 1075428 h 3735869"/>
              <a:gd name="connsiteX5603" fmla="*/ 7966855 w 9706874"/>
              <a:gd name="connsiteY5603" fmla="*/ 1053834 h 3735869"/>
              <a:gd name="connsiteX5604" fmla="*/ 8082309 w 9706874"/>
              <a:gd name="connsiteY5604" fmla="*/ 1053832 h 3735869"/>
              <a:gd name="connsiteX5605" fmla="*/ 8068343 w 9706874"/>
              <a:gd name="connsiteY5605" fmla="*/ 1065422 h 3735869"/>
              <a:gd name="connsiteX5606" fmla="*/ 8082309 w 9706874"/>
              <a:gd name="connsiteY5606" fmla="*/ 1053832 h 3735869"/>
              <a:gd name="connsiteX5607" fmla="*/ 7936312 w 9706874"/>
              <a:gd name="connsiteY5607" fmla="*/ 1047175 h 3735869"/>
              <a:gd name="connsiteX5608" fmla="*/ 7941928 w 9706874"/>
              <a:gd name="connsiteY5608" fmla="*/ 1051753 h 3735869"/>
              <a:gd name="connsiteX5609" fmla="*/ 7919908 w 9706874"/>
              <a:gd name="connsiteY5609" fmla="*/ 1066406 h 3735869"/>
              <a:gd name="connsiteX5610" fmla="*/ 7936312 w 9706874"/>
              <a:gd name="connsiteY5610" fmla="*/ 1047175 h 3735869"/>
              <a:gd name="connsiteX5611" fmla="*/ 7384426 w 9706874"/>
              <a:gd name="connsiteY5611" fmla="*/ 1046489 h 3735869"/>
              <a:gd name="connsiteX5612" fmla="*/ 7377025 w 9706874"/>
              <a:gd name="connsiteY5612" fmla="*/ 1058589 h 3735869"/>
              <a:gd name="connsiteX5613" fmla="*/ 7384426 w 9706874"/>
              <a:gd name="connsiteY5613" fmla="*/ 1046489 h 3735869"/>
              <a:gd name="connsiteX5614" fmla="*/ 7857600 w 9706874"/>
              <a:gd name="connsiteY5614" fmla="*/ 1046489 h 3735869"/>
              <a:gd name="connsiteX5615" fmla="*/ 7872805 w 9706874"/>
              <a:gd name="connsiteY5615" fmla="*/ 1046489 h 3735869"/>
              <a:gd name="connsiteX5616" fmla="*/ 7872805 w 9706874"/>
              <a:gd name="connsiteY5616" fmla="*/ 1058587 h 3735869"/>
              <a:gd name="connsiteX5617" fmla="*/ 7857600 w 9706874"/>
              <a:gd name="connsiteY5617" fmla="*/ 1058588 h 3735869"/>
              <a:gd name="connsiteX5618" fmla="*/ 7857600 w 9706874"/>
              <a:gd name="connsiteY5618" fmla="*/ 1046489 h 3735869"/>
              <a:gd name="connsiteX5619" fmla="*/ 8057576 w 9706874"/>
              <a:gd name="connsiteY5619" fmla="*/ 1044902 h 3735869"/>
              <a:gd name="connsiteX5620" fmla="*/ 8057577 w 9706874"/>
              <a:gd name="connsiteY5620" fmla="*/ 1065949 h 3735869"/>
              <a:gd name="connsiteX5621" fmla="*/ 8041084 w 9706874"/>
              <a:gd name="connsiteY5621" fmla="*/ 1065948 h 3735869"/>
              <a:gd name="connsiteX5622" fmla="*/ 8033293 w 9706874"/>
              <a:gd name="connsiteY5622" fmla="*/ 1051917 h 3735869"/>
              <a:gd name="connsiteX5623" fmla="*/ 8057576 w 9706874"/>
              <a:gd name="connsiteY5623" fmla="*/ 1044902 h 3735869"/>
              <a:gd name="connsiteX5624" fmla="*/ 8870304 w 9706874"/>
              <a:gd name="connsiteY5624" fmla="*/ 1044902 h 3735869"/>
              <a:gd name="connsiteX5625" fmla="*/ 8878118 w 9706874"/>
              <a:gd name="connsiteY5625" fmla="*/ 1055189 h 3735869"/>
              <a:gd name="connsiteX5626" fmla="*/ 8870304 w 9706874"/>
              <a:gd name="connsiteY5626" fmla="*/ 1044902 h 3735869"/>
              <a:gd name="connsiteX5627" fmla="*/ 7392135 w 9706874"/>
              <a:gd name="connsiteY5627" fmla="*/ 1044902 h 3735869"/>
              <a:gd name="connsiteX5628" fmla="*/ 7430838 w 9706874"/>
              <a:gd name="connsiteY5628" fmla="*/ 1054253 h 3735869"/>
              <a:gd name="connsiteX5629" fmla="*/ 7392134 w 9706874"/>
              <a:gd name="connsiteY5629" fmla="*/ 1065949 h 3735869"/>
              <a:gd name="connsiteX5630" fmla="*/ 7392135 w 9706874"/>
              <a:gd name="connsiteY5630" fmla="*/ 1044902 h 3735869"/>
              <a:gd name="connsiteX5631" fmla="*/ 8853381 w 9706874"/>
              <a:gd name="connsiteY5631" fmla="*/ 1044901 h 3735869"/>
              <a:gd name="connsiteX5632" fmla="*/ 8845568 w 9706874"/>
              <a:gd name="connsiteY5632" fmla="*/ 1065948 h 3735869"/>
              <a:gd name="connsiteX5633" fmla="*/ 8853381 w 9706874"/>
              <a:gd name="connsiteY5633" fmla="*/ 1044901 h 3735869"/>
              <a:gd name="connsiteX5634" fmla="*/ 9072992 w 9706874"/>
              <a:gd name="connsiteY5634" fmla="*/ 1043905 h 3735869"/>
              <a:gd name="connsiteX5635" fmla="*/ 9086294 w 9706874"/>
              <a:gd name="connsiteY5635" fmla="*/ 1044529 h 3735869"/>
              <a:gd name="connsiteX5636" fmla="*/ 9066158 w 9706874"/>
              <a:gd name="connsiteY5636" fmla="*/ 1054496 h 3735869"/>
              <a:gd name="connsiteX5637" fmla="*/ 9072992 w 9706874"/>
              <a:gd name="connsiteY5637" fmla="*/ 1043905 h 3735869"/>
              <a:gd name="connsiteX5638" fmla="*/ 8024603 w 9706874"/>
              <a:gd name="connsiteY5638" fmla="*/ 1033165 h 3735869"/>
              <a:gd name="connsiteX5639" fmla="*/ 8008556 w 9706874"/>
              <a:gd name="connsiteY5639" fmla="*/ 1045498 h 3735869"/>
              <a:gd name="connsiteX5640" fmla="*/ 8024603 w 9706874"/>
              <a:gd name="connsiteY5640" fmla="*/ 1033165 h 3735869"/>
              <a:gd name="connsiteX5641" fmla="*/ 8261699 w 9706874"/>
              <a:gd name="connsiteY5641" fmla="*/ 1032400 h 3735869"/>
              <a:gd name="connsiteX5642" fmla="*/ 8253884 w 9706874"/>
              <a:gd name="connsiteY5642" fmla="*/ 1044485 h 3735869"/>
              <a:gd name="connsiteX5643" fmla="*/ 8261699 w 9706874"/>
              <a:gd name="connsiteY5643" fmla="*/ 1032400 h 3735869"/>
              <a:gd name="connsiteX5644" fmla="*/ 8822628 w 9706874"/>
              <a:gd name="connsiteY5644" fmla="*/ 1031293 h 3735869"/>
              <a:gd name="connsiteX5645" fmla="*/ 8836858 w 9706874"/>
              <a:gd name="connsiteY5645" fmla="*/ 1032562 h 3735869"/>
              <a:gd name="connsiteX5646" fmla="*/ 8814643 w 9706874"/>
              <a:gd name="connsiteY5646" fmla="*/ 1044333 h 3735869"/>
              <a:gd name="connsiteX5647" fmla="*/ 8822628 w 9706874"/>
              <a:gd name="connsiteY5647" fmla="*/ 1031293 h 3735869"/>
              <a:gd name="connsiteX5648" fmla="*/ 8130662 w 9706874"/>
              <a:gd name="connsiteY5648" fmla="*/ 1022187 h 3735869"/>
              <a:gd name="connsiteX5649" fmla="*/ 8115468 w 9706874"/>
              <a:gd name="connsiteY5649" fmla="*/ 1034649 h 3735869"/>
              <a:gd name="connsiteX5650" fmla="*/ 8130662 w 9706874"/>
              <a:gd name="connsiteY5650" fmla="*/ 1022187 h 3735869"/>
              <a:gd name="connsiteX5651" fmla="*/ 7724346 w 9706874"/>
              <a:gd name="connsiteY5651" fmla="*/ 1021482 h 3735869"/>
              <a:gd name="connsiteX5652" fmla="*/ 7716943 w 9706874"/>
              <a:gd name="connsiteY5652" fmla="*/ 1033581 h 3735869"/>
              <a:gd name="connsiteX5653" fmla="*/ 7724346 w 9706874"/>
              <a:gd name="connsiteY5653" fmla="*/ 1021482 h 3735869"/>
              <a:gd name="connsiteX5654" fmla="*/ 9038122 w 9706874"/>
              <a:gd name="connsiteY5654" fmla="*/ 1019969 h 3735869"/>
              <a:gd name="connsiteX5655" fmla="*/ 9051278 w 9706874"/>
              <a:gd name="connsiteY5655" fmla="*/ 1027188 h 3735869"/>
              <a:gd name="connsiteX5656" fmla="*/ 9045879 w 9706874"/>
              <a:gd name="connsiteY5656" fmla="*/ 1031998 h 3735869"/>
              <a:gd name="connsiteX5657" fmla="*/ 9026987 w 9706874"/>
              <a:gd name="connsiteY5657" fmla="*/ 1027187 h 3735869"/>
              <a:gd name="connsiteX5658" fmla="*/ 9038122 w 9706874"/>
              <a:gd name="connsiteY5658" fmla="*/ 1019969 h 3735869"/>
              <a:gd name="connsiteX5659" fmla="*/ 9222405 w 9706874"/>
              <a:gd name="connsiteY5659" fmla="*/ 1019896 h 3735869"/>
              <a:gd name="connsiteX5660" fmla="*/ 9214594 w 9706874"/>
              <a:gd name="connsiteY5660" fmla="*/ 1031997 h 3735869"/>
              <a:gd name="connsiteX5661" fmla="*/ 9222405 w 9706874"/>
              <a:gd name="connsiteY5661" fmla="*/ 1019896 h 3735869"/>
              <a:gd name="connsiteX5662" fmla="*/ 7975221 w 9706874"/>
              <a:gd name="connsiteY5662" fmla="*/ 1019076 h 3735869"/>
              <a:gd name="connsiteX5663" fmla="*/ 7991591 w 9706874"/>
              <a:gd name="connsiteY5663" fmla="*/ 1021086 h 3735869"/>
              <a:gd name="connsiteX5664" fmla="*/ 7966040 w 9706874"/>
              <a:gd name="connsiteY5664" fmla="*/ 1044505 h 3735869"/>
              <a:gd name="connsiteX5665" fmla="*/ 7968879 w 9706874"/>
              <a:gd name="connsiteY5665" fmla="*/ 1021087 h 3735869"/>
              <a:gd name="connsiteX5666" fmla="*/ 7975221 w 9706874"/>
              <a:gd name="connsiteY5666" fmla="*/ 1019076 h 3735869"/>
              <a:gd name="connsiteX5667" fmla="*/ 9021874 w 9706874"/>
              <a:gd name="connsiteY5667" fmla="*/ 1013878 h 3735869"/>
              <a:gd name="connsiteX5668" fmla="*/ 9026513 w 9706874"/>
              <a:gd name="connsiteY5668" fmla="*/ 1015007 h 3735869"/>
              <a:gd name="connsiteX5669" fmla="*/ 9023657 w 9706874"/>
              <a:gd name="connsiteY5669" fmla="*/ 1019519 h 3735869"/>
              <a:gd name="connsiteX5670" fmla="*/ 9021874 w 9706874"/>
              <a:gd name="connsiteY5670" fmla="*/ 1013878 h 3735869"/>
              <a:gd name="connsiteX5671" fmla="*/ 7230176 w 9706874"/>
              <a:gd name="connsiteY5671" fmla="*/ 1009180 h 3735869"/>
              <a:gd name="connsiteX5672" fmla="*/ 7239082 w 9706874"/>
              <a:gd name="connsiteY5672" fmla="*/ 1033776 h 3735869"/>
              <a:gd name="connsiteX5673" fmla="*/ 7230176 w 9706874"/>
              <a:gd name="connsiteY5673" fmla="*/ 1009180 h 3735869"/>
              <a:gd name="connsiteX5674" fmla="*/ 7243700 w 9706874"/>
              <a:gd name="connsiteY5674" fmla="*/ 1009180 h 3735869"/>
              <a:gd name="connsiteX5675" fmla="*/ 7257665 w 9706874"/>
              <a:gd name="connsiteY5675" fmla="*/ 1021477 h 3735869"/>
              <a:gd name="connsiteX5676" fmla="*/ 7255550 w 9706874"/>
              <a:gd name="connsiteY5676" fmla="*/ 1023340 h 3735869"/>
              <a:gd name="connsiteX5677" fmla="*/ 7256622 w 9706874"/>
              <a:gd name="connsiteY5677" fmla="*/ 1023901 h 3735869"/>
              <a:gd name="connsiteX5678" fmla="*/ 7259400 w 9706874"/>
              <a:gd name="connsiteY5678" fmla="*/ 1033582 h 3735869"/>
              <a:gd name="connsiteX5679" fmla="*/ 7253848 w 9706874"/>
              <a:gd name="connsiteY5679" fmla="*/ 1031162 h 3735869"/>
              <a:gd name="connsiteX5680" fmla="*/ 7252811 w 9706874"/>
              <a:gd name="connsiteY5680" fmla="*/ 1025750 h 3735869"/>
              <a:gd name="connsiteX5681" fmla="*/ 7243700 w 9706874"/>
              <a:gd name="connsiteY5681" fmla="*/ 1033776 h 3735869"/>
              <a:gd name="connsiteX5682" fmla="*/ 7243700 w 9706874"/>
              <a:gd name="connsiteY5682" fmla="*/ 1009180 h 3735869"/>
              <a:gd name="connsiteX5683" fmla="*/ 9370819 w 9706874"/>
              <a:gd name="connsiteY5683" fmla="*/ 1009179 h 3735869"/>
              <a:gd name="connsiteX5684" fmla="*/ 9363028 w 9706874"/>
              <a:gd name="connsiteY5684" fmla="*/ 1021280 h 3735869"/>
              <a:gd name="connsiteX5685" fmla="*/ 9370819 w 9706874"/>
              <a:gd name="connsiteY5685" fmla="*/ 1009179 h 3735869"/>
              <a:gd name="connsiteX5686" fmla="*/ 8853381 w 9706874"/>
              <a:gd name="connsiteY5686" fmla="*/ 1009178 h 3735869"/>
              <a:gd name="connsiteX5687" fmla="*/ 8845567 w 9706874"/>
              <a:gd name="connsiteY5687" fmla="*/ 1021279 h 3735869"/>
              <a:gd name="connsiteX5688" fmla="*/ 8853381 w 9706874"/>
              <a:gd name="connsiteY5688" fmla="*/ 1009178 h 3735869"/>
              <a:gd name="connsiteX5689" fmla="*/ 7189265 w 9706874"/>
              <a:gd name="connsiteY5689" fmla="*/ 1007376 h 3735869"/>
              <a:gd name="connsiteX5690" fmla="*/ 7201930 w 9706874"/>
              <a:gd name="connsiteY5690" fmla="*/ 1009034 h 3735869"/>
              <a:gd name="connsiteX5691" fmla="*/ 7202300 w 9706874"/>
              <a:gd name="connsiteY5691" fmla="*/ 1008722 h 3735869"/>
              <a:gd name="connsiteX5692" fmla="*/ 7212329 w 9706874"/>
              <a:gd name="connsiteY5692" fmla="*/ 1008098 h 3735869"/>
              <a:gd name="connsiteX5693" fmla="*/ 7211856 w 9706874"/>
              <a:gd name="connsiteY5693" fmla="*/ 1010331 h 3735869"/>
              <a:gd name="connsiteX5694" fmla="*/ 7212492 w 9706874"/>
              <a:gd name="connsiteY5694" fmla="*/ 1010416 h 3735869"/>
              <a:gd name="connsiteX5695" fmla="*/ 7210802 w 9706874"/>
              <a:gd name="connsiteY5695" fmla="*/ 1015284 h 3735869"/>
              <a:gd name="connsiteX5696" fmla="*/ 7210574 w 9706874"/>
              <a:gd name="connsiteY5696" fmla="*/ 1016354 h 3735869"/>
              <a:gd name="connsiteX5697" fmla="*/ 7210371 w 9706874"/>
              <a:gd name="connsiteY5697" fmla="*/ 1016525 h 3735869"/>
              <a:gd name="connsiteX5698" fmla="*/ 7207919 w 9706874"/>
              <a:gd name="connsiteY5698" fmla="*/ 1023593 h 3735869"/>
              <a:gd name="connsiteX5699" fmla="*/ 7173855 w 9706874"/>
              <a:gd name="connsiteY5699" fmla="*/ 1022568 h 3735869"/>
              <a:gd name="connsiteX5700" fmla="*/ 7189265 w 9706874"/>
              <a:gd name="connsiteY5700" fmla="*/ 1007376 h 3735869"/>
              <a:gd name="connsiteX5701" fmla="*/ 8427060 w 9706874"/>
              <a:gd name="connsiteY5701" fmla="*/ 996677 h 3735869"/>
              <a:gd name="connsiteX5702" fmla="*/ 8434875 w 9706874"/>
              <a:gd name="connsiteY5702" fmla="*/ 1008776 h 3735869"/>
              <a:gd name="connsiteX5703" fmla="*/ 8427060 w 9706874"/>
              <a:gd name="connsiteY5703" fmla="*/ 996677 h 3735869"/>
              <a:gd name="connsiteX5704" fmla="*/ 7694758 w 9706874"/>
              <a:gd name="connsiteY5704" fmla="*/ 996677 h 3735869"/>
              <a:gd name="connsiteX5705" fmla="*/ 7686944 w 9706874"/>
              <a:gd name="connsiteY5705" fmla="*/ 1008776 h 3735869"/>
              <a:gd name="connsiteX5706" fmla="*/ 7694758 w 9706874"/>
              <a:gd name="connsiteY5706" fmla="*/ 996677 h 3735869"/>
              <a:gd name="connsiteX5707" fmla="*/ 9356410 w 9706874"/>
              <a:gd name="connsiteY5707" fmla="*/ 996676 h 3735869"/>
              <a:gd name="connsiteX5708" fmla="*/ 9348599 w 9706874"/>
              <a:gd name="connsiteY5708" fmla="*/ 1008775 h 3735869"/>
              <a:gd name="connsiteX5709" fmla="*/ 9356410 w 9706874"/>
              <a:gd name="connsiteY5709" fmla="*/ 996676 h 3735869"/>
              <a:gd name="connsiteX5710" fmla="*/ 8407085 w 9706874"/>
              <a:gd name="connsiteY5710" fmla="*/ 996579 h 3735869"/>
              <a:gd name="connsiteX5711" fmla="*/ 8418367 w 9706874"/>
              <a:gd name="connsiteY5711" fmla="*/ 1007007 h 3735869"/>
              <a:gd name="connsiteX5712" fmla="*/ 8402322 w 9706874"/>
              <a:gd name="connsiteY5712" fmla="*/ 1000056 h 3735869"/>
              <a:gd name="connsiteX5713" fmla="*/ 8407085 w 9706874"/>
              <a:gd name="connsiteY5713" fmla="*/ 996579 h 3735869"/>
              <a:gd name="connsiteX5714" fmla="*/ 8724175 w 9706874"/>
              <a:gd name="connsiteY5714" fmla="*/ 996235 h 3735869"/>
              <a:gd name="connsiteX5715" fmla="*/ 8732592 w 9706874"/>
              <a:gd name="connsiteY5715" fmla="*/ 1008382 h 3735869"/>
              <a:gd name="connsiteX5716" fmla="*/ 8724175 w 9706874"/>
              <a:gd name="connsiteY5716" fmla="*/ 996235 h 3735869"/>
              <a:gd name="connsiteX5717" fmla="*/ 8829872 w 9706874"/>
              <a:gd name="connsiteY5717" fmla="*/ 995737 h 3735869"/>
              <a:gd name="connsiteX5718" fmla="*/ 8836860 w 9706874"/>
              <a:gd name="connsiteY5718" fmla="*/ 996237 h 3735869"/>
              <a:gd name="connsiteX5719" fmla="*/ 8814643 w 9706874"/>
              <a:gd name="connsiteY5719" fmla="*/ 1008534 h 3735869"/>
              <a:gd name="connsiteX5720" fmla="*/ 8829872 w 9706874"/>
              <a:gd name="connsiteY5720" fmla="*/ 995737 h 3735869"/>
              <a:gd name="connsiteX5721" fmla="*/ 7895751 w 9706874"/>
              <a:gd name="connsiteY5721" fmla="*/ 995737 h 3735869"/>
              <a:gd name="connsiteX5722" fmla="*/ 7902963 w 9706874"/>
              <a:gd name="connsiteY5722" fmla="*/ 996237 h 3735869"/>
              <a:gd name="connsiteX5723" fmla="*/ 7878673 w 9706874"/>
              <a:gd name="connsiteY5723" fmla="*/ 1008534 h 3735869"/>
              <a:gd name="connsiteX5724" fmla="*/ 7895751 w 9706874"/>
              <a:gd name="connsiteY5724" fmla="*/ 995737 h 3735869"/>
              <a:gd name="connsiteX5725" fmla="*/ 7110969 w 9706874"/>
              <a:gd name="connsiteY5725" fmla="*/ 993773 h 3735869"/>
              <a:gd name="connsiteX5726" fmla="*/ 7112872 w 9706874"/>
              <a:gd name="connsiteY5726" fmla="*/ 995174 h 3735869"/>
              <a:gd name="connsiteX5727" fmla="*/ 7113527 w 9706874"/>
              <a:gd name="connsiteY5727" fmla="*/ 995657 h 3735869"/>
              <a:gd name="connsiteX5728" fmla="*/ 7323060 w 9706874"/>
              <a:gd name="connsiteY5728" fmla="*/ 992120 h 3735869"/>
              <a:gd name="connsiteX5729" fmla="*/ 7324064 w 9706874"/>
              <a:gd name="connsiteY5729" fmla="*/ 995756 h 3735869"/>
              <a:gd name="connsiteX5730" fmla="*/ 7330046 w 9706874"/>
              <a:gd name="connsiteY5730" fmla="*/ 997832 h 3735869"/>
              <a:gd name="connsiteX5731" fmla="*/ 7328783 w 9706874"/>
              <a:gd name="connsiteY5731" fmla="*/ 993151 h 3735869"/>
              <a:gd name="connsiteX5732" fmla="*/ 7110724 w 9706874"/>
              <a:gd name="connsiteY5732" fmla="*/ 990660 h 3735869"/>
              <a:gd name="connsiteX5733" fmla="*/ 7110969 w 9706874"/>
              <a:gd name="connsiteY5733" fmla="*/ 993773 h 3735869"/>
              <a:gd name="connsiteX5734" fmla="*/ 7111168 w 9706874"/>
              <a:gd name="connsiteY5734" fmla="*/ 996300 h 3735869"/>
              <a:gd name="connsiteX5735" fmla="*/ 7107633 w 9706874"/>
              <a:gd name="connsiteY5735" fmla="*/ 991787 h 3735869"/>
              <a:gd name="connsiteX5736" fmla="*/ 7110724 w 9706874"/>
              <a:gd name="connsiteY5736" fmla="*/ 990660 h 3735869"/>
              <a:gd name="connsiteX5737" fmla="*/ 8037589 w 9706874"/>
              <a:gd name="connsiteY5737" fmla="*/ 987342 h 3735869"/>
              <a:gd name="connsiteX5738" fmla="*/ 8046430 w 9706874"/>
              <a:gd name="connsiteY5738" fmla="*/ 998190 h 3735869"/>
              <a:gd name="connsiteX5739" fmla="*/ 8030813 w 9706874"/>
              <a:gd name="connsiteY5739" fmla="*/ 1010523 h 3735869"/>
              <a:gd name="connsiteX5740" fmla="*/ 8051896 w 9706874"/>
              <a:gd name="connsiteY5740" fmla="*/ 1013644 h 3735869"/>
              <a:gd name="connsiteX5741" fmla="*/ 8054133 w 9706874"/>
              <a:gd name="connsiteY5741" fmla="*/ 1021679 h 3735869"/>
              <a:gd name="connsiteX5742" fmla="*/ 8061553 w 9706874"/>
              <a:gd name="connsiteY5742" fmla="*/ 1022929 h 3735869"/>
              <a:gd name="connsiteX5743" fmla="*/ 8066188 w 9706874"/>
              <a:gd name="connsiteY5743" fmla="*/ 1033066 h 3735869"/>
              <a:gd name="connsiteX5744" fmla="*/ 8054277 w 9706874"/>
              <a:gd name="connsiteY5744" fmla="*/ 1029157 h 3735869"/>
              <a:gd name="connsiteX5745" fmla="*/ 8053166 w 9706874"/>
              <a:gd name="connsiteY5745" fmla="*/ 1022708 h 3735869"/>
              <a:gd name="connsiteX5746" fmla="*/ 8036649 w 9706874"/>
              <a:gd name="connsiteY5746" fmla="*/ 1020814 h 3735869"/>
              <a:gd name="connsiteX5747" fmla="*/ 7982627 w 9706874"/>
              <a:gd name="connsiteY5747" fmla="*/ 1003124 h 3735869"/>
              <a:gd name="connsiteX5748" fmla="*/ 8037589 w 9706874"/>
              <a:gd name="connsiteY5748" fmla="*/ 987342 h 3735869"/>
              <a:gd name="connsiteX5749" fmla="*/ 8486065 w 9706874"/>
              <a:gd name="connsiteY5749" fmla="*/ 985961 h 3735869"/>
              <a:gd name="connsiteX5750" fmla="*/ 8536898 w 9706874"/>
              <a:gd name="connsiteY5750" fmla="*/ 1036993 h 3735869"/>
              <a:gd name="connsiteX5751" fmla="*/ 8618319 w 9706874"/>
              <a:gd name="connsiteY5751" fmla="*/ 1071288 h 3735869"/>
              <a:gd name="connsiteX5752" fmla="*/ 8525601 w 9706874"/>
              <a:gd name="connsiteY5752" fmla="*/ 1061492 h 3735869"/>
              <a:gd name="connsiteX5753" fmla="*/ 8531248 w 9706874"/>
              <a:gd name="connsiteY5753" fmla="*/ 1054141 h 3735869"/>
              <a:gd name="connsiteX5754" fmla="*/ 8508658 w 9706874"/>
              <a:gd name="connsiteY5754" fmla="*/ 1051691 h 3735869"/>
              <a:gd name="connsiteX5755" fmla="*/ 8500184 w 9706874"/>
              <a:gd name="connsiteY5755" fmla="*/ 1025154 h 3735869"/>
              <a:gd name="connsiteX5756" fmla="*/ 8491714 w 9706874"/>
              <a:gd name="connsiteY5756" fmla="*/ 1042300 h 3735869"/>
              <a:gd name="connsiteX5757" fmla="*/ 8477591 w 9706874"/>
              <a:gd name="connsiteY5757" fmla="*/ 1030053 h 3735869"/>
              <a:gd name="connsiteX5758" fmla="*/ 8474770 w 9706874"/>
              <a:gd name="connsiteY5758" fmla="*/ 1000659 h 3735869"/>
              <a:gd name="connsiteX5759" fmla="*/ 8486065 w 9706874"/>
              <a:gd name="connsiteY5759" fmla="*/ 985961 h 3735869"/>
              <a:gd name="connsiteX5760" fmla="*/ 892582 w 9706874"/>
              <a:gd name="connsiteY5760" fmla="*/ 985481 h 3735869"/>
              <a:gd name="connsiteX5761" fmla="*/ 892825 w 9706874"/>
              <a:gd name="connsiteY5761" fmla="*/ 986590 h 3735869"/>
              <a:gd name="connsiteX5762" fmla="*/ 888963 w 9706874"/>
              <a:gd name="connsiteY5762" fmla="*/ 985849 h 3735869"/>
              <a:gd name="connsiteX5763" fmla="*/ 892582 w 9706874"/>
              <a:gd name="connsiteY5763" fmla="*/ 985481 h 3735869"/>
              <a:gd name="connsiteX5764" fmla="*/ 8387967 w 9706874"/>
              <a:gd name="connsiteY5764" fmla="*/ 984894 h 3735869"/>
              <a:gd name="connsiteX5765" fmla="*/ 8401862 w 9706874"/>
              <a:gd name="connsiteY5765" fmla="*/ 990505 h 3735869"/>
              <a:gd name="connsiteX5766" fmla="*/ 8377581 w 9706874"/>
              <a:gd name="connsiteY5766" fmla="*/ 990505 h 3735869"/>
              <a:gd name="connsiteX5767" fmla="*/ 8382923 w 9706874"/>
              <a:gd name="connsiteY5767" fmla="*/ 985244 h 3735869"/>
              <a:gd name="connsiteX5768" fmla="*/ 8387967 w 9706874"/>
              <a:gd name="connsiteY5768" fmla="*/ 984894 h 3735869"/>
              <a:gd name="connsiteX5769" fmla="*/ 8446227 w 9706874"/>
              <a:gd name="connsiteY5769" fmla="*/ 984172 h 3735869"/>
              <a:gd name="connsiteX5770" fmla="*/ 8459599 w 9706874"/>
              <a:gd name="connsiteY5770" fmla="*/ 996272 h 3735869"/>
              <a:gd name="connsiteX5771" fmla="*/ 8443553 w 9706874"/>
              <a:gd name="connsiteY5771" fmla="*/ 991432 h 3735869"/>
              <a:gd name="connsiteX5772" fmla="*/ 8446227 w 9706874"/>
              <a:gd name="connsiteY5772" fmla="*/ 984172 h 3735869"/>
              <a:gd name="connsiteX5773" fmla="*/ 7090918 w 9706874"/>
              <a:gd name="connsiteY5773" fmla="*/ 984172 h 3735869"/>
              <a:gd name="connsiteX5774" fmla="*/ 7094700 w 9706874"/>
              <a:gd name="connsiteY5774" fmla="*/ 987449 h 3735869"/>
              <a:gd name="connsiteX5775" fmla="*/ 7105029 w 9706874"/>
              <a:gd name="connsiteY5775" fmla="*/ 988948 h 3735869"/>
              <a:gd name="connsiteX5776" fmla="*/ 7064456 w 9706874"/>
              <a:gd name="connsiteY5776" fmla="*/ 998239 h 3735869"/>
              <a:gd name="connsiteX5777" fmla="*/ 7081698 w 9706874"/>
              <a:gd name="connsiteY5777" fmla="*/ 985563 h 3735869"/>
              <a:gd name="connsiteX5778" fmla="*/ 7084249 w 9706874"/>
              <a:gd name="connsiteY5778" fmla="*/ 985933 h 3735869"/>
              <a:gd name="connsiteX5779" fmla="*/ 7082894 w 9706874"/>
              <a:gd name="connsiteY5779" fmla="*/ 984173 h 3735869"/>
              <a:gd name="connsiteX5780" fmla="*/ 7090918 w 9706874"/>
              <a:gd name="connsiteY5780" fmla="*/ 984172 h 3735869"/>
              <a:gd name="connsiteX5781" fmla="*/ 8977499 w 9706874"/>
              <a:gd name="connsiteY5781" fmla="*/ 983719 h 3735869"/>
              <a:gd name="connsiteX5782" fmla="*/ 9003829 w 9706874"/>
              <a:gd name="connsiteY5782" fmla="*/ 1001617 h 3735869"/>
              <a:gd name="connsiteX5783" fmla="*/ 8969264 w 9706874"/>
              <a:gd name="connsiteY5783" fmla="*/ 991634 h 3735869"/>
              <a:gd name="connsiteX5784" fmla="*/ 8977499 w 9706874"/>
              <a:gd name="connsiteY5784" fmla="*/ 983719 h 3735869"/>
              <a:gd name="connsiteX5785" fmla="*/ 8606422 w 9706874"/>
              <a:gd name="connsiteY5785" fmla="*/ 978815 h 3735869"/>
              <a:gd name="connsiteX5786" fmla="*/ 8609276 w 9706874"/>
              <a:gd name="connsiteY5786" fmla="*/ 990913 h 3735869"/>
              <a:gd name="connsiteX5787" fmla="*/ 8606421 w 9706874"/>
              <a:gd name="connsiteY5787" fmla="*/ 983653 h 3735869"/>
              <a:gd name="connsiteX5788" fmla="*/ 8606422 w 9706874"/>
              <a:gd name="connsiteY5788" fmla="*/ 978815 h 3735869"/>
              <a:gd name="connsiteX5789" fmla="*/ 7166963 w 9706874"/>
              <a:gd name="connsiteY5789" fmla="*/ 975647 h 3735869"/>
              <a:gd name="connsiteX5790" fmla="*/ 7171477 w 9706874"/>
              <a:gd name="connsiteY5790" fmla="*/ 975805 h 3735869"/>
              <a:gd name="connsiteX5791" fmla="*/ 7156272 w 9706874"/>
              <a:gd name="connsiteY5791" fmla="*/ 988564 h 3735869"/>
              <a:gd name="connsiteX5792" fmla="*/ 7166963 w 9706874"/>
              <a:gd name="connsiteY5792" fmla="*/ 975647 h 3735869"/>
              <a:gd name="connsiteX5793" fmla="*/ 8001132 w 9706874"/>
              <a:gd name="connsiteY5793" fmla="*/ 975646 h 3735869"/>
              <a:gd name="connsiteX5794" fmla="*/ 8005646 w 9706874"/>
              <a:gd name="connsiteY5794" fmla="*/ 975806 h 3735869"/>
              <a:gd name="connsiteX5795" fmla="*/ 7990439 w 9706874"/>
              <a:gd name="connsiteY5795" fmla="*/ 988565 h 3735869"/>
              <a:gd name="connsiteX5796" fmla="*/ 8001132 w 9706874"/>
              <a:gd name="connsiteY5796" fmla="*/ 975646 h 3735869"/>
              <a:gd name="connsiteX5797" fmla="*/ 8952771 w 9706874"/>
              <a:gd name="connsiteY5797" fmla="*/ 975241 h 3735869"/>
              <a:gd name="connsiteX5798" fmla="*/ 8968818 w 9706874"/>
              <a:gd name="connsiteY5798" fmla="*/ 980384 h 3735869"/>
              <a:gd name="connsiteX5799" fmla="*/ 8966144 w 9706874"/>
              <a:gd name="connsiteY5799" fmla="*/ 985530 h 3735869"/>
              <a:gd name="connsiteX5800" fmla="*/ 8952771 w 9706874"/>
              <a:gd name="connsiteY5800" fmla="*/ 975241 h 3735869"/>
              <a:gd name="connsiteX5801" fmla="*/ 8418812 w 9706874"/>
              <a:gd name="connsiteY5801" fmla="*/ 975241 h 3735869"/>
              <a:gd name="connsiteX5802" fmla="*/ 8443104 w 9706874"/>
              <a:gd name="connsiteY5802" fmla="*/ 980226 h 3735869"/>
              <a:gd name="connsiteX5803" fmla="*/ 8418812 w 9706874"/>
              <a:gd name="connsiteY5803" fmla="*/ 975241 h 3735869"/>
              <a:gd name="connsiteX5804" fmla="*/ 1132682 w 9706874"/>
              <a:gd name="connsiteY5804" fmla="*/ 974162 h 3735869"/>
              <a:gd name="connsiteX5805" fmla="*/ 1116647 w 9706874"/>
              <a:gd name="connsiteY5805" fmla="*/ 984131 h 3735869"/>
              <a:gd name="connsiteX5806" fmla="*/ 1132682 w 9706874"/>
              <a:gd name="connsiteY5806" fmla="*/ 974162 h 3735869"/>
              <a:gd name="connsiteX5807" fmla="*/ 7006615 w 9706874"/>
              <a:gd name="connsiteY5807" fmla="*/ 973986 h 3735869"/>
              <a:gd name="connsiteX5808" fmla="*/ 7022660 w 9706874"/>
              <a:gd name="connsiteY5808" fmla="*/ 983255 h 3735869"/>
              <a:gd name="connsiteX5809" fmla="*/ 7006615 w 9706874"/>
              <a:gd name="connsiteY5809" fmla="*/ 973986 h 3735869"/>
              <a:gd name="connsiteX5810" fmla="*/ 8377335 w 9706874"/>
              <a:gd name="connsiteY5810" fmla="*/ 968098 h 3735869"/>
              <a:gd name="connsiteX5811" fmla="*/ 8383273 w 9706874"/>
              <a:gd name="connsiteY5811" fmla="*/ 975812 h 3735869"/>
              <a:gd name="connsiteX5812" fmla="*/ 8377335 w 9706874"/>
              <a:gd name="connsiteY5812" fmla="*/ 968098 h 3735869"/>
              <a:gd name="connsiteX5813" fmla="*/ 7974377 w 9706874"/>
              <a:gd name="connsiteY5813" fmla="*/ 963067 h 3735869"/>
              <a:gd name="connsiteX5814" fmla="*/ 7959185 w 9706874"/>
              <a:gd name="connsiteY5814" fmla="*/ 974653 h 3735869"/>
              <a:gd name="connsiteX5815" fmla="*/ 7974377 w 9706874"/>
              <a:gd name="connsiteY5815" fmla="*/ 963067 h 3735869"/>
              <a:gd name="connsiteX5816" fmla="*/ 7476655 w 9706874"/>
              <a:gd name="connsiteY5816" fmla="*/ 963067 h 3735869"/>
              <a:gd name="connsiteX5817" fmla="*/ 7491859 w 9706874"/>
              <a:gd name="connsiteY5817" fmla="*/ 974653 h 3735869"/>
              <a:gd name="connsiteX5818" fmla="*/ 7476655 w 9706874"/>
              <a:gd name="connsiteY5818" fmla="*/ 963067 h 3735869"/>
              <a:gd name="connsiteX5819" fmla="*/ 8761216 w 9706874"/>
              <a:gd name="connsiteY5819" fmla="*/ 959723 h 3735869"/>
              <a:gd name="connsiteX5820" fmla="*/ 8759998 w 9706874"/>
              <a:gd name="connsiteY5820" fmla="*/ 961149 h 3735869"/>
              <a:gd name="connsiteX5821" fmla="*/ 8758979 w 9706874"/>
              <a:gd name="connsiteY5821" fmla="*/ 962339 h 3735869"/>
              <a:gd name="connsiteX5822" fmla="*/ 8739738 w 9706874"/>
              <a:gd name="connsiteY5822" fmla="*/ 957379 h 3735869"/>
              <a:gd name="connsiteX5823" fmla="*/ 8742028 w 9706874"/>
              <a:gd name="connsiteY5823" fmla="*/ 961473 h 3735869"/>
              <a:gd name="connsiteX5824" fmla="*/ 8740623 w 9706874"/>
              <a:gd name="connsiteY5824" fmla="*/ 962737 h 3735869"/>
              <a:gd name="connsiteX5825" fmla="*/ 8738306 w 9706874"/>
              <a:gd name="connsiteY5825" fmla="*/ 964821 h 3735869"/>
              <a:gd name="connsiteX5826" fmla="*/ 8734240 w 9706874"/>
              <a:gd name="connsiteY5826" fmla="*/ 961472 h 3735869"/>
              <a:gd name="connsiteX5827" fmla="*/ 8739738 w 9706874"/>
              <a:gd name="connsiteY5827" fmla="*/ 957379 h 3735869"/>
              <a:gd name="connsiteX5828" fmla="*/ 8763253 w 9706874"/>
              <a:gd name="connsiteY5828" fmla="*/ 957341 h 3735869"/>
              <a:gd name="connsiteX5829" fmla="*/ 8762112 w 9706874"/>
              <a:gd name="connsiteY5829" fmla="*/ 958677 h 3735869"/>
              <a:gd name="connsiteX5830" fmla="*/ 8761216 w 9706874"/>
              <a:gd name="connsiteY5830" fmla="*/ 959723 h 3735869"/>
              <a:gd name="connsiteX5831" fmla="*/ 8763991 w 9706874"/>
              <a:gd name="connsiteY5831" fmla="*/ 956478 h 3735869"/>
              <a:gd name="connsiteX5832" fmla="*/ 8763913 w 9706874"/>
              <a:gd name="connsiteY5832" fmla="*/ 956571 h 3735869"/>
              <a:gd name="connsiteX5833" fmla="*/ 8763253 w 9706874"/>
              <a:gd name="connsiteY5833" fmla="*/ 957341 h 3735869"/>
              <a:gd name="connsiteX5834" fmla="*/ 6905875 w 9706874"/>
              <a:gd name="connsiteY5834" fmla="*/ 952981 h 3735869"/>
              <a:gd name="connsiteX5835" fmla="*/ 6897615 w 9706874"/>
              <a:gd name="connsiteY5835" fmla="*/ 958458 h 3735869"/>
              <a:gd name="connsiteX5836" fmla="*/ 6891306 w 9706874"/>
              <a:gd name="connsiteY5836" fmla="*/ 981947 h 3735869"/>
              <a:gd name="connsiteX5837" fmla="*/ 6913393 w 9706874"/>
              <a:gd name="connsiteY5837" fmla="*/ 987073 h 3735869"/>
              <a:gd name="connsiteX5838" fmla="*/ 6914822 w 9706874"/>
              <a:gd name="connsiteY5838" fmla="*/ 991357 h 3735869"/>
              <a:gd name="connsiteX5839" fmla="*/ 6926036 w 9706874"/>
              <a:gd name="connsiteY5839" fmla="*/ 993478 h 3735869"/>
              <a:gd name="connsiteX5840" fmla="*/ 6931395 w 9706874"/>
              <a:gd name="connsiteY5840" fmla="*/ 994573 h 3735869"/>
              <a:gd name="connsiteX5841" fmla="*/ 6923960 w 9706874"/>
              <a:gd name="connsiteY5841" fmla="*/ 982428 h 3735869"/>
              <a:gd name="connsiteX5842" fmla="*/ 6918707 w 9706874"/>
              <a:gd name="connsiteY5842" fmla="*/ 959899 h 3735869"/>
              <a:gd name="connsiteX5843" fmla="*/ 6923197 w 9706874"/>
              <a:gd name="connsiteY5843" fmla="*/ 953856 h 3735869"/>
              <a:gd name="connsiteX5844" fmla="*/ 7080921 w 9706874"/>
              <a:gd name="connsiteY5844" fmla="*/ 952530 h 3735869"/>
              <a:gd name="connsiteX5845" fmla="*/ 7104784 w 9706874"/>
              <a:gd name="connsiteY5845" fmla="*/ 955025 h 3735869"/>
              <a:gd name="connsiteX5846" fmla="*/ 7096827 w 9706874"/>
              <a:gd name="connsiteY5846" fmla="*/ 977487 h 3735869"/>
              <a:gd name="connsiteX5847" fmla="*/ 7072968 w 9706874"/>
              <a:gd name="connsiteY5847" fmla="*/ 977488 h 3735869"/>
              <a:gd name="connsiteX5848" fmla="*/ 7080921 w 9706874"/>
              <a:gd name="connsiteY5848" fmla="*/ 952530 h 3735869"/>
              <a:gd name="connsiteX5849" fmla="*/ 6777805 w 9706874"/>
              <a:gd name="connsiteY5849" fmla="*/ 948922 h 3735869"/>
              <a:gd name="connsiteX5850" fmla="*/ 6779580 w 9706874"/>
              <a:gd name="connsiteY5850" fmla="*/ 962509 h 3735869"/>
              <a:gd name="connsiteX5851" fmla="*/ 6871671 w 9706874"/>
              <a:gd name="connsiteY5851" fmla="*/ 960078 h 3735869"/>
              <a:gd name="connsiteX5852" fmla="*/ 6826132 w 9706874"/>
              <a:gd name="connsiteY5852" fmla="*/ 949538 h 3735869"/>
              <a:gd name="connsiteX5853" fmla="*/ 6742293 w 9706874"/>
              <a:gd name="connsiteY5853" fmla="*/ 948469 h 3735869"/>
              <a:gd name="connsiteX5854" fmla="*/ 6740780 w 9706874"/>
              <a:gd name="connsiteY5854" fmla="*/ 950765 h 3735869"/>
              <a:gd name="connsiteX5855" fmla="*/ 6760414 w 9706874"/>
              <a:gd name="connsiteY5855" fmla="*/ 958054 h 3735869"/>
              <a:gd name="connsiteX5856" fmla="*/ 6760625 w 9706874"/>
              <a:gd name="connsiteY5856" fmla="*/ 948704 h 3735869"/>
              <a:gd name="connsiteX5857" fmla="*/ 6684115 w 9706874"/>
              <a:gd name="connsiteY5857" fmla="*/ 947727 h 3735869"/>
              <a:gd name="connsiteX5858" fmla="*/ 6695904 w 9706874"/>
              <a:gd name="connsiteY5858" fmla="*/ 953193 h 3735869"/>
              <a:gd name="connsiteX5859" fmla="*/ 6718386 w 9706874"/>
              <a:gd name="connsiteY5859" fmla="*/ 949094 h 3735869"/>
              <a:gd name="connsiteX5860" fmla="*/ 6718701 w 9706874"/>
              <a:gd name="connsiteY5860" fmla="*/ 948169 h 3735869"/>
              <a:gd name="connsiteX5861" fmla="*/ 6662527 w 9706874"/>
              <a:gd name="connsiteY5861" fmla="*/ 947452 h 3735869"/>
              <a:gd name="connsiteX5862" fmla="*/ 6669891 w 9706874"/>
              <a:gd name="connsiteY5862" fmla="*/ 950288 h 3735869"/>
              <a:gd name="connsiteX5863" fmla="*/ 6671127 w 9706874"/>
              <a:gd name="connsiteY5863" fmla="*/ 950482 h 3735869"/>
              <a:gd name="connsiteX5864" fmla="*/ 6671115 w 9706874"/>
              <a:gd name="connsiteY5864" fmla="*/ 947562 h 3735869"/>
              <a:gd name="connsiteX5865" fmla="*/ 8888862 w 9706874"/>
              <a:gd name="connsiteY5865" fmla="*/ 941303 h 3735869"/>
              <a:gd name="connsiteX5866" fmla="*/ 8917250 w 9706874"/>
              <a:gd name="connsiteY5866" fmla="*/ 950572 h 3735869"/>
              <a:gd name="connsiteX5867" fmla="*/ 8888862 w 9706874"/>
              <a:gd name="connsiteY5867" fmla="*/ 941303 h 3735869"/>
              <a:gd name="connsiteX5868" fmla="*/ 7853691 w 9706874"/>
              <a:gd name="connsiteY5868" fmla="*/ 938137 h 3735869"/>
              <a:gd name="connsiteX5869" fmla="*/ 7939199 w 9706874"/>
              <a:gd name="connsiteY5869" fmla="*/ 959675 h 3735869"/>
              <a:gd name="connsiteX5870" fmla="*/ 7906967 w 9706874"/>
              <a:gd name="connsiteY5870" fmla="*/ 976428 h 3735869"/>
              <a:gd name="connsiteX5871" fmla="*/ 7906967 w 9706874"/>
              <a:gd name="connsiteY5871" fmla="*/ 954890 h 3735869"/>
              <a:gd name="connsiteX5872" fmla="*/ 7872495 w 9706874"/>
              <a:gd name="connsiteY5872" fmla="*/ 959676 h 3735869"/>
              <a:gd name="connsiteX5873" fmla="*/ 7853691 w 9706874"/>
              <a:gd name="connsiteY5873" fmla="*/ 938137 h 3735869"/>
              <a:gd name="connsiteX5874" fmla="*/ 8587662 w 9706874"/>
              <a:gd name="connsiteY5874" fmla="*/ 935913 h 3735869"/>
              <a:gd name="connsiteX5875" fmla="*/ 8585873 w 9706874"/>
              <a:gd name="connsiteY5875" fmla="*/ 940727 h 3735869"/>
              <a:gd name="connsiteX5876" fmla="*/ 8586903 w 9706874"/>
              <a:gd name="connsiteY5876" fmla="*/ 937954 h 3735869"/>
              <a:gd name="connsiteX5877" fmla="*/ 8564272 w 9706874"/>
              <a:gd name="connsiteY5877" fmla="*/ 934199 h 3735869"/>
              <a:gd name="connsiteX5878" fmla="*/ 8575369 w 9706874"/>
              <a:gd name="connsiteY5878" fmla="*/ 936149 h 3735869"/>
              <a:gd name="connsiteX5879" fmla="*/ 8585873 w 9706874"/>
              <a:gd name="connsiteY5879" fmla="*/ 940727 h 3735869"/>
              <a:gd name="connsiteX5880" fmla="*/ 8586034 w 9706874"/>
              <a:gd name="connsiteY5880" fmla="*/ 940797 h 3735869"/>
              <a:gd name="connsiteX5881" fmla="*/ 8591531 w 9706874"/>
              <a:gd name="connsiteY5881" fmla="*/ 945595 h 3735869"/>
              <a:gd name="connsiteX5882" fmla="*/ 8542510 w 9706874"/>
              <a:gd name="connsiteY5882" fmla="*/ 945596 h 3735869"/>
              <a:gd name="connsiteX5883" fmla="*/ 8564272 w 9706874"/>
              <a:gd name="connsiteY5883" fmla="*/ 934199 h 3735869"/>
              <a:gd name="connsiteX5884" fmla="*/ 8588729 w 9706874"/>
              <a:gd name="connsiteY5884" fmla="*/ 933036 h 3735869"/>
              <a:gd name="connsiteX5885" fmla="*/ 8588049 w 9706874"/>
              <a:gd name="connsiteY5885" fmla="*/ 934872 h 3735869"/>
              <a:gd name="connsiteX5886" fmla="*/ 8587662 w 9706874"/>
              <a:gd name="connsiteY5886" fmla="*/ 935913 h 3735869"/>
              <a:gd name="connsiteX5887" fmla="*/ 8589102 w 9706874"/>
              <a:gd name="connsiteY5887" fmla="*/ 932034 h 3735869"/>
              <a:gd name="connsiteX5888" fmla="*/ 8588729 w 9706874"/>
              <a:gd name="connsiteY5888" fmla="*/ 933036 h 3735869"/>
              <a:gd name="connsiteX5889" fmla="*/ 8588733 w 9706874"/>
              <a:gd name="connsiteY5889" fmla="*/ 933023 h 3735869"/>
              <a:gd name="connsiteX5890" fmla="*/ 8589102 w 9706874"/>
              <a:gd name="connsiteY5890" fmla="*/ 932034 h 3735869"/>
              <a:gd name="connsiteX5891" fmla="*/ 7328184 w 9706874"/>
              <a:gd name="connsiteY5891" fmla="*/ 930386 h 3735869"/>
              <a:gd name="connsiteX5892" fmla="*/ 7335588 w 9706874"/>
              <a:gd name="connsiteY5892" fmla="*/ 942484 h 3735869"/>
              <a:gd name="connsiteX5893" fmla="*/ 7328184 w 9706874"/>
              <a:gd name="connsiteY5893" fmla="*/ 930386 h 3735869"/>
              <a:gd name="connsiteX5894" fmla="*/ 7437583 w 9706874"/>
              <a:gd name="connsiteY5894" fmla="*/ 930385 h 3735869"/>
              <a:gd name="connsiteX5895" fmla="*/ 7444987 w 9706874"/>
              <a:gd name="connsiteY5895" fmla="*/ 942483 h 3735869"/>
              <a:gd name="connsiteX5896" fmla="*/ 7437583 w 9706874"/>
              <a:gd name="connsiteY5896" fmla="*/ 930385 h 3735869"/>
              <a:gd name="connsiteX5897" fmla="*/ 9086280 w 9706874"/>
              <a:gd name="connsiteY5897" fmla="*/ 928800 h 3735869"/>
              <a:gd name="connsiteX5898" fmla="*/ 9074406 w 9706874"/>
              <a:gd name="connsiteY5898" fmla="*/ 940898 h 3735869"/>
              <a:gd name="connsiteX5899" fmla="*/ 9086280 w 9706874"/>
              <a:gd name="connsiteY5899" fmla="*/ 928800 h 3735869"/>
              <a:gd name="connsiteX5900" fmla="*/ 8888385 w 9706874"/>
              <a:gd name="connsiteY5900" fmla="*/ 928800 h 3735869"/>
              <a:gd name="connsiteX5901" fmla="*/ 8888385 w 9706874"/>
              <a:gd name="connsiteY5901" fmla="*/ 940899 h 3735869"/>
              <a:gd name="connsiteX5902" fmla="*/ 8888385 w 9706874"/>
              <a:gd name="connsiteY5902" fmla="*/ 928800 h 3735869"/>
              <a:gd name="connsiteX5903" fmla="*/ 7944644 w 9706874"/>
              <a:gd name="connsiteY5903" fmla="*/ 928799 h 3735869"/>
              <a:gd name="connsiteX5904" fmla="*/ 7952434 w 9706874"/>
              <a:gd name="connsiteY5904" fmla="*/ 940899 h 3735869"/>
              <a:gd name="connsiteX5905" fmla="*/ 7944644 w 9706874"/>
              <a:gd name="connsiteY5905" fmla="*/ 928799 h 3735869"/>
              <a:gd name="connsiteX5906" fmla="*/ 8250549 w 9706874"/>
              <a:gd name="connsiteY5906" fmla="*/ 927180 h 3735869"/>
              <a:gd name="connsiteX5907" fmla="*/ 8261680 w 9706874"/>
              <a:gd name="connsiteY5907" fmla="*/ 933411 h 3735869"/>
              <a:gd name="connsiteX5908" fmla="*/ 8237394 w 9706874"/>
              <a:gd name="connsiteY5908" fmla="*/ 940888 h 3735869"/>
              <a:gd name="connsiteX5909" fmla="*/ 8237394 w 9706874"/>
              <a:gd name="connsiteY5909" fmla="*/ 928426 h 3735869"/>
              <a:gd name="connsiteX5910" fmla="*/ 8250549 w 9706874"/>
              <a:gd name="connsiteY5910" fmla="*/ 927180 h 3735869"/>
              <a:gd name="connsiteX5911" fmla="*/ 8261929 w 9706874"/>
              <a:gd name="connsiteY5911" fmla="*/ 923410 h 3735869"/>
              <a:gd name="connsiteX5912" fmla="*/ 8260072 w 9706874"/>
              <a:gd name="connsiteY5912" fmla="*/ 928410 h 3735869"/>
              <a:gd name="connsiteX5913" fmla="*/ 8261170 w 9706874"/>
              <a:gd name="connsiteY5913" fmla="*/ 925451 h 3735869"/>
              <a:gd name="connsiteX5914" fmla="*/ 8262334 w 9706874"/>
              <a:gd name="connsiteY5914" fmla="*/ 922314 h 3735869"/>
              <a:gd name="connsiteX5915" fmla="*/ 8261929 w 9706874"/>
              <a:gd name="connsiteY5915" fmla="*/ 923410 h 3735869"/>
              <a:gd name="connsiteX5916" fmla="*/ 8262313 w 9706874"/>
              <a:gd name="connsiteY5916" fmla="*/ 922368 h 3735869"/>
              <a:gd name="connsiteX5917" fmla="*/ 8262131 w 9706874"/>
              <a:gd name="connsiteY5917" fmla="*/ 921655 h 3735869"/>
              <a:gd name="connsiteX5918" fmla="*/ 8262553 w 9706874"/>
              <a:gd name="connsiteY5918" fmla="*/ 921727 h 3735869"/>
              <a:gd name="connsiteX5919" fmla="*/ 8267127 w 9706874"/>
              <a:gd name="connsiteY5919" fmla="*/ 922501 h 3735869"/>
              <a:gd name="connsiteX5920" fmla="*/ 8267841 w 9706874"/>
              <a:gd name="connsiteY5920" fmla="*/ 928424 h 3735869"/>
              <a:gd name="connsiteX5921" fmla="*/ 8262443 w 9706874"/>
              <a:gd name="connsiteY5921" fmla="*/ 922024 h 3735869"/>
              <a:gd name="connsiteX5922" fmla="*/ 8262334 w 9706874"/>
              <a:gd name="connsiteY5922" fmla="*/ 922314 h 3735869"/>
              <a:gd name="connsiteX5923" fmla="*/ 8262442 w 9706874"/>
              <a:gd name="connsiteY5923" fmla="*/ 922024 h 3735869"/>
              <a:gd name="connsiteX5924" fmla="*/ 8263368 w 9706874"/>
              <a:gd name="connsiteY5924" fmla="*/ 919533 h 3735869"/>
              <a:gd name="connsiteX5925" fmla="*/ 8262553 w 9706874"/>
              <a:gd name="connsiteY5925" fmla="*/ 921727 h 3735869"/>
              <a:gd name="connsiteX5926" fmla="*/ 8263002 w 9706874"/>
              <a:gd name="connsiteY5926" fmla="*/ 920518 h 3735869"/>
              <a:gd name="connsiteX5927" fmla="*/ 8263368 w 9706874"/>
              <a:gd name="connsiteY5927" fmla="*/ 919533 h 3735869"/>
              <a:gd name="connsiteX5928" fmla="*/ 7810256 w 9706874"/>
              <a:gd name="connsiteY5928" fmla="*/ 918222 h 3735869"/>
              <a:gd name="connsiteX5929" fmla="*/ 7797039 w 9706874"/>
              <a:gd name="connsiteY5929" fmla="*/ 930981 h 3735869"/>
              <a:gd name="connsiteX5930" fmla="*/ 7810256 w 9706874"/>
              <a:gd name="connsiteY5930" fmla="*/ 918222 h 3735869"/>
              <a:gd name="connsiteX5931" fmla="*/ 7649403 w 9706874"/>
              <a:gd name="connsiteY5931" fmla="*/ 916297 h 3735869"/>
              <a:gd name="connsiteX5932" fmla="*/ 7641588 w 9706874"/>
              <a:gd name="connsiteY5932" fmla="*/ 928397 h 3735869"/>
              <a:gd name="connsiteX5933" fmla="*/ 7649403 w 9706874"/>
              <a:gd name="connsiteY5933" fmla="*/ 916297 h 3735869"/>
              <a:gd name="connsiteX5934" fmla="*/ 8311069 w 9706874"/>
              <a:gd name="connsiteY5934" fmla="*/ 916297 h 3735869"/>
              <a:gd name="connsiteX5935" fmla="*/ 8330818 w 9706874"/>
              <a:gd name="connsiteY5935" fmla="*/ 926121 h 3735869"/>
              <a:gd name="connsiteX5936" fmla="*/ 8361850 w 9706874"/>
              <a:gd name="connsiteY5936" fmla="*/ 938401 h 3735869"/>
              <a:gd name="connsiteX5937" fmla="*/ 8392883 w 9706874"/>
              <a:gd name="connsiteY5937" fmla="*/ 953137 h 3735869"/>
              <a:gd name="connsiteX5938" fmla="*/ 8412161 w 9706874"/>
              <a:gd name="connsiteY5938" fmla="*/ 962552 h 3735869"/>
              <a:gd name="connsiteX5939" fmla="*/ 8412161 w 9706874"/>
              <a:gd name="connsiteY5939" fmla="*/ 974832 h 3735869"/>
              <a:gd name="connsiteX5940" fmla="*/ 8384419 w 9706874"/>
              <a:gd name="connsiteY5940" fmla="*/ 974831 h 3735869"/>
              <a:gd name="connsiteX5941" fmla="*/ 8361849 w 9706874"/>
              <a:gd name="connsiteY5941" fmla="*/ 960097 h 3735869"/>
              <a:gd name="connsiteX5942" fmla="*/ 8305426 w 9706874"/>
              <a:gd name="connsiteY5942" fmla="*/ 940857 h 3735869"/>
              <a:gd name="connsiteX5943" fmla="*/ 8311069 w 9706874"/>
              <a:gd name="connsiteY5943" fmla="*/ 916297 h 3735869"/>
              <a:gd name="connsiteX5944" fmla="*/ 917567 w 9706874"/>
              <a:gd name="connsiteY5944" fmla="*/ 914677 h 3735869"/>
              <a:gd name="connsiteX5945" fmla="*/ 998902 w 9706874"/>
              <a:gd name="connsiteY5945" fmla="*/ 938881 h 3735869"/>
              <a:gd name="connsiteX5946" fmla="*/ 1107932 w 9706874"/>
              <a:gd name="connsiteY5946" fmla="*/ 974837 h 3735869"/>
              <a:gd name="connsiteX5947" fmla="*/ 1038208 w 9706874"/>
              <a:gd name="connsiteY5947" fmla="*/ 962717 h 3735869"/>
              <a:gd name="connsiteX5948" fmla="*/ 889871 w 9706874"/>
              <a:gd name="connsiteY5948" fmla="*/ 917064 h 3735869"/>
              <a:gd name="connsiteX5949" fmla="*/ 917567 w 9706874"/>
              <a:gd name="connsiteY5949" fmla="*/ 914677 h 3735869"/>
              <a:gd name="connsiteX5950" fmla="*/ 6503776 w 9706874"/>
              <a:gd name="connsiteY5950" fmla="*/ 911887 h 3735869"/>
              <a:gd name="connsiteX5951" fmla="*/ 6455941 w 9706874"/>
              <a:gd name="connsiteY5951" fmla="*/ 914022 h 3735869"/>
              <a:gd name="connsiteX5952" fmla="*/ 6500346 w 9706874"/>
              <a:gd name="connsiteY5952" fmla="*/ 913287 h 3735869"/>
              <a:gd name="connsiteX5953" fmla="*/ 6503623 w 9706874"/>
              <a:gd name="connsiteY5953" fmla="*/ 913334 h 3735869"/>
              <a:gd name="connsiteX5954" fmla="*/ 6280327 w 9706874"/>
              <a:gd name="connsiteY5954" fmla="*/ 907022 h 3735869"/>
              <a:gd name="connsiteX5955" fmla="*/ 6243864 w 9706874"/>
              <a:gd name="connsiteY5955" fmla="*/ 914317 h 3735869"/>
              <a:gd name="connsiteX5956" fmla="*/ 6219432 w 9706874"/>
              <a:gd name="connsiteY5956" fmla="*/ 917935 h 3735869"/>
              <a:gd name="connsiteX5957" fmla="*/ 6291951 w 9706874"/>
              <a:gd name="connsiteY5957" fmla="*/ 916736 h 3735869"/>
              <a:gd name="connsiteX5958" fmla="*/ 6289792 w 9706874"/>
              <a:gd name="connsiteY5958" fmla="*/ 913709 h 3735869"/>
              <a:gd name="connsiteX5959" fmla="*/ 6280327 w 9706874"/>
              <a:gd name="connsiteY5959" fmla="*/ 907022 h 3735869"/>
              <a:gd name="connsiteX5960" fmla="*/ 7251997 w 9706874"/>
              <a:gd name="connsiteY5960" fmla="*/ 905379 h 3735869"/>
              <a:gd name="connsiteX5961" fmla="*/ 7259399 w 9706874"/>
              <a:gd name="connsiteY5961" fmla="*/ 917465 h 3735869"/>
              <a:gd name="connsiteX5962" fmla="*/ 7251997 w 9706874"/>
              <a:gd name="connsiteY5962" fmla="*/ 905379 h 3735869"/>
              <a:gd name="connsiteX5963" fmla="*/ 6595864 w 9706874"/>
              <a:gd name="connsiteY5963" fmla="*/ 904595 h 3735869"/>
              <a:gd name="connsiteX5964" fmla="*/ 6595867 w 9706874"/>
              <a:gd name="connsiteY5964" fmla="*/ 914666 h 3735869"/>
              <a:gd name="connsiteX5965" fmla="*/ 6623447 w 9706874"/>
              <a:gd name="connsiteY5965" fmla="*/ 915067 h 3735869"/>
              <a:gd name="connsiteX5966" fmla="*/ 6623446 w 9706874"/>
              <a:gd name="connsiteY5966" fmla="*/ 911888 h 3735869"/>
              <a:gd name="connsiteX5967" fmla="*/ 6612227 w 9706874"/>
              <a:gd name="connsiteY5967" fmla="*/ 911888 h 3735869"/>
              <a:gd name="connsiteX5968" fmla="*/ 6595864 w 9706874"/>
              <a:gd name="connsiteY5968" fmla="*/ 904595 h 3735869"/>
              <a:gd name="connsiteX5969" fmla="*/ 6369614 w 9706874"/>
              <a:gd name="connsiteY5969" fmla="*/ 902165 h 3735869"/>
              <a:gd name="connsiteX5970" fmla="*/ 6335954 w 9706874"/>
              <a:gd name="connsiteY5970" fmla="*/ 904595 h 3735869"/>
              <a:gd name="connsiteX5971" fmla="*/ 6313985 w 9706874"/>
              <a:gd name="connsiteY5971" fmla="*/ 904595 h 3735869"/>
              <a:gd name="connsiteX5972" fmla="*/ 6308375 w 9706874"/>
              <a:gd name="connsiteY5972" fmla="*/ 909608 h 3735869"/>
              <a:gd name="connsiteX5973" fmla="*/ 6307367 w 9706874"/>
              <a:gd name="connsiteY5973" fmla="*/ 916481 h 3735869"/>
              <a:gd name="connsiteX5974" fmla="*/ 6381245 w 9706874"/>
              <a:gd name="connsiteY5974" fmla="*/ 915258 h 3735869"/>
              <a:gd name="connsiteX5975" fmla="*/ 6380115 w 9706874"/>
              <a:gd name="connsiteY5975" fmla="*/ 909769 h 3735869"/>
              <a:gd name="connsiteX5976" fmla="*/ 6369614 w 9706874"/>
              <a:gd name="connsiteY5976" fmla="*/ 902165 h 3735869"/>
              <a:gd name="connsiteX5977" fmla="*/ 8832160 w 9706874"/>
              <a:gd name="connsiteY5977" fmla="*/ 902018 h 3735869"/>
              <a:gd name="connsiteX5978" fmla="*/ 8869847 w 9706874"/>
              <a:gd name="connsiteY5978" fmla="*/ 921248 h 3735869"/>
              <a:gd name="connsiteX5979" fmla="*/ 8820829 w 9706874"/>
              <a:gd name="connsiteY5979" fmla="*/ 909039 h 3735869"/>
              <a:gd name="connsiteX5980" fmla="*/ 8832160 w 9706874"/>
              <a:gd name="connsiteY5980" fmla="*/ 902018 h 3735869"/>
              <a:gd name="connsiteX5981" fmla="*/ 6684607 w 9706874"/>
              <a:gd name="connsiteY5981" fmla="*/ 898350 h 3735869"/>
              <a:gd name="connsiteX5982" fmla="*/ 6681413 w 9706874"/>
              <a:gd name="connsiteY5982" fmla="*/ 904898 h 3735869"/>
              <a:gd name="connsiteX5983" fmla="*/ 6671128 w 9706874"/>
              <a:gd name="connsiteY5983" fmla="*/ 911888 h 3735869"/>
              <a:gd name="connsiteX5984" fmla="*/ 6667968 w 9706874"/>
              <a:gd name="connsiteY5984" fmla="*/ 915538 h 3735869"/>
              <a:gd name="connsiteX5985" fmla="*/ 6801562 w 9706874"/>
              <a:gd name="connsiteY5985" fmla="*/ 916122 h 3735869"/>
              <a:gd name="connsiteX5986" fmla="*/ 6864905 w 9706874"/>
              <a:gd name="connsiteY5986" fmla="*/ 918147 h 3735869"/>
              <a:gd name="connsiteX5987" fmla="*/ 6894142 w 9706874"/>
              <a:gd name="connsiteY5987" fmla="*/ 927866 h 3735869"/>
              <a:gd name="connsiteX5988" fmla="*/ 6920719 w 9706874"/>
              <a:gd name="connsiteY5988" fmla="*/ 925435 h 3735869"/>
              <a:gd name="connsiteX5989" fmla="*/ 6949513 w 9706874"/>
              <a:gd name="connsiteY5989" fmla="*/ 940014 h 3735869"/>
              <a:gd name="connsiteX5990" fmla="*/ 6984063 w 9706874"/>
              <a:gd name="connsiteY5990" fmla="*/ 944874 h 3735869"/>
              <a:gd name="connsiteX5991" fmla="*/ 7034116 w 9706874"/>
              <a:gd name="connsiteY5991" fmla="*/ 959454 h 3735869"/>
              <a:gd name="connsiteX5992" fmla="*/ 6967946 w 9706874"/>
              <a:gd name="connsiteY5992" fmla="*/ 956114 h 3735869"/>
              <a:gd name="connsiteX5993" fmla="*/ 6965514 w 9706874"/>
              <a:gd name="connsiteY5993" fmla="*/ 974868 h 3735869"/>
              <a:gd name="connsiteX5994" fmla="*/ 6977070 w 9706874"/>
              <a:gd name="connsiteY5994" fmla="*/ 993998 h 3735869"/>
              <a:gd name="connsiteX5995" fmla="*/ 6993879 w 9706874"/>
              <a:gd name="connsiteY5995" fmla="*/ 962334 h 3735869"/>
              <a:gd name="connsiteX5996" fmla="*/ 6993879 w 9706874"/>
              <a:gd name="connsiteY5996" fmla="*/ 976514 h 3735869"/>
              <a:gd name="connsiteX5997" fmla="*/ 7002652 w 9706874"/>
              <a:gd name="connsiteY5997" fmla="*/ 975771 h 3735869"/>
              <a:gd name="connsiteX5998" fmla="*/ 7011282 w 9706874"/>
              <a:gd name="connsiteY5998" fmla="*/ 989166 h 3735869"/>
              <a:gd name="connsiteX5999" fmla="*/ 6996898 w 9706874"/>
              <a:gd name="connsiteY5999" fmla="*/ 990233 h 3735869"/>
              <a:gd name="connsiteX6000" fmla="*/ 6993878 w 9706874"/>
              <a:gd name="connsiteY6000" fmla="*/ 988607 h 3735869"/>
              <a:gd name="connsiteX6001" fmla="*/ 6993878 w 9706874"/>
              <a:gd name="connsiteY6001" fmla="*/ 996434 h 3735869"/>
              <a:gd name="connsiteX6002" fmla="*/ 7010688 w 9706874"/>
              <a:gd name="connsiteY6002" fmla="*/ 1001304 h 3735869"/>
              <a:gd name="connsiteX6003" fmla="*/ 7049442 w 9706874"/>
              <a:gd name="connsiteY6003" fmla="*/ 1015919 h 3735869"/>
              <a:gd name="connsiteX6004" fmla="*/ 6992478 w 9706874"/>
              <a:gd name="connsiteY6004" fmla="*/ 1007699 h 3735869"/>
              <a:gd name="connsiteX6005" fmla="*/ 6964706 w 9706874"/>
              <a:gd name="connsiteY6005" fmla="*/ 1004581 h 3735869"/>
              <a:gd name="connsiteX6006" fmla="*/ 6966510 w 9706874"/>
              <a:gd name="connsiteY6006" fmla="*/ 1005274 h 3735869"/>
              <a:gd name="connsiteX6007" fmla="*/ 7005327 w 9706874"/>
              <a:gd name="connsiteY6007" fmla="*/ 1017372 h 3735869"/>
              <a:gd name="connsiteX6008" fmla="*/ 7096687 w 9706874"/>
              <a:gd name="connsiteY6008" fmla="*/ 1032255 h 3735869"/>
              <a:gd name="connsiteX6009" fmla="*/ 7101316 w 9706874"/>
              <a:gd name="connsiteY6009" fmla="*/ 1033083 h 3735869"/>
              <a:gd name="connsiteX6010" fmla="*/ 7097039 w 9706874"/>
              <a:gd name="connsiteY6010" fmla="*/ 1018823 h 3735869"/>
              <a:gd name="connsiteX6011" fmla="*/ 7098782 w 9706874"/>
              <a:gd name="connsiteY6011" fmla="*/ 1001865 h 3735869"/>
              <a:gd name="connsiteX6012" fmla="*/ 7102962 w 9706874"/>
              <a:gd name="connsiteY6012" fmla="*/ 998994 h 3735869"/>
              <a:gd name="connsiteX6013" fmla="*/ 7113294 w 9706874"/>
              <a:gd name="connsiteY6013" fmla="*/ 1001033 h 3735869"/>
              <a:gd name="connsiteX6014" fmla="*/ 7113295 w 9706874"/>
              <a:gd name="connsiteY6014" fmla="*/ 998259 h 3735869"/>
              <a:gd name="connsiteX6015" fmla="*/ 7139286 w 9706874"/>
              <a:gd name="connsiteY6015" fmla="*/ 998260 h 3735869"/>
              <a:gd name="connsiteX6016" fmla="*/ 7157786 w 9706874"/>
              <a:gd name="connsiteY6016" fmla="*/ 998259 h 3735869"/>
              <a:gd name="connsiteX6017" fmla="*/ 7157786 w 9706874"/>
              <a:gd name="connsiteY6017" fmla="*/ 1000232 h 3735869"/>
              <a:gd name="connsiteX6018" fmla="*/ 7162833 w 9706874"/>
              <a:gd name="connsiteY6018" fmla="*/ 996676 h 3735869"/>
              <a:gd name="connsiteX6019" fmla="*/ 7154451 w 9706874"/>
              <a:gd name="connsiteY6019" fmla="*/ 1021273 h 3735869"/>
              <a:gd name="connsiteX6020" fmla="*/ 7150321 w 9706874"/>
              <a:gd name="connsiteY6020" fmla="*/ 1010358 h 3735869"/>
              <a:gd name="connsiteX6021" fmla="*/ 7128711 w 9706874"/>
              <a:gd name="connsiteY6021" fmla="*/ 1010360 h 3735869"/>
              <a:gd name="connsiteX6022" fmla="*/ 7126394 w 9706874"/>
              <a:gd name="connsiteY6022" fmla="*/ 1010359 h 3735869"/>
              <a:gd name="connsiteX6023" fmla="*/ 7140152 w 9706874"/>
              <a:gd name="connsiteY6023" fmla="*/ 1033931 h 3735869"/>
              <a:gd name="connsiteX6024" fmla="*/ 7120397 w 9706874"/>
              <a:gd name="connsiteY6024" fmla="*/ 1036498 h 3735869"/>
              <a:gd name="connsiteX6025" fmla="*/ 7147441 w 9706874"/>
              <a:gd name="connsiteY6025" fmla="*/ 1041337 h 3735869"/>
              <a:gd name="connsiteX6026" fmla="*/ 7148757 w 9706874"/>
              <a:gd name="connsiteY6026" fmla="*/ 1034848 h 3735869"/>
              <a:gd name="connsiteX6027" fmla="*/ 7154617 w 9706874"/>
              <a:gd name="connsiteY6027" fmla="*/ 1032400 h 3735869"/>
              <a:gd name="connsiteX6028" fmla="*/ 7152665 w 9706874"/>
              <a:gd name="connsiteY6028" fmla="*/ 1041100 h 3735869"/>
              <a:gd name="connsiteX6029" fmla="*/ 7151114 w 9706874"/>
              <a:gd name="connsiteY6029" fmla="*/ 1041996 h 3735869"/>
              <a:gd name="connsiteX6030" fmla="*/ 7190041 w 9706874"/>
              <a:gd name="connsiteY6030" fmla="*/ 1048961 h 3735869"/>
              <a:gd name="connsiteX6031" fmla="*/ 7235221 w 9706874"/>
              <a:gd name="connsiteY6031" fmla="*/ 1057465 h 3735869"/>
              <a:gd name="connsiteX6032" fmla="*/ 7270548 w 9706874"/>
              <a:gd name="connsiteY6032" fmla="*/ 1064115 h 3735869"/>
              <a:gd name="connsiteX6033" fmla="*/ 7229270 w 9706874"/>
              <a:gd name="connsiteY6033" fmla="*/ 1050263 h 3735869"/>
              <a:gd name="connsiteX6034" fmla="*/ 7277225 w 9706874"/>
              <a:gd name="connsiteY6034" fmla="*/ 1054004 h 3735869"/>
              <a:gd name="connsiteX6035" fmla="*/ 7309421 w 9706874"/>
              <a:gd name="connsiteY6035" fmla="*/ 1056428 h 3735869"/>
              <a:gd name="connsiteX6036" fmla="*/ 7312655 w 9706874"/>
              <a:gd name="connsiteY6036" fmla="*/ 1051551 h 3735869"/>
              <a:gd name="connsiteX6037" fmla="*/ 7291068 w 9706874"/>
              <a:gd name="connsiteY6037" fmla="*/ 1039343 h 3735869"/>
              <a:gd name="connsiteX6038" fmla="*/ 7305623 w 9706874"/>
              <a:gd name="connsiteY6038" fmla="*/ 1040527 h 3735869"/>
              <a:gd name="connsiteX6039" fmla="*/ 7316772 w 9706874"/>
              <a:gd name="connsiteY6039" fmla="*/ 1019897 h 3735869"/>
              <a:gd name="connsiteX6040" fmla="*/ 7352507 w 9706874"/>
              <a:gd name="connsiteY6040" fmla="*/ 1044486 h 3735869"/>
              <a:gd name="connsiteX6041" fmla="*/ 7329952 w 9706874"/>
              <a:gd name="connsiteY6041" fmla="*/ 1044487 h 3735869"/>
              <a:gd name="connsiteX6042" fmla="*/ 7353133 w 9706874"/>
              <a:gd name="connsiteY6042" fmla="*/ 1051552 h 3735869"/>
              <a:gd name="connsiteX6043" fmla="*/ 7338628 w 9706874"/>
              <a:gd name="connsiteY6043" fmla="*/ 1057962 h 3735869"/>
              <a:gd name="connsiteX6044" fmla="*/ 7337740 w 9706874"/>
              <a:gd name="connsiteY6044" fmla="*/ 1058547 h 3735869"/>
              <a:gd name="connsiteX6045" fmla="*/ 7352167 w 9706874"/>
              <a:gd name="connsiteY6045" fmla="*/ 1059619 h 3735869"/>
              <a:gd name="connsiteX6046" fmla="*/ 7368989 w 9706874"/>
              <a:gd name="connsiteY6046" fmla="*/ 1080212 h 3735869"/>
              <a:gd name="connsiteX6047" fmla="*/ 7343662 w 9706874"/>
              <a:gd name="connsiteY6047" fmla="*/ 1080211 h 3735869"/>
              <a:gd name="connsiteX6048" fmla="*/ 7338270 w 9706874"/>
              <a:gd name="connsiteY6048" fmla="*/ 1084398 h 3735869"/>
              <a:gd name="connsiteX6049" fmla="*/ 7335778 w 9706874"/>
              <a:gd name="connsiteY6049" fmla="*/ 1092293 h 3735869"/>
              <a:gd name="connsiteX6050" fmla="*/ 7565675 w 9706874"/>
              <a:gd name="connsiteY6050" fmla="*/ 1152635 h 3735869"/>
              <a:gd name="connsiteX6051" fmla="*/ 7676860 w 9706874"/>
              <a:gd name="connsiteY6051" fmla="*/ 1186654 h 3735869"/>
              <a:gd name="connsiteX6052" fmla="*/ 7726916 w 9706874"/>
              <a:gd name="connsiteY6052" fmla="*/ 1206093 h 3735869"/>
              <a:gd name="connsiteX6053" fmla="*/ 7740205 w 9706874"/>
              <a:gd name="connsiteY6053" fmla="*/ 1232416 h 3735869"/>
              <a:gd name="connsiteX6054" fmla="*/ 7748179 w 9706874"/>
              <a:gd name="connsiteY6054" fmla="*/ 1206093 h 3735869"/>
              <a:gd name="connsiteX6055" fmla="*/ 7756153 w 9706874"/>
              <a:gd name="connsiteY6055" fmla="*/ 1184223 h 3735869"/>
              <a:gd name="connsiteX6056" fmla="*/ 7829793 w 9706874"/>
              <a:gd name="connsiteY6056" fmla="*/ 1190906 h 3735869"/>
              <a:gd name="connsiteX6057" fmla="*/ 7893645 w 9706874"/>
              <a:gd name="connsiteY6057" fmla="*/ 1206606 h 3735869"/>
              <a:gd name="connsiteX6058" fmla="*/ 7893955 w 9706874"/>
              <a:gd name="connsiteY6058" fmla="*/ 1193976 h 3735869"/>
              <a:gd name="connsiteX6059" fmla="*/ 8005681 w 9706874"/>
              <a:gd name="connsiteY6059" fmla="*/ 1203695 h 3735869"/>
              <a:gd name="connsiteX6060" fmla="*/ 7950584 w 9706874"/>
              <a:gd name="connsiteY6060" fmla="*/ 1191764 h 3735869"/>
              <a:gd name="connsiteX6061" fmla="*/ 7950921 w 9706874"/>
              <a:gd name="connsiteY6061" fmla="*/ 1196123 h 3735869"/>
              <a:gd name="connsiteX6062" fmla="*/ 7946184 w 9706874"/>
              <a:gd name="connsiteY6062" fmla="*/ 1192795 h 3735869"/>
              <a:gd name="connsiteX6063" fmla="*/ 7946048 w 9706874"/>
              <a:gd name="connsiteY6063" fmla="*/ 1191040 h 3735869"/>
              <a:gd name="connsiteX6064" fmla="*/ 7932988 w 9706874"/>
              <a:gd name="connsiteY6064" fmla="*/ 1189166 h 3735869"/>
              <a:gd name="connsiteX6065" fmla="*/ 7916392 w 9706874"/>
              <a:gd name="connsiteY6065" fmla="*/ 1184660 h 3735869"/>
              <a:gd name="connsiteX6066" fmla="*/ 7907980 w 9706874"/>
              <a:gd name="connsiteY6066" fmla="*/ 1162791 h 3735869"/>
              <a:gd name="connsiteX6067" fmla="*/ 7893953 w 9706874"/>
              <a:gd name="connsiteY6067" fmla="*/ 1150641 h 3735869"/>
              <a:gd name="connsiteX6068" fmla="*/ 7851881 w 9706874"/>
              <a:gd name="connsiteY6068" fmla="*/ 1143349 h 3735869"/>
              <a:gd name="connsiteX6069" fmla="*/ 7701352 w 9706874"/>
              <a:gd name="connsiteY6069" fmla="*/ 1104875 h 3735869"/>
              <a:gd name="connsiteX6070" fmla="*/ 7498676 w 9706874"/>
              <a:gd name="connsiteY6070" fmla="*/ 1049174 h 3735869"/>
              <a:gd name="connsiteX6071" fmla="*/ 7466070 w 9706874"/>
              <a:gd name="connsiteY6071" fmla="*/ 1041616 h 3735869"/>
              <a:gd name="connsiteX6072" fmla="*/ 7452468 w 9706874"/>
              <a:gd name="connsiteY6072" fmla="*/ 1038936 h 3735869"/>
              <a:gd name="connsiteX6073" fmla="*/ 7440496 w 9706874"/>
              <a:gd name="connsiteY6073" fmla="*/ 1037796 h 3735869"/>
              <a:gd name="connsiteX6074" fmla="*/ 7425070 w 9706874"/>
              <a:gd name="connsiteY6074" fmla="*/ 1034811 h 3735869"/>
              <a:gd name="connsiteX6075" fmla="*/ 7416654 w 9706874"/>
              <a:gd name="connsiteY6075" fmla="*/ 1027520 h 3735869"/>
              <a:gd name="connsiteX6076" fmla="*/ 7416655 w 9706874"/>
              <a:gd name="connsiteY6076" fmla="*/ 1021932 h 3735869"/>
              <a:gd name="connsiteX6077" fmla="*/ 7393418 w 9706874"/>
              <a:gd name="connsiteY6077" fmla="*/ 1014850 h 3735869"/>
              <a:gd name="connsiteX6078" fmla="*/ 7401394 w 9706874"/>
              <a:gd name="connsiteY6078" fmla="*/ 1002695 h 3735869"/>
              <a:gd name="connsiteX6079" fmla="*/ 7400727 w 9706874"/>
              <a:gd name="connsiteY6079" fmla="*/ 1002658 h 3735869"/>
              <a:gd name="connsiteX6080" fmla="*/ 7383462 w 9706874"/>
              <a:gd name="connsiteY6080" fmla="*/ 1003219 h 3735869"/>
              <a:gd name="connsiteX6081" fmla="*/ 7372113 w 9706874"/>
              <a:gd name="connsiteY6081" fmla="*/ 1001112 h 3735869"/>
              <a:gd name="connsiteX6082" fmla="*/ 7311433 w 9706874"/>
              <a:gd name="connsiteY6082" fmla="*/ 997832 h 3735869"/>
              <a:gd name="connsiteX6083" fmla="*/ 7312646 w 9706874"/>
              <a:gd name="connsiteY6083" fmla="*/ 990243 h 3735869"/>
              <a:gd name="connsiteX6084" fmla="*/ 7263322 w 9706874"/>
              <a:gd name="connsiteY6084" fmla="*/ 981350 h 3735869"/>
              <a:gd name="connsiteX6085" fmla="*/ 7262482 w 9706874"/>
              <a:gd name="connsiteY6085" fmla="*/ 981221 h 3735869"/>
              <a:gd name="connsiteX6086" fmla="*/ 7253380 w 9706874"/>
              <a:gd name="connsiteY6086" fmla="*/ 981220 h 3735869"/>
              <a:gd name="connsiteX6087" fmla="*/ 7261358 w 9706874"/>
              <a:gd name="connsiteY6087" fmla="*/ 993375 h 3735869"/>
              <a:gd name="connsiteX6088" fmla="*/ 7221472 w 9706874"/>
              <a:gd name="connsiteY6088" fmla="*/ 997832 h 3735869"/>
              <a:gd name="connsiteX6089" fmla="*/ 7221472 w 9706874"/>
              <a:gd name="connsiteY6089" fmla="*/ 976359 h 3735869"/>
              <a:gd name="connsiteX6090" fmla="*/ 7237424 w 9706874"/>
              <a:gd name="connsiteY6090" fmla="*/ 986082 h 3735869"/>
              <a:gd name="connsiteX6091" fmla="*/ 7240439 w 9706874"/>
              <a:gd name="connsiteY6091" fmla="*/ 977816 h 3735869"/>
              <a:gd name="connsiteX6092" fmla="*/ 7202156 w 9706874"/>
              <a:gd name="connsiteY6092" fmla="*/ 971903 h 3735869"/>
              <a:gd name="connsiteX6093" fmla="*/ 7203747 w 9706874"/>
              <a:gd name="connsiteY6093" fmla="*/ 974838 h 3735869"/>
              <a:gd name="connsiteX6094" fmla="*/ 7213496 w 9706874"/>
              <a:gd name="connsiteY6094" fmla="*/ 976358 h 3735869"/>
              <a:gd name="connsiteX6095" fmla="*/ 7197984 w 9706874"/>
              <a:gd name="connsiteY6095" fmla="*/ 988512 h 3735869"/>
              <a:gd name="connsiteX6096" fmla="*/ 7195308 w 9706874"/>
              <a:gd name="connsiteY6096" fmla="*/ 986601 h 3735869"/>
              <a:gd name="connsiteX6097" fmla="*/ 7193895 w 9706874"/>
              <a:gd name="connsiteY6097" fmla="*/ 992946 h 3735869"/>
              <a:gd name="connsiteX6098" fmla="*/ 7188035 w 9706874"/>
              <a:gd name="connsiteY6098" fmla="*/ 996272 h 3735869"/>
              <a:gd name="connsiteX6099" fmla="*/ 7189990 w 9706874"/>
              <a:gd name="connsiteY6099" fmla="*/ 987500 h 3735869"/>
              <a:gd name="connsiteX6100" fmla="*/ 7193653 w 9706874"/>
              <a:gd name="connsiteY6100" fmla="*/ 985418 h 3735869"/>
              <a:gd name="connsiteX6101" fmla="*/ 7187351 w 9706874"/>
              <a:gd name="connsiteY6101" fmla="*/ 980917 h 3735869"/>
              <a:gd name="connsiteX6102" fmla="*/ 7185506 w 9706874"/>
              <a:gd name="connsiteY6102" fmla="*/ 969332 h 3735869"/>
              <a:gd name="connsiteX6103" fmla="*/ 7181044 w 9706874"/>
              <a:gd name="connsiteY6103" fmla="*/ 968642 h 3735869"/>
              <a:gd name="connsiteX6104" fmla="*/ 7098768 w 9706874"/>
              <a:gd name="connsiteY6104" fmla="*/ 952595 h 3735869"/>
              <a:gd name="connsiteX6105" fmla="*/ 7083340 w 9706874"/>
              <a:gd name="connsiteY6105" fmla="*/ 944090 h 3735869"/>
              <a:gd name="connsiteX6106" fmla="*/ 7071434 w 9706874"/>
              <a:gd name="connsiteY6106" fmla="*/ 937526 h 3735869"/>
              <a:gd name="connsiteX6107" fmla="*/ 7044100 w 9706874"/>
              <a:gd name="connsiteY6107" fmla="*/ 933208 h 3735869"/>
              <a:gd name="connsiteX6108" fmla="*/ 6901515 w 9706874"/>
              <a:gd name="connsiteY6108" fmla="*/ 920445 h 3735869"/>
              <a:gd name="connsiteX6109" fmla="*/ 6879829 w 9706874"/>
              <a:gd name="connsiteY6109" fmla="*/ 912580 h 3735869"/>
              <a:gd name="connsiteX6110" fmla="*/ 6877840 w 9706874"/>
              <a:gd name="connsiteY6110" fmla="*/ 912199 h 3735869"/>
              <a:gd name="connsiteX6111" fmla="*/ 6882307 w 9706874"/>
              <a:gd name="connsiteY6111" fmla="*/ 917822 h 3735869"/>
              <a:gd name="connsiteX6112" fmla="*/ 6876328 w 9706874"/>
              <a:gd name="connsiteY6112" fmla="*/ 918813 h 3735869"/>
              <a:gd name="connsiteX6113" fmla="*/ 6876628 w 9706874"/>
              <a:gd name="connsiteY6113" fmla="*/ 911965 h 3735869"/>
              <a:gd name="connsiteX6114" fmla="*/ 6872269 w 9706874"/>
              <a:gd name="connsiteY6114" fmla="*/ 911124 h 3735869"/>
              <a:gd name="connsiteX6115" fmla="*/ 6835485 w 9706874"/>
              <a:gd name="connsiteY6115" fmla="*/ 908695 h 3735869"/>
              <a:gd name="connsiteX6116" fmla="*/ 6766797 w 9706874"/>
              <a:gd name="connsiteY6116" fmla="*/ 903832 h 3735869"/>
              <a:gd name="connsiteX6117" fmla="*/ 6714307 w 9706874"/>
              <a:gd name="connsiteY6117" fmla="*/ 900331 h 3735869"/>
              <a:gd name="connsiteX6118" fmla="*/ 6703558 w 9706874"/>
              <a:gd name="connsiteY6118" fmla="*/ 903406 h 3735869"/>
              <a:gd name="connsiteX6119" fmla="*/ 6703559 w 9706874"/>
              <a:gd name="connsiteY6119" fmla="*/ 899614 h 3735869"/>
              <a:gd name="connsiteX6120" fmla="*/ 7709129 w 9706874"/>
              <a:gd name="connsiteY6120" fmla="*/ 894663 h 3735869"/>
              <a:gd name="connsiteX6121" fmla="*/ 7780967 w 9706874"/>
              <a:gd name="connsiteY6121" fmla="*/ 912109 h 3735869"/>
              <a:gd name="connsiteX6122" fmla="*/ 7709129 w 9706874"/>
              <a:gd name="connsiteY6122" fmla="*/ 894663 h 3735869"/>
              <a:gd name="connsiteX6123" fmla="*/ 7938691 w 9706874"/>
              <a:gd name="connsiteY6123" fmla="*/ 893077 h 3735869"/>
              <a:gd name="connsiteX6124" fmla="*/ 7952433 w 9706874"/>
              <a:gd name="connsiteY6124" fmla="*/ 905175 h 3735869"/>
              <a:gd name="connsiteX6125" fmla="*/ 7936400 w 9706874"/>
              <a:gd name="connsiteY6125" fmla="*/ 897916 h 3735869"/>
              <a:gd name="connsiteX6126" fmla="*/ 7938691 w 9706874"/>
              <a:gd name="connsiteY6126" fmla="*/ 893077 h 3735869"/>
              <a:gd name="connsiteX6127" fmla="*/ 8611678 w 9706874"/>
              <a:gd name="connsiteY6127" fmla="*/ 891976 h 3735869"/>
              <a:gd name="connsiteX6128" fmla="*/ 8617994 w 9706874"/>
              <a:gd name="connsiteY6128" fmla="*/ 911620 h 3735869"/>
              <a:gd name="connsiteX6129" fmla="*/ 8648866 w 9706874"/>
              <a:gd name="connsiteY6129" fmla="*/ 940768 h 3735869"/>
              <a:gd name="connsiteX6130" fmla="*/ 8634832 w 9706874"/>
              <a:gd name="connsiteY6130" fmla="*/ 950485 h 3735869"/>
              <a:gd name="connsiteX6131" fmla="*/ 8648866 w 9706874"/>
              <a:gd name="connsiteY6131" fmla="*/ 957772 h 3735869"/>
              <a:gd name="connsiteX6132" fmla="*/ 8654009 w 9706874"/>
              <a:gd name="connsiteY6132" fmla="*/ 959798 h 3735869"/>
              <a:gd name="connsiteX6133" fmla="*/ 8704529 w 9706874"/>
              <a:gd name="connsiteY6133" fmla="*/ 950486 h 3735869"/>
              <a:gd name="connsiteX6134" fmla="*/ 8712127 w 9706874"/>
              <a:gd name="connsiteY6134" fmla="*/ 953373 h 3735869"/>
              <a:gd name="connsiteX6135" fmla="*/ 8709503 w 9706874"/>
              <a:gd name="connsiteY6135" fmla="*/ 949716 h 3735869"/>
              <a:gd name="connsiteX6136" fmla="*/ 8714708 w 9706874"/>
              <a:gd name="connsiteY6136" fmla="*/ 944875 h 3735869"/>
              <a:gd name="connsiteX6137" fmla="*/ 8716664 w 9706874"/>
              <a:gd name="connsiteY6137" fmla="*/ 950925 h 3735869"/>
              <a:gd name="connsiteX6138" fmla="*/ 8715464 w 9706874"/>
              <a:gd name="connsiteY6138" fmla="*/ 954642 h 3735869"/>
              <a:gd name="connsiteX6139" fmla="*/ 8718912 w 9706874"/>
              <a:gd name="connsiteY6139" fmla="*/ 955952 h 3735869"/>
              <a:gd name="connsiteX6140" fmla="*/ 8735400 w 9706874"/>
              <a:gd name="connsiteY6140" fmla="*/ 965059 h 3735869"/>
              <a:gd name="connsiteX6141" fmla="*/ 8754579 w 9706874"/>
              <a:gd name="connsiteY6141" fmla="*/ 969514 h 3735869"/>
              <a:gd name="connsiteX6142" fmla="*/ 8805097 w 9706874"/>
              <a:gd name="connsiteY6142" fmla="*/ 988948 h 3735869"/>
              <a:gd name="connsiteX6143" fmla="*/ 8760190 w 9706874"/>
              <a:gd name="connsiteY6143" fmla="*/ 1020526 h 3735869"/>
              <a:gd name="connsiteX6144" fmla="*/ 8860760 w 9706874"/>
              <a:gd name="connsiteY6144" fmla="*/ 1095427 h 3735869"/>
              <a:gd name="connsiteX6145" fmla="*/ 8914084 w 9706874"/>
              <a:gd name="connsiteY6145" fmla="*/ 1133889 h 3735869"/>
              <a:gd name="connsiteX6146" fmla="*/ 8952909 w 9706874"/>
              <a:gd name="connsiteY6146" fmla="*/ 1153322 h 3735869"/>
              <a:gd name="connsiteX6147" fmla="*/ 8938874 w 9706874"/>
              <a:gd name="connsiteY6147" fmla="*/ 1112432 h 3735869"/>
              <a:gd name="connsiteX6148" fmla="*/ 8969747 w 9706874"/>
              <a:gd name="connsiteY6148" fmla="*/ 1100286 h 3735869"/>
              <a:gd name="connsiteX6149" fmla="*/ 8969747 w 9706874"/>
              <a:gd name="connsiteY6149" fmla="*/ 1136319 h 3735869"/>
              <a:gd name="connsiteX6150" fmla="*/ 8992200 w 9706874"/>
              <a:gd name="connsiteY6150" fmla="*/ 1121744 h 3735869"/>
              <a:gd name="connsiteX6151" fmla="*/ 9028218 w 9706874"/>
              <a:gd name="connsiteY6151" fmla="*/ 1141176 h 3735869"/>
              <a:gd name="connsiteX6152" fmla="*/ 9024073 w 9706874"/>
              <a:gd name="connsiteY6152" fmla="*/ 1159832 h 3735869"/>
              <a:gd name="connsiteX6153" fmla="*/ 9027781 w 9706874"/>
              <a:gd name="connsiteY6153" fmla="*/ 1164658 h 3735869"/>
              <a:gd name="connsiteX6154" fmla="*/ 9033656 w 9706874"/>
              <a:gd name="connsiteY6154" fmla="*/ 1172302 h 3735869"/>
              <a:gd name="connsiteX6155" fmla="*/ 9053477 w 9706874"/>
              <a:gd name="connsiteY6155" fmla="*/ 1158182 h 3735869"/>
              <a:gd name="connsiteX6156" fmla="*/ 9028218 w 9706874"/>
              <a:gd name="connsiteY6156" fmla="*/ 1153322 h 3735869"/>
              <a:gd name="connsiteX6157" fmla="*/ 9087154 w 9706874"/>
              <a:gd name="connsiteY6157" fmla="*/ 1165468 h 3735869"/>
              <a:gd name="connsiteX6158" fmla="*/ 9067509 w 9706874"/>
              <a:gd name="connsiteY6158" fmla="*/ 1182473 h 3735869"/>
              <a:gd name="connsiteX6159" fmla="*/ 9101187 w 9706874"/>
              <a:gd name="connsiteY6159" fmla="*/ 1216075 h 3735869"/>
              <a:gd name="connsiteX6160" fmla="*/ 9142817 w 9706874"/>
              <a:gd name="connsiteY6160" fmla="*/ 1247655 h 3735869"/>
              <a:gd name="connsiteX6161" fmla="*/ 9257421 w 9706874"/>
              <a:gd name="connsiteY6161" fmla="*/ 1293404 h 3735869"/>
              <a:gd name="connsiteX6162" fmla="*/ 9249000 w 9706874"/>
              <a:gd name="connsiteY6162" fmla="*/ 1320125 h 3735869"/>
              <a:gd name="connsiteX6163" fmla="*/ 9229355 w 9706874"/>
              <a:gd name="connsiteY6163" fmla="*/ 1329842 h 3735869"/>
              <a:gd name="connsiteX6164" fmla="*/ 9234968 w 9706874"/>
              <a:gd name="connsiteY6164" fmla="*/ 1339559 h 3735869"/>
              <a:gd name="connsiteX6165" fmla="*/ 9229354 w 9706874"/>
              <a:gd name="connsiteY6165" fmla="*/ 1344416 h 3735869"/>
              <a:gd name="connsiteX6166" fmla="*/ 9230004 w 9706874"/>
              <a:gd name="connsiteY6166" fmla="*/ 1353786 h 3735869"/>
              <a:gd name="connsiteX6167" fmla="*/ 9230056 w 9706874"/>
              <a:gd name="connsiteY6167" fmla="*/ 1354538 h 3735869"/>
              <a:gd name="connsiteX6168" fmla="*/ 9234968 w 9706874"/>
              <a:gd name="connsiteY6168" fmla="*/ 1361018 h 3735869"/>
              <a:gd name="connsiteX6169" fmla="*/ 9215321 w 9706874"/>
              <a:gd name="connsiteY6169" fmla="*/ 1373161 h 3735869"/>
              <a:gd name="connsiteX6170" fmla="*/ 9209709 w 9706874"/>
              <a:gd name="connsiteY6170" fmla="*/ 1348872 h 3735869"/>
              <a:gd name="connsiteX6171" fmla="*/ 9212514 w 9706874"/>
              <a:gd name="connsiteY6171" fmla="*/ 1341988 h 3735869"/>
              <a:gd name="connsiteX6172" fmla="*/ 9206902 w 9706874"/>
              <a:gd name="connsiteY6172" fmla="*/ 1339559 h 3735869"/>
              <a:gd name="connsiteX6173" fmla="*/ 9176497 w 9706874"/>
              <a:gd name="connsiteY6173" fmla="*/ 1332270 h 3735869"/>
              <a:gd name="connsiteX6174" fmla="*/ 9078736 w 9706874"/>
              <a:gd name="connsiteY6174" fmla="*/ 1269107 h 3735869"/>
              <a:gd name="connsiteX6175" fmla="*/ 8975361 w 9706874"/>
              <a:gd name="connsiteY6175" fmla="*/ 1203930 h 3735869"/>
              <a:gd name="connsiteX6176" fmla="*/ 8928116 w 9706874"/>
              <a:gd name="connsiteY6176" fmla="*/ 1175184 h 3735869"/>
              <a:gd name="connsiteX6177" fmla="*/ 8902859 w 9706874"/>
              <a:gd name="connsiteY6177" fmla="*/ 1163038 h 3735869"/>
              <a:gd name="connsiteX6178" fmla="*/ 8897245 w 9706874"/>
              <a:gd name="connsiteY6178" fmla="*/ 1141177 h 3735869"/>
              <a:gd name="connsiteX6179" fmla="*/ 8857954 w 9706874"/>
              <a:gd name="connsiteY6179" fmla="*/ 1114456 h 3735869"/>
              <a:gd name="connsiteX6180" fmla="*/ 8813516 w 9706874"/>
              <a:gd name="connsiteY6180" fmla="*/ 1092998 h 3735869"/>
              <a:gd name="connsiteX6181" fmla="*/ 8707334 w 9706874"/>
              <a:gd name="connsiteY6181" fmla="*/ 1037126 h 3735869"/>
              <a:gd name="connsiteX6182" fmla="*/ 8612378 w 9706874"/>
              <a:gd name="connsiteY6182" fmla="*/ 981661 h 3735869"/>
              <a:gd name="connsiteX6183" fmla="*/ 8592734 w 9706874"/>
              <a:gd name="connsiteY6183" fmla="*/ 955345 h 3735869"/>
              <a:gd name="connsiteX6184" fmla="*/ 8609573 w 9706874"/>
              <a:gd name="connsiteY6184" fmla="*/ 940768 h 3735869"/>
              <a:gd name="connsiteX6185" fmla="*/ 8592734 w 9706874"/>
              <a:gd name="connsiteY6185" fmla="*/ 933481 h 3735869"/>
              <a:gd name="connsiteX6186" fmla="*/ 8609573 w 9706874"/>
              <a:gd name="connsiteY6186" fmla="*/ 928622 h 3735869"/>
              <a:gd name="connsiteX6187" fmla="*/ 8606766 w 9706874"/>
              <a:gd name="connsiteY6187" fmla="*/ 892185 h 3735869"/>
              <a:gd name="connsiteX6188" fmla="*/ 8611678 w 9706874"/>
              <a:gd name="connsiteY6188" fmla="*/ 891976 h 3735869"/>
              <a:gd name="connsiteX6189" fmla="*/ 7400204 w 9706874"/>
              <a:gd name="connsiteY6189" fmla="*/ 889526 h 3735869"/>
              <a:gd name="connsiteX6190" fmla="*/ 7416407 w 9706874"/>
              <a:gd name="connsiteY6190" fmla="*/ 904723 h 3735869"/>
              <a:gd name="connsiteX6191" fmla="*/ 7377703 w 9706874"/>
              <a:gd name="connsiteY6191" fmla="*/ 892444 h 3735869"/>
              <a:gd name="connsiteX6192" fmla="*/ 7400204 w 9706874"/>
              <a:gd name="connsiteY6192" fmla="*/ 889526 h 3735869"/>
              <a:gd name="connsiteX6193" fmla="*/ 8548336 w 9706874"/>
              <a:gd name="connsiteY6193" fmla="*/ 888806 h 3735869"/>
              <a:gd name="connsiteX6194" fmla="*/ 8593579 w 9706874"/>
              <a:gd name="connsiteY6194" fmla="*/ 908747 h 3735869"/>
              <a:gd name="connsiteX6195" fmla="*/ 8534266 w 9706874"/>
              <a:gd name="connsiteY6195" fmla="*/ 896626 h 3735869"/>
              <a:gd name="connsiteX6196" fmla="*/ 8548336 w 9706874"/>
              <a:gd name="connsiteY6196" fmla="*/ 888806 h 3735869"/>
              <a:gd name="connsiteX6197" fmla="*/ 6833103 w 9706874"/>
              <a:gd name="connsiteY6197" fmla="*/ 885524 h 3735869"/>
              <a:gd name="connsiteX6198" fmla="*/ 6832828 w 9706874"/>
              <a:gd name="connsiteY6198" fmla="*/ 886815 h 3735869"/>
              <a:gd name="connsiteX6199" fmla="*/ 6841901 w 9706874"/>
              <a:gd name="connsiteY6199" fmla="*/ 887446 h 3735869"/>
              <a:gd name="connsiteX6200" fmla="*/ 8594764 w 9706874"/>
              <a:gd name="connsiteY6200" fmla="*/ 885319 h 3735869"/>
              <a:gd name="connsiteX6201" fmla="*/ 8599760 w 9706874"/>
              <a:gd name="connsiteY6201" fmla="*/ 886777 h 3735869"/>
              <a:gd name="connsiteX6202" fmla="*/ 8594052 w 9706874"/>
              <a:gd name="connsiteY6202" fmla="*/ 890914 h 3735869"/>
              <a:gd name="connsiteX6203" fmla="*/ 8594764 w 9706874"/>
              <a:gd name="connsiteY6203" fmla="*/ 885319 h 3735869"/>
              <a:gd name="connsiteX6204" fmla="*/ 7930927 w 9706874"/>
              <a:gd name="connsiteY6204" fmla="*/ 885319 h 3735869"/>
              <a:gd name="connsiteX6205" fmla="*/ 7935923 w 9706874"/>
              <a:gd name="connsiteY6205" fmla="*/ 886777 h 3735869"/>
              <a:gd name="connsiteX6206" fmla="*/ 7930213 w 9706874"/>
              <a:gd name="connsiteY6206" fmla="*/ 890914 h 3735869"/>
              <a:gd name="connsiteX6207" fmla="*/ 7930927 w 9706874"/>
              <a:gd name="connsiteY6207" fmla="*/ 885319 h 3735869"/>
              <a:gd name="connsiteX6208" fmla="*/ 7688083 w 9706874"/>
              <a:gd name="connsiteY6208" fmla="*/ 884310 h 3735869"/>
              <a:gd name="connsiteX6209" fmla="*/ 7702106 w 9706874"/>
              <a:gd name="connsiteY6209" fmla="*/ 889537 h 3735869"/>
              <a:gd name="connsiteX6210" fmla="*/ 7670058 w 9706874"/>
              <a:gd name="connsiteY6210" fmla="*/ 884617 h 3735869"/>
              <a:gd name="connsiteX6211" fmla="*/ 7688083 w 9706874"/>
              <a:gd name="connsiteY6211" fmla="*/ 884310 h 3735869"/>
              <a:gd name="connsiteX6212" fmla="*/ 7212514 w 9706874"/>
              <a:gd name="connsiteY6212" fmla="*/ 883945 h 3735869"/>
              <a:gd name="connsiteX6213" fmla="*/ 7205111 w 9706874"/>
              <a:gd name="connsiteY6213" fmla="*/ 894233 h 3735869"/>
              <a:gd name="connsiteX6214" fmla="*/ 7212514 w 9706874"/>
              <a:gd name="connsiteY6214" fmla="*/ 883945 h 3735869"/>
              <a:gd name="connsiteX6215" fmla="*/ 6712852 w 9706874"/>
              <a:gd name="connsiteY6215" fmla="*/ 883935 h 3735869"/>
              <a:gd name="connsiteX6216" fmla="*/ 6715280 w 9706874"/>
              <a:gd name="connsiteY6216" fmla="*/ 884990 h 3735869"/>
              <a:gd name="connsiteX6217" fmla="*/ 6715363 w 9706874"/>
              <a:gd name="connsiteY6217" fmla="*/ 884987 h 3735869"/>
              <a:gd name="connsiteX6218" fmla="*/ 6713002 w 9706874"/>
              <a:gd name="connsiteY6218" fmla="*/ 883949 h 3735869"/>
              <a:gd name="connsiteX6219" fmla="*/ 8030753 w 9706874"/>
              <a:gd name="connsiteY6219" fmla="*/ 882831 h 3735869"/>
              <a:gd name="connsiteX6220" fmla="*/ 8060963 w 9706874"/>
              <a:gd name="connsiteY6220" fmla="*/ 890711 h 3735869"/>
              <a:gd name="connsiteX6221" fmla="*/ 8087571 w 9706874"/>
              <a:gd name="connsiteY6221" fmla="*/ 910107 h 3735869"/>
              <a:gd name="connsiteX6222" fmla="*/ 8124823 w 9706874"/>
              <a:gd name="connsiteY6222" fmla="*/ 921825 h 3735869"/>
              <a:gd name="connsiteX6223" fmla="*/ 8264963 w 9706874"/>
              <a:gd name="connsiteY6223" fmla="*/ 975166 h 3735869"/>
              <a:gd name="connsiteX6224" fmla="*/ 8407760 w 9706874"/>
              <a:gd name="connsiteY6224" fmla="*/ 1035374 h 3735869"/>
              <a:gd name="connsiteX6225" fmla="*/ 8479161 w 9706874"/>
              <a:gd name="connsiteY6225" fmla="*/ 1066488 h 3735869"/>
              <a:gd name="connsiteX6226" fmla="*/ 8516414 w 9706874"/>
              <a:gd name="connsiteY6226" fmla="*/ 1083460 h 3735869"/>
              <a:gd name="connsiteX6227" fmla="*/ 8535037 w 9706874"/>
              <a:gd name="connsiteY6227" fmla="*/ 1090733 h 3735869"/>
              <a:gd name="connsiteX6228" fmla="*/ 8535038 w 9706874"/>
              <a:gd name="connsiteY6228" fmla="*/ 1107704 h 3735869"/>
              <a:gd name="connsiteX6229" fmla="*/ 8489804 w 9706874"/>
              <a:gd name="connsiteY6229" fmla="*/ 1098006 h 3735869"/>
              <a:gd name="connsiteX6230" fmla="*/ 8426387 w 9706874"/>
              <a:gd name="connsiteY6230" fmla="*/ 1069316 h 3735869"/>
              <a:gd name="connsiteX6231" fmla="*/ 8283587 w 9706874"/>
              <a:gd name="connsiteY6231" fmla="*/ 1011129 h 3735869"/>
              <a:gd name="connsiteX6232" fmla="*/ 8245823 w 9706874"/>
              <a:gd name="connsiteY6232" fmla="*/ 995404 h 3735869"/>
              <a:gd name="connsiteX6233" fmla="*/ 8229146 w 9706874"/>
              <a:gd name="connsiteY6233" fmla="*/ 991276 h 3735869"/>
              <a:gd name="connsiteX6234" fmla="*/ 8230982 w 9706874"/>
              <a:gd name="connsiteY6234" fmla="*/ 989225 h 3735869"/>
              <a:gd name="connsiteX6235" fmla="*/ 8000208 w 9706874"/>
              <a:gd name="connsiteY6235" fmla="*/ 893136 h 3735869"/>
              <a:gd name="connsiteX6236" fmla="*/ 8030753 w 9706874"/>
              <a:gd name="connsiteY6236" fmla="*/ 882831 h 3735869"/>
              <a:gd name="connsiteX6237" fmla="*/ 6682619 w 9706874"/>
              <a:gd name="connsiteY6237" fmla="*/ 881100 h 3735869"/>
              <a:gd name="connsiteX6238" fmla="*/ 6692348 w 9706874"/>
              <a:gd name="connsiteY6238" fmla="*/ 884383 h 3735869"/>
              <a:gd name="connsiteX6239" fmla="*/ 6692068 w 9706874"/>
              <a:gd name="connsiteY6239" fmla="*/ 881953 h 3735869"/>
              <a:gd name="connsiteX6240" fmla="*/ 6683232 w 9706874"/>
              <a:gd name="connsiteY6240" fmla="*/ 881108 h 3735869"/>
              <a:gd name="connsiteX6241" fmla="*/ 6603813 w 9706874"/>
              <a:gd name="connsiteY6241" fmla="*/ 880703 h 3735869"/>
              <a:gd name="connsiteX6242" fmla="*/ 6612227 w 9706874"/>
              <a:gd name="connsiteY6242" fmla="*/ 892447 h 3735869"/>
              <a:gd name="connsiteX6243" fmla="*/ 6603813 w 9706874"/>
              <a:gd name="connsiteY6243" fmla="*/ 880703 h 3735869"/>
              <a:gd name="connsiteX6244" fmla="*/ 7328225 w 9706874"/>
              <a:gd name="connsiteY6244" fmla="*/ 880574 h 3735869"/>
              <a:gd name="connsiteX6245" fmla="*/ 7336036 w 9706874"/>
              <a:gd name="connsiteY6245" fmla="*/ 892660 h 3735869"/>
              <a:gd name="connsiteX6246" fmla="*/ 7328225 w 9706874"/>
              <a:gd name="connsiteY6246" fmla="*/ 880574 h 3735869"/>
              <a:gd name="connsiteX6247" fmla="*/ 7957880 w 9706874"/>
              <a:gd name="connsiteY6247" fmla="*/ 876800 h 3735869"/>
              <a:gd name="connsiteX6248" fmla="*/ 7962655 w 9706874"/>
              <a:gd name="connsiteY6248" fmla="*/ 884059 h 3735869"/>
              <a:gd name="connsiteX6249" fmla="*/ 7957878 w 9706874"/>
              <a:gd name="connsiteY6249" fmla="*/ 888899 h 3735869"/>
              <a:gd name="connsiteX6250" fmla="*/ 7957724 w 9706874"/>
              <a:gd name="connsiteY6250" fmla="*/ 888412 h 3735869"/>
              <a:gd name="connsiteX6251" fmla="*/ 7953236 w 9706874"/>
              <a:gd name="connsiteY6251" fmla="*/ 890496 h 3735869"/>
              <a:gd name="connsiteX6252" fmla="*/ 7937693 w 9706874"/>
              <a:gd name="connsiteY6252" fmla="*/ 883262 h 3735869"/>
              <a:gd name="connsiteX6253" fmla="*/ 7948219 w 9706874"/>
              <a:gd name="connsiteY6253" fmla="*/ 882094 h 3735869"/>
              <a:gd name="connsiteX6254" fmla="*/ 7953978 w 9706874"/>
              <a:gd name="connsiteY6254" fmla="*/ 883262 h 3735869"/>
              <a:gd name="connsiteX6255" fmla="*/ 7957026 w 9706874"/>
              <a:gd name="connsiteY6255" fmla="*/ 886251 h 3735869"/>
              <a:gd name="connsiteX6256" fmla="*/ 7955926 w 9706874"/>
              <a:gd name="connsiteY6256" fmla="*/ 882849 h 3735869"/>
              <a:gd name="connsiteX6257" fmla="*/ 7957880 w 9706874"/>
              <a:gd name="connsiteY6257" fmla="*/ 876800 h 3735869"/>
              <a:gd name="connsiteX6258" fmla="*/ 8494778 w 9706874"/>
              <a:gd name="connsiteY6258" fmla="*/ 875272 h 3735869"/>
              <a:gd name="connsiteX6259" fmla="*/ 8511118 w 9706874"/>
              <a:gd name="connsiteY6259" fmla="*/ 876483 h 3735869"/>
              <a:gd name="connsiteX6260" fmla="*/ 8488629 w 9706874"/>
              <a:gd name="connsiteY6260" fmla="*/ 881323 h 3735869"/>
              <a:gd name="connsiteX6261" fmla="*/ 8494778 w 9706874"/>
              <a:gd name="connsiteY6261" fmla="*/ 875272 h 3735869"/>
              <a:gd name="connsiteX6262" fmla="*/ 6763562 w 9706874"/>
              <a:gd name="connsiteY6262" fmla="*/ 873729 h 3735869"/>
              <a:gd name="connsiteX6263" fmla="*/ 6761479 w 9706874"/>
              <a:gd name="connsiteY6263" fmla="*/ 877090 h 3735869"/>
              <a:gd name="connsiteX6264" fmla="*/ 6767035 w 9706874"/>
              <a:gd name="connsiteY6264" fmla="*/ 878815 h 3735869"/>
              <a:gd name="connsiteX6265" fmla="*/ 8836888 w 9706874"/>
              <a:gd name="connsiteY6265" fmla="*/ 871641 h 3735869"/>
              <a:gd name="connsiteX6266" fmla="*/ 8829075 w 9706874"/>
              <a:gd name="connsiteY6266" fmla="*/ 881930 h 3735869"/>
              <a:gd name="connsiteX6267" fmla="*/ 8836888 w 9706874"/>
              <a:gd name="connsiteY6267" fmla="*/ 871641 h 3735869"/>
              <a:gd name="connsiteX6268" fmla="*/ 7974378 w 9706874"/>
              <a:gd name="connsiteY6268" fmla="*/ 871441 h 3735869"/>
              <a:gd name="connsiteX6269" fmla="*/ 7959184 w 9706874"/>
              <a:gd name="connsiteY6269" fmla="*/ 876281 h 3735869"/>
              <a:gd name="connsiteX6270" fmla="*/ 7974378 w 9706874"/>
              <a:gd name="connsiteY6270" fmla="*/ 871441 h 3735869"/>
              <a:gd name="connsiteX6271" fmla="*/ 7643550 w 9706874"/>
              <a:gd name="connsiteY6271" fmla="*/ 868648 h 3735869"/>
              <a:gd name="connsiteX6272" fmla="*/ 7657880 w 9706874"/>
              <a:gd name="connsiteY6272" fmla="*/ 883553 h 3735869"/>
              <a:gd name="connsiteX6273" fmla="*/ 7625123 w 9706874"/>
              <a:gd name="connsiteY6273" fmla="*/ 876539 h 3735869"/>
              <a:gd name="connsiteX6274" fmla="*/ 7643550 w 9706874"/>
              <a:gd name="connsiteY6274" fmla="*/ 868648 h 3735869"/>
              <a:gd name="connsiteX6275" fmla="*/ 7201475 w 9706874"/>
              <a:gd name="connsiteY6275" fmla="*/ 862534 h 3735869"/>
              <a:gd name="connsiteX6276" fmla="*/ 7206114 w 9706874"/>
              <a:gd name="connsiteY6276" fmla="*/ 863497 h 3735869"/>
              <a:gd name="connsiteX6277" fmla="*/ 7203260 w 9706874"/>
              <a:gd name="connsiteY6277" fmla="*/ 871214 h 3735869"/>
              <a:gd name="connsiteX6278" fmla="*/ 7201475 w 9706874"/>
              <a:gd name="connsiteY6278" fmla="*/ 862534 h 3735869"/>
              <a:gd name="connsiteX6279" fmla="*/ 6894495 w 9706874"/>
              <a:gd name="connsiteY6279" fmla="*/ 860724 h 3735869"/>
              <a:gd name="connsiteX6280" fmla="*/ 6907730 w 9706874"/>
              <a:gd name="connsiteY6280" fmla="*/ 867676 h 3735869"/>
              <a:gd name="connsiteX6281" fmla="*/ 6894495 w 9706874"/>
              <a:gd name="connsiteY6281" fmla="*/ 860724 h 3735869"/>
              <a:gd name="connsiteX6282" fmla="*/ 7586054 w 9706874"/>
              <a:gd name="connsiteY6282" fmla="*/ 860723 h 3735869"/>
              <a:gd name="connsiteX6283" fmla="*/ 7624691 w 9706874"/>
              <a:gd name="connsiteY6283" fmla="*/ 867737 h 3735869"/>
              <a:gd name="connsiteX6284" fmla="*/ 7586054 w 9706874"/>
              <a:gd name="connsiteY6284" fmla="*/ 860723 h 3735869"/>
              <a:gd name="connsiteX6285" fmla="*/ 6109267 w 9706874"/>
              <a:gd name="connsiteY6285" fmla="*/ 860695 h 3735869"/>
              <a:gd name="connsiteX6286" fmla="*/ 6027373 w 9706874"/>
              <a:gd name="connsiteY6286" fmla="*/ 868757 h 3735869"/>
              <a:gd name="connsiteX6287" fmla="*/ 6026494 w 9706874"/>
              <a:gd name="connsiteY6287" fmla="*/ 870983 h 3735869"/>
              <a:gd name="connsiteX6288" fmla="*/ 6006860 w 9706874"/>
              <a:gd name="connsiteY6288" fmla="*/ 875845 h 3735869"/>
              <a:gd name="connsiteX6289" fmla="*/ 5974646 w 9706874"/>
              <a:gd name="connsiteY6289" fmla="*/ 879215 h 3735869"/>
              <a:gd name="connsiteX6290" fmla="*/ 5913418 w 9706874"/>
              <a:gd name="connsiteY6290" fmla="*/ 894253 h 3735869"/>
              <a:gd name="connsiteX6291" fmla="*/ 5913004 w 9706874"/>
              <a:gd name="connsiteY6291" fmla="*/ 887354 h 3735869"/>
              <a:gd name="connsiteX6292" fmla="*/ 5904928 w 9706874"/>
              <a:gd name="connsiteY6292" fmla="*/ 888764 h 3735869"/>
              <a:gd name="connsiteX6293" fmla="*/ 5907505 w 9706874"/>
              <a:gd name="connsiteY6293" fmla="*/ 894979 h 3735869"/>
              <a:gd name="connsiteX6294" fmla="*/ 5883559 w 9706874"/>
              <a:gd name="connsiteY6294" fmla="*/ 899022 h 3735869"/>
              <a:gd name="connsiteX6295" fmla="*/ 5882292 w 9706874"/>
              <a:gd name="connsiteY6295" fmla="*/ 906917 h 3735869"/>
              <a:gd name="connsiteX6296" fmla="*/ 5792210 w 9706874"/>
              <a:gd name="connsiteY6296" fmla="*/ 911212 h 3735869"/>
              <a:gd name="connsiteX6297" fmla="*/ 5864133 w 9706874"/>
              <a:gd name="connsiteY6297" fmla="*/ 911979 h 3735869"/>
              <a:gd name="connsiteX6298" fmla="*/ 5880356 w 9706874"/>
              <a:gd name="connsiteY6298" fmla="*/ 911444 h 3735869"/>
              <a:gd name="connsiteX6299" fmla="*/ 5870845 w 9706874"/>
              <a:gd name="connsiteY6299" fmla="*/ 913045 h 3735869"/>
              <a:gd name="connsiteX6300" fmla="*/ 5886304 w 9706874"/>
              <a:gd name="connsiteY6300" fmla="*/ 912018 h 3735869"/>
              <a:gd name="connsiteX6301" fmla="*/ 5913534 w 9706874"/>
              <a:gd name="connsiteY6301" fmla="*/ 910360 h 3735869"/>
              <a:gd name="connsiteX6302" fmla="*/ 5948286 w 9706874"/>
              <a:gd name="connsiteY6302" fmla="*/ 911398 h 3735869"/>
              <a:gd name="connsiteX6303" fmla="*/ 6015274 w 9706874"/>
              <a:gd name="connsiteY6303" fmla="*/ 899736 h 3735869"/>
              <a:gd name="connsiteX6304" fmla="*/ 6054072 w 9706874"/>
              <a:gd name="connsiteY6304" fmla="*/ 894876 h 3735869"/>
              <a:gd name="connsiteX6305" fmla="*/ 6082122 w 9706874"/>
              <a:gd name="connsiteY6305" fmla="*/ 904594 h 3735869"/>
              <a:gd name="connsiteX6306" fmla="*/ 6100792 w 9706874"/>
              <a:gd name="connsiteY6306" fmla="*/ 902790 h 3735869"/>
              <a:gd name="connsiteX6307" fmla="*/ 6100792 w 9706874"/>
              <a:gd name="connsiteY6307" fmla="*/ 879675 h 3735869"/>
              <a:gd name="connsiteX6308" fmla="*/ 6114080 w 9706874"/>
              <a:gd name="connsiteY6308" fmla="*/ 865094 h 3735869"/>
              <a:gd name="connsiteX6309" fmla="*/ 7179789 w 9706874"/>
              <a:gd name="connsiteY6309" fmla="*/ 859139 h 3735869"/>
              <a:gd name="connsiteX6310" fmla="*/ 7187603 w 9706874"/>
              <a:gd name="connsiteY6310" fmla="*/ 871238 h 3735869"/>
              <a:gd name="connsiteX6311" fmla="*/ 7179789 w 9706874"/>
              <a:gd name="connsiteY6311" fmla="*/ 859139 h 3735869"/>
              <a:gd name="connsiteX6312" fmla="*/ 8820380 w 9706874"/>
              <a:gd name="connsiteY6312" fmla="*/ 857883 h 3735869"/>
              <a:gd name="connsiteX6313" fmla="*/ 8804333 w 9706874"/>
              <a:gd name="connsiteY6313" fmla="*/ 869469 h 3735869"/>
              <a:gd name="connsiteX6314" fmla="*/ 8820380 w 9706874"/>
              <a:gd name="connsiteY6314" fmla="*/ 857883 h 3735869"/>
              <a:gd name="connsiteX6315" fmla="*/ 6130434 w 9706874"/>
              <a:gd name="connsiteY6315" fmla="*/ 847988 h 3735869"/>
              <a:gd name="connsiteX6316" fmla="*/ 6130151 w 9706874"/>
              <a:gd name="connsiteY6316" fmla="*/ 848055 h 3735869"/>
              <a:gd name="connsiteX6317" fmla="*/ 6130433 w 9706874"/>
              <a:gd name="connsiteY6317" fmla="*/ 848025 h 3735869"/>
              <a:gd name="connsiteX6318" fmla="*/ 7003472 w 9706874"/>
              <a:gd name="connsiteY6318" fmla="*/ 847140 h 3735869"/>
              <a:gd name="connsiteX6319" fmla="*/ 6988266 w 9706874"/>
              <a:gd name="connsiteY6319" fmla="*/ 859604 h 3735869"/>
              <a:gd name="connsiteX6320" fmla="*/ 7003472 w 9706874"/>
              <a:gd name="connsiteY6320" fmla="*/ 847140 h 3735869"/>
              <a:gd name="connsiteX6321" fmla="*/ 7099386 w 9706874"/>
              <a:gd name="connsiteY6321" fmla="*/ 846636 h 3735869"/>
              <a:gd name="connsiteX6322" fmla="*/ 7107198 w 9706874"/>
              <a:gd name="connsiteY6322" fmla="*/ 858734 h 3735869"/>
              <a:gd name="connsiteX6323" fmla="*/ 7099386 w 9706874"/>
              <a:gd name="connsiteY6323" fmla="*/ 846636 h 3735869"/>
              <a:gd name="connsiteX6324" fmla="*/ 7074647 w 9706874"/>
              <a:gd name="connsiteY6324" fmla="*/ 846635 h 3735869"/>
              <a:gd name="connsiteX6325" fmla="*/ 7082460 w 9706874"/>
              <a:gd name="connsiteY6325" fmla="*/ 858734 h 3735869"/>
              <a:gd name="connsiteX6326" fmla="*/ 7074647 w 9706874"/>
              <a:gd name="connsiteY6326" fmla="*/ 846635 h 3735869"/>
              <a:gd name="connsiteX6327" fmla="*/ 8050649 w 9706874"/>
              <a:gd name="connsiteY6327" fmla="*/ 845489 h 3735869"/>
              <a:gd name="connsiteX6328" fmla="*/ 8065830 w 9706874"/>
              <a:gd name="connsiteY6328" fmla="*/ 846687 h 3735869"/>
              <a:gd name="connsiteX6329" fmla="*/ 8041540 w 9706874"/>
              <a:gd name="connsiteY6329" fmla="*/ 858685 h 3735869"/>
              <a:gd name="connsiteX6330" fmla="*/ 8050649 w 9706874"/>
              <a:gd name="connsiteY6330" fmla="*/ 845489 h 3735869"/>
              <a:gd name="connsiteX6331" fmla="*/ 8785560 w 9706874"/>
              <a:gd name="connsiteY6331" fmla="*/ 844602 h 3735869"/>
              <a:gd name="connsiteX6332" fmla="*/ 8795626 w 9706874"/>
              <a:gd name="connsiteY6332" fmla="*/ 858735 h 3735869"/>
              <a:gd name="connsiteX6333" fmla="*/ 8773410 w 9706874"/>
              <a:gd name="connsiteY6333" fmla="*/ 853925 h 3735869"/>
              <a:gd name="connsiteX6334" fmla="*/ 8785560 w 9706874"/>
              <a:gd name="connsiteY6334" fmla="*/ 844602 h 3735869"/>
              <a:gd name="connsiteX6335" fmla="*/ 6330597 w 9706874"/>
              <a:gd name="connsiteY6335" fmla="*/ 842205 h 3735869"/>
              <a:gd name="connsiteX6336" fmla="*/ 6335329 w 9706874"/>
              <a:gd name="connsiteY6336" fmla="*/ 843332 h 3735869"/>
              <a:gd name="connsiteX6337" fmla="*/ 6329921 w 9706874"/>
              <a:gd name="connsiteY6337" fmla="*/ 847846 h 3735869"/>
              <a:gd name="connsiteX6338" fmla="*/ 6330597 w 9706874"/>
              <a:gd name="connsiteY6338" fmla="*/ 842205 h 3735869"/>
              <a:gd name="connsiteX6339" fmla="*/ 8759610 w 9706874"/>
              <a:gd name="connsiteY6339" fmla="*/ 837270 h 3735869"/>
              <a:gd name="connsiteX6340" fmla="*/ 8772953 w 9706874"/>
              <a:gd name="connsiteY6340" fmla="*/ 841615 h 3735869"/>
              <a:gd name="connsiteX6341" fmla="*/ 8767455 w 9706874"/>
              <a:gd name="connsiteY6341" fmla="*/ 846248 h 3735869"/>
              <a:gd name="connsiteX6342" fmla="*/ 8748671 w 9706874"/>
              <a:gd name="connsiteY6342" fmla="*/ 841614 h 3735869"/>
              <a:gd name="connsiteX6343" fmla="*/ 8759610 w 9706874"/>
              <a:gd name="connsiteY6343" fmla="*/ 837270 h 3735869"/>
              <a:gd name="connsiteX6344" fmla="*/ 6923800 w 9706874"/>
              <a:gd name="connsiteY6344" fmla="*/ 835718 h 3735869"/>
              <a:gd name="connsiteX6345" fmla="*/ 6931202 w 9706874"/>
              <a:gd name="connsiteY6345" fmla="*/ 847818 h 3735869"/>
              <a:gd name="connsiteX6346" fmla="*/ 6923800 w 9706874"/>
              <a:gd name="connsiteY6346" fmla="*/ 835718 h 3735869"/>
              <a:gd name="connsiteX6347" fmla="*/ 6876914 w 9706874"/>
              <a:gd name="connsiteY6347" fmla="*/ 835717 h 3735869"/>
              <a:gd name="connsiteX6348" fmla="*/ 6885355 w 9706874"/>
              <a:gd name="connsiteY6348" fmla="*/ 860315 h 3735869"/>
              <a:gd name="connsiteX6349" fmla="*/ 6876914 w 9706874"/>
              <a:gd name="connsiteY6349" fmla="*/ 835717 h 3735869"/>
              <a:gd name="connsiteX6350" fmla="*/ 6583469 w 9706874"/>
              <a:gd name="connsiteY6350" fmla="*/ 835717 h 3735869"/>
              <a:gd name="connsiteX6351" fmla="*/ 6576067 w 9706874"/>
              <a:gd name="connsiteY6351" fmla="*/ 847818 h 3735869"/>
              <a:gd name="connsiteX6352" fmla="*/ 6583469 w 9706874"/>
              <a:gd name="connsiteY6352" fmla="*/ 835717 h 3735869"/>
              <a:gd name="connsiteX6353" fmla="*/ 7055660 w 9706874"/>
              <a:gd name="connsiteY6353" fmla="*/ 834132 h 3735869"/>
              <a:gd name="connsiteX6354" fmla="*/ 7047847 w 9706874"/>
              <a:gd name="connsiteY6354" fmla="*/ 846231 h 3735869"/>
              <a:gd name="connsiteX6355" fmla="*/ 7055660 w 9706874"/>
              <a:gd name="connsiteY6355" fmla="*/ 834132 h 3735869"/>
              <a:gd name="connsiteX6356" fmla="*/ 8024615 w 9706874"/>
              <a:gd name="connsiteY6356" fmla="*/ 834131 h 3735869"/>
              <a:gd name="connsiteX6357" fmla="*/ 8016801 w 9706874"/>
              <a:gd name="connsiteY6357" fmla="*/ 846232 h 3735869"/>
              <a:gd name="connsiteX6358" fmla="*/ 8024615 w 9706874"/>
              <a:gd name="connsiteY6358" fmla="*/ 834131 h 3735869"/>
              <a:gd name="connsiteX6359" fmla="*/ 7033416 w 9706874"/>
              <a:gd name="connsiteY6359" fmla="*/ 834131 h 3735869"/>
              <a:gd name="connsiteX6360" fmla="*/ 7041227 w 9706874"/>
              <a:gd name="connsiteY6360" fmla="*/ 846231 h 3735869"/>
              <a:gd name="connsiteX6361" fmla="*/ 7033416 w 9706874"/>
              <a:gd name="connsiteY6361" fmla="*/ 834131 h 3735869"/>
              <a:gd name="connsiteX6362" fmla="*/ 5775465 w 9706874"/>
              <a:gd name="connsiteY6362" fmla="*/ 829904 h 3735869"/>
              <a:gd name="connsiteX6363" fmla="*/ 5775465 w 9706874"/>
              <a:gd name="connsiteY6363" fmla="*/ 831866 h 3735869"/>
              <a:gd name="connsiteX6364" fmla="*/ 5789449 w 9706874"/>
              <a:gd name="connsiteY6364" fmla="*/ 831408 h 3735869"/>
              <a:gd name="connsiteX6365" fmla="*/ 5788448 w 9706874"/>
              <a:gd name="connsiteY6365" fmla="*/ 830058 h 3735869"/>
              <a:gd name="connsiteX6366" fmla="*/ 8049790 w 9706874"/>
              <a:gd name="connsiteY6366" fmla="*/ 828775 h 3735869"/>
              <a:gd name="connsiteX6367" fmla="*/ 8236925 w 9706874"/>
              <a:gd name="connsiteY6367" fmla="*/ 895958 h 3735869"/>
              <a:gd name="connsiteX6368" fmla="*/ 8212131 w 9706874"/>
              <a:gd name="connsiteY6368" fmla="*/ 908027 h 3735869"/>
              <a:gd name="connsiteX6369" fmla="*/ 8175639 w 9706874"/>
              <a:gd name="connsiteY6369" fmla="*/ 900784 h 3735869"/>
              <a:gd name="connsiteX6370" fmla="*/ 8155990 w 9706874"/>
              <a:gd name="connsiteY6370" fmla="*/ 883890 h 3735869"/>
              <a:gd name="connsiteX6371" fmla="*/ 8130724 w 9706874"/>
              <a:gd name="connsiteY6371" fmla="*/ 886705 h 3735869"/>
              <a:gd name="connsiteX6372" fmla="*/ 8139145 w 9706874"/>
              <a:gd name="connsiteY6372" fmla="*/ 869809 h 3735869"/>
              <a:gd name="connsiteX6373" fmla="*/ 8127918 w 9706874"/>
              <a:gd name="connsiteY6373" fmla="*/ 879465 h 3735869"/>
              <a:gd name="connsiteX6374" fmla="*/ 8097506 w 9706874"/>
              <a:gd name="connsiteY6374" fmla="*/ 845672 h 3735869"/>
              <a:gd name="connsiteX6375" fmla="*/ 8049790 w 9706874"/>
              <a:gd name="connsiteY6375" fmla="*/ 828775 h 3735869"/>
              <a:gd name="connsiteX6376" fmla="*/ 6112985 w 9706874"/>
              <a:gd name="connsiteY6376" fmla="*/ 828654 h 3735869"/>
              <a:gd name="connsiteX6377" fmla="*/ 6107306 w 9706874"/>
              <a:gd name="connsiteY6377" fmla="*/ 829371 h 3735869"/>
              <a:gd name="connsiteX6378" fmla="*/ 6070902 w 9706874"/>
              <a:gd name="connsiteY6378" fmla="*/ 832106 h 3735869"/>
              <a:gd name="connsiteX6379" fmla="*/ 6070528 w 9706874"/>
              <a:gd name="connsiteY6379" fmla="*/ 832086 h 3735869"/>
              <a:gd name="connsiteX6380" fmla="*/ 6069342 w 9706874"/>
              <a:gd name="connsiteY6380" fmla="*/ 833911 h 3735869"/>
              <a:gd name="connsiteX6381" fmla="*/ 6063528 w 9706874"/>
              <a:gd name="connsiteY6381" fmla="*/ 849205 h 3735869"/>
              <a:gd name="connsiteX6382" fmla="*/ 6056811 w 9706874"/>
              <a:gd name="connsiteY6382" fmla="*/ 855574 h 3735869"/>
              <a:gd name="connsiteX6383" fmla="*/ 6057227 w 9706874"/>
              <a:gd name="connsiteY6383" fmla="*/ 855595 h 3735869"/>
              <a:gd name="connsiteX6384" fmla="*/ 6090764 w 9706874"/>
              <a:gd name="connsiteY6384" fmla="*/ 852752 h 3735869"/>
              <a:gd name="connsiteX6385" fmla="*/ 6099433 w 9706874"/>
              <a:gd name="connsiteY6385" fmla="*/ 851703 h 3735869"/>
              <a:gd name="connsiteX6386" fmla="*/ 6090161 w 9706874"/>
              <a:gd name="connsiteY6386" fmla="*/ 843227 h 3735869"/>
              <a:gd name="connsiteX6387" fmla="*/ 6111465 w 9706874"/>
              <a:gd name="connsiteY6387" fmla="*/ 834854 h 3735869"/>
              <a:gd name="connsiteX6388" fmla="*/ 5892331 w 9706874"/>
              <a:gd name="connsiteY6388" fmla="*/ 824817 h 3735869"/>
              <a:gd name="connsiteX6389" fmla="*/ 5887917 w 9706874"/>
              <a:gd name="connsiteY6389" fmla="*/ 827342 h 3735869"/>
              <a:gd name="connsiteX6390" fmla="*/ 5892921 w 9706874"/>
              <a:gd name="connsiteY6390" fmla="*/ 827118 h 3735869"/>
              <a:gd name="connsiteX6391" fmla="*/ 7196213 w 9706874"/>
              <a:gd name="connsiteY6391" fmla="*/ 822796 h 3735869"/>
              <a:gd name="connsiteX6392" fmla="*/ 7198816 w 9706874"/>
              <a:gd name="connsiteY6392" fmla="*/ 824171 h 3735869"/>
              <a:gd name="connsiteX6393" fmla="*/ 7196392 w 9706874"/>
              <a:gd name="connsiteY6393" fmla="*/ 823619 h 3735869"/>
              <a:gd name="connsiteX6394" fmla="*/ 7457831 w 9706874"/>
              <a:gd name="connsiteY6394" fmla="*/ 822570 h 3735869"/>
              <a:gd name="connsiteX6395" fmla="*/ 7569985 w 9706874"/>
              <a:gd name="connsiteY6395" fmla="*/ 855351 h 3735869"/>
              <a:gd name="connsiteX6396" fmla="*/ 7488377 w 9706874"/>
              <a:gd name="connsiteY6396" fmla="*/ 860166 h 3735869"/>
              <a:gd name="connsiteX6397" fmla="*/ 7420003 w 9706874"/>
              <a:gd name="connsiteY6397" fmla="*/ 824456 h 3735869"/>
              <a:gd name="connsiteX6398" fmla="*/ 7457831 w 9706874"/>
              <a:gd name="connsiteY6398" fmla="*/ 822570 h 3735869"/>
              <a:gd name="connsiteX6399" fmla="*/ 8667024 w 9706874"/>
              <a:gd name="connsiteY6399" fmla="*/ 821766 h 3735869"/>
              <a:gd name="connsiteX6400" fmla="*/ 8686396 w 9706874"/>
              <a:gd name="connsiteY6400" fmla="*/ 829049 h 3735869"/>
              <a:gd name="connsiteX6401" fmla="*/ 8731207 w 9706874"/>
              <a:gd name="connsiteY6401" fmla="*/ 846041 h 3735869"/>
              <a:gd name="connsiteX6402" fmla="*/ 8820361 w 9706874"/>
              <a:gd name="connsiteY6402" fmla="*/ 896610 h 3735869"/>
              <a:gd name="connsiteX6403" fmla="*/ 8792354 w 9706874"/>
              <a:gd name="connsiteY6403" fmla="*/ 894183 h 3735869"/>
              <a:gd name="connsiteX6404" fmla="*/ 8748008 w 9706874"/>
              <a:gd name="connsiteY6404" fmla="*/ 875169 h 3735869"/>
              <a:gd name="connsiteX6405" fmla="*/ 8706000 w 9706874"/>
              <a:gd name="connsiteY6405" fmla="*/ 855750 h 3735869"/>
              <a:gd name="connsiteX6406" fmla="*/ 8672391 w 9706874"/>
              <a:gd name="connsiteY6406" fmla="*/ 833904 h 3735869"/>
              <a:gd name="connsiteX6407" fmla="*/ 8647653 w 9706874"/>
              <a:gd name="connsiteY6407" fmla="*/ 829049 h 3735869"/>
              <a:gd name="connsiteX6408" fmla="*/ 8667024 w 9706874"/>
              <a:gd name="connsiteY6408" fmla="*/ 821766 h 3735869"/>
              <a:gd name="connsiteX6409" fmla="*/ 8732180 w 9706874"/>
              <a:gd name="connsiteY6409" fmla="*/ 821628 h 3735869"/>
              <a:gd name="connsiteX6410" fmla="*/ 8748227 w 9706874"/>
              <a:gd name="connsiteY6410" fmla="*/ 828581 h 3735869"/>
              <a:gd name="connsiteX6411" fmla="*/ 8732180 w 9706874"/>
              <a:gd name="connsiteY6411" fmla="*/ 821628 h 3735869"/>
              <a:gd name="connsiteX6412" fmla="*/ 7655804 w 9706874"/>
              <a:gd name="connsiteY6412" fmla="*/ 819267 h 3735869"/>
              <a:gd name="connsiteX6413" fmla="*/ 7659710 w 9706874"/>
              <a:gd name="connsiteY6413" fmla="*/ 822896 h 3735869"/>
              <a:gd name="connsiteX6414" fmla="*/ 7656883 w 9706874"/>
              <a:gd name="connsiteY6414" fmla="*/ 828148 h 3735869"/>
              <a:gd name="connsiteX6415" fmla="*/ 7657635 w 9706874"/>
              <a:gd name="connsiteY6415" fmla="*/ 828642 h 3735869"/>
              <a:gd name="connsiteX6416" fmla="*/ 7641588 w 9706874"/>
              <a:gd name="connsiteY6416" fmla="*/ 821627 h 3735869"/>
              <a:gd name="connsiteX6417" fmla="*/ 7649612 w 9706874"/>
              <a:gd name="connsiteY6417" fmla="*/ 823381 h 3735869"/>
              <a:gd name="connsiteX6418" fmla="*/ 7656216 w 9706874"/>
              <a:gd name="connsiteY6418" fmla="*/ 827710 h 3735869"/>
              <a:gd name="connsiteX6419" fmla="*/ 7651895 w 9706874"/>
              <a:gd name="connsiteY6419" fmla="*/ 822895 h 3735869"/>
              <a:gd name="connsiteX6420" fmla="*/ 7655804 w 9706874"/>
              <a:gd name="connsiteY6420" fmla="*/ 819267 h 3735869"/>
              <a:gd name="connsiteX6421" fmla="*/ 6450004 w 9706874"/>
              <a:gd name="connsiteY6421" fmla="*/ 818687 h 3735869"/>
              <a:gd name="connsiteX6422" fmla="*/ 6479897 w 9706874"/>
              <a:gd name="connsiteY6422" fmla="*/ 848234 h 3735869"/>
              <a:gd name="connsiteX6423" fmla="*/ 6439742 w 9706874"/>
              <a:gd name="connsiteY6423" fmla="*/ 848235 h 3735869"/>
              <a:gd name="connsiteX6424" fmla="*/ 6408061 w 9706874"/>
              <a:gd name="connsiteY6424" fmla="*/ 823980 h 3735869"/>
              <a:gd name="connsiteX6425" fmla="*/ 6450004 w 9706874"/>
              <a:gd name="connsiteY6425" fmla="*/ 818687 h 3735869"/>
              <a:gd name="connsiteX6426" fmla="*/ 8646033 w 9706874"/>
              <a:gd name="connsiteY6426" fmla="*/ 815611 h 3735869"/>
              <a:gd name="connsiteX6427" fmla="*/ 8649123 w 9706874"/>
              <a:gd name="connsiteY6427" fmla="*/ 816739 h 3735869"/>
              <a:gd name="connsiteX6428" fmla="*/ 8645590 w 9706874"/>
              <a:gd name="connsiteY6428" fmla="*/ 821253 h 3735869"/>
              <a:gd name="connsiteX6429" fmla="*/ 8646033 w 9706874"/>
              <a:gd name="connsiteY6429" fmla="*/ 815611 h 3735869"/>
              <a:gd name="connsiteX6430" fmla="*/ 6866426 w 9706874"/>
              <a:gd name="connsiteY6430" fmla="*/ 810912 h 3735869"/>
              <a:gd name="connsiteX6431" fmla="*/ 6882473 w 9706874"/>
              <a:gd name="connsiteY6431" fmla="*/ 817997 h 3735869"/>
              <a:gd name="connsiteX6432" fmla="*/ 6866426 w 9706874"/>
              <a:gd name="connsiteY6432" fmla="*/ 835502 h 3735869"/>
              <a:gd name="connsiteX6433" fmla="*/ 6866426 w 9706874"/>
              <a:gd name="connsiteY6433" fmla="*/ 810912 h 3735869"/>
              <a:gd name="connsiteX6434" fmla="*/ 7573554 w 9706874"/>
              <a:gd name="connsiteY6434" fmla="*/ 810912 h 3735869"/>
              <a:gd name="connsiteX6435" fmla="*/ 7581342 w 9706874"/>
              <a:gd name="connsiteY6435" fmla="*/ 822996 h 3735869"/>
              <a:gd name="connsiteX6436" fmla="*/ 7573554 w 9706874"/>
              <a:gd name="connsiteY6436" fmla="*/ 810912 h 3735869"/>
              <a:gd name="connsiteX6437" fmla="*/ 6507708 w 9706874"/>
              <a:gd name="connsiteY6437" fmla="*/ 810911 h 3735869"/>
              <a:gd name="connsiteX6438" fmla="*/ 6515495 w 9706874"/>
              <a:gd name="connsiteY6438" fmla="*/ 822997 h 3735869"/>
              <a:gd name="connsiteX6439" fmla="*/ 6507708 w 9706874"/>
              <a:gd name="connsiteY6439" fmla="*/ 810911 h 3735869"/>
              <a:gd name="connsiteX6440" fmla="*/ 5955469 w 9706874"/>
              <a:gd name="connsiteY6440" fmla="*/ 810658 h 3735869"/>
              <a:gd name="connsiteX6441" fmla="*/ 5935563 w 9706874"/>
              <a:gd name="connsiteY6441" fmla="*/ 812789 h 3735869"/>
              <a:gd name="connsiteX6442" fmla="*/ 5906719 w 9706874"/>
              <a:gd name="connsiteY6442" fmla="*/ 816044 h 3735869"/>
              <a:gd name="connsiteX6443" fmla="*/ 5906354 w 9706874"/>
              <a:gd name="connsiteY6443" fmla="*/ 817527 h 3735869"/>
              <a:gd name="connsiteX6444" fmla="*/ 5909313 w 9706874"/>
              <a:gd name="connsiteY6444" fmla="*/ 826892 h 3735869"/>
              <a:gd name="connsiteX6445" fmla="*/ 5929667 w 9706874"/>
              <a:gd name="connsiteY6445" fmla="*/ 828513 h 3735869"/>
              <a:gd name="connsiteX6446" fmla="*/ 5934488 w 9706874"/>
              <a:gd name="connsiteY6446" fmla="*/ 829068 h 3735869"/>
              <a:gd name="connsiteX6447" fmla="*/ 5942211 w 9706874"/>
              <a:gd name="connsiteY6447" fmla="*/ 826622 h 3735869"/>
              <a:gd name="connsiteX6448" fmla="*/ 5965125 w 9706874"/>
              <a:gd name="connsiteY6448" fmla="*/ 821384 h 3735869"/>
              <a:gd name="connsiteX6449" fmla="*/ 5965256 w 9706874"/>
              <a:gd name="connsiteY6449" fmla="*/ 818195 h 3735869"/>
              <a:gd name="connsiteX6450" fmla="*/ 5957659 w 9706874"/>
              <a:gd name="connsiteY6450" fmla="*/ 811350 h 3735869"/>
              <a:gd name="connsiteX6451" fmla="*/ 5987226 w 9706874"/>
              <a:gd name="connsiteY6451" fmla="*/ 810641 h 3735869"/>
              <a:gd name="connsiteX6452" fmla="*/ 5988452 w 9706874"/>
              <a:gd name="connsiteY6452" fmla="*/ 815719 h 3735869"/>
              <a:gd name="connsiteX6453" fmla="*/ 6001997 w 9706874"/>
              <a:gd name="connsiteY6453" fmla="*/ 812309 h 3735869"/>
              <a:gd name="connsiteX6454" fmla="*/ 6000199 w 9706874"/>
              <a:gd name="connsiteY6454" fmla="*/ 811045 h 3735869"/>
              <a:gd name="connsiteX6455" fmla="*/ 5987226 w 9706874"/>
              <a:gd name="connsiteY6455" fmla="*/ 810641 h 3735869"/>
              <a:gd name="connsiteX6456" fmla="*/ 6958584 w 9706874"/>
              <a:gd name="connsiteY6456" fmla="*/ 807988 h 3735869"/>
              <a:gd name="connsiteX6457" fmla="*/ 6980018 w 9706874"/>
              <a:gd name="connsiteY6457" fmla="*/ 824591 h 3735869"/>
              <a:gd name="connsiteX6458" fmla="*/ 6977252 w 9706874"/>
              <a:gd name="connsiteY6458" fmla="*/ 824591 h 3735869"/>
              <a:gd name="connsiteX6459" fmla="*/ 6981412 w 9706874"/>
              <a:gd name="connsiteY6459" fmla="*/ 833215 h 3735869"/>
              <a:gd name="connsiteX6460" fmla="*/ 6968841 w 9706874"/>
              <a:gd name="connsiteY6460" fmla="*/ 829305 h 3735869"/>
              <a:gd name="connsiteX6461" fmla="*/ 6967984 w 9706874"/>
              <a:gd name="connsiteY6461" fmla="*/ 824591 h 3735869"/>
              <a:gd name="connsiteX6462" fmla="*/ 6947776 w 9706874"/>
              <a:gd name="connsiteY6462" fmla="*/ 824592 h 3735869"/>
              <a:gd name="connsiteX6463" fmla="*/ 6948402 w 9706874"/>
              <a:gd name="connsiteY6463" fmla="*/ 824956 h 3735869"/>
              <a:gd name="connsiteX6464" fmla="*/ 6950518 w 9706874"/>
              <a:gd name="connsiteY6464" fmla="*/ 833729 h 3735869"/>
              <a:gd name="connsiteX6465" fmla="*/ 6944658 w 9706874"/>
              <a:gd name="connsiteY6465" fmla="*/ 830400 h 3735869"/>
              <a:gd name="connsiteX6466" fmla="*/ 6943364 w 9706874"/>
              <a:gd name="connsiteY6466" fmla="*/ 824591 h 3735869"/>
              <a:gd name="connsiteX6467" fmla="*/ 6933567 w 9706874"/>
              <a:gd name="connsiteY6467" fmla="*/ 824591 h 3735869"/>
              <a:gd name="connsiteX6468" fmla="*/ 6958584 w 9706874"/>
              <a:gd name="connsiteY6468" fmla="*/ 807988 h 3735869"/>
              <a:gd name="connsiteX6469" fmla="*/ 7156898 w 9706874"/>
              <a:gd name="connsiteY6469" fmla="*/ 803772 h 3735869"/>
              <a:gd name="connsiteX6470" fmla="*/ 7175671 w 9706874"/>
              <a:gd name="connsiteY6470" fmla="*/ 818906 h 3735869"/>
              <a:gd name="connsiteX6471" fmla="*/ 7196392 w 9706874"/>
              <a:gd name="connsiteY6471" fmla="*/ 823619 h 3735869"/>
              <a:gd name="connsiteX6472" fmla="*/ 7198320 w 9706874"/>
              <a:gd name="connsiteY6472" fmla="*/ 832510 h 3735869"/>
              <a:gd name="connsiteX6473" fmla="*/ 7204636 w 9706874"/>
              <a:gd name="connsiteY6473" fmla="*/ 834938 h 3735869"/>
              <a:gd name="connsiteX6474" fmla="*/ 7202532 w 9706874"/>
              <a:gd name="connsiteY6474" fmla="*/ 826134 h 3735869"/>
              <a:gd name="connsiteX6475" fmla="*/ 7198816 w 9706874"/>
              <a:gd name="connsiteY6475" fmla="*/ 824171 h 3735869"/>
              <a:gd name="connsiteX6476" fmla="*/ 7199665 w 9706874"/>
              <a:gd name="connsiteY6476" fmla="*/ 824363 h 3735869"/>
              <a:gd name="connsiteX6477" fmla="*/ 7246293 w 9706874"/>
              <a:gd name="connsiteY6477" fmla="*/ 825225 h 3735869"/>
              <a:gd name="connsiteX6478" fmla="*/ 7358154 w 9706874"/>
              <a:gd name="connsiteY6478" fmla="*/ 847079 h 3735869"/>
              <a:gd name="connsiteX6479" fmla="*/ 7468724 w 9706874"/>
              <a:gd name="connsiteY6479" fmla="*/ 877083 h 3735869"/>
              <a:gd name="connsiteX6480" fmla="*/ 7545474 w 9706874"/>
              <a:gd name="connsiteY6480" fmla="*/ 901031 h 3735869"/>
              <a:gd name="connsiteX6481" fmla="*/ 7543499 w 9706874"/>
              <a:gd name="connsiteY6481" fmla="*/ 898220 h 3735869"/>
              <a:gd name="connsiteX6482" fmla="*/ 7548383 w 9706874"/>
              <a:gd name="connsiteY6482" fmla="*/ 893077 h 3735869"/>
              <a:gd name="connsiteX6483" fmla="*/ 7548382 w 9706874"/>
              <a:gd name="connsiteY6483" fmla="*/ 899127 h 3735869"/>
              <a:gd name="connsiteX6484" fmla="*/ 7548382 w 9706874"/>
              <a:gd name="connsiteY6484" fmla="*/ 901939 h 3735869"/>
              <a:gd name="connsiteX6485" fmla="*/ 7581404 w 9706874"/>
              <a:gd name="connsiteY6485" fmla="*/ 912244 h 3735869"/>
              <a:gd name="connsiteX6486" fmla="*/ 7690457 w 9706874"/>
              <a:gd name="connsiteY6486" fmla="*/ 948672 h 3735869"/>
              <a:gd name="connsiteX6487" fmla="*/ 7743812 w 9706874"/>
              <a:gd name="connsiteY6487" fmla="*/ 960409 h 3735869"/>
              <a:gd name="connsiteX6488" fmla="*/ 7757854 w 9706874"/>
              <a:gd name="connsiteY6488" fmla="*/ 979838 h 3735869"/>
              <a:gd name="connsiteX6489" fmla="*/ 7788276 w 9706874"/>
              <a:gd name="connsiteY6489" fmla="*/ 999265 h 3735869"/>
              <a:gd name="connsiteX6490" fmla="*/ 7836016 w 9706874"/>
              <a:gd name="connsiteY6490" fmla="*/ 1011407 h 3735869"/>
              <a:gd name="connsiteX6491" fmla="*/ 7863631 w 9706874"/>
              <a:gd name="connsiteY6491" fmla="*/ 1030835 h 3735869"/>
              <a:gd name="connsiteX6492" fmla="*/ 7902945 w 9706874"/>
              <a:gd name="connsiteY6492" fmla="*/ 1049857 h 3735869"/>
              <a:gd name="connsiteX6493" fmla="*/ 7803722 w 9706874"/>
              <a:gd name="connsiteY6493" fmla="*/ 1029114 h 3735869"/>
              <a:gd name="connsiteX6494" fmla="*/ 7724141 w 9706874"/>
              <a:gd name="connsiteY6494" fmla="*/ 999331 h 3735869"/>
              <a:gd name="connsiteX6495" fmla="*/ 7722495 w 9706874"/>
              <a:gd name="connsiteY6495" fmla="*/ 1007939 h 3735869"/>
              <a:gd name="connsiteX6496" fmla="*/ 7716943 w 9706874"/>
              <a:gd name="connsiteY6496" fmla="*/ 1010359 h 3735869"/>
              <a:gd name="connsiteX6497" fmla="*/ 7718793 w 9706874"/>
              <a:gd name="connsiteY6497" fmla="*/ 1001587 h 3735869"/>
              <a:gd name="connsiteX6498" fmla="*/ 7723167 w 9706874"/>
              <a:gd name="connsiteY6498" fmla="*/ 998966 h 3735869"/>
              <a:gd name="connsiteX6499" fmla="*/ 7704496 w 9706874"/>
              <a:gd name="connsiteY6499" fmla="*/ 991978 h 3735869"/>
              <a:gd name="connsiteX6500" fmla="*/ 7729772 w 9706874"/>
              <a:gd name="connsiteY6500" fmla="*/ 974981 h 3735869"/>
              <a:gd name="connsiteX6501" fmla="*/ 7687648 w 9706874"/>
              <a:gd name="connsiteY6501" fmla="*/ 979838 h 3735869"/>
              <a:gd name="connsiteX6502" fmla="*/ 7696073 w 9706874"/>
              <a:gd name="connsiteY6502" fmla="*/ 967694 h 3735869"/>
              <a:gd name="connsiteX6503" fmla="*/ 7341304 w 9706874"/>
              <a:gd name="connsiteY6503" fmla="*/ 859222 h 3735869"/>
              <a:gd name="connsiteX6504" fmla="*/ 7257525 w 9706874"/>
              <a:gd name="connsiteY6504" fmla="*/ 839795 h 3735869"/>
              <a:gd name="connsiteX6505" fmla="*/ 7229443 w 9706874"/>
              <a:gd name="connsiteY6505" fmla="*/ 834938 h 3735869"/>
              <a:gd name="connsiteX6506" fmla="*/ 7215403 w 9706874"/>
              <a:gd name="connsiteY6506" fmla="*/ 854367 h 3735869"/>
              <a:gd name="connsiteX6507" fmla="*/ 7134434 w 9706874"/>
              <a:gd name="connsiteY6507" fmla="*/ 830082 h 3735869"/>
              <a:gd name="connsiteX6508" fmla="*/ 7047847 w 9706874"/>
              <a:gd name="connsiteY6508" fmla="*/ 806200 h 3735869"/>
              <a:gd name="connsiteX6509" fmla="*/ 7156898 w 9706874"/>
              <a:gd name="connsiteY6509" fmla="*/ 803772 h 3735869"/>
              <a:gd name="connsiteX6510" fmla="*/ 6908171 w 9706874"/>
              <a:gd name="connsiteY6510" fmla="*/ 801781 h 3735869"/>
              <a:gd name="connsiteX6511" fmla="*/ 6913723 w 9706874"/>
              <a:gd name="connsiteY6511" fmla="*/ 805108 h 3735869"/>
              <a:gd name="connsiteX6512" fmla="*/ 6914351 w 9706874"/>
              <a:gd name="connsiteY6512" fmla="*/ 808077 h 3735869"/>
              <a:gd name="connsiteX6513" fmla="*/ 6915515 w 9706874"/>
              <a:gd name="connsiteY6513" fmla="*/ 807719 h 3735869"/>
              <a:gd name="connsiteX6514" fmla="*/ 6936040 w 9706874"/>
              <a:gd name="connsiteY6514" fmla="*/ 809891 h 3735869"/>
              <a:gd name="connsiteX6515" fmla="*/ 6901473 w 9706874"/>
              <a:gd name="connsiteY6515" fmla="*/ 821607 h 3735869"/>
              <a:gd name="connsiteX6516" fmla="*/ 6905659 w 9706874"/>
              <a:gd name="connsiteY6516" fmla="*/ 810743 h 3735869"/>
              <a:gd name="connsiteX6517" fmla="*/ 6909794 w 9706874"/>
              <a:gd name="connsiteY6517" fmla="*/ 809474 h 3735869"/>
              <a:gd name="connsiteX6518" fmla="*/ 7361396 w 9706874"/>
              <a:gd name="connsiteY6518" fmla="*/ 801780 h 3735869"/>
              <a:gd name="connsiteX6519" fmla="*/ 7400032 w 9706874"/>
              <a:gd name="connsiteY6519" fmla="*/ 813901 h 3735869"/>
              <a:gd name="connsiteX6520" fmla="*/ 7376590 w 9706874"/>
              <a:gd name="connsiteY6520" fmla="*/ 835313 h 3735869"/>
              <a:gd name="connsiteX6521" fmla="*/ 7361396 w 9706874"/>
              <a:gd name="connsiteY6521" fmla="*/ 823598 h 3735869"/>
              <a:gd name="connsiteX6522" fmla="*/ 7361396 w 9706874"/>
              <a:gd name="connsiteY6522" fmla="*/ 801780 h 3735869"/>
              <a:gd name="connsiteX6523" fmla="*/ 8600235 w 9706874"/>
              <a:gd name="connsiteY6523" fmla="*/ 800959 h 3735869"/>
              <a:gd name="connsiteX6524" fmla="*/ 8616280 w 9706874"/>
              <a:gd name="connsiteY6524" fmla="*/ 811164 h 3735869"/>
              <a:gd name="connsiteX6525" fmla="*/ 8600235 w 9706874"/>
              <a:gd name="connsiteY6525" fmla="*/ 800959 h 3735869"/>
              <a:gd name="connsiteX6526" fmla="*/ 7039153 w 9706874"/>
              <a:gd name="connsiteY6526" fmla="*/ 800959 h 3735869"/>
              <a:gd name="connsiteX6527" fmla="*/ 7023108 w 9706874"/>
              <a:gd name="connsiteY6527" fmla="*/ 811165 h 3735869"/>
              <a:gd name="connsiteX6528" fmla="*/ 7039153 w 9706874"/>
              <a:gd name="connsiteY6528" fmla="*/ 800959 h 3735869"/>
              <a:gd name="connsiteX6529" fmla="*/ 8680639 w 9706874"/>
              <a:gd name="connsiteY6529" fmla="*/ 800194 h 3735869"/>
              <a:gd name="connsiteX6530" fmla="*/ 8688452 w 9706874"/>
              <a:gd name="connsiteY6530" fmla="*/ 810482 h 3735869"/>
              <a:gd name="connsiteX6531" fmla="*/ 8680639 w 9706874"/>
              <a:gd name="connsiteY6531" fmla="*/ 800194 h 3735869"/>
              <a:gd name="connsiteX6532" fmla="*/ 7562804 w 9706874"/>
              <a:gd name="connsiteY6532" fmla="*/ 798455 h 3735869"/>
              <a:gd name="connsiteX6533" fmla="*/ 7563580 w 9706874"/>
              <a:gd name="connsiteY6533" fmla="*/ 799593 h 3735869"/>
              <a:gd name="connsiteX6534" fmla="*/ 7564386 w 9706874"/>
              <a:gd name="connsiteY6534" fmla="*/ 800780 h 3735869"/>
              <a:gd name="connsiteX6535" fmla="*/ 7562401 w 9706874"/>
              <a:gd name="connsiteY6535" fmla="*/ 797865 h 3735869"/>
              <a:gd name="connsiteX6536" fmla="*/ 7562534 w 9706874"/>
              <a:gd name="connsiteY6536" fmla="*/ 798059 h 3735869"/>
              <a:gd name="connsiteX6537" fmla="*/ 7562804 w 9706874"/>
              <a:gd name="connsiteY6537" fmla="*/ 798455 h 3735869"/>
              <a:gd name="connsiteX6538" fmla="*/ 6630276 w 9706874"/>
              <a:gd name="connsiteY6538" fmla="*/ 794477 h 3735869"/>
              <a:gd name="connsiteX6539" fmla="*/ 6630338 w 9706874"/>
              <a:gd name="connsiteY6539" fmla="*/ 794526 h 3735869"/>
              <a:gd name="connsiteX6540" fmla="*/ 6630359 w 9706874"/>
              <a:gd name="connsiteY6540" fmla="*/ 794497 h 3735869"/>
              <a:gd name="connsiteX6541" fmla="*/ 5948427 w 9706874"/>
              <a:gd name="connsiteY6541" fmla="*/ 793632 h 3735869"/>
              <a:gd name="connsiteX6542" fmla="*/ 5922132 w 9706874"/>
              <a:gd name="connsiteY6542" fmla="*/ 795708 h 3735869"/>
              <a:gd name="connsiteX6543" fmla="*/ 5918985 w 9706874"/>
              <a:gd name="connsiteY6543" fmla="*/ 797364 h 3735869"/>
              <a:gd name="connsiteX6544" fmla="*/ 5923247 w 9706874"/>
              <a:gd name="connsiteY6544" fmla="*/ 796782 h 3735869"/>
              <a:gd name="connsiteX6545" fmla="*/ 5946951 w 9706874"/>
              <a:gd name="connsiteY6545" fmla="*/ 795762 h 3735869"/>
              <a:gd name="connsiteX6546" fmla="*/ 7559125 w 9706874"/>
              <a:gd name="connsiteY6546" fmla="*/ 793050 h 3735869"/>
              <a:gd name="connsiteX6547" fmla="*/ 7560796 w 9706874"/>
              <a:gd name="connsiteY6547" fmla="*/ 795503 h 3735869"/>
              <a:gd name="connsiteX6548" fmla="*/ 7561756 w 9706874"/>
              <a:gd name="connsiteY6548" fmla="*/ 796917 h 3735869"/>
              <a:gd name="connsiteX6549" fmla="*/ 8370964 w 9706874"/>
              <a:gd name="connsiteY6549" fmla="*/ 791897 h 3735869"/>
              <a:gd name="connsiteX6550" fmla="*/ 8363152 w 9706874"/>
              <a:gd name="connsiteY6550" fmla="*/ 801575 h 3735869"/>
              <a:gd name="connsiteX6551" fmla="*/ 8370964 w 9706874"/>
              <a:gd name="connsiteY6551" fmla="*/ 791897 h 3735869"/>
              <a:gd name="connsiteX6552" fmla="*/ 7989486 w 9706874"/>
              <a:gd name="connsiteY6552" fmla="*/ 791263 h 3735869"/>
              <a:gd name="connsiteX6553" fmla="*/ 8003658 w 9706874"/>
              <a:gd name="connsiteY6553" fmla="*/ 796086 h 3735869"/>
              <a:gd name="connsiteX6554" fmla="*/ 8028698 w 9706874"/>
              <a:gd name="connsiteY6554" fmla="*/ 803320 h 3735869"/>
              <a:gd name="connsiteX6555" fmla="*/ 8040037 w 9706874"/>
              <a:gd name="connsiteY6555" fmla="*/ 827032 h 3735869"/>
              <a:gd name="connsiteX6556" fmla="*/ 7983815 w 9706874"/>
              <a:gd name="connsiteY6556" fmla="*/ 810553 h 3735869"/>
              <a:gd name="connsiteX6557" fmla="*/ 7989486 w 9706874"/>
              <a:gd name="connsiteY6557" fmla="*/ 791263 h 3735869"/>
              <a:gd name="connsiteX6558" fmla="*/ 6752764 w 9706874"/>
              <a:gd name="connsiteY6558" fmla="*/ 791263 h 3735869"/>
              <a:gd name="connsiteX6559" fmla="*/ 6766697 w 9706874"/>
              <a:gd name="connsiteY6559" fmla="*/ 810911 h 3735869"/>
              <a:gd name="connsiteX6560" fmla="*/ 6796881 w 9706874"/>
              <a:gd name="connsiteY6560" fmla="*/ 808045 h 3735869"/>
              <a:gd name="connsiteX6561" fmla="*/ 6857715 w 9706874"/>
              <a:gd name="connsiteY6561" fmla="*/ 817870 h 3735869"/>
              <a:gd name="connsiteX6562" fmla="*/ 6845792 w 9706874"/>
              <a:gd name="connsiteY6562" fmla="*/ 823214 h 3735869"/>
              <a:gd name="connsiteX6563" fmla="*/ 6856933 w 9706874"/>
              <a:gd name="connsiteY6563" fmla="*/ 823215 h 3735869"/>
              <a:gd name="connsiteX6564" fmla="*/ 6856933 w 9706874"/>
              <a:gd name="connsiteY6564" fmla="*/ 835301 h 3735869"/>
              <a:gd name="connsiteX6565" fmla="*/ 6827360 w 9706874"/>
              <a:gd name="connsiteY6565" fmla="*/ 835300 h 3735869"/>
              <a:gd name="connsiteX6566" fmla="*/ 6808542 w 9706874"/>
              <a:gd name="connsiteY6566" fmla="*/ 835300 h 3735869"/>
              <a:gd name="connsiteX6567" fmla="*/ 6808542 w 9706874"/>
              <a:gd name="connsiteY6567" fmla="*/ 832487 h 3735869"/>
              <a:gd name="connsiteX6568" fmla="*/ 6791133 w 9706874"/>
              <a:gd name="connsiteY6568" fmla="*/ 832605 h 3735869"/>
              <a:gd name="connsiteX6569" fmla="*/ 6765300 w 9706874"/>
              <a:gd name="connsiteY6569" fmla="*/ 827312 h 3735869"/>
              <a:gd name="connsiteX6570" fmla="*/ 6761440 w 9706874"/>
              <a:gd name="connsiteY6570" fmla="*/ 836192 h 3735869"/>
              <a:gd name="connsiteX6571" fmla="*/ 6751888 w 9706874"/>
              <a:gd name="connsiteY6571" fmla="*/ 839777 h 3735869"/>
              <a:gd name="connsiteX6572" fmla="*/ 6733654 w 9706874"/>
              <a:gd name="connsiteY6572" fmla="*/ 847050 h 3735869"/>
              <a:gd name="connsiteX6573" fmla="*/ 6731050 w 9706874"/>
              <a:gd name="connsiteY6573" fmla="*/ 823213 h 3735869"/>
              <a:gd name="connsiteX6574" fmla="*/ 6746155 w 9706874"/>
              <a:gd name="connsiteY6574" fmla="*/ 823213 h 3735869"/>
              <a:gd name="connsiteX6575" fmla="*/ 6722114 w 9706874"/>
              <a:gd name="connsiteY6575" fmla="*/ 817870 h 3735869"/>
              <a:gd name="connsiteX6576" fmla="*/ 6752764 w 9706874"/>
              <a:gd name="connsiteY6576" fmla="*/ 791263 h 3735869"/>
              <a:gd name="connsiteX6577" fmla="*/ 5956842 w 9706874"/>
              <a:gd name="connsiteY6577" fmla="*/ 788773 h 3735869"/>
              <a:gd name="connsiteX6578" fmla="*/ 5958349 w 9706874"/>
              <a:gd name="connsiteY6578" fmla="*/ 795272 h 3735869"/>
              <a:gd name="connsiteX6579" fmla="*/ 5963541 w 9706874"/>
              <a:gd name="connsiteY6579" fmla="*/ 795048 h 3735869"/>
              <a:gd name="connsiteX6580" fmla="*/ 5962918 w 9706874"/>
              <a:gd name="connsiteY6580" fmla="*/ 792113 h 3735869"/>
              <a:gd name="connsiteX6581" fmla="*/ 5956842 w 9706874"/>
              <a:gd name="connsiteY6581" fmla="*/ 788773 h 3735869"/>
              <a:gd name="connsiteX6582" fmla="*/ 7003480 w 9706874"/>
              <a:gd name="connsiteY6582" fmla="*/ 786391 h 3735869"/>
              <a:gd name="connsiteX6583" fmla="*/ 7016443 w 9706874"/>
              <a:gd name="connsiteY6583" fmla="*/ 800737 h 3735869"/>
              <a:gd name="connsiteX6584" fmla="*/ 6981877 w 9706874"/>
              <a:gd name="connsiteY6584" fmla="*/ 788529 h 3735869"/>
              <a:gd name="connsiteX6585" fmla="*/ 7003480 w 9706874"/>
              <a:gd name="connsiteY6585" fmla="*/ 786391 h 3735869"/>
              <a:gd name="connsiteX6586" fmla="*/ 7221430 w 9706874"/>
              <a:gd name="connsiteY6586" fmla="*/ 780346 h 3735869"/>
              <a:gd name="connsiteX6587" fmla="*/ 7353142 w 9706874"/>
              <a:gd name="connsiteY6587" fmla="*/ 801868 h 3735869"/>
              <a:gd name="connsiteX6588" fmla="*/ 7302924 w 9706874"/>
              <a:gd name="connsiteY6588" fmla="*/ 813824 h 3735869"/>
              <a:gd name="connsiteX6589" fmla="*/ 7245218 w 9706874"/>
              <a:gd name="connsiteY6589" fmla="*/ 804261 h 3735869"/>
              <a:gd name="connsiteX6590" fmla="*/ 7224071 w 9706874"/>
              <a:gd name="connsiteY6590" fmla="*/ 804260 h 3735869"/>
              <a:gd name="connsiteX6591" fmla="*/ 7221430 w 9706874"/>
              <a:gd name="connsiteY6591" fmla="*/ 780346 h 3735869"/>
              <a:gd name="connsiteX6592" fmla="*/ 7931070 w 9706874"/>
              <a:gd name="connsiteY6592" fmla="*/ 779352 h 3735869"/>
              <a:gd name="connsiteX6593" fmla="*/ 7977164 w 9706874"/>
              <a:gd name="connsiteY6593" fmla="*/ 794443 h 3735869"/>
              <a:gd name="connsiteX6594" fmla="*/ 7910390 w 9706874"/>
              <a:gd name="connsiteY6594" fmla="*/ 806922 h 3735869"/>
              <a:gd name="connsiteX6595" fmla="*/ 7927199 w 9706874"/>
              <a:gd name="connsiteY6595" fmla="*/ 789452 h 3735869"/>
              <a:gd name="connsiteX6596" fmla="*/ 7904789 w 9706874"/>
              <a:gd name="connsiteY6596" fmla="*/ 801931 h 3735869"/>
              <a:gd name="connsiteX6597" fmla="*/ 7868367 w 9706874"/>
              <a:gd name="connsiteY6597" fmla="*/ 794443 h 3735869"/>
              <a:gd name="connsiteX6598" fmla="*/ 7903038 w 9706874"/>
              <a:gd name="connsiteY6598" fmla="*/ 779353 h 3735869"/>
              <a:gd name="connsiteX6599" fmla="*/ 7915994 w 9706874"/>
              <a:gd name="connsiteY6599" fmla="*/ 779470 h 3735869"/>
              <a:gd name="connsiteX6600" fmla="*/ 7931070 w 9706874"/>
              <a:gd name="connsiteY6600" fmla="*/ 779352 h 3735869"/>
              <a:gd name="connsiteX6601" fmla="*/ 6576012 w 9706874"/>
              <a:gd name="connsiteY6601" fmla="*/ 776388 h 3735869"/>
              <a:gd name="connsiteX6602" fmla="*/ 6588458 w 9706874"/>
              <a:gd name="connsiteY6602" fmla="*/ 778682 h 3735869"/>
              <a:gd name="connsiteX6603" fmla="*/ 6588109 w 9706874"/>
              <a:gd name="connsiteY6603" fmla="*/ 776974 h 3735869"/>
              <a:gd name="connsiteX6604" fmla="*/ 6592396 w 9706874"/>
              <a:gd name="connsiteY6604" fmla="*/ 779409 h 3735869"/>
              <a:gd name="connsiteX6605" fmla="*/ 6599074 w 9706874"/>
              <a:gd name="connsiteY6605" fmla="*/ 780641 h 3735869"/>
              <a:gd name="connsiteX6606" fmla="*/ 6595789 w 9706874"/>
              <a:gd name="connsiteY6606" fmla="*/ 788477 h 3735869"/>
              <a:gd name="connsiteX6607" fmla="*/ 6595921 w 9706874"/>
              <a:gd name="connsiteY6607" fmla="*/ 789075 h 3735869"/>
              <a:gd name="connsiteX6608" fmla="*/ 6595609 w 9706874"/>
              <a:gd name="connsiteY6608" fmla="*/ 788902 h 3735869"/>
              <a:gd name="connsiteX6609" fmla="*/ 6594138 w 9706874"/>
              <a:gd name="connsiteY6609" fmla="*/ 792414 h 3735869"/>
              <a:gd name="connsiteX6610" fmla="*/ 6560438 w 9706874"/>
              <a:gd name="connsiteY6610" fmla="*/ 790364 h 3735869"/>
              <a:gd name="connsiteX6611" fmla="*/ 6576012 w 9706874"/>
              <a:gd name="connsiteY6611" fmla="*/ 776388 h 3735869"/>
              <a:gd name="connsiteX6612" fmla="*/ 6892780 w 9706874"/>
              <a:gd name="connsiteY6612" fmla="*/ 775893 h 3735869"/>
              <a:gd name="connsiteX6613" fmla="*/ 6876733 w 9706874"/>
              <a:gd name="connsiteY6613" fmla="*/ 788355 h 3735869"/>
              <a:gd name="connsiteX6614" fmla="*/ 6892780 w 9706874"/>
              <a:gd name="connsiteY6614" fmla="*/ 775893 h 3735869"/>
              <a:gd name="connsiteX6615" fmla="*/ 9174989 w 9706874"/>
              <a:gd name="connsiteY6615" fmla="*/ 766256 h 3735869"/>
              <a:gd name="connsiteX6616" fmla="*/ 9167178 w 9706874"/>
              <a:gd name="connsiteY6616" fmla="*/ 776543 h 3735869"/>
              <a:gd name="connsiteX6617" fmla="*/ 9174989 w 9706874"/>
              <a:gd name="connsiteY6617" fmla="*/ 766256 h 3735869"/>
              <a:gd name="connsiteX6618" fmla="*/ 6810763 w 9706874"/>
              <a:gd name="connsiteY6618" fmla="*/ 766256 h 3735869"/>
              <a:gd name="connsiteX6619" fmla="*/ 6824730 w 9706874"/>
              <a:gd name="connsiteY6619" fmla="*/ 766257 h 3735869"/>
              <a:gd name="connsiteX6620" fmla="*/ 6824728 w 9706874"/>
              <a:gd name="connsiteY6620" fmla="*/ 787300 h 3735869"/>
              <a:gd name="connsiteX6621" fmla="*/ 6810763 w 9706874"/>
              <a:gd name="connsiteY6621" fmla="*/ 787300 h 3735869"/>
              <a:gd name="connsiteX6622" fmla="*/ 6810763 w 9706874"/>
              <a:gd name="connsiteY6622" fmla="*/ 766256 h 3735869"/>
              <a:gd name="connsiteX6623" fmla="*/ 8575497 w 9706874"/>
              <a:gd name="connsiteY6623" fmla="*/ 753752 h 3735869"/>
              <a:gd name="connsiteX6624" fmla="*/ 8583307 w 9706874"/>
              <a:gd name="connsiteY6624" fmla="*/ 765853 h 3735869"/>
              <a:gd name="connsiteX6625" fmla="*/ 8575497 w 9706874"/>
              <a:gd name="connsiteY6625" fmla="*/ 753752 h 3735869"/>
              <a:gd name="connsiteX6626" fmla="*/ 6218037 w 9706874"/>
              <a:gd name="connsiteY6626" fmla="*/ 753539 h 3735869"/>
              <a:gd name="connsiteX6627" fmla="*/ 6202259 w 9706874"/>
              <a:gd name="connsiteY6627" fmla="*/ 754755 h 3735869"/>
              <a:gd name="connsiteX6628" fmla="*/ 6227503 w 9706874"/>
              <a:gd name="connsiteY6628" fmla="*/ 766903 h 3735869"/>
              <a:gd name="connsiteX6629" fmla="*/ 6218037 w 9706874"/>
              <a:gd name="connsiteY6629" fmla="*/ 753539 h 3735869"/>
              <a:gd name="connsiteX6630" fmla="*/ 6742342 w 9706874"/>
              <a:gd name="connsiteY6630" fmla="*/ 752018 h 3735869"/>
              <a:gd name="connsiteX6631" fmla="*/ 6762864 w 9706874"/>
              <a:gd name="connsiteY6631" fmla="*/ 755012 h 3735869"/>
              <a:gd name="connsiteX6632" fmla="*/ 6728298 w 9706874"/>
              <a:gd name="connsiteY6632" fmla="*/ 766990 h 3735869"/>
              <a:gd name="connsiteX6633" fmla="*/ 6742342 w 9706874"/>
              <a:gd name="connsiteY6633" fmla="*/ 752018 h 3735869"/>
              <a:gd name="connsiteX6634" fmla="*/ 6380374 w 9706874"/>
              <a:gd name="connsiteY6634" fmla="*/ 751744 h 3735869"/>
              <a:gd name="connsiteX6635" fmla="*/ 6403703 w 9706874"/>
              <a:gd name="connsiteY6635" fmla="*/ 755786 h 3735869"/>
              <a:gd name="connsiteX6636" fmla="*/ 6363130 w 9706874"/>
              <a:gd name="connsiteY6636" fmla="*/ 767657 h 3735869"/>
              <a:gd name="connsiteX6637" fmla="*/ 6380374 w 9706874"/>
              <a:gd name="connsiteY6637" fmla="*/ 751744 h 3735869"/>
              <a:gd name="connsiteX6638" fmla="*/ 7186226 w 9706874"/>
              <a:gd name="connsiteY6638" fmla="*/ 744623 h 3735869"/>
              <a:gd name="connsiteX6639" fmla="*/ 7188896 w 9706874"/>
              <a:gd name="connsiteY6639" fmla="*/ 768385 h 3735869"/>
              <a:gd name="connsiteX6640" fmla="*/ 7212480 w 9706874"/>
              <a:gd name="connsiteY6640" fmla="*/ 768385 h 3735869"/>
              <a:gd name="connsiteX6641" fmla="*/ 7201800 w 9706874"/>
              <a:gd name="connsiteY6641" fmla="*/ 785302 h 3735869"/>
              <a:gd name="connsiteX6642" fmla="*/ 7180886 w 9706874"/>
              <a:gd name="connsiteY6642" fmla="*/ 782885 h 3735869"/>
              <a:gd name="connsiteX6643" fmla="*/ 7132830 w 9706874"/>
              <a:gd name="connsiteY6643" fmla="*/ 761538 h 3735869"/>
              <a:gd name="connsiteX6644" fmla="*/ 7164867 w 9706874"/>
              <a:gd name="connsiteY6644" fmla="*/ 761539 h 3735869"/>
              <a:gd name="connsiteX6645" fmla="*/ 7186226 w 9706874"/>
              <a:gd name="connsiteY6645" fmla="*/ 744623 h 3735869"/>
              <a:gd name="connsiteX6646" fmla="*/ 6663942 w 9706874"/>
              <a:gd name="connsiteY6646" fmla="*/ 743035 h 3735869"/>
              <a:gd name="connsiteX6647" fmla="*/ 6663943 w 9706874"/>
              <a:gd name="connsiteY6647" fmla="*/ 767632 h 3735869"/>
              <a:gd name="connsiteX6648" fmla="*/ 6647897 w 9706874"/>
              <a:gd name="connsiteY6648" fmla="*/ 767633 h 3735869"/>
              <a:gd name="connsiteX6649" fmla="*/ 6647895 w 9706874"/>
              <a:gd name="connsiteY6649" fmla="*/ 743037 h 3735869"/>
              <a:gd name="connsiteX6650" fmla="*/ 6663942 w 9706874"/>
              <a:gd name="connsiteY6650" fmla="*/ 743035 h 3735869"/>
              <a:gd name="connsiteX6651" fmla="*/ 7778553 w 9706874"/>
              <a:gd name="connsiteY6651" fmla="*/ 742604 h 3735869"/>
              <a:gd name="connsiteX6652" fmla="*/ 7795383 w 9706874"/>
              <a:gd name="connsiteY6652" fmla="*/ 754753 h 3735869"/>
              <a:gd name="connsiteX6653" fmla="*/ 7778553 w 9706874"/>
              <a:gd name="connsiteY6653" fmla="*/ 742604 h 3735869"/>
              <a:gd name="connsiteX6654" fmla="*/ 8467034 w 9706874"/>
              <a:gd name="connsiteY6654" fmla="*/ 742040 h 3735869"/>
              <a:gd name="connsiteX6655" fmla="*/ 8476082 w 9706874"/>
              <a:gd name="connsiteY6655" fmla="*/ 755569 h 3735869"/>
              <a:gd name="connsiteX6656" fmla="*/ 8451800 w 9706874"/>
              <a:gd name="connsiteY6656" fmla="*/ 743270 h 3735869"/>
              <a:gd name="connsiteX6657" fmla="*/ 8467034 w 9706874"/>
              <a:gd name="connsiteY6657" fmla="*/ 742040 h 3735869"/>
              <a:gd name="connsiteX6658" fmla="*/ 6233308 w 9706874"/>
              <a:gd name="connsiteY6658" fmla="*/ 739509 h 3735869"/>
              <a:gd name="connsiteX6659" fmla="*/ 6198686 w 9706874"/>
              <a:gd name="connsiteY6659" fmla="*/ 744059 h 3735869"/>
              <a:gd name="connsiteX6660" fmla="*/ 6190101 w 9706874"/>
              <a:gd name="connsiteY6660" fmla="*/ 745875 h 3735869"/>
              <a:gd name="connsiteX6661" fmla="*/ 6205063 w 9706874"/>
              <a:gd name="connsiteY6661" fmla="*/ 745034 h 3735869"/>
              <a:gd name="connsiteX6662" fmla="*/ 6249474 w 9706874"/>
              <a:gd name="connsiteY6662" fmla="*/ 745035 h 3735869"/>
              <a:gd name="connsiteX6663" fmla="*/ 6263498 w 9706874"/>
              <a:gd name="connsiteY6663" fmla="*/ 742908 h 3735869"/>
              <a:gd name="connsiteX6664" fmla="*/ 6269764 w 9706874"/>
              <a:gd name="connsiteY6664" fmla="*/ 742773 h 3735869"/>
              <a:gd name="connsiteX6665" fmla="*/ 6267347 w 9706874"/>
              <a:gd name="connsiteY6665" fmla="*/ 741983 h 3735869"/>
              <a:gd name="connsiteX6666" fmla="*/ 6233308 w 9706874"/>
              <a:gd name="connsiteY6666" fmla="*/ 739509 h 3735869"/>
              <a:gd name="connsiteX6667" fmla="*/ 6337722 w 9706874"/>
              <a:gd name="connsiteY6667" fmla="*/ 732872 h 3735869"/>
              <a:gd name="connsiteX6668" fmla="*/ 6304556 w 9706874"/>
              <a:gd name="connsiteY6668" fmla="*/ 734694 h 3735869"/>
              <a:gd name="connsiteX6669" fmla="*/ 6285950 w 9706874"/>
              <a:gd name="connsiteY6669" fmla="*/ 744412 h 3735869"/>
              <a:gd name="connsiteX6670" fmla="*/ 6279937 w 9706874"/>
              <a:gd name="connsiteY6670" fmla="*/ 744805 h 3735869"/>
              <a:gd name="connsiteX6671" fmla="*/ 6284183 w 9706874"/>
              <a:gd name="connsiteY6671" fmla="*/ 748679 h 3735869"/>
              <a:gd name="connsiteX6672" fmla="*/ 6280326 w 9706874"/>
              <a:gd name="connsiteY6672" fmla="*/ 754754 h 3735869"/>
              <a:gd name="connsiteX6673" fmla="*/ 6257889 w 9706874"/>
              <a:gd name="connsiteY6673" fmla="*/ 754754 h 3735869"/>
              <a:gd name="connsiteX6674" fmla="*/ 6263236 w 9706874"/>
              <a:gd name="connsiteY6674" fmla="*/ 773851 h 3735869"/>
              <a:gd name="connsiteX6675" fmla="*/ 6270678 w 9706874"/>
              <a:gd name="connsiteY6675" fmla="*/ 781257 h 3735869"/>
              <a:gd name="connsiteX6676" fmla="*/ 6284546 w 9706874"/>
              <a:gd name="connsiteY6676" fmla="*/ 780043 h 3735869"/>
              <a:gd name="connsiteX6677" fmla="*/ 6287706 w 9706874"/>
              <a:gd name="connsiteY6677" fmla="*/ 778577 h 3735869"/>
              <a:gd name="connsiteX6678" fmla="*/ 6296855 w 9706874"/>
              <a:gd name="connsiteY6678" fmla="*/ 753997 h 3735869"/>
              <a:gd name="connsiteX6679" fmla="*/ 6310639 w 9706874"/>
              <a:gd name="connsiteY6679" fmla="*/ 744755 h 3735869"/>
              <a:gd name="connsiteX6680" fmla="*/ 6324212 w 9706874"/>
              <a:gd name="connsiteY6680" fmla="*/ 745947 h 3735869"/>
              <a:gd name="connsiteX6681" fmla="*/ 6340989 w 9706874"/>
              <a:gd name="connsiteY6681" fmla="*/ 749006 h 3735869"/>
              <a:gd name="connsiteX6682" fmla="*/ 6342777 w 9706874"/>
              <a:gd name="connsiteY6682" fmla="*/ 749839 h 3735869"/>
              <a:gd name="connsiteX6683" fmla="*/ 6342778 w 9706874"/>
              <a:gd name="connsiteY6683" fmla="*/ 733152 h 3735869"/>
              <a:gd name="connsiteX6684" fmla="*/ 8427060 w 9706874"/>
              <a:gd name="connsiteY6684" fmla="*/ 730530 h 3735869"/>
              <a:gd name="connsiteX6685" fmla="*/ 8434875 w 9706874"/>
              <a:gd name="connsiteY6685" fmla="*/ 742632 h 3735869"/>
              <a:gd name="connsiteX6686" fmla="*/ 8427060 w 9706874"/>
              <a:gd name="connsiteY6686" fmla="*/ 730530 h 3735869"/>
              <a:gd name="connsiteX6687" fmla="*/ 7744311 w 9706874"/>
              <a:gd name="connsiteY6687" fmla="*/ 729392 h 3735869"/>
              <a:gd name="connsiteX6688" fmla="*/ 7728533 w 9706874"/>
              <a:gd name="connsiteY6688" fmla="*/ 730454 h 3735869"/>
              <a:gd name="connsiteX6689" fmla="*/ 7753778 w 9706874"/>
              <a:gd name="connsiteY6689" fmla="*/ 742605 h 3735869"/>
              <a:gd name="connsiteX6690" fmla="*/ 7744311 w 9706874"/>
              <a:gd name="connsiteY6690" fmla="*/ 729392 h 3735869"/>
              <a:gd name="connsiteX6691" fmla="*/ 8145724 w 9706874"/>
              <a:gd name="connsiteY6691" fmla="*/ 726405 h 3735869"/>
              <a:gd name="connsiteX6692" fmla="*/ 8145425 w 9706874"/>
              <a:gd name="connsiteY6692" fmla="*/ 727415 h 3735869"/>
              <a:gd name="connsiteX6693" fmla="*/ 8144622 w 9706874"/>
              <a:gd name="connsiteY6693" fmla="*/ 730121 h 3735869"/>
              <a:gd name="connsiteX6694" fmla="*/ 6004065 w 9706874"/>
              <a:gd name="connsiteY6694" fmla="*/ 718938 h 3735869"/>
              <a:gd name="connsiteX6695" fmla="*/ 5992156 w 9706874"/>
              <a:gd name="connsiteY6695" fmla="*/ 721186 h 3735869"/>
              <a:gd name="connsiteX6696" fmla="*/ 6013501 w 9706874"/>
              <a:gd name="connsiteY6696" fmla="*/ 719490 h 3735869"/>
              <a:gd name="connsiteX6697" fmla="*/ 8130087 w 9706874"/>
              <a:gd name="connsiteY6697" fmla="*/ 718711 h 3735869"/>
              <a:gd name="connsiteX6698" fmla="*/ 8146917 w 9706874"/>
              <a:gd name="connsiteY6698" fmla="*/ 735315 h 3735869"/>
              <a:gd name="connsiteX6699" fmla="*/ 8149810 w 9706874"/>
              <a:gd name="connsiteY6699" fmla="*/ 728108 h 3735869"/>
              <a:gd name="connsiteX6700" fmla="*/ 8146201 w 9706874"/>
              <a:gd name="connsiteY6700" fmla="*/ 724796 h 3735869"/>
              <a:gd name="connsiteX6701" fmla="*/ 8144813 w 9706874"/>
              <a:gd name="connsiteY6701" fmla="*/ 723520 h 3735869"/>
              <a:gd name="connsiteX6702" fmla="*/ 8130087 w 9706874"/>
              <a:gd name="connsiteY6702" fmla="*/ 718711 h 3735869"/>
              <a:gd name="connsiteX6703" fmla="*/ 7707498 w 9706874"/>
              <a:gd name="connsiteY6703" fmla="*/ 716534 h 3735869"/>
              <a:gd name="connsiteX6704" fmla="*/ 7686463 w 9706874"/>
              <a:gd name="connsiteY6704" fmla="*/ 718710 h 3735869"/>
              <a:gd name="connsiteX6705" fmla="*/ 7720119 w 9706874"/>
              <a:gd name="connsiteY6705" fmla="*/ 730455 h 3735869"/>
              <a:gd name="connsiteX6706" fmla="*/ 7707498 w 9706874"/>
              <a:gd name="connsiteY6706" fmla="*/ 716534 h 3735869"/>
              <a:gd name="connsiteX6707" fmla="*/ 5916075 w 9706874"/>
              <a:gd name="connsiteY6707" fmla="*/ 715255 h 3735869"/>
              <a:gd name="connsiteX6708" fmla="*/ 5908844 w 9706874"/>
              <a:gd name="connsiteY6708" fmla="*/ 722354 h 3735869"/>
              <a:gd name="connsiteX6709" fmla="*/ 5923184 w 9706874"/>
              <a:gd name="connsiteY6709" fmla="*/ 723571 h 3735869"/>
              <a:gd name="connsiteX6710" fmla="*/ 5916445 w 9706874"/>
              <a:gd name="connsiteY6710" fmla="*/ 728659 h 3735869"/>
              <a:gd name="connsiteX6711" fmla="*/ 5938127 w 9706874"/>
              <a:gd name="connsiteY6711" fmla="*/ 726216 h 3735869"/>
              <a:gd name="connsiteX6712" fmla="*/ 5932519 w 9706874"/>
              <a:gd name="connsiteY6712" fmla="*/ 723385 h 3735869"/>
              <a:gd name="connsiteX6713" fmla="*/ 5939302 w 9706874"/>
              <a:gd name="connsiteY6713" fmla="*/ 723386 h 3735869"/>
              <a:gd name="connsiteX6714" fmla="*/ 5929974 w 9706874"/>
              <a:gd name="connsiteY6714" fmla="*/ 718292 h 3735869"/>
              <a:gd name="connsiteX6715" fmla="*/ 5916075 w 9706874"/>
              <a:gd name="connsiteY6715" fmla="*/ 715255 h 3735869"/>
              <a:gd name="connsiteX6716" fmla="*/ 5885783 w 9706874"/>
              <a:gd name="connsiteY6716" fmla="*/ 710524 h 3735869"/>
              <a:gd name="connsiteX6717" fmla="*/ 5883778 w 9706874"/>
              <a:gd name="connsiteY6717" fmla="*/ 713945 h 3735869"/>
              <a:gd name="connsiteX6718" fmla="*/ 5884188 w 9706874"/>
              <a:gd name="connsiteY6718" fmla="*/ 714589 h 3735869"/>
              <a:gd name="connsiteX6719" fmla="*/ 5897048 w 9706874"/>
              <a:gd name="connsiteY6719" fmla="*/ 719451 h 3735869"/>
              <a:gd name="connsiteX6720" fmla="*/ 5891490 w 9706874"/>
              <a:gd name="connsiteY6720" fmla="*/ 710699 h 3735869"/>
              <a:gd name="connsiteX6721" fmla="*/ 5972998 w 9706874"/>
              <a:gd name="connsiteY6721" fmla="*/ 705512 h 3735869"/>
              <a:gd name="connsiteX6722" fmla="*/ 5967837 w 9706874"/>
              <a:gd name="connsiteY6722" fmla="*/ 705788 h 3735869"/>
              <a:gd name="connsiteX6723" fmla="*/ 5968122 w 9706874"/>
              <a:gd name="connsiteY6723" fmla="*/ 707055 h 3735869"/>
              <a:gd name="connsiteX6724" fmla="*/ 5974103 w 9706874"/>
              <a:gd name="connsiteY6724" fmla="*/ 710395 h 3735869"/>
              <a:gd name="connsiteX6725" fmla="*/ 7667413 w 9706874"/>
              <a:gd name="connsiteY6725" fmla="*/ 704434 h 3735869"/>
              <a:gd name="connsiteX6726" fmla="*/ 7647661 w 9706874"/>
              <a:gd name="connsiteY6726" fmla="*/ 706561 h 3735869"/>
              <a:gd name="connsiteX6727" fmla="*/ 7680853 w 9706874"/>
              <a:gd name="connsiteY6727" fmla="*/ 718711 h 3735869"/>
              <a:gd name="connsiteX6728" fmla="*/ 7667413 w 9706874"/>
              <a:gd name="connsiteY6728" fmla="*/ 704434 h 3735869"/>
              <a:gd name="connsiteX6729" fmla="*/ 5966131 w 9706874"/>
              <a:gd name="connsiteY6729" fmla="*/ 698245 h 3735869"/>
              <a:gd name="connsiteX6730" fmla="*/ 5966415 w 9706874"/>
              <a:gd name="connsiteY6730" fmla="*/ 699502 h 3735869"/>
              <a:gd name="connsiteX6731" fmla="*/ 5968016 w 9706874"/>
              <a:gd name="connsiteY6731" fmla="*/ 699300 h 3735869"/>
              <a:gd name="connsiteX6732" fmla="*/ 8828640 w 9706874"/>
              <a:gd name="connsiteY6732" fmla="*/ 696594 h 3735869"/>
              <a:gd name="connsiteX6733" fmla="*/ 8820829 w 9706874"/>
              <a:gd name="connsiteY6733" fmla="*/ 706882 h 3735869"/>
              <a:gd name="connsiteX6734" fmla="*/ 8828640 w 9706874"/>
              <a:gd name="connsiteY6734" fmla="*/ 696594 h 3735869"/>
              <a:gd name="connsiteX6735" fmla="*/ 7625575 w 9706874"/>
              <a:gd name="connsiteY6735" fmla="*/ 694411 h 3735869"/>
              <a:gd name="connsiteX6736" fmla="*/ 7605590 w 9706874"/>
              <a:gd name="connsiteY6736" fmla="*/ 696842 h 3735869"/>
              <a:gd name="connsiteX6737" fmla="*/ 7639248 w 9706874"/>
              <a:gd name="connsiteY6737" fmla="*/ 706562 h 3735869"/>
              <a:gd name="connsiteX6738" fmla="*/ 7625575 w 9706874"/>
              <a:gd name="connsiteY6738" fmla="*/ 694411 h 3735869"/>
              <a:gd name="connsiteX6739" fmla="*/ 7580346 w 9706874"/>
              <a:gd name="connsiteY6739" fmla="*/ 684692 h 3735869"/>
              <a:gd name="connsiteX6740" fmla="*/ 7597178 w 9706874"/>
              <a:gd name="connsiteY6740" fmla="*/ 696841 h 3735869"/>
              <a:gd name="connsiteX6741" fmla="*/ 7580346 w 9706874"/>
              <a:gd name="connsiteY6741" fmla="*/ 684692 h 3735869"/>
              <a:gd name="connsiteX6742" fmla="*/ 8803870 w 9706874"/>
              <a:gd name="connsiteY6742" fmla="*/ 684623 h 3735869"/>
              <a:gd name="connsiteX6743" fmla="*/ 8789905 w 9706874"/>
              <a:gd name="connsiteY6743" fmla="*/ 696209 h 3735869"/>
              <a:gd name="connsiteX6744" fmla="*/ 8803870 w 9706874"/>
              <a:gd name="connsiteY6744" fmla="*/ 684623 h 3735869"/>
              <a:gd name="connsiteX6745" fmla="*/ 8774190 w 9706874"/>
              <a:gd name="connsiteY6745" fmla="*/ 673624 h 3735869"/>
              <a:gd name="connsiteX6746" fmla="*/ 8781211 w 9706874"/>
              <a:gd name="connsiteY6746" fmla="*/ 685461 h 3735869"/>
              <a:gd name="connsiteX6747" fmla="*/ 8765164 w 9706874"/>
              <a:gd name="connsiteY6747" fmla="*/ 680477 h 3735869"/>
              <a:gd name="connsiteX6748" fmla="*/ 8774190 w 9706874"/>
              <a:gd name="connsiteY6748" fmla="*/ 673624 h 3735869"/>
              <a:gd name="connsiteX6749" fmla="*/ 7533134 w 9706874"/>
              <a:gd name="connsiteY6749" fmla="*/ 672542 h 3735869"/>
              <a:gd name="connsiteX6750" fmla="*/ 7547158 w 9706874"/>
              <a:gd name="connsiteY6750" fmla="*/ 684691 h 3735869"/>
              <a:gd name="connsiteX6751" fmla="*/ 7533134 w 9706874"/>
              <a:gd name="connsiteY6751" fmla="*/ 672542 h 3735869"/>
              <a:gd name="connsiteX6752" fmla="*/ 6506729 w 9706874"/>
              <a:gd name="connsiteY6752" fmla="*/ 670134 h 3735869"/>
              <a:gd name="connsiteX6753" fmla="*/ 6509334 w 9706874"/>
              <a:gd name="connsiteY6753" fmla="*/ 672855 h 3735869"/>
              <a:gd name="connsiteX6754" fmla="*/ 6507163 w 9706874"/>
              <a:gd name="connsiteY6754" fmla="*/ 680115 h 3735869"/>
              <a:gd name="connsiteX6755" fmla="*/ 6501522 w 9706874"/>
              <a:gd name="connsiteY6755" fmla="*/ 672855 h 3735869"/>
              <a:gd name="connsiteX6756" fmla="*/ 6506729 w 9706874"/>
              <a:gd name="connsiteY6756" fmla="*/ 670134 h 3735869"/>
              <a:gd name="connsiteX6757" fmla="*/ 6254501 w 9706874"/>
              <a:gd name="connsiteY6757" fmla="*/ 664633 h 3735869"/>
              <a:gd name="connsiteX6758" fmla="*/ 6196029 w 9706874"/>
              <a:gd name="connsiteY6758" fmla="*/ 679213 h 3735869"/>
              <a:gd name="connsiteX6759" fmla="*/ 6187114 w 9706874"/>
              <a:gd name="connsiteY6759" fmla="*/ 677997 h 3735869"/>
              <a:gd name="connsiteX6760" fmla="*/ 6182086 w 9706874"/>
              <a:gd name="connsiteY6760" fmla="*/ 682634 h 3735869"/>
              <a:gd name="connsiteX6761" fmla="*/ 6201088 w 9706874"/>
              <a:gd name="connsiteY6761" fmla="*/ 681829 h 3735869"/>
              <a:gd name="connsiteX6762" fmla="*/ 6239810 w 9706874"/>
              <a:gd name="connsiteY6762" fmla="*/ 679471 h 3735869"/>
              <a:gd name="connsiteX6763" fmla="*/ 6244978 w 9706874"/>
              <a:gd name="connsiteY6763" fmla="*/ 680334 h 3735869"/>
              <a:gd name="connsiteX6764" fmla="*/ 6255250 w 9706874"/>
              <a:gd name="connsiteY6764" fmla="*/ 679234 h 3735869"/>
              <a:gd name="connsiteX6765" fmla="*/ 6254112 w 9706874"/>
              <a:gd name="connsiteY6765" fmla="*/ 677339 h 3735869"/>
              <a:gd name="connsiteX6766" fmla="*/ 6254501 w 9706874"/>
              <a:gd name="connsiteY6766" fmla="*/ 664633 h 3735869"/>
              <a:gd name="connsiteX6767" fmla="*/ 6317843 w 9706874"/>
              <a:gd name="connsiteY6767" fmla="*/ 664633 h 3735869"/>
              <a:gd name="connsiteX6768" fmla="*/ 6318841 w 9706874"/>
              <a:gd name="connsiteY6768" fmla="*/ 674353 h 3735869"/>
              <a:gd name="connsiteX6769" fmla="*/ 6318796 w 9706874"/>
              <a:gd name="connsiteY6769" fmla="*/ 674802 h 3735869"/>
              <a:gd name="connsiteX6770" fmla="*/ 6381951 w 9706874"/>
              <a:gd name="connsiteY6770" fmla="*/ 672466 h 3735869"/>
              <a:gd name="connsiteX6771" fmla="*/ 6389686 w 9706874"/>
              <a:gd name="connsiteY6771" fmla="*/ 667629 h 3735869"/>
              <a:gd name="connsiteX6772" fmla="*/ 6269562 w 9706874"/>
              <a:gd name="connsiteY6772" fmla="*/ 663721 h 3735869"/>
              <a:gd name="connsiteX6773" fmla="*/ 6262475 w 9706874"/>
              <a:gd name="connsiteY6773" fmla="*/ 676782 h 3735869"/>
              <a:gd name="connsiteX6774" fmla="*/ 6277978 w 9706874"/>
              <a:gd name="connsiteY6774" fmla="*/ 676784 h 3735869"/>
              <a:gd name="connsiteX6775" fmla="*/ 6277708 w 9706874"/>
              <a:gd name="connsiteY6775" fmla="*/ 677160 h 3735869"/>
              <a:gd name="connsiteX6776" fmla="*/ 6285227 w 9706874"/>
              <a:gd name="connsiteY6776" fmla="*/ 676702 h 3735869"/>
              <a:gd name="connsiteX6777" fmla="*/ 6280637 w 9706874"/>
              <a:gd name="connsiteY6777" fmla="*/ 667063 h 3735869"/>
              <a:gd name="connsiteX6778" fmla="*/ 6269562 w 9706874"/>
              <a:gd name="connsiteY6778" fmla="*/ 663721 h 3735869"/>
              <a:gd name="connsiteX6779" fmla="*/ 7199032 w 9706874"/>
              <a:gd name="connsiteY6779" fmla="*/ 663628 h 3735869"/>
              <a:gd name="connsiteX6780" fmla="*/ 7205988 w 9706874"/>
              <a:gd name="connsiteY6780" fmla="*/ 664634 h 3735869"/>
              <a:gd name="connsiteX6781" fmla="*/ 7348180 w 9706874"/>
              <a:gd name="connsiteY6781" fmla="*/ 692989 h 3735869"/>
              <a:gd name="connsiteX6782" fmla="*/ 7346850 w 9706874"/>
              <a:gd name="connsiteY6782" fmla="*/ 690159 h 3735869"/>
              <a:gd name="connsiteX6783" fmla="*/ 7334928 w 9706874"/>
              <a:gd name="connsiteY6783" fmla="*/ 677403 h 3735869"/>
              <a:gd name="connsiteX6784" fmla="*/ 7310153 w 9706874"/>
              <a:gd name="connsiteY6784" fmla="*/ 672543 h 3735869"/>
              <a:gd name="connsiteX6785" fmla="*/ 7234423 w 9706874"/>
              <a:gd name="connsiteY6785" fmla="*/ 667683 h 3735869"/>
              <a:gd name="connsiteX6786" fmla="*/ 8237394 w 9706874"/>
              <a:gd name="connsiteY6786" fmla="*/ 662656 h 3735869"/>
              <a:gd name="connsiteX6787" fmla="*/ 8249268 w 9706874"/>
              <a:gd name="connsiteY6787" fmla="*/ 672943 h 3735869"/>
              <a:gd name="connsiteX6788" fmla="*/ 8237394 w 9706874"/>
              <a:gd name="connsiteY6788" fmla="*/ 662656 h 3735869"/>
              <a:gd name="connsiteX6789" fmla="*/ 8751363 w 9706874"/>
              <a:gd name="connsiteY6789" fmla="*/ 662222 h 3735869"/>
              <a:gd name="connsiteX6790" fmla="*/ 8764706 w 9706874"/>
              <a:gd name="connsiteY6790" fmla="*/ 666567 h 3735869"/>
              <a:gd name="connsiteX6791" fmla="*/ 8759209 w 9706874"/>
              <a:gd name="connsiteY6791" fmla="*/ 671200 h 3735869"/>
              <a:gd name="connsiteX6792" fmla="*/ 8740424 w 9706874"/>
              <a:gd name="connsiteY6792" fmla="*/ 666567 h 3735869"/>
              <a:gd name="connsiteX6793" fmla="*/ 8751363 w 9706874"/>
              <a:gd name="connsiteY6793" fmla="*/ 662222 h 3735869"/>
              <a:gd name="connsiteX6794" fmla="*/ 6582295 w 9706874"/>
              <a:gd name="connsiteY6794" fmla="*/ 652484 h 3735869"/>
              <a:gd name="connsiteX6795" fmla="*/ 6582367 w 9706874"/>
              <a:gd name="connsiteY6795" fmla="*/ 655731 h 3735869"/>
              <a:gd name="connsiteX6796" fmla="*/ 6588452 w 9706874"/>
              <a:gd name="connsiteY6796" fmla="*/ 656325 h 3735869"/>
              <a:gd name="connsiteX6797" fmla="*/ 6623587 w 9706874"/>
              <a:gd name="connsiteY6797" fmla="*/ 655625 h 3735869"/>
              <a:gd name="connsiteX6798" fmla="*/ 6569006 w 9706874"/>
              <a:gd name="connsiteY6798" fmla="*/ 652484 h 3735869"/>
              <a:gd name="connsiteX6799" fmla="*/ 6564930 w 9706874"/>
              <a:gd name="connsiteY6799" fmla="*/ 654029 h 3735869"/>
              <a:gd name="connsiteX6800" fmla="*/ 6569287 w 9706874"/>
              <a:gd name="connsiteY6800" fmla="*/ 654454 h 3735869"/>
              <a:gd name="connsiteX6801" fmla="*/ 8727830 w 9706874"/>
              <a:gd name="connsiteY6801" fmla="*/ 651494 h 3735869"/>
              <a:gd name="connsiteX6802" fmla="*/ 8739975 w 9706874"/>
              <a:gd name="connsiteY6802" fmla="*/ 656107 h 3735869"/>
              <a:gd name="connsiteX6803" fmla="*/ 8715686 w 9706874"/>
              <a:gd name="connsiteY6803" fmla="*/ 656107 h 3735869"/>
              <a:gd name="connsiteX6804" fmla="*/ 8727830 w 9706874"/>
              <a:gd name="connsiteY6804" fmla="*/ 651494 h 3735869"/>
              <a:gd name="connsiteX6805" fmla="*/ 8313672 w 9706874"/>
              <a:gd name="connsiteY6805" fmla="*/ 650154 h 3735869"/>
              <a:gd name="connsiteX6806" fmla="*/ 8337961 w 9706874"/>
              <a:gd name="connsiteY6806" fmla="*/ 654916 h 3735869"/>
              <a:gd name="connsiteX6807" fmla="*/ 8313672 w 9706874"/>
              <a:gd name="connsiteY6807" fmla="*/ 661665 h 3735869"/>
              <a:gd name="connsiteX6808" fmla="*/ 8313672 w 9706874"/>
              <a:gd name="connsiteY6808" fmla="*/ 650154 h 3735869"/>
              <a:gd name="connsiteX6809" fmla="*/ 8932719 w 9706874"/>
              <a:gd name="connsiteY6809" fmla="*/ 639436 h 3735869"/>
              <a:gd name="connsiteX6810" fmla="*/ 8955103 w 9706874"/>
              <a:gd name="connsiteY6810" fmla="*/ 646659 h 3735869"/>
              <a:gd name="connsiteX6811" fmla="*/ 8991474 w 9706874"/>
              <a:gd name="connsiteY6811" fmla="*/ 677554 h 3735869"/>
              <a:gd name="connsiteX6812" fmla="*/ 8980284 w 9706874"/>
              <a:gd name="connsiteY6812" fmla="*/ 694405 h 3735869"/>
              <a:gd name="connsiteX6813" fmla="*/ 8913601 w 9706874"/>
              <a:gd name="connsiteY6813" fmla="*/ 656288 h 3735869"/>
              <a:gd name="connsiteX6814" fmla="*/ 8932719 w 9706874"/>
              <a:gd name="connsiteY6814" fmla="*/ 639436 h 3735869"/>
              <a:gd name="connsiteX6815" fmla="*/ 8694283 w 9706874"/>
              <a:gd name="connsiteY6815" fmla="*/ 639435 h 3735869"/>
              <a:gd name="connsiteX6816" fmla="*/ 8713174 w 9706874"/>
              <a:gd name="connsiteY6816" fmla="*/ 644276 h 3735869"/>
              <a:gd name="connsiteX6817" fmla="*/ 8688886 w 9706874"/>
              <a:gd name="connsiteY6817" fmla="*/ 644276 h 3735869"/>
              <a:gd name="connsiteX6818" fmla="*/ 8694283 w 9706874"/>
              <a:gd name="connsiteY6818" fmla="*/ 639435 h 3735869"/>
              <a:gd name="connsiteX6819" fmla="*/ 8292090 w 9706874"/>
              <a:gd name="connsiteY6819" fmla="*/ 638257 h 3735869"/>
              <a:gd name="connsiteX6820" fmla="*/ 8296723 w 9706874"/>
              <a:gd name="connsiteY6820" fmla="*/ 638416 h 3735869"/>
              <a:gd name="connsiteX6821" fmla="*/ 8280688 w 9706874"/>
              <a:gd name="connsiteY6821" fmla="*/ 651175 h 3735869"/>
              <a:gd name="connsiteX6822" fmla="*/ 8292090 w 9706874"/>
              <a:gd name="connsiteY6822" fmla="*/ 638257 h 3735869"/>
              <a:gd name="connsiteX6823" fmla="*/ 8929618 w 9706874"/>
              <a:gd name="connsiteY6823" fmla="*/ 632291 h 3735869"/>
              <a:gd name="connsiteX6824" fmla="*/ 8923909 w 9706874"/>
              <a:gd name="connsiteY6824" fmla="*/ 639061 h 3735869"/>
              <a:gd name="connsiteX6825" fmla="*/ 8929618 w 9706874"/>
              <a:gd name="connsiteY6825" fmla="*/ 632291 h 3735869"/>
              <a:gd name="connsiteX6826" fmla="*/ 8668270 w 9706874"/>
              <a:gd name="connsiteY6826" fmla="*/ 626932 h 3735869"/>
              <a:gd name="connsiteX6827" fmla="*/ 8690484 w 9706874"/>
              <a:gd name="connsiteY6827" fmla="*/ 631745 h 3735869"/>
              <a:gd name="connsiteX6828" fmla="*/ 8668270 w 9706874"/>
              <a:gd name="connsiteY6828" fmla="*/ 626932 h 3735869"/>
              <a:gd name="connsiteX6829" fmla="*/ 8655441 w 9706874"/>
              <a:gd name="connsiteY6829" fmla="*/ 614429 h 3735869"/>
              <a:gd name="connsiteX6830" fmla="*/ 8647652 w 9706874"/>
              <a:gd name="connsiteY6830" fmla="*/ 626528 h 3735869"/>
              <a:gd name="connsiteX6831" fmla="*/ 8655441 w 9706874"/>
              <a:gd name="connsiteY6831" fmla="*/ 614429 h 3735869"/>
              <a:gd name="connsiteX6832" fmla="*/ 8174561 w 9706874"/>
              <a:gd name="connsiteY6832" fmla="*/ 601503 h 3735869"/>
              <a:gd name="connsiteX6833" fmla="*/ 8196349 w 9706874"/>
              <a:gd name="connsiteY6833" fmla="*/ 607579 h 3735869"/>
              <a:gd name="connsiteX6834" fmla="*/ 8249294 w 9706874"/>
              <a:gd name="connsiteY6834" fmla="*/ 631887 h 3735869"/>
              <a:gd name="connsiteX6835" fmla="*/ 8156992 w 9706874"/>
              <a:gd name="connsiteY6835" fmla="*/ 610011 h 3735869"/>
              <a:gd name="connsiteX6836" fmla="*/ 8174561 w 9706874"/>
              <a:gd name="connsiteY6836" fmla="*/ 601503 h 3735869"/>
              <a:gd name="connsiteX6837" fmla="*/ 7880644 w 9706874"/>
              <a:gd name="connsiteY6837" fmla="*/ 600627 h 3735869"/>
              <a:gd name="connsiteX6838" fmla="*/ 7894686 w 9706874"/>
              <a:gd name="connsiteY6838" fmla="*/ 614973 h 3735869"/>
              <a:gd name="connsiteX6839" fmla="*/ 7860121 w 9706874"/>
              <a:gd name="connsiteY6839" fmla="*/ 602764 h 3735869"/>
              <a:gd name="connsiteX6840" fmla="*/ 7880644 w 9706874"/>
              <a:gd name="connsiteY6840" fmla="*/ 600627 h 3735869"/>
              <a:gd name="connsiteX6841" fmla="*/ 8140497 w 9706874"/>
              <a:gd name="connsiteY6841" fmla="*/ 592995 h 3735869"/>
              <a:gd name="connsiteX6842" fmla="*/ 8156543 w 9706874"/>
              <a:gd name="connsiteY6842" fmla="*/ 598140 h 3735869"/>
              <a:gd name="connsiteX6843" fmla="*/ 8153871 w 9706874"/>
              <a:gd name="connsiteY6843" fmla="*/ 603284 h 3735869"/>
              <a:gd name="connsiteX6844" fmla="*/ 8140497 w 9706874"/>
              <a:gd name="connsiteY6844" fmla="*/ 592995 h 3735869"/>
              <a:gd name="connsiteX6845" fmla="*/ 6253473 w 9706874"/>
              <a:gd name="connsiteY6845" fmla="*/ 581423 h 3735869"/>
              <a:gd name="connsiteX6846" fmla="*/ 6255876 w 9706874"/>
              <a:gd name="connsiteY6846" fmla="*/ 586365 h 3735869"/>
              <a:gd name="connsiteX6847" fmla="*/ 6266240 w 9706874"/>
              <a:gd name="connsiteY6847" fmla="*/ 585461 h 3735869"/>
              <a:gd name="connsiteX6848" fmla="*/ 6267884 w 9706874"/>
              <a:gd name="connsiteY6848" fmla="*/ 585355 h 3735869"/>
              <a:gd name="connsiteX6849" fmla="*/ 6263925 w 9706874"/>
              <a:gd name="connsiteY6849" fmla="*/ 582191 h 3735869"/>
              <a:gd name="connsiteX6850" fmla="*/ 6253473 w 9706874"/>
              <a:gd name="connsiteY6850" fmla="*/ 581423 h 3735869"/>
              <a:gd name="connsiteX6851" fmla="*/ 6286914 w 9706874"/>
              <a:gd name="connsiteY6851" fmla="*/ 581423 h 3735869"/>
              <a:gd name="connsiteX6852" fmla="*/ 6281271 w 9706874"/>
              <a:gd name="connsiteY6852" fmla="*/ 584491 h 3735869"/>
              <a:gd name="connsiteX6853" fmla="*/ 6291476 w 9706874"/>
              <a:gd name="connsiteY6853" fmla="*/ 583832 h 3735869"/>
              <a:gd name="connsiteX6854" fmla="*/ 7005833 w 9706874"/>
              <a:gd name="connsiteY6854" fmla="*/ 580612 h 3735869"/>
              <a:gd name="connsiteX6855" fmla="*/ 7005834 w 9706874"/>
              <a:gd name="connsiteY6855" fmla="*/ 592763 h 3735869"/>
              <a:gd name="connsiteX6856" fmla="*/ 7005833 w 9706874"/>
              <a:gd name="connsiteY6856" fmla="*/ 580612 h 3735869"/>
              <a:gd name="connsiteX6857" fmla="*/ 8838902 w 9706874"/>
              <a:gd name="connsiteY6857" fmla="*/ 580491 h 3735869"/>
              <a:gd name="connsiteX6858" fmla="*/ 8830259 w 9706874"/>
              <a:gd name="connsiteY6858" fmla="*/ 601536 h 3735869"/>
              <a:gd name="connsiteX6859" fmla="*/ 8804335 w 9706874"/>
              <a:gd name="connsiteY6859" fmla="*/ 580492 h 3735869"/>
              <a:gd name="connsiteX6860" fmla="*/ 8838902 w 9706874"/>
              <a:gd name="connsiteY6860" fmla="*/ 580491 h 3735869"/>
              <a:gd name="connsiteX6861" fmla="*/ 7804288 w 9706874"/>
              <a:gd name="connsiteY6861" fmla="*/ 573228 h 3735869"/>
              <a:gd name="connsiteX6862" fmla="*/ 7818529 w 9706874"/>
              <a:gd name="connsiteY6862" fmla="*/ 584795 h 3735869"/>
              <a:gd name="connsiteX6863" fmla="*/ 7851411 w 9706874"/>
              <a:gd name="connsiteY6863" fmla="*/ 592101 h 3735869"/>
              <a:gd name="connsiteX6864" fmla="*/ 7832421 w 9706874"/>
              <a:gd name="connsiteY6864" fmla="*/ 609152 h 3735869"/>
              <a:gd name="connsiteX6865" fmla="*/ 7787962 w 9706874"/>
              <a:gd name="connsiteY6865" fmla="*/ 584797 h 3735869"/>
              <a:gd name="connsiteX6866" fmla="*/ 7804288 w 9706874"/>
              <a:gd name="connsiteY6866" fmla="*/ 573228 h 3735869"/>
              <a:gd name="connsiteX6867" fmla="*/ 5965504 w 9706874"/>
              <a:gd name="connsiteY6867" fmla="*/ 567989 h 3735869"/>
              <a:gd name="connsiteX6868" fmla="*/ 5973317 w 9706874"/>
              <a:gd name="connsiteY6868" fmla="*/ 580074 h 3735869"/>
              <a:gd name="connsiteX6869" fmla="*/ 5965504 w 9706874"/>
              <a:gd name="connsiteY6869" fmla="*/ 567989 h 3735869"/>
              <a:gd name="connsiteX6870" fmla="*/ 6840233 w 9706874"/>
              <a:gd name="connsiteY6870" fmla="*/ 567601 h 3735869"/>
              <a:gd name="connsiteX6871" fmla="*/ 6824457 w 9706874"/>
              <a:gd name="connsiteY6871" fmla="*/ 568867 h 3735869"/>
              <a:gd name="connsiteX6872" fmla="*/ 6849699 w 9706874"/>
              <a:gd name="connsiteY6872" fmla="*/ 580613 h 3735869"/>
              <a:gd name="connsiteX6873" fmla="*/ 6840233 w 9706874"/>
              <a:gd name="connsiteY6873" fmla="*/ 567601 h 3735869"/>
              <a:gd name="connsiteX6874" fmla="*/ 7764024 w 9706874"/>
              <a:gd name="connsiteY6874" fmla="*/ 566883 h 3735869"/>
              <a:gd name="connsiteX6875" fmla="*/ 7779258 w 9706874"/>
              <a:gd name="connsiteY6875" fmla="*/ 568152 h 3735869"/>
              <a:gd name="connsiteX6876" fmla="*/ 7754973 w 9706874"/>
              <a:gd name="connsiteY6876" fmla="*/ 579924 h 3735869"/>
              <a:gd name="connsiteX6877" fmla="*/ 7764024 w 9706874"/>
              <a:gd name="connsiteY6877" fmla="*/ 566883 h 3735869"/>
              <a:gd name="connsiteX6878" fmla="*/ 5962216 w 9706874"/>
              <a:gd name="connsiteY6878" fmla="*/ 566742 h 3735869"/>
              <a:gd name="connsiteX6879" fmla="*/ 5914769 w 9706874"/>
              <a:gd name="connsiteY6879" fmla="*/ 573727 h 3735869"/>
              <a:gd name="connsiteX6880" fmla="*/ 5923183 w 9706874"/>
              <a:gd name="connsiteY6880" fmla="*/ 585472 h 3735869"/>
              <a:gd name="connsiteX6881" fmla="*/ 5895135 w 9706874"/>
              <a:gd name="connsiteY6881" fmla="*/ 600052 h 3735869"/>
              <a:gd name="connsiteX6882" fmla="*/ 5909159 w 9706874"/>
              <a:gd name="connsiteY6882" fmla="*/ 619489 h 3735869"/>
              <a:gd name="connsiteX6883" fmla="*/ 5910153 w 9706874"/>
              <a:gd name="connsiteY6883" fmla="*/ 620707 h 3735869"/>
              <a:gd name="connsiteX6884" fmla="*/ 5946363 w 9706874"/>
              <a:gd name="connsiteY6884" fmla="*/ 616390 h 3735869"/>
              <a:gd name="connsiteX6885" fmla="*/ 6010395 w 9706874"/>
              <a:gd name="connsiteY6885" fmla="*/ 609594 h 3735869"/>
              <a:gd name="connsiteX6886" fmla="*/ 6012470 w 9706874"/>
              <a:gd name="connsiteY6886" fmla="*/ 602482 h 3735869"/>
              <a:gd name="connsiteX6887" fmla="*/ 5964787 w 9706874"/>
              <a:gd name="connsiteY6887" fmla="*/ 602481 h 3735869"/>
              <a:gd name="connsiteX6888" fmla="*/ 6009665 w 9706874"/>
              <a:gd name="connsiteY6888" fmla="*/ 568867 h 3735869"/>
              <a:gd name="connsiteX6889" fmla="*/ 5962216 w 9706874"/>
              <a:gd name="connsiteY6889" fmla="*/ 566742 h 3735869"/>
              <a:gd name="connsiteX6890" fmla="*/ 6772801 w 9706874"/>
              <a:gd name="connsiteY6890" fmla="*/ 566438 h 3735869"/>
              <a:gd name="connsiteX6891" fmla="*/ 6726755 w 9706874"/>
              <a:gd name="connsiteY6891" fmla="*/ 573727 h 3735869"/>
              <a:gd name="connsiteX6892" fmla="*/ 6748489 w 9706874"/>
              <a:gd name="connsiteY6892" fmla="*/ 584977 h 3735869"/>
              <a:gd name="connsiteX6893" fmla="*/ 6787074 w 9706874"/>
              <a:gd name="connsiteY6893" fmla="*/ 587051 h 3735869"/>
              <a:gd name="connsiteX6894" fmla="*/ 6796468 w 9706874"/>
              <a:gd name="connsiteY6894" fmla="*/ 584611 h 3735869"/>
              <a:gd name="connsiteX6895" fmla="*/ 6818848 w 9706874"/>
              <a:gd name="connsiteY6895" fmla="*/ 573727 h 3735869"/>
              <a:gd name="connsiteX6896" fmla="*/ 6772801 w 9706874"/>
              <a:gd name="connsiteY6896" fmla="*/ 566438 h 3735869"/>
              <a:gd name="connsiteX6897" fmla="*/ 6703267 w 9706874"/>
              <a:gd name="connsiteY6897" fmla="*/ 565780 h 3735869"/>
              <a:gd name="connsiteX6898" fmla="*/ 6679075 w 9706874"/>
              <a:gd name="connsiteY6898" fmla="*/ 568868 h 3735869"/>
              <a:gd name="connsiteX6899" fmla="*/ 6721146 w 9706874"/>
              <a:gd name="connsiteY6899" fmla="*/ 580612 h 3735869"/>
              <a:gd name="connsiteX6900" fmla="*/ 6703267 w 9706874"/>
              <a:gd name="connsiteY6900" fmla="*/ 565780 h 3735869"/>
              <a:gd name="connsiteX6901" fmla="*/ 6598438 w 9706874"/>
              <a:gd name="connsiteY6901" fmla="*/ 562491 h 3735869"/>
              <a:gd name="connsiteX6902" fmla="*/ 6584645 w 9706874"/>
              <a:gd name="connsiteY6902" fmla="*/ 568868 h 3735869"/>
              <a:gd name="connsiteX6903" fmla="*/ 6612228 w 9706874"/>
              <a:gd name="connsiteY6903" fmla="*/ 568868 h 3735869"/>
              <a:gd name="connsiteX6904" fmla="*/ 6598438 w 9706874"/>
              <a:gd name="connsiteY6904" fmla="*/ 562491 h 3735869"/>
              <a:gd name="connsiteX6905" fmla="*/ 6866061 w 9706874"/>
              <a:gd name="connsiteY6905" fmla="*/ 559149 h 3735869"/>
              <a:gd name="connsiteX6906" fmla="*/ 6857646 w 9706874"/>
              <a:gd name="connsiteY6906" fmla="*/ 580613 h 3735869"/>
              <a:gd name="connsiteX6907" fmla="*/ 6924962 w 9706874"/>
              <a:gd name="connsiteY6907" fmla="*/ 580613 h 3735869"/>
              <a:gd name="connsiteX6908" fmla="*/ 6953009 w 9706874"/>
              <a:gd name="connsiteY6908" fmla="*/ 571298 h 3735869"/>
              <a:gd name="connsiteX6909" fmla="*/ 6866061 w 9706874"/>
              <a:gd name="connsiteY6909" fmla="*/ 559149 h 3735869"/>
              <a:gd name="connsiteX6910" fmla="*/ 8511586 w 9706874"/>
              <a:gd name="connsiteY6910" fmla="*/ 557271 h 3735869"/>
              <a:gd name="connsiteX6911" fmla="*/ 8519400 w 9706874"/>
              <a:gd name="connsiteY6911" fmla="*/ 569371 h 3735869"/>
              <a:gd name="connsiteX6912" fmla="*/ 8511586 w 9706874"/>
              <a:gd name="connsiteY6912" fmla="*/ 557271 h 3735869"/>
              <a:gd name="connsiteX6913" fmla="*/ 6620642 w 9706874"/>
              <a:gd name="connsiteY6913" fmla="*/ 556719 h 3735869"/>
              <a:gd name="connsiteX6914" fmla="*/ 6620642 w 9706874"/>
              <a:gd name="connsiteY6914" fmla="*/ 580612 h 3735869"/>
              <a:gd name="connsiteX6915" fmla="*/ 6640274 w 9706874"/>
              <a:gd name="connsiteY6915" fmla="*/ 580612 h 3735869"/>
              <a:gd name="connsiteX6916" fmla="*/ 6671128 w 9706874"/>
              <a:gd name="connsiteY6916" fmla="*/ 580612 h 3735869"/>
              <a:gd name="connsiteX6917" fmla="*/ 6620642 w 9706874"/>
              <a:gd name="connsiteY6917" fmla="*/ 556719 h 3735869"/>
              <a:gd name="connsiteX6918" fmla="*/ 8486848 w 9706874"/>
              <a:gd name="connsiteY6918" fmla="*/ 544769 h 3735869"/>
              <a:gd name="connsiteX6919" fmla="*/ 8494662 w 9706874"/>
              <a:gd name="connsiteY6919" fmla="*/ 556869 h 3735869"/>
              <a:gd name="connsiteX6920" fmla="*/ 8486848 w 9706874"/>
              <a:gd name="connsiteY6920" fmla="*/ 544769 h 3735869"/>
              <a:gd name="connsiteX6921" fmla="*/ 7763224 w 9706874"/>
              <a:gd name="connsiteY6921" fmla="*/ 544769 h 3735869"/>
              <a:gd name="connsiteX6922" fmla="*/ 7771037 w 9706874"/>
              <a:gd name="connsiteY6922" fmla="*/ 556870 h 3735869"/>
              <a:gd name="connsiteX6923" fmla="*/ 7763224 w 9706874"/>
              <a:gd name="connsiteY6923" fmla="*/ 544769 h 3735869"/>
              <a:gd name="connsiteX6924" fmla="*/ 8740427 w 9706874"/>
              <a:gd name="connsiteY6924" fmla="*/ 544768 h 3735869"/>
              <a:gd name="connsiteX6925" fmla="*/ 8795625 w 9706874"/>
              <a:gd name="connsiteY6925" fmla="*/ 568724 h 3735869"/>
              <a:gd name="connsiteX6926" fmla="*/ 8740427 w 9706874"/>
              <a:gd name="connsiteY6926" fmla="*/ 544768 h 3735869"/>
              <a:gd name="connsiteX6927" fmla="*/ 6447680 w 9706874"/>
              <a:gd name="connsiteY6927" fmla="*/ 544569 h 3735869"/>
              <a:gd name="connsiteX6928" fmla="*/ 6453290 w 9706874"/>
              <a:gd name="connsiteY6928" fmla="*/ 556718 h 3735869"/>
              <a:gd name="connsiteX6929" fmla="*/ 6464510 w 9706874"/>
              <a:gd name="connsiteY6929" fmla="*/ 559149 h 3735869"/>
              <a:gd name="connsiteX6930" fmla="*/ 6465560 w 9706874"/>
              <a:gd name="connsiteY6930" fmla="*/ 569120 h 3735869"/>
              <a:gd name="connsiteX6931" fmla="*/ 6465215 w 9706874"/>
              <a:gd name="connsiteY6931" fmla="*/ 572892 h 3735869"/>
              <a:gd name="connsiteX6932" fmla="*/ 6468452 w 9706874"/>
              <a:gd name="connsiteY6932" fmla="*/ 572705 h 3735869"/>
              <a:gd name="connsiteX6933" fmla="*/ 6500345 w 9706874"/>
              <a:gd name="connsiteY6933" fmla="*/ 570274 h 3735869"/>
              <a:gd name="connsiteX6934" fmla="*/ 6510977 w 9706874"/>
              <a:gd name="connsiteY6934" fmla="*/ 582423 h 3735869"/>
              <a:gd name="connsiteX6935" fmla="*/ 6518282 w 9706874"/>
              <a:gd name="connsiteY6935" fmla="*/ 582424 h 3735869"/>
              <a:gd name="connsiteX6936" fmla="*/ 6517332 w 9706874"/>
              <a:gd name="connsiteY6936" fmla="*/ 578587 h 3735869"/>
              <a:gd name="connsiteX6937" fmla="*/ 6484142 w 9706874"/>
              <a:gd name="connsiteY6937" fmla="*/ 564008 h 3735869"/>
              <a:gd name="connsiteX6938" fmla="*/ 6466961 w 9706874"/>
              <a:gd name="connsiteY6938" fmla="*/ 554288 h 3735869"/>
              <a:gd name="connsiteX6939" fmla="*/ 6465645 w 9706874"/>
              <a:gd name="connsiteY6939" fmla="*/ 553624 h 3735869"/>
              <a:gd name="connsiteX6940" fmla="*/ 6466989 w 9706874"/>
              <a:gd name="connsiteY6940" fmla="*/ 558870 h 3735869"/>
              <a:gd name="connsiteX6941" fmla="*/ 6462351 w 9706874"/>
              <a:gd name="connsiteY6941" fmla="*/ 556754 h 3735869"/>
              <a:gd name="connsiteX6942" fmla="*/ 6463779 w 9706874"/>
              <a:gd name="connsiteY6942" fmla="*/ 553426 h 3735869"/>
              <a:gd name="connsiteX6943" fmla="*/ 6464254 w 9706874"/>
              <a:gd name="connsiteY6943" fmla="*/ 552923 h 3735869"/>
              <a:gd name="connsiteX6944" fmla="*/ 7662205 w 9706874"/>
              <a:gd name="connsiteY6944" fmla="*/ 523334 h 3735869"/>
              <a:gd name="connsiteX6945" fmla="*/ 7672083 w 9706874"/>
              <a:gd name="connsiteY6945" fmla="*/ 533622 h 3735869"/>
              <a:gd name="connsiteX6946" fmla="*/ 7662205 w 9706874"/>
              <a:gd name="connsiteY6946" fmla="*/ 523334 h 3735869"/>
              <a:gd name="connsiteX6947" fmla="*/ 6291545 w 9706874"/>
              <a:gd name="connsiteY6947" fmla="*/ 517840 h 3735869"/>
              <a:gd name="connsiteX6948" fmla="*/ 6107364 w 9706874"/>
              <a:gd name="connsiteY6948" fmla="*/ 556719 h 3735869"/>
              <a:gd name="connsiteX6949" fmla="*/ 6160189 w 9706874"/>
              <a:gd name="connsiteY6949" fmla="*/ 568868 h 3735869"/>
              <a:gd name="connsiteX6950" fmla="*/ 6157384 w 9706874"/>
              <a:gd name="connsiteY6950" fmla="*/ 592761 h 3735869"/>
              <a:gd name="connsiteX6951" fmla="*/ 6138217 w 9706874"/>
              <a:gd name="connsiteY6951" fmla="*/ 595191 h 3735869"/>
              <a:gd name="connsiteX6952" fmla="*/ 6140976 w 9706874"/>
              <a:gd name="connsiteY6952" fmla="*/ 596390 h 3735869"/>
              <a:gd name="connsiteX6953" fmla="*/ 6223481 w 9706874"/>
              <a:gd name="connsiteY6953" fmla="*/ 589191 h 3735869"/>
              <a:gd name="connsiteX6954" fmla="*/ 6207256 w 9706874"/>
              <a:gd name="connsiteY6954" fmla="*/ 585721 h 3735869"/>
              <a:gd name="connsiteX6955" fmla="*/ 6170329 w 9706874"/>
              <a:gd name="connsiteY6955" fmla="*/ 593702 h 3735869"/>
              <a:gd name="connsiteX6956" fmla="*/ 6178690 w 9706874"/>
              <a:gd name="connsiteY6956" fmla="*/ 569553 h 3735869"/>
              <a:gd name="connsiteX6957" fmla="*/ 6226067 w 9706874"/>
              <a:gd name="connsiteY6957" fmla="*/ 564640 h 3735869"/>
              <a:gd name="connsiteX6958" fmla="*/ 6317575 w 9706874"/>
              <a:gd name="connsiteY6958" fmla="*/ 557273 h 3735869"/>
              <a:gd name="connsiteX6959" fmla="*/ 6315484 w 9706874"/>
              <a:gd name="connsiteY6959" fmla="*/ 573954 h 3735869"/>
              <a:gd name="connsiteX6960" fmla="*/ 6311862 w 9706874"/>
              <a:gd name="connsiteY6960" fmla="*/ 582519 h 3735869"/>
              <a:gd name="connsiteX6961" fmla="*/ 6413576 w 9706874"/>
              <a:gd name="connsiteY6961" fmla="*/ 575960 h 3735869"/>
              <a:gd name="connsiteX6962" fmla="*/ 6335955 w 9706874"/>
              <a:gd name="connsiteY6962" fmla="*/ 568868 h 3735869"/>
              <a:gd name="connsiteX6963" fmla="*/ 6430851 w 9706874"/>
              <a:gd name="connsiteY6963" fmla="*/ 556719 h 3735869"/>
              <a:gd name="connsiteX6964" fmla="*/ 6439266 w 9706874"/>
              <a:gd name="connsiteY6964" fmla="*/ 532419 h 3735869"/>
              <a:gd name="connsiteX6965" fmla="*/ 6461704 w 9706874"/>
              <a:gd name="connsiteY6965" fmla="*/ 534851 h 3735869"/>
              <a:gd name="connsiteX6966" fmla="*/ 6489752 w 9706874"/>
              <a:gd name="connsiteY6966" fmla="*/ 522701 h 3735869"/>
              <a:gd name="connsiteX6967" fmla="*/ 6291545 w 9706874"/>
              <a:gd name="connsiteY6967" fmla="*/ 517840 h 3735869"/>
              <a:gd name="connsiteX6968" fmla="*/ 8058033 w 9706874"/>
              <a:gd name="connsiteY6968" fmla="*/ 510831 h 3735869"/>
              <a:gd name="connsiteX6969" fmla="*/ 8092601 w 9706874"/>
              <a:gd name="connsiteY6969" fmla="*/ 527199 h 3735869"/>
              <a:gd name="connsiteX6970" fmla="*/ 8058033 w 9706874"/>
              <a:gd name="connsiteY6970" fmla="*/ 510831 h 3735869"/>
              <a:gd name="connsiteX6971" fmla="*/ 8397798 w 9706874"/>
              <a:gd name="connsiteY6971" fmla="*/ 507772 h 3735869"/>
              <a:gd name="connsiteX6972" fmla="*/ 8436897 w 9706874"/>
              <a:gd name="connsiteY6972" fmla="*/ 522342 h 3735869"/>
              <a:gd name="connsiteX6973" fmla="*/ 8436897 w 9706874"/>
              <a:gd name="connsiteY6973" fmla="*/ 531868 h 3735869"/>
              <a:gd name="connsiteX6974" fmla="*/ 8385827 w 9706874"/>
              <a:gd name="connsiteY6974" fmla="*/ 515199 h 3735869"/>
              <a:gd name="connsiteX6975" fmla="*/ 8397798 w 9706874"/>
              <a:gd name="connsiteY6975" fmla="*/ 507772 h 3735869"/>
              <a:gd name="connsiteX6976" fmla="*/ 8016804 w 9706874"/>
              <a:gd name="connsiteY6976" fmla="*/ 502135 h 3735869"/>
              <a:gd name="connsiteX6977" fmla="*/ 8049330 w 9706874"/>
              <a:gd name="connsiteY6977" fmla="*/ 521527 h 3735869"/>
              <a:gd name="connsiteX6978" fmla="*/ 8016804 w 9706874"/>
              <a:gd name="connsiteY6978" fmla="*/ 502135 h 3735869"/>
              <a:gd name="connsiteX6979" fmla="*/ 8371398 w 9706874"/>
              <a:gd name="connsiteY6979" fmla="*/ 498327 h 3735869"/>
              <a:gd name="connsiteX6980" fmla="*/ 8385346 w 9706874"/>
              <a:gd name="connsiteY6980" fmla="*/ 505278 h 3735869"/>
              <a:gd name="connsiteX6981" fmla="*/ 8371398 w 9706874"/>
              <a:gd name="connsiteY6981" fmla="*/ 498327 h 3735869"/>
              <a:gd name="connsiteX6982" fmla="*/ 6776775 w 9706874"/>
              <a:gd name="connsiteY6982" fmla="*/ 489087 h 3735869"/>
              <a:gd name="connsiteX6983" fmla="*/ 6793603 w 9706874"/>
              <a:gd name="connsiteY6983" fmla="*/ 498402 h 3735869"/>
              <a:gd name="connsiteX6984" fmla="*/ 6776775 w 9706874"/>
              <a:gd name="connsiteY6984" fmla="*/ 489087 h 3735869"/>
              <a:gd name="connsiteX6985" fmla="*/ 7509213 w 9706874"/>
              <a:gd name="connsiteY6985" fmla="*/ 476895 h 3735869"/>
              <a:gd name="connsiteX6986" fmla="*/ 7501400 w 9706874"/>
              <a:gd name="connsiteY6986" fmla="*/ 488995 h 3735869"/>
              <a:gd name="connsiteX6987" fmla="*/ 7509213 w 9706874"/>
              <a:gd name="connsiteY6987" fmla="*/ 476895 h 3735869"/>
              <a:gd name="connsiteX6988" fmla="*/ 8008555 w 9706874"/>
              <a:gd name="connsiteY6988" fmla="*/ 476894 h 3735869"/>
              <a:gd name="connsiteX6989" fmla="*/ 8024603 w 9706874"/>
              <a:gd name="connsiteY6989" fmla="*/ 476894 h 3735869"/>
              <a:gd name="connsiteX6990" fmla="*/ 8024603 w 9706874"/>
              <a:gd name="connsiteY6990" fmla="*/ 488994 h 3735869"/>
              <a:gd name="connsiteX6991" fmla="*/ 8008556 w 9706874"/>
              <a:gd name="connsiteY6991" fmla="*/ 488994 h 3735869"/>
              <a:gd name="connsiteX6992" fmla="*/ 8008555 w 9706874"/>
              <a:gd name="connsiteY6992" fmla="*/ 476894 h 3735869"/>
              <a:gd name="connsiteX6993" fmla="*/ 7410690 w 9706874"/>
              <a:gd name="connsiteY6993" fmla="*/ 469748 h 3735869"/>
              <a:gd name="connsiteX6994" fmla="*/ 7476188 w 9706874"/>
              <a:gd name="connsiteY6994" fmla="*/ 481958 h 3735869"/>
              <a:gd name="connsiteX6995" fmla="*/ 7447710 w 9706874"/>
              <a:gd name="connsiteY6995" fmla="*/ 496610 h 3735869"/>
              <a:gd name="connsiteX6996" fmla="*/ 7424928 w 9706874"/>
              <a:gd name="connsiteY6996" fmla="*/ 494167 h 3735869"/>
              <a:gd name="connsiteX6997" fmla="*/ 7433471 w 9706874"/>
              <a:gd name="connsiteY6997" fmla="*/ 481958 h 3735869"/>
              <a:gd name="connsiteX6998" fmla="*/ 7410690 w 9706874"/>
              <a:gd name="connsiteY6998" fmla="*/ 469748 h 3735869"/>
              <a:gd name="connsiteX6999" fmla="*/ 8296722 w 9706874"/>
              <a:gd name="connsiteY6999" fmla="*/ 452593 h 3735869"/>
              <a:gd name="connsiteX7000" fmla="*/ 8280687 w 9706874"/>
              <a:gd name="connsiteY7000" fmla="*/ 465056 h 3735869"/>
              <a:gd name="connsiteX7001" fmla="*/ 8296722 w 9706874"/>
              <a:gd name="connsiteY7001" fmla="*/ 452593 h 3735869"/>
              <a:gd name="connsiteX7002" fmla="*/ 7369456 w 9706874"/>
              <a:gd name="connsiteY7002" fmla="*/ 451888 h 3735869"/>
              <a:gd name="connsiteX7003" fmla="*/ 7377271 w 9706874"/>
              <a:gd name="connsiteY7003" fmla="*/ 463989 h 3735869"/>
              <a:gd name="connsiteX7004" fmla="*/ 7369456 w 9706874"/>
              <a:gd name="connsiteY7004" fmla="*/ 451888 h 3735869"/>
              <a:gd name="connsiteX7005" fmla="*/ 7867932 w 9706874"/>
              <a:gd name="connsiteY7005" fmla="*/ 451887 h 3735869"/>
              <a:gd name="connsiteX7006" fmla="*/ 7860118 w 9706874"/>
              <a:gd name="connsiteY7006" fmla="*/ 463988 h 3735869"/>
              <a:gd name="connsiteX7007" fmla="*/ 7867932 w 9706874"/>
              <a:gd name="connsiteY7007" fmla="*/ 451887 h 3735869"/>
              <a:gd name="connsiteX7008" fmla="*/ 7303258 w 9706874"/>
              <a:gd name="connsiteY7008" fmla="*/ 437784 h 3735869"/>
              <a:gd name="connsiteX7009" fmla="*/ 7327768 w 9706874"/>
              <a:gd name="connsiteY7009" fmla="*/ 440821 h 3735869"/>
              <a:gd name="connsiteX7010" fmla="*/ 7286994 w 9706874"/>
              <a:gd name="connsiteY7010" fmla="*/ 452974 h 3735869"/>
              <a:gd name="connsiteX7011" fmla="*/ 7303258 w 9706874"/>
              <a:gd name="connsiteY7011" fmla="*/ 437784 h 3735869"/>
              <a:gd name="connsiteX7012" fmla="*/ 7223083 w 9706874"/>
              <a:gd name="connsiteY7012" fmla="*/ 428667 h 3735869"/>
              <a:gd name="connsiteX7013" fmla="*/ 7250512 w 9706874"/>
              <a:gd name="connsiteY7013" fmla="*/ 428667 h 3735869"/>
              <a:gd name="connsiteX7014" fmla="*/ 7270037 w 9706874"/>
              <a:gd name="connsiteY7014" fmla="*/ 428668 h 3735869"/>
              <a:gd name="connsiteX7015" fmla="*/ 7270038 w 9706874"/>
              <a:gd name="connsiteY7015" fmla="*/ 440766 h 3735869"/>
              <a:gd name="connsiteX7016" fmla="*/ 7239355 w 9706874"/>
              <a:gd name="connsiteY7016" fmla="*/ 440766 h 3735869"/>
              <a:gd name="connsiteX7017" fmla="*/ 7223084 w 9706874"/>
              <a:gd name="connsiteY7017" fmla="*/ 440766 h 3735869"/>
              <a:gd name="connsiteX7018" fmla="*/ 7223083 w 9706874"/>
              <a:gd name="connsiteY7018" fmla="*/ 428667 h 3735869"/>
              <a:gd name="connsiteX7019" fmla="*/ 7867931 w 9706874"/>
              <a:gd name="connsiteY7019" fmla="*/ 428667 h 3735869"/>
              <a:gd name="connsiteX7020" fmla="*/ 7860120 w 9706874"/>
              <a:gd name="connsiteY7020" fmla="*/ 440766 h 3735869"/>
              <a:gd name="connsiteX7021" fmla="*/ 7867931 w 9706874"/>
              <a:gd name="connsiteY7021" fmla="*/ 428667 h 3735869"/>
              <a:gd name="connsiteX7022" fmla="*/ 7443405 w 9706874"/>
              <a:gd name="connsiteY7022" fmla="*/ 418920 h 3735869"/>
              <a:gd name="connsiteX7023" fmla="*/ 7451823 w 9706874"/>
              <a:gd name="connsiteY7023" fmla="*/ 428240 h 3735869"/>
              <a:gd name="connsiteX7024" fmla="*/ 7443405 w 9706874"/>
              <a:gd name="connsiteY7024" fmla="*/ 418920 h 3735869"/>
              <a:gd name="connsiteX7025" fmla="*/ 8198502 w 9706874"/>
              <a:gd name="connsiteY7025" fmla="*/ 417747 h 3735869"/>
              <a:gd name="connsiteX7026" fmla="*/ 8207832 w 9706874"/>
              <a:gd name="connsiteY7026" fmla="*/ 428596 h 3735869"/>
              <a:gd name="connsiteX7027" fmla="*/ 8191352 w 9706874"/>
              <a:gd name="connsiteY7027" fmla="*/ 440930 h 3735869"/>
              <a:gd name="connsiteX7028" fmla="*/ 8213600 w 9706874"/>
              <a:gd name="connsiteY7028" fmla="*/ 444051 h 3735869"/>
              <a:gd name="connsiteX7029" fmla="*/ 8215960 w 9706874"/>
              <a:gd name="connsiteY7029" fmla="*/ 452086 h 3735869"/>
              <a:gd name="connsiteX7030" fmla="*/ 8223793 w 9706874"/>
              <a:gd name="connsiteY7030" fmla="*/ 453336 h 3735869"/>
              <a:gd name="connsiteX7031" fmla="*/ 8228681 w 9706874"/>
              <a:gd name="connsiteY7031" fmla="*/ 463473 h 3735869"/>
              <a:gd name="connsiteX7032" fmla="*/ 8216112 w 9706874"/>
              <a:gd name="connsiteY7032" fmla="*/ 459563 h 3735869"/>
              <a:gd name="connsiteX7033" fmla="*/ 8214941 w 9706874"/>
              <a:gd name="connsiteY7033" fmla="*/ 453113 h 3735869"/>
              <a:gd name="connsiteX7034" fmla="*/ 8197509 w 9706874"/>
              <a:gd name="connsiteY7034" fmla="*/ 451221 h 3735869"/>
              <a:gd name="connsiteX7035" fmla="*/ 8140500 w 9706874"/>
              <a:gd name="connsiteY7035" fmla="*/ 433528 h 3735869"/>
              <a:gd name="connsiteX7036" fmla="*/ 8198502 w 9706874"/>
              <a:gd name="connsiteY7036" fmla="*/ 417747 h 3735869"/>
              <a:gd name="connsiteX7037" fmla="*/ 7189740 w 9706874"/>
              <a:gd name="connsiteY7037" fmla="*/ 415970 h 3735869"/>
              <a:gd name="connsiteX7038" fmla="*/ 7214362 w 9706874"/>
              <a:gd name="connsiteY7038" fmla="*/ 419353 h 3735869"/>
              <a:gd name="connsiteX7039" fmla="*/ 7171543 w 9706874"/>
              <a:gd name="connsiteY7039" fmla="*/ 428646 h 3735869"/>
              <a:gd name="connsiteX7040" fmla="*/ 7189740 w 9706874"/>
              <a:gd name="connsiteY7040" fmla="*/ 415970 h 3735869"/>
              <a:gd name="connsiteX7041" fmla="*/ 7106321 w 9706874"/>
              <a:gd name="connsiteY7041" fmla="*/ 406177 h 3735869"/>
              <a:gd name="connsiteX7042" fmla="*/ 7115429 w 9706874"/>
              <a:gd name="connsiteY7042" fmla="*/ 419573 h 3735869"/>
              <a:gd name="connsiteX7043" fmla="*/ 7091140 w 9706874"/>
              <a:gd name="connsiteY7043" fmla="*/ 407396 h 3735869"/>
              <a:gd name="connsiteX7044" fmla="*/ 7106321 w 9706874"/>
              <a:gd name="connsiteY7044" fmla="*/ 406177 h 3735869"/>
              <a:gd name="connsiteX7045" fmla="*/ 8160025 w 9706874"/>
              <a:gd name="connsiteY7045" fmla="*/ 406053 h 3735869"/>
              <a:gd name="connsiteX7046" fmla="*/ 8164791 w 9706874"/>
              <a:gd name="connsiteY7046" fmla="*/ 406213 h 3735869"/>
              <a:gd name="connsiteX7047" fmla="*/ 8148745 w 9706874"/>
              <a:gd name="connsiteY7047" fmla="*/ 418972 h 3735869"/>
              <a:gd name="connsiteX7048" fmla="*/ 8160025 w 9706874"/>
              <a:gd name="connsiteY7048" fmla="*/ 406053 h 3735869"/>
              <a:gd name="connsiteX7049" fmla="*/ 7279721 w 9706874"/>
              <a:gd name="connsiteY7049" fmla="*/ 406053 h 3735869"/>
              <a:gd name="connsiteX7050" fmla="*/ 7284485 w 9706874"/>
              <a:gd name="connsiteY7050" fmla="*/ 406212 h 3735869"/>
              <a:gd name="connsiteX7051" fmla="*/ 7268439 w 9706874"/>
              <a:gd name="connsiteY7051" fmla="*/ 418971 h 3735869"/>
              <a:gd name="connsiteX7052" fmla="*/ 7279721 w 9706874"/>
              <a:gd name="connsiteY7052" fmla="*/ 406053 h 3735869"/>
              <a:gd name="connsiteX7053" fmla="*/ 7606541 w 9706874"/>
              <a:gd name="connsiteY7053" fmla="*/ 393475 h 3735869"/>
              <a:gd name="connsiteX7054" fmla="*/ 7622588 w 9706874"/>
              <a:gd name="connsiteY7054" fmla="*/ 405060 h 3735869"/>
              <a:gd name="connsiteX7055" fmla="*/ 7606541 w 9706874"/>
              <a:gd name="connsiteY7055" fmla="*/ 393475 h 3735869"/>
              <a:gd name="connsiteX7056" fmla="*/ 8131793 w 9706874"/>
              <a:gd name="connsiteY7056" fmla="*/ 393474 h 3735869"/>
              <a:gd name="connsiteX7057" fmla="*/ 8115761 w 9706874"/>
              <a:gd name="connsiteY7057" fmla="*/ 405060 h 3735869"/>
              <a:gd name="connsiteX7058" fmla="*/ 8131793 w 9706874"/>
              <a:gd name="connsiteY7058" fmla="*/ 393474 h 3735869"/>
              <a:gd name="connsiteX7059" fmla="*/ 7581344 w 9706874"/>
              <a:gd name="connsiteY7059" fmla="*/ 385238 h 3735869"/>
              <a:gd name="connsiteX7060" fmla="*/ 7581342 w 9706874"/>
              <a:gd name="connsiteY7060" fmla="*/ 406834 h 3735869"/>
              <a:gd name="connsiteX7061" fmla="*/ 7540570 w 9706874"/>
              <a:gd name="connsiteY7061" fmla="*/ 402035 h 3735869"/>
              <a:gd name="connsiteX7062" fmla="*/ 7581344 w 9706874"/>
              <a:gd name="connsiteY7062" fmla="*/ 385238 h 3735869"/>
              <a:gd name="connsiteX7063" fmla="*/ 7188921 w 9706874"/>
              <a:gd name="connsiteY7063" fmla="*/ 382936 h 3735869"/>
              <a:gd name="connsiteX7064" fmla="*/ 7214101 w 9706874"/>
              <a:gd name="connsiteY7064" fmla="*/ 385431 h 3735869"/>
              <a:gd name="connsiteX7065" fmla="*/ 7205707 w 9706874"/>
              <a:gd name="connsiteY7065" fmla="*/ 407892 h 3735869"/>
              <a:gd name="connsiteX7066" fmla="*/ 7180525 w 9706874"/>
              <a:gd name="connsiteY7066" fmla="*/ 407893 h 3735869"/>
              <a:gd name="connsiteX7067" fmla="*/ 7188921 w 9706874"/>
              <a:gd name="connsiteY7067" fmla="*/ 382936 h 3735869"/>
              <a:gd name="connsiteX7068" fmla="*/ 8004432 w 9706874"/>
              <a:gd name="connsiteY7068" fmla="*/ 368542 h 3735869"/>
              <a:gd name="connsiteX7069" fmla="*/ 8094671 w 9706874"/>
              <a:gd name="connsiteY7069" fmla="*/ 390082 h 3735869"/>
              <a:gd name="connsiteX7070" fmla="*/ 8060654 w 9706874"/>
              <a:gd name="connsiteY7070" fmla="*/ 406835 h 3735869"/>
              <a:gd name="connsiteX7071" fmla="*/ 8060655 w 9706874"/>
              <a:gd name="connsiteY7071" fmla="*/ 385295 h 3735869"/>
              <a:gd name="connsiteX7072" fmla="*/ 8024276 w 9706874"/>
              <a:gd name="connsiteY7072" fmla="*/ 390081 h 3735869"/>
              <a:gd name="connsiteX7073" fmla="*/ 8004432 w 9706874"/>
              <a:gd name="connsiteY7073" fmla="*/ 368542 h 3735869"/>
              <a:gd name="connsiteX7074" fmla="*/ 7565308 w 9706874"/>
              <a:gd name="connsiteY7074" fmla="*/ 360792 h 3735869"/>
              <a:gd name="connsiteX7075" fmla="*/ 7573123 w 9706874"/>
              <a:gd name="connsiteY7075" fmla="*/ 372890 h 3735869"/>
              <a:gd name="connsiteX7076" fmla="*/ 7565308 w 9706874"/>
              <a:gd name="connsiteY7076" fmla="*/ 360792 h 3735869"/>
              <a:gd name="connsiteX7077" fmla="*/ 7449860 w 9706874"/>
              <a:gd name="connsiteY7077" fmla="*/ 360791 h 3735869"/>
              <a:gd name="connsiteX7078" fmla="*/ 7457671 w 9706874"/>
              <a:gd name="connsiteY7078" fmla="*/ 372890 h 3735869"/>
              <a:gd name="connsiteX7079" fmla="*/ 7449860 w 9706874"/>
              <a:gd name="connsiteY7079" fmla="*/ 360791 h 3735869"/>
              <a:gd name="connsiteX7080" fmla="*/ 7958596 w 9706874"/>
              <a:gd name="connsiteY7080" fmla="*/ 348629 h 3735869"/>
              <a:gd name="connsiteX7081" fmla="*/ 7944647 w 9706874"/>
              <a:gd name="connsiteY7081" fmla="*/ 361387 h 3735869"/>
              <a:gd name="connsiteX7082" fmla="*/ 7958596 w 9706874"/>
              <a:gd name="connsiteY7082" fmla="*/ 348629 h 3735869"/>
              <a:gd name="connsiteX7083" fmla="*/ 7369458 w 9706874"/>
              <a:gd name="connsiteY7083" fmla="*/ 335786 h 3735869"/>
              <a:gd name="connsiteX7084" fmla="*/ 7377272 w 9706874"/>
              <a:gd name="connsiteY7084" fmla="*/ 347871 h 3735869"/>
              <a:gd name="connsiteX7085" fmla="*/ 7369458 w 9706874"/>
              <a:gd name="connsiteY7085" fmla="*/ 335786 h 3735869"/>
              <a:gd name="connsiteX7086" fmla="*/ 7278534 w 9706874"/>
              <a:gd name="connsiteY7086" fmla="*/ 334227 h 3735869"/>
              <a:gd name="connsiteX7087" fmla="*/ 7294779 w 9706874"/>
              <a:gd name="connsiteY7087" fmla="*/ 349220 h 3735869"/>
              <a:gd name="connsiteX7088" fmla="*/ 7256068 w 9706874"/>
              <a:gd name="connsiteY7088" fmla="*/ 337348 h 3735869"/>
              <a:gd name="connsiteX7089" fmla="*/ 7278534 w 9706874"/>
              <a:gd name="connsiteY7089" fmla="*/ 334227 h 3735869"/>
              <a:gd name="connsiteX7090" fmla="*/ 7851873 w 9706874"/>
              <a:gd name="connsiteY7090" fmla="*/ 325068 h 3735869"/>
              <a:gd name="connsiteX7091" fmla="*/ 7927685 w 9706874"/>
              <a:gd name="connsiteY7091" fmla="*/ 342515 h 3735869"/>
              <a:gd name="connsiteX7092" fmla="*/ 7851873 w 9706874"/>
              <a:gd name="connsiteY7092" fmla="*/ 325068 h 3735869"/>
              <a:gd name="connsiteX7093" fmla="*/ 7829666 w 9706874"/>
              <a:gd name="connsiteY7093" fmla="*/ 314717 h 3735869"/>
              <a:gd name="connsiteX7094" fmla="*/ 7844460 w 9706874"/>
              <a:gd name="connsiteY7094" fmla="*/ 319943 h 3735869"/>
              <a:gd name="connsiteX7095" fmla="*/ 7810639 w 9706874"/>
              <a:gd name="connsiteY7095" fmla="*/ 315023 h 3735869"/>
              <a:gd name="connsiteX7096" fmla="*/ 7829666 w 9706874"/>
              <a:gd name="connsiteY7096" fmla="*/ 314717 h 3735869"/>
              <a:gd name="connsiteX7097" fmla="*/ 7327790 w 9706874"/>
              <a:gd name="connsiteY7097" fmla="*/ 314352 h 3735869"/>
              <a:gd name="connsiteX7098" fmla="*/ 7319979 w 9706874"/>
              <a:gd name="connsiteY7098" fmla="*/ 324640 h 3735869"/>
              <a:gd name="connsiteX7099" fmla="*/ 7327790 w 9706874"/>
              <a:gd name="connsiteY7099" fmla="*/ 314352 h 3735869"/>
              <a:gd name="connsiteX7100" fmla="*/ 8191288 w 9706874"/>
              <a:gd name="connsiteY7100" fmla="*/ 313238 h 3735869"/>
              <a:gd name="connsiteX7101" fmla="*/ 8223170 w 9706874"/>
              <a:gd name="connsiteY7101" fmla="*/ 321117 h 3735869"/>
              <a:gd name="connsiteX7102" fmla="*/ 8251248 w 9706874"/>
              <a:gd name="connsiteY7102" fmla="*/ 340513 h 3735869"/>
              <a:gd name="connsiteX7103" fmla="*/ 8290563 w 9706874"/>
              <a:gd name="connsiteY7103" fmla="*/ 352232 h 3735869"/>
              <a:gd name="connsiteX7104" fmla="*/ 8438451 w 9706874"/>
              <a:gd name="connsiteY7104" fmla="*/ 405571 h 3735869"/>
              <a:gd name="connsiteX7105" fmla="*/ 8589149 w 9706874"/>
              <a:gd name="connsiteY7105" fmla="*/ 465780 h 3735869"/>
              <a:gd name="connsiteX7106" fmla="*/ 8664497 w 9706874"/>
              <a:gd name="connsiteY7106" fmla="*/ 496895 h 3735869"/>
              <a:gd name="connsiteX7107" fmla="*/ 8703808 w 9706874"/>
              <a:gd name="connsiteY7107" fmla="*/ 513866 h 3735869"/>
              <a:gd name="connsiteX7108" fmla="*/ 8723465 w 9706874"/>
              <a:gd name="connsiteY7108" fmla="*/ 521140 h 3735869"/>
              <a:gd name="connsiteX7109" fmla="*/ 8723465 w 9706874"/>
              <a:gd name="connsiteY7109" fmla="*/ 538110 h 3735869"/>
              <a:gd name="connsiteX7110" fmla="*/ 8675729 w 9706874"/>
              <a:gd name="connsiteY7110" fmla="*/ 528413 h 3735869"/>
              <a:gd name="connsiteX7111" fmla="*/ 8608803 w 9706874"/>
              <a:gd name="connsiteY7111" fmla="*/ 499722 h 3735869"/>
              <a:gd name="connsiteX7112" fmla="*/ 8458107 w 9706874"/>
              <a:gd name="connsiteY7112" fmla="*/ 441535 h 3735869"/>
              <a:gd name="connsiteX7113" fmla="*/ 8159051 w 9706874"/>
              <a:gd name="connsiteY7113" fmla="*/ 323542 h 3735869"/>
              <a:gd name="connsiteX7114" fmla="*/ 8191288 w 9706874"/>
              <a:gd name="connsiteY7114" fmla="*/ 313238 h 3735869"/>
              <a:gd name="connsiteX7115" fmla="*/ 8114384 w 9706874"/>
              <a:gd name="connsiteY7115" fmla="*/ 307206 h 3735869"/>
              <a:gd name="connsiteX7116" fmla="*/ 8119423 w 9706874"/>
              <a:gd name="connsiteY7116" fmla="*/ 314466 h 3735869"/>
              <a:gd name="connsiteX7117" fmla="*/ 8114385 w 9706874"/>
              <a:gd name="connsiteY7117" fmla="*/ 319305 h 3735869"/>
              <a:gd name="connsiteX7118" fmla="*/ 8114217 w 9706874"/>
              <a:gd name="connsiteY7118" fmla="*/ 318819 h 3735869"/>
              <a:gd name="connsiteX7119" fmla="*/ 8109484 w 9706874"/>
              <a:gd name="connsiteY7119" fmla="*/ 320902 h 3735869"/>
              <a:gd name="connsiteX7120" fmla="*/ 8093080 w 9706874"/>
              <a:gd name="connsiteY7120" fmla="*/ 313669 h 3735869"/>
              <a:gd name="connsiteX7121" fmla="*/ 8104189 w 9706874"/>
              <a:gd name="connsiteY7121" fmla="*/ 312500 h 3735869"/>
              <a:gd name="connsiteX7122" fmla="*/ 8110265 w 9706874"/>
              <a:gd name="connsiteY7122" fmla="*/ 313669 h 3735869"/>
              <a:gd name="connsiteX7123" fmla="*/ 8113482 w 9706874"/>
              <a:gd name="connsiteY7123" fmla="*/ 316659 h 3735869"/>
              <a:gd name="connsiteX7124" fmla="*/ 8112322 w 9706874"/>
              <a:gd name="connsiteY7124" fmla="*/ 313256 h 3735869"/>
              <a:gd name="connsiteX7125" fmla="*/ 8114384 w 9706874"/>
              <a:gd name="connsiteY7125" fmla="*/ 307206 h 3735869"/>
              <a:gd name="connsiteX7126" fmla="*/ 6501040 w 9706874"/>
              <a:gd name="connsiteY7126" fmla="*/ 306524 h 3735869"/>
              <a:gd name="connsiteX7127" fmla="*/ 6466476 w 9706874"/>
              <a:gd name="connsiteY7127" fmla="*/ 322891 h 3735869"/>
              <a:gd name="connsiteX7128" fmla="*/ 6501040 w 9706874"/>
              <a:gd name="connsiteY7128" fmla="*/ 306524 h 3735869"/>
              <a:gd name="connsiteX7129" fmla="*/ 8131792 w 9706874"/>
              <a:gd name="connsiteY7129" fmla="*/ 301846 h 3735869"/>
              <a:gd name="connsiteX7130" fmla="*/ 8115761 w 9706874"/>
              <a:gd name="connsiteY7130" fmla="*/ 306689 h 3735869"/>
              <a:gd name="connsiteX7131" fmla="*/ 8131792 w 9706874"/>
              <a:gd name="connsiteY7131" fmla="*/ 301846 h 3735869"/>
              <a:gd name="connsiteX7132" fmla="*/ 7782666 w 9706874"/>
              <a:gd name="connsiteY7132" fmla="*/ 299055 h 3735869"/>
              <a:gd name="connsiteX7133" fmla="*/ 7797791 w 9706874"/>
              <a:gd name="connsiteY7133" fmla="*/ 313961 h 3735869"/>
              <a:gd name="connsiteX7134" fmla="*/ 7763223 w 9706874"/>
              <a:gd name="connsiteY7134" fmla="*/ 306947 h 3735869"/>
              <a:gd name="connsiteX7135" fmla="*/ 7782666 w 9706874"/>
              <a:gd name="connsiteY7135" fmla="*/ 299055 h 3735869"/>
              <a:gd name="connsiteX7136" fmla="*/ 6992184 w 9706874"/>
              <a:gd name="connsiteY7136" fmla="*/ 291130 h 3735869"/>
              <a:gd name="connsiteX7137" fmla="*/ 7006149 w 9706874"/>
              <a:gd name="connsiteY7137" fmla="*/ 298081 h 3735869"/>
              <a:gd name="connsiteX7138" fmla="*/ 6992184 w 9706874"/>
              <a:gd name="connsiteY7138" fmla="*/ 291130 h 3735869"/>
              <a:gd name="connsiteX7139" fmla="*/ 7721992 w 9706874"/>
              <a:gd name="connsiteY7139" fmla="*/ 291130 h 3735869"/>
              <a:gd name="connsiteX7140" fmla="*/ 7762766 w 9706874"/>
              <a:gd name="connsiteY7140" fmla="*/ 298145 h 3735869"/>
              <a:gd name="connsiteX7141" fmla="*/ 7721992 w 9706874"/>
              <a:gd name="connsiteY7141" fmla="*/ 291130 h 3735869"/>
              <a:gd name="connsiteX7142" fmla="*/ 6163525 w 9706874"/>
              <a:gd name="connsiteY7142" fmla="*/ 291101 h 3735869"/>
              <a:gd name="connsiteX7143" fmla="*/ 6059227 w 9706874"/>
              <a:gd name="connsiteY7143" fmla="*/ 300828 h 3735869"/>
              <a:gd name="connsiteX7144" fmla="*/ 5956842 w 9706874"/>
              <a:gd name="connsiteY7144" fmla="*/ 324659 h 3735869"/>
              <a:gd name="connsiteX7145" fmla="*/ 5955918 w 9706874"/>
              <a:gd name="connsiteY7145" fmla="*/ 310132 h 3735869"/>
              <a:gd name="connsiteX7146" fmla="*/ 5941428 w 9706874"/>
              <a:gd name="connsiteY7146" fmla="*/ 311464 h 3735869"/>
              <a:gd name="connsiteX7147" fmla="*/ 5873662 w 9706874"/>
              <a:gd name="connsiteY7147" fmla="*/ 321041 h 3735869"/>
              <a:gd name="connsiteX7148" fmla="*/ 5886774 w 9706874"/>
              <a:gd name="connsiteY7148" fmla="*/ 321635 h 3735869"/>
              <a:gd name="connsiteX7149" fmla="*/ 5894939 w 9706874"/>
              <a:gd name="connsiteY7149" fmla="*/ 316027 h 3735869"/>
              <a:gd name="connsiteX7150" fmla="*/ 5916565 w 9706874"/>
              <a:gd name="connsiteY7150" fmla="*/ 315404 h 3735869"/>
              <a:gd name="connsiteX7151" fmla="*/ 5935710 w 9706874"/>
              <a:gd name="connsiteY7151" fmla="*/ 311972 h 3735869"/>
              <a:gd name="connsiteX7152" fmla="*/ 5950602 w 9706874"/>
              <a:gd name="connsiteY7152" fmla="*/ 325386 h 3735869"/>
              <a:gd name="connsiteX7153" fmla="*/ 5888201 w 9706874"/>
              <a:gd name="connsiteY7153" fmla="*/ 335368 h 3735869"/>
              <a:gd name="connsiteX7154" fmla="*/ 5886863 w 9706874"/>
              <a:gd name="connsiteY7154" fmla="*/ 323611 h 3735869"/>
              <a:gd name="connsiteX7155" fmla="*/ 5878992 w 9706874"/>
              <a:gd name="connsiteY7155" fmla="*/ 324729 h 3735869"/>
              <a:gd name="connsiteX7156" fmla="*/ 5832133 w 9706874"/>
              <a:gd name="connsiteY7156" fmla="*/ 328524 h 3735869"/>
              <a:gd name="connsiteX7157" fmla="*/ 5810480 w 9706874"/>
              <a:gd name="connsiteY7157" fmla="*/ 349020 h 3735869"/>
              <a:gd name="connsiteX7158" fmla="*/ 5956964 w 9706874"/>
              <a:gd name="connsiteY7158" fmla="*/ 340766 h 3735869"/>
              <a:gd name="connsiteX7159" fmla="*/ 6059957 w 9706874"/>
              <a:gd name="connsiteY7159" fmla="*/ 343685 h 3735869"/>
              <a:gd name="connsiteX7160" fmla="*/ 6061867 w 9706874"/>
              <a:gd name="connsiteY7160" fmla="*/ 344500 h 3735869"/>
              <a:gd name="connsiteX7161" fmla="*/ 6112975 w 9706874"/>
              <a:gd name="connsiteY7161" fmla="*/ 336809 h 3735869"/>
              <a:gd name="connsiteX7162" fmla="*/ 6104559 w 9706874"/>
              <a:gd name="connsiteY7162" fmla="*/ 348756 h 3735869"/>
              <a:gd name="connsiteX7163" fmla="*/ 6099093 w 9706874"/>
              <a:gd name="connsiteY7163" fmla="*/ 352750 h 3735869"/>
              <a:gd name="connsiteX7164" fmla="*/ 6117160 w 9706874"/>
              <a:gd name="connsiteY7164" fmla="*/ 352478 h 3735869"/>
              <a:gd name="connsiteX7165" fmla="*/ 6121389 w 9706874"/>
              <a:gd name="connsiteY7165" fmla="*/ 351770 h 3735869"/>
              <a:gd name="connsiteX7166" fmla="*/ 6121389 w 9706874"/>
              <a:gd name="connsiteY7166" fmla="*/ 336809 h 3735869"/>
              <a:gd name="connsiteX7167" fmla="*/ 6137984 w 9706874"/>
              <a:gd name="connsiteY7167" fmla="*/ 338024 h 3735869"/>
              <a:gd name="connsiteX7168" fmla="*/ 6154141 w 9706874"/>
              <a:gd name="connsiteY7168" fmla="*/ 346305 h 3735869"/>
              <a:gd name="connsiteX7169" fmla="*/ 6154578 w 9706874"/>
              <a:gd name="connsiteY7169" fmla="*/ 346231 h 3735869"/>
              <a:gd name="connsiteX7170" fmla="*/ 6154579 w 9706874"/>
              <a:gd name="connsiteY7170" fmla="*/ 310080 h 3735869"/>
              <a:gd name="connsiteX7171" fmla="*/ 6168602 w 9706874"/>
              <a:gd name="connsiteY7171" fmla="*/ 295503 h 3735869"/>
              <a:gd name="connsiteX7172" fmla="*/ 6419077 w 9706874"/>
              <a:gd name="connsiteY7172" fmla="*/ 278629 h 3735869"/>
              <a:gd name="connsiteX7173" fmla="*/ 6432656 w 9706874"/>
              <a:gd name="connsiteY7173" fmla="*/ 312364 h 3735869"/>
              <a:gd name="connsiteX7174" fmla="*/ 6449514 w 9706874"/>
              <a:gd name="connsiteY7174" fmla="*/ 324414 h 3735869"/>
              <a:gd name="connsiteX7175" fmla="*/ 6301546 w 9706874"/>
              <a:gd name="connsiteY7175" fmla="*/ 314775 h 3735869"/>
              <a:gd name="connsiteX7176" fmla="*/ 6318401 w 9706874"/>
              <a:gd name="connsiteY7176" fmla="*/ 314773 h 3735869"/>
              <a:gd name="connsiteX7177" fmla="*/ 6318402 w 9706874"/>
              <a:gd name="connsiteY7177" fmla="*/ 290677 h 3735869"/>
              <a:gd name="connsiteX7178" fmla="*/ 6343221 w 9706874"/>
              <a:gd name="connsiteY7178" fmla="*/ 295497 h 3735869"/>
              <a:gd name="connsiteX7179" fmla="*/ 6334792 w 9706874"/>
              <a:gd name="connsiteY7179" fmla="*/ 307545 h 3735869"/>
              <a:gd name="connsiteX7180" fmla="*/ 6393792 w 9706874"/>
              <a:gd name="connsiteY7180" fmla="*/ 307545 h 3735869"/>
              <a:gd name="connsiteX7181" fmla="*/ 6385362 w 9706874"/>
              <a:gd name="connsiteY7181" fmla="*/ 295497 h 3735869"/>
              <a:gd name="connsiteX7182" fmla="*/ 6419077 w 9706874"/>
              <a:gd name="connsiteY7182" fmla="*/ 278629 h 3735869"/>
              <a:gd name="connsiteX7183" fmla="*/ 7107188 w 9706874"/>
              <a:gd name="connsiteY7183" fmla="*/ 277549 h 3735869"/>
              <a:gd name="connsiteX7184" fmla="*/ 7091141 w 9706874"/>
              <a:gd name="connsiteY7184" fmla="*/ 290010 h 3735869"/>
              <a:gd name="connsiteX7185" fmla="*/ 7107188 w 9706874"/>
              <a:gd name="connsiteY7185" fmla="*/ 277549 h 3735869"/>
              <a:gd name="connsiteX7186" fmla="*/ 6397095 w 9706874"/>
              <a:gd name="connsiteY7186" fmla="*/ 272610 h 3735869"/>
              <a:gd name="connsiteX7187" fmla="*/ 6402089 w 9706874"/>
              <a:gd name="connsiteY7187" fmla="*/ 273738 h 3735869"/>
              <a:gd name="connsiteX7188" fmla="*/ 6396382 w 9706874"/>
              <a:gd name="connsiteY7188" fmla="*/ 278251 h 3735869"/>
              <a:gd name="connsiteX7189" fmla="*/ 6397095 w 9706874"/>
              <a:gd name="connsiteY7189" fmla="*/ 272610 h 3735869"/>
              <a:gd name="connsiteX7190" fmla="*/ 6616216 w 9706874"/>
              <a:gd name="connsiteY7190" fmla="*/ 269697 h 3735869"/>
              <a:gd name="connsiteX7191" fmla="*/ 6621826 w 9706874"/>
              <a:gd name="connsiteY7191" fmla="*/ 303000 h 3735869"/>
              <a:gd name="connsiteX7192" fmla="*/ 6641471 w 9706874"/>
              <a:gd name="connsiteY7192" fmla="*/ 303000 h 3735869"/>
              <a:gd name="connsiteX7193" fmla="*/ 6663921 w 9706874"/>
              <a:gd name="connsiteY7193" fmla="*/ 302999 h 3735869"/>
              <a:gd name="connsiteX7194" fmla="*/ 6663921 w 9706874"/>
              <a:gd name="connsiteY7194" fmla="*/ 324667 h 3735869"/>
              <a:gd name="connsiteX7195" fmla="*/ 6597039 w 9706874"/>
              <a:gd name="connsiteY7195" fmla="*/ 315038 h 3735869"/>
              <a:gd name="connsiteX7196" fmla="*/ 6507707 w 9706874"/>
              <a:gd name="connsiteY7196" fmla="*/ 324668 h 3735869"/>
              <a:gd name="connsiteX7197" fmla="*/ 6552139 w 9706874"/>
              <a:gd name="connsiteY7197" fmla="*/ 300593 h 3735869"/>
              <a:gd name="connsiteX7198" fmla="*/ 6616216 w 9706874"/>
              <a:gd name="connsiteY7198" fmla="*/ 269697 h 3735869"/>
              <a:gd name="connsiteX7199" fmla="*/ 6663955 w 9706874"/>
              <a:gd name="connsiteY7199" fmla="*/ 266124 h 3735869"/>
              <a:gd name="connsiteX7200" fmla="*/ 6656140 w 9706874"/>
              <a:gd name="connsiteY7200" fmla="*/ 278224 h 3735869"/>
              <a:gd name="connsiteX7201" fmla="*/ 6663955 w 9706874"/>
              <a:gd name="connsiteY7201" fmla="*/ 266124 h 3735869"/>
              <a:gd name="connsiteX7202" fmla="*/ 6973629 w 9706874"/>
              <a:gd name="connsiteY7202" fmla="*/ 266124 h 3735869"/>
              <a:gd name="connsiteX7203" fmla="*/ 6982535 w 9706874"/>
              <a:gd name="connsiteY7203" fmla="*/ 290721 h 3735869"/>
              <a:gd name="connsiteX7204" fmla="*/ 6973629 w 9706874"/>
              <a:gd name="connsiteY7204" fmla="*/ 266124 h 3735869"/>
              <a:gd name="connsiteX7205" fmla="*/ 7023108 w 9706874"/>
              <a:gd name="connsiteY7205" fmla="*/ 266123 h 3735869"/>
              <a:gd name="connsiteX7206" fmla="*/ 7030921 w 9706874"/>
              <a:gd name="connsiteY7206" fmla="*/ 278223 h 3735869"/>
              <a:gd name="connsiteX7207" fmla="*/ 7023108 w 9706874"/>
              <a:gd name="connsiteY7207" fmla="*/ 266123 h 3735869"/>
              <a:gd name="connsiteX7208" fmla="*/ 5715307 w 9706874"/>
              <a:gd name="connsiteY7208" fmla="*/ 262114 h 3735869"/>
              <a:gd name="connsiteX7209" fmla="*/ 5707202 w 9706874"/>
              <a:gd name="connsiteY7209" fmla="*/ 263145 h 3735869"/>
              <a:gd name="connsiteX7210" fmla="*/ 5699362 w 9706874"/>
              <a:gd name="connsiteY7210" fmla="*/ 266453 h 3735869"/>
              <a:gd name="connsiteX7211" fmla="*/ 5700201 w 9706874"/>
              <a:gd name="connsiteY7211" fmla="*/ 266343 h 3735869"/>
              <a:gd name="connsiteX7212" fmla="*/ 5707505 w 9706874"/>
              <a:gd name="connsiteY7212" fmla="*/ 269685 h 3735869"/>
              <a:gd name="connsiteX7213" fmla="*/ 5707635 w 9706874"/>
              <a:gd name="connsiteY7213" fmla="*/ 270011 h 3735869"/>
              <a:gd name="connsiteX7214" fmla="*/ 5708314 w 9706874"/>
              <a:gd name="connsiteY7214" fmla="*/ 270225 h 3735869"/>
              <a:gd name="connsiteX7215" fmla="*/ 5720335 w 9706874"/>
              <a:gd name="connsiteY7215" fmla="*/ 269367 h 3735869"/>
              <a:gd name="connsiteX7216" fmla="*/ 5747187 w 9706874"/>
              <a:gd name="connsiteY7216" fmla="*/ 259602 h 3735869"/>
              <a:gd name="connsiteX7217" fmla="*/ 5736405 w 9706874"/>
              <a:gd name="connsiteY7217" fmla="*/ 267594 h 3735869"/>
              <a:gd name="connsiteX7218" fmla="*/ 5749079 w 9706874"/>
              <a:gd name="connsiteY7218" fmla="*/ 265637 h 3735869"/>
              <a:gd name="connsiteX7219" fmla="*/ 5758190 w 9706874"/>
              <a:gd name="connsiteY7219" fmla="*/ 263919 h 3735869"/>
              <a:gd name="connsiteX7220" fmla="*/ 5767050 w 9706874"/>
              <a:gd name="connsiteY7220" fmla="*/ 263645 h 3735869"/>
              <a:gd name="connsiteX7221" fmla="*/ 5767050 w 9706874"/>
              <a:gd name="connsiteY7221" fmla="*/ 259822 h 3735869"/>
              <a:gd name="connsiteX7222" fmla="*/ 6952541 w 9706874"/>
              <a:gd name="connsiteY7222" fmla="*/ 253620 h 3735869"/>
              <a:gd name="connsiteX7223" fmla="*/ 6952542 w 9706874"/>
              <a:gd name="connsiteY7223" fmla="*/ 265707 h 3735869"/>
              <a:gd name="connsiteX7224" fmla="*/ 6921333 w 9706874"/>
              <a:gd name="connsiteY7224" fmla="*/ 265708 h 3735869"/>
              <a:gd name="connsiteX7225" fmla="*/ 6901474 w 9706874"/>
              <a:gd name="connsiteY7225" fmla="*/ 265707 h 3735869"/>
              <a:gd name="connsiteX7226" fmla="*/ 6901474 w 9706874"/>
              <a:gd name="connsiteY7226" fmla="*/ 253621 h 3735869"/>
              <a:gd name="connsiteX7227" fmla="*/ 6932682 w 9706874"/>
              <a:gd name="connsiteY7227" fmla="*/ 253620 h 3735869"/>
              <a:gd name="connsiteX7228" fmla="*/ 6952541 w 9706874"/>
              <a:gd name="connsiteY7228" fmla="*/ 253620 h 3735869"/>
              <a:gd name="connsiteX7229" fmla="*/ 6857723 w 9706874"/>
              <a:gd name="connsiteY7229" fmla="*/ 253619 h 3735869"/>
              <a:gd name="connsiteX7230" fmla="*/ 6841687 w 9706874"/>
              <a:gd name="connsiteY7230" fmla="*/ 270184 h 3735869"/>
              <a:gd name="connsiteX7231" fmla="*/ 6822445 w 9706874"/>
              <a:gd name="connsiteY7231" fmla="*/ 277458 h 3735869"/>
              <a:gd name="connsiteX7232" fmla="*/ 6819696 w 9706874"/>
              <a:gd name="connsiteY7232" fmla="*/ 253620 h 3735869"/>
              <a:gd name="connsiteX7233" fmla="*/ 6857723 w 9706874"/>
              <a:gd name="connsiteY7233" fmla="*/ 253619 h 3735869"/>
              <a:gd name="connsiteX7234" fmla="*/ 7586676 w 9706874"/>
              <a:gd name="connsiteY7234" fmla="*/ 252976 h 3735869"/>
              <a:gd name="connsiteX7235" fmla="*/ 7705033 w 9706874"/>
              <a:gd name="connsiteY7235" fmla="*/ 285758 h 3735869"/>
              <a:gd name="connsiteX7236" fmla="*/ 7618913 w 9706874"/>
              <a:gd name="connsiteY7236" fmla="*/ 290573 h 3735869"/>
              <a:gd name="connsiteX7237" fmla="*/ 7546757 w 9706874"/>
              <a:gd name="connsiteY7237" fmla="*/ 254863 h 3735869"/>
              <a:gd name="connsiteX7238" fmla="*/ 7586676 w 9706874"/>
              <a:gd name="connsiteY7238" fmla="*/ 252976 h 3735869"/>
              <a:gd name="connsiteX7239" fmla="*/ 6142891 w 9706874"/>
              <a:gd name="connsiteY7239" fmla="*/ 251257 h 3735869"/>
              <a:gd name="connsiteX7240" fmla="*/ 6121387 w 9706874"/>
              <a:gd name="connsiteY7240" fmla="*/ 264318 h 3735869"/>
              <a:gd name="connsiteX7241" fmla="*/ 6115253 w 9706874"/>
              <a:gd name="connsiteY7241" fmla="*/ 279613 h 3735869"/>
              <a:gd name="connsiteX7242" fmla="*/ 6108164 w 9706874"/>
              <a:gd name="connsiteY7242" fmla="*/ 285980 h 3735869"/>
              <a:gd name="connsiteX7243" fmla="*/ 6108603 w 9706874"/>
              <a:gd name="connsiteY7243" fmla="*/ 286001 h 3735869"/>
              <a:gd name="connsiteX7244" fmla="*/ 6143997 w 9706874"/>
              <a:gd name="connsiteY7244" fmla="*/ 283160 h 3735869"/>
              <a:gd name="connsiteX7245" fmla="*/ 6153145 w 9706874"/>
              <a:gd name="connsiteY7245" fmla="*/ 282110 h 3735869"/>
              <a:gd name="connsiteX7246" fmla="*/ 6143359 w 9706874"/>
              <a:gd name="connsiteY7246" fmla="*/ 273633 h 3735869"/>
              <a:gd name="connsiteX7247" fmla="*/ 6168603 w 9706874"/>
              <a:gd name="connsiteY7247" fmla="*/ 254598 h 3735869"/>
              <a:gd name="connsiteX7248" fmla="*/ 6142891 w 9706874"/>
              <a:gd name="connsiteY7248" fmla="*/ 251257 h 3735869"/>
              <a:gd name="connsiteX7249" fmla="*/ 6523106 w 9706874"/>
              <a:gd name="connsiteY7249" fmla="*/ 249094 h 3735869"/>
              <a:gd name="connsiteX7250" fmla="*/ 6554651 w 9706874"/>
              <a:gd name="connsiteY7250" fmla="*/ 278641 h 3735869"/>
              <a:gd name="connsiteX7251" fmla="*/ 6512276 w 9706874"/>
              <a:gd name="connsiteY7251" fmla="*/ 278641 h 3735869"/>
              <a:gd name="connsiteX7252" fmla="*/ 6478844 w 9706874"/>
              <a:gd name="connsiteY7252" fmla="*/ 254386 h 3735869"/>
              <a:gd name="connsiteX7253" fmla="*/ 6523106 w 9706874"/>
              <a:gd name="connsiteY7253" fmla="*/ 249094 h 3735869"/>
              <a:gd name="connsiteX7254" fmla="*/ 6756873 w 9706874"/>
              <a:gd name="connsiteY7254" fmla="*/ 247125 h 3735869"/>
              <a:gd name="connsiteX7255" fmla="*/ 6765291 w 9706874"/>
              <a:gd name="connsiteY7255" fmla="*/ 251988 h 3735869"/>
              <a:gd name="connsiteX7256" fmla="*/ 6748452 w 9706874"/>
              <a:gd name="connsiteY7256" fmla="*/ 256850 h 3735869"/>
              <a:gd name="connsiteX7257" fmla="*/ 6765290 w 9706874"/>
              <a:gd name="connsiteY7257" fmla="*/ 269005 h 3735869"/>
              <a:gd name="connsiteX7258" fmla="*/ 6787271 w 9706874"/>
              <a:gd name="connsiteY7258" fmla="*/ 273462 h 3735869"/>
              <a:gd name="connsiteX7259" fmla="*/ 6773710 w 9706874"/>
              <a:gd name="connsiteY7259" fmla="*/ 278325 h 3735869"/>
              <a:gd name="connsiteX7260" fmla="*/ 6754065 w 9706874"/>
              <a:gd name="connsiteY7260" fmla="*/ 278325 h 3735869"/>
              <a:gd name="connsiteX7261" fmla="*/ 6748454 w 9706874"/>
              <a:gd name="connsiteY7261" fmla="*/ 305066 h 3735869"/>
              <a:gd name="connsiteX7262" fmla="*/ 6778853 w 9706874"/>
              <a:gd name="connsiteY7262" fmla="*/ 314790 h 3735869"/>
              <a:gd name="connsiteX7263" fmla="*/ 6781659 w 9706874"/>
              <a:gd name="connsiteY7263" fmla="*/ 290479 h 3735869"/>
              <a:gd name="connsiteX7264" fmla="*/ 6795689 w 9706874"/>
              <a:gd name="connsiteY7264" fmla="*/ 290479 h 3735869"/>
              <a:gd name="connsiteX7265" fmla="*/ 6795690 w 9706874"/>
              <a:gd name="connsiteY7265" fmla="*/ 312358 h 3735869"/>
              <a:gd name="connsiteX7266" fmla="*/ 6812525 w 9706874"/>
              <a:gd name="connsiteY7266" fmla="*/ 314790 h 3735869"/>
              <a:gd name="connsiteX7267" fmla="*/ 6837779 w 9706874"/>
              <a:gd name="connsiteY7267" fmla="*/ 283187 h 3735869"/>
              <a:gd name="connsiteX7268" fmla="*/ 6859759 w 9706874"/>
              <a:gd name="connsiteY7268" fmla="*/ 295341 h 3735869"/>
              <a:gd name="connsiteX7269" fmla="*/ 6851808 w 9706874"/>
              <a:gd name="connsiteY7269" fmla="*/ 307496 h 3735869"/>
              <a:gd name="connsiteX7270" fmla="*/ 6876595 w 9706874"/>
              <a:gd name="connsiteY7270" fmla="*/ 314790 h 3735869"/>
              <a:gd name="connsiteX7271" fmla="*/ 6887819 w 9706874"/>
              <a:gd name="connsiteY7271" fmla="*/ 288049 h 3735869"/>
              <a:gd name="connsiteX7272" fmla="*/ 6915880 w 9706874"/>
              <a:gd name="connsiteY7272" fmla="*/ 285617 h 3735869"/>
              <a:gd name="connsiteX7273" fmla="*/ 6949083 w 9706874"/>
              <a:gd name="connsiteY7273" fmla="*/ 288049 h 3735869"/>
              <a:gd name="connsiteX7274" fmla="*/ 6935521 w 9706874"/>
              <a:gd name="connsiteY7274" fmla="*/ 292912 h 3735869"/>
              <a:gd name="connsiteX7275" fmla="*/ 6927102 w 9706874"/>
              <a:gd name="connsiteY7275" fmla="*/ 317219 h 3735869"/>
              <a:gd name="connsiteX7276" fmla="*/ 7008008 w 9706874"/>
              <a:gd name="connsiteY7276" fmla="*/ 324514 h 3735869"/>
              <a:gd name="connsiteX7277" fmla="*/ 7013621 w 9706874"/>
              <a:gd name="connsiteY7277" fmla="*/ 302635 h 3735869"/>
              <a:gd name="connsiteX7278" fmla="*/ 7041681 w 9706874"/>
              <a:gd name="connsiteY7278" fmla="*/ 307496 h 3735869"/>
              <a:gd name="connsiteX7279" fmla="*/ 7036068 w 9706874"/>
              <a:gd name="connsiteY7279" fmla="*/ 324514 h 3735869"/>
              <a:gd name="connsiteX7280" fmla="*/ 7069273 w 9706874"/>
              <a:gd name="connsiteY7280" fmla="*/ 336669 h 3735869"/>
              <a:gd name="connsiteX7281" fmla="*/ 7085845 w 9706874"/>
              <a:gd name="connsiteY7281" fmla="*/ 327097 h 3735869"/>
              <a:gd name="connsiteX7282" fmla="*/ 7088052 w 9706874"/>
              <a:gd name="connsiteY7282" fmla="*/ 328865 h 3735869"/>
              <a:gd name="connsiteX7283" fmla="*/ 7084956 w 9706874"/>
              <a:gd name="connsiteY7283" fmla="*/ 324550 h 3735869"/>
              <a:gd name="connsiteX7284" fmla="*/ 7088862 w 9706874"/>
              <a:gd name="connsiteY7284" fmla="*/ 320920 h 3735869"/>
              <a:gd name="connsiteX7285" fmla="*/ 7091722 w 9706874"/>
              <a:gd name="connsiteY7285" fmla="*/ 323577 h 3735869"/>
              <a:gd name="connsiteX7286" fmla="*/ 7091721 w 9706874"/>
              <a:gd name="connsiteY7286" fmla="*/ 327469 h 3735869"/>
              <a:gd name="connsiteX7287" fmla="*/ 7090513 w 9706874"/>
              <a:gd name="connsiteY7287" fmla="*/ 330837 h 3735869"/>
              <a:gd name="connsiteX7288" fmla="*/ 7091722 w 9706874"/>
              <a:gd name="connsiteY7288" fmla="*/ 331807 h 3735869"/>
              <a:gd name="connsiteX7289" fmla="*/ 7091721 w 9706874"/>
              <a:gd name="connsiteY7289" fmla="*/ 327469 h 3735869"/>
              <a:gd name="connsiteX7290" fmla="*/ 7092769 w 9706874"/>
              <a:gd name="connsiteY7290" fmla="*/ 324550 h 3735869"/>
              <a:gd name="connsiteX7291" fmla="*/ 7091722 w 9706874"/>
              <a:gd name="connsiteY7291" fmla="*/ 323577 h 3735869"/>
              <a:gd name="connsiteX7292" fmla="*/ 7091722 w 9706874"/>
              <a:gd name="connsiteY7292" fmla="*/ 319653 h 3735869"/>
              <a:gd name="connsiteX7293" fmla="*/ 7114169 w 9706874"/>
              <a:gd name="connsiteY7293" fmla="*/ 319653 h 3735869"/>
              <a:gd name="connsiteX7294" fmla="*/ 7127732 w 9706874"/>
              <a:gd name="connsiteY7294" fmla="*/ 334238 h 3735869"/>
              <a:gd name="connsiteX7295" fmla="*/ 7195075 w 9706874"/>
              <a:gd name="connsiteY7295" fmla="*/ 339101 h 3735869"/>
              <a:gd name="connsiteX7296" fmla="*/ 7195076 w 9706874"/>
              <a:gd name="connsiteY7296" fmla="*/ 317221 h 3735869"/>
              <a:gd name="connsiteX7297" fmla="*/ 7217055 w 9706874"/>
              <a:gd name="connsiteY7297" fmla="*/ 322083 h 3735869"/>
              <a:gd name="connsiteX7298" fmla="*/ 7220328 w 9706874"/>
              <a:gd name="connsiteY7298" fmla="*/ 353282 h 3735869"/>
              <a:gd name="connsiteX7299" fmla="*/ 7281593 w 9706874"/>
              <a:gd name="connsiteY7299" fmla="*/ 365437 h 3735869"/>
              <a:gd name="connsiteX7300" fmla="*/ 7326020 w 9706874"/>
              <a:gd name="connsiteY7300" fmla="*/ 370298 h 3735869"/>
              <a:gd name="connsiteX7301" fmla="*/ 7351276 w 9706874"/>
              <a:gd name="connsiteY7301" fmla="*/ 382454 h 3735869"/>
              <a:gd name="connsiteX7302" fmla="*/ 7406928 w 9706874"/>
              <a:gd name="connsiteY7302" fmla="*/ 372729 h 3735869"/>
              <a:gd name="connsiteX7303" fmla="*/ 7423762 w 9706874"/>
              <a:gd name="connsiteY7303" fmla="*/ 392179 h 3735869"/>
              <a:gd name="connsiteX7304" fmla="*/ 7457436 w 9706874"/>
              <a:gd name="connsiteY7304" fmla="*/ 382453 h 3735869"/>
              <a:gd name="connsiteX7305" fmla="*/ 7491107 w 9706874"/>
              <a:gd name="connsiteY7305" fmla="*/ 382454 h 3735869"/>
              <a:gd name="connsiteX7306" fmla="*/ 7515893 w 9706874"/>
              <a:gd name="connsiteY7306" fmla="*/ 409195 h 3735869"/>
              <a:gd name="connsiteX7307" fmla="*/ 7658532 w 9706874"/>
              <a:gd name="connsiteY7307" fmla="*/ 440394 h 3735869"/>
              <a:gd name="connsiteX7308" fmla="*/ 7664144 w 9706874"/>
              <a:gd name="connsiteY7308" fmla="*/ 418920 h 3735869"/>
              <a:gd name="connsiteX7309" fmla="*/ 7664143 w 9706874"/>
              <a:gd name="connsiteY7309" fmla="*/ 440394 h 3735869"/>
              <a:gd name="connsiteX7310" fmla="*/ 7683319 w 9706874"/>
              <a:gd name="connsiteY7310" fmla="*/ 440395 h 3735869"/>
              <a:gd name="connsiteX7311" fmla="*/ 7697349 w 9706874"/>
              <a:gd name="connsiteY7311" fmla="*/ 452549 h 3735869"/>
              <a:gd name="connsiteX7312" fmla="*/ 7719797 w 9706874"/>
              <a:gd name="connsiteY7312" fmla="*/ 442826 h 3735869"/>
              <a:gd name="connsiteX7313" fmla="*/ 7722603 w 9706874"/>
              <a:gd name="connsiteY7313" fmla="*/ 423783 h 3735869"/>
              <a:gd name="connsiteX7314" fmla="*/ 7731020 w 9706874"/>
              <a:gd name="connsiteY7314" fmla="*/ 452549 h 3735869"/>
              <a:gd name="connsiteX7315" fmla="*/ 7750663 w 9706874"/>
              <a:gd name="connsiteY7315" fmla="*/ 457412 h 3735869"/>
              <a:gd name="connsiteX7316" fmla="*/ 7772643 w 9706874"/>
              <a:gd name="connsiteY7316" fmla="*/ 464705 h 3735869"/>
              <a:gd name="connsiteX7317" fmla="*/ 7775450 w 9706874"/>
              <a:gd name="connsiteY7317" fmla="*/ 440394 h 3735869"/>
              <a:gd name="connsiteX7318" fmla="*/ 7789480 w 9706874"/>
              <a:gd name="connsiteY7318" fmla="*/ 474429 h 3735869"/>
              <a:gd name="connsiteX7319" fmla="*/ 7831567 w 9706874"/>
              <a:gd name="connsiteY7319" fmla="*/ 452550 h 3735869"/>
              <a:gd name="connsiteX7320" fmla="*/ 7828763 w 9706874"/>
              <a:gd name="connsiteY7320" fmla="*/ 476860 h 3735869"/>
              <a:gd name="connsiteX7321" fmla="*/ 7861967 w 9706874"/>
              <a:gd name="connsiteY7321" fmla="*/ 486584 h 3735869"/>
              <a:gd name="connsiteX7322" fmla="*/ 7904057 w 9706874"/>
              <a:gd name="connsiteY7322" fmla="*/ 496307 h 3735869"/>
              <a:gd name="connsiteX7323" fmla="*/ 7940068 w 9706874"/>
              <a:gd name="connsiteY7323" fmla="*/ 498335 h 3735869"/>
              <a:gd name="connsiteX7324" fmla="*/ 7965322 w 9706874"/>
              <a:gd name="connsiteY7324" fmla="*/ 525076 h 3735869"/>
              <a:gd name="connsiteX7325" fmla="*/ 8013023 w 9706874"/>
              <a:gd name="connsiteY7325" fmla="*/ 537231 h 3735869"/>
              <a:gd name="connsiteX7326" fmla="*/ 8096736 w 9706874"/>
              <a:gd name="connsiteY7326" fmla="*/ 568835 h 3735869"/>
              <a:gd name="connsiteX7327" fmla="*/ 8088318 w 9706874"/>
              <a:gd name="connsiteY7327" fmla="*/ 585447 h 3735869"/>
              <a:gd name="connsiteX7328" fmla="*/ 8068675 w 9706874"/>
              <a:gd name="connsiteY7328" fmla="*/ 580584 h 3735869"/>
              <a:gd name="connsiteX7329" fmla="*/ 8029389 w 9706874"/>
              <a:gd name="connsiteY7329" fmla="*/ 571265 h 3735869"/>
              <a:gd name="connsiteX7330" fmla="*/ 7954096 w 9706874"/>
              <a:gd name="connsiteY7330" fmla="*/ 551818 h 3735869"/>
              <a:gd name="connsiteX7331" fmla="*/ 7803508 w 9706874"/>
              <a:gd name="connsiteY7331" fmla="*/ 515352 h 3735869"/>
              <a:gd name="connsiteX7332" fmla="*/ 7647307 w 9706874"/>
              <a:gd name="connsiteY7332" fmla="*/ 481721 h 3735869"/>
              <a:gd name="connsiteX7333" fmla="*/ 7569207 w 9706874"/>
              <a:gd name="connsiteY7333" fmla="*/ 467135 h 3735869"/>
              <a:gd name="connsiteX7334" fmla="*/ 7543953 w 9706874"/>
              <a:gd name="connsiteY7334" fmla="*/ 452550 h 3735869"/>
              <a:gd name="connsiteX7335" fmla="*/ 7518700 w 9706874"/>
              <a:gd name="connsiteY7335" fmla="*/ 445256 h 3735869"/>
              <a:gd name="connsiteX7336" fmla="*/ 7527117 w 9706874"/>
              <a:gd name="connsiteY7336" fmla="*/ 433102 h 3735869"/>
              <a:gd name="connsiteX7337" fmla="*/ 7432181 w 9706874"/>
              <a:gd name="connsiteY7337" fmla="*/ 428239 h 3735869"/>
              <a:gd name="connsiteX7338" fmla="*/ 7434988 w 9706874"/>
              <a:gd name="connsiteY7338" fmla="*/ 411628 h 3735869"/>
              <a:gd name="connsiteX7339" fmla="*/ 7370918 w 9706874"/>
              <a:gd name="connsiteY7339" fmla="*/ 411628 h 3735869"/>
              <a:gd name="connsiteX7340" fmla="*/ 7379336 w 9706874"/>
              <a:gd name="connsiteY7340" fmla="*/ 423783 h 3735869"/>
              <a:gd name="connsiteX7341" fmla="*/ 7337245 w 9706874"/>
              <a:gd name="connsiteY7341" fmla="*/ 428239 h 3735869"/>
              <a:gd name="connsiteX7342" fmla="*/ 7337246 w 9706874"/>
              <a:gd name="connsiteY7342" fmla="*/ 406765 h 3735869"/>
              <a:gd name="connsiteX7343" fmla="*/ 7354082 w 9706874"/>
              <a:gd name="connsiteY7343" fmla="*/ 416489 h 3735869"/>
              <a:gd name="connsiteX7344" fmla="*/ 7362500 w 9706874"/>
              <a:gd name="connsiteY7344" fmla="*/ 394609 h 3735869"/>
              <a:gd name="connsiteX7345" fmla="*/ 7312460 w 9706874"/>
              <a:gd name="connsiteY7345" fmla="*/ 394610 h 3735869"/>
              <a:gd name="connsiteX7346" fmla="*/ 7328826 w 9706874"/>
              <a:gd name="connsiteY7346" fmla="*/ 406764 h 3735869"/>
              <a:gd name="connsiteX7347" fmla="*/ 7312458 w 9706874"/>
              <a:gd name="connsiteY7347" fmla="*/ 418919 h 3735869"/>
              <a:gd name="connsiteX7348" fmla="*/ 7298429 w 9706874"/>
              <a:gd name="connsiteY7348" fmla="*/ 394609 h 3735869"/>
              <a:gd name="connsiteX7349" fmla="*/ 6999591 w 9706874"/>
              <a:gd name="connsiteY7349" fmla="*/ 350850 h 3735869"/>
              <a:gd name="connsiteX7350" fmla="*/ 6976706 w 9706874"/>
              <a:gd name="connsiteY7350" fmla="*/ 342987 h 3735869"/>
              <a:gd name="connsiteX7351" fmla="*/ 6974606 w 9706874"/>
              <a:gd name="connsiteY7351" fmla="*/ 342604 h 3735869"/>
              <a:gd name="connsiteX7352" fmla="*/ 6979320 w 9706874"/>
              <a:gd name="connsiteY7352" fmla="*/ 348228 h 3735869"/>
              <a:gd name="connsiteX7353" fmla="*/ 6973011 w 9706874"/>
              <a:gd name="connsiteY7353" fmla="*/ 349220 h 3735869"/>
              <a:gd name="connsiteX7354" fmla="*/ 6973326 w 9706874"/>
              <a:gd name="connsiteY7354" fmla="*/ 342372 h 3735869"/>
              <a:gd name="connsiteX7355" fmla="*/ 6968726 w 9706874"/>
              <a:gd name="connsiteY7355" fmla="*/ 341531 h 3735869"/>
              <a:gd name="connsiteX7356" fmla="*/ 6929909 w 9706874"/>
              <a:gd name="connsiteY7356" fmla="*/ 339101 h 3735869"/>
              <a:gd name="connsiteX7357" fmla="*/ 6857421 w 9706874"/>
              <a:gd name="connsiteY7357" fmla="*/ 334238 h 3735869"/>
              <a:gd name="connsiteX7358" fmla="*/ 6703558 w 9706874"/>
              <a:gd name="connsiteY7358" fmla="*/ 324514 h 3735869"/>
              <a:gd name="connsiteX7359" fmla="*/ 6723201 w 9706874"/>
              <a:gd name="connsiteY7359" fmla="*/ 295341 h 3735869"/>
              <a:gd name="connsiteX7360" fmla="*/ 6737231 w 9706874"/>
              <a:gd name="connsiteY7360" fmla="*/ 278324 h 3735869"/>
              <a:gd name="connsiteX7361" fmla="*/ 6711977 w 9706874"/>
              <a:gd name="connsiteY7361" fmla="*/ 278324 h 3735869"/>
              <a:gd name="connsiteX7362" fmla="*/ 6748454 w 9706874"/>
              <a:gd name="connsiteY7362" fmla="*/ 249557 h 3735869"/>
              <a:gd name="connsiteX7363" fmla="*/ 6756873 w 9706874"/>
              <a:gd name="connsiteY7363" fmla="*/ 247125 h 3735869"/>
              <a:gd name="connsiteX7364" fmla="*/ 6688693 w 9706874"/>
              <a:gd name="connsiteY7364" fmla="*/ 244691 h 3735869"/>
              <a:gd name="connsiteX7365" fmla="*/ 6680881 w 9706874"/>
              <a:gd name="connsiteY7365" fmla="*/ 254977 h 3735869"/>
              <a:gd name="connsiteX7366" fmla="*/ 6688693 w 9706874"/>
              <a:gd name="connsiteY7366" fmla="*/ 244691 h 3735869"/>
              <a:gd name="connsiteX7367" fmla="*/ 6634160 w 9706874"/>
              <a:gd name="connsiteY7367" fmla="*/ 240672 h 3735869"/>
              <a:gd name="connsiteX7368" fmla="*/ 6672166 w 9706874"/>
              <a:gd name="connsiteY7368" fmla="*/ 244900 h 3735869"/>
              <a:gd name="connsiteX7369" fmla="*/ 6604601 w 9706874"/>
              <a:gd name="connsiteY7369" fmla="*/ 254567 h 3735869"/>
              <a:gd name="connsiteX7370" fmla="*/ 6634160 w 9706874"/>
              <a:gd name="connsiteY7370" fmla="*/ 240672 h 3735869"/>
              <a:gd name="connsiteX7371" fmla="*/ 7059814 w 9706874"/>
              <a:gd name="connsiteY7371" fmla="*/ 238394 h 3735869"/>
              <a:gd name="connsiteX7372" fmla="*/ 7082437 w 9706874"/>
              <a:gd name="connsiteY7372" fmla="*/ 254998 h 3735869"/>
              <a:gd name="connsiteX7373" fmla="*/ 7033416 w 9706874"/>
              <a:gd name="connsiteY7373" fmla="*/ 254998 h 3735869"/>
              <a:gd name="connsiteX7374" fmla="*/ 7059814 w 9706874"/>
              <a:gd name="connsiteY7374" fmla="*/ 238394 h 3735869"/>
              <a:gd name="connsiteX7375" fmla="*/ 6402118 w 9706874"/>
              <a:gd name="connsiteY7375" fmla="*/ 235772 h 3735869"/>
              <a:gd name="connsiteX7376" fmla="*/ 6430964 w 9706874"/>
              <a:gd name="connsiteY7376" fmla="*/ 253903 h 3735869"/>
              <a:gd name="connsiteX7377" fmla="*/ 6356392 w 9706874"/>
              <a:gd name="connsiteY7377" fmla="*/ 265717 h 3735869"/>
              <a:gd name="connsiteX7378" fmla="*/ 6326286 w 9706874"/>
              <a:gd name="connsiteY7378" fmla="*/ 244125 h 3735869"/>
              <a:gd name="connsiteX7379" fmla="*/ 6402118 w 9706874"/>
              <a:gd name="connsiteY7379" fmla="*/ 235772 h 3735869"/>
              <a:gd name="connsiteX7380" fmla="*/ 7484906 w 9706874"/>
              <a:gd name="connsiteY7380" fmla="*/ 232188 h 3735869"/>
              <a:gd name="connsiteX7381" fmla="*/ 7525679 w 9706874"/>
              <a:gd name="connsiteY7381" fmla="*/ 244307 h 3735869"/>
              <a:gd name="connsiteX7382" fmla="*/ 7500943 w 9706874"/>
              <a:gd name="connsiteY7382" fmla="*/ 265719 h 3735869"/>
              <a:gd name="connsiteX7383" fmla="*/ 7484907 w 9706874"/>
              <a:gd name="connsiteY7383" fmla="*/ 254003 h 3735869"/>
              <a:gd name="connsiteX7384" fmla="*/ 7484906 w 9706874"/>
              <a:gd name="connsiteY7384" fmla="*/ 232188 h 3735869"/>
              <a:gd name="connsiteX7385" fmla="*/ 5874684 w 9706874"/>
              <a:gd name="connsiteY7385" fmla="*/ 219367 h 3735869"/>
              <a:gd name="connsiteX7386" fmla="*/ 5859140 w 9706874"/>
              <a:gd name="connsiteY7386" fmla="*/ 220581 h 3735869"/>
              <a:gd name="connsiteX7387" fmla="*/ 5861124 w 9706874"/>
              <a:gd name="connsiteY7387" fmla="*/ 228041 h 3735869"/>
              <a:gd name="connsiteX7388" fmla="*/ 5868103 w 9706874"/>
              <a:gd name="connsiteY7388" fmla="*/ 229693 h 3735869"/>
              <a:gd name="connsiteX7389" fmla="*/ 5882412 w 9706874"/>
              <a:gd name="connsiteY7389" fmla="*/ 227081 h 3735869"/>
              <a:gd name="connsiteX7390" fmla="*/ 5881229 w 9706874"/>
              <a:gd name="connsiteY7390" fmla="*/ 222631 h 3735869"/>
              <a:gd name="connsiteX7391" fmla="*/ 5874684 w 9706874"/>
              <a:gd name="connsiteY7391" fmla="*/ 219367 h 3735869"/>
              <a:gd name="connsiteX7392" fmla="*/ 6725974 w 9706874"/>
              <a:gd name="connsiteY7392" fmla="*/ 217652 h 3735869"/>
              <a:gd name="connsiteX7393" fmla="*/ 6736095 w 9706874"/>
              <a:gd name="connsiteY7393" fmla="*/ 231786 h 3735869"/>
              <a:gd name="connsiteX7394" fmla="*/ 6711805 w 9706874"/>
              <a:gd name="connsiteY7394" fmla="*/ 226973 h 3735869"/>
              <a:gd name="connsiteX7395" fmla="*/ 6725974 w 9706874"/>
              <a:gd name="connsiteY7395" fmla="*/ 217652 h 3735869"/>
              <a:gd name="connsiteX7396" fmla="*/ 6494973 w 9706874"/>
              <a:gd name="connsiteY7396" fmla="*/ 215403 h 3735869"/>
              <a:gd name="connsiteX7397" fmla="*/ 6503628 w 9706874"/>
              <a:gd name="connsiteY7397" fmla="*/ 215577 h 3735869"/>
              <a:gd name="connsiteX7398" fmla="*/ 6513674 w 9706874"/>
              <a:gd name="connsiteY7398" fmla="*/ 216344 h 3735869"/>
              <a:gd name="connsiteX7399" fmla="*/ 6589702 w 9706874"/>
              <a:gd name="connsiteY7399" fmla="*/ 216345 h 3735869"/>
              <a:gd name="connsiteX7400" fmla="*/ 6474720 w 9706874"/>
              <a:gd name="connsiteY7400" fmla="*/ 233562 h 3735869"/>
              <a:gd name="connsiteX7401" fmla="*/ 6494973 w 9706874"/>
              <a:gd name="connsiteY7401" fmla="*/ 215403 h 3735869"/>
              <a:gd name="connsiteX7402" fmla="*/ 6708123 w 9706874"/>
              <a:gd name="connsiteY7402" fmla="*/ 213666 h 3735869"/>
              <a:gd name="connsiteX7403" fmla="*/ 6711216 w 9706874"/>
              <a:gd name="connsiteY7403" fmla="*/ 214795 h 3735869"/>
              <a:gd name="connsiteX7404" fmla="*/ 6707682 w 9706874"/>
              <a:gd name="connsiteY7404" fmla="*/ 219307 h 3735869"/>
              <a:gd name="connsiteX7405" fmla="*/ 6708123 w 9706874"/>
              <a:gd name="connsiteY7405" fmla="*/ 213666 h 3735869"/>
              <a:gd name="connsiteX7406" fmla="*/ 5554820 w 9706874"/>
              <a:gd name="connsiteY7406" fmla="*/ 210861 h 3735869"/>
              <a:gd name="connsiteX7407" fmla="*/ 5556748 w 9706874"/>
              <a:gd name="connsiteY7407" fmla="*/ 217819 h 3735869"/>
              <a:gd name="connsiteX7408" fmla="*/ 5562270 w 9706874"/>
              <a:gd name="connsiteY7408" fmla="*/ 217101 h 3735869"/>
              <a:gd name="connsiteX7409" fmla="*/ 5561132 w 9706874"/>
              <a:gd name="connsiteY7409" fmla="*/ 212988 h 3735869"/>
              <a:gd name="connsiteX7410" fmla="*/ 5554820 w 9706874"/>
              <a:gd name="connsiteY7410" fmla="*/ 210861 h 3735869"/>
              <a:gd name="connsiteX7411" fmla="*/ 6604602 w 9706874"/>
              <a:gd name="connsiteY7411" fmla="*/ 210753 h 3735869"/>
              <a:gd name="connsiteX7412" fmla="*/ 6612414 w 9706874"/>
              <a:gd name="connsiteY7412" fmla="*/ 221042 h 3735869"/>
              <a:gd name="connsiteX7413" fmla="*/ 6604602 w 9706874"/>
              <a:gd name="connsiteY7413" fmla="*/ 210753 h 3735869"/>
              <a:gd name="connsiteX7414" fmla="*/ 7337198 w 9706874"/>
              <a:gd name="connsiteY7414" fmla="*/ 210752 h 3735869"/>
              <a:gd name="connsiteX7415" fmla="*/ 7476198 w 9706874"/>
              <a:gd name="connsiteY7415" fmla="*/ 232275 h 3735869"/>
              <a:gd name="connsiteX7416" fmla="*/ 7423202 w 9706874"/>
              <a:gd name="connsiteY7416" fmla="*/ 244232 h 3735869"/>
              <a:gd name="connsiteX7417" fmla="*/ 7362301 w 9706874"/>
              <a:gd name="connsiteY7417" fmla="*/ 234666 h 3735869"/>
              <a:gd name="connsiteX7418" fmla="*/ 7339988 w 9706874"/>
              <a:gd name="connsiteY7418" fmla="*/ 234666 h 3735869"/>
              <a:gd name="connsiteX7419" fmla="*/ 7337198 w 9706874"/>
              <a:gd name="connsiteY7419" fmla="*/ 210752 h 3735869"/>
              <a:gd name="connsiteX7420" fmla="*/ 6773499 w 9706874"/>
              <a:gd name="connsiteY7420" fmla="*/ 210512 h 3735869"/>
              <a:gd name="connsiteX7421" fmla="*/ 6814419 w 9706874"/>
              <a:gd name="connsiteY7421" fmla="*/ 219281 h 3735869"/>
              <a:gd name="connsiteX7422" fmla="*/ 6744792 w 9706874"/>
              <a:gd name="connsiteY7422" fmla="*/ 219282 h 3735869"/>
              <a:gd name="connsiteX7423" fmla="*/ 6759220 w 9706874"/>
              <a:gd name="connsiteY7423" fmla="*/ 210824 h 3735869"/>
              <a:gd name="connsiteX7424" fmla="*/ 6773499 w 9706874"/>
              <a:gd name="connsiteY7424" fmla="*/ 210512 h 3735869"/>
              <a:gd name="connsiteX7425" fmla="*/ 6656082 w 9706874"/>
              <a:gd name="connsiteY7425" fmla="*/ 206794 h 3735869"/>
              <a:gd name="connsiteX7426" fmla="*/ 6680423 w 9706874"/>
              <a:gd name="connsiteY7426" fmla="*/ 211048 h 3735869"/>
              <a:gd name="connsiteX7427" fmla="*/ 6639648 w 9706874"/>
              <a:gd name="connsiteY7427" fmla="*/ 220770 h 3735869"/>
              <a:gd name="connsiteX7428" fmla="*/ 6656082 w 9706874"/>
              <a:gd name="connsiteY7428" fmla="*/ 206794 h 3735869"/>
              <a:gd name="connsiteX7429" fmla="*/ 6620661 w 9706874"/>
              <a:gd name="connsiteY7429" fmla="*/ 187532 h 3735869"/>
              <a:gd name="connsiteX7430" fmla="*/ 6612848 w 9706874"/>
              <a:gd name="connsiteY7430" fmla="*/ 199620 h 3735869"/>
              <a:gd name="connsiteX7431" fmla="*/ 6620661 w 9706874"/>
              <a:gd name="connsiteY7431" fmla="*/ 187532 h 3735869"/>
              <a:gd name="connsiteX7432" fmla="*/ 6449625 w 9706874"/>
              <a:gd name="connsiteY7432" fmla="*/ 182150 h 3735869"/>
              <a:gd name="connsiteX7433" fmla="*/ 6474246 w 9706874"/>
              <a:gd name="connsiteY7433" fmla="*/ 186192 h 3735869"/>
              <a:gd name="connsiteX7434" fmla="*/ 6431425 w 9706874"/>
              <a:gd name="connsiteY7434" fmla="*/ 198064 h 3735869"/>
              <a:gd name="connsiteX7435" fmla="*/ 6449625 w 9706874"/>
              <a:gd name="connsiteY7435" fmla="*/ 182150 h 3735869"/>
              <a:gd name="connsiteX7436" fmla="*/ 6376033 w 9706874"/>
              <a:gd name="connsiteY7436" fmla="*/ 175162 h 3735869"/>
              <a:gd name="connsiteX7437" fmla="*/ 6390357 w 9706874"/>
              <a:gd name="connsiteY7437" fmla="*/ 176354 h 3735869"/>
              <a:gd name="connsiteX7438" fmla="*/ 6423328 w 9706874"/>
              <a:gd name="connsiteY7438" fmla="*/ 186143 h 3735869"/>
              <a:gd name="connsiteX7439" fmla="*/ 6423329 w 9706874"/>
              <a:gd name="connsiteY7439" fmla="*/ 210213 h 3735869"/>
              <a:gd name="connsiteX7440" fmla="*/ 6370853 w 9706874"/>
              <a:gd name="connsiteY7440" fmla="*/ 227347 h 3735869"/>
              <a:gd name="connsiteX7441" fmla="*/ 6293299 w 9706874"/>
              <a:gd name="connsiteY7441" fmla="*/ 232242 h 3735869"/>
              <a:gd name="connsiteX7442" fmla="*/ 6351349 w 9706874"/>
              <a:gd name="connsiteY7442" fmla="*/ 210212 h 3735869"/>
              <a:gd name="connsiteX7443" fmla="*/ 6376033 w 9706874"/>
              <a:gd name="connsiteY7443" fmla="*/ 175162 h 3735869"/>
              <a:gd name="connsiteX7444" fmla="*/ 7300050 w 9706874"/>
              <a:gd name="connsiteY7444" fmla="*/ 175028 h 3735869"/>
              <a:gd name="connsiteX7445" fmla="*/ 7302868 w 9706874"/>
              <a:gd name="connsiteY7445" fmla="*/ 198792 h 3735869"/>
              <a:gd name="connsiteX7446" fmla="*/ 7327755 w 9706874"/>
              <a:gd name="connsiteY7446" fmla="*/ 198791 h 3735869"/>
              <a:gd name="connsiteX7447" fmla="*/ 7316486 w 9706874"/>
              <a:gd name="connsiteY7447" fmla="*/ 215709 h 3735869"/>
              <a:gd name="connsiteX7448" fmla="*/ 7294415 w 9706874"/>
              <a:gd name="connsiteY7448" fmla="*/ 213291 h 3735869"/>
              <a:gd name="connsiteX7449" fmla="*/ 7243697 w 9706874"/>
              <a:gd name="connsiteY7449" fmla="*/ 191945 h 3735869"/>
              <a:gd name="connsiteX7450" fmla="*/ 7277508 w 9706874"/>
              <a:gd name="connsiteY7450" fmla="*/ 191945 h 3735869"/>
              <a:gd name="connsiteX7451" fmla="*/ 7300050 w 9706874"/>
              <a:gd name="connsiteY7451" fmla="*/ 175028 h 3735869"/>
              <a:gd name="connsiteX7452" fmla="*/ 6537209 w 9706874"/>
              <a:gd name="connsiteY7452" fmla="*/ 173850 h 3735869"/>
              <a:gd name="connsiteX7453" fmla="*/ 6548492 w 9706874"/>
              <a:gd name="connsiteY7453" fmla="*/ 186767 h 3735869"/>
              <a:gd name="connsiteX7454" fmla="*/ 6532446 w 9706874"/>
              <a:gd name="connsiteY7454" fmla="*/ 174009 h 3735869"/>
              <a:gd name="connsiteX7455" fmla="*/ 6537209 w 9706874"/>
              <a:gd name="connsiteY7455" fmla="*/ 173850 h 3735869"/>
              <a:gd name="connsiteX7456" fmla="*/ 5897941 w 9706874"/>
              <a:gd name="connsiteY7456" fmla="*/ 162670 h 3735869"/>
              <a:gd name="connsiteX7457" fmla="*/ 5897938 w 9706874"/>
              <a:gd name="connsiteY7457" fmla="*/ 165692 h 3735869"/>
              <a:gd name="connsiteX7458" fmla="*/ 5908631 w 9706874"/>
              <a:gd name="connsiteY7458" fmla="*/ 164552 h 3735869"/>
              <a:gd name="connsiteX7459" fmla="*/ 6052502 w 9706874"/>
              <a:gd name="connsiteY7459" fmla="*/ 149344 h 3735869"/>
              <a:gd name="connsiteX7460" fmla="*/ 6039937 w 9706874"/>
              <a:gd name="connsiteY7460" fmla="*/ 151593 h 3735869"/>
              <a:gd name="connsiteX7461" fmla="*/ 6062460 w 9706874"/>
              <a:gd name="connsiteY7461" fmla="*/ 149898 h 3735869"/>
              <a:gd name="connsiteX7462" fmla="*/ 5959645 w 9706874"/>
              <a:gd name="connsiteY7462" fmla="*/ 145662 h 3735869"/>
              <a:gd name="connsiteX7463" fmla="*/ 5950179 w 9706874"/>
              <a:gd name="connsiteY7463" fmla="*/ 154469 h 3735869"/>
              <a:gd name="connsiteX7464" fmla="*/ 5945957 w 9706874"/>
              <a:gd name="connsiteY7464" fmla="*/ 160567 h 3735869"/>
              <a:gd name="connsiteX7465" fmla="*/ 5985620 w 9706874"/>
              <a:gd name="connsiteY7465" fmla="*/ 156335 h 3735869"/>
              <a:gd name="connsiteX7466" fmla="*/ 5987225 w 9706874"/>
              <a:gd name="connsiteY7466" fmla="*/ 155380 h 3735869"/>
              <a:gd name="connsiteX7467" fmla="*/ 5959645 w 9706874"/>
              <a:gd name="connsiteY7467" fmla="*/ 145662 h 3735869"/>
              <a:gd name="connsiteX7468" fmla="*/ 5923184 w 9706874"/>
              <a:gd name="connsiteY7468" fmla="*/ 140802 h 3735869"/>
              <a:gd name="connsiteX7469" fmla="*/ 5940013 w 9706874"/>
              <a:gd name="connsiteY7469" fmla="*/ 150522 h 3735869"/>
              <a:gd name="connsiteX7470" fmla="*/ 5923184 w 9706874"/>
              <a:gd name="connsiteY7470" fmla="*/ 140802 h 3735869"/>
              <a:gd name="connsiteX7471" fmla="*/ 6949692 w 9706874"/>
              <a:gd name="connsiteY7471" fmla="*/ 114775 h 3735869"/>
              <a:gd name="connsiteX7472" fmla="*/ 6958740 w 9706874"/>
              <a:gd name="connsiteY7472" fmla="*/ 128020 h 3735869"/>
              <a:gd name="connsiteX7473" fmla="*/ 6934459 w 9706874"/>
              <a:gd name="connsiteY7473" fmla="*/ 115841 h 3735869"/>
              <a:gd name="connsiteX7474" fmla="*/ 6949692 w 9706874"/>
              <a:gd name="connsiteY7474" fmla="*/ 114775 h 3735869"/>
              <a:gd name="connsiteX7475" fmla="*/ 6837090 w 9706874"/>
              <a:gd name="connsiteY7475" fmla="*/ 107155 h 3735869"/>
              <a:gd name="connsiteX7476" fmla="*/ 6837092 w 9706874"/>
              <a:gd name="connsiteY7476" fmla="*/ 115713 h 3735869"/>
              <a:gd name="connsiteX7477" fmla="*/ 6805882 w 9706874"/>
              <a:gd name="connsiteY7477" fmla="*/ 115712 h 3735869"/>
              <a:gd name="connsiteX7478" fmla="*/ 6786023 w 9706874"/>
              <a:gd name="connsiteY7478" fmla="*/ 115713 h 3735869"/>
              <a:gd name="connsiteX7479" fmla="*/ 6786021 w 9706874"/>
              <a:gd name="connsiteY7479" fmla="*/ 107155 h 3735869"/>
              <a:gd name="connsiteX7480" fmla="*/ 6817231 w 9706874"/>
              <a:gd name="connsiteY7480" fmla="*/ 107156 h 3735869"/>
              <a:gd name="connsiteX7481" fmla="*/ 6837090 w 9706874"/>
              <a:gd name="connsiteY7481" fmla="*/ 107155 h 3735869"/>
              <a:gd name="connsiteX7482" fmla="*/ 6505295 w 9706874"/>
              <a:gd name="connsiteY7482" fmla="*/ 90787 h 3735869"/>
              <a:gd name="connsiteX7483" fmla="*/ 6503482 w 9706874"/>
              <a:gd name="connsiteY7483" fmla="*/ 92610 h 3735869"/>
              <a:gd name="connsiteX7484" fmla="*/ 6503603 w 9706874"/>
              <a:gd name="connsiteY7484" fmla="*/ 92894 h 3735869"/>
              <a:gd name="connsiteX7485" fmla="*/ 6506207 w 9706874"/>
              <a:gd name="connsiteY7485" fmla="*/ 90967 h 3735869"/>
              <a:gd name="connsiteX7486" fmla="*/ 6576232 w 9706874"/>
              <a:gd name="connsiteY7486" fmla="*/ 681 h 3735869"/>
              <a:gd name="connsiteX7487" fmla="*/ 6587453 w 9706874"/>
              <a:gd name="connsiteY7487" fmla="*/ 12830 h 3735869"/>
              <a:gd name="connsiteX7488" fmla="*/ 6609423 w 9706874"/>
              <a:gd name="connsiteY7488" fmla="*/ 12830 h 3735869"/>
              <a:gd name="connsiteX7489" fmla="*/ 6648690 w 9706874"/>
              <a:gd name="connsiteY7489" fmla="*/ 12830 h 3735869"/>
              <a:gd name="connsiteX7490" fmla="*/ 6810433 w 9706874"/>
              <a:gd name="connsiteY7490" fmla="*/ 37128 h 3735869"/>
              <a:gd name="connsiteX7491" fmla="*/ 6810433 w 9706874"/>
              <a:gd name="connsiteY7491" fmla="*/ 12830 h 3735869"/>
              <a:gd name="connsiteX7492" fmla="*/ 6835676 w 9706874"/>
              <a:gd name="connsiteY7492" fmla="*/ 15260 h 3735869"/>
              <a:gd name="connsiteX7493" fmla="*/ 7003028 w 9706874"/>
              <a:gd name="connsiteY7493" fmla="*/ 27408 h 3735869"/>
              <a:gd name="connsiteX7494" fmla="*/ 7083900 w 9706874"/>
              <a:gd name="connsiteY7494" fmla="*/ 44014 h 3735869"/>
              <a:gd name="connsiteX7495" fmla="*/ 7156357 w 9706874"/>
              <a:gd name="connsiteY7495" fmla="*/ 70741 h 3735869"/>
              <a:gd name="connsiteX7496" fmla="*/ 7320906 w 9706874"/>
              <a:gd name="connsiteY7496" fmla="*/ 95040 h 3735869"/>
              <a:gd name="connsiteX7497" fmla="*/ 7485920 w 9706874"/>
              <a:gd name="connsiteY7497" fmla="*/ 126223 h 3735869"/>
              <a:gd name="connsiteX7498" fmla="*/ 7653273 w 9706874"/>
              <a:gd name="connsiteY7498" fmla="*/ 160241 h 3735869"/>
              <a:gd name="connsiteX7499" fmla="*/ 7815016 w 9706874"/>
              <a:gd name="connsiteY7499" fmla="*/ 196283 h 3735869"/>
              <a:gd name="connsiteX7500" fmla="*/ 7976758 w 9706874"/>
              <a:gd name="connsiteY7500" fmla="*/ 254598 h 3735869"/>
              <a:gd name="connsiteX7501" fmla="*/ 8057629 w 9706874"/>
              <a:gd name="connsiteY7501" fmla="*/ 283352 h 3735869"/>
              <a:gd name="connsiteX7502" fmla="*/ 8091287 w 9706874"/>
              <a:gd name="connsiteY7502" fmla="*/ 314940 h 3735869"/>
              <a:gd name="connsiteX7503" fmla="*/ 8004806 w 9706874"/>
              <a:gd name="connsiteY7503" fmla="*/ 293071 h 3735869"/>
              <a:gd name="connsiteX7504" fmla="*/ 7337734 w 9706874"/>
              <a:gd name="connsiteY7504" fmla="*/ 148092 h 3735869"/>
              <a:gd name="connsiteX7505" fmla="*/ 6662713 w 9706874"/>
              <a:gd name="connsiteY7505" fmla="*/ 82892 h 3735869"/>
              <a:gd name="connsiteX7506" fmla="*/ 6657103 w 9706874"/>
              <a:gd name="connsiteY7506" fmla="*/ 107189 h 3735869"/>
              <a:gd name="connsiteX7507" fmla="*/ 6648690 w 9706874"/>
              <a:gd name="connsiteY7507" fmla="*/ 82891 h 3735869"/>
              <a:gd name="connsiteX7508" fmla="*/ 6556598 w 9706874"/>
              <a:gd name="connsiteY7508" fmla="*/ 82891 h 3735869"/>
              <a:gd name="connsiteX7509" fmla="*/ 6514528 w 9706874"/>
              <a:gd name="connsiteY7509" fmla="*/ 92610 h 3735869"/>
              <a:gd name="connsiteX7510" fmla="*/ 6507112 w 9706874"/>
              <a:gd name="connsiteY7510" fmla="*/ 91146 h 3735869"/>
              <a:gd name="connsiteX7511" fmla="*/ 6509333 w 9706874"/>
              <a:gd name="connsiteY7511" fmla="*/ 94438 h 3735869"/>
              <a:gd name="connsiteX7512" fmla="*/ 6506728 w 9706874"/>
              <a:gd name="connsiteY7512" fmla="*/ 97332 h 3735869"/>
              <a:gd name="connsiteX7513" fmla="*/ 6505381 w 9706874"/>
              <a:gd name="connsiteY7513" fmla="*/ 97076 h 3735869"/>
              <a:gd name="connsiteX7514" fmla="*/ 6506581 w 9706874"/>
              <a:gd name="connsiteY7514" fmla="*/ 99899 h 3735869"/>
              <a:gd name="connsiteX7515" fmla="*/ 6383636 w 9706874"/>
              <a:gd name="connsiteY7515" fmla="*/ 95039 h 3735869"/>
              <a:gd name="connsiteX7516" fmla="*/ 6383637 w 9706874"/>
              <a:gd name="connsiteY7516" fmla="*/ 114479 h 3735869"/>
              <a:gd name="connsiteX7517" fmla="*/ 6361197 w 9706874"/>
              <a:gd name="connsiteY7517" fmla="*/ 118933 h 3735869"/>
              <a:gd name="connsiteX7518" fmla="*/ 6344370 w 9706874"/>
              <a:gd name="connsiteY7518" fmla="*/ 97470 h 3735869"/>
              <a:gd name="connsiteX7519" fmla="*/ 6325204 w 9706874"/>
              <a:gd name="connsiteY7519" fmla="*/ 107188 h 3735869"/>
              <a:gd name="connsiteX7520" fmla="*/ 6341563 w 9706874"/>
              <a:gd name="connsiteY7520" fmla="*/ 107189 h 3735869"/>
              <a:gd name="connsiteX7521" fmla="*/ 6321932 w 9706874"/>
              <a:gd name="connsiteY7521" fmla="*/ 116503 h 3735869"/>
              <a:gd name="connsiteX7522" fmla="*/ 6316788 w 9706874"/>
              <a:gd name="connsiteY7522" fmla="*/ 95039 h 3735869"/>
              <a:gd name="connsiteX7523" fmla="*/ 6255082 w 9706874"/>
              <a:gd name="connsiteY7523" fmla="*/ 109619 h 3735869"/>
              <a:gd name="connsiteX7524" fmla="*/ 6238721 w 9706874"/>
              <a:gd name="connsiteY7524" fmla="*/ 114477 h 3735869"/>
              <a:gd name="connsiteX7525" fmla="*/ 6224699 w 9706874"/>
              <a:gd name="connsiteY7525" fmla="*/ 131082 h 3735869"/>
              <a:gd name="connsiteX7526" fmla="*/ 6171408 w 9706874"/>
              <a:gd name="connsiteY7526" fmla="*/ 135941 h 3735869"/>
              <a:gd name="connsiteX7527" fmla="*/ 6104559 w 9706874"/>
              <a:gd name="connsiteY7527" fmla="*/ 145661 h 3735869"/>
              <a:gd name="connsiteX7528" fmla="*/ 6127855 w 9706874"/>
              <a:gd name="connsiteY7528" fmla="*/ 144974 h 3735869"/>
              <a:gd name="connsiteX7529" fmla="*/ 6149352 w 9706874"/>
              <a:gd name="connsiteY7529" fmla="*/ 143354 h 3735869"/>
              <a:gd name="connsiteX7530" fmla="*/ 6239104 w 9706874"/>
              <a:gd name="connsiteY7530" fmla="*/ 141588 h 3735869"/>
              <a:gd name="connsiteX7531" fmla="*/ 6239396 w 9706874"/>
              <a:gd name="connsiteY7531" fmla="*/ 141679 h 3735869"/>
              <a:gd name="connsiteX7532" fmla="*/ 6269108 w 9706874"/>
              <a:gd name="connsiteY7532" fmla="*/ 140802 h 3735869"/>
              <a:gd name="connsiteX7533" fmla="*/ 6313985 w 9706874"/>
              <a:gd name="connsiteY7533" fmla="*/ 143231 h 3735869"/>
              <a:gd name="connsiteX7534" fmla="*/ 6344370 w 9706874"/>
              <a:gd name="connsiteY7534" fmla="*/ 131082 h 3735869"/>
              <a:gd name="connsiteX7535" fmla="*/ 6408881 w 9706874"/>
              <a:gd name="connsiteY7535" fmla="*/ 128651 h 3735869"/>
              <a:gd name="connsiteX7536" fmla="*/ 6576232 w 9706874"/>
              <a:gd name="connsiteY7536" fmla="*/ 131082 h 3735869"/>
              <a:gd name="connsiteX7537" fmla="*/ 6715537 w 9706874"/>
              <a:gd name="connsiteY7537" fmla="*/ 140801 h 3735869"/>
              <a:gd name="connsiteX7538" fmla="*/ 6737975 w 9706874"/>
              <a:gd name="connsiteY7538" fmla="*/ 135942 h 3735869"/>
              <a:gd name="connsiteX7539" fmla="*/ 6749195 w 9706874"/>
              <a:gd name="connsiteY7539" fmla="*/ 121364 h 3735869"/>
              <a:gd name="connsiteX7540" fmla="*/ 6796408 w 9706874"/>
              <a:gd name="connsiteY7540" fmla="*/ 140801 h 3735869"/>
              <a:gd name="connsiteX7541" fmla="*/ 6874476 w 9706874"/>
              <a:gd name="connsiteY7541" fmla="*/ 148091 h 3735869"/>
              <a:gd name="connsiteX7542" fmla="*/ 6955347 w 9706874"/>
              <a:gd name="connsiteY7542" fmla="*/ 155380 h 3735869"/>
              <a:gd name="connsiteX7543" fmla="*/ 7125504 w 9706874"/>
              <a:gd name="connsiteY7543" fmla="*/ 174820 h 3735869"/>
              <a:gd name="connsiteX7544" fmla="*/ 7190014 w 9706874"/>
              <a:gd name="connsiteY7544" fmla="*/ 179679 h 3735869"/>
              <a:gd name="connsiteX7545" fmla="*/ 7220867 w 9706874"/>
              <a:gd name="connsiteY7545" fmla="*/ 198712 h 3735869"/>
              <a:gd name="connsiteX7546" fmla="*/ 7064266 w 9706874"/>
              <a:gd name="connsiteY7546" fmla="*/ 191828 h 3735869"/>
              <a:gd name="connsiteX7547" fmla="*/ 7042295 w 9706874"/>
              <a:gd name="connsiteY7547" fmla="*/ 186969 h 3735869"/>
              <a:gd name="connsiteX7548" fmla="*/ 7019857 w 9706874"/>
              <a:gd name="connsiteY7548" fmla="*/ 177249 h 3735869"/>
              <a:gd name="connsiteX7549" fmla="*/ 6944596 w 9706874"/>
              <a:gd name="connsiteY7549" fmla="*/ 179679 h 3735869"/>
              <a:gd name="connsiteX7550" fmla="*/ 6609423 w 9706874"/>
              <a:gd name="connsiteY7550" fmla="*/ 165100 h 3735869"/>
              <a:gd name="connsiteX7551" fmla="*/ 6439266 w 9706874"/>
              <a:gd name="connsiteY7551" fmla="*/ 165101 h 3735869"/>
              <a:gd name="connsiteX7552" fmla="*/ 6369612 w 9706874"/>
              <a:gd name="connsiteY7552" fmla="*/ 165100 h 3735869"/>
              <a:gd name="connsiteX7553" fmla="*/ 6349980 w 9706874"/>
              <a:gd name="connsiteY7553" fmla="*/ 174819 h 3735869"/>
              <a:gd name="connsiteX7554" fmla="*/ 6330346 w 9706874"/>
              <a:gd name="connsiteY7554" fmla="*/ 172389 h 3735869"/>
              <a:gd name="connsiteX7555" fmla="*/ 6185432 w 9706874"/>
              <a:gd name="connsiteY7555" fmla="*/ 188993 h 3735869"/>
              <a:gd name="connsiteX7556" fmla="*/ 6018080 w 9706874"/>
              <a:gd name="connsiteY7556" fmla="*/ 206002 h 3735869"/>
              <a:gd name="connsiteX7557" fmla="*/ 5931597 w 9706874"/>
              <a:gd name="connsiteY7557" fmla="*/ 215722 h 3735869"/>
              <a:gd name="connsiteX7558" fmla="*/ 5900744 w 9706874"/>
              <a:gd name="connsiteY7558" fmla="*/ 220581 h 3735869"/>
              <a:gd name="connsiteX7559" fmla="*/ 5900215 w 9706874"/>
              <a:gd name="connsiteY7559" fmla="*/ 224247 h 3735869"/>
              <a:gd name="connsiteX7560" fmla="*/ 5911689 w 9706874"/>
              <a:gd name="connsiteY7560" fmla="*/ 228673 h 3735869"/>
              <a:gd name="connsiteX7561" fmla="*/ 5932213 w 9706874"/>
              <a:gd name="connsiteY7561" fmla="*/ 231714 h 3735869"/>
              <a:gd name="connsiteX7562" fmla="*/ 6013369 w 9706874"/>
              <a:gd name="connsiteY7562" fmla="*/ 225307 h 3735869"/>
              <a:gd name="connsiteX7563" fmla="*/ 5974342 w 9706874"/>
              <a:gd name="connsiteY7563" fmla="*/ 237533 h 3735869"/>
              <a:gd name="connsiteX7564" fmla="*/ 5918682 w 9706874"/>
              <a:gd name="connsiteY7564" fmla="*/ 241669 h 3735869"/>
              <a:gd name="connsiteX7565" fmla="*/ 5900211 w 9706874"/>
              <a:gd name="connsiteY7565" fmla="*/ 254611 h 3735869"/>
              <a:gd name="connsiteX7566" fmla="*/ 5827814 w 9706874"/>
              <a:gd name="connsiteY7566" fmla="*/ 260494 h 3735869"/>
              <a:gd name="connsiteX7567" fmla="*/ 5793574 w 9706874"/>
              <a:gd name="connsiteY7567" fmla="*/ 260116 h 3735869"/>
              <a:gd name="connsiteX7568" fmla="*/ 5780295 w 9706874"/>
              <a:gd name="connsiteY7568" fmla="*/ 263233 h 3735869"/>
              <a:gd name="connsiteX7569" fmla="*/ 5855159 w 9706874"/>
              <a:gd name="connsiteY7569" fmla="*/ 260909 h 3735869"/>
              <a:gd name="connsiteX7570" fmla="*/ 5948226 w 9706874"/>
              <a:gd name="connsiteY7570" fmla="*/ 256974 h 3735869"/>
              <a:gd name="connsiteX7571" fmla="*/ 5973990 w 9706874"/>
              <a:gd name="connsiteY7571" fmla="*/ 258920 h 3735869"/>
              <a:gd name="connsiteX7572" fmla="*/ 5979076 w 9706874"/>
              <a:gd name="connsiteY7572" fmla="*/ 259473 h 3735869"/>
              <a:gd name="connsiteX7573" fmla="*/ 5987226 w 9706874"/>
              <a:gd name="connsiteY7573" fmla="*/ 257029 h 3735869"/>
              <a:gd name="connsiteX7574" fmla="*/ 6020884 w 9706874"/>
              <a:gd name="connsiteY7574" fmla="*/ 249739 h 3735869"/>
              <a:gd name="connsiteX7575" fmla="*/ 6162992 w 9706874"/>
              <a:gd name="connsiteY7575" fmla="*/ 225441 h 3735869"/>
              <a:gd name="connsiteX7576" fmla="*/ 6232644 w 9706874"/>
              <a:gd name="connsiteY7576" fmla="*/ 230300 h 3735869"/>
              <a:gd name="connsiteX7577" fmla="*/ 6257889 w 9706874"/>
              <a:gd name="connsiteY7577" fmla="*/ 237590 h 3735869"/>
              <a:gd name="connsiteX7578" fmla="*/ 6246670 w 9706874"/>
              <a:gd name="connsiteY7578" fmla="*/ 247310 h 3735869"/>
              <a:gd name="connsiteX7579" fmla="*/ 6202258 w 9706874"/>
              <a:gd name="connsiteY7579" fmla="*/ 266344 h 3735869"/>
              <a:gd name="connsiteX7580" fmla="*/ 6195949 w 9706874"/>
              <a:gd name="connsiteY7580" fmla="*/ 276062 h 3735869"/>
              <a:gd name="connsiteX7581" fmla="*/ 6185564 w 9706874"/>
              <a:gd name="connsiteY7581" fmla="*/ 278462 h 3735869"/>
              <a:gd name="connsiteX7582" fmla="*/ 6209996 w 9706874"/>
              <a:gd name="connsiteY7582" fmla="*/ 276020 h 3735869"/>
              <a:gd name="connsiteX7583" fmla="*/ 6301546 w 9706874"/>
              <a:gd name="connsiteY7583" fmla="*/ 269853 h 3735869"/>
              <a:gd name="connsiteX7584" fmla="*/ 6301548 w 9706874"/>
              <a:gd name="connsiteY7584" fmla="*/ 253621 h 3735869"/>
              <a:gd name="connsiteX7585" fmla="*/ 6317592 w 9706874"/>
              <a:gd name="connsiteY7585" fmla="*/ 253621 h 3735869"/>
              <a:gd name="connsiteX7586" fmla="*/ 6310495 w 9706874"/>
              <a:gd name="connsiteY7586" fmla="*/ 269250 h 3735869"/>
              <a:gd name="connsiteX7587" fmla="*/ 6344079 w 9706874"/>
              <a:gd name="connsiteY7587" fmla="*/ 266988 h 3735869"/>
              <a:gd name="connsiteX7588" fmla="*/ 6345441 w 9706874"/>
              <a:gd name="connsiteY7588" fmla="*/ 268450 h 3735869"/>
              <a:gd name="connsiteX7589" fmla="*/ 6349675 w 9706874"/>
              <a:gd name="connsiteY7589" fmla="*/ 273657 h 3735869"/>
              <a:gd name="connsiteX7590" fmla="*/ 6306650 w 9706874"/>
              <a:gd name="connsiteY7590" fmla="*/ 277711 h 3735869"/>
              <a:gd name="connsiteX7591" fmla="*/ 6301546 w 9706874"/>
              <a:gd name="connsiteY7591" fmla="*/ 288946 h 3735869"/>
              <a:gd name="connsiteX7592" fmla="*/ 6301546 w 9706874"/>
              <a:gd name="connsiteY7592" fmla="*/ 278193 h 3735869"/>
              <a:gd name="connsiteX7593" fmla="*/ 6265904 w 9706874"/>
              <a:gd name="connsiteY7593" fmla="*/ 281553 h 3735869"/>
              <a:gd name="connsiteX7594" fmla="*/ 6217450 w 9706874"/>
              <a:gd name="connsiteY7594" fmla="*/ 286071 h 3735869"/>
              <a:gd name="connsiteX7595" fmla="*/ 6218636 w 9706874"/>
              <a:gd name="connsiteY7595" fmla="*/ 290726 h 3735869"/>
              <a:gd name="connsiteX7596" fmla="*/ 6206567 w 9706874"/>
              <a:gd name="connsiteY7596" fmla="*/ 287086 h 3735869"/>
              <a:gd name="connsiteX7597" fmla="*/ 6183887 w 9706874"/>
              <a:gd name="connsiteY7597" fmla="*/ 289202 h 3735869"/>
              <a:gd name="connsiteX7598" fmla="*/ 6179822 w 9706874"/>
              <a:gd name="connsiteY7598" fmla="*/ 317370 h 3735869"/>
              <a:gd name="connsiteX7599" fmla="*/ 6216285 w 9706874"/>
              <a:gd name="connsiteY7599" fmla="*/ 319799 h 3735869"/>
              <a:gd name="connsiteX7600" fmla="*/ 6249474 w 9706874"/>
              <a:gd name="connsiteY7600" fmla="*/ 324660 h 3735869"/>
              <a:gd name="connsiteX7601" fmla="*/ 6238723 w 9706874"/>
              <a:gd name="connsiteY7601" fmla="*/ 339239 h 3735869"/>
              <a:gd name="connsiteX7602" fmla="*/ 6205065 w 9706874"/>
              <a:gd name="connsiteY7602" fmla="*/ 336808 h 3735869"/>
              <a:gd name="connsiteX7603" fmla="*/ 6177015 w 9706874"/>
              <a:gd name="connsiteY7603" fmla="*/ 341668 h 3735869"/>
              <a:gd name="connsiteX7604" fmla="*/ 6177154 w 9706874"/>
              <a:gd name="connsiteY7604" fmla="*/ 342498 h 3735869"/>
              <a:gd name="connsiteX7605" fmla="*/ 6181325 w 9706874"/>
              <a:gd name="connsiteY7605" fmla="*/ 341808 h 3735869"/>
              <a:gd name="connsiteX7606" fmla="*/ 6192912 w 9706874"/>
              <a:gd name="connsiteY7606" fmla="*/ 345385 h 3735869"/>
              <a:gd name="connsiteX7607" fmla="*/ 6183577 w 9706874"/>
              <a:gd name="connsiteY7607" fmla="*/ 348370 h 3735869"/>
              <a:gd name="connsiteX7608" fmla="*/ 6180836 w 9706874"/>
              <a:gd name="connsiteY7608" fmla="*/ 349474 h 3735869"/>
              <a:gd name="connsiteX7609" fmla="*/ 6183328 w 9706874"/>
              <a:gd name="connsiteY7609" fmla="*/ 350729 h 3735869"/>
              <a:gd name="connsiteX7610" fmla="*/ 6193846 w 9706874"/>
              <a:gd name="connsiteY7610" fmla="*/ 350983 h 3735869"/>
              <a:gd name="connsiteX7611" fmla="*/ 6266303 w 9706874"/>
              <a:gd name="connsiteY7611" fmla="*/ 348553 h 3735869"/>
              <a:gd name="connsiteX7612" fmla="*/ 6576231 w 9706874"/>
              <a:gd name="connsiteY7612" fmla="*/ 343693 h 3735869"/>
              <a:gd name="connsiteX7613" fmla="*/ 6894110 w 9706874"/>
              <a:gd name="connsiteY7613" fmla="*/ 346528 h 3735869"/>
              <a:gd name="connsiteX7614" fmla="*/ 6960958 w 9706874"/>
              <a:gd name="connsiteY7614" fmla="*/ 348553 h 3735869"/>
              <a:gd name="connsiteX7615" fmla="*/ 6991809 w 9706874"/>
              <a:gd name="connsiteY7615" fmla="*/ 358271 h 3735869"/>
              <a:gd name="connsiteX7616" fmla="*/ 7019857 w 9706874"/>
              <a:gd name="connsiteY7616" fmla="*/ 355842 h 3735869"/>
              <a:gd name="connsiteX7617" fmla="*/ 7050243 w 9706874"/>
              <a:gd name="connsiteY7617" fmla="*/ 370421 h 3735869"/>
              <a:gd name="connsiteX7618" fmla="*/ 7086704 w 9706874"/>
              <a:gd name="connsiteY7618" fmla="*/ 375281 h 3735869"/>
              <a:gd name="connsiteX7619" fmla="*/ 7139528 w 9706874"/>
              <a:gd name="connsiteY7619" fmla="*/ 389860 h 3735869"/>
              <a:gd name="connsiteX7620" fmla="*/ 6735170 w 9706874"/>
              <a:gd name="connsiteY7620" fmla="*/ 377711 h 3735869"/>
              <a:gd name="connsiteX7621" fmla="*/ 6930571 w 9706874"/>
              <a:gd name="connsiteY7621" fmla="*/ 406875 h 3735869"/>
              <a:gd name="connsiteX7622" fmla="*/ 7025465 w 9706874"/>
              <a:gd name="connsiteY7622" fmla="*/ 423886 h 3735869"/>
              <a:gd name="connsiteX7623" fmla="*/ 7109143 w 9706874"/>
              <a:gd name="connsiteY7623" fmla="*/ 447779 h 3735869"/>
              <a:gd name="connsiteX7624" fmla="*/ 7304076 w 9706874"/>
              <a:gd name="connsiteY7624" fmla="*/ 479368 h 3735869"/>
              <a:gd name="connsiteX7625" fmla="*/ 7399438 w 9706874"/>
              <a:gd name="connsiteY7625" fmla="*/ 496376 h 3735869"/>
              <a:gd name="connsiteX7626" fmla="*/ 7443848 w 9706874"/>
              <a:gd name="connsiteY7626" fmla="*/ 505691 h 3735869"/>
              <a:gd name="connsiteX7627" fmla="*/ 7457872 w 9706874"/>
              <a:gd name="connsiteY7627" fmla="*/ 498401 h 3735869"/>
              <a:gd name="connsiteX7628" fmla="*/ 7474700 w 9706874"/>
              <a:gd name="connsiteY7628" fmla="*/ 498402 h 3735869"/>
              <a:gd name="connsiteX7629" fmla="*/ 7457871 w 9706874"/>
              <a:gd name="connsiteY7629" fmla="*/ 522699 h 3735869"/>
              <a:gd name="connsiteX7630" fmla="*/ 7700486 w 9706874"/>
              <a:gd name="connsiteY7630" fmla="*/ 583041 h 3735869"/>
              <a:gd name="connsiteX7631" fmla="*/ 7817820 w 9706874"/>
              <a:gd name="connsiteY7631" fmla="*/ 617060 h 3735869"/>
              <a:gd name="connsiteX7632" fmla="*/ 7870646 w 9706874"/>
              <a:gd name="connsiteY7632" fmla="*/ 636499 h 3735869"/>
              <a:gd name="connsiteX7633" fmla="*/ 7884669 w 9706874"/>
              <a:gd name="connsiteY7633" fmla="*/ 662823 h 3735869"/>
              <a:gd name="connsiteX7634" fmla="*/ 7893083 w 9706874"/>
              <a:gd name="connsiteY7634" fmla="*/ 636499 h 3735869"/>
              <a:gd name="connsiteX7635" fmla="*/ 7901498 w 9706874"/>
              <a:gd name="connsiteY7635" fmla="*/ 614631 h 3735869"/>
              <a:gd name="connsiteX7636" fmla="*/ 8054824 w 9706874"/>
              <a:gd name="connsiteY7636" fmla="*/ 638929 h 3735869"/>
              <a:gd name="connsiteX7637" fmla="*/ 8122139 w 9706874"/>
              <a:gd name="connsiteY7637" fmla="*/ 672542 h 3735869"/>
              <a:gd name="connsiteX7638" fmla="*/ 8188989 w 9706874"/>
              <a:gd name="connsiteY7638" fmla="*/ 684692 h 3735869"/>
              <a:gd name="connsiteX7639" fmla="*/ 8487232 w 9706874"/>
              <a:gd name="connsiteY7639" fmla="*/ 774193 h 3735869"/>
              <a:gd name="connsiteX7640" fmla="*/ 9065018 w 9706874"/>
              <a:gd name="connsiteY7640" fmla="*/ 1071452 h 3735869"/>
              <a:gd name="connsiteX7641" fmla="*/ 9053799 w 9706874"/>
              <a:gd name="connsiteY7641" fmla="*/ 1088458 h 3735869"/>
              <a:gd name="connsiteX7642" fmla="*/ 9053495 w 9706874"/>
              <a:gd name="connsiteY7642" fmla="*/ 1088418 h 3735869"/>
              <a:gd name="connsiteX7643" fmla="*/ 9053789 w 9706874"/>
              <a:gd name="connsiteY7643" fmla="*/ 1090251 h 3735869"/>
              <a:gd name="connsiteX7644" fmla="*/ 9052812 w 9706874"/>
              <a:gd name="connsiteY7644" fmla="*/ 1096301 h 3735869"/>
              <a:gd name="connsiteX7645" fmla="*/ 9049885 w 9706874"/>
              <a:gd name="connsiteY7645" fmla="*/ 1090251 h 3735869"/>
              <a:gd name="connsiteX7646" fmla="*/ 9050941 w 9706874"/>
              <a:gd name="connsiteY7646" fmla="*/ 1088068 h 3735869"/>
              <a:gd name="connsiteX7647" fmla="*/ 9047137 w 9706874"/>
              <a:gd name="connsiteY7647" fmla="*/ 1087549 h 3735869"/>
              <a:gd name="connsiteX7648" fmla="*/ 9042580 w 9706874"/>
              <a:gd name="connsiteY7648" fmla="*/ 1088459 h 3735869"/>
              <a:gd name="connsiteX7649" fmla="*/ 9067823 w 9706874"/>
              <a:gd name="connsiteY7649" fmla="*/ 1110327 h 3735869"/>
              <a:gd name="connsiteX7650" fmla="*/ 9098677 w 9706874"/>
              <a:gd name="connsiteY7650" fmla="*/ 1131790 h 3735869"/>
              <a:gd name="connsiteX7651" fmla="*/ 9059410 w 9706874"/>
              <a:gd name="connsiteY7651" fmla="*/ 1114780 h 3735869"/>
              <a:gd name="connsiteX7652" fmla="*/ 9003780 w 9706874"/>
              <a:gd name="connsiteY7652" fmla="*/ 1088459 h 3735869"/>
              <a:gd name="connsiteX7653" fmla="*/ 8998170 w 9706874"/>
              <a:gd name="connsiteY7653" fmla="*/ 1059297 h 3735869"/>
              <a:gd name="connsiteX7654" fmla="*/ 8981344 w 9706874"/>
              <a:gd name="connsiteY7654" fmla="*/ 1039858 h 3735869"/>
              <a:gd name="connsiteX7655" fmla="*/ 8920104 w 9706874"/>
              <a:gd name="connsiteY7655" fmla="*/ 1015965 h 3735869"/>
              <a:gd name="connsiteX7656" fmla="*/ 8852789 w 9706874"/>
              <a:gd name="connsiteY7656" fmla="*/ 991667 h 3735869"/>
              <a:gd name="connsiteX7657" fmla="*/ 8797162 w 9706874"/>
              <a:gd name="connsiteY7657" fmla="*/ 960077 h 3735869"/>
              <a:gd name="connsiteX7658" fmla="*/ 8763503 w 9706874"/>
              <a:gd name="connsiteY7658" fmla="*/ 945905 h 3735869"/>
              <a:gd name="connsiteX7659" fmla="*/ 8716290 w 9706874"/>
              <a:gd name="connsiteY7659" fmla="*/ 921605 h 3735869"/>
              <a:gd name="connsiteX7660" fmla="*/ 8434409 w 9706874"/>
              <a:gd name="connsiteY7660" fmla="*/ 815095 h 3735869"/>
              <a:gd name="connsiteX7661" fmla="*/ 8369673 w 9706874"/>
              <a:gd name="connsiteY7661" fmla="*/ 791088 h 3735869"/>
              <a:gd name="connsiteX7662" fmla="*/ 8369138 w 9706874"/>
              <a:gd name="connsiteY7662" fmla="*/ 791775 h 3735869"/>
              <a:gd name="connsiteX7663" fmla="*/ 8365213 w 9706874"/>
              <a:gd name="connsiteY7663" fmla="*/ 789477 h 3735869"/>
              <a:gd name="connsiteX7664" fmla="*/ 8365349 w 9706874"/>
              <a:gd name="connsiteY7664" fmla="*/ 789477 h 3735869"/>
              <a:gd name="connsiteX7665" fmla="*/ 8294636 w 9706874"/>
              <a:gd name="connsiteY7665" fmla="*/ 762043 h 3735869"/>
              <a:gd name="connsiteX7666" fmla="*/ 8230593 w 9706874"/>
              <a:gd name="connsiteY7666" fmla="*/ 737744 h 3735869"/>
              <a:gd name="connsiteX7667" fmla="*/ 8166549 w 9706874"/>
              <a:gd name="connsiteY7667" fmla="*/ 742605 h 3735869"/>
              <a:gd name="connsiteX7668" fmla="*/ 8350731 w 9706874"/>
              <a:gd name="connsiteY7668" fmla="*/ 812667 h 3735869"/>
              <a:gd name="connsiteX7669" fmla="*/ 8434409 w 9706874"/>
              <a:gd name="connsiteY7669" fmla="*/ 849116 h 3735869"/>
              <a:gd name="connsiteX7670" fmla="*/ 8451235 w 9706874"/>
              <a:gd name="connsiteY7670" fmla="*/ 861263 h 3735869"/>
              <a:gd name="connsiteX7671" fmla="*/ 8434408 w 9706874"/>
              <a:gd name="connsiteY7671" fmla="*/ 880702 h 3735869"/>
              <a:gd name="connsiteX7672" fmla="*/ 8459651 w 9706874"/>
              <a:gd name="connsiteY7672" fmla="*/ 890016 h 3735869"/>
              <a:gd name="connsiteX7673" fmla="*/ 8462456 w 9706874"/>
              <a:gd name="connsiteY7673" fmla="*/ 868555 h 3735869"/>
              <a:gd name="connsiteX7674" fmla="*/ 8484428 w 9706874"/>
              <a:gd name="connsiteY7674" fmla="*/ 863693 h 3735869"/>
              <a:gd name="connsiteX7675" fmla="*/ 8482674 w 9706874"/>
              <a:gd name="connsiteY7675" fmla="*/ 880247 h 3735869"/>
              <a:gd name="connsiteX7676" fmla="*/ 8483138 w 9706874"/>
              <a:gd name="connsiteY7676" fmla="*/ 880525 h 3735869"/>
              <a:gd name="connsiteX7677" fmla="*/ 8485702 w 9706874"/>
              <a:gd name="connsiteY7677" fmla="*/ 875214 h 3735869"/>
              <a:gd name="connsiteX7678" fmla="*/ 8486732 w 9706874"/>
              <a:gd name="connsiteY7678" fmla="*/ 881265 h 3735869"/>
              <a:gd name="connsiteX7679" fmla="*/ 8486515 w 9706874"/>
              <a:gd name="connsiteY7679" fmla="*/ 882541 h 3735869"/>
              <a:gd name="connsiteX7680" fmla="*/ 8495646 w 9706874"/>
              <a:gd name="connsiteY7680" fmla="*/ 887992 h 3735869"/>
              <a:gd name="connsiteX7681" fmla="*/ 8512474 w 9706874"/>
              <a:gd name="connsiteY7681" fmla="*/ 883133 h 3735869"/>
              <a:gd name="connsiteX7682" fmla="*/ 8532108 w 9706874"/>
              <a:gd name="connsiteY7682" fmla="*/ 887993 h 3735869"/>
              <a:gd name="connsiteX7683" fmla="*/ 8509671 w 9706874"/>
              <a:gd name="connsiteY7683" fmla="*/ 909460 h 3735869"/>
              <a:gd name="connsiteX7684" fmla="*/ 8540524 w 9706874"/>
              <a:gd name="connsiteY7684" fmla="*/ 933753 h 3735869"/>
              <a:gd name="connsiteX7685" fmla="*/ 8506866 w 9706874"/>
              <a:gd name="connsiteY7685" fmla="*/ 926465 h 3735869"/>
              <a:gd name="connsiteX7686" fmla="*/ 8468065 w 9706874"/>
              <a:gd name="connsiteY7686" fmla="*/ 909460 h 3735869"/>
              <a:gd name="connsiteX7687" fmla="*/ 8381585 w 9706874"/>
              <a:gd name="connsiteY7687" fmla="*/ 870984 h 3735869"/>
              <a:gd name="connsiteX7688" fmla="*/ 8308659 w 9706874"/>
              <a:gd name="connsiteY7688" fmla="*/ 836965 h 3735869"/>
              <a:gd name="connsiteX7689" fmla="*/ 8227789 w 9706874"/>
              <a:gd name="connsiteY7689" fmla="*/ 815095 h 3735869"/>
              <a:gd name="connsiteX7690" fmla="*/ 7862230 w 9706874"/>
              <a:gd name="connsiteY7690" fmla="*/ 713849 h 3735869"/>
              <a:gd name="connsiteX7691" fmla="*/ 7533133 w 9706874"/>
              <a:gd name="connsiteY7691" fmla="*/ 626780 h 3735869"/>
              <a:gd name="connsiteX7692" fmla="*/ 7371390 w 9706874"/>
              <a:gd name="connsiteY7692" fmla="*/ 587902 h 3735869"/>
              <a:gd name="connsiteX7693" fmla="*/ 7293325 w 9706874"/>
              <a:gd name="connsiteY7693" fmla="*/ 566438 h 3735869"/>
              <a:gd name="connsiteX7694" fmla="*/ 7228813 w 9706874"/>
              <a:gd name="connsiteY7694" fmla="*/ 546998 h 3735869"/>
              <a:gd name="connsiteX7695" fmla="*/ 7161967 w 9706874"/>
              <a:gd name="connsiteY7695" fmla="*/ 539709 h 3735869"/>
              <a:gd name="connsiteX7696" fmla="*/ 7089508 w 9706874"/>
              <a:gd name="connsiteY7696" fmla="*/ 520271 h 3735869"/>
              <a:gd name="connsiteX7697" fmla="*/ 6936181 w 9706874"/>
              <a:gd name="connsiteY7697" fmla="*/ 503260 h 3735869"/>
              <a:gd name="connsiteX7698" fmla="*/ 6810433 w 9706874"/>
              <a:gd name="connsiteY7698" fmla="*/ 498402 h 3735869"/>
              <a:gd name="connsiteX7699" fmla="*/ 6880086 w 9706874"/>
              <a:gd name="connsiteY7699" fmla="*/ 498403 h 3735869"/>
              <a:gd name="connsiteX7700" fmla="*/ 6890731 w 9706874"/>
              <a:gd name="connsiteY7700" fmla="*/ 502245 h 3735869"/>
              <a:gd name="connsiteX7701" fmla="*/ 6889103 w 9706874"/>
              <a:gd name="connsiteY7701" fmla="*/ 497554 h 3735869"/>
              <a:gd name="connsiteX7702" fmla="*/ 6896916 w 9706874"/>
              <a:gd name="connsiteY7702" fmla="*/ 497554 h 3735869"/>
              <a:gd name="connsiteX7703" fmla="*/ 6893072 w 9706874"/>
              <a:gd name="connsiteY7703" fmla="*/ 503089 h 3735869"/>
              <a:gd name="connsiteX7704" fmla="*/ 6909535 w 9706874"/>
              <a:gd name="connsiteY7704" fmla="*/ 509032 h 3735869"/>
              <a:gd name="connsiteX7705" fmla="*/ 6938987 w 9706874"/>
              <a:gd name="connsiteY7705" fmla="*/ 517841 h 3735869"/>
              <a:gd name="connsiteX7706" fmla="*/ 7078290 w 9706874"/>
              <a:gd name="connsiteY7706" fmla="*/ 549429 h 3735869"/>
              <a:gd name="connsiteX7707" fmla="*/ 7354563 w 9706874"/>
              <a:gd name="connsiteY7707" fmla="*/ 617061 h 3735869"/>
              <a:gd name="connsiteX7708" fmla="*/ 7628030 w 9706874"/>
              <a:gd name="connsiteY7708" fmla="*/ 687121 h 3735869"/>
              <a:gd name="connsiteX7709" fmla="*/ 7770139 w 9706874"/>
              <a:gd name="connsiteY7709" fmla="*/ 723571 h 3735869"/>
              <a:gd name="connsiteX7710" fmla="*/ 7831845 w 9706874"/>
              <a:gd name="connsiteY7710" fmla="*/ 737745 h 3735869"/>
              <a:gd name="connsiteX7711" fmla="*/ 7843064 w 9706874"/>
              <a:gd name="connsiteY7711" fmla="*/ 776623 h 3735869"/>
              <a:gd name="connsiteX7712" fmla="*/ 7862230 w 9706874"/>
              <a:gd name="connsiteY7712" fmla="*/ 776624 h 3735869"/>
              <a:gd name="connsiteX7713" fmla="*/ 7865034 w 9706874"/>
              <a:gd name="connsiteY7713" fmla="*/ 788772 h 3735869"/>
              <a:gd name="connsiteX7714" fmla="*/ 7812212 w 9706874"/>
              <a:gd name="connsiteY7714" fmla="*/ 776624 h 3735869"/>
              <a:gd name="connsiteX7715" fmla="*/ 7661686 w 9706874"/>
              <a:gd name="connsiteY7715" fmla="*/ 737745 h 3735869"/>
              <a:gd name="connsiteX7716" fmla="*/ 7360172 w 9706874"/>
              <a:gd name="connsiteY7716" fmla="*/ 684692 h 3735869"/>
              <a:gd name="connsiteX7717" fmla="*/ 7359546 w 9706874"/>
              <a:gd name="connsiteY7717" fmla="*/ 695255 h 3735869"/>
              <a:gd name="connsiteX7718" fmla="*/ 7362355 w 9706874"/>
              <a:gd name="connsiteY7718" fmla="*/ 695815 h 3735869"/>
              <a:gd name="connsiteX7719" fmla="*/ 7520937 w 9706874"/>
              <a:gd name="connsiteY7719" fmla="*/ 729833 h 3735869"/>
              <a:gd name="connsiteX7720" fmla="*/ 7674201 w 9706874"/>
              <a:gd name="connsiteY7720" fmla="*/ 765876 h 3735869"/>
              <a:gd name="connsiteX7721" fmla="*/ 7827467 w 9706874"/>
              <a:gd name="connsiteY7721" fmla="*/ 824192 h 3735869"/>
              <a:gd name="connsiteX7722" fmla="*/ 7904101 w 9706874"/>
              <a:gd name="connsiteY7722" fmla="*/ 852946 h 3735869"/>
              <a:gd name="connsiteX7723" fmla="*/ 7935994 w 9706874"/>
              <a:gd name="connsiteY7723" fmla="*/ 884533 h 3735869"/>
              <a:gd name="connsiteX7724" fmla="*/ 7854046 w 9706874"/>
              <a:gd name="connsiteY7724" fmla="*/ 862664 h 3735869"/>
              <a:gd name="connsiteX7725" fmla="*/ 7816826 w 9706874"/>
              <a:gd name="connsiteY7725" fmla="*/ 853150 h 3735869"/>
              <a:gd name="connsiteX7726" fmla="*/ 7818417 w 9706874"/>
              <a:gd name="connsiteY7726" fmla="*/ 858729 h 3735869"/>
              <a:gd name="connsiteX7727" fmla="*/ 7686945 w 9706874"/>
              <a:gd name="connsiteY7727" fmla="*/ 829233 h 3735869"/>
              <a:gd name="connsiteX7728" fmla="*/ 7694409 w 9706874"/>
              <a:gd name="connsiteY7728" fmla="*/ 821857 h 3735869"/>
              <a:gd name="connsiteX7729" fmla="*/ 7629583 w 9706874"/>
              <a:gd name="connsiteY7729" fmla="*/ 805285 h 3735869"/>
              <a:gd name="connsiteX7730" fmla="*/ 7630847 w 9706874"/>
              <a:gd name="connsiteY7730" fmla="*/ 810482 h 3735869"/>
              <a:gd name="connsiteX7731" fmla="*/ 7624988 w 9706874"/>
              <a:gd name="connsiteY7731" fmla="*/ 808070 h 3735869"/>
              <a:gd name="connsiteX7732" fmla="*/ 7623936 w 9706874"/>
              <a:gd name="connsiteY7732" fmla="*/ 803842 h 3735869"/>
              <a:gd name="connsiteX7733" fmla="*/ 7563239 w 9706874"/>
              <a:gd name="connsiteY7733" fmla="*/ 788325 h 3735869"/>
              <a:gd name="connsiteX7734" fmla="*/ 7562341 w 9706874"/>
              <a:gd name="connsiteY7734" fmla="*/ 797775 h 3735869"/>
              <a:gd name="connsiteX7735" fmla="*/ 7561979 w 9706874"/>
              <a:gd name="connsiteY7735" fmla="*/ 801564 h 3735869"/>
              <a:gd name="connsiteX7736" fmla="*/ 7561756 w 9706874"/>
              <a:gd name="connsiteY7736" fmla="*/ 796917 h 3735869"/>
              <a:gd name="connsiteX7737" fmla="*/ 7561326 w 9706874"/>
              <a:gd name="connsiteY7737" fmla="*/ 787837 h 3735869"/>
              <a:gd name="connsiteX7738" fmla="*/ 7538988 w 9706874"/>
              <a:gd name="connsiteY7738" fmla="*/ 782126 h 3735869"/>
              <a:gd name="connsiteX7739" fmla="*/ 7389690 w 9706874"/>
              <a:gd name="connsiteY7739" fmla="*/ 751781 h 3735869"/>
              <a:gd name="connsiteX7740" fmla="*/ 7323709 w 9706874"/>
              <a:gd name="connsiteY7740" fmla="*/ 745034 h 3735869"/>
              <a:gd name="connsiteX7741" fmla="*/ 7265275 w 9706874"/>
              <a:gd name="connsiteY7741" fmla="*/ 740174 h 3735869"/>
              <a:gd name="connsiteX7742" fmla="*/ 7263468 w 9706874"/>
              <a:gd name="connsiteY7742" fmla="*/ 737952 h 3735869"/>
              <a:gd name="connsiteX7743" fmla="*/ 7263882 w 9706874"/>
              <a:gd name="connsiteY7743" fmla="*/ 740818 h 3735869"/>
              <a:gd name="connsiteX7744" fmla="*/ 7262178 w 9706874"/>
              <a:gd name="connsiteY7744" fmla="*/ 740445 h 3735869"/>
              <a:gd name="connsiteX7745" fmla="*/ 7263881 w 9706874"/>
              <a:gd name="connsiteY7745" fmla="*/ 742660 h 3735869"/>
              <a:gd name="connsiteX7746" fmla="*/ 7256067 w 9706874"/>
              <a:gd name="connsiteY7746" fmla="*/ 742659 h 3735869"/>
              <a:gd name="connsiteX7747" fmla="*/ 7258407 w 9706874"/>
              <a:gd name="connsiteY7747" fmla="*/ 739618 h 3735869"/>
              <a:gd name="connsiteX7748" fmla="*/ 7258021 w 9706874"/>
              <a:gd name="connsiteY7748" fmla="*/ 739533 h 3735869"/>
              <a:gd name="connsiteX7749" fmla="*/ 7256556 w 9706874"/>
              <a:gd name="connsiteY7749" fmla="*/ 736480 h 3735869"/>
              <a:gd name="connsiteX7750" fmla="*/ 7256137 w 9706874"/>
              <a:gd name="connsiteY7750" fmla="*/ 731373 h 3735869"/>
              <a:gd name="connsiteX7751" fmla="*/ 7254056 w 9706874"/>
              <a:gd name="connsiteY7751" fmla="*/ 733291 h 3735869"/>
              <a:gd name="connsiteX7752" fmla="*/ 7237226 w 9706874"/>
              <a:gd name="connsiteY7752" fmla="*/ 737744 h 3735869"/>
              <a:gd name="connsiteX7753" fmla="*/ 7198428 w 9706874"/>
              <a:gd name="connsiteY7753" fmla="*/ 735315 h 3735869"/>
              <a:gd name="connsiteX7754" fmla="*/ 7187208 w 9706874"/>
              <a:gd name="connsiteY7754" fmla="*/ 713850 h 3735869"/>
              <a:gd name="connsiteX7755" fmla="*/ 7185736 w 9706874"/>
              <a:gd name="connsiteY7755" fmla="*/ 712331 h 3735869"/>
              <a:gd name="connsiteX7756" fmla="*/ 7155566 w 9706874"/>
              <a:gd name="connsiteY7756" fmla="*/ 707870 h 3735869"/>
              <a:gd name="connsiteX7757" fmla="*/ 7145139 w 9706874"/>
              <a:gd name="connsiteY7757" fmla="*/ 718711 h 3735869"/>
              <a:gd name="connsiteX7758" fmla="*/ 7170381 w 9706874"/>
              <a:gd name="connsiteY7758" fmla="*/ 730456 h 3735869"/>
              <a:gd name="connsiteX7759" fmla="*/ 7103681 w 9706874"/>
              <a:gd name="connsiteY7759" fmla="*/ 719709 h 3735869"/>
              <a:gd name="connsiteX7760" fmla="*/ 7109079 w 9706874"/>
              <a:gd name="connsiteY7760" fmla="*/ 722944 h 3735869"/>
              <a:gd name="connsiteX7761" fmla="*/ 7110930 w 9706874"/>
              <a:gd name="connsiteY7761" fmla="*/ 731715 h 3735869"/>
              <a:gd name="connsiteX7762" fmla="*/ 7105222 w 9706874"/>
              <a:gd name="connsiteY7762" fmla="*/ 728389 h 3735869"/>
              <a:gd name="connsiteX7763" fmla="*/ 7103541 w 9706874"/>
              <a:gd name="connsiteY7763" fmla="*/ 719687 h 3735869"/>
              <a:gd name="connsiteX7764" fmla="*/ 6948218 w 9706874"/>
              <a:gd name="connsiteY7764" fmla="*/ 694665 h 3735869"/>
              <a:gd name="connsiteX7765" fmla="*/ 6858733 w 9706874"/>
              <a:gd name="connsiteY7765" fmla="*/ 686807 h 3735869"/>
              <a:gd name="connsiteX7766" fmla="*/ 6860310 w 9706874"/>
              <a:gd name="connsiteY7766" fmla="*/ 687661 h 3735869"/>
              <a:gd name="connsiteX7767" fmla="*/ 6862806 w 9706874"/>
              <a:gd name="connsiteY7767" fmla="*/ 697612 h 3735869"/>
              <a:gd name="connsiteX7768" fmla="*/ 6839796 w 9706874"/>
              <a:gd name="connsiteY7768" fmla="*/ 685434 h 3735869"/>
              <a:gd name="connsiteX7769" fmla="*/ 6841593 w 9706874"/>
              <a:gd name="connsiteY7769" fmla="*/ 685302 h 3735869"/>
              <a:gd name="connsiteX7770" fmla="*/ 6747532 w 9706874"/>
              <a:gd name="connsiteY7770" fmla="*/ 677044 h 3735869"/>
              <a:gd name="connsiteX7771" fmla="*/ 6747532 w 9706874"/>
              <a:gd name="connsiteY7771" fmla="*/ 685307 h 3735869"/>
              <a:gd name="connsiteX7772" fmla="*/ 6717960 w 9706874"/>
              <a:gd name="connsiteY7772" fmla="*/ 685306 h 3735869"/>
              <a:gd name="connsiteX7773" fmla="*/ 6699141 w 9706874"/>
              <a:gd name="connsiteY7773" fmla="*/ 685308 h 3735869"/>
              <a:gd name="connsiteX7774" fmla="*/ 6699141 w 9706874"/>
              <a:gd name="connsiteY7774" fmla="*/ 676749 h 3735869"/>
              <a:gd name="connsiteX7775" fmla="*/ 6728713 w 9706874"/>
              <a:gd name="connsiteY7775" fmla="*/ 676750 h 3735869"/>
              <a:gd name="connsiteX7776" fmla="*/ 6744188 w 9706874"/>
              <a:gd name="connsiteY7776" fmla="*/ 676749 h 3735869"/>
              <a:gd name="connsiteX7777" fmla="*/ 6723951 w 9706874"/>
              <a:gd name="connsiteY7777" fmla="*/ 674974 h 3735869"/>
              <a:gd name="connsiteX7778" fmla="*/ 6727946 w 9706874"/>
              <a:gd name="connsiteY7778" fmla="*/ 663562 h 3735869"/>
              <a:gd name="connsiteX7779" fmla="*/ 6683656 w 9706874"/>
              <a:gd name="connsiteY7779" fmla="*/ 660193 h 3735869"/>
              <a:gd name="connsiteX7780" fmla="*/ 6688661 w 9706874"/>
              <a:gd name="connsiteY7780" fmla="*/ 672966 h 3735869"/>
              <a:gd name="connsiteX7781" fmla="*/ 6581401 w 9706874"/>
              <a:gd name="connsiteY7781" fmla="*/ 672966 h 3735869"/>
              <a:gd name="connsiteX7782" fmla="*/ 6581173 w 9706874"/>
              <a:gd name="connsiteY7782" fmla="*/ 674011 h 3735869"/>
              <a:gd name="connsiteX7783" fmla="*/ 6576979 w 9706874"/>
              <a:gd name="connsiteY7783" fmla="*/ 676783 h 3735869"/>
              <a:gd name="connsiteX7784" fmla="*/ 6572742 w 9706874"/>
              <a:gd name="connsiteY7784" fmla="*/ 673669 h 3735869"/>
              <a:gd name="connsiteX7785" fmla="*/ 6572574 w 9706874"/>
              <a:gd name="connsiteY7785" fmla="*/ 672967 h 3735869"/>
              <a:gd name="connsiteX7786" fmla="*/ 6540693 w 9706874"/>
              <a:gd name="connsiteY7786" fmla="*/ 672967 h 3735869"/>
              <a:gd name="connsiteX7787" fmla="*/ 6547756 w 9706874"/>
              <a:gd name="connsiteY7787" fmla="*/ 660265 h 3735869"/>
              <a:gd name="connsiteX7788" fmla="*/ 6526371 w 9706874"/>
              <a:gd name="connsiteY7788" fmla="*/ 657040 h 3735869"/>
              <a:gd name="connsiteX7789" fmla="*/ 6514416 w 9706874"/>
              <a:gd name="connsiteY7789" fmla="*/ 654061 h 3735869"/>
              <a:gd name="connsiteX7790" fmla="*/ 6521679 w 9706874"/>
              <a:gd name="connsiteY7790" fmla="*/ 661664 h 3735869"/>
              <a:gd name="connsiteX7791" fmla="*/ 6510684 w 9706874"/>
              <a:gd name="connsiteY7791" fmla="*/ 671190 h 3735869"/>
              <a:gd name="connsiteX7792" fmla="*/ 6507935 w 9706874"/>
              <a:gd name="connsiteY7792" fmla="*/ 661415 h 3735869"/>
              <a:gd name="connsiteX7793" fmla="*/ 6509999 w 9706874"/>
              <a:gd name="connsiteY7793" fmla="*/ 652960 h 3735869"/>
              <a:gd name="connsiteX7794" fmla="*/ 6503973 w 9706874"/>
              <a:gd name="connsiteY7794" fmla="*/ 651460 h 3735869"/>
              <a:gd name="connsiteX7795" fmla="*/ 6481742 w 9706874"/>
              <a:gd name="connsiteY7795" fmla="*/ 652484 h 3735869"/>
              <a:gd name="connsiteX7796" fmla="*/ 6461809 w 9706874"/>
              <a:gd name="connsiteY7796" fmla="*/ 660988 h 3735869"/>
              <a:gd name="connsiteX7797" fmla="*/ 6444896 w 9706874"/>
              <a:gd name="connsiteY7797" fmla="*/ 662020 h 3735869"/>
              <a:gd name="connsiteX7798" fmla="*/ 6448535 w 9706874"/>
              <a:gd name="connsiteY7798" fmla="*/ 662558 h 3735869"/>
              <a:gd name="connsiteX7799" fmla="*/ 6478382 w 9706874"/>
              <a:gd name="connsiteY7799" fmla="*/ 673188 h 3735869"/>
              <a:gd name="connsiteX7800" fmla="*/ 6367519 w 9706874"/>
              <a:gd name="connsiteY7800" fmla="*/ 685468 h 3735869"/>
              <a:gd name="connsiteX7801" fmla="*/ 6378758 w 9706874"/>
              <a:gd name="connsiteY7801" fmla="*/ 675114 h 3735869"/>
              <a:gd name="connsiteX7802" fmla="*/ 6333959 w 9706874"/>
              <a:gd name="connsiteY7802" fmla="*/ 680240 h 3735869"/>
              <a:gd name="connsiteX7803" fmla="*/ 6335369 w 9706874"/>
              <a:gd name="connsiteY7803" fmla="*/ 685307 h 3735869"/>
              <a:gd name="connsiteX7804" fmla="*/ 6329818 w 9706874"/>
              <a:gd name="connsiteY7804" fmla="*/ 683539 h 3735869"/>
              <a:gd name="connsiteX7805" fmla="*/ 6329069 w 9706874"/>
              <a:gd name="connsiteY7805" fmla="*/ 680799 h 3735869"/>
              <a:gd name="connsiteX7806" fmla="*/ 6318050 w 9706874"/>
              <a:gd name="connsiteY7806" fmla="*/ 682061 h 3735869"/>
              <a:gd name="connsiteX7807" fmla="*/ 6317845 w 9706874"/>
              <a:gd name="connsiteY7807" fmla="*/ 684072 h 3735869"/>
              <a:gd name="connsiteX7808" fmla="*/ 6296581 w 9706874"/>
              <a:gd name="connsiteY7808" fmla="*/ 688526 h 3735869"/>
              <a:gd name="connsiteX7809" fmla="*/ 6292605 w 9706874"/>
              <a:gd name="connsiteY7809" fmla="*/ 684971 h 3735869"/>
              <a:gd name="connsiteX7810" fmla="*/ 6291830 w 9706874"/>
              <a:gd name="connsiteY7810" fmla="*/ 685059 h 3735869"/>
              <a:gd name="connsiteX7811" fmla="*/ 6270861 w 9706874"/>
              <a:gd name="connsiteY7811" fmla="*/ 686719 h 3735869"/>
              <a:gd name="connsiteX7812" fmla="*/ 6270834 w 9706874"/>
              <a:gd name="connsiteY7812" fmla="*/ 686755 h 3735869"/>
              <a:gd name="connsiteX7813" fmla="*/ 6270588 w 9706874"/>
              <a:gd name="connsiteY7813" fmla="*/ 686740 h 3735869"/>
              <a:gd name="connsiteX7814" fmla="*/ 6176034 w 9706874"/>
              <a:gd name="connsiteY7814" fmla="*/ 694221 h 3735869"/>
              <a:gd name="connsiteX7815" fmla="*/ 6175707 w 9706874"/>
              <a:gd name="connsiteY7815" fmla="*/ 694956 h 3735869"/>
              <a:gd name="connsiteX7816" fmla="*/ 6167236 w 9706874"/>
              <a:gd name="connsiteY7816" fmla="*/ 700676 h 3735869"/>
              <a:gd name="connsiteX7817" fmla="*/ 6116740 w 9706874"/>
              <a:gd name="connsiteY7817" fmla="*/ 705536 h 3735869"/>
              <a:gd name="connsiteX7818" fmla="*/ 6053394 w 9706874"/>
              <a:gd name="connsiteY7818" fmla="*/ 715255 h 3735869"/>
              <a:gd name="connsiteX7819" fmla="*/ 6075471 w 9706874"/>
              <a:gd name="connsiteY7819" fmla="*/ 714566 h 3735869"/>
              <a:gd name="connsiteX7820" fmla="*/ 6095838 w 9706874"/>
              <a:gd name="connsiteY7820" fmla="*/ 712948 h 3735869"/>
              <a:gd name="connsiteX7821" fmla="*/ 6180885 w 9706874"/>
              <a:gd name="connsiteY7821" fmla="*/ 711181 h 3735869"/>
              <a:gd name="connsiteX7822" fmla="*/ 6181163 w 9706874"/>
              <a:gd name="connsiteY7822" fmla="*/ 711272 h 3735869"/>
              <a:gd name="connsiteX7823" fmla="*/ 6209318 w 9706874"/>
              <a:gd name="connsiteY7823" fmla="*/ 710395 h 3735869"/>
              <a:gd name="connsiteX7824" fmla="*/ 6251842 w 9706874"/>
              <a:gd name="connsiteY7824" fmla="*/ 712825 h 3735869"/>
              <a:gd name="connsiteX7825" fmla="*/ 6280636 w 9706874"/>
              <a:gd name="connsiteY7825" fmla="*/ 700676 h 3735869"/>
              <a:gd name="connsiteX7826" fmla="*/ 6341766 w 9706874"/>
              <a:gd name="connsiteY7826" fmla="*/ 698245 h 3735869"/>
              <a:gd name="connsiteX7827" fmla="*/ 6500347 w 9706874"/>
              <a:gd name="connsiteY7827" fmla="*/ 700676 h 3735869"/>
              <a:gd name="connsiteX7828" fmla="*/ 6632349 w 9706874"/>
              <a:gd name="connsiteY7828" fmla="*/ 710394 h 3735869"/>
              <a:gd name="connsiteX7829" fmla="*/ 6653611 w 9706874"/>
              <a:gd name="connsiteY7829" fmla="*/ 705536 h 3735869"/>
              <a:gd name="connsiteX7830" fmla="*/ 6664243 w 9706874"/>
              <a:gd name="connsiteY7830" fmla="*/ 690957 h 3735869"/>
              <a:gd name="connsiteX7831" fmla="*/ 6708983 w 9706874"/>
              <a:gd name="connsiteY7831" fmla="*/ 710395 h 3735869"/>
              <a:gd name="connsiteX7832" fmla="*/ 6782956 w 9706874"/>
              <a:gd name="connsiteY7832" fmla="*/ 717684 h 3735869"/>
              <a:gd name="connsiteX7833" fmla="*/ 6859590 w 9706874"/>
              <a:gd name="connsiteY7833" fmla="*/ 724975 h 3735869"/>
              <a:gd name="connsiteX7834" fmla="*/ 7020831 w 9706874"/>
              <a:gd name="connsiteY7834" fmla="*/ 744413 h 3735869"/>
              <a:gd name="connsiteX7835" fmla="*/ 7081958 w 9706874"/>
              <a:gd name="connsiteY7835" fmla="*/ 749273 h 3735869"/>
              <a:gd name="connsiteX7836" fmla="*/ 7111195 w 9706874"/>
              <a:gd name="connsiteY7836" fmla="*/ 768306 h 3735869"/>
              <a:gd name="connsiteX7837" fmla="*/ 6962801 w 9706874"/>
              <a:gd name="connsiteY7837" fmla="*/ 761421 h 3735869"/>
              <a:gd name="connsiteX7838" fmla="*/ 6941982 w 9706874"/>
              <a:gd name="connsiteY7838" fmla="*/ 756562 h 3735869"/>
              <a:gd name="connsiteX7839" fmla="*/ 6920720 w 9706874"/>
              <a:gd name="connsiteY7839" fmla="*/ 746844 h 3735869"/>
              <a:gd name="connsiteX7840" fmla="*/ 6849401 w 9706874"/>
              <a:gd name="connsiteY7840" fmla="*/ 749272 h 3735869"/>
              <a:gd name="connsiteX7841" fmla="*/ 6531795 w 9706874"/>
              <a:gd name="connsiteY7841" fmla="*/ 734694 h 3735869"/>
              <a:gd name="connsiteX7842" fmla="*/ 6450345 w 9706874"/>
              <a:gd name="connsiteY7842" fmla="*/ 733783 h 3735869"/>
              <a:gd name="connsiteX7843" fmla="*/ 6436200 w 9706874"/>
              <a:gd name="connsiteY7843" fmla="*/ 733944 h 3735869"/>
              <a:gd name="connsiteX7844" fmla="*/ 6439214 w 9706874"/>
              <a:gd name="connsiteY7844" fmla="*/ 743448 h 3735869"/>
              <a:gd name="connsiteX7845" fmla="*/ 6410610 w 9706874"/>
              <a:gd name="connsiteY7845" fmla="*/ 742404 h 3735869"/>
              <a:gd name="connsiteX7846" fmla="*/ 6407791 w 9706874"/>
              <a:gd name="connsiteY7846" fmla="*/ 734269 h 3735869"/>
              <a:gd name="connsiteX7847" fmla="*/ 6370557 w 9706874"/>
              <a:gd name="connsiteY7847" fmla="*/ 734693 h 3735869"/>
              <a:gd name="connsiteX7848" fmla="*/ 6347496 w 9706874"/>
              <a:gd name="connsiteY7848" fmla="*/ 733414 h 3735869"/>
              <a:gd name="connsiteX7849" fmla="*/ 6362915 w 9706874"/>
              <a:gd name="connsiteY7849" fmla="*/ 742830 h 3735869"/>
              <a:gd name="connsiteX7850" fmla="*/ 6347695 w 9706874"/>
              <a:gd name="connsiteY7850" fmla="*/ 752127 h 3735869"/>
              <a:gd name="connsiteX7851" fmla="*/ 6355457 w 9706874"/>
              <a:gd name="connsiteY7851" fmla="*/ 755738 h 3735869"/>
              <a:gd name="connsiteX7852" fmla="*/ 6355457 w 9706874"/>
              <a:gd name="connsiteY7852" fmla="*/ 779807 h 3735869"/>
              <a:gd name="connsiteX7853" fmla="*/ 6353803 w 9706874"/>
              <a:gd name="connsiteY7853" fmla="*/ 783029 h 3735869"/>
              <a:gd name="connsiteX7854" fmla="*/ 6359444 w 9706874"/>
              <a:gd name="connsiteY7854" fmla="*/ 781787 h 3735869"/>
              <a:gd name="connsiteX7855" fmla="*/ 6378028 w 9706874"/>
              <a:gd name="connsiteY7855" fmla="*/ 779052 h 3735869"/>
              <a:gd name="connsiteX7856" fmla="*/ 6408879 w 9706874"/>
              <a:gd name="connsiteY7856" fmla="*/ 774193 h 3735869"/>
              <a:gd name="connsiteX7857" fmla="*/ 6472923 w 9706874"/>
              <a:gd name="connsiteY7857" fmla="*/ 766904 h 3735869"/>
              <a:gd name="connsiteX7858" fmla="*/ 6468552 w 9706874"/>
              <a:gd name="connsiteY7858" fmla="*/ 755940 h 3735869"/>
              <a:gd name="connsiteX7859" fmla="*/ 6463607 w 9706874"/>
              <a:gd name="connsiteY7859" fmla="*/ 755563 h 3735869"/>
              <a:gd name="connsiteX7860" fmla="*/ 6460161 w 9706874"/>
              <a:gd name="connsiteY7860" fmla="*/ 751876 h 3735869"/>
              <a:gd name="connsiteX7861" fmla="*/ 6459247 w 9706874"/>
              <a:gd name="connsiteY7861" fmla="*/ 746093 h 3735869"/>
              <a:gd name="connsiteX7862" fmla="*/ 6453289 w 9706874"/>
              <a:gd name="connsiteY7862" fmla="*/ 742604 h 3735869"/>
              <a:gd name="connsiteX7863" fmla="*/ 6461609 w 9706874"/>
              <a:gd name="connsiteY7863" fmla="*/ 743505 h 3735869"/>
              <a:gd name="connsiteX7864" fmla="*/ 6463369 w 9706874"/>
              <a:gd name="connsiteY7864" fmla="*/ 743443 h 3735869"/>
              <a:gd name="connsiteX7865" fmla="*/ 6464697 w 9706874"/>
              <a:gd name="connsiteY7865" fmla="*/ 743841 h 3735869"/>
              <a:gd name="connsiteX7866" fmla="*/ 6498166 w 9706874"/>
              <a:gd name="connsiteY7866" fmla="*/ 747463 h 3735869"/>
              <a:gd name="connsiteX7867" fmla="*/ 6481336 w 9706874"/>
              <a:gd name="connsiteY7867" fmla="*/ 759614 h 3735869"/>
              <a:gd name="connsiteX7868" fmla="*/ 6498165 w 9706874"/>
              <a:gd name="connsiteY7868" fmla="*/ 776623 h 3735869"/>
              <a:gd name="connsiteX7869" fmla="*/ 6514527 w 9706874"/>
              <a:gd name="connsiteY7869" fmla="*/ 766902 h 3735869"/>
              <a:gd name="connsiteX7870" fmla="*/ 6531356 w 9706874"/>
              <a:gd name="connsiteY7870" fmla="*/ 776623 h 3735869"/>
              <a:gd name="connsiteX7871" fmla="*/ 6550989 w 9706874"/>
              <a:gd name="connsiteY7871" fmla="*/ 779052 h 3735869"/>
              <a:gd name="connsiteX7872" fmla="*/ 6542576 w 9706874"/>
              <a:gd name="connsiteY7872" fmla="*/ 788773 h 3735869"/>
              <a:gd name="connsiteX7873" fmla="*/ 6534472 w 9706874"/>
              <a:gd name="connsiteY7873" fmla="*/ 789942 h 3735869"/>
              <a:gd name="connsiteX7874" fmla="*/ 6534631 w 9706874"/>
              <a:gd name="connsiteY7874" fmla="*/ 790635 h 3735869"/>
              <a:gd name="connsiteX7875" fmla="*/ 6533329 w 9706874"/>
              <a:gd name="connsiteY7875" fmla="*/ 790107 h 3735869"/>
              <a:gd name="connsiteX7876" fmla="*/ 6521538 w 9706874"/>
              <a:gd name="connsiteY7876" fmla="*/ 791809 h 3735869"/>
              <a:gd name="connsiteX7877" fmla="*/ 6500503 w 9706874"/>
              <a:gd name="connsiteY7877" fmla="*/ 791202 h 3735869"/>
              <a:gd name="connsiteX7878" fmla="*/ 6470968 w 9706874"/>
              <a:gd name="connsiteY7878" fmla="*/ 792598 h 3735869"/>
              <a:gd name="connsiteX7879" fmla="*/ 6404156 w 9706874"/>
              <a:gd name="connsiteY7879" fmla="*/ 803156 h 3735869"/>
              <a:gd name="connsiteX7880" fmla="*/ 6408278 w 9706874"/>
              <a:gd name="connsiteY7880" fmla="*/ 795562 h 3735869"/>
              <a:gd name="connsiteX7881" fmla="*/ 6397662 w 9706874"/>
              <a:gd name="connsiteY7881" fmla="*/ 796064 h 3735869"/>
              <a:gd name="connsiteX7882" fmla="*/ 6347173 w 9706874"/>
              <a:gd name="connsiteY7882" fmla="*/ 798492 h 3735869"/>
              <a:gd name="connsiteX7883" fmla="*/ 6326723 w 9706874"/>
              <a:gd name="connsiteY7883" fmla="*/ 800922 h 3735869"/>
              <a:gd name="connsiteX7884" fmla="*/ 6314912 w 9706874"/>
              <a:gd name="connsiteY7884" fmla="*/ 807178 h 3735869"/>
              <a:gd name="connsiteX7885" fmla="*/ 6335356 w 9706874"/>
              <a:gd name="connsiteY7885" fmla="*/ 805364 h 3735869"/>
              <a:gd name="connsiteX7886" fmla="*/ 6362692 w 9706874"/>
              <a:gd name="connsiteY7886" fmla="*/ 823495 h 3735869"/>
              <a:gd name="connsiteX7887" fmla="*/ 6343674 w 9706874"/>
              <a:gd name="connsiteY7887" fmla="*/ 826675 h 3735869"/>
              <a:gd name="connsiteX7888" fmla="*/ 6344370 w 9706874"/>
              <a:gd name="connsiteY7888" fmla="*/ 827246 h 3735869"/>
              <a:gd name="connsiteX7889" fmla="*/ 6328007 w 9706874"/>
              <a:gd name="connsiteY7889" fmla="*/ 836963 h 3735869"/>
              <a:gd name="connsiteX7890" fmla="*/ 6294351 w 9706874"/>
              <a:gd name="connsiteY7890" fmla="*/ 836964 h 3735869"/>
              <a:gd name="connsiteX7891" fmla="*/ 6292422 w 9706874"/>
              <a:gd name="connsiteY7891" fmla="*/ 835244 h 3735869"/>
              <a:gd name="connsiteX7892" fmla="*/ 6292027 w 9706874"/>
              <a:gd name="connsiteY7892" fmla="*/ 835309 h 3735869"/>
              <a:gd name="connsiteX7893" fmla="*/ 6263497 w 9706874"/>
              <a:gd name="connsiteY7893" fmla="*/ 813719 h 3735869"/>
              <a:gd name="connsiteX7894" fmla="*/ 6283134 w 9706874"/>
              <a:gd name="connsiteY7894" fmla="*/ 810674 h 3735869"/>
              <a:gd name="connsiteX7895" fmla="*/ 6283133 w 9706874"/>
              <a:gd name="connsiteY7895" fmla="*/ 810640 h 3735869"/>
              <a:gd name="connsiteX7896" fmla="*/ 6152319 w 9706874"/>
              <a:gd name="connsiteY7896" fmla="*/ 823908 h 3735869"/>
              <a:gd name="connsiteX7897" fmla="*/ 6145973 w 9706874"/>
              <a:gd name="connsiteY7897" fmla="*/ 835936 h 3735869"/>
              <a:gd name="connsiteX7898" fmla="*/ 6139995 w 9706874"/>
              <a:gd name="connsiteY7898" fmla="*/ 845657 h 3735869"/>
              <a:gd name="connsiteX7899" fmla="*/ 6132699 w 9706874"/>
              <a:gd name="connsiteY7899" fmla="*/ 847433 h 3735869"/>
              <a:gd name="connsiteX7900" fmla="*/ 6133469 w 9706874"/>
              <a:gd name="connsiteY7900" fmla="*/ 847705 h 3735869"/>
              <a:gd name="connsiteX7901" fmla="*/ 6153305 w 9706874"/>
              <a:gd name="connsiteY7901" fmla="*/ 845612 h 3735869"/>
              <a:gd name="connsiteX7902" fmla="*/ 6240057 w 9706874"/>
              <a:gd name="connsiteY7902" fmla="*/ 839447 h 3735869"/>
              <a:gd name="connsiteX7903" fmla="*/ 6240058 w 9706874"/>
              <a:gd name="connsiteY7903" fmla="*/ 823214 h 3735869"/>
              <a:gd name="connsiteX7904" fmla="*/ 6255262 w 9706874"/>
              <a:gd name="connsiteY7904" fmla="*/ 823215 h 3735869"/>
              <a:gd name="connsiteX7905" fmla="*/ 6248534 w 9706874"/>
              <a:gd name="connsiteY7905" fmla="*/ 838845 h 3735869"/>
              <a:gd name="connsiteX7906" fmla="*/ 6280361 w 9706874"/>
              <a:gd name="connsiteY7906" fmla="*/ 836581 h 3735869"/>
              <a:gd name="connsiteX7907" fmla="*/ 6281651 w 9706874"/>
              <a:gd name="connsiteY7907" fmla="*/ 838043 h 3735869"/>
              <a:gd name="connsiteX7908" fmla="*/ 6285662 w 9706874"/>
              <a:gd name="connsiteY7908" fmla="*/ 843250 h 3735869"/>
              <a:gd name="connsiteX7909" fmla="*/ 6244893 w 9706874"/>
              <a:gd name="connsiteY7909" fmla="*/ 847305 h 3735869"/>
              <a:gd name="connsiteX7910" fmla="*/ 6240057 w 9706874"/>
              <a:gd name="connsiteY7910" fmla="*/ 858540 h 3735869"/>
              <a:gd name="connsiteX7911" fmla="*/ 6240058 w 9706874"/>
              <a:gd name="connsiteY7911" fmla="*/ 847786 h 3735869"/>
              <a:gd name="connsiteX7912" fmla="*/ 6206282 w 9706874"/>
              <a:gd name="connsiteY7912" fmla="*/ 851147 h 3735869"/>
              <a:gd name="connsiteX7913" fmla="*/ 6184450 w 9706874"/>
              <a:gd name="connsiteY7913" fmla="*/ 853294 h 3735869"/>
              <a:gd name="connsiteX7914" fmla="*/ 6185662 w 9706874"/>
              <a:gd name="connsiteY7914" fmla="*/ 858734 h 3735869"/>
              <a:gd name="connsiteX7915" fmla="*/ 6179802 w 9706874"/>
              <a:gd name="connsiteY7915" fmla="*/ 855406 h 3735869"/>
              <a:gd name="connsiteX7916" fmla="*/ 6179442 w 9706874"/>
              <a:gd name="connsiteY7916" fmla="*/ 853787 h 3735869"/>
              <a:gd name="connsiteX7917" fmla="*/ 6160631 w 9706874"/>
              <a:gd name="connsiteY7917" fmla="*/ 855639 h 3735869"/>
              <a:gd name="connsiteX7918" fmla="*/ 6160767 w 9706874"/>
              <a:gd name="connsiteY7918" fmla="*/ 857316 h 3735869"/>
              <a:gd name="connsiteX7919" fmla="*/ 6161493 w 9706874"/>
              <a:gd name="connsiteY7919" fmla="*/ 860319 h 3735869"/>
              <a:gd name="connsiteX7920" fmla="*/ 6150056 w 9706874"/>
              <a:gd name="connsiteY7920" fmla="*/ 856681 h 3735869"/>
              <a:gd name="connsiteX7921" fmla="*/ 6140053 w 9706874"/>
              <a:gd name="connsiteY7921" fmla="*/ 857666 h 3735869"/>
              <a:gd name="connsiteX7922" fmla="*/ 6130435 w 9706874"/>
              <a:gd name="connsiteY7922" fmla="*/ 871233 h 3735869"/>
              <a:gd name="connsiteX7923" fmla="*/ 6130435 w 9706874"/>
              <a:gd name="connsiteY7923" fmla="*/ 858612 h 3735869"/>
              <a:gd name="connsiteX7924" fmla="*/ 6128563 w 9706874"/>
              <a:gd name="connsiteY7924" fmla="*/ 858796 h 3735869"/>
              <a:gd name="connsiteX7925" fmla="*/ 6124712 w 9706874"/>
              <a:gd name="connsiteY7925" fmla="*/ 886963 h 3735869"/>
              <a:gd name="connsiteX7926" fmla="*/ 6159261 w 9706874"/>
              <a:gd name="connsiteY7926" fmla="*/ 889393 h 3735869"/>
              <a:gd name="connsiteX7927" fmla="*/ 6190712 w 9706874"/>
              <a:gd name="connsiteY7927" fmla="*/ 894252 h 3735869"/>
              <a:gd name="connsiteX7928" fmla="*/ 6190710 w 9706874"/>
              <a:gd name="connsiteY7928" fmla="*/ 894414 h 3735869"/>
              <a:gd name="connsiteX7929" fmla="*/ 6249018 w 9706874"/>
              <a:gd name="connsiteY7929" fmla="*/ 891078 h 3735869"/>
              <a:gd name="connsiteX7930" fmla="*/ 6240056 w 9706874"/>
              <a:gd name="connsiteY7930" fmla="*/ 884369 h 3735869"/>
              <a:gd name="connsiteX7931" fmla="*/ 6256030 w 9706874"/>
              <a:gd name="connsiteY7931" fmla="*/ 884367 h 3735869"/>
              <a:gd name="connsiteX7932" fmla="*/ 6256029 w 9706874"/>
              <a:gd name="connsiteY7932" fmla="*/ 860270 h 3735869"/>
              <a:gd name="connsiteX7933" fmla="*/ 6279547 w 9706874"/>
              <a:gd name="connsiteY7933" fmla="*/ 865091 h 3735869"/>
              <a:gd name="connsiteX7934" fmla="*/ 6271558 w 9706874"/>
              <a:gd name="connsiteY7934" fmla="*/ 877139 h 3735869"/>
              <a:gd name="connsiteX7935" fmla="*/ 6327465 w 9706874"/>
              <a:gd name="connsiteY7935" fmla="*/ 877139 h 3735869"/>
              <a:gd name="connsiteX7936" fmla="*/ 6319479 w 9706874"/>
              <a:gd name="connsiteY7936" fmla="*/ 865090 h 3735869"/>
              <a:gd name="connsiteX7937" fmla="*/ 6351428 w 9706874"/>
              <a:gd name="connsiteY7937" fmla="*/ 848223 h 3735869"/>
              <a:gd name="connsiteX7938" fmla="*/ 6364295 w 9706874"/>
              <a:gd name="connsiteY7938" fmla="*/ 881958 h 3735869"/>
              <a:gd name="connsiteX7939" fmla="*/ 6372745 w 9706874"/>
              <a:gd name="connsiteY7939" fmla="*/ 883997 h 3735869"/>
              <a:gd name="connsiteX7940" fmla="*/ 6386092 w 9706874"/>
              <a:gd name="connsiteY7940" fmla="*/ 883233 h 3735869"/>
              <a:gd name="connsiteX7941" fmla="*/ 6399706 w 9706874"/>
              <a:gd name="connsiteY7941" fmla="*/ 883063 h 3735869"/>
              <a:gd name="connsiteX7942" fmla="*/ 6400309 w 9706874"/>
              <a:gd name="connsiteY7942" fmla="*/ 881378 h 3735869"/>
              <a:gd name="connsiteX7943" fmla="*/ 6429095 w 9706874"/>
              <a:gd name="connsiteY7943" fmla="*/ 876117 h 3735869"/>
              <a:gd name="connsiteX7944" fmla="*/ 6415597 w 9706874"/>
              <a:gd name="connsiteY7944" fmla="*/ 882862 h 3735869"/>
              <a:gd name="connsiteX7945" fmla="*/ 6438283 w 9706874"/>
              <a:gd name="connsiteY7945" fmla="*/ 882577 h 3735869"/>
              <a:gd name="connsiteX7946" fmla="*/ 6439747 w 9706874"/>
              <a:gd name="connsiteY7946" fmla="*/ 876619 h 3735869"/>
              <a:gd name="connsiteX7947" fmla="*/ 6477516 w 9706874"/>
              <a:gd name="connsiteY7947" fmla="*/ 870186 h 3735869"/>
              <a:gd name="connsiteX7948" fmla="*/ 6538234 w 9706874"/>
              <a:gd name="connsiteY7948" fmla="*/ 839291 h 3735869"/>
              <a:gd name="connsiteX7949" fmla="*/ 6543552 w 9706874"/>
              <a:gd name="connsiteY7949" fmla="*/ 872595 h 3735869"/>
              <a:gd name="connsiteX7950" fmla="*/ 6562165 w 9706874"/>
              <a:gd name="connsiteY7950" fmla="*/ 872594 h 3735869"/>
              <a:gd name="connsiteX7951" fmla="*/ 6583437 w 9706874"/>
              <a:gd name="connsiteY7951" fmla="*/ 872594 h 3735869"/>
              <a:gd name="connsiteX7952" fmla="*/ 6583438 w 9706874"/>
              <a:gd name="connsiteY7952" fmla="*/ 880753 h 3735869"/>
              <a:gd name="connsiteX7953" fmla="*/ 6587451 w 9706874"/>
              <a:gd name="connsiteY7953" fmla="*/ 880702 h 3735869"/>
              <a:gd name="connsiteX7954" fmla="*/ 6583437 w 9706874"/>
              <a:gd name="connsiteY7954" fmla="*/ 881233 h 3735869"/>
              <a:gd name="connsiteX7955" fmla="*/ 6583439 w 9706874"/>
              <a:gd name="connsiteY7955" fmla="*/ 894259 h 3735869"/>
              <a:gd name="connsiteX7956" fmla="*/ 6557354 w 9706874"/>
              <a:gd name="connsiteY7956" fmla="*/ 890298 h 3735869"/>
              <a:gd name="connsiteX7957" fmla="*/ 6562209 w 9706874"/>
              <a:gd name="connsiteY7957" fmla="*/ 897306 h 3735869"/>
              <a:gd name="connsiteX7958" fmla="*/ 6543627 w 9706874"/>
              <a:gd name="connsiteY7958" fmla="*/ 907635 h 3735869"/>
              <a:gd name="connsiteX7959" fmla="*/ 6534528 w 9706874"/>
              <a:gd name="connsiteY7959" fmla="*/ 913780 h 3735869"/>
              <a:gd name="connsiteX7960" fmla="*/ 6575322 w 9706874"/>
              <a:gd name="connsiteY7960" fmla="*/ 914370 h 3735869"/>
              <a:gd name="connsiteX7961" fmla="*/ 6575530 w 9706874"/>
              <a:gd name="connsiteY7961" fmla="*/ 912493 h 3735869"/>
              <a:gd name="connsiteX7962" fmla="*/ 6581842 w 9706874"/>
              <a:gd name="connsiteY7962" fmla="*/ 897306 h 3735869"/>
              <a:gd name="connsiteX7963" fmla="*/ 6593060 w 9706874"/>
              <a:gd name="connsiteY7963" fmla="*/ 890016 h 3735869"/>
              <a:gd name="connsiteX7964" fmla="*/ 6598203 w 9706874"/>
              <a:gd name="connsiteY7964" fmla="*/ 873413 h 3735869"/>
              <a:gd name="connsiteX7965" fmla="*/ 6629056 w 9706874"/>
              <a:gd name="connsiteY7965" fmla="*/ 868556 h 3735869"/>
              <a:gd name="connsiteX7966" fmla="*/ 6636835 w 9706874"/>
              <a:gd name="connsiteY7966" fmla="*/ 867845 h 3735869"/>
              <a:gd name="connsiteX7967" fmla="*/ 6639611 w 9706874"/>
              <a:gd name="connsiteY7967" fmla="*/ 864935 h 3735869"/>
              <a:gd name="connsiteX7968" fmla="*/ 6652905 w 9706874"/>
              <a:gd name="connsiteY7968" fmla="*/ 847917 h 3735869"/>
              <a:gd name="connsiteX7969" fmla="*/ 6628976 w 9706874"/>
              <a:gd name="connsiteY7969" fmla="*/ 847917 h 3735869"/>
              <a:gd name="connsiteX7970" fmla="*/ 6642270 w 9706874"/>
              <a:gd name="connsiteY7970" fmla="*/ 825482 h 3735869"/>
              <a:gd name="connsiteX7971" fmla="*/ 6649045 w 9706874"/>
              <a:gd name="connsiteY7971" fmla="*/ 823465 h 3735869"/>
              <a:gd name="connsiteX7972" fmla="*/ 6607844 w 9706874"/>
              <a:gd name="connsiteY7972" fmla="*/ 823465 h 3735869"/>
              <a:gd name="connsiteX7973" fmla="*/ 6593184 w 9706874"/>
              <a:gd name="connsiteY7973" fmla="*/ 826527 h 3735869"/>
              <a:gd name="connsiteX7974" fmla="*/ 6583416 w 9706874"/>
              <a:gd name="connsiteY7974" fmla="*/ 826063 h 3735869"/>
              <a:gd name="connsiteX7975" fmla="*/ 6582748 w 9706874"/>
              <a:gd name="connsiteY7975" fmla="*/ 827048 h 3735869"/>
              <a:gd name="connsiteX7976" fmla="*/ 6527227 w 9706874"/>
              <a:gd name="connsiteY7976" fmla="*/ 824161 h 3735869"/>
              <a:gd name="connsiteX7977" fmla="*/ 6555239 w 9706874"/>
              <a:gd name="connsiteY7977" fmla="*/ 810264 h 3735869"/>
              <a:gd name="connsiteX7978" fmla="*/ 6576745 w 9706874"/>
              <a:gd name="connsiteY7978" fmla="*/ 812606 h 3735869"/>
              <a:gd name="connsiteX7979" fmla="*/ 6582652 w 9706874"/>
              <a:gd name="connsiteY7979" fmla="*/ 813374 h 3735869"/>
              <a:gd name="connsiteX7980" fmla="*/ 6585883 w 9706874"/>
              <a:gd name="connsiteY7980" fmla="*/ 811625 h 3735869"/>
              <a:gd name="connsiteX7981" fmla="*/ 6607845 w 9706874"/>
              <a:gd name="connsiteY7981" fmla="*/ 796928 h 3735869"/>
              <a:gd name="connsiteX7982" fmla="*/ 6602237 w 9706874"/>
              <a:gd name="connsiteY7982" fmla="*/ 757734 h 3735869"/>
              <a:gd name="connsiteX7983" fmla="*/ 6569060 w 9706874"/>
              <a:gd name="connsiteY7983" fmla="*/ 755285 h 3735869"/>
              <a:gd name="connsiteX7984" fmla="*/ 6542423 w 9706874"/>
              <a:gd name="connsiteY7984" fmla="*/ 758347 h 3735869"/>
              <a:gd name="connsiteX7985" fmla="*/ 6542201 w 9706874"/>
              <a:gd name="connsiteY7985" fmla="*/ 758281 h 3735869"/>
              <a:gd name="connsiteX7986" fmla="*/ 6540596 w 9706874"/>
              <a:gd name="connsiteY7986" fmla="*/ 765827 h 3735869"/>
              <a:gd name="connsiteX7987" fmla="*/ 6535042 w 9706874"/>
              <a:gd name="connsiteY7987" fmla="*/ 769213 h 3735869"/>
              <a:gd name="connsiteX7988" fmla="*/ 6536894 w 9706874"/>
              <a:gd name="connsiteY7988" fmla="*/ 759418 h 3735869"/>
              <a:gd name="connsiteX7989" fmla="*/ 6540707 w 9706874"/>
              <a:gd name="connsiteY7989" fmla="*/ 757844 h 3735869"/>
              <a:gd name="connsiteX7990" fmla="*/ 6529631 w 9706874"/>
              <a:gd name="connsiteY7990" fmla="*/ 754597 h 3735869"/>
              <a:gd name="connsiteX7991" fmla="*/ 6524199 w 9706874"/>
              <a:gd name="connsiteY7991" fmla="*/ 743037 h 3735869"/>
              <a:gd name="connsiteX7992" fmla="*/ 6630276 w 9706874"/>
              <a:gd name="connsiteY7992" fmla="*/ 743037 h 3735869"/>
              <a:gd name="connsiteX7993" fmla="*/ 6616257 w 9706874"/>
              <a:gd name="connsiteY7993" fmla="*/ 774881 h 3735869"/>
              <a:gd name="connsiteX7994" fmla="*/ 6663921 w 9706874"/>
              <a:gd name="connsiteY7994" fmla="*/ 777331 h 3735869"/>
              <a:gd name="connsiteX7995" fmla="*/ 6663922 w 9706874"/>
              <a:gd name="connsiteY7995" fmla="*/ 786493 h 3735869"/>
              <a:gd name="connsiteX7996" fmla="*/ 6673289 w 9706874"/>
              <a:gd name="connsiteY7996" fmla="*/ 780697 h 3735869"/>
              <a:gd name="connsiteX7997" fmla="*/ 6672635 w 9706874"/>
              <a:gd name="connsiteY7997" fmla="*/ 776973 h 3735869"/>
              <a:gd name="connsiteX7998" fmla="*/ 6682714 w 9706874"/>
              <a:gd name="connsiteY7998" fmla="*/ 778421 h 3735869"/>
              <a:gd name="connsiteX7999" fmla="*/ 6683752 w 9706874"/>
              <a:gd name="connsiteY7999" fmla="*/ 780186 h 3735869"/>
              <a:gd name="connsiteX8000" fmla="*/ 6687274 w 9706874"/>
              <a:gd name="connsiteY8000" fmla="*/ 780105 h 3735869"/>
              <a:gd name="connsiteX8001" fmla="*/ 6726048 w 9706874"/>
              <a:gd name="connsiteY8001" fmla="*/ 788874 h 3735869"/>
              <a:gd name="connsiteX8002" fmla="*/ 6663920 w 9706874"/>
              <a:gd name="connsiteY8002" fmla="*/ 788875 h 3735869"/>
              <a:gd name="connsiteX8003" fmla="*/ 6663922 w 9706874"/>
              <a:gd name="connsiteY8003" fmla="*/ 801827 h 3735869"/>
              <a:gd name="connsiteX8004" fmla="*/ 6651149 w 9706874"/>
              <a:gd name="connsiteY8004" fmla="*/ 799038 h 3735869"/>
              <a:gd name="connsiteX8005" fmla="*/ 6651831 w 9706874"/>
              <a:gd name="connsiteY8005" fmla="*/ 801380 h 3735869"/>
              <a:gd name="connsiteX8006" fmla="*/ 6634656 w 9706874"/>
              <a:gd name="connsiteY8006" fmla="*/ 797789 h 3735869"/>
              <a:gd name="connsiteX8007" fmla="*/ 6639081 w 9706874"/>
              <a:gd name="connsiteY8007" fmla="*/ 801131 h 3735869"/>
              <a:gd name="connsiteX8008" fmla="*/ 6659845 w 9706874"/>
              <a:gd name="connsiteY8008" fmla="*/ 811529 h 3735869"/>
              <a:gd name="connsiteX8009" fmla="*/ 6662547 w 9706874"/>
              <a:gd name="connsiteY8009" fmla="*/ 819446 h 3735869"/>
              <a:gd name="connsiteX8010" fmla="*/ 6663541 w 9706874"/>
              <a:gd name="connsiteY8010" fmla="*/ 819150 h 3735869"/>
              <a:gd name="connsiteX8011" fmla="*/ 6671518 w 9706874"/>
              <a:gd name="connsiteY8011" fmla="*/ 816719 h 3735869"/>
              <a:gd name="connsiteX8012" fmla="*/ 6679495 w 9706874"/>
              <a:gd name="connsiteY8012" fmla="*/ 821581 h 3735869"/>
              <a:gd name="connsiteX8013" fmla="*/ 6663541 w 9706874"/>
              <a:gd name="connsiteY8013" fmla="*/ 826444 h 3735869"/>
              <a:gd name="connsiteX8014" fmla="*/ 6679495 w 9706874"/>
              <a:gd name="connsiteY8014" fmla="*/ 838599 h 3735869"/>
              <a:gd name="connsiteX8015" fmla="*/ 6700323 w 9706874"/>
              <a:gd name="connsiteY8015" fmla="*/ 843056 h 3735869"/>
              <a:gd name="connsiteX8016" fmla="*/ 6687473 w 9706874"/>
              <a:gd name="connsiteY8016" fmla="*/ 847917 h 3735869"/>
              <a:gd name="connsiteX8017" fmla="*/ 6668858 w 9706874"/>
              <a:gd name="connsiteY8017" fmla="*/ 847918 h 3735869"/>
              <a:gd name="connsiteX8018" fmla="*/ 6665415 w 9706874"/>
              <a:gd name="connsiteY8018" fmla="*/ 865238 h 3735869"/>
              <a:gd name="connsiteX8019" fmla="*/ 6682347 w 9706874"/>
              <a:gd name="connsiteY8019" fmla="*/ 863693 h 3735869"/>
              <a:gd name="connsiteX8020" fmla="*/ 6694672 w 9706874"/>
              <a:gd name="connsiteY8020" fmla="*/ 860974 h 3735869"/>
              <a:gd name="connsiteX8021" fmla="*/ 6695005 w 9706874"/>
              <a:gd name="connsiteY8021" fmla="*/ 860074 h 3735869"/>
              <a:gd name="connsiteX8022" fmla="*/ 6700656 w 9706874"/>
              <a:gd name="connsiteY8022" fmla="*/ 857339 h 3735869"/>
              <a:gd name="connsiteX8023" fmla="*/ 6705037 w 9706874"/>
              <a:gd name="connsiteY8023" fmla="*/ 858904 h 3735869"/>
              <a:gd name="connsiteX8024" fmla="*/ 6726757 w 9706874"/>
              <a:gd name="connsiteY8024" fmla="*/ 861263 h 3735869"/>
              <a:gd name="connsiteX8025" fmla="*/ 6731664 w 9706874"/>
              <a:gd name="connsiteY8025" fmla="*/ 876097 h 3735869"/>
              <a:gd name="connsiteX8026" fmla="*/ 6731761 w 9706874"/>
              <a:gd name="connsiteY8026" fmla="*/ 878338 h 3735869"/>
              <a:gd name="connsiteX8027" fmla="*/ 6738212 w 9706874"/>
              <a:gd name="connsiteY8027" fmla="*/ 873139 h 3735869"/>
              <a:gd name="connsiteX8028" fmla="*/ 6748184 w 9706874"/>
              <a:gd name="connsiteY8028" fmla="*/ 852779 h 3735869"/>
              <a:gd name="connsiteX8029" fmla="*/ 6769011 w 9706874"/>
              <a:gd name="connsiteY8029" fmla="*/ 864937 h 3735869"/>
              <a:gd name="connsiteX8030" fmla="*/ 6765556 w 9706874"/>
              <a:gd name="connsiteY8030" fmla="*/ 870511 h 3735869"/>
              <a:gd name="connsiteX8031" fmla="*/ 6771361 w 9706874"/>
              <a:gd name="connsiteY8031" fmla="*/ 870678 h 3735869"/>
              <a:gd name="connsiteX8032" fmla="*/ 6777318 w 9706874"/>
              <a:gd name="connsiteY8032" fmla="*/ 879656 h 3735869"/>
              <a:gd name="connsiteX8033" fmla="*/ 6768953 w 9706874"/>
              <a:gd name="connsiteY8033" fmla="*/ 879412 h 3735869"/>
              <a:gd name="connsiteX8034" fmla="*/ 6784966 w 9706874"/>
              <a:gd name="connsiteY8034" fmla="*/ 884383 h 3735869"/>
              <a:gd name="connsiteX8035" fmla="*/ 6795600 w 9706874"/>
              <a:gd name="connsiteY8035" fmla="*/ 857642 h 3735869"/>
              <a:gd name="connsiteX8036" fmla="*/ 6822190 w 9706874"/>
              <a:gd name="connsiteY8036" fmla="*/ 855211 h 3735869"/>
              <a:gd name="connsiteX8037" fmla="*/ 6853655 w 9706874"/>
              <a:gd name="connsiteY8037" fmla="*/ 857642 h 3735869"/>
              <a:gd name="connsiteX8038" fmla="*/ 6840803 w 9706874"/>
              <a:gd name="connsiteY8038" fmla="*/ 862504 h 3735869"/>
              <a:gd name="connsiteX8039" fmla="*/ 6835817 w 9706874"/>
              <a:gd name="connsiteY8039" fmla="*/ 872835 h 3735869"/>
              <a:gd name="connsiteX8040" fmla="*/ 6834093 w 9706874"/>
              <a:gd name="connsiteY8040" fmla="*/ 880897 h 3735869"/>
              <a:gd name="connsiteX8041" fmla="*/ 6909716 w 9706874"/>
              <a:gd name="connsiteY8041" fmla="*/ 889795 h 3735869"/>
              <a:gd name="connsiteX8042" fmla="*/ 6910156 w 9706874"/>
              <a:gd name="connsiteY8042" fmla="*/ 881345 h 3735869"/>
              <a:gd name="connsiteX8043" fmla="*/ 6914810 w 9706874"/>
              <a:gd name="connsiteY8043" fmla="*/ 872228 h 3735869"/>
              <a:gd name="connsiteX8044" fmla="*/ 6941399 w 9706874"/>
              <a:gd name="connsiteY8044" fmla="*/ 877091 h 3735869"/>
              <a:gd name="connsiteX8045" fmla="*/ 6936445 w 9706874"/>
              <a:gd name="connsiteY8045" fmla="*/ 892940 h 3735869"/>
              <a:gd name="connsiteX8046" fmla="*/ 6950809 w 9706874"/>
              <a:gd name="connsiteY8046" fmla="*/ 894630 h 3735869"/>
              <a:gd name="connsiteX8047" fmla="*/ 6979783 w 9706874"/>
              <a:gd name="connsiteY8047" fmla="*/ 898412 h 3735869"/>
              <a:gd name="connsiteX8048" fmla="*/ 6983249 w 9706874"/>
              <a:gd name="connsiteY8048" fmla="*/ 896691 h 3735869"/>
              <a:gd name="connsiteX8049" fmla="*/ 6985339 w 9706874"/>
              <a:gd name="connsiteY8049" fmla="*/ 898458 h 3735869"/>
              <a:gd name="connsiteX8050" fmla="*/ 6982407 w 9706874"/>
              <a:gd name="connsiteY8050" fmla="*/ 894143 h 3735869"/>
              <a:gd name="connsiteX8051" fmla="*/ 6986108 w 9706874"/>
              <a:gd name="connsiteY8051" fmla="*/ 890514 h 3735869"/>
              <a:gd name="connsiteX8052" fmla="*/ 6988817 w 9706874"/>
              <a:gd name="connsiteY8052" fmla="*/ 893170 h 3735869"/>
              <a:gd name="connsiteX8053" fmla="*/ 6988815 w 9706874"/>
              <a:gd name="connsiteY8053" fmla="*/ 897063 h 3735869"/>
              <a:gd name="connsiteX8054" fmla="*/ 6987993 w 9706874"/>
              <a:gd name="connsiteY8054" fmla="*/ 899484 h 3735869"/>
              <a:gd name="connsiteX8055" fmla="*/ 6988816 w 9706874"/>
              <a:gd name="connsiteY8055" fmla="*/ 899592 h 3735869"/>
              <a:gd name="connsiteX8056" fmla="*/ 6988815 w 9706874"/>
              <a:gd name="connsiteY8056" fmla="*/ 897063 h 3735869"/>
              <a:gd name="connsiteX8057" fmla="*/ 6989809 w 9706874"/>
              <a:gd name="connsiteY8057" fmla="*/ 894144 h 3735869"/>
              <a:gd name="connsiteX8058" fmla="*/ 6988817 w 9706874"/>
              <a:gd name="connsiteY8058" fmla="*/ 893170 h 3735869"/>
              <a:gd name="connsiteX8059" fmla="*/ 6988816 w 9706874"/>
              <a:gd name="connsiteY8059" fmla="*/ 889245 h 3735869"/>
              <a:gd name="connsiteX8060" fmla="*/ 7010087 w 9706874"/>
              <a:gd name="connsiteY8060" fmla="*/ 889245 h 3735869"/>
              <a:gd name="connsiteX8061" fmla="*/ 7022939 w 9706874"/>
              <a:gd name="connsiteY8061" fmla="*/ 903832 h 3735869"/>
              <a:gd name="connsiteX8062" fmla="*/ 7086755 w 9706874"/>
              <a:gd name="connsiteY8062" fmla="*/ 908695 h 3735869"/>
              <a:gd name="connsiteX8063" fmla="*/ 7086754 w 9706874"/>
              <a:gd name="connsiteY8063" fmla="*/ 886815 h 3735869"/>
              <a:gd name="connsiteX8064" fmla="*/ 7107582 w 9706874"/>
              <a:gd name="connsiteY8064" fmla="*/ 891677 h 3735869"/>
              <a:gd name="connsiteX8065" fmla="*/ 7112124 w 9706874"/>
              <a:gd name="connsiteY8065" fmla="*/ 905604 h 3735869"/>
              <a:gd name="connsiteX8066" fmla="*/ 7111291 w 9706874"/>
              <a:gd name="connsiteY8066" fmla="*/ 915582 h 3735869"/>
              <a:gd name="connsiteX8067" fmla="*/ 7115596 w 9706874"/>
              <a:gd name="connsiteY8067" fmla="*/ 916145 h 3735869"/>
              <a:gd name="connsiteX8068" fmla="*/ 7153492 w 9706874"/>
              <a:gd name="connsiteY8068" fmla="*/ 921328 h 3735869"/>
              <a:gd name="connsiteX8069" fmla="*/ 7148808 w 9706874"/>
              <a:gd name="connsiteY8069" fmla="*/ 920022 h 3735869"/>
              <a:gd name="connsiteX8070" fmla="*/ 7144553 w 9706874"/>
              <a:gd name="connsiteY8070" fmla="*/ 906944 h 3735869"/>
              <a:gd name="connsiteX8071" fmla="*/ 7165841 w 9706874"/>
              <a:gd name="connsiteY8071" fmla="*/ 903822 h 3735869"/>
              <a:gd name="connsiteX8072" fmla="*/ 7181232 w 9706874"/>
              <a:gd name="connsiteY8072" fmla="*/ 918813 h 3735869"/>
              <a:gd name="connsiteX8073" fmla="*/ 7161406 w 9706874"/>
              <a:gd name="connsiteY8073" fmla="*/ 922413 h 3735869"/>
              <a:gd name="connsiteX8074" fmla="*/ 7193316 w 9706874"/>
              <a:gd name="connsiteY8074" fmla="*/ 926777 h 3735869"/>
              <a:gd name="connsiteX8075" fmla="*/ 7268930 w 9706874"/>
              <a:gd name="connsiteY8075" fmla="*/ 942875 h 3735869"/>
              <a:gd name="connsiteX8076" fmla="*/ 7272264 w 9706874"/>
              <a:gd name="connsiteY8076" fmla="*/ 943539 h 3735869"/>
              <a:gd name="connsiteX8077" fmla="*/ 7275337 w 9706874"/>
              <a:gd name="connsiteY8077" fmla="*/ 942134 h 3735869"/>
              <a:gd name="connsiteX8078" fmla="*/ 7287504 w 9706874"/>
              <a:gd name="connsiteY8078" fmla="*/ 942324 h 3735869"/>
              <a:gd name="connsiteX8079" fmla="*/ 7291257 w 9706874"/>
              <a:gd name="connsiteY8079" fmla="*/ 947326 h 3735869"/>
              <a:gd name="connsiteX8080" fmla="*/ 7329058 w 9706874"/>
              <a:gd name="connsiteY8080" fmla="*/ 954866 h 3735869"/>
              <a:gd name="connsiteX8081" fmla="*/ 7335364 w 9706874"/>
              <a:gd name="connsiteY8081" fmla="*/ 952047 h 3735869"/>
              <a:gd name="connsiteX8082" fmla="*/ 7367270 w 9706874"/>
              <a:gd name="connsiteY8082" fmla="*/ 952047 h 3735869"/>
              <a:gd name="connsiteX8083" fmla="*/ 7378450 w 9706874"/>
              <a:gd name="connsiteY8083" fmla="*/ 963934 h 3735869"/>
              <a:gd name="connsiteX8084" fmla="*/ 7415025 w 9706874"/>
              <a:gd name="connsiteY8084" fmla="*/ 970357 h 3735869"/>
              <a:gd name="connsiteX8085" fmla="*/ 7422070 w 9706874"/>
              <a:gd name="connsiteY8085" fmla="*/ 960232 h 3735869"/>
              <a:gd name="connsiteX8086" fmla="*/ 7452778 w 9706874"/>
              <a:gd name="connsiteY8086" fmla="*/ 954833 h 3735869"/>
              <a:gd name="connsiteX8087" fmla="*/ 7452776 w 9706874"/>
              <a:gd name="connsiteY8087" fmla="*/ 976427 h 3735869"/>
              <a:gd name="connsiteX8088" fmla="*/ 7429381 w 9706874"/>
              <a:gd name="connsiteY8088" fmla="*/ 973521 h 3735869"/>
              <a:gd name="connsiteX8089" fmla="*/ 7525651 w 9706874"/>
              <a:gd name="connsiteY8089" fmla="*/ 999110 h 3735869"/>
              <a:gd name="connsiteX8090" fmla="*/ 7525586 w 9706874"/>
              <a:gd name="connsiteY8090" fmla="*/ 996515 h 3735869"/>
              <a:gd name="connsiteX8091" fmla="*/ 7531238 w 9706874"/>
              <a:gd name="connsiteY8091" fmla="*/ 988513 h 3735869"/>
              <a:gd name="connsiteX8092" fmla="*/ 7531237 w 9706874"/>
              <a:gd name="connsiteY8092" fmla="*/ 1000596 h 3735869"/>
              <a:gd name="connsiteX8093" fmla="*/ 7581891 w 9706874"/>
              <a:gd name="connsiteY8093" fmla="*/ 1014061 h 3735869"/>
              <a:gd name="connsiteX8094" fmla="*/ 7583975 w 9706874"/>
              <a:gd name="connsiteY8094" fmla="*/ 1012419 h 3735869"/>
              <a:gd name="connsiteX8095" fmla="*/ 7586634 w 9706874"/>
              <a:gd name="connsiteY8095" fmla="*/ 993376 h 3735869"/>
              <a:gd name="connsiteX8096" fmla="*/ 7593202 w 9706874"/>
              <a:gd name="connsiteY8096" fmla="*/ 1017068 h 3735869"/>
              <a:gd name="connsiteX8097" fmla="*/ 7618562 w 9706874"/>
              <a:gd name="connsiteY8097" fmla="*/ 1023811 h 3735869"/>
              <a:gd name="connsiteX8098" fmla="*/ 7634734 w 9706874"/>
              <a:gd name="connsiteY8098" fmla="*/ 1028046 h 3735869"/>
              <a:gd name="connsiteX8099" fmla="*/ 7636710 w 9706874"/>
              <a:gd name="connsiteY8099" fmla="*/ 1009987 h 3735869"/>
              <a:gd name="connsiteX8100" fmla="*/ 7641362 w 9706874"/>
              <a:gd name="connsiteY8100" fmla="*/ 1029740 h 3735869"/>
              <a:gd name="connsiteX8101" fmla="*/ 7641381 w 9706874"/>
              <a:gd name="connsiteY8101" fmla="*/ 1029787 h 3735869"/>
              <a:gd name="connsiteX8102" fmla="*/ 7664419 w 9706874"/>
              <a:gd name="connsiteY8102" fmla="*/ 1035821 h 3735869"/>
              <a:gd name="connsiteX8103" fmla="*/ 7669208 w 9706874"/>
              <a:gd name="connsiteY8103" fmla="*/ 1037168 h 3735869"/>
              <a:gd name="connsiteX8104" fmla="*/ 7669946 w 9706874"/>
              <a:gd name="connsiteY8104" fmla="*/ 1036730 h 3735869"/>
              <a:gd name="connsiteX8105" fmla="*/ 7689888 w 9706874"/>
              <a:gd name="connsiteY8105" fmla="*/ 1022143 h 3735869"/>
              <a:gd name="connsiteX8106" fmla="*/ 7686564 w 9706874"/>
              <a:gd name="connsiteY8106" fmla="*/ 1037032 h 3735869"/>
              <a:gd name="connsiteX8107" fmla="*/ 7685726 w 9706874"/>
              <a:gd name="connsiteY8107" fmla="*/ 1041813 h 3735869"/>
              <a:gd name="connsiteX8108" fmla="*/ 7707122 w 9706874"/>
              <a:gd name="connsiteY8108" fmla="*/ 1047831 h 3735869"/>
              <a:gd name="connsiteX8109" fmla="*/ 7729399 w 9706874"/>
              <a:gd name="connsiteY8109" fmla="*/ 1056269 h 3735869"/>
              <a:gd name="connsiteX8110" fmla="*/ 7742254 w 9706874"/>
              <a:gd name="connsiteY8110" fmla="*/ 1064161 h 3735869"/>
              <a:gd name="connsiteX8111" fmla="*/ 7758578 w 9706874"/>
              <a:gd name="connsiteY8111" fmla="*/ 1065901 h 3735869"/>
              <a:gd name="connsiteX8112" fmla="*/ 7792699 w 9706874"/>
              <a:gd name="connsiteY8112" fmla="*/ 1067927 h 3735869"/>
              <a:gd name="connsiteX8113" fmla="*/ 7799431 w 9706874"/>
              <a:gd name="connsiteY8113" fmla="*/ 1072961 h 3735869"/>
              <a:gd name="connsiteX8114" fmla="*/ 7803040 w 9706874"/>
              <a:gd name="connsiteY8114" fmla="*/ 1078814 h 3735869"/>
              <a:gd name="connsiteX8115" fmla="*/ 7868711 w 9706874"/>
              <a:gd name="connsiteY8115" fmla="*/ 1100016 h 3735869"/>
              <a:gd name="connsiteX8116" fmla="*/ 7944443 w 9706874"/>
              <a:gd name="connsiteY8116" fmla="*/ 1126340 h 3735869"/>
              <a:gd name="connsiteX8117" fmla="*/ 8047288 w 9706874"/>
              <a:gd name="connsiteY8117" fmla="*/ 1155502 h 3735869"/>
              <a:gd name="connsiteX8118" fmla="*/ 8072532 w 9706874"/>
              <a:gd name="connsiteY8118" fmla="*/ 1160361 h 3735869"/>
              <a:gd name="connsiteX8119" fmla="*/ 8187065 w 9706874"/>
              <a:gd name="connsiteY8119" fmla="*/ 1196812 h 3735869"/>
              <a:gd name="connsiteX8120" fmla="*/ 8217452 w 9706874"/>
              <a:gd name="connsiteY8120" fmla="*/ 1215847 h 3735869"/>
              <a:gd name="connsiteX8121" fmla="*/ 8348813 w 9706874"/>
              <a:gd name="connsiteY8121" fmla="*/ 1262014 h 3735869"/>
              <a:gd name="connsiteX8122" fmla="*/ 8376863 w 9706874"/>
              <a:gd name="connsiteY8122" fmla="*/ 1271336 h 3735869"/>
              <a:gd name="connsiteX8123" fmla="*/ 8432493 w 9706874"/>
              <a:gd name="connsiteY8123" fmla="*/ 1310211 h 3735869"/>
              <a:gd name="connsiteX8124" fmla="*/ 8594241 w 9706874"/>
              <a:gd name="connsiteY8124" fmla="*/ 1382706 h 3735869"/>
              <a:gd name="connsiteX8125" fmla="*/ 8714384 w 9706874"/>
              <a:gd name="connsiteY8125" fmla="*/ 1440620 h 3735869"/>
              <a:gd name="connsiteX8126" fmla="*/ 8839669 w 9706874"/>
              <a:gd name="connsiteY8126" fmla="*/ 1503394 h 3735869"/>
              <a:gd name="connsiteX8127" fmla="*/ 8898571 w 9706874"/>
              <a:gd name="connsiteY8127" fmla="*/ 1530127 h 3735869"/>
              <a:gd name="connsiteX8128" fmla="*/ 9018247 w 9706874"/>
              <a:gd name="connsiteY8128" fmla="*/ 1569006 h 3735869"/>
              <a:gd name="connsiteX8129" fmla="*/ 9060320 w 9706874"/>
              <a:gd name="connsiteY8129" fmla="*/ 1594889 h 3735869"/>
              <a:gd name="connsiteX8130" fmla="*/ 9079954 w 9706874"/>
              <a:gd name="connsiteY8130" fmla="*/ 1633771 h 3735869"/>
              <a:gd name="connsiteX8131" fmla="*/ 8826113 w 9706874"/>
              <a:gd name="connsiteY8131" fmla="*/ 1544707 h 3735869"/>
              <a:gd name="connsiteX8132" fmla="*/ 8717188 w 9706874"/>
              <a:gd name="connsiteY8132" fmla="*/ 1498941 h 3735869"/>
              <a:gd name="connsiteX8133" fmla="*/ 8667985 w 9706874"/>
              <a:gd name="connsiteY8133" fmla="*/ 1467959 h 3735869"/>
              <a:gd name="connsiteX8134" fmla="*/ 8646769 w 9706874"/>
              <a:gd name="connsiteY8134" fmla="*/ 1459667 h 3735869"/>
              <a:gd name="connsiteX8135" fmla="*/ 8616682 w 9706874"/>
              <a:gd name="connsiteY8135" fmla="*/ 1447911 h 3735869"/>
              <a:gd name="connsiteX8136" fmla="*/ 8641926 w 9706874"/>
              <a:gd name="connsiteY8136" fmla="*/ 1467351 h 3735869"/>
              <a:gd name="connsiteX8137" fmla="*/ 8689140 w 9706874"/>
              <a:gd name="connsiteY8137" fmla="*/ 1496512 h 3735869"/>
              <a:gd name="connsiteX8138" fmla="*/ 8715933 w 9706874"/>
              <a:gd name="connsiteY8138" fmla="*/ 1509299 h 3735869"/>
              <a:gd name="connsiteX8139" fmla="*/ 8721964 w 9706874"/>
              <a:gd name="connsiteY8139" fmla="*/ 1513099 h 3735869"/>
              <a:gd name="connsiteX8140" fmla="*/ 8719810 w 9706874"/>
              <a:gd name="connsiteY8140" fmla="*/ 1507419 h 3735869"/>
              <a:gd name="connsiteX8141" fmla="*/ 8727619 w 9706874"/>
              <a:gd name="connsiteY8141" fmla="*/ 1507420 h 3735869"/>
              <a:gd name="connsiteX8142" fmla="*/ 8724041 w 9706874"/>
              <a:gd name="connsiteY8142" fmla="*/ 1509788 h 3735869"/>
              <a:gd name="connsiteX8143" fmla="*/ 8722677 w 9706874"/>
              <a:gd name="connsiteY8143" fmla="*/ 1513548 h 3735869"/>
              <a:gd name="connsiteX8144" fmla="*/ 8741850 w 9706874"/>
              <a:gd name="connsiteY8144" fmla="*/ 1525620 h 3735869"/>
              <a:gd name="connsiteX8145" fmla="*/ 8778970 w 9706874"/>
              <a:gd name="connsiteY8145" fmla="*/ 1553880 h 3735869"/>
              <a:gd name="connsiteX8146" fmla="*/ 8782913 w 9706874"/>
              <a:gd name="connsiteY8146" fmla="*/ 1554578 h 3735869"/>
              <a:gd name="connsiteX8147" fmla="*/ 8800709 w 9706874"/>
              <a:gd name="connsiteY8147" fmla="*/ 1571210 h 3735869"/>
              <a:gd name="connsiteX8148" fmla="*/ 8783847 w 9706874"/>
              <a:gd name="connsiteY8148" fmla="*/ 1566072 h 3735869"/>
              <a:gd name="connsiteX8149" fmla="*/ 8779131 w 9706874"/>
              <a:gd name="connsiteY8149" fmla="*/ 1567127 h 3735869"/>
              <a:gd name="connsiteX8150" fmla="*/ 8770014 w 9706874"/>
              <a:gd name="connsiteY8150" fmla="*/ 1580713 h 3735869"/>
              <a:gd name="connsiteX8151" fmla="*/ 8767912 w 9706874"/>
              <a:gd name="connsiteY8151" fmla="*/ 1587953 h 3735869"/>
              <a:gd name="connsiteX8152" fmla="*/ 8765770 w 9706874"/>
              <a:gd name="connsiteY8152" fmla="*/ 1588657 h 3735869"/>
              <a:gd name="connsiteX8153" fmla="*/ 8773554 w 9706874"/>
              <a:gd name="connsiteY8153" fmla="*/ 1593046 h 3735869"/>
              <a:gd name="connsiteX8154" fmla="*/ 8780897 w 9706874"/>
              <a:gd name="connsiteY8154" fmla="*/ 1587353 h 3735869"/>
              <a:gd name="connsiteX8155" fmla="*/ 8803874 w 9706874"/>
              <a:gd name="connsiteY8155" fmla="*/ 1605334 h 3735869"/>
              <a:gd name="connsiteX8156" fmla="*/ 8774575 w 9706874"/>
              <a:gd name="connsiteY8156" fmla="*/ 1593622 h 3735869"/>
              <a:gd name="connsiteX8157" fmla="*/ 8834908 w 9706874"/>
              <a:gd name="connsiteY8157" fmla="*/ 1627636 h 3735869"/>
              <a:gd name="connsiteX8158" fmla="*/ 8820827 w 9706874"/>
              <a:gd name="connsiteY8158" fmla="*/ 1614672 h 3735869"/>
              <a:gd name="connsiteX8159" fmla="*/ 8845108 w 9706874"/>
              <a:gd name="connsiteY8159" fmla="*/ 1614673 h 3735869"/>
              <a:gd name="connsiteX8160" fmla="*/ 8851209 w 9706874"/>
              <a:gd name="connsiteY8160" fmla="*/ 1636826 h 3735869"/>
              <a:gd name="connsiteX8161" fmla="*/ 8858692 w 9706874"/>
              <a:gd name="connsiteY8161" fmla="*/ 1641043 h 3735869"/>
              <a:gd name="connsiteX8162" fmla="*/ 8848060 w 9706874"/>
              <a:gd name="connsiteY8162" fmla="*/ 1658052 h 3735869"/>
              <a:gd name="connsiteX8163" fmla="*/ 8847771 w 9706874"/>
              <a:gd name="connsiteY8163" fmla="*/ 1658011 h 3735869"/>
              <a:gd name="connsiteX8164" fmla="*/ 8848051 w 9706874"/>
              <a:gd name="connsiteY8164" fmla="*/ 1659844 h 3735869"/>
              <a:gd name="connsiteX8165" fmla="*/ 8847123 w 9706874"/>
              <a:gd name="connsiteY8165" fmla="*/ 1665895 h 3735869"/>
              <a:gd name="connsiteX8166" fmla="*/ 8844350 w 9706874"/>
              <a:gd name="connsiteY8166" fmla="*/ 1659844 h 3735869"/>
              <a:gd name="connsiteX8167" fmla="*/ 8845351 w 9706874"/>
              <a:gd name="connsiteY8167" fmla="*/ 1657661 h 3735869"/>
              <a:gd name="connsiteX8168" fmla="*/ 8841746 w 9706874"/>
              <a:gd name="connsiteY8168" fmla="*/ 1657142 h 3735869"/>
              <a:gd name="connsiteX8169" fmla="*/ 8837429 w 9706874"/>
              <a:gd name="connsiteY8169" fmla="*/ 1658052 h 3735869"/>
              <a:gd name="connsiteX8170" fmla="*/ 8861347 w 9706874"/>
              <a:gd name="connsiteY8170" fmla="*/ 1679918 h 3735869"/>
              <a:gd name="connsiteX8171" fmla="*/ 8890585 w 9706874"/>
              <a:gd name="connsiteY8171" fmla="*/ 1701384 h 3735869"/>
              <a:gd name="connsiteX8172" fmla="*/ 8853376 w 9706874"/>
              <a:gd name="connsiteY8172" fmla="*/ 1684374 h 3735869"/>
              <a:gd name="connsiteX8173" fmla="*/ 8800660 w 9706874"/>
              <a:gd name="connsiteY8173" fmla="*/ 1658051 h 3735869"/>
              <a:gd name="connsiteX8174" fmla="*/ 8795347 w 9706874"/>
              <a:gd name="connsiteY8174" fmla="*/ 1628890 h 3735869"/>
              <a:gd name="connsiteX8175" fmla="*/ 8779402 w 9706874"/>
              <a:gd name="connsiteY8175" fmla="*/ 1609451 h 3735869"/>
              <a:gd name="connsiteX8176" fmla="*/ 8762594 w 9706874"/>
              <a:gd name="connsiteY8176" fmla="*/ 1601610 h 3735869"/>
              <a:gd name="connsiteX8177" fmla="*/ 8764706 w 9706874"/>
              <a:gd name="connsiteY8177" fmla="*/ 1608926 h 3735869"/>
              <a:gd name="connsiteX8178" fmla="*/ 8748670 w 9706874"/>
              <a:gd name="connsiteY8178" fmla="*/ 1604291 h 3735869"/>
              <a:gd name="connsiteX8179" fmla="*/ 8757118 w 9706874"/>
              <a:gd name="connsiteY8179" fmla="*/ 1599054 h 3735869"/>
              <a:gd name="connsiteX8180" fmla="*/ 8750220 w 9706874"/>
              <a:gd name="connsiteY8180" fmla="*/ 1595834 h 3735869"/>
              <a:gd name="connsiteX8181" fmla="*/ 8745587 w 9706874"/>
              <a:gd name="connsiteY8181" fmla="*/ 1594185 h 3735869"/>
              <a:gd name="connsiteX8182" fmla="*/ 8740856 w 9706874"/>
              <a:gd name="connsiteY8182" fmla="*/ 1597509 h 3735869"/>
              <a:gd name="connsiteX8183" fmla="*/ 8717189 w 9706874"/>
              <a:gd name="connsiteY8183" fmla="*/ 1587599 h 3735869"/>
              <a:gd name="connsiteX8184" fmla="*/ 8675115 w 9706874"/>
              <a:gd name="connsiteY8184" fmla="*/ 1569007 h 3735869"/>
              <a:gd name="connsiteX8185" fmla="*/ 8663758 w 9706874"/>
              <a:gd name="connsiteY8185" fmla="*/ 1563612 h 3735869"/>
              <a:gd name="connsiteX8186" fmla="*/ 8657585 w 9706874"/>
              <a:gd name="connsiteY8186" fmla="*/ 1561260 h 3735869"/>
              <a:gd name="connsiteX8187" fmla="*/ 8652916 w 9706874"/>
              <a:gd name="connsiteY8187" fmla="*/ 1558462 h 3735869"/>
              <a:gd name="connsiteX8188" fmla="*/ 8591317 w 9706874"/>
              <a:gd name="connsiteY8188" fmla="*/ 1529207 h 3735869"/>
              <a:gd name="connsiteX8189" fmla="*/ 8583942 w 9706874"/>
              <a:gd name="connsiteY8189" fmla="*/ 1529875 h 3735869"/>
              <a:gd name="connsiteX8190" fmla="*/ 8576093 w 9706874"/>
              <a:gd name="connsiteY8190" fmla="*/ 1527166 h 3735869"/>
              <a:gd name="connsiteX8191" fmla="*/ 8574564 w 9706874"/>
              <a:gd name="connsiteY8191" fmla="*/ 1521438 h 3735869"/>
              <a:gd name="connsiteX8192" fmla="*/ 8396029 w 9706874"/>
              <a:gd name="connsiteY8192" fmla="*/ 1440620 h 3735869"/>
              <a:gd name="connsiteX8193" fmla="*/ 8335259 w 9706874"/>
              <a:gd name="connsiteY8193" fmla="*/ 1414248 h 3735869"/>
              <a:gd name="connsiteX8194" fmla="*/ 8261131 w 9706874"/>
              <a:gd name="connsiteY8194" fmla="*/ 1384688 h 3735869"/>
              <a:gd name="connsiteX8195" fmla="*/ 8252715 w 9706874"/>
              <a:gd name="connsiteY8195" fmla="*/ 1381396 h 3735869"/>
              <a:gd name="connsiteX8196" fmla="*/ 8206233 w 9706874"/>
              <a:gd name="connsiteY8196" fmla="*/ 1368126 h 3735869"/>
              <a:gd name="connsiteX8197" fmla="*/ 8199084 w 9706874"/>
              <a:gd name="connsiteY8197" fmla="*/ 1366745 h 3735869"/>
              <a:gd name="connsiteX8198" fmla="*/ 8198237 w 9706874"/>
              <a:gd name="connsiteY8198" fmla="*/ 1369052 h 3735869"/>
              <a:gd name="connsiteX8199" fmla="*/ 8193610 w 9706874"/>
              <a:gd name="connsiteY8199" fmla="*/ 1371170 h 3735869"/>
              <a:gd name="connsiteX8200" fmla="*/ 8194757 w 9706874"/>
              <a:gd name="connsiteY8200" fmla="*/ 1365911 h 3735869"/>
              <a:gd name="connsiteX8201" fmla="*/ 8184201 w 9706874"/>
              <a:gd name="connsiteY8201" fmla="*/ 1363874 h 3735869"/>
              <a:gd name="connsiteX8202" fmla="*/ 8161820 w 9706874"/>
              <a:gd name="connsiteY8202" fmla="*/ 1355975 h 3735869"/>
              <a:gd name="connsiteX8203" fmla="*/ 8149550 w 9706874"/>
              <a:gd name="connsiteY8203" fmla="*/ 1342965 h 3735869"/>
              <a:gd name="connsiteX8204" fmla="*/ 8146455 w 9706874"/>
              <a:gd name="connsiteY8204" fmla="*/ 1338912 h 3735869"/>
              <a:gd name="connsiteX8205" fmla="*/ 8128685 w 9706874"/>
              <a:gd name="connsiteY8205" fmla="*/ 1331637 h 3735869"/>
              <a:gd name="connsiteX8206" fmla="*/ 8127056 w 9706874"/>
              <a:gd name="connsiteY8206" fmla="*/ 1330882 h 3735869"/>
              <a:gd name="connsiteX8207" fmla="*/ 8116944 w 9706874"/>
              <a:gd name="connsiteY8207" fmla="*/ 1339370 h 3735869"/>
              <a:gd name="connsiteX8208" fmla="*/ 8041854 w 9706874"/>
              <a:gd name="connsiteY8208" fmla="*/ 1313552 h 3735869"/>
              <a:gd name="connsiteX8209" fmla="*/ 8030489 w 9706874"/>
              <a:gd name="connsiteY8209" fmla="*/ 1308950 h 3735869"/>
              <a:gd name="connsiteX8210" fmla="*/ 8007311 w 9706874"/>
              <a:gd name="connsiteY8210" fmla="*/ 1312198 h 3735869"/>
              <a:gd name="connsiteX8211" fmla="*/ 8181841 w 9706874"/>
              <a:gd name="connsiteY8211" fmla="*/ 1382260 h 3735869"/>
              <a:gd name="connsiteX8212" fmla="*/ 8261132 w 9706874"/>
              <a:gd name="connsiteY8212" fmla="*/ 1418710 h 3735869"/>
              <a:gd name="connsiteX8213" fmla="*/ 8277078 w 9706874"/>
              <a:gd name="connsiteY8213" fmla="*/ 1430857 h 3735869"/>
              <a:gd name="connsiteX8214" fmla="*/ 8261131 w 9706874"/>
              <a:gd name="connsiteY8214" fmla="*/ 1450296 h 3735869"/>
              <a:gd name="connsiteX8215" fmla="*/ 8285053 w 9706874"/>
              <a:gd name="connsiteY8215" fmla="*/ 1459609 h 3735869"/>
              <a:gd name="connsiteX8216" fmla="*/ 8287709 w 9706874"/>
              <a:gd name="connsiteY8216" fmla="*/ 1438147 h 3735869"/>
              <a:gd name="connsiteX8217" fmla="*/ 8308529 w 9706874"/>
              <a:gd name="connsiteY8217" fmla="*/ 1433287 h 3735869"/>
              <a:gd name="connsiteX8218" fmla="*/ 8306868 w 9706874"/>
              <a:gd name="connsiteY8218" fmla="*/ 1449840 h 3735869"/>
              <a:gd name="connsiteX8219" fmla="*/ 8307307 w 9706874"/>
              <a:gd name="connsiteY8219" fmla="*/ 1450119 h 3735869"/>
              <a:gd name="connsiteX8220" fmla="*/ 8309738 w 9706874"/>
              <a:gd name="connsiteY8220" fmla="*/ 1444809 h 3735869"/>
              <a:gd name="connsiteX8221" fmla="*/ 8310713 w 9706874"/>
              <a:gd name="connsiteY8221" fmla="*/ 1450858 h 3735869"/>
              <a:gd name="connsiteX8222" fmla="*/ 8310508 w 9706874"/>
              <a:gd name="connsiteY8222" fmla="*/ 1452134 h 3735869"/>
              <a:gd name="connsiteX8223" fmla="*/ 8319159 w 9706874"/>
              <a:gd name="connsiteY8223" fmla="*/ 1457586 h 3735869"/>
              <a:gd name="connsiteX8224" fmla="*/ 8335108 w 9706874"/>
              <a:gd name="connsiteY8224" fmla="*/ 1452726 h 3735869"/>
              <a:gd name="connsiteX8225" fmla="*/ 8353711 w 9706874"/>
              <a:gd name="connsiteY8225" fmla="*/ 1457584 h 3735869"/>
              <a:gd name="connsiteX8226" fmla="*/ 8332450 w 9706874"/>
              <a:gd name="connsiteY8226" fmla="*/ 1479054 h 3735869"/>
              <a:gd name="connsiteX8227" fmla="*/ 8361685 w 9706874"/>
              <a:gd name="connsiteY8227" fmla="*/ 1503347 h 3735869"/>
              <a:gd name="connsiteX8228" fmla="*/ 8329792 w 9706874"/>
              <a:gd name="connsiteY8228" fmla="*/ 1496058 h 3735869"/>
              <a:gd name="connsiteX8229" fmla="*/ 8293025 w 9706874"/>
              <a:gd name="connsiteY8229" fmla="*/ 1479053 h 3735869"/>
              <a:gd name="connsiteX8230" fmla="*/ 8211076 w 9706874"/>
              <a:gd name="connsiteY8230" fmla="*/ 1440575 h 3735869"/>
              <a:gd name="connsiteX8231" fmla="*/ 8141975 w 9706874"/>
              <a:gd name="connsiteY8231" fmla="*/ 1406557 h 3735869"/>
              <a:gd name="connsiteX8232" fmla="*/ 8065342 w 9706874"/>
              <a:gd name="connsiteY8232" fmla="*/ 1384689 h 3735869"/>
              <a:gd name="connsiteX8233" fmla="*/ 7826997 w 9706874"/>
              <a:gd name="connsiteY8233" fmla="*/ 1315025 h 3735869"/>
              <a:gd name="connsiteX8234" fmla="*/ 7827753 w 9706874"/>
              <a:gd name="connsiteY8234" fmla="*/ 1316546 h 3735869"/>
              <a:gd name="connsiteX8235" fmla="*/ 7816595 w 9706874"/>
              <a:gd name="connsiteY8235" fmla="*/ 1322308 h 3735869"/>
              <a:gd name="connsiteX8236" fmla="*/ 7799864 w 9706874"/>
              <a:gd name="connsiteY8236" fmla="*/ 1332016 h 3735869"/>
              <a:gd name="connsiteX8237" fmla="*/ 7852387 w 9706874"/>
              <a:gd name="connsiteY8237" fmla="*/ 1351426 h 3735869"/>
              <a:gd name="connsiteX8238" fmla="*/ 7908166 w 9706874"/>
              <a:gd name="connsiteY8238" fmla="*/ 1370434 h 3735869"/>
              <a:gd name="connsiteX8239" fmla="*/ 7926598 w 9706874"/>
              <a:gd name="connsiteY8239" fmla="*/ 1393978 h 3735869"/>
              <a:gd name="connsiteX8240" fmla="*/ 7927215 w 9706874"/>
              <a:gd name="connsiteY8240" fmla="*/ 1402612 h 3735869"/>
              <a:gd name="connsiteX8241" fmla="*/ 7943331 w 9706874"/>
              <a:gd name="connsiteY8241" fmla="*/ 1404849 h 3735869"/>
              <a:gd name="connsiteX8242" fmla="*/ 7964561 w 9706874"/>
              <a:gd name="connsiteY8242" fmla="*/ 1412587 h 3735869"/>
              <a:gd name="connsiteX8243" fmla="*/ 7966679 w 9706874"/>
              <a:gd name="connsiteY8243" fmla="*/ 1410268 h 3735869"/>
              <a:gd name="connsiteX8244" fmla="*/ 7977595 w 9706874"/>
              <a:gd name="connsiteY8244" fmla="*/ 1389644 h 3735869"/>
              <a:gd name="connsiteX8245" fmla="*/ 7977596 w 9706874"/>
              <a:gd name="connsiteY8245" fmla="*/ 1417338 h 3735869"/>
              <a:gd name="connsiteX8246" fmla="*/ 7983207 w 9706874"/>
              <a:gd name="connsiteY8246" fmla="*/ 1419384 h 3735869"/>
              <a:gd name="connsiteX8247" fmla="*/ 7985218 w 9706874"/>
              <a:gd name="connsiteY8247" fmla="*/ 1413272 h 3735869"/>
              <a:gd name="connsiteX8248" fmla="*/ 7988686 w 9706874"/>
              <a:gd name="connsiteY8248" fmla="*/ 1392089 h 3735869"/>
              <a:gd name="connsiteX8249" fmla="*/ 8008094 w 9706874"/>
              <a:gd name="connsiteY8249" fmla="*/ 1406753 h 3735869"/>
              <a:gd name="connsiteX8250" fmla="*/ 7999776 w 9706874"/>
              <a:gd name="connsiteY8250" fmla="*/ 1421420 h 3735869"/>
              <a:gd name="connsiteX8251" fmla="*/ 7998779 w 9706874"/>
              <a:gd name="connsiteY8251" fmla="*/ 1426655 h 3735869"/>
              <a:gd name="connsiteX8252" fmla="*/ 8015714 w 9706874"/>
              <a:gd name="connsiteY8252" fmla="*/ 1435411 h 3735869"/>
              <a:gd name="connsiteX8253" fmla="*/ 8017175 w 9706874"/>
              <a:gd name="connsiteY8253" fmla="*/ 1435411 h 3735869"/>
              <a:gd name="connsiteX8254" fmla="*/ 8017177 w 9706874"/>
              <a:gd name="connsiteY8254" fmla="*/ 1402150 h 3735869"/>
              <a:gd name="connsiteX8255" fmla="*/ 8047633 w 9706874"/>
              <a:gd name="connsiteY8255" fmla="*/ 1414171 h 3735869"/>
              <a:gd name="connsiteX8256" fmla="*/ 8058877 w 9706874"/>
              <a:gd name="connsiteY8256" fmla="*/ 1435411 h 3735869"/>
              <a:gd name="connsiteX8257" fmla="*/ 8067312 w 9706874"/>
              <a:gd name="connsiteY8257" fmla="*/ 1416576 h 3735869"/>
              <a:gd name="connsiteX8258" fmla="*/ 8078907 w 9706874"/>
              <a:gd name="connsiteY8258" fmla="*/ 1440270 h 3735869"/>
              <a:gd name="connsiteX8259" fmla="*/ 8090122 w 9706874"/>
              <a:gd name="connsiteY8259" fmla="*/ 1459904 h 3735869"/>
              <a:gd name="connsiteX8260" fmla="*/ 8092106 w 9706874"/>
              <a:gd name="connsiteY8260" fmla="*/ 1453947 h 3735869"/>
              <a:gd name="connsiteX8261" fmla="*/ 8094711 w 9706874"/>
              <a:gd name="connsiteY8261" fmla="*/ 1460898 h 3735869"/>
              <a:gd name="connsiteX8262" fmla="*/ 8091893 w 9706874"/>
              <a:gd name="connsiteY8262" fmla="*/ 1463006 h 3735869"/>
              <a:gd name="connsiteX8263" fmla="*/ 8092611 w 9706874"/>
              <a:gd name="connsiteY8263" fmla="*/ 1464263 h 3735869"/>
              <a:gd name="connsiteX8264" fmla="*/ 8060699 w 9706874"/>
              <a:gd name="connsiteY8264" fmla="*/ 1458674 h 3735869"/>
              <a:gd name="connsiteX8265" fmla="*/ 8074000 w 9706874"/>
              <a:gd name="connsiteY8265" fmla="*/ 1465551 h 3735869"/>
              <a:gd name="connsiteX8266" fmla="*/ 8050505 w 9706874"/>
              <a:gd name="connsiteY8266" fmla="*/ 1477621 h 3735869"/>
              <a:gd name="connsiteX8267" fmla="*/ 8015923 w 9706874"/>
              <a:gd name="connsiteY8267" fmla="*/ 1470378 h 3735869"/>
              <a:gd name="connsiteX8268" fmla="*/ 7997305 w 9706874"/>
              <a:gd name="connsiteY8268" fmla="*/ 1453483 h 3735869"/>
              <a:gd name="connsiteX8269" fmla="*/ 7973366 w 9706874"/>
              <a:gd name="connsiteY8269" fmla="*/ 1456298 h 3735869"/>
              <a:gd name="connsiteX8270" fmla="*/ 7981343 w 9706874"/>
              <a:gd name="connsiteY8270" fmla="*/ 1439403 h 3735869"/>
              <a:gd name="connsiteX8271" fmla="*/ 7970705 w 9706874"/>
              <a:gd name="connsiteY8271" fmla="*/ 1449058 h 3735869"/>
              <a:gd name="connsiteX8272" fmla="*/ 7966950 w 9706874"/>
              <a:gd name="connsiteY8272" fmla="*/ 1435632 h 3735869"/>
              <a:gd name="connsiteX8273" fmla="*/ 7960323 w 9706874"/>
              <a:gd name="connsiteY8273" fmla="*/ 1426780 h 3735869"/>
              <a:gd name="connsiteX8274" fmla="*/ 7928152 w 9706874"/>
              <a:gd name="connsiteY8274" fmla="*/ 1418976 h 3735869"/>
              <a:gd name="connsiteX8275" fmla="*/ 7935227 w 9706874"/>
              <a:gd name="connsiteY8275" fmla="*/ 1413094 h 3735869"/>
              <a:gd name="connsiteX8276" fmla="*/ 7936476 w 9706874"/>
              <a:gd name="connsiteY8276" fmla="*/ 1413244 h 3735869"/>
              <a:gd name="connsiteX8277" fmla="*/ 7926696 w 9706874"/>
              <a:gd name="connsiteY8277" fmla="*/ 1409589 h 3735869"/>
              <a:gd name="connsiteX8278" fmla="*/ 7912612 w 9706874"/>
              <a:gd name="connsiteY8278" fmla="*/ 1414300 h 3735869"/>
              <a:gd name="connsiteX8279" fmla="*/ 7897009 w 9706874"/>
              <a:gd name="connsiteY8279" fmla="*/ 1413200 h 3735869"/>
              <a:gd name="connsiteX8280" fmla="*/ 7872355 w 9706874"/>
              <a:gd name="connsiteY8280" fmla="*/ 1406133 h 3735869"/>
              <a:gd name="connsiteX8281" fmla="*/ 7870966 w 9706874"/>
              <a:gd name="connsiteY8281" fmla="*/ 1413404 h 3735869"/>
              <a:gd name="connsiteX8282" fmla="*/ 7865412 w 9706874"/>
              <a:gd name="connsiteY8282" fmla="*/ 1415824 h 3735869"/>
              <a:gd name="connsiteX8283" fmla="*/ 7867262 w 9706874"/>
              <a:gd name="connsiteY8283" fmla="*/ 1406144 h 3735869"/>
              <a:gd name="connsiteX8284" fmla="*/ 7869303 w 9706874"/>
              <a:gd name="connsiteY8284" fmla="*/ 1405257 h 3735869"/>
              <a:gd name="connsiteX8285" fmla="*/ 7866333 w 9706874"/>
              <a:gd name="connsiteY8285" fmla="*/ 1404404 h 3735869"/>
              <a:gd name="connsiteX8286" fmla="*/ 7788708 w 9706874"/>
              <a:gd name="connsiteY8286" fmla="*/ 1401979 h 3735869"/>
              <a:gd name="connsiteX8287" fmla="*/ 7788708 w 9706874"/>
              <a:gd name="connsiteY8287" fmla="*/ 1377713 h 3735869"/>
              <a:gd name="connsiteX8288" fmla="*/ 7755704 w 9706874"/>
              <a:gd name="connsiteY8288" fmla="*/ 1389848 h 3735869"/>
              <a:gd name="connsiteX8289" fmla="*/ 7756187 w 9706874"/>
              <a:gd name="connsiteY8289" fmla="*/ 1370855 h 3735869"/>
              <a:gd name="connsiteX8290" fmla="*/ 7724756 w 9706874"/>
              <a:gd name="connsiteY8290" fmla="*/ 1364037 h 3735869"/>
              <a:gd name="connsiteX8291" fmla="*/ 7757612 w 9706874"/>
              <a:gd name="connsiteY8291" fmla="*/ 1348945 h 3735869"/>
              <a:gd name="connsiteX8292" fmla="*/ 7768821 w 9706874"/>
              <a:gd name="connsiteY8292" fmla="*/ 1349053 h 3735869"/>
              <a:gd name="connsiteX8293" fmla="*/ 7769186 w 9706874"/>
              <a:gd name="connsiteY8293" fmla="*/ 1348595 h 3735869"/>
              <a:gd name="connsiteX8294" fmla="*/ 7788708 w 9706874"/>
              <a:gd name="connsiteY8294" fmla="*/ 1310176 h 3735869"/>
              <a:gd name="connsiteX8295" fmla="*/ 7792583 w 9706874"/>
              <a:gd name="connsiteY8295" fmla="*/ 1304968 h 3735869"/>
              <a:gd name="connsiteX8296" fmla="*/ 7718941 w 9706874"/>
              <a:gd name="connsiteY8296" fmla="*/ 1283444 h 3735869"/>
              <a:gd name="connsiteX8297" fmla="*/ 7652801 w 9706874"/>
              <a:gd name="connsiteY8297" fmla="*/ 1264507 h 3735869"/>
              <a:gd name="connsiteX8298" fmla="*/ 7655695 w 9706874"/>
              <a:gd name="connsiteY8298" fmla="*/ 1266148 h 3735869"/>
              <a:gd name="connsiteX8299" fmla="*/ 7657649 w 9706874"/>
              <a:gd name="connsiteY8299" fmla="*/ 1274924 h 3735869"/>
              <a:gd name="connsiteX8300" fmla="*/ 7651788 w 9706874"/>
              <a:gd name="connsiteY8300" fmla="*/ 1272353 h 3735869"/>
              <a:gd name="connsiteX8301" fmla="*/ 7650017 w 9706874"/>
              <a:gd name="connsiteY8301" fmla="*/ 1263709 h 3735869"/>
              <a:gd name="connsiteX8302" fmla="*/ 7602783 w 9706874"/>
              <a:gd name="connsiteY8302" fmla="*/ 1250184 h 3735869"/>
              <a:gd name="connsiteX8303" fmla="*/ 7600357 w 9706874"/>
              <a:gd name="connsiteY8303" fmla="*/ 1253463 h 3735869"/>
              <a:gd name="connsiteX8304" fmla="*/ 7600675 w 9706874"/>
              <a:gd name="connsiteY8304" fmla="*/ 1249581 h 3735869"/>
              <a:gd name="connsiteX8305" fmla="*/ 7563185 w 9706874"/>
              <a:gd name="connsiteY8305" fmla="*/ 1238846 h 3735869"/>
              <a:gd name="connsiteX8306" fmla="*/ 7438768 w 9706874"/>
              <a:gd name="connsiteY8306" fmla="*/ 1204991 h 3735869"/>
              <a:gd name="connsiteX8307" fmla="*/ 7427817 w 9706874"/>
              <a:gd name="connsiteY8307" fmla="*/ 1206969 h 3735869"/>
              <a:gd name="connsiteX8308" fmla="*/ 7410689 w 9706874"/>
              <a:gd name="connsiteY8308" fmla="*/ 1206351 h 3735869"/>
              <a:gd name="connsiteX8309" fmla="*/ 7414131 w 9706874"/>
              <a:gd name="connsiteY8309" fmla="*/ 1198288 h 3735869"/>
              <a:gd name="connsiteX8310" fmla="*/ 7407093 w 9706874"/>
              <a:gd name="connsiteY8310" fmla="*/ 1196374 h 3735869"/>
              <a:gd name="connsiteX8311" fmla="*/ 7392132 w 9706874"/>
              <a:gd name="connsiteY8311" fmla="*/ 1192579 h 3735869"/>
              <a:gd name="connsiteX8312" fmla="*/ 7382799 w 9706874"/>
              <a:gd name="connsiteY8312" fmla="*/ 1199261 h 3735869"/>
              <a:gd name="connsiteX8313" fmla="*/ 7363585 w 9706874"/>
              <a:gd name="connsiteY8313" fmla="*/ 1201013 h 3735869"/>
              <a:gd name="connsiteX8314" fmla="*/ 7358696 w 9706874"/>
              <a:gd name="connsiteY8314" fmla="*/ 1189503 h 3735869"/>
              <a:gd name="connsiteX8315" fmla="*/ 7352063 w 9706874"/>
              <a:gd name="connsiteY8315" fmla="*/ 1182415 h 3735869"/>
              <a:gd name="connsiteX8316" fmla="*/ 7313396 w 9706874"/>
              <a:gd name="connsiteY8316" fmla="*/ 1172606 h 3735869"/>
              <a:gd name="connsiteX8317" fmla="*/ 7313282 w 9706874"/>
              <a:gd name="connsiteY8317" fmla="*/ 1172588 h 3735869"/>
              <a:gd name="connsiteX8318" fmla="*/ 7313079 w 9706874"/>
              <a:gd name="connsiteY8318" fmla="*/ 1172526 h 3735869"/>
              <a:gd name="connsiteX8319" fmla="*/ 7257090 w 9706874"/>
              <a:gd name="connsiteY8319" fmla="*/ 1158322 h 3735869"/>
              <a:gd name="connsiteX8320" fmla="*/ 7256067 w 9706874"/>
              <a:gd name="connsiteY8320" fmla="*/ 1158793 h 3735869"/>
              <a:gd name="connsiteX8321" fmla="*/ 7256235 w 9706874"/>
              <a:gd name="connsiteY8321" fmla="*/ 1158105 h 3735869"/>
              <a:gd name="connsiteX8322" fmla="*/ 7253829 w 9706874"/>
              <a:gd name="connsiteY8322" fmla="*/ 1157495 h 3735869"/>
              <a:gd name="connsiteX8323" fmla="*/ 7240738 w 9706874"/>
              <a:gd name="connsiteY8323" fmla="*/ 1154751 h 3735869"/>
              <a:gd name="connsiteX8324" fmla="*/ 7243234 w 9706874"/>
              <a:gd name="connsiteY8324" fmla="*/ 1158818 h 3735869"/>
              <a:gd name="connsiteX8325" fmla="*/ 7229269 w 9706874"/>
              <a:gd name="connsiteY8325" fmla="*/ 1153977 h 3735869"/>
              <a:gd name="connsiteX8326" fmla="*/ 7231277 w 9706874"/>
              <a:gd name="connsiteY8326" fmla="*/ 1152767 h 3735869"/>
              <a:gd name="connsiteX8327" fmla="*/ 7215678 w 9706874"/>
              <a:gd name="connsiteY8327" fmla="*/ 1149496 h 3735869"/>
              <a:gd name="connsiteX8328" fmla="*/ 7179853 w 9706874"/>
              <a:gd name="connsiteY8328" fmla="*/ 1136031 h 3735869"/>
              <a:gd name="connsiteX8329" fmla="*/ 7118725 w 9706874"/>
              <a:gd name="connsiteY8329" fmla="*/ 1116592 h 3735869"/>
              <a:gd name="connsiteX8330" fmla="*/ 7055381 w 9706874"/>
              <a:gd name="connsiteY8330" fmla="*/ 1109303 h 3735869"/>
              <a:gd name="connsiteX8331" fmla="*/ 7021051 w 9706874"/>
              <a:gd name="connsiteY8331" fmla="*/ 1097760 h 3735869"/>
              <a:gd name="connsiteX8332" fmla="*/ 6989458 w 9706874"/>
              <a:gd name="connsiteY8332" fmla="*/ 1090493 h 3735869"/>
              <a:gd name="connsiteX8333" fmla="*/ 6991153 w 9706874"/>
              <a:gd name="connsiteY8333" fmla="*/ 1091102 h 3735869"/>
              <a:gd name="connsiteX8334" fmla="*/ 6993752 w 9706874"/>
              <a:gd name="connsiteY8334" fmla="*/ 1099873 h 3735869"/>
              <a:gd name="connsiteX8335" fmla="*/ 6984474 w 9706874"/>
              <a:gd name="connsiteY8335" fmla="*/ 1097454 h 3735869"/>
              <a:gd name="connsiteX8336" fmla="*/ 6982284 w 9706874"/>
              <a:gd name="connsiteY8336" fmla="*/ 1089288 h 3735869"/>
              <a:gd name="connsiteX8337" fmla="*/ 6914076 w 9706874"/>
              <a:gd name="connsiteY8337" fmla="*/ 1080448 h 3735869"/>
              <a:gd name="connsiteX8338" fmla="*/ 6841428 w 9706874"/>
              <a:gd name="connsiteY8338" fmla="*/ 1072856 h 3735869"/>
              <a:gd name="connsiteX8339" fmla="*/ 6776866 w 9706874"/>
              <a:gd name="connsiteY8339" fmla="*/ 1058732 h 3735869"/>
              <a:gd name="connsiteX8340" fmla="*/ 6759062 w 9706874"/>
              <a:gd name="connsiteY8340" fmla="*/ 1057900 h 3735869"/>
              <a:gd name="connsiteX8341" fmla="*/ 6760831 w 9706874"/>
              <a:gd name="connsiteY8341" fmla="*/ 1065849 h 3735869"/>
              <a:gd name="connsiteX8342" fmla="*/ 6788272 w 9706874"/>
              <a:gd name="connsiteY8342" fmla="*/ 1067995 h 3735869"/>
              <a:gd name="connsiteX8343" fmla="*/ 6798362 w 9706874"/>
              <a:gd name="connsiteY8343" fmla="*/ 1071838 h 3735869"/>
              <a:gd name="connsiteX8344" fmla="*/ 6796818 w 9706874"/>
              <a:gd name="connsiteY8344" fmla="*/ 1067148 h 3735869"/>
              <a:gd name="connsiteX8345" fmla="*/ 6804222 w 9706874"/>
              <a:gd name="connsiteY8345" fmla="*/ 1067149 h 3735869"/>
              <a:gd name="connsiteX8346" fmla="*/ 6800579 w 9706874"/>
              <a:gd name="connsiteY8346" fmla="*/ 1072683 h 3735869"/>
              <a:gd name="connsiteX8347" fmla="*/ 6816179 w 9706874"/>
              <a:gd name="connsiteY8347" fmla="*/ 1078626 h 3735869"/>
              <a:gd name="connsiteX8348" fmla="*/ 6844088 w 9706874"/>
              <a:gd name="connsiteY8348" fmla="*/ 1087434 h 3735869"/>
              <a:gd name="connsiteX8349" fmla="*/ 6976090 w 9706874"/>
              <a:gd name="connsiteY8349" fmla="*/ 1119021 h 3735869"/>
              <a:gd name="connsiteX8350" fmla="*/ 7237881 w 9706874"/>
              <a:gd name="connsiteY8350" fmla="*/ 1186653 h 3735869"/>
              <a:gd name="connsiteX8351" fmla="*/ 7242699 w 9706874"/>
              <a:gd name="connsiteY8351" fmla="*/ 1187957 h 3735869"/>
              <a:gd name="connsiteX8352" fmla="*/ 7243596 w 9706874"/>
              <a:gd name="connsiteY8352" fmla="*/ 1188115 h 3735869"/>
              <a:gd name="connsiteX8353" fmla="*/ 7243517 w 9706874"/>
              <a:gd name="connsiteY8353" fmla="*/ 1188178 h 3735869"/>
              <a:gd name="connsiteX8354" fmla="*/ 7273858 w 9706874"/>
              <a:gd name="connsiteY8354" fmla="*/ 1196381 h 3735869"/>
              <a:gd name="connsiteX8355" fmla="*/ 7302330 w 9706874"/>
              <a:gd name="connsiteY8355" fmla="*/ 1199938 h 3735869"/>
              <a:gd name="connsiteX8356" fmla="*/ 7300872 w 9706874"/>
              <a:gd name="connsiteY8356" fmla="*/ 1203685 h 3735869"/>
              <a:gd name="connsiteX8357" fmla="*/ 7340735 w 9706874"/>
              <a:gd name="connsiteY8357" fmla="*/ 1214462 h 3735869"/>
              <a:gd name="connsiteX8358" fmla="*/ 7345578 w 9706874"/>
              <a:gd name="connsiteY8358" fmla="*/ 1210693 h 3735869"/>
              <a:gd name="connsiteX8359" fmla="*/ 7354689 w 9706874"/>
              <a:gd name="connsiteY8359" fmla="*/ 1208004 h 3735869"/>
              <a:gd name="connsiteX8360" fmla="*/ 7360761 w 9706874"/>
              <a:gd name="connsiteY8360" fmla="*/ 1210830 h 3735869"/>
              <a:gd name="connsiteX8361" fmla="*/ 7348616 w 9706874"/>
              <a:gd name="connsiteY8361" fmla="*/ 1215173 h 3735869"/>
              <a:gd name="connsiteX8362" fmla="*/ 7345690 w 9706874"/>
              <a:gd name="connsiteY8362" fmla="*/ 1215801 h 3735869"/>
              <a:gd name="connsiteX8363" fmla="*/ 7412228 w 9706874"/>
              <a:gd name="connsiteY8363" fmla="*/ 1233791 h 3735869"/>
              <a:gd name="connsiteX8364" fmla="*/ 7415082 w 9706874"/>
              <a:gd name="connsiteY8364" fmla="*/ 1229075 h 3735869"/>
              <a:gd name="connsiteX8365" fmla="*/ 7422639 w 9706874"/>
              <a:gd name="connsiteY8365" fmla="*/ 1227518 h 3735869"/>
              <a:gd name="connsiteX8366" fmla="*/ 7438803 w 9706874"/>
              <a:gd name="connsiteY8366" fmla="*/ 1231467 h 3735869"/>
              <a:gd name="connsiteX8367" fmla="*/ 7491748 w 9706874"/>
              <a:gd name="connsiteY8367" fmla="*/ 1241191 h 3735869"/>
              <a:gd name="connsiteX8368" fmla="*/ 7494634 w 9706874"/>
              <a:gd name="connsiteY8368" fmla="*/ 1256071 h 3735869"/>
              <a:gd name="connsiteX8369" fmla="*/ 7497017 w 9706874"/>
              <a:gd name="connsiteY8369" fmla="*/ 1256715 h 3735869"/>
              <a:gd name="connsiteX8370" fmla="*/ 7517898 w 9706874"/>
              <a:gd name="connsiteY8370" fmla="*/ 1262367 h 3735869"/>
              <a:gd name="connsiteX8371" fmla="*/ 7519845 w 9706874"/>
              <a:gd name="connsiteY8371" fmla="*/ 1254355 h 3735869"/>
              <a:gd name="connsiteX8372" fmla="*/ 7525705 w 9706874"/>
              <a:gd name="connsiteY8372" fmla="*/ 1252105 h 3735869"/>
              <a:gd name="connsiteX8373" fmla="*/ 7522775 w 9706874"/>
              <a:gd name="connsiteY8373" fmla="*/ 1260142 h 3735869"/>
              <a:gd name="connsiteX8374" fmla="*/ 7517927 w 9706874"/>
              <a:gd name="connsiteY8374" fmla="*/ 1262375 h 3735869"/>
              <a:gd name="connsiteX8375" fmla="*/ 7537276 w 9706874"/>
              <a:gd name="connsiteY8375" fmla="*/ 1267612 h 3735869"/>
              <a:gd name="connsiteX8376" fmla="*/ 7539268 w 9706874"/>
              <a:gd name="connsiteY8376" fmla="*/ 1262600 h 3735869"/>
              <a:gd name="connsiteX8377" fmla="*/ 7550629 w 9706874"/>
              <a:gd name="connsiteY8377" fmla="*/ 1259529 h 3735869"/>
              <a:gd name="connsiteX8378" fmla="*/ 7573096 w 9706874"/>
              <a:gd name="connsiteY8378" fmla="*/ 1262599 h 3735869"/>
              <a:gd name="connsiteX8379" fmla="*/ 7568212 w 9706874"/>
              <a:gd name="connsiteY8379" fmla="*/ 1275743 h 3735869"/>
              <a:gd name="connsiteX8380" fmla="*/ 7567756 w 9706874"/>
              <a:gd name="connsiteY8380" fmla="*/ 1275862 h 3735869"/>
              <a:gd name="connsiteX8381" fmla="*/ 7592388 w 9706874"/>
              <a:gd name="connsiteY8381" fmla="*/ 1282530 h 3735869"/>
              <a:gd name="connsiteX8382" fmla="*/ 7590048 w 9706874"/>
              <a:gd name="connsiteY8382" fmla="*/ 1275327 h 3735869"/>
              <a:gd name="connsiteX8383" fmla="*/ 7624617 w 9706874"/>
              <a:gd name="connsiteY8383" fmla="*/ 1282412 h 3735869"/>
              <a:gd name="connsiteX8384" fmla="*/ 7615748 w 9706874"/>
              <a:gd name="connsiteY8384" fmla="*/ 1288852 h 3735869"/>
              <a:gd name="connsiteX8385" fmla="*/ 7623909 w 9706874"/>
              <a:gd name="connsiteY8385" fmla="*/ 1291062 h 3735869"/>
              <a:gd name="connsiteX8386" fmla="*/ 7625812 w 9706874"/>
              <a:gd name="connsiteY8386" fmla="*/ 1286045 h 3735869"/>
              <a:gd name="connsiteX8387" fmla="*/ 7694727 w 9706874"/>
              <a:gd name="connsiteY8387" fmla="*/ 1305579 h 3735869"/>
              <a:gd name="connsiteX8388" fmla="*/ 7691299 w 9706874"/>
              <a:gd name="connsiteY8388" fmla="*/ 1308046 h 3735869"/>
              <a:gd name="connsiteX8389" fmla="*/ 7698352 w 9706874"/>
              <a:gd name="connsiteY8389" fmla="*/ 1312388 h 3735869"/>
              <a:gd name="connsiteX8390" fmla="*/ 7698939 w 9706874"/>
              <a:gd name="connsiteY8390" fmla="*/ 1314363 h 3735869"/>
              <a:gd name="connsiteX8391" fmla="*/ 7702601 w 9706874"/>
              <a:gd name="connsiteY8391" fmla="*/ 1311050 h 3735869"/>
              <a:gd name="connsiteX8392" fmla="*/ 7713299 w 9706874"/>
              <a:gd name="connsiteY8392" fmla="*/ 1323148 h 3735869"/>
              <a:gd name="connsiteX8393" fmla="*/ 7699726 w 9706874"/>
              <a:gd name="connsiteY8393" fmla="*/ 1317010 h 3735869"/>
              <a:gd name="connsiteX8394" fmla="*/ 7701279 w 9706874"/>
              <a:gd name="connsiteY8394" fmla="*/ 1322223 h 3735869"/>
              <a:gd name="connsiteX8395" fmla="*/ 7700780 w 9706874"/>
              <a:gd name="connsiteY8395" fmla="*/ 1346218 h 3735869"/>
              <a:gd name="connsiteX8396" fmla="*/ 7710690 w 9706874"/>
              <a:gd name="connsiteY8396" fmla="*/ 1345306 h 3735869"/>
              <a:gd name="connsiteX8397" fmla="*/ 7711509 w 9706874"/>
              <a:gd name="connsiteY8397" fmla="*/ 1345396 h 3735869"/>
              <a:gd name="connsiteX8398" fmla="*/ 7714607 w 9706874"/>
              <a:gd name="connsiteY8398" fmla="*/ 1343882 h 3735869"/>
              <a:gd name="connsiteX8399" fmla="*/ 7729788 w 9706874"/>
              <a:gd name="connsiteY8399" fmla="*/ 1345150 h 3735869"/>
              <a:gd name="connsiteX8400" fmla="*/ 7727131 w 9706874"/>
              <a:gd name="connsiteY8400" fmla="*/ 1355039 h 3735869"/>
              <a:gd name="connsiteX8401" fmla="*/ 7721892 w 9706874"/>
              <a:gd name="connsiteY8401" fmla="*/ 1357599 h 3735869"/>
              <a:gd name="connsiteX8402" fmla="*/ 7721599 w 9706874"/>
              <a:gd name="connsiteY8402" fmla="*/ 1358364 h 3735869"/>
              <a:gd name="connsiteX8403" fmla="*/ 7719645 w 9706874"/>
              <a:gd name="connsiteY8403" fmla="*/ 1358105 h 3735869"/>
              <a:gd name="connsiteX8404" fmla="*/ 7705498 w 9706874"/>
              <a:gd name="connsiteY8404" fmla="*/ 1356921 h 3735869"/>
              <a:gd name="connsiteX8405" fmla="*/ 7705682 w 9706874"/>
              <a:gd name="connsiteY8405" fmla="*/ 1356239 h 3735869"/>
              <a:gd name="connsiteX8406" fmla="*/ 7696572 w 9706874"/>
              <a:gd name="connsiteY8406" fmla="*/ 1355025 h 3735869"/>
              <a:gd name="connsiteX8407" fmla="*/ 7696087 w 9706874"/>
              <a:gd name="connsiteY8407" fmla="*/ 1354853 h 3735869"/>
              <a:gd name="connsiteX8408" fmla="*/ 7696036 w 9706874"/>
              <a:gd name="connsiteY8408" fmla="*/ 1357086 h 3735869"/>
              <a:gd name="connsiteX8409" fmla="*/ 7413502 w 9706874"/>
              <a:gd name="connsiteY8409" fmla="*/ 1294277 h 3735869"/>
              <a:gd name="connsiteX8410" fmla="*/ 7416209 w 9706874"/>
              <a:gd name="connsiteY8410" fmla="*/ 1281498 h 3735869"/>
              <a:gd name="connsiteX8411" fmla="*/ 7386053 w 9706874"/>
              <a:gd name="connsiteY8411" fmla="*/ 1274585 h 3735869"/>
              <a:gd name="connsiteX8412" fmla="*/ 7382794 w 9706874"/>
              <a:gd name="connsiteY8412" fmla="*/ 1274122 h 3735869"/>
              <a:gd name="connsiteX8413" fmla="*/ 7381827 w 9706874"/>
              <a:gd name="connsiteY8413" fmla="*/ 1274950 h 3735869"/>
              <a:gd name="connsiteX8414" fmla="*/ 7381945 w 9706874"/>
              <a:gd name="connsiteY8414" fmla="*/ 1274002 h 3735869"/>
              <a:gd name="connsiteX8415" fmla="*/ 7313120 w 9706874"/>
              <a:gd name="connsiteY8415" fmla="*/ 1264222 h 3735869"/>
              <a:gd name="connsiteX8416" fmla="*/ 7302330 w 9706874"/>
              <a:gd name="connsiteY8416" fmla="*/ 1263539 h 3735869"/>
              <a:gd name="connsiteX8417" fmla="*/ 7265970 w 9706874"/>
              <a:gd name="connsiteY8417" fmla="*/ 1260483 h 3735869"/>
              <a:gd name="connsiteX8418" fmla="*/ 7243088 w 9706874"/>
              <a:gd name="connsiteY8418" fmla="*/ 1256248 h 3735869"/>
              <a:gd name="connsiteX8419" fmla="*/ 7242533 w 9706874"/>
              <a:gd name="connsiteY8419" fmla="*/ 1266132 h 3735869"/>
              <a:gd name="connsiteX8420" fmla="*/ 7237882 w 9706874"/>
              <a:gd name="connsiteY8420" fmla="*/ 1276155 h 3735869"/>
              <a:gd name="connsiteX8421" fmla="*/ 7230572 w 9706874"/>
              <a:gd name="connsiteY8421" fmla="*/ 1259753 h 3735869"/>
              <a:gd name="connsiteX8422" fmla="*/ 7224305 w 9706874"/>
              <a:gd name="connsiteY8422" fmla="*/ 1252673 h 3735869"/>
              <a:gd name="connsiteX8423" fmla="*/ 7161109 w 9706874"/>
              <a:gd name="connsiteY8423" fmla="*/ 1239787 h 3735869"/>
              <a:gd name="connsiteX8424" fmla="*/ 7124040 w 9706874"/>
              <a:gd name="connsiteY8424" fmla="*/ 1237275 h 3735869"/>
              <a:gd name="connsiteX8425" fmla="*/ 6986720 w 9706874"/>
              <a:gd name="connsiteY8425" fmla="*/ 1220674 h 3735869"/>
              <a:gd name="connsiteX8426" fmla="*/ 6706323 w 9706874"/>
              <a:gd name="connsiteY8426" fmla="*/ 1172075 h 3735869"/>
              <a:gd name="connsiteX8427" fmla="*/ 6666900 w 9706874"/>
              <a:gd name="connsiteY8427" fmla="*/ 1213384 h 3735869"/>
              <a:gd name="connsiteX8428" fmla="*/ 6743534 w 9706874"/>
              <a:gd name="connsiteY8428" fmla="*/ 1229987 h 3735869"/>
              <a:gd name="connsiteX8429" fmla="*/ 6770111 w 9706874"/>
              <a:gd name="connsiteY8429" fmla="*/ 1232418 h 3735869"/>
              <a:gd name="connsiteX8430" fmla="*/ 6780299 w 9706874"/>
              <a:gd name="connsiteY8430" fmla="*/ 1210953 h 3735869"/>
              <a:gd name="connsiteX8431" fmla="*/ 6844086 w 9706874"/>
              <a:gd name="connsiteY8431" fmla="*/ 1225533 h 3735869"/>
              <a:gd name="connsiteX8432" fmla="*/ 6880853 w 9706874"/>
              <a:gd name="connsiteY8432" fmla="*/ 1239706 h 3735869"/>
              <a:gd name="connsiteX8433" fmla="*/ 6891482 w 9706874"/>
              <a:gd name="connsiteY8433" fmla="*/ 1220673 h 3735869"/>
              <a:gd name="connsiteX8434" fmla="*/ 7071328 w 9706874"/>
              <a:gd name="connsiteY8434" fmla="*/ 1271294 h 3735869"/>
              <a:gd name="connsiteX8435" fmla="*/ 7126698 w 9706874"/>
              <a:gd name="connsiteY8435" fmla="*/ 1268864 h 3735869"/>
              <a:gd name="connsiteX8436" fmla="*/ 7150618 w 9706874"/>
              <a:gd name="connsiteY8436" fmla="*/ 1266436 h 3735869"/>
              <a:gd name="connsiteX8437" fmla="*/ 7166565 w 9706874"/>
              <a:gd name="connsiteY8437" fmla="*/ 1278584 h 3735869"/>
              <a:gd name="connsiteX8438" fmla="*/ 7213961 w 9706874"/>
              <a:gd name="connsiteY8438" fmla="*/ 1281014 h 3735869"/>
              <a:gd name="connsiteX8439" fmla="*/ 7245855 w 9706874"/>
              <a:gd name="connsiteY8439" fmla="*/ 1276155 h 3735869"/>
              <a:gd name="connsiteX8440" fmla="*/ 7251169 w 9706874"/>
              <a:gd name="connsiteY8440" fmla="*/ 1300048 h 3735869"/>
              <a:gd name="connsiteX8441" fmla="*/ 7261802 w 9706874"/>
              <a:gd name="connsiteY8441" fmla="*/ 1302883 h 3735869"/>
              <a:gd name="connsiteX8442" fmla="*/ 7293253 w 9706874"/>
              <a:gd name="connsiteY8442" fmla="*/ 1309769 h 3735869"/>
              <a:gd name="connsiteX8443" fmla="*/ 7343750 w 9706874"/>
              <a:gd name="connsiteY8443" fmla="*/ 1329208 h 3735869"/>
              <a:gd name="connsiteX8444" fmla="*/ 7208645 w 9706874"/>
              <a:gd name="connsiteY8444" fmla="*/ 1314628 h 3735869"/>
              <a:gd name="connsiteX8445" fmla="*/ 7153275 w 9706874"/>
              <a:gd name="connsiteY8445" fmla="*/ 1309768 h 3735869"/>
              <a:gd name="connsiteX8446" fmla="*/ 7151562 w 9706874"/>
              <a:gd name="connsiteY8446" fmla="*/ 1307546 h 3735869"/>
              <a:gd name="connsiteX8447" fmla="*/ 7151953 w 9706874"/>
              <a:gd name="connsiteY8447" fmla="*/ 1310413 h 3735869"/>
              <a:gd name="connsiteX8448" fmla="*/ 7150340 w 9706874"/>
              <a:gd name="connsiteY8448" fmla="*/ 1310040 h 3735869"/>
              <a:gd name="connsiteX8449" fmla="*/ 7151954 w 9706874"/>
              <a:gd name="connsiteY8449" fmla="*/ 1312252 h 3735869"/>
              <a:gd name="connsiteX8450" fmla="*/ 7144551 w 9706874"/>
              <a:gd name="connsiteY8450" fmla="*/ 1312252 h 3735869"/>
              <a:gd name="connsiteX8451" fmla="*/ 7146767 w 9706874"/>
              <a:gd name="connsiteY8451" fmla="*/ 1309212 h 3735869"/>
              <a:gd name="connsiteX8452" fmla="*/ 7146400 w 9706874"/>
              <a:gd name="connsiteY8452" fmla="*/ 1309127 h 3735869"/>
              <a:gd name="connsiteX8453" fmla="*/ 7145011 w 9706874"/>
              <a:gd name="connsiteY8453" fmla="*/ 1306074 h 3735869"/>
              <a:gd name="connsiteX8454" fmla="*/ 7144615 w 9706874"/>
              <a:gd name="connsiteY8454" fmla="*/ 1300968 h 3735869"/>
              <a:gd name="connsiteX8455" fmla="*/ 7142645 w 9706874"/>
              <a:gd name="connsiteY8455" fmla="*/ 1302884 h 3735869"/>
              <a:gd name="connsiteX8456" fmla="*/ 7126698 w 9706874"/>
              <a:gd name="connsiteY8456" fmla="*/ 1307337 h 3735869"/>
              <a:gd name="connsiteX8457" fmla="*/ 7118293 w 9706874"/>
              <a:gd name="connsiteY8457" fmla="*/ 1308032 h 3735869"/>
              <a:gd name="connsiteX8458" fmla="*/ 7119524 w 9706874"/>
              <a:gd name="connsiteY8458" fmla="*/ 1308184 h 3735869"/>
              <a:gd name="connsiteX8459" fmla="*/ 7108018 w 9706874"/>
              <a:gd name="connsiteY8459" fmla="*/ 1323137 h 3735869"/>
              <a:gd name="connsiteX8460" fmla="*/ 7100078 w 9706874"/>
              <a:gd name="connsiteY8460" fmla="*/ 1307087 h 3735869"/>
              <a:gd name="connsiteX8461" fmla="*/ 7089932 w 9706874"/>
              <a:gd name="connsiteY8461" fmla="*/ 1304909 h 3735869"/>
              <a:gd name="connsiteX8462" fmla="*/ 7079301 w 9706874"/>
              <a:gd name="connsiteY8462" fmla="*/ 1283443 h 3735869"/>
              <a:gd name="connsiteX8463" fmla="*/ 7063353 w 9706874"/>
              <a:gd name="connsiteY8463" fmla="*/ 1273724 h 3735869"/>
              <a:gd name="connsiteX8464" fmla="*/ 7049398 w 9706874"/>
              <a:gd name="connsiteY8464" fmla="*/ 1277370 h 3735869"/>
              <a:gd name="connsiteX8465" fmla="*/ 7040109 w 9706874"/>
              <a:gd name="connsiteY8465" fmla="*/ 1287563 h 3735869"/>
              <a:gd name="connsiteX8466" fmla="*/ 7051422 w 9706874"/>
              <a:gd name="connsiteY8466" fmla="*/ 1290130 h 3735869"/>
              <a:gd name="connsiteX8467" fmla="*/ 7053387 w 9706874"/>
              <a:gd name="connsiteY8467" fmla="*/ 1289772 h 3735869"/>
              <a:gd name="connsiteX8468" fmla="*/ 7060364 w 9706874"/>
              <a:gd name="connsiteY8468" fmla="*/ 1290524 h 3735869"/>
              <a:gd name="connsiteX8469" fmla="*/ 7060915 w 9706874"/>
              <a:gd name="connsiteY8469" fmla="*/ 1292282 h 3735869"/>
              <a:gd name="connsiteX8470" fmla="*/ 7065943 w 9706874"/>
              <a:gd name="connsiteY8470" fmla="*/ 1293422 h 3735869"/>
              <a:gd name="connsiteX8471" fmla="*/ 7062565 w 9706874"/>
              <a:gd name="connsiteY8471" fmla="*/ 1297535 h 3735869"/>
              <a:gd name="connsiteX8472" fmla="*/ 7063353 w 9706874"/>
              <a:gd name="connsiteY8472" fmla="*/ 1300048 h 3735869"/>
              <a:gd name="connsiteX8473" fmla="*/ 7060849 w 9706874"/>
              <a:gd name="connsiteY8473" fmla="*/ 1299622 h 3735869"/>
              <a:gd name="connsiteX8474" fmla="*/ 7057352 w 9706874"/>
              <a:gd name="connsiteY8474" fmla="*/ 1303877 h 3735869"/>
              <a:gd name="connsiteX8475" fmla="*/ 7046701 w 9706874"/>
              <a:gd name="connsiteY8475" fmla="*/ 1310641 h 3735869"/>
              <a:gd name="connsiteX8476" fmla="*/ 7033414 w 9706874"/>
              <a:gd name="connsiteY8476" fmla="*/ 1310641 h 3735869"/>
              <a:gd name="connsiteX8477" fmla="*/ 7033416 w 9706874"/>
              <a:gd name="connsiteY8477" fmla="*/ 1294959 h 3735869"/>
              <a:gd name="connsiteX8478" fmla="*/ 7013606 w 9706874"/>
              <a:gd name="connsiteY8478" fmla="*/ 1291590 h 3735869"/>
              <a:gd name="connsiteX8479" fmla="*/ 7013037 w 9706874"/>
              <a:gd name="connsiteY8479" fmla="*/ 1295006 h 3735869"/>
              <a:gd name="connsiteX8480" fmla="*/ 6998369 w 9706874"/>
              <a:gd name="connsiteY8480" fmla="*/ 1299210 h 3735869"/>
              <a:gd name="connsiteX8481" fmla="*/ 7000125 w 9706874"/>
              <a:gd name="connsiteY8481" fmla="*/ 1290955 h 3735869"/>
              <a:gd name="connsiteX8482" fmla="*/ 7001763 w 9706874"/>
              <a:gd name="connsiteY8482" fmla="*/ 1289578 h 3735869"/>
              <a:gd name="connsiteX8483" fmla="*/ 6973763 w 9706874"/>
              <a:gd name="connsiteY8483" fmla="*/ 1284817 h 3735869"/>
              <a:gd name="connsiteX8484" fmla="*/ 6981411 w 9706874"/>
              <a:gd name="connsiteY8484" fmla="*/ 1294916 h 3735869"/>
              <a:gd name="connsiteX8485" fmla="*/ 6942705 w 9706874"/>
              <a:gd name="connsiteY8485" fmla="*/ 1299918 h 3735869"/>
              <a:gd name="connsiteX8486" fmla="*/ 6942706 w 9706874"/>
              <a:gd name="connsiteY8486" fmla="*/ 1279536 h 3735869"/>
              <a:gd name="connsiteX8487" fmla="*/ 6929131 w 9706874"/>
              <a:gd name="connsiteY8487" fmla="*/ 1277229 h 3735869"/>
              <a:gd name="connsiteX8488" fmla="*/ 6934010 w 9706874"/>
              <a:gd name="connsiteY8488" fmla="*/ 1287184 h 3735869"/>
              <a:gd name="connsiteX8489" fmla="*/ 6909719 w 9706874"/>
              <a:gd name="connsiteY8489" fmla="*/ 1275298 h 3735869"/>
              <a:gd name="connsiteX8490" fmla="*/ 6915233 w 9706874"/>
              <a:gd name="connsiteY8490" fmla="*/ 1274866 h 3735869"/>
              <a:gd name="connsiteX8491" fmla="*/ 6900468 w 9706874"/>
              <a:gd name="connsiteY8491" fmla="*/ 1272357 h 3735869"/>
              <a:gd name="connsiteX8492" fmla="*/ 6901040 w 9706874"/>
              <a:gd name="connsiteY8492" fmla="*/ 1274923 h 3735869"/>
              <a:gd name="connsiteX8493" fmla="*/ 6895210 w 9706874"/>
              <a:gd name="connsiteY8493" fmla="*/ 1271463 h 3735869"/>
              <a:gd name="connsiteX8494" fmla="*/ 6865992 w 9706874"/>
              <a:gd name="connsiteY8494" fmla="*/ 1266495 h 3735869"/>
              <a:gd name="connsiteX8495" fmla="*/ 6865993 w 9706874"/>
              <a:gd name="connsiteY8495" fmla="*/ 1287412 h 3735869"/>
              <a:gd name="connsiteX8496" fmla="*/ 6858179 w 9706874"/>
              <a:gd name="connsiteY8496" fmla="*/ 1287413 h 3735869"/>
              <a:gd name="connsiteX8497" fmla="*/ 6858178 w 9706874"/>
              <a:gd name="connsiteY8497" fmla="*/ 1265167 h 3735869"/>
              <a:gd name="connsiteX8498" fmla="*/ 6852834 w 9706874"/>
              <a:gd name="connsiteY8498" fmla="*/ 1264258 h 3735869"/>
              <a:gd name="connsiteX8499" fmla="*/ 6731227 w 9706874"/>
              <a:gd name="connsiteY8499" fmla="*/ 1252990 h 3735869"/>
              <a:gd name="connsiteX8500" fmla="*/ 6736080 w 9706874"/>
              <a:gd name="connsiteY8500" fmla="*/ 1261905 h 3735869"/>
              <a:gd name="connsiteX8501" fmla="*/ 6722114 w 9706874"/>
              <a:gd name="connsiteY8501" fmla="*/ 1252636 h 3735869"/>
              <a:gd name="connsiteX8502" fmla="*/ 6730190 w 9706874"/>
              <a:gd name="connsiteY8502" fmla="*/ 1252893 h 3735869"/>
              <a:gd name="connsiteX8503" fmla="*/ 6696368 w 9706874"/>
              <a:gd name="connsiteY8503" fmla="*/ 1249759 h 3735869"/>
              <a:gd name="connsiteX8504" fmla="*/ 6695979 w 9706874"/>
              <a:gd name="connsiteY8504" fmla="*/ 1255416 h 3735869"/>
              <a:gd name="connsiteX8505" fmla="*/ 6689214 w 9706874"/>
              <a:gd name="connsiteY8505" fmla="*/ 1262432 h 3735869"/>
              <a:gd name="connsiteX8506" fmla="*/ 6689367 w 9706874"/>
              <a:gd name="connsiteY8506" fmla="*/ 1249111 h 3735869"/>
              <a:gd name="connsiteX8507" fmla="*/ 6640322 w 9706874"/>
              <a:gd name="connsiteY8507" fmla="*/ 1244567 h 3735869"/>
              <a:gd name="connsiteX8508" fmla="*/ 6656270 w 9706874"/>
              <a:gd name="connsiteY8508" fmla="*/ 1215813 h 3735869"/>
              <a:gd name="connsiteX8509" fmla="*/ 6479083 w 9706874"/>
              <a:gd name="connsiteY8509" fmla="*/ 1196375 h 3735869"/>
              <a:gd name="connsiteX8510" fmla="*/ 6497690 w 9706874"/>
              <a:gd name="connsiteY8510" fmla="*/ 1172075 h 3735869"/>
              <a:gd name="connsiteX8511" fmla="*/ 6452505 w 9706874"/>
              <a:gd name="connsiteY8511" fmla="*/ 1172076 h 3735869"/>
              <a:gd name="connsiteX8512" fmla="*/ 6444532 w 9706874"/>
              <a:gd name="connsiteY8512" fmla="*/ 1148182 h 3735869"/>
              <a:gd name="connsiteX8513" fmla="*/ 6413081 w 9706874"/>
              <a:gd name="connsiteY8513" fmla="*/ 1133601 h 3735869"/>
              <a:gd name="connsiteX8514" fmla="*/ 6412580 w 9706874"/>
              <a:gd name="connsiteY8514" fmla="*/ 1133303 h 3735869"/>
              <a:gd name="connsiteX8515" fmla="*/ 6395228 w 9706874"/>
              <a:gd name="connsiteY8515" fmla="*/ 1136244 h 3735869"/>
              <a:gd name="connsiteX8516" fmla="*/ 6395474 w 9706874"/>
              <a:gd name="connsiteY8516" fmla="*/ 1138716 h 3735869"/>
              <a:gd name="connsiteX8517" fmla="*/ 6394478 w 9706874"/>
              <a:gd name="connsiteY8517" fmla="*/ 1150205 h 3735869"/>
              <a:gd name="connsiteX8518" fmla="*/ 6332033 w 9706874"/>
              <a:gd name="connsiteY8518" fmla="*/ 1144185 h 3735869"/>
              <a:gd name="connsiteX8519" fmla="*/ 6313985 w 9706874"/>
              <a:gd name="connsiteY8519" fmla="*/ 1146370 h 3735869"/>
              <a:gd name="connsiteX8520" fmla="*/ 6249209 w 9706874"/>
              <a:gd name="connsiteY8520" fmla="*/ 1153667 h 3735869"/>
              <a:gd name="connsiteX8521" fmla="*/ 6247322 w 9706874"/>
              <a:gd name="connsiteY8521" fmla="*/ 1158384 h 3735869"/>
              <a:gd name="connsiteX8522" fmla="*/ 6237747 w 9706874"/>
              <a:gd name="connsiteY8522" fmla="*/ 1157463 h 3735869"/>
              <a:gd name="connsiteX8523" fmla="*/ 6234011 w 9706874"/>
              <a:gd name="connsiteY8523" fmla="*/ 1155378 h 3735869"/>
              <a:gd name="connsiteX8524" fmla="*/ 6216034 w 9706874"/>
              <a:gd name="connsiteY8524" fmla="*/ 1157404 h 3735869"/>
              <a:gd name="connsiteX8525" fmla="*/ 6210349 w 9706874"/>
              <a:gd name="connsiteY8525" fmla="*/ 1173120 h 3735869"/>
              <a:gd name="connsiteX8526" fmla="*/ 6204736 w 9706874"/>
              <a:gd name="connsiteY8526" fmla="*/ 1181102 h 3735869"/>
              <a:gd name="connsiteX8527" fmla="*/ 6201978 w 9706874"/>
              <a:gd name="connsiteY8527" fmla="*/ 1181852 h 3735869"/>
              <a:gd name="connsiteX8528" fmla="*/ 6204482 w 9706874"/>
              <a:gd name="connsiteY8528" fmla="*/ 1183809 h 3735869"/>
              <a:gd name="connsiteX8529" fmla="*/ 6198930 w 9706874"/>
              <a:gd name="connsiteY8529" fmla="*/ 1186341 h 3735869"/>
              <a:gd name="connsiteX8530" fmla="*/ 6197823 w 9706874"/>
              <a:gd name="connsiteY8530" fmla="*/ 1184830 h 3735869"/>
              <a:gd name="connsiteX8531" fmla="*/ 6197143 w 9706874"/>
              <a:gd name="connsiteY8531" fmla="*/ 1185399 h 3735869"/>
              <a:gd name="connsiteX8532" fmla="*/ 6199786 w 9706874"/>
              <a:gd name="connsiteY8532" fmla="*/ 1190310 h 3735869"/>
              <a:gd name="connsiteX8533" fmla="*/ 6152689 w 9706874"/>
              <a:gd name="connsiteY8533" fmla="*/ 1202592 h 3735869"/>
              <a:gd name="connsiteX8534" fmla="*/ 6131561 w 9706874"/>
              <a:gd name="connsiteY8534" fmla="*/ 1187855 h 3735869"/>
              <a:gd name="connsiteX8535" fmla="*/ 6181739 w 9706874"/>
              <a:gd name="connsiteY8535" fmla="*/ 1173120 h 3735869"/>
              <a:gd name="connsiteX8536" fmla="*/ 6171044 w 9706874"/>
              <a:gd name="connsiteY8536" fmla="*/ 1162472 h 3735869"/>
              <a:gd name="connsiteX8537" fmla="*/ 6162993 w 9706874"/>
              <a:gd name="connsiteY8537" fmla="*/ 1163378 h 3735869"/>
              <a:gd name="connsiteX8538" fmla="*/ 6096658 w 9706874"/>
              <a:gd name="connsiteY8538" fmla="*/ 1169997 h 3735869"/>
              <a:gd name="connsiteX8539" fmla="*/ 6104500 w 9706874"/>
              <a:gd name="connsiteY8539" fmla="*/ 1173593 h 3735869"/>
              <a:gd name="connsiteX8540" fmla="*/ 6106107 w 9706874"/>
              <a:gd name="connsiteY8540" fmla="*/ 1198804 h 3735869"/>
              <a:gd name="connsiteX8541" fmla="*/ 6074657 w 9706874"/>
              <a:gd name="connsiteY8541" fmla="*/ 1206093 h 3735869"/>
              <a:gd name="connsiteX8542" fmla="*/ 6062863 w 9706874"/>
              <a:gd name="connsiteY8542" fmla="*/ 1209264 h 3735869"/>
              <a:gd name="connsiteX8543" fmla="*/ 6062862 w 9706874"/>
              <a:gd name="connsiteY8543" fmla="*/ 1219149 h 3735869"/>
              <a:gd name="connsiteX8544" fmla="*/ 6074073 w 9706874"/>
              <a:gd name="connsiteY8544" fmla="*/ 1219150 h 3735869"/>
              <a:gd name="connsiteX8545" fmla="*/ 6102100 w 9706874"/>
              <a:gd name="connsiteY8545" fmla="*/ 1219150 h 3735869"/>
              <a:gd name="connsiteX8546" fmla="*/ 6112938 w 9706874"/>
              <a:gd name="connsiteY8546" fmla="*/ 1223828 h 3735869"/>
              <a:gd name="connsiteX8547" fmla="*/ 6173196 w 9706874"/>
              <a:gd name="connsiteY8547" fmla="*/ 1228975 h 3735869"/>
              <a:gd name="connsiteX8548" fmla="*/ 6107048 w 9706874"/>
              <a:gd name="connsiteY8548" fmla="*/ 1245828 h 3735869"/>
              <a:gd name="connsiteX8549" fmla="*/ 6054571 w 9706874"/>
              <a:gd name="connsiteY8549" fmla="*/ 1245828 h 3735869"/>
              <a:gd name="connsiteX8550" fmla="*/ 6041341 w 9706874"/>
              <a:gd name="connsiteY8550" fmla="*/ 1251545 h 3735869"/>
              <a:gd name="connsiteX8551" fmla="*/ 6035699 w 9706874"/>
              <a:gd name="connsiteY8551" fmla="*/ 1256294 h 3735869"/>
              <a:gd name="connsiteX8552" fmla="*/ 6088547 w 9706874"/>
              <a:gd name="connsiteY8552" fmla="*/ 1253936 h 3735869"/>
              <a:gd name="connsiteX8553" fmla="*/ 6088657 w 9706874"/>
              <a:gd name="connsiteY8553" fmla="*/ 1253684 h 3735869"/>
              <a:gd name="connsiteX8554" fmla="*/ 6088862 w 9706874"/>
              <a:gd name="connsiteY8554" fmla="*/ 1253920 h 3735869"/>
              <a:gd name="connsiteX8555" fmla="*/ 6091934 w 9706874"/>
              <a:gd name="connsiteY8555" fmla="*/ 1253784 h 3735869"/>
              <a:gd name="connsiteX8556" fmla="*/ 6092902 w 9706874"/>
              <a:gd name="connsiteY8556" fmla="*/ 1253166 h 3735869"/>
              <a:gd name="connsiteX8557" fmla="*/ 6093422 w 9706874"/>
              <a:gd name="connsiteY8557" fmla="*/ 1253718 h 3735869"/>
              <a:gd name="connsiteX8558" fmla="*/ 6144864 w 9706874"/>
              <a:gd name="connsiteY8558" fmla="*/ 1251423 h 3735869"/>
              <a:gd name="connsiteX8559" fmla="*/ 6181557 w 9706874"/>
              <a:gd name="connsiteY8559" fmla="*/ 1249064 h 3735869"/>
              <a:gd name="connsiteX8560" fmla="*/ 6186453 w 9706874"/>
              <a:gd name="connsiteY8560" fmla="*/ 1249929 h 3735869"/>
              <a:gd name="connsiteX8561" fmla="*/ 6210600 w 9706874"/>
              <a:gd name="connsiteY8561" fmla="*/ 1247195 h 3735869"/>
              <a:gd name="connsiteX8562" fmla="*/ 6250667 w 9706874"/>
              <a:gd name="connsiteY8562" fmla="*/ 1244620 h 3735869"/>
              <a:gd name="connsiteX8563" fmla="*/ 6285470 w 9706874"/>
              <a:gd name="connsiteY8563" fmla="*/ 1243262 h 3735869"/>
              <a:gd name="connsiteX8564" fmla="*/ 6285053 w 9706874"/>
              <a:gd name="connsiteY8564" fmla="*/ 1241387 h 3735869"/>
              <a:gd name="connsiteX8565" fmla="*/ 6288166 w 9706874"/>
              <a:gd name="connsiteY8565" fmla="*/ 1243157 h 3735869"/>
              <a:gd name="connsiteX8566" fmla="*/ 6316247 w 9706874"/>
              <a:gd name="connsiteY8566" fmla="*/ 1242061 h 3735869"/>
              <a:gd name="connsiteX8567" fmla="*/ 6327886 w 9706874"/>
              <a:gd name="connsiteY8567" fmla="*/ 1234378 h 3735869"/>
              <a:gd name="connsiteX8568" fmla="*/ 6353119 w 9706874"/>
              <a:gd name="connsiteY8568" fmla="*/ 1228047 h 3735869"/>
              <a:gd name="connsiteX8569" fmla="*/ 6379341 w 9706874"/>
              <a:gd name="connsiteY8569" fmla="*/ 1232152 h 3735869"/>
              <a:gd name="connsiteX8570" fmla="*/ 6394976 w 9706874"/>
              <a:gd name="connsiteY8570" fmla="*/ 1238029 h 3735869"/>
              <a:gd name="connsiteX8571" fmla="*/ 6396272 w 9706874"/>
              <a:gd name="connsiteY8571" fmla="*/ 1232211 h 3735869"/>
              <a:gd name="connsiteX8572" fmla="*/ 6402131 w 9706874"/>
              <a:gd name="connsiteY8572" fmla="*/ 1228883 h 3735869"/>
              <a:gd name="connsiteX8573" fmla="*/ 6400179 w 9706874"/>
              <a:gd name="connsiteY8573" fmla="*/ 1237657 h 3735869"/>
              <a:gd name="connsiteX8574" fmla="*/ 6397712 w 9706874"/>
              <a:gd name="connsiteY8574" fmla="*/ 1239056 h 3735869"/>
              <a:gd name="connsiteX8575" fmla="*/ 6407622 w 9706874"/>
              <a:gd name="connsiteY8575" fmla="*/ 1242782 h 3735869"/>
              <a:gd name="connsiteX8576" fmla="*/ 6302572 w 9706874"/>
              <a:gd name="connsiteY8576" fmla="*/ 1255063 h 3735869"/>
              <a:gd name="connsiteX8577" fmla="*/ 6313222 w 9706874"/>
              <a:gd name="connsiteY8577" fmla="*/ 1244708 h 3735869"/>
              <a:gd name="connsiteX8578" fmla="*/ 6291495 w 9706874"/>
              <a:gd name="connsiteY8578" fmla="*/ 1247331 h 3735869"/>
              <a:gd name="connsiteX8579" fmla="*/ 6292867 w 9706874"/>
              <a:gd name="connsiteY8579" fmla="*/ 1253488 h 3735869"/>
              <a:gd name="connsiteX8580" fmla="*/ 6287006 w 9706874"/>
              <a:gd name="connsiteY8580" fmla="*/ 1250161 h 3735869"/>
              <a:gd name="connsiteX8581" fmla="*/ 6286511 w 9706874"/>
              <a:gd name="connsiteY8581" fmla="*/ 1247933 h 3735869"/>
              <a:gd name="connsiteX8582" fmla="*/ 6230849 w 9706874"/>
              <a:gd name="connsiteY8582" fmla="*/ 1254654 h 3735869"/>
              <a:gd name="connsiteX8583" fmla="*/ 6114158 w 9706874"/>
              <a:gd name="connsiteY8583" fmla="*/ 1264396 h 3735869"/>
              <a:gd name="connsiteX8584" fmla="*/ 6114589 w 9706874"/>
              <a:gd name="connsiteY8584" fmla="*/ 1265801 h 3735869"/>
              <a:gd name="connsiteX8585" fmla="*/ 6112218 w 9706874"/>
              <a:gd name="connsiteY8585" fmla="*/ 1264557 h 3735869"/>
              <a:gd name="connsiteX8586" fmla="*/ 6106230 w 9706874"/>
              <a:gd name="connsiteY8586" fmla="*/ 1265058 h 3735869"/>
              <a:gd name="connsiteX8587" fmla="*/ 6008980 w 9706874"/>
              <a:gd name="connsiteY8587" fmla="*/ 1270563 h 3735869"/>
              <a:gd name="connsiteX8588" fmla="*/ 6004740 w 9706874"/>
              <a:gd name="connsiteY8588" fmla="*/ 1272309 h 3735869"/>
              <a:gd name="connsiteX8589" fmla="*/ 5997700 w 9706874"/>
              <a:gd name="connsiteY8589" fmla="*/ 1271200 h 3735869"/>
              <a:gd name="connsiteX8590" fmla="*/ 5996760 w 9706874"/>
              <a:gd name="connsiteY8590" fmla="*/ 1271254 h 3735869"/>
              <a:gd name="connsiteX8591" fmla="*/ 5995885 w 9706874"/>
              <a:gd name="connsiteY8591" fmla="*/ 1273752 h 3735869"/>
              <a:gd name="connsiteX8592" fmla="*/ 5965504 w 9706874"/>
              <a:gd name="connsiteY8592" fmla="*/ 1273924 h 3735869"/>
              <a:gd name="connsiteX8593" fmla="*/ 5965815 w 9706874"/>
              <a:gd name="connsiteY8593" fmla="*/ 1273006 h 3735869"/>
              <a:gd name="connsiteX8594" fmla="*/ 5956811 w 9706874"/>
              <a:gd name="connsiteY8594" fmla="*/ 1273516 h 3735869"/>
              <a:gd name="connsiteX8595" fmla="*/ 5956812 w 9706874"/>
              <a:gd name="connsiteY8595" fmla="*/ 1274923 h 3735869"/>
              <a:gd name="connsiteX8596" fmla="*/ 5940764 w 9706874"/>
              <a:gd name="connsiteY8596" fmla="*/ 1274925 h 3735869"/>
              <a:gd name="connsiteX8597" fmla="*/ 5940766 w 9706874"/>
              <a:gd name="connsiteY8597" fmla="*/ 1274424 h 3735869"/>
              <a:gd name="connsiteX8598" fmla="*/ 5903987 w 9706874"/>
              <a:gd name="connsiteY8598" fmla="*/ 1276506 h 3735869"/>
              <a:gd name="connsiteX8599" fmla="*/ 5903691 w 9706874"/>
              <a:gd name="connsiteY8599" fmla="*/ 1285648 h 3735869"/>
              <a:gd name="connsiteX8600" fmla="*/ 5892831 w 9706874"/>
              <a:gd name="connsiteY8600" fmla="*/ 1291344 h 3735869"/>
              <a:gd name="connsiteX8601" fmla="*/ 5880984 w 9706874"/>
              <a:gd name="connsiteY8601" fmla="*/ 1293116 h 3735869"/>
              <a:gd name="connsiteX8602" fmla="*/ 5881524 w 9706874"/>
              <a:gd name="connsiteY8602" fmla="*/ 1293164 h 3735869"/>
              <a:gd name="connsiteX8603" fmla="*/ 5849632 w 9706874"/>
              <a:gd name="connsiteY8603" fmla="*/ 1317058 h 3735869"/>
              <a:gd name="connsiteX8604" fmla="*/ 5870894 w 9706874"/>
              <a:gd name="connsiteY8604" fmla="*/ 1338926 h 3735869"/>
              <a:gd name="connsiteX8605" fmla="*/ 5917045 w 9706874"/>
              <a:gd name="connsiteY8605" fmla="*/ 1340964 h 3735869"/>
              <a:gd name="connsiteX8606" fmla="*/ 5917345 w 9706874"/>
              <a:gd name="connsiteY8606" fmla="*/ 1340777 h 3735869"/>
              <a:gd name="connsiteX8607" fmla="*/ 5917872 w 9706874"/>
              <a:gd name="connsiteY8607" fmla="*/ 1340449 h 3735869"/>
              <a:gd name="connsiteX8608" fmla="*/ 5918388 w 9706874"/>
              <a:gd name="connsiteY8608" fmla="*/ 1341023 h 3735869"/>
              <a:gd name="connsiteX8609" fmla="*/ 5932798 w 9706874"/>
              <a:gd name="connsiteY8609" fmla="*/ 1341659 h 3735869"/>
              <a:gd name="connsiteX8610" fmla="*/ 5935641 w 9706874"/>
              <a:gd name="connsiteY8610" fmla="*/ 1341314 h 3735869"/>
              <a:gd name="connsiteX8611" fmla="*/ 5939162 w 9706874"/>
              <a:gd name="connsiteY8611" fmla="*/ 1337627 h 3735869"/>
              <a:gd name="connsiteX8612" fmla="*/ 5954933 w 9706874"/>
              <a:gd name="connsiteY8612" fmla="*/ 1335396 h 3735869"/>
              <a:gd name="connsiteX8613" fmla="*/ 5972555 w 9706874"/>
              <a:gd name="connsiteY8613" fmla="*/ 1333725 h 3735869"/>
              <a:gd name="connsiteX8614" fmla="*/ 5992707 w 9706874"/>
              <a:gd name="connsiteY8614" fmla="*/ 1324347 h 3735869"/>
              <a:gd name="connsiteX8615" fmla="*/ 6066683 w 9706874"/>
              <a:gd name="connsiteY8615" fmla="*/ 1319487 h 3735869"/>
              <a:gd name="connsiteX8616" fmla="*/ 6107039 w 9706874"/>
              <a:gd name="connsiteY8616" fmla="*/ 1317094 h 3735869"/>
              <a:gd name="connsiteX8617" fmla="*/ 6105694 w 9706874"/>
              <a:gd name="connsiteY8617" fmla="*/ 1311051 h 3735869"/>
              <a:gd name="connsiteX8618" fmla="*/ 6111552 w 9706874"/>
              <a:gd name="connsiteY8618" fmla="*/ 1314379 h 3735869"/>
              <a:gd name="connsiteX8619" fmla="*/ 6112090 w 9706874"/>
              <a:gd name="connsiteY8619" fmla="*/ 1316796 h 3735869"/>
              <a:gd name="connsiteX8620" fmla="*/ 6148633 w 9706874"/>
              <a:gd name="connsiteY8620" fmla="*/ 1314629 h 3735869"/>
              <a:gd name="connsiteX8621" fmla="*/ 6178444 w 9706874"/>
              <a:gd name="connsiteY8621" fmla="*/ 1314629 h 3735869"/>
              <a:gd name="connsiteX8622" fmla="*/ 6178964 w 9706874"/>
              <a:gd name="connsiteY8622" fmla="*/ 1307157 h 3735869"/>
              <a:gd name="connsiteX8623" fmla="*/ 6186757 w 9706874"/>
              <a:gd name="connsiteY8623" fmla="*/ 1298547 h 3735869"/>
              <a:gd name="connsiteX8624" fmla="*/ 6186756 w 9706874"/>
              <a:gd name="connsiteY8624" fmla="*/ 1313613 h 3735869"/>
              <a:gd name="connsiteX8625" fmla="*/ 6186378 w 9706874"/>
              <a:gd name="connsiteY8625" fmla="*/ 1314629 h 3735869"/>
              <a:gd name="connsiteX8626" fmla="*/ 6190715 w 9706874"/>
              <a:gd name="connsiteY8626" fmla="*/ 1314628 h 3735869"/>
              <a:gd name="connsiteX8627" fmla="*/ 6217292 w 9706874"/>
              <a:gd name="connsiteY8627" fmla="*/ 1312199 h 3735869"/>
              <a:gd name="connsiteX8628" fmla="*/ 6219949 w 9706874"/>
              <a:gd name="connsiteY8628" fmla="*/ 1324346 h 3735869"/>
              <a:gd name="connsiteX8629" fmla="*/ 6198688 w 9706874"/>
              <a:gd name="connsiteY8629" fmla="*/ 1324346 h 3735869"/>
              <a:gd name="connsiteX8630" fmla="*/ 6235896 w 9706874"/>
              <a:gd name="connsiteY8630" fmla="*/ 1343787 h 3735869"/>
              <a:gd name="connsiteX8631" fmla="*/ 6251842 w 9706874"/>
              <a:gd name="connsiteY8631" fmla="*/ 1351076 h 3735869"/>
              <a:gd name="connsiteX8632" fmla="*/ 6275320 w 9706874"/>
              <a:gd name="connsiteY8632" fmla="*/ 1355936 h 3735869"/>
              <a:gd name="connsiteX8633" fmla="*/ 6312529 w 9706874"/>
              <a:gd name="connsiteY8633" fmla="*/ 1348647 h 3735869"/>
              <a:gd name="connsiteX8634" fmla="*/ 6341766 w 9706874"/>
              <a:gd name="connsiteY8634" fmla="*/ 1343787 h 3735869"/>
              <a:gd name="connsiteX8635" fmla="*/ 6402451 w 9706874"/>
              <a:gd name="connsiteY8635" fmla="*/ 1336497 h 3735869"/>
              <a:gd name="connsiteX8636" fmla="*/ 6383847 w 9706874"/>
              <a:gd name="connsiteY8636" fmla="*/ 1312198 h 3735869"/>
              <a:gd name="connsiteX8637" fmla="*/ 6426370 w 9706874"/>
              <a:gd name="connsiteY8637" fmla="*/ 1317057 h 3735869"/>
              <a:gd name="connsiteX8638" fmla="*/ 6410424 w 9706874"/>
              <a:gd name="connsiteY8638" fmla="*/ 1329207 h 3735869"/>
              <a:gd name="connsiteX8639" fmla="*/ 6426369 w 9706874"/>
              <a:gd name="connsiteY8639" fmla="*/ 1346218 h 3735869"/>
              <a:gd name="connsiteX8640" fmla="*/ 6441875 w 9706874"/>
              <a:gd name="connsiteY8640" fmla="*/ 1336497 h 3735869"/>
              <a:gd name="connsiteX8641" fmla="*/ 6457821 w 9706874"/>
              <a:gd name="connsiteY8641" fmla="*/ 1346217 h 3735869"/>
              <a:gd name="connsiteX8642" fmla="*/ 6476426 w 9706874"/>
              <a:gd name="connsiteY8642" fmla="*/ 1348647 h 3735869"/>
              <a:gd name="connsiteX8643" fmla="*/ 6468453 w 9706874"/>
              <a:gd name="connsiteY8643" fmla="*/ 1358366 h 3735869"/>
              <a:gd name="connsiteX8644" fmla="*/ 6428585 w 9706874"/>
              <a:gd name="connsiteY8644" fmla="*/ 1360795 h 3735869"/>
              <a:gd name="connsiteX8645" fmla="*/ 6331133 w 9706874"/>
              <a:gd name="connsiteY8645" fmla="*/ 1365657 h 3735869"/>
              <a:gd name="connsiteX8646" fmla="*/ 6283294 w 9706874"/>
              <a:gd name="connsiteY8646" fmla="*/ 1368087 h 3735869"/>
              <a:gd name="connsiteX8647" fmla="*/ 6246527 w 9706874"/>
              <a:gd name="connsiteY8647" fmla="*/ 1380235 h 3735869"/>
              <a:gd name="connsiteX8648" fmla="*/ 6280636 w 9706874"/>
              <a:gd name="connsiteY8648" fmla="*/ 1396838 h 3735869"/>
              <a:gd name="connsiteX8649" fmla="*/ 6265132 w 9706874"/>
              <a:gd name="connsiteY8649" fmla="*/ 1406557 h 3735869"/>
              <a:gd name="connsiteX8650" fmla="*/ 6233238 w 9706874"/>
              <a:gd name="connsiteY8650" fmla="*/ 1406557 h 3735869"/>
              <a:gd name="connsiteX8651" fmla="*/ 6222607 w 9706874"/>
              <a:gd name="connsiteY8651" fmla="*/ 1380235 h 3735869"/>
              <a:gd name="connsiteX8652" fmla="*/ 6090161 w 9706874"/>
              <a:gd name="connsiteY8652" fmla="*/ 1394409 h 3735869"/>
              <a:gd name="connsiteX8653" fmla="*/ 6021502 w 9706874"/>
              <a:gd name="connsiteY8653" fmla="*/ 1401699 h 3735869"/>
              <a:gd name="connsiteX8654" fmla="*/ 5988236 w 9706874"/>
              <a:gd name="connsiteY8654" fmla="*/ 1403748 h 3735869"/>
              <a:gd name="connsiteX8655" fmla="*/ 5983636 w 9706874"/>
              <a:gd name="connsiteY8655" fmla="*/ 1411290 h 3735869"/>
              <a:gd name="connsiteX8656" fmla="*/ 5987720 w 9706874"/>
              <a:gd name="connsiteY8656" fmla="*/ 1426759 h 3735869"/>
              <a:gd name="connsiteX8657" fmla="*/ 5983489 w 9706874"/>
              <a:gd name="connsiteY8657" fmla="*/ 1426758 h 3735869"/>
              <a:gd name="connsiteX8658" fmla="*/ 5983739 w 9706874"/>
              <a:gd name="connsiteY8658" fmla="*/ 1429033 h 3735869"/>
              <a:gd name="connsiteX8659" fmla="*/ 5979420 w 9706874"/>
              <a:gd name="connsiteY8659" fmla="*/ 1440576 h 3735869"/>
              <a:gd name="connsiteX8660" fmla="*/ 5960815 w 9706874"/>
              <a:gd name="connsiteY8660" fmla="*/ 1445436 h 3735869"/>
              <a:gd name="connsiteX8661" fmla="*/ 5894813 w 9706874"/>
              <a:gd name="connsiteY8661" fmla="*/ 1452726 h 3735869"/>
              <a:gd name="connsiteX8662" fmla="*/ 5842483 w 9706874"/>
              <a:gd name="connsiteY8662" fmla="*/ 1462359 h 3735869"/>
              <a:gd name="connsiteX8663" fmla="*/ 5844639 w 9706874"/>
              <a:gd name="connsiteY8663" fmla="*/ 1464250 h 3735869"/>
              <a:gd name="connsiteX8664" fmla="*/ 5842776 w 9706874"/>
              <a:gd name="connsiteY8664" fmla="*/ 1476510 h 3735869"/>
              <a:gd name="connsiteX8665" fmla="*/ 5757414 w 9706874"/>
              <a:gd name="connsiteY8665" fmla="*/ 1480805 h 3735869"/>
              <a:gd name="connsiteX8666" fmla="*/ 5825567 w 9706874"/>
              <a:gd name="connsiteY8666" fmla="*/ 1481571 h 3735869"/>
              <a:gd name="connsiteX8667" fmla="*/ 5840940 w 9706874"/>
              <a:gd name="connsiteY8667" fmla="*/ 1481039 h 3735869"/>
              <a:gd name="connsiteX8668" fmla="*/ 5779382 w 9706874"/>
              <a:gd name="connsiteY8668" fmla="*/ 1491974 h 3735869"/>
              <a:gd name="connsiteX8669" fmla="*/ 5701810 w 9706874"/>
              <a:gd name="connsiteY8669" fmla="*/ 1506577 h 3735869"/>
              <a:gd name="connsiteX8670" fmla="*/ 5619339 w 9706874"/>
              <a:gd name="connsiteY8670" fmla="*/ 1521007 h 3735869"/>
              <a:gd name="connsiteX8671" fmla="*/ 5614060 w 9706874"/>
              <a:gd name="connsiteY8671" fmla="*/ 1530661 h 3735869"/>
              <a:gd name="connsiteX8672" fmla="*/ 5688211 w 9706874"/>
              <a:gd name="connsiteY8672" fmla="*/ 1517304 h 3735869"/>
              <a:gd name="connsiteX8673" fmla="*/ 5689056 w 9706874"/>
              <a:gd name="connsiteY8673" fmla="*/ 1517247 h 3735869"/>
              <a:gd name="connsiteX8674" fmla="*/ 5697516 w 9706874"/>
              <a:gd name="connsiteY8674" fmla="*/ 1512929 h 3735869"/>
              <a:gd name="connsiteX8675" fmla="*/ 5705299 w 9706874"/>
              <a:gd name="connsiteY8675" fmla="*/ 1513814 h 3735869"/>
              <a:gd name="connsiteX8676" fmla="*/ 5701771 w 9706874"/>
              <a:gd name="connsiteY8676" fmla="*/ 1516403 h 3735869"/>
              <a:gd name="connsiteX8677" fmla="*/ 5755759 w 9706874"/>
              <a:gd name="connsiteY8677" fmla="*/ 1512817 h 3735869"/>
              <a:gd name="connsiteX8678" fmla="*/ 5765024 w 9706874"/>
              <a:gd name="connsiteY8678" fmla="*/ 1510638 h 3735869"/>
              <a:gd name="connsiteX8679" fmla="*/ 5765138 w 9706874"/>
              <a:gd name="connsiteY8679" fmla="*/ 1512194 h 3735869"/>
              <a:gd name="connsiteX8680" fmla="*/ 5772996 w 9706874"/>
              <a:gd name="connsiteY8680" fmla="*/ 1511672 h 3735869"/>
              <a:gd name="connsiteX8681" fmla="*/ 5772998 w 9706874"/>
              <a:gd name="connsiteY8681" fmla="*/ 1510638 h 3735869"/>
              <a:gd name="connsiteX8682" fmla="*/ 5791600 w 9706874"/>
              <a:gd name="connsiteY8682" fmla="*/ 1505779 h 3735869"/>
              <a:gd name="connsiteX8683" fmla="*/ 5820838 w 9706874"/>
              <a:gd name="connsiteY8683" fmla="*/ 1503348 h 3735869"/>
              <a:gd name="connsiteX8684" fmla="*/ 5813131 w 9706874"/>
              <a:gd name="connsiteY8684" fmla="*/ 1515092 h 3735869"/>
              <a:gd name="connsiteX8685" fmla="*/ 5827675 w 9706874"/>
              <a:gd name="connsiteY8685" fmla="*/ 1515179 h 3735869"/>
              <a:gd name="connsiteX8686" fmla="*/ 5831732 w 9706874"/>
              <a:gd name="connsiteY8686" fmla="*/ 1501374 h 3735869"/>
              <a:gd name="connsiteX8687" fmla="*/ 5876208 w 9706874"/>
              <a:gd name="connsiteY8687" fmla="*/ 1486340 h 3735869"/>
              <a:gd name="connsiteX8688" fmla="*/ 5896814 w 9706874"/>
              <a:gd name="connsiteY8688" fmla="*/ 1482553 h 3735869"/>
              <a:gd name="connsiteX8689" fmla="*/ 5883105 w 9706874"/>
              <a:gd name="connsiteY8689" fmla="*/ 1482358 h 3735869"/>
              <a:gd name="connsiteX8690" fmla="*/ 5874757 w 9706874"/>
              <a:gd name="connsiteY8690" fmla="*/ 1483414 h 3735869"/>
              <a:gd name="connsiteX8691" fmla="*/ 5879180 w 9706874"/>
              <a:gd name="connsiteY8691" fmla="*/ 1476662 h 3735869"/>
              <a:gd name="connsiteX8692" fmla="*/ 5901324 w 9706874"/>
              <a:gd name="connsiteY8692" fmla="*/ 1468178 h 3735869"/>
              <a:gd name="connsiteX8693" fmla="*/ 5943504 w 9706874"/>
              <a:gd name="connsiteY8693" fmla="*/ 1463352 h 3735869"/>
              <a:gd name="connsiteX8694" fmla="*/ 6038643 w 9706874"/>
              <a:gd name="connsiteY8694" fmla="*/ 1451287 h 3735869"/>
              <a:gd name="connsiteX8695" fmla="*/ 6228921 w 9706874"/>
              <a:gd name="connsiteY8695" fmla="*/ 1427158 h 3735869"/>
              <a:gd name="connsiteX8696" fmla="*/ 6212048 w 9706874"/>
              <a:gd name="connsiteY8696" fmla="*/ 1451287 h 3735869"/>
              <a:gd name="connsiteX8697" fmla="*/ 6161434 w 9706874"/>
              <a:gd name="connsiteY8697" fmla="*/ 1456113 h 3735869"/>
              <a:gd name="connsiteX8698" fmla="*/ 6060671 w 9706874"/>
              <a:gd name="connsiteY8698" fmla="*/ 1465767 h 3735869"/>
              <a:gd name="connsiteX8699" fmla="*/ 6015605 w 9706874"/>
              <a:gd name="connsiteY8699" fmla="*/ 1470901 h 3735869"/>
              <a:gd name="connsiteX8700" fmla="*/ 6018843 w 9706874"/>
              <a:gd name="connsiteY8700" fmla="*/ 1472973 h 3735869"/>
              <a:gd name="connsiteX8701" fmla="*/ 6032133 w 9706874"/>
              <a:gd name="connsiteY8701" fmla="*/ 1474189 h 3735869"/>
              <a:gd name="connsiteX8702" fmla="*/ 6127369 w 9706874"/>
              <a:gd name="connsiteY8702" fmla="*/ 1464471 h 3735869"/>
              <a:gd name="connsiteX8703" fmla="*/ 6510977 w 9706874"/>
              <a:gd name="connsiteY8703" fmla="*/ 1450296 h 3735869"/>
              <a:gd name="connsiteX8704" fmla="*/ 6479084 w 9706874"/>
              <a:gd name="connsiteY8704" fmla="*/ 1454750 h 3735869"/>
              <a:gd name="connsiteX8705" fmla="*/ 6487057 w 9706874"/>
              <a:gd name="connsiteY8705" fmla="*/ 1466900 h 3735869"/>
              <a:gd name="connsiteX8706" fmla="*/ 6449848 w 9706874"/>
              <a:gd name="connsiteY8706" fmla="*/ 1491198 h 3735869"/>
              <a:gd name="connsiteX8707" fmla="*/ 6434346 w 9706874"/>
              <a:gd name="connsiteY8707" fmla="*/ 1510637 h 3735869"/>
              <a:gd name="connsiteX8708" fmla="*/ 6452506 w 9706874"/>
              <a:gd name="connsiteY8708" fmla="*/ 1500919 h 3735869"/>
              <a:gd name="connsiteX8709" fmla="*/ 6459116 w 9706874"/>
              <a:gd name="connsiteY8709" fmla="*/ 1503452 h 3735869"/>
              <a:gd name="connsiteX8710" fmla="*/ 6460181 w 9706874"/>
              <a:gd name="connsiteY8710" fmla="*/ 1499068 h 3735869"/>
              <a:gd name="connsiteX8711" fmla="*/ 6466040 w 9706874"/>
              <a:gd name="connsiteY8711" fmla="*/ 1496818 h 3735869"/>
              <a:gd name="connsiteX8712" fmla="*/ 6464087 w 9706874"/>
              <a:gd name="connsiteY8712" fmla="*/ 1504695 h 3735869"/>
              <a:gd name="connsiteX8713" fmla="*/ 6463125 w 9706874"/>
              <a:gd name="connsiteY8713" fmla="*/ 1505091 h 3735869"/>
              <a:gd name="connsiteX8714" fmla="*/ 6471111 w 9706874"/>
              <a:gd name="connsiteY8714" fmla="*/ 1510639 h 3735869"/>
              <a:gd name="connsiteX8715" fmla="*/ 6493536 w 9706874"/>
              <a:gd name="connsiteY8715" fmla="*/ 1508929 h 3735869"/>
              <a:gd name="connsiteX8716" fmla="*/ 6494884 w 9706874"/>
              <a:gd name="connsiteY8716" fmla="*/ 1506329 h 3735869"/>
              <a:gd name="connsiteX8717" fmla="*/ 6474721 w 9706874"/>
              <a:gd name="connsiteY8717" fmla="*/ 1507134 h 3735869"/>
              <a:gd name="connsiteX8718" fmla="*/ 6474722 w 9706874"/>
              <a:gd name="connsiteY8718" fmla="*/ 1498552 h 3735869"/>
              <a:gd name="connsiteX8719" fmla="*/ 6466669 w 9706874"/>
              <a:gd name="connsiteY8719" fmla="*/ 1498351 h 3735869"/>
              <a:gd name="connsiteX8720" fmla="*/ 6474721 w 9706874"/>
              <a:gd name="connsiteY8720" fmla="*/ 1491513 h 3735869"/>
              <a:gd name="connsiteX8721" fmla="*/ 6474721 w 9706874"/>
              <a:gd name="connsiteY8721" fmla="*/ 1485574 h 3735869"/>
              <a:gd name="connsiteX8722" fmla="*/ 6488801 w 9706874"/>
              <a:gd name="connsiteY8722" fmla="*/ 1483179 h 3735869"/>
              <a:gd name="connsiteX8723" fmla="*/ 6499566 w 9706874"/>
              <a:gd name="connsiteY8723" fmla="*/ 1483179 h 3735869"/>
              <a:gd name="connsiteX8724" fmla="*/ 6499683 w 9706874"/>
              <a:gd name="connsiteY8724" fmla="*/ 1482087 h 3735869"/>
              <a:gd name="connsiteX8725" fmla="*/ 6505661 w 9706874"/>
              <a:gd name="connsiteY8725" fmla="*/ 1466900 h 3735869"/>
              <a:gd name="connsiteX8726" fmla="*/ 6516293 w 9706874"/>
              <a:gd name="connsiteY8726" fmla="*/ 1459609 h 3735869"/>
              <a:gd name="connsiteX8727" fmla="*/ 6521165 w 9706874"/>
              <a:gd name="connsiteY8727" fmla="*/ 1443006 h 3735869"/>
              <a:gd name="connsiteX8728" fmla="*/ 6550400 w 9706874"/>
              <a:gd name="connsiteY8728" fmla="*/ 1438147 h 3735869"/>
              <a:gd name="connsiteX8729" fmla="*/ 6600899 w 9706874"/>
              <a:gd name="connsiteY8729" fmla="*/ 1433286 h 3735869"/>
              <a:gd name="connsiteX8730" fmla="*/ 6642982 w 9706874"/>
              <a:gd name="connsiteY8730" fmla="*/ 1430857 h 3735869"/>
              <a:gd name="connsiteX8731" fmla="*/ 6647631 w 9706874"/>
              <a:gd name="connsiteY8731" fmla="*/ 1445689 h 3735869"/>
              <a:gd name="connsiteX8732" fmla="*/ 6648227 w 9706874"/>
              <a:gd name="connsiteY8732" fmla="*/ 1460336 h 3735869"/>
              <a:gd name="connsiteX8733" fmla="*/ 6649892 w 9706874"/>
              <a:gd name="connsiteY8733" fmla="*/ 1461403 h 3735869"/>
              <a:gd name="connsiteX8734" fmla="*/ 6642489 w 9706874"/>
              <a:gd name="connsiteY8734" fmla="*/ 1461404 h 3735869"/>
              <a:gd name="connsiteX8735" fmla="*/ 6644348 w 9706874"/>
              <a:gd name="connsiteY8735" fmla="*/ 1460213 h 3735869"/>
              <a:gd name="connsiteX8736" fmla="*/ 6629948 w 9706874"/>
              <a:gd name="connsiteY8736" fmla="*/ 1453542 h 3735869"/>
              <a:gd name="connsiteX8737" fmla="*/ 6574322 w 9706874"/>
              <a:gd name="connsiteY8737" fmla="*/ 1450296 h 3735869"/>
              <a:gd name="connsiteX8738" fmla="*/ 6605771 w 9706874"/>
              <a:gd name="connsiteY8738" fmla="*/ 1462039 h 3735869"/>
              <a:gd name="connsiteX8739" fmla="*/ 6590268 w 9706874"/>
              <a:gd name="connsiteY8739" fmla="*/ 1481480 h 3735869"/>
              <a:gd name="connsiteX8740" fmla="*/ 6586675 w 9706874"/>
              <a:gd name="connsiteY8740" fmla="*/ 1485860 h 3735869"/>
              <a:gd name="connsiteX8741" fmla="*/ 6589702 w 9706874"/>
              <a:gd name="connsiteY8741" fmla="*/ 1490365 h 3735869"/>
              <a:gd name="connsiteX8742" fmla="*/ 6579890 w 9706874"/>
              <a:gd name="connsiteY8742" fmla="*/ 1499624 h 3735869"/>
              <a:gd name="connsiteX8743" fmla="*/ 6573608 w 9706874"/>
              <a:gd name="connsiteY8743" fmla="*/ 1501789 h 3735869"/>
              <a:gd name="connsiteX8744" fmla="*/ 6566348 w 9706874"/>
              <a:gd name="connsiteY8744" fmla="*/ 1510639 h 3735869"/>
              <a:gd name="connsiteX8745" fmla="*/ 6590267 w 9706874"/>
              <a:gd name="connsiteY8745" fmla="*/ 1520357 h 3735869"/>
              <a:gd name="connsiteX8746" fmla="*/ 6597797 w 9706874"/>
              <a:gd name="connsiteY8746" fmla="*/ 1498489 h 3735869"/>
              <a:gd name="connsiteX8747" fmla="*/ 6613745 w 9706874"/>
              <a:gd name="connsiteY8747" fmla="*/ 1522787 h 3735869"/>
              <a:gd name="connsiteX8748" fmla="*/ 6637665 w 9706874"/>
              <a:gd name="connsiteY8748" fmla="*/ 1510638 h 3735869"/>
              <a:gd name="connsiteX8749" fmla="*/ 6619061 w 9706874"/>
              <a:gd name="connsiteY8749" fmla="*/ 1510639 h 3735869"/>
              <a:gd name="connsiteX8750" fmla="*/ 6619060 w 9706874"/>
              <a:gd name="connsiteY8750" fmla="*/ 1497323 h 3735869"/>
              <a:gd name="connsiteX8751" fmla="*/ 6604602 w 9706874"/>
              <a:gd name="connsiteY8751" fmla="*/ 1497173 h 3735869"/>
              <a:gd name="connsiteX8752" fmla="*/ 6613709 w 9706874"/>
              <a:gd name="connsiteY8752" fmla="*/ 1483421 h 3735869"/>
              <a:gd name="connsiteX8753" fmla="*/ 6628891 w 9706874"/>
              <a:gd name="connsiteY8753" fmla="*/ 1484671 h 3735869"/>
              <a:gd name="connsiteX8754" fmla="*/ 6627534 w 9706874"/>
              <a:gd name="connsiteY8754" fmla="*/ 1489353 h 3735869"/>
              <a:gd name="connsiteX8755" fmla="*/ 6666900 w 9706874"/>
              <a:gd name="connsiteY8755" fmla="*/ 1503347 h 3735869"/>
              <a:gd name="connsiteX8756" fmla="*/ 6656270 w 9706874"/>
              <a:gd name="connsiteY8756" fmla="*/ 1520358 h 3735869"/>
              <a:gd name="connsiteX8757" fmla="*/ 6674875 w 9706874"/>
              <a:gd name="connsiteY8757" fmla="*/ 1527648 h 3735869"/>
              <a:gd name="connsiteX8758" fmla="*/ 6677532 w 9706874"/>
              <a:gd name="connsiteY8758" fmla="*/ 1498489 h 3735869"/>
              <a:gd name="connsiteX8759" fmla="*/ 6703667 w 9706874"/>
              <a:gd name="connsiteY8759" fmla="*/ 1496059 h 3735869"/>
              <a:gd name="connsiteX8760" fmla="*/ 6714298 w 9706874"/>
              <a:gd name="connsiteY8760" fmla="*/ 1505780 h 3735869"/>
              <a:gd name="connsiteX8761" fmla="*/ 6690378 w 9706874"/>
              <a:gd name="connsiteY8761" fmla="*/ 1510638 h 3735869"/>
              <a:gd name="connsiteX8762" fmla="*/ 6693036 w 9706874"/>
              <a:gd name="connsiteY8762" fmla="*/ 1532101 h 3735869"/>
              <a:gd name="connsiteX8763" fmla="*/ 6780299 w 9706874"/>
              <a:gd name="connsiteY8763" fmla="*/ 1529670 h 3735869"/>
              <a:gd name="connsiteX8764" fmla="*/ 6722271 w 9706874"/>
              <a:gd name="connsiteY8764" fmla="*/ 1515497 h 3735869"/>
              <a:gd name="connsiteX8765" fmla="*/ 6822825 w 9706874"/>
              <a:gd name="connsiteY8765" fmla="*/ 1515497 h 3735869"/>
              <a:gd name="connsiteX8766" fmla="*/ 6798905 w 9706874"/>
              <a:gd name="connsiteY8766" fmla="*/ 1551541 h 3735869"/>
              <a:gd name="connsiteX8767" fmla="*/ 6822825 w 9706874"/>
              <a:gd name="connsiteY8767" fmla="*/ 1566120 h 3735869"/>
              <a:gd name="connsiteX8768" fmla="*/ 6592925 w 9706874"/>
              <a:gd name="connsiteY8768" fmla="*/ 1534936 h 3735869"/>
              <a:gd name="connsiteX8769" fmla="*/ 6481741 w 9706874"/>
              <a:gd name="connsiteY8769" fmla="*/ 1525218 h 3735869"/>
              <a:gd name="connsiteX8770" fmla="*/ 6436560 w 9706874"/>
              <a:gd name="connsiteY8770" fmla="*/ 1525218 h 3735869"/>
              <a:gd name="connsiteX8771" fmla="*/ 6431687 w 9706874"/>
              <a:gd name="connsiteY8771" fmla="*/ 1481481 h 3735869"/>
              <a:gd name="connsiteX8772" fmla="*/ 6398315 w 9706874"/>
              <a:gd name="connsiteY8772" fmla="*/ 1483052 h 3735869"/>
              <a:gd name="connsiteX8773" fmla="*/ 6396380 w 9706874"/>
              <a:gd name="connsiteY8773" fmla="*/ 1485670 h 3735869"/>
              <a:gd name="connsiteX8774" fmla="*/ 6396588 w 9706874"/>
              <a:gd name="connsiteY8774" fmla="*/ 1483134 h 3735869"/>
              <a:gd name="connsiteX8775" fmla="*/ 6368499 w 9706874"/>
              <a:gd name="connsiteY8775" fmla="*/ 1484455 h 3735869"/>
              <a:gd name="connsiteX8776" fmla="*/ 6367517 w 9706874"/>
              <a:gd name="connsiteY8776" fmla="*/ 1485690 h 3735869"/>
              <a:gd name="connsiteX8777" fmla="*/ 6367591 w 9706874"/>
              <a:gd name="connsiteY8777" fmla="*/ 1484499 h 3735869"/>
              <a:gd name="connsiteX8778" fmla="*/ 6328476 w 9706874"/>
              <a:gd name="connsiteY8778" fmla="*/ 1486340 h 3735869"/>
              <a:gd name="connsiteX8779" fmla="*/ 6353767 w 9706874"/>
              <a:gd name="connsiteY8779" fmla="*/ 1497716 h 3735869"/>
              <a:gd name="connsiteX8780" fmla="*/ 6356138 w 9706874"/>
              <a:gd name="connsiteY8780" fmla="*/ 1493064 h 3735869"/>
              <a:gd name="connsiteX8781" fmla="*/ 6360765 w 9706874"/>
              <a:gd name="connsiteY8781" fmla="*/ 1498509 h 3735869"/>
              <a:gd name="connsiteX8782" fmla="*/ 6359068 w 9706874"/>
              <a:gd name="connsiteY8782" fmla="*/ 1499839 h 3735869"/>
              <a:gd name="connsiteX8783" fmla="*/ 6369961 w 9706874"/>
              <a:gd name="connsiteY8783" fmla="*/ 1503766 h 3735869"/>
              <a:gd name="connsiteX8784" fmla="*/ 6383847 w 9706874"/>
              <a:gd name="connsiteY8784" fmla="*/ 1505779 h 3735869"/>
              <a:gd name="connsiteX8785" fmla="*/ 6410424 w 9706874"/>
              <a:gd name="connsiteY8785" fmla="*/ 1520358 h 3735869"/>
              <a:gd name="connsiteX8786" fmla="*/ 6309871 w 9706874"/>
              <a:gd name="connsiteY8786" fmla="*/ 1520358 h 3735869"/>
              <a:gd name="connsiteX8787" fmla="*/ 6312528 w 9706874"/>
              <a:gd name="connsiteY8787" fmla="*/ 1498488 h 3735869"/>
              <a:gd name="connsiteX8788" fmla="*/ 6314320 w 9706874"/>
              <a:gd name="connsiteY8788" fmla="*/ 1499472 h 3735869"/>
              <a:gd name="connsiteX8789" fmla="*/ 6314293 w 9706874"/>
              <a:gd name="connsiteY8789" fmla="*/ 1499431 h 3735869"/>
              <a:gd name="connsiteX8790" fmla="*/ 6317993 w 9706874"/>
              <a:gd name="connsiteY8790" fmla="*/ 1493823 h 3735869"/>
              <a:gd name="connsiteX8791" fmla="*/ 6318333 w 9706874"/>
              <a:gd name="connsiteY8791" fmla="*/ 1494340 h 3735869"/>
              <a:gd name="connsiteX8792" fmla="*/ 6316891 w 9706874"/>
              <a:gd name="connsiteY8792" fmla="*/ 1491578 h 3735869"/>
              <a:gd name="connsiteX8793" fmla="*/ 6304556 w 9706874"/>
              <a:gd name="connsiteY8793" fmla="*/ 1471759 h 3735869"/>
              <a:gd name="connsiteX8794" fmla="*/ 6272663 w 9706874"/>
              <a:gd name="connsiteY8794" fmla="*/ 1474188 h 3735869"/>
              <a:gd name="connsiteX8795" fmla="*/ 6251843 w 9706874"/>
              <a:gd name="connsiteY8795" fmla="*/ 1474188 h 3735869"/>
              <a:gd name="connsiteX8796" fmla="*/ 6246527 w 9706874"/>
              <a:gd name="connsiteY8796" fmla="*/ 1479199 h 3735869"/>
              <a:gd name="connsiteX8797" fmla="*/ 6246512 w 9706874"/>
              <a:gd name="connsiteY8797" fmla="*/ 1479297 h 3735869"/>
              <a:gd name="connsiteX8798" fmla="*/ 6284636 w 9706874"/>
              <a:gd name="connsiteY8798" fmla="*/ 1477178 h 3735869"/>
              <a:gd name="connsiteX8799" fmla="*/ 6304282 w 9706874"/>
              <a:gd name="connsiteY8799" fmla="*/ 1489357 h 3735869"/>
              <a:gd name="connsiteX8800" fmla="*/ 6288268 w 9706874"/>
              <a:gd name="connsiteY8800" fmla="*/ 1498755 h 3735869"/>
              <a:gd name="connsiteX8801" fmla="*/ 6286707 w 9706874"/>
              <a:gd name="connsiteY8801" fmla="*/ 1503323 h 3735869"/>
              <a:gd name="connsiteX8802" fmla="*/ 6284275 w 9706874"/>
              <a:gd name="connsiteY8802" fmla="*/ 1501098 h 3735869"/>
              <a:gd name="connsiteX8803" fmla="*/ 6279726 w 9706874"/>
              <a:gd name="connsiteY8803" fmla="*/ 1503767 h 3735869"/>
              <a:gd name="connsiteX8804" fmla="*/ 6267008 w 9706874"/>
              <a:gd name="connsiteY8804" fmla="*/ 1506908 h 3735869"/>
              <a:gd name="connsiteX8805" fmla="*/ 6270004 w 9706874"/>
              <a:gd name="connsiteY8805" fmla="*/ 1520357 h 3735869"/>
              <a:gd name="connsiteX8806" fmla="*/ 6230581 w 9706874"/>
              <a:gd name="connsiteY8806" fmla="*/ 1515498 h 3735869"/>
              <a:gd name="connsiteX8807" fmla="*/ 6230882 w 9706874"/>
              <a:gd name="connsiteY8807" fmla="*/ 1514252 h 3735869"/>
              <a:gd name="connsiteX8808" fmla="*/ 6171433 w 9706874"/>
              <a:gd name="connsiteY8808" fmla="*/ 1524268 h 3735869"/>
              <a:gd name="connsiteX8809" fmla="*/ 6091914 w 9706874"/>
              <a:gd name="connsiteY8809" fmla="*/ 1530357 h 3735869"/>
              <a:gd name="connsiteX8810" fmla="*/ 6005375 w 9706874"/>
              <a:gd name="connsiteY8810" fmla="*/ 1530356 h 3735869"/>
              <a:gd name="connsiteX8811" fmla="*/ 5991342 w 9706874"/>
              <a:gd name="connsiteY8811" fmla="*/ 1547407 h 3735869"/>
              <a:gd name="connsiteX8812" fmla="*/ 5984101 w 9706874"/>
              <a:gd name="connsiteY8812" fmla="*/ 1549675 h 3735869"/>
              <a:gd name="connsiteX8813" fmla="*/ 6188443 w 9706874"/>
              <a:gd name="connsiteY8813" fmla="*/ 1553364 h 3735869"/>
              <a:gd name="connsiteX8814" fmla="*/ 6426370 w 9706874"/>
              <a:gd name="connsiteY8814" fmla="*/ 1553970 h 3735869"/>
              <a:gd name="connsiteX8815" fmla="*/ 6347080 w 9706874"/>
              <a:gd name="connsiteY8815" fmla="*/ 1561261 h 3735869"/>
              <a:gd name="connsiteX8816" fmla="*/ 6315185 w 9706874"/>
              <a:gd name="connsiteY8816" fmla="*/ 1566121 h 3735869"/>
              <a:gd name="connsiteX8817" fmla="*/ 6309871 w 9706874"/>
              <a:gd name="connsiteY8817" fmla="*/ 1590420 h 3735869"/>
              <a:gd name="connsiteX8818" fmla="*/ 6394478 w 9706874"/>
              <a:gd name="connsiteY8818" fmla="*/ 1583130 h 3735869"/>
              <a:gd name="connsiteX8819" fmla="*/ 6426371 w 9706874"/>
              <a:gd name="connsiteY8819" fmla="*/ 1570980 h 3735869"/>
              <a:gd name="connsiteX8820" fmla="*/ 6463136 w 9706874"/>
              <a:gd name="connsiteY8820" fmla="*/ 1553969 h 3735869"/>
              <a:gd name="connsiteX8821" fmla="*/ 6505661 w 9706874"/>
              <a:gd name="connsiteY8821" fmla="*/ 1551541 h 3735869"/>
              <a:gd name="connsiteX8822" fmla="*/ 6539771 w 9706874"/>
              <a:gd name="connsiteY8822" fmla="*/ 1556402 h 3735869"/>
              <a:gd name="connsiteX8823" fmla="*/ 6516293 w 9706874"/>
              <a:gd name="connsiteY8823" fmla="*/ 1566121 h 3735869"/>
              <a:gd name="connsiteX8824" fmla="*/ 6489715 w 9706874"/>
              <a:gd name="connsiteY8824" fmla="*/ 1566120 h 3735869"/>
              <a:gd name="connsiteX8825" fmla="*/ 6449847 w 9706874"/>
              <a:gd name="connsiteY8825" fmla="*/ 1575840 h 3735869"/>
              <a:gd name="connsiteX8826" fmla="*/ 6452506 w 9706874"/>
              <a:gd name="connsiteY8826" fmla="*/ 1587382 h 3735869"/>
              <a:gd name="connsiteX8827" fmla="*/ 6460292 w 9706874"/>
              <a:gd name="connsiteY8827" fmla="*/ 1587826 h 3735869"/>
              <a:gd name="connsiteX8828" fmla="*/ 6461063 w 9706874"/>
              <a:gd name="connsiteY8828" fmla="*/ 1583281 h 3735869"/>
              <a:gd name="connsiteX8829" fmla="*/ 6472403 w 9706874"/>
              <a:gd name="connsiteY8829" fmla="*/ 1577197 h 3735869"/>
              <a:gd name="connsiteX8830" fmla="*/ 6525789 w 9706874"/>
              <a:gd name="connsiteY8830" fmla="*/ 1577197 h 3735869"/>
              <a:gd name="connsiteX8831" fmla="*/ 6524483 w 9706874"/>
              <a:gd name="connsiteY8831" fmla="*/ 1584350 h 3735869"/>
              <a:gd name="connsiteX8832" fmla="*/ 6605772 w 9706874"/>
              <a:gd name="connsiteY8832" fmla="*/ 1578270 h 3735869"/>
              <a:gd name="connsiteX8833" fmla="*/ 6605772 w 9706874"/>
              <a:gd name="connsiteY8833" fmla="*/ 1602567 h 3735869"/>
              <a:gd name="connsiteX8834" fmla="*/ 6624376 w 9706874"/>
              <a:gd name="connsiteY8834" fmla="*/ 1602567 h 3735869"/>
              <a:gd name="connsiteX8835" fmla="*/ 6661586 w 9706874"/>
              <a:gd name="connsiteY8835" fmla="*/ 1604997 h 3735869"/>
              <a:gd name="connsiteX8836" fmla="*/ 6735560 w 9706874"/>
              <a:gd name="connsiteY8836" fmla="*/ 1607020 h 3735869"/>
              <a:gd name="connsiteX8837" fmla="*/ 6804220 w 9706874"/>
              <a:gd name="connsiteY8837" fmla="*/ 1612286 h 3735869"/>
              <a:gd name="connsiteX8838" fmla="*/ 6822823 w 9706874"/>
              <a:gd name="connsiteY8838" fmla="*/ 1636184 h 3735869"/>
              <a:gd name="connsiteX8839" fmla="*/ 6694586 w 9706874"/>
              <a:gd name="connsiteY8839" fmla="*/ 1625240 h 3735869"/>
              <a:gd name="connsiteX8840" fmla="*/ 6668096 w 9706874"/>
              <a:gd name="connsiteY8840" fmla="*/ 1623552 h 3735869"/>
              <a:gd name="connsiteX8841" fmla="*/ 6673437 w 9706874"/>
              <a:gd name="connsiteY8841" fmla="*/ 1626749 h 3735869"/>
              <a:gd name="connsiteX8842" fmla="*/ 6675287 w 9706874"/>
              <a:gd name="connsiteY8842" fmla="*/ 1635528 h 3735869"/>
              <a:gd name="connsiteX8843" fmla="*/ 6669736 w 9706874"/>
              <a:gd name="connsiteY8843" fmla="*/ 1632203 h 3735869"/>
              <a:gd name="connsiteX8844" fmla="*/ 6667908 w 9706874"/>
              <a:gd name="connsiteY8844" fmla="*/ 1623541 h 3735869"/>
              <a:gd name="connsiteX8845" fmla="*/ 6630218 w 9706874"/>
              <a:gd name="connsiteY8845" fmla="*/ 1621140 h 3735869"/>
              <a:gd name="connsiteX8846" fmla="*/ 6566348 w 9706874"/>
              <a:gd name="connsiteY8846" fmla="*/ 1614311 h 3735869"/>
              <a:gd name="connsiteX8847" fmla="*/ 6460480 w 9706874"/>
              <a:gd name="connsiteY8847" fmla="*/ 1619170 h 3735869"/>
              <a:gd name="connsiteX8848" fmla="*/ 6441875 w 9706874"/>
              <a:gd name="connsiteY8848" fmla="*/ 1612286 h 3735869"/>
              <a:gd name="connsiteX8849" fmla="*/ 6421056 w 9706874"/>
              <a:gd name="connsiteY8849" fmla="*/ 1607021 h 3735869"/>
              <a:gd name="connsiteX8850" fmla="*/ 6394477 w 9706874"/>
              <a:gd name="connsiteY8850" fmla="*/ 1624028 h 3735869"/>
              <a:gd name="connsiteX8851" fmla="*/ 6383846 w 9706874"/>
              <a:gd name="connsiteY8851" fmla="*/ 1602567 h 3735869"/>
              <a:gd name="connsiteX8852" fmla="*/ 6325818 w 9706874"/>
              <a:gd name="connsiteY8852" fmla="*/ 1624027 h 3735869"/>
              <a:gd name="connsiteX8853" fmla="*/ 6246527 w 9706874"/>
              <a:gd name="connsiteY8853" fmla="*/ 1619170 h 3735869"/>
              <a:gd name="connsiteX8854" fmla="*/ 6251842 w 9706874"/>
              <a:gd name="connsiteY8854" fmla="*/ 1614311 h 3735869"/>
              <a:gd name="connsiteX8855" fmla="*/ 6227923 w 9706874"/>
              <a:gd name="connsiteY8855" fmla="*/ 1612286 h 3735869"/>
              <a:gd name="connsiteX8856" fmla="*/ 6190714 w 9706874"/>
              <a:gd name="connsiteY8856" fmla="*/ 1614311 h 3735869"/>
              <a:gd name="connsiteX8857" fmla="*/ 6140659 w 9706874"/>
              <a:gd name="connsiteY8857" fmla="*/ 1636185 h 3735869"/>
              <a:gd name="connsiteX8858" fmla="*/ 6061369 w 9706874"/>
              <a:gd name="connsiteY8858" fmla="*/ 1621599 h 3735869"/>
              <a:gd name="connsiteX8859" fmla="*/ 6005554 w 9706874"/>
              <a:gd name="connsiteY8859" fmla="*/ 1648333 h 3735869"/>
              <a:gd name="connsiteX8860" fmla="*/ 5984347 w 9706874"/>
              <a:gd name="connsiteY8860" fmla="*/ 1638009 h 3735869"/>
              <a:gd name="connsiteX8861" fmla="*/ 5970969 w 9706874"/>
              <a:gd name="connsiteY8861" fmla="*/ 1638353 h 3735869"/>
              <a:gd name="connsiteX8862" fmla="*/ 5967337 w 9706874"/>
              <a:gd name="connsiteY8862" fmla="*/ 1643829 h 3735869"/>
              <a:gd name="connsiteX8863" fmla="*/ 5957258 w 9706874"/>
              <a:gd name="connsiteY8863" fmla="*/ 1644119 h 3735869"/>
              <a:gd name="connsiteX8864" fmla="*/ 5960050 w 9706874"/>
              <a:gd name="connsiteY8864" fmla="*/ 1639028 h 3735869"/>
              <a:gd name="connsiteX8865" fmla="*/ 5942264 w 9706874"/>
              <a:gd name="connsiteY8865" fmla="*/ 1648638 h 3735869"/>
              <a:gd name="connsiteX8866" fmla="*/ 5924050 w 9706874"/>
              <a:gd name="connsiteY8866" fmla="*/ 1660481 h 3735869"/>
              <a:gd name="connsiteX8867" fmla="*/ 5876208 w 9706874"/>
              <a:gd name="connsiteY8867" fmla="*/ 1662911 h 3735869"/>
              <a:gd name="connsiteX8868" fmla="*/ 5826154 w 9706874"/>
              <a:gd name="connsiteY8868" fmla="*/ 1665340 h 3735869"/>
              <a:gd name="connsiteX8869" fmla="*/ 5831470 w 9706874"/>
              <a:gd name="connsiteY8869" fmla="*/ 1658052 h 3735869"/>
              <a:gd name="connsiteX8870" fmla="*/ 5826218 w 9706874"/>
              <a:gd name="connsiteY8870" fmla="*/ 1656803 h 3735869"/>
              <a:gd name="connsiteX8871" fmla="*/ 5826105 w 9706874"/>
              <a:gd name="connsiteY8871" fmla="*/ 1657737 h 3735869"/>
              <a:gd name="connsiteX8872" fmla="*/ 5808823 w 9706874"/>
              <a:gd name="connsiteY8872" fmla="*/ 1667263 h 3735869"/>
              <a:gd name="connsiteX8873" fmla="*/ 5811817 w 9706874"/>
              <a:gd name="connsiteY8873" fmla="*/ 1655850 h 3735869"/>
              <a:gd name="connsiteX8874" fmla="*/ 5802233 w 9706874"/>
              <a:gd name="connsiteY8874" fmla="*/ 1658053 h 3735869"/>
              <a:gd name="connsiteX8875" fmla="*/ 5772997 w 9706874"/>
              <a:gd name="connsiteY8875" fmla="*/ 1658052 h 3735869"/>
              <a:gd name="connsiteX8876" fmla="*/ 5759709 w 9706874"/>
              <a:gd name="connsiteY8876" fmla="*/ 1684374 h 3735869"/>
              <a:gd name="connsiteX8877" fmla="*/ 5728260 w 9706874"/>
              <a:gd name="connsiteY8877" fmla="*/ 1686804 h 3735869"/>
              <a:gd name="connsiteX8878" fmla="*/ 5656941 w 9706874"/>
              <a:gd name="connsiteY8878" fmla="*/ 1711103 h 3735869"/>
              <a:gd name="connsiteX8879" fmla="*/ 5804892 w 9706874"/>
              <a:gd name="connsiteY8879" fmla="*/ 1718394 h 3735869"/>
              <a:gd name="connsiteX8880" fmla="*/ 5807550 w 9706874"/>
              <a:gd name="connsiteY8880" fmla="*/ 1694095 h 3735869"/>
              <a:gd name="connsiteX8881" fmla="*/ 5834128 w 9706874"/>
              <a:gd name="connsiteY8881" fmla="*/ 1694094 h 3735869"/>
              <a:gd name="connsiteX8882" fmla="*/ 5825769 w 9706874"/>
              <a:gd name="connsiteY8882" fmla="*/ 1708812 h 3735869"/>
              <a:gd name="connsiteX8883" fmla="*/ 5825229 w 9706874"/>
              <a:gd name="connsiteY8883" fmla="*/ 1711031 h 3735869"/>
              <a:gd name="connsiteX8884" fmla="*/ 5826153 w 9706874"/>
              <a:gd name="connsiteY8884" fmla="*/ 1725684 h 3735869"/>
              <a:gd name="connsiteX8885" fmla="*/ 5857604 w 9706874"/>
              <a:gd name="connsiteY8885" fmla="*/ 1723251 h 3735869"/>
              <a:gd name="connsiteX8886" fmla="*/ 5958158 w 9706874"/>
              <a:gd name="connsiteY8886" fmla="*/ 1694094 h 3735869"/>
              <a:gd name="connsiteX8887" fmla="*/ 6008655 w 9706874"/>
              <a:gd name="connsiteY8887" fmla="*/ 1691666 h 3735869"/>
              <a:gd name="connsiteX8888" fmla="*/ 6050737 w 9706874"/>
              <a:gd name="connsiteY8888" fmla="*/ 1708673 h 3735869"/>
              <a:gd name="connsiteX8889" fmla="*/ 6053008 w 9706874"/>
              <a:gd name="connsiteY8889" fmla="*/ 1709161 h 3735869"/>
              <a:gd name="connsiteX8890" fmla="*/ 6048608 w 9706874"/>
              <a:gd name="connsiteY8890" fmla="*/ 1705711 h 3735869"/>
              <a:gd name="connsiteX8891" fmla="*/ 6056009 w 9706874"/>
              <a:gd name="connsiteY8891" fmla="*/ 1705709 h 3735869"/>
              <a:gd name="connsiteX8892" fmla="*/ 6053320 w 9706874"/>
              <a:gd name="connsiteY8892" fmla="*/ 1709230 h 3735869"/>
              <a:gd name="connsiteX8893" fmla="*/ 6063106 w 9706874"/>
              <a:gd name="connsiteY8893" fmla="*/ 1711332 h 3735869"/>
              <a:gd name="connsiteX8894" fmla="*/ 6100792 w 9706874"/>
              <a:gd name="connsiteY8894" fmla="*/ 1703813 h 3735869"/>
              <a:gd name="connsiteX8895" fmla="*/ 6130028 w 9706874"/>
              <a:gd name="connsiteY8895" fmla="*/ 1694095 h 3735869"/>
              <a:gd name="connsiteX8896" fmla="*/ 6148633 w 9706874"/>
              <a:gd name="connsiteY8896" fmla="*/ 1691665 h 3735869"/>
              <a:gd name="connsiteX8897" fmla="*/ 6156607 w 9706874"/>
              <a:gd name="connsiteY8897" fmla="*/ 1679919 h 3735869"/>
              <a:gd name="connsiteX8898" fmla="*/ 6169686 w 9706874"/>
              <a:gd name="connsiteY8898" fmla="*/ 1685900 h 3735869"/>
              <a:gd name="connsiteX8899" fmla="*/ 6171402 w 9706874"/>
              <a:gd name="connsiteY8899" fmla="*/ 1688137 h 3735869"/>
              <a:gd name="connsiteX8900" fmla="*/ 6172552 w 9706874"/>
              <a:gd name="connsiteY8900" fmla="*/ 1689639 h 3735869"/>
              <a:gd name="connsiteX8901" fmla="*/ 6193371 w 9706874"/>
              <a:gd name="connsiteY8901" fmla="*/ 1689639 h 3735869"/>
              <a:gd name="connsiteX8902" fmla="*/ 6301898 w 9706874"/>
              <a:gd name="connsiteY8902" fmla="*/ 1667770 h 3735869"/>
              <a:gd name="connsiteX8903" fmla="*/ 6410423 w 9706874"/>
              <a:gd name="connsiteY8903" fmla="*/ 1665339 h 3735869"/>
              <a:gd name="connsiteX8904" fmla="*/ 6426743 w 9706874"/>
              <a:gd name="connsiteY8904" fmla="*/ 1659845 h 3735869"/>
              <a:gd name="connsiteX8905" fmla="*/ 6428198 w 9706874"/>
              <a:gd name="connsiteY8905" fmla="*/ 1666859 h 3735869"/>
              <a:gd name="connsiteX8906" fmla="*/ 6434345 w 9706874"/>
              <a:gd name="connsiteY8906" fmla="*/ 1670201 h 3735869"/>
              <a:gd name="connsiteX8907" fmla="*/ 6432352 w 9706874"/>
              <a:gd name="connsiteY8907" fmla="*/ 1661393 h 3735869"/>
              <a:gd name="connsiteX8908" fmla="*/ 6428513 w 9706874"/>
              <a:gd name="connsiteY8908" fmla="*/ 1659247 h 3735869"/>
              <a:gd name="connsiteX8909" fmla="*/ 6434545 w 9706874"/>
              <a:gd name="connsiteY8909" fmla="*/ 1657216 h 3735869"/>
              <a:gd name="connsiteX8910" fmla="*/ 6510977 w 9706874"/>
              <a:gd name="connsiteY8910" fmla="*/ 1648332 h 3735869"/>
              <a:gd name="connsiteX8911" fmla="*/ 6510978 w 9706874"/>
              <a:gd name="connsiteY8911" fmla="*/ 1670202 h 3735869"/>
              <a:gd name="connsiteX8912" fmla="*/ 6722271 w 9706874"/>
              <a:gd name="connsiteY8912" fmla="*/ 1682350 h 3735869"/>
              <a:gd name="connsiteX8913" fmla="*/ 6698351 w 9706874"/>
              <a:gd name="connsiteY8913" fmla="*/ 1658052 h 3735869"/>
              <a:gd name="connsiteX8914" fmla="*/ 6738217 w 9706874"/>
              <a:gd name="connsiteY8914" fmla="*/ 1658052 h 3735869"/>
              <a:gd name="connsiteX8915" fmla="*/ 6754164 w 9706874"/>
              <a:gd name="connsiteY8915" fmla="*/ 1682350 h 3735869"/>
              <a:gd name="connsiteX8916" fmla="*/ 6788274 w 9706874"/>
              <a:gd name="connsiteY8916" fmla="*/ 1689640 h 3735869"/>
              <a:gd name="connsiteX8917" fmla="*/ 6849403 w 9706874"/>
              <a:gd name="connsiteY8917" fmla="*/ 1694094 h 3735869"/>
              <a:gd name="connsiteX8918" fmla="*/ 6946854 w 9706874"/>
              <a:gd name="connsiteY8918" fmla="*/ 1723252 h 3735869"/>
              <a:gd name="connsiteX8919" fmla="*/ 6714299 w 9706874"/>
              <a:gd name="connsiteY8919" fmla="*/ 1711104 h 3735869"/>
              <a:gd name="connsiteX8920" fmla="*/ 6724929 w 9706874"/>
              <a:gd name="connsiteY8920" fmla="*/ 1728113 h 3735869"/>
              <a:gd name="connsiteX8921" fmla="*/ 6650954 w 9706874"/>
              <a:gd name="connsiteY8921" fmla="*/ 1740263 h 3735869"/>
              <a:gd name="connsiteX8922" fmla="*/ 6674875 w 9706874"/>
              <a:gd name="connsiteY8922" fmla="*/ 1728113 h 3735869"/>
              <a:gd name="connsiteX8923" fmla="*/ 6666901 w 9706874"/>
              <a:gd name="connsiteY8923" fmla="*/ 1703813 h 3735869"/>
              <a:gd name="connsiteX8924" fmla="*/ 6640322 w 9706874"/>
              <a:gd name="connsiteY8924" fmla="*/ 1703813 h 3735869"/>
              <a:gd name="connsiteX8925" fmla="*/ 6576979 w 9706874"/>
              <a:gd name="connsiteY8925" fmla="*/ 1701383 h 3735869"/>
              <a:gd name="connsiteX8926" fmla="*/ 6557501 w 9706874"/>
              <a:gd name="connsiteY8926" fmla="*/ 1703610 h 3735869"/>
              <a:gd name="connsiteX8927" fmla="*/ 6550401 w 9706874"/>
              <a:gd name="connsiteY8927" fmla="*/ 1704422 h 3735869"/>
              <a:gd name="connsiteX8928" fmla="*/ 6523823 w 9706874"/>
              <a:gd name="connsiteY8928" fmla="*/ 1703812 h 3735869"/>
              <a:gd name="connsiteX8929" fmla="*/ 6510977 w 9706874"/>
              <a:gd name="connsiteY8929" fmla="*/ 1711103 h 3735869"/>
              <a:gd name="connsiteX8930" fmla="*/ 6484399 w 9706874"/>
              <a:gd name="connsiteY8930" fmla="*/ 1728113 h 3735869"/>
              <a:gd name="connsiteX8931" fmla="*/ 6471110 w 9706874"/>
              <a:gd name="connsiteY8931" fmla="*/ 1718394 h 3735869"/>
              <a:gd name="connsiteX8932" fmla="*/ 6460478 w 9706874"/>
              <a:gd name="connsiteY8932" fmla="*/ 1718393 h 3735869"/>
              <a:gd name="connsiteX8933" fmla="*/ 6421055 w 9706874"/>
              <a:gd name="connsiteY8933" fmla="*/ 1718393 h 3735869"/>
              <a:gd name="connsiteX8934" fmla="*/ 6418398 w 9706874"/>
              <a:gd name="connsiteY8934" fmla="*/ 1694094 h 3735869"/>
              <a:gd name="connsiteX8935" fmla="*/ 6394479 w 9706874"/>
              <a:gd name="connsiteY8935" fmla="*/ 1718394 h 3735869"/>
              <a:gd name="connsiteX8936" fmla="*/ 6394478 w 9706874"/>
              <a:gd name="connsiteY8936" fmla="*/ 1694094 h 3735869"/>
              <a:gd name="connsiteX8937" fmla="*/ 6251842 w 9706874"/>
              <a:gd name="connsiteY8937" fmla="*/ 1715964 h 3735869"/>
              <a:gd name="connsiteX8938" fmla="*/ 6108764 w 9706874"/>
              <a:gd name="connsiteY8938" fmla="*/ 1732972 h 3735869"/>
              <a:gd name="connsiteX8939" fmla="*/ 5844315 w 9706874"/>
              <a:gd name="connsiteY8939" fmla="*/ 1764156 h 3735869"/>
              <a:gd name="connsiteX8940" fmla="*/ 5827640 w 9706874"/>
              <a:gd name="connsiteY8940" fmla="*/ 1767103 h 3735869"/>
              <a:gd name="connsiteX8941" fmla="*/ 5829614 w 9706874"/>
              <a:gd name="connsiteY8941" fmla="*/ 1767130 h 3735869"/>
              <a:gd name="connsiteX8942" fmla="*/ 5801963 w 9706874"/>
              <a:gd name="connsiteY8942" fmla="*/ 1779267 h 3735869"/>
              <a:gd name="connsiteX8943" fmla="*/ 5775101 w 9706874"/>
              <a:gd name="connsiteY8943" fmla="*/ 1789744 h 3735869"/>
              <a:gd name="connsiteX8944" fmla="*/ 5761252 w 9706874"/>
              <a:gd name="connsiteY8944" fmla="*/ 1788774 h 3735869"/>
              <a:gd name="connsiteX8945" fmla="*/ 5755008 w 9706874"/>
              <a:gd name="connsiteY8945" fmla="*/ 1788788 h 3735869"/>
              <a:gd name="connsiteX8946" fmla="*/ 5802014 w 9706874"/>
              <a:gd name="connsiteY8946" fmla="*/ 1771626 h 3735869"/>
              <a:gd name="connsiteX8947" fmla="*/ 5730861 w 9706874"/>
              <a:gd name="connsiteY8947" fmla="*/ 1783747 h 3735869"/>
              <a:gd name="connsiteX8948" fmla="*/ 5633021 w 9706874"/>
              <a:gd name="connsiteY8948" fmla="*/ 1788454 h 3735869"/>
              <a:gd name="connsiteX8949" fmla="*/ 5640995 w 9706874"/>
              <a:gd name="connsiteY8949" fmla="*/ 1781165 h 3735869"/>
              <a:gd name="connsiteX8950" fmla="*/ 5627705 w 9706874"/>
              <a:gd name="connsiteY8950" fmla="*/ 1773876 h 3735869"/>
              <a:gd name="connsiteX8951" fmla="*/ 5606443 w 9706874"/>
              <a:gd name="connsiteY8951" fmla="*/ 1803033 h 3735869"/>
              <a:gd name="connsiteX8952" fmla="*/ 5569678 w 9706874"/>
              <a:gd name="connsiteY8952" fmla="*/ 1805463 h 3735869"/>
              <a:gd name="connsiteX8953" fmla="*/ 5556387 w 9706874"/>
              <a:gd name="connsiteY8953" fmla="*/ 1832190 h 3735869"/>
              <a:gd name="connsiteX8954" fmla="*/ 5556388 w 9706874"/>
              <a:gd name="connsiteY8954" fmla="*/ 1798175 h 3735869"/>
              <a:gd name="connsiteX8955" fmla="*/ 5501792 w 9706874"/>
              <a:gd name="connsiteY8955" fmla="*/ 1826569 h 3735869"/>
              <a:gd name="connsiteX8956" fmla="*/ 5464626 w 9706874"/>
              <a:gd name="connsiteY8956" fmla="*/ 1838244 h 3735869"/>
              <a:gd name="connsiteX8957" fmla="*/ 5453286 w 9706874"/>
              <a:gd name="connsiteY8957" fmla="*/ 1842760 h 3735869"/>
              <a:gd name="connsiteX8958" fmla="*/ 5429407 w 9706874"/>
              <a:gd name="connsiteY8958" fmla="*/ 1849806 h 3735869"/>
              <a:gd name="connsiteX8959" fmla="*/ 5403177 w 9706874"/>
              <a:gd name="connsiteY8959" fmla="*/ 1857873 h 3735869"/>
              <a:gd name="connsiteX8960" fmla="*/ 5385327 w 9706874"/>
              <a:gd name="connsiteY8960" fmla="*/ 1864912 h 3735869"/>
              <a:gd name="connsiteX8961" fmla="*/ 5385138 w 9706874"/>
              <a:gd name="connsiteY8961" fmla="*/ 1865687 h 3735869"/>
              <a:gd name="connsiteX8962" fmla="*/ 5417622 w 9706874"/>
              <a:gd name="connsiteY8962" fmla="*/ 1858878 h 3735869"/>
              <a:gd name="connsiteX8963" fmla="*/ 5444327 w 9706874"/>
              <a:gd name="connsiteY8963" fmla="*/ 1853630 h 3735869"/>
              <a:gd name="connsiteX8964" fmla="*/ 5436774 w 9706874"/>
              <a:gd name="connsiteY8964" fmla="*/ 1859178 h 3735869"/>
              <a:gd name="connsiteX8965" fmla="*/ 5433394 w 9706874"/>
              <a:gd name="connsiteY8965" fmla="*/ 1861316 h 3735869"/>
              <a:gd name="connsiteX8966" fmla="*/ 5384640 w 9706874"/>
              <a:gd name="connsiteY8966" fmla="*/ 1867735 h 3735869"/>
              <a:gd name="connsiteX8967" fmla="*/ 5384519 w 9706874"/>
              <a:gd name="connsiteY8967" fmla="*/ 1868236 h 3735869"/>
              <a:gd name="connsiteX8968" fmla="*/ 5367083 w 9706874"/>
              <a:gd name="connsiteY8968" fmla="*/ 1871423 h 3735869"/>
              <a:gd name="connsiteX8969" fmla="*/ 5389772 w 9706874"/>
              <a:gd name="connsiteY8969" fmla="*/ 1871262 h 3735869"/>
              <a:gd name="connsiteX8970" fmla="*/ 5585687 w 9706874"/>
              <a:gd name="connsiteY8970" fmla="*/ 1827599 h 3735869"/>
              <a:gd name="connsiteX8971" fmla="*/ 5591086 w 9706874"/>
              <a:gd name="connsiteY8971" fmla="*/ 1829510 h 3735869"/>
              <a:gd name="connsiteX8972" fmla="*/ 5592738 w 9706874"/>
              <a:gd name="connsiteY8972" fmla="*/ 1835824 h 3735869"/>
              <a:gd name="connsiteX8973" fmla="*/ 5562697 w 9706874"/>
              <a:gd name="connsiteY8973" fmla="*/ 1843031 h 3735869"/>
              <a:gd name="connsiteX8974" fmla="*/ 5489797 w 9706874"/>
              <a:gd name="connsiteY8974" fmla="*/ 1863983 h 3735869"/>
              <a:gd name="connsiteX8975" fmla="*/ 5497209 w 9706874"/>
              <a:gd name="connsiteY8975" fmla="*/ 1863978 h 3735869"/>
              <a:gd name="connsiteX8976" fmla="*/ 5523934 w 9706874"/>
              <a:gd name="connsiteY8976" fmla="*/ 1859973 h 3735869"/>
              <a:gd name="connsiteX8977" fmla="*/ 5525210 w 9706874"/>
              <a:gd name="connsiteY8977" fmla="*/ 1856098 h 3735869"/>
              <a:gd name="connsiteX8978" fmla="*/ 5541144 w 9706874"/>
              <a:gd name="connsiteY8978" fmla="*/ 1853679 h 3735869"/>
              <a:gd name="connsiteX8979" fmla="*/ 5569751 w 9706874"/>
              <a:gd name="connsiteY8979" fmla="*/ 1851818 h 3735869"/>
              <a:gd name="connsiteX8980" fmla="*/ 5601721 w 9706874"/>
              <a:gd name="connsiteY8980" fmla="*/ 1844702 h 3735869"/>
              <a:gd name="connsiteX8981" fmla="*/ 5605995 w 9706874"/>
              <a:gd name="connsiteY8981" fmla="*/ 1842683 h 3735869"/>
              <a:gd name="connsiteX8982" fmla="*/ 5615231 w 9706874"/>
              <a:gd name="connsiteY8982" fmla="*/ 1842058 h 3735869"/>
              <a:gd name="connsiteX8983" fmla="*/ 5657460 w 9706874"/>
              <a:gd name="connsiteY8983" fmla="*/ 1852039 h 3735869"/>
              <a:gd name="connsiteX8984" fmla="*/ 5654820 w 9706874"/>
              <a:gd name="connsiteY8984" fmla="*/ 1859840 h 3735869"/>
              <a:gd name="connsiteX8985" fmla="*/ 5652973 w 9706874"/>
              <a:gd name="connsiteY8985" fmla="*/ 1866607 h 3735869"/>
              <a:gd name="connsiteX8986" fmla="*/ 5653541 w 9706874"/>
              <a:gd name="connsiteY8986" fmla="*/ 1867946 h 3735869"/>
              <a:gd name="connsiteX8987" fmla="*/ 5650836 w 9706874"/>
              <a:gd name="connsiteY8987" fmla="*/ 1874897 h 3735869"/>
              <a:gd name="connsiteX8988" fmla="*/ 5649820 w 9706874"/>
              <a:gd name="connsiteY8988" fmla="*/ 1867367 h 3735869"/>
              <a:gd name="connsiteX8989" fmla="*/ 5649801 w 9706874"/>
              <a:gd name="connsiteY8989" fmla="*/ 1866802 h 3735869"/>
              <a:gd name="connsiteX8990" fmla="*/ 5645896 w 9706874"/>
              <a:gd name="connsiteY8990" fmla="*/ 1862361 h 3735869"/>
              <a:gd name="connsiteX8991" fmla="*/ 5594117 w 9706874"/>
              <a:gd name="connsiteY8991" fmla="*/ 1869512 h 3735869"/>
              <a:gd name="connsiteX8992" fmla="*/ 5593496 w 9706874"/>
              <a:gd name="connsiteY8992" fmla="*/ 1857172 h 3735869"/>
              <a:gd name="connsiteX8993" fmla="*/ 5577389 w 9706874"/>
              <a:gd name="connsiteY8993" fmla="*/ 1861351 h 3735869"/>
              <a:gd name="connsiteX8994" fmla="*/ 5576500 w 9706874"/>
              <a:gd name="connsiteY8994" fmla="*/ 1870920 h 3735869"/>
              <a:gd name="connsiteX8995" fmla="*/ 5565048 w 9706874"/>
              <a:gd name="connsiteY8995" fmla="*/ 1885138 h 3735869"/>
              <a:gd name="connsiteX8996" fmla="*/ 5631001 w 9706874"/>
              <a:gd name="connsiteY8996" fmla="*/ 1870618 h 3735869"/>
              <a:gd name="connsiteX8997" fmla="*/ 5649592 w 9706874"/>
              <a:gd name="connsiteY8997" fmla="*/ 1875458 h 3735869"/>
              <a:gd name="connsiteX8998" fmla="*/ 5675707 w 9706874"/>
              <a:gd name="connsiteY8998" fmla="*/ 1868196 h 3735869"/>
              <a:gd name="connsiteX8999" fmla="*/ 5657559 w 9706874"/>
              <a:gd name="connsiteY8999" fmla="*/ 1839154 h 3735869"/>
              <a:gd name="connsiteX9000" fmla="*/ 5739446 w 9706874"/>
              <a:gd name="connsiteY9000" fmla="*/ 1815361 h 3735869"/>
              <a:gd name="connsiteX9001" fmla="*/ 5831958 w 9706874"/>
              <a:gd name="connsiteY9001" fmla="*/ 1798422 h 3735869"/>
              <a:gd name="connsiteX9002" fmla="*/ 6013883 w 9706874"/>
              <a:gd name="connsiteY9002" fmla="*/ 1764544 h 3735869"/>
              <a:gd name="connsiteX9003" fmla="*/ 6013881 w 9706874"/>
              <a:gd name="connsiteY9003" fmla="*/ 1788742 h 3735869"/>
              <a:gd name="connsiteX9004" fmla="*/ 6024507 w 9706874"/>
              <a:gd name="connsiteY9004" fmla="*/ 1788743 h 3735869"/>
              <a:gd name="connsiteX9005" fmla="*/ 6051065 w 9706874"/>
              <a:gd name="connsiteY9005" fmla="*/ 1788743 h 3735869"/>
              <a:gd name="connsiteX9006" fmla="*/ 6066999 w 9706874"/>
              <a:gd name="connsiteY9006" fmla="*/ 1796003 h 3735869"/>
              <a:gd name="connsiteX9007" fmla="*/ 6032474 w 9706874"/>
              <a:gd name="connsiteY9007" fmla="*/ 1805683 h 3735869"/>
              <a:gd name="connsiteX9008" fmla="*/ 5985112 w 9706874"/>
              <a:gd name="connsiteY9008" fmla="*/ 1808103 h 3735869"/>
              <a:gd name="connsiteX9009" fmla="*/ 5874009 w 9706874"/>
              <a:gd name="connsiteY9009" fmla="*/ 1822622 h 3735869"/>
              <a:gd name="connsiteX9010" fmla="*/ 5834615 w 9706874"/>
              <a:gd name="connsiteY9010" fmla="*/ 1827462 h 3735869"/>
              <a:gd name="connsiteX9011" fmla="*/ 5808056 w 9706874"/>
              <a:gd name="connsiteY9011" fmla="*/ 1832301 h 3735869"/>
              <a:gd name="connsiteX9012" fmla="*/ 5813368 w 9706874"/>
              <a:gd name="connsiteY9012" fmla="*/ 1846419 h 3735869"/>
              <a:gd name="connsiteX9013" fmla="*/ 5834615 w 9706874"/>
              <a:gd name="connsiteY9013" fmla="*/ 1841584 h 3735869"/>
              <a:gd name="connsiteX9014" fmla="*/ 5863385 w 9706874"/>
              <a:gd name="connsiteY9014" fmla="*/ 1844402 h 3735869"/>
              <a:gd name="connsiteX9015" fmla="*/ 5852762 w 9706874"/>
              <a:gd name="connsiteY9015" fmla="*/ 1860938 h 3735869"/>
              <a:gd name="connsiteX9016" fmla="*/ 5747414 w 9706874"/>
              <a:gd name="connsiteY9016" fmla="*/ 1877879 h 3735869"/>
              <a:gd name="connsiteX9017" fmla="*/ 5525211 w 9706874"/>
              <a:gd name="connsiteY9017" fmla="*/ 1914177 h 3735869"/>
              <a:gd name="connsiteX9018" fmla="*/ 5546456 w 9706874"/>
              <a:gd name="connsiteY9018" fmla="*/ 1899657 h 3735869"/>
              <a:gd name="connsiteX9019" fmla="*/ 5535834 w 9706874"/>
              <a:gd name="connsiteY9019" fmla="*/ 1888162 h 3735869"/>
              <a:gd name="connsiteX9020" fmla="*/ 5520751 w 9706874"/>
              <a:gd name="connsiteY9020" fmla="*/ 1881781 h 3735869"/>
              <a:gd name="connsiteX9021" fmla="*/ 5505864 w 9706874"/>
              <a:gd name="connsiteY9021" fmla="*/ 1886902 h 3735869"/>
              <a:gd name="connsiteX9022" fmla="*/ 5501190 w 9706874"/>
              <a:gd name="connsiteY9022" fmla="*/ 1888916 h 3735869"/>
              <a:gd name="connsiteX9023" fmla="*/ 5501190 w 9706874"/>
              <a:gd name="connsiteY9023" fmla="*/ 1889720 h 3735869"/>
              <a:gd name="connsiteX9024" fmla="*/ 5511242 w 9706874"/>
              <a:gd name="connsiteY9024" fmla="*/ 1887538 h 3735869"/>
              <a:gd name="connsiteX9025" fmla="*/ 5494233 w 9706874"/>
              <a:gd name="connsiteY9025" fmla="*/ 1901523 h 3735869"/>
              <a:gd name="connsiteX9026" fmla="*/ 5503131 w 9706874"/>
              <a:gd name="connsiteY9026" fmla="*/ 1901742 h 3735869"/>
              <a:gd name="connsiteX9027" fmla="*/ 5520232 w 9706874"/>
              <a:gd name="connsiteY9027" fmla="*/ 1916566 h 3735869"/>
              <a:gd name="connsiteX9028" fmla="*/ 5448397 w 9706874"/>
              <a:gd name="connsiteY9028" fmla="*/ 1949939 h 3735869"/>
              <a:gd name="connsiteX9029" fmla="*/ 5520300 w 9706874"/>
              <a:gd name="connsiteY9029" fmla="*/ 1941340 h 3735869"/>
              <a:gd name="connsiteX9030" fmla="*/ 5512051 w 9706874"/>
              <a:gd name="connsiteY9030" fmla="*/ 1948923 h 3735869"/>
              <a:gd name="connsiteX9031" fmla="*/ 5506541 w 9706874"/>
              <a:gd name="connsiteY9031" fmla="*/ 1951778 h 3735869"/>
              <a:gd name="connsiteX9032" fmla="*/ 5422444 w 9706874"/>
              <a:gd name="connsiteY9032" fmla="*/ 1960421 h 3735869"/>
              <a:gd name="connsiteX9033" fmla="*/ 5371680 w 9706874"/>
              <a:gd name="connsiteY9033" fmla="*/ 1965769 h 3735869"/>
              <a:gd name="connsiteX9034" fmla="*/ 5404204 w 9706874"/>
              <a:gd name="connsiteY9034" fmla="*/ 1967196 h 3735869"/>
              <a:gd name="connsiteX9035" fmla="*/ 5492217 w 9706874"/>
              <a:gd name="connsiteY9035" fmla="*/ 1958141 h 3735869"/>
              <a:gd name="connsiteX9036" fmla="*/ 5494564 w 9706874"/>
              <a:gd name="connsiteY9036" fmla="*/ 1957982 h 3735869"/>
              <a:gd name="connsiteX9037" fmla="*/ 5494418 w 9706874"/>
              <a:gd name="connsiteY9037" fmla="*/ 1958058 h 3735869"/>
              <a:gd name="connsiteX9038" fmla="*/ 5493090 w 9706874"/>
              <a:gd name="connsiteY9038" fmla="*/ 1961985 h 3735869"/>
              <a:gd name="connsiteX9039" fmla="*/ 5521043 w 9706874"/>
              <a:gd name="connsiteY9039" fmla="*/ 1956195 h 3735869"/>
              <a:gd name="connsiteX9040" fmla="*/ 5575384 w 9706874"/>
              <a:gd name="connsiteY9040" fmla="*/ 1952526 h 3735869"/>
              <a:gd name="connsiteX9041" fmla="*/ 5582878 w 9706874"/>
              <a:gd name="connsiteY9041" fmla="*/ 1951701 h 3735869"/>
              <a:gd name="connsiteX9042" fmla="*/ 5559401 w 9706874"/>
              <a:gd name="connsiteY9042" fmla="*/ 1961952 h 3735869"/>
              <a:gd name="connsiteX9043" fmla="*/ 5534799 w 9706874"/>
              <a:gd name="connsiteY9043" fmla="*/ 1971931 h 3735869"/>
              <a:gd name="connsiteX9044" fmla="*/ 5541444 w 9706874"/>
              <a:gd name="connsiteY9044" fmla="*/ 1975275 h 3735869"/>
              <a:gd name="connsiteX9045" fmla="*/ 5542765 w 9706874"/>
              <a:gd name="connsiteY9045" fmla="*/ 1980558 h 3735869"/>
              <a:gd name="connsiteX9046" fmla="*/ 5544346 w 9706874"/>
              <a:gd name="connsiteY9046" fmla="*/ 1979882 h 3735869"/>
              <a:gd name="connsiteX9047" fmla="*/ 5558229 w 9706874"/>
              <a:gd name="connsiteY9047" fmla="*/ 1981449 h 3735869"/>
              <a:gd name="connsiteX9048" fmla="*/ 5552605 w 9706874"/>
              <a:gd name="connsiteY9048" fmla="*/ 1983299 h 3735869"/>
              <a:gd name="connsiteX9049" fmla="*/ 5543387 w 9706874"/>
              <a:gd name="connsiteY9049" fmla="*/ 1988746 h 3735869"/>
              <a:gd name="connsiteX9050" fmla="*/ 5542593 w 9706874"/>
              <a:gd name="connsiteY9050" fmla="*/ 2005274 h 3735869"/>
              <a:gd name="connsiteX9051" fmla="*/ 5535566 w 9706874"/>
              <a:gd name="connsiteY9051" fmla="*/ 2001738 h 3735869"/>
              <a:gd name="connsiteX9052" fmla="*/ 5533830 w 9706874"/>
              <a:gd name="connsiteY9052" fmla="*/ 1994794 h 3735869"/>
              <a:gd name="connsiteX9053" fmla="*/ 5512348 w 9706874"/>
              <a:gd name="connsiteY9053" fmla="*/ 2009124 h 3735869"/>
              <a:gd name="connsiteX9054" fmla="*/ 5498776 w 9706874"/>
              <a:gd name="connsiteY9054" fmla="*/ 2019159 h 3735869"/>
              <a:gd name="connsiteX9055" fmla="*/ 5524212 w 9706874"/>
              <a:gd name="connsiteY9055" fmla="*/ 2009416 h 3735869"/>
              <a:gd name="connsiteX9056" fmla="*/ 5529021 w 9706874"/>
              <a:gd name="connsiteY9056" fmla="*/ 2023361 h 3735869"/>
              <a:gd name="connsiteX9057" fmla="*/ 5576611 w 9706874"/>
              <a:gd name="connsiteY9057" fmla="*/ 2010706 h 3735869"/>
              <a:gd name="connsiteX9058" fmla="*/ 5569466 w 9706874"/>
              <a:gd name="connsiteY9058" fmla="*/ 2020900 h 3735869"/>
              <a:gd name="connsiteX9059" fmla="*/ 5552771 w 9706874"/>
              <a:gd name="connsiteY9059" fmla="*/ 2027978 h 3735869"/>
              <a:gd name="connsiteX9060" fmla="*/ 5560951 w 9706874"/>
              <a:gd name="connsiteY9060" fmla="*/ 2038549 h 3735869"/>
              <a:gd name="connsiteX9061" fmla="*/ 5553466 w 9706874"/>
              <a:gd name="connsiteY9061" fmla="*/ 2039751 h 3735869"/>
              <a:gd name="connsiteX9062" fmla="*/ 5537039 w 9706874"/>
              <a:gd name="connsiteY9062" fmla="*/ 2044894 h 3735869"/>
              <a:gd name="connsiteX9063" fmla="*/ 5536361 w 9706874"/>
              <a:gd name="connsiteY9063" fmla="*/ 2044955 h 3735869"/>
              <a:gd name="connsiteX9064" fmla="*/ 5357109 w 9706874"/>
              <a:gd name="connsiteY9064" fmla="*/ 2062064 h 3735869"/>
              <a:gd name="connsiteX9065" fmla="*/ 5318787 w 9706874"/>
              <a:gd name="connsiteY9065" fmla="*/ 2068321 h 3735869"/>
              <a:gd name="connsiteX9066" fmla="*/ 5319625 w 9706874"/>
              <a:gd name="connsiteY9066" fmla="*/ 2068661 h 3735869"/>
              <a:gd name="connsiteX9067" fmla="*/ 5321475 w 9706874"/>
              <a:gd name="connsiteY9067" fmla="*/ 2076698 h 3735869"/>
              <a:gd name="connsiteX9068" fmla="*/ 5315800 w 9706874"/>
              <a:gd name="connsiteY9068" fmla="*/ 2068809 h 3735869"/>
              <a:gd name="connsiteX9069" fmla="*/ 5309739 w 9706874"/>
              <a:gd name="connsiteY9069" fmla="*/ 2069799 h 3735869"/>
              <a:gd name="connsiteX9070" fmla="*/ 5309048 w 9706874"/>
              <a:gd name="connsiteY9070" fmla="*/ 2076728 h 3735869"/>
              <a:gd name="connsiteX9071" fmla="*/ 5290630 w 9706874"/>
              <a:gd name="connsiteY9071" fmla="*/ 2076729 h 3735869"/>
              <a:gd name="connsiteX9072" fmla="*/ 5291828 w 9706874"/>
              <a:gd name="connsiteY9072" fmla="*/ 2072723 h 3735869"/>
              <a:gd name="connsiteX9073" fmla="*/ 5181186 w 9706874"/>
              <a:gd name="connsiteY9073" fmla="*/ 2090791 h 3735869"/>
              <a:gd name="connsiteX9074" fmla="*/ 5176331 w 9706874"/>
              <a:gd name="connsiteY9074" fmla="*/ 2094005 h 3735869"/>
              <a:gd name="connsiteX9075" fmla="*/ 5155176 w 9706874"/>
              <a:gd name="connsiteY9075" fmla="*/ 2098194 h 3735869"/>
              <a:gd name="connsiteX9076" fmla="*/ 5152640 w 9706874"/>
              <a:gd name="connsiteY9076" fmla="*/ 2095618 h 3735869"/>
              <a:gd name="connsiteX9077" fmla="*/ 5152205 w 9706874"/>
              <a:gd name="connsiteY9077" fmla="*/ 2095731 h 3735869"/>
              <a:gd name="connsiteX9078" fmla="*/ 5155423 w 9706874"/>
              <a:gd name="connsiteY9078" fmla="*/ 2100466 h 3735869"/>
              <a:gd name="connsiteX9079" fmla="*/ 5148019 w 9706874"/>
              <a:gd name="connsiteY9079" fmla="*/ 2100465 h 3735869"/>
              <a:gd name="connsiteX9080" fmla="*/ 5149376 w 9706874"/>
              <a:gd name="connsiteY9080" fmla="*/ 2096472 h 3735869"/>
              <a:gd name="connsiteX9081" fmla="*/ 5111532 w 9706874"/>
              <a:gd name="connsiteY9081" fmla="*/ 2106371 h 3735869"/>
              <a:gd name="connsiteX9082" fmla="*/ 5112433 w 9706874"/>
              <a:gd name="connsiteY9082" fmla="*/ 2110637 h 3735869"/>
              <a:gd name="connsiteX9083" fmla="*/ 5099864 w 9706874"/>
              <a:gd name="connsiteY9083" fmla="*/ 2109422 h 3735869"/>
              <a:gd name="connsiteX9084" fmla="*/ 5084193 w 9706874"/>
              <a:gd name="connsiteY9084" fmla="*/ 2113521 h 3735869"/>
              <a:gd name="connsiteX9085" fmla="*/ 5089003 w 9706874"/>
              <a:gd name="connsiteY9085" fmla="*/ 2121381 h 3735869"/>
              <a:gd name="connsiteX9086" fmla="*/ 5083451 w 9706874"/>
              <a:gd name="connsiteY9086" fmla="*/ 2118961 h 3735869"/>
              <a:gd name="connsiteX9087" fmla="*/ 5082496 w 9706874"/>
              <a:gd name="connsiteY9087" fmla="*/ 2113965 h 3735869"/>
              <a:gd name="connsiteX9088" fmla="*/ 5056040 w 9706874"/>
              <a:gd name="connsiteY9088" fmla="*/ 2120885 h 3735869"/>
              <a:gd name="connsiteX9089" fmla="*/ 5030290 w 9706874"/>
              <a:gd name="connsiteY9089" fmla="*/ 2130111 h 3735869"/>
              <a:gd name="connsiteX9090" fmla="*/ 5034267 w 9706874"/>
              <a:gd name="connsiteY9090" fmla="*/ 2138393 h 3735869"/>
              <a:gd name="connsiteX9091" fmla="*/ 5051207 w 9706874"/>
              <a:gd name="connsiteY9091" fmla="*/ 2134570 h 3735869"/>
              <a:gd name="connsiteX9092" fmla="*/ 5057567 w 9706874"/>
              <a:gd name="connsiteY9092" fmla="*/ 2132094 h 3735869"/>
              <a:gd name="connsiteX9093" fmla="*/ 5062258 w 9706874"/>
              <a:gd name="connsiteY9093" fmla="*/ 2132076 h 3735869"/>
              <a:gd name="connsiteX9094" fmla="*/ 5114484 w 9706874"/>
              <a:gd name="connsiteY9094" fmla="*/ 2120291 h 3735869"/>
              <a:gd name="connsiteX9095" fmla="*/ 5145052 w 9706874"/>
              <a:gd name="connsiteY9095" fmla="*/ 2113381 h 3735869"/>
              <a:gd name="connsiteX9096" fmla="*/ 5146580 w 9706874"/>
              <a:gd name="connsiteY9096" fmla="*/ 2100349 h 3735869"/>
              <a:gd name="connsiteX9097" fmla="*/ 5149673 w 9706874"/>
              <a:gd name="connsiteY9097" fmla="*/ 2112336 h 3735869"/>
              <a:gd name="connsiteX9098" fmla="*/ 5272560 w 9706874"/>
              <a:gd name="connsiteY9098" fmla="*/ 2084558 h 3735869"/>
              <a:gd name="connsiteX9099" fmla="*/ 5555089 w 9706874"/>
              <a:gd name="connsiteY9099" fmla="*/ 2056312 h 3735869"/>
              <a:gd name="connsiteX9100" fmla="*/ 5557919 w 9706874"/>
              <a:gd name="connsiteY9100" fmla="*/ 2056240 h 3735869"/>
              <a:gd name="connsiteX9101" fmla="*/ 5544726 w 9706874"/>
              <a:gd name="connsiteY9101" fmla="*/ 2062221 h 3735869"/>
              <a:gd name="connsiteX9102" fmla="*/ 5543103 w 9706874"/>
              <a:gd name="connsiteY9102" fmla="*/ 2063595 h 3735869"/>
              <a:gd name="connsiteX9103" fmla="*/ 5538807 w 9706874"/>
              <a:gd name="connsiteY9103" fmla="*/ 2063779 h 3735869"/>
              <a:gd name="connsiteX9104" fmla="*/ 5266068 w 9706874"/>
              <a:gd name="connsiteY9104" fmla="*/ 2095476 h 3735869"/>
              <a:gd name="connsiteX9105" fmla="*/ 5214439 w 9706874"/>
              <a:gd name="connsiteY9105" fmla="*/ 2105869 h 3735869"/>
              <a:gd name="connsiteX9106" fmla="*/ 5219861 w 9706874"/>
              <a:gd name="connsiteY9106" fmla="*/ 2109702 h 3735869"/>
              <a:gd name="connsiteX9107" fmla="*/ 5211027 w 9706874"/>
              <a:gd name="connsiteY9107" fmla="*/ 2117505 h 3735869"/>
              <a:gd name="connsiteX9108" fmla="*/ 5267622 w 9706874"/>
              <a:gd name="connsiteY9108" fmla="*/ 2106061 h 3735869"/>
              <a:gd name="connsiteX9109" fmla="*/ 5321127 w 9706874"/>
              <a:gd name="connsiteY9109" fmla="*/ 2101679 h 3735869"/>
              <a:gd name="connsiteX9110" fmla="*/ 5335256 w 9706874"/>
              <a:gd name="connsiteY9110" fmla="*/ 2100320 h 3735869"/>
              <a:gd name="connsiteX9111" fmla="*/ 5418600 w 9706874"/>
              <a:gd name="connsiteY9111" fmla="*/ 2092473 h 3735869"/>
              <a:gd name="connsiteX9112" fmla="*/ 5417612 w 9706874"/>
              <a:gd name="connsiteY9112" fmla="*/ 2087899 h 3735869"/>
              <a:gd name="connsiteX9113" fmla="*/ 5430985 w 9706874"/>
              <a:gd name="connsiteY9113" fmla="*/ 2086700 h 3735869"/>
              <a:gd name="connsiteX9114" fmla="*/ 5436435 w 9706874"/>
              <a:gd name="connsiteY9114" fmla="*/ 2089923 h 3735869"/>
              <a:gd name="connsiteX9115" fmla="*/ 5436625 w 9706874"/>
              <a:gd name="connsiteY9115" fmla="*/ 2090775 h 3735869"/>
              <a:gd name="connsiteX9116" fmla="*/ 5440810 w 9706874"/>
              <a:gd name="connsiteY9116" fmla="*/ 2090381 h 3735869"/>
              <a:gd name="connsiteX9117" fmla="*/ 5553255 w 9706874"/>
              <a:gd name="connsiteY9117" fmla="*/ 2085249 h 3735869"/>
              <a:gd name="connsiteX9118" fmla="*/ 5456387 w 9706874"/>
              <a:gd name="connsiteY9118" fmla="*/ 2095801 h 3735869"/>
              <a:gd name="connsiteX9119" fmla="*/ 5460121 w 9706874"/>
              <a:gd name="connsiteY9119" fmla="*/ 2100921 h 3735869"/>
              <a:gd name="connsiteX9120" fmla="*/ 5453088 w 9706874"/>
              <a:gd name="connsiteY9120" fmla="*/ 2100920 h 3735869"/>
              <a:gd name="connsiteX9121" fmla="*/ 5453974 w 9706874"/>
              <a:gd name="connsiteY9121" fmla="*/ 2096064 h 3735869"/>
              <a:gd name="connsiteX9122" fmla="*/ 5439345 w 9706874"/>
              <a:gd name="connsiteY9122" fmla="*/ 2097658 h 3735869"/>
              <a:gd name="connsiteX9123" fmla="*/ 5438182 w 9706874"/>
              <a:gd name="connsiteY9123" fmla="*/ 2097776 h 3735869"/>
              <a:gd name="connsiteX9124" fmla="*/ 5438653 w 9706874"/>
              <a:gd name="connsiteY9124" fmla="*/ 2099895 h 3735869"/>
              <a:gd name="connsiteX9125" fmla="*/ 5425110 w 9706874"/>
              <a:gd name="connsiteY9125" fmla="*/ 2101094 h 3735869"/>
              <a:gd name="connsiteX9126" fmla="*/ 5422293 w 9706874"/>
              <a:gd name="connsiteY9126" fmla="*/ 2099395 h 3735869"/>
              <a:gd name="connsiteX9127" fmla="*/ 5383174 w 9706874"/>
              <a:gd name="connsiteY9127" fmla="*/ 2103381 h 3735869"/>
              <a:gd name="connsiteX9128" fmla="*/ 5381753 w 9706874"/>
              <a:gd name="connsiteY9128" fmla="*/ 2108347 h 3735869"/>
              <a:gd name="connsiteX9129" fmla="*/ 5415996 w 9706874"/>
              <a:gd name="connsiteY9129" fmla="*/ 2103624 h 3735869"/>
              <a:gd name="connsiteX9130" fmla="*/ 5550470 w 9706874"/>
              <a:gd name="connsiteY9130" fmla="*/ 2100645 h 3735869"/>
              <a:gd name="connsiteX9131" fmla="*/ 5394238 w 9706874"/>
              <a:gd name="connsiteY9131" fmla="*/ 2121311 h 3735869"/>
              <a:gd name="connsiteX9132" fmla="*/ 5296200 w 9706874"/>
              <a:gd name="connsiteY9132" fmla="*/ 2135204 h 3735869"/>
              <a:gd name="connsiteX9133" fmla="*/ 5276305 w 9706874"/>
              <a:gd name="connsiteY9133" fmla="*/ 2145200 h 3735869"/>
              <a:gd name="connsiteX9134" fmla="*/ 5397690 w 9706874"/>
              <a:gd name="connsiteY9134" fmla="*/ 2127564 h 3735869"/>
              <a:gd name="connsiteX9135" fmla="*/ 5523813 w 9706874"/>
              <a:gd name="connsiteY9135" fmla="*/ 2116467 h 3735869"/>
              <a:gd name="connsiteX9136" fmla="*/ 5567951 w 9706874"/>
              <a:gd name="connsiteY9136" fmla="*/ 2104182 h 3735869"/>
              <a:gd name="connsiteX9137" fmla="*/ 5750633 w 9706874"/>
              <a:gd name="connsiteY9137" fmla="*/ 2080464 h 3735869"/>
              <a:gd name="connsiteX9138" fmla="*/ 5648851 w 9706874"/>
              <a:gd name="connsiteY9138" fmla="*/ 2113900 h 3735869"/>
              <a:gd name="connsiteX9139" fmla="*/ 5632201 w 9706874"/>
              <a:gd name="connsiteY9139" fmla="*/ 2120053 h 3735869"/>
              <a:gd name="connsiteX9140" fmla="*/ 5638093 w 9706874"/>
              <a:gd name="connsiteY9140" fmla="*/ 2120176 h 3735869"/>
              <a:gd name="connsiteX9141" fmla="*/ 5647647 w 9706874"/>
              <a:gd name="connsiteY9141" fmla="*/ 2118525 h 3735869"/>
              <a:gd name="connsiteX9142" fmla="*/ 5662531 w 9706874"/>
              <a:gd name="connsiteY9142" fmla="*/ 2123772 h 3735869"/>
              <a:gd name="connsiteX9143" fmla="*/ 5615225 w 9706874"/>
              <a:gd name="connsiteY9143" fmla="*/ 2130867 h 3735869"/>
              <a:gd name="connsiteX9144" fmla="*/ 5599583 w 9706874"/>
              <a:gd name="connsiteY9144" fmla="*/ 2132106 h 3735869"/>
              <a:gd name="connsiteX9145" fmla="*/ 5562032 w 9706874"/>
              <a:gd name="connsiteY9145" fmla="*/ 2145983 h 3735869"/>
              <a:gd name="connsiteX9146" fmla="*/ 5577340 w 9706874"/>
              <a:gd name="connsiteY9146" fmla="*/ 2145116 h 3735869"/>
              <a:gd name="connsiteX9147" fmla="*/ 5597805 w 9706874"/>
              <a:gd name="connsiteY9147" fmla="*/ 2143746 h 3735869"/>
              <a:gd name="connsiteX9148" fmla="*/ 5601685 w 9706874"/>
              <a:gd name="connsiteY9148" fmla="*/ 2147608 h 3735869"/>
              <a:gd name="connsiteX9149" fmla="*/ 5663315 w 9706874"/>
              <a:gd name="connsiteY9149" fmla="*/ 2129179 h 3735869"/>
              <a:gd name="connsiteX9150" fmla="*/ 5816680 w 9706874"/>
              <a:gd name="connsiteY9150" fmla="*/ 2095078 h 3735869"/>
              <a:gd name="connsiteX9151" fmla="*/ 5893363 w 9706874"/>
              <a:gd name="connsiteY9151" fmla="*/ 2082901 h 3735869"/>
              <a:gd name="connsiteX9152" fmla="*/ 5954090 w 9706874"/>
              <a:gd name="connsiteY9152" fmla="*/ 2066257 h 3735869"/>
              <a:gd name="connsiteX9153" fmla="*/ 6224033 w 9706874"/>
              <a:gd name="connsiteY9153" fmla="*/ 2046772 h 3735869"/>
              <a:gd name="connsiteX9154" fmla="*/ 6242649 w 9706874"/>
              <a:gd name="connsiteY9154" fmla="*/ 2058949 h 3735869"/>
              <a:gd name="connsiteX9155" fmla="*/ 6192118 w 9706874"/>
              <a:gd name="connsiteY9155" fmla="*/ 2080464 h 3735869"/>
              <a:gd name="connsiteX9156" fmla="*/ 6041410 w 9706874"/>
              <a:gd name="connsiteY9156" fmla="*/ 2099951 h 3735869"/>
              <a:gd name="connsiteX9157" fmla="*/ 5959409 w 9706874"/>
              <a:gd name="connsiteY9157" fmla="*/ 2099950 h 3735869"/>
              <a:gd name="connsiteX9158" fmla="*/ 5946112 w 9706874"/>
              <a:gd name="connsiteY9158" fmla="*/ 2117000 h 3735869"/>
              <a:gd name="connsiteX9159" fmla="*/ 5922176 w 9706874"/>
              <a:gd name="connsiteY9159" fmla="*/ 2119435 h 3735869"/>
              <a:gd name="connsiteX9160" fmla="*/ 5766150 w 9706874"/>
              <a:gd name="connsiteY9160" fmla="*/ 2138921 h 3735869"/>
              <a:gd name="connsiteX9161" fmla="*/ 5456756 w 9706874"/>
              <a:gd name="connsiteY9161" fmla="*/ 2225346 h 3735869"/>
              <a:gd name="connsiteX9162" fmla="*/ 5306048 w 9706874"/>
              <a:gd name="connsiteY9162" fmla="*/ 2278932 h 3735869"/>
              <a:gd name="connsiteX9163" fmla="*/ 5268815 w 9706874"/>
              <a:gd name="connsiteY9163" fmla="*/ 2295981 h 3735869"/>
              <a:gd name="connsiteX9164" fmla="*/ 5244878 w 9706874"/>
              <a:gd name="connsiteY9164" fmla="*/ 2298417 h 3735869"/>
              <a:gd name="connsiteX9165" fmla="*/ 5247982 w 9706874"/>
              <a:gd name="connsiteY9165" fmla="*/ 2249703 h 3735869"/>
              <a:gd name="connsiteX9166" fmla="*/ 5275595 w 9706874"/>
              <a:gd name="connsiteY9166" fmla="*/ 2241140 h 3735869"/>
              <a:gd name="connsiteX9167" fmla="*/ 5279108 w 9706874"/>
              <a:gd name="connsiteY9167" fmla="*/ 2226761 h 3735869"/>
              <a:gd name="connsiteX9168" fmla="*/ 5278906 w 9706874"/>
              <a:gd name="connsiteY9168" fmla="*/ 2226359 h 3735869"/>
              <a:gd name="connsiteX9169" fmla="*/ 5279332 w 9706874"/>
              <a:gd name="connsiteY9169" fmla="*/ 2225831 h 3735869"/>
              <a:gd name="connsiteX9170" fmla="*/ 5279452 w 9706874"/>
              <a:gd name="connsiteY9170" fmla="*/ 2225346 h 3735869"/>
              <a:gd name="connsiteX9171" fmla="*/ 5279597 w 9706874"/>
              <a:gd name="connsiteY9171" fmla="*/ 2225503 h 3735869"/>
              <a:gd name="connsiteX9172" fmla="*/ 5281685 w 9706874"/>
              <a:gd name="connsiteY9172" fmla="*/ 2222921 h 3735869"/>
              <a:gd name="connsiteX9173" fmla="*/ 5286313 w 9706874"/>
              <a:gd name="connsiteY9173" fmla="*/ 2226360 h 3735869"/>
              <a:gd name="connsiteX9174" fmla="*/ 5283540 w 9706874"/>
              <a:gd name="connsiteY9174" fmla="*/ 2229731 h 3735869"/>
              <a:gd name="connsiteX9175" fmla="*/ 5284314 w 9706874"/>
              <a:gd name="connsiteY9175" fmla="*/ 2230560 h 3735869"/>
              <a:gd name="connsiteX9176" fmla="*/ 5303389 w 9706874"/>
              <a:gd name="connsiteY9176" fmla="*/ 2230218 h 3735869"/>
              <a:gd name="connsiteX9177" fmla="*/ 5337521 w 9706874"/>
              <a:gd name="connsiteY9177" fmla="*/ 2225347 h 3735869"/>
              <a:gd name="connsiteX9178" fmla="*/ 5329540 w 9706874"/>
              <a:gd name="connsiteY9178" fmla="*/ 2208703 h 3735869"/>
              <a:gd name="connsiteX9179" fmla="*/ 5303388 w 9706874"/>
              <a:gd name="connsiteY9179" fmla="*/ 2218445 h 3735869"/>
              <a:gd name="connsiteX9180" fmla="*/ 5276462 w 9706874"/>
              <a:gd name="connsiteY9180" fmla="*/ 2211880 h 3735869"/>
              <a:gd name="connsiteX9181" fmla="*/ 5273360 w 9706874"/>
              <a:gd name="connsiteY9181" fmla="*/ 2207628 h 3735869"/>
              <a:gd name="connsiteX9182" fmla="*/ 5268738 w 9706874"/>
              <a:gd name="connsiteY9182" fmla="*/ 2208282 h 3735869"/>
              <a:gd name="connsiteX9183" fmla="*/ 5260327 w 9706874"/>
              <a:gd name="connsiteY9183" fmla="*/ 2210063 h 3735869"/>
              <a:gd name="connsiteX9184" fmla="*/ 5260903 w 9706874"/>
              <a:gd name="connsiteY9184" fmla="*/ 2212455 h 3735869"/>
              <a:gd name="connsiteX9185" fmla="*/ 5249027 w 9706874"/>
              <a:gd name="connsiteY9185" fmla="*/ 2212454 h 3735869"/>
              <a:gd name="connsiteX9186" fmla="*/ 5199259 w 9706874"/>
              <a:gd name="connsiteY9186" fmla="*/ 2222987 h 3735869"/>
              <a:gd name="connsiteX9187" fmla="*/ 5197198 w 9706874"/>
              <a:gd name="connsiteY9187" fmla="*/ 2224376 h 3735869"/>
              <a:gd name="connsiteX9188" fmla="*/ 5192751 w 9706874"/>
              <a:gd name="connsiteY9188" fmla="*/ 2224363 h 3735869"/>
              <a:gd name="connsiteX9189" fmla="*/ 5065120 w 9706874"/>
              <a:gd name="connsiteY9189" fmla="*/ 2251373 h 3735869"/>
              <a:gd name="connsiteX9190" fmla="*/ 5053060 w 9706874"/>
              <a:gd name="connsiteY9190" fmla="*/ 2255055 h 3735869"/>
              <a:gd name="connsiteX9191" fmla="*/ 5075733 w 9706874"/>
              <a:gd name="connsiteY9191" fmla="*/ 2252085 h 3735869"/>
              <a:gd name="connsiteX9192" fmla="*/ 5106010 w 9706874"/>
              <a:gd name="connsiteY9192" fmla="*/ 2249435 h 3735869"/>
              <a:gd name="connsiteX9193" fmla="*/ 5106010 w 9706874"/>
              <a:gd name="connsiteY9193" fmla="*/ 2273645 h 3735869"/>
              <a:gd name="connsiteX9194" fmla="*/ 5168775 w 9706874"/>
              <a:gd name="connsiteY9194" fmla="*/ 2232491 h 3735869"/>
              <a:gd name="connsiteX9195" fmla="*/ 5160818 w 9706874"/>
              <a:gd name="connsiteY9195" fmla="*/ 2244594 h 3735869"/>
              <a:gd name="connsiteX9196" fmla="*/ 5183567 w 9706874"/>
              <a:gd name="connsiteY9196" fmla="*/ 2250042 h 3735869"/>
              <a:gd name="connsiteX9197" fmla="*/ 5189116 w 9706874"/>
              <a:gd name="connsiteY9197" fmla="*/ 2255794 h 3735869"/>
              <a:gd name="connsiteX9198" fmla="*/ 5187092 w 9706874"/>
              <a:gd name="connsiteY9198" fmla="*/ 2249834 h 3735869"/>
              <a:gd name="connsiteX9199" fmla="*/ 5194495 w 9706874"/>
              <a:gd name="connsiteY9199" fmla="*/ 2249833 h 3735869"/>
              <a:gd name="connsiteX9200" fmla="*/ 5189894 w 9706874"/>
              <a:gd name="connsiteY9200" fmla="*/ 2256600 h 3735869"/>
              <a:gd name="connsiteX9201" fmla="*/ 5189990 w 9706874"/>
              <a:gd name="connsiteY9201" fmla="*/ 2256700 h 3735869"/>
              <a:gd name="connsiteX9202" fmla="*/ 5189827 w 9706874"/>
              <a:gd name="connsiteY9202" fmla="*/ 2256699 h 3735869"/>
              <a:gd name="connsiteX9203" fmla="*/ 5189558 w 9706874"/>
              <a:gd name="connsiteY9203" fmla="*/ 2257093 h 3735869"/>
              <a:gd name="connsiteX9204" fmla="*/ 5189424 w 9706874"/>
              <a:gd name="connsiteY9204" fmla="*/ 2256700 h 3735869"/>
              <a:gd name="connsiteX9205" fmla="*/ 5183360 w 9706874"/>
              <a:gd name="connsiteY9205" fmla="*/ 2256700 h 3735869"/>
              <a:gd name="connsiteX9206" fmla="*/ 5176730 w 9706874"/>
              <a:gd name="connsiteY9206" fmla="*/ 2263961 h 3735869"/>
              <a:gd name="connsiteX9207" fmla="*/ 5174078 w 9706874"/>
              <a:gd name="connsiteY9207" fmla="*/ 2295432 h 3735869"/>
              <a:gd name="connsiteX9208" fmla="*/ 5221814 w 9706874"/>
              <a:gd name="connsiteY9208" fmla="*/ 2300271 h 3735869"/>
              <a:gd name="connsiteX9209" fmla="*/ 5196687 w 9706874"/>
              <a:gd name="connsiteY9209" fmla="*/ 2314336 h 3735869"/>
              <a:gd name="connsiteX9210" fmla="*/ 5215594 w 9706874"/>
              <a:gd name="connsiteY9210" fmla="*/ 2311944 h 3735869"/>
              <a:gd name="connsiteX9211" fmla="*/ 5318627 w 9706874"/>
              <a:gd name="connsiteY9211" fmla="*/ 2290695 h 3735869"/>
              <a:gd name="connsiteX9212" fmla="*/ 5261630 w 9706874"/>
              <a:gd name="connsiteY9212" fmla="*/ 2309111 h 3735869"/>
              <a:gd name="connsiteX9213" fmla="*/ 5175374 w 9706874"/>
              <a:gd name="connsiteY9213" fmla="*/ 2328821 h 3735869"/>
              <a:gd name="connsiteX9214" fmla="*/ 5166974 w 9706874"/>
              <a:gd name="connsiteY9214" fmla="*/ 2330967 h 3735869"/>
              <a:gd name="connsiteX9215" fmla="*/ 5158110 w 9706874"/>
              <a:gd name="connsiteY9215" fmla="*/ 2335929 h 3735869"/>
              <a:gd name="connsiteX9216" fmla="*/ 5092751 w 9706874"/>
              <a:gd name="connsiteY9216" fmla="*/ 2362808 h 3735869"/>
              <a:gd name="connsiteX9217" fmla="*/ 5086416 w 9706874"/>
              <a:gd name="connsiteY9217" fmla="*/ 2364647 h 3735869"/>
              <a:gd name="connsiteX9218" fmla="*/ 5114849 w 9706874"/>
              <a:gd name="connsiteY9218" fmla="*/ 2357607 h 3735869"/>
              <a:gd name="connsiteX9219" fmla="*/ 5135231 w 9706874"/>
              <a:gd name="connsiteY9219" fmla="*/ 2361360 h 3735869"/>
              <a:gd name="connsiteX9220" fmla="*/ 5068359 w 9706874"/>
              <a:gd name="connsiteY9220" fmla="*/ 2387403 h 3735869"/>
              <a:gd name="connsiteX9221" fmla="*/ 5048605 w 9706874"/>
              <a:gd name="connsiteY9221" fmla="*/ 2397271 h 3735869"/>
              <a:gd name="connsiteX9222" fmla="*/ 5085759 w 9706874"/>
              <a:gd name="connsiteY9222" fmla="*/ 2389386 h 3735869"/>
              <a:gd name="connsiteX9223" fmla="*/ 5089002 w 9706874"/>
              <a:gd name="connsiteY9223" fmla="*/ 2396781 h 3735869"/>
              <a:gd name="connsiteX9224" fmla="*/ 5090010 w 9706874"/>
              <a:gd name="connsiteY9224" fmla="*/ 2396648 h 3735869"/>
              <a:gd name="connsiteX9225" fmla="*/ 5104608 w 9706874"/>
              <a:gd name="connsiteY9225" fmla="*/ 2403667 h 3735869"/>
              <a:gd name="connsiteX9226" fmla="*/ 5090123 w 9706874"/>
              <a:gd name="connsiteY9226" fmla="*/ 2412850 h 3735869"/>
              <a:gd name="connsiteX9227" fmla="*/ 5099262 w 9706874"/>
              <a:gd name="connsiteY9227" fmla="*/ 2409942 h 3735869"/>
              <a:gd name="connsiteX9228" fmla="*/ 5121629 w 9706874"/>
              <a:gd name="connsiteY9228" fmla="*/ 2405869 h 3735869"/>
              <a:gd name="connsiteX9229" fmla="*/ 5128544 w 9706874"/>
              <a:gd name="connsiteY9229" fmla="*/ 2410604 h 3735869"/>
              <a:gd name="connsiteX9230" fmla="*/ 5134000 w 9706874"/>
              <a:gd name="connsiteY9230" fmla="*/ 2409247 h 3735869"/>
              <a:gd name="connsiteX9231" fmla="*/ 5134112 w 9706874"/>
              <a:gd name="connsiteY9231" fmla="*/ 2409045 h 3735869"/>
              <a:gd name="connsiteX9232" fmla="*/ 5110560 w 9706874"/>
              <a:gd name="connsiteY9232" fmla="*/ 2384802 h 3735869"/>
              <a:gd name="connsiteX9233" fmla="*/ 5139441 w 9706874"/>
              <a:gd name="connsiteY9233" fmla="*/ 2373087 h 3735869"/>
              <a:gd name="connsiteX9234" fmla="*/ 5160329 w 9706874"/>
              <a:gd name="connsiteY9234" fmla="*/ 2368238 h 3735869"/>
              <a:gd name="connsiteX9235" fmla="*/ 5168328 w 9706874"/>
              <a:gd name="connsiteY9235" fmla="*/ 2387227 h 3735869"/>
              <a:gd name="connsiteX9236" fmla="*/ 5144777 w 9706874"/>
              <a:gd name="connsiteY9236" fmla="*/ 2387227 h 3735869"/>
              <a:gd name="connsiteX9237" fmla="*/ 5155052 w 9706874"/>
              <a:gd name="connsiteY9237" fmla="*/ 2402681 h 3735869"/>
              <a:gd name="connsiteX9238" fmla="*/ 5157240 w 9706874"/>
              <a:gd name="connsiteY9238" fmla="*/ 2402557 h 3735869"/>
              <a:gd name="connsiteX9239" fmla="*/ 5166003 w 9706874"/>
              <a:gd name="connsiteY9239" fmla="*/ 2399113 h 3735869"/>
              <a:gd name="connsiteX9240" fmla="*/ 5171383 w 9706874"/>
              <a:gd name="connsiteY9240" fmla="*/ 2400654 h 3735869"/>
              <a:gd name="connsiteX9241" fmla="*/ 5170782 w 9706874"/>
              <a:gd name="connsiteY9241" fmla="*/ 2401783 h 3735869"/>
              <a:gd name="connsiteX9242" fmla="*/ 5170995 w 9706874"/>
              <a:gd name="connsiteY9242" fmla="*/ 2401772 h 3735869"/>
              <a:gd name="connsiteX9243" fmla="*/ 5194989 w 9706874"/>
              <a:gd name="connsiteY9243" fmla="*/ 2399348 h 3735869"/>
              <a:gd name="connsiteX9244" fmla="*/ 5192324 w 9706874"/>
              <a:gd name="connsiteY9244" fmla="*/ 2413891 h 3735869"/>
              <a:gd name="connsiteX9245" fmla="*/ 5129221 w 9706874"/>
              <a:gd name="connsiteY9245" fmla="*/ 2433284 h 3735869"/>
              <a:gd name="connsiteX9246" fmla="*/ 5125113 w 9706874"/>
              <a:gd name="connsiteY9246" fmla="*/ 2431201 h 3735869"/>
              <a:gd name="connsiteX9247" fmla="*/ 5125474 w 9706874"/>
              <a:gd name="connsiteY9247" fmla="*/ 2429498 h 3735869"/>
              <a:gd name="connsiteX9248" fmla="*/ 5121276 w 9706874"/>
              <a:gd name="connsiteY9248" fmla="*/ 2430153 h 3735869"/>
              <a:gd name="connsiteX9249" fmla="*/ 5100188 w 9706874"/>
              <a:gd name="connsiteY9249" fmla="*/ 2433443 h 3735869"/>
              <a:gd name="connsiteX9250" fmla="*/ 5056238 w 9706874"/>
              <a:gd name="connsiteY9250" fmla="*/ 2443920 h 3735869"/>
              <a:gd name="connsiteX9251" fmla="*/ 5083576 w 9706874"/>
              <a:gd name="connsiteY9251" fmla="*/ 2444490 h 3735869"/>
              <a:gd name="connsiteX9252" fmla="*/ 5092383 w 9706874"/>
              <a:gd name="connsiteY9252" fmla="*/ 2442589 h 3735869"/>
              <a:gd name="connsiteX9253" fmla="*/ 5089414 w 9706874"/>
              <a:gd name="connsiteY9253" fmla="*/ 2436762 h 3735869"/>
              <a:gd name="connsiteX9254" fmla="*/ 5105791 w 9706874"/>
              <a:gd name="connsiteY9254" fmla="*/ 2436458 h 3735869"/>
              <a:gd name="connsiteX9255" fmla="*/ 5111884 w 9706874"/>
              <a:gd name="connsiteY9255" fmla="*/ 2438383 h 3735869"/>
              <a:gd name="connsiteX9256" fmla="*/ 5123818 w 9706874"/>
              <a:gd name="connsiteY9256" fmla="*/ 2435809 h 3735869"/>
              <a:gd name="connsiteX9257" fmla="*/ 5138951 w 9706874"/>
              <a:gd name="connsiteY9257" fmla="*/ 2433281 h 3735869"/>
              <a:gd name="connsiteX9258" fmla="*/ 5117413 w 9706874"/>
              <a:gd name="connsiteY9258" fmla="*/ 2440131 h 3735869"/>
              <a:gd name="connsiteX9259" fmla="*/ 5122169 w 9706874"/>
              <a:gd name="connsiteY9259" fmla="*/ 2441634 h 3735869"/>
              <a:gd name="connsiteX9260" fmla="*/ 5095300 w 9706874"/>
              <a:gd name="connsiteY9260" fmla="*/ 2448312 h 3735869"/>
              <a:gd name="connsiteX9261" fmla="*/ 5094796 w 9706874"/>
              <a:gd name="connsiteY9261" fmla="*/ 2447323 h 3735869"/>
              <a:gd name="connsiteX9262" fmla="*/ 5079723 w 9706874"/>
              <a:gd name="connsiteY9262" fmla="*/ 2452117 h 3735869"/>
              <a:gd name="connsiteX9263" fmla="*/ 5018703 w 9706874"/>
              <a:gd name="connsiteY9263" fmla="*/ 2472222 h 3735869"/>
              <a:gd name="connsiteX9264" fmla="*/ 5020615 w 9706874"/>
              <a:gd name="connsiteY9264" fmla="*/ 2480378 h 3735869"/>
              <a:gd name="connsiteX9265" fmla="*/ 4997596 w 9706874"/>
              <a:gd name="connsiteY9265" fmla="*/ 2480378 h 3735869"/>
              <a:gd name="connsiteX9266" fmla="*/ 4998186 w 9706874"/>
              <a:gd name="connsiteY9266" fmla="*/ 2478661 h 3735869"/>
              <a:gd name="connsiteX9267" fmla="*/ 4981354 w 9706874"/>
              <a:gd name="connsiteY9267" fmla="*/ 2483436 h 3735869"/>
              <a:gd name="connsiteX9268" fmla="*/ 4979707 w 9706874"/>
              <a:gd name="connsiteY9268" fmla="*/ 2490591 h 3735869"/>
              <a:gd name="connsiteX9269" fmla="*/ 4974153 w 9706874"/>
              <a:gd name="connsiteY9269" fmla="*/ 2492840 h 3735869"/>
              <a:gd name="connsiteX9270" fmla="*/ 4975967 w 9706874"/>
              <a:gd name="connsiteY9270" fmla="*/ 2484964 h 3735869"/>
              <a:gd name="connsiteX9271" fmla="*/ 4958501 w 9706874"/>
              <a:gd name="connsiteY9271" fmla="*/ 2489922 h 3735869"/>
              <a:gd name="connsiteX9272" fmla="*/ 4925828 w 9706874"/>
              <a:gd name="connsiteY9272" fmla="*/ 2501681 h 3735869"/>
              <a:gd name="connsiteX9273" fmla="*/ 4924359 w 9706874"/>
              <a:gd name="connsiteY9273" fmla="*/ 2505725 h 3735869"/>
              <a:gd name="connsiteX9274" fmla="*/ 4929943 w 9706874"/>
              <a:gd name="connsiteY9274" fmla="*/ 2504427 h 3735869"/>
              <a:gd name="connsiteX9275" fmla="*/ 4965897 w 9706874"/>
              <a:gd name="connsiteY9275" fmla="*/ 2498630 h 3735869"/>
              <a:gd name="connsiteX9276" fmla="*/ 4898103 w 9706874"/>
              <a:gd name="connsiteY9276" fmla="*/ 2534127 h 3735869"/>
              <a:gd name="connsiteX9277" fmla="*/ 4835123 w 9706874"/>
              <a:gd name="connsiteY9277" fmla="*/ 2568803 h 3735869"/>
              <a:gd name="connsiteX9278" fmla="*/ 4847879 w 9706874"/>
              <a:gd name="connsiteY9278" fmla="*/ 2566892 h 3735869"/>
              <a:gd name="connsiteX9279" fmla="*/ 4835478 w 9706874"/>
              <a:gd name="connsiteY9279" fmla="*/ 2574695 h 3735869"/>
              <a:gd name="connsiteX9280" fmla="*/ 4734063 w 9706874"/>
              <a:gd name="connsiteY9280" fmla="*/ 2605903 h 3735869"/>
              <a:gd name="connsiteX9281" fmla="*/ 4630141 w 9706874"/>
              <a:gd name="connsiteY9281" fmla="*/ 2659897 h 3735869"/>
              <a:gd name="connsiteX9282" fmla="*/ 4662118 w 9706874"/>
              <a:gd name="connsiteY9282" fmla="*/ 2649686 h 3735869"/>
              <a:gd name="connsiteX9283" fmla="*/ 4720707 w 9706874"/>
              <a:gd name="connsiteY9283" fmla="*/ 2636340 h 3735869"/>
              <a:gd name="connsiteX9284" fmla="*/ 4655294 w 9706874"/>
              <a:gd name="connsiteY9284" fmla="*/ 2665161 h 3735869"/>
              <a:gd name="connsiteX9285" fmla="*/ 4603207 w 9706874"/>
              <a:gd name="connsiteY9285" fmla="*/ 2680666 h 3735869"/>
              <a:gd name="connsiteX9286" fmla="*/ 4569839 w 9706874"/>
              <a:gd name="connsiteY9286" fmla="*/ 2689042 h 3735869"/>
              <a:gd name="connsiteX9287" fmla="*/ 4492386 w 9706874"/>
              <a:gd name="connsiteY9287" fmla="*/ 2725445 h 3735869"/>
              <a:gd name="connsiteX9288" fmla="*/ 4582798 w 9706874"/>
              <a:gd name="connsiteY9288" fmla="*/ 2703320 h 3735869"/>
              <a:gd name="connsiteX9289" fmla="*/ 4693958 w 9706874"/>
              <a:gd name="connsiteY9289" fmla="*/ 2669014 h 3735869"/>
              <a:gd name="connsiteX9290" fmla="*/ 4855682 w 9706874"/>
              <a:gd name="connsiteY9290" fmla="*/ 2621414 h 3735869"/>
              <a:gd name="connsiteX9291" fmla="*/ 4895994 w 9706874"/>
              <a:gd name="connsiteY9291" fmla="*/ 2616115 h 3735869"/>
              <a:gd name="connsiteX9292" fmla="*/ 4713543 w 9706874"/>
              <a:gd name="connsiteY9292" fmla="*/ 2669260 h 3735869"/>
              <a:gd name="connsiteX9293" fmla="*/ 4518423 w 9706874"/>
              <a:gd name="connsiteY9293" fmla="*/ 2726891 h 3735869"/>
              <a:gd name="connsiteX9294" fmla="*/ 4553195 w 9706874"/>
              <a:gd name="connsiteY9294" fmla="*/ 2725611 h 3735869"/>
              <a:gd name="connsiteX9295" fmla="*/ 4700472 w 9706874"/>
              <a:gd name="connsiteY9295" fmla="*/ 2683043 h 3735869"/>
              <a:gd name="connsiteX9296" fmla="*/ 4707998 w 9706874"/>
              <a:gd name="connsiteY9296" fmla="*/ 2680869 h 3735869"/>
              <a:gd name="connsiteX9297" fmla="*/ 4712631 w 9706874"/>
              <a:gd name="connsiteY9297" fmla="*/ 2678110 h 3735869"/>
              <a:gd name="connsiteX9298" fmla="*/ 4746843 w 9706874"/>
              <a:gd name="connsiteY9298" fmla="*/ 2663157 h 3735869"/>
              <a:gd name="connsiteX9299" fmla="*/ 4752785 w 9706874"/>
              <a:gd name="connsiteY9299" fmla="*/ 2666147 h 3735869"/>
              <a:gd name="connsiteX9300" fmla="*/ 4753222 w 9706874"/>
              <a:gd name="connsiteY9300" fmla="*/ 2666944 h 3735869"/>
              <a:gd name="connsiteX9301" fmla="*/ 4753673 w 9706874"/>
              <a:gd name="connsiteY9301" fmla="*/ 2666805 h 3735869"/>
              <a:gd name="connsiteX9302" fmla="*/ 4753402 w 9706874"/>
              <a:gd name="connsiteY9302" fmla="*/ 2666010 h 3735869"/>
              <a:gd name="connsiteX9303" fmla="*/ 4756178 w 9706874"/>
              <a:gd name="connsiteY9303" fmla="*/ 2663286 h 3735869"/>
              <a:gd name="connsiteX9304" fmla="*/ 4759226 w 9706874"/>
              <a:gd name="connsiteY9304" fmla="*/ 2665081 h 3735869"/>
              <a:gd name="connsiteX9305" fmla="*/ 4761781 w 9706874"/>
              <a:gd name="connsiteY9305" fmla="*/ 2664287 h 3735869"/>
              <a:gd name="connsiteX9306" fmla="*/ 4757307 w 9706874"/>
              <a:gd name="connsiteY9306" fmla="*/ 2660976 h 3735869"/>
              <a:gd name="connsiteX9307" fmla="*/ 4766814 w 9706874"/>
              <a:gd name="connsiteY9307" fmla="*/ 2658078 h 3735869"/>
              <a:gd name="connsiteX9308" fmla="*/ 4770852 w 9706874"/>
              <a:gd name="connsiteY9308" fmla="*/ 2659673 h 3735869"/>
              <a:gd name="connsiteX9309" fmla="*/ 4771315 w 9706874"/>
              <a:gd name="connsiteY9309" fmla="*/ 2661324 h 3735869"/>
              <a:gd name="connsiteX9310" fmla="*/ 4866563 w 9706874"/>
              <a:gd name="connsiteY9310" fmla="*/ 2631741 h 3735869"/>
              <a:gd name="connsiteX9311" fmla="*/ 4864410 w 9706874"/>
              <a:gd name="connsiteY9311" fmla="*/ 2637667 h 3735869"/>
              <a:gd name="connsiteX9312" fmla="*/ 4831088 w 9706874"/>
              <a:gd name="connsiteY9312" fmla="*/ 2648162 h 3735869"/>
              <a:gd name="connsiteX9313" fmla="*/ 4772305 w 9706874"/>
              <a:gd name="connsiteY9313" fmla="*/ 2664861 h 3735869"/>
              <a:gd name="connsiteX9314" fmla="*/ 4772516 w 9706874"/>
              <a:gd name="connsiteY9314" fmla="*/ 2665610 h 3735869"/>
              <a:gd name="connsiteX9315" fmla="*/ 4769280 w 9706874"/>
              <a:gd name="connsiteY9315" fmla="*/ 2665720 h 3735869"/>
              <a:gd name="connsiteX9316" fmla="*/ 4759023 w 9706874"/>
              <a:gd name="connsiteY9316" fmla="*/ 2668634 h 3735869"/>
              <a:gd name="connsiteX9317" fmla="*/ 4756324 w 9706874"/>
              <a:gd name="connsiteY9317" fmla="*/ 2672603 h 3735869"/>
              <a:gd name="connsiteX9318" fmla="*/ 4756870 w 9706874"/>
              <a:gd name="connsiteY9318" fmla="*/ 2673601 h 3735869"/>
              <a:gd name="connsiteX9319" fmla="*/ 4709966 w 9706874"/>
              <a:gd name="connsiteY9319" fmla="*/ 2689869 h 3735869"/>
              <a:gd name="connsiteX9320" fmla="*/ 4705322 w 9706874"/>
              <a:gd name="connsiteY9320" fmla="*/ 2683890 h 3735869"/>
              <a:gd name="connsiteX9321" fmla="*/ 4699793 w 9706874"/>
              <a:gd name="connsiteY9321" fmla="*/ 2685460 h 3735869"/>
              <a:gd name="connsiteX9322" fmla="*/ 4549219 w 9706874"/>
              <a:gd name="connsiteY9322" fmla="*/ 2728234 h 3735869"/>
              <a:gd name="connsiteX9323" fmla="*/ 4402890 w 9706874"/>
              <a:gd name="connsiteY9323" fmla="*/ 2767836 h 3735869"/>
              <a:gd name="connsiteX9324" fmla="*/ 4221292 w 9706874"/>
              <a:gd name="connsiteY9324" fmla="*/ 2853903 h 3735869"/>
              <a:gd name="connsiteX9325" fmla="*/ 3957285 w 9706874"/>
              <a:gd name="connsiteY9325" fmla="*/ 2979853 h 3735869"/>
              <a:gd name="connsiteX9326" fmla="*/ 3824839 w 9706874"/>
              <a:gd name="connsiteY9326" fmla="*/ 3040195 h 3735869"/>
              <a:gd name="connsiteX9327" fmla="*/ 3758836 w 9706874"/>
              <a:gd name="connsiteY9327" fmla="*/ 3071378 h 3735869"/>
              <a:gd name="connsiteX9328" fmla="*/ 3714098 w 9706874"/>
              <a:gd name="connsiteY9328" fmla="*/ 3100536 h 3735869"/>
              <a:gd name="connsiteX9329" fmla="*/ 3721631 w 9706874"/>
              <a:gd name="connsiteY9329" fmla="*/ 3112685 h 3735869"/>
              <a:gd name="connsiteX9330" fmla="*/ 3711386 w 9706874"/>
              <a:gd name="connsiteY9330" fmla="*/ 3115116 h 3735869"/>
              <a:gd name="connsiteX9331" fmla="*/ 3701461 w 9706874"/>
              <a:gd name="connsiteY9331" fmla="*/ 3117396 h 3735869"/>
              <a:gd name="connsiteX9332" fmla="*/ 3701979 w 9706874"/>
              <a:gd name="connsiteY9332" fmla="*/ 3117907 h 3735869"/>
              <a:gd name="connsiteX9333" fmla="*/ 3699513 w 9706874"/>
              <a:gd name="connsiteY9333" fmla="*/ 3125166 h 3735869"/>
              <a:gd name="connsiteX9334" fmla="*/ 3694577 w 9706874"/>
              <a:gd name="connsiteY9334" fmla="*/ 3117907 h 3735869"/>
              <a:gd name="connsiteX9335" fmla="*/ 3698278 w 9706874"/>
              <a:gd name="connsiteY9335" fmla="*/ 3114277 h 3735869"/>
              <a:gd name="connsiteX9336" fmla="*/ 3700578 w 9706874"/>
              <a:gd name="connsiteY9336" fmla="*/ 3116533 h 3735869"/>
              <a:gd name="connsiteX9337" fmla="*/ 3699149 w 9706874"/>
              <a:gd name="connsiteY9337" fmla="*/ 3110256 h 3735869"/>
              <a:gd name="connsiteX9338" fmla="*/ 3703468 w 9706874"/>
              <a:gd name="connsiteY9338" fmla="*/ 3102966 h 3735869"/>
              <a:gd name="connsiteX9339" fmla="*/ 3589625 w 9706874"/>
              <a:gd name="connsiteY9339" fmla="*/ 3165739 h 3735869"/>
              <a:gd name="connsiteX9340" fmla="*/ 3560388 w 9706874"/>
              <a:gd name="connsiteY9340" fmla="*/ 3163308 h 3735869"/>
              <a:gd name="connsiteX9341" fmla="*/ 3518308 w 9706874"/>
              <a:gd name="connsiteY9341" fmla="*/ 3182748 h 3735869"/>
              <a:gd name="connsiteX9342" fmla="*/ 3428592 w 9706874"/>
              <a:gd name="connsiteY9342" fmla="*/ 3223650 h 3735869"/>
              <a:gd name="connsiteX9343" fmla="*/ 3380749 w 9706874"/>
              <a:gd name="connsiteY9343" fmla="*/ 3243089 h 3735869"/>
              <a:gd name="connsiteX9344" fmla="*/ 3336007 w 9706874"/>
              <a:gd name="connsiteY9344" fmla="*/ 3255239 h 3735869"/>
              <a:gd name="connsiteX9345" fmla="*/ 3301454 w 9706874"/>
              <a:gd name="connsiteY9345" fmla="*/ 3279537 h 3735869"/>
              <a:gd name="connsiteX9346" fmla="*/ 3264685 w 9706874"/>
              <a:gd name="connsiteY9346" fmla="*/ 3289258 h 3735869"/>
              <a:gd name="connsiteX9347" fmla="*/ 3076858 w 9706874"/>
              <a:gd name="connsiteY9347" fmla="*/ 3349599 h 3735869"/>
              <a:gd name="connsiteX9348" fmla="*/ 2976301 w 9706874"/>
              <a:gd name="connsiteY9348" fmla="*/ 3383211 h 3735869"/>
              <a:gd name="connsiteX9349" fmla="*/ 2928901 w 9706874"/>
              <a:gd name="connsiteY9349" fmla="*/ 3395363 h 3735869"/>
              <a:gd name="connsiteX9350" fmla="*/ 2912951 w 9706874"/>
              <a:gd name="connsiteY9350" fmla="*/ 3407512 h 3735869"/>
              <a:gd name="connsiteX9351" fmla="*/ 2947509 w 9706874"/>
              <a:gd name="connsiteY9351" fmla="*/ 3402652 h 3735869"/>
              <a:gd name="connsiteX9352" fmla="*/ 2976301 w 9706874"/>
              <a:gd name="connsiteY9352" fmla="*/ 3390502 h 3735869"/>
              <a:gd name="connsiteX9353" fmla="*/ 3052936 w 9706874"/>
              <a:gd name="connsiteY9353" fmla="*/ 3369039 h 3735869"/>
              <a:gd name="connsiteX9354" fmla="*/ 3214184 w 9706874"/>
              <a:gd name="connsiteY9354" fmla="*/ 3320441 h 3735869"/>
              <a:gd name="connsiteX9355" fmla="*/ 3375877 w 9706874"/>
              <a:gd name="connsiteY9355" fmla="*/ 3269818 h 3735869"/>
              <a:gd name="connsiteX9356" fmla="*/ 3455170 w 9706874"/>
              <a:gd name="connsiteY9356" fmla="*/ 3243089 h 3735869"/>
              <a:gd name="connsiteX9357" fmla="*/ 3526281 w 9706874"/>
              <a:gd name="connsiteY9357" fmla="*/ 3228511 h 3735869"/>
              <a:gd name="connsiteX9358" fmla="*/ 3486622 w 9706874"/>
              <a:gd name="connsiteY9358" fmla="*/ 3252809 h 3735869"/>
              <a:gd name="connsiteX9359" fmla="*/ 3441883 w 9706874"/>
              <a:gd name="connsiteY9359" fmla="*/ 3272248 h 3735869"/>
              <a:gd name="connsiteX9360" fmla="*/ 3349295 w 9706874"/>
              <a:gd name="connsiteY9360" fmla="*/ 3308292 h 3735869"/>
              <a:gd name="connsiteX9361" fmla="*/ 3037433 w 9706874"/>
              <a:gd name="connsiteY9361" fmla="*/ 3402651 h 3735869"/>
              <a:gd name="connsiteX9362" fmla="*/ 2725128 w 9706874"/>
              <a:gd name="connsiteY9362" fmla="*/ 3482433 h 3735869"/>
              <a:gd name="connsiteX9363" fmla="*/ 2088105 w 9706874"/>
              <a:gd name="connsiteY9363" fmla="*/ 3552494 h 3735869"/>
              <a:gd name="connsiteX9364" fmla="*/ 2135507 w 9706874"/>
              <a:gd name="connsiteY9364" fmla="*/ 3593802 h 3735869"/>
              <a:gd name="connsiteX9365" fmla="*/ 2072157 w 9706874"/>
              <a:gd name="connsiteY9365" fmla="*/ 3603520 h 3735869"/>
              <a:gd name="connsiteX9366" fmla="*/ 2386682 w 9706874"/>
              <a:gd name="connsiteY9366" fmla="*/ 3620126 h 3735869"/>
              <a:gd name="connsiteX9367" fmla="*/ 2691018 w 9706874"/>
              <a:gd name="connsiteY9367" fmla="*/ 3610408 h 3735869"/>
              <a:gd name="connsiteX9368" fmla="*/ 2749049 w 9706874"/>
              <a:gd name="connsiteY9368" fmla="*/ 3591373 h 3735869"/>
              <a:gd name="connsiteX9369" fmla="*/ 2804421 w 9706874"/>
              <a:gd name="connsiteY9369" fmla="*/ 3579222 h 3735869"/>
              <a:gd name="connsiteX9370" fmla="*/ 2862897 w 9706874"/>
              <a:gd name="connsiteY9370" fmla="*/ 3569505 h 3735869"/>
              <a:gd name="connsiteX9371" fmla="*/ 2934218 w 9706874"/>
              <a:gd name="connsiteY9371" fmla="*/ 3557355 h 3735869"/>
              <a:gd name="connsiteX9372" fmla="*/ 3238103 w 9706874"/>
              <a:gd name="connsiteY9372" fmla="*/ 3477573 h 3735869"/>
              <a:gd name="connsiteX9373" fmla="*/ 3182733 w 9706874"/>
              <a:gd name="connsiteY9373" fmla="*/ 3516450 h 3735869"/>
              <a:gd name="connsiteX9374" fmla="*/ 3090147 w 9706874"/>
              <a:gd name="connsiteY9374" fmla="*/ 3540345 h 3735869"/>
              <a:gd name="connsiteX9375" fmla="*/ 2902323 w 9706874"/>
              <a:gd name="connsiteY9375" fmla="*/ 3586512 h 3735869"/>
              <a:gd name="connsiteX9376" fmla="*/ 2524455 w 9706874"/>
              <a:gd name="connsiteY9376" fmla="*/ 3656574 h 3735869"/>
              <a:gd name="connsiteX9377" fmla="*/ 2561223 w 9706874"/>
              <a:gd name="connsiteY9377" fmla="*/ 3680873 h 3735869"/>
              <a:gd name="connsiteX9378" fmla="*/ 1879014 w 9706874"/>
              <a:gd name="connsiteY9378" fmla="*/ 3690592 h 3735869"/>
              <a:gd name="connsiteX9379" fmla="*/ 1580470 w 9706874"/>
              <a:gd name="connsiteY9379" fmla="*/ 3581654 h 3735869"/>
              <a:gd name="connsiteX9380" fmla="*/ 1429860 w 9706874"/>
              <a:gd name="connsiteY9380" fmla="*/ 3506731 h 3735869"/>
              <a:gd name="connsiteX9381" fmla="*/ 1389994 w 9706874"/>
              <a:gd name="connsiteY9381" fmla="*/ 3484862 h 3735869"/>
              <a:gd name="connsiteX9382" fmla="*/ 1334625 w 9706874"/>
              <a:gd name="connsiteY9382" fmla="*/ 3465424 h 3735869"/>
              <a:gd name="connsiteX9383" fmla="*/ 1300073 w 9706874"/>
              <a:gd name="connsiteY9383" fmla="*/ 3453678 h 3735869"/>
              <a:gd name="connsiteX9384" fmla="*/ 1228755 w 9706874"/>
              <a:gd name="connsiteY9384" fmla="*/ 3419661 h 3735869"/>
              <a:gd name="connsiteX9385" fmla="*/ 1154781 w 9706874"/>
              <a:gd name="connsiteY9385" fmla="*/ 3419660 h 3735869"/>
              <a:gd name="connsiteX9386" fmla="*/ 1078146 w 9706874"/>
              <a:gd name="connsiteY9386" fmla="*/ 3414801 h 3735869"/>
              <a:gd name="connsiteX9387" fmla="*/ 1101622 w 9706874"/>
              <a:gd name="connsiteY9387" fmla="*/ 3390503 h 3735869"/>
              <a:gd name="connsiteX9388" fmla="*/ 1165410 w 9706874"/>
              <a:gd name="connsiteY9388" fmla="*/ 3380783 h 3735869"/>
              <a:gd name="connsiteX9389" fmla="*/ 1183569 w 9706874"/>
              <a:gd name="connsiteY9389" fmla="*/ 3361748 h 3735869"/>
              <a:gd name="connsiteX9390" fmla="*/ 1199518 w 9706874"/>
              <a:gd name="connsiteY9390" fmla="*/ 3352029 h 3735869"/>
              <a:gd name="connsiteX9391" fmla="*/ 1226096 w 9706874"/>
              <a:gd name="connsiteY9391" fmla="*/ 3352029 h 3735869"/>
              <a:gd name="connsiteX9392" fmla="*/ 1214964 w 9706874"/>
              <a:gd name="connsiteY9392" fmla="*/ 3349335 h 3735869"/>
              <a:gd name="connsiteX9393" fmla="*/ 1211433 w 9706874"/>
              <a:gd name="connsiteY9393" fmla="*/ 3347203 h 3735869"/>
              <a:gd name="connsiteX9394" fmla="*/ 1213283 w 9706874"/>
              <a:gd name="connsiteY9394" fmla="*/ 3352985 h 3735869"/>
              <a:gd name="connsiteX9395" fmla="*/ 1209272 w 9706874"/>
              <a:gd name="connsiteY9395" fmla="*/ 3352985 h 3735869"/>
              <a:gd name="connsiteX9396" fmla="*/ 1210535 w 9706874"/>
              <a:gd name="connsiteY9396" fmla="*/ 3346660 h 3735869"/>
              <a:gd name="connsiteX9397" fmla="*/ 1204833 w 9706874"/>
              <a:gd name="connsiteY9397" fmla="*/ 3343221 h 3735869"/>
              <a:gd name="connsiteX9398" fmla="*/ 1183570 w 9706874"/>
              <a:gd name="connsiteY9398" fmla="*/ 3332591 h 3735869"/>
              <a:gd name="connsiteX9399" fmla="*/ 1136175 w 9706874"/>
              <a:gd name="connsiteY9399" fmla="*/ 3327730 h 3735869"/>
              <a:gd name="connsiteX9400" fmla="*/ 1093650 w 9706874"/>
              <a:gd name="connsiteY9400" fmla="*/ 3320441 h 3735869"/>
              <a:gd name="connsiteX9401" fmla="*/ 1101622 w 9706874"/>
              <a:gd name="connsiteY9401" fmla="*/ 3286828 h 3735869"/>
              <a:gd name="connsiteX9402" fmla="*/ 1130856 w 9706874"/>
              <a:gd name="connsiteY9402" fmla="*/ 3279538 h 3735869"/>
              <a:gd name="connsiteX9403" fmla="*/ 1184303 w 9706874"/>
              <a:gd name="connsiteY9403" fmla="*/ 3276810 h 3735869"/>
              <a:gd name="connsiteX9404" fmla="*/ 1170197 w 9706874"/>
              <a:gd name="connsiteY9404" fmla="*/ 3272532 h 3735869"/>
              <a:gd name="connsiteX9405" fmla="*/ 1185622 w 9706874"/>
              <a:gd name="connsiteY9405" fmla="*/ 3276744 h 3735869"/>
              <a:gd name="connsiteX9406" fmla="*/ 1226096 w 9706874"/>
              <a:gd name="connsiteY9406" fmla="*/ 3274678 h 3735869"/>
              <a:gd name="connsiteX9407" fmla="*/ 1213751 w 9706874"/>
              <a:gd name="connsiteY9407" fmla="*/ 3264682 h 3735869"/>
              <a:gd name="connsiteX9408" fmla="*/ 1209436 w 9706874"/>
              <a:gd name="connsiteY9408" fmla="*/ 3260827 h 3735869"/>
              <a:gd name="connsiteX9409" fmla="*/ 1170983 w 9706874"/>
              <a:gd name="connsiteY9409" fmla="*/ 3250176 h 3735869"/>
              <a:gd name="connsiteX9410" fmla="*/ 1095290 w 9706874"/>
              <a:gd name="connsiteY9410" fmla="*/ 3225562 h 3735869"/>
              <a:gd name="connsiteX9411" fmla="*/ 1042393 w 9706874"/>
              <a:gd name="connsiteY9411" fmla="*/ 3206439 h 3735869"/>
              <a:gd name="connsiteX9412" fmla="*/ 1047666 w 9706874"/>
              <a:gd name="connsiteY9412" fmla="*/ 3207236 h 3735869"/>
              <a:gd name="connsiteX9413" fmla="*/ 1089236 w 9706874"/>
              <a:gd name="connsiteY9413" fmla="*/ 3217008 h 3735869"/>
              <a:gd name="connsiteX9414" fmla="*/ 1093332 w 9706874"/>
              <a:gd name="connsiteY9414" fmla="*/ 3217668 h 3735869"/>
              <a:gd name="connsiteX9415" fmla="*/ 1114726 w 9706874"/>
              <a:gd name="connsiteY9415" fmla="*/ 3225387 h 3735869"/>
              <a:gd name="connsiteX9416" fmla="*/ 1184877 w 9706874"/>
              <a:gd name="connsiteY9416" fmla="*/ 3247307 h 3735869"/>
              <a:gd name="connsiteX9417" fmla="*/ 1197768 w 9706874"/>
              <a:gd name="connsiteY9417" fmla="*/ 3250406 h 3735869"/>
              <a:gd name="connsiteX9418" fmla="*/ 1196024 w 9706874"/>
              <a:gd name="connsiteY9418" fmla="*/ 3248848 h 3735869"/>
              <a:gd name="connsiteX9419" fmla="*/ 1152620 w 9706874"/>
              <a:gd name="connsiteY9419" fmla="*/ 3208059 h 3735869"/>
              <a:gd name="connsiteX9420" fmla="*/ 1149155 w 9706874"/>
              <a:gd name="connsiteY9420" fmla="*/ 3204711 h 3735869"/>
              <a:gd name="connsiteX9421" fmla="*/ 975622 w 9706874"/>
              <a:gd name="connsiteY9421" fmla="*/ 3146667 h 3735869"/>
              <a:gd name="connsiteX9422" fmla="*/ 917937 w 9706874"/>
              <a:gd name="connsiteY9422" fmla="*/ 3121608 h 3735869"/>
              <a:gd name="connsiteX9423" fmla="*/ 901376 w 9706874"/>
              <a:gd name="connsiteY9423" fmla="*/ 3118431 h 3735869"/>
              <a:gd name="connsiteX9424" fmla="*/ 901193 w 9706874"/>
              <a:gd name="connsiteY9424" fmla="*/ 3117594 h 3735869"/>
              <a:gd name="connsiteX9425" fmla="*/ 898462 w 9706874"/>
              <a:gd name="connsiteY9425" fmla="*/ 3117871 h 3735869"/>
              <a:gd name="connsiteX9426" fmla="*/ 901376 w 9706874"/>
              <a:gd name="connsiteY9426" fmla="*/ 3118431 h 3735869"/>
              <a:gd name="connsiteX9427" fmla="*/ 902072 w 9706874"/>
              <a:gd name="connsiteY9427" fmla="*/ 3121607 h 3735869"/>
              <a:gd name="connsiteX9428" fmla="*/ 847930 w 9706874"/>
              <a:gd name="connsiteY9428" fmla="*/ 3108354 h 3735869"/>
              <a:gd name="connsiteX9429" fmla="*/ 858606 w 9706874"/>
              <a:gd name="connsiteY9429" fmla="*/ 3115264 h 3735869"/>
              <a:gd name="connsiteX9430" fmla="*/ 861412 w 9706874"/>
              <a:gd name="connsiteY9430" fmla="*/ 3126444 h 3735869"/>
              <a:gd name="connsiteX9431" fmla="*/ 903324 w 9706874"/>
              <a:gd name="connsiteY9431" fmla="*/ 3144291 h 3735869"/>
              <a:gd name="connsiteX9432" fmla="*/ 971665 w 9706874"/>
              <a:gd name="connsiteY9432" fmla="*/ 3171710 h 3735869"/>
              <a:gd name="connsiteX9433" fmla="*/ 1031163 w 9706874"/>
              <a:gd name="connsiteY9433" fmla="*/ 3194894 h 3735869"/>
              <a:gd name="connsiteX9434" fmla="*/ 1015803 w 9706874"/>
              <a:gd name="connsiteY9434" fmla="*/ 3190583 h 3735869"/>
              <a:gd name="connsiteX9435" fmla="*/ 938881 w 9706874"/>
              <a:gd name="connsiteY9435" fmla="*/ 3160308 h 3735869"/>
              <a:gd name="connsiteX9436" fmla="*/ 778536 w 9706874"/>
              <a:gd name="connsiteY9436" fmla="*/ 3101314 h 3735869"/>
              <a:gd name="connsiteX9437" fmla="*/ 694680 w 9706874"/>
              <a:gd name="connsiteY9437" fmla="*/ 3066625 h 3735869"/>
              <a:gd name="connsiteX9438" fmla="*/ 617675 w 9706874"/>
              <a:gd name="connsiteY9438" fmla="*/ 3032816 h 3735869"/>
              <a:gd name="connsiteX9439" fmla="*/ 709525 w 9706874"/>
              <a:gd name="connsiteY9439" fmla="*/ 3068534 h 3735869"/>
              <a:gd name="connsiteX9440" fmla="*/ 740761 w 9706874"/>
              <a:gd name="connsiteY9440" fmla="*/ 3079470 h 3735869"/>
              <a:gd name="connsiteX9441" fmla="*/ 716075 w 9706874"/>
              <a:gd name="connsiteY9441" fmla="*/ 3062204 h 3735869"/>
              <a:gd name="connsiteX9442" fmla="*/ 512957 w 9706874"/>
              <a:gd name="connsiteY9442" fmla="*/ 2976193 h 3735869"/>
              <a:gd name="connsiteX9443" fmla="*/ 703856 w 9706874"/>
              <a:gd name="connsiteY9443" fmla="*/ 3049561 h 3735869"/>
              <a:gd name="connsiteX9444" fmla="*/ 719016 w 9706874"/>
              <a:gd name="connsiteY9444" fmla="*/ 3052139 h 3735869"/>
              <a:gd name="connsiteX9445" fmla="*/ 705924 w 9706874"/>
              <a:gd name="connsiteY9445" fmla="*/ 3047562 h 3735869"/>
              <a:gd name="connsiteX9446" fmla="*/ 601801 w 9706874"/>
              <a:gd name="connsiteY9446" fmla="*/ 3002938 h 3735869"/>
              <a:gd name="connsiteX9447" fmla="*/ 535698 w 9706874"/>
              <a:gd name="connsiteY9447" fmla="*/ 2972802 h 3735869"/>
              <a:gd name="connsiteX9448" fmla="*/ 546020 w 9706874"/>
              <a:gd name="connsiteY9448" fmla="*/ 2974213 h 3735869"/>
              <a:gd name="connsiteX9449" fmla="*/ 546478 w 9706874"/>
              <a:gd name="connsiteY9449" fmla="*/ 2974229 h 3735869"/>
              <a:gd name="connsiteX9450" fmla="*/ 549479 w 9706874"/>
              <a:gd name="connsiteY9450" fmla="*/ 2975354 h 3735869"/>
              <a:gd name="connsiteX9451" fmla="*/ 596793 w 9706874"/>
              <a:gd name="connsiteY9451" fmla="*/ 2994649 h 3735869"/>
              <a:gd name="connsiteX9452" fmla="*/ 566706 w 9706874"/>
              <a:gd name="connsiteY9452" fmla="*/ 2975932 h 3735869"/>
              <a:gd name="connsiteX9453" fmla="*/ 563294 w 9706874"/>
              <a:gd name="connsiteY9453" fmla="*/ 2974622 h 3735869"/>
              <a:gd name="connsiteX9454" fmla="*/ 567509 w 9706874"/>
              <a:gd name="connsiteY9454" fmla="*/ 2971262 h 3735869"/>
              <a:gd name="connsiteX9455" fmla="*/ 555721 w 9706874"/>
              <a:gd name="connsiteY9455" fmla="*/ 2967856 h 3735869"/>
              <a:gd name="connsiteX9456" fmla="*/ 541130 w 9706874"/>
              <a:gd name="connsiteY9456" fmla="*/ 2965565 h 3735869"/>
              <a:gd name="connsiteX9457" fmla="*/ 531861 w 9706874"/>
              <a:gd name="connsiteY9457" fmla="*/ 2961260 h 3735869"/>
              <a:gd name="connsiteX9458" fmla="*/ 563777 w 9706874"/>
              <a:gd name="connsiteY9458" fmla="*/ 2968760 h 3735869"/>
              <a:gd name="connsiteX9459" fmla="*/ 742850 w 9706874"/>
              <a:gd name="connsiteY9459" fmla="*/ 3042998 h 3735869"/>
              <a:gd name="connsiteX9460" fmla="*/ 815078 w 9706874"/>
              <a:gd name="connsiteY9460" fmla="*/ 3066000 h 3735869"/>
              <a:gd name="connsiteX9461" fmla="*/ 805724 w 9706874"/>
              <a:gd name="connsiteY9461" fmla="*/ 3061149 h 3735869"/>
              <a:gd name="connsiteX9462" fmla="*/ 659552 w 9706874"/>
              <a:gd name="connsiteY9462" fmla="*/ 2999573 h 3735869"/>
              <a:gd name="connsiteX9463" fmla="*/ 604271 w 9706874"/>
              <a:gd name="connsiteY9463" fmla="*/ 2976862 h 3735869"/>
              <a:gd name="connsiteX9464" fmla="*/ 638198 w 9706874"/>
              <a:gd name="connsiteY9464" fmla="*/ 2985754 h 3735869"/>
              <a:gd name="connsiteX9465" fmla="*/ 803541 w 9706874"/>
              <a:gd name="connsiteY9465" fmla="*/ 3049921 h 3735869"/>
              <a:gd name="connsiteX9466" fmla="*/ 870025 w 9706874"/>
              <a:gd name="connsiteY9466" fmla="*/ 3071808 h 3735869"/>
              <a:gd name="connsiteX9467" fmla="*/ 823756 w 9706874"/>
              <a:gd name="connsiteY9467" fmla="*/ 3054282 h 3735869"/>
              <a:gd name="connsiteX9468" fmla="*/ 778232 w 9706874"/>
              <a:gd name="connsiteY9468" fmla="*/ 3032700 h 3735869"/>
              <a:gd name="connsiteX9469" fmla="*/ 861417 w 9706874"/>
              <a:gd name="connsiteY9469" fmla="*/ 3062900 h 3735869"/>
              <a:gd name="connsiteX9470" fmla="*/ 889722 w 9706874"/>
              <a:gd name="connsiteY9470" fmla="*/ 3066666 h 3735869"/>
              <a:gd name="connsiteX9471" fmla="*/ 985776 w 9706874"/>
              <a:gd name="connsiteY9471" fmla="*/ 3097763 h 3735869"/>
              <a:gd name="connsiteX9472" fmla="*/ 1000934 w 9706874"/>
              <a:gd name="connsiteY9472" fmla="*/ 3100343 h 3735869"/>
              <a:gd name="connsiteX9473" fmla="*/ 977167 w 9706874"/>
              <a:gd name="connsiteY9473" fmla="*/ 3088855 h 3735869"/>
              <a:gd name="connsiteX9474" fmla="*/ 776978 w 9706874"/>
              <a:gd name="connsiteY9474" fmla="*/ 3010017 h 3735869"/>
              <a:gd name="connsiteX9475" fmla="*/ 946804 w 9706874"/>
              <a:gd name="connsiteY9475" fmla="*/ 3069853 h 3735869"/>
              <a:gd name="connsiteX9476" fmla="*/ 969833 w 9706874"/>
              <a:gd name="connsiteY9476" fmla="*/ 3068158 h 3735869"/>
              <a:gd name="connsiteX9477" fmla="*/ 771589 w 9706874"/>
              <a:gd name="connsiteY9477" fmla="*/ 2991332 h 3735869"/>
              <a:gd name="connsiteX9478" fmla="*/ 757704 w 9706874"/>
              <a:gd name="connsiteY9478" fmla="*/ 2976964 h 3735869"/>
              <a:gd name="connsiteX9479" fmla="*/ 892338 w 9706874"/>
              <a:gd name="connsiteY9479" fmla="*/ 3022460 h 3735869"/>
              <a:gd name="connsiteX9480" fmla="*/ 916910 w 9706874"/>
              <a:gd name="connsiteY9480" fmla="*/ 3026500 h 3735869"/>
              <a:gd name="connsiteX9481" fmla="*/ 805692 w 9706874"/>
              <a:gd name="connsiteY9481" fmla="*/ 2983590 h 3735869"/>
              <a:gd name="connsiteX9482" fmla="*/ 760666 w 9706874"/>
              <a:gd name="connsiteY9482" fmla="*/ 2966808 h 3735869"/>
              <a:gd name="connsiteX9483" fmla="*/ 782627 w 9706874"/>
              <a:gd name="connsiteY9483" fmla="*/ 2966549 h 3735869"/>
              <a:gd name="connsiteX9484" fmla="*/ 751916 w 9706874"/>
              <a:gd name="connsiteY9484" fmla="*/ 2954633 h 3735869"/>
              <a:gd name="connsiteX9485" fmla="*/ 720531 w 9706874"/>
              <a:gd name="connsiteY9485" fmla="*/ 2951097 h 3735869"/>
              <a:gd name="connsiteX9486" fmla="*/ 700241 w 9706874"/>
              <a:gd name="connsiteY9486" fmla="*/ 2943025 h 3735869"/>
              <a:gd name="connsiteX9487" fmla="*/ 697791 w 9706874"/>
              <a:gd name="connsiteY9487" fmla="*/ 2942061 h 3735869"/>
              <a:gd name="connsiteX9488" fmla="*/ 710436 w 9706874"/>
              <a:gd name="connsiteY9488" fmla="*/ 2942722 h 3735869"/>
              <a:gd name="connsiteX9489" fmla="*/ 760236 w 9706874"/>
              <a:gd name="connsiteY9489" fmla="*/ 2947129 h 3735869"/>
              <a:gd name="connsiteX9490" fmla="*/ 876525 w 9706874"/>
              <a:gd name="connsiteY9490" fmla="*/ 2962454 h 3735869"/>
              <a:gd name="connsiteX9491" fmla="*/ 880458 w 9706874"/>
              <a:gd name="connsiteY9491" fmla="*/ 2962410 h 3735869"/>
              <a:gd name="connsiteX9492" fmla="*/ 876310 w 9706874"/>
              <a:gd name="connsiteY9492" fmla="*/ 2958142 h 3735869"/>
              <a:gd name="connsiteX9493" fmla="*/ 841768 w 9706874"/>
              <a:gd name="connsiteY9493" fmla="*/ 2951525 h 3735869"/>
              <a:gd name="connsiteX9494" fmla="*/ 787765 w 9706874"/>
              <a:gd name="connsiteY9494" fmla="*/ 2942298 h 3735869"/>
              <a:gd name="connsiteX9495" fmla="*/ 769695 w 9706874"/>
              <a:gd name="connsiteY9495" fmla="*/ 2932701 h 3735869"/>
              <a:gd name="connsiteX9496" fmla="*/ 748349 w 9706874"/>
              <a:gd name="connsiteY9496" fmla="*/ 2933286 h 3735869"/>
              <a:gd name="connsiteX9497" fmla="*/ 729860 w 9706874"/>
              <a:gd name="connsiteY9497" fmla="*/ 2923467 h 3735869"/>
              <a:gd name="connsiteX9498" fmla="*/ 676967 w 9706874"/>
              <a:gd name="connsiteY9498" fmla="*/ 2918593 h 3735869"/>
              <a:gd name="connsiteX9499" fmla="*/ 704917 w 9706874"/>
              <a:gd name="connsiteY9499" fmla="*/ 2913986 h 3735869"/>
              <a:gd name="connsiteX9500" fmla="*/ 741121 w 9706874"/>
              <a:gd name="connsiteY9500" fmla="*/ 2917526 h 3735869"/>
              <a:gd name="connsiteX9501" fmla="*/ 756313 w 9706874"/>
              <a:gd name="connsiteY9501" fmla="*/ 2909907 h 3735869"/>
              <a:gd name="connsiteX9502" fmla="*/ 803544 w 9706874"/>
              <a:gd name="connsiteY9502" fmla="*/ 2914126 h 3735869"/>
              <a:gd name="connsiteX9503" fmla="*/ 856257 w 9706874"/>
              <a:gd name="connsiteY9503" fmla="*/ 2924929 h 3735869"/>
              <a:gd name="connsiteX9504" fmla="*/ 855778 w 9706874"/>
              <a:gd name="connsiteY9504" fmla="*/ 2923966 h 3735869"/>
              <a:gd name="connsiteX9505" fmla="*/ 837657 w 9706874"/>
              <a:gd name="connsiteY9505" fmla="*/ 2918340 h 3735869"/>
              <a:gd name="connsiteX9506" fmla="*/ 726714 w 9706874"/>
              <a:gd name="connsiteY9506" fmla="*/ 2902345 h 3735869"/>
              <a:gd name="connsiteX9507" fmla="*/ 691535 w 9706874"/>
              <a:gd name="connsiteY9507" fmla="*/ 2891192 h 3735869"/>
              <a:gd name="connsiteX9508" fmla="*/ 654642 w 9706874"/>
              <a:gd name="connsiteY9508" fmla="*/ 2883522 h 3735869"/>
              <a:gd name="connsiteX9509" fmla="*/ 649243 w 9706874"/>
              <a:gd name="connsiteY9509" fmla="*/ 2864967 h 3735869"/>
              <a:gd name="connsiteX9510" fmla="*/ 567022 w 9706874"/>
              <a:gd name="connsiteY9510" fmla="*/ 2856441 h 3735869"/>
              <a:gd name="connsiteX9511" fmla="*/ 535395 w 9706874"/>
              <a:gd name="connsiteY9511" fmla="*/ 2853082 h 3735869"/>
              <a:gd name="connsiteX9512" fmla="*/ 532382 w 9706874"/>
              <a:gd name="connsiteY9512" fmla="*/ 2850728 h 3735869"/>
              <a:gd name="connsiteX9513" fmla="*/ 523130 w 9706874"/>
              <a:gd name="connsiteY9513" fmla="*/ 2844770 h 3735869"/>
              <a:gd name="connsiteX9514" fmla="*/ 533318 w 9706874"/>
              <a:gd name="connsiteY9514" fmla="*/ 2845523 h 3735869"/>
              <a:gd name="connsiteX9515" fmla="*/ 686202 w 9706874"/>
              <a:gd name="connsiteY9515" fmla="*/ 2856987 h 3735869"/>
              <a:gd name="connsiteX9516" fmla="*/ 745969 w 9706874"/>
              <a:gd name="connsiteY9516" fmla="*/ 2861746 h 3735869"/>
              <a:gd name="connsiteX9517" fmla="*/ 762733 w 9706874"/>
              <a:gd name="connsiteY9517" fmla="*/ 2863758 h 3735869"/>
              <a:gd name="connsiteX9518" fmla="*/ 764767 w 9706874"/>
              <a:gd name="connsiteY9518" fmla="*/ 2863952 h 3735869"/>
              <a:gd name="connsiteX9519" fmla="*/ 739420 w 9706874"/>
              <a:gd name="connsiteY9519" fmla="*/ 2854789 h 3735869"/>
              <a:gd name="connsiteX9520" fmla="*/ 746406 w 9706874"/>
              <a:gd name="connsiteY9520" fmla="*/ 2855843 h 3735869"/>
              <a:gd name="connsiteX9521" fmla="*/ 790364 w 9706874"/>
              <a:gd name="connsiteY9521" fmla="*/ 2866177 h 3735869"/>
              <a:gd name="connsiteX9522" fmla="*/ 802223 w 9706874"/>
              <a:gd name="connsiteY9522" fmla="*/ 2866473 h 3735869"/>
              <a:gd name="connsiteX9523" fmla="*/ 791296 w 9706874"/>
              <a:gd name="connsiteY9523" fmla="*/ 2862601 h 3735869"/>
              <a:gd name="connsiteX9524" fmla="*/ 819517 w 9706874"/>
              <a:gd name="connsiteY9524" fmla="*/ 2861903 h 3735869"/>
              <a:gd name="connsiteX9525" fmla="*/ 838790 w 9706874"/>
              <a:gd name="connsiteY9525" fmla="*/ 2848921 h 3735869"/>
              <a:gd name="connsiteX9526" fmla="*/ 744233 w 9706874"/>
              <a:gd name="connsiteY9526" fmla="*/ 2837606 h 3735869"/>
              <a:gd name="connsiteX9527" fmla="*/ 685263 w 9706874"/>
              <a:gd name="connsiteY9527" fmla="*/ 2824188 h 3735869"/>
              <a:gd name="connsiteX9528" fmla="*/ 724546 w 9706874"/>
              <a:gd name="connsiteY9528" fmla="*/ 2839496 h 3735869"/>
              <a:gd name="connsiteX9529" fmla="*/ 704196 w 9706874"/>
              <a:gd name="connsiteY9529" fmla="*/ 2833784 h 3735869"/>
              <a:gd name="connsiteX9530" fmla="*/ 642528 w 9706874"/>
              <a:gd name="connsiteY9530" fmla="*/ 2809513 h 3735869"/>
              <a:gd name="connsiteX9531" fmla="*/ 622158 w 9706874"/>
              <a:gd name="connsiteY9531" fmla="*/ 2809719 h 3735869"/>
              <a:gd name="connsiteX9532" fmla="*/ 596846 w 9706874"/>
              <a:gd name="connsiteY9532" fmla="*/ 2805769 h 3735869"/>
              <a:gd name="connsiteX9533" fmla="*/ 616777 w 9706874"/>
              <a:gd name="connsiteY9533" fmla="*/ 2801294 h 3735869"/>
              <a:gd name="connsiteX9534" fmla="*/ 615610 w 9706874"/>
              <a:gd name="connsiteY9534" fmla="*/ 2802679 h 3735869"/>
              <a:gd name="connsiteX9535" fmla="*/ 612425 w 9706874"/>
              <a:gd name="connsiteY9535" fmla="*/ 2802746 h 3735869"/>
              <a:gd name="connsiteX9536" fmla="*/ 614860 w 9706874"/>
              <a:gd name="connsiteY9536" fmla="*/ 2803569 h 3735869"/>
              <a:gd name="connsiteX9537" fmla="*/ 615610 w 9706874"/>
              <a:gd name="connsiteY9537" fmla="*/ 2802679 h 3735869"/>
              <a:gd name="connsiteX9538" fmla="*/ 621467 w 9706874"/>
              <a:gd name="connsiteY9538" fmla="*/ 2802553 h 3735869"/>
              <a:gd name="connsiteX9539" fmla="*/ 625146 w 9706874"/>
              <a:gd name="connsiteY9539" fmla="*/ 2803541 h 3735869"/>
              <a:gd name="connsiteX9540" fmla="*/ 627457 w 9706874"/>
              <a:gd name="connsiteY9540" fmla="*/ 2803581 h 3735869"/>
              <a:gd name="connsiteX9541" fmla="*/ 624536 w 9706874"/>
              <a:gd name="connsiteY9541" fmla="*/ 2802431 h 3735869"/>
              <a:gd name="connsiteX9542" fmla="*/ 623711 w 9706874"/>
              <a:gd name="connsiteY9542" fmla="*/ 2802505 h 3735869"/>
              <a:gd name="connsiteX9543" fmla="*/ 621467 w 9706874"/>
              <a:gd name="connsiteY9543" fmla="*/ 2802553 h 3735869"/>
              <a:gd name="connsiteX9544" fmla="*/ 616777 w 9706874"/>
              <a:gd name="connsiteY9544" fmla="*/ 2801294 h 3735869"/>
              <a:gd name="connsiteX9545" fmla="*/ 623260 w 9706874"/>
              <a:gd name="connsiteY9545" fmla="*/ 2801928 h 3735869"/>
              <a:gd name="connsiteX9546" fmla="*/ 602295 w 9706874"/>
              <a:gd name="connsiteY9546" fmla="*/ 2793677 h 3735869"/>
              <a:gd name="connsiteX9547" fmla="*/ 521726 w 9706874"/>
              <a:gd name="connsiteY9547" fmla="*/ 2763295 h 3735869"/>
              <a:gd name="connsiteX9548" fmla="*/ 511829 w 9706874"/>
              <a:gd name="connsiteY9548" fmla="*/ 2762439 h 3735869"/>
              <a:gd name="connsiteX9549" fmla="*/ 505469 w 9706874"/>
              <a:gd name="connsiteY9549" fmla="*/ 2758719 h 3735869"/>
              <a:gd name="connsiteX9550" fmla="*/ 494114 w 9706874"/>
              <a:gd name="connsiteY9550" fmla="*/ 2752957 h 3735869"/>
              <a:gd name="connsiteX9551" fmla="*/ 389881 w 9706874"/>
              <a:gd name="connsiteY9551" fmla="*/ 2715526 h 3735869"/>
              <a:gd name="connsiteX9552" fmla="*/ 278792 w 9706874"/>
              <a:gd name="connsiteY9552" fmla="*/ 2669572 h 3735869"/>
              <a:gd name="connsiteX9553" fmla="*/ 176781 w 9706874"/>
              <a:gd name="connsiteY9553" fmla="*/ 2624785 h 3735869"/>
              <a:gd name="connsiteX9554" fmla="*/ 298458 w 9706874"/>
              <a:gd name="connsiteY9554" fmla="*/ 2672100 h 3735869"/>
              <a:gd name="connsiteX9555" fmla="*/ 339838 w 9706874"/>
              <a:gd name="connsiteY9555" fmla="*/ 2686590 h 3735869"/>
              <a:gd name="connsiteX9556" fmla="*/ 307135 w 9706874"/>
              <a:gd name="connsiteY9556" fmla="*/ 2663716 h 3735869"/>
              <a:gd name="connsiteX9557" fmla="*/ 38057 w 9706874"/>
              <a:gd name="connsiteY9557" fmla="*/ 2549774 h 3735869"/>
              <a:gd name="connsiteX9558" fmla="*/ 290949 w 9706874"/>
              <a:gd name="connsiteY9558" fmla="*/ 2646967 h 3735869"/>
              <a:gd name="connsiteX9559" fmla="*/ 311031 w 9706874"/>
              <a:gd name="connsiteY9559" fmla="*/ 2650383 h 3735869"/>
              <a:gd name="connsiteX9560" fmla="*/ 293689 w 9706874"/>
              <a:gd name="connsiteY9560" fmla="*/ 2644318 h 3735869"/>
              <a:gd name="connsiteX9561" fmla="*/ 155755 w 9706874"/>
              <a:gd name="connsiteY9561" fmla="*/ 2585202 h 3735869"/>
              <a:gd name="connsiteX9562" fmla="*/ 68185 w 9706874"/>
              <a:gd name="connsiteY9562" fmla="*/ 2545282 h 3735869"/>
              <a:gd name="connsiteX9563" fmla="*/ 81859 w 9706874"/>
              <a:gd name="connsiteY9563" fmla="*/ 2547152 h 3735869"/>
              <a:gd name="connsiteX9564" fmla="*/ 82466 w 9706874"/>
              <a:gd name="connsiteY9564" fmla="*/ 2547173 h 3735869"/>
              <a:gd name="connsiteX9565" fmla="*/ 86440 w 9706874"/>
              <a:gd name="connsiteY9565" fmla="*/ 2548662 h 3735869"/>
              <a:gd name="connsiteX9566" fmla="*/ 149117 w 9706874"/>
              <a:gd name="connsiteY9566" fmla="*/ 2574222 h 3735869"/>
              <a:gd name="connsiteX9567" fmla="*/ 109261 w 9706874"/>
              <a:gd name="connsiteY9567" fmla="*/ 2549430 h 3735869"/>
              <a:gd name="connsiteX9568" fmla="*/ 104742 w 9706874"/>
              <a:gd name="connsiteY9568" fmla="*/ 2547694 h 3735869"/>
              <a:gd name="connsiteX9569" fmla="*/ 110326 w 9706874"/>
              <a:gd name="connsiteY9569" fmla="*/ 2543242 h 3735869"/>
              <a:gd name="connsiteX9570" fmla="*/ 94710 w 9706874"/>
              <a:gd name="connsiteY9570" fmla="*/ 2538728 h 3735869"/>
              <a:gd name="connsiteX9571" fmla="*/ 75379 w 9706874"/>
              <a:gd name="connsiteY9571" fmla="*/ 2535694 h 3735869"/>
              <a:gd name="connsiteX9572" fmla="*/ 63099 w 9706874"/>
              <a:gd name="connsiteY9572" fmla="*/ 2529993 h 3735869"/>
              <a:gd name="connsiteX9573" fmla="*/ 105380 w 9706874"/>
              <a:gd name="connsiteY9573" fmla="*/ 2539929 h 3735869"/>
              <a:gd name="connsiteX9574" fmla="*/ 342606 w 9706874"/>
              <a:gd name="connsiteY9574" fmla="*/ 2638273 h 3735869"/>
              <a:gd name="connsiteX9575" fmla="*/ 438289 w 9706874"/>
              <a:gd name="connsiteY9575" fmla="*/ 2668746 h 3735869"/>
              <a:gd name="connsiteX9576" fmla="*/ 425896 w 9706874"/>
              <a:gd name="connsiteY9576" fmla="*/ 2662319 h 3735869"/>
              <a:gd name="connsiteX9577" fmla="*/ 232258 w 9706874"/>
              <a:gd name="connsiteY9577" fmla="*/ 2580747 h 3735869"/>
              <a:gd name="connsiteX9578" fmla="*/ 159026 w 9706874"/>
              <a:gd name="connsiteY9578" fmla="*/ 2550661 h 3735869"/>
              <a:gd name="connsiteX9579" fmla="*/ 203970 w 9706874"/>
              <a:gd name="connsiteY9579" fmla="*/ 2562440 h 3735869"/>
              <a:gd name="connsiteX9580" fmla="*/ 423004 w 9706874"/>
              <a:gd name="connsiteY9580" fmla="*/ 2647446 h 3735869"/>
              <a:gd name="connsiteX9581" fmla="*/ 511078 w 9706874"/>
              <a:gd name="connsiteY9581" fmla="*/ 2676439 h 3735869"/>
              <a:gd name="connsiteX9582" fmla="*/ 449783 w 9706874"/>
              <a:gd name="connsiteY9582" fmla="*/ 2653222 h 3735869"/>
              <a:gd name="connsiteX9583" fmla="*/ 389477 w 9706874"/>
              <a:gd name="connsiteY9583" fmla="*/ 2624631 h 3735869"/>
              <a:gd name="connsiteX9584" fmla="*/ 499674 w 9706874"/>
              <a:gd name="connsiteY9584" fmla="*/ 2664638 h 3735869"/>
              <a:gd name="connsiteX9585" fmla="*/ 537172 w 9706874"/>
              <a:gd name="connsiteY9585" fmla="*/ 2669625 h 3735869"/>
              <a:gd name="connsiteX9586" fmla="*/ 664418 w 9706874"/>
              <a:gd name="connsiteY9586" fmla="*/ 2710822 h 3735869"/>
              <a:gd name="connsiteX9587" fmla="*/ 684499 w 9706874"/>
              <a:gd name="connsiteY9587" fmla="*/ 2714239 h 3735869"/>
              <a:gd name="connsiteX9588" fmla="*/ 653013 w 9706874"/>
              <a:gd name="connsiteY9588" fmla="*/ 2699022 h 3735869"/>
              <a:gd name="connsiteX9589" fmla="*/ 387818 w 9706874"/>
              <a:gd name="connsiteY9589" fmla="*/ 2594582 h 3735869"/>
              <a:gd name="connsiteX9590" fmla="*/ 612789 w 9706874"/>
              <a:gd name="connsiteY9590" fmla="*/ 2673850 h 3735869"/>
              <a:gd name="connsiteX9591" fmla="*/ 643297 w 9706874"/>
              <a:gd name="connsiteY9591" fmla="*/ 2671605 h 3735869"/>
              <a:gd name="connsiteX9592" fmla="*/ 380678 w 9706874"/>
              <a:gd name="connsiteY9592" fmla="*/ 2569828 h 3735869"/>
              <a:gd name="connsiteX9593" fmla="*/ 362285 w 9706874"/>
              <a:gd name="connsiteY9593" fmla="*/ 2550794 h 3735869"/>
              <a:gd name="connsiteX9594" fmla="*/ 540636 w 9706874"/>
              <a:gd name="connsiteY9594" fmla="*/ 2611064 h 3735869"/>
              <a:gd name="connsiteX9595" fmla="*/ 573190 w 9706874"/>
              <a:gd name="connsiteY9595" fmla="*/ 2616417 h 3735869"/>
              <a:gd name="connsiteX9596" fmla="*/ 425855 w 9706874"/>
              <a:gd name="connsiteY9596" fmla="*/ 2559572 h 3735869"/>
              <a:gd name="connsiteX9597" fmla="*/ 366206 w 9706874"/>
              <a:gd name="connsiteY9597" fmla="*/ 2537343 h 3735869"/>
              <a:gd name="connsiteX9598" fmla="*/ 395298 w 9706874"/>
              <a:gd name="connsiteY9598" fmla="*/ 2536998 h 3735869"/>
              <a:gd name="connsiteX9599" fmla="*/ 354616 w 9706874"/>
              <a:gd name="connsiteY9599" fmla="*/ 2521213 h 3735869"/>
              <a:gd name="connsiteX9600" fmla="*/ 313039 w 9706874"/>
              <a:gd name="connsiteY9600" fmla="*/ 2516529 h 3735869"/>
              <a:gd name="connsiteX9601" fmla="*/ 286162 w 9706874"/>
              <a:gd name="connsiteY9601" fmla="*/ 2505835 h 3735869"/>
              <a:gd name="connsiteX9602" fmla="*/ 282915 w 9706874"/>
              <a:gd name="connsiteY9602" fmla="*/ 2504558 h 3735869"/>
              <a:gd name="connsiteX9603" fmla="*/ 299667 w 9706874"/>
              <a:gd name="connsiteY9603" fmla="*/ 2505433 h 3735869"/>
              <a:gd name="connsiteX9604" fmla="*/ 365636 w 9706874"/>
              <a:gd name="connsiteY9604" fmla="*/ 2511272 h 3735869"/>
              <a:gd name="connsiteX9605" fmla="*/ 519688 w 9706874"/>
              <a:gd name="connsiteY9605" fmla="*/ 2531573 h 3735869"/>
              <a:gd name="connsiteX9606" fmla="*/ 473646 w 9706874"/>
              <a:gd name="connsiteY9606" fmla="*/ 2517095 h 3735869"/>
              <a:gd name="connsiteX9607" fmla="*/ 402105 w 9706874"/>
              <a:gd name="connsiteY9607" fmla="*/ 2504870 h 3735869"/>
              <a:gd name="connsiteX9608" fmla="*/ 378168 w 9706874"/>
              <a:gd name="connsiteY9608" fmla="*/ 2492158 h 3735869"/>
              <a:gd name="connsiteX9609" fmla="*/ 349890 w 9706874"/>
              <a:gd name="connsiteY9609" fmla="*/ 2492936 h 3735869"/>
              <a:gd name="connsiteX9610" fmla="*/ 325398 w 9706874"/>
              <a:gd name="connsiteY9610" fmla="*/ 2479927 h 3735869"/>
              <a:gd name="connsiteX9611" fmla="*/ 255329 w 9706874"/>
              <a:gd name="connsiteY9611" fmla="*/ 2473471 h 3735869"/>
              <a:gd name="connsiteX9612" fmla="*/ 292355 w 9706874"/>
              <a:gd name="connsiteY9612" fmla="*/ 2467366 h 3735869"/>
              <a:gd name="connsiteX9613" fmla="*/ 340314 w 9706874"/>
              <a:gd name="connsiteY9613" fmla="*/ 2472055 h 3735869"/>
              <a:gd name="connsiteX9614" fmla="*/ 360440 w 9706874"/>
              <a:gd name="connsiteY9614" fmla="*/ 2461962 h 3735869"/>
              <a:gd name="connsiteX9615" fmla="*/ 423009 w 9706874"/>
              <a:gd name="connsiteY9615" fmla="*/ 2467552 h 3735869"/>
              <a:gd name="connsiteX9616" fmla="*/ 496027 w 9706874"/>
              <a:gd name="connsiteY9616" fmla="*/ 2482517 h 3735869"/>
              <a:gd name="connsiteX9617" fmla="*/ 494405 w 9706874"/>
              <a:gd name="connsiteY9617" fmla="*/ 2482367 h 3735869"/>
              <a:gd name="connsiteX9618" fmla="*/ 490511 w 9706874"/>
              <a:gd name="connsiteY9618" fmla="*/ 2481952 h 3735869"/>
              <a:gd name="connsiteX9619" fmla="*/ 491367 w 9706874"/>
              <a:gd name="connsiteY9619" fmla="*/ 2482089 h 3735869"/>
              <a:gd name="connsiteX9620" fmla="*/ 494405 w 9706874"/>
              <a:gd name="connsiteY9620" fmla="*/ 2482367 h 3735869"/>
              <a:gd name="connsiteX9621" fmla="*/ 496283 w 9706874"/>
              <a:gd name="connsiteY9621" fmla="*/ 2482568 h 3735869"/>
              <a:gd name="connsiteX9622" fmla="*/ 496027 w 9706874"/>
              <a:gd name="connsiteY9622" fmla="*/ 2482517 h 3735869"/>
              <a:gd name="connsiteX9623" fmla="*/ 505681 w 9706874"/>
              <a:gd name="connsiteY9623" fmla="*/ 2483404 h 3735869"/>
              <a:gd name="connsiteX9624" fmla="*/ 533666 w 9706874"/>
              <a:gd name="connsiteY9624" fmla="*/ 2481641 h 3735869"/>
              <a:gd name="connsiteX9625" fmla="*/ 482367 w 9706874"/>
              <a:gd name="connsiteY9625" fmla="*/ 2475177 h 3735869"/>
              <a:gd name="connsiteX9626" fmla="*/ 321229 w 9706874"/>
              <a:gd name="connsiteY9626" fmla="*/ 2451946 h 3735869"/>
              <a:gd name="connsiteX9627" fmla="*/ 274628 w 9706874"/>
              <a:gd name="connsiteY9627" fmla="*/ 2437171 h 3735869"/>
              <a:gd name="connsiteX9628" fmla="*/ 225751 w 9706874"/>
              <a:gd name="connsiteY9628" fmla="*/ 2427008 h 3735869"/>
              <a:gd name="connsiteX9629" fmla="*/ 218602 w 9706874"/>
              <a:gd name="connsiteY9629" fmla="*/ 2402429 h 3735869"/>
              <a:gd name="connsiteX9630" fmla="*/ 109679 w 9706874"/>
              <a:gd name="connsiteY9630" fmla="*/ 2391134 h 3735869"/>
              <a:gd name="connsiteX9631" fmla="*/ 67783 w 9706874"/>
              <a:gd name="connsiteY9631" fmla="*/ 2386686 h 3735869"/>
              <a:gd name="connsiteX9632" fmla="*/ 63790 w 9706874"/>
              <a:gd name="connsiteY9632" fmla="*/ 2383566 h 3735869"/>
              <a:gd name="connsiteX9633" fmla="*/ 51535 w 9706874"/>
              <a:gd name="connsiteY9633" fmla="*/ 2375674 h 3735869"/>
              <a:gd name="connsiteX9634" fmla="*/ 65031 w 9706874"/>
              <a:gd name="connsiteY9634" fmla="*/ 2376671 h 3735869"/>
              <a:gd name="connsiteX9635" fmla="*/ 267561 w 9706874"/>
              <a:gd name="connsiteY9635" fmla="*/ 2391857 h 3735869"/>
              <a:gd name="connsiteX9636" fmla="*/ 346737 w 9706874"/>
              <a:gd name="connsiteY9636" fmla="*/ 2398162 h 3735869"/>
              <a:gd name="connsiteX9637" fmla="*/ 406784 w 9706874"/>
              <a:gd name="connsiteY9637" fmla="*/ 2399294 h 3735869"/>
              <a:gd name="connsiteX9638" fmla="*/ 444169 w 9706874"/>
              <a:gd name="connsiteY9638" fmla="*/ 2398368 h 3735869"/>
              <a:gd name="connsiteX9639" fmla="*/ 469702 w 9706874"/>
              <a:gd name="connsiteY9639" fmla="*/ 2381173 h 3735869"/>
              <a:gd name="connsiteX9640" fmla="*/ 344437 w 9706874"/>
              <a:gd name="connsiteY9640" fmla="*/ 2366185 h 3735869"/>
              <a:gd name="connsiteX9641" fmla="*/ 259537 w 9706874"/>
              <a:gd name="connsiteY9641" fmla="*/ 2346866 h 3735869"/>
              <a:gd name="connsiteX9642" fmla="*/ 244705 w 9706874"/>
              <a:gd name="connsiteY9642" fmla="*/ 2334003 h 3735869"/>
              <a:gd name="connsiteX9643" fmla="*/ 149190 w 9706874"/>
              <a:gd name="connsiteY9643" fmla="*/ 2324007 h 3735869"/>
              <a:gd name="connsiteX9644" fmla="*/ 175592 w 9706874"/>
              <a:gd name="connsiteY9644" fmla="*/ 2318079 h 3735869"/>
              <a:gd name="connsiteX9645" fmla="*/ 174046 w 9706874"/>
              <a:gd name="connsiteY9645" fmla="*/ 2319914 h 3735869"/>
              <a:gd name="connsiteX9646" fmla="*/ 169827 w 9706874"/>
              <a:gd name="connsiteY9646" fmla="*/ 2320004 h 3735869"/>
              <a:gd name="connsiteX9647" fmla="*/ 173053 w 9706874"/>
              <a:gd name="connsiteY9647" fmla="*/ 2321093 h 3735869"/>
              <a:gd name="connsiteX9648" fmla="*/ 174046 w 9706874"/>
              <a:gd name="connsiteY9648" fmla="*/ 2319914 h 3735869"/>
              <a:gd name="connsiteX9649" fmla="*/ 181806 w 9706874"/>
              <a:gd name="connsiteY9649" fmla="*/ 2319748 h 3735869"/>
              <a:gd name="connsiteX9650" fmla="*/ 186678 w 9706874"/>
              <a:gd name="connsiteY9650" fmla="*/ 2321057 h 3735869"/>
              <a:gd name="connsiteX9651" fmla="*/ 192341 w 9706874"/>
              <a:gd name="connsiteY9651" fmla="*/ 2321153 h 3735869"/>
              <a:gd name="connsiteX9652" fmla="*/ 209683 w 9706874"/>
              <a:gd name="connsiteY9652" fmla="*/ 2309583 h 3735869"/>
              <a:gd name="connsiteX9653" fmla="*/ 301857 w 9706874"/>
              <a:gd name="connsiteY9653" fmla="*/ 2317805 h 3735869"/>
              <a:gd name="connsiteX9654" fmla="*/ 316219 w 9706874"/>
              <a:gd name="connsiteY9654" fmla="*/ 2309636 h 3735869"/>
              <a:gd name="connsiteX9655" fmla="*/ 425143 w 9706874"/>
              <a:gd name="connsiteY9655" fmla="*/ 2320935 h 3735869"/>
              <a:gd name="connsiteX9656" fmla="*/ 534573 w 9706874"/>
              <a:gd name="connsiteY9656" fmla="*/ 2338320 h 3735869"/>
              <a:gd name="connsiteX9657" fmla="*/ 547066 w 9706874"/>
              <a:gd name="connsiteY9657" fmla="*/ 2334149 h 3735869"/>
              <a:gd name="connsiteX9658" fmla="*/ 442995 w 9706874"/>
              <a:gd name="connsiteY9658" fmla="*/ 2315453 h 3735869"/>
              <a:gd name="connsiteX9659" fmla="*/ 174502 w 9706874"/>
              <a:gd name="connsiteY9659" fmla="*/ 2278537 h 3735869"/>
              <a:gd name="connsiteX9660" fmla="*/ 36565 w 9706874"/>
              <a:gd name="connsiteY9660" fmla="*/ 2266608 h 3735869"/>
              <a:gd name="connsiteX9661" fmla="*/ 28140 w 9706874"/>
              <a:gd name="connsiteY9661" fmla="*/ 2261678 h 3735869"/>
              <a:gd name="connsiteX9662" fmla="*/ 7738 w 9706874"/>
              <a:gd name="connsiteY9662" fmla="*/ 2251327 h 3735869"/>
              <a:gd name="connsiteX9663" fmla="*/ 51454 w 9706874"/>
              <a:gd name="connsiteY9663" fmla="*/ 2252153 h 3735869"/>
              <a:gd name="connsiteX9664" fmla="*/ 86969 w 9706874"/>
              <a:gd name="connsiteY9664" fmla="*/ 2255220 h 3735869"/>
              <a:gd name="connsiteX9665" fmla="*/ 51454 w 9706874"/>
              <a:gd name="connsiteY9665" fmla="*/ 2252153 h 3735869"/>
              <a:gd name="connsiteX9666" fmla="*/ 9821 w 9706874"/>
              <a:gd name="connsiteY9666" fmla="*/ 2245124 h 3735869"/>
              <a:gd name="connsiteX9667" fmla="*/ 13526 w 9706874"/>
              <a:gd name="connsiteY9667" fmla="*/ 2235590 h 3735869"/>
              <a:gd name="connsiteX9668" fmla="*/ 18307 w 9706874"/>
              <a:gd name="connsiteY9668" fmla="*/ 2240536 h 3735869"/>
              <a:gd name="connsiteX9669" fmla="*/ 13526 w 9706874"/>
              <a:gd name="connsiteY9669" fmla="*/ 2235590 h 3735869"/>
              <a:gd name="connsiteX9670" fmla="*/ 0 w 9706874"/>
              <a:gd name="connsiteY9670" fmla="*/ 2229954 h 3735869"/>
              <a:gd name="connsiteX9671" fmla="*/ 41041 w 9706874"/>
              <a:gd name="connsiteY9671" fmla="*/ 2231910 h 3735869"/>
              <a:gd name="connsiteX9672" fmla="*/ 53580 w 9706874"/>
              <a:gd name="connsiteY9672" fmla="*/ 2234497 h 3735869"/>
              <a:gd name="connsiteX9673" fmla="*/ 59168 w 9706874"/>
              <a:gd name="connsiteY9673" fmla="*/ 2237123 h 3735869"/>
              <a:gd name="connsiteX9674" fmla="*/ 58724 w 9706874"/>
              <a:gd name="connsiteY9674" fmla="*/ 2232751 h 3735869"/>
              <a:gd name="connsiteX9675" fmla="*/ 113636 w 9706874"/>
              <a:gd name="connsiteY9675" fmla="*/ 2235369 h 3735869"/>
              <a:gd name="connsiteX9676" fmla="*/ 129124 w 9706874"/>
              <a:gd name="connsiteY9676" fmla="*/ 2240929 h 3735869"/>
              <a:gd name="connsiteX9677" fmla="*/ 163974 w 9706874"/>
              <a:gd name="connsiteY9677" fmla="*/ 2255100 h 3735869"/>
              <a:gd name="connsiteX9678" fmla="*/ 208094 w 9706874"/>
              <a:gd name="connsiteY9678" fmla="*/ 2266943 h 3735869"/>
              <a:gd name="connsiteX9679" fmla="*/ 135687 w 9706874"/>
              <a:gd name="connsiteY9679" fmla="*/ 2236796 h 3735869"/>
              <a:gd name="connsiteX9680" fmla="*/ 134917 w 9706874"/>
              <a:gd name="connsiteY9680" fmla="*/ 2236382 h 3735869"/>
              <a:gd name="connsiteX9681" fmla="*/ 149886 w 9706874"/>
              <a:gd name="connsiteY9681" fmla="*/ 2237096 h 3735869"/>
              <a:gd name="connsiteX9682" fmla="*/ 409011 w 9706874"/>
              <a:gd name="connsiteY9682" fmla="*/ 2260832 h 3735869"/>
              <a:gd name="connsiteX9683" fmla="*/ 378289 w 9706874"/>
              <a:gd name="connsiteY9683" fmla="*/ 2251996 h 3735869"/>
              <a:gd name="connsiteX9684" fmla="*/ 392583 w 9706874"/>
              <a:gd name="connsiteY9684" fmla="*/ 2248373 h 3735869"/>
              <a:gd name="connsiteX9685" fmla="*/ 468193 w 9706874"/>
              <a:gd name="connsiteY9685" fmla="*/ 2274717 h 3735869"/>
              <a:gd name="connsiteX9686" fmla="*/ 413438 w 9706874"/>
              <a:gd name="connsiteY9686" fmla="*/ 2249188 h 3735869"/>
              <a:gd name="connsiteX9687" fmla="*/ 417308 w 9706874"/>
              <a:gd name="connsiteY9687" fmla="*/ 2249431 h 3735869"/>
              <a:gd name="connsiteX9688" fmla="*/ 507954 w 9706874"/>
              <a:gd name="connsiteY9688" fmla="*/ 2251865 h 3735869"/>
              <a:gd name="connsiteX9689" fmla="*/ 380860 w 9706874"/>
              <a:gd name="connsiteY9689" fmla="*/ 2225932 h 3735869"/>
              <a:gd name="connsiteX9690" fmla="*/ 394307 w 9706874"/>
              <a:gd name="connsiteY9690" fmla="*/ 2212291 h 3735869"/>
              <a:gd name="connsiteX9691" fmla="*/ 380390 w 9706874"/>
              <a:gd name="connsiteY9691" fmla="*/ 2204902 h 3735869"/>
              <a:gd name="connsiteX9692" fmla="*/ 447117 w 9706874"/>
              <a:gd name="connsiteY9692" fmla="*/ 2209582 h 3735869"/>
              <a:gd name="connsiteX9693" fmla="*/ 514760 w 9706874"/>
              <a:gd name="connsiteY9693" fmla="*/ 2219736 h 3735869"/>
              <a:gd name="connsiteX9694" fmla="*/ 525782 w 9706874"/>
              <a:gd name="connsiteY9694" fmla="*/ 2209796 h 3735869"/>
              <a:gd name="connsiteX9695" fmla="*/ 605511 w 9706874"/>
              <a:gd name="connsiteY9695" fmla="*/ 2216396 h 3735869"/>
              <a:gd name="connsiteX9696" fmla="*/ 545550 w 9706874"/>
              <a:gd name="connsiteY9696" fmla="*/ 2194527 h 3735869"/>
              <a:gd name="connsiteX9697" fmla="*/ 461566 w 9706874"/>
              <a:gd name="connsiteY9697" fmla="*/ 2180681 h 3735869"/>
              <a:gd name="connsiteX9698" fmla="*/ 298446 w 9706874"/>
              <a:gd name="connsiteY9698" fmla="*/ 2145590 h 3735869"/>
              <a:gd name="connsiteX9699" fmla="*/ 458265 w 9706874"/>
              <a:gd name="connsiteY9699" fmla="*/ 2163966 h 3735869"/>
              <a:gd name="connsiteX9700" fmla="*/ 535059 w 9706874"/>
              <a:gd name="connsiteY9700" fmla="*/ 2168176 h 3735869"/>
              <a:gd name="connsiteX9701" fmla="*/ 555186 w 9706874"/>
              <a:gd name="connsiteY9701" fmla="*/ 2158082 h 3735869"/>
              <a:gd name="connsiteX9702" fmla="*/ 629660 w 9706874"/>
              <a:gd name="connsiteY9702" fmla="*/ 2172696 h 3735869"/>
              <a:gd name="connsiteX9703" fmla="*/ 638853 w 9706874"/>
              <a:gd name="connsiteY9703" fmla="*/ 2151812 h 3735869"/>
              <a:gd name="connsiteX9704" fmla="*/ 645854 w 9706874"/>
              <a:gd name="connsiteY9704" fmla="*/ 2151981 h 3735869"/>
              <a:gd name="connsiteX9705" fmla="*/ 630679 w 9706874"/>
              <a:gd name="connsiteY9705" fmla="*/ 2141756 h 3735869"/>
              <a:gd name="connsiteX9706" fmla="*/ 622600 w 9706874"/>
              <a:gd name="connsiteY9706" fmla="*/ 2134756 h 3735869"/>
              <a:gd name="connsiteX9707" fmla="*/ 600073 w 9706874"/>
              <a:gd name="connsiteY9707" fmla="*/ 2127684 h 3735869"/>
              <a:gd name="connsiteX9708" fmla="*/ 535629 w 9706874"/>
              <a:gd name="connsiteY9708" fmla="*/ 2116941 h 3735869"/>
              <a:gd name="connsiteX9709" fmla="*/ 603075 w 9706874"/>
              <a:gd name="connsiteY9709" fmla="*/ 2115003 h 3735869"/>
              <a:gd name="connsiteX9710" fmla="*/ 616656 w 9706874"/>
              <a:gd name="connsiteY9710" fmla="*/ 2115193 h 3735869"/>
              <a:gd name="connsiteX9711" fmla="*/ 616655 w 9706874"/>
              <a:gd name="connsiteY9711" fmla="*/ 2108144 h 3735869"/>
              <a:gd name="connsiteX9712" fmla="*/ 602632 w 9706874"/>
              <a:gd name="connsiteY9712" fmla="*/ 2103285 h 3735869"/>
              <a:gd name="connsiteX9713" fmla="*/ 577857 w 9706874"/>
              <a:gd name="connsiteY9713" fmla="*/ 2095994 h 3735869"/>
              <a:gd name="connsiteX9714" fmla="*/ 549809 w 9706874"/>
              <a:gd name="connsiteY9714" fmla="*/ 2074124 h 3735869"/>
              <a:gd name="connsiteX9715" fmla="*/ 559276 w 9706874"/>
              <a:gd name="connsiteY9715" fmla="*/ 2058938 h 3735869"/>
              <a:gd name="connsiteX9716" fmla="*/ 570220 w 9706874"/>
              <a:gd name="connsiteY9716" fmla="*/ 2055989 h 3735869"/>
              <a:gd name="connsiteX9717" fmla="*/ 547331 w 9706874"/>
              <a:gd name="connsiteY9717" fmla="*/ 2051683 h 3735869"/>
              <a:gd name="connsiteX9718" fmla="*/ 516200 w 9706874"/>
              <a:gd name="connsiteY9718" fmla="*/ 2040123 h 3735869"/>
              <a:gd name="connsiteX9719" fmla="*/ 521571 w 9706874"/>
              <a:gd name="connsiteY9719" fmla="*/ 2037352 h 3735869"/>
              <a:gd name="connsiteX9720" fmla="*/ 524713 w 9706874"/>
              <a:gd name="connsiteY9720" fmla="*/ 2036984 h 3735869"/>
              <a:gd name="connsiteX9721" fmla="*/ 575556 w 9706874"/>
              <a:gd name="connsiteY9721" fmla="*/ 2054553 h 3735869"/>
              <a:gd name="connsiteX9722" fmla="*/ 596931 w 9706874"/>
              <a:gd name="connsiteY9722" fmla="*/ 2048817 h 3735869"/>
              <a:gd name="connsiteX9723" fmla="*/ 561200 w 9706874"/>
              <a:gd name="connsiteY9723" fmla="*/ 2030985 h 3735869"/>
              <a:gd name="connsiteX9724" fmla="*/ 567959 w 9706874"/>
              <a:gd name="connsiteY9724" fmla="*/ 2032845 h 3735869"/>
              <a:gd name="connsiteX9725" fmla="*/ 487878 w 9706874"/>
              <a:gd name="connsiteY9725" fmla="*/ 1999718 h 3735869"/>
              <a:gd name="connsiteX9726" fmla="*/ 385866 w 9706874"/>
              <a:gd name="connsiteY9726" fmla="*/ 1954929 h 3735869"/>
              <a:gd name="connsiteX9727" fmla="*/ 507543 w 9706874"/>
              <a:gd name="connsiteY9727" fmla="*/ 2002245 h 3735869"/>
              <a:gd name="connsiteX9728" fmla="*/ 548922 w 9706874"/>
              <a:gd name="connsiteY9728" fmla="*/ 2016735 h 3735869"/>
              <a:gd name="connsiteX9729" fmla="*/ 547324 w 9706874"/>
              <a:gd name="connsiteY9729" fmla="*/ 2011011 h 3735869"/>
              <a:gd name="connsiteX9730" fmla="*/ 545837 w 9706874"/>
              <a:gd name="connsiteY9730" fmla="*/ 2009932 h 3735869"/>
              <a:gd name="connsiteX9731" fmla="*/ 532997 w 9706874"/>
              <a:gd name="connsiteY9731" fmla="*/ 2004881 h 3735869"/>
              <a:gd name="connsiteX9732" fmla="*/ 538838 w 9706874"/>
              <a:gd name="connsiteY9732" fmla="*/ 2005598 h 3735869"/>
              <a:gd name="connsiteX9733" fmla="*/ 540110 w 9706874"/>
              <a:gd name="connsiteY9733" fmla="*/ 2005777 h 3735869"/>
              <a:gd name="connsiteX9734" fmla="*/ 537480 w 9706874"/>
              <a:gd name="connsiteY9734" fmla="*/ 2003866 h 3735869"/>
              <a:gd name="connsiteX9735" fmla="*/ 516221 w 9706874"/>
              <a:gd name="connsiteY9735" fmla="*/ 1993862 h 3735869"/>
              <a:gd name="connsiteX9736" fmla="*/ 247142 w 9706874"/>
              <a:gd name="connsiteY9736" fmla="*/ 1879918 h 3735869"/>
              <a:gd name="connsiteX9737" fmla="*/ 500034 w 9706874"/>
              <a:gd name="connsiteY9737" fmla="*/ 1977111 h 3735869"/>
              <a:gd name="connsiteX9738" fmla="*/ 520115 w 9706874"/>
              <a:gd name="connsiteY9738" fmla="*/ 1980526 h 3735869"/>
              <a:gd name="connsiteX9739" fmla="*/ 502775 w 9706874"/>
              <a:gd name="connsiteY9739" fmla="*/ 1974464 h 3735869"/>
              <a:gd name="connsiteX9740" fmla="*/ 364837 w 9706874"/>
              <a:gd name="connsiteY9740" fmla="*/ 1915347 h 3735869"/>
              <a:gd name="connsiteX9741" fmla="*/ 277270 w 9706874"/>
              <a:gd name="connsiteY9741" fmla="*/ 1875427 h 3735869"/>
              <a:gd name="connsiteX9742" fmla="*/ 290942 w 9706874"/>
              <a:gd name="connsiteY9742" fmla="*/ 1877296 h 3735869"/>
              <a:gd name="connsiteX9743" fmla="*/ 291551 w 9706874"/>
              <a:gd name="connsiteY9743" fmla="*/ 1877316 h 3735869"/>
              <a:gd name="connsiteX9744" fmla="*/ 295525 w 9706874"/>
              <a:gd name="connsiteY9744" fmla="*/ 1878806 h 3735869"/>
              <a:gd name="connsiteX9745" fmla="*/ 358201 w 9706874"/>
              <a:gd name="connsiteY9745" fmla="*/ 1904367 h 3735869"/>
              <a:gd name="connsiteX9746" fmla="*/ 318346 w 9706874"/>
              <a:gd name="connsiteY9746" fmla="*/ 1879573 h 3735869"/>
              <a:gd name="connsiteX9747" fmla="*/ 313828 w 9706874"/>
              <a:gd name="connsiteY9747" fmla="*/ 1877838 h 3735869"/>
              <a:gd name="connsiteX9748" fmla="*/ 319411 w 9706874"/>
              <a:gd name="connsiteY9748" fmla="*/ 1873388 h 3735869"/>
              <a:gd name="connsiteX9749" fmla="*/ 303796 w 9706874"/>
              <a:gd name="connsiteY9749" fmla="*/ 1868874 h 3735869"/>
              <a:gd name="connsiteX9750" fmla="*/ 284465 w 9706874"/>
              <a:gd name="connsiteY9750" fmla="*/ 1865839 h 3735869"/>
              <a:gd name="connsiteX9751" fmla="*/ 272185 w 9706874"/>
              <a:gd name="connsiteY9751" fmla="*/ 1860138 h 3735869"/>
              <a:gd name="connsiteX9752" fmla="*/ 314466 w 9706874"/>
              <a:gd name="connsiteY9752" fmla="*/ 1870074 h 3735869"/>
              <a:gd name="connsiteX9753" fmla="*/ 551690 w 9706874"/>
              <a:gd name="connsiteY9753" fmla="*/ 1968417 h 3735869"/>
              <a:gd name="connsiteX9754" fmla="*/ 583404 w 9706874"/>
              <a:gd name="connsiteY9754" fmla="*/ 1981717 h 3735869"/>
              <a:gd name="connsiteX9755" fmla="*/ 595989 w 9706874"/>
              <a:gd name="connsiteY9755" fmla="*/ 1986832 h 3735869"/>
              <a:gd name="connsiteX9756" fmla="*/ 595467 w 9706874"/>
              <a:gd name="connsiteY9756" fmla="*/ 1985902 h 3735869"/>
              <a:gd name="connsiteX9757" fmla="*/ 590756 w 9706874"/>
              <a:gd name="connsiteY9757" fmla="*/ 1976530 h 3735869"/>
              <a:gd name="connsiteX9758" fmla="*/ 590231 w 9706874"/>
              <a:gd name="connsiteY9758" fmla="*/ 1973270 h 3735869"/>
              <a:gd name="connsiteX9759" fmla="*/ 537503 w 9706874"/>
              <a:gd name="connsiteY9759" fmla="*/ 1950655 h 3735869"/>
              <a:gd name="connsiteX9760" fmla="*/ 441342 w 9706874"/>
              <a:gd name="connsiteY9760" fmla="*/ 1910891 h 3735869"/>
              <a:gd name="connsiteX9761" fmla="*/ 368110 w 9706874"/>
              <a:gd name="connsiteY9761" fmla="*/ 1880808 h 3735869"/>
              <a:gd name="connsiteX9762" fmla="*/ 392182 w 9706874"/>
              <a:gd name="connsiteY9762" fmla="*/ 1881840 h 3735869"/>
              <a:gd name="connsiteX9763" fmla="*/ 396371 w 9706874"/>
              <a:gd name="connsiteY9763" fmla="*/ 1883892 h 3735869"/>
              <a:gd name="connsiteX9764" fmla="*/ 404390 w 9706874"/>
              <a:gd name="connsiteY9764" fmla="*/ 1883810 h 3735869"/>
              <a:gd name="connsiteX9765" fmla="*/ 453210 w 9706874"/>
              <a:gd name="connsiteY9765" fmla="*/ 1887807 h 3735869"/>
              <a:gd name="connsiteX9766" fmla="*/ 499076 w 9706874"/>
              <a:gd name="connsiteY9766" fmla="*/ 1892255 h 3735869"/>
              <a:gd name="connsiteX9767" fmla="*/ 505778 w 9706874"/>
              <a:gd name="connsiteY9767" fmla="*/ 1892648 h 3735869"/>
              <a:gd name="connsiteX9768" fmla="*/ 553334 w 9706874"/>
              <a:gd name="connsiteY9768" fmla="*/ 1910680 h 3735869"/>
              <a:gd name="connsiteX9769" fmla="*/ 492574 w 9706874"/>
              <a:gd name="connsiteY9769" fmla="*/ 1898738 h 3735869"/>
              <a:gd name="connsiteX9770" fmla="*/ 419474 w 9706874"/>
              <a:gd name="connsiteY9770" fmla="*/ 1892882 h 3735869"/>
              <a:gd name="connsiteX9771" fmla="*/ 410829 w 9706874"/>
              <a:gd name="connsiteY9771" fmla="*/ 1891285 h 3735869"/>
              <a:gd name="connsiteX9772" fmla="*/ 411299 w 9706874"/>
              <a:gd name="connsiteY9772" fmla="*/ 1891550 h 3735869"/>
              <a:gd name="connsiteX9773" fmla="*/ 413055 w 9706874"/>
              <a:gd name="connsiteY9773" fmla="*/ 1892587 h 3735869"/>
              <a:gd name="connsiteX9774" fmla="*/ 575332 w 9706874"/>
              <a:gd name="connsiteY9774" fmla="*/ 1954612 h 3735869"/>
              <a:gd name="connsiteX9775" fmla="*/ 606829 w 9706874"/>
              <a:gd name="connsiteY9775" fmla="*/ 1967364 h 3735869"/>
              <a:gd name="connsiteX9776" fmla="*/ 620390 w 9706874"/>
              <a:gd name="connsiteY9776" fmla="*/ 1967454 h 3735869"/>
              <a:gd name="connsiteX9777" fmla="*/ 624909 w 9706874"/>
              <a:gd name="connsiteY9777" fmla="*/ 1967669 h 3735869"/>
              <a:gd name="connsiteX9778" fmla="*/ 615255 w 9706874"/>
              <a:gd name="connsiteY9778" fmla="*/ 1963297 h 3735869"/>
              <a:gd name="connsiteX9779" fmla="*/ 598563 w 9706874"/>
              <a:gd name="connsiteY9779" fmla="*/ 1954776 h 3735869"/>
              <a:gd name="connsiteX9780" fmla="*/ 627333 w 9706874"/>
              <a:gd name="connsiteY9780" fmla="*/ 1962702 h 3735869"/>
              <a:gd name="connsiteX9781" fmla="*/ 641974 w 9706874"/>
              <a:gd name="connsiteY9781" fmla="*/ 1968633 h 3735869"/>
              <a:gd name="connsiteX9782" fmla="*/ 670105 w 9706874"/>
              <a:gd name="connsiteY9782" fmla="*/ 1970886 h 3735869"/>
              <a:gd name="connsiteX9783" fmla="*/ 690677 w 9706874"/>
              <a:gd name="connsiteY9783" fmla="*/ 1973190 h 3735869"/>
              <a:gd name="connsiteX9784" fmla="*/ 701048 w 9706874"/>
              <a:gd name="connsiteY9784" fmla="*/ 1970714 h 3735869"/>
              <a:gd name="connsiteX9785" fmla="*/ 698262 w 9706874"/>
              <a:gd name="connsiteY9785" fmla="*/ 1968097 h 3735869"/>
              <a:gd name="connsiteX9786" fmla="*/ 692717 w 9706874"/>
              <a:gd name="connsiteY9786" fmla="*/ 1965889 h 3735869"/>
              <a:gd name="connsiteX9787" fmla="*/ 683721 w 9706874"/>
              <a:gd name="connsiteY9787" fmla="*/ 1963196 h 3735869"/>
              <a:gd name="connsiteX9788" fmla="*/ 603797 w 9706874"/>
              <a:gd name="connsiteY9788" fmla="*/ 1942011 h 3735869"/>
              <a:gd name="connsiteX9789" fmla="*/ 617523 w 9706874"/>
              <a:gd name="connsiteY9789" fmla="*/ 1938066 h 3735869"/>
              <a:gd name="connsiteX9790" fmla="*/ 625433 w 9706874"/>
              <a:gd name="connsiteY9790" fmla="*/ 1937951 h 3735869"/>
              <a:gd name="connsiteX9791" fmla="*/ 632797 w 9706874"/>
              <a:gd name="connsiteY9791" fmla="*/ 1940732 h 3735869"/>
              <a:gd name="connsiteX9792" fmla="*/ 596901 w 9706874"/>
              <a:gd name="connsiteY9792" fmla="*/ 1924727 h 3735869"/>
              <a:gd name="connsiteX9793" fmla="*/ 763173 w 9706874"/>
              <a:gd name="connsiteY9793" fmla="*/ 1986517 h 3735869"/>
              <a:gd name="connsiteX9794" fmla="*/ 778802 w 9706874"/>
              <a:gd name="connsiteY9794" fmla="*/ 1991171 h 3735869"/>
              <a:gd name="connsiteX9795" fmla="*/ 772056 w 9706874"/>
              <a:gd name="connsiteY9795" fmla="*/ 1987798 h 3735869"/>
              <a:gd name="connsiteX9796" fmla="*/ 750902 w 9706874"/>
              <a:gd name="connsiteY9796" fmla="*/ 1978701 h 3735869"/>
              <a:gd name="connsiteX9797" fmla="*/ 645391 w 9706874"/>
              <a:gd name="connsiteY9797" fmla="*/ 1938863 h 3735869"/>
              <a:gd name="connsiteX9798" fmla="*/ 642624 w 9706874"/>
              <a:gd name="connsiteY9798" fmla="*/ 1937706 h 3735869"/>
              <a:gd name="connsiteX9799" fmla="*/ 642833 w 9706874"/>
              <a:gd name="connsiteY9799" fmla="*/ 1937702 h 3735869"/>
              <a:gd name="connsiteX9800" fmla="*/ 646588 w 9706874"/>
              <a:gd name="connsiteY9800" fmla="*/ 1933981 h 3735869"/>
              <a:gd name="connsiteX9801" fmla="*/ 611416 w 9706874"/>
              <a:gd name="connsiteY9801" fmla="*/ 1924649 h 3735869"/>
              <a:gd name="connsiteX9802" fmla="*/ 547368 w 9706874"/>
              <a:gd name="connsiteY9802" fmla="*/ 1897859 h 3735869"/>
              <a:gd name="connsiteX9803" fmla="*/ 538353 w 9706874"/>
              <a:gd name="connsiteY9803" fmla="*/ 1894529 h 3735869"/>
              <a:gd name="connsiteX9804" fmla="*/ 570964 w 9706874"/>
              <a:gd name="connsiteY9804" fmla="*/ 1896221 h 3735869"/>
              <a:gd name="connsiteX9805" fmla="*/ 583917 w 9706874"/>
              <a:gd name="connsiteY9805" fmla="*/ 1897126 h 3735869"/>
              <a:gd name="connsiteX9806" fmla="*/ 571920 w 9706874"/>
              <a:gd name="connsiteY9806" fmla="*/ 1891276 h 3735869"/>
              <a:gd name="connsiteX9807" fmla="*/ 571370 w 9706874"/>
              <a:gd name="connsiteY9807" fmla="*/ 1880940 h 3735869"/>
              <a:gd name="connsiteX9808" fmla="*/ 634766 w 9706874"/>
              <a:gd name="connsiteY9808" fmla="*/ 1901527 h 3735869"/>
              <a:gd name="connsiteX9809" fmla="*/ 652243 w 9706874"/>
              <a:gd name="connsiteY9809" fmla="*/ 1903318 h 3735869"/>
              <a:gd name="connsiteX9810" fmla="*/ 675265 w 9706874"/>
              <a:gd name="connsiteY9810" fmla="*/ 1904782 h 3735869"/>
              <a:gd name="connsiteX9811" fmla="*/ 634939 w 9706874"/>
              <a:gd name="connsiteY9811" fmla="*/ 1889719 h 3735869"/>
              <a:gd name="connsiteX9812" fmla="*/ 624628 w 9706874"/>
              <a:gd name="connsiteY9812" fmla="*/ 1885876 h 3735869"/>
              <a:gd name="connsiteX9813" fmla="*/ 616008 w 9706874"/>
              <a:gd name="connsiteY9813" fmla="*/ 1885310 h 3735869"/>
              <a:gd name="connsiteX9814" fmla="*/ 583413 w 9706874"/>
              <a:gd name="connsiteY9814" fmla="*/ 1874661 h 3735869"/>
              <a:gd name="connsiteX9815" fmla="*/ 590879 w 9706874"/>
              <a:gd name="connsiteY9815" fmla="*/ 1875758 h 3735869"/>
              <a:gd name="connsiteX9816" fmla="*/ 596434 w 9706874"/>
              <a:gd name="connsiteY9816" fmla="*/ 1875367 h 3735869"/>
              <a:gd name="connsiteX9817" fmla="*/ 575289 w 9706874"/>
              <a:gd name="connsiteY9817" fmla="*/ 1867487 h 3735869"/>
              <a:gd name="connsiteX9818" fmla="*/ 604384 w 9706874"/>
              <a:gd name="connsiteY9818" fmla="*/ 1867144 h 3735869"/>
              <a:gd name="connsiteX9819" fmla="*/ 563701 w 9706874"/>
              <a:gd name="connsiteY9819" fmla="*/ 1851359 h 3735869"/>
              <a:gd name="connsiteX9820" fmla="*/ 522123 w 9706874"/>
              <a:gd name="connsiteY9820" fmla="*/ 1846674 h 3735869"/>
              <a:gd name="connsiteX9821" fmla="*/ 495246 w 9706874"/>
              <a:gd name="connsiteY9821" fmla="*/ 1835981 h 3735869"/>
              <a:gd name="connsiteX9822" fmla="*/ 492000 w 9706874"/>
              <a:gd name="connsiteY9822" fmla="*/ 1834704 h 3735869"/>
              <a:gd name="connsiteX9823" fmla="*/ 508751 w 9706874"/>
              <a:gd name="connsiteY9823" fmla="*/ 1835578 h 3735869"/>
              <a:gd name="connsiteX9824" fmla="*/ 574721 w 9706874"/>
              <a:gd name="connsiteY9824" fmla="*/ 1841417 h 3735869"/>
              <a:gd name="connsiteX9825" fmla="*/ 596603 w 9706874"/>
              <a:gd name="connsiteY9825" fmla="*/ 1844362 h 3735869"/>
              <a:gd name="connsiteX9826" fmla="*/ 587599 w 9706874"/>
              <a:gd name="connsiteY9826" fmla="*/ 1832798 h 3735869"/>
              <a:gd name="connsiteX9827" fmla="*/ 579130 w 9706874"/>
              <a:gd name="connsiteY9827" fmla="*/ 1830827 h 3735869"/>
              <a:gd name="connsiteX9828" fmla="*/ 582567 w 9706874"/>
              <a:gd name="connsiteY9828" fmla="*/ 1822628 h 3735869"/>
              <a:gd name="connsiteX9829" fmla="*/ 588557 w 9706874"/>
              <a:gd name="connsiteY9829" fmla="*/ 1822997 h 3735869"/>
              <a:gd name="connsiteX9830" fmla="*/ 587252 w 9706874"/>
              <a:gd name="connsiteY9830" fmla="*/ 1822304 h 3735869"/>
              <a:gd name="connsiteX9831" fmla="*/ 558975 w 9706874"/>
              <a:gd name="connsiteY9831" fmla="*/ 1823081 h 3735869"/>
              <a:gd name="connsiteX9832" fmla="*/ 534481 w 9706874"/>
              <a:gd name="connsiteY9832" fmla="*/ 1810072 h 3735869"/>
              <a:gd name="connsiteX9833" fmla="*/ 464414 w 9706874"/>
              <a:gd name="connsiteY9833" fmla="*/ 1803616 h 3735869"/>
              <a:gd name="connsiteX9834" fmla="*/ 501440 w 9706874"/>
              <a:gd name="connsiteY9834" fmla="*/ 1797511 h 3735869"/>
              <a:gd name="connsiteX9835" fmla="*/ 549400 w 9706874"/>
              <a:gd name="connsiteY9835" fmla="*/ 1802200 h 3735869"/>
              <a:gd name="connsiteX9836" fmla="*/ 558210 w 9706874"/>
              <a:gd name="connsiteY9836" fmla="*/ 1796488 h 3735869"/>
              <a:gd name="connsiteX9837" fmla="*/ 564151 w 9706874"/>
              <a:gd name="connsiteY9837" fmla="*/ 1794189 h 3735869"/>
              <a:gd name="connsiteX9838" fmla="*/ 553117 w 9706874"/>
              <a:gd name="connsiteY9838" fmla="*/ 1791270 h 3735869"/>
              <a:gd name="connsiteX9839" fmla="*/ 543232 w 9706874"/>
              <a:gd name="connsiteY9839" fmla="*/ 1785992 h 3735869"/>
              <a:gd name="connsiteX9840" fmla="*/ 544873 w 9706874"/>
              <a:gd name="connsiteY9840" fmla="*/ 1784316 h 3735869"/>
              <a:gd name="connsiteX9841" fmla="*/ 545558 w 9706874"/>
              <a:gd name="connsiteY9841" fmla="*/ 1784178 h 3735869"/>
              <a:gd name="connsiteX9842" fmla="*/ 530314 w 9706874"/>
              <a:gd name="connsiteY9842" fmla="*/ 1782088 h 3735869"/>
              <a:gd name="connsiteX9843" fmla="*/ 483713 w 9706874"/>
              <a:gd name="connsiteY9843" fmla="*/ 1767317 h 3735869"/>
              <a:gd name="connsiteX9844" fmla="*/ 434838 w 9706874"/>
              <a:gd name="connsiteY9844" fmla="*/ 1757153 h 3735869"/>
              <a:gd name="connsiteX9845" fmla="*/ 427686 w 9706874"/>
              <a:gd name="connsiteY9845" fmla="*/ 1732576 h 3735869"/>
              <a:gd name="connsiteX9846" fmla="*/ 318766 w 9706874"/>
              <a:gd name="connsiteY9846" fmla="*/ 1721280 h 3735869"/>
              <a:gd name="connsiteX9847" fmla="*/ 276869 w 9706874"/>
              <a:gd name="connsiteY9847" fmla="*/ 1716830 h 3735869"/>
              <a:gd name="connsiteX9848" fmla="*/ 272877 w 9706874"/>
              <a:gd name="connsiteY9848" fmla="*/ 1713710 h 3735869"/>
              <a:gd name="connsiteX9849" fmla="*/ 260619 w 9706874"/>
              <a:gd name="connsiteY9849" fmla="*/ 1705819 h 3735869"/>
              <a:gd name="connsiteX9850" fmla="*/ 274116 w 9706874"/>
              <a:gd name="connsiteY9850" fmla="*/ 1706817 h 3735869"/>
              <a:gd name="connsiteX9851" fmla="*/ 476648 w 9706874"/>
              <a:gd name="connsiteY9851" fmla="*/ 1722004 h 3735869"/>
              <a:gd name="connsiteX9852" fmla="*/ 555822 w 9706874"/>
              <a:gd name="connsiteY9852" fmla="*/ 1728307 h 3735869"/>
              <a:gd name="connsiteX9853" fmla="*/ 615869 w 9706874"/>
              <a:gd name="connsiteY9853" fmla="*/ 1729440 h 3735869"/>
              <a:gd name="connsiteX9854" fmla="*/ 653252 w 9706874"/>
              <a:gd name="connsiteY9854" fmla="*/ 1728513 h 3735869"/>
              <a:gd name="connsiteX9855" fmla="*/ 660039 w 9706874"/>
              <a:gd name="connsiteY9855" fmla="*/ 1725908 h 3735869"/>
              <a:gd name="connsiteX9856" fmla="*/ 662862 w 9706874"/>
              <a:gd name="connsiteY9856" fmla="*/ 1724430 h 3735869"/>
              <a:gd name="connsiteX9857" fmla="*/ 633457 w 9706874"/>
              <a:gd name="connsiteY9857" fmla="*/ 1711513 h 3735869"/>
              <a:gd name="connsiteX9858" fmla="*/ 619870 w 9706874"/>
              <a:gd name="connsiteY9858" fmla="*/ 1703888 h 3735869"/>
              <a:gd name="connsiteX9859" fmla="*/ 619777 w 9706874"/>
              <a:gd name="connsiteY9859" fmla="*/ 1703878 h 3735869"/>
              <a:gd name="connsiteX9860" fmla="*/ 553522 w 9706874"/>
              <a:gd name="connsiteY9860" fmla="*/ 1696330 h 3735869"/>
              <a:gd name="connsiteX9861" fmla="*/ 468622 w 9706874"/>
              <a:gd name="connsiteY9861" fmla="*/ 1677010 h 3735869"/>
              <a:gd name="connsiteX9862" fmla="*/ 453792 w 9706874"/>
              <a:gd name="connsiteY9862" fmla="*/ 1664147 h 3735869"/>
              <a:gd name="connsiteX9863" fmla="*/ 358276 w 9706874"/>
              <a:gd name="connsiteY9863" fmla="*/ 1654152 h 3735869"/>
              <a:gd name="connsiteX9864" fmla="*/ 384677 w 9706874"/>
              <a:gd name="connsiteY9864" fmla="*/ 1648223 h 3735869"/>
              <a:gd name="connsiteX9865" fmla="*/ 383132 w 9706874"/>
              <a:gd name="connsiteY9865" fmla="*/ 1650058 h 3735869"/>
              <a:gd name="connsiteX9866" fmla="*/ 378912 w 9706874"/>
              <a:gd name="connsiteY9866" fmla="*/ 1650148 h 3735869"/>
              <a:gd name="connsiteX9867" fmla="*/ 382137 w 9706874"/>
              <a:gd name="connsiteY9867" fmla="*/ 1651239 h 3735869"/>
              <a:gd name="connsiteX9868" fmla="*/ 383132 w 9706874"/>
              <a:gd name="connsiteY9868" fmla="*/ 1650058 h 3735869"/>
              <a:gd name="connsiteX9869" fmla="*/ 390889 w 9706874"/>
              <a:gd name="connsiteY9869" fmla="*/ 1649892 h 3735869"/>
              <a:gd name="connsiteX9870" fmla="*/ 395765 w 9706874"/>
              <a:gd name="connsiteY9870" fmla="*/ 1651203 h 3735869"/>
              <a:gd name="connsiteX9871" fmla="*/ 401424 w 9706874"/>
              <a:gd name="connsiteY9871" fmla="*/ 1651298 h 3735869"/>
              <a:gd name="connsiteX9872" fmla="*/ 418767 w 9706874"/>
              <a:gd name="connsiteY9872" fmla="*/ 1639727 h 3735869"/>
              <a:gd name="connsiteX9873" fmla="*/ 510944 w 9706874"/>
              <a:gd name="connsiteY9873" fmla="*/ 1647950 h 3735869"/>
              <a:gd name="connsiteX9874" fmla="*/ 525305 w 9706874"/>
              <a:gd name="connsiteY9874" fmla="*/ 1639784 h 3735869"/>
              <a:gd name="connsiteX9875" fmla="*/ 607660 w 9706874"/>
              <a:gd name="connsiteY9875" fmla="*/ 1648101 h 3735869"/>
              <a:gd name="connsiteX9876" fmla="*/ 624779 w 9706874"/>
              <a:gd name="connsiteY9876" fmla="*/ 1650020 h 3735869"/>
              <a:gd name="connsiteX9877" fmla="*/ 621036 w 9706874"/>
              <a:gd name="connsiteY9877" fmla="*/ 1646679 h 3735869"/>
              <a:gd name="connsiteX9878" fmla="*/ 612937 w 9706874"/>
              <a:gd name="connsiteY9878" fmla="*/ 1643096 h 3735869"/>
              <a:gd name="connsiteX9879" fmla="*/ 684660 w 9706874"/>
              <a:gd name="connsiteY9879" fmla="*/ 1660654 h 3735869"/>
              <a:gd name="connsiteX9880" fmla="*/ 684994 w 9706874"/>
              <a:gd name="connsiteY9880" fmla="*/ 1661143 h 3735869"/>
              <a:gd name="connsiteX9881" fmla="*/ 687073 w 9706874"/>
              <a:gd name="connsiteY9881" fmla="*/ 1661470 h 3735869"/>
              <a:gd name="connsiteX9882" fmla="*/ 684660 w 9706874"/>
              <a:gd name="connsiteY9882" fmla="*/ 1660654 h 3735869"/>
              <a:gd name="connsiteX9883" fmla="*/ 683739 w 9706874"/>
              <a:gd name="connsiteY9883" fmla="*/ 1656445 h 3735869"/>
              <a:gd name="connsiteX9884" fmla="*/ 705678 w 9706874"/>
              <a:gd name="connsiteY9884" fmla="*/ 1660654 h 3735869"/>
              <a:gd name="connsiteX9885" fmla="*/ 716606 w 9706874"/>
              <a:gd name="connsiteY9885" fmla="*/ 1665051 h 3735869"/>
              <a:gd name="connsiteX9886" fmla="*/ 741026 w 9706874"/>
              <a:gd name="connsiteY9886" fmla="*/ 1668118 h 3735869"/>
              <a:gd name="connsiteX9887" fmla="*/ 740987 w 9706874"/>
              <a:gd name="connsiteY9887" fmla="*/ 1668209 h 3735869"/>
              <a:gd name="connsiteX9888" fmla="*/ 743659 w 9706874"/>
              <a:gd name="connsiteY9888" fmla="*/ 1668466 h 3735869"/>
              <a:gd name="connsiteX9889" fmla="*/ 756151 w 9706874"/>
              <a:gd name="connsiteY9889" fmla="*/ 1664294 h 3735869"/>
              <a:gd name="connsiteX9890" fmla="*/ 652080 w 9706874"/>
              <a:gd name="connsiteY9890" fmla="*/ 1645597 h 3735869"/>
              <a:gd name="connsiteX9891" fmla="*/ 383586 w 9706874"/>
              <a:gd name="connsiteY9891" fmla="*/ 1608681 h 3735869"/>
              <a:gd name="connsiteX9892" fmla="*/ 245651 w 9706874"/>
              <a:gd name="connsiteY9892" fmla="*/ 1596752 h 3735869"/>
              <a:gd name="connsiteX9893" fmla="*/ 237225 w 9706874"/>
              <a:gd name="connsiteY9893" fmla="*/ 1591823 h 3735869"/>
              <a:gd name="connsiteX9894" fmla="*/ 216823 w 9706874"/>
              <a:gd name="connsiteY9894" fmla="*/ 1581473 h 3735869"/>
              <a:gd name="connsiteX9895" fmla="*/ 260539 w 9706874"/>
              <a:gd name="connsiteY9895" fmla="*/ 1582298 h 3735869"/>
              <a:gd name="connsiteX9896" fmla="*/ 296055 w 9706874"/>
              <a:gd name="connsiteY9896" fmla="*/ 1585365 h 3735869"/>
              <a:gd name="connsiteX9897" fmla="*/ 260539 w 9706874"/>
              <a:gd name="connsiteY9897" fmla="*/ 1582298 h 3735869"/>
              <a:gd name="connsiteX9898" fmla="*/ 218905 w 9706874"/>
              <a:gd name="connsiteY9898" fmla="*/ 1575270 h 3735869"/>
              <a:gd name="connsiteX9899" fmla="*/ 222612 w 9706874"/>
              <a:gd name="connsiteY9899" fmla="*/ 1565734 h 3735869"/>
              <a:gd name="connsiteX9900" fmla="*/ 227393 w 9706874"/>
              <a:gd name="connsiteY9900" fmla="*/ 1570682 h 3735869"/>
              <a:gd name="connsiteX9901" fmla="*/ 222612 w 9706874"/>
              <a:gd name="connsiteY9901" fmla="*/ 1565734 h 3735869"/>
              <a:gd name="connsiteX9902" fmla="*/ 209085 w 9706874"/>
              <a:gd name="connsiteY9902" fmla="*/ 1560099 h 3735869"/>
              <a:gd name="connsiteX9903" fmla="*/ 250126 w 9706874"/>
              <a:gd name="connsiteY9903" fmla="*/ 1562054 h 3735869"/>
              <a:gd name="connsiteX9904" fmla="*/ 262664 w 9706874"/>
              <a:gd name="connsiteY9904" fmla="*/ 1564642 h 3735869"/>
              <a:gd name="connsiteX9905" fmla="*/ 268254 w 9706874"/>
              <a:gd name="connsiteY9905" fmla="*/ 1567270 h 3735869"/>
              <a:gd name="connsiteX9906" fmla="*/ 267810 w 9706874"/>
              <a:gd name="connsiteY9906" fmla="*/ 1562897 h 3735869"/>
              <a:gd name="connsiteX9907" fmla="*/ 322720 w 9706874"/>
              <a:gd name="connsiteY9907" fmla="*/ 1565514 h 3735869"/>
              <a:gd name="connsiteX9908" fmla="*/ 338207 w 9706874"/>
              <a:gd name="connsiteY9908" fmla="*/ 1571074 h 3735869"/>
              <a:gd name="connsiteX9909" fmla="*/ 373059 w 9706874"/>
              <a:gd name="connsiteY9909" fmla="*/ 1585246 h 3735869"/>
              <a:gd name="connsiteX9910" fmla="*/ 417179 w 9706874"/>
              <a:gd name="connsiteY9910" fmla="*/ 1597088 h 3735869"/>
              <a:gd name="connsiteX9911" fmla="*/ 344771 w 9706874"/>
              <a:gd name="connsiteY9911" fmla="*/ 1566941 h 3735869"/>
              <a:gd name="connsiteX9912" fmla="*/ 344002 w 9706874"/>
              <a:gd name="connsiteY9912" fmla="*/ 1566529 h 3735869"/>
              <a:gd name="connsiteX9913" fmla="*/ 358971 w 9706874"/>
              <a:gd name="connsiteY9913" fmla="*/ 1567242 h 3735869"/>
              <a:gd name="connsiteX9914" fmla="*/ 618096 w 9706874"/>
              <a:gd name="connsiteY9914" fmla="*/ 1590977 h 3735869"/>
              <a:gd name="connsiteX9915" fmla="*/ 587374 w 9706874"/>
              <a:gd name="connsiteY9915" fmla="*/ 1582142 h 3735869"/>
              <a:gd name="connsiteX9916" fmla="*/ 601668 w 9706874"/>
              <a:gd name="connsiteY9916" fmla="*/ 1578518 h 3735869"/>
              <a:gd name="connsiteX9917" fmla="*/ 677279 w 9706874"/>
              <a:gd name="connsiteY9917" fmla="*/ 1604862 h 3735869"/>
              <a:gd name="connsiteX9918" fmla="*/ 622522 w 9706874"/>
              <a:gd name="connsiteY9918" fmla="*/ 1579331 h 3735869"/>
              <a:gd name="connsiteX9919" fmla="*/ 626392 w 9706874"/>
              <a:gd name="connsiteY9919" fmla="*/ 1579576 h 3735869"/>
              <a:gd name="connsiteX9920" fmla="*/ 677966 w 9706874"/>
              <a:gd name="connsiteY9920" fmla="*/ 1583454 h 3735869"/>
              <a:gd name="connsiteX9921" fmla="*/ 707967 w 9706874"/>
              <a:gd name="connsiteY9921" fmla="*/ 1582346 h 3735869"/>
              <a:gd name="connsiteX9922" fmla="*/ 705943 w 9706874"/>
              <a:gd name="connsiteY9922" fmla="*/ 1581265 h 3735869"/>
              <a:gd name="connsiteX9923" fmla="*/ 710099 w 9706874"/>
              <a:gd name="connsiteY9923" fmla="*/ 1579984 h 3735869"/>
              <a:gd name="connsiteX9924" fmla="*/ 681575 w 9706874"/>
              <a:gd name="connsiteY9924" fmla="*/ 1571658 h 3735869"/>
              <a:gd name="connsiteX9925" fmla="*/ 589945 w 9706874"/>
              <a:gd name="connsiteY9925" fmla="*/ 1556078 h 3735869"/>
              <a:gd name="connsiteX9926" fmla="*/ 603392 w 9706874"/>
              <a:gd name="connsiteY9926" fmla="*/ 1542438 h 3735869"/>
              <a:gd name="connsiteX9927" fmla="*/ 605504 w 9706874"/>
              <a:gd name="connsiteY9927" fmla="*/ 1541201 h 3735869"/>
              <a:gd name="connsiteX9928" fmla="*/ 597024 w 9706874"/>
              <a:gd name="connsiteY9928" fmla="*/ 1540416 h 3735869"/>
              <a:gd name="connsiteX9929" fmla="*/ 597202 w 9706874"/>
              <a:gd name="connsiteY9929" fmla="*/ 1540051 h 3735869"/>
              <a:gd name="connsiteX9930" fmla="*/ 589568 w 9706874"/>
              <a:gd name="connsiteY9930" fmla="*/ 1539538 h 3735869"/>
              <a:gd name="connsiteX9931" fmla="*/ 589475 w 9706874"/>
              <a:gd name="connsiteY9931" fmla="*/ 1535046 h 3735869"/>
              <a:gd name="connsiteX9932" fmla="*/ 601275 w 9706874"/>
              <a:gd name="connsiteY9932" fmla="*/ 1531763 h 3735869"/>
              <a:gd name="connsiteX9933" fmla="*/ 609250 w 9706874"/>
              <a:gd name="connsiteY9933" fmla="*/ 1515528 h 3735869"/>
              <a:gd name="connsiteX9934" fmla="*/ 629628 w 9706874"/>
              <a:gd name="connsiteY9934" fmla="*/ 1505942 h 3735869"/>
              <a:gd name="connsiteX9935" fmla="*/ 649030 w 9706874"/>
              <a:gd name="connsiteY9935" fmla="*/ 1506246 h 3735869"/>
              <a:gd name="connsiteX9936" fmla="*/ 588939 w 9706874"/>
              <a:gd name="connsiteY9936" fmla="*/ 1493513 h 3735869"/>
              <a:gd name="connsiteX9937" fmla="*/ 507532 w 9706874"/>
              <a:gd name="connsiteY9937" fmla="*/ 1475735 h 3735869"/>
              <a:gd name="connsiteX9938" fmla="*/ 667349 w 9706874"/>
              <a:gd name="connsiteY9938" fmla="*/ 1494111 h 3735869"/>
              <a:gd name="connsiteX9939" fmla="*/ 744145 w 9706874"/>
              <a:gd name="connsiteY9939" fmla="*/ 1498321 h 3735869"/>
              <a:gd name="connsiteX9940" fmla="*/ 764272 w 9706874"/>
              <a:gd name="connsiteY9940" fmla="*/ 1488228 h 3735869"/>
              <a:gd name="connsiteX9941" fmla="*/ 800256 w 9706874"/>
              <a:gd name="connsiteY9941" fmla="*/ 1494869 h 3735869"/>
              <a:gd name="connsiteX9942" fmla="*/ 816012 w 9706874"/>
              <a:gd name="connsiteY9942" fmla="*/ 1498133 h 3735869"/>
              <a:gd name="connsiteX9943" fmla="*/ 820472 w 9706874"/>
              <a:gd name="connsiteY9943" fmla="*/ 1484933 h 3735869"/>
              <a:gd name="connsiteX9944" fmla="*/ 714359 w 9706874"/>
              <a:gd name="connsiteY9944" fmla="*/ 1465494 h 3735869"/>
              <a:gd name="connsiteX9945" fmla="*/ 854128 w 9706874"/>
              <a:gd name="connsiteY9945" fmla="*/ 1472783 h 3735869"/>
              <a:gd name="connsiteX9946" fmla="*/ 895827 w 9706874"/>
              <a:gd name="connsiteY9946" fmla="*/ 1490187 h 3735869"/>
              <a:gd name="connsiteX9947" fmla="*/ 911442 w 9706874"/>
              <a:gd name="connsiteY9947" fmla="*/ 1493408 h 3735869"/>
              <a:gd name="connsiteX9948" fmla="*/ 904576 w 9706874"/>
              <a:gd name="connsiteY9948" fmla="*/ 1487405 h 3735869"/>
              <a:gd name="connsiteX9949" fmla="*/ 903225 w 9706874"/>
              <a:gd name="connsiteY9949" fmla="*/ 1481295 h 3735869"/>
              <a:gd name="connsiteX9950" fmla="*/ 865639 w 9706874"/>
              <a:gd name="connsiteY9950" fmla="*/ 1475563 h 3735869"/>
              <a:gd name="connsiteX9951" fmla="*/ 744715 w 9706874"/>
              <a:gd name="connsiteY9951" fmla="*/ 1447087 h 3735869"/>
              <a:gd name="connsiteX9952" fmla="*/ 838806 w 9706874"/>
              <a:gd name="connsiteY9952" fmla="*/ 1445520 h 3735869"/>
              <a:gd name="connsiteX9953" fmla="*/ 800038 w 9706874"/>
              <a:gd name="connsiteY9953" fmla="*/ 1419944 h 3735869"/>
              <a:gd name="connsiteX9954" fmla="*/ 864341 w 9706874"/>
              <a:gd name="connsiteY9954" fmla="*/ 1428324 h 3735869"/>
              <a:gd name="connsiteX9955" fmla="*/ 888122 w 9706874"/>
              <a:gd name="connsiteY9955" fmla="*/ 1432290 h 3735869"/>
              <a:gd name="connsiteX9956" fmla="*/ 887317 w 9706874"/>
              <a:gd name="connsiteY9956" fmla="*/ 1431475 h 3735869"/>
              <a:gd name="connsiteX9957" fmla="*/ 890544 w 9706874"/>
              <a:gd name="connsiteY9957" fmla="*/ 1432694 h 3735869"/>
              <a:gd name="connsiteX9958" fmla="*/ 898844 w 9706874"/>
              <a:gd name="connsiteY9958" fmla="*/ 1434076 h 3735869"/>
              <a:gd name="connsiteX9959" fmla="*/ 928642 w 9706874"/>
              <a:gd name="connsiteY9959" fmla="*/ 1436705 h 3735869"/>
              <a:gd name="connsiteX9960" fmla="*/ 849509 w 9706874"/>
              <a:gd name="connsiteY9960" fmla="*/ 1415461 h 3735869"/>
              <a:gd name="connsiteX9961" fmla="*/ 861282 w 9706874"/>
              <a:gd name="connsiteY9961" fmla="*/ 1413439 h 3735869"/>
              <a:gd name="connsiteX9962" fmla="*/ 866354 w 9706874"/>
              <a:gd name="connsiteY9962" fmla="*/ 1412928 h 3735869"/>
              <a:gd name="connsiteX9963" fmla="*/ 929848 w 9706874"/>
              <a:gd name="connsiteY9963" fmla="*/ 1434867 h 3735869"/>
              <a:gd name="connsiteX9964" fmla="*/ 960360 w 9706874"/>
              <a:gd name="connsiteY9964" fmla="*/ 1445408 h 3735869"/>
              <a:gd name="connsiteX9965" fmla="*/ 960360 w 9706874"/>
              <a:gd name="connsiteY9965" fmla="*/ 1445408 h 3735869"/>
              <a:gd name="connsiteX9966" fmla="*/ 913166 w 9706874"/>
              <a:gd name="connsiteY9966" fmla="*/ 1422232 h 3735869"/>
              <a:gd name="connsiteX9967" fmla="*/ 882213 w 9706874"/>
              <a:gd name="connsiteY9967" fmla="*/ 1410112 h 3735869"/>
              <a:gd name="connsiteX9968" fmla="*/ 885890 w 9706874"/>
              <a:gd name="connsiteY9968" fmla="*/ 1407779 h 3735869"/>
              <a:gd name="connsiteX9969" fmla="*/ 859616 w 9706874"/>
              <a:gd name="connsiteY9969" fmla="*/ 1400047 h 3735869"/>
              <a:gd name="connsiteX9970" fmla="*/ 853270 w 9706874"/>
              <a:gd name="connsiteY9970" fmla="*/ 1398755 h 3735869"/>
              <a:gd name="connsiteX9971" fmla="*/ 817223 w 9706874"/>
              <a:gd name="connsiteY9971" fmla="*/ 1384555 h 3735869"/>
              <a:gd name="connsiteX9972" fmla="*/ 770285 w 9706874"/>
              <a:gd name="connsiteY9972" fmla="*/ 1361131 h 3735869"/>
              <a:gd name="connsiteX9973" fmla="*/ 891394 w 9706874"/>
              <a:gd name="connsiteY9973" fmla="*/ 1402371 h 3735869"/>
              <a:gd name="connsiteX9974" fmla="*/ 887967 w 9706874"/>
              <a:gd name="connsiteY9974" fmla="*/ 1392429 h 3735869"/>
              <a:gd name="connsiteX9975" fmla="*/ 742083 w 9706874"/>
              <a:gd name="connsiteY9975" fmla="*/ 1335026 h 3735869"/>
              <a:gd name="connsiteX9976" fmla="*/ 747923 w 9706874"/>
              <a:gd name="connsiteY9976" fmla="*/ 1335744 h 3735869"/>
              <a:gd name="connsiteX9977" fmla="*/ 792542 w 9706874"/>
              <a:gd name="connsiteY9977" fmla="*/ 1338658 h 3735869"/>
              <a:gd name="connsiteX9978" fmla="*/ 819905 w 9706874"/>
              <a:gd name="connsiteY9978" fmla="*/ 1332408 h 3735869"/>
              <a:gd name="connsiteX9979" fmla="*/ 809886 w 9706874"/>
              <a:gd name="connsiteY9979" fmla="*/ 1327088 h 3735869"/>
              <a:gd name="connsiteX9980" fmla="*/ 798839 w 9706874"/>
              <a:gd name="connsiteY9980" fmla="*/ 1300442 h 3735869"/>
              <a:gd name="connsiteX9981" fmla="*/ 879189 w 9706874"/>
              <a:gd name="connsiteY9981" fmla="*/ 1301033 h 3735869"/>
              <a:gd name="connsiteX9982" fmla="*/ 891339 w 9706874"/>
              <a:gd name="connsiteY9982" fmla="*/ 1302392 h 3735869"/>
              <a:gd name="connsiteX9983" fmla="*/ 890121 w 9706874"/>
              <a:gd name="connsiteY9983" fmla="*/ 1301071 h 3735869"/>
              <a:gd name="connsiteX9984" fmla="*/ 885142 w 9706874"/>
              <a:gd name="connsiteY9984" fmla="*/ 1291948 h 3735869"/>
              <a:gd name="connsiteX9985" fmla="*/ 873055 w 9706874"/>
              <a:gd name="connsiteY9985" fmla="*/ 1288839 h 3735869"/>
              <a:gd name="connsiteX9986" fmla="*/ 812881 w 9706874"/>
              <a:gd name="connsiteY9986" fmla="*/ 1272156 h 3735869"/>
              <a:gd name="connsiteX9987" fmla="*/ 826608 w 9706874"/>
              <a:gd name="connsiteY9987" fmla="*/ 1268212 h 3735869"/>
              <a:gd name="connsiteX9988" fmla="*/ 834517 w 9706874"/>
              <a:gd name="connsiteY9988" fmla="*/ 1268098 h 3735869"/>
              <a:gd name="connsiteX9989" fmla="*/ 881890 w 9706874"/>
              <a:gd name="connsiteY9989" fmla="*/ 1285993 h 3735869"/>
              <a:gd name="connsiteX9990" fmla="*/ 877332 w 9706874"/>
              <a:gd name="connsiteY9990" fmla="*/ 1277636 h 3735869"/>
              <a:gd name="connsiteX9991" fmla="*/ 854475 w 9706874"/>
              <a:gd name="connsiteY9991" fmla="*/ 1269007 h 3735869"/>
              <a:gd name="connsiteX9992" fmla="*/ 851710 w 9706874"/>
              <a:gd name="connsiteY9992" fmla="*/ 1267850 h 3735869"/>
              <a:gd name="connsiteX9993" fmla="*/ 851919 w 9706874"/>
              <a:gd name="connsiteY9993" fmla="*/ 1267847 h 3735869"/>
              <a:gd name="connsiteX9994" fmla="*/ 855672 w 9706874"/>
              <a:gd name="connsiteY9994" fmla="*/ 1264125 h 3735869"/>
              <a:gd name="connsiteX9995" fmla="*/ 820501 w 9706874"/>
              <a:gd name="connsiteY9995" fmla="*/ 1254795 h 3735869"/>
              <a:gd name="connsiteX9996" fmla="*/ 756454 w 9706874"/>
              <a:gd name="connsiteY9996" fmla="*/ 1228004 h 3735869"/>
              <a:gd name="connsiteX9997" fmla="*/ 747438 w 9706874"/>
              <a:gd name="connsiteY9997" fmla="*/ 1224675 h 3735869"/>
              <a:gd name="connsiteX9998" fmla="*/ 780049 w 9706874"/>
              <a:gd name="connsiteY9998" fmla="*/ 1226369 h 3735869"/>
              <a:gd name="connsiteX9999" fmla="*/ 831267 w 9706874"/>
              <a:gd name="connsiteY9999" fmla="*/ 1230383 h 3735869"/>
              <a:gd name="connsiteX10000" fmla="*/ 868719 w 9706874"/>
              <a:gd name="connsiteY10000" fmla="*/ 1233524 h 3735869"/>
              <a:gd name="connsiteX10001" fmla="*/ 868154 w 9706874"/>
              <a:gd name="connsiteY10001" fmla="*/ 1228580 h 3735869"/>
              <a:gd name="connsiteX10002" fmla="*/ 863871 w 9706874"/>
              <a:gd name="connsiteY10002" fmla="*/ 1220641 h 3735869"/>
              <a:gd name="connsiteX10003" fmla="*/ 844710 w 9706874"/>
              <a:gd name="connsiteY10003" fmla="*/ 1216743 h 3735869"/>
              <a:gd name="connsiteX10004" fmla="*/ 792498 w 9706874"/>
              <a:gd name="connsiteY10004" fmla="*/ 1204807 h 3735869"/>
              <a:gd name="connsiteX10005" fmla="*/ 819902 w 9706874"/>
              <a:gd name="connsiteY10005" fmla="*/ 1204503 h 3735869"/>
              <a:gd name="connsiteX10006" fmla="*/ 851685 w 9706874"/>
              <a:gd name="connsiteY10006" fmla="*/ 1200519 h 3735869"/>
              <a:gd name="connsiteX10007" fmla="*/ 843697 w 9706874"/>
              <a:gd name="connsiteY10007" fmla="*/ 1196021 h 3735869"/>
              <a:gd name="connsiteX10008" fmla="*/ 843287 w 9706874"/>
              <a:gd name="connsiteY10008" fmla="*/ 1196453 h 3735869"/>
              <a:gd name="connsiteX10009" fmla="*/ 842931 w 9706874"/>
              <a:gd name="connsiteY10009" fmla="*/ 1195588 h 3735869"/>
              <a:gd name="connsiteX10010" fmla="*/ 828886 w 9706874"/>
              <a:gd name="connsiteY10010" fmla="*/ 1187678 h 3735869"/>
              <a:gd name="connsiteX10011" fmla="*/ 756429 w 9706874"/>
              <a:gd name="connsiteY10011" fmla="*/ 1141511 h 3735869"/>
              <a:gd name="connsiteX10012" fmla="*/ 795227 w 9706874"/>
              <a:gd name="connsiteY10012" fmla="*/ 1143941 h 3735869"/>
              <a:gd name="connsiteX10013" fmla="*/ 817380 w 9706874"/>
              <a:gd name="connsiteY10013" fmla="*/ 1147140 h 3735869"/>
              <a:gd name="connsiteX10014" fmla="*/ 821941 w 9706874"/>
              <a:gd name="connsiteY10014" fmla="*/ 1138152 h 3735869"/>
              <a:gd name="connsiteX10015" fmla="*/ 831158 w 9706874"/>
              <a:gd name="connsiteY10015" fmla="*/ 1141047 h 3735869"/>
              <a:gd name="connsiteX10016" fmla="*/ 852820 w 9706874"/>
              <a:gd name="connsiteY10016" fmla="*/ 1144549 h 3735869"/>
              <a:gd name="connsiteX10017" fmla="*/ 853628 w 9706874"/>
              <a:gd name="connsiteY10017" fmla="*/ 1144864 h 3735869"/>
              <a:gd name="connsiteX10018" fmla="*/ 867976 w 9706874"/>
              <a:gd name="connsiteY10018" fmla="*/ 1150405 h 3735869"/>
              <a:gd name="connsiteX10019" fmla="*/ 886676 w 9706874"/>
              <a:gd name="connsiteY10019" fmla="*/ 1149709 h 3735869"/>
              <a:gd name="connsiteX10020" fmla="*/ 897745 w 9706874"/>
              <a:gd name="connsiteY10020" fmla="*/ 1145091 h 3735869"/>
              <a:gd name="connsiteX10021" fmla="*/ 838747 w 9706874"/>
              <a:gd name="connsiteY10021" fmla="*/ 1121241 h 3735869"/>
              <a:gd name="connsiteX10022" fmla="*/ 835481 w 9706874"/>
              <a:gd name="connsiteY10022" fmla="*/ 1119710 h 3735869"/>
              <a:gd name="connsiteX10023" fmla="*/ 853932 w 9706874"/>
              <a:gd name="connsiteY10023" fmla="*/ 1120411 h 3735869"/>
              <a:gd name="connsiteX10024" fmla="*/ 856565 w 9706874"/>
              <a:gd name="connsiteY10024" fmla="*/ 1119770 h 3735869"/>
              <a:gd name="connsiteX10025" fmla="*/ 861568 w 9706874"/>
              <a:gd name="connsiteY10025" fmla="*/ 1122008 h 3735869"/>
              <a:gd name="connsiteX10026" fmla="*/ 909097 w 9706874"/>
              <a:gd name="connsiteY10026" fmla="*/ 1139031 h 3735869"/>
              <a:gd name="connsiteX10027" fmla="*/ 923782 w 9706874"/>
              <a:gd name="connsiteY10027" fmla="*/ 1124500 h 3735869"/>
              <a:gd name="connsiteX10028" fmla="*/ 739601 w 9706874"/>
              <a:gd name="connsiteY10028" fmla="*/ 1037428 h 3735869"/>
              <a:gd name="connsiteX10029" fmla="*/ 807829 w 9706874"/>
              <a:gd name="connsiteY10029" fmla="*/ 1017293 h 3735869"/>
              <a:gd name="connsiteX10030" fmla="*/ 797589 w 9706874"/>
              <a:gd name="connsiteY10030" fmla="*/ 1010104 h 3735869"/>
              <a:gd name="connsiteX10031" fmla="*/ 768680 w 9706874"/>
              <a:gd name="connsiteY10031" fmla="*/ 997553 h 3735869"/>
              <a:gd name="connsiteX10032" fmla="*/ 754699 w 9706874"/>
              <a:gd name="connsiteY10032" fmla="*/ 983087 h 3735869"/>
              <a:gd name="connsiteX10033" fmla="*/ 812681 w 9706874"/>
              <a:gd name="connsiteY10033" fmla="*/ 1001959 h 3735869"/>
              <a:gd name="connsiteX10034" fmla="*/ 832540 w 9706874"/>
              <a:gd name="connsiteY10034" fmla="*/ 1009999 h 3735869"/>
              <a:gd name="connsiteX10035" fmla="*/ 840279 w 9706874"/>
              <a:gd name="connsiteY10035" fmla="*/ 1007714 h 3735869"/>
              <a:gd name="connsiteX10036" fmla="*/ 859048 w 9706874"/>
              <a:gd name="connsiteY10036" fmla="*/ 1005236 h 3735869"/>
              <a:gd name="connsiteX10037" fmla="*/ 839882 w 9706874"/>
              <a:gd name="connsiteY10037" fmla="*/ 997207 h 3735869"/>
              <a:gd name="connsiteX10038" fmla="*/ 836164 w 9706874"/>
              <a:gd name="connsiteY10038" fmla="*/ 982395 h 3735869"/>
              <a:gd name="connsiteX10039" fmla="*/ 822022 w 9706874"/>
              <a:gd name="connsiteY10039" fmla="*/ 973242 h 3735869"/>
              <a:gd name="connsiteX10040" fmla="*/ 893746 w 9706874"/>
              <a:gd name="connsiteY10040" fmla="*/ 990799 h 3735869"/>
              <a:gd name="connsiteX10041" fmla="*/ 893214 w 9706874"/>
              <a:gd name="connsiteY10041" fmla="*/ 995706 h 3735869"/>
              <a:gd name="connsiteX10042" fmla="*/ 892997 w 9706874"/>
              <a:gd name="connsiteY10042" fmla="*/ 995643 h 3735869"/>
              <a:gd name="connsiteX10043" fmla="*/ 871796 w 9706874"/>
              <a:gd name="connsiteY10043" fmla="*/ 987162 h 3735869"/>
              <a:gd name="connsiteX10044" fmla="*/ 838906 w 9706874"/>
              <a:gd name="connsiteY10044" fmla="*/ 979747 h 3735869"/>
              <a:gd name="connsiteX10045" fmla="*/ 892997 w 9706874"/>
              <a:gd name="connsiteY10045" fmla="*/ 995643 h 3735869"/>
              <a:gd name="connsiteX10046" fmla="*/ 893211 w 9706874"/>
              <a:gd name="connsiteY10046" fmla="*/ 995729 h 3735869"/>
              <a:gd name="connsiteX10047" fmla="*/ 893214 w 9706874"/>
              <a:gd name="connsiteY10047" fmla="*/ 995706 h 3735869"/>
              <a:gd name="connsiteX10048" fmla="*/ 904996 w 9706874"/>
              <a:gd name="connsiteY10048" fmla="*/ 999169 h 3735869"/>
              <a:gd name="connsiteX10049" fmla="*/ 914394 w 9706874"/>
              <a:gd name="connsiteY10049" fmla="*/ 997929 h 3735869"/>
              <a:gd name="connsiteX10050" fmla="*/ 893746 w 9706874"/>
              <a:gd name="connsiteY10050" fmla="*/ 990799 h 3735869"/>
              <a:gd name="connsiteX10051" fmla="*/ 892825 w 9706874"/>
              <a:gd name="connsiteY10051" fmla="*/ 986590 h 3735869"/>
              <a:gd name="connsiteX10052" fmla="*/ 914764 w 9706874"/>
              <a:gd name="connsiteY10052" fmla="*/ 990800 h 3735869"/>
              <a:gd name="connsiteX10053" fmla="*/ 928011 w 9706874"/>
              <a:gd name="connsiteY10053" fmla="*/ 996130 h 3735869"/>
              <a:gd name="connsiteX10054" fmla="*/ 943414 w 9706874"/>
              <a:gd name="connsiteY10054" fmla="*/ 994098 h 3735869"/>
              <a:gd name="connsiteX10055" fmla="*/ 1049059 w 9706874"/>
              <a:gd name="connsiteY10055" fmla="*/ 1001387 h 3735869"/>
              <a:gd name="connsiteX10056" fmla="*/ 1099545 w 9706874"/>
              <a:gd name="connsiteY10056" fmla="*/ 1011106 h 3735869"/>
              <a:gd name="connsiteX10057" fmla="*/ 1149566 w 9706874"/>
              <a:gd name="connsiteY10057" fmla="*/ 1001387 h 3735869"/>
              <a:gd name="connsiteX10058" fmla="*/ 1141152 w 9706874"/>
              <a:gd name="connsiteY10058" fmla="*/ 989238 h 3735869"/>
              <a:gd name="connsiteX10059" fmla="*/ 1244461 w 9706874"/>
              <a:gd name="connsiteY10059" fmla="*/ 972228 h 3735869"/>
              <a:gd name="connsiteX10060" fmla="*/ 1344967 w 9706874"/>
              <a:gd name="connsiteY10060" fmla="*/ 943474 h 3735869"/>
              <a:gd name="connsiteX10061" fmla="*/ 1557192 w 9706874"/>
              <a:gd name="connsiteY10061" fmla="*/ 938614 h 3735869"/>
              <a:gd name="connsiteX10062" fmla="*/ 1889094 w 9706874"/>
              <a:gd name="connsiteY10062" fmla="*/ 981948 h 3735869"/>
              <a:gd name="connsiteX10063" fmla="*/ 2226625 w 9706874"/>
              <a:gd name="connsiteY10063" fmla="*/ 986808 h 3735869"/>
              <a:gd name="connsiteX10064" fmla="*/ 2567427 w 9706874"/>
              <a:gd name="connsiteY10064" fmla="*/ 981946 h 3735869"/>
              <a:gd name="connsiteX10065" fmla="*/ 2893735 w 9706874"/>
              <a:gd name="connsiteY10065" fmla="*/ 921606 h 3735869"/>
              <a:gd name="connsiteX10066" fmla="*/ 3549393 w 9706874"/>
              <a:gd name="connsiteY10066" fmla="*/ 726001 h 3735869"/>
              <a:gd name="connsiteX10067" fmla="*/ 3878489 w 9706874"/>
              <a:gd name="connsiteY10067" fmla="*/ 636499 h 3735869"/>
              <a:gd name="connsiteX10068" fmla="*/ 4040233 w 9706874"/>
              <a:gd name="connsiteY10068" fmla="*/ 590332 h 3735869"/>
              <a:gd name="connsiteX10069" fmla="*/ 4260410 w 9706874"/>
              <a:gd name="connsiteY10069" fmla="*/ 508121 h 3735869"/>
              <a:gd name="connsiteX10070" fmla="*/ 4338944 w 9706874"/>
              <a:gd name="connsiteY10070" fmla="*/ 484226 h 3735869"/>
              <a:gd name="connsiteX10071" fmla="*/ 4503491 w 9706874"/>
              <a:gd name="connsiteY10071" fmla="*/ 428340 h 3735869"/>
              <a:gd name="connsiteX10072" fmla="*/ 4832585 w 9706874"/>
              <a:gd name="connsiteY10072" fmla="*/ 319799 h 3735869"/>
              <a:gd name="connsiteX10073" fmla="*/ 5490778 w 9706874"/>
              <a:gd name="connsiteY10073" fmla="*/ 131082 h 3735869"/>
              <a:gd name="connsiteX10074" fmla="*/ 5822678 w 9706874"/>
              <a:gd name="connsiteY10074" fmla="*/ 65882 h 3735869"/>
              <a:gd name="connsiteX10075" fmla="*/ 6160188 w 9706874"/>
              <a:gd name="connsiteY10075" fmla="*/ 29838 h 3735869"/>
              <a:gd name="connsiteX10076" fmla="*/ 6498166 w 9706874"/>
              <a:gd name="connsiteY10076" fmla="*/ 5540 h 3735869"/>
              <a:gd name="connsiteX10077" fmla="*/ 6542574 w 9706874"/>
              <a:gd name="connsiteY10077" fmla="*/ 3111 h 3735869"/>
              <a:gd name="connsiteX10078" fmla="*/ 6576232 w 9706874"/>
              <a:gd name="connsiteY10078" fmla="*/ 681 h 3735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 ang="0">
                <a:pos x="connsiteX9378" y="connsiteY9378"/>
              </a:cxn>
              <a:cxn ang="0">
                <a:pos x="connsiteX9379" y="connsiteY9379"/>
              </a:cxn>
              <a:cxn ang="0">
                <a:pos x="connsiteX9380" y="connsiteY9380"/>
              </a:cxn>
              <a:cxn ang="0">
                <a:pos x="connsiteX9381" y="connsiteY9381"/>
              </a:cxn>
              <a:cxn ang="0">
                <a:pos x="connsiteX9382" y="connsiteY9382"/>
              </a:cxn>
              <a:cxn ang="0">
                <a:pos x="connsiteX9383" y="connsiteY9383"/>
              </a:cxn>
              <a:cxn ang="0">
                <a:pos x="connsiteX9384" y="connsiteY9384"/>
              </a:cxn>
              <a:cxn ang="0">
                <a:pos x="connsiteX9385" y="connsiteY9385"/>
              </a:cxn>
              <a:cxn ang="0">
                <a:pos x="connsiteX9386" y="connsiteY9386"/>
              </a:cxn>
              <a:cxn ang="0">
                <a:pos x="connsiteX9387" y="connsiteY9387"/>
              </a:cxn>
              <a:cxn ang="0">
                <a:pos x="connsiteX9388" y="connsiteY9388"/>
              </a:cxn>
              <a:cxn ang="0">
                <a:pos x="connsiteX9389" y="connsiteY9389"/>
              </a:cxn>
              <a:cxn ang="0">
                <a:pos x="connsiteX9390" y="connsiteY9390"/>
              </a:cxn>
              <a:cxn ang="0">
                <a:pos x="connsiteX9391" y="connsiteY9391"/>
              </a:cxn>
              <a:cxn ang="0">
                <a:pos x="connsiteX9392" y="connsiteY9392"/>
              </a:cxn>
              <a:cxn ang="0">
                <a:pos x="connsiteX9393" y="connsiteY9393"/>
              </a:cxn>
              <a:cxn ang="0">
                <a:pos x="connsiteX9394" y="connsiteY9394"/>
              </a:cxn>
              <a:cxn ang="0">
                <a:pos x="connsiteX9395" y="connsiteY9395"/>
              </a:cxn>
              <a:cxn ang="0">
                <a:pos x="connsiteX9396" y="connsiteY9396"/>
              </a:cxn>
              <a:cxn ang="0">
                <a:pos x="connsiteX9397" y="connsiteY9397"/>
              </a:cxn>
              <a:cxn ang="0">
                <a:pos x="connsiteX9398" y="connsiteY9398"/>
              </a:cxn>
              <a:cxn ang="0">
                <a:pos x="connsiteX9399" y="connsiteY9399"/>
              </a:cxn>
              <a:cxn ang="0">
                <a:pos x="connsiteX9400" y="connsiteY9400"/>
              </a:cxn>
              <a:cxn ang="0">
                <a:pos x="connsiteX9401" y="connsiteY9401"/>
              </a:cxn>
              <a:cxn ang="0">
                <a:pos x="connsiteX9402" y="connsiteY9402"/>
              </a:cxn>
              <a:cxn ang="0">
                <a:pos x="connsiteX9403" y="connsiteY9403"/>
              </a:cxn>
              <a:cxn ang="0">
                <a:pos x="connsiteX9404" y="connsiteY9404"/>
              </a:cxn>
              <a:cxn ang="0">
                <a:pos x="connsiteX9405" y="connsiteY9405"/>
              </a:cxn>
              <a:cxn ang="0">
                <a:pos x="connsiteX9406" y="connsiteY9406"/>
              </a:cxn>
              <a:cxn ang="0">
                <a:pos x="connsiteX9407" y="connsiteY9407"/>
              </a:cxn>
              <a:cxn ang="0">
                <a:pos x="connsiteX9408" y="connsiteY9408"/>
              </a:cxn>
              <a:cxn ang="0">
                <a:pos x="connsiteX9409" y="connsiteY9409"/>
              </a:cxn>
              <a:cxn ang="0">
                <a:pos x="connsiteX9410" y="connsiteY9410"/>
              </a:cxn>
              <a:cxn ang="0">
                <a:pos x="connsiteX9411" y="connsiteY9411"/>
              </a:cxn>
              <a:cxn ang="0">
                <a:pos x="connsiteX9412" y="connsiteY9412"/>
              </a:cxn>
              <a:cxn ang="0">
                <a:pos x="connsiteX9413" y="connsiteY9413"/>
              </a:cxn>
              <a:cxn ang="0">
                <a:pos x="connsiteX9414" y="connsiteY9414"/>
              </a:cxn>
              <a:cxn ang="0">
                <a:pos x="connsiteX9415" y="connsiteY9415"/>
              </a:cxn>
              <a:cxn ang="0">
                <a:pos x="connsiteX9416" y="connsiteY9416"/>
              </a:cxn>
              <a:cxn ang="0">
                <a:pos x="connsiteX9417" y="connsiteY9417"/>
              </a:cxn>
              <a:cxn ang="0">
                <a:pos x="connsiteX9418" y="connsiteY9418"/>
              </a:cxn>
              <a:cxn ang="0">
                <a:pos x="connsiteX9419" y="connsiteY9419"/>
              </a:cxn>
              <a:cxn ang="0">
                <a:pos x="connsiteX9420" y="connsiteY9420"/>
              </a:cxn>
              <a:cxn ang="0">
                <a:pos x="connsiteX9421" y="connsiteY9421"/>
              </a:cxn>
              <a:cxn ang="0">
                <a:pos x="connsiteX9422" y="connsiteY9422"/>
              </a:cxn>
              <a:cxn ang="0">
                <a:pos x="connsiteX9423" y="connsiteY9423"/>
              </a:cxn>
              <a:cxn ang="0">
                <a:pos x="connsiteX9424" y="connsiteY9424"/>
              </a:cxn>
              <a:cxn ang="0">
                <a:pos x="connsiteX9425" y="connsiteY9425"/>
              </a:cxn>
              <a:cxn ang="0">
                <a:pos x="connsiteX9426" y="connsiteY9426"/>
              </a:cxn>
              <a:cxn ang="0">
                <a:pos x="connsiteX9427" y="connsiteY9427"/>
              </a:cxn>
              <a:cxn ang="0">
                <a:pos x="connsiteX9428" y="connsiteY9428"/>
              </a:cxn>
              <a:cxn ang="0">
                <a:pos x="connsiteX9429" y="connsiteY9429"/>
              </a:cxn>
              <a:cxn ang="0">
                <a:pos x="connsiteX9430" y="connsiteY9430"/>
              </a:cxn>
              <a:cxn ang="0">
                <a:pos x="connsiteX9431" y="connsiteY9431"/>
              </a:cxn>
              <a:cxn ang="0">
                <a:pos x="connsiteX9432" y="connsiteY9432"/>
              </a:cxn>
              <a:cxn ang="0">
                <a:pos x="connsiteX9433" y="connsiteY9433"/>
              </a:cxn>
              <a:cxn ang="0">
                <a:pos x="connsiteX9434" y="connsiteY9434"/>
              </a:cxn>
              <a:cxn ang="0">
                <a:pos x="connsiteX9435" y="connsiteY9435"/>
              </a:cxn>
              <a:cxn ang="0">
                <a:pos x="connsiteX9436" y="connsiteY9436"/>
              </a:cxn>
              <a:cxn ang="0">
                <a:pos x="connsiteX9437" y="connsiteY9437"/>
              </a:cxn>
              <a:cxn ang="0">
                <a:pos x="connsiteX9438" y="connsiteY9438"/>
              </a:cxn>
              <a:cxn ang="0">
                <a:pos x="connsiteX9439" y="connsiteY9439"/>
              </a:cxn>
              <a:cxn ang="0">
                <a:pos x="connsiteX9440" y="connsiteY9440"/>
              </a:cxn>
              <a:cxn ang="0">
                <a:pos x="connsiteX9441" y="connsiteY9441"/>
              </a:cxn>
              <a:cxn ang="0">
                <a:pos x="connsiteX9442" y="connsiteY9442"/>
              </a:cxn>
              <a:cxn ang="0">
                <a:pos x="connsiteX9443" y="connsiteY9443"/>
              </a:cxn>
              <a:cxn ang="0">
                <a:pos x="connsiteX9444" y="connsiteY9444"/>
              </a:cxn>
              <a:cxn ang="0">
                <a:pos x="connsiteX9445" y="connsiteY9445"/>
              </a:cxn>
              <a:cxn ang="0">
                <a:pos x="connsiteX9446" y="connsiteY9446"/>
              </a:cxn>
              <a:cxn ang="0">
                <a:pos x="connsiteX9447" y="connsiteY9447"/>
              </a:cxn>
              <a:cxn ang="0">
                <a:pos x="connsiteX9448" y="connsiteY9448"/>
              </a:cxn>
              <a:cxn ang="0">
                <a:pos x="connsiteX9449" y="connsiteY9449"/>
              </a:cxn>
              <a:cxn ang="0">
                <a:pos x="connsiteX9450" y="connsiteY9450"/>
              </a:cxn>
              <a:cxn ang="0">
                <a:pos x="connsiteX9451" y="connsiteY9451"/>
              </a:cxn>
              <a:cxn ang="0">
                <a:pos x="connsiteX9452" y="connsiteY9452"/>
              </a:cxn>
              <a:cxn ang="0">
                <a:pos x="connsiteX9453" y="connsiteY9453"/>
              </a:cxn>
              <a:cxn ang="0">
                <a:pos x="connsiteX9454" y="connsiteY9454"/>
              </a:cxn>
              <a:cxn ang="0">
                <a:pos x="connsiteX9455" y="connsiteY9455"/>
              </a:cxn>
              <a:cxn ang="0">
                <a:pos x="connsiteX9456" y="connsiteY9456"/>
              </a:cxn>
              <a:cxn ang="0">
                <a:pos x="connsiteX9457" y="connsiteY9457"/>
              </a:cxn>
              <a:cxn ang="0">
                <a:pos x="connsiteX9458" y="connsiteY9458"/>
              </a:cxn>
              <a:cxn ang="0">
                <a:pos x="connsiteX9459" y="connsiteY9459"/>
              </a:cxn>
              <a:cxn ang="0">
                <a:pos x="connsiteX9460" y="connsiteY9460"/>
              </a:cxn>
              <a:cxn ang="0">
                <a:pos x="connsiteX9461" y="connsiteY9461"/>
              </a:cxn>
              <a:cxn ang="0">
                <a:pos x="connsiteX9462" y="connsiteY9462"/>
              </a:cxn>
              <a:cxn ang="0">
                <a:pos x="connsiteX9463" y="connsiteY9463"/>
              </a:cxn>
              <a:cxn ang="0">
                <a:pos x="connsiteX9464" y="connsiteY9464"/>
              </a:cxn>
              <a:cxn ang="0">
                <a:pos x="connsiteX9465" y="connsiteY9465"/>
              </a:cxn>
              <a:cxn ang="0">
                <a:pos x="connsiteX9466" y="connsiteY9466"/>
              </a:cxn>
              <a:cxn ang="0">
                <a:pos x="connsiteX9467" y="connsiteY9467"/>
              </a:cxn>
              <a:cxn ang="0">
                <a:pos x="connsiteX9468" y="connsiteY9468"/>
              </a:cxn>
              <a:cxn ang="0">
                <a:pos x="connsiteX9469" y="connsiteY9469"/>
              </a:cxn>
              <a:cxn ang="0">
                <a:pos x="connsiteX9470" y="connsiteY9470"/>
              </a:cxn>
              <a:cxn ang="0">
                <a:pos x="connsiteX9471" y="connsiteY9471"/>
              </a:cxn>
              <a:cxn ang="0">
                <a:pos x="connsiteX9472" y="connsiteY9472"/>
              </a:cxn>
              <a:cxn ang="0">
                <a:pos x="connsiteX9473" y="connsiteY9473"/>
              </a:cxn>
              <a:cxn ang="0">
                <a:pos x="connsiteX9474" y="connsiteY9474"/>
              </a:cxn>
              <a:cxn ang="0">
                <a:pos x="connsiteX9475" y="connsiteY9475"/>
              </a:cxn>
              <a:cxn ang="0">
                <a:pos x="connsiteX9476" y="connsiteY9476"/>
              </a:cxn>
              <a:cxn ang="0">
                <a:pos x="connsiteX9477" y="connsiteY9477"/>
              </a:cxn>
              <a:cxn ang="0">
                <a:pos x="connsiteX9478" y="connsiteY9478"/>
              </a:cxn>
              <a:cxn ang="0">
                <a:pos x="connsiteX9479" y="connsiteY9479"/>
              </a:cxn>
              <a:cxn ang="0">
                <a:pos x="connsiteX9480" y="connsiteY9480"/>
              </a:cxn>
              <a:cxn ang="0">
                <a:pos x="connsiteX9481" y="connsiteY9481"/>
              </a:cxn>
              <a:cxn ang="0">
                <a:pos x="connsiteX9482" y="connsiteY9482"/>
              </a:cxn>
              <a:cxn ang="0">
                <a:pos x="connsiteX9483" y="connsiteY9483"/>
              </a:cxn>
              <a:cxn ang="0">
                <a:pos x="connsiteX9484" y="connsiteY9484"/>
              </a:cxn>
              <a:cxn ang="0">
                <a:pos x="connsiteX9485" y="connsiteY9485"/>
              </a:cxn>
              <a:cxn ang="0">
                <a:pos x="connsiteX9486" y="connsiteY9486"/>
              </a:cxn>
              <a:cxn ang="0">
                <a:pos x="connsiteX9487" y="connsiteY9487"/>
              </a:cxn>
              <a:cxn ang="0">
                <a:pos x="connsiteX9488" y="connsiteY9488"/>
              </a:cxn>
              <a:cxn ang="0">
                <a:pos x="connsiteX9489" y="connsiteY9489"/>
              </a:cxn>
              <a:cxn ang="0">
                <a:pos x="connsiteX9490" y="connsiteY9490"/>
              </a:cxn>
              <a:cxn ang="0">
                <a:pos x="connsiteX9491" y="connsiteY9491"/>
              </a:cxn>
              <a:cxn ang="0">
                <a:pos x="connsiteX9492" y="connsiteY9492"/>
              </a:cxn>
              <a:cxn ang="0">
                <a:pos x="connsiteX9493" y="connsiteY9493"/>
              </a:cxn>
              <a:cxn ang="0">
                <a:pos x="connsiteX9494" y="connsiteY9494"/>
              </a:cxn>
              <a:cxn ang="0">
                <a:pos x="connsiteX9495" y="connsiteY9495"/>
              </a:cxn>
              <a:cxn ang="0">
                <a:pos x="connsiteX9496" y="connsiteY9496"/>
              </a:cxn>
              <a:cxn ang="0">
                <a:pos x="connsiteX9497" y="connsiteY9497"/>
              </a:cxn>
              <a:cxn ang="0">
                <a:pos x="connsiteX9498" y="connsiteY9498"/>
              </a:cxn>
              <a:cxn ang="0">
                <a:pos x="connsiteX9499" y="connsiteY9499"/>
              </a:cxn>
              <a:cxn ang="0">
                <a:pos x="connsiteX9500" y="connsiteY9500"/>
              </a:cxn>
              <a:cxn ang="0">
                <a:pos x="connsiteX9501" y="connsiteY9501"/>
              </a:cxn>
              <a:cxn ang="0">
                <a:pos x="connsiteX9502" y="connsiteY9502"/>
              </a:cxn>
              <a:cxn ang="0">
                <a:pos x="connsiteX9503" y="connsiteY9503"/>
              </a:cxn>
              <a:cxn ang="0">
                <a:pos x="connsiteX9504" y="connsiteY9504"/>
              </a:cxn>
              <a:cxn ang="0">
                <a:pos x="connsiteX9505" y="connsiteY9505"/>
              </a:cxn>
              <a:cxn ang="0">
                <a:pos x="connsiteX9506" y="connsiteY9506"/>
              </a:cxn>
              <a:cxn ang="0">
                <a:pos x="connsiteX9507" y="connsiteY9507"/>
              </a:cxn>
              <a:cxn ang="0">
                <a:pos x="connsiteX9508" y="connsiteY9508"/>
              </a:cxn>
              <a:cxn ang="0">
                <a:pos x="connsiteX9509" y="connsiteY9509"/>
              </a:cxn>
              <a:cxn ang="0">
                <a:pos x="connsiteX9510" y="connsiteY9510"/>
              </a:cxn>
              <a:cxn ang="0">
                <a:pos x="connsiteX9511" y="connsiteY9511"/>
              </a:cxn>
              <a:cxn ang="0">
                <a:pos x="connsiteX9512" y="connsiteY9512"/>
              </a:cxn>
              <a:cxn ang="0">
                <a:pos x="connsiteX9513" y="connsiteY9513"/>
              </a:cxn>
              <a:cxn ang="0">
                <a:pos x="connsiteX9514" y="connsiteY9514"/>
              </a:cxn>
              <a:cxn ang="0">
                <a:pos x="connsiteX9515" y="connsiteY9515"/>
              </a:cxn>
              <a:cxn ang="0">
                <a:pos x="connsiteX9516" y="connsiteY9516"/>
              </a:cxn>
              <a:cxn ang="0">
                <a:pos x="connsiteX9517" y="connsiteY9517"/>
              </a:cxn>
              <a:cxn ang="0">
                <a:pos x="connsiteX9518" y="connsiteY9518"/>
              </a:cxn>
              <a:cxn ang="0">
                <a:pos x="connsiteX9519" y="connsiteY9519"/>
              </a:cxn>
              <a:cxn ang="0">
                <a:pos x="connsiteX9520" y="connsiteY9520"/>
              </a:cxn>
              <a:cxn ang="0">
                <a:pos x="connsiteX9521" y="connsiteY9521"/>
              </a:cxn>
              <a:cxn ang="0">
                <a:pos x="connsiteX9522" y="connsiteY9522"/>
              </a:cxn>
              <a:cxn ang="0">
                <a:pos x="connsiteX9523" y="connsiteY9523"/>
              </a:cxn>
              <a:cxn ang="0">
                <a:pos x="connsiteX9524" y="connsiteY9524"/>
              </a:cxn>
              <a:cxn ang="0">
                <a:pos x="connsiteX9525" y="connsiteY9525"/>
              </a:cxn>
              <a:cxn ang="0">
                <a:pos x="connsiteX9526" y="connsiteY9526"/>
              </a:cxn>
              <a:cxn ang="0">
                <a:pos x="connsiteX9527" y="connsiteY9527"/>
              </a:cxn>
              <a:cxn ang="0">
                <a:pos x="connsiteX9528" y="connsiteY9528"/>
              </a:cxn>
              <a:cxn ang="0">
                <a:pos x="connsiteX9529" y="connsiteY9529"/>
              </a:cxn>
              <a:cxn ang="0">
                <a:pos x="connsiteX9530" y="connsiteY9530"/>
              </a:cxn>
              <a:cxn ang="0">
                <a:pos x="connsiteX9531" y="connsiteY9531"/>
              </a:cxn>
              <a:cxn ang="0">
                <a:pos x="connsiteX9532" y="connsiteY9532"/>
              </a:cxn>
              <a:cxn ang="0">
                <a:pos x="connsiteX9533" y="connsiteY9533"/>
              </a:cxn>
              <a:cxn ang="0">
                <a:pos x="connsiteX9534" y="connsiteY9534"/>
              </a:cxn>
              <a:cxn ang="0">
                <a:pos x="connsiteX9535" y="connsiteY9535"/>
              </a:cxn>
              <a:cxn ang="0">
                <a:pos x="connsiteX9536" y="connsiteY9536"/>
              </a:cxn>
              <a:cxn ang="0">
                <a:pos x="connsiteX9537" y="connsiteY9537"/>
              </a:cxn>
              <a:cxn ang="0">
                <a:pos x="connsiteX9538" y="connsiteY9538"/>
              </a:cxn>
              <a:cxn ang="0">
                <a:pos x="connsiteX9539" y="connsiteY9539"/>
              </a:cxn>
              <a:cxn ang="0">
                <a:pos x="connsiteX9540" y="connsiteY9540"/>
              </a:cxn>
              <a:cxn ang="0">
                <a:pos x="connsiteX9541" y="connsiteY9541"/>
              </a:cxn>
              <a:cxn ang="0">
                <a:pos x="connsiteX9542" y="connsiteY9542"/>
              </a:cxn>
              <a:cxn ang="0">
                <a:pos x="connsiteX9543" y="connsiteY9543"/>
              </a:cxn>
              <a:cxn ang="0">
                <a:pos x="connsiteX9544" y="connsiteY9544"/>
              </a:cxn>
              <a:cxn ang="0">
                <a:pos x="connsiteX9545" y="connsiteY9545"/>
              </a:cxn>
              <a:cxn ang="0">
                <a:pos x="connsiteX9546" y="connsiteY9546"/>
              </a:cxn>
              <a:cxn ang="0">
                <a:pos x="connsiteX9547" y="connsiteY9547"/>
              </a:cxn>
              <a:cxn ang="0">
                <a:pos x="connsiteX9548" y="connsiteY9548"/>
              </a:cxn>
              <a:cxn ang="0">
                <a:pos x="connsiteX9549" y="connsiteY9549"/>
              </a:cxn>
              <a:cxn ang="0">
                <a:pos x="connsiteX9550" y="connsiteY9550"/>
              </a:cxn>
              <a:cxn ang="0">
                <a:pos x="connsiteX9551" y="connsiteY9551"/>
              </a:cxn>
              <a:cxn ang="0">
                <a:pos x="connsiteX9552" y="connsiteY9552"/>
              </a:cxn>
              <a:cxn ang="0">
                <a:pos x="connsiteX9553" y="connsiteY9553"/>
              </a:cxn>
              <a:cxn ang="0">
                <a:pos x="connsiteX9554" y="connsiteY9554"/>
              </a:cxn>
              <a:cxn ang="0">
                <a:pos x="connsiteX9555" y="connsiteY9555"/>
              </a:cxn>
              <a:cxn ang="0">
                <a:pos x="connsiteX9556" y="connsiteY9556"/>
              </a:cxn>
              <a:cxn ang="0">
                <a:pos x="connsiteX9557" y="connsiteY9557"/>
              </a:cxn>
              <a:cxn ang="0">
                <a:pos x="connsiteX9558" y="connsiteY9558"/>
              </a:cxn>
              <a:cxn ang="0">
                <a:pos x="connsiteX9559" y="connsiteY9559"/>
              </a:cxn>
              <a:cxn ang="0">
                <a:pos x="connsiteX9560" y="connsiteY9560"/>
              </a:cxn>
              <a:cxn ang="0">
                <a:pos x="connsiteX9561" y="connsiteY9561"/>
              </a:cxn>
              <a:cxn ang="0">
                <a:pos x="connsiteX9562" y="connsiteY9562"/>
              </a:cxn>
              <a:cxn ang="0">
                <a:pos x="connsiteX9563" y="connsiteY9563"/>
              </a:cxn>
              <a:cxn ang="0">
                <a:pos x="connsiteX9564" y="connsiteY9564"/>
              </a:cxn>
              <a:cxn ang="0">
                <a:pos x="connsiteX9565" y="connsiteY9565"/>
              </a:cxn>
              <a:cxn ang="0">
                <a:pos x="connsiteX9566" y="connsiteY9566"/>
              </a:cxn>
              <a:cxn ang="0">
                <a:pos x="connsiteX9567" y="connsiteY9567"/>
              </a:cxn>
              <a:cxn ang="0">
                <a:pos x="connsiteX9568" y="connsiteY9568"/>
              </a:cxn>
              <a:cxn ang="0">
                <a:pos x="connsiteX9569" y="connsiteY9569"/>
              </a:cxn>
              <a:cxn ang="0">
                <a:pos x="connsiteX9570" y="connsiteY9570"/>
              </a:cxn>
              <a:cxn ang="0">
                <a:pos x="connsiteX9571" y="connsiteY9571"/>
              </a:cxn>
              <a:cxn ang="0">
                <a:pos x="connsiteX9572" y="connsiteY9572"/>
              </a:cxn>
              <a:cxn ang="0">
                <a:pos x="connsiteX9573" y="connsiteY9573"/>
              </a:cxn>
              <a:cxn ang="0">
                <a:pos x="connsiteX9574" y="connsiteY9574"/>
              </a:cxn>
              <a:cxn ang="0">
                <a:pos x="connsiteX9575" y="connsiteY9575"/>
              </a:cxn>
              <a:cxn ang="0">
                <a:pos x="connsiteX9576" y="connsiteY9576"/>
              </a:cxn>
              <a:cxn ang="0">
                <a:pos x="connsiteX9577" y="connsiteY9577"/>
              </a:cxn>
              <a:cxn ang="0">
                <a:pos x="connsiteX9578" y="connsiteY9578"/>
              </a:cxn>
              <a:cxn ang="0">
                <a:pos x="connsiteX9579" y="connsiteY9579"/>
              </a:cxn>
              <a:cxn ang="0">
                <a:pos x="connsiteX9580" y="connsiteY9580"/>
              </a:cxn>
              <a:cxn ang="0">
                <a:pos x="connsiteX9581" y="connsiteY9581"/>
              </a:cxn>
              <a:cxn ang="0">
                <a:pos x="connsiteX9582" y="connsiteY9582"/>
              </a:cxn>
              <a:cxn ang="0">
                <a:pos x="connsiteX9583" y="connsiteY9583"/>
              </a:cxn>
              <a:cxn ang="0">
                <a:pos x="connsiteX9584" y="connsiteY9584"/>
              </a:cxn>
              <a:cxn ang="0">
                <a:pos x="connsiteX9585" y="connsiteY9585"/>
              </a:cxn>
              <a:cxn ang="0">
                <a:pos x="connsiteX9586" y="connsiteY9586"/>
              </a:cxn>
              <a:cxn ang="0">
                <a:pos x="connsiteX9587" y="connsiteY9587"/>
              </a:cxn>
              <a:cxn ang="0">
                <a:pos x="connsiteX9588" y="connsiteY9588"/>
              </a:cxn>
              <a:cxn ang="0">
                <a:pos x="connsiteX9589" y="connsiteY9589"/>
              </a:cxn>
              <a:cxn ang="0">
                <a:pos x="connsiteX9590" y="connsiteY9590"/>
              </a:cxn>
              <a:cxn ang="0">
                <a:pos x="connsiteX9591" y="connsiteY9591"/>
              </a:cxn>
              <a:cxn ang="0">
                <a:pos x="connsiteX9592" y="connsiteY9592"/>
              </a:cxn>
              <a:cxn ang="0">
                <a:pos x="connsiteX9593" y="connsiteY9593"/>
              </a:cxn>
              <a:cxn ang="0">
                <a:pos x="connsiteX9594" y="connsiteY9594"/>
              </a:cxn>
              <a:cxn ang="0">
                <a:pos x="connsiteX9595" y="connsiteY9595"/>
              </a:cxn>
              <a:cxn ang="0">
                <a:pos x="connsiteX9596" y="connsiteY9596"/>
              </a:cxn>
              <a:cxn ang="0">
                <a:pos x="connsiteX9597" y="connsiteY9597"/>
              </a:cxn>
              <a:cxn ang="0">
                <a:pos x="connsiteX9598" y="connsiteY9598"/>
              </a:cxn>
              <a:cxn ang="0">
                <a:pos x="connsiteX9599" y="connsiteY9599"/>
              </a:cxn>
              <a:cxn ang="0">
                <a:pos x="connsiteX9600" y="connsiteY9600"/>
              </a:cxn>
              <a:cxn ang="0">
                <a:pos x="connsiteX9601" y="connsiteY9601"/>
              </a:cxn>
              <a:cxn ang="0">
                <a:pos x="connsiteX9602" y="connsiteY9602"/>
              </a:cxn>
              <a:cxn ang="0">
                <a:pos x="connsiteX9603" y="connsiteY9603"/>
              </a:cxn>
              <a:cxn ang="0">
                <a:pos x="connsiteX9604" y="connsiteY9604"/>
              </a:cxn>
              <a:cxn ang="0">
                <a:pos x="connsiteX9605" y="connsiteY9605"/>
              </a:cxn>
              <a:cxn ang="0">
                <a:pos x="connsiteX9606" y="connsiteY9606"/>
              </a:cxn>
              <a:cxn ang="0">
                <a:pos x="connsiteX9607" y="connsiteY9607"/>
              </a:cxn>
              <a:cxn ang="0">
                <a:pos x="connsiteX9608" y="connsiteY9608"/>
              </a:cxn>
              <a:cxn ang="0">
                <a:pos x="connsiteX9609" y="connsiteY9609"/>
              </a:cxn>
              <a:cxn ang="0">
                <a:pos x="connsiteX9610" y="connsiteY9610"/>
              </a:cxn>
              <a:cxn ang="0">
                <a:pos x="connsiteX9611" y="connsiteY9611"/>
              </a:cxn>
              <a:cxn ang="0">
                <a:pos x="connsiteX9612" y="connsiteY9612"/>
              </a:cxn>
              <a:cxn ang="0">
                <a:pos x="connsiteX9613" y="connsiteY9613"/>
              </a:cxn>
              <a:cxn ang="0">
                <a:pos x="connsiteX9614" y="connsiteY9614"/>
              </a:cxn>
              <a:cxn ang="0">
                <a:pos x="connsiteX9615" y="connsiteY9615"/>
              </a:cxn>
              <a:cxn ang="0">
                <a:pos x="connsiteX9616" y="connsiteY9616"/>
              </a:cxn>
              <a:cxn ang="0">
                <a:pos x="connsiteX9617" y="connsiteY9617"/>
              </a:cxn>
              <a:cxn ang="0">
                <a:pos x="connsiteX9618" y="connsiteY9618"/>
              </a:cxn>
              <a:cxn ang="0">
                <a:pos x="connsiteX9619" y="connsiteY9619"/>
              </a:cxn>
              <a:cxn ang="0">
                <a:pos x="connsiteX9620" y="connsiteY9620"/>
              </a:cxn>
              <a:cxn ang="0">
                <a:pos x="connsiteX9621" y="connsiteY9621"/>
              </a:cxn>
              <a:cxn ang="0">
                <a:pos x="connsiteX9622" y="connsiteY9622"/>
              </a:cxn>
              <a:cxn ang="0">
                <a:pos x="connsiteX9623" y="connsiteY9623"/>
              </a:cxn>
              <a:cxn ang="0">
                <a:pos x="connsiteX9624" y="connsiteY9624"/>
              </a:cxn>
              <a:cxn ang="0">
                <a:pos x="connsiteX9625" y="connsiteY9625"/>
              </a:cxn>
              <a:cxn ang="0">
                <a:pos x="connsiteX9626" y="connsiteY9626"/>
              </a:cxn>
              <a:cxn ang="0">
                <a:pos x="connsiteX9627" y="connsiteY9627"/>
              </a:cxn>
              <a:cxn ang="0">
                <a:pos x="connsiteX9628" y="connsiteY9628"/>
              </a:cxn>
              <a:cxn ang="0">
                <a:pos x="connsiteX9629" y="connsiteY9629"/>
              </a:cxn>
              <a:cxn ang="0">
                <a:pos x="connsiteX9630" y="connsiteY9630"/>
              </a:cxn>
              <a:cxn ang="0">
                <a:pos x="connsiteX9631" y="connsiteY9631"/>
              </a:cxn>
              <a:cxn ang="0">
                <a:pos x="connsiteX9632" y="connsiteY9632"/>
              </a:cxn>
              <a:cxn ang="0">
                <a:pos x="connsiteX9633" y="connsiteY9633"/>
              </a:cxn>
              <a:cxn ang="0">
                <a:pos x="connsiteX9634" y="connsiteY9634"/>
              </a:cxn>
              <a:cxn ang="0">
                <a:pos x="connsiteX9635" y="connsiteY9635"/>
              </a:cxn>
              <a:cxn ang="0">
                <a:pos x="connsiteX9636" y="connsiteY9636"/>
              </a:cxn>
              <a:cxn ang="0">
                <a:pos x="connsiteX9637" y="connsiteY9637"/>
              </a:cxn>
              <a:cxn ang="0">
                <a:pos x="connsiteX9638" y="connsiteY9638"/>
              </a:cxn>
              <a:cxn ang="0">
                <a:pos x="connsiteX9639" y="connsiteY9639"/>
              </a:cxn>
              <a:cxn ang="0">
                <a:pos x="connsiteX9640" y="connsiteY9640"/>
              </a:cxn>
              <a:cxn ang="0">
                <a:pos x="connsiteX9641" y="connsiteY9641"/>
              </a:cxn>
              <a:cxn ang="0">
                <a:pos x="connsiteX9642" y="connsiteY9642"/>
              </a:cxn>
              <a:cxn ang="0">
                <a:pos x="connsiteX9643" y="connsiteY9643"/>
              </a:cxn>
              <a:cxn ang="0">
                <a:pos x="connsiteX9644" y="connsiteY9644"/>
              </a:cxn>
              <a:cxn ang="0">
                <a:pos x="connsiteX9645" y="connsiteY9645"/>
              </a:cxn>
              <a:cxn ang="0">
                <a:pos x="connsiteX9646" y="connsiteY9646"/>
              </a:cxn>
              <a:cxn ang="0">
                <a:pos x="connsiteX9647" y="connsiteY9647"/>
              </a:cxn>
              <a:cxn ang="0">
                <a:pos x="connsiteX9648" y="connsiteY9648"/>
              </a:cxn>
              <a:cxn ang="0">
                <a:pos x="connsiteX9649" y="connsiteY9649"/>
              </a:cxn>
              <a:cxn ang="0">
                <a:pos x="connsiteX9650" y="connsiteY9650"/>
              </a:cxn>
              <a:cxn ang="0">
                <a:pos x="connsiteX9651" y="connsiteY9651"/>
              </a:cxn>
              <a:cxn ang="0">
                <a:pos x="connsiteX9652" y="connsiteY9652"/>
              </a:cxn>
              <a:cxn ang="0">
                <a:pos x="connsiteX9653" y="connsiteY9653"/>
              </a:cxn>
              <a:cxn ang="0">
                <a:pos x="connsiteX9654" y="connsiteY9654"/>
              </a:cxn>
              <a:cxn ang="0">
                <a:pos x="connsiteX9655" y="connsiteY9655"/>
              </a:cxn>
              <a:cxn ang="0">
                <a:pos x="connsiteX9656" y="connsiteY9656"/>
              </a:cxn>
              <a:cxn ang="0">
                <a:pos x="connsiteX9657" y="connsiteY9657"/>
              </a:cxn>
              <a:cxn ang="0">
                <a:pos x="connsiteX9658" y="connsiteY9658"/>
              </a:cxn>
              <a:cxn ang="0">
                <a:pos x="connsiteX9659" y="connsiteY9659"/>
              </a:cxn>
              <a:cxn ang="0">
                <a:pos x="connsiteX9660" y="connsiteY9660"/>
              </a:cxn>
              <a:cxn ang="0">
                <a:pos x="connsiteX9661" y="connsiteY9661"/>
              </a:cxn>
              <a:cxn ang="0">
                <a:pos x="connsiteX9662" y="connsiteY9662"/>
              </a:cxn>
              <a:cxn ang="0">
                <a:pos x="connsiteX9663" y="connsiteY9663"/>
              </a:cxn>
              <a:cxn ang="0">
                <a:pos x="connsiteX9664" y="connsiteY9664"/>
              </a:cxn>
              <a:cxn ang="0">
                <a:pos x="connsiteX9665" y="connsiteY9665"/>
              </a:cxn>
              <a:cxn ang="0">
                <a:pos x="connsiteX9666" y="connsiteY9666"/>
              </a:cxn>
              <a:cxn ang="0">
                <a:pos x="connsiteX9667" y="connsiteY9667"/>
              </a:cxn>
              <a:cxn ang="0">
                <a:pos x="connsiteX9668" y="connsiteY9668"/>
              </a:cxn>
              <a:cxn ang="0">
                <a:pos x="connsiteX9669" y="connsiteY9669"/>
              </a:cxn>
              <a:cxn ang="0">
                <a:pos x="connsiteX9670" y="connsiteY9670"/>
              </a:cxn>
              <a:cxn ang="0">
                <a:pos x="connsiteX9671" y="connsiteY9671"/>
              </a:cxn>
              <a:cxn ang="0">
                <a:pos x="connsiteX9672" y="connsiteY9672"/>
              </a:cxn>
              <a:cxn ang="0">
                <a:pos x="connsiteX9673" y="connsiteY9673"/>
              </a:cxn>
              <a:cxn ang="0">
                <a:pos x="connsiteX9674" y="connsiteY9674"/>
              </a:cxn>
              <a:cxn ang="0">
                <a:pos x="connsiteX9675" y="connsiteY9675"/>
              </a:cxn>
              <a:cxn ang="0">
                <a:pos x="connsiteX9676" y="connsiteY9676"/>
              </a:cxn>
              <a:cxn ang="0">
                <a:pos x="connsiteX9677" y="connsiteY9677"/>
              </a:cxn>
              <a:cxn ang="0">
                <a:pos x="connsiteX9678" y="connsiteY9678"/>
              </a:cxn>
              <a:cxn ang="0">
                <a:pos x="connsiteX9679" y="connsiteY9679"/>
              </a:cxn>
              <a:cxn ang="0">
                <a:pos x="connsiteX9680" y="connsiteY9680"/>
              </a:cxn>
              <a:cxn ang="0">
                <a:pos x="connsiteX9681" y="connsiteY9681"/>
              </a:cxn>
              <a:cxn ang="0">
                <a:pos x="connsiteX9682" y="connsiteY9682"/>
              </a:cxn>
              <a:cxn ang="0">
                <a:pos x="connsiteX9683" y="connsiteY9683"/>
              </a:cxn>
              <a:cxn ang="0">
                <a:pos x="connsiteX9684" y="connsiteY9684"/>
              </a:cxn>
              <a:cxn ang="0">
                <a:pos x="connsiteX9685" y="connsiteY9685"/>
              </a:cxn>
              <a:cxn ang="0">
                <a:pos x="connsiteX9686" y="connsiteY9686"/>
              </a:cxn>
              <a:cxn ang="0">
                <a:pos x="connsiteX9687" y="connsiteY9687"/>
              </a:cxn>
              <a:cxn ang="0">
                <a:pos x="connsiteX9688" y="connsiteY9688"/>
              </a:cxn>
              <a:cxn ang="0">
                <a:pos x="connsiteX9689" y="connsiteY9689"/>
              </a:cxn>
              <a:cxn ang="0">
                <a:pos x="connsiteX9690" y="connsiteY9690"/>
              </a:cxn>
              <a:cxn ang="0">
                <a:pos x="connsiteX9691" y="connsiteY9691"/>
              </a:cxn>
              <a:cxn ang="0">
                <a:pos x="connsiteX9692" y="connsiteY9692"/>
              </a:cxn>
              <a:cxn ang="0">
                <a:pos x="connsiteX9693" y="connsiteY9693"/>
              </a:cxn>
              <a:cxn ang="0">
                <a:pos x="connsiteX9694" y="connsiteY9694"/>
              </a:cxn>
              <a:cxn ang="0">
                <a:pos x="connsiteX9695" y="connsiteY9695"/>
              </a:cxn>
              <a:cxn ang="0">
                <a:pos x="connsiteX9696" y="connsiteY9696"/>
              </a:cxn>
              <a:cxn ang="0">
                <a:pos x="connsiteX9697" y="connsiteY9697"/>
              </a:cxn>
              <a:cxn ang="0">
                <a:pos x="connsiteX9698" y="connsiteY9698"/>
              </a:cxn>
              <a:cxn ang="0">
                <a:pos x="connsiteX9699" y="connsiteY9699"/>
              </a:cxn>
              <a:cxn ang="0">
                <a:pos x="connsiteX9700" y="connsiteY9700"/>
              </a:cxn>
              <a:cxn ang="0">
                <a:pos x="connsiteX9701" y="connsiteY9701"/>
              </a:cxn>
              <a:cxn ang="0">
                <a:pos x="connsiteX9702" y="connsiteY9702"/>
              </a:cxn>
              <a:cxn ang="0">
                <a:pos x="connsiteX9703" y="connsiteY9703"/>
              </a:cxn>
              <a:cxn ang="0">
                <a:pos x="connsiteX9704" y="connsiteY9704"/>
              </a:cxn>
              <a:cxn ang="0">
                <a:pos x="connsiteX9705" y="connsiteY9705"/>
              </a:cxn>
              <a:cxn ang="0">
                <a:pos x="connsiteX9706" y="connsiteY9706"/>
              </a:cxn>
              <a:cxn ang="0">
                <a:pos x="connsiteX9707" y="connsiteY9707"/>
              </a:cxn>
              <a:cxn ang="0">
                <a:pos x="connsiteX9708" y="connsiteY9708"/>
              </a:cxn>
              <a:cxn ang="0">
                <a:pos x="connsiteX9709" y="connsiteY9709"/>
              </a:cxn>
              <a:cxn ang="0">
                <a:pos x="connsiteX9710" y="connsiteY9710"/>
              </a:cxn>
              <a:cxn ang="0">
                <a:pos x="connsiteX9711" y="connsiteY9711"/>
              </a:cxn>
              <a:cxn ang="0">
                <a:pos x="connsiteX9712" y="connsiteY9712"/>
              </a:cxn>
              <a:cxn ang="0">
                <a:pos x="connsiteX9713" y="connsiteY9713"/>
              </a:cxn>
              <a:cxn ang="0">
                <a:pos x="connsiteX9714" y="connsiteY9714"/>
              </a:cxn>
              <a:cxn ang="0">
                <a:pos x="connsiteX9715" y="connsiteY9715"/>
              </a:cxn>
              <a:cxn ang="0">
                <a:pos x="connsiteX9716" y="connsiteY9716"/>
              </a:cxn>
              <a:cxn ang="0">
                <a:pos x="connsiteX9717" y="connsiteY9717"/>
              </a:cxn>
              <a:cxn ang="0">
                <a:pos x="connsiteX9718" y="connsiteY9718"/>
              </a:cxn>
              <a:cxn ang="0">
                <a:pos x="connsiteX9719" y="connsiteY9719"/>
              </a:cxn>
              <a:cxn ang="0">
                <a:pos x="connsiteX9720" y="connsiteY9720"/>
              </a:cxn>
              <a:cxn ang="0">
                <a:pos x="connsiteX9721" y="connsiteY9721"/>
              </a:cxn>
              <a:cxn ang="0">
                <a:pos x="connsiteX9722" y="connsiteY9722"/>
              </a:cxn>
              <a:cxn ang="0">
                <a:pos x="connsiteX9723" y="connsiteY9723"/>
              </a:cxn>
              <a:cxn ang="0">
                <a:pos x="connsiteX9724" y="connsiteY9724"/>
              </a:cxn>
              <a:cxn ang="0">
                <a:pos x="connsiteX9725" y="connsiteY9725"/>
              </a:cxn>
              <a:cxn ang="0">
                <a:pos x="connsiteX9726" y="connsiteY9726"/>
              </a:cxn>
              <a:cxn ang="0">
                <a:pos x="connsiteX9727" y="connsiteY9727"/>
              </a:cxn>
              <a:cxn ang="0">
                <a:pos x="connsiteX9728" y="connsiteY9728"/>
              </a:cxn>
              <a:cxn ang="0">
                <a:pos x="connsiteX9729" y="connsiteY9729"/>
              </a:cxn>
              <a:cxn ang="0">
                <a:pos x="connsiteX9730" y="connsiteY9730"/>
              </a:cxn>
              <a:cxn ang="0">
                <a:pos x="connsiteX9731" y="connsiteY9731"/>
              </a:cxn>
              <a:cxn ang="0">
                <a:pos x="connsiteX9732" y="connsiteY9732"/>
              </a:cxn>
              <a:cxn ang="0">
                <a:pos x="connsiteX9733" y="connsiteY9733"/>
              </a:cxn>
              <a:cxn ang="0">
                <a:pos x="connsiteX9734" y="connsiteY9734"/>
              </a:cxn>
              <a:cxn ang="0">
                <a:pos x="connsiteX9735" y="connsiteY9735"/>
              </a:cxn>
              <a:cxn ang="0">
                <a:pos x="connsiteX9736" y="connsiteY9736"/>
              </a:cxn>
              <a:cxn ang="0">
                <a:pos x="connsiteX9737" y="connsiteY9737"/>
              </a:cxn>
              <a:cxn ang="0">
                <a:pos x="connsiteX9738" y="connsiteY9738"/>
              </a:cxn>
              <a:cxn ang="0">
                <a:pos x="connsiteX9739" y="connsiteY9739"/>
              </a:cxn>
              <a:cxn ang="0">
                <a:pos x="connsiteX9740" y="connsiteY9740"/>
              </a:cxn>
              <a:cxn ang="0">
                <a:pos x="connsiteX9741" y="connsiteY9741"/>
              </a:cxn>
              <a:cxn ang="0">
                <a:pos x="connsiteX9742" y="connsiteY9742"/>
              </a:cxn>
              <a:cxn ang="0">
                <a:pos x="connsiteX9743" y="connsiteY9743"/>
              </a:cxn>
              <a:cxn ang="0">
                <a:pos x="connsiteX9744" y="connsiteY9744"/>
              </a:cxn>
              <a:cxn ang="0">
                <a:pos x="connsiteX9745" y="connsiteY9745"/>
              </a:cxn>
              <a:cxn ang="0">
                <a:pos x="connsiteX9746" y="connsiteY9746"/>
              </a:cxn>
              <a:cxn ang="0">
                <a:pos x="connsiteX9747" y="connsiteY9747"/>
              </a:cxn>
              <a:cxn ang="0">
                <a:pos x="connsiteX9748" y="connsiteY9748"/>
              </a:cxn>
              <a:cxn ang="0">
                <a:pos x="connsiteX9749" y="connsiteY9749"/>
              </a:cxn>
              <a:cxn ang="0">
                <a:pos x="connsiteX9750" y="connsiteY9750"/>
              </a:cxn>
              <a:cxn ang="0">
                <a:pos x="connsiteX9751" y="connsiteY9751"/>
              </a:cxn>
              <a:cxn ang="0">
                <a:pos x="connsiteX9752" y="connsiteY9752"/>
              </a:cxn>
              <a:cxn ang="0">
                <a:pos x="connsiteX9753" y="connsiteY9753"/>
              </a:cxn>
              <a:cxn ang="0">
                <a:pos x="connsiteX9754" y="connsiteY9754"/>
              </a:cxn>
              <a:cxn ang="0">
                <a:pos x="connsiteX9755" y="connsiteY9755"/>
              </a:cxn>
              <a:cxn ang="0">
                <a:pos x="connsiteX9756" y="connsiteY9756"/>
              </a:cxn>
              <a:cxn ang="0">
                <a:pos x="connsiteX9757" y="connsiteY9757"/>
              </a:cxn>
              <a:cxn ang="0">
                <a:pos x="connsiteX9758" y="connsiteY9758"/>
              </a:cxn>
              <a:cxn ang="0">
                <a:pos x="connsiteX9759" y="connsiteY9759"/>
              </a:cxn>
              <a:cxn ang="0">
                <a:pos x="connsiteX9760" y="connsiteY9760"/>
              </a:cxn>
              <a:cxn ang="0">
                <a:pos x="connsiteX9761" y="connsiteY9761"/>
              </a:cxn>
              <a:cxn ang="0">
                <a:pos x="connsiteX9762" y="connsiteY9762"/>
              </a:cxn>
              <a:cxn ang="0">
                <a:pos x="connsiteX9763" y="connsiteY9763"/>
              </a:cxn>
              <a:cxn ang="0">
                <a:pos x="connsiteX9764" y="connsiteY9764"/>
              </a:cxn>
              <a:cxn ang="0">
                <a:pos x="connsiteX9765" y="connsiteY9765"/>
              </a:cxn>
              <a:cxn ang="0">
                <a:pos x="connsiteX9766" y="connsiteY9766"/>
              </a:cxn>
              <a:cxn ang="0">
                <a:pos x="connsiteX9767" y="connsiteY9767"/>
              </a:cxn>
              <a:cxn ang="0">
                <a:pos x="connsiteX9768" y="connsiteY9768"/>
              </a:cxn>
              <a:cxn ang="0">
                <a:pos x="connsiteX9769" y="connsiteY9769"/>
              </a:cxn>
              <a:cxn ang="0">
                <a:pos x="connsiteX9770" y="connsiteY9770"/>
              </a:cxn>
              <a:cxn ang="0">
                <a:pos x="connsiteX9771" y="connsiteY9771"/>
              </a:cxn>
              <a:cxn ang="0">
                <a:pos x="connsiteX9772" y="connsiteY9772"/>
              </a:cxn>
              <a:cxn ang="0">
                <a:pos x="connsiteX9773" y="connsiteY9773"/>
              </a:cxn>
              <a:cxn ang="0">
                <a:pos x="connsiteX9774" y="connsiteY9774"/>
              </a:cxn>
              <a:cxn ang="0">
                <a:pos x="connsiteX9775" y="connsiteY9775"/>
              </a:cxn>
              <a:cxn ang="0">
                <a:pos x="connsiteX9776" y="connsiteY9776"/>
              </a:cxn>
              <a:cxn ang="0">
                <a:pos x="connsiteX9777" y="connsiteY9777"/>
              </a:cxn>
              <a:cxn ang="0">
                <a:pos x="connsiteX9778" y="connsiteY9778"/>
              </a:cxn>
              <a:cxn ang="0">
                <a:pos x="connsiteX9779" y="connsiteY9779"/>
              </a:cxn>
              <a:cxn ang="0">
                <a:pos x="connsiteX9780" y="connsiteY9780"/>
              </a:cxn>
              <a:cxn ang="0">
                <a:pos x="connsiteX9781" y="connsiteY9781"/>
              </a:cxn>
              <a:cxn ang="0">
                <a:pos x="connsiteX9782" y="connsiteY9782"/>
              </a:cxn>
              <a:cxn ang="0">
                <a:pos x="connsiteX9783" y="connsiteY9783"/>
              </a:cxn>
              <a:cxn ang="0">
                <a:pos x="connsiteX9784" y="connsiteY9784"/>
              </a:cxn>
              <a:cxn ang="0">
                <a:pos x="connsiteX9785" y="connsiteY9785"/>
              </a:cxn>
              <a:cxn ang="0">
                <a:pos x="connsiteX9786" y="connsiteY9786"/>
              </a:cxn>
              <a:cxn ang="0">
                <a:pos x="connsiteX9787" y="connsiteY9787"/>
              </a:cxn>
              <a:cxn ang="0">
                <a:pos x="connsiteX9788" y="connsiteY9788"/>
              </a:cxn>
              <a:cxn ang="0">
                <a:pos x="connsiteX9789" y="connsiteY9789"/>
              </a:cxn>
              <a:cxn ang="0">
                <a:pos x="connsiteX9790" y="connsiteY9790"/>
              </a:cxn>
              <a:cxn ang="0">
                <a:pos x="connsiteX9791" y="connsiteY9791"/>
              </a:cxn>
              <a:cxn ang="0">
                <a:pos x="connsiteX9792" y="connsiteY9792"/>
              </a:cxn>
              <a:cxn ang="0">
                <a:pos x="connsiteX9793" y="connsiteY9793"/>
              </a:cxn>
              <a:cxn ang="0">
                <a:pos x="connsiteX9794" y="connsiteY9794"/>
              </a:cxn>
              <a:cxn ang="0">
                <a:pos x="connsiteX9795" y="connsiteY9795"/>
              </a:cxn>
              <a:cxn ang="0">
                <a:pos x="connsiteX9796" y="connsiteY9796"/>
              </a:cxn>
              <a:cxn ang="0">
                <a:pos x="connsiteX9797" y="connsiteY9797"/>
              </a:cxn>
              <a:cxn ang="0">
                <a:pos x="connsiteX9798" y="connsiteY9798"/>
              </a:cxn>
              <a:cxn ang="0">
                <a:pos x="connsiteX9799" y="connsiteY9799"/>
              </a:cxn>
              <a:cxn ang="0">
                <a:pos x="connsiteX9800" y="connsiteY9800"/>
              </a:cxn>
              <a:cxn ang="0">
                <a:pos x="connsiteX9801" y="connsiteY9801"/>
              </a:cxn>
              <a:cxn ang="0">
                <a:pos x="connsiteX9802" y="connsiteY9802"/>
              </a:cxn>
              <a:cxn ang="0">
                <a:pos x="connsiteX9803" y="connsiteY9803"/>
              </a:cxn>
              <a:cxn ang="0">
                <a:pos x="connsiteX9804" y="connsiteY9804"/>
              </a:cxn>
              <a:cxn ang="0">
                <a:pos x="connsiteX9805" y="connsiteY9805"/>
              </a:cxn>
              <a:cxn ang="0">
                <a:pos x="connsiteX9806" y="connsiteY9806"/>
              </a:cxn>
              <a:cxn ang="0">
                <a:pos x="connsiteX9807" y="connsiteY9807"/>
              </a:cxn>
              <a:cxn ang="0">
                <a:pos x="connsiteX9808" y="connsiteY9808"/>
              </a:cxn>
              <a:cxn ang="0">
                <a:pos x="connsiteX9809" y="connsiteY9809"/>
              </a:cxn>
              <a:cxn ang="0">
                <a:pos x="connsiteX9810" y="connsiteY9810"/>
              </a:cxn>
              <a:cxn ang="0">
                <a:pos x="connsiteX9811" y="connsiteY9811"/>
              </a:cxn>
              <a:cxn ang="0">
                <a:pos x="connsiteX9812" y="connsiteY9812"/>
              </a:cxn>
              <a:cxn ang="0">
                <a:pos x="connsiteX9813" y="connsiteY9813"/>
              </a:cxn>
              <a:cxn ang="0">
                <a:pos x="connsiteX9814" y="connsiteY9814"/>
              </a:cxn>
              <a:cxn ang="0">
                <a:pos x="connsiteX9815" y="connsiteY9815"/>
              </a:cxn>
              <a:cxn ang="0">
                <a:pos x="connsiteX9816" y="connsiteY9816"/>
              </a:cxn>
              <a:cxn ang="0">
                <a:pos x="connsiteX9817" y="connsiteY9817"/>
              </a:cxn>
              <a:cxn ang="0">
                <a:pos x="connsiteX9818" y="connsiteY9818"/>
              </a:cxn>
              <a:cxn ang="0">
                <a:pos x="connsiteX9819" y="connsiteY9819"/>
              </a:cxn>
              <a:cxn ang="0">
                <a:pos x="connsiteX9820" y="connsiteY9820"/>
              </a:cxn>
              <a:cxn ang="0">
                <a:pos x="connsiteX9821" y="connsiteY9821"/>
              </a:cxn>
              <a:cxn ang="0">
                <a:pos x="connsiteX9822" y="connsiteY9822"/>
              </a:cxn>
              <a:cxn ang="0">
                <a:pos x="connsiteX9823" y="connsiteY9823"/>
              </a:cxn>
              <a:cxn ang="0">
                <a:pos x="connsiteX9824" y="connsiteY9824"/>
              </a:cxn>
              <a:cxn ang="0">
                <a:pos x="connsiteX9825" y="connsiteY9825"/>
              </a:cxn>
              <a:cxn ang="0">
                <a:pos x="connsiteX9826" y="connsiteY9826"/>
              </a:cxn>
              <a:cxn ang="0">
                <a:pos x="connsiteX9827" y="connsiteY9827"/>
              </a:cxn>
              <a:cxn ang="0">
                <a:pos x="connsiteX9828" y="connsiteY9828"/>
              </a:cxn>
              <a:cxn ang="0">
                <a:pos x="connsiteX9829" y="connsiteY9829"/>
              </a:cxn>
              <a:cxn ang="0">
                <a:pos x="connsiteX9830" y="connsiteY9830"/>
              </a:cxn>
              <a:cxn ang="0">
                <a:pos x="connsiteX9831" y="connsiteY9831"/>
              </a:cxn>
              <a:cxn ang="0">
                <a:pos x="connsiteX9832" y="connsiteY9832"/>
              </a:cxn>
              <a:cxn ang="0">
                <a:pos x="connsiteX9833" y="connsiteY9833"/>
              </a:cxn>
              <a:cxn ang="0">
                <a:pos x="connsiteX9834" y="connsiteY9834"/>
              </a:cxn>
              <a:cxn ang="0">
                <a:pos x="connsiteX9835" y="connsiteY9835"/>
              </a:cxn>
              <a:cxn ang="0">
                <a:pos x="connsiteX9836" y="connsiteY9836"/>
              </a:cxn>
              <a:cxn ang="0">
                <a:pos x="connsiteX9837" y="connsiteY9837"/>
              </a:cxn>
              <a:cxn ang="0">
                <a:pos x="connsiteX9838" y="connsiteY9838"/>
              </a:cxn>
              <a:cxn ang="0">
                <a:pos x="connsiteX9839" y="connsiteY9839"/>
              </a:cxn>
              <a:cxn ang="0">
                <a:pos x="connsiteX9840" y="connsiteY9840"/>
              </a:cxn>
              <a:cxn ang="0">
                <a:pos x="connsiteX9841" y="connsiteY9841"/>
              </a:cxn>
              <a:cxn ang="0">
                <a:pos x="connsiteX9842" y="connsiteY9842"/>
              </a:cxn>
              <a:cxn ang="0">
                <a:pos x="connsiteX9843" y="connsiteY9843"/>
              </a:cxn>
              <a:cxn ang="0">
                <a:pos x="connsiteX9844" y="connsiteY9844"/>
              </a:cxn>
              <a:cxn ang="0">
                <a:pos x="connsiteX9845" y="connsiteY9845"/>
              </a:cxn>
              <a:cxn ang="0">
                <a:pos x="connsiteX9846" y="connsiteY9846"/>
              </a:cxn>
              <a:cxn ang="0">
                <a:pos x="connsiteX9847" y="connsiteY9847"/>
              </a:cxn>
              <a:cxn ang="0">
                <a:pos x="connsiteX9848" y="connsiteY9848"/>
              </a:cxn>
              <a:cxn ang="0">
                <a:pos x="connsiteX9849" y="connsiteY9849"/>
              </a:cxn>
              <a:cxn ang="0">
                <a:pos x="connsiteX9850" y="connsiteY9850"/>
              </a:cxn>
              <a:cxn ang="0">
                <a:pos x="connsiteX9851" y="connsiteY9851"/>
              </a:cxn>
              <a:cxn ang="0">
                <a:pos x="connsiteX9852" y="connsiteY9852"/>
              </a:cxn>
              <a:cxn ang="0">
                <a:pos x="connsiteX9853" y="connsiteY9853"/>
              </a:cxn>
              <a:cxn ang="0">
                <a:pos x="connsiteX9854" y="connsiteY9854"/>
              </a:cxn>
              <a:cxn ang="0">
                <a:pos x="connsiteX9855" y="connsiteY9855"/>
              </a:cxn>
              <a:cxn ang="0">
                <a:pos x="connsiteX9856" y="connsiteY9856"/>
              </a:cxn>
              <a:cxn ang="0">
                <a:pos x="connsiteX9857" y="connsiteY9857"/>
              </a:cxn>
              <a:cxn ang="0">
                <a:pos x="connsiteX9858" y="connsiteY9858"/>
              </a:cxn>
              <a:cxn ang="0">
                <a:pos x="connsiteX9859" y="connsiteY9859"/>
              </a:cxn>
              <a:cxn ang="0">
                <a:pos x="connsiteX9860" y="connsiteY9860"/>
              </a:cxn>
              <a:cxn ang="0">
                <a:pos x="connsiteX9861" y="connsiteY9861"/>
              </a:cxn>
              <a:cxn ang="0">
                <a:pos x="connsiteX9862" y="connsiteY9862"/>
              </a:cxn>
              <a:cxn ang="0">
                <a:pos x="connsiteX9863" y="connsiteY9863"/>
              </a:cxn>
              <a:cxn ang="0">
                <a:pos x="connsiteX9864" y="connsiteY9864"/>
              </a:cxn>
              <a:cxn ang="0">
                <a:pos x="connsiteX9865" y="connsiteY9865"/>
              </a:cxn>
              <a:cxn ang="0">
                <a:pos x="connsiteX9866" y="connsiteY9866"/>
              </a:cxn>
              <a:cxn ang="0">
                <a:pos x="connsiteX9867" y="connsiteY9867"/>
              </a:cxn>
              <a:cxn ang="0">
                <a:pos x="connsiteX9868" y="connsiteY9868"/>
              </a:cxn>
              <a:cxn ang="0">
                <a:pos x="connsiteX9869" y="connsiteY9869"/>
              </a:cxn>
              <a:cxn ang="0">
                <a:pos x="connsiteX9870" y="connsiteY9870"/>
              </a:cxn>
              <a:cxn ang="0">
                <a:pos x="connsiteX9871" y="connsiteY9871"/>
              </a:cxn>
              <a:cxn ang="0">
                <a:pos x="connsiteX9872" y="connsiteY9872"/>
              </a:cxn>
              <a:cxn ang="0">
                <a:pos x="connsiteX9873" y="connsiteY9873"/>
              </a:cxn>
              <a:cxn ang="0">
                <a:pos x="connsiteX9874" y="connsiteY9874"/>
              </a:cxn>
              <a:cxn ang="0">
                <a:pos x="connsiteX9875" y="connsiteY9875"/>
              </a:cxn>
              <a:cxn ang="0">
                <a:pos x="connsiteX9876" y="connsiteY9876"/>
              </a:cxn>
              <a:cxn ang="0">
                <a:pos x="connsiteX9877" y="connsiteY9877"/>
              </a:cxn>
              <a:cxn ang="0">
                <a:pos x="connsiteX9878" y="connsiteY9878"/>
              </a:cxn>
              <a:cxn ang="0">
                <a:pos x="connsiteX9879" y="connsiteY9879"/>
              </a:cxn>
              <a:cxn ang="0">
                <a:pos x="connsiteX9880" y="connsiteY9880"/>
              </a:cxn>
              <a:cxn ang="0">
                <a:pos x="connsiteX9881" y="connsiteY9881"/>
              </a:cxn>
              <a:cxn ang="0">
                <a:pos x="connsiteX9882" y="connsiteY9882"/>
              </a:cxn>
              <a:cxn ang="0">
                <a:pos x="connsiteX9883" y="connsiteY9883"/>
              </a:cxn>
              <a:cxn ang="0">
                <a:pos x="connsiteX9884" y="connsiteY9884"/>
              </a:cxn>
              <a:cxn ang="0">
                <a:pos x="connsiteX9885" y="connsiteY9885"/>
              </a:cxn>
              <a:cxn ang="0">
                <a:pos x="connsiteX9886" y="connsiteY9886"/>
              </a:cxn>
              <a:cxn ang="0">
                <a:pos x="connsiteX9887" y="connsiteY9887"/>
              </a:cxn>
              <a:cxn ang="0">
                <a:pos x="connsiteX9888" y="connsiteY9888"/>
              </a:cxn>
              <a:cxn ang="0">
                <a:pos x="connsiteX9889" y="connsiteY9889"/>
              </a:cxn>
              <a:cxn ang="0">
                <a:pos x="connsiteX9890" y="connsiteY9890"/>
              </a:cxn>
              <a:cxn ang="0">
                <a:pos x="connsiteX9891" y="connsiteY9891"/>
              </a:cxn>
              <a:cxn ang="0">
                <a:pos x="connsiteX9892" y="connsiteY9892"/>
              </a:cxn>
              <a:cxn ang="0">
                <a:pos x="connsiteX9893" y="connsiteY9893"/>
              </a:cxn>
              <a:cxn ang="0">
                <a:pos x="connsiteX9894" y="connsiteY9894"/>
              </a:cxn>
              <a:cxn ang="0">
                <a:pos x="connsiteX9895" y="connsiteY9895"/>
              </a:cxn>
              <a:cxn ang="0">
                <a:pos x="connsiteX9896" y="connsiteY9896"/>
              </a:cxn>
              <a:cxn ang="0">
                <a:pos x="connsiteX9897" y="connsiteY9897"/>
              </a:cxn>
              <a:cxn ang="0">
                <a:pos x="connsiteX9898" y="connsiteY9898"/>
              </a:cxn>
              <a:cxn ang="0">
                <a:pos x="connsiteX9899" y="connsiteY9899"/>
              </a:cxn>
              <a:cxn ang="0">
                <a:pos x="connsiteX9900" y="connsiteY9900"/>
              </a:cxn>
              <a:cxn ang="0">
                <a:pos x="connsiteX9901" y="connsiteY9901"/>
              </a:cxn>
              <a:cxn ang="0">
                <a:pos x="connsiteX9902" y="connsiteY9902"/>
              </a:cxn>
              <a:cxn ang="0">
                <a:pos x="connsiteX9903" y="connsiteY9903"/>
              </a:cxn>
              <a:cxn ang="0">
                <a:pos x="connsiteX9904" y="connsiteY9904"/>
              </a:cxn>
              <a:cxn ang="0">
                <a:pos x="connsiteX9905" y="connsiteY9905"/>
              </a:cxn>
              <a:cxn ang="0">
                <a:pos x="connsiteX9906" y="connsiteY9906"/>
              </a:cxn>
              <a:cxn ang="0">
                <a:pos x="connsiteX9907" y="connsiteY9907"/>
              </a:cxn>
              <a:cxn ang="0">
                <a:pos x="connsiteX9908" y="connsiteY9908"/>
              </a:cxn>
              <a:cxn ang="0">
                <a:pos x="connsiteX9909" y="connsiteY9909"/>
              </a:cxn>
              <a:cxn ang="0">
                <a:pos x="connsiteX9910" y="connsiteY9910"/>
              </a:cxn>
              <a:cxn ang="0">
                <a:pos x="connsiteX9911" y="connsiteY9911"/>
              </a:cxn>
              <a:cxn ang="0">
                <a:pos x="connsiteX9912" y="connsiteY9912"/>
              </a:cxn>
              <a:cxn ang="0">
                <a:pos x="connsiteX9913" y="connsiteY9913"/>
              </a:cxn>
              <a:cxn ang="0">
                <a:pos x="connsiteX9914" y="connsiteY9914"/>
              </a:cxn>
              <a:cxn ang="0">
                <a:pos x="connsiteX9915" y="connsiteY9915"/>
              </a:cxn>
              <a:cxn ang="0">
                <a:pos x="connsiteX9916" y="connsiteY9916"/>
              </a:cxn>
              <a:cxn ang="0">
                <a:pos x="connsiteX9917" y="connsiteY9917"/>
              </a:cxn>
              <a:cxn ang="0">
                <a:pos x="connsiteX9918" y="connsiteY9918"/>
              </a:cxn>
              <a:cxn ang="0">
                <a:pos x="connsiteX9919" y="connsiteY9919"/>
              </a:cxn>
              <a:cxn ang="0">
                <a:pos x="connsiteX9920" y="connsiteY9920"/>
              </a:cxn>
              <a:cxn ang="0">
                <a:pos x="connsiteX9921" y="connsiteY9921"/>
              </a:cxn>
              <a:cxn ang="0">
                <a:pos x="connsiteX9922" y="connsiteY9922"/>
              </a:cxn>
              <a:cxn ang="0">
                <a:pos x="connsiteX9923" y="connsiteY9923"/>
              </a:cxn>
              <a:cxn ang="0">
                <a:pos x="connsiteX9924" y="connsiteY9924"/>
              </a:cxn>
              <a:cxn ang="0">
                <a:pos x="connsiteX9925" y="connsiteY9925"/>
              </a:cxn>
              <a:cxn ang="0">
                <a:pos x="connsiteX9926" y="connsiteY9926"/>
              </a:cxn>
              <a:cxn ang="0">
                <a:pos x="connsiteX9927" y="connsiteY9927"/>
              </a:cxn>
              <a:cxn ang="0">
                <a:pos x="connsiteX9928" y="connsiteY9928"/>
              </a:cxn>
              <a:cxn ang="0">
                <a:pos x="connsiteX9929" y="connsiteY9929"/>
              </a:cxn>
              <a:cxn ang="0">
                <a:pos x="connsiteX9930" y="connsiteY9930"/>
              </a:cxn>
              <a:cxn ang="0">
                <a:pos x="connsiteX9931" y="connsiteY9931"/>
              </a:cxn>
              <a:cxn ang="0">
                <a:pos x="connsiteX9932" y="connsiteY9932"/>
              </a:cxn>
              <a:cxn ang="0">
                <a:pos x="connsiteX9933" y="connsiteY9933"/>
              </a:cxn>
              <a:cxn ang="0">
                <a:pos x="connsiteX9934" y="connsiteY9934"/>
              </a:cxn>
              <a:cxn ang="0">
                <a:pos x="connsiteX9935" y="connsiteY9935"/>
              </a:cxn>
              <a:cxn ang="0">
                <a:pos x="connsiteX9936" y="connsiteY9936"/>
              </a:cxn>
              <a:cxn ang="0">
                <a:pos x="connsiteX9937" y="connsiteY9937"/>
              </a:cxn>
              <a:cxn ang="0">
                <a:pos x="connsiteX9938" y="connsiteY9938"/>
              </a:cxn>
              <a:cxn ang="0">
                <a:pos x="connsiteX9939" y="connsiteY9939"/>
              </a:cxn>
              <a:cxn ang="0">
                <a:pos x="connsiteX9940" y="connsiteY9940"/>
              </a:cxn>
              <a:cxn ang="0">
                <a:pos x="connsiteX9941" y="connsiteY9941"/>
              </a:cxn>
              <a:cxn ang="0">
                <a:pos x="connsiteX9942" y="connsiteY9942"/>
              </a:cxn>
              <a:cxn ang="0">
                <a:pos x="connsiteX9943" y="connsiteY9943"/>
              </a:cxn>
              <a:cxn ang="0">
                <a:pos x="connsiteX9944" y="connsiteY9944"/>
              </a:cxn>
              <a:cxn ang="0">
                <a:pos x="connsiteX9945" y="connsiteY9945"/>
              </a:cxn>
              <a:cxn ang="0">
                <a:pos x="connsiteX9946" y="connsiteY9946"/>
              </a:cxn>
              <a:cxn ang="0">
                <a:pos x="connsiteX9947" y="connsiteY9947"/>
              </a:cxn>
              <a:cxn ang="0">
                <a:pos x="connsiteX9948" y="connsiteY9948"/>
              </a:cxn>
              <a:cxn ang="0">
                <a:pos x="connsiteX9949" y="connsiteY9949"/>
              </a:cxn>
              <a:cxn ang="0">
                <a:pos x="connsiteX9950" y="connsiteY9950"/>
              </a:cxn>
              <a:cxn ang="0">
                <a:pos x="connsiteX9951" y="connsiteY9951"/>
              </a:cxn>
              <a:cxn ang="0">
                <a:pos x="connsiteX9952" y="connsiteY9952"/>
              </a:cxn>
              <a:cxn ang="0">
                <a:pos x="connsiteX9953" y="connsiteY9953"/>
              </a:cxn>
              <a:cxn ang="0">
                <a:pos x="connsiteX9954" y="connsiteY9954"/>
              </a:cxn>
              <a:cxn ang="0">
                <a:pos x="connsiteX9955" y="connsiteY9955"/>
              </a:cxn>
              <a:cxn ang="0">
                <a:pos x="connsiteX9956" y="connsiteY9956"/>
              </a:cxn>
              <a:cxn ang="0">
                <a:pos x="connsiteX9957" y="connsiteY9957"/>
              </a:cxn>
              <a:cxn ang="0">
                <a:pos x="connsiteX9958" y="connsiteY9958"/>
              </a:cxn>
              <a:cxn ang="0">
                <a:pos x="connsiteX9959" y="connsiteY9959"/>
              </a:cxn>
              <a:cxn ang="0">
                <a:pos x="connsiteX9960" y="connsiteY9960"/>
              </a:cxn>
              <a:cxn ang="0">
                <a:pos x="connsiteX9961" y="connsiteY9961"/>
              </a:cxn>
              <a:cxn ang="0">
                <a:pos x="connsiteX9962" y="connsiteY9962"/>
              </a:cxn>
              <a:cxn ang="0">
                <a:pos x="connsiteX9963" y="connsiteY9963"/>
              </a:cxn>
              <a:cxn ang="0">
                <a:pos x="connsiteX9964" y="connsiteY9964"/>
              </a:cxn>
              <a:cxn ang="0">
                <a:pos x="connsiteX9965" y="connsiteY9965"/>
              </a:cxn>
              <a:cxn ang="0">
                <a:pos x="connsiteX9966" y="connsiteY9966"/>
              </a:cxn>
              <a:cxn ang="0">
                <a:pos x="connsiteX9967" y="connsiteY9967"/>
              </a:cxn>
              <a:cxn ang="0">
                <a:pos x="connsiteX9968" y="connsiteY9968"/>
              </a:cxn>
              <a:cxn ang="0">
                <a:pos x="connsiteX9969" y="connsiteY9969"/>
              </a:cxn>
              <a:cxn ang="0">
                <a:pos x="connsiteX9970" y="connsiteY9970"/>
              </a:cxn>
              <a:cxn ang="0">
                <a:pos x="connsiteX9971" y="connsiteY9971"/>
              </a:cxn>
              <a:cxn ang="0">
                <a:pos x="connsiteX9972" y="connsiteY9972"/>
              </a:cxn>
              <a:cxn ang="0">
                <a:pos x="connsiteX9973" y="connsiteY9973"/>
              </a:cxn>
              <a:cxn ang="0">
                <a:pos x="connsiteX9974" y="connsiteY9974"/>
              </a:cxn>
              <a:cxn ang="0">
                <a:pos x="connsiteX9975" y="connsiteY9975"/>
              </a:cxn>
              <a:cxn ang="0">
                <a:pos x="connsiteX9976" y="connsiteY9976"/>
              </a:cxn>
              <a:cxn ang="0">
                <a:pos x="connsiteX9977" y="connsiteY9977"/>
              </a:cxn>
              <a:cxn ang="0">
                <a:pos x="connsiteX9978" y="connsiteY9978"/>
              </a:cxn>
              <a:cxn ang="0">
                <a:pos x="connsiteX9979" y="connsiteY9979"/>
              </a:cxn>
              <a:cxn ang="0">
                <a:pos x="connsiteX9980" y="connsiteY9980"/>
              </a:cxn>
              <a:cxn ang="0">
                <a:pos x="connsiteX9981" y="connsiteY9981"/>
              </a:cxn>
              <a:cxn ang="0">
                <a:pos x="connsiteX9982" y="connsiteY9982"/>
              </a:cxn>
              <a:cxn ang="0">
                <a:pos x="connsiteX9983" y="connsiteY9983"/>
              </a:cxn>
              <a:cxn ang="0">
                <a:pos x="connsiteX9984" y="connsiteY9984"/>
              </a:cxn>
              <a:cxn ang="0">
                <a:pos x="connsiteX9985" y="connsiteY9985"/>
              </a:cxn>
              <a:cxn ang="0">
                <a:pos x="connsiteX9986" y="connsiteY9986"/>
              </a:cxn>
              <a:cxn ang="0">
                <a:pos x="connsiteX9987" y="connsiteY9987"/>
              </a:cxn>
              <a:cxn ang="0">
                <a:pos x="connsiteX9988" y="connsiteY9988"/>
              </a:cxn>
              <a:cxn ang="0">
                <a:pos x="connsiteX9989" y="connsiteY9989"/>
              </a:cxn>
              <a:cxn ang="0">
                <a:pos x="connsiteX9990" y="connsiteY9990"/>
              </a:cxn>
              <a:cxn ang="0">
                <a:pos x="connsiteX9991" y="connsiteY9991"/>
              </a:cxn>
              <a:cxn ang="0">
                <a:pos x="connsiteX9992" y="connsiteY9992"/>
              </a:cxn>
              <a:cxn ang="0">
                <a:pos x="connsiteX9993" y="connsiteY9993"/>
              </a:cxn>
              <a:cxn ang="0">
                <a:pos x="connsiteX9994" y="connsiteY9994"/>
              </a:cxn>
              <a:cxn ang="0">
                <a:pos x="connsiteX9995" y="connsiteY9995"/>
              </a:cxn>
              <a:cxn ang="0">
                <a:pos x="connsiteX9996" y="connsiteY9996"/>
              </a:cxn>
              <a:cxn ang="0">
                <a:pos x="connsiteX9997" y="connsiteY9997"/>
              </a:cxn>
              <a:cxn ang="0">
                <a:pos x="connsiteX9998" y="connsiteY9998"/>
              </a:cxn>
              <a:cxn ang="0">
                <a:pos x="connsiteX9999" y="connsiteY9999"/>
              </a:cxn>
              <a:cxn ang="0">
                <a:pos x="connsiteX10000" y="connsiteY10000"/>
              </a:cxn>
              <a:cxn ang="0">
                <a:pos x="connsiteX10001" y="connsiteY10001"/>
              </a:cxn>
              <a:cxn ang="0">
                <a:pos x="connsiteX10002" y="connsiteY10002"/>
              </a:cxn>
              <a:cxn ang="0">
                <a:pos x="connsiteX10003" y="connsiteY10003"/>
              </a:cxn>
              <a:cxn ang="0">
                <a:pos x="connsiteX10004" y="connsiteY10004"/>
              </a:cxn>
              <a:cxn ang="0">
                <a:pos x="connsiteX10005" y="connsiteY10005"/>
              </a:cxn>
              <a:cxn ang="0">
                <a:pos x="connsiteX10006" y="connsiteY10006"/>
              </a:cxn>
              <a:cxn ang="0">
                <a:pos x="connsiteX10007" y="connsiteY10007"/>
              </a:cxn>
              <a:cxn ang="0">
                <a:pos x="connsiteX10008" y="connsiteY10008"/>
              </a:cxn>
              <a:cxn ang="0">
                <a:pos x="connsiteX10009" y="connsiteY10009"/>
              </a:cxn>
              <a:cxn ang="0">
                <a:pos x="connsiteX10010" y="connsiteY10010"/>
              </a:cxn>
              <a:cxn ang="0">
                <a:pos x="connsiteX10011" y="connsiteY10011"/>
              </a:cxn>
              <a:cxn ang="0">
                <a:pos x="connsiteX10012" y="connsiteY10012"/>
              </a:cxn>
              <a:cxn ang="0">
                <a:pos x="connsiteX10013" y="connsiteY10013"/>
              </a:cxn>
              <a:cxn ang="0">
                <a:pos x="connsiteX10014" y="connsiteY10014"/>
              </a:cxn>
              <a:cxn ang="0">
                <a:pos x="connsiteX10015" y="connsiteY10015"/>
              </a:cxn>
              <a:cxn ang="0">
                <a:pos x="connsiteX10016" y="connsiteY10016"/>
              </a:cxn>
              <a:cxn ang="0">
                <a:pos x="connsiteX10017" y="connsiteY10017"/>
              </a:cxn>
              <a:cxn ang="0">
                <a:pos x="connsiteX10018" y="connsiteY10018"/>
              </a:cxn>
              <a:cxn ang="0">
                <a:pos x="connsiteX10019" y="connsiteY10019"/>
              </a:cxn>
              <a:cxn ang="0">
                <a:pos x="connsiteX10020" y="connsiteY10020"/>
              </a:cxn>
              <a:cxn ang="0">
                <a:pos x="connsiteX10021" y="connsiteY10021"/>
              </a:cxn>
              <a:cxn ang="0">
                <a:pos x="connsiteX10022" y="connsiteY10022"/>
              </a:cxn>
              <a:cxn ang="0">
                <a:pos x="connsiteX10023" y="connsiteY10023"/>
              </a:cxn>
              <a:cxn ang="0">
                <a:pos x="connsiteX10024" y="connsiteY10024"/>
              </a:cxn>
              <a:cxn ang="0">
                <a:pos x="connsiteX10025" y="connsiteY10025"/>
              </a:cxn>
              <a:cxn ang="0">
                <a:pos x="connsiteX10026" y="connsiteY10026"/>
              </a:cxn>
              <a:cxn ang="0">
                <a:pos x="connsiteX10027" y="connsiteY10027"/>
              </a:cxn>
              <a:cxn ang="0">
                <a:pos x="connsiteX10028" y="connsiteY10028"/>
              </a:cxn>
              <a:cxn ang="0">
                <a:pos x="connsiteX10029" y="connsiteY10029"/>
              </a:cxn>
              <a:cxn ang="0">
                <a:pos x="connsiteX10030" y="connsiteY10030"/>
              </a:cxn>
              <a:cxn ang="0">
                <a:pos x="connsiteX10031" y="connsiteY10031"/>
              </a:cxn>
              <a:cxn ang="0">
                <a:pos x="connsiteX10032" y="connsiteY10032"/>
              </a:cxn>
              <a:cxn ang="0">
                <a:pos x="connsiteX10033" y="connsiteY10033"/>
              </a:cxn>
              <a:cxn ang="0">
                <a:pos x="connsiteX10034" y="connsiteY10034"/>
              </a:cxn>
              <a:cxn ang="0">
                <a:pos x="connsiteX10035" y="connsiteY10035"/>
              </a:cxn>
              <a:cxn ang="0">
                <a:pos x="connsiteX10036" y="connsiteY10036"/>
              </a:cxn>
              <a:cxn ang="0">
                <a:pos x="connsiteX10037" y="connsiteY10037"/>
              </a:cxn>
              <a:cxn ang="0">
                <a:pos x="connsiteX10038" y="connsiteY10038"/>
              </a:cxn>
              <a:cxn ang="0">
                <a:pos x="connsiteX10039" y="connsiteY10039"/>
              </a:cxn>
              <a:cxn ang="0">
                <a:pos x="connsiteX10040" y="connsiteY10040"/>
              </a:cxn>
              <a:cxn ang="0">
                <a:pos x="connsiteX10041" y="connsiteY10041"/>
              </a:cxn>
              <a:cxn ang="0">
                <a:pos x="connsiteX10042" y="connsiteY10042"/>
              </a:cxn>
              <a:cxn ang="0">
                <a:pos x="connsiteX10043" y="connsiteY10043"/>
              </a:cxn>
              <a:cxn ang="0">
                <a:pos x="connsiteX10044" y="connsiteY10044"/>
              </a:cxn>
              <a:cxn ang="0">
                <a:pos x="connsiteX10045" y="connsiteY10045"/>
              </a:cxn>
              <a:cxn ang="0">
                <a:pos x="connsiteX10046" y="connsiteY10046"/>
              </a:cxn>
              <a:cxn ang="0">
                <a:pos x="connsiteX10047" y="connsiteY10047"/>
              </a:cxn>
              <a:cxn ang="0">
                <a:pos x="connsiteX10048" y="connsiteY10048"/>
              </a:cxn>
              <a:cxn ang="0">
                <a:pos x="connsiteX10049" y="connsiteY10049"/>
              </a:cxn>
              <a:cxn ang="0">
                <a:pos x="connsiteX10050" y="connsiteY10050"/>
              </a:cxn>
              <a:cxn ang="0">
                <a:pos x="connsiteX10051" y="connsiteY10051"/>
              </a:cxn>
              <a:cxn ang="0">
                <a:pos x="connsiteX10052" y="connsiteY10052"/>
              </a:cxn>
              <a:cxn ang="0">
                <a:pos x="connsiteX10053" y="connsiteY10053"/>
              </a:cxn>
              <a:cxn ang="0">
                <a:pos x="connsiteX10054" y="connsiteY10054"/>
              </a:cxn>
              <a:cxn ang="0">
                <a:pos x="connsiteX10055" y="connsiteY10055"/>
              </a:cxn>
              <a:cxn ang="0">
                <a:pos x="connsiteX10056" y="connsiteY10056"/>
              </a:cxn>
              <a:cxn ang="0">
                <a:pos x="connsiteX10057" y="connsiteY10057"/>
              </a:cxn>
              <a:cxn ang="0">
                <a:pos x="connsiteX10058" y="connsiteY10058"/>
              </a:cxn>
              <a:cxn ang="0">
                <a:pos x="connsiteX10059" y="connsiteY10059"/>
              </a:cxn>
              <a:cxn ang="0">
                <a:pos x="connsiteX10060" y="connsiteY10060"/>
              </a:cxn>
              <a:cxn ang="0">
                <a:pos x="connsiteX10061" y="connsiteY10061"/>
              </a:cxn>
              <a:cxn ang="0">
                <a:pos x="connsiteX10062" y="connsiteY10062"/>
              </a:cxn>
              <a:cxn ang="0">
                <a:pos x="connsiteX10063" y="connsiteY10063"/>
              </a:cxn>
              <a:cxn ang="0">
                <a:pos x="connsiteX10064" y="connsiteY10064"/>
              </a:cxn>
              <a:cxn ang="0">
                <a:pos x="connsiteX10065" y="connsiteY10065"/>
              </a:cxn>
              <a:cxn ang="0">
                <a:pos x="connsiteX10066" y="connsiteY10066"/>
              </a:cxn>
              <a:cxn ang="0">
                <a:pos x="connsiteX10067" y="connsiteY10067"/>
              </a:cxn>
              <a:cxn ang="0">
                <a:pos x="connsiteX10068" y="connsiteY10068"/>
              </a:cxn>
              <a:cxn ang="0">
                <a:pos x="connsiteX10069" y="connsiteY10069"/>
              </a:cxn>
              <a:cxn ang="0">
                <a:pos x="connsiteX10070" y="connsiteY10070"/>
              </a:cxn>
              <a:cxn ang="0">
                <a:pos x="connsiteX10071" y="connsiteY10071"/>
              </a:cxn>
              <a:cxn ang="0">
                <a:pos x="connsiteX10072" y="connsiteY10072"/>
              </a:cxn>
              <a:cxn ang="0">
                <a:pos x="connsiteX10073" y="connsiteY10073"/>
              </a:cxn>
              <a:cxn ang="0">
                <a:pos x="connsiteX10074" y="connsiteY10074"/>
              </a:cxn>
              <a:cxn ang="0">
                <a:pos x="connsiteX10075" y="connsiteY10075"/>
              </a:cxn>
              <a:cxn ang="0">
                <a:pos x="connsiteX10076" y="connsiteY10076"/>
              </a:cxn>
              <a:cxn ang="0">
                <a:pos x="connsiteX10077" y="connsiteY10077"/>
              </a:cxn>
              <a:cxn ang="0">
                <a:pos x="connsiteX10078" y="connsiteY10078"/>
              </a:cxn>
            </a:cxnLst>
            <a:rect l="l" t="t" r="r" b="b"/>
            <a:pathLst>
              <a:path w="9706874" h="3735869">
                <a:moveTo>
                  <a:pt x="2586625" y="3686423"/>
                </a:moveTo>
                <a:cubicBezTo>
                  <a:pt x="2586626" y="3693510"/>
                  <a:pt x="2586625" y="3698510"/>
                  <a:pt x="2581214" y="3698510"/>
                </a:cubicBezTo>
                <a:cubicBezTo>
                  <a:pt x="2581214" y="3691425"/>
                  <a:pt x="2581214" y="3686423"/>
                  <a:pt x="2586625" y="3686423"/>
                </a:cubicBezTo>
                <a:close/>
                <a:moveTo>
                  <a:pt x="2665216" y="3660499"/>
                </a:moveTo>
                <a:cubicBezTo>
                  <a:pt x="2682033" y="3660570"/>
                  <a:pt x="2698835" y="3663743"/>
                  <a:pt x="2715574" y="3673712"/>
                </a:cubicBezTo>
                <a:cubicBezTo>
                  <a:pt x="2689498" y="3676128"/>
                  <a:pt x="2665632" y="3678545"/>
                  <a:pt x="2641764" y="3680960"/>
                </a:cubicBezTo>
                <a:cubicBezTo>
                  <a:pt x="2631159" y="3683377"/>
                  <a:pt x="2620550" y="3687808"/>
                  <a:pt x="2610384" y="3685794"/>
                </a:cubicBezTo>
                <a:cubicBezTo>
                  <a:pt x="2599778" y="3680962"/>
                  <a:pt x="2589169" y="3673711"/>
                  <a:pt x="2581214" y="3668878"/>
                </a:cubicBezTo>
                <a:cubicBezTo>
                  <a:pt x="2609115" y="3668876"/>
                  <a:pt x="2637187" y="3660381"/>
                  <a:pt x="2665216" y="3660499"/>
                </a:cubicBezTo>
                <a:close/>
                <a:moveTo>
                  <a:pt x="2873814" y="3645342"/>
                </a:moveTo>
                <a:cubicBezTo>
                  <a:pt x="2812638" y="3670299"/>
                  <a:pt x="2812638" y="3670299"/>
                  <a:pt x="2764856" y="3675292"/>
                </a:cubicBezTo>
                <a:cubicBezTo>
                  <a:pt x="2796562" y="3657822"/>
                  <a:pt x="2796562" y="3657822"/>
                  <a:pt x="2873814" y="3645342"/>
                </a:cubicBezTo>
                <a:close/>
                <a:moveTo>
                  <a:pt x="2284255" y="3593545"/>
                </a:moveTo>
                <a:cubicBezTo>
                  <a:pt x="2286722" y="3593545"/>
                  <a:pt x="2291659" y="3596116"/>
                  <a:pt x="2291660" y="3603832"/>
                </a:cubicBezTo>
                <a:cubicBezTo>
                  <a:pt x="2286722" y="3603832"/>
                  <a:pt x="2284255" y="3601260"/>
                  <a:pt x="2284255" y="3593545"/>
                </a:cubicBezTo>
                <a:close/>
                <a:moveTo>
                  <a:pt x="3130355" y="3580524"/>
                </a:moveTo>
                <a:cubicBezTo>
                  <a:pt x="3132553" y="3580042"/>
                  <a:pt x="3134406" y="3583898"/>
                  <a:pt x="3130702" y="3587758"/>
                </a:cubicBezTo>
                <a:cubicBezTo>
                  <a:pt x="3130702" y="3587758"/>
                  <a:pt x="3128234" y="3585184"/>
                  <a:pt x="3128235" y="3582612"/>
                </a:cubicBezTo>
                <a:cubicBezTo>
                  <a:pt x="3128851" y="3581328"/>
                  <a:pt x="3129624" y="3580683"/>
                  <a:pt x="3130355" y="3580524"/>
                </a:cubicBezTo>
                <a:close/>
                <a:moveTo>
                  <a:pt x="2029852" y="3578615"/>
                </a:moveTo>
                <a:cubicBezTo>
                  <a:pt x="2016009" y="3578615"/>
                  <a:pt x="2000834" y="3581653"/>
                  <a:pt x="1995520" y="3581653"/>
                </a:cubicBezTo>
                <a:cubicBezTo>
                  <a:pt x="1995519" y="3605952"/>
                  <a:pt x="2048234" y="3593802"/>
                  <a:pt x="2056209" y="3593803"/>
                </a:cubicBezTo>
                <a:cubicBezTo>
                  <a:pt x="2056210" y="3581653"/>
                  <a:pt x="2043697" y="3578615"/>
                  <a:pt x="2029852" y="3578615"/>
                </a:cubicBezTo>
                <a:close/>
                <a:moveTo>
                  <a:pt x="3116469" y="3577786"/>
                </a:moveTo>
                <a:cubicBezTo>
                  <a:pt x="3121386" y="3578626"/>
                  <a:pt x="3125911" y="3581533"/>
                  <a:pt x="3129752" y="3587650"/>
                </a:cubicBezTo>
                <a:cubicBezTo>
                  <a:pt x="3117025" y="3594993"/>
                  <a:pt x="3103857" y="3599886"/>
                  <a:pt x="3090693" y="3607229"/>
                </a:cubicBezTo>
                <a:cubicBezTo>
                  <a:pt x="3085427" y="3609675"/>
                  <a:pt x="3080159" y="3611714"/>
                  <a:pt x="3074894" y="3614570"/>
                </a:cubicBezTo>
                <a:cubicBezTo>
                  <a:pt x="3072259" y="3607228"/>
                  <a:pt x="3069627" y="3602333"/>
                  <a:pt x="3069626" y="3594992"/>
                </a:cubicBezTo>
                <a:cubicBezTo>
                  <a:pt x="3083453" y="3591322"/>
                  <a:pt x="3101720" y="3575261"/>
                  <a:pt x="3116469" y="3577786"/>
                </a:cubicBezTo>
                <a:close/>
                <a:moveTo>
                  <a:pt x="3185931" y="3567904"/>
                </a:moveTo>
                <a:cubicBezTo>
                  <a:pt x="3192084" y="3567942"/>
                  <a:pt x="3198132" y="3568711"/>
                  <a:pt x="3203987" y="3570553"/>
                </a:cubicBezTo>
                <a:cubicBezTo>
                  <a:pt x="3183219" y="3580387"/>
                  <a:pt x="3151399" y="3607422"/>
                  <a:pt x="3130190" y="3577928"/>
                </a:cubicBezTo>
                <a:cubicBezTo>
                  <a:pt x="3148087" y="3574242"/>
                  <a:pt x="3167475" y="3567789"/>
                  <a:pt x="3185931" y="3567904"/>
                </a:cubicBezTo>
                <a:close/>
                <a:moveTo>
                  <a:pt x="1935938" y="3567377"/>
                </a:moveTo>
                <a:cubicBezTo>
                  <a:pt x="1929404" y="3567073"/>
                  <a:pt x="1921540" y="3569504"/>
                  <a:pt x="1916224" y="3569504"/>
                </a:cubicBezTo>
                <a:cubicBezTo>
                  <a:pt x="1916225" y="3591372"/>
                  <a:pt x="1939703" y="3581654"/>
                  <a:pt x="1947676" y="3581654"/>
                </a:cubicBezTo>
                <a:cubicBezTo>
                  <a:pt x="1947677" y="3570719"/>
                  <a:pt x="1942472" y="3567682"/>
                  <a:pt x="1935938" y="3567377"/>
                </a:cubicBezTo>
                <a:close/>
                <a:moveTo>
                  <a:pt x="1885991" y="3558265"/>
                </a:moveTo>
                <a:cubicBezTo>
                  <a:pt x="1881007" y="3557962"/>
                  <a:pt x="1875028" y="3559784"/>
                  <a:pt x="1871039" y="3559785"/>
                </a:cubicBezTo>
                <a:cubicBezTo>
                  <a:pt x="1871040" y="3576793"/>
                  <a:pt x="1886988" y="3569504"/>
                  <a:pt x="1894960" y="3569504"/>
                </a:cubicBezTo>
                <a:cubicBezTo>
                  <a:pt x="1894961" y="3560999"/>
                  <a:pt x="1890974" y="3558570"/>
                  <a:pt x="1885991" y="3558265"/>
                </a:cubicBezTo>
                <a:close/>
                <a:moveTo>
                  <a:pt x="1823638" y="3547634"/>
                </a:moveTo>
                <a:cubicBezTo>
                  <a:pt x="1823638" y="3559784"/>
                  <a:pt x="1831612" y="3559784"/>
                  <a:pt x="1839587" y="3559785"/>
                </a:cubicBezTo>
                <a:cubicBezTo>
                  <a:pt x="1839587" y="3545205"/>
                  <a:pt x="1831613" y="3547634"/>
                  <a:pt x="1823638" y="3547634"/>
                </a:cubicBezTo>
                <a:close/>
                <a:moveTo>
                  <a:pt x="1787811" y="3532801"/>
                </a:moveTo>
                <a:cubicBezTo>
                  <a:pt x="1781237" y="3532853"/>
                  <a:pt x="1773374" y="3535890"/>
                  <a:pt x="1768279" y="3535890"/>
                </a:cubicBezTo>
                <a:cubicBezTo>
                  <a:pt x="1768280" y="3557354"/>
                  <a:pt x="1791743" y="3547634"/>
                  <a:pt x="1799717" y="3547635"/>
                </a:cubicBezTo>
                <a:cubicBezTo>
                  <a:pt x="1799718" y="3535687"/>
                  <a:pt x="1794400" y="3532752"/>
                  <a:pt x="1787811" y="3532801"/>
                </a:cubicBezTo>
                <a:close/>
                <a:moveTo>
                  <a:pt x="1746023" y="3522525"/>
                </a:moveTo>
                <a:cubicBezTo>
                  <a:pt x="1741041" y="3521918"/>
                  <a:pt x="1735058" y="3523742"/>
                  <a:pt x="1731073" y="3523741"/>
                </a:cubicBezTo>
                <a:cubicBezTo>
                  <a:pt x="1731072" y="3542774"/>
                  <a:pt x="1747018" y="3535891"/>
                  <a:pt x="1754992" y="3535890"/>
                </a:cubicBezTo>
                <a:cubicBezTo>
                  <a:pt x="1754991" y="3526171"/>
                  <a:pt x="1751005" y="3523132"/>
                  <a:pt x="1746023" y="3522525"/>
                </a:cubicBezTo>
                <a:close/>
                <a:moveTo>
                  <a:pt x="3380473" y="3502450"/>
                </a:moveTo>
                <a:cubicBezTo>
                  <a:pt x="3383075" y="3509635"/>
                  <a:pt x="3385681" y="3516822"/>
                  <a:pt x="3385683" y="3524010"/>
                </a:cubicBezTo>
                <a:cubicBezTo>
                  <a:pt x="3375699" y="3528801"/>
                  <a:pt x="3365279" y="3531196"/>
                  <a:pt x="3354860" y="3535987"/>
                </a:cubicBezTo>
                <a:cubicBezTo>
                  <a:pt x="3362675" y="3524009"/>
                  <a:pt x="3373093" y="3512030"/>
                  <a:pt x="3380473" y="3502450"/>
                </a:cubicBezTo>
                <a:close/>
                <a:moveTo>
                  <a:pt x="3411103" y="3498877"/>
                </a:moveTo>
                <a:cubicBezTo>
                  <a:pt x="3411104" y="3508558"/>
                  <a:pt x="3408635" y="3510977"/>
                  <a:pt x="3403701" y="3510976"/>
                </a:cubicBezTo>
                <a:cubicBezTo>
                  <a:pt x="3403701" y="3503717"/>
                  <a:pt x="3406170" y="3498877"/>
                  <a:pt x="3411103" y="3498877"/>
                </a:cubicBezTo>
                <a:close/>
                <a:moveTo>
                  <a:pt x="3272253" y="3476447"/>
                </a:moveTo>
                <a:cubicBezTo>
                  <a:pt x="3277369" y="3475824"/>
                  <a:pt x="3283512" y="3478317"/>
                  <a:pt x="3287605" y="3482053"/>
                </a:cubicBezTo>
                <a:cubicBezTo>
                  <a:pt x="3295794" y="3489532"/>
                  <a:pt x="3265768" y="3489531"/>
                  <a:pt x="3263039" y="3489531"/>
                </a:cubicBezTo>
                <a:cubicBezTo>
                  <a:pt x="3263038" y="3480809"/>
                  <a:pt x="3267133" y="3477070"/>
                  <a:pt x="3272253" y="3476447"/>
                </a:cubicBezTo>
                <a:close/>
                <a:moveTo>
                  <a:pt x="3317317" y="3465472"/>
                </a:moveTo>
                <a:cubicBezTo>
                  <a:pt x="3317317" y="3477057"/>
                  <a:pt x="3309712" y="3477057"/>
                  <a:pt x="3302113" y="3477056"/>
                </a:cubicBezTo>
                <a:cubicBezTo>
                  <a:pt x="3302111" y="3463154"/>
                  <a:pt x="3309714" y="3465473"/>
                  <a:pt x="3317317" y="3465472"/>
                </a:cubicBezTo>
                <a:close/>
                <a:moveTo>
                  <a:pt x="3514851" y="3456010"/>
                </a:moveTo>
                <a:cubicBezTo>
                  <a:pt x="3522745" y="3456011"/>
                  <a:pt x="3530638" y="3456009"/>
                  <a:pt x="3535901" y="3460686"/>
                </a:cubicBezTo>
                <a:cubicBezTo>
                  <a:pt x="3528007" y="3465361"/>
                  <a:pt x="3520113" y="3470039"/>
                  <a:pt x="3514851" y="3477054"/>
                </a:cubicBezTo>
                <a:cubicBezTo>
                  <a:pt x="3514850" y="3470038"/>
                  <a:pt x="3514850" y="3463025"/>
                  <a:pt x="3514851" y="3456010"/>
                </a:cubicBezTo>
                <a:close/>
                <a:moveTo>
                  <a:pt x="3533240" y="3452478"/>
                </a:moveTo>
                <a:lnTo>
                  <a:pt x="3532434" y="3455613"/>
                </a:lnTo>
                <a:cubicBezTo>
                  <a:pt x="3532434" y="3455613"/>
                  <a:pt x="3532623" y="3454872"/>
                  <a:pt x="3532897" y="3453810"/>
                </a:cubicBezTo>
                <a:close/>
                <a:moveTo>
                  <a:pt x="3534260" y="3448511"/>
                </a:moveTo>
                <a:lnTo>
                  <a:pt x="3533861" y="3450065"/>
                </a:lnTo>
                <a:lnTo>
                  <a:pt x="3533240" y="3452478"/>
                </a:lnTo>
                <a:lnTo>
                  <a:pt x="3533987" y="3449572"/>
                </a:lnTo>
                <a:close/>
                <a:moveTo>
                  <a:pt x="3534715" y="3446738"/>
                </a:moveTo>
                <a:cubicBezTo>
                  <a:pt x="3534906" y="3445997"/>
                  <a:pt x="3534859" y="3446183"/>
                  <a:pt x="3534681" y="3446877"/>
                </a:cubicBezTo>
                <a:lnTo>
                  <a:pt x="3534260" y="3448511"/>
                </a:lnTo>
                <a:close/>
                <a:moveTo>
                  <a:pt x="3549580" y="3443507"/>
                </a:moveTo>
                <a:cubicBezTo>
                  <a:pt x="3549581" y="3453508"/>
                  <a:pt x="3544805" y="3455594"/>
                  <a:pt x="3539595" y="3455593"/>
                </a:cubicBezTo>
                <a:cubicBezTo>
                  <a:pt x="3536990" y="3453509"/>
                  <a:pt x="3536991" y="3451009"/>
                  <a:pt x="3534386" y="3448507"/>
                </a:cubicBezTo>
                <a:cubicBezTo>
                  <a:pt x="3539595" y="3446007"/>
                  <a:pt x="3544804" y="3443506"/>
                  <a:pt x="3549580" y="3443507"/>
                </a:cubicBezTo>
                <a:close/>
                <a:moveTo>
                  <a:pt x="2740077" y="3442693"/>
                </a:moveTo>
                <a:cubicBezTo>
                  <a:pt x="2735095" y="3442136"/>
                  <a:pt x="2729113" y="3443961"/>
                  <a:pt x="2725128" y="3443959"/>
                </a:cubicBezTo>
                <a:cubicBezTo>
                  <a:pt x="2725128" y="3460563"/>
                  <a:pt x="2741075" y="3455704"/>
                  <a:pt x="2749050" y="3455704"/>
                </a:cubicBezTo>
                <a:cubicBezTo>
                  <a:pt x="2749049" y="3446188"/>
                  <a:pt x="2745064" y="3443250"/>
                  <a:pt x="2740077" y="3442693"/>
                </a:cubicBezTo>
                <a:close/>
                <a:moveTo>
                  <a:pt x="3566465" y="3442184"/>
                </a:moveTo>
                <a:cubicBezTo>
                  <a:pt x="3567391" y="3442507"/>
                  <a:pt x="3568626" y="3443793"/>
                  <a:pt x="3571094" y="3445078"/>
                </a:cubicBezTo>
                <a:cubicBezTo>
                  <a:pt x="3566159" y="3447651"/>
                  <a:pt x="3566159" y="3450222"/>
                  <a:pt x="3563689" y="3445078"/>
                </a:cubicBezTo>
                <a:cubicBezTo>
                  <a:pt x="3564923" y="3442506"/>
                  <a:pt x="3565541" y="3441864"/>
                  <a:pt x="3566465" y="3442184"/>
                </a:cubicBezTo>
                <a:close/>
                <a:moveTo>
                  <a:pt x="2757024" y="3431809"/>
                </a:moveTo>
                <a:cubicBezTo>
                  <a:pt x="2757023" y="3443960"/>
                  <a:pt x="2764997" y="3443960"/>
                  <a:pt x="2772969" y="3443959"/>
                </a:cubicBezTo>
                <a:cubicBezTo>
                  <a:pt x="2772969" y="3429380"/>
                  <a:pt x="2764997" y="3431810"/>
                  <a:pt x="2757024" y="3431809"/>
                </a:cubicBezTo>
                <a:close/>
                <a:moveTo>
                  <a:pt x="3412328" y="3426105"/>
                </a:moveTo>
                <a:cubicBezTo>
                  <a:pt x="3421741" y="3424594"/>
                  <a:pt x="3430478" y="3425803"/>
                  <a:pt x="3434511" y="3436678"/>
                </a:cubicBezTo>
                <a:cubicBezTo>
                  <a:pt x="3418378" y="3443927"/>
                  <a:pt x="3402248" y="3448760"/>
                  <a:pt x="3386116" y="3455608"/>
                </a:cubicBezTo>
                <a:cubicBezTo>
                  <a:pt x="3386118" y="3446344"/>
                  <a:pt x="3386118" y="3439096"/>
                  <a:pt x="3386118" y="3431844"/>
                </a:cubicBezTo>
                <a:cubicBezTo>
                  <a:pt x="3392838" y="3431845"/>
                  <a:pt x="3402922" y="3427615"/>
                  <a:pt x="3412328" y="3426105"/>
                </a:cubicBezTo>
                <a:close/>
                <a:moveTo>
                  <a:pt x="3643374" y="3420286"/>
                </a:moveTo>
                <a:cubicBezTo>
                  <a:pt x="3643374" y="3429966"/>
                  <a:pt x="3640904" y="3432386"/>
                  <a:pt x="3635971" y="3432386"/>
                </a:cubicBezTo>
                <a:cubicBezTo>
                  <a:pt x="3635971" y="3422707"/>
                  <a:pt x="3640905" y="3420287"/>
                  <a:pt x="3643374" y="3420286"/>
                </a:cubicBezTo>
                <a:close/>
                <a:moveTo>
                  <a:pt x="3476690" y="3407738"/>
                </a:moveTo>
                <a:cubicBezTo>
                  <a:pt x="3481581" y="3408113"/>
                  <a:pt x="3486441" y="3409607"/>
                  <a:pt x="3491165" y="3412596"/>
                </a:cubicBezTo>
                <a:cubicBezTo>
                  <a:pt x="3477000" y="3423061"/>
                  <a:pt x="3456982" y="3442676"/>
                  <a:pt x="3441356" y="3431395"/>
                </a:cubicBezTo>
                <a:lnTo>
                  <a:pt x="3436492" y="3426195"/>
                </a:lnTo>
                <a:lnTo>
                  <a:pt x="3437738" y="3429909"/>
                </a:lnTo>
                <a:cubicBezTo>
                  <a:pt x="3437738" y="3431724"/>
                  <a:pt x="3437062" y="3433538"/>
                  <a:pt x="3435709" y="3435958"/>
                </a:cubicBezTo>
                <a:cubicBezTo>
                  <a:pt x="3435709" y="3433539"/>
                  <a:pt x="3433005" y="3431119"/>
                  <a:pt x="3433005" y="3431119"/>
                </a:cubicBezTo>
                <a:lnTo>
                  <a:pt x="3435311" y="3424929"/>
                </a:lnTo>
                <a:lnTo>
                  <a:pt x="3434957" y="3424553"/>
                </a:lnTo>
                <a:lnTo>
                  <a:pt x="3435612" y="3424119"/>
                </a:lnTo>
                <a:lnTo>
                  <a:pt x="3435709" y="3423860"/>
                </a:lnTo>
                <a:lnTo>
                  <a:pt x="3435763" y="3424018"/>
                </a:lnTo>
                <a:lnTo>
                  <a:pt x="3447913" y="3415960"/>
                </a:lnTo>
                <a:cubicBezTo>
                  <a:pt x="3457019" y="3410727"/>
                  <a:pt x="3466910" y="3406992"/>
                  <a:pt x="3476690" y="3407738"/>
                </a:cubicBezTo>
                <a:close/>
                <a:moveTo>
                  <a:pt x="2878955" y="3406905"/>
                </a:moveTo>
                <a:cubicBezTo>
                  <a:pt x="2870096" y="3406904"/>
                  <a:pt x="2861568" y="3408726"/>
                  <a:pt x="2854924" y="3417231"/>
                </a:cubicBezTo>
                <a:cubicBezTo>
                  <a:pt x="2846949" y="3426951"/>
                  <a:pt x="2833660" y="3424521"/>
                  <a:pt x="2825687" y="3426952"/>
                </a:cubicBezTo>
                <a:cubicBezTo>
                  <a:pt x="2815054" y="3429381"/>
                  <a:pt x="2804422" y="3431810"/>
                  <a:pt x="2796448" y="3431811"/>
                </a:cubicBezTo>
                <a:cubicBezTo>
                  <a:pt x="2796450" y="3443960"/>
                  <a:pt x="2804423" y="3446389"/>
                  <a:pt x="2809738" y="3441529"/>
                </a:cubicBezTo>
                <a:cubicBezTo>
                  <a:pt x="2820369" y="3434240"/>
                  <a:pt x="2825686" y="3429381"/>
                  <a:pt x="2836318" y="3429381"/>
                </a:cubicBezTo>
                <a:cubicBezTo>
                  <a:pt x="2844292" y="3426951"/>
                  <a:pt x="2852265" y="3426951"/>
                  <a:pt x="2860240" y="3424521"/>
                </a:cubicBezTo>
                <a:cubicBezTo>
                  <a:pt x="2860240" y="3422091"/>
                  <a:pt x="2865111" y="3419661"/>
                  <a:pt x="2868213" y="3419661"/>
                </a:cubicBezTo>
                <a:cubicBezTo>
                  <a:pt x="2881059" y="3419660"/>
                  <a:pt x="2891691" y="3419660"/>
                  <a:pt x="2904979" y="3419662"/>
                </a:cubicBezTo>
                <a:cubicBezTo>
                  <a:pt x="2904979" y="3417231"/>
                  <a:pt x="2904980" y="3412371"/>
                  <a:pt x="2904979" y="3407511"/>
                </a:cubicBezTo>
                <a:cubicBezTo>
                  <a:pt x="2897007" y="3408726"/>
                  <a:pt x="2887815" y="3406904"/>
                  <a:pt x="2878955" y="3406905"/>
                </a:cubicBezTo>
                <a:close/>
                <a:moveTo>
                  <a:pt x="3489454" y="3403712"/>
                </a:moveTo>
                <a:cubicBezTo>
                  <a:pt x="3490688" y="3403712"/>
                  <a:pt x="3491920" y="3404999"/>
                  <a:pt x="3493154" y="3407569"/>
                </a:cubicBezTo>
                <a:cubicBezTo>
                  <a:pt x="3490687" y="3412714"/>
                  <a:pt x="3488220" y="3412713"/>
                  <a:pt x="3485753" y="3407570"/>
                </a:cubicBezTo>
                <a:cubicBezTo>
                  <a:pt x="3486985" y="3404998"/>
                  <a:pt x="3488219" y="3403712"/>
                  <a:pt x="3489454" y="3403712"/>
                </a:cubicBezTo>
                <a:close/>
                <a:moveTo>
                  <a:pt x="3690247" y="3395281"/>
                </a:moveTo>
                <a:cubicBezTo>
                  <a:pt x="3690247" y="3409183"/>
                  <a:pt x="3682645" y="3406866"/>
                  <a:pt x="3675042" y="3406867"/>
                </a:cubicBezTo>
                <a:cubicBezTo>
                  <a:pt x="3675040" y="3395281"/>
                  <a:pt x="3685178" y="3395281"/>
                  <a:pt x="3690247" y="3395281"/>
                </a:cubicBezTo>
                <a:close/>
                <a:moveTo>
                  <a:pt x="3541043" y="3384431"/>
                </a:moveTo>
                <a:cubicBezTo>
                  <a:pt x="3546734" y="3384642"/>
                  <a:pt x="3552240" y="3386433"/>
                  <a:pt x="3557388" y="3390629"/>
                </a:cubicBezTo>
                <a:cubicBezTo>
                  <a:pt x="3536790" y="3400452"/>
                  <a:pt x="3508070" y="3432381"/>
                  <a:pt x="3489660" y="3402908"/>
                </a:cubicBezTo>
                <a:cubicBezTo>
                  <a:pt x="3505437" y="3397382"/>
                  <a:pt x="3523970" y="3383798"/>
                  <a:pt x="3541043" y="3384431"/>
                </a:cubicBezTo>
                <a:close/>
                <a:moveTo>
                  <a:pt x="3554883" y="3383443"/>
                </a:moveTo>
                <a:lnTo>
                  <a:pt x="3553922" y="3385939"/>
                </a:lnTo>
                <a:cubicBezTo>
                  <a:pt x="3553922" y="3385939"/>
                  <a:pt x="3554181" y="3385264"/>
                  <a:pt x="3554555" y="3384292"/>
                </a:cubicBezTo>
                <a:close/>
                <a:moveTo>
                  <a:pt x="3556779" y="3378512"/>
                </a:moveTo>
                <a:lnTo>
                  <a:pt x="3555874" y="3380867"/>
                </a:lnTo>
                <a:lnTo>
                  <a:pt x="3554883" y="3383443"/>
                </a:lnTo>
                <a:lnTo>
                  <a:pt x="3556045" y="3380416"/>
                </a:lnTo>
                <a:close/>
                <a:moveTo>
                  <a:pt x="3557043" y="3377823"/>
                </a:moveTo>
                <a:cubicBezTo>
                  <a:pt x="3557305" y="3377148"/>
                  <a:pt x="3557240" y="3377317"/>
                  <a:pt x="3556995" y="3377950"/>
                </a:cubicBezTo>
                <a:lnTo>
                  <a:pt x="3556779" y="3378512"/>
                </a:lnTo>
                <a:close/>
                <a:moveTo>
                  <a:pt x="3739876" y="3361343"/>
                </a:moveTo>
                <a:cubicBezTo>
                  <a:pt x="3742411" y="3368846"/>
                  <a:pt x="3742411" y="3378431"/>
                  <a:pt x="3744947" y="3385932"/>
                </a:cubicBezTo>
                <a:cubicBezTo>
                  <a:pt x="3739879" y="3385933"/>
                  <a:pt x="3734809" y="3385932"/>
                  <a:pt x="3729740" y="3385933"/>
                </a:cubicBezTo>
                <a:cubicBezTo>
                  <a:pt x="3732276" y="3376347"/>
                  <a:pt x="3734809" y="3368846"/>
                  <a:pt x="3739876" y="3361343"/>
                </a:cubicBezTo>
                <a:close/>
                <a:moveTo>
                  <a:pt x="3617127" y="3346076"/>
                </a:moveTo>
                <a:cubicBezTo>
                  <a:pt x="3623427" y="3346274"/>
                  <a:pt x="3629093" y="3349485"/>
                  <a:pt x="3633581" y="3357441"/>
                </a:cubicBezTo>
                <a:cubicBezTo>
                  <a:pt x="3618256" y="3362336"/>
                  <a:pt x="3605118" y="3367231"/>
                  <a:pt x="3589355" y="3374574"/>
                </a:cubicBezTo>
                <a:cubicBezTo>
                  <a:pt x="3578846" y="3379063"/>
                  <a:pt x="3565711" y="3391300"/>
                  <a:pt x="3557830" y="3379062"/>
                </a:cubicBezTo>
                <a:cubicBezTo>
                  <a:pt x="3573593" y="3372025"/>
                  <a:pt x="3598224" y="3345482"/>
                  <a:pt x="3617127" y="3346076"/>
                </a:cubicBezTo>
                <a:close/>
                <a:moveTo>
                  <a:pt x="3636186" y="3345268"/>
                </a:moveTo>
                <a:cubicBezTo>
                  <a:pt x="3638792" y="3347688"/>
                  <a:pt x="3641397" y="3350108"/>
                  <a:pt x="3641397" y="3352528"/>
                </a:cubicBezTo>
                <a:cubicBezTo>
                  <a:pt x="3638793" y="3354948"/>
                  <a:pt x="3636187" y="3357369"/>
                  <a:pt x="3634016" y="3352527"/>
                </a:cubicBezTo>
                <a:cubicBezTo>
                  <a:pt x="3634016" y="3347688"/>
                  <a:pt x="3636186" y="3345268"/>
                  <a:pt x="3636186" y="3345268"/>
                </a:cubicBezTo>
                <a:close/>
                <a:moveTo>
                  <a:pt x="3655053" y="3338124"/>
                </a:moveTo>
                <a:cubicBezTo>
                  <a:pt x="3655054" y="3352025"/>
                  <a:pt x="3641422" y="3352026"/>
                  <a:pt x="3635971" y="3345076"/>
                </a:cubicBezTo>
                <a:cubicBezTo>
                  <a:pt x="3641422" y="3342758"/>
                  <a:pt x="3646873" y="3340440"/>
                  <a:pt x="3655053" y="3338124"/>
                </a:cubicBezTo>
                <a:close/>
                <a:moveTo>
                  <a:pt x="3746878" y="3282751"/>
                </a:moveTo>
                <a:cubicBezTo>
                  <a:pt x="3746875" y="3301610"/>
                  <a:pt x="3738817" y="3308832"/>
                  <a:pt x="3728074" y="3316055"/>
                </a:cubicBezTo>
                <a:cubicBezTo>
                  <a:pt x="3712405" y="3323277"/>
                  <a:pt x="3698971" y="3330500"/>
                  <a:pt x="3682858" y="3337722"/>
                </a:cubicBezTo>
                <a:cubicBezTo>
                  <a:pt x="3696288" y="3304017"/>
                  <a:pt x="3725388" y="3299605"/>
                  <a:pt x="3746878" y="3282751"/>
                </a:cubicBezTo>
                <a:close/>
                <a:moveTo>
                  <a:pt x="3798767" y="3275608"/>
                </a:moveTo>
                <a:cubicBezTo>
                  <a:pt x="3801372" y="3278027"/>
                  <a:pt x="3801372" y="3280447"/>
                  <a:pt x="3803543" y="3282866"/>
                </a:cubicBezTo>
                <a:cubicBezTo>
                  <a:pt x="3801372" y="3285288"/>
                  <a:pt x="3798766" y="3287708"/>
                  <a:pt x="3796163" y="3282868"/>
                </a:cubicBezTo>
                <a:cubicBezTo>
                  <a:pt x="3796163" y="3280448"/>
                  <a:pt x="3798766" y="3278027"/>
                  <a:pt x="3798767" y="3275608"/>
                </a:cubicBezTo>
                <a:close/>
                <a:moveTo>
                  <a:pt x="3836981" y="3253598"/>
                </a:moveTo>
                <a:cubicBezTo>
                  <a:pt x="3838214" y="3253598"/>
                  <a:pt x="3839451" y="3254807"/>
                  <a:pt x="3840682" y="3257228"/>
                </a:cubicBezTo>
                <a:cubicBezTo>
                  <a:pt x="3840684" y="3258437"/>
                  <a:pt x="3840067" y="3259043"/>
                  <a:pt x="3839449" y="3259951"/>
                </a:cubicBezTo>
                <a:lnTo>
                  <a:pt x="3838262" y="3264318"/>
                </a:lnTo>
                <a:lnTo>
                  <a:pt x="3838706" y="3264933"/>
                </a:lnTo>
                <a:cubicBezTo>
                  <a:pt x="3828288" y="3269724"/>
                  <a:pt x="3810054" y="3291283"/>
                  <a:pt x="3800069" y="3274517"/>
                </a:cubicBezTo>
                <a:cubicBezTo>
                  <a:pt x="3810055" y="3267330"/>
                  <a:pt x="3823077" y="3262538"/>
                  <a:pt x="3833498" y="3257747"/>
                </a:cubicBezTo>
                <a:lnTo>
                  <a:pt x="3835683" y="3260764"/>
                </a:lnTo>
                <a:lnTo>
                  <a:pt x="3833280" y="3257228"/>
                </a:lnTo>
                <a:cubicBezTo>
                  <a:pt x="3834513" y="3254807"/>
                  <a:pt x="3835747" y="3253598"/>
                  <a:pt x="3836981" y="3253598"/>
                </a:cubicBezTo>
                <a:close/>
                <a:moveTo>
                  <a:pt x="3216843" y="3245520"/>
                </a:moveTo>
                <a:cubicBezTo>
                  <a:pt x="3216844" y="3255239"/>
                  <a:pt x="3219497" y="3257669"/>
                  <a:pt x="3224815" y="3257668"/>
                </a:cubicBezTo>
                <a:cubicBezTo>
                  <a:pt x="3224814" y="3247949"/>
                  <a:pt x="3219500" y="3245520"/>
                  <a:pt x="3216843" y="3245520"/>
                </a:cubicBezTo>
                <a:close/>
                <a:moveTo>
                  <a:pt x="3859570" y="3244483"/>
                </a:moveTo>
                <a:cubicBezTo>
                  <a:pt x="3861839" y="3244594"/>
                  <a:pt x="3864025" y="3245178"/>
                  <a:pt x="3866043" y="3246347"/>
                </a:cubicBezTo>
                <a:cubicBezTo>
                  <a:pt x="3857973" y="3248685"/>
                  <a:pt x="3847212" y="3262716"/>
                  <a:pt x="3839140" y="3253362"/>
                </a:cubicBezTo>
                <a:cubicBezTo>
                  <a:pt x="3845193" y="3248100"/>
                  <a:pt x="3852758" y="3244154"/>
                  <a:pt x="3859570" y="3244483"/>
                </a:cubicBezTo>
                <a:close/>
                <a:moveTo>
                  <a:pt x="3530273" y="3235456"/>
                </a:moveTo>
                <a:cubicBezTo>
                  <a:pt x="3530890" y="3236100"/>
                  <a:pt x="3531509" y="3238671"/>
                  <a:pt x="3533975" y="3241243"/>
                </a:cubicBezTo>
                <a:cubicBezTo>
                  <a:pt x="3531507" y="3241243"/>
                  <a:pt x="3529040" y="3241243"/>
                  <a:pt x="3526571" y="3241242"/>
                </a:cubicBezTo>
                <a:cubicBezTo>
                  <a:pt x="3529040" y="3236098"/>
                  <a:pt x="3529656" y="3234813"/>
                  <a:pt x="3530273" y="3235456"/>
                </a:cubicBezTo>
                <a:close/>
                <a:moveTo>
                  <a:pt x="3270001" y="3233370"/>
                </a:moveTo>
                <a:cubicBezTo>
                  <a:pt x="3270001" y="3243090"/>
                  <a:pt x="3272659" y="3245519"/>
                  <a:pt x="3277974" y="3245520"/>
                </a:cubicBezTo>
                <a:cubicBezTo>
                  <a:pt x="3277975" y="3238230"/>
                  <a:pt x="3275317" y="3233371"/>
                  <a:pt x="3270001" y="3233370"/>
                </a:cubicBezTo>
                <a:close/>
                <a:moveTo>
                  <a:pt x="3910954" y="3232740"/>
                </a:moveTo>
                <a:cubicBezTo>
                  <a:pt x="3910955" y="3242419"/>
                  <a:pt x="3908140" y="3244841"/>
                  <a:pt x="3899702" y="3244840"/>
                </a:cubicBezTo>
                <a:cubicBezTo>
                  <a:pt x="3899701" y="3237580"/>
                  <a:pt x="3902514" y="3232740"/>
                  <a:pt x="3910954" y="3232740"/>
                </a:cubicBezTo>
                <a:close/>
                <a:moveTo>
                  <a:pt x="3922732" y="3222023"/>
                </a:moveTo>
                <a:cubicBezTo>
                  <a:pt x="3922732" y="3231608"/>
                  <a:pt x="3920263" y="3234108"/>
                  <a:pt x="3915328" y="3234108"/>
                </a:cubicBezTo>
                <a:cubicBezTo>
                  <a:pt x="3915327" y="3226607"/>
                  <a:pt x="3917797" y="3222023"/>
                  <a:pt x="3922732" y="3222023"/>
                </a:cubicBezTo>
                <a:close/>
                <a:moveTo>
                  <a:pt x="3193364" y="3199757"/>
                </a:moveTo>
                <a:cubicBezTo>
                  <a:pt x="3193363" y="3214336"/>
                  <a:pt x="3201339" y="3211906"/>
                  <a:pt x="3209310" y="3211905"/>
                </a:cubicBezTo>
                <a:cubicBezTo>
                  <a:pt x="3209311" y="3197327"/>
                  <a:pt x="3198679" y="3199757"/>
                  <a:pt x="3193364" y="3199757"/>
                </a:cubicBezTo>
                <a:close/>
                <a:moveTo>
                  <a:pt x="3957170" y="3199443"/>
                </a:moveTo>
                <a:cubicBezTo>
                  <a:pt x="3961967" y="3198844"/>
                  <a:pt x="3967722" y="3200643"/>
                  <a:pt x="3971556" y="3200643"/>
                </a:cubicBezTo>
                <a:cubicBezTo>
                  <a:pt x="3971557" y="3219836"/>
                  <a:pt x="3956212" y="3212639"/>
                  <a:pt x="3948541" y="3212638"/>
                </a:cubicBezTo>
                <a:cubicBezTo>
                  <a:pt x="3948540" y="3203042"/>
                  <a:pt x="3952375" y="3200044"/>
                  <a:pt x="3957170" y="3199443"/>
                </a:cubicBezTo>
                <a:close/>
                <a:moveTo>
                  <a:pt x="3246081" y="3187606"/>
                </a:moveTo>
                <a:cubicBezTo>
                  <a:pt x="3238105" y="3190038"/>
                  <a:pt x="3232791" y="3197327"/>
                  <a:pt x="3224814" y="3199757"/>
                </a:cubicBezTo>
                <a:cubicBezTo>
                  <a:pt x="3219498" y="3202186"/>
                  <a:pt x="3216844" y="3204616"/>
                  <a:pt x="3216843" y="3211906"/>
                </a:cubicBezTo>
                <a:cubicBezTo>
                  <a:pt x="3222158" y="3207046"/>
                  <a:pt x="3230131" y="3207046"/>
                  <a:pt x="3235448" y="3199756"/>
                </a:cubicBezTo>
                <a:cubicBezTo>
                  <a:pt x="3240764" y="3199758"/>
                  <a:pt x="3246080" y="3197327"/>
                  <a:pt x="3246081" y="3187606"/>
                </a:cubicBezTo>
                <a:close/>
                <a:moveTo>
                  <a:pt x="3618874" y="3187160"/>
                </a:moveTo>
                <a:cubicBezTo>
                  <a:pt x="3623087" y="3187023"/>
                  <a:pt x="3627335" y="3187368"/>
                  <a:pt x="3631623" y="3188286"/>
                </a:cubicBezTo>
                <a:cubicBezTo>
                  <a:pt x="3618426" y="3210314"/>
                  <a:pt x="3597305" y="3212761"/>
                  <a:pt x="3578826" y="3220104"/>
                </a:cubicBezTo>
                <a:cubicBezTo>
                  <a:pt x="3568926" y="3223470"/>
                  <a:pt x="3556303" y="3236703"/>
                  <a:pt x="3545042" y="3235881"/>
                </a:cubicBezTo>
                <a:lnTo>
                  <a:pt x="3539656" y="3234222"/>
                </a:lnTo>
                <a:lnTo>
                  <a:pt x="3535210" y="3239453"/>
                </a:lnTo>
                <a:cubicBezTo>
                  <a:pt x="3534283" y="3239454"/>
                  <a:pt x="3533667" y="3237639"/>
                  <a:pt x="3532434" y="3234008"/>
                </a:cubicBezTo>
                <a:cubicBezTo>
                  <a:pt x="3533667" y="3231588"/>
                  <a:pt x="3534286" y="3230378"/>
                  <a:pt x="3535211" y="3230379"/>
                </a:cubicBezTo>
                <a:lnTo>
                  <a:pt x="3536316" y="3231247"/>
                </a:lnTo>
                <a:lnTo>
                  <a:pt x="3534387" y="3229487"/>
                </a:lnTo>
                <a:cubicBezTo>
                  <a:pt x="3561720" y="3212711"/>
                  <a:pt x="3589393" y="3188126"/>
                  <a:pt x="3618874" y="3187160"/>
                </a:cubicBezTo>
                <a:close/>
                <a:moveTo>
                  <a:pt x="3655038" y="3177371"/>
                </a:moveTo>
                <a:cubicBezTo>
                  <a:pt x="3655038" y="3185087"/>
                  <a:pt x="3649414" y="3187657"/>
                  <a:pt x="3643786" y="3187657"/>
                </a:cubicBezTo>
                <a:cubicBezTo>
                  <a:pt x="3643787" y="3179940"/>
                  <a:pt x="3649413" y="3177372"/>
                  <a:pt x="3655038" y="3177371"/>
                </a:cubicBezTo>
                <a:close/>
                <a:moveTo>
                  <a:pt x="3674631" y="3166652"/>
                </a:moveTo>
                <a:cubicBezTo>
                  <a:pt x="3674629" y="3173911"/>
                  <a:pt x="3672163" y="3178752"/>
                  <a:pt x="3667227" y="3178752"/>
                </a:cubicBezTo>
                <a:cubicBezTo>
                  <a:pt x="3667227" y="3169071"/>
                  <a:pt x="3669695" y="3166652"/>
                  <a:pt x="3674631" y="3166652"/>
                </a:cubicBezTo>
                <a:close/>
                <a:moveTo>
                  <a:pt x="3285951" y="3165739"/>
                </a:moveTo>
                <a:cubicBezTo>
                  <a:pt x="3285949" y="3180317"/>
                  <a:pt x="3296138" y="3177887"/>
                  <a:pt x="3301454" y="3177888"/>
                </a:cubicBezTo>
                <a:cubicBezTo>
                  <a:pt x="3301454" y="3163308"/>
                  <a:pt x="3293921" y="3165739"/>
                  <a:pt x="3285951" y="3165739"/>
                </a:cubicBezTo>
                <a:close/>
                <a:moveTo>
                  <a:pt x="4051632" y="3154148"/>
                </a:moveTo>
                <a:cubicBezTo>
                  <a:pt x="4051632" y="3173595"/>
                  <a:pt x="4046297" y="3180886"/>
                  <a:pt x="4032959" y="3183316"/>
                </a:cubicBezTo>
                <a:cubicBezTo>
                  <a:pt x="4016953" y="3188177"/>
                  <a:pt x="4000947" y="3193039"/>
                  <a:pt x="3987610" y="3188178"/>
                </a:cubicBezTo>
                <a:cubicBezTo>
                  <a:pt x="4003616" y="3163872"/>
                  <a:pt x="4027625" y="3161441"/>
                  <a:pt x="4051632" y="3154148"/>
                </a:cubicBezTo>
                <a:close/>
                <a:moveTo>
                  <a:pt x="3691487" y="3153152"/>
                </a:moveTo>
                <a:cubicBezTo>
                  <a:pt x="3696283" y="3152538"/>
                  <a:pt x="3702036" y="3154382"/>
                  <a:pt x="3705872" y="3154382"/>
                </a:cubicBezTo>
                <a:cubicBezTo>
                  <a:pt x="3705874" y="3171601"/>
                  <a:pt x="3690530" y="3166681"/>
                  <a:pt x="3682856" y="3166682"/>
                </a:cubicBezTo>
                <a:cubicBezTo>
                  <a:pt x="3682858" y="3156844"/>
                  <a:pt x="3686692" y="3153767"/>
                  <a:pt x="3691487" y="3153152"/>
                </a:cubicBezTo>
                <a:close/>
                <a:moveTo>
                  <a:pt x="4211847" y="3153069"/>
                </a:moveTo>
                <a:cubicBezTo>
                  <a:pt x="4211846" y="3168022"/>
                  <a:pt x="4204244" y="3165530"/>
                  <a:pt x="4196641" y="3165531"/>
                </a:cubicBezTo>
                <a:cubicBezTo>
                  <a:pt x="4196640" y="3150577"/>
                  <a:pt x="4206779" y="3153068"/>
                  <a:pt x="4211847" y="3153069"/>
                </a:cubicBezTo>
                <a:close/>
                <a:moveTo>
                  <a:pt x="3737556" y="3129140"/>
                </a:moveTo>
                <a:cubicBezTo>
                  <a:pt x="3740370" y="3134142"/>
                  <a:pt x="3745996" y="3136645"/>
                  <a:pt x="3748810" y="3141645"/>
                </a:cubicBezTo>
                <a:cubicBezTo>
                  <a:pt x="3745996" y="3144147"/>
                  <a:pt x="3740369" y="3146231"/>
                  <a:pt x="3737556" y="3153731"/>
                </a:cubicBezTo>
                <a:cubicBezTo>
                  <a:pt x="3737557" y="3144147"/>
                  <a:pt x="3737556" y="3136645"/>
                  <a:pt x="3737556" y="3129140"/>
                </a:cubicBezTo>
                <a:close/>
                <a:moveTo>
                  <a:pt x="901508" y="3125266"/>
                </a:moveTo>
                <a:lnTo>
                  <a:pt x="901670" y="3125313"/>
                </a:lnTo>
                <a:lnTo>
                  <a:pt x="901670" y="3125329"/>
                </a:lnTo>
                <a:close/>
                <a:moveTo>
                  <a:pt x="902072" y="3121607"/>
                </a:moveTo>
                <a:cubicBezTo>
                  <a:pt x="933807" y="3132200"/>
                  <a:pt x="960248" y="3141970"/>
                  <a:pt x="922289" y="3131372"/>
                </a:cubicBezTo>
                <a:lnTo>
                  <a:pt x="901670" y="3125313"/>
                </a:lnTo>
                <a:close/>
                <a:moveTo>
                  <a:pt x="860675" y="3113264"/>
                </a:moveTo>
                <a:cubicBezTo>
                  <a:pt x="865415" y="3113686"/>
                  <a:pt x="876180" y="3116201"/>
                  <a:pt x="885503" y="3118863"/>
                </a:cubicBezTo>
                <a:lnTo>
                  <a:pt x="901508" y="3125266"/>
                </a:lnTo>
                <a:close/>
                <a:moveTo>
                  <a:pt x="3807440" y="3113067"/>
                </a:moveTo>
                <a:cubicBezTo>
                  <a:pt x="3794627" y="3123049"/>
                  <a:pt x="3781371" y="3133032"/>
                  <a:pt x="3770767" y="3143016"/>
                </a:cubicBezTo>
                <a:cubicBezTo>
                  <a:pt x="3770766" y="3135527"/>
                  <a:pt x="3770766" y="3128041"/>
                  <a:pt x="3770766" y="3118058"/>
                </a:cubicBezTo>
                <a:cubicBezTo>
                  <a:pt x="3781371" y="3115562"/>
                  <a:pt x="3794626" y="3115563"/>
                  <a:pt x="3807440" y="3113067"/>
                </a:cubicBezTo>
                <a:close/>
                <a:moveTo>
                  <a:pt x="4159100" y="3107708"/>
                </a:moveTo>
                <a:cubicBezTo>
                  <a:pt x="4159098" y="3114722"/>
                  <a:pt x="4159100" y="3121738"/>
                  <a:pt x="4159100" y="3128753"/>
                </a:cubicBezTo>
                <a:cubicBezTo>
                  <a:pt x="4154029" y="3128753"/>
                  <a:pt x="4149384" y="3128753"/>
                  <a:pt x="4143893" y="3128752"/>
                </a:cubicBezTo>
                <a:cubicBezTo>
                  <a:pt x="4143893" y="3121738"/>
                  <a:pt x="4143894" y="3114721"/>
                  <a:pt x="4143895" y="3107708"/>
                </a:cubicBezTo>
                <a:cubicBezTo>
                  <a:pt x="4149384" y="3107709"/>
                  <a:pt x="4154029" y="3107708"/>
                  <a:pt x="4159100" y="3107708"/>
                </a:cubicBezTo>
                <a:close/>
                <a:moveTo>
                  <a:pt x="3750791" y="3095735"/>
                </a:moveTo>
                <a:cubicBezTo>
                  <a:pt x="3750792" y="3107322"/>
                  <a:pt x="3742850" y="3107321"/>
                  <a:pt x="3737556" y="3107321"/>
                </a:cubicBezTo>
                <a:cubicBezTo>
                  <a:pt x="3737556" y="3093418"/>
                  <a:pt x="3745498" y="3095736"/>
                  <a:pt x="3750791" y="3095735"/>
                </a:cubicBezTo>
                <a:close/>
                <a:moveTo>
                  <a:pt x="3441880" y="3095677"/>
                </a:moveTo>
                <a:cubicBezTo>
                  <a:pt x="3441881" y="3107827"/>
                  <a:pt x="3449853" y="3107827"/>
                  <a:pt x="3457828" y="3107826"/>
                </a:cubicBezTo>
                <a:cubicBezTo>
                  <a:pt x="3457827" y="3093246"/>
                  <a:pt x="3449855" y="3095677"/>
                  <a:pt x="3441880" y="3095677"/>
                </a:cubicBezTo>
                <a:close/>
                <a:moveTo>
                  <a:pt x="3605572" y="3095676"/>
                </a:moveTo>
                <a:cubicBezTo>
                  <a:pt x="3605573" y="3107826"/>
                  <a:pt x="3613546" y="3107826"/>
                  <a:pt x="3621518" y="3107826"/>
                </a:cubicBezTo>
                <a:cubicBezTo>
                  <a:pt x="3621520" y="3093246"/>
                  <a:pt x="3610886" y="3095676"/>
                  <a:pt x="3605572" y="3095676"/>
                </a:cubicBezTo>
                <a:close/>
                <a:moveTo>
                  <a:pt x="4196640" y="3095207"/>
                </a:moveTo>
                <a:cubicBezTo>
                  <a:pt x="4201575" y="3095205"/>
                  <a:pt x="4204044" y="3097625"/>
                  <a:pt x="4204044" y="3107304"/>
                </a:cubicBezTo>
                <a:cubicBezTo>
                  <a:pt x="4199107" y="3107304"/>
                  <a:pt x="4196640" y="3102466"/>
                  <a:pt x="4196640" y="3095207"/>
                </a:cubicBezTo>
                <a:close/>
                <a:moveTo>
                  <a:pt x="3830885" y="3095205"/>
                </a:moveTo>
                <a:cubicBezTo>
                  <a:pt x="3828240" y="3102221"/>
                  <a:pt x="3825592" y="3109235"/>
                  <a:pt x="3822946" y="3116250"/>
                </a:cubicBezTo>
                <a:cubicBezTo>
                  <a:pt x="3820300" y="3111574"/>
                  <a:pt x="3817652" y="3106896"/>
                  <a:pt x="3817653" y="3102221"/>
                </a:cubicBezTo>
                <a:cubicBezTo>
                  <a:pt x="3820298" y="3099881"/>
                  <a:pt x="3825590" y="3097544"/>
                  <a:pt x="3830885" y="3095205"/>
                </a:cubicBezTo>
                <a:close/>
                <a:moveTo>
                  <a:pt x="3846954" y="3084489"/>
                </a:moveTo>
                <a:cubicBezTo>
                  <a:pt x="3851889" y="3084490"/>
                  <a:pt x="3854359" y="3086909"/>
                  <a:pt x="3854358" y="3096589"/>
                </a:cubicBezTo>
                <a:cubicBezTo>
                  <a:pt x="3849423" y="3096588"/>
                  <a:pt x="3846955" y="3091749"/>
                  <a:pt x="3846954" y="3084489"/>
                </a:cubicBezTo>
                <a:close/>
                <a:moveTo>
                  <a:pt x="4188414" y="3084489"/>
                </a:moveTo>
                <a:cubicBezTo>
                  <a:pt x="4188415" y="3091868"/>
                  <a:pt x="4188415" y="3099247"/>
                  <a:pt x="4188414" y="3109086"/>
                </a:cubicBezTo>
                <a:cubicBezTo>
                  <a:pt x="4185948" y="3109086"/>
                  <a:pt x="4183479" y="3109086"/>
                  <a:pt x="4181012" y="3109086"/>
                </a:cubicBezTo>
                <a:cubicBezTo>
                  <a:pt x="4181012" y="3099247"/>
                  <a:pt x="4181012" y="3091868"/>
                  <a:pt x="4181010" y="3084490"/>
                </a:cubicBezTo>
                <a:cubicBezTo>
                  <a:pt x="4183478" y="3084489"/>
                  <a:pt x="4185946" y="3084490"/>
                  <a:pt x="4188414" y="3084489"/>
                </a:cubicBezTo>
                <a:close/>
                <a:moveTo>
                  <a:pt x="3481305" y="3083527"/>
                </a:moveTo>
                <a:cubicBezTo>
                  <a:pt x="3481307" y="3095676"/>
                  <a:pt x="3489281" y="3095676"/>
                  <a:pt x="3494595" y="3095676"/>
                </a:cubicBezTo>
                <a:cubicBezTo>
                  <a:pt x="3494595" y="3081099"/>
                  <a:pt x="3486622" y="3083527"/>
                  <a:pt x="3481305" y="3083527"/>
                </a:cubicBezTo>
                <a:close/>
                <a:moveTo>
                  <a:pt x="3634365" y="3083527"/>
                </a:moveTo>
                <a:cubicBezTo>
                  <a:pt x="3634363" y="3090816"/>
                  <a:pt x="3637021" y="3095676"/>
                  <a:pt x="3642339" y="3095675"/>
                </a:cubicBezTo>
                <a:cubicBezTo>
                  <a:pt x="3642339" y="3085956"/>
                  <a:pt x="3639680" y="3083528"/>
                  <a:pt x="3634365" y="3083527"/>
                </a:cubicBezTo>
                <a:close/>
                <a:moveTo>
                  <a:pt x="3870191" y="3081247"/>
                </a:moveTo>
                <a:cubicBezTo>
                  <a:pt x="3871424" y="3081551"/>
                  <a:pt x="3872660" y="3082761"/>
                  <a:pt x="3873894" y="3083970"/>
                </a:cubicBezTo>
                <a:cubicBezTo>
                  <a:pt x="3873894" y="3083970"/>
                  <a:pt x="3871424" y="3086390"/>
                  <a:pt x="3871424" y="3091229"/>
                </a:cubicBezTo>
                <a:cubicBezTo>
                  <a:pt x="3868957" y="3088810"/>
                  <a:pt x="3868957" y="3086390"/>
                  <a:pt x="3866490" y="3083970"/>
                </a:cubicBezTo>
                <a:cubicBezTo>
                  <a:pt x="3867725" y="3081550"/>
                  <a:pt x="3868957" y="3080945"/>
                  <a:pt x="3870191" y="3081247"/>
                </a:cubicBezTo>
                <a:close/>
                <a:moveTo>
                  <a:pt x="752732" y="3080821"/>
                </a:moveTo>
                <a:cubicBezTo>
                  <a:pt x="749862" y="3080955"/>
                  <a:pt x="748311" y="3082454"/>
                  <a:pt x="750116" y="3084322"/>
                </a:cubicBezTo>
                <a:cubicBezTo>
                  <a:pt x="750116" y="3084322"/>
                  <a:pt x="760322" y="3087900"/>
                  <a:pt x="763317" y="3087507"/>
                </a:cubicBezTo>
                <a:cubicBezTo>
                  <a:pt x="764316" y="3087375"/>
                  <a:pt x="764513" y="3086802"/>
                  <a:pt x="763264" y="3085510"/>
                </a:cubicBezTo>
                <a:cubicBezTo>
                  <a:pt x="759792" y="3081917"/>
                  <a:pt x="755603" y="3080686"/>
                  <a:pt x="752732" y="3080821"/>
                </a:cubicBezTo>
                <a:close/>
                <a:moveTo>
                  <a:pt x="3878000" y="3075699"/>
                </a:moveTo>
                <a:cubicBezTo>
                  <a:pt x="3880533" y="3075439"/>
                  <a:pt x="3883068" y="3076064"/>
                  <a:pt x="3885603" y="3078356"/>
                </a:cubicBezTo>
                <a:cubicBezTo>
                  <a:pt x="3880534" y="3078356"/>
                  <a:pt x="3872931" y="3085858"/>
                  <a:pt x="3870396" y="3078356"/>
                </a:cubicBezTo>
                <a:cubicBezTo>
                  <a:pt x="3872931" y="3077106"/>
                  <a:pt x="3875466" y="3075960"/>
                  <a:pt x="3878000" y="3075699"/>
                </a:cubicBezTo>
                <a:close/>
                <a:moveTo>
                  <a:pt x="3658285" y="3071378"/>
                </a:moveTo>
                <a:cubicBezTo>
                  <a:pt x="3658285" y="3085957"/>
                  <a:pt x="3668915" y="3083527"/>
                  <a:pt x="3674232" y="3083528"/>
                </a:cubicBezTo>
                <a:cubicBezTo>
                  <a:pt x="3674232" y="3068948"/>
                  <a:pt x="3663600" y="3071378"/>
                  <a:pt x="3658285" y="3071378"/>
                </a:cubicBezTo>
                <a:close/>
                <a:moveTo>
                  <a:pt x="3884022" y="3066614"/>
                </a:moveTo>
                <a:lnTo>
                  <a:pt x="3882118" y="3071576"/>
                </a:lnTo>
                <a:cubicBezTo>
                  <a:pt x="3882118" y="3071576"/>
                  <a:pt x="3882377" y="3070898"/>
                  <a:pt x="3882749" y="3069926"/>
                </a:cubicBezTo>
                <a:close/>
                <a:moveTo>
                  <a:pt x="3884092" y="3066431"/>
                </a:moveTo>
                <a:lnTo>
                  <a:pt x="3884022" y="3066614"/>
                </a:lnTo>
                <a:lnTo>
                  <a:pt x="3884063" y="3066503"/>
                </a:lnTo>
                <a:close/>
                <a:moveTo>
                  <a:pt x="3885083" y="3063844"/>
                </a:moveTo>
                <a:lnTo>
                  <a:pt x="3884238" y="3066051"/>
                </a:lnTo>
                <a:lnTo>
                  <a:pt x="3884092" y="3066431"/>
                </a:lnTo>
                <a:close/>
                <a:moveTo>
                  <a:pt x="3885231" y="3063459"/>
                </a:moveTo>
                <a:cubicBezTo>
                  <a:pt x="3885492" y="3062783"/>
                  <a:pt x="3885427" y="3062952"/>
                  <a:pt x="3885184" y="3063586"/>
                </a:cubicBezTo>
                <a:lnTo>
                  <a:pt x="3885083" y="3063844"/>
                </a:lnTo>
                <a:close/>
                <a:moveTo>
                  <a:pt x="3922702" y="3054124"/>
                </a:moveTo>
                <a:cubicBezTo>
                  <a:pt x="3914746" y="3066882"/>
                  <a:pt x="3901491" y="3069009"/>
                  <a:pt x="3888235" y="3071561"/>
                </a:cubicBezTo>
                <a:cubicBezTo>
                  <a:pt x="3888235" y="3069010"/>
                  <a:pt x="3886027" y="3066882"/>
                  <a:pt x="3886027" y="3066882"/>
                </a:cubicBezTo>
                <a:cubicBezTo>
                  <a:pt x="3898842" y="3061779"/>
                  <a:pt x="3909446" y="3056675"/>
                  <a:pt x="3922702" y="3054124"/>
                </a:cubicBezTo>
                <a:close/>
                <a:moveTo>
                  <a:pt x="765486" y="3027791"/>
                </a:moveTo>
                <a:cubicBezTo>
                  <a:pt x="771291" y="3025516"/>
                  <a:pt x="773235" y="3027528"/>
                  <a:pt x="778232" y="3032700"/>
                </a:cubicBezTo>
                <a:cubicBezTo>
                  <a:pt x="776365" y="3032837"/>
                  <a:pt x="774081" y="3032545"/>
                  <a:pt x="771813" y="3031750"/>
                </a:cubicBezTo>
                <a:cubicBezTo>
                  <a:pt x="769545" y="3030954"/>
                  <a:pt x="767292" y="3029659"/>
                  <a:pt x="765486" y="3027791"/>
                </a:cubicBezTo>
                <a:close/>
                <a:moveTo>
                  <a:pt x="3971232" y="3025544"/>
                </a:moveTo>
                <a:cubicBezTo>
                  <a:pt x="3971232" y="3037511"/>
                  <a:pt x="3979347" y="3061443"/>
                  <a:pt x="3965823" y="3063835"/>
                </a:cubicBezTo>
                <a:cubicBezTo>
                  <a:pt x="3955002" y="3066229"/>
                  <a:pt x="3946889" y="3059049"/>
                  <a:pt x="3938774" y="3059049"/>
                </a:cubicBezTo>
                <a:cubicBezTo>
                  <a:pt x="3946888" y="3044691"/>
                  <a:pt x="3957708" y="3032725"/>
                  <a:pt x="3971232" y="3025544"/>
                </a:cubicBezTo>
                <a:close/>
                <a:moveTo>
                  <a:pt x="597518" y="3025067"/>
                </a:moveTo>
                <a:cubicBezTo>
                  <a:pt x="604988" y="3024516"/>
                  <a:pt x="612676" y="3027644"/>
                  <a:pt x="617675" y="3032816"/>
                </a:cubicBezTo>
                <a:cubicBezTo>
                  <a:pt x="613767" y="3033258"/>
                  <a:pt x="610981" y="3032617"/>
                  <a:pt x="608045" y="3031216"/>
                </a:cubicBezTo>
                <a:cubicBezTo>
                  <a:pt x="605109" y="3029817"/>
                  <a:pt x="602023" y="3027659"/>
                  <a:pt x="597518" y="3025067"/>
                </a:cubicBezTo>
                <a:close/>
                <a:moveTo>
                  <a:pt x="4006693" y="3023759"/>
                </a:moveTo>
                <a:cubicBezTo>
                  <a:pt x="4001240" y="3028394"/>
                  <a:pt x="3993062" y="3033027"/>
                  <a:pt x="3987610" y="3037662"/>
                </a:cubicBezTo>
                <a:cubicBezTo>
                  <a:pt x="3993062" y="3023759"/>
                  <a:pt x="3993062" y="3023759"/>
                  <a:pt x="4006693" y="3023759"/>
                </a:cubicBezTo>
                <a:close/>
                <a:moveTo>
                  <a:pt x="594773" y="3021191"/>
                </a:moveTo>
                <a:cubicBezTo>
                  <a:pt x="595883" y="3022340"/>
                  <a:pt x="596685" y="3024204"/>
                  <a:pt x="597518" y="3025067"/>
                </a:cubicBezTo>
                <a:cubicBezTo>
                  <a:pt x="596484" y="3026066"/>
                  <a:pt x="595551" y="3026135"/>
                  <a:pt x="594424" y="3025486"/>
                </a:cubicBezTo>
                <a:cubicBezTo>
                  <a:pt x="593298" y="3024838"/>
                  <a:pt x="591980" y="3023473"/>
                  <a:pt x="590175" y="3021605"/>
                </a:cubicBezTo>
                <a:cubicBezTo>
                  <a:pt x="592242" y="3019606"/>
                  <a:pt x="593661" y="3020041"/>
                  <a:pt x="594773" y="3021191"/>
                </a:cubicBezTo>
                <a:close/>
                <a:moveTo>
                  <a:pt x="4352479" y="3018401"/>
                </a:moveTo>
                <a:cubicBezTo>
                  <a:pt x="4344440" y="3030578"/>
                  <a:pt x="4344440" y="3030578"/>
                  <a:pt x="4259154" y="3071580"/>
                </a:cubicBezTo>
                <a:cubicBezTo>
                  <a:pt x="4272551" y="3030579"/>
                  <a:pt x="4325686" y="3028144"/>
                  <a:pt x="4352479" y="3018401"/>
                </a:cubicBezTo>
                <a:close/>
                <a:moveTo>
                  <a:pt x="3674232" y="3018325"/>
                </a:moveTo>
                <a:cubicBezTo>
                  <a:pt x="3616202" y="3018326"/>
                  <a:pt x="3592284" y="3028045"/>
                  <a:pt x="3542227" y="3071376"/>
                </a:cubicBezTo>
                <a:cubicBezTo>
                  <a:pt x="3586967" y="3054773"/>
                  <a:pt x="3632152" y="3035334"/>
                  <a:pt x="3674232" y="3018325"/>
                </a:cubicBezTo>
                <a:close/>
                <a:moveTo>
                  <a:pt x="587429" y="3017729"/>
                </a:moveTo>
                <a:cubicBezTo>
                  <a:pt x="588539" y="3018878"/>
                  <a:pt x="589341" y="3020743"/>
                  <a:pt x="590175" y="3021605"/>
                </a:cubicBezTo>
                <a:cubicBezTo>
                  <a:pt x="589140" y="3022604"/>
                  <a:pt x="588206" y="3022673"/>
                  <a:pt x="587079" y="3022025"/>
                </a:cubicBezTo>
                <a:cubicBezTo>
                  <a:pt x="585954" y="3021377"/>
                  <a:pt x="584634" y="3020013"/>
                  <a:pt x="582830" y="3018144"/>
                </a:cubicBezTo>
                <a:cubicBezTo>
                  <a:pt x="584898" y="3016145"/>
                  <a:pt x="586318" y="3016580"/>
                  <a:pt x="587429" y="3017729"/>
                </a:cubicBezTo>
                <a:close/>
                <a:moveTo>
                  <a:pt x="3441881" y="3013467"/>
                </a:moveTo>
                <a:cubicBezTo>
                  <a:pt x="3441881" y="3028044"/>
                  <a:pt x="3449856" y="3025616"/>
                  <a:pt x="3457828" y="3025616"/>
                </a:cubicBezTo>
                <a:cubicBezTo>
                  <a:pt x="3457829" y="3013467"/>
                  <a:pt x="3449855" y="3013466"/>
                  <a:pt x="3441881" y="3013467"/>
                </a:cubicBezTo>
                <a:close/>
                <a:moveTo>
                  <a:pt x="4018867" y="3004641"/>
                </a:moveTo>
                <a:cubicBezTo>
                  <a:pt x="4024161" y="3004642"/>
                  <a:pt x="4032101" y="3002325"/>
                  <a:pt x="4032102" y="3013909"/>
                </a:cubicBezTo>
                <a:cubicBezTo>
                  <a:pt x="4026808" y="3013910"/>
                  <a:pt x="4018868" y="3016227"/>
                  <a:pt x="4018867" y="3004641"/>
                </a:cubicBezTo>
                <a:close/>
                <a:moveTo>
                  <a:pt x="3480309" y="3002380"/>
                </a:moveTo>
                <a:lnTo>
                  <a:pt x="3468557" y="3003454"/>
                </a:lnTo>
                <a:lnTo>
                  <a:pt x="3465447" y="3004039"/>
                </a:lnTo>
                <a:lnTo>
                  <a:pt x="3467975" y="3012441"/>
                </a:lnTo>
                <a:cubicBezTo>
                  <a:pt x="3472833" y="3017566"/>
                  <a:pt x="3483299" y="3013466"/>
                  <a:pt x="3489280" y="3013466"/>
                </a:cubicBezTo>
                <a:cubicBezTo>
                  <a:pt x="3489281" y="3005164"/>
                  <a:pt x="3485293" y="3002733"/>
                  <a:pt x="3480309" y="3002380"/>
                </a:cubicBezTo>
                <a:close/>
                <a:moveTo>
                  <a:pt x="4371344" y="3001330"/>
                </a:moveTo>
                <a:lnTo>
                  <a:pt x="4371141" y="3001912"/>
                </a:lnTo>
                <a:cubicBezTo>
                  <a:pt x="4370767" y="3002975"/>
                  <a:pt x="4370505" y="3003715"/>
                  <a:pt x="4370505" y="3003715"/>
                </a:cubicBezTo>
                <a:close/>
                <a:moveTo>
                  <a:pt x="3501301" y="2997552"/>
                </a:moveTo>
                <a:lnTo>
                  <a:pt x="3496138" y="2998404"/>
                </a:lnTo>
                <a:lnTo>
                  <a:pt x="3496590" y="3000405"/>
                </a:lnTo>
                <a:cubicBezTo>
                  <a:pt x="3497918" y="3002531"/>
                  <a:pt x="3499914" y="3003746"/>
                  <a:pt x="3502570" y="3003745"/>
                </a:cubicBezTo>
                <a:close/>
                <a:moveTo>
                  <a:pt x="4373362" y="2995600"/>
                </a:moveTo>
                <a:lnTo>
                  <a:pt x="4372632" y="2997673"/>
                </a:lnTo>
                <a:lnTo>
                  <a:pt x="4371344" y="3001330"/>
                </a:lnTo>
                <a:lnTo>
                  <a:pt x="4372458" y="2998166"/>
                </a:lnTo>
                <a:close/>
                <a:moveTo>
                  <a:pt x="4373630" y="2994839"/>
                </a:moveTo>
                <a:lnTo>
                  <a:pt x="4373362" y="2995600"/>
                </a:lnTo>
                <a:lnTo>
                  <a:pt x="4373580" y="2994977"/>
                </a:lnTo>
                <a:cubicBezTo>
                  <a:pt x="4373825" y="2994284"/>
                  <a:pt x="4373890" y="2994098"/>
                  <a:pt x="4373630" y="2994839"/>
                </a:cubicBezTo>
                <a:close/>
                <a:moveTo>
                  <a:pt x="4391560" y="2991607"/>
                </a:moveTo>
                <a:cubicBezTo>
                  <a:pt x="4391561" y="3001288"/>
                  <a:pt x="4384181" y="3003707"/>
                  <a:pt x="4378973" y="3003708"/>
                </a:cubicBezTo>
                <a:cubicBezTo>
                  <a:pt x="4378972" y="3001288"/>
                  <a:pt x="4378971" y="2998868"/>
                  <a:pt x="4376367" y="2996852"/>
                </a:cubicBezTo>
                <a:cubicBezTo>
                  <a:pt x="4381576" y="2994029"/>
                  <a:pt x="4386785" y="2991608"/>
                  <a:pt x="4391560" y="2991607"/>
                </a:cubicBezTo>
                <a:close/>
                <a:moveTo>
                  <a:pt x="3494597" y="2991597"/>
                </a:moveTo>
                <a:lnTo>
                  <a:pt x="3494734" y="2992209"/>
                </a:lnTo>
                <a:lnTo>
                  <a:pt x="3495674" y="2992034"/>
                </a:lnTo>
                <a:close/>
                <a:moveTo>
                  <a:pt x="3524485" y="2983164"/>
                </a:moveTo>
                <a:lnTo>
                  <a:pt x="3520332" y="2983720"/>
                </a:lnTo>
                <a:lnTo>
                  <a:pt x="3519239" y="2983876"/>
                </a:lnTo>
                <a:lnTo>
                  <a:pt x="3520079" y="2987495"/>
                </a:lnTo>
                <a:lnTo>
                  <a:pt x="3525205" y="2986541"/>
                </a:lnTo>
                <a:close/>
                <a:moveTo>
                  <a:pt x="703552" y="2980948"/>
                </a:moveTo>
                <a:cubicBezTo>
                  <a:pt x="703552" y="2980948"/>
                  <a:pt x="711645" y="2980352"/>
                  <a:pt x="714977" y="2983800"/>
                </a:cubicBezTo>
                <a:cubicBezTo>
                  <a:pt x="716296" y="2985165"/>
                  <a:pt x="716217" y="2985902"/>
                  <a:pt x="715361" y="2986181"/>
                </a:cubicBezTo>
                <a:cubicBezTo>
                  <a:pt x="714079" y="2986600"/>
                  <a:pt x="711051" y="2985989"/>
                  <a:pt x="708382" y="2984925"/>
                </a:cubicBezTo>
                <a:cubicBezTo>
                  <a:pt x="705713" y="2983861"/>
                  <a:pt x="703403" y="2982343"/>
                  <a:pt x="703552" y="2980948"/>
                </a:cubicBezTo>
                <a:close/>
                <a:moveTo>
                  <a:pt x="4428878" y="2980263"/>
                </a:moveTo>
                <a:cubicBezTo>
                  <a:pt x="4431854" y="2979359"/>
                  <a:pt x="4435162" y="2981911"/>
                  <a:pt x="4436485" y="2988290"/>
                </a:cubicBezTo>
                <a:cubicBezTo>
                  <a:pt x="4431194" y="2988291"/>
                  <a:pt x="4428546" y="2990842"/>
                  <a:pt x="4423255" y="2992968"/>
                </a:cubicBezTo>
                <a:cubicBezTo>
                  <a:pt x="4423253" y="2985526"/>
                  <a:pt x="4425899" y="2981166"/>
                  <a:pt x="4428878" y="2980263"/>
                </a:cubicBezTo>
                <a:close/>
                <a:moveTo>
                  <a:pt x="4063799" y="2979105"/>
                </a:moveTo>
                <a:cubicBezTo>
                  <a:pt x="4068814" y="2981605"/>
                  <a:pt x="4071549" y="2986608"/>
                  <a:pt x="4077018" y="2989107"/>
                </a:cubicBezTo>
                <a:cubicBezTo>
                  <a:pt x="4071548" y="2991193"/>
                  <a:pt x="4068813" y="2998693"/>
                  <a:pt x="4063800" y="3003695"/>
                </a:cubicBezTo>
                <a:cubicBezTo>
                  <a:pt x="4063797" y="2993692"/>
                  <a:pt x="4063800" y="2986608"/>
                  <a:pt x="4063799" y="2979105"/>
                </a:cubicBezTo>
                <a:close/>
                <a:moveTo>
                  <a:pt x="3564595" y="2976620"/>
                </a:moveTo>
                <a:lnTo>
                  <a:pt x="3558655" y="2977678"/>
                </a:lnTo>
                <a:lnTo>
                  <a:pt x="3562382" y="2977726"/>
                </a:lnTo>
                <a:close/>
                <a:moveTo>
                  <a:pt x="4449393" y="2969929"/>
                </a:moveTo>
                <a:cubicBezTo>
                  <a:pt x="4453551" y="2969026"/>
                  <a:pt x="4457388" y="2969628"/>
                  <a:pt x="4459944" y="2974440"/>
                </a:cubicBezTo>
                <a:cubicBezTo>
                  <a:pt x="4454191" y="2974440"/>
                  <a:pt x="4448436" y="2979852"/>
                  <a:pt x="4442682" y="2978498"/>
                </a:cubicBezTo>
                <a:lnTo>
                  <a:pt x="4438785" y="2975752"/>
                </a:lnTo>
                <a:lnTo>
                  <a:pt x="4438695" y="2978332"/>
                </a:lnTo>
                <a:cubicBezTo>
                  <a:pt x="4438356" y="2981228"/>
                  <a:pt x="4437679" y="2984704"/>
                  <a:pt x="4437678" y="2985862"/>
                </a:cubicBezTo>
                <a:cubicBezTo>
                  <a:pt x="4437679" y="2981228"/>
                  <a:pt x="4437679" y="2981228"/>
                  <a:pt x="4434974" y="2978912"/>
                </a:cubicBezTo>
                <a:cubicBezTo>
                  <a:pt x="4434974" y="2977753"/>
                  <a:pt x="4435649" y="2976594"/>
                  <a:pt x="4436326" y="2975726"/>
                </a:cubicBezTo>
                <a:lnTo>
                  <a:pt x="4437288" y="2974696"/>
                </a:lnTo>
                <a:lnTo>
                  <a:pt x="4436927" y="2974440"/>
                </a:lnTo>
                <a:cubicBezTo>
                  <a:pt x="4440764" y="2973236"/>
                  <a:pt x="4445239" y="2970831"/>
                  <a:pt x="4449393" y="2969929"/>
                </a:cubicBezTo>
                <a:close/>
                <a:moveTo>
                  <a:pt x="4110272" y="2968388"/>
                </a:moveTo>
                <a:cubicBezTo>
                  <a:pt x="4110273" y="2978068"/>
                  <a:pt x="4107805" y="2980488"/>
                  <a:pt x="4102870" y="2980490"/>
                </a:cubicBezTo>
                <a:cubicBezTo>
                  <a:pt x="4102870" y="2970809"/>
                  <a:pt x="4105338" y="2968388"/>
                  <a:pt x="4110272" y="2968388"/>
                </a:cubicBezTo>
                <a:close/>
                <a:moveTo>
                  <a:pt x="503487" y="2958116"/>
                </a:moveTo>
                <a:lnTo>
                  <a:pt x="513825" y="2961991"/>
                </a:lnTo>
                <a:lnTo>
                  <a:pt x="511502" y="2961771"/>
                </a:lnTo>
                <a:close/>
                <a:moveTo>
                  <a:pt x="4499007" y="2948740"/>
                </a:moveTo>
                <a:cubicBezTo>
                  <a:pt x="4486417" y="2955959"/>
                  <a:pt x="4475563" y="2963175"/>
                  <a:pt x="4465580" y="2967986"/>
                </a:cubicBezTo>
                <a:lnTo>
                  <a:pt x="4461123" y="2961811"/>
                </a:lnTo>
                <a:lnTo>
                  <a:pt x="4461123" y="2975147"/>
                </a:lnTo>
                <a:cubicBezTo>
                  <a:pt x="4461122" y="2972829"/>
                  <a:pt x="4458418" y="2970513"/>
                  <a:pt x="4458417" y="2968195"/>
                </a:cubicBezTo>
                <a:lnTo>
                  <a:pt x="4460978" y="2961613"/>
                </a:lnTo>
                <a:lnTo>
                  <a:pt x="4460371" y="2960769"/>
                </a:lnTo>
                <a:cubicBezTo>
                  <a:pt x="4473393" y="2953552"/>
                  <a:pt x="4486419" y="2948740"/>
                  <a:pt x="4499007" y="2948740"/>
                </a:cubicBezTo>
                <a:close/>
                <a:moveTo>
                  <a:pt x="3846101" y="2943403"/>
                </a:moveTo>
                <a:cubicBezTo>
                  <a:pt x="3838128" y="2948264"/>
                  <a:pt x="3830154" y="2955553"/>
                  <a:pt x="3822181" y="2960413"/>
                </a:cubicBezTo>
                <a:cubicBezTo>
                  <a:pt x="3830156" y="2960413"/>
                  <a:pt x="3838128" y="2957983"/>
                  <a:pt x="3846101" y="2955553"/>
                </a:cubicBezTo>
                <a:cubicBezTo>
                  <a:pt x="3846100" y="2953123"/>
                  <a:pt x="3846101" y="2948264"/>
                  <a:pt x="3846101" y="2943403"/>
                </a:cubicBezTo>
                <a:close/>
                <a:moveTo>
                  <a:pt x="4150916" y="2936623"/>
                </a:moveTo>
                <a:cubicBezTo>
                  <a:pt x="4152765" y="2936247"/>
                  <a:pt x="4154639" y="2936248"/>
                  <a:pt x="4156482" y="2936846"/>
                </a:cubicBezTo>
                <a:cubicBezTo>
                  <a:pt x="4164297" y="2939242"/>
                  <a:pt x="4164298" y="2951220"/>
                  <a:pt x="4166903" y="2956010"/>
                </a:cubicBezTo>
                <a:cubicBezTo>
                  <a:pt x="4156483" y="2956010"/>
                  <a:pt x="4149102" y="2958406"/>
                  <a:pt x="4143459" y="2967988"/>
                </a:cubicBezTo>
                <a:cubicBezTo>
                  <a:pt x="4141290" y="2960801"/>
                  <a:pt x="4138685" y="2953615"/>
                  <a:pt x="4136080" y="2944033"/>
                </a:cubicBezTo>
                <a:cubicBezTo>
                  <a:pt x="4139987" y="2942236"/>
                  <a:pt x="4145359" y="2937746"/>
                  <a:pt x="4150916" y="2936623"/>
                </a:cubicBezTo>
                <a:close/>
                <a:moveTo>
                  <a:pt x="3882812" y="2930648"/>
                </a:moveTo>
                <a:cubicBezTo>
                  <a:pt x="3877886" y="2931254"/>
                  <a:pt x="3871349" y="2933684"/>
                  <a:pt x="3870022" y="2933685"/>
                </a:cubicBezTo>
                <a:cubicBezTo>
                  <a:pt x="3870023" y="2948264"/>
                  <a:pt x="3880653" y="2940974"/>
                  <a:pt x="3885968" y="2938545"/>
                </a:cubicBezTo>
                <a:cubicBezTo>
                  <a:pt x="3891063" y="2931254"/>
                  <a:pt x="3887742" y="2930039"/>
                  <a:pt x="3882812" y="2930648"/>
                </a:cubicBezTo>
                <a:close/>
                <a:moveTo>
                  <a:pt x="854499" y="2924996"/>
                </a:moveTo>
                <a:cubicBezTo>
                  <a:pt x="853956" y="2924947"/>
                  <a:pt x="854249" y="2924995"/>
                  <a:pt x="855145" y="2925099"/>
                </a:cubicBezTo>
                <a:lnTo>
                  <a:pt x="856399" y="2925215"/>
                </a:lnTo>
                <a:lnTo>
                  <a:pt x="856390" y="2925198"/>
                </a:lnTo>
                <a:close/>
                <a:moveTo>
                  <a:pt x="4551515" y="2924509"/>
                </a:moveTo>
                <a:cubicBezTo>
                  <a:pt x="4552978" y="2924528"/>
                  <a:pt x="4554405" y="2925223"/>
                  <a:pt x="4555671" y="2926909"/>
                </a:cubicBezTo>
                <a:cubicBezTo>
                  <a:pt x="4550604" y="2929291"/>
                  <a:pt x="4545535" y="2931672"/>
                  <a:pt x="4540465" y="2934054"/>
                </a:cubicBezTo>
                <a:cubicBezTo>
                  <a:pt x="4542367" y="2930482"/>
                  <a:pt x="4547119" y="2924454"/>
                  <a:pt x="4551515" y="2924509"/>
                </a:cubicBezTo>
                <a:close/>
                <a:moveTo>
                  <a:pt x="4551324" y="2918707"/>
                </a:moveTo>
                <a:lnTo>
                  <a:pt x="4550869" y="2919890"/>
                </a:lnTo>
                <a:cubicBezTo>
                  <a:pt x="4550495" y="2920863"/>
                  <a:pt x="4550234" y="2921538"/>
                  <a:pt x="4550234" y="2921538"/>
                </a:cubicBezTo>
                <a:close/>
                <a:moveTo>
                  <a:pt x="4553024" y="2914290"/>
                </a:moveTo>
                <a:lnTo>
                  <a:pt x="4552359" y="2916015"/>
                </a:lnTo>
                <a:lnTo>
                  <a:pt x="4551324" y="2918707"/>
                </a:lnTo>
                <a:lnTo>
                  <a:pt x="4552186" y="2916466"/>
                </a:lnTo>
                <a:close/>
                <a:moveTo>
                  <a:pt x="4553357" y="2913423"/>
                </a:moveTo>
                <a:cubicBezTo>
                  <a:pt x="4553617" y="2912746"/>
                  <a:pt x="4553552" y="2912915"/>
                  <a:pt x="4553309" y="2913548"/>
                </a:cubicBezTo>
                <a:lnTo>
                  <a:pt x="4553024" y="2914290"/>
                </a:lnTo>
                <a:close/>
                <a:moveTo>
                  <a:pt x="4592770" y="2909447"/>
                </a:moveTo>
                <a:cubicBezTo>
                  <a:pt x="4592770" y="2916947"/>
                  <a:pt x="4592770" y="2926532"/>
                  <a:pt x="4592770" y="2934035"/>
                </a:cubicBezTo>
                <a:cubicBezTo>
                  <a:pt x="4582165" y="2929035"/>
                  <a:pt x="4568908" y="2924033"/>
                  <a:pt x="4558746" y="2921532"/>
                </a:cubicBezTo>
                <a:cubicBezTo>
                  <a:pt x="4556095" y="2919448"/>
                  <a:pt x="4556095" y="2919448"/>
                  <a:pt x="4556095" y="2916947"/>
                </a:cubicBezTo>
                <a:cubicBezTo>
                  <a:pt x="4566258" y="2911945"/>
                  <a:pt x="4579514" y="2911946"/>
                  <a:pt x="4592770" y="2909447"/>
                </a:cubicBezTo>
                <a:close/>
                <a:moveTo>
                  <a:pt x="3994051" y="2875773"/>
                </a:moveTo>
                <a:lnTo>
                  <a:pt x="3993107" y="2875807"/>
                </a:lnTo>
                <a:lnTo>
                  <a:pt x="3963312" y="2883538"/>
                </a:lnTo>
                <a:lnTo>
                  <a:pt x="3962977" y="2883622"/>
                </a:lnTo>
                <a:lnTo>
                  <a:pt x="3959292" y="2886022"/>
                </a:lnTo>
                <a:cubicBezTo>
                  <a:pt x="3956427" y="2889442"/>
                  <a:pt x="3954627" y="2893996"/>
                  <a:pt x="3954628" y="2900071"/>
                </a:cubicBezTo>
                <a:cubicBezTo>
                  <a:pt x="3967917" y="2890351"/>
                  <a:pt x="3980763" y="2887922"/>
                  <a:pt x="3994052" y="2887922"/>
                </a:cubicBezTo>
                <a:cubicBezTo>
                  <a:pt x="3994051" y="2883062"/>
                  <a:pt x="3994052" y="2878203"/>
                  <a:pt x="3994051" y="2875773"/>
                </a:cubicBezTo>
                <a:close/>
                <a:moveTo>
                  <a:pt x="4274782" y="2875508"/>
                </a:moveTo>
                <a:cubicBezTo>
                  <a:pt x="4277597" y="2877968"/>
                  <a:pt x="4283223" y="2882887"/>
                  <a:pt x="4286035" y="2885347"/>
                </a:cubicBezTo>
                <a:cubicBezTo>
                  <a:pt x="4280409" y="2887807"/>
                  <a:pt x="4277597" y="2892726"/>
                  <a:pt x="4274783" y="2900105"/>
                </a:cubicBezTo>
                <a:cubicBezTo>
                  <a:pt x="4274782" y="2890267"/>
                  <a:pt x="4274784" y="2882887"/>
                  <a:pt x="4274782" y="2875508"/>
                </a:cubicBezTo>
                <a:close/>
                <a:moveTo>
                  <a:pt x="4311900" y="2863005"/>
                </a:moveTo>
                <a:cubicBezTo>
                  <a:pt x="4317246" y="2863005"/>
                  <a:pt x="4319302" y="2865424"/>
                  <a:pt x="4319302" y="2875104"/>
                </a:cubicBezTo>
                <a:cubicBezTo>
                  <a:pt x="4314366" y="2875105"/>
                  <a:pt x="4311900" y="2872685"/>
                  <a:pt x="4311900" y="2863005"/>
                </a:cubicBezTo>
                <a:close/>
                <a:moveTo>
                  <a:pt x="4704097" y="2852288"/>
                </a:moveTo>
                <a:cubicBezTo>
                  <a:pt x="4704096" y="2861967"/>
                  <a:pt x="4701282" y="2864388"/>
                  <a:pt x="4692843" y="2864387"/>
                </a:cubicBezTo>
                <a:cubicBezTo>
                  <a:pt x="4692845" y="2857128"/>
                  <a:pt x="4695656" y="2852289"/>
                  <a:pt x="4704097" y="2852288"/>
                </a:cubicBezTo>
                <a:close/>
                <a:moveTo>
                  <a:pt x="4335342" y="2852288"/>
                </a:moveTo>
                <a:cubicBezTo>
                  <a:pt x="4340278" y="2852287"/>
                  <a:pt x="4342744" y="2857127"/>
                  <a:pt x="4342746" y="2864388"/>
                </a:cubicBezTo>
                <a:cubicBezTo>
                  <a:pt x="4337808" y="2864387"/>
                  <a:pt x="4335342" y="2861967"/>
                  <a:pt x="4335342" y="2852288"/>
                </a:cubicBezTo>
                <a:close/>
                <a:moveTo>
                  <a:pt x="4110991" y="2845217"/>
                </a:moveTo>
                <a:lnTo>
                  <a:pt x="4109714" y="2845550"/>
                </a:lnTo>
                <a:lnTo>
                  <a:pt x="4110552" y="2846615"/>
                </a:lnTo>
                <a:lnTo>
                  <a:pt x="4111016" y="2845286"/>
                </a:lnTo>
                <a:close/>
                <a:moveTo>
                  <a:pt x="4374207" y="2835677"/>
                </a:moveTo>
                <a:cubicBezTo>
                  <a:pt x="4375440" y="2835676"/>
                  <a:pt x="4376677" y="2836926"/>
                  <a:pt x="4377910" y="2839428"/>
                </a:cubicBezTo>
                <a:cubicBezTo>
                  <a:pt x="4377910" y="2841928"/>
                  <a:pt x="4375441" y="2844011"/>
                  <a:pt x="4375441" y="2846512"/>
                </a:cubicBezTo>
                <a:cubicBezTo>
                  <a:pt x="4372972" y="2844011"/>
                  <a:pt x="4372974" y="2841928"/>
                  <a:pt x="4370505" y="2839427"/>
                </a:cubicBezTo>
                <a:cubicBezTo>
                  <a:pt x="4371740" y="2836926"/>
                  <a:pt x="4372973" y="2835676"/>
                  <a:pt x="4374207" y="2835677"/>
                </a:cubicBezTo>
                <a:close/>
                <a:moveTo>
                  <a:pt x="4385917" y="2831337"/>
                </a:moveTo>
                <a:cubicBezTo>
                  <a:pt x="4389065" y="2831336"/>
                  <a:pt x="4391560" y="2833075"/>
                  <a:pt x="4391561" y="2838867"/>
                </a:cubicBezTo>
                <a:cubicBezTo>
                  <a:pt x="4386786" y="2838867"/>
                  <a:pt x="4381579" y="2841183"/>
                  <a:pt x="4376367" y="2834232"/>
                </a:cubicBezTo>
                <a:cubicBezTo>
                  <a:pt x="4378971" y="2833074"/>
                  <a:pt x="4382772" y="2831337"/>
                  <a:pt x="4385917" y="2831337"/>
                </a:cubicBezTo>
                <a:close/>
                <a:moveTo>
                  <a:pt x="4074724" y="2823779"/>
                </a:moveTo>
                <a:lnTo>
                  <a:pt x="4063736" y="2830016"/>
                </a:lnTo>
                <a:lnTo>
                  <a:pt x="4068549" y="2829244"/>
                </a:lnTo>
                <a:cubicBezTo>
                  <a:pt x="4072153" y="2828036"/>
                  <a:pt x="4075224" y="2826707"/>
                  <a:pt x="4076576" y="2825611"/>
                </a:cubicBezTo>
                <a:close/>
                <a:moveTo>
                  <a:pt x="4786174" y="2817096"/>
                </a:moveTo>
                <a:cubicBezTo>
                  <a:pt x="4786176" y="2828681"/>
                  <a:pt x="4778234" y="2828680"/>
                  <a:pt x="4772939" y="2828681"/>
                </a:cubicBezTo>
                <a:cubicBezTo>
                  <a:pt x="4772939" y="2814778"/>
                  <a:pt x="4780881" y="2817095"/>
                  <a:pt x="4786174" y="2817096"/>
                </a:cubicBezTo>
                <a:close/>
                <a:moveTo>
                  <a:pt x="648260" y="2809770"/>
                </a:moveTo>
                <a:lnTo>
                  <a:pt x="678408" y="2821517"/>
                </a:lnTo>
                <a:lnTo>
                  <a:pt x="674548" y="2818168"/>
                </a:lnTo>
                <a:cubicBezTo>
                  <a:pt x="672379" y="2816075"/>
                  <a:pt x="670209" y="2813983"/>
                  <a:pt x="668949" y="2813313"/>
                </a:cubicBezTo>
                <a:close/>
                <a:moveTo>
                  <a:pt x="4252276" y="2808558"/>
                </a:moveTo>
                <a:lnTo>
                  <a:pt x="4208585" y="2819894"/>
                </a:lnTo>
                <a:lnTo>
                  <a:pt x="4187185" y="2832086"/>
                </a:lnTo>
                <a:cubicBezTo>
                  <a:pt x="4177217" y="2837806"/>
                  <a:pt x="4167251" y="2843171"/>
                  <a:pt x="4157948" y="2846615"/>
                </a:cubicBezTo>
                <a:cubicBezTo>
                  <a:pt x="4147760" y="2849044"/>
                  <a:pt x="4134472" y="2844184"/>
                  <a:pt x="4129157" y="2853903"/>
                </a:cubicBezTo>
                <a:cubicBezTo>
                  <a:pt x="4121184" y="2863623"/>
                  <a:pt x="4118525" y="2863623"/>
                  <a:pt x="4110552" y="2863622"/>
                </a:cubicBezTo>
                <a:cubicBezTo>
                  <a:pt x="4091946" y="2861193"/>
                  <a:pt x="4076000" y="2880632"/>
                  <a:pt x="4060054" y="2890352"/>
                </a:cubicBezTo>
                <a:cubicBezTo>
                  <a:pt x="4020630" y="2912221"/>
                  <a:pt x="3980762" y="2926395"/>
                  <a:pt x="3941338" y="2945834"/>
                </a:cubicBezTo>
                <a:cubicBezTo>
                  <a:pt x="3901474" y="2965274"/>
                  <a:pt x="3862048" y="2984713"/>
                  <a:pt x="3819524" y="2998886"/>
                </a:cubicBezTo>
                <a:cubicBezTo>
                  <a:pt x="3808893" y="3003747"/>
                  <a:pt x="3798705" y="3006176"/>
                  <a:pt x="3790731" y="3011037"/>
                </a:cubicBezTo>
                <a:cubicBezTo>
                  <a:pt x="3782758" y="3015895"/>
                  <a:pt x="3777442" y="3025616"/>
                  <a:pt x="3769469" y="3028045"/>
                </a:cubicBezTo>
                <a:cubicBezTo>
                  <a:pt x="3761496" y="3030475"/>
                  <a:pt x="3753523" y="3037765"/>
                  <a:pt x="3745550" y="3040194"/>
                </a:cubicBezTo>
                <a:cubicBezTo>
                  <a:pt x="3734917" y="3042624"/>
                  <a:pt x="3726944" y="3045055"/>
                  <a:pt x="3716756" y="3047484"/>
                </a:cubicBezTo>
                <a:cubicBezTo>
                  <a:pt x="3737575" y="3057203"/>
                  <a:pt x="3758837" y="3042624"/>
                  <a:pt x="3777442" y="3030474"/>
                </a:cubicBezTo>
                <a:cubicBezTo>
                  <a:pt x="3798704" y="3015895"/>
                  <a:pt x="3822180" y="3011036"/>
                  <a:pt x="3843444" y="3001316"/>
                </a:cubicBezTo>
                <a:cubicBezTo>
                  <a:pt x="3864706" y="2991597"/>
                  <a:pt x="3888184" y="2982282"/>
                  <a:pt x="3909447" y="2970133"/>
                </a:cubicBezTo>
                <a:cubicBezTo>
                  <a:pt x="3920078" y="2965273"/>
                  <a:pt x="3930708" y="2960413"/>
                  <a:pt x="3941339" y="2955554"/>
                </a:cubicBezTo>
                <a:cubicBezTo>
                  <a:pt x="3951971" y="2950695"/>
                  <a:pt x="3959945" y="2940975"/>
                  <a:pt x="3970575" y="2936115"/>
                </a:cubicBezTo>
                <a:cubicBezTo>
                  <a:pt x="3991394" y="2923965"/>
                  <a:pt x="4012659" y="2919509"/>
                  <a:pt x="4033918" y="2909792"/>
                </a:cubicBezTo>
                <a:cubicBezTo>
                  <a:pt x="4057396" y="2897642"/>
                  <a:pt x="4078659" y="2885492"/>
                  <a:pt x="4102578" y="2875773"/>
                </a:cubicBezTo>
                <a:cubicBezTo>
                  <a:pt x="4123840" y="2870913"/>
                  <a:pt x="4142001" y="2863622"/>
                  <a:pt x="4163266" y="2849044"/>
                </a:cubicBezTo>
                <a:cubicBezTo>
                  <a:pt x="4179212" y="2836895"/>
                  <a:pt x="4200473" y="2842159"/>
                  <a:pt x="4221292" y="2830010"/>
                </a:cubicBezTo>
                <a:cubicBezTo>
                  <a:pt x="4229266" y="2825151"/>
                  <a:pt x="4237240" y="2815432"/>
                  <a:pt x="4247870" y="2810571"/>
                </a:cubicBezTo>
                <a:close/>
                <a:moveTo>
                  <a:pt x="8822242" y="2805848"/>
                </a:moveTo>
                <a:cubicBezTo>
                  <a:pt x="8822242" y="2813108"/>
                  <a:pt x="8819775" y="2817947"/>
                  <a:pt x="8814839" y="2817947"/>
                </a:cubicBezTo>
                <a:cubicBezTo>
                  <a:pt x="8814839" y="2808267"/>
                  <a:pt x="8817304" y="2805848"/>
                  <a:pt x="8822242" y="2805848"/>
                </a:cubicBezTo>
                <a:close/>
                <a:moveTo>
                  <a:pt x="8867173" y="2805847"/>
                </a:moveTo>
                <a:cubicBezTo>
                  <a:pt x="8867174" y="2813108"/>
                  <a:pt x="8864705" y="2817947"/>
                  <a:pt x="8859771" y="2817947"/>
                </a:cubicBezTo>
                <a:cubicBezTo>
                  <a:pt x="8859771" y="2808268"/>
                  <a:pt x="8862238" y="2805848"/>
                  <a:pt x="8867173" y="2805847"/>
                </a:cubicBezTo>
                <a:close/>
                <a:moveTo>
                  <a:pt x="4809644" y="2805847"/>
                </a:moveTo>
                <a:cubicBezTo>
                  <a:pt x="4809646" y="2813108"/>
                  <a:pt x="4807176" y="2817947"/>
                  <a:pt x="4802242" y="2817948"/>
                </a:cubicBezTo>
                <a:cubicBezTo>
                  <a:pt x="4802243" y="2808267"/>
                  <a:pt x="4804708" y="2805847"/>
                  <a:pt x="4809644" y="2805847"/>
                </a:cubicBezTo>
                <a:close/>
                <a:moveTo>
                  <a:pt x="4175838" y="2799900"/>
                </a:moveTo>
                <a:lnTo>
                  <a:pt x="4156290" y="2806004"/>
                </a:lnTo>
                <a:cubicBezTo>
                  <a:pt x="4129874" y="2813247"/>
                  <a:pt x="4114567" y="2815259"/>
                  <a:pt x="4151982" y="2810340"/>
                </a:cubicBezTo>
                <a:lnTo>
                  <a:pt x="4152068" y="2810324"/>
                </a:lnTo>
                <a:close/>
                <a:moveTo>
                  <a:pt x="8806614" y="2793346"/>
                </a:moveTo>
                <a:cubicBezTo>
                  <a:pt x="8806614" y="2803025"/>
                  <a:pt x="8804147" y="2805444"/>
                  <a:pt x="8799210" y="2805444"/>
                </a:cubicBezTo>
                <a:cubicBezTo>
                  <a:pt x="8799210" y="2795765"/>
                  <a:pt x="8801680" y="2793345"/>
                  <a:pt x="8806614" y="2793346"/>
                </a:cubicBezTo>
                <a:close/>
                <a:moveTo>
                  <a:pt x="536994" y="2764615"/>
                </a:moveTo>
                <a:lnTo>
                  <a:pt x="555192" y="2772461"/>
                </a:lnTo>
                <a:lnTo>
                  <a:pt x="630308" y="2802597"/>
                </a:lnTo>
                <a:lnTo>
                  <a:pt x="633114" y="2799382"/>
                </a:lnTo>
                <a:cubicBezTo>
                  <a:pt x="635438" y="2797243"/>
                  <a:pt x="638711" y="2795059"/>
                  <a:pt x="642510" y="2794881"/>
                </a:cubicBezTo>
                <a:cubicBezTo>
                  <a:pt x="658509" y="2792083"/>
                  <a:pt x="697924" y="2801093"/>
                  <a:pt x="712091" y="2801087"/>
                </a:cubicBezTo>
                <a:cubicBezTo>
                  <a:pt x="713351" y="2801757"/>
                  <a:pt x="714974" y="2800578"/>
                  <a:pt x="716824" y="2799051"/>
                </a:cubicBezTo>
                <a:lnTo>
                  <a:pt x="718225" y="2798103"/>
                </a:lnTo>
                <a:lnTo>
                  <a:pt x="654274" y="2776712"/>
                </a:lnTo>
                <a:lnTo>
                  <a:pt x="615954" y="2771443"/>
                </a:lnTo>
                <a:close/>
                <a:moveTo>
                  <a:pt x="4901460" y="2759409"/>
                </a:moveTo>
                <a:cubicBezTo>
                  <a:pt x="4901461" y="2767124"/>
                  <a:pt x="4898993" y="2769696"/>
                  <a:pt x="4894058" y="2769696"/>
                </a:cubicBezTo>
                <a:cubicBezTo>
                  <a:pt x="4894057" y="2762408"/>
                  <a:pt x="4898992" y="2759409"/>
                  <a:pt x="4901460" y="2759409"/>
                </a:cubicBezTo>
                <a:close/>
                <a:moveTo>
                  <a:pt x="8757394" y="2759407"/>
                </a:moveTo>
                <a:cubicBezTo>
                  <a:pt x="8759930" y="2762230"/>
                  <a:pt x="8764998" y="2764650"/>
                  <a:pt x="8767532" y="2764650"/>
                </a:cubicBezTo>
                <a:cubicBezTo>
                  <a:pt x="8762464" y="2771507"/>
                  <a:pt x="8757395" y="2766666"/>
                  <a:pt x="8752327" y="2764650"/>
                </a:cubicBezTo>
                <a:cubicBezTo>
                  <a:pt x="8754861" y="2764651"/>
                  <a:pt x="8754860" y="2762231"/>
                  <a:pt x="8757394" y="2759407"/>
                </a:cubicBezTo>
                <a:close/>
                <a:moveTo>
                  <a:pt x="8790986" y="2748691"/>
                </a:moveTo>
                <a:cubicBezTo>
                  <a:pt x="8790987" y="2756193"/>
                  <a:pt x="8788517" y="2760777"/>
                  <a:pt x="8783584" y="2760776"/>
                </a:cubicBezTo>
                <a:cubicBezTo>
                  <a:pt x="8783583" y="2753693"/>
                  <a:pt x="8786049" y="2748691"/>
                  <a:pt x="8790986" y="2748691"/>
                </a:cubicBezTo>
                <a:close/>
                <a:moveTo>
                  <a:pt x="8738651" y="2748690"/>
                </a:moveTo>
                <a:cubicBezTo>
                  <a:pt x="8743945" y="2751007"/>
                  <a:pt x="8746593" y="2753325"/>
                  <a:pt x="8751885" y="2753325"/>
                </a:cubicBezTo>
                <a:cubicBezTo>
                  <a:pt x="8746593" y="2759890"/>
                  <a:pt x="8738650" y="2762593"/>
                  <a:pt x="8738651" y="2748690"/>
                </a:cubicBezTo>
                <a:close/>
                <a:moveTo>
                  <a:pt x="499227" y="2747502"/>
                </a:moveTo>
                <a:lnTo>
                  <a:pt x="499669" y="2748819"/>
                </a:lnTo>
                <a:lnTo>
                  <a:pt x="505338" y="2751193"/>
                </a:lnTo>
                <a:lnTo>
                  <a:pt x="523069" y="2751527"/>
                </a:lnTo>
                <a:cubicBezTo>
                  <a:pt x="533574" y="2757107"/>
                  <a:pt x="543694" y="2758089"/>
                  <a:pt x="549879" y="2753842"/>
                </a:cubicBezTo>
                <a:cubicBezTo>
                  <a:pt x="541894" y="2749603"/>
                  <a:pt x="532499" y="2748378"/>
                  <a:pt x="523069" y="2751527"/>
                </a:cubicBezTo>
                <a:close/>
                <a:moveTo>
                  <a:pt x="552367" y="2737094"/>
                </a:moveTo>
                <a:cubicBezTo>
                  <a:pt x="551448" y="2736141"/>
                  <a:pt x="550119" y="2736138"/>
                  <a:pt x="548750" y="2737460"/>
                </a:cubicBezTo>
                <a:lnTo>
                  <a:pt x="551421" y="2737972"/>
                </a:lnTo>
                <a:lnTo>
                  <a:pt x="552572" y="2738027"/>
                </a:lnTo>
                <a:close/>
                <a:moveTo>
                  <a:pt x="497475" y="2736994"/>
                </a:moveTo>
                <a:lnTo>
                  <a:pt x="496462" y="2737671"/>
                </a:lnTo>
                <a:lnTo>
                  <a:pt x="496844" y="2740412"/>
                </a:lnTo>
                <a:lnTo>
                  <a:pt x="497413" y="2742102"/>
                </a:lnTo>
                <a:lnTo>
                  <a:pt x="498048" y="2742760"/>
                </a:lnTo>
                <a:cubicBezTo>
                  <a:pt x="498484" y="2738727"/>
                  <a:pt x="498185" y="2737210"/>
                  <a:pt x="497475" y="2736994"/>
                </a:cubicBezTo>
                <a:close/>
                <a:moveTo>
                  <a:pt x="4605757" y="2736187"/>
                </a:moveTo>
                <a:cubicBezTo>
                  <a:pt x="4605756" y="2738612"/>
                  <a:pt x="4608399" y="2741037"/>
                  <a:pt x="4608399" y="2743460"/>
                </a:cubicBezTo>
                <a:cubicBezTo>
                  <a:pt x="4592541" y="2750733"/>
                  <a:pt x="4576683" y="2760024"/>
                  <a:pt x="4563907" y="2769721"/>
                </a:cubicBezTo>
                <a:cubicBezTo>
                  <a:pt x="4563909" y="2762854"/>
                  <a:pt x="4563909" y="2755581"/>
                  <a:pt x="4563910" y="2748309"/>
                </a:cubicBezTo>
                <a:cubicBezTo>
                  <a:pt x="4566111" y="2745885"/>
                  <a:pt x="4571839" y="2745885"/>
                  <a:pt x="4574040" y="2743461"/>
                </a:cubicBezTo>
                <a:cubicBezTo>
                  <a:pt x="4584613" y="2741035"/>
                  <a:pt x="4595185" y="2738612"/>
                  <a:pt x="4605757" y="2736187"/>
                </a:cubicBezTo>
                <a:close/>
                <a:moveTo>
                  <a:pt x="4313253" y="2733668"/>
                </a:moveTo>
                <a:lnTo>
                  <a:pt x="4296995" y="2738251"/>
                </a:lnTo>
                <a:cubicBezTo>
                  <a:pt x="4266369" y="2746275"/>
                  <a:pt x="4235691" y="2753953"/>
                  <a:pt x="4202115" y="2762835"/>
                </a:cubicBezTo>
                <a:cubicBezTo>
                  <a:pt x="4195998" y="2766462"/>
                  <a:pt x="4157063" y="2780514"/>
                  <a:pt x="4184340" y="2774107"/>
                </a:cubicBezTo>
                <a:lnTo>
                  <a:pt x="4281116" y="2752798"/>
                </a:lnTo>
                <a:lnTo>
                  <a:pt x="4282393" y="2752260"/>
                </a:lnTo>
                <a:close/>
                <a:moveTo>
                  <a:pt x="8709928" y="2726177"/>
                </a:moveTo>
                <a:cubicBezTo>
                  <a:pt x="8711195" y="2726177"/>
                  <a:pt x="8714363" y="2725555"/>
                  <a:pt x="8716897" y="2726178"/>
                </a:cubicBezTo>
                <a:cubicBezTo>
                  <a:pt x="8719431" y="2726800"/>
                  <a:pt x="8721333" y="2728671"/>
                  <a:pt x="8720066" y="2733655"/>
                </a:cubicBezTo>
                <a:cubicBezTo>
                  <a:pt x="8720066" y="2741131"/>
                  <a:pt x="8709927" y="2731162"/>
                  <a:pt x="8707393" y="2731163"/>
                </a:cubicBezTo>
                <a:cubicBezTo>
                  <a:pt x="8707394" y="2728669"/>
                  <a:pt x="8709928" y="2726177"/>
                  <a:pt x="8709928" y="2726177"/>
                </a:cubicBezTo>
                <a:close/>
                <a:moveTo>
                  <a:pt x="8754013" y="2725664"/>
                </a:moveTo>
                <a:cubicBezTo>
                  <a:pt x="8757182" y="2725953"/>
                  <a:pt x="8759718" y="2728850"/>
                  <a:pt x="8759718" y="2735801"/>
                </a:cubicBezTo>
                <a:cubicBezTo>
                  <a:pt x="8754648" y="2733484"/>
                  <a:pt x="8749578" y="2733484"/>
                  <a:pt x="8744510" y="2731167"/>
                </a:cubicBezTo>
                <a:cubicBezTo>
                  <a:pt x="8747045" y="2727692"/>
                  <a:pt x="8750847" y="2725374"/>
                  <a:pt x="8754013" y="2725664"/>
                </a:cubicBezTo>
                <a:close/>
                <a:moveTo>
                  <a:pt x="9242233" y="2725471"/>
                </a:moveTo>
                <a:cubicBezTo>
                  <a:pt x="9242233" y="2733187"/>
                  <a:pt x="9237024" y="2735759"/>
                  <a:pt x="9234853" y="2735760"/>
                </a:cubicBezTo>
                <a:cubicBezTo>
                  <a:pt x="9234853" y="2728042"/>
                  <a:pt x="9237024" y="2725472"/>
                  <a:pt x="9242233" y="2725471"/>
                </a:cubicBezTo>
                <a:close/>
                <a:moveTo>
                  <a:pt x="8591665" y="2725469"/>
                </a:moveTo>
                <a:cubicBezTo>
                  <a:pt x="8591664" y="2734823"/>
                  <a:pt x="8591665" y="2746514"/>
                  <a:pt x="8583228" y="2746514"/>
                </a:cubicBezTo>
                <a:cubicBezTo>
                  <a:pt x="8583228" y="2737161"/>
                  <a:pt x="8580413" y="2725469"/>
                  <a:pt x="8591665" y="2725469"/>
                </a:cubicBezTo>
                <a:close/>
                <a:moveTo>
                  <a:pt x="481809" y="2724852"/>
                </a:moveTo>
                <a:cubicBezTo>
                  <a:pt x="484549" y="2722205"/>
                  <a:pt x="495951" y="2734006"/>
                  <a:pt x="495951" y="2734006"/>
                </a:cubicBezTo>
                <a:lnTo>
                  <a:pt x="496137" y="2735338"/>
                </a:lnTo>
                <a:lnTo>
                  <a:pt x="515209" y="2736247"/>
                </a:lnTo>
                <a:lnTo>
                  <a:pt x="515612" y="2736330"/>
                </a:lnTo>
                <a:lnTo>
                  <a:pt x="498692" y="2731358"/>
                </a:lnTo>
                <a:lnTo>
                  <a:pt x="528682" y="2738120"/>
                </a:lnTo>
                <a:lnTo>
                  <a:pt x="528557" y="2736883"/>
                </a:lnTo>
                <a:lnTo>
                  <a:pt x="535708" y="2737224"/>
                </a:lnTo>
                <a:lnTo>
                  <a:pt x="506691" y="2728781"/>
                </a:lnTo>
                <a:cubicBezTo>
                  <a:pt x="493105" y="2725347"/>
                  <a:pt x="483178" y="2723529"/>
                  <a:pt x="481809" y="2724852"/>
                </a:cubicBezTo>
                <a:close/>
                <a:moveTo>
                  <a:pt x="4657231" y="2718326"/>
                </a:moveTo>
                <a:cubicBezTo>
                  <a:pt x="4649167" y="2720818"/>
                  <a:pt x="4641774" y="2723310"/>
                  <a:pt x="4634716" y="2726113"/>
                </a:cubicBezTo>
                <a:lnTo>
                  <a:pt x="4614222" y="2735769"/>
                </a:lnTo>
                <a:lnTo>
                  <a:pt x="4609354" y="2742928"/>
                </a:lnTo>
                <a:cubicBezTo>
                  <a:pt x="4609355" y="2740509"/>
                  <a:pt x="4606887" y="2738089"/>
                  <a:pt x="4606888" y="2735669"/>
                </a:cubicBezTo>
                <a:lnTo>
                  <a:pt x="4610395" y="2732229"/>
                </a:lnTo>
                <a:lnTo>
                  <a:pt x="4608839" y="2730789"/>
                </a:lnTo>
                <a:cubicBezTo>
                  <a:pt x="4624970" y="2725801"/>
                  <a:pt x="4641101" y="2720819"/>
                  <a:pt x="4657231" y="2718326"/>
                </a:cubicBezTo>
                <a:close/>
                <a:moveTo>
                  <a:pt x="8702207" y="2718147"/>
                </a:moveTo>
                <a:cubicBezTo>
                  <a:pt x="8702884" y="2717184"/>
                  <a:pt x="8704238" y="2717826"/>
                  <a:pt x="8706943" y="2719112"/>
                </a:cubicBezTo>
                <a:cubicBezTo>
                  <a:pt x="8704237" y="2721684"/>
                  <a:pt x="8704237" y="2721684"/>
                  <a:pt x="8701531" y="2726828"/>
                </a:cubicBezTo>
                <a:cubicBezTo>
                  <a:pt x="8701532" y="2721684"/>
                  <a:pt x="8701532" y="2719112"/>
                  <a:pt x="8702207" y="2718147"/>
                </a:cubicBezTo>
                <a:close/>
                <a:moveTo>
                  <a:pt x="4469667" y="2715227"/>
                </a:moveTo>
                <a:lnTo>
                  <a:pt x="4447141" y="2721685"/>
                </a:lnTo>
                <a:cubicBezTo>
                  <a:pt x="4435051" y="2726566"/>
                  <a:pt x="4421239" y="2736847"/>
                  <a:pt x="4408642" y="2738501"/>
                </a:cubicBezTo>
                <a:cubicBezTo>
                  <a:pt x="4390434" y="2745364"/>
                  <a:pt x="4364416" y="2752431"/>
                  <a:pt x="4339099" y="2758639"/>
                </a:cubicBezTo>
                <a:lnTo>
                  <a:pt x="4325006" y="2761947"/>
                </a:lnTo>
                <a:lnTo>
                  <a:pt x="4283544" y="2780899"/>
                </a:lnTo>
                <a:lnTo>
                  <a:pt x="4298934" y="2776734"/>
                </a:lnTo>
                <a:cubicBezTo>
                  <a:pt x="4322906" y="2769732"/>
                  <a:pt x="4347022" y="2762432"/>
                  <a:pt x="4371895" y="2755437"/>
                </a:cubicBezTo>
                <a:lnTo>
                  <a:pt x="4375906" y="2754429"/>
                </a:lnTo>
                <a:close/>
                <a:moveTo>
                  <a:pt x="8986340" y="2714754"/>
                </a:moveTo>
                <a:cubicBezTo>
                  <a:pt x="8986341" y="2722014"/>
                  <a:pt x="8983873" y="2726854"/>
                  <a:pt x="8978938" y="2726855"/>
                </a:cubicBezTo>
                <a:cubicBezTo>
                  <a:pt x="8978938" y="2717174"/>
                  <a:pt x="8981402" y="2714755"/>
                  <a:pt x="8986340" y="2714754"/>
                </a:cubicBezTo>
                <a:close/>
                <a:moveTo>
                  <a:pt x="4347492" y="2711769"/>
                </a:moveTo>
                <a:lnTo>
                  <a:pt x="4214066" y="2746415"/>
                </a:lnTo>
                <a:lnTo>
                  <a:pt x="4206231" y="2749571"/>
                </a:lnTo>
                <a:lnTo>
                  <a:pt x="4181010" y="2763666"/>
                </a:lnTo>
                <a:lnTo>
                  <a:pt x="4237784" y="2750504"/>
                </a:lnTo>
                <a:lnTo>
                  <a:pt x="4322475" y="2727818"/>
                </a:lnTo>
                <a:lnTo>
                  <a:pt x="4347288" y="2711875"/>
                </a:lnTo>
                <a:close/>
                <a:moveTo>
                  <a:pt x="5024052" y="2710593"/>
                </a:moveTo>
                <a:lnTo>
                  <a:pt x="5023629" y="2711389"/>
                </a:lnTo>
                <a:cubicBezTo>
                  <a:pt x="5023254" y="2712092"/>
                  <a:pt x="5022991" y="2712581"/>
                  <a:pt x="5022991" y="2712581"/>
                </a:cubicBezTo>
                <a:close/>
                <a:moveTo>
                  <a:pt x="8723835" y="2708746"/>
                </a:moveTo>
                <a:cubicBezTo>
                  <a:pt x="8731331" y="2708861"/>
                  <a:pt x="8742071" y="2717623"/>
                  <a:pt x="8744066" y="2719469"/>
                </a:cubicBezTo>
                <a:cubicBezTo>
                  <a:pt x="8744067" y="2721929"/>
                  <a:pt x="8741403" y="2724388"/>
                  <a:pt x="8741404" y="2726848"/>
                </a:cubicBezTo>
                <a:cubicBezTo>
                  <a:pt x="8738739" y="2726848"/>
                  <a:pt x="8732191" y="2726233"/>
                  <a:pt x="8726640" y="2724080"/>
                </a:cubicBezTo>
                <a:lnTo>
                  <a:pt x="8721508" y="2720768"/>
                </a:lnTo>
                <a:lnTo>
                  <a:pt x="8724570" y="2726041"/>
                </a:lnTo>
                <a:cubicBezTo>
                  <a:pt x="8723552" y="2727327"/>
                  <a:pt x="8721212" y="2727327"/>
                  <a:pt x="8719736" y="2726042"/>
                </a:cubicBezTo>
                <a:lnTo>
                  <a:pt x="8720025" y="2719809"/>
                </a:lnTo>
                <a:lnTo>
                  <a:pt x="8719677" y="2719584"/>
                </a:lnTo>
                <a:cubicBezTo>
                  <a:pt x="8718011" y="2717624"/>
                  <a:pt x="8717207" y="2715163"/>
                  <a:pt x="8717873" y="2712089"/>
                </a:cubicBezTo>
                <a:cubicBezTo>
                  <a:pt x="8719204" y="2709630"/>
                  <a:pt x="8721340" y="2708708"/>
                  <a:pt x="8723835" y="2708746"/>
                </a:cubicBezTo>
                <a:close/>
                <a:moveTo>
                  <a:pt x="5025169" y="2708494"/>
                </a:moveTo>
                <a:lnTo>
                  <a:pt x="5024945" y="2708916"/>
                </a:lnTo>
                <a:lnTo>
                  <a:pt x="5024052" y="2710593"/>
                </a:lnTo>
                <a:close/>
                <a:moveTo>
                  <a:pt x="5026117" y="2706716"/>
                </a:moveTo>
                <a:lnTo>
                  <a:pt x="5025169" y="2708494"/>
                </a:lnTo>
                <a:lnTo>
                  <a:pt x="5026068" y="2706808"/>
                </a:lnTo>
                <a:cubicBezTo>
                  <a:pt x="5026312" y="2706350"/>
                  <a:pt x="5026376" y="2706227"/>
                  <a:pt x="5026117" y="2706716"/>
                </a:cubicBezTo>
                <a:close/>
                <a:moveTo>
                  <a:pt x="4686776" y="2699010"/>
                </a:moveTo>
                <a:cubicBezTo>
                  <a:pt x="4688011" y="2699313"/>
                  <a:pt x="4689245" y="2700523"/>
                  <a:pt x="4690479" y="2701734"/>
                </a:cubicBezTo>
                <a:cubicBezTo>
                  <a:pt x="4688011" y="2701733"/>
                  <a:pt x="4688010" y="2704153"/>
                  <a:pt x="4685543" y="2708993"/>
                </a:cubicBezTo>
                <a:cubicBezTo>
                  <a:pt x="4685543" y="2704154"/>
                  <a:pt x="4685543" y="2701734"/>
                  <a:pt x="4683075" y="2701733"/>
                </a:cubicBezTo>
                <a:cubicBezTo>
                  <a:pt x="4684308" y="2699314"/>
                  <a:pt x="4685544" y="2698707"/>
                  <a:pt x="4686776" y="2699010"/>
                </a:cubicBezTo>
                <a:close/>
                <a:moveTo>
                  <a:pt x="5034147" y="2696893"/>
                </a:moveTo>
                <a:cubicBezTo>
                  <a:pt x="5036795" y="2701877"/>
                  <a:pt x="5039441" y="2706861"/>
                  <a:pt x="5042088" y="2714337"/>
                </a:cubicBezTo>
                <a:cubicBezTo>
                  <a:pt x="5036795" y="2714337"/>
                  <a:pt x="5031502" y="2714338"/>
                  <a:pt x="5028855" y="2709354"/>
                </a:cubicBezTo>
                <a:cubicBezTo>
                  <a:pt x="5028854" y="2704369"/>
                  <a:pt x="5031502" y="2699384"/>
                  <a:pt x="5034147" y="2696893"/>
                </a:cubicBezTo>
                <a:close/>
                <a:moveTo>
                  <a:pt x="4081136" y="2692972"/>
                </a:moveTo>
                <a:lnTo>
                  <a:pt x="4073175" y="2695142"/>
                </a:lnTo>
                <a:lnTo>
                  <a:pt x="4056701" y="2698947"/>
                </a:lnTo>
                <a:lnTo>
                  <a:pt x="4051969" y="2701328"/>
                </a:lnTo>
                <a:lnTo>
                  <a:pt x="4033934" y="2707940"/>
                </a:lnTo>
                <a:lnTo>
                  <a:pt x="4039336" y="2707879"/>
                </a:lnTo>
                <a:lnTo>
                  <a:pt x="4063548" y="2702024"/>
                </a:lnTo>
                <a:lnTo>
                  <a:pt x="4073343" y="2696771"/>
                </a:lnTo>
                <a:close/>
                <a:moveTo>
                  <a:pt x="4694569" y="2692820"/>
                </a:moveTo>
                <a:cubicBezTo>
                  <a:pt x="4697977" y="2692821"/>
                  <a:pt x="4701385" y="2694106"/>
                  <a:pt x="4704110" y="2696678"/>
                </a:cubicBezTo>
                <a:cubicBezTo>
                  <a:pt x="4698659" y="2696678"/>
                  <a:pt x="4690480" y="2701823"/>
                  <a:pt x="4685029" y="2696677"/>
                </a:cubicBezTo>
                <a:cubicBezTo>
                  <a:pt x="4687756" y="2694106"/>
                  <a:pt x="4691162" y="2692821"/>
                  <a:pt x="4694569" y="2692820"/>
                </a:cubicBezTo>
                <a:close/>
                <a:moveTo>
                  <a:pt x="355697" y="2688377"/>
                </a:moveTo>
                <a:cubicBezTo>
                  <a:pt x="351895" y="2688556"/>
                  <a:pt x="349839" y="2690541"/>
                  <a:pt x="352230" y="2693017"/>
                </a:cubicBezTo>
                <a:cubicBezTo>
                  <a:pt x="352230" y="2693017"/>
                  <a:pt x="365751" y="2697757"/>
                  <a:pt x="369720" y="2697234"/>
                </a:cubicBezTo>
                <a:cubicBezTo>
                  <a:pt x="371041" y="2697062"/>
                  <a:pt x="371303" y="2696303"/>
                  <a:pt x="369647" y="2694590"/>
                </a:cubicBezTo>
                <a:cubicBezTo>
                  <a:pt x="365048" y="2689831"/>
                  <a:pt x="359498" y="2688200"/>
                  <a:pt x="355697" y="2688377"/>
                </a:cubicBezTo>
                <a:close/>
                <a:moveTo>
                  <a:pt x="4699793" y="2685460"/>
                </a:moveTo>
                <a:lnTo>
                  <a:pt x="4699465" y="2686633"/>
                </a:lnTo>
                <a:cubicBezTo>
                  <a:pt x="4699043" y="2688135"/>
                  <a:pt x="4698703" y="2689336"/>
                  <a:pt x="4698703" y="2689336"/>
                </a:cubicBezTo>
                <a:close/>
                <a:moveTo>
                  <a:pt x="4700985" y="2681222"/>
                </a:moveTo>
                <a:cubicBezTo>
                  <a:pt x="4701240" y="2680320"/>
                  <a:pt x="4701071" y="2680922"/>
                  <a:pt x="4700733" y="2682123"/>
                </a:cubicBezTo>
                <a:lnTo>
                  <a:pt x="4700620" y="2682523"/>
                </a:lnTo>
                <a:close/>
                <a:moveTo>
                  <a:pt x="8658145" y="2677245"/>
                </a:moveTo>
                <a:cubicBezTo>
                  <a:pt x="8658145" y="2687246"/>
                  <a:pt x="8655678" y="2689330"/>
                  <a:pt x="8650740" y="2689330"/>
                </a:cubicBezTo>
                <a:cubicBezTo>
                  <a:pt x="8650741" y="2681828"/>
                  <a:pt x="8653210" y="2677245"/>
                  <a:pt x="8658145" y="2677245"/>
                </a:cubicBezTo>
                <a:close/>
                <a:moveTo>
                  <a:pt x="4427248" y="2674765"/>
                </a:moveTo>
                <a:lnTo>
                  <a:pt x="4366876" y="2691099"/>
                </a:lnTo>
                <a:lnTo>
                  <a:pt x="4357061" y="2696974"/>
                </a:lnTo>
                <a:lnTo>
                  <a:pt x="4338389" y="2705810"/>
                </a:lnTo>
                <a:lnTo>
                  <a:pt x="4373420" y="2698003"/>
                </a:lnTo>
                <a:lnTo>
                  <a:pt x="4380316" y="2694341"/>
                </a:lnTo>
                <a:cubicBezTo>
                  <a:pt x="4393607" y="2689483"/>
                  <a:pt x="4406451" y="2682192"/>
                  <a:pt x="4419742" y="2680167"/>
                </a:cubicBezTo>
                <a:lnTo>
                  <a:pt x="4426737" y="2680494"/>
                </a:lnTo>
                <a:lnTo>
                  <a:pt x="4425205" y="2677577"/>
                </a:lnTo>
                <a:close/>
                <a:moveTo>
                  <a:pt x="5253102" y="2666529"/>
                </a:moveTo>
                <a:cubicBezTo>
                  <a:pt x="5253101" y="2676207"/>
                  <a:pt x="5250633" y="2678628"/>
                  <a:pt x="5245697" y="2678628"/>
                </a:cubicBezTo>
                <a:cubicBezTo>
                  <a:pt x="5245697" y="2671368"/>
                  <a:pt x="5248578" y="2666528"/>
                  <a:pt x="5253102" y="2666529"/>
                </a:cubicBezTo>
                <a:close/>
                <a:moveTo>
                  <a:pt x="4689558" y="2660657"/>
                </a:moveTo>
                <a:cubicBezTo>
                  <a:pt x="4691322" y="2661247"/>
                  <a:pt x="4691694" y="2662169"/>
                  <a:pt x="4691203" y="2663182"/>
                </a:cubicBezTo>
                <a:cubicBezTo>
                  <a:pt x="4689726" y="2666219"/>
                  <a:pt x="4680497" y="2670078"/>
                  <a:pt x="4677904" y="2668302"/>
                </a:cubicBezTo>
                <a:cubicBezTo>
                  <a:pt x="4668833" y="2669494"/>
                  <a:pt x="4670914" y="2663109"/>
                  <a:pt x="4689558" y="2660657"/>
                </a:cubicBezTo>
                <a:close/>
                <a:moveTo>
                  <a:pt x="4704745" y="2655839"/>
                </a:moveTo>
                <a:cubicBezTo>
                  <a:pt x="4708201" y="2658205"/>
                  <a:pt x="4702665" y="2662225"/>
                  <a:pt x="4699133" y="2659398"/>
                </a:cubicBezTo>
                <a:cubicBezTo>
                  <a:pt x="4692584" y="2660259"/>
                  <a:pt x="4698696" y="2656633"/>
                  <a:pt x="4704745" y="2655839"/>
                </a:cubicBezTo>
                <a:close/>
                <a:moveTo>
                  <a:pt x="9171925" y="2655811"/>
                </a:moveTo>
                <a:cubicBezTo>
                  <a:pt x="9171926" y="2663527"/>
                  <a:pt x="9169457" y="2666099"/>
                  <a:pt x="9164524" y="2666100"/>
                </a:cubicBezTo>
                <a:cubicBezTo>
                  <a:pt x="9164524" y="2658383"/>
                  <a:pt x="9166991" y="2655810"/>
                  <a:pt x="9171925" y="2655811"/>
                </a:cubicBezTo>
                <a:close/>
                <a:moveTo>
                  <a:pt x="4525299" y="2647662"/>
                </a:moveTo>
                <a:lnTo>
                  <a:pt x="4481059" y="2660206"/>
                </a:lnTo>
                <a:lnTo>
                  <a:pt x="4429280" y="2674216"/>
                </a:lnTo>
                <a:lnTo>
                  <a:pt x="4432608" y="2677577"/>
                </a:lnTo>
                <a:lnTo>
                  <a:pt x="4430509" y="2680670"/>
                </a:lnTo>
                <a:lnTo>
                  <a:pt x="4436021" y="2680928"/>
                </a:lnTo>
                <a:lnTo>
                  <a:pt x="4447918" y="2680433"/>
                </a:lnTo>
                <a:lnTo>
                  <a:pt x="4463888" y="2676226"/>
                </a:lnTo>
                <a:lnTo>
                  <a:pt x="4491279" y="2664980"/>
                </a:lnTo>
                <a:close/>
                <a:moveTo>
                  <a:pt x="8403014" y="2643306"/>
                </a:moveTo>
                <a:cubicBezTo>
                  <a:pt x="8411203" y="2645713"/>
                  <a:pt x="8419393" y="2645713"/>
                  <a:pt x="8427583" y="2648119"/>
                </a:cubicBezTo>
                <a:cubicBezTo>
                  <a:pt x="8416661" y="2662555"/>
                  <a:pt x="8403014" y="2645713"/>
                  <a:pt x="8394827" y="2643307"/>
                </a:cubicBezTo>
                <a:cubicBezTo>
                  <a:pt x="8397555" y="2643307"/>
                  <a:pt x="8400285" y="2643307"/>
                  <a:pt x="8403014" y="2643306"/>
                </a:cubicBezTo>
                <a:close/>
                <a:moveTo>
                  <a:pt x="4286980" y="2636875"/>
                </a:moveTo>
                <a:lnTo>
                  <a:pt x="4233801" y="2651367"/>
                </a:lnTo>
                <a:lnTo>
                  <a:pt x="4216420" y="2660728"/>
                </a:lnTo>
                <a:lnTo>
                  <a:pt x="4213146" y="2662953"/>
                </a:lnTo>
                <a:lnTo>
                  <a:pt x="4282909" y="2644673"/>
                </a:lnTo>
                <a:lnTo>
                  <a:pt x="4283751" y="2640378"/>
                </a:lnTo>
                <a:close/>
                <a:moveTo>
                  <a:pt x="4309014" y="2630870"/>
                </a:moveTo>
                <a:lnTo>
                  <a:pt x="4290281" y="2635976"/>
                </a:lnTo>
                <a:lnTo>
                  <a:pt x="4295711" y="2636428"/>
                </a:lnTo>
                <a:lnTo>
                  <a:pt x="4291839" y="2642329"/>
                </a:lnTo>
                <a:lnTo>
                  <a:pt x="4308491" y="2637895"/>
                </a:lnTo>
                <a:lnTo>
                  <a:pt x="4308162" y="2632520"/>
                </a:lnTo>
                <a:close/>
                <a:moveTo>
                  <a:pt x="4680265" y="2622442"/>
                </a:moveTo>
                <a:lnTo>
                  <a:pt x="4547573" y="2659245"/>
                </a:lnTo>
                <a:lnTo>
                  <a:pt x="4544214" y="2660728"/>
                </a:lnTo>
                <a:cubicBezTo>
                  <a:pt x="4499032" y="2682192"/>
                  <a:pt x="4456950" y="2701632"/>
                  <a:pt x="4414427" y="2721069"/>
                </a:cubicBezTo>
                <a:lnTo>
                  <a:pt x="4414030" y="2721251"/>
                </a:lnTo>
                <a:lnTo>
                  <a:pt x="4470597" y="2707314"/>
                </a:lnTo>
                <a:lnTo>
                  <a:pt x="4521225" y="2692943"/>
                </a:lnTo>
                <a:lnTo>
                  <a:pt x="4642108" y="2638859"/>
                </a:lnTo>
                <a:cubicBezTo>
                  <a:pt x="4652519" y="2634000"/>
                  <a:pt x="4663041" y="2629747"/>
                  <a:pt x="4673946" y="2625242"/>
                </a:cubicBezTo>
                <a:close/>
                <a:moveTo>
                  <a:pt x="4341303" y="2622072"/>
                </a:moveTo>
                <a:lnTo>
                  <a:pt x="4326176" y="2626193"/>
                </a:lnTo>
                <a:lnTo>
                  <a:pt x="4327161" y="2626709"/>
                </a:lnTo>
                <a:cubicBezTo>
                  <a:pt x="4327161" y="2626709"/>
                  <a:pt x="4324504" y="2629140"/>
                  <a:pt x="4324503" y="2631570"/>
                </a:cubicBezTo>
                <a:lnTo>
                  <a:pt x="4325189" y="2633452"/>
                </a:lnTo>
                <a:lnTo>
                  <a:pt x="4331603" y="2631745"/>
                </a:lnTo>
                <a:lnTo>
                  <a:pt x="4335716" y="2625153"/>
                </a:lnTo>
                <a:close/>
                <a:moveTo>
                  <a:pt x="381436" y="2617680"/>
                </a:moveTo>
                <a:cubicBezTo>
                  <a:pt x="383869" y="2618828"/>
                  <a:pt x="386167" y="2621207"/>
                  <a:pt x="389477" y="2624631"/>
                </a:cubicBezTo>
                <a:cubicBezTo>
                  <a:pt x="387004" y="2624814"/>
                  <a:pt x="383979" y="2624425"/>
                  <a:pt x="380974" y="2623373"/>
                </a:cubicBezTo>
                <a:cubicBezTo>
                  <a:pt x="377970" y="2622319"/>
                  <a:pt x="374985" y="2620602"/>
                  <a:pt x="372594" y="2618127"/>
                </a:cubicBezTo>
                <a:cubicBezTo>
                  <a:pt x="376437" y="2616621"/>
                  <a:pt x="379004" y="2616535"/>
                  <a:pt x="381436" y="2617680"/>
                </a:cubicBezTo>
                <a:close/>
                <a:moveTo>
                  <a:pt x="150080" y="2614518"/>
                </a:moveTo>
                <a:cubicBezTo>
                  <a:pt x="159975" y="2613790"/>
                  <a:pt x="170160" y="2617934"/>
                  <a:pt x="176781" y="2624785"/>
                </a:cubicBezTo>
                <a:cubicBezTo>
                  <a:pt x="171605" y="2625369"/>
                  <a:pt x="167914" y="2624521"/>
                  <a:pt x="164025" y="2622665"/>
                </a:cubicBezTo>
                <a:cubicBezTo>
                  <a:pt x="160136" y="2620811"/>
                  <a:pt x="156047" y="2617952"/>
                  <a:pt x="150080" y="2614518"/>
                </a:cubicBezTo>
                <a:close/>
                <a:moveTo>
                  <a:pt x="4378101" y="2612044"/>
                </a:moveTo>
                <a:lnTo>
                  <a:pt x="4363868" y="2615921"/>
                </a:lnTo>
                <a:lnTo>
                  <a:pt x="4372343" y="2614561"/>
                </a:lnTo>
                <a:close/>
                <a:moveTo>
                  <a:pt x="4796564" y="2611788"/>
                </a:moveTo>
                <a:cubicBezTo>
                  <a:pt x="4798248" y="2612271"/>
                  <a:pt x="4798426" y="2613004"/>
                  <a:pt x="4797528" y="2613885"/>
                </a:cubicBezTo>
                <a:cubicBezTo>
                  <a:pt x="4791233" y="2620042"/>
                  <a:pt x="4732070" y="2633376"/>
                  <a:pt x="4765758" y="2618660"/>
                </a:cubicBezTo>
                <a:cubicBezTo>
                  <a:pt x="4778354" y="2617004"/>
                  <a:pt x="4783535" y="2610680"/>
                  <a:pt x="4796564" y="2611788"/>
                </a:cubicBezTo>
                <a:close/>
                <a:moveTo>
                  <a:pt x="146442" y="2609384"/>
                </a:moveTo>
                <a:cubicBezTo>
                  <a:pt x="147914" y="2610906"/>
                  <a:pt x="148977" y="2613376"/>
                  <a:pt x="150080" y="2614518"/>
                </a:cubicBezTo>
                <a:cubicBezTo>
                  <a:pt x="148710" y="2615843"/>
                  <a:pt x="147472" y="2615933"/>
                  <a:pt x="145981" y="2615075"/>
                </a:cubicBezTo>
                <a:cubicBezTo>
                  <a:pt x="144488" y="2614216"/>
                  <a:pt x="142740" y="2612407"/>
                  <a:pt x="140349" y="2609933"/>
                </a:cubicBezTo>
                <a:cubicBezTo>
                  <a:pt x="143089" y="2607286"/>
                  <a:pt x="144970" y="2607861"/>
                  <a:pt x="146442" y="2609384"/>
                </a:cubicBezTo>
                <a:close/>
                <a:moveTo>
                  <a:pt x="8551224" y="2608843"/>
                </a:moveTo>
                <a:cubicBezTo>
                  <a:pt x="8559466" y="2607416"/>
                  <a:pt x="8568257" y="2617692"/>
                  <a:pt x="8574117" y="2626826"/>
                </a:cubicBezTo>
                <a:cubicBezTo>
                  <a:pt x="8563699" y="2621954"/>
                  <a:pt x="8553281" y="2617083"/>
                  <a:pt x="8543296" y="2614648"/>
                </a:cubicBezTo>
                <a:cubicBezTo>
                  <a:pt x="8545792" y="2611095"/>
                  <a:pt x="8548477" y="2609321"/>
                  <a:pt x="8551224" y="2608843"/>
                </a:cubicBezTo>
                <a:close/>
                <a:moveTo>
                  <a:pt x="4593500" y="2607936"/>
                </a:moveTo>
                <a:lnTo>
                  <a:pt x="4586869" y="2609849"/>
                </a:lnTo>
                <a:lnTo>
                  <a:pt x="4427573" y="2654027"/>
                </a:lnTo>
                <a:lnTo>
                  <a:pt x="4409257" y="2665569"/>
                </a:lnTo>
                <a:lnTo>
                  <a:pt x="4469310" y="2650641"/>
                </a:lnTo>
                <a:lnTo>
                  <a:pt x="4570505" y="2621406"/>
                </a:lnTo>
                <a:close/>
                <a:moveTo>
                  <a:pt x="136712" y="2604798"/>
                </a:moveTo>
                <a:cubicBezTo>
                  <a:pt x="138185" y="2606320"/>
                  <a:pt x="139247" y="2608792"/>
                  <a:pt x="140349" y="2609933"/>
                </a:cubicBezTo>
                <a:cubicBezTo>
                  <a:pt x="138980" y="2611256"/>
                  <a:pt x="137743" y="2611348"/>
                  <a:pt x="136251" y="2610488"/>
                </a:cubicBezTo>
                <a:cubicBezTo>
                  <a:pt x="134759" y="2609632"/>
                  <a:pt x="133011" y="2607823"/>
                  <a:pt x="130621" y="2605348"/>
                </a:cubicBezTo>
                <a:cubicBezTo>
                  <a:pt x="133360" y="2602699"/>
                  <a:pt x="135241" y="2603276"/>
                  <a:pt x="136712" y="2604798"/>
                </a:cubicBezTo>
                <a:close/>
                <a:moveTo>
                  <a:pt x="8538450" y="2602046"/>
                </a:moveTo>
                <a:cubicBezTo>
                  <a:pt x="8538786" y="2601081"/>
                  <a:pt x="8540137" y="2601726"/>
                  <a:pt x="8542845" y="2603011"/>
                </a:cubicBezTo>
                <a:cubicBezTo>
                  <a:pt x="8542845" y="2605155"/>
                  <a:pt x="8540139" y="2608154"/>
                  <a:pt x="8540138" y="2610727"/>
                </a:cubicBezTo>
                <a:cubicBezTo>
                  <a:pt x="8538786" y="2605583"/>
                  <a:pt x="8538111" y="2603012"/>
                  <a:pt x="8538450" y="2602046"/>
                </a:cubicBezTo>
                <a:close/>
                <a:moveTo>
                  <a:pt x="8309738" y="2591508"/>
                </a:moveTo>
                <a:cubicBezTo>
                  <a:pt x="8311039" y="2593928"/>
                  <a:pt x="8311039" y="2595743"/>
                  <a:pt x="8310713" y="2597558"/>
                </a:cubicBezTo>
                <a:lnTo>
                  <a:pt x="8309887" y="2602677"/>
                </a:lnTo>
                <a:lnTo>
                  <a:pt x="8310387" y="2603263"/>
                </a:lnTo>
                <a:lnTo>
                  <a:pt x="8309741" y="2603582"/>
                </a:lnTo>
                <a:lnTo>
                  <a:pt x="8309737" y="2603609"/>
                </a:lnTo>
                <a:lnTo>
                  <a:pt x="8309723" y="2603591"/>
                </a:lnTo>
                <a:lnTo>
                  <a:pt x="8295194" y="2610741"/>
                </a:lnTo>
                <a:cubicBezTo>
                  <a:pt x="8295194" y="2603263"/>
                  <a:pt x="8297798" y="2598903"/>
                  <a:pt x="8301000" y="2597656"/>
                </a:cubicBezTo>
                <a:lnTo>
                  <a:pt x="8305422" y="2598069"/>
                </a:lnTo>
                <a:close/>
                <a:moveTo>
                  <a:pt x="9081102" y="2586150"/>
                </a:moveTo>
                <a:cubicBezTo>
                  <a:pt x="9086171" y="2588570"/>
                  <a:pt x="9088706" y="2590990"/>
                  <a:pt x="9093773" y="2590991"/>
                </a:cubicBezTo>
                <a:cubicBezTo>
                  <a:pt x="9088706" y="2598251"/>
                  <a:pt x="9083635" y="2593410"/>
                  <a:pt x="9078568" y="2590991"/>
                </a:cubicBezTo>
                <a:cubicBezTo>
                  <a:pt x="9078568" y="2590991"/>
                  <a:pt x="9081101" y="2588571"/>
                  <a:pt x="9081102" y="2586150"/>
                </a:cubicBezTo>
                <a:close/>
                <a:moveTo>
                  <a:pt x="8527256" y="2586150"/>
                </a:moveTo>
                <a:cubicBezTo>
                  <a:pt x="8527256" y="2595832"/>
                  <a:pt x="8524788" y="2598251"/>
                  <a:pt x="8519853" y="2598251"/>
                </a:cubicBezTo>
                <a:cubicBezTo>
                  <a:pt x="8519853" y="2588571"/>
                  <a:pt x="8522319" y="2586151"/>
                  <a:pt x="8527256" y="2586150"/>
                </a:cubicBezTo>
                <a:close/>
                <a:moveTo>
                  <a:pt x="4674884" y="2584460"/>
                </a:moveTo>
                <a:lnTo>
                  <a:pt x="4652282" y="2590980"/>
                </a:lnTo>
                <a:lnTo>
                  <a:pt x="4656319" y="2596263"/>
                </a:lnTo>
                <a:lnTo>
                  <a:pt x="4673132" y="2591310"/>
                </a:lnTo>
                <a:close/>
                <a:moveTo>
                  <a:pt x="4751969" y="2578796"/>
                </a:moveTo>
                <a:cubicBezTo>
                  <a:pt x="4753984" y="2578942"/>
                  <a:pt x="4758015" y="2579237"/>
                  <a:pt x="4759527" y="2579037"/>
                </a:cubicBezTo>
                <a:cubicBezTo>
                  <a:pt x="4759527" y="2579037"/>
                  <a:pt x="4759527" y="2579037"/>
                  <a:pt x="4756504" y="2579434"/>
                </a:cubicBezTo>
                <a:cubicBezTo>
                  <a:pt x="4749951" y="2578651"/>
                  <a:pt x="4749951" y="2578651"/>
                  <a:pt x="4751969" y="2578796"/>
                </a:cubicBezTo>
                <a:close/>
                <a:moveTo>
                  <a:pt x="9065896" y="2573647"/>
                </a:moveTo>
                <a:cubicBezTo>
                  <a:pt x="9070542" y="2576067"/>
                  <a:pt x="9073077" y="2578486"/>
                  <a:pt x="9078146" y="2578486"/>
                </a:cubicBezTo>
                <a:cubicBezTo>
                  <a:pt x="9073075" y="2585745"/>
                  <a:pt x="9068008" y="2580907"/>
                  <a:pt x="9062939" y="2578486"/>
                </a:cubicBezTo>
                <a:cubicBezTo>
                  <a:pt x="9065896" y="2578487"/>
                  <a:pt x="9065896" y="2576067"/>
                  <a:pt x="9065896" y="2573647"/>
                </a:cubicBezTo>
                <a:close/>
                <a:moveTo>
                  <a:pt x="9382911" y="2573647"/>
                </a:moveTo>
                <a:cubicBezTo>
                  <a:pt x="9382910" y="2583326"/>
                  <a:pt x="9380442" y="2585746"/>
                  <a:pt x="9375508" y="2585746"/>
                </a:cubicBezTo>
                <a:cubicBezTo>
                  <a:pt x="9375506" y="2578487"/>
                  <a:pt x="9377974" y="2573647"/>
                  <a:pt x="9382911" y="2573647"/>
                </a:cubicBezTo>
                <a:close/>
                <a:moveTo>
                  <a:pt x="8494045" y="2573646"/>
                </a:moveTo>
                <a:cubicBezTo>
                  <a:pt x="8494046" y="2583326"/>
                  <a:pt x="8491577" y="2585746"/>
                  <a:pt x="8486642" y="2585746"/>
                </a:cubicBezTo>
                <a:cubicBezTo>
                  <a:pt x="8486641" y="2578487"/>
                  <a:pt x="8489110" y="2573646"/>
                  <a:pt x="8494045" y="2573646"/>
                </a:cubicBezTo>
                <a:close/>
                <a:moveTo>
                  <a:pt x="9367283" y="2561144"/>
                </a:moveTo>
                <a:cubicBezTo>
                  <a:pt x="9367282" y="2570824"/>
                  <a:pt x="9364814" y="2573244"/>
                  <a:pt x="9359881" y="2573244"/>
                </a:cubicBezTo>
                <a:cubicBezTo>
                  <a:pt x="9359881" y="2565984"/>
                  <a:pt x="9362347" y="2561144"/>
                  <a:pt x="9367283" y="2561144"/>
                </a:cubicBezTo>
                <a:close/>
                <a:moveTo>
                  <a:pt x="290549" y="2556073"/>
                </a:moveTo>
                <a:cubicBezTo>
                  <a:pt x="290549" y="2556073"/>
                  <a:pt x="301267" y="2555284"/>
                  <a:pt x="305682" y="2559852"/>
                </a:cubicBezTo>
                <a:cubicBezTo>
                  <a:pt x="307430" y="2561659"/>
                  <a:pt x="307324" y="2562637"/>
                  <a:pt x="306189" y="2563005"/>
                </a:cubicBezTo>
                <a:cubicBezTo>
                  <a:pt x="304491" y="2563561"/>
                  <a:pt x="300480" y="2562753"/>
                  <a:pt x="296944" y="2561342"/>
                </a:cubicBezTo>
                <a:cubicBezTo>
                  <a:pt x="293410" y="2559933"/>
                  <a:pt x="290348" y="2557920"/>
                  <a:pt x="290549" y="2556073"/>
                </a:cubicBezTo>
                <a:close/>
                <a:moveTo>
                  <a:pt x="8449114" y="2552215"/>
                </a:moveTo>
                <a:cubicBezTo>
                  <a:pt x="8449114" y="2559930"/>
                  <a:pt x="8444178" y="2562503"/>
                  <a:pt x="8441709" y="2562502"/>
                </a:cubicBezTo>
                <a:cubicBezTo>
                  <a:pt x="8441711" y="2554786"/>
                  <a:pt x="8444177" y="2552214"/>
                  <a:pt x="8449114" y="2552215"/>
                </a:cubicBezTo>
                <a:close/>
                <a:moveTo>
                  <a:pt x="4832038" y="2551682"/>
                </a:moveTo>
                <a:lnTo>
                  <a:pt x="4819372" y="2555518"/>
                </a:lnTo>
                <a:cubicBezTo>
                  <a:pt x="4769610" y="2569159"/>
                  <a:pt x="4712429" y="2582056"/>
                  <a:pt x="4685820" y="2594372"/>
                </a:cubicBezTo>
                <a:cubicBezTo>
                  <a:pt x="4682291" y="2594835"/>
                  <a:pt x="4677549" y="2603923"/>
                  <a:pt x="4671506" y="2608010"/>
                </a:cubicBezTo>
                <a:cubicBezTo>
                  <a:pt x="4667190" y="2609988"/>
                  <a:pt x="4659504" y="2610998"/>
                  <a:pt x="4650615" y="2612519"/>
                </a:cubicBezTo>
                <a:lnTo>
                  <a:pt x="4642323" y="2614752"/>
                </a:lnTo>
                <a:lnTo>
                  <a:pt x="4639452" y="2616992"/>
                </a:lnTo>
                <a:cubicBezTo>
                  <a:pt x="4628818" y="2621850"/>
                  <a:pt x="4620847" y="2626709"/>
                  <a:pt x="4610218" y="2631569"/>
                </a:cubicBezTo>
                <a:lnTo>
                  <a:pt x="4585186" y="2642628"/>
                </a:lnTo>
                <a:lnTo>
                  <a:pt x="4697569" y="2610226"/>
                </a:lnTo>
                <a:lnTo>
                  <a:pt x="4718534" y="2602858"/>
                </a:lnTo>
                <a:lnTo>
                  <a:pt x="4724058" y="2599020"/>
                </a:lnTo>
                <a:cubicBezTo>
                  <a:pt x="4727379" y="2597525"/>
                  <a:pt x="4730703" y="2596653"/>
                  <a:pt x="4733525" y="2597063"/>
                </a:cubicBezTo>
                <a:lnTo>
                  <a:pt x="4733953" y="2597441"/>
                </a:lnTo>
                <a:lnTo>
                  <a:pt x="4740929" y="2594989"/>
                </a:lnTo>
                <a:lnTo>
                  <a:pt x="4740931" y="2591508"/>
                </a:lnTo>
                <a:lnTo>
                  <a:pt x="4741904" y="2594645"/>
                </a:lnTo>
                <a:lnTo>
                  <a:pt x="4745111" y="2593520"/>
                </a:lnTo>
                <a:lnTo>
                  <a:pt x="4741682" y="2590055"/>
                </a:lnTo>
                <a:cubicBezTo>
                  <a:pt x="4745372" y="2588810"/>
                  <a:pt x="4749823" y="2586939"/>
                  <a:pt x="4754001" y="2586317"/>
                </a:cubicBezTo>
                <a:cubicBezTo>
                  <a:pt x="4756090" y="2586005"/>
                  <a:pt x="4758112" y="2586005"/>
                  <a:pt x="4759937" y="2586551"/>
                </a:cubicBezTo>
                <a:lnTo>
                  <a:pt x="4761623" y="2587796"/>
                </a:lnTo>
                <a:lnTo>
                  <a:pt x="4762749" y="2587469"/>
                </a:lnTo>
                <a:lnTo>
                  <a:pt x="4762231" y="2586825"/>
                </a:lnTo>
                <a:cubicBezTo>
                  <a:pt x="4761893" y="2584797"/>
                  <a:pt x="4762570" y="2581324"/>
                  <a:pt x="4763924" y="2579007"/>
                </a:cubicBezTo>
                <a:cubicBezTo>
                  <a:pt x="4766628" y="2581323"/>
                  <a:pt x="4766628" y="2583640"/>
                  <a:pt x="4766627" y="2585956"/>
                </a:cubicBezTo>
                <a:lnTo>
                  <a:pt x="4765875" y="2586566"/>
                </a:lnTo>
                <a:lnTo>
                  <a:pt x="4777164" y="2583305"/>
                </a:lnTo>
                <a:lnTo>
                  <a:pt x="4773554" y="2584123"/>
                </a:lnTo>
                <a:cubicBezTo>
                  <a:pt x="4770634" y="2583748"/>
                  <a:pt x="4767793" y="2582097"/>
                  <a:pt x="4765124" y="2578500"/>
                </a:cubicBezTo>
                <a:cubicBezTo>
                  <a:pt x="4769131" y="2576701"/>
                  <a:pt x="4773136" y="2574563"/>
                  <a:pt x="4777284" y="2572849"/>
                </a:cubicBezTo>
                <a:lnTo>
                  <a:pt x="4778222" y="2572622"/>
                </a:lnTo>
                <a:lnTo>
                  <a:pt x="4781029" y="2568907"/>
                </a:lnTo>
                <a:cubicBezTo>
                  <a:pt x="4785778" y="2566298"/>
                  <a:pt x="4793732" y="2568427"/>
                  <a:pt x="4796376" y="2568079"/>
                </a:cubicBezTo>
                <a:lnTo>
                  <a:pt x="4792535" y="2570098"/>
                </a:lnTo>
                <a:lnTo>
                  <a:pt x="4799843" y="2571302"/>
                </a:lnTo>
                <a:cubicBezTo>
                  <a:pt x="4797174" y="2572500"/>
                  <a:pt x="4794335" y="2574451"/>
                  <a:pt x="4791413" y="2576473"/>
                </a:cubicBezTo>
                <a:lnTo>
                  <a:pt x="4783456" y="2581486"/>
                </a:lnTo>
                <a:lnTo>
                  <a:pt x="4818986" y="2571220"/>
                </a:lnTo>
                <a:lnTo>
                  <a:pt x="4830478" y="2569498"/>
                </a:lnTo>
                <a:lnTo>
                  <a:pt x="4831483" y="2558023"/>
                </a:lnTo>
                <a:lnTo>
                  <a:pt x="4796376" y="2568079"/>
                </a:lnTo>
                <a:cubicBezTo>
                  <a:pt x="4800476" y="2564718"/>
                  <a:pt x="4806431" y="2562524"/>
                  <a:pt x="4812938" y="2560964"/>
                </a:cubicBezTo>
                <a:lnTo>
                  <a:pt x="4831496" y="2557865"/>
                </a:lnTo>
                <a:close/>
                <a:moveTo>
                  <a:pt x="9023869" y="2545068"/>
                </a:moveTo>
                <a:cubicBezTo>
                  <a:pt x="9039498" y="2545069"/>
                  <a:pt x="9052521" y="2557047"/>
                  <a:pt x="9062504" y="2569024"/>
                </a:cubicBezTo>
                <a:cubicBezTo>
                  <a:pt x="9049916" y="2578606"/>
                  <a:pt x="9034289" y="2552255"/>
                  <a:pt x="9023869" y="2545068"/>
                </a:cubicBezTo>
                <a:close/>
                <a:moveTo>
                  <a:pt x="4622065" y="2543673"/>
                </a:moveTo>
                <a:lnTo>
                  <a:pt x="4609830" y="2547113"/>
                </a:lnTo>
                <a:lnTo>
                  <a:pt x="4613537" y="2550269"/>
                </a:lnTo>
                <a:lnTo>
                  <a:pt x="4622942" y="2551702"/>
                </a:lnTo>
                <a:lnTo>
                  <a:pt x="4623464" y="2551549"/>
                </a:lnTo>
                <a:lnTo>
                  <a:pt x="4622135" y="2543740"/>
                </a:lnTo>
                <a:close/>
                <a:moveTo>
                  <a:pt x="4838784" y="2537181"/>
                </a:moveTo>
                <a:lnTo>
                  <a:pt x="4730697" y="2568359"/>
                </a:lnTo>
                <a:lnTo>
                  <a:pt x="4726706" y="2575525"/>
                </a:lnTo>
                <a:lnTo>
                  <a:pt x="4834918" y="2543640"/>
                </a:lnTo>
                <a:close/>
                <a:moveTo>
                  <a:pt x="4646814" y="2536711"/>
                </a:moveTo>
                <a:lnTo>
                  <a:pt x="4643735" y="2537576"/>
                </a:lnTo>
                <a:lnTo>
                  <a:pt x="4647424" y="2539639"/>
                </a:lnTo>
                <a:close/>
                <a:moveTo>
                  <a:pt x="559683" y="2530706"/>
                </a:moveTo>
                <a:cubicBezTo>
                  <a:pt x="559185" y="2531143"/>
                  <a:pt x="557858" y="2532310"/>
                  <a:pt x="555205" y="2534640"/>
                </a:cubicBezTo>
                <a:cubicBezTo>
                  <a:pt x="552448" y="2537126"/>
                  <a:pt x="551072" y="2538368"/>
                  <a:pt x="550554" y="2538834"/>
                </a:cubicBezTo>
                <a:cubicBezTo>
                  <a:pt x="549005" y="2540233"/>
                  <a:pt x="555205" y="2534640"/>
                  <a:pt x="555205" y="2534640"/>
                </a:cubicBezTo>
                <a:cubicBezTo>
                  <a:pt x="555205" y="2534640"/>
                  <a:pt x="561176" y="2529396"/>
                  <a:pt x="559683" y="2530706"/>
                </a:cubicBezTo>
                <a:close/>
                <a:moveTo>
                  <a:pt x="8689401" y="2527207"/>
                </a:moveTo>
                <a:cubicBezTo>
                  <a:pt x="8689401" y="2534466"/>
                  <a:pt x="8686932" y="2539307"/>
                  <a:pt x="8681998" y="2539306"/>
                </a:cubicBezTo>
                <a:cubicBezTo>
                  <a:pt x="8681997" y="2530030"/>
                  <a:pt x="8684467" y="2527208"/>
                  <a:pt x="8689401" y="2527207"/>
                </a:cubicBezTo>
                <a:close/>
                <a:moveTo>
                  <a:pt x="25513" y="2525827"/>
                </a:moveTo>
                <a:lnTo>
                  <a:pt x="39208" y="2530960"/>
                </a:lnTo>
                <a:lnTo>
                  <a:pt x="36130" y="2530667"/>
                </a:lnTo>
                <a:close/>
                <a:moveTo>
                  <a:pt x="4881610" y="2525433"/>
                </a:moveTo>
                <a:lnTo>
                  <a:pt x="4856822" y="2532171"/>
                </a:lnTo>
                <a:lnTo>
                  <a:pt x="4856870" y="2532214"/>
                </a:lnTo>
                <a:cubicBezTo>
                  <a:pt x="4863198" y="2535825"/>
                  <a:pt x="4870226" y="2533303"/>
                  <a:pt x="4876841" y="2529077"/>
                </a:cubicBezTo>
                <a:close/>
                <a:moveTo>
                  <a:pt x="9327728" y="2516490"/>
                </a:moveTo>
                <a:cubicBezTo>
                  <a:pt x="9327728" y="2526494"/>
                  <a:pt x="9330170" y="2541081"/>
                  <a:pt x="9320810" y="2541081"/>
                </a:cubicBezTo>
                <a:cubicBezTo>
                  <a:pt x="9320811" y="2531495"/>
                  <a:pt x="9320810" y="2516490"/>
                  <a:pt x="9327728" y="2516490"/>
                </a:cubicBezTo>
                <a:close/>
                <a:moveTo>
                  <a:pt x="8355343" y="2503987"/>
                </a:moveTo>
                <a:cubicBezTo>
                  <a:pt x="8355342" y="2513668"/>
                  <a:pt x="8352875" y="2516087"/>
                  <a:pt x="8347940" y="2516087"/>
                </a:cubicBezTo>
                <a:cubicBezTo>
                  <a:pt x="8347939" y="2508828"/>
                  <a:pt x="8350406" y="2503987"/>
                  <a:pt x="8355343" y="2503987"/>
                </a:cubicBezTo>
                <a:close/>
                <a:moveTo>
                  <a:pt x="8146315" y="2503987"/>
                </a:moveTo>
                <a:cubicBezTo>
                  <a:pt x="8146315" y="2513990"/>
                  <a:pt x="8146315" y="2528578"/>
                  <a:pt x="8138910" y="2528578"/>
                </a:cubicBezTo>
                <a:cubicBezTo>
                  <a:pt x="8138909" y="2518990"/>
                  <a:pt x="8138910" y="2503987"/>
                  <a:pt x="8146315" y="2503987"/>
                </a:cubicBezTo>
                <a:close/>
                <a:moveTo>
                  <a:pt x="8130662" y="2491484"/>
                </a:moveTo>
                <a:cubicBezTo>
                  <a:pt x="8130662" y="2501163"/>
                  <a:pt x="8128492" y="2503583"/>
                  <a:pt x="8123281" y="2503584"/>
                </a:cubicBezTo>
                <a:cubicBezTo>
                  <a:pt x="8123282" y="2496324"/>
                  <a:pt x="8125887" y="2491484"/>
                  <a:pt x="8130662" y="2491484"/>
                </a:cubicBezTo>
                <a:close/>
                <a:moveTo>
                  <a:pt x="8867174" y="2491484"/>
                </a:moveTo>
                <a:cubicBezTo>
                  <a:pt x="8867174" y="2501164"/>
                  <a:pt x="8864706" y="2503583"/>
                  <a:pt x="8859770" y="2503584"/>
                </a:cubicBezTo>
                <a:cubicBezTo>
                  <a:pt x="8859771" y="2496324"/>
                  <a:pt x="8862237" y="2491485"/>
                  <a:pt x="8867174" y="2491484"/>
                </a:cubicBezTo>
                <a:close/>
                <a:moveTo>
                  <a:pt x="4834161" y="2484579"/>
                </a:moveTo>
                <a:cubicBezTo>
                  <a:pt x="4827103" y="2482213"/>
                  <a:pt x="4800333" y="2491848"/>
                  <a:pt x="4781618" y="2497130"/>
                </a:cubicBezTo>
                <a:cubicBezTo>
                  <a:pt x="4763409" y="2502345"/>
                  <a:pt x="4748221" y="2507162"/>
                  <a:pt x="4733110" y="2512442"/>
                </a:cubicBezTo>
                <a:lnTo>
                  <a:pt x="4688970" y="2524854"/>
                </a:lnTo>
                <a:lnTo>
                  <a:pt x="4662058" y="2540196"/>
                </a:lnTo>
                <a:lnTo>
                  <a:pt x="4740529" y="2517110"/>
                </a:lnTo>
                <a:cubicBezTo>
                  <a:pt x="4755714" y="2512291"/>
                  <a:pt x="4840209" y="2483783"/>
                  <a:pt x="4834161" y="2484579"/>
                </a:cubicBezTo>
                <a:close/>
                <a:moveTo>
                  <a:pt x="8622938" y="2481473"/>
                </a:moveTo>
                <a:cubicBezTo>
                  <a:pt x="8622938" y="2496427"/>
                  <a:pt x="8612034" y="2491442"/>
                  <a:pt x="8603855" y="2491443"/>
                </a:cubicBezTo>
                <a:cubicBezTo>
                  <a:pt x="8603857" y="2478980"/>
                  <a:pt x="8614761" y="2481474"/>
                  <a:pt x="8622938" y="2481473"/>
                </a:cubicBezTo>
                <a:close/>
                <a:moveTo>
                  <a:pt x="4900880" y="2464050"/>
                </a:moveTo>
                <a:cubicBezTo>
                  <a:pt x="4894399" y="2462080"/>
                  <a:pt x="4895268" y="2467608"/>
                  <a:pt x="4892244" y="2468007"/>
                </a:cubicBezTo>
                <a:cubicBezTo>
                  <a:pt x="4865401" y="2480470"/>
                  <a:pt x="4913912" y="2465156"/>
                  <a:pt x="4900880" y="2464050"/>
                </a:cubicBezTo>
                <a:close/>
                <a:moveTo>
                  <a:pt x="8814838" y="2457547"/>
                </a:moveTo>
                <a:cubicBezTo>
                  <a:pt x="8819908" y="2459865"/>
                  <a:pt x="8824975" y="2462181"/>
                  <a:pt x="8830044" y="2464498"/>
                </a:cubicBezTo>
                <a:cubicBezTo>
                  <a:pt x="8824974" y="2469133"/>
                  <a:pt x="8814837" y="2471449"/>
                  <a:pt x="8814838" y="2457547"/>
                </a:cubicBezTo>
                <a:close/>
                <a:moveTo>
                  <a:pt x="8419753" y="2448616"/>
                </a:moveTo>
                <a:cubicBezTo>
                  <a:pt x="8419753" y="2455761"/>
                  <a:pt x="8419753" y="2469654"/>
                  <a:pt x="8411313" y="2469654"/>
                </a:cubicBezTo>
                <a:cubicBezTo>
                  <a:pt x="8411311" y="2460126"/>
                  <a:pt x="8408501" y="2448616"/>
                  <a:pt x="8419753" y="2448616"/>
                </a:cubicBezTo>
                <a:close/>
                <a:moveTo>
                  <a:pt x="9062506" y="2436114"/>
                </a:moveTo>
                <a:cubicBezTo>
                  <a:pt x="9062506" y="2443373"/>
                  <a:pt x="9060336" y="2448214"/>
                  <a:pt x="9055126" y="2448213"/>
                </a:cubicBezTo>
                <a:cubicBezTo>
                  <a:pt x="9055124" y="2438533"/>
                  <a:pt x="9057729" y="2436113"/>
                  <a:pt x="9062506" y="2436114"/>
                </a:cubicBezTo>
                <a:close/>
                <a:moveTo>
                  <a:pt x="5120533" y="2431068"/>
                </a:moveTo>
                <a:lnTo>
                  <a:pt x="5119731" y="2432060"/>
                </a:lnTo>
                <a:cubicBezTo>
                  <a:pt x="5118348" y="2433771"/>
                  <a:pt x="5116764" y="2435727"/>
                  <a:pt x="5116764" y="2435727"/>
                </a:cubicBezTo>
                <a:close/>
                <a:moveTo>
                  <a:pt x="9226628" y="2423610"/>
                </a:moveTo>
                <a:cubicBezTo>
                  <a:pt x="9226627" y="2430870"/>
                  <a:pt x="9224158" y="2435709"/>
                  <a:pt x="9219226" y="2435710"/>
                </a:cubicBezTo>
                <a:cubicBezTo>
                  <a:pt x="9219226" y="2426030"/>
                  <a:pt x="9221692" y="2423609"/>
                  <a:pt x="9226628" y="2423610"/>
                </a:cubicBezTo>
                <a:close/>
                <a:moveTo>
                  <a:pt x="8543295" y="2423610"/>
                </a:moveTo>
                <a:cubicBezTo>
                  <a:pt x="8545738" y="2426070"/>
                  <a:pt x="8550621" y="2430990"/>
                  <a:pt x="8552656" y="2433448"/>
                </a:cubicBezTo>
                <a:cubicBezTo>
                  <a:pt x="8550621" y="2435909"/>
                  <a:pt x="8545738" y="2443288"/>
                  <a:pt x="8543296" y="2448207"/>
                </a:cubicBezTo>
                <a:cubicBezTo>
                  <a:pt x="8543297" y="2438368"/>
                  <a:pt x="8543297" y="2430990"/>
                  <a:pt x="8543295" y="2423610"/>
                </a:cubicBezTo>
                <a:close/>
                <a:moveTo>
                  <a:pt x="8752327" y="2423609"/>
                </a:moveTo>
                <a:cubicBezTo>
                  <a:pt x="8757395" y="2423610"/>
                  <a:pt x="8762462" y="2425928"/>
                  <a:pt x="8767532" y="2430561"/>
                </a:cubicBezTo>
                <a:cubicBezTo>
                  <a:pt x="8762463" y="2437512"/>
                  <a:pt x="8752327" y="2435196"/>
                  <a:pt x="8752327" y="2423609"/>
                </a:cubicBezTo>
                <a:close/>
                <a:moveTo>
                  <a:pt x="5073786" y="2413432"/>
                </a:moveTo>
                <a:lnTo>
                  <a:pt x="5042009" y="2423942"/>
                </a:lnTo>
                <a:lnTo>
                  <a:pt x="5039946" y="2429705"/>
                </a:lnTo>
                <a:lnTo>
                  <a:pt x="5039959" y="2429701"/>
                </a:lnTo>
                <a:lnTo>
                  <a:pt x="5056496" y="2423948"/>
                </a:lnTo>
                <a:lnTo>
                  <a:pt x="5056204" y="2423092"/>
                </a:lnTo>
                <a:cubicBezTo>
                  <a:pt x="5057438" y="2420672"/>
                  <a:pt x="5058671" y="2420066"/>
                  <a:pt x="5059905" y="2420370"/>
                </a:cubicBezTo>
                <a:lnTo>
                  <a:pt x="5062115" y="2421994"/>
                </a:lnTo>
                <a:lnTo>
                  <a:pt x="5070048" y="2419234"/>
                </a:lnTo>
                <a:lnTo>
                  <a:pt x="5073785" y="2418046"/>
                </a:lnTo>
                <a:close/>
                <a:moveTo>
                  <a:pt x="8486219" y="2411815"/>
                </a:moveTo>
                <a:cubicBezTo>
                  <a:pt x="8486219" y="2426768"/>
                  <a:pt x="8478616" y="2424276"/>
                  <a:pt x="8471013" y="2424275"/>
                </a:cubicBezTo>
                <a:cubicBezTo>
                  <a:pt x="8471014" y="2409321"/>
                  <a:pt x="8481150" y="2411814"/>
                  <a:pt x="8486219" y="2411815"/>
                </a:cubicBezTo>
                <a:close/>
                <a:moveTo>
                  <a:pt x="8517477" y="2411814"/>
                </a:moveTo>
                <a:cubicBezTo>
                  <a:pt x="8517477" y="2426767"/>
                  <a:pt x="8509874" y="2424276"/>
                  <a:pt x="8502270" y="2424275"/>
                </a:cubicBezTo>
                <a:cubicBezTo>
                  <a:pt x="8502270" y="2409320"/>
                  <a:pt x="8512409" y="2411815"/>
                  <a:pt x="8517477" y="2411814"/>
                </a:cubicBezTo>
                <a:close/>
                <a:moveTo>
                  <a:pt x="5132900" y="2411247"/>
                </a:moveTo>
                <a:lnTo>
                  <a:pt x="5127911" y="2415058"/>
                </a:lnTo>
                <a:lnTo>
                  <a:pt x="5131377" y="2414028"/>
                </a:lnTo>
                <a:close/>
                <a:moveTo>
                  <a:pt x="8122870" y="2400392"/>
                </a:moveTo>
                <a:cubicBezTo>
                  <a:pt x="8122870" y="2410070"/>
                  <a:pt x="8120402" y="2412490"/>
                  <a:pt x="8115468" y="2412491"/>
                </a:cubicBezTo>
                <a:cubicBezTo>
                  <a:pt x="8115469" y="2405230"/>
                  <a:pt x="8117936" y="2400391"/>
                  <a:pt x="8122870" y="2400392"/>
                </a:cubicBezTo>
                <a:close/>
                <a:moveTo>
                  <a:pt x="5106763" y="2397282"/>
                </a:moveTo>
                <a:cubicBezTo>
                  <a:pt x="5108168" y="2397605"/>
                  <a:pt x="5109574" y="2398892"/>
                  <a:pt x="5112386" y="2400177"/>
                </a:cubicBezTo>
                <a:cubicBezTo>
                  <a:pt x="5106762" y="2402748"/>
                  <a:pt x="5106761" y="2405319"/>
                  <a:pt x="5101137" y="2400177"/>
                </a:cubicBezTo>
                <a:cubicBezTo>
                  <a:pt x="5103950" y="2397605"/>
                  <a:pt x="5105355" y="2396961"/>
                  <a:pt x="5106763" y="2397282"/>
                </a:cubicBezTo>
                <a:close/>
                <a:moveTo>
                  <a:pt x="5093250" y="2388509"/>
                </a:moveTo>
                <a:lnTo>
                  <a:pt x="5095185" y="2390460"/>
                </a:lnTo>
                <a:cubicBezTo>
                  <a:pt x="5095185" y="2390460"/>
                  <a:pt x="5090835" y="2389964"/>
                  <a:pt x="5085759" y="2389386"/>
                </a:cubicBezTo>
                <a:lnTo>
                  <a:pt x="5085890" y="2389044"/>
                </a:lnTo>
                <a:lnTo>
                  <a:pt x="5090221" y="2389307"/>
                </a:lnTo>
                <a:close/>
                <a:moveTo>
                  <a:pt x="8494044" y="2387887"/>
                </a:moveTo>
                <a:cubicBezTo>
                  <a:pt x="8494046" y="2397567"/>
                  <a:pt x="8491577" y="2399986"/>
                  <a:pt x="8486642" y="2399987"/>
                </a:cubicBezTo>
                <a:cubicBezTo>
                  <a:pt x="8486641" y="2392728"/>
                  <a:pt x="8489110" y="2387887"/>
                  <a:pt x="8494044" y="2387887"/>
                </a:cubicBezTo>
                <a:close/>
                <a:moveTo>
                  <a:pt x="7810715" y="2387886"/>
                </a:moveTo>
                <a:cubicBezTo>
                  <a:pt x="7821630" y="2387886"/>
                  <a:pt x="7832552" y="2387887"/>
                  <a:pt x="7843468" y="2387887"/>
                </a:cubicBezTo>
                <a:cubicBezTo>
                  <a:pt x="7840739" y="2395267"/>
                  <a:pt x="7838010" y="2405105"/>
                  <a:pt x="7835280" y="2412484"/>
                </a:cubicBezTo>
                <a:cubicBezTo>
                  <a:pt x="7827090" y="2410024"/>
                  <a:pt x="7810714" y="2407565"/>
                  <a:pt x="7810715" y="2387886"/>
                </a:cubicBezTo>
                <a:close/>
                <a:moveTo>
                  <a:pt x="5087616" y="2384548"/>
                </a:moveTo>
                <a:lnTo>
                  <a:pt x="5087687" y="2384574"/>
                </a:lnTo>
                <a:lnTo>
                  <a:pt x="5087578" y="2384644"/>
                </a:lnTo>
                <a:close/>
                <a:moveTo>
                  <a:pt x="5237884" y="2378957"/>
                </a:moveTo>
                <a:cubicBezTo>
                  <a:pt x="5245264" y="2378956"/>
                  <a:pt x="5253077" y="2378957"/>
                  <a:pt x="5260893" y="2383634"/>
                </a:cubicBezTo>
                <a:cubicBezTo>
                  <a:pt x="5255683" y="2386186"/>
                  <a:pt x="5237884" y="2396392"/>
                  <a:pt x="5237884" y="2378957"/>
                </a:cubicBezTo>
                <a:close/>
                <a:moveTo>
                  <a:pt x="7788802" y="2377765"/>
                </a:moveTo>
                <a:cubicBezTo>
                  <a:pt x="7788801" y="2389277"/>
                  <a:pt x="7778662" y="2386894"/>
                  <a:pt x="7773594" y="2386894"/>
                </a:cubicBezTo>
                <a:cubicBezTo>
                  <a:pt x="7773596" y="2375384"/>
                  <a:pt x="7781198" y="2377765"/>
                  <a:pt x="7788802" y="2377765"/>
                </a:cubicBezTo>
                <a:close/>
                <a:moveTo>
                  <a:pt x="5256290" y="2376411"/>
                </a:moveTo>
                <a:lnTo>
                  <a:pt x="5255466" y="2378553"/>
                </a:lnTo>
                <a:cubicBezTo>
                  <a:pt x="5255466" y="2378553"/>
                  <a:pt x="5255727" y="2377878"/>
                  <a:pt x="5256099" y="2376905"/>
                </a:cubicBezTo>
                <a:close/>
                <a:moveTo>
                  <a:pt x="5257419" y="2373478"/>
                </a:moveTo>
                <a:lnTo>
                  <a:pt x="5256290" y="2376411"/>
                </a:lnTo>
                <a:lnTo>
                  <a:pt x="5257418" y="2373480"/>
                </a:lnTo>
                <a:close/>
                <a:moveTo>
                  <a:pt x="5258438" y="2370824"/>
                </a:moveTo>
                <a:lnTo>
                  <a:pt x="5257419" y="2373478"/>
                </a:lnTo>
                <a:lnTo>
                  <a:pt x="5257591" y="2373028"/>
                </a:lnTo>
                <a:close/>
                <a:moveTo>
                  <a:pt x="8433896" y="2370696"/>
                </a:moveTo>
                <a:cubicBezTo>
                  <a:pt x="8447154" y="2370696"/>
                  <a:pt x="8463061" y="2368238"/>
                  <a:pt x="8470571" y="2382565"/>
                </a:cubicBezTo>
                <a:cubicBezTo>
                  <a:pt x="8465711" y="2385023"/>
                  <a:pt x="8457758" y="2387477"/>
                  <a:pt x="8449804" y="2387478"/>
                </a:cubicBezTo>
                <a:cubicBezTo>
                  <a:pt x="8444502" y="2382565"/>
                  <a:pt x="8439201" y="2375607"/>
                  <a:pt x="8433896" y="2370696"/>
                </a:cubicBezTo>
                <a:close/>
                <a:moveTo>
                  <a:pt x="5011613" y="2370621"/>
                </a:moveTo>
                <a:lnTo>
                  <a:pt x="5008542" y="2372500"/>
                </a:lnTo>
                <a:lnTo>
                  <a:pt x="5010878" y="2372565"/>
                </a:lnTo>
                <a:lnTo>
                  <a:pt x="5010983" y="2372492"/>
                </a:lnTo>
                <a:close/>
                <a:moveTo>
                  <a:pt x="5258588" y="2370434"/>
                </a:moveTo>
                <a:cubicBezTo>
                  <a:pt x="5258849" y="2369758"/>
                  <a:pt x="5258784" y="2369927"/>
                  <a:pt x="5258541" y="2370561"/>
                </a:cubicBezTo>
                <a:lnTo>
                  <a:pt x="5258438" y="2370824"/>
                </a:lnTo>
                <a:close/>
                <a:moveTo>
                  <a:pt x="5272835" y="2368536"/>
                </a:moveTo>
                <a:cubicBezTo>
                  <a:pt x="5276670" y="2368239"/>
                  <a:pt x="5280507" y="2368835"/>
                  <a:pt x="5284343" y="2371217"/>
                </a:cubicBezTo>
                <a:cubicBezTo>
                  <a:pt x="5276670" y="2380345"/>
                  <a:pt x="5266442" y="2380344"/>
                  <a:pt x="5261326" y="2371217"/>
                </a:cubicBezTo>
                <a:cubicBezTo>
                  <a:pt x="5265162" y="2370025"/>
                  <a:pt x="5268998" y="2368834"/>
                  <a:pt x="5272835" y="2368536"/>
                </a:cubicBezTo>
                <a:close/>
                <a:moveTo>
                  <a:pt x="5173416" y="2366452"/>
                </a:moveTo>
                <a:cubicBezTo>
                  <a:pt x="5178485" y="2366453"/>
                  <a:pt x="5183554" y="2366453"/>
                  <a:pt x="5188624" y="2366453"/>
                </a:cubicBezTo>
                <a:cubicBezTo>
                  <a:pt x="5188624" y="2371293"/>
                  <a:pt x="5188623" y="2373714"/>
                  <a:pt x="5188623" y="2378553"/>
                </a:cubicBezTo>
                <a:cubicBezTo>
                  <a:pt x="5183556" y="2378553"/>
                  <a:pt x="5178485" y="2378552"/>
                  <a:pt x="5173418" y="2378552"/>
                </a:cubicBezTo>
                <a:cubicBezTo>
                  <a:pt x="5173417" y="2373713"/>
                  <a:pt x="5173417" y="2371294"/>
                  <a:pt x="5173416" y="2366452"/>
                </a:cubicBezTo>
                <a:close/>
                <a:moveTo>
                  <a:pt x="5302958" y="2366356"/>
                </a:moveTo>
                <a:cubicBezTo>
                  <a:pt x="5307948" y="2364617"/>
                  <a:pt x="5313649" y="2368093"/>
                  <a:pt x="5313650" y="2376783"/>
                </a:cubicBezTo>
                <a:cubicBezTo>
                  <a:pt x="5308582" y="2374466"/>
                  <a:pt x="5303513" y="2372148"/>
                  <a:pt x="5298445" y="2369831"/>
                </a:cubicBezTo>
                <a:cubicBezTo>
                  <a:pt x="5299711" y="2368093"/>
                  <a:pt x="5301297" y="2366934"/>
                  <a:pt x="5302958" y="2366356"/>
                </a:cubicBezTo>
                <a:close/>
                <a:moveTo>
                  <a:pt x="5280377" y="2363310"/>
                </a:moveTo>
                <a:lnTo>
                  <a:pt x="5278909" y="2366067"/>
                </a:lnTo>
                <a:cubicBezTo>
                  <a:pt x="5278909" y="2366067"/>
                  <a:pt x="5279371" y="2365198"/>
                  <a:pt x="5279949" y="2364111"/>
                </a:cubicBezTo>
                <a:close/>
                <a:moveTo>
                  <a:pt x="5282031" y="2360201"/>
                </a:moveTo>
                <a:cubicBezTo>
                  <a:pt x="5282380" y="2359549"/>
                  <a:pt x="5282147" y="2359983"/>
                  <a:pt x="5281685" y="2360853"/>
                </a:cubicBezTo>
                <a:lnTo>
                  <a:pt x="5280377" y="2363310"/>
                </a:lnTo>
                <a:close/>
                <a:moveTo>
                  <a:pt x="7726749" y="2353949"/>
                </a:moveTo>
                <a:cubicBezTo>
                  <a:pt x="7726751" y="2361094"/>
                  <a:pt x="7732125" y="2373002"/>
                  <a:pt x="7724067" y="2377764"/>
                </a:cubicBezTo>
                <a:cubicBezTo>
                  <a:pt x="7716007" y="2382131"/>
                  <a:pt x="7705709" y="2377766"/>
                  <a:pt x="7694967" y="2377765"/>
                </a:cubicBezTo>
                <a:cubicBezTo>
                  <a:pt x="7692280" y="2373002"/>
                  <a:pt x="7692280" y="2368239"/>
                  <a:pt x="7689593" y="2363477"/>
                </a:cubicBezTo>
                <a:cubicBezTo>
                  <a:pt x="7703023" y="2358712"/>
                  <a:pt x="7713769" y="2356331"/>
                  <a:pt x="7726749" y="2353949"/>
                </a:cubicBezTo>
                <a:close/>
                <a:moveTo>
                  <a:pt x="8093730" y="2352804"/>
                </a:moveTo>
                <a:cubicBezTo>
                  <a:pt x="8098006" y="2352205"/>
                  <a:pt x="8103268" y="2354003"/>
                  <a:pt x="8107215" y="2354004"/>
                </a:cubicBezTo>
                <a:cubicBezTo>
                  <a:pt x="8107214" y="2373199"/>
                  <a:pt x="8094057" y="2366000"/>
                  <a:pt x="8086163" y="2365999"/>
                </a:cubicBezTo>
                <a:cubicBezTo>
                  <a:pt x="8086164" y="2356402"/>
                  <a:pt x="8089453" y="2353403"/>
                  <a:pt x="8093730" y="2352804"/>
                </a:cubicBezTo>
                <a:close/>
                <a:moveTo>
                  <a:pt x="4706573" y="2348654"/>
                </a:moveTo>
                <a:lnTo>
                  <a:pt x="4646351" y="2366311"/>
                </a:lnTo>
                <a:cubicBezTo>
                  <a:pt x="4631164" y="2371129"/>
                  <a:pt x="4649879" y="2365849"/>
                  <a:pt x="4625118" y="2371924"/>
                </a:cubicBezTo>
                <a:lnTo>
                  <a:pt x="4608042" y="2377519"/>
                </a:lnTo>
                <a:lnTo>
                  <a:pt x="4608036" y="2377717"/>
                </a:lnTo>
                <a:lnTo>
                  <a:pt x="4607991" y="2377911"/>
                </a:lnTo>
                <a:lnTo>
                  <a:pt x="4611015" y="2378716"/>
                </a:lnTo>
                <a:cubicBezTo>
                  <a:pt x="4618122" y="2378135"/>
                  <a:pt x="4632106" y="2375474"/>
                  <a:pt x="4638150" y="2373032"/>
                </a:cubicBezTo>
                <a:lnTo>
                  <a:pt x="4675474" y="2363186"/>
                </a:lnTo>
                <a:lnTo>
                  <a:pt x="4686850" y="2359572"/>
                </a:lnTo>
                <a:close/>
                <a:moveTo>
                  <a:pt x="5017015" y="2343145"/>
                </a:moveTo>
                <a:lnTo>
                  <a:pt x="4991911" y="2352857"/>
                </a:lnTo>
                <a:cubicBezTo>
                  <a:pt x="4965306" y="2365171"/>
                  <a:pt x="4977398" y="2362346"/>
                  <a:pt x="4997919" y="2356099"/>
                </a:cubicBezTo>
                <a:lnTo>
                  <a:pt x="5017437" y="2349989"/>
                </a:lnTo>
                <a:close/>
                <a:moveTo>
                  <a:pt x="5024476" y="2340258"/>
                </a:moveTo>
                <a:lnTo>
                  <a:pt x="5022623" y="2340977"/>
                </a:lnTo>
                <a:lnTo>
                  <a:pt x="5024242" y="2343444"/>
                </a:lnTo>
                <a:close/>
                <a:moveTo>
                  <a:pt x="5393722" y="2336088"/>
                </a:moveTo>
                <a:cubicBezTo>
                  <a:pt x="5385722" y="2348566"/>
                  <a:pt x="5385722" y="2348566"/>
                  <a:pt x="5329701" y="2366037"/>
                </a:cubicBezTo>
                <a:cubicBezTo>
                  <a:pt x="5356379" y="2336087"/>
                  <a:pt x="5359045" y="2336089"/>
                  <a:pt x="5393722" y="2336088"/>
                </a:cubicBezTo>
                <a:close/>
                <a:moveTo>
                  <a:pt x="8313469" y="2332517"/>
                </a:moveTo>
                <a:cubicBezTo>
                  <a:pt x="8318762" y="2332516"/>
                  <a:pt x="8324056" y="2332516"/>
                  <a:pt x="8324054" y="2344618"/>
                </a:cubicBezTo>
                <a:cubicBezTo>
                  <a:pt x="8321410" y="2339776"/>
                  <a:pt x="8316117" y="2339776"/>
                  <a:pt x="8310824" y="2337357"/>
                </a:cubicBezTo>
                <a:cubicBezTo>
                  <a:pt x="8310824" y="2334936"/>
                  <a:pt x="8313469" y="2332517"/>
                  <a:pt x="8313469" y="2332517"/>
                </a:cubicBezTo>
                <a:close/>
                <a:moveTo>
                  <a:pt x="7360985" y="2332517"/>
                </a:moveTo>
                <a:cubicBezTo>
                  <a:pt x="7360984" y="2339776"/>
                  <a:pt x="7358516" y="2344616"/>
                  <a:pt x="7353579" y="2344617"/>
                </a:cubicBezTo>
                <a:cubicBezTo>
                  <a:pt x="7353580" y="2334936"/>
                  <a:pt x="7356048" y="2332517"/>
                  <a:pt x="7360985" y="2332517"/>
                </a:cubicBezTo>
                <a:close/>
                <a:moveTo>
                  <a:pt x="8379957" y="2331521"/>
                </a:moveTo>
                <a:cubicBezTo>
                  <a:pt x="8384734" y="2330906"/>
                  <a:pt x="8390486" y="2332750"/>
                  <a:pt x="8394389" y="2332750"/>
                </a:cubicBezTo>
                <a:cubicBezTo>
                  <a:pt x="8394391" y="2349968"/>
                  <a:pt x="8379198" y="2345049"/>
                  <a:pt x="8371383" y="2345049"/>
                </a:cubicBezTo>
                <a:cubicBezTo>
                  <a:pt x="8371380" y="2335210"/>
                  <a:pt x="8375179" y="2332135"/>
                  <a:pt x="8379957" y="2331521"/>
                </a:cubicBezTo>
                <a:close/>
                <a:moveTo>
                  <a:pt x="8036902" y="2331437"/>
                </a:moveTo>
                <a:cubicBezTo>
                  <a:pt x="8036902" y="2346391"/>
                  <a:pt x="8026766" y="2343898"/>
                  <a:pt x="8021698" y="2343899"/>
                </a:cubicBezTo>
                <a:cubicBezTo>
                  <a:pt x="8021698" y="2328944"/>
                  <a:pt x="8029301" y="2331437"/>
                  <a:pt x="8036902" y="2331437"/>
                </a:cubicBezTo>
                <a:close/>
                <a:moveTo>
                  <a:pt x="5025214" y="2330308"/>
                </a:moveTo>
                <a:lnTo>
                  <a:pt x="5024547" y="2330520"/>
                </a:lnTo>
                <a:lnTo>
                  <a:pt x="5025186" y="2330685"/>
                </a:lnTo>
                <a:close/>
                <a:moveTo>
                  <a:pt x="5407453" y="2325372"/>
                </a:moveTo>
                <a:cubicBezTo>
                  <a:pt x="5410187" y="2327779"/>
                  <a:pt x="5412921" y="2330183"/>
                  <a:pt x="5415199" y="2332589"/>
                </a:cubicBezTo>
                <a:cubicBezTo>
                  <a:pt x="5410188" y="2337402"/>
                  <a:pt x="5404718" y="2339807"/>
                  <a:pt x="5401983" y="2344619"/>
                </a:cubicBezTo>
                <a:cubicBezTo>
                  <a:pt x="5404718" y="2337402"/>
                  <a:pt x="5404716" y="2330183"/>
                  <a:pt x="5407453" y="2325372"/>
                </a:cubicBezTo>
                <a:close/>
                <a:moveTo>
                  <a:pt x="5436396" y="2320970"/>
                </a:moveTo>
                <a:lnTo>
                  <a:pt x="5437448" y="2322667"/>
                </a:lnTo>
                <a:lnTo>
                  <a:pt x="5437352" y="2321640"/>
                </a:lnTo>
                <a:close/>
                <a:moveTo>
                  <a:pt x="8295194" y="2320013"/>
                </a:moveTo>
                <a:cubicBezTo>
                  <a:pt x="8299968" y="2320014"/>
                  <a:pt x="8305612" y="2322330"/>
                  <a:pt x="8310387" y="2324648"/>
                </a:cubicBezTo>
                <a:cubicBezTo>
                  <a:pt x="8305614" y="2333916"/>
                  <a:pt x="8295193" y="2331599"/>
                  <a:pt x="8295194" y="2320013"/>
                </a:cubicBezTo>
                <a:close/>
                <a:moveTo>
                  <a:pt x="5090098" y="2319236"/>
                </a:moveTo>
                <a:cubicBezTo>
                  <a:pt x="5090099" y="2322260"/>
                  <a:pt x="5090595" y="2324530"/>
                  <a:pt x="5091467" y="2326232"/>
                </a:cubicBezTo>
                <a:lnTo>
                  <a:pt x="5093216" y="2327979"/>
                </a:lnTo>
                <a:lnTo>
                  <a:pt x="5104289" y="2324959"/>
                </a:lnTo>
                <a:lnTo>
                  <a:pt x="5104622" y="2324935"/>
                </a:lnTo>
                <a:lnTo>
                  <a:pt x="5104270" y="2323319"/>
                </a:lnTo>
                <a:cubicBezTo>
                  <a:pt x="5102654" y="2320596"/>
                  <a:pt x="5100106" y="2319575"/>
                  <a:pt x="5097464" y="2319236"/>
                </a:cubicBezTo>
                <a:cubicBezTo>
                  <a:pt x="5094823" y="2318894"/>
                  <a:pt x="5092088" y="2319235"/>
                  <a:pt x="5090098" y="2319236"/>
                </a:cubicBezTo>
                <a:close/>
                <a:moveTo>
                  <a:pt x="5074632" y="2319235"/>
                </a:moveTo>
                <a:cubicBezTo>
                  <a:pt x="5074630" y="2322867"/>
                  <a:pt x="5075182" y="2325892"/>
                  <a:pt x="5076399" y="2328010"/>
                </a:cubicBezTo>
                <a:lnTo>
                  <a:pt x="5081941" y="2331221"/>
                </a:lnTo>
                <a:lnTo>
                  <a:pt x="5082109" y="2331172"/>
                </a:lnTo>
                <a:lnTo>
                  <a:pt x="5080374" y="2322563"/>
                </a:lnTo>
                <a:cubicBezTo>
                  <a:pt x="5079158" y="2320444"/>
                  <a:pt x="5077282" y="2319235"/>
                  <a:pt x="5074632" y="2319235"/>
                </a:cubicBezTo>
                <a:close/>
                <a:moveTo>
                  <a:pt x="8582326" y="2318487"/>
                </a:moveTo>
                <a:cubicBezTo>
                  <a:pt x="8593172" y="2318714"/>
                  <a:pt x="8611128" y="2335931"/>
                  <a:pt x="8617114" y="2339557"/>
                </a:cubicBezTo>
                <a:cubicBezTo>
                  <a:pt x="8643716" y="2361305"/>
                  <a:pt x="8669872" y="2373389"/>
                  <a:pt x="8699135" y="2387484"/>
                </a:cubicBezTo>
                <a:cubicBezTo>
                  <a:pt x="8653914" y="2387483"/>
                  <a:pt x="8614454" y="2351639"/>
                  <a:pt x="8574552" y="2325057"/>
                </a:cubicBezTo>
                <a:cubicBezTo>
                  <a:pt x="8575882" y="2320224"/>
                  <a:pt x="8578708" y="2318411"/>
                  <a:pt x="8582326" y="2318487"/>
                </a:cubicBezTo>
                <a:close/>
                <a:moveTo>
                  <a:pt x="175592" y="2318079"/>
                </a:moveTo>
                <a:cubicBezTo>
                  <a:pt x="182295" y="2318728"/>
                  <a:pt x="188064" y="2319091"/>
                  <a:pt x="188550" y="2319348"/>
                </a:cubicBezTo>
                <a:cubicBezTo>
                  <a:pt x="188793" y="2319480"/>
                  <a:pt x="187717" y="2319582"/>
                  <a:pt x="184777" y="2319683"/>
                </a:cubicBezTo>
                <a:lnTo>
                  <a:pt x="181806" y="2319748"/>
                </a:lnTo>
                <a:close/>
                <a:moveTo>
                  <a:pt x="8086165" y="2312868"/>
                </a:moveTo>
                <a:cubicBezTo>
                  <a:pt x="8107349" y="2317764"/>
                  <a:pt x="8130741" y="2327553"/>
                  <a:pt x="8154575" y="2320210"/>
                </a:cubicBezTo>
                <a:cubicBezTo>
                  <a:pt x="8167817" y="2339788"/>
                  <a:pt x="8189000" y="2344682"/>
                  <a:pt x="8204891" y="2354470"/>
                </a:cubicBezTo>
                <a:cubicBezTo>
                  <a:pt x="8162517" y="2364260"/>
                  <a:pt x="8120589" y="2344682"/>
                  <a:pt x="8086165" y="2312868"/>
                </a:cubicBezTo>
                <a:close/>
                <a:moveTo>
                  <a:pt x="5437661" y="2312868"/>
                </a:moveTo>
                <a:cubicBezTo>
                  <a:pt x="5440127" y="2315287"/>
                  <a:pt x="5440745" y="2317103"/>
                  <a:pt x="5440437" y="2318919"/>
                </a:cubicBezTo>
                <a:lnTo>
                  <a:pt x="5438178" y="2323844"/>
                </a:lnTo>
                <a:lnTo>
                  <a:pt x="5438659" y="2324623"/>
                </a:lnTo>
                <a:cubicBezTo>
                  <a:pt x="5433365" y="2327117"/>
                  <a:pt x="5430720" y="2329609"/>
                  <a:pt x="5425423" y="2332101"/>
                </a:cubicBezTo>
                <a:cubicBezTo>
                  <a:pt x="5425426" y="2324625"/>
                  <a:pt x="5428071" y="2320263"/>
                  <a:pt x="5431051" y="2319016"/>
                </a:cubicBezTo>
                <a:lnTo>
                  <a:pt x="5435415" y="2319477"/>
                </a:lnTo>
                <a:close/>
                <a:moveTo>
                  <a:pt x="7974376" y="2308217"/>
                </a:moveTo>
                <a:cubicBezTo>
                  <a:pt x="7974376" y="2323170"/>
                  <a:pt x="7966997" y="2320678"/>
                  <a:pt x="7959184" y="2320678"/>
                </a:cubicBezTo>
                <a:cubicBezTo>
                  <a:pt x="7959184" y="2305724"/>
                  <a:pt x="7969168" y="2308217"/>
                  <a:pt x="7974376" y="2308217"/>
                </a:cubicBezTo>
                <a:close/>
                <a:moveTo>
                  <a:pt x="5446504" y="2307509"/>
                </a:moveTo>
                <a:cubicBezTo>
                  <a:pt x="5446503" y="2317189"/>
                  <a:pt x="5444036" y="2319611"/>
                  <a:pt x="5439100" y="2312351"/>
                </a:cubicBezTo>
                <a:cubicBezTo>
                  <a:pt x="5441569" y="2312351"/>
                  <a:pt x="5444036" y="2309929"/>
                  <a:pt x="5446504" y="2307509"/>
                </a:cubicBezTo>
                <a:close/>
                <a:moveTo>
                  <a:pt x="5018784" y="2299634"/>
                </a:moveTo>
                <a:lnTo>
                  <a:pt x="4995981" y="2304850"/>
                </a:lnTo>
                <a:cubicBezTo>
                  <a:pt x="4985567" y="2307072"/>
                  <a:pt x="4977292" y="2308696"/>
                  <a:pt x="4973713" y="2309297"/>
                </a:cubicBezTo>
                <a:cubicBezTo>
                  <a:pt x="4949519" y="2319332"/>
                  <a:pt x="4976139" y="2317148"/>
                  <a:pt x="5008660" y="2313531"/>
                </a:cubicBezTo>
                <a:lnTo>
                  <a:pt x="5023795" y="2311894"/>
                </a:lnTo>
                <a:lnTo>
                  <a:pt x="5021589" y="2302289"/>
                </a:lnTo>
                <a:close/>
                <a:moveTo>
                  <a:pt x="8074032" y="2295006"/>
                </a:moveTo>
                <a:cubicBezTo>
                  <a:pt x="8074031" y="2304591"/>
                  <a:pt x="8071563" y="2307092"/>
                  <a:pt x="8066626" y="2307091"/>
                </a:cubicBezTo>
                <a:cubicBezTo>
                  <a:pt x="8066628" y="2300008"/>
                  <a:pt x="8069096" y="2295007"/>
                  <a:pt x="8074032" y="2295006"/>
                </a:cubicBezTo>
                <a:close/>
                <a:moveTo>
                  <a:pt x="8551600" y="2286075"/>
                </a:moveTo>
                <a:cubicBezTo>
                  <a:pt x="8553835" y="2293221"/>
                  <a:pt x="8556524" y="2300366"/>
                  <a:pt x="8553835" y="2307112"/>
                </a:cubicBezTo>
                <a:cubicBezTo>
                  <a:pt x="8548912" y="2307112"/>
                  <a:pt x="8540854" y="2307112"/>
                  <a:pt x="8535482" y="2307112"/>
                </a:cubicBezTo>
                <a:cubicBezTo>
                  <a:pt x="8535482" y="2293221"/>
                  <a:pt x="8546226" y="2290839"/>
                  <a:pt x="8551600" y="2286075"/>
                </a:cubicBezTo>
                <a:close/>
                <a:moveTo>
                  <a:pt x="7896669" y="2284290"/>
                </a:moveTo>
                <a:cubicBezTo>
                  <a:pt x="7904342" y="2286744"/>
                  <a:pt x="7912015" y="2289202"/>
                  <a:pt x="7919686" y="2291659"/>
                </a:cubicBezTo>
                <a:cubicBezTo>
                  <a:pt x="7912015" y="2296569"/>
                  <a:pt x="7896671" y="2303527"/>
                  <a:pt x="7896669" y="2284290"/>
                </a:cubicBezTo>
                <a:close/>
                <a:moveTo>
                  <a:pt x="8574117" y="2284289"/>
                </a:moveTo>
                <a:cubicBezTo>
                  <a:pt x="8574117" y="2300961"/>
                  <a:pt x="8571514" y="2319616"/>
                  <a:pt x="8558925" y="2312473"/>
                </a:cubicBezTo>
                <a:cubicBezTo>
                  <a:pt x="8563698" y="2305328"/>
                  <a:pt x="8563697" y="2284290"/>
                  <a:pt x="8574117" y="2284289"/>
                </a:cubicBezTo>
                <a:close/>
                <a:moveTo>
                  <a:pt x="8295953" y="2283234"/>
                </a:moveTo>
                <a:cubicBezTo>
                  <a:pt x="8300729" y="2282625"/>
                  <a:pt x="8306482" y="2284450"/>
                  <a:pt x="8310387" y="2284452"/>
                </a:cubicBezTo>
                <a:cubicBezTo>
                  <a:pt x="8310388" y="2303529"/>
                  <a:pt x="8295193" y="2296629"/>
                  <a:pt x="8287380" y="2296629"/>
                </a:cubicBezTo>
                <a:cubicBezTo>
                  <a:pt x="8287381" y="2286886"/>
                  <a:pt x="8291177" y="2283842"/>
                  <a:pt x="8295953" y="2283234"/>
                </a:cubicBezTo>
                <a:close/>
                <a:moveTo>
                  <a:pt x="8011561" y="2281147"/>
                </a:moveTo>
                <a:cubicBezTo>
                  <a:pt x="8018726" y="2280844"/>
                  <a:pt x="8026916" y="2283268"/>
                  <a:pt x="8031009" y="2283269"/>
                </a:cubicBezTo>
                <a:cubicBezTo>
                  <a:pt x="8031010" y="2307105"/>
                  <a:pt x="8006444" y="2295387"/>
                  <a:pt x="7998256" y="2295388"/>
                </a:cubicBezTo>
                <a:cubicBezTo>
                  <a:pt x="7998255" y="2284480"/>
                  <a:pt x="8004397" y="2281451"/>
                  <a:pt x="8011561" y="2281147"/>
                </a:cubicBezTo>
                <a:close/>
                <a:moveTo>
                  <a:pt x="5076504" y="2278455"/>
                </a:moveTo>
                <a:lnTo>
                  <a:pt x="5078219" y="2279891"/>
                </a:lnTo>
                <a:lnTo>
                  <a:pt x="5082143" y="2278486"/>
                </a:lnTo>
                <a:close/>
                <a:moveTo>
                  <a:pt x="5252856" y="2274059"/>
                </a:moveTo>
                <a:cubicBezTo>
                  <a:pt x="5252858" y="2286237"/>
                  <a:pt x="5260835" y="2283804"/>
                  <a:pt x="5268814" y="2283804"/>
                </a:cubicBezTo>
                <a:cubicBezTo>
                  <a:pt x="5268815" y="2271625"/>
                  <a:pt x="5258177" y="2274060"/>
                  <a:pt x="5252856" y="2274059"/>
                </a:cubicBezTo>
                <a:close/>
                <a:moveTo>
                  <a:pt x="5790329" y="2273573"/>
                </a:moveTo>
                <a:cubicBezTo>
                  <a:pt x="5790328" y="2281289"/>
                  <a:pt x="5787861" y="2283861"/>
                  <a:pt x="5782925" y="2283862"/>
                </a:cubicBezTo>
                <a:cubicBezTo>
                  <a:pt x="5782925" y="2276146"/>
                  <a:pt x="5785391" y="2273573"/>
                  <a:pt x="5790329" y="2273573"/>
                </a:cubicBezTo>
                <a:close/>
                <a:moveTo>
                  <a:pt x="7990029" y="2273573"/>
                </a:moveTo>
                <a:cubicBezTo>
                  <a:pt x="7990029" y="2281288"/>
                  <a:pt x="7987562" y="2283861"/>
                  <a:pt x="7982625" y="2283861"/>
                </a:cubicBezTo>
                <a:cubicBezTo>
                  <a:pt x="7982624" y="2276145"/>
                  <a:pt x="7985094" y="2273573"/>
                  <a:pt x="7990029" y="2273573"/>
                </a:cubicBezTo>
                <a:close/>
                <a:moveTo>
                  <a:pt x="7379558" y="2273571"/>
                </a:moveTo>
                <a:cubicBezTo>
                  <a:pt x="7384627" y="2273572"/>
                  <a:pt x="7387161" y="2273572"/>
                  <a:pt x="7392229" y="2273572"/>
                </a:cubicBezTo>
                <a:cubicBezTo>
                  <a:pt x="7389696" y="2280588"/>
                  <a:pt x="7389696" y="2287602"/>
                  <a:pt x="7387161" y="2294616"/>
                </a:cubicBezTo>
                <a:cubicBezTo>
                  <a:pt x="7384628" y="2289941"/>
                  <a:pt x="7379559" y="2282926"/>
                  <a:pt x="7377026" y="2278250"/>
                </a:cubicBezTo>
                <a:cubicBezTo>
                  <a:pt x="7377024" y="2275910"/>
                  <a:pt x="7379557" y="2275910"/>
                  <a:pt x="7379558" y="2273571"/>
                </a:cubicBezTo>
                <a:close/>
                <a:moveTo>
                  <a:pt x="5568033" y="2270390"/>
                </a:moveTo>
                <a:cubicBezTo>
                  <a:pt x="5572126" y="2271249"/>
                  <a:pt x="5575971" y="2273642"/>
                  <a:pt x="5579311" y="2278429"/>
                </a:cubicBezTo>
                <a:cubicBezTo>
                  <a:pt x="5547232" y="2285608"/>
                  <a:pt x="5512479" y="2292788"/>
                  <a:pt x="5478173" y="2299967"/>
                </a:cubicBezTo>
                <a:cubicBezTo>
                  <a:pt x="5491539" y="2280822"/>
                  <a:pt x="5512478" y="2283214"/>
                  <a:pt x="5531192" y="2280821"/>
                </a:cubicBezTo>
                <a:cubicBezTo>
                  <a:pt x="5541217" y="2279027"/>
                  <a:pt x="5555752" y="2267809"/>
                  <a:pt x="5568033" y="2270390"/>
                </a:cubicBezTo>
                <a:close/>
                <a:moveTo>
                  <a:pt x="7180230" y="2266428"/>
                </a:moveTo>
                <a:cubicBezTo>
                  <a:pt x="7182697" y="2268849"/>
                  <a:pt x="7182698" y="2271268"/>
                  <a:pt x="7185167" y="2273688"/>
                </a:cubicBezTo>
                <a:cubicBezTo>
                  <a:pt x="7182697" y="2276108"/>
                  <a:pt x="7180230" y="2278528"/>
                  <a:pt x="7177762" y="2273688"/>
                </a:cubicBezTo>
                <a:cubicBezTo>
                  <a:pt x="7177760" y="2271269"/>
                  <a:pt x="7180230" y="2268848"/>
                  <a:pt x="7180230" y="2266428"/>
                </a:cubicBezTo>
                <a:close/>
                <a:moveTo>
                  <a:pt x="7371840" y="2266250"/>
                </a:moveTo>
                <a:cubicBezTo>
                  <a:pt x="7372516" y="2265286"/>
                  <a:pt x="7373869" y="2265928"/>
                  <a:pt x="7376574" y="2267214"/>
                </a:cubicBezTo>
                <a:cubicBezTo>
                  <a:pt x="7373869" y="2269787"/>
                  <a:pt x="7373869" y="2269787"/>
                  <a:pt x="7371164" y="2274931"/>
                </a:cubicBezTo>
                <a:cubicBezTo>
                  <a:pt x="7371163" y="2269786"/>
                  <a:pt x="7371164" y="2267214"/>
                  <a:pt x="7371840" y="2266250"/>
                </a:cubicBezTo>
                <a:close/>
                <a:moveTo>
                  <a:pt x="8261699" y="2264641"/>
                </a:moveTo>
                <a:cubicBezTo>
                  <a:pt x="8266814" y="2267048"/>
                  <a:pt x="8266813" y="2279078"/>
                  <a:pt x="8269371" y="2283889"/>
                </a:cubicBezTo>
                <a:cubicBezTo>
                  <a:pt x="8261699" y="2283889"/>
                  <a:pt x="8254028" y="2283889"/>
                  <a:pt x="8246354" y="2283889"/>
                </a:cubicBezTo>
                <a:cubicBezTo>
                  <a:pt x="8246352" y="2274265"/>
                  <a:pt x="8256585" y="2264641"/>
                  <a:pt x="8261699" y="2264641"/>
                </a:cubicBezTo>
                <a:close/>
                <a:moveTo>
                  <a:pt x="5160818" y="2263960"/>
                </a:moveTo>
                <a:cubicBezTo>
                  <a:pt x="5155955" y="2263961"/>
                  <a:pt x="5153304" y="2266381"/>
                  <a:pt x="5150652" y="2268803"/>
                </a:cubicBezTo>
                <a:cubicBezTo>
                  <a:pt x="5140045" y="2273643"/>
                  <a:pt x="5129877" y="2278485"/>
                  <a:pt x="5121921" y="2283328"/>
                </a:cubicBezTo>
                <a:cubicBezTo>
                  <a:pt x="5121923" y="2293009"/>
                  <a:pt x="5121922" y="2300273"/>
                  <a:pt x="5121921" y="2307131"/>
                </a:cubicBezTo>
                <a:cubicBezTo>
                  <a:pt x="5132088" y="2304711"/>
                  <a:pt x="5140044" y="2309553"/>
                  <a:pt x="5147999" y="2297853"/>
                </a:cubicBezTo>
                <a:cubicBezTo>
                  <a:pt x="5153304" y="2288168"/>
                  <a:pt x="5160818" y="2283327"/>
                  <a:pt x="5168775" y="2283327"/>
                </a:cubicBezTo>
                <a:cubicBezTo>
                  <a:pt x="5166121" y="2276065"/>
                  <a:pt x="5163911" y="2268802"/>
                  <a:pt x="5160818" y="2263960"/>
                </a:cubicBezTo>
                <a:close/>
                <a:moveTo>
                  <a:pt x="5459517" y="2263159"/>
                </a:moveTo>
                <a:cubicBezTo>
                  <a:pt x="5463121" y="2263577"/>
                  <a:pt x="5466600" y="2264794"/>
                  <a:pt x="5469917" y="2267227"/>
                </a:cubicBezTo>
                <a:cubicBezTo>
                  <a:pt x="5424835" y="2284250"/>
                  <a:pt x="5382848" y="2308169"/>
                  <a:pt x="5335117" y="2317897"/>
                </a:cubicBezTo>
                <a:cubicBezTo>
                  <a:pt x="5319648" y="2322761"/>
                  <a:pt x="5303736" y="2320330"/>
                  <a:pt x="5301085" y="2351948"/>
                </a:cubicBezTo>
                <a:cubicBezTo>
                  <a:pt x="5298433" y="2371407"/>
                  <a:pt x="5282522" y="2361676"/>
                  <a:pt x="5287826" y="2349518"/>
                </a:cubicBezTo>
                <a:cubicBezTo>
                  <a:pt x="5271914" y="2349517"/>
                  <a:pt x="5256004" y="2349516"/>
                  <a:pt x="5237884" y="2349517"/>
                </a:cubicBezTo>
                <a:cubicBezTo>
                  <a:pt x="5245398" y="2342220"/>
                  <a:pt x="5256006" y="2342220"/>
                  <a:pt x="5261308" y="2332490"/>
                </a:cubicBezTo>
                <a:cubicBezTo>
                  <a:pt x="5266612" y="2327627"/>
                  <a:pt x="5266613" y="2322761"/>
                  <a:pt x="5266613" y="2315465"/>
                </a:cubicBezTo>
                <a:cubicBezTo>
                  <a:pt x="5269265" y="2303304"/>
                  <a:pt x="5279872" y="2308169"/>
                  <a:pt x="5287827" y="2308168"/>
                </a:cubicBezTo>
                <a:cubicBezTo>
                  <a:pt x="5303737" y="2305738"/>
                  <a:pt x="5319646" y="2298845"/>
                  <a:pt x="5335118" y="2296413"/>
                </a:cubicBezTo>
                <a:cubicBezTo>
                  <a:pt x="5340422" y="2293981"/>
                  <a:pt x="5348375" y="2291548"/>
                  <a:pt x="5356330" y="2291548"/>
                </a:cubicBezTo>
                <a:cubicBezTo>
                  <a:pt x="5364286" y="2291548"/>
                  <a:pt x="5358982" y="2289116"/>
                  <a:pt x="5366937" y="2284250"/>
                </a:cubicBezTo>
                <a:cubicBezTo>
                  <a:pt x="5385502" y="2279388"/>
                  <a:pt x="5406715" y="2274523"/>
                  <a:pt x="5424835" y="2269659"/>
                </a:cubicBezTo>
                <a:cubicBezTo>
                  <a:pt x="5436768" y="2267835"/>
                  <a:pt x="5448703" y="2261906"/>
                  <a:pt x="5459517" y="2263159"/>
                </a:cubicBezTo>
                <a:close/>
                <a:moveTo>
                  <a:pt x="5276794" y="2261882"/>
                </a:moveTo>
                <a:cubicBezTo>
                  <a:pt x="5276794" y="2269188"/>
                  <a:pt x="5279454" y="2274059"/>
                  <a:pt x="5284772" y="2274060"/>
                </a:cubicBezTo>
                <a:cubicBezTo>
                  <a:pt x="5284771" y="2264318"/>
                  <a:pt x="5282112" y="2261881"/>
                  <a:pt x="5276794" y="2261882"/>
                </a:cubicBezTo>
                <a:close/>
                <a:moveTo>
                  <a:pt x="7056230" y="2261071"/>
                </a:moveTo>
                <a:cubicBezTo>
                  <a:pt x="7056229" y="2268330"/>
                  <a:pt x="7053762" y="2273170"/>
                  <a:pt x="7048827" y="2273170"/>
                </a:cubicBezTo>
                <a:cubicBezTo>
                  <a:pt x="7048827" y="2263490"/>
                  <a:pt x="7051294" y="2261070"/>
                  <a:pt x="7056230" y="2261071"/>
                </a:cubicBezTo>
                <a:close/>
                <a:moveTo>
                  <a:pt x="7708694" y="2261070"/>
                </a:moveTo>
                <a:cubicBezTo>
                  <a:pt x="7708693" y="2268331"/>
                  <a:pt x="7706088" y="2273170"/>
                  <a:pt x="7701315" y="2273170"/>
                </a:cubicBezTo>
                <a:cubicBezTo>
                  <a:pt x="7701315" y="2263490"/>
                  <a:pt x="7703918" y="2261070"/>
                  <a:pt x="7708694" y="2261070"/>
                </a:cubicBezTo>
                <a:close/>
                <a:moveTo>
                  <a:pt x="7312144" y="2261070"/>
                </a:moveTo>
                <a:cubicBezTo>
                  <a:pt x="7312146" y="2268329"/>
                  <a:pt x="7309677" y="2273170"/>
                  <a:pt x="7304742" y="2273171"/>
                </a:cubicBezTo>
                <a:cubicBezTo>
                  <a:pt x="7304743" y="2263491"/>
                  <a:pt x="7307210" y="2261070"/>
                  <a:pt x="7312144" y="2261070"/>
                </a:cubicBezTo>
                <a:close/>
                <a:moveTo>
                  <a:pt x="8227514" y="2261069"/>
                </a:moveTo>
                <a:cubicBezTo>
                  <a:pt x="8232808" y="2261070"/>
                  <a:pt x="8238100" y="2263490"/>
                  <a:pt x="8238099" y="2273170"/>
                </a:cubicBezTo>
                <a:cubicBezTo>
                  <a:pt x="8232808" y="2270749"/>
                  <a:pt x="8227515" y="2268330"/>
                  <a:pt x="8224867" y="2265910"/>
                </a:cubicBezTo>
                <a:cubicBezTo>
                  <a:pt x="8224868" y="2263490"/>
                  <a:pt x="8224868" y="2263490"/>
                  <a:pt x="8227514" y="2261069"/>
                </a:cubicBezTo>
                <a:close/>
                <a:moveTo>
                  <a:pt x="9454233" y="2261069"/>
                </a:moveTo>
                <a:cubicBezTo>
                  <a:pt x="9459301" y="2265746"/>
                  <a:pt x="9461835" y="2272760"/>
                  <a:pt x="9466905" y="2277437"/>
                </a:cubicBezTo>
                <a:cubicBezTo>
                  <a:pt x="9461834" y="2282113"/>
                  <a:pt x="9456767" y="2282114"/>
                  <a:pt x="9451699" y="2282113"/>
                </a:cubicBezTo>
                <a:cubicBezTo>
                  <a:pt x="9451699" y="2275099"/>
                  <a:pt x="9454232" y="2268083"/>
                  <a:pt x="9454233" y="2261069"/>
                </a:cubicBezTo>
                <a:close/>
                <a:moveTo>
                  <a:pt x="125824" y="2260062"/>
                </a:moveTo>
                <a:cubicBezTo>
                  <a:pt x="125824" y="2260062"/>
                  <a:pt x="133652" y="2264220"/>
                  <a:pt x="131695" y="2263179"/>
                </a:cubicBezTo>
                <a:cubicBezTo>
                  <a:pt x="131044" y="2262833"/>
                  <a:pt x="129302" y="2261907"/>
                  <a:pt x="125824" y="2260062"/>
                </a:cubicBezTo>
                <a:close/>
                <a:moveTo>
                  <a:pt x="5470546" y="2256658"/>
                </a:moveTo>
                <a:lnTo>
                  <a:pt x="5468403" y="2260682"/>
                </a:lnTo>
                <a:cubicBezTo>
                  <a:pt x="5468403" y="2260682"/>
                  <a:pt x="5468865" y="2259814"/>
                  <a:pt x="5469444" y="2258727"/>
                </a:cubicBezTo>
                <a:close/>
                <a:moveTo>
                  <a:pt x="5471527" y="2254817"/>
                </a:moveTo>
                <a:cubicBezTo>
                  <a:pt x="5471874" y="2254167"/>
                  <a:pt x="5471642" y="2254600"/>
                  <a:pt x="5471179" y="2255469"/>
                </a:cubicBezTo>
                <a:lnTo>
                  <a:pt x="5470546" y="2256658"/>
                </a:lnTo>
                <a:close/>
                <a:moveTo>
                  <a:pt x="113960" y="2252434"/>
                </a:moveTo>
                <a:cubicBezTo>
                  <a:pt x="113462" y="2252873"/>
                  <a:pt x="112136" y="2254039"/>
                  <a:pt x="109482" y="2256369"/>
                </a:cubicBezTo>
                <a:cubicBezTo>
                  <a:pt x="109482" y="2256369"/>
                  <a:pt x="115453" y="2251124"/>
                  <a:pt x="113960" y="2252434"/>
                </a:cubicBezTo>
                <a:close/>
                <a:moveTo>
                  <a:pt x="7110919" y="2249097"/>
                </a:moveTo>
                <a:cubicBezTo>
                  <a:pt x="7110918" y="2260683"/>
                  <a:pt x="7100781" y="2260683"/>
                  <a:pt x="7095710" y="2260683"/>
                </a:cubicBezTo>
                <a:cubicBezTo>
                  <a:pt x="7095712" y="2246780"/>
                  <a:pt x="7103316" y="2249096"/>
                  <a:pt x="7110919" y="2249097"/>
                </a:cubicBezTo>
                <a:close/>
                <a:moveTo>
                  <a:pt x="5305051" y="2248486"/>
                </a:moveTo>
                <a:cubicBezTo>
                  <a:pt x="5300064" y="2247876"/>
                  <a:pt x="5294079" y="2249703"/>
                  <a:pt x="5290090" y="2249703"/>
                </a:cubicBezTo>
                <a:cubicBezTo>
                  <a:pt x="5290092" y="2269189"/>
                  <a:pt x="5306048" y="2261881"/>
                  <a:pt x="5314027" y="2261882"/>
                </a:cubicBezTo>
                <a:cubicBezTo>
                  <a:pt x="5314025" y="2252139"/>
                  <a:pt x="5310037" y="2249095"/>
                  <a:pt x="5305051" y="2248486"/>
                </a:cubicBezTo>
                <a:close/>
                <a:moveTo>
                  <a:pt x="8191348" y="2247807"/>
                </a:moveTo>
                <a:cubicBezTo>
                  <a:pt x="8202374" y="2247479"/>
                  <a:pt x="8212532" y="2251424"/>
                  <a:pt x="8224427" y="2256686"/>
                </a:cubicBezTo>
                <a:cubicBezTo>
                  <a:pt x="8208567" y="2266039"/>
                  <a:pt x="8193150" y="2252009"/>
                  <a:pt x="8179935" y="2249671"/>
                </a:cubicBezTo>
                <a:cubicBezTo>
                  <a:pt x="8183899" y="2248501"/>
                  <a:pt x="8187669" y="2247917"/>
                  <a:pt x="8191348" y="2247807"/>
                </a:cubicBezTo>
                <a:close/>
                <a:moveTo>
                  <a:pt x="5515073" y="2247419"/>
                </a:moveTo>
                <a:cubicBezTo>
                  <a:pt x="5522128" y="2246818"/>
                  <a:pt x="5529832" y="2250426"/>
                  <a:pt x="5532438" y="2257645"/>
                </a:cubicBezTo>
                <a:cubicBezTo>
                  <a:pt x="5522018" y="2257644"/>
                  <a:pt x="5511598" y="2260049"/>
                  <a:pt x="5501614" y="2262455"/>
                </a:cubicBezTo>
                <a:cubicBezTo>
                  <a:pt x="5501614" y="2252832"/>
                  <a:pt x="5508018" y="2248021"/>
                  <a:pt x="5515073" y="2247419"/>
                </a:cubicBezTo>
                <a:close/>
                <a:moveTo>
                  <a:pt x="7947463" y="2244995"/>
                </a:moveTo>
                <a:cubicBezTo>
                  <a:pt x="7958399" y="2252483"/>
                  <a:pt x="7974357" y="2254977"/>
                  <a:pt x="7974357" y="2274943"/>
                </a:cubicBezTo>
                <a:cubicBezTo>
                  <a:pt x="7966606" y="2274942"/>
                  <a:pt x="7958400" y="2274943"/>
                  <a:pt x="7950196" y="2274944"/>
                </a:cubicBezTo>
                <a:cubicBezTo>
                  <a:pt x="7950197" y="2264960"/>
                  <a:pt x="7947463" y="2254978"/>
                  <a:pt x="7947463" y="2244995"/>
                </a:cubicBezTo>
                <a:close/>
                <a:moveTo>
                  <a:pt x="8396514" y="2240269"/>
                </a:moveTo>
                <a:cubicBezTo>
                  <a:pt x="8399684" y="2240875"/>
                  <a:pt x="8402217" y="2243899"/>
                  <a:pt x="8402217" y="2249949"/>
                </a:cubicBezTo>
                <a:cubicBezTo>
                  <a:pt x="8397148" y="2247529"/>
                  <a:pt x="8392080" y="2245110"/>
                  <a:pt x="8387012" y="2245110"/>
                </a:cubicBezTo>
                <a:cubicBezTo>
                  <a:pt x="8389545" y="2241479"/>
                  <a:pt x="8393347" y="2239665"/>
                  <a:pt x="8396514" y="2240269"/>
                </a:cubicBezTo>
                <a:close/>
                <a:moveTo>
                  <a:pt x="5546298" y="2239709"/>
                </a:moveTo>
                <a:cubicBezTo>
                  <a:pt x="5551411" y="2239106"/>
                  <a:pt x="5555886" y="2240911"/>
                  <a:pt x="5555888" y="2249332"/>
                </a:cubicBezTo>
                <a:cubicBezTo>
                  <a:pt x="5550134" y="2249333"/>
                  <a:pt x="5542941" y="2250686"/>
                  <a:pt x="5537545" y="2248319"/>
                </a:cubicBezTo>
                <a:lnTo>
                  <a:pt x="5534774" y="2246066"/>
                </a:lnTo>
                <a:lnTo>
                  <a:pt x="5535133" y="2246507"/>
                </a:lnTo>
                <a:cubicBezTo>
                  <a:pt x="5535751" y="2247414"/>
                  <a:pt x="5536367" y="2248624"/>
                  <a:pt x="5536367" y="2249833"/>
                </a:cubicBezTo>
                <a:cubicBezTo>
                  <a:pt x="5533899" y="2252254"/>
                  <a:pt x="5533900" y="2254674"/>
                  <a:pt x="5533900" y="2257093"/>
                </a:cubicBezTo>
                <a:cubicBezTo>
                  <a:pt x="5532664" y="2253463"/>
                  <a:pt x="5531430" y="2251648"/>
                  <a:pt x="5531122" y="2250136"/>
                </a:cubicBezTo>
                <a:lnTo>
                  <a:pt x="5533764" y="2245245"/>
                </a:lnTo>
                <a:lnTo>
                  <a:pt x="5532872" y="2244521"/>
                </a:lnTo>
                <a:cubicBezTo>
                  <a:pt x="5535430" y="2243317"/>
                  <a:pt x="5541182" y="2240310"/>
                  <a:pt x="5546298" y="2239709"/>
                </a:cubicBezTo>
                <a:close/>
                <a:moveTo>
                  <a:pt x="5206626" y="2237850"/>
                </a:moveTo>
                <a:cubicBezTo>
                  <a:pt x="5211922" y="2242770"/>
                  <a:pt x="5214567" y="2247690"/>
                  <a:pt x="5219861" y="2250149"/>
                </a:cubicBezTo>
                <a:cubicBezTo>
                  <a:pt x="5214567" y="2252608"/>
                  <a:pt x="5209275" y="2257528"/>
                  <a:pt x="5206628" y="2262448"/>
                </a:cubicBezTo>
                <a:cubicBezTo>
                  <a:pt x="5206626" y="2255068"/>
                  <a:pt x="5206626" y="2247688"/>
                  <a:pt x="5206626" y="2237850"/>
                </a:cubicBezTo>
                <a:close/>
                <a:moveTo>
                  <a:pt x="9073970" y="2236254"/>
                </a:moveTo>
                <a:cubicBezTo>
                  <a:pt x="9073971" y="2243514"/>
                  <a:pt x="9071367" y="2248353"/>
                  <a:pt x="9066157" y="2248353"/>
                </a:cubicBezTo>
                <a:cubicBezTo>
                  <a:pt x="9066157" y="2238674"/>
                  <a:pt x="9068761" y="2236254"/>
                  <a:pt x="9073970" y="2236254"/>
                </a:cubicBezTo>
                <a:close/>
                <a:moveTo>
                  <a:pt x="9026555" y="2236254"/>
                </a:moveTo>
                <a:cubicBezTo>
                  <a:pt x="9026554" y="2243513"/>
                  <a:pt x="9023950" y="2248353"/>
                  <a:pt x="9018740" y="2248353"/>
                </a:cubicBezTo>
                <a:cubicBezTo>
                  <a:pt x="9018741" y="2238675"/>
                  <a:pt x="9021346" y="2236254"/>
                  <a:pt x="9026555" y="2236254"/>
                </a:cubicBezTo>
                <a:close/>
                <a:moveTo>
                  <a:pt x="7194456" y="2235918"/>
                </a:moveTo>
                <a:cubicBezTo>
                  <a:pt x="7197247" y="2236229"/>
                  <a:pt x="7200049" y="2236852"/>
                  <a:pt x="7202713" y="2237474"/>
                </a:cubicBezTo>
                <a:cubicBezTo>
                  <a:pt x="7192057" y="2239966"/>
                  <a:pt x="7184510" y="2244952"/>
                  <a:pt x="7173855" y="2249937"/>
                </a:cubicBezTo>
                <a:cubicBezTo>
                  <a:pt x="7177849" y="2236853"/>
                  <a:pt x="7186091" y="2234982"/>
                  <a:pt x="7194456" y="2235918"/>
                </a:cubicBezTo>
                <a:close/>
                <a:moveTo>
                  <a:pt x="7912042" y="2233893"/>
                </a:moveTo>
                <a:cubicBezTo>
                  <a:pt x="7920444" y="2234504"/>
                  <a:pt x="7929180" y="2237555"/>
                  <a:pt x="7937246" y="2237556"/>
                </a:cubicBezTo>
                <a:cubicBezTo>
                  <a:pt x="7934556" y="2244881"/>
                  <a:pt x="7931870" y="2252207"/>
                  <a:pt x="7929180" y="2257091"/>
                </a:cubicBezTo>
                <a:cubicBezTo>
                  <a:pt x="7923805" y="2257090"/>
                  <a:pt x="7921116" y="2254650"/>
                  <a:pt x="7915736" y="2254649"/>
                </a:cubicBezTo>
                <a:cubicBezTo>
                  <a:pt x="7907673" y="2249764"/>
                  <a:pt x="7896922" y="2247323"/>
                  <a:pt x="7888857" y="2244881"/>
                </a:cubicBezTo>
                <a:cubicBezTo>
                  <a:pt x="7895578" y="2235115"/>
                  <a:pt x="7903641" y="2233282"/>
                  <a:pt x="7912042" y="2233893"/>
                </a:cubicBezTo>
                <a:close/>
                <a:moveTo>
                  <a:pt x="5098774" y="2232675"/>
                </a:moveTo>
                <a:lnTo>
                  <a:pt x="5081238" y="2240048"/>
                </a:lnTo>
                <a:lnTo>
                  <a:pt x="5100335" y="2234872"/>
                </a:lnTo>
                <a:lnTo>
                  <a:pt x="5099079" y="2234120"/>
                </a:lnTo>
                <a:close/>
                <a:moveTo>
                  <a:pt x="5707365" y="2232491"/>
                </a:moveTo>
                <a:cubicBezTo>
                  <a:pt x="5710026" y="2234950"/>
                  <a:pt x="5715352" y="2239865"/>
                  <a:pt x="5718012" y="2244781"/>
                </a:cubicBezTo>
                <a:cubicBezTo>
                  <a:pt x="5691388" y="2249697"/>
                  <a:pt x="5665211" y="2254613"/>
                  <a:pt x="5638590" y="2261987"/>
                </a:cubicBezTo>
                <a:cubicBezTo>
                  <a:pt x="5625278" y="2264445"/>
                  <a:pt x="5614628" y="2264445"/>
                  <a:pt x="5603981" y="2269361"/>
                </a:cubicBezTo>
                <a:cubicBezTo>
                  <a:pt x="5597990" y="2271205"/>
                  <a:pt x="5590753" y="2274430"/>
                  <a:pt x="5584138" y="2271781"/>
                </a:cubicBezTo>
                <a:lnTo>
                  <a:pt x="5578856" y="2267714"/>
                </a:lnTo>
                <a:lnTo>
                  <a:pt x="5580895" y="2274248"/>
                </a:lnTo>
                <a:cubicBezTo>
                  <a:pt x="5580298" y="2276275"/>
                  <a:pt x="5578453" y="2276854"/>
                  <a:pt x="5575847" y="2273381"/>
                </a:cubicBezTo>
                <a:lnTo>
                  <a:pt x="5578169" y="2267187"/>
                </a:lnTo>
                <a:lnTo>
                  <a:pt x="5577802" y="2266902"/>
                </a:lnTo>
                <a:lnTo>
                  <a:pt x="5578334" y="2266744"/>
                </a:lnTo>
                <a:lnTo>
                  <a:pt x="5578453" y="2266430"/>
                </a:lnTo>
                <a:lnTo>
                  <a:pt x="5578533" y="2266685"/>
                </a:lnTo>
                <a:lnTo>
                  <a:pt x="5651900" y="2244782"/>
                </a:lnTo>
                <a:cubicBezTo>
                  <a:pt x="5665212" y="2242323"/>
                  <a:pt x="5675418" y="2239865"/>
                  <a:pt x="5688728" y="2237406"/>
                </a:cubicBezTo>
                <a:cubicBezTo>
                  <a:pt x="5694051" y="2234949"/>
                  <a:pt x="5702040" y="2232491"/>
                  <a:pt x="5707365" y="2232491"/>
                </a:cubicBezTo>
                <a:close/>
                <a:moveTo>
                  <a:pt x="5123595" y="2228566"/>
                </a:moveTo>
                <a:lnTo>
                  <a:pt x="5103336" y="2231309"/>
                </a:lnTo>
                <a:lnTo>
                  <a:pt x="5103885" y="2233910"/>
                </a:lnTo>
                <a:close/>
                <a:moveTo>
                  <a:pt x="9404928" y="2226561"/>
                </a:moveTo>
                <a:cubicBezTo>
                  <a:pt x="9413170" y="2224777"/>
                  <a:pt x="9421961" y="2233758"/>
                  <a:pt x="9427820" y="2237440"/>
                </a:cubicBezTo>
                <a:cubicBezTo>
                  <a:pt x="9425215" y="2244808"/>
                  <a:pt x="9422612" y="2252176"/>
                  <a:pt x="9422612" y="2257089"/>
                </a:cubicBezTo>
                <a:cubicBezTo>
                  <a:pt x="9414797" y="2249720"/>
                  <a:pt x="9404813" y="2239896"/>
                  <a:pt x="9396997" y="2232529"/>
                </a:cubicBezTo>
                <a:cubicBezTo>
                  <a:pt x="9399494" y="2228946"/>
                  <a:pt x="9402181" y="2227156"/>
                  <a:pt x="9404928" y="2226561"/>
                </a:cubicBezTo>
                <a:close/>
                <a:moveTo>
                  <a:pt x="7858155" y="2225910"/>
                </a:moveTo>
                <a:cubicBezTo>
                  <a:pt x="7860672" y="2226073"/>
                  <a:pt x="7863070" y="2226359"/>
                  <a:pt x="7864985" y="2226359"/>
                </a:cubicBezTo>
                <a:cubicBezTo>
                  <a:pt x="7864986" y="2246364"/>
                  <a:pt x="7849642" y="2238863"/>
                  <a:pt x="7841969" y="2238863"/>
                </a:cubicBezTo>
                <a:cubicBezTo>
                  <a:pt x="7841969" y="2226046"/>
                  <a:pt x="7850603" y="2225421"/>
                  <a:pt x="7858155" y="2225910"/>
                </a:cubicBezTo>
                <a:close/>
                <a:moveTo>
                  <a:pt x="5593918" y="2225909"/>
                </a:moveTo>
                <a:cubicBezTo>
                  <a:pt x="5596443" y="2226073"/>
                  <a:pt x="5598855" y="2226359"/>
                  <a:pt x="5600811" y="2226359"/>
                </a:cubicBezTo>
                <a:cubicBezTo>
                  <a:pt x="5600811" y="2246364"/>
                  <a:pt x="5585615" y="2238863"/>
                  <a:pt x="5577801" y="2238862"/>
                </a:cubicBezTo>
                <a:cubicBezTo>
                  <a:pt x="5577801" y="2226047"/>
                  <a:pt x="5586348" y="2225422"/>
                  <a:pt x="5593918" y="2225909"/>
                </a:cubicBezTo>
                <a:close/>
                <a:moveTo>
                  <a:pt x="7873226" y="2225347"/>
                </a:moveTo>
                <a:cubicBezTo>
                  <a:pt x="7878000" y="2227752"/>
                  <a:pt x="7883212" y="2230158"/>
                  <a:pt x="7888420" y="2232565"/>
                </a:cubicBezTo>
                <a:cubicBezTo>
                  <a:pt x="7885815" y="2237376"/>
                  <a:pt x="7881041" y="2239783"/>
                  <a:pt x="7878002" y="2244594"/>
                </a:cubicBezTo>
                <a:cubicBezTo>
                  <a:pt x="7875396" y="2239782"/>
                  <a:pt x="7875398" y="2232564"/>
                  <a:pt x="7873226" y="2225347"/>
                </a:cubicBezTo>
                <a:close/>
                <a:moveTo>
                  <a:pt x="8146315" y="2225347"/>
                </a:moveTo>
                <a:cubicBezTo>
                  <a:pt x="8146315" y="2235026"/>
                  <a:pt x="8143846" y="2237447"/>
                  <a:pt x="8138910" y="2237447"/>
                </a:cubicBezTo>
                <a:cubicBezTo>
                  <a:pt x="8138910" y="2230187"/>
                  <a:pt x="8141379" y="2225346"/>
                  <a:pt x="8146315" y="2225347"/>
                </a:cubicBezTo>
                <a:close/>
                <a:moveTo>
                  <a:pt x="7632940" y="2225346"/>
                </a:moveTo>
                <a:cubicBezTo>
                  <a:pt x="7643167" y="2230293"/>
                  <a:pt x="7650843" y="2245132"/>
                  <a:pt x="7655957" y="2262443"/>
                </a:cubicBezTo>
                <a:cubicBezTo>
                  <a:pt x="7638054" y="2262444"/>
                  <a:pt x="7638054" y="2247605"/>
                  <a:pt x="7632940" y="2225346"/>
                </a:cubicBezTo>
                <a:close/>
                <a:moveTo>
                  <a:pt x="5253101" y="2225346"/>
                </a:moveTo>
                <a:cubicBezTo>
                  <a:pt x="5253101" y="2235027"/>
                  <a:pt x="5250633" y="2237447"/>
                  <a:pt x="5245698" y="2237447"/>
                </a:cubicBezTo>
                <a:cubicBezTo>
                  <a:pt x="5245696" y="2230188"/>
                  <a:pt x="5248578" y="2225347"/>
                  <a:pt x="5253101" y="2225346"/>
                </a:cubicBezTo>
                <a:close/>
                <a:moveTo>
                  <a:pt x="456184" y="2224373"/>
                </a:moveTo>
                <a:cubicBezTo>
                  <a:pt x="459662" y="2226219"/>
                  <a:pt x="461402" y="2227142"/>
                  <a:pt x="462056" y="2227490"/>
                </a:cubicBezTo>
                <a:cubicBezTo>
                  <a:pt x="464013" y="2228529"/>
                  <a:pt x="456184" y="2224373"/>
                  <a:pt x="456184" y="2224373"/>
                </a:cubicBezTo>
                <a:close/>
                <a:moveTo>
                  <a:pt x="9010062" y="2223751"/>
                </a:moveTo>
                <a:cubicBezTo>
                  <a:pt x="9010062" y="2233432"/>
                  <a:pt x="9007459" y="2235851"/>
                  <a:pt x="9002250" y="2235851"/>
                </a:cubicBezTo>
                <a:cubicBezTo>
                  <a:pt x="9002249" y="2226171"/>
                  <a:pt x="9004854" y="2223751"/>
                  <a:pt x="9010062" y="2223751"/>
                </a:cubicBezTo>
                <a:close/>
                <a:moveTo>
                  <a:pt x="5139879" y="2221100"/>
                </a:moveTo>
                <a:cubicBezTo>
                  <a:pt x="5139879" y="2221100"/>
                  <a:pt x="5138753" y="2222420"/>
                  <a:pt x="5137922" y="2223843"/>
                </a:cubicBezTo>
                <a:lnTo>
                  <a:pt x="5137772" y="2226414"/>
                </a:lnTo>
                <a:lnTo>
                  <a:pt x="5140444" y="2225658"/>
                </a:lnTo>
                <a:lnTo>
                  <a:pt x="5141446" y="2225086"/>
                </a:lnTo>
                <a:cubicBezTo>
                  <a:pt x="5142278" y="2223662"/>
                  <a:pt x="5142229" y="2221927"/>
                  <a:pt x="5139879" y="2221100"/>
                </a:cubicBezTo>
                <a:close/>
                <a:moveTo>
                  <a:pt x="7822300" y="2214877"/>
                </a:moveTo>
                <a:cubicBezTo>
                  <a:pt x="7826387" y="2215720"/>
                  <a:pt x="7829794" y="2219193"/>
                  <a:pt x="7829795" y="2224949"/>
                </a:cubicBezTo>
                <a:cubicBezTo>
                  <a:pt x="7821617" y="2224948"/>
                  <a:pt x="7816167" y="2222965"/>
                  <a:pt x="7810715" y="2220582"/>
                </a:cubicBezTo>
                <a:cubicBezTo>
                  <a:pt x="7813440" y="2215820"/>
                  <a:pt x="7818212" y="2214033"/>
                  <a:pt x="7822300" y="2214877"/>
                </a:cubicBezTo>
                <a:close/>
                <a:moveTo>
                  <a:pt x="8059570" y="2213758"/>
                </a:moveTo>
                <a:cubicBezTo>
                  <a:pt x="8061913" y="2213961"/>
                  <a:pt x="8064216" y="2214274"/>
                  <a:pt x="8066188" y="2214273"/>
                </a:cubicBezTo>
                <a:cubicBezTo>
                  <a:pt x="8066189" y="2233861"/>
                  <a:pt x="8053033" y="2226359"/>
                  <a:pt x="8045138" y="2226360"/>
                </a:cubicBezTo>
                <a:cubicBezTo>
                  <a:pt x="8045136" y="2213543"/>
                  <a:pt x="8052538" y="2213152"/>
                  <a:pt x="8059570" y="2213758"/>
                </a:cubicBezTo>
                <a:close/>
                <a:moveTo>
                  <a:pt x="8107719" y="2213256"/>
                </a:moveTo>
                <a:cubicBezTo>
                  <a:pt x="8112720" y="2214972"/>
                  <a:pt x="8118025" y="2221153"/>
                  <a:pt x="8120902" y="2224948"/>
                </a:cubicBezTo>
                <a:cubicBezTo>
                  <a:pt x="8113229" y="2224949"/>
                  <a:pt x="8105557" y="2222964"/>
                  <a:pt x="8097885" y="2220584"/>
                </a:cubicBezTo>
                <a:cubicBezTo>
                  <a:pt x="8099163" y="2216415"/>
                  <a:pt x="8100921" y="2214184"/>
                  <a:pt x="8102920" y="2213281"/>
                </a:cubicBezTo>
                <a:cubicBezTo>
                  <a:pt x="8104418" y="2212608"/>
                  <a:pt x="8106051" y="2212684"/>
                  <a:pt x="8107719" y="2213256"/>
                </a:cubicBezTo>
                <a:close/>
                <a:moveTo>
                  <a:pt x="5764932" y="2212844"/>
                </a:moveTo>
                <a:cubicBezTo>
                  <a:pt x="5764932" y="2222846"/>
                  <a:pt x="5762465" y="2224929"/>
                  <a:pt x="5757528" y="2224929"/>
                </a:cubicBezTo>
                <a:cubicBezTo>
                  <a:pt x="5757528" y="2217844"/>
                  <a:pt x="5759997" y="2212843"/>
                  <a:pt x="5764932" y="2212844"/>
                </a:cubicBezTo>
                <a:close/>
                <a:moveTo>
                  <a:pt x="5532460" y="2212843"/>
                </a:moveTo>
                <a:cubicBezTo>
                  <a:pt x="5532460" y="2222846"/>
                  <a:pt x="5529991" y="2224928"/>
                  <a:pt x="5525057" y="2224929"/>
                </a:cubicBezTo>
                <a:cubicBezTo>
                  <a:pt x="5525057" y="2217844"/>
                  <a:pt x="5527525" y="2212843"/>
                  <a:pt x="5532460" y="2212843"/>
                </a:cubicBezTo>
                <a:close/>
                <a:moveTo>
                  <a:pt x="7554590" y="2211388"/>
                </a:moveTo>
                <a:cubicBezTo>
                  <a:pt x="7555826" y="2211690"/>
                  <a:pt x="7557059" y="2212901"/>
                  <a:pt x="7558294" y="2214111"/>
                </a:cubicBezTo>
                <a:cubicBezTo>
                  <a:pt x="7555825" y="2216530"/>
                  <a:pt x="7555825" y="2218949"/>
                  <a:pt x="7553357" y="2221371"/>
                </a:cubicBezTo>
                <a:lnTo>
                  <a:pt x="7552759" y="2219612"/>
                </a:lnTo>
                <a:lnTo>
                  <a:pt x="7548936" y="2219613"/>
                </a:lnTo>
                <a:lnTo>
                  <a:pt x="7551001" y="2214441"/>
                </a:lnTo>
                <a:lnTo>
                  <a:pt x="7550890" y="2214111"/>
                </a:lnTo>
                <a:lnTo>
                  <a:pt x="7551236" y="2213855"/>
                </a:lnTo>
                <a:lnTo>
                  <a:pt x="7551641" y="2212844"/>
                </a:lnTo>
                <a:lnTo>
                  <a:pt x="7551862" y="2213396"/>
                </a:lnTo>
                <a:close/>
                <a:moveTo>
                  <a:pt x="9043045" y="2211248"/>
                </a:moveTo>
                <a:lnTo>
                  <a:pt x="9042031" y="2215812"/>
                </a:lnTo>
                <a:lnTo>
                  <a:pt x="9046898" y="2212843"/>
                </a:lnTo>
                <a:cubicBezTo>
                  <a:pt x="9046901" y="2220345"/>
                  <a:pt x="9044430" y="2224928"/>
                  <a:pt x="9039495" y="2224929"/>
                </a:cubicBezTo>
                <a:lnTo>
                  <a:pt x="9040464" y="2220376"/>
                </a:lnTo>
                <a:lnTo>
                  <a:pt x="9035235" y="2223347"/>
                </a:lnTo>
                <a:cubicBezTo>
                  <a:pt x="9035234" y="2216088"/>
                  <a:pt x="9037837" y="2211247"/>
                  <a:pt x="9043045" y="2211248"/>
                </a:cubicBezTo>
                <a:close/>
                <a:moveTo>
                  <a:pt x="5641987" y="2205698"/>
                </a:moveTo>
                <a:cubicBezTo>
                  <a:pt x="5647101" y="2208154"/>
                  <a:pt x="5647101" y="2220434"/>
                  <a:pt x="5649658" y="2224937"/>
                </a:cubicBezTo>
                <a:cubicBezTo>
                  <a:pt x="5641986" y="2224937"/>
                  <a:pt x="5634314" y="2224938"/>
                  <a:pt x="5626641" y="2224937"/>
                </a:cubicBezTo>
                <a:cubicBezTo>
                  <a:pt x="5626642" y="2215521"/>
                  <a:pt x="5634313" y="2205699"/>
                  <a:pt x="5641987" y="2205698"/>
                </a:cubicBezTo>
                <a:close/>
                <a:moveTo>
                  <a:pt x="8015572" y="2204546"/>
                </a:moveTo>
                <a:cubicBezTo>
                  <a:pt x="8018740" y="2205152"/>
                  <a:pt x="8021275" y="2208177"/>
                  <a:pt x="8021275" y="2214225"/>
                </a:cubicBezTo>
                <a:cubicBezTo>
                  <a:pt x="8016206" y="2214226"/>
                  <a:pt x="8011136" y="2211806"/>
                  <a:pt x="8006069" y="2209387"/>
                </a:cubicBezTo>
                <a:cubicBezTo>
                  <a:pt x="8008603" y="2205757"/>
                  <a:pt x="8012405" y="2203941"/>
                  <a:pt x="8015572" y="2204546"/>
                </a:cubicBezTo>
                <a:close/>
                <a:moveTo>
                  <a:pt x="5929007" y="2204444"/>
                </a:moveTo>
                <a:cubicBezTo>
                  <a:pt x="5929008" y="2216030"/>
                  <a:pt x="5919023" y="2213713"/>
                  <a:pt x="5913813" y="2213712"/>
                </a:cubicBezTo>
                <a:cubicBezTo>
                  <a:pt x="5913813" y="2202127"/>
                  <a:pt x="5921193" y="2204444"/>
                  <a:pt x="5929007" y="2204444"/>
                </a:cubicBezTo>
                <a:close/>
                <a:moveTo>
                  <a:pt x="9378141" y="2203913"/>
                </a:moveTo>
                <a:cubicBezTo>
                  <a:pt x="9386034" y="2208676"/>
                  <a:pt x="9391296" y="2215821"/>
                  <a:pt x="9396560" y="2220583"/>
                </a:cubicBezTo>
                <a:cubicBezTo>
                  <a:pt x="9391295" y="2232094"/>
                  <a:pt x="9380772" y="2213439"/>
                  <a:pt x="9375510" y="2208676"/>
                </a:cubicBezTo>
                <a:cubicBezTo>
                  <a:pt x="9375509" y="2206294"/>
                  <a:pt x="9378141" y="2206295"/>
                  <a:pt x="9378141" y="2203913"/>
                </a:cubicBezTo>
                <a:close/>
                <a:moveTo>
                  <a:pt x="8903911" y="2203912"/>
                </a:moveTo>
                <a:cubicBezTo>
                  <a:pt x="8908978" y="2203913"/>
                  <a:pt x="8914049" y="2203913"/>
                  <a:pt x="8914048" y="2214201"/>
                </a:cubicBezTo>
                <a:cubicBezTo>
                  <a:pt x="8908979" y="2214200"/>
                  <a:pt x="8903909" y="2211629"/>
                  <a:pt x="8898843" y="2209056"/>
                </a:cubicBezTo>
                <a:cubicBezTo>
                  <a:pt x="8901376" y="2209057"/>
                  <a:pt x="8901377" y="2206485"/>
                  <a:pt x="8903911" y="2203912"/>
                </a:cubicBezTo>
                <a:close/>
                <a:moveTo>
                  <a:pt x="5795675" y="2202424"/>
                </a:moveTo>
                <a:cubicBezTo>
                  <a:pt x="5801134" y="2202721"/>
                  <a:pt x="5805912" y="2205103"/>
                  <a:pt x="5805912" y="2213439"/>
                </a:cubicBezTo>
                <a:cubicBezTo>
                  <a:pt x="5794992" y="2213439"/>
                  <a:pt x="5789534" y="2211057"/>
                  <a:pt x="5789534" y="2227332"/>
                </a:cubicBezTo>
                <a:cubicBezTo>
                  <a:pt x="5786804" y="2239240"/>
                  <a:pt x="5781345" y="2236858"/>
                  <a:pt x="5773157" y="2236858"/>
                </a:cubicBezTo>
                <a:cubicBezTo>
                  <a:pt x="5775887" y="2227330"/>
                  <a:pt x="5778616" y="2215819"/>
                  <a:pt x="5781344" y="2203912"/>
                </a:cubicBezTo>
                <a:cubicBezTo>
                  <a:pt x="5784073" y="2203913"/>
                  <a:pt x="5790217" y="2202126"/>
                  <a:pt x="5795675" y="2202424"/>
                </a:cubicBezTo>
                <a:close/>
                <a:moveTo>
                  <a:pt x="5684172" y="2195139"/>
                </a:moveTo>
                <a:cubicBezTo>
                  <a:pt x="5687183" y="2194534"/>
                  <a:pt x="5690109" y="2194597"/>
                  <a:pt x="5692835" y="2195693"/>
                </a:cubicBezTo>
                <a:cubicBezTo>
                  <a:pt x="5696471" y="2197151"/>
                  <a:pt x="5699747" y="2200446"/>
                  <a:pt x="5702389" y="2206434"/>
                </a:cubicBezTo>
                <a:cubicBezTo>
                  <a:pt x="5686531" y="2211225"/>
                  <a:pt x="5671112" y="2216017"/>
                  <a:pt x="5657899" y="2208830"/>
                </a:cubicBezTo>
                <a:cubicBezTo>
                  <a:pt x="5665332" y="2204787"/>
                  <a:pt x="5675134" y="2196955"/>
                  <a:pt x="5684172" y="2195139"/>
                </a:cubicBezTo>
                <a:close/>
                <a:moveTo>
                  <a:pt x="7778898" y="2194983"/>
                </a:moveTo>
                <a:cubicBezTo>
                  <a:pt x="7789503" y="2199930"/>
                  <a:pt x="7799668" y="2204876"/>
                  <a:pt x="7810272" y="2209821"/>
                </a:cubicBezTo>
                <a:cubicBezTo>
                  <a:pt x="7799668" y="2226721"/>
                  <a:pt x="7784200" y="2214769"/>
                  <a:pt x="7773594" y="2214769"/>
                </a:cubicBezTo>
                <a:cubicBezTo>
                  <a:pt x="7773596" y="2207349"/>
                  <a:pt x="7776247" y="2202402"/>
                  <a:pt x="7778898" y="2194983"/>
                </a:cubicBezTo>
                <a:close/>
                <a:moveTo>
                  <a:pt x="8883213" y="2191409"/>
                </a:moveTo>
                <a:cubicBezTo>
                  <a:pt x="8888420" y="2193829"/>
                  <a:pt x="8893198" y="2196249"/>
                  <a:pt x="8898408" y="2196250"/>
                </a:cubicBezTo>
                <a:cubicBezTo>
                  <a:pt x="8893197" y="2201088"/>
                  <a:pt x="8888422" y="2203509"/>
                  <a:pt x="8883213" y="2191409"/>
                </a:cubicBezTo>
                <a:close/>
                <a:moveTo>
                  <a:pt x="5718458" y="2191409"/>
                </a:moveTo>
                <a:cubicBezTo>
                  <a:pt x="5726059" y="2191409"/>
                  <a:pt x="5733662" y="2191409"/>
                  <a:pt x="5733662" y="2203509"/>
                </a:cubicBezTo>
                <a:cubicBezTo>
                  <a:pt x="5728595" y="2203508"/>
                  <a:pt x="5718458" y="2203509"/>
                  <a:pt x="5718458" y="2191409"/>
                </a:cubicBezTo>
                <a:close/>
                <a:moveTo>
                  <a:pt x="7733387" y="2190264"/>
                </a:moveTo>
                <a:cubicBezTo>
                  <a:pt x="7738183" y="2189663"/>
                  <a:pt x="7743938" y="2191463"/>
                  <a:pt x="7747774" y="2191463"/>
                </a:cubicBezTo>
                <a:cubicBezTo>
                  <a:pt x="7747774" y="2210657"/>
                  <a:pt x="7732430" y="2203459"/>
                  <a:pt x="7724757" y="2203459"/>
                </a:cubicBezTo>
                <a:cubicBezTo>
                  <a:pt x="7724757" y="2193862"/>
                  <a:pt x="7728594" y="2190864"/>
                  <a:pt x="7733387" y="2190264"/>
                </a:cubicBezTo>
                <a:close/>
                <a:moveTo>
                  <a:pt x="5596144" y="2190264"/>
                </a:moveTo>
                <a:cubicBezTo>
                  <a:pt x="5600920" y="2189663"/>
                  <a:pt x="5606672" y="2191462"/>
                  <a:pt x="5610580" y="2191463"/>
                </a:cubicBezTo>
                <a:cubicBezTo>
                  <a:pt x="5610579" y="2210657"/>
                  <a:pt x="5594950" y="2203460"/>
                  <a:pt x="5587570" y="2203460"/>
                </a:cubicBezTo>
                <a:cubicBezTo>
                  <a:pt x="5587570" y="2193862"/>
                  <a:pt x="5591369" y="2190864"/>
                  <a:pt x="5596144" y="2190264"/>
                </a:cubicBezTo>
                <a:close/>
                <a:moveTo>
                  <a:pt x="7033960" y="2190263"/>
                </a:moveTo>
                <a:cubicBezTo>
                  <a:pt x="7038735" y="2189664"/>
                  <a:pt x="7044486" y="2191462"/>
                  <a:pt x="7048394" y="2191463"/>
                </a:cubicBezTo>
                <a:cubicBezTo>
                  <a:pt x="7048394" y="2210657"/>
                  <a:pt x="7032765" y="2203459"/>
                  <a:pt x="7025385" y="2203460"/>
                </a:cubicBezTo>
                <a:cubicBezTo>
                  <a:pt x="7025383" y="2193862"/>
                  <a:pt x="7029184" y="2190864"/>
                  <a:pt x="7033960" y="2190263"/>
                </a:cubicBezTo>
                <a:close/>
                <a:moveTo>
                  <a:pt x="8958119" y="2189813"/>
                </a:moveTo>
                <a:cubicBezTo>
                  <a:pt x="8960796" y="2192638"/>
                  <a:pt x="8966143" y="2195057"/>
                  <a:pt x="8968817" y="2195057"/>
                </a:cubicBezTo>
                <a:cubicBezTo>
                  <a:pt x="8963470" y="2201913"/>
                  <a:pt x="8958120" y="2197073"/>
                  <a:pt x="8952772" y="2195057"/>
                </a:cubicBezTo>
                <a:cubicBezTo>
                  <a:pt x="8955446" y="2195057"/>
                  <a:pt x="8955446" y="2192638"/>
                  <a:pt x="8958119" y="2189813"/>
                </a:cubicBezTo>
                <a:close/>
                <a:moveTo>
                  <a:pt x="8650305" y="2184266"/>
                </a:moveTo>
                <a:cubicBezTo>
                  <a:pt x="8652910" y="2194249"/>
                  <a:pt x="8658119" y="2204230"/>
                  <a:pt x="8658120" y="2214214"/>
                </a:cubicBezTo>
                <a:cubicBezTo>
                  <a:pt x="8647701" y="2204231"/>
                  <a:pt x="8637282" y="2194249"/>
                  <a:pt x="8627299" y="2184266"/>
                </a:cubicBezTo>
                <a:cubicBezTo>
                  <a:pt x="8635112" y="2184265"/>
                  <a:pt x="8642927" y="2184266"/>
                  <a:pt x="8650305" y="2184266"/>
                </a:cubicBezTo>
                <a:close/>
                <a:moveTo>
                  <a:pt x="7951369" y="2184265"/>
                </a:moveTo>
                <a:cubicBezTo>
                  <a:pt x="7969804" y="2188942"/>
                  <a:pt x="7988686" y="2191279"/>
                  <a:pt x="8007572" y="2195956"/>
                </a:cubicBezTo>
                <a:cubicBezTo>
                  <a:pt x="8002177" y="2205310"/>
                  <a:pt x="7991387" y="2198295"/>
                  <a:pt x="7983293" y="2195956"/>
                </a:cubicBezTo>
                <a:cubicBezTo>
                  <a:pt x="7972500" y="2191280"/>
                  <a:pt x="7961710" y="2188942"/>
                  <a:pt x="7951369" y="2184265"/>
                </a:cubicBezTo>
                <a:close/>
                <a:moveTo>
                  <a:pt x="8938340" y="2179097"/>
                </a:moveTo>
                <a:cubicBezTo>
                  <a:pt x="8943927" y="2181414"/>
                  <a:pt x="8946718" y="2183732"/>
                  <a:pt x="8952305" y="2183732"/>
                </a:cubicBezTo>
                <a:cubicBezTo>
                  <a:pt x="8946719" y="2190297"/>
                  <a:pt x="8938339" y="2193000"/>
                  <a:pt x="8938340" y="2179097"/>
                </a:cubicBezTo>
                <a:close/>
                <a:moveTo>
                  <a:pt x="8052954" y="2178906"/>
                </a:moveTo>
                <a:cubicBezTo>
                  <a:pt x="8061049" y="2181301"/>
                  <a:pt x="8115017" y="2186093"/>
                  <a:pt x="8096129" y="2212446"/>
                </a:cubicBezTo>
                <a:cubicBezTo>
                  <a:pt x="8085335" y="2212444"/>
                  <a:pt x="8079938" y="2202863"/>
                  <a:pt x="8069144" y="2202862"/>
                </a:cubicBezTo>
                <a:cubicBezTo>
                  <a:pt x="8063747" y="2202862"/>
                  <a:pt x="8058348" y="2202862"/>
                  <a:pt x="8052953" y="2202863"/>
                </a:cubicBezTo>
                <a:cubicBezTo>
                  <a:pt x="8052954" y="2195675"/>
                  <a:pt x="8052953" y="2186093"/>
                  <a:pt x="8052954" y="2178906"/>
                </a:cubicBezTo>
                <a:close/>
                <a:moveTo>
                  <a:pt x="8981570" y="2178905"/>
                </a:moveTo>
                <a:lnTo>
                  <a:pt x="8988813" y="2181846"/>
                </a:lnTo>
                <a:lnTo>
                  <a:pt x="8993570" y="2179098"/>
                </a:lnTo>
                <a:lnTo>
                  <a:pt x="8992622" y="2183393"/>
                </a:lnTo>
                <a:lnTo>
                  <a:pt x="8999988" y="2186383"/>
                </a:lnTo>
                <a:cubicBezTo>
                  <a:pt x="8997356" y="2191367"/>
                  <a:pt x="8993409" y="2191991"/>
                  <a:pt x="8989463" y="2191055"/>
                </a:cubicBezTo>
                <a:lnTo>
                  <a:pt x="8987538" y="2190201"/>
                </a:lnTo>
                <a:lnTo>
                  <a:pt x="8985755" y="2191183"/>
                </a:lnTo>
                <a:lnTo>
                  <a:pt x="8986118" y="2189572"/>
                </a:lnTo>
                <a:lnTo>
                  <a:pt x="8978937" y="2186383"/>
                </a:lnTo>
                <a:cubicBezTo>
                  <a:pt x="8978938" y="2183891"/>
                  <a:pt x="8978938" y="2181399"/>
                  <a:pt x="8981570" y="2178905"/>
                </a:cubicBezTo>
                <a:close/>
                <a:moveTo>
                  <a:pt x="5521421" y="2176627"/>
                </a:moveTo>
                <a:lnTo>
                  <a:pt x="5515840" y="2177081"/>
                </a:lnTo>
                <a:cubicBezTo>
                  <a:pt x="5504940" y="2177334"/>
                  <a:pt x="5493718" y="2177315"/>
                  <a:pt x="5482239" y="2178023"/>
                </a:cubicBezTo>
                <a:lnTo>
                  <a:pt x="5371249" y="2193753"/>
                </a:lnTo>
                <a:lnTo>
                  <a:pt x="5361455" y="2208701"/>
                </a:lnTo>
                <a:cubicBezTo>
                  <a:pt x="5414203" y="2198960"/>
                  <a:pt x="5467393" y="2186782"/>
                  <a:pt x="5520141" y="2177039"/>
                </a:cubicBezTo>
                <a:close/>
                <a:moveTo>
                  <a:pt x="7700902" y="2169976"/>
                </a:moveTo>
                <a:cubicBezTo>
                  <a:pt x="7700903" y="2177692"/>
                  <a:pt x="7698433" y="2180264"/>
                  <a:pt x="7693499" y="2180264"/>
                </a:cubicBezTo>
                <a:cubicBezTo>
                  <a:pt x="7693500" y="2172549"/>
                  <a:pt x="7695967" y="2169976"/>
                  <a:pt x="7700902" y="2169976"/>
                </a:cubicBezTo>
                <a:close/>
                <a:moveTo>
                  <a:pt x="8963308" y="2169976"/>
                </a:moveTo>
                <a:cubicBezTo>
                  <a:pt x="8968518" y="2172396"/>
                  <a:pt x="8973729" y="2172396"/>
                  <a:pt x="8978503" y="2174816"/>
                </a:cubicBezTo>
                <a:cubicBezTo>
                  <a:pt x="8973727" y="2182075"/>
                  <a:pt x="8963309" y="2182075"/>
                  <a:pt x="8963308" y="2169976"/>
                </a:cubicBezTo>
                <a:close/>
                <a:moveTo>
                  <a:pt x="6884319" y="2169976"/>
                </a:moveTo>
                <a:cubicBezTo>
                  <a:pt x="6884319" y="2177692"/>
                  <a:pt x="6881851" y="2180264"/>
                  <a:pt x="6876915" y="2180264"/>
                </a:cubicBezTo>
                <a:cubicBezTo>
                  <a:pt x="6876916" y="2172549"/>
                  <a:pt x="6881850" y="2169977"/>
                  <a:pt x="6884319" y="2169976"/>
                </a:cubicBezTo>
                <a:close/>
                <a:moveTo>
                  <a:pt x="6263088" y="2169976"/>
                </a:moveTo>
                <a:cubicBezTo>
                  <a:pt x="6263087" y="2177692"/>
                  <a:pt x="6260208" y="2180265"/>
                  <a:pt x="6255684" y="2180266"/>
                </a:cubicBezTo>
                <a:cubicBezTo>
                  <a:pt x="6255685" y="2172549"/>
                  <a:pt x="6258152" y="2169976"/>
                  <a:pt x="6263088" y="2169976"/>
                </a:cubicBezTo>
                <a:close/>
                <a:moveTo>
                  <a:pt x="7376614" y="2169975"/>
                </a:moveTo>
                <a:cubicBezTo>
                  <a:pt x="7376613" y="2177693"/>
                  <a:pt x="7374146" y="2180264"/>
                  <a:pt x="7369210" y="2180264"/>
                </a:cubicBezTo>
                <a:cubicBezTo>
                  <a:pt x="7369209" y="2172549"/>
                  <a:pt x="7371678" y="2169976"/>
                  <a:pt x="7376614" y="2169975"/>
                </a:cubicBezTo>
                <a:close/>
                <a:moveTo>
                  <a:pt x="8567334" y="2168382"/>
                </a:moveTo>
                <a:cubicBezTo>
                  <a:pt x="8570861" y="2168672"/>
                  <a:pt x="8574117" y="2171567"/>
                  <a:pt x="8574118" y="2178519"/>
                </a:cubicBezTo>
                <a:cubicBezTo>
                  <a:pt x="8568908" y="2176204"/>
                  <a:pt x="8563699" y="2176204"/>
                  <a:pt x="8558924" y="2173886"/>
                </a:cubicBezTo>
                <a:cubicBezTo>
                  <a:pt x="8560008" y="2170410"/>
                  <a:pt x="8563807" y="2168092"/>
                  <a:pt x="8567334" y="2168382"/>
                </a:cubicBezTo>
                <a:close/>
                <a:moveTo>
                  <a:pt x="7935064" y="2168261"/>
                </a:moveTo>
                <a:cubicBezTo>
                  <a:pt x="7941546" y="2168263"/>
                  <a:pt x="7947007" y="2170668"/>
                  <a:pt x="7947008" y="2180292"/>
                </a:cubicBezTo>
                <a:cubicBezTo>
                  <a:pt x="7936088" y="2177887"/>
                  <a:pt x="7925170" y="2177887"/>
                  <a:pt x="7914253" y="2175480"/>
                </a:cubicBezTo>
                <a:cubicBezTo>
                  <a:pt x="7914251" y="2173075"/>
                  <a:pt x="7916980" y="2170669"/>
                  <a:pt x="7916980" y="2170669"/>
                </a:cubicBezTo>
                <a:cubicBezTo>
                  <a:pt x="7921076" y="2170668"/>
                  <a:pt x="7928583" y="2168263"/>
                  <a:pt x="7935064" y="2168261"/>
                </a:cubicBezTo>
                <a:close/>
                <a:moveTo>
                  <a:pt x="5560717" y="2163541"/>
                </a:moveTo>
                <a:lnTo>
                  <a:pt x="5538925" y="2167455"/>
                </a:lnTo>
                <a:cubicBezTo>
                  <a:pt x="5512117" y="2172649"/>
                  <a:pt x="5516124" y="2172955"/>
                  <a:pt x="5531972" y="2171130"/>
                </a:cubicBezTo>
                <a:lnTo>
                  <a:pt x="5543092" y="2169665"/>
                </a:lnTo>
                <a:lnTo>
                  <a:pt x="5555990" y="2165520"/>
                </a:lnTo>
                <a:close/>
                <a:moveTo>
                  <a:pt x="6807099" y="2162831"/>
                </a:moveTo>
                <a:cubicBezTo>
                  <a:pt x="6807100" y="2165252"/>
                  <a:pt x="6809567" y="2167670"/>
                  <a:pt x="6812035" y="2170091"/>
                </a:cubicBezTo>
                <a:cubicBezTo>
                  <a:pt x="6807100" y="2172510"/>
                  <a:pt x="6807101" y="2174929"/>
                  <a:pt x="6804633" y="2170090"/>
                </a:cubicBezTo>
                <a:cubicBezTo>
                  <a:pt x="6804633" y="2167671"/>
                  <a:pt x="6804633" y="2165251"/>
                  <a:pt x="6807099" y="2162831"/>
                </a:cubicBezTo>
                <a:close/>
                <a:moveTo>
                  <a:pt x="5098078" y="2158932"/>
                </a:moveTo>
                <a:lnTo>
                  <a:pt x="5095766" y="2160116"/>
                </a:lnTo>
                <a:lnTo>
                  <a:pt x="5097985" y="2160097"/>
                </a:lnTo>
                <a:close/>
                <a:moveTo>
                  <a:pt x="6046654" y="2158004"/>
                </a:moveTo>
                <a:cubicBezTo>
                  <a:pt x="6051722" y="2158004"/>
                  <a:pt x="6061860" y="2155687"/>
                  <a:pt x="6061861" y="2169590"/>
                </a:cubicBezTo>
                <a:cubicBezTo>
                  <a:pt x="6054259" y="2169589"/>
                  <a:pt x="6046654" y="2169589"/>
                  <a:pt x="6046654" y="2158004"/>
                </a:cubicBezTo>
                <a:close/>
                <a:moveTo>
                  <a:pt x="7896670" y="2157473"/>
                </a:moveTo>
                <a:cubicBezTo>
                  <a:pt x="7901739" y="2157473"/>
                  <a:pt x="7906807" y="2159893"/>
                  <a:pt x="7911876" y="2162314"/>
                </a:cubicBezTo>
                <a:cubicBezTo>
                  <a:pt x="7906807" y="2169574"/>
                  <a:pt x="7896671" y="2169573"/>
                  <a:pt x="7896670" y="2157473"/>
                </a:cubicBezTo>
                <a:close/>
                <a:moveTo>
                  <a:pt x="7421542" y="2157473"/>
                </a:moveTo>
                <a:cubicBezTo>
                  <a:pt x="7421544" y="2164733"/>
                  <a:pt x="7419075" y="2169574"/>
                  <a:pt x="7414141" y="2169574"/>
                </a:cubicBezTo>
                <a:cubicBezTo>
                  <a:pt x="7414141" y="2159893"/>
                  <a:pt x="7416608" y="2157473"/>
                  <a:pt x="7421542" y="2157473"/>
                </a:cubicBezTo>
                <a:close/>
                <a:moveTo>
                  <a:pt x="6823745" y="2157472"/>
                </a:moveTo>
                <a:cubicBezTo>
                  <a:pt x="6823745" y="2167152"/>
                  <a:pt x="6818677" y="2169573"/>
                  <a:pt x="6813607" y="2169573"/>
                </a:cubicBezTo>
                <a:cubicBezTo>
                  <a:pt x="6811073" y="2167152"/>
                  <a:pt x="6808540" y="2164732"/>
                  <a:pt x="6808540" y="2162314"/>
                </a:cubicBezTo>
                <a:cubicBezTo>
                  <a:pt x="6813607" y="2159893"/>
                  <a:pt x="6818676" y="2157472"/>
                  <a:pt x="6823745" y="2157472"/>
                </a:cubicBezTo>
                <a:close/>
                <a:moveTo>
                  <a:pt x="6232241" y="2157471"/>
                </a:moveTo>
                <a:cubicBezTo>
                  <a:pt x="6237536" y="2159810"/>
                  <a:pt x="6240183" y="2164486"/>
                  <a:pt x="6245476" y="2166825"/>
                </a:cubicBezTo>
                <a:cubicBezTo>
                  <a:pt x="6240183" y="2169163"/>
                  <a:pt x="6237535" y="2173840"/>
                  <a:pt x="6232243" y="2178516"/>
                </a:cubicBezTo>
                <a:cubicBezTo>
                  <a:pt x="6232243" y="2171501"/>
                  <a:pt x="6232243" y="2164486"/>
                  <a:pt x="6232241" y="2157471"/>
                </a:cubicBezTo>
                <a:close/>
                <a:moveTo>
                  <a:pt x="8589459" y="2156947"/>
                </a:moveTo>
                <a:cubicBezTo>
                  <a:pt x="8597455" y="2155520"/>
                  <a:pt x="8607298" y="2165795"/>
                  <a:pt x="8611233" y="2174928"/>
                </a:cubicBezTo>
                <a:cubicBezTo>
                  <a:pt x="8603361" y="2170056"/>
                  <a:pt x="8592864" y="2165186"/>
                  <a:pt x="8582366" y="2162750"/>
                </a:cubicBezTo>
                <a:cubicBezTo>
                  <a:pt x="8584334" y="2159198"/>
                  <a:pt x="8586795" y="2157422"/>
                  <a:pt x="8589459" y="2156947"/>
                </a:cubicBezTo>
                <a:close/>
                <a:moveTo>
                  <a:pt x="8915383" y="2156584"/>
                </a:moveTo>
                <a:cubicBezTo>
                  <a:pt x="8918056" y="2157207"/>
                  <a:pt x="8920063" y="2159077"/>
                  <a:pt x="8918726" y="2164061"/>
                </a:cubicBezTo>
                <a:cubicBezTo>
                  <a:pt x="8918727" y="2171538"/>
                  <a:pt x="8908026" y="2161568"/>
                  <a:pt x="8905352" y="2161568"/>
                </a:cubicBezTo>
                <a:cubicBezTo>
                  <a:pt x="8905354" y="2159076"/>
                  <a:pt x="8908028" y="2156585"/>
                  <a:pt x="8908028" y="2156585"/>
                </a:cubicBezTo>
                <a:cubicBezTo>
                  <a:pt x="8909363" y="2156584"/>
                  <a:pt x="8912707" y="2155959"/>
                  <a:pt x="8915383" y="2156584"/>
                </a:cubicBezTo>
                <a:close/>
                <a:moveTo>
                  <a:pt x="8954553" y="2156071"/>
                </a:moveTo>
                <a:cubicBezTo>
                  <a:pt x="8957896" y="2156360"/>
                  <a:pt x="8960570" y="2159256"/>
                  <a:pt x="8960571" y="2166207"/>
                </a:cubicBezTo>
                <a:cubicBezTo>
                  <a:pt x="8955221" y="2163891"/>
                  <a:pt x="8949873" y="2163892"/>
                  <a:pt x="8944525" y="2161574"/>
                </a:cubicBezTo>
                <a:cubicBezTo>
                  <a:pt x="8947199" y="2158098"/>
                  <a:pt x="8951211" y="2155780"/>
                  <a:pt x="8954553" y="2156071"/>
                </a:cubicBezTo>
                <a:close/>
                <a:moveTo>
                  <a:pt x="9469777" y="2155877"/>
                </a:moveTo>
                <a:cubicBezTo>
                  <a:pt x="9469775" y="2163593"/>
                  <a:pt x="9464278" y="2166166"/>
                  <a:pt x="9461987" y="2166165"/>
                </a:cubicBezTo>
                <a:cubicBezTo>
                  <a:pt x="9461985" y="2158449"/>
                  <a:pt x="9464278" y="2155877"/>
                  <a:pt x="9469777" y="2155877"/>
                </a:cubicBezTo>
                <a:close/>
                <a:moveTo>
                  <a:pt x="5015125" y="2155572"/>
                </a:moveTo>
                <a:lnTo>
                  <a:pt x="5007198" y="2158507"/>
                </a:lnTo>
                <a:lnTo>
                  <a:pt x="5007793" y="2160487"/>
                </a:lnTo>
                <a:lnTo>
                  <a:pt x="5015240" y="2161047"/>
                </a:lnTo>
                <a:lnTo>
                  <a:pt x="5019185" y="2160352"/>
                </a:lnTo>
                <a:lnTo>
                  <a:pt x="5011270" y="2158060"/>
                </a:lnTo>
                <a:close/>
                <a:moveTo>
                  <a:pt x="5111681" y="2153616"/>
                </a:moveTo>
                <a:cubicBezTo>
                  <a:pt x="5109894" y="2153688"/>
                  <a:pt x="5108133" y="2154075"/>
                  <a:pt x="5106380" y="2154678"/>
                </a:cubicBezTo>
                <a:lnTo>
                  <a:pt x="5105853" y="2154948"/>
                </a:lnTo>
                <a:lnTo>
                  <a:pt x="5106020" y="2155543"/>
                </a:lnTo>
                <a:lnTo>
                  <a:pt x="5104919" y="2160037"/>
                </a:lnTo>
                <a:lnTo>
                  <a:pt x="5107471" y="2160015"/>
                </a:lnTo>
                <a:cubicBezTo>
                  <a:pt x="5110705" y="2158647"/>
                  <a:pt x="5113601" y="2156366"/>
                  <a:pt x="5117141" y="2154443"/>
                </a:cubicBezTo>
                <a:cubicBezTo>
                  <a:pt x="5115281" y="2153788"/>
                  <a:pt x="5113467" y="2153545"/>
                  <a:pt x="5111681" y="2153616"/>
                </a:cubicBezTo>
                <a:close/>
                <a:moveTo>
                  <a:pt x="5412081" y="2151188"/>
                </a:moveTo>
                <a:lnTo>
                  <a:pt x="5297458" y="2166564"/>
                </a:lnTo>
                <a:lnTo>
                  <a:pt x="5298033" y="2169573"/>
                </a:lnTo>
                <a:lnTo>
                  <a:pt x="5296288" y="2166721"/>
                </a:lnTo>
                <a:lnTo>
                  <a:pt x="5252534" y="2172590"/>
                </a:lnTo>
                <a:lnTo>
                  <a:pt x="5196017" y="2183656"/>
                </a:lnTo>
                <a:lnTo>
                  <a:pt x="5151795" y="2200872"/>
                </a:lnTo>
                <a:lnTo>
                  <a:pt x="5136791" y="2205843"/>
                </a:lnTo>
                <a:lnTo>
                  <a:pt x="5240952" y="2181714"/>
                </a:lnTo>
                <a:lnTo>
                  <a:pt x="5378743" y="2162495"/>
                </a:lnTo>
                <a:lnTo>
                  <a:pt x="5387982" y="2159226"/>
                </a:lnTo>
                <a:close/>
                <a:moveTo>
                  <a:pt x="693633" y="2151074"/>
                </a:moveTo>
                <a:lnTo>
                  <a:pt x="695659" y="2154515"/>
                </a:lnTo>
                <a:cubicBezTo>
                  <a:pt x="699046" y="2156337"/>
                  <a:pt x="703137" y="2157552"/>
                  <a:pt x="705943" y="2161195"/>
                </a:cubicBezTo>
                <a:lnTo>
                  <a:pt x="718988" y="2164963"/>
                </a:lnTo>
                <a:lnTo>
                  <a:pt x="721321" y="2164407"/>
                </a:lnTo>
                <a:lnTo>
                  <a:pt x="711748" y="2153514"/>
                </a:lnTo>
                <a:lnTo>
                  <a:pt x="695529" y="2151361"/>
                </a:lnTo>
                <a:close/>
                <a:moveTo>
                  <a:pt x="8899882" y="2148554"/>
                </a:moveTo>
                <a:cubicBezTo>
                  <a:pt x="8900596" y="2147590"/>
                  <a:pt x="8902024" y="2148232"/>
                  <a:pt x="8904878" y="2149518"/>
                </a:cubicBezTo>
                <a:cubicBezTo>
                  <a:pt x="8902024" y="2152092"/>
                  <a:pt x="8902024" y="2152092"/>
                  <a:pt x="8899168" y="2157234"/>
                </a:cubicBezTo>
                <a:cubicBezTo>
                  <a:pt x="8899168" y="2152091"/>
                  <a:pt x="8899168" y="2149518"/>
                  <a:pt x="8899882" y="2148554"/>
                </a:cubicBezTo>
                <a:close/>
                <a:moveTo>
                  <a:pt x="6452547" y="2146790"/>
                </a:moveTo>
                <a:cubicBezTo>
                  <a:pt x="6452547" y="2157776"/>
                  <a:pt x="6449860" y="2169582"/>
                  <a:pt x="6439116" y="2169583"/>
                </a:cubicBezTo>
                <a:cubicBezTo>
                  <a:pt x="6423449" y="2169583"/>
                  <a:pt x="6404644" y="2169582"/>
                  <a:pt x="6388527" y="2169581"/>
                </a:cubicBezTo>
                <a:cubicBezTo>
                  <a:pt x="6388527" y="2155414"/>
                  <a:pt x="6391214" y="2146791"/>
                  <a:pt x="6401958" y="2146791"/>
                </a:cubicBezTo>
                <a:cubicBezTo>
                  <a:pt x="6418073" y="2146791"/>
                  <a:pt x="6436877" y="2146790"/>
                  <a:pt x="6452547" y="2146790"/>
                </a:cubicBezTo>
                <a:close/>
                <a:moveTo>
                  <a:pt x="6091154" y="2146790"/>
                </a:moveTo>
                <a:cubicBezTo>
                  <a:pt x="6091153" y="2154085"/>
                  <a:pt x="6088981" y="2158827"/>
                  <a:pt x="6083772" y="2158828"/>
                </a:cubicBezTo>
                <a:cubicBezTo>
                  <a:pt x="6083772" y="2148912"/>
                  <a:pt x="6086377" y="2146791"/>
                  <a:pt x="6091154" y="2146790"/>
                </a:cubicBezTo>
                <a:close/>
                <a:moveTo>
                  <a:pt x="5044689" y="2146741"/>
                </a:moveTo>
                <a:lnTo>
                  <a:pt x="5043821" y="2146969"/>
                </a:lnTo>
                <a:lnTo>
                  <a:pt x="5048788" y="2155106"/>
                </a:lnTo>
                <a:lnTo>
                  <a:pt x="5057722" y="2153505"/>
                </a:lnTo>
                <a:lnTo>
                  <a:pt x="5054784" y="2147198"/>
                </a:lnTo>
                <a:close/>
                <a:moveTo>
                  <a:pt x="6707772" y="2145726"/>
                </a:moveTo>
                <a:cubicBezTo>
                  <a:pt x="6712567" y="2145211"/>
                  <a:pt x="6718322" y="2147065"/>
                  <a:pt x="6722156" y="2147066"/>
                </a:cubicBezTo>
                <a:cubicBezTo>
                  <a:pt x="6722158" y="2165992"/>
                  <a:pt x="6706814" y="2158572"/>
                  <a:pt x="6699140" y="2158572"/>
                </a:cubicBezTo>
                <a:cubicBezTo>
                  <a:pt x="6699140" y="2149092"/>
                  <a:pt x="6702975" y="2146242"/>
                  <a:pt x="6707772" y="2145726"/>
                </a:cubicBezTo>
                <a:close/>
                <a:moveTo>
                  <a:pt x="9199729" y="2145161"/>
                </a:moveTo>
                <a:cubicBezTo>
                  <a:pt x="9199728" y="2152421"/>
                  <a:pt x="9197124" y="2157260"/>
                  <a:pt x="9191917" y="2157261"/>
                </a:cubicBezTo>
                <a:cubicBezTo>
                  <a:pt x="9191917" y="2147581"/>
                  <a:pt x="9194520" y="2145161"/>
                  <a:pt x="9199729" y="2145161"/>
                </a:cubicBezTo>
                <a:close/>
                <a:moveTo>
                  <a:pt x="7353369" y="2141432"/>
                </a:moveTo>
                <a:cubicBezTo>
                  <a:pt x="7355903" y="2146136"/>
                  <a:pt x="7358437" y="2150416"/>
                  <a:pt x="7360973" y="2157081"/>
                </a:cubicBezTo>
                <a:cubicBezTo>
                  <a:pt x="7355903" y="2157080"/>
                  <a:pt x="7350835" y="2157081"/>
                  <a:pt x="7345768" y="2157080"/>
                </a:cubicBezTo>
                <a:cubicBezTo>
                  <a:pt x="7348301" y="2150415"/>
                  <a:pt x="7350834" y="2146138"/>
                  <a:pt x="7353369" y="2141432"/>
                </a:cubicBezTo>
                <a:close/>
                <a:moveTo>
                  <a:pt x="5253673" y="2141231"/>
                </a:moveTo>
                <a:lnTo>
                  <a:pt x="5235374" y="2143824"/>
                </a:lnTo>
                <a:cubicBezTo>
                  <a:pt x="5185854" y="2152516"/>
                  <a:pt x="5138284" y="2163482"/>
                  <a:pt x="5091250" y="2175891"/>
                </a:cubicBezTo>
                <a:lnTo>
                  <a:pt x="4996889" y="2203169"/>
                </a:lnTo>
                <a:lnTo>
                  <a:pt x="4995181" y="2208293"/>
                </a:lnTo>
                <a:lnTo>
                  <a:pt x="4994855" y="2208338"/>
                </a:lnTo>
                <a:lnTo>
                  <a:pt x="4993719" y="2204085"/>
                </a:lnTo>
                <a:lnTo>
                  <a:pt x="4965343" y="2212287"/>
                </a:lnTo>
                <a:lnTo>
                  <a:pt x="4965338" y="2212424"/>
                </a:lnTo>
                <a:lnTo>
                  <a:pt x="4965308" y="2212427"/>
                </a:lnTo>
                <a:lnTo>
                  <a:pt x="4965157" y="2212341"/>
                </a:lnTo>
                <a:lnTo>
                  <a:pt x="4964447" y="2212547"/>
                </a:lnTo>
                <a:lnTo>
                  <a:pt x="4965308" y="2212427"/>
                </a:lnTo>
                <a:lnTo>
                  <a:pt x="4965336" y="2212445"/>
                </a:lnTo>
                <a:lnTo>
                  <a:pt x="4965338" y="2212424"/>
                </a:lnTo>
                <a:lnTo>
                  <a:pt x="4994855" y="2208338"/>
                </a:lnTo>
                <a:lnTo>
                  <a:pt x="4994994" y="2208856"/>
                </a:lnTo>
                <a:lnTo>
                  <a:pt x="4995181" y="2208293"/>
                </a:lnTo>
                <a:lnTo>
                  <a:pt x="5000656" y="2207535"/>
                </a:lnTo>
                <a:lnTo>
                  <a:pt x="5014879" y="2203448"/>
                </a:lnTo>
                <a:lnTo>
                  <a:pt x="5163821" y="2169902"/>
                </a:lnTo>
                <a:lnTo>
                  <a:pt x="5171729" y="2166906"/>
                </a:lnTo>
                <a:cubicBezTo>
                  <a:pt x="5191496" y="2159667"/>
                  <a:pt x="5211319" y="2153086"/>
                  <a:pt x="5231252" y="2148428"/>
                </a:cubicBezTo>
                <a:close/>
                <a:moveTo>
                  <a:pt x="274978" y="2140689"/>
                </a:moveTo>
                <a:cubicBezTo>
                  <a:pt x="280095" y="2140360"/>
                  <a:pt x="288057" y="2141475"/>
                  <a:pt x="298446" y="2145590"/>
                </a:cubicBezTo>
                <a:cubicBezTo>
                  <a:pt x="287647" y="2147752"/>
                  <a:pt x="279940" y="2147918"/>
                  <a:pt x="275029" y="2147180"/>
                </a:cubicBezTo>
                <a:cubicBezTo>
                  <a:pt x="271346" y="2146627"/>
                  <a:pt x="269236" y="2145565"/>
                  <a:pt x="268575" y="2144455"/>
                </a:cubicBezTo>
                <a:cubicBezTo>
                  <a:pt x="267587" y="2142790"/>
                  <a:pt x="269859" y="2141017"/>
                  <a:pt x="274978" y="2140689"/>
                </a:cubicBezTo>
                <a:close/>
                <a:moveTo>
                  <a:pt x="8922706" y="2139154"/>
                </a:moveTo>
                <a:cubicBezTo>
                  <a:pt x="8926661" y="2139211"/>
                  <a:pt x="8931471" y="2141429"/>
                  <a:pt x="8935556" y="2143865"/>
                </a:cubicBezTo>
                <a:lnTo>
                  <a:pt x="8938197" y="2145733"/>
                </a:lnTo>
                <a:lnTo>
                  <a:pt x="8939444" y="2145666"/>
                </a:lnTo>
                <a:lnTo>
                  <a:pt x="8939107" y="2146376"/>
                </a:lnTo>
                <a:lnTo>
                  <a:pt x="8944055" y="2149876"/>
                </a:lnTo>
                <a:cubicBezTo>
                  <a:pt x="8944055" y="2152335"/>
                  <a:pt x="8941245" y="2154794"/>
                  <a:pt x="8941245" y="2157254"/>
                </a:cubicBezTo>
                <a:lnTo>
                  <a:pt x="8933255" y="2155835"/>
                </a:lnTo>
                <a:lnTo>
                  <a:pt x="8924239" y="2157064"/>
                </a:lnTo>
                <a:lnTo>
                  <a:pt x="8924902" y="2154021"/>
                </a:lnTo>
                <a:lnTo>
                  <a:pt x="8920251" y="2151174"/>
                </a:lnTo>
                <a:lnTo>
                  <a:pt x="8923480" y="2156448"/>
                </a:lnTo>
                <a:cubicBezTo>
                  <a:pt x="8922405" y="2157734"/>
                  <a:pt x="8919934" y="2157734"/>
                  <a:pt x="8918379" y="2156448"/>
                </a:cubicBezTo>
                <a:lnTo>
                  <a:pt x="8918683" y="2150214"/>
                </a:lnTo>
                <a:lnTo>
                  <a:pt x="8918313" y="2149990"/>
                </a:lnTo>
                <a:cubicBezTo>
                  <a:pt x="8916559" y="2148030"/>
                  <a:pt x="8915710" y="2145571"/>
                  <a:pt x="8916412" y="2142495"/>
                </a:cubicBezTo>
                <a:cubicBezTo>
                  <a:pt x="8917817" y="2140037"/>
                  <a:pt x="8920073" y="2139113"/>
                  <a:pt x="8922706" y="2139154"/>
                </a:cubicBezTo>
                <a:close/>
                <a:moveTo>
                  <a:pt x="5019463" y="2138900"/>
                </a:moveTo>
                <a:lnTo>
                  <a:pt x="5018283" y="2141000"/>
                </a:lnTo>
                <a:lnTo>
                  <a:pt x="5019225" y="2139321"/>
                </a:lnTo>
                <a:close/>
                <a:moveTo>
                  <a:pt x="7635581" y="2137967"/>
                </a:moveTo>
                <a:cubicBezTo>
                  <a:pt x="7646371" y="2134697"/>
                  <a:pt x="7657912" y="2147934"/>
                  <a:pt x="7667949" y="2156519"/>
                </a:cubicBezTo>
                <a:cubicBezTo>
                  <a:pt x="7678656" y="2163906"/>
                  <a:pt x="7681333" y="2173759"/>
                  <a:pt x="7681333" y="2190999"/>
                </a:cubicBezTo>
                <a:cubicBezTo>
                  <a:pt x="7667951" y="2183610"/>
                  <a:pt x="7654566" y="2176222"/>
                  <a:pt x="7641184" y="2168832"/>
                </a:cubicBezTo>
                <a:cubicBezTo>
                  <a:pt x="7633154" y="2163908"/>
                  <a:pt x="7625123" y="2161444"/>
                  <a:pt x="7625122" y="2147524"/>
                </a:cubicBezTo>
                <a:cubicBezTo>
                  <a:pt x="7628468" y="2141982"/>
                  <a:pt x="7631982" y="2139058"/>
                  <a:pt x="7635581" y="2137967"/>
                </a:cubicBezTo>
                <a:close/>
                <a:moveTo>
                  <a:pt x="5020462" y="2137123"/>
                </a:moveTo>
                <a:lnTo>
                  <a:pt x="5019463" y="2138900"/>
                </a:lnTo>
                <a:lnTo>
                  <a:pt x="5020410" y="2137215"/>
                </a:lnTo>
                <a:cubicBezTo>
                  <a:pt x="5020669" y="2136756"/>
                  <a:pt x="5020737" y="2136634"/>
                  <a:pt x="5020462" y="2137123"/>
                </a:cubicBezTo>
                <a:close/>
                <a:moveTo>
                  <a:pt x="7312146" y="2134287"/>
                </a:moveTo>
                <a:cubicBezTo>
                  <a:pt x="7312146" y="2143967"/>
                  <a:pt x="7309677" y="2146387"/>
                  <a:pt x="7304741" y="2146386"/>
                </a:cubicBezTo>
                <a:cubicBezTo>
                  <a:pt x="7304741" y="2136708"/>
                  <a:pt x="7309677" y="2134287"/>
                  <a:pt x="7312146" y="2134287"/>
                </a:cubicBezTo>
                <a:close/>
                <a:moveTo>
                  <a:pt x="5027177" y="2131227"/>
                </a:moveTo>
                <a:lnTo>
                  <a:pt x="4984371" y="2146564"/>
                </a:lnTo>
                <a:lnTo>
                  <a:pt x="4985402" y="2146529"/>
                </a:lnTo>
                <a:lnTo>
                  <a:pt x="5017950" y="2141594"/>
                </a:lnTo>
                <a:lnTo>
                  <a:pt x="5018283" y="2141000"/>
                </a:lnTo>
                <a:lnTo>
                  <a:pt x="5017951" y="2141593"/>
                </a:lnTo>
                <a:lnTo>
                  <a:pt x="5024447" y="2140609"/>
                </a:lnTo>
                <a:lnTo>
                  <a:pt x="5024493" y="2140599"/>
                </a:lnTo>
                <a:lnTo>
                  <a:pt x="5023351" y="2139761"/>
                </a:lnTo>
                <a:close/>
                <a:moveTo>
                  <a:pt x="5103628" y="2131186"/>
                </a:moveTo>
                <a:lnTo>
                  <a:pt x="5070751" y="2139862"/>
                </a:lnTo>
                <a:lnTo>
                  <a:pt x="5066784" y="2151881"/>
                </a:lnTo>
                <a:lnTo>
                  <a:pt x="5074551" y="2150490"/>
                </a:lnTo>
                <a:lnTo>
                  <a:pt x="5074566" y="2146791"/>
                </a:lnTo>
                <a:lnTo>
                  <a:pt x="5077685" y="2149928"/>
                </a:lnTo>
                <a:lnTo>
                  <a:pt x="5083428" y="2148899"/>
                </a:lnTo>
                <a:lnTo>
                  <a:pt x="5099291" y="2143713"/>
                </a:lnTo>
                <a:lnTo>
                  <a:pt x="5100042" y="2134288"/>
                </a:lnTo>
                <a:lnTo>
                  <a:pt x="5102406" y="2142695"/>
                </a:lnTo>
                <a:lnTo>
                  <a:pt x="5116960" y="2137937"/>
                </a:lnTo>
                <a:lnTo>
                  <a:pt x="5122380" y="2136647"/>
                </a:lnTo>
                <a:lnTo>
                  <a:pt x="5111752" y="2134903"/>
                </a:lnTo>
                <a:lnTo>
                  <a:pt x="5111636" y="2134767"/>
                </a:lnTo>
                <a:lnTo>
                  <a:pt x="5106762" y="2137125"/>
                </a:lnTo>
                <a:cubicBezTo>
                  <a:pt x="5105355" y="2137427"/>
                  <a:pt x="5103951" y="2136822"/>
                  <a:pt x="5101135" y="2134402"/>
                </a:cubicBezTo>
                <a:close/>
                <a:moveTo>
                  <a:pt x="7888853" y="2127147"/>
                </a:moveTo>
                <a:cubicBezTo>
                  <a:pt x="7928769" y="2127145"/>
                  <a:pt x="7962916" y="2148864"/>
                  <a:pt x="8002827" y="2155843"/>
                </a:cubicBezTo>
                <a:cubicBezTo>
                  <a:pt x="8013470" y="2158305"/>
                  <a:pt x="8029436" y="2158306"/>
                  <a:pt x="8037421" y="2173083"/>
                </a:cubicBezTo>
                <a:cubicBezTo>
                  <a:pt x="8042741" y="2192786"/>
                  <a:pt x="8029438" y="2192785"/>
                  <a:pt x="8021455" y="2192787"/>
                </a:cubicBezTo>
                <a:cubicBezTo>
                  <a:pt x="7976220" y="2170620"/>
                  <a:pt x="7934090" y="2148864"/>
                  <a:pt x="7888853" y="2127147"/>
                </a:cubicBezTo>
                <a:close/>
                <a:moveTo>
                  <a:pt x="5234948" y="2126961"/>
                </a:moveTo>
                <a:cubicBezTo>
                  <a:pt x="5233120" y="2127032"/>
                  <a:pt x="5230633" y="2127294"/>
                  <a:pt x="5227374" y="2127796"/>
                </a:cubicBezTo>
                <a:cubicBezTo>
                  <a:pt x="5201299" y="2131811"/>
                  <a:pt x="5160101" y="2140004"/>
                  <a:pt x="5132039" y="2149658"/>
                </a:cubicBezTo>
                <a:cubicBezTo>
                  <a:pt x="5159695" y="2149898"/>
                  <a:pt x="5184022" y="2142098"/>
                  <a:pt x="5215790" y="2136920"/>
                </a:cubicBezTo>
                <a:cubicBezTo>
                  <a:pt x="5228299" y="2135321"/>
                  <a:pt x="5247749" y="2126460"/>
                  <a:pt x="5234948" y="2126961"/>
                </a:cubicBezTo>
                <a:close/>
                <a:moveTo>
                  <a:pt x="5317972" y="2124266"/>
                </a:moveTo>
                <a:lnTo>
                  <a:pt x="5309884" y="2128330"/>
                </a:lnTo>
                <a:lnTo>
                  <a:pt x="5321887" y="2128097"/>
                </a:lnTo>
                <a:cubicBezTo>
                  <a:pt x="5336224" y="2127009"/>
                  <a:pt x="5344743" y="2125522"/>
                  <a:pt x="5337450" y="2124719"/>
                </a:cubicBezTo>
                <a:close/>
                <a:moveTo>
                  <a:pt x="7515301" y="2121784"/>
                </a:moveTo>
                <a:cubicBezTo>
                  <a:pt x="7515303" y="2135685"/>
                  <a:pt x="7505167" y="2133368"/>
                  <a:pt x="7500097" y="2133368"/>
                </a:cubicBezTo>
                <a:cubicBezTo>
                  <a:pt x="7500097" y="2121783"/>
                  <a:pt x="7507700" y="2121783"/>
                  <a:pt x="7515301" y="2121784"/>
                </a:cubicBezTo>
                <a:close/>
                <a:moveTo>
                  <a:pt x="8173759" y="2119618"/>
                </a:moveTo>
                <a:lnTo>
                  <a:pt x="8173704" y="2119678"/>
                </a:lnTo>
                <a:cubicBezTo>
                  <a:pt x="8172822" y="2120624"/>
                  <a:pt x="8172121" y="2121379"/>
                  <a:pt x="8172121" y="2121379"/>
                </a:cubicBezTo>
                <a:close/>
                <a:moveTo>
                  <a:pt x="8176604" y="2116559"/>
                </a:moveTo>
                <a:lnTo>
                  <a:pt x="8173759" y="2119618"/>
                </a:lnTo>
                <a:lnTo>
                  <a:pt x="8176340" y="2116843"/>
                </a:lnTo>
                <a:close/>
                <a:moveTo>
                  <a:pt x="5168288" y="2115160"/>
                </a:moveTo>
                <a:lnTo>
                  <a:pt x="5151722" y="2118494"/>
                </a:lnTo>
                <a:lnTo>
                  <a:pt x="5144935" y="2120285"/>
                </a:lnTo>
                <a:lnTo>
                  <a:pt x="5144112" y="2121392"/>
                </a:lnTo>
                <a:lnTo>
                  <a:pt x="5144220" y="2120474"/>
                </a:lnTo>
                <a:lnTo>
                  <a:pt x="5127091" y="2124994"/>
                </a:lnTo>
                <a:lnTo>
                  <a:pt x="5135866" y="2127013"/>
                </a:lnTo>
                <a:lnTo>
                  <a:pt x="5124764" y="2136079"/>
                </a:lnTo>
                <a:lnTo>
                  <a:pt x="5156198" y="2128591"/>
                </a:lnTo>
                <a:lnTo>
                  <a:pt x="5168627" y="2126078"/>
                </a:lnTo>
                <a:lnTo>
                  <a:pt x="5168066" y="2125269"/>
                </a:lnTo>
                <a:close/>
                <a:moveTo>
                  <a:pt x="6232243" y="2109282"/>
                </a:moveTo>
                <a:cubicBezTo>
                  <a:pt x="6237177" y="2109281"/>
                  <a:pt x="6239646" y="2114120"/>
                  <a:pt x="6239647" y="2121381"/>
                </a:cubicBezTo>
                <a:cubicBezTo>
                  <a:pt x="6234709" y="2121380"/>
                  <a:pt x="6232243" y="2118959"/>
                  <a:pt x="6232243" y="2109282"/>
                </a:cubicBezTo>
                <a:close/>
                <a:moveTo>
                  <a:pt x="7864991" y="2109282"/>
                </a:moveTo>
                <a:cubicBezTo>
                  <a:pt x="7864991" y="2123183"/>
                  <a:pt x="7857386" y="2120865"/>
                  <a:pt x="7849785" y="2120866"/>
                </a:cubicBezTo>
                <a:cubicBezTo>
                  <a:pt x="7849785" y="2109281"/>
                  <a:pt x="7859921" y="2109282"/>
                  <a:pt x="7864991" y="2109282"/>
                </a:cubicBezTo>
                <a:close/>
                <a:moveTo>
                  <a:pt x="8122871" y="2109281"/>
                </a:moveTo>
                <a:cubicBezTo>
                  <a:pt x="8122870" y="2118959"/>
                  <a:pt x="8120402" y="2121379"/>
                  <a:pt x="8115468" y="2121378"/>
                </a:cubicBezTo>
                <a:cubicBezTo>
                  <a:pt x="8115469" y="2114121"/>
                  <a:pt x="8117936" y="2109282"/>
                  <a:pt x="8122871" y="2109281"/>
                </a:cubicBezTo>
                <a:close/>
                <a:moveTo>
                  <a:pt x="7376614" y="2109281"/>
                </a:moveTo>
                <a:cubicBezTo>
                  <a:pt x="7376614" y="2118960"/>
                  <a:pt x="7374145" y="2121379"/>
                  <a:pt x="7369208" y="2121380"/>
                </a:cubicBezTo>
                <a:cubicBezTo>
                  <a:pt x="7369210" y="2114120"/>
                  <a:pt x="7371677" y="2109282"/>
                  <a:pt x="7376614" y="2109281"/>
                </a:cubicBezTo>
                <a:close/>
                <a:moveTo>
                  <a:pt x="8853381" y="2107651"/>
                </a:moveTo>
                <a:cubicBezTo>
                  <a:pt x="8853379" y="2117654"/>
                  <a:pt x="8850777" y="2119737"/>
                  <a:pt x="8845568" y="2119738"/>
                </a:cubicBezTo>
                <a:cubicBezTo>
                  <a:pt x="8845568" y="2112235"/>
                  <a:pt x="8848172" y="2107651"/>
                  <a:pt x="8853381" y="2107651"/>
                </a:cubicBezTo>
                <a:close/>
                <a:moveTo>
                  <a:pt x="5206628" y="2107442"/>
                </a:moveTo>
                <a:lnTo>
                  <a:pt x="5171675" y="2114478"/>
                </a:lnTo>
                <a:lnTo>
                  <a:pt x="5174394" y="2118812"/>
                </a:lnTo>
                <a:lnTo>
                  <a:pt x="5174251" y="2124941"/>
                </a:lnTo>
                <a:lnTo>
                  <a:pt x="5206627" y="2118395"/>
                </a:lnTo>
                <a:close/>
                <a:moveTo>
                  <a:pt x="8162354" y="2105715"/>
                </a:moveTo>
                <a:cubicBezTo>
                  <a:pt x="8231016" y="2105715"/>
                  <a:pt x="8299682" y="2139911"/>
                  <a:pt x="8366130" y="2173250"/>
                </a:cubicBezTo>
                <a:cubicBezTo>
                  <a:pt x="8397583" y="2187905"/>
                  <a:pt x="8429482" y="2200117"/>
                  <a:pt x="8458717" y="2217215"/>
                </a:cubicBezTo>
                <a:cubicBezTo>
                  <a:pt x="8471565" y="2224543"/>
                  <a:pt x="8471565" y="2243675"/>
                  <a:pt x="8482197" y="2251001"/>
                </a:cubicBezTo>
                <a:cubicBezTo>
                  <a:pt x="8492829" y="2263214"/>
                  <a:pt x="8508777" y="2268098"/>
                  <a:pt x="8519409" y="2280311"/>
                </a:cubicBezTo>
                <a:cubicBezTo>
                  <a:pt x="8490170" y="2280311"/>
                  <a:pt x="8466691" y="2260772"/>
                  <a:pt x="8440114" y="2248560"/>
                </a:cubicBezTo>
                <a:cubicBezTo>
                  <a:pt x="8426824" y="2243674"/>
                  <a:pt x="8413534" y="2236347"/>
                  <a:pt x="8400242" y="2233905"/>
                </a:cubicBezTo>
                <a:cubicBezTo>
                  <a:pt x="8392270" y="2233905"/>
                  <a:pt x="8386951" y="2241232"/>
                  <a:pt x="8382080" y="2238789"/>
                </a:cubicBezTo>
                <a:cubicBezTo>
                  <a:pt x="8379421" y="2238789"/>
                  <a:pt x="8376764" y="2233904"/>
                  <a:pt x="8371448" y="2233904"/>
                </a:cubicBezTo>
                <a:cubicBezTo>
                  <a:pt x="8374105" y="2229021"/>
                  <a:pt x="8376763" y="2224541"/>
                  <a:pt x="8379422" y="2222099"/>
                </a:cubicBezTo>
                <a:cubicBezTo>
                  <a:pt x="8336894" y="2195232"/>
                  <a:pt x="8289493" y="2142353"/>
                  <a:pt x="8238992" y="2170808"/>
                </a:cubicBezTo>
                <a:cubicBezTo>
                  <a:pt x="8238991" y="2161038"/>
                  <a:pt x="8238992" y="2154117"/>
                  <a:pt x="8238990" y="2147237"/>
                </a:cubicBezTo>
                <a:cubicBezTo>
                  <a:pt x="8236334" y="2144795"/>
                  <a:pt x="8231018" y="2142352"/>
                  <a:pt x="8228359" y="2142351"/>
                </a:cubicBezTo>
                <a:cubicBezTo>
                  <a:pt x="8220827" y="2137468"/>
                  <a:pt x="8212854" y="2135026"/>
                  <a:pt x="8204880" y="2132582"/>
                </a:cubicBezTo>
                <a:cubicBezTo>
                  <a:pt x="8198234" y="2130139"/>
                  <a:pt x="8190927" y="2126475"/>
                  <a:pt x="8183617" y="2121898"/>
                </a:cubicBezTo>
                <a:lnTo>
                  <a:pt x="8176604" y="2116559"/>
                </a:lnTo>
                <a:close/>
                <a:moveTo>
                  <a:pt x="5362367" y="2105501"/>
                </a:moveTo>
                <a:lnTo>
                  <a:pt x="5323673" y="2109444"/>
                </a:lnTo>
                <a:cubicBezTo>
                  <a:pt x="5312285" y="2111769"/>
                  <a:pt x="5247995" y="2115519"/>
                  <a:pt x="5246007" y="2121158"/>
                </a:cubicBezTo>
                <a:cubicBezTo>
                  <a:pt x="5243639" y="2126002"/>
                  <a:pt x="5255440" y="2128280"/>
                  <a:pt x="5271418" y="2129075"/>
                </a:cubicBezTo>
                <a:lnTo>
                  <a:pt x="5286357" y="2128786"/>
                </a:lnTo>
                <a:lnTo>
                  <a:pt x="5302141" y="2124420"/>
                </a:lnTo>
                <a:lnTo>
                  <a:pt x="5258148" y="2125439"/>
                </a:lnTo>
                <a:cubicBezTo>
                  <a:pt x="5266584" y="2125242"/>
                  <a:pt x="5274627" y="2124907"/>
                  <a:pt x="5278529" y="2122586"/>
                </a:cubicBezTo>
                <a:lnTo>
                  <a:pt x="5350683" y="2112633"/>
                </a:lnTo>
                <a:lnTo>
                  <a:pt x="5352734" y="2109282"/>
                </a:lnTo>
                <a:lnTo>
                  <a:pt x="5352132" y="2112433"/>
                </a:lnTo>
                <a:lnTo>
                  <a:pt x="5364198" y="2110768"/>
                </a:lnTo>
                <a:lnTo>
                  <a:pt x="5360959" y="2110423"/>
                </a:lnTo>
                <a:close/>
                <a:moveTo>
                  <a:pt x="7434388" y="2100349"/>
                </a:moveTo>
                <a:cubicBezTo>
                  <a:pt x="7434389" y="2102687"/>
                  <a:pt x="7437051" y="2102687"/>
                  <a:pt x="7437052" y="2105025"/>
                </a:cubicBezTo>
                <a:cubicBezTo>
                  <a:pt x="7445044" y="2107363"/>
                  <a:pt x="7460582" y="2105025"/>
                  <a:pt x="7460581" y="2121392"/>
                </a:cubicBezTo>
                <a:cubicBezTo>
                  <a:pt x="7450371" y="2121393"/>
                  <a:pt x="7439714" y="2121394"/>
                  <a:pt x="7431724" y="2121393"/>
                </a:cubicBezTo>
                <a:cubicBezTo>
                  <a:pt x="7431723" y="2114378"/>
                  <a:pt x="7431725" y="2107364"/>
                  <a:pt x="7434388" y="2100349"/>
                </a:cubicBezTo>
                <a:close/>
                <a:moveTo>
                  <a:pt x="7841544" y="2100348"/>
                </a:moveTo>
                <a:cubicBezTo>
                  <a:pt x="7838987" y="2107364"/>
                  <a:pt x="7836429" y="2114378"/>
                  <a:pt x="7833871" y="2121393"/>
                </a:cubicBezTo>
                <a:cubicBezTo>
                  <a:pt x="7828756" y="2116717"/>
                  <a:pt x="7818527" y="2112040"/>
                  <a:pt x="7818527" y="2100349"/>
                </a:cubicBezTo>
                <a:cubicBezTo>
                  <a:pt x="7826201" y="2100349"/>
                  <a:pt x="7833871" y="2100349"/>
                  <a:pt x="7841544" y="2100348"/>
                </a:cubicBezTo>
                <a:close/>
                <a:moveTo>
                  <a:pt x="5552311" y="2100106"/>
                </a:moveTo>
                <a:cubicBezTo>
                  <a:pt x="5553316" y="2100063"/>
                  <a:pt x="5554492" y="2100478"/>
                  <a:pt x="5555169" y="2102301"/>
                </a:cubicBezTo>
                <a:cubicBezTo>
                  <a:pt x="5555169" y="2102301"/>
                  <a:pt x="5551827" y="2104291"/>
                  <a:pt x="5550470" y="2100645"/>
                </a:cubicBezTo>
                <a:cubicBezTo>
                  <a:pt x="5550470" y="2100645"/>
                  <a:pt x="5551306" y="2100148"/>
                  <a:pt x="5552311" y="2100106"/>
                </a:cubicBezTo>
                <a:close/>
                <a:moveTo>
                  <a:pt x="5559320" y="2098966"/>
                </a:moveTo>
                <a:lnTo>
                  <a:pt x="5559098" y="2099508"/>
                </a:lnTo>
                <a:lnTo>
                  <a:pt x="5560280" y="2099278"/>
                </a:lnTo>
                <a:lnTo>
                  <a:pt x="5563606" y="2102105"/>
                </a:lnTo>
                <a:cubicBezTo>
                  <a:pt x="5562612" y="2104925"/>
                  <a:pt x="5560261" y="2104097"/>
                  <a:pt x="5555169" y="2102301"/>
                </a:cubicBezTo>
                <a:close/>
                <a:moveTo>
                  <a:pt x="5260002" y="2096934"/>
                </a:moveTo>
                <a:cubicBezTo>
                  <a:pt x="5260001" y="2106614"/>
                  <a:pt x="5257397" y="2109034"/>
                  <a:pt x="5252189" y="2109033"/>
                </a:cubicBezTo>
                <a:cubicBezTo>
                  <a:pt x="5252187" y="2101774"/>
                  <a:pt x="5255227" y="2096935"/>
                  <a:pt x="5260002" y="2096934"/>
                </a:cubicBezTo>
                <a:close/>
                <a:moveTo>
                  <a:pt x="7437349" y="2093204"/>
                </a:moveTo>
                <a:cubicBezTo>
                  <a:pt x="7440163" y="2095777"/>
                  <a:pt x="7440162" y="2098349"/>
                  <a:pt x="7442976" y="2100920"/>
                </a:cubicBezTo>
                <a:cubicBezTo>
                  <a:pt x="7437350" y="2103492"/>
                  <a:pt x="7431725" y="2100920"/>
                  <a:pt x="7437349" y="2093204"/>
                </a:cubicBezTo>
                <a:close/>
                <a:moveTo>
                  <a:pt x="8965940" y="2093025"/>
                </a:moveTo>
                <a:cubicBezTo>
                  <a:pt x="8966616" y="2092062"/>
                  <a:pt x="8967969" y="2092704"/>
                  <a:pt x="8970673" y="2093992"/>
                </a:cubicBezTo>
                <a:cubicBezTo>
                  <a:pt x="8967970" y="2096562"/>
                  <a:pt x="8967970" y="2099135"/>
                  <a:pt x="8965264" y="2101707"/>
                </a:cubicBezTo>
                <a:cubicBezTo>
                  <a:pt x="8965264" y="2096563"/>
                  <a:pt x="8965264" y="2093991"/>
                  <a:pt x="8965940" y="2093025"/>
                </a:cubicBezTo>
                <a:close/>
                <a:moveTo>
                  <a:pt x="9059705" y="2093024"/>
                </a:moveTo>
                <a:cubicBezTo>
                  <a:pt x="9060377" y="2092062"/>
                  <a:pt x="9061721" y="2092704"/>
                  <a:pt x="9064408" y="2093990"/>
                </a:cubicBezTo>
                <a:cubicBezTo>
                  <a:pt x="9061965" y="2096562"/>
                  <a:pt x="9061964" y="2099135"/>
                  <a:pt x="9059035" y="2101706"/>
                </a:cubicBezTo>
                <a:cubicBezTo>
                  <a:pt x="9059035" y="2096562"/>
                  <a:pt x="9059034" y="2093991"/>
                  <a:pt x="9059705" y="2093024"/>
                </a:cubicBezTo>
                <a:close/>
                <a:moveTo>
                  <a:pt x="7174479" y="2087844"/>
                </a:moveTo>
                <a:cubicBezTo>
                  <a:pt x="7174480" y="2097199"/>
                  <a:pt x="7177292" y="2108890"/>
                  <a:pt x="7166041" y="2108889"/>
                </a:cubicBezTo>
                <a:cubicBezTo>
                  <a:pt x="7166042" y="2099537"/>
                  <a:pt x="7166041" y="2087844"/>
                  <a:pt x="7174479" y="2087844"/>
                </a:cubicBezTo>
                <a:close/>
                <a:moveTo>
                  <a:pt x="7801593" y="2086698"/>
                </a:moveTo>
                <a:cubicBezTo>
                  <a:pt x="7806237" y="2087299"/>
                  <a:pt x="7810267" y="2090297"/>
                  <a:pt x="7810267" y="2099894"/>
                </a:cubicBezTo>
                <a:cubicBezTo>
                  <a:pt x="7802206" y="2099895"/>
                  <a:pt x="7789224" y="2107094"/>
                  <a:pt x="7789224" y="2087898"/>
                </a:cubicBezTo>
                <a:cubicBezTo>
                  <a:pt x="7791688" y="2087897"/>
                  <a:pt x="7796945" y="2086100"/>
                  <a:pt x="7801593" y="2086698"/>
                </a:cubicBezTo>
                <a:close/>
                <a:moveTo>
                  <a:pt x="9395580" y="2086217"/>
                </a:moveTo>
                <a:cubicBezTo>
                  <a:pt x="9395580" y="2093933"/>
                  <a:pt x="9392974" y="2096505"/>
                  <a:pt x="9387768" y="2096505"/>
                </a:cubicBezTo>
                <a:cubicBezTo>
                  <a:pt x="9387768" y="2088790"/>
                  <a:pt x="9390372" y="2086218"/>
                  <a:pt x="9395580" y="2086217"/>
                </a:cubicBezTo>
                <a:close/>
                <a:moveTo>
                  <a:pt x="8700320" y="2077532"/>
                </a:moveTo>
                <a:cubicBezTo>
                  <a:pt x="8703802" y="2078831"/>
                  <a:pt x="8706970" y="2083192"/>
                  <a:pt x="8706971" y="2089215"/>
                </a:cubicBezTo>
                <a:cubicBezTo>
                  <a:pt x="8701902" y="2086723"/>
                  <a:pt x="8696834" y="2086722"/>
                  <a:pt x="8691767" y="2084231"/>
                </a:cubicBezTo>
                <a:cubicBezTo>
                  <a:pt x="8693032" y="2078001"/>
                  <a:pt x="8696835" y="2076235"/>
                  <a:pt x="8700320" y="2077532"/>
                </a:cubicBezTo>
                <a:close/>
                <a:moveTo>
                  <a:pt x="7097214" y="2077129"/>
                </a:moveTo>
                <a:cubicBezTo>
                  <a:pt x="7097213" y="2079213"/>
                  <a:pt x="7097214" y="2084213"/>
                  <a:pt x="7097215" y="2089214"/>
                </a:cubicBezTo>
                <a:cubicBezTo>
                  <a:pt x="7091805" y="2079213"/>
                  <a:pt x="7091805" y="2079213"/>
                  <a:pt x="7097214" y="2077129"/>
                </a:cubicBezTo>
                <a:close/>
                <a:moveTo>
                  <a:pt x="9281287" y="2077129"/>
                </a:moveTo>
                <a:cubicBezTo>
                  <a:pt x="9281285" y="2084213"/>
                  <a:pt x="9281286" y="2089214"/>
                  <a:pt x="9275877" y="2089213"/>
                </a:cubicBezTo>
                <a:cubicBezTo>
                  <a:pt x="9275876" y="2081713"/>
                  <a:pt x="9275878" y="2077128"/>
                  <a:pt x="9281287" y="2077129"/>
                </a:cubicBezTo>
                <a:close/>
                <a:moveTo>
                  <a:pt x="7291068" y="2077129"/>
                </a:moveTo>
                <a:cubicBezTo>
                  <a:pt x="7293715" y="2079113"/>
                  <a:pt x="7299009" y="2079112"/>
                  <a:pt x="7304302" y="2081495"/>
                </a:cubicBezTo>
                <a:cubicBezTo>
                  <a:pt x="7301654" y="2086257"/>
                  <a:pt x="7299009" y="2091022"/>
                  <a:pt x="7293714" y="2098166"/>
                </a:cubicBezTo>
                <a:cubicBezTo>
                  <a:pt x="7291069" y="2091022"/>
                  <a:pt x="7291069" y="2083877"/>
                  <a:pt x="7291068" y="2077129"/>
                </a:cubicBezTo>
                <a:close/>
                <a:moveTo>
                  <a:pt x="9046901" y="2077128"/>
                </a:moveTo>
                <a:cubicBezTo>
                  <a:pt x="9046901" y="2084213"/>
                  <a:pt x="9044431" y="2089215"/>
                  <a:pt x="9039495" y="2089214"/>
                </a:cubicBezTo>
                <a:cubicBezTo>
                  <a:pt x="9039496" y="2081713"/>
                  <a:pt x="9041964" y="2077128"/>
                  <a:pt x="9046901" y="2077128"/>
                </a:cubicBezTo>
                <a:close/>
                <a:moveTo>
                  <a:pt x="8859320" y="2077128"/>
                </a:moveTo>
                <a:cubicBezTo>
                  <a:pt x="8859319" y="2084213"/>
                  <a:pt x="8859318" y="2089215"/>
                  <a:pt x="8853911" y="2089214"/>
                </a:cubicBezTo>
                <a:cubicBezTo>
                  <a:pt x="8853909" y="2081714"/>
                  <a:pt x="8853911" y="2077128"/>
                  <a:pt x="8859320" y="2077128"/>
                </a:cubicBezTo>
                <a:close/>
                <a:moveTo>
                  <a:pt x="6286531" y="2077128"/>
                </a:moveTo>
                <a:cubicBezTo>
                  <a:pt x="6286531" y="2084213"/>
                  <a:pt x="6284062" y="2089214"/>
                  <a:pt x="6279127" y="2089214"/>
                </a:cubicBezTo>
                <a:cubicBezTo>
                  <a:pt x="6279127" y="2081713"/>
                  <a:pt x="6281594" y="2077130"/>
                  <a:pt x="6286531" y="2077128"/>
                </a:cubicBezTo>
                <a:close/>
                <a:moveTo>
                  <a:pt x="8463086" y="2070559"/>
                </a:moveTo>
                <a:cubicBezTo>
                  <a:pt x="8461093" y="2073597"/>
                  <a:pt x="8460902" y="2076482"/>
                  <a:pt x="8461815" y="2079140"/>
                </a:cubicBezTo>
                <a:lnTo>
                  <a:pt x="8463417" y="2081292"/>
                </a:lnTo>
                <a:lnTo>
                  <a:pt x="8463871" y="2075904"/>
                </a:lnTo>
                <a:cubicBezTo>
                  <a:pt x="8464542" y="2074392"/>
                  <a:pt x="8465885" y="2074392"/>
                  <a:pt x="8468572" y="2077013"/>
                </a:cubicBezTo>
                <a:cubicBezTo>
                  <a:pt x="8467351" y="2078022"/>
                  <a:pt x="8466742" y="2078525"/>
                  <a:pt x="8466069" y="2079382"/>
                </a:cubicBezTo>
                <a:lnTo>
                  <a:pt x="8464186" y="2082327"/>
                </a:lnTo>
                <a:lnTo>
                  <a:pt x="8467186" y="2086354"/>
                </a:lnTo>
                <a:cubicBezTo>
                  <a:pt x="8472058" y="2090607"/>
                  <a:pt x="8478592" y="2093645"/>
                  <a:pt x="8481249" y="2094861"/>
                </a:cubicBezTo>
                <a:cubicBezTo>
                  <a:pt x="8497197" y="2102149"/>
                  <a:pt x="8513144" y="2116729"/>
                  <a:pt x="8531748" y="2109440"/>
                </a:cubicBezTo>
                <a:cubicBezTo>
                  <a:pt x="8518460" y="2102148"/>
                  <a:pt x="8505171" y="2094860"/>
                  <a:pt x="8489223" y="2087568"/>
                </a:cubicBezTo>
                <a:cubicBezTo>
                  <a:pt x="8481248" y="2082709"/>
                  <a:pt x="8470618" y="2080281"/>
                  <a:pt x="8463086" y="2070559"/>
                </a:cubicBezTo>
                <a:close/>
                <a:moveTo>
                  <a:pt x="7024945" y="2067007"/>
                </a:moveTo>
                <a:cubicBezTo>
                  <a:pt x="7024944" y="2078515"/>
                  <a:pt x="7017004" y="2076531"/>
                  <a:pt x="7011710" y="2076531"/>
                </a:cubicBezTo>
                <a:cubicBezTo>
                  <a:pt x="7011710" y="2064624"/>
                  <a:pt x="7019650" y="2067006"/>
                  <a:pt x="7024945" y="2067007"/>
                </a:cubicBezTo>
                <a:close/>
                <a:moveTo>
                  <a:pt x="7724756" y="2067006"/>
                </a:moveTo>
                <a:cubicBezTo>
                  <a:pt x="7729823" y="2067005"/>
                  <a:pt x="7739963" y="2064624"/>
                  <a:pt x="7739962" y="2076531"/>
                </a:cubicBezTo>
                <a:cubicBezTo>
                  <a:pt x="7734895" y="2076531"/>
                  <a:pt x="7724757" y="2078515"/>
                  <a:pt x="7724756" y="2067006"/>
                </a:cubicBezTo>
                <a:close/>
                <a:moveTo>
                  <a:pt x="8138240" y="2066411"/>
                </a:moveTo>
                <a:cubicBezTo>
                  <a:pt x="8146170" y="2082863"/>
                  <a:pt x="8151457" y="2102120"/>
                  <a:pt x="8154097" y="2121381"/>
                </a:cubicBezTo>
                <a:cubicBezTo>
                  <a:pt x="8143525" y="2121381"/>
                  <a:pt x="8120180" y="2111752"/>
                  <a:pt x="8114891" y="2094900"/>
                </a:cubicBezTo>
                <a:cubicBezTo>
                  <a:pt x="8109606" y="2070825"/>
                  <a:pt x="8128107" y="2068819"/>
                  <a:pt x="8138240" y="2066411"/>
                </a:cubicBezTo>
                <a:close/>
                <a:moveTo>
                  <a:pt x="6395930" y="2066411"/>
                </a:moveTo>
                <a:cubicBezTo>
                  <a:pt x="6395930" y="2073700"/>
                  <a:pt x="6393463" y="2076698"/>
                  <a:pt x="6388527" y="2076699"/>
                </a:cubicBezTo>
                <a:cubicBezTo>
                  <a:pt x="6388527" y="2068984"/>
                  <a:pt x="6390993" y="2066410"/>
                  <a:pt x="6395930" y="2066411"/>
                </a:cubicBezTo>
                <a:close/>
                <a:moveTo>
                  <a:pt x="7353580" y="2066410"/>
                </a:moveTo>
                <a:cubicBezTo>
                  <a:pt x="7358792" y="2066410"/>
                  <a:pt x="7364001" y="2068910"/>
                  <a:pt x="7368775" y="2070994"/>
                </a:cubicBezTo>
                <a:cubicBezTo>
                  <a:pt x="7364000" y="2078495"/>
                  <a:pt x="7353580" y="2078496"/>
                  <a:pt x="7353580" y="2066410"/>
                </a:cubicBezTo>
                <a:close/>
                <a:moveTo>
                  <a:pt x="7618071" y="2064787"/>
                </a:moveTo>
                <a:cubicBezTo>
                  <a:pt x="7622846" y="2064787"/>
                  <a:pt x="7628597" y="2067223"/>
                  <a:pt x="7632505" y="2067222"/>
                </a:cubicBezTo>
                <a:cubicBezTo>
                  <a:pt x="7632506" y="2083866"/>
                  <a:pt x="7617311" y="2076966"/>
                  <a:pt x="7609497" y="2076966"/>
                </a:cubicBezTo>
                <a:cubicBezTo>
                  <a:pt x="7609495" y="2067223"/>
                  <a:pt x="7613295" y="2064788"/>
                  <a:pt x="7618071" y="2064787"/>
                </a:cubicBezTo>
                <a:close/>
                <a:moveTo>
                  <a:pt x="5587079" y="2055505"/>
                </a:moveTo>
                <a:cubicBezTo>
                  <a:pt x="5596906" y="2055733"/>
                  <a:pt x="5602638" y="2056962"/>
                  <a:pt x="5594496" y="2060695"/>
                </a:cubicBezTo>
                <a:cubicBezTo>
                  <a:pt x="5586935" y="2062784"/>
                  <a:pt x="5574435" y="2063264"/>
                  <a:pt x="5563116" y="2063368"/>
                </a:cubicBezTo>
                <a:lnTo>
                  <a:pt x="5558560" y="2063376"/>
                </a:lnTo>
                <a:lnTo>
                  <a:pt x="5570069" y="2059082"/>
                </a:lnTo>
                <a:lnTo>
                  <a:pt x="5578649" y="2055717"/>
                </a:lnTo>
                <a:close/>
                <a:moveTo>
                  <a:pt x="5829359" y="2054962"/>
                </a:moveTo>
                <a:lnTo>
                  <a:pt x="5823950" y="2057078"/>
                </a:lnTo>
                <a:cubicBezTo>
                  <a:pt x="5825282" y="2055871"/>
                  <a:pt x="5827280" y="2055267"/>
                  <a:pt x="5829279" y="2054966"/>
                </a:cubicBezTo>
                <a:close/>
                <a:moveTo>
                  <a:pt x="8837859" y="2054438"/>
                </a:moveTo>
                <a:cubicBezTo>
                  <a:pt x="8837860" y="2066023"/>
                  <a:pt x="8827723" y="2066023"/>
                  <a:pt x="8822654" y="2066023"/>
                </a:cubicBezTo>
                <a:cubicBezTo>
                  <a:pt x="8822654" y="2052120"/>
                  <a:pt x="8830255" y="2054437"/>
                  <a:pt x="8837859" y="2054438"/>
                </a:cubicBezTo>
                <a:close/>
                <a:moveTo>
                  <a:pt x="7601260" y="2054438"/>
                </a:moveTo>
                <a:cubicBezTo>
                  <a:pt x="7601259" y="2066023"/>
                  <a:pt x="7593655" y="2066023"/>
                  <a:pt x="7586054" y="2066022"/>
                </a:cubicBezTo>
                <a:cubicBezTo>
                  <a:pt x="7586053" y="2052121"/>
                  <a:pt x="7593656" y="2054438"/>
                  <a:pt x="7601260" y="2054438"/>
                </a:cubicBezTo>
                <a:close/>
                <a:moveTo>
                  <a:pt x="6337814" y="2053908"/>
                </a:moveTo>
                <a:cubicBezTo>
                  <a:pt x="6343077" y="2059011"/>
                  <a:pt x="6345269" y="2064115"/>
                  <a:pt x="6350971" y="2071344"/>
                </a:cubicBezTo>
                <a:cubicBezTo>
                  <a:pt x="6343076" y="2069218"/>
                  <a:pt x="6329920" y="2066667"/>
                  <a:pt x="6337814" y="2053908"/>
                </a:cubicBezTo>
                <a:close/>
                <a:moveTo>
                  <a:pt x="7230038" y="2053907"/>
                </a:moveTo>
                <a:cubicBezTo>
                  <a:pt x="7230039" y="2060921"/>
                  <a:pt x="7230038" y="2074952"/>
                  <a:pt x="7221598" y="2074952"/>
                </a:cubicBezTo>
                <a:cubicBezTo>
                  <a:pt x="7221599" y="2065598"/>
                  <a:pt x="7218785" y="2053907"/>
                  <a:pt x="7230038" y="2053907"/>
                </a:cubicBezTo>
                <a:close/>
                <a:moveTo>
                  <a:pt x="6941382" y="2053906"/>
                </a:moveTo>
                <a:cubicBezTo>
                  <a:pt x="6946157" y="2053907"/>
                  <a:pt x="6951366" y="2056244"/>
                  <a:pt x="6956575" y="2058584"/>
                </a:cubicBezTo>
                <a:cubicBezTo>
                  <a:pt x="6951366" y="2063259"/>
                  <a:pt x="6946157" y="2067936"/>
                  <a:pt x="6941381" y="2074952"/>
                </a:cubicBezTo>
                <a:cubicBezTo>
                  <a:pt x="6941381" y="2067936"/>
                  <a:pt x="6941382" y="2060922"/>
                  <a:pt x="6941382" y="2053906"/>
                </a:cubicBezTo>
                <a:close/>
                <a:moveTo>
                  <a:pt x="6535860" y="2053015"/>
                </a:moveTo>
                <a:cubicBezTo>
                  <a:pt x="6540655" y="2052388"/>
                  <a:pt x="6546408" y="2054264"/>
                  <a:pt x="6550244" y="2054264"/>
                </a:cubicBezTo>
                <a:cubicBezTo>
                  <a:pt x="6550245" y="2071352"/>
                  <a:pt x="6534901" y="2066768"/>
                  <a:pt x="6527228" y="2066768"/>
                </a:cubicBezTo>
                <a:cubicBezTo>
                  <a:pt x="6527226" y="2056766"/>
                  <a:pt x="6531064" y="2053640"/>
                  <a:pt x="6535860" y="2053015"/>
                </a:cubicBezTo>
                <a:close/>
                <a:moveTo>
                  <a:pt x="5835637" y="2053008"/>
                </a:moveTo>
                <a:lnTo>
                  <a:pt x="5834609" y="2054664"/>
                </a:lnTo>
                <a:lnTo>
                  <a:pt x="5829359" y="2054962"/>
                </a:lnTo>
                <a:lnTo>
                  <a:pt x="5833686" y="2053270"/>
                </a:lnTo>
                <a:close/>
                <a:moveTo>
                  <a:pt x="6644033" y="2046762"/>
                </a:moveTo>
                <a:cubicBezTo>
                  <a:pt x="6649486" y="2046762"/>
                  <a:pt x="6654937" y="2051575"/>
                  <a:pt x="6657664" y="2053980"/>
                </a:cubicBezTo>
                <a:cubicBezTo>
                  <a:pt x="6652212" y="2058792"/>
                  <a:pt x="6644033" y="2061196"/>
                  <a:pt x="6638582" y="2066010"/>
                </a:cubicBezTo>
                <a:cubicBezTo>
                  <a:pt x="6638582" y="2058792"/>
                  <a:pt x="6641309" y="2051576"/>
                  <a:pt x="6644033" y="2046762"/>
                </a:cubicBezTo>
                <a:close/>
                <a:moveTo>
                  <a:pt x="6330597" y="2046583"/>
                </a:moveTo>
                <a:cubicBezTo>
                  <a:pt x="6331272" y="2045619"/>
                  <a:pt x="6332625" y="2046261"/>
                  <a:pt x="6335330" y="2047549"/>
                </a:cubicBezTo>
                <a:cubicBezTo>
                  <a:pt x="6332624" y="2050120"/>
                  <a:pt x="6329920" y="2052693"/>
                  <a:pt x="6329920" y="2055263"/>
                </a:cubicBezTo>
                <a:cubicBezTo>
                  <a:pt x="6329920" y="2050118"/>
                  <a:pt x="6329920" y="2047548"/>
                  <a:pt x="6330597" y="2046583"/>
                </a:cubicBezTo>
                <a:close/>
                <a:moveTo>
                  <a:pt x="6502437" y="2043190"/>
                </a:moveTo>
                <a:cubicBezTo>
                  <a:pt x="6505105" y="2047981"/>
                  <a:pt x="6510441" y="2052772"/>
                  <a:pt x="6513111" y="2059959"/>
                </a:cubicBezTo>
                <a:cubicBezTo>
                  <a:pt x="6502437" y="2076729"/>
                  <a:pt x="6483759" y="2073934"/>
                  <a:pt x="6470419" y="2073934"/>
                </a:cubicBezTo>
                <a:cubicBezTo>
                  <a:pt x="6446402" y="2073933"/>
                  <a:pt x="6425501" y="2073934"/>
                  <a:pt x="6404155" y="2076728"/>
                </a:cubicBezTo>
                <a:cubicBezTo>
                  <a:pt x="6404156" y="2069542"/>
                  <a:pt x="6404155" y="2062354"/>
                  <a:pt x="6404156" y="2055167"/>
                </a:cubicBezTo>
                <a:cubicBezTo>
                  <a:pt x="6409492" y="2052772"/>
                  <a:pt x="6412160" y="2052772"/>
                  <a:pt x="6417496" y="2052773"/>
                </a:cubicBezTo>
                <a:cubicBezTo>
                  <a:pt x="6425501" y="2052772"/>
                  <a:pt x="6433506" y="2052771"/>
                  <a:pt x="6441067" y="2052772"/>
                </a:cubicBezTo>
                <a:cubicBezTo>
                  <a:pt x="6459743" y="2050377"/>
                  <a:pt x="6478421" y="2050378"/>
                  <a:pt x="6499769" y="2047981"/>
                </a:cubicBezTo>
                <a:cubicBezTo>
                  <a:pt x="6499767" y="2045586"/>
                  <a:pt x="6499767" y="2043190"/>
                  <a:pt x="6502437" y="2043190"/>
                </a:cubicBezTo>
                <a:close/>
                <a:moveTo>
                  <a:pt x="7951369" y="2043189"/>
                </a:moveTo>
                <a:cubicBezTo>
                  <a:pt x="7956437" y="2043189"/>
                  <a:pt x="7961084" y="2043188"/>
                  <a:pt x="7966576" y="2043189"/>
                </a:cubicBezTo>
                <a:cubicBezTo>
                  <a:pt x="7966575" y="2045609"/>
                  <a:pt x="7966573" y="2050447"/>
                  <a:pt x="7966574" y="2055288"/>
                </a:cubicBezTo>
                <a:cubicBezTo>
                  <a:pt x="7961083" y="2055288"/>
                  <a:pt x="7956437" y="2055288"/>
                  <a:pt x="7951369" y="2055289"/>
                </a:cubicBezTo>
                <a:cubicBezTo>
                  <a:pt x="7951370" y="2050446"/>
                  <a:pt x="7951370" y="2045608"/>
                  <a:pt x="7951369" y="2043189"/>
                </a:cubicBezTo>
                <a:close/>
                <a:moveTo>
                  <a:pt x="8859770" y="2043189"/>
                </a:moveTo>
                <a:cubicBezTo>
                  <a:pt x="8864704" y="2043188"/>
                  <a:pt x="8867174" y="2045607"/>
                  <a:pt x="8867174" y="2055288"/>
                </a:cubicBezTo>
                <a:cubicBezTo>
                  <a:pt x="8862238" y="2055288"/>
                  <a:pt x="8859771" y="2050447"/>
                  <a:pt x="8859770" y="2043189"/>
                </a:cubicBezTo>
                <a:close/>
                <a:moveTo>
                  <a:pt x="7677462" y="2043189"/>
                </a:moveTo>
                <a:cubicBezTo>
                  <a:pt x="7677461" y="2050447"/>
                  <a:pt x="7674991" y="2055288"/>
                  <a:pt x="7670057" y="2055288"/>
                </a:cubicBezTo>
                <a:cubicBezTo>
                  <a:pt x="7670058" y="2045609"/>
                  <a:pt x="7672525" y="2043189"/>
                  <a:pt x="7677462" y="2043189"/>
                </a:cubicBezTo>
                <a:close/>
                <a:moveTo>
                  <a:pt x="5626231" y="2043189"/>
                </a:moveTo>
                <a:cubicBezTo>
                  <a:pt x="5626229" y="2050447"/>
                  <a:pt x="5623764" y="2055288"/>
                  <a:pt x="5618825" y="2055289"/>
                </a:cubicBezTo>
                <a:cubicBezTo>
                  <a:pt x="5618827" y="2045609"/>
                  <a:pt x="5621296" y="2043189"/>
                  <a:pt x="5626231" y="2043189"/>
                </a:cubicBezTo>
                <a:close/>
                <a:moveTo>
                  <a:pt x="7656379" y="2043189"/>
                </a:moveTo>
                <a:cubicBezTo>
                  <a:pt x="7661316" y="2043190"/>
                  <a:pt x="7663785" y="2045609"/>
                  <a:pt x="7663785" y="2055288"/>
                </a:cubicBezTo>
                <a:cubicBezTo>
                  <a:pt x="7658847" y="2055288"/>
                  <a:pt x="7656380" y="2050447"/>
                  <a:pt x="7656379" y="2043189"/>
                </a:cubicBezTo>
                <a:close/>
                <a:moveTo>
                  <a:pt x="6847188" y="2042109"/>
                </a:moveTo>
                <a:cubicBezTo>
                  <a:pt x="6847188" y="2057063"/>
                  <a:pt x="6837051" y="2054570"/>
                  <a:pt x="6831982" y="2054570"/>
                </a:cubicBezTo>
                <a:cubicBezTo>
                  <a:pt x="6831982" y="2039616"/>
                  <a:pt x="6839584" y="2042108"/>
                  <a:pt x="6847188" y="2042109"/>
                </a:cubicBezTo>
                <a:close/>
                <a:moveTo>
                  <a:pt x="8635112" y="2041934"/>
                </a:moveTo>
                <a:cubicBezTo>
                  <a:pt x="8642926" y="2041934"/>
                  <a:pt x="8650308" y="2039616"/>
                  <a:pt x="8650307" y="2053518"/>
                </a:cubicBezTo>
                <a:cubicBezTo>
                  <a:pt x="8645097" y="2053519"/>
                  <a:pt x="8635114" y="2053520"/>
                  <a:pt x="8635112" y="2041934"/>
                </a:cubicBezTo>
                <a:close/>
                <a:moveTo>
                  <a:pt x="8740547" y="2039250"/>
                </a:moveTo>
                <a:cubicBezTo>
                  <a:pt x="8749244" y="2037825"/>
                  <a:pt x="8758521" y="2048099"/>
                  <a:pt x="8764706" y="2057232"/>
                </a:cubicBezTo>
                <a:cubicBezTo>
                  <a:pt x="8753709" y="2052360"/>
                  <a:pt x="8742716" y="2047490"/>
                  <a:pt x="8732180" y="2045055"/>
                </a:cubicBezTo>
                <a:cubicBezTo>
                  <a:pt x="8734814" y="2041502"/>
                  <a:pt x="8737648" y="2039726"/>
                  <a:pt x="8740547" y="2039250"/>
                </a:cubicBezTo>
                <a:close/>
                <a:moveTo>
                  <a:pt x="7122352" y="2035787"/>
                </a:moveTo>
                <a:cubicBezTo>
                  <a:pt x="7131639" y="2035489"/>
                  <a:pt x="7140928" y="2036686"/>
                  <a:pt x="7148988" y="2042683"/>
                </a:cubicBezTo>
                <a:cubicBezTo>
                  <a:pt x="7159732" y="2047482"/>
                  <a:pt x="7138241" y="2057079"/>
                  <a:pt x="7135556" y="2057079"/>
                </a:cubicBezTo>
                <a:cubicBezTo>
                  <a:pt x="7124812" y="2057079"/>
                  <a:pt x="7114067" y="2054680"/>
                  <a:pt x="7103770" y="2054679"/>
                </a:cubicBezTo>
                <a:cubicBezTo>
                  <a:pt x="7101085" y="2047480"/>
                  <a:pt x="7098399" y="2042683"/>
                  <a:pt x="7095712" y="2037885"/>
                </a:cubicBezTo>
                <a:cubicBezTo>
                  <a:pt x="7103770" y="2037885"/>
                  <a:pt x="7113058" y="2036086"/>
                  <a:pt x="7122352" y="2035787"/>
                </a:cubicBezTo>
                <a:close/>
                <a:moveTo>
                  <a:pt x="8727063" y="2032453"/>
                </a:moveTo>
                <a:cubicBezTo>
                  <a:pt x="8727421" y="2031489"/>
                  <a:pt x="8728848" y="2032132"/>
                  <a:pt x="8731703" y="2033418"/>
                </a:cubicBezTo>
                <a:cubicBezTo>
                  <a:pt x="8731702" y="2035561"/>
                  <a:pt x="8728846" y="2038561"/>
                  <a:pt x="8728848" y="2041135"/>
                </a:cubicBezTo>
                <a:cubicBezTo>
                  <a:pt x="8727420" y="2035989"/>
                  <a:pt x="8726708" y="2033418"/>
                  <a:pt x="8727063" y="2032453"/>
                </a:cubicBezTo>
                <a:close/>
                <a:moveTo>
                  <a:pt x="6309973" y="2030687"/>
                </a:moveTo>
                <a:cubicBezTo>
                  <a:pt x="6309974" y="2040526"/>
                  <a:pt x="6309973" y="2055283"/>
                  <a:pt x="6302571" y="2055284"/>
                </a:cubicBezTo>
                <a:cubicBezTo>
                  <a:pt x="6302571" y="2045445"/>
                  <a:pt x="6302571" y="2030687"/>
                  <a:pt x="6309973" y="2030687"/>
                </a:cubicBezTo>
                <a:close/>
                <a:moveTo>
                  <a:pt x="6419784" y="2030686"/>
                </a:moveTo>
                <a:cubicBezTo>
                  <a:pt x="6424720" y="2030686"/>
                  <a:pt x="6427187" y="2033107"/>
                  <a:pt x="6427188" y="2042785"/>
                </a:cubicBezTo>
                <a:cubicBezTo>
                  <a:pt x="6422252" y="2042785"/>
                  <a:pt x="6419785" y="2040365"/>
                  <a:pt x="6419784" y="2030686"/>
                </a:cubicBezTo>
                <a:close/>
                <a:moveTo>
                  <a:pt x="6480343" y="2030686"/>
                </a:moveTo>
                <a:cubicBezTo>
                  <a:pt x="6485795" y="2033003"/>
                  <a:pt x="6491247" y="2035322"/>
                  <a:pt x="6499425" y="2035323"/>
                </a:cubicBezTo>
                <a:cubicBezTo>
                  <a:pt x="6493974" y="2039955"/>
                  <a:pt x="6480344" y="2044590"/>
                  <a:pt x="6480343" y="2030686"/>
                </a:cubicBezTo>
                <a:close/>
                <a:moveTo>
                  <a:pt x="9039087" y="2030685"/>
                </a:moveTo>
                <a:cubicBezTo>
                  <a:pt x="9039088" y="2040365"/>
                  <a:pt x="9036619" y="2042785"/>
                  <a:pt x="9031682" y="2042784"/>
                </a:cubicBezTo>
                <a:cubicBezTo>
                  <a:pt x="9031682" y="2033105"/>
                  <a:pt x="9034152" y="2030685"/>
                  <a:pt x="9039087" y="2030685"/>
                </a:cubicBezTo>
                <a:close/>
                <a:moveTo>
                  <a:pt x="8853500" y="2030685"/>
                </a:moveTo>
                <a:cubicBezTo>
                  <a:pt x="8853500" y="2040365"/>
                  <a:pt x="8851032" y="2042785"/>
                  <a:pt x="8846096" y="2042785"/>
                </a:cubicBezTo>
                <a:cubicBezTo>
                  <a:pt x="8846095" y="2033105"/>
                  <a:pt x="8848564" y="2030685"/>
                  <a:pt x="8853500" y="2030685"/>
                </a:cubicBezTo>
                <a:close/>
                <a:moveTo>
                  <a:pt x="5650084" y="2030685"/>
                </a:moveTo>
                <a:cubicBezTo>
                  <a:pt x="5655020" y="2030688"/>
                  <a:pt x="5657487" y="2033106"/>
                  <a:pt x="5657486" y="2042785"/>
                </a:cubicBezTo>
                <a:cubicBezTo>
                  <a:pt x="5652551" y="2042785"/>
                  <a:pt x="5650083" y="2040366"/>
                  <a:pt x="5650084" y="2030685"/>
                </a:cubicBezTo>
                <a:close/>
                <a:moveTo>
                  <a:pt x="8462363" y="2029261"/>
                </a:moveTo>
                <a:lnTo>
                  <a:pt x="8463243" y="2030900"/>
                </a:lnTo>
                <a:cubicBezTo>
                  <a:pt x="8463681" y="2031718"/>
                  <a:pt x="8463389" y="2031174"/>
                  <a:pt x="8462803" y="2030083"/>
                </a:cubicBezTo>
                <a:close/>
                <a:moveTo>
                  <a:pt x="5614624" y="2028796"/>
                </a:moveTo>
                <a:cubicBezTo>
                  <a:pt x="5616137" y="2028819"/>
                  <a:pt x="5617155" y="2029060"/>
                  <a:pt x="5617528" y="2029573"/>
                </a:cubicBezTo>
                <a:cubicBezTo>
                  <a:pt x="5618169" y="2030453"/>
                  <a:pt x="5616629" y="2031963"/>
                  <a:pt x="5613805" y="2033784"/>
                </a:cubicBezTo>
                <a:lnTo>
                  <a:pt x="5604346" y="2038812"/>
                </a:lnTo>
                <a:lnTo>
                  <a:pt x="5559612" y="2042854"/>
                </a:lnTo>
                <a:lnTo>
                  <a:pt x="5560479" y="2042571"/>
                </a:lnTo>
                <a:cubicBezTo>
                  <a:pt x="5567877" y="2039728"/>
                  <a:pt x="5594587" y="2031528"/>
                  <a:pt x="5608741" y="2029338"/>
                </a:cubicBezTo>
                <a:cubicBezTo>
                  <a:pt x="5611099" y="2028972"/>
                  <a:pt x="5613110" y="2028774"/>
                  <a:pt x="5614624" y="2028796"/>
                </a:cubicBezTo>
                <a:close/>
                <a:moveTo>
                  <a:pt x="9196364" y="2025971"/>
                </a:moveTo>
                <a:cubicBezTo>
                  <a:pt x="9209714" y="2023547"/>
                  <a:pt x="9220394" y="2033238"/>
                  <a:pt x="9231073" y="2045353"/>
                </a:cubicBezTo>
                <a:cubicBezTo>
                  <a:pt x="9234855" y="2051411"/>
                  <a:pt x="9240083" y="2056863"/>
                  <a:pt x="9245034" y="2062868"/>
                </a:cubicBezTo>
                <a:lnTo>
                  <a:pt x="9256478" y="2082280"/>
                </a:lnTo>
                <a:lnTo>
                  <a:pt x="9257017" y="2075904"/>
                </a:lnTo>
                <a:cubicBezTo>
                  <a:pt x="9257693" y="2074391"/>
                  <a:pt x="9259046" y="2074390"/>
                  <a:pt x="9261752" y="2077013"/>
                </a:cubicBezTo>
                <a:cubicBezTo>
                  <a:pt x="9260401" y="2078021"/>
                  <a:pt x="9259722" y="2078525"/>
                  <a:pt x="9259047" y="2079383"/>
                </a:cubicBezTo>
                <a:lnTo>
                  <a:pt x="9256883" y="2082969"/>
                </a:lnTo>
                <a:lnTo>
                  <a:pt x="9257322" y="2083716"/>
                </a:lnTo>
                <a:cubicBezTo>
                  <a:pt x="9297370" y="2122484"/>
                  <a:pt x="9336969" y="2160407"/>
                  <a:pt x="9377016" y="2196751"/>
                </a:cubicBezTo>
                <a:cubicBezTo>
                  <a:pt x="9366336" y="2208867"/>
                  <a:pt x="9355658" y="2189483"/>
                  <a:pt x="9347649" y="2184637"/>
                </a:cubicBezTo>
                <a:cubicBezTo>
                  <a:pt x="9334302" y="2170100"/>
                  <a:pt x="9321397" y="2160408"/>
                  <a:pt x="9308049" y="2148698"/>
                </a:cubicBezTo>
                <a:cubicBezTo>
                  <a:pt x="9278682" y="2122485"/>
                  <a:pt x="9246646" y="2095831"/>
                  <a:pt x="9217721" y="2069583"/>
                </a:cubicBezTo>
                <a:cubicBezTo>
                  <a:pt x="9212384" y="2064737"/>
                  <a:pt x="9172339" y="2030816"/>
                  <a:pt x="9196364" y="2025971"/>
                </a:cubicBezTo>
                <a:close/>
                <a:moveTo>
                  <a:pt x="7993892" y="2019968"/>
                </a:moveTo>
                <a:cubicBezTo>
                  <a:pt x="7991168" y="2029552"/>
                  <a:pt x="7991168" y="2041529"/>
                  <a:pt x="7991168" y="2053504"/>
                </a:cubicBezTo>
                <a:cubicBezTo>
                  <a:pt x="7985717" y="2046318"/>
                  <a:pt x="7980265" y="2041528"/>
                  <a:pt x="7974811" y="2034342"/>
                </a:cubicBezTo>
                <a:cubicBezTo>
                  <a:pt x="7980265" y="2029551"/>
                  <a:pt x="7988442" y="2024760"/>
                  <a:pt x="7993892" y="2019968"/>
                </a:cubicBezTo>
                <a:close/>
                <a:moveTo>
                  <a:pt x="564782" y="2018524"/>
                </a:moveTo>
                <a:cubicBezTo>
                  <a:pt x="560978" y="2018701"/>
                  <a:pt x="558925" y="2020685"/>
                  <a:pt x="561315" y="2023162"/>
                </a:cubicBezTo>
                <a:cubicBezTo>
                  <a:pt x="561315" y="2023162"/>
                  <a:pt x="574836" y="2027900"/>
                  <a:pt x="578804" y="2027378"/>
                </a:cubicBezTo>
                <a:cubicBezTo>
                  <a:pt x="580126" y="2027205"/>
                  <a:pt x="580388" y="2026447"/>
                  <a:pt x="578732" y="2024735"/>
                </a:cubicBezTo>
                <a:lnTo>
                  <a:pt x="572276" y="2020335"/>
                </a:lnTo>
                <a:lnTo>
                  <a:pt x="570313" y="2019564"/>
                </a:lnTo>
                <a:close/>
                <a:moveTo>
                  <a:pt x="7677462" y="2018182"/>
                </a:moveTo>
                <a:cubicBezTo>
                  <a:pt x="7677462" y="2027864"/>
                  <a:pt x="7674992" y="2030283"/>
                  <a:pt x="7670057" y="2030282"/>
                </a:cubicBezTo>
                <a:cubicBezTo>
                  <a:pt x="7670057" y="2023024"/>
                  <a:pt x="7672523" y="2018182"/>
                  <a:pt x="7677462" y="2018182"/>
                </a:cubicBezTo>
                <a:close/>
                <a:moveTo>
                  <a:pt x="8666369" y="2018182"/>
                </a:moveTo>
                <a:cubicBezTo>
                  <a:pt x="8674040" y="2020601"/>
                  <a:pt x="8681715" y="2023022"/>
                  <a:pt x="8689386" y="2023022"/>
                </a:cubicBezTo>
                <a:cubicBezTo>
                  <a:pt x="8681715" y="2030282"/>
                  <a:pt x="8674039" y="2030282"/>
                  <a:pt x="8666369" y="2030282"/>
                </a:cubicBezTo>
                <a:cubicBezTo>
                  <a:pt x="8666369" y="2027862"/>
                  <a:pt x="8666369" y="2023022"/>
                  <a:pt x="8666369" y="2018182"/>
                </a:cubicBezTo>
                <a:close/>
                <a:moveTo>
                  <a:pt x="8589769" y="2018182"/>
                </a:moveTo>
                <a:cubicBezTo>
                  <a:pt x="8589769" y="2027864"/>
                  <a:pt x="8587301" y="2030282"/>
                  <a:pt x="8582367" y="2030282"/>
                </a:cubicBezTo>
                <a:cubicBezTo>
                  <a:pt x="8582366" y="2023023"/>
                  <a:pt x="8584833" y="2018182"/>
                  <a:pt x="8589769" y="2018182"/>
                </a:cubicBezTo>
                <a:close/>
                <a:moveTo>
                  <a:pt x="8715253" y="2016557"/>
                </a:moveTo>
                <a:cubicBezTo>
                  <a:pt x="8715252" y="2026237"/>
                  <a:pt x="8712648" y="2028657"/>
                  <a:pt x="8707438" y="2028657"/>
                </a:cubicBezTo>
                <a:cubicBezTo>
                  <a:pt x="8707439" y="2018977"/>
                  <a:pt x="8710044" y="2016557"/>
                  <a:pt x="8715253" y="2016557"/>
                </a:cubicBezTo>
                <a:close/>
                <a:moveTo>
                  <a:pt x="9299732" y="2016556"/>
                </a:moveTo>
                <a:cubicBezTo>
                  <a:pt x="9305082" y="2018977"/>
                  <a:pt x="9307756" y="2021397"/>
                  <a:pt x="9313104" y="2021398"/>
                </a:cubicBezTo>
                <a:cubicBezTo>
                  <a:pt x="9307754" y="2028657"/>
                  <a:pt x="9302406" y="2023816"/>
                  <a:pt x="9297058" y="2021398"/>
                </a:cubicBezTo>
                <a:cubicBezTo>
                  <a:pt x="9297058" y="2021398"/>
                  <a:pt x="9299731" y="2018977"/>
                  <a:pt x="9299732" y="2016556"/>
                </a:cubicBezTo>
                <a:close/>
                <a:moveTo>
                  <a:pt x="8817806" y="2012161"/>
                </a:moveTo>
                <a:cubicBezTo>
                  <a:pt x="8818143" y="2011599"/>
                  <a:pt x="8819497" y="2012161"/>
                  <a:pt x="8822204" y="2013293"/>
                </a:cubicBezTo>
                <a:cubicBezTo>
                  <a:pt x="8819497" y="2015549"/>
                  <a:pt x="8819497" y="2015549"/>
                  <a:pt x="8819498" y="2017806"/>
                </a:cubicBezTo>
                <a:cubicBezTo>
                  <a:pt x="8818142" y="2014421"/>
                  <a:pt x="8817469" y="2012727"/>
                  <a:pt x="8817806" y="2012161"/>
                </a:cubicBezTo>
                <a:close/>
                <a:moveTo>
                  <a:pt x="8742443" y="2009500"/>
                </a:moveTo>
                <a:cubicBezTo>
                  <a:pt x="8753188" y="2008869"/>
                  <a:pt x="8767517" y="2023068"/>
                  <a:pt x="8767518" y="2041004"/>
                </a:cubicBezTo>
                <a:cubicBezTo>
                  <a:pt x="8754415" y="2036222"/>
                  <a:pt x="8741316" y="2033829"/>
                  <a:pt x="8730835" y="2029047"/>
                </a:cubicBezTo>
                <a:cubicBezTo>
                  <a:pt x="8730836" y="2015595"/>
                  <a:pt x="8735994" y="2009877"/>
                  <a:pt x="8742443" y="2009500"/>
                </a:cubicBezTo>
                <a:close/>
                <a:moveTo>
                  <a:pt x="9156276" y="2006385"/>
                </a:moveTo>
                <a:cubicBezTo>
                  <a:pt x="9156276" y="2021338"/>
                  <a:pt x="9148463" y="2018845"/>
                  <a:pt x="9141082" y="2018845"/>
                </a:cubicBezTo>
                <a:cubicBezTo>
                  <a:pt x="9141081" y="2003892"/>
                  <a:pt x="9151066" y="2006384"/>
                  <a:pt x="9156276" y="2006385"/>
                </a:cubicBezTo>
                <a:close/>
                <a:moveTo>
                  <a:pt x="8994361" y="2005927"/>
                </a:moveTo>
                <a:cubicBezTo>
                  <a:pt x="8997338" y="2007173"/>
                  <a:pt x="8999985" y="2011534"/>
                  <a:pt x="8999985" y="2017766"/>
                </a:cubicBezTo>
                <a:cubicBezTo>
                  <a:pt x="8994691" y="2017767"/>
                  <a:pt x="8992043" y="2015275"/>
                  <a:pt x="8986752" y="2012781"/>
                </a:cubicBezTo>
                <a:cubicBezTo>
                  <a:pt x="8988075" y="2006551"/>
                  <a:pt x="8991383" y="2004681"/>
                  <a:pt x="8994361" y="2005927"/>
                </a:cubicBezTo>
                <a:close/>
                <a:moveTo>
                  <a:pt x="8658112" y="2005679"/>
                </a:moveTo>
                <a:cubicBezTo>
                  <a:pt x="8655446" y="2013059"/>
                  <a:pt x="8652783" y="2022896"/>
                  <a:pt x="8650120" y="2030275"/>
                </a:cubicBezTo>
                <a:cubicBezTo>
                  <a:pt x="8642570" y="2022896"/>
                  <a:pt x="8636800" y="2013060"/>
                  <a:pt x="8629253" y="2005679"/>
                </a:cubicBezTo>
                <a:cubicBezTo>
                  <a:pt x="8639465" y="2005678"/>
                  <a:pt x="8650119" y="2005678"/>
                  <a:pt x="8658112" y="2005679"/>
                </a:cubicBezTo>
                <a:close/>
                <a:moveTo>
                  <a:pt x="7937694" y="2005679"/>
                </a:moveTo>
                <a:cubicBezTo>
                  <a:pt x="7942958" y="2013060"/>
                  <a:pt x="7953482" y="2017979"/>
                  <a:pt x="7958743" y="2022897"/>
                </a:cubicBezTo>
                <a:cubicBezTo>
                  <a:pt x="7948219" y="2027815"/>
                  <a:pt x="7937694" y="2030276"/>
                  <a:pt x="7937694" y="2005679"/>
                </a:cubicBezTo>
                <a:close/>
                <a:moveTo>
                  <a:pt x="6644443" y="2005678"/>
                </a:moveTo>
                <a:cubicBezTo>
                  <a:pt x="6649377" y="2005680"/>
                  <a:pt x="6651845" y="2010518"/>
                  <a:pt x="6651845" y="2017778"/>
                </a:cubicBezTo>
                <a:cubicBezTo>
                  <a:pt x="6646910" y="2017777"/>
                  <a:pt x="6644443" y="2015358"/>
                  <a:pt x="6644443" y="2005678"/>
                </a:cubicBezTo>
                <a:close/>
                <a:moveTo>
                  <a:pt x="5525521" y="2005128"/>
                </a:moveTo>
                <a:cubicBezTo>
                  <a:pt x="5526374" y="2004717"/>
                  <a:pt x="5527863" y="2005761"/>
                  <a:pt x="5530638" y="2009574"/>
                </a:cubicBezTo>
                <a:cubicBezTo>
                  <a:pt x="5530638" y="2009574"/>
                  <a:pt x="5527672" y="2009501"/>
                  <a:pt x="5524212" y="2009416"/>
                </a:cubicBezTo>
                <a:cubicBezTo>
                  <a:pt x="5524448" y="2007405"/>
                  <a:pt x="5524667" y="2005539"/>
                  <a:pt x="5525521" y="2005128"/>
                </a:cubicBezTo>
                <a:close/>
                <a:moveTo>
                  <a:pt x="8680205" y="2004054"/>
                </a:moveTo>
                <a:cubicBezTo>
                  <a:pt x="8680205" y="2013733"/>
                  <a:pt x="8677601" y="2016154"/>
                  <a:pt x="8672392" y="2016152"/>
                </a:cubicBezTo>
                <a:cubicBezTo>
                  <a:pt x="8672391" y="2008894"/>
                  <a:pt x="8674995" y="2004053"/>
                  <a:pt x="8680205" y="2004054"/>
                </a:cubicBezTo>
                <a:close/>
                <a:moveTo>
                  <a:pt x="9283685" y="2004054"/>
                </a:moveTo>
                <a:cubicBezTo>
                  <a:pt x="9288588" y="2006474"/>
                  <a:pt x="9291262" y="2008894"/>
                  <a:pt x="9296610" y="2008893"/>
                </a:cubicBezTo>
                <a:cubicBezTo>
                  <a:pt x="9291261" y="2016153"/>
                  <a:pt x="9285913" y="2011313"/>
                  <a:pt x="9280565" y="2008893"/>
                </a:cubicBezTo>
                <a:cubicBezTo>
                  <a:pt x="9283683" y="2008895"/>
                  <a:pt x="9283685" y="2006474"/>
                  <a:pt x="9283685" y="2004054"/>
                </a:cubicBezTo>
                <a:close/>
                <a:moveTo>
                  <a:pt x="9618234" y="2004052"/>
                </a:moveTo>
                <a:cubicBezTo>
                  <a:pt x="9618235" y="2013733"/>
                  <a:pt x="9615630" y="2016154"/>
                  <a:pt x="9610422" y="2016153"/>
                </a:cubicBezTo>
                <a:cubicBezTo>
                  <a:pt x="9610422" y="2008894"/>
                  <a:pt x="9613026" y="2004053"/>
                  <a:pt x="9618234" y="2004052"/>
                </a:cubicBezTo>
                <a:close/>
                <a:moveTo>
                  <a:pt x="6894496" y="2003892"/>
                </a:moveTo>
                <a:cubicBezTo>
                  <a:pt x="6915986" y="2003892"/>
                  <a:pt x="6937028" y="2003893"/>
                  <a:pt x="6958518" y="2006208"/>
                </a:cubicBezTo>
                <a:cubicBezTo>
                  <a:pt x="6940162" y="2010842"/>
                  <a:pt x="6921359" y="2013162"/>
                  <a:pt x="6899869" y="2017794"/>
                </a:cubicBezTo>
                <a:cubicBezTo>
                  <a:pt x="6897183" y="2013163"/>
                  <a:pt x="6897184" y="2008526"/>
                  <a:pt x="6894496" y="2003892"/>
                </a:cubicBezTo>
                <a:close/>
                <a:moveTo>
                  <a:pt x="6206635" y="2003434"/>
                </a:moveTo>
                <a:cubicBezTo>
                  <a:pt x="6208535" y="2002189"/>
                  <a:pt x="6210435" y="2004059"/>
                  <a:pt x="6214239" y="2007798"/>
                </a:cubicBezTo>
                <a:cubicBezTo>
                  <a:pt x="6209169" y="2010291"/>
                  <a:pt x="6204099" y="2015275"/>
                  <a:pt x="6199032" y="2017766"/>
                </a:cubicBezTo>
                <a:cubicBezTo>
                  <a:pt x="6202832" y="2009042"/>
                  <a:pt x="6204734" y="2004682"/>
                  <a:pt x="6206635" y="2003434"/>
                </a:cubicBezTo>
                <a:close/>
                <a:moveTo>
                  <a:pt x="7032996" y="2000321"/>
                </a:moveTo>
                <a:cubicBezTo>
                  <a:pt x="7038369" y="2009990"/>
                  <a:pt x="7043741" y="2019660"/>
                  <a:pt x="7051798" y="2017242"/>
                </a:cubicBezTo>
                <a:cubicBezTo>
                  <a:pt x="7059856" y="2014826"/>
                  <a:pt x="7067916" y="2022077"/>
                  <a:pt x="7062543" y="2034162"/>
                </a:cubicBezTo>
                <a:cubicBezTo>
                  <a:pt x="7057171" y="2053502"/>
                  <a:pt x="7035682" y="2041415"/>
                  <a:pt x="7025384" y="2041418"/>
                </a:cubicBezTo>
                <a:cubicBezTo>
                  <a:pt x="7028071" y="2026912"/>
                  <a:pt x="7030309" y="2012405"/>
                  <a:pt x="7032996" y="2000321"/>
                </a:cubicBezTo>
                <a:close/>
                <a:moveTo>
                  <a:pt x="8981568" y="1999624"/>
                </a:moveTo>
                <a:cubicBezTo>
                  <a:pt x="8982242" y="1999030"/>
                  <a:pt x="8983597" y="1999526"/>
                  <a:pt x="8986303" y="2000518"/>
                </a:cubicBezTo>
                <a:cubicBezTo>
                  <a:pt x="8983596" y="2002899"/>
                  <a:pt x="8983596" y="2002899"/>
                  <a:pt x="8980892" y="2005280"/>
                </a:cubicBezTo>
                <a:cubicBezTo>
                  <a:pt x="8980891" y="2001907"/>
                  <a:pt x="8980890" y="2000219"/>
                  <a:pt x="8981568" y="1999624"/>
                </a:cubicBezTo>
                <a:close/>
                <a:moveTo>
                  <a:pt x="6985565" y="1998533"/>
                </a:moveTo>
                <a:cubicBezTo>
                  <a:pt x="6993239" y="2000579"/>
                  <a:pt x="7003468" y="2003036"/>
                  <a:pt x="7003468" y="2017772"/>
                </a:cubicBezTo>
                <a:cubicBezTo>
                  <a:pt x="6995796" y="2017771"/>
                  <a:pt x="6988126" y="2017771"/>
                  <a:pt x="6980452" y="2017771"/>
                </a:cubicBezTo>
                <a:cubicBezTo>
                  <a:pt x="6980451" y="2010402"/>
                  <a:pt x="6983009" y="2003037"/>
                  <a:pt x="6985565" y="1998533"/>
                </a:cubicBezTo>
                <a:close/>
                <a:moveTo>
                  <a:pt x="6171237" y="1996751"/>
                </a:moveTo>
                <a:cubicBezTo>
                  <a:pt x="6171238" y="2013643"/>
                  <a:pt x="6168573" y="2018469"/>
                  <a:pt x="6155251" y="2020881"/>
                </a:cubicBezTo>
                <a:cubicBezTo>
                  <a:pt x="6139262" y="2023294"/>
                  <a:pt x="6123274" y="2023294"/>
                  <a:pt x="6107287" y="2025707"/>
                </a:cubicBezTo>
                <a:cubicBezTo>
                  <a:pt x="6075756" y="2028120"/>
                  <a:pt x="6043781" y="2032946"/>
                  <a:pt x="6011804" y="2035361"/>
                </a:cubicBezTo>
                <a:cubicBezTo>
                  <a:pt x="5977610" y="2040187"/>
                  <a:pt x="5942970" y="2042598"/>
                  <a:pt x="5911438" y="2047425"/>
                </a:cubicBezTo>
                <a:cubicBezTo>
                  <a:pt x="5895451" y="2047425"/>
                  <a:pt x="5879462" y="2049837"/>
                  <a:pt x="5863476" y="2052252"/>
                </a:cubicBezTo>
                <a:cubicBezTo>
                  <a:pt x="5856812" y="2052252"/>
                  <a:pt x="5850152" y="2051649"/>
                  <a:pt x="5843546" y="2051952"/>
                </a:cubicBezTo>
                <a:lnTo>
                  <a:pt x="5835637" y="2053008"/>
                </a:lnTo>
                <a:lnTo>
                  <a:pt x="5839827" y="2046255"/>
                </a:lnTo>
                <a:cubicBezTo>
                  <a:pt x="5846071" y="2040035"/>
                  <a:pt x="5854814" y="2039582"/>
                  <a:pt x="5860810" y="2037773"/>
                </a:cubicBezTo>
                <a:cubicBezTo>
                  <a:pt x="5874134" y="2037773"/>
                  <a:pt x="5887457" y="2035362"/>
                  <a:pt x="5900779" y="2032947"/>
                </a:cubicBezTo>
                <a:cubicBezTo>
                  <a:pt x="5929646" y="2028120"/>
                  <a:pt x="5961622" y="2025708"/>
                  <a:pt x="5990933" y="2020881"/>
                </a:cubicBezTo>
                <a:cubicBezTo>
                  <a:pt x="6051775" y="2011228"/>
                  <a:pt x="6109951" y="2003989"/>
                  <a:pt x="6171237" y="1996751"/>
                </a:cubicBezTo>
                <a:close/>
                <a:moveTo>
                  <a:pt x="9078157" y="1996747"/>
                </a:moveTo>
                <a:cubicBezTo>
                  <a:pt x="9078158" y="2004462"/>
                  <a:pt x="9075689" y="2007035"/>
                  <a:pt x="9070753" y="2007035"/>
                </a:cubicBezTo>
                <a:cubicBezTo>
                  <a:pt x="9070754" y="1999748"/>
                  <a:pt x="9073222" y="1996747"/>
                  <a:pt x="9078157" y="1996747"/>
                </a:cubicBezTo>
                <a:close/>
                <a:moveTo>
                  <a:pt x="6185140" y="1995430"/>
                </a:moveTo>
                <a:cubicBezTo>
                  <a:pt x="6188289" y="1994766"/>
                  <a:pt x="6192086" y="1995892"/>
                  <a:pt x="6194689" y="1995892"/>
                </a:cubicBezTo>
                <a:cubicBezTo>
                  <a:pt x="6194688" y="2010626"/>
                  <a:pt x="6184272" y="2005715"/>
                  <a:pt x="6179496" y="2005715"/>
                </a:cubicBezTo>
                <a:cubicBezTo>
                  <a:pt x="6179496" y="1998552"/>
                  <a:pt x="6181992" y="1996097"/>
                  <a:pt x="6185140" y="1995430"/>
                </a:cubicBezTo>
                <a:close/>
                <a:moveTo>
                  <a:pt x="5841269" y="1992477"/>
                </a:moveTo>
                <a:cubicBezTo>
                  <a:pt x="5851399" y="1993031"/>
                  <a:pt x="5862522" y="1996556"/>
                  <a:pt x="5866486" y="1996556"/>
                </a:cubicBezTo>
                <a:cubicBezTo>
                  <a:pt x="5866487" y="2023138"/>
                  <a:pt x="5829925" y="2006222"/>
                  <a:pt x="5821997" y="2006222"/>
                </a:cubicBezTo>
                <a:cubicBezTo>
                  <a:pt x="5821996" y="1994340"/>
                  <a:pt x="5831137" y="1991924"/>
                  <a:pt x="5841269" y="1992477"/>
                </a:cubicBezTo>
                <a:close/>
                <a:moveTo>
                  <a:pt x="9601743" y="1991551"/>
                </a:moveTo>
                <a:cubicBezTo>
                  <a:pt x="9601742" y="2001230"/>
                  <a:pt x="9599138" y="2003650"/>
                  <a:pt x="9593929" y="2003651"/>
                </a:cubicBezTo>
                <a:cubicBezTo>
                  <a:pt x="9593930" y="1996390"/>
                  <a:pt x="9596532" y="1991550"/>
                  <a:pt x="9601743" y="1991551"/>
                </a:cubicBezTo>
                <a:close/>
                <a:moveTo>
                  <a:pt x="757593" y="1990744"/>
                </a:moveTo>
                <a:lnTo>
                  <a:pt x="758161" y="1991012"/>
                </a:lnTo>
                <a:cubicBezTo>
                  <a:pt x="764792" y="1993989"/>
                  <a:pt x="771301" y="1996671"/>
                  <a:pt x="776524" y="1998248"/>
                </a:cubicBezTo>
                <a:lnTo>
                  <a:pt x="780066" y="1999007"/>
                </a:lnTo>
                <a:close/>
                <a:moveTo>
                  <a:pt x="5243359" y="1984976"/>
                </a:moveTo>
                <a:lnTo>
                  <a:pt x="5177680" y="1996327"/>
                </a:lnTo>
                <a:lnTo>
                  <a:pt x="5153333" y="2007662"/>
                </a:lnTo>
                <a:lnTo>
                  <a:pt x="5190095" y="2000178"/>
                </a:lnTo>
                <a:lnTo>
                  <a:pt x="5189046" y="1995756"/>
                </a:lnTo>
                <a:cubicBezTo>
                  <a:pt x="5205065" y="1993373"/>
                  <a:pt x="5221083" y="1991389"/>
                  <a:pt x="5237103" y="1986626"/>
                </a:cubicBezTo>
                <a:close/>
                <a:moveTo>
                  <a:pt x="5634032" y="1984951"/>
                </a:moveTo>
                <a:cubicBezTo>
                  <a:pt x="5634032" y="1999903"/>
                  <a:pt x="5626429" y="1996997"/>
                  <a:pt x="5618827" y="1996997"/>
                </a:cubicBezTo>
                <a:cubicBezTo>
                  <a:pt x="5618827" y="1982458"/>
                  <a:pt x="5626430" y="1984951"/>
                  <a:pt x="5634032" y="1984951"/>
                </a:cubicBezTo>
                <a:close/>
                <a:moveTo>
                  <a:pt x="6831981" y="1984244"/>
                </a:moveTo>
                <a:cubicBezTo>
                  <a:pt x="6847841" y="1984245"/>
                  <a:pt x="6860616" y="1984245"/>
                  <a:pt x="6876474" y="1984244"/>
                </a:cubicBezTo>
                <a:cubicBezTo>
                  <a:pt x="6876474" y="2003232"/>
                  <a:pt x="6860616" y="2003232"/>
                  <a:pt x="6855771" y="2017776"/>
                </a:cubicBezTo>
                <a:cubicBezTo>
                  <a:pt x="6847841" y="2005656"/>
                  <a:pt x="6837269" y="1998788"/>
                  <a:pt x="6831981" y="1984244"/>
                </a:cubicBezTo>
                <a:close/>
                <a:moveTo>
                  <a:pt x="5906000" y="1984244"/>
                </a:moveTo>
                <a:cubicBezTo>
                  <a:pt x="5910934" y="1984243"/>
                  <a:pt x="5913402" y="1986744"/>
                  <a:pt x="5913402" y="1996329"/>
                </a:cubicBezTo>
                <a:cubicBezTo>
                  <a:pt x="5908467" y="1996330"/>
                  <a:pt x="5906000" y="1991745"/>
                  <a:pt x="5906000" y="1984244"/>
                </a:cubicBezTo>
                <a:close/>
                <a:moveTo>
                  <a:pt x="9111780" y="1984244"/>
                </a:moveTo>
                <a:cubicBezTo>
                  <a:pt x="9116849" y="1986743"/>
                  <a:pt x="9121917" y="1986743"/>
                  <a:pt x="9126984" y="1989243"/>
                </a:cubicBezTo>
                <a:cubicBezTo>
                  <a:pt x="9121916" y="1996329"/>
                  <a:pt x="9111780" y="1996328"/>
                  <a:pt x="9111780" y="1984244"/>
                </a:cubicBezTo>
                <a:close/>
                <a:moveTo>
                  <a:pt x="6231830" y="1984243"/>
                </a:moveTo>
                <a:cubicBezTo>
                  <a:pt x="6231832" y="1991745"/>
                  <a:pt x="6229364" y="1996329"/>
                  <a:pt x="6224430" y="1996329"/>
                </a:cubicBezTo>
                <a:cubicBezTo>
                  <a:pt x="6224428" y="1986743"/>
                  <a:pt x="6226897" y="1984244"/>
                  <a:pt x="6231830" y="1984243"/>
                </a:cubicBezTo>
                <a:close/>
                <a:moveTo>
                  <a:pt x="8632787" y="1982619"/>
                </a:moveTo>
                <a:cubicBezTo>
                  <a:pt x="8632787" y="1990336"/>
                  <a:pt x="8627579" y="1992908"/>
                  <a:pt x="8624976" y="1992908"/>
                </a:cubicBezTo>
                <a:cubicBezTo>
                  <a:pt x="8624975" y="1985193"/>
                  <a:pt x="8627579" y="1982621"/>
                  <a:pt x="8632787" y="1982619"/>
                </a:cubicBezTo>
                <a:close/>
                <a:moveTo>
                  <a:pt x="5265796" y="1981098"/>
                </a:moveTo>
                <a:lnTo>
                  <a:pt x="5256031" y="1982786"/>
                </a:lnTo>
                <a:lnTo>
                  <a:pt x="5260756" y="1983277"/>
                </a:lnTo>
                <a:lnTo>
                  <a:pt x="5263473" y="1985238"/>
                </a:lnTo>
                <a:lnTo>
                  <a:pt x="5264108" y="1985109"/>
                </a:lnTo>
                <a:lnTo>
                  <a:pt x="5263281" y="1984050"/>
                </a:lnTo>
                <a:close/>
                <a:moveTo>
                  <a:pt x="6798404" y="1980780"/>
                </a:moveTo>
                <a:cubicBezTo>
                  <a:pt x="6805567" y="1980831"/>
                  <a:pt x="6813759" y="1983860"/>
                  <a:pt x="6817854" y="1983860"/>
                </a:cubicBezTo>
                <a:cubicBezTo>
                  <a:pt x="6817854" y="2005273"/>
                  <a:pt x="6793286" y="1995577"/>
                  <a:pt x="6785097" y="1995576"/>
                </a:cubicBezTo>
                <a:cubicBezTo>
                  <a:pt x="6785098" y="1983659"/>
                  <a:pt x="6791240" y="1980728"/>
                  <a:pt x="6798404" y="1980780"/>
                </a:cubicBezTo>
                <a:close/>
                <a:moveTo>
                  <a:pt x="5271537" y="1980106"/>
                </a:moveTo>
                <a:lnTo>
                  <a:pt x="5267865" y="1980740"/>
                </a:lnTo>
                <a:lnTo>
                  <a:pt x="5270481" y="1983812"/>
                </a:lnTo>
                <a:lnTo>
                  <a:pt x="5273031" y="1983293"/>
                </a:lnTo>
                <a:lnTo>
                  <a:pt x="5276184" y="1982332"/>
                </a:lnTo>
                <a:close/>
                <a:moveTo>
                  <a:pt x="5974615" y="1977939"/>
                </a:moveTo>
                <a:cubicBezTo>
                  <a:pt x="5981261" y="1976740"/>
                  <a:pt x="5989238" y="1979240"/>
                  <a:pt x="5994553" y="1981745"/>
                </a:cubicBezTo>
                <a:cubicBezTo>
                  <a:pt x="5997213" y="1981745"/>
                  <a:pt x="6005187" y="1993830"/>
                  <a:pt x="5997213" y="1996331"/>
                </a:cubicBezTo>
                <a:cubicBezTo>
                  <a:pt x="5986578" y="1996330"/>
                  <a:pt x="5973286" y="1996330"/>
                  <a:pt x="5962651" y="1996331"/>
                </a:cubicBezTo>
                <a:cubicBezTo>
                  <a:pt x="5962652" y="1984035"/>
                  <a:pt x="5967969" y="1979136"/>
                  <a:pt x="5974615" y="1977939"/>
                </a:cubicBezTo>
                <a:close/>
                <a:moveTo>
                  <a:pt x="9239333" y="1975476"/>
                </a:moveTo>
                <a:cubicBezTo>
                  <a:pt x="9255826" y="1975476"/>
                  <a:pt x="9269570" y="1987454"/>
                  <a:pt x="9280106" y="1999430"/>
                </a:cubicBezTo>
                <a:cubicBezTo>
                  <a:pt x="9266821" y="2009012"/>
                  <a:pt x="9250329" y="1982662"/>
                  <a:pt x="9239333" y="1975476"/>
                </a:cubicBezTo>
                <a:close/>
                <a:moveTo>
                  <a:pt x="289315" y="1975362"/>
                </a:moveTo>
                <a:lnTo>
                  <a:pt x="303832" y="1976698"/>
                </a:lnTo>
                <a:lnTo>
                  <a:pt x="398203" y="1988304"/>
                </a:lnTo>
                <a:lnTo>
                  <a:pt x="430974" y="2003434"/>
                </a:lnTo>
                <a:lnTo>
                  <a:pt x="476346" y="2020171"/>
                </a:lnTo>
                <a:lnTo>
                  <a:pt x="456238" y="2018255"/>
                </a:lnTo>
                <a:cubicBezTo>
                  <a:pt x="426512" y="2010367"/>
                  <a:pt x="396180" y="2003401"/>
                  <a:pt x="364520" y="1997601"/>
                </a:cubicBezTo>
                <a:lnTo>
                  <a:pt x="318837" y="1991341"/>
                </a:lnTo>
                <a:lnTo>
                  <a:pt x="319758" y="1990709"/>
                </a:lnTo>
                <a:cubicBezTo>
                  <a:pt x="317055" y="1988880"/>
                  <a:pt x="310296" y="1985428"/>
                  <a:pt x="297652" y="1979428"/>
                </a:cubicBezTo>
                <a:close/>
                <a:moveTo>
                  <a:pt x="5937417" y="1975312"/>
                </a:moveTo>
                <a:cubicBezTo>
                  <a:pt x="5940047" y="1982458"/>
                  <a:pt x="5942678" y="1989603"/>
                  <a:pt x="5942679" y="1996349"/>
                </a:cubicBezTo>
                <a:cubicBezTo>
                  <a:pt x="5934785" y="1996351"/>
                  <a:pt x="5929522" y="1996349"/>
                  <a:pt x="5921627" y="1996349"/>
                </a:cubicBezTo>
                <a:cubicBezTo>
                  <a:pt x="5921628" y="1982458"/>
                  <a:pt x="5932153" y="1977695"/>
                  <a:pt x="5937417" y="1975312"/>
                </a:cubicBezTo>
                <a:close/>
                <a:moveTo>
                  <a:pt x="9227778" y="1973776"/>
                </a:moveTo>
                <a:cubicBezTo>
                  <a:pt x="9231260" y="1975021"/>
                  <a:pt x="9234431" y="1979381"/>
                  <a:pt x="9234431" y="1985614"/>
                </a:cubicBezTo>
                <a:cubicBezTo>
                  <a:pt x="9229361" y="1983122"/>
                  <a:pt x="9224293" y="1980627"/>
                  <a:pt x="9219224" y="1980628"/>
                </a:cubicBezTo>
                <a:cubicBezTo>
                  <a:pt x="9220489" y="1974399"/>
                  <a:pt x="9224293" y="1972528"/>
                  <a:pt x="9227778" y="1973776"/>
                </a:cubicBezTo>
                <a:close/>
                <a:moveTo>
                  <a:pt x="5534400" y="1972093"/>
                </a:moveTo>
                <a:lnTo>
                  <a:pt x="5522053" y="1977101"/>
                </a:lnTo>
                <a:cubicBezTo>
                  <a:pt x="5505921" y="1983617"/>
                  <a:pt x="5493091" y="1987335"/>
                  <a:pt x="5479923" y="1993924"/>
                </a:cubicBezTo>
                <a:cubicBezTo>
                  <a:pt x="5450646" y="2011062"/>
                  <a:pt x="5504641" y="1994532"/>
                  <a:pt x="5517404" y="1991390"/>
                </a:cubicBezTo>
                <a:lnTo>
                  <a:pt x="5533811" y="1984382"/>
                </a:lnTo>
                <a:close/>
                <a:moveTo>
                  <a:pt x="7865768" y="1971743"/>
                </a:moveTo>
                <a:cubicBezTo>
                  <a:pt x="7873760" y="1974146"/>
                  <a:pt x="7889299" y="1971742"/>
                  <a:pt x="7894628" y="1983765"/>
                </a:cubicBezTo>
                <a:cubicBezTo>
                  <a:pt x="7897290" y="1990978"/>
                  <a:pt x="7897290" y="2005004"/>
                  <a:pt x="7905284" y="2005004"/>
                </a:cubicBezTo>
                <a:cubicBezTo>
                  <a:pt x="7905284" y="2000196"/>
                  <a:pt x="7907946" y="1974147"/>
                  <a:pt x="7913276" y="1986170"/>
                </a:cubicBezTo>
                <a:cubicBezTo>
                  <a:pt x="7917271" y="1993183"/>
                  <a:pt x="7920601" y="2001498"/>
                  <a:pt x="7924264" y="2009863"/>
                </a:cubicBezTo>
                <a:lnTo>
                  <a:pt x="7934891" y="2029497"/>
                </a:lnTo>
                <a:lnTo>
                  <a:pt x="7936767" y="2023541"/>
                </a:lnTo>
                <a:cubicBezTo>
                  <a:pt x="7936768" y="2025857"/>
                  <a:pt x="7939237" y="2028176"/>
                  <a:pt x="7939237" y="2030492"/>
                </a:cubicBezTo>
                <a:lnTo>
                  <a:pt x="7936568" y="2032599"/>
                </a:lnTo>
                <a:lnTo>
                  <a:pt x="7937250" y="2033856"/>
                </a:lnTo>
                <a:cubicBezTo>
                  <a:pt x="7907948" y="2033856"/>
                  <a:pt x="7878645" y="2019431"/>
                  <a:pt x="7849785" y="2012215"/>
                </a:cubicBezTo>
                <a:cubicBezTo>
                  <a:pt x="7852448" y="2002600"/>
                  <a:pt x="7860440" y="2005003"/>
                  <a:pt x="7865768" y="2005004"/>
                </a:cubicBezTo>
                <a:cubicBezTo>
                  <a:pt x="7865769" y="1992981"/>
                  <a:pt x="7865769" y="1983766"/>
                  <a:pt x="7865768" y="1971743"/>
                </a:cubicBezTo>
                <a:close/>
                <a:moveTo>
                  <a:pt x="6748032" y="1971740"/>
                </a:moveTo>
                <a:cubicBezTo>
                  <a:pt x="6756008" y="1983823"/>
                  <a:pt x="6766646" y="1983824"/>
                  <a:pt x="6776840" y="1983824"/>
                </a:cubicBezTo>
                <a:cubicBezTo>
                  <a:pt x="6776839" y="2012418"/>
                  <a:pt x="6737396" y="1998322"/>
                  <a:pt x="6726760" y="1995504"/>
                </a:cubicBezTo>
                <a:cubicBezTo>
                  <a:pt x="6708145" y="1991074"/>
                  <a:pt x="6692191" y="1991073"/>
                  <a:pt x="6674020" y="1988656"/>
                </a:cubicBezTo>
                <a:cubicBezTo>
                  <a:pt x="6658064" y="1988656"/>
                  <a:pt x="6642109" y="1993086"/>
                  <a:pt x="6628814" y="1976573"/>
                </a:cubicBezTo>
                <a:cubicBezTo>
                  <a:pt x="6668701" y="1974156"/>
                  <a:pt x="6708146" y="1971740"/>
                  <a:pt x="6748032" y="1971740"/>
                </a:cubicBezTo>
                <a:close/>
                <a:moveTo>
                  <a:pt x="6030592" y="1971740"/>
                </a:moveTo>
                <a:cubicBezTo>
                  <a:pt x="6030591" y="1974160"/>
                  <a:pt x="6030592" y="1979000"/>
                  <a:pt x="6030592" y="1983841"/>
                </a:cubicBezTo>
                <a:cubicBezTo>
                  <a:pt x="6020170" y="1983842"/>
                  <a:pt x="6010187" y="1983841"/>
                  <a:pt x="5999769" y="1983841"/>
                </a:cubicBezTo>
                <a:cubicBezTo>
                  <a:pt x="6010186" y="1979000"/>
                  <a:pt x="6020172" y="1974161"/>
                  <a:pt x="6030592" y="1971740"/>
                </a:cubicBezTo>
                <a:close/>
                <a:moveTo>
                  <a:pt x="8666369" y="1971739"/>
                </a:moveTo>
                <a:cubicBezTo>
                  <a:pt x="8687858" y="1981565"/>
                  <a:pt x="8709348" y="1991388"/>
                  <a:pt x="8730387" y="2000802"/>
                </a:cubicBezTo>
                <a:cubicBezTo>
                  <a:pt x="8722778" y="2010625"/>
                  <a:pt x="8712034" y="2005716"/>
                  <a:pt x="8703973" y="2003258"/>
                </a:cubicBezTo>
                <a:cubicBezTo>
                  <a:pt x="8690545" y="1998756"/>
                  <a:pt x="8679801" y="1998756"/>
                  <a:pt x="8666369" y="1995891"/>
                </a:cubicBezTo>
                <a:cubicBezTo>
                  <a:pt x="8666369" y="1988932"/>
                  <a:pt x="8666369" y="1979107"/>
                  <a:pt x="8666369" y="1971739"/>
                </a:cubicBezTo>
                <a:close/>
                <a:moveTo>
                  <a:pt x="5572237" y="1971079"/>
                </a:moveTo>
                <a:cubicBezTo>
                  <a:pt x="5573125" y="1971193"/>
                  <a:pt x="5574203" y="1971798"/>
                  <a:pt x="5575438" y="1973007"/>
                </a:cubicBezTo>
                <a:cubicBezTo>
                  <a:pt x="5574204" y="1973008"/>
                  <a:pt x="5573587" y="1973614"/>
                  <a:pt x="5572970" y="1974823"/>
                </a:cubicBezTo>
                <a:lnTo>
                  <a:pt x="5571242" y="1978636"/>
                </a:lnTo>
                <a:lnTo>
                  <a:pt x="5571286" y="1978747"/>
                </a:lnTo>
                <a:cubicBezTo>
                  <a:pt x="5573021" y="1986718"/>
                  <a:pt x="5571632" y="1996330"/>
                  <a:pt x="5566080" y="1996332"/>
                </a:cubicBezTo>
                <a:cubicBezTo>
                  <a:pt x="5566081" y="1989245"/>
                  <a:pt x="5566081" y="1979241"/>
                  <a:pt x="5568547" y="1971740"/>
                </a:cubicBezTo>
                <a:lnTo>
                  <a:pt x="5570354" y="1976365"/>
                </a:lnTo>
                <a:lnTo>
                  <a:pt x="5570195" y="1972099"/>
                </a:lnTo>
                <a:cubicBezTo>
                  <a:pt x="5570656" y="1971345"/>
                  <a:pt x="5571352" y="1970966"/>
                  <a:pt x="5572237" y="1971079"/>
                </a:cubicBezTo>
                <a:close/>
                <a:moveTo>
                  <a:pt x="151838" y="1964331"/>
                </a:moveTo>
                <a:lnTo>
                  <a:pt x="190280" y="1966255"/>
                </a:lnTo>
                <a:lnTo>
                  <a:pt x="226880" y="1969621"/>
                </a:lnTo>
                <a:lnTo>
                  <a:pt x="242116" y="1978620"/>
                </a:lnTo>
                <a:lnTo>
                  <a:pt x="249244" y="1982162"/>
                </a:lnTo>
                <a:lnTo>
                  <a:pt x="170343" y="1973166"/>
                </a:lnTo>
                <a:lnTo>
                  <a:pt x="161717" y="1969449"/>
                </a:lnTo>
                <a:close/>
                <a:moveTo>
                  <a:pt x="9211200" y="1962866"/>
                </a:moveTo>
                <a:cubicBezTo>
                  <a:pt x="9213734" y="1963471"/>
                  <a:pt x="9216268" y="1965286"/>
                  <a:pt x="9218801" y="1966496"/>
                </a:cubicBezTo>
                <a:cubicBezTo>
                  <a:pt x="9216268" y="1966496"/>
                  <a:pt x="9216267" y="1968915"/>
                  <a:pt x="9216267" y="1971336"/>
                </a:cubicBezTo>
                <a:cubicBezTo>
                  <a:pt x="9211200" y="1968915"/>
                  <a:pt x="9208666" y="1966495"/>
                  <a:pt x="9203596" y="1966496"/>
                </a:cubicBezTo>
                <a:cubicBezTo>
                  <a:pt x="9206132" y="1962866"/>
                  <a:pt x="9208666" y="1962261"/>
                  <a:pt x="9211200" y="1962866"/>
                </a:cubicBezTo>
                <a:close/>
                <a:moveTo>
                  <a:pt x="8931629" y="1959943"/>
                </a:moveTo>
                <a:cubicBezTo>
                  <a:pt x="8931630" y="1974895"/>
                  <a:pt x="8921493" y="1972402"/>
                  <a:pt x="8916423" y="1972403"/>
                </a:cubicBezTo>
                <a:cubicBezTo>
                  <a:pt x="8916422" y="1957450"/>
                  <a:pt x="8926562" y="1959943"/>
                  <a:pt x="8931629" y="1959943"/>
                </a:cubicBezTo>
                <a:close/>
                <a:moveTo>
                  <a:pt x="8730429" y="1959239"/>
                </a:moveTo>
                <a:cubicBezTo>
                  <a:pt x="8730429" y="1968916"/>
                  <a:pt x="8725546" y="1971335"/>
                  <a:pt x="8721070" y="1971336"/>
                </a:cubicBezTo>
                <a:cubicBezTo>
                  <a:pt x="8721070" y="1961657"/>
                  <a:pt x="8725546" y="1959237"/>
                  <a:pt x="8730429" y="1959239"/>
                </a:cubicBezTo>
                <a:close/>
                <a:moveTo>
                  <a:pt x="7828260" y="1959238"/>
                </a:moveTo>
                <a:cubicBezTo>
                  <a:pt x="7828261" y="1971459"/>
                  <a:pt x="7825634" y="1983681"/>
                  <a:pt x="7828262" y="1993049"/>
                </a:cubicBezTo>
                <a:cubicBezTo>
                  <a:pt x="7833514" y="2005270"/>
                  <a:pt x="7838769" y="1964126"/>
                  <a:pt x="7838770" y="1961682"/>
                </a:cubicBezTo>
                <a:cubicBezTo>
                  <a:pt x="7846650" y="1966570"/>
                  <a:pt x="7851906" y="1971460"/>
                  <a:pt x="7857160" y="1976348"/>
                </a:cubicBezTo>
                <a:cubicBezTo>
                  <a:pt x="7854532" y="1981237"/>
                  <a:pt x="7849278" y="1983682"/>
                  <a:pt x="7849277" y="1991012"/>
                </a:cubicBezTo>
                <a:cubicBezTo>
                  <a:pt x="7846651" y="1998344"/>
                  <a:pt x="7849279" y="1998345"/>
                  <a:pt x="7846651" y="2005270"/>
                </a:cubicBezTo>
                <a:cubicBezTo>
                  <a:pt x="7823008" y="1998346"/>
                  <a:pt x="7801990" y="1993049"/>
                  <a:pt x="7781409" y="1988569"/>
                </a:cubicBezTo>
                <a:cubicBezTo>
                  <a:pt x="7789291" y="1973903"/>
                  <a:pt x="7801990" y="1991012"/>
                  <a:pt x="7812498" y="1986124"/>
                </a:cubicBezTo>
                <a:cubicBezTo>
                  <a:pt x="7823006" y="1981237"/>
                  <a:pt x="7817753" y="1959239"/>
                  <a:pt x="7828260" y="1959238"/>
                </a:cubicBezTo>
                <a:close/>
                <a:moveTo>
                  <a:pt x="8886365" y="1957615"/>
                </a:moveTo>
                <a:cubicBezTo>
                  <a:pt x="8886365" y="1964873"/>
                  <a:pt x="8883759" y="1969713"/>
                  <a:pt x="8878554" y="1969714"/>
                </a:cubicBezTo>
                <a:cubicBezTo>
                  <a:pt x="8878552" y="1960436"/>
                  <a:pt x="8881158" y="1957614"/>
                  <a:pt x="8886365" y="1957615"/>
                </a:cubicBezTo>
                <a:close/>
                <a:moveTo>
                  <a:pt x="9070756" y="1955665"/>
                </a:moveTo>
                <a:cubicBezTo>
                  <a:pt x="9076002" y="1955665"/>
                  <a:pt x="9099620" y="1958156"/>
                  <a:pt x="9089125" y="1973110"/>
                </a:cubicBezTo>
                <a:cubicBezTo>
                  <a:pt x="9083876" y="1965634"/>
                  <a:pt x="9076002" y="1960649"/>
                  <a:pt x="9070756" y="1955665"/>
                </a:cubicBezTo>
                <a:close/>
                <a:moveTo>
                  <a:pt x="9195570" y="1952148"/>
                </a:moveTo>
                <a:cubicBezTo>
                  <a:pt x="9198106" y="1952755"/>
                  <a:pt x="9200640" y="1954567"/>
                  <a:pt x="9203173" y="1955778"/>
                </a:cubicBezTo>
                <a:cubicBezTo>
                  <a:pt x="9200639" y="1955778"/>
                  <a:pt x="9200640" y="1958197"/>
                  <a:pt x="9198105" y="1960617"/>
                </a:cubicBezTo>
                <a:cubicBezTo>
                  <a:pt x="9195572" y="1958198"/>
                  <a:pt x="9190502" y="1955779"/>
                  <a:pt x="9187968" y="1955778"/>
                </a:cubicBezTo>
                <a:cubicBezTo>
                  <a:pt x="9190501" y="1952148"/>
                  <a:pt x="9193036" y="1951543"/>
                  <a:pt x="9195570" y="1952148"/>
                </a:cubicBezTo>
                <a:close/>
                <a:moveTo>
                  <a:pt x="6575862" y="1948521"/>
                </a:moveTo>
                <a:cubicBezTo>
                  <a:pt x="6591792" y="1955895"/>
                  <a:pt x="6605067" y="1963269"/>
                  <a:pt x="6620556" y="1973101"/>
                </a:cubicBezTo>
                <a:cubicBezTo>
                  <a:pt x="6617900" y="1980473"/>
                  <a:pt x="6617900" y="1985390"/>
                  <a:pt x="6615246" y="1992764"/>
                </a:cubicBezTo>
                <a:cubicBezTo>
                  <a:pt x="6609937" y="1992763"/>
                  <a:pt x="6607280" y="1992764"/>
                  <a:pt x="6602414" y="1992763"/>
                </a:cubicBezTo>
                <a:cubicBezTo>
                  <a:pt x="6594447" y="1992763"/>
                  <a:pt x="6586482" y="1992764"/>
                  <a:pt x="6575861" y="1990307"/>
                </a:cubicBezTo>
                <a:cubicBezTo>
                  <a:pt x="6557275" y="1990307"/>
                  <a:pt x="6538688" y="1987848"/>
                  <a:pt x="6520544" y="1985391"/>
                </a:cubicBezTo>
                <a:cubicBezTo>
                  <a:pt x="6480715" y="1982934"/>
                  <a:pt x="6443541" y="1980473"/>
                  <a:pt x="6404156" y="1978016"/>
                </a:cubicBezTo>
                <a:cubicBezTo>
                  <a:pt x="6440885" y="1973100"/>
                  <a:pt x="6475404" y="1968185"/>
                  <a:pt x="6509922" y="1965727"/>
                </a:cubicBezTo>
                <a:cubicBezTo>
                  <a:pt x="6530722" y="1963269"/>
                  <a:pt x="6549309" y="1960811"/>
                  <a:pt x="6567894" y="1963269"/>
                </a:cubicBezTo>
                <a:cubicBezTo>
                  <a:pt x="6570551" y="1963268"/>
                  <a:pt x="6583828" y="1960811"/>
                  <a:pt x="6586483" y="1965726"/>
                </a:cubicBezTo>
                <a:cubicBezTo>
                  <a:pt x="6583828" y="1958353"/>
                  <a:pt x="6578517" y="1960811"/>
                  <a:pt x="6575860" y="1960810"/>
                </a:cubicBezTo>
                <a:cubicBezTo>
                  <a:pt x="6575861" y="1958354"/>
                  <a:pt x="6575862" y="1953437"/>
                  <a:pt x="6575862" y="1948521"/>
                </a:cubicBezTo>
                <a:close/>
                <a:moveTo>
                  <a:pt x="6628403" y="1948520"/>
                </a:moveTo>
                <a:cubicBezTo>
                  <a:pt x="6628402" y="1958198"/>
                  <a:pt x="6625934" y="1960617"/>
                  <a:pt x="6621000" y="1960617"/>
                </a:cubicBezTo>
                <a:cubicBezTo>
                  <a:pt x="6620998" y="1953358"/>
                  <a:pt x="6623467" y="1948519"/>
                  <a:pt x="6628403" y="1948520"/>
                </a:cubicBezTo>
                <a:close/>
                <a:moveTo>
                  <a:pt x="7345298" y="1948519"/>
                </a:moveTo>
                <a:cubicBezTo>
                  <a:pt x="7345298" y="1953358"/>
                  <a:pt x="7345298" y="1958198"/>
                  <a:pt x="7345297" y="1960618"/>
                </a:cubicBezTo>
                <a:cubicBezTo>
                  <a:pt x="7334047" y="1960618"/>
                  <a:pt x="7339672" y="1953359"/>
                  <a:pt x="7345298" y="1948519"/>
                </a:cubicBezTo>
                <a:close/>
                <a:moveTo>
                  <a:pt x="6396340" y="1948518"/>
                </a:moveTo>
                <a:cubicBezTo>
                  <a:pt x="6401275" y="1948518"/>
                  <a:pt x="6403745" y="1953359"/>
                  <a:pt x="6403744" y="1960618"/>
                </a:cubicBezTo>
                <a:cubicBezTo>
                  <a:pt x="6398809" y="1960618"/>
                  <a:pt x="6396341" y="1958198"/>
                  <a:pt x="6396340" y="1948518"/>
                </a:cubicBezTo>
                <a:close/>
                <a:moveTo>
                  <a:pt x="9031273" y="1948518"/>
                </a:moveTo>
                <a:cubicBezTo>
                  <a:pt x="9031271" y="1958197"/>
                  <a:pt x="9028806" y="1960617"/>
                  <a:pt x="9023868" y="1960617"/>
                </a:cubicBezTo>
                <a:cubicBezTo>
                  <a:pt x="9023867" y="1953358"/>
                  <a:pt x="9026337" y="1948519"/>
                  <a:pt x="9031273" y="1948518"/>
                </a:cubicBezTo>
                <a:close/>
                <a:moveTo>
                  <a:pt x="590520" y="1947825"/>
                </a:moveTo>
                <a:cubicBezTo>
                  <a:pt x="592953" y="1948972"/>
                  <a:pt x="595251" y="1951351"/>
                  <a:pt x="598563" y="1954776"/>
                </a:cubicBezTo>
                <a:cubicBezTo>
                  <a:pt x="596090" y="1954959"/>
                  <a:pt x="593064" y="1954569"/>
                  <a:pt x="590060" y="1953517"/>
                </a:cubicBezTo>
                <a:cubicBezTo>
                  <a:pt x="587053" y="1952463"/>
                  <a:pt x="584069" y="1950747"/>
                  <a:pt x="581678" y="1948273"/>
                </a:cubicBezTo>
                <a:cubicBezTo>
                  <a:pt x="585523" y="1946766"/>
                  <a:pt x="588088" y="1946679"/>
                  <a:pt x="590520" y="1947825"/>
                </a:cubicBezTo>
                <a:close/>
                <a:moveTo>
                  <a:pt x="8714786" y="1947439"/>
                </a:moveTo>
                <a:cubicBezTo>
                  <a:pt x="8714784" y="1962394"/>
                  <a:pt x="8704647" y="1959901"/>
                  <a:pt x="8699580" y="1959902"/>
                </a:cubicBezTo>
                <a:cubicBezTo>
                  <a:pt x="8699579" y="1944948"/>
                  <a:pt x="8707179" y="1947439"/>
                  <a:pt x="8714786" y="1947439"/>
                </a:cubicBezTo>
                <a:close/>
                <a:moveTo>
                  <a:pt x="9560000" y="1946897"/>
                </a:moveTo>
                <a:cubicBezTo>
                  <a:pt x="9560000" y="1956900"/>
                  <a:pt x="9562575" y="1971487"/>
                  <a:pt x="9552698" y="1971487"/>
                </a:cubicBezTo>
                <a:cubicBezTo>
                  <a:pt x="9552698" y="1961903"/>
                  <a:pt x="9552698" y="1946898"/>
                  <a:pt x="9560000" y="1946897"/>
                </a:cubicBezTo>
                <a:close/>
                <a:moveTo>
                  <a:pt x="359165" y="1944664"/>
                </a:moveTo>
                <a:cubicBezTo>
                  <a:pt x="369060" y="1943934"/>
                  <a:pt x="379246" y="1948078"/>
                  <a:pt x="385866" y="1954929"/>
                </a:cubicBezTo>
                <a:cubicBezTo>
                  <a:pt x="380691" y="1955516"/>
                  <a:pt x="376999" y="1954666"/>
                  <a:pt x="373109" y="1952811"/>
                </a:cubicBezTo>
                <a:cubicBezTo>
                  <a:pt x="369221" y="1950957"/>
                  <a:pt x="365133" y="1948098"/>
                  <a:pt x="359165" y="1944664"/>
                </a:cubicBezTo>
                <a:close/>
                <a:moveTo>
                  <a:pt x="7848250" y="1942501"/>
                </a:moveTo>
                <a:cubicBezTo>
                  <a:pt x="7848669" y="1941938"/>
                  <a:pt x="7849506" y="1942501"/>
                  <a:pt x="7851180" y="1943630"/>
                </a:cubicBezTo>
                <a:cubicBezTo>
                  <a:pt x="7847831" y="1945886"/>
                  <a:pt x="7847831" y="1948144"/>
                  <a:pt x="7847831" y="1948144"/>
                </a:cubicBezTo>
                <a:cubicBezTo>
                  <a:pt x="7847831" y="1944759"/>
                  <a:pt x="7847831" y="1943065"/>
                  <a:pt x="7848250" y="1942501"/>
                </a:cubicBezTo>
                <a:close/>
                <a:moveTo>
                  <a:pt x="355527" y="1939527"/>
                </a:moveTo>
                <a:cubicBezTo>
                  <a:pt x="356999" y="1941052"/>
                  <a:pt x="358062" y="1943521"/>
                  <a:pt x="359165" y="1944664"/>
                </a:cubicBezTo>
                <a:cubicBezTo>
                  <a:pt x="357795" y="1945988"/>
                  <a:pt x="356558" y="1946078"/>
                  <a:pt x="355066" y="1945219"/>
                </a:cubicBezTo>
                <a:cubicBezTo>
                  <a:pt x="353574" y="1944361"/>
                  <a:pt x="351827" y="1942552"/>
                  <a:pt x="349435" y="1940078"/>
                </a:cubicBezTo>
                <a:cubicBezTo>
                  <a:pt x="352174" y="1937431"/>
                  <a:pt x="354055" y="1938006"/>
                  <a:pt x="355527" y="1939527"/>
                </a:cubicBezTo>
                <a:close/>
                <a:moveTo>
                  <a:pt x="9055886" y="1936266"/>
                </a:moveTo>
                <a:cubicBezTo>
                  <a:pt x="9059358" y="1937512"/>
                  <a:pt x="9062505" y="1941873"/>
                  <a:pt x="9062505" y="1948104"/>
                </a:cubicBezTo>
                <a:cubicBezTo>
                  <a:pt x="9057731" y="1948104"/>
                  <a:pt x="9052522" y="1945611"/>
                  <a:pt x="9047312" y="1943119"/>
                </a:cubicBezTo>
                <a:cubicBezTo>
                  <a:pt x="9048613" y="1936889"/>
                  <a:pt x="9052412" y="1935020"/>
                  <a:pt x="9055886" y="1936266"/>
                </a:cubicBezTo>
                <a:close/>
                <a:moveTo>
                  <a:pt x="8730835" y="1936016"/>
                </a:moveTo>
                <a:cubicBezTo>
                  <a:pt x="8733484" y="1938333"/>
                  <a:pt x="8738777" y="1940650"/>
                  <a:pt x="8744071" y="1942967"/>
                </a:cubicBezTo>
                <a:cubicBezTo>
                  <a:pt x="8738778" y="1949917"/>
                  <a:pt x="8730835" y="1949917"/>
                  <a:pt x="8730835" y="1936016"/>
                </a:cubicBezTo>
                <a:close/>
                <a:moveTo>
                  <a:pt x="9172338" y="1936015"/>
                </a:moveTo>
                <a:cubicBezTo>
                  <a:pt x="9177406" y="1938333"/>
                  <a:pt x="9182475" y="1940650"/>
                  <a:pt x="9187545" y="1942966"/>
                </a:cubicBezTo>
                <a:cubicBezTo>
                  <a:pt x="9182475" y="1949917"/>
                  <a:pt x="9172337" y="1949916"/>
                  <a:pt x="9172338" y="1936015"/>
                </a:cubicBezTo>
                <a:close/>
                <a:moveTo>
                  <a:pt x="345798" y="1934943"/>
                </a:moveTo>
                <a:cubicBezTo>
                  <a:pt x="347270" y="1936465"/>
                  <a:pt x="348332" y="1938936"/>
                  <a:pt x="349435" y="1940078"/>
                </a:cubicBezTo>
                <a:cubicBezTo>
                  <a:pt x="348065" y="1941401"/>
                  <a:pt x="346829" y="1941492"/>
                  <a:pt x="345337" y="1940636"/>
                </a:cubicBezTo>
                <a:cubicBezTo>
                  <a:pt x="343844" y="1939774"/>
                  <a:pt x="342097" y="1937967"/>
                  <a:pt x="339706" y="1935493"/>
                </a:cubicBezTo>
                <a:cubicBezTo>
                  <a:pt x="342445" y="1932845"/>
                  <a:pt x="344327" y="1933419"/>
                  <a:pt x="345798" y="1934943"/>
                </a:cubicBezTo>
                <a:close/>
                <a:moveTo>
                  <a:pt x="8533831" y="1934394"/>
                </a:moveTo>
                <a:cubicBezTo>
                  <a:pt x="8533831" y="1944075"/>
                  <a:pt x="8531226" y="1946495"/>
                  <a:pt x="8526018" y="1946495"/>
                </a:cubicBezTo>
                <a:cubicBezTo>
                  <a:pt x="8526017" y="1939235"/>
                  <a:pt x="8528622" y="1934393"/>
                  <a:pt x="8533831" y="1934394"/>
                </a:cubicBezTo>
                <a:close/>
                <a:moveTo>
                  <a:pt x="9039288" y="1927548"/>
                </a:moveTo>
                <a:cubicBezTo>
                  <a:pt x="9041821" y="1927869"/>
                  <a:pt x="9044354" y="1929153"/>
                  <a:pt x="9046888" y="1930442"/>
                </a:cubicBezTo>
                <a:cubicBezTo>
                  <a:pt x="9046889" y="1933015"/>
                  <a:pt x="9044356" y="1935586"/>
                  <a:pt x="9044356" y="1935586"/>
                </a:cubicBezTo>
                <a:cubicBezTo>
                  <a:pt x="9039287" y="1935586"/>
                  <a:pt x="9036752" y="1933014"/>
                  <a:pt x="9031683" y="1930443"/>
                </a:cubicBezTo>
                <a:cubicBezTo>
                  <a:pt x="9034217" y="1927869"/>
                  <a:pt x="9036752" y="1927227"/>
                  <a:pt x="9039288" y="1927548"/>
                </a:cubicBezTo>
                <a:close/>
                <a:moveTo>
                  <a:pt x="5090940" y="1926973"/>
                </a:moveTo>
                <a:lnTo>
                  <a:pt x="5089191" y="1927421"/>
                </a:lnTo>
                <a:lnTo>
                  <a:pt x="5091274" y="1927092"/>
                </a:lnTo>
                <a:close/>
                <a:moveTo>
                  <a:pt x="7259388" y="1925299"/>
                </a:moveTo>
                <a:cubicBezTo>
                  <a:pt x="7254319" y="1932314"/>
                  <a:pt x="7251785" y="1939328"/>
                  <a:pt x="7251786" y="1946342"/>
                </a:cubicBezTo>
                <a:cubicBezTo>
                  <a:pt x="7249252" y="1941666"/>
                  <a:pt x="7246717" y="1936990"/>
                  <a:pt x="7244181" y="1932314"/>
                </a:cubicBezTo>
                <a:cubicBezTo>
                  <a:pt x="7249251" y="1929970"/>
                  <a:pt x="7254319" y="1927634"/>
                  <a:pt x="7259388" y="1925299"/>
                </a:cubicBezTo>
                <a:close/>
                <a:moveTo>
                  <a:pt x="9073971" y="1921890"/>
                </a:moveTo>
                <a:cubicBezTo>
                  <a:pt x="9073971" y="1931569"/>
                  <a:pt x="9071366" y="1933990"/>
                  <a:pt x="9066159" y="1933990"/>
                </a:cubicBezTo>
                <a:cubicBezTo>
                  <a:pt x="9066157" y="1926730"/>
                  <a:pt x="9068764" y="1921891"/>
                  <a:pt x="9073971" y="1921890"/>
                </a:cubicBezTo>
                <a:close/>
                <a:moveTo>
                  <a:pt x="5079278" y="1920857"/>
                </a:moveTo>
                <a:lnTo>
                  <a:pt x="5071325" y="1922214"/>
                </a:lnTo>
                <a:lnTo>
                  <a:pt x="5069531" y="1924760"/>
                </a:lnTo>
                <a:lnTo>
                  <a:pt x="5079804" y="1922893"/>
                </a:lnTo>
                <a:close/>
                <a:moveTo>
                  <a:pt x="9016035" y="1919801"/>
                </a:moveTo>
                <a:lnTo>
                  <a:pt x="9015656" y="1921153"/>
                </a:lnTo>
                <a:lnTo>
                  <a:pt x="9015128" y="1923027"/>
                </a:lnTo>
                <a:close/>
                <a:moveTo>
                  <a:pt x="9016383" y="1918559"/>
                </a:moveTo>
                <a:lnTo>
                  <a:pt x="9016035" y="1919801"/>
                </a:lnTo>
                <a:lnTo>
                  <a:pt x="9016130" y="1919461"/>
                </a:lnTo>
                <a:cubicBezTo>
                  <a:pt x="9016467" y="1918259"/>
                  <a:pt x="9016638" y="1917657"/>
                  <a:pt x="9016383" y="1918559"/>
                </a:cubicBezTo>
                <a:close/>
                <a:moveTo>
                  <a:pt x="9021917" y="1916565"/>
                </a:moveTo>
                <a:cubicBezTo>
                  <a:pt x="9024728" y="1914580"/>
                  <a:pt x="9030357" y="1918946"/>
                  <a:pt x="9033170" y="1918946"/>
                </a:cubicBezTo>
                <a:cubicBezTo>
                  <a:pt x="9027542" y="1928471"/>
                  <a:pt x="9021917" y="1914580"/>
                  <a:pt x="9021917" y="1916565"/>
                </a:cubicBezTo>
                <a:close/>
                <a:moveTo>
                  <a:pt x="5855607" y="1913525"/>
                </a:moveTo>
                <a:cubicBezTo>
                  <a:pt x="5861184" y="1912963"/>
                  <a:pt x="5867744" y="1914806"/>
                  <a:pt x="5871681" y="1914805"/>
                </a:cubicBezTo>
                <a:cubicBezTo>
                  <a:pt x="5871681" y="1916852"/>
                  <a:pt x="5874304" y="1919308"/>
                  <a:pt x="5874304" y="1919308"/>
                </a:cubicBezTo>
                <a:cubicBezTo>
                  <a:pt x="5863808" y="1922172"/>
                  <a:pt x="5853314" y="1924220"/>
                  <a:pt x="5845440" y="1926675"/>
                </a:cubicBezTo>
                <a:cubicBezTo>
                  <a:pt x="5845439" y="1917057"/>
                  <a:pt x="5850032" y="1914088"/>
                  <a:pt x="5855607" y="1913525"/>
                </a:cubicBezTo>
                <a:close/>
                <a:moveTo>
                  <a:pt x="7579057" y="1913476"/>
                </a:moveTo>
                <a:cubicBezTo>
                  <a:pt x="7583851" y="1912918"/>
                  <a:pt x="7589606" y="1914743"/>
                  <a:pt x="7593442" y="1914743"/>
                </a:cubicBezTo>
                <a:cubicBezTo>
                  <a:pt x="7593442" y="1933824"/>
                  <a:pt x="7578098" y="1926515"/>
                  <a:pt x="7570426" y="1926515"/>
                </a:cubicBezTo>
                <a:cubicBezTo>
                  <a:pt x="7570425" y="1916976"/>
                  <a:pt x="7574262" y="1914033"/>
                  <a:pt x="7579057" y="1913476"/>
                </a:cubicBezTo>
                <a:close/>
                <a:moveTo>
                  <a:pt x="5800985" y="1912792"/>
                </a:moveTo>
                <a:cubicBezTo>
                  <a:pt x="5813874" y="1913595"/>
                  <a:pt x="5826237" y="1917969"/>
                  <a:pt x="5835228" y="1931509"/>
                </a:cubicBezTo>
                <a:cubicBezTo>
                  <a:pt x="5805922" y="1931510"/>
                  <a:pt x="5773956" y="1936403"/>
                  <a:pt x="5745097" y="1948640"/>
                </a:cubicBezTo>
                <a:cubicBezTo>
                  <a:pt x="5729115" y="1953538"/>
                  <a:pt x="5699811" y="1973117"/>
                  <a:pt x="5689156" y="1946194"/>
                </a:cubicBezTo>
                <a:cubicBezTo>
                  <a:pt x="5713130" y="1924164"/>
                  <a:pt x="5742435" y="1919268"/>
                  <a:pt x="5771293" y="1914781"/>
                </a:cubicBezTo>
                <a:cubicBezTo>
                  <a:pt x="5776621" y="1914168"/>
                  <a:pt x="5782280" y="1913404"/>
                  <a:pt x="5788027" y="1912978"/>
                </a:cubicBezTo>
                <a:cubicBezTo>
                  <a:pt x="5792334" y="1912656"/>
                  <a:pt x="5796689" y="1912526"/>
                  <a:pt x="5800985" y="1912792"/>
                </a:cubicBezTo>
                <a:close/>
                <a:moveTo>
                  <a:pt x="8816227" y="1911880"/>
                </a:moveTo>
                <a:cubicBezTo>
                  <a:pt x="8816227" y="1926833"/>
                  <a:pt x="8804720" y="1921849"/>
                  <a:pt x="8796090" y="1921848"/>
                </a:cubicBezTo>
                <a:cubicBezTo>
                  <a:pt x="8796089" y="1909386"/>
                  <a:pt x="8807597" y="1911880"/>
                  <a:pt x="8816227" y="1911880"/>
                </a:cubicBezTo>
                <a:close/>
                <a:moveTo>
                  <a:pt x="5876492" y="1910043"/>
                </a:moveTo>
                <a:lnTo>
                  <a:pt x="5878824" y="1912780"/>
                </a:lnTo>
                <a:lnTo>
                  <a:pt x="5880192" y="1914387"/>
                </a:lnTo>
                <a:cubicBezTo>
                  <a:pt x="5875256" y="1918636"/>
                  <a:pt x="5877724" y="1921340"/>
                  <a:pt x="5872788" y="1914389"/>
                </a:cubicBezTo>
                <a:cubicBezTo>
                  <a:pt x="5874023" y="1912650"/>
                  <a:pt x="5874793" y="1911492"/>
                  <a:pt x="5875334" y="1910804"/>
                </a:cubicBezTo>
                <a:lnTo>
                  <a:pt x="5875991" y="1910369"/>
                </a:lnTo>
                <a:close/>
                <a:moveTo>
                  <a:pt x="5683336" y="1906404"/>
                </a:moveTo>
                <a:lnTo>
                  <a:pt x="5685393" y="1906572"/>
                </a:lnTo>
                <a:lnTo>
                  <a:pt x="5689440" y="1907715"/>
                </a:lnTo>
                <a:cubicBezTo>
                  <a:pt x="5683468" y="1912266"/>
                  <a:pt x="5649735" y="1924073"/>
                  <a:pt x="5644982" y="1926549"/>
                </a:cubicBezTo>
                <a:cubicBezTo>
                  <a:pt x="5631259" y="1931540"/>
                  <a:pt x="5620546" y="1935705"/>
                  <a:pt x="5611237" y="1939518"/>
                </a:cubicBezTo>
                <a:lnTo>
                  <a:pt x="5606397" y="1941593"/>
                </a:lnTo>
                <a:lnTo>
                  <a:pt x="5566701" y="1945621"/>
                </a:lnTo>
                <a:lnTo>
                  <a:pt x="5613526" y="1932688"/>
                </a:lnTo>
                <a:cubicBezTo>
                  <a:pt x="5622727" y="1930322"/>
                  <a:pt x="5647284" y="1918288"/>
                  <a:pt x="5666875" y="1911155"/>
                </a:cubicBezTo>
                <a:close/>
                <a:moveTo>
                  <a:pt x="5940717" y="1902077"/>
                </a:moveTo>
                <a:cubicBezTo>
                  <a:pt x="5922006" y="1904498"/>
                  <a:pt x="5906411" y="1909337"/>
                  <a:pt x="5890370" y="1914177"/>
                </a:cubicBezTo>
                <a:cubicBezTo>
                  <a:pt x="5890371" y="1906918"/>
                  <a:pt x="5890371" y="1906918"/>
                  <a:pt x="5940717" y="1902077"/>
                </a:cubicBezTo>
                <a:close/>
                <a:moveTo>
                  <a:pt x="7725573" y="1900932"/>
                </a:moveTo>
                <a:cubicBezTo>
                  <a:pt x="7730369" y="1900331"/>
                  <a:pt x="7736122" y="1902132"/>
                  <a:pt x="7739959" y="1902131"/>
                </a:cubicBezTo>
                <a:cubicBezTo>
                  <a:pt x="7739958" y="1921325"/>
                  <a:pt x="7724614" y="1914128"/>
                  <a:pt x="7716942" y="1914128"/>
                </a:cubicBezTo>
                <a:cubicBezTo>
                  <a:pt x="7716943" y="1904532"/>
                  <a:pt x="7720778" y="1901533"/>
                  <a:pt x="7725573" y="1900932"/>
                </a:cubicBezTo>
                <a:close/>
                <a:moveTo>
                  <a:pt x="7700903" y="1893146"/>
                </a:moveTo>
                <a:cubicBezTo>
                  <a:pt x="7700901" y="1900862"/>
                  <a:pt x="7698435" y="1903434"/>
                  <a:pt x="7693500" y="1903434"/>
                </a:cubicBezTo>
                <a:cubicBezTo>
                  <a:pt x="7693499" y="1895718"/>
                  <a:pt x="7695968" y="1893146"/>
                  <a:pt x="7700903" y="1893146"/>
                </a:cubicBezTo>
                <a:close/>
                <a:moveTo>
                  <a:pt x="7104388" y="1893146"/>
                </a:moveTo>
                <a:cubicBezTo>
                  <a:pt x="7112826" y="1893146"/>
                  <a:pt x="7112826" y="1904837"/>
                  <a:pt x="7112826" y="1914190"/>
                </a:cubicBezTo>
                <a:cubicBezTo>
                  <a:pt x="7101574" y="1914190"/>
                  <a:pt x="7104387" y="1900161"/>
                  <a:pt x="7104388" y="1893146"/>
                </a:cubicBezTo>
                <a:close/>
                <a:moveTo>
                  <a:pt x="9103552" y="1893146"/>
                </a:moveTo>
                <a:cubicBezTo>
                  <a:pt x="9103553" y="1900863"/>
                  <a:pt x="9098618" y="1903434"/>
                  <a:pt x="9096151" y="1903433"/>
                </a:cubicBezTo>
                <a:cubicBezTo>
                  <a:pt x="9096151" y="1895717"/>
                  <a:pt x="9098619" y="1893146"/>
                  <a:pt x="9103552" y="1893146"/>
                </a:cubicBezTo>
                <a:close/>
                <a:moveTo>
                  <a:pt x="499632" y="1886216"/>
                </a:moveTo>
                <a:cubicBezTo>
                  <a:pt x="499632" y="1886216"/>
                  <a:pt x="510352" y="1885428"/>
                  <a:pt x="514766" y="1889996"/>
                </a:cubicBezTo>
                <a:cubicBezTo>
                  <a:pt x="516513" y="1891805"/>
                  <a:pt x="516408" y="1892782"/>
                  <a:pt x="515274" y="1893152"/>
                </a:cubicBezTo>
                <a:cubicBezTo>
                  <a:pt x="513576" y="1893705"/>
                  <a:pt x="509564" y="1892897"/>
                  <a:pt x="506029" y="1891487"/>
                </a:cubicBezTo>
                <a:cubicBezTo>
                  <a:pt x="502493" y="1890078"/>
                  <a:pt x="499431" y="1888066"/>
                  <a:pt x="499632" y="1886216"/>
                </a:cubicBezTo>
                <a:close/>
                <a:moveTo>
                  <a:pt x="8318225" y="1880644"/>
                </a:moveTo>
                <a:cubicBezTo>
                  <a:pt x="8318225" y="1887902"/>
                  <a:pt x="8315757" y="1892742"/>
                  <a:pt x="8310823" y="1892742"/>
                </a:cubicBezTo>
                <a:cubicBezTo>
                  <a:pt x="8310824" y="1883062"/>
                  <a:pt x="8313291" y="1880643"/>
                  <a:pt x="8318225" y="1880644"/>
                </a:cubicBezTo>
                <a:close/>
                <a:moveTo>
                  <a:pt x="7586054" y="1880643"/>
                </a:moveTo>
                <a:cubicBezTo>
                  <a:pt x="7590990" y="1880643"/>
                  <a:pt x="7593457" y="1883063"/>
                  <a:pt x="7593457" y="1892742"/>
                </a:cubicBezTo>
                <a:cubicBezTo>
                  <a:pt x="7588522" y="1892742"/>
                  <a:pt x="7586054" y="1887901"/>
                  <a:pt x="7586054" y="1880643"/>
                </a:cubicBezTo>
                <a:close/>
                <a:moveTo>
                  <a:pt x="7567680" y="1880643"/>
                </a:moveTo>
                <a:cubicBezTo>
                  <a:pt x="7572748" y="1880643"/>
                  <a:pt x="7577818" y="1883063"/>
                  <a:pt x="7577818" y="1892741"/>
                </a:cubicBezTo>
                <a:cubicBezTo>
                  <a:pt x="7572749" y="1890323"/>
                  <a:pt x="7567679" y="1887902"/>
                  <a:pt x="7562611" y="1885482"/>
                </a:cubicBezTo>
                <a:cubicBezTo>
                  <a:pt x="7565147" y="1883063"/>
                  <a:pt x="7565145" y="1880644"/>
                  <a:pt x="7567680" y="1880643"/>
                </a:cubicBezTo>
                <a:close/>
                <a:moveTo>
                  <a:pt x="5244099" y="1880527"/>
                </a:moveTo>
                <a:lnTo>
                  <a:pt x="5229023" y="1883340"/>
                </a:lnTo>
                <a:lnTo>
                  <a:pt x="5233591" y="1887713"/>
                </a:lnTo>
                <a:lnTo>
                  <a:pt x="5238601" y="1886101"/>
                </a:lnTo>
                <a:lnTo>
                  <a:pt x="5244100" y="1885497"/>
                </a:lnTo>
                <a:close/>
                <a:moveTo>
                  <a:pt x="8601803" y="1879022"/>
                </a:moveTo>
                <a:cubicBezTo>
                  <a:pt x="8601802" y="1886167"/>
                  <a:pt x="8601803" y="1900060"/>
                  <a:pt x="8592896" y="1900060"/>
                </a:cubicBezTo>
                <a:cubicBezTo>
                  <a:pt x="8592896" y="1890534"/>
                  <a:pt x="8589927" y="1879023"/>
                  <a:pt x="8601803" y="1879022"/>
                </a:cubicBezTo>
                <a:close/>
                <a:moveTo>
                  <a:pt x="5420603" y="1877391"/>
                </a:moveTo>
                <a:lnTo>
                  <a:pt x="5420588" y="1877495"/>
                </a:lnTo>
                <a:cubicBezTo>
                  <a:pt x="5420377" y="1879045"/>
                  <a:pt x="5420135" y="1880816"/>
                  <a:pt x="5420135" y="1880816"/>
                </a:cubicBezTo>
                <a:close/>
                <a:moveTo>
                  <a:pt x="5287920" y="1877276"/>
                </a:moveTo>
                <a:lnTo>
                  <a:pt x="5279797" y="1877835"/>
                </a:lnTo>
                <a:lnTo>
                  <a:pt x="5283004" y="1878697"/>
                </a:lnTo>
                <a:lnTo>
                  <a:pt x="5287959" y="1877362"/>
                </a:lnTo>
                <a:close/>
                <a:moveTo>
                  <a:pt x="6996079" y="1875284"/>
                </a:moveTo>
                <a:cubicBezTo>
                  <a:pt x="7001534" y="1875284"/>
                  <a:pt x="7009710" y="1875284"/>
                  <a:pt x="7015163" y="1877777"/>
                </a:cubicBezTo>
                <a:cubicBezTo>
                  <a:pt x="7009709" y="1880269"/>
                  <a:pt x="7006985" y="1887747"/>
                  <a:pt x="7004259" y="1892731"/>
                </a:cubicBezTo>
                <a:cubicBezTo>
                  <a:pt x="7001533" y="1887746"/>
                  <a:pt x="6998807" y="1880268"/>
                  <a:pt x="6996079" y="1875284"/>
                </a:cubicBezTo>
                <a:close/>
                <a:moveTo>
                  <a:pt x="5467938" y="1872234"/>
                </a:moveTo>
                <a:lnTo>
                  <a:pt x="5445340" y="1874696"/>
                </a:lnTo>
                <a:lnTo>
                  <a:pt x="5463961" y="1873945"/>
                </a:lnTo>
                <a:close/>
                <a:moveTo>
                  <a:pt x="7664139" y="1869154"/>
                </a:moveTo>
                <a:cubicBezTo>
                  <a:pt x="7670415" y="1869457"/>
                  <a:pt x="7677022" y="1872490"/>
                  <a:pt x="7680986" y="1874917"/>
                </a:cubicBezTo>
                <a:cubicBezTo>
                  <a:pt x="7691558" y="1884622"/>
                  <a:pt x="7686272" y="1889476"/>
                  <a:pt x="7675701" y="1891901"/>
                </a:cubicBezTo>
                <a:cubicBezTo>
                  <a:pt x="7673056" y="1891902"/>
                  <a:pt x="7649273" y="1891902"/>
                  <a:pt x="7659843" y="1901608"/>
                </a:cubicBezTo>
                <a:cubicBezTo>
                  <a:pt x="7675699" y="1915763"/>
                  <a:pt x="7694199" y="1915762"/>
                  <a:pt x="7709616" y="1921020"/>
                </a:cubicBezTo>
                <a:cubicBezTo>
                  <a:pt x="7725473" y="1927894"/>
                  <a:pt x="7743970" y="1935175"/>
                  <a:pt x="7762470" y="1940027"/>
                </a:cubicBezTo>
                <a:cubicBezTo>
                  <a:pt x="7775683" y="1947306"/>
                  <a:pt x="7780970" y="1954587"/>
                  <a:pt x="7780970" y="1978850"/>
                </a:cubicBezTo>
                <a:cubicBezTo>
                  <a:pt x="7762471" y="1990984"/>
                  <a:pt x="7741330" y="1978850"/>
                  <a:pt x="7722829" y="1973997"/>
                </a:cubicBezTo>
                <a:cubicBezTo>
                  <a:pt x="7696843" y="1966718"/>
                  <a:pt x="7673058" y="1966718"/>
                  <a:pt x="7649274" y="1971572"/>
                </a:cubicBezTo>
                <a:cubicBezTo>
                  <a:pt x="7649273" y="1964292"/>
                  <a:pt x="7649273" y="1957014"/>
                  <a:pt x="7649274" y="1947307"/>
                </a:cubicBezTo>
                <a:cubicBezTo>
                  <a:pt x="7638703" y="1952159"/>
                  <a:pt x="7628572" y="1954585"/>
                  <a:pt x="7618001" y="1959442"/>
                </a:cubicBezTo>
                <a:cubicBezTo>
                  <a:pt x="7617999" y="1940028"/>
                  <a:pt x="7615358" y="1925467"/>
                  <a:pt x="7630774" y="1918189"/>
                </a:cubicBezTo>
                <a:cubicBezTo>
                  <a:pt x="7646630" y="1913740"/>
                  <a:pt x="7643988" y="1899182"/>
                  <a:pt x="7649273" y="1879768"/>
                </a:cubicBezTo>
                <a:cubicBezTo>
                  <a:pt x="7651916" y="1871277"/>
                  <a:pt x="7657861" y="1868849"/>
                  <a:pt x="7664139" y="1869154"/>
                </a:cubicBezTo>
                <a:close/>
                <a:moveTo>
                  <a:pt x="6179075" y="1868670"/>
                </a:moveTo>
                <a:cubicBezTo>
                  <a:pt x="6179074" y="1880257"/>
                  <a:pt x="6168937" y="1880257"/>
                  <a:pt x="6163869" y="1880256"/>
                </a:cubicBezTo>
                <a:cubicBezTo>
                  <a:pt x="6163868" y="1866353"/>
                  <a:pt x="6171471" y="1868670"/>
                  <a:pt x="6179075" y="1868670"/>
                </a:cubicBezTo>
                <a:close/>
                <a:moveTo>
                  <a:pt x="6131284" y="1868140"/>
                </a:moveTo>
                <a:cubicBezTo>
                  <a:pt x="6131284" y="1875519"/>
                  <a:pt x="6134097" y="1892737"/>
                  <a:pt x="6122845" y="1892737"/>
                </a:cubicBezTo>
                <a:cubicBezTo>
                  <a:pt x="6122845" y="1882897"/>
                  <a:pt x="6122844" y="1868140"/>
                  <a:pt x="6131284" y="1868140"/>
                </a:cubicBezTo>
                <a:close/>
                <a:moveTo>
                  <a:pt x="8634700" y="1868140"/>
                </a:moveTo>
                <a:cubicBezTo>
                  <a:pt x="8634701" y="1875400"/>
                  <a:pt x="8632232" y="1880241"/>
                  <a:pt x="8627299" y="1880241"/>
                </a:cubicBezTo>
                <a:cubicBezTo>
                  <a:pt x="8627299" y="1870561"/>
                  <a:pt x="8629766" y="1868140"/>
                  <a:pt x="8634700" y="1868140"/>
                </a:cubicBezTo>
                <a:close/>
                <a:moveTo>
                  <a:pt x="8449114" y="1868140"/>
                </a:moveTo>
                <a:cubicBezTo>
                  <a:pt x="8449114" y="1875401"/>
                  <a:pt x="8446646" y="1880241"/>
                  <a:pt x="8441710" y="1880241"/>
                </a:cubicBezTo>
                <a:cubicBezTo>
                  <a:pt x="8441711" y="1870561"/>
                  <a:pt x="8444178" y="1868140"/>
                  <a:pt x="8449114" y="1868140"/>
                </a:cubicBezTo>
                <a:close/>
                <a:moveTo>
                  <a:pt x="9280105" y="1866521"/>
                </a:moveTo>
                <a:cubicBezTo>
                  <a:pt x="9280107" y="1873779"/>
                  <a:pt x="9277817" y="1878620"/>
                  <a:pt x="9272319" y="1878620"/>
                </a:cubicBezTo>
                <a:cubicBezTo>
                  <a:pt x="9272319" y="1868940"/>
                  <a:pt x="9275068" y="1866520"/>
                  <a:pt x="9280105" y="1866521"/>
                </a:cubicBezTo>
                <a:close/>
                <a:moveTo>
                  <a:pt x="9048587" y="1864951"/>
                </a:moveTo>
                <a:cubicBezTo>
                  <a:pt x="9060308" y="1863154"/>
                  <a:pt x="9078134" y="1880221"/>
                  <a:pt x="9085949" y="1883814"/>
                </a:cubicBezTo>
                <a:cubicBezTo>
                  <a:pt x="9070319" y="1879025"/>
                  <a:pt x="9055125" y="1876628"/>
                  <a:pt x="9039494" y="1874234"/>
                </a:cubicBezTo>
                <a:cubicBezTo>
                  <a:pt x="9041451" y="1868245"/>
                  <a:pt x="9044680" y="1865549"/>
                  <a:pt x="9048587" y="1864951"/>
                </a:cubicBezTo>
                <a:close/>
                <a:moveTo>
                  <a:pt x="8374351" y="1862122"/>
                </a:moveTo>
                <a:cubicBezTo>
                  <a:pt x="8374688" y="1861559"/>
                  <a:pt x="8376042" y="1862122"/>
                  <a:pt x="8378743" y="1863249"/>
                </a:cubicBezTo>
                <a:cubicBezTo>
                  <a:pt x="8378743" y="1863249"/>
                  <a:pt x="8376039" y="1865508"/>
                  <a:pt x="8376040" y="1867762"/>
                </a:cubicBezTo>
                <a:cubicBezTo>
                  <a:pt x="8374688" y="1864379"/>
                  <a:pt x="8374011" y="1862688"/>
                  <a:pt x="8374351" y="1862122"/>
                </a:cubicBezTo>
                <a:close/>
                <a:moveTo>
                  <a:pt x="6915564" y="1856343"/>
                </a:moveTo>
                <a:cubicBezTo>
                  <a:pt x="6915564" y="1871295"/>
                  <a:pt x="6907960" y="1868804"/>
                  <a:pt x="6900358" y="1868804"/>
                </a:cubicBezTo>
                <a:cubicBezTo>
                  <a:pt x="6900357" y="1853851"/>
                  <a:pt x="6910495" y="1856343"/>
                  <a:pt x="6915564" y="1856343"/>
                </a:cubicBezTo>
                <a:close/>
                <a:moveTo>
                  <a:pt x="8622938" y="1856342"/>
                </a:moveTo>
                <a:cubicBezTo>
                  <a:pt x="8622938" y="1871296"/>
                  <a:pt x="8612035" y="1868804"/>
                  <a:pt x="8603857" y="1868804"/>
                </a:cubicBezTo>
                <a:cubicBezTo>
                  <a:pt x="8603857" y="1853849"/>
                  <a:pt x="8614760" y="1856341"/>
                  <a:pt x="8622938" y="1856342"/>
                </a:cubicBezTo>
                <a:close/>
                <a:moveTo>
                  <a:pt x="234599" y="1855971"/>
                </a:moveTo>
                <a:lnTo>
                  <a:pt x="248293" y="1861104"/>
                </a:lnTo>
                <a:lnTo>
                  <a:pt x="245216" y="1860812"/>
                </a:lnTo>
                <a:close/>
                <a:moveTo>
                  <a:pt x="7494915" y="1855638"/>
                </a:moveTo>
                <a:cubicBezTo>
                  <a:pt x="7518580" y="1862962"/>
                  <a:pt x="7539181" y="1867846"/>
                  <a:pt x="7560219" y="1875171"/>
                </a:cubicBezTo>
                <a:cubicBezTo>
                  <a:pt x="7552332" y="1887381"/>
                  <a:pt x="7539181" y="1875172"/>
                  <a:pt x="7531732" y="1872729"/>
                </a:cubicBezTo>
                <a:cubicBezTo>
                  <a:pt x="7518579" y="1867846"/>
                  <a:pt x="7505434" y="1865405"/>
                  <a:pt x="7492284" y="1862962"/>
                </a:cubicBezTo>
                <a:cubicBezTo>
                  <a:pt x="7492284" y="1860520"/>
                  <a:pt x="7494915" y="1858078"/>
                  <a:pt x="7494915" y="1855638"/>
                </a:cubicBezTo>
                <a:close/>
                <a:moveTo>
                  <a:pt x="6933567" y="1855637"/>
                </a:moveTo>
                <a:cubicBezTo>
                  <a:pt x="6943987" y="1858098"/>
                  <a:pt x="6953972" y="1860556"/>
                  <a:pt x="6964390" y="1863015"/>
                </a:cubicBezTo>
                <a:cubicBezTo>
                  <a:pt x="6956576" y="1867935"/>
                  <a:pt x="6956576" y="1880234"/>
                  <a:pt x="6946158" y="1880234"/>
                </a:cubicBezTo>
                <a:cubicBezTo>
                  <a:pt x="6941381" y="1880235"/>
                  <a:pt x="6938342" y="1880235"/>
                  <a:pt x="6933567" y="1880234"/>
                </a:cubicBezTo>
                <a:cubicBezTo>
                  <a:pt x="6933566" y="1872855"/>
                  <a:pt x="6933567" y="1863016"/>
                  <a:pt x="6933567" y="1855637"/>
                </a:cubicBezTo>
                <a:close/>
                <a:moveTo>
                  <a:pt x="9453307" y="1854016"/>
                </a:moveTo>
                <a:cubicBezTo>
                  <a:pt x="9453307" y="1861277"/>
                  <a:pt x="9450701" y="1866115"/>
                  <a:pt x="9445494" y="1866116"/>
                </a:cubicBezTo>
                <a:cubicBezTo>
                  <a:pt x="9445494" y="1856437"/>
                  <a:pt x="9448098" y="1854016"/>
                  <a:pt x="9453307" y="1854016"/>
                </a:cubicBezTo>
                <a:close/>
                <a:moveTo>
                  <a:pt x="8732177" y="1854016"/>
                </a:moveTo>
                <a:cubicBezTo>
                  <a:pt x="8734757" y="1856477"/>
                  <a:pt x="8739909" y="1861395"/>
                  <a:pt x="8742057" y="1863857"/>
                </a:cubicBezTo>
                <a:cubicBezTo>
                  <a:pt x="8739909" y="1866315"/>
                  <a:pt x="8734756" y="1873695"/>
                  <a:pt x="8732178" y="1878614"/>
                </a:cubicBezTo>
                <a:cubicBezTo>
                  <a:pt x="8732178" y="1868775"/>
                  <a:pt x="8732180" y="1861396"/>
                  <a:pt x="8732177" y="1854016"/>
                </a:cubicBezTo>
                <a:close/>
                <a:moveTo>
                  <a:pt x="5694297" y="1846419"/>
                </a:moveTo>
                <a:cubicBezTo>
                  <a:pt x="5691642" y="1853679"/>
                  <a:pt x="5688985" y="1860938"/>
                  <a:pt x="5686330" y="1868197"/>
                </a:cubicBezTo>
                <a:cubicBezTo>
                  <a:pt x="5694297" y="1868197"/>
                  <a:pt x="5702265" y="1868198"/>
                  <a:pt x="5710233" y="1868198"/>
                </a:cubicBezTo>
                <a:cubicBezTo>
                  <a:pt x="5710232" y="1853677"/>
                  <a:pt x="5699610" y="1851259"/>
                  <a:pt x="5694297" y="1846419"/>
                </a:cubicBezTo>
                <a:close/>
                <a:moveTo>
                  <a:pt x="6319684" y="1844922"/>
                </a:moveTo>
                <a:cubicBezTo>
                  <a:pt x="6319683" y="1854507"/>
                  <a:pt x="6319684" y="1869512"/>
                  <a:pt x="6311244" y="1869511"/>
                </a:cubicBezTo>
                <a:cubicBezTo>
                  <a:pt x="6311245" y="1859509"/>
                  <a:pt x="6308431" y="1844922"/>
                  <a:pt x="6319684" y="1844922"/>
                </a:cubicBezTo>
                <a:close/>
                <a:moveTo>
                  <a:pt x="8590180" y="1844921"/>
                </a:moveTo>
                <a:cubicBezTo>
                  <a:pt x="8595116" y="1844920"/>
                  <a:pt x="8597584" y="1849504"/>
                  <a:pt x="8597583" y="1857005"/>
                </a:cubicBezTo>
                <a:cubicBezTo>
                  <a:pt x="8592648" y="1857005"/>
                  <a:pt x="8590181" y="1854504"/>
                  <a:pt x="8590180" y="1844921"/>
                </a:cubicBezTo>
                <a:close/>
                <a:moveTo>
                  <a:pt x="7461027" y="1844921"/>
                </a:moveTo>
                <a:cubicBezTo>
                  <a:pt x="7471946" y="1847005"/>
                  <a:pt x="7482863" y="1849504"/>
                  <a:pt x="7493782" y="1852005"/>
                </a:cubicBezTo>
                <a:cubicBezTo>
                  <a:pt x="7485593" y="1862008"/>
                  <a:pt x="7461027" y="1869511"/>
                  <a:pt x="7461027" y="1844921"/>
                </a:cubicBezTo>
                <a:close/>
                <a:moveTo>
                  <a:pt x="6847613" y="1844921"/>
                </a:moveTo>
                <a:cubicBezTo>
                  <a:pt x="6860427" y="1847005"/>
                  <a:pt x="6876335" y="1847005"/>
                  <a:pt x="6884287" y="1864510"/>
                </a:cubicBezTo>
                <a:cubicBezTo>
                  <a:pt x="6873683" y="1864511"/>
                  <a:pt x="6860427" y="1867010"/>
                  <a:pt x="6847611" y="1869510"/>
                </a:cubicBezTo>
                <a:cubicBezTo>
                  <a:pt x="6847612" y="1862008"/>
                  <a:pt x="6847612" y="1852005"/>
                  <a:pt x="6847613" y="1844921"/>
                </a:cubicBezTo>
                <a:close/>
                <a:moveTo>
                  <a:pt x="7270272" y="1844920"/>
                </a:moveTo>
                <a:cubicBezTo>
                  <a:pt x="7275565" y="1844921"/>
                  <a:pt x="7280858" y="1847002"/>
                  <a:pt x="7280858" y="1857003"/>
                </a:cubicBezTo>
                <a:cubicBezTo>
                  <a:pt x="7278211" y="1854505"/>
                  <a:pt x="7272918" y="1852003"/>
                  <a:pt x="7267626" y="1852003"/>
                </a:cubicBezTo>
                <a:cubicBezTo>
                  <a:pt x="7267624" y="1849504"/>
                  <a:pt x="7270272" y="1847003"/>
                  <a:pt x="7270272" y="1844920"/>
                </a:cubicBezTo>
                <a:close/>
                <a:moveTo>
                  <a:pt x="6370534" y="1844920"/>
                </a:moveTo>
                <a:cubicBezTo>
                  <a:pt x="6370533" y="1854505"/>
                  <a:pt x="6368067" y="1857005"/>
                  <a:pt x="6363131" y="1857005"/>
                </a:cubicBezTo>
                <a:cubicBezTo>
                  <a:pt x="6363131" y="1849504"/>
                  <a:pt x="6365597" y="1844920"/>
                  <a:pt x="6370534" y="1844920"/>
                </a:cubicBezTo>
                <a:close/>
                <a:moveTo>
                  <a:pt x="6224428" y="1844920"/>
                </a:moveTo>
                <a:cubicBezTo>
                  <a:pt x="6237575" y="1844921"/>
                  <a:pt x="6253355" y="1846949"/>
                  <a:pt x="6266504" y="1844921"/>
                </a:cubicBezTo>
                <a:cubicBezTo>
                  <a:pt x="6268694" y="1844920"/>
                  <a:pt x="6292363" y="1844920"/>
                  <a:pt x="6287104" y="1854257"/>
                </a:cubicBezTo>
                <a:cubicBezTo>
                  <a:pt x="6279214" y="1871306"/>
                  <a:pt x="6253355" y="1866434"/>
                  <a:pt x="6240207" y="1868869"/>
                </a:cubicBezTo>
                <a:cubicBezTo>
                  <a:pt x="6234946" y="1863998"/>
                  <a:pt x="6224429" y="1859127"/>
                  <a:pt x="6224428" y="1844920"/>
                </a:cubicBezTo>
                <a:close/>
                <a:moveTo>
                  <a:pt x="6823186" y="1844327"/>
                </a:moveTo>
                <a:cubicBezTo>
                  <a:pt x="6830740" y="1843636"/>
                  <a:pt x="6839372" y="1843866"/>
                  <a:pt x="6839371" y="1856778"/>
                </a:cubicBezTo>
                <a:cubicBezTo>
                  <a:pt x="6831699" y="1856778"/>
                  <a:pt x="6816355" y="1864158"/>
                  <a:pt x="6816354" y="1844891"/>
                </a:cubicBezTo>
                <a:cubicBezTo>
                  <a:pt x="6818272" y="1844891"/>
                  <a:pt x="6820669" y="1844556"/>
                  <a:pt x="6823186" y="1844327"/>
                </a:cubicBezTo>
                <a:close/>
                <a:moveTo>
                  <a:pt x="7881456" y="1843760"/>
                </a:moveTo>
                <a:cubicBezTo>
                  <a:pt x="7881455" y="1853074"/>
                  <a:pt x="7883670" y="1855505"/>
                  <a:pt x="7888984" y="1855505"/>
                </a:cubicBezTo>
                <a:cubicBezTo>
                  <a:pt x="7888985" y="1848214"/>
                  <a:pt x="7886327" y="1843761"/>
                  <a:pt x="7881456" y="1843760"/>
                </a:cubicBezTo>
                <a:close/>
                <a:moveTo>
                  <a:pt x="6401893" y="1843682"/>
                </a:moveTo>
                <a:cubicBezTo>
                  <a:pt x="6409243" y="1843134"/>
                  <a:pt x="6417932" y="1844920"/>
                  <a:pt x="6423279" y="1844919"/>
                </a:cubicBezTo>
                <a:cubicBezTo>
                  <a:pt x="6444219" y="1846905"/>
                  <a:pt x="6468279" y="1844921"/>
                  <a:pt x="6489666" y="1844920"/>
                </a:cubicBezTo>
                <a:cubicBezTo>
                  <a:pt x="6489665" y="1865955"/>
                  <a:pt x="6465606" y="1858810"/>
                  <a:pt x="6457588" y="1858811"/>
                </a:cubicBezTo>
                <a:cubicBezTo>
                  <a:pt x="6433973" y="1854048"/>
                  <a:pt x="6412586" y="1856430"/>
                  <a:pt x="6388526" y="1856429"/>
                </a:cubicBezTo>
                <a:cubicBezTo>
                  <a:pt x="6388527" y="1847104"/>
                  <a:pt x="6394541" y="1844226"/>
                  <a:pt x="6401893" y="1843682"/>
                </a:cubicBezTo>
                <a:close/>
                <a:moveTo>
                  <a:pt x="8704932" y="1842221"/>
                </a:moveTo>
                <a:cubicBezTo>
                  <a:pt x="8704931" y="1857174"/>
                  <a:pt x="8696910" y="1854682"/>
                  <a:pt x="8688886" y="1854683"/>
                </a:cubicBezTo>
                <a:cubicBezTo>
                  <a:pt x="8688886" y="1839728"/>
                  <a:pt x="8699584" y="1842220"/>
                  <a:pt x="8704932" y="1842221"/>
                </a:cubicBezTo>
                <a:close/>
                <a:moveTo>
                  <a:pt x="8671946" y="1842220"/>
                </a:moveTo>
                <a:cubicBezTo>
                  <a:pt x="8671944" y="1857175"/>
                  <a:pt x="8663921" y="1854683"/>
                  <a:pt x="8655899" y="1854682"/>
                </a:cubicBezTo>
                <a:cubicBezTo>
                  <a:pt x="8655899" y="1839727"/>
                  <a:pt x="8666596" y="1842221"/>
                  <a:pt x="8671946" y="1842220"/>
                </a:cubicBezTo>
                <a:close/>
                <a:moveTo>
                  <a:pt x="6591642" y="1841579"/>
                </a:moveTo>
                <a:cubicBezTo>
                  <a:pt x="6600053" y="1841628"/>
                  <a:pt x="6609712" y="1844697"/>
                  <a:pt x="6614705" y="1844697"/>
                </a:cubicBezTo>
                <a:cubicBezTo>
                  <a:pt x="6614706" y="1871302"/>
                  <a:pt x="6583882" y="1856566"/>
                  <a:pt x="6576067" y="1856566"/>
                </a:cubicBezTo>
                <a:cubicBezTo>
                  <a:pt x="6576068" y="1844492"/>
                  <a:pt x="6583231" y="1841527"/>
                  <a:pt x="6591642" y="1841579"/>
                </a:cubicBezTo>
                <a:close/>
                <a:moveTo>
                  <a:pt x="5773585" y="1841331"/>
                </a:moveTo>
                <a:cubicBezTo>
                  <a:pt x="5765009" y="1841379"/>
                  <a:pt x="5755161" y="1844402"/>
                  <a:pt x="5750070" y="1844402"/>
                </a:cubicBezTo>
                <a:cubicBezTo>
                  <a:pt x="5750071" y="1870619"/>
                  <a:pt x="5778841" y="1856099"/>
                  <a:pt x="5789464" y="1856099"/>
                </a:cubicBezTo>
                <a:cubicBezTo>
                  <a:pt x="5789465" y="1844202"/>
                  <a:pt x="5782161" y="1841279"/>
                  <a:pt x="5773585" y="1841331"/>
                </a:cubicBezTo>
                <a:close/>
                <a:moveTo>
                  <a:pt x="5656663" y="1840873"/>
                </a:moveTo>
                <a:cubicBezTo>
                  <a:pt x="5657588" y="1840872"/>
                  <a:pt x="5658206" y="1842183"/>
                  <a:pt x="5659437" y="1844805"/>
                </a:cubicBezTo>
                <a:cubicBezTo>
                  <a:pt x="5656973" y="1851660"/>
                  <a:pt x="5656973" y="1851660"/>
                  <a:pt x="5652037" y="1844804"/>
                </a:cubicBezTo>
                <a:cubicBezTo>
                  <a:pt x="5654504" y="1842183"/>
                  <a:pt x="5655737" y="1840873"/>
                  <a:pt x="5656663" y="1840873"/>
                </a:cubicBezTo>
                <a:close/>
                <a:moveTo>
                  <a:pt x="7264393" y="1838851"/>
                </a:moveTo>
                <a:cubicBezTo>
                  <a:pt x="7265071" y="1838241"/>
                  <a:pt x="7266422" y="1838710"/>
                  <a:pt x="7269127" y="1839649"/>
                </a:cubicBezTo>
                <a:cubicBezTo>
                  <a:pt x="7266423" y="1841913"/>
                  <a:pt x="7263717" y="1844544"/>
                  <a:pt x="7263717" y="1844544"/>
                </a:cubicBezTo>
                <a:cubicBezTo>
                  <a:pt x="7263716" y="1841160"/>
                  <a:pt x="7263716" y="1839460"/>
                  <a:pt x="7264393" y="1838851"/>
                </a:cubicBezTo>
                <a:close/>
                <a:moveTo>
                  <a:pt x="5442447" y="1838309"/>
                </a:moveTo>
                <a:lnTo>
                  <a:pt x="5442246" y="1838821"/>
                </a:lnTo>
                <a:lnTo>
                  <a:pt x="5441658" y="1840322"/>
                </a:lnTo>
                <a:cubicBezTo>
                  <a:pt x="5441509" y="1840704"/>
                  <a:pt x="5441546" y="1840609"/>
                  <a:pt x="5441686" y="1840251"/>
                </a:cubicBezTo>
                <a:lnTo>
                  <a:pt x="5442246" y="1838821"/>
                </a:lnTo>
                <a:lnTo>
                  <a:pt x="5442330" y="1838607"/>
                </a:lnTo>
                <a:close/>
                <a:moveTo>
                  <a:pt x="6800724" y="1832418"/>
                </a:moveTo>
                <a:cubicBezTo>
                  <a:pt x="6805662" y="1832416"/>
                  <a:pt x="6808129" y="1837255"/>
                  <a:pt x="6808130" y="1844517"/>
                </a:cubicBezTo>
                <a:cubicBezTo>
                  <a:pt x="6803194" y="1844518"/>
                  <a:pt x="6800727" y="1839271"/>
                  <a:pt x="6800724" y="1832418"/>
                </a:cubicBezTo>
                <a:close/>
                <a:moveTo>
                  <a:pt x="5913388" y="1832416"/>
                </a:moveTo>
                <a:cubicBezTo>
                  <a:pt x="5913389" y="1837255"/>
                  <a:pt x="5913390" y="1841696"/>
                  <a:pt x="5913391" y="1844517"/>
                </a:cubicBezTo>
                <a:cubicBezTo>
                  <a:pt x="5908323" y="1844517"/>
                  <a:pt x="5903252" y="1844517"/>
                  <a:pt x="5898186" y="1844517"/>
                </a:cubicBezTo>
                <a:cubicBezTo>
                  <a:pt x="5898186" y="1841697"/>
                  <a:pt x="5898186" y="1837255"/>
                  <a:pt x="5898186" y="1832417"/>
                </a:cubicBezTo>
                <a:cubicBezTo>
                  <a:pt x="5903252" y="1832417"/>
                  <a:pt x="5908323" y="1832417"/>
                  <a:pt x="5913388" y="1832416"/>
                </a:cubicBezTo>
                <a:close/>
                <a:moveTo>
                  <a:pt x="6660069" y="1832416"/>
                </a:moveTo>
                <a:cubicBezTo>
                  <a:pt x="6665005" y="1832416"/>
                  <a:pt x="6667473" y="1837255"/>
                  <a:pt x="6667472" y="1844518"/>
                </a:cubicBezTo>
                <a:cubicBezTo>
                  <a:pt x="6662537" y="1844517"/>
                  <a:pt x="6660069" y="1839272"/>
                  <a:pt x="6660069" y="1832416"/>
                </a:cubicBezTo>
                <a:close/>
                <a:moveTo>
                  <a:pt x="7517680" y="1832415"/>
                </a:moveTo>
                <a:cubicBezTo>
                  <a:pt x="7522615" y="1832416"/>
                  <a:pt x="7525082" y="1837253"/>
                  <a:pt x="7525084" y="1844516"/>
                </a:cubicBezTo>
                <a:cubicBezTo>
                  <a:pt x="7520147" y="1844517"/>
                  <a:pt x="7517678" y="1841696"/>
                  <a:pt x="7517680" y="1832415"/>
                </a:cubicBezTo>
                <a:close/>
                <a:moveTo>
                  <a:pt x="8581954" y="1832415"/>
                </a:moveTo>
                <a:cubicBezTo>
                  <a:pt x="8581956" y="1839271"/>
                  <a:pt x="8579487" y="1844517"/>
                  <a:pt x="8574550" y="1844516"/>
                </a:cubicBezTo>
                <a:cubicBezTo>
                  <a:pt x="8574552" y="1837254"/>
                  <a:pt x="8574552" y="1832416"/>
                  <a:pt x="8581954" y="1832415"/>
                </a:cubicBezTo>
                <a:close/>
                <a:moveTo>
                  <a:pt x="6774918" y="1832414"/>
                </a:moveTo>
                <a:cubicBezTo>
                  <a:pt x="6774918" y="1842004"/>
                  <a:pt x="6774919" y="1849504"/>
                  <a:pt x="6774919" y="1857004"/>
                </a:cubicBezTo>
                <a:cubicBezTo>
                  <a:pt x="6772861" y="1857005"/>
                  <a:pt x="6770394" y="1857005"/>
                  <a:pt x="6767515" y="1857005"/>
                </a:cubicBezTo>
                <a:cubicBezTo>
                  <a:pt x="6767515" y="1849504"/>
                  <a:pt x="6767515" y="1842003"/>
                  <a:pt x="6767515" y="1832415"/>
                </a:cubicBezTo>
                <a:cubicBezTo>
                  <a:pt x="6770395" y="1832415"/>
                  <a:pt x="6772861" y="1832415"/>
                  <a:pt x="6774918" y="1832414"/>
                </a:cubicBezTo>
                <a:close/>
                <a:moveTo>
                  <a:pt x="6722584" y="1832414"/>
                </a:moveTo>
                <a:cubicBezTo>
                  <a:pt x="6727878" y="1832415"/>
                  <a:pt x="6733173" y="1832415"/>
                  <a:pt x="6735819" y="1832415"/>
                </a:cubicBezTo>
                <a:cubicBezTo>
                  <a:pt x="6735819" y="1851653"/>
                  <a:pt x="6722585" y="1849199"/>
                  <a:pt x="6722584" y="1832414"/>
                </a:cubicBezTo>
                <a:close/>
                <a:moveTo>
                  <a:pt x="8288499" y="1830797"/>
                </a:moveTo>
                <a:cubicBezTo>
                  <a:pt x="8288499" y="1840478"/>
                  <a:pt x="8285894" y="1842898"/>
                  <a:pt x="8280688" y="1842898"/>
                </a:cubicBezTo>
                <a:cubicBezTo>
                  <a:pt x="8280688" y="1835637"/>
                  <a:pt x="8283293" y="1830797"/>
                  <a:pt x="8288499" y="1830797"/>
                </a:cubicBezTo>
                <a:close/>
                <a:moveTo>
                  <a:pt x="5933909" y="1829273"/>
                </a:moveTo>
                <a:cubicBezTo>
                  <a:pt x="5940734" y="1828970"/>
                  <a:pt x="5948923" y="1831395"/>
                  <a:pt x="5954382" y="1831395"/>
                </a:cubicBezTo>
                <a:cubicBezTo>
                  <a:pt x="5954382" y="1855231"/>
                  <a:pt x="5929815" y="1843517"/>
                  <a:pt x="5921627" y="1843516"/>
                </a:cubicBezTo>
                <a:cubicBezTo>
                  <a:pt x="5921628" y="1832606"/>
                  <a:pt x="5927086" y="1829577"/>
                  <a:pt x="5933909" y="1829273"/>
                </a:cubicBezTo>
                <a:close/>
                <a:moveTo>
                  <a:pt x="7423674" y="1829122"/>
                </a:moveTo>
                <a:cubicBezTo>
                  <a:pt x="7431862" y="1829122"/>
                  <a:pt x="7441032" y="1832193"/>
                  <a:pt x="7444962" y="1832193"/>
                </a:cubicBezTo>
                <a:cubicBezTo>
                  <a:pt x="7444959" y="1858798"/>
                  <a:pt x="7416141" y="1844473"/>
                  <a:pt x="7408281" y="1844472"/>
                </a:cubicBezTo>
                <a:cubicBezTo>
                  <a:pt x="7408282" y="1832192"/>
                  <a:pt x="7415487" y="1829122"/>
                  <a:pt x="7423674" y="1829122"/>
                </a:cubicBezTo>
                <a:close/>
                <a:moveTo>
                  <a:pt x="7850998" y="1828620"/>
                </a:moveTo>
                <a:lnTo>
                  <a:pt x="7853073" y="1833256"/>
                </a:lnTo>
                <a:lnTo>
                  <a:pt x="7851261" y="1837099"/>
                </a:lnTo>
                <a:lnTo>
                  <a:pt x="7857534" y="1840931"/>
                </a:lnTo>
                <a:cubicBezTo>
                  <a:pt x="7862848" y="1840931"/>
                  <a:pt x="7868166" y="1843760"/>
                  <a:pt x="7873480" y="1843760"/>
                </a:cubicBezTo>
                <a:cubicBezTo>
                  <a:pt x="7873480" y="1829179"/>
                  <a:pt x="7862850" y="1831609"/>
                  <a:pt x="7857534" y="1831608"/>
                </a:cubicBezTo>
                <a:close/>
                <a:moveTo>
                  <a:pt x="7344348" y="1822943"/>
                </a:moveTo>
                <a:cubicBezTo>
                  <a:pt x="7333691" y="1822942"/>
                  <a:pt x="7328363" y="1830236"/>
                  <a:pt x="7328363" y="1844827"/>
                </a:cubicBezTo>
                <a:cubicBezTo>
                  <a:pt x="7339020" y="1839554"/>
                  <a:pt x="7349674" y="1841991"/>
                  <a:pt x="7360331" y="1844827"/>
                </a:cubicBezTo>
                <a:cubicBezTo>
                  <a:pt x="7360331" y="1827805"/>
                  <a:pt x="7355004" y="1822943"/>
                  <a:pt x="7344348" y="1822943"/>
                </a:cubicBezTo>
                <a:close/>
                <a:moveTo>
                  <a:pt x="6638583" y="1822229"/>
                </a:moveTo>
                <a:cubicBezTo>
                  <a:pt x="6643876" y="1822229"/>
                  <a:pt x="6651816" y="1819913"/>
                  <a:pt x="6651815" y="1831496"/>
                </a:cubicBezTo>
                <a:cubicBezTo>
                  <a:pt x="6646522" y="1831498"/>
                  <a:pt x="6638581" y="1833814"/>
                  <a:pt x="6638583" y="1822229"/>
                </a:cubicBezTo>
                <a:close/>
                <a:moveTo>
                  <a:pt x="7828298" y="1821888"/>
                </a:moveTo>
                <a:cubicBezTo>
                  <a:pt x="7828298" y="1834037"/>
                  <a:pt x="7836271" y="1831608"/>
                  <a:pt x="7844246" y="1831608"/>
                </a:cubicBezTo>
                <a:lnTo>
                  <a:pt x="7849056" y="1835575"/>
                </a:lnTo>
                <a:lnTo>
                  <a:pt x="7847828" y="1832057"/>
                </a:lnTo>
                <a:cubicBezTo>
                  <a:pt x="7847829" y="1830806"/>
                  <a:pt x="7848447" y="1830181"/>
                  <a:pt x="7849064" y="1829557"/>
                </a:cubicBezTo>
                <a:lnTo>
                  <a:pt x="7849796" y="1828071"/>
                </a:lnTo>
                <a:lnTo>
                  <a:pt x="7849561" y="1827963"/>
                </a:lnTo>
                <a:cubicBezTo>
                  <a:pt x="7846901" y="1826140"/>
                  <a:pt x="7844244" y="1824319"/>
                  <a:pt x="7841585" y="1824318"/>
                </a:cubicBezTo>
                <a:cubicBezTo>
                  <a:pt x="7836271" y="1821888"/>
                  <a:pt x="7830955" y="1821889"/>
                  <a:pt x="7828298" y="1821888"/>
                </a:cubicBezTo>
                <a:close/>
                <a:moveTo>
                  <a:pt x="7400054" y="1821699"/>
                </a:moveTo>
                <a:cubicBezTo>
                  <a:pt x="7400056" y="1829413"/>
                  <a:pt x="7395120" y="1831984"/>
                  <a:pt x="7392651" y="1831985"/>
                </a:cubicBezTo>
                <a:cubicBezTo>
                  <a:pt x="7392651" y="1824269"/>
                  <a:pt x="7395120" y="1821699"/>
                  <a:pt x="7400054" y="1821699"/>
                </a:cubicBezTo>
                <a:close/>
                <a:moveTo>
                  <a:pt x="7700903" y="1821699"/>
                </a:moveTo>
                <a:cubicBezTo>
                  <a:pt x="7700903" y="1829413"/>
                  <a:pt x="7698435" y="1831985"/>
                  <a:pt x="7693500" y="1831985"/>
                </a:cubicBezTo>
                <a:cubicBezTo>
                  <a:pt x="7693499" y="1824270"/>
                  <a:pt x="7695968" y="1821698"/>
                  <a:pt x="7700903" y="1821699"/>
                </a:cubicBezTo>
                <a:close/>
                <a:moveTo>
                  <a:pt x="8680204" y="1818294"/>
                </a:moveTo>
                <a:cubicBezTo>
                  <a:pt x="8680206" y="1827973"/>
                  <a:pt x="8677601" y="1830394"/>
                  <a:pt x="8672391" y="1830394"/>
                </a:cubicBezTo>
                <a:cubicBezTo>
                  <a:pt x="8672392" y="1823134"/>
                  <a:pt x="8674996" y="1818294"/>
                  <a:pt x="8680204" y="1818294"/>
                </a:cubicBezTo>
                <a:close/>
                <a:moveTo>
                  <a:pt x="7471470" y="1814376"/>
                </a:moveTo>
                <a:cubicBezTo>
                  <a:pt x="7472147" y="1813412"/>
                  <a:pt x="7473498" y="1814054"/>
                  <a:pt x="7476205" y="1815340"/>
                </a:cubicBezTo>
                <a:cubicBezTo>
                  <a:pt x="7473499" y="1817912"/>
                  <a:pt x="7473499" y="1820483"/>
                  <a:pt x="7470792" y="1823056"/>
                </a:cubicBezTo>
                <a:cubicBezTo>
                  <a:pt x="7470794" y="1817912"/>
                  <a:pt x="7470794" y="1815340"/>
                  <a:pt x="7471470" y="1814376"/>
                </a:cubicBezTo>
                <a:close/>
                <a:moveTo>
                  <a:pt x="8383523" y="1814375"/>
                </a:moveTo>
                <a:cubicBezTo>
                  <a:pt x="8383942" y="1813412"/>
                  <a:pt x="8384778" y="1814054"/>
                  <a:pt x="8386453" y="1815340"/>
                </a:cubicBezTo>
                <a:cubicBezTo>
                  <a:pt x="8383103" y="1817912"/>
                  <a:pt x="8383105" y="1820484"/>
                  <a:pt x="8383105" y="1823055"/>
                </a:cubicBezTo>
                <a:cubicBezTo>
                  <a:pt x="8383103" y="1817912"/>
                  <a:pt x="8383104" y="1815340"/>
                  <a:pt x="8383523" y="1814375"/>
                </a:cubicBezTo>
                <a:close/>
                <a:moveTo>
                  <a:pt x="6614732" y="1810980"/>
                </a:moveTo>
                <a:cubicBezTo>
                  <a:pt x="6614732" y="1820333"/>
                  <a:pt x="6614731" y="1832024"/>
                  <a:pt x="6607406" y="1832024"/>
                </a:cubicBezTo>
                <a:cubicBezTo>
                  <a:pt x="6607405" y="1822671"/>
                  <a:pt x="6605370" y="1810980"/>
                  <a:pt x="6614732" y="1810980"/>
                </a:cubicBezTo>
                <a:close/>
                <a:moveTo>
                  <a:pt x="6270880" y="1809726"/>
                </a:moveTo>
                <a:cubicBezTo>
                  <a:pt x="6270880" y="1821312"/>
                  <a:pt x="6263499" y="1821310"/>
                  <a:pt x="6255686" y="1821311"/>
                </a:cubicBezTo>
                <a:cubicBezTo>
                  <a:pt x="6255685" y="1807409"/>
                  <a:pt x="6266105" y="1809726"/>
                  <a:pt x="6270880" y="1809726"/>
                </a:cubicBezTo>
                <a:close/>
                <a:moveTo>
                  <a:pt x="5702954" y="1806760"/>
                </a:moveTo>
                <a:lnTo>
                  <a:pt x="5702529" y="1807528"/>
                </a:lnTo>
                <a:cubicBezTo>
                  <a:pt x="5705068" y="1807861"/>
                  <a:pt x="5711021" y="1807913"/>
                  <a:pt x="5721998" y="1807689"/>
                </a:cubicBezTo>
                <a:lnTo>
                  <a:pt x="5729276" y="1807616"/>
                </a:lnTo>
                <a:lnTo>
                  <a:pt x="5718619" y="1811772"/>
                </a:lnTo>
                <a:lnTo>
                  <a:pt x="5648328" y="1836733"/>
                </a:lnTo>
                <a:lnTo>
                  <a:pt x="5620024" y="1837611"/>
                </a:lnTo>
                <a:lnTo>
                  <a:pt x="5582314" y="1841785"/>
                </a:lnTo>
                <a:lnTo>
                  <a:pt x="5597097" y="1836074"/>
                </a:lnTo>
                <a:cubicBezTo>
                  <a:pt x="5620723" y="1831183"/>
                  <a:pt x="5644451" y="1825430"/>
                  <a:pt x="5668701" y="1818393"/>
                </a:cubicBezTo>
                <a:close/>
                <a:moveTo>
                  <a:pt x="693719" y="1805224"/>
                </a:moveTo>
                <a:lnTo>
                  <a:pt x="691944" y="1805302"/>
                </a:lnTo>
                <a:lnTo>
                  <a:pt x="716321" y="1813601"/>
                </a:lnTo>
                <a:lnTo>
                  <a:pt x="733725" y="1814214"/>
                </a:lnTo>
                <a:cubicBezTo>
                  <a:pt x="739198" y="1814056"/>
                  <a:pt x="743017" y="1813381"/>
                  <a:pt x="742750" y="1811786"/>
                </a:cubicBezTo>
                <a:cubicBezTo>
                  <a:pt x="744073" y="1803760"/>
                  <a:pt x="703806" y="1804830"/>
                  <a:pt x="693719" y="1805224"/>
                </a:cubicBezTo>
                <a:close/>
                <a:moveTo>
                  <a:pt x="8616728" y="1801102"/>
                </a:moveTo>
                <a:cubicBezTo>
                  <a:pt x="8630716" y="1801101"/>
                  <a:pt x="8647506" y="1798645"/>
                  <a:pt x="8655434" y="1812972"/>
                </a:cubicBezTo>
                <a:cubicBezTo>
                  <a:pt x="8650304" y="1815429"/>
                  <a:pt x="8641909" y="1817884"/>
                  <a:pt x="8633515" y="1817885"/>
                </a:cubicBezTo>
                <a:cubicBezTo>
                  <a:pt x="8627919" y="1812972"/>
                  <a:pt x="8622324" y="1806013"/>
                  <a:pt x="8616728" y="1801102"/>
                </a:cubicBezTo>
                <a:close/>
                <a:moveTo>
                  <a:pt x="7302390" y="1797110"/>
                </a:moveTo>
                <a:cubicBezTo>
                  <a:pt x="7307717" y="1797413"/>
                  <a:pt x="7313712" y="1799846"/>
                  <a:pt x="7317707" y="1801062"/>
                </a:cubicBezTo>
                <a:cubicBezTo>
                  <a:pt x="7333692" y="1805924"/>
                  <a:pt x="7352337" y="1808355"/>
                  <a:pt x="7367878" y="1810785"/>
                </a:cubicBezTo>
                <a:cubicBezTo>
                  <a:pt x="7370542" y="1830237"/>
                  <a:pt x="7373205" y="1856577"/>
                  <a:pt x="7389189" y="1861439"/>
                </a:cubicBezTo>
                <a:cubicBezTo>
                  <a:pt x="7413165" y="1868734"/>
                  <a:pt x="7437141" y="1871163"/>
                  <a:pt x="7463337" y="1878459"/>
                </a:cubicBezTo>
                <a:cubicBezTo>
                  <a:pt x="7484646" y="1883320"/>
                  <a:pt x="7508624" y="1893045"/>
                  <a:pt x="7532600" y="1895477"/>
                </a:cubicBezTo>
                <a:cubicBezTo>
                  <a:pt x="7540146" y="1895477"/>
                  <a:pt x="7548139" y="1895477"/>
                  <a:pt x="7556130" y="1900340"/>
                </a:cubicBezTo>
                <a:cubicBezTo>
                  <a:pt x="7564123" y="1905202"/>
                  <a:pt x="7561458" y="1916953"/>
                  <a:pt x="7561458" y="1926677"/>
                </a:cubicBezTo>
                <a:cubicBezTo>
                  <a:pt x="7473991" y="1907634"/>
                  <a:pt x="7383862" y="1885752"/>
                  <a:pt x="7293732" y="1863871"/>
                </a:cubicBezTo>
                <a:cubicBezTo>
                  <a:pt x="7299059" y="1846850"/>
                  <a:pt x="7301724" y="1827806"/>
                  <a:pt x="7304386" y="1810786"/>
                </a:cubicBezTo>
                <a:cubicBezTo>
                  <a:pt x="7299057" y="1808355"/>
                  <a:pt x="7293731" y="1808355"/>
                  <a:pt x="7291068" y="1805925"/>
                </a:cubicBezTo>
                <a:cubicBezTo>
                  <a:pt x="7292400" y="1798630"/>
                  <a:pt x="7297062" y="1796806"/>
                  <a:pt x="7302390" y="1797110"/>
                </a:cubicBezTo>
                <a:close/>
                <a:moveTo>
                  <a:pt x="8310824" y="1793118"/>
                </a:moveTo>
                <a:cubicBezTo>
                  <a:pt x="8321642" y="1793119"/>
                  <a:pt x="8332461" y="1793118"/>
                  <a:pt x="8343281" y="1795614"/>
                </a:cubicBezTo>
                <a:cubicBezTo>
                  <a:pt x="8351397" y="1800606"/>
                  <a:pt x="8348689" y="1813084"/>
                  <a:pt x="8348692" y="1823067"/>
                </a:cubicBezTo>
                <a:cubicBezTo>
                  <a:pt x="8332463" y="1823068"/>
                  <a:pt x="8321640" y="1805597"/>
                  <a:pt x="8310824" y="1793118"/>
                </a:cubicBezTo>
                <a:close/>
                <a:moveTo>
                  <a:pt x="577925" y="1788614"/>
                </a:moveTo>
                <a:lnTo>
                  <a:pt x="584467" y="1791179"/>
                </a:lnTo>
                <a:lnTo>
                  <a:pt x="596597" y="1791888"/>
                </a:lnTo>
                <a:cubicBezTo>
                  <a:pt x="607344" y="1793022"/>
                  <a:pt x="619495" y="1795163"/>
                  <a:pt x="632094" y="1797698"/>
                </a:cubicBezTo>
                <a:lnTo>
                  <a:pt x="660288" y="1803475"/>
                </a:lnTo>
                <a:lnTo>
                  <a:pt x="647313" y="1798230"/>
                </a:lnTo>
                <a:lnTo>
                  <a:pt x="609421" y="1792929"/>
                </a:lnTo>
                <a:close/>
                <a:moveTo>
                  <a:pt x="9078145" y="1788291"/>
                </a:moveTo>
                <a:cubicBezTo>
                  <a:pt x="9078146" y="1799877"/>
                  <a:pt x="9068009" y="1797560"/>
                  <a:pt x="9062940" y="1797560"/>
                </a:cubicBezTo>
                <a:cubicBezTo>
                  <a:pt x="9062940" y="1785974"/>
                  <a:pt x="9073077" y="1788291"/>
                  <a:pt x="9078145" y="1788291"/>
                </a:cubicBezTo>
                <a:close/>
                <a:moveTo>
                  <a:pt x="5977474" y="1788138"/>
                </a:moveTo>
                <a:cubicBezTo>
                  <a:pt x="5974487" y="1787532"/>
                  <a:pt x="5970505" y="1788743"/>
                  <a:pt x="5966519" y="1788743"/>
                </a:cubicBezTo>
                <a:cubicBezTo>
                  <a:pt x="5966521" y="1800844"/>
                  <a:pt x="5977143" y="1798423"/>
                  <a:pt x="5982453" y="1798424"/>
                </a:cubicBezTo>
                <a:cubicBezTo>
                  <a:pt x="5982454" y="1791161"/>
                  <a:pt x="5980463" y="1788743"/>
                  <a:pt x="5977474" y="1788138"/>
                </a:cubicBezTo>
                <a:close/>
                <a:moveTo>
                  <a:pt x="8257746" y="1783209"/>
                </a:moveTo>
                <a:cubicBezTo>
                  <a:pt x="8262258" y="1782610"/>
                  <a:pt x="8267812" y="1784411"/>
                  <a:pt x="8271977" y="1784411"/>
                </a:cubicBezTo>
                <a:cubicBezTo>
                  <a:pt x="8271977" y="1803604"/>
                  <a:pt x="8258092" y="1796406"/>
                  <a:pt x="8249763" y="1796407"/>
                </a:cubicBezTo>
                <a:cubicBezTo>
                  <a:pt x="8249764" y="1786808"/>
                  <a:pt x="8253234" y="1783810"/>
                  <a:pt x="8257746" y="1783209"/>
                </a:cubicBezTo>
                <a:close/>
                <a:moveTo>
                  <a:pt x="5445083" y="1782207"/>
                </a:moveTo>
                <a:lnTo>
                  <a:pt x="5421226" y="1788537"/>
                </a:lnTo>
                <a:cubicBezTo>
                  <a:pt x="5424191" y="1788609"/>
                  <a:pt x="5425563" y="1806503"/>
                  <a:pt x="5422103" y="1806418"/>
                </a:cubicBezTo>
                <a:lnTo>
                  <a:pt x="5407454" y="1811642"/>
                </a:lnTo>
                <a:lnTo>
                  <a:pt x="5403122" y="1812755"/>
                </a:lnTo>
                <a:lnTo>
                  <a:pt x="5394043" y="1815974"/>
                </a:lnTo>
                <a:lnTo>
                  <a:pt x="5363654" y="1823289"/>
                </a:lnTo>
                <a:lnTo>
                  <a:pt x="5356515" y="1829280"/>
                </a:lnTo>
                <a:lnTo>
                  <a:pt x="5394043" y="1815974"/>
                </a:lnTo>
                <a:lnTo>
                  <a:pt x="5397929" y="1815039"/>
                </a:lnTo>
                <a:lnTo>
                  <a:pt x="5407454" y="1811642"/>
                </a:lnTo>
                <a:lnTo>
                  <a:pt x="5419678" y="1808501"/>
                </a:lnTo>
                <a:cubicBezTo>
                  <a:pt x="5425271" y="1807286"/>
                  <a:pt x="5430586" y="1805464"/>
                  <a:pt x="5434573" y="1800604"/>
                </a:cubicBezTo>
                <a:close/>
                <a:moveTo>
                  <a:pt x="8245916" y="1780616"/>
                </a:moveTo>
                <a:cubicBezTo>
                  <a:pt x="8238023" y="1785600"/>
                  <a:pt x="8230129" y="1790584"/>
                  <a:pt x="8224867" y="1798062"/>
                </a:cubicBezTo>
                <a:cubicBezTo>
                  <a:pt x="8227498" y="1783108"/>
                  <a:pt x="8227498" y="1783108"/>
                  <a:pt x="8245916" y="1780616"/>
                </a:cubicBezTo>
                <a:close/>
                <a:moveTo>
                  <a:pt x="7238001" y="1777597"/>
                </a:moveTo>
                <a:cubicBezTo>
                  <a:pt x="7239919" y="1777814"/>
                  <a:pt x="7241836" y="1778683"/>
                  <a:pt x="7243756" y="1780421"/>
                </a:cubicBezTo>
                <a:cubicBezTo>
                  <a:pt x="7236083" y="1782738"/>
                  <a:pt x="7228412" y="1787372"/>
                  <a:pt x="7220740" y="1787373"/>
                </a:cubicBezTo>
                <a:cubicBezTo>
                  <a:pt x="7226494" y="1782160"/>
                  <a:pt x="7232247" y="1776946"/>
                  <a:pt x="7238001" y="1777597"/>
                </a:cubicBezTo>
                <a:close/>
                <a:moveTo>
                  <a:pt x="7384416" y="1777042"/>
                </a:moveTo>
                <a:cubicBezTo>
                  <a:pt x="7384417" y="1779462"/>
                  <a:pt x="7384417" y="1784303"/>
                  <a:pt x="7384417" y="1789142"/>
                </a:cubicBezTo>
                <a:cubicBezTo>
                  <a:pt x="7379346" y="1789143"/>
                  <a:pt x="7374278" y="1789142"/>
                  <a:pt x="7369209" y="1789142"/>
                </a:cubicBezTo>
                <a:cubicBezTo>
                  <a:pt x="7369209" y="1784302"/>
                  <a:pt x="7369209" y="1779462"/>
                  <a:pt x="7369209" y="1777043"/>
                </a:cubicBezTo>
                <a:cubicBezTo>
                  <a:pt x="7374278" y="1777043"/>
                  <a:pt x="7379347" y="1777043"/>
                  <a:pt x="7384416" y="1777042"/>
                </a:cubicBezTo>
                <a:close/>
                <a:moveTo>
                  <a:pt x="7407859" y="1775963"/>
                </a:moveTo>
                <a:cubicBezTo>
                  <a:pt x="7407858" y="1790916"/>
                  <a:pt x="7397720" y="1788425"/>
                  <a:pt x="7392654" y="1788426"/>
                </a:cubicBezTo>
                <a:cubicBezTo>
                  <a:pt x="7392654" y="1773471"/>
                  <a:pt x="7400257" y="1775963"/>
                  <a:pt x="7407859" y="1775963"/>
                </a:cubicBezTo>
                <a:close/>
                <a:moveTo>
                  <a:pt x="7865508" y="1775719"/>
                </a:moveTo>
                <a:lnTo>
                  <a:pt x="7865508" y="1785562"/>
                </a:lnTo>
                <a:lnTo>
                  <a:pt x="7870472" y="1784356"/>
                </a:lnTo>
                <a:cubicBezTo>
                  <a:pt x="7870470" y="1787928"/>
                  <a:pt x="7871890" y="1792691"/>
                  <a:pt x="7872243" y="1797158"/>
                </a:cubicBezTo>
                <a:lnTo>
                  <a:pt x="7872062" y="1797589"/>
                </a:lnTo>
                <a:lnTo>
                  <a:pt x="7875696" y="1797589"/>
                </a:lnTo>
                <a:cubicBezTo>
                  <a:pt x="7883669" y="1797588"/>
                  <a:pt x="7888985" y="1797588"/>
                  <a:pt x="7896960" y="1797589"/>
                </a:cubicBezTo>
                <a:lnTo>
                  <a:pt x="7927590" y="1808359"/>
                </a:lnTo>
                <a:lnTo>
                  <a:pt x="7935953" y="1808172"/>
                </a:lnTo>
                <a:lnTo>
                  <a:pt x="7934597" y="1810172"/>
                </a:lnTo>
                <a:lnTo>
                  <a:pt x="7966065" y="1814599"/>
                </a:lnTo>
                <a:cubicBezTo>
                  <a:pt x="7955433" y="1797589"/>
                  <a:pt x="7939486" y="1797588"/>
                  <a:pt x="7923536" y="1792731"/>
                </a:cubicBezTo>
                <a:cubicBezTo>
                  <a:pt x="7904933" y="1790299"/>
                  <a:pt x="7883668" y="1785440"/>
                  <a:pt x="7865508" y="1775719"/>
                </a:cubicBezTo>
                <a:close/>
                <a:moveTo>
                  <a:pt x="8286349" y="1774261"/>
                </a:moveTo>
                <a:cubicBezTo>
                  <a:pt x="8291179" y="1773647"/>
                  <a:pt x="8296929" y="1775491"/>
                  <a:pt x="8300619" y="1775492"/>
                </a:cubicBezTo>
                <a:cubicBezTo>
                  <a:pt x="8300621" y="1792710"/>
                  <a:pt x="8285425" y="1787790"/>
                  <a:pt x="8277612" y="1787790"/>
                </a:cubicBezTo>
                <a:cubicBezTo>
                  <a:pt x="8277612" y="1777950"/>
                  <a:pt x="8281519" y="1774878"/>
                  <a:pt x="8286349" y="1774261"/>
                </a:cubicBezTo>
                <a:close/>
                <a:moveTo>
                  <a:pt x="6105973" y="1774260"/>
                </a:moveTo>
                <a:cubicBezTo>
                  <a:pt x="6110768" y="1774874"/>
                  <a:pt x="6114604" y="1777951"/>
                  <a:pt x="6114603" y="1787790"/>
                </a:cubicBezTo>
                <a:cubicBezTo>
                  <a:pt x="6106931" y="1787791"/>
                  <a:pt x="6091587" y="1792709"/>
                  <a:pt x="6091586" y="1775491"/>
                </a:cubicBezTo>
                <a:cubicBezTo>
                  <a:pt x="6095423" y="1775492"/>
                  <a:pt x="6101178" y="1773647"/>
                  <a:pt x="6105973" y="1774260"/>
                </a:cubicBezTo>
                <a:close/>
                <a:moveTo>
                  <a:pt x="5489055" y="1773267"/>
                </a:moveTo>
                <a:cubicBezTo>
                  <a:pt x="5482413" y="1773267"/>
                  <a:pt x="5474441" y="1776304"/>
                  <a:pt x="5469125" y="1776305"/>
                </a:cubicBezTo>
                <a:cubicBezTo>
                  <a:pt x="5469126" y="1798174"/>
                  <a:pt x="5493043" y="1788453"/>
                  <a:pt x="5501018" y="1788455"/>
                </a:cubicBezTo>
                <a:cubicBezTo>
                  <a:pt x="5501018" y="1776305"/>
                  <a:pt x="5495702" y="1773267"/>
                  <a:pt x="5489055" y="1773267"/>
                </a:cubicBezTo>
                <a:close/>
                <a:moveTo>
                  <a:pt x="7242021" y="1772811"/>
                </a:moveTo>
                <a:cubicBezTo>
                  <a:pt x="7243256" y="1772811"/>
                  <a:pt x="7244491" y="1773938"/>
                  <a:pt x="7245723" y="1776196"/>
                </a:cubicBezTo>
                <a:cubicBezTo>
                  <a:pt x="7243256" y="1778452"/>
                  <a:pt x="7240786" y="1778452"/>
                  <a:pt x="7238320" y="1776197"/>
                </a:cubicBezTo>
                <a:cubicBezTo>
                  <a:pt x="7239554" y="1773939"/>
                  <a:pt x="7240788" y="1772812"/>
                  <a:pt x="7242021" y="1772811"/>
                </a:cubicBezTo>
                <a:close/>
                <a:moveTo>
                  <a:pt x="9039087" y="1764541"/>
                </a:moveTo>
                <a:cubicBezTo>
                  <a:pt x="9039087" y="1771801"/>
                  <a:pt x="9036619" y="1776639"/>
                  <a:pt x="9031682" y="1776640"/>
                </a:cubicBezTo>
                <a:cubicBezTo>
                  <a:pt x="9031683" y="1767364"/>
                  <a:pt x="9034150" y="1764539"/>
                  <a:pt x="9039087" y="1764541"/>
                </a:cubicBezTo>
                <a:close/>
                <a:moveTo>
                  <a:pt x="6069687" y="1764540"/>
                </a:moveTo>
                <a:cubicBezTo>
                  <a:pt x="6069686" y="1771802"/>
                  <a:pt x="6067218" y="1776641"/>
                  <a:pt x="6062284" y="1776641"/>
                </a:cubicBezTo>
                <a:cubicBezTo>
                  <a:pt x="6062283" y="1767363"/>
                  <a:pt x="6064751" y="1764541"/>
                  <a:pt x="6069687" y="1764540"/>
                </a:cubicBezTo>
                <a:close/>
                <a:moveTo>
                  <a:pt x="6964412" y="1764540"/>
                </a:moveTo>
                <a:cubicBezTo>
                  <a:pt x="6964413" y="1771800"/>
                  <a:pt x="6961945" y="1776641"/>
                  <a:pt x="6957009" y="1776640"/>
                </a:cubicBezTo>
                <a:cubicBezTo>
                  <a:pt x="6957010" y="1767364"/>
                  <a:pt x="6959475" y="1764540"/>
                  <a:pt x="6964412" y="1764540"/>
                </a:cubicBezTo>
                <a:close/>
                <a:moveTo>
                  <a:pt x="7360985" y="1764540"/>
                </a:moveTo>
                <a:cubicBezTo>
                  <a:pt x="7360983" y="1771801"/>
                  <a:pt x="7358517" y="1776641"/>
                  <a:pt x="7353580" y="1776640"/>
                </a:cubicBezTo>
                <a:cubicBezTo>
                  <a:pt x="7353581" y="1767364"/>
                  <a:pt x="7356048" y="1764540"/>
                  <a:pt x="7360985" y="1764540"/>
                </a:cubicBezTo>
                <a:close/>
                <a:moveTo>
                  <a:pt x="8697204" y="1763284"/>
                </a:moveTo>
                <a:cubicBezTo>
                  <a:pt x="8697204" y="1774870"/>
                  <a:pt x="8687066" y="1774870"/>
                  <a:pt x="8681998" y="1774869"/>
                </a:cubicBezTo>
                <a:cubicBezTo>
                  <a:pt x="8681996" y="1760967"/>
                  <a:pt x="8689600" y="1763283"/>
                  <a:pt x="8697204" y="1763284"/>
                </a:cubicBezTo>
                <a:close/>
                <a:moveTo>
                  <a:pt x="5531472" y="1763093"/>
                </a:moveTo>
                <a:cubicBezTo>
                  <a:pt x="5526488" y="1762435"/>
                  <a:pt x="5520508" y="1764156"/>
                  <a:pt x="5516521" y="1764156"/>
                </a:cubicBezTo>
                <a:cubicBezTo>
                  <a:pt x="5516522" y="1781165"/>
                  <a:pt x="5532469" y="1776304"/>
                  <a:pt x="5540442" y="1776305"/>
                </a:cubicBezTo>
                <a:cubicBezTo>
                  <a:pt x="5540442" y="1766788"/>
                  <a:pt x="5536454" y="1763750"/>
                  <a:pt x="5531472" y="1763093"/>
                </a:cubicBezTo>
                <a:close/>
                <a:moveTo>
                  <a:pt x="8489642" y="1762923"/>
                </a:moveTo>
                <a:cubicBezTo>
                  <a:pt x="8495226" y="1762924"/>
                  <a:pt x="8500813" y="1762922"/>
                  <a:pt x="8500813" y="1775022"/>
                </a:cubicBezTo>
                <a:cubicBezTo>
                  <a:pt x="8498021" y="1770184"/>
                  <a:pt x="8492432" y="1770184"/>
                  <a:pt x="8486849" y="1767764"/>
                </a:cubicBezTo>
                <a:cubicBezTo>
                  <a:pt x="8486848" y="1765343"/>
                  <a:pt x="8489642" y="1762923"/>
                  <a:pt x="8489642" y="1762923"/>
                </a:cubicBezTo>
                <a:close/>
                <a:moveTo>
                  <a:pt x="7484474" y="1762922"/>
                </a:moveTo>
                <a:cubicBezTo>
                  <a:pt x="7484474" y="1770183"/>
                  <a:pt x="7481867" y="1775022"/>
                  <a:pt x="7476659" y="1775023"/>
                </a:cubicBezTo>
                <a:cubicBezTo>
                  <a:pt x="7476659" y="1765344"/>
                  <a:pt x="7479264" y="1762924"/>
                  <a:pt x="7484474" y="1762922"/>
                </a:cubicBezTo>
                <a:close/>
                <a:moveTo>
                  <a:pt x="8559807" y="1761928"/>
                </a:moveTo>
                <a:cubicBezTo>
                  <a:pt x="8564846" y="1761313"/>
                  <a:pt x="8570917" y="1763157"/>
                  <a:pt x="8575036" y="1763157"/>
                </a:cubicBezTo>
                <a:cubicBezTo>
                  <a:pt x="8575039" y="1780374"/>
                  <a:pt x="8559004" y="1775455"/>
                  <a:pt x="8550756" y="1775455"/>
                </a:cubicBezTo>
                <a:cubicBezTo>
                  <a:pt x="8550756" y="1765617"/>
                  <a:pt x="8554766" y="1762541"/>
                  <a:pt x="8559807" y="1761928"/>
                </a:cubicBezTo>
                <a:close/>
                <a:moveTo>
                  <a:pt x="8197777" y="1761843"/>
                </a:moveTo>
                <a:cubicBezTo>
                  <a:pt x="8197778" y="1776797"/>
                  <a:pt x="8187078" y="1774304"/>
                  <a:pt x="8181731" y="1774304"/>
                </a:cubicBezTo>
                <a:cubicBezTo>
                  <a:pt x="8181730" y="1759350"/>
                  <a:pt x="8189754" y="1761844"/>
                  <a:pt x="8197777" y="1761843"/>
                </a:cubicBezTo>
                <a:close/>
                <a:moveTo>
                  <a:pt x="6212338" y="1760875"/>
                </a:moveTo>
                <a:cubicBezTo>
                  <a:pt x="6219505" y="1760825"/>
                  <a:pt x="6227694" y="1763754"/>
                  <a:pt x="6231788" y="1763754"/>
                </a:cubicBezTo>
                <a:cubicBezTo>
                  <a:pt x="6231788" y="1785570"/>
                  <a:pt x="6209952" y="1775873"/>
                  <a:pt x="6199032" y="1775872"/>
                </a:cubicBezTo>
                <a:cubicBezTo>
                  <a:pt x="6199033" y="1763956"/>
                  <a:pt x="6205173" y="1760924"/>
                  <a:pt x="6212338" y="1760875"/>
                </a:cubicBezTo>
                <a:close/>
                <a:moveTo>
                  <a:pt x="6923526" y="1760217"/>
                </a:moveTo>
                <a:cubicBezTo>
                  <a:pt x="6930008" y="1761102"/>
                  <a:pt x="6936832" y="1764124"/>
                  <a:pt x="6940926" y="1764124"/>
                </a:cubicBezTo>
                <a:cubicBezTo>
                  <a:pt x="6940927" y="1767040"/>
                  <a:pt x="6940927" y="1771627"/>
                  <a:pt x="6940927" y="1776625"/>
                </a:cubicBezTo>
                <a:cubicBezTo>
                  <a:pt x="6930009" y="1774127"/>
                  <a:pt x="6919090" y="1771626"/>
                  <a:pt x="6908172" y="1769124"/>
                </a:cubicBezTo>
                <a:cubicBezTo>
                  <a:pt x="6910902" y="1760581"/>
                  <a:pt x="6917043" y="1759332"/>
                  <a:pt x="6923526" y="1760217"/>
                </a:cubicBezTo>
                <a:close/>
                <a:moveTo>
                  <a:pt x="5422235" y="1757960"/>
                </a:moveTo>
                <a:lnTo>
                  <a:pt x="5416250" y="1759035"/>
                </a:lnTo>
                <a:lnTo>
                  <a:pt x="5411030" y="1760260"/>
                </a:lnTo>
                <a:lnTo>
                  <a:pt x="5422084" y="1758463"/>
                </a:lnTo>
                <a:close/>
                <a:moveTo>
                  <a:pt x="5428536" y="1756830"/>
                </a:moveTo>
                <a:lnTo>
                  <a:pt x="5424835" y="1757494"/>
                </a:lnTo>
                <a:lnTo>
                  <a:pt x="5425226" y="1757839"/>
                </a:lnTo>
                <a:close/>
                <a:moveTo>
                  <a:pt x="8185372" y="1752742"/>
                </a:moveTo>
                <a:cubicBezTo>
                  <a:pt x="8185370" y="1767696"/>
                  <a:pt x="8175236" y="1764789"/>
                  <a:pt x="8170165" y="1764789"/>
                </a:cubicBezTo>
                <a:cubicBezTo>
                  <a:pt x="8170165" y="1750250"/>
                  <a:pt x="8177769" y="1752743"/>
                  <a:pt x="8185372" y="1752742"/>
                </a:cubicBezTo>
                <a:close/>
                <a:moveTo>
                  <a:pt x="8898590" y="1752577"/>
                </a:moveTo>
                <a:cubicBezTo>
                  <a:pt x="8904268" y="1751141"/>
                  <a:pt x="8910129" y="1756883"/>
                  <a:pt x="8915989" y="1756883"/>
                </a:cubicBezTo>
                <a:cubicBezTo>
                  <a:pt x="8915988" y="1759435"/>
                  <a:pt x="8913386" y="1761563"/>
                  <a:pt x="8913386" y="1764113"/>
                </a:cubicBezTo>
                <a:cubicBezTo>
                  <a:pt x="8905571" y="1761564"/>
                  <a:pt x="8900361" y="1759435"/>
                  <a:pt x="8892981" y="1756882"/>
                </a:cubicBezTo>
                <a:cubicBezTo>
                  <a:pt x="8894826" y="1754331"/>
                  <a:pt x="8896697" y="1753055"/>
                  <a:pt x="8898590" y="1752577"/>
                </a:cubicBezTo>
                <a:close/>
                <a:moveTo>
                  <a:pt x="5577651" y="1752412"/>
                </a:moveTo>
                <a:cubicBezTo>
                  <a:pt x="5577651" y="1766990"/>
                  <a:pt x="5587839" y="1764156"/>
                  <a:pt x="5593157" y="1764156"/>
                </a:cubicBezTo>
                <a:cubicBezTo>
                  <a:pt x="5593155" y="1749981"/>
                  <a:pt x="5585623" y="1752412"/>
                  <a:pt x="5577651" y="1752412"/>
                </a:cubicBezTo>
                <a:close/>
                <a:moveTo>
                  <a:pt x="7313892" y="1752353"/>
                </a:moveTo>
                <a:cubicBezTo>
                  <a:pt x="7317441" y="1752707"/>
                  <a:pt x="7320824" y="1754097"/>
                  <a:pt x="7323526" y="1756571"/>
                </a:cubicBezTo>
                <a:cubicBezTo>
                  <a:pt x="7326232" y="1761106"/>
                  <a:pt x="7331641" y="1770998"/>
                  <a:pt x="7323527" y="1773470"/>
                </a:cubicBezTo>
                <a:cubicBezTo>
                  <a:pt x="7312706" y="1778418"/>
                  <a:pt x="7301887" y="1775944"/>
                  <a:pt x="7291069" y="1775943"/>
                </a:cubicBezTo>
                <a:cubicBezTo>
                  <a:pt x="7291068" y="1759559"/>
                  <a:pt x="7303238" y="1751289"/>
                  <a:pt x="7313892" y="1752353"/>
                </a:cubicBezTo>
                <a:close/>
                <a:moveTo>
                  <a:pt x="6871055" y="1752037"/>
                </a:moveTo>
                <a:cubicBezTo>
                  <a:pt x="6884155" y="1754537"/>
                  <a:pt x="6894635" y="1757038"/>
                  <a:pt x="6907734" y="1757038"/>
                </a:cubicBezTo>
                <a:cubicBezTo>
                  <a:pt x="6902495" y="1769124"/>
                  <a:pt x="6871055" y="1776626"/>
                  <a:pt x="6871055" y="1752037"/>
                </a:cubicBezTo>
                <a:close/>
                <a:moveTo>
                  <a:pt x="9085973" y="1752037"/>
                </a:moveTo>
                <a:cubicBezTo>
                  <a:pt x="9085973" y="1761623"/>
                  <a:pt x="9083504" y="1764122"/>
                  <a:pt x="9078568" y="1764122"/>
                </a:cubicBezTo>
                <a:cubicBezTo>
                  <a:pt x="9078569" y="1754537"/>
                  <a:pt x="9081034" y="1752037"/>
                  <a:pt x="9085973" y="1752037"/>
                </a:cubicBezTo>
                <a:close/>
                <a:moveTo>
                  <a:pt x="8970713" y="1752037"/>
                </a:moveTo>
                <a:cubicBezTo>
                  <a:pt x="8970713" y="1761623"/>
                  <a:pt x="8968245" y="1764122"/>
                  <a:pt x="8963307" y="1764122"/>
                </a:cubicBezTo>
                <a:cubicBezTo>
                  <a:pt x="8963308" y="1754537"/>
                  <a:pt x="8965775" y="1752037"/>
                  <a:pt x="8970713" y="1752037"/>
                </a:cubicBezTo>
                <a:close/>
                <a:moveTo>
                  <a:pt x="6576067" y="1752037"/>
                </a:moveTo>
                <a:cubicBezTo>
                  <a:pt x="6581003" y="1752037"/>
                  <a:pt x="6583471" y="1754538"/>
                  <a:pt x="6583471" y="1764122"/>
                </a:cubicBezTo>
                <a:cubicBezTo>
                  <a:pt x="6578534" y="1764121"/>
                  <a:pt x="6576066" y="1761623"/>
                  <a:pt x="6576067" y="1752037"/>
                </a:cubicBezTo>
                <a:close/>
                <a:moveTo>
                  <a:pt x="6309974" y="1752037"/>
                </a:moveTo>
                <a:cubicBezTo>
                  <a:pt x="6309973" y="1761622"/>
                  <a:pt x="6307505" y="1764122"/>
                  <a:pt x="6302571" y="1764123"/>
                </a:cubicBezTo>
                <a:cubicBezTo>
                  <a:pt x="6302570" y="1754537"/>
                  <a:pt x="6305037" y="1752038"/>
                  <a:pt x="6309974" y="1752037"/>
                </a:cubicBezTo>
                <a:close/>
                <a:moveTo>
                  <a:pt x="8470356" y="1750420"/>
                </a:moveTo>
                <a:cubicBezTo>
                  <a:pt x="8475394" y="1750420"/>
                  <a:pt x="8481351" y="1752738"/>
                  <a:pt x="8486389" y="1755054"/>
                </a:cubicBezTo>
                <a:cubicBezTo>
                  <a:pt x="8481352" y="1764323"/>
                  <a:pt x="8470355" y="1762005"/>
                  <a:pt x="8470356" y="1750420"/>
                </a:cubicBezTo>
                <a:close/>
                <a:moveTo>
                  <a:pt x="8874451" y="1748059"/>
                </a:moveTo>
                <a:lnTo>
                  <a:pt x="8874207" y="1748929"/>
                </a:lnTo>
                <a:cubicBezTo>
                  <a:pt x="8873783" y="1750433"/>
                  <a:pt x="8873445" y="1751634"/>
                  <a:pt x="8873445" y="1751634"/>
                </a:cubicBezTo>
                <a:close/>
                <a:moveTo>
                  <a:pt x="8875257" y="1745184"/>
                </a:moveTo>
                <a:lnTo>
                  <a:pt x="8874451" y="1748059"/>
                </a:lnTo>
                <a:lnTo>
                  <a:pt x="8874998" y="1746108"/>
                </a:lnTo>
                <a:close/>
                <a:moveTo>
                  <a:pt x="8387012" y="1744892"/>
                </a:moveTo>
                <a:cubicBezTo>
                  <a:pt x="8408350" y="1744893"/>
                  <a:pt x="8429694" y="1747366"/>
                  <a:pt x="8451034" y="1757259"/>
                </a:cubicBezTo>
                <a:cubicBezTo>
                  <a:pt x="8443030" y="1761791"/>
                  <a:pt x="8435028" y="1769212"/>
                  <a:pt x="8427025" y="1776630"/>
                </a:cubicBezTo>
                <a:cubicBezTo>
                  <a:pt x="8419023" y="1757259"/>
                  <a:pt x="8400348" y="1752311"/>
                  <a:pt x="8387012" y="1744892"/>
                </a:cubicBezTo>
                <a:close/>
                <a:moveTo>
                  <a:pt x="7677870" y="1744892"/>
                </a:moveTo>
                <a:cubicBezTo>
                  <a:pt x="7699361" y="1747274"/>
                  <a:pt x="7720403" y="1749656"/>
                  <a:pt x="7741891" y="1752037"/>
                </a:cubicBezTo>
                <a:cubicBezTo>
                  <a:pt x="7728462" y="1787363"/>
                  <a:pt x="7696672" y="1754419"/>
                  <a:pt x="7677870" y="1744892"/>
                </a:cubicBezTo>
                <a:close/>
                <a:moveTo>
                  <a:pt x="8875728" y="1743515"/>
                </a:moveTo>
                <a:lnTo>
                  <a:pt x="8875257" y="1745184"/>
                </a:lnTo>
                <a:lnTo>
                  <a:pt x="8875473" y="1744417"/>
                </a:lnTo>
                <a:cubicBezTo>
                  <a:pt x="8875812" y="1743215"/>
                  <a:pt x="8875982" y="1742613"/>
                  <a:pt x="8875728" y="1743515"/>
                </a:cubicBezTo>
                <a:close/>
                <a:moveTo>
                  <a:pt x="8882684" y="1743466"/>
                </a:moveTo>
                <a:cubicBezTo>
                  <a:pt x="8885537" y="1743162"/>
                  <a:pt x="8889336" y="1744373"/>
                  <a:pt x="8890604" y="1744372"/>
                </a:cubicBezTo>
                <a:cubicBezTo>
                  <a:pt x="8888069" y="1749213"/>
                  <a:pt x="8885537" y="1751633"/>
                  <a:pt x="8880466" y="1751632"/>
                </a:cubicBezTo>
                <a:cubicBezTo>
                  <a:pt x="8877934" y="1745582"/>
                  <a:pt x="8879834" y="1743767"/>
                  <a:pt x="8882684" y="1743466"/>
                </a:cubicBezTo>
                <a:close/>
                <a:moveTo>
                  <a:pt x="8249763" y="1743276"/>
                </a:moveTo>
                <a:cubicBezTo>
                  <a:pt x="8272121" y="1748170"/>
                  <a:pt x="8296806" y="1757958"/>
                  <a:pt x="8321958" y="1750617"/>
                </a:cubicBezTo>
                <a:cubicBezTo>
                  <a:pt x="8335932" y="1770194"/>
                  <a:pt x="8358288" y="1775089"/>
                  <a:pt x="8375058" y="1784877"/>
                </a:cubicBezTo>
                <a:cubicBezTo>
                  <a:pt x="8330341" y="1794666"/>
                  <a:pt x="8286091" y="1775088"/>
                  <a:pt x="8249763" y="1743276"/>
                </a:cubicBezTo>
                <a:close/>
                <a:moveTo>
                  <a:pt x="5733574" y="1740263"/>
                </a:moveTo>
                <a:cubicBezTo>
                  <a:pt x="5733573" y="1749982"/>
                  <a:pt x="5733574" y="1764156"/>
                  <a:pt x="5741547" y="1764156"/>
                </a:cubicBezTo>
                <a:cubicBezTo>
                  <a:pt x="5741547" y="1754840"/>
                  <a:pt x="5741548" y="1740262"/>
                  <a:pt x="5733574" y="1740263"/>
                </a:cubicBezTo>
                <a:close/>
                <a:moveTo>
                  <a:pt x="9019508" y="1740240"/>
                </a:moveTo>
                <a:cubicBezTo>
                  <a:pt x="9019508" y="1755193"/>
                  <a:pt x="9008603" y="1752700"/>
                  <a:pt x="9000427" y="1752700"/>
                </a:cubicBezTo>
                <a:cubicBezTo>
                  <a:pt x="9000427" y="1737747"/>
                  <a:pt x="9011331" y="1740240"/>
                  <a:pt x="9019508" y="1740240"/>
                </a:cubicBezTo>
                <a:close/>
                <a:moveTo>
                  <a:pt x="6130657" y="1739533"/>
                </a:moveTo>
                <a:cubicBezTo>
                  <a:pt x="6135594" y="1739533"/>
                  <a:pt x="6138061" y="1744372"/>
                  <a:pt x="6138061" y="1751633"/>
                </a:cubicBezTo>
                <a:cubicBezTo>
                  <a:pt x="6133125" y="1751634"/>
                  <a:pt x="6130656" y="1749213"/>
                  <a:pt x="6130657" y="1739533"/>
                </a:cubicBezTo>
                <a:close/>
                <a:moveTo>
                  <a:pt x="6231830" y="1739531"/>
                </a:moveTo>
                <a:cubicBezTo>
                  <a:pt x="6231831" y="1749212"/>
                  <a:pt x="6229364" y="1751633"/>
                  <a:pt x="6224429" y="1751633"/>
                </a:cubicBezTo>
                <a:cubicBezTo>
                  <a:pt x="6224428" y="1744371"/>
                  <a:pt x="6226896" y="1739533"/>
                  <a:pt x="6231830" y="1739531"/>
                </a:cubicBezTo>
                <a:close/>
                <a:moveTo>
                  <a:pt x="6199033" y="1739531"/>
                </a:moveTo>
                <a:cubicBezTo>
                  <a:pt x="6207210" y="1739531"/>
                  <a:pt x="6212662" y="1739532"/>
                  <a:pt x="6218114" y="1739533"/>
                </a:cubicBezTo>
                <a:cubicBezTo>
                  <a:pt x="6218114" y="1744373"/>
                  <a:pt x="6218114" y="1749214"/>
                  <a:pt x="6218114" y="1751633"/>
                </a:cubicBezTo>
                <a:cubicBezTo>
                  <a:pt x="6212660" y="1751633"/>
                  <a:pt x="6207209" y="1751633"/>
                  <a:pt x="6199033" y="1751632"/>
                </a:cubicBezTo>
                <a:cubicBezTo>
                  <a:pt x="6199032" y="1749213"/>
                  <a:pt x="6199032" y="1744372"/>
                  <a:pt x="6199033" y="1739531"/>
                </a:cubicBezTo>
                <a:close/>
                <a:moveTo>
                  <a:pt x="5500522" y="1733584"/>
                </a:moveTo>
                <a:lnTo>
                  <a:pt x="5463675" y="1739835"/>
                </a:lnTo>
                <a:lnTo>
                  <a:pt x="5463584" y="1740247"/>
                </a:lnTo>
                <a:lnTo>
                  <a:pt x="5473571" y="1738200"/>
                </a:lnTo>
                <a:lnTo>
                  <a:pt x="5475075" y="1739479"/>
                </a:lnTo>
                <a:lnTo>
                  <a:pt x="5477578" y="1741904"/>
                </a:lnTo>
                <a:close/>
                <a:moveTo>
                  <a:pt x="8105698" y="1732388"/>
                </a:moveTo>
                <a:lnTo>
                  <a:pt x="8129623" y="1738758"/>
                </a:lnTo>
                <a:lnTo>
                  <a:pt x="8131793" y="1738623"/>
                </a:lnTo>
                <a:lnTo>
                  <a:pt x="8131682" y="1739306"/>
                </a:lnTo>
                <a:lnTo>
                  <a:pt x="8152149" y="1744754"/>
                </a:lnTo>
                <a:cubicBezTo>
                  <a:pt x="8139125" y="1749701"/>
                  <a:pt x="8126537" y="1757119"/>
                  <a:pt x="8113512" y="1764127"/>
                </a:cubicBezTo>
                <a:lnTo>
                  <a:pt x="8118273" y="1750943"/>
                </a:lnTo>
                <a:lnTo>
                  <a:pt x="8115760" y="1751084"/>
                </a:lnTo>
                <a:lnTo>
                  <a:pt x="8116634" y="1746924"/>
                </a:lnTo>
                <a:close/>
                <a:moveTo>
                  <a:pt x="6736260" y="1732387"/>
                </a:moveTo>
                <a:cubicBezTo>
                  <a:pt x="6775542" y="1734861"/>
                  <a:pt x="6815264" y="1737333"/>
                  <a:pt x="6854984" y="1739805"/>
                </a:cubicBezTo>
                <a:cubicBezTo>
                  <a:pt x="6854984" y="1764127"/>
                  <a:pt x="6825855" y="1754646"/>
                  <a:pt x="6815263" y="1754646"/>
                </a:cubicBezTo>
                <a:cubicBezTo>
                  <a:pt x="6802022" y="1752173"/>
                  <a:pt x="6788781" y="1757119"/>
                  <a:pt x="6775541" y="1752172"/>
                </a:cubicBezTo>
                <a:cubicBezTo>
                  <a:pt x="6762742" y="1749701"/>
                  <a:pt x="6749502" y="1739806"/>
                  <a:pt x="6736260" y="1732387"/>
                </a:cubicBezTo>
                <a:close/>
                <a:moveTo>
                  <a:pt x="8933743" y="1729064"/>
                </a:moveTo>
                <a:cubicBezTo>
                  <a:pt x="8936910" y="1730311"/>
                  <a:pt x="8939443" y="1734674"/>
                  <a:pt x="8939442" y="1740904"/>
                </a:cubicBezTo>
                <a:cubicBezTo>
                  <a:pt x="8934376" y="1740904"/>
                  <a:pt x="8929306" y="1738411"/>
                  <a:pt x="8924239" y="1735918"/>
                </a:cubicBezTo>
                <a:cubicBezTo>
                  <a:pt x="8926773" y="1729687"/>
                  <a:pt x="8930575" y="1727818"/>
                  <a:pt x="8933743" y="1729064"/>
                </a:cubicBezTo>
                <a:close/>
                <a:moveTo>
                  <a:pt x="8994154" y="1728816"/>
                </a:moveTo>
                <a:cubicBezTo>
                  <a:pt x="8994155" y="1738495"/>
                  <a:pt x="8991686" y="1740916"/>
                  <a:pt x="8986753" y="1740916"/>
                </a:cubicBezTo>
                <a:cubicBezTo>
                  <a:pt x="8986753" y="1733655"/>
                  <a:pt x="8989219" y="1728815"/>
                  <a:pt x="8994154" y="1728816"/>
                </a:cubicBezTo>
                <a:close/>
                <a:moveTo>
                  <a:pt x="6255264" y="1728814"/>
                </a:moveTo>
                <a:cubicBezTo>
                  <a:pt x="6255262" y="1742717"/>
                  <a:pt x="6247661" y="1740400"/>
                  <a:pt x="6240058" y="1740400"/>
                </a:cubicBezTo>
                <a:cubicBezTo>
                  <a:pt x="6240057" y="1728814"/>
                  <a:pt x="6250194" y="1728814"/>
                  <a:pt x="6255264" y="1728814"/>
                </a:cubicBezTo>
                <a:close/>
                <a:moveTo>
                  <a:pt x="6990494" y="1728353"/>
                </a:moveTo>
                <a:cubicBezTo>
                  <a:pt x="7001094" y="1728353"/>
                  <a:pt x="7014348" y="1733245"/>
                  <a:pt x="7024950" y="1735693"/>
                </a:cubicBezTo>
                <a:cubicBezTo>
                  <a:pt x="7058962" y="1745477"/>
                  <a:pt x="7098719" y="1750368"/>
                  <a:pt x="7132730" y="1757708"/>
                </a:cubicBezTo>
                <a:cubicBezTo>
                  <a:pt x="7114178" y="1786656"/>
                  <a:pt x="7066913" y="1723460"/>
                  <a:pt x="7056312" y="1776869"/>
                </a:cubicBezTo>
                <a:cubicBezTo>
                  <a:pt x="7072213" y="1779316"/>
                  <a:pt x="7172486" y="1818455"/>
                  <a:pt x="7172487" y="1776870"/>
                </a:cubicBezTo>
                <a:cubicBezTo>
                  <a:pt x="7164536" y="1776869"/>
                  <a:pt x="7151283" y="1781762"/>
                  <a:pt x="7151283" y="1764640"/>
                </a:cubicBezTo>
                <a:cubicBezTo>
                  <a:pt x="7161886" y="1764639"/>
                  <a:pt x="7175136" y="1767494"/>
                  <a:pt x="7188388" y="1769531"/>
                </a:cubicBezTo>
                <a:cubicBezTo>
                  <a:pt x="7169835" y="1786654"/>
                  <a:pt x="7211800" y="1793994"/>
                  <a:pt x="7211799" y="1811117"/>
                </a:cubicBezTo>
                <a:cubicBezTo>
                  <a:pt x="7209149" y="1811117"/>
                  <a:pt x="7196340" y="1808672"/>
                  <a:pt x="7196339" y="1816010"/>
                </a:cubicBezTo>
                <a:cubicBezTo>
                  <a:pt x="7196340" y="1825795"/>
                  <a:pt x="7206500" y="1825795"/>
                  <a:pt x="7209149" y="1825795"/>
                </a:cubicBezTo>
                <a:cubicBezTo>
                  <a:pt x="7222402" y="1825794"/>
                  <a:pt x="7235651" y="1818456"/>
                  <a:pt x="7251556" y="1811118"/>
                </a:cubicBezTo>
                <a:cubicBezTo>
                  <a:pt x="7248903" y="1818456"/>
                  <a:pt x="7246254" y="1828240"/>
                  <a:pt x="7243604" y="1835579"/>
                </a:cubicBezTo>
                <a:cubicBezTo>
                  <a:pt x="7238303" y="1835578"/>
                  <a:pt x="7233001" y="1835579"/>
                  <a:pt x="7225050" y="1835579"/>
                </a:cubicBezTo>
                <a:cubicBezTo>
                  <a:pt x="7214449" y="1833133"/>
                  <a:pt x="7201197" y="1833132"/>
                  <a:pt x="7188387" y="1833132"/>
                </a:cubicBezTo>
                <a:cubicBezTo>
                  <a:pt x="7164535" y="1833132"/>
                  <a:pt x="7143333" y="1828242"/>
                  <a:pt x="7119480" y="1823349"/>
                </a:cubicBezTo>
                <a:cubicBezTo>
                  <a:pt x="7072214" y="1813563"/>
                  <a:pt x="7027600" y="1801333"/>
                  <a:pt x="6979894" y="1798886"/>
                </a:cubicBezTo>
                <a:cubicBezTo>
                  <a:pt x="6982545" y="1781763"/>
                  <a:pt x="6987844" y="1764639"/>
                  <a:pt x="6998445" y="1757708"/>
                </a:cubicBezTo>
                <a:cubicBezTo>
                  <a:pt x="7011698" y="1745477"/>
                  <a:pt x="7027600" y="1755262"/>
                  <a:pt x="7040411" y="1757708"/>
                </a:cubicBezTo>
                <a:cubicBezTo>
                  <a:pt x="7029807" y="1752815"/>
                  <a:pt x="7021858" y="1747923"/>
                  <a:pt x="7011697" y="1740584"/>
                </a:cubicBezTo>
                <a:cubicBezTo>
                  <a:pt x="7006398" y="1745477"/>
                  <a:pt x="7003747" y="1747923"/>
                  <a:pt x="7003746" y="1752815"/>
                </a:cubicBezTo>
                <a:cubicBezTo>
                  <a:pt x="6998446" y="1750369"/>
                  <a:pt x="6995796" y="1745477"/>
                  <a:pt x="6993145" y="1743031"/>
                </a:cubicBezTo>
                <a:cubicBezTo>
                  <a:pt x="6987843" y="1750369"/>
                  <a:pt x="6987844" y="1757708"/>
                  <a:pt x="6982544" y="1764639"/>
                </a:cubicBezTo>
                <a:cubicBezTo>
                  <a:pt x="6979893" y="1747923"/>
                  <a:pt x="6974594" y="1728354"/>
                  <a:pt x="6990494" y="1728353"/>
                </a:cubicBezTo>
                <a:close/>
                <a:moveTo>
                  <a:pt x="6619249" y="1727816"/>
                </a:moveTo>
                <a:cubicBezTo>
                  <a:pt x="6620175" y="1726529"/>
                  <a:pt x="6622026" y="1726530"/>
                  <a:pt x="6624494" y="1727817"/>
                </a:cubicBezTo>
                <a:lnTo>
                  <a:pt x="6620155" y="1734599"/>
                </a:lnTo>
                <a:lnTo>
                  <a:pt x="6620548" y="1735584"/>
                </a:lnTo>
                <a:cubicBezTo>
                  <a:pt x="6617842" y="1735584"/>
                  <a:pt x="6617842" y="1735584"/>
                  <a:pt x="6615139" y="1735583"/>
                </a:cubicBezTo>
                <a:cubicBezTo>
                  <a:pt x="6615138" y="1733327"/>
                  <a:pt x="6615138" y="1731071"/>
                  <a:pt x="6617842" y="1728815"/>
                </a:cubicBezTo>
                <a:lnTo>
                  <a:pt x="6619451" y="1732841"/>
                </a:lnTo>
                <a:close/>
                <a:moveTo>
                  <a:pt x="8236959" y="1725413"/>
                </a:moveTo>
                <a:cubicBezTo>
                  <a:pt x="8236959" y="1734999"/>
                  <a:pt x="8234356" y="1737498"/>
                  <a:pt x="8229145" y="1737498"/>
                </a:cubicBezTo>
                <a:cubicBezTo>
                  <a:pt x="8229144" y="1730415"/>
                  <a:pt x="8231751" y="1725413"/>
                  <a:pt x="8236959" y="1725413"/>
                </a:cubicBezTo>
                <a:close/>
                <a:moveTo>
                  <a:pt x="7225303" y="1723265"/>
                </a:moveTo>
                <a:cubicBezTo>
                  <a:pt x="7246433" y="1725369"/>
                  <a:pt x="7266295" y="1733774"/>
                  <a:pt x="7280858" y="1756594"/>
                </a:cubicBezTo>
                <a:cubicBezTo>
                  <a:pt x="7272914" y="1760999"/>
                  <a:pt x="7257027" y="1780215"/>
                  <a:pt x="7246433" y="1770605"/>
                </a:cubicBezTo>
                <a:cubicBezTo>
                  <a:pt x="7241138" y="1763401"/>
                  <a:pt x="7243785" y="1754192"/>
                  <a:pt x="7233193" y="1749388"/>
                </a:cubicBezTo>
                <a:cubicBezTo>
                  <a:pt x="7222601" y="1744583"/>
                  <a:pt x="7209359" y="1744584"/>
                  <a:pt x="7198768" y="1742183"/>
                </a:cubicBezTo>
                <a:cubicBezTo>
                  <a:pt x="7185966" y="1737377"/>
                  <a:pt x="7172725" y="1734976"/>
                  <a:pt x="7162133" y="1727769"/>
                </a:cubicBezTo>
                <a:cubicBezTo>
                  <a:pt x="7181772" y="1725369"/>
                  <a:pt x="7204173" y="1721163"/>
                  <a:pt x="7225303" y="1723265"/>
                </a:cubicBezTo>
                <a:close/>
                <a:moveTo>
                  <a:pt x="6616643" y="1722201"/>
                </a:moveTo>
                <a:cubicBezTo>
                  <a:pt x="6598208" y="1733788"/>
                  <a:pt x="6579324" y="1729153"/>
                  <a:pt x="6560439" y="1731470"/>
                </a:cubicBezTo>
                <a:cubicBezTo>
                  <a:pt x="6576627" y="1719885"/>
                  <a:pt x="6598209" y="1722201"/>
                  <a:pt x="6616643" y="1722201"/>
                </a:cubicBezTo>
                <a:close/>
                <a:moveTo>
                  <a:pt x="8920126" y="1720348"/>
                </a:moveTo>
                <a:cubicBezTo>
                  <a:pt x="8921358" y="1720669"/>
                  <a:pt x="8922594" y="1721956"/>
                  <a:pt x="8923829" y="1723241"/>
                </a:cubicBezTo>
                <a:cubicBezTo>
                  <a:pt x="8923828" y="1725814"/>
                  <a:pt x="8921360" y="1725814"/>
                  <a:pt x="8918892" y="1728385"/>
                </a:cubicBezTo>
                <a:cubicBezTo>
                  <a:pt x="8918893" y="1725814"/>
                  <a:pt x="8918893" y="1725814"/>
                  <a:pt x="8916422" y="1723240"/>
                </a:cubicBezTo>
                <a:cubicBezTo>
                  <a:pt x="8917658" y="1720669"/>
                  <a:pt x="8918892" y="1720027"/>
                  <a:pt x="8920126" y="1720348"/>
                </a:cubicBezTo>
                <a:close/>
                <a:moveTo>
                  <a:pt x="7126765" y="1718732"/>
                </a:moveTo>
                <a:cubicBezTo>
                  <a:pt x="7129742" y="1719337"/>
                  <a:pt x="7132387" y="1722361"/>
                  <a:pt x="7132387" y="1728412"/>
                </a:cubicBezTo>
                <a:cubicBezTo>
                  <a:pt x="7129742" y="1728412"/>
                  <a:pt x="7124449" y="1725992"/>
                  <a:pt x="7119156" y="1723570"/>
                </a:cubicBezTo>
                <a:cubicBezTo>
                  <a:pt x="7120478" y="1719940"/>
                  <a:pt x="7123785" y="1718127"/>
                  <a:pt x="7126765" y="1718732"/>
                </a:cubicBezTo>
                <a:close/>
                <a:moveTo>
                  <a:pt x="8978503" y="1718629"/>
                </a:moveTo>
                <a:cubicBezTo>
                  <a:pt x="8978502" y="1730214"/>
                  <a:pt x="8968519" y="1727897"/>
                  <a:pt x="8963306" y="1727897"/>
                </a:cubicBezTo>
                <a:cubicBezTo>
                  <a:pt x="8963309" y="1716312"/>
                  <a:pt x="8971120" y="1718629"/>
                  <a:pt x="8978503" y="1718629"/>
                </a:cubicBezTo>
                <a:close/>
                <a:moveTo>
                  <a:pt x="8603854" y="1718098"/>
                </a:moveTo>
                <a:cubicBezTo>
                  <a:pt x="8608791" y="1718098"/>
                  <a:pt x="8611259" y="1720670"/>
                  <a:pt x="8611259" y="1728386"/>
                </a:cubicBezTo>
                <a:cubicBezTo>
                  <a:pt x="8608791" y="1728386"/>
                  <a:pt x="8603855" y="1725814"/>
                  <a:pt x="8603854" y="1718098"/>
                </a:cubicBezTo>
                <a:close/>
                <a:moveTo>
                  <a:pt x="7151953" y="1718098"/>
                </a:moveTo>
                <a:cubicBezTo>
                  <a:pt x="7151954" y="1725814"/>
                  <a:pt x="7147018" y="1728386"/>
                  <a:pt x="7144551" y="1728386"/>
                </a:cubicBezTo>
                <a:cubicBezTo>
                  <a:pt x="7144549" y="1720669"/>
                  <a:pt x="7147019" y="1718097"/>
                  <a:pt x="7151953" y="1718098"/>
                </a:cubicBezTo>
                <a:close/>
                <a:moveTo>
                  <a:pt x="6964824" y="1718098"/>
                </a:moveTo>
                <a:cubicBezTo>
                  <a:pt x="6969891" y="1720516"/>
                  <a:pt x="6974961" y="1720518"/>
                  <a:pt x="6980030" y="1722937"/>
                </a:cubicBezTo>
                <a:cubicBezTo>
                  <a:pt x="6974962" y="1730198"/>
                  <a:pt x="6964824" y="1730198"/>
                  <a:pt x="6964824" y="1718098"/>
                </a:cubicBezTo>
                <a:close/>
                <a:moveTo>
                  <a:pt x="6697354" y="1716874"/>
                </a:moveTo>
                <a:cubicBezTo>
                  <a:pt x="6692371" y="1716570"/>
                  <a:pt x="6686391" y="1718394"/>
                  <a:pt x="6682405" y="1718394"/>
                </a:cubicBezTo>
                <a:cubicBezTo>
                  <a:pt x="6682403" y="1735403"/>
                  <a:pt x="6698351" y="1728113"/>
                  <a:pt x="6706325" y="1728112"/>
                </a:cubicBezTo>
                <a:cubicBezTo>
                  <a:pt x="6706325" y="1719608"/>
                  <a:pt x="6702337" y="1717178"/>
                  <a:pt x="6697354" y="1716874"/>
                </a:cubicBezTo>
                <a:close/>
                <a:moveTo>
                  <a:pt x="8471158" y="1713640"/>
                </a:moveTo>
                <a:cubicBezTo>
                  <a:pt x="8476196" y="1713031"/>
                  <a:pt x="8482267" y="1714857"/>
                  <a:pt x="8486388" y="1714858"/>
                </a:cubicBezTo>
                <a:cubicBezTo>
                  <a:pt x="8486389" y="1733936"/>
                  <a:pt x="8470356" y="1727036"/>
                  <a:pt x="8462108" y="1727036"/>
                </a:cubicBezTo>
                <a:cubicBezTo>
                  <a:pt x="8462109" y="1717293"/>
                  <a:pt x="8466117" y="1714248"/>
                  <a:pt x="8471158" y="1713640"/>
                </a:cubicBezTo>
                <a:close/>
                <a:moveTo>
                  <a:pt x="8171033" y="1711553"/>
                </a:moveTo>
                <a:cubicBezTo>
                  <a:pt x="8178594" y="1711251"/>
                  <a:pt x="8187236" y="1713675"/>
                  <a:pt x="8191559" y="1713674"/>
                </a:cubicBezTo>
                <a:cubicBezTo>
                  <a:pt x="8191559" y="1737511"/>
                  <a:pt x="8165633" y="1725795"/>
                  <a:pt x="8156991" y="1725795"/>
                </a:cubicBezTo>
                <a:cubicBezTo>
                  <a:pt x="8156991" y="1714887"/>
                  <a:pt x="8163472" y="1711858"/>
                  <a:pt x="8171033" y="1711553"/>
                </a:cubicBezTo>
                <a:close/>
                <a:moveTo>
                  <a:pt x="5633021" y="1711103"/>
                </a:moveTo>
                <a:lnTo>
                  <a:pt x="5595126" y="1717532"/>
                </a:lnTo>
                <a:lnTo>
                  <a:pt x="5544560" y="1734539"/>
                </a:lnTo>
                <a:cubicBezTo>
                  <a:pt x="5534729" y="1738042"/>
                  <a:pt x="5524398" y="1740523"/>
                  <a:pt x="5514770" y="1743887"/>
                </a:cubicBezTo>
                <a:lnTo>
                  <a:pt x="5491702" y="1757089"/>
                </a:lnTo>
                <a:lnTo>
                  <a:pt x="5543099" y="1749983"/>
                </a:lnTo>
                <a:cubicBezTo>
                  <a:pt x="5559047" y="1747552"/>
                  <a:pt x="5577651" y="1737833"/>
                  <a:pt x="5595811" y="1742690"/>
                </a:cubicBezTo>
                <a:lnTo>
                  <a:pt x="5606890" y="1742692"/>
                </a:lnTo>
                <a:lnTo>
                  <a:pt x="5605153" y="1741104"/>
                </a:lnTo>
                <a:cubicBezTo>
                  <a:pt x="5606560" y="1739816"/>
                  <a:pt x="5607965" y="1739013"/>
                  <a:pt x="5609198" y="1738651"/>
                </a:cubicBezTo>
                <a:lnTo>
                  <a:pt x="5610394" y="1738732"/>
                </a:lnTo>
                <a:lnTo>
                  <a:pt x="5609101" y="1735401"/>
                </a:lnTo>
                <a:cubicBezTo>
                  <a:pt x="5617075" y="1725685"/>
                  <a:pt x="5625048" y="1718394"/>
                  <a:pt x="5633021" y="1711103"/>
                </a:cubicBezTo>
                <a:close/>
                <a:moveTo>
                  <a:pt x="7115924" y="1710776"/>
                </a:moveTo>
                <a:cubicBezTo>
                  <a:pt x="7116600" y="1709810"/>
                  <a:pt x="7117954" y="1710453"/>
                  <a:pt x="7120658" y="1711740"/>
                </a:cubicBezTo>
                <a:cubicBezTo>
                  <a:pt x="7117953" y="1714311"/>
                  <a:pt x="7117953" y="1714311"/>
                  <a:pt x="7115248" y="1719455"/>
                </a:cubicBezTo>
                <a:cubicBezTo>
                  <a:pt x="7115248" y="1714311"/>
                  <a:pt x="7115249" y="1711740"/>
                  <a:pt x="7115924" y="1710776"/>
                </a:cubicBezTo>
                <a:close/>
                <a:moveTo>
                  <a:pt x="8904323" y="1707319"/>
                </a:moveTo>
                <a:cubicBezTo>
                  <a:pt x="8908177" y="1708254"/>
                  <a:pt x="8912084" y="1710745"/>
                  <a:pt x="8915989" y="1711991"/>
                </a:cubicBezTo>
                <a:cubicBezTo>
                  <a:pt x="8915987" y="1714482"/>
                  <a:pt x="8913386" y="1716975"/>
                  <a:pt x="8913385" y="1719468"/>
                </a:cubicBezTo>
                <a:cubicBezTo>
                  <a:pt x="8905571" y="1716976"/>
                  <a:pt x="8900360" y="1714484"/>
                  <a:pt x="8892982" y="1711991"/>
                </a:cubicBezTo>
                <a:cubicBezTo>
                  <a:pt x="8896672" y="1707007"/>
                  <a:pt x="8900469" y="1706385"/>
                  <a:pt x="8904323" y="1707319"/>
                </a:cubicBezTo>
                <a:close/>
                <a:moveTo>
                  <a:pt x="8574117" y="1706301"/>
                </a:moveTo>
                <a:cubicBezTo>
                  <a:pt x="8574117" y="1721253"/>
                  <a:pt x="8563699" y="1718761"/>
                  <a:pt x="8558925" y="1718760"/>
                </a:cubicBezTo>
                <a:cubicBezTo>
                  <a:pt x="8558925" y="1703808"/>
                  <a:pt x="8566304" y="1706301"/>
                  <a:pt x="8574117" y="1706301"/>
                </a:cubicBezTo>
                <a:close/>
                <a:moveTo>
                  <a:pt x="5640994" y="1706244"/>
                </a:moveTo>
                <a:cubicBezTo>
                  <a:pt x="5640996" y="1713535"/>
                  <a:pt x="5643654" y="1718394"/>
                  <a:pt x="5648969" y="1718393"/>
                </a:cubicBezTo>
                <a:cubicBezTo>
                  <a:pt x="5648968" y="1708673"/>
                  <a:pt x="5646311" y="1706243"/>
                  <a:pt x="5640994" y="1706244"/>
                </a:cubicBezTo>
                <a:close/>
                <a:moveTo>
                  <a:pt x="7236368" y="1705592"/>
                </a:moveTo>
                <a:cubicBezTo>
                  <a:pt x="7241305" y="1705594"/>
                  <a:pt x="7243771" y="1708014"/>
                  <a:pt x="7243771" y="1717693"/>
                </a:cubicBezTo>
                <a:cubicBezTo>
                  <a:pt x="7238836" y="1717693"/>
                  <a:pt x="7236368" y="1712852"/>
                  <a:pt x="7236368" y="1705592"/>
                </a:cubicBezTo>
                <a:close/>
                <a:moveTo>
                  <a:pt x="8148312" y="1703980"/>
                </a:moveTo>
                <a:cubicBezTo>
                  <a:pt x="8148311" y="1711697"/>
                  <a:pt x="8145706" y="1714268"/>
                  <a:pt x="8140498" y="1714268"/>
                </a:cubicBezTo>
                <a:cubicBezTo>
                  <a:pt x="8140497" y="1706552"/>
                  <a:pt x="8143102" y="1703980"/>
                  <a:pt x="8148312" y="1703980"/>
                </a:cubicBezTo>
                <a:close/>
                <a:moveTo>
                  <a:pt x="6512114" y="1702022"/>
                </a:moveTo>
                <a:cubicBezTo>
                  <a:pt x="6517050" y="1707167"/>
                  <a:pt x="6512114" y="1712311"/>
                  <a:pt x="6509647" y="1707166"/>
                </a:cubicBezTo>
                <a:cubicBezTo>
                  <a:pt x="6509646" y="1704595"/>
                  <a:pt x="6512114" y="1702022"/>
                  <a:pt x="6512114" y="1702022"/>
                </a:cubicBezTo>
                <a:close/>
                <a:moveTo>
                  <a:pt x="7293722" y="1696836"/>
                </a:moveTo>
                <a:cubicBezTo>
                  <a:pt x="7296325" y="1699254"/>
                  <a:pt x="7296325" y="1701674"/>
                  <a:pt x="7298930" y="1704095"/>
                </a:cubicBezTo>
                <a:cubicBezTo>
                  <a:pt x="7296325" y="1706514"/>
                  <a:pt x="7293722" y="1708934"/>
                  <a:pt x="7291116" y="1704094"/>
                </a:cubicBezTo>
                <a:cubicBezTo>
                  <a:pt x="7291117" y="1701674"/>
                  <a:pt x="7293722" y="1699255"/>
                  <a:pt x="7293722" y="1696836"/>
                </a:cubicBezTo>
                <a:close/>
                <a:moveTo>
                  <a:pt x="8435006" y="1695047"/>
                </a:moveTo>
                <a:cubicBezTo>
                  <a:pt x="8437706" y="1696251"/>
                  <a:pt x="8439056" y="1699860"/>
                  <a:pt x="8440068" y="1703768"/>
                </a:cubicBezTo>
                <a:lnTo>
                  <a:pt x="8440697" y="1705954"/>
                </a:lnTo>
                <a:lnTo>
                  <a:pt x="8441299" y="1705594"/>
                </a:lnTo>
                <a:lnTo>
                  <a:pt x="8441000" y="1707004"/>
                </a:lnTo>
                <a:lnTo>
                  <a:pt x="8443103" y="1714297"/>
                </a:lnTo>
                <a:lnTo>
                  <a:pt x="8439463" y="1714295"/>
                </a:lnTo>
                <a:lnTo>
                  <a:pt x="8439447" y="1714365"/>
                </a:lnTo>
                <a:cubicBezTo>
                  <a:pt x="8438215" y="1716483"/>
                  <a:pt x="8436364" y="1717693"/>
                  <a:pt x="8433897" y="1717693"/>
                </a:cubicBezTo>
                <a:lnTo>
                  <a:pt x="8434613" y="1714296"/>
                </a:lnTo>
                <a:lnTo>
                  <a:pt x="8418814" y="1714295"/>
                </a:lnTo>
                <a:cubicBezTo>
                  <a:pt x="8418813" y="1704672"/>
                  <a:pt x="8429610" y="1695047"/>
                  <a:pt x="8435006" y="1695047"/>
                </a:cubicBezTo>
                <a:close/>
                <a:moveTo>
                  <a:pt x="7173855" y="1693621"/>
                </a:moveTo>
                <a:cubicBezTo>
                  <a:pt x="7181456" y="1693621"/>
                  <a:pt x="7189060" y="1691306"/>
                  <a:pt x="7189060" y="1705207"/>
                </a:cubicBezTo>
                <a:cubicBezTo>
                  <a:pt x="7183992" y="1705206"/>
                  <a:pt x="7173856" y="1705209"/>
                  <a:pt x="7173855" y="1693621"/>
                </a:cubicBezTo>
                <a:close/>
                <a:moveTo>
                  <a:pt x="8169745" y="1693621"/>
                </a:moveTo>
                <a:cubicBezTo>
                  <a:pt x="8169745" y="1705208"/>
                  <a:pt x="8159607" y="1705207"/>
                  <a:pt x="8154539" y="1705207"/>
                </a:cubicBezTo>
                <a:cubicBezTo>
                  <a:pt x="8154538" y="1691304"/>
                  <a:pt x="8162141" y="1693622"/>
                  <a:pt x="8169745" y="1693621"/>
                </a:cubicBezTo>
                <a:close/>
                <a:moveTo>
                  <a:pt x="7432934" y="1691477"/>
                </a:moveTo>
                <a:cubicBezTo>
                  <a:pt x="7432934" y="1698736"/>
                  <a:pt x="7430328" y="1703578"/>
                  <a:pt x="7425120" y="1703577"/>
                </a:cubicBezTo>
                <a:cubicBezTo>
                  <a:pt x="7425121" y="1693896"/>
                  <a:pt x="7427723" y="1691476"/>
                  <a:pt x="7432934" y="1691477"/>
                </a:cubicBezTo>
                <a:close/>
                <a:moveTo>
                  <a:pt x="9693501" y="1691475"/>
                </a:moveTo>
                <a:cubicBezTo>
                  <a:pt x="9698848" y="1696151"/>
                  <a:pt x="9701523" y="1703167"/>
                  <a:pt x="9706874" y="1707843"/>
                </a:cubicBezTo>
                <a:cubicBezTo>
                  <a:pt x="9701524" y="1712520"/>
                  <a:pt x="9696175" y="1712520"/>
                  <a:pt x="9690827" y="1712520"/>
                </a:cubicBezTo>
                <a:cubicBezTo>
                  <a:pt x="9690826" y="1705504"/>
                  <a:pt x="9693502" y="1698491"/>
                  <a:pt x="9693501" y="1691475"/>
                </a:cubicBezTo>
                <a:close/>
                <a:moveTo>
                  <a:pt x="7162862" y="1691475"/>
                </a:moveTo>
                <a:cubicBezTo>
                  <a:pt x="7162863" y="1698737"/>
                  <a:pt x="7160258" y="1703577"/>
                  <a:pt x="7155050" y="1703576"/>
                </a:cubicBezTo>
                <a:cubicBezTo>
                  <a:pt x="7155050" y="1693897"/>
                  <a:pt x="7157655" y="1691476"/>
                  <a:pt x="7162862" y="1691475"/>
                </a:cubicBezTo>
                <a:close/>
                <a:moveTo>
                  <a:pt x="7851415" y="1691475"/>
                </a:moveTo>
                <a:cubicBezTo>
                  <a:pt x="7851415" y="1698737"/>
                  <a:pt x="7848665" y="1703577"/>
                  <a:pt x="7843625" y="1703577"/>
                </a:cubicBezTo>
                <a:cubicBezTo>
                  <a:pt x="7843626" y="1693897"/>
                  <a:pt x="7846375" y="1691477"/>
                  <a:pt x="7851415" y="1691475"/>
                </a:cubicBezTo>
                <a:close/>
                <a:moveTo>
                  <a:pt x="6172682" y="1686153"/>
                </a:moveTo>
                <a:lnTo>
                  <a:pt x="6171890" y="1687380"/>
                </a:lnTo>
                <a:lnTo>
                  <a:pt x="6171607" y="1687817"/>
                </a:lnTo>
                <a:close/>
                <a:moveTo>
                  <a:pt x="7151954" y="1682374"/>
                </a:moveTo>
                <a:cubicBezTo>
                  <a:pt x="7151953" y="1691960"/>
                  <a:pt x="7147019" y="1694459"/>
                  <a:pt x="7144550" y="1694460"/>
                </a:cubicBezTo>
                <a:cubicBezTo>
                  <a:pt x="7144550" y="1684457"/>
                  <a:pt x="7147019" y="1682373"/>
                  <a:pt x="7151954" y="1682374"/>
                </a:cubicBezTo>
                <a:close/>
                <a:moveTo>
                  <a:pt x="6175119" y="1682374"/>
                </a:moveTo>
                <a:lnTo>
                  <a:pt x="6172682" y="1686153"/>
                </a:lnTo>
                <a:lnTo>
                  <a:pt x="6173538" y="1684825"/>
                </a:lnTo>
                <a:cubicBezTo>
                  <a:pt x="6174418" y="1683463"/>
                  <a:pt x="6175119" y="1682374"/>
                  <a:pt x="6175119" y="1682374"/>
                </a:cubicBezTo>
                <a:close/>
                <a:moveTo>
                  <a:pt x="8986341" y="1682372"/>
                </a:moveTo>
                <a:cubicBezTo>
                  <a:pt x="8986340" y="1691959"/>
                  <a:pt x="8981405" y="1694460"/>
                  <a:pt x="8978938" y="1694460"/>
                </a:cubicBezTo>
                <a:cubicBezTo>
                  <a:pt x="8978937" y="1684458"/>
                  <a:pt x="8981404" y="1682374"/>
                  <a:pt x="8986341" y="1682372"/>
                </a:cubicBezTo>
                <a:close/>
                <a:moveTo>
                  <a:pt x="7116985" y="1681747"/>
                </a:moveTo>
                <a:cubicBezTo>
                  <a:pt x="7122086" y="1682012"/>
                  <a:pt x="7126537" y="1685732"/>
                  <a:pt x="7126537" y="1694451"/>
                </a:cubicBezTo>
                <a:cubicBezTo>
                  <a:pt x="7118721" y="1691900"/>
                  <a:pt x="7111342" y="1689774"/>
                  <a:pt x="7103525" y="1689774"/>
                </a:cubicBezTo>
                <a:cubicBezTo>
                  <a:pt x="7106131" y="1684671"/>
                  <a:pt x="7111883" y="1681481"/>
                  <a:pt x="7116985" y="1681747"/>
                </a:cubicBezTo>
                <a:close/>
                <a:moveTo>
                  <a:pt x="7220577" y="1679504"/>
                </a:moveTo>
                <a:cubicBezTo>
                  <a:pt x="7220577" y="1691089"/>
                  <a:pt x="7209877" y="1691089"/>
                  <a:pt x="7204529" y="1691088"/>
                </a:cubicBezTo>
                <a:cubicBezTo>
                  <a:pt x="7204528" y="1677186"/>
                  <a:pt x="7212554" y="1679505"/>
                  <a:pt x="7220577" y="1679504"/>
                </a:cubicBezTo>
                <a:close/>
                <a:moveTo>
                  <a:pt x="7096466" y="1677014"/>
                </a:moveTo>
                <a:cubicBezTo>
                  <a:pt x="7098494" y="1680645"/>
                  <a:pt x="7097480" y="1685636"/>
                  <a:pt x="7095704" y="1684842"/>
                </a:cubicBezTo>
                <a:lnTo>
                  <a:pt x="7095167" y="1684014"/>
                </a:lnTo>
                <a:lnTo>
                  <a:pt x="7097215" y="1689140"/>
                </a:lnTo>
                <a:cubicBezTo>
                  <a:pt x="7094509" y="1689142"/>
                  <a:pt x="7093156" y="1689141"/>
                  <a:pt x="7092820" y="1688295"/>
                </a:cubicBezTo>
                <a:lnTo>
                  <a:pt x="7094384" y="1682814"/>
                </a:lnTo>
                <a:lnTo>
                  <a:pt x="7093761" y="1681854"/>
                </a:lnTo>
                <a:cubicBezTo>
                  <a:pt x="7093760" y="1679435"/>
                  <a:pt x="7093761" y="1677015"/>
                  <a:pt x="7096466" y="1677014"/>
                </a:cubicBezTo>
                <a:close/>
                <a:moveTo>
                  <a:pt x="8964999" y="1671848"/>
                </a:moveTo>
                <a:cubicBezTo>
                  <a:pt x="8968168" y="1672717"/>
                  <a:pt x="8970701" y="1676193"/>
                  <a:pt x="8970702" y="1681987"/>
                </a:cubicBezTo>
                <a:cubicBezTo>
                  <a:pt x="8965630" y="1679670"/>
                  <a:pt x="8960563" y="1677352"/>
                  <a:pt x="8955496" y="1677352"/>
                </a:cubicBezTo>
                <a:cubicBezTo>
                  <a:pt x="8958030" y="1672718"/>
                  <a:pt x="8961832" y="1670980"/>
                  <a:pt x="8964999" y="1671848"/>
                </a:cubicBezTo>
                <a:close/>
                <a:moveTo>
                  <a:pt x="7960534" y="1671656"/>
                </a:moveTo>
                <a:cubicBezTo>
                  <a:pt x="7963243" y="1683166"/>
                  <a:pt x="7968651" y="1692692"/>
                  <a:pt x="7979469" y="1692693"/>
                </a:cubicBezTo>
                <a:lnTo>
                  <a:pt x="7980330" y="1694963"/>
                </a:lnTo>
                <a:lnTo>
                  <a:pt x="7981186" y="1689518"/>
                </a:lnTo>
                <a:lnTo>
                  <a:pt x="7982719" y="1690361"/>
                </a:lnTo>
                <a:lnTo>
                  <a:pt x="7996608" y="1682705"/>
                </a:lnTo>
                <a:cubicBezTo>
                  <a:pt x="8001262" y="1681183"/>
                  <a:pt x="8005903" y="1680640"/>
                  <a:pt x="8010530" y="1680870"/>
                </a:cubicBezTo>
                <a:cubicBezTo>
                  <a:pt x="8038296" y="1682252"/>
                  <a:pt x="8065565" y="1711492"/>
                  <a:pt x="8091578" y="1724385"/>
                </a:cubicBezTo>
                <a:lnTo>
                  <a:pt x="8072844" y="1722499"/>
                </a:lnTo>
                <a:lnTo>
                  <a:pt x="8058896" y="1727436"/>
                </a:lnTo>
                <a:lnTo>
                  <a:pt x="8053454" y="1725090"/>
                </a:lnTo>
                <a:lnTo>
                  <a:pt x="8050305" y="1726113"/>
                </a:lnTo>
                <a:cubicBezTo>
                  <a:pt x="8045969" y="1728837"/>
                  <a:pt x="8041995" y="1732981"/>
                  <a:pt x="8038657" y="1739121"/>
                </a:cubicBezTo>
                <a:cubicBezTo>
                  <a:pt x="8029320" y="1734210"/>
                  <a:pt x="8019314" y="1727456"/>
                  <a:pt x="8009641" y="1719218"/>
                </a:cubicBezTo>
                <a:lnTo>
                  <a:pt x="7986108" y="1694125"/>
                </a:lnTo>
                <a:lnTo>
                  <a:pt x="7981186" y="1701606"/>
                </a:lnTo>
                <a:lnTo>
                  <a:pt x="7980872" y="1699502"/>
                </a:lnTo>
                <a:lnTo>
                  <a:pt x="7964820" y="1695372"/>
                </a:lnTo>
                <a:cubicBezTo>
                  <a:pt x="7958845" y="1694479"/>
                  <a:pt x="7952874" y="1693883"/>
                  <a:pt x="7947463" y="1692692"/>
                </a:cubicBezTo>
                <a:cubicBezTo>
                  <a:pt x="7950168" y="1685548"/>
                  <a:pt x="7955577" y="1678800"/>
                  <a:pt x="7960534" y="1671656"/>
                </a:cubicBezTo>
                <a:close/>
                <a:moveTo>
                  <a:pt x="8577280" y="1670676"/>
                </a:moveTo>
                <a:cubicBezTo>
                  <a:pt x="8580623" y="1671282"/>
                  <a:pt x="8583297" y="1674306"/>
                  <a:pt x="8583297" y="1680356"/>
                </a:cubicBezTo>
                <a:cubicBezTo>
                  <a:pt x="8577948" y="1677936"/>
                  <a:pt x="8572600" y="1675515"/>
                  <a:pt x="8567251" y="1675516"/>
                </a:cubicBezTo>
                <a:cubicBezTo>
                  <a:pt x="8569925" y="1671887"/>
                  <a:pt x="8573937" y="1670071"/>
                  <a:pt x="8577280" y="1670676"/>
                </a:cubicBezTo>
                <a:close/>
                <a:moveTo>
                  <a:pt x="7896670" y="1669872"/>
                </a:moveTo>
                <a:cubicBezTo>
                  <a:pt x="7907165" y="1672370"/>
                  <a:pt x="7917664" y="1674873"/>
                  <a:pt x="7925535" y="1677373"/>
                </a:cubicBezTo>
                <a:cubicBezTo>
                  <a:pt x="7920287" y="1686959"/>
                  <a:pt x="7896670" y="1694459"/>
                  <a:pt x="7896670" y="1669872"/>
                </a:cubicBezTo>
                <a:close/>
                <a:moveTo>
                  <a:pt x="8371381" y="1669872"/>
                </a:moveTo>
                <a:cubicBezTo>
                  <a:pt x="8376591" y="1672422"/>
                  <a:pt x="8381801" y="1674974"/>
                  <a:pt x="8386575" y="1677526"/>
                </a:cubicBezTo>
                <a:lnTo>
                  <a:pt x="8378362" y="1680736"/>
                </a:lnTo>
                <a:lnTo>
                  <a:pt x="8391666" y="1685621"/>
                </a:lnTo>
                <a:lnTo>
                  <a:pt x="8393482" y="1684184"/>
                </a:lnTo>
                <a:cubicBezTo>
                  <a:pt x="8400292" y="1682670"/>
                  <a:pt x="8407860" y="1690420"/>
                  <a:pt x="8413913" y="1693796"/>
                </a:cubicBezTo>
                <a:lnTo>
                  <a:pt x="8406646" y="1693991"/>
                </a:lnTo>
                <a:lnTo>
                  <a:pt x="8410102" y="1703577"/>
                </a:lnTo>
                <a:cubicBezTo>
                  <a:pt x="8404518" y="1701157"/>
                  <a:pt x="8398930" y="1698736"/>
                  <a:pt x="8396139" y="1696316"/>
                </a:cubicBezTo>
                <a:lnTo>
                  <a:pt x="8397916" y="1693236"/>
                </a:lnTo>
                <a:lnTo>
                  <a:pt x="8387031" y="1689301"/>
                </a:lnTo>
                <a:lnTo>
                  <a:pt x="8383238" y="1690270"/>
                </a:lnTo>
                <a:cubicBezTo>
                  <a:pt x="8370947" y="1690163"/>
                  <a:pt x="8359180" y="1681830"/>
                  <a:pt x="8348721" y="1680077"/>
                </a:cubicBezTo>
                <a:cubicBezTo>
                  <a:pt x="8352904" y="1678908"/>
                  <a:pt x="8356883" y="1678323"/>
                  <a:pt x="8360764" y="1678213"/>
                </a:cubicBezTo>
                <a:lnTo>
                  <a:pt x="8375568" y="1680241"/>
                </a:lnTo>
                <a:lnTo>
                  <a:pt x="8373084" y="1678782"/>
                </a:lnTo>
                <a:cubicBezTo>
                  <a:pt x="8372032" y="1677047"/>
                  <a:pt x="8371383" y="1674230"/>
                  <a:pt x="8371381" y="1669872"/>
                </a:cubicBezTo>
                <a:close/>
                <a:moveTo>
                  <a:pt x="8113091" y="1669870"/>
                </a:moveTo>
                <a:cubicBezTo>
                  <a:pt x="8113091" y="1673343"/>
                  <a:pt x="8112614" y="1675824"/>
                  <a:pt x="8111784" y="1677591"/>
                </a:cubicBezTo>
                <a:lnTo>
                  <a:pt x="8110192" y="1679181"/>
                </a:lnTo>
                <a:lnTo>
                  <a:pt x="8121910" y="1685697"/>
                </a:lnTo>
                <a:cubicBezTo>
                  <a:pt x="8127562" y="1689752"/>
                  <a:pt x="8131772" y="1695367"/>
                  <a:pt x="8131771" y="1705349"/>
                </a:cubicBezTo>
                <a:cubicBezTo>
                  <a:pt x="8123594" y="1705350"/>
                  <a:pt x="8114933" y="1705350"/>
                  <a:pt x="8106273" y="1705349"/>
                </a:cubicBezTo>
                <a:lnTo>
                  <a:pt x="8103962" y="1681344"/>
                </a:lnTo>
                <a:lnTo>
                  <a:pt x="8097883" y="1681778"/>
                </a:lnTo>
                <a:cubicBezTo>
                  <a:pt x="8097884" y="1669870"/>
                  <a:pt x="8108022" y="1669870"/>
                  <a:pt x="8113091" y="1669870"/>
                </a:cubicBezTo>
                <a:close/>
                <a:moveTo>
                  <a:pt x="8914047" y="1669870"/>
                </a:moveTo>
                <a:cubicBezTo>
                  <a:pt x="8914049" y="1683761"/>
                  <a:pt x="8906445" y="1681776"/>
                  <a:pt x="8898844" y="1681776"/>
                </a:cubicBezTo>
                <a:cubicBezTo>
                  <a:pt x="8898844" y="1669870"/>
                  <a:pt x="8908979" y="1669870"/>
                  <a:pt x="8914047" y="1669870"/>
                </a:cubicBezTo>
                <a:close/>
                <a:moveTo>
                  <a:pt x="8494457" y="1669870"/>
                </a:moveTo>
                <a:cubicBezTo>
                  <a:pt x="8499525" y="1672251"/>
                  <a:pt x="8504594" y="1674631"/>
                  <a:pt x="8509662" y="1677014"/>
                </a:cubicBezTo>
                <a:cubicBezTo>
                  <a:pt x="8504594" y="1683761"/>
                  <a:pt x="8494456" y="1683761"/>
                  <a:pt x="8494457" y="1669870"/>
                </a:cubicBezTo>
                <a:close/>
                <a:moveTo>
                  <a:pt x="6792910" y="1669870"/>
                </a:moveTo>
                <a:cubicBezTo>
                  <a:pt x="6800514" y="1669870"/>
                  <a:pt x="6808117" y="1669871"/>
                  <a:pt x="6808118" y="1681777"/>
                </a:cubicBezTo>
                <a:cubicBezTo>
                  <a:pt x="6800512" y="1681777"/>
                  <a:pt x="6792910" y="1683762"/>
                  <a:pt x="6792910" y="1669870"/>
                </a:cubicBezTo>
                <a:close/>
                <a:moveTo>
                  <a:pt x="8066011" y="1664300"/>
                </a:moveTo>
                <a:cubicBezTo>
                  <a:pt x="8074877" y="1664910"/>
                  <a:pt x="8084097" y="1667963"/>
                  <a:pt x="8092609" y="1667963"/>
                </a:cubicBezTo>
                <a:cubicBezTo>
                  <a:pt x="8089769" y="1675289"/>
                  <a:pt x="8086934" y="1682613"/>
                  <a:pt x="8084097" y="1687496"/>
                </a:cubicBezTo>
                <a:cubicBezTo>
                  <a:pt x="8078424" y="1687497"/>
                  <a:pt x="8075585" y="1685056"/>
                  <a:pt x="8069912" y="1685056"/>
                </a:cubicBezTo>
                <a:cubicBezTo>
                  <a:pt x="8061400" y="1680172"/>
                  <a:pt x="8050053" y="1677730"/>
                  <a:pt x="8041542" y="1675289"/>
                </a:cubicBezTo>
                <a:cubicBezTo>
                  <a:pt x="8048636" y="1665520"/>
                  <a:pt x="8057144" y="1663690"/>
                  <a:pt x="8066011" y="1664300"/>
                </a:cubicBezTo>
                <a:close/>
                <a:moveTo>
                  <a:pt x="7373417" y="1659990"/>
                </a:moveTo>
                <a:cubicBezTo>
                  <a:pt x="7378545" y="1660447"/>
                  <a:pt x="7384402" y="1674640"/>
                  <a:pt x="7384405" y="1681966"/>
                </a:cubicBezTo>
                <a:cubicBezTo>
                  <a:pt x="7381798" y="1681966"/>
                  <a:pt x="7361393" y="1674640"/>
                  <a:pt x="7368773" y="1664873"/>
                </a:cubicBezTo>
                <a:cubicBezTo>
                  <a:pt x="7370077" y="1661210"/>
                  <a:pt x="7371705" y="1659838"/>
                  <a:pt x="7373417" y="1659990"/>
                </a:cubicBezTo>
                <a:close/>
                <a:moveTo>
                  <a:pt x="6996636" y="1658214"/>
                </a:moveTo>
                <a:cubicBezTo>
                  <a:pt x="6999153" y="1658408"/>
                  <a:pt x="7001550" y="1658713"/>
                  <a:pt x="7003468" y="1658714"/>
                </a:cubicBezTo>
                <a:cubicBezTo>
                  <a:pt x="7003469" y="1678392"/>
                  <a:pt x="6988125" y="1671013"/>
                  <a:pt x="6980452" y="1671011"/>
                </a:cubicBezTo>
                <a:cubicBezTo>
                  <a:pt x="6980452" y="1658099"/>
                  <a:pt x="6989084" y="1657637"/>
                  <a:pt x="6996636" y="1658214"/>
                </a:cubicBezTo>
                <a:close/>
                <a:moveTo>
                  <a:pt x="6426371" y="1658052"/>
                </a:moveTo>
                <a:lnTo>
                  <a:pt x="6428513" y="1659247"/>
                </a:lnTo>
                <a:lnTo>
                  <a:pt x="6426743" y="1659845"/>
                </a:lnTo>
                <a:close/>
                <a:moveTo>
                  <a:pt x="6449848" y="1658052"/>
                </a:moveTo>
                <a:cubicBezTo>
                  <a:pt x="6444533" y="1660481"/>
                  <a:pt x="6444533" y="1660481"/>
                  <a:pt x="6449846" y="1670202"/>
                </a:cubicBezTo>
                <a:cubicBezTo>
                  <a:pt x="6449847" y="1665341"/>
                  <a:pt x="6449847" y="1662912"/>
                  <a:pt x="6449848" y="1658052"/>
                </a:cubicBezTo>
                <a:close/>
                <a:moveTo>
                  <a:pt x="7312146" y="1657367"/>
                </a:moveTo>
                <a:lnTo>
                  <a:pt x="7310375" y="1666618"/>
                </a:lnTo>
                <a:lnTo>
                  <a:pt x="7317446" y="1667881"/>
                </a:lnTo>
                <a:cubicBezTo>
                  <a:pt x="7306203" y="1670375"/>
                  <a:pt x="7298237" y="1675360"/>
                  <a:pt x="7286994" y="1680343"/>
                </a:cubicBezTo>
                <a:cubicBezTo>
                  <a:pt x="7289102" y="1673800"/>
                  <a:pt x="7292330" y="1670062"/>
                  <a:pt x="7296135" y="1668076"/>
                </a:cubicBezTo>
                <a:lnTo>
                  <a:pt x="7305305" y="1666802"/>
                </a:lnTo>
                <a:lnTo>
                  <a:pt x="7306592" y="1660694"/>
                </a:lnTo>
                <a:cubicBezTo>
                  <a:pt x="7307827" y="1658577"/>
                  <a:pt x="7309677" y="1657367"/>
                  <a:pt x="7312146" y="1657367"/>
                </a:cubicBezTo>
                <a:close/>
                <a:moveTo>
                  <a:pt x="8939867" y="1657366"/>
                </a:moveTo>
                <a:cubicBezTo>
                  <a:pt x="8944936" y="1659785"/>
                  <a:pt x="8950003" y="1662208"/>
                  <a:pt x="8955074" y="1664626"/>
                </a:cubicBezTo>
                <a:cubicBezTo>
                  <a:pt x="8952538" y="1667047"/>
                  <a:pt x="8952538" y="1669466"/>
                  <a:pt x="8950005" y="1669467"/>
                </a:cubicBezTo>
                <a:cubicBezTo>
                  <a:pt x="8944935" y="1669466"/>
                  <a:pt x="8939867" y="1669466"/>
                  <a:pt x="8939867" y="1657366"/>
                </a:cubicBezTo>
                <a:close/>
                <a:moveTo>
                  <a:pt x="7105012" y="1657366"/>
                </a:moveTo>
                <a:cubicBezTo>
                  <a:pt x="7105012" y="1664747"/>
                  <a:pt x="7105011" y="1669663"/>
                  <a:pt x="7105010" y="1677043"/>
                </a:cubicBezTo>
                <a:cubicBezTo>
                  <a:pt x="7102198" y="1677044"/>
                  <a:pt x="7102199" y="1679503"/>
                  <a:pt x="7099386" y="1681963"/>
                </a:cubicBezTo>
                <a:cubicBezTo>
                  <a:pt x="7096573" y="1674584"/>
                  <a:pt x="7093761" y="1657367"/>
                  <a:pt x="7105012" y="1657366"/>
                </a:cubicBezTo>
                <a:close/>
                <a:moveTo>
                  <a:pt x="6884731" y="1657366"/>
                </a:moveTo>
                <a:cubicBezTo>
                  <a:pt x="6893169" y="1657367"/>
                  <a:pt x="6895982" y="1662208"/>
                  <a:pt x="6895983" y="1669467"/>
                </a:cubicBezTo>
                <a:cubicBezTo>
                  <a:pt x="6887543" y="1669467"/>
                  <a:pt x="6884731" y="1667047"/>
                  <a:pt x="6884731" y="1657366"/>
                </a:cubicBezTo>
                <a:close/>
                <a:moveTo>
                  <a:pt x="8471014" y="1657366"/>
                </a:moveTo>
                <a:cubicBezTo>
                  <a:pt x="8478615" y="1657365"/>
                  <a:pt x="8486219" y="1657365"/>
                  <a:pt x="8486218" y="1668952"/>
                </a:cubicBezTo>
                <a:cubicBezTo>
                  <a:pt x="8481151" y="1668952"/>
                  <a:pt x="8471014" y="1671268"/>
                  <a:pt x="8471014" y="1657366"/>
                </a:cubicBezTo>
                <a:close/>
                <a:moveTo>
                  <a:pt x="9641468" y="1656968"/>
                </a:moveTo>
                <a:cubicBezTo>
                  <a:pt x="9650167" y="1655184"/>
                  <a:pt x="9659445" y="1664163"/>
                  <a:pt x="9665629" y="1667848"/>
                </a:cubicBezTo>
                <a:cubicBezTo>
                  <a:pt x="9662880" y="1675215"/>
                  <a:pt x="9660132" y="1682583"/>
                  <a:pt x="9660131" y="1687494"/>
                </a:cubicBezTo>
                <a:cubicBezTo>
                  <a:pt x="9651884" y="1680127"/>
                  <a:pt x="9641348" y="1670303"/>
                  <a:pt x="9633100" y="1662935"/>
                </a:cubicBezTo>
                <a:cubicBezTo>
                  <a:pt x="9635735" y="1659352"/>
                  <a:pt x="9638571" y="1657561"/>
                  <a:pt x="9641468" y="1656968"/>
                </a:cubicBezTo>
                <a:close/>
                <a:moveTo>
                  <a:pt x="8025048" y="1655753"/>
                </a:moveTo>
                <a:cubicBezTo>
                  <a:pt x="8030086" y="1658161"/>
                  <a:pt x="8035584" y="1660566"/>
                  <a:pt x="8041083" y="1662971"/>
                </a:cubicBezTo>
                <a:cubicBezTo>
                  <a:pt x="8038332" y="1667783"/>
                  <a:pt x="8033293" y="1670189"/>
                  <a:pt x="8030087" y="1675001"/>
                </a:cubicBezTo>
                <a:cubicBezTo>
                  <a:pt x="8027340" y="1670188"/>
                  <a:pt x="8027339" y="1662972"/>
                  <a:pt x="8025048" y="1655753"/>
                </a:cubicBezTo>
                <a:close/>
                <a:moveTo>
                  <a:pt x="8313240" y="1655753"/>
                </a:moveTo>
                <a:cubicBezTo>
                  <a:pt x="8313241" y="1665433"/>
                  <a:pt x="8310636" y="1667852"/>
                  <a:pt x="8305426" y="1667854"/>
                </a:cubicBezTo>
                <a:cubicBezTo>
                  <a:pt x="8305427" y="1660594"/>
                  <a:pt x="8308031" y="1655753"/>
                  <a:pt x="8313240" y="1655753"/>
                </a:cubicBezTo>
                <a:close/>
                <a:moveTo>
                  <a:pt x="7771470" y="1655752"/>
                </a:moveTo>
                <a:cubicBezTo>
                  <a:pt x="7782266" y="1660698"/>
                  <a:pt x="7790364" y="1675538"/>
                  <a:pt x="7795761" y="1692849"/>
                </a:cubicBezTo>
                <a:cubicBezTo>
                  <a:pt x="7776867" y="1692850"/>
                  <a:pt x="7776866" y="1678010"/>
                  <a:pt x="7771470" y="1655752"/>
                </a:cubicBezTo>
                <a:close/>
                <a:moveTo>
                  <a:pt x="5666551" y="1655344"/>
                </a:moveTo>
                <a:lnTo>
                  <a:pt x="5666687" y="1655926"/>
                </a:lnTo>
                <a:cubicBezTo>
                  <a:pt x="5667903" y="1657445"/>
                  <a:pt x="5669788" y="1658052"/>
                  <a:pt x="5672446" y="1658052"/>
                </a:cubicBezTo>
                <a:lnTo>
                  <a:pt x="5671399" y="1655344"/>
                </a:lnTo>
                <a:close/>
                <a:moveTo>
                  <a:pt x="683497" y="1655337"/>
                </a:moveTo>
                <a:lnTo>
                  <a:pt x="683739" y="1656445"/>
                </a:lnTo>
                <a:lnTo>
                  <a:pt x="679879" y="1655704"/>
                </a:lnTo>
                <a:cubicBezTo>
                  <a:pt x="681248" y="1654381"/>
                  <a:pt x="682576" y="1654384"/>
                  <a:pt x="683497" y="1655337"/>
                </a:cubicBezTo>
                <a:close/>
                <a:moveTo>
                  <a:pt x="7465154" y="1655020"/>
                </a:moveTo>
                <a:cubicBezTo>
                  <a:pt x="7487521" y="1657389"/>
                  <a:pt x="7510080" y="1666290"/>
                  <a:pt x="7531092" y="1674428"/>
                </a:cubicBezTo>
                <a:cubicBezTo>
                  <a:pt x="7568000" y="1688897"/>
                  <a:pt x="7605353" y="1705372"/>
                  <a:pt x="7642263" y="1717430"/>
                </a:cubicBezTo>
                <a:cubicBezTo>
                  <a:pt x="7639594" y="1724661"/>
                  <a:pt x="7636926" y="1736720"/>
                  <a:pt x="7631590" y="1736719"/>
                </a:cubicBezTo>
                <a:cubicBezTo>
                  <a:pt x="7623585" y="1739131"/>
                  <a:pt x="7616026" y="1739131"/>
                  <a:pt x="7608022" y="1739131"/>
                </a:cubicBezTo>
                <a:cubicBezTo>
                  <a:pt x="7592012" y="1739131"/>
                  <a:pt x="7576004" y="1736720"/>
                  <a:pt x="7559994" y="1729486"/>
                </a:cubicBezTo>
                <a:cubicBezTo>
                  <a:pt x="7551992" y="1724660"/>
                  <a:pt x="7546655" y="1717429"/>
                  <a:pt x="7541318" y="1710195"/>
                </a:cubicBezTo>
                <a:lnTo>
                  <a:pt x="7515867" y="1710195"/>
                </a:lnTo>
                <a:lnTo>
                  <a:pt x="7512096" y="1725023"/>
                </a:lnTo>
                <a:lnTo>
                  <a:pt x="7501715" y="1709139"/>
                </a:lnTo>
                <a:lnTo>
                  <a:pt x="7488403" y="1708086"/>
                </a:lnTo>
                <a:cubicBezTo>
                  <a:pt x="7479730" y="1706579"/>
                  <a:pt x="7471061" y="1704168"/>
                  <a:pt x="7461723" y="1700550"/>
                </a:cubicBezTo>
                <a:cubicBezTo>
                  <a:pt x="7461723" y="1695728"/>
                  <a:pt x="7464390" y="1693317"/>
                  <a:pt x="7467057" y="1693317"/>
                </a:cubicBezTo>
                <a:cubicBezTo>
                  <a:pt x="7456385" y="1686082"/>
                  <a:pt x="7448826" y="1693317"/>
                  <a:pt x="7438151" y="1688895"/>
                </a:cubicBezTo>
                <a:cubicBezTo>
                  <a:pt x="7430149" y="1683671"/>
                  <a:pt x="7422145" y="1674428"/>
                  <a:pt x="7414140" y="1664783"/>
                </a:cubicBezTo>
                <a:cubicBezTo>
                  <a:pt x="7423476" y="1659358"/>
                  <a:pt x="7433123" y="1656343"/>
                  <a:pt x="7442919" y="1655099"/>
                </a:cubicBezTo>
                <a:cubicBezTo>
                  <a:pt x="7450268" y="1654167"/>
                  <a:pt x="7457702" y="1654232"/>
                  <a:pt x="7465154" y="1655020"/>
                </a:cubicBezTo>
                <a:close/>
                <a:moveTo>
                  <a:pt x="8870267" y="1652110"/>
                </a:moveTo>
                <a:cubicBezTo>
                  <a:pt x="8876174" y="1653039"/>
                  <a:pt x="8883390" y="1657366"/>
                  <a:pt x="8888638" y="1658604"/>
                </a:cubicBezTo>
                <a:cubicBezTo>
                  <a:pt x="8882734" y="1662312"/>
                  <a:pt x="8873877" y="1671586"/>
                  <a:pt x="8866495" y="1670774"/>
                </a:cubicBezTo>
                <a:lnTo>
                  <a:pt x="8865096" y="1669785"/>
                </a:lnTo>
                <a:lnTo>
                  <a:pt x="8861519" y="1673512"/>
                </a:lnTo>
                <a:cubicBezTo>
                  <a:pt x="8860286" y="1673513"/>
                  <a:pt x="8859051" y="1672226"/>
                  <a:pt x="8857816" y="1669655"/>
                </a:cubicBezTo>
                <a:cubicBezTo>
                  <a:pt x="8858434" y="1668369"/>
                  <a:pt x="8859050" y="1667565"/>
                  <a:pt x="8859667" y="1667123"/>
                </a:cubicBezTo>
                <a:lnTo>
                  <a:pt x="8860972" y="1666869"/>
                </a:lnTo>
                <a:lnTo>
                  <a:pt x="8859773" y="1666022"/>
                </a:lnTo>
                <a:cubicBezTo>
                  <a:pt x="8859773" y="1653656"/>
                  <a:pt x="8864365" y="1651182"/>
                  <a:pt x="8870267" y="1652110"/>
                </a:cubicBezTo>
                <a:close/>
                <a:moveTo>
                  <a:pt x="7062475" y="1650222"/>
                </a:moveTo>
                <a:cubicBezTo>
                  <a:pt x="7070663" y="1652663"/>
                  <a:pt x="7076123" y="1655107"/>
                  <a:pt x="7081582" y="1657549"/>
                </a:cubicBezTo>
                <a:cubicBezTo>
                  <a:pt x="7078853" y="1667315"/>
                  <a:pt x="7078852" y="1674639"/>
                  <a:pt x="7076123" y="1681966"/>
                </a:cubicBezTo>
                <a:cubicBezTo>
                  <a:pt x="7067935" y="1674641"/>
                  <a:pt x="7059746" y="1674640"/>
                  <a:pt x="7048827" y="1677084"/>
                </a:cubicBezTo>
                <a:cubicBezTo>
                  <a:pt x="7054286" y="1667316"/>
                  <a:pt x="7057015" y="1657549"/>
                  <a:pt x="7062475" y="1650222"/>
                </a:cubicBezTo>
                <a:close/>
                <a:moveTo>
                  <a:pt x="629821" y="1649602"/>
                </a:moveTo>
                <a:lnTo>
                  <a:pt x="635809" y="1651395"/>
                </a:lnTo>
                <a:lnTo>
                  <a:pt x="658302" y="1655882"/>
                </a:lnTo>
                <a:lnTo>
                  <a:pt x="643988" y="1652196"/>
                </a:lnTo>
                <a:cubicBezTo>
                  <a:pt x="638095" y="1650851"/>
                  <a:pt x="632959" y="1649879"/>
                  <a:pt x="629821" y="1649602"/>
                </a:cubicBezTo>
                <a:close/>
                <a:moveTo>
                  <a:pt x="8456917" y="1649141"/>
                </a:moveTo>
                <a:cubicBezTo>
                  <a:pt x="8456916" y="1664094"/>
                  <a:pt x="8446777" y="1659110"/>
                  <a:pt x="8441710" y="1659109"/>
                </a:cubicBezTo>
                <a:cubicBezTo>
                  <a:pt x="8441711" y="1646649"/>
                  <a:pt x="8449312" y="1649140"/>
                  <a:pt x="8456917" y="1649141"/>
                </a:cubicBezTo>
                <a:close/>
                <a:moveTo>
                  <a:pt x="6591696" y="1648966"/>
                </a:moveTo>
                <a:cubicBezTo>
                  <a:pt x="6596906" y="1648965"/>
                  <a:pt x="6606890" y="1646649"/>
                  <a:pt x="6606890" y="1658235"/>
                </a:cubicBezTo>
                <a:cubicBezTo>
                  <a:pt x="6599077" y="1658234"/>
                  <a:pt x="6591697" y="1660551"/>
                  <a:pt x="6591696" y="1648966"/>
                </a:cubicBezTo>
                <a:close/>
                <a:moveTo>
                  <a:pt x="6386150" y="1648966"/>
                </a:moveTo>
                <a:cubicBezTo>
                  <a:pt x="6386150" y="1660551"/>
                  <a:pt x="6378546" y="1658235"/>
                  <a:pt x="6370943" y="1658235"/>
                </a:cubicBezTo>
                <a:cubicBezTo>
                  <a:pt x="6370943" y="1646650"/>
                  <a:pt x="6381081" y="1648964"/>
                  <a:pt x="6386150" y="1648966"/>
                </a:cubicBezTo>
                <a:close/>
                <a:moveTo>
                  <a:pt x="7407854" y="1648437"/>
                </a:moveTo>
                <a:cubicBezTo>
                  <a:pt x="7407854" y="1655816"/>
                  <a:pt x="7407855" y="1670573"/>
                  <a:pt x="7402740" y="1670572"/>
                </a:cubicBezTo>
                <a:cubicBezTo>
                  <a:pt x="7395068" y="1673033"/>
                  <a:pt x="7387394" y="1665654"/>
                  <a:pt x="7384839" y="1655816"/>
                </a:cubicBezTo>
                <a:cubicBezTo>
                  <a:pt x="7392511" y="1650895"/>
                  <a:pt x="7400182" y="1650896"/>
                  <a:pt x="7407854" y="1648437"/>
                </a:cubicBezTo>
                <a:close/>
                <a:moveTo>
                  <a:pt x="7982623" y="1648435"/>
                </a:moveTo>
                <a:cubicBezTo>
                  <a:pt x="7990297" y="1650927"/>
                  <a:pt x="7997970" y="1653420"/>
                  <a:pt x="8005643" y="1653420"/>
                </a:cubicBezTo>
                <a:lnTo>
                  <a:pt x="7998221" y="1657725"/>
                </a:lnTo>
                <a:lnTo>
                  <a:pt x="8009143" y="1656316"/>
                </a:lnTo>
                <a:cubicBezTo>
                  <a:pt x="8011800" y="1656478"/>
                  <a:pt x="8014329" y="1656765"/>
                  <a:pt x="8016351" y="1656765"/>
                </a:cubicBezTo>
                <a:lnTo>
                  <a:pt x="8015393" y="1660519"/>
                </a:lnTo>
                <a:lnTo>
                  <a:pt x="8021273" y="1669482"/>
                </a:lnTo>
                <a:lnTo>
                  <a:pt x="8013678" y="1667168"/>
                </a:lnTo>
                <a:lnTo>
                  <a:pt x="8007243" y="1670519"/>
                </a:lnTo>
                <a:cubicBezTo>
                  <a:pt x="8002182" y="1671144"/>
                  <a:pt x="7996111" y="1669268"/>
                  <a:pt x="7992063" y="1669268"/>
                </a:cubicBezTo>
                <a:lnTo>
                  <a:pt x="7997430" y="1658183"/>
                </a:lnTo>
                <a:lnTo>
                  <a:pt x="7992216" y="1661208"/>
                </a:lnTo>
                <a:cubicBezTo>
                  <a:pt x="7987101" y="1660898"/>
                  <a:pt x="7982624" y="1657159"/>
                  <a:pt x="7982623" y="1648435"/>
                </a:cubicBezTo>
                <a:close/>
                <a:moveTo>
                  <a:pt x="7259810" y="1648433"/>
                </a:moveTo>
                <a:cubicBezTo>
                  <a:pt x="7262277" y="1648435"/>
                  <a:pt x="7267214" y="1651007"/>
                  <a:pt x="7267213" y="1658724"/>
                </a:cubicBezTo>
                <a:cubicBezTo>
                  <a:pt x="7262278" y="1658722"/>
                  <a:pt x="7259810" y="1656151"/>
                  <a:pt x="7259810" y="1648433"/>
                </a:cubicBezTo>
                <a:close/>
                <a:moveTo>
                  <a:pt x="384677" y="1648223"/>
                </a:moveTo>
                <a:cubicBezTo>
                  <a:pt x="391381" y="1648876"/>
                  <a:pt x="397147" y="1649237"/>
                  <a:pt x="397635" y="1649494"/>
                </a:cubicBezTo>
                <a:cubicBezTo>
                  <a:pt x="397879" y="1649623"/>
                  <a:pt x="396801" y="1649727"/>
                  <a:pt x="393863" y="1649827"/>
                </a:cubicBezTo>
                <a:lnTo>
                  <a:pt x="390889" y="1649892"/>
                </a:lnTo>
                <a:close/>
                <a:moveTo>
                  <a:pt x="8716107" y="1647240"/>
                </a:moveTo>
                <a:cubicBezTo>
                  <a:pt x="8725427" y="1647464"/>
                  <a:pt x="8736114" y="1660512"/>
                  <a:pt x="8744070" y="1664108"/>
                </a:cubicBezTo>
                <a:cubicBezTo>
                  <a:pt x="8730814" y="1664109"/>
                  <a:pt x="8717998" y="1661710"/>
                  <a:pt x="8707392" y="1652113"/>
                </a:cubicBezTo>
                <a:cubicBezTo>
                  <a:pt x="8710044" y="1648515"/>
                  <a:pt x="8713000" y="1647167"/>
                  <a:pt x="8716107" y="1647240"/>
                </a:cubicBezTo>
                <a:close/>
                <a:moveTo>
                  <a:pt x="7036443" y="1646284"/>
                </a:moveTo>
                <a:cubicBezTo>
                  <a:pt x="7041482" y="1645659"/>
                  <a:pt x="7046183" y="1646283"/>
                  <a:pt x="7048869" y="1651275"/>
                </a:cubicBezTo>
                <a:cubicBezTo>
                  <a:pt x="7054242" y="1661258"/>
                  <a:pt x="7048868" y="1671239"/>
                  <a:pt x="7040808" y="1668744"/>
                </a:cubicBezTo>
                <a:cubicBezTo>
                  <a:pt x="7030063" y="1668743"/>
                  <a:pt x="7022007" y="1668744"/>
                  <a:pt x="7011709" y="1671240"/>
                </a:cubicBezTo>
                <a:cubicBezTo>
                  <a:pt x="7011708" y="1658762"/>
                  <a:pt x="7011709" y="1648780"/>
                  <a:pt x="7022006" y="1648780"/>
                </a:cubicBezTo>
                <a:cubicBezTo>
                  <a:pt x="7026037" y="1648780"/>
                  <a:pt x="7031409" y="1646907"/>
                  <a:pt x="7036443" y="1646284"/>
                </a:cubicBezTo>
                <a:close/>
                <a:moveTo>
                  <a:pt x="6933313" y="1645650"/>
                </a:moveTo>
                <a:cubicBezTo>
                  <a:pt x="6936895" y="1644363"/>
                  <a:pt x="6940813" y="1644363"/>
                  <a:pt x="6944840" y="1645651"/>
                </a:cubicBezTo>
                <a:cubicBezTo>
                  <a:pt x="6936782" y="1648221"/>
                  <a:pt x="6929173" y="1650794"/>
                  <a:pt x="6923799" y="1653367"/>
                </a:cubicBezTo>
                <a:cubicBezTo>
                  <a:pt x="6926486" y="1649507"/>
                  <a:pt x="6929731" y="1646936"/>
                  <a:pt x="6933313" y="1645650"/>
                </a:cubicBezTo>
                <a:close/>
                <a:moveTo>
                  <a:pt x="6159594" y="1645044"/>
                </a:moveTo>
                <a:cubicBezTo>
                  <a:pt x="6166758" y="1645044"/>
                  <a:pt x="6174946" y="1647486"/>
                  <a:pt x="6179041" y="1647487"/>
                </a:cubicBezTo>
                <a:cubicBezTo>
                  <a:pt x="6179041" y="1669462"/>
                  <a:pt x="6154476" y="1657253"/>
                  <a:pt x="6146288" y="1657253"/>
                </a:cubicBezTo>
                <a:cubicBezTo>
                  <a:pt x="6146287" y="1647487"/>
                  <a:pt x="6152428" y="1645044"/>
                  <a:pt x="6159594" y="1645044"/>
                </a:cubicBezTo>
                <a:close/>
                <a:moveTo>
                  <a:pt x="8272509" y="1643662"/>
                </a:moveTo>
                <a:cubicBezTo>
                  <a:pt x="8277788" y="1645378"/>
                  <a:pt x="8283385" y="1651560"/>
                  <a:pt x="8286422" y="1655356"/>
                </a:cubicBezTo>
                <a:cubicBezTo>
                  <a:pt x="8278325" y="1655355"/>
                  <a:pt x="8270229" y="1653370"/>
                  <a:pt x="8262132" y="1650990"/>
                </a:cubicBezTo>
                <a:cubicBezTo>
                  <a:pt x="8263481" y="1646822"/>
                  <a:pt x="8265337" y="1644588"/>
                  <a:pt x="8267445" y="1643690"/>
                </a:cubicBezTo>
                <a:cubicBezTo>
                  <a:pt x="8269027" y="1643015"/>
                  <a:pt x="8270751" y="1643090"/>
                  <a:pt x="8272509" y="1643662"/>
                </a:cubicBezTo>
                <a:close/>
                <a:moveTo>
                  <a:pt x="7688790" y="1641795"/>
                </a:moveTo>
                <a:cubicBezTo>
                  <a:pt x="7690091" y="1642098"/>
                  <a:pt x="7691394" y="1643308"/>
                  <a:pt x="7692696" y="1644517"/>
                </a:cubicBezTo>
                <a:cubicBezTo>
                  <a:pt x="7690092" y="1646936"/>
                  <a:pt x="7690092" y="1649356"/>
                  <a:pt x="7687487" y="1651776"/>
                </a:cubicBezTo>
                <a:lnTo>
                  <a:pt x="7686854" y="1650018"/>
                </a:lnTo>
                <a:lnTo>
                  <a:pt x="7682821" y="1650019"/>
                </a:lnTo>
                <a:lnTo>
                  <a:pt x="7685002" y="1644848"/>
                </a:lnTo>
                <a:lnTo>
                  <a:pt x="7684882" y="1644518"/>
                </a:lnTo>
                <a:lnTo>
                  <a:pt x="7685249" y="1644263"/>
                </a:lnTo>
                <a:lnTo>
                  <a:pt x="7685676" y="1643249"/>
                </a:lnTo>
                <a:lnTo>
                  <a:pt x="7685909" y="1643802"/>
                </a:lnTo>
                <a:close/>
                <a:moveTo>
                  <a:pt x="8197330" y="1641292"/>
                </a:moveTo>
                <a:lnTo>
                  <a:pt x="8211235" y="1645589"/>
                </a:lnTo>
                <a:lnTo>
                  <a:pt x="8211302" y="1645431"/>
                </a:lnTo>
                <a:cubicBezTo>
                  <a:pt x="8214182" y="1643808"/>
                  <a:pt x="8217989" y="1643862"/>
                  <a:pt x="8221698" y="1644164"/>
                </a:cubicBezTo>
                <a:cubicBezTo>
                  <a:pt x="8224171" y="1644366"/>
                  <a:pt x="8226602" y="1644679"/>
                  <a:pt x="8228683" y="1644678"/>
                </a:cubicBezTo>
                <a:lnTo>
                  <a:pt x="8227059" y="1651855"/>
                </a:lnTo>
                <a:lnTo>
                  <a:pt x="8240046" y="1657962"/>
                </a:lnTo>
                <a:cubicBezTo>
                  <a:pt x="8240044" y="1683762"/>
                  <a:pt x="8205423" y="1669870"/>
                  <a:pt x="8194634" y="1665105"/>
                </a:cubicBezTo>
                <a:cubicBezTo>
                  <a:pt x="8183843" y="1660344"/>
                  <a:pt x="8183842" y="1641292"/>
                  <a:pt x="8197330" y="1641292"/>
                </a:cubicBezTo>
                <a:close/>
                <a:moveTo>
                  <a:pt x="7368123" y="1641291"/>
                </a:moveTo>
                <a:cubicBezTo>
                  <a:pt x="7368123" y="1643864"/>
                  <a:pt x="7370729" y="1646435"/>
                  <a:pt x="7370728" y="1649006"/>
                </a:cubicBezTo>
                <a:cubicBezTo>
                  <a:pt x="7368124" y="1651578"/>
                  <a:pt x="7363348" y="1649006"/>
                  <a:pt x="7368123" y="1641291"/>
                </a:cubicBezTo>
                <a:close/>
                <a:moveTo>
                  <a:pt x="8706943" y="1641290"/>
                </a:moveTo>
                <a:cubicBezTo>
                  <a:pt x="8704239" y="1643547"/>
                  <a:pt x="8704239" y="1645803"/>
                  <a:pt x="8701532" y="1648060"/>
                </a:cubicBezTo>
                <a:cubicBezTo>
                  <a:pt x="8701533" y="1641291"/>
                  <a:pt x="8701533" y="1641291"/>
                  <a:pt x="8706943" y="1641290"/>
                </a:cubicBezTo>
                <a:close/>
                <a:moveTo>
                  <a:pt x="5729514" y="1637914"/>
                </a:moveTo>
                <a:lnTo>
                  <a:pt x="5709618" y="1642531"/>
                </a:lnTo>
                <a:lnTo>
                  <a:pt x="5695230" y="1640417"/>
                </a:lnTo>
                <a:lnTo>
                  <a:pt x="5698441" y="1649358"/>
                </a:lnTo>
                <a:cubicBezTo>
                  <a:pt x="5707162" y="1656533"/>
                  <a:pt x="5725601" y="1648333"/>
                  <a:pt x="5733575" y="1648334"/>
                </a:cubicBezTo>
                <a:close/>
                <a:moveTo>
                  <a:pt x="7841970" y="1635934"/>
                </a:moveTo>
                <a:cubicBezTo>
                  <a:pt x="7855289" y="1638329"/>
                  <a:pt x="7865946" y="1635935"/>
                  <a:pt x="7876158" y="1640724"/>
                </a:cubicBezTo>
                <a:cubicBezTo>
                  <a:pt x="7900132" y="1650307"/>
                  <a:pt x="7863282" y="1667076"/>
                  <a:pt x="7857954" y="1669471"/>
                </a:cubicBezTo>
                <a:cubicBezTo>
                  <a:pt x="7852626" y="1659890"/>
                  <a:pt x="7847299" y="1647911"/>
                  <a:pt x="7841970" y="1635934"/>
                </a:cubicBezTo>
                <a:close/>
                <a:moveTo>
                  <a:pt x="9234431" y="1635930"/>
                </a:moveTo>
                <a:cubicBezTo>
                  <a:pt x="9234431" y="1649832"/>
                  <a:pt x="9224293" y="1647516"/>
                  <a:pt x="9219226" y="1647516"/>
                </a:cubicBezTo>
                <a:cubicBezTo>
                  <a:pt x="9219226" y="1635930"/>
                  <a:pt x="9226827" y="1635930"/>
                  <a:pt x="9234431" y="1635930"/>
                </a:cubicBezTo>
                <a:close/>
                <a:moveTo>
                  <a:pt x="8175267" y="1634953"/>
                </a:moveTo>
                <a:cubicBezTo>
                  <a:pt x="8178609" y="1635559"/>
                  <a:pt x="8181283" y="1638583"/>
                  <a:pt x="8181285" y="1644633"/>
                </a:cubicBezTo>
                <a:cubicBezTo>
                  <a:pt x="8175935" y="1644633"/>
                  <a:pt x="8170586" y="1642213"/>
                  <a:pt x="8165237" y="1639794"/>
                </a:cubicBezTo>
                <a:cubicBezTo>
                  <a:pt x="8167913" y="1636163"/>
                  <a:pt x="8171925" y="1634349"/>
                  <a:pt x="8175267" y="1634953"/>
                </a:cubicBezTo>
                <a:close/>
                <a:moveTo>
                  <a:pt x="9613201" y="1634319"/>
                </a:moveTo>
                <a:cubicBezTo>
                  <a:pt x="9621531" y="1639082"/>
                  <a:pt x="9627083" y="1646227"/>
                  <a:pt x="9632636" y="1650988"/>
                </a:cubicBezTo>
                <a:cubicBezTo>
                  <a:pt x="9627085" y="1662500"/>
                  <a:pt x="9615977" y="1643845"/>
                  <a:pt x="9610424" y="1639082"/>
                </a:cubicBezTo>
                <a:cubicBezTo>
                  <a:pt x="9610424" y="1636701"/>
                  <a:pt x="9613201" y="1636701"/>
                  <a:pt x="9613201" y="1634319"/>
                </a:cubicBezTo>
                <a:close/>
                <a:moveTo>
                  <a:pt x="9112740" y="1634319"/>
                </a:moveTo>
                <a:cubicBezTo>
                  <a:pt x="9118088" y="1634319"/>
                  <a:pt x="9123438" y="1634320"/>
                  <a:pt x="9123438" y="1644607"/>
                </a:cubicBezTo>
                <a:cubicBezTo>
                  <a:pt x="9118088" y="1644607"/>
                  <a:pt x="9112738" y="1642035"/>
                  <a:pt x="9107391" y="1639464"/>
                </a:cubicBezTo>
                <a:cubicBezTo>
                  <a:pt x="9110065" y="1639463"/>
                  <a:pt x="9110065" y="1636891"/>
                  <a:pt x="9112740" y="1634319"/>
                </a:cubicBezTo>
                <a:close/>
                <a:moveTo>
                  <a:pt x="7331234" y="1632316"/>
                </a:moveTo>
                <a:cubicBezTo>
                  <a:pt x="7344621" y="1632895"/>
                  <a:pt x="7359073" y="1637995"/>
                  <a:pt x="7368764" y="1652832"/>
                </a:cubicBezTo>
                <a:cubicBezTo>
                  <a:pt x="7361079" y="1663962"/>
                  <a:pt x="7350135" y="1650050"/>
                  <a:pt x="7349654" y="1653877"/>
                </a:cubicBezTo>
                <a:lnTo>
                  <a:pt x="7350313" y="1657271"/>
                </a:lnTo>
                <a:lnTo>
                  <a:pt x="7352380" y="1656213"/>
                </a:lnTo>
                <a:cubicBezTo>
                  <a:pt x="7354409" y="1654399"/>
                  <a:pt x="7353393" y="1660751"/>
                  <a:pt x="7352759" y="1664041"/>
                </a:cubicBezTo>
                <a:lnTo>
                  <a:pt x="7352757" y="1664060"/>
                </a:lnTo>
                <a:lnTo>
                  <a:pt x="7353169" y="1665197"/>
                </a:lnTo>
                <a:lnTo>
                  <a:pt x="7352592" y="1664856"/>
                </a:lnTo>
                <a:lnTo>
                  <a:pt x="7352378" y="1665894"/>
                </a:lnTo>
                <a:lnTo>
                  <a:pt x="7351824" y="1664403"/>
                </a:lnTo>
                <a:lnTo>
                  <a:pt x="7333789" y="1653760"/>
                </a:lnTo>
                <a:cubicBezTo>
                  <a:pt x="7327775" y="1648504"/>
                  <a:pt x="7322427" y="1641705"/>
                  <a:pt x="7318417" y="1633051"/>
                </a:cubicBezTo>
                <a:cubicBezTo>
                  <a:pt x="7322427" y="1632432"/>
                  <a:pt x="7326771" y="1632126"/>
                  <a:pt x="7331234" y="1632316"/>
                </a:cubicBezTo>
                <a:close/>
                <a:moveTo>
                  <a:pt x="6874586" y="1625313"/>
                </a:moveTo>
                <a:cubicBezTo>
                  <a:pt x="6886695" y="1625005"/>
                  <a:pt x="6898530" y="1628094"/>
                  <a:pt x="6907734" y="1641703"/>
                </a:cubicBezTo>
                <a:cubicBezTo>
                  <a:pt x="6897213" y="1644176"/>
                  <a:pt x="6884065" y="1651595"/>
                  <a:pt x="6870916" y="1646649"/>
                </a:cubicBezTo>
                <a:cubicBezTo>
                  <a:pt x="6860397" y="1641704"/>
                  <a:pt x="6850317" y="1634284"/>
                  <a:pt x="6839796" y="1629334"/>
                </a:cubicBezTo>
                <a:cubicBezTo>
                  <a:pt x="6850096" y="1629334"/>
                  <a:pt x="6862478" y="1625625"/>
                  <a:pt x="6874586" y="1625313"/>
                </a:cubicBezTo>
                <a:close/>
                <a:moveTo>
                  <a:pt x="7818085" y="1623426"/>
                </a:moveTo>
                <a:cubicBezTo>
                  <a:pt x="7818085" y="1630631"/>
                  <a:pt x="7818084" y="1640224"/>
                  <a:pt x="7818084" y="1647421"/>
                </a:cubicBezTo>
                <a:cubicBezTo>
                  <a:pt x="7812756" y="1647421"/>
                  <a:pt x="7804765" y="1649820"/>
                  <a:pt x="7797215" y="1645021"/>
                </a:cubicBezTo>
                <a:cubicBezTo>
                  <a:pt x="7789225" y="1640223"/>
                  <a:pt x="7818085" y="1623426"/>
                  <a:pt x="7818085" y="1623426"/>
                </a:cubicBezTo>
                <a:close/>
                <a:moveTo>
                  <a:pt x="7927487" y="1623426"/>
                </a:moveTo>
                <a:lnTo>
                  <a:pt x="7927028" y="1626075"/>
                </a:lnTo>
                <a:lnTo>
                  <a:pt x="7940082" y="1631925"/>
                </a:lnTo>
                <a:lnTo>
                  <a:pt x="7940323" y="1628931"/>
                </a:lnTo>
                <a:cubicBezTo>
                  <a:pt x="7941001" y="1628282"/>
                  <a:pt x="7942352" y="1629579"/>
                  <a:pt x="7945057" y="1632147"/>
                </a:cubicBezTo>
                <a:lnTo>
                  <a:pt x="7943624" y="1633512"/>
                </a:lnTo>
                <a:lnTo>
                  <a:pt x="7951404" y="1636998"/>
                </a:lnTo>
                <a:lnTo>
                  <a:pt x="7955868" y="1634312"/>
                </a:lnTo>
                <a:cubicBezTo>
                  <a:pt x="7959762" y="1634312"/>
                  <a:pt x="7963707" y="1635559"/>
                  <a:pt x="7966560" y="1635559"/>
                </a:cubicBezTo>
                <a:lnTo>
                  <a:pt x="7966560" y="1647498"/>
                </a:lnTo>
                <a:lnTo>
                  <a:pt x="7971304" y="1645284"/>
                </a:lnTo>
                <a:cubicBezTo>
                  <a:pt x="7975619" y="1646127"/>
                  <a:pt x="7979213" y="1649599"/>
                  <a:pt x="7979212" y="1655355"/>
                </a:cubicBezTo>
                <a:cubicBezTo>
                  <a:pt x="7970584" y="1655355"/>
                  <a:pt x="7964833" y="1653371"/>
                  <a:pt x="7959078" y="1650990"/>
                </a:cubicBezTo>
                <a:lnTo>
                  <a:pt x="7965925" y="1647795"/>
                </a:lnTo>
                <a:lnTo>
                  <a:pt x="7954521" y="1643744"/>
                </a:lnTo>
                <a:lnTo>
                  <a:pt x="7949415" y="1648130"/>
                </a:lnTo>
                <a:cubicBezTo>
                  <a:pt x="7939579" y="1651898"/>
                  <a:pt x="7928301" y="1645176"/>
                  <a:pt x="7919906" y="1645176"/>
                </a:cubicBezTo>
                <a:lnTo>
                  <a:pt x="7922979" y="1634308"/>
                </a:lnTo>
                <a:lnTo>
                  <a:pt x="7922853" y="1634435"/>
                </a:lnTo>
                <a:cubicBezTo>
                  <a:pt x="7920207" y="1635596"/>
                  <a:pt x="7916899" y="1635015"/>
                  <a:pt x="7914252" y="1635015"/>
                </a:cubicBezTo>
                <a:cubicBezTo>
                  <a:pt x="7914253" y="1623426"/>
                  <a:pt x="7922193" y="1623425"/>
                  <a:pt x="7927487" y="1623426"/>
                </a:cubicBezTo>
                <a:close/>
                <a:moveTo>
                  <a:pt x="9090898" y="1621816"/>
                </a:moveTo>
                <a:cubicBezTo>
                  <a:pt x="9096395" y="1624235"/>
                  <a:pt x="9101435" y="1626656"/>
                  <a:pt x="9106932" y="1626656"/>
                </a:cubicBezTo>
                <a:cubicBezTo>
                  <a:pt x="9101434" y="1631495"/>
                  <a:pt x="9096394" y="1633915"/>
                  <a:pt x="9090898" y="1621816"/>
                </a:cubicBezTo>
                <a:close/>
                <a:moveTo>
                  <a:pt x="7119156" y="1619857"/>
                </a:moveTo>
                <a:lnTo>
                  <a:pt x="7137909" y="1621400"/>
                </a:lnTo>
                <a:lnTo>
                  <a:pt x="7139360" y="1620671"/>
                </a:lnTo>
                <a:cubicBezTo>
                  <a:pt x="7144399" y="1620070"/>
                  <a:pt x="7150469" y="1621869"/>
                  <a:pt x="7154593" y="1621869"/>
                </a:cubicBezTo>
                <a:lnTo>
                  <a:pt x="7154352" y="1622755"/>
                </a:lnTo>
                <a:lnTo>
                  <a:pt x="7164598" y="1623597"/>
                </a:lnTo>
                <a:cubicBezTo>
                  <a:pt x="7180151" y="1625466"/>
                  <a:pt x="7195982" y="1627340"/>
                  <a:pt x="7211699" y="1627339"/>
                </a:cubicBezTo>
                <a:cubicBezTo>
                  <a:pt x="7222330" y="1627338"/>
                  <a:pt x="7251552" y="1624846"/>
                  <a:pt x="7251553" y="1649804"/>
                </a:cubicBezTo>
                <a:cubicBezTo>
                  <a:pt x="7235614" y="1649804"/>
                  <a:pt x="7219671" y="1649804"/>
                  <a:pt x="7203730" y="1649804"/>
                </a:cubicBezTo>
                <a:lnTo>
                  <a:pt x="7151992" y="1631485"/>
                </a:lnTo>
                <a:lnTo>
                  <a:pt x="7151894" y="1631842"/>
                </a:lnTo>
                <a:cubicBezTo>
                  <a:pt x="7146890" y="1637915"/>
                  <a:pt x="7136153" y="1633866"/>
                  <a:pt x="7130312" y="1633866"/>
                </a:cubicBezTo>
                <a:lnTo>
                  <a:pt x="7132742" y="1624666"/>
                </a:lnTo>
                <a:close/>
                <a:moveTo>
                  <a:pt x="7789142" y="1616770"/>
                </a:moveTo>
                <a:cubicBezTo>
                  <a:pt x="7791328" y="1616920"/>
                  <a:pt x="7793241" y="1618294"/>
                  <a:pt x="7794464" y="1621346"/>
                </a:cubicBezTo>
                <a:cubicBezTo>
                  <a:pt x="7802454" y="1640883"/>
                  <a:pt x="7778924" y="1635999"/>
                  <a:pt x="7773596" y="1635999"/>
                </a:cubicBezTo>
                <a:cubicBezTo>
                  <a:pt x="7773594" y="1626836"/>
                  <a:pt x="7782587" y="1616311"/>
                  <a:pt x="7789142" y="1616770"/>
                </a:cubicBezTo>
                <a:close/>
                <a:moveTo>
                  <a:pt x="8107513" y="1614672"/>
                </a:moveTo>
                <a:cubicBezTo>
                  <a:pt x="8126967" y="1619348"/>
                  <a:pt x="8146895" y="1621686"/>
                  <a:pt x="8166824" y="1626361"/>
                </a:cubicBezTo>
                <a:cubicBezTo>
                  <a:pt x="8161129" y="1635715"/>
                  <a:pt x="8149743" y="1628700"/>
                  <a:pt x="8141202" y="1626361"/>
                </a:cubicBezTo>
                <a:cubicBezTo>
                  <a:pt x="8129813" y="1621686"/>
                  <a:pt x="8118426" y="1619348"/>
                  <a:pt x="8107513" y="1614672"/>
                </a:cubicBezTo>
                <a:close/>
                <a:moveTo>
                  <a:pt x="8674183" y="1614496"/>
                </a:moveTo>
                <a:cubicBezTo>
                  <a:pt x="8679118" y="1614495"/>
                  <a:pt x="8681586" y="1617067"/>
                  <a:pt x="8681584" y="1624781"/>
                </a:cubicBezTo>
                <a:cubicBezTo>
                  <a:pt x="8676650" y="1624781"/>
                  <a:pt x="8674184" y="1622211"/>
                  <a:pt x="8674183" y="1614496"/>
                </a:cubicBezTo>
                <a:close/>
                <a:moveTo>
                  <a:pt x="8658145" y="1614495"/>
                </a:moveTo>
                <a:cubicBezTo>
                  <a:pt x="8658145" y="1623846"/>
                  <a:pt x="8658144" y="1635541"/>
                  <a:pt x="8650741" y="1635541"/>
                </a:cubicBezTo>
                <a:cubicBezTo>
                  <a:pt x="8650740" y="1626185"/>
                  <a:pt x="8650740" y="1614496"/>
                  <a:pt x="8658145" y="1614495"/>
                </a:cubicBezTo>
                <a:close/>
                <a:moveTo>
                  <a:pt x="7904051" y="1614495"/>
                </a:moveTo>
                <a:cubicBezTo>
                  <a:pt x="7904051" y="1621510"/>
                  <a:pt x="7904049" y="1628526"/>
                  <a:pt x="7904050" y="1635541"/>
                </a:cubicBezTo>
                <a:cubicBezTo>
                  <a:pt x="7898840" y="1635542"/>
                  <a:pt x="7893630" y="1635541"/>
                  <a:pt x="7888423" y="1635542"/>
                </a:cubicBezTo>
                <a:lnTo>
                  <a:pt x="7887210" y="1633236"/>
                </a:lnTo>
                <a:lnTo>
                  <a:pt x="7883547" y="1635066"/>
                </a:lnTo>
                <a:cubicBezTo>
                  <a:pt x="7878488" y="1635665"/>
                  <a:pt x="7872415" y="1633866"/>
                  <a:pt x="7868365" y="1633866"/>
                </a:cubicBezTo>
                <a:cubicBezTo>
                  <a:pt x="7868367" y="1624268"/>
                  <a:pt x="7872414" y="1621270"/>
                  <a:pt x="7877475" y="1620670"/>
                </a:cubicBezTo>
                <a:lnTo>
                  <a:pt x="7882495" y="1621067"/>
                </a:lnTo>
                <a:close/>
                <a:moveTo>
                  <a:pt x="7273484" y="1614494"/>
                </a:moveTo>
                <a:cubicBezTo>
                  <a:pt x="7286299" y="1616833"/>
                  <a:pt x="7296905" y="1621510"/>
                  <a:pt x="7310161" y="1623846"/>
                </a:cubicBezTo>
                <a:cubicBezTo>
                  <a:pt x="7296906" y="1626185"/>
                  <a:pt x="7286300" y="1630868"/>
                  <a:pt x="7273483" y="1635542"/>
                </a:cubicBezTo>
                <a:cubicBezTo>
                  <a:pt x="7273484" y="1628526"/>
                  <a:pt x="7273484" y="1621509"/>
                  <a:pt x="7273484" y="1614494"/>
                </a:cubicBezTo>
                <a:close/>
                <a:moveTo>
                  <a:pt x="8866246" y="1613499"/>
                </a:moveTo>
                <a:cubicBezTo>
                  <a:pt x="8869993" y="1612875"/>
                  <a:pt x="8874763" y="1614121"/>
                  <a:pt x="8878851" y="1614121"/>
                </a:cubicBezTo>
                <a:cubicBezTo>
                  <a:pt x="8878851" y="1626580"/>
                  <a:pt x="8867949" y="1624090"/>
                  <a:pt x="8859769" y="1624090"/>
                </a:cubicBezTo>
                <a:cubicBezTo>
                  <a:pt x="8859771" y="1616614"/>
                  <a:pt x="8862497" y="1614122"/>
                  <a:pt x="8866246" y="1613499"/>
                </a:cubicBezTo>
                <a:close/>
                <a:moveTo>
                  <a:pt x="5516030" y="1612321"/>
                </a:moveTo>
                <a:lnTo>
                  <a:pt x="5511516" y="1613107"/>
                </a:lnTo>
                <a:lnTo>
                  <a:pt x="5510716" y="1613325"/>
                </a:lnTo>
                <a:close/>
                <a:moveTo>
                  <a:pt x="8214716" y="1609312"/>
                </a:moveTo>
                <a:cubicBezTo>
                  <a:pt x="8223257" y="1611707"/>
                  <a:pt x="8280213" y="1616499"/>
                  <a:pt x="8260279" y="1642850"/>
                </a:cubicBezTo>
                <a:cubicBezTo>
                  <a:pt x="8248888" y="1642851"/>
                  <a:pt x="8243192" y="1633269"/>
                  <a:pt x="8231801" y="1633268"/>
                </a:cubicBezTo>
                <a:cubicBezTo>
                  <a:pt x="8226107" y="1633268"/>
                  <a:pt x="8220410" y="1633268"/>
                  <a:pt x="8214716" y="1633268"/>
                </a:cubicBezTo>
                <a:cubicBezTo>
                  <a:pt x="8214716" y="1626081"/>
                  <a:pt x="8214716" y="1616499"/>
                  <a:pt x="8214716" y="1609312"/>
                </a:cubicBezTo>
                <a:close/>
                <a:moveTo>
                  <a:pt x="9194694" y="1609311"/>
                </a:moveTo>
                <a:cubicBezTo>
                  <a:pt x="9203023" y="1611805"/>
                  <a:pt x="9208577" y="1614297"/>
                  <a:pt x="9214131" y="1616789"/>
                </a:cubicBezTo>
                <a:cubicBezTo>
                  <a:pt x="9208578" y="1626758"/>
                  <a:pt x="9197470" y="1619283"/>
                  <a:pt x="9191917" y="1616790"/>
                </a:cubicBezTo>
                <a:cubicBezTo>
                  <a:pt x="9191916" y="1614297"/>
                  <a:pt x="9191917" y="1611805"/>
                  <a:pt x="9194694" y="1609311"/>
                </a:cubicBezTo>
                <a:close/>
                <a:moveTo>
                  <a:pt x="7872805" y="1602757"/>
                </a:moveTo>
                <a:cubicBezTo>
                  <a:pt x="7872804" y="1617642"/>
                  <a:pt x="7865202" y="1615091"/>
                  <a:pt x="7857599" y="1615092"/>
                </a:cubicBezTo>
                <a:cubicBezTo>
                  <a:pt x="7857599" y="1600207"/>
                  <a:pt x="7867735" y="1602758"/>
                  <a:pt x="7872805" y="1602757"/>
                </a:cubicBezTo>
                <a:close/>
                <a:moveTo>
                  <a:pt x="7048415" y="1601993"/>
                </a:moveTo>
                <a:cubicBezTo>
                  <a:pt x="7048417" y="1609077"/>
                  <a:pt x="7045950" y="1614079"/>
                  <a:pt x="7041013" y="1614078"/>
                </a:cubicBezTo>
                <a:cubicBezTo>
                  <a:pt x="7041014" y="1604493"/>
                  <a:pt x="7043480" y="1601993"/>
                  <a:pt x="7048415" y="1601993"/>
                </a:cubicBezTo>
                <a:close/>
                <a:moveTo>
                  <a:pt x="5981080" y="1601303"/>
                </a:moveTo>
                <a:cubicBezTo>
                  <a:pt x="5976097" y="1600746"/>
                  <a:pt x="5970116" y="1602567"/>
                  <a:pt x="5966131" y="1602567"/>
                </a:cubicBezTo>
                <a:cubicBezTo>
                  <a:pt x="5966130" y="1619170"/>
                  <a:pt x="5982076" y="1614312"/>
                  <a:pt x="5990051" y="1614311"/>
                </a:cubicBezTo>
                <a:cubicBezTo>
                  <a:pt x="5990051" y="1604795"/>
                  <a:pt x="5986064" y="1601858"/>
                  <a:pt x="5981080" y="1601303"/>
                </a:cubicBezTo>
                <a:close/>
                <a:moveTo>
                  <a:pt x="8629004" y="1600887"/>
                </a:moveTo>
                <a:cubicBezTo>
                  <a:pt x="8633278" y="1600329"/>
                  <a:pt x="8638541" y="1602155"/>
                  <a:pt x="8642490" y="1602155"/>
                </a:cubicBezTo>
                <a:cubicBezTo>
                  <a:pt x="8642490" y="1621234"/>
                  <a:pt x="8629331" y="1613927"/>
                  <a:pt x="8621437" y="1613926"/>
                </a:cubicBezTo>
                <a:cubicBezTo>
                  <a:pt x="8621437" y="1604387"/>
                  <a:pt x="8624727" y="1601444"/>
                  <a:pt x="8629004" y="1600887"/>
                </a:cubicBezTo>
                <a:close/>
                <a:moveTo>
                  <a:pt x="9175422" y="1600383"/>
                </a:moveTo>
                <a:cubicBezTo>
                  <a:pt x="9180921" y="1602802"/>
                  <a:pt x="9186420" y="1602802"/>
                  <a:pt x="9191458" y="1605223"/>
                </a:cubicBezTo>
                <a:cubicBezTo>
                  <a:pt x="9186418" y="1612483"/>
                  <a:pt x="9175421" y="1612482"/>
                  <a:pt x="9175422" y="1600383"/>
                </a:cubicBezTo>
                <a:close/>
                <a:moveTo>
                  <a:pt x="7843193" y="1600383"/>
                </a:moveTo>
                <a:cubicBezTo>
                  <a:pt x="7843191" y="1608099"/>
                  <a:pt x="7840589" y="1610671"/>
                  <a:pt x="7835379" y="1610671"/>
                </a:cubicBezTo>
                <a:cubicBezTo>
                  <a:pt x="7835378" y="1602955"/>
                  <a:pt x="7837985" y="1600382"/>
                  <a:pt x="7843193" y="1600383"/>
                </a:cubicBezTo>
                <a:close/>
                <a:moveTo>
                  <a:pt x="6981442" y="1600382"/>
                </a:moveTo>
                <a:cubicBezTo>
                  <a:pt x="6981442" y="1608099"/>
                  <a:pt x="6978839" y="1610671"/>
                  <a:pt x="6973630" y="1610671"/>
                </a:cubicBezTo>
                <a:cubicBezTo>
                  <a:pt x="6973630" y="1602955"/>
                  <a:pt x="6978838" y="1600383"/>
                  <a:pt x="6981442" y="1600382"/>
                </a:cubicBezTo>
                <a:close/>
                <a:moveTo>
                  <a:pt x="8090305" y="1598668"/>
                </a:moveTo>
                <a:cubicBezTo>
                  <a:pt x="8097146" y="1598668"/>
                  <a:pt x="8102910" y="1601075"/>
                  <a:pt x="8102910" y="1610698"/>
                </a:cubicBezTo>
                <a:lnTo>
                  <a:pt x="8095832" y="1609713"/>
                </a:lnTo>
                <a:lnTo>
                  <a:pt x="8095623" y="1610692"/>
                </a:lnTo>
                <a:cubicBezTo>
                  <a:pt x="8094389" y="1612828"/>
                  <a:pt x="8092538" y="1614078"/>
                  <a:pt x="8090070" y="1614078"/>
                </a:cubicBezTo>
                <a:lnTo>
                  <a:pt x="8091036" y="1609046"/>
                </a:lnTo>
                <a:lnTo>
                  <a:pt x="8068342" y="1605888"/>
                </a:lnTo>
                <a:cubicBezTo>
                  <a:pt x="8068341" y="1603480"/>
                  <a:pt x="8071222" y="1601075"/>
                  <a:pt x="8071222" y="1601075"/>
                </a:cubicBezTo>
                <a:cubicBezTo>
                  <a:pt x="8075543" y="1601076"/>
                  <a:pt x="8083466" y="1598669"/>
                  <a:pt x="8090305" y="1598668"/>
                </a:cubicBezTo>
                <a:close/>
                <a:moveTo>
                  <a:pt x="6899953" y="1593237"/>
                </a:moveTo>
                <a:cubicBezTo>
                  <a:pt x="6899953" y="1595658"/>
                  <a:pt x="6902558" y="1598077"/>
                  <a:pt x="6905161" y="1600497"/>
                </a:cubicBezTo>
                <a:cubicBezTo>
                  <a:pt x="6899954" y="1602917"/>
                  <a:pt x="6899951" y="1605338"/>
                  <a:pt x="6897349" y="1600497"/>
                </a:cubicBezTo>
                <a:cubicBezTo>
                  <a:pt x="6897348" y="1598077"/>
                  <a:pt x="6897349" y="1595658"/>
                  <a:pt x="6899953" y="1593237"/>
                </a:cubicBezTo>
                <a:close/>
                <a:moveTo>
                  <a:pt x="334909" y="1590207"/>
                </a:moveTo>
                <a:cubicBezTo>
                  <a:pt x="334909" y="1590207"/>
                  <a:pt x="342737" y="1594364"/>
                  <a:pt x="340779" y="1593323"/>
                </a:cubicBezTo>
                <a:cubicBezTo>
                  <a:pt x="340127" y="1592977"/>
                  <a:pt x="338387" y="1592054"/>
                  <a:pt x="334909" y="1590207"/>
                </a:cubicBezTo>
                <a:close/>
                <a:moveTo>
                  <a:pt x="8833203" y="1589563"/>
                </a:moveTo>
                <a:cubicBezTo>
                  <a:pt x="8837360" y="1590765"/>
                  <a:pt x="8841835" y="1594375"/>
                  <a:pt x="8845669" y="1596780"/>
                </a:cubicBezTo>
                <a:cubicBezTo>
                  <a:pt x="8843114" y="1596780"/>
                  <a:pt x="8843114" y="1599186"/>
                  <a:pt x="8840556" y="1601592"/>
                </a:cubicBezTo>
                <a:cubicBezTo>
                  <a:pt x="8835441" y="1599186"/>
                  <a:pt x="8827769" y="1596780"/>
                  <a:pt x="8822654" y="1596780"/>
                </a:cubicBezTo>
                <a:cubicBezTo>
                  <a:pt x="8825211" y="1589562"/>
                  <a:pt x="8829047" y="1588360"/>
                  <a:pt x="8833203" y="1589563"/>
                </a:cubicBezTo>
                <a:close/>
                <a:moveTo>
                  <a:pt x="7202071" y="1589490"/>
                </a:moveTo>
                <a:cubicBezTo>
                  <a:pt x="7212491" y="1594490"/>
                  <a:pt x="7235933" y="1589490"/>
                  <a:pt x="7235933" y="1614079"/>
                </a:cubicBezTo>
                <a:cubicBezTo>
                  <a:pt x="7220305" y="1614079"/>
                  <a:pt x="7204677" y="1614079"/>
                  <a:pt x="7189482" y="1614079"/>
                </a:cubicBezTo>
                <a:cubicBezTo>
                  <a:pt x="7191653" y="1604493"/>
                  <a:pt x="7197297" y="1596991"/>
                  <a:pt x="7202071" y="1589490"/>
                </a:cubicBezTo>
                <a:close/>
                <a:moveTo>
                  <a:pt x="8049789" y="1587880"/>
                </a:moveTo>
                <a:lnTo>
                  <a:pt x="8062860" y="1591822"/>
                </a:lnTo>
                <a:lnTo>
                  <a:pt x="8066178" y="1589489"/>
                </a:lnTo>
                <a:cubicBezTo>
                  <a:pt x="8066177" y="1596750"/>
                  <a:pt x="8066176" y="1601590"/>
                  <a:pt x="8060769" y="1601589"/>
                </a:cubicBezTo>
                <a:lnTo>
                  <a:pt x="8061282" y="1594916"/>
                </a:lnTo>
                <a:lnTo>
                  <a:pt x="8055807" y="1597559"/>
                </a:lnTo>
                <a:cubicBezTo>
                  <a:pt x="8052463" y="1596954"/>
                  <a:pt x="8049789" y="1593929"/>
                  <a:pt x="8049789" y="1587880"/>
                </a:cubicBezTo>
                <a:close/>
                <a:moveTo>
                  <a:pt x="6917520" y="1587880"/>
                </a:moveTo>
                <a:cubicBezTo>
                  <a:pt x="6917519" y="1597558"/>
                  <a:pt x="6912170" y="1599979"/>
                  <a:pt x="6906821" y="1599979"/>
                </a:cubicBezTo>
                <a:cubicBezTo>
                  <a:pt x="6904145" y="1597560"/>
                  <a:pt x="6901471" y="1595140"/>
                  <a:pt x="6901472" y="1592720"/>
                </a:cubicBezTo>
                <a:cubicBezTo>
                  <a:pt x="6906819" y="1590300"/>
                  <a:pt x="6912171" y="1587879"/>
                  <a:pt x="6917520" y="1587880"/>
                </a:cubicBezTo>
                <a:close/>
                <a:moveTo>
                  <a:pt x="7548382" y="1587879"/>
                </a:moveTo>
                <a:cubicBezTo>
                  <a:pt x="7548381" y="1595139"/>
                  <a:pt x="7545777" y="1599980"/>
                  <a:pt x="7540569" y="1599979"/>
                </a:cubicBezTo>
                <a:cubicBezTo>
                  <a:pt x="7540569" y="1590300"/>
                  <a:pt x="7543174" y="1587879"/>
                  <a:pt x="7548382" y="1587879"/>
                </a:cubicBezTo>
                <a:close/>
                <a:moveTo>
                  <a:pt x="5605777" y="1585559"/>
                </a:moveTo>
                <a:lnTo>
                  <a:pt x="5571087" y="1592911"/>
                </a:lnTo>
                <a:lnTo>
                  <a:pt x="5566193" y="1595225"/>
                </a:lnTo>
                <a:cubicBezTo>
                  <a:pt x="5555330" y="1598876"/>
                  <a:pt x="5543329" y="1602126"/>
                  <a:pt x="5532424" y="1605544"/>
                </a:cubicBezTo>
                <a:lnTo>
                  <a:pt x="5519739" y="1610203"/>
                </a:lnTo>
                <a:lnTo>
                  <a:pt x="5522816" y="1611038"/>
                </a:lnTo>
                <a:lnTo>
                  <a:pt x="5541812" y="1607446"/>
                </a:lnTo>
                <a:cubicBezTo>
                  <a:pt x="5554441" y="1605010"/>
                  <a:pt x="5567072" y="1600747"/>
                  <a:pt x="5579643" y="1595926"/>
                </a:cubicBezTo>
                <a:close/>
                <a:moveTo>
                  <a:pt x="8817806" y="1583472"/>
                </a:moveTo>
                <a:cubicBezTo>
                  <a:pt x="8818143" y="1582907"/>
                  <a:pt x="8819497" y="1583472"/>
                  <a:pt x="8822204" y="1584600"/>
                </a:cubicBezTo>
                <a:cubicBezTo>
                  <a:pt x="8819498" y="1584599"/>
                  <a:pt x="8819497" y="1586855"/>
                  <a:pt x="8819498" y="1589113"/>
                </a:cubicBezTo>
                <a:cubicBezTo>
                  <a:pt x="8818144" y="1585728"/>
                  <a:pt x="8817469" y="1584037"/>
                  <a:pt x="8817806" y="1583472"/>
                </a:cubicBezTo>
                <a:close/>
                <a:moveTo>
                  <a:pt x="323044" y="1582581"/>
                </a:moveTo>
                <a:cubicBezTo>
                  <a:pt x="322546" y="1583017"/>
                  <a:pt x="321220" y="1584183"/>
                  <a:pt x="318568" y="1586513"/>
                </a:cubicBezTo>
                <a:cubicBezTo>
                  <a:pt x="318568" y="1586513"/>
                  <a:pt x="324538" y="1581269"/>
                  <a:pt x="323044" y="1582581"/>
                </a:cubicBezTo>
                <a:close/>
                <a:moveTo>
                  <a:pt x="6061368" y="1580700"/>
                </a:moveTo>
                <a:cubicBezTo>
                  <a:pt x="6040107" y="1585559"/>
                  <a:pt x="6018842" y="1590419"/>
                  <a:pt x="5998025" y="1595279"/>
                </a:cubicBezTo>
                <a:cubicBezTo>
                  <a:pt x="6003340" y="1600137"/>
                  <a:pt x="6008655" y="1607023"/>
                  <a:pt x="6013528" y="1614311"/>
                </a:cubicBezTo>
                <a:cubicBezTo>
                  <a:pt x="6018844" y="1612286"/>
                  <a:pt x="6024159" y="1609452"/>
                  <a:pt x="6032133" y="1609452"/>
                </a:cubicBezTo>
                <a:cubicBezTo>
                  <a:pt x="6042763" y="1607023"/>
                  <a:pt x="6056051" y="1604996"/>
                  <a:pt x="6069342" y="1602567"/>
                </a:cubicBezTo>
                <a:cubicBezTo>
                  <a:pt x="6066683" y="1595279"/>
                  <a:pt x="6064026" y="1587990"/>
                  <a:pt x="6061368" y="1580700"/>
                </a:cubicBezTo>
                <a:close/>
                <a:moveTo>
                  <a:pt x="8658144" y="1578773"/>
                </a:moveTo>
                <a:cubicBezTo>
                  <a:pt x="8658144" y="1588451"/>
                  <a:pt x="8655677" y="1590872"/>
                  <a:pt x="8650741" y="1590872"/>
                </a:cubicBezTo>
                <a:cubicBezTo>
                  <a:pt x="8650739" y="1581192"/>
                  <a:pt x="8653209" y="1578774"/>
                  <a:pt x="8658144" y="1578773"/>
                </a:cubicBezTo>
                <a:close/>
                <a:moveTo>
                  <a:pt x="7120015" y="1578772"/>
                </a:moveTo>
                <a:cubicBezTo>
                  <a:pt x="7128455" y="1578772"/>
                  <a:pt x="7128454" y="1593531"/>
                  <a:pt x="7128453" y="1603370"/>
                </a:cubicBezTo>
                <a:cubicBezTo>
                  <a:pt x="7117203" y="1603369"/>
                  <a:pt x="7120015" y="1588612"/>
                  <a:pt x="7120015" y="1578772"/>
                </a:cubicBezTo>
                <a:close/>
                <a:moveTo>
                  <a:pt x="7132830" y="1578772"/>
                </a:moveTo>
                <a:cubicBezTo>
                  <a:pt x="7138124" y="1583692"/>
                  <a:pt x="7140770" y="1586151"/>
                  <a:pt x="7146062" y="1591071"/>
                </a:cubicBezTo>
                <a:cubicBezTo>
                  <a:pt x="7140771" y="1593531"/>
                  <a:pt x="7138124" y="1598451"/>
                  <a:pt x="7132830" y="1603369"/>
                </a:cubicBezTo>
                <a:cubicBezTo>
                  <a:pt x="7132829" y="1595990"/>
                  <a:pt x="7132830" y="1586152"/>
                  <a:pt x="7132830" y="1578772"/>
                </a:cubicBezTo>
                <a:close/>
                <a:moveTo>
                  <a:pt x="7103104" y="1577692"/>
                </a:moveTo>
                <a:cubicBezTo>
                  <a:pt x="7103104" y="1592646"/>
                  <a:pt x="7092968" y="1590153"/>
                  <a:pt x="7087899" y="1590153"/>
                </a:cubicBezTo>
                <a:cubicBezTo>
                  <a:pt x="7087898" y="1575200"/>
                  <a:pt x="7098036" y="1577693"/>
                  <a:pt x="7103104" y="1577692"/>
                </a:cubicBezTo>
                <a:close/>
                <a:moveTo>
                  <a:pt x="6144406" y="1577197"/>
                </a:moveTo>
                <a:cubicBezTo>
                  <a:pt x="6144407" y="1584492"/>
                  <a:pt x="6142117" y="1589235"/>
                  <a:pt x="6136618" y="1589234"/>
                </a:cubicBezTo>
                <a:cubicBezTo>
                  <a:pt x="6136618" y="1579320"/>
                  <a:pt x="6139368" y="1577197"/>
                  <a:pt x="6144406" y="1577197"/>
                </a:cubicBezTo>
                <a:close/>
                <a:moveTo>
                  <a:pt x="6795131" y="1576133"/>
                </a:moveTo>
                <a:cubicBezTo>
                  <a:pt x="6800193" y="1575617"/>
                  <a:pt x="6806264" y="1577472"/>
                  <a:pt x="6810313" y="1577472"/>
                </a:cubicBezTo>
                <a:cubicBezTo>
                  <a:pt x="6810312" y="1596397"/>
                  <a:pt x="6794120" y="1588979"/>
                  <a:pt x="6786023" y="1588980"/>
                </a:cubicBezTo>
                <a:cubicBezTo>
                  <a:pt x="6786022" y="1579499"/>
                  <a:pt x="6790071" y="1576647"/>
                  <a:pt x="6795131" y="1576133"/>
                </a:cubicBezTo>
                <a:close/>
                <a:moveTo>
                  <a:pt x="9150238" y="1576073"/>
                </a:moveTo>
                <a:lnTo>
                  <a:pt x="9148230" y="1580067"/>
                </a:lnTo>
                <a:lnTo>
                  <a:pt x="9146726" y="1588452"/>
                </a:lnTo>
                <a:cubicBezTo>
                  <a:pt x="9145532" y="1590267"/>
                  <a:pt x="9143687" y="1590872"/>
                  <a:pt x="9141081" y="1590871"/>
                </a:cubicBezTo>
                <a:lnTo>
                  <a:pt x="9142407" y="1586410"/>
                </a:lnTo>
                <a:lnTo>
                  <a:pt x="9134192" y="1587471"/>
                </a:lnTo>
                <a:cubicBezTo>
                  <a:pt x="9134192" y="1573624"/>
                  <a:pt x="9144891" y="1576073"/>
                  <a:pt x="9150238" y="1576073"/>
                </a:cubicBezTo>
                <a:close/>
                <a:moveTo>
                  <a:pt x="5786349" y="1572694"/>
                </a:moveTo>
                <a:lnTo>
                  <a:pt x="5719830" y="1587548"/>
                </a:lnTo>
                <a:lnTo>
                  <a:pt x="5788945" y="1578269"/>
                </a:lnTo>
                <a:close/>
                <a:moveTo>
                  <a:pt x="7476437" y="1571839"/>
                </a:moveTo>
                <a:cubicBezTo>
                  <a:pt x="7479111" y="1576544"/>
                  <a:pt x="7481788" y="1580822"/>
                  <a:pt x="7484462" y="1587487"/>
                </a:cubicBezTo>
                <a:cubicBezTo>
                  <a:pt x="7479112" y="1587488"/>
                  <a:pt x="7473763" y="1587486"/>
                  <a:pt x="7468414" y="1587487"/>
                </a:cubicBezTo>
                <a:cubicBezTo>
                  <a:pt x="7471089" y="1580822"/>
                  <a:pt x="7473763" y="1576544"/>
                  <a:pt x="7476437" y="1571839"/>
                </a:cubicBezTo>
                <a:close/>
                <a:moveTo>
                  <a:pt x="5802379" y="1569171"/>
                </a:moveTo>
                <a:lnTo>
                  <a:pt x="5801426" y="1569328"/>
                </a:lnTo>
                <a:lnTo>
                  <a:pt x="5797384" y="1570232"/>
                </a:lnTo>
                <a:lnTo>
                  <a:pt x="5797914" y="1574928"/>
                </a:lnTo>
                <a:cubicBezTo>
                  <a:pt x="5798911" y="1577055"/>
                  <a:pt x="5800904" y="1578270"/>
                  <a:pt x="5804889" y="1578269"/>
                </a:cubicBezTo>
                <a:cubicBezTo>
                  <a:pt x="5804891" y="1574625"/>
                  <a:pt x="5804227" y="1571587"/>
                  <a:pt x="5802898" y="1569461"/>
                </a:cubicBezTo>
                <a:close/>
                <a:moveTo>
                  <a:pt x="6999467" y="1568588"/>
                </a:moveTo>
                <a:cubicBezTo>
                  <a:pt x="7010767" y="1565755"/>
                  <a:pt x="7034712" y="1588417"/>
                  <a:pt x="7034711" y="1603524"/>
                </a:cubicBezTo>
                <a:cubicBezTo>
                  <a:pt x="7024579" y="1603524"/>
                  <a:pt x="7006078" y="1610512"/>
                  <a:pt x="6998150" y="1603524"/>
                </a:cubicBezTo>
                <a:cubicBezTo>
                  <a:pt x="6990221" y="1596123"/>
                  <a:pt x="6995507" y="1581325"/>
                  <a:pt x="6995508" y="1571458"/>
                </a:cubicBezTo>
                <a:cubicBezTo>
                  <a:pt x="6996499" y="1569918"/>
                  <a:pt x="6997853" y="1568992"/>
                  <a:pt x="6999467" y="1568588"/>
                </a:cubicBezTo>
                <a:close/>
                <a:moveTo>
                  <a:pt x="7774258" y="1568374"/>
                </a:moveTo>
                <a:cubicBezTo>
                  <a:pt x="7785642" y="1565103"/>
                  <a:pt x="7797825" y="1578342"/>
                  <a:pt x="7808417" y="1586925"/>
                </a:cubicBezTo>
                <a:lnTo>
                  <a:pt x="7817706" y="1598061"/>
                </a:lnTo>
                <a:lnTo>
                  <a:pt x="7820001" y="1590680"/>
                </a:lnTo>
                <a:cubicBezTo>
                  <a:pt x="7822018" y="1589488"/>
                  <a:pt x="7824036" y="1588894"/>
                  <a:pt x="7826012" y="1588671"/>
                </a:cubicBezTo>
                <a:cubicBezTo>
                  <a:pt x="7831937" y="1588001"/>
                  <a:pt x="7837487" y="1590679"/>
                  <a:pt x="7841523" y="1590680"/>
                </a:cubicBezTo>
                <a:cubicBezTo>
                  <a:pt x="7841523" y="1598816"/>
                  <a:pt x="7838158" y="1603481"/>
                  <a:pt x="7833452" y="1606705"/>
                </a:cubicBezTo>
                <a:lnTo>
                  <a:pt x="7821305" y="1612267"/>
                </a:lnTo>
                <a:lnTo>
                  <a:pt x="7822539" y="1621406"/>
                </a:lnTo>
                <a:cubicBezTo>
                  <a:pt x="7808416" y="1614016"/>
                  <a:pt x="7794295" y="1606628"/>
                  <a:pt x="7780171" y="1599239"/>
                </a:cubicBezTo>
                <a:cubicBezTo>
                  <a:pt x="7771696" y="1594313"/>
                  <a:pt x="7763224" y="1591851"/>
                  <a:pt x="7763223" y="1577930"/>
                </a:cubicBezTo>
                <a:cubicBezTo>
                  <a:pt x="7766755" y="1572389"/>
                  <a:pt x="7770462" y="1569464"/>
                  <a:pt x="7774258" y="1568374"/>
                </a:cubicBezTo>
                <a:close/>
                <a:moveTo>
                  <a:pt x="6652254" y="1566270"/>
                </a:moveTo>
                <a:cubicBezTo>
                  <a:pt x="6657191" y="1566269"/>
                  <a:pt x="6659659" y="1571109"/>
                  <a:pt x="6659658" y="1578369"/>
                </a:cubicBezTo>
                <a:cubicBezTo>
                  <a:pt x="6654723" y="1578370"/>
                  <a:pt x="6652255" y="1575949"/>
                  <a:pt x="6652254" y="1566270"/>
                </a:cubicBezTo>
                <a:close/>
                <a:moveTo>
                  <a:pt x="8254170" y="1566270"/>
                </a:moveTo>
                <a:cubicBezTo>
                  <a:pt x="8259105" y="1566269"/>
                  <a:pt x="8261574" y="1571109"/>
                  <a:pt x="8261575" y="1578369"/>
                </a:cubicBezTo>
                <a:cubicBezTo>
                  <a:pt x="8256637" y="1578369"/>
                  <a:pt x="8254170" y="1575949"/>
                  <a:pt x="8254170" y="1566270"/>
                </a:cubicBezTo>
                <a:close/>
                <a:moveTo>
                  <a:pt x="7560247" y="1566270"/>
                </a:moveTo>
                <a:cubicBezTo>
                  <a:pt x="7560247" y="1575950"/>
                  <a:pt x="7557779" y="1578369"/>
                  <a:pt x="7552844" y="1578369"/>
                </a:cubicBezTo>
                <a:cubicBezTo>
                  <a:pt x="7552844" y="1571109"/>
                  <a:pt x="7555311" y="1566270"/>
                  <a:pt x="7560247" y="1566270"/>
                </a:cubicBezTo>
                <a:close/>
                <a:moveTo>
                  <a:pt x="7056201" y="1566270"/>
                </a:moveTo>
                <a:cubicBezTo>
                  <a:pt x="7053554" y="1573649"/>
                  <a:pt x="7050906" y="1581028"/>
                  <a:pt x="7048262" y="1590866"/>
                </a:cubicBezTo>
                <a:cubicBezTo>
                  <a:pt x="7045613" y="1585946"/>
                  <a:pt x="7045614" y="1581028"/>
                  <a:pt x="7042967" y="1576109"/>
                </a:cubicBezTo>
                <a:cubicBezTo>
                  <a:pt x="7045614" y="1571190"/>
                  <a:pt x="7050908" y="1568730"/>
                  <a:pt x="7056201" y="1566270"/>
                </a:cubicBezTo>
                <a:close/>
                <a:moveTo>
                  <a:pt x="9134809" y="1566269"/>
                </a:moveTo>
                <a:cubicBezTo>
                  <a:pt x="9134810" y="1575949"/>
                  <a:pt x="9132341" y="1578368"/>
                  <a:pt x="9127406" y="1578369"/>
                </a:cubicBezTo>
                <a:cubicBezTo>
                  <a:pt x="9127408" y="1571109"/>
                  <a:pt x="9129874" y="1566270"/>
                  <a:pt x="9134809" y="1566269"/>
                </a:cubicBezTo>
                <a:close/>
                <a:moveTo>
                  <a:pt x="8235242" y="1566173"/>
                </a:moveTo>
                <a:cubicBezTo>
                  <a:pt x="8240230" y="1564436"/>
                  <a:pt x="8245933" y="1567911"/>
                  <a:pt x="8245932" y="1576600"/>
                </a:cubicBezTo>
                <a:cubicBezTo>
                  <a:pt x="8240862" y="1574282"/>
                  <a:pt x="8235795" y="1571966"/>
                  <a:pt x="8230727" y="1569648"/>
                </a:cubicBezTo>
                <a:cubicBezTo>
                  <a:pt x="8231993" y="1567911"/>
                  <a:pt x="8233577" y="1566753"/>
                  <a:pt x="8235242" y="1566173"/>
                </a:cubicBezTo>
                <a:close/>
                <a:moveTo>
                  <a:pt x="6130028" y="1566121"/>
                </a:moveTo>
                <a:cubicBezTo>
                  <a:pt x="6130028" y="1573410"/>
                  <a:pt x="6127369" y="1587988"/>
                  <a:pt x="6135343" y="1590418"/>
                </a:cubicBezTo>
                <a:cubicBezTo>
                  <a:pt x="6143314" y="1592848"/>
                  <a:pt x="6153948" y="1590420"/>
                  <a:pt x="6164578" y="1590420"/>
                </a:cubicBezTo>
                <a:cubicBezTo>
                  <a:pt x="6182739" y="1590419"/>
                  <a:pt x="6201345" y="1590418"/>
                  <a:pt x="6219949" y="1592848"/>
                </a:cubicBezTo>
                <a:cubicBezTo>
                  <a:pt x="6246526" y="1595278"/>
                  <a:pt x="6280635" y="1604997"/>
                  <a:pt x="6301896" y="1570980"/>
                </a:cubicBezTo>
                <a:cubicBezTo>
                  <a:pt x="6243869" y="1570978"/>
                  <a:pt x="6188056" y="1568550"/>
                  <a:pt x="6130028" y="1566121"/>
                </a:cubicBezTo>
                <a:close/>
                <a:moveTo>
                  <a:pt x="6434345" y="1566120"/>
                </a:moveTo>
                <a:cubicBezTo>
                  <a:pt x="6434345" y="1575839"/>
                  <a:pt x="6436560" y="1578269"/>
                  <a:pt x="6441874" y="1578269"/>
                </a:cubicBezTo>
                <a:cubicBezTo>
                  <a:pt x="6441874" y="1570980"/>
                  <a:pt x="6439217" y="1566119"/>
                  <a:pt x="6434345" y="1566120"/>
                </a:cubicBezTo>
                <a:close/>
                <a:moveTo>
                  <a:pt x="8535711" y="1565828"/>
                </a:moveTo>
                <a:cubicBezTo>
                  <a:pt x="8535711" y="1575545"/>
                  <a:pt x="8538370" y="1577975"/>
                  <a:pt x="8543689" y="1577975"/>
                </a:cubicBezTo>
                <a:cubicBezTo>
                  <a:pt x="8543688" y="1570687"/>
                  <a:pt x="8541030" y="1565829"/>
                  <a:pt x="8535711" y="1565828"/>
                </a:cubicBezTo>
                <a:close/>
                <a:moveTo>
                  <a:pt x="7750707" y="1565331"/>
                </a:moveTo>
                <a:cubicBezTo>
                  <a:pt x="7753225" y="1565522"/>
                  <a:pt x="7755621" y="1565831"/>
                  <a:pt x="7757540" y="1565830"/>
                </a:cubicBezTo>
                <a:cubicBezTo>
                  <a:pt x="7757539" y="1585508"/>
                  <a:pt x="7742196" y="1578129"/>
                  <a:pt x="7734524" y="1578129"/>
                </a:cubicBezTo>
                <a:cubicBezTo>
                  <a:pt x="7734522" y="1565214"/>
                  <a:pt x="7743153" y="1564754"/>
                  <a:pt x="7750707" y="1565331"/>
                </a:cubicBezTo>
                <a:close/>
                <a:moveTo>
                  <a:pt x="8635869" y="1565330"/>
                </a:moveTo>
                <a:cubicBezTo>
                  <a:pt x="8638213" y="1565522"/>
                  <a:pt x="8640516" y="1565830"/>
                  <a:pt x="8642490" y="1565830"/>
                </a:cubicBezTo>
                <a:cubicBezTo>
                  <a:pt x="8642490" y="1585506"/>
                  <a:pt x="8629332" y="1578128"/>
                  <a:pt x="8621438" y="1578129"/>
                </a:cubicBezTo>
                <a:cubicBezTo>
                  <a:pt x="8621436" y="1565214"/>
                  <a:pt x="8628838" y="1564754"/>
                  <a:pt x="8635869" y="1565330"/>
                </a:cubicBezTo>
                <a:close/>
                <a:moveTo>
                  <a:pt x="5836139" y="1563619"/>
                </a:moveTo>
                <a:lnTo>
                  <a:pt x="5813305" y="1567375"/>
                </a:lnTo>
                <a:lnTo>
                  <a:pt x="5817487" y="1579294"/>
                </a:lnTo>
                <a:cubicBezTo>
                  <a:pt x="5825960" y="1586470"/>
                  <a:pt x="5843651" y="1578270"/>
                  <a:pt x="5849631" y="1578270"/>
                </a:cubicBezTo>
                <a:cubicBezTo>
                  <a:pt x="5849631" y="1572194"/>
                  <a:pt x="5847833" y="1568398"/>
                  <a:pt x="5845007" y="1566119"/>
                </a:cubicBezTo>
                <a:close/>
                <a:moveTo>
                  <a:pt x="7007058" y="1563367"/>
                </a:moveTo>
                <a:lnTo>
                  <a:pt x="7009480" y="1565250"/>
                </a:lnTo>
                <a:cubicBezTo>
                  <a:pt x="7010100" y="1565731"/>
                  <a:pt x="7009687" y="1565411"/>
                  <a:pt x="7008859" y="1564768"/>
                </a:cubicBezTo>
                <a:close/>
                <a:moveTo>
                  <a:pt x="5490898" y="1561646"/>
                </a:moveTo>
                <a:lnTo>
                  <a:pt x="5475323" y="1563894"/>
                </a:lnTo>
                <a:lnTo>
                  <a:pt x="5472223" y="1565112"/>
                </a:lnTo>
                <a:lnTo>
                  <a:pt x="5469281" y="1568329"/>
                </a:lnTo>
                <a:lnTo>
                  <a:pt x="5469971" y="1568260"/>
                </a:lnTo>
                <a:close/>
                <a:moveTo>
                  <a:pt x="7006825" y="1560254"/>
                </a:moveTo>
                <a:lnTo>
                  <a:pt x="7007058" y="1563367"/>
                </a:lnTo>
                <a:lnTo>
                  <a:pt x="7007243" y="1565893"/>
                </a:lnTo>
                <a:cubicBezTo>
                  <a:pt x="7003896" y="1565894"/>
                  <a:pt x="7003895" y="1563637"/>
                  <a:pt x="7003896" y="1561381"/>
                </a:cubicBezTo>
                <a:cubicBezTo>
                  <a:pt x="7005569" y="1560253"/>
                  <a:pt x="7006406" y="1559689"/>
                  <a:pt x="7006825" y="1560254"/>
                </a:cubicBezTo>
                <a:close/>
                <a:moveTo>
                  <a:pt x="8310081" y="1555554"/>
                </a:moveTo>
                <a:cubicBezTo>
                  <a:pt x="8320786" y="1582499"/>
                  <a:pt x="8339517" y="1594748"/>
                  <a:pt x="8358250" y="1606588"/>
                </a:cubicBezTo>
                <a:cubicBezTo>
                  <a:pt x="8384562" y="1618833"/>
                  <a:pt x="8408646" y="1628635"/>
                  <a:pt x="8435403" y="1640881"/>
                </a:cubicBezTo>
                <a:cubicBezTo>
                  <a:pt x="8405967" y="1633536"/>
                  <a:pt x="8376980" y="1628635"/>
                  <a:pt x="8347545" y="1631086"/>
                </a:cubicBezTo>
                <a:cubicBezTo>
                  <a:pt x="8350219" y="1628635"/>
                  <a:pt x="8350220" y="1626178"/>
                  <a:pt x="8352895" y="1623734"/>
                </a:cubicBezTo>
                <a:cubicBezTo>
                  <a:pt x="8344869" y="1618833"/>
                  <a:pt x="8336841" y="1628635"/>
                  <a:pt x="8331488" y="1621283"/>
                </a:cubicBezTo>
                <a:cubicBezTo>
                  <a:pt x="8326137" y="1613935"/>
                  <a:pt x="8326136" y="1602096"/>
                  <a:pt x="8323461" y="1594748"/>
                </a:cubicBezTo>
                <a:cubicBezTo>
                  <a:pt x="8323460" y="1599646"/>
                  <a:pt x="8320786" y="1611894"/>
                  <a:pt x="8315433" y="1611894"/>
                </a:cubicBezTo>
                <a:cubicBezTo>
                  <a:pt x="8310083" y="1611894"/>
                  <a:pt x="8302052" y="1609038"/>
                  <a:pt x="8302053" y="1599647"/>
                </a:cubicBezTo>
                <a:cubicBezTo>
                  <a:pt x="8302051" y="1589849"/>
                  <a:pt x="8297146" y="1580050"/>
                  <a:pt x="8299377" y="1570252"/>
                </a:cubicBezTo>
                <a:cubicBezTo>
                  <a:pt x="8302052" y="1565354"/>
                  <a:pt x="8307406" y="1560454"/>
                  <a:pt x="8310081" y="1555554"/>
                </a:cubicBezTo>
                <a:close/>
                <a:moveTo>
                  <a:pt x="665269" y="1554518"/>
                </a:moveTo>
                <a:cubicBezTo>
                  <a:pt x="665269" y="1554518"/>
                  <a:pt x="673096" y="1558676"/>
                  <a:pt x="671139" y="1557635"/>
                </a:cubicBezTo>
                <a:cubicBezTo>
                  <a:pt x="670487" y="1557288"/>
                  <a:pt x="668747" y="1556364"/>
                  <a:pt x="665269" y="1554518"/>
                </a:cubicBezTo>
                <a:close/>
                <a:moveTo>
                  <a:pt x="8217125" y="1554488"/>
                </a:moveTo>
                <a:cubicBezTo>
                  <a:pt x="8222095" y="1555248"/>
                  <a:pt x="8227362" y="1558783"/>
                  <a:pt x="8230292" y="1560098"/>
                </a:cubicBezTo>
                <a:cubicBezTo>
                  <a:pt x="8225083" y="1569452"/>
                  <a:pt x="8214664" y="1562437"/>
                  <a:pt x="8207283" y="1560098"/>
                </a:cubicBezTo>
                <a:cubicBezTo>
                  <a:pt x="8208585" y="1557176"/>
                  <a:pt x="8210350" y="1555567"/>
                  <a:pt x="8212345" y="1554837"/>
                </a:cubicBezTo>
                <a:cubicBezTo>
                  <a:pt x="8213840" y="1554289"/>
                  <a:pt x="8215466" y="1554234"/>
                  <a:pt x="8217125" y="1554488"/>
                </a:cubicBezTo>
                <a:close/>
                <a:moveTo>
                  <a:pt x="5906793" y="1554180"/>
                </a:moveTo>
                <a:lnTo>
                  <a:pt x="5905496" y="1554276"/>
                </a:lnTo>
                <a:lnTo>
                  <a:pt x="5906808" y="1562020"/>
                </a:lnTo>
                <a:cubicBezTo>
                  <a:pt x="5909403" y="1567486"/>
                  <a:pt x="5915301" y="1566120"/>
                  <a:pt x="5920949" y="1566120"/>
                </a:cubicBezTo>
                <a:cubicBezTo>
                  <a:pt x="5920950" y="1560046"/>
                  <a:pt x="5918402" y="1557009"/>
                  <a:pt x="5915189" y="1555489"/>
                </a:cubicBezTo>
                <a:close/>
                <a:moveTo>
                  <a:pt x="8078213" y="1554016"/>
                </a:moveTo>
                <a:lnTo>
                  <a:pt x="8084922" y="1564608"/>
                </a:lnTo>
                <a:lnTo>
                  <a:pt x="8101678" y="1569284"/>
                </a:lnTo>
                <a:cubicBezTo>
                  <a:pt x="8121216" y="1575586"/>
                  <a:pt x="8140757" y="1582759"/>
                  <a:pt x="8161818" y="1586249"/>
                </a:cubicBezTo>
                <a:cubicBezTo>
                  <a:pt x="8173050" y="1588712"/>
                  <a:pt x="8189899" y="1588712"/>
                  <a:pt x="8198324" y="1603489"/>
                </a:cubicBezTo>
                <a:cubicBezTo>
                  <a:pt x="8203939" y="1623193"/>
                  <a:pt x="8189898" y="1623191"/>
                  <a:pt x="8181475" y="1623192"/>
                </a:cubicBezTo>
                <a:cubicBezTo>
                  <a:pt x="8133738" y="1601027"/>
                  <a:pt x="8089278" y="1579271"/>
                  <a:pt x="8041539" y="1557554"/>
                </a:cubicBezTo>
                <a:lnTo>
                  <a:pt x="8066975" y="1560460"/>
                </a:lnTo>
                <a:lnTo>
                  <a:pt x="8071909" y="1554640"/>
                </a:lnTo>
                <a:cubicBezTo>
                  <a:pt x="8073953" y="1553548"/>
                  <a:pt x="8076167" y="1553393"/>
                  <a:pt x="8078213" y="1554016"/>
                </a:cubicBezTo>
                <a:close/>
                <a:moveTo>
                  <a:pt x="8272331" y="1553765"/>
                </a:moveTo>
                <a:cubicBezTo>
                  <a:pt x="8279935" y="1553766"/>
                  <a:pt x="8285002" y="1556187"/>
                  <a:pt x="8285003" y="1565865"/>
                </a:cubicBezTo>
                <a:cubicBezTo>
                  <a:pt x="8279934" y="1565865"/>
                  <a:pt x="8274867" y="1563445"/>
                  <a:pt x="8269798" y="1561026"/>
                </a:cubicBezTo>
                <a:cubicBezTo>
                  <a:pt x="8269797" y="1558605"/>
                  <a:pt x="8272331" y="1556186"/>
                  <a:pt x="8272331" y="1553765"/>
                </a:cubicBezTo>
                <a:close/>
                <a:moveTo>
                  <a:pt x="6988055" y="1553764"/>
                </a:moveTo>
                <a:cubicBezTo>
                  <a:pt x="6990589" y="1556082"/>
                  <a:pt x="6993124" y="1558399"/>
                  <a:pt x="6995657" y="1560716"/>
                </a:cubicBezTo>
                <a:cubicBezTo>
                  <a:pt x="6988055" y="1567667"/>
                  <a:pt x="6982985" y="1558399"/>
                  <a:pt x="6980452" y="1553766"/>
                </a:cubicBezTo>
                <a:cubicBezTo>
                  <a:pt x="6982986" y="1553764"/>
                  <a:pt x="6985520" y="1553764"/>
                  <a:pt x="6988055" y="1553764"/>
                </a:cubicBezTo>
                <a:close/>
                <a:moveTo>
                  <a:pt x="7647327" y="1552189"/>
                </a:moveTo>
                <a:cubicBezTo>
                  <a:pt x="7647327" y="1559141"/>
                  <a:pt x="7644654" y="1562038"/>
                  <a:pt x="7641311" y="1563196"/>
                </a:cubicBezTo>
                <a:lnTo>
                  <a:pt x="7631601" y="1563757"/>
                </a:lnTo>
                <a:lnTo>
                  <a:pt x="7631406" y="1563517"/>
                </a:lnTo>
                <a:lnTo>
                  <a:pt x="7636295" y="1553638"/>
                </a:lnTo>
                <a:cubicBezTo>
                  <a:pt x="7639303" y="1552189"/>
                  <a:pt x="7643315" y="1552189"/>
                  <a:pt x="7647327" y="1552189"/>
                </a:cubicBezTo>
                <a:close/>
                <a:moveTo>
                  <a:pt x="6583665" y="1550377"/>
                </a:moveTo>
                <a:cubicBezTo>
                  <a:pt x="6592021" y="1550377"/>
                  <a:pt x="6599076" y="1553417"/>
                  <a:pt x="6599076" y="1565569"/>
                </a:cubicBezTo>
                <a:cubicBezTo>
                  <a:pt x="6589091" y="1565569"/>
                  <a:pt x="6560439" y="1580153"/>
                  <a:pt x="6560439" y="1553416"/>
                </a:cubicBezTo>
                <a:cubicBezTo>
                  <a:pt x="6565646" y="1553416"/>
                  <a:pt x="6575307" y="1550378"/>
                  <a:pt x="6583665" y="1550377"/>
                </a:cubicBezTo>
                <a:close/>
                <a:moveTo>
                  <a:pt x="8342204" y="1550023"/>
                </a:moveTo>
                <a:lnTo>
                  <a:pt x="8342145" y="1550084"/>
                </a:lnTo>
                <a:cubicBezTo>
                  <a:pt x="8341217" y="1551029"/>
                  <a:pt x="8340474" y="1551786"/>
                  <a:pt x="8340474" y="1551786"/>
                </a:cubicBezTo>
                <a:close/>
                <a:moveTo>
                  <a:pt x="8345205" y="1546966"/>
                </a:moveTo>
                <a:lnTo>
                  <a:pt x="8344928" y="1547249"/>
                </a:lnTo>
                <a:lnTo>
                  <a:pt x="8342204" y="1550023"/>
                </a:lnTo>
                <a:close/>
                <a:moveTo>
                  <a:pt x="8246355" y="1544835"/>
                </a:moveTo>
                <a:cubicBezTo>
                  <a:pt x="8254028" y="1547327"/>
                  <a:pt x="8261698" y="1547325"/>
                  <a:pt x="8269371" y="1549820"/>
                </a:cubicBezTo>
                <a:cubicBezTo>
                  <a:pt x="8264256" y="1554802"/>
                  <a:pt x="8246355" y="1562281"/>
                  <a:pt x="8246355" y="1544835"/>
                </a:cubicBezTo>
                <a:close/>
                <a:moveTo>
                  <a:pt x="8052953" y="1544834"/>
                </a:moveTo>
                <a:cubicBezTo>
                  <a:pt x="8058247" y="1547253"/>
                  <a:pt x="8060893" y="1549675"/>
                  <a:pt x="8066187" y="1549676"/>
                </a:cubicBezTo>
                <a:cubicBezTo>
                  <a:pt x="8063539" y="1556935"/>
                  <a:pt x="8052954" y="1556935"/>
                  <a:pt x="8052953" y="1544834"/>
                </a:cubicBezTo>
                <a:close/>
                <a:moveTo>
                  <a:pt x="6908171" y="1543580"/>
                </a:moveTo>
                <a:cubicBezTo>
                  <a:pt x="6915774" y="1543579"/>
                  <a:pt x="6923377" y="1541262"/>
                  <a:pt x="6923377" y="1552847"/>
                </a:cubicBezTo>
                <a:cubicBezTo>
                  <a:pt x="6918309" y="1552848"/>
                  <a:pt x="6908171" y="1555166"/>
                  <a:pt x="6908171" y="1543580"/>
                </a:cubicBezTo>
                <a:close/>
                <a:moveTo>
                  <a:pt x="8288499" y="1539689"/>
                </a:moveTo>
                <a:cubicBezTo>
                  <a:pt x="8288499" y="1549364"/>
                  <a:pt x="8285895" y="1551785"/>
                  <a:pt x="8280688" y="1551786"/>
                </a:cubicBezTo>
                <a:cubicBezTo>
                  <a:pt x="8280688" y="1544526"/>
                  <a:pt x="8283293" y="1539687"/>
                  <a:pt x="8288499" y="1539689"/>
                </a:cubicBezTo>
                <a:close/>
                <a:moveTo>
                  <a:pt x="8016356" y="1539688"/>
                </a:moveTo>
                <a:cubicBezTo>
                  <a:pt x="8016357" y="1553589"/>
                  <a:pt x="8008331" y="1551273"/>
                  <a:pt x="8000310" y="1551273"/>
                </a:cubicBezTo>
                <a:cubicBezTo>
                  <a:pt x="8000309" y="1539688"/>
                  <a:pt x="8011006" y="1539687"/>
                  <a:pt x="8016356" y="1539688"/>
                </a:cubicBezTo>
                <a:close/>
                <a:moveTo>
                  <a:pt x="7500966" y="1539688"/>
                </a:moveTo>
                <a:cubicBezTo>
                  <a:pt x="7500966" y="1549367"/>
                  <a:pt x="7498359" y="1551785"/>
                  <a:pt x="7493152" y="1551785"/>
                </a:cubicBezTo>
                <a:cubicBezTo>
                  <a:pt x="7493154" y="1544526"/>
                  <a:pt x="7495758" y="1539687"/>
                  <a:pt x="7500966" y="1539688"/>
                </a:cubicBezTo>
                <a:close/>
                <a:moveTo>
                  <a:pt x="6293301" y="1539687"/>
                </a:moveTo>
                <a:cubicBezTo>
                  <a:pt x="6298509" y="1539688"/>
                  <a:pt x="6301113" y="1544527"/>
                  <a:pt x="6301115" y="1551786"/>
                </a:cubicBezTo>
                <a:cubicBezTo>
                  <a:pt x="6295904" y="1551786"/>
                  <a:pt x="6293300" y="1549367"/>
                  <a:pt x="6293301" y="1539687"/>
                </a:cubicBezTo>
                <a:close/>
                <a:moveTo>
                  <a:pt x="8207051" y="1537692"/>
                </a:moveTo>
                <a:cubicBezTo>
                  <a:pt x="8209394" y="1540263"/>
                  <a:pt x="8212677" y="1542835"/>
                  <a:pt x="8212675" y="1545406"/>
                </a:cubicBezTo>
                <a:cubicBezTo>
                  <a:pt x="8209394" y="1547978"/>
                  <a:pt x="8201424" y="1545407"/>
                  <a:pt x="8207051" y="1537692"/>
                </a:cubicBezTo>
                <a:close/>
                <a:moveTo>
                  <a:pt x="5582546" y="1537153"/>
                </a:moveTo>
                <a:lnTo>
                  <a:pt x="5576258" y="1538172"/>
                </a:lnTo>
                <a:cubicBezTo>
                  <a:pt x="5562833" y="1539625"/>
                  <a:pt x="5548578" y="1541022"/>
                  <a:pt x="5534324" y="1543814"/>
                </a:cubicBezTo>
                <a:lnTo>
                  <a:pt x="5491756" y="1550207"/>
                </a:lnTo>
                <a:lnTo>
                  <a:pt x="5486175" y="1552825"/>
                </a:lnTo>
                <a:cubicBezTo>
                  <a:pt x="5484867" y="1554009"/>
                  <a:pt x="5487924" y="1553832"/>
                  <a:pt x="5498131" y="1551346"/>
                </a:cubicBezTo>
                <a:cubicBezTo>
                  <a:pt x="5517275" y="1546633"/>
                  <a:pt x="5512382" y="1549249"/>
                  <a:pt x="5501911" y="1553456"/>
                </a:cubicBezTo>
                <a:lnTo>
                  <a:pt x="5500650" y="1553951"/>
                </a:lnTo>
                <a:lnTo>
                  <a:pt x="5528214" y="1549866"/>
                </a:lnTo>
                <a:lnTo>
                  <a:pt x="5539482" y="1548509"/>
                </a:lnTo>
                <a:close/>
                <a:moveTo>
                  <a:pt x="7991613" y="1530754"/>
                </a:moveTo>
                <a:cubicBezTo>
                  <a:pt x="7988915" y="1537769"/>
                  <a:pt x="7986216" y="1544785"/>
                  <a:pt x="7983516" y="1551800"/>
                </a:cubicBezTo>
                <a:cubicBezTo>
                  <a:pt x="7978120" y="1547123"/>
                  <a:pt x="7967323" y="1542446"/>
                  <a:pt x="7967324" y="1530755"/>
                </a:cubicBezTo>
                <a:cubicBezTo>
                  <a:pt x="7975420" y="1530756"/>
                  <a:pt x="7983516" y="1530754"/>
                  <a:pt x="7991613" y="1530754"/>
                </a:cubicBezTo>
                <a:close/>
                <a:moveTo>
                  <a:pt x="8570811" y="1529316"/>
                </a:moveTo>
                <a:lnTo>
                  <a:pt x="8569657" y="1530743"/>
                </a:lnTo>
                <a:cubicBezTo>
                  <a:pt x="8569087" y="1531444"/>
                  <a:pt x="8568693" y="1531933"/>
                  <a:pt x="8568693" y="1531933"/>
                </a:cubicBezTo>
                <a:close/>
                <a:moveTo>
                  <a:pt x="8550457" y="1526973"/>
                </a:moveTo>
                <a:cubicBezTo>
                  <a:pt x="8550458" y="1528833"/>
                  <a:pt x="8552630" y="1528833"/>
                  <a:pt x="8552630" y="1531066"/>
                </a:cubicBezTo>
                <a:lnTo>
                  <a:pt x="8551297" y="1532329"/>
                </a:lnTo>
                <a:lnTo>
                  <a:pt x="8549102" y="1534413"/>
                </a:lnTo>
                <a:cubicBezTo>
                  <a:pt x="8547853" y="1534413"/>
                  <a:pt x="8546550" y="1533299"/>
                  <a:pt x="8545248" y="1531066"/>
                </a:cubicBezTo>
                <a:cubicBezTo>
                  <a:pt x="8547853" y="1528833"/>
                  <a:pt x="8547851" y="1526973"/>
                  <a:pt x="8550457" y="1526973"/>
                </a:cubicBezTo>
                <a:close/>
                <a:moveTo>
                  <a:pt x="8572742" y="1526935"/>
                </a:moveTo>
                <a:lnTo>
                  <a:pt x="8570811" y="1529316"/>
                </a:lnTo>
                <a:lnTo>
                  <a:pt x="8571660" y="1528269"/>
                </a:lnTo>
                <a:close/>
                <a:moveTo>
                  <a:pt x="8573440" y="1526072"/>
                </a:moveTo>
                <a:cubicBezTo>
                  <a:pt x="8573836" y="1525584"/>
                  <a:pt x="8573737" y="1525706"/>
                  <a:pt x="8573367" y="1526164"/>
                </a:cubicBezTo>
                <a:lnTo>
                  <a:pt x="8572742" y="1526935"/>
                </a:lnTo>
                <a:close/>
                <a:moveTo>
                  <a:pt x="9178200" y="1523432"/>
                </a:moveTo>
                <a:cubicBezTo>
                  <a:pt x="9178914" y="1522468"/>
                  <a:pt x="9180342" y="1523111"/>
                  <a:pt x="9183197" y="1524398"/>
                </a:cubicBezTo>
                <a:cubicBezTo>
                  <a:pt x="9180341" y="1526969"/>
                  <a:pt x="9180340" y="1529541"/>
                  <a:pt x="9177487" y="1532113"/>
                </a:cubicBezTo>
                <a:cubicBezTo>
                  <a:pt x="9177487" y="1526969"/>
                  <a:pt x="9177487" y="1524398"/>
                  <a:pt x="9178200" y="1523432"/>
                </a:cubicBezTo>
                <a:close/>
                <a:moveTo>
                  <a:pt x="9277151" y="1523432"/>
                </a:moveTo>
                <a:cubicBezTo>
                  <a:pt x="9277860" y="1522468"/>
                  <a:pt x="9279278" y="1523111"/>
                  <a:pt x="9282114" y="1524398"/>
                </a:cubicBezTo>
                <a:cubicBezTo>
                  <a:pt x="9279536" y="1526968"/>
                  <a:pt x="9279536" y="1529541"/>
                  <a:pt x="9276443" y="1532112"/>
                </a:cubicBezTo>
                <a:cubicBezTo>
                  <a:pt x="9276444" y="1526968"/>
                  <a:pt x="9276444" y="1524398"/>
                  <a:pt x="9277151" y="1523432"/>
                </a:cubicBezTo>
                <a:close/>
                <a:moveTo>
                  <a:pt x="8146315" y="1519827"/>
                </a:moveTo>
                <a:cubicBezTo>
                  <a:pt x="8146312" y="1527328"/>
                  <a:pt x="8143844" y="1531913"/>
                  <a:pt x="8138910" y="1531913"/>
                </a:cubicBezTo>
                <a:cubicBezTo>
                  <a:pt x="8138910" y="1524829"/>
                  <a:pt x="8141376" y="1519827"/>
                  <a:pt x="8146315" y="1519827"/>
                </a:cubicBezTo>
                <a:close/>
                <a:moveTo>
                  <a:pt x="7949452" y="1517106"/>
                </a:moveTo>
                <a:cubicBezTo>
                  <a:pt x="7954352" y="1517706"/>
                  <a:pt x="7958605" y="1520704"/>
                  <a:pt x="7958606" y="1530301"/>
                </a:cubicBezTo>
                <a:cubicBezTo>
                  <a:pt x="7950101" y="1530302"/>
                  <a:pt x="7936400" y="1537499"/>
                  <a:pt x="7936400" y="1518305"/>
                </a:cubicBezTo>
                <a:cubicBezTo>
                  <a:pt x="7938999" y="1518305"/>
                  <a:pt x="7944550" y="1516505"/>
                  <a:pt x="7949452" y="1517106"/>
                </a:cubicBezTo>
                <a:close/>
                <a:moveTo>
                  <a:pt x="5827283" y="1516513"/>
                </a:moveTo>
                <a:lnTo>
                  <a:pt x="5822228" y="1518922"/>
                </a:lnTo>
                <a:lnTo>
                  <a:pt x="5826154" y="1520357"/>
                </a:lnTo>
                <a:close/>
                <a:moveTo>
                  <a:pt x="6846550" y="1515842"/>
                </a:moveTo>
                <a:cubicBezTo>
                  <a:pt x="6856394" y="1516503"/>
                  <a:pt x="6866903" y="1520156"/>
                  <a:pt x="6872212" y="1520155"/>
                </a:cubicBezTo>
                <a:cubicBezTo>
                  <a:pt x="6866903" y="1541670"/>
                  <a:pt x="6866902" y="1548977"/>
                  <a:pt x="6880175" y="1563590"/>
                </a:cubicBezTo>
                <a:cubicBezTo>
                  <a:pt x="6882831" y="1551413"/>
                  <a:pt x="6882831" y="1531927"/>
                  <a:pt x="6896104" y="1531928"/>
                </a:cubicBezTo>
                <a:cubicBezTo>
                  <a:pt x="6896102" y="1544106"/>
                  <a:pt x="6896103" y="1556285"/>
                  <a:pt x="6896103" y="1566028"/>
                </a:cubicBezTo>
                <a:cubicBezTo>
                  <a:pt x="6901412" y="1568462"/>
                  <a:pt x="6906720" y="1570897"/>
                  <a:pt x="6912032" y="1570898"/>
                </a:cubicBezTo>
                <a:cubicBezTo>
                  <a:pt x="6925303" y="1575770"/>
                  <a:pt x="6935922" y="1580640"/>
                  <a:pt x="6948752" y="1585512"/>
                </a:cubicBezTo>
                <a:cubicBezTo>
                  <a:pt x="6912032" y="1578205"/>
                  <a:pt x="6877521" y="1575769"/>
                  <a:pt x="6840798" y="1570898"/>
                </a:cubicBezTo>
                <a:cubicBezTo>
                  <a:pt x="6835489" y="1561155"/>
                  <a:pt x="6822215" y="1544106"/>
                  <a:pt x="6824870" y="1529492"/>
                </a:cubicBezTo>
                <a:cubicBezTo>
                  <a:pt x="6827524" y="1517518"/>
                  <a:pt x="6836704" y="1515184"/>
                  <a:pt x="6846550" y="1515842"/>
                </a:cubicBezTo>
                <a:close/>
                <a:moveTo>
                  <a:pt x="5772998" y="1514623"/>
                </a:moveTo>
                <a:lnTo>
                  <a:pt x="5765492" y="1516959"/>
                </a:lnTo>
                <a:lnTo>
                  <a:pt x="5766019" y="1524105"/>
                </a:lnTo>
                <a:lnTo>
                  <a:pt x="5769724" y="1528351"/>
                </a:lnTo>
                <a:lnTo>
                  <a:pt x="5772998" y="1527054"/>
                </a:lnTo>
                <a:close/>
                <a:moveTo>
                  <a:pt x="8897888" y="1507939"/>
                </a:moveTo>
                <a:cubicBezTo>
                  <a:pt x="8901565" y="1509237"/>
                  <a:pt x="8904908" y="1513600"/>
                  <a:pt x="8904909" y="1519622"/>
                </a:cubicBezTo>
                <a:cubicBezTo>
                  <a:pt x="8899558" y="1517130"/>
                  <a:pt x="8894209" y="1517130"/>
                  <a:pt x="8888862" y="1514638"/>
                </a:cubicBezTo>
                <a:cubicBezTo>
                  <a:pt x="8890197" y="1508408"/>
                  <a:pt x="8894210" y="1506641"/>
                  <a:pt x="8897888" y="1507939"/>
                </a:cubicBezTo>
                <a:close/>
                <a:moveTo>
                  <a:pt x="9263639" y="1507535"/>
                </a:moveTo>
                <a:cubicBezTo>
                  <a:pt x="9263639" y="1514619"/>
                  <a:pt x="9261033" y="1519620"/>
                  <a:pt x="9255825" y="1519620"/>
                </a:cubicBezTo>
                <a:cubicBezTo>
                  <a:pt x="9255825" y="1512119"/>
                  <a:pt x="9258428" y="1507535"/>
                  <a:pt x="9263639" y="1507535"/>
                </a:cubicBezTo>
                <a:close/>
                <a:moveTo>
                  <a:pt x="7410690" y="1507535"/>
                </a:moveTo>
                <a:cubicBezTo>
                  <a:pt x="7413484" y="1509520"/>
                  <a:pt x="7419070" y="1509520"/>
                  <a:pt x="7424656" y="1511902"/>
                </a:cubicBezTo>
                <a:cubicBezTo>
                  <a:pt x="7421860" y="1516664"/>
                  <a:pt x="7419070" y="1521428"/>
                  <a:pt x="7413484" y="1528573"/>
                </a:cubicBezTo>
                <a:cubicBezTo>
                  <a:pt x="7410689" y="1521428"/>
                  <a:pt x="7410688" y="1514283"/>
                  <a:pt x="7410690" y="1507535"/>
                </a:cubicBezTo>
                <a:close/>
                <a:moveTo>
                  <a:pt x="7206112" y="1507535"/>
                </a:moveTo>
                <a:cubicBezTo>
                  <a:pt x="7206113" y="1509619"/>
                  <a:pt x="7206114" y="1514620"/>
                  <a:pt x="7206114" y="1519620"/>
                </a:cubicBezTo>
                <a:cubicBezTo>
                  <a:pt x="7200405" y="1509618"/>
                  <a:pt x="7200405" y="1509618"/>
                  <a:pt x="7206112" y="1507535"/>
                </a:cubicBezTo>
                <a:close/>
                <a:moveTo>
                  <a:pt x="6309359" y="1507535"/>
                </a:moveTo>
                <a:cubicBezTo>
                  <a:pt x="6309357" y="1514620"/>
                  <a:pt x="6309359" y="1519620"/>
                  <a:pt x="6301546" y="1519620"/>
                </a:cubicBezTo>
                <a:cubicBezTo>
                  <a:pt x="6301546" y="1512121"/>
                  <a:pt x="6304150" y="1507535"/>
                  <a:pt x="6309359" y="1507535"/>
                </a:cubicBezTo>
                <a:close/>
                <a:moveTo>
                  <a:pt x="9510989" y="1507535"/>
                </a:moveTo>
                <a:cubicBezTo>
                  <a:pt x="9510990" y="1514619"/>
                  <a:pt x="9510990" y="1519620"/>
                  <a:pt x="9505281" y="1519620"/>
                </a:cubicBezTo>
                <a:cubicBezTo>
                  <a:pt x="9505282" y="1512119"/>
                  <a:pt x="9505282" y="1507535"/>
                  <a:pt x="9510989" y="1507535"/>
                </a:cubicBezTo>
                <a:close/>
                <a:moveTo>
                  <a:pt x="8406352" y="1505506"/>
                </a:moveTo>
                <a:lnTo>
                  <a:pt x="8405635" y="1507547"/>
                </a:lnTo>
                <a:lnTo>
                  <a:pt x="8404658" y="1510321"/>
                </a:lnTo>
                <a:close/>
                <a:moveTo>
                  <a:pt x="6556960" y="1503976"/>
                </a:moveTo>
                <a:lnTo>
                  <a:pt x="6544648" y="1504342"/>
                </a:lnTo>
                <a:lnTo>
                  <a:pt x="6505542" y="1505904"/>
                </a:lnTo>
                <a:lnTo>
                  <a:pt x="6507489" y="1509727"/>
                </a:lnTo>
                <a:cubicBezTo>
                  <a:pt x="6510754" y="1511245"/>
                  <a:pt x="6514742" y="1511853"/>
                  <a:pt x="6516293" y="1513068"/>
                </a:cubicBezTo>
                <a:cubicBezTo>
                  <a:pt x="6522715" y="1513067"/>
                  <a:pt x="6529914" y="1513675"/>
                  <a:pt x="6537168" y="1512763"/>
                </a:cubicBezTo>
                <a:close/>
                <a:moveTo>
                  <a:pt x="8384187" y="1503792"/>
                </a:moveTo>
                <a:cubicBezTo>
                  <a:pt x="8387718" y="1503794"/>
                  <a:pt x="8391244" y="1504542"/>
                  <a:pt x="8394704" y="1505742"/>
                </a:cubicBezTo>
                <a:lnTo>
                  <a:pt x="8404658" y="1510321"/>
                </a:lnTo>
                <a:lnTo>
                  <a:pt x="8404811" y="1510391"/>
                </a:lnTo>
                <a:cubicBezTo>
                  <a:pt x="8407415" y="1512790"/>
                  <a:pt x="8407415" y="1512790"/>
                  <a:pt x="8410021" y="1515189"/>
                </a:cubicBezTo>
                <a:cubicBezTo>
                  <a:pt x="8396996" y="1524785"/>
                  <a:pt x="8379198" y="1519988"/>
                  <a:pt x="8363567" y="1515189"/>
                </a:cubicBezTo>
                <a:cubicBezTo>
                  <a:pt x="8370080" y="1506793"/>
                  <a:pt x="8377134" y="1503793"/>
                  <a:pt x="8384187" y="1503792"/>
                </a:cubicBezTo>
                <a:close/>
                <a:moveTo>
                  <a:pt x="8407363" y="1502630"/>
                </a:moveTo>
                <a:lnTo>
                  <a:pt x="8406720" y="1504464"/>
                </a:lnTo>
                <a:lnTo>
                  <a:pt x="8406352" y="1505506"/>
                </a:lnTo>
                <a:close/>
                <a:moveTo>
                  <a:pt x="8407717" y="1501630"/>
                </a:moveTo>
                <a:cubicBezTo>
                  <a:pt x="8408064" y="1500643"/>
                  <a:pt x="8407832" y="1501301"/>
                  <a:pt x="8407369" y="1502616"/>
                </a:cubicBezTo>
                <a:lnTo>
                  <a:pt x="8407363" y="1502630"/>
                </a:lnTo>
                <a:close/>
                <a:moveTo>
                  <a:pt x="8647534" y="1500966"/>
                </a:moveTo>
                <a:cubicBezTo>
                  <a:pt x="8645431" y="1504003"/>
                  <a:pt x="8645227" y="1506889"/>
                  <a:pt x="8646189" y="1509546"/>
                </a:cubicBezTo>
                <a:lnTo>
                  <a:pt x="8647880" y="1511700"/>
                </a:lnTo>
                <a:lnTo>
                  <a:pt x="8648362" y="1506310"/>
                </a:lnTo>
                <a:cubicBezTo>
                  <a:pt x="8649071" y="1504798"/>
                  <a:pt x="8650487" y="1504798"/>
                  <a:pt x="8653324" y="1507420"/>
                </a:cubicBezTo>
                <a:cubicBezTo>
                  <a:pt x="8652033" y="1508428"/>
                  <a:pt x="8651389" y="1508932"/>
                  <a:pt x="8650682" y="1509790"/>
                </a:cubicBezTo>
                <a:lnTo>
                  <a:pt x="8648695" y="1512734"/>
                </a:lnTo>
                <a:lnTo>
                  <a:pt x="8651860" y="1516760"/>
                </a:lnTo>
                <a:cubicBezTo>
                  <a:pt x="8657000" y="1521013"/>
                  <a:pt x="8663895" y="1524052"/>
                  <a:pt x="8666701" y="1525267"/>
                </a:cubicBezTo>
                <a:cubicBezTo>
                  <a:pt x="8683528" y="1532554"/>
                  <a:pt x="8700359" y="1547135"/>
                  <a:pt x="8719994" y="1539846"/>
                </a:cubicBezTo>
                <a:cubicBezTo>
                  <a:pt x="8705970" y="1532553"/>
                  <a:pt x="8691946" y="1525266"/>
                  <a:pt x="8675115" y="1517976"/>
                </a:cubicBezTo>
                <a:cubicBezTo>
                  <a:pt x="8666701" y="1513117"/>
                  <a:pt x="8655482" y="1510686"/>
                  <a:pt x="8647534" y="1500966"/>
                </a:cubicBezTo>
                <a:close/>
                <a:moveTo>
                  <a:pt x="7797038" y="1498394"/>
                </a:moveTo>
                <a:cubicBezTo>
                  <a:pt x="7801814" y="1498394"/>
                  <a:pt x="7804419" y="1500812"/>
                  <a:pt x="7804418" y="1510492"/>
                </a:cubicBezTo>
                <a:cubicBezTo>
                  <a:pt x="7799208" y="1510493"/>
                  <a:pt x="7797036" y="1505652"/>
                  <a:pt x="7797038" y="1498394"/>
                </a:cubicBezTo>
                <a:close/>
                <a:moveTo>
                  <a:pt x="8878838" y="1498392"/>
                </a:moveTo>
                <a:cubicBezTo>
                  <a:pt x="8878838" y="1505652"/>
                  <a:pt x="8876023" y="1510493"/>
                  <a:pt x="8867585" y="1510492"/>
                </a:cubicBezTo>
                <a:cubicBezTo>
                  <a:pt x="8867586" y="1500812"/>
                  <a:pt x="8870399" y="1498394"/>
                  <a:pt x="8878838" y="1498392"/>
                </a:cubicBezTo>
                <a:close/>
                <a:moveTo>
                  <a:pt x="7868367" y="1497412"/>
                </a:moveTo>
                <a:cubicBezTo>
                  <a:pt x="7873714" y="1497412"/>
                  <a:pt x="7884413" y="1495031"/>
                  <a:pt x="7884413" y="1506938"/>
                </a:cubicBezTo>
                <a:cubicBezTo>
                  <a:pt x="7879065" y="1506938"/>
                  <a:pt x="7868366" y="1508922"/>
                  <a:pt x="7868367" y="1497412"/>
                </a:cubicBezTo>
                <a:close/>
                <a:moveTo>
                  <a:pt x="8304720" y="1496818"/>
                </a:moveTo>
                <a:cubicBezTo>
                  <a:pt x="8313086" y="1513269"/>
                  <a:pt x="8318666" y="1532526"/>
                  <a:pt x="8321456" y="1551787"/>
                </a:cubicBezTo>
                <a:cubicBezTo>
                  <a:pt x="8310297" y="1551787"/>
                  <a:pt x="8285661" y="1542159"/>
                  <a:pt x="8280079" y="1525307"/>
                </a:cubicBezTo>
                <a:cubicBezTo>
                  <a:pt x="8274503" y="1501233"/>
                  <a:pt x="8294025" y="1499226"/>
                  <a:pt x="8304720" y="1496818"/>
                </a:cubicBezTo>
                <a:close/>
                <a:moveTo>
                  <a:pt x="8086909" y="1496774"/>
                </a:moveTo>
                <a:cubicBezTo>
                  <a:pt x="8091066" y="1496773"/>
                  <a:pt x="8094899" y="1498019"/>
                  <a:pt x="8097458" y="1503005"/>
                </a:cubicBezTo>
                <a:cubicBezTo>
                  <a:pt x="8089787" y="1503004"/>
                  <a:pt x="8082114" y="1505497"/>
                  <a:pt x="8074443" y="1510481"/>
                </a:cubicBezTo>
                <a:cubicBezTo>
                  <a:pt x="8074443" y="1505497"/>
                  <a:pt x="8074441" y="1500512"/>
                  <a:pt x="8074443" y="1498020"/>
                </a:cubicBezTo>
                <a:cubicBezTo>
                  <a:pt x="8078277" y="1498020"/>
                  <a:pt x="8082752" y="1496774"/>
                  <a:pt x="8086909" y="1496774"/>
                </a:cubicBezTo>
                <a:close/>
                <a:moveTo>
                  <a:pt x="5503998" y="1496514"/>
                </a:moveTo>
                <a:lnTo>
                  <a:pt x="5498509" y="1497010"/>
                </a:lnTo>
                <a:lnTo>
                  <a:pt x="5489748" y="1500767"/>
                </a:lnTo>
                <a:lnTo>
                  <a:pt x="5485269" y="1502159"/>
                </a:lnTo>
                <a:lnTo>
                  <a:pt x="5490276" y="1501173"/>
                </a:lnTo>
                <a:close/>
                <a:moveTo>
                  <a:pt x="7755780" y="1495194"/>
                </a:moveTo>
                <a:cubicBezTo>
                  <a:pt x="7760817" y="1495194"/>
                  <a:pt x="7766889" y="1497629"/>
                  <a:pt x="7771013" y="1497629"/>
                </a:cubicBezTo>
                <a:cubicBezTo>
                  <a:pt x="7771012" y="1514273"/>
                  <a:pt x="7754976" y="1507372"/>
                  <a:pt x="7746730" y="1507373"/>
                </a:cubicBezTo>
                <a:cubicBezTo>
                  <a:pt x="7746730" y="1497628"/>
                  <a:pt x="7750739" y="1495195"/>
                  <a:pt x="7755780" y="1495194"/>
                </a:cubicBezTo>
                <a:close/>
                <a:moveTo>
                  <a:pt x="8097692" y="1493004"/>
                </a:moveTo>
                <a:lnTo>
                  <a:pt x="8095933" y="1498004"/>
                </a:lnTo>
                <a:cubicBezTo>
                  <a:pt x="8095933" y="1498004"/>
                  <a:pt x="8096395" y="1496688"/>
                  <a:pt x="8096973" y="1495045"/>
                </a:cubicBezTo>
                <a:close/>
                <a:moveTo>
                  <a:pt x="8098078" y="1491906"/>
                </a:moveTo>
                <a:lnTo>
                  <a:pt x="8097692" y="1493004"/>
                </a:lnTo>
                <a:lnTo>
                  <a:pt x="8098058" y="1491961"/>
                </a:lnTo>
                <a:close/>
                <a:moveTo>
                  <a:pt x="8097885" y="1491249"/>
                </a:moveTo>
                <a:lnTo>
                  <a:pt x="8098283" y="1491320"/>
                </a:lnTo>
                <a:lnTo>
                  <a:pt x="8102617" y="1492094"/>
                </a:lnTo>
                <a:cubicBezTo>
                  <a:pt x="8103294" y="1492941"/>
                  <a:pt x="8103295" y="1494634"/>
                  <a:pt x="8103294" y="1498017"/>
                </a:cubicBezTo>
                <a:lnTo>
                  <a:pt x="8098179" y="1491616"/>
                </a:lnTo>
                <a:lnTo>
                  <a:pt x="8098179" y="1491617"/>
                </a:lnTo>
                <a:close/>
                <a:moveTo>
                  <a:pt x="8099055" y="1489126"/>
                </a:moveTo>
                <a:cubicBezTo>
                  <a:pt x="8099401" y="1488139"/>
                  <a:pt x="8099169" y="1488797"/>
                  <a:pt x="8098709" y="1490112"/>
                </a:cubicBezTo>
                <a:lnTo>
                  <a:pt x="8098283" y="1491320"/>
                </a:lnTo>
                <a:close/>
                <a:moveTo>
                  <a:pt x="7517268" y="1485890"/>
                </a:moveTo>
                <a:cubicBezTo>
                  <a:pt x="7517270" y="1493150"/>
                  <a:pt x="7514801" y="1497990"/>
                  <a:pt x="7509866" y="1497991"/>
                </a:cubicBezTo>
                <a:cubicBezTo>
                  <a:pt x="7509865" y="1488310"/>
                  <a:pt x="7512334" y="1485891"/>
                  <a:pt x="7517268" y="1485890"/>
                </a:cubicBezTo>
                <a:close/>
                <a:moveTo>
                  <a:pt x="8144257" y="1485890"/>
                </a:moveTo>
                <a:cubicBezTo>
                  <a:pt x="8149603" y="1488347"/>
                  <a:pt x="8157624" y="1490803"/>
                  <a:pt x="8162971" y="1495714"/>
                </a:cubicBezTo>
                <a:cubicBezTo>
                  <a:pt x="8173664" y="1498170"/>
                  <a:pt x="8181683" y="1503082"/>
                  <a:pt x="8192374" y="1507994"/>
                </a:cubicBezTo>
                <a:cubicBezTo>
                  <a:pt x="8203070" y="1512907"/>
                  <a:pt x="8213762" y="1517819"/>
                  <a:pt x="8221784" y="1522730"/>
                </a:cubicBezTo>
                <a:cubicBezTo>
                  <a:pt x="8229358" y="1527642"/>
                  <a:pt x="8234702" y="1529689"/>
                  <a:pt x="8240050" y="1532146"/>
                </a:cubicBezTo>
                <a:cubicBezTo>
                  <a:pt x="8240050" y="1537058"/>
                  <a:pt x="8240047" y="1539514"/>
                  <a:pt x="8240048" y="1544426"/>
                </a:cubicBezTo>
                <a:cubicBezTo>
                  <a:pt x="8232030" y="1544424"/>
                  <a:pt x="8221784" y="1544425"/>
                  <a:pt x="8213762" y="1544426"/>
                </a:cubicBezTo>
                <a:cubicBezTo>
                  <a:pt x="8208416" y="1535011"/>
                  <a:pt x="8200396" y="1532146"/>
                  <a:pt x="8192375" y="1529690"/>
                </a:cubicBezTo>
                <a:cubicBezTo>
                  <a:pt x="8173663" y="1522731"/>
                  <a:pt x="8157624" y="1515363"/>
                  <a:pt x="8138910" y="1510450"/>
                </a:cubicBezTo>
                <a:cubicBezTo>
                  <a:pt x="8138910" y="1500627"/>
                  <a:pt x="8141584" y="1493259"/>
                  <a:pt x="8144257" y="1485890"/>
                </a:cubicBezTo>
                <a:close/>
                <a:moveTo>
                  <a:pt x="5868133" y="1485368"/>
                </a:moveTo>
                <a:lnTo>
                  <a:pt x="5862424" y="1487484"/>
                </a:lnTo>
                <a:cubicBezTo>
                  <a:pt x="5863829" y="1486277"/>
                  <a:pt x="5865939" y="1485675"/>
                  <a:pt x="5868048" y="1485373"/>
                </a:cubicBezTo>
                <a:close/>
                <a:moveTo>
                  <a:pt x="7738036" y="1484844"/>
                </a:moveTo>
                <a:cubicBezTo>
                  <a:pt x="7738038" y="1496429"/>
                  <a:pt x="7730014" y="1496430"/>
                  <a:pt x="7721990" y="1496430"/>
                </a:cubicBezTo>
                <a:cubicBezTo>
                  <a:pt x="7721991" y="1482528"/>
                  <a:pt x="7730015" y="1484845"/>
                  <a:pt x="7738036" y="1484844"/>
                </a:cubicBezTo>
                <a:close/>
                <a:moveTo>
                  <a:pt x="9043035" y="1484843"/>
                </a:moveTo>
                <a:cubicBezTo>
                  <a:pt x="9043035" y="1496429"/>
                  <a:pt x="9032339" y="1496430"/>
                  <a:pt x="9026987" y="1496430"/>
                </a:cubicBezTo>
                <a:cubicBezTo>
                  <a:pt x="9026988" y="1482527"/>
                  <a:pt x="9035011" y="1484843"/>
                  <a:pt x="9043035" y="1484843"/>
                </a:cubicBezTo>
                <a:close/>
                <a:moveTo>
                  <a:pt x="7346283" y="1484314"/>
                </a:moveTo>
                <a:cubicBezTo>
                  <a:pt x="7346282" y="1491328"/>
                  <a:pt x="7346284" y="1505358"/>
                  <a:pt x="7337380" y="1505357"/>
                </a:cubicBezTo>
                <a:cubicBezTo>
                  <a:pt x="7337379" y="1496005"/>
                  <a:pt x="7334410" y="1484315"/>
                  <a:pt x="7346283" y="1484314"/>
                </a:cubicBezTo>
                <a:close/>
                <a:moveTo>
                  <a:pt x="6404711" y="1484314"/>
                </a:moveTo>
                <a:cubicBezTo>
                  <a:pt x="6410264" y="1489418"/>
                  <a:pt x="6412579" y="1494523"/>
                  <a:pt x="6418595" y="1501750"/>
                </a:cubicBezTo>
                <a:cubicBezTo>
                  <a:pt x="6410265" y="1499626"/>
                  <a:pt x="6396381" y="1497073"/>
                  <a:pt x="6404711" y="1484314"/>
                </a:cubicBezTo>
                <a:close/>
                <a:moveTo>
                  <a:pt x="5874757" y="1483414"/>
                </a:moveTo>
                <a:lnTo>
                  <a:pt x="5873673" y="1485070"/>
                </a:lnTo>
                <a:lnTo>
                  <a:pt x="5868133" y="1485368"/>
                </a:lnTo>
                <a:lnTo>
                  <a:pt x="5872698" y="1483677"/>
                </a:lnTo>
                <a:close/>
                <a:moveTo>
                  <a:pt x="6727868" y="1477168"/>
                </a:moveTo>
                <a:cubicBezTo>
                  <a:pt x="6733623" y="1477168"/>
                  <a:pt x="6739373" y="1481982"/>
                  <a:pt x="6742251" y="1484387"/>
                </a:cubicBezTo>
                <a:cubicBezTo>
                  <a:pt x="6736499" y="1489198"/>
                  <a:pt x="6727868" y="1491604"/>
                  <a:pt x="6722114" y="1496414"/>
                </a:cubicBezTo>
                <a:cubicBezTo>
                  <a:pt x="6722114" y="1489199"/>
                  <a:pt x="6724992" y="1481980"/>
                  <a:pt x="6727868" y="1477168"/>
                </a:cubicBezTo>
                <a:close/>
                <a:moveTo>
                  <a:pt x="6219949" y="1476617"/>
                </a:moveTo>
                <a:cubicBezTo>
                  <a:pt x="6214634" y="1475403"/>
                  <a:pt x="6209318" y="1476618"/>
                  <a:pt x="6203669" y="1478442"/>
                </a:cubicBezTo>
                <a:lnTo>
                  <a:pt x="6190391" y="1482416"/>
                </a:lnTo>
                <a:lnTo>
                  <a:pt x="6225140" y="1480484"/>
                </a:lnTo>
                <a:close/>
                <a:moveTo>
                  <a:pt x="6518951" y="1474189"/>
                </a:moveTo>
                <a:lnTo>
                  <a:pt x="6518950" y="1482771"/>
                </a:lnTo>
                <a:lnTo>
                  <a:pt x="6543345" y="1480883"/>
                </a:lnTo>
                <a:lnTo>
                  <a:pt x="6539769" y="1479657"/>
                </a:lnTo>
                <a:cubicBezTo>
                  <a:pt x="6537777" y="1480265"/>
                  <a:pt x="6535782" y="1481481"/>
                  <a:pt x="6534454" y="1481480"/>
                </a:cubicBezTo>
                <a:cubicBezTo>
                  <a:pt x="6529139" y="1481482"/>
                  <a:pt x="6523823" y="1476617"/>
                  <a:pt x="6518951" y="1474189"/>
                </a:cubicBezTo>
                <a:close/>
                <a:moveTo>
                  <a:pt x="9066159" y="1473596"/>
                </a:moveTo>
                <a:cubicBezTo>
                  <a:pt x="9071366" y="1473595"/>
                  <a:pt x="9073970" y="1476015"/>
                  <a:pt x="9073971" y="1485695"/>
                </a:cubicBezTo>
                <a:cubicBezTo>
                  <a:pt x="9068763" y="1485695"/>
                  <a:pt x="9066157" y="1480854"/>
                  <a:pt x="9066159" y="1473596"/>
                </a:cubicBezTo>
                <a:close/>
                <a:moveTo>
                  <a:pt x="8123560" y="1473596"/>
                </a:moveTo>
                <a:cubicBezTo>
                  <a:pt x="8123559" y="1476015"/>
                  <a:pt x="8123559" y="1480853"/>
                  <a:pt x="8123560" y="1485695"/>
                </a:cubicBezTo>
                <a:cubicBezTo>
                  <a:pt x="8117764" y="1485694"/>
                  <a:pt x="8112861" y="1485695"/>
                  <a:pt x="8107514" y="1485695"/>
                </a:cubicBezTo>
                <a:cubicBezTo>
                  <a:pt x="8107513" y="1480854"/>
                  <a:pt x="8107514" y="1476014"/>
                  <a:pt x="8107514" y="1473596"/>
                </a:cubicBezTo>
                <a:cubicBezTo>
                  <a:pt x="8112862" y="1473596"/>
                  <a:pt x="8117765" y="1473595"/>
                  <a:pt x="8123560" y="1473596"/>
                </a:cubicBezTo>
                <a:close/>
                <a:moveTo>
                  <a:pt x="7818454" y="1473596"/>
                </a:moveTo>
                <a:cubicBezTo>
                  <a:pt x="7818455" y="1480855"/>
                  <a:pt x="7815850" y="1485695"/>
                  <a:pt x="7810641" y="1485695"/>
                </a:cubicBezTo>
                <a:cubicBezTo>
                  <a:pt x="7810641" y="1476015"/>
                  <a:pt x="7813246" y="1473596"/>
                  <a:pt x="7818454" y="1473596"/>
                </a:cubicBezTo>
                <a:close/>
                <a:moveTo>
                  <a:pt x="7796208" y="1473595"/>
                </a:moveTo>
                <a:cubicBezTo>
                  <a:pt x="7801415" y="1473595"/>
                  <a:pt x="7804020" y="1476014"/>
                  <a:pt x="7804020" y="1485695"/>
                </a:cubicBezTo>
                <a:cubicBezTo>
                  <a:pt x="7798812" y="1485695"/>
                  <a:pt x="7796209" y="1480855"/>
                  <a:pt x="7796208" y="1473595"/>
                </a:cubicBezTo>
                <a:close/>
                <a:moveTo>
                  <a:pt x="8829074" y="1472340"/>
                </a:moveTo>
                <a:cubicBezTo>
                  <a:pt x="8837318" y="1472339"/>
                  <a:pt x="8845110" y="1470021"/>
                  <a:pt x="8845110" y="1483926"/>
                </a:cubicBezTo>
                <a:cubicBezTo>
                  <a:pt x="8839612" y="1483927"/>
                  <a:pt x="8829075" y="1483927"/>
                  <a:pt x="8829074" y="1472340"/>
                </a:cubicBezTo>
                <a:close/>
                <a:moveTo>
                  <a:pt x="484062" y="1470832"/>
                </a:moveTo>
                <a:cubicBezTo>
                  <a:pt x="489179" y="1470504"/>
                  <a:pt x="497142" y="1471621"/>
                  <a:pt x="507532" y="1475735"/>
                </a:cubicBezTo>
                <a:cubicBezTo>
                  <a:pt x="496732" y="1477897"/>
                  <a:pt x="489024" y="1478063"/>
                  <a:pt x="484113" y="1477326"/>
                </a:cubicBezTo>
                <a:cubicBezTo>
                  <a:pt x="480431" y="1476773"/>
                  <a:pt x="478321" y="1475710"/>
                  <a:pt x="477662" y="1474601"/>
                </a:cubicBezTo>
                <a:cubicBezTo>
                  <a:pt x="476672" y="1472936"/>
                  <a:pt x="478944" y="1471162"/>
                  <a:pt x="484062" y="1470832"/>
                </a:cubicBezTo>
                <a:close/>
                <a:moveTo>
                  <a:pt x="7232640" y="1466193"/>
                </a:moveTo>
                <a:cubicBezTo>
                  <a:pt x="7242444" y="1465893"/>
                  <a:pt x="7252247" y="1467093"/>
                  <a:pt x="7260751" y="1473091"/>
                </a:cubicBezTo>
                <a:cubicBezTo>
                  <a:pt x="7272089" y="1477888"/>
                  <a:pt x="7249412" y="1487484"/>
                  <a:pt x="7246577" y="1487485"/>
                </a:cubicBezTo>
                <a:cubicBezTo>
                  <a:pt x="7235238" y="1487484"/>
                  <a:pt x="7223900" y="1485086"/>
                  <a:pt x="7213034" y="1485086"/>
                </a:cubicBezTo>
                <a:cubicBezTo>
                  <a:pt x="7210198" y="1477888"/>
                  <a:pt x="7207362" y="1473090"/>
                  <a:pt x="7204527" y="1468290"/>
                </a:cubicBezTo>
                <a:cubicBezTo>
                  <a:pt x="7213033" y="1468292"/>
                  <a:pt x="7222837" y="1466493"/>
                  <a:pt x="7232640" y="1466193"/>
                </a:cubicBezTo>
                <a:close/>
                <a:moveTo>
                  <a:pt x="7791395" y="1462671"/>
                </a:moveTo>
                <a:cubicBezTo>
                  <a:pt x="7797039" y="1462670"/>
                  <a:pt x="7804417" y="1465090"/>
                  <a:pt x="7804419" y="1474768"/>
                </a:cubicBezTo>
                <a:cubicBezTo>
                  <a:pt x="7799208" y="1472349"/>
                  <a:pt x="7794000" y="1469930"/>
                  <a:pt x="7789223" y="1467509"/>
                </a:cubicBezTo>
                <a:cubicBezTo>
                  <a:pt x="7789224" y="1465090"/>
                  <a:pt x="7791396" y="1465090"/>
                  <a:pt x="7791395" y="1462671"/>
                </a:cubicBezTo>
                <a:close/>
                <a:moveTo>
                  <a:pt x="8429108" y="1461571"/>
                </a:moveTo>
                <a:cubicBezTo>
                  <a:pt x="8432601" y="1464132"/>
                  <a:pt x="8433099" y="1473924"/>
                  <a:pt x="8435095" y="1481213"/>
                </a:cubicBezTo>
                <a:cubicBezTo>
                  <a:pt x="8443072" y="1498217"/>
                  <a:pt x="8464349" y="1483643"/>
                  <a:pt x="8464347" y="1510363"/>
                </a:cubicBezTo>
                <a:cubicBezTo>
                  <a:pt x="8459029" y="1510362"/>
                  <a:pt x="8451051" y="1507933"/>
                  <a:pt x="8451051" y="1520080"/>
                </a:cubicBezTo>
                <a:cubicBezTo>
                  <a:pt x="8453710" y="1520079"/>
                  <a:pt x="8464349" y="1515222"/>
                  <a:pt x="8464349" y="1527367"/>
                </a:cubicBezTo>
                <a:cubicBezTo>
                  <a:pt x="8461689" y="1536678"/>
                  <a:pt x="8464349" y="1534654"/>
                  <a:pt x="8469224" y="1529392"/>
                </a:cubicBezTo>
                <a:cubicBezTo>
                  <a:pt x="8482521" y="1517648"/>
                  <a:pt x="8498476" y="1515221"/>
                  <a:pt x="8517094" y="1520079"/>
                </a:cubicBezTo>
                <a:lnTo>
                  <a:pt x="8524294" y="1522966"/>
                </a:lnTo>
                <a:lnTo>
                  <a:pt x="8521808" y="1519309"/>
                </a:lnTo>
                <a:cubicBezTo>
                  <a:pt x="8524273" y="1516890"/>
                  <a:pt x="8526743" y="1514469"/>
                  <a:pt x="8526743" y="1514469"/>
                </a:cubicBezTo>
                <a:cubicBezTo>
                  <a:pt x="8527977" y="1516889"/>
                  <a:pt x="8528594" y="1518704"/>
                  <a:pt x="8528594" y="1520519"/>
                </a:cubicBezTo>
                <a:lnTo>
                  <a:pt x="8527455" y="1524235"/>
                </a:lnTo>
                <a:lnTo>
                  <a:pt x="8530723" y="1525544"/>
                </a:lnTo>
                <a:cubicBezTo>
                  <a:pt x="8535711" y="1527973"/>
                  <a:pt x="8541029" y="1531009"/>
                  <a:pt x="8546348" y="1534654"/>
                </a:cubicBezTo>
                <a:cubicBezTo>
                  <a:pt x="8551667" y="1539107"/>
                  <a:pt x="8559647" y="1543966"/>
                  <a:pt x="8564521" y="1539108"/>
                </a:cubicBezTo>
                <a:cubicBezTo>
                  <a:pt x="8580478" y="1527366"/>
                  <a:pt x="8599094" y="1551254"/>
                  <a:pt x="8612392" y="1558543"/>
                </a:cubicBezTo>
                <a:cubicBezTo>
                  <a:pt x="8599094" y="1568258"/>
                  <a:pt x="8583138" y="1577974"/>
                  <a:pt x="8569840" y="1590120"/>
                </a:cubicBezTo>
                <a:cubicBezTo>
                  <a:pt x="8601752" y="1614006"/>
                  <a:pt x="8633668" y="1640730"/>
                  <a:pt x="8665136" y="1665021"/>
                </a:cubicBezTo>
                <a:cubicBezTo>
                  <a:pt x="8681095" y="1677166"/>
                  <a:pt x="8697051" y="1689312"/>
                  <a:pt x="8715665" y="1703481"/>
                </a:cubicBezTo>
                <a:cubicBezTo>
                  <a:pt x="8720764" y="1707126"/>
                  <a:pt x="8726636" y="1711984"/>
                  <a:pt x="8732896" y="1715932"/>
                </a:cubicBezTo>
                <a:lnTo>
                  <a:pt x="8738676" y="1717995"/>
                </a:lnTo>
                <a:lnTo>
                  <a:pt x="8740942" y="1716482"/>
                </a:lnTo>
                <a:lnTo>
                  <a:pt x="8741213" y="1718900"/>
                </a:lnTo>
                <a:lnTo>
                  <a:pt x="8752457" y="1722915"/>
                </a:lnTo>
                <a:cubicBezTo>
                  <a:pt x="8747139" y="1710771"/>
                  <a:pt x="8744477" y="1696195"/>
                  <a:pt x="8739159" y="1682025"/>
                </a:cubicBezTo>
                <a:cubicBezTo>
                  <a:pt x="8747138" y="1677166"/>
                  <a:pt x="8757775" y="1674737"/>
                  <a:pt x="8768411" y="1669878"/>
                </a:cubicBezTo>
                <a:cubicBezTo>
                  <a:pt x="8768413" y="1682025"/>
                  <a:pt x="8768413" y="1693765"/>
                  <a:pt x="8768411" y="1705912"/>
                </a:cubicBezTo>
                <a:cubicBezTo>
                  <a:pt x="8776392" y="1705912"/>
                  <a:pt x="8781710" y="1691337"/>
                  <a:pt x="8789688" y="1691337"/>
                </a:cubicBezTo>
                <a:cubicBezTo>
                  <a:pt x="8802987" y="1691338"/>
                  <a:pt x="8813179" y="1705912"/>
                  <a:pt x="8823819" y="1710769"/>
                </a:cubicBezTo>
                <a:cubicBezTo>
                  <a:pt x="8819275" y="1717450"/>
                  <a:pt x="8818499" y="1723954"/>
                  <a:pt x="8819892" y="1729425"/>
                </a:cubicBezTo>
                <a:lnTo>
                  <a:pt x="8823406" y="1734250"/>
                </a:lnTo>
                <a:lnTo>
                  <a:pt x="8828972" y="1741894"/>
                </a:lnTo>
                <a:cubicBezTo>
                  <a:pt x="8837226" y="1747005"/>
                  <a:pt x="8847754" y="1744577"/>
                  <a:pt x="8847754" y="1727774"/>
                </a:cubicBezTo>
                <a:cubicBezTo>
                  <a:pt x="8839773" y="1727773"/>
                  <a:pt x="8829138" y="1732631"/>
                  <a:pt x="8823818" y="1722915"/>
                </a:cubicBezTo>
                <a:cubicBezTo>
                  <a:pt x="8837115" y="1701052"/>
                  <a:pt x="8863710" y="1730204"/>
                  <a:pt x="8879666" y="1735061"/>
                </a:cubicBezTo>
                <a:cubicBezTo>
                  <a:pt x="8871690" y="1739919"/>
                  <a:pt x="8861051" y="1739920"/>
                  <a:pt x="8861051" y="1752065"/>
                </a:cubicBezTo>
                <a:cubicBezTo>
                  <a:pt x="8877007" y="1752064"/>
                  <a:pt x="8882327" y="1773523"/>
                  <a:pt x="8892963" y="1785668"/>
                </a:cubicBezTo>
                <a:cubicBezTo>
                  <a:pt x="8903159" y="1800244"/>
                  <a:pt x="8916456" y="1809960"/>
                  <a:pt x="8932413" y="1817248"/>
                </a:cubicBezTo>
                <a:cubicBezTo>
                  <a:pt x="8966987" y="1836679"/>
                  <a:pt x="9006435" y="1843971"/>
                  <a:pt x="9041009" y="1862999"/>
                </a:cubicBezTo>
                <a:cubicBezTo>
                  <a:pt x="9035688" y="1867856"/>
                  <a:pt x="9038349" y="1882431"/>
                  <a:pt x="9033029" y="1889720"/>
                </a:cubicBezTo>
                <a:lnTo>
                  <a:pt x="9029185" y="1892478"/>
                </a:lnTo>
                <a:lnTo>
                  <a:pt x="9034788" y="1894904"/>
                </a:lnTo>
                <a:cubicBezTo>
                  <a:pt x="9032114" y="1897221"/>
                  <a:pt x="9028102" y="1898959"/>
                  <a:pt x="9024759" y="1898380"/>
                </a:cubicBezTo>
                <a:lnTo>
                  <a:pt x="9022413" y="1896825"/>
                </a:lnTo>
                <a:lnTo>
                  <a:pt x="9014414" y="1899435"/>
                </a:lnTo>
                <a:cubicBezTo>
                  <a:pt x="9014414" y="1904293"/>
                  <a:pt x="9017072" y="1906723"/>
                  <a:pt x="9019733" y="1909151"/>
                </a:cubicBezTo>
                <a:cubicBezTo>
                  <a:pt x="9017071" y="1909152"/>
                  <a:pt x="9014413" y="1911581"/>
                  <a:pt x="9014414" y="1914010"/>
                </a:cubicBezTo>
                <a:lnTo>
                  <a:pt x="9015029" y="1923379"/>
                </a:lnTo>
                <a:lnTo>
                  <a:pt x="9015079" y="1924131"/>
                </a:lnTo>
                <a:cubicBezTo>
                  <a:pt x="9015743" y="1927066"/>
                  <a:pt x="9017073" y="1929393"/>
                  <a:pt x="9019733" y="1930611"/>
                </a:cubicBezTo>
                <a:cubicBezTo>
                  <a:pt x="9011753" y="1935468"/>
                  <a:pt x="9006435" y="1937898"/>
                  <a:pt x="9001116" y="1942754"/>
                </a:cubicBezTo>
                <a:cubicBezTo>
                  <a:pt x="9001115" y="1933040"/>
                  <a:pt x="8998456" y="1925751"/>
                  <a:pt x="8995797" y="1918463"/>
                </a:cubicBezTo>
                <a:cubicBezTo>
                  <a:pt x="8995796" y="1916034"/>
                  <a:pt x="8998457" y="1914009"/>
                  <a:pt x="8998456" y="1911582"/>
                </a:cubicBezTo>
                <a:cubicBezTo>
                  <a:pt x="9001115" y="1904293"/>
                  <a:pt x="8995797" y="1909151"/>
                  <a:pt x="8993138" y="1909151"/>
                </a:cubicBezTo>
                <a:cubicBezTo>
                  <a:pt x="8985155" y="1918464"/>
                  <a:pt x="8972305" y="1909151"/>
                  <a:pt x="8964326" y="1901864"/>
                </a:cubicBezTo>
                <a:cubicBezTo>
                  <a:pt x="8935071" y="1877574"/>
                  <a:pt x="8903157" y="1860568"/>
                  <a:pt x="8871690" y="1838700"/>
                </a:cubicBezTo>
                <a:cubicBezTo>
                  <a:pt x="8839774" y="1817248"/>
                  <a:pt x="8808304" y="1795386"/>
                  <a:pt x="8773733" y="1773523"/>
                </a:cubicBezTo>
                <a:cubicBezTo>
                  <a:pt x="8757775" y="1763806"/>
                  <a:pt x="8744476" y="1754494"/>
                  <a:pt x="8728965" y="1744778"/>
                </a:cubicBezTo>
                <a:cubicBezTo>
                  <a:pt x="8720985" y="1739919"/>
                  <a:pt x="8713007" y="1735061"/>
                  <a:pt x="8705030" y="1732632"/>
                </a:cubicBezTo>
                <a:cubicBezTo>
                  <a:pt x="8694391" y="1725345"/>
                  <a:pt x="8702371" y="1722914"/>
                  <a:pt x="8699710" y="1710769"/>
                </a:cubicBezTo>
                <a:lnTo>
                  <a:pt x="8698501" y="1709478"/>
                </a:lnTo>
                <a:lnTo>
                  <a:pt x="8684824" y="1707475"/>
                </a:lnTo>
                <a:cubicBezTo>
                  <a:pt x="8663522" y="1701406"/>
                  <a:pt x="8644328" y="1688125"/>
                  <a:pt x="8623288" y="1678966"/>
                </a:cubicBezTo>
                <a:cubicBezTo>
                  <a:pt x="8609265" y="1674081"/>
                  <a:pt x="8595239" y="1666753"/>
                  <a:pt x="8581213" y="1664311"/>
                </a:cubicBezTo>
                <a:lnTo>
                  <a:pt x="8580440" y="1664552"/>
                </a:lnTo>
                <a:lnTo>
                  <a:pt x="8580104" y="1666139"/>
                </a:lnTo>
                <a:cubicBezTo>
                  <a:pt x="8578871" y="1668256"/>
                  <a:pt x="8577020" y="1669467"/>
                  <a:pt x="8574552" y="1669467"/>
                </a:cubicBezTo>
                <a:lnTo>
                  <a:pt x="8574887" y="1666276"/>
                </a:lnTo>
                <a:lnTo>
                  <a:pt x="8570403" y="1667670"/>
                </a:lnTo>
                <a:cubicBezTo>
                  <a:pt x="8567304" y="1669197"/>
                  <a:pt x="8564617" y="1670417"/>
                  <a:pt x="8562046" y="1669196"/>
                </a:cubicBezTo>
                <a:cubicBezTo>
                  <a:pt x="8559241" y="1669196"/>
                  <a:pt x="8556436" y="1664311"/>
                  <a:pt x="8550827" y="1664312"/>
                </a:cubicBezTo>
                <a:cubicBezTo>
                  <a:pt x="8553632" y="1659425"/>
                  <a:pt x="8556436" y="1654948"/>
                  <a:pt x="8559240" y="1652506"/>
                </a:cubicBezTo>
                <a:cubicBezTo>
                  <a:pt x="8514361" y="1625639"/>
                  <a:pt x="8464339" y="1572759"/>
                  <a:pt x="8411044" y="1601215"/>
                </a:cubicBezTo>
                <a:cubicBezTo>
                  <a:pt x="8411044" y="1591444"/>
                  <a:pt x="8411044" y="1584524"/>
                  <a:pt x="8411044" y="1577644"/>
                </a:cubicBezTo>
                <a:cubicBezTo>
                  <a:pt x="8408240" y="1575202"/>
                  <a:pt x="8402629" y="1572758"/>
                  <a:pt x="8399823" y="1572760"/>
                </a:cubicBezTo>
                <a:cubicBezTo>
                  <a:pt x="8391875" y="1567874"/>
                  <a:pt x="8383461" y="1565431"/>
                  <a:pt x="8375046" y="1562989"/>
                </a:cubicBezTo>
                <a:cubicBezTo>
                  <a:pt x="8368032" y="1560546"/>
                  <a:pt x="8360320" y="1556884"/>
                  <a:pt x="8352605" y="1552303"/>
                </a:cubicBezTo>
                <a:lnTo>
                  <a:pt x="8345205" y="1546966"/>
                </a:lnTo>
                <a:lnTo>
                  <a:pt x="8330166" y="1536121"/>
                </a:lnTo>
                <a:cubicBezTo>
                  <a:pt x="8348281" y="1536121"/>
                  <a:pt x="8366398" y="1538259"/>
                  <a:pt x="8384477" y="1541986"/>
                </a:cubicBezTo>
                <a:lnTo>
                  <a:pt x="8424140" y="1553278"/>
                </a:lnTo>
                <a:lnTo>
                  <a:pt x="8424130" y="1553247"/>
                </a:lnTo>
                <a:cubicBezTo>
                  <a:pt x="8424130" y="1553247"/>
                  <a:pt x="8424128" y="1550827"/>
                  <a:pt x="8424130" y="1548409"/>
                </a:cubicBezTo>
                <a:lnTo>
                  <a:pt x="8427364" y="1554196"/>
                </a:lnTo>
                <a:lnTo>
                  <a:pt x="8438568" y="1557387"/>
                </a:lnTo>
                <a:lnTo>
                  <a:pt x="8439840" y="1557900"/>
                </a:lnTo>
                <a:lnTo>
                  <a:pt x="8429775" y="1551253"/>
                </a:lnTo>
                <a:cubicBezTo>
                  <a:pt x="8424455" y="1546395"/>
                  <a:pt x="8408501" y="1536678"/>
                  <a:pt x="8411159" y="1524938"/>
                </a:cubicBezTo>
                <a:cubicBezTo>
                  <a:pt x="8413819" y="1515220"/>
                  <a:pt x="8427116" y="1522508"/>
                  <a:pt x="8427116" y="1510363"/>
                </a:cubicBezTo>
                <a:cubicBezTo>
                  <a:pt x="8421798" y="1510362"/>
                  <a:pt x="8416476" y="1507933"/>
                  <a:pt x="8411159" y="1503075"/>
                </a:cubicBezTo>
                <a:cubicBezTo>
                  <a:pt x="8416477" y="1500646"/>
                  <a:pt x="8421798" y="1498216"/>
                  <a:pt x="8427115" y="1498217"/>
                </a:cubicBezTo>
                <a:cubicBezTo>
                  <a:pt x="8424456" y="1488501"/>
                  <a:pt x="8413818" y="1469066"/>
                  <a:pt x="8424456" y="1461779"/>
                </a:cubicBezTo>
                <a:cubicBezTo>
                  <a:pt x="8426451" y="1460666"/>
                  <a:pt x="8427946" y="1460717"/>
                  <a:pt x="8429108" y="1461571"/>
                </a:cubicBezTo>
                <a:close/>
                <a:moveTo>
                  <a:pt x="6633467" y="1461125"/>
                </a:moveTo>
                <a:cubicBezTo>
                  <a:pt x="6637621" y="1461414"/>
                  <a:pt x="6641457" y="1462574"/>
                  <a:pt x="6644016" y="1466049"/>
                </a:cubicBezTo>
                <a:cubicBezTo>
                  <a:pt x="6636343" y="1468367"/>
                  <a:pt x="6628670" y="1470683"/>
                  <a:pt x="6620998" y="1473001"/>
                </a:cubicBezTo>
                <a:cubicBezTo>
                  <a:pt x="6620998" y="1470685"/>
                  <a:pt x="6620997" y="1466050"/>
                  <a:pt x="6620998" y="1461415"/>
                </a:cubicBezTo>
                <a:cubicBezTo>
                  <a:pt x="6624834" y="1461415"/>
                  <a:pt x="6629310" y="1460836"/>
                  <a:pt x="6633467" y="1461125"/>
                </a:cubicBezTo>
                <a:close/>
                <a:moveTo>
                  <a:pt x="9255393" y="1461093"/>
                </a:moveTo>
                <a:cubicBezTo>
                  <a:pt x="9255393" y="1470771"/>
                  <a:pt x="9252788" y="1473192"/>
                  <a:pt x="9247580" y="1473192"/>
                </a:cubicBezTo>
                <a:cubicBezTo>
                  <a:pt x="9247580" y="1463512"/>
                  <a:pt x="9250184" y="1461093"/>
                  <a:pt x="9255393" y="1461093"/>
                </a:cubicBezTo>
                <a:close/>
                <a:moveTo>
                  <a:pt x="9059541" y="1461093"/>
                </a:moveTo>
                <a:cubicBezTo>
                  <a:pt x="9059541" y="1470771"/>
                  <a:pt x="9056936" y="1473192"/>
                  <a:pt x="9051726" y="1473192"/>
                </a:cubicBezTo>
                <a:cubicBezTo>
                  <a:pt x="9051726" y="1463512"/>
                  <a:pt x="9054331" y="1461093"/>
                  <a:pt x="9059541" y="1461093"/>
                </a:cubicBezTo>
                <a:close/>
                <a:moveTo>
                  <a:pt x="6491215" y="1461092"/>
                </a:moveTo>
                <a:cubicBezTo>
                  <a:pt x="6496423" y="1461093"/>
                  <a:pt x="6499027" y="1463512"/>
                  <a:pt x="6499027" y="1473192"/>
                </a:cubicBezTo>
                <a:cubicBezTo>
                  <a:pt x="6493818" y="1473192"/>
                  <a:pt x="6491216" y="1470772"/>
                  <a:pt x="6491215" y="1461092"/>
                </a:cubicBezTo>
                <a:close/>
                <a:moveTo>
                  <a:pt x="8646769" y="1459667"/>
                </a:moveTo>
                <a:lnTo>
                  <a:pt x="8647235" y="1460490"/>
                </a:lnTo>
                <a:cubicBezTo>
                  <a:pt x="8647853" y="1461579"/>
                  <a:pt x="8648159" y="1462125"/>
                  <a:pt x="8647697" y="1461307"/>
                </a:cubicBezTo>
                <a:close/>
                <a:moveTo>
                  <a:pt x="7281131" y="1459121"/>
                </a:moveTo>
                <a:cubicBezTo>
                  <a:pt x="7289306" y="1459170"/>
                  <a:pt x="7296486" y="1462242"/>
                  <a:pt x="7296487" y="1474316"/>
                </a:cubicBezTo>
                <a:cubicBezTo>
                  <a:pt x="7288531" y="1474316"/>
                  <a:pt x="7259810" y="1489053"/>
                  <a:pt x="7259809" y="1462037"/>
                </a:cubicBezTo>
                <a:cubicBezTo>
                  <a:pt x="7263787" y="1462036"/>
                  <a:pt x="7272956" y="1459068"/>
                  <a:pt x="7281131" y="1459121"/>
                </a:cubicBezTo>
                <a:close/>
                <a:moveTo>
                  <a:pt x="8369089" y="1458399"/>
                </a:moveTo>
                <a:cubicBezTo>
                  <a:pt x="8383378" y="1457660"/>
                  <a:pt x="8399819" y="1474704"/>
                  <a:pt x="8411959" y="1478341"/>
                </a:cubicBezTo>
                <a:cubicBezTo>
                  <a:pt x="8393074" y="1478341"/>
                  <a:pt x="8374638" y="1475915"/>
                  <a:pt x="8355755" y="1466220"/>
                </a:cubicBezTo>
                <a:cubicBezTo>
                  <a:pt x="8359801" y="1460867"/>
                  <a:pt x="8364326" y="1458644"/>
                  <a:pt x="8369089" y="1458399"/>
                </a:cubicBezTo>
                <a:close/>
                <a:moveTo>
                  <a:pt x="9421370" y="1456377"/>
                </a:moveTo>
                <a:cubicBezTo>
                  <a:pt x="9435455" y="1453954"/>
                  <a:pt x="9446727" y="1463644"/>
                  <a:pt x="9457997" y="1475760"/>
                </a:cubicBezTo>
                <a:cubicBezTo>
                  <a:pt x="9461989" y="1481819"/>
                  <a:pt x="9467506" y="1487270"/>
                  <a:pt x="9472731" y="1493276"/>
                </a:cubicBezTo>
                <a:lnTo>
                  <a:pt x="9484809" y="1512688"/>
                </a:lnTo>
                <a:lnTo>
                  <a:pt x="9485380" y="1506311"/>
                </a:lnTo>
                <a:cubicBezTo>
                  <a:pt x="9486092" y="1504799"/>
                  <a:pt x="9487519" y="1504799"/>
                  <a:pt x="9490375" y="1507421"/>
                </a:cubicBezTo>
                <a:cubicBezTo>
                  <a:pt x="9488948" y="1508429"/>
                  <a:pt x="9488234" y="1508932"/>
                  <a:pt x="9487521" y="1509788"/>
                </a:cubicBezTo>
                <a:lnTo>
                  <a:pt x="9485236" y="1513377"/>
                </a:lnTo>
                <a:lnTo>
                  <a:pt x="9485701" y="1514123"/>
                </a:lnTo>
                <a:cubicBezTo>
                  <a:pt x="9527963" y="1552890"/>
                  <a:pt x="9569753" y="1590814"/>
                  <a:pt x="9612013" y="1627158"/>
                </a:cubicBezTo>
                <a:cubicBezTo>
                  <a:pt x="9600745" y="1639275"/>
                  <a:pt x="9589476" y="1619889"/>
                  <a:pt x="9581023" y="1615044"/>
                </a:cubicBezTo>
                <a:cubicBezTo>
                  <a:pt x="9566937" y="1600506"/>
                  <a:pt x="9553318" y="1590815"/>
                  <a:pt x="9539232" y="1579105"/>
                </a:cubicBezTo>
                <a:cubicBezTo>
                  <a:pt x="9508241" y="1552890"/>
                  <a:pt x="9474431" y="1526237"/>
                  <a:pt x="9443910" y="1499991"/>
                </a:cubicBezTo>
                <a:cubicBezTo>
                  <a:pt x="9438275" y="1495144"/>
                  <a:pt x="9396015" y="1461223"/>
                  <a:pt x="9421370" y="1456377"/>
                </a:cubicBezTo>
                <a:close/>
                <a:moveTo>
                  <a:pt x="8413081" y="1454914"/>
                </a:moveTo>
                <a:cubicBezTo>
                  <a:pt x="8413760" y="1454396"/>
                  <a:pt x="8415112" y="1455055"/>
                  <a:pt x="8417816" y="1456371"/>
                </a:cubicBezTo>
                <a:cubicBezTo>
                  <a:pt x="8415112" y="1458250"/>
                  <a:pt x="8415112" y="1458250"/>
                  <a:pt x="8412408" y="1460507"/>
                </a:cubicBezTo>
                <a:cubicBezTo>
                  <a:pt x="8412408" y="1457122"/>
                  <a:pt x="8412408" y="1455430"/>
                  <a:pt x="8413081" y="1454914"/>
                </a:cubicBezTo>
                <a:close/>
                <a:moveTo>
                  <a:pt x="7784038" y="1454914"/>
                </a:moveTo>
                <a:cubicBezTo>
                  <a:pt x="7784717" y="1454397"/>
                  <a:pt x="7786069" y="1455055"/>
                  <a:pt x="7788774" y="1456371"/>
                </a:cubicBezTo>
                <a:cubicBezTo>
                  <a:pt x="7786069" y="1458250"/>
                  <a:pt x="7786069" y="1458250"/>
                  <a:pt x="7783364" y="1460508"/>
                </a:cubicBezTo>
                <a:cubicBezTo>
                  <a:pt x="7783364" y="1457123"/>
                  <a:pt x="7783364" y="1455431"/>
                  <a:pt x="7784038" y="1454914"/>
                </a:cubicBezTo>
                <a:close/>
                <a:moveTo>
                  <a:pt x="8152390" y="1450375"/>
                </a:moveTo>
                <a:cubicBezTo>
                  <a:pt x="8149512" y="1459957"/>
                  <a:pt x="8149512" y="1471935"/>
                  <a:pt x="8149512" y="1483912"/>
                </a:cubicBezTo>
                <a:cubicBezTo>
                  <a:pt x="8143760" y="1476726"/>
                  <a:pt x="8138005" y="1471935"/>
                  <a:pt x="8132253" y="1464747"/>
                </a:cubicBezTo>
                <a:cubicBezTo>
                  <a:pt x="8138006" y="1459958"/>
                  <a:pt x="8146636" y="1455166"/>
                  <a:pt x="8152390" y="1450375"/>
                </a:cubicBezTo>
                <a:close/>
                <a:moveTo>
                  <a:pt x="6526481" y="1450295"/>
                </a:moveTo>
                <a:cubicBezTo>
                  <a:pt x="6526479" y="1459608"/>
                  <a:pt x="6529140" y="1462039"/>
                  <a:pt x="6534453" y="1462040"/>
                </a:cubicBezTo>
                <a:cubicBezTo>
                  <a:pt x="6534454" y="1454750"/>
                  <a:pt x="6531796" y="1450295"/>
                  <a:pt x="6526481" y="1450295"/>
                </a:cubicBezTo>
                <a:close/>
                <a:moveTo>
                  <a:pt x="7212925" y="1450168"/>
                </a:moveTo>
                <a:cubicBezTo>
                  <a:pt x="7217861" y="1450167"/>
                  <a:pt x="7220328" y="1454751"/>
                  <a:pt x="7220329" y="1462253"/>
                </a:cubicBezTo>
                <a:cubicBezTo>
                  <a:pt x="7215394" y="1462253"/>
                  <a:pt x="7212925" y="1459753"/>
                  <a:pt x="7212925" y="1450168"/>
                </a:cubicBezTo>
                <a:close/>
                <a:moveTo>
                  <a:pt x="7818454" y="1448590"/>
                </a:moveTo>
                <a:cubicBezTo>
                  <a:pt x="7818453" y="1458270"/>
                  <a:pt x="7815848" y="1460688"/>
                  <a:pt x="7810641" y="1460689"/>
                </a:cubicBezTo>
                <a:cubicBezTo>
                  <a:pt x="7810640" y="1453430"/>
                  <a:pt x="7813245" y="1448590"/>
                  <a:pt x="7818454" y="1448590"/>
                </a:cubicBezTo>
                <a:close/>
                <a:moveTo>
                  <a:pt x="8862059" y="1448588"/>
                </a:moveTo>
                <a:cubicBezTo>
                  <a:pt x="8870156" y="1451008"/>
                  <a:pt x="8878254" y="1453429"/>
                  <a:pt x="8886350" y="1453429"/>
                </a:cubicBezTo>
                <a:cubicBezTo>
                  <a:pt x="8878254" y="1460688"/>
                  <a:pt x="8870154" y="1460688"/>
                  <a:pt x="8862059" y="1460689"/>
                </a:cubicBezTo>
                <a:cubicBezTo>
                  <a:pt x="8862058" y="1458269"/>
                  <a:pt x="8862058" y="1453430"/>
                  <a:pt x="8862059" y="1448588"/>
                </a:cubicBezTo>
                <a:close/>
                <a:moveTo>
                  <a:pt x="8781222" y="1448588"/>
                </a:moveTo>
                <a:cubicBezTo>
                  <a:pt x="8781223" y="1458269"/>
                  <a:pt x="8778618" y="1460689"/>
                  <a:pt x="8773411" y="1460689"/>
                </a:cubicBezTo>
                <a:cubicBezTo>
                  <a:pt x="8773411" y="1453429"/>
                  <a:pt x="8776014" y="1448589"/>
                  <a:pt x="8781222" y="1448588"/>
                </a:cubicBezTo>
                <a:close/>
                <a:moveTo>
                  <a:pt x="8318337" y="1444866"/>
                </a:moveTo>
                <a:cubicBezTo>
                  <a:pt x="8323941" y="1444866"/>
                  <a:pt x="8331156" y="1446076"/>
                  <a:pt x="8333822" y="1446075"/>
                </a:cubicBezTo>
                <a:cubicBezTo>
                  <a:pt x="8328493" y="1453334"/>
                  <a:pt x="8320501" y="1450915"/>
                  <a:pt x="8312511" y="1450915"/>
                </a:cubicBezTo>
                <a:cubicBezTo>
                  <a:pt x="8308736" y="1446076"/>
                  <a:pt x="8312731" y="1444865"/>
                  <a:pt x="8318337" y="1444866"/>
                </a:cubicBezTo>
                <a:close/>
                <a:moveTo>
                  <a:pt x="6699141" y="1444833"/>
                </a:moveTo>
                <a:cubicBezTo>
                  <a:pt x="6750747" y="1449490"/>
                  <a:pt x="6803019" y="1456679"/>
                  <a:pt x="6855291" y="1464223"/>
                </a:cubicBezTo>
                <a:lnTo>
                  <a:pt x="6929847" y="1474495"/>
                </a:lnTo>
                <a:lnTo>
                  <a:pt x="6931225" y="1473138"/>
                </a:lnTo>
                <a:cubicBezTo>
                  <a:pt x="6934234" y="1471890"/>
                  <a:pt x="6938245" y="1472516"/>
                  <a:pt x="6942257" y="1472516"/>
                </a:cubicBezTo>
                <a:lnTo>
                  <a:pt x="6941494" y="1476100"/>
                </a:lnTo>
                <a:lnTo>
                  <a:pt x="7011441" y="1485739"/>
                </a:lnTo>
                <a:lnTo>
                  <a:pt x="7018396" y="1486743"/>
                </a:lnTo>
                <a:lnTo>
                  <a:pt x="7022674" y="1484313"/>
                </a:lnTo>
                <a:lnTo>
                  <a:pt x="7022016" y="1487266"/>
                </a:lnTo>
                <a:lnTo>
                  <a:pt x="7041660" y="1490102"/>
                </a:lnTo>
                <a:lnTo>
                  <a:pt x="7041662" y="1484315"/>
                </a:lnTo>
                <a:cubicBezTo>
                  <a:pt x="7046700" y="1484314"/>
                  <a:pt x="7052199" y="1486652"/>
                  <a:pt x="7057697" y="1488991"/>
                </a:cubicBezTo>
                <a:lnTo>
                  <a:pt x="7054757" y="1491992"/>
                </a:lnTo>
                <a:lnTo>
                  <a:pt x="7085087" y="1496369"/>
                </a:lnTo>
                <a:lnTo>
                  <a:pt x="7117607" y="1503676"/>
                </a:lnTo>
                <a:lnTo>
                  <a:pt x="7120768" y="1497710"/>
                </a:lnTo>
                <a:cubicBezTo>
                  <a:pt x="7123561" y="1496817"/>
                  <a:pt x="7127052" y="1497413"/>
                  <a:pt x="7129846" y="1497413"/>
                </a:cubicBezTo>
                <a:lnTo>
                  <a:pt x="7125517" y="1505453"/>
                </a:lnTo>
                <a:lnTo>
                  <a:pt x="7156738" y="1512469"/>
                </a:lnTo>
                <a:cubicBezTo>
                  <a:pt x="7180437" y="1519759"/>
                  <a:pt x="7204912" y="1523908"/>
                  <a:pt x="7229387" y="1527757"/>
                </a:cubicBezTo>
                <a:lnTo>
                  <a:pt x="7229829" y="1527839"/>
                </a:lnTo>
                <a:lnTo>
                  <a:pt x="7231222" y="1521578"/>
                </a:lnTo>
                <a:cubicBezTo>
                  <a:pt x="7232524" y="1519460"/>
                  <a:pt x="7234477" y="1518250"/>
                  <a:pt x="7237082" y="1518250"/>
                </a:cubicBezTo>
                <a:cubicBezTo>
                  <a:pt x="7237082" y="1521881"/>
                  <a:pt x="7236431" y="1524907"/>
                  <a:pt x="7235128" y="1527024"/>
                </a:cubicBezTo>
                <a:lnTo>
                  <a:pt x="7232741" y="1528378"/>
                </a:lnTo>
                <a:lnTo>
                  <a:pt x="7278934" y="1536941"/>
                </a:lnTo>
                <a:lnTo>
                  <a:pt x="7279861" y="1525266"/>
                </a:lnTo>
                <a:cubicBezTo>
                  <a:pt x="7280974" y="1521175"/>
                  <a:pt x="7283201" y="1518251"/>
                  <a:pt x="7287654" y="1518251"/>
                </a:cubicBezTo>
                <a:cubicBezTo>
                  <a:pt x="7287654" y="1522928"/>
                  <a:pt x="7288394" y="1528190"/>
                  <a:pt x="7287653" y="1532281"/>
                </a:cubicBezTo>
                <a:lnTo>
                  <a:pt x="7281203" y="1537362"/>
                </a:lnTo>
                <a:lnTo>
                  <a:pt x="7302036" y="1541223"/>
                </a:lnTo>
                <a:lnTo>
                  <a:pt x="7425412" y="1575832"/>
                </a:lnTo>
                <a:lnTo>
                  <a:pt x="7428050" y="1567114"/>
                </a:lnTo>
                <a:cubicBezTo>
                  <a:pt x="7429677" y="1565299"/>
                  <a:pt x="7431631" y="1564694"/>
                  <a:pt x="7432933" y="1564693"/>
                </a:cubicBezTo>
                <a:cubicBezTo>
                  <a:pt x="7432933" y="1569533"/>
                  <a:pt x="7432282" y="1572558"/>
                  <a:pt x="7430980" y="1574374"/>
                </a:cubicBezTo>
                <a:lnTo>
                  <a:pt x="7426625" y="1576171"/>
                </a:lnTo>
                <a:lnTo>
                  <a:pt x="7457964" y="1584963"/>
                </a:lnTo>
                <a:cubicBezTo>
                  <a:pt x="7481886" y="1592252"/>
                  <a:pt x="7585100" y="1618578"/>
                  <a:pt x="7593074" y="1625862"/>
                </a:cubicBezTo>
                <a:cubicBezTo>
                  <a:pt x="7611678" y="1642879"/>
                  <a:pt x="7635156" y="1640450"/>
                  <a:pt x="7653762" y="1645310"/>
                </a:cubicBezTo>
                <a:cubicBezTo>
                  <a:pt x="7677684" y="1652599"/>
                  <a:pt x="7701603" y="1659889"/>
                  <a:pt x="7725084" y="1669609"/>
                </a:cubicBezTo>
                <a:cubicBezTo>
                  <a:pt x="7749003" y="1679329"/>
                  <a:pt x="7772923" y="1686214"/>
                  <a:pt x="7796846" y="1695934"/>
                </a:cubicBezTo>
                <a:cubicBezTo>
                  <a:pt x="7815009" y="1703223"/>
                  <a:pt x="7870823" y="1722663"/>
                  <a:pt x="7894301" y="1725095"/>
                </a:cubicBezTo>
                <a:cubicBezTo>
                  <a:pt x="7902275" y="1725095"/>
                  <a:pt x="7910250" y="1722663"/>
                  <a:pt x="7918221" y="1729956"/>
                </a:cubicBezTo>
                <a:cubicBezTo>
                  <a:pt x="7923537" y="1734815"/>
                  <a:pt x="8005489" y="1754254"/>
                  <a:pt x="8026752" y="1766405"/>
                </a:cubicBezTo>
                <a:cubicBezTo>
                  <a:pt x="8037385" y="1770858"/>
                  <a:pt x="8044913" y="1780579"/>
                  <a:pt x="8055546" y="1785439"/>
                </a:cubicBezTo>
                <a:cubicBezTo>
                  <a:pt x="8063520" y="1787868"/>
                  <a:pt x="8172048" y="1834037"/>
                  <a:pt x="8180023" y="1831608"/>
                </a:cubicBezTo>
                <a:cubicBezTo>
                  <a:pt x="8187997" y="1831609"/>
                  <a:pt x="8198630" y="1831608"/>
                  <a:pt x="8206601" y="1840931"/>
                </a:cubicBezTo>
                <a:cubicBezTo>
                  <a:pt x="8222105" y="1860365"/>
                  <a:pt x="8240711" y="1872513"/>
                  <a:pt x="8259315" y="1879804"/>
                </a:cubicBezTo>
                <a:cubicBezTo>
                  <a:pt x="8280579" y="1887093"/>
                  <a:pt x="8396638" y="1945009"/>
                  <a:pt x="8412587" y="1952300"/>
                </a:cubicBezTo>
                <a:cubicBezTo>
                  <a:pt x="8449798" y="1971739"/>
                  <a:pt x="8489224" y="1991179"/>
                  <a:pt x="8526434" y="2010213"/>
                </a:cubicBezTo>
                <a:cubicBezTo>
                  <a:pt x="8565858" y="2032084"/>
                  <a:pt x="8605728" y="2051526"/>
                  <a:pt x="8645152" y="2072988"/>
                </a:cubicBezTo>
                <a:cubicBezTo>
                  <a:pt x="8663755" y="2082709"/>
                  <a:pt x="8682363" y="2092430"/>
                  <a:pt x="8700968" y="2099718"/>
                </a:cubicBezTo>
                <a:cubicBezTo>
                  <a:pt x="8714257" y="2107009"/>
                  <a:pt x="8788233" y="2121588"/>
                  <a:pt x="8814371" y="2138598"/>
                </a:cubicBezTo>
                <a:cubicBezTo>
                  <a:pt x="8827659" y="2147915"/>
                  <a:pt x="8840949" y="2154762"/>
                  <a:pt x="8854238" y="2164483"/>
                </a:cubicBezTo>
                <a:cubicBezTo>
                  <a:pt x="8862213" y="2169343"/>
                  <a:pt x="8880818" y="2210653"/>
                  <a:pt x="8872842" y="2203363"/>
                </a:cubicBezTo>
                <a:cubicBezTo>
                  <a:pt x="8870850" y="2201540"/>
                  <a:pt x="8859941" y="2196885"/>
                  <a:pt x="8843421" y="2190472"/>
                </a:cubicBezTo>
                <a:lnTo>
                  <a:pt x="8782280" y="2167761"/>
                </a:lnTo>
                <a:lnTo>
                  <a:pt x="8782110" y="2169907"/>
                </a:lnTo>
                <a:cubicBezTo>
                  <a:pt x="8780998" y="2173999"/>
                  <a:pt x="8778772" y="2176922"/>
                  <a:pt x="8774319" y="2176921"/>
                </a:cubicBezTo>
                <a:lnTo>
                  <a:pt x="8774318" y="2164886"/>
                </a:lnTo>
                <a:lnTo>
                  <a:pt x="8703342" y="2139492"/>
                </a:lnTo>
                <a:cubicBezTo>
                  <a:pt x="8677571" y="2130346"/>
                  <a:pt x="8652794" y="2121590"/>
                  <a:pt x="8632306" y="2114300"/>
                </a:cubicBezTo>
                <a:cubicBezTo>
                  <a:pt x="8597752" y="2099720"/>
                  <a:pt x="8560541" y="2092429"/>
                  <a:pt x="8529091" y="2068533"/>
                </a:cubicBezTo>
                <a:cubicBezTo>
                  <a:pt x="8514472" y="2056383"/>
                  <a:pt x="8498637" y="2046056"/>
                  <a:pt x="8482468" y="2037552"/>
                </a:cubicBezTo>
                <a:lnTo>
                  <a:pt x="8480131" y="2036589"/>
                </a:lnTo>
                <a:lnTo>
                  <a:pt x="8470356" y="2041147"/>
                </a:lnTo>
                <a:lnTo>
                  <a:pt x="8473727" y="2033948"/>
                </a:lnTo>
                <a:lnTo>
                  <a:pt x="8462363" y="2029261"/>
                </a:lnTo>
                <a:lnTo>
                  <a:pt x="8433853" y="2017504"/>
                </a:lnTo>
                <a:cubicBezTo>
                  <a:pt x="8433853" y="2034513"/>
                  <a:pt x="8449797" y="2032084"/>
                  <a:pt x="8457771" y="2036944"/>
                </a:cubicBezTo>
                <a:cubicBezTo>
                  <a:pt x="8473720" y="2044233"/>
                  <a:pt x="8486566" y="2058815"/>
                  <a:pt x="8502514" y="2066104"/>
                </a:cubicBezTo>
                <a:cubicBezTo>
                  <a:pt x="8511151" y="2069647"/>
                  <a:pt x="8519596" y="2073977"/>
                  <a:pt x="8527901" y="2078893"/>
                </a:cubicBezTo>
                <a:lnTo>
                  <a:pt x="8533616" y="2082692"/>
                </a:lnTo>
                <a:lnTo>
                  <a:pt x="8531573" y="2077013"/>
                </a:lnTo>
                <a:cubicBezTo>
                  <a:pt x="8534041" y="2071769"/>
                  <a:pt x="8534042" y="2074190"/>
                  <a:pt x="8538977" y="2077014"/>
                </a:cubicBezTo>
                <a:cubicBezTo>
                  <a:pt x="8537744" y="2078021"/>
                  <a:pt x="8536507" y="2078525"/>
                  <a:pt x="8535584" y="2079382"/>
                </a:cubicBezTo>
                <a:lnTo>
                  <a:pt x="8534290" y="2083141"/>
                </a:lnTo>
                <a:lnTo>
                  <a:pt x="8552458" y="2095213"/>
                </a:lnTo>
                <a:cubicBezTo>
                  <a:pt x="8568626" y="2107010"/>
                  <a:pt x="8584465" y="2120374"/>
                  <a:pt x="8600410" y="2133740"/>
                </a:cubicBezTo>
                <a:cubicBezTo>
                  <a:pt x="8592439" y="2136169"/>
                  <a:pt x="8581806" y="2133740"/>
                  <a:pt x="8579148" y="2150307"/>
                </a:cubicBezTo>
                <a:cubicBezTo>
                  <a:pt x="8579147" y="2157194"/>
                  <a:pt x="8576490" y="2159622"/>
                  <a:pt x="8571175" y="2159623"/>
                </a:cubicBezTo>
                <a:cubicBezTo>
                  <a:pt x="8560542" y="2159623"/>
                  <a:pt x="8552571" y="2147915"/>
                  <a:pt x="8542381" y="2145889"/>
                </a:cubicBezTo>
                <a:cubicBezTo>
                  <a:pt x="8542381" y="2151524"/>
                  <a:pt x="8544929" y="2153751"/>
                  <a:pt x="8548192" y="2155472"/>
                </a:cubicBezTo>
                <a:lnTo>
                  <a:pt x="8553189" y="2157933"/>
                </a:lnTo>
                <a:lnTo>
                  <a:pt x="8558000" y="2155620"/>
                </a:lnTo>
                <a:cubicBezTo>
                  <a:pt x="8558924" y="2155853"/>
                  <a:pt x="8559439" y="2156878"/>
                  <a:pt x="8560466" y="2157995"/>
                </a:cubicBezTo>
                <a:cubicBezTo>
                  <a:pt x="8559439" y="2159110"/>
                  <a:pt x="8558925" y="2160227"/>
                  <a:pt x="8558000" y="2160506"/>
                </a:cubicBezTo>
                <a:lnTo>
                  <a:pt x="8553824" y="2158380"/>
                </a:lnTo>
                <a:lnTo>
                  <a:pt x="8558329" y="2162053"/>
                </a:lnTo>
                <a:cubicBezTo>
                  <a:pt x="8550354" y="2174202"/>
                  <a:pt x="8537065" y="2162053"/>
                  <a:pt x="8529090" y="2157192"/>
                </a:cubicBezTo>
                <a:cubicBezTo>
                  <a:pt x="8515802" y="2150307"/>
                  <a:pt x="8502514" y="2145890"/>
                  <a:pt x="8489224" y="2138599"/>
                </a:cubicBezTo>
                <a:cubicBezTo>
                  <a:pt x="8460429" y="2124020"/>
                  <a:pt x="8431192" y="2109440"/>
                  <a:pt x="8401957" y="2094860"/>
                </a:cubicBezTo>
                <a:cubicBezTo>
                  <a:pt x="8343924" y="2066104"/>
                  <a:pt x="8285896" y="2036944"/>
                  <a:pt x="8224763" y="2010214"/>
                </a:cubicBezTo>
                <a:cubicBezTo>
                  <a:pt x="8166735" y="1983890"/>
                  <a:pt x="8106045" y="1952300"/>
                  <a:pt x="8044915" y="1937719"/>
                </a:cubicBezTo>
                <a:cubicBezTo>
                  <a:pt x="8032068" y="1932859"/>
                  <a:pt x="8016121" y="1935290"/>
                  <a:pt x="8002831" y="1925568"/>
                </a:cubicBezTo>
                <a:cubicBezTo>
                  <a:pt x="7992200" y="1921114"/>
                  <a:pt x="7989541" y="1904105"/>
                  <a:pt x="7981568" y="1899244"/>
                </a:cubicBezTo>
                <a:cubicBezTo>
                  <a:pt x="7973593" y="1889523"/>
                  <a:pt x="7968278" y="1906533"/>
                  <a:pt x="7960306" y="1908964"/>
                </a:cubicBezTo>
                <a:cubicBezTo>
                  <a:pt x="7952775" y="1911394"/>
                  <a:pt x="7828297" y="1857935"/>
                  <a:pt x="7809692" y="1848216"/>
                </a:cubicBezTo>
                <a:cubicBezTo>
                  <a:pt x="7799060" y="1843760"/>
                  <a:pt x="7791088" y="1831608"/>
                  <a:pt x="7780898" y="1824319"/>
                </a:cubicBezTo>
                <a:cubicBezTo>
                  <a:pt x="7775581" y="1821888"/>
                  <a:pt x="7764951" y="1824318"/>
                  <a:pt x="7764951" y="1809739"/>
                </a:cubicBezTo>
                <a:cubicBezTo>
                  <a:pt x="7774252" y="1809738"/>
                  <a:pt x="7783445" y="1810953"/>
                  <a:pt x="7792305" y="1813080"/>
                </a:cubicBezTo>
                <a:lnTo>
                  <a:pt x="7796114" y="1814403"/>
                </a:lnTo>
                <a:lnTo>
                  <a:pt x="7794777" y="1809480"/>
                </a:lnTo>
                <a:cubicBezTo>
                  <a:pt x="7795702" y="1808195"/>
                  <a:pt x="7797551" y="1808194"/>
                  <a:pt x="7798581" y="1810765"/>
                </a:cubicBezTo>
                <a:cubicBezTo>
                  <a:pt x="7797552" y="1812052"/>
                  <a:pt x="7797037" y="1812696"/>
                  <a:pt x="7796781" y="1813338"/>
                </a:cubicBezTo>
                <a:lnTo>
                  <a:pt x="7796657" y="1814591"/>
                </a:lnTo>
                <a:lnTo>
                  <a:pt x="7817665" y="1821888"/>
                </a:lnTo>
                <a:cubicBezTo>
                  <a:pt x="7817665" y="1809739"/>
                  <a:pt x="7812351" y="1809739"/>
                  <a:pt x="7804375" y="1809739"/>
                </a:cubicBezTo>
                <a:cubicBezTo>
                  <a:pt x="7796845" y="1807309"/>
                  <a:pt x="7788872" y="1800019"/>
                  <a:pt x="7780897" y="1797589"/>
                </a:cubicBezTo>
                <a:cubicBezTo>
                  <a:pt x="7770267" y="1795159"/>
                  <a:pt x="7762293" y="1795158"/>
                  <a:pt x="7754319" y="1790299"/>
                </a:cubicBezTo>
                <a:cubicBezTo>
                  <a:pt x="7746347" y="1783008"/>
                  <a:pt x="7749004" y="1773288"/>
                  <a:pt x="7749004" y="1763569"/>
                </a:cubicBezTo>
                <a:cubicBezTo>
                  <a:pt x="7783556" y="1770858"/>
                  <a:pt x="7817664" y="1783009"/>
                  <a:pt x="7854875" y="1773289"/>
                </a:cubicBezTo>
                <a:cubicBezTo>
                  <a:pt x="7836270" y="1768429"/>
                  <a:pt x="7817666" y="1766404"/>
                  <a:pt x="7801718" y="1761140"/>
                </a:cubicBezTo>
                <a:cubicBezTo>
                  <a:pt x="7791088" y="1759113"/>
                  <a:pt x="7780899" y="1759114"/>
                  <a:pt x="7770266" y="1754254"/>
                </a:cubicBezTo>
                <a:cubicBezTo>
                  <a:pt x="7762293" y="1749393"/>
                  <a:pt x="7767609" y="1742104"/>
                  <a:pt x="7762293" y="1732384"/>
                </a:cubicBezTo>
                <a:cubicBezTo>
                  <a:pt x="7759636" y="1727524"/>
                  <a:pt x="7754318" y="1722663"/>
                  <a:pt x="7749004" y="1720234"/>
                </a:cubicBezTo>
                <a:cubicBezTo>
                  <a:pt x="7735713" y="1715374"/>
                  <a:pt x="7722426" y="1715374"/>
                  <a:pt x="7709136" y="1712943"/>
                </a:cubicBezTo>
                <a:cubicBezTo>
                  <a:pt x="7661734" y="1708084"/>
                  <a:pt x="7614337" y="1686214"/>
                  <a:pt x="7566494" y="1674468"/>
                </a:cubicBezTo>
                <a:cubicBezTo>
                  <a:pt x="7516440" y="1657459"/>
                  <a:pt x="7360509" y="1613717"/>
                  <a:pt x="7333931" y="1608856"/>
                </a:cubicBezTo>
                <a:cubicBezTo>
                  <a:pt x="7323299" y="1606428"/>
                  <a:pt x="7315327" y="1608857"/>
                  <a:pt x="7304693" y="1604405"/>
                </a:cubicBezTo>
                <a:cubicBezTo>
                  <a:pt x="7294063" y="1601971"/>
                  <a:pt x="7296721" y="1594681"/>
                  <a:pt x="7296721" y="1582534"/>
                </a:cubicBezTo>
                <a:cubicBezTo>
                  <a:pt x="7294064" y="1567953"/>
                  <a:pt x="7273243" y="1572813"/>
                  <a:pt x="7265270" y="1572812"/>
                </a:cubicBezTo>
                <a:cubicBezTo>
                  <a:pt x="7251979" y="1570383"/>
                  <a:pt x="7241347" y="1567953"/>
                  <a:pt x="7228059" y="1565523"/>
                </a:cubicBezTo>
                <a:cubicBezTo>
                  <a:pt x="7201479" y="1560664"/>
                  <a:pt x="7178002" y="1555802"/>
                  <a:pt x="7151424" y="1550943"/>
                </a:cubicBezTo>
                <a:cubicBezTo>
                  <a:pt x="7098707" y="1541223"/>
                  <a:pt x="7048209" y="1536363"/>
                  <a:pt x="6995493" y="1522189"/>
                </a:cubicBezTo>
                <a:cubicBezTo>
                  <a:pt x="6984863" y="1519758"/>
                  <a:pt x="6976888" y="1507609"/>
                  <a:pt x="6966257" y="1505179"/>
                </a:cubicBezTo>
                <a:cubicBezTo>
                  <a:pt x="6955627" y="1502749"/>
                  <a:pt x="6942779" y="1497888"/>
                  <a:pt x="6932148" y="1495457"/>
                </a:cubicBezTo>
                <a:cubicBezTo>
                  <a:pt x="6905568" y="1490598"/>
                  <a:pt x="6881649" y="1485738"/>
                  <a:pt x="6855511" y="1480881"/>
                </a:cubicBezTo>
                <a:cubicBezTo>
                  <a:pt x="6802354" y="1471157"/>
                  <a:pt x="6752299" y="1459008"/>
                  <a:pt x="6699141" y="1444833"/>
                </a:cubicBezTo>
                <a:close/>
                <a:moveTo>
                  <a:pt x="9021874" y="1442569"/>
                </a:moveTo>
                <a:cubicBezTo>
                  <a:pt x="9022230" y="1442006"/>
                  <a:pt x="9023658" y="1442569"/>
                  <a:pt x="9026512" y="1443700"/>
                </a:cubicBezTo>
                <a:cubicBezTo>
                  <a:pt x="9023656" y="1445956"/>
                  <a:pt x="9023656" y="1445956"/>
                  <a:pt x="9023658" y="1448212"/>
                </a:cubicBezTo>
                <a:cubicBezTo>
                  <a:pt x="9022230" y="1444827"/>
                  <a:pt x="9021517" y="1443133"/>
                  <a:pt x="9021874" y="1442569"/>
                </a:cubicBezTo>
                <a:close/>
                <a:moveTo>
                  <a:pt x="6675696" y="1439981"/>
                </a:moveTo>
                <a:cubicBezTo>
                  <a:pt x="6680906" y="1439981"/>
                  <a:pt x="6690891" y="1437665"/>
                  <a:pt x="6690892" y="1449248"/>
                </a:cubicBezTo>
                <a:cubicBezTo>
                  <a:pt x="6686117" y="1449249"/>
                  <a:pt x="6675697" y="1451566"/>
                  <a:pt x="6675696" y="1439981"/>
                </a:cubicBezTo>
                <a:close/>
                <a:moveTo>
                  <a:pt x="8942340" y="1439905"/>
                </a:moveTo>
                <a:cubicBezTo>
                  <a:pt x="8953681" y="1439276"/>
                  <a:pt x="8968802" y="1453475"/>
                  <a:pt x="8968802" y="1471411"/>
                </a:cubicBezTo>
                <a:cubicBezTo>
                  <a:pt x="8954978" y="1466628"/>
                  <a:pt x="8941153" y="1464236"/>
                  <a:pt x="8930092" y="1459453"/>
                </a:cubicBezTo>
                <a:cubicBezTo>
                  <a:pt x="8930090" y="1446002"/>
                  <a:pt x="8935535" y="1440284"/>
                  <a:pt x="8942340" y="1439905"/>
                </a:cubicBezTo>
                <a:close/>
                <a:moveTo>
                  <a:pt x="9379064" y="1436792"/>
                </a:moveTo>
                <a:cubicBezTo>
                  <a:pt x="9379064" y="1451745"/>
                  <a:pt x="9370819" y="1449252"/>
                  <a:pt x="9363029" y="1449252"/>
                </a:cubicBezTo>
                <a:cubicBezTo>
                  <a:pt x="9363028" y="1434299"/>
                  <a:pt x="9373566" y="1436791"/>
                  <a:pt x="9379064" y="1436792"/>
                </a:cubicBezTo>
                <a:close/>
                <a:moveTo>
                  <a:pt x="9208194" y="1436335"/>
                </a:moveTo>
                <a:cubicBezTo>
                  <a:pt x="9211334" y="1437579"/>
                  <a:pt x="9214128" y="1441941"/>
                  <a:pt x="9214128" y="1448172"/>
                </a:cubicBezTo>
                <a:cubicBezTo>
                  <a:pt x="9208541" y="1448172"/>
                  <a:pt x="9205749" y="1445681"/>
                  <a:pt x="9200163" y="1443187"/>
                </a:cubicBezTo>
                <a:cubicBezTo>
                  <a:pt x="9201559" y="1436957"/>
                  <a:pt x="9205051" y="1435088"/>
                  <a:pt x="9208194" y="1436335"/>
                </a:cubicBezTo>
                <a:close/>
                <a:moveTo>
                  <a:pt x="6728298" y="1436086"/>
                </a:moveTo>
                <a:cubicBezTo>
                  <a:pt x="6733505" y="1436085"/>
                  <a:pt x="6736110" y="1440925"/>
                  <a:pt x="6736110" y="1448185"/>
                </a:cubicBezTo>
                <a:cubicBezTo>
                  <a:pt x="6730903" y="1448185"/>
                  <a:pt x="6728298" y="1445766"/>
                  <a:pt x="6728298" y="1436086"/>
                </a:cubicBezTo>
                <a:close/>
                <a:moveTo>
                  <a:pt x="8093082" y="1436086"/>
                </a:moveTo>
                <a:cubicBezTo>
                  <a:pt x="8098635" y="1443467"/>
                  <a:pt x="8109741" y="1448384"/>
                  <a:pt x="8115296" y="1453304"/>
                </a:cubicBezTo>
                <a:cubicBezTo>
                  <a:pt x="8104188" y="1458223"/>
                  <a:pt x="8093081" y="1460681"/>
                  <a:pt x="8093082" y="1436086"/>
                </a:cubicBezTo>
                <a:close/>
                <a:moveTo>
                  <a:pt x="8822889" y="1436085"/>
                </a:moveTo>
                <a:cubicBezTo>
                  <a:pt x="8833666" y="1436086"/>
                  <a:pt x="8844912" y="1436086"/>
                  <a:pt x="8853346" y="1436086"/>
                </a:cubicBezTo>
                <a:cubicBezTo>
                  <a:pt x="8850534" y="1443466"/>
                  <a:pt x="8847721" y="1453304"/>
                  <a:pt x="8844912" y="1460681"/>
                </a:cubicBezTo>
                <a:cubicBezTo>
                  <a:pt x="8836947" y="1453304"/>
                  <a:pt x="8830855" y="1443466"/>
                  <a:pt x="8822889" y="1436085"/>
                </a:cubicBezTo>
                <a:close/>
                <a:moveTo>
                  <a:pt x="6266276" y="1433842"/>
                </a:moveTo>
                <a:cubicBezTo>
                  <a:pt x="6268281" y="1432597"/>
                  <a:pt x="6270287" y="1434467"/>
                  <a:pt x="6274300" y="1438204"/>
                </a:cubicBezTo>
                <a:cubicBezTo>
                  <a:pt x="6268951" y="1440698"/>
                  <a:pt x="6263601" y="1445680"/>
                  <a:pt x="6258253" y="1448173"/>
                </a:cubicBezTo>
                <a:cubicBezTo>
                  <a:pt x="6262264" y="1439450"/>
                  <a:pt x="6264270" y="1435088"/>
                  <a:pt x="6266276" y="1433842"/>
                </a:cubicBezTo>
                <a:close/>
                <a:moveTo>
                  <a:pt x="844968" y="1432153"/>
                </a:moveTo>
                <a:cubicBezTo>
                  <a:pt x="845354" y="1431804"/>
                  <a:pt x="845257" y="1431891"/>
                  <a:pt x="844894" y="1432219"/>
                </a:cubicBezTo>
                <a:lnTo>
                  <a:pt x="843440" y="1433531"/>
                </a:lnTo>
                <a:lnTo>
                  <a:pt x="843222" y="1433726"/>
                </a:lnTo>
                <a:cubicBezTo>
                  <a:pt x="841866" y="1434950"/>
                  <a:pt x="840317" y="1436349"/>
                  <a:pt x="840317" y="1436349"/>
                </a:cubicBezTo>
                <a:lnTo>
                  <a:pt x="843440" y="1433531"/>
                </a:lnTo>
                <a:close/>
                <a:moveTo>
                  <a:pt x="7138342" y="1430728"/>
                </a:moveTo>
                <a:cubicBezTo>
                  <a:pt x="7144013" y="1440397"/>
                  <a:pt x="7149683" y="1450067"/>
                  <a:pt x="7158186" y="1447651"/>
                </a:cubicBezTo>
                <a:cubicBezTo>
                  <a:pt x="7166688" y="1445232"/>
                  <a:pt x="7175192" y="1452484"/>
                  <a:pt x="7169525" y="1464571"/>
                </a:cubicBezTo>
                <a:cubicBezTo>
                  <a:pt x="7163856" y="1483910"/>
                  <a:pt x="7141177" y="1471823"/>
                  <a:pt x="7130312" y="1471824"/>
                </a:cubicBezTo>
                <a:cubicBezTo>
                  <a:pt x="7133146" y="1457318"/>
                  <a:pt x="7135509" y="1442811"/>
                  <a:pt x="7138342" y="1430728"/>
                </a:cubicBezTo>
                <a:close/>
                <a:moveTo>
                  <a:pt x="9194691" y="1430032"/>
                </a:moveTo>
                <a:cubicBezTo>
                  <a:pt x="9195405" y="1429436"/>
                  <a:pt x="9196834" y="1429933"/>
                  <a:pt x="9199689" y="1430924"/>
                </a:cubicBezTo>
                <a:cubicBezTo>
                  <a:pt x="9196834" y="1433305"/>
                  <a:pt x="9196834" y="1433305"/>
                  <a:pt x="9193979" y="1435688"/>
                </a:cubicBezTo>
                <a:cubicBezTo>
                  <a:pt x="9193978" y="1432313"/>
                  <a:pt x="9193979" y="1430626"/>
                  <a:pt x="9194691" y="1430032"/>
                </a:cubicBezTo>
                <a:close/>
                <a:moveTo>
                  <a:pt x="7088291" y="1428941"/>
                </a:moveTo>
                <a:cubicBezTo>
                  <a:pt x="7096389" y="1430986"/>
                  <a:pt x="7107183" y="1433442"/>
                  <a:pt x="7107182" y="1448178"/>
                </a:cubicBezTo>
                <a:cubicBezTo>
                  <a:pt x="7099085" y="1448178"/>
                  <a:pt x="7090991" y="1448178"/>
                  <a:pt x="7082894" y="1448177"/>
                </a:cubicBezTo>
                <a:cubicBezTo>
                  <a:pt x="7082893" y="1440810"/>
                  <a:pt x="7085593" y="1433442"/>
                  <a:pt x="7088291" y="1428941"/>
                </a:cubicBezTo>
                <a:close/>
                <a:moveTo>
                  <a:pt x="7072269" y="1428732"/>
                </a:moveTo>
                <a:cubicBezTo>
                  <a:pt x="7077204" y="1428731"/>
                  <a:pt x="7079672" y="1431151"/>
                  <a:pt x="7079672" y="1440832"/>
                </a:cubicBezTo>
                <a:cubicBezTo>
                  <a:pt x="7074737" y="1440833"/>
                  <a:pt x="7072269" y="1435993"/>
                  <a:pt x="7072269" y="1428732"/>
                </a:cubicBezTo>
                <a:close/>
                <a:moveTo>
                  <a:pt x="7035153" y="1428731"/>
                </a:moveTo>
                <a:cubicBezTo>
                  <a:pt x="7037860" y="1428732"/>
                  <a:pt x="7039211" y="1429942"/>
                  <a:pt x="7039886" y="1432060"/>
                </a:cubicBezTo>
                <a:lnTo>
                  <a:pt x="7040187" y="1435944"/>
                </a:lnTo>
                <a:lnTo>
                  <a:pt x="7059746" y="1436615"/>
                </a:lnTo>
                <a:lnTo>
                  <a:pt x="7040516" y="1440216"/>
                </a:lnTo>
                <a:lnTo>
                  <a:pt x="7040563" y="1440833"/>
                </a:lnTo>
                <a:lnTo>
                  <a:pt x="7039860" y="1440338"/>
                </a:lnTo>
                <a:lnTo>
                  <a:pt x="6997853" y="1448202"/>
                </a:lnTo>
                <a:cubicBezTo>
                  <a:pt x="6995019" y="1443569"/>
                  <a:pt x="6995018" y="1438933"/>
                  <a:pt x="6992183" y="1434299"/>
                </a:cubicBezTo>
                <a:lnTo>
                  <a:pt x="7035697" y="1435790"/>
                </a:lnTo>
                <a:close/>
                <a:moveTo>
                  <a:pt x="9296625" y="1427153"/>
                </a:moveTo>
                <a:cubicBezTo>
                  <a:pt x="9296624" y="1434869"/>
                  <a:pt x="9294020" y="1437440"/>
                  <a:pt x="9288811" y="1437441"/>
                </a:cubicBezTo>
                <a:cubicBezTo>
                  <a:pt x="9288811" y="1430154"/>
                  <a:pt x="9291415" y="1427154"/>
                  <a:pt x="9296625" y="1427153"/>
                </a:cubicBezTo>
                <a:close/>
                <a:moveTo>
                  <a:pt x="6243592" y="1425838"/>
                </a:moveTo>
                <a:cubicBezTo>
                  <a:pt x="6246913" y="1425173"/>
                  <a:pt x="6250922" y="1426298"/>
                  <a:pt x="6253671" y="1426298"/>
                </a:cubicBezTo>
                <a:cubicBezTo>
                  <a:pt x="6253671" y="1441032"/>
                  <a:pt x="6242676" y="1436121"/>
                  <a:pt x="6237636" y="1436121"/>
                </a:cubicBezTo>
                <a:cubicBezTo>
                  <a:pt x="6237636" y="1428959"/>
                  <a:pt x="6240271" y="1426502"/>
                  <a:pt x="6243592" y="1425838"/>
                </a:cubicBezTo>
                <a:close/>
                <a:moveTo>
                  <a:pt x="5787899" y="1423455"/>
                </a:moveTo>
                <a:lnTo>
                  <a:pt x="5778209" y="1426442"/>
                </a:lnTo>
                <a:cubicBezTo>
                  <a:pt x="5778209" y="1426442"/>
                  <a:pt x="5760115" y="1424258"/>
                  <a:pt x="5755743" y="1427839"/>
                </a:cubicBezTo>
                <a:lnTo>
                  <a:pt x="5756045" y="1429111"/>
                </a:lnTo>
                <a:lnTo>
                  <a:pt x="5762921" y="1430249"/>
                </a:lnTo>
                <a:cubicBezTo>
                  <a:pt x="5770451" y="1431464"/>
                  <a:pt x="5778314" y="1432071"/>
                  <a:pt x="5786287" y="1428426"/>
                </a:cubicBezTo>
                <a:close/>
                <a:moveTo>
                  <a:pt x="6077913" y="1416229"/>
                </a:moveTo>
                <a:cubicBezTo>
                  <a:pt x="6083382" y="1418688"/>
                  <a:pt x="6088853" y="1418689"/>
                  <a:pt x="6091132" y="1421148"/>
                </a:cubicBezTo>
                <a:cubicBezTo>
                  <a:pt x="6086119" y="1426068"/>
                  <a:pt x="6080646" y="1433447"/>
                  <a:pt x="6077913" y="1440826"/>
                </a:cubicBezTo>
                <a:cubicBezTo>
                  <a:pt x="6077911" y="1433446"/>
                  <a:pt x="6077913" y="1423608"/>
                  <a:pt x="6077913" y="1416229"/>
                </a:cubicBezTo>
                <a:close/>
                <a:moveTo>
                  <a:pt x="6996079" y="1416228"/>
                </a:moveTo>
                <a:cubicBezTo>
                  <a:pt x="7001015" y="1416229"/>
                  <a:pt x="7003484" y="1418648"/>
                  <a:pt x="7003484" y="1428327"/>
                </a:cubicBezTo>
                <a:cubicBezTo>
                  <a:pt x="6998547" y="1428327"/>
                  <a:pt x="6996080" y="1423487"/>
                  <a:pt x="6996079" y="1416228"/>
                </a:cubicBezTo>
                <a:close/>
                <a:moveTo>
                  <a:pt x="7897486" y="1415083"/>
                </a:moveTo>
                <a:cubicBezTo>
                  <a:pt x="7902282" y="1414483"/>
                  <a:pt x="7908036" y="1416282"/>
                  <a:pt x="7911872" y="1416281"/>
                </a:cubicBezTo>
                <a:cubicBezTo>
                  <a:pt x="7911872" y="1435476"/>
                  <a:pt x="7896528" y="1428278"/>
                  <a:pt x="7888855" y="1428279"/>
                </a:cubicBezTo>
                <a:cubicBezTo>
                  <a:pt x="7888854" y="1418682"/>
                  <a:pt x="7892690" y="1415683"/>
                  <a:pt x="7897486" y="1415083"/>
                </a:cubicBezTo>
                <a:close/>
                <a:moveTo>
                  <a:pt x="6292866" y="1414651"/>
                </a:moveTo>
                <a:cubicBezTo>
                  <a:pt x="6292864" y="1422152"/>
                  <a:pt x="6290261" y="1426737"/>
                  <a:pt x="6285053" y="1426735"/>
                </a:cubicBezTo>
                <a:cubicBezTo>
                  <a:pt x="6285054" y="1417150"/>
                  <a:pt x="6287657" y="1414650"/>
                  <a:pt x="6292866" y="1414651"/>
                </a:cubicBezTo>
                <a:close/>
                <a:moveTo>
                  <a:pt x="9332107" y="1414649"/>
                </a:moveTo>
                <a:cubicBezTo>
                  <a:pt x="9337456" y="1417149"/>
                  <a:pt x="9342804" y="1417150"/>
                  <a:pt x="9348152" y="1419651"/>
                </a:cubicBezTo>
                <a:cubicBezTo>
                  <a:pt x="9342804" y="1426735"/>
                  <a:pt x="9332106" y="1426734"/>
                  <a:pt x="9332107" y="1414649"/>
                </a:cubicBezTo>
                <a:close/>
                <a:moveTo>
                  <a:pt x="6890775" y="1411185"/>
                </a:moveTo>
                <a:cubicBezTo>
                  <a:pt x="6898338" y="1411238"/>
                  <a:pt x="6906981" y="1414268"/>
                  <a:pt x="6911301" y="1414267"/>
                </a:cubicBezTo>
                <a:cubicBezTo>
                  <a:pt x="6911302" y="1435679"/>
                  <a:pt x="6885375" y="1425984"/>
                  <a:pt x="6876734" y="1425984"/>
                </a:cubicBezTo>
                <a:cubicBezTo>
                  <a:pt x="6876733" y="1414065"/>
                  <a:pt x="6883216" y="1411136"/>
                  <a:pt x="6890775" y="1411185"/>
                </a:cubicBezTo>
                <a:close/>
                <a:moveTo>
                  <a:pt x="6021423" y="1408346"/>
                </a:moveTo>
                <a:cubicBezTo>
                  <a:pt x="6028435" y="1407147"/>
                  <a:pt x="6036853" y="1409647"/>
                  <a:pt x="6042464" y="1412152"/>
                </a:cubicBezTo>
                <a:cubicBezTo>
                  <a:pt x="6045269" y="1412151"/>
                  <a:pt x="6053684" y="1424236"/>
                  <a:pt x="6045270" y="1426737"/>
                </a:cubicBezTo>
                <a:cubicBezTo>
                  <a:pt x="6034047" y="1426738"/>
                  <a:pt x="6020019" y="1426738"/>
                  <a:pt x="6008798" y="1426737"/>
                </a:cubicBezTo>
                <a:cubicBezTo>
                  <a:pt x="6008798" y="1414441"/>
                  <a:pt x="6014410" y="1409543"/>
                  <a:pt x="6021423" y="1408346"/>
                </a:cubicBezTo>
                <a:close/>
                <a:moveTo>
                  <a:pt x="918996" y="1408086"/>
                </a:moveTo>
                <a:cubicBezTo>
                  <a:pt x="912464" y="1407498"/>
                  <a:pt x="912745" y="1409332"/>
                  <a:pt x="915308" y="1411211"/>
                </a:cubicBezTo>
                <a:cubicBezTo>
                  <a:pt x="916588" y="1412151"/>
                  <a:pt x="918439" y="1413104"/>
                  <a:pt x="920293" y="1413770"/>
                </a:cubicBezTo>
                <a:cubicBezTo>
                  <a:pt x="922151" y="1414437"/>
                  <a:pt x="924009" y="1414818"/>
                  <a:pt x="925306" y="1414618"/>
                </a:cubicBezTo>
                <a:cubicBezTo>
                  <a:pt x="927034" y="1414350"/>
                  <a:pt x="927763" y="1413047"/>
                  <a:pt x="926151" y="1410008"/>
                </a:cubicBezTo>
                <a:cubicBezTo>
                  <a:pt x="923944" y="1407723"/>
                  <a:pt x="921202" y="1410372"/>
                  <a:pt x="918996" y="1408086"/>
                </a:cubicBezTo>
                <a:close/>
                <a:moveTo>
                  <a:pt x="9454521" y="1404182"/>
                </a:moveTo>
                <a:cubicBezTo>
                  <a:pt x="9458197" y="1405427"/>
                  <a:pt x="9461541" y="1409789"/>
                  <a:pt x="9461539" y="1416021"/>
                </a:cubicBezTo>
                <a:cubicBezTo>
                  <a:pt x="9456190" y="1413528"/>
                  <a:pt x="9450843" y="1411033"/>
                  <a:pt x="9445495" y="1411034"/>
                </a:cubicBezTo>
                <a:cubicBezTo>
                  <a:pt x="9446831" y="1404805"/>
                  <a:pt x="9450843" y="1402935"/>
                  <a:pt x="9454521" y="1404182"/>
                </a:cubicBezTo>
                <a:close/>
                <a:moveTo>
                  <a:pt x="6954644" y="1403725"/>
                </a:moveTo>
                <a:cubicBezTo>
                  <a:pt x="6954646" y="1408565"/>
                  <a:pt x="6954028" y="1411590"/>
                  <a:pt x="6952794" y="1413405"/>
                </a:cubicBezTo>
                <a:lnTo>
                  <a:pt x="6949934" y="1414651"/>
                </a:lnTo>
                <a:lnTo>
                  <a:pt x="6973166" y="1414651"/>
                </a:lnTo>
                <a:lnTo>
                  <a:pt x="6972771" y="1416287"/>
                </a:lnTo>
                <a:lnTo>
                  <a:pt x="6978191" y="1418648"/>
                </a:lnTo>
                <a:cubicBezTo>
                  <a:pt x="6979425" y="1420462"/>
                  <a:pt x="6980041" y="1423488"/>
                  <a:pt x="6980041" y="1428327"/>
                </a:cubicBezTo>
                <a:cubicBezTo>
                  <a:pt x="6977574" y="1428327"/>
                  <a:pt x="6975722" y="1427117"/>
                  <a:pt x="6974488" y="1425001"/>
                </a:cubicBezTo>
                <a:lnTo>
                  <a:pt x="6972706" y="1416557"/>
                </a:lnTo>
                <a:lnTo>
                  <a:pt x="6970469" y="1425855"/>
                </a:lnTo>
                <a:cubicBezTo>
                  <a:pt x="6965523" y="1434548"/>
                  <a:pt x="6955151" y="1437274"/>
                  <a:pt x="6951316" y="1448183"/>
                </a:cubicBezTo>
                <a:cubicBezTo>
                  <a:pt x="6942948" y="1436064"/>
                  <a:pt x="6931790" y="1429195"/>
                  <a:pt x="6926211" y="1414652"/>
                </a:cubicBezTo>
                <a:lnTo>
                  <a:pt x="6938278" y="1414651"/>
                </a:lnTo>
                <a:lnTo>
                  <a:pt x="6935418" y="1413404"/>
                </a:lnTo>
                <a:cubicBezTo>
                  <a:pt x="6934184" y="1411590"/>
                  <a:pt x="6933566" y="1408565"/>
                  <a:pt x="6933568" y="1403725"/>
                </a:cubicBezTo>
                <a:cubicBezTo>
                  <a:pt x="6935831" y="1403725"/>
                  <a:pt x="6937679" y="1404329"/>
                  <a:pt x="6938967" y="1406144"/>
                </a:cubicBezTo>
                <a:lnTo>
                  <a:pt x="6940729" y="1414651"/>
                </a:lnTo>
                <a:lnTo>
                  <a:pt x="6947465" y="1414650"/>
                </a:lnTo>
                <a:lnTo>
                  <a:pt x="6949093" y="1406145"/>
                </a:lnTo>
                <a:cubicBezTo>
                  <a:pt x="6950327" y="1404330"/>
                  <a:pt x="6952178" y="1403725"/>
                  <a:pt x="6954644" y="1403725"/>
                </a:cubicBezTo>
                <a:close/>
                <a:moveTo>
                  <a:pt x="6080494" y="1402147"/>
                </a:moveTo>
                <a:cubicBezTo>
                  <a:pt x="6080495" y="1404567"/>
                  <a:pt x="6080496" y="1409408"/>
                  <a:pt x="6080496" y="1414248"/>
                </a:cubicBezTo>
                <a:cubicBezTo>
                  <a:pt x="6069500" y="1414248"/>
                  <a:pt x="6058961" y="1414249"/>
                  <a:pt x="6047968" y="1414248"/>
                </a:cubicBezTo>
                <a:cubicBezTo>
                  <a:pt x="6058963" y="1409406"/>
                  <a:pt x="6069501" y="1404567"/>
                  <a:pt x="6080494" y="1402147"/>
                </a:cubicBezTo>
                <a:close/>
                <a:moveTo>
                  <a:pt x="8862058" y="1402146"/>
                </a:moveTo>
                <a:cubicBezTo>
                  <a:pt x="8884739" y="1411973"/>
                  <a:pt x="8907415" y="1421794"/>
                  <a:pt x="8929619" y="1431210"/>
                </a:cubicBezTo>
                <a:cubicBezTo>
                  <a:pt x="8921588" y="1441031"/>
                  <a:pt x="8910250" y="1436122"/>
                  <a:pt x="8901744" y="1433665"/>
                </a:cubicBezTo>
                <a:cubicBezTo>
                  <a:pt x="8887572" y="1429163"/>
                  <a:pt x="8876234" y="1429162"/>
                  <a:pt x="8862059" y="1426296"/>
                </a:cubicBezTo>
                <a:cubicBezTo>
                  <a:pt x="8862058" y="1419338"/>
                  <a:pt x="8862058" y="1409513"/>
                  <a:pt x="8862058" y="1402146"/>
                </a:cubicBezTo>
                <a:close/>
                <a:moveTo>
                  <a:pt x="5751987" y="1396268"/>
                </a:moveTo>
                <a:lnTo>
                  <a:pt x="5741547" y="1397401"/>
                </a:lnTo>
                <a:lnTo>
                  <a:pt x="5741548" y="1406616"/>
                </a:lnTo>
                <a:lnTo>
                  <a:pt x="5759080" y="1407098"/>
                </a:lnTo>
                <a:lnTo>
                  <a:pt x="5753618" y="1399319"/>
                </a:lnTo>
                <a:close/>
                <a:moveTo>
                  <a:pt x="5852288" y="1394410"/>
                </a:moveTo>
                <a:cubicBezTo>
                  <a:pt x="5848302" y="1396839"/>
                  <a:pt x="5843761" y="1398660"/>
                  <a:pt x="5840218" y="1401699"/>
                </a:cubicBezTo>
                <a:lnTo>
                  <a:pt x="5838952" y="1403345"/>
                </a:lnTo>
                <a:lnTo>
                  <a:pt x="5842771" y="1403475"/>
                </a:lnTo>
                <a:cubicBezTo>
                  <a:pt x="5846203" y="1404388"/>
                  <a:pt x="5848263" y="1406201"/>
                  <a:pt x="5848454" y="1409366"/>
                </a:cubicBezTo>
                <a:cubicBezTo>
                  <a:pt x="5848744" y="1408399"/>
                  <a:pt x="5845447" y="1408657"/>
                  <a:pt x="5840101" y="1409670"/>
                </a:cubicBezTo>
                <a:lnTo>
                  <a:pt x="5835182" y="1410822"/>
                </a:lnTo>
                <a:lnTo>
                  <a:pt x="5834128" y="1416277"/>
                </a:lnTo>
                <a:cubicBezTo>
                  <a:pt x="5841658" y="1416276"/>
                  <a:pt x="5849632" y="1416278"/>
                  <a:pt x="5857604" y="1416277"/>
                </a:cubicBezTo>
                <a:cubicBezTo>
                  <a:pt x="5854946" y="1408989"/>
                  <a:pt x="5852287" y="1401699"/>
                  <a:pt x="5852288" y="1394410"/>
                </a:cubicBezTo>
                <a:close/>
                <a:moveTo>
                  <a:pt x="9437024" y="1393273"/>
                </a:moveTo>
                <a:cubicBezTo>
                  <a:pt x="9439699" y="1393877"/>
                  <a:pt x="9442373" y="1395694"/>
                  <a:pt x="9445046" y="1396902"/>
                </a:cubicBezTo>
                <a:cubicBezTo>
                  <a:pt x="9442374" y="1396902"/>
                  <a:pt x="9442373" y="1399322"/>
                  <a:pt x="9442374" y="1401742"/>
                </a:cubicBezTo>
                <a:cubicBezTo>
                  <a:pt x="9437025" y="1399322"/>
                  <a:pt x="9434350" y="1396902"/>
                  <a:pt x="9429001" y="1396901"/>
                </a:cubicBezTo>
                <a:cubicBezTo>
                  <a:pt x="9431676" y="1393273"/>
                  <a:pt x="9434350" y="1392668"/>
                  <a:pt x="9437024" y="1393273"/>
                </a:cubicBezTo>
                <a:close/>
                <a:moveTo>
                  <a:pt x="7087834" y="1392389"/>
                </a:moveTo>
                <a:lnTo>
                  <a:pt x="7090299" y="1393764"/>
                </a:lnTo>
                <a:lnTo>
                  <a:pt x="7088002" y="1393213"/>
                </a:lnTo>
                <a:close/>
                <a:moveTo>
                  <a:pt x="5928922" y="1391979"/>
                </a:moveTo>
                <a:cubicBezTo>
                  <a:pt x="5928922" y="1401699"/>
                  <a:pt x="5931580" y="1404129"/>
                  <a:pt x="5936894" y="1404128"/>
                </a:cubicBezTo>
                <a:cubicBezTo>
                  <a:pt x="5936895" y="1396839"/>
                  <a:pt x="5934237" y="1391978"/>
                  <a:pt x="5928922" y="1391979"/>
                </a:cubicBezTo>
                <a:close/>
                <a:moveTo>
                  <a:pt x="6871055" y="1391222"/>
                </a:moveTo>
                <a:cubicBezTo>
                  <a:pt x="6876348" y="1391221"/>
                  <a:pt x="6884290" y="1391221"/>
                  <a:pt x="6884289" y="1402807"/>
                </a:cubicBezTo>
                <a:cubicBezTo>
                  <a:pt x="6878994" y="1402808"/>
                  <a:pt x="6871055" y="1405125"/>
                  <a:pt x="6871055" y="1391222"/>
                </a:cubicBezTo>
                <a:close/>
                <a:moveTo>
                  <a:pt x="9141992" y="1390349"/>
                </a:moveTo>
                <a:cubicBezTo>
                  <a:pt x="9141992" y="1405303"/>
                  <a:pt x="9131295" y="1402811"/>
                  <a:pt x="9125945" y="1402811"/>
                </a:cubicBezTo>
                <a:cubicBezTo>
                  <a:pt x="9125946" y="1387856"/>
                  <a:pt x="9136643" y="1390349"/>
                  <a:pt x="9141992" y="1390349"/>
                </a:cubicBezTo>
                <a:close/>
                <a:moveTo>
                  <a:pt x="8929662" y="1389644"/>
                </a:moveTo>
                <a:cubicBezTo>
                  <a:pt x="8929662" y="1399322"/>
                  <a:pt x="8924510" y="1401742"/>
                  <a:pt x="8919786" y="1401742"/>
                </a:cubicBezTo>
                <a:cubicBezTo>
                  <a:pt x="8919787" y="1392063"/>
                  <a:pt x="8924510" y="1389645"/>
                  <a:pt x="8929662" y="1389644"/>
                </a:cubicBezTo>
                <a:close/>
                <a:moveTo>
                  <a:pt x="7523334" y="1388859"/>
                </a:moveTo>
                <a:cubicBezTo>
                  <a:pt x="7524568" y="1388859"/>
                  <a:pt x="7525802" y="1390069"/>
                  <a:pt x="7527037" y="1392489"/>
                </a:cubicBezTo>
                <a:lnTo>
                  <a:pt x="7524358" y="1397742"/>
                </a:lnTo>
                <a:lnTo>
                  <a:pt x="7525070" y="1398236"/>
                </a:lnTo>
                <a:cubicBezTo>
                  <a:pt x="7525072" y="1412265"/>
                  <a:pt x="7509866" y="1402913"/>
                  <a:pt x="7509865" y="1391220"/>
                </a:cubicBezTo>
                <a:cubicBezTo>
                  <a:pt x="7512399" y="1391221"/>
                  <a:pt x="7514933" y="1391806"/>
                  <a:pt x="7517468" y="1392975"/>
                </a:cubicBezTo>
                <a:lnTo>
                  <a:pt x="7523723" y="1397304"/>
                </a:lnTo>
                <a:lnTo>
                  <a:pt x="7519631" y="1392488"/>
                </a:lnTo>
                <a:cubicBezTo>
                  <a:pt x="7520867" y="1390069"/>
                  <a:pt x="7522102" y="1388859"/>
                  <a:pt x="7523334" y="1388859"/>
                </a:cubicBezTo>
                <a:close/>
                <a:moveTo>
                  <a:pt x="7573045" y="1387419"/>
                </a:moveTo>
                <a:cubicBezTo>
                  <a:pt x="7575288" y="1387765"/>
                  <a:pt x="7577450" y="1388380"/>
                  <a:pt x="7579446" y="1388995"/>
                </a:cubicBezTo>
                <a:cubicBezTo>
                  <a:pt x="7595406" y="1393912"/>
                  <a:pt x="7608708" y="1396369"/>
                  <a:pt x="7621562" y="1401284"/>
                </a:cubicBezTo>
                <a:cubicBezTo>
                  <a:pt x="7637525" y="1403742"/>
                  <a:pt x="7650824" y="1408659"/>
                  <a:pt x="7666787" y="1411116"/>
                </a:cubicBezTo>
                <a:cubicBezTo>
                  <a:pt x="7672107" y="1413575"/>
                  <a:pt x="7677426" y="1416033"/>
                  <a:pt x="7677428" y="1428321"/>
                </a:cubicBezTo>
                <a:cubicBezTo>
                  <a:pt x="7634863" y="1428322"/>
                  <a:pt x="7595406" y="1411115"/>
                  <a:pt x="7552842" y="1398827"/>
                </a:cubicBezTo>
                <a:cubicBezTo>
                  <a:pt x="7558830" y="1387765"/>
                  <a:pt x="7566312" y="1386383"/>
                  <a:pt x="7573045" y="1387419"/>
                </a:cubicBezTo>
                <a:close/>
                <a:moveTo>
                  <a:pt x="9288812" y="1386072"/>
                </a:moveTo>
                <a:cubicBezTo>
                  <a:pt x="9294350" y="1386071"/>
                  <a:pt x="9319274" y="1388563"/>
                  <a:pt x="9308198" y="1403517"/>
                </a:cubicBezTo>
                <a:cubicBezTo>
                  <a:pt x="9302658" y="1396041"/>
                  <a:pt x="9294349" y="1391054"/>
                  <a:pt x="9288812" y="1386072"/>
                </a:cubicBezTo>
                <a:close/>
                <a:moveTo>
                  <a:pt x="9420532" y="1382555"/>
                </a:moveTo>
                <a:cubicBezTo>
                  <a:pt x="9423207" y="1383160"/>
                  <a:pt x="9425881" y="1384976"/>
                  <a:pt x="9428556" y="1386185"/>
                </a:cubicBezTo>
                <a:cubicBezTo>
                  <a:pt x="9425881" y="1386185"/>
                  <a:pt x="9425880" y="1388605"/>
                  <a:pt x="9423207" y="1391024"/>
                </a:cubicBezTo>
                <a:cubicBezTo>
                  <a:pt x="9420533" y="1388604"/>
                  <a:pt x="9415182" y="1386184"/>
                  <a:pt x="9412508" y="1386184"/>
                </a:cubicBezTo>
                <a:cubicBezTo>
                  <a:pt x="9415181" y="1382554"/>
                  <a:pt x="9417856" y="1381950"/>
                  <a:pt x="9420532" y="1382555"/>
                </a:cubicBezTo>
                <a:close/>
                <a:moveTo>
                  <a:pt x="6775330" y="1380505"/>
                </a:moveTo>
                <a:cubicBezTo>
                  <a:pt x="6780398" y="1382589"/>
                  <a:pt x="6785468" y="1385090"/>
                  <a:pt x="6790535" y="1387590"/>
                </a:cubicBezTo>
                <a:lnTo>
                  <a:pt x="6775829" y="1404520"/>
                </a:lnTo>
                <a:lnTo>
                  <a:pt x="6837618" y="1402148"/>
                </a:lnTo>
                <a:cubicBezTo>
                  <a:pt x="6846037" y="1414230"/>
                  <a:pt x="6857263" y="1414230"/>
                  <a:pt x="6868020" y="1414231"/>
                </a:cubicBezTo>
                <a:cubicBezTo>
                  <a:pt x="6868019" y="1442825"/>
                  <a:pt x="6826394" y="1428730"/>
                  <a:pt x="6815168" y="1425911"/>
                </a:cubicBezTo>
                <a:cubicBezTo>
                  <a:pt x="6795525" y="1421480"/>
                  <a:pt x="6778687" y="1421480"/>
                  <a:pt x="6759512" y="1419063"/>
                </a:cubicBezTo>
                <a:cubicBezTo>
                  <a:pt x="6742673" y="1419063"/>
                  <a:pt x="6725836" y="1423493"/>
                  <a:pt x="6711806" y="1406979"/>
                </a:cubicBezTo>
                <a:lnTo>
                  <a:pt x="6775330" y="1404541"/>
                </a:lnTo>
                <a:close/>
                <a:moveTo>
                  <a:pt x="7445398" y="1380504"/>
                </a:moveTo>
                <a:cubicBezTo>
                  <a:pt x="7450605" y="1380504"/>
                  <a:pt x="7452778" y="1385088"/>
                  <a:pt x="7452777" y="1392590"/>
                </a:cubicBezTo>
                <a:cubicBezTo>
                  <a:pt x="7448003" y="1392590"/>
                  <a:pt x="7445398" y="1390088"/>
                  <a:pt x="7445398" y="1380504"/>
                </a:cubicBezTo>
                <a:close/>
                <a:moveTo>
                  <a:pt x="6435412" y="1380504"/>
                </a:moveTo>
                <a:cubicBezTo>
                  <a:pt x="6440187" y="1380504"/>
                  <a:pt x="6442793" y="1385090"/>
                  <a:pt x="6442793" y="1392590"/>
                </a:cubicBezTo>
                <a:cubicBezTo>
                  <a:pt x="6437582" y="1392591"/>
                  <a:pt x="6435412" y="1390089"/>
                  <a:pt x="6435412" y="1380504"/>
                </a:cubicBezTo>
                <a:close/>
                <a:moveTo>
                  <a:pt x="5912117" y="1380252"/>
                </a:moveTo>
                <a:lnTo>
                  <a:pt x="5893255" y="1382383"/>
                </a:lnTo>
                <a:lnTo>
                  <a:pt x="5865923" y="1385637"/>
                </a:lnTo>
                <a:lnTo>
                  <a:pt x="5865577" y="1387119"/>
                </a:lnTo>
                <a:cubicBezTo>
                  <a:pt x="5868236" y="1406557"/>
                  <a:pt x="5878865" y="1406556"/>
                  <a:pt x="5889497" y="1406557"/>
                </a:cubicBezTo>
                <a:cubicBezTo>
                  <a:pt x="5897471" y="1406556"/>
                  <a:pt x="5916076" y="1411417"/>
                  <a:pt x="5920948" y="1399267"/>
                </a:cubicBezTo>
                <a:cubicBezTo>
                  <a:pt x="5924934" y="1389751"/>
                  <a:pt x="5920394" y="1384284"/>
                  <a:pt x="5914193" y="1380942"/>
                </a:cubicBezTo>
                <a:close/>
                <a:moveTo>
                  <a:pt x="5942211" y="1380234"/>
                </a:moveTo>
                <a:cubicBezTo>
                  <a:pt x="5942212" y="1394410"/>
                  <a:pt x="5952843" y="1391979"/>
                  <a:pt x="5960814" y="1391979"/>
                </a:cubicBezTo>
                <a:cubicBezTo>
                  <a:pt x="5960814" y="1377398"/>
                  <a:pt x="5950183" y="1380234"/>
                  <a:pt x="5942211" y="1380234"/>
                </a:cubicBezTo>
                <a:close/>
                <a:moveTo>
                  <a:pt x="6466474" y="1378925"/>
                </a:moveTo>
                <a:cubicBezTo>
                  <a:pt x="6471683" y="1378926"/>
                  <a:pt x="6474288" y="1383766"/>
                  <a:pt x="6474287" y="1391024"/>
                </a:cubicBezTo>
                <a:cubicBezTo>
                  <a:pt x="6469078" y="1391026"/>
                  <a:pt x="6466475" y="1388604"/>
                  <a:pt x="6466474" y="1378925"/>
                </a:cubicBezTo>
                <a:close/>
                <a:moveTo>
                  <a:pt x="7467919" y="1378925"/>
                </a:moveTo>
                <a:cubicBezTo>
                  <a:pt x="7467920" y="1383766"/>
                  <a:pt x="7467920" y="1388604"/>
                  <a:pt x="7467919" y="1391024"/>
                </a:cubicBezTo>
                <a:cubicBezTo>
                  <a:pt x="7456047" y="1391024"/>
                  <a:pt x="7461982" y="1383765"/>
                  <a:pt x="7467919" y="1378925"/>
                </a:cubicBezTo>
                <a:close/>
                <a:moveTo>
                  <a:pt x="9247146" y="1378923"/>
                </a:moveTo>
                <a:cubicBezTo>
                  <a:pt x="9247147" y="1388604"/>
                  <a:pt x="9244542" y="1391025"/>
                  <a:pt x="9239332" y="1391024"/>
                </a:cubicBezTo>
                <a:cubicBezTo>
                  <a:pt x="9239333" y="1383765"/>
                  <a:pt x="9241938" y="1378924"/>
                  <a:pt x="9247146" y="1378923"/>
                </a:cubicBezTo>
                <a:close/>
                <a:moveTo>
                  <a:pt x="8913154" y="1377846"/>
                </a:moveTo>
                <a:cubicBezTo>
                  <a:pt x="8913154" y="1392800"/>
                  <a:pt x="8902455" y="1390308"/>
                  <a:pt x="8897106" y="1390308"/>
                </a:cubicBezTo>
                <a:cubicBezTo>
                  <a:pt x="8897107" y="1375354"/>
                  <a:pt x="8905129" y="1377845"/>
                  <a:pt x="8913154" y="1377846"/>
                </a:cubicBezTo>
                <a:close/>
                <a:moveTo>
                  <a:pt x="6821847" y="1377312"/>
                </a:moveTo>
                <a:cubicBezTo>
                  <a:pt x="6829013" y="1377059"/>
                  <a:pt x="6837202" y="1379484"/>
                  <a:pt x="6841295" y="1379484"/>
                </a:cubicBezTo>
                <a:cubicBezTo>
                  <a:pt x="6841295" y="1403320"/>
                  <a:pt x="6816728" y="1391201"/>
                  <a:pt x="6808540" y="1391200"/>
                </a:cubicBezTo>
                <a:cubicBezTo>
                  <a:pt x="6808539" y="1380492"/>
                  <a:pt x="6814681" y="1377565"/>
                  <a:pt x="6821847" y="1377312"/>
                </a:cubicBezTo>
                <a:close/>
                <a:moveTo>
                  <a:pt x="7050578" y="1373366"/>
                </a:moveTo>
                <a:cubicBezTo>
                  <a:pt x="7055235" y="1380550"/>
                  <a:pt x="7061388" y="1385331"/>
                  <a:pt x="7068367" y="1388500"/>
                </a:cubicBezTo>
                <a:lnTo>
                  <a:pt x="7088002" y="1393213"/>
                </a:lnTo>
                <a:lnTo>
                  <a:pt x="7089828" y="1402102"/>
                </a:lnTo>
                <a:cubicBezTo>
                  <a:pt x="7091159" y="1403925"/>
                  <a:pt x="7093155" y="1404532"/>
                  <a:pt x="7095816" y="1404531"/>
                </a:cubicBezTo>
                <a:cubicBezTo>
                  <a:pt x="7095815" y="1400888"/>
                  <a:pt x="7095150" y="1397853"/>
                  <a:pt x="7093820" y="1395728"/>
                </a:cubicBezTo>
                <a:lnTo>
                  <a:pt x="7090299" y="1393764"/>
                </a:lnTo>
                <a:lnTo>
                  <a:pt x="7091104" y="1393958"/>
                </a:lnTo>
                <a:cubicBezTo>
                  <a:pt x="7107013" y="1395425"/>
                  <a:pt x="7123536" y="1393603"/>
                  <a:pt x="7135288" y="1394816"/>
                </a:cubicBezTo>
                <a:cubicBezTo>
                  <a:pt x="7169881" y="1399674"/>
                  <a:pt x="7204030" y="1406961"/>
                  <a:pt x="7241284" y="1416673"/>
                </a:cubicBezTo>
                <a:cubicBezTo>
                  <a:pt x="7275657" y="1425173"/>
                  <a:pt x="7310692" y="1435494"/>
                  <a:pt x="7346063" y="1446676"/>
                </a:cubicBezTo>
                <a:lnTo>
                  <a:pt x="7418788" y="1470625"/>
                </a:lnTo>
                <a:lnTo>
                  <a:pt x="7416917" y="1467813"/>
                </a:lnTo>
                <a:cubicBezTo>
                  <a:pt x="7416610" y="1465091"/>
                  <a:pt x="7417841" y="1462671"/>
                  <a:pt x="7421544" y="1462670"/>
                </a:cubicBezTo>
                <a:cubicBezTo>
                  <a:pt x="7421544" y="1465089"/>
                  <a:pt x="7421544" y="1466905"/>
                  <a:pt x="7421542" y="1468720"/>
                </a:cubicBezTo>
                <a:lnTo>
                  <a:pt x="7421541" y="1471533"/>
                </a:lnTo>
                <a:lnTo>
                  <a:pt x="7452836" y="1481839"/>
                </a:lnTo>
                <a:cubicBezTo>
                  <a:pt x="7487428" y="1493979"/>
                  <a:pt x="7522022" y="1506123"/>
                  <a:pt x="7556171" y="1518264"/>
                </a:cubicBezTo>
                <a:cubicBezTo>
                  <a:pt x="7572139" y="1525551"/>
                  <a:pt x="7588105" y="1530002"/>
                  <a:pt x="7606731" y="1530003"/>
                </a:cubicBezTo>
                <a:cubicBezTo>
                  <a:pt x="7614715" y="1532432"/>
                  <a:pt x="7614715" y="1539716"/>
                  <a:pt x="7620037" y="1549431"/>
                </a:cubicBezTo>
                <a:lnTo>
                  <a:pt x="7631406" y="1563517"/>
                </a:lnTo>
                <a:lnTo>
                  <a:pt x="7631281" y="1563775"/>
                </a:lnTo>
                <a:lnTo>
                  <a:pt x="7631601" y="1563757"/>
                </a:lnTo>
                <a:lnTo>
                  <a:pt x="7632289" y="1564608"/>
                </a:lnTo>
                <a:cubicBezTo>
                  <a:pt x="7637554" y="1567038"/>
                  <a:pt x="7643542" y="1567645"/>
                  <a:pt x="7648864" y="1568858"/>
                </a:cubicBezTo>
                <a:cubicBezTo>
                  <a:pt x="7664831" y="1573716"/>
                  <a:pt x="7678135" y="1581001"/>
                  <a:pt x="7694101" y="1581001"/>
                </a:cubicBezTo>
                <a:cubicBezTo>
                  <a:pt x="7706963" y="1581001"/>
                  <a:pt x="7712728" y="1590714"/>
                  <a:pt x="7720270" y="1600428"/>
                </a:cubicBezTo>
                <a:cubicBezTo>
                  <a:pt x="7725592" y="1607511"/>
                  <a:pt x="7731579" y="1610547"/>
                  <a:pt x="7737897" y="1612671"/>
                </a:cubicBezTo>
                <a:lnTo>
                  <a:pt x="7755578" y="1618779"/>
                </a:lnTo>
                <a:lnTo>
                  <a:pt x="7756981" y="1612640"/>
                </a:lnTo>
                <a:cubicBezTo>
                  <a:pt x="7758297" y="1610523"/>
                  <a:pt x="7760245" y="1609314"/>
                  <a:pt x="7762764" y="1609313"/>
                </a:cubicBezTo>
                <a:cubicBezTo>
                  <a:pt x="7762765" y="1616574"/>
                  <a:pt x="7760015" y="1621414"/>
                  <a:pt x="7754975" y="1621414"/>
                </a:cubicBezTo>
                <a:lnTo>
                  <a:pt x="7755483" y="1619192"/>
                </a:lnTo>
                <a:lnTo>
                  <a:pt x="7710303" y="1613480"/>
                </a:lnTo>
                <a:cubicBezTo>
                  <a:pt x="7663362" y="1602324"/>
                  <a:pt x="7617043" y="1577966"/>
                  <a:pt x="7569478" y="1561572"/>
                </a:cubicBezTo>
                <a:cubicBezTo>
                  <a:pt x="7574797" y="1549431"/>
                  <a:pt x="7593427" y="1564002"/>
                  <a:pt x="7593427" y="1544572"/>
                </a:cubicBezTo>
                <a:lnTo>
                  <a:pt x="7587940" y="1546242"/>
                </a:lnTo>
                <a:lnTo>
                  <a:pt x="7589580" y="1551801"/>
                </a:lnTo>
                <a:lnTo>
                  <a:pt x="7565474" y="1551800"/>
                </a:lnTo>
                <a:lnTo>
                  <a:pt x="7563489" y="1552087"/>
                </a:lnTo>
                <a:lnTo>
                  <a:pt x="7562411" y="1551800"/>
                </a:lnTo>
                <a:lnTo>
                  <a:pt x="7559126" y="1551799"/>
                </a:lnTo>
                <a:lnTo>
                  <a:pt x="7559239" y="1550955"/>
                </a:lnTo>
                <a:lnTo>
                  <a:pt x="7553508" y="1549431"/>
                </a:lnTo>
                <a:lnTo>
                  <a:pt x="7560954" y="1538108"/>
                </a:lnTo>
                <a:lnTo>
                  <a:pt x="7561084" y="1537150"/>
                </a:lnTo>
                <a:lnTo>
                  <a:pt x="7394571" y="1481381"/>
                </a:lnTo>
                <a:cubicBezTo>
                  <a:pt x="7338633" y="1462106"/>
                  <a:pt x="7282310" y="1443386"/>
                  <a:pt x="7225316" y="1428817"/>
                </a:cubicBezTo>
                <a:cubicBezTo>
                  <a:pt x="7198709" y="1423959"/>
                  <a:pt x="7169881" y="1421531"/>
                  <a:pt x="7145932" y="1409388"/>
                </a:cubicBezTo>
                <a:cubicBezTo>
                  <a:pt x="7137950" y="1406961"/>
                  <a:pt x="7127305" y="1399675"/>
                  <a:pt x="7119321" y="1404531"/>
                </a:cubicBezTo>
                <a:cubicBezTo>
                  <a:pt x="7114000" y="1409389"/>
                  <a:pt x="7114000" y="1423960"/>
                  <a:pt x="7106015" y="1423960"/>
                </a:cubicBezTo>
                <a:cubicBezTo>
                  <a:pt x="7082511" y="1423959"/>
                  <a:pt x="7053239" y="1406960"/>
                  <a:pt x="7029291" y="1399674"/>
                </a:cubicBezTo>
                <a:cubicBezTo>
                  <a:pt x="7003124" y="1392388"/>
                  <a:pt x="6973854" y="1385103"/>
                  <a:pt x="6947242" y="1375794"/>
                </a:cubicBezTo>
                <a:cubicBezTo>
                  <a:pt x="6981834" y="1375793"/>
                  <a:pt x="7016427" y="1373366"/>
                  <a:pt x="7050578" y="1373366"/>
                </a:cubicBezTo>
                <a:close/>
                <a:moveTo>
                  <a:pt x="7998688" y="1372909"/>
                </a:moveTo>
                <a:cubicBezTo>
                  <a:pt x="7999132" y="1372345"/>
                  <a:pt x="8000016" y="1372908"/>
                  <a:pt x="8001782" y="1374037"/>
                </a:cubicBezTo>
                <a:cubicBezTo>
                  <a:pt x="7998246" y="1376294"/>
                  <a:pt x="7998248" y="1378551"/>
                  <a:pt x="7998248" y="1378551"/>
                </a:cubicBezTo>
                <a:cubicBezTo>
                  <a:pt x="7998247" y="1375165"/>
                  <a:pt x="7998247" y="1373473"/>
                  <a:pt x="7998688" y="1372909"/>
                </a:cubicBezTo>
                <a:close/>
                <a:moveTo>
                  <a:pt x="6939006" y="1370552"/>
                </a:moveTo>
                <a:cubicBezTo>
                  <a:pt x="6939006" y="1385437"/>
                  <a:pt x="6928868" y="1380760"/>
                  <a:pt x="6923799" y="1380759"/>
                </a:cubicBezTo>
                <a:cubicBezTo>
                  <a:pt x="6923800" y="1368000"/>
                  <a:pt x="6933937" y="1370553"/>
                  <a:pt x="6939006" y="1370552"/>
                </a:cubicBezTo>
                <a:close/>
                <a:moveTo>
                  <a:pt x="7492283" y="1369788"/>
                </a:moveTo>
                <a:cubicBezTo>
                  <a:pt x="7497217" y="1369788"/>
                  <a:pt x="7499684" y="1372360"/>
                  <a:pt x="7499686" y="1380076"/>
                </a:cubicBezTo>
                <a:cubicBezTo>
                  <a:pt x="7494750" y="1380075"/>
                  <a:pt x="7492284" y="1377074"/>
                  <a:pt x="7492283" y="1369788"/>
                </a:cubicBezTo>
                <a:close/>
                <a:moveTo>
                  <a:pt x="7435211" y="1368048"/>
                </a:moveTo>
                <a:lnTo>
                  <a:pt x="7436710" y="1370374"/>
                </a:lnTo>
                <a:cubicBezTo>
                  <a:pt x="7436799" y="1370515"/>
                  <a:pt x="7436471" y="1370004"/>
                  <a:pt x="7435943" y="1369186"/>
                </a:cubicBezTo>
                <a:close/>
                <a:moveTo>
                  <a:pt x="7434828" y="1367457"/>
                </a:moveTo>
                <a:lnTo>
                  <a:pt x="7434956" y="1367652"/>
                </a:lnTo>
                <a:lnTo>
                  <a:pt x="7435211" y="1368048"/>
                </a:lnTo>
                <a:close/>
                <a:moveTo>
                  <a:pt x="733796" y="1367129"/>
                </a:moveTo>
                <a:lnTo>
                  <a:pt x="797904" y="1389279"/>
                </a:lnTo>
                <a:lnTo>
                  <a:pt x="790689" y="1388276"/>
                </a:lnTo>
                <a:cubicBezTo>
                  <a:pt x="767295" y="1384893"/>
                  <a:pt x="744489" y="1380470"/>
                  <a:pt x="725285" y="1370270"/>
                </a:cubicBezTo>
                <a:cubicBezTo>
                  <a:pt x="723614" y="1369382"/>
                  <a:pt x="726048" y="1368389"/>
                  <a:pt x="730655" y="1367499"/>
                </a:cubicBezTo>
                <a:close/>
                <a:moveTo>
                  <a:pt x="9273119" y="1366672"/>
                </a:moveTo>
                <a:cubicBezTo>
                  <a:pt x="9276783" y="1367919"/>
                  <a:pt x="9280106" y="1372281"/>
                  <a:pt x="9280106" y="1378511"/>
                </a:cubicBezTo>
                <a:cubicBezTo>
                  <a:pt x="9275068" y="1378511"/>
                  <a:pt x="9269569" y="1376017"/>
                  <a:pt x="9264072" y="1373526"/>
                </a:cubicBezTo>
                <a:cubicBezTo>
                  <a:pt x="9265446" y="1367296"/>
                  <a:pt x="9269453" y="1365426"/>
                  <a:pt x="9273119" y="1366672"/>
                </a:cubicBezTo>
                <a:close/>
                <a:moveTo>
                  <a:pt x="8930092" y="1366423"/>
                </a:moveTo>
                <a:cubicBezTo>
                  <a:pt x="8932886" y="1368739"/>
                  <a:pt x="8938474" y="1371057"/>
                  <a:pt x="8944059" y="1373374"/>
                </a:cubicBezTo>
                <a:cubicBezTo>
                  <a:pt x="8938474" y="1380324"/>
                  <a:pt x="8930090" y="1380324"/>
                  <a:pt x="8930092" y="1366423"/>
                </a:cubicBezTo>
                <a:close/>
                <a:moveTo>
                  <a:pt x="9396014" y="1366422"/>
                </a:moveTo>
                <a:cubicBezTo>
                  <a:pt x="9401363" y="1368739"/>
                  <a:pt x="9406712" y="1371057"/>
                  <a:pt x="9412062" y="1373374"/>
                </a:cubicBezTo>
                <a:cubicBezTo>
                  <a:pt x="9406711" y="1380324"/>
                  <a:pt x="9396015" y="1380324"/>
                  <a:pt x="9396014" y="1366422"/>
                </a:cubicBezTo>
                <a:close/>
                <a:moveTo>
                  <a:pt x="5905443" y="1363226"/>
                </a:moveTo>
                <a:cubicBezTo>
                  <a:pt x="5900130" y="1364442"/>
                  <a:pt x="5889498" y="1363226"/>
                  <a:pt x="5880529" y="1365302"/>
                </a:cubicBezTo>
                <a:lnTo>
                  <a:pt x="5870995" y="1370596"/>
                </a:lnTo>
                <a:lnTo>
                  <a:pt x="5900513" y="1370740"/>
                </a:lnTo>
                <a:close/>
                <a:moveTo>
                  <a:pt x="7431725" y="1362643"/>
                </a:moveTo>
                <a:cubicBezTo>
                  <a:pt x="7431725" y="1362643"/>
                  <a:pt x="7432427" y="1363734"/>
                  <a:pt x="7433308" y="1365097"/>
                </a:cubicBezTo>
                <a:lnTo>
                  <a:pt x="7434216" y="1366510"/>
                </a:lnTo>
                <a:close/>
                <a:moveTo>
                  <a:pt x="6667626" y="1360856"/>
                </a:moveTo>
                <a:cubicBezTo>
                  <a:pt x="6670265" y="1368225"/>
                  <a:pt x="6672906" y="1382551"/>
                  <a:pt x="6680826" y="1380504"/>
                </a:cubicBezTo>
                <a:cubicBezTo>
                  <a:pt x="6690948" y="1380504"/>
                  <a:pt x="6698868" y="1377640"/>
                  <a:pt x="6709429" y="1377639"/>
                </a:cubicBezTo>
                <a:cubicBezTo>
                  <a:pt x="6730553" y="1377640"/>
                  <a:pt x="6749035" y="1382552"/>
                  <a:pt x="6767075" y="1387463"/>
                </a:cubicBezTo>
                <a:cubicBezTo>
                  <a:pt x="6747495" y="1403427"/>
                  <a:pt x="6725932" y="1405269"/>
                  <a:pt x="6703984" y="1402199"/>
                </a:cubicBezTo>
                <a:lnTo>
                  <a:pt x="6698167" y="1400942"/>
                </a:lnTo>
                <a:lnTo>
                  <a:pt x="6703092" y="1403508"/>
                </a:lnTo>
                <a:cubicBezTo>
                  <a:pt x="6700290" y="1410879"/>
                  <a:pt x="6700291" y="1415797"/>
                  <a:pt x="6697489" y="1423171"/>
                </a:cubicBezTo>
                <a:cubicBezTo>
                  <a:pt x="6691885" y="1423171"/>
                  <a:pt x="6689081" y="1423171"/>
                  <a:pt x="6683946" y="1423170"/>
                </a:cubicBezTo>
                <a:cubicBezTo>
                  <a:pt x="6675539" y="1423171"/>
                  <a:pt x="6667132" y="1423170"/>
                  <a:pt x="6655925" y="1420713"/>
                </a:cubicBezTo>
                <a:cubicBezTo>
                  <a:pt x="6636309" y="1420714"/>
                  <a:pt x="6616694" y="1418254"/>
                  <a:pt x="6597546" y="1415798"/>
                </a:cubicBezTo>
                <a:cubicBezTo>
                  <a:pt x="6555516" y="1413339"/>
                  <a:pt x="6516286" y="1410880"/>
                  <a:pt x="6474721" y="1408424"/>
                </a:cubicBezTo>
                <a:cubicBezTo>
                  <a:pt x="6513484" y="1403507"/>
                  <a:pt x="6549910" y="1398592"/>
                  <a:pt x="6586339" y="1396134"/>
                </a:cubicBezTo>
                <a:cubicBezTo>
                  <a:pt x="6608289" y="1393675"/>
                  <a:pt x="6627903" y="1391217"/>
                  <a:pt x="6647518" y="1393675"/>
                </a:cubicBezTo>
                <a:cubicBezTo>
                  <a:pt x="6650320" y="1393675"/>
                  <a:pt x="6664329" y="1391217"/>
                  <a:pt x="6667131" y="1396134"/>
                </a:cubicBezTo>
                <a:lnTo>
                  <a:pt x="6664302" y="1393496"/>
                </a:lnTo>
                <a:lnTo>
                  <a:pt x="6638582" y="1387463"/>
                </a:lnTo>
                <a:cubicBezTo>
                  <a:pt x="6646503" y="1377640"/>
                  <a:pt x="6657064" y="1368225"/>
                  <a:pt x="6667626" y="1360856"/>
                </a:cubicBezTo>
                <a:close/>
                <a:moveTo>
                  <a:pt x="9255603" y="1357954"/>
                </a:moveTo>
                <a:cubicBezTo>
                  <a:pt x="9258276" y="1358276"/>
                  <a:pt x="9260953" y="1359560"/>
                  <a:pt x="9263626" y="1360850"/>
                </a:cubicBezTo>
                <a:cubicBezTo>
                  <a:pt x="9263626" y="1363422"/>
                  <a:pt x="9260952" y="1365994"/>
                  <a:pt x="9260952" y="1365994"/>
                </a:cubicBezTo>
                <a:cubicBezTo>
                  <a:pt x="9255604" y="1365993"/>
                  <a:pt x="9252928" y="1363422"/>
                  <a:pt x="9247579" y="1360848"/>
                </a:cubicBezTo>
                <a:cubicBezTo>
                  <a:pt x="9250253" y="1358276"/>
                  <a:pt x="9252929" y="1357633"/>
                  <a:pt x="9255603" y="1357954"/>
                </a:cubicBezTo>
                <a:close/>
                <a:moveTo>
                  <a:pt x="6905202" y="1355984"/>
                </a:moveTo>
                <a:cubicBezTo>
                  <a:pt x="6912024" y="1356290"/>
                  <a:pt x="6917484" y="1359343"/>
                  <a:pt x="6917484" y="1370330"/>
                </a:cubicBezTo>
                <a:cubicBezTo>
                  <a:pt x="6909296" y="1370331"/>
                  <a:pt x="6884730" y="1380098"/>
                  <a:pt x="6884730" y="1358122"/>
                </a:cubicBezTo>
                <a:cubicBezTo>
                  <a:pt x="6890188" y="1358121"/>
                  <a:pt x="6898377" y="1355680"/>
                  <a:pt x="6905202" y="1355984"/>
                </a:cubicBezTo>
                <a:close/>
                <a:moveTo>
                  <a:pt x="7377257" y="1355705"/>
                </a:moveTo>
                <a:cubicBezTo>
                  <a:pt x="7371907" y="1362720"/>
                  <a:pt x="7369235" y="1369734"/>
                  <a:pt x="7369235" y="1376748"/>
                </a:cubicBezTo>
                <a:cubicBezTo>
                  <a:pt x="7366559" y="1372072"/>
                  <a:pt x="7363885" y="1367395"/>
                  <a:pt x="7361209" y="1362719"/>
                </a:cubicBezTo>
                <a:cubicBezTo>
                  <a:pt x="7366559" y="1360377"/>
                  <a:pt x="7371908" y="1358042"/>
                  <a:pt x="7377257" y="1355705"/>
                </a:cubicBezTo>
                <a:close/>
                <a:moveTo>
                  <a:pt x="9231066" y="1350207"/>
                </a:moveTo>
                <a:lnTo>
                  <a:pt x="9230666" y="1351559"/>
                </a:lnTo>
                <a:lnTo>
                  <a:pt x="9230109" y="1353434"/>
                </a:lnTo>
                <a:close/>
                <a:moveTo>
                  <a:pt x="9231433" y="1348966"/>
                </a:moveTo>
                <a:lnTo>
                  <a:pt x="9231066" y="1350207"/>
                </a:lnTo>
                <a:lnTo>
                  <a:pt x="9231165" y="1349868"/>
                </a:lnTo>
                <a:cubicBezTo>
                  <a:pt x="9231523" y="1348666"/>
                  <a:pt x="9231702" y="1348064"/>
                  <a:pt x="9231433" y="1348966"/>
                </a:cubicBezTo>
                <a:close/>
                <a:moveTo>
                  <a:pt x="9237273" y="1346971"/>
                </a:moveTo>
                <a:cubicBezTo>
                  <a:pt x="9240241" y="1344987"/>
                  <a:pt x="9246179" y="1349353"/>
                  <a:pt x="9249147" y="1349355"/>
                </a:cubicBezTo>
                <a:cubicBezTo>
                  <a:pt x="9243210" y="1358878"/>
                  <a:pt x="9237272" y="1344986"/>
                  <a:pt x="9237273" y="1346971"/>
                </a:cubicBezTo>
                <a:close/>
                <a:moveTo>
                  <a:pt x="6591697" y="1346566"/>
                </a:moveTo>
                <a:cubicBezTo>
                  <a:pt x="6596906" y="1346566"/>
                  <a:pt x="6606890" y="1346566"/>
                  <a:pt x="6606890" y="1358151"/>
                </a:cubicBezTo>
                <a:cubicBezTo>
                  <a:pt x="6599077" y="1358152"/>
                  <a:pt x="6591695" y="1360468"/>
                  <a:pt x="6591697" y="1346566"/>
                </a:cubicBezTo>
                <a:close/>
                <a:moveTo>
                  <a:pt x="6800304" y="1345486"/>
                </a:moveTo>
                <a:cubicBezTo>
                  <a:pt x="6800303" y="1360442"/>
                  <a:pt x="6792700" y="1357948"/>
                  <a:pt x="6785098" y="1357948"/>
                </a:cubicBezTo>
                <a:cubicBezTo>
                  <a:pt x="6785098" y="1342995"/>
                  <a:pt x="6795235" y="1345486"/>
                  <a:pt x="6800304" y="1345486"/>
                </a:cubicBezTo>
                <a:close/>
                <a:moveTo>
                  <a:pt x="7437133" y="1341209"/>
                </a:moveTo>
                <a:lnTo>
                  <a:pt x="7434770" y="1367368"/>
                </a:lnTo>
                <a:lnTo>
                  <a:pt x="7434428" y="1371157"/>
                </a:lnTo>
                <a:lnTo>
                  <a:pt x="7434216" y="1366510"/>
                </a:lnTo>
                <a:lnTo>
                  <a:pt x="7433752" y="1356182"/>
                </a:lnTo>
                <a:cubicBezTo>
                  <a:pt x="7434428" y="1351191"/>
                  <a:pt x="7435780" y="1346201"/>
                  <a:pt x="7437133" y="1341209"/>
                </a:cubicBezTo>
                <a:close/>
                <a:moveTo>
                  <a:pt x="5965232" y="1337134"/>
                </a:moveTo>
                <a:lnTo>
                  <a:pt x="5959875" y="1338355"/>
                </a:lnTo>
                <a:lnTo>
                  <a:pt x="5963583" y="1337900"/>
                </a:lnTo>
                <a:close/>
                <a:moveTo>
                  <a:pt x="6722585" y="1335849"/>
                </a:moveTo>
                <a:cubicBezTo>
                  <a:pt x="6727879" y="1335849"/>
                  <a:pt x="6733173" y="1335850"/>
                  <a:pt x="6735818" y="1335850"/>
                </a:cubicBezTo>
                <a:cubicBezTo>
                  <a:pt x="6735819" y="1342865"/>
                  <a:pt x="6735818" y="1349879"/>
                  <a:pt x="6735820" y="1356894"/>
                </a:cubicBezTo>
                <a:cubicBezTo>
                  <a:pt x="6733173" y="1356894"/>
                  <a:pt x="6727878" y="1356893"/>
                  <a:pt x="6722585" y="1356894"/>
                </a:cubicBezTo>
                <a:cubicBezTo>
                  <a:pt x="6722585" y="1349880"/>
                  <a:pt x="6722584" y="1342865"/>
                  <a:pt x="6722585" y="1335849"/>
                </a:cubicBezTo>
                <a:close/>
                <a:moveTo>
                  <a:pt x="8962898" y="1335848"/>
                </a:moveTo>
                <a:cubicBezTo>
                  <a:pt x="8962898" y="1343565"/>
                  <a:pt x="8960428" y="1346137"/>
                  <a:pt x="8955496" y="1346137"/>
                </a:cubicBezTo>
                <a:cubicBezTo>
                  <a:pt x="8955496" y="1338421"/>
                  <a:pt x="8957963" y="1335850"/>
                  <a:pt x="8962898" y="1335848"/>
                </a:cubicBezTo>
                <a:close/>
                <a:moveTo>
                  <a:pt x="7869226" y="1331338"/>
                </a:moveTo>
                <a:cubicBezTo>
                  <a:pt x="7874290" y="1330739"/>
                  <a:pt x="7880362" y="1332538"/>
                  <a:pt x="7884410" y="1332538"/>
                </a:cubicBezTo>
                <a:cubicBezTo>
                  <a:pt x="7884409" y="1351732"/>
                  <a:pt x="7868216" y="1344534"/>
                  <a:pt x="7860120" y="1344534"/>
                </a:cubicBezTo>
                <a:cubicBezTo>
                  <a:pt x="7860120" y="1334937"/>
                  <a:pt x="7864168" y="1331938"/>
                  <a:pt x="7869226" y="1331338"/>
                </a:cubicBezTo>
                <a:close/>
                <a:moveTo>
                  <a:pt x="7400545" y="1329324"/>
                </a:moveTo>
                <a:cubicBezTo>
                  <a:pt x="7408440" y="1329324"/>
                  <a:pt x="7413703" y="1336541"/>
                  <a:pt x="7413702" y="1346164"/>
                </a:cubicBezTo>
                <a:cubicBezTo>
                  <a:pt x="7405809" y="1346165"/>
                  <a:pt x="7397915" y="1346164"/>
                  <a:pt x="7392652" y="1346165"/>
                </a:cubicBezTo>
                <a:cubicBezTo>
                  <a:pt x="7392652" y="1338948"/>
                  <a:pt x="7395282" y="1326918"/>
                  <a:pt x="7400545" y="1329324"/>
                </a:cubicBezTo>
                <a:close/>
                <a:moveTo>
                  <a:pt x="9323424" y="1323554"/>
                </a:moveTo>
                <a:cubicBezTo>
                  <a:pt x="9323425" y="1331269"/>
                  <a:pt x="9318218" y="1333840"/>
                  <a:pt x="9315613" y="1333841"/>
                </a:cubicBezTo>
                <a:cubicBezTo>
                  <a:pt x="9315612" y="1326125"/>
                  <a:pt x="9318218" y="1323553"/>
                  <a:pt x="9323424" y="1323554"/>
                </a:cubicBezTo>
                <a:close/>
                <a:moveTo>
                  <a:pt x="7843191" y="1323553"/>
                </a:moveTo>
                <a:cubicBezTo>
                  <a:pt x="7843193" y="1331270"/>
                  <a:pt x="7840588" y="1333841"/>
                  <a:pt x="7835378" y="1333841"/>
                </a:cubicBezTo>
                <a:cubicBezTo>
                  <a:pt x="7835380" y="1326125"/>
                  <a:pt x="7837984" y="1323553"/>
                  <a:pt x="7843191" y="1323553"/>
                </a:cubicBezTo>
                <a:close/>
                <a:moveTo>
                  <a:pt x="7213683" y="1323553"/>
                </a:moveTo>
                <a:cubicBezTo>
                  <a:pt x="7222587" y="1323552"/>
                  <a:pt x="7222588" y="1335244"/>
                  <a:pt x="7222588" y="1344598"/>
                </a:cubicBezTo>
                <a:cubicBezTo>
                  <a:pt x="7210715" y="1344596"/>
                  <a:pt x="7213683" y="1330568"/>
                  <a:pt x="7213683" y="1323553"/>
                </a:cubicBezTo>
                <a:close/>
                <a:moveTo>
                  <a:pt x="6160924" y="1323133"/>
                </a:moveTo>
                <a:cubicBezTo>
                  <a:pt x="6155941" y="1322524"/>
                  <a:pt x="6149960" y="1324348"/>
                  <a:pt x="6145974" y="1324347"/>
                </a:cubicBezTo>
                <a:cubicBezTo>
                  <a:pt x="6145973" y="1341358"/>
                  <a:pt x="6161921" y="1336497"/>
                  <a:pt x="6169895" y="1336497"/>
                </a:cubicBezTo>
                <a:cubicBezTo>
                  <a:pt x="6169895" y="1326778"/>
                  <a:pt x="6165909" y="1323740"/>
                  <a:pt x="6160924" y="1323133"/>
                </a:cubicBezTo>
                <a:close/>
                <a:moveTo>
                  <a:pt x="6657748" y="1321612"/>
                </a:moveTo>
                <a:cubicBezTo>
                  <a:pt x="6664915" y="1321611"/>
                  <a:pt x="6673103" y="1324606"/>
                  <a:pt x="6677197" y="1324606"/>
                </a:cubicBezTo>
                <a:cubicBezTo>
                  <a:pt x="6677197" y="1346167"/>
                  <a:pt x="6652631" y="1336584"/>
                  <a:pt x="6644442" y="1336584"/>
                </a:cubicBezTo>
                <a:cubicBezTo>
                  <a:pt x="6644444" y="1324606"/>
                  <a:pt x="6650583" y="1321612"/>
                  <a:pt x="6657748" y="1321612"/>
                </a:cubicBezTo>
                <a:close/>
                <a:moveTo>
                  <a:pt x="6451040" y="1312630"/>
                </a:moveTo>
                <a:cubicBezTo>
                  <a:pt x="6485578" y="1312630"/>
                  <a:pt x="6517459" y="1312630"/>
                  <a:pt x="6551557" y="1312631"/>
                </a:cubicBezTo>
                <a:cubicBezTo>
                  <a:pt x="6551557" y="1324879"/>
                  <a:pt x="6527646" y="1329778"/>
                  <a:pt x="6538271" y="1344475"/>
                </a:cubicBezTo>
                <a:cubicBezTo>
                  <a:pt x="6546240" y="1361622"/>
                  <a:pt x="6570154" y="1346924"/>
                  <a:pt x="6583438" y="1346924"/>
                </a:cubicBezTo>
                <a:cubicBezTo>
                  <a:pt x="6583437" y="1354273"/>
                  <a:pt x="6583439" y="1364072"/>
                  <a:pt x="6583439" y="1371420"/>
                </a:cubicBezTo>
                <a:cubicBezTo>
                  <a:pt x="6572810" y="1368970"/>
                  <a:pt x="6562183" y="1366521"/>
                  <a:pt x="6551555" y="1364073"/>
                </a:cubicBezTo>
                <a:cubicBezTo>
                  <a:pt x="6559528" y="1376319"/>
                  <a:pt x="6583439" y="1371420"/>
                  <a:pt x="6583438" y="1393058"/>
                </a:cubicBezTo>
                <a:cubicBezTo>
                  <a:pt x="6564841" y="1393059"/>
                  <a:pt x="6546242" y="1393058"/>
                  <a:pt x="6530302" y="1393059"/>
                </a:cubicBezTo>
                <a:cubicBezTo>
                  <a:pt x="6520118" y="1395508"/>
                  <a:pt x="6512148" y="1397958"/>
                  <a:pt x="6504177" y="1395509"/>
                </a:cubicBezTo>
                <a:cubicBezTo>
                  <a:pt x="6490893" y="1390609"/>
                  <a:pt x="6501520" y="1383260"/>
                  <a:pt x="6509490" y="1381220"/>
                </a:cubicBezTo>
                <a:cubicBezTo>
                  <a:pt x="6517461" y="1378361"/>
                  <a:pt x="6524988" y="1378362"/>
                  <a:pt x="6530302" y="1366521"/>
                </a:cubicBezTo>
                <a:cubicBezTo>
                  <a:pt x="6532959" y="1356723"/>
                  <a:pt x="6532959" y="1334676"/>
                  <a:pt x="6524988" y="1327329"/>
                </a:cubicBezTo>
                <a:cubicBezTo>
                  <a:pt x="6520118" y="1317530"/>
                  <a:pt x="6501518" y="1324879"/>
                  <a:pt x="6493550" y="1324879"/>
                </a:cubicBezTo>
                <a:cubicBezTo>
                  <a:pt x="6482922" y="1327329"/>
                  <a:pt x="6451040" y="1334676"/>
                  <a:pt x="6451040" y="1312630"/>
                </a:cubicBezTo>
                <a:close/>
                <a:moveTo>
                  <a:pt x="6568253" y="1312629"/>
                </a:moveTo>
                <a:cubicBezTo>
                  <a:pt x="6573322" y="1312628"/>
                  <a:pt x="6578391" y="1312629"/>
                  <a:pt x="6583458" y="1312629"/>
                </a:cubicBezTo>
                <a:cubicBezTo>
                  <a:pt x="6583460" y="1320008"/>
                  <a:pt x="6583460" y="1327387"/>
                  <a:pt x="6583459" y="1337227"/>
                </a:cubicBezTo>
                <a:cubicBezTo>
                  <a:pt x="6578390" y="1337226"/>
                  <a:pt x="6573321" y="1337227"/>
                  <a:pt x="6568253" y="1337227"/>
                </a:cubicBezTo>
                <a:cubicBezTo>
                  <a:pt x="6568255" y="1327387"/>
                  <a:pt x="6568253" y="1320010"/>
                  <a:pt x="6568253" y="1312629"/>
                </a:cubicBezTo>
                <a:close/>
                <a:moveTo>
                  <a:pt x="7647032" y="1312197"/>
                </a:moveTo>
                <a:cubicBezTo>
                  <a:pt x="7644386" y="1311856"/>
                  <a:pt x="7641644" y="1312199"/>
                  <a:pt x="7639651" y="1312198"/>
                </a:cubicBezTo>
                <a:lnTo>
                  <a:pt x="7644023" y="1321529"/>
                </a:lnTo>
                <a:lnTo>
                  <a:pt x="7655489" y="1323845"/>
                </a:lnTo>
                <a:lnTo>
                  <a:pt x="7653853" y="1316297"/>
                </a:lnTo>
                <a:cubicBezTo>
                  <a:pt x="7652233" y="1313566"/>
                  <a:pt x="7649679" y="1312539"/>
                  <a:pt x="7647032" y="1312197"/>
                </a:cubicBezTo>
                <a:close/>
                <a:moveTo>
                  <a:pt x="7721992" y="1311050"/>
                </a:moveTo>
                <a:cubicBezTo>
                  <a:pt x="7727200" y="1311050"/>
                  <a:pt x="7729803" y="1313471"/>
                  <a:pt x="7729804" y="1323148"/>
                </a:cubicBezTo>
                <a:cubicBezTo>
                  <a:pt x="7724594" y="1323149"/>
                  <a:pt x="7721991" y="1318310"/>
                  <a:pt x="7721992" y="1311050"/>
                </a:cubicBezTo>
                <a:close/>
                <a:moveTo>
                  <a:pt x="8494661" y="1311050"/>
                </a:moveTo>
                <a:cubicBezTo>
                  <a:pt x="8494662" y="1318309"/>
                  <a:pt x="8492057" y="1323149"/>
                  <a:pt x="8486848" y="1323148"/>
                </a:cubicBezTo>
                <a:cubicBezTo>
                  <a:pt x="8486847" y="1313469"/>
                  <a:pt x="8489451" y="1311049"/>
                  <a:pt x="8494661" y="1311050"/>
                </a:cubicBezTo>
                <a:close/>
                <a:moveTo>
                  <a:pt x="498399" y="1305509"/>
                </a:moveTo>
                <a:lnTo>
                  <a:pt x="512917" y="1306843"/>
                </a:lnTo>
                <a:lnTo>
                  <a:pt x="607287" y="1318450"/>
                </a:lnTo>
                <a:lnTo>
                  <a:pt x="640059" y="1333580"/>
                </a:lnTo>
                <a:lnTo>
                  <a:pt x="685431" y="1350316"/>
                </a:lnTo>
                <a:lnTo>
                  <a:pt x="665323" y="1348401"/>
                </a:lnTo>
                <a:cubicBezTo>
                  <a:pt x="635597" y="1340511"/>
                  <a:pt x="605265" y="1333546"/>
                  <a:pt x="573606" y="1327747"/>
                </a:cubicBezTo>
                <a:lnTo>
                  <a:pt x="527923" y="1321486"/>
                </a:lnTo>
                <a:lnTo>
                  <a:pt x="528843" y="1320854"/>
                </a:lnTo>
                <a:cubicBezTo>
                  <a:pt x="526139" y="1319027"/>
                  <a:pt x="519380" y="1315574"/>
                  <a:pt x="506736" y="1309573"/>
                </a:cubicBezTo>
                <a:close/>
                <a:moveTo>
                  <a:pt x="5815459" y="1303035"/>
                </a:moveTo>
                <a:lnTo>
                  <a:pt x="5791326" y="1306784"/>
                </a:lnTo>
                <a:lnTo>
                  <a:pt x="5792930" y="1308142"/>
                </a:lnTo>
                <a:cubicBezTo>
                  <a:pt x="5799120" y="1313411"/>
                  <a:pt x="5805667" y="1319376"/>
                  <a:pt x="5804994" y="1321631"/>
                </a:cubicBezTo>
                <a:cubicBezTo>
                  <a:pt x="5802682" y="1329364"/>
                  <a:pt x="5711231" y="1336294"/>
                  <a:pt x="5696685" y="1336814"/>
                </a:cubicBezTo>
                <a:lnTo>
                  <a:pt x="5692973" y="1339085"/>
                </a:lnTo>
                <a:lnTo>
                  <a:pt x="5693449" y="1339072"/>
                </a:lnTo>
                <a:lnTo>
                  <a:pt x="5692050" y="1339650"/>
                </a:lnTo>
                <a:lnTo>
                  <a:pt x="5687575" y="1342388"/>
                </a:lnTo>
                <a:cubicBezTo>
                  <a:pt x="5695621" y="1346159"/>
                  <a:pt x="5747837" y="1345286"/>
                  <a:pt x="5778532" y="1346650"/>
                </a:cubicBezTo>
                <a:lnTo>
                  <a:pt x="5779179" y="1346702"/>
                </a:lnTo>
                <a:lnTo>
                  <a:pt x="5773854" y="1337931"/>
                </a:lnTo>
                <a:cubicBezTo>
                  <a:pt x="5771204" y="1328207"/>
                  <a:pt x="5808305" y="1325777"/>
                  <a:pt x="5813605" y="1323348"/>
                </a:cubicBezTo>
                <a:cubicBezTo>
                  <a:pt x="5816254" y="1330639"/>
                  <a:pt x="5818905" y="1335500"/>
                  <a:pt x="5821555" y="1340363"/>
                </a:cubicBezTo>
                <a:lnTo>
                  <a:pt x="5813772" y="1344481"/>
                </a:lnTo>
                <a:lnTo>
                  <a:pt x="5821814" y="1343660"/>
                </a:lnTo>
                <a:lnTo>
                  <a:pt x="5823496" y="1336497"/>
                </a:lnTo>
                <a:cubicBezTo>
                  <a:pt x="5823497" y="1331030"/>
                  <a:pt x="5822499" y="1324222"/>
                  <a:pt x="5820755" y="1317348"/>
                </a:cubicBezTo>
                <a:close/>
                <a:moveTo>
                  <a:pt x="5892226" y="1302577"/>
                </a:moveTo>
                <a:lnTo>
                  <a:pt x="5889063" y="1307485"/>
                </a:lnTo>
                <a:cubicBezTo>
                  <a:pt x="5888007" y="1309120"/>
                  <a:pt x="5890468" y="1305305"/>
                  <a:pt x="5892226" y="1302577"/>
                </a:cubicBezTo>
                <a:close/>
                <a:moveTo>
                  <a:pt x="5886258" y="1301813"/>
                </a:moveTo>
                <a:cubicBezTo>
                  <a:pt x="5886873" y="1302408"/>
                  <a:pt x="5887490" y="1304095"/>
                  <a:pt x="5889959" y="1305088"/>
                </a:cubicBezTo>
                <a:cubicBezTo>
                  <a:pt x="5887491" y="1305089"/>
                  <a:pt x="5885024" y="1305089"/>
                  <a:pt x="5882557" y="1305088"/>
                </a:cubicBezTo>
                <a:cubicBezTo>
                  <a:pt x="5885023" y="1301714"/>
                  <a:pt x="5885640" y="1301217"/>
                  <a:pt x="5886258" y="1301813"/>
                </a:cubicBezTo>
                <a:close/>
                <a:moveTo>
                  <a:pt x="5909672" y="1300127"/>
                </a:moveTo>
                <a:cubicBezTo>
                  <a:pt x="5912486" y="1309964"/>
                  <a:pt x="5912485" y="1317344"/>
                  <a:pt x="5915299" y="1324723"/>
                </a:cubicBezTo>
                <a:cubicBezTo>
                  <a:pt x="5906859" y="1324723"/>
                  <a:pt x="5904046" y="1309963"/>
                  <a:pt x="5909672" y="1300127"/>
                </a:cubicBezTo>
                <a:close/>
                <a:moveTo>
                  <a:pt x="6279127" y="1300125"/>
                </a:moveTo>
                <a:cubicBezTo>
                  <a:pt x="6284580" y="1305044"/>
                  <a:pt x="6292759" y="1307506"/>
                  <a:pt x="6298209" y="1312425"/>
                </a:cubicBezTo>
                <a:cubicBezTo>
                  <a:pt x="6292758" y="1314884"/>
                  <a:pt x="6284580" y="1319804"/>
                  <a:pt x="6279130" y="1324723"/>
                </a:cubicBezTo>
                <a:cubicBezTo>
                  <a:pt x="6279128" y="1317342"/>
                  <a:pt x="6279128" y="1307505"/>
                  <a:pt x="6279127" y="1300125"/>
                </a:cubicBezTo>
                <a:close/>
                <a:moveTo>
                  <a:pt x="6237190" y="1299078"/>
                </a:moveTo>
                <a:cubicBezTo>
                  <a:pt x="6237191" y="1310662"/>
                  <a:pt x="6226492" y="1310664"/>
                  <a:pt x="6221145" y="1310664"/>
                </a:cubicBezTo>
                <a:cubicBezTo>
                  <a:pt x="6221145" y="1296761"/>
                  <a:pt x="6229167" y="1299077"/>
                  <a:pt x="6237190" y="1299078"/>
                </a:cubicBezTo>
                <a:close/>
                <a:moveTo>
                  <a:pt x="7607204" y="1298985"/>
                </a:moveTo>
                <a:cubicBezTo>
                  <a:pt x="7602220" y="1298327"/>
                  <a:pt x="7596241" y="1300048"/>
                  <a:pt x="7592253" y="1300049"/>
                </a:cubicBezTo>
                <a:lnTo>
                  <a:pt x="7594689" y="1309449"/>
                </a:lnTo>
                <a:lnTo>
                  <a:pt x="7607652" y="1312891"/>
                </a:lnTo>
                <a:lnTo>
                  <a:pt x="7616172" y="1312197"/>
                </a:lnTo>
                <a:cubicBezTo>
                  <a:pt x="7616174" y="1302680"/>
                  <a:pt x="7612187" y="1299643"/>
                  <a:pt x="7607204" y="1298985"/>
                </a:cubicBezTo>
                <a:close/>
                <a:moveTo>
                  <a:pt x="6359004" y="1298666"/>
                </a:moveTo>
                <a:cubicBezTo>
                  <a:pt x="6365409" y="1299027"/>
                  <a:pt x="6370508" y="1302119"/>
                  <a:pt x="6370509" y="1313041"/>
                </a:cubicBezTo>
                <a:cubicBezTo>
                  <a:pt x="6362695" y="1313042"/>
                  <a:pt x="6339685" y="1322934"/>
                  <a:pt x="6339686" y="1300676"/>
                </a:cubicBezTo>
                <a:cubicBezTo>
                  <a:pt x="6344896" y="1300675"/>
                  <a:pt x="6352602" y="1298306"/>
                  <a:pt x="6359004" y="1298666"/>
                </a:cubicBezTo>
                <a:close/>
                <a:moveTo>
                  <a:pt x="8632788" y="1298548"/>
                </a:moveTo>
                <a:cubicBezTo>
                  <a:pt x="8632786" y="1305808"/>
                  <a:pt x="8630182" y="1310647"/>
                  <a:pt x="8624973" y="1310647"/>
                </a:cubicBezTo>
                <a:cubicBezTo>
                  <a:pt x="8624975" y="1300967"/>
                  <a:pt x="8627578" y="1298548"/>
                  <a:pt x="8632788" y="1298548"/>
                </a:cubicBezTo>
                <a:close/>
                <a:moveTo>
                  <a:pt x="8828640" y="1298547"/>
                </a:moveTo>
                <a:cubicBezTo>
                  <a:pt x="8828640" y="1305807"/>
                  <a:pt x="8826035" y="1310647"/>
                  <a:pt x="8820829" y="1310648"/>
                </a:cubicBezTo>
                <a:cubicBezTo>
                  <a:pt x="8820829" y="1300967"/>
                  <a:pt x="8823430" y="1298546"/>
                  <a:pt x="8828640" y="1298547"/>
                </a:cubicBezTo>
                <a:close/>
                <a:moveTo>
                  <a:pt x="7987577" y="1295999"/>
                </a:moveTo>
                <a:lnTo>
                  <a:pt x="7987294" y="1297010"/>
                </a:lnTo>
                <a:cubicBezTo>
                  <a:pt x="7986870" y="1298514"/>
                  <a:pt x="7986534" y="1299716"/>
                  <a:pt x="7986534" y="1299716"/>
                </a:cubicBezTo>
                <a:close/>
                <a:moveTo>
                  <a:pt x="9265418" y="1295358"/>
                </a:moveTo>
                <a:cubicBezTo>
                  <a:pt x="9277787" y="1293560"/>
                  <a:pt x="9296600" y="1310629"/>
                  <a:pt x="9304845" y="1314222"/>
                </a:cubicBezTo>
                <a:cubicBezTo>
                  <a:pt x="9288353" y="1309431"/>
                  <a:pt x="9272318" y="1307036"/>
                  <a:pt x="9255825" y="1304640"/>
                </a:cubicBezTo>
                <a:cubicBezTo>
                  <a:pt x="9257887" y="1298652"/>
                  <a:pt x="9261294" y="1295956"/>
                  <a:pt x="9265418" y="1295358"/>
                </a:cubicBezTo>
                <a:close/>
                <a:moveTo>
                  <a:pt x="360923" y="1294476"/>
                </a:moveTo>
                <a:lnTo>
                  <a:pt x="399365" y="1296400"/>
                </a:lnTo>
                <a:lnTo>
                  <a:pt x="435964" y="1299765"/>
                </a:lnTo>
                <a:lnTo>
                  <a:pt x="451200" y="1308766"/>
                </a:lnTo>
                <a:lnTo>
                  <a:pt x="458328" y="1312308"/>
                </a:lnTo>
                <a:lnTo>
                  <a:pt x="379427" y="1303313"/>
                </a:lnTo>
                <a:lnTo>
                  <a:pt x="370801" y="1299594"/>
                </a:lnTo>
                <a:close/>
                <a:moveTo>
                  <a:pt x="5905575" y="1292978"/>
                </a:moveTo>
                <a:cubicBezTo>
                  <a:pt x="5903043" y="1295361"/>
                  <a:pt x="5903042" y="1297742"/>
                  <a:pt x="5903041" y="1299727"/>
                </a:cubicBezTo>
                <a:cubicBezTo>
                  <a:pt x="5897973" y="1299727"/>
                  <a:pt x="5892904" y="1297743"/>
                  <a:pt x="5890370" y="1292980"/>
                </a:cubicBezTo>
                <a:cubicBezTo>
                  <a:pt x="5895439" y="1292979"/>
                  <a:pt x="5900508" y="1292979"/>
                  <a:pt x="5905575" y="1292978"/>
                </a:cubicBezTo>
                <a:close/>
                <a:moveTo>
                  <a:pt x="8553889" y="1292530"/>
                </a:moveTo>
                <a:cubicBezTo>
                  <a:pt x="8554246" y="1291965"/>
                  <a:pt x="8555673" y="1292530"/>
                  <a:pt x="8558527" y="1293656"/>
                </a:cubicBezTo>
                <a:cubicBezTo>
                  <a:pt x="8558527" y="1293656"/>
                  <a:pt x="8555670" y="1295915"/>
                  <a:pt x="8555671" y="1298169"/>
                </a:cubicBezTo>
                <a:cubicBezTo>
                  <a:pt x="8554246" y="1294787"/>
                  <a:pt x="8553533" y="1293093"/>
                  <a:pt x="8553889" y="1292530"/>
                </a:cubicBezTo>
                <a:close/>
                <a:moveTo>
                  <a:pt x="5739406" y="1291673"/>
                </a:moveTo>
                <a:lnTo>
                  <a:pt x="5718577" y="1295018"/>
                </a:lnTo>
                <a:lnTo>
                  <a:pt x="5717193" y="1298605"/>
                </a:lnTo>
                <a:lnTo>
                  <a:pt x="5719392" y="1298604"/>
                </a:lnTo>
                <a:lnTo>
                  <a:pt x="5740987" y="1295310"/>
                </a:lnTo>
                <a:close/>
                <a:moveTo>
                  <a:pt x="7972762" y="1288303"/>
                </a:moveTo>
                <a:cubicBezTo>
                  <a:pt x="7972760" y="1302883"/>
                  <a:pt x="7983391" y="1302882"/>
                  <a:pt x="7988709" y="1304908"/>
                </a:cubicBezTo>
                <a:cubicBezTo>
                  <a:pt x="7991366" y="1301973"/>
                  <a:pt x="7992030" y="1299619"/>
                  <a:pt x="7991449" y="1297701"/>
                </a:cubicBezTo>
                <a:lnTo>
                  <a:pt x="7988031" y="1294389"/>
                </a:lnTo>
                <a:lnTo>
                  <a:pt x="7986715" y="1293114"/>
                </a:lnTo>
                <a:cubicBezTo>
                  <a:pt x="7982064" y="1290734"/>
                  <a:pt x="7975418" y="1289520"/>
                  <a:pt x="7972762" y="1288303"/>
                </a:cubicBezTo>
                <a:close/>
                <a:moveTo>
                  <a:pt x="6411559" y="1287623"/>
                </a:moveTo>
                <a:cubicBezTo>
                  <a:pt x="6411559" y="1295123"/>
                  <a:pt x="6409091" y="1299707"/>
                  <a:pt x="6404156" y="1299708"/>
                </a:cubicBezTo>
                <a:cubicBezTo>
                  <a:pt x="6404154" y="1292623"/>
                  <a:pt x="6406622" y="1287622"/>
                  <a:pt x="6411559" y="1287623"/>
                </a:cubicBezTo>
                <a:close/>
                <a:moveTo>
                  <a:pt x="5929030" y="1287622"/>
                </a:moveTo>
                <a:cubicBezTo>
                  <a:pt x="5929031" y="1297625"/>
                  <a:pt x="5926561" y="1299708"/>
                  <a:pt x="5921628" y="1299708"/>
                </a:cubicBezTo>
                <a:cubicBezTo>
                  <a:pt x="5921628" y="1292623"/>
                  <a:pt x="5924505" y="1287623"/>
                  <a:pt x="5929030" y="1287622"/>
                </a:cubicBezTo>
                <a:close/>
                <a:moveTo>
                  <a:pt x="8816227" y="1286749"/>
                </a:moveTo>
                <a:cubicBezTo>
                  <a:pt x="8816227" y="1301703"/>
                  <a:pt x="8804720" y="1299209"/>
                  <a:pt x="8796090" y="1299210"/>
                </a:cubicBezTo>
                <a:cubicBezTo>
                  <a:pt x="8796090" y="1284256"/>
                  <a:pt x="8807596" y="1286749"/>
                  <a:pt x="8816227" y="1286749"/>
                </a:cubicBezTo>
                <a:close/>
                <a:moveTo>
                  <a:pt x="7572319" y="1286127"/>
                </a:moveTo>
                <a:cubicBezTo>
                  <a:pt x="7565676" y="1285875"/>
                  <a:pt x="7557703" y="1288305"/>
                  <a:pt x="7552387" y="1288304"/>
                </a:cubicBezTo>
                <a:cubicBezTo>
                  <a:pt x="7552385" y="1294277"/>
                  <a:pt x="7553880" y="1297999"/>
                  <a:pt x="7556249" y="1300220"/>
                </a:cubicBezTo>
                <a:lnTo>
                  <a:pt x="7564921" y="1303000"/>
                </a:lnTo>
                <a:lnTo>
                  <a:pt x="7565466" y="1303116"/>
                </a:lnTo>
                <a:lnTo>
                  <a:pt x="7584278" y="1300048"/>
                </a:lnTo>
                <a:cubicBezTo>
                  <a:pt x="7584281" y="1289317"/>
                  <a:pt x="7578965" y="1286381"/>
                  <a:pt x="7572319" y="1286127"/>
                </a:cubicBezTo>
                <a:close/>
                <a:moveTo>
                  <a:pt x="5797552" y="1284594"/>
                </a:moveTo>
                <a:lnTo>
                  <a:pt x="5792646" y="1287653"/>
                </a:lnTo>
                <a:lnTo>
                  <a:pt x="5803699" y="1286045"/>
                </a:lnTo>
                <a:lnTo>
                  <a:pt x="5803313" y="1285584"/>
                </a:lnTo>
                <a:cubicBezTo>
                  <a:pt x="5801446" y="1284577"/>
                  <a:pt x="5799513" y="1284194"/>
                  <a:pt x="5797552" y="1284594"/>
                </a:cubicBezTo>
                <a:close/>
                <a:moveTo>
                  <a:pt x="5790888" y="1282428"/>
                </a:moveTo>
                <a:lnTo>
                  <a:pt x="5789420" y="1282506"/>
                </a:lnTo>
                <a:lnTo>
                  <a:pt x="5787482" y="1282728"/>
                </a:lnTo>
                <a:lnTo>
                  <a:pt x="5789377" y="1287696"/>
                </a:lnTo>
                <a:lnTo>
                  <a:pt x="5790500" y="1287965"/>
                </a:lnTo>
                <a:lnTo>
                  <a:pt x="5791544" y="1287813"/>
                </a:lnTo>
                <a:close/>
                <a:moveTo>
                  <a:pt x="6385578" y="1275329"/>
                </a:moveTo>
                <a:cubicBezTo>
                  <a:pt x="6385577" y="1284914"/>
                  <a:pt x="6385577" y="1299918"/>
                  <a:pt x="6376673" y="1299918"/>
                </a:cubicBezTo>
                <a:cubicBezTo>
                  <a:pt x="6376672" y="1289914"/>
                  <a:pt x="6373703" y="1275328"/>
                  <a:pt x="6385578" y="1275329"/>
                </a:cubicBezTo>
                <a:close/>
                <a:moveTo>
                  <a:pt x="7388742" y="1275327"/>
                </a:moveTo>
                <a:cubicBezTo>
                  <a:pt x="7394329" y="1275326"/>
                  <a:pt x="7399915" y="1277410"/>
                  <a:pt x="7399915" y="1287411"/>
                </a:cubicBezTo>
                <a:cubicBezTo>
                  <a:pt x="7397121" y="1284911"/>
                  <a:pt x="7391536" y="1282411"/>
                  <a:pt x="7385951" y="1282411"/>
                </a:cubicBezTo>
                <a:cubicBezTo>
                  <a:pt x="7385950" y="1279911"/>
                  <a:pt x="7388744" y="1277409"/>
                  <a:pt x="7388742" y="1275327"/>
                </a:cubicBezTo>
                <a:close/>
                <a:moveTo>
                  <a:pt x="6439239" y="1275327"/>
                </a:moveTo>
                <a:cubicBezTo>
                  <a:pt x="6439240" y="1284912"/>
                  <a:pt x="6436635" y="1287413"/>
                  <a:pt x="6431428" y="1287411"/>
                </a:cubicBezTo>
                <a:cubicBezTo>
                  <a:pt x="6431428" y="1279911"/>
                  <a:pt x="6434031" y="1275326"/>
                  <a:pt x="6439239" y="1275327"/>
                </a:cubicBezTo>
                <a:close/>
                <a:moveTo>
                  <a:pt x="8781658" y="1275327"/>
                </a:moveTo>
                <a:cubicBezTo>
                  <a:pt x="8786865" y="1275326"/>
                  <a:pt x="8789469" y="1279909"/>
                  <a:pt x="8789470" y="1287411"/>
                </a:cubicBezTo>
                <a:cubicBezTo>
                  <a:pt x="8784260" y="1287411"/>
                  <a:pt x="8781658" y="1284911"/>
                  <a:pt x="8781658" y="1275327"/>
                </a:cubicBezTo>
                <a:close/>
                <a:moveTo>
                  <a:pt x="6285054" y="1275326"/>
                </a:moveTo>
                <a:cubicBezTo>
                  <a:pt x="6298929" y="1275326"/>
                  <a:pt x="6315581" y="1277356"/>
                  <a:pt x="6329457" y="1275327"/>
                </a:cubicBezTo>
                <a:cubicBezTo>
                  <a:pt x="6331769" y="1275327"/>
                  <a:pt x="6356747" y="1275326"/>
                  <a:pt x="6351195" y="1284663"/>
                </a:cubicBezTo>
                <a:cubicBezTo>
                  <a:pt x="6342870" y="1301714"/>
                  <a:pt x="6315580" y="1296841"/>
                  <a:pt x="6301705" y="1299275"/>
                </a:cubicBezTo>
                <a:cubicBezTo>
                  <a:pt x="6296154" y="1294406"/>
                  <a:pt x="6285053" y="1289534"/>
                  <a:pt x="6285054" y="1275326"/>
                </a:cubicBezTo>
                <a:close/>
                <a:moveTo>
                  <a:pt x="6472333" y="1274089"/>
                </a:moveTo>
                <a:cubicBezTo>
                  <a:pt x="6480091" y="1273541"/>
                  <a:pt x="6489261" y="1275326"/>
                  <a:pt x="6494903" y="1275327"/>
                </a:cubicBezTo>
                <a:cubicBezTo>
                  <a:pt x="6517002" y="1277311"/>
                  <a:pt x="6542393" y="1275327"/>
                  <a:pt x="6564961" y="1275326"/>
                </a:cubicBezTo>
                <a:cubicBezTo>
                  <a:pt x="6564961" y="1296362"/>
                  <a:pt x="6539571" y="1289218"/>
                  <a:pt x="6531108" y="1289218"/>
                </a:cubicBezTo>
                <a:cubicBezTo>
                  <a:pt x="6506188" y="1284454"/>
                  <a:pt x="6483619" y="1286837"/>
                  <a:pt x="6458229" y="1286836"/>
                </a:cubicBezTo>
                <a:cubicBezTo>
                  <a:pt x="6458228" y="1277511"/>
                  <a:pt x="6464576" y="1274633"/>
                  <a:pt x="6472333" y="1274089"/>
                </a:cubicBezTo>
                <a:close/>
                <a:moveTo>
                  <a:pt x="7534336" y="1274028"/>
                </a:moveTo>
                <a:cubicBezTo>
                  <a:pt x="7527472" y="1273725"/>
                  <a:pt x="7519606" y="1276154"/>
                  <a:pt x="7515619" y="1276154"/>
                </a:cubicBezTo>
                <a:cubicBezTo>
                  <a:pt x="7515619" y="1300048"/>
                  <a:pt x="7536440" y="1288304"/>
                  <a:pt x="7547069" y="1288304"/>
                </a:cubicBezTo>
                <a:cubicBezTo>
                  <a:pt x="7547070" y="1282839"/>
                  <a:pt x="7545604" y="1279344"/>
                  <a:pt x="7543278" y="1277181"/>
                </a:cubicBezTo>
                <a:lnTo>
                  <a:pt x="7538979" y="1275665"/>
                </a:lnTo>
                <a:lnTo>
                  <a:pt x="7534384" y="1274881"/>
                </a:lnTo>
                <a:lnTo>
                  <a:pt x="7534678" y="1274148"/>
                </a:lnTo>
                <a:close/>
                <a:moveTo>
                  <a:pt x="6672578" y="1271986"/>
                </a:moveTo>
                <a:cubicBezTo>
                  <a:pt x="6681455" y="1272036"/>
                  <a:pt x="6691648" y="1275103"/>
                  <a:pt x="6696917" y="1275104"/>
                </a:cubicBezTo>
                <a:cubicBezTo>
                  <a:pt x="6696917" y="1301709"/>
                  <a:pt x="6664389" y="1286973"/>
                  <a:pt x="6656143" y="1286973"/>
                </a:cubicBezTo>
                <a:cubicBezTo>
                  <a:pt x="6656143" y="1274899"/>
                  <a:pt x="6663702" y="1271932"/>
                  <a:pt x="6672578" y="1271986"/>
                </a:cubicBezTo>
                <a:close/>
                <a:moveTo>
                  <a:pt x="8634701" y="1266188"/>
                </a:moveTo>
                <a:cubicBezTo>
                  <a:pt x="8634701" y="1273904"/>
                  <a:pt x="8632233" y="1276475"/>
                  <a:pt x="8627298" y="1276475"/>
                </a:cubicBezTo>
                <a:cubicBezTo>
                  <a:pt x="8627299" y="1268760"/>
                  <a:pt x="8629766" y="1266187"/>
                  <a:pt x="8634701" y="1266188"/>
                </a:cubicBezTo>
                <a:close/>
                <a:moveTo>
                  <a:pt x="7481462" y="1265703"/>
                </a:moveTo>
                <a:lnTo>
                  <a:pt x="7475753" y="1266435"/>
                </a:lnTo>
                <a:lnTo>
                  <a:pt x="7478579" y="1274295"/>
                </a:lnTo>
                <a:lnTo>
                  <a:pt x="7483784" y="1275233"/>
                </a:lnTo>
                <a:close/>
                <a:moveTo>
                  <a:pt x="7496255" y="1264422"/>
                </a:moveTo>
                <a:lnTo>
                  <a:pt x="7497723" y="1271990"/>
                </a:lnTo>
                <a:lnTo>
                  <a:pt x="7500429" y="1277429"/>
                </a:lnTo>
                <a:lnTo>
                  <a:pt x="7507648" y="1276155"/>
                </a:lnTo>
                <a:cubicBezTo>
                  <a:pt x="7507648" y="1271295"/>
                  <a:pt x="7506153" y="1268257"/>
                  <a:pt x="7503784" y="1266436"/>
                </a:cubicBezTo>
                <a:close/>
                <a:moveTo>
                  <a:pt x="6744790" y="1262824"/>
                </a:moveTo>
                <a:cubicBezTo>
                  <a:pt x="6749998" y="1262823"/>
                  <a:pt x="6752603" y="1267662"/>
                  <a:pt x="6752602" y="1274923"/>
                </a:cubicBezTo>
                <a:cubicBezTo>
                  <a:pt x="6747394" y="1274925"/>
                  <a:pt x="6744791" y="1269678"/>
                  <a:pt x="6744790" y="1262824"/>
                </a:cubicBezTo>
                <a:close/>
                <a:moveTo>
                  <a:pt x="8772977" y="1262822"/>
                </a:moveTo>
                <a:cubicBezTo>
                  <a:pt x="8772978" y="1269678"/>
                  <a:pt x="8770372" y="1274924"/>
                  <a:pt x="8765164" y="1274923"/>
                </a:cubicBezTo>
                <a:cubicBezTo>
                  <a:pt x="8765164" y="1267661"/>
                  <a:pt x="8765163" y="1262822"/>
                  <a:pt x="8772977" y="1262822"/>
                </a:cubicBezTo>
                <a:close/>
                <a:moveTo>
                  <a:pt x="6810764" y="1262821"/>
                </a:moveTo>
                <a:cubicBezTo>
                  <a:pt x="6816349" y="1262822"/>
                  <a:pt x="6821935" y="1262822"/>
                  <a:pt x="6824730" y="1262822"/>
                </a:cubicBezTo>
                <a:cubicBezTo>
                  <a:pt x="6824731" y="1282060"/>
                  <a:pt x="6810764" y="1279605"/>
                  <a:pt x="6810764" y="1262821"/>
                </a:cubicBezTo>
                <a:close/>
                <a:moveTo>
                  <a:pt x="5859666" y="1257566"/>
                </a:moveTo>
                <a:lnTo>
                  <a:pt x="5856429" y="1258753"/>
                </a:lnTo>
                <a:lnTo>
                  <a:pt x="5861511" y="1258619"/>
                </a:lnTo>
                <a:lnTo>
                  <a:pt x="5871919" y="1257832"/>
                </a:lnTo>
                <a:close/>
                <a:moveTo>
                  <a:pt x="7462967" y="1255057"/>
                </a:moveTo>
                <a:lnTo>
                  <a:pt x="7454361" y="1258778"/>
                </a:lnTo>
                <a:lnTo>
                  <a:pt x="7457814" y="1264916"/>
                </a:lnTo>
                <a:cubicBezTo>
                  <a:pt x="7461135" y="1266435"/>
                  <a:pt x="7465122" y="1266435"/>
                  <a:pt x="7467779" y="1266435"/>
                </a:cubicBezTo>
                <a:cubicBezTo>
                  <a:pt x="7467779" y="1262790"/>
                  <a:pt x="7467281" y="1260209"/>
                  <a:pt x="7466410" y="1258386"/>
                </a:cubicBezTo>
                <a:close/>
                <a:moveTo>
                  <a:pt x="8611230" y="1254216"/>
                </a:moveTo>
                <a:cubicBezTo>
                  <a:pt x="8611229" y="1265801"/>
                  <a:pt x="8603287" y="1265802"/>
                  <a:pt x="8597996" y="1265802"/>
                </a:cubicBezTo>
                <a:cubicBezTo>
                  <a:pt x="8597995" y="1251899"/>
                  <a:pt x="8605935" y="1254216"/>
                  <a:pt x="8611230" y="1254216"/>
                </a:cubicBezTo>
                <a:close/>
                <a:moveTo>
                  <a:pt x="8563569" y="1244783"/>
                </a:moveTo>
                <a:cubicBezTo>
                  <a:pt x="8564011" y="1243817"/>
                  <a:pt x="8564894" y="1244461"/>
                  <a:pt x="8566660" y="1245747"/>
                </a:cubicBezTo>
                <a:cubicBezTo>
                  <a:pt x="8563128" y="1248319"/>
                  <a:pt x="8563128" y="1250890"/>
                  <a:pt x="8563127" y="1253462"/>
                </a:cubicBezTo>
                <a:cubicBezTo>
                  <a:pt x="8563128" y="1248319"/>
                  <a:pt x="8563128" y="1245747"/>
                  <a:pt x="8563569" y="1244783"/>
                </a:cubicBezTo>
                <a:close/>
                <a:moveTo>
                  <a:pt x="5988042" y="1244015"/>
                </a:moveTo>
                <a:lnTo>
                  <a:pt x="5915252" y="1253030"/>
                </a:lnTo>
                <a:lnTo>
                  <a:pt x="5877892" y="1257379"/>
                </a:lnTo>
                <a:lnTo>
                  <a:pt x="5903215" y="1255459"/>
                </a:lnTo>
                <a:cubicBezTo>
                  <a:pt x="5915364" y="1254415"/>
                  <a:pt x="5924755" y="1253560"/>
                  <a:pt x="5928394" y="1253429"/>
                </a:cubicBezTo>
                <a:lnTo>
                  <a:pt x="5976707" y="1254784"/>
                </a:lnTo>
                <a:lnTo>
                  <a:pt x="5927204" y="1262344"/>
                </a:lnTo>
                <a:lnTo>
                  <a:pt x="5927180" y="1262458"/>
                </a:lnTo>
                <a:cubicBezTo>
                  <a:pt x="5925945" y="1264575"/>
                  <a:pt x="5924092" y="1265785"/>
                  <a:pt x="5921627" y="1265784"/>
                </a:cubicBezTo>
                <a:lnTo>
                  <a:pt x="5922241" y="1263101"/>
                </a:lnTo>
                <a:lnTo>
                  <a:pt x="5849348" y="1274235"/>
                </a:lnTo>
                <a:lnTo>
                  <a:pt x="5848628" y="1275531"/>
                </a:lnTo>
                <a:lnTo>
                  <a:pt x="5851255" y="1276826"/>
                </a:lnTo>
                <a:cubicBezTo>
                  <a:pt x="5859664" y="1276827"/>
                  <a:pt x="5865269" y="1274810"/>
                  <a:pt x="5873678" y="1271990"/>
                </a:cubicBezTo>
                <a:cubicBezTo>
                  <a:pt x="5877649" y="1271990"/>
                  <a:pt x="5883137" y="1270879"/>
                  <a:pt x="5888684" y="1270676"/>
                </a:cubicBezTo>
                <a:lnTo>
                  <a:pt x="5895972" y="1272638"/>
                </a:lnTo>
                <a:lnTo>
                  <a:pt x="5897295" y="1272446"/>
                </a:lnTo>
                <a:lnTo>
                  <a:pt x="5940766" y="1266665"/>
                </a:lnTo>
                <a:lnTo>
                  <a:pt x="5940766" y="1262823"/>
                </a:lnTo>
                <a:cubicBezTo>
                  <a:pt x="5946114" y="1262823"/>
                  <a:pt x="5951464" y="1262823"/>
                  <a:pt x="5956811" y="1262822"/>
                </a:cubicBezTo>
                <a:lnTo>
                  <a:pt x="5956810" y="1264532"/>
                </a:lnTo>
                <a:lnTo>
                  <a:pt x="5969268" y="1262876"/>
                </a:lnTo>
                <a:lnTo>
                  <a:pt x="5969285" y="1262825"/>
                </a:lnTo>
                <a:cubicBezTo>
                  <a:pt x="5971624" y="1260666"/>
                  <a:pt x="5974866" y="1259832"/>
                  <a:pt x="5978465" y="1259680"/>
                </a:cubicBezTo>
                <a:lnTo>
                  <a:pt x="5981540" y="1259982"/>
                </a:lnTo>
                <a:lnTo>
                  <a:pt x="5978281" y="1250643"/>
                </a:lnTo>
                <a:close/>
                <a:moveTo>
                  <a:pt x="8583104" y="1243217"/>
                </a:moveTo>
                <a:cubicBezTo>
                  <a:pt x="8586590" y="1244464"/>
                  <a:pt x="8589757" y="1248825"/>
                  <a:pt x="8589757" y="1255055"/>
                </a:cubicBezTo>
                <a:cubicBezTo>
                  <a:pt x="8584689" y="1252562"/>
                  <a:pt x="8579622" y="1252564"/>
                  <a:pt x="8574552" y="1250071"/>
                </a:cubicBezTo>
                <a:cubicBezTo>
                  <a:pt x="8575820" y="1243840"/>
                  <a:pt x="8579620" y="1241972"/>
                  <a:pt x="8583104" y="1243217"/>
                </a:cubicBezTo>
                <a:close/>
                <a:moveTo>
                  <a:pt x="7407092" y="1242136"/>
                </a:moveTo>
                <a:cubicBezTo>
                  <a:pt x="7407091" y="1254286"/>
                  <a:pt x="7415068" y="1254287"/>
                  <a:pt x="7420385" y="1254285"/>
                </a:cubicBezTo>
                <a:cubicBezTo>
                  <a:pt x="7420384" y="1239706"/>
                  <a:pt x="7412408" y="1242135"/>
                  <a:pt x="7407092" y="1242136"/>
                </a:cubicBezTo>
                <a:close/>
                <a:moveTo>
                  <a:pt x="6434486" y="1239726"/>
                </a:moveTo>
                <a:cubicBezTo>
                  <a:pt x="6435411" y="1240029"/>
                  <a:pt x="6435924" y="1241241"/>
                  <a:pt x="6436952" y="1242449"/>
                </a:cubicBezTo>
                <a:cubicBezTo>
                  <a:pt x="6436952" y="1242449"/>
                  <a:pt x="6434898" y="1244868"/>
                  <a:pt x="6434896" y="1249709"/>
                </a:cubicBezTo>
                <a:cubicBezTo>
                  <a:pt x="6432429" y="1247288"/>
                  <a:pt x="6432428" y="1244869"/>
                  <a:pt x="6429551" y="1242449"/>
                </a:cubicBezTo>
                <a:cubicBezTo>
                  <a:pt x="6432224" y="1240028"/>
                  <a:pt x="6433561" y="1239425"/>
                  <a:pt x="6434486" y="1239726"/>
                </a:cubicBezTo>
                <a:close/>
                <a:moveTo>
                  <a:pt x="8561475" y="1231816"/>
                </a:moveTo>
                <a:cubicBezTo>
                  <a:pt x="8565652" y="1232684"/>
                  <a:pt x="8570211" y="1235001"/>
                  <a:pt x="8574118" y="1236160"/>
                </a:cubicBezTo>
                <a:cubicBezTo>
                  <a:pt x="8571513" y="1236160"/>
                  <a:pt x="8571512" y="1238477"/>
                  <a:pt x="8568908" y="1240794"/>
                </a:cubicBezTo>
                <a:cubicBezTo>
                  <a:pt x="8563697" y="1238477"/>
                  <a:pt x="8555884" y="1238477"/>
                  <a:pt x="8551110" y="1236160"/>
                </a:cubicBezTo>
                <a:cubicBezTo>
                  <a:pt x="8553496" y="1231526"/>
                  <a:pt x="8557295" y="1230947"/>
                  <a:pt x="8561475" y="1231816"/>
                </a:cubicBezTo>
                <a:close/>
                <a:moveTo>
                  <a:pt x="5995366" y="1225531"/>
                </a:moveTo>
                <a:lnTo>
                  <a:pt x="5990714" y="1225754"/>
                </a:lnTo>
                <a:lnTo>
                  <a:pt x="5991159" y="1226712"/>
                </a:lnTo>
                <a:cubicBezTo>
                  <a:pt x="5993262" y="1228224"/>
                  <a:pt x="5996064" y="1228828"/>
                  <a:pt x="5998865" y="1228830"/>
                </a:cubicBezTo>
                <a:lnTo>
                  <a:pt x="5997345" y="1225544"/>
                </a:lnTo>
                <a:close/>
                <a:moveTo>
                  <a:pt x="6028734" y="1223746"/>
                </a:moveTo>
                <a:lnTo>
                  <a:pt x="6019895" y="1225685"/>
                </a:lnTo>
                <a:lnTo>
                  <a:pt x="6017263" y="1225667"/>
                </a:lnTo>
                <a:lnTo>
                  <a:pt x="6019187" y="1228527"/>
                </a:lnTo>
                <a:lnTo>
                  <a:pt x="6024578" y="1228683"/>
                </a:lnTo>
                <a:lnTo>
                  <a:pt x="6029512" y="1227860"/>
                </a:lnTo>
                <a:close/>
                <a:moveTo>
                  <a:pt x="8486848" y="1223526"/>
                </a:moveTo>
                <a:cubicBezTo>
                  <a:pt x="8498266" y="1223526"/>
                  <a:pt x="8509684" y="1223525"/>
                  <a:pt x="8521103" y="1226021"/>
                </a:cubicBezTo>
                <a:cubicBezTo>
                  <a:pt x="8529667" y="1231013"/>
                  <a:pt x="8526812" y="1243492"/>
                  <a:pt x="8526812" y="1253474"/>
                </a:cubicBezTo>
                <a:cubicBezTo>
                  <a:pt x="8509683" y="1253475"/>
                  <a:pt x="8498264" y="1236003"/>
                  <a:pt x="8486848" y="1223526"/>
                </a:cubicBezTo>
                <a:close/>
                <a:moveTo>
                  <a:pt x="8539175" y="1221087"/>
                </a:moveTo>
                <a:cubicBezTo>
                  <a:pt x="8543011" y="1221929"/>
                  <a:pt x="8546845" y="1224312"/>
                  <a:pt x="8550682" y="1225700"/>
                </a:cubicBezTo>
                <a:cubicBezTo>
                  <a:pt x="8543011" y="1230067"/>
                  <a:pt x="8535337" y="1227686"/>
                  <a:pt x="8527665" y="1225700"/>
                </a:cubicBezTo>
                <a:cubicBezTo>
                  <a:pt x="8531502" y="1220937"/>
                  <a:pt x="8535337" y="1220245"/>
                  <a:pt x="8539175" y="1221087"/>
                </a:cubicBezTo>
                <a:close/>
                <a:moveTo>
                  <a:pt x="6598895" y="1221047"/>
                </a:moveTo>
                <a:cubicBezTo>
                  <a:pt x="6602000" y="1227946"/>
                  <a:pt x="6604663" y="1235254"/>
                  <a:pt x="6606880" y="1242562"/>
                </a:cubicBezTo>
                <a:cubicBezTo>
                  <a:pt x="6559404" y="1242561"/>
                  <a:pt x="6511928" y="1242560"/>
                  <a:pt x="6466669" y="1242561"/>
                </a:cubicBezTo>
                <a:lnTo>
                  <a:pt x="6469062" y="1238017"/>
                </a:lnTo>
                <a:lnTo>
                  <a:pt x="6468427" y="1237655"/>
                </a:lnTo>
                <a:cubicBezTo>
                  <a:pt x="6467126" y="1235539"/>
                  <a:pt x="6466476" y="1232514"/>
                  <a:pt x="6466474" y="1228884"/>
                </a:cubicBezTo>
                <a:lnTo>
                  <a:pt x="6472170" y="1232118"/>
                </a:lnTo>
                <a:lnTo>
                  <a:pt x="6474114" y="1228429"/>
                </a:lnTo>
                <a:cubicBezTo>
                  <a:pt x="6484473" y="1219372"/>
                  <a:pt x="6501944" y="1223787"/>
                  <a:pt x="6511927" y="1225917"/>
                </a:cubicBezTo>
                <a:cubicBezTo>
                  <a:pt x="6540768" y="1227947"/>
                  <a:pt x="6570052" y="1223075"/>
                  <a:pt x="6598895" y="1221047"/>
                </a:cubicBezTo>
                <a:close/>
                <a:moveTo>
                  <a:pt x="6187311" y="1220342"/>
                </a:moveTo>
                <a:cubicBezTo>
                  <a:pt x="6192604" y="1220342"/>
                  <a:pt x="6200546" y="1217961"/>
                  <a:pt x="6200544" y="1231852"/>
                </a:cubicBezTo>
                <a:cubicBezTo>
                  <a:pt x="6195251" y="1231853"/>
                  <a:pt x="6187310" y="1231853"/>
                  <a:pt x="6187311" y="1220342"/>
                </a:cubicBezTo>
                <a:close/>
                <a:moveTo>
                  <a:pt x="6438233" y="1219748"/>
                </a:moveTo>
                <a:cubicBezTo>
                  <a:pt x="6443443" y="1221731"/>
                  <a:pt x="6446047" y="1226494"/>
                  <a:pt x="6448652" y="1231258"/>
                </a:cubicBezTo>
                <a:cubicBezTo>
                  <a:pt x="6446046" y="1233640"/>
                  <a:pt x="6440837" y="1236022"/>
                  <a:pt x="6438234" y="1240784"/>
                </a:cubicBezTo>
                <a:cubicBezTo>
                  <a:pt x="6433457" y="1236022"/>
                  <a:pt x="6436063" y="1226494"/>
                  <a:pt x="6438233" y="1219748"/>
                </a:cubicBezTo>
                <a:close/>
                <a:moveTo>
                  <a:pt x="9296611" y="1218698"/>
                </a:moveTo>
                <a:cubicBezTo>
                  <a:pt x="9296612" y="1230284"/>
                  <a:pt x="9285913" y="1227967"/>
                  <a:pt x="9280566" y="1227967"/>
                </a:cubicBezTo>
                <a:cubicBezTo>
                  <a:pt x="9280566" y="1216382"/>
                  <a:pt x="9291261" y="1218698"/>
                  <a:pt x="9296611" y="1218698"/>
                </a:cubicBezTo>
                <a:close/>
                <a:moveTo>
                  <a:pt x="600871" y="1214088"/>
                </a:moveTo>
                <a:cubicBezTo>
                  <a:pt x="610275" y="1212302"/>
                  <a:pt x="655464" y="1218067"/>
                  <a:pt x="662294" y="1217952"/>
                </a:cubicBezTo>
                <a:cubicBezTo>
                  <a:pt x="680786" y="1220082"/>
                  <a:pt x="695375" y="1221441"/>
                  <a:pt x="708162" y="1222400"/>
                </a:cubicBezTo>
                <a:lnTo>
                  <a:pt x="714862" y="1222792"/>
                </a:lnTo>
                <a:lnTo>
                  <a:pt x="762418" y="1240825"/>
                </a:lnTo>
                <a:lnTo>
                  <a:pt x="701658" y="1228883"/>
                </a:lnTo>
                <a:cubicBezTo>
                  <a:pt x="689821" y="1226336"/>
                  <a:pt x="654962" y="1226060"/>
                  <a:pt x="628559" y="1223026"/>
                </a:cubicBezTo>
                <a:lnTo>
                  <a:pt x="607085" y="1219061"/>
                </a:lnTo>
                <a:lnTo>
                  <a:pt x="604834" y="1217696"/>
                </a:lnTo>
                <a:close/>
                <a:moveTo>
                  <a:pt x="8418350" y="1211024"/>
                </a:moveTo>
                <a:cubicBezTo>
                  <a:pt x="8410021" y="1216007"/>
                  <a:pt x="8401691" y="1220990"/>
                  <a:pt x="8396137" y="1228469"/>
                </a:cubicBezTo>
                <a:cubicBezTo>
                  <a:pt x="8398914" y="1213514"/>
                  <a:pt x="8398914" y="1213514"/>
                  <a:pt x="8418350" y="1211024"/>
                </a:cubicBezTo>
                <a:close/>
                <a:moveTo>
                  <a:pt x="6318199" y="1209031"/>
                </a:moveTo>
                <a:cubicBezTo>
                  <a:pt x="6323134" y="1209029"/>
                  <a:pt x="6325600" y="1211451"/>
                  <a:pt x="6325602" y="1221129"/>
                </a:cubicBezTo>
                <a:cubicBezTo>
                  <a:pt x="6320665" y="1221129"/>
                  <a:pt x="6318199" y="1216289"/>
                  <a:pt x="6318199" y="1209031"/>
                </a:cubicBezTo>
                <a:close/>
                <a:moveTo>
                  <a:pt x="6370943" y="1209030"/>
                </a:moveTo>
                <a:cubicBezTo>
                  <a:pt x="6375879" y="1209031"/>
                  <a:pt x="6378348" y="1211449"/>
                  <a:pt x="6378348" y="1221129"/>
                </a:cubicBezTo>
                <a:cubicBezTo>
                  <a:pt x="6373410" y="1221128"/>
                  <a:pt x="6370944" y="1216290"/>
                  <a:pt x="6370943" y="1209030"/>
                </a:cubicBezTo>
                <a:close/>
                <a:moveTo>
                  <a:pt x="8733325" y="1209030"/>
                </a:moveTo>
                <a:cubicBezTo>
                  <a:pt x="8741279" y="1209030"/>
                  <a:pt x="8746581" y="1211438"/>
                  <a:pt x="8754535" y="1216252"/>
                </a:cubicBezTo>
                <a:cubicBezTo>
                  <a:pt x="8767790" y="1221067"/>
                  <a:pt x="8778394" y="1232704"/>
                  <a:pt x="8789001" y="1247148"/>
                </a:cubicBezTo>
                <a:cubicBezTo>
                  <a:pt x="8783699" y="1251962"/>
                  <a:pt x="8781048" y="1256777"/>
                  <a:pt x="8778395" y="1264000"/>
                </a:cubicBezTo>
                <a:cubicBezTo>
                  <a:pt x="8757187" y="1249556"/>
                  <a:pt x="8735977" y="1237518"/>
                  <a:pt x="8715209" y="1225882"/>
                </a:cubicBezTo>
                <a:cubicBezTo>
                  <a:pt x="8720511" y="1221068"/>
                  <a:pt x="8728464" y="1216252"/>
                  <a:pt x="8733325" y="1209030"/>
                </a:cubicBezTo>
                <a:close/>
                <a:moveTo>
                  <a:pt x="8507385" y="1209029"/>
                </a:moveTo>
                <a:cubicBezTo>
                  <a:pt x="8512502" y="1209029"/>
                  <a:pt x="8520174" y="1211450"/>
                  <a:pt x="8525287" y="1213870"/>
                </a:cubicBezTo>
                <a:cubicBezTo>
                  <a:pt x="8517614" y="1221128"/>
                  <a:pt x="8509943" y="1216290"/>
                  <a:pt x="8502270" y="1213869"/>
                </a:cubicBezTo>
                <a:cubicBezTo>
                  <a:pt x="8504829" y="1211450"/>
                  <a:pt x="8504829" y="1209030"/>
                  <a:pt x="8507385" y="1209029"/>
                </a:cubicBezTo>
                <a:close/>
                <a:moveTo>
                  <a:pt x="8016903" y="1206126"/>
                </a:moveTo>
                <a:cubicBezTo>
                  <a:pt x="8016903" y="1213416"/>
                  <a:pt x="8016903" y="1220706"/>
                  <a:pt x="8016902" y="1227996"/>
                </a:cubicBezTo>
                <a:cubicBezTo>
                  <a:pt x="8019705" y="1227996"/>
                  <a:pt x="8025317" y="1227996"/>
                  <a:pt x="8027655" y="1227996"/>
                </a:cubicBezTo>
                <a:cubicBezTo>
                  <a:pt x="8036069" y="1227997"/>
                  <a:pt x="8041677" y="1227995"/>
                  <a:pt x="8050094" y="1227996"/>
                </a:cubicBezTo>
                <a:lnTo>
                  <a:pt x="8076419" y="1236768"/>
                </a:lnTo>
                <a:lnTo>
                  <a:pt x="8074442" y="1232251"/>
                </a:lnTo>
                <a:cubicBezTo>
                  <a:pt x="8077256" y="1232250"/>
                  <a:pt x="8080068" y="1232893"/>
                  <a:pt x="8082177" y="1234500"/>
                </a:cubicBezTo>
                <a:lnTo>
                  <a:pt x="8084321" y="1239402"/>
                </a:lnTo>
                <a:lnTo>
                  <a:pt x="8086555" y="1240146"/>
                </a:lnTo>
                <a:cubicBezTo>
                  <a:pt x="8098477" y="1243184"/>
                  <a:pt x="8110398" y="1245007"/>
                  <a:pt x="8123019" y="1245006"/>
                </a:cubicBezTo>
                <a:cubicBezTo>
                  <a:pt x="8111800" y="1227996"/>
                  <a:pt x="8094971" y="1227996"/>
                  <a:pt x="8078142" y="1223136"/>
                </a:cubicBezTo>
                <a:cubicBezTo>
                  <a:pt x="8058508" y="1220705"/>
                  <a:pt x="8036068" y="1215846"/>
                  <a:pt x="8016903" y="1206126"/>
                </a:cubicBezTo>
                <a:close/>
                <a:moveTo>
                  <a:pt x="6160046" y="1204667"/>
                </a:moveTo>
                <a:cubicBezTo>
                  <a:pt x="6165107" y="1205284"/>
                  <a:pt x="6169154" y="1208358"/>
                  <a:pt x="6169154" y="1218198"/>
                </a:cubicBezTo>
                <a:cubicBezTo>
                  <a:pt x="6161057" y="1218197"/>
                  <a:pt x="6144863" y="1223116"/>
                  <a:pt x="6144864" y="1205898"/>
                </a:cubicBezTo>
                <a:cubicBezTo>
                  <a:pt x="6148914" y="1205897"/>
                  <a:pt x="6154985" y="1204054"/>
                  <a:pt x="6160046" y="1204667"/>
                </a:cubicBezTo>
                <a:close/>
                <a:moveTo>
                  <a:pt x="8461021" y="1204667"/>
                </a:moveTo>
                <a:cubicBezTo>
                  <a:pt x="8466118" y="1204054"/>
                  <a:pt x="8472186" y="1205897"/>
                  <a:pt x="8476081" y="1205898"/>
                </a:cubicBezTo>
                <a:cubicBezTo>
                  <a:pt x="8476081" y="1223116"/>
                  <a:pt x="8460047" y="1218195"/>
                  <a:pt x="8451798" y="1218195"/>
                </a:cubicBezTo>
                <a:cubicBezTo>
                  <a:pt x="8451799" y="1208357"/>
                  <a:pt x="8455923" y="1205284"/>
                  <a:pt x="8461021" y="1204667"/>
                </a:cubicBezTo>
                <a:close/>
                <a:moveTo>
                  <a:pt x="7358931" y="1203220"/>
                </a:moveTo>
                <a:cubicBezTo>
                  <a:pt x="7360231" y="1203218"/>
                  <a:pt x="7361536" y="1204346"/>
                  <a:pt x="7362839" y="1206603"/>
                </a:cubicBezTo>
                <a:cubicBezTo>
                  <a:pt x="7360234" y="1208860"/>
                  <a:pt x="7357630" y="1208859"/>
                  <a:pt x="7355025" y="1206603"/>
                </a:cubicBezTo>
                <a:cubicBezTo>
                  <a:pt x="7356325" y="1204345"/>
                  <a:pt x="7357629" y="1203219"/>
                  <a:pt x="7358931" y="1203220"/>
                </a:cubicBezTo>
                <a:close/>
                <a:moveTo>
                  <a:pt x="6737466" y="1201886"/>
                </a:moveTo>
                <a:cubicBezTo>
                  <a:pt x="6742581" y="1209102"/>
                  <a:pt x="6750254" y="1213913"/>
                  <a:pt x="6755369" y="1221131"/>
                </a:cubicBezTo>
                <a:cubicBezTo>
                  <a:pt x="6747696" y="1221132"/>
                  <a:pt x="6740024" y="1221131"/>
                  <a:pt x="6732351" y="1221131"/>
                </a:cubicBezTo>
                <a:cubicBezTo>
                  <a:pt x="6734909" y="1213913"/>
                  <a:pt x="6734908" y="1209103"/>
                  <a:pt x="6737466" y="1201886"/>
                </a:cubicBezTo>
                <a:close/>
                <a:moveTo>
                  <a:pt x="8730387" y="1201884"/>
                </a:moveTo>
                <a:cubicBezTo>
                  <a:pt x="8728133" y="1204140"/>
                  <a:pt x="8728133" y="1206397"/>
                  <a:pt x="8724977" y="1208653"/>
                </a:cubicBezTo>
                <a:cubicBezTo>
                  <a:pt x="8724977" y="1201884"/>
                  <a:pt x="8724977" y="1201884"/>
                  <a:pt x="8730387" y="1201884"/>
                </a:cubicBezTo>
                <a:close/>
                <a:moveTo>
                  <a:pt x="6709075" y="1199437"/>
                </a:moveTo>
                <a:cubicBezTo>
                  <a:pt x="6711274" y="1199099"/>
                  <a:pt x="6713123" y="1203181"/>
                  <a:pt x="6709422" y="1208627"/>
                </a:cubicBezTo>
                <a:cubicBezTo>
                  <a:pt x="6709423" y="1206205"/>
                  <a:pt x="6706955" y="1203786"/>
                  <a:pt x="6706955" y="1201368"/>
                </a:cubicBezTo>
                <a:cubicBezTo>
                  <a:pt x="6707572" y="1200157"/>
                  <a:pt x="6708344" y="1199551"/>
                  <a:pt x="6709075" y="1199437"/>
                </a:cubicBezTo>
                <a:close/>
                <a:moveTo>
                  <a:pt x="8482736" y="1196526"/>
                </a:moveTo>
                <a:cubicBezTo>
                  <a:pt x="8490628" y="1198932"/>
                  <a:pt x="8495892" y="1201338"/>
                  <a:pt x="8503786" y="1201338"/>
                </a:cubicBezTo>
                <a:cubicBezTo>
                  <a:pt x="8498524" y="1206150"/>
                  <a:pt x="8482736" y="1215774"/>
                  <a:pt x="8482736" y="1196526"/>
                </a:cubicBezTo>
                <a:close/>
                <a:moveTo>
                  <a:pt x="6121753" y="1194948"/>
                </a:moveTo>
                <a:cubicBezTo>
                  <a:pt x="6121753" y="1202207"/>
                  <a:pt x="6119149" y="1207048"/>
                  <a:pt x="6113939" y="1207048"/>
                </a:cubicBezTo>
                <a:cubicBezTo>
                  <a:pt x="6113940" y="1197770"/>
                  <a:pt x="6116544" y="1194947"/>
                  <a:pt x="6121753" y="1194948"/>
                </a:cubicBezTo>
                <a:close/>
                <a:moveTo>
                  <a:pt x="9255394" y="1194947"/>
                </a:moveTo>
                <a:cubicBezTo>
                  <a:pt x="9255393" y="1202207"/>
                  <a:pt x="9252788" y="1207045"/>
                  <a:pt x="9247580" y="1207046"/>
                </a:cubicBezTo>
                <a:cubicBezTo>
                  <a:pt x="9247579" y="1197770"/>
                  <a:pt x="9250184" y="1194947"/>
                  <a:pt x="9255394" y="1194947"/>
                </a:cubicBezTo>
                <a:close/>
                <a:moveTo>
                  <a:pt x="8894599" y="1193692"/>
                </a:moveTo>
                <a:cubicBezTo>
                  <a:pt x="8894600" y="1205275"/>
                  <a:pt x="8883902" y="1205275"/>
                  <a:pt x="8878553" y="1205276"/>
                </a:cubicBezTo>
                <a:cubicBezTo>
                  <a:pt x="8878553" y="1191374"/>
                  <a:pt x="8886575" y="1193691"/>
                  <a:pt x="8894599" y="1193692"/>
                </a:cubicBezTo>
                <a:close/>
                <a:moveTo>
                  <a:pt x="5962604" y="1184826"/>
                </a:moveTo>
                <a:lnTo>
                  <a:pt x="5883916" y="1194563"/>
                </a:lnTo>
                <a:lnTo>
                  <a:pt x="5873748" y="1196198"/>
                </a:lnTo>
                <a:lnTo>
                  <a:pt x="5873884" y="1196374"/>
                </a:lnTo>
                <a:cubicBezTo>
                  <a:pt x="5880861" y="1200473"/>
                  <a:pt x="5890825" y="1196375"/>
                  <a:pt x="5894813" y="1196375"/>
                </a:cubicBezTo>
                <a:cubicBezTo>
                  <a:pt x="5908103" y="1193943"/>
                  <a:pt x="5920949" y="1193944"/>
                  <a:pt x="5931578" y="1201233"/>
                </a:cubicBezTo>
                <a:cubicBezTo>
                  <a:pt x="5939551" y="1197589"/>
                  <a:pt x="5955002" y="1196677"/>
                  <a:pt x="5962226" y="1186198"/>
                </a:cubicBezTo>
                <a:close/>
                <a:moveTo>
                  <a:pt x="8470581" y="1184023"/>
                </a:moveTo>
                <a:cubicBezTo>
                  <a:pt x="8470580" y="1193702"/>
                  <a:pt x="8467975" y="1196123"/>
                  <a:pt x="8463199" y="1196123"/>
                </a:cubicBezTo>
                <a:cubicBezTo>
                  <a:pt x="8463199" y="1188863"/>
                  <a:pt x="8465805" y="1184023"/>
                  <a:pt x="8470581" y="1184023"/>
                </a:cubicBezTo>
                <a:close/>
                <a:moveTo>
                  <a:pt x="8354459" y="1183150"/>
                </a:moveTo>
                <a:cubicBezTo>
                  <a:pt x="8354459" y="1198103"/>
                  <a:pt x="8343761" y="1195194"/>
                  <a:pt x="8338410" y="1195194"/>
                </a:cubicBezTo>
                <a:cubicBezTo>
                  <a:pt x="8338412" y="1180657"/>
                  <a:pt x="8346435" y="1183150"/>
                  <a:pt x="8354459" y="1183150"/>
                </a:cubicBezTo>
                <a:close/>
                <a:moveTo>
                  <a:pt x="9107126" y="1182984"/>
                </a:moveTo>
                <a:cubicBezTo>
                  <a:pt x="9113116" y="1181548"/>
                  <a:pt x="9119302" y="1187290"/>
                  <a:pt x="9125488" y="1187290"/>
                </a:cubicBezTo>
                <a:cubicBezTo>
                  <a:pt x="9125488" y="1189841"/>
                  <a:pt x="9122738" y="1191971"/>
                  <a:pt x="9122738" y="1194520"/>
                </a:cubicBezTo>
                <a:cubicBezTo>
                  <a:pt x="9114492" y="1191971"/>
                  <a:pt x="9108994" y="1189843"/>
                  <a:pt x="9101206" y="1187289"/>
                </a:cubicBezTo>
                <a:cubicBezTo>
                  <a:pt x="9103154" y="1184739"/>
                  <a:pt x="9105126" y="1183462"/>
                  <a:pt x="9107126" y="1182984"/>
                </a:cubicBezTo>
                <a:close/>
                <a:moveTo>
                  <a:pt x="9304872" y="1182444"/>
                </a:moveTo>
                <a:cubicBezTo>
                  <a:pt x="9304872" y="1192030"/>
                  <a:pt x="9302267" y="1194529"/>
                  <a:pt x="9297058" y="1194529"/>
                </a:cubicBezTo>
                <a:cubicBezTo>
                  <a:pt x="9297057" y="1184944"/>
                  <a:pt x="9299663" y="1182443"/>
                  <a:pt x="9304872" y="1182444"/>
                </a:cubicBezTo>
                <a:close/>
                <a:moveTo>
                  <a:pt x="9183237" y="1182444"/>
                </a:moveTo>
                <a:cubicBezTo>
                  <a:pt x="9183237" y="1192029"/>
                  <a:pt x="9180632" y="1194529"/>
                  <a:pt x="9175422" y="1194529"/>
                </a:cubicBezTo>
                <a:cubicBezTo>
                  <a:pt x="9175423" y="1184944"/>
                  <a:pt x="9178026" y="1182444"/>
                  <a:pt x="9183237" y="1182444"/>
                </a:cubicBezTo>
                <a:close/>
                <a:moveTo>
                  <a:pt x="9081651" y="1178466"/>
                </a:moveTo>
                <a:lnTo>
                  <a:pt x="9081393" y="1179335"/>
                </a:lnTo>
                <a:cubicBezTo>
                  <a:pt x="9080945" y="1180840"/>
                  <a:pt x="9080588" y="1182043"/>
                  <a:pt x="9080588" y="1182043"/>
                </a:cubicBezTo>
                <a:close/>
                <a:moveTo>
                  <a:pt x="9082502" y="1175590"/>
                </a:moveTo>
                <a:lnTo>
                  <a:pt x="9082229" y="1176515"/>
                </a:lnTo>
                <a:lnTo>
                  <a:pt x="9081651" y="1178466"/>
                </a:lnTo>
                <a:close/>
                <a:moveTo>
                  <a:pt x="8567251" y="1175299"/>
                </a:moveTo>
                <a:cubicBezTo>
                  <a:pt x="8589771" y="1175300"/>
                  <a:pt x="8612294" y="1177773"/>
                  <a:pt x="8634814" y="1187666"/>
                </a:cubicBezTo>
                <a:cubicBezTo>
                  <a:pt x="8626369" y="1192199"/>
                  <a:pt x="8617923" y="1199619"/>
                  <a:pt x="8609479" y="1207039"/>
                </a:cubicBezTo>
                <a:cubicBezTo>
                  <a:pt x="8601032" y="1187665"/>
                  <a:pt x="8581325" y="1182719"/>
                  <a:pt x="8567251" y="1175299"/>
                </a:cubicBezTo>
                <a:close/>
                <a:moveTo>
                  <a:pt x="7818888" y="1175299"/>
                </a:moveTo>
                <a:cubicBezTo>
                  <a:pt x="7841565" y="1177680"/>
                  <a:pt x="7863771" y="1180062"/>
                  <a:pt x="7886448" y="1182443"/>
                </a:cubicBezTo>
                <a:cubicBezTo>
                  <a:pt x="7872274" y="1217770"/>
                  <a:pt x="7838730" y="1184824"/>
                  <a:pt x="7818888" y="1175299"/>
                </a:cubicBezTo>
                <a:close/>
                <a:moveTo>
                  <a:pt x="9082999" y="1173921"/>
                </a:moveTo>
                <a:cubicBezTo>
                  <a:pt x="9083265" y="1173021"/>
                  <a:pt x="9083087" y="1173622"/>
                  <a:pt x="9082731" y="1174825"/>
                </a:cubicBezTo>
                <a:lnTo>
                  <a:pt x="9082502" y="1175590"/>
                </a:lnTo>
                <a:close/>
                <a:moveTo>
                  <a:pt x="9090340" y="1173871"/>
                </a:moveTo>
                <a:cubicBezTo>
                  <a:pt x="9093350" y="1173570"/>
                  <a:pt x="9097360" y="1174780"/>
                  <a:pt x="9098698" y="1174780"/>
                </a:cubicBezTo>
                <a:cubicBezTo>
                  <a:pt x="9096023" y="1179619"/>
                  <a:pt x="9093349" y="1182039"/>
                  <a:pt x="9087998" y="1182039"/>
                </a:cubicBezTo>
                <a:cubicBezTo>
                  <a:pt x="9085325" y="1175989"/>
                  <a:pt x="9087330" y="1174175"/>
                  <a:pt x="9090340" y="1173871"/>
                </a:cubicBezTo>
                <a:close/>
                <a:moveTo>
                  <a:pt x="6690378" y="1172074"/>
                </a:moveTo>
                <a:cubicBezTo>
                  <a:pt x="6690378" y="1181794"/>
                  <a:pt x="6693035" y="1184224"/>
                  <a:pt x="6698352" y="1184224"/>
                </a:cubicBezTo>
                <a:cubicBezTo>
                  <a:pt x="6698351" y="1176934"/>
                  <a:pt x="6695692" y="1172075"/>
                  <a:pt x="6690378" y="1172074"/>
                </a:cubicBezTo>
                <a:close/>
                <a:moveTo>
                  <a:pt x="9234731" y="1170646"/>
                </a:moveTo>
                <a:cubicBezTo>
                  <a:pt x="9234730" y="1185601"/>
                  <a:pt x="9223224" y="1183108"/>
                  <a:pt x="9214593" y="1183108"/>
                </a:cubicBezTo>
                <a:cubicBezTo>
                  <a:pt x="9214593" y="1168154"/>
                  <a:pt x="9226101" y="1170647"/>
                  <a:pt x="9234731" y="1170646"/>
                </a:cubicBezTo>
                <a:close/>
                <a:moveTo>
                  <a:pt x="7736392" y="1170221"/>
                </a:moveTo>
                <a:cubicBezTo>
                  <a:pt x="7743557" y="1170525"/>
                  <a:pt x="7749698" y="1173577"/>
                  <a:pt x="7749698" y="1184566"/>
                </a:cubicBezTo>
                <a:cubicBezTo>
                  <a:pt x="7741507" y="1184566"/>
                  <a:pt x="7716942" y="1194333"/>
                  <a:pt x="7716944" y="1172356"/>
                </a:cubicBezTo>
                <a:cubicBezTo>
                  <a:pt x="7721038" y="1172356"/>
                  <a:pt x="7729225" y="1169915"/>
                  <a:pt x="7736392" y="1170221"/>
                </a:cubicBezTo>
                <a:close/>
                <a:moveTo>
                  <a:pt x="6258253" y="1169939"/>
                </a:moveTo>
                <a:cubicBezTo>
                  <a:pt x="6266883" y="1169939"/>
                  <a:pt x="6272635" y="1169939"/>
                  <a:pt x="6278390" y="1169939"/>
                </a:cubicBezTo>
                <a:lnTo>
                  <a:pt x="6278389" y="1172179"/>
                </a:lnTo>
                <a:lnTo>
                  <a:pt x="6287432" y="1173025"/>
                </a:lnTo>
                <a:lnTo>
                  <a:pt x="6292866" y="1169939"/>
                </a:lnTo>
                <a:lnTo>
                  <a:pt x="6292155" y="1173465"/>
                </a:lnTo>
                <a:lnTo>
                  <a:pt x="6403713" y="1183885"/>
                </a:lnTo>
                <a:cubicBezTo>
                  <a:pt x="6403713" y="1208618"/>
                  <a:pt x="6351019" y="1196250"/>
                  <a:pt x="6340390" y="1196251"/>
                </a:cubicBezTo>
                <a:cubicBezTo>
                  <a:pt x="6327108" y="1196252"/>
                  <a:pt x="6311166" y="1196250"/>
                  <a:pt x="6297880" y="1196251"/>
                </a:cubicBezTo>
                <a:lnTo>
                  <a:pt x="6292108" y="1196250"/>
                </a:lnTo>
                <a:lnTo>
                  <a:pt x="6289038" y="1205258"/>
                </a:lnTo>
                <a:cubicBezTo>
                  <a:pt x="6282017" y="1211734"/>
                  <a:pt x="6266893" y="1206279"/>
                  <a:pt x="6258253" y="1206279"/>
                </a:cubicBezTo>
                <a:cubicBezTo>
                  <a:pt x="6258251" y="1200321"/>
                  <a:pt x="6259874" y="1196584"/>
                  <a:pt x="6262437" y="1194330"/>
                </a:cubicBezTo>
                <a:lnTo>
                  <a:pt x="6271313" y="1191585"/>
                </a:lnTo>
                <a:lnTo>
                  <a:pt x="6271315" y="1182039"/>
                </a:lnTo>
                <a:lnTo>
                  <a:pt x="6258252" y="1182039"/>
                </a:lnTo>
                <a:cubicBezTo>
                  <a:pt x="6258253" y="1179620"/>
                  <a:pt x="6258252" y="1174779"/>
                  <a:pt x="6258253" y="1169939"/>
                </a:cubicBezTo>
                <a:close/>
                <a:moveTo>
                  <a:pt x="8270378" y="1162794"/>
                </a:moveTo>
                <a:cubicBezTo>
                  <a:pt x="8286871" y="1167741"/>
                  <a:pt x="8302905" y="1170214"/>
                  <a:pt x="8319398" y="1175160"/>
                </a:cubicBezTo>
                <a:cubicBezTo>
                  <a:pt x="8305655" y="1180108"/>
                  <a:pt x="8292369" y="1187526"/>
                  <a:pt x="8278624" y="1194534"/>
                </a:cubicBezTo>
                <a:cubicBezTo>
                  <a:pt x="8281371" y="1187526"/>
                  <a:pt x="8281373" y="1182579"/>
                  <a:pt x="8284122" y="1180106"/>
                </a:cubicBezTo>
                <a:cubicBezTo>
                  <a:pt x="8281372" y="1175161"/>
                  <a:pt x="8275876" y="1170212"/>
                  <a:pt x="8270378" y="1162794"/>
                </a:cubicBezTo>
                <a:close/>
                <a:moveTo>
                  <a:pt x="6224428" y="1162589"/>
                </a:moveTo>
                <a:cubicBezTo>
                  <a:pt x="6229364" y="1162589"/>
                  <a:pt x="6231832" y="1165160"/>
                  <a:pt x="6231832" y="1172877"/>
                </a:cubicBezTo>
                <a:cubicBezTo>
                  <a:pt x="6229364" y="1172876"/>
                  <a:pt x="6224429" y="1170305"/>
                  <a:pt x="6224428" y="1162589"/>
                </a:cubicBezTo>
                <a:close/>
                <a:moveTo>
                  <a:pt x="9144222" y="1159471"/>
                </a:moveTo>
                <a:cubicBezTo>
                  <a:pt x="9147564" y="1160718"/>
                  <a:pt x="9150239" y="1165081"/>
                  <a:pt x="9150238" y="1171310"/>
                </a:cubicBezTo>
                <a:cubicBezTo>
                  <a:pt x="9144891" y="1171310"/>
                  <a:pt x="9139541" y="1168818"/>
                  <a:pt x="9134192" y="1166327"/>
                </a:cubicBezTo>
                <a:cubicBezTo>
                  <a:pt x="9136867" y="1160094"/>
                  <a:pt x="9140878" y="1158226"/>
                  <a:pt x="9144222" y="1159471"/>
                </a:cubicBezTo>
                <a:close/>
                <a:moveTo>
                  <a:pt x="6317594" y="1159222"/>
                </a:moveTo>
                <a:cubicBezTo>
                  <a:pt x="6317595" y="1173124"/>
                  <a:pt x="6309570" y="1170807"/>
                  <a:pt x="6301547" y="1170808"/>
                </a:cubicBezTo>
                <a:cubicBezTo>
                  <a:pt x="6301547" y="1159221"/>
                  <a:pt x="6312244" y="1159221"/>
                  <a:pt x="6317594" y="1159222"/>
                </a:cubicBezTo>
                <a:close/>
                <a:moveTo>
                  <a:pt x="9207975" y="1159221"/>
                </a:moveTo>
                <a:cubicBezTo>
                  <a:pt x="9207976" y="1168903"/>
                  <a:pt x="9205371" y="1171323"/>
                  <a:pt x="9200164" y="1171322"/>
                </a:cubicBezTo>
                <a:cubicBezTo>
                  <a:pt x="9200163" y="1164062"/>
                  <a:pt x="9202767" y="1159222"/>
                  <a:pt x="9207975" y="1159221"/>
                </a:cubicBezTo>
                <a:close/>
                <a:moveTo>
                  <a:pt x="6209234" y="1158170"/>
                </a:moveTo>
                <a:lnTo>
                  <a:pt x="6198365" y="1159394"/>
                </a:lnTo>
                <a:lnTo>
                  <a:pt x="6199455" y="1161761"/>
                </a:lnTo>
                <a:cubicBezTo>
                  <a:pt x="6202426" y="1163295"/>
                  <a:pt x="6206388" y="1163296"/>
                  <a:pt x="6210348" y="1163296"/>
                </a:cubicBezTo>
                <a:close/>
                <a:moveTo>
                  <a:pt x="9129853" y="1150755"/>
                </a:moveTo>
                <a:cubicBezTo>
                  <a:pt x="9131155" y="1151077"/>
                  <a:pt x="9132454" y="1152362"/>
                  <a:pt x="9133757" y="1153648"/>
                </a:cubicBezTo>
                <a:cubicBezTo>
                  <a:pt x="9133758" y="1156221"/>
                  <a:pt x="9131154" y="1156222"/>
                  <a:pt x="9128550" y="1158792"/>
                </a:cubicBezTo>
                <a:cubicBezTo>
                  <a:pt x="9128550" y="1156221"/>
                  <a:pt x="9128550" y="1156221"/>
                  <a:pt x="9125944" y="1153648"/>
                </a:cubicBezTo>
                <a:cubicBezTo>
                  <a:pt x="9127249" y="1151077"/>
                  <a:pt x="9128550" y="1150434"/>
                  <a:pt x="9129853" y="1150755"/>
                </a:cubicBezTo>
                <a:close/>
                <a:moveTo>
                  <a:pt x="6907431" y="1150206"/>
                </a:moveTo>
                <a:cubicBezTo>
                  <a:pt x="6904773" y="1152636"/>
                  <a:pt x="6904773" y="1152636"/>
                  <a:pt x="6907430" y="1162356"/>
                </a:cubicBezTo>
                <a:cubicBezTo>
                  <a:pt x="6907431" y="1157496"/>
                  <a:pt x="6907432" y="1152634"/>
                  <a:pt x="6907431" y="1150206"/>
                </a:cubicBezTo>
                <a:close/>
                <a:moveTo>
                  <a:pt x="8644424" y="1150084"/>
                </a:moveTo>
                <a:cubicBezTo>
                  <a:pt x="8641241" y="1157100"/>
                  <a:pt x="8638511" y="1164114"/>
                  <a:pt x="8636235" y="1171130"/>
                </a:cubicBezTo>
                <a:cubicBezTo>
                  <a:pt x="8628050" y="1168792"/>
                  <a:pt x="8611670" y="1166452"/>
                  <a:pt x="8611671" y="1150084"/>
                </a:cubicBezTo>
                <a:cubicBezTo>
                  <a:pt x="8622588" y="1150085"/>
                  <a:pt x="8633508" y="1150085"/>
                  <a:pt x="8644424" y="1150084"/>
                </a:cubicBezTo>
                <a:close/>
                <a:moveTo>
                  <a:pt x="9191457" y="1149035"/>
                </a:moveTo>
                <a:cubicBezTo>
                  <a:pt x="9191458" y="1160621"/>
                  <a:pt x="9180921" y="1158303"/>
                  <a:pt x="9175423" y="1158304"/>
                </a:cubicBezTo>
                <a:cubicBezTo>
                  <a:pt x="9175423" y="1146718"/>
                  <a:pt x="9183670" y="1149035"/>
                  <a:pt x="9191457" y="1149035"/>
                </a:cubicBezTo>
                <a:close/>
                <a:moveTo>
                  <a:pt x="8796088" y="1148505"/>
                </a:moveTo>
                <a:cubicBezTo>
                  <a:pt x="8801296" y="1148505"/>
                  <a:pt x="8803901" y="1151077"/>
                  <a:pt x="8803902" y="1158793"/>
                </a:cubicBezTo>
                <a:cubicBezTo>
                  <a:pt x="8801296" y="1158792"/>
                  <a:pt x="8796087" y="1156220"/>
                  <a:pt x="8796088" y="1148505"/>
                </a:cubicBezTo>
                <a:close/>
                <a:moveTo>
                  <a:pt x="6542429" y="1148320"/>
                </a:moveTo>
                <a:lnTo>
                  <a:pt x="6542428" y="1150206"/>
                </a:lnTo>
                <a:lnTo>
                  <a:pt x="6546855" y="1150206"/>
                </a:lnTo>
                <a:lnTo>
                  <a:pt x="6545379" y="1148800"/>
                </a:lnTo>
                <a:close/>
                <a:moveTo>
                  <a:pt x="6784137" y="1147282"/>
                </a:moveTo>
                <a:cubicBezTo>
                  <a:pt x="6778878" y="1146978"/>
                  <a:pt x="6772567" y="1148800"/>
                  <a:pt x="6768360" y="1148800"/>
                </a:cubicBezTo>
                <a:lnTo>
                  <a:pt x="6768794" y="1150164"/>
                </a:lnTo>
                <a:lnTo>
                  <a:pt x="6790379" y="1149649"/>
                </a:lnTo>
                <a:close/>
                <a:moveTo>
                  <a:pt x="6586988" y="1141879"/>
                </a:moveTo>
                <a:lnTo>
                  <a:pt x="6576528" y="1150206"/>
                </a:lnTo>
                <a:lnTo>
                  <a:pt x="6590268" y="1150206"/>
                </a:lnTo>
                <a:close/>
                <a:moveTo>
                  <a:pt x="6802019" y="1141511"/>
                </a:moveTo>
                <a:lnTo>
                  <a:pt x="6807386" y="1149648"/>
                </a:lnTo>
                <a:lnTo>
                  <a:pt x="6830798" y="1150205"/>
                </a:lnTo>
                <a:cubicBezTo>
                  <a:pt x="6834785" y="1150205"/>
                  <a:pt x="6853472" y="1149066"/>
                  <a:pt x="6858269" y="1145422"/>
                </a:cubicBezTo>
                <a:lnTo>
                  <a:pt x="6858044" y="1144283"/>
                </a:lnTo>
                <a:close/>
                <a:moveTo>
                  <a:pt x="9113175" y="1137725"/>
                </a:moveTo>
                <a:cubicBezTo>
                  <a:pt x="9117241" y="1138660"/>
                  <a:pt x="9121365" y="1141152"/>
                  <a:pt x="9125488" y="1142397"/>
                </a:cubicBezTo>
                <a:cubicBezTo>
                  <a:pt x="9125488" y="1144890"/>
                  <a:pt x="9122739" y="1147382"/>
                  <a:pt x="9122738" y="1149875"/>
                </a:cubicBezTo>
                <a:cubicBezTo>
                  <a:pt x="9114493" y="1147382"/>
                  <a:pt x="9108993" y="1144891"/>
                  <a:pt x="9101207" y="1142398"/>
                </a:cubicBezTo>
                <a:cubicBezTo>
                  <a:pt x="9105098" y="1137414"/>
                  <a:pt x="9109109" y="1136791"/>
                  <a:pt x="9113175" y="1137725"/>
                </a:cubicBezTo>
                <a:close/>
                <a:moveTo>
                  <a:pt x="6750510" y="1137197"/>
                </a:moveTo>
                <a:cubicBezTo>
                  <a:pt x="6745527" y="1136640"/>
                  <a:pt x="6739547" y="1138461"/>
                  <a:pt x="6735560" y="1138461"/>
                </a:cubicBezTo>
                <a:cubicBezTo>
                  <a:pt x="6735560" y="1157496"/>
                  <a:pt x="6751508" y="1150206"/>
                  <a:pt x="6759482" y="1150206"/>
                </a:cubicBezTo>
                <a:cubicBezTo>
                  <a:pt x="6759481" y="1140688"/>
                  <a:pt x="6755493" y="1137753"/>
                  <a:pt x="6750510" y="1137197"/>
                </a:cubicBezTo>
                <a:close/>
                <a:moveTo>
                  <a:pt x="8764706" y="1136708"/>
                </a:moveTo>
                <a:cubicBezTo>
                  <a:pt x="8764705" y="1151661"/>
                  <a:pt x="8753710" y="1149168"/>
                  <a:pt x="8748672" y="1149168"/>
                </a:cubicBezTo>
                <a:cubicBezTo>
                  <a:pt x="8748671" y="1134215"/>
                  <a:pt x="8756460" y="1136708"/>
                  <a:pt x="8764706" y="1136708"/>
                </a:cubicBezTo>
                <a:close/>
                <a:moveTo>
                  <a:pt x="5918512" y="1136335"/>
                </a:moveTo>
                <a:cubicBezTo>
                  <a:pt x="5903340" y="1136032"/>
                  <a:pt x="5888168" y="1137246"/>
                  <a:pt x="5873553" y="1143321"/>
                </a:cubicBezTo>
                <a:cubicBezTo>
                  <a:pt x="5876207" y="1148181"/>
                  <a:pt x="5878867" y="1150205"/>
                  <a:pt x="5881524" y="1155065"/>
                </a:cubicBezTo>
                <a:lnTo>
                  <a:pt x="5868988" y="1158370"/>
                </a:lnTo>
                <a:lnTo>
                  <a:pt x="5872304" y="1160153"/>
                </a:lnTo>
                <a:cubicBezTo>
                  <a:pt x="5880848" y="1161405"/>
                  <a:pt x="5891630" y="1155483"/>
                  <a:pt x="5897940" y="1153658"/>
                </a:cubicBezTo>
                <a:lnTo>
                  <a:pt x="5923984" y="1146503"/>
                </a:lnTo>
                <a:lnTo>
                  <a:pt x="5923632" y="1146282"/>
                </a:lnTo>
                <a:cubicBezTo>
                  <a:pt x="5922346" y="1144146"/>
                  <a:pt x="5921628" y="1141126"/>
                  <a:pt x="5921628" y="1137582"/>
                </a:cubicBezTo>
                <a:cubicBezTo>
                  <a:pt x="5924094" y="1137582"/>
                  <a:pt x="5925943" y="1138208"/>
                  <a:pt x="5927178" y="1140030"/>
                </a:cubicBezTo>
                <a:lnTo>
                  <a:pt x="5928199" y="1145344"/>
                </a:lnTo>
                <a:lnTo>
                  <a:pt x="5954750" y="1138048"/>
                </a:lnTo>
                <a:close/>
                <a:moveTo>
                  <a:pt x="6686614" y="1136032"/>
                </a:moveTo>
                <a:cubicBezTo>
                  <a:pt x="6672105" y="1137246"/>
                  <a:pt x="6657597" y="1140892"/>
                  <a:pt x="6642981" y="1143321"/>
                </a:cubicBezTo>
                <a:lnTo>
                  <a:pt x="6663386" y="1154468"/>
                </a:lnTo>
                <a:lnTo>
                  <a:pt x="6668416" y="1152899"/>
                </a:lnTo>
                <a:cubicBezTo>
                  <a:pt x="6678676" y="1152030"/>
                  <a:pt x="6689235" y="1152608"/>
                  <a:pt x="6698962" y="1152609"/>
                </a:cubicBezTo>
                <a:cubicBezTo>
                  <a:pt x="6694099" y="1155504"/>
                  <a:pt x="6689205" y="1157388"/>
                  <a:pt x="6684289" y="1158619"/>
                </a:cubicBezTo>
                <a:lnTo>
                  <a:pt x="6682793" y="1158830"/>
                </a:lnTo>
                <a:lnTo>
                  <a:pt x="6688163" y="1159925"/>
                </a:lnTo>
                <a:cubicBezTo>
                  <a:pt x="6701011" y="1157495"/>
                  <a:pt x="6716956" y="1152635"/>
                  <a:pt x="6730245" y="1143322"/>
                </a:cubicBezTo>
                <a:cubicBezTo>
                  <a:pt x="6715628" y="1136032"/>
                  <a:pt x="6701121" y="1134817"/>
                  <a:pt x="6686614" y="1136032"/>
                </a:cubicBezTo>
                <a:close/>
                <a:moveTo>
                  <a:pt x="6620720" y="1135374"/>
                </a:moveTo>
                <a:cubicBezTo>
                  <a:pt x="6611751" y="1135424"/>
                  <a:pt x="6601784" y="1138461"/>
                  <a:pt x="6597799" y="1138461"/>
                </a:cubicBezTo>
                <a:cubicBezTo>
                  <a:pt x="6597798" y="1162356"/>
                  <a:pt x="6627034" y="1150205"/>
                  <a:pt x="6637664" y="1150204"/>
                </a:cubicBezTo>
                <a:cubicBezTo>
                  <a:pt x="6637665" y="1138259"/>
                  <a:pt x="6629691" y="1135322"/>
                  <a:pt x="6620720" y="1135374"/>
                </a:cubicBezTo>
                <a:close/>
                <a:moveTo>
                  <a:pt x="941245" y="1126562"/>
                </a:moveTo>
                <a:lnTo>
                  <a:pt x="945575" y="1134770"/>
                </a:lnTo>
                <a:cubicBezTo>
                  <a:pt x="949169" y="1137674"/>
                  <a:pt x="953582" y="1138852"/>
                  <a:pt x="958255" y="1139131"/>
                </a:cubicBezTo>
                <a:lnTo>
                  <a:pt x="967592" y="1138265"/>
                </a:lnTo>
                <a:close/>
                <a:moveTo>
                  <a:pt x="8337966" y="1124028"/>
                </a:moveTo>
                <a:lnTo>
                  <a:pt x="8335804" y="1127671"/>
                </a:lnTo>
                <a:lnTo>
                  <a:pt x="8338890" y="1129285"/>
                </a:lnTo>
                <a:cubicBezTo>
                  <a:pt x="8340435" y="1131099"/>
                  <a:pt x="8341668" y="1134125"/>
                  <a:pt x="8341668" y="1138966"/>
                </a:cubicBezTo>
                <a:cubicBezTo>
                  <a:pt x="8339200" y="1138965"/>
                  <a:pt x="8337349" y="1138359"/>
                  <a:pt x="8336116" y="1136545"/>
                </a:cubicBezTo>
                <a:lnTo>
                  <a:pt x="8334756" y="1129436"/>
                </a:lnTo>
                <a:lnTo>
                  <a:pt x="8331950" y="1134166"/>
                </a:lnTo>
                <a:cubicBezTo>
                  <a:pt x="8328606" y="1135613"/>
                  <a:pt x="8324594" y="1135613"/>
                  <a:pt x="8321919" y="1135614"/>
                </a:cubicBezTo>
                <a:cubicBezTo>
                  <a:pt x="8321921" y="1121712"/>
                  <a:pt x="8329942" y="1124028"/>
                  <a:pt x="8337966" y="1124028"/>
                </a:cubicBezTo>
                <a:close/>
                <a:moveTo>
                  <a:pt x="731143" y="1123500"/>
                </a:moveTo>
                <a:cubicBezTo>
                  <a:pt x="739239" y="1125990"/>
                  <a:pt x="747334" y="1125990"/>
                  <a:pt x="755432" y="1130975"/>
                </a:cubicBezTo>
                <a:cubicBezTo>
                  <a:pt x="747335" y="1138452"/>
                  <a:pt x="731142" y="1140945"/>
                  <a:pt x="731143" y="1123500"/>
                </a:cubicBezTo>
                <a:close/>
                <a:moveTo>
                  <a:pt x="964914" y="1118517"/>
                </a:moveTo>
                <a:lnTo>
                  <a:pt x="939942" y="1119926"/>
                </a:lnTo>
                <a:lnTo>
                  <a:pt x="985011" y="1136637"/>
                </a:lnTo>
                <a:lnTo>
                  <a:pt x="980447" y="1125858"/>
                </a:lnTo>
                <a:close/>
                <a:moveTo>
                  <a:pt x="6230445" y="1116560"/>
                </a:moveTo>
                <a:lnTo>
                  <a:pt x="6229610" y="1117786"/>
                </a:lnTo>
                <a:lnTo>
                  <a:pt x="6229310" y="1118224"/>
                </a:lnTo>
                <a:close/>
                <a:moveTo>
                  <a:pt x="8551112" y="1114363"/>
                </a:moveTo>
                <a:lnTo>
                  <a:pt x="8569411" y="1118085"/>
                </a:lnTo>
                <a:lnTo>
                  <a:pt x="8574081" y="1114592"/>
                </a:lnTo>
                <a:cubicBezTo>
                  <a:pt x="8581267" y="1113076"/>
                  <a:pt x="8589253" y="1120828"/>
                  <a:pt x="8595640" y="1124204"/>
                </a:cubicBezTo>
                <a:lnTo>
                  <a:pt x="8588412" y="1124388"/>
                </a:lnTo>
                <a:lnTo>
                  <a:pt x="8592215" y="1126152"/>
                </a:lnTo>
                <a:cubicBezTo>
                  <a:pt x="8596329" y="1129036"/>
                  <a:pt x="8600119" y="1132929"/>
                  <a:pt x="8603414" y="1138318"/>
                </a:cubicBezTo>
                <a:cubicBezTo>
                  <a:pt x="8587592" y="1140714"/>
                  <a:pt x="8559023" y="1147901"/>
                  <a:pt x="8551112" y="1114363"/>
                </a:cubicBezTo>
                <a:close/>
                <a:moveTo>
                  <a:pt x="8310824" y="1114362"/>
                </a:moveTo>
                <a:cubicBezTo>
                  <a:pt x="8315758" y="1114362"/>
                  <a:pt x="8318227" y="1119202"/>
                  <a:pt x="8318227" y="1126462"/>
                </a:cubicBezTo>
                <a:cubicBezTo>
                  <a:pt x="8313291" y="1126463"/>
                  <a:pt x="8310824" y="1124042"/>
                  <a:pt x="8310824" y="1114362"/>
                </a:cubicBezTo>
                <a:close/>
                <a:moveTo>
                  <a:pt x="772613" y="1113119"/>
                </a:moveTo>
                <a:lnTo>
                  <a:pt x="825920" y="1134006"/>
                </a:lnTo>
                <a:lnTo>
                  <a:pt x="824771" y="1133838"/>
                </a:lnTo>
                <a:cubicBezTo>
                  <a:pt x="814717" y="1132860"/>
                  <a:pt x="779588" y="1126985"/>
                  <a:pt x="762203" y="1121415"/>
                </a:cubicBezTo>
                <a:cubicBezTo>
                  <a:pt x="759306" y="1120487"/>
                  <a:pt x="756900" y="1119567"/>
                  <a:pt x="755186" y="1118680"/>
                </a:cubicBezTo>
                <a:cubicBezTo>
                  <a:pt x="753474" y="1117792"/>
                  <a:pt x="752451" y="1116937"/>
                  <a:pt x="752318" y="1116139"/>
                </a:cubicBezTo>
                <a:cubicBezTo>
                  <a:pt x="752089" y="1114770"/>
                  <a:pt x="754707" y="1113926"/>
                  <a:pt x="758963" y="1113461"/>
                </a:cubicBezTo>
                <a:close/>
                <a:moveTo>
                  <a:pt x="6233019" y="1112780"/>
                </a:moveTo>
                <a:lnTo>
                  <a:pt x="6230445" y="1116560"/>
                </a:lnTo>
                <a:lnTo>
                  <a:pt x="6231349" y="1115232"/>
                </a:lnTo>
                <a:cubicBezTo>
                  <a:pt x="6232277" y="1113870"/>
                  <a:pt x="6233019" y="1112780"/>
                  <a:pt x="6233019" y="1112780"/>
                </a:cubicBezTo>
                <a:close/>
                <a:moveTo>
                  <a:pt x="9199729" y="1112780"/>
                </a:moveTo>
                <a:cubicBezTo>
                  <a:pt x="9199728" y="1122367"/>
                  <a:pt x="9194520" y="1124868"/>
                  <a:pt x="9191915" y="1124868"/>
                </a:cubicBezTo>
                <a:cubicBezTo>
                  <a:pt x="9191917" y="1114863"/>
                  <a:pt x="9194520" y="1112779"/>
                  <a:pt x="9199729" y="1112780"/>
                </a:cubicBezTo>
                <a:close/>
                <a:moveTo>
                  <a:pt x="9177206" y="1102256"/>
                </a:moveTo>
                <a:cubicBezTo>
                  <a:pt x="9180551" y="1103125"/>
                  <a:pt x="9183225" y="1106600"/>
                  <a:pt x="9183224" y="1112393"/>
                </a:cubicBezTo>
                <a:cubicBezTo>
                  <a:pt x="9177875" y="1110076"/>
                  <a:pt x="9172526" y="1107759"/>
                  <a:pt x="9167177" y="1107758"/>
                </a:cubicBezTo>
                <a:cubicBezTo>
                  <a:pt x="9169853" y="1103125"/>
                  <a:pt x="9173865" y="1101387"/>
                  <a:pt x="9177206" y="1102256"/>
                </a:cubicBezTo>
                <a:close/>
                <a:moveTo>
                  <a:pt x="8117186" y="1102064"/>
                </a:moveTo>
                <a:cubicBezTo>
                  <a:pt x="8120042" y="1113573"/>
                  <a:pt x="8125751" y="1123099"/>
                  <a:pt x="8137169" y="1123100"/>
                </a:cubicBezTo>
                <a:lnTo>
                  <a:pt x="8138074" y="1125369"/>
                </a:lnTo>
                <a:lnTo>
                  <a:pt x="8138978" y="1119925"/>
                </a:lnTo>
                <a:lnTo>
                  <a:pt x="8140597" y="1120766"/>
                </a:lnTo>
                <a:lnTo>
                  <a:pt x="8155254" y="1113112"/>
                </a:lnTo>
                <a:cubicBezTo>
                  <a:pt x="8160165" y="1111590"/>
                  <a:pt x="8165062" y="1111047"/>
                  <a:pt x="8169945" y="1111277"/>
                </a:cubicBezTo>
                <a:cubicBezTo>
                  <a:pt x="8199249" y="1112659"/>
                  <a:pt x="8228025" y="1141899"/>
                  <a:pt x="8255479" y="1154792"/>
                </a:cubicBezTo>
                <a:cubicBezTo>
                  <a:pt x="8238583" y="1152336"/>
                  <a:pt x="8213710" y="1144970"/>
                  <a:pt x="8199630" y="1169528"/>
                </a:cubicBezTo>
                <a:cubicBezTo>
                  <a:pt x="8189775" y="1164617"/>
                  <a:pt x="8179216" y="1157863"/>
                  <a:pt x="8169008" y="1149625"/>
                </a:cubicBezTo>
                <a:lnTo>
                  <a:pt x="8144174" y="1124532"/>
                </a:lnTo>
                <a:lnTo>
                  <a:pt x="8138979" y="1132011"/>
                </a:lnTo>
                <a:lnTo>
                  <a:pt x="8138649" y="1129909"/>
                </a:lnTo>
                <a:lnTo>
                  <a:pt x="8121707" y="1125779"/>
                </a:lnTo>
                <a:cubicBezTo>
                  <a:pt x="8115404" y="1124884"/>
                  <a:pt x="8109101" y="1124289"/>
                  <a:pt x="8103389" y="1123099"/>
                </a:cubicBezTo>
                <a:cubicBezTo>
                  <a:pt x="8106245" y="1115956"/>
                  <a:pt x="8111953" y="1109208"/>
                  <a:pt x="8117186" y="1102064"/>
                </a:cubicBezTo>
                <a:close/>
                <a:moveTo>
                  <a:pt x="8550757" y="1100278"/>
                </a:moveTo>
                <a:cubicBezTo>
                  <a:pt x="8556255" y="1102829"/>
                  <a:pt x="8561753" y="1105382"/>
                  <a:pt x="8566792" y="1107933"/>
                </a:cubicBezTo>
                <a:cubicBezTo>
                  <a:pt x="8561752" y="1110484"/>
                  <a:pt x="8550757" y="1117714"/>
                  <a:pt x="8550757" y="1100278"/>
                </a:cubicBezTo>
                <a:close/>
                <a:moveTo>
                  <a:pt x="8049789" y="1100277"/>
                </a:moveTo>
                <a:cubicBezTo>
                  <a:pt x="8060864" y="1102779"/>
                  <a:pt x="8071943" y="1105278"/>
                  <a:pt x="8080249" y="1107779"/>
                </a:cubicBezTo>
                <a:cubicBezTo>
                  <a:pt x="8074710" y="1117366"/>
                  <a:pt x="8049789" y="1124866"/>
                  <a:pt x="8049789" y="1100277"/>
                </a:cubicBezTo>
                <a:close/>
                <a:moveTo>
                  <a:pt x="9123438" y="1100277"/>
                </a:moveTo>
                <a:cubicBezTo>
                  <a:pt x="9123438" y="1114168"/>
                  <a:pt x="9115414" y="1112183"/>
                  <a:pt x="9107392" y="1112182"/>
                </a:cubicBezTo>
                <a:cubicBezTo>
                  <a:pt x="9107390" y="1100276"/>
                  <a:pt x="9118088" y="1100276"/>
                  <a:pt x="9123438" y="1100277"/>
                </a:cubicBezTo>
                <a:close/>
                <a:moveTo>
                  <a:pt x="8680639" y="1100276"/>
                </a:moveTo>
                <a:cubicBezTo>
                  <a:pt x="8685987" y="1102658"/>
                  <a:pt x="8691336" y="1105039"/>
                  <a:pt x="8696685" y="1107422"/>
                </a:cubicBezTo>
                <a:cubicBezTo>
                  <a:pt x="8691337" y="1114168"/>
                  <a:pt x="8680638" y="1114168"/>
                  <a:pt x="8680639" y="1100276"/>
                </a:cubicBezTo>
                <a:close/>
                <a:moveTo>
                  <a:pt x="8278179" y="1100276"/>
                </a:moveTo>
                <a:cubicBezTo>
                  <a:pt x="8278179" y="1114169"/>
                  <a:pt x="8270156" y="1112184"/>
                  <a:pt x="8262130" y="1112185"/>
                </a:cubicBezTo>
                <a:cubicBezTo>
                  <a:pt x="8262131" y="1100277"/>
                  <a:pt x="8272831" y="1100277"/>
                  <a:pt x="8278179" y="1100276"/>
                </a:cubicBezTo>
                <a:close/>
                <a:moveTo>
                  <a:pt x="796317" y="1093782"/>
                </a:moveTo>
                <a:cubicBezTo>
                  <a:pt x="806128" y="1095710"/>
                  <a:pt x="820652" y="1102288"/>
                  <a:pt x="833618" y="1108621"/>
                </a:cubicBezTo>
                <a:lnTo>
                  <a:pt x="838816" y="1111208"/>
                </a:lnTo>
                <a:lnTo>
                  <a:pt x="823248" y="1109546"/>
                </a:lnTo>
                <a:lnTo>
                  <a:pt x="811548" y="1108490"/>
                </a:lnTo>
                <a:lnTo>
                  <a:pt x="801815" y="1103927"/>
                </a:lnTo>
                <a:cubicBezTo>
                  <a:pt x="790742" y="1098066"/>
                  <a:pt x="784906" y="1093399"/>
                  <a:pt x="796317" y="1093782"/>
                </a:cubicBezTo>
                <a:close/>
                <a:moveTo>
                  <a:pt x="7497593" y="1090397"/>
                </a:moveTo>
                <a:cubicBezTo>
                  <a:pt x="7503004" y="1090855"/>
                  <a:pt x="7509186" y="1105048"/>
                  <a:pt x="7509189" y="1112373"/>
                </a:cubicBezTo>
                <a:cubicBezTo>
                  <a:pt x="7506439" y="1112373"/>
                  <a:pt x="7484907" y="1105047"/>
                  <a:pt x="7492696" y="1095281"/>
                </a:cubicBezTo>
                <a:cubicBezTo>
                  <a:pt x="7494068" y="1091617"/>
                  <a:pt x="7495787" y="1090244"/>
                  <a:pt x="7497593" y="1090397"/>
                </a:cubicBezTo>
                <a:close/>
                <a:moveTo>
                  <a:pt x="8174264" y="1089753"/>
                </a:moveTo>
                <a:cubicBezTo>
                  <a:pt x="8177941" y="1090621"/>
                  <a:pt x="8181283" y="1094097"/>
                  <a:pt x="8181285" y="1099889"/>
                </a:cubicBezTo>
                <a:cubicBezTo>
                  <a:pt x="8175935" y="1099890"/>
                  <a:pt x="8170587" y="1097573"/>
                  <a:pt x="8165237" y="1095256"/>
                </a:cubicBezTo>
                <a:cubicBezTo>
                  <a:pt x="8166575" y="1090622"/>
                  <a:pt x="8170587" y="1088882"/>
                  <a:pt x="8174264" y="1089753"/>
                </a:cubicBezTo>
                <a:close/>
                <a:moveTo>
                  <a:pt x="9150686" y="1087773"/>
                </a:moveTo>
                <a:cubicBezTo>
                  <a:pt x="9156035" y="1090194"/>
                  <a:pt x="9161383" y="1092613"/>
                  <a:pt x="9166733" y="1095033"/>
                </a:cubicBezTo>
                <a:cubicBezTo>
                  <a:pt x="9164056" y="1097454"/>
                  <a:pt x="9164055" y="1099874"/>
                  <a:pt x="9161383" y="1099874"/>
                </a:cubicBezTo>
                <a:cubicBezTo>
                  <a:pt x="9156034" y="1099874"/>
                  <a:pt x="9150686" y="1099874"/>
                  <a:pt x="9150686" y="1087773"/>
                </a:cubicBezTo>
                <a:close/>
                <a:moveTo>
                  <a:pt x="7432933" y="1087773"/>
                </a:moveTo>
                <a:cubicBezTo>
                  <a:pt x="7432934" y="1097454"/>
                  <a:pt x="7430329" y="1099873"/>
                  <a:pt x="7425119" y="1099873"/>
                </a:cubicBezTo>
                <a:cubicBezTo>
                  <a:pt x="7425121" y="1092614"/>
                  <a:pt x="7427725" y="1087774"/>
                  <a:pt x="7432933" y="1087773"/>
                </a:cubicBezTo>
                <a:close/>
                <a:moveTo>
                  <a:pt x="8655899" y="1087772"/>
                </a:moveTo>
                <a:cubicBezTo>
                  <a:pt x="8663920" y="1087772"/>
                  <a:pt x="8671944" y="1087773"/>
                  <a:pt x="8671946" y="1099358"/>
                </a:cubicBezTo>
                <a:cubicBezTo>
                  <a:pt x="8666596" y="1099358"/>
                  <a:pt x="8655900" y="1101675"/>
                  <a:pt x="8655899" y="1087772"/>
                </a:cubicBezTo>
                <a:close/>
                <a:moveTo>
                  <a:pt x="6233417" y="1087535"/>
                </a:moveTo>
                <a:lnTo>
                  <a:pt x="6232969" y="1088691"/>
                </a:lnTo>
                <a:cubicBezTo>
                  <a:pt x="6230405" y="1090636"/>
                  <a:pt x="6226894" y="1091171"/>
                  <a:pt x="6223113" y="1091018"/>
                </a:cubicBezTo>
                <a:lnTo>
                  <a:pt x="6208363" y="1088604"/>
                </a:lnTo>
                <a:lnTo>
                  <a:pt x="6186617" y="1089750"/>
                </a:lnTo>
                <a:cubicBezTo>
                  <a:pt x="6157103" y="1091953"/>
                  <a:pt x="6127370" y="1096128"/>
                  <a:pt x="6098521" y="1106227"/>
                </a:cubicBezTo>
                <a:lnTo>
                  <a:pt x="6062105" y="1123450"/>
                </a:lnTo>
                <a:lnTo>
                  <a:pt x="6080426" y="1128752"/>
                </a:lnTo>
                <a:lnTo>
                  <a:pt x="6094815" y="1135720"/>
                </a:lnTo>
                <a:lnTo>
                  <a:pt x="6100990" y="1137219"/>
                </a:lnTo>
                <a:lnTo>
                  <a:pt x="6099508" y="1136117"/>
                </a:lnTo>
                <a:cubicBezTo>
                  <a:pt x="6104716" y="1128857"/>
                  <a:pt x="6104716" y="1128857"/>
                  <a:pt x="6107323" y="1136117"/>
                </a:cubicBezTo>
                <a:lnTo>
                  <a:pt x="6105540" y="1138325"/>
                </a:lnTo>
                <a:lnTo>
                  <a:pt x="6106109" y="1138462"/>
                </a:lnTo>
                <a:lnTo>
                  <a:pt x="6105943" y="1139933"/>
                </a:lnTo>
                <a:lnTo>
                  <a:pt x="6114807" y="1141738"/>
                </a:lnTo>
                <a:lnTo>
                  <a:pt x="6122223" y="1140645"/>
                </a:lnTo>
                <a:lnTo>
                  <a:pt x="6123640" y="1139147"/>
                </a:lnTo>
                <a:lnTo>
                  <a:pt x="6142070" y="1137129"/>
                </a:lnTo>
                <a:lnTo>
                  <a:pt x="6154579" y="1134220"/>
                </a:lnTo>
                <a:lnTo>
                  <a:pt x="6160790" y="1135081"/>
                </a:lnTo>
                <a:lnTo>
                  <a:pt x="6168533" y="1134233"/>
                </a:lnTo>
                <a:lnTo>
                  <a:pt x="6179646" y="1133291"/>
                </a:lnTo>
                <a:lnTo>
                  <a:pt x="6185430" y="1124501"/>
                </a:lnTo>
                <a:cubicBezTo>
                  <a:pt x="6191039" y="1112757"/>
                  <a:pt x="6196651" y="1117212"/>
                  <a:pt x="6205064" y="1122072"/>
                </a:cubicBezTo>
                <a:cubicBezTo>
                  <a:pt x="6210674" y="1124501"/>
                  <a:pt x="6210675" y="1117211"/>
                  <a:pt x="6213479" y="1110328"/>
                </a:cubicBezTo>
                <a:cubicBezTo>
                  <a:pt x="6217686" y="1104857"/>
                  <a:pt x="6223472" y="1111467"/>
                  <a:pt x="6227284" y="1116306"/>
                </a:cubicBezTo>
                <a:lnTo>
                  <a:pt x="6229094" y="1118544"/>
                </a:lnTo>
                <a:lnTo>
                  <a:pt x="6230309" y="1120045"/>
                </a:lnTo>
                <a:cubicBezTo>
                  <a:pt x="6238723" y="1122072"/>
                  <a:pt x="6243865" y="1122073"/>
                  <a:pt x="6252281" y="1120045"/>
                </a:cubicBezTo>
                <a:cubicBezTo>
                  <a:pt x="6291546" y="1114782"/>
                  <a:pt x="6328007" y="1095746"/>
                  <a:pt x="6366807" y="1098177"/>
                </a:cubicBezTo>
                <a:lnTo>
                  <a:pt x="6411932" y="1102964"/>
                </a:lnTo>
                <a:lnTo>
                  <a:pt x="6415367" y="1101368"/>
                </a:lnTo>
                <a:cubicBezTo>
                  <a:pt x="6417235" y="1099431"/>
                  <a:pt x="6418398" y="1096547"/>
                  <a:pt x="6418398" y="1092294"/>
                </a:cubicBezTo>
                <a:cubicBezTo>
                  <a:pt x="6386505" y="1093509"/>
                  <a:pt x="6355386" y="1092292"/>
                  <a:pt x="6324323" y="1090776"/>
                </a:cubicBezTo>
                <a:close/>
                <a:moveTo>
                  <a:pt x="7594408" y="1085427"/>
                </a:moveTo>
                <a:cubicBezTo>
                  <a:pt x="7618010" y="1087796"/>
                  <a:pt x="7641816" y="1096697"/>
                  <a:pt x="7663990" y="1104833"/>
                </a:cubicBezTo>
                <a:cubicBezTo>
                  <a:pt x="7702938" y="1119302"/>
                  <a:pt x="7742359" y="1135780"/>
                  <a:pt x="7781308" y="1147837"/>
                </a:cubicBezTo>
                <a:cubicBezTo>
                  <a:pt x="7778492" y="1155068"/>
                  <a:pt x="7775678" y="1167127"/>
                  <a:pt x="7770045" y="1167127"/>
                </a:cubicBezTo>
                <a:cubicBezTo>
                  <a:pt x="7761598" y="1169536"/>
                  <a:pt x="7753620" y="1169537"/>
                  <a:pt x="7745175" y="1169538"/>
                </a:cubicBezTo>
                <a:cubicBezTo>
                  <a:pt x="7736727" y="1169537"/>
                  <a:pt x="7728280" y="1168935"/>
                  <a:pt x="7719833" y="1167428"/>
                </a:cubicBezTo>
                <a:lnTo>
                  <a:pt x="7707712" y="1163825"/>
                </a:lnTo>
                <a:lnTo>
                  <a:pt x="7701832" y="1176615"/>
                </a:lnTo>
                <a:cubicBezTo>
                  <a:pt x="7699254" y="1179964"/>
                  <a:pt x="7695962" y="1181182"/>
                  <a:pt x="7690695" y="1178746"/>
                </a:cubicBezTo>
                <a:cubicBezTo>
                  <a:pt x="7677530" y="1169003"/>
                  <a:pt x="7661734" y="1161697"/>
                  <a:pt x="7648566" y="1154390"/>
                </a:cubicBezTo>
                <a:cubicBezTo>
                  <a:pt x="7653834" y="1150938"/>
                  <a:pt x="7659100" y="1144950"/>
                  <a:pt x="7664036" y="1142820"/>
                </a:cubicBezTo>
                <a:cubicBezTo>
                  <a:pt x="7668974" y="1140689"/>
                  <a:pt x="7673581" y="1142415"/>
                  <a:pt x="7677531" y="1154390"/>
                </a:cubicBezTo>
                <a:cubicBezTo>
                  <a:pt x="7680162" y="1162915"/>
                  <a:pt x="7686088" y="1164742"/>
                  <a:pt x="7692287" y="1164437"/>
                </a:cubicBezTo>
                <a:lnTo>
                  <a:pt x="7703482" y="1162568"/>
                </a:lnTo>
                <a:lnTo>
                  <a:pt x="7694491" y="1159893"/>
                </a:lnTo>
                <a:cubicBezTo>
                  <a:pt x="7686046" y="1155068"/>
                  <a:pt x="7680413" y="1147837"/>
                  <a:pt x="7674783" y="1140602"/>
                </a:cubicBezTo>
                <a:cubicBezTo>
                  <a:pt x="7663988" y="1140603"/>
                  <a:pt x="7655542" y="1140602"/>
                  <a:pt x="7647095" y="1140603"/>
                </a:cubicBezTo>
                <a:lnTo>
                  <a:pt x="7639722" y="1140050"/>
                </a:lnTo>
                <a:lnTo>
                  <a:pt x="7637761" y="1147632"/>
                </a:lnTo>
                <a:cubicBezTo>
                  <a:pt x="7633019" y="1153628"/>
                  <a:pt x="7622844" y="1149516"/>
                  <a:pt x="7617309" y="1149518"/>
                </a:cubicBezTo>
                <a:cubicBezTo>
                  <a:pt x="7617310" y="1144747"/>
                  <a:pt x="7618260" y="1141626"/>
                  <a:pt x="7619805" y="1139629"/>
                </a:cubicBezTo>
                <a:lnTo>
                  <a:pt x="7621611" y="1138693"/>
                </a:lnTo>
                <a:lnTo>
                  <a:pt x="7618938" y="1138492"/>
                </a:lnTo>
                <a:cubicBezTo>
                  <a:pt x="7609788" y="1136986"/>
                  <a:pt x="7600637" y="1134575"/>
                  <a:pt x="7590783" y="1130958"/>
                </a:cubicBezTo>
                <a:cubicBezTo>
                  <a:pt x="7590783" y="1126135"/>
                  <a:pt x="7593597" y="1123724"/>
                  <a:pt x="7596413" y="1123723"/>
                </a:cubicBezTo>
                <a:cubicBezTo>
                  <a:pt x="7585151" y="1116489"/>
                  <a:pt x="7577172" y="1123724"/>
                  <a:pt x="7565911" y="1119302"/>
                </a:cubicBezTo>
                <a:cubicBezTo>
                  <a:pt x="7557462" y="1114078"/>
                  <a:pt x="7549015" y="1104834"/>
                  <a:pt x="7540569" y="1095189"/>
                </a:cubicBezTo>
                <a:cubicBezTo>
                  <a:pt x="7550422" y="1089764"/>
                  <a:pt x="7560602" y="1086749"/>
                  <a:pt x="7570940" y="1085506"/>
                </a:cubicBezTo>
                <a:cubicBezTo>
                  <a:pt x="7578695" y="1084574"/>
                  <a:pt x="7586537" y="1084638"/>
                  <a:pt x="7594408" y="1085427"/>
                </a:cubicBezTo>
                <a:close/>
                <a:moveTo>
                  <a:pt x="9077235" y="1082518"/>
                </a:moveTo>
                <a:cubicBezTo>
                  <a:pt x="9083469" y="1083444"/>
                  <a:pt x="9091083" y="1087772"/>
                  <a:pt x="9096622" y="1089009"/>
                </a:cubicBezTo>
                <a:cubicBezTo>
                  <a:pt x="9090392" y="1092720"/>
                  <a:pt x="9081044" y="1101993"/>
                  <a:pt x="9073256" y="1101182"/>
                </a:cubicBezTo>
                <a:lnTo>
                  <a:pt x="9071779" y="1100191"/>
                </a:lnTo>
                <a:lnTo>
                  <a:pt x="9068002" y="1103921"/>
                </a:lnTo>
                <a:cubicBezTo>
                  <a:pt x="9066702" y="1103921"/>
                  <a:pt x="9065399" y="1102633"/>
                  <a:pt x="9064097" y="1100061"/>
                </a:cubicBezTo>
                <a:cubicBezTo>
                  <a:pt x="9064746" y="1098775"/>
                  <a:pt x="9065398" y="1097973"/>
                  <a:pt x="9066050" y="1097529"/>
                </a:cubicBezTo>
                <a:lnTo>
                  <a:pt x="9067426" y="1097276"/>
                </a:lnTo>
                <a:lnTo>
                  <a:pt x="9066161" y="1096429"/>
                </a:lnTo>
                <a:cubicBezTo>
                  <a:pt x="9066160" y="1084063"/>
                  <a:pt x="9071007" y="1081591"/>
                  <a:pt x="9077235" y="1082518"/>
                </a:cubicBezTo>
                <a:close/>
                <a:moveTo>
                  <a:pt x="7904486" y="1080424"/>
                </a:moveTo>
                <a:cubicBezTo>
                  <a:pt x="7915403" y="1082762"/>
                  <a:pt x="7926320" y="1085101"/>
                  <a:pt x="7937240" y="1096792"/>
                </a:cubicBezTo>
                <a:cubicBezTo>
                  <a:pt x="7926321" y="1096793"/>
                  <a:pt x="7904486" y="1101470"/>
                  <a:pt x="7904486" y="1080424"/>
                </a:cubicBezTo>
                <a:close/>
                <a:moveTo>
                  <a:pt x="8641022" y="1079548"/>
                </a:moveTo>
                <a:cubicBezTo>
                  <a:pt x="8641021" y="1094502"/>
                  <a:pt x="8630324" y="1089517"/>
                  <a:pt x="8624976" y="1089517"/>
                </a:cubicBezTo>
                <a:cubicBezTo>
                  <a:pt x="8624975" y="1077054"/>
                  <a:pt x="8632998" y="1079548"/>
                  <a:pt x="8641022" y="1079548"/>
                </a:cubicBezTo>
                <a:close/>
                <a:moveTo>
                  <a:pt x="7533936" y="1078843"/>
                </a:moveTo>
                <a:cubicBezTo>
                  <a:pt x="7533936" y="1082533"/>
                  <a:pt x="7533936" y="1088068"/>
                  <a:pt x="7533260" y="1092679"/>
                </a:cubicBezTo>
                <a:lnTo>
                  <a:pt x="7532509" y="1094002"/>
                </a:lnTo>
                <a:lnTo>
                  <a:pt x="7535913" y="1095177"/>
                </a:lnTo>
                <a:cubicBezTo>
                  <a:pt x="7537643" y="1096786"/>
                  <a:pt x="7538762" y="1099357"/>
                  <a:pt x="7538761" y="1103216"/>
                </a:cubicBezTo>
                <a:cubicBezTo>
                  <a:pt x="7536524" y="1103216"/>
                  <a:pt x="7534184" y="1102572"/>
                  <a:pt x="7532403" y="1100966"/>
                </a:cubicBezTo>
                <a:lnTo>
                  <a:pt x="7530875" y="1096873"/>
                </a:lnTo>
                <a:lnTo>
                  <a:pt x="7528538" y="1100980"/>
                </a:lnTo>
                <a:cubicBezTo>
                  <a:pt x="7520441" y="1103440"/>
                  <a:pt x="7512345" y="1096061"/>
                  <a:pt x="7509648" y="1086222"/>
                </a:cubicBezTo>
                <a:cubicBezTo>
                  <a:pt x="7517744" y="1081302"/>
                  <a:pt x="7525838" y="1081303"/>
                  <a:pt x="7533936" y="1078843"/>
                </a:cubicBezTo>
                <a:close/>
                <a:moveTo>
                  <a:pt x="8140496" y="1078842"/>
                </a:moveTo>
                <a:cubicBezTo>
                  <a:pt x="8148595" y="1081334"/>
                  <a:pt x="8156690" y="1083826"/>
                  <a:pt x="8164787" y="1083826"/>
                </a:cubicBezTo>
                <a:cubicBezTo>
                  <a:pt x="8159391" y="1093796"/>
                  <a:pt x="8140496" y="1096288"/>
                  <a:pt x="8140496" y="1078842"/>
                </a:cubicBezTo>
                <a:close/>
                <a:moveTo>
                  <a:pt x="7377704" y="1078841"/>
                </a:moveTo>
                <a:cubicBezTo>
                  <a:pt x="7379005" y="1078842"/>
                  <a:pt x="7380959" y="1079485"/>
                  <a:pt x="7382587" y="1081093"/>
                </a:cubicBezTo>
                <a:lnTo>
                  <a:pt x="7382718" y="1081450"/>
                </a:lnTo>
                <a:lnTo>
                  <a:pt x="7384428" y="1080426"/>
                </a:lnTo>
                <a:lnTo>
                  <a:pt x="7383664" y="1084046"/>
                </a:lnTo>
                <a:lnTo>
                  <a:pt x="7385516" y="1089130"/>
                </a:lnTo>
                <a:lnTo>
                  <a:pt x="7382809" y="1088091"/>
                </a:lnTo>
                <a:lnTo>
                  <a:pt x="7382577" y="1089197"/>
                </a:lnTo>
                <a:cubicBezTo>
                  <a:pt x="7381343" y="1091316"/>
                  <a:pt x="7379492" y="1092525"/>
                  <a:pt x="7377026" y="1092524"/>
                </a:cubicBezTo>
                <a:cubicBezTo>
                  <a:pt x="7377024" y="1088894"/>
                  <a:pt x="7377642" y="1085871"/>
                  <a:pt x="7378875" y="1083752"/>
                </a:cubicBezTo>
                <a:lnTo>
                  <a:pt x="7378894" y="1083741"/>
                </a:lnTo>
                <a:close/>
                <a:moveTo>
                  <a:pt x="8914549" y="1077646"/>
                </a:moveTo>
                <a:cubicBezTo>
                  <a:pt x="8924384" y="1077872"/>
                  <a:pt x="8935663" y="1090918"/>
                  <a:pt x="8944058" y="1094516"/>
                </a:cubicBezTo>
                <a:cubicBezTo>
                  <a:pt x="8930068" y="1094516"/>
                  <a:pt x="8916544" y="1092118"/>
                  <a:pt x="8905354" y="1082519"/>
                </a:cubicBezTo>
                <a:cubicBezTo>
                  <a:pt x="8908151" y="1078921"/>
                  <a:pt x="8911268" y="1077573"/>
                  <a:pt x="8914549" y="1077646"/>
                </a:cubicBezTo>
                <a:close/>
                <a:moveTo>
                  <a:pt x="8226440" y="1077367"/>
                </a:moveTo>
                <a:cubicBezTo>
                  <a:pt x="8238791" y="1075637"/>
                  <a:pt x="8253407" y="1088362"/>
                  <a:pt x="8263489" y="1091936"/>
                </a:cubicBezTo>
                <a:cubicBezTo>
                  <a:pt x="8263490" y="1096699"/>
                  <a:pt x="8263490" y="1099081"/>
                  <a:pt x="8263489" y="1101462"/>
                </a:cubicBezTo>
                <a:cubicBezTo>
                  <a:pt x="8247356" y="1096698"/>
                  <a:pt x="8231229" y="1089555"/>
                  <a:pt x="8215097" y="1084791"/>
                </a:cubicBezTo>
                <a:cubicBezTo>
                  <a:pt x="8218459" y="1080127"/>
                  <a:pt x="8222323" y="1077944"/>
                  <a:pt x="8226440" y="1077367"/>
                </a:cubicBezTo>
                <a:close/>
                <a:moveTo>
                  <a:pt x="7865414" y="1071729"/>
                </a:moveTo>
                <a:cubicBezTo>
                  <a:pt x="7875398" y="1074153"/>
                  <a:pt x="7896235" y="1069707"/>
                  <a:pt x="7896235" y="1091120"/>
                </a:cubicBezTo>
                <a:cubicBezTo>
                  <a:pt x="7885818" y="1103241"/>
                  <a:pt x="7873227" y="1081424"/>
                  <a:pt x="7865414" y="1071729"/>
                </a:cubicBezTo>
                <a:close/>
                <a:moveTo>
                  <a:pt x="8367078" y="1071698"/>
                </a:moveTo>
                <a:cubicBezTo>
                  <a:pt x="8380837" y="1071699"/>
                  <a:pt x="8397921" y="1083606"/>
                  <a:pt x="8412156" y="1088368"/>
                </a:cubicBezTo>
                <a:cubicBezTo>
                  <a:pt x="8412156" y="1114170"/>
                  <a:pt x="8375619" y="1100277"/>
                  <a:pt x="8364232" y="1095513"/>
                </a:cubicBezTo>
                <a:cubicBezTo>
                  <a:pt x="8352845" y="1090749"/>
                  <a:pt x="8352845" y="1071698"/>
                  <a:pt x="8367078" y="1071698"/>
                </a:cubicBezTo>
                <a:close/>
                <a:moveTo>
                  <a:pt x="7492006" y="1071698"/>
                </a:moveTo>
                <a:cubicBezTo>
                  <a:pt x="7492006" y="1074271"/>
                  <a:pt x="7494756" y="1076842"/>
                  <a:pt x="7494758" y="1079414"/>
                </a:cubicBezTo>
                <a:cubicBezTo>
                  <a:pt x="7492007" y="1081985"/>
                  <a:pt x="7486969" y="1079414"/>
                  <a:pt x="7492006" y="1071698"/>
                </a:cubicBezTo>
                <a:close/>
                <a:moveTo>
                  <a:pt x="8904878" y="1071697"/>
                </a:moveTo>
                <a:cubicBezTo>
                  <a:pt x="8902024" y="1073954"/>
                  <a:pt x="8902024" y="1076210"/>
                  <a:pt x="8899168" y="1078465"/>
                </a:cubicBezTo>
                <a:cubicBezTo>
                  <a:pt x="8899168" y="1071697"/>
                  <a:pt x="8899168" y="1071697"/>
                  <a:pt x="8904878" y="1071697"/>
                </a:cubicBezTo>
                <a:close/>
                <a:moveTo>
                  <a:pt x="8201424" y="1067921"/>
                </a:moveTo>
                <a:cubicBezTo>
                  <a:pt x="8206894" y="1070625"/>
                  <a:pt x="8212363" y="1072555"/>
                  <a:pt x="8214643" y="1074872"/>
                </a:cubicBezTo>
                <a:cubicBezTo>
                  <a:pt x="8209171" y="1081824"/>
                  <a:pt x="8201423" y="1079506"/>
                  <a:pt x="8201424" y="1067921"/>
                </a:cubicBezTo>
                <a:close/>
                <a:moveTo>
                  <a:pt x="7992063" y="1066341"/>
                </a:moveTo>
                <a:cubicBezTo>
                  <a:pt x="8006120" y="1068735"/>
                  <a:pt x="8017365" y="1066341"/>
                  <a:pt x="8028142" y="1071131"/>
                </a:cubicBezTo>
                <a:cubicBezTo>
                  <a:pt x="8053441" y="1080714"/>
                  <a:pt x="8014554" y="1097482"/>
                  <a:pt x="8008931" y="1099876"/>
                </a:cubicBezTo>
                <a:cubicBezTo>
                  <a:pt x="8003308" y="1090297"/>
                  <a:pt x="7997686" y="1078318"/>
                  <a:pt x="7992063" y="1066341"/>
                </a:cubicBezTo>
                <a:close/>
                <a:moveTo>
                  <a:pt x="9461540" y="1066338"/>
                </a:moveTo>
                <a:cubicBezTo>
                  <a:pt x="9461541" y="1080240"/>
                  <a:pt x="9450843" y="1077923"/>
                  <a:pt x="9445495" y="1077924"/>
                </a:cubicBezTo>
                <a:cubicBezTo>
                  <a:pt x="9445495" y="1066338"/>
                  <a:pt x="9453516" y="1066337"/>
                  <a:pt x="9461540" y="1066338"/>
                </a:cubicBezTo>
                <a:close/>
                <a:moveTo>
                  <a:pt x="8112262" y="1064718"/>
                </a:moveTo>
                <a:cubicBezTo>
                  <a:pt x="8116370" y="1064719"/>
                  <a:pt x="8120535" y="1065967"/>
                  <a:pt x="8123544" y="1065966"/>
                </a:cubicBezTo>
                <a:cubicBezTo>
                  <a:pt x="8123543" y="1070949"/>
                  <a:pt x="8123544" y="1073442"/>
                  <a:pt x="8123543" y="1078427"/>
                </a:cubicBezTo>
                <a:cubicBezTo>
                  <a:pt x="8117526" y="1075933"/>
                  <a:pt x="8109658" y="1073443"/>
                  <a:pt x="8101328" y="1070948"/>
                </a:cubicBezTo>
                <a:cubicBezTo>
                  <a:pt x="8104104" y="1065967"/>
                  <a:pt x="8108154" y="1064718"/>
                  <a:pt x="8112262" y="1064718"/>
                </a:cubicBezTo>
                <a:close/>
                <a:moveTo>
                  <a:pt x="7453076" y="1062723"/>
                </a:moveTo>
                <a:cubicBezTo>
                  <a:pt x="7467205" y="1063302"/>
                  <a:pt x="7482458" y="1068401"/>
                  <a:pt x="7492683" y="1083240"/>
                </a:cubicBezTo>
                <a:lnTo>
                  <a:pt x="7490254" y="1084856"/>
                </a:lnTo>
                <a:lnTo>
                  <a:pt x="7491872" y="1092525"/>
                </a:lnTo>
                <a:cubicBezTo>
                  <a:pt x="7489403" y="1092524"/>
                  <a:pt x="7487554" y="1091314"/>
                  <a:pt x="7486320" y="1089196"/>
                </a:cubicBezTo>
                <a:lnTo>
                  <a:pt x="7485966" y="1087524"/>
                </a:lnTo>
                <a:lnTo>
                  <a:pt x="7479748" y="1086500"/>
                </a:lnTo>
                <a:cubicBezTo>
                  <a:pt x="7475784" y="1084892"/>
                  <a:pt x="7472769" y="1082371"/>
                  <a:pt x="7472518" y="1084283"/>
                </a:cubicBezTo>
                <a:lnTo>
                  <a:pt x="7473211" y="1087678"/>
                </a:lnTo>
                <a:lnTo>
                  <a:pt x="7475393" y="1086620"/>
                </a:lnTo>
                <a:cubicBezTo>
                  <a:pt x="7477533" y="1084805"/>
                  <a:pt x="7476463" y="1091159"/>
                  <a:pt x="7475793" y="1094448"/>
                </a:cubicBezTo>
                <a:lnTo>
                  <a:pt x="7475790" y="1094468"/>
                </a:lnTo>
                <a:lnTo>
                  <a:pt x="7476228" y="1095605"/>
                </a:lnTo>
                <a:lnTo>
                  <a:pt x="7475617" y="1095263"/>
                </a:lnTo>
                <a:lnTo>
                  <a:pt x="7475393" y="1096301"/>
                </a:lnTo>
                <a:lnTo>
                  <a:pt x="7474806" y="1094811"/>
                </a:lnTo>
                <a:lnTo>
                  <a:pt x="7455773" y="1084167"/>
                </a:lnTo>
                <a:cubicBezTo>
                  <a:pt x="7449425" y="1078911"/>
                  <a:pt x="7443784" y="1072111"/>
                  <a:pt x="7439552" y="1063456"/>
                </a:cubicBezTo>
                <a:cubicBezTo>
                  <a:pt x="7443783" y="1062838"/>
                  <a:pt x="7448367" y="1062531"/>
                  <a:pt x="7453076" y="1062723"/>
                </a:cubicBezTo>
                <a:close/>
                <a:moveTo>
                  <a:pt x="8095857" y="1059337"/>
                </a:moveTo>
                <a:cubicBezTo>
                  <a:pt x="8096569" y="1058690"/>
                  <a:pt x="8097995" y="1059985"/>
                  <a:pt x="8100852" y="1062555"/>
                </a:cubicBezTo>
                <a:cubicBezTo>
                  <a:pt x="8097997" y="1065124"/>
                  <a:pt x="8095141" y="1065125"/>
                  <a:pt x="8095141" y="1067696"/>
                </a:cubicBezTo>
                <a:cubicBezTo>
                  <a:pt x="8095142" y="1062554"/>
                  <a:pt x="8095143" y="1059985"/>
                  <a:pt x="8095857" y="1059337"/>
                </a:cubicBezTo>
                <a:close/>
                <a:moveTo>
                  <a:pt x="6690376" y="1058680"/>
                </a:moveTo>
                <a:cubicBezTo>
                  <a:pt x="6690378" y="1070830"/>
                  <a:pt x="6701009" y="1067995"/>
                  <a:pt x="6706324" y="1067995"/>
                </a:cubicBezTo>
                <a:cubicBezTo>
                  <a:pt x="6706325" y="1056251"/>
                  <a:pt x="6695692" y="1058682"/>
                  <a:pt x="6690376" y="1058680"/>
                </a:cubicBezTo>
                <a:close/>
                <a:moveTo>
                  <a:pt x="6739021" y="1056966"/>
                </a:moveTo>
                <a:cubicBezTo>
                  <a:pt x="6728889" y="1058124"/>
                  <a:pt x="6722272" y="1061414"/>
                  <a:pt x="6722270" y="1067995"/>
                </a:cubicBezTo>
                <a:cubicBezTo>
                  <a:pt x="6732902" y="1067995"/>
                  <a:pt x="6744087" y="1066275"/>
                  <a:pt x="6755273" y="1065414"/>
                </a:cubicBezTo>
                <a:lnTo>
                  <a:pt x="6760674" y="1065836"/>
                </a:lnTo>
                <a:lnTo>
                  <a:pt x="6754991" y="1062611"/>
                </a:lnTo>
                <a:lnTo>
                  <a:pt x="6753889" y="1057659"/>
                </a:lnTo>
                <a:close/>
                <a:moveTo>
                  <a:pt x="7966855" y="1053834"/>
                </a:moveTo>
                <a:cubicBezTo>
                  <a:pt x="7966855" y="1061038"/>
                  <a:pt x="7966856" y="1070631"/>
                  <a:pt x="7966855" y="1077827"/>
                </a:cubicBezTo>
                <a:cubicBezTo>
                  <a:pt x="7961233" y="1077828"/>
                  <a:pt x="7952800" y="1080227"/>
                  <a:pt x="7944832" y="1075428"/>
                </a:cubicBezTo>
                <a:cubicBezTo>
                  <a:pt x="7936399" y="1070631"/>
                  <a:pt x="7966855" y="1053834"/>
                  <a:pt x="7966855" y="1053834"/>
                </a:cubicBezTo>
                <a:close/>
                <a:moveTo>
                  <a:pt x="8082309" y="1053832"/>
                </a:moveTo>
                <a:cubicBezTo>
                  <a:pt x="8082309" y="1067738"/>
                  <a:pt x="8073930" y="1065422"/>
                  <a:pt x="8068343" y="1065422"/>
                </a:cubicBezTo>
                <a:cubicBezTo>
                  <a:pt x="8068343" y="1053832"/>
                  <a:pt x="8076724" y="1053833"/>
                  <a:pt x="8082309" y="1053832"/>
                </a:cubicBezTo>
                <a:close/>
                <a:moveTo>
                  <a:pt x="7936312" y="1047175"/>
                </a:moveTo>
                <a:cubicBezTo>
                  <a:pt x="7938620" y="1047327"/>
                  <a:pt x="7940638" y="1048700"/>
                  <a:pt x="7941928" y="1051753"/>
                </a:cubicBezTo>
                <a:cubicBezTo>
                  <a:pt x="7950360" y="1071290"/>
                  <a:pt x="7925529" y="1066406"/>
                  <a:pt x="7919908" y="1066406"/>
                </a:cubicBezTo>
                <a:cubicBezTo>
                  <a:pt x="7919907" y="1057243"/>
                  <a:pt x="7929394" y="1046717"/>
                  <a:pt x="7936312" y="1047175"/>
                </a:cubicBezTo>
                <a:close/>
                <a:moveTo>
                  <a:pt x="7384426" y="1046489"/>
                </a:moveTo>
                <a:cubicBezTo>
                  <a:pt x="7384427" y="1053747"/>
                  <a:pt x="7381958" y="1058589"/>
                  <a:pt x="7377025" y="1058589"/>
                </a:cubicBezTo>
                <a:cubicBezTo>
                  <a:pt x="7377025" y="1048907"/>
                  <a:pt x="7379492" y="1046488"/>
                  <a:pt x="7384426" y="1046489"/>
                </a:cubicBezTo>
                <a:close/>
                <a:moveTo>
                  <a:pt x="7857600" y="1046489"/>
                </a:moveTo>
                <a:cubicBezTo>
                  <a:pt x="7862666" y="1046489"/>
                  <a:pt x="7867735" y="1046488"/>
                  <a:pt x="7872805" y="1046489"/>
                </a:cubicBezTo>
                <a:cubicBezTo>
                  <a:pt x="7872803" y="1048908"/>
                  <a:pt x="7872805" y="1053747"/>
                  <a:pt x="7872805" y="1058587"/>
                </a:cubicBezTo>
                <a:cubicBezTo>
                  <a:pt x="7867734" y="1058587"/>
                  <a:pt x="7862665" y="1058588"/>
                  <a:pt x="7857600" y="1058588"/>
                </a:cubicBezTo>
                <a:cubicBezTo>
                  <a:pt x="7857600" y="1053747"/>
                  <a:pt x="7857598" y="1048907"/>
                  <a:pt x="7857600" y="1046489"/>
                </a:cubicBezTo>
                <a:close/>
                <a:moveTo>
                  <a:pt x="8057576" y="1044902"/>
                </a:moveTo>
                <a:cubicBezTo>
                  <a:pt x="8057577" y="1051917"/>
                  <a:pt x="8057577" y="1058934"/>
                  <a:pt x="8057577" y="1065949"/>
                </a:cubicBezTo>
                <a:cubicBezTo>
                  <a:pt x="8052078" y="1065948"/>
                  <a:pt x="8046581" y="1065949"/>
                  <a:pt x="8041084" y="1065948"/>
                </a:cubicBezTo>
                <a:cubicBezTo>
                  <a:pt x="8038336" y="1061276"/>
                  <a:pt x="8035586" y="1056593"/>
                  <a:pt x="8033293" y="1051917"/>
                </a:cubicBezTo>
                <a:cubicBezTo>
                  <a:pt x="8041084" y="1047240"/>
                  <a:pt x="8049330" y="1044903"/>
                  <a:pt x="8057576" y="1044902"/>
                </a:cubicBezTo>
                <a:close/>
                <a:moveTo>
                  <a:pt x="8870304" y="1044902"/>
                </a:moveTo>
                <a:cubicBezTo>
                  <a:pt x="8875513" y="1044903"/>
                  <a:pt x="8878118" y="1047474"/>
                  <a:pt x="8878118" y="1055189"/>
                </a:cubicBezTo>
                <a:cubicBezTo>
                  <a:pt x="8872911" y="1055189"/>
                  <a:pt x="8870305" y="1052618"/>
                  <a:pt x="8870304" y="1044902"/>
                </a:cubicBezTo>
                <a:close/>
                <a:moveTo>
                  <a:pt x="7392135" y="1044902"/>
                </a:moveTo>
                <a:cubicBezTo>
                  <a:pt x="7405656" y="1047240"/>
                  <a:pt x="7416850" y="1051917"/>
                  <a:pt x="7430838" y="1054253"/>
                </a:cubicBezTo>
                <a:cubicBezTo>
                  <a:pt x="7416850" y="1056592"/>
                  <a:pt x="7405658" y="1061275"/>
                  <a:pt x="7392134" y="1065949"/>
                </a:cubicBezTo>
                <a:cubicBezTo>
                  <a:pt x="7392133" y="1058933"/>
                  <a:pt x="7392133" y="1051917"/>
                  <a:pt x="7392135" y="1044902"/>
                </a:cubicBezTo>
                <a:close/>
                <a:moveTo>
                  <a:pt x="8853381" y="1044901"/>
                </a:moveTo>
                <a:cubicBezTo>
                  <a:pt x="8853381" y="1054252"/>
                  <a:pt x="8853381" y="1065949"/>
                  <a:pt x="8845568" y="1065948"/>
                </a:cubicBezTo>
                <a:cubicBezTo>
                  <a:pt x="8845568" y="1056592"/>
                  <a:pt x="8845568" y="1044903"/>
                  <a:pt x="8853381" y="1044901"/>
                </a:cubicBezTo>
                <a:close/>
                <a:moveTo>
                  <a:pt x="9072992" y="1043905"/>
                </a:moveTo>
                <a:cubicBezTo>
                  <a:pt x="9076946" y="1043283"/>
                  <a:pt x="9081979" y="1044528"/>
                  <a:pt x="9086294" y="1044529"/>
                </a:cubicBezTo>
                <a:cubicBezTo>
                  <a:pt x="9086293" y="1056986"/>
                  <a:pt x="9074789" y="1054496"/>
                  <a:pt x="9066158" y="1054496"/>
                </a:cubicBezTo>
                <a:cubicBezTo>
                  <a:pt x="9066159" y="1047021"/>
                  <a:pt x="9069036" y="1044528"/>
                  <a:pt x="9072992" y="1043905"/>
                </a:cubicBezTo>
                <a:close/>
                <a:moveTo>
                  <a:pt x="8024603" y="1033165"/>
                </a:moveTo>
                <a:cubicBezTo>
                  <a:pt x="8024603" y="1048049"/>
                  <a:pt x="8016578" y="1045498"/>
                  <a:pt x="8008556" y="1045498"/>
                </a:cubicBezTo>
                <a:cubicBezTo>
                  <a:pt x="8008556" y="1030613"/>
                  <a:pt x="8019253" y="1033165"/>
                  <a:pt x="8024603" y="1033165"/>
                </a:cubicBezTo>
                <a:close/>
                <a:moveTo>
                  <a:pt x="8261699" y="1032400"/>
                </a:moveTo>
                <a:cubicBezTo>
                  <a:pt x="8261699" y="1039484"/>
                  <a:pt x="8259091" y="1044485"/>
                  <a:pt x="8253884" y="1044485"/>
                </a:cubicBezTo>
                <a:cubicBezTo>
                  <a:pt x="8253884" y="1034900"/>
                  <a:pt x="8256490" y="1032400"/>
                  <a:pt x="8261699" y="1032400"/>
                </a:cubicBezTo>
                <a:close/>
                <a:moveTo>
                  <a:pt x="8822628" y="1031293"/>
                </a:moveTo>
                <a:cubicBezTo>
                  <a:pt x="8827138" y="1030735"/>
                  <a:pt x="8832689" y="1032562"/>
                  <a:pt x="8836858" y="1032562"/>
                </a:cubicBezTo>
                <a:cubicBezTo>
                  <a:pt x="8836860" y="1051640"/>
                  <a:pt x="8822974" y="1044334"/>
                  <a:pt x="8814643" y="1044333"/>
                </a:cubicBezTo>
                <a:cubicBezTo>
                  <a:pt x="8814644" y="1034794"/>
                  <a:pt x="8818113" y="1031851"/>
                  <a:pt x="8822628" y="1031293"/>
                </a:cubicBezTo>
                <a:close/>
                <a:moveTo>
                  <a:pt x="8130662" y="1022187"/>
                </a:moveTo>
                <a:cubicBezTo>
                  <a:pt x="8130661" y="1037141"/>
                  <a:pt x="8120676" y="1034649"/>
                  <a:pt x="8115468" y="1034649"/>
                </a:cubicBezTo>
                <a:cubicBezTo>
                  <a:pt x="8115469" y="1019695"/>
                  <a:pt x="8125886" y="1022187"/>
                  <a:pt x="8130662" y="1022187"/>
                </a:cubicBezTo>
                <a:close/>
                <a:moveTo>
                  <a:pt x="7724346" y="1021482"/>
                </a:moveTo>
                <a:cubicBezTo>
                  <a:pt x="7724346" y="1031161"/>
                  <a:pt x="7721878" y="1033582"/>
                  <a:pt x="7716943" y="1033581"/>
                </a:cubicBezTo>
                <a:cubicBezTo>
                  <a:pt x="7716943" y="1023902"/>
                  <a:pt x="7719409" y="1021482"/>
                  <a:pt x="7724346" y="1021482"/>
                </a:cubicBezTo>
                <a:close/>
                <a:moveTo>
                  <a:pt x="9038122" y="1019969"/>
                </a:moveTo>
                <a:cubicBezTo>
                  <a:pt x="9042508" y="1021172"/>
                  <a:pt x="9047232" y="1024781"/>
                  <a:pt x="9051278" y="1027188"/>
                </a:cubicBezTo>
                <a:cubicBezTo>
                  <a:pt x="9048580" y="1027187"/>
                  <a:pt x="9048580" y="1029593"/>
                  <a:pt x="9045879" y="1031998"/>
                </a:cubicBezTo>
                <a:cubicBezTo>
                  <a:pt x="9040483" y="1029592"/>
                  <a:pt x="9032385" y="1027187"/>
                  <a:pt x="9026987" y="1027187"/>
                </a:cubicBezTo>
                <a:cubicBezTo>
                  <a:pt x="9029689" y="1019969"/>
                  <a:pt x="9033735" y="1018767"/>
                  <a:pt x="9038122" y="1019969"/>
                </a:cubicBezTo>
                <a:close/>
                <a:moveTo>
                  <a:pt x="9222405" y="1019896"/>
                </a:moveTo>
                <a:cubicBezTo>
                  <a:pt x="9222406" y="1027156"/>
                  <a:pt x="9219802" y="1031996"/>
                  <a:pt x="9214594" y="1031997"/>
                </a:cubicBezTo>
                <a:cubicBezTo>
                  <a:pt x="9214594" y="1022317"/>
                  <a:pt x="9217197" y="1019896"/>
                  <a:pt x="9222405" y="1019896"/>
                </a:cubicBezTo>
                <a:close/>
                <a:moveTo>
                  <a:pt x="7975221" y="1019076"/>
                </a:moveTo>
                <a:cubicBezTo>
                  <a:pt x="7981476" y="1018407"/>
                  <a:pt x="7987332" y="1021086"/>
                  <a:pt x="7991591" y="1021086"/>
                </a:cubicBezTo>
                <a:cubicBezTo>
                  <a:pt x="7991592" y="1037360"/>
                  <a:pt x="7977395" y="1039742"/>
                  <a:pt x="7966040" y="1044505"/>
                </a:cubicBezTo>
                <a:cubicBezTo>
                  <a:pt x="7966040" y="1037360"/>
                  <a:pt x="7963201" y="1025850"/>
                  <a:pt x="7968879" y="1021087"/>
                </a:cubicBezTo>
                <a:cubicBezTo>
                  <a:pt x="7971009" y="1019896"/>
                  <a:pt x="7973136" y="1019301"/>
                  <a:pt x="7975221" y="1019076"/>
                </a:cubicBezTo>
                <a:close/>
                <a:moveTo>
                  <a:pt x="9021874" y="1013878"/>
                </a:moveTo>
                <a:cubicBezTo>
                  <a:pt x="9022230" y="1013313"/>
                  <a:pt x="9023658" y="1013878"/>
                  <a:pt x="9026513" y="1015007"/>
                </a:cubicBezTo>
                <a:cubicBezTo>
                  <a:pt x="9023658" y="1015007"/>
                  <a:pt x="9023656" y="1017263"/>
                  <a:pt x="9023657" y="1019519"/>
                </a:cubicBezTo>
                <a:cubicBezTo>
                  <a:pt x="9022230" y="1016135"/>
                  <a:pt x="9021516" y="1014443"/>
                  <a:pt x="9021874" y="1013878"/>
                </a:cubicBezTo>
                <a:close/>
                <a:moveTo>
                  <a:pt x="7230176" y="1009180"/>
                </a:moveTo>
                <a:cubicBezTo>
                  <a:pt x="7239081" y="1009181"/>
                  <a:pt x="7239082" y="1023938"/>
                  <a:pt x="7239082" y="1033776"/>
                </a:cubicBezTo>
                <a:cubicBezTo>
                  <a:pt x="7227207" y="1033775"/>
                  <a:pt x="7230176" y="1019018"/>
                  <a:pt x="7230176" y="1009180"/>
                </a:cubicBezTo>
                <a:close/>
                <a:moveTo>
                  <a:pt x="7243700" y="1009180"/>
                </a:moveTo>
                <a:cubicBezTo>
                  <a:pt x="7249286" y="1014099"/>
                  <a:pt x="7252077" y="1016559"/>
                  <a:pt x="7257665" y="1021477"/>
                </a:cubicBezTo>
                <a:lnTo>
                  <a:pt x="7255550" y="1023340"/>
                </a:lnTo>
                <a:lnTo>
                  <a:pt x="7256622" y="1023901"/>
                </a:lnTo>
                <a:cubicBezTo>
                  <a:pt x="7258168" y="1025717"/>
                  <a:pt x="7259399" y="1028742"/>
                  <a:pt x="7259400" y="1033582"/>
                </a:cubicBezTo>
                <a:cubicBezTo>
                  <a:pt x="7256933" y="1033581"/>
                  <a:pt x="7255082" y="1032977"/>
                  <a:pt x="7253848" y="1031162"/>
                </a:cubicBezTo>
                <a:lnTo>
                  <a:pt x="7252811" y="1025750"/>
                </a:lnTo>
                <a:lnTo>
                  <a:pt x="7243700" y="1033776"/>
                </a:lnTo>
                <a:cubicBezTo>
                  <a:pt x="7243699" y="1026398"/>
                  <a:pt x="7243700" y="1016559"/>
                  <a:pt x="7243700" y="1009180"/>
                </a:cubicBezTo>
                <a:close/>
                <a:moveTo>
                  <a:pt x="9370819" y="1009179"/>
                </a:moveTo>
                <a:cubicBezTo>
                  <a:pt x="9370819" y="1018859"/>
                  <a:pt x="9368526" y="1021278"/>
                  <a:pt x="9363028" y="1021280"/>
                </a:cubicBezTo>
                <a:cubicBezTo>
                  <a:pt x="9363028" y="1011599"/>
                  <a:pt x="9368527" y="1009179"/>
                  <a:pt x="9370819" y="1009179"/>
                </a:cubicBezTo>
                <a:close/>
                <a:moveTo>
                  <a:pt x="8853381" y="1009178"/>
                </a:moveTo>
                <a:cubicBezTo>
                  <a:pt x="8853380" y="1018859"/>
                  <a:pt x="8850777" y="1021278"/>
                  <a:pt x="8845567" y="1021279"/>
                </a:cubicBezTo>
                <a:cubicBezTo>
                  <a:pt x="8845568" y="1011598"/>
                  <a:pt x="8848172" y="1009179"/>
                  <a:pt x="8853381" y="1009178"/>
                </a:cubicBezTo>
                <a:close/>
                <a:moveTo>
                  <a:pt x="7189265" y="1007376"/>
                </a:moveTo>
                <a:lnTo>
                  <a:pt x="7201930" y="1009034"/>
                </a:lnTo>
                <a:lnTo>
                  <a:pt x="7202300" y="1008722"/>
                </a:lnTo>
                <a:cubicBezTo>
                  <a:pt x="7205644" y="1007476"/>
                  <a:pt x="7209655" y="1008098"/>
                  <a:pt x="7212329" y="1008098"/>
                </a:cubicBezTo>
                <a:lnTo>
                  <a:pt x="7211856" y="1010331"/>
                </a:lnTo>
                <a:lnTo>
                  <a:pt x="7212492" y="1010416"/>
                </a:lnTo>
                <a:lnTo>
                  <a:pt x="7210802" y="1015284"/>
                </a:lnTo>
                <a:lnTo>
                  <a:pt x="7210574" y="1016354"/>
                </a:lnTo>
                <a:lnTo>
                  <a:pt x="7210371" y="1016525"/>
                </a:lnTo>
                <a:lnTo>
                  <a:pt x="7207919" y="1023593"/>
                </a:lnTo>
                <a:cubicBezTo>
                  <a:pt x="7199494" y="1030773"/>
                  <a:pt x="7181670" y="1022569"/>
                  <a:pt x="7173855" y="1022568"/>
                </a:cubicBezTo>
                <a:cubicBezTo>
                  <a:pt x="7173856" y="1010415"/>
                  <a:pt x="7180908" y="1007376"/>
                  <a:pt x="7189265" y="1007376"/>
                </a:cubicBezTo>
                <a:close/>
                <a:moveTo>
                  <a:pt x="8427060" y="996677"/>
                </a:moveTo>
                <a:cubicBezTo>
                  <a:pt x="8432270" y="996677"/>
                  <a:pt x="8434875" y="1001515"/>
                  <a:pt x="8434875" y="1008776"/>
                </a:cubicBezTo>
                <a:cubicBezTo>
                  <a:pt x="8429666" y="1008775"/>
                  <a:pt x="8427059" y="1006355"/>
                  <a:pt x="8427060" y="996677"/>
                </a:cubicBezTo>
                <a:close/>
                <a:moveTo>
                  <a:pt x="7694758" y="996677"/>
                </a:moveTo>
                <a:cubicBezTo>
                  <a:pt x="7694758" y="1006355"/>
                  <a:pt x="7692152" y="1008776"/>
                  <a:pt x="7686944" y="1008776"/>
                </a:cubicBezTo>
                <a:cubicBezTo>
                  <a:pt x="7686944" y="1001515"/>
                  <a:pt x="7689550" y="996676"/>
                  <a:pt x="7694758" y="996677"/>
                </a:cubicBezTo>
                <a:close/>
                <a:moveTo>
                  <a:pt x="9356410" y="996676"/>
                </a:moveTo>
                <a:cubicBezTo>
                  <a:pt x="9356411" y="1006355"/>
                  <a:pt x="9353806" y="1008775"/>
                  <a:pt x="9348599" y="1008775"/>
                </a:cubicBezTo>
                <a:cubicBezTo>
                  <a:pt x="9348598" y="1001516"/>
                  <a:pt x="9351202" y="996676"/>
                  <a:pt x="9356410" y="996676"/>
                </a:cubicBezTo>
                <a:close/>
                <a:moveTo>
                  <a:pt x="8407085" y="996579"/>
                </a:moveTo>
                <a:cubicBezTo>
                  <a:pt x="8412349" y="994842"/>
                  <a:pt x="8418368" y="998317"/>
                  <a:pt x="8418367" y="1007007"/>
                </a:cubicBezTo>
                <a:cubicBezTo>
                  <a:pt x="8413019" y="1004689"/>
                  <a:pt x="8407670" y="1002372"/>
                  <a:pt x="8402322" y="1000056"/>
                </a:cubicBezTo>
                <a:cubicBezTo>
                  <a:pt x="8403658" y="998317"/>
                  <a:pt x="8405330" y="997159"/>
                  <a:pt x="8407085" y="996579"/>
                </a:cubicBezTo>
                <a:close/>
                <a:moveTo>
                  <a:pt x="8724175" y="996235"/>
                </a:moveTo>
                <a:cubicBezTo>
                  <a:pt x="8724174" y="1005952"/>
                  <a:pt x="8726980" y="1008382"/>
                  <a:pt x="8732592" y="1008382"/>
                </a:cubicBezTo>
                <a:cubicBezTo>
                  <a:pt x="8732595" y="1001093"/>
                  <a:pt x="8729786" y="996236"/>
                  <a:pt x="8724175" y="996235"/>
                </a:cubicBezTo>
                <a:close/>
                <a:moveTo>
                  <a:pt x="8829872" y="995737"/>
                </a:moveTo>
                <a:cubicBezTo>
                  <a:pt x="8832345" y="995928"/>
                  <a:pt x="8834777" y="996235"/>
                  <a:pt x="8836860" y="996237"/>
                </a:cubicBezTo>
                <a:cubicBezTo>
                  <a:pt x="8836859" y="1015913"/>
                  <a:pt x="8822974" y="1008534"/>
                  <a:pt x="8814643" y="1008534"/>
                </a:cubicBezTo>
                <a:cubicBezTo>
                  <a:pt x="8814643" y="995622"/>
                  <a:pt x="8822454" y="995160"/>
                  <a:pt x="8829872" y="995737"/>
                </a:cubicBezTo>
                <a:close/>
                <a:moveTo>
                  <a:pt x="7895751" y="995737"/>
                </a:moveTo>
                <a:cubicBezTo>
                  <a:pt x="7898409" y="995929"/>
                  <a:pt x="7900937" y="996237"/>
                  <a:pt x="7902963" y="996237"/>
                </a:cubicBezTo>
                <a:cubicBezTo>
                  <a:pt x="7902963" y="1015914"/>
                  <a:pt x="7886768" y="1008535"/>
                  <a:pt x="7878673" y="1008534"/>
                </a:cubicBezTo>
                <a:cubicBezTo>
                  <a:pt x="7878674" y="995622"/>
                  <a:pt x="7887780" y="995160"/>
                  <a:pt x="7895751" y="995737"/>
                </a:cubicBezTo>
                <a:close/>
                <a:moveTo>
                  <a:pt x="7110969" y="993773"/>
                </a:moveTo>
                <a:lnTo>
                  <a:pt x="7112872" y="995174"/>
                </a:lnTo>
                <a:cubicBezTo>
                  <a:pt x="7113745" y="995819"/>
                  <a:pt x="7114182" y="996139"/>
                  <a:pt x="7113527" y="995657"/>
                </a:cubicBezTo>
                <a:close/>
                <a:moveTo>
                  <a:pt x="7323060" y="992120"/>
                </a:moveTo>
                <a:lnTo>
                  <a:pt x="7324064" y="995756"/>
                </a:lnTo>
                <a:cubicBezTo>
                  <a:pt x="7325393" y="997224"/>
                  <a:pt x="7327387" y="997832"/>
                  <a:pt x="7330046" y="997832"/>
                </a:cubicBezTo>
                <a:lnTo>
                  <a:pt x="7328783" y="993151"/>
                </a:lnTo>
                <a:close/>
                <a:moveTo>
                  <a:pt x="7110724" y="990660"/>
                </a:moveTo>
                <a:lnTo>
                  <a:pt x="7110969" y="993773"/>
                </a:lnTo>
                <a:lnTo>
                  <a:pt x="7111168" y="996300"/>
                </a:lnTo>
                <a:cubicBezTo>
                  <a:pt x="7107633" y="996300"/>
                  <a:pt x="7107632" y="994043"/>
                  <a:pt x="7107633" y="991787"/>
                </a:cubicBezTo>
                <a:cubicBezTo>
                  <a:pt x="7109400" y="990659"/>
                  <a:pt x="7110283" y="990095"/>
                  <a:pt x="7110724" y="990660"/>
                </a:cubicBezTo>
                <a:close/>
                <a:moveTo>
                  <a:pt x="8037589" y="987342"/>
                </a:moveTo>
                <a:cubicBezTo>
                  <a:pt x="8042946" y="988323"/>
                  <a:pt x="8046430" y="991509"/>
                  <a:pt x="8046430" y="998190"/>
                </a:cubicBezTo>
                <a:cubicBezTo>
                  <a:pt x="8038845" y="998189"/>
                  <a:pt x="8030813" y="998190"/>
                  <a:pt x="8030813" y="1010523"/>
                </a:cubicBezTo>
                <a:cubicBezTo>
                  <a:pt x="8036837" y="1010524"/>
                  <a:pt x="8047127" y="1007747"/>
                  <a:pt x="8051896" y="1013644"/>
                </a:cubicBezTo>
                <a:lnTo>
                  <a:pt x="8054133" y="1021679"/>
                </a:lnTo>
                <a:lnTo>
                  <a:pt x="8061553" y="1022929"/>
                </a:lnTo>
                <a:cubicBezTo>
                  <a:pt x="8064203" y="1024376"/>
                  <a:pt x="8066188" y="1027274"/>
                  <a:pt x="8066188" y="1033066"/>
                </a:cubicBezTo>
                <a:cubicBezTo>
                  <a:pt x="8062218" y="1033066"/>
                  <a:pt x="8056758" y="1034369"/>
                  <a:pt x="8054277" y="1029157"/>
                </a:cubicBezTo>
                <a:lnTo>
                  <a:pt x="8053166" y="1022708"/>
                </a:lnTo>
                <a:lnTo>
                  <a:pt x="8036649" y="1020814"/>
                </a:lnTo>
                <a:cubicBezTo>
                  <a:pt x="8018767" y="1016998"/>
                  <a:pt x="8000694" y="1008672"/>
                  <a:pt x="7982627" y="1003124"/>
                </a:cubicBezTo>
                <a:cubicBezTo>
                  <a:pt x="7988649" y="1001272"/>
                  <a:pt x="8021528" y="984392"/>
                  <a:pt x="8037589" y="987342"/>
                </a:cubicBezTo>
                <a:close/>
                <a:moveTo>
                  <a:pt x="8486065" y="985961"/>
                </a:moveTo>
                <a:cubicBezTo>
                  <a:pt x="8497361" y="1012906"/>
                  <a:pt x="8517130" y="1025154"/>
                  <a:pt x="8536898" y="1036993"/>
                </a:cubicBezTo>
                <a:cubicBezTo>
                  <a:pt x="8564664" y="1049241"/>
                  <a:pt x="8590081" y="1059042"/>
                  <a:pt x="8618319" y="1071288"/>
                </a:cubicBezTo>
                <a:cubicBezTo>
                  <a:pt x="8587256" y="1063942"/>
                  <a:pt x="8556664" y="1059042"/>
                  <a:pt x="8525601" y="1061492"/>
                </a:cubicBezTo>
                <a:cubicBezTo>
                  <a:pt x="8528425" y="1059042"/>
                  <a:pt x="8528424" y="1056585"/>
                  <a:pt x="8531248" y="1054141"/>
                </a:cubicBezTo>
                <a:cubicBezTo>
                  <a:pt x="8522776" y="1049240"/>
                  <a:pt x="8514305" y="1059043"/>
                  <a:pt x="8508658" y="1051691"/>
                </a:cubicBezTo>
                <a:cubicBezTo>
                  <a:pt x="8503009" y="1044342"/>
                  <a:pt x="8503009" y="1032502"/>
                  <a:pt x="8500184" y="1025154"/>
                </a:cubicBezTo>
                <a:cubicBezTo>
                  <a:pt x="8500183" y="1030053"/>
                  <a:pt x="8497361" y="1042301"/>
                  <a:pt x="8491714" y="1042300"/>
                </a:cubicBezTo>
                <a:cubicBezTo>
                  <a:pt x="8486064" y="1042301"/>
                  <a:pt x="8477593" y="1039444"/>
                  <a:pt x="8477591" y="1030053"/>
                </a:cubicBezTo>
                <a:cubicBezTo>
                  <a:pt x="8477591" y="1020255"/>
                  <a:pt x="8472416" y="1010456"/>
                  <a:pt x="8474770" y="1000659"/>
                </a:cubicBezTo>
                <a:cubicBezTo>
                  <a:pt x="8477591" y="995760"/>
                  <a:pt x="8483242" y="990860"/>
                  <a:pt x="8486065" y="985961"/>
                </a:cubicBezTo>
                <a:close/>
                <a:moveTo>
                  <a:pt x="892582" y="985481"/>
                </a:moveTo>
                <a:lnTo>
                  <a:pt x="892825" y="986590"/>
                </a:lnTo>
                <a:lnTo>
                  <a:pt x="888963" y="985849"/>
                </a:lnTo>
                <a:cubicBezTo>
                  <a:pt x="890333" y="984526"/>
                  <a:pt x="891661" y="984530"/>
                  <a:pt x="892582" y="985481"/>
                </a:cubicBezTo>
                <a:close/>
                <a:moveTo>
                  <a:pt x="8387967" y="984894"/>
                </a:moveTo>
                <a:cubicBezTo>
                  <a:pt x="8393214" y="985655"/>
                  <a:pt x="8398771" y="989190"/>
                  <a:pt x="8401862" y="990505"/>
                </a:cubicBezTo>
                <a:cubicBezTo>
                  <a:pt x="8396367" y="999858"/>
                  <a:pt x="8385369" y="992843"/>
                  <a:pt x="8377581" y="990505"/>
                </a:cubicBezTo>
                <a:cubicBezTo>
                  <a:pt x="8378955" y="987583"/>
                  <a:pt x="8380817" y="985975"/>
                  <a:pt x="8382923" y="985244"/>
                </a:cubicBezTo>
                <a:cubicBezTo>
                  <a:pt x="8384501" y="984696"/>
                  <a:pt x="8386216" y="984641"/>
                  <a:pt x="8387967" y="984894"/>
                </a:cubicBezTo>
                <a:close/>
                <a:moveTo>
                  <a:pt x="8446227" y="984172"/>
                </a:moveTo>
                <a:cubicBezTo>
                  <a:pt x="8454252" y="984172"/>
                  <a:pt x="8459599" y="986594"/>
                  <a:pt x="8459599" y="996272"/>
                </a:cubicBezTo>
                <a:cubicBezTo>
                  <a:pt x="8454252" y="996273"/>
                  <a:pt x="8448903" y="993853"/>
                  <a:pt x="8443553" y="991432"/>
                </a:cubicBezTo>
                <a:cubicBezTo>
                  <a:pt x="8443553" y="989013"/>
                  <a:pt x="8446226" y="986593"/>
                  <a:pt x="8446227" y="984172"/>
                </a:cubicBezTo>
                <a:close/>
                <a:moveTo>
                  <a:pt x="7090918" y="984172"/>
                </a:moveTo>
                <a:lnTo>
                  <a:pt x="7094700" y="987449"/>
                </a:lnTo>
                <a:lnTo>
                  <a:pt x="7105029" y="988948"/>
                </a:lnTo>
                <a:cubicBezTo>
                  <a:pt x="7105028" y="1010360"/>
                  <a:pt x="7072570" y="998239"/>
                  <a:pt x="7064456" y="998239"/>
                </a:cubicBezTo>
                <a:cubicBezTo>
                  <a:pt x="7064455" y="987534"/>
                  <a:pt x="7072569" y="985210"/>
                  <a:pt x="7081698" y="985563"/>
                </a:cubicBezTo>
                <a:lnTo>
                  <a:pt x="7084249" y="985933"/>
                </a:lnTo>
                <a:lnTo>
                  <a:pt x="7082894" y="984173"/>
                </a:lnTo>
                <a:cubicBezTo>
                  <a:pt x="7085567" y="984173"/>
                  <a:pt x="7088243" y="984172"/>
                  <a:pt x="7090918" y="984172"/>
                </a:cubicBezTo>
                <a:close/>
                <a:moveTo>
                  <a:pt x="8977499" y="983719"/>
                </a:moveTo>
                <a:cubicBezTo>
                  <a:pt x="8987087" y="981964"/>
                  <a:pt x="8999509" y="996002"/>
                  <a:pt x="9003829" y="1001617"/>
                </a:cubicBezTo>
                <a:cubicBezTo>
                  <a:pt x="8992307" y="999121"/>
                  <a:pt x="8980787" y="996625"/>
                  <a:pt x="8969264" y="991634"/>
                </a:cubicBezTo>
                <a:cubicBezTo>
                  <a:pt x="8971425" y="986644"/>
                  <a:pt x="8974306" y="984304"/>
                  <a:pt x="8977499" y="983719"/>
                </a:cubicBezTo>
                <a:close/>
                <a:moveTo>
                  <a:pt x="8606422" y="978815"/>
                </a:moveTo>
                <a:cubicBezTo>
                  <a:pt x="8612130" y="978816"/>
                  <a:pt x="8609276" y="990913"/>
                  <a:pt x="8609276" y="990913"/>
                </a:cubicBezTo>
                <a:cubicBezTo>
                  <a:pt x="8609275" y="988493"/>
                  <a:pt x="8606421" y="986074"/>
                  <a:pt x="8606421" y="983653"/>
                </a:cubicBezTo>
                <a:cubicBezTo>
                  <a:pt x="8606421" y="983653"/>
                  <a:pt x="8606421" y="981236"/>
                  <a:pt x="8606422" y="978815"/>
                </a:cubicBezTo>
                <a:close/>
                <a:moveTo>
                  <a:pt x="7166963" y="975647"/>
                </a:moveTo>
                <a:cubicBezTo>
                  <a:pt x="7168624" y="975646"/>
                  <a:pt x="7170210" y="975806"/>
                  <a:pt x="7171477" y="975805"/>
                </a:cubicBezTo>
                <a:cubicBezTo>
                  <a:pt x="7171478" y="990691"/>
                  <a:pt x="7163875" y="988564"/>
                  <a:pt x="7156272" y="988564"/>
                </a:cubicBezTo>
                <a:cubicBezTo>
                  <a:pt x="7156272" y="977083"/>
                  <a:pt x="7161975" y="975647"/>
                  <a:pt x="7166963" y="975647"/>
                </a:cubicBezTo>
                <a:close/>
                <a:moveTo>
                  <a:pt x="8001132" y="975646"/>
                </a:moveTo>
                <a:cubicBezTo>
                  <a:pt x="8002796" y="975647"/>
                  <a:pt x="8004380" y="975806"/>
                  <a:pt x="8005646" y="975806"/>
                </a:cubicBezTo>
                <a:cubicBezTo>
                  <a:pt x="8005646" y="990690"/>
                  <a:pt x="7998043" y="988564"/>
                  <a:pt x="7990439" y="988565"/>
                </a:cubicBezTo>
                <a:cubicBezTo>
                  <a:pt x="7990439" y="977082"/>
                  <a:pt x="7996141" y="975647"/>
                  <a:pt x="8001132" y="975646"/>
                </a:cubicBezTo>
                <a:close/>
                <a:moveTo>
                  <a:pt x="8952771" y="975241"/>
                </a:moveTo>
                <a:cubicBezTo>
                  <a:pt x="8958120" y="977812"/>
                  <a:pt x="8963470" y="980385"/>
                  <a:pt x="8968818" y="980384"/>
                </a:cubicBezTo>
                <a:cubicBezTo>
                  <a:pt x="8968817" y="982957"/>
                  <a:pt x="8966144" y="985530"/>
                  <a:pt x="8966144" y="985530"/>
                </a:cubicBezTo>
                <a:cubicBezTo>
                  <a:pt x="8960795" y="985529"/>
                  <a:pt x="8952771" y="985530"/>
                  <a:pt x="8952771" y="975241"/>
                </a:cubicBezTo>
                <a:close/>
                <a:moveTo>
                  <a:pt x="8418812" y="975241"/>
                </a:moveTo>
                <a:cubicBezTo>
                  <a:pt x="8426912" y="977733"/>
                  <a:pt x="8435007" y="977733"/>
                  <a:pt x="8443104" y="980226"/>
                </a:cubicBezTo>
                <a:cubicBezTo>
                  <a:pt x="8437706" y="985209"/>
                  <a:pt x="8418814" y="992687"/>
                  <a:pt x="8418812" y="975241"/>
                </a:cubicBezTo>
                <a:close/>
                <a:moveTo>
                  <a:pt x="1132682" y="974162"/>
                </a:moveTo>
                <a:cubicBezTo>
                  <a:pt x="1132683" y="989116"/>
                  <a:pt x="1122146" y="984131"/>
                  <a:pt x="1116647" y="984131"/>
                </a:cubicBezTo>
                <a:cubicBezTo>
                  <a:pt x="1116648" y="971669"/>
                  <a:pt x="1127644" y="974160"/>
                  <a:pt x="1132682" y="974162"/>
                </a:cubicBezTo>
                <a:close/>
                <a:moveTo>
                  <a:pt x="7006615" y="973986"/>
                </a:moveTo>
                <a:cubicBezTo>
                  <a:pt x="7014638" y="973986"/>
                  <a:pt x="7022662" y="971670"/>
                  <a:pt x="7022660" y="983255"/>
                </a:cubicBezTo>
                <a:cubicBezTo>
                  <a:pt x="7017312" y="983255"/>
                  <a:pt x="7006615" y="985571"/>
                  <a:pt x="7006615" y="973986"/>
                </a:cubicBezTo>
                <a:close/>
                <a:moveTo>
                  <a:pt x="8377335" y="968098"/>
                </a:moveTo>
                <a:cubicBezTo>
                  <a:pt x="8379810" y="970669"/>
                  <a:pt x="8383273" y="973240"/>
                  <a:pt x="8383273" y="975812"/>
                </a:cubicBezTo>
                <a:cubicBezTo>
                  <a:pt x="8379809" y="978386"/>
                  <a:pt x="8371396" y="975813"/>
                  <a:pt x="8377335" y="968098"/>
                </a:cubicBezTo>
                <a:close/>
                <a:moveTo>
                  <a:pt x="7974377" y="963067"/>
                </a:moveTo>
                <a:cubicBezTo>
                  <a:pt x="7974378" y="974653"/>
                  <a:pt x="7966997" y="974653"/>
                  <a:pt x="7959185" y="974653"/>
                </a:cubicBezTo>
                <a:cubicBezTo>
                  <a:pt x="7959185" y="960750"/>
                  <a:pt x="7969170" y="963067"/>
                  <a:pt x="7974377" y="963067"/>
                </a:cubicBezTo>
                <a:close/>
                <a:moveTo>
                  <a:pt x="7476655" y="963067"/>
                </a:moveTo>
                <a:cubicBezTo>
                  <a:pt x="7484257" y="963067"/>
                  <a:pt x="7491861" y="960750"/>
                  <a:pt x="7491859" y="974653"/>
                </a:cubicBezTo>
                <a:cubicBezTo>
                  <a:pt x="7484258" y="974654"/>
                  <a:pt x="7476654" y="974654"/>
                  <a:pt x="7476655" y="963067"/>
                </a:cubicBezTo>
                <a:close/>
                <a:moveTo>
                  <a:pt x="8761216" y="959723"/>
                </a:moveTo>
                <a:lnTo>
                  <a:pt x="8759998" y="961149"/>
                </a:lnTo>
                <a:cubicBezTo>
                  <a:pt x="8759397" y="961850"/>
                  <a:pt x="8758979" y="962339"/>
                  <a:pt x="8758979" y="962339"/>
                </a:cubicBezTo>
                <a:close/>
                <a:moveTo>
                  <a:pt x="8739738" y="957379"/>
                </a:moveTo>
                <a:cubicBezTo>
                  <a:pt x="8739737" y="959240"/>
                  <a:pt x="8742028" y="959239"/>
                  <a:pt x="8742028" y="961473"/>
                </a:cubicBezTo>
                <a:lnTo>
                  <a:pt x="8740623" y="962737"/>
                </a:lnTo>
                <a:lnTo>
                  <a:pt x="8738306" y="964821"/>
                </a:lnTo>
                <a:cubicBezTo>
                  <a:pt x="8736989" y="964820"/>
                  <a:pt x="8735613" y="963705"/>
                  <a:pt x="8734240" y="961472"/>
                </a:cubicBezTo>
                <a:cubicBezTo>
                  <a:pt x="8736989" y="959240"/>
                  <a:pt x="8736989" y="957379"/>
                  <a:pt x="8739738" y="957379"/>
                </a:cubicBezTo>
                <a:close/>
                <a:moveTo>
                  <a:pt x="8763253" y="957341"/>
                </a:moveTo>
                <a:lnTo>
                  <a:pt x="8762112" y="958677"/>
                </a:lnTo>
                <a:lnTo>
                  <a:pt x="8761216" y="959723"/>
                </a:lnTo>
                <a:close/>
                <a:moveTo>
                  <a:pt x="8763991" y="956478"/>
                </a:moveTo>
                <a:cubicBezTo>
                  <a:pt x="8764408" y="955991"/>
                  <a:pt x="8764304" y="956112"/>
                  <a:pt x="8763913" y="956571"/>
                </a:cubicBezTo>
                <a:lnTo>
                  <a:pt x="8763253" y="957341"/>
                </a:lnTo>
                <a:close/>
                <a:moveTo>
                  <a:pt x="6905875" y="952981"/>
                </a:moveTo>
                <a:lnTo>
                  <a:pt x="6897615" y="958458"/>
                </a:lnTo>
                <a:cubicBezTo>
                  <a:pt x="6892006" y="963825"/>
                  <a:pt x="6888501" y="971014"/>
                  <a:pt x="6891306" y="981947"/>
                </a:cubicBezTo>
                <a:cubicBezTo>
                  <a:pt x="6895512" y="992881"/>
                  <a:pt x="6907607" y="983315"/>
                  <a:pt x="6913393" y="987073"/>
                </a:cubicBezTo>
                <a:lnTo>
                  <a:pt x="6914822" y="991357"/>
                </a:lnTo>
                <a:lnTo>
                  <a:pt x="6926036" y="993478"/>
                </a:lnTo>
                <a:lnTo>
                  <a:pt x="6931395" y="994573"/>
                </a:lnTo>
                <a:lnTo>
                  <a:pt x="6923960" y="982428"/>
                </a:lnTo>
                <a:cubicBezTo>
                  <a:pt x="6920107" y="975122"/>
                  <a:pt x="6917306" y="967206"/>
                  <a:pt x="6918707" y="959899"/>
                </a:cubicBezTo>
                <a:lnTo>
                  <a:pt x="6923197" y="953856"/>
                </a:lnTo>
                <a:close/>
                <a:moveTo>
                  <a:pt x="7080921" y="952530"/>
                </a:moveTo>
                <a:cubicBezTo>
                  <a:pt x="7088875" y="950033"/>
                  <a:pt x="7096828" y="955024"/>
                  <a:pt x="7104784" y="955025"/>
                </a:cubicBezTo>
                <a:cubicBezTo>
                  <a:pt x="7104784" y="965007"/>
                  <a:pt x="7106992" y="974992"/>
                  <a:pt x="7096827" y="977487"/>
                </a:cubicBezTo>
                <a:cubicBezTo>
                  <a:pt x="7088875" y="979982"/>
                  <a:pt x="7080921" y="977487"/>
                  <a:pt x="7072968" y="977488"/>
                </a:cubicBezTo>
                <a:cubicBezTo>
                  <a:pt x="7072969" y="965008"/>
                  <a:pt x="7070316" y="955025"/>
                  <a:pt x="7080921" y="952530"/>
                </a:cubicBezTo>
                <a:close/>
                <a:moveTo>
                  <a:pt x="6777805" y="948922"/>
                </a:moveTo>
                <a:lnTo>
                  <a:pt x="6779580" y="962509"/>
                </a:lnTo>
                <a:cubicBezTo>
                  <a:pt x="6807628" y="936185"/>
                  <a:pt x="6841286" y="967367"/>
                  <a:pt x="6871671" y="960078"/>
                </a:cubicBezTo>
                <a:lnTo>
                  <a:pt x="6826132" y="949538"/>
                </a:lnTo>
                <a:close/>
                <a:moveTo>
                  <a:pt x="6742293" y="948469"/>
                </a:moveTo>
                <a:lnTo>
                  <a:pt x="6740780" y="950765"/>
                </a:lnTo>
                <a:cubicBezTo>
                  <a:pt x="6746390" y="950764"/>
                  <a:pt x="6757608" y="945904"/>
                  <a:pt x="6760414" y="958054"/>
                </a:cubicBezTo>
                <a:lnTo>
                  <a:pt x="6760625" y="948704"/>
                </a:lnTo>
                <a:close/>
                <a:moveTo>
                  <a:pt x="6684115" y="947727"/>
                </a:moveTo>
                <a:lnTo>
                  <a:pt x="6695904" y="953193"/>
                </a:lnTo>
                <a:cubicBezTo>
                  <a:pt x="6702214" y="953195"/>
                  <a:pt x="6713258" y="954559"/>
                  <a:pt x="6718386" y="949094"/>
                </a:cubicBezTo>
                <a:lnTo>
                  <a:pt x="6718701" y="948169"/>
                </a:lnTo>
                <a:close/>
                <a:moveTo>
                  <a:pt x="6662527" y="947452"/>
                </a:moveTo>
                <a:lnTo>
                  <a:pt x="6669891" y="950288"/>
                </a:lnTo>
                <a:lnTo>
                  <a:pt x="6671127" y="950482"/>
                </a:lnTo>
                <a:lnTo>
                  <a:pt x="6671115" y="947562"/>
                </a:lnTo>
                <a:close/>
                <a:moveTo>
                  <a:pt x="8888862" y="941303"/>
                </a:moveTo>
                <a:cubicBezTo>
                  <a:pt x="8900216" y="941303"/>
                  <a:pt x="8908733" y="945938"/>
                  <a:pt x="8917250" y="950572"/>
                </a:cubicBezTo>
                <a:cubicBezTo>
                  <a:pt x="8905895" y="955205"/>
                  <a:pt x="8897378" y="948255"/>
                  <a:pt x="8888862" y="941303"/>
                </a:cubicBezTo>
                <a:close/>
                <a:moveTo>
                  <a:pt x="7853691" y="938137"/>
                </a:moveTo>
                <a:cubicBezTo>
                  <a:pt x="7883239" y="935744"/>
                  <a:pt x="7909653" y="947709"/>
                  <a:pt x="7939199" y="959675"/>
                </a:cubicBezTo>
                <a:cubicBezTo>
                  <a:pt x="7928452" y="964463"/>
                  <a:pt x="7915024" y="969249"/>
                  <a:pt x="7906967" y="976428"/>
                </a:cubicBezTo>
                <a:cubicBezTo>
                  <a:pt x="7906968" y="969249"/>
                  <a:pt x="7906967" y="962068"/>
                  <a:pt x="7906967" y="954890"/>
                </a:cubicBezTo>
                <a:cubicBezTo>
                  <a:pt x="7893535" y="954890"/>
                  <a:pt x="7883239" y="962068"/>
                  <a:pt x="7872495" y="959676"/>
                </a:cubicBezTo>
                <a:cubicBezTo>
                  <a:pt x="7861751" y="959676"/>
                  <a:pt x="7859064" y="947710"/>
                  <a:pt x="7853691" y="938137"/>
                </a:cubicBezTo>
                <a:close/>
                <a:moveTo>
                  <a:pt x="8587662" y="935913"/>
                </a:moveTo>
                <a:lnTo>
                  <a:pt x="8585873" y="940727"/>
                </a:lnTo>
                <a:lnTo>
                  <a:pt x="8586903" y="937954"/>
                </a:lnTo>
                <a:close/>
                <a:moveTo>
                  <a:pt x="8564272" y="934199"/>
                </a:moveTo>
                <a:cubicBezTo>
                  <a:pt x="8567996" y="934199"/>
                  <a:pt x="8571717" y="934949"/>
                  <a:pt x="8575369" y="936149"/>
                </a:cubicBezTo>
                <a:lnTo>
                  <a:pt x="8585873" y="940727"/>
                </a:lnTo>
                <a:lnTo>
                  <a:pt x="8586034" y="940797"/>
                </a:lnTo>
                <a:cubicBezTo>
                  <a:pt x="8588782" y="943196"/>
                  <a:pt x="8588782" y="943196"/>
                  <a:pt x="8591531" y="945595"/>
                </a:cubicBezTo>
                <a:cubicBezTo>
                  <a:pt x="8577787" y="955193"/>
                  <a:pt x="8559004" y="950394"/>
                  <a:pt x="8542510" y="945596"/>
                </a:cubicBezTo>
                <a:cubicBezTo>
                  <a:pt x="8549383" y="937198"/>
                  <a:pt x="8556827" y="934199"/>
                  <a:pt x="8564272" y="934199"/>
                </a:cubicBezTo>
                <a:close/>
                <a:moveTo>
                  <a:pt x="8588729" y="933036"/>
                </a:moveTo>
                <a:lnTo>
                  <a:pt x="8588049" y="934872"/>
                </a:lnTo>
                <a:lnTo>
                  <a:pt x="8587662" y="935913"/>
                </a:lnTo>
                <a:close/>
                <a:moveTo>
                  <a:pt x="8589102" y="932034"/>
                </a:moveTo>
                <a:lnTo>
                  <a:pt x="8588729" y="933036"/>
                </a:lnTo>
                <a:lnTo>
                  <a:pt x="8588733" y="933023"/>
                </a:lnTo>
                <a:cubicBezTo>
                  <a:pt x="8589224" y="931706"/>
                  <a:pt x="8589466" y="931049"/>
                  <a:pt x="8589102" y="932034"/>
                </a:cubicBezTo>
                <a:close/>
                <a:moveTo>
                  <a:pt x="7328184" y="930386"/>
                </a:moveTo>
                <a:cubicBezTo>
                  <a:pt x="7333119" y="930386"/>
                  <a:pt x="7335589" y="932805"/>
                  <a:pt x="7335588" y="942484"/>
                </a:cubicBezTo>
                <a:cubicBezTo>
                  <a:pt x="7330652" y="942484"/>
                  <a:pt x="7328185" y="937645"/>
                  <a:pt x="7328184" y="930386"/>
                </a:cubicBezTo>
                <a:close/>
                <a:moveTo>
                  <a:pt x="7437583" y="930385"/>
                </a:moveTo>
                <a:cubicBezTo>
                  <a:pt x="7442520" y="930386"/>
                  <a:pt x="7444987" y="932806"/>
                  <a:pt x="7444987" y="942483"/>
                </a:cubicBezTo>
                <a:cubicBezTo>
                  <a:pt x="7440052" y="942484"/>
                  <a:pt x="7437584" y="937645"/>
                  <a:pt x="7437583" y="930385"/>
                </a:cubicBezTo>
                <a:close/>
                <a:moveTo>
                  <a:pt x="9086280" y="928800"/>
                </a:moveTo>
                <a:cubicBezTo>
                  <a:pt x="9086281" y="936059"/>
                  <a:pt x="9083310" y="940900"/>
                  <a:pt x="9074406" y="940898"/>
                </a:cubicBezTo>
                <a:cubicBezTo>
                  <a:pt x="9074404" y="931219"/>
                  <a:pt x="9077374" y="928798"/>
                  <a:pt x="9086280" y="928800"/>
                </a:cubicBezTo>
                <a:close/>
                <a:moveTo>
                  <a:pt x="8888385" y="928800"/>
                </a:moveTo>
                <a:cubicBezTo>
                  <a:pt x="8888385" y="931219"/>
                  <a:pt x="8888385" y="933639"/>
                  <a:pt x="8888385" y="940899"/>
                </a:cubicBezTo>
                <a:cubicBezTo>
                  <a:pt x="8882677" y="928801"/>
                  <a:pt x="8882677" y="928801"/>
                  <a:pt x="8888385" y="928800"/>
                </a:cubicBezTo>
                <a:close/>
                <a:moveTo>
                  <a:pt x="7944644" y="928799"/>
                </a:moveTo>
                <a:cubicBezTo>
                  <a:pt x="7949685" y="928799"/>
                  <a:pt x="7952434" y="931219"/>
                  <a:pt x="7952434" y="940899"/>
                </a:cubicBezTo>
                <a:cubicBezTo>
                  <a:pt x="7946936" y="940898"/>
                  <a:pt x="7944644" y="936058"/>
                  <a:pt x="7944644" y="928799"/>
                </a:cubicBezTo>
                <a:close/>
                <a:moveTo>
                  <a:pt x="8250549" y="927180"/>
                </a:moveTo>
                <a:cubicBezTo>
                  <a:pt x="8254937" y="927182"/>
                  <a:pt x="8258982" y="928426"/>
                  <a:pt x="8261680" y="933411"/>
                </a:cubicBezTo>
                <a:cubicBezTo>
                  <a:pt x="8253586" y="933411"/>
                  <a:pt x="8245489" y="935904"/>
                  <a:pt x="8237394" y="940888"/>
                </a:cubicBezTo>
                <a:cubicBezTo>
                  <a:pt x="8237393" y="935904"/>
                  <a:pt x="8237394" y="930919"/>
                  <a:pt x="8237394" y="928426"/>
                </a:cubicBezTo>
                <a:cubicBezTo>
                  <a:pt x="8241441" y="928427"/>
                  <a:pt x="8246164" y="927180"/>
                  <a:pt x="8250549" y="927180"/>
                </a:cubicBezTo>
                <a:close/>
                <a:moveTo>
                  <a:pt x="8261929" y="923410"/>
                </a:moveTo>
                <a:lnTo>
                  <a:pt x="8260072" y="928410"/>
                </a:lnTo>
                <a:cubicBezTo>
                  <a:pt x="8260072" y="928410"/>
                  <a:pt x="8260559" y="927095"/>
                  <a:pt x="8261170" y="925451"/>
                </a:cubicBezTo>
                <a:close/>
                <a:moveTo>
                  <a:pt x="8262334" y="922314"/>
                </a:moveTo>
                <a:lnTo>
                  <a:pt x="8261929" y="923410"/>
                </a:lnTo>
                <a:lnTo>
                  <a:pt x="8262313" y="922368"/>
                </a:lnTo>
                <a:close/>
                <a:moveTo>
                  <a:pt x="8262131" y="921655"/>
                </a:moveTo>
                <a:lnTo>
                  <a:pt x="8262553" y="921727"/>
                </a:lnTo>
                <a:lnTo>
                  <a:pt x="8267127" y="922501"/>
                </a:lnTo>
                <a:cubicBezTo>
                  <a:pt x="8267842" y="923347"/>
                  <a:pt x="8267843" y="925040"/>
                  <a:pt x="8267841" y="928424"/>
                </a:cubicBezTo>
                <a:lnTo>
                  <a:pt x="8262443" y="922024"/>
                </a:lnTo>
                <a:lnTo>
                  <a:pt x="8262334" y="922314"/>
                </a:lnTo>
                <a:lnTo>
                  <a:pt x="8262442" y="922024"/>
                </a:lnTo>
                <a:close/>
                <a:moveTo>
                  <a:pt x="8263368" y="919533"/>
                </a:moveTo>
                <a:lnTo>
                  <a:pt x="8262553" y="921727"/>
                </a:lnTo>
                <a:lnTo>
                  <a:pt x="8263002" y="920518"/>
                </a:lnTo>
                <a:cubicBezTo>
                  <a:pt x="8263489" y="919203"/>
                  <a:pt x="8263735" y="918546"/>
                  <a:pt x="8263368" y="919533"/>
                </a:cubicBezTo>
                <a:close/>
                <a:moveTo>
                  <a:pt x="7810256" y="918222"/>
                </a:moveTo>
                <a:cubicBezTo>
                  <a:pt x="7810258" y="933533"/>
                  <a:pt x="7802053" y="930981"/>
                  <a:pt x="7797039" y="930981"/>
                </a:cubicBezTo>
                <a:cubicBezTo>
                  <a:pt x="7797039" y="916096"/>
                  <a:pt x="7804787" y="918222"/>
                  <a:pt x="7810256" y="918222"/>
                </a:cubicBezTo>
                <a:close/>
                <a:moveTo>
                  <a:pt x="7649403" y="916297"/>
                </a:moveTo>
                <a:cubicBezTo>
                  <a:pt x="7649401" y="923557"/>
                  <a:pt x="7646797" y="928397"/>
                  <a:pt x="7641588" y="928397"/>
                </a:cubicBezTo>
                <a:cubicBezTo>
                  <a:pt x="7641588" y="918717"/>
                  <a:pt x="7644192" y="916297"/>
                  <a:pt x="7649403" y="916297"/>
                </a:cubicBezTo>
                <a:close/>
                <a:moveTo>
                  <a:pt x="8311069" y="916297"/>
                </a:moveTo>
                <a:cubicBezTo>
                  <a:pt x="8316710" y="918753"/>
                  <a:pt x="8325176" y="921210"/>
                  <a:pt x="8330818" y="926121"/>
                </a:cubicBezTo>
                <a:cubicBezTo>
                  <a:pt x="8342102" y="928577"/>
                  <a:pt x="8350565" y="933490"/>
                  <a:pt x="8361850" y="938401"/>
                </a:cubicBezTo>
                <a:cubicBezTo>
                  <a:pt x="8373134" y="943313"/>
                  <a:pt x="8384418" y="948225"/>
                  <a:pt x="8392883" y="953137"/>
                </a:cubicBezTo>
                <a:cubicBezTo>
                  <a:pt x="8400876" y="958050"/>
                  <a:pt x="8406517" y="960096"/>
                  <a:pt x="8412161" y="962552"/>
                </a:cubicBezTo>
                <a:cubicBezTo>
                  <a:pt x="8412161" y="967463"/>
                  <a:pt x="8412161" y="969920"/>
                  <a:pt x="8412161" y="974832"/>
                </a:cubicBezTo>
                <a:cubicBezTo>
                  <a:pt x="8403697" y="974831"/>
                  <a:pt x="8392883" y="974831"/>
                  <a:pt x="8384419" y="974831"/>
                </a:cubicBezTo>
                <a:cubicBezTo>
                  <a:pt x="8378776" y="965416"/>
                  <a:pt x="8370313" y="962552"/>
                  <a:pt x="8361849" y="960097"/>
                </a:cubicBezTo>
                <a:cubicBezTo>
                  <a:pt x="8342102" y="953139"/>
                  <a:pt x="8325175" y="945770"/>
                  <a:pt x="8305426" y="940857"/>
                </a:cubicBezTo>
                <a:cubicBezTo>
                  <a:pt x="8305427" y="931034"/>
                  <a:pt x="8308247" y="923666"/>
                  <a:pt x="8311069" y="916297"/>
                </a:cubicBezTo>
                <a:close/>
                <a:moveTo>
                  <a:pt x="917567" y="914677"/>
                </a:moveTo>
                <a:cubicBezTo>
                  <a:pt x="945469" y="916610"/>
                  <a:pt x="973633" y="929791"/>
                  <a:pt x="998902" y="938881"/>
                </a:cubicBezTo>
                <a:cubicBezTo>
                  <a:pt x="1035402" y="951000"/>
                  <a:pt x="1071433" y="962718"/>
                  <a:pt x="1107932" y="974837"/>
                </a:cubicBezTo>
                <a:cubicBezTo>
                  <a:pt x="1107933" y="1008774"/>
                  <a:pt x="1046632" y="967565"/>
                  <a:pt x="1038208" y="962717"/>
                </a:cubicBezTo>
                <a:cubicBezTo>
                  <a:pt x="990479" y="934032"/>
                  <a:pt x="934795" y="953424"/>
                  <a:pt x="889871" y="917064"/>
                </a:cubicBezTo>
                <a:cubicBezTo>
                  <a:pt x="898994" y="914640"/>
                  <a:pt x="908265" y="914034"/>
                  <a:pt x="917567" y="914677"/>
                </a:cubicBezTo>
                <a:close/>
                <a:moveTo>
                  <a:pt x="6503776" y="911887"/>
                </a:moveTo>
                <a:lnTo>
                  <a:pt x="6455941" y="914022"/>
                </a:lnTo>
                <a:lnTo>
                  <a:pt x="6500346" y="913287"/>
                </a:lnTo>
                <a:lnTo>
                  <a:pt x="6503623" y="913334"/>
                </a:lnTo>
                <a:close/>
                <a:moveTo>
                  <a:pt x="6280327" y="907022"/>
                </a:moveTo>
                <a:cubicBezTo>
                  <a:pt x="6269107" y="904595"/>
                  <a:pt x="6257889" y="911888"/>
                  <a:pt x="6243864" y="914317"/>
                </a:cubicBezTo>
                <a:lnTo>
                  <a:pt x="6219432" y="917935"/>
                </a:lnTo>
                <a:lnTo>
                  <a:pt x="6291951" y="916736"/>
                </a:lnTo>
                <a:lnTo>
                  <a:pt x="6289792" y="913709"/>
                </a:lnTo>
                <a:cubicBezTo>
                  <a:pt x="6287338" y="910673"/>
                  <a:pt x="6284532" y="908242"/>
                  <a:pt x="6280327" y="907022"/>
                </a:cubicBezTo>
                <a:close/>
                <a:moveTo>
                  <a:pt x="7251997" y="905379"/>
                </a:moveTo>
                <a:cubicBezTo>
                  <a:pt x="7256933" y="905380"/>
                  <a:pt x="7259400" y="910380"/>
                  <a:pt x="7259399" y="917465"/>
                </a:cubicBezTo>
                <a:cubicBezTo>
                  <a:pt x="7254464" y="917465"/>
                  <a:pt x="7251996" y="915382"/>
                  <a:pt x="7251997" y="905379"/>
                </a:cubicBezTo>
                <a:close/>
                <a:moveTo>
                  <a:pt x="6595864" y="904595"/>
                </a:moveTo>
                <a:lnTo>
                  <a:pt x="6595867" y="914666"/>
                </a:lnTo>
                <a:lnTo>
                  <a:pt x="6623447" y="915067"/>
                </a:lnTo>
                <a:lnTo>
                  <a:pt x="6623446" y="911888"/>
                </a:lnTo>
                <a:cubicBezTo>
                  <a:pt x="6620641" y="907023"/>
                  <a:pt x="6615031" y="911887"/>
                  <a:pt x="6612227" y="911888"/>
                </a:cubicBezTo>
                <a:cubicBezTo>
                  <a:pt x="6606618" y="911888"/>
                  <a:pt x="6601007" y="907023"/>
                  <a:pt x="6595864" y="904595"/>
                </a:cubicBezTo>
                <a:close/>
                <a:moveTo>
                  <a:pt x="6369614" y="902165"/>
                </a:moveTo>
                <a:cubicBezTo>
                  <a:pt x="6358394" y="902164"/>
                  <a:pt x="6347174" y="907023"/>
                  <a:pt x="6335954" y="904595"/>
                </a:cubicBezTo>
                <a:cubicBezTo>
                  <a:pt x="6330345" y="902165"/>
                  <a:pt x="6321932" y="902166"/>
                  <a:pt x="6313985" y="904595"/>
                </a:cubicBezTo>
                <a:cubicBezTo>
                  <a:pt x="6311179" y="905202"/>
                  <a:pt x="6309426" y="907025"/>
                  <a:pt x="6308375" y="909608"/>
                </a:cubicBezTo>
                <a:lnTo>
                  <a:pt x="6307367" y="916481"/>
                </a:lnTo>
                <a:lnTo>
                  <a:pt x="6381245" y="915258"/>
                </a:lnTo>
                <a:lnTo>
                  <a:pt x="6380115" y="909769"/>
                </a:lnTo>
                <a:cubicBezTo>
                  <a:pt x="6378685" y="906037"/>
                  <a:pt x="6375923" y="903075"/>
                  <a:pt x="6369614" y="902165"/>
                </a:cubicBezTo>
                <a:close/>
                <a:moveTo>
                  <a:pt x="8832160" y="902018"/>
                </a:moveTo>
                <a:cubicBezTo>
                  <a:pt x="8844593" y="901560"/>
                  <a:pt x="8859540" y="917586"/>
                  <a:pt x="8869847" y="921248"/>
                </a:cubicBezTo>
                <a:cubicBezTo>
                  <a:pt x="8853353" y="921249"/>
                  <a:pt x="8837319" y="918807"/>
                  <a:pt x="8820829" y="909039"/>
                </a:cubicBezTo>
                <a:cubicBezTo>
                  <a:pt x="8824150" y="904155"/>
                  <a:pt x="8828014" y="902172"/>
                  <a:pt x="8832160" y="902018"/>
                </a:cubicBezTo>
                <a:close/>
                <a:moveTo>
                  <a:pt x="6684607" y="898350"/>
                </a:moveTo>
                <a:lnTo>
                  <a:pt x="6681413" y="904898"/>
                </a:lnTo>
                <a:cubicBezTo>
                  <a:pt x="6678022" y="907633"/>
                  <a:pt x="6673932" y="909455"/>
                  <a:pt x="6671128" y="911888"/>
                </a:cubicBezTo>
                <a:lnTo>
                  <a:pt x="6667968" y="915538"/>
                </a:lnTo>
                <a:lnTo>
                  <a:pt x="6801562" y="916122"/>
                </a:lnTo>
                <a:cubicBezTo>
                  <a:pt x="6822825" y="916122"/>
                  <a:pt x="6844086" y="911262"/>
                  <a:pt x="6864905" y="918147"/>
                </a:cubicBezTo>
                <a:cubicBezTo>
                  <a:pt x="6875537" y="920576"/>
                  <a:pt x="6883510" y="927867"/>
                  <a:pt x="6894142" y="927866"/>
                </a:cubicBezTo>
                <a:cubicBezTo>
                  <a:pt x="6902115" y="927866"/>
                  <a:pt x="6912747" y="925436"/>
                  <a:pt x="6920719" y="925435"/>
                </a:cubicBezTo>
                <a:cubicBezTo>
                  <a:pt x="6931351" y="925436"/>
                  <a:pt x="6939323" y="932725"/>
                  <a:pt x="6949513" y="940014"/>
                </a:cubicBezTo>
                <a:cubicBezTo>
                  <a:pt x="6960143" y="947305"/>
                  <a:pt x="6970775" y="944874"/>
                  <a:pt x="6984063" y="944874"/>
                </a:cubicBezTo>
                <a:cubicBezTo>
                  <a:pt x="7000011" y="942445"/>
                  <a:pt x="7020828" y="940014"/>
                  <a:pt x="7034116" y="959454"/>
                </a:cubicBezTo>
                <a:lnTo>
                  <a:pt x="6967946" y="956114"/>
                </a:lnTo>
                <a:lnTo>
                  <a:pt x="6965514" y="974868"/>
                </a:lnTo>
                <a:cubicBezTo>
                  <a:pt x="6966563" y="981211"/>
                  <a:pt x="6970067" y="986691"/>
                  <a:pt x="6977070" y="993998"/>
                </a:cubicBezTo>
                <a:cubicBezTo>
                  <a:pt x="6979871" y="981819"/>
                  <a:pt x="6979872" y="962333"/>
                  <a:pt x="6993879" y="962334"/>
                </a:cubicBezTo>
                <a:lnTo>
                  <a:pt x="6993879" y="976514"/>
                </a:lnTo>
                <a:lnTo>
                  <a:pt x="7002652" y="975771"/>
                </a:lnTo>
                <a:cubicBezTo>
                  <a:pt x="7007447" y="976380"/>
                  <a:pt x="7011281" y="979423"/>
                  <a:pt x="7011282" y="989166"/>
                </a:cubicBezTo>
                <a:cubicBezTo>
                  <a:pt x="7007447" y="989167"/>
                  <a:pt x="7001693" y="990892"/>
                  <a:pt x="6996898" y="990233"/>
                </a:cubicBezTo>
                <a:lnTo>
                  <a:pt x="6993878" y="988607"/>
                </a:lnTo>
                <a:lnTo>
                  <a:pt x="6993878" y="996434"/>
                </a:lnTo>
                <a:cubicBezTo>
                  <a:pt x="6999481" y="998869"/>
                  <a:pt x="7005086" y="1001303"/>
                  <a:pt x="7010688" y="1001304"/>
                </a:cubicBezTo>
                <a:cubicBezTo>
                  <a:pt x="7024696" y="1006176"/>
                  <a:pt x="7035901" y="1011047"/>
                  <a:pt x="7049442" y="1015919"/>
                </a:cubicBezTo>
                <a:cubicBezTo>
                  <a:pt x="7030064" y="1012265"/>
                  <a:pt x="7011271" y="1009829"/>
                  <a:pt x="6992478" y="1007699"/>
                </a:cubicBezTo>
                <a:lnTo>
                  <a:pt x="6964706" y="1004581"/>
                </a:lnTo>
                <a:lnTo>
                  <a:pt x="6966510" y="1005274"/>
                </a:lnTo>
                <a:cubicBezTo>
                  <a:pt x="6979412" y="1010691"/>
                  <a:pt x="6992037" y="1016159"/>
                  <a:pt x="7005327" y="1017372"/>
                </a:cubicBezTo>
                <a:cubicBezTo>
                  <a:pt x="7035669" y="1021017"/>
                  <a:pt x="7066011" y="1026485"/>
                  <a:pt x="7096687" y="1032255"/>
                </a:cubicBezTo>
                <a:lnTo>
                  <a:pt x="7101316" y="1033083"/>
                </a:lnTo>
                <a:lnTo>
                  <a:pt x="7097039" y="1018823"/>
                </a:lnTo>
                <a:cubicBezTo>
                  <a:pt x="7097386" y="1012964"/>
                  <a:pt x="7098781" y="1006798"/>
                  <a:pt x="7098782" y="1001865"/>
                </a:cubicBezTo>
                <a:cubicBezTo>
                  <a:pt x="7099828" y="1000323"/>
                  <a:pt x="7101257" y="999400"/>
                  <a:pt x="7102962" y="998994"/>
                </a:cubicBezTo>
                <a:lnTo>
                  <a:pt x="7113294" y="1001033"/>
                </a:lnTo>
                <a:lnTo>
                  <a:pt x="7113295" y="998259"/>
                </a:lnTo>
                <a:cubicBezTo>
                  <a:pt x="7120784" y="998260"/>
                  <a:pt x="7131355" y="998261"/>
                  <a:pt x="7139286" y="998260"/>
                </a:cubicBezTo>
                <a:cubicBezTo>
                  <a:pt x="7147215" y="998259"/>
                  <a:pt x="7152500" y="998259"/>
                  <a:pt x="7157786" y="998259"/>
                </a:cubicBezTo>
                <a:lnTo>
                  <a:pt x="7157786" y="1000232"/>
                </a:lnTo>
                <a:lnTo>
                  <a:pt x="7162833" y="996676"/>
                </a:lnTo>
                <a:cubicBezTo>
                  <a:pt x="7160037" y="1004055"/>
                  <a:pt x="7157246" y="1011435"/>
                  <a:pt x="7154451" y="1021273"/>
                </a:cubicBezTo>
                <a:lnTo>
                  <a:pt x="7150321" y="1010358"/>
                </a:lnTo>
                <a:lnTo>
                  <a:pt x="7128711" y="1010360"/>
                </a:lnTo>
                <a:lnTo>
                  <a:pt x="7126394" y="1010359"/>
                </a:lnTo>
                <a:lnTo>
                  <a:pt x="7140152" y="1033931"/>
                </a:lnTo>
                <a:lnTo>
                  <a:pt x="7120397" y="1036498"/>
                </a:lnTo>
                <a:lnTo>
                  <a:pt x="7147441" y="1041337"/>
                </a:lnTo>
                <a:lnTo>
                  <a:pt x="7148757" y="1034848"/>
                </a:lnTo>
                <a:cubicBezTo>
                  <a:pt x="7150059" y="1033025"/>
                  <a:pt x="7152011" y="1032399"/>
                  <a:pt x="7154617" y="1032400"/>
                </a:cubicBezTo>
                <a:cubicBezTo>
                  <a:pt x="7154617" y="1035942"/>
                  <a:pt x="7153966" y="1038964"/>
                  <a:pt x="7152665" y="1041100"/>
                </a:cubicBezTo>
                <a:lnTo>
                  <a:pt x="7151114" y="1041996"/>
                </a:lnTo>
                <a:lnTo>
                  <a:pt x="7190041" y="1048961"/>
                </a:lnTo>
                <a:cubicBezTo>
                  <a:pt x="7204658" y="1052606"/>
                  <a:pt x="7219940" y="1055036"/>
                  <a:pt x="7235221" y="1057465"/>
                </a:cubicBezTo>
                <a:lnTo>
                  <a:pt x="7270548" y="1064115"/>
                </a:lnTo>
                <a:lnTo>
                  <a:pt x="7229270" y="1050263"/>
                </a:lnTo>
                <a:cubicBezTo>
                  <a:pt x="7244688" y="1050263"/>
                  <a:pt x="7260810" y="1052134"/>
                  <a:pt x="7277225" y="1054004"/>
                </a:cubicBezTo>
                <a:lnTo>
                  <a:pt x="7309421" y="1056428"/>
                </a:lnTo>
                <a:lnTo>
                  <a:pt x="7312655" y="1051551"/>
                </a:lnTo>
                <a:cubicBezTo>
                  <a:pt x="7307257" y="1046668"/>
                  <a:pt x="7299164" y="1041785"/>
                  <a:pt x="7291068" y="1039343"/>
                </a:cubicBezTo>
                <a:lnTo>
                  <a:pt x="7305623" y="1040527"/>
                </a:lnTo>
                <a:lnTo>
                  <a:pt x="7316772" y="1019897"/>
                </a:lnTo>
                <a:cubicBezTo>
                  <a:pt x="7327768" y="1024897"/>
                  <a:pt x="7352505" y="1019897"/>
                  <a:pt x="7352507" y="1044486"/>
                </a:cubicBezTo>
                <a:lnTo>
                  <a:pt x="7329952" y="1044487"/>
                </a:lnTo>
                <a:lnTo>
                  <a:pt x="7353133" y="1051552"/>
                </a:lnTo>
                <a:cubicBezTo>
                  <a:pt x="7347736" y="1052773"/>
                  <a:pt x="7343013" y="1055215"/>
                  <a:pt x="7338628" y="1057962"/>
                </a:cubicBezTo>
                <a:lnTo>
                  <a:pt x="7337740" y="1058547"/>
                </a:lnTo>
                <a:lnTo>
                  <a:pt x="7352167" y="1059619"/>
                </a:lnTo>
                <a:cubicBezTo>
                  <a:pt x="7361279" y="1062116"/>
                  <a:pt x="7368988" y="1067732"/>
                  <a:pt x="7368989" y="1080212"/>
                </a:cubicBezTo>
                <a:lnTo>
                  <a:pt x="7343662" y="1080211"/>
                </a:lnTo>
                <a:lnTo>
                  <a:pt x="7338270" y="1084398"/>
                </a:lnTo>
                <a:cubicBezTo>
                  <a:pt x="7336774" y="1086218"/>
                  <a:pt x="7335776" y="1088650"/>
                  <a:pt x="7335778" y="1092293"/>
                </a:cubicBezTo>
                <a:cubicBezTo>
                  <a:pt x="7412409" y="1111732"/>
                  <a:pt x="7489042" y="1131172"/>
                  <a:pt x="7565675" y="1152635"/>
                </a:cubicBezTo>
                <a:cubicBezTo>
                  <a:pt x="7602885" y="1162356"/>
                  <a:pt x="7639650" y="1174505"/>
                  <a:pt x="7676860" y="1186654"/>
                </a:cubicBezTo>
                <a:cubicBezTo>
                  <a:pt x="7692808" y="1193943"/>
                  <a:pt x="7711412" y="1196373"/>
                  <a:pt x="7726916" y="1206093"/>
                </a:cubicBezTo>
                <a:cubicBezTo>
                  <a:pt x="7737547" y="1208522"/>
                  <a:pt x="7729572" y="1232418"/>
                  <a:pt x="7740205" y="1232416"/>
                </a:cubicBezTo>
                <a:cubicBezTo>
                  <a:pt x="7740205" y="1218242"/>
                  <a:pt x="7737547" y="1208522"/>
                  <a:pt x="7748179" y="1206093"/>
                </a:cubicBezTo>
                <a:cubicBezTo>
                  <a:pt x="7756152" y="1206093"/>
                  <a:pt x="7756153" y="1193944"/>
                  <a:pt x="7756153" y="1184223"/>
                </a:cubicBezTo>
                <a:cubicBezTo>
                  <a:pt x="7781179" y="1185439"/>
                  <a:pt x="7805653" y="1187262"/>
                  <a:pt x="7829793" y="1190906"/>
                </a:cubicBezTo>
                <a:lnTo>
                  <a:pt x="7893645" y="1206606"/>
                </a:lnTo>
                <a:lnTo>
                  <a:pt x="7893955" y="1193976"/>
                </a:lnTo>
                <a:cubicBezTo>
                  <a:pt x="7930416" y="1201265"/>
                  <a:pt x="7966414" y="1213415"/>
                  <a:pt x="8005681" y="1203695"/>
                </a:cubicBezTo>
                <a:lnTo>
                  <a:pt x="7950584" y="1191764"/>
                </a:lnTo>
                <a:lnTo>
                  <a:pt x="7950921" y="1196123"/>
                </a:lnTo>
                <a:cubicBezTo>
                  <a:pt x="7948215" y="1196123"/>
                  <a:pt x="7946861" y="1194913"/>
                  <a:pt x="7946184" y="1192795"/>
                </a:cubicBezTo>
                <a:lnTo>
                  <a:pt x="7946048" y="1191040"/>
                </a:lnTo>
                <a:lnTo>
                  <a:pt x="7932988" y="1189166"/>
                </a:lnTo>
                <a:cubicBezTo>
                  <a:pt x="7927496" y="1188307"/>
                  <a:pt x="7922003" y="1187091"/>
                  <a:pt x="7916392" y="1184660"/>
                </a:cubicBezTo>
                <a:cubicBezTo>
                  <a:pt x="7907979" y="1179800"/>
                  <a:pt x="7913589" y="1172512"/>
                  <a:pt x="7907980" y="1162791"/>
                </a:cubicBezTo>
                <a:cubicBezTo>
                  <a:pt x="7905175" y="1157932"/>
                  <a:pt x="7899563" y="1153070"/>
                  <a:pt x="7893953" y="1150641"/>
                </a:cubicBezTo>
                <a:cubicBezTo>
                  <a:pt x="7879929" y="1145780"/>
                  <a:pt x="7865907" y="1145780"/>
                  <a:pt x="7851881" y="1143349"/>
                </a:cubicBezTo>
                <a:cubicBezTo>
                  <a:pt x="7801859" y="1138490"/>
                  <a:pt x="7751838" y="1116622"/>
                  <a:pt x="7701352" y="1104875"/>
                </a:cubicBezTo>
                <a:cubicBezTo>
                  <a:pt x="7661733" y="1092118"/>
                  <a:pt x="7559266" y="1064324"/>
                  <a:pt x="7498676" y="1049174"/>
                </a:cubicBezTo>
                <a:lnTo>
                  <a:pt x="7466070" y="1041616"/>
                </a:lnTo>
                <a:lnTo>
                  <a:pt x="7452468" y="1038936"/>
                </a:lnTo>
                <a:lnTo>
                  <a:pt x="7440496" y="1037796"/>
                </a:lnTo>
                <a:cubicBezTo>
                  <a:pt x="7435588" y="1037543"/>
                  <a:pt x="7430680" y="1037037"/>
                  <a:pt x="7425070" y="1034811"/>
                </a:cubicBezTo>
                <a:cubicBezTo>
                  <a:pt x="7419459" y="1033595"/>
                  <a:pt x="7417354" y="1031165"/>
                  <a:pt x="7416654" y="1027520"/>
                </a:cubicBezTo>
                <a:lnTo>
                  <a:pt x="7416655" y="1021932"/>
                </a:lnTo>
                <a:lnTo>
                  <a:pt x="7393418" y="1014850"/>
                </a:lnTo>
                <a:cubicBezTo>
                  <a:pt x="7393417" y="1009987"/>
                  <a:pt x="7396076" y="1007557"/>
                  <a:pt x="7401394" y="1002695"/>
                </a:cubicBezTo>
                <a:lnTo>
                  <a:pt x="7400727" y="1002658"/>
                </a:lnTo>
                <a:lnTo>
                  <a:pt x="7383462" y="1003219"/>
                </a:lnTo>
                <a:lnTo>
                  <a:pt x="7372113" y="1001112"/>
                </a:lnTo>
                <a:lnTo>
                  <a:pt x="7311433" y="997832"/>
                </a:lnTo>
                <a:lnTo>
                  <a:pt x="7312646" y="990243"/>
                </a:lnTo>
                <a:lnTo>
                  <a:pt x="7263322" y="981350"/>
                </a:lnTo>
                <a:lnTo>
                  <a:pt x="7262482" y="981221"/>
                </a:lnTo>
                <a:lnTo>
                  <a:pt x="7253380" y="981220"/>
                </a:lnTo>
                <a:cubicBezTo>
                  <a:pt x="7256038" y="986083"/>
                  <a:pt x="7258699" y="988512"/>
                  <a:pt x="7261358" y="993375"/>
                </a:cubicBezTo>
                <a:cubicBezTo>
                  <a:pt x="7248061" y="995403"/>
                  <a:pt x="7234768" y="997831"/>
                  <a:pt x="7221472" y="997832"/>
                </a:cubicBezTo>
                <a:cubicBezTo>
                  <a:pt x="7221474" y="990540"/>
                  <a:pt x="7221473" y="983650"/>
                  <a:pt x="7221472" y="976359"/>
                </a:cubicBezTo>
                <a:cubicBezTo>
                  <a:pt x="7226791" y="978789"/>
                  <a:pt x="7232108" y="981221"/>
                  <a:pt x="7237424" y="986082"/>
                </a:cubicBezTo>
                <a:lnTo>
                  <a:pt x="7240439" y="977816"/>
                </a:lnTo>
                <a:lnTo>
                  <a:pt x="7202156" y="971903"/>
                </a:lnTo>
                <a:lnTo>
                  <a:pt x="7203747" y="974838"/>
                </a:lnTo>
                <a:cubicBezTo>
                  <a:pt x="7206960" y="976359"/>
                  <a:pt x="7210838" y="976359"/>
                  <a:pt x="7213496" y="976358"/>
                </a:cubicBezTo>
                <a:cubicBezTo>
                  <a:pt x="7208179" y="986083"/>
                  <a:pt x="7205518" y="993376"/>
                  <a:pt x="7197984" y="988512"/>
                </a:cubicBezTo>
                <a:lnTo>
                  <a:pt x="7195308" y="986601"/>
                </a:lnTo>
                <a:lnTo>
                  <a:pt x="7193895" y="992946"/>
                </a:lnTo>
                <a:cubicBezTo>
                  <a:pt x="7192594" y="995063"/>
                  <a:pt x="7190639" y="996273"/>
                  <a:pt x="7188035" y="996272"/>
                </a:cubicBezTo>
                <a:cubicBezTo>
                  <a:pt x="7188036" y="992643"/>
                  <a:pt x="7188687" y="989618"/>
                  <a:pt x="7189990" y="987500"/>
                </a:cubicBezTo>
                <a:lnTo>
                  <a:pt x="7193653" y="985418"/>
                </a:lnTo>
                <a:lnTo>
                  <a:pt x="7187351" y="980917"/>
                </a:lnTo>
                <a:lnTo>
                  <a:pt x="7185506" y="969332"/>
                </a:lnTo>
                <a:lnTo>
                  <a:pt x="7181044" y="968642"/>
                </a:lnTo>
                <a:cubicBezTo>
                  <a:pt x="7153813" y="964441"/>
                  <a:pt x="7126583" y="959682"/>
                  <a:pt x="7098768" y="952595"/>
                </a:cubicBezTo>
                <a:cubicBezTo>
                  <a:pt x="7093158" y="951380"/>
                  <a:pt x="7088249" y="947736"/>
                  <a:pt x="7083340" y="944090"/>
                </a:cubicBezTo>
                <a:lnTo>
                  <a:pt x="7071434" y="937526"/>
                </a:lnTo>
                <a:lnTo>
                  <a:pt x="7044100" y="933208"/>
                </a:lnTo>
                <a:cubicBezTo>
                  <a:pt x="6996794" y="927737"/>
                  <a:pt x="6949154" y="925306"/>
                  <a:pt x="6901515" y="920445"/>
                </a:cubicBezTo>
                <a:cubicBezTo>
                  <a:pt x="6893538" y="920445"/>
                  <a:pt x="6887058" y="915203"/>
                  <a:pt x="6879829" y="912580"/>
                </a:cubicBezTo>
                <a:lnTo>
                  <a:pt x="6877840" y="912199"/>
                </a:lnTo>
                <a:lnTo>
                  <a:pt x="6882307" y="917822"/>
                </a:lnTo>
                <a:cubicBezTo>
                  <a:pt x="6880900" y="920324"/>
                  <a:pt x="6878087" y="920323"/>
                  <a:pt x="6876328" y="918813"/>
                </a:cubicBezTo>
                <a:lnTo>
                  <a:pt x="6876628" y="911965"/>
                </a:lnTo>
                <a:lnTo>
                  <a:pt x="6872269" y="911124"/>
                </a:lnTo>
                <a:cubicBezTo>
                  <a:pt x="6859416" y="911124"/>
                  <a:pt x="6846121" y="908694"/>
                  <a:pt x="6835485" y="908695"/>
                </a:cubicBezTo>
                <a:cubicBezTo>
                  <a:pt x="6811554" y="906264"/>
                  <a:pt x="6787626" y="906262"/>
                  <a:pt x="6766797" y="903832"/>
                </a:cubicBezTo>
                <a:lnTo>
                  <a:pt x="6714307" y="900331"/>
                </a:lnTo>
                <a:lnTo>
                  <a:pt x="6703558" y="903406"/>
                </a:lnTo>
                <a:lnTo>
                  <a:pt x="6703559" y="899614"/>
                </a:lnTo>
                <a:close/>
                <a:moveTo>
                  <a:pt x="7709129" y="894663"/>
                </a:moveTo>
                <a:cubicBezTo>
                  <a:pt x="7757020" y="899646"/>
                  <a:pt x="7757020" y="899646"/>
                  <a:pt x="7780967" y="912109"/>
                </a:cubicBezTo>
                <a:cubicBezTo>
                  <a:pt x="7757019" y="904632"/>
                  <a:pt x="7733074" y="899647"/>
                  <a:pt x="7709129" y="894663"/>
                </a:cubicBezTo>
                <a:close/>
                <a:moveTo>
                  <a:pt x="7938691" y="893077"/>
                </a:moveTo>
                <a:cubicBezTo>
                  <a:pt x="7944647" y="893077"/>
                  <a:pt x="7952432" y="895496"/>
                  <a:pt x="7952433" y="905175"/>
                </a:cubicBezTo>
                <a:cubicBezTo>
                  <a:pt x="7946936" y="902756"/>
                  <a:pt x="7941438" y="900336"/>
                  <a:pt x="7936400" y="897916"/>
                </a:cubicBezTo>
                <a:cubicBezTo>
                  <a:pt x="7936399" y="895495"/>
                  <a:pt x="7938689" y="895496"/>
                  <a:pt x="7938691" y="893077"/>
                </a:cubicBezTo>
                <a:close/>
                <a:moveTo>
                  <a:pt x="8611678" y="891976"/>
                </a:moveTo>
                <a:cubicBezTo>
                  <a:pt x="8615362" y="894539"/>
                  <a:pt x="8615888" y="904331"/>
                  <a:pt x="8617994" y="911620"/>
                </a:cubicBezTo>
                <a:cubicBezTo>
                  <a:pt x="8626413" y="928623"/>
                  <a:pt x="8648866" y="914049"/>
                  <a:pt x="8648866" y="940768"/>
                </a:cubicBezTo>
                <a:cubicBezTo>
                  <a:pt x="8643251" y="940768"/>
                  <a:pt x="8634831" y="938341"/>
                  <a:pt x="8634832" y="950485"/>
                </a:cubicBezTo>
                <a:cubicBezTo>
                  <a:pt x="8637638" y="950485"/>
                  <a:pt x="8648866" y="945629"/>
                  <a:pt x="8648866" y="957772"/>
                </a:cubicBezTo>
                <a:cubicBezTo>
                  <a:pt x="8646059" y="967085"/>
                  <a:pt x="8648866" y="965060"/>
                  <a:pt x="8654009" y="959798"/>
                </a:cubicBezTo>
                <a:cubicBezTo>
                  <a:pt x="8668043" y="948056"/>
                  <a:pt x="8684881" y="945628"/>
                  <a:pt x="8704529" y="950486"/>
                </a:cubicBezTo>
                <a:lnTo>
                  <a:pt x="8712127" y="953373"/>
                </a:lnTo>
                <a:lnTo>
                  <a:pt x="8709503" y="949716"/>
                </a:lnTo>
                <a:cubicBezTo>
                  <a:pt x="8712106" y="947296"/>
                  <a:pt x="8714708" y="944875"/>
                  <a:pt x="8714708" y="944875"/>
                </a:cubicBezTo>
                <a:cubicBezTo>
                  <a:pt x="8716013" y="947296"/>
                  <a:pt x="8716663" y="949111"/>
                  <a:pt x="8716664" y="950925"/>
                </a:cubicBezTo>
                <a:lnTo>
                  <a:pt x="8715464" y="954642"/>
                </a:lnTo>
                <a:lnTo>
                  <a:pt x="8718912" y="955952"/>
                </a:lnTo>
                <a:cubicBezTo>
                  <a:pt x="8724174" y="958381"/>
                  <a:pt x="8729788" y="961416"/>
                  <a:pt x="8735400" y="965059"/>
                </a:cubicBezTo>
                <a:cubicBezTo>
                  <a:pt x="8741013" y="969514"/>
                  <a:pt x="8749433" y="974372"/>
                  <a:pt x="8754579" y="969514"/>
                </a:cubicBezTo>
                <a:cubicBezTo>
                  <a:pt x="8771418" y="957774"/>
                  <a:pt x="8791063" y="981660"/>
                  <a:pt x="8805097" y="988948"/>
                </a:cubicBezTo>
                <a:cubicBezTo>
                  <a:pt x="8791063" y="998664"/>
                  <a:pt x="8774225" y="1008381"/>
                  <a:pt x="8760190" y="1020526"/>
                </a:cubicBezTo>
                <a:cubicBezTo>
                  <a:pt x="8793870" y="1044414"/>
                  <a:pt x="8827550" y="1071137"/>
                  <a:pt x="8860760" y="1095427"/>
                </a:cubicBezTo>
                <a:cubicBezTo>
                  <a:pt x="8877600" y="1107574"/>
                  <a:pt x="8894438" y="1119719"/>
                  <a:pt x="8914084" y="1133889"/>
                </a:cubicBezTo>
                <a:cubicBezTo>
                  <a:pt x="8924844" y="1141177"/>
                  <a:pt x="8938874" y="1153322"/>
                  <a:pt x="8952909" y="1153322"/>
                </a:cubicBezTo>
                <a:cubicBezTo>
                  <a:pt x="8947295" y="1141177"/>
                  <a:pt x="8944487" y="1126601"/>
                  <a:pt x="8938874" y="1112432"/>
                </a:cubicBezTo>
                <a:cubicBezTo>
                  <a:pt x="8947295" y="1107573"/>
                  <a:pt x="8958521" y="1105144"/>
                  <a:pt x="8969747" y="1100286"/>
                </a:cubicBezTo>
                <a:cubicBezTo>
                  <a:pt x="8969747" y="1112432"/>
                  <a:pt x="8969747" y="1124173"/>
                  <a:pt x="8969747" y="1136319"/>
                </a:cubicBezTo>
                <a:cubicBezTo>
                  <a:pt x="8978168" y="1136318"/>
                  <a:pt x="8983780" y="1121744"/>
                  <a:pt x="8992200" y="1121744"/>
                </a:cubicBezTo>
                <a:cubicBezTo>
                  <a:pt x="9006234" y="1121744"/>
                  <a:pt x="9016990" y="1136318"/>
                  <a:pt x="9028218" y="1141176"/>
                </a:cubicBezTo>
                <a:cubicBezTo>
                  <a:pt x="9023422" y="1147857"/>
                  <a:pt x="9022605" y="1154360"/>
                  <a:pt x="9024073" y="1159832"/>
                </a:cubicBezTo>
                <a:lnTo>
                  <a:pt x="9027781" y="1164658"/>
                </a:lnTo>
                <a:lnTo>
                  <a:pt x="9033656" y="1172302"/>
                </a:lnTo>
                <a:cubicBezTo>
                  <a:pt x="9042368" y="1177413"/>
                  <a:pt x="9053477" y="1174983"/>
                  <a:pt x="9053477" y="1158182"/>
                </a:cubicBezTo>
                <a:cubicBezTo>
                  <a:pt x="9045056" y="1158181"/>
                  <a:pt x="9033829" y="1163038"/>
                  <a:pt x="9028218" y="1153322"/>
                </a:cubicBezTo>
                <a:cubicBezTo>
                  <a:pt x="9042250" y="1131460"/>
                  <a:pt x="9070316" y="1160610"/>
                  <a:pt x="9087154" y="1165468"/>
                </a:cubicBezTo>
                <a:cubicBezTo>
                  <a:pt x="9078736" y="1170327"/>
                  <a:pt x="9067509" y="1170326"/>
                  <a:pt x="9067509" y="1182473"/>
                </a:cubicBezTo>
                <a:cubicBezTo>
                  <a:pt x="9084350" y="1182472"/>
                  <a:pt x="9089962" y="1203931"/>
                  <a:pt x="9101187" y="1216075"/>
                </a:cubicBezTo>
                <a:cubicBezTo>
                  <a:pt x="9111947" y="1230651"/>
                  <a:pt x="9125980" y="1240367"/>
                  <a:pt x="9142817" y="1247655"/>
                </a:cubicBezTo>
                <a:cubicBezTo>
                  <a:pt x="9179304" y="1267087"/>
                  <a:pt x="9220933" y="1274378"/>
                  <a:pt x="9257421" y="1293404"/>
                </a:cubicBezTo>
                <a:cubicBezTo>
                  <a:pt x="9251806" y="1298263"/>
                  <a:pt x="9254614" y="1312838"/>
                  <a:pt x="9249000" y="1320125"/>
                </a:cubicBezTo>
                <a:cubicBezTo>
                  <a:pt x="9243386" y="1327413"/>
                  <a:pt x="9234968" y="1327413"/>
                  <a:pt x="9229355" y="1329842"/>
                </a:cubicBezTo>
                <a:cubicBezTo>
                  <a:pt x="9229353" y="1334700"/>
                  <a:pt x="9232161" y="1337130"/>
                  <a:pt x="9234968" y="1339559"/>
                </a:cubicBezTo>
                <a:cubicBezTo>
                  <a:pt x="9232162" y="1339558"/>
                  <a:pt x="9229354" y="1341988"/>
                  <a:pt x="9229354" y="1344416"/>
                </a:cubicBezTo>
                <a:lnTo>
                  <a:pt x="9230004" y="1353786"/>
                </a:lnTo>
                <a:lnTo>
                  <a:pt x="9230056" y="1354538"/>
                </a:lnTo>
                <a:cubicBezTo>
                  <a:pt x="9230758" y="1357472"/>
                  <a:pt x="9232162" y="1359800"/>
                  <a:pt x="9234968" y="1361018"/>
                </a:cubicBezTo>
                <a:cubicBezTo>
                  <a:pt x="9226549" y="1365876"/>
                  <a:pt x="9220934" y="1368303"/>
                  <a:pt x="9215321" y="1373161"/>
                </a:cubicBezTo>
                <a:cubicBezTo>
                  <a:pt x="9215322" y="1363446"/>
                  <a:pt x="9212515" y="1356158"/>
                  <a:pt x="9209709" y="1348872"/>
                </a:cubicBezTo>
                <a:cubicBezTo>
                  <a:pt x="9209709" y="1346440"/>
                  <a:pt x="9212515" y="1344417"/>
                  <a:pt x="9212514" y="1341988"/>
                </a:cubicBezTo>
                <a:cubicBezTo>
                  <a:pt x="9215322" y="1334700"/>
                  <a:pt x="9209707" y="1339559"/>
                  <a:pt x="9206902" y="1339559"/>
                </a:cubicBezTo>
                <a:cubicBezTo>
                  <a:pt x="9198481" y="1348871"/>
                  <a:pt x="9184918" y="1339559"/>
                  <a:pt x="9176497" y="1332270"/>
                </a:cubicBezTo>
                <a:cubicBezTo>
                  <a:pt x="9145625" y="1307980"/>
                  <a:pt x="9111947" y="1290976"/>
                  <a:pt x="9078736" y="1269107"/>
                </a:cubicBezTo>
                <a:cubicBezTo>
                  <a:pt x="9045056" y="1247656"/>
                  <a:pt x="9011847" y="1225793"/>
                  <a:pt x="8975361" y="1203930"/>
                </a:cubicBezTo>
                <a:cubicBezTo>
                  <a:pt x="8958521" y="1194213"/>
                  <a:pt x="8944488" y="1184900"/>
                  <a:pt x="8928116" y="1175184"/>
                </a:cubicBezTo>
                <a:cubicBezTo>
                  <a:pt x="8919697" y="1170326"/>
                  <a:pt x="8911278" y="1165468"/>
                  <a:pt x="8902859" y="1163038"/>
                </a:cubicBezTo>
                <a:cubicBezTo>
                  <a:pt x="8891630" y="1155751"/>
                  <a:pt x="8900052" y="1153321"/>
                  <a:pt x="8897245" y="1141177"/>
                </a:cubicBezTo>
                <a:cubicBezTo>
                  <a:pt x="8891630" y="1124172"/>
                  <a:pt x="8869178" y="1119719"/>
                  <a:pt x="8857954" y="1114456"/>
                </a:cubicBezTo>
                <a:cubicBezTo>
                  <a:pt x="8843919" y="1110002"/>
                  <a:pt x="8830356" y="1100286"/>
                  <a:pt x="8813516" y="1092998"/>
                </a:cubicBezTo>
                <a:cubicBezTo>
                  <a:pt x="8779838" y="1073566"/>
                  <a:pt x="8743352" y="1054127"/>
                  <a:pt x="8707334" y="1037126"/>
                </a:cubicBezTo>
                <a:cubicBezTo>
                  <a:pt x="8676461" y="1020526"/>
                  <a:pt x="8643251" y="1003521"/>
                  <a:pt x="8612378" y="981661"/>
                </a:cubicBezTo>
                <a:cubicBezTo>
                  <a:pt x="8606765" y="976801"/>
                  <a:pt x="8589927" y="967085"/>
                  <a:pt x="8592734" y="955345"/>
                </a:cubicBezTo>
                <a:cubicBezTo>
                  <a:pt x="8595541" y="945628"/>
                  <a:pt x="8609573" y="952915"/>
                  <a:pt x="8609573" y="940768"/>
                </a:cubicBezTo>
                <a:cubicBezTo>
                  <a:pt x="8603960" y="940769"/>
                  <a:pt x="8598348" y="938341"/>
                  <a:pt x="8592734" y="933481"/>
                </a:cubicBezTo>
                <a:cubicBezTo>
                  <a:pt x="8598347" y="931052"/>
                  <a:pt x="8603959" y="928623"/>
                  <a:pt x="8609573" y="928622"/>
                </a:cubicBezTo>
                <a:cubicBezTo>
                  <a:pt x="8606765" y="918908"/>
                  <a:pt x="8595540" y="899473"/>
                  <a:pt x="8606766" y="892185"/>
                </a:cubicBezTo>
                <a:cubicBezTo>
                  <a:pt x="8608872" y="891073"/>
                  <a:pt x="8610450" y="891124"/>
                  <a:pt x="8611678" y="891976"/>
                </a:cubicBezTo>
                <a:close/>
                <a:moveTo>
                  <a:pt x="7400204" y="889526"/>
                </a:moveTo>
                <a:cubicBezTo>
                  <a:pt x="7408829" y="889579"/>
                  <a:pt x="7416407" y="892648"/>
                  <a:pt x="7416407" y="904723"/>
                </a:cubicBezTo>
                <a:cubicBezTo>
                  <a:pt x="7408014" y="904722"/>
                  <a:pt x="7377703" y="919458"/>
                  <a:pt x="7377703" y="892444"/>
                </a:cubicBezTo>
                <a:cubicBezTo>
                  <a:pt x="7381901" y="892443"/>
                  <a:pt x="7391577" y="889476"/>
                  <a:pt x="7400204" y="889526"/>
                </a:cubicBezTo>
                <a:close/>
                <a:moveTo>
                  <a:pt x="8548336" y="888806"/>
                </a:moveTo>
                <a:cubicBezTo>
                  <a:pt x="8563415" y="888067"/>
                  <a:pt x="8580765" y="905110"/>
                  <a:pt x="8593579" y="908747"/>
                </a:cubicBezTo>
                <a:cubicBezTo>
                  <a:pt x="8573648" y="908746"/>
                  <a:pt x="8554194" y="906323"/>
                  <a:pt x="8534266" y="896626"/>
                </a:cubicBezTo>
                <a:cubicBezTo>
                  <a:pt x="8538534" y="891273"/>
                  <a:pt x="8543310" y="889051"/>
                  <a:pt x="8548336" y="888806"/>
                </a:cubicBezTo>
                <a:close/>
                <a:moveTo>
                  <a:pt x="6833103" y="885524"/>
                </a:moveTo>
                <a:lnTo>
                  <a:pt x="6832828" y="886815"/>
                </a:lnTo>
                <a:lnTo>
                  <a:pt x="6841901" y="887446"/>
                </a:lnTo>
                <a:close/>
                <a:moveTo>
                  <a:pt x="8594764" y="885319"/>
                </a:moveTo>
                <a:cubicBezTo>
                  <a:pt x="8595478" y="884803"/>
                  <a:pt x="8596905" y="885460"/>
                  <a:pt x="8599760" y="886777"/>
                </a:cubicBezTo>
                <a:cubicBezTo>
                  <a:pt x="8596905" y="888658"/>
                  <a:pt x="8596905" y="888658"/>
                  <a:pt x="8594052" y="890914"/>
                </a:cubicBezTo>
                <a:cubicBezTo>
                  <a:pt x="8594052" y="887529"/>
                  <a:pt x="8594052" y="885837"/>
                  <a:pt x="8594764" y="885319"/>
                </a:cubicBezTo>
                <a:close/>
                <a:moveTo>
                  <a:pt x="7930927" y="885319"/>
                </a:moveTo>
                <a:cubicBezTo>
                  <a:pt x="7931643" y="884804"/>
                  <a:pt x="7933069" y="885460"/>
                  <a:pt x="7935923" y="886777"/>
                </a:cubicBezTo>
                <a:cubicBezTo>
                  <a:pt x="7933070" y="888657"/>
                  <a:pt x="7933070" y="888657"/>
                  <a:pt x="7930213" y="890914"/>
                </a:cubicBezTo>
                <a:cubicBezTo>
                  <a:pt x="7930215" y="887530"/>
                  <a:pt x="7930215" y="885836"/>
                  <a:pt x="7930927" y="885319"/>
                </a:cubicBezTo>
                <a:close/>
                <a:moveTo>
                  <a:pt x="7688083" y="884310"/>
                </a:moveTo>
                <a:cubicBezTo>
                  <a:pt x="7695428" y="884618"/>
                  <a:pt x="7702105" y="885847"/>
                  <a:pt x="7702106" y="889537"/>
                </a:cubicBezTo>
                <a:cubicBezTo>
                  <a:pt x="7704777" y="896916"/>
                  <a:pt x="7670057" y="906755"/>
                  <a:pt x="7670058" y="884617"/>
                </a:cubicBezTo>
                <a:cubicBezTo>
                  <a:pt x="7672728" y="884616"/>
                  <a:pt x="7680741" y="884003"/>
                  <a:pt x="7688083" y="884310"/>
                </a:cubicBezTo>
                <a:close/>
                <a:moveTo>
                  <a:pt x="7212514" y="883945"/>
                </a:moveTo>
                <a:cubicBezTo>
                  <a:pt x="7212515" y="891662"/>
                  <a:pt x="7210047" y="894232"/>
                  <a:pt x="7205111" y="894233"/>
                </a:cubicBezTo>
                <a:cubicBezTo>
                  <a:pt x="7205111" y="886518"/>
                  <a:pt x="7207578" y="883946"/>
                  <a:pt x="7212514" y="883945"/>
                </a:cubicBezTo>
                <a:close/>
                <a:moveTo>
                  <a:pt x="6712852" y="883935"/>
                </a:moveTo>
                <a:lnTo>
                  <a:pt x="6715280" y="884990"/>
                </a:lnTo>
                <a:lnTo>
                  <a:pt x="6715363" y="884987"/>
                </a:lnTo>
                <a:lnTo>
                  <a:pt x="6713002" y="883949"/>
                </a:lnTo>
                <a:close/>
                <a:moveTo>
                  <a:pt x="8030753" y="882831"/>
                </a:moveTo>
                <a:cubicBezTo>
                  <a:pt x="8041340" y="882227"/>
                  <a:pt x="8051874" y="884651"/>
                  <a:pt x="8060963" y="890711"/>
                </a:cubicBezTo>
                <a:cubicBezTo>
                  <a:pt x="8068947" y="895560"/>
                  <a:pt x="8076928" y="905259"/>
                  <a:pt x="8087571" y="910107"/>
                </a:cubicBezTo>
                <a:cubicBezTo>
                  <a:pt x="8100878" y="914957"/>
                  <a:pt x="8111521" y="916977"/>
                  <a:pt x="8124823" y="921825"/>
                </a:cubicBezTo>
                <a:cubicBezTo>
                  <a:pt x="8172278" y="938798"/>
                  <a:pt x="8217068" y="955769"/>
                  <a:pt x="8264963" y="975166"/>
                </a:cubicBezTo>
                <a:cubicBezTo>
                  <a:pt x="8312415" y="994157"/>
                  <a:pt x="8360309" y="1013553"/>
                  <a:pt x="8407760" y="1035374"/>
                </a:cubicBezTo>
                <a:cubicBezTo>
                  <a:pt x="8431709" y="1045072"/>
                  <a:pt x="8455656" y="1054769"/>
                  <a:pt x="8479161" y="1066488"/>
                </a:cubicBezTo>
                <a:cubicBezTo>
                  <a:pt x="8492465" y="1071337"/>
                  <a:pt x="8505770" y="1076186"/>
                  <a:pt x="8516414" y="1083460"/>
                </a:cubicBezTo>
                <a:cubicBezTo>
                  <a:pt x="8521736" y="1085883"/>
                  <a:pt x="8529714" y="1088309"/>
                  <a:pt x="8535037" y="1090733"/>
                </a:cubicBezTo>
                <a:cubicBezTo>
                  <a:pt x="8535037" y="1095582"/>
                  <a:pt x="8535038" y="1102855"/>
                  <a:pt x="8535038" y="1107704"/>
                </a:cubicBezTo>
                <a:cubicBezTo>
                  <a:pt x="8524393" y="1124676"/>
                  <a:pt x="8500448" y="1102855"/>
                  <a:pt x="8489804" y="1098006"/>
                </a:cubicBezTo>
                <a:cubicBezTo>
                  <a:pt x="8468516" y="1085883"/>
                  <a:pt x="8447674" y="1078611"/>
                  <a:pt x="8426387" y="1069316"/>
                </a:cubicBezTo>
                <a:cubicBezTo>
                  <a:pt x="8378934" y="1049920"/>
                  <a:pt x="8331040" y="1030525"/>
                  <a:pt x="8283587" y="1011129"/>
                </a:cubicBezTo>
                <a:lnTo>
                  <a:pt x="8245823" y="995404"/>
                </a:lnTo>
                <a:lnTo>
                  <a:pt x="8229146" y="991276"/>
                </a:lnTo>
                <a:lnTo>
                  <a:pt x="8230982" y="989225"/>
                </a:lnTo>
                <a:lnTo>
                  <a:pt x="8000208" y="893136"/>
                </a:lnTo>
                <a:cubicBezTo>
                  <a:pt x="8009521" y="887074"/>
                  <a:pt x="8020165" y="883439"/>
                  <a:pt x="8030753" y="882831"/>
                </a:cubicBezTo>
                <a:close/>
                <a:moveTo>
                  <a:pt x="6682619" y="881100"/>
                </a:moveTo>
                <a:lnTo>
                  <a:pt x="6692348" y="884383"/>
                </a:lnTo>
                <a:lnTo>
                  <a:pt x="6692068" y="881953"/>
                </a:lnTo>
                <a:lnTo>
                  <a:pt x="6683232" y="881108"/>
                </a:lnTo>
                <a:close/>
                <a:moveTo>
                  <a:pt x="6603813" y="880703"/>
                </a:moveTo>
                <a:cubicBezTo>
                  <a:pt x="6603813" y="890015"/>
                  <a:pt x="6606618" y="892446"/>
                  <a:pt x="6612227" y="892447"/>
                </a:cubicBezTo>
                <a:cubicBezTo>
                  <a:pt x="6612227" y="885157"/>
                  <a:pt x="6609423" y="880703"/>
                  <a:pt x="6603813" y="880703"/>
                </a:cubicBezTo>
                <a:close/>
                <a:moveTo>
                  <a:pt x="7328225" y="880574"/>
                </a:moveTo>
                <a:cubicBezTo>
                  <a:pt x="7333433" y="880573"/>
                  <a:pt x="7336038" y="885158"/>
                  <a:pt x="7336036" y="892660"/>
                </a:cubicBezTo>
                <a:cubicBezTo>
                  <a:pt x="7330831" y="892660"/>
                  <a:pt x="7328226" y="890158"/>
                  <a:pt x="7328225" y="880574"/>
                </a:cubicBezTo>
                <a:close/>
                <a:moveTo>
                  <a:pt x="7957880" y="876800"/>
                </a:moveTo>
                <a:cubicBezTo>
                  <a:pt x="7960050" y="879219"/>
                  <a:pt x="7960049" y="881639"/>
                  <a:pt x="7962655" y="884059"/>
                </a:cubicBezTo>
                <a:cubicBezTo>
                  <a:pt x="7960051" y="886478"/>
                  <a:pt x="7960051" y="886478"/>
                  <a:pt x="7957878" y="888899"/>
                </a:cubicBezTo>
                <a:lnTo>
                  <a:pt x="7957724" y="888412"/>
                </a:lnTo>
                <a:lnTo>
                  <a:pt x="7953236" y="890496"/>
                </a:lnTo>
                <a:cubicBezTo>
                  <a:pt x="7946575" y="893345"/>
                  <a:pt x="7937694" y="895537"/>
                  <a:pt x="7937693" y="883262"/>
                </a:cubicBezTo>
                <a:cubicBezTo>
                  <a:pt x="7940327" y="883262"/>
                  <a:pt x="7944273" y="882093"/>
                  <a:pt x="7948219" y="882094"/>
                </a:cubicBezTo>
                <a:cubicBezTo>
                  <a:pt x="7950191" y="882092"/>
                  <a:pt x="7952166" y="882385"/>
                  <a:pt x="7953978" y="883262"/>
                </a:cubicBezTo>
                <a:lnTo>
                  <a:pt x="7957026" y="886251"/>
                </a:lnTo>
                <a:lnTo>
                  <a:pt x="7955926" y="882849"/>
                </a:lnTo>
                <a:cubicBezTo>
                  <a:pt x="7955925" y="881035"/>
                  <a:pt x="7956577" y="879220"/>
                  <a:pt x="7957880" y="876800"/>
                </a:cubicBezTo>
                <a:close/>
                <a:moveTo>
                  <a:pt x="8494778" y="875272"/>
                </a:moveTo>
                <a:cubicBezTo>
                  <a:pt x="8500693" y="875271"/>
                  <a:pt x="8508306" y="876481"/>
                  <a:pt x="8511118" y="876483"/>
                </a:cubicBezTo>
                <a:cubicBezTo>
                  <a:pt x="8505497" y="883742"/>
                  <a:pt x="8497062" y="881322"/>
                  <a:pt x="8488629" y="881323"/>
                </a:cubicBezTo>
                <a:cubicBezTo>
                  <a:pt x="8484646" y="876482"/>
                  <a:pt x="8488864" y="875271"/>
                  <a:pt x="8494778" y="875272"/>
                </a:cubicBezTo>
                <a:close/>
                <a:moveTo>
                  <a:pt x="6763562" y="873729"/>
                </a:moveTo>
                <a:lnTo>
                  <a:pt x="6761479" y="877090"/>
                </a:lnTo>
                <a:lnTo>
                  <a:pt x="6767035" y="878815"/>
                </a:lnTo>
                <a:close/>
                <a:moveTo>
                  <a:pt x="8836888" y="871641"/>
                </a:moveTo>
                <a:cubicBezTo>
                  <a:pt x="8836888" y="879358"/>
                  <a:pt x="8833850" y="881930"/>
                  <a:pt x="8829075" y="881930"/>
                </a:cubicBezTo>
                <a:cubicBezTo>
                  <a:pt x="8829074" y="874215"/>
                  <a:pt x="8831245" y="871642"/>
                  <a:pt x="8836888" y="871641"/>
                </a:cubicBezTo>
                <a:close/>
                <a:moveTo>
                  <a:pt x="7974378" y="871441"/>
                </a:moveTo>
                <a:cubicBezTo>
                  <a:pt x="7974377" y="883541"/>
                  <a:pt x="7963958" y="883541"/>
                  <a:pt x="7959184" y="876281"/>
                </a:cubicBezTo>
                <a:cubicBezTo>
                  <a:pt x="7963958" y="873860"/>
                  <a:pt x="7969169" y="871440"/>
                  <a:pt x="7974378" y="871441"/>
                </a:cubicBezTo>
                <a:close/>
                <a:moveTo>
                  <a:pt x="7643550" y="868648"/>
                </a:moveTo>
                <a:cubicBezTo>
                  <a:pt x="7651055" y="868940"/>
                  <a:pt x="7657880" y="873033"/>
                  <a:pt x="7657880" y="883553"/>
                </a:cubicBezTo>
                <a:cubicBezTo>
                  <a:pt x="7646962" y="878878"/>
                  <a:pt x="7636041" y="878879"/>
                  <a:pt x="7625123" y="876539"/>
                </a:cubicBezTo>
                <a:cubicBezTo>
                  <a:pt x="7627855" y="871864"/>
                  <a:pt x="7636043" y="868355"/>
                  <a:pt x="7643550" y="868648"/>
                </a:cubicBezTo>
                <a:close/>
                <a:moveTo>
                  <a:pt x="7201475" y="862534"/>
                </a:moveTo>
                <a:cubicBezTo>
                  <a:pt x="7201832" y="861568"/>
                  <a:pt x="7203259" y="862212"/>
                  <a:pt x="7206114" y="863497"/>
                </a:cubicBezTo>
                <a:cubicBezTo>
                  <a:pt x="7203259" y="866070"/>
                  <a:pt x="7203259" y="866070"/>
                  <a:pt x="7203260" y="871214"/>
                </a:cubicBezTo>
                <a:cubicBezTo>
                  <a:pt x="7201832" y="866070"/>
                  <a:pt x="7201118" y="863498"/>
                  <a:pt x="7201475" y="862534"/>
                </a:cubicBezTo>
                <a:close/>
                <a:moveTo>
                  <a:pt x="6894495" y="860724"/>
                </a:moveTo>
                <a:cubicBezTo>
                  <a:pt x="6897144" y="863042"/>
                  <a:pt x="6902437" y="863041"/>
                  <a:pt x="6907730" y="867676"/>
                </a:cubicBezTo>
                <a:cubicBezTo>
                  <a:pt x="6902437" y="874627"/>
                  <a:pt x="6894496" y="872309"/>
                  <a:pt x="6894495" y="860724"/>
                </a:cubicBezTo>
                <a:close/>
                <a:moveTo>
                  <a:pt x="7586054" y="860723"/>
                </a:moveTo>
                <a:cubicBezTo>
                  <a:pt x="7599078" y="860722"/>
                  <a:pt x="7612099" y="863061"/>
                  <a:pt x="7624691" y="867737"/>
                </a:cubicBezTo>
                <a:cubicBezTo>
                  <a:pt x="7617311" y="877092"/>
                  <a:pt x="7586053" y="881768"/>
                  <a:pt x="7586054" y="860723"/>
                </a:cubicBezTo>
                <a:close/>
                <a:moveTo>
                  <a:pt x="6109267" y="860695"/>
                </a:moveTo>
                <a:lnTo>
                  <a:pt x="6027373" y="868757"/>
                </a:lnTo>
                <a:lnTo>
                  <a:pt x="6026494" y="870983"/>
                </a:lnTo>
                <a:cubicBezTo>
                  <a:pt x="6020883" y="875844"/>
                  <a:pt x="6012468" y="873413"/>
                  <a:pt x="6006860" y="875845"/>
                </a:cubicBezTo>
                <a:lnTo>
                  <a:pt x="5974646" y="879215"/>
                </a:lnTo>
                <a:lnTo>
                  <a:pt x="5913418" y="894253"/>
                </a:lnTo>
                <a:lnTo>
                  <a:pt x="5913004" y="887354"/>
                </a:lnTo>
                <a:lnTo>
                  <a:pt x="5904928" y="888764"/>
                </a:lnTo>
                <a:lnTo>
                  <a:pt x="5907505" y="894979"/>
                </a:lnTo>
                <a:lnTo>
                  <a:pt x="5883559" y="899022"/>
                </a:lnTo>
                <a:lnTo>
                  <a:pt x="5882292" y="906917"/>
                </a:lnTo>
                <a:cubicBezTo>
                  <a:pt x="5887974" y="904107"/>
                  <a:pt x="5793430" y="907345"/>
                  <a:pt x="5792210" y="911212"/>
                </a:cubicBezTo>
                <a:cubicBezTo>
                  <a:pt x="5796921" y="919080"/>
                  <a:pt x="5839415" y="914080"/>
                  <a:pt x="5864133" y="911979"/>
                </a:cubicBezTo>
                <a:lnTo>
                  <a:pt x="5880356" y="911444"/>
                </a:lnTo>
                <a:lnTo>
                  <a:pt x="5870845" y="913045"/>
                </a:lnTo>
                <a:lnTo>
                  <a:pt x="5886304" y="912018"/>
                </a:lnTo>
                <a:cubicBezTo>
                  <a:pt x="5899668" y="911138"/>
                  <a:pt x="5909898" y="910490"/>
                  <a:pt x="5913534" y="910360"/>
                </a:cubicBezTo>
                <a:lnTo>
                  <a:pt x="5948286" y="911398"/>
                </a:lnTo>
                <a:lnTo>
                  <a:pt x="6015274" y="899736"/>
                </a:lnTo>
                <a:cubicBezTo>
                  <a:pt x="6026493" y="897306"/>
                  <a:pt x="6043321" y="885157"/>
                  <a:pt x="6054072" y="894876"/>
                </a:cubicBezTo>
                <a:cubicBezTo>
                  <a:pt x="6065293" y="902166"/>
                  <a:pt x="6070904" y="907024"/>
                  <a:pt x="6082122" y="904594"/>
                </a:cubicBezTo>
                <a:lnTo>
                  <a:pt x="6100792" y="902790"/>
                </a:lnTo>
                <a:lnTo>
                  <a:pt x="6100792" y="879675"/>
                </a:lnTo>
                <a:cubicBezTo>
                  <a:pt x="6106109" y="874814"/>
                  <a:pt x="6111423" y="869955"/>
                  <a:pt x="6114080" y="865094"/>
                </a:cubicBezTo>
                <a:close/>
                <a:moveTo>
                  <a:pt x="7179789" y="859139"/>
                </a:moveTo>
                <a:cubicBezTo>
                  <a:pt x="7184997" y="859139"/>
                  <a:pt x="7187602" y="861558"/>
                  <a:pt x="7187603" y="871238"/>
                </a:cubicBezTo>
                <a:cubicBezTo>
                  <a:pt x="7182394" y="871240"/>
                  <a:pt x="7179790" y="866398"/>
                  <a:pt x="7179789" y="859139"/>
                </a:cubicBezTo>
                <a:close/>
                <a:moveTo>
                  <a:pt x="8820380" y="857883"/>
                </a:moveTo>
                <a:cubicBezTo>
                  <a:pt x="8820382" y="869469"/>
                  <a:pt x="8812359" y="869469"/>
                  <a:pt x="8804333" y="869469"/>
                </a:cubicBezTo>
                <a:cubicBezTo>
                  <a:pt x="8804335" y="855566"/>
                  <a:pt x="8815033" y="857884"/>
                  <a:pt x="8820380" y="857883"/>
                </a:cubicBezTo>
                <a:close/>
                <a:moveTo>
                  <a:pt x="6130434" y="847988"/>
                </a:moveTo>
                <a:lnTo>
                  <a:pt x="6130151" y="848055"/>
                </a:lnTo>
                <a:lnTo>
                  <a:pt x="6130433" y="848025"/>
                </a:lnTo>
                <a:close/>
                <a:moveTo>
                  <a:pt x="7003472" y="847140"/>
                </a:moveTo>
                <a:cubicBezTo>
                  <a:pt x="7003471" y="862096"/>
                  <a:pt x="6993335" y="859603"/>
                  <a:pt x="6988266" y="859604"/>
                </a:cubicBezTo>
                <a:cubicBezTo>
                  <a:pt x="6988267" y="844650"/>
                  <a:pt x="6995869" y="847142"/>
                  <a:pt x="7003472" y="847140"/>
                </a:cubicBezTo>
                <a:close/>
                <a:moveTo>
                  <a:pt x="7099386" y="846636"/>
                </a:moveTo>
                <a:cubicBezTo>
                  <a:pt x="7104593" y="846635"/>
                  <a:pt x="7107199" y="849055"/>
                  <a:pt x="7107198" y="858734"/>
                </a:cubicBezTo>
                <a:cubicBezTo>
                  <a:pt x="7101991" y="858734"/>
                  <a:pt x="7099386" y="853895"/>
                  <a:pt x="7099386" y="846636"/>
                </a:cubicBezTo>
                <a:close/>
                <a:moveTo>
                  <a:pt x="7074647" y="846635"/>
                </a:moveTo>
                <a:cubicBezTo>
                  <a:pt x="7079855" y="846635"/>
                  <a:pt x="7082460" y="849056"/>
                  <a:pt x="7082460" y="858734"/>
                </a:cubicBezTo>
                <a:cubicBezTo>
                  <a:pt x="7077250" y="858735"/>
                  <a:pt x="7074647" y="853895"/>
                  <a:pt x="7074647" y="846635"/>
                </a:cubicBezTo>
                <a:close/>
                <a:moveTo>
                  <a:pt x="8050649" y="845489"/>
                </a:moveTo>
                <a:cubicBezTo>
                  <a:pt x="8055710" y="844889"/>
                  <a:pt x="8061783" y="846689"/>
                  <a:pt x="8065830" y="846687"/>
                </a:cubicBezTo>
                <a:cubicBezTo>
                  <a:pt x="8065831" y="865884"/>
                  <a:pt x="8049638" y="858684"/>
                  <a:pt x="8041540" y="858685"/>
                </a:cubicBezTo>
                <a:cubicBezTo>
                  <a:pt x="8041539" y="849087"/>
                  <a:pt x="8045586" y="846089"/>
                  <a:pt x="8050649" y="845489"/>
                </a:cubicBezTo>
                <a:close/>
                <a:moveTo>
                  <a:pt x="8785560" y="844602"/>
                </a:moveTo>
                <a:cubicBezTo>
                  <a:pt x="8790767" y="845505"/>
                  <a:pt x="8795627" y="850315"/>
                  <a:pt x="8795626" y="858735"/>
                </a:cubicBezTo>
                <a:cubicBezTo>
                  <a:pt x="8787296" y="856331"/>
                  <a:pt x="8778963" y="853925"/>
                  <a:pt x="8773410" y="853925"/>
                </a:cubicBezTo>
                <a:cubicBezTo>
                  <a:pt x="8774800" y="846706"/>
                  <a:pt x="8780353" y="843699"/>
                  <a:pt x="8785560" y="844602"/>
                </a:cubicBezTo>
                <a:close/>
                <a:moveTo>
                  <a:pt x="6330597" y="842205"/>
                </a:moveTo>
                <a:cubicBezTo>
                  <a:pt x="6331273" y="841640"/>
                  <a:pt x="6332624" y="842205"/>
                  <a:pt x="6335329" y="843332"/>
                </a:cubicBezTo>
                <a:cubicBezTo>
                  <a:pt x="6332624" y="843333"/>
                  <a:pt x="6329920" y="845588"/>
                  <a:pt x="6329921" y="847846"/>
                </a:cubicBezTo>
                <a:cubicBezTo>
                  <a:pt x="6329922" y="844459"/>
                  <a:pt x="6329919" y="842767"/>
                  <a:pt x="6330597" y="842205"/>
                </a:cubicBezTo>
                <a:close/>
                <a:moveTo>
                  <a:pt x="8759610" y="837270"/>
                </a:moveTo>
                <a:cubicBezTo>
                  <a:pt x="8764019" y="838138"/>
                  <a:pt x="8768830" y="840455"/>
                  <a:pt x="8772953" y="841615"/>
                </a:cubicBezTo>
                <a:cubicBezTo>
                  <a:pt x="8770204" y="841615"/>
                  <a:pt x="8770203" y="843932"/>
                  <a:pt x="8767455" y="846248"/>
                </a:cubicBezTo>
                <a:cubicBezTo>
                  <a:pt x="8761958" y="843930"/>
                  <a:pt x="8753709" y="841614"/>
                  <a:pt x="8748671" y="841614"/>
                </a:cubicBezTo>
                <a:cubicBezTo>
                  <a:pt x="8751190" y="836979"/>
                  <a:pt x="8755200" y="836400"/>
                  <a:pt x="8759610" y="837270"/>
                </a:cubicBezTo>
                <a:close/>
                <a:moveTo>
                  <a:pt x="6923800" y="835718"/>
                </a:moveTo>
                <a:cubicBezTo>
                  <a:pt x="6928736" y="835717"/>
                  <a:pt x="6931202" y="840558"/>
                  <a:pt x="6931202" y="847818"/>
                </a:cubicBezTo>
                <a:cubicBezTo>
                  <a:pt x="6926267" y="847818"/>
                  <a:pt x="6923799" y="845397"/>
                  <a:pt x="6923800" y="835718"/>
                </a:cubicBezTo>
                <a:close/>
                <a:moveTo>
                  <a:pt x="6876914" y="835717"/>
                </a:moveTo>
                <a:cubicBezTo>
                  <a:pt x="6888168" y="835717"/>
                  <a:pt x="6885354" y="850475"/>
                  <a:pt x="6885355" y="860315"/>
                </a:cubicBezTo>
                <a:cubicBezTo>
                  <a:pt x="6876916" y="860314"/>
                  <a:pt x="6876914" y="845556"/>
                  <a:pt x="6876914" y="835717"/>
                </a:cubicBezTo>
                <a:close/>
                <a:moveTo>
                  <a:pt x="6583469" y="835717"/>
                </a:moveTo>
                <a:cubicBezTo>
                  <a:pt x="6583471" y="845397"/>
                  <a:pt x="6581003" y="847818"/>
                  <a:pt x="6576067" y="847818"/>
                </a:cubicBezTo>
                <a:cubicBezTo>
                  <a:pt x="6576067" y="840557"/>
                  <a:pt x="6578534" y="835718"/>
                  <a:pt x="6583469" y="835717"/>
                </a:cubicBezTo>
                <a:close/>
                <a:moveTo>
                  <a:pt x="7055660" y="834132"/>
                </a:moveTo>
                <a:cubicBezTo>
                  <a:pt x="7055658" y="843812"/>
                  <a:pt x="7053055" y="846231"/>
                  <a:pt x="7047847" y="846231"/>
                </a:cubicBezTo>
                <a:cubicBezTo>
                  <a:pt x="7047846" y="836551"/>
                  <a:pt x="7050451" y="834131"/>
                  <a:pt x="7055660" y="834132"/>
                </a:cubicBezTo>
                <a:close/>
                <a:moveTo>
                  <a:pt x="8024615" y="834131"/>
                </a:moveTo>
                <a:cubicBezTo>
                  <a:pt x="8024615" y="843810"/>
                  <a:pt x="8022011" y="846232"/>
                  <a:pt x="8016801" y="846232"/>
                </a:cubicBezTo>
                <a:cubicBezTo>
                  <a:pt x="8016802" y="836550"/>
                  <a:pt x="8019404" y="834132"/>
                  <a:pt x="8024615" y="834131"/>
                </a:cubicBezTo>
                <a:close/>
                <a:moveTo>
                  <a:pt x="7033416" y="834131"/>
                </a:moveTo>
                <a:cubicBezTo>
                  <a:pt x="7038190" y="834131"/>
                  <a:pt x="7041229" y="836550"/>
                  <a:pt x="7041227" y="846231"/>
                </a:cubicBezTo>
                <a:cubicBezTo>
                  <a:pt x="7036020" y="846232"/>
                  <a:pt x="7033415" y="843813"/>
                  <a:pt x="7033416" y="834131"/>
                </a:cubicBezTo>
                <a:close/>
                <a:moveTo>
                  <a:pt x="5775465" y="829904"/>
                </a:moveTo>
                <a:lnTo>
                  <a:pt x="5775465" y="831866"/>
                </a:lnTo>
                <a:lnTo>
                  <a:pt x="5789449" y="831408"/>
                </a:lnTo>
                <a:lnTo>
                  <a:pt x="5788448" y="830058"/>
                </a:lnTo>
                <a:close/>
                <a:moveTo>
                  <a:pt x="8049790" y="828775"/>
                </a:moveTo>
                <a:cubicBezTo>
                  <a:pt x="8116689" y="828776"/>
                  <a:pt x="8178446" y="867396"/>
                  <a:pt x="8236925" y="895958"/>
                </a:cubicBezTo>
                <a:cubicBezTo>
                  <a:pt x="8234118" y="903199"/>
                  <a:pt x="8220084" y="917683"/>
                  <a:pt x="8212131" y="908027"/>
                </a:cubicBezTo>
                <a:cubicBezTo>
                  <a:pt x="8203709" y="895957"/>
                  <a:pt x="8189674" y="898372"/>
                  <a:pt x="8175639" y="900784"/>
                </a:cubicBezTo>
                <a:cubicBezTo>
                  <a:pt x="8164409" y="903199"/>
                  <a:pt x="8167216" y="891131"/>
                  <a:pt x="8155990" y="883890"/>
                </a:cubicBezTo>
                <a:cubicBezTo>
                  <a:pt x="8150375" y="877050"/>
                  <a:pt x="8139145" y="883888"/>
                  <a:pt x="8130724" y="886705"/>
                </a:cubicBezTo>
                <a:cubicBezTo>
                  <a:pt x="8133533" y="879464"/>
                  <a:pt x="8139146" y="877050"/>
                  <a:pt x="8139145" y="869809"/>
                </a:cubicBezTo>
                <a:cubicBezTo>
                  <a:pt x="8136340" y="872223"/>
                  <a:pt x="8130724" y="874637"/>
                  <a:pt x="8127918" y="879465"/>
                </a:cubicBezTo>
                <a:cubicBezTo>
                  <a:pt x="8125111" y="857742"/>
                  <a:pt x="8111541" y="852913"/>
                  <a:pt x="8097506" y="845672"/>
                </a:cubicBezTo>
                <a:cubicBezTo>
                  <a:pt x="8080666" y="840843"/>
                  <a:pt x="8066631" y="833603"/>
                  <a:pt x="8049790" y="828775"/>
                </a:cubicBezTo>
                <a:close/>
                <a:moveTo>
                  <a:pt x="6112985" y="828654"/>
                </a:moveTo>
                <a:lnTo>
                  <a:pt x="6107306" y="829371"/>
                </a:lnTo>
                <a:cubicBezTo>
                  <a:pt x="6095443" y="830890"/>
                  <a:pt x="6083524" y="832105"/>
                  <a:pt x="6070902" y="832106"/>
                </a:cubicBezTo>
                <a:lnTo>
                  <a:pt x="6070528" y="832086"/>
                </a:lnTo>
                <a:lnTo>
                  <a:pt x="6069342" y="833911"/>
                </a:lnTo>
                <a:cubicBezTo>
                  <a:pt x="6068013" y="840493"/>
                  <a:pt x="6066020" y="845428"/>
                  <a:pt x="6063528" y="849205"/>
                </a:cubicBezTo>
                <a:lnTo>
                  <a:pt x="6056811" y="855574"/>
                </a:lnTo>
                <a:lnTo>
                  <a:pt x="6057227" y="855595"/>
                </a:lnTo>
                <a:cubicBezTo>
                  <a:pt x="6067271" y="855171"/>
                  <a:pt x="6078914" y="854078"/>
                  <a:pt x="6090764" y="852752"/>
                </a:cubicBezTo>
                <a:lnTo>
                  <a:pt x="6099433" y="851703"/>
                </a:lnTo>
                <a:lnTo>
                  <a:pt x="6090161" y="843227"/>
                </a:lnTo>
                <a:cubicBezTo>
                  <a:pt x="6096141" y="841403"/>
                  <a:pt x="6106605" y="842315"/>
                  <a:pt x="6111465" y="834854"/>
                </a:cubicBezTo>
                <a:close/>
                <a:moveTo>
                  <a:pt x="5892331" y="824817"/>
                </a:moveTo>
                <a:lnTo>
                  <a:pt x="5887917" y="827342"/>
                </a:lnTo>
                <a:lnTo>
                  <a:pt x="5892921" y="827118"/>
                </a:lnTo>
                <a:close/>
                <a:moveTo>
                  <a:pt x="7196213" y="822796"/>
                </a:moveTo>
                <a:lnTo>
                  <a:pt x="7198816" y="824171"/>
                </a:lnTo>
                <a:lnTo>
                  <a:pt x="7196392" y="823619"/>
                </a:lnTo>
                <a:close/>
                <a:moveTo>
                  <a:pt x="7457831" y="822570"/>
                </a:moveTo>
                <a:cubicBezTo>
                  <a:pt x="7495958" y="822776"/>
                  <a:pt x="7534584" y="830374"/>
                  <a:pt x="7569985" y="855351"/>
                </a:cubicBezTo>
                <a:cubicBezTo>
                  <a:pt x="7546164" y="874611"/>
                  <a:pt x="7514844" y="864981"/>
                  <a:pt x="7488377" y="860166"/>
                </a:cubicBezTo>
                <a:cubicBezTo>
                  <a:pt x="7464558" y="855351"/>
                  <a:pt x="7435883" y="850537"/>
                  <a:pt x="7420003" y="824456"/>
                </a:cubicBezTo>
                <a:cubicBezTo>
                  <a:pt x="7432463" y="823252"/>
                  <a:pt x="7445120" y="822500"/>
                  <a:pt x="7457831" y="822570"/>
                </a:cubicBezTo>
                <a:close/>
                <a:moveTo>
                  <a:pt x="8667024" y="821766"/>
                </a:moveTo>
                <a:cubicBezTo>
                  <a:pt x="8673908" y="822981"/>
                  <a:pt x="8680795" y="826622"/>
                  <a:pt x="8686396" y="829049"/>
                </a:cubicBezTo>
                <a:cubicBezTo>
                  <a:pt x="8700399" y="833905"/>
                  <a:pt x="8714402" y="841185"/>
                  <a:pt x="8731207" y="846041"/>
                </a:cubicBezTo>
                <a:cubicBezTo>
                  <a:pt x="8761547" y="863032"/>
                  <a:pt x="8789553" y="880023"/>
                  <a:pt x="8820361" y="896610"/>
                </a:cubicBezTo>
                <a:cubicBezTo>
                  <a:pt x="8811959" y="908748"/>
                  <a:pt x="8800756" y="896609"/>
                  <a:pt x="8792354" y="894183"/>
                </a:cubicBezTo>
                <a:cubicBezTo>
                  <a:pt x="8778350" y="887306"/>
                  <a:pt x="8764348" y="880023"/>
                  <a:pt x="8748008" y="875169"/>
                </a:cubicBezTo>
                <a:cubicBezTo>
                  <a:pt x="8734007" y="867887"/>
                  <a:pt x="8720004" y="863033"/>
                  <a:pt x="8706000" y="855750"/>
                </a:cubicBezTo>
                <a:cubicBezTo>
                  <a:pt x="8694796" y="850895"/>
                  <a:pt x="8680795" y="848469"/>
                  <a:pt x="8672391" y="833904"/>
                </a:cubicBezTo>
                <a:cubicBezTo>
                  <a:pt x="8663989" y="831476"/>
                  <a:pt x="8655588" y="829049"/>
                  <a:pt x="8647653" y="829049"/>
                </a:cubicBezTo>
                <a:cubicBezTo>
                  <a:pt x="8653255" y="821766"/>
                  <a:pt x="8660140" y="820553"/>
                  <a:pt x="8667024" y="821766"/>
                </a:cubicBezTo>
                <a:close/>
                <a:moveTo>
                  <a:pt x="8732180" y="821628"/>
                </a:moveTo>
                <a:cubicBezTo>
                  <a:pt x="8737528" y="823945"/>
                  <a:pt x="8742431" y="826262"/>
                  <a:pt x="8748227" y="828581"/>
                </a:cubicBezTo>
                <a:cubicBezTo>
                  <a:pt x="8742430" y="835532"/>
                  <a:pt x="8732179" y="835532"/>
                  <a:pt x="8732180" y="821628"/>
                </a:cubicBezTo>
                <a:close/>
                <a:moveTo>
                  <a:pt x="7655804" y="819267"/>
                </a:moveTo>
                <a:cubicBezTo>
                  <a:pt x="7657106" y="819267"/>
                  <a:pt x="7658407" y="820476"/>
                  <a:pt x="7659710" y="822896"/>
                </a:cubicBezTo>
                <a:lnTo>
                  <a:pt x="7656883" y="828148"/>
                </a:lnTo>
                <a:lnTo>
                  <a:pt x="7657635" y="828642"/>
                </a:lnTo>
                <a:cubicBezTo>
                  <a:pt x="7657636" y="842671"/>
                  <a:pt x="7641588" y="833319"/>
                  <a:pt x="7641588" y="821627"/>
                </a:cubicBezTo>
                <a:cubicBezTo>
                  <a:pt x="7644262" y="821627"/>
                  <a:pt x="7646938" y="822213"/>
                  <a:pt x="7649612" y="823381"/>
                </a:cubicBezTo>
                <a:lnTo>
                  <a:pt x="7656216" y="827710"/>
                </a:lnTo>
                <a:lnTo>
                  <a:pt x="7651895" y="822895"/>
                </a:lnTo>
                <a:cubicBezTo>
                  <a:pt x="7653200" y="820476"/>
                  <a:pt x="7654502" y="819266"/>
                  <a:pt x="7655804" y="819267"/>
                </a:cubicBezTo>
                <a:close/>
                <a:moveTo>
                  <a:pt x="6450004" y="818687"/>
                </a:moveTo>
                <a:cubicBezTo>
                  <a:pt x="6465954" y="818943"/>
                  <a:pt x="6479897" y="825009"/>
                  <a:pt x="6479897" y="848234"/>
                </a:cubicBezTo>
                <a:cubicBezTo>
                  <a:pt x="6466512" y="848235"/>
                  <a:pt x="6453125" y="853168"/>
                  <a:pt x="6439742" y="848235"/>
                </a:cubicBezTo>
                <a:cubicBezTo>
                  <a:pt x="6429032" y="843302"/>
                  <a:pt x="6418771" y="831379"/>
                  <a:pt x="6408061" y="823980"/>
                </a:cubicBezTo>
                <a:cubicBezTo>
                  <a:pt x="6416094" y="823980"/>
                  <a:pt x="6434052" y="818431"/>
                  <a:pt x="6450004" y="818687"/>
                </a:cubicBezTo>
                <a:close/>
                <a:moveTo>
                  <a:pt x="8646033" y="815611"/>
                </a:moveTo>
                <a:cubicBezTo>
                  <a:pt x="8646475" y="815047"/>
                  <a:pt x="8647356" y="815611"/>
                  <a:pt x="8649123" y="816739"/>
                </a:cubicBezTo>
                <a:cubicBezTo>
                  <a:pt x="8649125" y="818996"/>
                  <a:pt x="8649125" y="821252"/>
                  <a:pt x="8645590" y="821253"/>
                </a:cubicBezTo>
                <a:cubicBezTo>
                  <a:pt x="8645591" y="817868"/>
                  <a:pt x="8645591" y="816175"/>
                  <a:pt x="8646033" y="815611"/>
                </a:cubicBezTo>
                <a:close/>
                <a:moveTo>
                  <a:pt x="6866426" y="810912"/>
                </a:moveTo>
                <a:cubicBezTo>
                  <a:pt x="6871776" y="812995"/>
                  <a:pt x="6877123" y="815497"/>
                  <a:pt x="6882473" y="817997"/>
                </a:cubicBezTo>
                <a:cubicBezTo>
                  <a:pt x="6877124" y="822998"/>
                  <a:pt x="6871775" y="830500"/>
                  <a:pt x="6866426" y="835502"/>
                </a:cubicBezTo>
                <a:cubicBezTo>
                  <a:pt x="6866425" y="828000"/>
                  <a:pt x="6866424" y="820497"/>
                  <a:pt x="6866426" y="810912"/>
                </a:cubicBezTo>
                <a:close/>
                <a:moveTo>
                  <a:pt x="7573554" y="810912"/>
                </a:moveTo>
                <a:cubicBezTo>
                  <a:pt x="7579054" y="810911"/>
                  <a:pt x="7581344" y="815495"/>
                  <a:pt x="7581342" y="822996"/>
                </a:cubicBezTo>
                <a:cubicBezTo>
                  <a:pt x="7576304" y="822996"/>
                  <a:pt x="7573556" y="820494"/>
                  <a:pt x="7573554" y="810912"/>
                </a:cubicBezTo>
                <a:close/>
                <a:moveTo>
                  <a:pt x="6507708" y="810911"/>
                </a:moveTo>
                <a:cubicBezTo>
                  <a:pt x="6512747" y="810911"/>
                  <a:pt x="6515496" y="815496"/>
                  <a:pt x="6515495" y="822997"/>
                </a:cubicBezTo>
                <a:cubicBezTo>
                  <a:pt x="6509996" y="822996"/>
                  <a:pt x="6507707" y="820495"/>
                  <a:pt x="6507708" y="810911"/>
                </a:cubicBezTo>
                <a:close/>
                <a:moveTo>
                  <a:pt x="5955469" y="810658"/>
                </a:moveTo>
                <a:lnTo>
                  <a:pt x="5935563" y="812789"/>
                </a:lnTo>
                <a:lnTo>
                  <a:pt x="5906719" y="816044"/>
                </a:lnTo>
                <a:lnTo>
                  <a:pt x="5906354" y="817527"/>
                </a:lnTo>
                <a:lnTo>
                  <a:pt x="5909313" y="826892"/>
                </a:lnTo>
                <a:lnTo>
                  <a:pt x="5929667" y="828513"/>
                </a:lnTo>
                <a:lnTo>
                  <a:pt x="5934488" y="829068"/>
                </a:lnTo>
                <a:lnTo>
                  <a:pt x="5942211" y="826622"/>
                </a:lnTo>
                <a:lnTo>
                  <a:pt x="5965125" y="821384"/>
                </a:lnTo>
                <a:lnTo>
                  <a:pt x="5965256" y="818195"/>
                </a:lnTo>
                <a:cubicBezTo>
                  <a:pt x="5963764" y="815223"/>
                  <a:pt x="5960930" y="813018"/>
                  <a:pt x="5957659" y="811350"/>
                </a:cubicBezTo>
                <a:close/>
                <a:moveTo>
                  <a:pt x="5987226" y="810641"/>
                </a:moveTo>
                <a:lnTo>
                  <a:pt x="5988452" y="815719"/>
                </a:lnTo>
                <a:lnTo>
                  <a:pt x="6001997" y="812309"/>
                </a:lnTo>
                <a:lnTo>
                  <a:pt x="6000199" y="811045"/>
                </a:lnTo>
                <a:cubicBezTo>
                  <a:pt x="5996342" y="809931"/>
                  <a:pt x="5991433" y="810639"/>
                  <a:pt x="5987226" y="810641"/>
                </a:cubicBezTo>
                <a:close/>
                <a:moveTo>
                  <a:pt x="6958584" y="807988"/>
                </a:moveTo>
                <a:cubicBezTo>
                  <a:pt x="6969601" y="807372"/>
                  <a:pt x="6980019" y="812293"/>
                  <a:pt x="6980018" y="824591"/>
                </a:cubicBezTo>
                <a:lnTo>
                  <a:pt x="6977252" y="824591"/>
                </a:lnTo>
                <a:lnTo>
                  <a:pt x="6981412" y="833215"/>
                </a:lnTo>
                <a:cubicBezTo>
                  <a:pt x="6977220" y="833214"/>
                  <a:pt x="6971459" y="834518"/>
                  <a:pt x="6968841" y="829305"/>
                </a:cubicBezTo>
                <a:lnTo>
                  <a:pt x="6967984" y="824591"/>
                </a:lnTo>
                <a:lnTo>
                  <a:pt x="6947776" y="824592"/>
                </a:lnTo>
                <a:lnTo>
                  <a:pt x="6948402" y="824956"/>
                </a:lnTo>
                <a:cubicBezTo>
                  <a:pt x="6949757" y="827074"/>
                  <a:pt x="6950516" y="830098"/>
                  <a:pt x="6950518" y="833729"/>
                </a:cubicBezTo>
                <a:cubicBezTo>
                  <a:pt x="6947912" y="833728"/>
                  <a:pt x="6945960" y="832518"/>
                  <a:pt x="6944658" y="830400"/>
                </a:cubicBezTo>
                <a:lnTo>
                  <a:pt x="6943364" y="824591"/>
                </a:lnTo>
                <a:lnTo>
                  <a:pt x="6933567" y="824591"/>
                </a:lnTo>
                <a:cubicBezTo>
                  <a:pt x="6935956" y="814753"/>
                  <a:pt x="6947568" y="808601"/>
                  <a:pt x="6958584" y="807988"/>
                </a:cubicBezTo>
                <a:close/>
                <a:moveTo>
                  <a:pt x="7156898" y="803772"/>
                </a:moveTo>
                <a:cubicBezTo>
                  <a:pt x="7161813" y="810957"/>
                  <a:pt x="7168306" y="815739"/>
                  <a:pt x="7175671" y="818906"/>
                </a:cubicBezTo>
                <a:lnTo>
                  <a:pt x="7196392" y="823619"/>
                </a:lnTo>
                <a:lnTo>
                  <a:pt x="7198320" y="832510"/>
                </a:lnTo>
                <a:cubicBezTo>
                  <a:pt x="7199723" y="834331"/>
                  <a:pt x="7201829" y="834938"/>
                  <a:pt x="7204636" y="834938"/>
                </a:cubicBezTo>
                <a:cubicBezTo>
                  <a:pt x="7204637" y="831295"/>
                  <a:pt x="7203935" y="828261"/>
                  <a:pt x="7202532" y="826134"/>
                </a:cubicBezTo>
                <a:lnTo>
                  <a:pt x="7198816" y="824171"/>
                </a:lnTo>
                <a:lnTo>
                  <a:pt x="7199665" y="824363"/>
                </a:lnTo>
                <a:cubicBezTo>
                  <a:pt x="7216455" y="825832"/>
                  <a:pt x="7233891" y="824009"/>
                  <a:pt x="7246293" y="825225"/>
                </a:cubicBezTo>
                <a:cubicBezTo>
                  <a:pt x="7282799" y="830082"/>
                  <a:pt x="7318838" y="837367"/>
                  <a:pt x="7358154" y="847079"/>
                </a:cubicBezTo>
                <a:cubicBezTo>
                  <a:pt x="7394427" y="855580"/>
                  <a:pt x="7431401" y="865900"/>
                  <a:pt x="7468724" y="877083"/>
                </a:cubicBezTo>
                <a:lnTo>
                  <a:pt x="7545474" y="901031"/>
                </a:lnTo>
                <a:lnTo>
                  <a:pt x="7543499" y="898220"/>
                </a:lnTo>
                <a:cubicBezTo>
                  <a:pt x="7543174" y="895496"/>
                  <a:pt x="7544475" y="893078"/>
                  <a:pt x="7548383" y="893077"/>
                </a:cubicBezTo>
                <a:cubicBezTo>
                  <a:pt x="7548383" y="895497"/>
                  <a:pt x="7548382" y="897311"/>
                  <a:pt x="7548382" y="899127"/>
                </a:cubicBezTo>
                <a:lnTo>
                  <a:pt x="7548382" y="901939"/>
                </a:lnTo>
                <a:lnTo>
                  <a:pt x="7581404" y="912244"/>
                </a:lnTo>
                <a:cubicBezTo>
                  <a:pt x="7617912" y="924387"/>
                  <a:pt x="7654418" y="936529"/>
                  <a:pt x="7690457" y="948672"/>
                </a:cubicBezTo>
                <a:cubicBezTo>
                  <a:pt x="7707304" y="955956"/>
                  <a:pt x="7724154" y="960408"/>
                  <a:pt x="7743812" y="960409"/>
                </a:cubicBezTo>
                <a:cubicBezTo>
                  <a:pt x="7752236" y="962837"/>
                  <a:pt x="7752238" y="970123"/>
                  <a:pt x="7757854" y="979838"/>
                </a:cubicBezTo>
                <a:cubicBezTo>
                  <a:pt x="7763001" y="996836"/>
                  <a:pt x="7777042" y="996836"/>
                  <a:pt x="7788276" y="999265"/>
                </a:cubicBezTo>
                <a:cubicBezTo>
                  <a:pt x="7805125" y="1004122"/>
                  <a:pt x="7819166" y="1011407"/>
                  <a:pt x="7836016" y="1011407"/>
                </a:cubicBezTo>
                <a:cubicBezTo>
                  <a:pt x="7849588" y="1011407"/>
                  <a:pt x="7855672" y="1021120"/>
                  <a:pt x="7863631" y="1030835"/>
                </a:cubicBezTo>
                <a:cubicBezTo>
                  <a:pt x="7874863" y="1045000"/>
                  <a:pt x="7888904" y="1042977"/>
                  <a:pt x="7902945" y="1049857"/>
                </a:cubicBezTo>
                <a:cubicBezTo>
                  <a:pt x="7869480" y="1049858"/>
                  <a:pt x="7836601" y="1040852"/>
                  <a:pt x="7803722" y="1029114"/>
                </a:cubicBezTo>
                <a:lnTo>
                  <a:pt x="7724141" y="999331"/>
                </a:lnTo>
                <a:lnTo>
                  <a:pt x="7722495" y="1007939"/>
                </a:lnTo>
                <a:cubicBezTo>
                  <a:pt x="7721261" y="1009754"/>
                  <a:pt x="7719411" y="1010360"/>
                  <a:pt x="7716943" y="1010359"/>
                </a:cubicBezTo>
                <a:cubicBezTo>
                  <a:pt x="7716942" y="1006729"/>
                  <a:pt x="7717559" y="1003705"/>
                  <a:pt x="7718793" y="1001587"/>
                </a:cubicBezTo>
                <a:lnTo>
                  <a:pt x="7723167" y="998966"/>
                </a:lnTo>
                <a:lnTo>
                  <a:pt x="7704496" y="991978"/>
                </a:lnTo>
                <a:cubicBezTo>
                  <a:pt x="7710114" y="979837"/>
                  <a:pt x="7729772" y="994408"/>
                  <a:pt x="7729772" y="974981"/>
                </a:cubicBezTo>
                <a:cubicBezTo>
                  <a:pt x="7715730" y="977407"/>
                  <a:pt x="7701688" y="987122"/>
                  <a:pt x="7687648" y="979838"/>
                </a:cubicBezTo>
                <a:cubicBezTo>
                  <a:pt x="7690456" y="974980"/>
                  <a:pt x="7693266" y="970123"/>
                  <a:pt x="7696073" y="967694"/>
                </a:cubicBezTo>
                <a:cubicBezTo>
                  <a:pt x="7579065" y="934101"/>
                  <a:pt x="7461589" y="888365"/>
                  <a:pt x="7341304" y="859222"/>
                </a:cubicBezTo>
                <a:cubicBezTo>
                  <a:pt x="7313221" y="854366"/>
                  <a:pt x="7282797" y="851937"/>
                  <a:pt x="7257525" y="839795"/>
                </a:cubicBezTo>
                <a:cubicBezTo>
                  <a:pt x="7249102" y="837367"/>
                  <a:pt x="7237868" y="830081"/>
                  <a:pt x="7229443" y="834938"/>
                </a:cubicBezTo>
                <a:cubicBezTo>
                  <a:pt x="7223828" y="839795"/>
                  <a:pt x="7223826" y="854367"/>
                  <a:pt x="7215403" y="854367"/>
                </a:cubicBezTo>
                <a:cubicBezTo>
                  <a:pt x="7190597" y="854366"/>
                  <a:pt x="7159706" y="837368"/>
                  <a:pt x="7134434" y="830082"/>
                </a:cubicBezTo>
                <a:cubicBezTo>
                  <a:pt x="7106819" y="822796"/>
                  <a:pt x="7075929" y="815511"/>
                  <a:pt x="7047847" y="806200"/>
                </a:cubicBezTo>
                <a:cubicBezTo>
                  <a:pt x="7084354" y="806201"/>
                  <a:pt x="7120860" y="803772"/>
                  <a:pt x="7156898" y="803772"/>
                </a:cubicBezTo>
                <a:close/>
                <a:moveTo>
                  <a:pt x="6908171" y="801781"/>
                </a:moveTo>
                <a:cubicBezTo>
                  <a:pt x="6910638" y="801781"/>
                  <a:pt x="6912489" y="802990"/>
                  <a:pt x="6913723" y="805108"/>
                </a:cubicBezTo>
                <a:lnTo>
                  <a:pt x="6914351" y="808077"/>
                </a:lnTo>
                <a:lnTo>
                  <a:pt x="6915515" y="807719"/>
                </a:lnTo>
                <a:cubicBezTo>
                  <a:pt x="6923077" y="807466"/>
                  <a:pt x="6931719" y="809890"/>
                  <a:pt x="6936040" y="809891"/>
                </a:cubicBezTo>
                <a:cubicBezTo>
                  <a:pt x="6936040" y="833727"/>
                  <a:pt x="6910115" y="821607"/>
                  <a:pt x="6901473" y="821607"/>
                </a:cubicBezTo>
                <a:cubicBezTo>
                  <a:pt x="6901471" y="816254"/>
                  <a:pt x="6903091" y="812844"/>
                  <a:pt x="6905659" y="810743"/>
                </a:cubicBezTo>
                <a:lnTo>
                  <a:pt x="6909794" y="809474"/>
                </a:lnTo>
                <a:close/>
                <a:moveTo>
                  <a:pt x="7361396" y="801780"/>
                </a:moveTo>
                <a:cubicBezTo>
                  <a:pt x="7373986" y="806630"/>
                  <a:pt x="7387009" y="809053"/>
                  <a:pt x="7400032" y="813901"/>
                </a:cubicBezTo>
                <a:cubicBezTo>
                  <a:pt x="7392218" y="821173"/>
                  <a:pt x="7381800" y="828446"/>
                  <a:pt x="7376590" y="835313"/>
                </a:cubicBezTo>
                <a:cubicBezTo>
                  <a:pt x="7371378" y="833293"/>
                  <a:pt x="7366604" y="828446"/>
                  <a:pt x="7361396" y="823598"/>
                </a:cubicBezTo>
                <a:cubicBezTo>
                  <a:pt x="7361396" y="816324"/>
                  <a:pt x="7361396" y="809052"/>
                  <a:pt x="7361396" y="801780"/>
                </a:cubicBezTo>
                <a:close/>
                <a:moveTo>
                  <a:pt x="8600235" y="800959"/>
                </a:moveTo>
                <a:cubicBezTo>
                  <a:pt x="8605585" y="800958"/>
                  <a:pt x="8616282" y="798407"/>
                  <a:pt x="8616280" y="811164"/>
                </a:cubicBezTo>
                <a:cubicBezTo>
                  <a:pt x="8610933" y="811165"/>
                  <a:pt x="8600235" y="815843"/>
                  <a:pt x="8600235" y="800959"/>
                </a:cubicBezTo>
                <a:close/>
                <a:moveTo>
                  <a:pt x="7039153" y="800959"/>
                </a:moveTo>
                <a:cubicBezTo>
                  <a:pt x="7039153" y="815843"/>
                  <a:pt x="7028456" y="811166"/>
                  <a:pt x="7023108" y="811165"/>
                </a:cubicBezTo>
                <a:cubicBezTo>
                  <a:pt x="7023109" y="798407"/>
                  <a:pt x="7033806" y="800960"/>
                  <a:pt x="7039153" y="800959"/>
                </a:cubicBezTo>
                <a:close/>
                <a:moveTo>
                  <a:pt x="8680639" y="800194"/>
                </a:moveTo>
                <a:cubicBezTo>
                  <a:pt x="8685848" y="800195"/>
                  <a:pt x="8688452" y="802767"/>
                  <a:pt x="8688452" y="810482"/>
                </a:cubicBezTo>
                <a:cubicBezTo>
                  <a:pt x="8685848" y="810482"/>
                  <a:pt x="8680638" y="807481"/>
                  <a:pt x="8680639" y="800194"/>
                </a:cubicBezTo>
                <a:close/>
                <a:moveTo>
                  <a:pt x="7562804" y="798455"/>
                </a:moveTo>
                <a:lnTo>
                  <a:pt x="7563580" y="799593"/>
                </a:lnTo>
                <a:cubicBezTo>
                  <a:pt x="7564136" y="800410"/>
                  <a:pt x="7564484" y="800921"/>
                  <a:pt x="7564386" y="800780"/>
                </a:cubicBezTo>
                <a:close/>
                <a:moveTo>
                  <a:pt x="7562401" y="797865"/>
                </a:moveTo>
                <a:lnTo>
                  <a:pt x="7562534" y="798059"/>
                </a:lnTo>
                <a:lnTo>
                  <a:pt x="7562804" y="798455"/>
                </a:lnTo>
                <a:close/>
                <a:moveTo>
                  <a:pt x="6630276" y="794477"/>
                </a:moveTo>
                <a:lnTo>
                  <a:pt x="6630338" y="794526"/>
                </a:lnTo>
                <a:lnTo>
                  <a:pt x="6630359" y="794497"/>
                </a:lnTo>
                <a:close/>
                <a:moveTo>
                  <a:pt x="5948427" y="793632"/>
                </a:moveTo>
                <a:cubicBezTo>
                  <a:pt x="5942818" y="794849"/>
                  <a:pt x="5931598" y="793632"/>
                  <a:pt x="5922132" y="795708"/>
                </a:cubicBezTo>
                <a:lnTo>
                  <a:pt x="5918985" y="797364"/>
                </a:lnTo>
                <a:lnTo>
                  <a:pt x="5923247" y="796782"/>
                </a:lnTo>
                <a:lnTo>
                  <a:pt x="5946951" y="795762"/>
                </a:lnTo>
                <a:close/>
                <a:moveTo>
                  <a:pt x="7559125" y="793050"/>
                </a:moveTo>
                <a:cubicBezTo>
                  <a:pt x="7559125" y="793050"/>
                  <a:pt x="7559867" y="794140"/>
                  <a:pt x="7560796" y="795503"/>
                </a:cubicBezTo>
                <a:lnTo>
                  <a:pt x="7561756" y="796917"/>
                </a:lnTo>
                <a:close/>
                <a:moveTo>
                  <a:pt x="8370964" y="791897"/>
                </a:moveTo>
                <a:cubicBezTo>
                  <a:pt x="8370965" y="799157"/>
                  <a:pt x="8365756" y="801576"/>
                  <a:pt x="8363152" y="801575"/>
                </a:cubicBezTo>
                <a:cubicBezTo>
                  <a:pt x="8363152" y="794316"/>
                  <a:pt x="8365756" y="789478"/>
                  <a:pt x="8370964" y="791897"/>
                </a:cubicBezTo>
                <a:close/>
                <a:moveTo>
                  <a:pt x="7989486" y="791263"/>
                </a:moveTo>
                <a:cubicBezTo>
                  <a:pt x="7995153" y="791263"/>
                  <a:pt x="7997990" y="793675"/>
                  <a:pt x="8003658" y="796086"/>
                </a:cubicBezTo>
                <a:cubicBezTo>
                  <a:pt x="8012164" y="798497"/>
                  <a:pt x="8020668" y="800909"/>
                  <a:pt x="8028698" y="803320"/>
                </a:cubicBezTo>
                <a:cubicBezTo>
                  <a:pt x="8034840" y="805732"/>
                  <a:pt x="8051375" y="814974"/>
                  <a:pt x="8040037" y="827032"/>
                </a:cubicBezTo>
                <a:cubicBezTo>
                  <a:pt x="8026335" y="839088"/>
                  <a:pt x="7997987" y="817386"/>
                  <a:pt x="7983815" y="810553"/>
                </a:cubicBezTo>
                <a:cubicBezTo>
                  <a:pt x="7986650" y="803321"/>
                  <a:pt x="7989486" y="798497"/>
                  <a:pt x="7989486" y="791263"/>
                </a:cubicBezTo>
                <a:close/>
                <a:moveTo>
                  <a:pt x="6752764" y="791263"/>
                </a:moveTo>
                <a:cubicBezTo>
                  <a:pt x="6755549" y="798632"/>
                  <a:pt x="6758337" y="812958"/>
                  <a:pt x="6766697" y="810911"/>
                </a:cubicBezTo>
                <a:cubicBezTo>
                  <a:pt x="6777377" y="810912"/>
                  <a:pt x="6785735" y="808046"/>
                  <a:pt x="6796881" y="808045"/>
                </a:cubicBezTo>
                <a:cubicBezTo>
                  <a:pt x="6819172" y="808046"/>
                  <a:pt x="6838676" y="812958"/>
                  <a:pt x="6857715" y="817870"/>
                </a:cubicBezTo>
                <a:lnTo>
                  <a:pt x="6845792" y="823214"/>
                </a:lnTo>
                <a:lnTo>
                  <a:pt x="6856933" y="823215"/>
                </a:lnTo>
                <a:cubicBezTo>
                  <a:pt x="6856933" y="828216"/>
                  <a:pt x="6856933" y="833216"/>
                  <a:pt x="6856933" y="835301"/>
                </a:cubicBezTo>
                <a:cubicBezTo>
                  <a:pt x="6846178" y="835300"/>
                  <a:pt x="6835425" y="835301"/>
                  <a:pt x="6827360" y="835300"/>
                </a:cubicBezTo>
                <a:cubicBezTo>
                  <a:pt x="6819292" y="835300"/>
                  <a:pt x="6813917" y="835301"/>
                  <a:pt x="6808542" y="835300"/>
                </a:cubicBezTo>
                <a:lnTo>
                  <a:pt x="6808542" y="832487"/>
                </a:lnTo>
                <a:lnTo>
                  <a:pt x="6791133" y="832605"/>
                </a:lnTo>
                <a:lnTo>
                  <a:pt x="6765300" y="827312"/>
                </a:lnTo>
                <a:lnTo>
                  <a:pt x="6761440" y="836192"/>
                </a:lnTo>
                <a:cubicBezTo>
                  <a:pt x="6758292" y="838263"/>
                  <a:pt x="6754492" y="838768"/>
                  <a:pt x="6751888" y="839777"/>
                </a:cubicBezTo>
                <a:cubicBezTo>
                  <a:pt x="6746679" y="842202"/>
                  <a:pt x="6738864" y="856747"/>
                  <a:pt x="6733654" y="847050"/>
                </a:cubicBezTo>
                <a:cubicBezTo>
                  <a:pt x="6728445" y="842201"/>
                  <a:pt x="6731050" y="830487"/>
                  <a:pt x="6731050" y="823213"/>
                </a:cubicBezTo>
                <a:lnTo>
                  <a:pt x="6746155" y="823213"/>
                </a:lnTo>
                <a:lnTo>
                  <a:pt x="6722114" y="817870"/>
                </a:lnTo>
                <a:cubicBezTo>
                  <a:pt x="6730474" y="808045"/>
                  <a:pt x="6741619" y="798631"/>
                  <a:pt x="6752764" y="791263"/>
                </a:cubicBezTo>
                <a:close/>
                <a:moveTo>
                  <a:pt x="5956842" y="788773"/>
                </a:moveTo>
                <a:lnTo>
                  <a:pt x="5958349" y="795272"/>
                </a:lnTo>
                <a:lnTo>
                  <a:pt x="5963541" y="795048"/>
                </a:lnTo>
                <a:lnTo>
                  <a:pt x="5962918" y="792113"/>
                </a:lnTo>
                <a:cubicBezTo>
                  <a:pt x="5961633" y="789988"/>
                  <a:pt x="5959646" y="788772"/>
                  <a:pt x="5956842" y="788773"/>
                </a:cubicBezTo>
                <a:close/>
                <a:moveTo>
                  <a:pt x="7003480" y="786391"/>
                </a:moveTo>
                <a:cubicBezTo>
                  <a:pt x="7010682" y="786696"/>
                  <a:pt x="7016442" y="789750"/>
                  <a:pt x="7016443" y="800737"/>
                </a:cubicBezTo>
                <a:cubicBezTo>
                  <a:pt x="7007801" y="800738"/>
                  <a:pt x="6981877" y="810505"/>
                  <a:pt x="6981877" y="788529"/>
                </a:cubicBezTo>
                <a:cubicBezTo>
                  <a:pt x="6987638" y="788529"/>
                  <a:pt x="6996280" y="786087"/>
                  <a:pt x="7003480" y="786391"/>
                </a:cubicBezTo>
                <a:close/>
                <a:moveTo>
                  <a:pt x="7221430" y="780346"/>
                </a:moveTo>
                <a:cubicBezTo>
                  <a:pt x="7266361" y="787520"/>
                  <a:pt x="7308210" y="794695"/>
                  <a:pt x="7353142" y="801868"/>
                </a:cubicBezTo>
                <a:cubicBezTo>
                  <a:pt x="7353142" y="828172"/>
                  <a:pt x="7310852" y="816216"/>
                  <a:pt x="7302924" y="813824"/>
                </a:cubicBezTo>
                <a:cubicBezTo>
                  <a:pt x="7282219" y="809042"/>
                  <a:pt x="7263718" y="806650"/>
                  <a:pt x="7245218" y="804261"/>
                </a:cubicBezTo>
                <a:cubicBezTo>
                  <a:pt x="7239931" y="804260"/>
                  <a:pt x="7232001" y="804260"/>
                  <a:pt x="7224071" y="804260"/>
                </a:cubicBezTo>
                <a:cubicBezTo>
                  <a:pt x="7218786" y="801868"/>
                  <a:pt x="7221429" y="785129"/>
                  <a:pt x="7221430" y="780346"/>
                </a:cubicBezTo>
                <a:close/>
                <a:moveTo>
                  <a:pt x="7931070" y="779352"/>
                </a:moveTo>
                <a:cubicBezTo>
                  <a:pt x="7946434" y="780872"/>
                  <a:pt x="7962455" y="786956"/>
                  <a:pt x="7977164" y="794443"/>
                </a:cubicBezTo>
                <a:cubicBezTo>
                  <a:pt x="7954752" y="799436"/>
                  <a:pt x="7932805" y="801931"/>
                  <a:pt x="7910390" y="806922"/>
                </a:cubicBezTo>
                <a:cubicBezTo>
                  <a:pt x="7915994" y="799435"/>
                  <a:pt x="7927201" y="804425"/>
                  <a:pt x="7927199" y="789452"/>
                </a:cubicBezTo>
                <a:cubicBezTo>
                  <a:pt x="7918795" y="791948"/>
                  <a:pt x="7910391" y="791948"/>
                  <a:pt x="7904789" y="801931"/>
                </a:cubicBezTo>
                <a:cubicBezTo>
                  <a:pt x="7893579" y="799434"/>
                  <a:pt x="7882375" y="796939"/>
                  <a:pt x="7868367" y="794443"/>
                </a:cubicBezTo>
                <a:cubicBezTo>
                  <a:pt x="7876770" y="781340"/>
                  <a:pt x="7889904" y="779469"/>
                  <a:pt x="7903038" y="779353"/>
                </a:cubicBezTo>
                <a:cubicBezTo>
                  <a:pt x="7907415" y="779312"/>
                  <a:pt x="7911794" y="779469"/>
                  <a:pt x="7915994" y="779470"/>
                </a:cubicBezTo>
                <a:cubicBezTo>
                  <a:pt x="7920896" y="778846"/>
                  <a:pt x="7925947" y="778845"/>
                  <a:pt x="7931070" y="779352"/>
                </a:cubicBezTo>
                <a:close/>
                <a:moveTo>
                  <a:pt x="6576012" y="776388"/>
                </a:moveTo>
                <a:lnTo>
                  <a:pt x="6588458" y="778682"/>
                </a:lnTo>
                <a:lnTo>
                  <a:pt x="6588109" y="776974"/>
                </a:lnTo>
                <a:lnTo>
                  <a:pt x="6592396" y="779409"/>
                </a:lnTo>
                <a:lnTo>
                  <a:pt x="6599074" y="780641"/>
                </a:lnTo>
                <a:lnTo>
                  <a:pt x="6595789" y="788477"/>
                </a:lnTo>
                <a:lnTo>
                  <a:pt x="6595921" y="789075"/>
                </a:lnTo>
                <a:lnTo>
                  <a:pt x="6595609" y="788902"/>
                </a:lnTo>
                <a:lnTo>
                  <a:pt x="6594138" y="792414"/>
                </a:lnTo>
                <a:cubicBezTo>
                  <a:pt x="6585103" y="798566"/>
                  <a:pt x="6566301" y="790363"/>
                  <a:pt x="6560438" y="790364"/>
                </a:cubicBezTo>
                <a:cubicBezTo>
                  <a:pt x="6560441" y="778210"/>
                  <a:pt x="6567602" y="775780"/>
                  <a:pt x="6576012" y="776388"/>
                </a:cubicBezTo>
                <a:close/>
                <a:moveTo>
                  <a:pt x="6892780" y="775893"/>
                </a:moveTo>
                <a:cubicBezTo>
                  <a:pt x="6892781" y="790846"/>
                  <a:pt x="6884758" y="788355"/>
                  <a:pt x="6876733" y="788355"/>
                </a:cubicBezTo>
                <a:cubicBezTo>
                  <a:pt x="6876733" y="773402"/>
                  <a:pt x="6887432" y="775894"/>
                  <a:pt x="6892780" y="775893"/>
                </a:cubicBezTo>
                <a:close/>
                <a:moveTo>
                  <a:pt x="9174989" y="766256"/>
                </a:moveTo>
                <a:cubicBezTo>
                  <a:pt x="9174990" y="773972"/>
                  <a:pt x="9172385" y="776543"/>
                  <a:pt x="9167178" y="776543"/>
                </a:cubicBezTo>
                <a:cubicBezTo>
                  <a:pt x="9167177" y="768829"/>
                  <a:pt x="9169781" y="766256"/>
                  <a:pt x="9174989" y="766256"/>
                </a:cubicBezTo>
                <a:close/>
                <a:moveTo>
                  <a:pt x="6810763" y="766256"/>
                </a:moveTo>
                <a:cubicBezTo>
                  <a:pt x="6816349" y="766257"/>
                  <a:pt x="6821936" y="766256"/>
                  <a:pt x="6824730" y="766257"/>
                </a:cubicBezTo>
                <a:cubicBezTo>
                  <a:pt x="6824730" y="773271"/>
                  <a:pt x="6824730" y="780286"/>
                  <a:pt x="6824728" y="787300"/>
                </a:cubicBezTo>
                <a:cubicBezTo>
                  <a:pt x="6821936" y="787301"/>
                  <a:pt x="6816351" y="787300"/>
                  <a:pt x="6810763" y="787300"/>
                </a:cubicBezTo>
                <a:cubicBezTo>
                  <a:pt x="6810764" y="780286"/>
                  <a:pt x="6810763" y="773270"/>
                  <a:pt x="6810763" y="766256"/>
                </a:cubicBezTo>
                <a:close/>
                <a:moveTo>
                  <a:pt x="8575497" y="753752"/>
                </a:moveTo>
                <a:cubicBezTo>
                  <a:pt x="8580702" y="753752"/>
                  <a:pt x="8583308" y="756173"/>
                  <a:pt x="8583307" y="765853"/>
                </a:cubicBezTo>
                <a:cubicBezTo>
                  <a:pt x="8578101" y="765851"/>
                  <a:pt x="8575496" y="761012"/>
                  <a:pt x="8575497" y="753752"/>
                </a:cubicBezTo>
                <a:close/>
                <a:moveTo>
                  <a:pt x="6218037" y="753539"/>
                </a:moveTo>
                <a:cubicBezTo>
                  <a:pt x="6212777" y="752931"/>
                  <a:pt x="6206466" y="754754"/>
                  <a:pt x="6202259" y="754755"/>
                </a:cubicBezTo>
                <a:cubicBezTo>
                  <a:pt x="6202260" y="771763"/>
                  <a:pt x="6219089" y="766903"/>
                  <a:pt x="6227503" y="766903"/>
                </a:cubicBezTo>
                <a:cubicBezTo>
                  <a:pt x="6227504" y="757184"/>
                  <a:pt x="6223296" y="754145"/>
                  <a:pt x="6218037" y="753539"/>
                </a:cubicBezTo>
                <a:close/>
                <a:moveTo>
                  <a:pt x="6742342" y="752018"/>
                </a:moveTo>
                <a:cubicBezTo>
                  <a:pt x="6749903" y="752019"/>
                  <a:pt x="6758545" y="755012"/>
                  <a:pt x="6762864" y="755012"/>
                </a:cubicBezTo>
                <a:cubicBezTo>
                  <a:pt x="6762866" y="776572"/>
                  <a:pt x="6736940" y="766991"/>
                  <a:pt x="6728298" y="766990"/>
                </a:cubicBezTo>
                <a:cubicBezTo>
                  <a:pt x="6728298" y="755013"/>
                  <a:pt x="6734779" y="752019"/>
                  <a:pt x="6742342" y="752018"/>
                </a:cubicBezTo>
                <a:close/>
                <a:moveTo>
                  <a:pt x="6380374" y="751744"/>
                </a:moveTo>
                <a:cubicBezTo>
                  <a:pt x="6389504" y="752102"/>
                  <a:pt x="6399647" y="755787"/>
                  <a:pt x="6403703" y="755786"/>
                </a:cubicBezTo>
                <a:cubicBezTo>
                  <a:pt x="6403703" y="779936"/>
                  <a:pt x="6373950" y="767657"/>
                  <a:pt x="6363130" y="767657"/>
                </a:cubicBezTo>
                <a:cubicBezTo>
                  <a:pt x="6363130" y="754352"/>
                  <a:pt x="6371244" y="751385"/>
                  <a:pt x="6380374" y="751744"/>
                </a:cubicBezTo>
                <a:close/>
                <a:moveTo>
                  <a:pt x="7186226" y="744623"/>
                </a:moveTo>
                <a:cubicBezTo>
                  <a:pt x="7186226" y="751872"/>
                  <a:pt x="7188895" y="761540"/>
                  <a:pt x="7188896" y="768385"/>
                </a:cubicBezTo>
                <a:cubicBezTo>
                  <a:pt x="7196905" y="768386"/>
                  <a:pt x="7204470" y="768385"/>
                  <a:pt x="7212480" y="768385"/>
                </a:cubicBezTo>
                <a:cubicBezTo>
                  <a:pt x="7209808" y="773219"/>
                  <a:pt x="7207141" y="785301"/>
                  <a:pt x="7201800" y="785302"/>
                </a:cubicBezTo>
                <a:cubicBezTo>
                  <a:pt x="7194235" y="785302"/>
                  <a:pt x="7188896" y="785302"/>
                  <a:pt x="7180886" y="782885"/>
                </a:cubicBezTo>
                <a:cubicBezTo>
                  <a:pt x="7164867" y="778051"/>
                  <a:pt x="7148847" y="768385"/>
                  <a:pt x="7132830" y="761538"/>
                </a:cubicBezTo>
                <a:cubicBezTo>
                  <a:pt x="7143509" y="761538"/>
                  <a:pt x="7154188" y="761538"/>
                  <a:pt x="7164867" y="761539"/>
                </a:cubicBezTo>
                <a:cubicBezTo>
                  <a:pt x="7172876" y="758718"/>
                  <a:pt x="7178216" y="751872"/>
                  <a:pt x="7186226" y="744623"/>
                </a:cubicBezTo>
                <a:close/>
                <a:moveTo>
                  <a:pt x="6663942" y="743035"/>
                </a:moveTo>
                <a:cubicBezTo>
                  <a:pt x="6663941" y="750415"/>
                  <a:pt x="6663943" y="757794"/>
                  <a:pt x="6663943" y="767632"/>
                </a:cubicBezTo>
                <a:cubicBezTo>
                  <a:pt x="6658592" y="767633"/>
                  <a:pt x="6653244" y="767633"/>
                  <a:pt x="6647897" y="767633"/>
                </a:cubicBezTo>
                <a:cubicBezTo>
                  <a:pt x="6647897" y="757794"/>
                  <a:pt x="6647896" y="750416"/>
                  <a:pt x="6647895" y="743037"/>
                </a:cubicBezTo>
                <a:cubicBezTo>
                  <a:pt x="6653245" y="743035"/>
                  <a:pt x="6658593" y="743035"/>
                  <a:pt x="6663942" y="743035"/>
                </a:cubicBezTo>
                <a:close/>
                <a:moveTo>
                  <a:pt x="7778553" y="742604"/>
                </a:moveTo>
                <a:cubicBezTo>
                  <a:pt x="7778553" y="754754"/>
                  <a:pt x="7786968" y="754753"/>
                  <a:pt x="7795383" y="754753"/>
                </a:cubicBezTo>
                <a:cubicBezTo>
                  <a:pt x="7795383" y="740174"/>
                  <a:pt x="7784160" y="742604"/>
                  <a:pt x="7778553" y="742604"/>
                </a:cubicBezTo>
                <a:close/>
                <a:moveTo>
                  <a:pt x="8467034" y="742040"/>
                </a:moveTo>
                <a:cubicBezTo>
                  <a:pt x="8472073" y="742655"/>
                  <a:pt x="8476082" y="745731"/>
                  <a:pt x="8476082" y="755569"/>
                </a:cubicBezTo>
                <a:cubicBezTo>
                  <a:pt x="8468294" y="755569"/>
                  <a:pt x="8451799" y="760489"/>
                  <a:pt x="8451800" y="743270"/>
                </a:cubicBezTo>
                <a:cubicBezTo>
                  <a:pt x="8455923" y="743270"/>
                  <a:pt x="8461994" y="741426"/>
                  <a:pt x="8467034" y="742040"/>
                </a:cubicBezTo>
                <a:close/>
                <a:moveTo>
                  <a:pt x="6233308" y="739509"/>
                </a:moveTo>
                <a:cubicBezTo>
                  <a:pt x="6221832" y="740072"/>
                  <a:pt x="6210260" y="741807"/>
                  <a:pt x="6198686" y="744059"/>
                </a:cubicBezTo>
                <a:lnTo>
                  <a:pt x="6190101" y="745875"/>
                </a:lnTo>
                <a:lnTo>
                  <a:pt x="6205063" y="745034"/>
                </a:lnTo>
                <a:cubicBezTo>
                  <a:pt x="6219090" y="745035"/>
                  <a:pt x="6232644" y="745034"/>
                  <a:pt x="6249474" y="745035"/>
                </a:cubicBezTo>
                <a:cubicBezTo>
                  <a:pt x="6253680" y="745034"/>
                  <a:pt x="6258589" y="743820"/>
                  <a:pt x="6263498" y="742908"/>
                </a:cubicBezTo>
                <a:lnTo>
                  <a:pt x="6269764" y="742773"/>
                </a:lnTo>
                <a:lnTo>
                  <a:pt x="6267347" y="741983"/>
                </a:lnTo>
                <a:cubicBezTo>
                  <a:pt x="6256161" y="739553"/>
                  <a:pt x="6244783" y="738945"/>
                  <a:pt x="6233308" y="739509"/>
                </a:cubicBezTo>
                <a:close/>
                <a:moveTo>
                  <a:pt x="6337722" y="732872"/>
                </a:moveTo>
                <a:cubicBezTo>
                  <a:pt x="6326483" y="732264"/>
                  <a:pt x="6315186" y="732265"/>
                  <a:pt x="6304556" y="734694"/>
                </a:cubicBezTo>
                <a:cubicBezTo>
                  <a:pt x="6299240" y="737123"/>
                  <a:pt x="6293925" y="744414"/>
                  <a:pt x="6285950" y="744412"/>
                </a:cubicBezTo>
                <a:lnTo>
                  <a:pt x="6279937" y="744805"/>
                </a:lnTo>
                <a:lnTo>
                  <a:pt x="6284183" y="748679"/>
                </a:lnTo>
                <a:cubicBezTo>
                  <a:pt x="6285235" y="751109"/>
                  <a:pt x="6284534" y="753539"/>
                  <a:pt x="6280326" y="754754"/>
                </a:cubicBezTo>
                <a:cubicBezTo>
                  <a:pt x="6274716" y="757184"/>
                  <a:pt x="6266302" y="754754"/>
                  <a:pt x="6257889" y="754754"/>
                </a:cubicBezTo>
                <a:cubicBezTo>
                  <a:pt x="6259291" y="763258"/>
                  <a:pt x="6261043" y="769485"/>
                  <a:pt x="6263236" y="773851"/>
                </a:cubicBezTo>
                <a:lnTo>
                  <a:pt x="6270678" y="781257"/>
                </a:lnTo>
                <a:lnTo>
                  <a:pt x="6284546" y="780043"/>
                </a:lnTo>
                <a:lnTo>
                  <a:pt x="6287706" y="778577"/>
                </a:lnTo>
                <a:lnTo>
                  <a:pt x="6296855" y="753997"/>
                </a:lnTo>
                <a:cubicBezTo>
                  <a:pt x="6300522" y="748364"/>
                  <a:pt x="6304884" y="745490"/>
                  <a:pt x="6310639" y="744755"/>
                </a:cubicBezTo>
                <a:cubicBezTo>
                  <a:pt x="6314476" y="744264"/>
                  <a:pt x="6318931" y="744724"/>
                  <a:pt x="6324212" y="745947"/>
                </a:cubicBezTo>
                <a:cubicBezTo>
                  <a:pt x="6329493" y="747170"/>
                  <a:pt x="6335435" y="747783"/>
                  <a:pt x="6340989" y="749006"/>
                </a:cubicBezTo>
                <a:lnTo>
                  <a:pt x="6342777" y="749839"/>
                </a:lnTo>
                <a:lnTo>
                  <a:pt x="6342778" y="733152"/>
                </a:lnTo>
                <a:close/>
                <a:moveTo>
                  <a:pt x="8427060" y="730530"/>
                </a:moveTo>
                <a:cubicBezTo>
                  <a:pt x="8432270" y="730532"/>
                  <a:pt x="8434875" y="733354"/>
                  <a:pt x="8434875" y="742632"/>
                </a:cubicBezTo>
                <a:cubicBezTo>
                  <a:pt x="8429664" y="742633"/>
                  <a:pt x="8427061" y="740211"/>
                  <a:pt x="8427060" y="730530"/>
                </a:cubicBezTo>
                <a:close/>
                <a:moveTo>
                  <a:pt x="7744311" y="729392"/>
                </a:moveTo>
                <a:cubicBezTo>
                  <a:pt x="7739052" y="728734"/>
                  <a:pt x="7732742" y="730455"/>
                  <a:pt x="7728533" y="730454"/>
                </a:cubicBezTo>
                <a:cubicBezTo>
                  <a:pt x="7728533" y="749893"/>
                  <a:pt x="7745363" y="742605"/>
                  <a:pt x="7753778" y="742605"/>
                </a:cubicBezTo>
                <a:cubicBezTo>
                  <a:pt x="7753778" y="733087"/>
                  <a:pt x="7749570" y="730049"/>
                  <a:pt x="7744311" y="729392"/>
                </a:cubicBezTo>
                <a:close/>
                <a:moveTo>
                  <a:pt x="8145724" y="726405"/>
                </a:moveTo>
                <a:lnTo>
                  <a:pt x="8145425" y="727415"/>
                </a:lnTo>
                <a:cubicBezTo>
                  <a:pt x="8144977" y="728921"/>
                  <a:pt x="8144622" y="730121"/>
                  <a:pt x="8144622" y="730121"/>
                </a:cubicBezTo>
                <a:close/>
                <a:moveTo>
                  <a:pt x="6004065" y="718938"/>
                </a:moveTo>
                <a:lnTo>
                  <a:pt x="5992156" y="721186"/>
                </a:lnTo>
                <a:lnTo>
                  <a:pt x="6013501" y="719490"/>
                </a:lnTo>
                <a:close/>
                <a:moveTo>
                  <a:pt x="8130087" y="718711"/>
                </a:moveTo>
                <a:cubicBezTo>
                  <a:pt x="8130086" y="733290"/>
                  <a:pt x="8141307" y="733291"/>
                  <a:pt x="8146917" y="735315"/>
                </a:cubicBezTo>
                <a:cubicBezTo>
                  <a:pt x="8149721" y="732378"/>
                  <a:pt x="8150423" y="730026"/>
                  <a:pt x="8149810" y="728108"/>
                </a:cubicBezTo>
                <a:lnTo>
                  <a:pt x="8146201" y="724796"/>
                </a:lnTo>
                <a:lnTo>
                  <a:pt x="8144813" y="723520"/>
                </a:lnTo>
                <a:cubicBezTo>
                  <a:pt x="8139905" y="721141"/>
                  <a:pt x="8132892" y="719927"/>
                  <a:pt x="8130087" y="718711"/>
                </a:cubicBezTo>
                <a:close/>
                <a:moveTo>
                  <a:pt x="7707498" y="716534"/>
                </a:moveTo>
                <a:cubicBezTo>
                  <a:pt x="7700486" y="716281"/>
                  <a:pt x="7692072" y="718711"/>
                  <a:pt x="7686463" y="718710"/>
                </a:cubicBezTo>
                <a:cubicBezTo>
                  <a:pt x="7686463" y="742604"/>
                  <a:pt x="7711706" y="730455"/>
                  <a:pt x="7720119" y="730455"/>
                </a:cubicBezTo>
                <a:cubicBezTo>
                  <a:pt x="7720120" y="719724"/>
                  <a:pt x="7714510" y="716787"/>
                  <a:pt x="7707498" y="716534"/>
                </a:cubicBezTo>
                <a:close/>
                <a:moveTo>
                  <a:pt x="5916075" y="715255"/>
                </a:moveTo>
                <a:lnTo>
                  <a:pt x="5908844" y="722354"/>
                </a:lnTo>
                <a:lnTo>
                  <a:pt x="5923184" y="723571"/>
                </a:lnTo>
                <a:lnTo>
                  <a:pt x="5916445" y="728659"/>
                </a:lnTo>
                <a:lnTo>
                  <a:pt x="5938127" y="726216"/>
                </a:lnTo>
                <a:lnTo>
                  <a:pt x="5932519" y="723385"/>
                </a:lnTo>
                <a:lnTo>
                  <a:pt x="5939302" y="723386"/>
                </a:lnTo>
                <a:lnTo>
                  <a:pt x="5929974" y="718292"/>
                </a:lnTo>
                <a:cubicBezTo>
                  <a:pt x="5925710" y="715861"/>
                  <a:pt x="5921170" y="714040"/>
                  <a:pt x="5916075" y="715255"/>
                </a:cubicBezTo>
                <a:close/>
                <a:moveTo>
                  <a:pt x="5885783" y="710524"/>
                </a:moveTo>
                <a:lnTo>
                  <a:pt x="5883778" y="713945"/>
                </a:lnTo>
                <a:lnTo>
                  <a:pt x="5884188" y="714589"/>
                </a:lnTo>
                <a:lnTo>
                  <a:pt x="5897048" y="719451"/>
                </a:lnTo>
                <a:lnTo>
                  <a:pt x="5891490" y="710699"/>
                </a:lnTo>
                <a:close/>
                <a:moveTo>
                  <a:pt x="5972998" y="705512"/>
                </a:moveTo>
                <a:lnTo>
                  <a:pt x="5967837" y="705788"/>
                </a:lnTo>
                <a:lnTo>
                  <a:pt x="5968122" y="707055"/>
                </a:lnTo>
                <a:cubicBezTo>
                  <a:pt x="5969453" y="709180"/>
                  <a:pt x="5971445" y="710395"/>
                  <a:pt x="5974103" y="710395"/>
                </a:cubicBezTo>
                <a:close/>
                <a:moveTo>
                  <a:pt x="7667413" y="704434"/>
                </a:moveTo>
                <a:cubicBezTo>
                  <a:pt x="7660168" y="704132"/>
                  <a:pt x="7651871" y="706562"/>
                  <a:pt x="7647661" y="706561"/>
                </a:cubicBezTo>
                <a:cubicBezTo>
                  <a:pt x="7647663" y="730454"/>
                  <a:pt x="7669634" y="718711"/>
                  <a:pt x="7680853" y="718711"/>
                </a:cubicBezTo>
                <a:cubicBezTo>
                  <a:pt x="7680853" y="707779"/>
                  <a:pt x="7674659" y="704738"/>
                  <a:pt x="7667413" y="704434"/>
                </a:cubicBezTo>
                <a:close/>
                <a:moveTo>
                  <a:pt x="5966131" y="698245"/>
                </a:moveTo>
                <a:lnTo>
                  <a:pt x="5966415" y="699502"/>
                </a:lnTo>
                <a:lnTo>
                  <a:pt x="5968016" y="699300"/>
                </a:lnTo>
                <a:close/>
                <a:moveTo>
                  <a:pt x="8828640" y="696594"/>
                </a:moveTo>
                <a:cubicBezTo>
                  <a:pt x="8828639" y="704311"/>
                  <a:pt x="8826035" y="706882"/>
                  <a:pt x="8820829" y="706882"/>
                </a:cubicBezTo>
                <a:cubicBezTo>
                  <a:pt x="8820828" y="699166"/>
                  <a:pt x="8823431" y="696594"/>
                  <a:pt x="8828640" y="696594"/>
                </a:cubicBezTo>
                <a:close/>
                <a:moveTo>
                  <a:pt x="7625575" y="694411"/>
                </a:moveTo>
                <a:cubicBezTo>
                  <a:pt x="7618213" y="694411"/>
                  <a:pt x="7609798" y="696840"/>
                  <a:pt x="7605590" y="696842"/>
                </a:cubicBezTo>
                <a:cubicBezTo>
                  <a:pt x="7605590" y="718711"/>
                  <a:pt x="7630835" y="706562"/>
                  <a:pt x="7639248" y="706562"/>
                </a:cubicBezTo>
                <a:cubicBezTo>
                  <a:pt x="7639249" y="696841"/>
                  <a:pt x="7632937" y="694411"/>
                  <a:pt x="7625575" y="694411"/>
                </a:cubicBezTo>
                <a:close/>
                <a:moveTo>
                  <a:pt x="7580346" y="684692"/>
                </a:moveTo>
                <a:cubicBezTo>
                  <a:pt x="7580346" y="696842"/>
                  <a:pt x="7591566" y="696841"/>
                  <a:pt x="7597178" y="696841"/>
                </a:cubicBezTo>
                <a:cubicBezTo>
                  <a:pt x="7597177" y="682262"/>
                  <a:pt x="7588762" y="684692"/>
                  <a:pt x="7580346" y="684692"/>
                </a:cubicBezTo>
                <a:close/>
                <a:moveTo>
                  <a:pt x="8803870" y="684623"/>
                </a:moveTo>
                <a:cubicBezTo>
                  <a:pt x="8803869" y="696208"/>
                  <a:pt x="8795490" y="696209"/>
                  <a:pt x="8789905" y="696209"/>
                </a:cubicBezTo>
                <a:cubicBezTo>
                  <a:pt x="8789904" y="682305"/>
                  <a:pt x="8798283" y="684623"/>
                  <a:pt x="8803870" y="684623"/>
                </a:cubicBezTo>
                <a:close/>
                <a:moveTo>
                  <a:pt x="8774190" y="673624"/>
                </a:moveTo>
                <a:cubicBezTo>
                  <a:pt x="8777868" y="674870"/>
                  <a:pt x="8781211" y="679230"/>
                  <a:pt x="8781211" y="685461"/>
                </a:cubicBezTo>
                <a:cubicBezTo>
                  <a:pt x="8775862" y="682968"/>
                  <a:pt x="8770513" y="682970"/>
                  <a:pt x="8765164" y="680477"/>
                </a:cubicBezTo>
                <a:cubicBezTo>
                  <a:pt x="8766501" y="674246"/>
                  <a:pt x="8770512" y="672377"/>
                  <a:pt x="8774190" y="673624"/>
                </a:cubicBezTo>
                <a:close/>
                <a:moveTo>
                  <a:pt x="7533134" y="672542"/>
                </a:moveTo>
                <a:cubicBezTo>
                  <a:pt x="7533131" y="684692"/>
                  <a:pt x="7541548" y="684692"/>
                  <a:pt x="7547158" y="684691"/>
                </a:cubicBezTo>
                <a:cubicBezTo>
                  <a:pt x="7547159" y="670112"/>
                  <a:pt x="7538744" y="672543"/>
                  <a:pt x="7533134" y="672542"/>
                </a:cubicBezTo>
                <a:close/>
                <a:moveTo>
                  <a:pt x="6506729" y="670134"/>
                </a:moveTo>
                <a:cubicBezTo>
                  <a:pt x="6507705" y="670435"/>
                  <a:pt x="6508249" y="671646"/>
                  <a:pt x="6509334" y="672855"/>
                </a:cubicBezTo>
                <a:cubicBezTo>
                  <a:pt x="6509334" y="672855"/>
                  <a:pt x="6507163" y="675275"/>
                  <a:pt x="6507163" y="680115"/>
                </a:cubicBezTo>
                <a:cubicBezTo>
                  <a:pt x="6504558" y="677695"/>
                  <a:pt x="6504559" y="675275"/>
                  <a:pt x="6501522" y="672855"/>
                </a:cubicBezTo>
                <a:cubicBezTo>
                  <a:pt x="6504343" y="670435"/>
                  <a:pt x="6505752" y="669830"/>
                  <a:pt x="6506729" y="670134"/>
                </a:cubicBezTo>
                <a:close/>
                <a:moveTo>
                  <a:pt x="6254501" y="664633"/>
                </a:moveTo>
                <a:cubicBezTo>
                  <a:pt x="6235895" y="674353"/>
                  <a:pt x="6214635" y="679213"/>
                  <a:pt x="6196029" y="679213"/>
                </a:cubicBezTo>
                <a:cubicBezTo>
                  <a:pt x="6193372" y="679213"/>
                  <a:pt x="6190050" y="677998"/>
                  <a:pt x="6187114" y="677997"/>
                </a:cubicBezTo>
                <a:lnTo>
                  <a:pt x="6182086" y="682634"/>
                </a:lnTo>
                <a:lnTo>
                  <a:pt x="6201088" y="681829"/>
                </a:lnTo>
                <a:lnTo>
                  <a:pt x="6239810" y="679471"/>
                </a:lnTo>
                <a:lnTo>
                  <a:pt x="6244978" y="680334"/>
                </a:lnTo>
                <a:lnTo>
                  <a:pt x="6255250" y="679234"/>
                </a:lnTo>
                <a:lnTo>
                  <a:pt x="6254112" y="677339"/>
                </a:lnTo>
                <a:cubicBezTo>
                  <a:pt x="6253836" y="673137"/>
                  <a:pt x="6254500" y="668277"/>
                  <a:pt x="6254501" y="664633"/>
                </a:cubicBezTo>
                <a:close/>
                <a:moveTo>
                  <a:pt x="6317843" y="664633"/>
                </a:moveTo>
                <a:cubicBezTo>
                  <a:pt x="6317846" y="667063"/>
                  <a:pt x="6318510" y="670708"/>
                  <a:pt x="6318841" y="674353"/>
                </a:cubicBezTo>
                <a:lnTo>
                  <a:pt x="6318796" y="674802"/>
                </a:lnTo>
                <a:lnTo>
                  <a:pt x="6381951" y="672466"/>
                </a:lnTo>
                <a:lnTo>
                  <a:pt x="6389686" y="667629"/>
                </a:lnTo>
                <a:close/>
                <a:moveTo>
                  <a:pt x="6269562" y="663721"/>
                </a:moveTo>
                <a:cubicBezTo>
                  <a:pt x="6265684" y="665241"/>
                  <a:pt x="6262475" y="669492"/>
                  <a:pt x="6262475" y="676782"/>
                </a:cubicBezTo>
                <a:cubicBezTo>
                  <a:pt x="6267345" y="676782"/>
                  <a:pt x="6272663" y="676782"/>
                  <a:pt x="6277978" y="676784"/>
                </a:cubicBezTo>
                <a:lnTo>
                  <a:pt x="6277708" y="677160"/>
                </a:lnTo>
                <a:lnTo>
                  <a:pt x="6285227" y="676702"/>
                </a:lnTo>
                <a:lnTo>
                  <a:pt x="6280637" y="667063"/>
                </a:lnTo>
                <a:cubicBezTo>
                  <a:pt x="6277977" y="663418"/>
                  <a:pt x="6273438" y="662204"/>
                  <a:pt x="6269562" y="663721"/>
                </a:cubicBezTo>
                <a:close/>
                <a:moveTo>
                  <a:pt x="7199032" y="663628"/>
                </a:moveTo>
                <a:lnTo>
                  <a:pt x="7205988" y="664634"/>
                </a:lnTo>
                <a:lnTo>
                  <a:pt x="7348180" y="692989"/>
                </a:lnTo>
                <a:lnTo>
                  <a:pt x="7346850" y="690159"/>
                </a:lnTo>
                <a:cubicBezTo>
                  <a:pt x="7344043" y="684691"/>
                  <a:pt x="7340538" y="679832"/>
                  <a:pt x="7334928" y="677403"/>
                </a:cubicBezTo>
                <a:cubicBezTo>
                  <a:pt x="7326514" y="670112"/>
                  <a:pt x="7318099" y="672543"/>
                  <a:pt x="7310153" y="672543"/>
                </a:cubicBezTo>
                <a:cubicBezTo>
                  <a:pt x="7284909" y="672543"/>
                  <a:pt x="7259667" y="670112"/>
                  <a:pt x="7234423" y="667683"/>
                </a:cubicBezTo>
                <a:close/>
                <a:moveTo>
                  <a:pt x="8237394" y="662656"/>
                </a:moveTo>
                <a:cubicBezTo>
                  <a:pt x="8243331" y="662657"/>
                  <a:pt x="8249268" y="665228"/>
                  <a:pt x="8249268" y="672943"/>
                </a:cubicBezTo>
                <a:cubicBezTo>
                  <a:pt x="8243329" y="672943"/>
                  <a:pt x="8237393" y="670372"/>
                  <a:pt x="8237394" y="662656"/>
                </a:cubicBezTo>
                <a:close/>
                <a:moveTo>
                  <a:pt x="8751363" y="662222"/>
                </a:moveTo>
                <a:cubicBezTo>
                  <a:pt x="8755771" y="663091"/>
                  <a:pt x="8760583" y="665408"/>
                  <a:pt x="8764706" y="666567"/>
                </a:cubicBezTo>
                <a:cubicBezTo>
                  <a:pt x="8761958" y="666567"/>
                  <a:pt x="8761958" y="668883"/>
                  <a:pt x="8759209" y="671200"/>
                </a:cubicBezTo>
                <a:cubicBezTo>
                  <a:pt x="8753710" y="668883"/>
                  <a:pt x="8745464" y="668884"/>
                  <a:pt x="8740424" y="666567"/>
                </a:cubicBezTo>
                <a:cubicBezTo>
                  <a:pt x="8742943" y="661932"/>
                  <a:pt x="8746953" y="661353"/>
                  <a:pt x="8751363" y="662222"/>
                </a:cubicBezTo>
                <a:close/>
                <a:moveTo>
                  <a:pt x="6582295" y="652484"/>
                </a:moveTo>
                <a:lnTo>
                  <a:pt x="6582367" y="655731"/>
                </a:lnTo>
                <a:lnTo>
                  <a:pt x="6588452" y="656325"/>
                </a:lnTo>
                <a:lnTo>
                  <a:pt x="6623587" y="655625"/>
                </a:lnTo>
                <a:close/>
                <a:moveTo>
                  <a:pt x="6569006" y="652484"/>
                </a:moveTo>
                <a:lnTo>
                  <a:pt x="6564930" y="654029"/>
                </a:lnTo>
                <a:lnTo>
                  <a:pt x="6569287" y="654454"/>
                </a:lnTo>
                <a:close/>
                <a:moveTo>
                  <a:pt x="8727830" y="651494"/>
                </a:moveTo>
                <a:cubicBezTo>
                  <a:pt x="8731879" y="652337"/>
                  <a:pt x="8735926" y="654719"/>
                  <a:pt x="8739975" y="656107"/>
                </a:cubicBezTo>
                <a:cubicBezTo>
                  <a:pt x="8731879" y="660473"/>
                  <a:pt x="8723782" y="658092"/>
                  <a:pt x="8715686" y="656107"/>
                </a:cubicBezTo>
                <a:cubicBezTo>
                  <a:pt x="8719732" y="651344"/>
                  <a:pt x="8723782" y="650651"/>
                  <a:pt x="8727830" y="651494"/>
                </a:cubicBezTo>
                <a:close/>
                <a:moveTo>
                  <a:pt x="8313672" y="650154"/>
                </a:moveTo>
                <a:cubicBezTo>
                  <a:pt x="8321769" y="650155"/>
                  <a:pt x="8329866" y="652138"/>
                  <a:pt x="8337961" y="654916"/>
                </a:cubicBezTo>
                <a:cubicBezTo>
                  <a:pt x="8329867" y="664046"/>
                  <a:pt x="8321768" y="661666"/>
                  <a:pt x="8313672" y="661665"/>
                </a:cubicBezTo>
                <a:cubicBezTo>
                  <a:pt x="8313672" y="656901"/>
                  <a:pt x="8313673" y="652138"/>
                  <a:pt x="8313672" y="650154"/>
                </a:cubicBezTo>
                <a:close/>
                <a:moveTo>
                  <a:pt x="8932719" y="639436"/>
                </a:moveTo>
                <a:cubicBezTo>
                  <a:pt x="8941112" y="639438"/>
                  <a:pt x="8946708" y="641844"/>
                  <a:pt x="8955103" y="646659"/>
                </a:cubicBezTo>
                <a:cubicBezTo>
                  <a:pt x="8969090" y="651473"/>
                  <a:pt x="8980284" y="663110"/>
                  <a:pt x="8991474" y="677554"/>
                </a:cubicBezTo>
                <a:cubicBezTo>
                  <a:pt x="8985878" y="682369"/>
                  <a:pt x="8983081" y="687184"/>
                  <a:pt x="8980284" y="694405"/>
                </a:cubicBezTo>
                <a:cubicBezTo>
                  <a:pt x="8957900" y="679963"/>
                  <a:pt x="8935517" y="667925"/>
                  <a:pt x="8913601" y="656288"/>
                </a:cubicBezTo>
                <a:cubicBezTo>
                  <a:pt x="8919195" y="651475"/>
                  <a:pt x="8927589" y="646660"/>
                  <a:pt x="8932719" y="639436"/>
                </a:cubicBezTo>
                <a:close/>
                <a:moveTo>
                  <a:pt x="8694283" y="639435"/>
                </a:moveTo>
                <a:cubicBezTo>
                  <a:pt x="8699682" y="639435"/>
                  <a:pt x="8707779" y="641857"/>
                  <a:pt x="8713174" y="644276"/>
                </a:cubicBezTo>
                <a:cubicBezTo>
                  <a:pt x="8705078" y="651535"/>
                  <a:pt x="8696982" y="646696"/>
                  <a:pt x="8688886" y="644276"/>
                </a:cubicBezTo>
                <a:cubicBezTo>
                  <a:pt x="8691584" y="641856"/>
                  <a:pt x="8691583" y="639436"/>
                  <a:pt x="8694283" y="639435"/>
                </a:cubicBezTo>
                <a:close/>
                <a:moveTo>
                  <a:pt x="8292090" y="638257"/>
                </a:moveTo>
                <a:cubicBezTo>
                  <a:pt x="8293830" y="638257"/>
                  <a:pt x="8295462" y="638416"/>
                  <a:pt x="8296723" y="638416"/>
                </a:cubicBezTo>
                <a:cubicBezTo>
                  <a:pt x="8296723" y="653301"/>
                  <a:pt x="8288932" y="651175"/>
                  <a:pt x="8280688" y="651175"/>
                </a:cubicBezTo>
                <a:cubicBezTo>
                  <a:pt x="8280688" y="639692"/>
                  <a:pt x="8286871" y="638257"/>
                  <a:pt x="8292090" y="638257"/>
                </a:cubicBezTo>
                <a:close/>
                <a:moveTo>
                  <a:pt x="8929618" y="632291"/>
                </a:moveTo>
                <a:cubicBezTo>
                  <a:pt x="8927239" y="634547"/>
                  <a:pt x="8927240" y="636803"/>
                  <a:pt x="8923909" y="639061"/>
                </a:cubicBezTo>
                <a:cubicBezTo>
                  <a:pt x="8923909" y="632290"/>
                  <a:pt x="8923909" y="632290"/>
                  <a:pt x="8929618" y="632291"/>
                </a:cubicBezTo>
                <a:close/>
                <a:moveTo>
                  <a:pt x="8668270" y="626932"/>
                </a:moveTo>
                <a:cubicBezTo>
                  <a:pt x="8676601" y="629338"/>
                  <a:pt x="8682154" y="631744"/>
                  <a:pt x="8690484" y="631745"/>
                </a:cubicBezTo>
                <a:cubicBezTo>
                  <a:pt x="8684930" y="636557"/>
                  <a:pt x="8668270" y="646180"/>
                  <a:pt x="8668270" y="626932"/>
                </a:cubicBezTo>
                <a:close/>
                <a:moveTo>
                  <a:pt x="8655441" y="614429"/>
                </a:moveTo>
                <a:cubicBezTo>
                  <a:pt x="8655440" y="624109"/>
                  <a:pt x="8652692" y="626529"/>
                  <a:pt x="8647652" y="626528"/>
                </a:cubicBezTo>
                <a:cubicBezTo>
                  <a:pt x="8647653" y="619270"/>
                  <a:pt x="8650402" y="614430"/>
                  <a:pt x="8655441" y="614429"/>
                </a:cubicBezTo>
                <a:close/>
                <a:moveTo>
                  <a:pt x="8174561" y="601503"/>
                </a:moveTo>
                <a:cubicBezTo>
                  <a:pt x="8182292" y="602718"/>
                  <a:pt x="8190726" y="606365"/>
                  <a:pt x="8196349" y="607579"/>
                </a:cubicBezTo>
                <a:cubicBezTo>
                  <a:pt x="8213215" y="614872"/>
                  <a:pt x="8235238" y="612442"/>
                  <a:pt x="8249294" y="631887"/>
                </a:cubicBezTo>
                <a:cubicBezTo>
                  <a:pt x="8218371" y="624594"/>
                  <a:pt x="8187916" y="617302"/>
                  <a:pt x="8156992" y="610011"/>
                </a:cubicBezTo>
                <a:cubicBezTo>
                  <a:pt x="8159804" y="601503"/>
                  <a:pt x="8166831" y="600289"/>
                  <a:pt x="8174561" y="601503"/>
                </a:cubicBezTo>
                <a:close/>
                <a:moveTo>
                  <a:pt x="7880644" y="600627"/>
                </a:moveTo>
                <a:cubicBezTo>
                  <a:pt x="7888206" y="600931"/>
                  <a:pt x="7894687" y="603984"/>
                  <a:pt x="7894686" y="614973"/>
                </a:cubicBezTo>
                <a:cubicBezTo>
                  <a:pt x="7886045" y="614972"/>
                  <a:pt x="7860122" y="624739"/>
                  <a:pt x="7860121" y="602764"/>
                </a:cubicBezTo>
                <a:cubicBezTo>
                  <a:pt x="7864442" y="602763"/>
                  <a:pt x="7873084" y="600321"/>
                  <a:pt x="7880644" y="600627"/>
                </a:cubicBezTo>
                <a:close/>
                <a:moveTo>
                  <a:pt x="8140497" y="592995"/>
                </a:moveTo>
                <a:cubicBezTo>
                  <a:pt x="8145846" y="595567"/>
                  <a:pt x="8151195" y="595567"/>
                  <a:pt x="8156543" y="598140"/>
                </a:cubicBezTo>
                <a:cubicBezTo>
                  <a:pt x="8153871" y="600712"/>
                  <a:pt x="8153871" y="600712"/>
                  <a:pt x="8153871" y="603284"/>
                </a:cubicBezTo>
                <a:cubicBezTo>
                  <a:pt x="8148521" y="603283"/>
                  <a:pt x="8140496" y="603283"/>
                  <a:pt x="8140497" y="592995"/>
                </a:cubicBezTo>
                <a:close/>
                <a:moveTo>
                  <a:pt x="6253473" y="581423"/>
                </a:moveTo>
                <a:lnTo>
                  <a:pt x="6255876" y="586365"/>
                </a:lnTo>
                <a:lnTo>
                  <a:pt x="6266240" y="585461"/>
                </a:lnTo>
                <a:lnTo>
                  <a:pt x="6267884" y="585355"/>
                </a:lnTo>
                <a:lnTo>
                  <a:pt x="6263925" y="582191"/>
                </a:lnTo>
                <a:cubicBezTo>
                  <a:pt x="6260440" y="580912"/>
                  <a:pt x="6256259" y="581424"/>
                  <a:pt x="6253473" y="581423"/>
                </a:cubicBezTo>
                <a:close/>
                <a:moveTo>
                  <a:pt x="6286914" y="581423"/>
                </a:moveTo>
                <a:lnTo>
                  <a:pt x="6281271" y="584491"/>
                </a:lnTo>
                <a:lnTo>
                  <a:pt x="6291476" y="583832"/>
                </a:lnTo>
                <a:close/>
                <a:moveTo>
                  <a:pt x="7005833" y="580612"/>
                </a:moveTo>
                <a:cubicBezTo>
                  <a:pt x="7003028" y="583042"/>
                  <a:pt x="7003028" y="583042"/>
                  <a:pt x="7005834" y="592763"/>
                </a:cubicBezTo>
                <a:cubicBezTo>
                  <a:pt x="7005834" y="587902"/>
                  <a:pt x="7005834" y="583042"/>
                  <a:pt x="7005833" y="580612"/>
                </a:cubicBezTo>
                <a:close/>
                <a:moveTo>
                  <a:pt x="8838902" y="580491"/>
                </a:moveTo>
                <a:cubicBezTo>
                  <a:pt x="8835543" y="587506"/>
                  <a:pt x="8832660" y="594521"/>
                  <a:pt x="8830259" y="601536"/>
                </a:cubicBezTo>
                <a:cubicBezTo>
                  <a:pt x="8821618" y="599198"/>
                  <a:pt x="8804335" y="596859"/>
                  <a:pt x="8804335" y="580492"/>
                </a:cubicBezTo>
                <a:cubicBezTo>
                  <a:pt x="8815857" y="580491"/>
                  <a:pt x="8827380" y="580491"/>
                  <a:pt x="8838902" y="580491"/>
                </a:cubicBezTo>
                <a:close/>
                <a:moveTo>
                  <a:pt x="7804288" y="573228"/>
                </a:moveTo>
                <a:cubicBezTo>
                  <a:pt x="7809496" y="571095"/>
                  <a:pt x="7814359" y="572821"/>
                  <a:pt x="7818529" y="584795"/>
                </a:cubicBezTo>
                <a:cubicBezTo>
                  <a:pt x="7824085" y="601846"/>
                  <a:pt x="7843535" y="592102"/>
                  <a:pt x="7851411" y="592101"/>
                </a:cubicBezTo>
                <a:cubicBezTo>
                  <a:pt x="7846317" y="604281"/>
                  <a:pt x="7843535" y="614024"/>
                  <a:pt x="7832421" y="609152"/>
                </a:cubicBezTo>
                <a:cubicBezTo>
                  <a:pt x="7818528" y="599410"/>
                  <a:pt x="7801856" y="592103"/>
                  <a:pt x="7787962" y="584797"/>
                </a:cubicBezTo>
                <a:cubicBezTo>
                  <a:pt x="7793519" y="581346"/>
                  <a:pt x="7799075" y="575358"/>
                  <a:pt x="7804288" y="573228"/>
                </a:cubicBezTo>
                <a:close/>
                <a:moveTo>
                  <a:pt x="5965504" y="567989"/>
                </a:moveTo>
                <a:cubicBezTo>
                  <a:pt x="5970710" y="567989"/>
                  <a:pt x="5973316" y="570489"/>
                  <a:pt x="5973317" y="580074"/>
                </a:cubicBezTo>
                <a:cubicBezTo>
                  <a:pt x="5968542" y="580074"/>
                  <a:pt x="5965504" y="575073"/>
                  <a:pt x="5965504" y="567989"/>
                </a:cubicBezTo>
                <a:close/>
                <a:moveTo>
                  <a:pt x="6840233" y="567601"/>
                </a:moveTo>
                <a:cubicBezTo>
                  <a:pt x="6834973" y="567046"/>
                  <a:pt x="6828664" y="568869"/>
                  <a:pt x="6824457" y="568867"/>
                </a:cubicBezTo>
                <a:cubicBezTo>
                  <a:pt x="6824456" y="587901"/>
                  <a:pt x="6841285" y="580613"/>
                  <a:pt x="6849699" y="580613"/>
                </a:cubicBezTo>
                <a:cubicBezTo>
                  <a:pt x="6849700" y="571094"/>
                  <a:pt x="6845493" y="568159"/>
                  <a:pt x="6840233" y="567601"/>
                </a:cubicBezTo>
                <a:close/>
                <a:moveTo>
                  <a:pt x="7764024" y="566883"/>
                </a:moveTo>
                <a:cubicBezTo>
                  <a:pt x="7769063" y="566325"/>
                  <a:pt x="7775133" y="568152"/>
                  <a:pt x="7779258" y="568152"/>
                </a:cubicBezTo>
                <a:cubicBezTo>
                  <a:pt x="7779257" y="587231"/>
                  <a:pt x="7762763" y="579924"/>
                  <a:pt x="7754973" y="579924"/>
                </a:cubicBezTo>
                <a:cubicBezTo>
                  <a:pt x="7754976" y="570385"/>
                  <a:pt x="7758984" y="567441"/>
                  <a:pt x="7764024" y="566883"/>
                </a:cubicBezTo>
                <a:close/>
                <a:moveTo>
                  <a:pt x="5962216" y="566742"/>
                </a:moveTo>
                <a:cubicBezTo>
                  <a:pt x="5946206" y="566438"/>
                  <a:pt x="5930196" y="567652"/>
                  <a:pt x="5914769" y="573727"/>
                </a:cubicBezTo>
                <a:cubicBezTo>
                  <a:pt x="5917574" y="578587"/>
                  <a:pt x="5920378" y="580612"/>
                  <a:pt x="5923183" y="585472"/>
                </a:cubicBezTo>
                <a:cubicBezTo>
                  <a:pt x="5920378" y="585473"/>
                  <a:pt x="5886719" y="592761"/>
                  <a:pt x="5895135" y="600052"/>
                </a:cubicBezTo>
                <a:cubicBezTo>
                  <a:pt x="5903549" y="604912"/>
                  <a:pt x="5906354" y="604912"/>
                  <a:pt x="5909159" y="619489"/>
                </a:cubicBezTo>
                <a:lnTo>
                  <a:pt x="5910153" y="620707"/>
                </a:lnTo>
                <a:lnTo>
                  <a:pt x="5946363" y="616390"/>
                </a:lnTo>
                <a:lnTo>
                  <a:pt x="6010395" y="609594"/>
                </a:lnTo>
                <a:lnTo>
                  <a:pt x="6012470" y="602482"/>
                </a:lnTo>
                <a:cubicBezTo>
                  <a:pt x="5995639" y="602481"/>
                  <a:pt x="5978812" y="602480"/>
                  <a:pt x="5964787" y="602481"/>
                </a:cubicBezTo>
                <a:cubicBezTo>
                  <a:pt x="5964788" y="575752"/>
                  <a:pt x="5998446" y="583041"/>
                  <a:pt x="6009665" y="568867"/>
                </a:cubicBezTo>
                <a:cubicBezTo>
                  <a:pt x="5994238" y="568868"/>
                  <a:pt x="5978227" y="567046"/>
                  <a:pt x="5962216" y="566742"/>
                </a:cubicBezTo>
                <a:close/>
                <a:moveTo>
                  <a:pt x="6772801" y="566438"/>
                </a:moveTo>
                <a:cubicBezTo>
                  <a:pt x="6757492" y="567653"/>
                  <a:pt x="6742183" y="571298"/>
                  <a:pt x="6726755" y="573727"/>
                </a:cubicBezTo>
                <a:lnTo>
                  <a:pt x="6748489" y="584977"/>
                </a:lnTo>
                <a:lnTo>
                  <a:pt x="6787074" y="587051"/>
                </a:lnTo>
                <a:lnTo>
                  <a:pt x="6796468" y="584611"/>
                </a:lnTo>
                <a:cubicBezTo>
                  <a:pt x="6804122" y="581928"/>
                  <a:pt x="6811835" y="578385"/>
                  <a:pt x="6818848" y="573727"/>
                </a:cubicBezTo>
                <a:cubicBezTo>
                  <a:pt x="6803420" y="566438"/>
                  <a:pt x="6788112" y="565223"/>
                  <a:pt x="6772801" y="566438"/>
                </a:cubicBezTo>
                <a:close/>
                <a:moveTo>
                  <a:pt x="6703267" y="565780"/>
                </a:moveTo>
                <a:cubicBezTo>
                  <a:pt x="6693800" y="565831"/>
                  <a:pt x="6683282" y="568868"/>
                  <a:pt x="6679075" y="568868"/>
                </a:cubicBezTo>
                <a:cubicBezTo>
                  <a:pt x="6679076" y="592762"/>
                  <a:pt x="6709926" y="580612"/>
                  <a:pt x="6721146" y="580612"/>
                </a:cubicBezTo>
                <a:cubicBezTo>
                  <a:pt x="6721148" y="568665"/>
                  <a:pt x="6712732" y="565729"/>
                  <a:pt x="6703267" y="565780"/>
                </a:cubicBezTo>
                <a:close/>
                <a:moveTo>
                  <a:pt x="6598438" y="562491"/>
                </a:moveTo>
                <a:cubicBezTo>
                  <a:pt x="6593647" y="562793"/>
                  <a:pt x="6588854" y="565224"/>
                  <a:pt x="6584645" y="568868"/>
                </a:cubicBezTo>
                <a:cubicBezTo>
                  <a:pt x="6593062" y="568867"/>
                  <a:pt x="6603812" y="568867"/>
                  <a:pt x="6612228" y="568868"/>
                </a:cubicBezTo>
                <a:cubicBezTo>
                  <a:pt x="6608020" y="564009"/>
                  <a:pt x="6603229" y="562185"/>
                  <a:pt x="6598438" y="562491"/>
                </a:cubicBezTo>
                <a:close/>
                <a:moveTo>
                  <a:pt x="6866061" y="559149"/>
                </a:moveTo>
                <a:cubicBezTo>
                  <a:pt x="6863724" y="566437"/>
                  <a:pt x="6860916" y="573727"/>
                  <a:pt x="6857646" y="580613"/>
                </a:cubicBezTo>
                <a:cubicBezTo>
                  <a:pt x="6880085" y="580612"/>
                  <a:pt x="6902524" y="578587"/>
                  <a:pt x="6924962" y="580613"/>
                </a:cubicBezTo>
                <a:cubicBezTo>
                  <a:pt x="6930572" y="580613"/>
                  <a:pt x="6963760" y="578587"/>
                  <a:pt x="6953009" y="571298"/>
                </a:cubicBezTo>
                <a:cubicBezTo>
                  <a:pt x="6927765" y="554288"/>
                  <a:pt x="6894109" y="561578"/>
                  <a:pt x="6866061" y="559149"/>
                </a:cubicBezTo>
                <a:close/>
                <a:moveTo>
                  <a:pt x="8511586" y="557271"/>
                </a:moveTo>
                <a:cubicBezTo>
                  <a:pt x="8514190" y="557271"/>
                  <a:pt x="8519397" y="559691"/>
                  <a:pt x="8519400" y="569371"/>
                </a:cubicBezTo>
                <a:cubicBezTo>
                  <a:pt x="8514191" y="569371"/>
                  <a:pt x="8511587" y="566951"/>
                  <a:pt x="8511586" y="557271"/>
                </a:cubicBezTo>
                <a:close/>
                <a:moveTo>
                  <a:pt x="6620642" y="556719"/>
                </a:moveTo>
                <a:cubicBezTo>
                  <a:pt x="6620642" y="566437"/>
                  <a:pt x="6620642" y="573727"/>
                  <a:pt x="6620642" y="580612"/>
                </a:cubicBezTo>
                <a:cubicBezTo>
                  <a:pt x="6626250" y="580612"/>
                  <a:pt x="6634666" y="580611"/>
                  <a:pt x="6640274" y="580612"/>
                </a:cubicBezTo>
                <a:cubicBezTo>
                  <a:pt x="6648689" y="580613"/>
                  <a:pt x="6659909" y="580613"/>
                  <a:pt x="6671128" y="580612"/>
                </a:cubicBezTo>
                <a:cubicBezTo>
                  <a:pt x="6671126" y="551859"/>
                  <a:pt x="6631861" y="561578"/>
                  <a:pt x="6620642" y="556719"/>
                </a:cubicBezTo>
                <a:close/>
                <a:moveTo>
                  <a:pt x="8486848" y="544769"/>
                </a:moveTo>
                <a:cubicBezTo>
                  <a:pt x="8492055" y="544769"/>
                  <a:pt x="8494661" y="549609"/>
                  <a:pt x="8494662" y="556869"/>
                </a:cubicBezTo>
                <a:cubicBezTo>
                  <a:pt x="8489452" y="556868"/>
                  <a:pt x="8486848" y="554448"/>
                  <a:pt x="8486848" y="544769"/>
                </a:cubicBezTo>
                <a:close/>
                <a:moveTo>
                  <a:pt x="7763224" y="544769"/>
                </a:moveTo>
                <a:cubicBezTo>
                  <a:pt x="7768433" y="544770"/>
                  <a:pt x="7771036" y="549609"/>
                  <a:pt x="7771037" y="556870"/>
                </a:cubicBezTo>
                <a:cubicBezTo>
                  <a:pt x="7766261" y="556869"/>
                  <a:pt x="7763223" y="554448"/>
                  <a:pt x="7763224" y="544769"/>
                </a:cubicBezTo>
                <a:close/>
                <a:moveTo>
                  <a:pt x="8740427" y="544768"/>
                </a:moveTo>
                <a:cubicBezTo>
                  <a:pt x="8759445" y="549560"/>
                  <a:pt x="8781710" y="547164"/>
                  <a:pt x="8795625" y="568724"/>
                </a:cubicBezTo>
                <a:cubicBezTo>
                  <a:pt x="8778926" y="571120"/>
                  <a:pt x="8748775" y="578308"/>
                  <a:pt x="8740427" y="544768"/>
                </a:cubicBezTo>
                <a:close/>
                <a:moveTo>
                  <a:pt x="6447680" y="544569"/>
                </a:moveTo>
                <a:cubicBezTo>
                  <a:pt x="6450485" y="549428"/>
                  <a:pt x="6450484" y="554288"/>
                  <a:pt x="6453290" y="556718"/>
                </a:cubicBezTo>
                <a:cubicBezTo>
                  <a:pt x="6456093" y="561579"/>
                  <a:pt x="6461703" y="556717"/>
                  <a:pt x="6464510" y="559149"/>
                </a:cubicBezTo>
                <a:cubicBezTo>
                  <a:pt x="6465911" y="561579"/>
                  <a:pt x="6465910" y="565223"/>
                  <a:pt x="6465560" y="569120"/>
                </a:cubicBezTo>
                <a:lnTo>
                  <a:pt x="6465215" y="572892"/>
                </a:lnTo>
                <a:lnTo>
                  <a:pt x="6468452" y="572705"/>
                </a:lnTo>
                <a:cubicBezTo>
                  <a:pt x="6479083" y="572704"/>
                  <a:pt x="6489715" y="567844"/>
                  <a:pt x="6500345" y="570274"/>
                </a:cubicBezTo>
                <a:cubicBezTo>
                  <a:pt x="6505660" y="572706"/>
                  <a:pt x="6508318" y="577565"/>
                  <a:pt x="6510977" y="582423"/>
                </a:cubicBezTo>
                <a:lnTo>
                  <a:pt x="6518282" y="582424"/>
                </a:lnTo>
                <a:lnTo>
                  <a:pt x="6517332" y="578587"/>
                </a:lnTo>
                <a:cubicBezTo>
                  <a:pt x="6511722" y="566438"/>
                  <a:pt x="6492557" y="566438"/>
                  <a:pt x="6484142" y="564008"/>
                </a:cubicBezTo>
                <a:cubicBezTo>
                  <a:pt x="6478533" y="561578"/>
                  <a:pt x="6472921" y="557933"/>
                  <a:pt x="6466961" y="554288"/>
                </a:cubicBezTo>
                <a:lnTo>
                  <a:pt x="6465645" y="553624"/>
                </a:lnTo>
                <a:lnTo>
                  <a:pt x="6466989" y="558870"/>
                </a:lnTo>
                <a:cubicBezTo>
                  <a:pt x="6466633" y="560384"/>
                  <a:pt x="6465206" y="560383"/>
                  <a:pt x="6462351" y="556754"/>
                </a:cubicBezTo>
                <a:cubicBezTo>
                  <a:pt x="6462352" y="555543"/>
                  <a:pt x="6463065" y="554335"/>
                  <a:pt x="6463779" y="553426"/>
                </a:cubicBezTo>
                <a:lnTo>
                  <a:pt x="6464254" y="552923"/>
                </a:lnTo>
                <a:close/>
                <a:moveTo>
                  <a:pt x="7662205" y="523334"/>
                </a:moveTo>
                <a:cubicBezTo>
                  <a:pt x="7667361" y="523334"/>
                  <a:pt x="7672084" y="525907"/>
                  <a:pt x="7672083" y="533622"/>
                </a:cubicBezTo>
                <a:cubicBezTo>
                  <a:pt x="7667361" y="533623"/>
                  <a:pt x="7662207" y="531050"/>
                  <a:pt x="7662205" y="523334"/>
                </a:cubicBezTo>
                <a:close/>
                <a:moveTo>
                  <a:pt x="6291545" y="517840"/>
                </a:moveTo>
                <a:cubicBezTo>
                  <a:pt x="6230308" y="520270"/>
                  <a:pt x="6165798" y="522701"/>
                  <a:pt x="6107364" y="556719"/>
                </a:cubicBezTo>
                <a:cubicBezTo>
                  <a:pt x="6126998" y="559150"/>
                  <a:pt x="6143360" y="564008"/>
                  <a:pt x="6160189" y="568868"/>
                </a:cubicBezTo>
                <a:cubicBezTo>
                  <a:pt x="6160189" y="575752"/>
                  <a:pt x="6157383" y="583043"/>
                  <a:pt x="6157384" y="592761"/>
                </a:cubicBezTo>
                <a:cubicBezTo>
                  <a:pt x="6148970" y="583042"/>
                  <a:pt x="6143359" y="583041"/>
                  <a:pt x="6138217" y="595191"/>
                </a:cubicBezTo>
                <a:lnTo>
                  <a:pt x="6140976" y="596390"/>
                </a:lnTo>
                <a:lnTo>
                  <a:pt x="6223481" y="589191"/>
                </a:lnTo>
                <a:lnTo>
                  <a:pt x="6207256" y="585721"/>
                </a:lnTo>
                <a:cubicBezTo>
                  <a:pt x="6194714" y="585721"/>
                  <a:pt x="6181474" y="590019"/>
                  <a:pt x="6170329" y="593702"/>
                </a:cubicBezTo>
                <a:cubicBezTo>
                  <a:pt x="6170328" y="583877"/>
                  <a:pt x="6167541" y="569553"/>
                  <a:pt x="6178690" y="569553"/>
                </a:cubicBezTo>
                <a:cubicBezTo>
                  <a:pt x="6192624" y="567097"/>
                  <a:pt x="6209347" y="567098"/>
                  <a:pt x="6226067" y="564640"/>
                </a:cubicBezTo>
                <a:cubicBezTo>
                  <a:pt x="6256261" y="562185"/>
                  <a:pt x="6286917" y="559729"/>
                  <a:pt x="6317575" y="557273"/>
                </a:cubicBezTo>
                <a:cubicBezTo>
                  <a:pt x="6316181" y="562185"/>
                  <a:pt x="6316181" y="568221"/>
                  <a:pt x="6315484" y="573954"/>
                </a:cubicBezTo>
                <a:lnTo>
                  <a:pt x="6311862" y="582519"/>
                </a:lnTo>
                <a:lnTo>
                  <a:pt x="6413576" y="575960"/>
                </a:lnTo>
                <a:lnTo>
                  <a:pt x="6335955" y="568868"/>
                </a:lnTo>
                <a:cubicBezTo>
                  <a:pt x="6364002" y="539710"/>
                  <a:pt x="6400465" y="554289"/>
                  <a:pt x="6430851" y="556719"/>
                </a:cubicBezTo>
                <a:cubicBezTo>
                  <a:pt x="6430850" y="546998"/>
                  <a:pt x="6428046" y="534850"/>
                  <a:pt x="6439266" y="532419"/>
                </a:cubicBezTo>
                <a:cubicBezTo>
                  <a:pt x="6447679" y="529991"/>
                  <a:pt x="6453289" y="532420"/>
                  <a:pt x="6461704" y="534851"/>
                </a:cubicBezTo>
                <a:cubicBezTo>
                  <a:pt x="6470117" y="534850"/>
                  <a:pt x="6489752" y="539710"/>
                  <a:pt x="6489752" y="522701"/>
                </a:cubicBezTo>
                <a:cubicBezTo>
                  <a:pt x="6422435" y="525131"/>
                  <a:pt x="6358393" y="517841"/>
                  <a:pt x="6291545" y="517840"/>
                </a:cubicBezTo>
                <a:close/>
                <a:moveTo>
                  <a:pt x="8058033" y="510831"/>
                </a:moveTo>
                <a:cubicBezTo>
                  <a:pt x="8069557" y="513168"/>
                  <a:pt x="8081079" y="515507"/>
                  <a:pt x="8092601" y="527199"/>
                </a:cubicBezTo>
                <a:cubicBezTo>
                  <a:pt x="8081079" y="527198"/>
                  <a:pt x="8058036" y="531876"/>
                  <a:pt x="8058033" y="510831"/>
                </a:cubicBezTo>
                <a:close/>
                <a:moveTo>
                  <a:pt x="8397798" y="507772"/>
                </a:moveTo>
                <a:cubicBezTo>
                  <a:pt x="8410830" y="506044"/>
                  <a:pt x="8426255" y="518769"/>
                  <a:pt x="8436897" y="522342"/>
                </a:cubicBezTo>
                <a:cubicBezTo>
                  <a:pt x="8436896" y="527104"/>
                  <a:pt x="8436896" y="529487"/>
                  <a:pt x="8436897" y="531868"/>
                </a:cubicBezTo>
                <a:cubicBezTo>
                  <a:pt x="8419872" y="527105"/>
                  <a:pt x="8402850" y="519961"/>
                  <a:pt x="8385827" y="515199"/>
                </a:cubicBezTo>
                <a:cubicBezTo>
                  <a:pt x="8389375" y="510533"/>
                  <a:pt x="8393454" y="508350"/>
                  <a:pt x="8397798" y="507772"/>
                </a:cubicBezTo>
                <a:close/>
                <a:moveTo>
                  <a:pt x="8016804" y="502135"/>
                </a:moveTo>
                <a:cubicBezTo>
                  <a:pt x="8027338" y="504559"/>
                  <a:pt x="8049329" y="500113"/>
                  <a:pt x="8049330" y="521527"/>
                </a:cubicBezTo>
                <a:cubicBezTo>
                  <a:pt x="8038334" y="533646"/>
                  <a:pt x="8025048" y="511831"/>
                  <a:pt x="8016804" y="502135"/>
                </a:cubicBezTo>
                <a:close/>
                <a:moveTo>
                  <a:pt x="8371398" y="498327"/>
                </a:moveTo>
                <a:cubicBezTo>
                  <a:pt x="8377170" y="501030"/>
                  <a:pt x="8382941" y="502961"/>
                  <a:pt x="8385346" y="505278"/>
                </a:cubicBezTo>
                <a:cubicBezTo>
                  <a:pt x="8379576" y="512229"/>
                  <a:pt x="8371397" y="509913"/>
                  <a:pt x="8371398" y="498327"/>
                </a:cubicBezTo>
                <a:close/>
                <a:moveTo>
                  <a:pt x="6776775" y="489087"/>
                </a:moveTo>
                <a:cubicBezTo>
                  <a:pt x="6776775" y="501235"/>
                  <a:pt x="6787995" y="498402"/>
                  <a:pt x="6793603" y="498402"/>
                </a:cubicBezTo>
                <a:cubicBezTo>
                  <a:pt x="6793605" y="486658"/>
                  <a:pt x="6782385" y="489087"/>
                  <a:pt x="6776775" y="489087"/>
                </a:cubicBezTo>
                <a:close/>
                <a:moveTo>
                  <a:pt x="7509213" y="476895"/>
                </a:moveTo>
                <a:cubicBezTo>
                  <a:pt x="7509214" y="484153"/>
                  <a:pt x="7506609" y="488995"/>
                  <a:pt x="7501400" y="488995"/>
                </a:cubicBezTo>
                <a:cubicBezTo>
                  <a:pt x="7501400" y="479314"/>
                  <a:pt x="7504002" y="476895"/>
                  <a:pt x="7509213" y="476895"/>
                </a:cubicBezTo>
                <a:close/>
                <a:moveTo>
                  <a:pt x="8008555" y="476894"/>
                </a:moveTo>
                <a:cubicBezTo>
                  <a:pt x="8013905" y="476895"/>
                  <a:pt x="8019252" y="476894"/>
                  <a:pt x="8024603" y="476894"/>
                </a:cubicBezTo>
                <a:cubicBezTo>
                  <a:pt x="8024602" y="479315"/>
                  <a:pt x="8024603" y="484155"/>
                  <a:pt x="8024603" y="488994"/>
                </a:cubicBezTo>
                <a:cubicBezTo>
                  <a:pt x="8019252" y="488994"/>
                  <a:pt x="8013903" y="488994"/>
                  <a:pt x="8008556" y="488994"/>
                </a:cubicBezTo>
                <a:cubicBezTo>
                  <a:pt x="8008556" y="484153"/>
                  <a:pt x="8008556" y="479313"/>
                  <a:pt x="8008555" y="476894"/>
                </a:cubicBezTo>
                <a:close/>
                <a:moveTo>
                  <a:pt x="7410690" y="469748"/>
                </a:moveTo>
                <a:cubicBezTo>
                  <a:pt x="7430625" y="469748"/>
                  <a:pt x="7453406" y="472190"/>
                  <a:pt x="7476188" y="481958"/>
                </a:cubicBezTo>
                <a:cubicBezTo>
                  <a:pt x="7464796" y="484401"/>
                  <a:pt x="7456253" y="491725"/>
                  <a:pt x="7447710" y="496610"/>
                </a:cubicBezTo>
                <a:cubicBezTo>
                  <a:pt x="7439167" y="501493"/>
                  <a:pt x="7433472" y="496609"/>
                  <a:pt x="7424928" y="494167"/>
                </a:cubicBezTo>
                <a:cubicBezTo>
                  <a:pt x="7427777" y="489284"/>
                  <a:pt x="7430622" y="484401"/>
                  <a:pt x="7433471" y="481958"/>
                </a:cubicBezTo>
                <a:cubicBezTo>
                  <a:pt x="7427775" y="477075"/>
                  <a:pt x="7419233" y="472192"/>
                  <a:pt x="7410690" y="469748"/>
                </a:cubicBezTo>
                <a:close/>
                <a:moveTo>
                  <a:pt x="8296722" y="452593"/>
                </a:moveTo>
                <a:cubicBezTo>
                  <a:pt x="8296722" y="467548"/>
                  <a:pt x="8286185" y="465056"/>
                  <a:pt x="8280687" y="465056"/>
                </a:cubicBezTo>
                <a:cubicBezTo>
                  <a:pt x="8280687" y="450101"/>
                  <a:pt x="8291681" y="452593"/>
                  <a:pt x="8296722" y="452593"/>
                </a:cubicBezTo>
                <a:close/>
                <a:moveTo>
                  <a:pt x="7369456" y="451888"/>
                </a:moveTo>
                <a:cubicBezTo>
                  <a:pt x="7372062" y="451887"/>
                  <a:pt x="7377272" y="454308"/>
                  <a:pt x="7377271" y="463989"/>
                </a:cubicBezTo>
                <a:cubicBezTo>
                  <a:pt x="7372061" y="463988"/>
                  <a:pt x="7369458" y="461569"/>
                  <a:pt x="7369456" y="451888"/>
                </a:cubicBezTo>
                <a:close/>
                <a:moveTo>
                  <a:pt x="7867932" y="451887"/>
                </a:moveTo>
                <a:cubicBezTo>
                  <a:pt x="7867931" y="461568"/>
                  <a:pt x="7865329" y="463989"/>
                  <a:pt x="7860118" y="463988"/>
                </a:cubicBezTo>
                <a:cubicBezTo>
                  <a:pt x="7860119" y="454308"/>
                  <a:pt x="7862724" y="451887"/>
                  <a:pt x="7867932" y="451887"/>
                </a:cubicBezTo>
                <a:close/>
                <a:moveTo>
                  <a:pt x="7303258" y="437784"/>
                </a:moveTo>
                <a:cubicBezTo>
                  <a:pt x="7312077" y="437784"/>
                  <a:pt x="7322267" y="440821"/>
                  <a:pt x="7327768" y="440821"/>
                </a:cubicBezTo>
                <a:cubicBezTo>
                  <a:pt x="7327768" y="467559"/>
                  <a:pt x="7297989" y="452975"/>
                  <a:pt x="7286994" y="452974"/>
                </a:cubicBezTo>
                <a:cubicBezTo>
                  <a:pt x="7286994" y="440822"/>
                  <a:pt x="7294439" y="437782"/>
                  <a:pt x="7303258" y="437784"/>
                </a:cubicBezTo>
                <a:close/>
                <a:moveTo>
                  <a:pt x="7223083" y="428667"/>
                </a:moveTo>
                <a:cubicBezTo>
                  <a:pt x="7230987" y="428666"/>
                  <a:pt x="7242144" y="428666"/>
                  <a:pt x="7250512" y="428667"/>
                </a:cubicBezTo>
                <a:cubicBezTo>
                  <a:pt x="7258880" y="428668"/>
                  <a:pt x="7264457" y="428666"/>
                  <a:pt x="7270037" y="428668"/>
                </a:cubicBezTo>
                <a:cubicBezTo>
                  <a:pt x="7270037" y="433507"/>
                  <a:pt x="7270037" y="438346"/>
                  <a:pt x="7270038" y="440766"/>
                </a:cubicBezTo>
                <a:cubicBezTo>
                  <a:pt x="7261667" y="440766"/>
                  <a:pt x="7250512" y="440766"/>
                  <a:pt x="7239355" y="440766"/>
                </a:cubicBezTo>
                <a:cubicBezTo>
                  <a:pt x="7233775" y="440766"/>
                  <a:pt x="7228198" y="440765"/>
                  <a:pt x="7223084" y="440766"/>
                </a:cubicBezTo>
                <a:cubicBezTo>
                  <a:pt x="7223083" y="438346"/>
                  <a:pt x="7223084" y="433506"/>
                  <a:pt x="7223083" y="428667"/>
                </a:cubicBezTo>
                <a:close/>
                <a:moveTo>
                  <a:pt x="7867931" y="428667"/>
                </a:moveTo>
                <a:cubicBezTo>
                  <a:pt x="7867932" y="438346"/>
                  <a:pt x="7865327" y="440766"/>
                  <a:pt x="7860120" y="440766"/>
                </a:cubicBezTo>
                <a:cubicBezTo>
                  <a:pt x="7860120" y="433507"/>
                  <a:pt x="7862724" y="428667"/>
                  <a:pt x="7867931" y="428667"/>
                </a:cubicBezTo>
                <a:close/>
                <a:moveTo>
                  <a:pt x="7443405" y="418920"/>
                </a:moveTo>
                <a:cubicBezTo>
                  <a:pt x="7443405" y="425809"/>
                  <a:pt x="7446212" y="428239"/>
                  <a:pt x="7451823" y="428240"/>
                </a:cubicBezTo>
                <a:cubicBezTo>
                  <a:pt x="7451824" y="420945"/>
                  <a:pt x="7449017" y="418920"/>
                  <a:pt x="7443405" y="418920"/>
                </a:cubicBezTo>
                <a:close/>
                <a:moveTo>
                  <a:pt x="8198502" y="417747"/>
                </a:moveTo>
                <a:cubicBezTo>
                  <a:pt x="8204154" y="418730"/>
                  <a:pt x="8207830" y="421914"/>
                  <a:pt x="8207832" y="428596"/>
                </a:cubicBezTo>
                <a:cubicBezTo>
                  <a:pt x="8199826" y="428596"/>
                  <a:pt x="8191350" y="428596"/>
                  <a:pt x="8191352" y="440930"/>
                </a:cubicBezTo>
                <a:cubicBezTo>
                  <a:pt x="8197707" y="440929"/>
                  <a:pt x="8208568" y="438155"/>
                  <a:pt x="8213600" y="444051"/>
                </a:cubicBezTo>
                <a:lnTo>
                  <a:pt x="8215960" y="452086"/>
                </a:lnTo>
                <a:lnTo>
                  <a:pt x="8223793" y="453336"/>
                </a:lnTo>
                <a:cubicBezTo>
                  <a:pt x="8226585" y="454782"/>
                  <a:pt x="8228682" y="457680"/>
                  <a:pt x="8228681" y="463473"/>
                </a:cubicBezTo>
                <a:cubicBezTo>
                  <a:pt x="8224493" y="463473"/>
                  <a:pt x="8218731" y="464776"/>
                  <a:pt x="8216112" y="459563"/>
                </a:cubicBezTo>
                <a:lnTo>
                  <a:pt x="8214941" y="453113"/>
                </a:lnTo>
                <a:lnTo>
                  <a:pt x="8197509" y="451221"/>
                </a:lnTo>
                <a:cubicBezTo>
                  <a:pt x="8178638" y="447405"/>
                  <a:pt x="8159567" y="439079"/>
                  <a:pt x="8140500" y="433528"/>
                </a:cubicBezTo>
                <a:cubicBezTo>
                  <a:pt x="8146855" y="431679"/>
                  <a:pt x="8181553" y="414798"/>
                  <a:pt x="8198502" y="417747"/>
                </a:cubicBezTo>
                <a:close/>
                <a:moveTo>
                  <a:pt x="7189740" y="415970"/>
                </a:moveTo>
                <a:cubicBezTo>
                  <a:pt x="7199375" y="416323"/>
                  <a:pt x="7210078" y="419353"/>
                  <a:pt x="7214362" y="419353"/>
                </a:cubicBezTo>
                <a:cubicBezTo>
                  <a:pt x="7214361" y="440766"/>
                  <a:pt x="7180106" y="428646"/>
                  <a:pt x="7171543" y="428646"/>
                </a:cubicBezTo>
                <a:cubicBezTo>
                  <a:pt x="7171543" y="417941"/>
                  <a:pt x="7180106" y="415617"/>
                  <a:pt x="7189740" y="415970"/>
                </a:cubicBezTo>
                <a:close/>
                <a:moveTo>
                  <a:pt x="7106321" y="406177"/>
                </a:moveTo>
                <a:cubicBezTo>
                  <a:pt x="7111383" y="406786"/>
                  <a:pt x="7115429" y="409831"/>
                  <a:pt x="7115429" y="419573"/>
                </a:cubicBezTo>
                <a:cubicBezTo>
                  <a:pt x="7107333" y="419572"/>
                  <a:pt x="7091140" y="426474"/>
                  <a:pt x="7091140" y="407396"/>
                </a:cubicBezTo>
                <a:cubicBezTo>
                  <a:pt x="7095189" y="407394"/>
                  <a:pt x="7101263" y="405568"/>
                  <a:pt x="7106321" y="406177"/>
                </a:cubicBezTo>
                <a:close/>
                <a:moveTo>
                  <a:pt x="8160025" y="406053"/>
                </a:moveTo>
                <a:cubicBezTo>
                  <a:pt x="8161782" y="406053"/>
                  <a:pt x="8163454" y="406212"/>
                  <a:pt x="8164791" y="406213"/>
                </a:cubicBezTo>
                <a:cubicBezTo>
                  <a:pt x="8164792" y="421097"/>
                  <a:pt x="8156769" y="418970"/>
                  <a:pt x="8148745" y="418972"/>
                </a:cubicBezTo>
                <a:cubicBezTo>
                  <a:pt x="8148744" y="407488"/>
                  <a:pt x="8154763" y="406054"/>
                  <a:pt x="8160025" y="406053"/>
                </a:cubicBezTo>
                <a:close/>
                <a:moveTo>
                  <a:pt x="7279721" y="406053"/>
                </a:moveTo>
                <a:cubicBezTo>
                  <a:pt x="7281475" y="406053"/>
                  <a:pt x="7283147" y="406212"/>
                  <a:pt x="7284485" y="406212"/>
                </a:cubicBezTo>
                <a:cubicBezTo>
                  <a:pt x="7284484" y="421097"/>
                  <a:pt x="7276461" y="418971"/>
                  <a:pt x="7268439" y="418971"/>
                </a:cubicBezTo>
                <a:cubicBezTo>
                  <a:pt x="7268439" y="407488"/>
                  <a:pt x="7274455" y="406053"/>
                  <a:pt x="7279721" y="406053"/>
                </a:cubicBezTo>
                <a:close/>
                <a:moveTo>
                  <a:pt x="7606541" y="393475"/>
                </a:moveTo>
                <a:cubicBezTo>
                  <a:pt x="7614565" y="393475"/>
                  <a:pt x="7622589" y="391156"/>
                  <a:pt x="7622588" y="405060"/>
                </a:cubicBezTo>
                <a:cubicBezTo>
                  <a:pt x="7614566" y="405060"/>
                  <a:pt x="7606542" y="405060"/>
                  <a:pt x="7606541" y="393475"/>
                </a:cubicBezTo>
                <a:close/>
                <a:moveTo>
                  <a:pt x="8131793" y="393474"/>
                </a:moveTo>
                <a:cubicBezTo>
                  <a:pt x="8131793" y="405059"/>
                  <a:pt x="8124006" y="405060"/>
                  <a:pt x="8115761" y="405060"/>
                </a:cubicBezTo>
                <a:cubicBezTo>
                  <a:pt x="8115760" y="391158"/>
                  <a:pt x="8126296" y="393474"/>
                  <a:pt x="8131793" y="393474"/>
                </a:cubicBezTo>
                <a:close/>
                <a:moveTo>
                  <a:pt x="7581344" y="385238"/>
                </a:moveTo>
                <a:cubicBezTo>
                  <a:pt x="7581344" y="392438"/>
                  <a:pt x="7581342" y="399634"/>
                  <a:pt x="7581342" y="406834"/>
                </a:cubicBezTo>
                <a:cubicBezTo>
                  <a:pt x="7568058" y="404435"/>
                  <a:pt x="7554314" y="404435"/>
                  <a:pt x="7540570" y="402035"/>
                </a:cubicBezTo>
                <a:cubicBezTo>
                  <a:pt x="7548816" y="380440"/>
                  <a:pt x="7570805" y="387639"/>
                  <a:pt x="7581344" y="385238"/>
                </a:cubicBezTo>
                <a:close/>
                <a:moveTo>
                  <a:pt x="7188921" y="382936"/>
                </a:moveTo>
                <a:cubicBezTo>
                  <a:pt x="7197313" y="380438"/>
                  <a:pt x="7205708" y="385430"/>
                  <a:pt x="7214101" y="385431"/>
                </a:cubicBezTo>
                <a:cubicBezTo>
                  <a:pt x="7214100" y="395414"/>
                  <a:pt x="7216432" y="405398"/>
                  <a:pt x="7205707" y="407892"/>
                </a:cubicBezTo>
                <a:cubicBezTo>
                  <a:pt x="7197312" y="410389"/>
                  <a:pt x="7188920" y="407894"/>
                  <a:pt x="7180525" y="407893"/>
                </a:cubicBezTo>
                <a:cubicBezTo>
                  <a:pt x="7180526" y="395415"/>
                  <a:pt x="7177728" y="385431"/>
                  <a:pt x="7188921" y="382936"/>
                </a:cubicBezTo>
                <a:close/>
                <a:moveTo>
                  <a:pt x="8004432" y="368542"/>
                </a:moveTo>
                <a:cubicBezTo>
                  <a:pt x="8035614" y="366149"/>
                  <a:pt x="8063489" y="378117"/>
                  <a:pt x="8094671" y="390082"/>
                </a:cubicBezTo>
                <a:cubicBezTo>
                  <a:pt x="8083331" y="394869"/>
                  <a:pt x="8069156" y="399654"/>
                  <a:pt x="8060654" y="406835"/>
                </a:cubicBezTo>
                <a:cubicBezTo>
                  <a:pt x="8060655" y="399655"/>
                  <a:pt x="8060655" y="392475"/>
                  <a:pt x="8060655" y="385295"/>
                </a:cubicBezTo>
                <a:cubicBezTo>
                  <a:pt x="8046480" y="385296"/>
                  <a:pt x="8035614" y="392475"/>
                  <a:pt x="8024276" y="390081"/>
                </a:cubicBezTo>
                <a:cubicBezTo>
                  <a:pt x="8012938" y="390083"/>
                  <a:pt x="8010101" y="378117"/>
                  <a:pt x="8004432" y="368542"/>
                </a:cubicBezTo>
                <a:close/>
                <a:moveTo>
                  <a:pt x="7565308" y="360792"/>
                </a:moveTo>
                <a:cubicBezTo>
                  <a:pt x="7570517" y="360791"/>
                  <a:pt x="7573122" y="363211"/>
                  <a:pt x="7573123" y="372890"/>
                </a:cubicBezTo>
                <a:cubicBezTo>
                  <a:pt x="7567914" y="372890"/>
                  <a:pt x="7565310" y="368050"/>
                  <a:pt x="7565308" y="360792"/>
                </a:cubicBezTo>
                <a:close/>
                <a:moveTo>
                  <a:pt x="7449860" y="360791"/>
                </a:moveTo>
                <a:cubicBezTo>
                  <a:pt x="7455068" y="360791"/>
                  <a:pt x="7457672" y="363211"/>
                  <a:pt x="7457671" y="372890"/>
                </a:cubicBezTo>
                <a:cubicBezTo>
                  <a:pt x="7452464" y="372891"/>
                  <a:pt x="7449860" y="368051"/>
                  <a:pt x="7449860" y="360791"/>
                </a:cubicBezTo>
                <a:close/>
                <a:moveTo>
                  <a:pt x="7958596" y="348629"/>
                </a:moveTo>
                <a:cubicBezTo>
                  <a:pt x="7958597" y="363938"/>
                  <a:pt x="7949938" y="361386"/>
                  <a:pt x="7944647" y="361387"/>
                </a:cubicBezTo>
                <a:cubicBezTo>
                  <a:pt x="7944645" y="346503"/>
                  <a:pt x="7952822" y="348629"/>
                  <a:pt x="7958596" y="348629"/>
                </a:cubicBezTo>
                <a:close/>
                <a:moveTo>
                  <a:pt x="7369458" y="335786"/>
                </a:moveTo>
                <a:cubicBezTo>
                  <a:pt x="7374667" y="335786"/>
                  <a:pt x="7377271" y="340787"/>
                  <a:pt x="7377272" y="347871"/>
                </a:cubicBezTo>
                <a:cubicBezTo>
                  <a:pt x="7372062" y="347871"/>
                  <a:pt x="7369457" y="345788"/>
                  <a:pt x="7369458" y="335786"/>
                </a:cubicBezTo>
                <a:close/>
                <a:moveTo>
                  <a:pt x="7278534" y="334227"/>
                </a:moveTo>
                <a:cubicBezTo>
                  <a:pt x="7287176" y="334177"/>
                  <a:pt x="7294780" y="337145"/>
                  <a:pt x="7294779" y="349220"/>
                </a:cubicBezTo>
                <a:cubicBezTo>
                  <a:pt x="7283720" y="349220"/>
                  <a:pt x="7256067" y="363956"/>
                  <a:pt x="7256068" y="337348"/>
                </a:cubicBezTo>
                <a:cubicBezTo>
                  <a:pt x="7260214" y="337349"/>
                  <a:pt x="7269895" y="334280"/>
                  <a:pt x="7278534" y="334227"/>
                </a:cubicBezTo>
                <a:close/>
                <a:moveTo>
                  <a:pt x="7851873" y="325068"/>
                </a:moveTo>
                <a:cubicBezTo>
                  <a:pt x="7902413" y="330054"/>
                  <a:pt x="7902413" y="330054"/>
                  <a:pt x="7927685" y="342515"/>
                </a:cubicBezTo>
                <a:cubicBezTo>
                  <a:pt x="7902413" y="335039"/>
                  <a:pt x="7877143" y="330055"/>
                  <a:pt x="7851873" y="325068"/>
                </a:cubicBezTo>
                <a:close/>
                <a:moveTo>
                  <a:pt x="7829666" y="314717"/>
                </a:moveTo>
                <a:cubicBezTo>
                  <a:pt x="7837415" y="315024"/>
                  <a:pt x="7844460" y="316254"/>
                  <a:pt x="7844460" y="319943"/>
                </a:cubicBezTo>
                <a:cubicBezTo>
                  <a:pt x="7847282" y="327322"/>
                  <a:pt x="7810640" y="337161"/>
                  <a:pt x="7810639" y="315023"/>
                </a:cubicBezTo>
                <a:cubicBezTo>
                  <a:pt x="7813458" y="315024"/>
                  <a:pt x="7821913" y="314409"/>
                  <a:pt x="7829666" y="314717"/>
                </a:cubicBezTo>
                <a:close/>
                <a:moveTo>
                  <a:pt x="7327790" y="314352"/>
                </a:moveTo>
                <a:cubicBezTo>
                  <a:pt x="7327791" y="322068"/>
                  <a:pt x="7325187" y="324641"/>
                  <a:pt x="7319979" y="324640"/>
                </a:cubicBezTo>
                <a:cubicBezTo>
                  <a:pt x="7319979" y="316924"/>
                  <a:pt x="7322583" y="314353"/>
                  <a:pt x="7327790" y="314352"/>
                </a:cubicBezTo>
                <a:close/>
                <a:moveTo>
                  <a:pt x="8191288" y="313238"/>
                </a:moveTo>
                <a:cubicBezTo>
                  <a:pt x="8202458" y="312633"/>
                  <a:pt x="8213576" y="315056"/>
                  <a:pt x="8223170" y="321117"/>
                </a:cubicBezTo>
                <a:cubicBezTo>
                  <a:pt x="8231592" y="325966"/>
                  <a:pt x="8240016" y="335666"/>
                  <a:pt x="8251248" y="340513"/>
                </a:cubicBezTo>
                <a:cubicBezTo>
                  <a:pt x="8265289" y="345363"/>
                  <a:pt x="8276523" y="347384"/>
                  <a:pt x="8290563" y="352232"/>
                </a:cubicBezTo>
                <a:cubicBezTo>
                  <a:pt x="8340640" y="369204"/>
                  <a:pt x="8387907" y="386174"/>
                  <a:pt x="8438451" y="405571"/>
                </a:cubicBezTo>
                <a:cubicBezTo>
                  <a:pt x="8488528" y="424564"/>
                  <a:pt x="8539070" y="443959"/>
                  <a:pt x="8589149" y="465780"/>
                </a:cubicBezTo>
                <a:cubicBezTo>
                  <a:pt x="8614420" y="475477"/>
                  <a:pt x="8639694" y="485176"/>
                  <a:pt x="8664497" y="496895"/>
                </a:cubicBezTo>
                <a:cubicBezTo>
                  <a:pt x="8678536" y="501744"/>
                  <a:pt x="8692577" y="506593"/>
                  <a:pt x="8703808" y="513866"/>
                </a:cubicBezTo>
                <a:cubicBezTo>
                  <a:pt x="8709425" y="516290"/>
                  <a:pt x="8717849" y="518715"/>
                  <a:pt x="8723465" y="521140"/>
                </a:cubicBezTo>
                <a:cubicBezTo>
                  <a:pt x="8723464" y="525988"/>
                  <a:pt x="8723464" y="533262"/>
                  <a:pt x="8723465" y="538110"/>
                </a:cubicBezTo>
                <a:cubicBezTo>
                  <a:pt x="8712232" y="555083"/>
                  <a:pt x="8686960" y="533262"/>
                  <a:pt x="8675729" y="528413"/>
                </a:cubicBezTo>
                <a:cubicBezTo>
                  <a:pt x="8653266" y="516289"/>
                  <a:pt x="8631269" y="509016"/>
                  <a:pt x="8608803" y="499722"/>
                </a:cubicBezTo>
                <a:cubicBezTo>
                  <a:pt x="8558728" y="480327"/>
                  <a:pt x="8508183" y="460932"/>
                  <a:pt x="8458107" y="441535"/>
                </a:cubicBezTo>
                <a:cubicBezTo>
                  <a:pt x="8360294" y="400722"/>
                  <a:pt x="8259674" y="361931"/>
                  <a:pt x="8159051" y="323542"/>
                </a:cubicBezTo>
                <a:cubicBezTo>
                  <a:pt x="8168881" y="317481"/>
                  <a:pt x="8180112" y="313844"/>
                  <a:pt x="8191288" y="313238"/>
                </a:cubicBezTo>
                <a:close/>
                <a:moveTo>
                  <a:pt x="8114384" y="307206"/>
                </a:moveTo>
                <a:cubicBezTo>
                  <a:pt x="8116675" y="309626"/>
                  <a:pt x="8116675" y="312045"/>
                  <a:pt x="8119423" y="314466"/>
                </a:cubicBezTo>
                <a:cubicBezTo>
                  <a:pt x="8116675" y="316884"/>
                  <a:pt x="8116675" y="316884"/>
                  <a:pt x="8114385" y="319305"/>
                </a:cubicBezTo>
                <a:lnTo>
                  <a:pt x="8114217" y="318819"/>
                </a:lnTo>
                <a:lnTo>
                  <a:pt x="8109484" y="320902"/>
                </a:lnTo>
                <a:cubicBezTo>
                  <a:pt x="8102453" y="323752"/>
                  <a:pt x="8093080" y="325944"/>
                  <a:pt x="8093080" y="313669"/>
                </a:cubicBezTo>
                <a:cubicBezTo>
                  <a:pt x="8095859" y="313669"/>
                  <a:pt x="8100024" y="312500"/>
                  <a:pt x="8104189" y="312500"/>
                </a:cubicBezTo>
                <a:cubicBezTo>
                  <a:pt x="8106270" y="312500"/>
                  <a:pt x="8108352" y="312791"/>
                  <a:pt x="8110265" y="313669"/>
                </a:cubicBezTo>
                <a:lnTo>
                  <a:pt x="8113482" y="316659"/>
                </a:lnTo>
                <a:lnTo>
                  <a:pt x="8112322" y="313256"/>
                </a:lnTo>
                <a:cubicBezTo>
                  <a:pt x="8112323" y="311441"/>
                  <a:pt x="8113010" y="309626"/>
                  <a:pt x="8114384" y="307206"/>
                </a:cubicBezTo>
                <a:close/>
                <a:moveTo>
                  <a:pt x="6501040" y="306524"/>
                </a:moveTo>
                <a:cubicBezTo>
                  <a:pt x="6489520" y="311199"/>
                  <a:pt x="6477998" y="315877"/>
                  <a:pt x="6466476" y="322891"/>
                </a:cubicBezTo>
                <a:cubicBezTo>
                  <a:pt x="6466474" y="301847"/>
                  <a:pt x="6492399" y="308860"/>
                  <a:pt x="6501040" y="306524"/>
                </a:cubicBezTo>
                <a:close/>
                <a:moveTo>
                  <a:pt x="8131792" y="301846"/>
                </a:moveTo>
                <a:cubicBezTo>
                  <a:pt x="8131792" y="313948"/>
                  <a:pt x="8120799" y="313948"/>
                  <a:pt x="8115761" y="306689"/>
                </a:cubicBezTo>
                <a:cubicBezTo>
                  <a:pt x="8120799" y="304268"/>
                  <a:pt x="8126296" y="301848"/>
                  <a:pt x="8131792" y="301846"/>
                </a:cubicBezTo>
                <a:close/>
                <a:moveTo>
                  <a:pt x="7782666" y="299055"/>
                </a:moveTo>
                <a:cubicBezTo>
                  <a:pt x="7790589" y="299347"/>
                  <a:pt x="7797791" y="303439"/>
                  <a:pt x="7797791" y="313961"/>
                </a:cubicBezTo>
                <a:cubicBezTo>
                  <a:pt x="7786268" y="309283"/>
                  <a:pt x="7774744" y="309285"/>
                  <a:pt x="7763223" y="306947"/>
                </a:cubicBezTo>
                <a:cubicBezTo>
                  <a:pt x="7766104" y="302270"/>
                  <a:pt x="7774746" y="298763"/>
                  <a:pt x="7782666" y="299055"/>
                </a:cubicBezTo>
                <a:close/>
                <a:moveTo>
                  <a:pt x="6992184" y="291130"/>
                </a:moveTo>
                <a:cubicBezTo>
                  <a:pt x="6994977" y="293447"/>
                  <a:pt x="7000564" y="293447"/>
                  <a:pt x="7006149" y="298081"/>
                </a:cubicBezTo>
                <a:cubicBezTo>
                  <a:pt x="7000564" y="305032"/>
                  <a:pt x="6992182" y="302716"/>
                  <a:pt x="6992184" y="291130"/>
                </a:cubicBezTo>
                <a:close/>
                <a:moveTo>
                  <a:pt x="7721992" y="291130"/>
                </a:moveTo>
                <a:cubicBezTo>
                  <a:pt x="7735736" y="291130"/>
                  <a:pt x="7749480" y="293467"/>
                  <a:pt x="7762766" y="298145"/>
                </a:cubicBezTo>
                <a:cubicBezTo>
                  <a:pt x="7754977" y="307498"/>
                  <a:pt x="7721992" y="312173"/>
                  <a:pt x="7721992" y="291130"/>
                </a:cubicBezTo>
                <a:close/>
                <a:moveTo>
                  <a:pt x="6163525" y="291101"/>
                </a:moveTo>
                <a:lnTo>
                  <a:pt x="6059227" y="300828"/>
                </a:lnTo>
                <a:lnTo>
                  <a:pt x="5956842" y="324659"/>
                </a:lnTo>
                <a:lnTo>
                  <a:pt x="5955918" y="310132"/>
                </a:lnTo>
                <a:lnTo>
                  <a:pt x="5941428" y="311464"/>
                </a:lnTo>
                <a:cubicBezTo>
                  <a:pt x="5926078" y="311984"/>
                  <a:pt x="5810295" y="319197"/>
                  <a:pt x="5873662" y="321041"/>
                </a:cubicBezTo>
                <a:lnTo>
                  <a:pt x="5886774" y="321635"/>
                </a:lnTo>
                <a:lnTo>
                  <a:pt x="5894939" y="316027"/>
                </a:lnTo>
                <a:cubicBezTo>
                  <a:pt x="5902384" y="314156"/>
                  <a:pt x="5912310" y="315403"/>
                  <a:pt x="5916565" y="315404"/>
                </a:cubicBezTo>
                <a:cubicBezTo>
                  <a:pt x="5919400" y="314156"/>
                  <a:pt x="5927911" y="311660"/>
                  <a:pt x="5935710" y="311972"/>
                </a:cubicBezTo>
                <a:cubicBezTo>
                  <a:pt x="5943509" y="312283"/>
                  <a:pt x="5950602" y="315404"/>
                  <a:pt x="5950602" y="325386"/>
                </a:cubicBezTo>
                <a:cubicBezTo>
                  <a:pt x="5930746" y="327883"/>
                  <a:pt x="5908056" y="330378"/>
                  <a:pt x="5888201" y="335368"/>
                </a:cubicBezTo>
                <a:lnTo>
                  <a:pt x="5886863" y="323611"/>
                </a:lnTo>
                <a:lnTo>
                  <a:pt x="5878992" y="324729"/>
                </a:lnTo>
                <a:cubicBezTo>
                  <a:pt x="5862447" y="326178"/>
                  <a:pt x="5837205" y="327647"/>
                  <a:pt x="5832133" y="328524"/>
                </a:cubicBezTo>
                <a:cubicBezTo>
                  <a:pt x="5825705" y="331156"/>
                  <a:pt x="5807237" y="344098"/>
                  <a:pt x="5810480" y="349020"/>
                </a:cubicBezTo>
                <a:cubicBezTo>
                  <a:pt x="5814943" y="350076"/>
                  <a:pt x="5941614" y="341287"/>
                  <a:pt x="5956964" y="340766"/>
                </a:cubicBezTo>
                <a:cubicBezTo>
                  <a:pt x="5995850" y="341664"/>
                  <a:pt x="6031218" y="341034"/>
                  <a:pt x="6059957" y="343685"/>
                </a:cubicBezTo>
                <a:lnTo>
                  <a:pt x="6061867" y="344500"/>
                </a:lnTo>
                <a:lnTo>
                  <a:pt x="6112975" y="336809"/>
                </a:lnTo>
                <a:cubicBezTo>
                  <a:pt x="6112974" y="343897"/>
                  <a:pt x="6108767" y="346326"/>
                  <a:pt x="6104559" y="348756"/>
                </a:cubicBezTo>
                <a:lnTo>
                  <a:pt x="6099093" y="352750"/>
                </a:lnTo>
                <a:lnTo>
                  <a:pt x="6117160" y="352478"/>
                </a:lnTo>
                <a:lnTo>
                  <a:pt x="6121389" y="351770"/>
                </a:lnTo>
                <a:lnTo>
                  <a:pt x="6121389" y="336809"/>
                </a:lnTo>
                <a:cubicBezTo>
                  <a:pt x="6126997" y="336810"/>
                  <a:pt x="6132491" y="336808"/>
                  <a:pt x="6137984" y="338024"/>
                </a:cubicBezTo>
                <a:lnTo>
                  <a:pt x="6154141" y="346305"/>
                </a:lnTo>
                <a:lnTo>
                  <a:pt x="6154578" y="346231"/>
                </a:lnTo>
                <a:lnTo>
                  <a:pt x="6154579" y="310080"/>
                </a:lnTo>
                <a:cubicBezTo>
                  <a:pt x="6160188" y="305221"/>
                  <a:pt x="6165799" y="300362"/>
                  <a:pt x="6168602" y="295503"/>
                </a:cubicBezTo>
                <a:close/>
                <a:moveTo>
                  <a:pt x="6419077" y="278629"/>
                </a:moveTo>
                <a:cubicBezTo>
                  <a:pt x="6419077" y="295497"/>
                  <a:pt x="6424228" y="305136"/>
                  <a:pt x="6432656" y="312364"/>
                </a:cubicBezTo>
                <a:cubicBezTo>
                  <a:pt x="6438275" y="317182"/>
                  <a:pt x="6449513" y="309955"/>
                  <a:pt x="6449514" y="324414"/>
                </a:cubicBezTo>
                <a:cubicBezTo>
                  <a:pt x="6432657" y="324414"/>
                  <a:pt x="6301546" y="346099"/>
                  <a:pt x="6301546" y="314775"/>
                </a:cubicBezTo>
                <a:cubicBezTo>
                  <a:pt x="6307164" y="314774"/>
                  <a:pt x="6312784" y="314775"/>
                  <a:pt x="6318401" y="314773"/>
                </a:cubicBezTo>
                <a:cubicBezTo>
                  <a:pt x="6318402" y="305135"/>
                  <a:pt x="6318402" y="297907"/>
                  <a:pt x="6318402" y="290677"/>
                </a:cubicBezTo>
                <a:cubicBezTo>
                  <a:pt x="6326832" y="293087"/>
                  <a:pt x="6334791" y="293087"/>
                  <a:pt x="6343221" y="295497"/>
                </a:cubicBezTo>
                <a:cubicBezTo>
                  <a:pt x="6340412" y="297907"/>
                  <a:pt x="6337601" y="302725"/>
                  <a:pt x="6334792" y="307545"/>
                </a:cubicBezTo>
                <a:cubicBezTo>
                  <a:pt x="6354458" y="307545"/>
                  <a:pt x="6374123" y="307544"/>
                  <a:pt x="6393792" y="307545"/>
                </a:cubicBezTo>
                <a:cubicBezTo>
                  <a:pt x="6390982" y="302726"/>
                  <a:pt x="6388173" y="300315"/>
                  <a:pt x="6385362" y="295497"/>
                </a:cubicBezTo>
                <a:cubicBezTo>
                  <a:pt x="6393791" y="288268"/>
                  <a:pt x="6405030" y="278629"/>
                  <a:pt x="6419077" y="278629"/>
                </a:cubicBezTo>
                <a:close/>
                <a:moveTo>
                  <a:pt x="7107188" y="277549"/>
                </a:moveTo>
                <a:cubicBezTo>
                  <a:pt x="7107187" y="292502"/>
                  <a:pt x="7096489" y="290011"/>
                  <a:pt x="7091141" y="290010"/>
                </a:cubicBezTo>
                <a:cubicBezTo>
                  <a:pt x="7091141" y="275056"/>
                  <a:pt x="7099164" y="277549"/>
                  <a:pt x="7107188" y="277549"/>
                </a:cubicBezTo>
                <a:close/>
                <a:moveTo>
                  <a:pt x="6397095" y="272610"/>
                </a:moveTo>
                <a:cubicBezTo>
                  <a:pt x="6397808" y="272046"/>
                  <a:pt x="6399235" y="272611"/>
                  <a:pt x="6402089" y="273738"/>
                </a:cubicBezTo>
                <a:cubicBezTo>
                  <a:pt x="6399233" y="273739"/>
                  <a:pt x="6396381" y="275995"/>
                  <a:pt x="6396382" y="278251"/>
                </a:cubicBezTo>
                <a:cubicBezTo>
                  <a:pt x="6396381" y="274866"/>
                  <a:pt x="6396381" y="273174"/>
                  <a:pt x="6397095" y="272610"/>
                </a:cubicBezTo>
                <a:close/>
                <a:moveTo>
                  <a:pt x="6616216" y="269697"/>
                </a:moveTo>
                <a:cubicBezTo>
                  <a:pt x="6616216" y="281334"/>
                  <a:pt x="6619022" y="290964"/>
                  <a:pt x="6621826" y="303000"/>
                </a:cubicBezTo>
                <a:cubicBezTo>
                  <a:pt x="6630245" y="303001"/>
                  <a:pt x="6635857" y="303000"/>
                  <a:pt x="6641471" y="303000"/>
                </a:cubicBezTo>
                <a:cubicBezTo>
                  <a:pt x="6649889" y="303001"/>
                  <a:pt x="6655503" y="303001"/>
                  <a:pt x="6663921" y="302999"/>
                </a:cubicBezTo>
                <a:cubicBezTo>
                  <a:pt x="6663921" y="310223"/>
                  <a:pt x="6663919" y="317444"/>
                  <a:pt x="6663921" y="324667"/>
                </a:cubicBezTo>
                <a:cubicBezTo>
                  <a:pt x="6641470" y="322261"/>
                  <a:pt x="6619021" y="317446"/>
                  <a:pt x="6597039" y="315038"/>
                </a:cubicBezTo>
                <a:cubicBezTo>
                  <a:pt x="6566170" y="315038"/>
                  <a:pt x="6538107" y="322260"/>
                  <a:pt x="6507707" y="324668"/>
                </a:cubicBezTo>
                <a:cubicBezTo>
                  <a:pt x="6507706" y="290963"/>
                  <a:pt x="6535302" y="303001"/>
                  <a:pt x="6552139" y="300593"/>
                </a:cubicBezTo>
                <a:cubicBezTo>
                  <a:pt x="6574590" y="295779"/>
                  <a:pt x="6597036" y="288556"/>
                  <a:pt x="6616216" y="269697"/>
                </a:cubicBezTo>
                <a:close/>
                <a:moveTo>
                  <a:pt x="6663955" y="266124"/>
                </a:moveTo>
                <a:cubicBezTo>
                  <a:pt x="6663954" y="275803"/>
                  <a:pt x="6661349" y="278223"/>
                  <a:pt x="6656140" y="278224"/>
                </a:cubicBezTo>
                <a:cubicBezTo>
                  <a:pt x="6656141" y="270965"/>
                  <a:pt x="6658745" y="266125"/>
                  <a:pt x="6663955" y="266124"/>
                </a:cubicBezTo>
                <a:close/>
                <a:moveTo>
                  <a:pt x="6973629" y="266124"/>
                </a:moveTo>
                <a:cubicBezTo>
                  <a:pt x="6985504" y="266124"/>
                  <a:pt x="6982535" y="280881"/>
                  <a:pt x="6982535" y="290721"/>
                </a:cubicBezTo>
                <a:cubicBezTo>
                  <a:pt x="6973630" y="290720"/>
                  <a:pt x="6973630" y="275963"/>
                  <a:pt x="6973629" y="266124"/>
                </a:cubicBezTo>
                <a:close/>
                <a:moveTo>
                  <a:pt x="7023108" y="266123"/>
                </a:moveTo>
                <a:cubicBezTo>
                  <a:pt x="7028316" y="266123"/>
                  <a:pt x="7030920" y="270964"/>
                  <a:pt x="7030921" y="278223"/>
                </a:cubicBezTo>
                <a:cubicBezTo>
                  <a:pt x="7025713" y="278224"/>
                  <a:pt x="7023106" y="275803"/>
                  <a:pt x="7023108" y="266123"/>
                </a:cubicBezTo>
                <a:close/>
                <a:moveTo>
                  <a:pt x="5715307" y="262114"/>
                </a:moveTo>
                <a:lnTo>
                  <a:pt x="5707202" y="263145"/>
                </a:lnTo>
                <a:lnTo>
                  <a:pt x="5699362" y="266453"/>
                </a:lnTo>
                <a:lnTo>
                  <a:pt x="5700201" y="266343"/>
                </a:lnTo>
                <a:cubicBezTo>
                  <a:pt x="5701372" y="266344"/>
                  <a:pt x="5704761" y="267558"/>
                  <a:pt x="5707505" y="269685"/>
                </a:cubicBezTo>
                <a:lnTo>
                  <a:pt x="5707635" y="270011"/>
                </a:lnTo>
                <a:lnTo>
                  <a:pt x="5708314" y="270225"/>
                </a:lnTo>
                <a:lnTo>
                  <a:pt x="5720335" y="269367"/>
                </a:lnTo>
                <a:close/>
                <a:moveTo>
                  <a:pt x="5747187" y="259602"/>
                </a:moveTo>
                <a:lnTo>
                  <a:pt x="5736405" y="267594"/>
                </a:lnTo>
                <a:lnTo>
                  <a:pt x="5749079" y="265637"/>
                </a:lnTo>
                <a:cubicBezTo>
                  <a:pt x="5754559" y="264661"/>
                  <a:pt x="5758190" y="263919"/>
                  <a:pt x="5758190" y="263919"/>
                </a:cubicBezTo>
                <a:lnTo>
                  <a:pt x="5767050" y="263645"/>
                </a:lnTo>
                <a:lnTo>
                  <a:pt x="5767050" y="259822"/>
                </a:lnTo>
                <a:close/>
                <a:moveTo>
                  <a:pt x="6952541" y="253620"/>
                </a:moveTo>
                <a:cubicBezTo>
                  <a:pt x="6952542" y="258622"/>
                  <a:pt x="6952541" y="263621"/>
                  <a:pt x="6952542" y="265707"/>
                </a:cubicBezTo>
                <a:cubicBezTo>
                  <a:pt x="6941192" y="265708"/>
                  <a:pt x="6929845" y="265707"/>
                  <a:pt x="6921333" y="265708"/>
                </a:cubicBezTo>
                <a:cubicBezTo>
                  <a:pt x="6912821" y="265708"/>
                  <a:pt x="6907147" y="265706"/>
                  <a:pt x="6901474" y="265707"/>
                </a:cubicBezTo>
                <a:cubicBezTo>
                  <a:pt x="6901474" y="263623"/>
                  <a:pt x="6901474" y="258622"/>
                  <a:pt x="6901474" y="253621"/>
                </a:cubicBezTo>
                <a:cubicBezTo>
                  <a:pt x="6912821" y="253620"/>
                  <a:pt x="6921334" y="253622"/>
                  <a:pt x="6932682" y="253620"/>
                </a:cubicBezTo>
                <a:cubicBezTo>
                  <a:pt x="6938356" y="253621"/>
                  <a:pt x="6944029" y="253620"/>
                  <a:pt x="6952541" y="253620"/>
                </a:cubicBezTo>
                <a:close/>
                <a:moveTo>
                  <a:pt x="6857723" y="253619"/>
                </a:moveTo>
                <a:cubicBezTo>
                  <a:pt x="6857723" y="268165"/>
                  <a:pt x="6847185" y="268164"/>
                  <a:pt x="6841687" y="270184"/>
                </a:cubicBezTo>
                <a:cubicBezTo>
                  <a:pt x="6836190" y="272607"/>
                  <a:pt x="6827944" y="287152"/>
                  <a:pt x="6822445" y="277458"/>
                </a:cubicBezTo>
                <a:cubicBezTo>
                  <a:pt x="6816948" y="272608"/>
                  <a:pt x="6819697" y="260893"/>
                  <a:pt x="6819696" y="253620"/>
                </a:cubicBezTo>
                <a:cubicBezTo>
                  <a:pt x="6833441" y="253620"/>
                  <a:pt x="6847184" y="253620"/>
                  <a:pt x="6857723" y="253619"/>
                </a:cubicBezTo>
                <a:close/>
                <a:moveTo>
                  <a:pt x="7586676" y="252976"/>
                </a:moveTo>
                <a:cubicBezTo>
                  <a:pt x="7626914" y="253184"/>
                  <a:pt x="7667676" y="260781"/>
                  <a:pt x="7705033" y="285758"/>
                </a:cubicBezTo>
                <a:cubicBezTo>
                  <a:pt x="7679896" y="305017"/>
                  <a:pt x="7646843" y="295388"/>
                  <a:pt x="7618913" y="290573"/>
                </a:cubicBezTo>
                <a:cubicBezTo>
                  <a:pt x="7593776" y="285758"/>
                  <a:pt x="7563516" y="280943"/>
                  <a:pt x="7546757" y="254863"/>
                </a:cubicBezTo>
                <a:cubicBezTo>
                  <a:pt x="7559906" y="253659"/>
                  <a:pt x="7573262" y="252907"/>
                  <a:pt x="7586676" y="252976"/>
                </a:cubicBezTo>
                <a:close/>
                <a:moveTo>
                  <a:pt x="6142891" y="251257"/>
                </a:moveTo>
                <a:cubicBezTo>
                  <a:pt x="6132492" y="250955"/>
                  <a:pt x="6122790" y="253384"/>
                  <a:pt x="6121387" y="264318"/>
                </a:cubicBezTo>
                <a:cubicBezTo>
                  <a:pt x="6119986" y="270899"/>
                  <a:pt x="6117883" y="275835"/>
                  <a:pt x="6115253" y="279613"/>
                </a:cubicBezTo>
                <a:lnTo>
                  <a:pt x="6108164" y="285980"/>
                </a:lnTo>
                <a:lnTo>
                  <a:pt x="6108603" y="286001"/>
                </a:lnTo>
                <a:cubicBezTo>
                  <a:pt x="6119204" y="285579"/>
                  <a:pt x="6131490" y="284483"/>
                  <a:pt x="6143997" y="283160"/>
                </a:cubicBezTo>
                <a:lnTo>
                  <a:pt x="6153145" y="282110"/>
                </a:lnTo>
                <a:lnTo>
                  <a:pt x="6143359" y="273633"/>
                </a:lnTo>
                <a:cubicBezTo>
                  <a:pt x="6151774" y="271202"/>
                  <a:pt x="6168601" y="273633"/>
                  <a:pt x="6168603" y="254598"/>
                </a:cubicBezTo>
                <a:cubicBezTo>
                  <a:pt x="6164394" y="254599"/>
                  <a:pt x="6153293" y="251562"/>
                  <a:pt x="6142891" y="251257"/>
                </a:cubicBezTo>
                <a:close/>
                <a:moveTo>
                  <a:pt x="6523106" y="249094"/>
                </a:moveTo>
                <a:cubicBezTo>
                  <a:pt x="6539938" y="249351"/>
                  <a:pt x="6554652" y="255414"/>
                  <a:pt x="6554651" y="278641"/>
                </a:cubicBezTo>
                <a:cubicBezTo>
                  <a:pt x="6540526" y="278642"/>
                  <a:pt x="6526400" y="283575"/>
                  <a:pt x="6512276" y="278641"/>
                </a:cubicBezTo>
                <a:cubicBezTo>
                  <a:pt x="6500973" y="273708"/>
                  <a:pt x="6490145" y="261788"/>
                  <a:pt x="6478844" y="254386"/>
                </a:cubicBezTo>
                <a:cubicBezTo>
                  <a:pt x="6487320" y="254386"/>
                  <a:pt x="6506273" y="248837"/>
                  <a:pt x="6523106" y="249094"/>
                </a:cubicBezTo>
                <a:close/>
                <a:moveTo>
                  <a:pt x="6756873" y="247125"/>
                </a:moveTo>
                <a:cubicBezTo>
                  <a:pt x="6760379" y="247126"/>
                  <a:pt x="6763887" y="248341"/>
                  <a:pt x="6765291" y="251988"/>
                </a:cubicBezTo>
                <a:cubicBezTo>
                  <a:pt x="6765289" y="256850"/>
                  <a:pt x="6751260" y="254418"/>
                  <a:pt x="6748452" y="256850"/>
                </a:cubicBezTo>
                <a:cubicBezTo>
                  <a:pt x="6740036" y="266170"/>
                  <a:pt x="6765290" y="269005"/>
                  <a:pt x="6765290" y="269005"/>
                </a:cubicBezTo>
                <a:cubicBezTo>
                  <a:pt x="6768096" y="266170"/>
                  <a:pt x="6787269" y="264143"/>
                  <a:pt x="6787271" y="273462"/>
                </a:cubicBezTo>
                <a:cubicBezTo>
                  <a:pt x="6787271" y="278325"/>
                  <a:pt x="6776514" y="278324"/>
                  <a:pt x="6773710" y="278325"/>
                </a:cubicBezTo>
                <a:cubicBezTo>
                  <a:pt x="6768095" y="278324"/>
                  <a:pt x="6759677" y="278325"/>
                  <a:pt x="6754065" y="278325"/>
                </a:cubicBezTo>
                <a:cubicBezTo>
                  <a:pt x="6751260" y="288049"/>
                  <a:pt x="6748454" y="295342"/>
                  <a:pt x="6748454" y="305066"/>
                </a:cubicBezTo>
                <a:cubicBezTo>
                  <a:pt x="6756872" y="307497"/>
                  <a:pt x="6768097" y="312359"/>
                  <a:pt x="6778853" y="314790"/>
                </a:cubicBezTo>
                <a:cubicBezTo>
                  <a:pt x="6778853" y="307496"/>
                  <a:pt x="6773709" y="295342"/>
                  <a:pt x="6781659" y="290479"/>
                </a:cubicBezTo>
                <a:cubicBezTo>
                  <a:pt x="6784464" y="288049"/>
                  <a:pt x="6790077" y="285617"/>
                  <a:pt x="6795689" y="290479"/>
                </a:cubicBezTo>
                <a:cubicBezTo>
                  <a:pt x="6798496" y="295341"/>
                  <a:pt x="6792882" y="305066"/>
                  <a:pt x="6795690" y="312358"/>
                </a:cubicBezTo>
                <a:cubicBezTo>
                  <a:pt x="6798495" y="317220"/>
                  <a:pt x="6806913" y="314790"/>
                  <a:pt x="6812525" y="314790"/>
                </a:cubicBezTo>
                <a:cubicBezTo>
                  <a:pt x="6829360" y="312358"/>
                  <a:pt x="6826555" y="297773"/>
                  <a:pt x="6837779" y="283187"/>
                </a:cubicBezTo>
                <a:cubicBezTo>
                  <a:pt x="6843390" y="275893"/>
                  <a:pt x="6854615" y="290480"/>
                  <a:pt x="6859759" y="295341"/>
                </a:cubicBezTo>
                <a:cubicBezTo>
                  <a:pt x="6857421" y="297773"/>
                  <a:pt x="6854615" y="302634"/>
                  <a:pt x="6851808" y="307496"/>
                </a:cubicBezTo>
                <a:cubicBezTo>
                  <a:pt x="6859759" y="309927"/>
                  <a:pt x="6868177" y="312359"/>
                  <a:pt x="6876595" y="314790"/>
                </a:cubicBezTo>
                <a:cubicBezTo>
                  <a:pt x="6876595" y="300203"/>
                  <a:pt x="6876594" y="290480"/>
                  <a:pt x="6887819" y="288049"/>
                </a:cubicBezTo>
                <a:cubicBezTo>
                  <a:pt x="6899044" y="285617"/>
                  <a:pt x="6907461" y="285617"/>
                  <a:pt x="6915880" y="285617"/>
                </a:cubicBezTo>
                <a:cubicBezTo>
                  <a:pt x="6918685" y="285618"/>
                  <a:pt x="6949084" y="283187"/>
                  <a:pt x="6949083" y="288049"/>
                </a:cubicBezTo>
                <a:cubicBezTo>
                  <a:pt x="6949083" y="290479"/>
                  <a:pt x="6938327" y="290479"/>
                  <a:pt x="6935521" y="292912"/>
                </a:cubicBezTo>
                <a:cubicBezTo>
                  <a:pt x="6929909" y="295341"/>
                  <a:pt x="6929909" y="309928"/>
                  <a:pt x="6927102" y="317219"/>
                </a:cubicBezTo>
                <a:cubicBezTo>
                  <a:pt x="6955162" y="317220"/>
                  <a:pt x="6982755" y="322083"/>
                  <a:pt x="7008008" y="324514"/>
                </a:cubicBezTo>
                <a:cubicBezTo>
                  <a:pt x="7008009" y="317220"/>
                  <a:pt x="7008009" y="305067"/>
                  <a:pt x="7013621" y="302635"/>
                </a:cubicBezTo>
                <a:cubicBezTo>
                  <a:pt x="7024846" y="300204"/>
                  <a:pt x="7033262" y="305066"/>
                  <a:pt x="7041681" y="307496"/>
                </a:cubicBezTo>
                <a:cubicBezTo>
                  <a:pt x="7038407" y="312358"/>
                  <a:pt x="7038407" y="319652"/>
                  <a:pt x="7036068" y="324514"/>
                </a:cubicBezTo>
                <a:cubicBezTo>
                  <a:pt x="7046823" y="326944"/>
                  <a:pt x="7058048" y="339100"/>
                  <a:pt x="7069273" y="336669"/>
                </a:cubicBezTo>
                <a:cubicBezTo>
                  <a:pt x="7075586" y="334847"/>
                  <a:pt x="7080321" y="326186"/>
                  <a:pt x="7085845" y="327097"/>
                </a:cubicBezTo>
                <a:lnTo>
                  <a:pt x="7088052" y="328865"/>
                </a:lnTo>
                <a:lnTo>
                  <a:pt x="7084956" y="324550"/>
                </a:lnTo>
                <a:cubicBezTo>
                  <a:pt x="7086257" y="322131"/>
                  <a:pt x="7087560" y="320919"/>
                  <a:pt x="7088862" y="320920"/>
                </a:cubicBezTo>
                <a:lnTo>
                  <a:pt x="7091722" y="323577"/>
                </a:lnTo>
                <a:lnTo>
                  <a:pt x="7091721" y="327469"/>
                </a:lnTo>
                <a:lnTo>
                  <a:pt x="7090513" y="330837"/>
                </a:lnTo>
                <a:lnTo>
                  <a:pt x="7091722" y="331807"/>
                </a:lnTo>
                <a:lnTo>
                  <a:pt x="7091721" y="327469"/>
                </a:lnTo>
                <a:lnTo>
                  <a:pt x="7092769" y="324550"/>
                </a:lnTo>
                <a:lnTo>
                  <a:pt x="7091722" y="323577"/>
                </a:lnTo>
                <a:lnTo>
                  <a:pt x="7091722" y="319653"/>
                </a:lnTo>
                <a:cubicBezTo>
                  <a:pt x="7097333" y="314791"/>
                  <a:pt x="7108556" y="312359"/>
                  <a:pt x="7114169" y="319653"/>
                </a:cubicBezTo>
                <a:cubicBezTo>
                  <a:pt x="7119781" y="326944"/>
                  <a:pt x="7122587" y="334239"/>
                  <a:pt x="7127732" y="334238"/>
                </a:cubicBezTo>
                <a:cubicBezTo>
                  <a:pt x="7150180" y="336670"/>
                  <a:pt x="7172628" y="336670"/>
                  <a:pt x="7195075" y="339101"/>
                </a:cubicBezTo>
                <a:cubicBezTo>
                  <a:pt x="7195074" y="331807"/>
                  <a:pt x="7195075" y="324514"/>
                  <a:pt x="7195076" y="317221"/>
                </a:cubicBezTo>
                <a:cubicBezTo>
                  <a:pt x="7203494" y="317221"/>
                  <a:pt x="7211911" y="317221"/>
                  <a:pt x="7217055" y="322083"/>
                </a:cubicBezTo>
                <a:cubicBezTo>
                  <a:pt x="7225471" y="329376"/>
                  <a:pt x="7220329" y="341531"/>
                  <a:pt x="7220328" y="353282"/>
                </a:cubicBezTo>
                <a:cubicBezTo>
                  <a:pt x="7223134" y="375160"/>
                  <a:pt x="7270369" y="365437"/>
                  <a:pt x="7281593" y="365437"/>
                </a:cubicBezTo>
                <a:cubicBezTo>
                  <a:pt x="7295624" y="365438"/>
                  <a:pt x="7312460" y="367867"/>
                  <a:pt x="7326020" y="370298"/>
                </a:cubicBezTo>
                <a:cubicBezTo>
                  <a:pt x="7337245" y="370297"/>
                  <a:pt x="7342858" y="377591"/>
                  <a:pt x="7351276" y="382454"/>
                </a:cubicBezTo>
                <a:cubicBezTo>
                  <a:pt x="7370918" y="392177"/>
                  <a:pt x="7390560" y="365437"/>
                  <a:pt x="7406928" y="372729"/>
                </a:cubicBezTo>
                <a:cubicBezTo>
                  <a:pt x="7415345" y="375160"/>
                  <a:pt x="7415346" y="392179"/>
                  <a:pt x="7423762" y="392179"/>
                </a:cubicBezTo>
                <a:cubicBezTo>
                  <a:pt x="7437793" y="392179"/>
                  <a:pt x="7446212" y="387316"/>
                  <a:pt x="7457436" y="382453"/>
                </a:cubicBezTo>
                <a:cubicBezTo>
                  <a:pt x="7468660" y="380024"/>
                  <a:pt x="7482690" y="375161"/>
                  <a:pt x="7491107" y="382454"/>
                </a:cubicBezTo>
                <a:cubicBezTo>
                  <a:pt x="7501864" y="389746"/>
                  <a:pt x="7507475" y="401902"/>
                  <a:pt x="7515893" y="409195"/>
                </a:cubicBezTo>
                <a:cubicBezTo>
                  <a:pt x="7560790" y="442825"/>
                  <a:pt x="7610828" y="433101"/>
                  <a:pt x="7658532" y="440394"/>
                </a:cubicBezTo>
                <a:cubicBezTo>
                  <a:pt x="7658531" y="433101"/>
                  <a:pt x="7655727" y="418920"/>
                  <a:pt x="7664144" y="418920"/>
                </a:cubicBezTo>
                <a:cubicBezTo>
                  <a:pt x="7664143" y="425808"/>
                  <a:pt x="7664144" y="433102"/>
                  <a:pt x="7664143" y="440394"/>
                </a:cubicBezTo>
                <a:cubicBezTo>
                  <a:pt x="7672094" y="440395"/>
                  <a:pt x="7677704" y="440395"/>
                  <a:pt x="7683319" y="440395"/>
                </a:cubicBezTo>
                <a:cubicBezTo>
                  <a:pt x="7688931" y="442826"/>
                  <a:pt x="7694542" y="450119"/>
                  <a:pt x="7697349" y="452549"/>
                </a:cubicBezTo>
                <a:cubicBezTo>
                  <a:pt x="7705765" y="454981"/>
                  <a:pt x="7714185" y="447688"/>
                  <a:pt x="7719797" y="442826"/>
                </a:cubicBezTo>
                <a:cubicBezTo>
                  <a:pt x="7722603" y="437963"/>
                  <a:pt x="7719797" y="430671"/>
                  <a:pt x="7722603" y="423783"/>
                </a:cubicBezTo>
                <a:cubicBezTo>
                  <a:pt x="7725409" y="433102"/>
                  <a:pt x="7728215" y="442825"/>
                  <a:pt x="7731020" y="452549"/>
                </a:cubicBezTo>
                <a:cubicBezTo>
                  <a:pt x="7736630" y="454981"/>
                  <a:pt x="7742243" y="457412"/>
                  <a:pt x="7750663" y="457412"/>
                </a:cubicBezTo>
                <a:cubicBezTo>
                  <a:pt x="7756275" y="459843"/>
                  <a:pt x="7764224" y="462273"/>
                  <a:pt x="7772643" y="464705"/>
                </a:cubicBezTo>
                <a:cubicBezTo>
                  <a:pt x="7772642" y="457411"/>
                  <a:pt x="7775450" y="447687"/>
                  <a:pt x="7775450" y="440394"/>
                </a:cubicBezTo>
                <a:cubicBezTo>
                  <a:pt x="7778254" y="450118"/>
                  <a:pt x="7781060" y="471998"/>
                  <a:pt x="7789480" y="474429"/>
                </a:cubicBezTo>
                <a:cubicBezTo>
                  <a:pt x="7803506" y="476860"/>
                  <a:pt x="7817537" y="459842"/>
                  <a:pt x="7831567" y="452550"/>
                </a:cubicBezTo>
                <a:cubicBezTo>
                  <a:pt x="7831568" y="459843"/>
                  <a:pt x="7823151" y="476860"/>
                  <a:pt x="7828763" y="476860"/>
                </a:cubicBezTo>
                <a:cubicBezTo>
                  <a:pt x="7839986" y="481720"/>
                  <a:pt x="7850744" y="481722"/>
                  <a:pt x="7861967" y="486584"/>
                </a:cubicBezTo>
                <a:cubicBezTo>
                  <a:pt x="7875997" y="493878"/>
                  <a:pt x="7890028" y="496307"/>
                  <a:pt x="7904057" y="496307"/>
                </a:cubicBezTo>
                <a:cubicBezTo>
                  <a:pt x="7915282" y="498335"/>
                  <a:pt x="7929310" y="493877"/>
                  <a:pt x="7940068" y="498335"/>
                </a:cubicBezTo>
                <a:cubicBezTo>
                  <a:pt x="7951292" y="501170"/>
                  <a:pt x="7954097" y="522644"/>
                  <a:pt x="7965322" y="525076"/>
                </a:cubicBezTo>
                <a:cubicBezTo>
                  <a:pt x="7982155" y="529937"/>
                  <a:pt x="7996188" y="534799"/>
                  <a:pt x="8013023" y="537231"/>
                </a:cubicBezTo>
                <a:cubicBezTo>
                  <a:pt x="8040616" y="544525"/>
                  <a:pt x="8068674" y="551818"/>
                  <a:pt x="8096736" y="568835"/>
                </a:cubicBezTo>
                <a:cubicBezTo>
                  <a:pt x="8093929" y="573697"/>
                  <a:pt x="8091124" y="578560"/>
                  <a:pt x="8088318" y="585447"/>
                </a:cubicBezTo>
                <a:cubicBezTo>
                  <a:pt x="8079900" y="583015"/>
                  <a:pt x="8074287" y="583015"/>
                  <a:pt x="8068675" y="580584"/>
                </a:cubicBezTo>
                <a:cubicBezTo>
                  <a:pt x="8054646" y="578559"/>
                  <a:pt x="8043421" y="573697"/>
                  <a:pt x="8029389" y="571265"/>
                </a:cubicBezTo>
                <a:cubicBezTo>
                  <a:pt x="8004606" y="566403"/>
                  <a:pt x="7979352" y="559110"/>
                  <a:pt x="7954096" y="551818"/>
                </a:cubicBezTo>
                <a:cubicBezTo>
                  <a:pt x="7904057" y="539663"/>
                  <a:pt x="7853547" y="527506"/>
                  <a:pt x="7803508" y="515352"/>
                </a:cubicBezTo>
                <a:cubicBezTo>
                  <a:pt x="7750662" y="503196"/>
                  <a:pt x="7697349" y="491446"/>
                  <a:pt x="7647307" y="481721"/>
                </a:cubicBezTo>
                <a:cubicBezTo>
                  <a:pt x="7622053" y="474430"/>
                  <a:pt x="7593994" y="469567"/>
                  <a:pt x="7569207" y="467135"/>
                </a:cubicBezTo>
                <a:cubicBezTo>
                  <a:pt x="7560789" y="464705"/>
                  <a:pt x="7555178" y="454981"/>
                  <a:pt x="7543953" y="452550"/>
                </a:cubicBezTo>
                <a:cubicBezTo>
                  <a:pt x="7535536" y="450118"/>
                  <a:pt x="7527118" y="447687"/>
                  <a:pt x="7518700" y="445256"/>
                </a:cubicBezTo>
                <a:cubicBezTo>
                  <a:pt x="7518698" y="440394"/>
                  <a:pt x="7521507" y="437964"/>
                  <a:pt x="7527117" y="433102"/>
                </a:cubicBezTo>
                <a:cubicBezTo>
                  <a:pt x="7493446" y="433102"/>
                  <a:pt x="7463047" y="430670"/>
                  <a:pt x="7432181" y="428239"/>
                </a:cubicBezTo>
                <a:cubicBezTo>
                  <a:pt x="7432180" y="423783"/>
                  <a:pt x="7432182" y="416489"/>
                  <a:pt x="7434988" y="411628"/>
                </a:cubicBezTo>
                <a:cubicBezTo>
                  <a:pt x="7412538" y="411627"/>
                  <a:pt x="7393365" y="411627"/>
                  <a:pt x="7370918" y="411628"/>
                </a:cubicBezTo>
                <a:cubicBezTo>
                  <a:pt x="7373724" y="416489"/>
                  <a:pt x="7376529" y="418919"/>
                  <a:pt x="7379336" y="423783"/>
                </a:cubicBezTo>
                <a:cubicBezTo>
                  <a:pt x="7365306" y="425808"/>
                  <a:pt x="7351277" y="428239"/>
                  <a:pt x="7337245" y="428239"/>
                </a:cubicBezTo>
                <a:cubicBezTo>
                  <a:pt x="7337245" y="420947"/>
                  <a:pt x="7337246" y="414058"/>
                  <a:pt x="7337246" y="406765"/>
                </a:cubicBezTo>
                <a:cubicBezTo>
                  <a:pt x="7342857" y="409196"/>
                  <a:pt x="7348469" y="411627"/>
                  <a:pt x="7354082" y="416489"/>
                </a:cubicBezTo>
                <a:cubicBezTo>
                  <a:pt x="7356887" y="409195"/>
                  <a:pt x="7359694" y="401903"/>
                  <a:pt x="7362500" y="394609"/>
                </a:cubicBezTo>
                <a:cubicBezTo>
                  <a:pt x="7345664" y="394609"/>
                  <a:pt x="7328826" y="394609"/>
                  <a:pt x="7312460" y="394610"/>
                </a:cubicBezTo>
                <a:cubicBezTo>
                  <a:pt x="7312459" y="406765"/>
                  <a:pt x="7323215" y="406765"/>
                  <a:pt x="7328826" y="406764"/>
                </a:cubicBezTo>
                <a:cubicBezTo>
                  <a:pt x="7323214" y="416489"/>
                  <a:pt x="7320409" y="423783"/>
                  <a:pt x="7312458" y="418919"/>
                </a:cubicBezTo>
                <a:cubicBezTo>
                  <a:pt x="7304040" y="416489"/>
                  <a:pt x="7295623" y="409196"/>
                  <a:pt x="7298429" y="394609"/>
                </a:cubicBezTo>
                <a:cubicBezTo>
                  <a:pt x="7200687" y="360575"/>
                  <a:pt x="7100139" y="360574"/>
                  <a:pt x="6999591" y="350850"/>
                </a:cubicBezTo>
                <a:cubicBezTo>
                  <a:pt x="6991171" y="350850"/>
                  <a:pt x="6984332" y="345608"/>
                  <a:pt x="6976706" y="342987"/>
                </a:cubicBezTo>
                <a:lnTo>
                  <a:pt x="6974606" y="342604"/>
                </a:lnTo>
                <a:lnTo>
                  <a:pt x="6979320" y="348228"/>
                </a:lnTo>
                <a:cubicBezTo>
                  <a:pt x="6977835" y="350730"/>
                  <a:pt x="6974867" y="350730"/>
                  <a:pt x="6973011" y="349220"/>
                </a:cubicBezTo>
                <a:lnTo>
                  <a:pt x="6973326" y="342372"/>
                </a:lnTo>
                <a:lnTo>
                  <a:pt x="6968726" y="341531"/>
                </a:lnTo>
                <a:cubicBezTo>
                  <a:pt x="6955162" y="341532"/>
                  <a:pt x="6941133" y="339100"/>
                  <a:pt x="6929909" y="339101"/>
                </a:cubicBezTo>
                <a:cubicBezTo>
                  <a:pt x="6904653" y="336670"/>
                  <a:pt x="6879401" y="336670"/>
                  <a:pt x="6857421" y="334238"/>
                </a:cubicBezTo>
                <a:cubicBezTo>
                  <a:pt x="6806912" y="331808"/>
                  <a:pt x="6754066" y="326944"/>
                  <a:pt x="6703558" y="324514"/>
                </a:cubicBezTo>
                <a:cubicBezTo>
                  <a:pt x="6706365" y="312359"/>
                  <a:pt x="6714783" y="300205"/>
                  <a:pt x="6723201" y="295341"/>
                </a:cubicBezTo>
                <a:cubicBezTo>
                  <a:pt x="6728813" y="292911"/>
                  <a:pt x="6737231" y="290479"/>
                  <a:pt x="6737231" y="278324"/>
                </a:cubicBezTo>
                <a:cubicBezTo>
                  <a:pt x="6728813" y="278324"/>
                  <a:pt x="6720395" y="278325"/>
                  <a:pt x="6711977" y="278324"/>
                </a:cubicBezTo>
                <a:cubicBezTo>
                  <a:pt x="6711977" y="256850"/>
                  <a:pt x="6737230" y="249557"/>
                  <a:pt x="6748454" y="249557"/>
                </a:cubicBezTo>
                <a:cubicBezTo>
                  <a:pt x="6749858" y="248342"/>
                  <a:pt x="6753364" y="247126"/>
                  <a:pt x="6756873" y="247125"/>
                </a:cubicBezTo>
                <a:close/>
                <a:moveTo>
                  <a:pt x="6688693" y="244691"/>
                </a:moveTo>
                <a:cubicBezTo>
                  <a:pt x="6688693" y="252407"/>
                  <a:pt x="6683919" y="254978"/>
                  <a:pt x="6680881" y="254977"/>
                </a:cubicBezTo>
                <a:cubicBezTo>
                  <a:pt x="6680881" y="247263"/>
                  <a:pt x="6683919" y="244690"/>
                  <a:pt x="6688693" y="244691"/>
                </a:cubicBezTo>
                <a:close/>
                <a:moveTo>
                  <a:pt x="6634160" y="240672"/>
                </a:moveTo>
                <a:cubicBezTo>
                  <a:pt x="6649645" y="241275"/>
                  <a:pt x="6666536" y="244899"/>
                  <a:pt x="6672166" y="244900"/>
                </a:cubicBezTo>
                <a:cubicBezTo>
                  <a:pt x="6672167" y="271080"/>
                  <a:pt x="6615862" y="254567"/>
                  <a:pt x="6604601" y="254567"/>
                </a:cubicBezTo>
                <a:cubicBezTo>
                  <a:pt x="6604600" y="242484"/>
                  <a:pt x="6618677" y="240068"/>
                  <a:pt x="6634160" y="240672"/>
                </a:cubicBezTo>
                <a:close/>
                <a:moveTo>
                  <a:pt x="7059814" y="238394"/>
                </a:moveTo>
                <a:cubicBezTo>
                  <a:pt x="7071442" y="237780"/>
                  <a:pt x="7082437" y="242699"/>
                  <a:pt x="7082437" y="254998"/>
                </a:cubicBezTo>
                <a:cubicBezTo>
                  <a:pt x="7065943" y="254998"/>
                  <a:pt x="7049451" y="254996"/>
                  <a:pt x="7033416" y="254998"/>
                </a:cubicBezTo>
                <a:cubicBezTo>
                  <a:pt x="7035935" y="245157"/>
                  <a:pt x="7048190" y="239009"/>
                  <a:pt x="7059814" y="238394"/>
                </a:cubicBezTo>
                <a:close/>
                <a:moveTo>
                  <a:pt x="6402118" y="235772"/>
                </a:moveTo>
                <a:cubicBezTo>
                  <a:pt x="6418523" y="236488"/>
                  <a:pt x="6430964" y="241070"/>
                  <a:pt x="6430964" y="253903"/>
                </a:cubicBezTo>
                <a:cubicBezTo>
                  <a:pt x="6406415" y="258791"/>
                  <a:pt x="6381404" y="261236"/>
                  <a:pt x="6356392" y="265717"/>
                </a:cubicBezTo>
                <a:cubicBezTo>
                  <a:pt x="6345276" y="265717"/>
                  <a:pt x="6326287" y="265716"/>
                  <a:pt x="6326286" y="244125"/>
                </a:cubicBezTo>
                <a:cubicBezTo>
                  <a:pt x="6336417" y="244125"/>
                  <a:pt x="6374774" y="234579"/>
                  <a:pt x="6402118" y="235772"/>
                </a:cubicBezTo>
                <a:close/>
                <a:moveTo>
                  <a:pt x="7484906" y="232188"/>
                </a:moveTo>
                <a:cubicBezTo>
                  <a:pt x="7498192" y="237035"/>
                  <a:pt x="7511936" y="239459"/>
                  <a:pt x="7525679" y="244307"/>
                </a:cubicBezTo>
                <a:cubicBezTo>
                  <a:pt x="7517435" y="251579"/>
                  <a:pt x="7506440" y="258852"/>
                  <a:pt x="7500943" y="265719"/>
                </a:cubicBezTo>
                <a:cubicBezTo>
                  <a:pt x="7495444" y="263699"/>
                  <a:pt x="7490406" y="258851"/>
                  <a:pt x="7484907" y="254003"/>
                </a:cubicBezTo>
                <a:cubicBezTo>
                  <a:pt x="7484907" y="246731"/>
                  <a:pt x="7484905" y="239460"/>
                  <a:pt x="7484906" y="232188"/>
                </a:cubicBezTo>
                <a:close/>
                <a:moveTo>
                  <a:pt x="5874684" y="219367"/>
                </a:moveTo>
                <a:cubicBezTo>
                  <a:pt x="5869541" y="218760"/>
                  <a:pt x="5863349" y="220582"/>
                  <a:pt x="5859140" y="220581"/>
                </a:cubicBezTo>
                <a:lnTo>
                  <a:pt x="5861124" y="228041"/>
                </a:lnTo>
                <a:lnTo>
                  <a:pt x="5868103" y="229693"/>
                </a:lnTo>
                <a:lnTo>
                  <a:pt x="5882412" y="227081"/>
                </a:lnTo>
                <a:lnTo>
                  <a:pt x="5881229" y="222631"/>
                </a:lnTo>
                <a:cubicBezTo>
                  <a:pt x="5879561" y="220582"/>
                  <a:pt x="5877255" y="219670"/>
                  <a:pt x="5874684" y="219367"/>
                </a:cubicBezTo>
                <a:close/>
                <a:moveTo>
                  <a:pt x="6725974" y="217652"/>
                </a:moveTo>
                <a:cubicBezTo>
                  <a:pt x="6731371" y="218553"/>
                  <a:pt x="6736095" y="223365"/>
                  <a:pt x="6736095" y="231786"/>
                </a:cubicBezTo>
                <a:cubicBezTo>
                  <a:pt x="6727999" y="229381"/>
                  <a:pt x="6719901" y="229380"/>
                  <a:pt x="6711805" y="226973"/>
                </a:cubicBezTo>
                <a:cubicBezTo>
                  <a:pt x="6714505" y="219756"/>
                  <a:pt x="6720576" y="216749"/>
                  <a:pt x="6725974" y="217652"/>
                </a:cubicBezTo>
                <a:close/>
                <a:moveTo>
                  <a:pt x="6494973" y="215403"/>
                </a:moveTo>
                <a:cubicBezTo>
                  <a:pt x="6497878" y="215201"/>
                  <a:pt x="6500824" y="215346"/>
                  <a:pt x="6503628" y="215577"/>
                </a:cubicBezTo>
                <a:cubicBezTo>
                  <a:pt x="6507368" y="215884"/>
                  <a:pt x="6510858" y="216345"/>
                  <a:pt x="6513674" y="216344"/>
                </a:cubicBezTo>
                <a:cubicBezTo>
                  <a:pt x="6539016" y="218805"/>
                  <a:pt x="6564359" y="216345"/>
                  <a:pt x="6589702" y="216345"/>
                </a:cubicBezTo>
                <a:cubicBezTo>
                  <a:pt x="6553096" y="221264"/>
                  <a:pt x="6513673" y="226183"/>
                  <a:pt x="6474720" y="233562"/>
                </a:cubicBezTo>
                <a:cubicBezTo>
                  <a:pt x="6477889" y="219727"/>
                  <a:pt x="6486253" y="216008"/>
                  <a:pt x="6494973" y="215403"/>
                </a:cubicBezTo>
                <a:close/>
                <a:moveTo>
                  <a:pt x="6708123" y="213666"/>
                </a:moveTo>
                <a:cubicBezTo>
                  <a:pt x="6708565" y="213102"/>
                  <a:pt x="6709450" y="213665"/>
                  <a:pt x="6711216" y="214795"/>
                </a:cubicBezTo>
                <a:cubicBezTo>
                  <a:pt x="6711215" y="217052"/>
                  <a:pt x="6711215" y="217052"/>
                  <a:pt x="6707682" y="219307"/>
                </a:cubicBezTo>
                <a:cubicBezTo>
                  <a:pt x="6707682" y="215922"/>
                  <a:pt x="6707682" y="214231"/>
                  <a:pt x="6708123" y="213666"/>
                </a:cubicBezTo>
                <a:close/>
                <a:moveTo>
                  <a:pt x="5554820" y="210861"/>
                </a:moveTo>
                <a:lnTo>
                  <a:pt x="5556748" y="217819"/>
                </a:lnTo>
                <a:lnTo>
                  <a:pt x="5562270" y="217101"/>
                </a:lnTo>
                <a:lnTo>
                  <a:pt x="5561132" y="212988"/>
                </a:lnTo>
                <a:cubicBezTo>
                  <a:pt x="5559727" y="211470"/>
                  <a:pt x="5557624" y="210862"/>
                  <a:pt x="5554820" y="210861"/>
                </a:cubicBezTo>
                <a:close/>
                <a:moveTo>
                  <a:pt x="6604602" y="210753"/>
                </a:moveTo>
                <a:cubicBezTo>
                  <a:pt x="6609809" y="210754"/>
                  <a:pt x="6612414" y="213325"/>
                  <a:pt x="6612414" y="221042"/>
                </a:cubicBezTo>
                <a:cubicBezTo>
                  <a:pt x="6607204" y="221042"/>
                  <a:pt x="6604600" y="218469"/>
                  <a:pt x="6604602" y="210753"/>
                </a:cubicBezTo>
                <a:close/>
                <a:moveTo>
                  <a:pt x="7337198" y="210752"/>
                </a:moveTo>
                <a:cubicBezTo>
                  <a:pt x="7384615" y="217927"/>
                  <a:pt x="7428781" y="225101"/>
                  <a:pt x="7476198" y="232275"/>
                </a:cubicBezTo>
                <a:cubicBezTo>
                  <a:pt x="7476198" y="258580"/>
                  <a:pt x="7431569" y="246623"/>
                  <a:pt x="7423202" y="244232"/>
                </a:cubicBezTo>
                <a:cubicBezTo>
                  <a:pt x="7401351" y="239447"/>
                  <a:pt x="7381826" y="237057"/>
                  <a:pt x="7362301" y="234666"/>
                </a:cubicBezTo>
                <a:cubicBezTo>
                  <a:pt x="7356725" y="234667"/>
                  <a:pt x="7348357" y="234667"/>
                  <a:pt x="7339988" y="234666"/>
                </a:cubicBezTo>
                <a:cubicBezTo>
                  <a:pt x="7334409" y="232273"/>
                  <a:pt x="7337198" y="215535"/>
                  <a:pt x="7337198" y="210752"/>
                </a:cubicBezTo>
                <a:close/>
                <a:moveTo>
                  <a:pt x="6773499" y="210512"/>
                </a:moveTo>
                <a:cubicBezTo>
                  <a:pt x="6788545" y="212007"/>
                  <a:pt x="6804956" y="217927"/>
                  <a:pt x="6814419" y="219281"/>
                </a:cubicBezTo>
                <a:cubicBezTo>
                  <a:pt x="6791988" y="219283"/>
                  <a:pt x="6769559" y="219282"/>
                  <a:pt x="6744792" y="219282"/>
                </a:cubicBezTo>
                <a:cubicBezTo>
                  <a:pt x="6748297" y="214469"/>
                  <a:pt x="6753349" y="211913"/>
                  <a:pt x="6759220" y="210824"/>
                </a:cubicBezTo>
                <a:cubicBezTo>
                  <a:pt x="6763623" y="210006"/>
                  <a:pt x="6768483" y="210014"/>
                  <a:pt x="6773499" y="210512"/>
                </a:cubicBezTo>
                <a:close/>
                <a:moveTo>
                  <a:pt x="6656082" y="206794"/>
                </a:moveTo>
                <a:cubicBezTo>
                  <a:pt x="6664960" y="207402"/>
                  <a:pt x="6675155" y="211047"/>
                  <a:pt x="6680423" y="211048"/>
                </a:cubicBezTo>
                <a:cubicBezTo>
                  <a:pt x="6680422" y="235354"/>
                  <a:pt x="6647896" y="220769"/>
                  <a:pt x="6639648" y="220770"/>
                </a:cubicBezTo>
                <a:cubicBezTo>
                  <a:pt x="6639647" y="208617"/>
                  <a:pt x="6647208" y="206186"/>
                  <a:pt x="6656082" y="206794"/>
                </a:cubicBezTo>
                <a:close/>
                <a:moveTo>
                  <a:pt x="6620661" y="187532"/>
                </a:moveTo>
                <a:cubicBezTo>
                  <a:pt x="6620659" y="194617"/>
                  <a:pt x="6618059" y="199619"/>
                  <a:pt x="6612848" y="199620"/>
                </a:cubicBezTo>
                <a:cubicBezTo>
                  <a:pt x="6612848" y="189616"/>
                  <a:pt x="6615453" y="187532"/>
                  <a:pt x="6620661" y="187532"/>
                </a:cubicBezTo>
                <a:close/>
                <a:moveTo>
                  <a:pt x="6449625" y="182150"/>
                </a:moveTo>
                <a:cubicBezTo>
                  <a:pt x="6459259" y="182509"/>
                  <a:pt x="6469964" y="186192"/>
                  <a:pt x="6474246" y="186192"/>
                </a:cubicBezTo>
                <a:cubicBezTo>
                  <a:pt x="6474246" y="210343"/>
                  <a:pt x="6442844" y="198063"/>
                  <a:pt x="6431425" y="198064"/>
                </a:cubicBezTo>
                <a:cubicBezTo>
                  <a:pt x="6431427" y="184760"/>
                  <a:pt x="6439991" y="181792"/>
                  <a:pt x="6449625" y="182150"/>
                </a:cubicBezTo>
                <a:close/>
                <a:moveTo>
                  <a:pt x="6376033" y="175162"/>
                </a:moveTo>
                <a:cubicBezTo>
                  <a:pt x="6380083" y="174670"/>
                  <a:pt x="6384784" y="175129"/>
                  <a:pt x="6390357" y="176354"/>
                </a:cubicBezTo>
                <a:cubicBezTo>
                  <a:pt x="6401503" y="178800"/>
                  <a:pt x="6415432" y="178801"/>
                  <a:pt x="6423328" y="186143"/>
                </a:cubicBezTo>
                <a:cubicBezTo>
                  <a:pt x="6428902" y="188184"/>
                  <a:pt x="6423330" y="202870"/>
                  <a:pt x="6423329" y="210213"/>
                </a:cubicBezTo>
                <a:cubicBezTo>
                  <a:pt x="6420541" y="237137"/>
                  <a:pt x="6384784" y="224898"/>
                  <a:pt x="6370853" y="227347"/>
                </a:cubicBezTo>
                <a:cubicBezTo>
                  <a:pt x="6345776" y="227346"/>
                  <a:pt x="6321162" y="229794"/>
                  <a:pt x="6293299" y="232242"/>
                </a:cubicBezTo>
                <a:cubicBezTo>
                  <a:pt x="6293301" y="207765"/>
                  <a:pt x="6340204" y="212661"/>
                  <a:pt x="6351349" y="210212"/>
                </a:cubicBezTo>
                <a:cubicBezTo>
                  <a:pt x="6357618" y="186655"/>
                  <a:pt x="6363887" y="176634"/>
                  <a:pt x="6376033" y="175162"/>
                </a:cubicBezTo>
                <a:close/>
                <a:moveTo>
                  <a:pt x="7300050" y="175028"/>
                </a:moveTo>
                <a:cubicBezTo>
                  <a:pt x="7300047" y="182279"/>
                  <a:pt x="7302868" y="191945"/>
                  <a:pt x="7302868" y="198792"/>
                </a:cubicBezTo>
                <a:cubicBezTo>
                  <a:pt x="7311319" y="198792"/>
                  <a:pt x="7319303" y="198791"/>
                  <a:pt x="7327755" y="198791"/>
                </a:cubicBezTo>
                <a:cubicBezTo>
                  <a:pt x="7324938" y="203625"/>
                  <a:pt x="7322121" y="215708"/>
                  <a:pt x="7316486" y="215709"/>
                </a:cubicBezTo>
                <a:cubicBezTo>
                  <a:pt x="7308503" y="215708"/>
                  <a:pt x="7302868" y="215707"/>
                  <a:pt x="7294415" y="213291"/>
                </a:cubicBezTo>
                <a:cubicBezTo>
                  <a:pt x="7277509" y="208459"/>
                  <a:pt x="7260604" y="198791"/>
                  <a:pt x="7243697" y="191945"/>
                </a:cubicBezTo>
                <a:cubicBezTo>
                  <a:pt x="7254968" y="191944"/>
                  <a:pt x="7266240" y="191944"/>
                  <a:pt x="7277508" y="191945"/>
                </a:cubicBezTo>
                <a:cubicBezTo>
                  <a:pt x="7285963" y="189126"/>
                  <a:pt x="7291597" y="182279"/>
                  <a:pt x="7300050" y="175028"/>
                </a:cubicBezTo>
                <a:close/>
                <a:moveTo>
                  <a:pt x="6537209" y="173850"/>
                </a:moveTo>
                <a:cubicBezTo>
                  <a:pt x="6542475" y="173850"/>
                  <a:pt x="6548493" y="175285"/>
                  <a:pt x="6548492" y="186767"/>
                </a:cubicBezTo>
                <a:cubicBezTo>
                  <a:pt x="6540469" y="186768"/>
                  <a:pt x="6532444" y="188893"/>
                  <a:pt x="6532446" y="174009"/>
                </a:cubicBezTo>
                <a:cubicBezTo>
                  <a:pt x="6533782" y="174009"/>
                  <a:pt x="6535456" y="173851"/>
                  <a:pt x="6537209" y="173850"/>
                </a:cubicBezTo>
                <a:close/>
                <a:moveTo>
                  <a:pt x="5897941" y="162670"/>
                </a:moveTo>
                <a:lnTo>
                  <a:pt x="5897938" y="165692"/>
                </a:lnTo>
                <a:lnTo>
                  <a:pt x="5908631" y="164552"/>
                </a:lnTo>
                <a:close/>
                <a:moveTo>
                  <a:pt x="6052502" y="149344"/>
                </a:moveTo>
                <a:lnTo>
                  <a:pt x="6039937" y="151593"/>
                </a:lnTo>
                <a:lnTo>
                  <a:pt x="6062460" y="149898"/>
                </a:lnTo>
                <a:close/>
                <a:moveTo>
                  <a:pt x="5959645" y="145662"/>
                </a:moveTo>
                <a:cubicBezTo>
                  <a:pt x="5955438" y="146877"/>
                  <a:pt x="5952634" y="150521"/>
                  <a:pt x="5950179" y="154469"/>
                </a:cubicBezTo>
                <a:lnTo>
                  <a:pt x="5945957" y="160567"/>
                </a:lnTo>
                <a:lnTo>
                  <a:pt x="5985620" y="156335"/>
                </a:lnTo>
                <a:lnTo>
                  <a:pt x="5987225" y="155380"/>
                </a:lnTo>
                <a:cubicBezTo>
                  <a:pt x="5978812" y="152951"/>
                  <a:pt x="5970397" y="143231"/>
                  <a:pt x="5959645" y="145662"/>
                </a:cubicBezTo>
                <a:close/>
                <a:moveTo>
                  <a:pt x="5923184" y="140802"/>
                </a:moveTo>
                <a:cubicBezTo>
                  <a:pt x="5923185" y="152951"/>
                  <a:pt x="5934401" y="150521"/>
                  <a:pt x="5940013" y="150522"/>
                </a:cubicBezTo>
                <a:cubicBezTo>
                  <a:pt x="5940011" y="138372"/>
                  <a:pt x="5928794" y="140801"/>
                  <a:pt x="5923184" y="140802"/>
                </a:cubicBezTo>
                <a:close/>
                <a:moveTo>
                  <a:pt x="6949692" y="114775"/>
                </a:moveTo>
                <a:cubicBezTo>
                  <a:pt x="6954731" y="115435"/>
                  <a:pt x="6958741" y="118480"/>
                  <a:pt x="6958740" y="128020"/>
                </a:cubicBezTo>
                <a:cubicBezTo>
                  <a:pt x="6950952" y="128021"/>
                  <a:pt x="6934458" y="135328"/>
                  <a:pt x="6934459" y="115841"/>
                </a:cubicBezTo>
                <a:cubicBezTo>
                  <a:pt x="6938582" y="115841"/>
                  <a:pt x="6944652" y="114116"/>
                  <a:pt x="6949692" y="114775"/>
                </a:cubicBezTo>
                <a:close/>
                <a:moveTo>
                  <a:pt x="6837090" y="107155"/>
                </a:moveTo>
                <a:cubicBezTo>
                  <a:pt x="6837091" y="109389"/>
                  <a:pt x="6837091" y="111249"/>
                  <a:pt x="6837092" y="115713"/>
                </a:cubicBezTo>
                <a:cubicBezTo>
                  <a:pt x="6825743" y="115714"/>
                  <a:pt x="6814393" y="115713"/>
                  <a:pt x="6805882" y="115712"/>
                </a:cubicBezTo>
                <a:cubicBezTo>
                  <a:pt x="6797371" y="115713"/>
                  <a:pt x="6791696" y="115713"/>
                  <a:pt x="6786023" y="115713"/>
                </a:cubicBezTo>
                <a:cubicBezTo>
                  <a:pt x="6786022" y="111247"/>
                  <a:pt x="6786022" y="109388"/>
                  <a:pt x="6786021" y="107155"/>
                </a:cubicBezTo>
                <a:cubicBezTo>
                  <a:pt x="6794534" y="107155"/>
                  <a:pt x="6805883" y="107156"/>
                  <a:pt x="6817231" y="107156"/>
                </a:cubicBezTo>
                <a:cubicBezTo>
                  <a:pt x="6822906" y="107155"/>
                  <a:pt x="6828578" y="107156"/>
                  <a:pt x="6837090" y="107155"/>
                </a:cubicBezTo>
                <a:close/>
                <a:moveTo>
                  <a:pt x="6505295" y="90787"/>
                </a:moveTo>
                <a:cubicBezTo>
                  <a:pt x="6504126" y="90787"/>
                  <a:pt x="6503396" y="91242"/>
                  <a:pt x="6503482" y="92610"/>
                </a:cubicBezTo>
                <a:lnTo>
                  <a:pt x="6503603" y="92894"/>
                </a:lnTo>
                <a:lnTo>
                  <a:pt x="6506207" y="90967"/>
                </a:lnTo>
                <a:close/>
                <a:moveTo>
                  <a:pt x="6576232" y="681"/>
                </a:moveTo>
                <a:cubicBezTo>
                  <a:pt x="6581842" y="3111"/>
                  <a:pt x="6584645" y="7970"/>
                  <a:pt x="6587453" y="12830"/>
                </a:cubicBezTo>
                <a:cubicBezTo>
                  <a:pt x="6595865" y="12829"/>
                  <a:pt x="6601008" y="12830"/>
                  <a:pt x="6609423" y="12830"/>
                </a:cubicBezTo>
                <a:cubicBezTo>
                  <a:pt x="6620641" y="12830"/>
                  <a:pt x="6634665" y="10399"/>
                  <a:pt x="6648690" y="12830"/>
                </a:cubicBezTo>
                <a:cubicBezTo>
                  <a:pt x="6701514" y="12830"/>
                  <a:pt x="6757609" y="20120"/>
                  <a:pt x="6810433" y="37128"/>
                </a:cubicBezTo>
                <a:cubicBezTo>
                  <a:pt x="6810434" y="27408"/>
                  <a:pt x="6810432" y="20120"/>
                  <a:pt x="6810433" y="12830"/>
                </a:cubicBezTo>
                <a:cubicBezTo>
                  <a:pt x="6818848" y="12830"/>
                  <a:pt x="6827261" y="12830"/>
                  <a:pt x="6835676" y="15260"/>
                </a:cubicBezTo>
                <a:cubicBezTo>
                  <a:pt x="6891305" y="17690"/>
                  <a:pt x="6946932" y="20120"/>
                  <a:pt x="7003028" y="27408"/>
                </a:cubicBezTo>
                <a:cubicBezTo>
                  <a:pt x="7031077" y="32269"/>
                  <a:pt x="7058656" y="37128"/>
                  <a:pt x="7083900" y="44014"/>
                </a:cubicBezTo>
                <a:cubicBezTo>
                  <a:pt x="7109144" y="51302"/>
                  <a:pt x="7131580" y="63451"/>
                  <a:pt x="7156357" y="70741"/>
                </a:cubicBezTo>
                <a:cubicBezTo>
                  <a:pt x="7212453" y="82890"/>
                  <a:pt x="7265275" y="85321"/>
                  <a:pt x="7320906" y="95040"/>
                </a:cubicBezTo>
                <a:cubicBezTo>
                  <a:pt x="7374196" y="104760"/>
                  <a:pt x="7429825" y="116503"/>
                  <a:pt x="7485920" y="126223"/>
                </a:cubicBezTo>
                <a:cubicBezTo>
                  <a:pt x="7541548" y="138372"/>
                  <a:pt x="7597178" y="150522"/>
                  <a:pt x="7653273" y="160241"/>
                </a:cubicBezTo>
                <a:cubicBezTo>
                  <a:pt x="7706096" y="169959"/>
                  <a:pt x="7761723" y="177250"/>
                  <a:pt x="7815016" y="196283"/>
                </a:cubicBezTo>
                <a:cubicBezTo>
                  <a:pt x="7870645" y="213291"/>
                  <a:pt x="7923936" y="235159"/>
                  <a:pt x="7976758" y="254598"/>
                </a:cubicBezTo>
                <a:cubicBezTo>
                  <a:pt x="8004807" y="264318"/>
                  <a:pt x="8029582" y="273633"/>
                  <a:pt x="8057629" y="283352"/>
                </a:cubicBezTo>
                <a:cubicBezTo>
                  <a:pt x="8068850" y="288212"/>
                  <a:pt x="8091288" y="293071"/>
                  <a:pt x="8091287" y="314940"/>
                </a:cubicBezTo>
                <a:cubicBezTo>
                  <a:pt x="8060434" y="307651"/>
                  <a:pt x="8032855" y="300362"/>
                  <a:pt x="8004806" y="293071"/>
                </a:cubicBezTo>
                <a:cubicBezTo>
                  <a:pt x="7784163" y="235160"/>
                  <a:pt x="7561182" y="184538"/>
                  <a:pt x="7337734" y="148092"/>
                </a:cubicBezTo>
                <a:cubicBezTo>
                  <a:pt x="7114754" y="111644"/>
                  <a:pt x="6888500" y="97469"/>
                  <a:pt x="6662713" y="82892"/>
                </a:cubicBezTo>
                <a:cubicBezTo>
                  <a:pt x="6662714" y="90180"/>
                  <a:pt x="6665519" y="107189"/>
                  <a:pt x="6657103" y="107189"/>
                </a:cubicBezTo>
                <a:cubicBezTo>
                  <a:pt x="6648688" y="107188"/>
                  <a:pt x="6651493" y="87750"/>
                  <a:pt x="6648690" y="82891"/>
                </a:cubicBezTo>
                <a:cubicBezTo>
                  <a:pt x="6620641" y="104758"/>
                  <a:pt x="6587452" y="73171"/>
                  <a:pt x="6556598" y="82891"/>
                </a:cubicBezTo>
                <a:cubicBezTo>
                  <a:pt x="6542575" y="87751"/>
                  <a:pt x="6528551" y="97469"/>
                  <a:pt x="6514528" y="92610"/>
                </a:cubicBezTo>
                <a:lnTo>
                  <a:pt x="6507112" y="91146"/>
                </a:lnTo>
                <a:lnTo>
                  <a:pt x="6509333" y="94438"/>
                </a:lnTo>
                <a:cubicBezTo>
                  <a:pt x="6508248" y="95725"/>
                  <a:pt x="6507706" y="97010"/>
                  <a:pt x="6506728" y="97332"/>
                </a:cubicBezTo>
                <a:lnTo>
                  <a:pt x="6505381" y="97076"/>
                </a:lnTo>
                <a:lnTo>
                  <a:pt x="6506581" y="99899"/>
                </a:lnTo>
                <a:cubicBezTo>
                  <a:pt x="6464509" y="97469"/>
                  <a:pt x="6422436" y="95039"/>
                  <a:pt x="6383636" y="95039"/>
                </a:cubicBezTo>
                <a:cubicBezTo>
                  <a:pt x="6383637" y="99899"/>
                  <a:pt x="6386441" y="109618"/>
                  <a:pt x="6383637" y="114479"/>
                </a:cubicBezTo>
                <a:cubicBezTo>
                  <a:pt x="6380831" y="118934"/>
                  <a:pt x="6364004" y="118933"/>
                  <a:pt x="6361197" y="118933"/>
                </a:cubicBezTo>
                <a:cubicBezTo>
                  <a:pt x="6349979" y="116503"/>
                  <a:pt x="6349980" y="104759"/>
                  <a:pt x="6344370" y="97470"/>
                </a:cubicBezTo>
                <a:cubicBezTo>
                  <a:pt x="6338761" y="90180"/>
                  <a:pt x="6325202" y="92610"/>
                  <a:pt x="6325204" y="107188"/>
                </a:cubicBezTo>
                <a:cubicBezTo>
                  <a:pt x="6330346" y="107190"/>
                  <a:pt x="6335955" y="107189"/>
                  <a:pt x="6341563" y="107189"/>
                </a:cubicBezTo>
                <a:cubicBezTo>
                  <a:pt x="6341566" y="118933"/>
                  <a:pt x="6328008" y="118934"/>
                  <a:pt x="6321932" y="116503"/>
                </a:cubicBezTo>
                <a:cubicBezTo>
                  <a:pt x="6313984" y="114478"/>
                  <a:pt x="6316790" y="102329"/>
                  <a:pt x="6316788" y="95039"/>
                </a:cubicBezTo>
                <a:cubicBezTo>
                  <a:pt x="6297156" y="104759"/>
                  <a:pt x="6274716" y="109619"/>
                  <a:pt x="6255082" y="109619"/>
                </a:cubicBezTo>
                <a:cubicBezTo>
                  <a:pt x="6249475" y="109618"/>
                  <a:pt x="6241059" y="104759"/>
                  <a:pt x="6238721" y="114477"/>
                </a:cubicBezTo>
                <a:cubicBezTo>
                  <a:pt x="6235918" y="123793"/>
                  <a:pt x="6232645" y="128652"/>
                  <a:pt x="6224699" y="131082"/>
                </a:cubicBezTo>
                <a:cubicBezTo>
                  <a:pt x="6207870" y="135942"/>
                  <a:pt x="6188237" y="133512"/>
                  <a:pt x="6171408" y="135941"/>
                </a:cubicBezTo>
                <a:cubicBezTo>
                  <a:pt x="6148969" y="138371"/>
                  <a:pt x="6126996" y="143231"/>
                  <a:pt x="6104559" y="145661"/>
                </a:cubicBezTo>
                <a:lnTo>
                  <a:pt x="6127855" y="144974"/>
                </a:lnTo>
                <a:lnTo>
                  <a:pt x="6149352" y="143354"/>
                </a:lnTo>
                <a:cubicBezTo>
                  <a:pt x="6184404" y="141262"/>
                  <a:pt x="6214021" y="137333"/>
                  <a:pt x="6239104" y="141588"/>
                </a:cubicBezTo>
                <a:lnTo>
                  <a:pt x="6239396" y="141679"/>
                </a:lnTo>
                <a:lnTo>
                  <a:pt x="6269108" y="140802"/>
                </a:lnTo>
                <a:cubicBezTo>
                  <a:pt x="6283130" y="140801"/>
                  <a:pt x="6299960" y="140801"/>
                  <a:pt x="6313985" y="143231"/>
                </a:cubicBezTo>
                <a:cubicBezTo>
                  <a:pt x="6325204" y="143232"/>
                  <a:pt x="6333150" y="135942"/>
                  <a:pt x="6344370" y="131082"/>
                </a:cubicBezTo>
                <a:cubicBezTo>
                  <a:pt x="6364003" y="121363"/>
                  <a:pt x="6389247" y="128652"/>
                  <a:pt x="6408881" y="128651"/>
                </a:cubicBezTo>
                <a:cubicBezTo>
                  <a:pt x="6464507" y="131082"/>
                  <a:pt x="6520136" y="133512"/>
                  <a:pt x="6576232" y="131082"/>
                </a:cubicBezTo>
                <a:cubicBezTo>
                  <a:pt x="6623446" y="131084"/>
                  <a:pt x="6671127" y="128652"/>
                  <a:pt x="6715537" y="140801"/>
                </a:cubicBezTo>
                <a:cubicBezTo>
                  <a:pt x="6723952" y="143231"/>
                  <a:pt x="6732365" y="145661"/>
                  <a:pt x="6737975" y="135942"/>
                </a:cubicBezTo>
                <a:cubicBezTo>
                  <a:pt x="6740780" y="128652"/>
                  <a:pt x="6740780" y="118933"/>
                  <a:pt x="6749195" y="121364"/>
                </a:cubicBezTo>
                <a:cubicBezTo>
                  <a:pt x="6763218" y="121363"/>
                  <a:pt x="6779580" y="138372"/>
                  <a:pt x="6796408" y="140801"/>
                </a:cubicBezTo>
                <a:cubicBezTo>
                  <a:pt x="6821651" y="145661"/>
                  <a:pt x="6846895" y="145661"/>
                  <a:pt x="6874476" y="148091"/>
                </a:cubicBezTo>
                <a:cubicBezTo>
                  <a:pt x="6899718" y="150521"/>
                  <a:pt x="6927766" y="152951"/>
                  <a:pt x="6955347" y="155380"/>
                </a:cubicBezTo>
                <a:cubicBezTo>
                  <a:pt x="7011443" y="162670"/>
                  <a:pt x="7067071" y="169959"/>
                  <a:pt x="7125504" y="174820"/>
                </a:cubicBezTo>
                <a:cubicBezTo>
                  <a:pt x="7145139" y="177250"/>
                  <a:pt x="7167575" y="179678"/>
                  <a:pt x="7190014" y="179679"/>
                </a:cubicBezTo>
                <a:cubicBezTo>
                  <a:pt x="7198426" y="179678"/>
                  <a:pt x="7220865" y="179679"/>
                  <a:pt x="7220867" y="198712"/>
                </a:cubicBezTo>
                <a:cubicBezTo>
                  <a:pt x="7167574" y="203572"/>
                  <a:pt x="7117556" y="179678"/>
                  <a:pt x="7064266" y="191828"/>
                </a:cubicBezTo>
                <a:cubicBezTo>
                  <a:pt x="7055851" y="193853"/>
                  <a:pt x="7047438" y="203572"/>
                  <a:pt x="7042295" y="186969"/>
                </a:cubicBezTo>
                <a:cubicBezTo>
                  <a:pt x="7039491" y="174819"/>
                  <a:pt x="7028272" y="174820"/>
                  <a:pt x="7019857" y="177249"/>
                </a:cubicBezTo>
                <a:cubicBezTo>
                  <a:pt x="6994613" y="179679"/>
                  <a:pt x="6969370" y="179679"/>
                  <a:pt x="6944596" y="179679"/>
                </a:cubicBezTo>
                <a:cubicBezTo>
                  <a:pt x="6832871" y="179680"/>
                  <a:pt x="6721147" y="169960"/>
                  <a:pt x="6609423" y="165100"/>
                </a:cubicBezTo>
                <a:cubicBezTo>
                  <a:pt x="6550990" y="165100"/>
                  <a:pt x="6495359" y="162670"/>
                  <a:pt x="6439266" y="165101"/>
                </a:cubicBezTo>
                <a:cubicBezTo>
                  <a:pt x="6417294" y="165100"/>
                  <a:pt x="6392052" y="160240"/>
                  <a:pt x="6369612" y="165100"/>
                </a:cubicBezTo>
                <a:cubicBezTo>
                  <a:pt x="6364003" y="167529"/>
                  <a:pt x="6358394" y="174819"/>
                  <a:pt x="6349980" y="174819"/>
                </a:cubicBezTo>
                <a:cubicBezTo>
                  <a:pt x="6344369" y="177250"/>
                  <a:pt x="6335955" y="174820"/>
                  <a:pt x="6330346" y="172389"/>
                </a:cubicBezTo>
                <a:cubicBezTo>
                  <a:pt x="6283131" y="162671"/>
                  <a:pt x="6232645" y="182108"/>
                  <a:pt x="6185432" y="188993"/>
                </a:cubicBezTo>
                <a:cubicBezTo>
                  <a:pt x="6129804" y="196283"/>
                  <a:pt x="6073707" y="198713"/>
                  <a:pt x="6018080" y="206002"/>
                </a:cubicBezTo>
                <a:cubicBezTo>
                  <a:pt x="5990031" y="208432"/>
                  <a:pt x="5962449" y="213291"/>
                  <a:pt x="5931597" y="215722"/>
                </a:cubicBezTo>
                <a:cubicBezTo>
                  <a:pt x="5923182" y="215722"/>
                  <a:pt x="5909159" y="213292"/>
                  <a:pt x="5900744" y="220581"/>
                </a:cubicBezTo>
                <a:lnTo>
                  <a:pt x="5900215" y="224247"/>
                </a:lnTo>
                <a:lnTo>
                  <a:pt x="5911689" y="228673"/>
                </a:lnTo>
                <a:cubicBezTo>
                  <a:pt x="5917370" y="230623"/>
                  <a:pt x="5924436" y="232297"/>
                  <a:pt x="5932213" y="231714"/>
                </a:cubicBezTo>
                <a:cubicBezTo>
                  <a:pt x="5946821" y="231018"/>
                  <a:pt x="5983887" y="222479"/>
                  <a:pt x="6013369" y="225307"/>
                </a:cubicBezTo>
                <a:cubicBezTo>
                  <a:pt x="6061923" y="228490"/>
                  <a:pt x="5989691" y="237013"/>
                  <a:pt x="5974342" y="237533"/>
                </a:cubicBezTo>
                <a:cubicBezTo>
                  <a:pt x="5953104" y="241509"/>
                  <a:pt x="5929570" y="240092"/>
                  <a:pt x="5918682" y="241669"/>
                </a:cubicBezTo>
                <a:cubicBezTo>
                  <a:pt x="5912997" y="244477"/>
                  <a:pt x="5910356" y="252857"/>
                  <a:pt x="5900211" y="254611"/>
                </a:cubicBezTo>
                <a:cubicBezTo>
                  <a:pt x="5885771" y="259848"/>
                  <a:pt x="5858108" y="260743"/>
                  <a:pt x="5827814" y="260494"/>
                </a:cubicBezTo>
                <a:lnTo>
                  <a:pt x="5793574" y="260116"/>
                </a:lnTo>
                <a:lnTo>
                  <a:pt x="5780295" y="263233"/>
                </a:lnTo>
                <a:lnTo>
                  <a:pt x="5855159" y="260909"/>
                </a:lnTo>
                <a:cubicBezTo>
                  <a:pt x="5885872" y="259525"/>
                  <a:pt x="5915933" y="257986"/>
                  <a:pt x="5948226" y="256974"/>
                </a:cubicBezTo>
                <a:cubicBezTo>
                  <a:pt x="5955900" y="256714"/>
                  <a:pt x="5964386" y="257686"/>
                  <a:pt x="5973990" y="258920"/>
                </a:cubicBezTo>
                <a:lnTo>
                  <a:pt x="5979076" y="259473"/>
                </a:lnTo>
                <a:lnTo>
                  <a:pt x="5987226" y="257029"/>
                </a:lnTo>
                <a:cubicBezTo>
                  <a:pt x="5998445" y="254599"/>
                  <a:pt x="6009665" y="252169"/>
                  <a:pt x="6020884" y="249739"/>
                </a:cubicBezTo>
                <a:cubicBezTo>
                  <a:pt x="6065292" y="235160"/>
                  <a:pt x="6115779" y="227871"/>
                  <a:pt x="6162992" y="225441"/>
                </a:cubicBezTo>
                <a:cubicBezTo>
                  <a:pt x="6185431" y="225441"/>
                  <a:pt x="6207870" y="227871"/>
                  <a:pt x="6232644" y="230300"/>
                </a:cubicBezTo>
                <a:cubicBezTo>
                  <a:pt x="6238722" y="230301"/>
                  <a:pt x="6255084" y="227871"/>
                  <a:pt x="6257889" y="237590"/>
                </a:cubicBezTo>
                <a:cubicBezTo>
                  <a:pt x="6263498" y="244880"/>
                  <a:pt x="6249475" y="247309"/>
                  <a:pt x="6246670" y="247310"/>
                </a:cubicBezTo>
                <a:cubicBezTo>
                  <a:pt x="6227504" y="247309"/>
                  <a:pt x="6213480" y="235159"/>
                  <a:pt x="6202258" y="266344"/>
                </a:cubicBezTo>
                <a:cubicBezTo>
                  <a:pt x="6200857" y="271202"/>
                  <a:pt x="6198754" y="274241"/>
                  <a:pt x="6195949" y="276062"/>
                </a:cubicBezTo>
                <a:lnTo>
                  <a:pt x="6185564" y="278462"/>
                </a:lnTo>
                <a:lnTo>
                  <a:pt x="6209996" y="276020"/>
                </a:lnTo>
                <a:lnTo>
                  <a:pt x="6301546" y="269853"/>
                </a:lnTo>
                <a:lnTo>
                  <a:pt x="6301548" y="253621"/>
                </a:lnTo>
                <a:cubicBezTo>
                  <a:pt x="6306895" y="253621"/>
                  <a:pt x="6312245" y="253621"/>
                  <a:pt x="6317592" y="253621"/>
                </a:cubicBezTo>
                <a:lnTo>
                  <a:pt x="6310495" y="269250"/>
                </a:lnTo>
                <a:lnTo>
                  <a:pt x="6344079" y="266988"/>
                </a:lnTo>
                <a:lnTo>
                  <a:pt x="6345441" y="268450"/>
                </a:lnTo>
                <a:lnTo>
                  <a:pt x="6349675" y="273657"/>
                </a:lnTo>
                <a:lnTo>
                  <a:pt x="6306650" y="277711"/>
                </a:lnTo>
                <a:lnTo>
                  <a:pt x="6301546" y="288946"/>
                </a:lnTo>
                <a:lnTo>
                  <a:pt x="6301546" y="278193"/>
                </a:lnTo>
                <a:lnTo>
                  <a:pt x="6265904" y="281553"/>
                </a:lnTo>
                <a:lnTo>
                  <a:pt x="6217450" y="286071"/>
                </a:lnTo>
                <a:lnTo>
                  <a:pt x="6218636" y="290726"/>
                </a:lnTo>
                <a:lnTo>
                  <a:pt x="6206567" y="287086"/>
                </a:lnTo>
                <a:lnTo>
                  <a:pt x="6183887" y="289202"/>
                </a:lnTo>
                <a:lnTo>
                  <a:pt x="6179822" y="317370"/>
                </a:lnTo>
                <a:cubicBezTo>
                  <a:pt x="6191040" y="317370"/>
                  <a:pt x="6205065" y="319799"/>
                  <a:pt x="6216285" y="319799"/>
                </a:cubicBezTo>
                <a:cubicBezTo>
                  <a:pt x="6227503" y="322229"/>
                  <a:pt x="6241059" y="317370"/>
                  <a:pt x="6249474" y="324660"/>
                </a:cubicBezTo>
                <a:cubicBezTo>
                  <a:pt x="6260694" y="334378"/>
                  <a:pt x="6241059" y="339238"/>
                  <a:pt x="6238723" y="339239"/>
                </a:cubicBezTo>
                <a:cubicBezTo>
                  <a:pt x="6227504" y="339239"/>
                  <a:pt x="6216284" y="336809"/>
                  <a:pt x="6205065" y="336808"/>
                </a:cubicBezTo>
                <a:cubicBezTo>
                  <a:pt x="6199455" y="336809"/>
                  <a:pt x="6182626" y="331949"/>
                  <a:pt x="6177015" y="341668"/>
                </a:cubicBezTo>
                <a:lnTo>
                  <a:pt x="6177154" y="342498"/>
                </a:lnTo>
                <a:lnTo>
                  <a:pt x="6181325" y="341808"/>
                </a:lnTo>
                <a:cubicBezTo>
                  <a:pt x="6188421" y="341248"/>
                  <a:pt x="6192761" y="342060"/>
                  <a:pt x="6192912" y="345385"/>
                </a:cubicBezTo>
                <a:cubicBezTo>
                  <a:pt x="6192912" y="345385"/>
                  <a:pt x="6188953" y="346525"/>
                  <a:pt x="6183577" y="348370"/>
                </a:cubicBezTo>
                <a:lnTo>
                  <a:pt x="6180836" y="349474"/>
                </a:lnTo>
                <a:lnTo>
                  <a:pt x="6183328" y="350729"/>
                </a:lnTo>
                <a:cubicBezTo>
                  <a:pt x="6187535" y="351590"/>
                  <a:pt x="6192442" y="350983"/>
                  <a:pt x="6193846" y="350983"/>
                </a:cubicBezTo>
                <a:cubicBezTo>
                  <a:pt x="6219089" y="350983"/>
                  <a:pt x="6241060" y="348554"/>
                  <a:pt x="6266303" y="348553"/>
                </a:cubicBezTo>
                <a:cubicBezTo>
                  <a:pt x="6369613" y="346529"/>
                  <a:pt x="6472923" y="346529"/>
                  <a:pt x="6576231" y="343693"/>
                </a:cubicBezTo>
                <a:cubicBezTo>
                  <a:pt x="6682348" y="343694"/>
                  <a:pt x="6787994" y="348553"/>
                  <a:pt x="6894110" y="346528"/>
                </a:cubicBezTo>
                <a:cubicBezTo>
                  <a:pt x="6916547" y="346528"/>
                  <a:pt x="6938986" y="341668"/>
                  <a:pt x="6960958" y="348553"/>
                </a:cubicBezTo>
                <a:cubicBezTo>
                  <a:pt x="6972176" y="350982"/>
                  <a:pt x="6980591" y="358272"/>
                  <a:pt x="6991809" y="358271"/>
                </a:cubicBezTo>
                <a:cubicBezTo>
                  <a:pt x="7000223" y="358273"/>
                  <a:pt x="7011444" y="355843"/>
                  <a:pt x="7019857" y="355842"/>
                </a:cubicBezTo>
                <a:cubicBezTo>
                  <a:pt x="7031077" y="355843"/>
                  <a:pt x="7039490" y="363133"/>
                  <a:pt x="7050243" y="370421"/>
                </a:cubicBezTo>
                <a:cubicBezTo>
                  <a:pt x="7061462" y="377711"/>
                  <a:pt x="7072681" y="375282"/>
                  <a:pt x="7086704" y="375281"/>
                </a:cubicBezTo>
                <a:cubicBezTo>
                  <a:pt x="7103535" y="372852"/>
                  <a:pt x="7125505" y="370421"/>
                  <a:pt x="7139528" y="389860"/>
                </a:cubicBezTo>
                <a:cubicBezTo>
                  <a:pt x="7003028" y="380141"/>
                  <a:pt x="6868866" y="377711"/>
                  <a:pt x="6735170" y="377711"/>
                </a:cubicBezTo>
                <a:cubicBezTo>
                  <a:pt x="6799214" y="387430"/>
                  <a:pt x="6866062" y="397156"/>
                  <a:pt x="6930571" y="406875"/>
                </a:cubicBezTo>
                <a:cubicBezTo>
                  <a:pt x="6960956" y="414165"/>
                  <a:pt x="6994613" y="419025"/>
                  <a:pt x="7025465" y="423886"/>
                </a:cubicBezTo>
                <a:cubicBezTo>
                  <a:pt x="7055852" y="425911"/>
                  <a:pt x="7081096" y="445348"/>
                  <a:pt x="7109143" y="447779"/>
                </a:cubicBezTo>
                <a:cubicBezTo>
                  <a:pt x="7173186" y="455068"/>
                  <a:pt x="7237228" y="469647"/>
                  <a:pt x="7304076" y="479368"/>
                </a:cubicBezTo>
                <a:cubicBezTo>
                  <a:pt x="7334927" y="486657"/>
                  <a:pt x="7368586" y="489086"/>
                  <a:pt x="7399438" y="496376"/>
                </a:cubicBezTo>
                <a:cubicBezTo>
                  <a:pt x="7412994" y="501235"/>
                  <a:pt x="7427019" y="505691"/>
                  <a:pt x="7443848" y="505691"/>
                </a:cubicBezTo>
                <a:cubicBezTo>
                  <a:pt x="7449458" y="505690"/>
                  <a:pt x="7452261" y="498402"/>
                  <a:pt x="7457872" y="498401"/>
                </a:cubicBezTo>
                <a:cubicBezTo>
                  <a:pt x="7463483" y="498402"/>
                  <a:pt x="7469092" y="498403"/>
                  <a:pt x="7474700" y="498402"/>
                </a:cubicBezTo>
                <a:cubicBezTo>
                  <a:pt x="7474701" y="512980"/>
                  <a:pt x="7457870" y="508121"/>
                  <a:pt x="7457871" y="522699"/>
                </a:cubicBezTo>
                <a:cubicBezTo>
                  <a:pt x="7538744" y="542139"/>
                  <a:pt x="7619614" y="561578"/>
                  <a:pt x="7700486" y="583041"/>
                </a:cubicBezTo>
                <a:cubicBezTo>
                  <a:pt x="7739755" y="592761"/>
                  <a:pt x="7778553" y="604912"/>
                  <a:pt x="7817820" y="617060"/>
                </a:cubicBezTo>
                <a:cubicBezTo>
                  <a:pt x="7834649" y="624349"/>
                  <a:pt x="7854282" y="626780"/>
                  <a:pt x="7870646" y="636499"/>
                </a:cubicBezTo>
                <a:cubicBezTo>
                  <a:pt x="7881862" y="638930"/>
                  <a:pt x="7873449" y="662823"/>
                  <a:pt x="7884669" y="662823"/>
                </a:cubicBezTo>
                <a:cubicBezTo>
                  <a:pt x="7884668" y="648649"/>
                  <a:pt x="7881862" y="638930"/>
                  <a:pt x="7893083" y="636499"/>
                </a:cubicBezTo>
                <a:cubicBezTo>
                  <a:pt x="7901499" y="636498"/>
                  <a:pt x="7901499" y="624350"/>
                  <a:pt x="7901498" y="614631"/>
                </a:cubicBezTo>
                <a:cubicBezTo>
                  <a:pt x="7954322" y="617061"/>
                  <a:pt x="8004806" y="621921"/>
                  <a:pt x="8054824" y="638929"/>
                </a:cubicBezTo>
                <a:cubicBezTo>
                  <a:pt x="8080068" y="646219"/>
                  <a:pt x="8099703" y="660393"/>
                  <a:pt x="8122139" y="672542"/>
                </a:cubicBezTo>
                <a:cubicBezTo>
                  <a:pt x="8144111" y="684691"/>
                  <a:pt x="8166550" y="682262"/>
                  <a:pt x="8188989" y="684692"/>
                </a:cubicBezTo>
                <a:cubicBezTo>
                  <a:pt x="8289495" y="696842"/>
                  <a:pt x="8389999" y="735316"/>
                  <a:pt x="8487232" y="774193"/>
                </a:cubicBezTo>
                <a:cubicBezTo>
                  <a:pt x="8685436" y="856403"/>
                  <a:pt x="8872424" y="972228"/>
                  <a:pt x="9065018" y="1071452"/>
                </a:cubicBezTo>
                <a:cubicBezTo>
                  <a:pt x="9062214" y="1076311"/>
                  <a:pt x="9059410" y="1088459"/>
                  <a:pt x="9053799" y="1088458"/>
                </a:cubicBezTo>
                <a:lnTo>
                  <a:pt x="9053495" y="1088418"/>
                </a:lnTo>
                <a:lnTo>
                  <a:pt x="9053789" y="1090251"/>
                </a:lnTo>
                <a:cubicBezTo>
                  <a:pt x="9053465" y="1092066"/>
                  <a:pt x="9052813" y="1093881"/>
                  <a:pt x="9052812" y="1096301"/>
                </a:cubicBezTo>
                <a:cubicBezTo>
                  <a:pt x="9051511" y="1093880"/>
                  <a:pt x="9050209" y="1092066"/>
                  <a:pt x="9049885" y="1090251"/>
                </a:cubicBezTo>
                <a:lnTo>
                  <a:pt x="9050941" y="1088068"/>
                </a:lnTo>
                <a:lnTo>
                  <a:pt x="9047137" y="1087549"/>
                </a:lnTo>
                <a:cubicBezTo>
                  <a:pt x="9044684" y="1087245"/>
                  <a:pt x="9042581" y="1087244"/>
                  <a:pt x="9042580" y="1088459"/>
                </a:cubicBezTo>
                <a:cubicBezTo>
                  <a:pt x="9045385" y="1098178"/>
                  <a:pt x="9062215" y="1105468"/>
                  <a:pt x="9067823" y="1110327"/>
                </a:cubicBezTo>
                <a:cubicBezTo>
                  <a:pt x="9079043" y="1117211"/>
                  <a:pt x="9090263" y="1122073"/>
                  <a:pt x="9098677" y="1131790"/>
                </a:cubicBezTo>
                <a:cubicBezTo>
                  <a:pt x="9090262" y="1146372"/>
                  <a:pt x="9070629" y="1122072"/>
                  <a:pt x="9059410" y="1114780"/>
                </a:cubicBezTo>
                <a:cubicBezTo>
                  <a:pt x="9045385" y="1105468"/>
                  <a:pt x="9014531" y="1105468"/>
                  <a:pt x="9003780" y="1088459"/>
                </a:cubicBezTo>
                <a:cubicBezTo>
                  <a:pt x="8998170" y="1081170"/>
                  <a:pt x="9000975" y="1069022"/>
                  <a:pt x="8998170" y="1059297"/>
                </a:cubicBezTo>
                <a:cubicBezTo>
                  <a:pt x="8998171" y="1049577"/>
                  <a:pt x="8989757" y="1044718"/>
                  <a:pt x="8981344" y="1039858"/>
                </a:cubicBezTo>
                <a:cubicBezTo>
                  <a:pt x="8961709" y="1028114"/>
                  <a:pt x="8939269" y="1023254"/>
                  <a:pt x="8920104" y="1015965"/>
                </a:cubicBezTo>
                <a:cubicBezTo>
                  <a:pt x="8897667" y="1006246"/>
                  <a:pt x="8875228" y="998956"/>
                  <a:pt x="8852789" y="991667"/>
                </a:cubicBezTo>
                <a:cubicBezTo>
                  <a:pt x="8833157" y="984377"/>
                  <a:pt x="8816796" y="967368"/>
                  <a:pt x="8797162" y="960077"/>
                </a:cubicBezTo>
                <a:cubicBezTo>
                  <a:pt x="8783136" y="955624"/>
                  <a:pt x="8763502" y="969797"/>
                  <a:pt x="8763503" y="945905"/>
                </a:cubicBezTo>
                <a:cubicBezTo>
                  <a:pt x="8760700" y="931326"/>
                  <a:pt x="8724704" y="926466"/>
                  <a:pt x="8716290" y="921605"/>
                </a:cubicBezTo>
                <a:cubicBezTo>
                  <a:pt x="8624199" y="887992"/>
                  <a:pt x="8529302" y="851544"/>
                  <a:pt x="8434409" y="815095"/>
                </a:cubicBezTo>
                <a:lnTo>
                  <a:pt x="8369673" y="791088"/>
                </a:lnTo>
                <a:lnTo>
                  <a:pt x="8369138" y="791775"/>
                </a:lnTo>
                <a:cubicBezTo>
                  <a:pt x="8368068" y="791774"/>
                  <a:pt x="8366640" y="791009"/>
                  <a:pt x="8365213" y="789477"/>
                </a:cubicBezTo>
                <a:lnTo>
                  <a:pt x="8365349" y="789477"/>
                </a:lnTo>
                <a:lnTo>
                  <a:pt x="8294636" y="762043"/>
                </a:lnTo>
                <a:cubicBezTo>
                  <a:pt x="8272665" y="752323"/>
                  <a:pt x="8253031" y="742604"/>
                  <a:pt x="8230593" y="737744"/>
                </a:cubicBezTo>
                <a:cubicBezTo>
                  <a:pt x="8208155" y="735315"/>
                  <a:pt x="8188988" y="740174"/>
                  <a:pt x="8166549" y="742605"/>
                </a:cubicBezTo>
                <a:cubicBezTo>
                  <a:pt x="8227788" y="769334"/>
                  <a:pt x="8289494" y="788773"/>
                  <a:pt x="8350731" y="812667"/>
                </a:cubicBezTo>
                <a:cubicBezTo>
                  <a:pt x="8378311" y="824817"/>
                  <a:pt x="8406361" y="836964"/>
                  <a:pt x="8434409" y="849116"/>
                </a:cubicBezTo>
                <a:cubicBezTo>
                  <a:pt x="8437214" y="851545"/>
                  <a:pt x="8451235" y="856404"/>
                  <a:pt x="8451235" y="861263"/>
                </a:cubicBezTo>
                <a:cubicBezTo>
                  <a:pt x="8445626" y="870983"/>
                  <a:pt x="8434408" y="868554"/>
                  <a:pt x="8434408" y="880702"/>
                </a:cubicBezTo>
                <a:cubicBezTo>
                  <a:pt x="8442822" y="883132"/>
                  <a:pt x="8451235" y="885156"/>
                  <a:pt x="8459651" y="890016"/>
                </a:cubicBezTo>
                <a:cubicBezTo>
                  <a:pt x="8459652" y="883132"/>
                  <a:pt x="8456848" y="873414"/>
                  <a:pt x="8462456" y="868555"/>
                </a:cubicBezTo>
                <a:cubicBezTo>
                  <a:pt x="8468066" y="861264"/>
                  <a:pt x="8476013" y="863691"/>
                  <a:pt x="8484428" y="863693"/>
                </a:cubicBezTo>
                <a:cubicBezTo>
                  <a:pt x="8478818" y="870983"/>
                  <a:pt x="8479520" y="876348"/>
                  <a:pt x="8482674" y="880247"/>
                </a:cubicBezTo>
                <a:lnTo>
                  <a:pt x="8483138" y="880525"/>
                </a:lnTo>
                <a:lnTo>
                  <a:pt x="8485702" y="875214"/>
                </a:lnTo>
                <a:cubicBezTo>
                  <a:pt x="8487077" y="877635"/>
                  <a:pt x="8487076" y="879449"/>
                  <a:pt x="8486732" y="881265"/>
                </a:cubicBezTo>
                <a:lnTo>
                  <a:pt x="8486515" y="882541"/>
                </a:lnTo>
                <a:lnTo>
                  <a:pt x="8495646" y="887992"/>
                </a:lnTo>
                <a:cubicBezTo>
                  <a:pt x="8504061" y="887992"/>
                  <a:pt x="8506866" y="883133"/>
                  <a:pt x="8512474" y="883133"/>
                </a:cubicBezTo>
                <a:cubicBezTo>
                  <a:pt x="8520889" y="880703"/>
                  <a:pt x="8526497" y="885157"/>
                  <a:pt x="8532108" y="887993"/>
                </a:cubicBezTo>
                <a:cubicBezTo>
                  <a:pt x="8526497" y="897305"/>
                  <a:pt x="8515280" y="902165"/>
                  <a:pt x="8509671" y="909460"/>
                </a:cubicBezTo>
                <a:cubicBezTo>
                  <a:pt x="8520888" y="916746"/>
                  <a:pt x="8532108" y="924036"/>
                  <a:pt x="8540524" y="933753"/>
                </a:cubicBezTo>
                <a:cubicBezTo>
                  <a:pt x="8532107" y="941046"/>
                  <a:pt x="8518084" y="933754"/>
                  <a:pt x="8506866" y="926465"/>
                </a:cubicBezTo>
                <a:cubicBezTo>
                  <a:pt x="8492842" y="919176"/>
                  <a:pt x="8481622" y="914318"/>
                  <a:pt x="8468065" y="909460"/>
                </a:cubicBezTo>
                <a:cubicBezTo>
                  <a:pt x="8437214" y="894876"/>
                  <a:pt x="8409165" y="883133"/>
                  <a:pt x="8381585" y="870984"/>
                </a:cubicBezTo>
                <a:cubicBezTo>
                  <a:pt x="8356342" y="858833"/>
                  <a:pt x="8336708" y="841824"/>
                  <a:pt x="8308659" y="836965"/>
                </a:cubicBezTo>
                <a:cubicBezTo>
                  <a:pt x="8281080" y="832106"/>
                  <a:pt x="8253030" y="822386"/>
                  <a:pt x="8227789" y="815095"/>
                </a:cubicBezTo>
                <a:cubicBezTo>
                  <a:pt x="8105313" y="779052"/>
                  <a:pt x="7985175" y="745034"/>
                  <a:pt x="7862230" y="713849"/>
                </a:cubicBezTo>
                <a:cubicBezTo>
                  <a:pt x="7753777" y="684692"/>
                  <a:pt x="7642054" y="653104"/>
                  <a:pt x="7533133" y="626780"/>
                </a:cubicBezTo>
                <a:cubicBezTo>
                  <a:pt x="7480310" y="612201"/>
                  <a:pt x="7424213" y="600050"/>
                  <a:pt x="7371390" y="587902"/>
                </a:cubicBezTo>
                <a:cubicBezTo>
                  <a:pt x="7343342" y="583042"/>
                  <a:pt x="7318100" y="578587"/>
                  <a:pt x="7293325" y="566438"/>
                </a:cubicBezTo>
                <a:cubicBezTo>
                  <a:pt x="7273690" y="556718"/>
                  <a:pt x="7248447" y="532419"/>
                  <a:pt x="7228813" y="546998"/>
                </a:cubicBezTo>
                <a:cubicBezTo>
                  <a:pt x="7206844" y="564009"/>
                  <a:pt x="7187210" y="549429"/>
                  <a:pt x="7161967" y="539709"/>
                </a:cubicBezTo>
                <a:cubicBezTo>
                  <a:pt x="7136723" y="529990"/>
                  <a:pt x="7114752" y="525131"/>
                  <a:pt x="7089508" y="520271"/>
                </a:cubicBezTo>
                <a:cubicBezTo>
                  <a:pt x="7039491" y="510551"/>
                  <a:pt x="6986200" y="510550"/>
                  <a:pt x="6936181" y="503260"/>
                </a:cubicBezTo>
                <a:cubicBezTo>
                  <a:pt x="6922157" y="498402"/>
                  <a:pt x="6810434" y="472078"/>
                  <a:pt x="6810433" y="498402"/>
                </a:cubicBezTo>
                <a:cubicBezTo>
                  <a:pt x="6832870" y="498402"/>
                  <a:pt x="6857648" y="491517"/>
                  <a:pt x="6880086" y="498403"/>
                </a:cubicBezTo>
                <a:lnTo>
                  <a:pt x="6890731" y="502245"/>
                </a:lnTo>
                <a:lnTo>
                  <a:pt x="6889103" y="497554"/>
                </a:lnTo>
                <a:cubicBezTo>
                  <a:pt x="6891707" y="492970"/>
                  <a:pt x="6894311" y="492969"/>
                  <a:pt x="6896916" y="497554"/>
                </a:cubicBezTo>
                <a:lnTo>
                  <a:pt x="6893072" y="503089"/>
                </a:lnTo>
                <a:lnTo>
                  <a:pt x="6909535" y="509032"/>
                </a:lnTo>
                <a:cubicBezTo>
                  <a:pt x="6919352" y="512374"/>
                  <a:pt x="6929169" y="515411"/>
                  <a:pt x="6938987" y="517841"/>
                </a:cubicBezTo>
                <a:cubicBezTo>
                  <a:pt x="6986200" y="527561"/>
                  <a:pt x="7033881" y="539709"/>
                  <a:pt x="7078290" y="549429"/>
                </a:cubicBezTo>
                <a:cubicBezTo>
                  <a:pt x="7170381" y="571298"/>
                  <a:pt x="7262471" y="595190"/>
                  <a:pt x="7354563" y="617061"/>
                </a:cubicBezTo>
                <a:cubicBezTo>
                  <a:pt x="7446650" y="638930"/>
                  <a:pt x="7538743" y="662824"/>
                  <a:pt x="7628030" y="687121"/>
                </a:cubicBezTo>
                <a:cubicBezTo>
                  <a:pt x="7675244" y="699271"/>
                  <a:pt x="7722925" y="711421"/>
                  <a:pt x="7770139" y="723571"/>
                </a:cubicBezTo>
                <a:cubicBezTo>
                  <a:pt x="7789773" y="728430"/>
                  <a:pt x="7812212" y="735315"/>
                  <a:pt x="7831845" y="737745"/>
                </a:cubicBezTo>
                <a:cubicBezTo>
                  <a:pt x="7848206" y="740173"/>
                  <a:pt x="7843063" y="762044"/>
                  <a:pt x="7843064" y="776623"/>
                </a:cubicBezTo>
                <a:cubicBezTo>
                  <a:pt x="7851012" y="776623"/>
                  <a:pt x="7856621" y="774193"/>
                  <a:pt x="7862230" y="776624"/>
                </a:cubicBezTo>
                <a:cubicBezTo>
                  <a:pt x="7867840" y="776623"/>
                  <a:pt x="7870645" y="786342"/>
                  <a:pt x="7865034" y="788772"/>
                </a:cubicBezTo>
                <a:cubicBezTo>
                  <a:pt x="7848205" y="791202"/>
                  <a:pt x="7829040" y="781482"/>
                  <a:pt x="7812212" y="776624"/>
                </a:cubicBezTo>
                <a:cubicBezTo>
                  <a:pt x="7761724" y="762044"/>
                  <a:pt x="7711706" y="749894"/>
                  <a:pt x="7661686" y="737745"/>
                </a:cubicBezTo>
                <a:cubicBezTo>
                  <a:pt x="7561181" y="713850"/>
                  <a:pt x="7460678" y="691981"/>
                  <a:pt x="7360172" y="684692"/>
                </a:cubicBezTo>
                <a:lnTo>
                  <a:pt x="7359546" y="695255"/>
                </a:lnTo>
                <a:lnTo>
                  <a:pt x="7362355" y="695815"/>
                </a:lnTo>
                <a:cubicBezTo>
                  <a:pt x="7415068" y="707966"/>
                  <a:pt x="7467780" y="720114"/>
                  <a:pt x="7520937" y="729833"/>
                </a:cubicBezTo>
                <a:cubicBezTo>
                  <a:pt x="7570992" y="739553"/>
                  <a:pt x="7623704" y="746844"/>
                  <a:pt x="7674201" y="765876"/>
                </a:cubicBezTo>
                <a:cubicBezTo>
                  <a:pt x="7726916" y="782885"/>
                  <a:pt x="7777414" y="804754"/>
                  <a:pt x="7827467" y="824192"/>
                </a:cubicBezTo>
                <a:cubicBezTo>
                  <a:pt x="7854046" y="833911"/>
                  <a:pt x="7877523" y="843227"/>
                  <a:pt x="7904101" y="852946"/>
                </a:cubicBezTo>
                <a:cubicBezTo>
                  <a:pt x="7914733" y="857806"/>
                  <a:pt x="7935995" y="862665"/>
                  <a:pt x="7935994" y="884533"/>
                </a:cubicBezTo>
                <a:cubicBezTo>
                  <a:pt x="7906759" y="877245"/>
                  <a:pt x="7880624" y="869955"/>
                  <a:pt x="7854046" y="862664"/>
                </a:cubicBezTo>
                <a:lnTo>
                  <a:pt x="7816826" y="853150"/>
                </a:lnTo>
                <a:lnTo>
                  <a:pt x="7818417" y="858729"/>
                </a:lnTo>
                <a:cubicBezTo>
                  <a:pt x="7773499" y="858729"/>
                  <a:pt x="7731862" y="841521"/>
                  <a:pt x="7686945" y="829233"/>
                </a:cubicBezTo>
                <a:lnTo>
                  <a:pt x="7694409" y="821857"/>
                </a:lnTo>
                <a:lnTo>
                  <a:pt x="7629583" y="805285"/>
                </a:lnTo>
                <a:lnTo>
                  <a:pt x="7630847" y="810482"/>
                </a:lnTo>
                <a:cubicBezTo>
                  <a:pt x="7628243" y="810482"/>
                  <a:pt x="7626289" y="809732"/>
                  <a:pt x="7624988" y="808070"/>
                </a:cubicBezTo>
                <a:lnTo>
                  <a:pt x="7623936" y="803842"/>
                </a:lnTo>
                <a:lnTo>
                  <a:pt x="7563239" y="788325"/>
                </a:lnTo>
                <a:lnTo>
                  <a:pt x="7562341" y="797775"/>
                </a:lnTo>
                <a:lnTo>
                  <a:pt x="7561979" y="801564"/>
                </a:lnTo>
                <a:lnTo>
                  <a:pt x="7561756" y="796917"/>
                </a:lnTo>
                <a:lnTo>
                  <a:pt x="7561326" y="787837"/>
                </a:lnTo>
                <a:lnTo>
                  <a:pt x="7538988" y="782126"/>
                </a:lnTo>
                <a:lnTo>
                  <a:pt x="7389690" y="751781"/>
                </a:lnTo>
                <a:lnTo>
                  <a:pt x="7323709" y="745034"/>
                </a:lnTo>
                <a:cubicBezTo>
                  <a:pt x="7307349" y="745033"/>
                  <a:pt x="7276495" y="752323"/>
                  <a:pt x="7265275" y="740174"/>
                </a:cubicBezTo>
                <a:lnTo>
                  <a:pt x="7263468" y="737952"/>
                </a:lnTo>
                <a:lnTo>
                  <a:pt x="7263882" y="740818"/>
                </a:lnTo>
                <a:lnTo>
                  <a:pt x="7262178" y="740445"/>
                </a:lnTo>
                <a:lnTo>
                  <a:pt x="7263881" y="742660"/>
                </a:lnTo>
                <a:cubicBezTo>
                  <a:pt x="7261276" y="742659"/>
                  <a:pt x="7258672" y="742660"/>
                  <a:pt x="7256067" y="742659"/>
                </a:cubicBezTo>
                <a:lnTo>
                  <a:pt x="7258407" y="739618"/>
                </a:lnTo>
                <a:lnTo>
                  <a:pt x="7258021" y="739533"/>
                </a:lnTo>
                <a:cubicBezTo>
                  <a:pt x="7257369" y="738891"/>
                  <a:pt x="7256882" y="737926"/>
                  <a:pt x="7256556" y="736480"/>
                </a:cubicBezTo>
                <a:lnTo>
                  <a:pt x="7256137" y="731373"/>
                </a:lnTo>
                <a:lnTo>
                  <a:pt x="7254056" y="733291"/>
                </a:lnTo>
                <a:cubicBezTo>
                  <a:pt x="7251251" y="740174"/>
                  <a:pt x="7242837" y="740175"/>
                  <a:pt x="7237226" y="737744"/>
                </a:cubicBezTo>
                <a:cubicBezTo>
                  <a:pt x="7226008" y="737745"/>
                  <a:pt x="7209647" y="742605"/>
                  <a:pt x="7198428" y="735315"/>
                </a:cubicBezTo>
                <a:cubicBezTo>
                  <a:pt x="7192820" y="730455"/>
                  <a:pt x="7192820" y="721140"/>
                  <a:pt x="7187208" y="713850"/>
                </a:cubicBezTo>
                <a:lnTo>
                  <a:pt x="7185736" y="712331"/>
                </a:lnTo>
                <a:lnTo>
                  <a:pt x="7155566" y="707870"/>
                </a:lnTo>
                <a:lnTo>
                  <a:pt x="7145139" y="718711"/>
                </a:lnTo>
                <a:cubicBezTo>
                  <a:pt x="7150747" y="728430"/>
                  <a:pt x="7170379" y="708991"/>
                  <a:pt x="7170381" y="730456"/>
                </a:cubicBezTo>
                <a:lnTo>
                  <a:pt x="7103681" y="719709"/>
                </a:lnTo>
                <a:lnTo>
                  <a:pt x="7109079" y="722944"/>
                </a:lnTo>
                <a:cubicBezTo>
                  <a:pt x="7110314" y="725061"/>
                  <a:pt x="7110930" y="728086"/>
                  <a:pt x="7110930" y="731715"/>
                </a:cubicBezTo>
                <a:cubicBezTo>
                  <a:pt x="7108258" y="731716"/>
                  <a:pt x="7106407" y="730507"/>
                  <a:pt x="7105222" y="728389"/>
                </a:cubicBezTo>
                <a:lnTo>
                  <a:pt x="7103541" y="719687"/>
                </a:lnTo>
                <a:lnTo>
                  <a:pt x="6948218" y="694665"/>
                </a:lnTo>
                <a:lnTo>
                  <a:pt x="6858733" y="686807"/>
                </a:lnTo>
                <a:lnTo>
                  <a:pt x="6860310" y="687661"/>
                </a:lnTo>
                <a:cubicBezTo>
                  <a:pt x="6861856" y="689698"/>
                  <a:pt x="6862806" y="692843"/>
                  <a:pt x="6862806" y="697612"/>
                </a:cubicBezTo>
                <a:cubicBezTo>
                  <a:pt x="6855425" y="697613"/>
                  <a:pt x="6839797" y="704920"/>
                  <a:pt x="6839796" y="685434"/>
                </a:cubicBezTo>
                <a:lnTo>
                  <a:pt x="6841593" y="685302"/>
                </a:lnTo>
                <a:lnTo>
                  <a:pt x="6747532" y="677044"/>
                </a:lnTo>
                <a:lnTo>
                  <a:pt x="6747532" y="685307"/>
                </a:lnTo>
                <a:cubicBezTo>
                  <a:pt x="6736778" y="685307"/>
                  <a:pt x="6726025" y="685307"/>
                  <a:pt x="6717960" y="685306"/>
                </a:cubicBezTo>
                <a:cubicBezTo>
                  <a:pt x="6709894" y="685307"/>
                  <a:pt x="6704518" y="685306"/>
                  <a:pt x="6699141" y="685308"/>
                </a:cubicBezTo>
                <a:cubicBezTo>
                  <a:pt x="6699141" y="680842"/>
                  <a:pt x="6699141" y="678981"/>
                  <a:pt x="6699141" y="676749"/>
                </a:cubicBezTo>
                <a:cubicBezTo>
                  <a:pt x="6707205" y="676749"/>
                  <a:pt x="6717960" y="676749"/>
                  <a:pt x="6728713" y="676750"/>
                </a:cubicBezTo>
                <a:lnTo>
                  <a:pt x="6744188" y="676749"/>
                </a:lnTo>
                <a:lnTo>
                  <a:pt x="6723951" y="674974"/>
                </a:lnTo>
                <a:lnTo>
                  <a:pt x="6727946" y="663562"/>
                </a:lnTo>
                <a:lnTo>
                  <a:pt x="6683656" y="660193"/>
                </a:lnTo>
                <a:lnTo>
                  <a:pt x="6688661" y="672966"/>
                </a:lnTo>
                <a:lnTo>
                  <a:pt x="6581401" y="672966"/>
                </a:lnTo>
                <a:lnTo>
                  <a:pt x="6581173" y="674011"/>
                </a:lnTo>
                <a:cubicBezTo>
                  <a:pt x="6580301" y="675719"/>
                  <a:pt x="6578973" y="676783"/>
                  <a:pt x="6576979" y="676783"/>
                </a:cubicBezTo>
                <a:cubicBezTo>
                  <a:pt x="6574986" y="676782"/>
                  <a:pt x="6573656" y="675568"/>
                  <a:pt x="6572742" y="673669"/>
                </a:cubicBezTo>
                <a:lnTo>
                  <a:pt x="6572574" y="672967"/>
                </a:lnTo>
                <a:lnTo>
                  <a:pt x="6540693" y="672967"/>
                </a:lnTo>
                <a:lnTo>
                  <a:pt x="6547756" y="660265"/>
                </a:lnTo>
                <a:lnTo>
                  <a:pt x="6526371" y="657040"/>
                </a:lnTo>
                <a:lnTo>
                  <a:pt x="6514416" y="654061"/>
                </a:lnTo>
                <a:lnTo>
                  <a:pt x="6521679" y="661664"/>
                </a:lnTo>
                <a:cubicBezTo>
                  <a:pt x="6518929" y="664045"/>
                  <a:pt x="6513432" y="666428"/>
                  <a:pt x="6510684" y="671190"/>
                </a:cubicBezTo>
                <a:cubicBezTo>
                  <a:pt x="6508165" y="668809"/>
                  <a:pt x="6507592" y="665237"/>
                  <a:pt x="6507935" y="661415"/>
                </a:cubicBezTo>
                <a:lnTo>
                  <a:pt x="6509999" y="652960"/>
                </a:lnTo>
                <a:lnTo>
                  <a:pt x="6503973" y="651460"/>
                </a:lnTo>
                <a:cubicBezTo>
                  <a:pt x="6496497" y="650206"/>
                  <a:pt x="6489051" y="650054"/>
                  <a:pt x="6481742" y="652484"/>
                </a:cubicBezTo>
                <a:cubicBezTo>
                  <a:pt x="6475097" y="654914"/>
                  <a:pt x="6468452" y="658559"/>
                  <a:pt x="6461809" y="660988"/>
                </a:cubicBezTo>
                <a:lnTo>
                  <a:pt x="6444896" y="662020"/>
                </a:lnTo>
                <a:lnTo>
                  <a:pt x="6448535" y="662558"/>
                </a:lnTo>
                <a:cubicBezTo>
                  <a:pt x="6458059" y="665232"/>
                  <a:pt x="6467945" y="668993"/>
                  <a:pt x="6478382" y="673188"/>
                </a:cubicBezTo>
                <a:cubicBezTo>
                  <a:pt x="6439418" y="675645"/>
                  <a:pt x="6403698" y="680556"/>
                  <a:pt x="6367519" y="685468"/>
                </a:cubicBezTo>
                <a:lnTo>
                  <a:pt x="6378758" y="675114"/>
                </a:lnTo>
                <a:lnTo>
                  <a:pt x="6333959" y="680240"/>
                </a:lnTo>
                <a:lnTo>
                  <a:pt x="6335369" y="685307"/>
                </a:lnTo>
                <a:cubicBezTo>
                  <a:pt x="6332903" y="685307"/>
                  <a:pt x="6331052" y="684842"/>
                  <a:pt x="6329818" y="683539"/>
                </a:cubicBezTo>
                <a:lnTo>
                  <a:pt x="6329069" y="680799"/>
                </a:lnTo>
                <a:lnTo>
                  <a:pt x="6318050" y="682061"/>
                </a:lnTo>
                <a:lnTo>
                  <a:pt x="6317845" y="684072"/>
                </a:lnTo>
                <a:cubicBezTo>
                  <a:pt x="6315186" y="688525"/>
                  <a:pt x="6299240" y="688526"/>
                  <a:pt x="6296581" y="688526"/>
                </a:cubicBezTo>
                <a:lnTo>
                  <a:pt x="6292605" y="684971"/>
                </a:lnTo>
                <a:lnTo>
                  <a:pt x="6291830" y="685059"/>
                </a:lnTo>
                <a:lnTo>
                  <a:pt x="6270861" y="686719"/>
                </a:lnTo>
                <a:lnTo>
                  <a:pt x="6270834" y="686755"/>
                </a:lnTo>
                <a:lnTo>
                  <a:pt x="6270588" y="686740"/>
                </a:lnTo>
                <a:lnTo>
                  <a:pt x="6176034" y="694221"/>
                </a:lnTo>
                <a:lnTo>
                  <a:pt x="6175707" y="694956"/>
                </a:lnTo>
                <a:cubicBezTo>
                  <a:pt x="6173660" y="697638"/>
                  <a:pt x="6171000" y="699461"/>
                  <a:pt x="6167236" y="700676"/>
                </a:cubicBezTo>
                <a:cubicBezTo>
                  <a:pt x="6151289" y="705535"/>
                  <a:pt x="6132685" y="703105"/>
                  <a:pt x="6116740" y="705536"/>
                </a:cubicBezTo>
                <a:cubicBezTo>
                  <a:pt x="6095477" y="707966"/>
                  <a:pt x="6074655" y="712825"/>
                  <a:pt x="6053394" y="715255"/>
                </a:cubicBezTo>
                <a:lnTo>
                  <a:pt x="6075471" y="714566"/>
                </a:lnTo>
                <a:lnTo>
                  <a:pt x="6095838" y="712948"/>
                </a:lnTo>
                <a:cubicBezTo>
                  <a:pt x="6129055" y="710854"/>
                  <a:pt x="6157118" y="706926"/>
                  <a:pt x="6180885" y="711181"/>
                </a:cubicBezTo>
                <a:lnTo>
                  <a:pt x="6181163" y="711272"/>
                </a:lnTo>
                <a:lnTo>
                  <a:pt x="6209318" y="710395"/>
                </a:lnTo>
                <a:cubicBezTo>
                  <a:pt x="6222607" y="710395"/>
                  <a:pt x="6238554" y="710395"/>
                  <a:pt x="6251842" y="712825"/>
                </a:cubicBezTo>
                <a:cubicBezTo>
                  <a:pt x="6262473" y="712826"/>
                  <a:pt x="6270004" y="705536"/>
                  <a:pt x="6280636" y="700676"/>
                </a:cubicBezTo>
                <a:cubicBezTo>
                  <a:pt x="6299239" y="690956"/>
                  <a:pt x="6323160" y="698245"/>
                  <a:pt x="6341766" y="698245"/>
                </a:cubicBezTo>
                <a:cubicBezTo>
                  <a:pt x="6394478" y="700675"/>
                  <a:pt x="6447188" y="703105"/>
                  <a:pt x="6500347" y="700676"/>
                </a:cubicBezTo>
                <a:cubicBezTo>
                  <a:pt x="6545085" y="700676"/>
                  <a:pt x="6590268" y="698246"/>
                  <a:pt x="6632349" y="710394"/>
                </a:cubicBezTo>
                <a:cubicBezTo>
                  <a:pt x="6640322" y="712825"/>
                  <a:pt x="6648297" y="715254"/>
                  <a:pt x="6653611" y="705536"/>
                </a:cubicBezTo>
                <a:cubicBezTo>
                  <a:pt x="6656268" y="698246"/>
                  <a:pt x="6656270" y="688527"/>
                  <a:pt x="6664243" y="690957"/>
                </a:cubicBezTo>
                <a:cubicBezTo>
                  <a:pt x="6677532" y="690956"/>
                  <a:pt x="6693036" y="707966"/>
                  <a:pt x="6708983" y="710395"/>
                </a:cubicBezTo>
                <a:cubicBezTo>
                  <a:pt x="6732902" y="715254"/>
                  <a:pt x="6756821" y="715255"/>
                  <a:pt x="6782956" y="717684"/>
                </a:cubicBezTo>
                <a:cubicBezTo>
                  <a:pt x="6806877" y="720114"/>
                  <a:pt x="6833455" y="722544"/>
                  <a:pt x="6859590" y="724975"/>
                </a:cubicBezTo>
                <a:cubicBezTo>
                  <a:pt x="6912747" y="732264"/>
                  <a:pt x="6965460" y="739553"/>
                  <a:pt x="7020831" y="744413"/>
                </a:cubicBezTo>
                <a:cubicBezTo>
                  <a:pt x="7039435" y="746844"/>
                  <a:pt x="7060697" y="749273"/>
                  <a:pt x="7081958" y="749273"/>
                </a:cubicBezTo>
                <a:cubicBezTo>
                  <a:pt x="7089932" y="749272"/>
                  <a:pt x="7111195" y="749272"/>
                  <a:pt x="7111195" y="768306"/>
                </a:cubicBezTo>
                <a:cubicBezTo>
                  <a:pt x="7060695" y="773167"/>
                  <a:pt x="7013297" y="749271"/>
                  <a:pt x="6962801" y="761421"/>
                </a:cubicBezTo>
                <a:cubicBezTo>
                  <a:pt x="6954828" y="763446"/>
                  <a:pt x="6946855" y="773167"/>
                  <a:pt x="6941982" y="756562"/>
                </a:cubicBezTo>
                <a:cubicBezTo>
                  <a:pt x="6939322" y="744413"/>
                  <a:pt x="6928693" y="744414"/>
                  <a:pt x="6920720" y="746844"/>
                </a:cubicBezTo>
                <a:cubicBezTo>
                  <a:pt x="6896801" y="749272"/>
                  <a:pt x="6872880" y="749272"/>
                  <a:pt x="6849401" y="749272"/>
                </a:cubicBezTo>
                <a:cubicBezTo>
                  <a:pt x="6743532" y="749273"/>
                  <a:pt x="6637665" y="739552"/>
                  <a:pt x="6531795" y="734694"/>
                </a:cubicBezTo>
                <a:cubicBezTo>
                  <a:pt x="6504111" y="734694"/>
                  <a:pt x="6477090" y="734085"/>
                  <a:pt x="6450345" y="733783"/>
                </a:cubicBezTo>
                <a:lnTo>
                  <a:pt x="6436200" y="733944"/>
                </a:lnTo>
                <a:lnTo>
                  <a:pt x="6439214" y="743448"/>
                </a:lnTo>
                <a:cubicBezTo>
                  <a:pt x="6433030" y="743448"/>
                  <a:pt x="6417825" y="749012"/>
                  <a:pt x="6410610" y="742404"/>
                </a:cubicBezTo>
                <a:lnTo>
                  <a:pt x="6407791" y="734269"/>
                </a:lnTo>
                <a:lnTo>
                  <a:pt x="6370557" y="734693"/>
                </a:lnTo>
                <a:lnTo>
                  <a:pt x="6347496" y="733414"/>
                </a:lnTo>
                <a:lnTo>
                  <a:pt x="6362915" y="742830"/>
                </a:lnTo>
                <a:lnTo>
                  <a:pt x="6347695" y="752127"/>
                </a:lnTo>
                <a:lnTo>
                  <a:pt x="6355457" y="755738"/>
                </a:lnTo>
                <a:cubicBezTo>
                  <a:pt x="6360736" y="757777"/>
                  <a:pt x="6355456" y="772464"/>
                  <a:pt x="6355457" y="779807"/>
                </a:cubicBezTo>
                <a:lnTo>
                  <a:pt x="6353803" y="783029"/>
                </a:lnTo>
                <a:lnTo>
                  <a:pt x="6359444" y="781787"/>
                </a:lnTo>
                <a:cubicBezTo>
                  <a:pt x="6366107" y="780876"/>
                  <a:pt x="6372418" y="780268"/>
                  <a:pt x="6378028" y="779052"/>
                </a:cubicBezTo>
                <a:cubicBezTo>
                  <a:pt x="6389245" y="779052"/>
                  <a:pt x="6397661" y="781482"/>
                  <a:pt x="6408879" y="774193"/>
                </a:cubicBezTo>
                <a:cubicBezTo>
                  <a:pt x="6428046" y="759614"/>
                  <a:pt x="6450485" y="766903"/>
                  <a:pt x="6472923" y="766904"/>
                </a:cubicBezTo>
                <a:lnTo>
                  <a:pt x="6468552" y="755940"/>
                </a:lnTo>
                <a:lnTo>
                  <a:pt x="6463607" y="755563"/>
                </a:lnTo>
                <a:cubicBezTo>
                  <a:pt x="6462181" y="754899"/>
                  <a:pt x="6460993" y="753769"/>
                  <a:pt x="6460161" y="751876"/>
                </a:cubicBezTo>
                <a:lnTo>
                  <a:pt x="6459247" y="746093"/>
                </a:lnTo>
                <a:lnTo>
                  <a:pt x="6453289" y="742604"/>
                </a:lnTo>
                <a:lnTo>
                  <a:pt x="6461609" y="743505"/>
                </a:lnTo>
                <a:lnTo>
                  <a:pt x="6463369" y="743443"/>
                </a:lnTo>
                <a:lnTo>
                  <a:pt x="6464697" y="743841"/>
                </a:lnTo>
                <a:lnTo>
                  <a:pt x="6498166" y="747463"/>
                </a:lnTo>
                <a:cubicBezTo>
                  <a:pt x="6492557" y="749893"/>
                  <a:pt x="6486946" y="754754"/>
                  <a:pt x="6481336" y="759614"/>
                </a:cubicBezTo>
                <a:cubicBezTo>
                  <a:pt x="6486947" y="764473"/>
                  <a:pt x="6492556" y="769334"/>
                  <a:pt x="6498165" y="776623"/>
                </a:cubicBezTo>
                <a:cubicBezTo>
                  <a:pt x="6503776" y="771763"/>
                  <a:pt x="6506580" y="764473"/>
                  <a:pt x="6514527" y="766902"/>
                </a:cubicBezTo>
                <a:cubicBezTo>
                  <a:pt x="6520136" y="771763"/>
                  <a:pt x="6525746" y="776624"/>
                  <a:pt x="6531356" y="776623"/>
                </a:cubicBezTo>
                <a:cubicBezTo>
                  <a:pt x="6536965" y="776624"/>
                  <a:pt x="6545379" y="776623"/>
                  <a:pt x="6550989" y="779052"/>
                </a:cubicBezTo>
                <a:cubicBezTo>
                  <a:pt x="6559404" y="781483"/>
                  <a:pt x="6542575" y="786342"/>
                  <a:pt x="6542576" y="788773"/>
                </a:cubicBezTo>
                <a:lnTo>
                  <a:pt x="6534472" y="789942"/>
                </a:lnTo>
                <a:lnTo>
                  <a:pt x="6534631" y="790635"/>
                </a:lnTo>
                <a:lnTo>
                  <a:pt x="6533329" y="790107"/>
                </a:lnTo>
                <a:lnTo>
                  <a:pt x="6521538" y="791809"/>
                </a:lnTo>
                <a:cubicBezTo>
                  <a:pt x="6514527" y="791809"/>
                  <a:pt x="6507515" y="791203"/>
                  <a:pt x="6500503" y="791202"/>
                </a:cubicBezTo>
                <a:lnTo>
                  <a:pt x="6470968" y="792598"/>
                </a:lnTo>
                <a:lnTo>
                  <a:pt x="6404156" y="803156"/>
                </a:lnTo>
                <a:lnTo>
                  <a:pt x="6408278" y="795562"/>
                </a:lnTo>
                <a:lnTo>
                  <a:pt x="6397662" y="796064"/>
                </a:lnTo>
                <a:cubicBezTo>
                  <a:pt x="6380831" y="798492"/>
                  <a:pt x="6364003" y="798493"/>
                  <a:pt x="6347173" y="798492"/>
                </a:cubicBezTo>
                <a:cubicBezTo>
                  <a:pt x="6340162" y="799707"/>
                  <a:pt x="6333267" y="799706"/>
                  <a:pt x="6326723" y="800922"/>
                </a:cubicBezTo>
                <a:lnTo>
                  <a:pt x="6314912" y="807178"/>
                </a:lnTo>
                <a:lnTo>
                  <a:pt x="6335356" y="805364"/>
                </a:lnTo>
                <a:cubicBezTo>
                  <a:pt x="6350903" y="806083"/>
                  <a:pt x="6362691" y="810664"/>
                  <a:pt x="6362692" y="823495"/>
                </a:cubicBezTo>
                <a:lnTo>
                  <a:pt x="6343674" y="826675"/>
                </a:lnTo>
                <a:lnTo>
                  <a:pt x="6344370" y="827246"/>
                </a:lnTo>
                <a:cubicBezTo>
                  <a:pt x="6344369" y="834535"/>
                  <a:pt x="6330346" y="836964"/>
                  <a:pt x="6328007" y="836963"/>
                </a:cubicBezTo>
                <a:cubicBezTo>
                  <a:pt x="6316790" y="836964"/>
                  <a:pt x="6305569" y="839396"/>
                  <a:pt x="6294351" y="836964"/>
                </a:cubicBezTo>
                <a:lnTo>
                  <a:pt x="6292422" y="835244"/>
                </a:lnTo>
                <a:lnTo>
                  <a:pt x="6292027" y="835309"/>
                </a:lnTo>
                <a:cubicBezTo>
                  <a:pt x="6281495" y="835309"/>
                  <a:pt x="6263499" y="835309"/>
                  <a:pt x="6263497" y="813719"/>
                </a:cubicBezTo>
                <a:lnTo>
                  <a:pt x="6283134" y="810674"/>
                </a:lnTo>
                <a:lnTo>
                  <a:pt x="6283133" y="810640"/>
                </a:lnTo>
                <a:lnTo>
                  <a:pt x="6152319" y="823908"/>
                </a:lnTo>
                <a:lnTo>
                  <a:pt x="6145973" y="835936"/>
                </a:lnTo>
                <a:cubicBezTo>
                  <a:pt x="6144645" y="840796"/>
                  <a:pt x="6142652" y="843834"/>
                  <a:pt x="6139995" y="845657"/>
                </a:cubicBezTo>
                <a:lnTo>
                  <a:pt x="6132699" y="847433"/>
                </a:lnTo>
                <a:lnTo>
                  <a:pt x="6133469" y="847705"/>
                </a:lnTo>
                <a:lnTo>
                  <a:pt x="6153305" y="845612"/>
                </a:lnTo>
                <a:lnTo>
                  <a:pt x="6240057" y="839447"/>
                </a:lnTo>
                <a:lnTo>
                  <a:pt x="6240058" y="823214"/>
                </a:lnTo>
                <a:cubicBezTo>
                  <a:pt x="6245125" y="823215"/>
                  <a:pt x="6250195" y="823215"/>
                  <a:pt x="6255262" y="823215"/>
                </a:cubicBezTo>
                <a:lnTo>
                  <a:pt x="6248534" y="838845"/>
                </a:lnTo>
                <a:lnTo>
                  <a:pt x="6280361" y="836581"/>
                </a:lnTo>
                <a:lnTo>
                  <a:pt x="6281651" y="838043"/>
                </a:lnTo>
                <a:lnTo>
                  <a:pt x="6285662" y="843250"/>
                </a:lnTo>
                <a:lnTo>
                  <a:pt x="6244893" y="847305"/>
                </a:lnTo>
                <a:lnTo>
                  <a:pt x="6240057" y="858540"/>
                </a:lnTo>
                <a:lnTo>
                  <a:pt x="6240058" y="847786"/>
                </a:lnTo>
                <a:lnTo>
                  <a:pt x="6206282" y="851147"/>
                </a:lnTo>
                <a:lnTo>
                  <a:pt x="6184450" y="853294"/>
                </a:lnTo>
                <a:lnTo>
                  <a:pt x="6185662" y="858734"/>
                </a:lnTo>
                <a:cubicBezTo>
                  <a:pt x="6183057" y="858733"/>
                  <a:pt x="6181104" y="857524"/>
                  <a:pt x="6179802" y="855406"/>
                </a:cubicBezTo>
                <a:lnTo>
                  <a:pt x="6179442" y="853787"/>
                </a:lnTo>
                <a:lnTo>
                  <a:pt x="6160631" y="855639"/>
                </a:lnTo>
                <a:lnTo>
                  <a:pt x="6160767" y="857316"/>
                </a:lnTo>
                <a:lnTo>
                  <a:pt x="6161493" y="860319"/>
                </a:lnTo>
                <a:lnTo>
                  <a:pt x="6150056" y="856681"/>
                </a:lnTo>
                <a:lnTo>
                  <a:pt x="6140053" y="857666"/>
                </a:lnTo>
                <a:lnTo>
                  <a:pt x="6130435" y="871233"/>
                </a:lnTo>
                <a:lnTo>
                  <a:pt x="6130435" y="858612"/>
                </a:lnTo>
                <a:lnTo>
                  <a:pt x="6128563" y="858796"/>
                </a:lnTo>
                <a:lnTo>
                  <a:pt x="6124712" y="886963"/>
                </a:lnTo>
                <a:cubicBezTo>
                  <a:pt x="6135344" y="886963"/>
                  <a:pt x="6148632" y="889393"/>
                  <a:pt x="6159261" y="889393"/>
                </a:cubicBezTo>
                <a:cubicBezTo>
                  <a:pt x="6169896" y="891823"/>
                  <a:pt x="6182740" y="886963"/>
                  <a:pt x="6190712" y="894252"/>
                </a:cubicBezTo>
                <a:lnTo>
                  <a:pt x="6190710" y="894414"/>
                </a:lnTo>
                <a:lnTo>
                  <a:pt x="6249018" y="891078"/>
                </a:lnTo>
                <a:lnTo>
                  <a:pt x="6240056" y="884369"/>
                </a:lnTo>
                <a:cubicBezTo>
                  <a:pt x="6245381" y="884368"/>
                  <a:pt x="6250706" y="884368"/>
                  <a:pt x="6256030" y="884367"/>
                </a:cubicBezTo>
                <a:cubicBezTo>
                  <a:pt x="6256029" y="874729"/>
                  <a:pt x="6256030" y="867500"/>
                  <a:pt x="6256029" y="860270"/>
                </a:cubicBezTo>
                <a:cubicBezTo>
                  <a:pt x="6264017" y="862680"/>
                  <a:pt x="6271559" y="862680"/>
                  <a:pt x="6279547" y="865091"/>
                </a:cubicBezTo>
                <a:cubicBezTo>
                  <a:pt x="6276886" y="867499"/>
                  <a:pt x="6274221" y="872319"/>
                  <a:pt x="6271558" y="877139"/>
                </a:cubicBezTo>
                <a:cubicBezTo>
                  <a:pt x="6290195" y="877138"/>
                  <a:pt x="6308833" y="877139"/>
                  <a:pt x="6327465" y="877139"/>
                </a:cubicBezTo>
                <a:cubicBezTo>
                  <a:pt x="6324804" y="872320"/>
                  <a:pt x="6322143" y="869910"/>
                  <a:pt x="6319479" y="865090"/>
                </a:cubicBezTo>
                <a:cubicBezTo>
                  <a:pt x="6327467" y="857860"/>
                  <a:pt x="6338116" y="848221"/>
                  <a:pt x="6351428" y="848223"/>
                </a:cubicBezTo>
                <a:cubicBezTo>
                  <a:pt x="6351427" y="865091"/>
                  <a:pt x="6356309" y="874728"/>
                  <a:pt x="6364295" y="881958"/>
                </a:cubicBezTo>
                <a:lnTo>
                  <a:pt x="6372745" y="883997"/>
                </a:lnTo>
                <a:lnTo>
                  <a:pt x="6386092" y="883233"/>
                </a:lnTo>
                <a:lnTo>
                  <a:pt x="6399706" y="883063"/>
                </a:lnTo>
                <a:lnTo>
                  <a:pt x="6400309" y="881378"/>
                </a:lnTo>
                <a:cubicBezTo>
                  <a:pt x="6407601" y="874363"/>
                  <a:pt x="6422955" y="877870"/>
                  <a:pt x="6429095" y="876117"/>
                </a:cubicBezTo>
                <a:lnTo>
                  <a:pt x="6415597" y="882862"/>
                </a:lnTo>
                <a:lnTo>
                  <a:pt x="6438283" y="882577"/>
                </a:lnTo>
                <a:lnTo>
                  <a:pt x="6439747" y="876619"/>
                </a:lnTo>
                <a:cubicBezTo>
                  <a:pt x="6447848" y="865673"/>
                  <a:pt x="6465548" y="871992"/>
                  <a:pt x="6477516" y="870186"/>
                </a:cubicBezTo>
                <a:cubicBezTo>
                  <a:pt x="6498790" y="865371"/>
                  <a:pt x="6520061" y="858150"/>
                  <a:pt x="6538234" y="839291"/>
                </a:cubicBezTo>
                <a:cubicBezTo>
                  <a:pt x="6538234" y="850926"/>
                  <a:pt x="6540892" y="860557"/>
                  <a:pt x="6543552" y="872595"/>
                </a:cubicBezTo>
                <a:cubicBezTo>
                  <a:pt x="6551528" y="872594"/>
                  <a:pt x="6556846" y="872594"/>
                  <a:pt x="6562165" y="872594"/>
                </a:cubicBezTo>
                <a:cubicBezTo>
                  <a:pt x="6570144" y="872594"/>
                  <a:pt x="6575462" y="872594"/>
                  <a:pt x="6583437" y="872594"/>
                </a:cubicBezTo>
                <a:lnTo>
                  <a:pt x="6583438" y="880753"/>
                </a:lnTo>
                <a:lnTo>
                  <a:pt x="6587451" y="880702"/>
                </a:lnTo>
                <a:lnTo>
                  <a:pt x="6583437" y="881233"/>
                </a:lnTo>
                <a:lnTo>
                  <a:pt x="6583439" y="894259"/>
                </a:lnTo>
                <a:lnTo>
                  <a:pt x="6557354" y="890298"/>
                </a:lnTo>
                <a:lnTo>
                  <a:pt x="6562209" y="897306"/>
                </a:lnTo>
                <a:cubicBezTo>
                  <a:pt x="6556598" y="900950"/>
                  <a:pt x="6550288" y="903989"/>
                  <a:pt x="6543627" y="907635"/>
                </a:cubicBezTo>
                <a:lnTo>
                  <a:pt x="6534528" y="913780"/>
                </a:lnTo>
                <a:lnTo>
                  <a:pt x="6575322" y="914370"/>
                </a:lnTo>
                <a:lnTo>
                  <a:pt x="6575530" y="912493"/>
                </a:lnTo>
                <a:cubicBezTo>
                  <a:pt x="6576233" y="905810"/>
                  <a:pt x="6577634" y="899737"/>
                  <a:pt x="6581842" y="897306"/>
                </a:cubicBezTo>
                <a:cubicBezTo>
                  <a:pt x="6584646" y="894876"/>
                  <a:pt x="6589788" y="894877"/>
                  <a:pt x="6593060" y="890016"/>
                </a:cubicBezTo>
                <a:cubicBezTo>
                  <a:pt x="6595866" y="887993"/>
                  <a:pt x="6595865" y="878274"/>
                  <a:pt x="6598203" y="873413"/>
                </a:cubicBezTo>
                <a:cubicBezTo>
                  <a:pt x="6603812" y="861263"/>
                  <a:pt x="6620642" y="868554"/>
                  <a:pt x="6629056" y="868556"/>
                </a:cubicBezTo>
                <a:lnTo>
                  <a:pt x="6636835" y="867845"/>
                </a:lnTo>
                <a:lnTo>
                  <a:pt x="6639611" y="864935"/>
                </a:lnTo>
                <a:cubicBezTo>
                  <a:pt x="6644929" y="862504"/>
                  <a:pt x="6652905" y="860074"/>
                  <a:pt x="6652905" y="847917"/>
                </a:cubicBezTo>
                <a:cubicBezTo>
                  <a:pt x="6644930" y="847918"/>
                  <a:pt x="6636951" y="847918"/>
                  <a:pt x="6628976" y="847917"/>
                </a:cubicBezTo>
                <a:cubicBezTo>
                  <a:pt x="6628975" y="837180"/>
                  <a:pt x="6634957" y="829990"/>
                  <a:pt x="6642270" y="825482"/>
                </a:cubicBezTo>
                <a:lnTo>
                  <a:pt x="6649045" y="823465"/>
                </a:lnTo>
                <a:lnTo>
                  <a:pt x="6607844" y="823465"/>
                </a:lnTo>
                <a:cubicBezTo>
                  <a:pt x="6602472" y="824689"/>
                  <a:pt x="6597681" y="825915"/>
                  <a:pt x="6593184" y="826527"/>
                </a:cubicBezTo>
                <a:lnTo>
                  <a:pt x="6583416" y="826063"/>
                </a:lnTo>
                <a:lnTo>
                  <a:pt x="6582748" y="827048"/>
                </a:lnTo>
                <a:cubicBezTo>
                  <a:pt x="6567243" y="833448"/>
                  <a:pt x="6535230" y="824161"/>
                  <a:pt x="6527227" y="824161"/>
                </a:cubicBezTo>
                <a:cubicBezTo>
                  <a:pt x="6527227" y="812076"/>
                  <a:pt x="6540566" y="809661"/>
                  <a:pt x="6555239" y="810264"/>
                </a:cubicBezTo>
                <a:cubicBezTo>
                  <a:pt x="6562573" y="810567"/>
                  <a:pt x="6570244" y="811625"/>
                  <a:pt x="6576745" y="812606"/>
                </a:cubicBezTo>
                <a:lnTo>
                  <a:pt x="6582652" y="813374"/>
                </a:lnTo>
                <a:lnTo>
                  <a:pt x="6585883" y="811625"/>
                </a:lnTo>
                <a:cubicBezTo>
                  <a:pt x="6594294" y="808768"/>
                  <a:pt x="6602238" y="808767"/>
                  <a:pt x="6607845" y="796928"/>
                </a:cubicBezTo>
                <a:cubicBezTo>
                  <a:pt x="6610647" y="787129"/>
                  <a:pt x="6610649" y="765083"/>
                  <a:pt x="6602237" y="757734"/>
                </a:cubicBezTo>
                <a:cubicBezTo>
                  <a:pt x="6597098" y="747936"/>
                  <a:pt x="6577472" y="755285"/>
                  <a:pt x="6569060" y="755285"/>
                </a:cubicBezTo>
                <a:cubicBezTo>
                  <a:pt x="6563452" y="756509"/>
                  <a:pt x="6552238" y="758959"/>
                  <a:pt x="6542423" y="758347"/>
                </a:cubicBezTo>
                <a:lnTo>
                  <a:pt x="6542201" y="758281"/>
                </a:lnTo>
                <a:lnTo>
                  <a:pt x="6540596" y="765827"/>
                </a:lnTo>
                <a:cubicBezTo>
                  <a:pt x="6539362" y="767962"/>
                  <a:pt x="6537510" y="769213"/>
                  <a:pt x="6535042" y="769213"/>
                </a:cubicBezTo>
                <a:cubicBezTo>
                  <a:pt x="6535042" y="764212"/>
                  <a:pt x="6535660" y="761189"/>
                  <a:pt x="6536894" y="759418"/>
                </a:cubicBezTo>
                <a:lnTo>
                  <a:pt x="6540707" y="757844"/>
                </a:lnTo>
                <a:lnTo>
                  <a:pt x="6529631" y="754597"/>
                </a:lnTo>
                <a:cubicBezTo>
                  <a:pt x="6526303" y="752223"/>
                  <a:pt x="6524199" y="748548"/>
                  <a:pt x="6524199" y="743037"/>
                </a:cubicBezTo>
                <a:cubicBezTo>
                  <a:pt x="6560647" y="743036"/>
                  <a:pt x="6594293" y="743038"/>
                  <a:pt x="6630276" y="743037"/>
                </a:cubicBezTo>
                <a:cubicBezTo>
                  <a:pt x="6630276" y="755285"/>
                  <a:pt x="6605041" y="760183"/>
                  <a:pt x="6616257" y="774881"/>
                </a:cubicBezTo>
                <a:cubicBezTo>
                  <a:pt x="6624665" y="792027"/>
                  <a:pt x="6649901" y="777331"/>
                  <a:pt x="6663921" y="777331"/>
                </a:cubicBezTo>
                <a:lnTo>
                  <a:pt x="6663922" y="786493"/>
                </a:lnTo>
                <a:lnTo>
                  <a:pt x="6673289" y="780697"/>
                </a:lnTo>
                <a:lnTo>
                  <a:pt x="6672635" y="776973"/>
                </a:lnTo>
                <a:cubicBezTo>
                  <a:pt x="6675384" y="776973"/>
                  <a:pt x="6679393" y="776972"/>
                  <a:pt x="6682714" y="778421"/>
                </a:cubicBezTo>
                <a:lnTo>
                  <a:pt x="6683752" y="780186"/>
                </a:lnTo>
                <a:lnTo>
                  <a:pt x="6687274" y="780105"/>
                </a:lnTo>
                <a:cubicBezTo>
                  <a:pt x="6701530" y="781601"/>
                  <a:pt x="6717082" y="787521"/>
                  <a:pt x="6726048" y="788874"/>
                </a:cubicBezTo>
                <a:lnTo>
                  <a:pt x="6663920" y="788875"/>
                </a:lnTo>
                <a:lnTo>
                  <a:pt x="6663922" y="801827"/>
                </a:lnTo>
                <a:lnTo>
                  <a:pt x="6651149" y="799038"/>
                </a:lnTo>
                <a:lnTo>
                  <a:pt x="6651831" y="801380"/>
                </a:lnTo>
                <a:lnTo>
                  <a:pt x="6634656" y="797789"/>
                </a:lnTo>
                <a:lnTo>
                  <a:pt x="6639081" y="801131"/>
                </a:lnTo>
                <a:cubicBezTo>
                  <a:pt x="6646179" y="804333"/>
                  <a:pt x="6654853" y="805980"/>
                  <a:pt x="6659845" y="811529"/>
                </a:cubicBezTo>
                <a:lnTo>
                  <a:pt x="6662547" y="819446"/>
                </a:lnTo>
                <a:lnTo>
                  <a:pt x="6663541" y="819150"/>
                </a:lnTo>
                <a:cubicBezTo>
                  <a:pt x="6664872" y="817935"/>
                  <a:pt x="6668194" y="816720"/>
                  <a:pt x="6671518" y="816719"/>
                </a:cubicBezTo>
                <a:cubicBezTo>
                  <a:pt x="6674842" y="816721"/>
                  <a:pt x="6678165" y="817936"/>
                  <a:pt x="6679495" y="821581"/>
                </a:cubicBezTo>
                <a:cubicBezTo>
                  <a:pt x="6679495" y="826444"/>
                  <a:pt x="6666200" y="824013"/>
                  <a:pt x="6663541" y="826444"/>
                </a:cubicBezTo>
                <a:cubicBezTo>
                  <a:pt x="6655564" y="835763"/>
                  <a:pt x="6679495" y="838599"/>
                  <a:pt x="6679495" y="838599"/>
                </a:cubicBezTo>
                <a:cubicBezTo>
                  <a:pt x="6682154" y="835762"/>
                  <a:pt x="6700322" y="833737"/>
                  <a:pt x="6700323" y="843056"/>
                </a:cubicBezTo>
                <a:cubicBezTo>
                  <a:pt x="6700322" y="847918"/>
                  <a:pt x="6690131" y="847917"/>
                  <a:pt x="6687473" y="847917"/>
                </a:cubicBezTo>
                <a:cubicBezTo>
                  <a:pt x="6682154" y="847917"/>
                  <a:pt x="6674178" y="847917"/>
                  <a:pt x="6668858" y="847918"/>
                </a:cubicBezTo>
                <a:lnTo>
                  <a:pt x="6665415" y="865238"/>
                </a:lnTo>
                <a:lnTo>
                  <a:pt x="6682347" y="863693"/>
                </a:lnTo>
                <a:lnTo>
                  <a:pt x="6694672" y="860974"/>
                </a:lnTo>
                <a:lnTo>
                  <a:pt x="6695005" y="860074"/>
                </a:lnTo>
                <a:cubicBezTo>
                  <a:pt x="6696334" y="858857"/>
                  <a:pt x="6698329" y="857642"/>
                  <a:pt x="6700656" y="857339"/>
                </a:cubicBezTo>
                <a:lnTo>
                  <a:pt x="6705037" y="858904"/>
                </a:lnTo>
                <a:lnTo>
                  <a:pt x="6726757" y="861263"/>
                </a:lnTo>
                <a:cubicBezTo>
                  <a:pt x="6729562" y="864909"/>
                  <a:pt x="6730964" y="870375"/>
                  <a:pt x="6731664" y="876097"/>
                </a:cubicBezTo>
                <a:lnTo>
                  <a:pt x="6731761" y="878338"/>
                </a:lnTo>
                <a:lnTo>
                  <a:pt x="6738212" y="873139"/>
                </a:lnTo>
                <a:cubicBezTo>
                  <a:pt x="6740872" y="867365"/>
                  <a:pt x="6742867" y="860074"/>
                  <a:pt x="6748184" y="852779"/>
                </a:cubicBezTo>
                <a:cubicBezTo>
                  <a:pt x="6753502" y="845486"/>
                  <a:pt x="6764138" y="860073"/>
                  <a:pt x="6769011" y="864937"/>
                </a:cubicBezTo>
                <a:lnTo>
                  <a:pt x="6765556" y="870511"/>
                </a:lnTo>
                <a:lnTo>
                  <a:pt x="6771361" y="870678"/>
                </a:lnTo>
                <a:cubicBezTo>
                  <a:pt x="6774684" y="871546"/>
                  <a:pt x="6777316" y="873862"/>
                  <a:pt x="6777318" y="879656"/>
                </a:cubicBezTo>
                <a:lnTo>
                  <a:pt x="6768953" y="879412"/>
                </a:lnTo>
                <a:lnTo>
                  <a:pt x="6784966" y="884383"/>
                </a:lnTo>
                <a:cubicBezTo>
                  <a:pt x="6784965" y="869797"/>
                  <a:pt x="6784963" y="860072"/>
                  <a:pt x="6795600" y="857642"/>
                </a:cubicBezTo>
                <a:cubicBezTo>
                  <a:pt x="6806237" y="855212"/>
                  <a:pt x="6814213" y="855211"/>
                  <a:pt x="6822190" y="855211"/>
                </a:cubicBezTo>
                <a:cubicBezTo>
                  <a:pt x="6824848" y="855212"/>
                  <a:pt x="6853654" y="852780"/>
                  <a:pt x="6853655" y="857642"/>
                </a:cubicBezTo>
                <a:cubicBezTo>
                  <a:pt x="6853654" y="860074"/>
                  <a:pt x="6843462" y="860072"/>
                  <a:pt x="6840803" y="862504"/>
                </a:cubicBezTo>
                <a:cubicBezTo>
                  <a:pt x="6838145" y="863720"/>
                  <a:pt x="6836816" y="867975"/>
                  <a:pt x="6835817" y="872835"/>
                </a:cubicBezTo>
                <a:lnTo>
                  <a:pt x="6834093" y="880897"/>
                </a:lnTo>
                <a:lnTo>
                  <a:pt x="6909716" y="889795"/>
                </a:lnTo>
                <a:lnTo>
                  <a:pt x="6910156" y="881345"/>
                </a:lnTo>
                <a:cubicBezTo>
                  <a:pt x="6910822" y="877090"/>
                  <a:pt x="6912150" y="873445"/>
                  <a:pt x="6914810" y="872228"/>
                </a:cubicBezTo>
                <a:cubicBezTo>
                  <a:pt x="6925446" y="869798"/>
                  <a:pt x="6933423" y="874659"/>
                  <a:pt x="6941399" y="877091"/>
                </a:cubicBezTo>
                <a:lnTo>
                  <a:pt x="6936445" y="892940"/>
                </a:lnTo>
                <a:lnTo>
                  <a:pt x="6950809" y="894630"/>
                </a:lnTo>
                <a:lnTo>
                  <a:pt x="6979783" y="898412"/>
                </a:lnTo>
                <a:lnTo>
                  <a:pt x="6983249" y="896691"/>
                </a:lnTo>
                <a:lnTo>
                  <a:pt x="6985339" y="898458"/>
                </a:lnTo>
                <a:lnTo>
                  <a:pt x="6982407" y="894143"/>
                </a:lnTo>
                <a:cubicBezTo>
                  <a:pt x="6983639" y="891723"/>
                  <a:pt x="6984874" y="890513"/>
                  <a:pt x="6986108" y="890514"/>
                </a:cubicBezTo>
                <a:lnTo>
                  <a:pt x="6988817" y="893170"/>
                </a:lnTo>
                <a:lnTo>
                  <a:pt x="6988815" y="897063"/>
                </a:lnTo>
                <a:lnTo>
                  <a:pt x="6987993" y="899484"/>
                </a:lnTo>
                <a:lnTo>
                  <a:pt x="6988816" y="899592"/>
                </a:lnTo>
                <a:lnTo>
                  <a:pt x="6988815" y="897063"/>
                </a:lnTo>
                <a:lnTo>
                  <a:pt x="6989809" y="894144"/>
                </a:lnTo>
                <a:lnTo>
                  <a:pt x="6988817" y="893170"/>
                </a:lnTo>
                <a:lnTo>
                  <a:pt x="6988816" y="889245"/>
                </a:lnTo>
                <a:cubicBezTo>
                  <a:pt x="6994135" y="884383"/>
                  <a:pt x="7004771" y="881953"/>
                  <a:pt x="7010087" y="889245"/>
                </a:cubicBezTo>
                <a:cubicBezTo>
                  <a:pt x="7015406" y="896539"/>
                  <a:pt x="7018065" y="903833"/>
                  <a:pt x="7022939" y="903832"/>
                </a:cubicBezTo>
                <a:cubicBezTo>
                  <a:pt x="7044211" y="906263"/>
                  <a:pt x="7065482" y="906264"/>
                  <a:pt x="7086755" y="908695"/>
                </a:cubicBezTo>
                <a:cubicBezTo>
                  <a:pt x="7086754" y="901400"/>
                  <a:pt x="7086755" y="894107"/>
                  <a:pt x="7086754" y="886815"/>
                </a:cubicBezTo>
                <a:cubicBezTo>
                  <a:pt x="7094731" y="886815"/>
                  <a:pt x="7102706" y="886814"/>
                  <a:pt x="7107582" y="891677"/>
                </a:cubicBezTo>
                <a:cubicBezTo>
                  <a:pt x="7111571" y="895324"/>
                  <a:pt x="7112346" y="900186"/>
                  <a:pt x="7112124" y="905604"/>
                </a:cubicBezTo>
                <a:lnTo>
                  <a:pt x="7111291" y="915582"/>
                </a:lnTo>
                <a:lnTo>
                  <a:pt x="7115596" y="916145"/>
                </a:lnTo>
                <a:lnTo>
                  <a:pt x="7153492" y="921328"/>
                </a:lnTo>
                <a:lnTo>
                  <a:pt x="7148808" y="920022"/>
                </a:lnTo>
                <a:cubicBezTo>
                  <a:pt x="7146189" y="917662"/>
                  <a:pt x="7144553" y="913594"/>
                  <a:pt x="7144553" y="906944"/>
                </a:cubicBezTo>
                <a:cubicBezTo>
                  <a:pt x="7148482" y="906943"/>
                  <a:pt x="7157651" y="903873"/>
                  <a:pt x="7165841" y="903822"/>
                </a:cubicBezTo>
                <a:cubicBezTo>
                  <a:pt x="7174028" y="903770"/>
                  <a:pt x="7181232" y="906738"/>
                  <a:pt x="7181232" y="918813"/>
                </a:cubicBezTo>
                <a:lnTo>
                  <a:pt x="7161406" y="922413"/>
                </a:lnTo>
                <a:lnTo>
                  <a:pt x="7193316" y="926777"/>
                </a:lnTo>
                <a:cubicBezTo>
                  <a:pt x="7218794" y="930725"/>
                  <a:pt x="7243920" y="935585"/>
                  <a:pt x="7268930" y="942875"/>
                </a:cubicBezTo>
                <a:lnTo>
                  <a:pt x="7272264" y="943539"/>
                </a:lnTo>
                <a:lnTo>
                  <a:pt x="7275337" y="942134"/>
                </a:lnTo>
                <a:cubicBezTo>
                  <a:pt x="7279554" y="940804"/>
                  <a:pt x="7283624" y="940500"/>
                  <a:pt x="7287504" y="942324"/>
                </a:cubicBezTo>
                <a:lnTo>
                  <a:pt x="7291257" y="947326"/>
                </a:lnTo>
                <a:lnTo>
                  <a:pt x="7329058" y="954866"/>
                </a:lnTo>
                <a:lnTo>
                  <a:pt x="7335364" y="952047"/>
                </a:lnTo>
                <a:cubicBezTo>
                  <a:pt x="7346000" y="949616"/>
                  <a:pt x="7359295" y="944754"/>
                  <a:pt x="7367270" y="952047"/>
                </a:cubicBezTo>
                <a:lnTo>
                  <a:pt x="7378450" y="963934"/>
                </a:lnTo>
                <a:lnTo>
                  <a:pt x="7415025" y="970357"/>
                </a:lnTo>
                <a:lnTo>
                  <a:pt x="7422070" y="960232"/>
                </a:lnTo>
                <a:cubicBezTo>
                  <a:pt x="7431696" y="953032"/>
                  <a:pt x="7445288" y="956632"/>
                  <a:pt x="7452778" y="954833"/>
                </a:cubicBezTo>
                <a:cubicBezTo>
                  <a:pt x="7452777" y="962031"/>
                  <a:pt x="7452778" y="969229"/>
                  <a:pt x="7452776" y="976427"/>
                </a:cubicBezTo>
                <a:lnTo>
                  <a:pt x="7429381" y="973521"/>
                </a:lnTo>
                <a:lnTo>
                  <a:pt x="7525651" y="999110"/>
                </a:lnTo>
                <a:lnTo>
                  <a:pt x="7525586" y="996515"/>
                </a:lnTo>
                <a:cubicBezTo>
                  <a:pt x="7525920" y="992059"/>
                  <a:pt x="7527249" y="988513"/>
                  <a:pt x="7531238" y="988513"/>
                </a:cubicBezTo>
                <a:lnTo>
                  <a:pt x="7531237" y="1000596"/>
                </a:lnTo>
                <a:lnTo>
                  <a:pt x="7581891" y="1014061"/>
                </a:lnTo>
                <a:lnTo>
                  <a:pt x="7583975" y="1012419"/>
                </a:lnTo>
                <a:cubicBezTo>
                  <a:pt x="7586632" y="1007556"/>
                  <a:pt x="7583975" y="1000263"/>
                  <a:pt x="7586634" y="993376"/>
                </a:cubicBezTo>
                <a:lnTo>
                  <a:pt x="7593202" y="1017068"/>
                </a:lnTo>
                <a:lnTo>
                  <a:pt x="7618562" y="1023811"/>
                </a:lnTo>
                <a:lnTo>
                  <a:pt x="7634734" y="1028046"/>
                </a:lnTo>
                <a:lnTo>
                  <a:pt x="7636710" y="1009987"/>
                </a:lnTo>
                <a:cubicBezTo>
                  <a:pt x="7638040" y="1014850"/>
                  <a:pt x="7639368" y="1022751"/>
                  <a:pt x="7641362" y="1029740"/>
                </a:cubicBezTo>
                <a:lnTo>
                  <a:pt x="7641381" y="1029787"/>
                </a:lnTo>
                <a:lnTo>
                  <a:pt x="7664419" y="1035821"/>
                </a:lnTo>
                <a:lnTo>
                  <a:pt x="7669208" y="1037168"/>
                </a:lnTo>
                <a:lnTo>
                  <a:pt x="7669946" y="1036730"/>
                </a:lnTo>
                <a:cubicBezTo>
                  <a:pt x="7676592" y="1031867"/>
                  <a:pt x="7683240" y="1025789"/>
                  <a:pt x="7689888" y="1022143"/>
                </a:cubicBezTo>
                <a:cubicBezTo>
                  <a:pt x="7689886" y="1025789"/>
                  <a:pt x="7687894" y="1031866"/>
                  <a:pt x="7686564" y="1037032"/>
                </a:cubicBezTo>
                <a:lnTo>
                  <a:pt x="7685726" y="1041813"/>
                </a:lnTo>
                <a:lnTo>
                  <a:pt x="7707122" y="1047831"/>
                </a:lnTo>
                <a:cubicBezTo>
                  <a:pt x="7718912" y="1051436"/>
                  <a:pt x="7727295" y="1054448"/>
                  <a:pt x="7729399" y="1056269"/>
                </a:cubicBezTo>
                <a:lnTo>
                  <a:pt x="7742254" y="1064161"/>
                </a:lnTo>
                <a:lnTo>
                  <a:pt x="7758578" y="1065901"/>
                </a:lnTo>
                <a:cubicBezTo>
                  <a:pt x="7769213" y="1067929"/>
                  <a:pt x="7782507" y="1063471"/>
                  <a:pt x="7792699" y="1067927"/>
                </a:cubicBezTo>
                <a:cubicBezTo>
                  <a:pt x="7795359" y="1068637"/>
                  <a:pt x="7797517" y="1070511"/>
                  <a:pt x="7799431" y="1072961"/>
                </a:cubicBezTo>
                <a:lnTo>
                  <a:pt x="7803040" y="1078814"/>
                </a:lnTo>
                <a:lnTo>
                  <a:pt x="7868711" y="1100016"/>
                </a:lnTo>
                <a:cubicBezTo>
                  <a:pt x="7893953" y="1109736"/>
                  <a:pt x="7919198" y="1116621"/>
                  <a:pt x="7944443" y="1126340"/>
                </a:cubicBezTo>
                <a:cubicBezTo>
                  <a:pt x="7963610" y="1133630"/>
                  <a:pt x="8022512" y="1153070"/>
                  <a:pt x="8047288" y="1155502"/>
                </a:cubicBezTo>
                <a:cubicBezTo>
                  <a:pt x="8055702" y="1155503"/>
                  <a:pt x="8064119" y="1153070"/>
                  <a:pt x="8072532" y="1160361"/>
                </a:cubicBezTo>
                <a:cubicBezTo>
                  <a:pt x="8078140" y="1165223"/>
                  <a:pt x="8164625" y="1184661"/>
                  <a:pt x="8187065" y="1196812"/>
                </a:cubicBezTo>
                <a:cubicBezTo>
                  <a:pt x="8198284" y="1201266"/>
                  <a:pt x="8206233" y="1210986"/>
                  <a:pt x="8217452" y="1215847"/>
                </a:cubicBezTo>
                <a:cubicBezTo>
                  <a:pt x="8225867" y="1218274"/>
                  <a:pt x="8340400" y="1264444"/>
                  <a:pt x="8348813" y="1262014"/>
                </a:cubicBezTo>
                <a:cubicBezTo>
                  <a:pt x="8357229" y="1262015"/>
                  <a:pt x="8368449" y="1262014"/>
                  <a:pt x="8376863" y="1271336"/>
                </a:cubicBezTo>
                <a:cubicBezTo>
                  <a:pt x="8393224" y="1290772"/>
                  <a:pt x="8412859" y="1302920"/>
                  <a:pt x="8432493" y="1310211"/>
                </a:cubicBezTo>
                <a:cubicBezTo>
                  <a:pt x="8454932" y="1317500"/>
                  <a:pt x="8577412" y="1375416"/>
                  <a:pt x="8594241" y="1382706"/>
                </a:cubicBezTo>
                <a:cubicBezTo>
                  <a:pt x="8633510" y="1402146"/>
                  <a:pt x="8675116" y="1421584"/>
                  <a:pt x="8714384" y="1440620"/>
                </a:cubicBezTo>
                <a:cubicBezTo>
                  <a:pt x="8755988" y="1462491"/>
                  <a:pt x="8798064" y="1481932"/>
                  <a:pt x="8839669" y="1503394"/>
                </a:cubicBezTo>
                <a:cubicBezTo>
                  <a:pt x="8859302" y="1513116"/>
                  <a:pt x="8878937" y="1522836"/>
                  <a:pt x="8898571" y="1530127"/>
                </a:cubicBezTo>
                <a:cubicBezTo>
                  <a:pt x="8912596" y="1537417"/>
                  <a:pt x="8990665" y="1551995"/>
                  <a:pt x="9018247" y="1569006"/>
                </a:cubicBezTo>
                <a:cubicBezTo>
                  <a:pt x="9032272" y="1578321"/>
                  <a:pt x="9046295" y="1585169"/>
                  <a:pt x="9060320" y="1594889"/>
                </a:cubicBezTo>
                <a:cubicBezTo>
                  <a:pt x="9068735" y="1599750"/>
                  <a:pt x="9088370" y="1641060"/>
                  <a:pt x="9079954" y="1633771"/>
                </a:cubicBezTo>
                <a:cubicBezTo>
                  <a:pt x="9071540" y="1626480"/>
                  <a:pt x="8912597" y="1573867"/>
                  <a:pt x="8826113" y="1544707"/>
                </a:cubicBezTo>
                <a:cubicBezTo>
                  <a:pt x="8789649" y="1530127"/>
                  <a:pt x="8750380" y="1522836"/>
                  <a:pt x="8717188" y="1498941"/>
                </a:cubicBezTo>
                <a:cubicBezTo>
                  <a:pt x="8701760" y="1486791"/>
                  <a:pt x="8685050" y="1476463"/>
                  <a:pt x="8667985" y="1467959"/>
                </a:cubicBezTo>
                <a:lnTo>
                  <a:pt x="8646769" y="1459667"/>
                </a:lnTo>
                <a:lnTo>
                  <a:pt x="8616682" y="1447911"/>
                </a:lnTo>
                <a:cubicBezTo>
                  <a:pt x="8616682" y="1464920"/>
                  <a:pt x="8633510" y="1462490"/>
                  <a:pt x="8641926" y="1467351"/>
                </a:cubicBezTo>
                <a:cubicBezTo>
                  <a:pt x="8658753" y="1474640"/>
                  <a:pt x="8672312" y="1489221"/>
                  <a:pt x="8689140" y="1496512"/>
                </a:cubicBezTo>
                <a:cubicBezTo>
                  <a:pt x="8698256" y="1500054"/>
                  <a:pt x="8707167" y="1504383"/>
                  <a:pt x="8715933" y="1509299"/>
                </a:cubicBezTo>
                <a:lnTo>
                  <a:pt x="8721964" y="1513099"/>
                </a:lnTo>
                <a:lnTo>
                  <a:pt x="8719810" y="1507419"/>
                </a:lnTo>
                <a:cubicBezTo>
                  <a:pt x="8722411" y="1502177"/>
                  <a:pt x="8722413" y="1504597"/>
                  <a:pt x="8727619" y="1507420"/>
                </a:cubicBezTo>
                <a:cubicBezTo>
                  <a:pt x="8726318" y="1508428"/>
                  <a:pt x="8725017" y="1508932"/>
                  <a:pt x="8724041" y="1509788"/>
                </a:cubicBezTo>
                <a:lnTo>
                  <a:pt x="8722677" y="1513548"/>
                </a:lnTo>
                <a:lnTo>
                  <a:pt x="8741850" y="1525620"/>
                </a:lnTo>
                <a:lnTo>
                  <a:pt x="8778970" y="1553880"/>
                </a:lnTo>
                <a:lnTo>
                  <a:pt x="8782913" y="1554578"/>
                </a:lnTo>
                <a:cubicBezTo>
                  <a:pt x="8790249" y="1558051"/>
                  <a:pt x="8797638" y="1566999"/>
                  <a:pt x="8800709" y="1571210"/>
                </a:cubicBezTo>
                <a:lnTo>
                  <a:pt x="8783847" y="1566072"/>
                </a:lnTo>
                <a:lnTo>
                  <a:pt x="8779131" y="1567127"/>
                </a:lnTo>
                <a:cubicBezTo>
                  <a:pt x="8774923" y="1568896"/>
                  <a:pt x="8771418" y="1572430"/>
                  <a:pt x="8770014" y="1580713"/>
                </a:cubicBezTo>
                <a:cubicBezTo>
                  <a:pt x="8770015" y="1584157"/>
                  <a:pt x="8769314" y="1586486"/>
                  <a:pt x="8767912" y="1587953"/>
                </a:cubicBezTo>
                <a:lnTo>
                  <a:pt x="8765770" y="1588657"/>
                </a:lnTo>
                <a:lnTo>
                  <a:pt x="8773554" y="1593046"/>
                </a:lnTo>
                <a:lnTo>
                  <a:pt x="8780897" y="1587353"/>
                </a:lnTo>
                <a:cubicBezTo>
                  <a:pt x="8789335" y="1585925"/>
                  <a:pt x="8799719" y="1596201"/>
                  <a:pt x="8803874" y="1605334"/>
                </a:cubicBezTo>
                <a:lnTo>
                  <a:pt x="8774575" y="1593622"/>
                </a:lnTo>
                <a:lnTo>
                  <a:pt x="8834908" y="1627636"/>
                </a:lnTo>
                <a:lnTo>
                  <a:pt x="8820827" y="1614672"/>
                </a:lnTo>
                <a:cubicBezTo>
                  <a:pt x="8829073" y="1614673"/>
                  <a:pt x="8837320" y="1614672"/>
                  <a:pt x="8845108" y="1614673"/>
                </a:cubicBezTo>
                <a:lnTo>
                  <a:pt x="8851209" y="1636826"/>
                </a:lnTo>
                <a:lnTo>
                  <a:pt x="8858692" y="1641043"/>
                </a:lnTo>
                <a:cubicBezTo>
                  <a:pt x="8856033" y="1645903"/>
                  <a:pt x="8853376" y="1658053"/>
                  <a:pt x="8848060" y="1658052"/>
                </a:cubicBezTo>
                <a:lnTo>
                  <a:pt x="8847771" y="1658011"/>
                </a:lnTo>
                <a:lnTo>
                  <a:pt x="8848051" y="1659844"/>
                </a:lnTo>
                <a:cubicBezTo>
                  <a:pt x="8847743" y="1661659"/>
                  <a:pt x="8847125" y="1663474"/>
                  <a:pt x="8847123" y="1665895"/>
                </a:cubicBezTo>
                <a:cubicBezTo>
                  <a:pt x="8845891" y="1663473"/>
                  <a:pt x="8844656" y="1661659"/>
                  <a:pt x="8844350" y="1659844"/>
                </a:cubicBezTo>
                <a:lnTo>
                  <a:pt x="8845351" y="1657661"/>
                </a:lnTo>
                <a:lnTo>
                  <a:pt x="8841746" y="1657142"/>
                </a:lnTo>
                <a:cubicBezTo>
                  <a:pt x="8839421" y="1656838"/>
                  <a:pt x="8837429" y="1656839"/>
                  <a:pt x="8837429" y="1658052"/>
                </a:cubicBezTo>
                <a:cubicBezTo>
                  <a:pt x="8840086" y="1667771"/>
                  <a:pt x="8856031" y="1675061"/>
                  <a:pt x="8861347" y="1679918"/>
                </a:cubicBezTo>
                <a:cubicBezTo>
                  <a:pt x="8871980" y="1686805"/>
                  <a:pt x="8882612" y="1691665"/>
                  <a:pt x="8890585" y="1701384"/>
                </a:cubicBezTo>
                <a:cubicBezTo>
                  <a:pt x="8882612" y="1715963"/>
                  <a:pt x="8864006" y="1691665"/>
                  <a:pt x="8853376" y="1684374"/>
                </a:cubicBezTo>
                <a:cubicBezTo>
                  <a:pt x="8840086" y="1675062"/>
                  <a:pt x="8810850" y="1675061"/>
                  <a:pt x="8800660" y="1658051"/>
                </a:cubicBezTo>
                <a:cubicBezTo>
                  <a:pt x="8795347" y="1650763"/>
                  <a:pt x="8798004" y="1638615"/>
                  <a:pt x="8795347" y="1628890"/>
                </a:cubicBezTo>
                <a:cubicBezTo>
                  <a:pt x="8795347" y="1619169"/>
                  <a:pt x="8787373" y="1614311"/>
                  <a:pt x="8779402" y="1609451"/>
                </a:cubicBezTo>
                <a:lnTo>
                  <a:pt x="8762594" y="1601610"/>
                </a:lnTo>
                <a:lnTo>
                  <a:pt x="8764706" y="1608926"/>
                </a:lnTo>
                <a:cubicBezTo>
                  <a:pt x="8759209" y="1606610"/>
                  <a:pt x="8753710" y="1606610"/>
                  <a:pt x="8748670" y="1604291"/>
                </a:cubicBezTo>
                <a:lnTo>
                  <a:pt x="8757118" y="1599054"/>
                </a:lnTo>
                <a:lnTo>
                  <a:pt x="8750220" y="1595834"/>
                </a:lnTo>
                <a:lnTo>
                  <a:pt x="8745587" y="1594185"/>
                </a:lnTo>
                <a:lnTo>
                  <a:pt x="8740856" y="1597509"/>
                </a:lnTo>
                <a:cubicBezTo>
                  <a:pt x="8732965" y="1598990"/>
                  <a:pt x="8723500" y="1591244"/>
                  <a:pt x="8717189" y="1587599"/>
                </a:cubicBezTo>
                <a:cubicBezTo>
                  <a:pt x="8703164" y="1580714"/>
                  <a:pt x="8689141" y="1576296"/>
                  <a:pt x="8675115" y="1569007"/>
                </a:cubicBezTo>
                <a:lnTo>
                  <a:pt x="8663758" y="1563612"/>
                </a:lnTo>
                <a:lnTo>
                  <a:pt x="8657585" y="1561260"/>
                </a:lnTo>
                <a:lnTo>
                  <a:pt x="8652916" y="1558462"/>
                </a:lnTo>
                <a:lnTo>
                  <a:pt x="8591317" y="1529207"/>
                </a:lnTo>
                <a:lnTo>
                  <a:pt x="8583942" y="1529875"/>
                </a:lnTo>
                <a:cubicBezTo>
                  <a:pt x="8580785" y="1529874"/>
                  <a:pt x="8578045" y="1529267"/>
                  <a:pt x="8576093" y="1527166"/>
                </a:cubicBezTo>
                <a:lnTo>
                  <a:pt x="8574564" y="1521438"/>
                </a:lnTo>
                <a:lnTo>
                  <a:pt x="8396029" y="1440620"/>
                </a:lnTo>
                <a:lnTo>
                  <a:pt x="8335259" y="1414248"/>
                </a:lnTo>
                <a:lnTo>
                  <a:pt x="8261131" y="1384688"/>
                </a:lnTo>
                <a:lnTo>
                  <a:pt x="8252715" y="1381396"/>
                </a:lnTo>
                <a:lnTo>
                  <a:pt x="8206233" y="1368126"/>
                </a:lnTo>
                <a:lnTo>
                  <a:pt x="8199084" y="1366745"/>
                </a:lnTo>
                <a:lnTo>
                  <a:pt x="8198237" y="1369052"/>
                </a:lnTo>
                <a:cubicBezTo>
                  <a:pt x="8196695" y="1370564"/>
                  <a:pt x="8194844" y="1371169"/>
                  <a:pt x="8193610" y="1371170"/>
                </a:cubicBezTo>
                <a:lnTo>
                  <a:pt x="8194757" y="1365911"/>
                </a:lnTo>
                <a:lnTo>
                  <a:pt x="8184201" y="1363874"/>
                </a:lnTo>
                <a:cubicBezTo>
                  <a:pt x="8176548" y="1362659"/>
                  <a:pt x="8168833" y="1360836"/>
                  <a:pt x="8161820" y="1355975"/>
                </a:cubicBezTo>
                <a:cubicBezTo>
                  <a:pt x="8156210" y="1353748"/>
                  <a:pt x="8152703" y="1348381"/>
                  <a:pt x="8149550" y="1342965"/>
                </a:cubicBezTo>
                <a:lnTo>
                  <a:pt x="8146455" y="1338912"/>
                </a:lnTo>
                <a:lnTo>
                  <a:pt x="8128685" y="1331637"/>
                </a:lnTo>
                <a:lnTo>
                  <a:pt x="8127056" y="1330882"/>
                </a:lnTo>
                <a:lnTo>
                  <a:pt x="8116944" y="1339370"/>
                </a:lnTo>
                <a:cubicBezTo>
                  <a:pt x="8112969" y="1340586"/>
                  <a:pt x="8078143" y="1327828"/>
                  <a:pt x="8041854" y="1313552"/>
                </a:cubicBezTo>
                <a:lnTo>
                  <a:pt x="8030489" y="1308950"/>
                </a:lnTo>
                <a:lnTo>
                  <a:pt x="8007311" y="1312198"/>
                </a:lnTo>
                <a:cubicBezTo>
                  <a:pt x="8065342" y="1338928"/>
                  <a:pt x="8123811" y="1358365"/>
                  <a:pt x="8181841" y="1382260"/>
                </a:cubicBezTo>
                <a:cubicBezTo>
                  <a:pt x="8207976" y="1394410"/>
                  <a:pt x="8234554" y="1406557"/>
                  <a:pt x="8261132" y="1418710"/>
                </a:cubicBezTo>
                <a:cubicBezTo>
                  <a:pt x="8263790" y="1421138"/>
                  <a:pt x="8277078" y="1425997"/>
                  <a:pt x="8277078" y="1430857"/>
                </a:cubicBezTo>
                <a:cubicBezTo>
                  <a:pt x="8271760" y="1440576"/>
                  <a:pt x="8261132" y="1438147"/>
                  <a:pt x="8261131" y="1450296"/>
                </a:cubicBezTo>
                <a:cubicBezTo>
                  <a:pt x="8269104" y="1452725"/>
                  <a:pt x="8277076" y="1454751"/>
                  <a:pt x="8285053" y="1459609"/>
                </a:cubicBezTo>
                <a:cubicBezTo>
                  <a:pt x="8285053" y="1452726"/>
                  <a:pt x="8282394" y="1443006"/>
                  <a:pt x="8287709" y="1438147"/>
                </a:cubicBezTo>
                <a:cubicBezTo>
                  <a:pt x="8293024" y="1430856"/>
                  <a:pt x="8300556" y="1433286"/>
                  <a:pt x="8308529" y="1433287"/>
                </a:cubicBezTo>
                <a:cubicBezTo>
                  <a:pt x="8303212" y="1440576"/>
                  <a:pt x="8303878" y="1445943"/>
                  <a:pt x="8306868" y="1449840"/>
                </a:cubicBezTo>
                <a:lnTo>
                  <a:pt x="8307307" y="1450119"/>
                </a:lnTo>
                <a:lnTo>
                  <a:pt x="8309738" y="1444809"/>
                </a:lnTo>
                <a:cubicBezTo>
                  <a:pt x="8311040" y="1447228"/>
                  <a:pt x="8311040" y="1449042"/>
                  <a:pt x="8310713" y="1450858"/>
                </a:cubicBezTo>
                <a:lnTo>
                  <a:pt x="8310508" y="1452134"/>
                </a:lnTo>
                <a:lnTo>
                  <a:pt x="8319159" y="1457586"/>
                </a:lnTo>
                <a:cubicBezTo>
                  <a:pt x="8327133" y="1457585"/>
                  <a:pt x="8329792" y="1452725"/>
                  <a:pt x="8335108" y="1452726"/>
                </a:cubicBezTo>
                <a:cubicBezTo>
                  <a:pt x="8343080" y="1450296"/>
                  <a:pt x="8348395" y="1454750"/>
                  <a:pt x="8353711" y="1457584"/>
                </a:cubicBezTo>
                <a:cubicBezTo>
                  <a:pt x="8348394" y="1466900"/>
                  <a:pt x="8337763" y="1471758"/>
                  <a:pt x="8332450" y="1479054"/>
                </a:cubicBezTo>
                <a:cubicBezTo>
                  <a:pt x="8343080" y="1486339"/>
                  <a:pt x="8353711" y="1493629"/>
                  <a:pt x="8361685" y="1503347"/>
                </a:cubicBezTo>
                <a:cubicBezTo>
                  <a:pt x="8353711" y="1510637"/>
                  <a:pt x="8340421" y="1503348"/>
                  <a:pt x="8329792" y="1496058"/>
                </a:cubicBezTo>
                <a:cubicBezTo>
                  <a:pt x="8316501" y="1488770"/>
                  <a:pt x="8305872" y="1483911"/>
                  <a:pt x="8293025" y="1479053"/>
                </a:cubicBezTo>
                <a:cubicBezTo>
                  <a:pt x="8263789" y="1464470"/>
                  <a:pt x="8237212" y="1452726"/>
                  <a:pt x="8211076" y="1440575"/>
                </a:cubicBezTo>
                <a:cubicBezTo>
                  <a:pt x="8187155" y="1428426"/>
                  <a:pt x="8168551" y="1411418"/>
                  <a:pt x="8141975" y="1406557"/>
                </a:cubicBezTo>
                <a:cubicBezTo>
                  <a:pt x="8115839" y="1401700"/>
                  <a:pt x="8089261" y="1391979"/>
                  <a:pt x="8065342" y="1384689"/>
                </a:cubicBezTo>
                <a:lnTo>
                  <a:pt x="7826997" y="1315025"/>
                </a:lnTo>
                <a:lnTo>
                  <a:pt x="7827753" y="1316546"/>
                </a:lnTo>
                <a:cubicBezTo>
                  <a:pt x="7826358" y="1319276"/>
                  <a:pt x="7822174" y="1321096"/>
                  <a:pt x="7816595" y="1322308"/>
                </a:cubicBezTo>
                <a:cubicBezTo>
                  <a:pt x="7813808" y="1322308"/>
                  <a:pt x="7788708" y="1322308"/>
                  <a:pt x="7799864" y="1332016"/>
                </a:cubicBezTo>
                <a:cubicBezTo>
                  <a:pt x="7816597" y="1346170"/>
                  <a:pt x="7836119" y="1346169"/>
                  <a:pt x="7852387" y="1351426"/>
                </a:cubicBezTo>
                <a:cubicBezTo>
                  <a:pt x="7869122" y="1358301"/>
                  <a:pt x="7888642" y="1365581"/>
                  <a:pt x="7908166" y="1370434"/>
                </a:cubicBezTo>
                <a:cubicBezTo>
                  <a:pt x="7918624" y="1375894"/>
                  <a:pt x="7924377" y="1381353"/>
                  <a:pt x="7926598" y="1393978"/>
                </a:cubicBezTo>
                <a:lnTo>
                  <a:pt x="7927215" y="1402612"/>
                </a:lnTo>
                <a:lnTo>
                  <a:pt x="7943331" y="1404849"/>
                </a:lnTo>
                <a:lnTo>
                  <a:pt x="7964561" y="1412587"/>
                </a:lnTo>
                <a:lnTo>
                  <a:pt x="7966679" y="1410268"/>
                </a:lnTo>
                <a:cubicBezTo>
                  <a:pt x="7970317" y="1402020"/>
                  <a:pt x="7969278" y="1389645"/>
                  <a:pt x="7977595" y="1389644"/>
                </a:cubicBezTo>
                <a:lnTo>
                  <a:pt x="7977596" y="1417338"/>
                </a:lnTo>
                <a:lnTo>
                  <a:pt x="7983207" y="1419384"/>
                </a:lnTo>
                <a:lnTo>
                  <a:pt x="7985218" y="1413272"/>
                </a:lnTo>
                <a:cubicBezTo>
                  <a:pt x="7987299" y="1404208"/>
                  <a:pt x="7988683" y="1393311"/>
                  <a:pt x="7988686" y="1392089"/>
                </a:cubicBezTo>
                <a:cubicBezTo>
                  <a:pt x="7997004" y="1396976"/>
                  <a:pt x="8002549" y="1401866"/>
                  <a:pt x="8008094" y="1406753"/>
                </a:cubicBezTo>
                <a:cubicBezTo>
                  <a:pt x="8005320" y="1411646"/>
                  <a:pt x="7999776" y="1414087"/>
                  <a:pt x="7999776" y="1421420"/>
                </a:cubicBezTo>
                <a:lnTo>
                  <a:pt x="7998779" y="1426655"/>
                </a:lnTo>
                <a:lnTo>
                  <a:pt x="8015714" y="1435411"/>
                </a:lnTo>
                <a:lnTo>
                  <a:pt x="8017175" y="1435411"/>
                </a:lnTo>
                <a:cubicBezTo>
                  <a:pt x="8017175" y="1423387"/>
                  <a:pt x="8017177" y="1414172"/>
                  <a:pt x="8017177" y="1402150"/>
                </a:cubicBezTo>
                <a:cubicBezTo>
                  <a:pt x="8025609" y="1404554"/>
                  <a:pt x="8042010" y="1402149"/>
                  <a:pt x="8047633" y="1414171"/>
                </a:cubicBezTo>
                <a:cubicBezTo>
                  <a:pt x="8050444" y="1421385"/>
                  <a:pt x="8050443" y="1435410"/>
                  <a:pt x="8058877" y="1435411"/>
                </a:cubicBezTo>
                <a:cubicBezTo>
                  <a:pt x="8058878" y="1430603"/>
                  <a:pt x="8061690" y="1404553"/>
                  <a:pt x="8067312" y="1416576"/>
                </a:cubicBezTo>
                <a:cubicBezTo>
                  <a:pt x="8071528" y="1423590"/>
                  <a:pt x="8075043" y="1431904"/>
                  <a:pt x="8078907" y="1440270"/>
                </a:cubicBezTo>
                <a:lnTo>
                  <a:pt x="8090122" y="1459904"/>
                </a:lnTo>
                <a:lnTo>
                  <a:pt x="8092106" y="1453947"/>
                </a:lnTo>
                <a:cubicBezTo>
                  <a:pt x="8092105" y="1456264"/>
                  <a:pt x="8094711" y="1458581"/>
                  <a:pt x="8094711" y="1460898"/>
                </a:cubicBezTo>
                <a:lnTo>
                  <a:pt x="8091893" y="1463006"/>
                </a:lnTo>
                <a:lnTo>
                  <a:pt x="8092611" y="1464263"/>
                </a:lnTo>
                <a:lnTo>
                  <a:pt x="8060699" y="1458674"/>
                </a:lnTo>
                <a:lnTo>
                  <a:pt x="8074000" y="1465551"/>
                </a:lnTo>
                <a:cubicBezTo>
                  <a:pt x="8071339" y="1472792"/>
                  <a:pt x="8058040" y="1487275"/>
                  <a:pt x="8050505" y="1477621"/>
                </a:cubicBezTo>
                <a:cubicBezTo>
                  <a:pt x="8042525" y="1465552"/>
                  <a:pt x="8029224" y="1467965"/>
                  <a:pt x="8015923" y="1470378"/>
                </a:cubicBezTo>
                <a:cubicBezTo>
                  <a:pt x="8005285" y="1472791"/>
                  <a:pt x="8007944" y="1460724"/>
                  <a:pt x="7997305" y="1453483"/>
                </a:cubicBezTo>
                <a:cubicBezTo>
                  <a:pt x="7991985" y="1446644"/>
                  <a:pt x="7981345" y="1453482"/>
                  <a:pt x="7973366" y="1456298"/>
                </a:cubicBezTo>
                <a:cubicBezTo>
                  <a:pt x="7976026" y="1449058"/>
                  <a:pt x="7981344" y="1446643"/>
                  <a:pt x="7981343" y="1439403"/>
                </a:cubicBezTo>
                <a:cubicBezTo>
                  <a:pt x="7978686" y="1441817"/>
                  <a:pt x="7973366" y="1444230"/>
                  <a:pt x="7970705" y="1449058"/>
                </a:cubicBezTo>
                <a:cubicBezTo>
                  <a:pt x="7970039" y="1443628"/>
                  <a:pt x="7968735" y="1439253"/>
                  <a:pt x="7966950" y="1435632"/>
                </a:cubicBezTo>
                <a:lnTo>
                  <a:pt x="7960323" y="1426780"/>
                </a:lnTo>
                <a:lnTo>
                  <a:pt x="7928152" y="1418976"/>
                </a:lnTo>
                <a:cubicBezTo>
                  <a:pt x="7930231" y="1415310"/>
                  <a:pt x="7932630" y="1413629"/>
                  <a:pt x="7935227" y="1413094"/>
                </a:cubicBezTo>
                <a:lnTo>
                  <a:pt x="7936476" y="1413244"/>
                </a:lnTo>
                <a:lnTo>
                  <a:pt x="7926696" y="1409589"/>
                </a:lnTo>
                <a:lnTo>
                  <a:pt x="7912612" y="1414300"/>
                </a:lnTo>
                <a:cubicBezTo>
                  <a:pt x="7907468" y="1414792"/>
                  <a:pt x="7902238" y="1414261"/>
                  <a:pt x="7897009" y="1413200"/>
                </a:cubicBezTo>
                <a:lnTo>
                  <a:pt x="7872355" y="1406133"/>
                </a:lnTo>
                <a:lnTo>
                  <a:pt x="7870966" y="1413404"/>
                </a:lnTo>
                <a:cubicBezTo>
                  <a:pt x="7869731" y="1415220"/>
                  <a:pt x="7867880" y="1415825"/>
                  <a:pt x="7865412" y="1415824"/>
                </a:cubicBezTo>
                <a:cubicBezTo>
                  <a:pt x="7865412" y="1410984"/>
                  <a:pt x="7866028" y="1407960"/>
                  <a:pt x="7867262" y="1406144"/>
                </a:cubicBezTo>
                <a:lnTo>
                  <a:pt x="7869303" y="1405257"/>
                </a:lnTo>
                <a:lnTo>
                  <a:pt x="7866333" y="1404404"/>
                </a:lnTo>
                <a:cubicBezTo>
                  <a:pt x="7838906" y="1397124"/>
                  <a:pt x="7813808" y="1397123"/>
                  <a:pt x="7788708" y="1401979"/>
                </a:cubicBezTo>
                <a:cubicBezTo>
                  <a:pt x="7788708" y="1394699"/>
                  <a:pt x="7788708" y="1387420"/>
                  <a:pt x="7788708" y="1377713"/>
                </a:cubicBezTo>
                <a:cubicBezTo>
                  <a:pt x="7777552" y="1382566"/>
                  <a:pt x="7766860" y="1384992"/>
                  <a:pt x="7755704" y="1389848"/>
                </a:cubicBezTo>
                <a:lnTo>
                  <a:pt x="7756187" y="1370855"/>
                </a:lnTo>
                <a:lnTo>
                  <a:pt x="7724756" y="1364037"/>
                </a:lnTo>
                <a:cubicBezTo>
                  <a:pt x="7732721" y="1350934"/>
                  <a:pt x="7745166" y="1349062"/>
                  <a:pt x="7757612" y="1348945"/>
                </a:cubicBezTo>
                <a:lnTo>
                  <a:pt x="7768821" y="1349053"/>
                </a:lnTo>
                <a:lnTo>
                  <a:pt x="7769186" y="1348595"/>
                </a:lnTo>
                <a:cubicBezTo>
                  <a:pt x="7785918" y="1344147"/>
                  <a:pt x="7783130" y="1329589"/>
                  <a:pt x="7788708" y="1310176"/>
                </a:cubicBezTo>
                <a:lnTo>
                  <a:pt x="7792583" y="1304968"/>
                </a:lnTo>
                <a:lnTo>
                  <a:pt x="7718941" y="1283444"/>
                </a:lnTo>
                <a:lnTo>
                  <a:pt x="7652801" y="1264507"/>
                </a:lnTo>
                <a:lnTo>
                  <a:pt x="7655695" y="1266148"/>
                </a:lnTo>
                <a:cubicBezTo>
                  <a:pt x="7656999" y="1268266"/>
                  <a:pt x="7657650" y="1271292"/>
                  <a:pt x="7657649" y="1274924"/>
                </a:cubicBezTo>
                <a:cubicBezTo>
                  <a:pt x="7655044" y="1274923"/>
                  <a:pt x="7653092" y="1274218"/>
                  <a:pt x="7651788" y="1272353"/>
                </a:cubicBezTo>
                <a:lnTo>
                  <a:pt x="7650017" y="1263709"/>
                </a:lnTo>
                <a:lnTo>
                  <a:pt x="7602783" y="1250184"/>
                </a:lnTo>
                <a:lnTo>
                  <a:pt x="7600357" y="1253463"/>
                </a:lnTo>
                <a:lnTo>
                  <a:pt x="7600675" y="1249581"/>
                </a:lnTo>
                <a:lnTo>
                  <a:pt x="7563185" y="1238846"/>
                </a:lnTo>
                <a:lnTo>
                  <a:pt x="7438768" y="1204991"/>
                </a:lnTo>
                <a:lnTo>
                  <a:pt x="7427817" y="1206969"/>
                </a:lnTo>
                <a:cubicBezTo>
                  <a:pt x="7422107" y="1206969"/>
                  <a:pt x="7416399" y="1206349"/>
                  <a:pt x="7410689" y="1206351"/>
                </a:cubicBezTo>
                <a:lnTo>
                  <a:pt x="7414131" y="1198288"/>
                </a:lnTo>
                <a:lnTo>
                  <a:pt x="7407093" y="1196374"/>
                </a:lnTo>
                <a:lnTo>
                  <a:pt x="7392132" y="1192579"/>
                </a:lnTo>
                <a:lnTo>
                  <a:pt x="7382799" y="1199261"/>
                </a:lnTo>
                <a:cubicBezTo>
                  <a:pt x="7376163" y="1203415"/>
                  <a:pt x="7369174" y="1205818"/>
                  <a:pt x="7363585" y="1201013"/>
                </a:cubicBezTo>
                <a:cubicBezTo>
                  <a:pt x="7360791" y="1197411"/>
                  <a:pt x="7360094" y="1193307"/>
                  <a:pt x="7358696" y="1189503"/>
                </a:cubicBezTo>
                <a:lnTo>
                  <a:pt x="7352063" y="1182415"/>
                </a:lnTo>
                <a:lnTo>
                  <a:pt x="7313396" y="1172606"/>
                </a:lnTo>
                <a:lnTo>
                  <a:pt x="7313282" y="1172588"/>
                </a:lnTo>
                <a:lnTo>
                  <a:pt x="7313079" y="1172526"/>
                </a:lnTo>
                <a:lnTo>
                  <a:pt x="7257090" y="1158322"/>
                </a:lnTo>
                <a:lnTo>
                  <a:pt x="7256067" y="1158793"/>
                </a:lnTo>
                <a:lnTo>
                  <a:pt x="7256235" y="1158105"/>
                </a:lnTo>
                <a:lnTo>
                  <a:pt x="7253829" y="1157495"/>
                </a:lnTo>
                <a:lnTo>
                  <a:pt x="7240738" y="1154751"/>
                </a:lnTo>
                <a:lnTo>
                  <a:pt x="7243234" y="1158818"/>
                </a:lnTo>
                <a:cubicBezTo>
                  <a:pt x="7240440" y="1158818"/>
                  <a:pt x="7234854" y="1156399"/>
                  <a:pt x="7229269" y="1153977"/>
                </a:cubicBezTo>
                <a:lnTo>
                  <a:pt x="7231277" y="1152767"/>
                </a:lnTo>
                <a:lnTo>
                  <a:pt x="7215678" y="1149496"/>
                </a:lnTo>
                <a:cubicBezTo>
                  <a:pt x="7203441" y="1146257"/>
                  <a:pt x="7191591" y="1142106"/>
                  <a:pt x="7179853" y="1136031"/>
                </a:cubicBezTo>
                <a:cubicBezTo>
                  <a:pt x="7161249" y="1126312"/>
                  <a:pt x="7137328" y="1102014"/>
                  <a:pt x="7118725" y="1116592"/>
                </a:cubicBezTo>
                <a:cubicBezTo>
                  <a:pt x="7097905" y="1133601"/>
                  <a:pt x="7079300" y="1119021"/>
                  <a:pt x="7055381" y="1109303"/>
                </a:cubicBezTo>
                <a:cubicBezTo>
                  <a:pt x="7043421" y="1104443"/>
                  <a:pt x="7032235" y="1100799"/>
                  <a:pt x="7021051" y="1097760"/>
                </a:cubicBezTo>
                <a:lnTo>
                  <a:pt x="6989458" y="1090493"/>
                </a:lnTo>
                <a:lnTo>
                  <a:pt x="6991153" y="1091102"/>
                </a:lnTo>
                <a:cubicBezTo>
                  <a:pt x="6993010" y="1093219"/>
                  <a:pt x="6993751" y="1096245"/>
                  <a:pt x="6993752" y="1099873"/>
                </a:cubicBezTo>
                <a:cubicBezTo>
                  <a:pt x="6989298" y="1099875"/>
                  <a:pt x="6986329" y="1099268"/>
                  <a:pt x="6984474" y="1097454"/>
                </a:cubicBezTo>
                <a:lnTo>
                  <a:pt x="6982284" y="1089288"/>
                </a:lnTo>
                <a:lnTo>
                  <a:pt x="6914076" y="1080448"/>
                </a:lnTo>
                <a:cubicBezTo>
                  <a:pt x="6889602" y="1078322"/>
                  <a:pt x="6865127" y="1076500"/>
                  <a:pt x="6841428" y="1072856"/>
                </a:cubicBezTo>
                <a:cubicBezTo>
                  <a:pt x="6834785" y="1070424"/>
                  <a:pt x="6804995" y="1062630"/>
                  <a:pt x="6776866" y="1058732"/>
                </a:cubicBezTo>
                <a:lnTo>
                  <a:pt x="6759062" y="1057900"/>
                </a:lnTo>
                <a:lnTo>
                  <a:pt x="6760831" y="1065849"/>
                </a:lnTo>
                <a:lnTo>
                  <a:pt x="6788272" y="1067995"/>
                </a:lnTo>
                <a:lnTo>
                  <a:pt x="6798362" y="1071838"/>
                </a:lnTo>
                <a:lnTo>
                  <a:pt x="6796818" y="1067148"/>
                </a:lnTo>
                <a:cubicBezTo>
                  <a:pt x="6799287" y="1062563"/>
                  <a:pt x="6801754" y="1062563"/>
                  <a:pt x="6804222" y="1067149"/>
                </a:cubicBezTo>
                <a:lnTo>
                  <a:pt x="6800579" y="1072683"/>
                </a:lnTo>
                <a:lnTo>
                  <a:pt x="6816179" y="1078626"/>
                </a:lnTo>
                <a:cubicBezTo>
                  <a:pt x="6825482" y="1081967"/>
                  <a:pt x="6834785" y="1085004"/>
                  <a:pt x="6844088" y="1087434"/>
                </a:cubicBezTo>
                <a:cubicBezTo>
                  <a:pt x="6888826" y="1097154"/>
                  <a:pt x="6934007" y="1109303"/>
                  <a:pt x="6976090" y="1119021"/>
                </a:cubicBezTo>
                <a:cubicBezTo>
                  <a:pt x="7063353" y="1140891"/>
                  <a:pt x="7150618" y="1164785"/>
                  <a:pt x="7237881" y="1186653"/>
                </a:cubicBezTo>
                <a:lnTo>
                  <a:pt x="7242699" y="1187957"/>
                </a:lnTo>
                <a:lnTo>
                  <a:pt x="7243596" y="1188115"/>
                </a:lnTo>
                <a:lnTo>
                  <a:pt x="7243517" y="1188178"/>
                </a:lnTo>
                <a:lnTo>
                  <a:pt x="7273858" y="1196381"/>
                </a:lnTo>
                <a:lnTo>
                  <a:pt x="7302330" y="1199938"/>
                </a:lnTo>
                <a:lnTo>
                  <a:pt x="7300872" y="1203685"/>
                </a:lnTo>
                <a:lnTo>
                  <a:pt x="7340735" y="1214462"/>
                </a:lnTo>
                <a:lnTo>
                  <a:pt x="7345578" y="1210693"/>
                </a:lnTo>
                <a:cubicBezTo>
                  <a:pt x="7348614" y="1208819"/>
                  <a:pt x="7351652" y="1207678"/>
                  <a:pt x="7354689" y="1208004"/>
                </a:cubicBezTo>
                <a:cubicBezTo>
                  <a:pt x="7356713" y="1208221"/>
                  <a:pt x="7358737" y="1209091"/>
                  <a:pt x="7360761" y="1210830"/>
                </a:cubicBezTo>
                <a:cubicBezTo>
                  <a:pt x="7356713" y="1211987"/>
                  <a:pt x="7352664" y="1213724"/>
                  <a:pt x="7348616" y="1215173"/>
                </a:cubicBezTo>
                <a:lnTo>
                  <a:pt x="7345690" y="1215801"/>
                </a:lnTo>
                <a:lnTo>
                  <a:pt x="7412228" y="1233791"/>
                </a:lnTo>
                <a:lnTo>
                  <a:pt x="7415082" y="1229075"/>
                </a:lnTo>
                <a:cubicBezTo>
                  <a:pt x="7417192" y="1227745"/>
                  <a:pt x="7419826" y="1227365"/>
                  <a:pt x="7422639" y="1227518"/>
                </a:cubicBezTo>
                <a:cubicBezTo>
                  <a:pt x="7428260" y="1227822"/>
                  <a:pt x="7434586" y="1230252"/>
                  <a:pt x="7438803" y="1231467"/>
                </a:cubicBezTo>
                <a:cubicBezTo>
                  <a:pt x="7455670" y="1236330"/>
                  <a:pt x="7475349" y="1238762"/>
                  <a:pt x="7491748" y="1241191"/>
                </a:cubicBezTo>
                <a:lnTo>
                  <a:pt x="7494634" y="1256071"/>
                </a:lnTo>
                <a:lnTo>
                  <a:pt x="7497017" y="1256715"/>
                </a:lnTo>
                <a:lnTo>
                  <a:pt x="7517898" y="1262367"/>
                </a:lnTo>
                <a:lnTo>
                  <a:pt x="7519845" y="1254355"/>
                </a:lnTo>
                <a:cubicBezTo>
                  <a:pt x="7521146" y="1252748"/>
                  <a:pt x="7523101" y="1252104"/>
                  <a:pt x="7525705" y="1252105"/>
                </a:cubicBezTo>
                <a:cubicBezTo>
                  <a:pt x="7525705" y="1255962"/>
                  <a:pt x="7524402" y="1258534"/>
                  <a:pt x="7522775" y="1260142"/>
                </a:cubicBezTo>
                <a:lnTo>
                  <a:pt x="7517927" y="1262375"/>
                </a:lnTo>
                <a:lnTo>
                  <a:pt x="7537276" y="1267612"/>
                </a:lnTo>
                <a:lnTo>
                  <a:pt x="7539268" y="1262600"/>
                </a:lnTo>
                <a:cubicBezTo>
                  <a:pt x="7542249" y="1260296"/>
                  <a:pt x="7546310" y="1259530"/>
                  <a:pt x="7550629" y="1259529"/>
                </a:cubicBezTo>
                <a:cubicBezTo>
                  <a:pt x="7559269" y="1259529"/>
                  <a:pt x="7568946" y="1262598"/>
                  <a:pt x="7573096" y="1262599"/>
                </a:cubicBezTo>
                <a:cubicBezTo>
                  <a:pt x="7573094" y="1269251"/>
                  <a:pt x="7571193" y="1273343"/>
                  <a:pt x="7568212" y="1275743"/>
                </a:cubicBezTo>
                <a:lnTo>
                  <a:pt x="7567756" y="1275862"/>
                </a:lnTo>
                <a:lnTo>
                  <a:pt x="7592388" y="1282530"/>
                </a:lnTo>
                <a:lnTo>
                  <a:pt x="7590048" y="1275327"/>
                </a:lnTo>
                <a:cubicBezTo>
                  <a:pt x="7601570" y="1277412"/>
                  <a:pt x="7613094" y="1279912"/>
                  <a:pt x="7624617" y="1282412"/>
                </a:cubicBezTo>
                <a:lnTo>
                  <a:pt x="7615748" y="1288852"/>
                </a:lnTo>
                <a:lnTo>
                  <a:pt x="7623909" y="1291062"/>
                </a:lnTo>
                <a:lnTo>
                  <a:pt x="7625812" y="1286045"/>
                </a:lnTo>
                <a:cubicBezTo>
                  <a:pt x="7650788" y="1293369"/>
                  <a:pt x="7672527" y="1298254"/>
                  <a:pt x="7694727" y="1305579"/>
                </a:cubicBezTo>
                <a:lnTo>
                  <a:pt x="7691299" y="1308046"/>
                </a:lnTo>
                <a:lnTo>
                  <a:pt x="7698352" y="1312388"/>
                </a:lnTo>
                <a:lnTo>
                  <a:pt x="7698939" y="1314363"/>
                </a:lnTo>
                <a:lnTo>
                  <a:pt x="7702601" y="1311050"/>
                </a:lnTo>
                <a:cubicBezTo>
                  <a:pt x="7707951" y="1311050"/>
                  <a:pt x="7713300" y="1313470"/>
                  <a:pt x="7713299" y="1323148"/>
                </a:cubicBezTo>
                <a:lnTo>
                  <a:pt x="7699726" y="1317010"/>
                </a:lnTo>
                <a:lnTo>
                  <a:pt x="7701279" y="1322223"/>
                </a:lnTo>
                <a:cubicBezTo>
                  <a:pt x="7701999" y="1329814"/>
                  <a:pt x="7700781" y="1338926"/>
                  <a:pt x="7700780" y="1346218"/>
                </a:cubicBezTo>
                <a:cubicBezTo>
                  <a:pt x="7704546" y="1346217"/>
                  <a:pt x="7707758" y="1345609"/>
                  <a:pt x="7710690" y="1345306"/>
                </a:cubicBezTo>
                <a:lnTo>
                  <a:pt x="7711509" y="1345396"/>
                </a:lnTo>
                <a:lnTo>
                  <a:pt x="7714607" y="1343882"/>
                </a:lnTo>
                <a:cubicBezTo>
                  <a:pt x="7719667" y="1343324"/>
                  <a:pt x="7725739" y="1345150"/>
                  <a:pt x="7729788" y="1345150"/>
                </a:cubicBezTo>
                <a:cubicBezTo>
                  <a:pt x="7729789" y="1349920"/>
                  <a:pt x="7728777" y="1353040"/>
                  <a:pt x="7727131" y="1355039"/>
                </a:cubicBezTo>
                <a:lnTo>
                  <a:pt x="7721892" y="1357599"/>
                </a:lnTo>
                <a:lnTo>
                  <a:pt x="7721599" y="1358364"/>
                </a:lnTo>
                <a:lnTo>
                  <a:pt x="7719645" y="1358105"/>
                </a:lnTo>
                <a:lnTo>
                  <a:pt x="7705498" y="1356921"/>
                </a:lnTo>
                <a:lnTo>
                  <a:pt x="7705682" y="1356239"/>
                </a:lnTo>
                <a:lnTo>
                  <a:pt x="7696572" y="1355025"/>
                </a:lnTo>
                <a:lnTo>
                  <a:pt x="7696087" y="1354853"/>
                </a:lnTo>
                <a:lnTo>
                  <a:pt x="7696036" y="1357086"/>
                </a:lnTo>
                <a:cubicBezTo>
                  <a:pt x="7603729" y="1338041"/>
                  <a:pt x="7508617" y="1316158"/>
                  <a:pt x="7413502" y="1294277"/>
                </a:cubicBezTo>
                <a:lnTo>
                  <a:pt x="7416209" y="1281498"/>
                </a:lnTo>
                <a:lnTo>
                  <a:pt x="7386053" y="1274585"/>
                </a:lnTo>
                <a:lnTo>
                  <a:pt x="7382794" y="1274122"/>
                </a:lnTo>
                <a:lnTo>
                  <a:pt x="7381827" y="1274950"/>
                </a:lnTo>
                <a:lnTo>
                  <a:pt x="7381945" y="1274002"/>
                </a:lnTo>
                <a:lnTo>
                  <a:pt x="7313120" y="1264222"/>
                </a:lnTo>
                <a:lnTo>
                  <a:pt x="7302330" y="1263539"/>
                </a:lnTo>
                <a:cubicBezTo>
                  <a:pt x="7289744" y="1263539"/>
                  <a:pt x="7277858" y="1262316"/>
                  <a:pt x="7265970" y="1260483"/>
                </a:cubicBezTo>
                <a:lnTo>
                  <a:pt x="7243088" y="1256248"/>
                </a:lnTo>
                <a:lnTo>
                  <a:pt x="7242533" y="1266132"/>
                </a:lnTo>
                <a:cubicBezTo>
                  <a:pt x="7241869" y="1270080"/>
                  <a:pt x="7240540" y="1273725"/>
                  <a:pt x="7237882" y="1276155"/>
                </a:cubicBezTo>
                <a:cubicBezTo>
                  <a:pt x="7235226" y="1271295"/>
                  <a:pt x="7233231" y="1265221"/>
                  <a:pt x="7230572" y="1259753"/>
                </a:cubicBezTo>
                <a:lnTo>
                  <a:pt x="7224305" y="1252673"/>
                </a:lnTo>
                <a:lnTo>
                  <a:pt x="7161109" y="1239787"/>
                </a:lnTo>
                <a:lnTo>
                  <a:pt x="7124040" y="1237275"/>
                </a:lnTo>
                <a:cubicBezTo>
                  <a:pt x="7079301" y="1232418"/>
                  <a:pt x="7031459" y="1227557"/>
                  <a:pt x="6986720" y="1220674"/>
                </a:cubicBezTo>
                <a:cubicBezTo>
                  <a:pt x="6891483" y="1206092"/>
                  <a:pt x="6798904" y="1189084"/>
                  <a:pt x="6706323" y="1172075"/>
                </a:cubicBezTo>
                <a:cubicBezTo>
                  <a:pt x="6706325" y="1203664"/>
                  <a:pt x="6682404" y="1206093"/>
                  <a:pt x="6666900" y="1213384"/>
                </a:cubicBezTo>
                <a:cubicBezTo>
                  <a:pt x="6690378" y="1229988"/>
                  <a:pt x="6716954" y="1225532"/>
                  <a:pt x="6743534" y="1229987"/>
                </a:cubicBezTo>
                <a:cubicBezTo>
                  <a:pt x="6751508" y="1229986"/>
                  <a:pt x="6762138" y="1234847"/>
                  <a:pt x="6770111" y="1232418"/>
                </a:cubicBezTo>
                <a:cubicBezTo>
                  <a:pt x="6777643" y="1229988"/>
                  <a:pt x="6777642" y="1220672"/>
                  <a:pt x="6780299" y="1210953"/>
                </a:cubicBezTo>
                <a:cubicBezTo>
                  <a:pt x="6788273" y="1186654"/>
                  <a:pt x="6833455" y="1220674"/>
                  <a:pt x="6844086" y="1225533"/>
                </a:cubicBezTo>
                <a:cubicBezTo>
                  <a:pt x="6854717" y="1229987"/>
                  <a:pt x="6870222" y="1239706"/>
                  <a:pt x="6880853" y="1239706"/>
                </a:cubicBezTo>
                <a:cubicBezTo>
                  <a:pt x="6886169" y="1239707"/>
                  <a:pt x="6888827" y="1227556"/>
                  <a:pt x="6891482" y="1220673"/>
                </a:cubicBezTo>
                <a:cubicBezTo>
                  <a:pt x="6944196" y="1268865"/>
                  <a:pt x="7010642" y="1268865"/>
                  <a:pt x="7071328" y="1271294"/>
                </a:cubicBezTo>
                <a:cubicBezTo>
                  <a:pt x="7089931" y="1271294"/>
                  <a:pt x="7108536" y="1271295"/>
                  <a:pt x="7126698" y="1268864"/>
                </a:cubicBezTo>
                <a:cubicBezTo>
                  <a:pt x="7134670" y="1268865"/>
                  <a:pt x="7142644" y="1266435"/>
                  <a:pt x="7150618" y="1266436"/>
                </a:cubicBezTo>
                <a:cubicBezTo>
                  <a:pt x="7153274" y="1273725"/>
                  <a:pt x="7158592" y="1276154"/>
                  <a:pt x="7166565" y="1278584"/>
                </a:cubicBezTo>
                <a:cubicBezTo>
                  <a:pt x="7182512" y="1283444"/>
                  <a:pt x="7198016" y="1278584"/>
                  <a:pt x="7213961" y="1281014"/>
                </a:cubicBezTo>
                <a:cubicBezTo>
                  <a:pt x="7224593" y="1283444"/>
                  <a:pt x="7237882" y="1288304"/>
                  <a:pt x="7245855" y="1276155"/>
                </a:cubicBezTo>
                <a:cubicBezTo>
                  <a:pt x="7248514" y="1285875"/>
                  <a:pt x="7248513" y="1293164"/>
                  <a:pt x="7251169" y="1300048"/>
                </a:cubicBezTo>
                <a:cubicBezTo>
                  <a:pt x="7253829" y="1302884"/>
                  <a:pt x="7259144" y="1302884"/>
                  <a:pt x="7261802" y="1302883"/>
                </a:cubicBezTo>
                <a:cubicBezTo>
                  <a:pt x="7272433" y="1304908"/>
                  <a:pt x="7282622" y="1307338"/>
                  <a:pt x="7293253" y="1309769"/>
                </a:cubicBezTo>
                <a:cubicBezTo>
                  <a:pt x="7309200" y="1312198"/>
                  <a:pt x="7327804" y="1317058"/>
                  <a:pt x="7343750" y="1329208"/>
                </a:cubicBezTo>
                <a:cubicBezTo>
                  <a:pt x="7298567" y="1324347"/>
                  <a:pt x="7253830" y="1319487"/>
                  <a:pt x="7208645" y="1314628"/>
                </a:cubicBezTo>
                <a:cubicBezTo>
                  <a:pt x="7193142" y="1314629"/>
                  <a:pt x="7163905" y="1321917"/>
                  <a:pt x="7153275" y="1309768"/>
                </a:cubicBezTo>
                <a:lnTo>
                  <a:pt x="7151562" y="1307546"/>
                </a:lnTo>
                <a:lnTo>
                  <a:pt x="7151953" y="1310413"/>
                </a:lnTo>
                <a:lnTo>
                  <a:pt x="7150340" y="1310040"/>
                </a:lnTo>
                <a:lnTo>
                  <a:pt x="7151954" y="1312252"/>
                </a:lnTo>
                <a:cubicBezTo>
                  <a:pt x="7149486" y="1312252"/>
                  <a:pt x="7147018" y="1312252"/>
                  <a:pt x="7144551" y="1312252"/>
                </a:cubicBezTo>
                <a:lnTo>
                  <a:pt x="7146767" y="1309212"/>
                </a:lnTo>
                <a:lnTo>
                  <a:pt x="7146400" y="1309127"/>
                </a:lnTo>
                <a:cubicBezTo>
                  <a:pt x="7145783" y="1308485"/>
                  <a:pt x="7145322" y="1307520"/>
                  <a:pt x="7145011" y="1306074"/>
                </a:cubicBezTo>
                <a:lnTo>
                  <a:pt x="7144615" y="1300968"/>
                </a:lnTo>
                <a:lnTo>
                  <a:pt x="7142645" y="1302884"/>
                </a:lnTo>
                <a:cubicBezTo>
                  <a:pt x="7139986" y="1309768"/>
                  <a:pt x="7132013" y="1309768"/>
                  <a:pt x="7126698" y="1307337"/>
                </a:cubicBezTo>
                <a:lnTo>
                  <a:pt x="7118293" y="1308032"/>
                </a:lnTo>
                <a:lnTo>
                  <a:pt x="7119524" y="1308184"/>
                </a:lnTo>
                <a:cubicBezTo>
                  <a:pt x="7113771" y="1310676"/>
                  <a:pt x="7110894" y="1318153"/>
                  <a:pt x="7108018" y="1323137"/>
                </a:cubicBezTo>
                <a:lnTo>
                  <a:pt x="7100078" y="1307087"/>
                </a:lnTo>
                <a:lnTo>
                  <a:pt x="7089932" y="1304909"/>
                </a:lnTo>
                <a:cubicBezTo>
                  <a:pt x="7084617" y="1300048"/>
                  <a:pt x="7084616" y="1290734"/>
                  <a:pt x="7079301" y="1283443"/>
                </a:cubicBezTo>
                <a:cubicBezTo>
                  <a:pt x="7076643" y="1276156"/>
                  <a:pt x="7068669" y="1273725"/>
                  <a:pt x="7063353" y="1273724"/>
                </a:cubicBezTo>
                <a:cubicBezTo>
                  <a:pt x="7062025" y="1273725"/>
                  <a:pt x="7055381" y="1274939"/>
                  <a:pt x="7049398" y="1277370"/>
                </a:cubicBezTo>
                <a:lnTo>
                  <a:pt x="7040109" y="1287563"/>
                </a:lnTo>
                <a:lnTo>
                  <a:pt x="7051422" y="1290130"/>
                </a:lnTo>
                <a:lnTo>
                  <a:pt x="7053387" y="1289772"/>
                </a:lnTo>
                <a:cubicBezTo>
                  <a:pt x="7056045" y="1289291"/>
                  <a:pt x="7058536" y="1289178"/>
                  <a:pt x="7060364" y="1290524"/>
                </a:cubicBezTo>
                <a:lnTo>
                  <a:pt x="7060915" y="1292282"/>
                </a:lnTo>
                <a:lnTo>
                  <a:pt x="7065943" y="1293422"/>
                </a:lnTo>
                <a:lnTo>
                  <a:pt x="7062565" y="1297535"/>
                </a:lnTo>
                <a:lnTo>
                  <a:pt x="7063353" y="1300048"/>
                </a:lnTo>
                <a:lnTo>
                  <a:pt x="7060849" y="1299622"/>
                </a:lnTo>
                <a:lnTo>
                  <a:pt x="7057352" y="1303877"/>
                </a:lnTo>
                <a:cubicBezTo>
                  <a:pt x="7054946" y="1307567"/>
                  <a:pt x="7052200" y="1310641"/>
                  <a:pt x="7046701" y="1310641"/>
                </a:cubicBezTo>
                <a:cubicBezTo>
                  <a:pt x="7041662" y="1310643"/>
                  <a:pt x="7038455" y="1310641"/>
                  <a:pt x="7033414" y="1310641"/>
                </a:cubicBezTo>
                <a:lnTo>
                  <a:pt x="7033416" y="1294959"/>
                </a:lnTo>
                <a:lnTo>
                  <a:pt x="7013606" y="1291590"/>
                </a:lnTo>
                <a:lnTo>
                  <a:pt x="7013037" y="1295006"/>
                </a:lnTo>
                <a:cubicBezTo>
                  <a:pt x="7010404" y="1300611"/>
                  <a:pt x="7004387" y="1299210"/>
                  <a:pt x="6998369" y="1299210"/>
                </a:cubicBezTo>
                <a:cubicBezTo>
                  <a:pt x="6998370" y="1295472"/>
                  <a:pt x="6999037" y="1292823"/>
                  <a:pt x="7000125" y="1290955"/>
                </a:cubicBezTo>
                <a:lnTo>
                  <a:pt x="7001763" y="1289578"/>
                </a:lnTo>
                <a:lnTo>
                  <a:pt x="6973763" y="1284817"/>
                </a:lnTo>
                <a:lnTo>
                  <a:pt x="6981411" y="1294916"/>
                </a:lnTo>
                <a:cubicBezTo>
                  <a:pt x="6970218" y="1294917"/>
                  <a:pt x="6956229" y="1297418"/>
                  <a:pt x="6942705" y="1299918"/>
                </a:cubicBezTo>
                <a:lnTo>
                  <a:pt x="6942706" y="1279536"/>
                </a:lnTo>
                <a:lnTo>
                  <a:pt x="6929131" y="1277229"/>
                </a:lnTo>
                <a:lnTo>
                  <a:pt x="6934010" y="1287184"/>
                </a:lnTo>
                <a:cubicBezTo>
                  <a:pt x="6925912" y="1287185"/>
                  <a:pt x="6909719" y="1294565"/>
                  <a:pt x="6909719" y="1275298"/>
                </a:cubicBezTo>
                <a:lnTo>
                  <a:pt x="6915233" y="1274866"/>
                </a:lnTo>
                <a:lnTo>
                  <a:pt x="6900468" y="1272357"/>
                </a:lnTo>
                <a:lnTo>
                  <a:pt x="6901040" y="1274923"/>
                </a:lnTo>
                <a:lnTo>
                  <a:pt x="6895210" y="1271463"/>
                </a:lnTo>
                <a:lnTo>
                  <a:pt x="6865992" y="1266495"/>
                </a:lnTo>
                <a:lnTo>
                  <a:pt x="6865993" y="1287412"/>
                </a:lnTo>
                <a:cubicBezTo>
                  <a:pt x="6863822" y="1287411"/>
                  <a:pt x="6861216" y="1287412"/>
                  <a:pt x="6858179" y="1287413"/>
                </a:cubicBezTo>
                <a:lnTo>
                  <a:pt x="6858178" y="1265167"/>
                </a:lnTo>
                <a:lnTo>
                  <a:pt x="6852834" y="1264258"/>
                </a:lnTo>
                <a:lnTo>
                  <a:pt x="6731227" y="1252990"/>
                </a:lnTo>
                <a:lnTo>
                  <a:pt x="6736080" y="1261905"/>
                </a:lnTo>
                <a:cubicBezTo>
                  <a:pt x="6730493" y="1261904"/>
                  <a:pt x="6722114" y="1264221"/>
                  <a:pt x="6722114" y="1252636"/>
                </a:cubicBezTo>
                <a:lnTo>
                  <a:pt x="6730190" y="1252893"/>
                </a:lnTo>
                <a:lnTo>
                  <a:pt x="6696368" y="1249759"/>
                </a:lnTo>
                <a:lnTo>
                  <a:pt x="6695979" y="1255416"/>
                </a:lnTo>
                <a:cubicBezTo>
                  <a:pt x="6695012" y="1259508"/>
                  <a:pt x="6693079" y="1262432"/>
                  <a:pt x="6689214" y="1262432"/>
                </a:cubicBezTo>
                <a:lnTo>
                  <a:pt x="6689367" y="1249111"/>
                </a:lnTo>
                <a:lnTo>
                  <a:pt x="6640322" y="1244567"/>
                </a:lnTo>
                <a:cubicBezTo>
                  <a:pt x="6642981" y="1229988"/>
                  <a:pt x="6648297" y="1220672"/>
                  <a:pt x="6656270" y="1215813"/>
                </a:cubicBezTo>
                <a:cubicBezTo>
                  <a:pt x="6603556" y="1174505"/>
                  <a:pt x="6539769" y="1186653"/>
                  <a:pt x="6479083" y="1196375"/>
                </a:cubicBezTo>
                <a:cubicBezTo>
                  <a:pt x="6479084" y="1181794"/>
                  <a:pt x="6497689" y="1186654"/>
                  <a:pt x="6497690" y="1172075"/>
                </a:cubicBezTo>
                <a:cubicBezTo>
                  <a:pt x="6481741" y="1172075"/>
                  <a:pt x="6465796" y="1176934"/>
                  <a:pt x="6452505" y="1172076"/>
                </a:cubicBezTo>
                <a:cubicBezTo>
                  <a:pt x="6447190" y="1169645"/>
                  <a:pt x="6447189" y="1152634"/>
                  <a:pt x="6444532" y="1148182"/>
                </a:cubicBezTo>
                <a:cubicBezTo>
                  <a:pt x="6439218" y="1136033"/>
                  <a:pt x="6421056" y="1136032"/>
                  <a:pt x="6413081" y="1133601"/>
                </a:cubicBezTo>
                <a:lnTo>
                  <a:pt x="6412580" y="1133303"/>
                </a:lnTo>
                <a:lnTo>
                  <a:pt x="6395228" y="1136244"/>
                </a:lnTo>
                <a:lnTo>
                  <a:pt x="6395474" y="1138716"/>
                </a:lnTo>
                <a:cubicBezTo>
                  <a:pt x="6395140" y="1142612"/>
                  <a:pt x="6394478" y="1146764"/>
                  <a:pt x="6394478" y="1150205"/>
                </a:cubicBezTo>
                <a:lnTo>
                  <a:pt x="6332033" y="1144185"/>
                </a:lnTo>
                <a:lnTo>
                  <a:pt x="6313985" y="1146370"/>
                </a:lnTo>
                <a:lnTo>
                  <a:pt x="6249209" y="1153667"/>
                </a:lnTo>
                <a:lnTo>
                  <a:pt x="6247322" y="1158384"/>
                </a:lnTo>
                <a:cubicBezTo>
                  <a:pt x="6244681" y="1160840"/>
                  <a:pt x="6241379" y="1159613"/>
                  <a:pt x="6237747" y="1157463"/>
                </a:cubicBezTo>
                <a:lnTo>
                  <a:pt x="6234011" y="1155378"/>
                </a:lnTo>
                <a:lnTo>
                  <a:pt x="6216034" y="1157404"/>
                </a:lnTo>
                <a:lnTo>
                  <a:pt x="6210349" y="1173120"/>
                </a:lnTo>
                <a:cubicBezTo>
                  <a:pt x="6209028" y="1179259"/>
                  <a:pt x="6207048" y="1180488"/>
                  <a:pt x="6204736" y="1181102"/>
                </a:cubicBezTo>
                <a:lnTo>
                  <a:pt x="6201978" y="1181852"/>
                </a:lnTo>
                <a:lnTo>
                  <a:pt x="6204482" y="1183809"/>
                </a:lnTo>
                <a:cubicBezTo>
                  <a:pt x="6202631" y="1185738"/>
                  <a:pt x="6200780" y="1187668"/>
                  <a:pt x="6198930" y="1186341"/>
                </a:cubicBezTo>
                <a:lnTo>
                  <a:pt x="6197823" y="1184830"/>
                </a:lnTo>
                <a:lnTo>
                  <a:pt x="6197143" y="1185399"/>
                </a:lnTo>
                <a:cubicBezTo>
                  <a:pt x="6197144" y="1187855"/>
                  <a:pt x="6199786" y="1190310"/>
                  <a:pt x="6199786" y="1190310"/>
                </a:cubicBezTo>
                <a:cubicBezTo>
                  <a:pt x="6183938" y="1197680"/>
                  <a:pt x="6168534" y="1202590"/>
                  <a:pt x="6152689" y="1202592"/>
                </a:cubicBezTo>
                <a:cubicBezTo>
                  <a:pt x="6150049" y="1205047"/>
                  <a:pt x="6123639" y="1200136"/>
                  <a:pt x="6131561" y="1187855"/>
                </a:cubicBezTo>
                <a:cubicBezTo>
                  <a:pt x="6144766" y="1173121"/>
                  <a:pt x="6168535" y="1175576"/>
                  <a:pt x="6181739" y="1173120"/>
                </a:cubicBezTo>
                <a:lnTo>
                  <a:pt x="6171044" y="1162472"/>
                </a:lnTo>
                <a:lnTo>
                  <a:pt x="6162993" y="1163378"/>
                </a:lnTo>
                <a:lnTo>
                  <a:pt x="6096658" y="1169997"/>
                </a:lnTo>
                <a:lnTo>
                  <a:pt x="6104500" y="1173593"/>
                </a:lnTo>
                <a:cubicBezTo>
                  <a:pt x="6109431" y="1178150"/>
                  <a:pt x="6111424" y="1185439"/>
                  <a:pt x="6106107" y="1198804"/>
                </a:cubicBezTo>
                <a:cubicBezTo>
                  <a:pt x="6100792" y="1213382"/>
                  <a:pt x="6082629" y="1206093"/>
                  <a:pt x="6074657" y="1206093"/>
                </a:cubicBezTo>
                <a:lnTo>
                  <a:pt x="6062863" y="1209264"/>
                </a:lnTo>
                <a:lnTo>
                  <a:pt x="6062862" y="1219149"/>
                </a:lnTo>
                <a:cubicBezTo>
                  <a:pt x="6065665" y="1219150"/>
                  <a:pt x="6071270" y="1219150"/>
                  <a:pt x="6074073" y="1219150"/>
                </a:cubicBezTo>
                <a:cubicBezTo>
                  <a:pt x="6082482" y="1219149"/>
                  <a:pt x="6093692" y="1216731"/>
                  <a:pt x="6102100" y="1219150"/>
                </a:cubicBezTo>
                <a:lnTo>
                  <a:pt x="6112938" y="1223828"/>
                </a:lnTo>
                <a:lnTo>
                  <a:pt x="6173196" y="1228975"/>
                </a:lnTo>
                <a:cubicBezTo>
                  <a:pt x="6152026" y="1233791"/>
                  <a:pt x="6130862" y="1236197"/>
                  <a:pt x="6107048" y="1245828"/>
                </a:cubicBezTo>
                <a:cubicBezTo>
                  <a:pt x="6091172" y="1255457"/>
                  <a:pt x="6073092" y="1241014"/>
                  <a:pt x="6054571" y="1245828"/>
                </a:cubicBezTo>
                <a:cubicBezTo>
                  <a:pt x="6049278" y="1245829"/>
                  <a:pt x="6045310" y="1248235"/>
                  <a:pt x="6041341" y="1251545"/>
                </a:cubicBezTo>
                <a:lnTo>
                  <a:pt x="6035699" y="1256294"/>
                </a:lnTo>
                <a:lnTo>
                  <a:pt x="6088547" y="1253936"/>
                </a:lnTo>
                <a:lnTo>
                  <a:pt x="6088657" y="1253684"/>
                </a:lnTo>
                <a:lnTo>
                  <a:pt x="6088862" y="1253920"/>
                </a:lnTo>
                <a:lnTo>
                  <a:pt x="6091934" y="1253784"/>
                </a:lnTo>
                <a:lnTo>
                  <a:pt x="6092902" y="1253166"/>
                </a:lnTo>
                <a:lnTo>
                  <a:pt x="6093422" y="1253718"/>
                </a:lnTo>
                <a:lnTo>
                  <a:pt x="6144864" y="1251423"/>
                </a:lnTo>
                <a:lnTo>
                  <a:pt x="6181557" y="1249064"/>
                </a:lnTo>
                <a:lnTo>
                  <a:pt x="6186453" y="1249929"/>
                </a:lnTo>
                <a:lnTo>
                  <a:pt x="6210600" y="1247195"/>
                </a:lnTo>
                <a:lnTo>
                  <a:pt x="6250667" y="1244620"/>
                </a:lnTo>
                <a:lnTo>
                  <a:pt x="6285470" y="1243262"/>
                </a:lnTo>
                <a:lnTo>
                  <a:pt x="6285053" y="1241387"/>
                </a:lnTo>
                <a:lnTo>
                  <a:pt x="6288166" y="1243157"/>
                </a:lnTo>
                <a:lnTo>
                  <a:pt x="6316247" y="1242061"/>
                </a:lnTo>
                <a:lnTo>
                  <a:pt x="6327886" y="1234378"/>
                </a:lnTo>
                <a:cubicBezTo>
                  <a:pt x="6336252" y="1230093"/>
                  <a:pt x="6344604" y="1228200"/>
                  <a:pt x="6353119" y="1228047"/>
                </a:cubicBezTo>
                <a:cubicBezTo>
                  <a:pt x="6361636" y="1227892"/>
                  <a:pt x="6370316" y="1229479"/>
                  <a:pt x="6379341" y="1232152"/>
                </a:cubicBezTo>
                <a:lnTo>
                  <a:pt x="6394976" y="1238029"/>
                </a:lnTo>
                <a:lnTo>
                  <a:pt x="6396272" y="1232211"/>
                </a:lnTo>
                <a:cubicBezTo>
                  <a:pt x="6397574" y="1230094"/>
                  <a:pt x="6399527" y="1228884"/>
                  <a:pt x="6402131" y="1228883"/>
                </a:cubicBezTo>
                <a:cubicBezTo>
                  <a:pt x="6402131" y="1232515"/>
                  <a:pt x="6401480" y="1235540"/>
                  <a:pt x="6400179" y="1237657"/>
                </a:cubicBezTo>
                <a:lnTo>
                  <a:pt x="6397712" y="1239056"/>
                </a:lnTo>
                <a:lnTo>
                  <a:pt x="6407622" y="1242782"/>
                </a:lnTo>
                <a:cubicBezTo>
                  <a:pt x="6370702" y="1245237"/>
                  <a:pt x="6336855" y="1250150"/>
                  <a:pt x="6302572" y="1255063"/>
                </a:cubicBezTo>
                <a:lnTo>
                  <a:pt x="6313222" y="1244708"/>
                </a:lnTo>
                <a:lnTo>
                  <a:pt x="6291495" y="1247331"/>
                </a:lnTo>
                <a:lnTo>
                  <a:pt x="6292867" y="1253488"/>
                </a:lnTo>
                <a:cubicBezTo>
                  <a:pt x="6290262" y="1253488"/>
                  <a:pt x="6288308" y="1252279"/>
                  <a:pt x="6287006" y="1250161"/>
                </a:cubicBezTo>
                <a:lnTo>
                  <a:pt x="6286511" y="1247933"/>
                </a:lnTo>
                <a:lnTo>
                  <a:pt x="6230849" y="1254654"/>
                </a:lnTo>
                <a:lnTo>
                  <a:pt x="6114158" y="1264396"/>
                </a:lnTo>
                <a:lnTo>
                  <a:pt x="6114589" y="1265801"/>
                </a:lnTo>
                <a:lnTo>
                  <a:pt x="6112218" y="1264557"/>
                </a:lnTo>
                <a:lnTo>
                  <a:pt x="6106230" y="1265058"/>
                </a:lnTo>
                <a:lnTo>
                  <a:pt x="6008980" y="1270563"/>
                </a:lnTo>
                <a:lnTo>
                  <a:pt x="6004740" y="1272309"/>
                </a:lnTo>
                <a:lnTo>
                  <a:pt x="5997700" y="1271200"/>
                </a:lnTo>
                <a:lnTo>
                  <a:pt x="5996760" y="1271254"/>
                </a:lnTo>
                <a:lnTo>
                  <a:pt x="5995885" y="1273752"/>
                </a:lnTo>
                <a:cubicBezTo>
                  <a:pt x="5988188" y="1280513"/>
                  <a:pt x="5971985" y="1273924"/>
                  <a:pt x="5965504" y="1273924"/>
                </a:cubicBezTo>
                <a:lnTo>
                  <a:pt x="5965815" y="1273006"/>
                </a:lnTo>
                <a:lnTo>
                  <a:pt x="5956811" y="1273516"/>
                </a:lnTo>
                <a:lnTo>
                  <a:pt x="5956812" y="1274923"/>
                </a:lnTo>
                <a:cubicBezTo>
                  <a:pt x="5951463" y="1274925"/>
                  <a:pt x="5946114" y="1274923"/>
                  <a:pt x="5940764" y="1274925"/>
                </a:cubicBezTo>
                <a:lnTo>
                  <a:pt x="5940766" y="1274424"/>
                </a:lnTo>
                <a:lnTo>
                  <a:pt x="5903987" y="1276506"/>
                </a:lnTo>
                <a:lnTo>
                  <a:pt x="5903691" y="1285648"/>
                </a:lnTo>
                <a:cubicBezTo>
                  <a:pt x="5899837" y="1288319"/>
                  <a:pt x="5894231" y="1290134"/>
                  <a:pt x="5892831" y="1291344"/>
                </a:cubicBezTo>
                <a:lnTo>
                  <a:pt x="5880984" y="1293116"/>
                </a:lnTo>
                <a:lnTo>
                  <a:pt x="5881524" y="1293164"/>
                </a:lnTo>
                <a:cubicBezTo>
                  <a:pt x="5873551" y="1304908"/>
                  <a:pt x="5857604" y="1307339"/>
                  <a:pt x="5849632" y="1317058"/>
                </a:cubicBezTo>
                <a:cubicBezTo>
                  <a:pt x="5836342" y="1336497"/>
                  <a:pt x="5862921" y="1338928"/>
                  <a:pt x="5870894" y="1338926"/>
                </a:cubicBezTo>
                <a:lnTo>
                  <a:pt x="5917045" y="1340964"/>
                </a:lnTo>
                <a:lnTo>
                  <a:pt x="5917345" y="1340777"/>
                </a:lnTo>
                <a:lnTo>
                  <a:pt x="5917872" y="1340449"/>
                </a:lnTo>
                <a:lnTo>
                  <a:pt x="5918388" y="1341023"/>
                </a:lnTo>
                <a:lnTo>
                  <a:pt x="5932798" y="1341659"/>
                </a:lnTo>
                <a:lnTo>
                  <a:pt x="5935641" y="1341314"/>
                </a:lnTo>
                <a:lnTo>
                  <a:pt x="5939162" y="1337627"/>
                </a:lnTo>
                <a:cubicBezTo>
                  <a:pt x="5942482" y="1336871"/>
                  <a:pt x="5947462" y="1336190"/>
                  <a:pt x="5954933" y="1335396"/>
                </a:cubicBezTo>
                <a:lnTo>
                  <a:pt x="5972555" y="1333725"/>
                </a:lnTo>
                <a:lnTo>
                  <a:pt x="5992707" y="1324347"/>
                </a:lnTo>
                <a:cubicBezTo>
                  <a:pt x="6013528" y="1309768"/>
                  <a:pt x="6045420" y="1319487"/>
                  <a:pt x="6066683" y="1319487"/>
                </a:cubicBezTo>
                <a:lnTo>
                  <a:pt x="6107039" y="1317094"/>
                </a:lnTo>
                <a:lnTo>
                  <a:pt x="6105694" y="1311051"/>
                </a:lnTo>
                <a:cubicBezTo>
                  <a:pt x="6108297" y="1311050"/>
                  <a:pt x="6110250" y="1312259"/>
                  <a:pt x="6111552" y="1314379"/>
                </a:cubicBezTo>
                <a:lnTo>
                  <a:pt x="6112090" y="1316796"/>
                </a:lnTo>
                <a:lnTo>
                  <a:pt x="6148633" y="1314629"/>
                </a:lnTo>
                <a:lnTo>
                  <a:pt x="6178444" y="1314629"/>
                </a:lnTo>
                <a:lnTo>
                  <a:pt x="6178964" y="1307157"/>
                </a:lnTo>
                <a:cubicBezTo>
                  <a:pt x="6180077" y="1302237"/>
                  <a:pt x="6182304" y="1298546"/>
                  <a:pt x="6186757" y="1298547"/>
                </a:cubicBezTo>
                <a:cubicBezTo>
                  <a:pt x="6186757" y="1302237"/>
                  <a:pt x="6187499" y="1308385"/>
                  <a:pt x="6186756" y="1313613"/>
                </a:cubicBezTo>
                <a:lnTo>
                  <a:pt x="6186378" y="1314629"/>
                </a:lnTo>
                <a:lnTo>
                  <a:pt x="6190715" y="1314628"/>
                </a:lnTo>
                <a:cubicBezTo>
                  <a:pt x="6198687" y="1314628"/>
                  <a:pt x="6209318" y="1309767"/>
                  <a:pt x="6217292" y="1312199"/>
                </a:cubicBezTo>
                <a:cubicBezTo>
                  <a:pt x="6222607" y="1314628"/>
                  <a:pt x="6227923" y="1321917"/>
                  <a:pt x="6219949" y="1324346"/>
                </a:cubicBezTo>
                <a:cubicBezTo>
                  <a:pt x="6214635" y="1326777"/>
                  <a:pt x="6206661" y="1324347"/>
                  <a:pt x="6198688" y="1324346"/>
                </a:cubicBezTo>
                <a:cubicBezTo>
                  <a:pt x="6204003" y="1358366"/>
                  <a:pt x="6214634" y="1355935"/>
                  <a:pt x="6235896" y="1343787"/>
                </a:cubicBezTo>
                <a:cubicBezTo>
                  <a:pt x="6243869" y="1336496"/>
                  <a:pt x="6246525" y="1341358"/>
                  <a:pt x="6251842" y="1351076"/>
                </a:cubicBezTo>
                <a:cubicBezTo>
                  <a:pt x="6259374" y="1363226"/>
                  <a:pt x="6267347" y="1358366"/>
                  <a:pt x="6275320" y="1355936"/>
                </a:cubicBezTo>
                <a:cubicBezTo>
                  <a:pt x="6288609" y="1351076"/>
                  <a:pt x="6301898" y="1351077"/>
                  <a:pt x="6312529" y="1348647"/>
                </a:cubicBezTo>
                <a:cubicBezTo>
                  <a:pt x="6323160" y="1348647"/>
                  <a:pt x="6331132" y="1351076"/>
                  <a:pt x="6341766" y="1343787"/>
                </a:cubicBezTo>
                <a:cubicBezTo>
                  <a:pt x="6359925" y="1329206"/>
                  <a:pt x="6381190" y="1336497"/>
                  <a:pt x="6402451" y="1336497"/>
                </a:cubicBezTo>
                <a:cubicBezTo>
                  <a:pt x="6402450" y="1319487"/>
                  <a:pt x="6391819" y="1317058"/>
                  <a:pt x="6383847" y="1312198"/>
                </a:cubicBezTo>
                <a:cubicBezTo>
                  <a:pt x="6397135" y="1312198"/>
                  <a:pt x="6413081" y="1314629"/>
                  <a:pt x="6426370" y="1317057"/>
                </a:cubicBezTo>
                <a:cubicBezTo>
                  <a:pt x="6421056" y="1319487"/>
                  <a:pt x="6415740" y="1324347"/>
                  <a:pt x="6410424" y="1329207"/>
                </a:cubicBezTo>
                <a:cubicBezTo>
                  <a:pt x="6415740" y="1334067"/>
                  <a:pt x="6421055" y="1338926"/>
                  <a:pt x="6426369" y="1346218"/>
                </a:cubicBezTo>
                <a:cubicBezTo>
                  <a:pt x="6431688" y="1341357"/>
                  <a:pt x="6434344" y="1334067"/>
                  <a:pt x="6441875" y="1336497"/>
                </a:cubicBezTo>
                <a:cubicBezTo>
                  <a:pt x="6447189" y="1341356"/>
                  <a:pt x="6452506" y="1346218"/>
                  <a:pt x="6457821" y="1346217"/>
                </a:cubicBezTo>
                <a:cubicBezTo>
                  <a:pt x="6463137" y="1346217"/>
                  <a:pt x="6471111" y="1346217"/>
                  <a:pt x="6476426" y="1348647"/>
                </a:cubicBezTo>
                <a:cubicBezTo>
                  <a:pt x="6484399" y="1351077"/>
                  <a:pt x="6468453" y="1355936"/>
                  <a:pt x="6468453" y="1358366"/>
                </a:cubicBezTo>
                <a:cubicBezTo>
                  <a:pt x="6455164" y="1363225"/>
                  <a:pt x="6441875" y="1360795"/>
                  <a:pt x="6428585" y="1360795"/>
                </a:cubicBezTo>
                <a:cubicBezTo>
                  <a:pt x="6397135" y="1363225"/>
                  <a:pt x="6362583" y="1363224"/>
                  <a:pt x="6331133" y="1365657"/>
                </a:cubicBezTo>
                <a:cubicBezTo>
                  <a:pt x="6315186" y="1368085"/>
                  <a:pt x="6299239" y="1368086"/>
                  <a:pt x="6283294" y="1368087"/>
                </a:cubicBezTo>
                <a:cubicBezTo>
                  <a:pt x="6270004" y="1370515"/>
                  <a:pt x="6257158" y="1368087"/>
                  <a:pt x="6246527" y="1380235"/>
                </a:cubicBezTo>
                <a:cubicBezTo>
                  <a:pt x="6254499" y="1382260"/>
                  <a:pt x="6277978" y="1382259"/>
                  <a:pt x="6280636" y="1396838"/>
                </a:cubicBezTo>
                <a:cubicBezTo>
                  <a:pt x="6280636" y="1404129"/>
                  <a:pt x="6267346" y="1406557"/>
                  <a:pt x="6265132" y="1406557"/>
                </a:cubicBezTo>
                <a:cubicBezTo>
                  <a:pt x="6254501" y="1406557"/>
                  <a:pt x="6243870" y="1408988"/>
                  <a:pt x="6233238" y="1406557"/>
                </a:cubicBezTo>
                <a:cubicBezTo>
                  <a:pt x="6222607" y="1404128"/>
                  <a:pt x="6222607" y="1394410"/>
                  <a:pt x="6222607" y="1380235"/>
                </a:cubicBezTo>
                <a:cubicBezTo>
                  <a:pt x="6180525" y="1384689"/>
                  <a:pt x="6135344" y="1389548"/>
                  <a:pt x="6090161" y="1394409"/>
                </a:cubicBezTo>
                <a:cubicBezTo>
                  <a:pt x="6066682" y="1396839"/>
                  <a:pt x="6045421" y="1401699"/>
                  <a:pt x="6021502" y="1401699"/>
                </a:cubicBezTo>
                <a:cubicBezTo>
                  <a:pt x="6015521" y="1401699"/>
                  <a:pt x="5997831" y="1397599"/>
                  <a:pt x="5988236" y="1403748"/>
                </a:cubicBezTo>
                <a:lnTo>
                  <a:pt x="5983636" y="1411290"/>
                </a:lnTo>
                <a:lnTo>
                  <a:pt x="5987720" y="1426759"/>
                </a:lnTo>
                <a:lnTo>
                  <a:pt x="5983489" y="1426758"/>
                </a:lnTo>
                <a:lnTo>
                  <a:pt x="5983739" y="1429033"/>
                </a:lnTo>
                <a:cubicBezTo>
                  <a:pt x="5984071" y="1433893"/>
                  <a:pt x="5983406" y="1438145"/>
                  <a:pt x="5979420" y="1440576"/>
                </a:cubicBezTo>
                <a:cubicBezTo>
                  <a:pt x="5974103" y="1445436"/>
                  <a:pt x="5966132" y="1443006"/>
                  <a:pt x="5960815" y="1445436"/>
                </a:cubicBezTo>
                <a:cubicBezTo>
                  <a:pt x="5939553" y="1447866"/>
                  <a:pt x="5918733" y="1450295"/>
                  <a:pt x="5894813" y="1452726"/>
                </a:cubicBezTo>
                <a:lnTo>
                  <a:pt x="5842483" y="1462359"/>
                </a:lnTo>
                <a:lnTo>
                  <a:pt x="5844639" y="1464250"/>
                </a:lnTo>
                <a:cubicBezTo>
                  <a:pt x="5846481" y="1467914"/>
                  <a:pt x="5846046" y="1473172"/>
                  <a:pt x="5842776" y="1476510"/>
                </a:cubicBezTo>
                <a:cubicBezTo>
                  <a:pt x="5848161" y="1473700"/>
                  <a:pt x="5758570" y="1476938"/>
                  <a:pt x="5757414" y="1480805"/>
                </a:cubicBezTo>
                <a:cubicBezTo>
                  <a:pt x="5761879" y="1488673"/>
                  <a:pt x="5802147" y="1483671"/>
                  <a:pt x="5825567" y="1481571"/>
                </a:cubicBezTo>
                <a:lnTo>
                  <a:pt x="5840940" y="1481039"/>
                </a:lnTo>
                <a:lnTo>
                  <a:pt x="5779382" y="1491974"/>
                </a:lnTo>
                <a:cubicBezTo>
                  <a:pt x="5754501" y="1496338"/>
                  <a:pt x="5730065" y="1500760"/>
                  <a:pt x="5701810" y="1506577"/>
                </a:cubicBezTo>
                <a:cubicBezTo>
                  <a:pt x="5673302" y="1512164"/>
                  <a:pt x="5629013" y="1514956"/>
                  <a:pt x="5619339" y="1521007"/>
                </a:cubicBezTo>
                <a:lnTo>
                  <a:pt x="5614060" y="1530661"/>
                </a:lnTo>
                <a:lnTo>
                  <a:pt x="5688211" y="1517304"/>
                </a:lnTo>
                <a:lnTo>
                  <a:pt x="5689056" y="1517247"/>
                </a:lnTo>
                <a:lnTo>
                  <a:pt x="5697516" y="1512929"/>
                </a:lnTo>
                <a:cubicBezTo>
                  <a:pt x="5702013" y="1511177"/>
                  <a:pt x="5704877" y="1511068"/>
                  <a:pt x="5705299" y="1513814"/>
                </a:cubicBezTo>
                <a:lnTo>
                  <a:pt x="5701771" y="1516403"/>
                </a:lnTo>
                <a:lnTo>
                  <a:pt x="5755759" y="1512817"/>
                </a:lnTo>
                <a:lnTo>
                  <a:pt x="5765024" y="1510638"/>
                </a:lnTo>
                <a:lnTo>
                  <a:pt x="5765138" y="1512194"/>
                </a:lnTo>
                <a:lnTo>
                  <a:pt x="5772996" y="1511672"/>
                </a:lnTo>
                <a:lnTo>
                  <a:pt x="5772998" y="1510638"/>
                </a:lnTo>
                <a:cubicBezTo>
                  <a:pt x="5778312" y="1508209"/>
                  <a:pt x="5783629" y="1508209"/>
                  <a:pt x="5791600" y="1505779"/>
                </a:cubicBezTo>
                <a:cubicBezTo>
                  <a:pt x="5799575" y="1505779"/>
                  <a:pt x="5810208" y="1503348"/>
                  <a:pt x="5820838" y="1503348"/>
                </a:cubicBezTo>
                <a:lnTo>
                  <a:pt x="5813131" y="1515092"/>
                </a:lnTo>
                <a:lnTo>
                  <a:pt x="5827675" y="1515179"/>
                </a:lnTo>
                <a:lnTo>
                  <a:pt x="5831732" y="1501374"/>
                </a:lnTo>
                <a:cubicBezTo>
                  <a:pt x="5842073" y="1488162"/>
                  <a:pt x="5864249" y="1489984"/>
                  <a:pt x="5876208" y="1486340"/>
                </a:cubicBezTo>
                <a:lnTo>
                  <a:pt x="5896814" y="1482553"/>
                </a:lnTo>
                <a:lnTo>
                  <a:pt x="5883105" y="1482358"/>
                </a:lnTo>
                <a:lnTo>
                  <a:pt x="5874757" y="1483414"/>
                </a:lnTo>
                <a:lnTo>
                  <a:pt x="5879180" y="1476662"/>
                </a:lnTo>
                <a:cubicBezTo>
                  <a:pt x="5885770" y="1470442"/>
                  <a:pt x="5894998" y="1469989"/>
                  <a:pt x="5901324" y="1468178"/>
                </a:cubicBezTo>
                <a:cubicBezTo>
                  <a:pt x="5915383" y="1468179"/>
                  <a:pt x="5929444" y="1465768"/>
                  <a:pt x="5943504" y="1463352"/>
                </a:cubicBezTo>
                <a:cubicBezTo>
                  <a:pt x="5973966" y="1458526"/>
                  <a:pt x="6007711" y="1456114"/>
                  <a:pt x="6038643" y="1451287"/>
                </a:cubicBezTo>
                <a:cubicBezTo>
                  <a:pt x="6102850" y="1441635"/>
                  <a:pt x="6164246" y="1434398"/>
                  <a:pt x="6228921" y="1427158"/>
                </a:cubicBezTo>
                <a:cubicBezTo>
                  <a:pt x="6228922" y="1444051"/>
                  <a:pt x="6226109" y="1448874"/>
                  <a:pt x="6212048" y="1451287"/>
                </a:cubicBezTo>
                <a:cubicBezTo>
                  <a:pt x="6195178" y="1453701"/>
                  <a:pt x="6178305" y="1453700"/>
                  <a:pt x="6161434" y="1456113"/>
                </a:cubicBezTo>
                <a:cubicBezTo>
                  <a:pt x="6128158" y="1458527"/>
                  <a:pt x="6094415" y="1463353"/>
                  <a:pt x="6060671" y="1465767"/>
                </a:cubicBezTo>
                <a:lnTo>
                  <a:pt x="6015605" y="1470901"/>
                </a:lnTo>
                <a:lnTo>
                  <a:pt x="6018843" y="1472973"/>
                </a:lnTo>
                <a:cubicBezTo>
                  <a:pt x="6022831" y="1474795"/>
                  <a:pt x="6026817" y="1475403"/>
                  <a:pt x="6032133" y="1474189"/>
                </a:cubicBezTo>
                <a:cubicBezTo>
                  <a:pt x="6064027" y="1469330"/>
                  <a:pt x="6095478" y="1466900"/>
                  <a:pt x="6127369" y="1464471"/>
                </a:cubicBezTo>
                <a:cubicBezTo>
                  <a:pt x="6257158" y="1454751"/>
                  <a:pt x="6383847" y="1447866"/>
                  <a:pt x="6510977" y="1450296"/>
                </a:cubicBezTo>
                <a:cubicBezTo>
                  <a:pt x="6500348" y="1450296"/>
                  <a:pt x="6489715" y="1452726"/>
                  <a:pt x="6479084" y="1454750"/>
                </a:cubicBezTo>
                <a:cubicBezTo>
                  <a:pt x="6481741" y="1459609"/>
                  <a:pt x="6484399" y="1464471"/>
                  <a:pt x="6487057" y="1466900"/>
                </a:cubicBezTo>
                <a:cubicBezTo>
                  <a:pt x="6476426" y="1474188"/>
                  <a:pt x="6463136" y="1479054"/>
                  <a:pt x="6449848" y="1491198"/>
                </a:cubicBezTo>
                <a:cubicBezTo>
                  <a:pt x="6444532" y="1496059"/>
                  <a:pt x="6434345" y="1496059"/>
                  <a:pt x="6434346" y="1510637"/>
                </a:cubicBezTo>
                <a:cubicBezTo>
                  <a:pt x="6439217" y="1505780"/>
                  <a:pt x="6447191" y="1500919"/>
                  <a:pt x="6452506" y="1500919"/>
                </a:cubicBezTo>
                <a:lnTo>
                  <a:pt x="6459116" y="1503452"/>
                </a:lnTo>
                <a:lnTo>
                  <a:pt x="6460181" y="1499068"/>
                </a:lnTo>
                <a:cubicBezTo>
                  <a:pt x="6461481" y="1497461"/>
                  <a:pt x="6463436" y="1496817"/>
                  <a:pt x="6466040" y="1496818"/>
                </a:cubicBezTo>
                <a:cubicBezTo>
                  <a:pt x="6466040" y="1500462"/>
                  <a:pt x="6465390" y="1503033"/>
                  <a:pt x="6464087" y="1504695"/>
                </a:cubicBezTo>
                <a:lnTo>
                  <a:pt x="6463125" y="1505091"/>
                </a:lnTo>
                <a:lnTo>
                  <a:pt x="6471111" y="1510639"/>
                </a:lnTo>
                <a:cubicBezTo>
                  <a:pt x="6477090" y="1512461"/>
                  <a:pt x="6487557" y="1514283"/>
                  <a:pt x="6493536" y="1508929"/>
                </a:cubicBezTo>
                <a:lnTo>
                  <a:pt x="6494884" y="1506329"/>
                </a:lnTo>
                <a:lnTo>
                  <a:pt x="6474721" y="1507134"/>
                </a:lnTo>
                <a:lnTo>
                  <a:pt x="6474722" y="1498552"/>
                </a:lnTo>
                <a:lnTo>
                  <a:pt x="6466669" y="1498351"/>
                </a:lnTo>
                <a:lnTo>
                  <a:pt x="6474721" y="1491513"/>
                </a:lnTo>
                <a:lnTo>
                  <a:pt x="6474721" y="1485574"/>
                </a:lnTo>
                <a:cubicBezTo>
                  <a:pt x="6480354" y="1483179"/>
                  <a:pt x="6483168" y="1483179"/>
                  <a:pt x="6488801" y="1483179"/>
                </a:cubicBezTo>
                <a:lnTo>
                  <a:pt x="6499566" y="1483179"/>
                </a:lnTo>
                <a:lnTo>
                  <a:pt x="6499683" y="1482087"/>
                </a:lnTo>
                <a:cubicBezTo>
                  <a:pt x="6500347" y="1475404"/>
                  <a:pt x="6501676" y="1469329"/>
                  <a:pt x="6505661" y="1466900"/>
                </a:cubicBezTo>
                <a:cubicBezTo>
                  <a:pt x="6508318" y="1464471"/>
                  <a:pt x="6513192" y="1464471"/>
                  <a:pt x="6516293" y="1459609"/>
                </a:cubicBezTo>
                <a:cubicBezTo>
                  <a:pt x="6518948" y="1457585"/>
                  <a:pt x="6518950" y="1447866"/>
                  <a:pt x="6521165" y="1443006"/>
                </a:cubicBezTo>
                <a:cubicBezTo>
                  <a:pt x="6526481" y="1430857"/>
                  <a:pt x="6542428" y="1438148"/>
                  <a:pt x="6550400" y="1438147"/>
                </a:cubicBezTo>
                <a:cubicBezTo>
                  <a:pt x="6566349" y="1438148"/>
                  <a:pt x="6584952" y="1435714"/>
                  <a:pt x="6600899" y="1433286"/>
                </a:cubicBezTo>
                <a:cubicBezTo>
                  <a:pt x="6611086" y="1430858"/>
                  <a:pt x="6632349" y="1423567"/>
                  <a:pt x="6642982" y="1430857"/>
                </a:cubicBezTo>
                <a:cubicBezTo>
                  <a:pt x="6645639" y="1434503"/>
                  <a:pt x="6646967" y="1439969"/>
                  <a:pt x="6647631" y="1445689"/>
                </a:cubicBezTo>
                <a:lnTo>
                  <a:pt x="6648227" y="1460336"/>
                </a:lnTo>
                <a:lnTo>
                  <a:pt x="6649892" y="1461403"/>
                </a:lnTo>
                <a:cubicBezTo>
                  <a:pt x="6647423" y="1463638"/>
                  <a:pt x="6644957" y="1465870"/>
                  <a:pt x="6642489" y="1461404"/>
                </a:cubicBezTo>
                <a:lnTo>
                  <a:pt x="6644348" y="1460213"/>
                </a:lnTo>
                <a:lnTo>
                  <a:pt x="6629948" y="1453542"/>
                </a:lnTo>
                <a:cubicBezTo>
                  <a:pt x="6611282" y="1448474"/>
                  <a:pt x="6591930" y="1452118"/>
                  <a:pt x="6574322" y="1450296"/>
                </a:cubicBezTo>
                <a:cubicBezTo>
                  <a:pt x="6574321" y="1474188"/>
                  <a:pt x="6595582" y="1462040"/>
                  <a:pt x="6605771" y="1462039"/>
                </a:cubicBezTo>
                <a:cubicBezTo>
                  <a:pt x="6605771" y="1474189"/>
                  <a:pt x="6595584" y="1476618"/>
                  <a:pt x="6590268" y="1481480"/>
                </a:cubicBezTo>
                <a:lnTo>
                  <a:pt x="6586675" y="1485860"/>
                </a:lnTo>
                <a:lnTo>
                  <a:pt x="6589702" y="1490365"/>
                </a:lnTo>
                <a:cubicBezTo>
                  <a:pt x="6586885" y="1494558"/>
                  <a:pt x="6583543" y="1497527"/>
                  <a:pt x="6579890" y="1499624"/>
                </a:cubicBezTo>
                <a:lnTo>
                  <a:pt x="6573608" y="1501789"/>
                </a:lnTo>
                <a:lnTo>
                  <a:pt x="6566348" y="1510639"/>
                </a:lnTo>
                <a:cubicBezTo>
                  <a:pt x="6574321" y="1513068"/>
                  <a:pt x="6582295" y="1517928"/>
                  <a:pt x="6590267" y="1520357"/>
                </a:cubicBezTo>
                <a:cubicBezTo>
                  <a:pt x="6590267" y="1513069"/>
                  <a:pt x="6587610" y="1498489"/>
                  <a:pt x="6597797" y="1498489"/>
                </a:cubicBezTo>
                <a:cubicBezTo>
                  <a:pt x="6597798" y="1517928"/>
                  <a:pt x="6603557" y="1520357"/>
                  <a:pt x="6613745" y="1522787"/>
                </a:cubicBezTo>
                <a:cubicBezTo>
                  <a:pt x="6621717" y="1522787"/>
                  <a:pt x="6637665" y="1525217"/>
                  <a:pt x="6637665" y="1510638"/>
                </a:cubicBezTo>
                <a:cubicBezTo>
                  <a:pt x="6629691" y="1510638"/>
                  <a:pt x="6624374" y="1510638"/>
                  <a:pt x="6619061" y="1510639"/>
                </a:cubicBezTo>
                <a:lnTo>
                  <a:pt x="6619060" y="1497323"/>
                </a:lnTo>
                <a:lnTo>
                  <a:pt x="6604602" y="1497173"/>
                </a:lnTo>
                <a:cubicBezTo>
                  <a:pt x="6604601" y="1487172"/>
                  <a:pt x="6608650" y="1484045"/>
                  <a:pt x="6613709" y="1483421"/>
                </a:cubicBezTo>
                <a:cubicBezTo>
                  <a:pt x="6618770" y="1482796"/>
                  <a:pt x="6624844" y="1484671"/>
                  <a:pt x="6628891" y="1484671"/>
                </a:cubicBezTo>
                <a:lnTo>
                  <a:pt x="6627534" y="1489353"/>
                </a:lnTo>
                <a:lnTo>
                  <a:pt x="6666900" y="1503347"/>
                </a:lnTo>
                <a:cubicBezTo>
                  <a:pt x="6661585" y="1508209"/>
                  <a:pt x="6658928" y="1513068"/>
                  <a:pt x="6656270" y="1520358"/>
                </a:cubicBezTo>
                <a:cubicBezTo>
                  <a:pt x="6661585" y="1520357"/>
                  <a:pt x="6672216" y="1515499"/>
                  <a:pt x="6674875" y="1527648"/>
                </a:cubicBezTo>
                <a:cubicBezTo>
                  <a:pt x="6677532" y="1517928"/>
                  <a:pt x="6672217" y="1505779"/>
                  <a:pt x="6677532" y="1498489"/>
                </a:cubicBezTo>
                <a:cubicBezTo>
                  <a:pt x="6682403" y="1491199"/>
                  <a:pt x="6695693" y="1496059"/>
                  <a:pt x="6703667" y="1496059"/>
                </a:cubicBezTo>
                <a:cubicBezTo>
                  <a:pt x="6703667" y="1496059"/>
                  <a:pt x="6716956" y="1500918"/>
                  <a:pt x="6714298" y="1505780"/>
                </a:cubicBezTo>
                <a:cubicBezTo>
                  <a:pt x="6708982" y="1515498"/>
                  <a:pt x="6698351" y="1510638"/>
                  <a:pt x="6690378" y="1510638"/>
                </a:cubicBezTo>
                <a:cubicBezTo>
                  <a:pt x="6690376" y="1517928"/>
                  <a:pt x="6693037" y="1525217"/>
                  <a:pt x="6693036" y="1532101"/>
                </a:cubicBezTo>
                <a:cubicBezTo>
                  <a:pt x="6719613" y="1505779"/>
                  <a:pt x="6751508" y="1536960"/>
                  <a:pt x="6780299" y="1529670"/>
                </a:cubicBezTo>
                <a:cubicBezTo>
                  <a:pt x="6759481" y="1525217"/>
                  <a:pt x="6740876" y="1520357"/>
                  <a:pt x="6722271" y="1515497"/>
                </a:cubicBezTo>
                <a:cubicBezTo>
                  <a:pt x="6754165" y="1491200"/>
                  <a:pt x="6788274" y="1510639"/>
                  <a:pt x="6822825" y="1515497"/>
                </a:cubicBezTo>
                <a:cubicBezTo>
                  <a:pt x="6812192" y="1522788"/>
                  <a:pt x="6793589" y="1529672"/>
                  <a:pt x="6798905" y="1551541"/>
                </a:cubicBezTo>
                <a:cubicBezTo>
                  <a:pt x="6804219" y="1566119"/>
                  <a:pt x="6822825" y="1544251"/>
                  <a:pt x="6822825" y="1566120"/>
                </a:cubicBezTo>
                <a:cubicBezTo>
                  <a:pt x="6746191" y="1553971"/>
                  <a:pt x="6669559" y="1541821"/>
                  <a:pt x="6592925" y="1534936"/>
                </a:cubicBezTo>
                <a:cubicBezTo>
                  <a:pt x="6555716" y="1532102"/>
                  <a:pt x="6518950" y="1525219"/>
                  <a:pt x="6481741" y="1525218"/>
                </a:cubicBezTo>
                <a:cubicBezTo>
                  <a:pt x="6468453" y="1525218"/>
                  <a:pt x="6449848" y="1532103"/>
                  <a:pt x="6436560" y="1525218"/>
                </a:cubicBezTo>
                <a:cubicBezTo>
                  <a:pt x="6423713" y="1517928"/>
                  <a:pt x="6431686" y="1493629"/>
                  <a:pt x="6431687" y="1481481"/>
                </a:cubicBezTo>
                <a:lnTo>
                  <a:pt x="6398315" y="1483052"/>
                </a:lnTo>
                <a:lnTo>
                  <a:pt x="6396380" y="1485670"/>
                </a:lnTo>
                <a:lnTo>
                  <a:pt x="6396588" y="1483134"/>
                </a:lnTo>
                <a:lnTo>
                  <a:pt x="6368499" y="1484455"/>
                </a:lnTo>
                <a:lnTo>
                  <a:pt x="6367517" y="1485690"/>
                </a:lnTo>
                <a:lnTo>
                  <a:pt x="6367591" y="1484499"/>
                </a:lnTo>
                <a:lnTo>
                  <a:pt x="6328476" y="1486340"/>
                </a:lnTo>
                <a:lnTo>
                  <a:pt x="6353767" y="1497716"/>
                </a:lnTo>
                <a:lnTo>
                  <a:pt x="6356138" y="1493064"/>
                </a:lnTo>
                <a:cubicBezTo>
                  <a:pt x="6357065" y="1493065"/>
                  <a:pt x="6358298" y="1494879"/>
                  <a:pt x="6360765" y="1498509"/>
                </a:cubicBezTo>
                <a:lnTo>
                  <a:pt x="6359068" y="1499839"/>
                </a:lnTo>
                <a:lnTo>
                  <a:pt x="6369961" y="1503766"/>
                </a:lnTo>
                <a:cubicBezTo>
                  <a:pt x="6374572" y="1505020"/>
                  <a:pt x="6379196" y="1505779"/>
                  <a:pt x="6383847" y="1505779"/>
                </a:cubicBezTo>
                <a:cubicBezTo>
                  <a:pt x="6391820" y="1505779"/>
                  <a:pt x="6410424" y="1503348"/>
                  <a:pt x="6410424" y="1520358"/>
                </a:cubicBezTo>
                <a:cubicBezTo>
                  <a:pt x="6375872" y="1520358"/>
                  <a:pt x="6343979" y="1520358"/>
                  <a:pt x="6309871" y="1520358"/>
                </a:cubicBezTo>
                <a:cubicBezTo>
                  <a:pt x="6309871" y="1513068"/>
                  <a:pt x="6312529" y="1505779"/>
                  <a:pt x="6312528" y="1498488"/>
                </a:cubicBezTo>
                <a:lnTo>
                  <a:pt x="6314320" y="1499472"/>
                </a:lnTo>
                <a:lnTo>
                  <a:pt x="6314293" y="1499431"/>
                </a:lnTo>
                <a:cubicBezTo>
                  <a:pt x="6316758" y="1494447"/>
                  <a:pt x="6317374" y="1493200"/>
                  <a:pt x="6317993" y="1493823"/>
                </a:cubicBezTo>
                <a:lnTo>
                  <a:pt x="6318333" y="1494340"/>
                </a:lnTo>
                <a:lnTo>
                  <a:pt x="6316891" y="1491578"/>
                </a:lnTo>
                <a:cubicBezTo>
                  <a:pt x="6315021" y="1483606"/>
                  <a:pt x="6316516" y="1473582"/>
                  <a:pt x="6304556" y="1471759"/>
                </a:cubicBezTo>
                <a:cubicBezTo>
                  <a:pt x="6293924" y="1471759"/>
                  <a:pt x="6283294" y="1476617"/>
                  <a:pt x="6272663" y="1474188"/>
                </a:cubicBezTo>
                <a:cubicBezTo>
                  <a:pt x="6267347" y="1471759"/>
                  <a:pt x="6259372" y="1471758"/>
                  <a:pt x="6251843" y="1474188"/>
                </a:cubicBezTo>
                <a:cubicBezTo>
                  <a:pt x="6249185" y="1474795"/>
                  <a:pt x="6247525" y="1476618"/>
                  <a:pt x="6246527" y="1479199"/>
                </a:cubicBezTo>
                <a:lnTo>
                  <a:pt x="6246512" y="1479297"/>
                </a:lnTo>
                <a:lnTo>
                  <a:pt x="6284636" y="1477178"/>
                </a:lnTo>
                <a:cubicBezTo>
                  <a:pt x="6290250" y="1477179"/>
                  <a:pt x="6315509" y="1477179"/>
                  <a:pt x="6304282" y="1489357"/>
                </a:cubicBezTo>
                <a:lnTo>
                  <a:pt x="6288268" y="1498755"/>
                </a:lnTo>
                <a:lnTo>
                  <a:pt x="6286707" y="1503323"/>
                </a:lnTo>
                <a:lnTo>
                  <a:pt x="6284275" y="1501098"/>
                </a:lnTo>
                <a:lnTo>
                  <a:pt x="6279726" y="1503767"/>
                </a:lnTo>
                <a:lnTo>
                  <a:pt x="6267008" y="1506908"/>
                </a:lnTo>
                <a:lnTo>
                  <a:pt x="6270004" y="1520357"/>
                </a:lnTo>
                <a:cubicBezTo>
                  <a:pt x="6257158" y="1517927"/>
                  <a:pt x="6243869" y="1515498"/>
                  <a:pt x="6230581" y="1515498"/>
                </a:cubicBezTo>
                <a:lnTo>
                  <a:pt x="6230882" y="1514252"/>
                </a:lnTo>
                <a:lnTo>
                  <a:pt x="6171433" y="1524268"/>
                </a:lnTo>
                <a:cubicBezTo>
                  <a:pt x="6144889" y="1527313"/>
                  <a:pt x="6118343" y="1529138"/>
                  <a:pt x="6091914" y="1530357"/>
                </a:cubicBezTo>
                <a:cubicBezTo>
                  <a:pt x="6063848" y="1530357"/>
                  <a:pt x="6033441" y="1527922"/>
                  <a:pt x="6005375" y="1530356"/>
                </a:cubicBezTo>
                <a:cubicBezTo>
                  <a:pt x="5996955" y="1530357"/>
                  <a:pt x="5996956" y="1540100"/>
                  <a:pt x="5991342" y="1547407"/>
                </a:cubicBezTo>
                <a:lnTo>
                  <a:pt x="5984101" y="1549675"/>
                </a:lnTo>
                <a:lnTo>
                  <a:pt x="6188443" y="1553364"/>
                </a:lnTo>
                <a:cubicBezTo>
                  <a:pt x="6267456" y="1553972"/>
                  <a:pt x="6346859" y="1553970"/>
                  <a:pt x="6426370" y="1553970"/>
                </a:cubicBezTo>
                <a:cubicBezTo>
                  <a:pt x="6399793" y="1556402"/>
                  <a:pt x="6373215" y="1558831"/>
                  <a:pt x="6347080" y="1561261"/>
                </a:cubicBezTo>
                <a:cubicBezTo>
                  <a:pt x="6336448" y="1563691"/>
                  <a:pt x="6325817" y="1561260"/>
                  <a:pt x="6315185" y="1566121"/>
                </a:cubicBezTo>
                <a:cubicBezTo>
                  <a:pt x="6307213" y="1568549"/>
                  <a:pt x="6309872" y="1583129"/>
                  <a:pt x="6309871" y="1590420"/>
                </a:cubicBezTo>
                <a:cubicBezTo>
                  <a:pt x="6336450" y="1585560"/>
                  <a:pt x="6367900" y="1570979"/>
                  <a:pt x="6394478" y="1583130"/>
                </a:cubicBezTo>
                <a:cubicBezTo>
                  <a:pt x="6410425" y="1590419"/>
                  <a:pt x="6423714" y="1600136"/>
                  <a:pt x="6426371" y="1570980"/>
                </a:cubicBezTo>
                <a:cubicBezTo>
                  <a:pt x="6426369" y="1544252"/>
                  <a:pt x="6452506" y="1553971"/>
                  <a:pt x="6463136" y="1553969"/>
                </a:cubicBezTo>
                <a:cubicBezTo>
                  <a:pt x="6476426" y="1556401"/>
                  <a:pt x="6492372" y="1553971"/>
                  <a:pt x="6505661" y="1551541"/>
                </a:cubicBezTo>
                <a:cubicBezTo>
                  <a:pt x="6513191" y="1551542"/>
                  <a:pt x="6534455" y="1546679"/>
                  <a:pt x="6539771" y="1556402"/>
                </a:cubicBezTo>
                <a:cubicBezTo>
                  <a:pt x="6547744" y="1566122"/>
                  <a:pt x="6518948" y="1568550"/>
                  <a:pt x="6516293" y="1566121"/>
                </a:cubicBezTo>
                <a:cubicBezTo>
                  <a:pt x="6508318" y="1566122"/>
                  <a:pt x="6500347" y="1566120"/>
                  <a:pt x="6489715" y="1566120"/>
                </a:cubicBezTo>
                <a:cubicBezTo>
                  <a:pt x="6481741" y="1563690"/>
                  <a:pt x="6455163" y="1558831"/>
                  <a:pt x="6449847" y="1575840"/>
                </a:cubicBezTo>
                <a:cubicBezTo>
                  <a:pt x="6447190" y="1583129"/>
                  <a:pt x="6449183" y="1586166"/>
                  <a:pt x="6452506" y="1587382"/>
                </a:cubicBezTo>
                <a:lnTo>
                  <a:pt x="6460292" y="1587826"/>
                </a:lnTo>
                <a:lnTo>
                  <a:pt x="6461063" y="1583281"/>
                </a:lnTo>
                <a:cubicBezTo>
                  <a:pt x="6463190" y="1579352"/>
                  <a:pt x="6466732" y="1577197"/>
                  <a:pt x="6472403" y="1577197"/>
                </a:cubicBezTo>
                <a:cubicBezTo>
                  <a:pt x="6489410" y="1577196"/>
                  <a:pt x="6509253" y="1577196"/>
                  <a:pt x="6525789" y="1577197"/>
                </a:cubicBezTo>
                <a:lnTo>
                  <a:pt x="6524483" y="1584350"/>
                </a:lnTo>
                <a:lnTo>
                  <a:pt x="6605772" y="1578270"/>
                </a:lnTo>
                <a:cubicBezTo>
                  <a:pt x="6605772" y="1585560"/>
                  <a:pt x="6605773" y="1595278"/>
                  <a:pt x="6605772" y="1602567"/>
                </a:cubicBezTo>
                <a:cubicBezTo>
                  <a:pt x="6611087" y="1602568"/>
                  <a:pt x="6616402" y="1602567"/>
                  <a:pt x="6624376" y="1602567"/>
                </a:cubicBezTo>
                <a:cubicBezTo>
                  <a:pt x="6635007" y="1602567"/>
                  <a:pt x="6648296" y="1604996"/>
                  <a:pt x="6661586" y="1604997"/>
                </a:cubicBezTo>
                <a:cubicBezTo>
                  <a:pt x="6685506" y="1604996"/>
                  <a:pt x="6708983" y="1607021"/>
                  <a:pt x="6735560" y="1607020"/>
                </a:cubicBezTo>
                <a:cubicBezTo>
                  <a:pt x="6756821" y="1609453"/>
                  <a:pt x="6780299" y="1614312"/>
                  <a:pt x="6804220" y="1612286"/>
                </a:cubicBezTo>
                <a:cubicBezTo>
                  <a:pt x="6817509" y="1609452"/>
                  <a:pt x="6822824" y="1614311"/>
                  <a:pt x="6822823" y="1636184"/>
                </a:cubicBezTo>
                <a:cubicBezTo>
                  <a:pt x="6780522" y="1630112"/>
                  <a:pt x="6737553" y="1627672"/>
                  <a:pt x="6694586" y="1625240"/>
                </a:cubicBezTo>
                <a:lnTo>
                  <a:pt x="6668096" y="1623552"/>
                </a:lnTo>
                <a:lnTo>
                  <a:pt x="6673437" y="1626749"/>
                </a:lnTo>
                <a:cubicBezTo>
                  <a:pt x="6674670" y="1628871"/>
                  <a:pt x="6675286" y="1631900"/>
                  <a:pt x="6675287" y="1635528"/>
                </a:cubicBezTo>
                <a:cubicBezTo>
                  <a:pt x="6672818" y="1635529"/>
                  <a:pt x="6670969" y="1634320"/>
                  <a:pt x="6669736" y="1632203"/>
                </a:cubicBezTo>
                <a:lnTo>
                  <a:pt x="6667908" y="1623541"/>
                </a:lnTo>
                <a:lnTo>
                  <a:pt x="6630218" y="1621140"/>
                </a:lnTo>
                <a:cubicBezTo>
                  <a:pt x="6608817" y="1619471"/>
                  <a:pt x="6587499" y="1617347"/>
                  <a:pt x="6566348" y="1614311"/>
                </a:cubicBezTo>
                <a:cubicBezTo>
                  <a:pt x="6531797" y="1609452"/>
                  <a:pt x="6492371" y="1595279"/>
                  <a:pt x="6460480" y="1619170"/>
                </a:cubicBezTo>
                <a:cubicBezTo>
                  <a:pt x="6452506" y="1626453"/>
                  <a:pt x="6447190" y="1616740"/>
                  <a:pt x="6441875" y="1612286"/>
                </a:cubicBezTo>
                <a:cubicBezTo>
                  <a:pt x="6436559" y="1609452"/>
                  <a:pt x="6426371" y="1609452"/>
                  <a:pt x="6421056" y="1607021"/>
                </a:cubicBezTo>
                <a:cubicBezTo>
                  <a:pt x="6410424" y="1602568"/>
                  <a:pt x="6394478" y="1604997"/>
                  <a:pt x="6394477" y="1624028"/>
                </a:cubicBezTo>
                <a:cubicBezTo>
                  <a:pt x="6391820" y="1616739"/>
                  <a:pt x="6386504" y="1609452"/>
                  <a:pt x="6383846" y="1602567"/>
                </a:cubicBezTo>
                <a:cubicBezTo>
                  <a:pt x="6367900" y="1624026"/>
                  <a:pt x="6347080" y="1624026"/>
                  <a:pt x="6325818" y="1624027"/>
                </a:cubicBezTo>
                <a:cubicBezTo>
                  <a:pt x="6299240" y="1624026"/>
                  <a:pt x="6272663" y="1619170"/>
                  <a:pt x="6246527" y="1619170"/>
                </a:cubicBezTo>
                <a:cubicBezTo>
                  <a:pt x="6249186" y="1616740"/>
                  <a:pt x="6249185" y="1614311"/>
                  <a:pt x="6251842" y="1614311"/>
                </a:cubicBezTo>
                <a:cubicBezTo>
                  <a:pt x="6246526" y="1604997"/>
                  <a:pt x="6233238" y="1609451"/>
                  <a:pt x="6227923" y="1612286"/>
                </a:cubicBezTo>
                <a:cubicBezTo>
                  <a:pt x="6214634" y="1614313"/>
                  <a:pt x="6204003" y="1614312"/>
                  <a:pt x="6190714" y="1614311"/>
                </a:cubicBezTo>
                <a:cubicBezTo>
                  <a:pt x="6174766" y="1614311"/>
                  <a:pt x="6151290" y="1609452"/>
                  <a:pt x="6140659" y="1636185"/>
                </a:cubicBezTo>
                <a:cubicBezTo>
                  <a:pt x="6122054" y="1604997"/>
                  <a:pt x="6087946" y="1616739"/>
                  <a:pt x="6061369" y="1621599"/>
                </a:cubicBezTo>
                <a:cubicBezTo>
                  <a:pt x="6045422" y="1621599"/>
                  <a:pt x="6005554" y="1609453"/>
                  <a:pt x="6005554" y="1648333"/>
                </a:cubicBezTo>
                <a:cubicBezTo>
                  <a:pt x="5999131" y="1643474"/>
                  <a:pt x="5991933" y="1639832"/>
                  <a:pt x="5984347" y="1638009"/>
                </a:cubicBezTo>
                <a:lnTo>
                  <a:pt x="5970969" y="1638353"/>
                </a:lnTo>
                <a:lnTo>
                  <a:pt x="5967337" y="1643829"/>
                </a:lnTo>
                <a:cubicBezTo>
                  <a:pt x="5964016" y="1644699"/>
                  <a:pt x="5960008" y="1644118"/>
                  <a:pt x="5957258" y="1644119"/>
                </a:cubicBezTo>
                <a:lnTo>
                  <a:pt x="5960050" y="1639028"/>
                </a:lnTo>
                <a:lnTo>
                  <a:pt x="5942264" y="1648638"/>
                </a:lnTo>
                <a:cubicBezTo>
                  <a:pt x="5936340" y="1653193"/>
                  <a:pt x="5930472" y="1658052"/>
                  <a:pt x="5924050" y="1660481"/>
                </a:cubicBezTo>
                <a:cubicBezTo>
                  <a:pt x="5908102" y="1665340"/>
                  <a:pt x="5892156" y="1662911"/>
                  <a:pt x="5876208" y="1662911"/>
                </a:cubicBezTo>
                <a:cubicBezTo>
                  <a:pt x="5860262" y="1662911"/>
                  <a:pt x="5844315" y="1665340"/>
                  <a:pt x="5826154" y="1665340"/>
                </a:cubicBezTo>
                <a:cubicBezTo>
                  <a:pt x="5828812" y="1662912"/>
                  <a:pt x="5828812" y="1660482"/>
                  <a:pt x="5831470" y="1658052"/>
                </a:cubicBezTo>
                <a:lnTo>
                  <a:pt x="5826218" y="1656803"/>
                </a:lnTo>
                <a:lnTo>
                  <a:pt x="5826105" y="1657737"/>
                </a:lnTo>
                <a:cubicBezTo>
                  <a:pt x="5823225" y="1669645"/>
                  <a:pt x="5817463" y="1667264"/>
                  <a:pt x="5808823" y="1667263"/>
                </a:cubicBezTo>
                <a:lnTo>
                  <a:pt x="5811817" y="1655850"/>
                </a:lnTo>
                <a:lnTo>
                  <a:pt x="5802233" y="1658053"/>
                </a:lnTo>
                <a:cubicBezTo>
                  <a:pt x="5792268" y="1661089"/>
                  <a:pt x="5782301" y="1664127"/>
                  <a:pt x="5772997" y="1658052"/>
                </a:cubicBezTo>
                <a:cubicBezTo>
                  <a:pt x="5772997" y="1675062"/>
                  <a:pt x="5772997" y="1684375"/>
                  <a:pt x="5759709" y="1684374"/>
                </a:cubicBezTo>
                <a:cubicBezTo>
                  <a:pt x="5749522" y="1684374"/>
                  <a:pt x="5738890" y="1682351"/>
                  <a:pt x="5728260" y="1686804"/>
                </a:cubicBezTo>
                <a:cubicBezTo>
                  <a:pt x="5704338" y="1694094"/>
                  <a:pt x="5677759" y="1694095"/>
                  <a:pt x="5656941" y="1711103"/>
                </a:cubicBezTo>
                <a:cubicBezTo>
                  <a:pt x="5704339" y="1713535"/>
                  <a:pt x="5754837" y="1713535"/>
                  <a:pt x="5804892" y="1718394"/>
                </a:cubicBezTo>
                <a:cubicBezTo>
                  <a:pt x="5804890" y="1711103"/>
                  <a:pt x="5799574" y="1696524"/>
                  <a:pt x="5807550" y="1694095"/>
                </a:cubicBezTo>
                <a:cubicBezTo>
                  <a:pt x="5815523" y="1689639"/>
                  <a:pt x="5826152" y="1694094"/>
                  <a:pt x="5834128" y="1694094"/>
                </a:cubicBezTo>
                <a:lnTo>
                  <a:pt x="5825769" y="1708812"/>
                </a:lnTo>
                <a:lnTo>
                  <a:pt x="5825229" y="1711031"/>
                </a:lnTo>
                <a:lnTo>
                  <a:pt x="5826153" y="1725684"/>
                </a:lnTo>
                <a:cubicBezTo>
                  <a:pt x="5834127" y="1735402"/>
                  <a:pt x="5849632" y="1725685"/>
                  <a:pt x="5857604" y="1723251"/>
                </a:cubicBezTo>
                <a:cubicBezTo>
                  <a:pt x="5892156" y="1711104"/>
                  <a:pt x="5926264" y="1701384"/>
                  <a:pt x="5958158" y="1694094"/>
                </a:cubicBezTo>
                <a:cubicBezTo>
                  <a:pt x="5976761" y="1691665"/>
                  <a:pt x="5992707" y="1689639"/>
                  <a:pt x="6008655" y="1691666"/>
                </a:cubicBezTo>
                <a:cubicBezTo>
                  <a:pt x="6024160" y="1694094"/>
                  <a:pt x="6037448" y="1701383"/>
                  <a:pt x="6050737" y="1708673"/>
                </a:cubicBezTo>
                <a:lnTo>
                  <a:pt x="6053008" y="1709161"/>
                </a:lnTo>
                <a:lnTo>
                  <a:pt x="6048608" y="1705711"/>
                </a:lnTo>
                <a:cubicBezTo>
                  <a:pt x="6053543" y="1698451"/>
                  <a:pt x="6053543" y="1698451"/>
                  <a:pt x="6056009" y="1705709"/>
                </a:cubicBezTo>
                <a:lnTo>
                  <a:pt x="6053320" y="1709230"/>
                </a:lnTo>
                <a:lnTo>
                  <a:pt x="6063106" y="1711332"/>
                </a:lnTo>
                <a:cubicBezTo>
                  <a:pt x="6075793" y="1711560"/>
                  <a:pt x="6089163" y="1705637"/>
                  <a:pt x="6100792" y="1703813"/>
                </a:cubicBezTo>
                <a:cubicBezTo>
                  <a:pt x="6114081" y="1703812"/>
                  <a:pt x="6122055" y="1713535"/>
                  <a:pt x="6130028" y="1694095"/>
                </a:cubicBezTo>
                <a:cubicBezTo>
                  <a:pt x="6135345" y="1682351"/>
                  <a:pt x="6140656" y="1686805"/>
                  <a:pt x="6148633" y="1691665"/>
                </a:cubicBezTo>
                <a:cubicBezTo>
                  <a:pt x="6153948" y="1694094"/>
                  <a:pt x="6153947" y="1686804"/>
                  <a:pt x="6156607" y="1679919"/>
                </a:cubicBezTo>
                <a:cubicBezTo>
                  <a:pt x="6160591" y="1674453"/>
                  <a:pt x="6166075" y="1681059"/>
                  <a:pt x="6169686" y="1685900"/>
                </a:cubicBezTo>
                <a:lnTo>
                  <a:pt x="6171402" y="1688137"/>
                </a:lnTo>
                <a:lnTo>
                  <a:pt x="6172552" y="1689639"/>
                </a:lnTo>
                <a:cubicBezTo>
                  <a:pt x="6180525" y="1691667"/>
                  <a:pt x="6185397" y="1691665"/>
                  <a:pt x="6193371" y="1689639"/>
                </a:cubicBezTo>
                <a:cubicBezTo>
                  <a:pt x="6230580" y="1684375"/>
                  <a:pt x="6265132" y="1665341"/>
                  <a:pt x="6301898" y="1667770"/>
                </a:cubicBezTo>
                <a:cubicBezTo>
                  <a:pt x="6339107" y="1672629"/>
                  <a:pt x="6373216" y="1679919"/>
                  <a:pt x="6410423" y="1665339"/>
                </a:cubicBezTo>
                <a:lnTo>
                  <a:pt x="6426743" y="1659845"/>
                </a:lnTo>
                <a:lnTo>
                  <a:pt x="6428198" y="1666859"/>
                </a:lnTo>
                <a:cubicBezTo>
                  <a:pt x="6429471" y="1668987"/>
                  <a:pt x="6431466" y="1670201"/>
                  <a:pt x="6434345" y="1670201"/>
                </a:cubicBezTo>
                <a:cubicBezTo>
                  <a:pt x="6434346" y="1666556"/>
                  <a:pt x="6433679" y="1663520"/>
                  <a:pt x="6432352" y="1661393"/>
                </a:cubicBezTo>
                <a:lnTo>
                  <a:pt x="6428513" y="1659247"/>
                </a:lnTo>
                <a:lnTo>
                  <a:pt x="6434545" y="1657216"/>
                </a:lnTo>
                <a:cubicBezTo>
                  <a:pt x="6459150" y="1651523"/>
                  <a:pt x="6485064" y="1651977"/>
                  <a:pt x="6510977" y="1648332"/>
                </a:cubicBezTo>
                <a:cubicBezTo>
                  <a:pt x="6510978" y="1655622"/>
                  <a:pt x="6510977" y="1662912"/>
                  <a:pt x="6510978" y="1670202"/>
                </a:cubicBezTo>
                <a:cubicBezTo>
                  <a:pt x="6582294" y="1660481"/>
                  <a:pt x="6650954" y="1672629"/>
                  <a:pt x="6722271" y="1682350"/>
                </a:cubicBezTo>
                <a:cubicBezTo>
                  <a:pt x="6722272" y="1660482"/>
                  <a:pt x="6698351" y="1682351"/>
                  <a:pt x="6698351" y="1658052"/>
                </a:cubicBezTo>
                <a:cubicBezTo>
                  <a:pt x="6711640" y="1658052"/>
                  <a:pt x="6724929" y="1658051"/>
                  <a:pt x="6738217" y="1658052"/>
                </a:cubicBezTo>
                <a:cubicBezTo>
                  <a:pt x="6748848" y="1658052"/>
                  <a:pt x="6748850" y="1675062"/>
                  <a:pt x="6754164" y="1682350"/>
                </a:cubicBezTo>
                <a:cubicBezTo>
                  <a:pt x="6762139" y="1662911"/>
                  <a:pt x="6777643" y="1684374"/>
                  <a:pt x="6788274" y="1689640"/>
                </a:cubicBezTo>
                <a:cubicBezTo>
                  <a:pt x="6809536" y="1694093"/>
                  <a:pt x="6828140" y="1694094"/>
                  <a:pt x="6849403" y="1694094"/>
                </a:cubicBezTo>
                <a:cubicBezTo>
                  <a:pt x="6880853" y="1694094"/>
                  <a:pt x="6918062" y="1694094"/>
                  <a:pt x="6946854" y="1723252"/>
                </a:cubicBezTo>
                <a:cubicBezTo>
                  <a:pt x="6867563" y="1718394"/>
                  <a:pt x="6790932" y="1713535"/>
                  <a:pt x="6714299" y="1711104"/>
                </a:cubicBezTo>
                <a:cubicBezTo>
                  <a:pt x="6716954" y="1715963"/>
                  <a:pt x="6722272" y="1723252"/>
                  <a:pt x="6724929" y="1728113"/>
                </a:cubicBezTo>
                <a:cubicBezTo>
                  <a:pt x="6701009" y="1732971"/>
                  <a:pt x="6674874" y="1735403"/>
                  <a:pt x="6650954" y="1740263"/>
                </a:cubicBezTo>
                <a:cubicBezTo>
                  <a:pt x="6653612" y="1720823"/>
                  <a:pt x="6664242" y="1723252"/>
                  <a:pt x="6674875" y="1728113"/>
                </a:cubicBezTo>
                <a:cubicBezTo>
                  <a:pt x="6674875" y="1715963"/>
                  <a:pt x="6677532" y="1706243"/>
                  <a:pt x="6666901" y="1703813"/>
                </a:cubicBezTo>
                <a:cubicBezTo>
                  <a:pt x="6656269" y="1701383"/>
                  <a:pt x="6648296" y="1703814"/>
                  <a:pt x="6640322" y="1703813"/>
                </a:cubicBezTo>
                <a:cubicBezTo>
                  <a:pt x="6619061" y="1703813"/>
                  <a:pt x="6597799" y="1698953"/>
                  <a:pt x="6576979" y="1701383"/>
                </a:cubicBezTo>
                <a:lnTo>
                  <a:pt x="6557501" y="1703610"/>
                </a:lnTo>
                <a:lnTo>
                  <a:pt x="6550401" y="1704422"/>
                </a:lnTo>
                <a:cubicBezTo>
                  <a:pt x="6541098" y="1705637"/>
                  <a:pt x="6531796" y="1706244"/>
                  <a:pt x="6523823" y="1703812"/>
                </a:cubicBezTo>
                <a:cubicBezTo>
                  <a:pt x="6516292" y="1701383"/>
                  <a:pt x="6500346" y="1694094"/>
                  <a:pt x="6510977" y="1711103"/>
                </a:cubicBezTo>
                <a:cubicBezTo>
                  <a:pt x="6503004" y="1715963"/>
                  <a:pt x="6495030" y="1728113"/>
                  <a:pt x="6484399" y="1728113"/>
                </a:cubicBezTo>
                <a:cubicBezTo>
                  <a:pt x="6479084" y="1728112"/>
                  <a:pt x="6476425" y="1723252"/>
                  <a:pt x="6471110" y="1718394"/>
                </a:cubicBezTo>
                <a:cubicBezTo>
                  <a:pt x="6468452" y="1715963"/>
                  <a:pt x="6463137" y="1718394"/>
                  <a:pt x="6460478" y="1718393"/>
                </a:cubicBezTo>
                <a:cubicBezTo>
                  <a:pt x="6449848" y="1718394"/>
                  <a:pt x="6428585" y="1725684"/>
                  <a:pt x="6421055" y="1718393"/>
                </a:cubicBezTo>
                <a:cubicBezTo>
                  <a:pt x="6415741" y="1713535"/>
                  <a:pt x="6418398" y="1701384"/>
                  <a:pt x="6418398" y="1694094"/>
                </a:cubicBezTo>
                <a:cubicBezTo>
                  <a:pt x="6410424" y="1701384"/>
                  <a:pt x="6402451" y="1708673"/>
                  <a:pt x="6394479" y="1718394"/>
                </a:cubicBezTo>
                <a:cubicBezTo>
                  <a:pt x="6394478" y="1708672"/>
                  <a:pt x="6394478" y="1701383"/>
                  <a:pt x="6394478" y="1694094"/>
                </a:cubicBezTo>
                <a:cubicBezTo>
                  <a:pt x="6347081" y="1706244"/>
                  <a:pt x="6299240" y="1708673"/>
                  <a:pt x="6251842" y="1715964"/>
                </a:cubicBezTo>
                <a:cubicBezTo>
                  <a:pt x="6204003" y="1720824"/>
                  <a:pt x="6156607" y="1725685"/>
                  <a:pt x="6108764" y="1732972"/>
                </a:cubicBezTo>
                <a:cubicBezTo>
                  <a:pt x="6021502" y="1742692"/>
                  <a:pt x="5931580" y="1749983"/>
                  <a:pt x="5844315" y="1764156"/>
                </a:cubicBezTo>
                <a:lnTo>
                  <a:pt x="5827640" y="1767103"/>
                </a:lnTo>
                <a:lnTo>
                  <a:pt x="5829614" y="1767130"/>
                </a:lnTo>
                <a:lnTo>
                  <a:pt x="5801963" y="1779267"/>
                </a:lnTo>
                <a:lnTo>
                  <a:pt x="5775101" y="1789744"/>
                </a:lnTo>
                <a:lnTo>
                  <a:pt x="5761252" y="1788774"/>
                </a:lnTo>
                <a:lnTo>
                  <a:pt x="5755008" y="1788788"/>
                </a:lnTo>
                <a:lnTo>
                  <a:pt x="5802014" y="1771626"/>
                </a:lnTo>
                <a:lnTo>
                  <a:pt x="5730861" y="1783747"/>
                </a:lnTo>
                <a:cubicBezTo>
                  <a:pt x="5680640" y="1791593"/>
                  <a:pt x="5633021" y="1796959"/>
                  <a:pt x="5633021" y="1788454"/>
                </a:cubicBezTo>
                <a:cubicBezTo>
                  <a:pt x="5633021" y="1788454"/>
                  <a:pt x="5640994" y="1783595"/>
                  <a:pt x="5640995" y="1781165"/>
                </a:cubicBezTo>
                <a:cubicBezTo>
                  <a:pt x="5643653" y="1773875"/>
                  <a:pt x="5630363" y="1773875"/>
                  <a:pt x="5627705" y="1773876"/>
                </a:cubicBezTo>
                <a:cubicBezTo>
                  <a:pt x="5611759" y="1773876"/>
                  <a:pt x="5622391" y="1798174"/>
                  <a:pt x="5606443" y="1803033"/>
                </a:cubicBezTo>
                <a:cubicBezTo>
                  <a:pt x="5595812" y="1803033"/>
                  <a:pt x="5574993" y="1788454"/>
                  <a:pt x="5569678" y="1805463"/>
                </a:cubicBezTo>
                <a:cubicBezTo>
                  <a:pt x="5567020" y="1815181"/>
                  <a:pt x="5564363" y="1832191"/>
                  <a:pt x="5556387" y="1832190"/>
                </a:cubicBezTo>
                <a:cubicBezTo>
                  <a:pt x="5556388" y="1820042"/>
                  <a:pt x="5556389" y="1810323"/>
                  <a:pt x="5556388" y="1798175"/>
                </a:cubicBezTo>
                <a:cubicBezTo>
                  <a:pt x="5537784" y="1807894"/>
                  <a:pt x="5519955" y="1818117"/>
                  <a:pt x="5501792" y="1826569"/>
                </a:cubicBezTo>
                <a:lnTo>
                  <a:pt x="5464626" y="1838244"/>
                </a:lnTo>
                <a:lnTo>
                  <a:pt x="5453286" y="1842760"/>
                </a:lnTo>
                <a:cubicBezTo>
                  <a:pt x="5441321" y="1846498"/>
                  <a:pt x="5429407" y="1849806"/>
                  <a:pt x="5429407" y="1849806"/>
                </a:cubicBezTo>
                <a:cubicBezTo>
                  <a:pt x="5418172" y="1854714"/>
                  <a:pt x="5410308" y="1856248"/>
                  <a:pt x="5403177" y="1857873"/>
                </a:cubicBezTo>
                <a:lnTo>
                  <a:pt x="5385327" y="1864912"/>
                </a:lnTo>
                <a:lnTo>
                  <a:pt x="5385138" y="1865687"/>
                </a:lnTo>
                <a:lnTo>
                  <a:pt x="5417622" y="1858878"/>
                </a:lnTo>
                <a:cubicBezTo>
                  <a:pt x="5431873" y="1855195"/>
                  <a:pt x="5444530" y="1851906"/>
                  <a:pt x="5444327" y="1853630"/>
                </a:cubicBezTo>
                <a:cubicBezTo>
                  <a:pt x="5444226" y="1854491"/>
                  <a:pt x="5440906" y="1856642"/>
                  <a:pt x="5436774" y="1859178"/>
                </a:cubicBezTo>
                <a:lnTo>
                  <a:pt x="5433394" y="1861316"/>
                </a:lnTo>
                <a:lnTo>
                  <a:pt x="5384640" y="1867735"/>
                </a:lnTo>
                <a:lnTo>
                  <a:pt x="5384519" y="1868236"/>
                </a:lnTo>
                <a:lnTo>
                  <a:pt x="5367083" y="1871423"/>
                </a:lnTo>
                <a:lnTo>
                  <a:pt x="5389772" y="1871262"/>
                </a:lnTo>
                <a:lnTo>
                  <a:pt x="5585687" y="1827599"/>
                </a:lnTo>
                <a:lnTo>
                  <a:pt x="5591086" y="1829510"/>
                </a:lnTo>
                <a:lnTo>
                  <a:pt x="5592738" y="1835824"/>
                </a:lnTo>
                <a:lnTo>
                  <a:pt x="5562697" y="1843031"/>
                </a:lnTo>
                <a:lnTo>
                  <a:pt x="5489797" y="1863983"/>
                </a:lnTo>
                <a:lnTo>
                  <a:pt x="5497209" y="1863978"/>
                </a:lnTo>
                <a:lnTo>
                  <a:pt x="5523934" y="1859973"/>
                </a:lnTo>
                <a:lnTo>
                  <a:pt x="5525210" y="1856098"/>
                </a:lnTo>
                <a:cubicBezTo>
                  <a:pt x="5530522" y="1856099"/>
                  <a:pt x="5535831" y="1853679"/>
                  <a:pt x="5541144" y="1853679"/>
                </a:cubicBezTo>
                <a:lnTo>
                  <a:pt x="5569751" y="1851818"/>
                </a:lnTo>
                <a:lnTo>
                  <a:pt x="5601721" y="1844702"/>
                </a:lnTo>
                <a:lnTo>
                  <a:pt x="5605995" y="1842683"/>
                </a:lnTo>
                <a:cubicBezTo>
                  <a:pt x="5609295" y="1842058"/>
                  <a:pt x="5612592" y="1842058"/>
                  <a:pt x="5615231" y="1842058"/>
                </a:cubicBezTo>
                <a:cubicBezTo>
                  <a:pt x="5628427" y="1842058"/>
                  <a:pt x="5644264" y="1839560"/>
                  <a:pt x="5657460" y="1852039"/>
                </a:cubicBezTo>
                <a:cubicBezTo>
                  <a:pt x="5656139" y="1854536"/>
                  <a:pt x="5655480" y="1857030"/>
                  <a:pt x="5654820" y="1859840"/>
                </a:cubicBezTo>
                <a:lnTo>
                  <a:pt x="5652973" y="1866607"/>
                </a:lnTo>
                <a:lnTo>
                  <a:pt x="5653541" y="1867946"/>
                </a:lnTo>
                <a:cubicBezTo>
                  <a:pt x="5653541" y="1870262"/>
                  <a:pt x="5650837" y="1870263"/>
                  <a:pt x="5650836" y="1874897"/>
                </a:cubicBezTo>
                <a:cubicBezTo>
                  <a:pt x="5650837" y="1873738"/>
                  <a:pt x="5650158" y="1870263"/>
                  <a:pt x="5649820" y="1867367"/>
                </a:cubicBezTo>
                <a:lnTo>
                  <a:pt x="5649801" y="1866802"/>
                </a:lnTo>
                <a:lnTo>
                  <a:pt x="5645896" y="1862361"/>
                </a:lnTo>
                <a:cubicBezTo>
                  <a:pt x="5630489" y="1850176"/>
                  <a:pt x="5610282" y="1867326"/>
                  <a:pt x="5594117" y="1869512"/>
                </a:cubicBezTo>
                <a:lnTo>
                  <a:pt x="5593496" y="1857172"/>
                </a:lnTo>
                <a:lnTo>
                  <a:pt x="5577389" y="1861351"/>
                </a:lnTo>
                <a:lnTo>
                  <a:pt x="5576500" y="1870920"/>
                </a:lnTo>
                <a:cubicBezTo>
                  <a:pt x="5573567" y="1876062"/>
                  <a:pt x="5569031" y="1880297"/>
                  <a:pt x="5565048" y="1885138"/>
                </a:cubicBezTo>
                <a:cubicBezTo>
                  <a:pt x="5586294" y="1880297"/>
                  <a:pt x="5609754" y="1877878"/>
                  <a:pt x="5631001" y="1870618"/>
                </a:cubicBezTo>
                <a:cubicBezTo>
                  <a:pt x="5636312" y="1868198"/>
                  <a:pt x="5644282" y="1863357"/>
                  <a:pt x="5649592" y="1875458"/>
                </a:cubicBezTo>
                <a:cubicBezTo>
                  <a:pt x="5657559" y="1870618"/>
                  <a:pt x="5667738" y="1868197"/>
                  <a:pt x="5675707" y="1868196"/>
                </a:cubicBezTo>
                <a:cubicBezTo>
                  <a:pt x="5673051" y="1853678"/>
                  <a:pt x="5662872" y="1848838"/>
                  <a:pt x="5657559" y="1839154"/>
                </a:cubicBezTo>
                <a:cubicBezTo>
                  <a:pt x="5681018" y="1820202"/>
                  <a:pt x="5712889" y="1820203"/>
                  <a:pt x="5739446" y="1815361"/>
                </a:cubicBezTo>
                <a:cubicBezTo>
                  <a:pt x="5770874" y="1810523"/>
                  <a:pt x="5800089" y="1803262"/>
                  <a:pt x="5831958" y="1798422"/>
                </a:cubicBezTo>
                <a:cubicBezTo>
                  <a:pt x="5892600" y="1786323"/>
                  <a:pt x="5953241" y="1774224"/>
                  <a:pt x="6013883" y="1764544"/>
                </a:cubicBezTo>
                <a:cubicBezTo>
                  <a:pt x="6013882" y="1771803"/>
                  <a:pt x="6013881" y="1779063"/>
                  <a:pt x="6013881" y="1788742"/>
                </a:cubicBezTo>
                <a:cubicBezTo>
                  <a:pt x="6016540" y="1788743"/>
                  <a:pt x="6021849" y="1788742"/>
                  <a:pt x="6024507" y="1788743"/>
                </a:cubicBezTo>
                <a:cubicBezTo>
                  <a:pt x="6032472" y="1788742"/>
                  <a:pt x="6043097" y="1786323"/>
                  <a:pt x="6051065" y="1788743"/>
                </a:cubicBezTo>
                <a:cubicBezTo>
                  <a:pt x="6053717" y="1788743"/>
                  <a:pt x="6064343" y="1791162"/>
                  <a:pt x="6066999" y="1796003"/>
                </a:cubicBezTo>
                <a:cubicBezTo>
                  <a:pt x="6069655" y="1800843"/>
                  <a:pt x="6035129" y="1805684"/>
                  <a:pt x="6032474" y="1805683"/>
                </a:cubicBezTo>
                <a:cubicBezTo>
                  <a:pt x="6016539" y="1805681"/>
                  <a:pt x="6001046" y="1808103"/>
                  <a:pt x="5985112" y="1808103"/>
                </a:cubicBezTo>
                <a:cubicBezTo>
                  <a:pt x="5947930" y="1812942"/>
                  <a:pt x="5911191" y="1817783"/>
                  <a:pt x="5874009" y="1822622"/>
                </a:cubicBezTo>
                <a:cubicBezTo>
                  <a:pt x="5860731" y="1825042"/>
                  <a:pt x="5847450" y="1827463"/>
                  <a:pt x="5834615" y="1827462"/>
                </a:cubicBezTo>
                <a:cubicBezTo>
                  <a:pt x="5826646" y="1827463"/>
                  <a:pt x="5816023" y="1825041"/>
                  <a:pt x="5808056" y="1832301"/>
                </a:cubicBezTo>
                <a:cubicBezTo>
                  <a:pt x="5797432" y="1839154"/>
                  <a:pt x="5808055" y="1846418"/>
                  <a:pt x="5813368" y="1846419"/>
                </a:cubicBezTo>
                <a:cubicBezTo>
                  <a:pt x="5821335" y="1846418"/>
                  <a:pt x="5826645" y="1844402"/>
                  <a:pt x="5834615" y="1841584"/>
                </a:cubicBezTo>
                <a:cubicBezTo>
                  <a:pt x="5842139" y="1841584"/>
                  <a:pt x="5855418" y="1837140"/>
                  <a:pt x="5863385" y="1844402"/>
                </a:cubicBezTo>
                <a:cubicBezTo>
                  <a:pt x="5874008" y="1853679"/>
                  <a:pt x="5855419" y="1858520"/>
                  <a:pt x="5852762" y="1860938"/>
                </a:cubicBezTo>
                <a:cubicBezTo>
                  <a:pt x="5816023" y="1868198"/>
                  <a:pt x="5781498" y="1870619"/>
                  <a:pt x="5747414" y="1877879"/>
                </a:cubicBezTo>
                <a:cubicBezTo>
                  <a:pt x="5673050" y="1889976"/>
                  <a:pt x="5599131" y="1902076"/>
                  <a:pt x="5525211" y="1914177"/>
                </a:cubicBezTo>
                <a:cubicBezTo>
                  <a:pt x="5525210" y="1894817"/>
                  <a:pt x="5541145" y="1906918"/>
                  <a:pt x="5546456" y="1899657"/>
                </a:cubicBezTo>
                <a:cubicBezTo>
                  <a:pt x="5550441" y="1896027"/>
                  <a:pt x="5543801" y="1891792"/>
                  <a:pt x="5535834" y="1888162"/>
                </a:cubicBezTo>
                <a:lnTo>
                  <a:pt x="5520751" y="1881781"/>
                </a:lnTo>
                <a:lnTo>
                  <a:pt x="5505864" y="1886902"/>
                </a:lnTo>
                <a:lnTo>
                  <a:pt x="5501190" y="1888916"/>
                </a:lnTo>
                <a:lnTo>
                  <a:pt x="5501190" y="1889720"/>
                </a:lnTo>
                <a:lnTo>
                  <a:pt x="5511242" y="1887538"/>
                </a:lnTo>
                <a:cubicBezTo>
                  <a:pt x="5545733" y="1880898"/>
                  <a:pt x="5504007" y="1894274"/>
                  <a:pt x="5494233" y="1901523"/>
                </a:cubicBezTo>
                <a:cubicBezTo>
                  <a:pt x="5497199" y="1901595"/>
                  <a:pt x="5500165" y="1901668"/>
                  <a:pt x="5503131" y="1901742"/>
                </a:cubicBezTo>
                <a:cubicBezTo>
                  <a:pt x="5500165" y="1901668"/>
                  <a:pt x="5520703" y="1912545"/>
                  <a:pt x="5520232" y="1916566"/>
                </a:cubicBezTo>
                <a:cubicBezTo>
                  <a:pt x="5519423" y="1923459"/>
                  <a:pt x="5458193" y="1946724"/>
                  <a:pt x="5448397" y="1949939"/>
                </a:cubicBezTo>
                <a:cubicBezTo>
                  <a:pt x="5415188" y="1971014"/>
                  <a:pt x="5521176" y="1933871"/>
                  <a:pt x="5520300" y="1941340"/>
                </a:cubicBezTo>
                <a:cubicBezTo>
                  <a:pt x="5520839" y="1943081"/>
                  <a:pt x="5517227" y="1945873"/>
                  <a:pt x="5512051" y="1948923"/>
                </a:cubicBezTo>
                <a:lnTo>
                  <a:pt x="5506541" y="1951778"/>
                </a:lnTo>
                <a:lnTo>
                  <a:pt x="5422444" y="1960421"/>
                </a:lnTo>
                <a:cubicBezTo>
                  <a:pt x="5414235" y="1961224"/>
                  <a:pt x="5373834" y="1959659"/>
                  <a:pt x="5371680" y="1965769"/>
                </a:cubicBezTo>
                <a:cubicBezTo>
                  <a:pt x="5369692" y="1971408"/>
                  <a:pt x="5401462" y="1966230"/>
                  <a:pt x="5404204" y="1967196"/>
                </a:cubicBezTo>
                <a:cubicBezTo>
                  <a:pt x="5435280" y="1963360"/>
                  <a:pt x="5464152" y="1960464"/>
                  <a:pt x="5492217" y="1958141"/>
                </a:cubicBezTo>
                <a:lnTo>
                  <a:pt x="5494564" y="1957982"/>
                </a:lnTo>
                <a:lnTo>
                  <a:pt x="5494418" y="1958058"/>
                </a:lnTo>
                <a:cubicBezTo>
                  <a:pt x="5482984" y="1963609"/>
                  <a:pt x="5475642" y="1967029"/>
                  <a:pt x="5493090" y="1961985"/>
                </a:cubicBezTo>
                <a:lnTo>
                  <a:pt x="5521043" y="1956195"/>
                </a:lnTo>
                <a:lnTo>
                  <a:pt x="5575384" y="1952526"/>
                </a:lnTo>
                <a:lnTo>
                  <a:pt x="5582878" y="1951701"/>
                </a:lnTo>
                <a:lnTo>
                  <a:pt x="5559401" y="1961952"/>
                </a:lnTo>
                <a:lnTo>
                  <a:pt x="5534799" y="1971931"/>
                </a:lnTo>
                <a:lnTo>
                  <a:pt x="5541444" y="1975275"/>
                </a:lnTo>
                <a:lnTo>
                  <a:pt x="5542765" y="1980558"/>
                </a:lnTo>
                <a:lnTo>
                  <a:pt x="5544346" y="1979882"/>
                </a:lnTo>
                <a:cubicBezTo>
                  <a:pt x="5551938" y="1976973"/>
                  <a:pt x="5557353" y="1976241"/>
                  <a:pt x="5558229" y="1981449"/>
                </a:cubicBezTo>
                <a:cubicBezTo>
                  <a:pt x="5558331" y="1980586"/>
                  <a:pt x="5556124" y="1981433"/>
                  <a:pt x="5552605" y="1983299"/>
                </a:cubicBezTo>
                <a:lnTo>
                  <a:pt x="5543387" y="1988746"/>
                </a:lnTo>
                <a:lnTo>
                  <a:pt x="5542593" y="2005274"/>
                </a:lnTo>
                <a:cubicBezTo>
                  <a:pt x="5539187" y="2005274"/>
                  <a:pt x="5536972" y="2003935"/>
                  <a:pt x="5535566" y="2001738"/>
                </a:cubicBezTo>
                <a:lnTo>
                  <a:pt x="5533830" y="1994794"/>
                </a:lnTo>
                <a:lnTo>
                  <a:pt x="5512348" y="2009124"/>
                </a:lnTo>
                <a:cubicBezTo>
                  <a:pt x="5512348" y="2009124"/>
                  <a:pt x="5490192" y="2012036"/>
                  <a:pt x="5498776" y="2019159"/>
                </a:cubicBezTo>
                <a:cubicBezTo>
                  <a:pt x="5498776" y="2019159"/>
                  <a:pt x="5514909" y="2012644"/>
                  <a:pt x="5524212" y="2009416"/>
                </a:cubicBezTo>
                <a:cubicBezTo>
                  <a:pt x="5526863" y="2016394"/>
                  <a:pt x="5529021" y="2023361"/>
                  <a:pt x="5529021" y="2023361"/>
                </a:cubicBezTo>
                <a:cubicBezTo>
                  <a:pt x="5534953" y="2023508"/>
                  <a:pt x="5564252" y="2010401"/>
                  <a:pt x="5576611" y="2010706"/>
                </a:cubicBezTo>
                <a:cubicBezTo>
                  <a:pt x="5576611" y="2010706"/>
                  <a:pt x="5594900" y="2011156"/>
                  <a:pt x="5569466" y="2020900"/>
                </a:cubicBezTo>
                <a:cubicBezTo>
                  <a:pt x="5549805" y="2027906"/>
                  <a:pt x="5563444" y="2017295"/>
                  <a:pt x="5552771" y="2027978"/>
                </a:cubicBezTo>
                <a:cubicBezTo>
                  <a:pt x="5560074" y="2020668"/>
                  <a:pt x="5564726" y="2031729"/>
                  <a:pt x="5560951" y="2038549"/>
                </a:cubicBezTo>
                <a:cubicBezTo>
                  <a:pt x="5561793" y="2037706"/>
                  <a:pt x="5558654" y="2038313"/>
                  <a:pt x="5553466" y="2039751"/>
                </a:cubicBezTo>
                <a:lnTo>
                  <a:pt x="5537039" y="2044894"/>
                </a:lnTo>
                <a:lnTo>
                  <a:pt x="5536361" y="2044955"/>
                </a:lnTo>
                <a:cubicBezTo>
                  <a:pt x="5475437" y="2050552"/>
                  <a:pt x="5414856" y="2056270"/>
                  <a:pt x="5357109" y="2062064"/>
                </a:cubicBezTo>
                <a:lnTo>
                  <a:pt x="5318787" y="2068321"/>
                </a:lnTo>
                <a:lnTo>
                  <a:pt x="5319625" y="2068661"/>
                </a:lnTo>
                <a:cubicBezTo>
                  <a:pt x="5320859" y="2070269"/>
                  <a:pt x="5321476" y="2072841"/>
                  <a:pt x="5321475" y="2076698"/>
                </a:cubicBezTo>
                <a:lnTo>
                  <a:pt x="5315800" y="2068809"/>
                </a:lnTo>
                <a:lnTo>
                  <a:pt x="5309739" y="2069799"/>
                </a:lnTo>
                <a:lnTo>
                  <a:pt x="5309048" y="2076728"/>
                </a:lnTo>
                <a:cubicBezTo>
                  <a:pt x="5301156" y="2076728"/>
                  <a:pt x="5295893" y="2076728"/>
                  <a:pt x="5290630" y="2076729"/>
                </a:cubicBezTo>
                <a:lnTo>
                  <a:pt x="5291828" y="2072723"/>
                </a:lnTo>
                <a:lnTo>
                  <a:pt x="5181186" y="2090791"/>
                </a:lnTo>
                <a:lnTo>
                  <a:pt x="5176331" y="2094005"/>
                </a:lnTo>
                <a:cubicBezTo>
                  <a:pt x="5169043" y="2098829"/>
                  <a:pt x="5161580" y="2102135"/>
                  <a:pt x="5155176" y="2098194"/>
                </a:cubicBezTo>
                <a:lnTo>
                  <a:pt x="5152640" y="2095618"/>
                </a:lnTo>
                <a:lnTo>
                  <a:pt x="5152205" y="2095731"/>
                </a:lnTo>
                <a:lnTo>
                  <a:pt x="5155423" y="2100466"/>
                </a:lnTo>
                <a:cubicBezTo>
                  <a:pt x="5152956" y="2102886"/>
                  <a:pt x="5150488" y="2105305"/>
                  <a:pt x="5148019" y="2100465"/>
                </a:cubicBezTo>
                <a:lnTo>
                  <a:pt x="5149376" y="2096472"/>
                </a:lnTo>
                <a:lnTo>
                  <a:pt x="5111532" y="2106371"/>
                </a:lnTo>
                <a:lnTo>
                  <a:pt x="5112433" y="2110637"/>
                </a:lnTo>
                <a:lnTo>
                  <a:pt x="5099864" y="2109422"/>
                </a:lnTo>
                <a:lnTo>
                  <a:pt x="5084193" y="2113521"/>
                </a:lnTo>
                <a:lnTo>
                  <a:pt x="5089003" y="2121381"/>
                </a:lnTo>
                <a:cubicBezTo>
                  <a:pt x="5086536" y="2121380"/>
                  <a:pt x="5084685" y="2120775"/>
                  <a:pt x="5083451" y="2118961"/>
                </a:cubicBezTo>
                <a:lnTo>
                  <a:pt x="5082496" y="2113965"/>
                </a:lnTo>
                <a:lnTo>
                  <a:pt x="5056040" y="2120885"/>
                </a:lnTo>
                <a:lnTo>
                  <a:pt x="5030290" y="2130111"/>
                </a:lnTo>
                <a:lnTo>
                  <a:pt x="5034267" y="2138393"/>
                </a:lnTo>
                <a:lnTo>
                  <a:pt x="5051207" y="2134570"/>
                </a:lnTo>
                <a:lnTo>
                  <a:pt x="5057567" y="2132094"/>
                </a:lnTo>
                <a:lnTo>
                  <a:pt x="5062258" y="2132076"/>
                </a:lnTo>
                <a:lnTo>
                  <a:pt x="5114484" y="2120291"/>
                </a:lnTo>
                <a:lnTo>
                  <a:pt x="5145052" y="2113381"/>
                </a:lnTo>
                <a:lnTo>
                  <a:pt x="5146580" y="2100349"/>
                </a:lnTo>
                <a:lnTo>
                  <a:pt x="5149673" y="2112336"/>
                </a:lnTo>
                <a:lnTo>
                  <a:pt x="5272560" y="2084558"/>
                </a:lnTo>
                <a:cubicBezTo>
                  <a:pt x="5364522" y="2071016"/>
                  <a:pt x="5460023" y="2062420"/>
                  <a:pt x="5555089" y="2056312"/>
                </a:cubicBezTo>
                <a:lnTo>
                  <a:pt x="5557919" y="2056240"/>
                </a:lnTo>
                <a:lnTo>
                  <a:pt x="5544726" y="2062221"/>
                </a:lnTo>
                <a:lnTo>
                  <a:pt x="5543103" y="2063595"/>
                </a:lnTo>
                <a:lnTo>
                  <a:pt x="5538807" y="2063779"/>
                </a:lnTo>
                <a:cubicBezTo>
                  <a:pt x="5449195" y="2078149"/>
                  <a:pt x="5372160" y="2080577"/>
                  <a:pt x="5266068" y="2095476"/>
                </a:cubicBezTo>
                <a:lnTo>
                  <a:pt x="5214439" y="2105869"/>
                </a:lnTo>
                <a:lnTo>
                  <a:pt x="5219861" y="2109702"/>
                </a:lnTo>
                <a:lnTo>
                  <a:pt x="5211027" y="2117505"/>
                </a:lnTo>
                <a:lnTo>
                  <a:pt x="5267622" y="2106061"/>
                </a:lnTo>
                <a:cubicBezTo>
                  <a:pt x="5281916" y="2104232"/>
                  <a:pt x="5329968" y="2091588"/>
                  <a:pt x="5321127" y="2101679"/>
                </a:cubicBezTo>
                <a:cubicBezTo>
                  <a:pt x="5325827" y="2103336"/>
                  <a:pt x="5330918" y="2105130"/>
                  <a:pt x="5335256" y="2100320"/>
                </a:cubicBezTo>
                <a:lnTo>
                  <a:pt x="5418600" y="2092473"/>
                </a:lnTo>
                <a:lnTo>
                  <a:pt x="5417612" y="2087899"/>
                </a:lnTo>
                <a:cubicBezTo>
                  <a:pt x="5421417" y="2087899"/>
                  <a:pt x="5426677" y="2086100"/>
                  <a:pt x="5430985" y="2086700"/>
                </a:cubicBezTo>
                <a:cubicBezTo>
                  <a:pt x="5433140" y="2086999"/>
                  <a:pt x="5435057" y="2087899"/>
                  <a:pt x="5436435" y="2089923"/>
                </a:cubicBezTo>
                <a:lnTo>
                  <a:pt x="5436625" y="2090775"/>
                </a:lnTo>
                <a:lnTo>
                  <a:pt x="5440810" y="2090381"/>
                </a:lnTo>
                <a:cubicBezTo>
                  <a:pt x="5476763" y="2087075"/>
                  <a:pt x="5513864" y="2084570"/>
                  <a:pt x="5553255" y="2085249"/>
                </a:cubicBezTo>
                <a:lnTo>
                  <a:pt x="5456387" y="2095801"/>
                </a:lnTo>
                <a:lnTo>
                  <a:pt x="5460121" y="2100921"/>
                </a:lnTo>
                <a:cubicBezTo>
                  <a:pt x="5457307" y="2102206"/>
                  <a:pt x="5454494" y="2102206"/>
                  <a:pt x="5453088" y="2100920"/>
                </a:cubicBezTo>
                <a:lnTo>
                  <a:pt x="5453974" y="2096064"/>
                </a:lnTo>
                <a:lnTo>
                  <a:pt x="5439345" y="2097658"/>
                </a:lnTo>
                <a:lnTo>
                  <a:pt x="5438182" y="2097776"/>
                </a:lnTo>
                <a:lnTo>
                  <a:pt x="5438653" y="2099895"/>
                </a:lnTo>
                <a:cubicBezTo>
                  <a:pt x="5434624" y="2099895"/>
                  <a:pt x="5429363" y="2101695"/>
                  <a:pt x="5425110" y="2101094"/>
                </a:cubicBezTo>
                <a:lnTo>
                  <a:pt x="5422293" y="2099395"/>
                </a:lnTo>
                <a:lnTo>
                  <a:pt x="5383174" y="2103381"/>
                </a:lnTo>
                <a:lnTo>
                  <a:pt x="5381753" y="2108347"/>
                </a:lnTo>
                <a:lnTo>
                  <a:pt x="5415996" y="2103624"/>
                </a:lnTo>
                <a:cubicBezTo>
                  <a:pt x="5461677" y="2100512"/>
                  <a:pt x="5506860" y="2100064"/>
                  <a:pt x="5550470" y="2100645"/>
                </a:cubicBezTo>
                <a:cubicBezTo>
                  <a:pt x="5498599" y="2108508"/>
                  <a:pt x="5446638" y="2114756"/>
                  <a:pt x="5394238" y="2121311"/>
                </a:cubicBezTo>
                <a:lnTo>
                  <a:pt x="5296200" y="2135204"/>
                </a:lnTo>
                <a:lnTo>
                  <a:pt x="5276305" y="2145200"/>
                </a:lnTo>
                <a:lnTo>
                  <a:pt x="5397690" y="2127564"/>
                </a:lnTo>
                <a:lnTo>
                  <a:pt x="5523813" y="2116467"/>
                </a:lnTo>
                <a:lnTo>
                  <a:pt x="5567951" y="2104182"/>
                </a:lnTo>
                <a:cubicBezTo>
                  <a:pt x="5628316" y="2089713"/>
                  <a:pt x="5689132" y="2080464"/>
                  <a:pt x="5750633" y="2080464"/>
                </a:cubicBezTo>
                <a:cubicBezTo>
                  <a:pt x="5716059" y="2090208"/>
                  <a:pt x="5682262" y="2101777"/>
                  <a:pt x="5648851" y="2113900"/>
                </a:cubicBezTo>
                <a:lnTo>
                  <a:pt x="5632201" y="2120053"/>
                </a:lnTo>
                <a:lnTo>
                  <a:pt x="5638093" y="2120176"/>
                </a:lnTo>
                <a:cubicBezTo>
                  <a:pt x="5641325" y="2119598"/>
                  <a:pt x="5643625" y="2118693"/>
                  <a:pt x="5647647" y="2118525"/>
                </a:cubicBezTo>
                <a:cubicBezTo>
                  <a:pt x="5667863" y="2116143"/>
                  <a:pt x="5683514" y="2117963"/>
                  <a:pt x="5662531" y="2123772"/>
                </a:cubicBezTo>
                <a:cubicBezTo>
                  <a:pt x="5643604" y="2126873"/>
                  <a:pt x="5629143" y="2129172"/>
                  <a:pt x="5615225" y="2130867"/>
                </a:cubicBezTo>
                <a:lnTo>
                  <a:pt x="5599583" y="2132106"/>
                </a:lnTo>
                <a:lnTo>
                  <a:pt x="5562032" y="2145983"/>
                </a:lnTo>
                <a:lnTo>
                  <a:pt x="5577340" y="2145116"/>
                </a:lnTo>
                <a:cubicBezTo>
                  <a:pt x="5586089" y="2144502"/>
                  <a:pt x="5593783" y="2143913"/>
                  <a:pt x="5597805" y="2143746"/>
                </a:cubicBezTo>
                <a:lnTo>
                  <a:pt x="5601685" y="2147608"/>
                </a:lnTo>
                <a:lnTo>
                  <a:pt x="5663315" y="2129179"/>
                </a:lnTo>
                <a:cubicBezTo>
                  <a:pt x="5713402" y="2114566"/>
                  <a:pt x="5766149" y="2102385"/>
                  <a:pt x="5816680" y="2095078"/>
                </a:cubicBezTo>
                <a:cubicBezTo>
                  <a:pt x="5842833" y="2090208"/>
                  <a:pt x="5869427" y="2085335"/>
                  <a:pt x="5893363" y="2082901"/>
                </a:cubicBezTo>
                <a:cubicBezTo>
                  <a:pt x="5914638" y="2080465"/>
                  <a:pt x="5935473" y="2082900"/>
                  <a:pt x="5954090" y="2066257"/>
                </a:cubicBezTo>
                <a:cubicBezTo>
                  <a:pt x="6044071" y="2058950"/>
                  <a:pt x="6134051" y="2049208"/>
                  <a:pt x="6224033" y="2046772"/>
                </a:cubicBezTo>
                <a:cubicBezTo>
                  <a:pt x="6229351" y="2046772"/>
                  <a:pt x="6253287" y="2046772"/>
                  <a:pt x="6242649" y="2058949"/>
                </a:cubicBezTo>
                <a:cubicBezTo>
                  <a:pt x="6229352" y="2073158"/>
                  <a:pt x="6210735" y="2076000"/>
                  <a:pt x="6192118" y="2080464"/>
                </a:cubicBezTo>
                <a:cubicBezTo>
                  <a:pt x="6142031" y="2092643"/>
                  <a:pt x="6091498" y="2097515"/>
                  <a:pt x="6041410" y="2099951"/>
                </a:cubicBezTo>
                <a:cubicBezTo>
                  <a:pt x="6014816" y="2099951"/>
                  <a:pt x="5986005" y="2097514"/>
                  <a:pt x="5959409" y="2099950"/>
                </a:cubicBezTo>
                <a:cubicBezTo>
                  <a:pt x="5951431" y="2099951"/>
                  <a:pt x="5951431" y="2109693"/>
                  <a:pt x="5946112" y="2117000"/>
                </a:cubicBezTo>
                <a:cubicBezTo>
                  <a:pt x="5940792" y="2124307"/>
                  <a:pt x="5927493" y="2119435"/>
                  <a:pt x="5922176" y="2119435"/>
                </a:cubicBezTo>
                <a:cubicBezTo>
                  <a:pt x="5869426" y="2121872"/>
                  <a:pt x="5816679" y="2126742"/>
                  <a:pt x="5766150" y="2138921"/>
                </a:cubicBezTo>
                <a:cubicBezTo>
                  <a:pt x="5660654" y="2157554"/>
                  <a:pt x="5560035" y="2189218"/>
                  <a:pt x="5456756" y="2225346"/>
                </a:cubicBezTo>
                <a:cubicBezTo>
                  <a:pt x="5406666" y="2242398"/>
                  <a:pt x="5356136" y="2261881"/>
                  <a:pt x="5306048" y="2278932"/>
                </a:cubicBezTo>
                <a:cubicBezTo>
                  <a:pt x="5295412" y="2283803"/>
                  <a:pt x="5282113" y="2288674"/>
                  <a:pt x="5268815" y="2295981"/>
                </a:cubicBezTo>
                <a:cubicBezTo>
                  <a:pt x="5260834" y="2298416"/>
                  <a:pt x="5250198" y="2305317"/>
                  <a:pt x="5244878" y="2298417"/>
                </a:cubicBezTo>
                <a:cubicBezTo>
                  <a:pt x="5232025" y="2288675"/>
                  <a:pt x="5244880" y="2261881"/>
                  <a:pt x="5247982" y="2249703"/>
                </a:cubicBezTo>
                <a:cubicBezTo>
                  <a:pt x="5259615" y="2258837"/>
                  <a:pt x="5270006" y="2254270"/>
                  <a:pt x="5275595" y="2241140"/>
                </a:cubicBezTo>
                <a:lnTo>
                  <a:pt x="5279108" y="2226761"/>
                </a:lnTo>
                <a:lnTo>
                  <a:pt x="5278906" y="2226359"/>
                </a:lnTo>
                <a:lnTo>
                  <a:pt x="5279332" y="2225831"/>
                </a:lnTo>
                <a:lnTo>
                  <a:pt x="5279452" y="2225346"/>
                </a:lnTo>
                <a:lnTo>
                  <a:pt x="5279597" y="2225503"/>
                </a:lnTo>
                <a:lnTo>
                  <a:pt x="5281685" y="2222921"/>
                </a:lnTo>
                <a:cubicBezTo>
                  <a:pt x="5282611" y="2222920"/>
                  <a:pt x="5283845" y="2224065"/>
                  <a:pt x="5286313" y="2226360"/>
                </a:cubicBezTo>
                <a:lnTo>
                  <a:pt x="5283540" y="2229731"/>
                </a:lnTo>
                <a:lnTo>
                  <a:pt x="5284314" y="2230560"/>
                </a:lnTo>
                <a:cubicBezTo>
                  <a:pt x="5289923" y="2233872"/>
                  <a:pt x="5297404" y="2232045"/>
                  <a:pt x="5303389" y="2230218"/>
                </a:cubicBezTo>
                <a:cubicBezTo>
                  <a:pt x="5314027" y="2227782"/>
                  <a:pt x="5327325" y="2227782"/>
                  <a:pt x="5337521" y="2225347"/>
                </a:cubicBezTo>
                <a:cubicBezTo>
                  <a:pt x="5334860" y="2220882"/>
                  <a:pt x="5334860" y="2208702"/>
                  <a:pt x="5329540" y="2208703"/>
                </a:cubicBezTo>
                <a:cubicBezTo>
                  <a:pt x="5322005" y="2206268"/>
                  <a:pt x="5311366" y="2213574"/>
                  <a:pt x="5303388" y="2218445"/>
                </a:cubicBezTo>
                <a:cubicBezTo>
                  <a:pt x="5291422" y="2227275"/>
                  <a:pt x="5283940" y="2221490"/>
                  <a:pt x="5276462" y="2211880"/>
                </a:cubicBezTo>
                <a:lnTo>
                  <a:pt x="5273360" y="2207628"/>
                </a:lnTo>
                <a:lnTo>
                  <a:pt x="5268738" y="2208282"/>
                </a:lnTo>
                <a:lnTo>
                  <a:pt x="5260327" y="2210063"/>
                </a:lnTo>
                <a:lnTo>
                  <a:pt x="5260903" y="2212455"/>
                </a:lnTo>
                <a:lnTo>
                  <a:pt x="5249027" y="2212454"/>
                </a:lnTo>
                <a:lnTo>
                  <a:pt x="5199259" y="2222987"/>
                </a:lnTo>
                <a:lnTo>
                  <a:pt x="5197198" y="2224376"/>
                </a:lnTo>
                <a:lnTo>
                  <a:pt x="5192751" y="2224363"/>
                </a:lnTo>
                <a:lnTo>
                  <a:pt x="5065120" y="2251373"/>
                </a:lnTo>
                <a:lnTo>
                  <a:pt x="5053060" y="2255055"/>
                </a:lnTo>
                <a:lnTo>
                  <a:pt x="5075733" y="2252085"/>
                </a:lnTo>
                <a:cubicBezTo>
                  <a:pt x="5085982" y="2251253"/>
                  <a:pt x="5096178" y="2250646"/>
                  <a:pt x="5106010" y="2249435"/>
                </a:cubicBezTo>
                <a:cubicBezTo>
                  <a:pt x="5106010" y="2256700"/>
                  <a:pt x="5106010" y="2266382"/>
                  <a:pt x="5106010" y="2273645"/>
                </a:cubicBezTo>
                <a:cubicBezTo>
                  <a:pt x="5127225" y="2261540"/>
                  <a:pt x="5145347" y="2237331"/>
                  <a:pt x="5168775" y="2232491"/>
                </a:cubicBezTo>
                <a:cubicBezTo>
                  <a:pt x="5163911" y="2234912"/>
                  <a:pt x="5160817" y="2239754"/>
                  <a:pt x="5160818" y="2244594"/>
                </a:cubicBezTo>
                <a:cubicBezTo>
                  <a:pt x="5168774" y="2246411"/>
                  <a:pt x="5176729" y="2245502"/>
                  <a:pt x="5183567" y="2250042"/>
                </a:cubicBezTo>
                <a:lnTo>
                  <a:pt x="5189116" y="2255794"/>
                </a:lnTo>
                <a:lnTo>
                  <a:pt x="5187092" y="2249834"/>
                </a:lnTo>
                <a:cubicBezTo>
                  <a:pt x="5189559" y="2244994"/>
                  <a:pt x="5192028" y="2244993"/>
                  <a:pt x="5194495" y="2249833"/>
                </a:cubicBezTo>
                <a:lnTo>
                  <a:pt x="5189894" y="2256600"/>
                </a:lnTo>
                <a:lnTo>
                  <a:pt x="5189990" y="2256700"/>
                </a:lnTo>
                <a:lnTo>
                  <a:pt x="5189827" y="2256699"/>
                </a:lnTo>
                <a:lnTo>
                  <a:pt x="5189558" y="2257093"/>
                </a:lnTo>
                <a:lnTo>
                  <a:pt x="5189424" y="2256700"/>
                </a:lnTo>
                <a:lnTo>
                  <a:pt x="5183360" y="2256700"/>
                </a:lnTo>
                <a:cubicBezTo>
                  <a:pt x="5180708" y="2257303"/>
                  <a:pt x="5178057" y="2259119"/>
                  <a:pt x="5176730" y="2263961"/>
                </a:cubicBezTo>
                <a:cubicBezTo>
                  <a:pt x="5171426" y="2273644"/>
                  <a:pt x="5174077" y="2285748"/>
                  <a:pt x="5174078" y="2295432"/>
                </a:cubicBezTo>
                <a:cubicBezTo>
                  <a:pt x="5189989" y="2293010"/>
                  <a:pt x="5205900" y="2293010"/>
                  <a:pt x="5221814" y="2300271"/>
                </a:cubicBezTo>
                <a:lnTo>
                  <a:pt x="5196687" y="2314336"/>
                </a:lnTo>
                <a:lnTo>
                  <a:pt x="5215594" y="2311944"/>
                </a:lnTo>
                <a:cubicBezTo>
                  <a:pt x="5233537" y="2309949"/>
                  <a:pt x="5291259" y="2291615"/>
                  <a:pt x="5318627" y="2290695"/>
                </a:cubicBezTo>
                <a:cubicBezTo>
                  <a:pt x="5355422" y="2290846"/>
                  <a:pt x="5270873" y="2306124"/>
                  <a:pt x="5261630" y="2309111"/>
                </a:cubicBezTo>
                <a:cubicBezTo>
                  <a:pt x="5221533" y="2316997"/>
                  <a:pt x="5199036" y="2322681"/>
                  <a:pt x="5175374" y="2328821"/>
                </a:cubicBezTo>
                <a:lnTo>
                  <a:pt x="5166974" y="2330967"/>
                </a:lnTo>
                <a:lnTo>
                  <a:pt x="5158110" y="2335929"/>
                </a:lnTo>
                <a:cubicBezTo>
                  <a:pt x="5136728" y="2347074"/>
                  <a:pt x="5115072" y="2356757"/>
                  <a:pt x="5092751" y="2362808"/>
                </a:cubicBezTo>
                <a:lnTo>
                  <a:pt x="5086416" y="2364647"/>
                </a:lnTo>
                <a:lnTo>
                  <a:pt x="5114849" y="2357607"/>
                </a:lnTo>
                <a:cubicBezTo>
                  <a:pt x="5125940" y="2355251"/>
                  <a:pt x="5133868" y="2355146"/>
                  <a:pt x="5135231" y="2361360"/>
                </a:cubicBezTo>
                <a:cubicBezTo>
                  <a:pt x="5135772" y="2357383"/>
                  <a:pt x="5082583" y="2380273"/>
                  <a:pt x="5068359" y="2387403"/>
                </a:cubicBezTo>
                <a:cubicBezTo>
                  <a:pt x="5068359" y="2387403"/>
                  <a:pt x="5035913" y="2387746"/>
                  <a:pt x="5048605" y="2397271"/>
                </a:cubicBezTo>
                <a:cubicBezTo>
                  <a:pt x="5048605" y="2397271"/>
                  <a:pt x="5072166" y="2391876"/>
                  <a:pt x="5085759" y="2389386"/>
                </a:cubicBezTo>
                <a:lnTo>
                  <a:pt x="5089002" y="2396781"/>
                </a:lnTo>
                <a:lnTo>
                  <a:pt x="5090010" y="2396648"/>
                </a:lnTo>
                <a:cubicBezTo>
                  <a:pt x="5095491" y="2396343"/>
                  <a:pt x="5100700" y="2397564"/>
                  <a:pt x="5104608" y="2403667"/>
                </a:cubicBezTo>
                <a:lnTo>
                  <a:pt x="5090123" y="2412850"/>
                </a:lnTo>
                <a:lnTo>
                  <a:pt x="5099262" y="2409942"/>
                </a:lnTo>
                <a:cubicBezTo>
                  <a:pt x="5108189" y="2407489"/>
                  <a:pt x="5115976" y="2405906"/>
                  <a:pt x="5121629" y="2405869"/>
                </a:cubicBezTo>
                <a:cubicBezTo>
                  <a:pt x="5127674" y="2405074"/>
                  <a:pt x="5122499" y="2411398"/>
                  <a:pt x="5128544" y="2410604"/>
                </a:cubicBezTo>
                <a:lnTo>
                  <a:pt x="5134000" y="2409247"/>
                </a:lnTo>
                <a:lnTo>
                  <a:pt x="5134112" y="2409045"/>
                </a:lnTo>
                <a:cubicBezTo>
                  <a:pt x="5128778" y="2406621"/>
                  <a:pt x="5097228" y="2401771"/>
                  <a:pt x="5110560" y="2384802"/>
                </a:cubicBezTo>
                <a:cubicBezTo>
                  <a:pt x="5118559" y="2375511"/>
                  <a:pt x="5131445" y="2375512"/>
                  <a:pt x="5139441" y="2373087"/>
                </a:cubicBezTo>
                <a:cubicBezTo>
                  <a:pt x="5147444" y="2370662"/>
                  <a:pt x="5155439" y="2370663"/>
                  <a:pt x="5160329" y="2368238"/>
                </a:cubicBezTo>
                <a:cubicBezTo>
                  <a:pt x="5163439" y="2375512"/>
                  <a:pt x="5165661" y="2379955"/>
                  <a:pt x="5168328" y="2387227"/>
                </a:cubicBezTo>
                <a:cubicBezTo>
                  <a:pt x="5160328" y="2387227"/>
                  <a:pt x="5152776" y="2387227"/>
                  <a:pt x="5144777" y="2387227"/>
                </a:cubicBezTo>
                <a:cubicBezTo>
                  <a:pt x="5144775" y="2398136"/>
                  <a:pt x="5149442" y="2401772"/>
                  <a:pt x="5155052" y="2402681"/>
                </a:cubicBezTo>
                <a:lnTo>
                  <a:pt x="5157240" y="2402557"/>
                </a:lnTo>
                <a:lnTo>
                  <a:pt x="5166003" y="2399113"/>
                </a:lnTo>
                <a:lnTo>
                  <a:pt x="5171383" y="2400654"/>
                </a:lnTo>
                <a:lnTo>
                  <a:pt x="5170782" y="2401783"/>
                </a:lnTo>
                <a:lnTo>
                  <a:pt x="5170995" y="2401772"/>
                </a:lnTo>
                <a:cubicBezTo>
                  <a:pt x="5178993" y="2399348"/>
                  <a:pt x="5186994" y="2394499"/>
                  <a:pt x="5194989" y="2399348"/>
                </a:cubicBezTo>
                <a:cubicBezTo>
                  <a:pt x="5200323" y="2401771"/>
                  <a:pt x="5197655" y="2411468"/>
                  <a:pt x="5192324" y="2413891"/>
                </a:cubicBezTo>
                <a:cubicBezTo>
                  <a:pt x="5170994" y="2421164"/>
                  <a:pt x="5150109" y="2430860"/>
                  <a:pt x="5129221" y="2433284"/>
                </a:cubicBezTo>
                <a:cubicBezTo>
                  <a:pt x="5126555" y="2433890"/>
                  <a:pt x="5125363" y="2432981"/>
                  <a:pt x="5125113" y="2431201"/>
                </a:cubicBezTo>
                <a:lnTo>
                  <a:pt x="5125474" y="2429498"/>
                </a:lnTo>
                <a:lnTo>
                  <a:pt x="5121276" y="2430153"/>
                </a:lnTo>
                <a:lnTo>
                  <a:pt x="5100188" y="2433443"/>
                </a:lnTo>
                <a:cubicBezTo>
                  <a:pt x="5078689" y="2437222"/>
                  <a:pt x="5056509" y="2441931"/>
                  <a:pt x="5056238" y="2443920"/>
                </a:cubicBezTo>
                <a:cubicBezTo>
                  <a:pt x="5059061" y="2447524"/>
                  <a:pt x="5070242" y="2446778"/>
                  <a:pt x="5083576" y="2444490"/>
                </a:cubicBezTo>
                <a:lnTo>
                  <a:pt x="5092383" y="2442589"/>
                </a:lnTo>
                <a:lnTo>
                  <a:pt x="5089414" y="2436762"/>
                </a:lnTo>
                <a:cubicBezTo>
                  <a:pt x="5094875" y="2436762"/>
                  <a:pt x="5100332" y="2436154"/>
                  <a:pt x="5105791" y="2436458"/>
                </a:cubicBezTo>
                <a:lnTo>
                  <a:pt x="5111884" y="2438383"/>
                </a:lnTo>
                <a:lnTo>
                  <a:pt x="5123818" y="2435809"/>
                </a:lnTo>
                <a:lnTo>
                  <a:pt x="5138951" y="2433281"/>
                </a:lnTo>
                <a:lnTo>
                  <a:pt x="5117413" y="2440131"/>
                </a:lnTo>
                <a:lnTo>
                  <a:pt x="5122169" y="2441634"/>
                </a:lnTo>
                <a:cubicBezTo>
                  <a:pt x="5113980" y="2445287"/>
                  <a:pt x="5102720" y="2454193"/>
                  <a:pt x="5095300" y="2448312"/>
                </a:cubicBezTo>
                <a:lnTo>
                  <a:pt x="5094796" y="2447323"/>
                </a:lnTo>
                <a:lnTo>
                  <a:pt x="5079723" y="2452117"/>
                </a:lnTo>
                <a:lnTo>
                  <a:pt x="5018703" y="2472222"/>
                </a:lnTo>
                <a:lnTo>
                  <a:pt x="5020615" y="2480378"/>
                </a:lnTo>
                <a:cubicBezTo>
                  <a:pt x="5012943" y="2480378"/>
                  <a:pt x="5005269" y="2480378"/>
                  <a:pt x="4997596" y="2480378"/>
                </a:cubicBezTo>
                <a:lnTo>
                  <a:pt x="4998186" y="2478661"/>
                </a:lnTo>
                <a:lnTo>
                  <a:pt x="4981354" y="2483436"/>
                </a:lnTo>
                <a:lnTo>
                  <a:pt x="4979707" y="2490591"/>
                </a:lnTo>
                <a:cubicBezTo>
                  <a:pt x="4978471" y="2492198"/>
                  <a:pt x="4976621" y="2492841"/>
                  <a:pt x="4974153" y="2492840"/>
                </a:cubicBezTo>
                <a:lnTo>
                  <a:pt x="4975967" y="2484964"/>
                </a:lnTo>
                <a:lnTo>
                  <a:pt x="4958501" y="2489922"/>
                </a:lnTo>
                <a:cubicBezTo>
                  <a:pt x="4943152" y="2494115"/>
                  <a:pt x="4930144" y="2498057"/>
                  <a:pt x="4925828" y="2501681"/>
                </a:cubicBezTo>
                <a:lnTo>
                  <a:pt x="4924359" y="2505725"/>
                </a:lnTo>
                <a:lnTo>
                  <a:pt x="4929943" y="2504427"/>
                </a:lnTo>
                <a:cubicBezTo>
                  <a:pt x="4941891" y="2502291"/>
                  <a:pt x="4953894" y="2501071"/>
                  <a:pt x="4965897" y="2498630"/>
                </a:cubicBezTo>
                <a:cubicBezTo>
                  <a:pt x="4943225" y="2509615"/>
                  <a:pt x="4920662" y="2521719"/>
                  <a:pt x="4898103" y="2534127"/>
                </a:cubicBezTo>
                <a:lnTo>
                  <a:pt x="4835123" y="2568803"/>
                </a:lnTo>
                <a:lnTo>
                  <a:pt x="4847879" y="2566892"/>
                </a:lnTo>
                <a:cubicBezTo>
                  <a:pt x="4852713" y="2567373"/>
                  <a:pt x="4850662" y="2569877"/>
                  <a:pt x="4835478" y="2574695"/>
                </a:cubicBezTo>
                <a:lnTo>
                  <a:pt x="4734063" y="2605903"/>
                </a:lnTo>
                <a:lnTo>
                  <a:pt x="4630141" y="2659897"/>
                </a:lnTo>
                <a:lnTo>
                  <a:pt x="4662118" y="2649686"/>
                </a:lnTo>
                <a:cubicBezTo>
                  <a:pt x="4674715" y="2648030"/>
                  <a:pt x="4721578" y="2641868"/>
                  <a:pt x="4720707" y="2636340"/>
                </a:cubicBezTo>
                <a:cubicBezTo>
                  <a:pt x="4725541" y="2647460"/>
                  <a:pt x="4646228" y="2669645"/>
                  <a:pt x="4655294" y="2665161"/>
                </a:cubicBezTo>
                <a:cubicBezTo>
                  <a:pt x="4637085" y="2671199"/>
                  <a:pt x="4619933" y="2676189"/>
                  <a:pt x="4603207" y="2680666"/>
                </a:cubicBezTo>
                <a:lnTo>
                  <a:pt x="4569839" y="2689042"/>
                </a:lnTo>
                <a:lnTo>
                  <a:pt x="4492386" y="2725445"/>
                </a:lnTo>
                <a:lnTo>
                  <a:pt x="4582798" y="2703320"/>
                </a:lnTo>
                <a:cubicBezTo>
                  <a:pt x="4622795" y="2691535"/>
                  <a:pt x="4659088" y="2679476"/>
                  <a:pt x="4693958" y="2669014"/>
                </a:cubicBezTo>
                <a:cubicBezTo>
                  <a:pt x="4736927" y="2657721"/>
                  <a:pt x="4807172" y="2636728"/>
                  <a:pt x="4855682" y="2621414"/>
                </a:cubicBezTo>
                <a:cubicBezTo>
                  <a:pt x="4883467" y="2614941"/>
                  <a:pt x="4938530" y="2602057"/>
                  <a:pt x="4895994" y="2616115"/>
                </a:cubicBezTo>
                <a:cubicBezTo>
                  <a:pt x="4827121" y="2642571"/>
                  <a:pt x="4783283" y="2648333"/>
                  <a:pt x="4713543" y="2669260"/>
                </a:cubicBezTo>
                <a:cubicBezTo>
                  <a:pt x="4658917" y="2688197"/>
                  <a:pt x="4579167" y="2707618"/>
                  <a:pt x="4518423" y="2726891"/>
                </a:cubicBezTo>
                <a:cubicBezTo>
                  <a:pt x="4478985" y="2741011"/>
                  <a:pt x="4541031" y="2730031"/>
                  <a:pt x="4553195" y="2725611"/>
                </a:cubicBezTo>
                <a:lnTo>
                  <a:pt x="4700472" y="2683043"/>
                </a:lnTo>
                <a:lnTo>
                  <a:pt x="4707998" y="2680869"/>
                </a:lnTo>
                <a:lnTo>
                  <a:pt x="4712631" y="2678110"/>
                </a:lnTo>
                <a:cubicBezTo>
                  <a:pt x="4722504" y="2671573"/>
                  <a:pt x="4736829" y="2661521"/>
                  <a:pt x="4746843" y="2663157"/>
                </a:cubicBezTo>
                <a:cubicBezTo>
                  <a:pt x="4749068" y="2663522"/>
                  <a:pt x="4751080" y="2664462"/>
                  <a:pt x="4752785" y="2666147"/>
                </a:cubicBezTo>
                <a:lnTo>
                  <a:pt x="4753222" y="2666944"/>
                </a:lnTo>
                <a:lnTo>
                  <a:pt x="4753673" y="2666805"/>
                </a:lnTo>
                <a:lnTo>
                  <a:pt x="4753402" y="2666010"/>
                </a:lnTo>
                <a:cubicBezTo>
                  <a:pt x="4754638" y="2663591"/>
                  <a:pt x="4755253" y="2662985"/>
                  <a:pt x="4756178" y="2663286"/>
                </a:cubicBezTo>
                <a:lnTo>
                  <a:pt x="4759226" y="2665081"/>
                </a:lnTo>
                <a:lnTo>
                  <a:pt x="4761781" y="2664287"/>
                </a:lnTo>
                <a:lnTo>
                  <a:pt x="4757307" y="2660976"/>
                </a:lnTo>
                <a:cubicBezTo>
                  <a:pt x="4759844" y="2659817"/>
                  <a:pt x="4763646" y="2658079"/>
                  <a:pt x="4766814" y="2658078"/>
                </a:cubicBezTo>
                <a:cubicBezTo>
                  <a:pt x="4768396" y="2658079"/>
                  <a:pt x="4769824" y="2658515"/>
                  <a:pt x="4770852" y="2659673"/>
                </a:cubicBezTo>
                <a:lnTo>
                  <a:pt x="4771315" y="2661324"/>
                </a:lnTo>
                <a:lnTo>
                  <a:pt x="4866563" y="2631741"/>
                </a:lnTo>
                <a:cubicBezTo>
                  <a:pt x="4912557" y="2620051"/>
                  <a:pt x="4886147" y="2631987"/>
                  <a:pt x="4864410" y="2637667"/>
                </a:cubicBezTo>
                <a:cubicBezTo>
                  <a:pt x="4831523" y="2650927"/>
                  <a:pt x="4849296" y="2642946"/>
                  <a:pt x="4831088" y="2648162"/>
                </a:cubicBezTo>
                <a:lnTo>
                  <a:pt x="4772305" y="2664861"/>
                </a:lnTo>
                <a:lnTo>
                  <a:pt x="4772516" y="2665610"/>
                </a:lnTo>
                <a:lnTo>
                  <a:pt x="4769280" y="2665720"/>
                </a:lnTo>
                <a:lnTo>
                  <a:pt x="4759023" y="2668634"/>
                </a:lnTo>
                <a:lnTo>
                  <a:pt x="4756324" y="2672603"/>
                </a:lnTo>
                <a:lnTo>
                  <a:pt x="4756870" y="2673601"/>
                </a:lnTo>
                <a:cubicBezTo>
                  <a:pt x="4743411" y="2681749"/>
                  <a:pt x="4723554" y="2701365"/>
                  <a:pt x="4709966" y="2689869"/>
                </a:cubicBezTo>
                <a:lnTo>
                  <a:pt x="4705322" y="2683890"/>
                </a:lnTo>
                <a:lnTo>
                  <a:pt x="4699793" y="2685460"/>
                </a:lnTo>
                <a:lnTo>
                  <a:pt x="4549219" y="2728234"/>
                </a:lnTo>
                <a:lnTo>
                  <a:pt x="4402890" y="2767836"/>
                </a:lnTo>
                <a:lnTo>
                  <a:pt x="4221292" y="2853903"/>
                </a:lnTo>
                <a:cubicBezTo>
                  <a:pt x="4134472" y="2895211"/>
                  <a:pt x="4044549" y="2936115"/>
                  <a:pt x="3957285" y="2979853"/>
                </a:cubicBezTo>
                <a:cubicBezTo>
                  <a:pt x="3912104" y="2998886"/>
                  <a:pt x="3867364" y="3020755"/>
                  <a:pt x="3824839" y="3040195"/>
                </a:cubicBezTo>
                <a:cubicBezTo>
                  <a:pt x="3803577" y="3052344"/>
                  <a:pt x="3782760" y="3062062"/>
                  <a:pt x="3758836" y="3071378"/>
                </a:cubicBezTo>
                <a:cubicBezTo>
                  <a:pt x="3745550" y="3078668"/>
                  <a:pt x="3724287" y="3083527"/>
                  <a:pt x="3714098" y="3100536"/>
                </a:cubicBezTo>
                <a:cubicBezTo>
                  <a:pt x="3716757" y="3105396"/>
                  <a:pt x="3718972" y="3107827"/>
                  <a:pt x="3721631" y="3112685"/>
                </a:cubicBezTo>
                <a:cubicBezTo>
                  <a:pt x="3717863" y="3113901"/>
                  <a:pt x="3714654" y="3114508"/>
                  <a:pt x="3711386" y="3115116"/>
                </a:cubicBezTo>
                <a:lnTo>
                  <a:pt x="3701461" y="3117396"/>
                </a:lnTo>
                <a:lnTo>
                  <a:pt x="3701979" y="3117907"/>
                </a:lnTo>
                <a:cubicBezTo>
                  <a:pt x="3701979" y="3120326"/>
                  <a:pt x="3699512" y="3122746"/>
                  <a:pt x="3699513" y="3125166"/>
                </a:cubicBezTo>
                <a:cubicBezTo>
                  <a:pt x="3699512" y="3122746"/>
                  <a:pt x="3697044" y="3120327"/>
                  <a:pt x="3694577" y="3117907"/>
                </a:cubicBezTo>
                <a:cubicBezTo>
                  <a:pt x="3695810" y="3115487"/>
                  <a:pt x="3697045" y="3114277"/>
                  <a:pt x="3698278" y="3114277"/>
                </a:cubicBezTo>
                <a:lnTo>
                  <a:pt x="3700578" y="3116533"/>
                </a:lnTo>
                <a:lnTo>
                  <a:pt x="3699149" y="3110256"/>
                </a:lnTo>
                <a:cubicBezTo>
                  <a:pt x="3699479" y="3107827"/>
                  <a:pt x="3700810" y="3105397"/>
                  <a:pt x="3703468" y="3102966"/>
                </a:cubicBezTo>
                <a:cubicBezTo>
                  <a:pt x="3660942" y="3093247"/>
                  <a:pt x="3618860" y="3122406"/>
                  <a:pt x="3589625" y="3165739"/>
                </a:cubicBezTo>
                <a:cubicBezTo>
                  <a:pt x="3581653" y="3148729"/>
                  <a:pt x="3568364" y="3156018"/>
                  <a:pt x="3560388" y="3163308"/>
                </a:cubicBezTo>
                <a:cubicBezTo>
                  <a:pt x="3547543" y="3170598"/>
                  <a:pt x="3531596" y="3175458"/>
                  <a:pt x="3518308" y="3182748"/>
                </a:cubicBezTo>
                <a:cubicBezTo>
                  <a:pt x="3489281" y="3194896"/>
                  <a:pt x="3457827" y="3209476"/>
                  <a:pt x="3428592" y="3223650"/>
                </a:cubicBezTo>
                <a:cubicBezTo>
                  <a:pt x="3412644" y="3230939"/>
                  <a:pt x="3396697" y="3238230"/>
                  <a:pt x="3380749" y="3243089"/>
                </a:cubicBezTo>
                <a:cubicBezTo>
                  <a:pt x="3365246" y="3250379"/>
                  <a:pt x="3349297" y="3247949"/>
                  <a:pt x="3336007" y="3255239"/>
                </a:cubicBezTo>
                <a:cubicBezTo>
                  <a:pt x="3325377" y="3262529"/>
                  <a:pt x="3314744" y="3274678"/>
                  <a:pt x="3301454" y="3279537"/>
                </a:cubicBezTo>
                <a:cubicBezTo>
                  <a:pt x="3288605" y="3284398"/>
                  <a:pt x="3275317" y="3286828"/>
                  <a:pt x="3264685" y="3289258"/>
                </a:cubicBezTo>
                <a:cubicBezTo>
                  <a:pt x="3201337" y="3303432"/>
                  <a:pt x="3137545" y="3327730"/>
                  <a:pt x="3076858" y="3349599"/>
                </a:cubicBezTo>
                <a:cubicBezTo>
                  <a:pt x="3042305" y="3361748"/>
                  <a:pt x="3010854" y="3371470"/>
                  <a:pt x="2976301" y="3383211"/>
                </a:cubicBezTo>
                <a:cubicBezTo>
                  <a:pt x="2960355" y="3388073"/>
                  <a:pt x="2944851" y="3395362"/>
                  <a:pt x="2928901" y="3395363"/>
                </a:cubicBezTo>
                <a:cubicBezTo>
                  <a:pt x="2920929" y="3395362"/>
                  <a:pt x="2912952" y="3392932"/>
                  <a:pt x="2912951" y="3407512"/>
                </a:cubicBezTo>
                <a:cubicBezTo>
                  <a:pt x="2923584" y="3407512"/>
                  <a:pt x="2936877" y="3409942"/>
                  <a:pt x="2947509" y="3402652"/>
                </a:cubicBezTo>
                <a:cubicBezTo>
                  <a:pt x="2957696" y="3397791"/>
                  <a:pt x="2965669" y="3392932"/>
                  <a:pt x="2976301" y="3390502"/>
                </a:cubicBezTo>
                <a:cubicBezTo>
                  <a:pt x="3002880" y="3380783"/>
                  <a:pt x="3026801" y="3376328"/>
                  <a:pt x="3052936" y="3369039"/>
                </a:cubicBezTo>
                <a:cubicBezTo>
                  <a:pt x="3106096" y="3352029"/>
                  <a:pt x="3161469" y="3337449"/>
                  <a:pt x="3214184" y="3320441"/>
                </a:cubicBezTo>
                <a:cubicBezTo>
                  <a:pt x="3267344" y="3303433"/>
                  <a:pt x="3322716" y="3286827"/>
                  <a:pt x="3375877" y="3269818"/>
                </a:cubicBezTo>
                <a:cubicBezTo>
                  <a:pt x="3402011" y="3260100"/>
                  <a:pt x="3428592" y="3252810"/>
                  <a:pt x="3455170" y="3243089"/>
                </a:cubicBezTo>
                <a:cubicBezTo>
                  <a:pt x="3478647" y="3235799"/>
                  <a:pt x="3502570" y="3223650"/>
                  <a:pt x="3526281" y="3228511"/>
                </a:cubicBezTo>
                <a:cubicBezTo>
                  <a:pt x="3515651" y="3245519"/>
                  <a:pt x="3502569" y="3247950"/>
                  <a:pt x="3486622" y="3252809"/>
                </a:cubicBezTo>
                <a:cubicBezTo>
                  <a:pt x="3473331" y="3257670"/>
                  <a:pt x="3457828" y="3264958"/>
                  <a:pt x="3441883" y="3272248"/>
                </a:cubicBezTo>
                <a:cubicBezTo>
                  <a:pt x="3409987" y="3284399"/>
                  <a:pt x="3380747" y="3298976"/>
                  <a:pt x="3349295" y="3308292"/>
                </a:cubicBezTo>
                <a:cubicBezTo>
                  <a:pt x="3246080" y="3344740"/>
                  <a:pt x="3142864" y="3373898"/>
                  <a:pt x="3037433" y="3402651"/>
                </a:cubicBezTo>
                <a:cubicBezTo>
                  <a:pt x="2934218" y="3431811"/>
                  <a:pt x="2828344" y="3460564"/>
                  <a:pt x="2725128" y="3482433"/>
                </a:cubicBezTo>
                <a:cubicBezTo>
                  <a:pt x="2513822" y="3526170"/>
                  <a:pt x="2302071" y="3552495"/>
                  <a:pt x="2088105" y="3552494"/>
                </a:cubicBezTo>
                <a:cubicBezTo>
                  <a:pt x="2103611" y="3562214"/>
                  <a:pt x="2135506" y="3562214"/>
                  <a:pt x="2135507" y="3593802"/>
                </a:cubicBezTo>
                <a:cubicBezTo>
                  <a:pt x="2124875" y="3593801"/>
                  <a:pt x="2072158" y="3576793"/>
                  <a:pt x="2072157" y="3603520"/>
                </a:cubicBezTo>
                <a:cubicBezTo>
                  <a:pt x="2178033" y="3613240"/>
                  <a:pt x="2283465" y="3617696"/>
                  <a:pt x="2386682" y="3620126"/>
                </a:cubicBezTo>
                <a:cubicBezTo>
                  <a:pt x="2487242" y="3620126"/>
                  <a:pt x="2590460" y="3615266"/>
                  <a:pt x="2691018" y="3610408"/>
                </a:cubicBezTo>
                <a:cubicBezTo>
                  <a:pt x="2711838" y="3608382"/>
                  <a:pt x="2727786" y="3601091"/>
                  <a:pt x="2749049" y="3591373"/>
                </a:cubicBezTo>
                <a:cubicBezTo>
                  <a:pt x="2767654" y="3581653"/>
                  <a:pt x="2788476" y="3593801"/>
                  <a:pt x="2804421" y="3579222"/>
                </a:cubicBezTo>
                <a:cubicBezTo>
                  <a:pt x="2823028" y="3562214"/>
                  <a:pt x="2844292" y="3569504"/>
                  <a:pt x="2862897" y="3569505"/>
                </a:cubicBezTo>
                <a:cubicBezTo>
                  <a:pt x="2886374" y="3569504"/>
                  <a:pt x="2910293" y="3562215"/>
                  <a:pt x="2934218" y="3557355"/>
                </a:cubicBezTo>
                <a:cubicBezTo>
                  <a:pt x="3037431" y="3533055"/>
                  <a:pt x="3137546" y="3504302"/>
                  <a:pt x="3238103" y="3477573"/>
                </a:cubicBezTo>
                <a:cubicBezTo>
                  <a:pt x="3238105" y="3514022"/>
                  <a:pt x="3198681" y="3511592"/>
                  <a:pt x="3182733" y="3516450"/>
                </a:cubicBezTo>
                <a:cubicBezTo>
                  <a:pt x="3150836" y="3523742"/>
                  <a:pt x="3118942" y="3531029"/>
                  <a:pt x="3090147" y="3540345"/>
                </a:cubicBezTo>
                <a:cubicBezTo>
                  <a:pt x="3026801" y="3554924"/>
                  <a:pt x="2963013" y="3571933"/>
                  <a:pt x="2902323" y="3586512"/>
                </a:cubicBezTo>
                <a:cubicBezTo>
                  <a:pt x="2775627" y="3615265"/>
                  <a:pt x="2651149" y="3639566"/>
                  <a:pt x="2524455" y="3656574"/>
                </a:cubicBezTo>
                <a:cubicBezTo>
                  <a:pt x="2537300" y="3661434"/>
                  <a:pt x="2555907" y="3659004"/>
                  <a:pt x="2561223" y="3680873"/>
                </a:cubicBezTo>
                <a:cubicBezTo>
                  <a:pt x="2341941" y="3769967"/>
                  <a:pt x="2103611" y="3733925"/>
                  <a:pt x="1879014" y="3690592"/>
                </a:cubicBezTo>
                <a:cubicBezTo>
                  <a:pt x="1775812" y="3671153"/>
                  <a:pt x="1678361" y="3629845"/>
                  <a:pt x="1580470" y="3581654"/>
                </a:cubicBezTo>
                <a:cubicBezTo>
                  <a:pt x="1529970" y="3557354"/>
                  <a:pt x="1479914" y="3533055"/>
                  <a:pt x="1429860" y="3506731"/>
                </a:cubicBezTo>
                <a:cubicBezTo>
                  <a:pt x="1419230" y="3499441"/>
                  <a:pt x="1403282" y="3484861"/>
                  <a:pt x="1389994" y="3484862"/>
                </a:cubicBezTo>
                <a:cubicBezTo>
                  <a:pt x="1382022" y="3484862"/>
                  <a:pt x="1347469" y="3470282"/>
                  <a:pt x="1334625" y="3465424"/>
                </a:cubicBezTo>
                <a:cubicBezTo>
                  <a:pt x="1323991" y="3462994"/>
                  <a:pt x="1313361" y="3458538"/>
                  <a:pt x="1300073" y="3453678"/>
                </a:cubicBezTo>
                <a:cubicBezTo>
                  <a:pt x="1276153" y="3443959"/>
                  <a:pt x="1252674" y="3426950"/>
                  <a:pt x="1228755" y="3419661"/>
                </a:cubicBezTo>
                <a:cubicBezTo>
                  <a:pt x="1204834" y="3409942"/>
                  <a:pt x="1178254" y="3414801"/>
                  <a:pt x="1154781" y="3419660"/>
                </a:cubicBezTo>
                <a:cubicBezTo>
                  <a:pt x="1138831" y="3419660"/>
                  <a:pt x="1088335" y="3439101"/>
                  <a:pt x="1078146" y="3414801"/>
                </a:cubicBezTo>
                <a:cubicBezTo>
                  <a:pt x="1067516" y="3395363"/>
                  <a:pt x="1093650" y="3390502"/>
                  <a:pt x="1101622" y="3390503"/>
                </a:cubicBezTo>
                <a:cubicBezTo>
                  <a:pt x="1122886" y="3388072"/>
                  <a:pt x="1144148" y="3385642"/>
                  <a:pt x="1165410" y="3380783"/>
                </a:cubicBezTo>
                <a:cubicBezTo>
                  <a:pt x="1176041" y="3378354"/>
                  <a:pt x="1178253" y="3373898"/>
                  <a:pt x="1183569" y="3361748"/>
                </a:cubicBezTo>
                <a:cubicBezTo>
                  <a:pt x="1186229" y="3354459"/>
                  <a:pt x="1191544" y="3349599"/>
                  <a:pt x="1199518" y="3352029"/>
                </a:cubicBezTo>
                <a:cubicBezTo>
                  <a:pt x="1204834" y="3354459"/>
                  <a:pt x="1226097" y="3369039"/>
                  <a:pt x="1226096" y="3352029"/>
                </a:cubicBezTo>
                <a:cubicBezTo>
                  <a:pt x="1222110" y="3352029"/>
                  <a:pt x="1218455" y="3350966"/>
                  <a:pt x="1214964" y="3349335"/>
                </a:cubicBezTo>
                <a:lnTo>
                  <a:pt x="1211433" y="3347203"/>
                </a:lnTo>
                <a:lnTo>
                  <a:pt x="1213283" y="3352985"/>
                </a:lnTo>
                <a:cubicBezTo>
                  <a:pt x="1212047" y="3354270"/>
                  <a:pt x="1210197" y="3354270"/>
                  <a:pt x="1209272" y="3352985"/>
                </a:cubicBezTo>
                <a:lnTo>
                  <a:pt x="1210535" y="3346660"/>
                </a:lnTo>
                <a:lnTo>
                  <a:pt x="1204833" y="3343221"/>
                </a:lnTo>
                <a:cubicBezTo>
                  <a:pt x="1198189" y="3338665"/>
                  <a:pt x="1191544" y="3333805"/>
                  <a:pt x="1183570" y="3332591"/>
                </a:cubicBezTo>
                <a:cubicBezTo>
                  <a:pt x="1168067" y="3330161"/>
                  <a:pt x="1152124" y="3330159"/>
                  <a:pt x="1136175" y="3327730"/>
                </a:cubicBezTo>
                <a:cubicBezTo>
                  <a:pt x="1122885" y="3327731"/>
                  <a:pt x="1101622" y="3337451"/>
                  <a:pt x="1093650" y="3320441"/>
                </a:cubicBezTo>
                <a:cubicBezTo>
                  <a:pt x="1088335" y="3308292"/>
                  <a:pt x="1093649" y="3291686"/>
                  <a:pt x="1101622" y="3286828"/>
                </a:cubicBezTo>
                <a:cubicBezTo>
                  <a:pt x="1109596" y="3279538"/>
                  <a:pt x="1120227" y="3279538"/>
                  <a:pt x="1130856" y="3279538"/>
                </a:cubicBezTo>
                <a:lnTo>
                  <a:pt x="1184303" y="3276810"/>
                </a:lnTo>
                <a:lnTo>
                  <a:pt x="1170197" y="3272532"/>
                </a:lnTo>
                <a:lnTo>
                  <a:pt x="1185622" y="3276744"/>
                </a:lnTo>
                <a:lnTo>
                  <a:pt x="1226096" y="3274678"/>
                </a:lnTo>
                <a:cubicBezTo>
                  <a:pt x="1223108" y="3272551"/>
                  <a:pt x="1218878" y="3269103"/>
                  <a:pt x="1213751" y="3264682"/>
                </a:cubicBezTo>
                <a:lnTo>
                  <a:pt x="1209436" y="3260827"/>
                </a:lnTo>
                <a:lnTo>
                  <a:pt x="1170983" y="3250176"/>
                </a:lnTo>
                <a:cubicBezTo>
                  <a:pt x="1144600" y="3242191"/>
                  <a:pt x="1119573" y="3233971"/>
                  <a:pt x="1095290" y="3225562"/>
                </a:cubicBezTo>
                <a:lnTo>
                  <a:pt x="1042393" y="3206439"/>
                </a:lnTo>
                <a:lnTo>
                  <a:pt x="1047666" y="3207236"/>
                </a:lnTo>
                <a:cubicBezTo>
                  <a:pt x="1059984" y="3209849"/>
                  <a:pt x="1075256" y="3214053"/>
                  <a:pt x="1089236" y="3217008"/>
                </a:cubicBezTo>
                <a:lnTo>
                  <a:pt x="1093332" y="3217668"/>
                </a:lnTo>
                <a:lnTo>
                  <a:pt x="1114726" y="3225387"/>
                </a:lnTo>
                <a:cubicBezTo>
                  <a:pt x="1138516" y="3233481"/>
                  <a:pt x="1162026" y="3240908"/>
                  <a:pt x="1184877" y="3247307"/>
                </a:cubicBezTo>
                <a:lnTo>
                  <a:pt x="1197768" y="3250406"/>
                </a:lnTo>
                <a:lnTo>
                  <a:pt x="1196024" y="3248848"/>
                </a:lnTo>
                <a:cubicBezTo>
                  <a:pt x="1182866" y="3236813"/>
                  <a:pt x="1167487" y="3222283"/>
                  <a:pt x="1152620" y="3208059"/>
                </a:cubicBezTo>
                <a:lnTo>
                  <a:pt x="1149155" y="3204711"/>
                </a:lnTo>
                <a:lnTo>
                  <a:pt x="975622" y="3146667"/>
                </a:lnTo>
                <a:cubicBezTo>
                  <a:pt x="955255" y="3138008"/>
                  <a:pt x="937020" y="3127288"/>
                  <a:pt x="917937" y="3121608"/>
                </a:cubicBezTo>
                <a:lnTo>
                  <a:pt x="901376" y="3118431"/>
                </a:lnTo>
                <a:lnTo>
                  <a:pt x="901193" y="3117594"/>
                </a:lnTo>
                <a:cubicBezTo>
                  <a:pt x="900498" y="3116876"/>
                  <a:pt x="899496" y="3116872"/>
                  <a:pt x="898462" y="3117871"/>
                </a:cubicBezTo>
                <a:lnTo>
                  <a:pt x="901376" y="3118431"/>
                </a:lnTo>
                <a:lnTo>
                  <a:pt x="902072" y="3121607"/>
                </a:lnTo>
                <a:cubicBezTo>
                  <a:pt x="877902" y="3113844"/>
                  <a:pt x="849998" y="3106356"/>
                  <a:pt x="847930" y="3108354"/>
                </a:cubicBezTo>
                <a:cubicBezTo>
                  <a:pt x="849998" y="3106356"/>
                  <a:pt x="858606" y="3115264"/>
                  <a:pt x="858606" y="3115264"/>
                </a:cubicBezTo>
                <a:cubicBezTo>
                  <a:pt x="863604" y="3120436"/>
                  <a:pt x="854469" y="3119260"/>
                  <a:pt x="861412" y="3126444"/>
                </a:cubicBezTo>
                <a:cubicBezTo>
                  <a:pt x="868479" y="3129618"/>
                  <a:pt x="888913" y="3137656"/>
                  <a:pt x="903324" y="3144291"/>
                </a:cubicBezTo>
                <a:cubicBezTo>
                  <a:pt x="925370" y="3153134"/>
                  <a:pt x="948277" y="3162394"/>
                  <a:pt x="971665" y="3171710"/>
                </a:cubicBezTo>
                <a:lnTo>
                  <a:pt x="1031163" y="3194894"/>
                </a:lnTo>
                <a:lnTo>
                  <a:pt x="1015803" y="3190583"/>
                </a:lnTo>
                <a:cubicBezTo>
                  <a:pt x="989330" y="3181297"/>
                  <a:pt x="963681" y="3170795"/>
                  <a:pt x="938881" y="3160308"/>
                </a:cubicBezTo>
                <a:cubicBezTo>
                  <a:pt x="889623" y="3139002"/>
                  <a:pt x="832149" y="3122301"/>
                  <a:pt x="778536" y="3101314"/>
                </a:cubicBezTo>
                <a:cubicBezTo>
                  <a:pt x="750374" y="3089074"/>
                  <a:pt x="721956" y="3077776"/>
                  <a:pt x="694680" y="3066625"/>
                </a:cubicBezTo>
                <a:cubicBezTo>
                  <a:pt x="667404" y="3055474"/>
                  <a:pt x="641268" y="3044470"/>
                  <a:pt x="617675" y="3032816"/>
                </a:cubicBezTo>
                <a:cubicBezTo>
                  <a:pt x="647521" y="3042317"/>
                  <a:pt x="680079" y="3055311"/>
                  <a:pt x="709525" y="3068534"/>
                </a:cubicBezTo>
                <a:lnTo>
                  <a:pt x="740761" y="3079470"/>
                </a:lnTo>
                <a:cubicBezTo>
                  <a:pt x="745241" y="3075140"/>
                  <a:pt x="721475" y="3063653"/>
                  <a:pt x="716075" y="3062204"/>
                </a:cubicBezTo>
                <a:cubicBezTo>
                  <a:pt x="650118" y="3032584"/>
                  <a:pt x="568476" y="3008121"/>
                  <a:pt x="512957" y="2976193"/>
                </a:cubicBezTo>
                <a:cubicBezTo>
                  <a:pt x="574164" y="2992620"/>
                  <a:pt x="642773" y="3029125"/>
                  <a:pt x="703856" y="3049561"/>
                </a:cubicBezTo>
                <a:cubicBezTo>
                  <a:pt x="685366" y="3043535"/>
                  <a:pt x="718268" y="3056195"/>
                  <a:pt x="719016" y="3052139"/>
                </a:cubicBezTo>
                <a:cubicBezTo>
                  <a:pt x="719819" y="3044693"/>
                  <a:pt x="705924" y="3047562"/>
                  <a:pt x="705924" y="3047562"/>
                </a:cubicBezTo>
                <a:cubicBezTo>
                  <a:pt x="670246" y="3032027"/>
                  <a:pt x="635539" y="3017498"/>
                  <a:pt x="601801" y="3002938"/>
                </a:cubicBezTo>
                <a:lnTo>
                  <a:pt x="535698" y="2972802"/>
                </a:lnTo>
                <a:lnTo>
                  <a:pt x="546020" y="2974213"/>
                </a:lnTo>
                <a:lnTo>
                  <a:pt x="546478" y="2974229"/>
                </a:lnTo>
                <a:lnTo>
                  <a:pt x="549479" y="2975354"/>
                </a:lnTo>
                <a:cubicBezTo>
                  <a:pt x="556822" y="2978815"/>
                  <a:pt x="594724" y="2996647"/>
                  <a:pt x="596793" y="2994649"/>
                </a:cubicBezTo>
                <a:cubicBezTo>
                  <a:pt x="603342" y="2988319"/>
                  <a:pt x="563374" y="2972484"/>
                  <a:pt x="566706" y="2975932"/>
                </a:cubicBezTo>
                <a:lnTo>
                  <a:pt x="563294" y="2974622"/>
                </a:lnTo>
                <a:lnTo>
                  <a:pt x="567509" y="2971262"/>
                </a:lnTo>
                <a:cubicBezTo>
                  <a:pt x="565800" y="2970090"/>
                  <a:pt x="561383" y="2968940"/>
                  <a:pt x="555721" y="2967856"/>
                </a:cubicBezTo>
                <a:lnTo>
                  <a:pt x="541130" y="2965565"/>
                </a:lnTo>
                <a:lnTo>
                  <a:pt x="531861" y="2961260"/>
                </a:lnTo>
                <a:cubicBezTo>
                  <a:pt x="528930" y="2954090"/>
                  <a:pt x="563777" y="2968760"/>
                  <a:pt x="563777" y="2968760"/>
                </a:cubicBezTo>
                <a:cubicBezTo>
                  <a:pt x="629176" y="2997806"/>
                  <a:pt x="688192" y="3020242"/>
                  <a:pt x="742850" y="3042998"/>
                </a:cubicBezTo>
                <a:cubicBezTo>
                  <a:pt x="748250" y="3044448"/>
                  <a:pt x="810194" y="3074055"/>
                  <a:pt x="815078" y="3066000"/>
                </a:cubicBezTo>
                <a:cubicBezTo>
                  <a:pt x="817550" y="3060279"/>
                  <a:pt x="773568" y="3044432"/>
                  <a:pt x="805724" y="3061149"/>
                </a:cubicBezTo>
                <a:cubicBezTo>
                  <a:pt x="754800" y="3038117"/>
                  <a:pt x="709153" y="3020547"/>
                  <a:pt x="659552" y="2999573"/>
                </a:cubicBezTo>
                <a:cubicBezTo>
                  <a:pt x="657885" y="2997849"/>
                  <a:pt x="605813" y="2982596"/>
                  <a:pt x="604271" y="2976862"/>
                </a:cubicBezTo>
                <a:cubicBezTo>
                  <a:pt x="607490" y="2967084"/>
                  <a:pt x="638198" y="2985754"/>
                  <a:pt x="638198" y="2985754"/>
                </a:cubicBezTo>
                <a:cubicBezTo>
                  <a:pt x="704279" y="3011364"/>
                  <a:pt x="741194" y="3024038"/>
                  <a:pt x="803541" y="3049921"/>
                </a:cubicBezTo>
                <a:cubicBezTo>
                  <a:pt x="808941" y="3051370"/>
                  <a:pt x="867209" y="3077862"/>
                  <a:pt x="870025" y="3071808"/>
                </a:cubicBezTo>
                <a:cubicBezTo>
                  <a:pt x="868483" y="3066073"/>
                  <a:pt x="818354" y="3052833"/>
                  <a:pt x="823756" y="3054282"/>
                </a:cubicBezTo>
                <a:cubicBezTo>
                  <a:pt x="807677" y="3045924"/>
                  <a:pt x="796598" y="3042737"/>
                  <a:pt x="778232" y="3032700"/>
                </a:cubicBezTo>
                <a:cubicBezTo>
                  <a:pt x="808205" y="3038190"/>
                  <a:pt x="833513" y="3055411"/>
                  <a:pt x="861417" y="3062900"/>
                </a:cubicBezTo>
                <a:cubicBezTo>
                  <a:pt x="868483" y="3066073"/>
                  <a:pt x="878643" y="3063479"/>
                  <a:pt x="889722" y="3066666"/>
                </a:cubicBezTo>
                <a:cubicBezTo>
                  <a:pt x="919416" y="3071867"/>
                  <a:pt x="957873" y="3090275"/>
                  <a:pt x="985776" y="3097763"/>
                </a:cubicBezTo>
                <a:cubicBezTo>
                  <a:pt x="976362" y="3096302"/>
                  <a:pt x="998866" y="3102342"/>
                  <a:pt x="1000934" y="3100343"/>
                </a:cubicBezTo>
                <a:cubicBezTo>
                  <a:pt x="1007485" y="3094013"/>
                  <a:pt x="978835" y="3090580"/>
                  <a:pt x="977167" y="3088855"/>
                </a:cubicBezTo>
                <a:cubicBezTo>
                  <a:pt x="907073" y="3063234"/>
                  <a:pt x="838923" y="3039624"/>
                  <a:pt x="776978" y="3010017"/>
                </a:cubicBezTo>
                <a:cubicBezTo>
                  <a:pt x="842266" y="3025836"/>
                  <a:pt x="882904" y="3055471"/>
                  <a:pt x="946804" y="3069853"/>
                </a:cubicBezTo>
                <a:cubicBezTo>
                  <a:pt x="944390" y="3072185"/>
                  <a:pt x="990267" y="3076197"/>
                  <a:pt x="969833" y="3068158"/>
                </a:cubicBezTo>
                <a:cubicBezTo>
                  <a:pt x="898072" y="3040812"/>
                  <a:pt x="835601" y="3018939"/>
                  <a:pt x="771589" y="2991332"/>
                </a:cubicBezTo>
                <a:cubicBezTo>
                  <a:pt x="756555" y="2984742"/>
                  <a:pt x="722456" y="2966014"/>
                  <a:pt x="757704" y="2976964"/>
                </a:cubicBezTo>
                <a:cubicBezTo>
                  <a:pt x="800019" y="2991086"/>
                  <a:pt x="846691" y="3004889"/>
                  <a:pt x="892338" y="3022460"/>
                </a:cubicBezTo>
                <a:cubicBezTo>
                  <a:pt x="905428" y="3027037"/>
                  <a:pt x="953421" y="3042897"/>
                  <a:pt x="916910" y="3026500"/>
                </a:cubicBezTo>
                <a:cubicBezTo>
                  <a:pt x="882064" y="3011827"/>
                  <a:pt x="843397" y="2997514"/>
                  <a:pt x="805692" y="2983590"/>
                </a:cubicBezTo>
                <a:lnTo>
                  <a:pt x="760666" y="2966808"/>
                </a:lnTo>
                <a:lnTo>
                  <a:pt x="782627" y="2966549"/>
                </a:lnTo>
                <a:cubicBezTo>
                  <a:pt x="812407" y="2959149"/>
                  <a:pt x="775784" y="2955384"/>
                  <a:pt x="751916" y="2954633"/>
                </a:cubicBezTo>
                <a:lnTo>
                  <a:pt x="720531" y="2951097"/>
                </a:lnTo>
                <a:lnTo>
                  <a:pt x="700241" y="2943025"/>
                </a:lnTo>
                <a:lnTo>
                  <a:pt x="697791" y="2942061"/>
                </a:lnTo>
                <a:lnTo>
                  <a:pt x="710436" y="2942722"/>
                </a:lnTo>
                <a:cubicBezTo>
                  <a:pt x="727468" y="2943531"/>
                  <a:pt x="744309" y="2944631"/>
                  <a:pt x="760236" y="2947129"/>
                </a:cubicBezTo>
                <a:cubicBezTo>
                  <a:pt x="796439" y="2950667"/>
                  <a:pt x="838490" y="2961706"/>
                  <a:pt x="876525" y="2962454"/>
                </a:cubicBezTo>
                <a:lnTo>
                  <a:pt x="880458" y="2962410"/>
                </a:lnTo>
                <a:lnTo>
                  <a:pt x="876310" y="2958142"/>
                </a:lnTo>
                <a:lnTo>
                  <a:pt x="841768" y="2951525"/>
                </a:lnTo>
                <a:cubicBezTo>
                  <a:pt x="820037" y="2947514"/>
                  <a:pt x="795058" y="2942405"/>
                  <a:pt x="787765" y="2942298"/>
                </a:cubicBezTo>
                <a:cubicBezTo>
                  <a:pt x="782722" y="2939618"/>
                  <a:pt x="772216" y="2934040"/>
                  <a:pt x="769695" y="2932701"/>
                </a:cubicBezTo>
                <a:cubicBezTo>
                  <a:pt x="760300" y="2931477"/>
                  <a:pt x="755528" y="2932707"/>
                  <a:pt x="748349" y="2933286"/>
                </a:cubicBezTo>
                <a:cubicBezTo>
                  <a:pt x="745828" y="2931949"/>
                  <a:pt x="739980" y="2924450"/>
                  <a:pt x="729860" y="2923467"/>
                </a:cubicBezTo>
                <a:cubicBezTo>
                  <a:pt x="720465" y="2922243"/>
                  <a:pt x="694766" y="2924282"/>
                  <a:pt x="676967" y="2918593"/>
                </a:cubicBezTo>
                <a:cubicBezTo>
                  <a:pt x="647253" y="2910344"/>
                  <a:pt x="695102" y="2912538"/>
                  <a:pt x="704917" y="2913986"/>
                </a:cubicBezTo>
                <a:cubicBezTo>
                  <a:pt x="719389" y="2913514"/>
                  <a:pt x="733827" y="2917417"/>
                  <a:pt x="741121" y="2917526"/>
                </a:cubicBezTo>
                <a:cubicBezTo>
                  <a:pt x="745473" y="2916071"/>
                  <a:pt x="749440" y="2910021"/>
                  <a:pt x="756313" y="2909907"/>
                </a:cubicBezTo>
                <a:cubicBezTo>
                  <a:pt x="766851" y="2907661"/>
                  <a:pt x="784524" y="2910301"/>
                  <a:pt x="803544" y="2914126"/>
                </a:cubicBezTo>
                <a:lnTo>
                  <a:pt x="856257" y="2924929"/>
                </a:lnTo>
                <a:lnTo>
                  <a:pt x="855778" y="2923966"/>
                </a:lnTo>
                <a:lnTo>
                  <a:pt x="837657" y="2918340"/>
                </a:lnTo>
                <a:lnTo>
                  <a:pt x="726714" y="2902345"/>
                </a:lnTo>
                <a:cubicBezTo>
                  <a:pt x="716898" y="2900898"/>
                  <a:pt x="706392" y="2895319"/>
                  <a:pt x="691535" y="2891192"/>
                </a:cubicBezTo>
                <a:cubicBezTo>
                  <a:pt x="672324" y="2888520"/>
                  <a:pt x="663316" y="2891893"/>
                  <a:pt x="654642" y="2883522"/>
                </a:cubicBezTo>
                <a:cubicBezTo>
                  <a:pt x="648794" y="2876024"/>
                  <a:pt x="654287" y="2867645"/>
                  <a:pt x="649243" y="2864967"/>
                </a:cubicBezTo>
                <a:cubicBezTo>
                  <a:pt x="636217" y="2858050"/>
                  <a:pt x="586536" y="2858647"/>
                  <a:pt x="567022" y="2856441"/>
                </a:cubicBezTo>
                <a:lnTo>
                  <a:pt x="535395" y="2853082"/>
                </a:lnTo>
                <a:lnTo>
                  <a:pt x="532382" y="2850728"/>
                </a:lnTo>
                <a:lnTo>
                  <a:pt x="523130" y="2844770"/>
                </a:lnTo>
                <a:lnTo>
                  <a:pt x="533318" y="2845523"/>
                </a:lnTo>
                <a:cubicBezTo>
                  <a:pt x="582043" y="2849515"/>
                  <a:pt x="632032" y="2853631"/>
                  <a:pt x="686202" y="2856987"/>
                </a:cubicBezTo>
                <a:cubicBezTo>
                  <a:pt x="695598" y="2858212"/>
                  <a:pt x="719160" y="2859430"/>
                  <a:pt x="745969" y="2861746"/>
                </a:cubicBezTo>
                <a:cubicBezTo>
                  <a:pt x="748422" y="2862107"/>
                  <a:pt x="754945" y="2862906"/>
                  <a:pt x="762733" y="2863758"/>
                </a:cubicBezTo>
                <a:lnTo>
                  <a:pt x="764767" y="2863952"/>
                </a:lnTo>
                <a:lnTo>
                  <a:pt x="739420" y="2854789"/>
                </a:lnTo>
                <a:lnTo>
                  <a:pt x="746406" y="2855843"/>
                </a:lnTo>
                <a:lnTo>
                  <a:pt x="790364" y="2866177"/>
                </a:lnTo>
                <a:lnTo>
                  <a:pt x="802223" y="2866473"/>
                </a:lnTo>
                <a:cubicBezTo>
                  <a:pt x="803858" y="2866018"/>
                  <a:pt x="801151" y="2864854"/>
                  <a:pt x="791296" y="2862601"/>
                </a:cubicBezTo>
                <a:cubicBezTo>
                  <a:pt x="754287" y="2854242"/>
                  <a:pt x="812643" y="2862016"/>
                  <a:pt x="819517" y="2861903"/>
                </a:cubicBezTo>
                <a:cubicBezTo>
                  <a:pt x="824289" y="2860671"/>
                  <a:pt x="839482" y="2853053"/>
                  <a:pt x="838790" y="2848921"/>
                </a:cubicBezTo>
                <a:cubicBezTo>
                  <a:pt x="836269" y="2847582"/>
                  <a:pt x="754048" y="2839055"/>
                  <a:pt x="744233" y="2837606"/>
                </a:cubicBezTo>
                <a:lnTo>
                  <a:pt x="685263" y="2824188"/>
                </a:lnTo>
                <a:lnTo>
                  <a:pt x="724546" y="2839496"/>
                </a:lnTo>
                <a:lnTo>
                  <a:pt x="704196" y="2833784"/>
                </a:lnTo>
                <a:lnTo>
                  <a:pt x="642528" y="2809513"/>
                </a:lnTo>
                <a:lnTo>
                  <a:pt x="622158" y="2809719"/>
                </a:lnTo>
                <a:cubicBezTo>
                  <a:pt x="606893" y="2810319"/>
                  <a:pt x="595208" y="2810859"/>
                  <a:pt x="596846" y="2805769"/>
                </a:cubicBezTo>
                <a:cubicBezTo>
                  <a:pt x="596846" y="2805769"/>
                  <a:pt x="608073" y="2804200"/>
                  <a:pt x="616777" y="2801294"/>
                </a:cubicBezTo>
                <a:lnTo>
                  <a:pt x="615610" y="2802679"/>
                </a:lnTo>
                <a:lnTo>
                  <a:pt x="612425" y="2802746"/>
                </a:lnTo>
                <a:cubicBezTo>
                  <a:pt x="613686" y="2803416"/>
                  <a:pt x="614315" y="2803751"/>
                  <a:pt x="614860" y="2803569"/>
                </a:cubicBezTo>
                <a:lnTo>
                  <a:pt x="615610" y="2802679"/>
                </a:lnTo>
                <a:lnTo>
                  <a:pt x="621467" y="2802553"/>
                </a:lnTo>
                <a:lnTo>
                  <a:pt x="625146" y="2803541"/>
                </a:lnTo>
                <a:lnTo>
                  <a:pt x="627457" y="2803581"/>
                </a:lnTo>
                <a:lnTo>
                  <a:pt x="624536" y="2802431"/>
                </a:lnTo>
                <a:lnTo>
                  <a:pt x="623711" y="2802505"/>
                </a:lnTo>
                <a:lnTo>
                  <a:pt x="621467" y="2802553"/>
                </a:lnTo>
                <a:lnTo>
                  <a:pt x="616777" y="2801294"/>
                </a:lnTo>
                <a:lnTo>
                  <a:pt x="623260" y="2801928"/>
                </a:lnTo>
                <a:lnTo>
                  <a:pt x="602295" y="2793677"/>
                </a:lnTo>
                <a:lnTo>
                  <a:pt x="521726" y="2763295"/>
                </a:lnTo>
                <a:lnTo>
                  <a:pt x="511829" y="2762439"/>
                </a:lnTo>
                <a:lnTo>
                  <a:pt x="505469" y="2758719"/>
                </a:lnTo>
                <a:lnTo>
                  <a:pt x="494114" y="2752957"/>
                </a:lnTo>
                <a:lnTo>
                  <a:pt x="389881" y="2715526"/>
                </a:lnTo>
                <a:cubicBezTo>
                  <a:pt x="352572" y="2699312"/>
                  <a:pt x="314926" y="2684345"/>
                  <a:pt x="278792" y="2669572"/>
                </a:cubicBezTo>
                <a:cubicBezTo>
                  <a:pt x="242659" y="2654799"/>
                  <a:pt x="208037" y="2640223"/>
                  <a:pt x="176781" y="2624785"/>
                </a:cubicBezTo>
                <a:cubicBezTo>
                  <a:pt x="216321" y="2637371"/>
                  <a:pt x="259452" y="2654585"/>
                  <a:pt x="298458" y="2672100"/>
                </a:cubicBezTo>
                <a:lnTo>
                  <a:pt x="339838" y="2686590"/>
                </a:lnTo>
                <a:cubicBezTo>
                  <a:pt x="345774" y="2680852"/>
                  <a:pt x="314289" y="2665636"/>
                  <a:pt x="307135" y="2663716"/>
                </a:cubicBezTo>
                <a:cubicBezTo>
                  <a:pt x="219761" y="2624478"/>
                  <a:pt x="111605" y="2592068"/>
                  <a:pt x="38057" y="2549774"/>
                </a:cubicBezTo>
                <a:cubicBezTo>
                  <a:pt x="119142" y="2571536"/>
                  <a:pt x="210029" y="2619893"/>
                  <a:pt x="290949" y="2646967"/>
                </a:cubicBezTo>
                <a:cubicBezTo>
                  <a:pt x="266454" y="2638983"/>
                  <a:pt x="310042" y="2655756"/>
                  <a:pt x="311031" y="2650383"/>
                </a:cubicBezTo>
                <a:cubicBezTo>
                  <a:pt x="312097" y="2640517"/>
                  <a:pt x="293689" y="2644318"/>
                  <a:pt x="293689" y="2644318"/>
                </a:cubicBezTo>
                <a:cubicBezTo>
                  <a:pt x="246426" y="2623740"/>
                  <a:pt x="200447" y="2604493"/>
                  <a:pt x="155755" y="2585202"/>
                </a:cubicBezTo>
                <a:lnTo>
                  <a:pt x="68185" y="2545282"/>
                </a:lnTo>
                <a:lnTo>
                  <a:pt x="81859" y="2547152"/>
                </a:lnTo>
                <a:lnTo>
                  <a:pt x="82466" y="2547173"/>
                </a:lnTo>
                <a:lnTo>
                  <a:pt x="86440" y="2548662"/>
                </a:lnTo>
                <a:cubicBezTo>
                  <a:pt x="96169" y="2553248"/>
                  <a:pt x="146376" y="2576870"/>
                  <a:pt x="149117" y="2574222"/>
                </a:cubicBezTo>
                <a:cubicBezTo>
                  <a:pt x="157794" y="2565837"/>
                  <a:pt x="104846" y="2544863"/>
                  <a:pt x="109261" y="2549430"/>
                </a:cubicBezTo>
                <a:lnTo>
                  <a:pt x="104742" y="2547694"/>
                </a:lnTo>
                <a:lnTo>
                  <a:pt x="110326" y="2543242"/>
                </a:lnTo>
                <a:cubicBezTo>
                  <a:pt x="108061" y="2541690"/>
                  <a:pt x="102210" y="2540167"/>
                  <a:pt x="94710" y="2538728"/>
                </a:cubicBezTo>
                <a:lnTo>
                  <a:pt x="75379" y="2535694"/>
                </a:lnTo>
                <a:lnTo>
                  <a:pt x="63099" y="2529993"/>
                </a:lnTo>
                <a:cubicBezTo>
                  <a:pt x="59217" y="2520492"/>
                  <a:pt x="105380" y="2539929"/>
                  <a:pt x="105380" y="2539929"/>
                </a:cubicBezTo>
                <a:cubicBezTo>
                  <a:pt x="192018" y="2578406"/>
                  <a:pt x="270197" y="2608127"/>
                  <a:pt x="342606" y="2638273"/>
                </a:cubicBezTo>
                <a:cubicBezTo>
                  <a:pt x="349758" y="2640194"/>
                  <a:pt x="431819" y="2679416"/>
                  <a:pt x="438289" y="2668746"/>
                </a:cubicBezTo>
                <a:cubicBezTo>
                  <a:pt x="441564" y="2661166"/>
                  <a:pt x="383300" y="2640173"/>
                  <a:pt x="425896" y="2662319"/>
                </a:cubicBezTo>
                <a:cubicBezTo>
                  <a:pt x="358436" y="2631808"/>
                  <a:pt x="297966" y="2608531"/>
                  <a:pt x="232258" y="2580747"/>
                </a:cubicBezTo>
                <a:cubicBezTo>
                  <a:pt x="230049" y="2578463"/>
                  <a:pt x="161067" y="2558257"/>
                  <a:pt x="159026" y="2550661"/>
                </a:cubicBezTo>
                <a:cubicBezTo>
                  <a:pt x="163289" y="2537708"/>
                  <a:pt x="203970" y="2562440"/>
                  <a:pt x="203970" y="2562440"/>
                </a:cubicBezTo>
                <a:cubicBezTo>
                  <a:pt x="291510" y="2596367"/>
                  <a:pt x="340412" y="2613157"/>
                  <a:pt x="423004" y="2647446"/>
                </a:cubicBezTo>
                <a:cubicBezTo>
                  <a:pt x="430159" y="2649365"/>
                  <a:pt x="507348" y="2684459"/>
                  <a:pt x="511078" y="2676439"/>
                </a:cubicBezTo>
                <a:cubicBezTo>
                  <a:pt x="509036" y="2668841"/>
                  <a:pt x="442629" y="2651302"/>
                  <a:pt x="449783" y="2653222"/>
                </a:cubicBezTo>
                <a:cubicBezTo>
                  <a:pt x="428484" y="2642150"/>
                  <a:pt x="413808" y="2637928"/>
                  <a:pt x="389477" y="2624631"/>
                </a:cubicBezTo>
                <a:cubicBezTo>
                  <a:pt x="429183" y="2631904"/>
                  <a:pt x="462710" y="2654717"/>
                  <a:pt x="499674" y="2664638"/>
                </a:cubicBezTo>
                <a:cubicBezTo>
                  <a:pt x="509036" y="2668841"/>
                  <a:pt x="522496" y="2665405"/>
                  <a:pt x="537172" y="2669625"/>
                </a:cubicBezTo>
                <a:cubicBezTo>
                  <a:pt x="576509" y="2676519"/>
                  <a:pt x="627453" y="2700904"/>
                  <a:pt x="664418" y="2710822"/>
                </a:cubicBezTo>
                <a:cubicBezTo>
                  <a:pt x="651948" y="2708886"/>
                  <a:pt x="681759" y="2716888"/>
                  <a:pt x="684499" y="2714239"/>
                </a:cubicBezTo>
                <a:cubicBezTo>
                  <a:pt x="693175" y="2705854"/>
                  <a:pt x="655222" y="2701307"/>
                  <a:pt x="653013" y="2699022"/>
                </a:cubicBezTo>
                <a:cubicBezTo>
                  <a:pt x="560157" y="2665081"/>
                  <a:pt x="469878" y="2633803"/>
                  <a:pt x="387818" y="2594582"/>
                </a:cubicBezTo>
                <a:cubicBezTo>
                  <a:pt x="474307" y="2615538"/>
                  <a:pt x="528142" y="2654797"/>
                  <a:pt x="612789" y="2673850"/>
                </a:cubicBezTo>
                <a:cubicBezTo>
                  <a:pt x="609593" y="2676938"/>
                  <a:pt x="670367" y="2682252"/>
                  <a:pt x="643297" y="2671605"/>
                </a:cubicBezTo>
                <a:cubicBezTo>
                  <a:pt x="548236" y="2635379"/>
                  <a:pt x="465477" y="2606400"/>
                  <a:pt x="380678" y="2569828"/>
                </a:cubicBezTo>
                <a:cubicBezTo>
                  <a:pt x="360761" y="2561099"/>
                  <a:pt x="315589" y="2536289"/>
                  <a:pt x="362285" y="2550794"/>
                </a:cubicBezTo>
                <a:cubicBezTo>
                  <a:pt x="418340" y="2569503"/>
                  <a:pt x="480167" y="2587788"/>
                  <a:pt x="540636" y="2611064"/>
                </a:cubicBezTo>
                <a:cubicBezTo>
                  <a:pt x="557978" y="2617129"/>
                  <a:pt x="621557" y="2638139"/>
                  <a:pt x="573190" y="2616417"/>
                </a:cubicBezTo>
                <a:cubicBezTo>
                  <a:pt x="527028" y="2596980"/>
                  <a:pt x="475805" y="2578017"/>
                  <a:pt x="425855" y="2559572"/>
                </a:cubicBezTo>
                <a:lnTo>
                  <a:pt x="366206" y="2537343"/>
                </a:lnTo>
                <a:lnTo>
                  <a:pt x="395298" y="2536998"/>
                </a:lnTo>
                <a:cubicBezTo>
                  <a:pt x="434750" y="2527195"/>
                  <a:pt x="386234" y="2522209"/>
                  <a:pt x="354616" y="2521213"/>
                </a:cubicBezTo>
                <a:lnTo>
                  <a:pt x="313039" y="2516529"/>
                </a:lnTo>
                <a:lnTo>
                  <a:pt x="286162" y="2505835"/>
                </a:lnTo>
                <a:lnTo>
                  <a:pt x="282915" y="2504558"/>
                </a:lnTo>
                <a:lnTo>
                  <a:pt x="299667" y="2505433"/>
                </a:lnTo>
                <a:cubicBezTo>
                  <a:pt x="322229" y="2506506"/>
                  <a:pt x="344539" y="2507964"/>
                  <a:pt x="365636" y="2511272"/>
                </a:cubicBezTo>
                <a:cubicBezTo>
                  <a:pt x="413596" y="2515961"/>
                  <a:pt x="469303" y="2530582"/>
                  <a:pt x="519688" y="2531573"/>
                </a:cubicBezTo>
                <a:cubicBezTo>
                  <a:pt x="573972" y="2534633"/>
                  <a:pt x="502432" y="2522410"/>
                  <a:pt x="473646" y="2517095"/>
                </a:cubicBezTo>
                <a:cubicBezTo>
                  <a:pt x="444856" y="2511781"/>
                  <a:pt x="411768" y="2505015"/>
                  <a:pt x="402105" y="2504870"/>
                </a:cubicBezTo>
                <a:cubicBezTo>
                  <a:pt x="395425" y="2501322"/>
                  <a:pt x="381509" y="2493933"/>
                  <a:pt x="378168" y="2492158"/>
                </a:cubicBezTo>
                <a:cubicBezTo>
                  <a:pt x="365722" y="2490537"/>
                  <a:pt x="359401" y="2492167"/>
                  <a:pt x="349890" y="2492936"/>
                </a:cubicBezTo>
                <a:cubicBezTo>
                  <a:pt x="346552" y="2491161"/>
                  <a:pt x="338803" y="2481227"/>
                  <a:pt x="325398" y="2479927"/>
                </a:cubicBezTo>
                <a:cubicBezTo>
                  <a:pt x="312951" y="2478303"/>
                  <a:pt x="278908" y="2481006"/>
                  <a:pt x="255329" y="2473471"/>
                </a:cubicBezTo>
                <a:cubicBezTo>
                  <a:pt x="215964" y="2462542"/>
                  <a:pt x="279353" y="2465448"/>
                  <a:pt x="292355" y="2467366"/>
                </a:cubicBezTo>
                <a:cubicBezTo>
                  <a:pt x="311527" y="2466741"/>
                  <a:pt x="330653" y="2471911"/>
                  <a:pt x="340314" y="2472055"/>
                </a:cubicBezTo>
                <a:cubicBezTo>
                  <a:pt x="346080" y="2470129"/>
                  <a:pt x="351336" y="2462116"/>
                  <a:pt x="360440" y="2461962"/>
                </a:cubicBezTo>
                <a:cubicBezTo>
                  <a:pt x="374401" y="2458986"/>
                  <a:pt x="397813" y="2462485"/>
                  <a:pt x="423009" y="2467552"/>
                </a:cubicBezTo>
                <a:lnTo>
                  <a:pt x="496027" y="2482517"/>
                </a:lnTo>
                <a:lnTo>
                  <a:pt x="494405" y="2482367"/>
                </a:lnTo>
                <a:lnTo>
                  <a:pt x="490511" y="2481952"/>
                </a:lnTo>
                <a:cubicBezTo>
                  <a:pt x="489792" y="2481888"/>
                  <a:pt x="490179" y="2481951"/>
                  <a:pt x="491367" y="2482089"/>
                </a:cubicBezTo>
                <a:lnTo>
                  <a:pt x="494405" y="2482367"/>
                </a:lnTo>
                <a:lnTo>
                  <a:pt x="496283" y="2482568"/>
                </a:lnTo>
                <a:lnTo>
                  <a:pt x="496027" y="2482517"/>
                </a:lnTo>
                <a:lnTo>
                  <a:pt x="505681" y="2483404"/>
                </a:lnTo>
                <a:cubicBezTo>
                  <a:pt x="518391" y="2484335"/>
                  <a:pt x="534199" y="2484834"/>
                  <a:pt x="533666" y="2481641"/>
                </a:cubicBezTo>
                <a:cubicBezTo>
                  <a:pt x="535177" y="2472469"/>
                  <a:pt x="482367" y="2475177"/>
                  <a:pt x="482367" y="2475177"/>
                </a:cubicBezTo>
                <a:cubicBezTo>
                  <a:pt x="423829" y="2464871"/>
                  <a:pt x="375869" y="2460183"/>
                  <a:pt x="321229" y="2451946"/>
                </a:cubicBezTo>
                <a:cubicBezTo>
                  <a:pt x="308226" y="2450027"/>
                  <a:pt x="294310" y="2442637"/>
                  <a:pt x="274628" y="2437171"/>
                </a:cubicBezTo>
                <a:cubicBezTo>
                  <a:pt x="249180" y="2433631"/>
                  <a:pt x="237243" y="2438098"/>
                  <a:pt x="225751" y="2427008"/>
                </a:cubicBezTo>
                <a:cubicBezTo>
                  <a:pt x="218006" y="2417077"/>
                  <a:pt x="225282" y="2405978"/>
                  <a:pt x="218602" y="2402429"/>
                </a:cubicBezTo>
                <a:cubicBezTo>
                  <a:pt x="201345" y="2393266"/>
                  <a:pt x="135532" y="2394058"/>
                  <a:pt x="109679" y="2391134"/>
                </a:cubicBezTo>
                <a:lnTo>
                  <a:pt x="67783" y="2386686"/>
                </a:lnTo>
                <a:lnTo>
                  <a:pt x="63790" y="2383566"/>
                </a:lnTo>
                <a:lnTo>
                  <a:pt x="51535" y="2375674"/>
                </a:lnTo>
                <a:lnTo>
                  <a:pt x="65031" y="2376671"/>
                </a:lnTo>
                <a:cubicBezTo>
                  <a:pt x="129577" y="2381960"/>
                  <a:pt x="195803" y="2387413"/>
                  <a:pt x="267561" y="2391857"/>
                </a:cubicBezTo>
                <a:cubicBezTo>
                  <a:pt x="280008" y="2393479"/>
                  <a:pt x="311222" y="2395094"/>
                  <a:pt x="346737" y="2398162"/>
                </a:cubicBezTo>
                <a:cubicBezTo>
                  <a:pt x="359738" y="2400080"/>
                  <a:pt x="459000" y="2411231"/>
                  <a:pt x="406784" y="2399294"/>
                </a:cubicBezTo>
                <a:cubicBezTo>
                  <a:pt x="357757" y="2388221"/>
                  <a:pt x="435063" y="2398520"/>
                  <a:pt x="444169" y="2398368"/>
                </a:cubicBezTo>
                <a:cubicBezTo>
                  <a:pt x="450491" y="2396738"/>
                  <a:pt x="470617" y="2386646"/>
                  <a:pt x="469702" y="2381173"/>
                </a:cubicBezTo>
                <a:cubicBezTo>
                  <a:pt x="466361" y="2379399"/>
                  <a:pt x="357439" y="2368104"/>
                  <a:pt x="344437" y="2366185"/>
                </a:cubicBezTo>
                <a:cubicBezTo>
                  <a:pt x="312310" y="2359097"/>
                  <a:pt x="282560" y="2354104"/>
                  <a:pt x="259537" y="2346866"/>
                </a:cubicBezTo>
                <a:cubicBezTo>
                  <a:pt x="256198" y="2345093"/>
                  <a:pt x="248046" y="2335775"/>
                  <a:pt x="244705" y="2334003"/>
                </a:cubicBezTo>
                <a:cubicBezTo>
                  <a:pt x="211108" y="2321145"/>
                  <a:pt x="144849" y="2337494"/>
                  <a:pt x="149190" y="2324007"/>
                </a:cubicBezTo>
                <a:cubicBezTo>
                  <a:pt x="149190" y="2324007"/>
                  <a:pt x="164062" y="2321929"/>
                  <a:pt x="175592" y="2318079"/>
                </a:cubicBezTo>
                <a:lnTo>
                  <a:pt x="174046" y="2319914"/>
                </a:lnTo>
                <a:lnTo>
                  <a:pt x="169827" y="2320004"/>
                </a:lnTo>
                <a:cubicBezTo>
                  <a:pt x="171497" y="2320890"/>
                  <a:pt x="172331" y="2321335"/>
                  <a:pt x="173053" y="2321093"/>
                </a:cubicBezTo>
                <a:lnTo>
                  <a:pt x="174046" y="2319914"/>
                </a:lnTo>
                <a:lnTo>
                  <a:pt x="181806" y="2319748"/>
                </a:lnTo>
                <a:lnTo>
                  <a:pt x="186678" y="2321057"/>
                </a:lnTo>
                <a:cubicBezTo>
                  <a:pt x="189961" y="2321346"/>
                  <a:pt x="192341" y="2321153"/>
                  <a:pt x="192341" y="2321153"/>
                </a:cubicBezTo>
                <a:cubicBezTo>
                  <a:pt x="192341" y="2321153"/>
                  <a:pt x="199616" y="2310057"/>
                  <a:pt x="209683" y="2309583"/>
                </a:cubicBezTo>
                <a:cubicBezTo>
                  <a:pt x="230876" y="2305875"/>
                  <a:pt x="283091" y="2317813"/>
                  <a:pt x="301857" y="2317805"/>
                </a:cubicBezTo>
                <a:cubicBezTo>
                  <a:pt x="305198" y="2319577"/>
                  <a:pt x="310453" y="2311563"/>
                  <a:pt x="316219" y="2309636"/>
                </a:cubicBezTo>
                <a:cubicBezTo>
                  <a:pt x="343178" y="2304004"/>
                  <a:pt x="393524" y="2319935"/>
                  <a:pt x="425143" y="2320935"/>
                </a:cubicBezTo>
                <a:cubicBezTo>
                  <a:pt x="454486" y="2326544"/>
                  <a:pt x="490511" y="2335700"/>
                  <a:pt x="534573" y="2338320"/>
                </a:cubicBezTo>
                <a:cubicBezTo>
                  <a:pt x="534573" y="2338320"/>
                  <a:pt x="544237" y="2338464"/>
                  <a:pt x="547066" y="2334149"/>
                </a:cubicBezTo>
                <a:cubicBezTo>
                  <a:pt x="541341" y="2321134"/>
                  <a:pt x="459337" y="2319143"/>
                  <a:pt x="442995" y="2315453"/>
                </a:cubicBezTo>
                <a:cubicBezTo>
                  <a:pt x="353722" y="2298800"/>
                  <a:pt x="264465" y="2287556"/>
                  <a:pt x="174502" y="2278537"/>
                </a:cubicBezTo>
                <a:lnTo>
                  <a:pt x="36565" y="2266608"/>
                </a:lnTo>
                <a:lnTo>
                  <a:pt x="28140" y="2261678"/>
                </a:lnTo>
                <a:lnTo>
                  <a:pt x="7738" y="2251327"/>
                </a:lnTo>
                <a:lnTo>
                  <a:pt x="51454" y="2252153"/>
                </a:lnTo>
                <a:cubicBezTo>
                  <a:pt x="65371" y="2259544"/>
                  <a:pt x="78777" y="2260845"/>
                  <a:pt x="86969" y="2255220"/>
                </a:cubicBezTo>
                <a:cubicBezTo>
                  <a:pt x="76392" y="2249603"/>
                  <a:pt x="63946" y="2247982"/>
                  <a:pt x="51454" y="2252153"/>
                </a:cubicBezTo>
                <a:lnTo>
                  <a:pt x="9821" y="2245124"/>
                </a:lnTo>
                <a:lnTo>
                  <a:pt x="13526" y="2235590"/>
                </a:lnTo>
                <a:cubicBezTo>
                  <a:pt x="16101" y="2238253"/>
                  <a:pt x="18307" y="2240536"/>
                  <a:pt x="18307" y="2240536"/>
                </a:cubicBezTo>
                <a:cubicBezTo>
                  <a:pt x="19464" y="2229851"/>
                  <a:pt x="16722" y="2232499"/>
                  <a:pt x="13526" y="2235590"/>
                </a:cubicBezTo>
                <a:lnTo>
                  <a:pt x="0" y="2229954"/>
                </a:lnTo>
                <a:lnTo>
                  <a:pt x="41041" y="2231910"/>
                </a:lnTo>
                <a:lnTo>
                  <a:pt x="53580" y="2234497"/>
                </a:lnTo>
                <a:cubicBezTo>
                  <a:pt x="57576" y="2235535"/>
                  <a:pt x="59854" y="2236462"/>
                  <a:pt x="59168" y="2237123"/>
                </a:cubicBezTo>
                <a:lnTo>
                  <a:pt x="58724" y="2232751"/>
                </a:lnTo>
                <a:lnTo>
                  <a:pt x="113636" y="2235369"/>
                </a:lnTo>
                <a:lnTo>
                  <a:pt x="129124" y="2240929"/>
                </a:lnTo>
                <a:cubicBezTo>
                  <a:pt x="138903" y="2244637"/>
                  <a:pt x="150001" y="2249096"/>
                  <a:pt x="163974" y="2255100"/>
                </a:cubicBezTo>
                <a:cubicBezTo>
                  <a:pt x="171127" y="2257020"/>
                  <a:pt x="229225" y="2283327"/>
                  <a:pt x="208094" y="2266943"/>
                </a:cubicBezTo>
                <a:cubicBezTo>
                  <a:pt x="191742" y="2255505"/>
                  <a:pt x="147255" y="2243283"/>
                  <a:pt x="135687" y="2236796"/>
                </a:cubicBezTo>
                <a:lnTo>
                  <a:pt x="134917" y="2236382"/>
                </a:lnTo>
                <a:lnTo>
                  <a:pt x="149886" y="2237096"/>
                </a:lnTo>
                <a:cubicBezTo>
                  <a:pt x="238212" y="2237455"/>
                  <a:pt x="318260" y="2264174"/>
                  <a:pt x="409011" y="2260832"/>
                </a:cubicBezTo>
                <a:cubicBezTo>
                  <a:pt x="393947" y="2257196"/>
                  <a:pt x="372623" y="2255379"/>
                  <a:pt x="378289" y="2251996"/>
                </a:cubicBezTo>
                <a:lnTo>
                  <a:pt x="392583" y="2248373"/>
                </a:lnTo>
                <a:lnTo>
                  <a:pt x="468193" y="2274717"/>
                </a:lnTo>
                <a:lnTo>
                  <a:pt x="413438" y="2249188"/>
                </a:lnTo>
                <a:lnTo>
                  <a:pt x="417308" y="2249431"/>
                </a:lnTo>
                <a:cubicBezTo>
                  <a:pt x="447668" y="2251954"/>
                  <a:pt x="494261" y="2256440"/>
                  <a:pt x="507954" y="2251865"/>
                </a:cubicBezTo>
                <a:cubicBezTo>
                  <a:pt x="454672" y="2233545"/>
                  <a:pt x="429735" y="2236093"/>
                  <a:pt x="380860" y="2225932"/>
                </a:cubicBezTo>
                <a:cubicBezTo>
                  <a:pt x="313218" y="2215777"/>
                  <a:pt x="370283" y="2220315"/>
                  <a:pt x="394307" y="2212291"/>
                </a:cubicBezTo>
                <a:cubicBezTo>
                  <a:pt x="412565" y="2206193"/>
                  <a:pt x="369370" y="2214842"/>
                  <a:pt x="380390" y="2204902"/>
                </a:cubicBezTo>
                <a:cubicBezTo>
                  <a:pt x="391410" y="2194960"/>
                  <a:pt x="428350" y="2209591"/>
                  <a:pt x="447117" y="2209582"/>
                </a:cubicBezTo>
                <a:cubicBezTo>
                  <a:pt x="467205" y="2214430"/>
                  <a:pt x="490227" y="2221671"/>
                  <a:pt x="514760" y="2219736"/>
                </a:cubicBezTo>
                <a:cubicBezTo>
                  <a:pt x="514760" y="2219736"/>
                  <a:pt x="520017" y="2211722"/>
                  <a:pt x="525782" y="2209796"/>
                </a:cubicBezTo>
                <a:cubicBezTo>
                  <a:pt x="535443" y="2209941"/>
                  <a:pt x="592509" y="2214478"/>
                  <a:pt x="605511" y="2216396"/>
                </a:cubicBezTo>
                <a:cubicBezTo>
                  <a:pt x="674154" y="2211288"/>
                  <a:pt x="565232" y="2199993"/>
                  <a:pt x="545550" y="2194527"/>
                </a:cubicBezTo>
                <a:cubicBezTo>
                  <a:pt x="506696" y="2189687"/>
                  <a:pt x="475482" y="2188071"/>
                  <a:pt x="461566" y="2180681"/>
                </a:cubicBezTo>
                <a:cubicBezTo>
                  <a:pt x="402114" y="2164902"/>
                  <a:pt x="357493" y="2161986"/>
                  <a:pt x="298446" y="2145590"/>
                </a:cubicBezTo>
                <a:cubicBezTo>
                  <a:pt x="354597" y="2144655"/>
                  <a:pt x="401198" y="2159429"/>
                  <a:pt x="458265" y="2163966"/>
                </a:cubicBezTo>
                <a:cubicBezTo>
                  <a:pt x="484673" y="2167186"/>
                  <a:pt x="511036" y="2176198"/>
                  <a:pt x="535059" y="2168176"/>
                </a:cubicBezTo>
                <a:cubicBezTo>
                  <a:pt x="543249" y="2162550"/>
                  <a:pt x="545677" y="2158851"/>
                  <a:pt x="555186" y="2158082"/>
                </a:cubicBezTo>
                <a:cubicBezTo>
                  <a:pt x="579719" y="2156151"/>
                  <a:pt x="601787" y="2172856"/>
                  <a:pt x="629660" y="2172696"/>
                </a:cubicBezTo>
                <a:cubicBezTo>
                  <a:pt x="626322" y="2170924"/>
                  <a:pt x="634957" y="2149742"/>
                  <a:pt x="638853" y="2151812"/>
                </a:cubicBezTo>
                <a:lnTo>
                  <a:pt x="645854" y="2151981"/>
                </a:lnTo>
                <a:lnTo>
                  <a:pt x="630679" y="2141756"/>
                </a:lnTo>
                <a:lnTo>
                  <a:pt x="622600" y="2134756"/>
                </a:lnTo>
                <a:lnTo>
                  <a:pt x="600073" y="2127684"/>
                </a:lnTo>
                <a:cubicBezTo>
                  <a:pt x="580404" y="2123057"/>
                  <a:pt x="559408" y="2119594"/>
                  <a:pt x="535629" y="2116941"/>
                </a:cubicBezTo>
                <a:cubicBezTo>
                  <a:pt x="477382" y="2105335"/>
                  <a:pt x="558069" y="2112339"/>
                  <a:pt x="603075" y="2115003"/>
                </a:cubicBezTo>
                <a:lnTo>
                  <a:pt x="616656" y="2115193"/>
                </a:lnTo>
                <a:lnTo>
                  <a:pt x="616655" y="2108144"/>
                </a:lnTo>
                <a:cubicBezTo>
                  <a:pt x="611047" y="2108144"/>
                  <a:pt x="608242" y="2105714"/>
                  <a:pt x="602632" y="2103285"/>
                </a:cubicBezTo>
                <a:cubicBezTo>
                  <a:pt x="594686" y="2100854"/>
                  <a:pt x="586270" y="2098425"/>
                  <a:pt x="577857" y="2095994"/>
                </a:cubicBezTo>
                <a:cubicBezTo>
                  <a:pt x="566638" y="2093564"/>
                  <a:pt x="549809" y="2093566"/>
                  <a:pt x="549809" y="2074124"/>
                </a:cubicBezTo>
                <a:cubicBezTo>
                  <a:pt x="549810" y="2064406"/>
                  <a:pt x="554017" y="2060760"/>
                  <a:pt x="559276" y="2058938"/>
                </a:cubicBezTo>
                <a:lnTo>
                  <a:pt x="570220" y="2055989"/>
                </a:lnTo>
                <a:lnTo>
                  <a:pt x="547331" y="2051683"/>
                </a:lnTo>
                <a:cubicBezTo>
                  <a:pt x="536304" y="2048880"/>
                  <a:pt x="525802" y="2045224"/>
                  <a:pt x="516200" y="2040123"/>
                </a:cubicBezTo>
                <a:cubicBezTo>
                  <a:pt x="514529" y="2039238"/>
                  <a:pt x="516964" y="2038244"/>
                  <a:pt x="521571" y="2037352"/>
                </a:cubicBezTo>
                <a:lnTo>
                  <a:pt x="524713" y="2036984"/>
                </a:lnTo>
                <a:lnTo>
                  <a:pt x="575556" y="2054553"/>
                </a:lnTo>
                <a:lnTo>
                  <a:pt x="596931" y="2048817"/>
                </a:lnTo>
                <a:lnTo>
                  <a:pt x="561200" y="2030985"/>
                </a:lnTo>
                <a:lnTo>
                  <a:pt x="567959" y="2032845"/>
                </a:lnTo>
                <a:lnTo>
                  <a:pt x="487878" y="1999718"/>
                </a:lnTo>
                <a:cubicBezTo>
                  <a:pt x="451744" y="1984945"/>
                  <a:pt x="417124" y="1970368"/>
                  <a:pt x="385866" y="1954929"/>
                </a:cubicBezTo>
                <a:cubicBezTo>
                  <a:pt x="425406" y="1967516"/>
                  <a:pt x="468535" y="1984729"/>
                  <a:pt x="507543" y="2002245"/>
                </a:cubicBezTo>
                <a:lnTo>
                  <a:pt x="548922" y="2016735"/>
                </a:lnTo>
                <a:cubicBezTo>
                  <a:pt x="550405" y="2015299"/>
                  <a:pt x="549551" y="2013273"/>
                  <a:pt x="547324" y="2011011"/>
                </a:cubicBezTo>
                <a:lnTo>
                  <a:pt x="545837" y="2009932"/>
                </a:lnTo>
                <a:lnTo>
                  <a:pt x="532997" y="2004881"/>
                </a:lnTo>
                <a:lnTo>
                  <a:pt x="538838" y="2005598"/>
                </a:lnTo>
                <a:lnTo>
                  <a:pt x="540110" y="2005777"/>
                </a:lnTo>
                <a:lnTo>
                  <a:pt x="537480" y="2003866"/>
                </a:lnTo>
                <a:cubicBezTo>
                  <a:pt x="529457" y="1999104"/>
                  <a:pt x="519797" y="1994822"/>
                  <a:pt x="516221" y="1993862"/>
                </a:cubicBezTo>
                <a:cubicBezTo>
                  <a:pt x="428845" y="1954622"/>
                  <a:pt x="320691" y="1922215"/>
                  <a:pt x="247142" y="1879918"/>
                </a:cubicBezTo>
                <a:cubicBezTo>
                  <a:pt x="328227" y="1901680"/>
                  <a:pt x="419116" y="1950039"/>
                  <a:pt x="500034" y="1977111"/>
                </a:cubicBezTo>
                <a:cubicBezTo>
                  <a:pt x="475540" y="1969128"/>
                  <a:pt x="519126" y="1985901"/>
                  <a:pt x="520115" y="1980526"/>
                </a:cubicBezTo>
                <a:cubicBezTo>
                  <a:pt x="521181" y="1970662"/>
                  <a:pt x="502775" y="1974464"/>
                  <a:pt x="502775" y="1974464"/>
                </a:cubicBezTo>
                <a:cubicBezTo>
                  <a:pt x="455508" y="1953885"/>
                  <a:pt x="409531" y="1934636"/>
                  <a:pt x="364837" y="1915347"/>
                </a:cubicBezTo>
                <a:lnTo>
                  <a:pt x="277270" y="1875427"/>
                </a:lnTo>
                <a:lnTo>
                  <a:pt x="290942" y="1877296"/>
                </a:lnTo>
                <a:lnTo>
                  <a:pt x="291551" y="1877316"/>
                </a:lnTo>
                <a:lnTo>
                  <a:pt x="295525" y="1878806"/>
                </a:lnTo>
                <a:cubicBezTo>
                  <a:pt x="305254" y="1883392"/>
                  <a:pt x="355462" y="1907014"/>
                  <a:pt x="358201" y="1904367"/>
                </a:cubicBezTo>
                <a:cubicBezTo>
                  <a:pt x="366879" y="1895983"/>
                  <a:pt x="313932" y="1875006"/>
                  <a:pt x="318346" y="1879573"/>
                </a:cubicBezTo>
                <a:lnTo>
                  <a:pt x="313828" y="1877838"/>
                </a:lnTo>
                <a:lnTo>
                  <a:pt x="319411" y="1873388"/>
                </a:lnTo>
                <a:cubicBezTo>
                  <a:pt x="317146" y="1871835"/>
                  <a:pt x="311295" y="1870310"/>
                  <a:pt x="303796" y="1868874"/>
                </a:cubicBezTo>
                <a:lnTo>
                  <a:pt x="284465" y="1865839"/>
                </a:lnTo>
                <a:lnTo>
                  <a:pt x="272185" y="1860138"/>
                </a:lnTo>
                <a:cubicBezTo>
                  <a:pt x="268304" y="1850638"/>
                  <a:pt x="314466" y="1870074"/>
                  <a:pt x="314466" y="1870074"/>
                </a:cubicBezTo>
                <a:cubicBezTo>
                  <a:pt x="401105" y="1908551"/>
                  <a:pt x="479282" y="1938273"/>
                  <a:pt x="551690" y="1968417"/>
                </a:cubicBezTo>
                <a:cubicBezTo>
                  <a:pt x="554372" y="1969138"/>
                  <a:pt x="567588" y="1975103"/>
                  <a:pt x="583404" y="1981717"/>
                </a:cubicBezTo>
                <a:lnTo>
                  <a:pt x="595989" y="1986832"/>
                </a:lnTo>
                <a:lnTo>
                  <a:pt x="595467" y="1985902"/>
                </a:lnTo>
                <a:cubicBezTo>
                  <a:pt x="593702" y="1982732"/>
                  <a:pt x="591921" y="1979369"/>
                  <a:pt x="590756" y="1976530"/>
                </a:cubicBezTo>
                <a:lnTo>
                  <a:pt x="590231" y="1973270"/>
                </a:lnTo>
                <a:lnTo>
                  <a:pt x="537503" y="1950655"/>
                </a:lnTo>
                <a:cubicBezTo>
                  <a:pt x="505741" y="1937549"/>
                  <a:pt x="474197" y="1924785"/>
                  <a:pt x="441342" y="1910891"/>
                </a:cubicBezTo>
                <a:cubicBezTo>
                  <a:pt x="439134" y="1908608"/>
                  <a:pt x="370153" y="1888403"/>
                  <a:pt x="368110" y="1880808"/>
                </a:cubicBezTo>
                <a:cubicBezTo>
                  <a:pt x="370241" y="1874330"/>
                  <a:pt x="381478" y="1877274"/>
                  <a:pt x="392182" y="1881840"/>
                </a:cubicBezTo>
                <a:lnTo>
                  <a:pt x="396371" y="1883892"/>
                </a:lnTo>
                <a:lnTo>
                  <a:pt x="404390" y="1883810"/>
                </a:lnTo>
                <a:cubicBezTo>
                  <a:pt x="421388" y="1884671"/>
                  <a:pt x="448089" y="1887893"/>
                  <a:pt x="453210" y="1887807"/>
                </a:cubicBezTo>
                <a:cubicBezTo>
                  <a:pt x="471701" y="1889938"/>
                  <a:pt x="486289" y="1891297"/>
                  <a:pt x="499076" y="1892255"/>
                </a:cubicBezTo>
                <a:lnTo>
                  <a:pt x="505778" y="1892648"/>
                </a:lnTo>
                <a:lnTo>
                  <a:pt x="553334" y="1910680"/>
                </a:lnTo>
                <a:lnTo>
                  <a:pt x="492574" y="1898738"/>
                </a:lnTo>
                <a:cubicBezTo>
                  <a:pt x="480735" y="1896191"/>
                  <a:pt x="445877" y="1895914"/>
                  <a:pt x="419474" y="1892882"/>
                </a:cubicBezTo>
                <a:lnTo>
                  <a:pt x="410829" y="1891285"/>
                </a:lnTo>
                <a:lnTo>
                  <a:pt x="411299" y="1891550"/>
                </a:lnTo>
                <a:cubicBezTo>
                  <a:pt x="412419" y="1892201"/>
                  <a:pt x="413055" y="1892587"/>
                  <a:pt x="413055" y="1892587"/>
                </a:cubicBezTo>
                <a:cubicBezTo>
                  <a:pt x="478710" y="1918031"/>
                  <a:pt x="522631" y="1933835"/>
                  <a:pt x="575332" y="1954612"/>
                </a:cubicBezTo>
                <a:lnTo>
                  <a:pt x="606829" y="1967364"/>
                </a:lnTo>
                <a:lnTo>
                  <a:pt x="620390" y="1967454"/>
                </a:lnTo>
                <a:lnTo>
                  <a:pt x="624909" y="1967669"/>
                </a:lnTo>
                <a:lnTo>
                  <a:pt x="615255" y="1963297"/>
                </a:lnTo>
                <a:cubicBezTo>
                  <a:pt x="610124" y="1960858"/>
                  <a:pt x="604647" y="1958101"/>
                  <a:pt x="598563" y="1954776"/>
                </a:cubicBezTo>
                <a:cubicBezTo>
                  <a:pt x="608488" y="1956594"/>
                  <a:pt x="618029" y="1959386"/>
                  <a:pt x="627333" y="1962702"/>
                </a:cubicBezTo>
                <a:lnTo>
                  <a:pt x="641974" y="1968633"/>
                </a:lnTo>
                <a:lnTo>
                  <a:pt x="670105" y="1970886"/>
                </a:lnTo>
                <a:cubicBezTo>
                  <a:pt x="679797" y="1971827"/>
                  <a:pt x="687427" y="1972710"/>
                  <a:pt x="690677" y="1973190"/>
                </a:cubicBezTo>
                <a:cubicBezTo>
                  <a:pt x="696912" y="1972551"/>
                  <a:pt x="700149" y="1971711"/>
                  <a:pt x="701048" y="1970714"/>
                </a:cubicBezTo>
                <a:lnTo>
                  <a:pt x="698262" y="1968097"/>
                </a:lnTo>
                <a:lnTo>
                  <a:pt x="692717" y="1965889"/>
                </a:lnTo>
                <a:lnTo>
                  <a:pt x="683721" y="1963196"/>
                </a:lnTo>
                <a:cubicBezTo>
                  <a:pt x="654753" y="1955955"/>
                  <a:pt x="600512" y="1947020"/>
                  <a:pt x="603797" y="1942011"/>
                </a:cubicBezTo>
                <a:cubicBezTo>
                  <a:pt x="604173" y="1939718"/>
                  <a:pt x="609884" y="1938593"/>
                  <a:pt x="617523" y="1938066"/>
                </a:cubicBezTo>
                <a:lnTo>
                  <a:pt x="625433" y="1937951"/>
                </a:lnTo>
                <a:lnTo>
                  <a:pt x="632797" y="1940732"/>
                </a:lnTo>
                <a:lnTo>
                  <a:pt x="596901" y="1924727"/>
                </a:lnTo>
                <a:cubicBezTo>
                  <a:pt x="661769" y="1940444"/>
                  <a:pt x="708266" y="1966455"/>
                  <a:pt x="763173" y="1986517"/>
                </a:cubicBezTo>
                <a:lnTo>
                  <a:pt x="778802" y="1991171"/>
                </a:lnTo>
                <a:lnTo>
                  <a:pt x="772056" y="1987798"/>
                </a:lnTo>
                <a:cubicBezTo>
                  <a:pt x="762625" y="1983751"/>
                  <a:pt x="752189" y="1980034"/>
                  <a:pt x="750902" y="1978701"/>
                </a:cubicBezTo>
                <a:cubicBezTo>
                  <a:pt x="713284" y="1965362"/>
                  <a:pt x="678713" y="1952210"/>
                  <a:pt x="645391" y="1938863"/>
                </a:cubicBezTo>
                <a:lnTo>
                  <a:pt x="642624" y="1937706"/>
                </a:lnTo>
                <a:lnTo>
                  <a:pt x="642833" y="1937702"/>
                </a:lnTo>
                <a:cubicBezTo>
                  <a:pt x="659034" y="1937890"/>
                  <a:pt x="669356" y="1938174"/>
                  <a:pt x="646588" y="1933981"/>
                </a:cubicBezTo>
                <a:lnTo>
                  <a:pt x="611416" y="1924649"/>
                </a:lnTo>
                <a:lnTo>
                  <a:pt x="547368" y="1897859"/>
                </a:lnTo>
                <a:lnTo>
                  <a:pt x="538353" y="1894529"/>
                </a:lnTo>
                <a:lnTo>
                  <a:pt x="570964" y="1896221"/>
                </a:lnTo>
                <a:lnTo>
                  <a:pt x="583917" y="1897126"/>
                </a:lnTo>
                <a:lnTo>
                  <a:pt x="571920" y="1891276"/>
                </a:lnTo>
                <a:cubicBezTo>
                  <a:pt x="553002" y="1881296"/>
                  <a:pt x="536347" y="1870061"/>
                  <a:pt x="571370" y="1880940"/>
                </a:cubicBezTo>
                <a:lnTo>
                  <a:pt x="634766" y="1901527"/>
                </a:lnTo>
                <a:lnTo>
                  <a:pt x="652243" y="1903318"/>
                </a:lnTo>
                <a:lnTo>
                  <a:pt x="675265" y="1904782"/>
                </a:lnTo>
                <a:lnTo>
                  <a:pt x="634939" y="1889719"/>
                </a:lnTo>
                <a:lnTo>
                  <a:pt x="624628" y="1885876"/>
                </a:lnTo>
                <a:lnTo>
                  <a:pt x="616008" y="1885310"/>
                </a:lnTo>
                <a:cubicBezTo>
                  <a:pt x="596764" y="1884559"/>
                  <a:pt x="580460" y="1884315"/>
                  <a:pt x="583413" y="1874661"/>
                </a:cubicBezTo>
                <a:cubicBezTo>
                  <a:pt x="582806" y="1875586"/>
                  <a:pt x="585803" y="1875880"/>
                  <a:pt x="590879" y="1875758"/>
                </a:cubicBezTo>
                <a:lnTo>
                  <a:pt x="596434" y="1875367"/>
                </a:lnTo>
                <a:lnTo>
                  <a:pt x="575289" y="1867487"/>
                </a:lnTo>
                <a:lnTo>
                  <a:pt x="604384" y="1867144"/>
                </a:lnTo>
                <a:cubicBezTo>
                  <a:pt x="643835" y="1857339"/>
                  <a:pt x="595318" y="1852355"/>
                  <a:pt x="563701" y="1851359"/>
                </a:cubicBezTo>
                <a:lnTo>
                  <a:pt x="522123" y="1846674"/>
                </a:lnTo>
                <a:lnTo>
                  <a:pt x="495246" y="1835981"/>
                </a:lnTo>
                <a:lnTo>
                  <a:pt x="492000" y="1834704"/>
                </a:lnTo>
                <a:lnTo>
                  <a:pt x="508751" y="1835578"/>
                </a:lnTo>
                <a:cubicBezTo>
                  <a:pt x="531315" y="1836652"/>
                  <a:pt x="553623" y="1838109"/>
                  <a:pt x="574721" y="1841417"/>
                </a:cubicBezTo>
                <a:lnTo>
                  <a:pt x="596603" y="1844362"/>
                </a:lnTo>
                <a:lnTo>
                  <a:pt x="587599" y="1832798"/>
                </a:lnTo>
                <a:lnTo>
                  <a:pt x="579130" y="1830827"/>
                </a:lnTo>
                <a:cubicBezTo>
                  <a:pt x="579130" y="1830827"/>
                  <a:pt x="563361" y="1822452"/>
                  <a:pt x="582567" y="1822628"/>
                </a:cubicBezTo>
                <a:lnTo>
                  <a:pt x="588557" y="1822997"/>
                </a:lnTo>
                <a:lnTo>
                  <a:pt x="587252" y="1822304"/>
                </a:lnTo>
                <a:cubicBezTo>
                  <a:pt x="574807" y="1820680"/>
                  <a:pt x="568486" y="1822313"/>
                  <a:pt x="558975" y="1823081"/>
                </a:cubicBezTo>
                <a:cubicBezTo>
                  <a:pt x="555636" y="1821305"/>
                  <a:pt x="547889" y="1811373"/>
                  <a:pt x="534481" y="1810072"/>
                </a:cubicBezTo>
                <a:cubicBezTo>
                  <a:pt x="522037" y="1808449"/>
                  <a:pt x="487994" y="1811151"/>
                  <a:pt x="464414" y="1803616"/>
                </a:cubicBezTo>
                <a:cubicBezTo>
                  <a:pt x="425048" y="1792686"/>
                  <a:pt x="488437" y="1795593"/>
                  <a:pt x="501440" y="1797511"/>
                </a:cubicBezTo>
                <a:cubicBezTo>
                  <a:pt x="520611" y="1796885"/>
                  <a:pt x="539738" y="1802057"/>
                  <a:pt x="549400" y="1802200"/>
                </a:cubicBezTo>
                <a:cubicBezTo>
                  <a:pt x="552282" y="1801239"/>
                  <a:pt x="555037" y="1798754"/>
                  <a:pt x="558210" y="1796488"/>
                </a:cubicBezTo>
                <a:lnTo>
                  <a:pt x="564151" y="1794189"/>
                </a:lnTo>
                <a:lnTo>
                  <a:pt x="553117" y="1791270"/>
                </a:lnTo>
                <a:cubicBezTo>
                  <a:pt x="547323" y="1789413"/>
                  <a:pt x="543499" y="1787588"/>
                  <a:pt x="543232" y="1785992"/>
                </a:cubicBezTo>
                <a:cubicBezTo>
                  <a:pt x="543118" y="1785310"/>
                  <a:pt x="543715" y="1784757"/>
                  <a:pt x="544873" y="1784316"/>
                </a:cubicBezTo>
                <a:lnTo>
                  <a:pt x="545558" y="1784178"/>
                </a:lnTo>
                <a:lnTo>
                  <a:pt x="530314" y="1782088"/>
                </a:lnTo>
                <a:cubicBezTo>
                  <a:pt x="517311" y="1780171"/>
                  <a:pt x="503395" y="1772782"/>
                  <a:pt x="483713" y="1767317"/>
                </a:cubicBezTo>
                <a:cubicBezTo>
                  <a:pt x="458264" y="1763775"/>
                  <a:pt x="446329" y="1768244"/>
                  <a:pt x="434838" y="1757153"/>
                </a:cubicBezTo>
                <a:cubicBezTo>
                  <a:pt x="427090" y="1747221"/>
                  <a:pt x="434367" y="1736123"/>
                  <a:pt x="427686" y="1732576"/>
                </a:cubicBezTo>
                <a:cubicBezTo>
                  <a:pt x="410430" y="1723411"/>
                  <a:pt x="344616" y="1724201"/>
                  <a:pt x="318766" y="1721280"/>
                </a:cubicBezTo>
                <a:lnTo>
                  <a:pt x="276869" y="1716830"/>
                </a:lnTo>
                <a:lnTo>
                  <a:pt x="272877" y="1713710"/>
                </a:lnTo>
                <a:lnTo>
                  <a:pt x="260619" y="1705819"/>
                </a:lnTo>
                <a:lnTo>
                  <a:pt x="274116" y="1706817"/>
                </a:lnTo>
                <a:cubicBezTo>
                  <a:pt x="338665" y="1712105"/>
                  <a:pt x="404886" y="1717558"/>
                  <a:pt x="476648" y="1722004"/>
                </a:cubicBezTo>
                <a:cubicBezTo>
                  <a:pt x="489093" y="1723626"/>
                  <a:pt x="520307" y="1725240"/>
                  <a:pt x="555822" y="1728307"/>
                </a:cubicBezTo>
                <a:cubicBezTo>
                  <a:pt x="568823" y="1730223"/>
                  <a:pt x="668084" y="1741377"/>
                  <a:pt x="615869" y="1729440"/>
                </a:cubicBezTo>
                <a:cubicBezTo>
                  <a:pt x="566843" y="1718367"/>
                  <a:pt x="644147" y="1728665"/>
                  <a:pt x="653252" y="1728513"/>
                </a:cubicBezTo>
                <a:cubicBezTo>
                  <a:pt x="654834" y="1728105"/>
                  <a:pt x="657277" y="1727169"/>
                  <a:pt x="660039" y="1725908"/>
                </a:cubicBezTo>
                <a:lnTo>
                  <a:pt x="662862" y="1724430"/>
                </a:lnTo>
                <a:lnTo>
                  <a:pt x="633457" y="1711513"/>
                </a:lnTo>
                <a:lnTo>
                  <a:pt x="619870" y="1703888"/>
                </a:lnTo>
                <a:lnTo>
                  <a:pt x="619777" y="1703878"/>
                </a:lnTo>
                <a:cubicBezTo>
                  <a:pt x="590505" y="1700593"/>
                  <a:pt x="560023" y="1697289"/>
                  <a:pt x="553522" y="1696330"/>
                </a:cubicBezTo>
                <a:cubicBezTo>
                  <a:pt x="521394" y="1689243"/>
                  <a:pt x="491644" y="1684249"/>
                  <a:pt x="468622" y="1677010"/>
                </a:cubicBezTo>
                <a:cubicBezTo>
                  <a:pt x="465281" y="1675237"/>
                  <a:pt x="457132" y="1665920"/>
                  <a:pt x="453792" y="1664147"/>
                </a:cubicBezTo>
                <a:cubicBezTo>
                  <a:pt x="420192" y="1651291"/>
                  <a:pt x="353933" y="1667640"/>
                  <a:pt x="358276" y="1654152"/>
                </a:cubicBezTo>
                <a:cubicBezTo>
                  <a:pt x="358276" y="1654152"/>
                  <a:pt x="373146" y="1652075"/>
                  <a:pt x="384677" y="1648223"/>
                </a:cubicBezTo>
                <a:lnTo>
                  <a:pt x="383132" y="1650058"/>
                </a:lnTo>
                <a:lnTo>
                  <a:pt x="378912" y="1650148"/>
                </a:lnTo>
                <a:cubicBezTo>
                  <a:pt x="380583" y="1651036"/>
                  <a:pt x="381417" y="1651479"/>
                  <a:pt x="382137" y="1651239"/>
                </a:cubicBezTo>
                <a:lnTo>
                  <a:pt x="383132" y="1650058"/>
                </a:lnTo>
                <a:lnTo>
                  <a:pt x="390889" y="1649892"/>
                </a:lnTo>
                <a:lnTo>
                  <a:pt x="395765" y="1651203"/>
                </a:lnTo>
                <a:cubicBezTo>
                  <a:pt x="399046" y="1651489"/>
                  <a:pt x="401424" y="1651298"/>
                  <a:pt x="401424" y="1651298"/>
                </a:cubicBezTo>
                <a:cubicBezTo>
                  <a:pt x="401424" y="1651298"/>
                  <a:pt x="408701" y="1640200"/>
                  <a:pt x="418767" y="1639727"/>
                </a:cubicBezTo>
                <a:cubicBezTo>
                  <a:pt x="439960" y="1636022"/>
                  <a:pt x="492176" y="1647958"/>
                  <a:pt x="510944" y="1647950"/>
                </a:cubicBezTo>
                <a:cubicBezTo>
                  <a:pt x="514284" y="1649724"/>
                  <a:pt x="519539" y="1641708"/>
                  <a:pt x="525305" y="1639784"/>
                </a:cubicBezTo>
                <a:cubicBezTo>
                  <a:pt x="545524" y="1635559"/>
                  <a:pt x="578898" y="1643464"/>
                  <a:pt x="607660" y="1648101"/>
                </a:cubicBezTo>
                <a:lnTo>
                  <a:pt x="624779" y="1650020"/>
                </a:lnTo>
                <a:lnTo>
                  <a:pt x="621036" y="1646679"/>
                </a:lnTo>
                <a:cubicBezTo>
                  <a:pt x="617843" y="1644061"/>
                  <a:pt x="614307" y="1641772"/>
                  <a:pt x="612937" y="1643096"/>
                </a:cubicBezTo>
                <a:cubicBezTo>
                  <a:pt x="615678" y="1640450"/>
                  <a:pt x="652642" y="1650369"/>
                  <a:pt x="684660" y="1660654"/>
                </a:cubicBezTo>
                <a:lnTo>
                  <a:pt x="684994" y="1661143"/>
                </a:lnTo>
                <a:lnTo>
                  <a:pt x="687073" y="1661470"/>
                </a:lnTo>
                <a:lnTo>
                  <a:pt x="684660" y="1660654"/>
                </a:lnTo>
                <a:lnTo>
                  <a:pt x="683739" y="1656445"/>
                </a:lnTo>
                <a:lnTo>
                  <a:pt x="705678" y="1660654"/>
                </a:lnTo>
                <a:lnTo>
                  <a:pt x="716606" y="1665051"/>
                </a:lnTo>
                <a:lnTo>
                  <a:pt x="741026" y="1668118"/>
                </a:lnTo>
                <a:lnTo>
                  <a:pt x="740987" y="1668209"/>
                </a:lnTo>
                <a:lnTo>
                  <a:pt x="743659" y="1668466"/>
                </a:lnTo>
                <a:cubicBezTo>
                  <a:pt x="743659" y="1668466"/>
                  <a:pt x="753321" y="1668610"/>
                  <a:pt x="756151" y="1664294"/>
                </a:cubicBezTo>
                <a:cubicBezTo>
                  <a:pt x="750425" y="1651278"/>
                  <a:pt x="668424" y="1649290"/>
                  <a:pt x="652080" y="1645597"/>
                </a:cubicBezTo>
                <a:cubicBezTo>
                  <a:pt x="562807" y="1628944"/>
                  <a:pt x="473548" y="1617701"/>
                  <a:pt x="383586" y="1608681"/>
                </a:cubicBezTo>
                <a:lnTo>
                  <a:pt x="245651" y="1596752"/>
                </a:lnTo>
                <a:lnTo>
                  <a:pt x="237225" y="1591823"/>
                </a:lnTo>
                <a:lnTo>
                  <a:pt x="216823" y="1581473"/>
                </a:lnTo>
                <a:lnTo>
                  <a:pt x="260539" y="1582298"/>
                </a:lnTo>
                <a:cubicBezTo>
                  <a:pt x="274456" y="1589687"/>
                  <a:pt x="287863" y="1590990"/>
                  <a:pt x="296055" y="1585365"/>
                </a:cubicBezTo>
                <a:cubicBezTo>
                  <a:pt x="285477" y="1579747"/>
                  <a:pt x="273030" y="1578125"/>
                  <a:pt x="260539" y="1582298"/>
                </a:cubicBezTo>
                <a:lnTo>
                  <a:pt x="218905" y="1575270"/>
                </a:lnTo>
                <a:lnTo>
                  <a:pt x="222612" y="1565734"/>
                </a:lnTo>
                <a:cubicBezTo>
                  <a:pt x="225187" y="1568398"/>
                  <a:pt x="227393" y="1570682"/>
                  <a:pt x="227393" y="1570682"/>
                </a:cubicBezTo>
                <a:cubicBezTo>
                  <a:pt x="228549" y="1559998"/>
                  <a:pt x="225807" y="1562645"/>
                  <a:pt x="222612" y="1565734"/>
                </a:cubicBezTo>
                <a:lnTo>
                  <a:pt x="209085" y="1560099"/>
                </a:lnTo>
                <a:lnTo>
                  <a:pt x="250126" y="1562054"/>
                </a:lnTo>
                <a:lnTo>
                  <a:pt x="262664" y="1564642"/>
                </a:lnTo>
                <a:cubicBezTo>
                  <a:pt x="266661" y="1565678"/>
                  <a:pt x="268937" y="1566608"/>
                  <a:pt x="268254" y="1567270"/>
                </a:cubicBezTo>
                <a:lnTo>
                  <a:pt x="267810" y="1562897"/>
                </a:lnTo>
                <a:lnTo>
                  <a:pt x="322720" y="1565514"/>
                </a:lnTo>
                <a:lnTo>
                  <a:pt x="338207" y="1571074"/>
                </a:lnTo>
                <a:cubicBezTo>
                  <a:pt x="347989" y="1574783"/>
                  <a:pt x="359087" y="1579241"/>
                  <a:pt x="373059" y="1585246"/>
                </a:cubicBezTo>
                <a:cubicBezTo>
                  <a:pt x="380214" y="1587165"/>
                  <a:pt x="438311" y="1613473"/>
                  <a:pt x="417179" y="1597088"/>
                </a:cubicBezTo>
                <a:cubicBezTo>
                  <a:pt x="400827" y="1585648"/>
                  <a:pt x="356340" y="1573429"/>
                  <a:pt x="344771" y="1566941"/>
                </a:cubicBezTo>
                <a:lnTo>
                  <a:pt x="344002" y="1566529"/>
                </a:lnTo>
                <a:lnTo>
                  <a:pt x="358971" y="1567242"/>
                </a:lnTo>
                <a:cubicBezTo>
                  <a:pt x="447298" y="1567600"/>
                  <a:pt x="527345" y="1594317"/>
                  <a:pt x="618096" y="1590977"/>
                </a:cubicBezTo>
                <a:cubicBezTo>
                  <a:pt x="603032" y="1587341"/>
                  <a:pt x="581707" y="1585524"/>
                  <a:pt x="587374" y="1582142"/>
                </a:cubicBezTo>
                <a:lnTo>
                  <a:pt x="601668" y="1578518"/>
                </a:lnTo>
                <a:lnTo>
                  <a:pt x="677279" y="1604862"/>
                </a:lnTo>
                <a:lnTo>
                  <a:pt x="622522" y="1579331"/>
                </a:lnTo>
                <a:lnTo>
                  <a:pt x="626392" y="1579576"/>
                </a:lnTo>
                <a:cubicBezTo>
                  <a:pt x="641573" y="1580839"/>
                  <a:pt x="660811" y="1582590"/>
                  <a:pt x="677966" y="1583454"/>
                </a:cubicBezTo>
                <a:lnTo>
                  <a:pt x="707967" y="1582346"/>
                </a:lnTo>
                <a:lnTo>
                  <a:pt x="705943" y="1581265"/>
                </a:lnTo>
                <a:lnTo>
                  <a:pt x="710099" y="1579984"/>
                </a:lnTo>
                <a:lnTo>
                  <a:pt x="681575" y="1571658"/>
                </a:lnTo>
                <a:cubicBezTo>
                  <a:pt x="649792" y="1564169"/>
                  <a:pt x="626602" y="1563700"/>
                  <a:pt x="589945" y="1556078"/>
                </a:cubicBezTo>
                <a:cubicBezTo>
                  <a:pt x="522302" y="1545924"/>
                  <a:pt x="579368" y="1550459"/>
                  <a:pt x="603392" y="1542438"/>
                </a:cubicBezTo>
                <a:lnTo>
                  <a:pt x="605504" y="1541201"/>
                </a:lnTo>
                <a:lnTo>
                  <a:pt x="597024" y="1540416"/>
                </a:lnTo>
                <a:lnTo>
                  <a:pt x="597202" y="1540051"/>
                </a:lnTo>
                <a:lnTo>
                  <a:pt x="589568" y="1539538"/>
                </a:lnTo>
                <a:cubicBezTo>
                  <a:pt x="587354" y="1538855"/>
                  <a:pt x="586720" y="1537532"/>
                  <a:pt x="589475" y="1535046"/>
                </a:cubicBezTo>
                <a:lnTo>
                  <a:pt x="601275" y="1531763"/>
                </a:lnTo>
                <a:lnTo>
                  <a:pt x="609250" y="1515528"/>
                </a:lnTo>
                <a:cubicBezTo>
                  <a:pt x="614991" y="1510080"/>
                  <a:pt x="622090" y="1507183"/>
                  <a:pt x="629628" y="1505942"/>
                </a:cubicBezTo>
                <a:lnTo>
                  <a:pt x="649030" y="1506246"/>
                </a:lnTo>
                <a:lnTo>
                  <a:pt x="588939" y="1493513"/>
                </a:lnTo>
                <a:cubicBezTo>
                  <a:pt x="562973" y="1488761"/>
                  <a:pt x="537055" y="1483932"/>
                  <a:pt x="507532" y="1475735"/>
                </a:cubicBezTo>
                <a:cubicBezTo>
                  <a:pt x="563682" y="1474801"/>
                  <a:pt x="610284" y="1489575"/>
                  <a:pt x="667349" y="1494111"/>
                </a:cubicBezTo>
                <a:cubicBezTo>
                  <a:pt x="693759" y="1497330"/>
                  <a:pt x="720121" y="1506344"/>
                  <a:pt x="744145" y="1498321"/>
                </a:cubicBezTo>
                <a:cubicBezTo>
                  <a:pt x="752335" y="1492695"/>
                  <a:pt x="754761" y="1488997"/>
                  <a:pt x="764272" y="1488228"/>
                </a:cubicBezTo>
                <a:cubicBezTo>
                  <a:pt x="776537" y="1487262"/>
                  <a:pt x="788188" y="1490956"/>
                  <a:pt x="800256" y="1494869"/>
                </a:cubicBezTo>
                <a:lnTo>
                  <a:pt x="816012" y="1498133"/>
                </a:lnTo>
                <a:lnTo>
                  <a:pt x="820472" y="1484933"/>
                </a:lnTo>
                <a:cubicBezTo>
                  <a:pt x="784011" y="1477642"/>
                  <a:pt x="750817" y="1472783"/>
                  <a:pt x="714359" y="1465494"/>
                </a:cubicBezTo>
                <a:cubicBezTo>
                  <a:pt x="759233" y="1446056"/>
                  <a:pt x="806446" y="1455776"/>
                  <a:pt x="854128" y="1472783"/>
                </a:cubicBezTo>
                <a:lnTo>
                  <a:pt x="895827" y="1490187"/>
                </a:lnTo>
                <a:lnTo>
                  <a:pt x="911442" y="1493408"/>
                </a:lnTo>
                <a:lnTo>
                  <a:pt x="904576" y="1487405"/>
                </a:lnTo>
                <a:lnTo>
                  <a:pt x="903225" y="1481295"/>
                </a:lnTo>
                <a:lnTo>
                  <a:pt x="865639" y="1475563"/>
                </a:lnTo>
                <a:cubicBezTo>
                  <a:pt x="828699" y="1460934"/>
                  <a:pt x="792271" y="1452393"/>
                  <a:pt x="744715" y="1447087"/>
                </a:cubicBezTo>
                <a:cubicBezTo>
                  <a:pt x="667050" y="1431611"/>
                  <a:pt x="836379" y="1449218"/>
                  <a:pt x="838806" y="1445520"/>
                </a:cubicBezTo>
                <a:lnTo>
                  <a:pt x="800038" y="1419944"/>
                </a:lnTo>
                <a:cubicBezTo>
                  <a:pt x="802464" y="1416245"/>
                  <a:pt x="864341" y="1428324"/>
                  <a:pt x="864341" y="1428324"/>
                </a:cubicBezTo>
                <a:lnTo>
                  <a:pt x="888122" y="1432290"/>
                </a:lnTo>
                <a:lnTo>
                  <a:pt x="887317" y="1431475"/>
                </a:lnTo>
                <a:lnTo>
                  <a:pt x="890544" y="1432694"/>
                </a:lnTo>
                <a:lnTo>
                  <a:pt x="898844" y="1434076"/>
                </a:lnTo>
                <a:cubicBezTo>
                  <a:pt x="907901" y="1436289"/>
                  <a:pt x="916174" y="1437981"/>
                  <a:pt x="928642" y="1436705"/>
                </a:cubicBezTo>
                <a:cubicBezTo>
                  <a:pt x="914726" y="1429314"/>
                  <a:pt x="847084" y="1419161"/>
                  <a:pt x="849509" y="1415461"/>
                </a:cubicBezTo>
                <a:cubicBezTo>
                  <a:pt x="850116" y="1414536"/>
                  <a:pt x="855126" y="1413976"/>
                  <a:pt x="861282" y="1413439"/>
                </a:cubicBezTo>
                <a:lnTo>
                  <a:pt x="866354" y="1412928"/>
                </a:lnTo>
                <a:lnTo>
                  <a:pt x="929848" y="1434867"/>
                </a:lnTo>
                <a:lnTo>
                  <a:pt x="960360" y="1445408"/>
                </a:lnTo>
                <a:cubicBezTo>
                  <a:pt x="966816" y="1457574"/>
                  <a:pt x="969037" y="1437023"/>
                  <a:pt x="960360" y="1445408"/>
                </a:cubicBezTo>
                <a:cubicBezTo>
                  <a:pt x="944867" y="1436457"/>
                  <a:pt x="929084" y="1428979"/>
                  <a:pt x="913166" y="1422232"/>
                </a:cubicBezTo>
                <a:lnTo>
                  <a:pt x="882213" y="1410112"/>
                </a:lnTo>
                <a:lnTo>
                  <a:pt x="885890" y="1407779"/>
                </a:lnTo>
                <a:cubicBezTo>
                  <a:pt x="883590" y="1405975"/>
                  <a:pt x="875920" y="1403511"/>
                  <a:pt x="859616" y="1400047"/>
                </a:cubicBezTo>
                <a:lnTo>
                  <a:pt x="853270" y="1398755"/>
                </a:lnTo>
                <a:lnTo>
                  <a:pt x="817223" y="1384555"/>
                </a:lnTo>
                <a:cubicBezTo>
                  <a:pt x="801363" y="1377753"/>
                  <a:pt x="785666" y="1370190"/>
                  <a:pt x="770285" y="1361131"/>
                </a:cubicBezTo>
                <a:cubicBezTo>
                  <a:pt x="812197" y="1370685"/>
                  <a:pt x="850380" y="1388265"/>
                  <a:pt x="891394" y="1402371"/>
                </a:cubicBezTo>
                <a:cubicBezTo>
                  <a:pt x="923410" y="1412655"/>
                  <a:pt x="899903" y="1399298"/>
                  <a:pt x="887967" y="1392429"/>
                </a:cubicBezTo>
                <a:lnTo>
                  <a:pt x="742083" y="1335026"/>
                </a:lnTo>
                <a:lnTo>
                  <a:pt x="747923" y="1335744"/>
                </a:lnTo>
                <a:cubicBezTo>
                  <a:pt x="773371" y="1339283"/>
                  <a:pt x="841973" y="1349117"/>
                  <a:pt x="792542" y="1338658"/>
                </a:cubicBezTo>
                <a:cubicBezTo>
                  <a:pt x="749433" y="1326571"/>
                  <a:pt x="804631" y="1335104"/>
                  <a:pt x="819905" y="1332408"/>
                </a:cubicBezTo>
                <a:cubicBezTo>
                  <a:pt x="816566" y="1330637"/>
                  <a:pt x="813225" y="1328863"/>
                  <a:pt x="809886" y="1327088"/>
                </a:cubicBezTo>
                <a:cubicBezTo>
                  <a:pt x="813225" y="1328863"/>
                  <a:pt x="796009" y="1304757"/>
                  <a:pt x="798839" y="1300442"/>
                </a:cubicBezTo>
                <a:cubicBezTo>
                  <a:pt x="802477" y="1294891"/>
                  <a:pt x="850113" y="1298215"/>
                  <a:pt x="879189" y="1301033"/>
                </a:cubicBezTo>
                <a:lnTo>
                  <a:pt x="891339" y="1302392"/>
                </a:lnTo>
                <a:lnTo>
                  <a:pt x="890121" y="1301071"/>
                </a:lnTo>
                <a:lnTo>
                  <a:pt x="885142" y="1291948"/>
                </a:lnTo>
                <a:lnTo>
                  <a:pt x="873055" y="1288839"/>
                </a:lnTo>
                <a:cubicBezTo>
                  <a:pt x="844443" y="1282683"/>
                  <a:pt x="810254" y="1276163"/>
                  <a:pt x="812881" y="1272156"/>
                </a:cubicBezTo>
                <a:cubicBezTo>
                  <a:pt x="813259" y="1269862"/>
                  <a:pt x="818969" y="1268739"/>
                  <a:pt x="826608" y="1268212"/>
                </a:cubicBezTo>
                <a:lnTo>
                  <a:pt x="834517" y="1268098"/>
                </a:lnTo>
                <a:lnTo>
                  <a:pt x="881890" y="1285993"/>
                </a:lnTo>
                <a:lnTo>
                  <a:pt x="877332" y="1277636"/>
                </a:lnTo>
                <a:lnTo>
                  <a:pt x="854475" y="1269007"/>
                </a:lnTo>
                <a:lnTo>
                  <a:pt x="851710" y="1267850"/>
                </a:lnTo>
                <a:lnTo>
                  <a:pt x="851919" y="1267847"/>
                </a:lnTo>
                <a:cubicBezTo>
                  <a:pt x="868120" y="1268035"/>
                  <a:pt x="878438" y="1268319"/>
                  <a:pt x="855672" y="1264125"/>
                </a:cubicBezTo>
                <a:lnTo>
                  <a:pt x="820501" y="1254795"/>
                </a:lnTo>
                <a:lnTo>
                  <a:pt x="756454" y="1228004"/>
                </a:lnTo>
                <a:lnTo>
                  <a:pt x="747438" y="1224675"/>
                </a:lnTo>
                <a:lnTo>
                  <a:pt x="780049" y="1226369"/>
                </a:lnTo>
                <a:cubicBezTo>
                  <a:pt x="794024" y="1227230"/>
                  <a:pt x="810396" y="1228444"/>
                  <a:pt x="831267" y="1230383"/>
                </a:cubicBezTo>
                <a:lnTo>
                  <a:pt x="868719" y="1233524"/>
                </a:lnTo>
                <a:lnTo>
                  <a:pt x="868154" y="1228580"/>
                </a:lnTo>
                <a:lnTo>
                  <a:pt x="863871" y="1220641"/>
                </a:lnTo>
                <a:lnTo>
                  <a:pt x="844710" y="1216743"/>
                </a:lnTo>
                <a:cubicBezTo>
                  <a:pt x="818858" y="1213819"/>
                  <a:pt x="788560" y="1217679"/>
                  <a:pt x="792498" y="1204807"/>
                </a:cubicBezTo>
                <a:cubicBezTo>
                  <a:pt x="791285" y="1206656"/>
                  <a:pt x="804487" y="1205979"/>
                  <a:pt x="819902" y="1204503"/>
                </a:cubicBezTo>
                <a:lnTo>
                  <a:pt x="851685" y="1200519"/>
                </a:lnTo>
                <a:lnTo>
                  <a:pt x="843697" y="1196021"/>
                </a:lnTo>
                <a:lnTo>
                  <a:pt x="843287" y="1196453"/>
                </a:lnTo>
                <a:lnTo>
                  <a:pt x="842931" y="1195588"/>
                </a:lnTo>
                <a:lnTo>
                  <a:pt x="828886" y="1187678"/>
                </a:lnTo>
                <a:cubicBezTo>
                  <a:pt x="803640" y="1175528"/>
                  <a:pt x="778867" y="1158520"/>
                  <a:pt x="756429" y="1141511"/>
                </a:cubicBezTo>
                <a:cubicBezTo>
                  <a:pt x="764843" y="1126931"/>
                  <a:pt x="784010" y="1139078"/>
                  <a:pt x="795227" y="1143941"/>
                </a:cubicBezTo>
                <a:lnTo>
                  <a:pt x="817380" y="1147140"/>
                </a:lnTo>
                <a:lnTo>
                  <a:pt x="821941" y="1138152"/>
                </a:lnTo>
                <a:cubicBezTo>
                  <a:pt x="820499" y="1138634"/>
                  <a:pt x="824425" y="1139730"/>
                  <a:pt x="831158" y="1141047"/>
                </a:cubicBezTo>
                <a:lnTo>
                  <a:pt x="852820" y="1144549"/>
                </a:lnTo>
                <a:lnTo>
                  <a:pt x="853628" y="1144864"/>
                </a:lnTo>
                <a:lnTo>
                  <a:pt x="867976" y="1150405"/>
                </a:lnTo>
                <a:lnTo>
                  <a:pt x="886676" y="1149709"/>
                </a:lnTo>
                <a:lnTo>
                  <a:pt x="897745" y="1145091"/>
                </a:lnTo>
                <a:lnTo>
                  <a:pt x="838747" y="1121241"/>
                </a:lnTo>
                <a:lnTo>
                  <a:pt x="835481" y="1119710"/>
                </a:lnTo>
                <a:lnTo>
                  <a:pt x="853932" y="1120411"/>
                </a:lnTo>
                <a:lnTo>
                  <a:pt x="856565" y="1119770"/>
                </a:lnTo>
                <a:lnTo>
                  <a:pt x="861568" y="1122008"/>
                </a:lnTo>
                <a:lnTo>
                  <a:pt x="909097" y="1139031"/>
                </a:lnTo>
                <a:lnTo>
                  <a:pt x="923782" y="1124500"/>
                </a:lnTo>
                <a:cubicBezTo>
                  <a:pt x="862543" y="1090889"/>
                  <a:pt x="800836" y="1061737"/>
                  <a:pt x="739601" y="1037428"/>
                </a:cubicBezTo>
                <a:lnTo>
                  <a:pt x="807829" y="1017293"/>
                </a:lnTo>
                <a:lnTo>
                  <a:pt x="797589" y="1010104"/>
                </a:lnTo>
                <a:cubicBezTo>
                  <a:pt x="781237" y="998667"/>
                  <a:pt x="778040" y="1001757"/>
                  <a:pt x="768680" y="997553"/>
                </a:cubicBezTo>
                <a:cubicBezTo>
                  <a:pt x="744272" y="988746"/>
                  <a:pt x="727466" y="977750"/>
                  <a:pt x="754699" y="983087"/>
                </a:cubicBezTo>
                <a:cubicBezTo>
                  <a:pt x="778048" y="990340"/>
                  <a:pt x="795844" y="995962"/>
                  <a:pt x="812681" y="1001959"/>
                </a:cubicBezTo>
                <a:lnTo>
                  <a:pt x="832540" y="1009999"/>
                </a:lnTo>
                <a:lnTo>
                  <a:pt x="840279" y="1007714"/>
                </a:lnTo>
                <a:lnTo>
                  <a:pt x="859048" y="1005236"/>
                </a:lnTo>
                <a:lnTo>
                  <a:pt x="839882" y="997207"/>
                </a:lnTo>
                <a:cubicBezTo>
                  <a:pt x="830685" y="987690"/>
                  <a:pt x="842788" y="989245"/>
                  <a:pt x="836164" y="982395"/>
                </a:cubicBezTo>
                <a:cubicBezTo>
                  <a:pt x="836164" y="982395"/>
                  <a:pt x="824762" y="970593"/>
                  <a:pt x="822022" y="973242"/>
                </a:cubicBezTo>
                <a:cubicBezTo>
                  <a:pt x="824762" y="970593"/>
                  <a:pt x="861727" y="980514"/>
                  <a:pt x="893746" y="990799"/>
                </a:cubicBezTo>
                <a:lnTo>
                  <a:pt x="893214" y="995706"/>
                </a:lnTo>
                <a:lnTo>
                  <a:pt x="892997" y="995643"/>
                </a:lnTo>
                <a:lnTo>
                  <a:pt x="871796" y="987162"/>
                </a:lnTo>
                <a:cubicBezTo>
                  <a:pt x="859447" y="983637"/>
                  <a:pt x="845185" y="980303"/>
                  <a:pt x="838906" y="979747"/>
                </a:cubicBezTo>
                <a:lnTo>
                  <a:pt x="892997" y="995643"/>
                </a:lnTo>
                <a:lnTo>
                  <a:pt x="893211" y="995729"/>
                </a:lnTo>
                <a:lnTo>
                  <a:pt x="893214" y="995706"/>
                </a:lnTo>
                <a:lnTo>
                  <a:pt x="904996" y="999169"/>
                </a:lnTo>
                <a:lnTo>
                  <a:pt x="914394" y="997929"/>
                </a:lnTo>
                <a:lnTo>
                  <a:pt x="893746" y="990799"/>
                </a:lnTo>
                <a:lnTo>
                  <a:pt x="892825" y="986590"/>
                </a:lnTo>
                <a:lnTo>
                  <a:pt x="914764" y="990800"/>
                </a:lnTo>
                <a:lnTo>
                  <a:pt x="928011" y="996130"/>
                </a:lnTo>
                <a:lnTo>
                  <a:pt x="943414" y="994098"/>
                </a:lnTo>
                <a:cubicBezTo>
                  <a:pt x="976604" y="994098"/>
                  <a:pt x="1013068" y="996527"/>
                  <a:pt x="1049059" y="1001387"/>
                </a:cubicBezTo>
                <a:cubicBezTo>
                  <a:pt x="1065890" y="1003816"/>
                  <a:pt x="1082720" y="1008676"/>
                  <a:pt x="1099545" y="1011106"/>
                </a:cubicBezTo>
                <a:cubicBezTo>
                  <a:pt x="1116375" y="1015965"/>
                  <a:pt x="1132736" y="1006246"/>
                  <a:pt x="1149566" y="1001387"/>
                </a:cubicBezTo>
                <a:cubicBezTo>
                  <a:pt x="1146762" y="998956"/>
                  <a:pt x="1143955" y="994097"/>
                  <a:pt x="1141152" y="989238"/>
                </a:cubicBezTo>
                <a:cubicBezTo>
                  <a:pt x="1174812" y="986807"/>
                  <a:pt x="1211275" y="984378"/>
                  <a:pt x="1244461" y="972228"/>
                </a:cubicBezTo>
                <a:cubicBezTo>
                  <a:pt x="1278119" y="960079"/>
                  <a:pt x="1311306" y="948334"/>
                  <a:pt x="1344967" y="943474"/>
                </a:cubicBezTo>
                <a:cubicBezTo>
                  <a:pt x="1414619" y="931326"/>
                  <a:pt x="1487539" y="931326"/>
                  <a:pt x="1557192" y="938614"/>
                </a:cubicBezTo>
                <a:cubicBezTo>
                  <a:pt x="1668437" y="945904"/>
                  <a:pt x="1780166" y="969798"/>
                  <a:pt x="1889094" y="981948"/>
                </a:cubicBezTo>
                <a:cubicBezTo>
                  <a:pt x="2003630" y="996527"/>
                  <a:pt x="2114895" y="989237"/>
                  <a:pt x="2226625" y="986808"/>
                </a:cubicBezTo>
                <a:cubicBezTo>
                  <a:pt x="2341162" y="984377"/>
                  <a:pt x="2452892" y="981948"/>
                  <a:pt x="2567427" y="981946"/>
                </a:cubicBezTo>
                <a:cubicBezTo>
                  <a:pt x="2678689" y="979519"/>
                  <a:pt x="2784810" y="950764"/>
                  <a:pt x="2893735" y="921606"/>
                </a:cubicBezTo>
                <a:cubicBezTo>
                  <a:pt x="3113920" y="866122"/>
                  <a:pt x="3331770" y="803352"/>
                  <a:pt x="3549393" y="726001"/>
                </a:cubicBezTo>
                <a:cubicBezTo>
                  <a:pt x="3657848" y="687121"/>
                  <a:pt x="3766766" y="665253"/>
                  <a:pt x="3878489" y="636499"/>
                </a:cubicBezTo>
                <a:cubicBezTo>
                  <a:pt x="3931313" y="621921"/>
                  <a:pt x="3987409" y="607340"/>
                  <a:pt x="4040233" y="590332"/>
                </a:cubicBezTo>
                <a:cubicBezTo>
                  <a:pt x="4090253" y="573727"/>
                  <a:pt x="4238440" y="515411"/>
                  <a:pt x="4260410" y="508121"/>
                </a:cubicBezTo>
                <a:cubicBezTo>
                  <a:pt x="4285654" y="501236"/>
                  <a:pt x="4313701" y="491516"/>
                  <a:pt x="4338944" y="484226"/>
                </a:cubicBezTo>
                <a:cubicBezTo>
                  <a:pt x="4394573" y="464788"/>
                  <a:pt x="4447396" y="447777"/>
                  <a:pt x="4503491" y="428340"/>
                </a:cubicBezTo>
                <a:cubicBezTo>
                  <a:pt x="4612411" y="392291"/>
                  <a:pt x="4723668" y="353413"/>
                  <a:pt x="4832585" y="319799"/>
                </a:cubicBezTo>
                <a:cubicBezTo>
                  <a:pt x="5050428" y="249738"/>
                  <a:pt x="5270135" y="184538"/>
                  <a:pt x="5490778" y="131082"/>
                </a:cubicBezTo>
                <a:cubicBezTo>
                  <a:pt x="5599698" y="104758"/>
                  <a:pt x="5710954" y="80461"/>
                  <a:pt x="5822678" y="65882"/>
                </a:cubicBezTo>
                <a:cubicBezTo>
                  <a:pt x="5934402" y="51303"/>
                  <a:pt x="6048932" y="41584"/>
                  <a:pt x="6160188" y="29838"/>
                </a:cubicBezTo>
                <a:cubicBezTo>
                  <a:pt x="6271912" y="20121"/>
                  <a:pt x="6386442" y="10400"/>
                  <a:pt x="6498166" y="5540"/>
                </a:cubicBezTo>
                <a:cubicBezTo>
                  <a:pt x="6511722" y="5541"/>
                  <a:pt x="6528551" y="5540"/>
                  <a:pt x="6542574" y="3111"/>
                </a:cubicBezTo>
                <a:cubicBezTo>
                  <a:pt x="6553793" y="3112"/>
                  <a:pt x="6565014" y="-1749"/>
                  <a:pt x="6576232" y="681"/>
                </a:cubicBezTo>
                <a:close/>
              </a:path>
            </a:pathLst>
          </a:custGeom>
          <a:noFill/>
        </p:spPr>
        <p:txBody>
          <a:bodyPr wrap="square">
            <a:noAutofit/>
          </a:bodyPr>
          <a:lstStyle>
            <a:lvl1pPr>
              <a:defRPr sz="1500">
                <a:solidFill>
                  <a:srgbClr val="00B0F0"/>
                </a:solidFill>
              </a:defRPr>
            </a:lvl1pPr>
          </a:lstStyle>
          <a:p>
            <a:pPr lvl="0"/>
            <a:r>
              <a:rPr lang="en-US" noProof="0" smtClean="0"/>
              <a:t>Click icon to add picture</a:t>
            </a:r>
            <a:endParaRPr lang="id-ID" noProof="0"/>
          </a:p>
        </p:txBody>
      </p:sp>
      <p:sp>
        <p:nvSpPr>
          <p:cNvPr id="6" name="Picture Placeholder 4"/>
          <p:cNvSpPr>
            <a:spLocks noGrp="1"/>
          </p:cNvSpPr>
          <p:nvPr>
            <p:ph type="pic" sz="quarter" idx="14"/>
          </p:nvPr>
        </p:nvSpPr>
        <p:spPr>
          <a:xfrm>
            <a:off x="5074198" y="3112479"/>
            <a:ext cx="8315568" cy="3200399"/>
          </a:xfrm>
          <a:custGeom>
            <a:avLst/>
            <a:gdLst>
              <a:gd name="connsiteX0" fmla="*/ 6032363 w 8315568"/>
              <a:gd name="connsiteY0" fmla="*/ 3135832 h 3200399"/>
              <a:gd name="connsiteX1" fmla="*/ 6104325 w 8315568"/>
              <a:gd name="connsiteY1" fmla="*/ 3143010 h 3200399"/>
              <a:gd name="connsiteX2" fmla="*/ 6079336 w 8315568"/>
              <a:gd name="connsiteY2" fmla="*/ 3157501 h 3200399"/>
              <a:gd name="connsiteX3" fmla="*/ 6052454 w 8315568"/>
              <a:gd name="connsiteY3" fmla="*/ 3153360 h 3200399"/>
              <a:gd name="connsiteX4" fmla="*/ 5989223 w 8315568"/>
              <a:gd name="connsiteY4" fmla="*/ 3147151 h 3200399"/>
              <a:gd name="connsiteX5" fmla="*/ 6032363 w 8315568"/>
              <a:gd name="connsiteY5" fmla="*/ 3135832 h 3200399"/>
              <a:gd name="connsiteX6" fmla="*/ 5853664 w 8315568"/>
              <a:gd name="connsiteY6" fmla="*/ 3122848 h 3200399"/>
              <a:gd name="connsiteX7" fmla="*/ 5947005 w 8315568"/>
              <a:gd name="connsiteY7" fmla="*/ 3148505 h 3200399"/>
              <a:gd name="connsiteX8" fmla="*/ 5853664 w 8315568"/>
              <a:gd name="connsiteY8" fmla="*/ 3122848 h 3200399"/>
              <a:gd name="connsiteX9" fmla="*/ 5633893 w 8315568"/>
              <a:gd name="connsiteY9" fmla="*/ 3067320 h 3200399"/>
              <a:gd name="connsiteX10" fmla="*/ 5635709 w 8315568"/>
              <a:gd name="connsiteY10" fmla="*/ 3069109 h 3200399"/>
              <a:gd name="connsiteX11" fmla="*/ 5633596 w 8315568"/>
              <a:gd name="connsiteY11" fmla="*/ 3073517 h 3200399"/>
              <a:gd name="connsiteX12" fmla="*/ 5633893 w 8315568"/>
              <a:gd name="connsiteY12" fmla="*/ 3067320 h 3200399"/>
              <a:gd name="connsiteX13" fmla="*/ 6576659 w 8315568"/>
              <a:gd name="connsiteY13" fmla="*/ 3065685 h 3200399"/>
              <a:gd name="connsiteX14" fmla="*/ 6554080 w 8315568"/>
              <a:gd name="connsiteY14" fmla="*/ 3078696 h 3200399"/>
              <a:gd name="connsiteX15" fmla="*/ 6606070 w 8315568"/>
              <a:gd name="connsiteY15" fmla="*/ 3068287 h 3200399"/>
              <a:gd name="connsiteX16" fmla="*/ 6576659 w 8315568"/>
              <a:gd name="connsiteY16" fmla="*/ 3065685 h 3200399"/>
              <a:gd name="connsiteX17" fmla="*/ 5645789 w 8315568"/>
              <a:gd name="connsiteY17" fmla="*/ 3064974 h 3200399"/>
              <a:gd name="connsiteX18" fmla="*/ 5685918 w 8315568"/>
              <a:gd name="connsiteY18" fmla="*/ 3079714 h 3200399"/>
              <a:gd name="connsiteX19" fmla="*/ 5681405 w 8315568"/>
              <a:gd name="connsiteY19" fmla="*/ 3096486 h 3200399"/>
              <a:gd name="connsiteX20" fmla="*/ 5667870 w 8315568"/>
              <a:gd name="connsiteY20" fmla="*/ 3090197 h 3200399"/>
              <a:gd name="connsiteX21" fmla="*/ 5634410 w 8315568"/>
              <a:gd name="connsiteY21" fmla="*/ 3073425 h 3200399"/>
              <a:gd name="connsiteX22" fmla="*/ 5645789 w 8315568"/>
              <a:gd name="connsiteY22" fmla="*/ 3064974 h 3200399"/>
              <a:gd name="connsiteX23" fmla="*/ 5586283 w 8315568"/>
              <a:gd name="connsiteY23" fmla="*/ 3056509 h 3200399"/>
              <a:gd name="connsiteX24" fmla="*/ 5634035 w 8315568"/>
              <a:gd name="connsiteY24" fmla="*/ 3065096 h 3200399"/>
              <a:gd name="connsiteX25" fmla="*/ 5570815 w 8315568"/>
              <a:gd name="connsiteY25" fmla="*/ 3058778 h 3200399"/>
              <a:gd name="connsiteX26" fmla="*/ 5586283 w 8315568"/>
              <a:gd name="connsiteY26" fmla="*/ 3056509 h 3200399"/>
              <a:gd name="connsiteX27" fmla="*/ 6657112 w 8315568"/>
              <a:gd name="connsiteY27" fmla="*/ 3056057 h 3200399"/>
              <a:gd name="connsiteX28" fmla="*/ 6647057 w 8315568"/>
              <a:gd name="connsiteY28" fmla="*/ 3068288 h 3200399"/>
              <a:gd name="connsiteX29" fmla="*/ 6674000 w 8315568"/>
              <a:gd name="connsiteY29" fmla="*/ 3057880 h 3200399"/>
              <a:gd name="connsiteX30" fmla="*/ 6657112 w 8315568"/>
              <a:gd name="connsiteY30" fmla="*/ 3056057 h 3200399"/>
              <a:gd name="connsiteX31" fmla="*/ 6699900 w 8315568"/>
              <a:gd name="connsiteY31" fmla="*/ 3048251 h 3200399"/>
              <a:gd name="connsiteX32" fmla="*/ 6692217 w 8315568"/>
              <a:gd name="connsiteY32" fmla="*/ 3057880 h 3200399"/>
              <a:gd name="connsiteX33" fmla="*/ 6712709 w 8315568"/>
              <a:gd name="connsiteY33" fmla="*/ 3049554 h 3200399"/>
              <a:gd name="connsiteX34" fmla="*/ 6699900 w 8315568"/>
              <a:gd name="connsiteY34" fmla="*/ 3048251 h 3200399"/>
              <a:gd name="connsiteX35" fmla="*/ 6753316 w 8315568"/>
              <a:gd name="connsiteY35" fmla="*/ 3039144 h 3200399"/>
              <a:gd name="connsiteX36" fmla="*/ 6739653 w 8315568"/>
              <a:gd name="connsiteY36" fmla="*/ 3049554 h 3200399"/>
              <a:gd name="connsiteX37" fmla="*/ 6753316 w 8315568"/>
              <a:gd name="connsiteY37" fmla="*/ 3039144 h 3200399"/>
              <a:gd name="connsiteX38" fmla="*/ 6784008 w 8315568"/>
              <a:gd name="connsiteY38" fmla="*/ 3026437 h 3200399"/>
              <a:gd name="connsiteX39" fmla="*/ 6773808 w 8315568"/>
              <a:gd name="connsiteY39" fmla="*/ 3039145 h 3200399"/>
              <a:gd name="connsiteX40" fmla="*/ 6800740 w 8315568"/>
              <a:gd name="connsiteY40" fmla="*/ 3029083 h 3200399"/>
              <a:gd name="connsiteX41" fmla="*/ 6784008 w 8315568"/>
              <a:gd name="connsiteY41" fmla="*/ 3026437 h 3200399"/>
              <a:gd name="connsiteX42" fmla="*/ 6819806 w 8315568"/>
              <a:gd name="connsiteY42" fmla="*/ 3017634 h 3200399"/>
              <a:gd name="connsiteX43" fmla="*/ 6812123 w 8315568"/>
              <a:gd name="connsiteY43" fmla="*/ 3029083 h 3200399"/>
              <a:gd name="connsiteX44" fmla="*/ 6832613 w 8315568"/>
              <a:gd name="connsiteY44" fmla="*/ 3018676 h 3200399"/>
              <a:gd name="connsiteX45" fmla="*/ 6819806 w 8315568"/>
              <a:gd name="connsiteY45" fmla="*/ 3017634 h 3200399"/>
              <a:gd name="connsiteX46" fmla="*/ 5419625 w 8315568"/>
              <a:gd name="connsiteY46" fmla="*/ 3000437 h 3200399"/>
              <a:gd name="connsiteX47" fmla="*/ 5441567 w 8315568"/>
              <a:gd name="connsiteY47" fmla="*/ 3029167 h 3200399"/>
              <a:gd name="connsiteX48" fmla="*/ 5415162 w 8315568"/>
              <a:gd name="connsiteY48" fmla="*/ 3018906 h 3200399"/>
              <a:gd name="connsiteX49" fmla="*/ 5419625 w 8315568"/>
              <a:gd name="connsiteY49" fmla="*/ 3000437 h 3200399"/>
              <a:gd name="connsiteX50" fmla="*/ 5393385 w 8315568"/>
              <a:gd name="connsiteY50" fmla="*/ 2997376 h 3200399"/>
              <a:gd name="connsiteX51" fmla="*/ 5399727 w 8315568"/>
              <a:gd name="connsiteY51" fmla="*/ 3007740 h 3200399"/>
              <a:gd name="connsiteX52" fmla="*/ 5393385 w 8315568"/>
              <a:gd name="connsiteY52" fmla="*/ 2997376 h 3200399"/>
              <a:gd name="connsiteX53" fmla="*/ 5512334 w 8315568"/>
              <a:gd name="connsiteY53" fmla="*/ 2978161 h 3200399"/>
              <a:gd name="connsiteX54" fmla="*/ 5520227 w 8315568"/>
              <a:gd name="connsiteY54" fmla="*/ 2989369 h 3200399"/>
              <a:gd name="connsiteX55" fmla="*/ 5499182 w 8315568"/>
              <a:gd name="connsiteY55" fmla="*/ 2982963 h 3200399"/>
              <a:gd name="connsiteX56" fmla="*/ 5512334 w 8315568"/>
              <a:gd name="connsiteY56" fmla="*/ 2978161 h 3200399"/>
              <a:gd name="connsiteX57" fmla="*/ 5473729 w 8315568"/>
              <a:gd name="connsiteY57" fmla="*/ 2968759 h 3200399"/>
              <a:gd name="connsiteX58" fmla="*/ 5486754 w 8315568"/>
              <a:gd name="connsiteY58" fmla="*/ 2978682 h 3200399"/>
              <a:gd name="connsiteX59" fmla="*/ 5473729 w 8315568"/>
              <a:gd name="connsiteY59" fmla="*/ 2968759 h 3200399"/>
              <a:gd name="connsiteX60" fmla="*/ 5304508 w 8315568"/>
              <a:gd name="connsiteY60" fmla="*/ 2960653 h 3200399"/>
              <a:gd name="connsiteX61" fmla="*/ 5304508 w 8315568"/>
              <a:gd name="connsiteY61" fmla="*/ 2978681 h 3200399"/>
              <a:gd name="connsiteX62" fmla="*/ 5286475 w 8315568"/>
              <a:gd name="connsiteY62" fmla="*/ 2964659 h 3200399"/>
              <a:gd name="connsiteX63" fmla="*/ 5304508 w 8315568"/>
              <a:gd name="connsiteY63" fmla="*/ 2960653 h 3200399"/>
              <a:gd name="connsiteX64" fmla="*/ 5288755 w 8315568"/>
              <a:gd name="connsiteY64" fmla="*/ 2957627 h 3200399"/>
              <a:gd name="connsiteX65" fmla="*/ 5289445 w 8315568"/>
              <a:gd name="connsiteY65" fmla="*/ 2960313 h 3200399"/>
              <a:gd name="connsiteX66" fmla="*/ 5289048 w 8315568"/>
              <a:gd name="connsiteY66" fmla="*/ 2958768 h 3200399"/>
              <a:gd name="connsiteX67" fmla="*/ 5287881 w 8315568"/>
              <a:gd name="connsiteY67" fmla="*/ 2954229 h 3200399"/>
              <a:gd name="connsiteX68" fmla="*/ 5288115 w 8315568"/>
              <a:gd name="connsiteY68" fmla="*/ 2955138 h 3200399"/>
              <a:gd name="connsiteX69" fmla="*/ 5288755 w 8315568"/>
              <a:gd name="connsiteY69" fmla="*/ 2957627 h 3200399"/>
              <a:gd name="connsiteX70" fmla="*/ 5288223 w 8315568"/>
              <a:gd name="connsiteY70" fmla="*/ 2955560 h 3200399"/>
              <a:gd name="connsiteX71" fmla="*/ 5287491 w 8315568"/>
              <a:gd name="connsiteY71" fmla="*/ 2952710 h 3200399"/>
              <a:gd name="connsiteX72" fmla="*/ 5287881 w 8315568"/>
              <a:gd name="connsiteY72" fmla="*/ 2954229 h 3200399"/>
              <a:gd name="connsiteX73" fmla="*/ 5287520 w 8315568"/>
              <a:gd name="connsiteY73" fmla="*/ 2952829 h 3200399"/>
              <a:gd name="connsiteX74" fmla="*/ 5287491 w 8315568"/>
              <a:gd name="connsiteY74" fmla="*/ 2952710 h 3200399"/>
              <a:gd name="connsiteX75" fmla="*/ 5274757 w 8315568"/>
              <a:gd name="connsiteY75" fmla="*/ 2949942 h 3200399"/>
              <a:gd name="connsiteX76" fmla="*/ 5287773 w 8315568"/>
              <a:gd name="connsiteY76" fmla="*/ 2954225 h 3200399"/>
              <a:gd name="connsiteX77" fmla="*/ 5283310 w 8315568"/>
              <a:gd name="connsiteY77" fmla="*/ 2960296 h 3200399"/>
              <a:gd name="connsiteX78" fmla="*/ 5274757 w 8315568"/>
              <a:gd name="connsiteY78" fmla="*/ 2949942 h 3200399"/>
              <a:gd name="connsiteX79" fmla="*/ 5968232 w 8315568"/>
              <a:gd name="connsiteY79" fmla="*/ 2949245 h 3200399"/>
              <a:gd name="connsiteX80" fmla="*/ 5960545 w 8315568"/>
              <a:gd name="connsiteY80" fmla="*/ 2960391 h 3200399"/>
              <a:gd name="connsiteX81" fmla="*/ 5981038 w 8315568"/>
              <a:gd name="connsiteY81" fmla="*/ 2950329 h 3200399"/>
              <a:gd name="connsiteX82" fmla="*/ 5968232 w 8315568"/>
              <a:gd name="connsiteY82" fmla="*/ 2949245 h 3200399"/>
              <a:gd name="connsiteX83" fmla="*/ 5260292 w 8315568"/>
              <a:gd name="connsiteY83" fmla="*/ 2948809 h 3200399"/>
              <a:gd name="connsiteX84" fmla="*/ 5262670 w 8315568"/>
              <a:gd name="connsiteY84" fmla="*/ 2951288 h 3200399"/>
              <a:gd name="connsiteX85" fmla="*/ 5256326 w 8315568"/>
              <a:gd name="connsiteY85" fmla="*/ 2951288 h 3200399"/>
              <a:gd name="connsiteX86" fmla="*/ 5260292 w 8315568"/>
              <a:gd name="connsiteY86" fmla="*/ 2948809 h 3200399"/>
              <a:gd name="connsiteX87" fmla="*/ 5953714 w 8315568"/>
              <a:gd name="connsiteY87" fmla="*/ 2939921 h 3200399"/>
              <a:gd name="connsiteX88" fmla="*/ 5940054 w 8315568"/>
              <a:gd name="connsiteY88" fmla="*/ 2950329 h 3200399"/>
              <a:gd name="connsiteX89" fmla="*/ 5953714 w 8315568"/>
              <a:gd name="connsiteY89" fmla="*/ 2939921 h 3200399"/>
              <a:gd name="connsiteX90" fmla="*/ 5392336 w 8315568"/>
              <a:gd name="connsiteY90" fmla="*/ 2935034 h 3200399"/>
              <a:gd name="connsiteX91" fmla="*/ 5414789 w 8315568"/>
              <a:gd name="connsiteY91" fmla="*/ 2939951 h 3200399"/>
              <a:gd name="connsiteX92" fmla="*/ 5414791 w 8315568"/>
              <a:gd name="connsiteY92" fmla="*/ 2960308 h 3200399"/>
              <a:gd name="connsiteX93" fmla="*/ 5373333 w 8315568"/>
              <a:gd name="connsiteY93" fmla="*/ 2944092 h 3200399"/>
              <a:gd name="connsiteX94" fmla="*/ 5392336 w 8315568"/>
              <a:gd name="connsiteY94" fmla="*/ 2935034 h 3200399"/>
              <a:gd name="connsiteX95" fmla="*/ 5194406 w 8315568"/>
              <a:gd name="connsiteY95" fmla="*/ 2930049 h 3200399"/>
              <a:gd name="connsiteX96" fmla="*/ 5200748 w 8315568"/>
              <a:gd name="connsiteY96" fmla="*/ 2940415 h 3200399"/>
              <a:gd name="connsiteX97" fmla="*/ 5194406 w 8315568"/>
              <a:gd name="connsiteY97" fmla="*/ 2930049 h 3200399"/>
              <a:gd name="connsiteX98" fmla="*/ 5337199 w 8315568"/>
              <a:gd name="connsiteY98" fmla="*/ 2919300 h 3200399"/>
              <a:gd name="connsiteX99" fmla="*/ 5361852 w 8315568"/>
              <a:gd name="connsiteY99" fmla="*/ 2926343 h 3200399"/>
              <a:gd name="connsiteX100" fmla="*/ 5372260 w 8315568"/>
              <a:gd name="connsiteY100" fmla="*/ 2933246 h 3200399"/>
              <a:gd name="connsiteX101" fmla="*/ 5372306 w 8315568"/>
              <a:gd name="connsiteY101" fmla="*/ 2933111 h 3200399"/>
              <a:gd name="connsiteX102" fmla="*/ 5372389 w 8315568"/>
              <a:gd name="connsiteY102" fmla="*/ 2933333 h 3200399"/>
              <a:gd name="connsiteX103" fmla="*/ 5372951 w 8315568"/>
              <a:gd name="connsiteY103" fmla="*/ 2933705 h 3200399"/>
              <a:gd name="connsiteX104" fmla="*/ 5372647 w 8315568"/>
              <a:gd name="connsiteY104" fmla="*/ 2934027 h 3200399"/>
              <a:gd name="connsiteX105" fmla="*/ 5374623 w 8315568"/>
              <a:gd name="connsiteY105" fmla="*/ 2939330 h 3200399"/>
              <a:gd name="connsiteX106" fmla="*/ 5372306 w 8315568"/>
              <a:gd name="connsiteY106" fmla="*/ 2943475 h 3200399"/>
              <a:gd name="connsiteX107" fmla="*/ 5370568 w 8315568"/>
              <a:gd name="connsiteY107" fmla="*/ 2938293 h 3200399"/>
              <a:gd name="connsiteX108" fmla="*/ 5371636 w 8315568"/>
              <a:gd name="connsiteY108" fmla="*/ 2935111 h 3200399"/>
              <a:gd name="connsiteX109" fmla="*/ 5367469 w 8315568"/>
              <a:gd name="connsiteY109" fmla="*/ 2939566 h 3200399"/>
              <a:gd name="connsiteX110" fmla="*/ 5324799 w 8315568"/>
              <a:gd name="connsiteY110" fmla="*/ 2923461 h 3200399"/>
              <a:gd name="connsiteX111" fmla="*/ 5337199 w 8315568"/>
              <a:gd name="connsiteY111" fmla="*/ 2919300 h 3200399"/>
              <a:gd name="connsiteX112" fmla="*/ 5849260 w 8315568"/>
              <a:gd name="connsiteY112" fmla="*/ 2918586 h 3200399"/>
              <a:gd name="connsiteX113" fmla="*/ 5826966 w 8315568"/>
              <a:gd name="connsiteY113" fmla="*/ 2919105 h 3200399"/>
              <a:gd name="connsiteX114" fmla="*/ 5826966 w 8315568"/>
              <a:gd name="connsiteY114" fmla="*/ 2929515 h 3200399"/>
              <a:gd name="connsiteX115" fmla="*/ 5858462 w 8315568"/>
              <a:gd name="connsiteY115" fmla="*/ 2929514 h 3200399"/>
              <a:gd name="connsiteX116" fmla="*/ 5865292 w 8315568"/>
              <a:gd name="connsiteY116" fmla="*/ 2933677 h 3200399"/>
              <a:gd name="connsiteX117" fmla="*/ 5885785 w 8315568"/>
              <a:gd name="connsiteY117" fmla="*/ 2937841 h 3200399"/>
              <a:gd name="connsiteX118" fmla="*/ 5908556 w 8315568"/>
              <a:gd name="connsiteY118" fmla="*/ 2948247 h 3200399"/>
              <a:gd name="connsiteX119" fmla="*/ 5919941 w 8315568"/>
              <a:gd name="connsiteY119" fmla="*/ 2939922 h 3200399"/>
              <a:gd name="connsiteX120" fmla="*/ 5894893 w 8315568"/>
              <a:gd name="connsiteY120" fmla="*/ 2935760 h 3200399"/>
              <a:gd name="connsiteX121" fmla="*/ 5869846 w 8315568"/>
              <a:gd name="connsiteY121" fmla="*/ 2927432 h 3200399"/>
              <a:gd name="connsiteX122" fmla="*/ 5849260 w 8315568"/>
              <a:gd name="connsiteY122" fmla="*/ 2918586 h 3200399"/>
              <a:gd name="connsiteX123" fmla="*/ 5326265 w 8315568"/>
              <a:gd name="connsiteY123" fmla="*/ 2915851 h 3200399"/>
              <a:gd name="connsiteX124" fmla="*/ 5329435 w 8315568"/>
              <a:gd name="connsiteY124" fmla="*/ 2919156 h 3200399"/>
              <a:gd name="connsiteX125" fmla="*/ 5323095 w 8315568"/>
              <a:gd name="connsiteY125" fmla="*/ 2919155 h 3200399"/>
              <a:gd name="connsiteX126" fmla="*/ 5326265 w 8315568"/>
              <a:gd name="connsiteY126" fmla="*/ 2915851 h 3200399"/>
              <a:gd name="connsiteX127" fmla="*/ 5154252 w 8315568"/>
              <a:gd name="connsiteY127" fmla="*/ 2908628 h 3200399"/>
              <a:gd name="connsiteX128" fmla="*/ 5167277 w 8315568"/>
              <a:gd name="connsiteY128" fmla="*/ 2918554 h 3200399"/>
              <a:gd name="connsiteX129" fmla="*/ 5154252 w 8315568"/>
              <a:gd name="connsiteY129" fmla="*/ 2908628 h 3200399"/>
              <a:gd name="connsiteX130" fmla="*/ 5282070 w 8315568"/>
              <a:gd name="connsiteY130" fmla="*/ 2899333 h 3200399"/>
              <a:gd name="connsiteX131" fmla="*/ 5326088 w 8315568"/>
              <a:gd name="connsiteY131" fmla="*/ 2915162 h 3200399"/>
              <a:gd name="connsiteX132" fmla="*/ 5268068 w 8315568"/>
              <a:gd name="connsiteY132" fmla="*/ 2904643 h 3200399"/>
              <a:gd name="connsiteX133" fmla="*/ 5282070 w 8315568"/>
              <a:gd name="connsiteY133" fmla="*/ 2899333 h 3200399"/>
              <a:gd name="connsiteX134" fmla="*/ 5270214 w 8315568"/>
              <a:gd name="connsiteY134" fmla="*/ 2898487 h 3200399"/>
              <a:gd name="connsiteX135" fmla="*/ 5270495 w 8315568"/>
              <a:gd name="connsiteY135" fmla="*/ 2899214 h 3200399"/>
              <a:gd name="connsiteX136" fmla="*/ 5271037 w 8315568"/>
              <a:gd name="connsiteY136" fmla="*/ 2900625 h 3200399"/>
              <a:gd name="connsiteX137" fmla="*/ 5268589 w 8315568"/>
              <a:gd name="connsiteY137" fmla="*/ 2894263 h 3200399"/>
              <a:gd name="connsiteX138" fmla="*/ 5269218 w 8315568"/>
              <a:gd name="connsiteY138" fmla="*/ 2895894 h 3200399"/>
              <a:gd name="connsiteX139" fmla="*/ 5270214 w 8315568"/>
              <a:gd name="connsiteY139" fmla="*/ 2898487 h 3200399"/>
              <a:gd name="connsiteX140" fmla="*/ 5269365 w 8315568"/>
              <a:gd name="connsiteY140" fmla="*/ 2896280 h 3200399"/>
              <a:gd name="connsiteX141" fmla="*/ 5268363 w 8315568"/>
              <a:gd name="connsiteY141" fmla="*/ 2893673 h 3200399"/>
              <a:gd name="connsiteX142" fmla="*/ 5268589 w 8315568"/>
              <a:gd name="connsiteY142" fmla="*/ 2894263 h 3200399"/>
              <a:gd name="connsiteX143" fmla="*/ 5268404 w 8315568"/>
              <a:gd name="connsiteY143" fmla="*/ 2893781 h 3200399"/>
              <a:gd name="connsiteX144" fmla="*/ 5268363 w 8315568"/>
              <a:gd name="connsiteY144" fmla="*/ 2893673 h 3200399"/>
              <a:gd name="connsiteX145" fmla="*/ 5111736 w 8315568"/>
              <a:gd name="connsiteY145" fmla="*/ 2879555 h 3200399"/>
              <a:gd name="connsiteX146" fmla="*/ 5120419 w 8315568"/>
              <a:gd name="connsiteY146" fmla="*/ 2900620 h 3200399"/>
              <a:gd name="connsiteX147" fmla="*/ 5107392 w 8315568"/>
              <a:gd name="connsiteY147" fmla="*/ 2900619 h 3200399"/>
              <a:gd name="connsiteX148" fmla="*/ 5111736 w 8315568"/>
              <a:gd name="connsiteY148" fmla="*/ 2879555 h 3200399"/>
              <a:gd name="connsiteX149" fmla="*/ 5216891 w 8315568"/>
              <a:gd name="connsiteY149" fmla="*/ 2866476 h 3200399"/>
              <a:gd name="connsiteX150" fmla="*/ 5267689 w 8315568"/>
              <a:gd name="connsiteY150" fmla="*/ 2894734 h 3200399"/>
              <a:gd name="connsiteX151" fmla="*/ 5240683 w 8315568"/>
              <a:gd name="connsiteY151" fmla="*/ 2890889 h 3200399"/>
              <a:gd name="connsiteX152" fmla="*/ 5202796 w 8315568"/>
              <a:gd name="connsiteY152" fmla="*/ 2876212 h 3200399"/>
              <a:gd name="connsiteX153" fmla="*/ 5216891 w 8315568"/>
              <a:gd name="connsiteY153" fmla="*/ 2866476 h 3200399"/>
              <a:gd name="connsiteX154" fmla="*/ 5200564 w 8315568"/>
              <a:gd name="connsiteY154" fmla="*/ 2865784 h 3200399"/>
              <a:gd name="connsiteX155" fmla="*/ 5202423 w 8315568"/>
              <a:gd name="connsiteY155" fmla="*/ 2872002 h 3200399"/>
              <a:gd name="connsiteX156" fmla="*/ 5196100 w 8315568"/>
              <a:gd name="connsiteY156" fmla="*/ 2872003 h 3200399"/>
              <a:gd name="connsiteX157" fmla="*/ 5200564 w 8315568"/>
              <a:gd name="connsiteY157" fmla="*/ 2865784 h 3200399"/>
              <a:gd name="connsiteX158" fmla="*/ 5184401 w 8315568"/>
              <a:gd name="connsiteY158" fmla="*/ 2859664 h 3200399"/>
              <a:gd name="connsiteX159" fmla="*/ 5200748 w 8315568"/>
              <a:gd name="connsiteY159" fmla="*/ 2865619 h 3200399"/>
              <a:gd name="connsiteX160" fmla="*/ 5184401 w 8315568"/>
              <a:gd name="connsiteY160" fmla="*/ 2859664 h 3200399"/>
              <a:gd name="connsiteX161" fmla="*/ 5105738 w 8315568"/>
              <a:gd name="connsiteY161" fmla="*/ 2812227 h 3200399"/>
              <a:gd name="connsiteX162" fmla="*/ 5160582 w 8315568"/>
              <a:gd name="connsiteY162" fmla="*/ 2859319 h 3200399"/>
              <a:gd name="connsiteX163" fmla="*/ 5121847 w 8315568"/>
              <a:gd name="connsiteY163" fmla="*/ 2840758 h 3200399"/>
              <a:gd name="connsiteX164" fmla="*/ 5105738 w 8315568"/>
              <a:gd name="connsiteY164" fmla="*/ 2812227 h 3200399"/>
              <a:gd name="connsiteX165" fmla="*/ 5061286 w 8315568"/>
              <a:gd name="connsiteY165" fmla="*/ 2806108 h 3200399"/>
              <a:gd name="connsiteX166" fmla="*/ 5063517 w 8315568"/>
              <a:gd name="connsiteY166" fmla="*/ 2812328 h 3200399"/>
              <a:gd name="connsiteX167" fmla="*/ 5057195 w 8315568"/>
              <a:gd name="connsiteY167" fmla="*/ 2812326 h 3200399"/>
              <a:gd name="connsiteX168" fmla="*/ 5061286 w 8315568"/>
              <a:gd name="connsiteY168" fmla="*/ 2806108 h 3200399"/>
              <a:gd name="connsiteX169" fmla="*/ 5028549 w 8315568"/>
              <a:gd name="connsiteY169" fmla="*/ 2787253 h 3200399"/>
              <a:gd name="connsiteX170" fmla="*/ 5031720 w 8315568"/>
              <a:gd name="connsiteY170" fmla="*/ 2790363 h 3200399"/>
              <a:gd name="connsiteX171" fmla="*/ 5029661 w 8315568"/>
              <a:gd name="connsiteY171" fmla="*/ 2793392 h 3200399"/>
              <a:gd name="connsiteX172" fmla="*/ 5031533 w 8315568"/>
              <a:gd name="connsiteY172" fmla="*/ 2790807 h 3200399"/>
              <a:gd name="connsiteX173" fmla="*/ 5060171 w 8315568"/>
              <a:gd name="connsiteY173" fmla="*/ 2805174 h 3200399"/>
              <a:gd name="connsiteX174" fmla="*/ 5027072 w 8315568"/>
              <a:gd name="connsiteY174" fmla="*/ 2796963 h 3200399"/>
              <a:gd name="connsiteX175" fmla="*/ 5027452 w 8315568"/>
              <a:gd name="connsiteY175" fmla="*/ 2796436 h 3200399"/>
              <a:gd name="connsiteX176" fmla="*/ 5026435 w 8315568"/>
              <a:gd name="connsiteY176" fmla="*/ 2792695 h 3200399"/>
              <a:gd name="connsiteX177" fmla="*/ 5025379 w 8315568"/>
              <a:gd name="connsiteY177" fmla="*/ 2790363 h 3200399"/>
              <a:gd name="connsiteX178" fmla="*/ 5028549 w 8315568"/>
              <a:gd name="connsiteY178" fmla="*/ 2787253 h 3200399"/>
              <a:gd name="connsiteX179" fmla="*/ 5559802 w 8315568"/>
              <a:gd name="connsiteY179" fmla="*/ 2780333 h 3200399"/>
              <a:gd name="connsiteX180" fmla="*/ 5552972 w 8315568"/>
              <a:gd name="connsiteY180" fmla="*/ 2790740 h 3200399"/>
              <a:gd name="connsiteX181" fmla="*/ 5559802 w 8315568"/>
              <a:gd name="connsiteY181" fmla="*/ 2780333 h 3200399"/>
              <a:gd name="connsiteX182" fmla="*/ 5009198 w 8315568"/>
              <a:gd name="connsiteY182" fmla="*/ 2779444 h 3200399"/>
              <a:gd name="connsiteX183" fmla="*/ 5026700 w 8315568"/>
              <a:gd name="connsiteY183" fmla="*/ 2787051 h 3200399"/>
              <a:gd name="connsiteX184" fmla="*/ 5003653 w 8315568"/>
              <a:gd name="connsiteY184" fmla="*/ 2781041 h 3200399"/>
              <a:gd name="connsiteX185" fmla="*/ 5009198 w 8315568"/>
              <a:gd name="connsiteY185" fmla="*/ 2779444 h 3200399"/>
              <a:gd name="connsiteX186" fmla="*/ 5291296 w 8315568"/>
              <a:gd name="connsiteY186" fmla="*/ 2771711 h 3200399"/>
              <a:gd name="connsiteX187" fmla="*/ 5294468 w 8315568"/>
              <a:gd name="connsiteY187" fmla="*/ 2776668 h 3200399"/>
              <a:gd name="connsiteX188" fmla="*/ 5288125 w 8315568"/>
              <a:gd name="connsiteY188" fmla="*/ 2776669 h 3200399"/>
              <a:gd name="connsiteX189" fmla="*/ 5291296 w 8315568"/>
              <a:gd name="connsiteY189" fmla="*/ 2771711 h 3200399"/>
              <a:gd name="connsiteX190" fmla="*/ 5514263 w 8315568"/>
              <a:gd name="connsiteY190" fmla="*/ 2769924 h 3200399"/>
              <a:gd name="connsiteX191" fmla="*/ 5507433 w 8315568"/>
              <a:gd name="connsiteY191" fmla="*/ 2780333 h 3200399"/>
              <a:gd name="connsiteX192" fmla="*/ 5514263 w 8315568"/>
              <a:gd name="connsiteY192" fmla="*/ 2769924 h 3200399"/>
              <a:gd name="connsiteX193" fmla="*/ 4965180 w 8315568"/>
              <a:gd name="connsiteY193" fmla="*/ 2769385 h 3200399"/>
              <a:gd name="connsiteX194" fmla="*/ 4974818 w 8315568"/>
              <a:gd name="connsiteY194" fmla="*/ 2779750 h 3200399"/>
              <a:gd name="connsiteX195" fmla="*/ 4965180 w 8315568"/>
              <a:gd name="connsiteY195" fmla="*/ 2769385 h 3200399"/>
              <a:gd name="connsiteX196" fmla="*/ 4955089 w 8315568"/>
              <a:gd name="connsiteY196" fmla="*/ 2760204 h 3200399"/>
              <a:gd name="connsiteX197" fmla="*/ 4961432 w 8315568"/>
              <a:gd name="connsiteY197" fmla="*/ 2770556 h 3200399"/>
              <a:gd name="connsiteX198" fmla="*/ 4955089 w 8315568"/>
              <a:gd name="connsiteY198" fmla="*/ 2760204 h 3200399"/>
              <a:gd name="connsiteX199" fmla="*/ 5579915 w 8315568"/>
              <a:gd name="connsiteY199" fmla="*/ 2741129 h 3200399"/>
              <a:gd name="connsiteX200" fmla="*/ 5566255 w 8315568"/>
              <a:gd name="connsiteY200" fmla="*/ 2751536 h 3200399"/>
              <a:gd name="connsiteX201" fmla="*/ 5579915 w 8315568"/>
              <a:gd name="connsiteY201" fmla="*/ 2741129 h 3200399"/>
              <a:gd name="connsiteX202" fmla="*/ 4925587 w 8315568"/>
              <a:gd name="connsiteY202" fmla="*/ 2740860 h 3200399"/>
              <a:gd name="connsiteX203" fmla="*/ 4932980 w 8315568"/>
              <a:gd name="connsiteY203" fmla="*/ 2752164 h 3200399"/>
              <a:gd name="connsiteX204" fmla="*/ 4913263 w 8315568"/>
              <a:gd name="connsiteY204" fmla="*/ 2741888 h 3200399"/>
              <a:gd name="connsiteX205" fmla="*/ 4925587 w 8315568"/>
              <a:gd name="connsiteY205" fmla="*/ 2740860 h 3200399"/>
              <a:gd name="connsiteX206" fmla="*/ 5534755 w 8315568"/>
              <a:gd name="connsiteY206" fmla="*/ 2730720 h 3200399"/>
              <a:gd name="connsiteX207" fmla="*/ 5543863 w 8315568"/>
              <a:gd name="connsiteY207" fmla="*/ 2741128 h 3200399"/>
              <a:gd name="connsiteX208" fmla="*/ 5559802 w 8315568"/>
              <a:gd name="connsiteY208" fmla="*/ 2751537 h 3200399"/>
              <a:gd name="connsiteX209" fmla="*/ 5552973 w 8315568"/>
              <a:gd name="connsiteY209" fmla="*/ 2741129 h 3200399"/>
              <a:gd name="connsiteX210" fmla="*/ 5534755 w 8315568"/>
              <a:gd name="connsiteY210" fmla="*/ 2730720 h 3200399"/>
              <a:gd name="connsiteX211" fmla="*/ 5215395 w 8315568"/>
              <a:gd name="connsiteY211" fmla="*/ 2730338 h 3200399"/>
              <a:gd name="connsiteX212" fmla="*/ 5287772 w 8315568"/>
              <a:gd name="connsiteY212" fmla="*/ 2766598 h 3200399"/>
              <a:gd name="connsiteX213" fmla="*/ 5286119 w 8315568"/>
              <a:gd name="connsiteY213" fmla="*/ 2768106 h 3200399"/>
              <a:gd name="connsiteX214" fmla="*/ 5287066 w 8315568"/>
              <a:gd name="connsiteY214" fmla="*/ 2767362 h 3200399"/>
              <a:gd name="connsiteX215" fmla="*/ 5289445 w 8315568"/>
              <a:gd name="connsiteY215" fmla="*/ 2770471 h 3200399"/>
              <a:gd name="connsiteX216" fmla="*/ 5287067 w 8315568"/>
              <a:gd name="connsiteY216" fmla="*/ 2775135 h 3200399"/>
              <a:gd name="connsiteX217" fmla="*/ 5283258 w 8315568"/>
              <a:gd name="connsiteY217" fmla="*/ 2770654 h 3200399"/>
              <a:gd name="connsiteX218" fmla="*/ 5278644 w 8315568"/>
              <a:gd name="connsiteY218" fmla="*/ 2772075 h 3200399"/>
              <a:gd name="connsiteX219" fmla="*/ 5249703 w 8315568"/>
              <a:gd name="connsiteY219" fmla="*/ 2758560 h 3200399"/>
              <a:gd name="connsiteX220" fmla="*/ 5204473 w 8315568"/>
              <a:gd name="connsiteY220" fmla="*/ 2731302 h 3200399"/>
              <a:gd name="connsiteX221" fmla="*/ 5215395 w 8315568"/>
              <a:gd name="connsiteY221" fmla="*/ 2730338 h 3200399"/>
              <a:gd name="connsiteX222" fmla="*/ 5167629 w 8315568"/>
              <a:gd name="connsiteY222" fmla="*/ 2712769 h 3200399"/>
              <a:gd name="connsiteX223" fmla="*/ 5173972 w 8315568"/>
              <a:gd name="connsiteY223" fmla="*/ 2723135 h 3200399"/>
              <a:gd name="connsiteX224" fmla="*/ 5167629 w 8315568"/>
              <a:gd name="connsiteY224" fmla="*/ 2712769 h 3200399"/>
              <a:gd name="connsiteX225" fmla="*/ 5500599 w 8315568"/>
              <a:gd name="connsiteY225" fmla="*/ 2711987 h 3200399"/>
              <a:gd name="connsiteX226" fmla="*/ 5487318 w 8315568"/>
              <a:gd name="connsiteY226" fmla="*/ 2722395 h 3200399"/>
              <a:gd name="connsiteX227" fmla="*/ 5500599 w 8315568"/>
              <a:gd name="connsiteY227" fmla="*/ 2711987 h 3200399"/>
              <a:gd name="connsiteX228" fmla="*/ 4844665 w 8315568"/>
              <a:gd name="connsiteY228" fmla="*/ 2702057 h 3200399"/>
              <a:gd name="connsiteX229" fmla="*/ 4899510 w 8315568"/>
              <a:gd name="connsiteY229" fmla="*/ 2731210 h 3200399"/>
              <a:gd name="connsiteX230" fmla="*/ 4860661 w 8315568"/>
              <a:gd name="connsiteY230" fmla="*/ 2727045 h 3200399"/>
              <a:gd name="connsiteX231" fmla="*/ 4844665 w 8315568"/>
              <a:gd name="connsiteY231" fmla="*/ 2702057 h 3200399"/>
              <a:gd name="connsiteX232" fmla="*/ 5153189 w 8315568"/>
              <a:gd name="connsiteY232" fmla="*/ 2701204 h 3200399"/>
              <a:gd name="connsiteX233" fmla="*/ 5160583 w 8315568"/>
              <a:gd name="connsiteY233" fmla="*/ 2712795 h 3200399"/>
              <a:gd name="connsiteX234" fmla="*/ 5140866 w 8315568"/>
              <a:gd name="connsiteY234" fmla="*/ 2702258 h 3200399"/>
              <a:gd name="connsiteX235" fmla="*/ 5153189 w 8315568"/>
              <a:gd name="connsiteY235" fmla="*/ 2701204 h 3200399"/>
              <a:gd name="connsiteX236" fmla="*/ 4707415 w 8315568"/>
              <a:gd name="connsiteY236" fmla="*/ 2701133 h 3200399"/>
              <a:gd name="connsiteX237" fmla="*/ 4720440 w 8315568"/>
              <a:gd name="connsiteY237" fmla="*/ 2711809 h 3200399"/>
              <a:gd name="connsiteX238" fmla="*/ 4707415 w 8315568"/>
              <a:gd name="connsiteY238" fmla="*/ 2701133 h 3200399"/>
              <a:gd name="connsiteX239" fmla="*/ 5113724 w 8315568"/>
              <a:gd name="connsiteY239" fmla="*/ 2680634 h 3200399"/>
              <a:gd name="connsiteX240" fmla="*/ 5113724 w 8315568"/>
              <a:gd name="connsiteY240" fmla="*/ 2701700 h 3200399"/>
              <a:gd name="connsiteX241" fmla="*/ 5104083 w 8315568"/>
              <a:gd name="connsiteY241" fmla="*/ 2691346 h 3200399"/>
              <a:gd name="connsiteX242" fmla="*/ 5113724 w 8315568"/>
              <a:gd name="connsiteY242" fmla="*/ 2680634 h 3200399"/>
              <a:gd name="connsiteX243" fmla="*/ 7543275 w 8315568"/>
              <a:gd name="connsiteY243" fmla="*/ 2677315 h 3200399"/>
              <a:gd name="connsiteX244" fmla="*/ 7543136 w 8315568"/>
              <a:gd name="connsiteY244" fmla="*/ 2677369 h 3200399"/>
              <a:gd name="connsiteX245" fmla="*/ 7543136 w 8315568"/>
              <a:gd name="connsiteY245" fmla="*/ 2677355 h 3200399"/>
              <a:gd name="connsiteX246" fmla="*/ 7542792 w 8315568"/>
              <a:gd name="connsiteY246" fmla="*/ 2674180 h 3200399"/>
              <a:gd name="connsiteX247" fmla="*/ 7543136 w 8315568"/>
              <a:gd name="connsiteY247" fmla="*/ 2677355 h 3200399"/>
              <a:gd name="connsiteX248" fmla="*/ 7525473 w 8315568"/>
              <a:gd name="connsiteY248" fmla="*/ 2682546 h 3200399"/>
              <a:gd name="connsiteX249" fmla="*/ 7542792 w 8315568"/>
              <a:gd name="connsiteY249" fmla="*/ 2674180 h 3200399"/>
              <a:gd name="connsiteX250" fmla="*/ 7578255 w 8315568"/>
              <a:gd name="connsiteY250" fmla="*/ 2667033 h 3200399"/>
              <a:gd name="connsiteX251" fmla="*/ 7543275 w 8315568"/>
              <a:gd name="connsiteY251" fmla="*/ 2677315 h 3200399"/>
              <a:gd name="connsiteX252" fmla="*/ 7556986 w 8315568"/>
              <a:gd name="connsiteY252" fmla="*/ 2671830 h 3200399"/>
              <a:gd name="connsiteX253" fmla="*/ 7578255 w 8315568"/>
              <a:gd name="connsiteY253" fmla="*/ 2667033 h 3200399"/>
              <a:gd name="connsiteX254" fmla="*/ 5053856 w 8315568"/>
              <a:gd name="connsiteY254" fmla="*/ 2666864 h 3200399"/>
              <a:gd name="connsiteX255" fmla="*/ 5085274 w 8315568"/>
              <a:gd name="connsiteY255" fmla="*/ 2671140 h 3200399"/>
              <a:gd name="connsiteX256" fmla="*/ 5085273 w 8315568"/>
              <a:gd name="connsiteY256" fmla="*/ 2692521 h 3200399"/>
              <a:gd name="connsiteX257" fmla="*/ 5053856 w 8315568"/>
              <a:gd name="connsiteY257" fmla="*/ 2666864 h 3200399"/>
              <a:gd name="connsiteX258" fmla="*/ 4752601 w 8315568"/>
              <a:gd name="connsiteY258" fmla="*/ 2662274 h 3200399"/>
              <a:gd name="connsiteX259" fmla="*/ 4765626 w 8315568"/>
              <a:gd name="connsiteY259" fmla="*/ 2662274 h 3200399"/>
              <a:gd name="connsiteX260" fmla="*/ 4765628 w 8315568"/>
              <a:gd name="connsiteY260" fmla="*/ 2680301 h 3200399"/>
              <a:gd name="connsiteX261" fmla="*/ 4752601 w 8315568"/>
              <a:gd name="connsiteY261" fmla="*/ 2680302 h 3200399"/>
              <a:gd name="connsiteX262" fmla="*/ 4752601 w 8315568"/>
              <a:gd name="connsiteY262" fmla="*/ 2662274 h 3200399"/>
              <a:gd name="connsiteX263" fmla="*/ 5102386 w 8315568"/>
              <a:gd name="connsiteY263" fmla="*/ 2652017 h 3200399"/>
              <a:gd name="connsiteX264" fmla="*/ 5113724 w 8315568"/>
              <a:gd name="connsiteY264" fmla="*/ 2661942 h 3200399"/>
              <a:gd name="connsiteX265" fmla="*/ 5102386 w 8315568"/>
              <a:gd name="connsiteY265" fmla="*/ 2652017 h 3200399"/>
              <a:gd name="connsiteX266" fmla="*/ 5367020 w 8315568"/>
              <a:gd name="connsiteY266" fmla="*/ 2651967 h 3200399"/>
              <a:gd name="connsiteX267" fmla="*/ 5353358 w 8315568"/>
              <a:gd name="connsiteY267" fmla="*/ 2662375 h 3200399"/>
              <a:gd name="connsiteX268" fmla="*/ 5367020 w 8315568"/>
              <a:gd name="connsiteY268" fmla="*/ 2651967 h 3200399"/>
              <a:gd name="connsiteX269" fmla="*/ 5226790 w 8315568"/>
              <a:gd name="connsiteY269" fmla="*/ 2651966 h 3200399"/>
              <a:gd name="connsiteX270" fmla="*/ 5213130 w 8315568"/>
              <a:gd name="connsiteY270" fmla="*/ 2662375 h 3200399"/>
              <a:gd name="connsiteX271" fmla="*/ 5226790 w 8315568"/>
              <a:gd name="connsiteY271" fmla="*/ 2651966 h 3200399"/>
              <a:gd name="connsiteX272" fmla="*/ 4720441 w 8315568"/>
              <a:gd name="connsiteY272" fmla="*/ 2651564 h 3200399"/>
              <a:gd name="connsiteX273" fmla="*/ 4714098 w 8315568"/>
              <a:gd name="connsiteY273" fmla="*/ 2661928 h 3200399"/>
              <a:gd name="connsiteX274" fmla="*/ 4720441 w 8315568"/>
              <a:gd name="connsiteY274" fmla="*/ 2651564 h 3200399"/>
              <a:gd name="connsiteX275" fmla="*/ 5033772 w 8315568"/>
              <a:gd name="connsiteY275" fmla="*/ 2651563 h 3200399"/>
              <a:gd name="connsiteX276" fmla="*/ 5045107 w 8315568"/>
              <a:gd name="connsiteY276" fmla="*/ 2657573 h 3200399"/>
              <a:gd name="connsiteX277" fmla="*/ 5040573 w 8315568"/>
              <a:gd name="connsiteY277" fmla="*/ 2669591 h 3200399"/>
              <a:gd name="connsiteX278" fmla="*/ 5033772 w 8315568"/>
              <a:gd name="connsiteY278" fmla="*/ 2651563 h 3200399"/>
              <a:gd name="connsiteX279" fmla="*/ 5020007 w 8315568"/>
              <a:gd name="connsiteY279" fmla="*/ 2642383 h 3200399"/>
              <a:gd name="connsiteX280" fmla="*/ 5013663 w 8315568"/>
              <a:gd name="connsiteY280" fmla="*/ 2652748 h 3200399"/>
              <a:gd name="connsiteX281" fmla="*/ 5020007 w 8315568"/>
              <a:gd name="connsiteY281" fmla="*/ 2642383 h 3200399"/>
              <a:gd name="connsiteX282" fmla="*/ 4727488 w 8315568"/>
              <a:gd name="connsiteY282" fmla="*/ 2642383 h 3200399"/>
              <a:gd name="connsiteX283" fmla="*/ 4733831 w 8315568"/>
              <a:gd name="connsiteY283" fmla="*/ 2642383 h 3200399"/>
              <a:gd name="connsiteX284" fmla="*/ 4733829 w 8315568"/>
              <a:gd name="connsiteY284" fmla="*/ 2663454 h 3200399"/>
              <a:gd name="connsiteX285" fmla="*/ 4727488 w 8315568"/>
              <a:gd name="connsiteY285" fmla="*/ 2663454 h 3200399"/>
              <a:gd name="connsiteX286" fmla="*/ 4727488 w 8315568"/>
              <a:gd name="connsiteY286" fmla="*/ 2642383 h 3200399"/>
              <a:gd name="connsiteX287" fmla="*/ 5333246 w 8315568"/>
              <a:gd name="connsiteY287" fmla="*/ 2641559 h 3200399"/>
              <a:gd name="connsiteX288" fmla="*/ 5321861 w 8315568"/>
              <a:gd name="connsiteY288" fmla="*/ 2651966 h 3200399"/>
              <a:gd name="connsiteX289" fmla="*/ 5333246 w 8315568"/>
              <a:gd name="connsiteY289" fmla="*/ 2641559 h 3200399"/>
              <a:gd name="connsiteX290" fmla="*/ 5202124 w 8315568"/>
              <a:gd name="connsiteY290" fmla="*/ 2641559 h 3200399"/>
              <a:gd name="connsiteX291" fmla="*/ 5195293 w 8315568"/>
              <a:gd name="connsiteY291" fmla="*/ 2651965 h 3200399"/>
              <a:gd name="connsiteX292" fmla="*/ 5202124 w 8315568"/>
              <a:gd name="connsiteY292" fmla="*/ 2641559 h 3200399"/>
              <a:gd name="connsiteX293" fmla="*/ 5000099 w 8315568"/>
              <a:gd name="connsiteY293" fmla="*/ 2639605 h 3200399"/>
              <a:gd name="connsiteX294" fmla="*/ 5003270 w 8315568"/>
              <a:gd name="connsiteY294" fmla="*/ 2641938 h 3200399"/>
              <a:gd name="connsiteX295" fmla="*/ 4999043 w 8315568"/>
              <a:gd name="connsiteY295" fmla="*/ 2648157 h 3200399"/>
              <a:gd name="connsiteX296" fmla="*/ 4996927 w 8315568"/>
              <a:gd name="connsiteY296" fmla="*/ 2641938 h 3200399"/>
              <a:gd name="connsiteX297" fmla="*/ 5000099 w 8315568"/>
              <a:gd name="connsiteY297" fmla="*/ 2639605 h 3200399"/>
              <a:gd name="connsiteX298" fmla="*/ 7670727 w 8315568"/>
              <a:gd name="connsiteY298" fmla="*/ 2639240 h 3200399"/>
              <a:gd name="connsiteX299" fmla="*/ 7661704 w 8315568"/>
              <a:gd name="connsiteY299" fmla="*/ 2643257 h 3200399"/>
              <a:gd name="connsiteX300" fmla="*/ 7661659 w 8315568"/>
              <a:gd name="connsiteY300" fmla="*/ 2644968 h 3200399"/>
              <a:gd name="connsiteX301" fmla="*/ 7672968 w 8315568"/>
              <a:gd name="connsiteY301" fmla="*/ 2642240 h 3200399"/>
              <a:gd name="connsiteX302" fmla="*/ 7670727 w 8315568"/>
              <a:gd name="connsiteY302" fmla="*/ 2639240 h 3200399"/>
              <a:gd name="connsiteX303" fmla="*/ 4993410 w 8315568"/>
              <a:gd name="connsiteY303" fmla="*/ 2634853 h 3200399"/>
              <a:gd name="connsiteX304" fmla="*/ 4999924 w 8315568"/>
              <a:gd name="connsiteY304" fmla="*/ 2637129 h 3200399"/>
              <a:gd name="connsiteX305" fmla="*/ 4986897 w 8315568"/>
              <a:gd name="connsiteY305" fmla="*/ 2637129 h 3200399"/>
              <a:gd name="connsiteX306" fmla="*/ 4993410 w 8315568"/>
              <a:gd name="connsiteY306" fmla="*/ 2634853 h 3200399"/>
              <a:gd name="connsiteX307" fmla="*/ 5181633 w 8315568"/>
              <a:gd name="connsiteY307" fmla="*/ 2631151 h 3200399"/>
              <a:gd name="connsiteX308" fmla="*/ 5167971 w 8315568"/>
              <a:gd name="connsiteY308" fmla="*/ 2641559 h 3200399"/>
              <a:gd name="connsiteX309" fmla="*/ 5181633 w 8315568"/>
              <a:gd name="connsiteY309" fmla="*/ 2631151 h 3200399"/>
              <a:gd name="connsiteX310" fmla="*/ 4988252 w 8315568"/>
              <a:gd name="connsiteY310" fmla="*/ 2627070 h 3200399"/>
              <a:gd name="connsiteX311" fmla="*/ 4989341 w 8315568"/>
              <a:gd name="connsiteY311" fmla="*/ 2629907 h 3200399"/>
              <a:gd name="connsiteX312" fmla="*/ 4989883 w 8315568"/>
              <a:gd name="connsiteY312" fmla="*/ 2631320 h 3200399"/>
              <a:gd name="connsiteX313" fmla="*/ 4988191 w 8315568"/>
              <a:gd name="connsiteY313" fmla="*/ 2626913 h 3200399"/>
              <a:gd name="connsiteX314" fmla="*/ 4988217 w 8315568"/>
              <a:gd name="connsiteY314" fmla="*/ 2626975 h 3200399"/>
              <a:gd name="connsiteX315" fmla="*/ 4988252 w 8315568"/>
              <a:gd name="connsiteY315" fmla="*/ 2627070 h 3200399"/>
              <a:gd name="connsiteX316" fmla="*/ 4987342 w 8315568"/>
              <a:gd name="connsiteY316" fmla="*/ 2624697 h 3200399"/>
              <a:gd name="connsiteX317" fmla="*/ 4988191 w 8315568"/>
              <a:gd name="connsiteY317" fmla="*/ 2626913 h 3200399"/>
              <a:gd name="connsiteX318" fmla="*/ 4988066 w 8315568"/>
              <a:gd name="connsiteY318" fmla="*/ 2626587 h 3200399"/>
              <a:gd name="connsiteX319" fmla="*/ 4987215 w 8315568"/>
              <a:gd name="connsiteY319" fmla="*/ 2624367 h 3200399"/>
              <a:gd name="connsiteX320" fmla="*/ 4987342 w 8315568"/>
              <a:gd name="connsiteY320" fmla="*/ 2624697 h 3200399"/>
              <a:gd name="connsiteX321" fmla="*/ 4987255 w 8315568"/>
              <a:gd name="connsiteY321" fmla="*/ 2624476 h 3200399"/>
              <a:gd name="connsiteX322" fmla="*/ 4987215 w 8315568"/>
              <a:gd name="connsiteY322" fmla="*/ 2624367 h 3200399"/>
              <a:gd name="connsiteX323" fmla="*/ 4955115 w 8315568"/>
              <a:gd name="connsiteY323" fmla="*/ 2616370 h 3200399"/>
              <a:gd name="connsiteX324" fmla="*/ 4986534 w 8315568"/>
              <a:gd name="connsiteY324" fmla="*/ 2627299 h 3200399"/>
              <a:gd name="connsiteX325" fmla="*/ 4984642 w 8315568"/>
              <a:gd name="connsiteY325" fmla="*/ 2631308 h 3200399"/>
              <a:gd name="connsiteX326" fmla="*/ 4955115 w 8315568"/>
              <a:gd name="connsiteY326" fmla="*/ 2616370 h 3200399"/>
              <a:gd name="connsiteX327" fmla="*/ 7659801 w 8315568"/>
              <a:gd name="connsiteY327" fmla="*/ 2593811 h 3200399"/>
              <a:gd name="connsiteX328" fmla="*/ 7654380 w 8315568"/>
              <a:gd name="connsiteY328" fmla="*/ 2597203 h 3200399"/>
              <a:gd name="connsiteX329" fmla="*/ 7648882 w 8315568"/>
              <a:gd name="connsiteY329" fmla="*/ 2598017 h 3200399"/>
              <a:gd name="connsiteX330" fmla="*/ 7659801 w 8315568"/>
              <a:gd name="connsiteY330" fmla="*/ 2593811 h 3200399"/>
              <a:gd name="connsiteX331" fmla="*/ 4913541 w 8315568"/>
              <a:gd name="connsiteY331" fmla="*/ 2591886 h 3200399"/>
              <a:gd name="connsiteX332" fmla="*/ 4941347 w 8315568"/>
              <a:gd name="connsiteY332" fmla="*/ 2620589 h 3200399"/>
              <a:gd name="connsiteX333" fmla="*/ 4918175 w 8315568"/>
              <a:gd name="connsiteY333" fmla="*/ 2624689 h 3200399"/>
              <a:gd name="connsiteX334" fmla="*/ 4913541 w 8315568"/>
              <a:gd name="connsiteY334" fmla="*/ 2591886 h 3200399"/>
              <a:gd name="connsiteX335" fmla="*/ 7803693 w 8315568"/>
              <a:gd name="connsiteY335" fmla="*/ 2591478 h 3200399"/>
              <a:gd name="connsiteX336" fmla="*/ 7794675 w 8315568"/>
              <a:gd name="connsiteY336" fmla="*/ 2596745 h 3200399"/>
              <a:gd name="connsiteX337" fmla="*/ 7786426 w 8315568"/>
              <a:gd name="connsiteY337" fmla="*/ 2598116 h 3200399"/>
              <a:gd name="connsiteX338" fmla="*/ 7803693 w 8315568"/>
              <a:gd name="connsiteY338" fmla="*/ 2591478 h 3200399"/>
              <a:gd name="connsiteX339" fmla="*/ 4883164 w 8315568"/>
              <a:gd name="connsiteY339" fmla="*/ 2590357 h 3200399"/>
              <a:gd name="connsiteX340" fmla="*/ 4899510 w 8315568"/>
              <a:gd name="connsiteY340" fmla="*/ 2602267 h 3200399"/>
              <a:gd name="connsiteX341" fmla="*/ 4883164 w 8315568"/>
              <a:gd name="connsiteY341" fmla="*/ 2590357 h 3200399"/>
              <a:gd name="connsiteX342" fmla="*/ 7806045 w 8315568"/>
              <a:gd name="connsiteY342" fmla="*/ 2588157 h 3200399"/>
              <a:gd name="connsiteX343" fmla="*/ 7809984 w 8315568"/>
              <a:gd name="connsiteY343" fmla="*/ 2588512 h 3200399"/>
              <a:gd name="connsiteX344" fmla="*/ 7806344 w 8315568"/>
              <a:gd name="connsiteY344" fmla="*/ 2591837 h 3200399"/>
              <a:gd name="connsiteX345" fmla="*/ 7803693 w 8315568"/>
              <a:gd name="connsiteY345" fmla="*/ 2591478 h 3200399"/>
              <a:gd name="connsiteX346" fmla="*/ 7806045 w 8315568"/>
              <a:gd name="connsiteY346" fmla="*/ 2588157 h 3200399"/>
              <a:gd name="connsiteX347" fmla="*/ 4586939 w 8315568"/>
              <a:gd name="connsiteY347" fmla="*/ 2585767 h 3200399"/>
              <a:gd name="connsiteX348" fmla="*/ 4666888 w 8315568"/>
              <a:gd name="connsiteY348" fmla="*/ 2631324 h 3200399"/>
              <a:gd name="connsiteX349" fmla="*/ 4586939 w 8315568"/>
              <a:gd name="connsiteY349" fmla="*/ 2585767 h 3200399"/>
              <a:gd name="connsiteX350" fmla="*/ 5167971 w 8315568"/>
              <a:gd name="connsiteY350" fmla="*/ 2585702 h 3200399"/>
              <a:gd name="connsiteX351" fmla="*/ 5281056 w 8315568"/>
              <a:gd name="connsiteY351" fmla="*/ 2631149 h 3200399"/>
              <a:gd name="connsiteX352" fmla="*/ 5167971 w 8315568"/>
              <a:gd name="connsiteY352" fmla="*/ 2585702 h 3200399"/>
              <a:gd name="connsiteX353" fmla="*/ 7812336 w 8315568"/>
              <a:gd name="connsiteY353" fmla="*/ 2585191 h 3200399"/>
              <a:gd name="connsiteX354" fmla="*/ 7816276 w 8315568"/>
              <a:gd name="connsiteY354" fmla="*/ 2585547 h 3200399"/>
              <a:gd name="connsiteX355" fmla="*/ 7812636 w 8315568"/>
              <a:gd name="connsiteY355" fmla="*/ 2588872 h 3200399"/>
              <a:gd name="connsiteX356" fmla="*/ 7809984 w 8315568"/>
              <a:gd name="connsiteY356" fmla="*/ 2588512 h 3200399"/>
              <a:gd name="connsiteX357" fmla="*/ 7812336 w 8315568"/>
              <a:gd name="connsiteY357" fmla="*/ 2585191 h 3200399"/>
              <a:gd name="connsiteX358" fmla="*/ 5367019 w 8315568"/>
              <a:gd name="connsiteY358" fmla="*/ 2581540 h 3200399"/>
              <a:gd name="connsiteX359" fmla="*/ 5353358 w 8315568"/>
              <a:gd name="connsiteY359" fmla="*/ 2591948 h 3200399"/>
              <a:gd name="connsiteX360" fmla="*/ 5367019 w 8315568"/>
              <a:gd name="connsiteY360" fmla="*/ 2581540 h 3200399"/>
              <a:gd name="connsiteX361" fmla="*/ 4872734 w 8315568"/>
              <a:gd name="connsiteY361" fmla="*/ 2573979 h 3200399"/>
              <a:gd name="connsiteX362" fmla="*/ 4861396 w 8315568"/>
              <a:gd name="connsiteY362" fmla="*/ 2581919 h 3200399"/>
              <a:gd name="connsiteX363" fmla="*/ 4872734 w 8315568"/>
              <a:gd name="connsiteY363" fmla="*/ 2573979 h 3200399"/>
              <a:gd name="connsiteX364" fmla="*/ 5334099 w 8315568"/>
              <a:gd name="connsiteY364" fmla="*/ 2572042 h 3200399"/>
              <a:gd name="connsiteX365" fmla="*/ 5326414 w 8315568"/>
              <a:gd name="connsiteY365" fmla="*/ 2581539 h 3200399"/>
              <a:gd name="connsiteX366" fmla="*/ 5344665 w 8315568"/>
              <a:gd name="connsiteY366" fmla="*/ 2580661 h 3200399"/>
              <a:gd name="connsiteX367" fmla="*/ 5346831 w 8315568"/>
              <a:gd name="connsiteY367" fmla="*/ 2573464 h 3200399"/>
              <a:gd name="connsiteX368" fmla="*/ 5344166 w 8315568"/>
              <a:gd name="connsiteY368" fmla="*/ 2572963 h 3200399"/>
              <a:gd name="connsiteX369" fmla="*/ 4570778 w 8315568"/>
              <a:gd name="connsiteY369" fmla="*/ 2571143 h 3200399"/>
              <a:gd name="connsiteX370" fmla="*/ 4571496 w 8315568"/>
              <a:gd name="connsiteY370" fmla="*/ 2573186 h 3200399"/>
              <a:gd name="connsiteX371" fmla="*/ 4570952 w 8315568"/>
              <a:gd name="connsiteY371" fmla="*/ 2571642 h 3200399"/>
              <a:gd name="connsiteX372" fmla="*/ 5316116 w 8315568"/>
              <a:gd name="connsiteY372" fmla="*/ 2567906 h 3200399"/>
              <a:gd name="connsiteX373" fmla="*/ 5315029 w 8315568"/>
              <a:gd name="connsiteY373" fmla="*/ 2573212 h 3200399"/>
              <a:gd name="connsiteX374" fmla="*/ 5320151 w 8315568"/>
              <a:gd name="connsiteY374" fmla="*/ 2570351 h 3200399"/>
              <a:gd name="connsiteX375" fmla="*/ 5320539 w 8315568"/>
              <a:gd name="connsiteY375" fmla="*/ 2568636 h 3200399"/>
              <a:gd name="connsiteX376" fmla="*/ 4569050 w 8315568"/>
              <a:gd name="connsiteY376" fmla="*/ 2566234 h 3200399"/>
              <a:gd name="connsiteX377" fmla="*/ 4569675 w 8315568"/>
              <a:gd name="connsiteY377" fmla="*/ 2568010 h 3200399"/>
              <a:gd name="connsiteX378" fmla="*/ 4570778 w 8315568"/>
              <a:gd name="connsiteY378" fmla="*/ 2571143 h 3200399"/>
              <a:gd name="connsiteX379" fmla="*/ 4569823 w 8315568"/>
              <a:gd name="connsiteY379" fmla="*/ 2568432 h 3200399"/>
              <a:gd name="connsiteX380" fmla="*/ 4568819 w 8315568"/>
              <a:gd name="connsiteY380" fmla="*/ 2565582 h 3200399"/>
              <a:gd name="connsiteX381" fmla="*/ 4568862 w 8315568"/>
              <a:gd name="connsiteY381" fmla="*/ 2565701 h 3200399"/>
              <a:gd name="connsiteX382" fmla="*/ 4569050 w 8315568"/>
              <a:gd name="connsiteY382" fmla="*/ 2566234 h 3200399"/>
              <a:gd name="connsiteX383" fmla="*/ 4553459 w 8315568"/>
              <a:gd name="connsiteY383" fmla="*/ 2562814 h 3200399"/>
              <a:gd name="connsiteX384" fmla="*/ 4566475 w 8315568"/>
              <a:gd name="connsiteY384" fmla="*/ 2567307 h 3200399"/>
              <a:gd name="connsiteX385" fmla="*/ 4564242 w 8315568"/>
              <a:gd name="connsiteY385" fmla="*/ 2573180 h 3200399"/>
              <a:gd name="connsiteX386" fmla="*/ 4553459 w 8315568"/>
              <a:gd name="connsiteY386" fmla="*/ 2562814 h 3200399"/>
              <a:gd name="connsiteX387" fmla="*/ 5321859 w 8315568"/>
              <a:gd name="connsiteY387" fmla="*/ 2562805 h 3200399"/>
              <a:gd name="connsiteX388" fmla="*/ 5320936 w 8315568"/>
              <a:gd name="connsiteY388" fmla="*/ 2563179 h 3200399"/>
              <a:gd name="connsiteX389" fmla="*/ 5321741 w 8315568"/>
              <a:gd name="connsiteY389" fmla="*/ 2563329 h 3200399"/>
              <a:gd name="connsiteX390" fmla="*/ 5296255 w 8315568"/>
              <a:gd name="connsiteY390" fmla="*/ 2555581 h 3200399"/>
              <a:gd name="connsiteX391" fmla="*/ 5295638 w 8315568"/>
              <a:gd name="connsiteY391" fmla="*/ 2558474 h 3200399"/>
              <a:gd name="connsiteX392" fmla="*/ 5300029 w 8315568"/>
              <a:gd name="connsiteY392" fmla="*/ 2559291 h 3200399"/>
              <a:gd name="connsiteX393" fmla="*/ 5300749 w 8315568"/>
              <a:gd name="connsiteY393" fmla="*/ 2556191 h 3200399"/>
              <a:gd name="connsiteX394" fmla="*/ 5299812 w 8315568"/>
              <a:gd name="connsiteY394" fmla="*/ 2556057 h 3200399"/>
              <a:gd name="connsiteX395" fmla="*/ 7712858 w 8315568"/>
              <a:gd name="connsiteY395" fmla="*/ 2553682 h 3200399"/>
              <a:gd name="connsiteX396" fmla="*/ 7708720 w 8315568"/>
              <a:gd name="connsiteY396" fmla="*/ 2557089 h 3200399"/>
              <a:gd name="connsiteX397" fmla="*/ 7702741 w 8315568"/>
              <a:gd name="connsiteY397" fmla="*/ 2558165 h 3200399"/>
              <a:gd name="connsiteX398" fmla="*/ 7703070 w 8315568"/>
              <a:gd name="connsiteY398" fmla="*/ 2556126 h 3200399"/>
              <a:gd name="connsiteX399" fmla="*/ 7712858 w 8315568"/>
              <a:gd name="connsiteY399" fmla="*/ 2553682 h 3200399"/>
              <a:gd name="connsiteX400" fmla="*/ 4521490 w 8315568"/>
              <a:gd name="connsiteY400" fmla="*/ 2553096 h 3200399"/>
              <a:gd name="connsiteX401" fmla="*/ 4526308 w 8315568"/>
              <a:gd name="connsiteY401" fmla="*/ 2563979 h 3200399"/>
              <a:gd name="connsiteX402" fmla="*/ 4514974 w 8315568"/>
              <a:gd name="connsiteY402" fmla="*/ 2559972 h 3200399"/>
              <a:gd name="connsiteX403" fmla="*/ 4521490 w 8315568"/>
              <a:gd name="connsiteY403" fmla="*/ 2553096 h 3200399"/>
              <a:gd name="connsiteX404" fmla="*/ 4834242 w 8315568"/>
              <a:gd name="connsiteY404" fmla="*/ 2552104 h 3200399"/>
              <a:gd name="connsiteX405" fmla="*/ 4834241 w 8315568"/>
              <a:gd name="connsiteY405" fmla="*/ 2573169 h 3200399"/>
              <a:gd name="connsiteX406" fmla="*/ 4822917 w 8315568"/>
              <a:gd name="connsiteY406" fmla="*/ 2560672 h 3200399"/>
              <a:gd name="connsiteX407" fmla="*/ 4834242 w 8315568"/>
              <a:gd name="connsiteY407" fmla="*/ 2552104 h 3200399"/>
              <a:gd name="connsiteX408" fmla="*/ 5261894 w 8315568"/>
              <a:gd name="connsiteY408" fmla="*/ 2549975 h 3200399"/>
              <a:gd name="connsiteX409" fmla="*/ 5263790 w 8315568"/>
              <a:gd name="connsiteY409" fmla="*/ 2550922 h 3200399"/>
              <a:gd name="connsiteX410" fmla="*/ 5266982 w 8315568"/>
              <a:gd name="connsiteY410" fmla="*/ 2550881 h 3200399"/>
              <a:gd name="connsiteX411" fmla="*/ 4503916 w 8315568"/>
              <a:gd name="connsiteY411" fmla="*/ 2544243 h 3200399"/>
              <a:gd name="connsiteX412" fmla="*/ 4514595 w 8315568"/>
              <a:gd name="connsiteY412" fmla="*/ 2548107 h 3200399"/>
              <a:gd name="connsiteX413" fmla="*/ 4514286 w 8315568"/>
              <a:gd name="connsiteY413" fmla="*/ 2548326 h 3200399"/>
              <a:gd name="connsiteX414" fmla="*/ 4515111 w 8315568"/>
              <a:gd name="connsiteY414" fmla="*/ 2549209 h 3200399"/>
              <a:gd name="connsiteX415" fmla="*/ 4516268 w 8315568"/>
              <a:gd name="connsiteY415" fmla="*/ 2551938 h 3200399"/>
              <a:gd name="connsiteX416" fmla="*/ 4513952 w 8315568"/>
              <a:gd name="connsiteY416" fmla="*/ 2557892 h 3200399"/>
              <a:gd name="connsiteX417" fmla="*/ 4513081 w 8315568"/>
              <a:gd name="connsiteY417" fmla="*/ 2551441 h 3200399"/>
              <a:gd name="connsiteX418" fmla="*/ 4513005 w 8315568"/>
              <a:gd name="connsiteY418" fmla="*/ 2549231 h 3200399"/>
              <a:gd name="connsiteX419" fmla="*/ 4509665 w 8315568"/>
              <a:gd name="connsiteY419" fmla="*/ 2551584 h 3200399"/>
              <a:gd name="connsiteX420" fmla="*/ 4494877 w 8315568"/>
              <a:gd name="connsiteY420" fmla="*/ 2548107 h 3200399"/>
              <a:gd name="connsiteX421" fmla="*/ 4503916 w 8315568"/>
              <a:gd name="connsiteY421" fmla="*/ 2544243 h 3200399"/>
              <a:gd name="connsiteX422" fmla="*/ 4794431 w 8315568"/>
              <a:gd name="connsiteY422" fmla="*/ 2542923 h 3200399"/>
              <a:gd name="connsiteX423" fmla="*/ 4800771 w 8315568"/>
              <a:gd name="connsiteY423" fmla="*/ 2553290 h 3200399"/>
              <a:gd name="connsiteX424" fmla="*/ 4794431 w 8315568"/>
              <a:gd name="connsiteY424" fmla="*/ 2542923 h 3200399"/>
              <a:gd name="connsiteX425" fmla="*/ 7884247 w 8315568"/>
              <a:gd name="connsiteY425" fmla="*/ 2534123 h 3200399"/>
              <a:gd name="connsiteX426" fmla="*/ 7877381 w 8315568"/>
              <a:gd name="connsiteY426" fmla="*/ 2537254 h 3200399"/>
              <a:gd name="connsiteX427" fmla="*/ 7875391 w 8315568"/>
              <a:gd name="connsiteY427" fmla="*/ 2537442 h 3200399"/>
              <a:gd name="connsiteX428" fmla="*/ 4461413 w 8315568"/>
              <a:gd name="connsiteY428" fmla="*/ 2526091 h 3200399"/>
              <a:gd name="connsiteX429" fmla="*/ 4494511 w 8315568"/>
              <a:gd name="connsiteY429" fmla="*/ 2536396 h 3200399"/>
              <a:gd name="connsiteX430" fmla="*/ 4493992 w 8315568"/>
              <a:gd name="connsiteY430" fmla="*/ 2537119 h 3200399"/>
              <a:gd name="connsiteX431" fmla="*/ 4496186 w 8315568"/>
              <a:gd name="connsiteY431" fmla="*/ 2542757 h 3200399"/>
              <a:gd name="connsiteX432" fmla="*/ 4493867 w 8315568"/>
              <a:gd name="connsiteY432" fmla="*/ 2548713 h 3200399"/>
              <a:gd name="connsiteX433" fmla="*/ 4493867 w 8315568"/>
              <a:gd name="connsiteY433" fmla="*/ 2537288 h 3200399"/>
              <a:gd name="connsiteX434" fmla="*/ 4490049 w 8315568"/>
              <a:gd name="connsiteY434" fmla="*/ 2542578 h 3200399"/>
              <a:gd name="connsiteX435" fmla="*/ 4461413 w 8315568"/>
              <a:gd name="connsiteY435" fmla="*/ 2526091 h 3200399"/>
              <a:gd name="connsiteX436" fmla="*/ 5020737 w 8315568"/>
              <a:gd name="connsiteY436" fmla="*/ 2521519 h 3200399"/>
              <a:gd name="connsiteX437" fmla="*/ 5020737 w 8315568"/>
              <a:gd name="connsiteY437" fmla="*/ 2531927 h 3200399"/>
              <a:gd name="connsiteX438" fmla="*/ 5041228 w 8315568"/>
              <a:gd name="connsiteY438" fmla="*/ 2536091 h 3200399"/>
              <a:gd name="connsiteX439" fmla="*/ 5020737 w 8315568"/>
              <a:gd name="connsiteY439" fmla="*/ 2521519 h 3200399"/>
              <a:gd name="connsiteX440" fmla="*/ 4759611 w 8315568"/>
              <a:gd name="connsiteY440" fmla="*/ 2515711 h 3200399"/>
              <a:gd name="connsiteX441" fmla="*/ 4772321 w 8315568"/>
              <a:gd name="connsiteY441" fmla="*/ 2522058 h 3200399"/>
              <a:gd name="connsiteX442" fmla="*/ 4766000 w 8315568"/>
              <a:gd name="connsiteY442" fmla="*/ 2542580 h 3200399"/>
              <a:gd name="connsiteX443" fmla="*/ 4745916 w 8315568"/>
              <a:gd name="connsiteY443" fmla="*/ 2532319 h 3200399"/>
              <a:gd name="connsiteX444" fmla="*/ 4754843 w 8315568"/>
              <a:gd name="connsiteY444" fmla="*/ 2515902 h 3200399"/>
              <a:gd name="connsiteX445" fmla="*/ 4759611 w 8315568"/>
              <a:gd name="connsiteY445" fmla="*/ 2515711 h 3200399"/>
              <a:gd name="connsiteX446" fmla="*/ 4989287 w 8315568"/>
              <a:gd name="connsiteY446" fmla="*/ 2510592 h 3200399"/>
              <a:gd name="connsiteX447" fmla="*/ 4986584 w 8315568"/>
              <a:gd name="connsiteY447" fmla="*/ 2517357 h 3200399"/>
              <a:gd name="connsiteX448" fmla="*/ 5000244 w 8315568"/>
              <a:gd name="connsiteY448" fmla="*/ 2513194 h 3200399"/>
              <a:gd name="connsiteX449" fmla="*/ 4989287 w 8315568"/>
              <a:gd name="connsiteY449" fmla="*/ 2510592 h 3200399"/>
              <a:gd name="connsiteX450" fmla="*/ 7583546 w 8315568"/>
              <a:gd name="connsiteY450" fmla="*/ 2505750 h 3200399"/>
              <a:gd name="connsiteX451" fmla="*/ 7581926 w 8315568"/>
              <a:gd name="connsiteY451" fmla="*/ 2505923 h 3200399"/>
              <a:gd name="connsiteX452" fmla="*/ 7581918 w 8315568"/>
              <a:gd name="connsiteY452" fmla="*/ 2505938 h 3200399"/>
              <a:gd name="connsiteX453" fmla="*/ 7582993 w 8315568"/>
              <a:gd name="connsiteY453" fmla="*/ 2505838 h 3200399"/>
              <a:gd name="connsiteX454" fmla="*/ 7583546 w 8315568"/>
              <a:gd name="connsiteY454" fmla="*/ 2505750 h 3200399"/>
              <a:gd name="connsiteX455" fmla="*/ 4416432 w 8315568"/>
              <a:gd name="connsiteY455" fmla="*/ 2505333 h 3200399"/>
              <a:gd name="connsiteX456" fmla="*/ 4425897 w 8315568"/>
              <a:gd name="connsiteY456" fmla="*/ 2513510 h 3200399"/>
              <a:gd name="connsiteX457" fmla="*/ 4412871 w 8315568"/>
              <a:gd name="connsiteY457" fmla="*/ 2507389 h 3200399"/>
              <a:gd name="connsiteX458" fmla="*/ 4416432 w 8315568"/>
              <a:gd name="connsiteY458" fmla="*/ 2505333 h 3200399"/>
              <a:gd name="connsiteX459" fmla="*/ 4416595 w 8315568"/>
              <a:gd name="connsiteY459" fmla="*/ 2500362 h 3200399"/>
              <a:gd name="connsiteX460" fmla="*/ 4417529 w 8315568"/>
              <a:gd name="connsiteY460" fmla="*/ 2502788 h 3200399"/>
              <a:gd name="connsiteX461" fmla="*/ 4416984 w 8315568"/>
              <a:gd name="connsiteY461" fmla="*/ 2501376 h 3200399"/>
              <a:gd name="connsiteX462" fmla="*/ 4415138 w 8315568"/>
              <a:gd name="connsiteY462" fmla="*/ 2496579 h 3200399"/>
              <a:gd name="connsiteX463" fmla="*/ 4415708 w 8315568"/>
              <a:gd name="connsiteY463" fmla="*/ 2498056 h 3200399"/>
              <a:gd name="connsiteX464" fmla="*/ 4416595 w 8315568"/>
              <a:gd name="connsiteY464" fmla="*/ 2500362 h 3200399"/>
              <a:gd name="connsiteX465" fmla="*/ 4415857 w 8315568"/>
              <a:gd name="connsiteY465" fmla="*/ 2498443 h 3200399"/>
              <a:gd name="connsiteX466" fmla="*/ 4414854 w 8315568"/>
              <a:gd name="connsiteY466" fmla="*/ 2495836 h 3200399"/>
              <a:gd name="connsiteX467" fmla="*/ 4415138 w 8315568"/>
              <a:gd name="connsiteY467" fmla="*/ 2496579 h 3200399"/>
              <a:gd name="connsiteX468" fmla="*/ 4414895 w 8315568"/>
              <a:gd name="connsiteY468" fmla="*/ 2495943 h 3200399"/>
              <a:gd name="connsiteX469" fmla="*/ 4414854 w 8315568"/>
              <a:gd name="connsiteY469" fmla="*/ 2495836 h 3200399"/>
              <a:gd name="connsiteX470" fmla="*/ 4381089 w 8315568"/>
              <a:gd name="connsiteY470" fmla="*/ 2492430 h 3200399"/>
              <a:gd name="connsiteX471" fmla="*/ 4412507 w 8315568"/>
              <a:gd name="connsiteY471" fmla="*/ 2498855 h 3200399"/>
              <a:gd name="connsiteX472" fmla="*/ 4410237 w 8315568"/>
              <a:gd name="connsiteY472" fmla="*/ 2502783 h 3200399"/>
              <a:gd name="connsiteX473" fmla="*/ 4381089 w 8315568"/>
              <a:gd name="connsiteY473" fmla="*/ 2513493 h 3200399"/>
              <a:gd name="connsiteX474" fmla="*/ 4381089 w 8315568"/>
              <a:gd name="connsiteY474" fmla="*/ 2492430 h 3200399"/>
              <a:gd name="connsiteX475" fmla="*/ 4893993 w 8315568"/>
              <a:gd name="connsiteY475" fmla="*/ 2463582 h 3200399"/>
              <a:gd name="connsiteX476" fmla="*/ 4893992 w 8315568"/>
              <a:gd name="connsiteY476" fmla="*/ 2473990 h 3200399"/>
              <a:gd name="connsiteX477" fmla="*/ 4927765 w 8315568"/>
              <a:gd name="connsiteY477" fmla="*/ 2484398 h 3200399"/>
              <a:gd name="connsiteX478" fmla="*/ 4923770 w 8315568"/>
              <a:gd name="connsiteY478" fmla="*/ 2472362 h 3200399"/>
              <a:gd name="connsiteX479" fmla="*/ 4920613 w 8315568"/>
              <a:gd name="connsiteY479" fmla="*/ 2470306 h 3200399"/>
              <a:gd name="connsiteX480" fmla="*/ 4920326 w 8315568"/>
              <a:gd name="connsiteY480" fmla="*/ 2470234 h 3200399"/>
              <a:gd name="connsiteX481" fmla="*/ 4894801 w 8315568"/>
              <a:gd name="connsiteY481" fmla="*/ 2463611 h 3200399"/>
              <a:gd name="connsiteX482" fmla="*/ 4653499 w 8315568"/>
              <a:gd name="connsiteY482" fmla="*/ 2463355 h 3200399"/>
              <a:gd name="connsiteX483" fmla="*/ 4653498 w 8315568"/>
              <a:gd name="connsiteY483" fmla="*/ 2484427 h 3200399"/>
              <a:gd name="connsiteX484" fmla="*/ 4643859 w 8315568"/>
              <a:gd name="connsiteY484" fmla="*/ 2471784 h 3200399"/>
              <a:gd name="connsiteX485" fmla="*/ 4653499 w 8315568"/>
              <a:gd name="connsiteY485" fmla="*/ 2463355 h 3200399"/>
              <a:gd name="connsiteX486" fmla="*/ 4621702 w 8315568"/>
              <a:gd name="connsiteY486" fmla="*/ 2452644 h 3200399"/>
              <a:gd name="connsiteX487" fmla="*/ 4615360 w 8315568"/>
              <a:gd name="connsiteY487" fmla="*/ 2463009 h 3200399"/>
              <a:gd name="connsiteX488" fmla="*/ 4621702 w 8315568"/>
              <a:gd name="connsiteY488" fmla="*/ 2452644 h 3200399"/>
              <a:gd name="connsiteX489" fmla="*/ 4601620 w 8315568"/>
              <a:gd name="connsiteY489" fmla="*/ 2443463 h 3200399"/>
              <a:gd name="connsiteX490" fmla="*/ 4595277 w 8315568"/>
              <a:gd name="connsiteY490" fmla="*/ 2453829 h 3200399"/>
              <a:gd name="connsiteX491" fmla="*/ 4601620 w 8315568"/>
              <a:gd name="connsiteY491" fmla="*/ 2443463 h 3200399"/>
              <a:gd name="connsiteX492" fmla="*/ 4285719 w 8315568"/>
              <a:gd name="connsiteY492" fmla="*/ 2443463 h 3200399"/>
              <a:gd name="connsiteX493" fmla="*/ 4295361 w 8315568"/>
              <a:gd name="connsiteY493" fmla="*/ 2453828 h 3200399"/>
              <a:gd name="connsiteX494" fmla="*/ 4285719 w 8315568"/>
              <a:gd name="connsiteY494" fmla="*/ 2443463 h 3200399"/>
              <a:gd name="connsiteX495" fmla="*/ 4793814 w 8315568"/>
              <a:gd name="connsiteY495" fmla="*/ 2437406 h 3200399"/>
              <a:gd name="connsiteX496" fmla="*/ 4793792 w 8315568"/>
              <a:gd name="connsiteY496" fmla="*/ 2437465 h 3200399"/>
              <a:gd name="connsiteX497" fmla="*/ 4794191 w 8315568"/>
              <a:gd name="connsiteY497" fmla="*/ 2438604 h 3200399"/>
              <a:gd name="connsiteX498" fmla="*/ 4794908 w 8315568"/>
              <a:gd name="connsiteY498" fmla="*/ 2437691 h 3200399"/>
              <a:gd name="connsiteX499" fmla="*/ 4568325 w 8315568"/>
              <a:gd name="connsiteY499" fmla="*/ 2429233 h 3200399"/>
              <a:gd name="connsiteX500" fmla="*/ 4571496 w 8315568"/>
              <a:gd name="connsiteY500" fmla="*/ 2432446 h 3200399"/>
              <a:gd name="connsiteX501" fmla="*/ 4567268 w 8315568"/>
              <a:gd name="connsiteY501" fmla="*/ 2438515 h 3200399"/>
              <a:gd name="connsiteX502" fmla="*/ 4565153 w 8315568"/>
              <a:gd name="connsiteY502" fmla="*/ 2432447 h 3200399"/>
              <a:gd name="connsiteX503" fmla="*/ 4568325 w 8315568"/>
              <a:gd name="connsiteY503" fmla="*/ 2429233 h 3200399"/>
              <a:gd name="connsiteX504" fmla="*/ 4558294 w 8315568"/>
              <a:gd name="connsiteY504" fmla="*/ 2425515 h 3200399"/>
              <a:gd name="connsiteX505" fmla="*/ 4566475 w 8315568"/>
              <a:gd name="connsiteY505" fmla="*/ 2427995 h 3200399"/>
              <a:gd name="connsiteX506" fmla="*/ 4553458 w 8315568"/>
              <a:gd name="connsiteY506" fmla="*/ 2431966 h 3200399"/>
              <a:gd name="connsiteX507" fmla="*/ 4558294 w 8315568"/>
              <a:gd name="connsiteY507" fmla="*/ 2425515 h 3200399"/>
              <a:gd name="connsiteX508" fmla="*/ 4824883 w 8315568"/>
              <a:gd name="connsiteY508" fmla="*/ 2419041 h 3200399"/>
              <a:gd name="connsiteX509" fmla="*/ 4823296 w 8315568"/>
              <a:gd name="connsiteY509" fmla="*/ 2420610 h 3200399"/>
              <a:gd name="connsiteX510" fmla="*/ 4830173 w 8315568"/>
              <a:gd name="connsiteY510" fmla="*/ 2423722 h 3200399"/>
              <a:gd name="connsiteX511" fmla="*/ 4834296 w 8315568"/>
              <a:gd name="connsiteY511" fmla="*/ 2424384 h 3200399"/>
              <a:gd name="connsiteX512" fmla="*/ 4215407 w 8315568"/>
              <a:gd name="connsiteY512" fmla="*/ 2413316 h 3200399"/>
              <a:gd name="connsiteX513" fmla="*/ 4226744 w 8315568"/>
              <a:gd name="connsiteY513" fmla="*/ 2423240 h 3200399"/>
              <a:gd name="connsiteX514" fmla="*/ 4215407 w 8315568"/>
              <a:gd name="connsiteY514" fmla="*/ 2413316 h 3200399"/>
              <a:gd name="connsiteX515" fmla="*/ 7760224 w 8315568"/>
              <a:gd name="connsiteY515" fmla="*/ 2407040 h 3200399"/>
              <a:gd name="connsiteX516" fmla="*/ 7742501 w 8315568"/>
              <a:gd name="connsiteY516" fmla="*/ 2410075 h 3200399"/>
              <a:gd name="connsiteX517" fmla="*/ 7737704 w 8315568"/>
              <a:gd name="connsiteY517" fmla="*/ 2414234 h 3200399"/>
              <a:gd name="connsiteX518" fmla="*/ 7734398 w 8315568"/>
              <a:gd name="connsiteY518" fmla="*/ 2417103 h 3200399"/>
              <a:gd name="connsiteX519" fmla="*/ 4672779 w 8315568"/>
              <a:gd name="connsiteY519" fmla="*/ 2406001 h 3200399"/>
              <a:gd name="connsiteX520" fmla="*/ 4676554 w 8315568"/>
              <a:gd name="connsiteY520" fmla="*/ 2407726 h 3200399"/>
              <a:gd name="connsiteX521" fmla="*/ 4699322 w 8315568"/>
              <a:gd name="connsiteY521" fmla="*/ 2424379 h 3200399"/>
              <a:gd name="connsiteX522" fmla="*/ 4749032 w 8315568"/>
              <a:gd name="connsiteY522" fmla="*/ 2440684 h 3200399"/>
              <a:gd name="connsiteX523" fmla="*/ 4801021 w 8315568"/>
              <a:gd name="connsiteY523" fmla="*/ 2463582 h 3200399"/>
              <a:gd name="connsiteX524" fmla="*/ 4859840 w 8315568"/>
              <a:gd name="connsiteY524" fmla="*/ 2492725 h 3200399"/>
              <a:gd name="connsiteX525" fmla="*/ 4914104 w 8315568"/>
              <a:gd name="connsiteY525" fmla="*/ 2515275 h 3200399"/>
              <a:gd name="connsiteX526" fmla="*/ 4939149 w 8315568"/>
              <a:gd name="connsiteY526" fmla="*/ 2531928 h 3200399"/>
              <a:gd name="connsiteX527" fmla="*/ 4966471 w 8315568"/>
              <a:gd name="connsiteY527" fmla="*/ 2544417 h 3200399"/>
              <a:gd name="connsiteX528" fmla="*/ 5023013 w 8315568"/>
              <a:gd name="connsiteY528" fmla="*/ 2571131 h 3200399"/>
              <a:gd name="connsiteX529" fmla="*/ 5079555 w 8315568"/>
              <a:gd name="connsiteY529" fmla="*/ 2596110 h 3200399"/>
              <a:gd name="connsiteX530" fmla="*/ 5131542 w 8315568"/>
              <a:gd name="connsiteY530" fmla="*/ 2610682 h 3200399"/>
              <a:gd name="connsiteX531" fmla="*/ 5106875 w 8315568"/>
              <a:gd name="connsiteY531" fmla="*/ 2604437 h 3200399"/>
              <a:gd name="connsiteX532" fmla="*/ 5086385 w 8315568"/>
              <a:gd name="connsiteY532" fmla="*/ 2594029 h 3200399"/>
              <a:gd name="connsiteX533" fmla="*/ 5068170 w 8315568"/>
              <a:gd name="connsiteY533" fmla="*/ 2579459 h 3200399"/>
              <a:gd name="connsiteX534" fmla="*/ 5043504 w 8315568"/>
              <a:gd name="connsiteY534" fmla="*/ 2569049 h 3200399"/>
              <a:gd name="connsiteX535" fmla="*/ 4939150 w 8315568"/>
              <a:gd name="connsiteY535" fmla="*/ 2523601 h 3200399"/>
              <a:gd name="connsiteX536" fmla="*/ 4837450 w 8315568"/>
              <a:gd name="connsiteY536" fmla="*/ 2476072 h 3200399"/>
              <a:gd name="connsiteX537" fmla="*/ 4794191 w 8315568"/>
              <a:gd name="connsiteY537" fmla="*/ 2453173 h 3200399"/>
              <a:gd name="connsiteX538" fmla="*/ 4778252 w 8315568"/>
              <a:gd name="connsiteY538" fmla="*/ 2444847 h 3200399"/>
              <a:gd name="connsiteX539" fmla="*/ 4753587 w 8315568"/>
              <a:gd name="connsiteY539" fmla="*/ 2438604 h 3200399"/>
              <a:gd name="connsiteX540" fmla="*/ 4728541 w 8315568"/>
              <a:gd name="connsiteY540" fmla="*/ 2426157 h 3200399"/>
              <a:gd name="connsiteX541" fmla="*/ 4710208 w 8315568"/>
              <a:gd name="connsiteY541" fmla="*/ 2415713 h 3200399"/>
              <a:gd name="connsiteX542" fmla="*/ 757836 w 8315568"/>
              <a:gd name="connsiteY542" fmla="*/ 2403680 h 3200399"/>
              <a:gd name="connsiteX543" fmla="*/ 764178 w 8315568"/>
              <a:gd name="connsiteY543" fmla="*/ 2414045 h 3200399"/>
              <a:gd name="connsiteX544" fmla="*/ 757836 w 8315568"/>
              <a:gd name="connsiteY544" fmla="*/ 2403680 h 3200399"/>
              <a:gd name="connsiteX545" fmla="*/ 4195300 w 8315568"/>
              <a:gd name="connsiteY545" fmla="*/ 2403679 h 3200399"/>
              <a:gd name="connsiteX546" fmla="*/ 4201642 w 8315568"/>
              <a:gd name="connsiteY546" fmla="*/ 2414045 h 3200399"/>
              <a:gd name="connsiteX547" fmla="*/ 4195300 w 8315568"/>
              <a:gd name="connsiteY547" fmla="*/ 2403679 h 3200399"/>
              <a:gd name="connsiteX548" fmla="*/ 719345 w 8315568"/>
              <a:gd name="connsiteY548" fmla="*/ 2403679 h 3200399"/>
              <a:gd name="connsiteX549" fmla="*/ 725686 w 8315568"/>
              <a:gd name="connsiteY549" fmla="*/ 2414045 h 3200399"/>
              <a:gd name="connsiteX550" fmla="*/ 719345 w 8315568"/>
              <a:gd name="connsiteY550" fmla="*/ 2403679 h 3200399"/>
              <a:gd name="connsiteX551" fmla="*/ 4738261 w 8315568"/>
              <a:gd name="connsiteY551" fmla="*/ 2398584 h 3200399"/>
              <a:gd name="connsiteX552" fmla="*/ 4758624 w 8315568"/>
              <a:gd name="connsiteY552" fmla="*/ 2407514 h 3200399"/>
              <a:gd name="connsiteX553" fmla="*/ 4758698 w 8315568"/>
              <a:gd name="connsiteY553" fmla="*/ 2407528 h 3200399"/>
              <a:gd name="connsiteX554" fmla="*/ 4755008 w 8315568"/>
              <a:gd name="connsiteY554" fmla="*/ 2403813 h 3200399"/>
              <a:gd name="connsiteX555" fmla="*/ 771224 w 8315568"/>
              <a:gd name="connsiteY555" fmla="*/ 2392970 h 3200399"/>
              <a:gd name="connsiteX556" fmla="*/ 777567 w 8315568"/>
              <a:gd name="connsiteY556" fmla="*/ 2403334 h 3200399"/>
              <a:gd name="connsiteX557" fmla="*/ 771224 w 8315568"/>
              <a:gd name="connsiteY557" fmla="*/ 2392970 h 3200399"/>
              <a:gd name="connsiteX558" fmla="*/ 7855542 w 8315568"/>
              <a:gd name="connsiteY558" fmla="*/ 2368357 h 3200399"/>
              <a:gd name="connsiteX559" fmla="*/ 7787900 w 8315568"/>
              <a:gd name="connsiteY559" fmla="*/ 2374206 h 3200399"/>
              <a:gd name="connsiteX560" fmla="*/ 7755072 w 8315568"/>
              <a:gd name="connsiteY560" fmla="*/ 2378720 h 3200399"/>
              <a:gd name="connsiteX561" fmla="*/ 7700288 w 8315568"/>
              <a:gd name="connsiteY561" fmla="*/ 2397045 h 3200399"/>
              <a:gd name="connsiteX562" fmla="*/ 7701488 w 8315568"/>
              <a:gd name="connsiteY562" fmla="*/ 2397857 h 3200399"/>
              <a:gd name="connsiteX563" fmla="*/ 7705542 w 8315568"/>
              <a:gd name="connsiteY563" fmla="*/ 2399601 h 3200399"/>
              <a:gd name="connsiteX564" fmla="*/ 7765150 w 8315568"/>
              <a:gd name="connsiteY564" fmla="*/ 2394285 h 3200399"/>
              <a:gd name="connsiteX565" fmla="*/ 7773200 w 8315568"/>
              <a:gd name="connsiteY565" fmla="*/ 2398141 h 3200399"/>
              <a:gd name="connsiteX566" fmla="*/ 7775603 w 8315568"/>
              <a:gd name="connsiteY566" fmla="*/ 2400895 h 3200399"/>
              <a:gd name="connsiteX567" fmla="*/ 7839953 w 8315568"/>
              <a:gd name="connsiteY567" fmla="*/ 2375078 h 3200399"/>
              <a:gd name="connsiteX568" fmla="*/ 813389 w 8315568"/>
              <a:gd name="connsiteY568" fmla="*/ 2363895 h 3200399"/>
              <a:gd name="connsiteX569" fmla="*/ 817730 w 8315568"/>
              <a:gd name="connsiteY569" fmla="*/ 2368387 h 3200399"/>
              <a:gd name="connsiteX570" fmla="*/ 804704 w 8315568"/>
              <a:gd name="connsiteY570" fmla="*/ 2368387 h 3200399"/>
              <a:gd name="connsiteX571" fmla="*/ 813389 w 8315568"/>
              <a:gd name="connsiteY571" fmla="*/ 2363895 h 3200399"/>
              <a:gd name="connsiteX572" fmla="*/ 829446 w 8315568"/>
              <a:gd name="connsiteY572" fmla="*/ 2354714 h 3200399"/>
              <a:gd name="connsiteX573" fmla="*/ 818109 w 8315568"/>
              <a:gd name="connsiteY573" fmla="*/ 2358685 h 3200399"/>
              <a:gd name="connsiteX574" fmla="*/ 829446 w 8315568"/>
              <a:gd name="connsiteY574" fmla="*/ 2354714 h 3200399"/>
              <a:gd name="connsiteX575" fmla="*/ 7887896 w 8315568"/>
              <a:gd name="connsiteY575" fmla="*/ 2353697 h 3200399"/>
              <a:gd name="connsiteX576" fmla="*/ 7867472 w 8315568"/>
              <a:gd name="connsiteY576" fmla="*/ 2357145 h 3200399"/>
              <a:gd name="connsiteX577" fmla="*/ 7882661 w 8315568"/>
              <a:gd name="connsiteY577" fmla="*/ 2356859 h 3200399"/>
              <a:gd name="connsiteX578" fmla="*/ 7887518 w 8315568"/>
              <a:gd name="connsiteY578" fmla="*/ 2354825 h 3200399"/>
              <a:gd name="connsiteX579" fmla="*/ 7842373 w 8315568"/>
              <a:gd name="connsiteY579" fmla="*/ 2344780 h 3200399"/>
              <a:gd name="connsiteX580" fmla="*/ 7842197 w 8315568"/>
              <a:gd name="connsiteY580" fmla="*/ 2345580 h 3200399"/>
              <a:gd name="connsiteX581" fmla="*/ 7843183 w 8315568"/>
              <a:gd name="connsiteY581" fmla="*/ 2345533 h 3200399"/>
              <a:gd name="connsiteX582" fmla="*/ 7845471 w 8315568"/>
              <a:gd name="connsiteY582" fmla="*/ 2345094 h 3200399"/>
              <a:gd name="connsiteX583" fmla="*/ 7842373 w 8315568"/>
              <a:gd name="connsiteY583" fmla="*/ 2344780 h 3200399"/>
              <a:gd name="connsiteX584" fmla="*/ 7889397 w 8315568"/>
              <a:gd name="connsiteY584" fmla="*/ 2344695 h 3200399"/>
              <a:gd name="connsiteX585" fmla="*/ 7888906 w 8315568"/>
              <a:gd name="connsiteY585" fmla="*/ 2349634 h 3200399"/>
              <a:gd name="connsiteX586" fmla="*/ 7889450 w 8315568"/>
              <a:gd name="connsiteY586" fmla="*/ 2349071 h 3200399"/>
              <a:gd name="connsiteX587" fmla="*/ 7889938 w 8315568"/>
              <a:gd name="connsiteY587" fmla="*/ 2347623 h 3200399"/>
              <a:gd name="connsiteX588" fmla="*/ 7890265 w 8315568"/>
              <a:gd name="connsiteY588" fmla="*/ 2345275 h 3200399"/>
              <a:gd name="connsiteX589" fmla="*/ 4369964 w 8315568"/>
              <a:gd name="connsiteY589" fmla="*/ 2344003 h 3200399"/>
              <a:gd name="connsiteX590" fmla="*/ 4397135 w 8315568"/>
              <a:gd name="connsiteY590" fmla="*/ 2350235 h 3200399"/>
              <a:gd name="connsiteX591" fmla="*/ 4405813 w 8315568"/>
              <a:gd name="connsiteY591" fmla="*/ 2354388 h 3200399"/>
              <a:gd name="connsiteX592" fmla="*/ 4405815 w 8315568"/>
              <a:gd name="connsiteY592" fmla="*/ 2372731 h 3200399"/>
              <a:gd name="connsiteX593" fmla="*/ 4367700 w 8315568"/>
              <a:gd name="connsiteY593" fmla="*/ 2350234 h 3200399"/>
              <a:gd name="connsiteX594" fmla="*/ 4369964 w 8315568"/>
              <a:gd name="connsiteY594" fmla="*/ 2344003 h 3200399"/>
              <a:gd name="connsiteX595" fmla="*/ 4620542 w 8315568"/>
              <a:gd name="connsiteY595" fmla="*/ 2341845 h 3200399"/>
              <a:gd name="connsiteX596" fmla="*/ 4646979 w 8315568"/>
              <a:gd name="connsiteY596" fmla="*/ 2357773 h 3200399"/>
              <a:gd name="connsiteX597" fmla="*/ 4648073 w 8315568"/>
              <a:gd name="connsiteY597" fmla="*/ 2358234 h 3200399"/>
              <a:gd name="connsiteX598" fmla="*/ 4730978 w 8315568"/>
              <a:gd name="connsiteY598" fmla="*/ 2376488 h 3200399"/>
              <a:gd name="connsiteX599" fmla="*/ 4715751 w 8315568"/>
              <a:gd name="connsiteY599" fmla="*/ 2366832 h 3200399"/>
              <a:gd name="connsiteX600" fmla="*/ 4634470 w 8315568"/>
              <a:gd name="connsiteY600" fmla="*/ 2345772 h 3200399"/>
              <a:gd name="connsiteX601" fmla="*/ 854052 w 8315568"/>
              <a:gd name="connsiteY601" fmla="*/ 2335428 h 3200399"/>
              <a:gd name="connsiteX602" fmla="*/ 856224 w 8315568"/>
              <a:gd name="connsiteY602" fmla="*/ 2339699 h 3200399"/>
              <a:gd name="connsiteX603" fmla="*/ 845367 w 8315568"/>
              <a:gd name="connsiteY603" fmla="*/ 2341834 h 3200399"/>
              <a:gd name="connsiteX604" fmla="*/ 848082 w 8315568"/>
              <a:gd name="connsiteY604" fmla="*/ 2335429 h 3200399"/>
              <a:gd name="connsiteX605" fmla="*/ 854052 w 8315568"/>
              <a:gd name="connsiteY605" fmla="*/ 2335428 h 3200399"/>
              <a:gd name="connsiteX606" fmla="*/ 816286 w 8315568"/>
              <a:gd name="connsiteY606" fmla="*/ 2334989 h 3200399"/>
              <a:gd name="connsiteX607" fmla="*/ 824427 w 8315568"/>
              <a:gd name="connsiteY607" fmla="*/ 2339703 h 3200399"/>
              <a:gd name="connsiteX608" fmla="*/ 811398 w 8315568"/>
              <a:gd name="connsiteY608" fmla="*/ 2343673 h 3200399"/>
              <a:gd name="connsiteX609" fmla="*/ 816286 w 8315568"/>
              <a:gd name="connsiteY609" fmla="*/ 2334989 h 3200399"/>
              <a:gd name="connsiteX610" fmla="*/ 955364 w 8315568"/>
              <a:gd name="connsiteY610" fmla="*/ 2334822 h 3200399"/>
              <a:gd name="connsiteX611" fmla="*/ 962592 w 8315568"/>
              <a:gd name="connsiteY611" fmla="*/ 2352850 h 3200399"/>
              <a:gd name="connsiteX612" fmla="*/ 955364 w 8315568"/>
              <a:gd name="connsiteY612" fmla="*/ 2334822 h 3200399"/>
              <a:gd name="connsiteX613" fmla="*/ 7902818 w 8315568"/>
              <a:gd name="connsiteY613" fmla="*/ 2334293 h 3200399"/>
              <a:gd name="connsiteX614" fmla="*/ 7881502 w 8315568"/>
              <a:gd name="connsiteY614" fmla="*/ 2337659 h 3200399"/>
              <a:gd name="connsiteX615" fmla="*/ 7856644 w 8315568"/>
              <a:gd name="connsiteY615" fmla="*/ 2344892 h 3200399"/>
              <a:gd name="connsiteX616" fmla="*/ 7862770 w 8315568"/>
              <a:gd name="connsiteY616" fmla="*/ 2344600 h 3200399"/>
              <a:gd name="connsiteX617" fmla="*/ 7862663 w 8315568"/>
              <a:gd name="connsiteY617" fmla="*/ 2345659 h 3200399"/>
              <a:gd name="connsiteX618" fmla="*/ 7888355 w 8315568"/>
              <a:gd name="connsiteY618" fmla="*/ 2339867 h 3200399"/>
              <a:gd name="connsiteX619" fmla="*/ 7873860 w 8315568"/>
              <a:gd name="connsiteY619" fmla="*/ 2344126 h 3200399"/>
              <a:gd name="connsiteX620" fmla="*/ 7874205 w 8315568"/>
              <a:gd name="connsiteY620" fmla="*/ 2344055 h 3200399"/>
              <a:gd name="connsiteX621" fmla="*/ 7890543 w 8315568"/>
              <a:gd name="connsiteY621" fmla="*/ 2343276 h 3200399"/>
              <a:gd name="connsiteX622" fmla="*/ 7890703 w 8315568"/>
              <a:gd name="connsiteY622" fmla="*/ 2342135 h 3200399"/>
              <a:gd name="connsiteX623" fmla="*/ 7902818 w 8315568"/>
              <a:gd name="connsiteY623" fmla="*/ 2334293 h 3200399"/>
              <a:gd name="connsiteX624" fmla="*/ 4325868 w 8315568"/>
              <a:gd name="connsiteY624" fmla="*/ 2328702 h 3200399"/>
              <a:gd name="connsiteX625" fmla="*/ 4367324 w 8315568"/>
              <a:gd name="connsiteY625" fmla="*/ 2339379 h 3200399"/>
              <a:gd name="connsiteX626" fmla="*/ 4365990 w 8315568"/>
              <a:gd name="connsiteY626" fmla="*/ 2340613 h 3200399"/>
              <a:gd name="connsiteX627" fmla="*/ 4368995 w 8315568"/>
              <a:gd name="connsiteY627" fmla="*/ 2343560 h 3200399"/>
              <a:gd name="connsiteX628" fmla="*/ 4366882 w 8315568"/>
              <a:gd name="connsiteY628" fmla="*/ 2349778 h 3200399"/>
              <a:gd name="connsiteX629" fmla="*/ 4362712 w 8315568"/>
              <a:gd name="connsiteY629" fmla="*/ 2343645 h 3200399"/>
              <a:gd name="connsiteX630" fmla="*/ 4345155 w 8315568"/>
              <a:gd name="connsiteY630" fmla="*/ 2335373 h 3200399"/>
              <a:gd name="connsiteX631" fmla="*/ 4325868 w 8315568"/>
              <a:gd name="connsiteY631" fmla="*/ 2328702 h 3200399"/>
              <a:gd name="connsiteX632" fmla="*/ 860666 w 8315568"/>
              <a:gd name="connsiteY632" fmla="*/ 2328549 h 3200399"/>
              <a:gd name="connsiteX633" fmla="*/ 861245 w 8315568"/>
              <a:gd name="connsiteY633" fmla="*/ 2335986 h 3200399"/>
              <a:gd name="connsiteX634" fmla="*/ 856609 w 8315568"/>
              <a:gd name="connsiteY634" fmla="*/ 2329376 h 3200399"/>
              <a:gd name="connsiteX635" fmla="*/ 860666 w 8315568"/>
              <a:gd name="connsiteY635" fmla="*/ 2328549 h 3200399"/>
              <a:gd name="connsiteX636" fmla="*/ 4486548 w 8315568"/>
              <a:gd name="connsiteY636" fmla="*/ 2326048 h 3200399"/>
              <a:gd name="connsiteX637" fmla="*/ 4566870 w 8315568"/>
              <a:gd name="connsiteY637" fmla="*/ 2359631 h 3200399"/>
              <a:gd name="connsiteX638" fmla="*/ 4570306 w 8315568"/>
              <a:gd name="connsiteY638" fmla="*/ 2360494 h 3200399"/>
              <a:gd name="connsiteX639" fmla="*/ 4632809 w 8315568"/>
              <a:gd name="connsiteY639" fmla="*/ 2378739 h 3200399"/>
              <a:gd name="connsiteX640" fmla="*/ 4645993 w 8315568"/>
              <a:gd name="connsiteY640" fmla="*/ 2382307 h 3200399"/>
              <a:gd name="connsiteX641" fmla="*/ 4610474 w 8315568"/>
              <a:gd name="connsiteY641" fmla="*/ 2366071 h 3200399"/>
              <a:gd name="connsiteX642" fmla="*/ 4598401 w 8315568"/>
              <a:gd name="connsiteY642" fmla="*/ 2363237 h 3200399"/>
              <a:gd name="connsiteX643" fmla="*/ 4538826 w 8315568"/>
              <a:gd name="connsiteY643" fmla="*/ 2345986 h 3200399"/>
              <a:gd name="connsiteX644" fmla="*/ 4505845 w 8315568"/>
              <a:gd name="connsiteY644" fmla="*/ 2331580 h 3200399"/>
              <a:gd name="connsiteX645" fmla="*/ 617259 w 8315568"/>
              <a:gd name="connsiteY645" fmla="*/ 2325642 h 3200399"/>
              <a:gd name="connsiteX646" fmla="*/ 623600 w 8315568"/>
              <a:gd name="connsiteY646" fmla="*/ 2336009 h 3200399"/>
              <a:gd name="connsiteX647" fmla="*/ 617259 w 8315568"/>
              <a:gd name="connsiteY647" fmla="*/ 2325642 h 3200399"/>
              <a:gd name="connsiteX648" fmla="*/ 4591213 w 8315568"/>
              <a:gd name="connsiteY648" fmla="*/ 2323085 h 3200399"/>
              <a:gd name="connsiteX649" fmla="*/ 4591386 w 8315568"/>
              <a:gd name="connsiteY649" fmla="*/ 2323176 h 3200399"/>
              <a:gd name="connsiteX650" fmla="*/ 4612643 w 8315568"/>
              <a:gd name="connsiteY650" fmla="*/ 2336834 h 3200399"/>
              <a:gd name="connsiteX651" fmla="*/ 4685194 w 8315568"/>
              <a:gd name="connsiteY651" fmla="*/ 2356268 h 3200399"/>
              <a:gd name="connsiteX652" fmla="*/ 4733831 w 8315568"/>
              <a:gd name="connsiteY652" fmla="*/ 2367544 h 3200399"/>
              <a:gd name="connsiteX653" fmla="*/ 4712225 w 8315568"/>
              <a:gd name="connsiteY653" fmla="*/ 2355469 h 3200399"/>
              <a:gd name="connsiteX654" fmla="*/ 4705513 w 8315568"/>
              <a:gd name="connsiteY654" fmla="*/ 2352765 h 3200399"/>
              <a:gd name="connsiteX655" fmla="*/ 4011624 w 8315568"/>
              <a:gd name="connsiteY655" fmla="*/ 2322078 h 3200399"/>
              <a:gd name="connsiteX656" fmla="*/ 4012533 w 8315568"/>
              <a:gd name="connsiteY656" fmla="*/ 2323781 h 3200399"/>
              <a:gd name="connsiteX657" fmla="*/ 4011986 w 8315568"/>
              <a:gd name="connsiteY657" fmla="*/ 2322760 h 3200399"/>
              <a:gd name="connsiteX658" fmla="*/ 842138 w 8315568"/>
              <a:gd name="connsiteY658" fmla="*/ 2320496 h 3200399"/>
              <a:gd name="connsiteX659" fmla="*/ 847246 w 8315568"/>
              <a:gd name="connsiteY659" fmla="*/ 2323359 h 3200399"/>
              <a:gd name="connsiteX660" fmla="*/ 845700 w 8315568"/>
              <a:gd name="connsiteY660" fmla="*/ 2329780 h 3200399"/>
              <a:gd name="connsiteX661" fmla="*/ 845402 w 8315568"/>
              <a:gd name="connsiteY661" fmla="*/ 2329973 h 3200399"/>
              <a:gd name="connsiteX662" fmla="*/ 845650 w 8315568"/>
              <a:gd name="connsiteY662" fmla="*/ 2335312 h 3200399"/>
              <a:gd name="connsiteX663" fmla="*/ 841509 w 8315568"/>
              <a:gd name="connsiteY663" fmla="*/ 2335312 h 3200399"/>
              <a:gd name="connsiteX664" fmla="*/ 844132 w 8315568"/>
              <a:gd name="connsiteY664" fmla="*/ 2330794 h 3200399"/>
              <a:gd name="connsiteX665" fmla="*/ 839735 w 8315568"/>
              <a:gd name="connsiteY665" fmla="*/ 2333632 h 3200399"/>
              <a:gd name="connsiteX666" fmla="*/ 827087 w 8315568"/>
              <a:gd name="connsiteY666" fmla="*/ 2336003 h 3200399"/>
              <a:gd name="connsiteX667" fmla="*/ 824807 w 8315568"/>
              <a:gd name="connsiteY667" fmla="*/ 2329682 h 3200399"/>
              <a:gd name="connsiteX668" fmla="*/ 842138 w 8315568"/>
              <a:gd name="connsiteY668" fmla="*/ 2320496 h 3200399"/>
              <a:gd name="connsiteX669" fmla="*/ 4010667 w 8315568"/>
              <a:gd name="connsiteY669" fmla="*/ 2320280 h 3200399"/>
              <a:gd name="connsiteX670" fmla="*/ 4011624 w 8315568"/>
              <a:gd name="connsiteY670" fmla="*/ 2322078 h 3200399"/>
              <a:gd name="connsiteX671" fmla="*/ 4010859 w 8315568"/>
              <a:gd name="connsiteY671" fmla="*/ 2320641 h 3200399"/>
              <a:gd name="connsiteX672" fmla="*/ 4009855 w 8315568"/>
              <a:gd name="connsiteY672" fmla="*/ 2318757 h 3200399"/>
              <a:gd name="connsiteX673" fmla="*/ 4009897 w 8315568"/>
              <a:gd name="connsiteY673" fmla="*/ 2318835 h 3200399"/>
              <a:gd name="connsiteX674" fmla="*/ 4010667 w 8315568"/>
              <a:gd name="connsiteY674" fmla="*/ 2320280 h 3200399"/>
              <a:gd name="connsiteX675" fmla="*/ 4300557 w 8315568"/>
              <a:gd name="connsiteY675" fmla="*/ 2312155 h 3200399"/>
              <a:gd name="connsiteX676" fmla="*/ 4303728 w 8315568"/>
              <a:gd name="connsiteY676" fmla="*/ 2314488 h 3200399"/>
              <a:gd name="connsiteX677" fmla="*/ 4301614 w 8315568"/>
              <a:gd name="connsiteY677" fmla="*/ 2320707 h 3200399"/>
              <a:gd name="connsiteX678" fmla="*/ 4297385 w 8315568"/>
              <a:gd name="connsiteY678" fmla="*/ 2314489 h 3200399"/>
              <a:gd name="connsiteX679" fmla="*/ 4300557 w 8315568"/>
              <a:gd name="connsiteY679" fmla="*/ 2312155 h 3200399"/>
              <a:gd name="connsiteX680" fmla="*/ 4002976 w 8315568"/>
              <a:gd name="connsiteY680" fmla="*/ 2310341 h 3200399"/>
              <a:gd name="connsiteX681" fmla="*/ 4007509 w 8315568"/>
              <a:gd name="connsiteY681" fmla="*/ 2321016 h 3200399"/>
              <a:gd name="connsiteX682" fmla="*/ 3996173 w 8315568"/>
              <a:gd name="connsiteY682" fmla="*/ 2325285 h 3200399"/>
              <a:gd name="connsiteX683" fmla="*/ 4002976 w 8315568"/>
              <a:gd name="connsiteY683" fmla="*/ 2310341 h 3200399"/>
              <a:gd name="connsiteX684" fmla="*/ 4819390 w 8315568"/>
              <a:gd name="connsiteY684" fmla="*/ 2306982 h 3200399"/>
              <a:gd name="connsiteX685" fmla="*/ 4826066 w 8315568"/>
              <a:gd name="connsiteY685" fmla="*/ 2310237 h 3200399"/>
              <a:gd name="connsiteX686" fmla="*/ 4834457 w 8315568"/>
              <a:gd name="connsiteY686" fmla="*/ 2314737 h 3200399"/>
              <a:gd name="connsiteX687" fmla="*/ 4855198 w 8315568"/>
              <a:gd name="connsiteY687" fmla="*/ 2319753 h 3200399"/>
              <a:gd name="connsiteX688" fmla="*/ 4859826 w 8315568"/>
              <a:gd name="connsiteY688" fmla="*/ 2319805 h 3200399"/>
              <a:gd name="connsiteX689" fmla="*/ 4844376 w 8315568"/>
              <a:gd name="connsiteY689" fmla="*/ 2314141 h 3200399"/>
              <a:gd name="connsiteX690" fmla="*/ 4840322 w 8315568"/>
              <a:gd name="connsiteY690" fmla="*/ 2312101 h 3200399"/>
              <a:gd name="connsiteX691" fmla="*/ 4826210 w 8315568"/>
              <a:gd name="connsiteY691" fmla="*/ 2308841 h 3200399"/>
              <a:gd name="connsiteX692" fmla="*/ 4293881 w 8315568"/>
              <a:gd name="connsiteY692" fmla="*/ 2306852 h 3200399"/>
              <a:gd name="connsiteX693" fmla="*/ 4302054 w 8315568"/>
              <a:gd name="connsiteY693" fmla="*/ 2310156 h 3200399"/>
              <a:gd name="connsiteX694" fmla="*/ 4285709 w 8315568"/>
              <a:gd name="connsiteY694" fmla="*/ 2310157 h 3200399"/>
              <a:gd name="connsiteX695" fmla="*/ 4293881 w 8315568"/>
              <a:gd name="connsiteY695" fmla="*/ 2306852 h 3200399"/>
              <a:gd name="connsiteX696" fmla="*/ 8010854 w 8315568"/>
              <a:gd name="connsiteY696" fmla="*/ 2303046 h 3200399"/>
              <a:gd name="connsiteX697" fmla="*/ 7998903 w 8315568"/>
              <a:gd name="connsiteY697" fmla="*/ 2308369 h 3200399"/>
              <a:gd name="connsiteX698" fmla="*/ 7998841 w 8315568"/>
              <a:gd name="connsiteY698" fmla="*/ 2310634 h 3200399"/>
              <a:gd name="connsiteX699" fmla="*/ 8013824 w 8315568"/>
              <a:gd name="connsiteY699" fmla="*/ 2307021 h 3200399"/>
              <a:gd name="connsiteX700" fmla="*/ 8010854 w 8315568"/>
              <a:gd name="connsiteY700" fmla="*/ 2303046 h 3200399"/>
              <a:gd name="connsiteX701" fmla="*/ 4289407 w 8315568"/>
              <a:gd name="connsiteY701" fmla="*/ 2300547 h 3200399"/>
              <a:gd name="connsiteX702" fmla="*/ 4290340 w 8315568"/>
              <a:gd name="connsiteY702" fmla="*/ 2303868 h 3200399"/>
              <a:gd name="connsiteX703" fmla="*/ 4289688 w 8315568"/>
              <a:gd name="connsiteY703" fmla="*/ 2301552 h 3200399"/>
              <a:gd name="connsiteX704" fmla="*/ 4288385 w 8315568"/>
              <a:gd name="connsiteY704" fmla="*/ 2296917 h 3200399"/>
              <a:gd name="connsiteX705" fmla="*/ 4288698 w 8315568"/>
              <a:gd name="connsiteY705" fmla="*/ 2298031 h 3200399"/>
              <a:gd name="connsiteX706" fmla="*/ 4288601 w 8315568"/>
              <a:gd name="connsiteY706" fmla="*/ 2297688 h 3200399"/>
              <a:gd name="connsiteX707" fmla="*/ 4288385 w 8315568"/>
              <a:gd name="connsiteY707" fmla="*/ 2296917 h 3200399"/>
              <a:gd name="connsiteX708" fmla="*/ 898413 w 8315568"/>
              <a:gd name="connsiteY708" fmla="*/ 2293510 h 3200399"/>
              <a:gd name="connsiteX709" fmla="*/ 904756 w 8315568"/>
              <a:gd name="connsiteY709" fmla="*/ 2303862 h 3200399"/>
              <a:gd name="connsiteX710" fmla="*/ 898413 w 8315568"/>
              <a:gd name="connsiteY710" fmla="*/ 2293510 h 3200399"/>
              <a:gd name="connsiteX711" fmla="*/ 4522887 w 8315568"/>
              <a:gd name="connsiteY711" fmla="*/ 2291385 h 3200399"/>
              <a:gd name="connsiteX712" fmla="*/ 4524638 w 8315568"/>
              <a:gd name="connsiteY712" fmla="*/ 2293794 h 3200399"/>
              <a:gd name="connsiteX713" fmla="*/ 4523324 w 8315568"/>
              <a:gd name="connsiteY713" fmla="*/ 2296293 h 3200399"/>
              <a:gd name="connsiteX714" fmla="*/ 4529317 w 8315568"/>
              <a:gd name="connsiteY714" fmla="*/ 2296013 h 3200399"/>
              <a:gd name="connsiteX715" fmla="*/ 4563092 w 8315568"/>
              <a:gd name="connsiteY715" fmla="*/ 2308155 h 3200399"/>
              <a:gd name="connsiteX716" fmla="*/ 4569000 w 8315568"/>
              <a:gd name="connsiteY716" fmla="*/ 2311292 h 3200399"/>
              <a:gd name="connsiteX717" fmla="*/ 4599009 w 8315568"/>
              <a:gd name="connsiteY717" fmla="*/ 2317980 h 3200399"/>
              <a:gd name="connsiteX718" fmla="*/ 4583014 w 8315568"/>
              <a:gd name="connsiteY718" fmla="*/ 2310411 h 3200399"/>
              <a:gd name="connsiteX719" fmla="*/ 4574605 w 8315568"/>
              <a:gd name="connsiteY719" fmla="*/ 2305378 h 3200399"/>
              <a:gd name="connsiteX720" fmla="*/ 3815404 w 8315568"/>
              <a:gd name="connsiteY720" fmla="*/ 2284330 h 3200399"/>
              <a:gd name="connsiteX721" fmla="*/ 3821748 w 8315568"/>
              <a:gd name="connsiteY721" fmla="*/ 2294694 h 3200399"/>
              <a:gd name="connsiteX722" fmla="*/ 3815404 w 8315568"/>
              <a:gd name="connsiteY722" fmla="*/ 2284330 h 3200399"/>
              <a:gd name="connsiteX723" fmla="*/ 4298174 w 8315568"/>
              <a:gd name="connsiteY723" fmla="*/ 2279299 h 3200399"/>
              <a:gd name="connsiteX724" fmla="*/ 4308158 w 8315568"/>
              <a:gd name="connsiteY724" fmla="*/ 2285848 h 3200399"/>
              <a:gd name="connsiteX725" fmla="*/ 4296766 w 8315568"/>
              <a:gd name="connsiteY725" fmla="*/ 2281462 h 3200399"/>
              <a:gd name="connsiteX726" fmla="*/ 4298174 w 8315568"/>
              <a:gd name="connsiteY726" fmla="*/ 2279299 h 3200399"/>
              <a:gd name="connsiteX727" fmla="*/ 4285165 w 8315568"/>
              <a:gd name="connsiteY727" fmla="*/ 2275172 h 3200399"/>
              <a:gd name="connsiteX728" fmla="*/ 4289971 w 8315568"/>
              <a:gd name="connsiteY728" fmla="*/ 2278221 h 3200399"/>
              <a:gd name="connsiteX729" fmla="*/ 4285165 w 8315568"/>
              <a:gd name="connsiteY729" fmla="*/ 2275172 h 3200399"/>
              <a:gd name="connsiteX730" fmla="*/ 4438889 w 8315568"/>
              <a:gd name="connsiteY730" fmla="*/ 2268167 h 3200399"/>
              <a:gd name="connsiteX731" fmla="*/ 4468033 w 8315568"/>
              <a:gd name="connsiteY731" fmla="*/ 2283003 h 3200399"/>
              <a:gd name="connsiteX732" fmla="*/ 4491498 w 8315568"/>
              <a:gd name="connsiteY732" fmla="*/ 2292637 h 3200399"/>
              <a:gd name="connsiteX733" fmla="*/ 4505179 w 8315568"/>
              <a:gd name="connsiteY733" fmla="*/ 2296241 h 3200399"/>
              <a:gd name="connsiteX734" fmla="*/ 4515372 w 8315568"/>
              <a:gd name="connsiteY734" fmla="*/ 2296665 h 3200399"/>
              <a:gd name="connsiteX735" fmla="*/ 4520093 w 8315568"/>
              <a:gd name="connsiteY735" fmla="*/ 2296444 h 3200399"/>
              <a:gd name="connsiteX736" fmla="*/ 4518295 w 8315568"/>
              <a:gd name="connsiteY736" fmla="*/ 2293794 h 3200399"/>
              <a:gd name="connsiteX737" fmla="*/ 4521146 w 8315568"/>
              <a:gd name="connsiteY737" fmla="*/ 2290915 h 3200399"/>
              <a:gd name="connsiteX738" fmla="*/ 4476788 w 8315568"/>
              <a:gd name="connsiteY738" fmla="*/ 2278913 h 3200399"/>
              <a:gd name="connsiteX739" fmla="*/ 1116975 w 8315568"/>
              <a:gd name="connsiteY739" fmla="*/ 2264435 h 3200399"/>
              <a:gd name="connsiteX740" fmla="*/ 1123989 w 8315568"/>
              <a:gd name="connsiteY740" fmla="*/ 2264436 h 3200399"/>
              <a:gd name="connsiteX741" fmla="*/ 1095928 w 8315568"/>
              <a:gd name="connsiteY741" fmla="*/ 2268558 h 3200399"/>
              <a:gd name="connsiteX742" fmla="*/ 1116975 w 8315568"/>
              <a:gd name="connsiteY742" fmla="*/ 2264435 h 3200399"/>
              <a:gd name="connsiteX743" fmla="*/ 4643050 w 8315568"/>
              <a:gd name="connsiteY743" fmla="*/ 2258926 h 3200399"/>
              <a:gd name="connsiteX744" fmla="*/ 4645816 w 8315568"/>
              <a:gd name="connsiteY744" fmla="*/ 2261927 h 3200399"/>
              <a:gd name="connsiteX745" fmla="*/ 4646537 w 8315568"/>
              <a:gd name="connsiteY745" fmla="*/ 2265606 h 3200399"/>
              <a:gd name="connsiteX746" fmla="*/ 4706302 w 8315568"/>
              <a:gd name="connsiteY746" fmla="*/ 2281266 h 3200399"/>
              <a:gd name="connsiteX747" fmla="*/ 4703496 w 8315568"/>
              <a:gd name="connsiteY747" fmla="*/ 2279360 h 3200399"/>
              <a:gd name="connsiteX748" fmla="*/ 4688606 w 8315568"/>
              <a:gd name="connsiteY748" fmla="*/ 2271341 h 3200399"/>
              <a:gd name="connsiteX749" fmla="*/ 4624175 w 8315568"/>
              <a:gd name="connsiteY749" fmla="*/ 2253782 h 3200399"/>
              <a:gd name="connsiteX750" fmla="*/ 4624904 w 8315568"/>
              <a:gd name="connsiteY750" fmla="*/ 2255195 h 3200399"/>
              <a:gd name="connsiteX751" fmla="*/ 4624622 w 8315568"/>
              <a:gd name="connsiteY751" fmla="*/ 2259800 h 3200399"/>
              <a:gd name="connsiteX752" fmla="*/ 4638887 w 8315568"/>
              <a:gd name="connsiteY752" fmla="*/ 2263598 h 3200399"/>
              <a:gd name="connsiteX753" fmla="*/ 4635570 w 8315568"/>
              <a:gd name="connsiteY753" fmla="*/ 2258543 h 3200399"/>
              <a:gd name="connsiteX754" fmla="*/ 4640222 w 8315568"/>
              <a:gd name="connsiteY754" fmla="*/ 2258156 h 3200399"/>
              <a:gd name="connsiteX755" fmla="*/ 4306135 w 8315568"/>
              <a:gd name="connsiteY755" fmla="*/ 2246562 h 3200399"/>
              <a:gd name="connsiteX756" fmla="*/ 4311548 w 8315568"/>
              <a:gd name="connsiteY756" fmla="*/ 2248960 h 3200399"/>
              <a:gd name="connsiteX757" fmla="*/ 4338823 w 8315568"/>
              <a:gd name="connsiteY757" fmla="*/ 2260626 h 3200399"/>
              <a:gd name="connsiteX758" fmla="*/ 4442380 w 8315568"/>
              <a:gd name="connsiteY758" fmla="*/ 2306958 h 3200399"/>
              <a:gd name="connsiteX759" fmla="*/ 4485751 w 8315568"/>
              <a:gd name="connsiteY759" fmla="*/ 2319269 h 3200399"/>
              <a:gd name="connsiteX760" fmla="*/ 4534210 w 8315568"/>
              <a:gd name="connsiteY760" fmla="*/ 2331208 h 3200399"/>
              <a:gd name="connsiteX761" fmla="*/ 4533870 w 8315568"/>
              <a:gd name="connsiteY761" fmla="*/ 2331052 h 3200399"/>
              <a:gd name="connsiteX762" fmla="*/ 4422686 w 8315568"/>
              <a:gd name="connsiteY762" fmla="*/ 2279360 h 3200399"/>
              <a:gd name="connsiteX763" fmla="*/ 4419809 w 8315568"/>
              <a:gd name="connsiteY763" fmla="*/ 2278090 h 3200399"/>
              <a:gd name="connsiteX764" fmla="*/ 4596513 w 8315568"/>
              <a:gd name="connsiteY764" fmla="*/ 2246245 h 3200399"/>
              <a:gd name="connsiteX765" fmla="*/ 4601299 w 8315568"/>
              <a:gd name="connsiteY765" fmla="*/ 2248884 h 3200399"/>
              <a:gd name="connsiteX766" fmla="*/ 4604823 w 8315568"/>
              <a:gd name="connsiteY766" fmla="*/ 2254531 h 3200399"/>
              <a:gd name="connsiteX767" fmla="*/ 4610318 w 8315568"/>
              <a:gd name="connsiteY767" fmla="*/ 2255994 h 3200399"/>
              <a:gd name="connsiteX768" fmla="*/ 4610905 w 8315568"/>
              <a:gd name="connsiteY768" fmla="*/ 2254381 h 3200399"/>
              <a:gd name="connsiteX769" fmla="*/ 4608628 w 8315568"/>
              <a:gd name="connsiteY769" fmla="*/ 2250217 h 3200399"/>
              <a:gd name="connsiteX770" fmla="*/ 4609472 w 8315568"/>
              <a:gd name="connsiteY770" fmla="*/ 2249775 h 3200399"/>
              <a:gd name="connsiteX771" fmla="*/ 7988804 w 8315568"/>
              <a:gd name="connsiteY771" fmla="*/ 2242482 h 3200399"/>
              <a:gd name="connsiteX772" fmla="*/ 7996379 w 8315568"/>
              <a:gd name="connsiteY772" fmla="*/ 2242865 h 3200399"/>
              <a:gd name="connsiteX773" fmla="*/ 7989200 w 8315568"/>
              <a:gd name="connsiteY773" fmla="*/ 2247359 h 3200399"/>
              <a:gd name="connsiteX774" fmla="*/ 7981916 w 8315568"/>
              <a:gd name="connsiteY774" fmla="*/ 2248437 h 3200399"/>
              <a:gd name="connsiteX775" fmla="*/ 7988804 w 8315568"/>
              <a:gd name="connsiteY775" fmla="*/ 2242482 h 3200399"/>
              <a:gd name="connsiteX776" fmla="*/ 8186999 w 8315568"/>
              <a:gd name="connsiteY776" fmla="*/ 2239773 h 3200399"/>
              <a:gd name="connsiteX777" fmla="*/ 8175053 w 8315568"/>
              <a:gd name="connsiteY777" fmla="*/ 2246753 h 3200399"/>
              <a:gd name="connsiteX778" fmla="*/ 8164125 w 8315568"/>
              <a:gd name="connsiteY778" fmla="*/ 2248569 h 3200399"/>
              <a:gd name="connsiteX779" fmla="*/ 8186999 w 8315568"/>
              <a:gd name="connsiteY779" fmla="*/ 2239773 h 3200399"/>
              <a:gd name="connsiteX780" fmla="*/ 4564989 w 8315568"/>
              <a:gd name="connsiteY780" fmla="*/ 2237654 h 3200399"/>
              <a:gd name="connsiteX781" fmla="*/ 4569922 w 8315568"/>
              <a:gd name="connsiteY781" fmla="*/ 2239810 h 3200399"/>
              <a:gd name="connsiteX782" fmla="*/ 4577182 w 8315568"/>
              <a:gd name="connsiteY782" fmla="*/ 2240975 h 3200399"/>
              <a:gd name="connsiteX783" fmla="*/ 4206505 w 8315568"/>
              <a:gd name="connsiteY783" fmla="*/ 2237435 h 3200399"/>
              <a:gd name="connsiteX784" fmla="*/ 4232897 w 8315568"/>
              <a:gd name="connsiteY784" fmla="*/ 2243322 h 3200399"/>
              <a:gd name="connsiteX785" fmla="*/ 4205681 w 8315568"/>
              <a:gd name="connsiteY785" fmla="*/ 2239231 h 3200399"/>
              <a:gd name="connsiteX786" fmla="*/ 4206505 w 8315568"/>
              <a:gd name="connsiteY786" fmla="*/ 2237435 h 3200399"/>
              <a:gd name="connsiteX787" fmla="*/ 8190116 w 8315568"/>
              <a:gd name="connsiteY787" fmla="*/ 2235375 h 3200399"/>
              <a:gd name="connsiteX788" fmla="*/ 8195336 w 8315568"/>
              <a:gd name="connsiteY788" fmla="*/ 2235846 h 3200399"/>
              <a:gd name="connsiteX789" fmla="*/ 8190511 w 8315568"/>
              <a:gd name="connsiteY789" fmla="*/ 2240251 h 3200399"/>
              <a:gd name="connsiteX790" fmla="*/ 8186999 w 8315568"/>
              <a:gd name="connsiteY790" fmla="*/ 2239773 h 3200399"/>
              <a:gd name="connsiteX791" fmla="*/ 8190116 w 8315568"/>
              <a:gd name="connsiteY791" fmla="*/ 2235375 h 3200399"/>
              <a:gd name="connsiteX792" fmla="*/ 990009 w 8315568"/>
              <a:gd name="connsiteY792" fmla="*/ 2234912 h 3200399"/>
              <a:gd name="connsiteX793" fmla="*/ 996800 w 8315568"/>
              <a:gd name="connsiteY793" fmla="*/ 2239885 h 3200399"/>
              <a:gd name="connsiteX794" fmla="*/ 970397 w 8315568"/>
              <a:gd name="connsiteY794" fmla="*/ 2250317 h 3200399"/>
              <a:gd name="connsiteX795" fmla="*/ 990009 w 8315568"/>
              <a:gd name="connsiteY795" fmla="*/ 2234912 h 3200399"/>
              <a:gd name="connsiteX796" fmla="*/ 4380465 w 8315568"/>
              <a:gd name="connsiteY796" fmla="*/ 2234135 h 3200399"/>
              <a:gd name="connsiteX797" fmla="*/ 4400163 w 8315568"/>
              <a:gd name="connsiteY797" fmla="*/ 2245674 h 3200399"/>
              <a:gd name="connsiteX798" fmla="*/ 4486853 w 8315568"/>
              <a:gd name="connsiteY798" fmla="*/ 2270719 h 3200399"/>
              <a:gd name="connsiteX799" fmla="*/ 4538299 w 8315568"/>
              <a:gd name="connsiteY799" fmla="*/ 2283507 h 3200399"/>
              <a:gd name="connsiteX800" fmla="*/ 4522608 w 8315568"/>
              <a:gd name="connsiteY800" fmla="*/ 2273620 h 3200399"/>
              <a:gd name="connsiteX801" fmla="*/ 4386144 w 8315568"/>
              <a:gd name="connsiteY801" fmla="*/ 2235774 h 3200399"/>
              <a:gd name="connsiteX802" fmla="*/ 8198451 w 8315568"/>
              <a:gd name="connsiteY802" fmla="*/ 2231447 h 3200399"/>
              <a:gd name="connsiteX803" fmla="*/ 8203669 w 8315568"/>
              <a:gd name="connsiteY803" fmla="*/ 2231918 h 3200399"/>
              <a:gd name="connsiteX804" fmla="*/ 8198846 w 8315568"/>
              <a:gd name="connsiteY804" fmla="*/ 2236321 h 3200399"/>
              <a:gd name="connsiteX805" fmla="*/ 8195336 w 8315568"/>
              <a:gd name="connsiteY805" fmla="*/ 2235846 h 3200399"/>
              <a:gd name="connsiteX806" fmla="*/ 8198451 w 8315568"/>
              <a:gd name="connsiteY806" fmla="*/ 2231447 h 3200399"/>
              <a:gd name="connsiteX807" fmla="*/ 1000952 w 8315568"/>
              <a:gd name="connsiteY807" fmla="*/ 2229089 h 3200399"/>
              <a:gd name="connsiteX808" fmla="*/ 999506 w 8315568"/>
              <a:gd name="connsiteY808" fmla="*/ 2236526 h 3200399"/>
              <a:gd name="connsiteX809" fmla="*/ 997187 w 8315568"/>
              <a:gd name="connsiteY809" fmla="*/ 2229916 h 3200399"/>
              <a:gd name="connsiteX810" fmla="*/ 1000952 w 8315568"/>
              <a:gd name="connsiteY810" fmla="*/ 2229089 h 3200399"/>
              <a:gd name="connsiteX811" fmla="*/ 1196882 w 8315568"/>
              <a:gd name="connsiteY811" fmla="*/ 2220061 h 3200399"/>
              <a:gd name="connsiteX812" fmla="*/ 1200579 w 8315568"/>
              <a:gd name="connsiteY812" fmla="*/ 2225682 h 3200399"/>
              <a:gd name="connsiteX813" fmla="*/ 1204367 w 8315568"/>
              <a:gd name="connsiteY813" fmla="*/ 2225328 h 3200399"/>
              <a:gd name="connsiteX814" fmla="*/ 1209341 w 8315568"/>
              <a:gd name="connsiteY814" fmla="*/ 2236538 h 3200399"/>
              <a:gd name="connsiteX815" fmla="*/ 1196895 w 8315568"/>
              <a:gd name="connsiteY815" fmla="*/ 2230413 h 3200399"/>
              <a:gd name="connsiteX816" fmla="*/ 1196883 w 8315568"/>
              <a:gd name="connsiteY816" fmla="*/ 2230428 h 3200399"/>
              <a:gd name="connsiteX817" fmla="*/ 1196879 w 8315568"/>
              <a:gd name="connsiteY817" fmla="*/ 2230405 h 3200399"/>
              <a:gd name="connsiteX818" fmla="*/ 1196326 w 8315568"/>
              <a:gd name="connsiteY818" fmla="*/ 2230132 h 3200399"/>
              <a:gd name="connsiteX819" fmla="*/ 1196754 w 8315568"/>
              <a:gd name="connsiteY819" fmla="*/ 2229630 h 3200399"/>
              <a:gd name="connsiteX820" fmla="*/ 1196047 w 8315568"/>
              <a:gd name="connsiteY820" fmla="*/ 2225244 h 3200399"/>
              <a:gd name="connsiteX821" fmla="*/ 1196882 w 8315568"/>
              <a:gd name="connsiteY821" fmla="*/ 2220061 h 3200399"/>
              <a:gd name="connsiteX822" fmla="*/ 1010541 w 8315568"/>
              <a:gd name="connsiteY822" fmla="*/ 2215471 h 3200399"/>
              <a:gd name="connsiteX823" fmla="*/ 1016883 w 8315568"/>
              <a:gd name="connsiteY823" fmla="*/ 2225838 h 3200399"/>
              <a:gd name="connsiteX824" fmla="*/ 1010541 w 8315568"/>
              <a:gd name="connsiteY824" fmla="*/ 2215471 h 3200399"/>
              <a:gd name="connsiteX825" fmla="*/ 536079 w 8315568"/>
              <a:gd name="connsiteY825" fmla="*/ 2215471 h 3200399"/>
              <a:gd name="connsiteX826" fmla="*/ 538250 w 8315568"/>
              <a:gd name="connsiteY826" fmla="*/ 2219619 h 3200399"/>
              <a:gd name="connsiteX827" fmla="*/ 525224 w 8315568"/>
              <a:gd name="connsiteY827" fmla="*/ 2219619 h 3200399"/>
              <a:gd name="connsiteX828" fmla="*/ 536079 w 8315568"/>
              <a:gd name="connsiteY828" fmla="*/ 2215471 h 3200399"/>
              <a:gd name="connsiteX829" fmla="*/ 4310745 w 8315568"/>
              <a:gd name="connsiteY829" fmla="*/ 2214024 h 3200399"/>
              <a:gd name="connsiteX830" fmla="*/ 4312246 w 8315568"/>
              <a:gd name="connsiteY830" fmla="*/ 2219892 h 3200399"/>
              <a:gd name="connsiteX831" fmla="*/ 4326650 w 8315568"/>
              <a:gd name="connsiteY831" fmla="*/ 2224135 h 3200399"/>
              <a:gd name="connsiteX832" fmla="*/ 4330107 w 8315568"/>
              <a:gd name="connsiteY832" fmla="*/ 2219609 h 3200399"/>
              <a:gd name="connsiteX833" fmla="*/ 4244709 w 8315568"/>
              <a:gd name="connsiteY833" fmla="*/ 2209172 h 3200399"/>
              <a:gd name="connsiteX834" fmla="*/ 4240824 w 8315568"/>
              <a:gd name="connsiteY834" fmla="*/ 2209718 h 3200399"/>
              <a:gd name="connsiteX835" fmla="*/ 4238235 w 8315568"/>
              <a:gd name="connsiteY835" fmla="*/ 2209378 h 3200399"/>
              <a:gd name="connsiteX836" fmla="*/ 4244709 w 8315568"/>
              <a:gd name="connsiteY836" fmla="*/ 2209172 h 3200399"/>
              <a:gd name="connsiteX837" fmla="*/ 549106 w 8315568"/>
              <a:gd name="connsiteY837" fmla="*/ 2204761 h 3200399"/>
              <a:gd name="connsiteX838" fmla="*/ 551639 w 8315568"/>
              <a:gd name="connsiteY838" fmla="*/ 2208906 h 3200399"/>
              <a:gd name="connsiteX839" fmla="*/ 538611 w 8315568"/>
              <a:gd name="connsiteY839" fmla="*/ 2208906 h 3200399"/>
              <a:gd name="connsiteX840" fmla="*/ 549106 w 8315568"/>
              <a:gd name="connsiteY840" fmla="*/ 2204761 h 3200399"/>
              <a:gd name="connsiteX841" fmla="*/ 277529 w 8315568"/>
              <a:gd name="connsiteY841" fmla="*/ 2204761 h 3200399"/>
              <a:gd name="connsiteX842" fmla="*/ 283871 w 8315568"/>
              <a:gd name="connsiteY842" fmla="*/ 2215125 h 3200399"/>
              <a:gd name="connsiteX843" fmla="*/ 277529 w 8315568"/>
              <a:gd name="connsiteY843" fmla="*/ 2204761 h 3200399"/>
              <a:gd name="connsiteX844" fmla="*/ 1038992 w 8315568"/>
              <a:gd name="connsiteY844" fmla="*/ 2204760 h 3200399"/>
              <a:gd name="connsiteX845" fmla="*/ 1045334 w 8315568"/>
              <a:gd name="connsiteY845" fmla="*/ 2215125 h 3200399"/>
              <a:gd name="connsiteX846" fmla="*/ 1038992 w 8315568"/>
              <a:gd name="connsiteY846" fmla="*/ 2204760 h 3200399"/>
              <a:gd name="connsiteX847" fmla="*/ 290917 w 8315568"/>
              <a:gd name="connsiteY847" fmla="*/ 2194050 h 3200399"/>
              <a:gd name="connsiteX848" fmla="*/ 297258 w 8315568"/>
              <a:gd name="connsiteY848" fmla="*/ 2204415 h 3200399"/>
              <a:gd name="connsiteX849" fmla="*/ 290917 w 8315568"/>
              <a:gd name="connsiteY849" fmla="*/ 2194050 h 3200399"/>
              <a:gd name="connsiteX850" fmla="*/ 8066664 w 8315568"/>
              <a:gd name="connsiteY850" fmla="*/ 2189705 h 3200399"/>
              <a:gd name="connsiteX851" fmla="*/ 8061186 w 8315568"/>
              <a:gd name="connsiteY851" fmla="*/ 2194219 h 3200399"/>
              <a:gd name="connsiteX852" fmla="*/ 8053266 w 8315568"/>
              <a:gd name="connsiteY852" fmla="*/ 2195644 h 3200399"/>
              <a:gd name="connsiteX853" fmla="*/ 8053700 w 8315568"/>
              <a:gd name="connsiteY853" fmla="*/ 2192943 h 3200399"/>
              <a:gd name="connsiteX854" fmla="*/ 8066664 w 8315568"/>
              <a:gd name="connsiteY854" fmla="*/ 2189705 h 3200399"/>
              <a:gd name="connsiteX855" fmla="*/ 4176116 w 8315568"/>
              <a:gd name="connsiteY855" fmla="*/ 2185944 h 3200399"/>
              <a:gd name="connsiteX856" fmla="*/ 4176580 w 8315568"/>
              <a:gd name="connsiteY856" fmla="*/ 2191241 h 3200399"/>
              <a:gd name="connsiteX857" fmla="*/ 4192478 w 8315568"/>
              <a:gd name="connsiteY857" fmla="*/ 2193895 h 3200399"/>
              <a:gd name="connsiteX858" fmla="*/ 4206666 w 8315568"/>
              <a:gd name="connsiteY858" fmla="*/ 2199991 h 3200399"/>
              <a:gd name="connsiteX859" fmla="*/ 4176591 w 8315568"/>
              <a:gd name="connsiteY859" fmla="*/ 2191376 h 3200399"/>
              <a:gd name="connsiteX860" fmla="*/ 4177452 w 8315568"/>
              <a:gd name="connsiteY860" fmla="*/ 2201206 h 3200399"/>
              <a:gd name="connsiteX861" fmla="*/ 4187297 w 8315568"/>
              <a:gd name="connsiteY861" fmla="*/ 2202681 h 3200399"/>
              <a:gd name="connsiteX862" fmla="*/ 4217735 w 8315568"/>
              <a:gd name="connsiteY862" fmla="*/ 2211476 h 3200399"/>
              <a:gd name="connsiteX863" fmla="*/ 4210918 w 8315568"/>
              <a:gd name="connsiteY863" fmla="*/ 2207181 h 3200399"/>
              <a:gd name="connsiteX864" fmla="*/ 4203696 w 8315568"/>
              <a:gd name="connsiteY864" fmla="*/ 2202752 h 3200399"/>
              <a:gd name="connsiteX865" fmla="*/ 4209957 w 8315568"/>
              <a:gd name="connsiteY865" fmla="*/ 2201720 h 3200399"/>
              <a:gd name="connsiteX866" fmla="*/ 4206666 w 8315568"/>
              <a:gd name="connsiteY866" fmla="*/ 2199991 h 3200399"/>
              <a:gd name="connsiteX867" fmla="*/ 4219814 w 8315568"/>
              <a:gd name="connsiteY867" fmla="*/ 2200700 h 3200399"/>
              <a:gd name="connsiteX868" fmla="*/ 4222218 w 8315568"/>
              <a:gd name="connsiteY868" fmla="*/ 2203882 h 3200399"/>
              <a:gd name="connsiteX869" fmla="*/ 4223022 w 8315568"/>
              <a:gd name="connsiteY869" fmla="*/ 2204077 h 3200399"/>
              <a:gd name="connsiteX870" fmla="*/ 4233439 w 8315568"/>
              <a:gd name="connsiteY870" fmla="*/ 2208918 h 3200399"/>
              <a:gd name="connsiteX871" fmla="*/ 4226217 w 8315568"/>
              <a:gd name="connsiteY871" fmla="*/ 2213735 h 3200399"/>
              <a:gd name="connsiteX872" fmla="*/ 4223125 w 8315568"/>
              <a:gd name="connsiteY872" fmla="*/ 2213034 h 3200399"/>
              <a:gd name="connsiteX873" fmla="*/ 4232796 w 8315568"/>
              <a:gd name="connsiteY873" fmla="*/ 2215828 h 3200399"/>
              <a:gd name="connsiteX874" fmla="*/ 4232151 w 8315568"/>
              <a:gd name="connsiteY874" fmla="*/ 2215305 h 3200399"/>
              <a:gd name="connsiteX875" fmla="*/ 4234467 w 8315568"/>
              <a:gd name="connsiteY875" fmla="*/ 2209352 h 3200399"/>
              <a:gd name="connsiteX876" fmla="*/ 4235917 w 8315568"/>
              <a:gd name="connsiteY876" fmla="*/ 2216050 h 3200399"/>
              <a:gd name="connsiteX877" fmla="*/ 4235474 w 8315568"/>
              <a:gd name="connsiteY877" fmla="*/ 2216601 h 3200399"/>
              <a:gd name="connsiteX878" fmla="*/ 4236439 w 8315568"/>
              <a:gd name="connsiteY878" fmla="*/ 2216882 h 3200399"/>
              <a:gd name="connsiteX879" fmla="*/ 4237883 w 8315568"/>
              <a:gd name="connsiteY879" fmla="*/ 2215815 h 3200399"/>
              <a:gd name="connsiteX880" fmla="*/ 4242968 w 8315568"/>
              <a:gd name="connsiteY880" fmla="*/ 2215615 h 3200399"/>
              <a:gd name="connsiteX881" fmla="*/ 4253521 w 8315568"/>
              <a:gd name="connsiteY881" fmla="*/ 2218817 h 3200399"/>
              <a:gd name="connsiteX882" fmla="*/ 4250584 w 8315568"/>
              <a:gd name="connsiteY882" fmla="*/ 2221785 h 3200399"/>
              <a:gd name="connsiteX883" fmla="*/ 4253331 w 8315568"/>
              <a:gd name="connsiteY883" fmla="*/ 2222749 h 3200399"/>
              <a:gd name="connsiteX884" fmla="*/ 4254164 w 8315568"/>
              <a:gd name="connsiteY884" fmla="*/ 2220061 h 3200399"/>
              <a:gd name="connsiteX885" fmla="*/ 4254167 w 8315568"/>
              <a:gd name="connsiteY885" fmla="*/ 2223044 h 3200399"/>
              <a:gd name="connsiteX886" fmla="*/ 4260142 w 8315568"/>
              <a:gd name="connsiteY886" fmla="*/ 2225144 h 3200399"/>
              <a:gd name="connsiteX887" fmla="*/ 4260510 w 8315568"/>
              <a:gd name="connsiteY887" fmla="*/ 2224820 h 3200399"/>
              <a:gd name="connsiteX888" fmla="*/ 4268619 w 8315568"/>
              <a:gd name="connsiteY888" fmla="*/ 2226497 h 3200399"/>
              <a:gd name="connsiteX889" fmla="*/ 4273351 w 8315568"/>
              <a:gd name="connsiteY889" fmla="*/ 2229785 h 3200399"/>
              <a:gd name="connsiteX890" fmla="*/ 4291311 w 8315568"/>
              <a:gd name="connsiteY890" fmla="*/ 2236097 h 3200399"/>
              <a:gd name="connsiteX891" fmla="*/ 4387586 w 8315568"/>
              <a:gd name="connsiteY891" fmla="*/ 2263854 h 3200399"/>
              <a:gd name="connsiteX892" fmla="*/ 4366142 w 8315568"/>
              <a:gd name="connsiteY892" fmla="*/ 2254380 h 3200399"/>
              <a:gd name="connsiteX893" fmla="*/ 4341098 w 8315568"/>
              <a:gd name="connsiteY893" fmla="*/ 2241893 h 3200399"/>
              <a:gd name="connsiteX894" fmla="*/ 4338639 w 8315568"/>
              <a:gd name="connsiteY894" fmla="*/ 2239974 h 3200399"/>
              <a:gd name="connsiteX895" fmla="*/ 4331536 w 8315568"/>
              <a:gd name="connsiteY895" fmla="*/ 2238061 h 3200399"/>
              <a:gd name="connsiteX896" fmla="*/ 4313639 w 8315568"/>
              <a:gd name="connsiteY896" fmla="*/ 2234198 h 3200399"/>
              <a:gd name="connsiteX897" fmla="*/ 4301377 w 8315568"/>
              <a:gd name="connsiteY897" fmla="*/ 2222515 h 3200399"/>
              <a:gd name="connsiteX898" fmla="*/ 4186967 w 8315568"/>
              <a:gd name="connsiteY898" fmla="*/ 2189230 h 3200399"/>
              <a:gd name="connsiteX899" fmla="*/ 585109 w 8315568"/>
              <a:gd name="connsiteY899" fmla="*/ 2180278 h 3200399"/>
              <a:gd name="connsiteX900" fmla="*/ 552011 w 8315568"/>
              <a:gd name="connsiteY900" fmla="*/ 2200800 h 3200399"/>
              <a:gd name="connsiteX901" fmla="*/ 585109 w 8315568"/>
              <a:gd name="connsiteY901" fmla="*/ 2180278 h 3200399"/>
              <a:gd name="connsiteX902" fmla="*/ 4355993 w 8315568"/>
              <a:gd name="connsiteY902" fmla="*/ 2179083 h 3200399"/>
              <a:gd name="connsiteX903" fmla="*/ 4355934 w 8315568"/>
              <a:gd name="connsiteY903" fmla="*/ 2179140 h 3200399"/>
              <a:gd name="connsiteX904" fmla="*/ 4354795 w 8315568"/>
              <a:gd name="connsiteY904" fmla="*/ 2185830 h 3200399"/>
              <a:gd name="connsiteX905" fmla="*/ 4355242 w 8315568"/>
              <a:gd name="connsiteY905" fmla="*/ 2185961 h 3200399"/>
              <a:gd name="connsiteX906" fmla="*/ 4363300 w 8315568"/>
              <a:gd name="connsiteY906" fmla="*/ 2184733 h 3200399"/>
              <a:gd name="connsiteX907" fmla="*/ 4366474 w 8315568"/>
              <a:gd name="connsiteY907" fmla="*/ 2182030 h 3200399"/>
              <a:gd name="connsiteX908" fmla="*/ 4170337 w 8315568"/>
              <a:gd name="connsiteY908" fmla="*/ 2173521 h 3200399"/>
              <a:gd name="connsiteX909" fmla="*/ 4173649 w 8315568"/>
              <a:gd name="connsiteY909" fmla="*/ 2179055 h 3200399"/>
              <a:gd name="connsiteX910" fmla="*/ 4266351 w 8315568"/>
              <a:gd name="connsiteY910" fmla="*/ 2206369 h 3200399"/>
              <a:gd name="connsiteX911" fmla="*/ 4262932 w 8315568"/>
              <a:gd name="connsiteY911" fmla="*/ 2200230 h 3200399"/>
              <a:gd name="connsiteX912" fmla="*/ 4334792 w 8315568"/>
              <a:gd name="connsiteY912" fmla="*/ 2173119 h 3200399"/>
              <a:gd name="connsiteX913" fmla="*/ 4334270 w 8315568"/>
              <a:gd name="connsiteY913" fmla="*/ 2175627 h 3200399"/>
              <a:gd name="connsiteX914" fmla="*/ 4337429 w 8315568"/>
              <a:gd name="connsiteY914" fmla="*/ 2173860 h 3200399"/>
              <a:gd name="connsiteX915" fmla="*/ 7836106 w 8315568"/>
              <a:gd name="connsiteY915" fmla="*/ 2167974 h 3200399"/>
              <a:gd name="connsiteX916" fmla="*/ 7839942 w 8315568"/>
              <a:gd name="connsiteY916" fmla="*/ 2171344 h 3200399"/>
              <a:gd name="connsiteX917" fmla="*/ 7843926 w 8315568"/>
              <a:gd name="connsiteY917" fmla="*/ 2174937 h 3200399"/>
              <a:gd name="connsiteX918" fmla="*/ 7839942 w 8315568"/>
              <a:gd name="connsiteY918" fmla="*/ 2171344 h 3200399"/>
              <a:gd name="connsiteX919" fmla="*/ 7836106 w 8315568"/>
              <a:gd name="connsiteY919" fmla="*/ 2167974 h 3200399"/>
              <a:gd name="connsiteX920" fmla="*/ 871637 w 8315568"/>
              <a:gd name="connsiteY920" fmla="*/ 2164977 h 3200399"/>
              <a:gd name="connsiteX921" fmla="*/ 877979 w 8315568"/>
              <a:gd name="connsiteY921" fmla="*/ 2175342 h 3200399"/>
              <a:gd name="connsiteX922" fmla="*/ 871637 w 8315568"/>
              <a:gd name="connsiteY922" fmla="*/ 2164977 h 3200399"/>
              <a:gd name="connsiteX923" fmla="*/ 8293712 w 8315568"/>
              <a:gd name="connsiteY923" fmla="*/ 2163795 h 3200399"/>
              <a:gd name="connsiteX924" fmla="*/ 8284617 w 8315568"/>
              <a:gd name="connsiteY924" fmla="*/ 2167941 h 3200399"/>
              <a:gd name="connsiteX925" fmla="*/ 8281980 w 8315568"/>
              <a:gd name="connsiteY925" fmla="*/ 2168192 h 3200399"/>
              <a:gd name="connsiteX926" fmla="*/ 4133650 w 8315568"/>
              <a:gd name="connsiteY926" fmla="*/ 2163457 h 3200399"/>
              <a:gd name="connsiteX927" fmla="*/ 4137735 w 8315568"/>
              <a:gd name="connsiteY927" fmla="*/ 2166579 h 3200399"/>
              <a:gd name="connsiteX928" fmla="*/ 4154843 w 8315568"/>
              <a:gd name="connsiteY928" fmla="*/ 2169266 h 3200399"/>
              <a:gd name="connsiteX929" fmla="*/ 4154884 w 8315568"/>
              <a:gd name="connsiteY929" fmla="*/ 2169229 h 3200399"/>
              <a:gd name="connsiteX930" fmla="*/ 324802 w 8315568"/>
              <a:gd name="connsiteY930" fmla="*/ 2155796 h 3200399"/>
              <a:gd name="connsiteX931" fmla="*/ 330729 w 8315568"/>
              <a:gd name="connsiteY931" fmla="*/ 2176862 h 3200399"/>
              <a:gd name="connsiteX932" fmla="*/ 324802 w 8315568"/>
              <a:gd name="connsiteY932" fmla="*/ 2155796 h 3200399"/>
              <a:gd name="connsiteX933" fmla="*/ 1336881 w 8315568"/>
              <a:gd name="connsiteY933" fmla="*/ 2145085 h 3200399"/>
              <a:gd name="connsiteX934" fmla="*/ 1343225 w 8315568"/>
              <a:gd name="connsiteY934" fmla="*/ 2166151 h 3200399"/>
              <a:gd name="connsiteX935" fmla="*/ 1336881 w 8315568"/>
              <a:gd name="connsiteY935" fmla="*/ 2145085 h 3200399"/>
              <a:gd name="connsiteX936" fmla="*/ 1157814 w 8315568"/>
              <a:gd name="connsiteY936" fmla="*/ 2145085 h 3200399"/>
              <a:gd name="connsiteX937" fmla="*/ 1164155 w 8315568"/>
              <a:gd name="connsiteY937" fmla="*/ 2155451 h 3200399"/>
              <a:gd name="connsiteX938" fmla="*/ 1157814 w 8315568"/>
              <a:gd name="connsiteY938" fmla="*/ 2145085 h 3200399"/>
              <a:gd name="connsiteX939" fmla="*/ 1350291 w 8315568"/>
              <a:gd name="connsiteY939" fmla="*/ 2134374 h 3200399"/>
              <a:gd name="connsiteX940" fmla="*/ 1356614 w 8315568"/>
              <a:gd name="connsiteY940" fmla="*/ 2144740 h 3200399"/>
              <a:gd name="connsiteX941" fmla="*/ 1350291 w 8315568"/>
              <a:gd name="connsiteY941" fmla="*/ 2134374 h 3200399"/>
              <a:gd name="connsiteX942" fmla="*/ 719344 w 8315568"/>
              <a:gd name="connsiteY942" fmla="*/ 2134374 h 3200399"/>
              <a:gd name="connsiteX943" fmla="*/ 725687 w 8315568"/>
              <a:gd name="connsiteY943" fmla="*/ 2144740 h 3200399"/>
              <a:gd name="connsiteX944" fmla="*/ 719344 w 8315568"/>
              <a:gd name="connsiteY944" fmla="*/ 2134374 h 3200399"/>
              <a:gd name="connsiteX945" fmla="*/ 4174297 w 8315568"/>
              <a:gd name="connsiteY945" fmla="*/ 2128459 h 3200399"/>
              <a:gd name="connsiteX946" fmla="*/ 4254509 w 8315568"/>
              <a:gd name="connsiteY946" fmla="*/ 2156327 h 3200399"/>
              <a:gd name="connsiteX947" fmla="*/ 4321732 w 8315568"/>
              <a:gd name="connsiteY947" fmla="*/ 2176104 h 3200399"/>
              <a:gd name="connsiteX948" fmla="*/ 4298678 w 8315568"/>
              <a:gd name="connsiteY948" fmla="*/ 2162961 h 3200399"/>
              <a:gd name="connsiteX949" fmla="*/ 4260864 w 8315568"/>
              <a:gd name="connsiteY949" fmla="*/ 2152328 h 3200399"/>
              <a:gd name="connsiteX950" fmla="*/ 4219309 w 8315568"/>
              <a:gd name="connsiteY950" fmla="*/ 2139211 h 3200399"/>
              <a:gd name="connsiteX951" fmla="*/ 4174297 w 8315568"/>
              <a:gd name="connsiteY951" fmla="*/ 2128459 h 3200399"/>
              <a:gd name="connsiteX952" fmla="*/ 928573 w 8315568"/>
              <a:gd name="connsiteY952" fmla="*/ 2125798 h 3200399"/>
              <a:gd name="connsiteX953" fmla="*/ 944921 w 8315568"/>
              <a:gd name="connsiteY953" fmla="*/ 2134339 h 3200399"/>
              <a:gd name="connsiteX954" fmla="*/ 928573 w 8315568"/>
              <a:gd name="connsiteY954" fmla="*/ 2125798 h 3200399"/>
              <a:gd name="connsiteX955" fmla="*/ 4117141 w 8315568"/>
              <a:gd name="connsiteY955" fmla="*/ 2110872 h 3200399"/>
              <a:gd name="connsiteX956" fmla="*/ 4124539 w 8315568"/>
              <a:gd name="connsiteY956" fmla="*/ 2114262 h 3200399"/>
              <a:gd name="connsiteX957" fmla="*/ 4117141 w 8315568"/>
              <a:gd name="connsiteY957" fmla="*/ 2110872 h 3200399"/>
              <a:gd name="connsiteX958" fmla="*/ 764179 w 8315568"/>
              <a:gd name="connsiteY958" fmla="*/ 2105301 h 3200399"/>
              <a:gd name="connsiteX959" fmla="*/ 751152 w 8315568"/>
              <a:gd name="connsiteY959" fmla="*/ 2111256 h 3200399"/>
              <a:gd name="connsiteX960" fmla="*/ 764179 w 8315568"/>
              <a:gd name="connsiteY960" fmla="*/ 2105301 h 3200399"/>
              <a:gd name="connsiteX961" fmla="*/ 1102636 w 8315568"/>
              <a:gd name="connsiteY961" fmla="*/ 2097650 h 3200399"/>
              <a:gd name="connsiteX962" fmla="*/ 1109866 w 8315568"/>
              <a:gd name="connsiteY962" fmla="*/ 2115673 h 3200399"/>
              <a:gd name="connsiteX963" fmla="*/ 1102636 w 8315568"/>
              <a:gd name="connsiteY963" fmla="*/ 2097650 h 3200399"/>
              <a:gd name="connsiteX964" fmla="*/ 552010 w 8315568"/>
              <a:gd name="connsiteY964" fmla="*/ 2086940 h 3200399"/>
              <a:gd name="connsiteX965" fmla="*/ 558332 w 8315568"/>
              <a:gd name="connsiteY965" fmla="*/ 2097305 h 3200399"/>
              <a:gd name="connsiteX966" fmla="*/ 552010 w 8315568"/>
              <a:gd name="connsiteY966" fmla="*/ 2086940 h 3200399"/>
              <a:gd name="connsiteX967" fmla="*/ 3928972 w 8315568"/>
              <a:gd name="connsiteY967" fmla="*/ 2082618 h 3200399"/>
              <a:gd name="connsiteX968" fmla="*/ 3932200 w 8315568"/>
              <a:gd name="connsiteY968" fmla="*/ 2086609 h 3200399"/>
              <a:gd name="connsiteX969" fmla="*/ 3929659 w 8315568"/>
              <a:gd name="connsiteY969" fmla="*/ 2083468 h 3200399"/>
              <a:gd name="connsiteX970" fmla="*/ 996801 w 8315568"/>
              <a:gd name="connsiteY970" fmla="*/ 2076229 h 3200399"/>
              <a:gd name="connsiteX971" fmla="*/ 996800 w 8315568"/>
              <a:gd name="connsiteY971" fmla="*/ 2097300 h 3200399"/>
              <a:gd name="connsiteX972" fmla="*/ 988782 w 8315568"/>
              <a:gd name="connsiteY972" fmla="*/ 2084657 h 3200399"/>
              <a:gd name="connsiteX973" fmla="*/ 996801 w 8315568"/>
              <a:gd name="connsiteY973" fmla="*/ 2076229 h 3200399"/>
              <a:gd name="connsiteX974" fmla="*/ 411412 w 8315568"/>
              <a:gd name="connsiteY974" fmla="*/ 2076229 h 3200399"/>
              <a:gd name="connsiteX975" fmla="*/ 417753 w 8315568"/>
              <a:gd name="connsiteY975" fmla="*/ 2086594 h 3200399"/>
              <a:gd name="connsiteX976" fmla="*/ 411412 w 8315568"/>
              <a:gd name="connsiteY976" fmla="*/ 2076229 h 3200399"/>
              <a:gd name="connsiteX977" fmla="*/ 817730 w 8315568"/>
              <a:gd name="connsiteY977" fmla="*/ 2076228 h 3200399"/>
              <a:gd name="connsiteX978" fmla="*/ 804704 w 8315568"/>
              <a:gd name="connsiteY978" fmla="*/ 2082183 h 3200399"/>
              <a:gd name="connsiteX979" fmla="*/ 817730 w 8315568"/>
              <a:gd name="connsiteY979" fmla="*/ 2076228 h 3200399"/>
              <a:gd name="connsiteX980" fmla="*/ 3969018 w 8315568"/>
              <a:gd name="connsiteY980" fmla="*/ 2067510 h 3200399"/>
              <a:gd name="connsiteX981" fmla="*/ 3969019 w 8315568"/>
              <a:gd name="connsiteY981" fmla="*/ 2071462 h 3200399"/>
              <a:gd name="connsiteX982" fmla="*/ 3972221 w 8315568"/>
              <a:gd name="connsiteY982" fmla="*/ 2072480 h 3200399"/>
              <a:gd name="connsiteX983" fmla="*/ 3979016 w 8315568"/>
              <a:gd name="connsiteY983" fmla="*/ 2074844 h 3200399"/>
              <a:gd name="connsiteX984" fmla="*/ 3980910 w 8315568"/>
              <a:gd name="connsiteY984" fmla="*/ 2073453 h 3200399"/>
              <a:gd name="connsiteX985" fmla="*/ 3984080 w 8315568"/>
              <a:gd name="connsiteY985" fmla="*/ 2075785 h 3200399"/>
              <a:gd name="connsiteX986" fmla="*/ 3983830 w 8315568"/>
              <a:gd name="connsiteY986" fmla="*/ 2076518 h 3200399"/>
              <a:gd name="connsiteX987" fmla="*/ 3997997 w 8315568"/>
              <a:gd name="connsiteY987" fmla="*/ 2081447 h 3200399"/>
              <a:gd name="connsiteX988" fmla="*/ 3998008 w 8315568"/>
              <a:gd name="connsiteY988" fmla="*/ 2081450 h 3200399"/>
              <a:gd name="connsiteX989" fmla="*/ 3996241 w 8315568"/>
              <a:gd name="connsiteY989" fmla="*/ 2076513 h 3200399"/>
              <a:gd name="connsiteX990" fmla="*/ 1045696 w 8315568"/>
              <a:gd name="connsiteY990" fmla="*/ 2066124 h 3200399"/>
              <a:gd name="connsiteX991" fmla="*/ 1058723 w 8315568"/>
              <a:gd name="connsiteY991" fmla="*/ 2076798 h 3200399"/>
              <a:gd name="connsiteX992" fmla="*/ 1045696 w 8315568"/>
              <a:gd name="connsiteY992" fmla="*/ 2066124 h 3200399"/>
              <a:gd name="connsiteX993" fmla="*/ 1018919 w 8315568"/>
              <a:gd name="connsiteY993" fmla="*/ 2066123 h 3200399"/>
              <a:gd name="connsiteX994" fmla="*/ 1031946 w 8315568"/>
              <a:gd name="connsiteY994" fmla="*/ 2076798 h 3200399"/>
              <a:gd name="connsiteX995" fmla="*/ 1018919 w 8315568"/>
              <a:gd name="connsiteY995" fmla="*/ 2066123 h 3200399"/>
              <a:gd name="connsiteX996" fmla="*/ 3918377 w 8315568"/>
              <a:gd name="connsiteY996" fmla="*/ 2065638 h 3200399"/>
              <a:gd name="connsiteX997" fmla="*/ 3919682 w 8315568"/>
              <a:gd name="connsiteY997" fmla="*/ 2068020 h 3200399"/>
              <a:gd name="connsiteX998" fmla="*/ 3922651 w 8315568"/>
              <a:gd name="connsiteY998" fmla="*/ 2068902 h 3200399"/>
              <a:gd name="connsiteX999" fmla="*/ 1356966 w 8315568"/>
              <a:gd name="connsiteY999" fmla="*/ 2056339 h 3200399"/>
              <a:gd name="connsiteX1000" fmla="*/ 1363307 w 8315568"/>
              <a:gd name="connsiteY1000" fmla="*/ 2066703 h 3200399"/>
              <a:gd name="connsiteX1001" fmla="*/ 1356966 w 8315568"/>
              <a:gd name="connsiteY1001" fmla="*/ 2056339 h 3200399"/>
              <a:gd name="connsiteX1002" fmla="*/ 3940768 w 8315568"/>
              <a:gd name="connsiteY1002" fmla="*/ 2053674 h 3200399"/>
              <a:gd name="connsiteX1003" fmla="*/ 3945588 w 8315568"/>
              <a:gd name="connsiteY1003" fmla="*/ 2056154 h 3200399"/>
              <a:gd name="connsiteX1004" fmla="*/ 3935952 w 8315568"/>
              <a:gd name="connsiteY1004" fmla="*/ 2056154 h 3200399"/>
              <a:gd name="connsiteX1005" fmla="*/ 3940768 w 8315568"/>
              <a:gd name="connsiteY1005" fmla="*/ 2053674 h 3200399"/>
              <a:gd name="connsiteX1006" fmla="*/ 3952344 w 8315568"/>
              <a:gd name="connsiteY1006" fmla="*/ 2046159 h 3200399"/>
              <a:gd name="connsiteX1007" fmla="*/ 3954939 w 8315568"/>
              <a:gd name="connsiteY1007" fmla="*/ 2046842 h 3200399"/>
              <a:gd name="connsiteX1008" fmla="*/ 3958650 w 8315568"/>
              <a:gd name="connsiteY1008" fmla="*/ 2046617 h 3200399"/>
              <a:gd name="connsiteX1009" fmla="*/ 3958761 w 8315568"/>
              <a:gd name="connsiteY1009" fmla="*/ 2046910 h 3200399"/>
              <a:gd name="connsiteX1010" fmla="*/ 3950686 w 8315568"/>
              <a:gd name="connsiteY1010" fmla="*/ 2047830 h 3200399"/>
              <a:gd name="connsiteX1011" fmla="*/ 1038993 w 8315568"/>
              <a:gd name="connsiteY1011" fmla="*/ 2045626 h 3200399"/>
              <a:gd name="connsiteX1012" fmla="*/ 1045334 w 8315568"/>
              <a:gd name="connsiteY1012" fmla="*/ 2055992 h 3200399"/>
              <a:gd name="connsiteX1013" fmla="*/ 1038993 w 8315568"/>
              <a:gd name="connsiteY1013" fmla="*/ 2045626 h 3200399"/>
              <a:gd name="connsiteX1014" fmla="*/ 1624379 w 8315568"/>
              <a:gd name="connsiteY1014" fmla="*/ 2045625 h 3200399"/>
              <a:gd name="connsiteX1015" fmla="*/ 1603335 w 8315568"/>
              <a:gd name="connsiteY1015" fmla="*/ 2066697 h 3200399"/>
              <a:gd name="connsiteX1016" fmla="*/ 1596320 w 8315568"/>
              <a:gd name="connsiteY1016" fmla="*/ 2045626 h 3200399"/>
              <a:gd name="connsiteX1017" fmla="*/ 1624379 w 8315568"/>
              <a:gd name="connsiteY1017" fmla="*/ 2045625 h 3200399"/>
              <a:gd name="connsiteX1018" fmla="*/ 3957171 w 8315568"/>
              <a:gd name="connsiteY1018" fmla="*/ 2042766 h 3200399"/>
              <a:gd name="connsiteX1019" fmla="*/ 3957203 w 8315568"/>
              <a:gd name="connsiteY1019" fmla="*/ 2042848 h 3200399"/>
              <a:gd name="connsiteX1020" fmla="*/ 3957110 w 8315568"/>
              <a:gd name="connsiteY1020" fmla="*/ 2042788 h 3200399"/>
              <a:gd name="connsiteX1021" fmla="*/ 3828441 w 8315568"/>
              <a:gd name="connsiteY1021" fmla="*/ 2037976 h 3200399"/>
              <a:gd name="connsiteX1022" fmla="*/ 3808730 w 8315568"/>
              <a:gd name="connsiteY1022" fmla="*/ 2041983 h 3200399"/>
              <a:gd name="connsiteX1023" fmla="*/ 3828441 w 8315568"/>
              <a:gd name="connsiteY1023" fmla="*/ 2037976 h 3200399"/>
              <a:gd name="connsiteX1024" fmla="*/ 1643151 w 8315568"/>
              <a:gd name="connsiteY1024" fmla="*/ 2036955 h 3200399"/>
              <a:gd name="connsiteX1025" fmla="*/ 1656179 w 8315568"/>
              <a:gd name="connsiteY1025" fmla="*/ 2044775 h 3200399"/>
              <a:gd name="connsiteX1026" fmla="*/ 1643151 w 8315568"/>
              <a:gd name="connsiteY1026" fmla="*/ 2036955 h 3200399"/>
              <a:gd name="connsiteX1027" fmla="*/ 3812673 w 8315568"/>
              <a:gd name="connsiteY1027" fmla="*/ 2035795 h 3200399"/>
              <a:gd name="connsiteX1028" fmla="*/ 3812837 w 8315568"/>
              <a:gd name="connsiteY1028" fmla="*/ 2036218 h 3200399"/>
              <a:gd name="connsiteX1029" fmla="*/ 3813379 w 8315568"/>
              <a:gd name="connsiteY1029" fmla="*/ 2037630 h 3200399"/>
              <a:gd name="connsiteX1030" fmla="*/ 3811706 w 8315568"/>
              <a:gd name="connsiteY1030" fmla="*/ 2033282 h 3200399"/>
              <a:gd name="connsiteX1031" fmla="*/ 3811707 w 8315568"/>
              <a:gd name="connsiteY1031" fmla="*/ 2033284 h 3200399"/>
              <a:gd name="connsiteX1032" fmla="*/ 3812673 w 8315568"/>
              <a:gd name="connsiteY1032" fmla="*/ 2035795 h 3200399"/>
              <a:gd name="connsiteX1033" fmla="*/ 3810833 w 8315568"/>
              <a:gd name="connsiteY1033" fmla="*/ 2031009 h 3200399"/>
              <a:gd name="connsiteX1034" fmla="*/ 3811706 w 8315568"/>
              <a:gd name="connsiteY1034" fmla="*/ 2033282 h 3200399"/>
              <a:gd name="connsiteX1035" fmla="*/ 3811558 w 8315568"/>
              <a:gd name="connsiteY1035" fmla="*/ 2032897 h 3200399"/>
              <a:gd name="connsiteX1036" fmla="*/ 1090520 w 8315568"/>
              <a:gd name="connsiteY1036" fmla="*/ 2030899 h 3200399"/>
              <a:gd name="connsiteX1037" fmla="*/ 1076892 w 8315568"/>
              <a:gd name="connsiteY1037" fmla="*/ 2045276 h 3200399"/>
              <a:gd name="connsiteX1038" fmla="*/ 1059101 w 8315568"/>
              <a:gd name="connsiteY1038" fmla="*/ 2041067 h 3200399"/>
              <a:gd name="connsiteX1039" fmla="*/ 1090520 w 8315568"/>
              <a:gd name="connsiteY1039" fmla="*/ 2030899 h 3200399"/>
              <a:gd name="connsiteX1040" fmla="*/ 4022280 w 8315568"/>
              <a:gd name="connsiteY1040" fmla="*/ 2030835 h 3200399"/>
              <a:gd name="connsiteX1041" fmla="*/ 4022820 w 8315568"/>
              <a:gd name="connsiteY1041" fmla="*/ 2032438 h 3200399"/>
              <a:gd name="connsiteX1042" fmla="*/ 4022910 w 8315568"/>
              <a:gd name="connsiteY1042" fmla="*/ 2032500 h 3200399"/>
              <a:gd name="connsiteX1043" fmla="*/ 4024911 w 8315568"/>
              <a:gd name="connsiteY1043" fmla="*/ 2032444 h 3200399"/>
              <a:gd name="connsiteX1044" fmla="*/ 3810705 w 8315568"/>
              <a:gd name="connsiteY1044" fmla="*/ 2030675 h 3200399"/>
              <a:gd name="connsiteX1045" fmla="*/ 3810833 w 8315568"/>
              <a:gd name="connsiteY1045" fmla="*/ 2031009 h 3200399"/>
              <a:gd name="connsiteX1046" fmla="*/ 3810745 w 8315568"/>
              <a:gd name="connsiteY1046" fmla="*/ 2030783 h 3200399"/>
              <a:gd name="connsiteX1047" fmla="*/ 3810705 w 8315568"/>
              <a:gd name="connsiteY1047" fmla="*/ 2030675 h 3200399"/>
              <a:gd name="connsiteX1048" fmla="*/ 3798500 w 8315568"/>
              <a:gd name="connsiteY1048" fmla="*/ 2029049 h 3200399"/>
              <a:gd name="connsiteX1049" fmla="*/ 3808359 w 8315568"/>
              <a:gd name="connsiteY1049" fmla="*/ 2031345 h 3200399"/>
              <a:gd name="connsiteX1050" fmla="*/ 3788641 w 8315568"/>
              <a:gd name="connsiteY1050" fmla="*/ 2031345 h 3200399"/>
              <a:gd name="connsiteX1051" fmla="*/ 3798500 w 8315568"/>
              <a:gd name="connsiteY1051" fmla="*/ 2029049 h 3200399"/>
              <a:gd name="connsiteX1052" fmla="*/ 3883668 w 8315568"/>
              <a:gd name="connsiteY1052" fmla="*/ 2027263 h 3200399"/>
              <a:gd name="connsiteX1053" fmla="*/ 3883667 w 8315568"/>
              <a:gd name="connsiteY1053" fmla="*/ 2037629 h 3200399"/>
              <a:gd name="connsiteX1054" fmla="*/ 3870641 w 8315568"/>
              <a:gd name="connsiteY1054" fmla="*/ 2037630 h 3200399"/>
              <a:gd name="connsiteX1055" fmla="*/ 3870640 w 8315568"/>
              <a:gd name="connsiteY1055" fmla="*/ 2027264 h 3200399"/>
              <a:gd name="connsiteX1056" fmla="*/ 3883668 w 8315568"/>
              <a:gd name="connsiteY1056" fmla="*/ 2027263 h 3200399"/>
              <a:gd name="connsiteX1057" fmla="*/ 3772695 w 8315568"/>
              <a:gd name="connsiteY1057" fmla="*/ 2027181 h 3200399"/>
              <a:gd name="connsiteX1058" fmla="*/ 3776560 w 8315568"/>
              <a:gd name="connsiteY1058" fmla="*/ 2030158 h 3200399"/>
              <a:gd name="connsiteX1059" fmla="*/ 3763535 w 8315568"/>
              <a:gd name="connsiteY1059" fmla="*/ 2036113 h 3200399"/>
              <a:gd name="connsiteX1060" fmla="*/ 3772695 w 8315568"/>
              <a:gd name="connsiteY1060" fmla="*/ 2027181 h 3200399"/>
              <a:gd name="connsiteX1061" fmla="*/ 3792040 w 8315568"/>
              <a:gd name="connsiteY1061" fmla="*/ 2024572 h 3200399"/>
              <a:gd name="connsiteX1062" fmla="*/ 3792405 w 8315568"/>
              <a:gd name="connsiteY1062" fmla="*/ 2025258 h 3200399"/>
              <a:gd name="connsiteX1063" fmla="*/ 3793296 w 8315568"/>
              <a:gd name="connsiteY1063" fmla="*/ 2026933 h 3200399"/>
              <a:gd name="connsiteX1064" fmla="*/ 3790622 w 8315568"/>
              <a:gd name="connsiteY1064" fmla="*/ 2021908 h 3200399"/>
              <a:gd name="connsiteX1065" fmla="*/ 3792040 w 8315568"/>
              <a:gd name="connsiteY1065" fmla="*/ 2024572 h 3200399"/>
              <a:gd name="connsiteX1066" fmla="*/ 3790918 w 8315568"/>
              <a:gd name="connsiteY1066" fmla="*/ 2022467 h 3200399"/>
              <a:gd name="connsiteX1067" fmla="*/ 3790622 w 8315568"/>
              <a:gd name="connsiteY1067" fmla="*/ 2021908 h 3200399"/>
              <a:gd name="connsiteX1068" fmla="*/ 1696310 w 8315568"/>
              <a:gd name="connsiteY1068" fmla="*/ 2016552 h 3200399"/>
              <a:gd name="connsiteX1069" fmla="*/ 1728140 w 8315568"/>
              <a:gd name="connsiteY1069" fmla="*/ 2024715 h 3200399"/>
              <a:gd name="connsiteX1070" fmla="*/ 1723537 w 8315568"/>
              <a:gd name="connsiteY1070" fmla="*/ 2036955 h 3200399"/>
              <a:gd name="connsiteX1071" fmla="*/ 1698607 w 8315568"/>
              <a:gd name="connsiteY1071" fmla="*/ 2036954 h 3200399"/>
              <a:gd name="connsiteX1072" fmla="*/ 1696310 w 8315568"/>
              <a:gd name="connsiteY1072" fmla="*/ 2016552 h 3200399"/>
              <a:gd name="connsiteX1073" fmla="*/ 1381929 w 8315568"/>
              <a:gd name="connsiteY1073" fmla="*/ 2015571 h 3200399"/>
              <a:gd name="connsiteX1074" fmla="*/ 1388411 w 8315568"/>
              <a:gd name="connsiteY1074" fmla="*/ 2026875 h 3200399"/>
              <a:gd name="connsiteX1075" fmla="*/ 1370377 w 8315568"/>
              <a:gd name="connsiteY1075" fmla="*/ 2016599 h 3200399"/>
              <a:gd name="connsiteX1076" fmla="*/ 1381929 w 8315568"/>
              <a:gd name="connsiteY1076" fmla="*/ 2015571 h 3200399"/>
              <a:gd name="connsiteX1077" fmla="*/ 4283598 w 8315568"/>
              <a:gd name="connsiteY1077" fmla="*/ 2012016 h 3200399"/>
              <a:gd name="connsiteX1078" fmla="*/ 4300494 w 8315568"/>
              <a:gd name="connsiteY1078" fmla="*/ 2021369 h 3200399"/>
              <a:gd name="connsiteX1079" fmla="*/ 4310239 w 8315568"/>
              <a:gd name="connsiteY1079" fmla="*/ 2024465 h 3200399"/>
              <a:gd name="connsiteX1080" fmla="*/ 4342214 w 8315568"/>
              <a:gd name="connsiteY1080" fmla="*/ 2032900 h 3200399"/>
              <a:gd name="connsiteX1081" fmla="*/ 4365459 w 8315568"/>
              <a:gd name="connsiteY1081" fmla="*/ 2037769 h 3200399"/>
              <a:gd name="connsiteX1082" fmla="*/ 4368050 w 8315568"/>
              <a:gd name="connsiteY1082" fmla="*/ 2037080 h 3200399"/>
              <a:gd name="connsiteX1083" fmla="*/ 4368011 w 8315568"/>
              <a:gd name="connsiteY1083" fmla="*/ 2036914 h 3200399"/>
              <a:gd name="connsiteX1084" fmla="*/ 4368007 w 8315568"/>
              <a:gd name="connsiteY1084" fmla="*/ 2036744 h 3200399"/>
              <a:gd name="connsiteX1085" fmla="*/ 4353378 w 8315568"/>
              <a:gd name="connsiteY1085" fmla="*/ 2031951 h 3200399"/>
              <a:gd name="connsiteX1086" fmla="*/ 4335188 w 8315568"/>
              <a:gd name="connsiteY1086" fmla="*/ 2027142 h 3200399"/>
              <a:gd name="connsiteX1087" fmla="*/ 4017652 w 8315568"/>
              <a:gd name="connsiteY1087" fmla="*/ 2007297 h 3200399"/>
              <a:gd name="connsiteX1088" fmla="*/ 4017291 w 8315568"/>
              <a:gd name="connsiteY1088" fmla="*/ 2013160 h 3200399"/>
              <a:gd name="connsiteX1089" fmla="*/ 4034012 w 8315568"/>
              <a:gd name="connsiteY1089" fmla="*/ 2018394 h 3200399"/>
              <a:gd name="connsiteX1090" fmla="*/ 4039160 w 8315568"/>
              <a:gd name="connsiteY1090" fmla="*/ 2015617 h 3200399"/>
              <a:gd name="connsiteX1091" fmla="*/ 4011261 w 8315568"/>
              <a:gd name="connsiteY1091" fmla="*/ 2004824 h 3200399"/>
              <a:gd name="connsiteX1092" fmla="*/ 4011461 w 8315568"/>
              <a:gd name="connsiteY1092" fmla="*/ 2007553 h 3200399"/>
              <a:gd name="connsiteX1093" fmla="*/ 4012849 w 8315568"/>
              <a:gd name="connsiteY1093" fmla="*/ 2005440 h 3200399"/>
              <a:gd name="connsiteX1094" fmla="*/ 3694939 w 8315568"/>
              <a:gd name="connsiteY1094" fmla="*/ 2001251 h 3200399"/>
              <a:gd name="connsiteX1095" fmla="*/ 3749784 w 8315568"/>
              <a:gd name="connsiteY1095" fmla="*/ 2026908 h 3200399"/>
              <a:gd name="connsiteX1096" fmla="*/ 3694939 w 8315568"/>
              <a:gd name="connsiteY1096" fmla="*/ 2001251 h 3200399"/>
              <a:gd name="connsiteX1097" fmla="*/ 2009648 w 8315568"/>
              <a:gd name="connsiteY1097" fmla="*/ 1998192 h 3200399"/>
              <a:gd name="connsiteX1098" fmla="*/ 2015993 w 8315568"/>
              <a:gd name="connsiteY1098" fmla="*/ 2008558 h 3200399"/>
              <a:gd name="connsiteX1099" fmla="*/ 2009648 w 8315568"/>
              <a:gd name="connsiteY1099" fmla="*/ 1998192 h 3200399"/>
              <a:gd name="connsiteX1100" fmla="*/ 1193686 w 8315568"/>
              <a:gd name="connsiteY1100" fmla="*/ 1998192 h 3200399"/>
              <a:gd name="connsiteX1101" fmla="*/ 1195952 w 8315568"/>
              <a:gd name="connsiteY1101" fmla="*/ 2002338 h 3200399"/>
              <a:gd name="connsiteX1102" fmla="*/ 1184618 w 8315568"/>
              <a:gd name="connsiteY1102" fmla="*/ 2008559 h 3200399"/>
              <a:gd name="connsiteX1103" fmla="*/ 1193686 w 8315568"/>
              <a:gd name="connsiteY1103" fmla="*/ 1998192 h 3200399"/>
              <a:gd name="connsiteX1104" fmla="*/ 1136728 w 8315568"/>
              <a:gd name="connsiteY1104" fmla="*/ 1997339 h 3200399"/>
              <a:gd name="connsiteX1105" fmla="*/ 1144073 w 8315568"/>
              <a:gd name="connsiteY1105" fmla="*/ 2008928 h 3200399"/>
              <a:gd name="connsiteX1106" fmla="*/ 1124364 w 8315568"/>
              <a:gd name="connsiteY1106" fmla="*/ 1998392 h 3200399"/>
              <a:gd name="connsiteX1107" fmla="*/ 1136728 w 8315568"/>
              <a:gd name="connsiteY1107" fmla="*/ 1997339 h 3200399"/>
              <a:gd name="connsiteX1108" fmla="*/ 1430612 w 8315568"/>
              <a:gd name="connsiteY1108" fmla="*/ 1997267 h 3200399"/>
              <a:gd name="connsiteX1109" fmla="*/ 1443637 w 8315568"/>
              <a:gd name="connsiteY1109" fmla="*/ 2007943 h 3200399"/>
              <a:gd name="connsiteX1110" fmla="*/ 1430612 w 8315568"/>
              <a:gd name="connsiteY1110" fmla="*/ 1997267 h 3200399"/>
              <a:gd name="connsiteX1111" fmla="*/ 4010628 w 8315568"/>
              <a:gd name="connsiteY1111" fmla="*/ 1996300 h 3200399"/>
              <a:gd name="connsiteX1112" fmla="*/ 4010652 w 8315568"/>
              <a:gd name="connsiteY1112" fmla="*/ 1996623 h 3200399"/>
              <a:gd name="connsiteX1113" fmla="*/ 4011200 w 8315568"/>
              <a:gd name="connsiteY1113" fmla="*/ 1996481 h 3200399"/>
              <a:gd name="connsiteX1114" fmla="*/ 3683177 w 8315568"/>
              <a:gd name="connsiteY1114" fmla="*/ 1992071 h 3200399"/>
              <a:gd name="connsiteX1115" fmla="*/ 3687862 w 8315568"/>
              <a:gd name="connsiteY1115" fmla="*/ 2008560 h 3200399"/>
              <a:gd name="connsiteX1116" fmla="*/ 3676542 w 8315568"/>
              <a:gd name="connsiteY1116" fmla="*/ 1998254 h 3200399"/>
              <a:gd name="connsiteX1117" fmla="*/ 3683177 w 8315568"/>
              <a:gd name="connsiteY1117" fmla="*/ 1992071 h 3200399"/>
              <a:gd name="connsiteX1118" fmla="*/ 3658382 w 8315568"/>
              <a:gd name="connsiteY1118" fmla="*/ 1988300 h 3200399"/>
              <a:gd name="connsiteX1119" fmla="*/ 3657563 w 8315568"/>
              <a:gd name="connsiteY1119" fmla="*/ 1988874 h 3200399"/>
              <a:gd name="connsiteX1120" fmla="*/ 3657482 w 8315568"/>
              <a:gd name="connsiteY1120" fmla="*/ 1989754 h 3200399"/>
              <a:gd name="connsiteX1121" fmla="*/ 1209341 w 8315568"/>
              <a:gd name="connsiteY1121" fmla="*/ 1987480 h 3200399"/>
              <a:gd name="connsiteX1122" fmla="*/ 1196326 w 8315568"/>
              <a:gd name="connsiteY1122" fmla="*/ 1991451 h 3200399"/>
              <a:gd name="connsiteX1123" fmla="*/ 1209341 w 8315568"/>
              <a:gd name="connsiteY1123" fmla="*/ 1987480 h 3200399"/>
              <a:gd name="connsiteX1124" fmla="*/ 3948735 w 8315568"/>
              <a:gd name="connsiteY1124" fmla="*/ 1986815 h 3200399"/>
              <a:gd name="connsiteX1125" fmla="*/ 3942904 w 8315568"/>
              <a:gd name="connsiteY1125" fmla="*/ 1990313 h 3200399"/>
              <a:gd name="connsiteX1126" fmla="*/ 3942602 w 8315568"/>
              <a:gd name="connsiteY1126" fmla="*/ 1991697 h 3200399"/>
              <a:gd name="connsiteX1127" fmla="*/ 3942887 w 8315568"/>
              <a:gd name="connsiteY1127" fmla="*/ 1991718 h 3200399"/>
              <a:gd name="connsiteX1128" fmla="*/ 3952373 w 8315568"/>
              <a:gd name="connsiteY1128" fmla="*/ 1994305 h 3200399"/>
              <a:gd name="connsiteX1129" fmla="*/ 3953872 w 8315568"/>
              <a:gd name="connsiteY1129" fmla="*/ 1992808 h 3200399"/>
              <a:gd name="connsiteX1130" fmla="*/ 3955044 w 8315568"/>
              <a:gd name="connsiteY1130" fmla="*/ 1986815 h 3200399"/>
              <a:gd name="connsiteX1131" fmla="*/ 3948735 w 8315568"/>
              <a:gd name="connsiteY1131" fmla="*/ 1986815 h 3200399"/>
              <a:gd name="connsiteX1132" fmla="*/ 3968294 w 8315568"/>
              <a:gd name="connsiteY1132" fmla="*/ 1986814 h 3200399"/>
              <a:gd name="connsiteX1133" fmla="*/ 3963375 w 8315568"/>
              <a:gd name="connsiteY1133" fmla="*/ 1989665 h 3200399"/>
              <a:gd name="connsiteX1134" fmla="*/ 3961888 w 8315568"/>
              <a:gd name="connsiteY1134" fmla="*/ 1997040 h 3200399"/>
              <a:gd name="connsiteX1135" fmla="*/ 3962033 w 8315568"/>
              <a:gd name="connsiteY1135" fmla="*/ 1997082 h 3200399"/>
              <a:gd name="connsiteX1136" fmla="*/ 3966780 w 8315568"/>
              <a:gd name="connsiteY1136" fmla="*/ 1994331 h 3200399"/>
              <a:gd name="connsiteX1137" fmla="*/ 3968294 w 8315568"/>
              <a:gd name="connsiteY1137" fmla="*/ 1986814 h 3200399"/>
              <a:gd name="connsiteX1138" fmla="*/ 963364 w 8315568"/>
              <a:gd name="connsiteY1138" fmla="*/ 1986173 h 3200399"/>
              <a:gd name="connsiteX1139" fmla="*/ 970024 w 8315568"/>
              <a:gd name="connsiteY1139" fmla="*/ 1991801 h 3200399"/>
              <a:gd name="connsiteX1140" fmla="*/ 863298 w 8315568"/>
              <a:gd name="connsiteY1140" fmla="*/ 2045281 h 3200399"/>
              <a:gd name="connsiteX1141" fmla="*/ 933563 w 8315568"/>
              <a:gd name="connsiteY1141" fmla="*/ 2004223 h 3200399"/>
              <a:gd name="connsiteX1142" fmla="*/ 963364 w 8315568"/>
              <a:gd name="connsiteY1142" fmla="*/ 1986173 h 3200399"/>
              <a:gd name="connsiteX1143" fmla="*/ 8165144 w 8315568"/>
              <a:gd name="connsiteY1143" fmla="*/ 1985824 h 3200399"/>
              <a:gd name="connsiteX1144" fmla="*/ 8159821 w 8315568"/>
              <a:gd name="connsiteY1144" fmla="*/ 1987253 h 3200399"/>
              <a:gd name="connsiteX1145" fmla="*/ 8157275 w 8315568"/>
              <a:gd name="connsiteY1145" fmla="*/ 1987198 h 3200399"/>
              <a:gd name="connsiteX1146" fmla="*/ 8154043 w 8315568"/>
              <a:gd name="connsiteY1146" fmla="*/ 1986911 h 3200399"/>
              <a:gd name="connsiteX1147" fmla="*/ 8165144 w 8315568"/>
              <a:gd name="connsiteY1147" fmla="*/ 1985824 h 3200399"/>
              <a:gd name="connsiteX1148" fmla="*/ 3657298 w 8315568"/>
              <a:gd name="connsiteY1148" fmla="*/ 1981360 h 3200399"/>
              <a:gd name="connsiteX1149" fmla="*/ 3659223 w 8315568"/>
              <a:gd name="connsiteY1149" fmla="*/ 1987021 h 3200399"/>
              <a:gd name="connsiteX1150" fmla="*/ 3662961 w 8315568"/>
              <a:gd name="connsiteY1150" fmla="*/ 1986626 h 3200399"/>
              <a:gd name="connsiteX1151" fmla="*/ 3667783 w 8315568"/>
              <a:gd name="connsiteY1151" fmla="*/ 1997836 h 3200399"/>
              <a:gd name="connsiteX1152" fmla="*/ 3656443 w 8315568"/>
              <a:gd name="connsiteY1152" fmla="*/ 1991430 h 3200399"/>
              <a:gd name="connsiteX1153" fmla="*/ 3656855 w 8315568"/>
              <a:gd name="connsiteY1153" fmla="*/ 1990762 h 3200399"/>
              <a:gd name="connsiteX1154" fmla="*/ 3654920 w 8315568"/>
              <a:gd name="connsiteY1154" fmla="*/ 1986543 h 3200399"/>
              <a:gd name="connsiteX1155" fmla="*/ 3657298 w 8315568"/>
              <a:gd name="connsiteY1155" fmla="*/ 1981360 h 3200399"/>
              <a:gd name="connsiteX1156" fmla="*/ 1388410 w 8315568"/>
              <a:gd name="connsiteY1156" fmla="*/ 1981360 h 3200399"/>
              <a:gd name="connsiteX1157" fmla="*/ 1286701 w 8315568"/>
              <a:gd name="connsiteY1157" fmla="*/ 2016999 h 3200399"/>
              <a:gd name="connsiteX1158" fmla="*/ 1329805 w 8315568"/>
              <a:gd name="connsiteY1158" fmla="*/ 1987649 h 3200399"/>
              <a:gd name="connsiteX1159" fmla="*/ 1388410 w 8315568"/>
              <a:gd name="connsiteY1159" fmla="*/ 1981360 h 3200399"/>
              <a:gd name="connsiteX1160" fmla="*/ 1484176 w 8315568"/>
              <a:gd name="connsiteY1160" fmla="*/ 1977375 h 3200399"/>
              <a:gd name="connsiteX1161" fmla="*/ 1497190 w 8315568"/>
              <a:gd name="connsiteY1161" fmla="*/ 1988050 h 3200399"/>
              <a:gd name="connsiteX1162" fmla="*/ 1484176 w 8315568"/>
              <a:gd name="connsiteY1162" fmla="*/ 1977375 h 3200399"/>
              <a:gd name="connsiteX1163" fmla="*/ 3649723 w 8315568"/>
              <a:gd name="connsiteY1163" fmla="*/ 1976769 h 3200399"/>
              <a:gd name="connsiteX1164" fmla="*/ 3656066 w 8315568"/>
              <a:gd name="connsiteY1164" fmla="*/ 1980917 h 3200399"/>
              <a:gd name="connsiteX1165" fmla="*/ 3649723 w 8315568"/>
              <a:gd name="connsiteY1165" fmla="*/ 1976769 h 3200399"/>
              <a:gd name="connsiteX1166" fmla="*/ 4016137 w 8315568"/>
              <a:gd name="connsiteY1166" fmla="*/ 1970022 h 3200399"/>
              <a:gd name="connsiteX1167" fmla="*/ 4013734 w 8315568"/>
              <a:gd name="connsiteY1167" fmla="*/ 1972297 h 3200399"/>
              <a:gd name="connsiteX1168" fmla="*/ 4011844 w 8315568"/>
              <a:gd name="connsiteY1168" fmla="*/ 1980525 h 3200399"/>
              <a:gd name="connsiteX1169" fmla="*/ 4024810 w 8315568"/>
              <a:gd name="connsiteY1169" fmla="*/ 1981928 h 3200399"/>
              <a:gd name="connsiteX1170" fmla="*/ 4054748 w 8315568"/>
              <a:gd name="connsiteY1170" fmla="*/ 1978300 h 3200399"/>
              <a:gd name="connsiteX1171" fmla="*/ 4035671 w 8315568"/>
              <a:gd name="connsiteY1171" fmla="*/ 1974491 h 3200399"/>
              <a:gd name="connsiteX1172" fmla="*/ 1398804 w 8315568"/>
              <a:gd name="connsiteY1172" fmla="*/ 1966058 h 3200399"/>
              <a:gd name="connsiteX1173" fmla="*/ 1405148 w 8315568"/>
              <a:gd name="connsiteY1173" fmla="*/ 1976411 h 3200399"/>
              <a:gd name="connsiteX1174" fmla="*/ 1398804 w 8315568"/>
              <a:gd name="connsiteY1174" fmla="*/ 1966058 h 3200399"/>
              <a:gd name="connsiteX1175" fmla="*/ 989686 w 8315568"/>
              <a:gd name="connsiteY1175" fmla="*/ 1958407 h 3200399"/>
              <a:gd name="connsiteX1176" fmla="*/ 1003494 w 8315568"/>
              <a:gd name="connsiteY1176" fmla="*/ 1976429 h 3200399"/>
              <a:gd name="connsiteX1177" fmla="*/ 987772 w 8315568"/>
              <a:gd name="connsiteY1177" fmla="*/ 1976429 h 3200399"/>
              <a:gd name="connsiteX1178" fmla="*/ 989686 w 8315568"/>
              <a:gd name="connsiteY1178" fmla="*/ 1958407 h 3200399"/>
              <a:gd name="connsiteX1179" fmla="*/ 1550745 w 8315568"/>
              <a:gd name="connsiteY1179" fmla="*/ 1956878 h 3200399"/>
              <a:gd name="connsiteX1180" fmla="*/ 1531027 w 8315568"/>
              <a:gd name="connsiteY1180" fmla="*/ 1963190 h 3200399"/>
              <a:gd name="connsiteX1181" fmla="*/ 1550745 w 8315568"/>
              <a:gd name="connsiteY1181" fmla="*/ 1956878 h 3200399"/>
              <a:gd name="connsiteX1182" fmla="*/ 970397 w 8315568"/>
              <a:gd name="connsiteY1182" fmla="*/ 1956877 h 3200399"/>
              <a:gd name="connsiteX1183" fmla="*/ 983411 w 8315568"/>
              <a:gd name="connsiteY1183" fmla="*/ 1981021 h 3200399"/>
              <a:gd name="connsiteX1184" fmla="*/ 970397 w 8315568"/>
              <a:gd name="connsiteY1184" fmla="*/ 1956877 h 3200399"/>
              <a:gd name="connsiteX1185" fmla="*/ 1208691 w 8315568"/>
              <a:gd name="connsiteY1185" fmla="*/ 1955973 h 3200399"/>
              <a:gd name="connsiteX1186" fmla="*/ 1216035 w 8315568"/>
              <a:gd name="connsiteY1186" fmla="*/ 1967448 h 3200399"/>
              <a:gd name="connsiteX1187" fmla="*/ 1196326 w 8315568"/>
              <a:gd name="connsiteY1187" fmla="*/ 1957016 h 3200399"/>
              <a:gd name="connsiteX1188" fmla="*/ 1208691 w 8315568"/>
              <a:gd name="connsiteY1188" fmla="*/ 1955973 h 3200399"/>
              <a:gd name="connsiteX1189" fmla="*/ 1452321 w 8315568"/>
              <a:gd name="connsiteY1189" fmla="*/ 1954185 h 3200399"/>
              <a:gd name="connsiteX1190" fmla="*/ 1463719 w 8315568"/>
              <a:gd name="connsiteY1190" fmla="*/ 1966385 h 3200399"/>
              <a:gd name="connsiteX1191" fmla="*/ 1435660 w 8315568"/>
              <a:gd name="connsiteY1191" fmla="*/ 1956003 h 3200399"/>
              <a:gd name="connsiteX1192" fmla="*/ 1452321 w 8315568"/>
              <a:gd name="connsiteY1192" fmla="*/ 1954185 h 3200399"/>
              <a:gd name="connsiteX1193" fmla="*/ 3966690 w 8315568"/>
              <a:gd name="connsiteY1193" fmla="*/ 1951879 h 3200399"/>
              <a:gd name="connsiteX1194" fmla="*/ 3961861 w 8315568"/>
              <a:gd name="connsiteY1194" fmla="*/ 1951906 h 3200399"/>
              <a:gd name="connsiteX1195" fmla="*/ 3965221 w 8315568"/>
              <a:gd name="connsiteY1195" fmla="*/ 1953109 h 3200399"/>
              <a:gd name="connsiteX1196" fmla="*/ 3815615 w 8315568"/>
              <a:gd name="connsiteY1196" fmla="*/ 1948113 h 3200399"/>
              <a:gd name="connsiteX1197" fmla="*/ 3801944 w 8315568"/>
              <a:gd name="connsiteY1197" fmla="*/ 1956461 h 3200399"/>
              <a:gd name="connsiteX1198" fmla="*/ 3815615 w 8315568"/>
              <a:gd name="connsiteY1198" fmla="*/ 1948113 h 3200399"/>
              <a:gd name="connsiteX1199" fmla="*/ 1993737 w 8315568"/>
              <a:gd name="connsiteY1199" fmla="*/ 1947695 h 3200399"/>
              <a:gd name="connsiteX1200" fmla="*/ 1995906 w 8315568"/>
              <a:gd name="connsiteY1200" fmla="*/ 1951703 h 3200399"/>
              <a:gd name="connsiteX1201" fmla="*/ 1987224 w 8315568"/>
              <a:gd name="connsiteY1201" fmla="*/ 1965724 h 3200399"/>
              <a:gd name="connsiteX1202" fmla="*/ 1982882 w 8315568"/>
              <a:gd name="connsiteY1202" fmla="*/ 1947696 h 3200399"/>
              <a:gd name="connsiteX1203" fmla="*/ 1993737 w 8315568"/>
              <a:gd name="connsiteY1203" fmla="*/ 1947695 h 3200399"/>
              <a:gd name="connsiteX1204" fmla="*/ 3545613 w 8315568"/>
              <a:gd name="connsiteY1204" fmla="*/ 1944970 h 3200399"/>
              <a:gd name="connsiteX1205" fmla="*/ 3577173 w 8315568"/>
              <a:gd name="connsiteY1205" fmla="*/ 1953906 h 3200399"/>
              <a:gd name="connsiteX1206" fmla="*/ 3622593 w 8315568"/>
              <a:gd name="connsiteY1206" fmla="*/ 1970308 h 3200399"/>
              <a:gd name="connsiteX1207" fmla="*/ 3535951 w 8315568"/>
              <a:gd name="connsiteY1207" fmla="*/ 1951857 h 3200399"/>
              <a:gd name="connsiteX1208" fmla="*/ 3545613 w 8315568"/>
              <a:gd name="connsiteY1208" fmla="*/ 1944970 h 3200399"/>
              <a:gd name="connsiteX1209" fmla="*/ 2164495 w 8315568"/>
              <a:gd name="connsiteY1209" fmla="*/ 1941576 h 3200399"/>
              <a:gd name="connsiteX1210" fmla="*/ 2166609 w 8315568"/>
              <a:gd name="connsiteY1210" fmla="*/ 1947795 h 3200399"/>
              <a:gd name="connsiteX1211" fmla="*/ 2160266 w 8315568"/>
              <a:gd name="connsiteY1211" fmla="*/ 1947795 h 3200399"/>
              <a:gd name="connsiteX1212" fmla="*/ 2164495 w 8315568"/>
              <a:gd name="connsiteY1212" fmla="*/ 1941576 h 3200399"/>
              <a:gd name="connsiteX1213" fmla="*/ 2000349 w 8315568"/>
              <a:gd name="connsiteY1213" fmla="*/ 1941423 h 3200399"/>
              <a:gd name="connsiteX1214" fmla="*/ 2000928 w 8315568"/>
              <a:gd name="connsiteY1214" fmla="*/ 1948860 h 3200399"/>
              <a:gd name="connsiteX1215" fmla="*/ 1996294 w 8315568"/>
              <a:gd name="connsiteY1215" fmla="*/ 1942249 h 3200399"/>
              <a:gd name="connsiteX1216" fmla="*/ 2000349 w 8315568"/>
              <a:gd name="connsiteY1216" fmla="*/ 1941423 h 3200399"/>
              <a:gd name="connsiteX1217" fmla="*/ 1238035 w 8315568"/>
              <a:gd name="connsiteY1217" fmla="*/ 1940045 h 3200399"/>
              <a:gd name="connsiteX1218" fmla="*/ 1251181 w 8315568"/>
              <a:gd name="connsiteY1218" fmla="*/ 1956534 h 3200399"/>
              <a:gd name="connsiteX1219" fmla="*/ 1231463 w 8315568"/>
              <a:gd name="connsiteY1219" fmla="*/ 1956534 h 3200399"/>
              <a:gd name="connsiteX1220" fmla="*/ 1238035 w 8315568"/>
              <a:gd name="connsiteY1220" fmla="*/ 1940045 h 3200399"/>
              <a:gd name="connsiteX1221" fmla="*/ 3894461 w 8315568"/>
              <a:gd name="connsiteY1221" fmla="*/ 1939462 h 3200399"/>
              <a:gd name="connsiteX1222" fmla="*/ 3887645 w 8315568"/>
              <a:gd name="connsiteY1222" fmla="*/ 1956053 h 3200399"/>
              <a:gd name="connsiteX1223" fmla="*/ 3905442 w 8315568"/>
              <a:gd name="connsiteY1223" fmla="*/ 1968497 h 3200399"/>
              <a:gd name="connsiteX1224" fmla="*/ 3927783 w 8315568"/>
              <a:gd name="connsiteY1224" fmla="*/ 1976445 h 3200399"/>
              <a:gd name="connsiteX1225" fmla="*/ 3927783 w 8315568"/>
              <a:gd name="connsiteY1225" fmla="*/ 1956054 h 3200399"/>
              <a:gd name="connsiteX1226" fmla="*/ 3903170 w 8315568"/>
              <a:gd name="connsiteY1226" fmla="*/ 1943610 h 3200399"/>
              <a:gd name="connsiteX1227" fmla="*/ 3894461 w 8315568"/>
              <a:gd name="connsiteY1227" fmla="*/ 1939462 h 3200399"/>
              <a:gd name="connsiteX1228" fmla="*/ 3638575 w 8315568"/>
              <a:gd name="connsiteY1228" fmla="*/ 1938775 h 3200399"/>
              <a:gd name="connsiteX1229" fmla="*/ 3668286 w 8315568"/>
              <a:gd name="connsiteY1229" fmla="*/ 1944344 h 3200399"/>
              <a:gd name="connsiteX1230" fmla="*/ 3717885 w 8315568"/>
              <a:gd name="connsiteY1230" fmla="*/ 1956843 h 3200399"/>
              <a:gd name="connsiteX1231" fmla="*/ 3726972 w 8315568"/>
              <a:gd name="connsiteY1231" fmla="*/ 1963095 h 3200399"/>
              <a:gd name="connsiteX1232" fmla="*/ 3745144 w 8315568"/>
              <a:gd name="connsiteY1232" fmla="*/ 1967263 h 3200399"/>
              <a:gd name="connsiteX1233" fmla="*/ 3785656 w 8315568"/>
              <a:gd name="connsiteY1233" fmla="*/ 1977333 h 3200399"/>
              <a:gd name="connsiteX1234" fmla="*/ 3803830 w 8315568"/>
              <a:gd name="connsiteY1234" fmla="*/ 1983584 h 3200399"/>
              <a:gd name="connsiteX1235" fmla="*/ 3808375 w 8315568"/>
              <a:gd name="connsiteY1235" fmla="*/ 1998169 h 3200399"/>
              <a:gd name="connsiteX1236" fmla="*/ 3828441 w 8315568"/>
              <a:gd name="connsiteY1236" fmla="*/ 2012756 h 3200399"/>
              <a:gd name="connsiteX1237" fmla="*/ 3785657 w 8315568"/>
              <a:gd name="connsiteY1237" fmla="*/ 2012756 h 3200399"/>
              <a:gd name="connsiteX1238" fmla="*/ 3774300 w 8315568"/>
              <a:gd name="connsiteY1238" fmla="*/ 2014838 h 3200399"/>
              <a:gd name="connsiteX1239" fmla="*/ 3745144 w 8315568"/>
              <a:gd name="connsiteY1239" fmla="*/ 1985668 h 3200399"/>
              <a:gd name="connsiteX1240" fmla="*/ 3629666 w 8315568"/>
              <a:gd name="connsiteY1240" fmla="*/ 1942260 h 3200399"/>
              <a:gd name="connsiteX1241" fmla="*/ 3638575 w 8315568"/>
              <a:gd name="connsiteY1241" fmla="*/ 1938775 h 3200399"/>
              <a:gd name="connsiteX1242" fmla="*/ 3795108 w 8315568"/>
              <a:gd name="connsiteY1242" fmla="*/ 1937681 h 3200399"/>
              <a:gd name="connsiteX1243" fmla="*/ 3788273 w 8315568"/>
              <a:gd name="connsiteY1243" fmla="*/ 1948114 h 3200399"/>
              <a:gd name="connsiteX1244" fmla="*/ 3795108 w 8315568"/>
              <a:gd name="connsiteY1244" fmla="*/ 1937681 h 3200399"/>
              <a:gd name="connsiteX1245" fmla="*/ 2270722 w 8315568"/>
              <a:gd name="connsiteY1245" fmla="*/ 1936987 h 3200399"/>
              <a:gd name="connsiteX1246" fmla="*/ 2277064 w 8315568"/>
              <a:gd name="connsiteY1246" fmla="*/ 1947352 h 3200399"/>
              <a:gd name="connsiteX1247" fmla="*/ 2270722 w 8315568"/>
              <a:gd name="connsiteY1247" fmla="*/ 1936987 h 3200399"/>
              <a:gd name="connsiteX1248" fmla="*/ 2051489 w 8315568"/>
              <a:gd name="connsiteY1248" fmla="*/ 1936986 h 3200399"/>
              <a:gd name="connsiteX1249" fmla="*/ 2057830 w 8315568"/>
              <a:gd name="connsiteY1249" fmla="*/ 1947352 h 3200399"/>
              <a:gd name="connsiteX1250" fmla="*/ 2051489 w 8315568"/>
              <a:gd name="connsiteY1250" fmla="*/ 1936986 h 3200399"/>
              <a:gd name="connsiteX1251" fmla="*/ 1711777 w 8315568"/>
              <a:gd name="connsiteY1251" fmla="*/ 1936986 h 3200399"/>
              <a:gd name="connsiteX1252" fmla="*/ 1718098 w 8315568"/>
              <a:gd name="connsiteY1252" fmla="*/ 1947352 h 3200399"/>
              <a:gd name="connsiteX1253" fmla="*/ 1711777 w 8315568"/>
              <a:gd name="connsiteY1253" fmla="*/ 1936986 h 3200399"/>
              <a:gd name="connsiteX1254" fmla="*/ 1267321 w 8315568"/>
              <a:gd name="connsiteY1254" fmla="*/ 1936985 h 3200399"/>
              <a:gd name="connsiteX1255" fmla="*/ 1269588 w 8315568"/>
              <a:gd name="connsiteY1255" fmla="*/ 1941132 h 3200399"/>
              <a:gd name="connsiteX1256" fmla="*/ 1258253 w 8315568"/>
              <a:gd name="connsiteY1256" fmla="*/ 1947352 h 3200399"/>
              <a:gd name="connsiteX1257" fmla="*/ 1267321 w 8315568"/>
              <a:gd name="connsiteY1257" fmla="*/ 1936985 h 3200399"/>
              <a:gd name="connsiteX1258" fmla="*/ 216430 w 8315568"/>
              <a:gd name="connsiteY1258" fmla="*/ 1936985 h 3200399"/>
              <a:gd name="connsiteX1259" fmla="*/ 218600 w 8315568"/>
              <a:gd name="connsiteY1259" fmla="*/ 1955013 h 3200399"/>
              <a:gd name="connsiteX1260" fmla="*/ 205574 w 8315568"/>
              <a:gd name="connsiteY1260" fmla="*/ 1951007 h 3200399"/>
              <a:gd name="connsiteX1261" fmla="*/ 216430 w 8315568"/>
              <a:gd name="connsiteY1261" fmla="*/ 1936985 h 3200399"/>
              <a:gd name="connsiteX1262" fmla="*/ 3629127 w 8315568"/>
              <a:gd name="connsiteY1262" fmla="*/ 1933206 h 3200399"/>
              <a:gd name="connsiteX1263" fmla="*/ 3630963 w 8315568"/>
              <a:gd name="connsiteY1263" fmla="*/ 1936653 h 3200399"/>
              <a:gd name="connsiteX1264" fmla="*/ 3630071 w 8315568"/>
              <a:gd name="connsiteY1264" fmla="*/ 1934979 h 3200399"/>
              <a:gd name="connsiteX1265" fmla="*/ 3628286 w 8315568"/>
              <a:gd name="connsiteY1265" fmla="*/ 1931629 h 3200399"/>
              <a:gd name="connsiteX1266" fmla="*/ 3629127 w 8315568"/>
              <a:gd name="connsiteY1266" fmla="*/ 1933206 h 3200399"/>
              <a:gd name="connsiteX1267" fmla="*/ 3628584 w 8315568"/>
              <a:gd name="connsiteY1267" fmla="*/ 1932188 h 3200399"/>
              <a:gd name="connsiteX1268" fmla="*/ 3628286 w 8315568"/>
              <a:gd name="connsiteY1268" fmla="*/ 1931629 h 3200399"/>
              <a:gd name="connsiteX1269" fmla="*/ 8217942 w 8315568"/>
              <a:gd name="connsiteY1269" fmla="*/ 1929588 h 3200399"/>
              <a:gd name="connsiteX1270" fmla="*/ 8221778 w 8315568"/>
              <a:gd name="connsiteY1270" fmla="*/ 1932959 h 3200399"/>
              <a:gd name="connsiteX1271" fmla="*/ 8217942 w 8315568"/>
              <a:gd name="connsiteY1271" fmla="*/ 1929588 h 3200399"/>
              <a:gd name="connsiteX1272" fmla="*/ 2223872 w 8315568"/>
              <a:gd name="connsiteY1272" fmla="*/ 1926729 h 3200399"/>
              <a:gd name="connsiteX1273" fmla="*/ 2236901 w 8315568"/>
              <a:gd name="connsiteY1273" fmla="*/ 1936654 h 3200399"/>
              <a:gd name="connsiteX1274" fmla="*/ 2223872 w 8315568"/>
              <a:gd name="connsiteY1274" fmla="*/ 1926729 h 3200399"/>
              <a:gd name="connsiteX1275" fmla="*/ 3770901 w 8315568"/>
              <a:gd name="connsiteY1275" fmla="*/ 1926206 h 3200399"/>
              <a:gd name="connsiteX1276" fmla="*/ 3763212 w 8315568"/>
              <a:gd name="connsiteY1276" fmla="*/ 1937681 h 3200399"/>
              <a:gd name="connsiteX1277" fmla="*/ 3783718 w 8315568"/>
              <a:gd name="connsiteY1277" fmla="*/ 1927248 h 3200399"/>
              <a:gd name="connsiteX1278" fmla="*/ 3770901 w 8315568"/>
              <a:gd name="connsiteY1278" fmla="*/ 1926206 h 3200399"/>
              <a:gd name="connsiteX1279" fmla="*/ 1298303 w 8315568"/>
              <a:gd name="connsiteY1279" fmla="*/ 1925624 h 3200399"/>
              <a:gd name="connsiteX1280" fmla="*/ 1308080 w 8315568"/>
              <a:gd name="connsiteY1280" fmla="*/ 1927221 h 3200399"/>
              <a:gd name="connsiteX1281" fmla="*/ 1269965 w 8315568"/>
              <a:gd name="connsiteY1281" fmla="*/ 1933230 h 3200399"/>
              <a:gd name="connsiteX1282" fmla="*/ 1298303 w 8315568"/>
              <a:gd name="connsiteY1282" fmla="*/ 1925624 h 3200399"/>
              <a:gd name="connsiteX1283" fmla="*/ 3590982 w 8315568"/>
              <a:gd name="connsiteY1283" fmla="*/ 1925291 h 3200399"/>
              <a:gd name="connsiteX1284" fmla="*/ 3602512 w 8315568"/>
              <a:gd name="connsiteY1284" fmla="*/ 1938172 h 3200399"/>
              <a:gd name="connsiteX1285" fmla="*/ 3576106 w 8315568"/>
              <a:gd name="connsiteY1285" fmla="*/ 1934052 h 3200399"/>
              <a:gd name="connsiteX1286" fmla="*/ 3590982 w 8315568"/>
              <a:gd name="connsiteY1286" fmla="*/ 1925291 h 3200399"/>
              <a:gd name="connsiteX1287" fmla="*/ 1507231 w 8315568"/>
              <a:gd name="connsiteY1287" fmla="*/ 1923215 h 3200399"/>
              <a:gd name="connsiteX1288" fmla="*/ 1504890 w 8315568"/>
              <a:gd name="connsiteY1288" fmla="*/ 1948871 h 3200399"/>
              <a:gd name="connsiteX1289" fmla="*/ 1484192 w 8315568"/>
              <a:gd name="connsiteY1289" fmla="*/ 1948870 h 3200399"/>
              <a:gd name="connsiteX1290" fmla="*/ 1507231 w 8315568"/>
              <a:gd name="connsiteY1290" fmla="*/ 1923215 h 3200399"/>
              <a:gd name="connsiteX1291" fmla="*/ 1122544 w 8315568"/>
              <a:gd name="connsiteY1291" fmla="*/ 1919166 h 3200399"/>
              <a:gd name="connsiteX1292" fmla="*/ 1130684 w 8315568"/>
              <a:gd name="connsiteY1292" fmla="*/ 1923313 h 3200399"/>
              <a:gd name="connsiteX1293" fmla="*/ 1117658 w 8315568"/>
              <a:gd name="connsiteY1293" fmla="*/ 1927459 h 3200399"/>
              <a:gd name="connsiteX1294" fmla="*/ 1122544 w 8315568"/>
              <a:gd name="connsiteY1294" fmla="*/ 1919166 h 3200399"/>
              <a:gd name="connsiteX1295" fmla="*/ 3564232 w 8315568"/>
              <a:gd name="connsiteY1295" fmla="*/ 1918687 h 3200399"/>
              <a:gd name="connsiteX1296" fmla="*/ 3575735 w 8315568"/>
              <a:gd name="connsiteY1296" fmla="*/ 1922809 h 3200399"/>
              <a:gd name="connsiteX1297" fmla="*/ 3574971 w 8315568"/>
              <a:gd name="connsiteY1297" fmla="*/ 1923429 h 3200399"/>
              <a:gd name="connsiteX1298" fmla="*/ 3577233 w 8315568"/>
              <a:gd name="connsiteY1298" fmla="*/ 1927619 h 3200399"/>
              <a:gd name="connsiteX1299" fmla="*/ 3574853 w 8315568"/>
              <a:gd name="connsiteY1299" fmla="*/ 1933579 h 3200399"/>
              <a:gd name="connsiteX1300" fmla="*/ 3572740 w 8315568"/>
              <a:gd name="connsiteY1300" fmla="*/ 1927359 h 3200399"/>
              <a:gd name="connsiteX1301" fmla="*/ 3573797 w 8315568"/>
              <a:gd name="connsiteY1301" fmla="*/ 1924510 h 3200399"/>
              <a:gd name="connsiteX1302" fmla="*/ 3574105 w 8315568"/>
              <a:gd name="connsiteY1302" fmla="*/ 1924132 h 3200399"/>
              <a:gd name="connsiteX1303" fmla="*/ 3571731 w 8315568"/>
              <a:gd name="connsiteY1303" fmla="*/ 1926062 h 3200399"/>
              <a:gd name="connsiteX1304" fmla="*/ 3556017 w 8315568"/>
              <a:gd name="connsiteY1304" fmla="*/ 1926930 h 3200399"/>
              <a:gd name="connsiteX1305" fmla="*/ 3564232 w 8315568"/>
              <a:gd name="connsiteY1305" fmla="*/ 1918687 h 3200399"/>
              <a:gd name="connsiteX1306" fmla="*/ 3855219 w 8315568"/>
              <a:gd name="connsiteY1306" fmla="*/ 1917094 h 3200399"/>
              <a:gd name="connsiteX1307" fmla="*/ 3855217 w 8315568"/>
              <a:gd name="connsiteY1307" fmla="*/ 1938166 h 3200399"/>
              <a:gd name="connsiteX1308" fmla="*/ 3843881 w 8315568"/>
              <a:gd name="connsiteY1308" fmla="*/ 1927630 h 3200399"/>
              <a:gd name="connsiteX1309" fmla="*/ 3855219 w 8315568"/>
              <a:gd name="connsiteY1309" fmla="*/ 1917094 h 3200399"/>
              <a:gd name="connsiteX1310" fmla="*/ 582808 w 8315568"/>
              <a:gd name="connsiteY1310" fmla="*/ 1915727 h 3200399"/>
              <a:gd name="connsiteX1311" fmla="*/ 589503 w 8315568"/>
              <a:gd name="connsiteY1311" fmla="*/ 1926092 h 3200399"/>
              <a:gd name="connsiteX1312" fmla="*/ 582808 w 8315568"/>
              <a:gd name="connsiteY1312" fmla="*/ 1915727 h 3200399"/>
              <a:gd name="connsiteX1313" fmla="*/ 542189 w 8315568"/>
              <a:gd name="connsiteY1313" fmla="*/ 1915727 h 3200399"/>
              <a:gd name="connsiteX1314" fmla="*/ 548882 w 8315568"/>
              <a:gd name="connsiteY1314" fmla="*/ 1926092 h 3200399"/>
              <a:gd name="connsiteX1315" fmla="*/ 542189 w 8315568"/>
              <a:gd name="connsiteY1315" fmla="*/ 1915727 h 3200399"/>
              <a:gd name="connsiteX1316" fmla="*/ 2152308 w 8315568"/>
              <a:gd name="connsiteY1316" fmla="*/ 1915439 h 3200399"/>
              <a:gd name="connsiteX1317" fmla="*/ 2169956 w 8315568"/>
              <a:gd name="connsiteY1317" fmla="*/ 1927449 h 3200399"/>
              <a:gd name="connsiteX1318" fmla="*/ 2145235 w 8315568"/>
              <a:gd name="connsiteY1318" fmla="*/ 1916772 h 3200399"/>
              <a:gd name="connsiteX1319" fmla="*/ 2152308 w 8315568"/>
              <a:gd name="connsiteY1319" fmla="*/ 1915439 h 3200399"/>
              <a:gd name="connsiteX1320" fmla="*/ 1537575 w 8315568"/>
              <a:gd name="connsiteY1320" fmla="*/ 1913704 h 3200399"/>
              <a:gd name="connsiteX1321" fmla="*/ 1557437 w 8315568"/>
              <a:gd name="connsiteY1321" fmla="*/ 1923117 h 3200399"/>
              <a:gd name="connsiteX1322" fmla="*/ 1534411 w 8315568"/>
              <a:gd name="connsiteY1322" fmla="*/ 1931485 h 3200399"/>
              <a:gd name="connsiteX1323" fmla="*/ 1522894 w 8315568"/>
              <a:gd name="connsiteY1323" fmla="*/ 1933577 h 3200399"/>
              <a:gd name="connsiteX1324" fmla="*/ 1515984 w 8315568"/>
              <a:gd name="connsiteY1324" fmla="*/ 1916842 h 3200399"/>
              <a:gd name="connsiteX1325" fmla="*/ 1537575 w 8315568"/>
              <a:gd name="connsiteY1325" fmla="*/ 1913704 h 3200399"/>
              <a:gd name="connsiteX1326" fmla="*/ 3947612 w 8315568"/>
              <a:gd name="connsiteY1326" fmla="*/ 1912661 h 3200399"/>
              <a:gd name="connsiteX1327" fmla="*/ 3947351 w 8315568"/>
              <a:gd name="connsiteY1327" fmla="*/ 1913899 h 3200399"/>
              <a:gd name="connsiteX1328" fmla="*/ 3946275 w 8315568"/>
              <a:gd name="connsiteY1328" fmla="*/ 1914543 h 3200399"/>
              <a:gd name="connsiteX1329" fmla="*/ 3962634 w 8315568"/>
              <a:gd name="connsiteY1329" fmla="*/ 1918977 h 3200399"/>
              <a:gd name="connsiteX1330" fmla="*/ 3426251 w 8315568"/>
              <a:gd name="connsiteY1330" fmla="*/ 1912503 h 3200399"/>
              <a:gd name="connsiteX1331" fmla="*/ 3442217 w 8315568"/>
              <a:gd name="connsiteY1331" fmla="*/ 1916714 h 3200399"/>
              <a:gd name="connsiteX1332" fmla="*/ 3473767 w 8315568"/>
              <a:gd name="connsiteY1332" fmla="*/ 1923032 h 3200399"/>
              <a:gd name="connsiteX1333" fmla="*/ 3536618 w 8315568"/>
              <a:gd name="connsiteY1333" fmla="*/ 1941796 h 3200399"/>
              <a:gd name="connsiteX1334" fmla="*/ 3536686 w 8315568"/>
              <a:gd name="connsiteY1334" fmla="*/ 1941578 h 3200399"/>
              <a:gd name="connsiteX1335" fmla="*/ 3536788 w 8315568"/>
              <a:gd name="connsiteY1335" fmla="*/ 1941847 h 3200399"/>
              <a:gd name="connsiteX1336" fmla="*/ 3537244 w 8315568"/>
              <a:gd name="connsiteY1336" fmla="*/ 1941982 h 3200399"/>
              <a:gd name="connsiteX1337" fmla="*/ 3536930 w 8315568"/>
              <a:gd name="connsiteY1337" fmla="*/ 1942226 h 3200399"/>
              <a:gd name="connsiteX1338" fmla="*/ 3538919 w 8315568"/>
              <a:gd name="connsiteY1338" fmla="*/ 1947532 h 3200399"/>
              <a:gd name="connsiteX1339" fmla="*/ 3534594 w 8315568"/>
              <a:gd name="connsiteY1339" fmla="*/ 1948275 h 3200399"/>
              <a:gd name="connsiteX1340" fmla="*/ 3536341 w 8315568"/>
              <a:gd name="connsiteY1340" fmla="*/ 1942678 h 3200399"/>
              <a:gd name="connsiteX1341" fmla="*/ 3531816 w 8315568"/>
              <a:gd name="connsiteY1341" fmla="*/ 1946162 h 3200399"/>
              <a:gd name="connsiteX1342" fmla="*/ 3514817 w 8315568"/>
              <a:gd name="connsiteY1342" fmla="*/ 1944088 h 3200399"/>
              <a:gd name="connsiteX1343" fmla="*/ 3485169 w 8315568"/>
              <a:gd name="connsiteY1343" fmla="*/ 1937771 h 3200399"/>
              <a:gd name="connsiteX1344" fmla="*/ 3417132 w 8315568"/>
              <a:gd name="connsiteY1344" fmla="*/ 1923032 h 3200399"/>
              <a:gd name="connsiteX1345" fmla="*/ 3426251 w 8315568"/>
              <a:gd name="connsiteY1345" fmla="*/ 1912503 h 3200399"/>
              <a:gd name="connsiteX1346" fmla="*/ 3926349 w 8315568"/>
              <a:gd name="connsiteY1346" fmla="*/ 1909141 h 3200399"/>
              <a:gd name="connsiteX1347" fmla="*/ 3943233 w 8315568"/>
              <a:gd name="connsiteY1347" fmla="*/ 1913719 h 3200399"/>
              <a:gd name="connsiteX1348" fmla="*/ 3943704 w 8315568"/>
              <a:gd name="connsiteY1348" fmla="*/ 1911491 h 3200399"/>
              <a:gd name="connsiteX1349" fmla="*/ 258668 w 8315568"/>
              <a:gd name="connsiteY1349" fmla="*/ 1907423 h 3200399"/>
              <a:gd name="connsiteX1350" fmla="*/ 265462 w 8315568"/>
              <a:gd name="connsiteY1350" fmla="*/ 1912536 h 3200399"/>
              <a:gd name="connsiteX1351" fmla="*/ 243518 w 8315568"/>
              <a:gd name="connsiteY1351" fmla="*/ 1933575 h 3200399"/>
              <a:gd name="connsiteX1352" fmla="*/ 239057 w 8315568"/>
              <a:gd name="connsiteY1352" fmla="*/ 1916743 h 3200399"/>
              <a:gd name="connsiteX1353" fmla="*/ 258668 w 8315568"/>
              <a:gd name="connsiteY1353" fmla="*/ 1907423 h 3200399"/>
              <a:gd name="connsiteX1354" fmla="*/ 3523438 w 8315568"/>
              <a:gd name="connsiteY1354" fmla="*/ 1906865 h 3200399"/>
              <a:gd name="connsiteX1355" fmla="*/ 3537245 w 8315568"/>
              <a:gd name="connsiteY1355" fmla="*/ 1917961 h 3200399"/>
              <a:gd name="connsiteX1356" fmla="*/ 3517533 w 8315568"/>
              <a:gd name="connsiteY1356" fmla="*/ 1907250 h 3200399"/>
              <a:gd name="connsiteX1357" fmla="*/ 3523438 w 8315568"/>
              <a:gd name="connsiteY1357" fmla="*/ 1906865 h 3200399"/>
              <a:gd name="connsiteX1358" fmla="*/ 1583739 w 8315568"/>
              <a:gd name="connsiteY1358" fmla="*/ 1906865 h 3200399"/>
              <a:gd name="connsiteX1359" fmla="*/ 1597605 w 8315568"/>
              <a:gd name="connsiteY1359" fmla="*/ 1917962 h 3200399"/>
              <a:gd name="connsiteX1360" fmla="*/ 1577888 w 8315568"/>
              <a:gd name="connsiteY1360" fmla="*/ 1907250 h 3200399"/>
              <a:gd name="connsiteX1361" fmla="*/ 1583739 w 8315568"/>
              <a:gd name="connsiteY1361" fmla="*/ 1906865 h 3200399"/>
              <a:gd name="connsiteX1362" fmla="*/ 1570828 w 8315568"/>
              <a:gd name="connsiteY1362" fmla="*/ 1906383 h 3200399"/>
              <a:gd name="connsiteX1363" fmla="*/ 1566736 w 8315568"/>
              <a:gd name="connsiteY1363" fmla="*/ 1922871 h 3200399"/>
              <a:gd name="connsiteX1364" fmla="*/ 1557812 w 8315568"/>
              <a:gd name="connsiteY1364" fmla="*/ 1912567 h 3200399"/>
              <a:gd name="connsiteX1365" fmla="*/ 1570828 w 8315568"/>
              <a:gd name="connsiteY1365" fmla="*/ 1906383 h 3200399"/>
              <a:gd name="connsiteX1366" fmla="*/ 1336881 w 8315568"/>
              <a:gd name="connsiteY1366" fmla="*/ 1906383 h 3200399"/>
              <a:gd name="connsiteX1367" fmla="*/ 1343225 w 8315568"/>
              <a:gd name="connsiteY1367" fmla="*/ 1916749 h 3200399"/>
              <a:gd name="connsiteX1368" fmla="*/ 1336881 w 8315568"/>
              <a:gd name="connsiteY1368" fmla="*/ 1906383 h 3200399"/>
              <a:gd name="connsiteX1369" fmla="*/ 3815406 w 8315568"/>
              <a:gd name="connsiteY1369" fmla="*/ 1906382 h 3200399"/>
              <a:gd name="connsiteX1370" fmla="*/ 3821747 w 8315568"/>
              <a:gd name="connsiteY1370" fmla="*/ 1916749 h 3200399"/>
              <a:gd name="connsiteX1371" fmla="*/ 3815406 w 8315568"/>
              <a:gd name="connsiteY1371" fmla="*/ 1906382 h 3200399"/>
              <a:gd name="connsiteX1372" fmla="*/ 1776673 w 8315568"/>
              <a:gd name="connsiteY1372" fmla="*/ 1906382 h 3200399"/>
              <a:gd name="connsiteX1373" fmla="*/ 1756955 w 8315568"/>
              <a:gd name="connsiteY1373" fmla="*/ 1938162 h 3200399"/>
              <a:gd name="connsiteX1374" fmla="*/ 1776673 w 8315568"/>
              <a:gd name="connsiteY1374" fmla="*/ 1906382 h 3200399"/>
              <a:gd name="connsiteX1375" fmla="*/ 596937 w 8315568"/>
              <a:gd name="connsiteY1375" fmla="*/ 1905016 h 3200399"/>
              <a:gd name="connsiteX1376" fmla="*/ 603629 w 8315568"/>
              <a:gd name="connsiteY1376" fmla="*/ 1915382 h 3200399"/>
              <a:gd name="connsiteX1377" fmla="*/ 596937 w 8315568"/>
              <a:gd name="connsiteY1377" fmla="*/ 1905016 h 3200399"/>
              <a:gd name="connsiteX1378" fmla="*/ 3912399 w 8315568"/>
              <a:gd name="connsiteY1378" fmla="*/ 1902745 h 3200399"/>
              <a:gd name="connsiteX1379" fmla="*/ 3911056 w 8315568"/>
              <a:gd name="connsiteY1379" fmla="*/ 1906160 h 3200399"/>
              <a:gd name="connsiteX1380" fmla="*/ 3911915 w 8315568"/>
              <a:gd name="connsiteY1380" fmla="*/ 1906650 h 3200399"/>
              <a:gd name="connsiteX1381" fmla="*/ 3914204 w 8315568"/>
              <a:gd name="connsiteY1381" fmla="*/ 1907297 h 3200399"/>
              <a:gd name="connsiteX1382" fmla="*/ 3914075 w 8315568"/>
              <a:gd name="connsiteY1382" fmla="*/ 1905095 h 3200399"/>
              <a:gd name="connsiteX1383" fmla="*/ 3912399 w 8315568"/>
              <a:gd name="connsiteY1383" fmla="*/ 1902745 h 3200399"/>
              <a:gd name="connsiteX1384" fmla="*/ 1614454 w 8315568"/>
              <a:gd name="connsiteY1384" fmla="*/ 1897414 h 3200399"/>
              <a:gd name="connsiteX1385" fmla="*/ 1624379 w 8315568"/>
              <a:gd name="connsiteY1385" fmla="*/ 1902301 h 3200399"/>
              <a:gd name="connsiteX1386" fmla="*/ 1608034 w 8315568"/>
              <a:gd name="connsiteY1386" fmla="*/ 1906042 h 3200399"/>
              <a:gd name="connsiteX1387" fmla="*/ 1614454 w 8315568"/>
              <a:gd name="connsiteY1387" fmla="*/ 1897414 h 3200399"/>
              <a:gd name="connsiteX1388" fmla="*/ 1411193 w 8315568"/>
              <a:gd name="connsiteY1388" fmla="*/ 1896455 h 3200399"/>
              <a:gd name="connsiteX1389" fmla="*/ 1423556 w 8315568"/>
              <a:gd name="connsiteY1389" fmla="*/ 1907251 h 3200399"/>
              <a:gd name="connsiteX1390" fmla="*/ 1405523 w 8315568"/>
              <a:gd name="connsiteY1390" fmla="*/ 1896896 h 3200399"/>
              <a:gd name="connsiteX1391" fmla="*/ 1411193 w 8315568"/>
              <a:gd name="connsiteY1391" fmla="*/ 1896455 h 3200399"/>
              <a:gd name="connsiteX1392" fmla="*/ 1369945 w 8315568"/>
              <a:gd name="connsiteY1392" fmla="*/ 1896025 h 3200399"/>
              <a:gd name="connsiteX1393" fmla="*/ 1374056 w 8315568"/>
              <a:gd name="connsiteY1393" fmla="*/ 1896047 h 3200399"/>
              <a:gd name="connsiteX1394" fmla="*/ 1378370 w 8315568"/>
              <a:gd name="connsiteY1394" fmla="*/ 1902303 h 3200399"/>
              <a:gd name="connsiteX1395" fmla="*/ 1358652 w 8315568"/>
              <a:gd name="connsiteY1395" fmla="*/ 1906041 h 3200399"/>
              <a:gd name="connsiteX1396" fmla="*/ 1369945 w 8315568"/>
              <a:gd name="connsiteY1396" fmla="*/ 1896025 h 3200399"/>
              <a:gd name="connsiteX1397" fmla="*/ 3376936 w 8315568"/>
              <a:gd name="connsiteY1397" fmla="*/ 1895672 h 3200399"/>
              <a:gd name="connsiteX1398" fmla="*/ 3383278 w 8315568"/>
              <a:gd name="connsiteY1398" fmla="*/ 1906025 h 3200399"/>
              <a:gd name="connsiteX1399" fmla="*/ 3376936 w 8315568"/>
              <a:gd name="connsiteY1399" fmla="*/ 1895672 h 3200399"/>
              <a:gd name="connsiteX1400" fmla="*/ 3576087 w 8315568"/>
              <a:gd name="connsiteY1400" fmla="*/ 1895671 h 3200399"/>
              <a:gd name="connsiteX1401" fmla="*/ 3582430 w 8315568"/>
              <a:gd name="connsiteY1401" fmla="*/ 1906025 h 3200399"/>
              <a:gd name="connsiteX1402" fmla="*/ 3576087 w 8315568"/>
              <a:gd name="connsiteY1402" fmla="*/ 1895671 h 3200399"/>
              <a:gd name="connsiteX1403" fmla="*/ 1843793 w 8315568"/>
              <a:gd name="connsiteY1403" fmla="*/ 1894425 h 3200399"/>
              <a:gd name="connsiteX1404" fmla="*/ 1846130 w 8315568"/>
              <a:gd name="connsiteY1404" fmla="*/ 1896145 h 3200399"/>
              <a:gd name="connsiteX1405" fmla="*/ 1846319 w 8315568"/>
              <a:gd name="connsiteY1405" fmla="*/ 1895672 h 3200399"/>
              <a:gd name="connsiteX1406" fmla="*/ 1846666 w 8315568"/>
              <a:gd name="connsiteY1406" fmla="*/ 1896538 h 3200399"/>
              <a:gd name="connsiteX1407" fmla="*/ 1846963 w 8315568"/>
              <a:gd name="connsiteY1407" fmla="*/ 1896758 h 3200399"/>
              <a:gd name="connsiteX1408" fmla="*/ 1846868 w 8315568"/>
              <a:gd name="connsiteY1408" fmla="*/ 1897040 h 3200399"/>
              <a:gd name="connsiteX1409" fmla="*/ 1848637 w 8315568"/>
              <a:gd name="connsiteY1409" fmla="*/ 1901471 h 3200399"/>
              <a:gd name="connsiteX1410" fmla="*/ 1845362 w 8315568"/>
              <a:gd name="connsiteY1410" fmla="*/ 1901470 h 3200399"/>
              <a:gd name="connsiteX1411" fmla="*/ 1844849 w 8315568"/>
              <a:gd name="connsiteY1411" fmla="*/ 1902977 h 3200399"/>
              <a:gd name="connsiteX1412" fmla="*/ 1840620 w 8315568"/>
              <a:gd name="connsiteY1412" fmla="*/ 1896758 h 3200399"/>
              <a:gd name="connsiteX1413" fmla="*/ 1843793 w 8315568"/>
              <a:gd name="connsiteY1413" fmla="*/ 1894425 h 3200399"/>
              <a:gd name="connsiteX1414" fmla="*/ 568681 w 8315568"/>
              <a:gd name="connsiteY1414" fmla="*/ 1894305 h 3200399"/>
              <a:gd name="connsiteX1415" fmla="*/ 575372 w 8315568"/>
              <a:gd name="connsiteY1415" fmla="*/ 1904670 h 3200399"/>
              <a:gd name="connsiteX1416" fmla="*/ 570892 w 8315568"/>
              <a:gd name="connsiteY1416" fmla="*/ 1902125 h 3200399"/>
              <a:gd name="connsiteX1417" fmla="*/ 571722 w 8315568"/>
              <a:gd name="connsiteY1417" fmla="*/ 1906025 h 3200399"/>
              <a:gd name="connsiteX1418" fmla="*/ 565381 w 8315568"/>
              <a:gd name="connsiteY1418" fmla="*/ 1895671 h 3200399"/>
              <a:gd name="connsiteX1419" fmla="*/ 569550 w 8315568"/>
              <a:gd name="connsiteY1419" fmla="*/ 1898215 h 3200399"/>
              <a:gd name="connsiteX1420" fmla="*/ 3482259 w 8315568"/>
              <a:gd name="connsiteY1420" fmla="*/ 1889550 h 3200399"/>
              <a:gd name="connsiteX1421" fmla="*/ 3495405 w 8315568"/>
              <a:gd name="connsiteY1421" fmla="*/ 1906032 h 3200399"/>
              <a:gd name="connsiteX1422" fmla="*/ 3475687 w 8315568"/>
              <a:gd name="connsiteY1422" fmla="*/ 1906032 h 3200399"/>
              <a:gd name="connsiteX1423" fmla="*/ 3482259 w 8315568"/>
              <a:gd name="connsiteY1423" fmla="*/ 1889550 h 3200399"/>
              <a:gd name="connsiteX1424" fmla="*/ 1448884 w 8315568"/>
              <a:gd name="connsiteY1424" fmla="*/ 1888564 h 3200399"/>
              <a:gd name="connsiteX1425" fmla="*/ 1457025 w 8315568"/>
              <a:gd name="connsiteY1425" fmla="*/ 1892711 h 3200399"/>
              <a:gd name="connsiteX1426" fmla="*/ 1443999 w 8315568"/>
              <a:gd name="connsiteY1426" fmla="*/ 1896855 h 3200399"/>
              <a:gd name="connsiteX1427" fmla="*/ 1448884 w 8315568"/>
              <a:gd name="connsiteY1427" fmla="*/ 1888564 h 3200399"/>
              <a:gd name="connsiteX1428" fmla="*/ 3236378 w 8315568"/>
              <a:gd name="connsiteY1428" fmla="*/ 1888476 h 3200399"/>
              <a:gd name="connsiteX1429" fmla="*/ 3249394 w 8315568"/>
              <a:gd name="connsiteY1429" fmla="*/ 1896416 h 3200399"/>
              <a:gd name="connsiteX1430" fmla="*/ 3236378 w 8315568"/>
              <a:gd name="connsiteY1430" fmla="*/ 1888476 h 3200399"/>
              <a:gd name="connsiteX1431" fmla="*/ 281615 w 8315568"/>
              <a:gd name="connsiteY1431" fmla="*/ 1888021 h 3200399"/>
              <a:gd name="connsiteX1432" fmla="*/ 283869 w 8315568"/>
              <a:gd name="connsiteY1432" fmla="*/ 1892102 h 3200399"/>
              <a:gd name="connsiteX1433" fmla="*/ 265836 w 8315568"/>
              <a:gd name="connsiteY1433" fmla="*/ 1902302 h 3200399"/>
              <a:gd name="connsiteX1434" fmla="*/ 281615 w 8315568"/>
              <a:gd name="connsiteY1434" fmla="*/ 1888021 h 3200399"/>
              <a:gd name="connsiteX1435" fmla="*/ 687873 w 8315568"/>
              <a:gd name="connsiteY1435" fmla="*/ 1888020 h 3200399"/>
              <a:gd name="connsiteX1436" fmla="*/ 692215 w 8315568"/>
              <a:gd name="connsiteY1436" fmla="*/ 1892427 h 3200399"/>
              <a:gd name="connsiteX1437" fmla="*/ 679189 w 8315568"/>
              <a:gd name="connsiteY1437" fmla="*/ 1896835 h 3200399"/>
              <a:gd name="connsiteX1438" fmla="*/ 687873 w 8315568"/>
              <a:gd name="connsiteY1438" fmla="*/ 1888020 h 3200399"/>
              <a:gd name="connsiteX1439" fmla="*/ 3350599 w 8315568"/>
              <a:gd name="connsiteY1439" fmla="*/ 1886746 h 3200399"/>
              <a:gd name="connsiteX1440" fmla="*/ 3362876 w 8315568"/>
              <a:gd name="connsiteY1440" fmla="*/ 1888020 h 3200399"/>
              <a:gd name="connsiteX1441" fmla="*/ 3369890 w 8315568"/>
              <a:gd name="connsiteY1441" fmla="*/ 1916244 h 3200399"/>
              <a:gd name="connsiteX1442" fmla="*/ 3355860 w 8315568"/>
              <a:gd name="connsiteY1442" fmla="*/ 1908084 h 3200399"/>
              <a:gd name="connsiteX1443" fmla="*/ 3341830 w 8315568"/>
              <a:gd name="connsiteY1443" fmla="*/ 1896182 h 3200399"/>
              <a:gd name="connsiteX1444" fmla="*/ 3350599 w 8315568"/>
              <a:gd name="connsiteY1444" fmla="*/ 1886746 h 3200399"/>
              <a:gd name="connsiteX1445" fmla="*/ 3446121 w 8315568"/>
              <a:gd name="connsiteY1445" fmla="*/ 1880505 h 3200399"/>
              <a:gd name="connsiteX1446" fmla="*/ 3468627 w 8315568"/>
              <a:gd name="connsiteY1446" fmla="*/ 1892234 h 3200399"/>
              <a:gd name="connsiteX1447" fmla="*/ 3430514 w 8315568"/>
              <a:gd name="connsiteY1447" fmla="*/ 1890181 h 3200399"/>
              <a:gd name="connsiteX1448" fmla="*/ 3438700 w 8315568"/>
              <a:gd name="connsiteY1448" fmla="*/ 1880979 h 3200399"/>
              <a:gd name="connsiteX1449" fmla="*/ 3446121 w 8315568"/>
              <a:gd name="connsiteY1449" fmla="*/ 1880505 h 3200399"/>
              <a:gd name="connsiteX1450" fmla="*/ 1651636 w 8315568"/>
              <a:gd name="connsiteY1450" fmla="*/ 1880371 h 3200399"/>
              <a:gd name="connsiteX1451" fmla="*/ 1656179 w 8315568"/>
              <a:gd name="connsiteY1451" fmla="*/ 1897321 h 3200399"/>
              <a:gd name="connsiteX1452" fmla="*/ 1624758 w 8315568"/>
              <a:gd name="connsiteY1452" fmla="*/ 1893082 h 3200399"/>
              <a:gd name="connsiteX1453" fmla="*/ 1651636 w 8315568"/>
              <a:gd name="connsiteY1453" fmla="*/ 1880371 h 3200399"/>
              <a:gd name="connsiteX1454" fmla="*/ 3416748 w 8315568"/>
              <a:gd name="connsiteY1454" fmla="*/ 1877309 h 3200399"/>
              <a:gd name="connsiteX1455" fmla="*/ 3403724 w 8315568"/>
              <a:gd name="connsiteY1455" fmla="*/ 1887675 h 3200399"/>
              <a:gd name="connsiteX1456" fmla="*/ 3416748 w 8315568"/>
              <a:gd name="connsiteY1456" fmla="*/ 1877309 h 3200399"/>
              <a:gd name="connsiteX1457" fmla="*/ 705604 w 8315568"/>
              <a:gd name="connsiteY1457" fmla="*/ 1877309 h 3200399"/>
              <a:gd name="connsiteX1458" fmla="*/ 692587 w 8315568"/>
              <a:gd name="connsiteY1458" fmla="*/ 1881457 h 3200399"/>
              <a:gd name="connsiteX1459" fmla="*/ 705604 w 8315568"/>
              <a:gd name="connsiteY1459" fmla="*/ 1877309 h 3200399"/>
              <a:gd name="connsiteX1460" fmla="*/ 3521531 w 8315568"/>
              <a:gd name="connsiteY1460" fmla="*/ 1876329 h 3200399"/>
              <a:gd name="connsiteX1461" fmla="*/ 3528876 w 8315568"/>
              <a:gd name="connsiteY1461" fmla="*/ 1887633 h 3200399"/>
              <a:gd name="connsiteX1462" fmla="*/ 3509164 w 8315568"/>
              <a:gd name="connsiteY1462" fmla="*/ 1877356 h 3200399"/>
              <a:gd name="connsiteX1463" fmla="*/ 3521531 w 8315568"/>
              <a:gd name="connsiteY1463" fmla="*/ 1876329 h 3200399"/>
              <a:gd name="connsiteX1464" fmla="*/ 1690623 w 8315568"/>
              <a:gd name="connsiteY1464" fmla="*/ 1876329 h 3200399"/>
              <a:gd name="connsiteX1465" fmla="*/ 1698016 w 8315568"/>
              <a:gd name="connsiteY1465" fmla="*/ 1887632 h 3200399"/>
              <a:gd name="connsiteX1466" fmla="*/ 1678298 w 8315568"/>
              <a:gd name="connsiteY1466" fmla="*/ 1877356 h 3200399"/>
              <a:gd name="connsiteX1467" fmla="*/ 1690623 w 8315568"/>
              <a:gd name="connsiteY1467" fmla="*/ 1876329 h 3200399"/>
              <a:gd name="connsiteX1468" fmla="*/ 2289800 w 8315568"/>
              <a:gd name="connsiteY1468" fmla="*/ 1876328 h 3200399"/>
              <a:gd name="connsiteX1469" fmla="*/ 2297146 w 8315568"/>
              <a:gd name="connsiteY1469" fmla="*/ 1887633 h 3200399"/>
              <a:gd name="connsiteX1470" fmla="*/ 2277435 w 8315568"/>
              <a:gd name="connsiteY1470" fmla="*/ 1877356 h 3200399"/>
              <a:gd name="connsiteX1471" fmla="*/ 2289800 w 8315568"/>
              <a:gd name="connsiteY1471" fmla="*/ 1876328 h 3200399"/>
              <a:gd name="connsiteX1472" fmla="*/ 641435 w 8315568"/>
              <a:gd name="connsiteY1472" fmla="*/ 1875942 h 3200399"/>
              <a:gd name="connsiteX1473" fmla="*/ 646015 w 8315568"/>
              <a:gd name="connsiteY1473" fmla="*/ 1880435 h 3200399"/>
              <a:gd name="connsiteX1474" fmla="*/ 632270 w 8315568"/>
              <a:gd name="connsiteY1474" fmla="*/ 1880435 h 3200399"/>
              <a:gd name="connsiteX1475" fmla="*/ 641435 w 8315568"/>
              <a:gd name="connsiteY1475" fmla="*/ 1875942 h 3200399"/>
              <a:gd name="connsiteX1476" fmla="*/ 905129 w 8315568"/>
              <a:gd name="connsiteY1476" fmla="*/ 1871190 h 3200399"/>
              <a:gd name="connsiteX1477" fmla="*/ 924838 w 8315568"/>
              <a:gd name="connsiteY1477" fmla="*/ 1871190 h 3200399"/>
              <a:gd name="connsiteX1478" fmla="*/ 898434 w 8315568"/>
              <a:gd name="connsiteY1478" fmla="*/ 1896846 h 3200399"/>
              <a:gd name="connsiteX1479" fmla="*/ 905129 w 8315568"/>
              <a:gd name="connsiteY1479" fmla="*/ 1871190 h 3200399"/>
              <a:gd name="connsiteX1480" fmla="*/ 1503885 w 8315568"/>
              <a:gd name="connsiteY1480" fmla="*/ 1871189 h 3200399"/>
              <a:gd name="connsiteX1481" fmla="*/ 1476537 w 8315568"/>
              <a:gd name="connsiteY1481" fmla="*/ 1881205 h 3200399"/>
              <a:gd name="connsiteX1482" fmla="*/ 1455738 w 8315568"/>
              <a:gd name="connsiteY1482" fmla="*/ 1881205 h 3200399"/>
              <a:gd name="connsiteX1483" fmla="*/ 1503885 w 8315568"/>
              <a:gd name="connsiteY1483" fmla="*/ 1871189 h 3200399"/>
              <a:gd name="connsiteX1484" fmla="*/ 658379 w 8315568"/>
              <a:gd name="connsiteY1484" fmla="*/ 1866762 h 3200399"/>
              <a:gd name="connsiteX1485" fmla="*/ 646415 w 8315568"/>
              <a:gd name="connsiteY1485" fmla="*/ 1870733 h 3200399"/>
              <a:gd name="connsiteX1486" fmla="*/ 658379 w 8315568"/>
              <a:gd name="connsiteY1486" fmla="*/ 1866762 h 3200399"/>
              <a:gd name="connsiteX1487" fmla="*/ 1416861 w 8315568"/>
              <a:gd name="connsiteY1487" fmla="*/ 1866599 h 3200399"/>
              <a:gd name="connsiteX1488" fmla="*/ 1416861 w 8315568"/>
              <a:gd name="connsiteY1488" fmla="*/ 1887122 h 3200399"/>
              <a:gd name="connsiteX1489" fmla="*/ 1402991 w 8315568"/>
              <a:gd name="connsiteY1489" fmla="*/ 1887121 h 3200399"/>
              <a:gd name="connsiteX1490" fmla="*/ 1379874 w 8315568"/>
              <a:gd name="connsiteY1490" fmla="*/ 1895331 h 3200399"/>
              <a:gd name="connsiteX1491" fmla="*/ 1416861 w 8315568"/>
              <a:gd name="connsiteY1491" fmla="*/ 1866599 h 3200399"/>
              <a:gd name="connsiteX1492" fmla="*/ 621345 w 8315568"/>
              <a:gd name="connsiteY1492" fmla="*/ 1866598 h 3200399"/>
              <a:gd name="connsiteX1493" fmla="*/ 623601 w 8315568"/>
              <a:gd name="connsiteY1493" fmla="*/ 1873004 h 3200399"/>
              <a:gd name="connsiteX1494" fmla="*/ 617449 w 8315568"/>
              <a:gd name="connsiteY1494" fmla="*/ 1875736 h 3200399"/>
              <a:gd name="connsiteX1495" fmla="*/ 617760 w 8315568"/>
              <a:gd name="connsiteY1495" fmla="*/ 1877116 h 3200399"/>
              <a:gd name="connsiteX1496" fmla="*/ 616232 w 8315568"/>
              <a:gd name="connsiteY1496" fmla="*/ 1876275 h 3200399"/>
              <a:gd name="connsiteX1497" fmla="*/ 614583 w 8315568"/>
              <a:gd name="connsiteY1497" fmla="*/ 1877006 h 3200399"/>
              <a:gd name="connsiteX1498" fmla="*/ 605567 w 8315568"/>
              <a:gd name="connsiteY1498" fmla="*/ 1873004 h 3200399"/>
              <a:gd name="connsiteX1499" fmla="*/ 611877 w 8315568"/>
              <a:gd name="connsiteY1499" fmla="*/ 1870442 h 3200399"/>
              <a:gd name="connsiteX1500" fmla="*/ 611065 w 8315568"/>
              <a:gd name="connsiteY1500" fmla="*/ 1866763 h 3200399"/>
              <a:gd name="connsiteX1501" fmla="*/ 615140 w 8315568"/>
              <a:gd name="connsiteY1501" fmla="*/ 1869117 h 3200399"/>
              <a:gd name="connsiteX1502" fmla="*/ 3585544 w 8315568"/>
              <a:gd name="connsiteY1502" fmla="*/ 1864646 h 3200399"/>
              <a:gd name="connsiteX1503" fmla="*/ 3586640 w 8315568"/>
              <a:gd name="connsiteY1503" fmla="*/ 1864999 h 3200399"/>
              <a:gd name="connsiteX1504" fmla="*/ 3722582 w 8315568"/>
              <a:gd name="connsiteY1504" fmla="*/ 1892123 h 3200399"/>
              <a:gd name="connsiteX1505" fmla="*/ 3714191 w 8315568"/>
              <a:gd name="connsiteY1505" fmla="*/ 1879318 h 3200399"/>
              <a:gd name="connsiteX1506" fmla="*/ 3619110 w 8315568"/>
              <a:gd name="connsiteY1506" fmla="*/ 1865842 h 3200399"/>
              <a:gd name="connsiteX1507" fmla="*/ 3590325 w 8315568"/>
              <a:gd name="connsiteY1507" fmla="*/ 1865035 h 3200399"/>
              <a:gd name="connsiteX1508" fmla="*/ 636989 w 8315568"/>
              <a:gd name="connsiteY1508" fmla="*/ 1858949 h 3200399"/>
              <a:gd name="connsiteX1509" fmla="*/ 623972 w 8315568"/>
              <a:gd name="connsiteY1509" fmla="*/ 1863095 h 3200399"/>
              <a:gd name="connsiteX1510" fmla="*/ 636989 w 8315568"/>
              <a:gd name="connsiteY1510" fmla="*/ 1858949 h 3200399"/>
              <a:gd name="connsiteX1511" fmla="*/ 976208 w 8315568"/>
              <a:gd name="connsiteY1511" fmla="*/ 1857583 h 3200399"/>
              <a:gd name="connsiteX1512" fmla="*/ 983412 w 8315568"/>
              <a:gd name="connsiteY1512" fmla="*/ 1862298 h 3200399"/>
              <a:gd name="connsiteX1513" fmla="*/ 970396 w 8315568"/>
              <a:gd name="connsiteY1513" fmla="*/ 1866267 h 3200399"/>
              <a:gd name="connsiteX1514" fmla="*/ 976208 w 8315568"/>
              <a:gd name="connsiteY1514" fmla="*/ 1857583 h 3200399"/>
              <a:gd name="connsiteX1515" fmla="*/ 1517853 w 8315568"/>
              <a:gd name="connsiteY1515" fmla="*/ 1857479 h 3200399"/>
              <a:gd name="connsiteX1516" fmla="*/ 1533345 w 8315568"/>
              <a:gd name="connsiteY1516" fmla="*/ 1859542 h 3200399"/>
              <a:gd name="connsiteX1517" fmla="*/ 1535681 w 8315568"/>
              <a:gd name="connsiteY1517" fmla="*/ 1863664 h 3200399"/>
              <a:gd name="connsiteX1518" fmla="*/ 1507621 w 8315568"/>
              <a:gd name="connsiteY1518" fmla="*/ 1867786 h 3200399"/>
              <a:gd name="connsiteX1519" fmla="*/ 1517853 w 8315568"/>
              <a:gd name="connsiteY1519" fmla="*/ 1857479 h 3200399"/>
              <a:gd name="connsiteX1520" fmla="*/ 3551880 w 8315568"/>
              <a:gd name="connsiteY1520" fmla="*/ 1853436 h 3200399"/>
              <a:gd name="connsiteX1521" fmla="*/ 3555930 w 8315568"/>
              <a:gd name="connsiteY1521" fmla="*/ 1855131 h 3200399"/>
              <a:gd name="connsiteX1522" fmla="*/ 3566979 w 8315568"/>
              <a:gd name="connsiteY1522" fmla="*/ 1858682 h 3200399"/>
              <a:gd name="connsiteX1523" fmla="*/ 3576505 w 8315568"/>
              <a:gd name="connsiteY1523" fmla="*/ 1859937 h 3200399"/>
              <a:gd name="connsiteX1524" fmla="*/ 3570549 w 8315568"/>
              <a:gd name="connsiteY1524" fmla="*/ 1856789 h 3200399"/>
              <a:gd name="connsiteX1525" fmla="*/ 2484145 w 8315568"/>
              <a:gd name="connsiteY1525" fmla="*/ 1852828 h 3200399"/>
              <a:gd name="connsiteX1526" fmla="*/ 2486257 w 8315568"/>
              <a:gd name="connsiteY1526" fmla="*/ 1859046 h 3200399"/>
              <a:gd name="connsiteX1527" fmla="*/ 2479916 w 8315568"/>
              <a:gd name="connsiteY1527" fmla="*/ 1859047 h 3200399"/>
              <a:gd name="connsiteX1528" fmla="*/ 2484145 w 8315568"/>
              <a:gd name="connsiteY1528" fmla="*/ 1852828 h 3200399"/>
              <a:gd name="connsiteX1529" fmla="*/ 3948208 w 8315568"/>
              <a:gd name="connsiteY1529" fmla="*/ 1849487 h 3200399"/>
              <a:gd name="connsiteX1530" fmla="*/ 3948289 w 8315568"/>
              <a:gd name="connsiteY1530" fmla="*/ 1850485 h 3200399"/>
              <a:gd name="connsiteX1531" fmla="*/ 3950189 w 8315568"/>
              <a:gd name="connsiteY1531" fmla="*/ 1850502 h 3200399"/>
              <a:gd name="connsiteX1532" fmla="*/ 3135593 w 8315568"/>
              <a:gd name="connsiteY1532" fmla="*/ 1848692 h 3200399"/>
              <a:gd name="connsiteX1533" fmla="*/ 3122566 w 8315568"/>
              <a:gd name="connsiteY1533" fmla="*/ 1858618 h 3200399"/>
              <a:gd name="connsiteX1534" fmla="*/ 3135593 w 8315568"/>
              <a:gd name="connsiteY1534" fmla="*/ 1848692 h 3200399"/>
              <a:gd name="connsiteX1535" fmla="*/ 1957771 w 8315568"/>
              <a:gd name="connsiteY1535" fmla="*/ 1848238 h 3200399"/>
              <a:gd name="connsiteX1536" fmla="*/ 1964111 w 8315568"/>
              <a:gd name="connsiteY1536" fmla="*/ 1858604 h 3200399"/>
              <a:gd name="connsiteX1537" fmla="*/ 1957771 w 8315568"/>
              <a:gd name="connsiteY1537" fmla="*/ 1848238 h 3200399"/>
              <a:gd name="connsiteX1538" fmla="*/ 1550744 w 8315568"/>
              <a:gd name="connsiteY1538" fmla="*/ 1848238 h 3200399"/>
              <a:gd name="connsiteX1539" fmla="*/ 1537718 w 8315568"/>
              <a:gd name="connsiteY1539" fmla="*/ 1852385 h 3200399"/>
              <a:gd name="connsiteX1540" fmla="*/ 1550744 w 8315568"/>
              <a:gd name="connsiteY1540" fmla="*/ 1848238 h 3200399"/>
              <a:gd name="connsiteX1541" fmla="*/ 2469885 w 8315568"/>
              <a:gd name="connsiteY1541" fmla="*/ 1848237 h 3200399"/>
              <a:gd name="connsiteX1542" fmla="*/ 2482910 w 8315568"/>
              <a:gd name="connsiteY1542" fmla="*/ 1852385 h 3200399"/>
              <a:gd name="connsiteX1543" fmla="*/ 2478569 w 8315568"/>
              <a:gd name="connsiteY1543" fmla="*/ 1858603 h 3200399"/>
              <a:gd name="connsiteX1544" fmla="*/ 2469885 w 8315568"/>
              <a:gd name="connsiteY1544" fmla="*/ 1848237 h 3200399"/>
              <a:gd name="connsiteX1545" fmla="*/ 2976607 w 8315568"/>
              <a:gd name="connsiteY1545" fmla="*/ 1848236 h 3200399"/>
              <a:gd name="connsiteX1546" fmla="*/ 2976605 w 8315568"/>
              <a:gd name="connsiteY1546" fmla="*/ 1866264 h 3200399"/>
              <a:gd name="connsiteX1547" fmla="*/ 2965269 w 8315568"/>
              <a:gd name="connsiteY1547" fmla="*/ 1856249 h 3200399"/>
              <a:gd name="connsiteX1548" fmla="*/ 2976607 w 8315568"/>
              <a:gd name="connsiteY1548" fmla="*/ 1848236 h 3200399"/>
              <a:gd name="connsiteX1549" fmla="*/ 957254 w 8315568"/>
              <a:gd name="connsiteY1549" fmla="*/ 1847787 h 3200399"/>
              <a:gd name="connsiteX1550" fmla="*/ 963330 w 8315568"/>
              <a:gd name="connsiteY1550" fmla="*/ 1852758 h 3200399"/>
              <a:gd name="connsiteX1551" fmla="*/ 938601 w 8315568"/>
              <a:gd name="connsiteY1551" fmla="*/ 1863191 h 3200399"/>
              <a:gd name="connsiteX1552" fmla="*/ 957254 w 8315568"/>
              <a:gd name="connsiteY1552" fmla="*/ 1847787 h 3200399"/>
              <a:gd name="connsiteX1553" fmla="*/ 678045 w 8315568"/>
              <a:gd name="connsiteY1553" fmla="*/ 1847476 h 3200399"/>
              <a:gd name="connsiteX1554" fmla="*/ 684346 w 8315568"/>
              <a:gd name="connsiteY1554" fmla="*/ 1847477 h 3200399"/>
              <a:gd name="connsiteX1555" fmla="*/ 686638 w 8315568"/>
              <a:gd name="connsiteY1555" fmla="*/ 1851746 h 3200399"/>
              <a:gd name="connsiteX1556" fmla="*/ 675181 w 8315568"/>
              <a:gd name="connsiteY1556" fmla="*/ 1853881 h 3200399"/>
              <a:gd name="connsiteX1557" fmla="*/ 678045 w 8315568"/>
              <a:gd name="connsiteY1557" fmla="*/ 1847476 h 3200399"/>
              <a:gd name="connsiteX1558" fmla="*/ 644490 w 8315568"/>
              <a:gd name="connsiteY1558" fmla="*/ 1847037 h 3200399"/>
              <a:gd name="connsiteX1559" fmla="*/ 653080 w 8315568"/>
              <a:gd name="connsiteY1559" fmla="*/ 1851751 h 3200399"/>
              <a:gd name="connsiteX1560" fmla="*/ 639334 w 8315568"/>
              <a:gd name="connsiteY1560" fmla="*/ 1855720 h 3200399"/>
              <a:gd name="connsiteX1561" fmla="*/ 644490 w 8315568"/>
              <a:gd name="connsiteY1561" fmla="*/ 1847037 h 3200399"/>
              <a:gd name="connsiteX1562" fmla="*/ 4019271 w 8315568"/>
              <a:gd name="connsiteY1562" fmla="*/ 1846609 h 3200399"/>
              <a:gd name="connsiteX1563" fmla="*/ 4022574 w 8315568"/>
              <a:gd name="connsiteY1563" fmla="*/ 1848740 h 3200399"/>
              <a:gd name="connsiteX1564" fmla="*/ 4015794 w 8315568"/>
              <a:gd name="connsiteY1564" fmla="*/ 1850704 h 3200399"/>
              <a:gd name="connsiteX1565" fmla="*/ 4019173 w 8315568"/>
              <a:gd name="connsiteY1565" fmla="*/ 1851299 h 3200399"/>
              <a:gd name="connsiteX1566" fmla="*/ 4025552 w 8315568"/>
              <a:gd name="connsiteY1566" fmla="*/ 1850820 h 3200399"/>
              <a:gd name="connsiteX1567" fmla="*/ 4026063 w 8315568"/>
              <a:gd name="connsiteY1567" fmla="*/ 1849123 h 3200399"/>
              <a:gd name="connsiteX1568" fmla="*/ 3936555 w 8315568"/>
              <a:gd name="connsiteY1568" fmla="*/ 1844933 h 3200399"/>
              <a:gd name="connsiteX1569" fmla="*/ 3931877 w 8315568"/>
              <a:gd name="connsiteY1569" fmla="*/ 1845642 h 3200399"/>
              <a:gd name="connsiteX1570" fmla="*/ 3940162 w 8315568"/>
              <a:gd name="connsiteY1570" fmla="*/ 1850415 h 3200399"/>
              <a:gd name="connsiteX1571" fmla="*/ 3942348 w 8315568"/>
              <a:gd name="connsiteY1571" fmla="*/ 1850434 h 3200399"/>
              <a:gd name="connsiteX1572" fmla="*/ 3941405 w 8315568"/>
              <a:gd name="connsiteY1572" fmla="*/ 1846584 h 3200399"/>
              <a:gd name="connsiteX1573" fmla="*/ 3941548 w 8315568"/>
              <a:gd name="connsiteY1573" fmla="*/ 1846075 h 3200399"/>
              <a:gd name="connsiteX1574" fmla="*/ 3941097 w 8315568"/>
              <a:gd name="connsiteY1574" fmla="*/ 1845843 h 3200399"/>
              <a:gd name="connsiteX1575" fmla="*/ 3936555 w 8315568"/>
              <a:gd name="connsiteY1575" fmla="*/ 1844933 h 3200399"/>
              <a:gd name="connsiteX1576" fmla="*/ 3679212 w 8315568"/>
              <a:gd name="connsiteY1576" fmla="*/ 1842853 h 3200399"/>
              <a:gd name="connsiteX1577" fmla="*/ 3699857 w 8315568"/>
              <a:gd name="connsiteY1577" fmla="*/ 1849739 h 3200399"/>
              <a:gd name="connsiteX1578" fmla="*/ 3707772 w 8315568"/>
              <a:gd name="connsiteY1578" fmla="*/ 1852540 h 3200399"/>
              <a:gd name="connsiteX1579" fmla="*/ 3825813 w 8315568"/>
              <a:gd name="connsiteY1579" fmla="*/ 1869004 h 3200399"/>
              <a:gd name="connsiteX1580" fmla="*/ 3915044 w 8315568"/>
              <a:gd name="connsiteY1580" fmla="*/ 1889675 h 3200399"/>
              <a:gd name="connsiteX1581" fmla="*/ 3902191 w 8315568"/>
              <a:gd name="connsiteY1581" fmla="*/ 1885416 h 3200399"/>
              <a:gd name="connsiteX1582" fmla="*/ 3864307 w 8315568"/>
              <a:gd name="connsiteY1582" fmla="*/ 1870668 h 3200399"/>
              <a:gd name="connsiteX1583" fmla="*/ 3815891 w 8315568"/>
              <a:gd name="connsiteY1583" fmla="*/ 1861188 h 3200399"/>
              <a:gd name="connsiteX1584" fmla="*/ 3778408 w 8315568"/>
              <a:gd name="connsiteY1584" fmla="*/ 1856160 h 3200399"/>
              <a:gd name="connsiteX1585" fmla="*/ 3776913 w 8315568"/>
              <a:gd name="connsiteY1585" fmla="*/ 1858603 h 3200399"/>
              <a:gd name="connsiteX1586" fmla="*/ 3777406 w 8315568"/>
              <a:gd name="connsiteY1586" fmla="*/ 1856026 h 3200399"/>
              <a:gd name="connsiteX1587" fmla="*/ 7721355 w 8315568"/>
              <a:gd name="connsiteY1587" fmla="*/ 1842756 h 3200399"/>
              <a:gd name="connsiteX1588" fmla="*/ 7719731 w 8315568"/>
              <a:gd name="connsiteY1588" fmla="*/ 1843002 h 3200399"/>
              <a:gd name="connsiteX1589" fmla="*/ 7705836 w 8315568"/>
              <a:gd name="connsiteY1589" fmla="*/ 1844846 h 3200399"/>
              <a:gd name="connsiteX1590" fmla="*/ 7697635 w 8315568"/>
              <a:gd name="connsiteY1590" fmla="*/ 1854178 h 3200399"/>
              <a:gd name="connsiteX1591" fmla="*/ 7699634 w 8315568"/>
              <a:gd name="connsiteY1591" fmla="*/ 1854654 h 3200399"/>
              <a:gd name="connsiteX1592" fmla="*/ 7710809 w 8315568"/>
              <a:gd name="connsiteY1592" fmla="*/ 1851426 h 3200399"/>
              <a:gd name="connsiteX1593" fmla="*/ 7719619 w 8315568"/>
              <a:gd name="connsiteY1593" fmla="*/ 1845704 h 3200399"/>
              <a:gd name="connsiteX1594" fmla="*/ 691324 w 8315568"/>
              <a:gd name="connsiteY1594" fmla="*/ 1840597 h 3200399"/>
              <a:gd name="connsiteX1595" fmla="*/ 691936 w 8315568"/>
              <a:gd name="connsiteY1595" fmla="*/ 1848033 h 3200399"/>
              <a:gd name="connsiteX1596" fmla="*/ 687045 w 8315568"/>
              <a:gd name="connsiteY1596" fmla="*/ 1841423 h 3200399"/>
              <a:gd name="connsiteX1597" fmla="*/ 691324 w 8315568"/>
              <a:gd name="connsiteY1597" fmla="*/ 1840597 h 3200399"/>
              <a:gd name="connsiteX1598" fmla="*/ 3097472 w 8315568"/>
              <a:gd name="connsiteY1598" fmla="*/ 1839086 h 3200399"/>
              <a:gd name="connsiteX1599" fmla="*/ 3103796 w 8315568"/>
              <a:gd name="connsiteY1599" fmla="*/ 1849398 h 3200399"/>
              <a:gd name="connsiteX1600" fmla="*/ 3097472 w 8315568"/>
              <a:gd name="connsiteY1600" fmla="*/ 1839086 h 3200399"/>
              <a:gd name="connsiteX1601" fmla="*/ 2787878 w 8315568"/>
              <a:gd name="connsiteY1601" fmla="*/ 1839086 h 3200399"/>
              <a:gd name="connsiteX1602" fmla="*/ 2831216 w 8315568"/>
              <a:gd name="connsiteY1602" fmla="*/ 1839087 h 3200399"/>
              <a:gd name="connsiteX1603" fmla="*/ 2842722 w 8315568"/>
              <a:gd name="connsiteY1603" fmla="*/ 1858610 h 3200399"/>
              <a:gd name="connsiteX1604" fmla="*/ 2799384 w 8315568"/>
              <a:gd name="connsiteY1604" fmla="*/ 1858612 h 3200399"/>
              <a:gd name="connsiteX1605" fmla="*/ 2787878 w 8315568"/>
              <a:gd name="connsiteY1605" fmla="*/ 1839086 h 3200399"/>
              <a:gd name="connsiteX1606" fmla="*/ 3993945 w 8315568"/>
              <a:gd name="connsiteY1606" fmla="*/ 1839044 h 3200399"/>
              <a:gd name="connsiteX1607" fmla="*/ 3985297 w 8315568"/>
              <a:gd name="connsiteY1607" fmla="*/ 1839435 h 3200399"/>
              <a:gd name="connsiteX1608" fmla="*/ 3982780 w 8315568"/>
              <a:gd name="connsiteY1608" fmla="*/ 1844838 h 3200399"/>
              <a:gd name="connsiteX1609" fmla="*/ 3990433 w 8315568"/>
              <a:gd name="connsiteY1609" fmla="*/ 1846210 h 3200399"/>
              <a:gd name="connsiteX1610" fmla="*/ 3994688 w 8315568"/>
              <a:gd name="connsiteY1610" fmla="*/ 1839239 h 3200399"/>
              <a:gd name="connsiteX1611" fmla="*/ 2569235 w 8315568"/>
              <a:gd name="connsiteY1611" fmla="*/ 1838174 h 3200399"/>
              <a:gd name="connsiteX1612" fmla="*/ 2576630 w 8315568"/>
              <a:gd name="connsiteY1612" fmla="*/ 1849179 h 3200399"/>
              <a:gd name="connsiteX1613" fmla="*/ 2556913 w 8315568"/>
              <a:gd name="connsiteY1613" fmla="*/ 1839322 h 3200399"/>
              <a:gd name="connsiteX1614" fmla="*/ 2569235 w 8315568"/>
              <a:gd name="connsiteY1614" fmla="*/ 1838174 h 3200399"/>
              <a:gd name="connsiteX1615" fmla="*/ 434455 w 8315568"/>
              <a:gd name="connsiteY1615" fmla="*/ 1837690 h 3200399"/>
              <a:gd name="connsiteX1616" fmla="*/ 441147 w 8315568"/>
              <a:gd name="connsiteY1616" fmla="*/ 1848056 h 3200399"/>
              <a:gd name="connsiteX1617" fmla="*/ 434455 w 8315568"/>
              <a:gd name="connsiteY1617" fmla="*/ 1837690 h 3200399"/>
              <a:gd name="connsiteX1618" fmla="*/ 2016173 w 8315568"/>
              <a:gd name="connsiteY1618" fmla="*/ 1834496 h 3200399"/>
              <a:gd name="connsiteX1619" fmla="*/ 2022684 w 8315568"/>
              <a:gd name="connsiteY1619" fmla="*/ 1847901 h 3200399"/>
              <a:gd name="connsiteX1620" fmla="*/ 2009658 w 8315568"/>
              <a:gd name="connsiteY1620" fmla="*/ 1847902 h 3200399"/>
              <a:gd name="connsiteX1621" fmla="*/ 2016173 w 8315568"/>
              <a:gd name="connsiteY1621" fmla="*/ 1834496 h 3200399"/>
              <a:gd name="connsiteX1622" fmla="*/ 3814915 w 8315568"/>
              <a:gd name="connsiteY1622" fmla="*/ 1834324 h 3200399"/>
              <a:gd name="connsiteX1623" fmla="*/ 3834122 w 8315568"/>
              <a:gd name="connsiteY1623" fmla="*/ 1840489 h 3200399"/>
              <a:gd name="connsiteX1624" fmla="*/ 3885114 w 8315568"/>
              <a:gd name="connsiteY1624" fmla="*/ 1856319 h 3200399"/>
              <a:gd name="connsiteX1625" fmla="*/ 3891888 w 8315568"/>
              <a:gd name="connsiteY1625" fmla="*/ 1858885 h 3200399"/>
              <a:gd name="connsiteX1626" fmla="*/ 4019482 w 8315568"/>
              <a:gd name="connsiteY1626" fmla="*/ 1887623 h 3200399"/>
              <a:gd name="connsiteX1627" fmla="*/ 4031666 w 8315568"/>
              <a:gd name="connsiteY1627" fmla="*/ 1891124 h 3200399"/>
              <a:gd name="connsiteX1628" fmla="*/ 4036357 w 8315568"/>
              <a:gd name="connsiteY1628" fmla="*/ 1891773 h 3200399"/>
              <a:gd name="connsiteX1629" fmla="*/ 4036517 w 8315568"/>
              <a:gd name="connsiteY1629" fmla="*/ 1892256 h 3200399"/>
              <a:gd name="connsiteX1630" fmla="*/ 4036636 w 8315568"/>
              <a:gd name="connsiteY1630" fmla="*/ 1891812 h 3200399"/>
              <a:gd name="connsiteX1631" fmla="*/ 4061922 w 8315568"/>
              <a:gd name="connsiteY1631" fmla="*/ 1895312 h 3200399"/>
              <a:gd name="connsiteX1632" fmla="*/ 4061924 w 8315568"/>
              <a:gd name="connsiteY1632" fmla="*/ 1895330 h 3200399"/>
              <a:gd name="connsiteX1633" fmla="*/ 4061948 w 8315568"/>
              <a:gd name="connsiteY1633" fmla="*/ 1895315 h 3200399"/>
              <a:gd name="connsiteX1634" fmla="*/ 4062686 w 8315568"/>
              <a:gd name="connsiteY1634" fmla="*/ 1895418 h 3200399"/>
              <a:gd name="connsiteX1635" fmla="*/ 4062077 w 8315568"/>
              <a:gd name="connsiteY1635" fmla="*/ 1895241 h 3200399"/>
              <a:gd name="connsiteX1636" fmla="*/ 4061948 w 8315568"/>
              <a:gd name="connsiteY1636" fmla="*/ 1895315 h 3200399"/>
              <a:gd name="connsiteX1637" fmla="*/ 4061922 w 8315568"/>
              <a:gd name="connsiteY1637" fmla="*/ 1895312 h 3200399"/>
              <a:gd name="connsiteX1638" fmla="*/ 4061918 w 8315568"/>
              <a:gd name="connsiteY1638" fmla="*/ 1895195 h 3200399"/>
              <a:gd name="connsiteX1639" fmla="*/ 4037609 w 8315568"/>
              <a:gd name="connsiteY1639" fmla="*/ 1888169 h 3200399"/>
              <a:gd name="connsiteX1640" fmla="*/ 4036636 w 8315568"/>
              <a:gd name="connsiteY1640" fmla="*/ 1891812 h 3200399"/>
              <a:gd name="connsiteX1641" fmla="*/ 4036357 w 8315568"/>
              <a:gd name="connsiteY1641" fmla="*/ 1891773 h 3200399"/>
              <a:gd name="connsiteX1642" fmla="*/ 4034895 w 8315568"/>
              <a:gd name="connsiteY1642" fmla="*/ 1887384 h 3200399"/>
              <a:gd name="connsiteX1643" fmla="*/ 3954057 w 8315568"/>
              <a:gd name="connsiteY1643" fmla="*/ 1864016 h 3200399"/>
              <a:gd name="connsiteX1644" fmla="*/ 3830591 w 8315568"/>
              <a:gd name="connsiteY1644" fmla="*/ 1836545 h 3200399"/>
              <a:gd name="connsiteX1645" fmla="*/ 8080003 w 8315568"/>
              <a:gd name="connsiteY1645" fmla="*/ 1833859 h 3200399"/>
              <a:gd name="connsiteX1646" fmla="*/ 8085488 w 8315568"/>
              <a:gd name="connsiteY1646" fmla="*/ 1837085 h 3200399"/>
              <a:gd name="connsiteX1647" fmla="*/ 8079959 w 8315568"/>
              <a:gd name="connsiteY1647" fmla="*/ 1839420 h 3200399"/>
              <a:gd name="connsiteX1648" fmla="*/ 8059899 w 8315568"/>
              <a:gd name="connsiteY1648" fmla="*/ 1838058 h 3200399"/>
              <a:gd name="connsiteX1649" fmla="*/ 8080003 w 8315568"/>
              <a:gd name="connsiteY1649" fmla="*/ 1833859 h 3200399"/>
              <a:gd name="connsiteX1650" fmla="*/ 671772 w 8315568"/>
              <a:gd name="connsiteY1650" fmla="*/ 1832544 h 3200399"/>
              <a:gd name="connsiteX1651" fmla="*/ 677164 w 8315568"/>
              <a:gd name="connsiteY1651" fmla="*/ 1835406 h 3200399"/>
              <a:gd name="connsiteX1652" fmla="*/ 675535 w 8315568"/>
              <a:gd name="connsiteY1652" fmla="*/ 1841827 h 3200399"/>
              <a:gd name="connsiteX1653" fmla="*/ 675218 w 8315568"/>
              <a:gd name="connsiteY1653" fmla="*/ 1842019 h 3200399"/>
              <a:gd name="connsiteX1654" fmla="*/ 675479 w 8315568"/>
              <a:gd name="connsiteY1654" fmla="*/ 1847360 h 3200399"/>
              <a:gd name="connsiteX1655" fmla="*/ 671109 w 8315568"/>
              <a:gd name="connsiteY1655" fmla="*/ 1847360 h 3200399"/>
              <a:gd name="connsiteX1656" fmla="*/ 673875 w 8315568"/>
              <a:gd name="connsiteY1656" fmla="*/ 1842841 h 3200399"/>
              <a:gd name="connsiteX1657" fmla="*/ 669891 w 8315568"/>
              <a:gd name="connsiteY1657" fmla="*/ 1845280 h 3200399"/>
              <a:gd name="connsiteX1658" fmla="*/ 670459 w 8315568"/>
              <a:gd name="connsiteY1658" fmla="*/ 1847887 h 3200399"/>
              <a:gd name="connsiteX1659" fmla="*/ 662735 w 8315568"/>
              <a:gd name="connsiteY1659" fmla="*/ 1846834 h 3200399"/>
              <a:gd name="connsiteX1660" fmla="*/ 655890 w 8315568"/>
              <a:gd name="connsiteY1660" fmla="*/ 1848050 h 3200399"/>
              <a:gd name="connsiteX1661" fmla="*/ 653483 w 8315568"/>
              <a:gd name="connsiteY1661" fmla="*/ 1841729 h 3200399"/>
              <a:gd name="connsiteX1662" fmla="*/ 657722 w 8315568"/>
              <a:gd name="connsiteY1662" fmla="*/ 1838731 h 3200399"/>
              <a:gd name="connsiteX1663" fmla="*/ 657433 w 8315568"/>
              <a:gd name="connsiteY1663" fmla="*/ 1838123 h 3200399"/>
              <a:gd name="connsiteX1664" fmla="*/ 658501 w 8315568"/>
              <a:gd name="connsiteY1664" fmla="*/ 1838180 h 3200399"/>
              <a:gd name="connsiteX1665" fmla="*/ 660764 w 8315568"/>
              <a:gd name="connsiteY1665" fmla="*/ 1836580 h 3200399"/>
              <a:gd name="connsiteX1666" fmla="*/ 671772 w 8315568"/>
              <a:gd name="connsiteY1666" fmla="*/ 1832544 h 3200399"/>
              <a:gd name="connsiteX1667" fmla="*/ 4015555 w 8315568"/>
              <a:gd name="connsiteY1667" fmla="*/ 1832327 h 3200399"/>
              <a:gd name="connsiteX1668" fmla="*/ 4015759 w 8315568"/>
              <a:gd name="connsiteY1668" fmla="*/ 1832687 h 3200399"/>
              <a:gd name="connsiteX1669" fmla="*/ 4016566 w 8315568"/>
              <a:gd name="connsiteY1669" fmla="*/ 1834126 h 3200399"/>
              <a:gd name="connsiteX1670" fmla="*/ 1774411 w 8315568"/>
              <a:gd name="connsiteY1670" fmla="*/ 1831527 h 3200399"/>
              <a:gd name="connsiteX1671" fmla="*/ 1783371 w 8315568"/>
              <a:gd name="connsiteY1671" fmla="*/ 1839715 h 3200399"/>
              <a:gd name="connsiteX1672" fmla="*/ 1769611 w 8315568"/>
              <a:gd name="connsiteY1672" fmla="*/ 1857968 h 3200399"/>
              <a:gd name="connsiteX1673" fmla="*/ 1735216 w 8315568"/>
              <a:gd name="connsiteY1673" fmla="*/ 1876958 h 3200399"/>
              <a:gd name="connsiteX1674" fmla="*/ 1746682 w 8315568"/>
              <a:gd name="connsiteY1674" fmla="*/ 1847420 h 3200399"/>
              <a:gd name="connsiteX1675" fmla="*/ 1774411 w 8315568"/>
              <a:gd name="connsiteY1675" fmla="*/ 1831527 h 3200399"/>
              <a:gd name="connsiteX1676" fmla="*/ 4014700 w 8315568"/>
              <a:gd name="connsiteY1676" fmla="*/ 1830804 h 3200399"/>
              <a:gd name="connsiteX1677" fmla="*/ 4014744 w 8315568"/>
              <a:gd name="connsiteY1677" fmla="*/ 1830883 h 3200399"/>
              <a:gd name="connsiteX1678" fmla="*/ 4015555 w 8315568"/>
              <a:gd name="connsiteY1678" fmla="*/ 1832327 h 3200399"/>
              <a:gd name="connsiteX1679" fmla="*/ 2051487 w 8315568"/>
              <a:gd name="connsiteY1679" fmla="*/ 1828375 h 3200399"/>
              <a:gd name="connsiteX1680" fmla="*/ 2057831 w 8315568"/>
              <a:gd name="connsiteY1680" fmla="*/ 1838740 h 3200399"/>
              <a:gd name="connsiteX1681" fmla="*/ 2051487 w 8315568"/>
              <a:gd name="connsiteY1681" fmla="*/ 1828375 h 3200399"/>
              <a:gd name="connsiteX1682" fmla="*/ 4008947 w 8315568"/>
              <a:gd name="connsiteY1682" fmla="*/ 1825753 h 3200399"/>
              <a:gd name="connsiteX1683" fmla="*/ 4012224 w 8315568"/>
              <a:gd name="connsiteY1683" fmla="*/ 1833064 h 3200399"/>
              <a:gd name="connsiteX1684" fmla="*/ 4011246 w 8315568"/>
              <a:gd name="connsiteY1684" fmla="*/ 1833782 h 3200399"/>
              <a:gd name="connsiteX1685" fmla="*/ 4011285 w 8315568"/>
              <a:gd name="connsiteY1685" fmla="*/ 1833791 h 3200399"/>
              <a:gd name="connsiteX1686" fmla="*/ 4016850 w 8315568"/>
              <a:gd name="connsiteY1686" fmla="*/ 1834634 h 3200399"/>
              <a:gd name="connsiteX1687" fmla="*/ 4016566 w 8315568"/>
              <a:gd name="connsiteY1687" fmla="*/ 1834126 h 3200399"/>
              <a:gd name="connsiteX1688" fmla="*/ 4016851 w 8315568"/>
              <a:gd name="connsiteY1688" fmla="*/ 1834635 h 3200399"/>
              <a:gd name="connsiteX1689" fmla="*/ 4044736 w 8315568"/>
              <a:gd name="connsiteY1689" fmla="*/ 1838862 h 3200399"/>
              <a:gd name="connsiteX1690" fmla="*/ 4045617 w 8315568"/>
              <a:gd name="connsiteY1690" fmla="*/ 1838892 h 3200399"/>
              <a:gd name="connsiteX1691" fmla="*/ 3943454 w 8315568"/>
              <a:gd name="connsiteY1691" fmla="*/ 1825718 h 3200399"/>
              <a:gd name="connsiteX1692" fmla="*/ 3945589 w 8315568"/>
              <a:gd name="connsiteY1692" fmla="*/ 1828473 h 3200399"/>
              <a:gd name="connsiteX1693" fmla="*/ 3940769 w 8315568"/>
              <a:gd name="connsiteY1693" fmla="*/ 1830806 h 3200399"/>
              <a:gd name="connsiteX1694" fmla="*/ 3936593 w 8315568"/>
              <a:gd name="connsiteY1694" fmla="*/ 1828786 h 3200399"/>
              <a:gd name="connsiteX1695" fmla="*/ 3936495 w 8315568"/>
              <a:gd name="connsiteY1695" fmla="*/ 1828903 h 3200399"/>
              <a:gd name="connsiteX1696" fmla="*/ 3927390 w 8315568"/>
              <a:gd name="connsiteY1696" fmla="*/ 1830397 h 3200399"/>
              <a:gd name="connsiteX1697" fmla="*/ 3932033 w 8315568"/>
              <a:gd name="connsiteY1697" fmla="*/ 1831502 h 3200399"/>
              <a:gd name="connsiteX1698" fmla="*/ 3944500 w 8315568"/>
              <a:gd name="connsiteY1698" fmla="*/ 1835578 h 3200399"/>
              <a:gd name="connsiteX1699" fmla="*/ 3946526 w 8315568"/>
              <a:gd name="connsiteY1699" fmla="*/ 1828376 h 3200399"/>
              <a:gd name="connsiteX1700" fmla="*/ 3947169 w 8315568"/>
              <a:gd name="connsiteY1700" fmla="*/ 1836450 h 3200399"/>
              <a:gd name="connsiteX1701" fmla="*/ 3960758 w 8315568"/>
              <a:gd name="connsiteY1701" fmla="*/ 1840893 h 3200399"/>
              <a:gd name="connsiteX1702" fmla="*/ 3965678 w 8315568"/>
              <a:gd name="connsiteY1702" fmla="*/ 1841774 h 3200399"/>
              <a:gd name="connsiteX1703" fmla="*/ 3968350 w 8315568"/>
              <a:gd name="connsiteY1703" fmla="*/ 1839087 h 3200399"/>
              <a:gd name="connsiteX1704" fmla="*/ 3968364 w 8315568"/>
              <a:gd name="connsiteY1704" fmla="*/ 1842255 h 3200399"/>
              <a:gd name="connsiteX1705" fmla="*/ 3975017 w 8315568"/>
              <a:gd name="connsiteY1705" fmla="*/ 1843447 h 3200399"/>
              <a:gd name="connsiteX1706" fmla="*/ 3971618 w 8315568"/>
              <a:gd name="connsiteY1706" fmla="*/ 1833151 h 3200399"/>
              <a:gd name="connsiteX1707" fmla="*/ 1557441 w 8315568"/>
              <a:gd name="connsiteY1707" fmla="*/ 1822258 h 3200399"/>
              <a:gd name="connsiteX1708" fmla="*/ 1443845 w 8315568"/>
              <a:gd name="connsiteY1708" fmla="*/ 1878490 h 3200399"/>
              <a:gd name="connsiteX1709" fmla="*/ 1430167 w 8315568"/>
              <a:gd name="connsiteY1709" fmla="*/ 1861610 h 3200399"/>
              <a:gd name="connsiteX1710" fmla="*/ 1459803 w 8315568"/>
              <a:gd name="connsiteY1710" fmla="*/ 1846841 h 3200399"/>
              <a:gd name="connsiteX1711" fmla="*/ 1557441 w 8315568"/>
              <a:gd name="connsiteY1711" fmla="*/ 1822258 h 3200399"/>
              <a:gd name="connsiteX1712" fmla="*/ 3830956 w 8315568"/>
              <a:gd name="connsiteY1712" fmla="*/ 1822099 h 3200399"/>
              <a:gd name="connsiteX1713" fmla="*/ 3847368 w 8315568"/>
              <a:gd name="connsiteY1713" fmla="*/ 1830630 h 3200399"/>
              <a:gd name="connsiteX1714" fmla="*/ 3919115 w 8315568"/>
              <a:gd name="connsiteY1714" fmla="*/ 1841543 h 3200399"/>
              <a:gd name="connsiteX1715" fmla="*/ 3837444 w 8315568"/>
              <a:gd name="connsiteY1715" fmla="*/ 1822814 h 3200399"/>
              <a:gd name="connsiteX1716" fmla="*/ 3830956 w 8315568"/>
              <a:gd name="connsiteY1716" fmla="*/ 1822099 h 3200399"/>
              <a:gd name="connsiteX1717" fmla="*/ 3759832 w 8315568"/>
              <a:gd name="connsiteY1717" fmla="*/ 1819790 h 3200399"/>
              <a:gd name="connsiteX1718" fmla="*/ 3743146 w 8315568"/>
              <a:gd name="connsiteY1718" fmla="*/ 1820178 h 3200399"/>
              <a:gd name="connsiteX1719" fmla="*/ 3756478 w 8315568"/>
              <a:gd name="connsiteY1719" fmla="*/ 1823072 h 3200399"/>
              <a:gd name="connsiteX1720" fmla="*/ 3766761 w 8315568"/>
              <a:gd name="connsiteY1720" fmla="*/ 1823272 h 3200399"/>
              <a:gd name="connsiteX1721" fmla="*/ 1877451 w 8315568"/>
              <a:gd name="connsiteY1721" fmla="*/ 1817664 h 3200399"/>
              <a:gd name="connsiteX1722" fmla="*/ 1890475 w 8315568"/>
              <a:gd name="connsiteY1722" fmla="*/ 1827588 h 3200399"/>
              <a:gd name="connsiteX1723" fmla="*/ 1877451 w 8315568"/>
              <a:gd name="connsiteY1723" fmla="*/ 1817664 h 3200399"/>
              <a:gd name="connsiteX1724" fmla="*/ 1313371 w 8315568"/>
              <a:gd name="connsiteY1724" fmla="*/ 1815808 h 3200399"/>
              <a:gd name="connsiteX1725" fmla="*/ 1314774 w 8315568"/>
              <a:gd name="connsiteY1725" fmla="*/ 1817317 h 3200399"/>
              <a:gd name="connsiteX1726" fmla="*/ 1313418 w 8315568"/>
              <a:gd name="connsiteY1726" fmla="*/ 1815860 h 3200399"/>
              <a:gd name="connsiteX1727" fmla="*/ 1310934 w 8315568"/>
              <a:gd name="connsiteY1727" fmla="*/ 1813188 h 3200399"/>
              <a:gd name="connsiteX1728" fmla="*/ 1313371 w 8315568"/>
              <a:gd name="connsiteY1728" fmla="*/ 1815808 h 3200399"/>
              <a:gd name="connsiteX1729" fmla="*/ 1311160 w 8315568"/>
              <a:gd name="connsiteY1729" fmla="*/ 1813431 h 3200399"/>
              <a:gd name="connsiteX1730" fmla="*/ 3888061 w 8315568"/>
              <a:gd name="connsiteY1730" fmla="*/ 1811989 h 3200399"/>
              <a:gd name="connsiteX1731" fmla="*/ 3888252 w 8315568"/>
              <a:gd name="connsiteY1731" fmla="*/ 1820649 h 3200399"/>
              <a:gd name="connsiteX1732" fmla="*/ 3887771 w 8315568"/>
              <a:gd name="connsiteY1732" fmla="*/ 1821343 h 3200399"/>
              <a:gd name="connsiteX1733" fmla="*/ 3898419 w 8315568"/>
              <a:gd name="connsiteY1733" fmla="*/ 1823495 h 3200399"/>
              <a:gd name="connsiteX1734" fmla="*/ 3925348 w 8315568"/>
              <a:gd name="connsiteY1734" fmla="*/ 1829910 h 3200399"/>
              <a:gd name="connsiteX1735" fmla="*/ 3915836 w 8315568"/>
              <a:gd name="connsiteY1735" fmla="*/ 1822143 h 3200399"/>
              <a:gd name="connsiteX1736" fmla="*/ 3923354 w 8315568"/>
              <a:gd name="connsiteY1736" fmla="*/ 1820414 h 3200399"/>
              <a:gd name="connsiteX1737" fmla="*/ 3908680 w 8315568"/>
              <a:gd name="connsiteY1737" fmla="*/ 1816542 h 3200399"/>
              <a:gd name="connsiteX1738" fmla="*/ 3908773 w 8315568"/>
              <a:gd name="connsiteY1738" fmla="*/ 1817328 h 3200399"/>
              <a:gd name="connsiteX1739" fmla="*/ 3908067 w 8315568"/>
              <a:gd name="connsiteY1739" fmla="*/ 1816380 h 3200399"/>
              <a:gd name="connsiteX1740" fmla="*/ 3902253 w 8315568"/>
              <a:gd name="connsiteY1740" fmla="*/ 1814846 h 3200399"/>
              <a:gd name="connsiteX1741" fmla="*/ 2976605 w 8315568"/>
              <a:gd name="connsiteY1741" fmla="*/ 1806954 h 3200399"/>
              <a:gd name="connsiteX1742" fmla="*/ 2970263 w 8315568"/>
              <a:gd name="connsiteY1742" fmla="*/ 1817319 h 3200399"/>
              <a:gd name="connsiteX1743" fmla="*/ 2976605 w 8315568"/>
              <a:gd name="connsiteY1743" fmla="*/ 1806954 h 3200399"/>
              <a:gd name="connsiteX1744" fmla="*/ 1577882 w 8315568"/>
              <a:gd name="connsiteY1744" fmla="*/ 1806954 h 3200399"/>
              <a:gd name="connsiteX1745" fmla="*/ 1590909 w 8315568"/>
              <a:gd name="connsiteY1745" fmla="*/ 1816878 h 3200399"/>
              <a:gd name="connsiteX1746" fmla="*/ 1577882 w 8315568"/>
              <a:gd name="connsiteY1746" fmla="*/ 1806954 h 3200399"/>
              <a:gd name="connsiteX1747" fmla="*/ 1996259 w 8315568"/>
              <a:gd name="connsiteY1747" fmla="*/ 1806953 h 3200399"/>
              <a:gd name="connsiteX1748" fmla="*/ 2002604 w 8315568"/>
              <a:gd name="connsiteY1748" fmla="*/ 1817318 h 3200399"/>
              <a:gd name="connsiteX1749" fmla="*/ 1996259 w 8315568"/>
              <a:gd name="connsiteY1749" fmla="*/ 1806953 h 3200399"/>
              <a:gd name="connsiteX1750" fmla="*/ 1356965 w 8315568"/>
              <a:gd name="connsiteY1750" fmla="*/ 1806953 h 3200399"/>
              <a:gd name="connsiteX1751" fmla="*/ 1363307 w 8315568"/>
              <a:gd name="connsiteY1751" fmla="*/ 1817316 h 3200399"/>
              <a:gd name="connsiteX1752" fmla="*/ 1356965 w 8315568"/>
              <a:gd name="connsiteY1752" fmla="*/ 1806953 h 3200399"/>
              <a:gd name="connsiteX1753" fmla="*/ 731160 w 8315568"/>
              <a:gd name="connsiteY1753" fmla="*/ 1805557 h 3200399"/>
              <a:gd name="connsiteX1754" fmla="*/ 737854 w 8315568"/>
              <a:gd name="connsiteY1754" fmla="*/ 1815911 h 3200399"/>
              <a:gd name="connsiteX1755" fmla="*/ 731160 w 8315568"/>
              <a:gd name="connsiteY1755" fmla="*/ 1805557 h 3200399"/>
              <a:gd name="connsiteX1756" fmla="*/ 3855217 w 8315568"/>
              <a:gd name="connsiteY1756" fmla="*/ 1805378 h 3200399"/>
              <a:gd name="connsiteX1757" fmla="*/ 3855218 w 8315568"/>
              <a:gd name="connsiteY1757" fmla="*/ 1814761 h 3200399"/>
              <a:gd name="connsiteX1758" fmla="*/ 3882953 w 8315568"/>
              <a:gd name="connsiteY1758" fmla="*/ 1820368 h 3200399"/>
              <a:gd name="connsiteX1759" fmla="*/ 3882831 w 8315568"/>
              <a:gd name="connsiteY1759" fmla="*/ 1815118 h 3200399"/>
              <a:gd name="connsiteX1760" fmla="*/ 3885160 w 8315568"/>
              <a:gd name="connsiteY1760" fmla="*/ 1811405 h 3200399"/>
              <a:gd name="connsiteX1761" fmla="*/ 1323141 w 8315568"/>
              <a:gd name="connsiteY1761" fmla="*/ 1803898 h 3200399"/>
              <a:gd name="connsiteX1762" fmla="*/ 1310934 w 8315568"/>
              <a:gd name="connsiteY1762" fmla="*/ 1813188 h 3200399"/>
              <a:gd name="connsiteX1763" fmla="*/ 1304926 w 8315568"/>
              <a:gd name="connsiteY1763" fmla="*/ 1817762 h 3200399"/>
              <a:gd name="connsiteX1764" fmla="*/ 1286710 w 8315568"/>
              <a:gd name="connsiteY1764" fmla="*/ 1826914 h 3200399"/>
              <a:gd name="connsiteX1765" fmla="*/ 1266597 w 8315568"/>
              <a:gd name="connsiteY1765" fmla="*/ 1835283 h 3200399"/>
              <a:gd name="connsiteX1766" fmla="*/ 1257489 w 8315568"/>
              <a:gd name="connsiteY1766" fmla="*/ 1839469 h 3200399"/>
              <a:gd name="connsiteX1767" fmla="*/ 1257488 w 8315568"/>
              <a:gd name="connsiteY1767" fmla="*/ 1859661 h 3200399"/>
              <a:gd name="connsiteX1768" fmla="*/ 1137186 w 8315568"/>
              <a:gd name="connsiteY1768" fmla="*/ 1903601 h 3200399"/>
              <a:gd name="connsiteX1769" fmla="*/ 1144017 w 8315568"/>
              <a:gd name="connsiteY1769" fmla="*/ 1913714 h 3200399"/>
              <a:gd name="connsiteX1770" fmla="*/ 1134909 w 8315568"/>
              <a:gd name="connsiteY1770" fmla="*/ 1917898 h 3200399"/>
              <a:gd name="connsiteX1771" fmla="*/ 1119350 w 8315568"/>
              <a:gd name="connsiteY1771" fmla="*/ 1913714 h 3200399"/>
              <a:gd name="connsiteX1772" fmla="*/ 1085193 w 8315568"/>
              <a:gd name="connsiteY1772" fmla="*/ 1926269 h 3200399"/>
              <a:gd name="connsiteX1773" fmla="*/ 1017263 w 8315568"/>
              <a:gd name="connsiteY1773" fmla="*/ 1953469 h 3200399"/>
              <a:gd name="connsiteX1774" fmla="*/ 1049142 w 8315568"/>
              <a:gd name="connsiteY1774" fmla="*/ 1928360 h 3200399"/>
              <a:gd name="connsiteX1775" fmla="*/ 1069256 w 8315568"/>
              <a:gd name="connsiteY1775" fmla="*/ 1899417 h 3200399"/>
              <a:gd name="connsiteX1776" fmla="*/ 1148573 w 8315568"/>
              <a:gd name="connsiteY1776" fmla="*/ 1861753 h 3200399"/>
              <a:gd name="connsiteX1777" fmla="*/ 1323141 w 8315568"/>
              <a:gd name="connsiteY1777" fmla="*/ 1803898 h 3200399"/>
              <a:gd name="connsiteX1778" fmla="*/ 3721800 w 8315568"/>
              <a:gd name="connsiteY1778" fmla="*/ 1803715 h 3200399"/>
              <a:gd name="connsiteX1779" fmla="*/ 3723007 w 8315568"/>
              <a:gd name="connsiteY1779" fmla="*/ 1807931 h 3200399"/>
              <a:gd name="connsiteX1780" fmla="*/ 3720232 w 8315568"/>
              <a:gd name="connsiteY1780" fmla="*/ 1808227 h 3200399"/>
              <a:gd name="connsiteX1781" fmla="*/ 3730568 w 8315568"/>
              <a:gd name="connsiteY1781" fmla="*/ 1809653 h 3200399"/>
              <a:gd name="connsiteX1782" fmla="*/ 3730053 w 8315568"/>
              <a:gd name="connsiteY1782" fmla="*/ 1806954 h 3200399"/>
              <a:gd name="connsiteX1783" fmla="*/ 3731810 w 8315568"/>
              <a:gd name="connsiteY1783" fmla="*/ 1809825 h 3200399"/>
              <a:gd name="connsiteX1784" fmla="*/ 3793622 w 8315568"/>
              <a:gd name="connsiteY1784" fmla="*/ 1818351 h 3200399"/>
              <a:gd name="connsiteX1785" fmla="*/ 3811081 w 8315568"/>
              <a:gd name="connsiteY1785" fmla="*/ 1820795 h 3200399"/>
              <a:gd name="connsiteX1786" fmla="*/ 3773394 w 8315568"/>
              <a:gd name="connsiteY1786" fmla="*/ 1819922 h 3200399"/>
              <a:gd name="connsiteX1787" fmla="*/ 3786916 w 8315568"/>
              <a:gd name="connsiteY1787" fmla="*/ 1823662 h 3200399"/>
              <a:gd name="connsiteX1788" fmla="*/ 3799713 w 8315568"/>
              <a:gd name="connsiteY1788" fmla="*/ 1823910 h 3200399"/>
              <a:gd name="connsiteX1789" fmla="*/ 3821482 w 8315568"/>
              <a:gd name="connsiteY1789" fmla="*/ 1817128 h 3200399"/>
              <a:gd name="connsiteX1790" fmla="*/ 3754948 w 8315568"/>
              <a:gd name="connsiteY1790" fmla="*/ 1807093 h 3200399"/>
              <a:gd name="connsiteX1791" fmla="*/ 1946766 w 8315568"/>
              <a:gd name="connsiteY1791" fmla="*/ 1799301 h 3200399"/>
              <a:gd name="connsiteX1792" fmla="*/ 1949048 w 8315568"/>
              <a:gd name="connsiteY1792" fmla="*/ 1817329 h 3200399"/>
              <a:gd name="connsiteX1793" fmla="*/ 1924328 w 8315568"/>
              <a:gd name="connsiteY1793" fmla="*/ 1817328 h 3200399"/>
              <a:gd name="connsiteX1794" fmla="*/ 1944484 w 8315568"/>
              <a:gd name="connsiteY1794" fmla="*/ 1803307 h 3200399"/>
              <a:gd name="connsiteX1795" fmla="*/ 1946766 w 8315568"/>
              <a:gd name="connsiteY1795" fmla="*/ 1799301 h 3200399"/>
              <a:gd name="connsiteX1796" fmla="*/ 1597969 w 8315568"/>
              <a:gd name="connsiteY1796" fmla="*/ 1799300 h 3200399"/>
              <a:gd name="connsiteX1797" fmla="*/ 1617687 w 8315568"/>
              <a:gd name="connsiteY1797" fmla="*/ 1799301 h 3200399"/>
              <a:gd name="connsiteX1798" fmla="*/ 1604542 w 8315568"/>
              <a:gd name="connsiteY1798" fmla="*/ 1817329 h 3200399"/>
              <a:gd name="connsiteX1799" fmla="*/ 1597969 w 8315568"/>
              <a:gd name="connsiteY1799" fmla="*/ 1799300 h 3200399"/>
              <a:gd name="connsiteX1800" fmla="*/ 3559081 w 8315568"/>
              <a:gd name="connsiteY1800" fmla="*/ 1799093 h 3200399"/>
              <a:gd name="connsiteX1801" fmla="*/ 3560659 w 8315568"/>
              <a:gd name="connsiteY1801" fmla="*/ 1799555 h 3200399"/>
              <a:gd name="connsiteX1802" fmla="*/ 3556633 w 8315568"/>
              <a:gd name="connsiteY1802" fmla="*/ 1800974 h 3200399"/>
              <a:gd name="connsiteX1803" fmla="*/ 3559081 w 8315568"/>
              <a:gd name="connsiteY1803" fmla="*/ 1799093 h 3200399"/>
              <a:gd name="connsiteX1804" fmla="*/ 3553077 w 8315568"/>
              <a:gd name="connsiteY1804" fmla="*/ 1798117 h 3200399"/>
              <a:gd name="connsiteX1805" fmla="*/ 3556633 w 8315568"/>
              <a:gd name="connsiteY1805" fmla="*/ 1800974 h 3200399"/>
              <a:gd name="connsiteX1806" fmla="*/ 3549406 w 8315568"/>
              <a:gd name="connsiteY1806" fmla="*/ 1800806 h 3200399"/>
              <a:gd name="connsiteX1807" fmla="*/ 3552254 w 8315568"/>
              <a:gd name="connsiteY1807" fmla="*/ 1798384 h 3200399"/>
              <a:gd name="connsiteX1808" fmla="*/ 3553267 w 8315568"/>
              <a:gd name="connsiteY1808" fmla="*/ 1798581 h 3200399"/>
              <a:gd name="connsiteX1809" fmla="*/ 3809493 w 8315568"/>
              <a:gd name="connsiteY1809" fmla="*/ 1796376 h 3200399"/>
              <a:gd name="connsiteX1810" fmla="*/ 3816186 w 8315568"/>
              <a:gd name="connsiteY1810" fmla="*/ 1806741 h 3200399"/>
              <a:gd name="connsiteX1811" fmla="*/ 3809493 w 8315568"/>
              <a:gd name="connsiteY1811" fmla="*/ 1796376 h 3200399"/>
              <a:gd name="connsiteX1812" fmla="*/ 634735 w 8315568"/>
              <a:gd name="connsiteY1812" fmla="*/ 1793027 h 3200399"/>
              <a:gd name="connsiteX1813" fmla="*/ 635314 w 8315568"/>
              <a:gd name="connsiteY1813" fmla="*/ 1800465 h 3200399"/>
              <a:gd name="connsiteX1814" fmla="*/ 630680 w 8315568"/>
              <a:gd name="connsiteY1814" fmla="*/ 1793855 h 3200399"/>
              <a:gd name="connsiteX1815" fmla="*/ 634735 w 8315568"/>
              <a:gd name="connsiteY1815" fmla="*/ 1793027 h 3200399"/>
              <a:gd name="connsiteX1816" fmla="*/ 554409 w 8315568"/>
              <a:gd name="connsiteY1816" fmla="*/ 1793026 h 3200399"/>
              <a:gd name="connsiteX1817" fmla="*/ 554983 w 8315568"/>
              <a:gd name="connsiteY1817" fmla="*/ 1800464 h 3200399"/>
              <a:gd name="connsiteX1818" fmla="*/ 550380 w 8315568"/>
              <a:gd name="connsiteY1818" fmla="*/ 1793854 h 3200399"/>
              <a:gd name="connsiteX1819" fmla="*/ 554409 w 8315568"/>
              <a:gd name="connsiteY1819" fmla="*/ 1793026 h 3200399"/>
              <a:gd name="connsiteX1820" fmla="*/ 2169422 w 8315568"/>
              <a:gd name="connsiteY1820" fmla="*/ 1788589 h 3200399"/>
              <a:gd name="connsiteX1821" fmla="*/ 2176650 w 8315568"/>
              <a:gd name="connsiteY1821" fmla="*/ 1806617 h 3200399"/>
              <a:gd name="connsiteX1822" fmla="*/ 2169422 w 8315568"/>
              <a:gd name="connsiteY1822" fmla="*/ 1788589 h 3200399"/>
              <a:gd name="connsiteX1823" fmla="*/ 1632193 w 8315568"/>
              <a:gd name="connsiteY1823" fmla="*/ 1787607 h 3200399"/>
              <a:gd name="connsiteX1824" fmla="*/ 1642790 w 8315568"/>
              <a:gd name="connsiteY1824" fmla="*/ 1788635 h 3200399"/>
              <a:gd name="connsiteX1825" fmla="*/ 1624763 w 8315568"/>
              <a:gd name="connsiteY1825" fmla="*/ 1798912 h 3200399"/>
              <a:gd name="connsiteX1826" fmla="*/ 1632193 w 8315568"/>
              <a:gd name="connsiteY1826" fmla="*/ 1787607 h 3200399"/>
              <a:gd name="connsiteX1827" fmla="*/ 862283 w 8315568"/>
              <a:gd name="connsiteY1827" fmla="*/ 1779755 h 3200399"/>
              <a:gd name="connsiteX1828" fmla="*/ 869610 w 8315568"/>
              <a:gd name="connsiteY1828" fmla="*/ 1785494 h 3200399"/>
              <a:gd name="connsiteX1829" fmla="*/ 856585 w 8315568"/>
              <a:gd name="connsiteY1829" fmla="*/ 1789763 h 3200399"/>
              <a:gd name="connsiteX1830" fmla="*/ 862283 w 8315568"/>
              <a:gd name="connsiteY1830" fmla="*/ 1779755 h 3200399"/>
              <a:gd name="connsiteX1831" fmla="*/ 2235612 w 8315568"/>
              <a:gd name="connsiteY1831" fmla="*/ 1779409 h 3200399"/>
              <a:gd name="connsiteX1832" fmla="*/ 2235612 w 8315568"/>
              <a:gd name="connsiteY1832" fmla="*/ 1789762 h 3200399"/>
              <a:gd name="connsiteX1833" fmla="*/ 2235612 w 8315568"/>
              <a:gd name="connsiteY1833" fmla="*/ 1779409 h 3200399"/>
              <a:gd name="connsiteX1834" fmla="*/ 2069544 w 8315568"/>
              <a:gd name="connsiteY1834" fmla="*/ 1779409 h 3200399"/>
              <a:gd name="connsiteX1835" fmla="*/ 2067277 w 8315568"/>
              <a:gd name="connsiteY1835" fmla="*/ 1797431 h 3200399"/>
              <a:gd name="connsiteX1836" fmla="*/ 2058207 w 8315568"/>
              <a:gd name="connsiteY1836" fmla="*/ 1783150 h 3200399"/>
              <a:gd name="connsiteX1837" fmla="*/ 2069544 w 8315568"/>
              <a:gd name="connsiteY1837" fmla="*/ 1779409 h 3200399"/>
              <a:gd name="connsiteX1838" fmla="*/ 1065514 w 8315568"/>
              <a:gd name="connsiteY1838" fmla="*/ 1773781 h 3200399"/>
              <a:gd name="connsiteX1839" fmla="*/ 1043123 w 8315568"/>
              <a:gd name="connsiteY1839" fmla="*/ 1788352 h 3200399"/>
              <a:gd name="connsiteX1840" fmla="*/ 1006693 w 8315568"/>
              <a:gd name="connsiteY1840" fmla="*/ 1807089 h 3200399"/>
              <a:gd name="connsiteX1841" fmla="*/ 1049954 w 8315568"/>
              <a:gd name="connsiteY1841" fmla="*/ 1794600 h 3200399"/>
              <a:gd name="connsiteX1842" fmla="*/ 1062001 w 8315568"/>
              <a:gd name="connsiteY1842" fmla="*/ 1787312 h 3200399"/>
              <a:gd name="connsiteX1843" fmla="*/ 1064571 w 8315568"/>
              <a:gd name="connsiteY1843" fmla="*/ 1783862 h 3200399"/>
              <a:gd name="connsiteX1844" fmla="*/ 1062958 w 8315568"/>
              <a:gd name="connsiteY1844" fmla="*/ 1781340 h 3200399"/>
              <a:gd name="connsiteX1845" fmla="*/ 1060814 w 8315568"/>
              <a:gd name="connsiteY1845" fmla="*/ 1779310 h 3200399"/>
              <a:gd name="connsiteX1846" fmla="*/ 1064841 w 8315568"/>
              <a:gd name="connsiteY1846" fmla="*/ 1778360 h 3200399"/>
              <a:gd name="connsiteX1847" fmla="*/ 1065230 w 8315568"/>
              <a:gd name="connsiteY1847" fmla="*/ 1782976 h 3200399"/>
              <a:gd name="connsiteX1848" fmla="*/ 1066602 w 8315568"/>
              <a:gd name="connsiteY1848" fmla="*/ 1781132 h 3200399"/>
              <a:gd name="connsiteX1849" fmla="*/ 1065514 w 8315568"/>
              <a:gd name="connsiteY1849" fmla="*/ 1773781 h 3200399"/>
              <a:gd name="connsiteX1850" fmla="*/ 2297523 w 8315568"/>
              <a:gd name="connsiteY1850" fmla="*/ 1770738 h 3200399"/>
              <a:gd name="connsiteX1851" fmla="*/ 2308861 w 8315568"/>
              <a:gd name="connsiteY1851" fmla="*/ 1778897 h 3200399"/>
              <a:gd name="connsiteX1852" fmla="*/ 2297523 w 8315568"/>
              <a:gd name="connsiteY1852" fmla="*/ 1770738 h 3200399"/>
              <a:gd name="connsiteX1853" fmla="*/ 1698017 w 8315568"/>
              <a:gd name="connsiteY1853" fmla="*/ 1770737 h 3200399"/>
              <a:gd name="connsiteX1854" fmla="*/ 1684991 w 8315568"/>
              <a:gd name="connsiteY1854" fmla="*/ 1778897 h 3200399"/>
              <a:gd name="connsiteX1855" fmla="*/ 1698017 w 8315568"/>
              <a:gd name="connsiteY1855" fmla="*/ 1770737 h 3200399"/>
              <a:gd name="connsiteX1856" fmla="*/ 1343799 w 8315568"/>
              <a:gd name="connsiteY1856" fmla="*/ 1770228 h 3200399"/>
              <a:gd name="connsiteX1857" fmla="*/ 1363801 w 8315568"/>
              <a:gd name="connsiteY1857" fmla="*/ 1794633 h 3200399"/>
              <a:gd name="connsiteX1858" fmla="*/ 1330215 w 8315568"/>
              <a:gd name="connsiteY1858" fmla="*/ 1817319 h 3200399"/>
              <a:gd name="connsiteX1859" fmla="*/ 1343799 w 8315568"/>
              <a:gd name="connsiteY1859" fmla="*/ 1770228 h 3200399"/>
              <a:gd name="connsiteX1860" fmla="*/ 2015992 w 8315568"/>
              <a:gd name="connsiteY1860" fmla="*/ 1770227 h 3200399"/>
              <a:gd name="connsiteX1861" fmla="*/ 2002975 w 8315568"/>
              <a:gd name="connsiteY1861" fmla="*/ 1774154 h 3200399"/>
              <a:gd name="connsiteX1862" fmla="*/ 2015992 w 8315568"/>
              <a:gd name="connsiteY1862" fmla="*/ 1770227 h 3200399"/>
              <a:gd name="connsiteX1863" fmla="*/ 1789411 w 8315568"/>
              <a:gd name="connsiteY1863" fmla="*/ 1768836 h 3200399"/>
              <a:gd name="connsiteX1864" fmla="*/ 1796756 w 8315568"/>
              <a:gd name="connsiteY1864" fmla="*/ 1779270 h 3200399"/>
              <a:gd name="connsiteX1865" fmla="*/ 1777046 w 8315568"/>
              <a:gd name="connsiteY1865" fmla="*/ 1770922 h 3200399"/>
              <a:gd name="connsiteX1866" fmla="*/ 1789411 w 8315568"/>
              <a:gd name="connsiteY1866" fmla="*/ 1768836 h 3200399"/>
              <a:gd name="connsiteX1867" fmla="*/ 3529298 w 8315568"/>
              <a:gd name="connsiteY1867" fmla="*/ 1760885 h 3200399"/>
              <a:gd name="connsiteX1868" fmla="*/ 3536518 w 8315568"/>
              <a:gd name="connsiteY1868" fmla="*/ 1761066 h 3200399"/>
              <a:gd name="connsiteX1869" fmla="*/ 3543869 w 8315568"/>
              <a:gd name="connsiteY1869" fmla="*/ 1763949 h 3200399"/>
              <a:gd name="connsiteX1870" fmla="*/ 3553728 w 8315568"/>
              <a:gd name="connsiteY1870" fmla="*/ 1767628 h 3200399"/>
              <a:gd name="connsiteX1871" fmla="*/ 3549825 w 8315568"/>
              <a:gd name="connsiteY1871" fmla="*/ 1767621 h 3200399"/>
              <a:gd name="connsiteX1872" fmla="*/ 3522943 w 8315568"/>
              <a:gd name="connsiteY1872" fmla="*/ 1765331 h 3200399"/>
              <a:gd name="connsiteX1873" fmla="*/ 3529298 w 8315568"/>
              <a:gd name="connsiteY1873" fmla="*/ 1760885 h 3200399"/>
              <a:gd name="connsiteX1874" fmla="*/ 3321743 w 8315568"/>
              <a:gd name="connsiteY1874" fmla="*/ 1760420 h 3200399"/>
              <a:gd name="connsiteX1875" fmla="*/ 3321812 w 8315568"/>
              <a:gd name="connsiteY1875" fmla="*/ 1760423 h 3200399"/>
              <a:gd name="connsiteX1876" fmla="*/ 3326377 w 8315568"/>
              <a:gd name="connsiteY1876" fmla="*/ 1762232 h 3200399"/>
              <a:gd name="connsiteX1877" fmla="*/ 1803812 w 8315568"/>
              <a:gd name="connsiteY1877" fmla="*/ 1759971 h 3200399"/>
              <a:gd name="connsiteX1878" fmla="*/ 1816839 w 8315568"/>
              <a:gd name="connsiteY1878" fmla="*/ 1769894 h 3200399"/>
              <a:gd name="connsiteX1879" fmla="*/ 1803812 w 8315568"/>
              <a:gd name="connsiteY1879" fmla="*/ 1759971 h 3200399"/>
              <a:gd name="connsiteX1880" fmla="*/ 744458 w 8315568"/>
              <a:gd name="connsiteY1880" fmla="*/ 1759971 h 3200399"/>
              <a:gd name="connsiteX1881" fmla="*/ 757483 w 8315568"/>
              <a:gd name="connsiteY1881" fmla="*/ 1769895 h 3200399"/>
              <a:gd name="connsiteX1882" fmla="*/ 744458 w 8315568"/>
              <a:gd name="connsiteY1882" fmla="*/ 1759971 h 3200399"/>
              <a:gd name="connsiteX1883" fmla="*/ 2886166 w 8315568"/>
              <a:gd name="connsiteY1883" fmla="*/ 1759517 h 3200399"/>
              <a:gd name="connsiteX1884" fmla="*/ 2874895 w 8315568"/>
              <a:gd name="connsiteY1884" fmla="*/ 1774454 h 3200399"/>
              <a:gd name="connsiteX1885" fmla="*/ 2886166 w 8315568"/>
              <a:gd name="connsiteY1885" fmla="*/ 1759517 h 3200399"/>
              <a:gd name="connsiteX1886" fmla="*/ 2121826 w 8315568"/>
              <a:gd name="connsiteY1886" fmla="*/ 1759516 h 3200399"/>
              <a:gd name="connsiteX1887" fmla="*/ 2129057 w 8315568"/>
              <a:gd name="connsiteY1887" fmla="*/ 1777544 h 3200399"/>
              <a:gd name="connsiteX1888" fmla="*/ 2121826 w 8315568"/>
              <a:gd name="connsiteY1888" fmla="*/ 1759516 h 3200399"/>
              <a:gd name="connsiteX1889" fmla="*/ 2369109 w 8315568"/>
              <a:gd name="connsiteY1889" fmla="*/ 1759515 h 3200399"/>
              <a:gd name="connsiteX1890" fmla="*/ 2369110 w 8315568"/>
              <a:gd name="connsiteY1890" fmla="*/ 1777544 h 3200399"/>
              <a:gd name="connsiteX1891" fmla="*/ 2356093 w 8315568"/>
              <a:gd name="connsiteY1891" fmla="*/ 1763523 h 3200399"/>
              <a:gd name="connsiteX1892" fmla="*/ 2369109 w 8315568"/>
              <a:gd name="connsiteY1892" fmla="*/ 1759515 h 3200399"/>
              <a:gd name="connsiteX1893" fmla="*/ 2716506 w 8315568"/>
              <a:gd name="connsiteY1893" fmla="*/ 1758752 h 3200399"/>
              <a:gd name="connsiteX1894" fmla="*/ 2723901 w 8315568"/>
              <a:gd name="connsiteY1894" fmla="*/ 1770534 h 3200399"/>
              <a:gd name="connsiteX1895" fmla="*/ 2704184 w 8315568"/>
              <a:gd name="connsiteY1895" fmla="*/ 1759822 h 3200399"/>
              <a:gd name="connsiteX1896" fmla="*/ 2716506 w 8315568"/>
              <a:gd name="connsiteY1896" fmla="*/ 1758752 h 3200399"/>
              <a:gd name="connsiteX1897" fmla="*/ 3316365 w 8315568"/>
              <a:gd name="connsiteY1897" fmla="*/ 1758746 h 3200399"/>
              <a:gd name="connsiteX1898" fmla="*/ 3318036 w 8315568"/>
              <a:gd name="connsiteY1898" fmla="*/ 1758970 h 3200399"/>
              <a:gd name="connsiteX1899" fmla="*/ 3321743 w 8315568"/>
              <a:gd name="connsiteY1899" fmla="*/ 1760420 h 3200399"/>
              <a:gd name="connsiteX1900" fmla="*/ 3317246 w 8315568"/>
              <a:gd name="connsiteY1900" fmla="*/ 1760164 h 3200399"/>
              <a:gd name="connsiteX1901" fmla="*/ 2623838 w 8315568"/>
              <a:gd name="connsiteY1901" fmla="*/ 1753395 h 3200399"/>
              <a:gd name="connsiteX1902" fmla="*/ 2628508 w 8315568"/>
              <a:gd name="connsiteY1902" fmla="*/ 1769884 h 3200399"/>
              <a:gd name="connsiteX1903" fmla="*/ 2612161 w 8315568"/>
              <a:gd name="connsiteY1903" fmla="*/ 1759578 h 3200399"/>
              <a:gd name="connsiteX1904" fmla="*/ 2623838 w 8315568"/>
              <a:gd name="connsiteY1904" fmla="*/ 1753395 h 3200399"/>
              <a:gd name="connsiteX1905" fmla="*/ 2892349 w 8315568"/>
              <a:gd name="connsiteY1905" fmla="*/ 1753242 h 3200399"/>
              <a:gd name="connsiteX1906" fmla="*/ 2892929 w 8315568"/>
              <a:gd name="connsiteY1906" fmla="*/ 1760678 h 3200399"/>
              <a:gd name="connsiteX1907" fmla="*/ 2888294 w 8315568"/>
              <a:gd name="connsiteY1907" fmla="*/ 1754069 h 3200399"/>
              <a:gd name="connsiteX1908" fmla="*/ 2892349 w 8315568"/>
              <a:gd name="connsiteY1908" fmla="*/ 1753242 h 3200399"/>
              <a:gd name="connsiteX1909" fmla="*/ 2745139 w 8315568"/>
              <a:gd name="connsiteY1909" fmla="*/ 1750335 h 3200399"/>
              <a:gd name="connsiteX1910" fmla="*/ 2747424 w 8315568"/>
              <a:gd name="connsiteY1910" fmla="*/ 1754439 h 3200399"/>
              <a:gd name="connsiteX1911" fmla="*/ 2797712 w 8315568"/>
              <a:gd name="connsiteY1911" fmla="*/ 1758544 h 3200399"/>
              <a:gd name="connsiteX1912" fmla="*/ 2817905 w 8315568"/>
              <a:gd name="connsiteY1912" fmla="*/ 1758544 h 3200399"/>
              <a:gd name="connsiteX1913" fmla="*/ 2829333 w 8315568"/>
              <a:gd name="connsiteY1913" fmla="*/ 1760595 h 3200399"/>
              <a:gd name="connsiteX1914" fmla="*/ 2829334 w 8315568"/>
              <a:gd name="connsiteY1914" fmla="*/ 1779066 h 3200399"/>
              <a:gd name="connsiteX1915" fmla="*/ 2772568 w 8315568"/>
              <a:gd name="connsiteY1915" fmla="*/ 1776672 h 3200399"/>
              <a:gd name="connsiteX1916" fmla="*/ 2735995 w 8315568"/>
              <a:gd name="connsiteY1916" fmla="*/ 1764700 h 3200399"/>
              <a:gd name="connsiteX1917" fmla="*/ 2745139 w 8315568"/>
              <a:gd name="connsiteY1917" fmla="*/ 1750335 h 3200399"/>
              <a:gd name="connsiteX1918" fmla="*/ 3495756 w 8315568"/>
              <a:gd name="connsiteY1918" fmla="*/ 1750334 h 3200399"/>
              <a:gd name="connsiteX1919" fmla="*/ 3502101 w 8315568"/>
              <a:gd name="connsiteY1919" fmla="*/ 1760700 h 3200399"/>
              <a:gd name="connsiteX1920" fmla="*/ 3495756 w 8315568"/>
              <a:gd name="connsiteY1920" fmla="*/ 1750334 h 3200399"/>
              <a:gd name="connsiteX1921" fmla="*/ 1756594 w 8315568"/>
              <a:gd name="connsiteY1921" fmla="*/ 1750334 h 3200399"/>
              <a:gd name="connsiteX1922" fmla="*/ 1750249 w 8315568"/>
              <a:gd name="connsiteY1922" fmla="*/ 1760699 h 3200399"/>
              <a:gd name="connsiteX1923" fmla="*/ 1756594 w 8315568"/>
              <a:gd name="connsiteY1923" fmla="*/ 1750334 h 3200399"/>
              <a:gd name="connsiteX1924" fmla="*/ 1738532 w 8315568"/>
              <a:gd name="connsiteY1924" fmla="*/ 1750334 h 3200399"/>
              <a:gd name="connsiteX1925" fmla="*/ 1744876 w 8315568"/>
              <a:gd name="connsiteY1925" fmla="*/ 1760699 h 3200399"/>
              <a:gd name="connsiteX1926" fmla="*/ 1738532 w 8315568"/>
              <a:gd name="connsiteY1926" fmla="*/ 1750334 h 3200399"/>
              <a:gd name="connsiteX1927" fmla="*/ 1490858 w 8315568"/>
              <a:gd name="connsiteY1927" fmla="*/ 1750334 h 3200399"/>
              <a:gd name="connsiteX1928" fmla="*/ 1503885 w 8315568"/>
              <a:gd name="connsiteY1928" fmla="*/ 1750334 h 3200399"/>
              <a:gd name="connsiteX1929" fmla="*/ 1503885 w 8315568"/>
              <a:gd name="connsiteY1929" fmla="*/ 1760700 h 3200399"/>
              <a:gd name="connsiteX1930" fmla="*/ 1490860 w 8315568"/>
              <a:gd name="connsiteY1930" fmla="*/ 1760699 h 3200399"/>
              <a:gd name="connsiteX1931" fmla="*/ 1490858 w 8315568"/>
              <a:gd name="connsiteY1931" fmla="*/ 1750334 h 3200399"/>
              <a:gd name="connsiteX1932" fmla="*/ 725687 w 8315568"/>
              <a:gd name="connsiteY1932" fmla="*/ 1750334 h 3200399"/>
              <a:gd name="connsiteX1933" fmla="*/ 719344 w 8315568"/>
              <a:gd name="connsiteY1933" fmla="*/ 1760699 h 3200399"/>
              <a:gd name="connsiteX1934" fmla="*/ 725687 w 8315568"/>
              <a:gd name="connsiteY1934" fmla="*/ 1750334 h 3200399"/>
              <a:gd name="connsiteX1935" fmla="*/ 2449802 w 8315568"/>
              <a:gd name="connsiteY1935" fmla="*/ 1749409 h 3200399"/>
              <a:gd name="connsiteX1936" fmla="*/ 2462828 w 8315568"/>
              <a:gd name="connsiteY1936" fmla="*/ 1760084 h 3200399"/>
              <a:gd name="connsiteX1937" fmla="*/ 2449802 w 8315568"/>
              <a:gd name="connsiteY1937" fmla="*/ 1749409 h 3200399"/>
              <a:gd name="connsiteX1938" fmla="*/ 918144 w 8315568"/>
              <a:gd name="connsiteY1938" fmla="*/ 1749259 h 3200399"/>
              <a:gd name="connsiteX1939" fmla="*/ 905127 w 8315568"/>
              <a:gd name="connsiteY1939" fmla="*/ 1759183 h 3200399"/>
              <a:gd name="connsiteX1940" fmla="*/ 918144 w 8315568"/>
              <a:gd name="connsiteY1940" fmla="*/ 1749259 h 3200399"/>
              <a:gd name="connsiteX1941" fmla="*/ 827822 w 8315568"/>
              <a:gd name="connsiteY1941" fmla="*/ 1746960 h 3200399"/>
              <a:gd name="connsiteX1942" fmla="*/ 834989 w 8315568"/>
              <a:gd name="connsiteY1942" fmla="*/ 1751933 h 3200399"/>
              <a:gd name="connsiteX1943" fmla="*/ 807125 w 8315568"/>
              <a:gd name="connsiteY1943" fmla="*/ 1762364 h 3200399"/>
              <a:gd name="connsiteX1944" fmla="*/ 827822 w 8315568"/>
              <a:gd name="connsiteY1944" fmla="*/ 1746960 h 3200399"/>
              <a:gd name="connsiteX1945" fmla="*/ 2214077 w 8315568"/>
              <a:gd name="connsiteY1945" fmla="*/ 1743993 h 3200399"/>
              <a:gd name="connsiteX1946" fmla="*/ 2236899 w 8315568"/>
              <a:gd name="connsiteY1946" fmla="*/ 1745790 h 3200399"/>
              <a:gd name="connsiteX1947" fmla="*/ 2229996 w 8315568"/>
              <a:gd name="connsiteY1947" fmla="*/ 1760177 h 3200399"/>
              <a:gd name="connsiteX1948" fmla="*/ 2202766 w 8315568"/>
              <a:gd name="connsiteY1948" fmla="*/ 1762233 h 3200399"/>
              <a:gd name="connsiteX1949" fmla="*/ 2191259 w 8315568"/>
              <a:gd name="connsiteY1949" fmla="*/ 1749901 h 3200399"/>
              <a:gd name="connsiteX1950" fmla="*/ 2214077 w 8315568"/>
              <a:gd name="connsiteY1950" fmla="*/ 1743993 h 3200399"/>
              <a:gd name="connsiteX1951" fmla="*/ 839373 w 8315568"/>
              <a:gd name="connsiteY1951" fmla="*/ 1741137 h 3200399"/>
              <a:gd name="connsiteX1952" fmla="*/ 837844 w 8315568"/>
              <a:gd name="connsiteY1952" fmla="*/ 1748575 h 3200399"/>
              <a:gd name="connsiteX1953" fmla="*/ 835398 w 8315568"/>
              <a:gd name="connsiteY1953" fmla="*/ 1741964 h 3200399"/>
              <a:gd name="connsiteX1954" fmla="*/ 839373 w 8315568"/>
              <a:gd name="connsiteY1954" fmla="*/ 1741137 h 3200399"/>
              <a:gd name="connsiteX1955" fmla="*/ 2910017 w 8315568"/>
              <a:gd name="connsiteY1955" fmla="*/ 1739624 h 3200399"/>
              <a:gd name="connsiteX1956" fmla="*/ 2916358 w 8315568"/>
              <a:gd name="connsiteY1956" fmla="*/ 1760696 h 3200399"/>
              <a:gd name="connsiteX1957" fmla="*/ 2910017 w 8315568"/>
              <a:gd name="connsiteY1957" fmla="*/ 1739624 h 3200399"/>
              <a:gd name="connsiteX1958" fmla="*/ 2815945 w 8315568"/>
              <a:gd name="connsiteY1958" fmla="*/ 1739623 h 3200399"/>
              <a:gd name="connsiteX1959" fmla="*/ 2809602 w 8315568"/>
              <a:gd name="connsiteY1959" fmla="*/ 1749988 h 3200399"/>
              <a:gd name="connsiteX1960" fmla="*/ 2815945 w 8315568"/>
              <a:gd name="connsiteY1960" fmla="*/ 1739623 h 3200399"/>
              <a:gd name="connsiteX1961" fmla="*/ 2764066 w 8315568"/>
              <a:gd name="connsiteY1961" fmla="*/ 1739623 h 3200399"/>
              <a:gd name="connsiteX1962" fmla="*/ 2747719 w 8315568"/>
              <a:gd name="connsiteY1962" fmla="*/ 1743596 h 3200399"/>
              <a:gd name="connsiteX1963" fmla="*/ 2764066 w 8315568"/>
              <a:gd name="connsiteY1963" fmla="*/ 1739623 h 3200399"/>
              <a:gd name="connsiteX1964" fmla="*/ 3475322 w 8315568"/>
              <a:gd name="connsiteY1964" fmla="*/ 1739622 h 3200399"/>
              <a:gd name="connsiteX1965" fmla="*/ 3468981 w 8315568"/>
              <a:gd name="connsiteY1965" fmla="*/ 1749988 h 3200399"/>
              <a:gd name="connsiteX1966" fmla="*/ 3475322 w 8315568"/>
              <a:gd name="connsiteY1966" fmla="*/ 1739622 h 3200399"/>
              <a:gd name="connsiteX1967" fmla="*/ 731058 w 8315568"/>
              <a:gd name="connsiteY1967" fmla="*/ 1739622 h 3200399"/>
              <a:gd name="connsiteX1968" fmla="*/ 737401 w 8315568"/>
              <a:gd name="connsiteY1968" fmla="*/ 1749988 h 3200399"/>
              <a:gd name="connsiteX1969" fmla="*/ 731058 w 8315568"/>
              <a:gd name="connsiteY1969" fmla="*/ 1739622 h 3200399"/>
              <a:gd name="connsiteX1970" fmla="*/ 572072 w 8315568"/>
              <a:gd name="connsiteY1970" fmla="*/ 1739622 h 3200399"/>
              <a:gd name="connsiteX1971" fmla="*/ 578416 w 8315568"/>
              <a:gd name="connsiteY1971" fmla="*/ 1749987 h 3200399"/>
              <a:gd name="connsiteX1972" fmla="*/ 572072 w 8315568"/>
              <a:gd name="connsiteY1972" fmla="*/ 1739622 h 3200399"/>
              <a:gd name="connsiteX1973" fmla="*/ 1066133 w 8315568"/>
              <a:gd name="connsiteY1973" fmla="*/ 1738402 h 3200399"/>
              <a:gd name="connsiteX1974" fmla="*/ 1065756 w 8315568"/>
              <a:gd name="connsiteY1974" fmla="*/ 1739107 h 3200399"/>
              <a:gd name="connsiteX1975" fmla="*/ 1065379 w 8315568"/>
              <a:gd name="connsiteY1975" fmla="*/ 1739807 h 3200399"/>
              <a:gd name="connsiteX1976" fmla="*/ 3505700 w 8315568"/>
              <a:gd name="connsiteY1976" fmla="*/ 1738004 h 3200399"/>
              <a:gd name="connsiteX1977" fmla="*/ 3510740 w 8315568"/>
              <a:gd name="connsiteY1977" fmla="*/ 1738468 h 3200399"/>
              <a:gd name="connsiteX1978" fmla="*/ 3552084 w 8315568"/>
              <a:gd name="connsiteY1978" fmla="*/ 1749805 h 3200399"/>
              <a:gd name="connsiteX1979" fmla="*/ 3552827 w 8315568"/>
              <a:gd name="connsiteY1979" fmla="*/ 1750047 h 3200399"/>
              <a:gd name="connsiteX1980" fmla="*/ 3514505 w 8315568"/>
              <a:gd name="connsiteY1980" fmla="*/ 1746584 h 3200399"/>
              <a:gd name="connsiteX1981" fmla="*/ 3506402 w 8315568"/>
              <a:gd name="connsiteY1981" fmla="*/ 1742277 h 3200399"/>
              <a:gd name="connsiteX1982" fmla="*/ 3503213 w 8315568"/>
              <a:gd name="connsiteY1982" fmla="*/ 1738670 h 3200399"/>
              <a:gd name="connsiteX1983" fmla="*/ 3505700 w 8315568"/>
              <a:gd name="connsiteY1983" fmla="*/ 1738004 h 3200399"/>
              <a:gd name="connsiteX1984" fmla="*/ 437338 w 8315568"/>
              <a:gd name="connsiteY1984" fmla="*/ 1735584 h 3200399"/>
              <a:gd name="connsiteX1985" fmla="*/ 419042 w 8315568"/>
              <a:gd name="connsiteY1985" fmla="*/ 1772945 h 3200399"/>
              <a:gd name="connsiteX1986" fmla="*/ 341661 w 8315568"/>
              <a:gd name="connsiteY1986" fmla="*/ 1840720 h 3200399"/>
              <a:gd name="connsiteX1987" fmla="*/ 307737 w 8315568"/>
              <a:gd name="connsiteY1987" fmla="*/ 1871508 h 3200399"/>
              <a:gd name="connsiteX1988" fmla="*/ 282579 w 8315568"/>
              <a:gd name="connsiteY1988" fmla="*/ 1881886 h 3200399"/>
              <a:gd name="connsiteX1989" fmla="*/ 385117 w 8315568"/>
              <a:gd name="connsiteY1989" fmla="*/ 1785052 h 3200399"/>
              <a:gd name="connsiteX1990" fmla="*/ 385493 w 8315568"/>
              <a:gd name="connsiteY1990" fmla="*/ 1784412 h 3200399"/>
              <a:gd name="connsiteX1991" fmla="*/ 383639 w 8315568"/>
              <a:gd name="connsiteY1991" fmla="*/ 1781340 h 3200399"/>
              <a:gd name="connsiteX1992" fmla="*/ 381322 w 8315568"/>
              <a:gd name="connsiteY1992" fmla="*/ 1779310 h 3200399"/>
              <a:gd name="connsiteX1993" fmla="*/ 385378 w 8315568"/>
              <a:gd name="connsiteY1993" fmla="*/ 1778360 h 3200399"/>
              <a:gd name="connsiteX1994" fmla="*/ 385840 w 8315568"/>
              <a:gd name="connsiteY1994" fmla="*/ 1783822 h 3200399"/>
              <a:gd name="connsiteX1995" fmla="*/ 395644 w 8315568"/>
              <a:gd name="connsiteY1995" fmla="*/ 1767193 h 3200399"/>
              <a:gd name="connsiteX1996" fmla="*/ 407604 w 8315568"/>
              <a:gd name="connsiteY1996" fmla="*/ 1752188 h 3200399"/>
              <a:gd name="connsiteX1997" fmla="*/ 437338 w 8315568"/>
              <a:gd name="connsiteY1997" fmla="*/ 1735584 h 3200399"/>
              <a:gd name="connsiteX1998" fmla="*/ 1467457 w 8315568"/>
              <a:gd name="connsiteY1998" fmla="*/ 1730441 h 3200399"/>
              <a:gd name="connsiteX1999" fmla="*/ 1483803 w 8315568"/>
              <a:gd name="connsiteY1999" fmla="*/ 1742755 h 3200399"/>
              <a:gd name="connsiteX2000" fmla="*/ 1469791 w 8315568"/>
              <a:gd name="connsiteY2000" fmla="*/ 1759171 h 3200399"/>
              <a:gd name="connsiteX2001" fmla="*/ 1467457 w 8315568"/>
              <a:gd name="connsiteY2001" fmla="*/ 1730441 h 3200399"/>
              <a:gd name="connsiteX2002" fmla="*/ 7831737 w 8315568"/>
              <a:gd name="connsiteY2002" fmla="*/ 1729204 h 3200399"/>
              <a:gd name="connsiteX2003" fmla="*/ 7826999 w 8315568"/>
              <a:gd name="connsiteY2003" fmla="*/ 1730095 h 3200399"/>
              <a:gd name="connsiteX2004" fmla="*/ 7825317 w 8315568"/>
              <a:gd name="connsiteY2004" fmla="*/ 1730756 h 3200399"/>
              <a:gd name="connsiteX2005" fmla="*/ 7819787 w 8315568"/>
              <a:gd name="connsiteY2005" fmla="*/ 1734525 h 3200399"/>
              <a:gd name="connsiteX2006" fmla="*/ 7819725 w 8315568"/>
              <a:gd name="connsiteY2006" fmla="*/ 1736789 h 3200399"/>
              <a:gd name="connsiteX2007" fmla="*/ 7834707 w 8315568"/>
              <a:gd name="connsiteY2007" fmla="*/ 1733178 h 3200399"/>
              <a:gd name="connsiteX2008" fmla="*/ 7831737 w 8315568"/>
              <a:gd name="connsiteY2008" fmla="*/ 1729204 h 3200399"/>
              <a:gd name="connsiteX2009" fmla="*/ 1738532 w 8315568"/>
              <a:gd name="connsiteY2009" fmla="*/ 1728911 h 3200399"/>
              <a:gd name="connsiteX2010" fmla="*/ 1744876 w 8315568"/>
              <a:gd name="connsiteY2010" fmla="*/ 1739277 h 3200399"/>
              <a:gd name="connsiteX2011" fmla="*/ 1738532 w 8315568"/>
              <a:gd name="connsiteY2011" fmla="*/ 1728911 h 3200399"/>
              <a:gd name="connsiteX2012" fmla="*/ 956988 w 8315568"/>
              <a:gd name="connsiteY2012" fmla="*/ 1728911 h 3200399"/>
              <a:gd name="connsiteX2013" fmla="*/ 963329 w 8315568"/>
              <a:gd name="connsiteY2013" fmla="*/ 1739277 h 3200399"/>
              <a:gd name="connsiteX2014" fmla="*/ 956988 w 8315568"/>
              <a:gd name="connsiteY2014" fmla="*/ 1728911 h 3200399"/>
              <a:gd name="connsiteX2015" fmla="*/ 891368 w 8315568"/>
              <a:gd name="connsiteY2015" fmla="*/ 1728911 h 3200399"/>
              <a:gd name="connsiteX2016" fmla="*/ 891368 w 8315568"/>
              <a:gd name="connsiteY2016" fmla="*/ 1739277 h 3200399"/>
              <a:gd name="connsiteX2017" fmla="*/ 871650 w 8315568"/>
              <a:gd name="connsiteY2017" fmla="*/ 1733058 h 3200399"/>
              <a:gd name="connsiteX2018" fmla="*/ 891368 w 8315568"/>
              <a:gd name="connsiteY2018" fmla="*/ 1728911 h 3200399"/>
              <a:gd name="connsiteX2019" fmla="*/ 849490 w 8315568"/>
              <a:gd name="connsiteY2019" fmla="*/ 1727519 h 3200399"/>
              <a:gd name="connsiteX2020" fmla="*/ 856185 w 8315568"/>
              <a:gd name="connsiteY2020" fmla="*/ 1737885 h 3200399"/>
              <a:gd name="connsiteX2021" fmla="*/ 849490 w 8315568"/>
              <a:gd name="connsiteY2021" fmla="*/ 1727519 h 3200399"/>
              <a:gd name="connsiteX2022" fmla="*/ 348786 w 8315568"/>
              <a:gd name="connsiteY2022" fmla="*/ 1727518 h 3200399"/>
              <a:gd name="connsiteX2023" fmla="*/ 351076 w 8315568"/>
              <a:gd name="connsiteY2023" fmla="*/ 1731666 h 3200399"/>
              <a:gd name="connsiteX2024" fmla="*/ 337330 w 8315568"/>
              <a:gd name="connsiteY2024" fmla="*/ 1731666 h 3200399"/>
              <a:gd name="connsiteX2025" fmla="*/ 348786 w 8315568"/>
              <a:gd name="connsiteY2025" fmla="*/ 1727518 h 3200399"/>
              <a:gd name="connsiteX2026" fmla="*/ 761636 w 8315568"/>
              <a:gd name="connsiteY2026" fmla="*/ 1723753 h 3200399"/>
              <a:gd name="connsiteX2027" fmla="*/ 760187 w 8315568"/>
              <a:gd name="connsiteY2027" fmla="*/ 1728589 h 3200399"/>
              <a:gd name="connsiteX2028" fmla="*/ 757869 w 8315568"/>
              <a:gd name="connsiteY2028" fmla="*/ 1724723 h 3200399"/>
              <a:gd name="connsiteX2029" fmla="*/ 761636 w 8315568"/>
              <a:gd name="connsiteY2029" fmla="*/ 1723753 h 3200399"/>
              <a:gd name="connsiteX2030" fmla="*/ 826197 w 8315568"/>
              <a:gd name="connsiteY2030" fmla="*/ 1721474 h 3200399"/>
              <a:gd name="connsiteX2031" fmla="*/ 836142 w 8315568"/>
              <a:gd name="connsiteY2031" fmla="*/ 1738219 h 3200399"/>
              <a:gd name="connsiteX2032" fmla="*/ 804716 w 8315568"/>
              <a:gd name="connsiteY2032" fmla="*/ 1748462 h 3200399"/>
              <a:gd name="connsiteX2033" fmla="*/ 826197 w 8315568"/>
              <a:gd name="connsiteY2033" fmla="*/ 1721474 h 3200399"/>
              <a:gd name="connsiteX2034" fmla="*/ 471680 w 8315568"/>
              <a:gd name="connsiteY2034" fmla="*/ 1718805 h 3200399"/>
              <a:gd name="connsiteX2035" fmla="*/ 484696 w 8315568"/>
              <a:gd name="connsiteY2035" fmla="*/ 1729479 h 3200399"/>
              <a:gd name="connsiteX2036" fmla="*/ 471680 w 8315568"/>
              <a:gd name="connsiteY2036" fmla="*/ 1718805 h 3200399"/>
              <a:gd name="connsiteX2037" fmla="*/ 610387 w 8315568"/>
              <a:gd name="connsiteY2037" fmla="*/ 1718413 h 3200399"/>
              <a:gd name="connsiteX2038" fmla="*/ 616906 w 8315568"/>
              <a:gd name="connsiteY2038" fmla="*/ 1724285 h 3200399"/>
              <a:gd name="connsiteX2039" fmla="*/ 605569 w 8315568"/>
              <a:gd name="connsiteY2039" fmla="*/ 1728555 h 3200399"/>
              <a:gd name="connsiteX2040" fmla="*/ 610387 w 8315568"/>
              <a:gd name="connsiteY2040" fmla="*/ 1718413 h 3200399"/>
              <a:gd name="connsiteX2041" fmla="*/ 1515600 w 8315568"/>
              <a:gd name="connsiteY2041" fmla="*/ 1718201 h 3200399"/>
              <a:gd name="connsiteX2042" fmla="*/ 1497568 w 8315568"/>
              <a:gd name="connsiteY2042" fmla="*/ 1732951 h 3200399"/>
              <a:gd name="connsiteX2043" fmla="*/ 1515600 w 8315568"/>
              <a:gd name="connsiteY2043" fmla="*/ 1718201 h 3200399"/>
              <a:gd name="connsiteX2044" fmla="*/ 898441 w 8315568"/>
              <a:gd name="connsiteY2044" fmla="*/ 1718201 h 3200399"/>
              <a:gd name="connsiteX2045" fmla="*/ 923164 w 8315568"/>
              <a:gd name="connsiteY2045" fmla="*/ 1718201 h 3200399"/>
              <a:gd name="connsiteX2046" fmla="*/ 905288 w 8315568"/>
              <a:gd name="connsiteY2046" fmla="*/ 1739271 h 3200399"/>
              <a:gd name="connsiteX2047" fmla="*/ 898441 w 8315568"/>
              <a:gd name="connsiteY2047" fmla="*/ 1718201 h 3200399"/>
              <a:gd name="connsiteX2048" fmla="*/ 2623487 w 8315568"/>
              <a:gd name="connsiteY2048" fmla="*/ 1718200 h 3200399"/>
              <a:gd name="connsiteX2049" fmla="*/ 2617146 w 8315568"/>
              <a:gd name="connsiteY2049" fmla="*/ 1728565 h 3200399"/>
              <a:gd name="connsiteX2050" fmla="*/ 2623487 w 8315568"/>
              <a:gd name="connsiteY2050" fmla="*/ 1718200 h 3200399"/>
              <a:gd name="connsiteX2051" fmla="*/ 3582031 w 8315568"/>
              <a:gd name="connsiteY2051" fmla="*/ 1717728 h 3200399"/>
              <a:gd name="connsiteX2052" fmla="*/ 3583153 w 8315568"/>
              <a:gd name="connsiteY2052" fmla="*/ 1721402 h 3200399"/>
              <a:gd name="connsiteX2053" fmla="*/ 3577649 w 8315568"/>
              <a:gd name="connsiteY2053" fmla="*/ 1721537 h 3200399"/>
              <a:gd name="connsiteX2054" fmla="*/ 3582031 w 8315568"/>
              <a:gd name="connsiteY2054" fmla="*/ 1717728 h 3200399"/>
              <a:gd name="connsiteX2055" fmla="*/ 879515 w 8315568"/>
              <a:gd name="connsiteY2055" fmla="*/ 1716808 h 3200399"/>
              <a:gd name="connsiteX2056" fmla="*/ 886208 w 8315568"/>
              <a:gd name="connsiteY2056" fmla="*/ 1727172 h 3200399"/>
              <a:gd name="connsiteX2057" fmla="*/ 879515 w 8315568"/>
              <a:gd name="connsiteY2057" fmla="*/ 1716808 h 3200399"/>
              <a:gd name="connsiteX2058" fmla="*/ 362533 w 8315568"/>
              <a:gd name="connsiteY2058" fmla="*/ 1716808 h 3200399"/>
              <a:gd name="connsiteX2059" fmla="*/ 365206 w 8315568"/>
              <a:gd name="connsiteY2059" fmla="*/ 1720954 h 3200399"/>
              <a:gd name="connsiteX2060" fmla="*/ 351460 w 8315568"/>
              <a:gd name="connsiteY2060" fmla="*/ 1720954 h 3200399"/>
              <a:gd name="connsiteX2061" fmla="*/ 362533 w 8315568"/>
              <a:gd name="connsiteY2061" fmla="*/ 1716808 h 3200399"/>
              <a:gd name="connsiteX2062" fmla="*/ 75935 w 8315568"/>
              <a:gd name="connsiteY2062" fmla="*/ 1716807 h 3200399"/>
              <a:gd name="connsiteX2063" fmla="*/ 82628 w 8315568"/>
              <a:gd name="connsiteY2063" fmla="*/ 1727173 h 3200399"/>
              <a:gd name="connsiteX2064" fmla="*/ 75935 w 8315568"/>
              <a:gd name="connsiteY2064" fmla="*/ 1716807 h 3200399"/>
              <a:gd name="connsiteX2065" fmla="*/ 2409274 w 8315568"/>
              <a:gd name="connsiteY2065" fmla="*/ 1716670 h 3200399"/>
              <a:gd name="connsiteX2066" fmla="*/ 2404672 w 8315568"/>
              <a:gd name="connsiteY2066" fmla="*/ 1728579 h 3200399"/>
              <a:gd name="connsiteX2067" fmla="*/ 2354429 w 8315568"/>
              <a:gd name="connsiteY2067" fmla="*/ 1718654 h 3200399"/>
              <a:gd name="connsiteX2068" fmla="*/ 2409274 w 8315568"/>
              <a:gd name="connsiteY2068" fmla="*/ 1716670 h 3200399"/>
              <a:gd name="connsiteX2069" fmla="*/ 2998543 w 8315568"/>
              <a:gd name="connsiteY2069" fmla="*/ 1716277 h 3200399"/>
              <a:gd name="connsiteX2070" fmla="*/ 3005056 w 8315568"/>
              <a:gd name="connsiteY2070" fmla="*/ 1728555 h 3200399"/>
              <a:gd name="connsiteX2071" fmla="*/ 2992029 w 8315568"/>
              <a:gd name="connsiteY2071" fmla="*/ 1720016 h 3200399"/>
              <a:gd name="connsiteX2072" fmla="*/ 2998543 w 8315568"/>
              <a:gd name="connsiteY2072" fmla="*/ 1716277 h 3200399"/>
              <a:gd name="connsiteX2073" fmla="*/ 2290626 w 8315568"/>
              <a:gd name="connsiteY2073" fmla="*/ 1713610 h 3200399"/>
              <a:gd name="connsiteX2074" fmla="*/ 2297147 w 8315568"/>
              <a:gd name="connsiteY2074" fmla="*/ 1748817 h 3200399"/>
              <a:gd name="connsiteX2075" fmla="*/ 2265314 w 8315568"/>
              <a:gd name="connsiteY2075" fmla="*/ 1742601 h 3200399"/>
              <a:gd name="connsiteX2076" fmla="*/ 2274519 w 8315568"/>
              <a:gd name="connsiteY2076" fmla="*/ 1728106 h 3200399"/>
              <a:gd name="connsiteX2077" fmla="*/ 2290626 w 8315568"/>
              <a:gd name="connsiteY2077" fmla="*/ 1713610 h 3200399"/>
              <a:gd name="connsiteX2078" fmla="*/ 621347 w 8315568"/>
              <a:gd name="connsiteY2078" fmla="*/ 1713013 h 3200399"/>
              <a:gd name="connsiteX2079" fmla="*/ 621926 w 8315568"/>
              <a:gd name="connsiteY2079" fmla="*/ 1717859 h 3200399"/>
              <a:gd name="connsiteX2080" fmla="*/ 617290 w 8315568"/>
              <a:gd name="connsiteY2080" fmla="*/ 1713779 h 3200399"/>
              <a:gd name="connsiteX2081" fmla="*/ 621347 w 8315568"/>
              <a:gd name="connsiteY2081" fmla="*/ 1713013 h 3200399"/>
              <a:gd name="connsiteX2082" fmla="*/ 2331258 w 8315568"/>
              <a:gd name="connsiteY2082" fmla="*/ 1712079 h 3200399"/>
              <a:gd name="connsiteX2083" fmla="*/ 2335639 w 8315568"/>
              <a:gd name="connsiteY2083" fmla="*/ 1728559 h 3200399"/>
              <a:gd name="connsiteX2084" fmla="*/ 2315922 w 8315568"/>
              <a:gd name="connsiteY2084" fmla="*/ 1728560 h 3200399"/>
              <a:gd name="connsiteX2085" fmla="*/ 2331258 w 8315568"/>
              <a:gd name="connsiteY2085" fmla="*/ 1712079 h 3200399"/>
              <a:gd name="connsiteX2086" fmla="*/ 3028867 w 8315568"/>
              <a:gd name="connsiteY2086" fmla="*/ 1710552 h 3200399"/>
              <a:gd name="connsiteX2087" fmla="*/ 3183328 w 8315568"/>
              <a:gd name="connsiteY2087" fmla="*/ 1731224 h 3200399"/>
              <a:gd name="connsiteX2088" fmla="*/ 3260560 w 8315568"/>
              <a:gd name="connsiteY2088" fmla="*/ 1741560 h 3200399"/>
              <a:gd name="connsiteX2089" fmla="*/ 3294801 w 8315568"/>
              <a:gd name="connsiteY2089" fmla="*/ 1745694 h 3200399"/>
              <a:gd name="connsiteX2090" fmla="*/ 3312776 w 8315568"/>
              <a:gd name="connsiteY2090" fmla="*/ 1752961 h 3200399"/>
              <a:gd name="connsiteX2091" fmla="*/ 3316365 w 8315568"/>
              <a:gd name="connsiteY2091" fmla="*/ 1758746 h 3200399"/>
              <a:gd name="connsiteX2092" fmla="*/ 3309590 w 8315568"/>
              <a:gd name="connsiteY2092" fmla="*/ 1757841 h 3200399"/>
              <a:gd name="connsiteX2093" fmla="*/ 3292516 w 8315568"/>
              <a:gd name="connsiteY2093" fmla="*/ 1758098 h 3200399"/>
              <a:gd name="connsiteX2094" fmla="*/ 3251429 w 8315568"/>
              <a:gd name="connsiteY2094" fmla="*/ 1753963 h 3200399"/>
              <a:gd name="connsiteX2095" fmla="*/ 3165448 w 8315568"/>
              <a:gd name="connsiteY2095" fmla="*/ 1743628 h 3200399"/>
              <a:gd name="connsiteX2096" fmla="*/ 3083651 w 8315568"/>
              <a:gd name="connsiteY2096" fmla="*/ 1735358 h 3200399"/>
              <a:gd name="connsiteX2097" fmla="*/ 3042562 w 8315568"/>
              <a:gd name="connsiteY2097" fmla="*/ 1731224 h 3200399"/>
              <a:gd name="connsiteX2098" fmla="*/ 3028867 w 8315568"/>
              <a:gd name="connsiteY2098" fmla="*/ 1710552 h 3200399"/>
              <a:gd name="connsiteX2099" fmla="*/ 3016957 w 8315568"/>
              <a:gd name="connsiteY2099" fmla="*/ 1709421 h 3200399"/>
              <a:gd name="connsiteX2100" fmla="*/ 3021792 w 8315568"/>
              <a:gd name="connsiteY2100" fmla="*/ 1718231 h 3200399"/>
              <a:gd name="connsiteX2101" fmla="*/ 3008777 w 8315568"/>
              <a:gd name="connsiteY2101" fmla="*/ 1709816 h 3200399"/>
              <a:gd name="connsiteX2102" fmla="*/ 3016957 w 8315568"/>
              <a:gd name="connsiteY2102" fmla="*/ 1709421 h 3200399"/>
              <a:gd name="connsiteX2103" fmla="*/ 3311541 w 8315568"/>
              <a:gd name="connsiteY2103" fmla="*/ 1706891 h 3200399"/>
              <a:gd name="connsiteX2104" fmla="*/ 3328050 w 8315568"/>
              <a:gd name="connsiteY2104" fmla="*/ 1718666 h 3200399"/>
              <a:gd name="connsiteX2105" fmla="*/ 3289938 w 8315568"/>
              <a:gd name="connsiteY2105" fmla="*/ 1710385 h 3200399"/>
              <a:gd name="connsiteX2106" fmla="*/ 3311541 w 8315568"/>
              <a:gd name="connsiteY2106" fmla="*/ 1706891 h 3200399"/>
              <a:gd name="connsiteX2107" fmla="*/ 90063 w 8315568"/>
              <a:gd name="connsiteY2107" fmla="*/ 1706098 h 3200399"/>
              <a:gd name="connsiteX2108" fmla="*/ 96757 w 8315568"/>
              <a:gd name="connsiteY2108" fmla="*/ 1716463 h 3200399"/>
              <a:gd name="connsiteX2109" fmla="*/ 90063 w 8315568"/>
              <a:gd name="connsiteY2109" fmla="*/ 1706098 h 3200399"/>
              <a:gd name="connsiteX2110" fmla="*/ 7666562 w 8315568"/>
              <a:gd name="connsiteY2110" fmla="*/ 1705406 h 3200399"/>
              <a:gd name="connsiteX2111" fmla="*/ 7647310 w 8315568"/>
              <a:gd name="connsiteY2111" fmla="*/ 1712485 h 3200399"/>
              <a:gd name="connsiteX2112" fmla="*/ 7650345 w 8315568"/>
              <a:gd name="connsiteY2112" fmla="*/ 1711835 h 3200399"/>
              <a:gd name="connsiteX2113" fmla="*/ 7666076 w 8315568"/>
              <a:gd name="connsiteY2113" fmla="*/ 1705636 h 3200399"/>
              <a:gd name="connsiteX2114" fmla="*/ 3823751 w 8315568"/>
              <a:gd name="connsiteY2114" fmla="*/ 1700465 h 3200399"/>
              <a:gd name="connsiteX2115" fmla="*/ 3829110 w 8315568"/>
              <a:gd name="connsiteY2115" fmla="*/ 1701878 h 3200399"/>
              <a:gd name="connsiteX2116" fmla="*/ 3870279 w 8315568"/>
              <a:gd name="connsiteY2116" fmla="*/ 1709700 h 3200399"/>
              <a:gd name="connsiteX2117" fmla="*/ 3869380 w 8315568"/>
              <a:gd name="connsiteY2117" fmla="*/ 1713488 h 3200399"/>
              <a:gd name="connsiteX2118" fmla="*/ 3900873 w 8315568"/>
              <a:gd name="connsiteY2118" fmla="*/ 1719899 h 3200399"/>
              <a:gd name="connsiteX2119" fmla="*/ 3880016 w 8315568"/>
              <a:gd name="connsiteY2119" fmla="*/ 1710189 h 3200399"/>
              <a:gd name="connsiteX2120" fmla="*/ 3489075 w 8315568"/>
              <a:gd name="connsiteY2120" fmla="*/ 1700443 h 3200399"/>
              <a:gd name="connsiteX2121" fmla="*/ 3502099 w 8315568"/>
              <a:gd name="connsiteY2121" fmla="*/ 1710763 h 3200399"/>
              <a:gd name="connsiteX2122" fmla="*/ 3489075 w 8315568"/>
              <a:gd name="connsiteY2122" fmla="*/ 1700443 h 3200399"/>
              <a:gd name="connsiteX2123" fmla="*/ 3256087 w 8315568"/>
              <a:gd name="connsiteY2123" fmla="*/ 1699838 h 3200399"/>
              <a:gd name="connsiteX2124" fmla="*/ 3249746 w 8315568"/>
              <a:gd name="connsiteY2124" fmla="*/ 1710191 h 3200399"/>
              <a:gd name="connsiteX2125" fmla="*/ 3256087 w 8315568"/>
              <a:gd name="connsiteY2125" fmla="*/ 1699838 h 3200399"/>
              <a:gd name="connsiteX2126" fmla="*/ 2424713 w 8315568"/>
              <a:gd name="connsiteY2126" fmla="*/ 1699838 h 3200399"/>
              <a:gd name="connsiteX2127" fmla="*/ 2462829 w 8315568"/>
              <a:gd name="connsiteY2127" fmla="*/ 1699838 h 3200399"/>
              <a:gd name="connsiteX2128" fmla="*/ 2442449 w 8315568"/>
              <a:gd name="connsiteY2128" fmla="*/ 1728564 h 3200399"/>
              <a:gd name="connsiteX2129" fmla="*/ 2424713 w 8315568"/>
              <a:gd name="connsiteY2129" fmla="*/ 1699838 h 3200399"/>
              <a:gd name="connsiteX2130" fmla="*/ 509798 w 8315568"/>
              <a:gd name="connsiteY2130" fmla="*/ 1699838 h 3200399"/>
              <a:gd name="connsiteX2131" fmla="*/ 496773 w 8315568"/>
              <a:gd name="connsiteY2131" fmla="*/ 1704120 h 3200399"/>
              <a:gd name="connsiteX2132" fmla="*/ 509798 w 8315568"/>
              <a:gd name="connsiteY2132" fmla="*/ 1699838 h 3200399"/>
              <a:gd name="connsiteX2133" fmla="*/ 2976959 w 8315568"/>
              <a:gd name="connsiteY2133" fmla="*/ 1699837 h 3200399"/>
              <a:gd name="connsiteX2134" fmla="*/ 2983298 w 8315568"/>
              <a:gd name="connsiteY2134" fmla="*/ 1710191 h 3200399"/>
              <a:gd name="connsiteX2135" fmla="*/ 2976959 w 8315568"/>
              <a:gd name="connsiteY2135" fmla="*/ 1699837 h 3200399"/>
              <a:gd name="connsiteX2136" fmla="*/ 3804530 w 8315568"/>
              <a:gd name="connsiteY2136" fmla="*/ 1697143 h 3200399"/>
              <a:gd name="connsiteX2137" fmla="*/ 3806684 w 8315568"/>
              <a:gd name="connsiteY2137" fmla="*/ 1699672 h 3200399"/>
              <a:gd name="connsiteX2138" fmla="*/ 3805976 w 8315568"/>
              <a:gd name="connsiteY2138" fmla="*/ 1700579 h 3200399"/>
              <a:gd name="connsiteX2139" fmla="*/ 3806520 w 8315568"/>
              <a:gd name="connsiteY2139" fmla="*/ 1700689 h 3200399"/>
              <a:gd name="connsiteX2140" fmla="*/ 3808847 w 8315568"/>
              <a:gd name="connsiteY2140" fmla="*/ 1699009 h 3200399"/>
              <a:gd name="connsiteX2141" fmla="*/ 3812895 w 8315568"/>
              <a:gd name="connsiteY2141" fmla="*/ 1698589 h 3200399"/>
              <a:gd name="connsiteX2142" fmla="*/ 2491593 w 8315568"/>
              <a:gd name="connsiteY2142" fmla="*/ 1696870 h 3200399"/>
              <a:gd name="connsiteX2143" fmla="*/ 2502993 w 8315568"/>
              <a:gd name="connsiteY2143" fmla="*/ 1709546 h 3200399"/>
              <a:gd name="connsiteX2144" fmla="*/ 2474931 w 8315568"/>
              <a:gd name="connsiteY2144" fmla="*/ 1699509 h 3200399"/>
              <a:gd name="connsiteX2145" fmla="*/ 2491593 w 8315568"/>
              <a:gd name="connsiteY2145" fmla="*/ 1696870 h 3200399"/>
              <a:gd name="connsiteX2146" fmla="*/ 3799611 w 8315568"/>
              <a:gd name="connsiteY2146" fmla="*/ 1696293 h 3200399"/>
              <a:gd name="connsiteX2147" fmla="*/ 3795630 w 8315568"/>
              <a:gd name="connsiteY2147" fmla="*/ 1698200 h 3200399"/>
              <a:gd name="connsiteX2148" fmla="*/ 3798332 w 8315568"/>
              <a:gd name="connsiteY2148" fmla="*/ 1699023 h 3200399"/>
              <a:gd name="connsiteX2149" fmla="*/ 3800517 w 8315568"/>
              <a:gd name="connsiteY2149" fmla="*/ 1699468 h 3200399"/>
              <a:gd name="connsiteX2150" fmla="*/ 3802758 w 8315568"/>
              <a:gd name="connsiteY2150" fmla="*/ 1696836 h 3200399"/>
              <a:gd name="connsiteX2151" fmla="*/ 3197307 w 8315568"/>
              <a:gd name="connsiteY2151" fmla="*/ 1694437 h 3200399"/>
              <a:gd name="connsiteX2152" fmla="*/ 3207556 w 8315568"/>
              <a:gd name="connsiteY2152" fmla="*/ 1710192 h 3200399"/>
              <a:gd name="connsiteX2153" fmla="*/ 3177948 w 8315568"/>
              <a:gd name="connsiteY2153" fmla="*/ 1710192 h 3200399"/>
              <a:gd name="connsiteX2154" fmla="*/ 3180227 w 8315568"/>
              <a:gd name="connsiteY2154" fmla="*/ 1697697 h 3200399"/>
              <a:gd name="connsiteX2155" fmla="*/ 3197307 w 8315568"/>
              <a:gd name="connsiteY2155" fmla="*/ 1694437 h 3200399"/>
              <a:gd name="connsiteX2156" fmla="*/ 400528 w 8315568"/>
              <a:gd name="connsiteY2156" fmla="*/ 1692327 h 3200399"/>
              <a:gd name="connsiteX2157" fmla="*/ 365599 w 8315568"/>
              <a:gd name="connsiteY2157" fmla="*/ 1712847 h 3200399"/>
              <a:gd name="connsiteX2158" fmla="*/ 400528 w 8315568"/>
              <a:gd name="connsiteY2158" fmla="*/ 1692327 h 3200399"/>
              <a:gd name="connsiteX2159" fmla="*/ 8067721 w 8315568"/>
              <a:gd name="connsiteY2159" fmla="*/ 1692229 h 3200399"/>
              <a:gd name="connsiteX2160" fmla="*/ 8060579 w 8315568"/>
              <a:gd name="connsiteY2160" fmla="*/ 1695712 h 3200399"/>
              <a:gd name="connsiteX2161" fmla="*/ 8041642 w 8315568"/>
              <a:gd name="connsiteY2161" fmla="*/ 1705376 h 3200399"/>
              <a:gd name="connsiteX2162" fmla="*/ 8042431 w 8315568"/>
              <a:gd name="connsiteY2162" fmla="*/ 1705918 h 3200399"/>
              <a:gd name="connsiteX2163" fmla="*/ 8003295 w 8315568"/>
              <a:gd name="connsiteY2163" fmla="*/ 1711280 h 3200399"/>
              <a:gd name="connsiteX2164" fmla="*/ 7924724 w 8315568"/>
              <a:gd name="connsiteY2164" fmla="*/ 1728974 h 3200399"/>
              <a:gd name="connsiteX2165" fmla="*/ 7907498 w 8315568"/>
              <a:gd name="connsiteY2165" fmla="*/ 1730615 h 3200399"/>
              <a:gd name="connsiteX2166" fmla="*/ 7946366 w 8315568"/>
              <a:gd name="connsiteY2166" fmla="*/ 1716277 h 3200399"/>
              <a:gd name="connsiteX2167" fmla="*/ 7974440 w 8315568"/>
              <a:gd name="connsiteY2167" fmla="*/ 1703316 h 3200399"/>
              <a:gd name="connsiteX2168" fmla="*/ 8055285 w 8315568"/>
              <a:gd name="connsiteY2168" fmla="*/ 1693373 h 3200399"/>
              <a:gd name="connsiteX2169" fmla="*/ 3229173 w 8315568"/>
              <a:gd name="connsiteY2169" fmla="*/ 1692186 h 3200399"/>
              <a:gd name="connsiteX2170" fmla="*/ 3242700 w 8315568"/>
              <a:gd name="connsiteY2170" fmla="*/ 1710208 h 3200399"/>
              <a:gd name="connsiteX2171" fmla="*/ 3224666 w 8315568"/>
              <a:gd name="connsiteY2171" fmla="*/ 1710208 h 3200399"/>
              <a:gd name="connsiteX2172" fmla="*/ 3229173 w 8315568"/>
              <a:gd name="connsiteY2172" fmla="*/ 1692186 h 3200399"/>
              <a:gd name="connsiteX2173" fmla="*/ 410426 w 8315568"/>
              <a:gd name="connsiteY2173" fmla="*/ 1690870 h 3200399"/>
              <a:gd name="connsiteX2174" fmla="*/ 417754 w 8315568"/>
              <a:gd name="connsiteY2174" fmla="*/ 1696740 h 3200399"/>
              <a:gd name="connsiteX2175" fmla="*/ 404727 w 8315568"/>
              <a:gd name="connsiteY2175" fmla="*/ 1701011 h 3200399"/>
              <a:gd name="connsiteX2176" fmla="*/ 410426 w 8315568"/>
              <a:gd name="connsiteY2176" fmla="*/ 1690870 h 3200399"/>
              <a:gd name="connsiteX2177" fmla="*/ 3574425 w 8315568"/>
              <a:gd name="connsiteY2177" fmla="*/ 1689428 h 3200399"/>
              <a:gd name="connsiteX2178" fmla="*/ 3574930 w 8315568"/>
              <a:gd name="connsiteY2178" fmla="*/ 1699956 h 3200399"/>
              <a:gd name="connsiteX2179" fmla="*/ 3588985 w 8315568"/>
              <a:gd name="connsiteY2179" fmla="*/ 1705960 h 3200399"/>
              <a:gd name="connsiteX2180" fmla="*/ 3621094 w 8315568"/>
              <a:gd name="connsiteY2180" fmla="*/ 1708130 h 3200399"/>
              <a:gd name="connsiteX2181" fmla="*/ 3585002 w 8315568"/>
              <a:gd name="connsiteY2181" fmla="*/ 1693719 h 3200399"/>
              <a:gd name="connsiteX2182" fmla="*/ 1577217 w 8315568"/>
              <a:gd name="connsiteY2182" fmla="*/ 1689129 h 3200399"/>
              <a:gd name="connsiteX2183" fmla="*/ 1577217 w 8315568"/>
              <a:gd name="connsiteY2183" fmla="*/ 1717622 h 3200399"/>
              <a:gd name="connsiteX2184" fmla="*/ 1590909 w 8315568"/>
              <a:gd name="connsiteY2184" fmla="*/ 1723800 h 3200399"/>
              <a:gd name="connsiteX2185" fmla="*/ 1515980 w 8315568"/>
              <a:gd name="connsiteY2185" fmla="*/ 1742339 h 3200399"/>
              <a:gd name="connsiteX2186" fmla="*/ 1516565 w 8315568"/>
              <a:gd name="connsiteY2186" fmla="*/ 1741262 h 3200399"/>
              <a:gd name="connsiteX2187" fmla="*/ 1514278 w 8315568"/>
              <a:gd name="connsiteY2187" fmla="*/ 1739457 h 3200399"/>
              <a:gd name="connsiteX2188" fmla="*/ 1516394 w 8315568"/>
              <a:gd name="connsiteY2188" fmla="*/ 1733502 h 3200399"/>
              <a:gd name="connsiteX2189" fmla="*/ 1518001 w 8315568"/>
              <a:gd name="connsiteY2189" fmla="*/ 1738605 h 3200399"/>
              <a:gd name="connsiteX2190" fmla="*/ 1527105 w 8315568"/>
              <a:gd name="connsiteY2190" fmla="*/ 1721785 h 3200399"/>
              <a:gd name="connsiteX2191" fmla="*/ 1536518 w 8315568"/>
              <a:gd name="connsiteY2191" fmla="*/ 1701488 h 3200399"/>
              <a:gd name="connsiteX2192" fmla="*/ 1543365 w 8315568"/>
              <a:gd name="connsiteY2192" fmla="*/ 1717622 h 3200399"/>
              <a:gd name="connsiteX2193" fmla="*/ 1552493 w 8315568"/>
              <a:gd name="connsiteY2193" fmla="*/ 1699427 h 3200399"/>
              <a:gd name="connsiteX2194" fmla="*/ 1577217 w 8315568"/>
              <a:gd name="connsiteY2194" fmla="*/ 1689129 h 3200399"/>
              <a:gd name="connsiteX2195" fmla="*/ 3149353 w 8315568"/>
              <a:gd name="connsiteY2195" fmla="*/ 1689126 h 3200399"/>
              <a:gd name="connsiteX2196" fmla="*/ 3175758 w 8315568"/>
              <a:gd name="connsiteY2196" fmla="*/ 1699493 h 3200399"/>
              <a:gd name="connsiteX2197" fmla="*/ 3149353 w 8315568"/>
              <a:gd name="connsiteY2197" fmla="*/ 1699493 h 3200399"/>
              <a:gd name="connsiteX2198" fmla="*/ 3149353 w 8315568"/>
              <a:gd name="connsiteY2198" fmla="*/ 1689126 h 3200399"/>
              <a:gd name="connsiteX2199" fmla="*/ 2534745 w 8315568"/>
              <a:gd name="connsiteY2199" fmla="*/ 1689126 h 3200399"/>
              <a:gd name="connsiteX2200" fmla="*/ 2636876 w 8315568"/>
              <a:gd name="connsiteY2200" fmla="*/ 1693266 h 3200399"/>
              <a:gd name="connsiteX2201" fmla="*/ 2598149 w 8315568"/>
              <a:gd name="connsiteY2201" fmla="*/ 1703617 h 3200399"/>
              <a:gd name="connsiteX2202" fmla="*/ 2552968 w 8315568"/>
              <a:gd name="connsiteY2202" fmla="*/ 1709484 h 3200399"/>
              <a:gd name="connsiteX2203" fmla="*/ 2510067 w 8315568"/>
              <a:gd name="connsiteY2203" fmla="*/ 1699478 h 3200399"/>
              <a:gd name="connsiteX2204" fmla="*/ 2534745 w 8315568"/>
              <a:gd name="connsiteY2204" fmla="*/ 1689126 h 3200399"/>
              <a:gd name="connsiteX2205" fmla="*/ 891368 w 8315568"/>
              <a:gd name="connsiteY2205" fmla="*/ 1689125 h 3200399"/>
              <a:gd name="connsiteX2206" fmla="*/ 891368 w 8315568"/>
              <a:gd name="connsiteY2206" fmla="*/ 1709815 h 3200399"/>
              <a:gd name="connsiteX2207" fmla="*/ 859153 w 8315568"/>
              <a:gd name="connsiteY2207" fmla="*/ 1716127 h 3200399"/>
              <a:gd name="connsiteX2208" fmla="*/ 836525 w 8315568"/>
              <a:gd name="connsiteY2208" fmla="*/ 1714023 h 3200399"/>
              <a:gd name="connsiteX2209" fmla="*/ 891368 w 8315568"/>
              <a:gd name="connsiteY2209" fmla="*/ 1689125 h 3200399"/>
              <a:gd name="connsiteX2210" fmla="*/ 3542011 w 8315568"/>
              <a:gd name="connsiteY2210" fmla="*/ 1688560 h 3200399"/>
              <a:gd name="connsiteX2211" fmla="*/ 3543761 w 8315568"/>
              <a:gd name="connsiteY2211" fmla="*/ 1689434 h 3200399"/>
              <a:gd name="connsiteX2212" fmla="*/ 3543624 w 8315568"/>
              <a:gd name="connsiteY2212" fmla="*/ 1693088 h 3200399"/>
              <a:gd name="connsiteX2213" fmla="*/ 3545172 w 8315568"/>
              <a:gd name="connsiteY2213" fmla="*/ 1689126 h 3200399"/>
              <a:gd name="connsiteX2214" fmla="*/ 3547286 w 8315568"/>
              <a:gd name="connsiteY2214" fmla="*/ 1710193 h 3200399"/>
              <a:gd name="connsiteX2215" fmla="*/ 3542826 w 8315568"/>
              <a:gd name="connsiteY2215" fmla="*/ 1695129 h 3200399"/>
              <a:gd name="connsiteX2216" fmla="*/ 3542864 w 8315568"/>
              <a:gd name="connsiteY2216" fmla="*/ 1695034 h 3200399"/>
              <a:gd name="connsiteX2217" fmla="*/ 3541383 w 8315568"/>
              <a:gd name="connsiteY2217" fmla="*/ 1691767 h 3200399"/>
              <a:gd name="connsiteX2218" fmla="*/ 3539269 w 8315568"/>
              <a:gd name="connsiteY2218" fmla="*/ 1690211 h 3200399"/>
              <a:gd name="connsiteX2219" fmla="*/ 3542011 w 8315568"/>
              <a:gd name="connsiteY2219" fmla="*/ 1688560 h 3200399"/>
              <a:gd name="connsiteX2220" fmla="*/ 8185493 w 8315568"/>
              <a:gd name="connsiteY2220" fmla="*/ 1682779 h 3200399"/>
              <a:gd name="connsiteX2221" fmla="*/ 8177030 w 8315568"/>
              <a:gd name="connsiteY2221" fmla="*/ 1687163 h 3200399"/>
              <a:gd name="connsiteX2222" fmla="*/ 8169641 w 8315568"/>
              <a:gd name="connsiteY2222" fmla="*/ 1690348 h 3200399"/>
              <a:gd name="connsiteX2223" fmla="*/ 8102049 w 8315568"/>
              <a:gd name="connsiteY2223" fmla="*/ 1698054 h 3200399"/>
              <a:gd name="connsiteX2224" fmla="*/ 8108155 w 8315568"/>
              <a:gd name="connsiteY2224" fmla="*/ 1695020 h 3200399"/>
              <a:gd name="connsiteX2225" fmla="*/ 8121207 w 8315568"/>
              <a:gd name="connsiteY2225" fmla="*/ 1687311 h 3200399"/>
              <a:gd name="connsiteX2226" fmla="*/ 8152561 w 8315568"/>
              <a:gd name="connsiteY2226" fmla="*/ 1684427 h 3200399"/>
              <a:gd name="connsiteX2227" fmla="*/ 424628 w 8315568"/>
              <a:gd name="connsiteY2227" fmla="*/ 1681524 h 3200399"/>
              <a:gd name="connsiteX2228" fmla="*/ 431142 w 8315568"/>
              <a:gd name="connsiteY2228" fmla="*/ 1684634 h 3200399"/>
              <a:gd name="connsiteX2229" fmla="*/ 420288 w 8315568"/>
              <a:gd name="connsiteY2229" fmla="*/ 1688780 h 3200399"/>
              <a:gd name="connsiteX2230" fmla="*/ 418117 w 8315568"/>
              <a:gd name="connsiteY2230" fmla="*/ 1684634 h 3200399"/>
              <a:gd name="connsiteX2231" fmla="*/ 424628 w 8315568"/>
              <a:gd name="connsiteY2231" fmla="*/ 1681524 h 3200399"/>
              <a:gd name="connsiteX2232" fmla="*/ 664128 w 8315568"/>
              <a:gd name="connsiteY2232" fmla="*/ 1679020 h 3200399"/>
              <a:gd name="connsiteX2233" fmla="*/ 677154 w 8315568"/>
              <a:gd name="connsiteY2233" fmla="*/ 1689694 h 3200399"/>
              <a:gd name="connsiteX2234" fmla="*/ 664128 w 8315568"/>
              <a:gd name="connsiteY2234" fmla="*/ 1679020 h 3200399"/>
              <a:gd name="connsiteX2235" fmla="*/ 836489 w 8315568"/>
              <a:gd name="connsiteY2235" fmla="*/ 1678417 h 3200399"/>
              <a:gd name="connsiteX2236" fmla="*/ 844507 w 8315568"/>
              <a:gd name="connsiteY2236" fmla="*/ 1688780 h 3200399"/>
              <a:gd name="connsiteX2237" fmla="*/ 836489 w 8315568"/>
              <a:gd name="connsiteY2237" fmla="*/ 1678417 h 3200399"/>
              <a:gd name="connsiteX2238" fmla="*/ 1609349 w 8315568"/>
              <a:gd name="connsiteY2238" fmla="*/ 1678416 h 3200399"/>
              <a:gd name="connsiteX2239" fmla="*/ 1622851 w 8315568"/>
              <a:gd name="connsiteY2239" fmla="*/ 1701448 h 3200399"/>
              <a:gd name="connsiteX2240" fmla="*/ 1649484 w 8315568"/>
              <a:gd name="connsiteY2240" fmla="*/ 1703543 h 3200399"/>
              <a:gd name="connsiteX2241" fmla="*/ 1593594 w 8315568"/>
              <a:gd name="connsiteY2241" fmla="*/ 1717850 h 3200399"/>
              <a:gd name="connsiteX2242" fmla="*/ 1591344 w 8315568"/>
              <a:gd name="connsiteY2242" fmla="*/ 1705636 h 3200399"/>
              <a:gd name="connsiteX2243" fmla="*/ 1584591 w 8315568"/>
              <a:gd name="connsiteY2243" fmla="*/ 1693074 h 3200399"/>
              <a:gd name="connsiteX2244" fmla="*/ 1600345 w 8315568"/>
              <a:gd name="connsiteY2244" fmla="*/ 1680510 h 3200399"/>
              <a:gd name="connsiteX2245" fmla="*/ 1609347 w 8315568"/>
              <a:gd name="connsiteY2245" fmla="*/ 1707381 h 3200399"/>
              <a:gd name="connsiteX2246" fmla="*/ 1609349 w 8315568"/>
              <a:gd name="connsiteY2246" fmla="*/ 1678416 h 3200399"/>
              <a:gd name="connsiteX2247" fmla="*/ 702904 w 8315568"/>
              <a:gd name="connsiteY2247" fmla="*/ 1677026 h 3200399"/>
              <a:gd name="connsiteX2248" fmla="*/ 709595 w 8315568"/>
              <a:gd name="connsiteY2248" fmla="*/ 1687390 h 3200399"/>
              <a:gd name="connsiteX2249" fmla="*/ 702904 w 8315568"/>
              <a:gd name="connsiteY2249" fmla="*/ 1677026 h 3200399"/>
              <a:gd name="connsiteX2250" fmla="*/ 544942 w 8315568"/>
              <a:gd name="connsiteY2250" fmla="*/ 1675355 h 3200399"/>
              <a:gd name="connsiteX2251" fmla="*/ 529206 w 8315568"/>
              <a:gd name="connsiteY2251" fmla="*/ 1690300 h 3200399"/>
              <a:gd name="connsiteX2252" fmla="*/ 544942 w 8315568"/>
              <a:gd name="connsiteY2252" fmla="*/ 1675355 h 3200399"/>
              <a:gd name="connsiteX2253" fmla="*/ 438018 w 8315568"/>
              <a:gd name="connsiteY2253" fmla="*/ 1672342 h 3200399"/>
              <a:gd name="connsiteX2254" fmla="*/ 444530 w 8315568"/>
              <a:gd name="connsiteY2254" fmla="*/ 1675452 h 3200399"/>
              <a:gd name="connsiteX2255" fmla="*/ 435846 w 8315568"/>
              <a:gd name="connsiteY2255" fmla="*/ 1679597 h 3200399"/>
              <a:gd name="connsiteX2256" fmla="*/ 431505 w 8315568"/>
              <a:gd name="connsiteY2256" fmla="*/ 1675452 h 3200399"/>
              <a:gd name="connsiteX2257" fmla="*/ 438018 w 8315568"/>
              <a:gd name="connsiteY2257" fmla="*/ 1672342 h 3200399"/>
              <a:gd name="connsiteX2258" fmla="*/ 2682238 w 8315568"/>
              <a:gd name="connsiteY2258" fmla="*/ 1669235 h 3200399"/>
              <a:gd name="connsiteX2259" fmla="*/ 2682240 w 8315568"/>
              <a:gd name="connsiteY2259" fmla="*/ 1679763 h 3200399"/>
              <a:gd name="connsiteX2260" fmla="*/ 2673139 w 8315568"/>
              <a:gd name="connsiteY2260" fmla="*/ 1683974 h 3200399"/>
              <a:gd name="connsiteX2261" fmla="*/ 2689064 w 8315568"/>
              <a:gd name="connsiteY2261" fmla="*/ 1681869 h 3200399"/>
              <a:gd name="connsiteX2262" fmla="*/ 2738727 w 8315568"/>
              <a:gd name="connsiteY2262" fmla="*/ 1683975 h 3200399"/>
              <a:gd name="connsiteX2263" fmla="*/ 2829333 w 8315568"/>
              <a:gd name="connsiteY2263" fmla="*/ 1694503 h 3200399"/>
              <a:gd name="connsiteX2264" fmla="*/ 2729627 w 8315568"/>
              <a:gd name="connsiteY2264" fmla="*/ 1700820 h 3200399"/>
              <a:gd name="connsiteX2265" fmla="*/ 2682239 w 8315568"/>
              <a:gd name="connsiteY2265" fmla="*/ 1705032 h 3200399"/>
              <a:gd name="connsiteX2266" fmla="*/ 2659492 w 8315568"/>
              <a:gd name="connsiteY2266" fmla="*/ 1707136 h 3200399"/>
              <a:gd name="connsiteX2267" fmla="*/ 2648499 w 8315568"/>
              <a:gd name="connsiteY2267" fmla="*/ 1707137 h 3200399"/>
              <a:gd name="connsiteX2268" fmla="*/ 2643950 w 8315568"/>
              <a:gd name="connsiteY2268" fmla="*/ 1690292 h 3200399"/>
              <a:gd name="connsiteX2269" fmla="*/ 2682238 w 8315568"/>
              <a:gd name="connsiteY2269" fmla="*/ 1669235 h 3200399"/>
              <a:gd name="connsiteX2270" fmla="*/ 2637228 w 8315568"/>
              <a:gd name="connsiteY2270" fmla="*/ 1669234 h 3200399"/>
              <a:gd name="connsiteX2271" fmla="*/ 2643570 w 8315568"/>
              <a:gd name="connsiteY2271" fmla="*/ 1679597 h 3200399"/>
              <a:gd name="connsiteX2272" fmla="*/ 2637228 w 8315568"/>
              <a:gd name="connsiteY2272" fmla="*/ 1669234 h 3200399"/>
              <a:gd name="connsiteX2273" fmla="*/ 2836029 w 8315568"/>
              <a:gd name="connsiteY2273" fmla="*/ 1669233 h 3200399"/>
              <a:gd name="connsiteX2274" fmla="*/ 2829686 w 8315568"/>
              <a:gd name="connsiteY2274" fmla="*/ 1679598 h 3200399"/>
              <a:gd name="connsiteX2275" fmla="*/ 2836029 w 8315568"/>
              <a:gd name="connsiteY2275" fmla="*/ 1669233 h 3200399"/>
              <a:gd name="connsiteX2276" fmla="*/ 2023087 w 8315568"/>
              <a:gd name="connsiteY2276" fmla="*/ 1669233 h 3200399"/>
              <a:gd name="connsiteX2277" fmla="*/ 2023088 w 8315568"/>
              <a:gd name="connsiteY2277" fmla="*/ 1679598 h 3200399"/>
              <a:gd name="connsiteX2278" fmla="*/ 2023087 w 8315568"/>
              <a:gd name="connsiteY2278" fmla="*/ 1669233 h 3200399"/>
              <a:gd name="connsiteX2279" fmla="*/ 578766 w 8315568"/>
              <a:gd name="connsiteY2279" fmla="*/ 1669233 h 3200399"/>
              <a:gd name="connsiteX2280" fmla="*/ 585110 w 8315568"/>
              <a:gd name="connsiteY2280" fmla="*/ 1679597 h 3200399"/>
              <a:gd name="connsiteX2281" fmla="*/ 578766 w 8315568"/>
              <a:gd name="connsiteY2281" fmla="*/ 1669233 h 3200399"/>
              <a:gd name="connsiteX2282" fmla="*/ 7809688 w 8315568"/>
              <a:gd name="connsiteY2282" fmla="*/ 1668639 h 3200399"/>
              <a:gd name="connsiteX2283" fmla="*/ 7817263 w 8315568"/>
              <a:gd name="connsiteY2283" fmla="*/ 1669023 h 3200399"/>
              <a:gd name="connsiteX2284" fmla="*/ 7810082 w 8315568"/>
              <a:gd name="connsiteY2284" fmla="*/ 1673515 h 3200399"/>
              <a:gd name="connsiteX2285" fmla="*/ 7802798 w 8315568"/>
              <a:gd name="connsiteY2285" fmla="*/ 1674594 h 3200399"/>
              <a:gd name="connsiteX2286" fmla="*/ 7809688 w 8315568"/>
              <a:gd name="connsiteY2286" fmla="*/ 1668639 h 3200399"/>
              <a:gd name="connsiteX2287" fmla="*/ 849890 w 8315568"/>
              <a:gd name="connsiteY2287" fmla="*/ 1668308 h 3200399"/>
              <a:gd name="connsiteX2288" fmla="*/ 862917 w 8315568"/>
              <a:gd name="connsiteY2288" fmla="*/ 1678985 h 3200399"/>
              <a:gd name="connsiteX2289" fmla="*/ 849890 w 8315568"/>
              <a:gd name="connsiteY2289" fmla="*/ 1668308 h 3200399"/>
              <a:gd name="connsiteX2290" fmla="*/ 125823 w 8315568"/>
              <a:gd name="connsiteY2290" fmla="*/ 1667844 h 3200399"/>
              <a:gd name="connsiteX2291" fmla="*/ 132078 w 8315568"/>
              <a:gd name="connsiteY2291" fmla="*/ 1688909 h 3200399"/>
              <a:gd name="connsiteX2292" fmla="*/ 125823 w 8315568"/>
              <a:gd name="connsiteY2292" fmla="*/ 1667844 h 3200399"/>
              <a:gd name="connsiteX2293" fmla="*/ 8007883 w 8315568"/>
              <a:gd name="connsiteY2293" fmla="*/ 1665931 h 3200399"/>
              <a:gd name="connsiteX2294" fmla="*/ 7995937 w 8315568"/>
              <a:gd name="connsiteY2294" fmla="*/ 1672910 h 3200399"/>
              <a:gd name="connsiteX2295" fmla="*/ 7985009 w 8315568"/>
              <a:gd name="connsiteY2295" fmla="*/ 1674725 h 3200399"/>
              <a:gd name="connsiteX2296" fmla="*/ 8007883 w 8315568"/>
              <a:gd name="connsiteY2296" fmla="*/ 1665931 h 3200399"/>
              <a:gd name="connsiteX2297" fmla="*/ 1592224 w 8315568"/>
              <a:gd name="connsiteY2297" fmla="*/ 1664078 h 3200399"/>
              <a:gd name="connsiteX2298" fmla="*/ 1592583 w 8315568"/>
              <a:gd name="connsiteY2298" fmla="*/ 1668912 h 3200399"/>
              <a:gd name="connsiteX2299" fmla="*/ 1589714 w 8315568"/>
              <a:gd name="connsiteY2299" fmla="*/ 1665045 h 3200399"/>
              <a:gd name="connsiteX2300" fmla="*/ 1592224 w 8315568"/>
              <a:gd name="connsiteY2300" fmla="*/ 1664078 h 3200399"/>
              <a:gd name="connsiteX2301" fmla="*/ 8010999 w 8315568"/>
              <a:gd name="connsiteY2301" fmla="*/ 1661530 h 3200399"/>
              <a:gd name="connsiteX2302" fmla="*/ 8016218 w 8315568"/>
              <a:gd name="connsiteY2302" fmla="*/ 1662002 h 3200399"/>
              <a:gd name="connsiteX2303" fmla="*/ 8011394 w 8315568"/>
              <a:gd name="connsiteY2303" fmla="*/ 1666406 h 3200399"/>
              <a:gd name="connsiteX2304" fmla="*/ 8007883 w 8315568"/>
              <a:gd name="connsiteY2304" fmla="*/ 1665931 h 3200399"/>
              <a:gd name="connsiteX2305" fmla="*/ 8010999 w 8315568"/>
              <a:gd name="connsiteY2305" fmla="*/ 1661530 h 3200399"/>
              <a:gd name="connsiteX2306" fmla="*/ 557681 w 8315568"/>
              <a:gd name="connsiteY2306" fmla="*/ 1658737 h 3200399"/>
              <a:gd name="connsiteX2307" fmla="*/ 565026 w 8315568"/>
              <a:gd name="connsiteY2307" fmla="*/ 1664607 h 3200399"/>
              <a:gd name="connsiteX2308" fmla="*/ 552011 w 8315568"/>
              <a:gd name="connsiteY2308" fmla="*/ 1668878 h 3200399"/>
              <a:gd name="connsiteX2309" fmla="*/ 557681 w 8315568"/>
              <a:gd name="connsiteY2309" fmla="*/ 1658737 h 3200399"/>
              <a:gd name="connsiteX2310" fmla="*/ 836142 w 8315568"/>
              <a:gd name="connsiteY2310" fmla="*/ 1658522 h 3200399"/>
              <a:gd name="connsiteX2311" fmla="*/ 824803 w 8315568"/>
              <a:gd name="connsiteY2311" fmla="*/ 1664477 h 3200399"/>
              <a:gd name="connsiteX2312" fmla="*/ 836142 w 8315568"/>
              <a:gd name="connsiteY2312" fmla="*/ 1658522 h 3200399"/>
              <a:gd name="connsiteX2313" fmla="*/ 457920 w 8315568"/>
              <a:gd name="connsiteY2313" fmla="*/ 1658522 h 3200399"/>
              <a:gd name="connsiteX2314" fmla="*/ 444893 w 8315568"/>
              <a:gd name="connsiteY2314" fmla="*/ 1664476 h 3200399"/>
              <a:gd name="connsiteX2315" fmla="*/ 457920 w 8315568"/>
              <a:gd name="connsiteY2315" fmla="*/ 1658522 h 3200399"/>
              <a:gd name="connsiteX2316" fmla="*/ 8019334 w 8315568"/>
              <a:gd name="connsiteY2316" fmla="*/ 1657603 h 3200399"/>
              <a:gd name="connsiteX2317" fmla="*/ 8024553 w 8315568"/>
              <a:gd name="connsiteY2317" fmla="*/ 1658074 h 3200399"/>
              <a:gd name="connsiteX2318" fmla="*/ 8019729 w 8315568"/>
              <a:gd name="connsiteY2318" fmla="*/ 1662480 h 3200399"/>
              <a:gd name="connsiteX2319" fmla="*/ 8016218 w 8315568"/>
              <a:gd name="connsiteY2319" fmla="*/ 1662002 h 3200399"/>
              <a:gd name="connsiteX2320" fmla="*/ 8019334 w 8315568"/>
              <a:gd name="connsiteY2320" fmla="*/ 1657603 h 3200399"/>
              <a:gd name="connsiteX2321" fmla="*/ 1004909 w 8315568"/>
              <a:gd name="connsiteY2321" fmla="*/ 1657133 h 3200399"/>
              <a:gd name="connsiteX2322" fmla="*/ 1011602 w 8315568"/>
              <a:gd name="connsiteY2322" fmla="*/ 1667499 h 3200399"/>
              <a:gd name="connsiteX2323" fmla="*/ 1004909 w 8315568"/>
              <a:gd name="connsiteY2323" fmla="*/ 1657133 h 3200399"/>
              <a:gd name="connsiteX2324" fmla="*/ 571900 w 8315568"/>
              <a:gd name="connsiteY2324" fmla="*/ 1651268 h 3200399"/>
              <a:gd name="connsiteX2325" fmla="*/ 578415 w 8315568"/>
              <a:gd name="connsiteY2325" fmla="*/ 1653748 h 3200399"/>
              <a:gd name="connsiteX2326" fmla="*/ 567558 w 8315568"/>
              <a:gd name="connsiteY2326" fmla="*/ 1658154 h 3200399"/>
              <a:gd name="connsiteX2327" fmla="*/ 565389 w 8315568"/>
              <a:gd name="connsiteY2327" fmla="*/ 1653747 h 3200399"/>
              <a:gd name="connsiteX2328" fmla="*/ 571900 w 8315568"/>
              <a:gd name="connsiteY2328" fmla="*/ 1651268 h 3200399"/>
              <a:gd name="connsiteX2329" fmla="*/ 3954323 w 8315568"/>
              <a:gd name="connsiteY2329" fmla="*/ 1650776 h 3200399"/>
              <a:gd name="connsiteX2330" fmla="*/ 3954037 w 8315568"/>
              <a:gd name="connsiteY2330" fmla="*/ 1650878 h 3200399"/>
              <a:gd name="connsiteX2331" fmla="*/ 3955821 w 8315568"/>
              <a:gd name="connsiteY2331" fmla="*/ 1651159 h 3200399"/>
              <a:gd name="connsiteX2332" fmla="*/ 2096683 w 8315568"/>
              <a:gd name="connsiteY2332" fmla="*/ 1649342 h 3200399"/>
              <a:gd name="connsiteX2333" fmla="*/ 2109710 w 8315568"/>
              <a:gd name="connsiteY2333" fmla="*/ 1655351 h 3200399"/>
              <a:gd name="connsiteX2334" fmla="*/ 2103195 w 8315568"/>
              <a:gd name="connsiteY2334" fmla="*/ 1667368 h 3200399"/>
              <a:gd name="connsiteX2335" fmla="*/ 2096683 w 8315568"/>
              <a:gd name="connsiteY2335" fmla="*/ 1649342 h 3200399"/>
              <a:gd name="connsiteX2336" fmla="*/ 542188 w 8315568"/>
              <a:gd name="connsiteY2336" fmla="*/ 1646421 h 3200399"/>
              <a:gd name="connsiteX2337" fmla="*/ 548880 w 8315568"/>
              <a:gd name="connsiteY2337" fmla="*/ 1656787 h 3200399"/>
              <a:gd name="connsiteX2338" fmla="*/ 542188 w 8315568"/>
              <a:gd name="connsiteY2338" fmla="*/ 1646421 h 3200399"/>
              <a:gd name="connsiteX2339" fmla="*/ 3964314 w 8315568"/>
              <a:gd name="connsiteY2339" fmla="*/ 1645536 h 3200399"/>
              <a:gd name="connsiteX2340" fmla="*/ 3963863 w 8315568"/>
              <a:gd name="connsiteY2340" fmla="*/ 1647280 h 3200399"/>
              <a:gd name="connsiteX2341" fmla="*/ 3972664 w 8315568"/>
              <a:gd name="connsiteY2341" fmla="*/ 1648880 h 3200399"/>
              <a:gd name="connsiteX2342" fmla="*/ 3971127 w 8315568"/>
              <a:gd name="connsiteY2342" fmla="*/ 1646699 h 3200399"/>
              <a:gd name="connsiteX2343" fmla="*/ 591820 w 8315568"/>
              <a:gd name="connsiteY2343" fmla="*/ 1644632 h 3200399"/>
              <a:gd name="connsiteX2344" fmla="*/ 592597 w 8315568"/>
              <a:gd name="connsiteY2344" fmla="*/ 1647395 h 3200399"/>
              <a:gd name="connsiteX2345" fmla="*/ 592145 w 8315568"/>
              <a:gd name="connsiteY2345" fmla="*/ 1645790 h 3200399"/>
              <a:gd name="connsiteX2346" fmla="*/ 591522 w 8315568"/>
              <a:gd name="connsiteY2346" fmla="*/ 1643568 h 3200399"/>
              <a:gd name="connsiteX2347" fmla="*/ 591739 w 8315568"/>
              <a:gd name="connsiteY2347" fmla="*/ 1644340 h 3200399"/>
              <a:gd name="connsiteX2348" fmla="*/ 591820 w 8315568"/>
              <a:gd name="connsiteY2348" fmla="*/ 1644632 h 3200399"/>
              <a:gd name="connsiteX2349" fmla="*/ 586781 w 8315568"/>
              <a:gd name="connsiteY2349" fmla="*/ 1641859 h 3200399"/>
              <a:gd name="connsiteX2350" fmla="*/ 577141 w 8315568"/>
              <a:gd name="connsiteY2350" fmla="*/ 1643899 h 3200399"/>
              <a:gd name="connsiteX2351" fmla="*/ 586781 w 8315568"/>
              <a:gd name="connsiteY2351" fmla="*/ 1641859 h 3200399"/>
              <a:gd name="connsiteX2352" fmla="*/ 3299257 w 8315568"/>
              <a:gd name="connsiteY2352" fmla="*/ 1639255 h 3200399"/>
              <a:gd name="connsiteX2353" fmla="*/ 3307967 w 8315568"/>
              <a:gd name="connsiteY2353" fmla="*/ 1650520 h 3200399"/>
              <a:gd name="connsiteX2354" fmla="*/ 3283240 w 8315568"/>
              <a:gd name="connsiteY2354" fmla="*/ 1644209 h 3200399"/>
              <a:gd name="connsiteX2355" fmla="*/ 3285487 w 8315568"/>
              <a:gd name="connsiteY2355" fmla="*/ 1640352 h 3200399"/>
              <a:gd name="connsiteX2356" fmla="*/ 3299257 w 8315568"/>
              <a:gd name="connsiteY2356" fmla="*/ 1639255 h 3200399"/>
              <a:gd name="connsiteX2357" fmla="*/ 1822833 w 8315568"/>
              <a:gd name="connsiteY2357" fmla="*/ 1639213 h 3200399"/>
              <a:gd name="connsiteX2358" fmla="*/ 1830227 w 8315568"/>
              <a:gd name="connsiteY2358" fmla="*/ 1650383 h 3200399"/>
              <a:gd name="connsiteX2359" fmla="*/ 1810510 w 8315568"/>
              <a:gd name="connsiteY2359" fmla="*/ 1640299 h 3200399"/>
              <a:gd name="connsiteX2360" fmla="*/ 1822833 w 8315568"/>
              <a:gd name="connsiteY2360" fmla="*/ 1639213 h 3200399"/>
              <a:gd name="connsiteX2361" fmla="*/ 3346050 w 8315568"/>
              <a:gd name="connsiteY2361" fmla="*/ 1638627 h 3200399"/>
              <a:gd name="connsiteX2362" fmla="*/ 3357151 w 8315568"/>
              <a:gd name="connsiteY2362" fmla="*/ 1638787 h 3200399"/>
              <a:gd name="connsiteX2363" fmla="*/ 3371486 w 8315568"/>
              <a:gd name="connsiteY2363" fmla="*/ 1640331 h 3200399"/>
              <a:gd name="connsiteX2364" fmla="*/ 3441851 w 8315568"/>
              <a:gd name="connsiteY2364" fmla="*/ 1667242 h 3200399"/>
              <a:gd name="connsiteX2365" fmla="*/ 3393928 w 8315568"/>
              <a:gd name="connsiteY2365" fmla="*/ 1669337 h 3200399"/>
              <a:gd name="connsiteX2366" fmla="*/ 3316715 w 8315568"/>
              <a:gd name="connsiteY2366" fmla="*/ 1654661 h 3200399"/>
              <a:gd name="connsiteX2367" fmla="*/ 3346050 w 8315568"/>
              <a:gd name="connsiteY2367" fmla="*/ 1638627 h 3200399"/>
              <a:gd name="connsiteX2368" fmla="*/ 762989 w 8315568"/>
              <a:gd name="connsiteY2368" fmla="*/ 1637846 h 3200399"/>
              <a:gd name="connsiteX2369" fmla="*/ 780240 w 8315568"/>
              <a:gd name="connsiteY2369" fmla="*/ 1646385 h 3200399"/>
              <a:gd name="connsiteX2370" fmla="*/ 762989 w 8315568"/>
              <a:gd name="connsiteY2370" fmla="*/ 1637846 h 3200399"/>
              <a:gd name="connsiteX2371" fmla="*/ 3281366 w 8315568"/>
              <a:gd name="connsiteY2371" fmla="*/ 1636272 h 3200399"/>
              <a:gd name="connsiteX2372" fmla="*/ 3281795 w 8315568"/>
              <a:gd name="connsiteY2372" fmla="*/ 1636551 h 3200399"/>
              <a:gd name="connsiteX2373" fmla="*/ 3282358 w 8315568"/>
              <a:gd name="connsiteY2373" fmla="*/ 1636924 h 3200399"/>
              <a:gd name="connsiteX2374" fmla="*/ 3284539 w 8315568"/>
              <a:gd name="connsiteY2374" fmla="*/ 1639995 h 3200399"/>
              <a:gd name="connsiteX2375" fmla="*/ 3278196 w 8315568"/>
              <a:gd name="connsiteY2375" fmla="*/ 1639994 h 3200399"/>
              <a:gd name="connsiteX2376" fmla="*/ 3279368 w 8315568"/>
              <a:gd name="connsiteY2376" fmla="*/ 1638617 h 3200399"/>
              <a:gd name="connsiteX2377" fmla="*/ 3446836 w 8315568"/>
              <a:gd name="connsiteY2377" fmla="*/ 1633155 h 3200399"/>
              <a:gd name="connsiteX2378" fmla="*/ 3460938 w 8315568"/>
              <a:gd name="connsiteY2378" fmla="*/ 1637225 h 3200399"/>
              <a:gd name="connsiteX2379" fmla="*/ 3506640 w 8315568"/>
              <a:gd name="connsiteY2379" fmla="*/ 1655671 h 3200399"/>
              <a:gd name="connsiteX2380" fmla="*/ 3546754 w 8315568"/>
              <a:gd name="connsiteY2380" fmla="*/ 1666751 h 3200399"/>
              <a:gd name="connsiteX2381" fmla="*/ 3512748 w 8315568"/>
              <a:gd name="connsiteY2381" fmla="*/ 1663300 h 3200399"/>
              <a:gd name="connsiteX2382" fmla="*/ 3508602 w 8315568"/>
              <a:gd name="connsiteY2382" fmla="*/ 1661522 h 3200399"/>
              <a:gd name="connsiteX2383" fmla="*/ 3479693 w 8315568"/>
              <a:gd name="connsiteY2383" fmla="*/ 1650412 h 3200399"/>
              <a:gd name="connsiteX2384" fmla="*/ 3441607 w 8315568"/>
              <a:gd name="connsiteY2384" fmla="*/ 1634278 h 3200399"/>
              <a:gd name="connsiteX2385" fmla="*/ 3445074 w 8315568"/>
              <a:gd name="connsiteY2385" fmla="*/ 1633299 h 3200399"/>
              <a:gd name="connsiteX2386" fmla="*/ 3226346 w 8315568"/>
              <a:gd name="connsiteY2386" fmla="*/ 1629448 h 3200399"/>
              <a:gd name="connsiteX2387" fmla="*/ 3269477 w 8315568"/>
              <a:gd name="connsiteY2387" fmla="*/ 1639814 h 3200399"/>
              <a:gd name="connsiteX2388" fmla="*/ 3226346 w 8315568"/>
              <a:gd name="connsiteY2388" fmla="*/ 1629448 h 3200399"/>
              <a:gd name="connsiteX2389" fmla="*/ 1697317 w 8315568"/>
              <a:gd name="connsiteY2389" fmla="*/ 1628467 h 3200399"/>
              <a:gd name="connsiteX2390" fmla="*/ 1704711 w 8315568"/>
              <a:gd name="connsiteY2390" fmla="*/ 1639772 h 3200399"/>
              <a:gd name="connsiteX2391" fmla="*/ 1684993 w 8315568"/>
              <a:gd name="connsiteY2391" fmla="*/ 1629494 h 3200399"/>
              <a:gd name="connsiteX2392" fmla="*/ 1697317 w 8315568"/>
              <a:gd name="connsiteY2392" fmla="*/ 1628467 h 3200399"/>
              <a:gd name="connsiteX2393" fmla="*/ 2229467 w 8315568"/>
              <a:gd name="connsiteY2393" fmla="*/ 1621797 h 3200399"/>
              <a:gd name="connsiteX2394" fmla="*/ 2222238 w 8315568"/>
              <a:gd name="connsiteY2394" fmla="*/ 1639825 h 3200399"/>
              <a:gd name="connsiteX2395" fmla="*/ 2229467 w 8315568"/>
              <a:gd name="connsiteY2395" fmla="*/ 1621797 h 3200399"/>
              <a:gd name="connsiteX2396" fmla="*/ 7887549 w 8315568"/>
              <a:gd name="connsiteY2396" fmla="*/ 1615860 h 3200399"/>
              <a:gd name="connsiteX2397" fmla="*/ 7882069 w 8315568"/>
              <a:gd name="connsiteY2397" fmla="*/ 1620376 h 3200399"/>
              <a:gd name="connsiteX2398" fmla="*/ 7874149 w 8315568"/>
              <a:gd name="connsiteY2398" fmla="*/ 1621802 h 3200399"/>
              <a:gd name="connsiteX2399" fmla="*/ 7874584 w 8315568"/>
              <a:gd name="connsiteY2399" fmla="*/ 1619099 h 3200399"/>
              <a:gd name="connsiteX2400" fmla="*/ 7887549 w 8315568"/>
              <a:gd name="connsiteY2400" fmla="*/ 1615860 h 3200399"/>
              <a:gd name="connsiteX2401" fmla="*/ 1189611 w 8315568"/>
              <a:gd name="connsiteY2401" fmla="*/ 1611087 h 3200399"/>
              <a:gd name="connsiteX2402" fmla="*/ 1195952 w 8315568"/>
              <a:gd name="connsiteY2402" fmla="*/ 1621451 h 3200399"/>
              <a:gd name="connsiteX2403" fmla="*/ 1189611 w 8315568"/>
              <a:gd name="connsiteY2403" fmla="*/ 1611087 h 3200399"/>
              <a:gd name="connsiteX2404" fmla="*/ 1832579 w 8315568"/>
              <a:gd name="connsiteY2404" fmla="*/ 1611086 h 3200399"/>
              <a:gd name="connsiteX2405" fmla="*/ 1836922 w 8315568"/>
              <a:gd name="connsiteY2405" fmla="*/ 1615232 h 3200399"/>
              <a:gd name="connsiteX2406" fmla="*/ 1823894 w 8315568"/>
              <a:gd name="connsiteY2406" fmla="*/ 1621450 h 3200399"/>
              <a:gd name="connsiteX2407" fmla="*/ 1832579 w 8315568"/>
              <a:gd name="connsiteY2407" fmla="*/ 1611086 h 3200399"/>
              <a:gd name="connsiteX2408" fmla="*/ 1816839 w 8315568"/>
              <a:gd name="connsiteY2408" fmla="*/ 1611086 h 3200399"/>
              <a:gd name="connsiteX2409" fmla="*/ 1810497 w 8315568"/>
              <a:gd name="connsiteY2409" fmla="*/ 1621451 h 3200399"/>
              <a:gd name="connsiteX2410" fmla="*/ 1816839 w 8315568"/>
              <a:gd name="connsiteY2410" fmla="*/ 1611086 h 3200399"/>
              <a:gd name="connsiteX2411" fmla="*/ 3823117 w 8315568"/>
              <a:gd name="connsiteY2411" fmla="*/ 1610987 h 3200399"/>
              <a:gd name="connsiteX2412" fmla="*/ 3823116 w 8315568"/>
              <a:gd name="connsiteY2412" fmla="*/ 1615244 h 3200399"/>
              <a:gd name="connsiteX2413" fmla="*/ 3827827 w 8315568"/>
              <a:gd name="connsiteY2413" fmla="*/ 1615762 h 3200399"/>
              <a:gd name="connsiteX2414" fmla="*/ 3832118 w 8315568"/>
              <a:gd name="connsiteY2414" fmla="*/ 1617143 h 3200399"/>
              <a:gd name="connsiteX2415" fmla="*/ 3836032 w 8315568"/>
              <a:gd name="connsiteY2415" fmla="*/ 1613397 h 3200399"/>
              <a:gd name="connsiteX2416" fmla="*/ 946679 w 8315568"/>
              <a:gd name="connsiteY2416" fmla="*/ 1609697 h 3200399"/>
              <a:gd name="connsiteX2417" fmla="*/ 954310 w 8315568"/>
              <a:gd name="connsiteY2417" fmla="*/ 1627720 h 3200399"/>
              <a:gd name="connsiteX2418" fmla="*/ 946679 w 8315568"/>
              <a:gd name="connsiteY2418" fmla="*/ 1609697 h 3200399"/>
              <a:gd name="connsiteX2419" fmla="*/ 3671911 w 8315568"/>
              <a:gd name="connsiteY2419" fmla="*/ 1608300 h 3200399"/>
              <a:gd name="connsiteX2420" fmla="*/ 3672313 w 8315568"/>
              <a:gd name="connsiteY2420" fmla="*/ 1611234 h 3200399"/>
              <a:gd name="connsiteX2421" fmla="*/ 3671924 w 8315568"/>
              <a:gd name="connsiteY2421" fmla="*/ 1608389 h 3200399"/>
              <a:gd name="connsiteX2422" fmla="*/ 3785577 w 8315568"/>
              <a:gd name="connsiteY2422" fmla="*/ 1608202 h 3200399"/>
              <a:gd name="connsiteX2423" fmla="*/ 3785543 w 8315568"/>
              <a:gd name="connsiteY2423" fmla="*/ 1608275 h 3200399"/>
              <a:gd name="connsiteX2424" fmla="*/ 3789788 w 8315568"/>
              <a:gd name="connsiteY2424" fmla="*/ 1609419 h 3200399"/>
              <a:gd name="connsiteX2425" fmla="*/ 3792535 w 8315568"/>
              <a:gd name="connsiteY2425" fmla="*/ 1608681 h 3200399"/>
              <a:gd name="connsiteX2426" fmla="*/ 2322251 w 8315568"/>
              <a:gd name="connsiteY2426" fmla="*/ 1606495 h 3200399"/>
              <a:gd name="connsiteX2427" fmla="*/ 2315244 w 8315568"/>
              <a:gd name="connsiteY2427" fmla="*/ 1621442 h 3200399"/>
              <a:gd name="connsiteX2428" fmla="*/ 2305903 w 8315568"/>
              <a:gd name="connsiteY2428" fmla="*/ 1608631 h 3200399"/>
              <a:gd name="connsiteX2429" fmla="*/ 2322251 w 8315568"/>
              <a:gd name="connsiteY2429" fmla="*/ 1606495 h 3200399"/>
              <a:gd name="connsiteX2430" fmla="*/ 3631361 w 8315568"/>
              <a:gd name="connsiteY2430" fmla="*/ 1603882 h 3200399"/>
              <a:gd name="connsiteX2431" fmla="*/ 3634768 w 8315568"/>
              <a:gd name="connsiteY2431" fmla="*/ 1605348 h 3200399"/>
              <a:gd name="connsiteX2432" fmla="*/ 3650721 w 8315568"/>
              <a:gd name="connsiteY2432" fmla="*/ 1605992 h 3200399"/>
              <a:gd name="connsiteX2433" fmla="*/ 1749946 w 8315568"/>
              <a:gd name="connsiteY2433" fmla="*/ 1601244 h 3200399"/>
              <a:gd name="connsiteX2434" fmla="*/ 1762681 w 8315568"/>
              <a:gd name="connsiteY2434" fmla="*/ 1610337 h 3200399"/>
              <a:gd name="connsiteX2435" fmla="*/ 1778529 w 8315568"/>
              <a:gd name="connsiteY2435" fmla="*/ 1643251 h 3200399"/>
              <a:gd name="connsiteX2436" fmla="*/ 1789471 w 8315568"/>
              <a:gd name="connsiteY2436" fmla="*/ 1678591 h 3200399"/>
              <a:gd name="connsiteX2437" fmla="*/ 1762680 w 8315568"/>
              <a:gd name="connsiteY2437" fmla="*/ 1668195 h 3200399"/>
              <a:gd name="connsiteX2438" fmla="*/ 1762680 w 8315568"/>
              <a:gd name="connsiteY2438" fmla="*/ 1688982 h 3200399"/>
              <a:gd name="connsiteX2439" fmla="*/ 1699668 w 8315568"/>
              <a:gd name="connsiteY2439" fmla="*/ 1691060 h 3200399"/>
              <a:gd name="connsiteX2440" fmla="*/ 1649861 w 8315568"/>
              <a:gd name="connsiteY2440" fmla="*/ 1695217 h 3200399"/>
              <a:gd name="connsiteX2441" fmla="*/ 1665709 w 8315568"/>
              <a:gd name="connsiteY2441" fmla="*/ 1661959 h 3200399"/>
              <a:gd name="connsiteX2442" fmla="*/ 1710987 w 8315568"/>
              <a:gd name="connsiteY2442" fmla="*/ 1645676 h 3200399"/>
              <a:gd name="connsiteX2443" fmla="*/ 1753626 w 8315568"/>
              <a:gd name="connsiteY2443" fmla="*/ 1629046 h 3200399"/>
              <a:gd name="connsiteX2444" fmla="*/ 1740041 w 8315568"/>
              <a:gd name="connsiteY2444" fmla="*/ 1620731 h 3200399"/>
              <a:gd name="connsiteX2445" fmla="*/ 1735514 w 8315568"/>
              <a:gd name="connsiteY2445" fmla="*/ 1606181 h 3200399"/>
              <a:gd name="connsiteX2446" fmla="*/ 1749946 w 8315568"/>
              <a:gd name="connsiteY2446" fmla="*/ 1601244 h 3200399"/>
              <a:gd name="connsiteX2447" fmla="*/ 3022153 w 8315568"/>
              <a:gd name="connsiteY2447" fmla="*/ 1600829 h 3200399"/>
              <a:gd name="connsiteX2448" fmla="*/ 3035179 w 8315568"/>
              <a:gd name="connsiteY2448" fmla="*/ 1610755 h 3200399"/>
              <a:gd name="connsiteX2449" fmla="*/ 3022153 w 8315568"/>
              <a:gd name="connsiteY2449" fmla="*/ 1600829 h 3200399"/>
              <a:gd name="connsiteX2450" fmla="*/ 3063094 w 8315568"/>
              <a:gd name="connsiteY2450" fmla="*/ 1600375 h 3200399"/>
              <a:gd name="connsiteX2451" fmla="*/ 3070323 w 8315568"/>
              <a:gd name="connsiteY2451" fmla="*/ 1621447 h 3200399"/>
              <a:gd name="connsiteX2452" fmla="*/ 3063094 w 8315568"/>
              <a:gd name="connsiteY2452" fmla="*/ 1600375 h 3200399"/>
              <a:gd name="connsiteX2453" fmla="*/ 1077483 w 8315568"/>
              <a:gd name="connsiteY2453" fmla="*/ 1600375 h 3200399"/>
              <a:gd name="connsiteX2454" fmla="*/ 1083826 w 8315568"/>
              <a:gd name="connsiteY2454" fmla="*/ 1610742 h 3200399"/>
              <a:gd name="connsiteX2455" fmla="*/ 1077483 w 8315568"/>
              <a:gd name="connsiteY2455" fmla="*/ 1600375 h 3200399"/>
              <a:gd name="connsiteX2456" fmla="*/ 918497 w 8315568"/>
              <a:gd name="connsiteY2456" fmla="*/ 1600375 h 3200399"/>
              <a:gd name="connsiteX2457" fmla="*/ 924838 w 8315568"/>
              <a:gd name="connsiteY2457" fmla="*/ 1610742 h 3200399"/>
              <a:gd name="connsiteX2458" fmla="*/ 918497 w 8315568"/>
              <a:gd name="connsiteY2458" fmla="*/ 1600375 h 3200399"/>
              <a:gd name="connsiteX2459" fmla="*/ 365600 w 8315568"/>
              <a:gd name="connsiteY2459" fmla="*/ 1598988 h 3200399"/>
              <a:gd name="connsiteX2460" fmla="*/ 372270 w 8315568"/>
              <a:gd name="connsiteY2460" fmla="*/ 1609353 h 3200399"/>
              <a:gd name="connsiteX2461" fmla="*/ 365600 w 8315568"/>
              <a:gd name="connsiteY2461" fmla="*/ 1598988 h 3200399"/>
              <a:gd name="connsiteX2462" fmla="*/ 563934 w 8315568"/>
              <a:gd name="connsiteY2462" fmla="*/ 1597643 h 3200399"/>
              <a:gd name="connsiteX2463" fmla="*/ 571723 w 8315568"/>
              <a:gd name="connsiteY2463" fmla="*/ 1605596 h 3200399"/>
              <a:gd name="connsiteX2464" fmla="*/ 531927 w 8315568"/>
              <a:gd name="connsiteY2464" fmla="*/ 1613803 h 3200399"/>
              <a:gd name="connsiteX2465" fmla="*/ 563934 w 8315568"/>
              <a:gd name="connsiteY2465" fmla="*/ 1597643 h 3200399"/>
              <a:gd name="connsiteX2466" fmla="*/ 1141530 w 8315568"/>
              <a:gd name="connsiteY2466" fmla="*/ 1595220 h 3200399"/>
              <a:gd name="connsiteX2467" fmla="*/ 1140083 w 8315568"/>
              <a:gd name="connsiteY2467" fmla="*/ 1600051 h 3200399"/>
              <a:gd name="connsiteX2468" fmla="*/ 1137768 w 8315568"/>
              <a:gd name="connsiteY2468" fmla="*/ 1596185 h 3200399"/>
              <a:gd name="connsiteX2469" fmla="*/ 1141530 w 8315568"/>
              <a:gd name="connsiteY2469" fmla="*/ 1595220 h 3200399"/>
              <a:gd name="connsiteX2470" fmla="*/ 2391226 w 8315568"/>
              <a:gd name="connsiteY2470" fmla="*/ 1590269 h 3200399"/>
              <a:gd name="connsiteX2471" fmla="*/ 2404253 w 8315568"/>
              <a:gd name="connsiteY2471" fmla="*/ 1600944 h 3200399"/>
              <a:gd name="connsiteX2472" fmla="*/ 2391226 w 8315568"/>
              <a:gd name="connsiteY2472" fmla="*/ 1590269 h 3200399"/>
              <a:gd name="connsiteX2473" fmla="*/ 928573 w 8315568"/>
              <a:gd name="connsiteY2473" fmla="*/ 1590268 h 3200399"/>
              <a:gd name="connsiteX2474" fmla="*/ 944920 w 8315568"/>
              <a:gd name="connsiteY2474" fmla="*/ 1600944 h 3200399"/>
              <a:gd name="connsiteX2475" fmla="*/ 928573 w 8315568"/>
              <a:gd name="connsiteY2475" fmla="*/ 1590268 h 3200399"/>
              <a:gd name="connsiteX2476" fmla="*/ 8114595 w 8315568"/>
              <a:gd name="connsiteY2476" fmla="*/ 1589950 h 3200399"/>
              <a:gd name="connsiteX2477" fmla="*/ 8105499 w 8315568"/>
              <a:gd name="connsiteY2477" fmla="*/ 1594098 h 3200399"/>
              <a:gd name="connsiteX2478" fmla="*/ 8102863 w 8315568"/>
              <a:gd name="connsiteY2478" fmla="*/ 1594348 h 3200399"/>
              <a:gd name="connsiteX2479" fmla="*/ 1894915 w 8315568"/>
              <a:gd name="connsiteY2479" fmla="*/ 1589665 h 3200399"/>
              <a:gd name="connsiteX2480" fmla="*/ 1897169 w 8315568"/>
              <a:gd name="connsiteY2480" fmla="*/ 1595939 h 3200399"/>
              <a:gd name="connsiteX2481" fmla="*/ 1863375 w 8315568"/>
              <a:gd name="connsiteY2481" fmla="*/ 1604306 h 3200399"/>
              <a:gd name="connsiteX2482" fmla="*/ 1838971 w 8315568"/>
              <a:gd name="connsiteY2482" fmla="*/ 1606398 h 3200399"/>
              <a:gd name="connsiteX2483" fmla="*/ 1894915 w 8315568"/>
              <a:gd name="connsiteY2483" fmla="*/ 1589665 h 3200399"/>
              <a:gd name="connsiteX2484" fmla="*/ 2375804 w 8315568"/>
              <a:gd name="connsiteY2484" fmla="*/ 1589664 h 3200399"/>
              <a:gd name="connsiteX2485" fmla="*/ 2375804 w 8315568"/>
              <a:gd name="connsiteY2485" fmla="*/ 1610736 h 3200399"/>
              <a:gd name="connsiteX2486" fmla="*/ 2365017 w 8315568"/>
              <a:gd name="connsiteY2486" fmla="*/ 1610736 h 3200399"/>
              <a:gd name="connsiteX2487" fmla="*/ 2349398 w 8315568"/>
              <a:gd name="connsiteY2487" fmla="*/ 1595985 h 3200399"/>
              <a:gd name="connsiteX2488" fmla="*/ 2375804 w 8315568"/>
              <a:gd name="connsiteY2488" fmla="*/ 1589664 h 3200399"/>
              <a:gd name="connsiteX2489" fmla="*/ 834992 w 8315568"/>
              <a:gd name="connsiteY2489" fmla="*/ 1588276 h 3200399"/>
              <a:gd name="connsiteX2490" fmla="*/ 834991 w 8315568"/>
              <a:gd name="connsiteY2490" fmla="*/ 1609348 h 3200399"/>
              <a:gd name="connsiteX2491" fmla="*/ 826528 w 8315568"/>
              <a:gd name="connsiteY2491" fmla="*/ 1596706 h 3200399"/>
              <a:gd name="connsiteX2492" fmla="*/ 834992 w 8315568"/>
              <a:gd name="connsiteY2492" fmla="*/ 1588276 h 3200399"/>
              <a:gd name="connsiteX2493" fmla="*/ 217223 w 8315568"/>
              <a:gd name="connsiteY2493" fmla="*/ 1588276 h 3200399"/>
              <a:gd name="connsiteX2494" fmla="*/ 223916 w 8315568"/>
              <a:gd name="connsiteY2494" fmla="*/ 1598641 h 3200399"/>
              <a:gd name="connsiteX2495" fmla="*/ 217223 w 8315568"/>
              <a:gd name="connsiteY2495" fmla="*/ 1588276 h 3200399"/>
              <a:gd name="connsiteX2496" fmla="*/ 3437446 w 8315568"/>
              <a:gd name="connsiteY2496" fmla="*/ 1581768 h 3200399"/>
              <a:gd name="connsiteX2497" fmla="*/ 3423795 w 8315568"/>
              <a:gd name="connsiteY2497" fmla="*/ 1600425 h 3200399"/>
              <a:gd name="connsiteX2498" fmla="*/ 3444271 w 8315568"/>
              <a:gd name="connsiteY2498" fmla="*/ 1600424 h 3200399"/>
              <a:gd name="connsiteX2499" fmla="*/ 3437446 w 8315568"/>
              <a:gd name="connsiteY2499" fmla="*/ 1581768 h 3200399"/>
              <a:gd name="connsiteX2500" fmla="*/ 2901697 w 8315568"/>
              <a:gd name="connsiteY2500" fmla="*/ 1580485 h 3200399"/>
              <a:gd name="connsiteX2501" fmla="*/ 2908928 w 8315568"/>
              <a:gd name="connsiteY2501" fmla="*/ 1601550 h 3200399"/>
              <a:gd name="connsiteX2502" fmla="*/ 2901697 w 8315568"/>
              <a:gd name="connsiteY2502" fmla="*/ 1580485 h 3200399"/>
              <a:gd name="connsiteX2503" fmla="*/ 2449438 w 8315568"/>
              <a:gd name="connsiteY2503" fmla="*/ 1580484 h 3200399"/>
              <a:gd name="connsiteX2504" fmla="*/ 2449439 w 8315568"/>
              <a:gd name="connsiteY2504" fmla="*/ 1601549 h 3200399"/>
              <a:gd name="connsiteX2505" fmla="*/ 2418020 w 8315568"/>
              <a:gd name="connsiteY2505" fmla="*/ 1597266 h 3200399"/>
              <a:gd name="connsiteX2506" fmla="*/ 2449438 w 8315568"/>
              <a:gd name="connsiteY2506" fmla="*/ 1580484 h 3200399"/>
              <a:gd name="connsiteX2507" fmla="*/ 1923945 w 8315568"/>
              <a:gd name="connsiteY2507" fmla="*/ 1580484 h 3200399"/>
              <a:gd name="connsiteX2508" fmla="*/ 1895885 w 8315568"/>
              <a:gd name="connsiteY2508" fmla="*/ 1586553 h 3200399"/>
              <a:gd name="connsiteX2509" fmla="*/ 1923945 w 8315568"/>
              <a:gd name="connsiteY2509" fmla="*/ 1580484 h 3200399"/>
              <a:gd name="connsiteX2510" fmla="*/ 956636 w 8315568"/>
              <a:gd name="connsiteY2510" fmla="*/ 1580484 h 3200399"/>
              <a:gd name="connsiteX2511" fmla="*/ 950294 w 8315568"/>
              <a:gd name="connsiteY2511" fmla="*/ 1590836 h 3200399"/>
              <a:gd name="connsiteX2512" fmla="*/ 956636 w 8315568"/>
              <a:gd name="connsiteY2512" fmla="*/ 1580484 h 3200399"/>
              <a:gd name="connsiteX2513" fmla="*/ 2983300 w 8315568"/>
              <a:gd name="connsiteY2513" fmla="*/ 1580483 h 3200399"/>
              <a:gd name="connsiteX2514" fmla="*/ 2969783 w 8315568"/>
              <a:gd name="connsiteY2514" fmla="*/ 1601000 h 3200399"/>
              <a:gd name="connsiteX2515" fmla="*/ 2929608 w 8315568"/>
              <a:gd name="connsiteY2515" fmla="*/ 1588482 h 3200399"/>
              <a:gd name="connsiteX2516" fmla="*/ 2947255 w 8315568"/>
              <a:gd name="connsiteY2516" fmla="*/ 1580484 h 3200399"/>
              <a:gd name="connsiteX2517" fmla="*/ 2983300 w 8315568"/>
              <a:gd name="connsiteY2517" fmla="*/ 1580483 h 3200399"/>
              <a:gd name="connsiteX2518" fmla="*/ 2858136 w 8315568"/>
              <a:gd name="connsiteY2518" fmla="*/ 1580483 h 3200399"/>
              <a:gd name="connsiteX2519" fmla="*/ 2864478 w 8315568"/>
              <a:gd name="connsiteY2519" fmla="*/ 1590836 h 3200399"/>
              <a:gd name="connsiteX2520" fmla="*/ 2858136 w 8315568"/>
              <a:gd name="connsiteY2520" fmla="*/ 1580483 h 3200399"/>
              <a:gd name="connsiteX2521" fmla="*/ 2087359 w 8315568"/>
              <a:gd name="connsiteY2521" fmla="*/ 1580483 h 3200399"/>
              <a:gd name="connsiteX2522" fmla="*/ 2089626 w 8315568"/>
              <a:gd name="connsiteY2522" fmla="*/ 1586551 h 3200399"/>
              <a:gd name="connsiteX2523" fmla="*/ 2078290 w 8315568"/>
              <a:gd name="connsiteY2523" fmla="*/ 1590835 h 3200399"/>
              <a:gd name="connsiteX2524" fmla="*/ 2087359 w 8315568"/>
              <a:gd name="connsiteY2524" fmla="*/ 1580483 h 3200399"/>
              <a:gd name="connsiteX2525" fmla="*/ 2470363 w 8315568"/>
              <a:gd name="connsiteY2525" fmla="*/ 1579975 h 3200399"/>
              <a:gd name="connsiteX2526" fmla="*/ 2476216 w 8315568"/>
              <a:gd name="connsiteY2526" fmla="*/ 1580459 h 3200399"/>
              <a:gd name="connsiteX2527" fmla="*/ 2456498 w 8315568"/>
              <a:gd name="connsiteY2527" fmla="*/ 1590642 h 3200399"/>
              <a:gd name="connsiteX2528" fmla="*/ 2470363 w 8315568"/>
              <a:gd name="connsiteY2528" fmla="*/ 1579975 h 3200399"/>
              <a:gd name="connsiteX2529" fmla="*/ 1563777 w 8315568"/>
              <a:gd name="connsiteY2529" fmla="*/ 1579490 h 3200399"/>
              <a:gd name="connsiteX2530" fmla="*/ 1557328 w 8315568"/>
              <a:gd name="connsiteY2530" fmla="*/ 1589551 h 3200399"/>
              <a:gd name="connsiteX2531" fmla="*/ 1563777 w 8315568"/>
              <a:gd name="connsiteY2531" fmla="*/ 1579490 h 3200399"/>
              <a:gd name="connsiteX2532" fmla="*/ 2831272 w 8315568"/>
              <a:gd name="connsiteY2532" fmla="*/ 1579423 h 3200399"/>
              <a:gd name="connsiteX2533" fmla="*/ 2842723 w 8315568"/>
              <a:gd name="connsiteY2533" fmla="*/ 1590343 h 3200399"/>
              <a:gd name="connsiteX2534" fmla="*/ 2783559 w 8315568"/>
              <a:gd name="connsiteY2534" fmla="*/ 1592383 h 3200399"/>
              <a:gd name="connsiteX2535" fmla="*/ 2756079 w 8315568"/>
              <a:gd name="connsiteY2535" fmla="*/ 1580483 h 3200399"/>
              <a:gd name="connsiteX2536" fmla="*/ 2812951 w 8315568"/>
              <a:gd name="connsiteY2536" fmla="*/ 1580483 h 3200399"/>
              <a:gd name="connsiteX2537" fmla="*/ 2831272 w 8315568"/>
              <a:gd name="connsiteY2537" fmla="*/ 1579423 h 3200399"/>
              <a:gd name="connsiteX2538" fmla="*/ 858332 w 8315568"/>
              <a:gd name="connsiteY2538" fmla="*/ 1578171 h 3200399"/>
              <a:gd name="connsiteX2539" fmla="*/ 872078 w 8315568"/>
              <a:gd name="connsiteY2539" fmla="*/ 1588847 h 3200399"/>
              <a:gd name="connsiteX2540" fmla="*/ 858332 w 8315568"/>
              <a:gd name="connsiteY2540" fmla="*/ 1578171 h 3200399"/>
              <a:gd name="connsiteX2541" fmla="*/ 886590 w 8315568"/>
              <a:gd name="connsiteY2541" fmla="*/ 1578170 h 3200399"/>
              <a:gd name="connsiteX2542" fmla="*/ 900337 w 8315568"/>
              <a:gd name="connsiteY2542" fmla="*/ 1588846 h 3200399"/>
              <a:gd name="connsiteX2543" fmla="*/ 886590 w 8315568"/>
              <a:gd name="connsiteY2543" fmla="*/ 1578170 h 3200399"/>
              <a:gd name="connsiteX2544" fmla="*/ 2668720 w 8315568"/>
              <a:gd name="connsiteY2544" fmla="*/ 1577621 h 3200399"/>
              <a:gd name="connsiteX2545" fmla="*/ 2682062 w 8315568"/>
              <a:gd name="connsiteY2545" fmla="*/ 1590460 h 3200399"/>
              <a:gd name="connsiteX2546" fmla="*/ 2648962 w 8315568"/>
              <a:gd name="connsiteY2546" fmla="*/ 1580292 h 3200399"/>
              <a:gd name="connsiteX2547" fmla="*/ 2668720 w 8315568"/>
              <a:gd name="connsiteY2547" fmla="*/ 1577621 h 3200399"/>
              <a:gd name="connsiteX2548" fmla="*/ 3369523 w 8315568"/>
              <a:gd name="connsiteY2548" fmla="*/ 1577409 h 3200399"/>
              <a:gd name="connsiteX2549" fmla="*/ 3355920 w 8315568"/>
              <a:gd name="connsiteY2549" fmla="*/ 1590060 h 3200399"/>
              <a:gd name="connsiteX2550" fmla="*/ 3389667 w 8315568"/>
              <a:gd name="connsiteY2550" fmla="*/ 1580040 h 3200399"/>
              <a:gd name="connsiteX2551" fmla="*/ 3369523 w 8315568"/>
              <a:gd name="connsiteY2551" fmla="*/ 1577409 h 3200399"/>
              <a:gd name="connsiteX2552" fmla="*/ 3469686 w 8315568"/>
              <a:gd name="connsiteY2552" fmla="*/ 1577016 h 3200399"/>
              <a:gd name="connsiteX2553" fmla="*/ 3473649 w 8315568"/>
              <a:gd name="connsiteY2553" fmla="*/ 1580384 h 3200399"/>
              <a:gd name="connsiteX2554" fmla="*/ 3467310 w 8315568"/>
              <a:gd name="connsiteY2554" fmla="*/ 1580385 h 3200399"/>
              <a:gd name="connsiteX2555" fmla="*/ 3469686 w 8315568"/>
              <a:gd name="connsiteY2555" fmla="*/ 1577016 h 3200399"/>
              <a:gd name="connsiteX2556" fmla="*/ 2092395 w 8315568"/>
              <a:gd name="connsiteY2556" fmla="*/ 1575284 h 3200399"/>
              <a:gd name="connsiteX2557" fmla="*/ 2092975 w 8315568"/>
              <a:gd name="connsiteY2557" fmla="*/ 1580161 h 3200399"/>
              <a:gd name="connsiteX2558" fmla="*/ 2088340 w 8315568"/>
              <a:gd name="connsiteY2558" fmla="*/ 1575968 h 3200399"/>
              <a:gd name="connsiteX2559" fmla="*/ 2092395 w 8315568"/>
              <a:gd name="connsiteY2559" fmla="*/ 1575284 h 3200399"/>
              <a:gd name="connsiteX2560" fmla="*/ 3653198 w 8315568"/>
              <a:gd name="connsiteY2560" fmla="*/ 1574820 h 3200399"/>
              <a:gd name="connsiteX2561" fmla="*/ 3653370 w 8315568"/>
              <a:gd name="connsiteY2561" fmla="*/ 1575259 h 3200399"/>
              <a:gd name="connsiteX2562" fmla="*/ 3653850 w 8315568"/>
              <a:gd name="connsiteY2562" fmla="*/ 1576484 h 3200399"/>
              <a:gd name="connsiteX2563" fmla="*/ 3653874 w 8315568"/>
              <a:gd name="connsiteY2563" fmla="*/ 1576544 h 3200399"/>
              <a:gd name="connsiteX2564" fmla="*/ 3653370 w 8315568"/>
              <a:gd name="connsiteY2564" fmla="*/ 1575259 h 3200399"/>
              <a:gd name="connsiteX2565" fmla="*/ 3653298 w 8315568"/>
              <a:gd name="connsiteY2565" fmla="*/ 1575075 h 3200399"/>
              <a:gd name="connsiteX2566" fmla="*/ 3249758 w 8315568"/>
              <a:gd name="connsiteY2566" fmla="*/ 1569772 h 3200399"/>
              <a:gd name="connsiteX2567" fmla="*/ 3262781 w 8315568"/>
              <a:gd name="connsiteY2567" fmla="*/ 1569772 h 3200399"/>
              <a:gd name="connsiteX2568" fmla="*/ 3262781 w 8315568"/>
              <a:gd name="connsiteY2568" fmla="*/ 1580138 h 3200399"/>
              <a:gd name="connsiteX2569" fmla="*/ 3249756 w 8315568"/>
              <a:gd name="connsiteY2569" fmla="*/ 1580138 h 3200399"/>
              <a:gd name="connsiteX2570" fmla="*/ 3249758 w 8315568"/>
              <a:gd name="connsiteY2570" fmla="*/ 1569772 h 3200399"/>
              <a:gd name="connsiteX2571" fmla="*/ 1875413 w 8315568"/>
              <a:gd name="connsiteY2571" fmla="*/ 1569771 h 3200399"/>
              <a:gd name="connsiteX2572" fmla="*/ 1869070 w 8315568"/>
              <a:gd name="connsiteY2572" fmla="*/ 1580137 h 3200399"/>
              <a:gd name="connsiteX2573" fmla="*/ 1875413 w 8315568"/>
              <a:gd name="connsiteY2573" fmla="*/ 1569771 h 3200399"/>
              <a:gd name="connsiteX2574" fmla="*/ 2556546 w 8315568"/>
              <a:gd name="connsiteY2574" fmla="*/ 1569770 h 3200399"/>
              <a:gd name="connsiteX2575" fmla="*/ 2545208 w 8315568"/>
              <a:gd name="connsiteY2575" fmla="*/ 1569771 h 3200399"/>
              <a:gd name="connsiteX2576" fmla="*/ 2556546 w 8315568"/>
              <a:gd name="connsiteY2576" fmla="*/ 1569770 h 3200399"/>
              <a:gd name="connsiteX2577" fmla="*/ 2511713 w 8315568"/>
              <a:gd name="connsiteY2577" fmla="*/ 1569770 h 3200399"/>
              <a:gd name="connsiteX2578" fmla="*/ 2518055 w 8315568"/>
              <a:gd name="connsiteY2578" fmla="*/ 1569771 h 3200399"/>
              <a:gd name="connsiteX2579" fmla="*/ 2518055 w 8315568"/>
              <a:gd name="connsiteY2579" fmla="*/ 1590836 h 3200399"/>
              <a:gd name="connsiteX2580" fmla="*/ 2511712 w 8315568"/>
              <a:gd name="connsiteY2580" fmla="*/ 1590835 h 3200399"/>
              <a:gd name="connsiteX2581" fmla="*/ 2511713 w 8315568"/>
              <a:gd name="connsiteY2581" fmla="*/ 1569770 h 3200399"/>
              <a:gd name="connsiteX2582" fmla="*/ 1215077 w 8315568"/>
              <a:gd name="connsiteY2582" fmla="*/ 1568385 h 3200399"/>
              <a:gd name="connsiteX2583" fmla="*/ 1221768 w 8315568"/>
              <a:gd name="connsiteY2583" fmla="*/ 1578751 h 3200399"/>
              <a:gd name="connsiteX2584" fmla="*/ 1215077 w 8315568"/>
              <a:gd name="connsiteY2584" fmla="*/ 1568385 h 3200399"/>
              <a:gd name="connsiteX2585" fmla="*/ 3232179 w 8315568"/>
              <a:gd name="connsiteY2585" fmla="*/ 1567079 h 3200399"/>
              <a:gd name="connsiteX2586" fmla="*/ 3242700 w 8315568"/>
              <a:gd name="connsiteY2586" fmla="*/ 1579281 h 3200399"/>
              <a:gd name="connsiteX2587" fmla="*/ 3214640 w 8315568"/>
              <a:gd name="connsiteY2587" fmla="*/ 1568897 h 3200399"/>
              <a:gd name="connsiteX2588" fmla="*/ 3232179 w 8315568"/>
              <a:gd name="connsiteY2588" fmla="*/ 1567079 h 3200399"/>
              <a:gd name="connsiteX2589" fmla="*/ 1955945 w 8315568"/>
              <a:gd name="connsiteY2589" fmla="*/ 1566950 h 3200399"/>
              <a:gd name="connsiteX2590" fmla="*/ 1969131 w 8315568"/>
              <a:gd name="connsiteY2590" fmla="*/ 1580100 h 3200399"/>
              <a:gd name="connsiteX2591" fmla="*/ 1937708 w 8315568"/>
              <a:gd name="connsiteY2591" fmla="*/ 1569581 h 3200399"/>
              <a:gd name="connsiteX2592" fmla="*/ 1955945 w 8315568"/>
              <a:gd name="connsiteY2592" fmla="*/ 1566950 h 3200399"/>
              <a:gd name="connsiteX2593" fmla="*/ 1589870 w 8315568"/>
              <a:gd name="connsiteY2593" fmla="*/ 1566520 h 3200399"/>
              <a:gd name="connsiteX2594" fmla="*/ 1584271 w 8315568"/>
              <a:gd name="connsiteY2594" fmla="*/ 1569079 h 3200399"/>
              <a:gd name="connsiteX2595" fmla="*/ 1570610 w 8315568"/>
              <a:gd name="connsiteY2595" fmla="*/ 1579490 h 3200399"/>
              <a:gd name="connsiteX2596" fmla="*/ 1584271 w 8315568"/>
              <a:gd name="connsiteY2596" fmla="*/ 1577066 h 3200399"/>
              <a:gd name="connsiteX2597" fmla="*/ 1589644 w 8315568"/>
              <a:gd name="connsiteY2597" fmla="*/ 1573783 h 3200399"/>
              <a:gd name="connsiteX2598" fmla="*/ 1588092 w 8315568"/>
              <a:gd name="connsiteY2598" fmla="*/ 1570491 h 3200399"/>
              <a:gd name="connsiteX2599" fmla="*/ 2023901 w 8315568"/>
              <a:gd name="connsiteY2599" fmla="*/ 1561656 h 3200399"/>
              <a:gd name="connsiteX2600" fmla="*/ 2010208 w 8315568"/>
              <a:gd name="connsiteY2600" fmla="*/ 1580404 h 3200399"/>
              <a:gd name="connsiteX2601" fmla="*/ 2037594 w 8315568"/>
              <a:gd name="connsiteY2601" fmla="*/ 1580404 h 3200399"/>
              <a:gd name="connsiteX2602" fmla="*/ 2023901 w 8315568"/>
              <a:gd name="connsiteY2602" fmla="*/ 1561656 h 3200399"/>
              <a:gd name="connsiteX2603" fmla="*/ 2628507 w 8315568"/>
              <a:gd name="connsiteY2603" fmla="*/ 1561045 h 3200399"/>
              <a:gd name="connsiteX2604" fmla="*/ 2617171 w 8315568"/>
              <a:gd name="connsiteY2604" fmla="*/ 1568983 h 3200399"/>
              <a:gd name="connsiteX2605" fmla="*/ 2628507 w 8315568"/>
              <a:gd name="connsiteY2605" fmla="*/ 1561045 h 3200399"/>
              <a:gd name="connsiteX2606" fmla="*/ 1609316 w 8315568"/>
              <a:gd name="connsiteY2606" fmla="*/ 1560753 h 3200399"/>
              <a:gd name="connsiteX2607" fmla="*/ 1597934 w 8315568"/>
              <a:gd name="connsiteY2607" fmla="*/ 1562834 h 3200399"/>
              <a:gd name="connsiteX2608" fmla="*/ 1591101 w 8315568"/>
              <a:gd name="connsiteY2608" fmla="*/ 1565957 h 3200399"/>
              <a:gd name="connsiteX2609" fmla="*/ 1590899 w 8315568"/>
              <a:gd name="connsiteY2609" fmla="*/ 1566049 h 3200399"/>
              <a:gd name="connsiteX2610" fmla="*/ 1591527 w 8315568"/>
              <a:gd name="connsiteY2610" fmla="*/ 1567322 h 3200399"/>
              <a:gd name="connsiteX2611" fmla="*/ 1592585 w 8315568"/>
              <a:gd name="connsiteY2611" fmla="*/ 1569464 h 3200399"/>
              <a:gd name="connsiteX2612" fmla="*/ 1591533 w 8315568"/>
              <a:gd name="connsiteY2612" fmla="*/ 1572478 h 3200399"/>
              <a:gd name="connsiteX2613" fmla="*/ 1595654 w 8315568"/>
              <a:gd name="connsiteY2613" fmla="*/ 1569079 h 3200399"/>
              <a:gd name="connsiteX2614" fmla="*/ 1609316 w 8315568"/>
              <a:gd name="connsiteY2614" fmla="*/ 1560753 h 3200399"/>
              <a:gd name="connsiteX2615" fmla="*/ 879516 w 8315568"/>
              <a:gd name="connsiteY2615" fmla="*/ 1557674 h 3200399"/>
              <a:gd name="connsiteX2616" fmla="*/ 886209 w 8315568"/>
              <a:gd name="connsiteY2616" fmla="*/ 1568039 h 3200399"/>
              <a:gd name="connsiteX2617" fmla="*/ 879516 w 8315568"/>
              <a:gd name="connsiteY2617" fmla="*/ 1557674 h 3200399"/>
              <a:gd name="connsiteX2618" fmla="*/ 1914999 w 8315568"/>
              <a:gd name="connsiteY2618" fmla="*/ 1554317 h 3200399"/>
              <a:gd name="connsiteX2619" fmla="*/ 1915580 w 8315568"/>
              <a:gd name="connsiteY2619" fmla="*/ 1561753 h 3200399"/>
              <a:gd name="connsiteX2620" fmla="*/ 1910943 w 8315568"/>
              <a:gd name="connsiteY2620" fmla="*/ 1555143 h 3200399"/>
              <a:gd name="connsiteX2621" fmla="*/ 1914999 w 8315568"/>
              <a:gd name="connsiteY2621" fmla="*/ 1554317 h 3200399"/>
              <a:gd name="connsiteX2622" fmla="*/ 1133673 w 8315568"/>
              <a:gd name="connsiteY2622" fmla="*/ 1554316 h 3200399"/>
              <a:gd name="connsiteX2623" fmla="*/ 1134031 w 8315568"/>
              <a:gd name="connsiteY2623" fmla="*/ 1561752 h 3200399"/>
              <a:gd name="connsiteX2624" fmla="*/ 1131163 w 8315568"/>
              <a:gd name="connsiteY2624" fmla="*/ 1555143 h 3200399"/>
              <a:gd name="connsiteX2625" fmla="*/ 1133673 w 8315568"/>
              <a:gd name="connsiteY2625" fmla="*/ 1554316 h 3200399"/>
              <a:gd name="connsiteX2626" fmla="*/ 2648939 w 8315568"/>
              <a:gd name="connsiteY2626" fmla="*/ 1551408 h 3200399"/>
              <a:gd name="connsiteX2627" fmla="*/ 2655215 w 8315568"/>
              <a:gd name="connsiteY2627" fmla="*/ 1569436 h 3200399"/>
              <a:gd name="connsiteX2628" fmla="*/ 2648939 w 8315568"/>
              <a:gd name="connsiteY2628" fmla="*/ 1551408 h 3200399"/>
              <a:gd name="connsiteX2629" fmla="*/ 2943506 w 8315568"/>
              <a:gd name="connsiteY2629" fmla="*/ 1550334 h 3200399"/>
              <a:gd name="connsiteX2630" fmla="*/ 2956522 w 8315568"/>
              <a:gd name="connsiteY2630" fmla="*/ 1560258 h 3200399"/>
              <a:gd name="connsiteX2631" fmla="*/ 2943506 w 8315568"/>
              <a:gd name="connsiteY2631" fmla="*/ 1550334 h 3200399"/>
              <a:gd name="connsiteX2632" fmla="*/ 3430031 w 8315568"/>
              <a:gd name="connsiteY2632" fmla="*/ 1547793 h 3200399"/>
              <a:gd name="connsiteX2633" fmla="*/ 3459374 w 8315568"/>
              <a:gd name="connsiteY2633" fmla="*/ 1557759 h 3200399"/>
              <a:gd name="connsiteX2634" fmla="*/ 3520715 w 8315568"/>
              <a:gd name="connsiteY2634" fmla="*/ 1572905 h 3200399"/>
              <a:gd name="connsiteX2635" fmla="*/ 3533379 w 8315568"/>
              <a:gd name="connsiteY2635" fmla="*/ 1577798 h 3200399"/>
              <a:gd name="connsiteX2636" fmla="*/ 3501074 w 8315568"/>
              <a:gd name="connsiteY2636" fmla="*/ 1574222 h 3200399"/>
              <a:gd name="connsiteX2637" fmla="*/ 3476827 w 8315568"/>
              <a:gd name="connsiteY2637" fmla="*/ 1573470 h 3200399"/>
              <a:gd name="connsiteX2638" fmla="*/ 3416611 w 8315568"/>
              <a:gd name="connsiteY2638" fmla="*/ 1552087 h 3200399"/>
              <a:gd name="connsiteX2639" fmla="*/ 3407481 w 8315568"/>
              <a:gd name="connsiteY2639" fmla="*/ 1548526 h 3200399"/>
              <a:gd name="connsiteX2640" fmla="*/ 3413716 w 8315568"/>
              <a:gd name="connsiteY2640" fmla="*/ 1548589 h 3200399"/>
              <a:gd name="connsiteX2641" fmla="*/ 3430394 w 8315568"/>
              <a:gd name="connsiteY2641" fmla="*/ 1548451 h 3200399"/>
              <a:gd name="connsiteX2642" fmla="*/ 7721281 w 8315568"/>
              <a:gd name="connsiteY2642" fmla="*/ 1546477 h 3200399"/>
              <a:gd name="connsiteX2643" fmla="*/ 7679278 w 8315568"/>
              <a:gd name="connsiteY2643" fmla="*/ 1552099 h 3200399"/>
              <a:gd name="connsiteX2644" fmla="*/ 7687009 w 8315568"/>
              <a:gd name="connsiteY2644" fmla="*/ 1554179 h 3200399"/>
              <a:gd name="connsiteX2645" fmla="*/ 7701919 w 8315568"/>
              <a:gd name="connsiteY2645" fmla="*/ 1553653 h 3200399"/>
              <a:gd name="connsiteX2646" fmla="*/ 7722802 w 8315568"/>
              <a:gd name="connsiteY2646" fmla="*/ 1546544 h 3200399"/>
              <a:gd name="connsiteX2647" fmla="*/ 933893 w 8315568"/>
              <a:gd name="connsiteY2647" fmla="*/ 1542946 h 3200399"/>
              <a:gd name="connsiteX2648" fmla="*/ 919513 w 8315568"/>
              <a:gd name="connsiteY2648" fmla="*/ 1557323 h 3200399"/>
              <a:gd name="connsiteX2649" fmla="*/ 900735 w 8315568"/>
              <a:gd name="connsiteY2649" fmla="*/ 1553115 h 3200399"/>
              <a:gd name="connsiteX2650" fmla="*/ 933893 w 8315568"/>
              <a:gd name="connsiteY2650" fmla="*/ 1542946 h 3200399"/>
              <a:gd name="connsiteX2651" fmla="*/ 2059845 w 8315568"/>
              <a:gd name="connsiteY2651" fmla="*/ 1539526 h 3200399"/>
              <a:gd name="connsiteX2652" fmla="*/ 2069544 w 8315568"/>
              <a:gd name="connsiteY2652" fmla="*/ 1547078 h 3200399"/>
              <a:gd name="connsiteX2653" fmla="*/ 2058135 w 8315568"/>
              <a:gd name="connsiteY2653" fmla="*/ 1551242 h 3200399"/>
              <a:gd name="connsiteX2654" fmla="*/ 2067262 w 8315568"/>
              <a:gd name="connsiteY2654" fmla="*/ 1596718 h 3200399"/>
              <a:gd name="connsiteX2655" fmla="*/ 1837909 w 8315568"/>
              <a:gd name="connsiteY2655" fmla="*/ 1650522 h 3200399"/>
              <a:gd name="connsiteX2656" fmla="*/ 1842474 w 8315568"/>
              <a:gd name="connsiteY2656" fmla="*/ 1627960 h 3200399"/>
              <a:gd name="connsiteX2657" fmla="*/ 1862631 w 8315568"/>
              <a:gd name="connsiteY2657" fmla="*/ 1623794 h 3200399"/>
              <a:gd name="connsiteX2658" fmla="*/ 1921967 w 8315568"/>
              <a:gd name="connsiteY2658" fmla="*/ 1609215 h 3200399"/>
              <a:gd name="connsiteX2659" fmla="*/ 1985487 w 8315568"/>
              <a:gd name="connsiteY2659" fmla="*/ 1594635 h 3200399"/>
              <a:gd name="connsiteX2660" fmla="*/ 2003743 w 8315568"/>
              <a:gd name="connsiteY2660" fmla="*/ 1551241 h 3200399"/>
              <a:gd name="connsiteX2661" fmla="*/ 2046723 w 8315568"/>
              <a:gd name="connsiteY2661" fmla="*/ 1542912 h 3200399"/>
              <a:gd name="connsiteX2662" fmla="*/ 2059845 w 8315568"/>
              <a:gd name="connsiteY2662" fmla="*/ 1539526 h 3200399"/>
              <a:gd name="connsiteX2663" fmla="*/ 1195952 w 8315568"/>
              <a:gd name="connsiteY2663" fmla="*/ 1536106 h 3200399"/>
              <a:gd name="connsiteX2664" fmla="*/ 1163511 w 8315568"/>
              <a:gd name="connsiteY2664" fmla="*/ 1561763 h 3200399"/>
              <a:gd name="connsiteX2665" fmla="*/ 1168147 w 8315568"/>
              <a:gd name="connsiteY2665" fmla="*/ 1538245 h 3200399"/>
              <a:gd name="connsiteX2666" fmla="*/ 1195952 w 8315568"/>
              <a:gd name="connsiteY2666" fmla="*/ 1536106 h 3200399"/>
              <a:gd name="connsiteX2667" fmla="*/ 7820478 w 8315568"/>
              <a:gd name="connsiteY2667" fmla="*/ 1532248 h 3200399"/>
              <a:gd name="connsiteX2668" fmla="*/ 7793497 w 8315568"/>
              <a:gd name="connsiteY2668" fmla="*/ 1535944 h 3200399"/>
              <a:gd name="connsiteX2669" fmla="*/ 7761036 w 8315568"/>
              <a:gd name="connsiteY2669" fmla="*/ 1540486 h 3200399"/>
              <a:gd name="connsiteX2670" fmla="*/ 7749920 w 8315568"/>
              <a:gd name="connsiteY2670" fmla="*/ 1544979 h 3200399"/>
              <a:gd name="connsiteX2671" fmla="*/ 7774073 w 8315568"/>
              <a:gd name="connsiteY2671" fmla="*/ 1540030 h 3200399"/>
              <a:gd name="connsiteX2672" fmla="*/ 7804482 w 8315568"/>
              <a:gd name="connsiteY2672" fmla="*/ 1535053 h 3200399"/>
              <a:gd name="connsiteX2673" fmla="*/ 7814874 w 8315568"/>
              <a:gd name="connsiteY2673" fmla="*/ 1534445 h 3200399"/>
              <a:gd name="connsiteX2674" fmla="*/ 538612 w 8315568"/>
              <a:gd name="connsiteY2674" fmla="*/ 1531971 h 3200399"/>
              <a:gd name="connsiteX2675" fmla="*/ 551638 w 8315568"/>
              <a:gd name="connsiteY2675" fmla="*/ 1539912 h 3200399"/>
              <a:gd name="connsiteX2676" fmla="*/ 538612 w 8315568"/>
              <a:gd name="connsiteY2676" fmla="*/ 1531971 h 3200399"/>
              <a:gd name="connsiteX2677" fmla="*/ 3194858 w 8315568"/>
              <a:gd name="connsiteY2677" fmla="*/ 1531840 h 3200399"/>
              <a:gd name="connsiteX2678" fmla="*/ 3190592 w 8315568"/>
              <a:gd name="connsiteY2678" fmla="*/ 1540652 h 3200399"/>
              <a:gd name="connsiteX2679" fmla="*/ 3204243 w 8315568"/>
              <a:gd name="connsiteY2679" fmla="*/ 1532358 h 3200399"/>
              <a:gd name="connsiteX2680" fmla="*/ 3194858 w 8315568"/>
              <a:gd name="connsiteY2680" fmla="*/ 1531840 h 3200399"/>
              <a:gd name="connsiteX2681" fmla="*/ 1241422 w 8315568"/>
              <a:gd name="connsiteY2681" fmla="*/ 1527618 h 3200399"/>
              <a:gd name="connsiteX2682" fmla="*/ 1248261 w 8315568"/>
              <a:gd name="connsiteY2682" fmla="*/ 1538924 h 3200399"/>
              <a:gd name="connsiteX2683" fmla="*/ 1229231 w 8315568"/>
              <a:gd name="connsiteY2683" fmla="*/ 1528647 h 3200399"/>
              <a:gd name="connsiteX2684" fmla="*/ 1241422 w 8315568"/>
              <a:gd name="connsiteY2684" fmla="*/ 1527618 h 3200399"/>
              <a:gd name="connsiteX2685" fmla="*/ 3650941 w 8315568"/>
              <a:gd name="connsiteY2685" fmla="*/ 1526759 h 3200399"/>
              <a:gd name="connsiteX2686" fmla="*/ 3659944 w 8315568"/>
              <a:gd name="connsiteY2686" fmla="*/ 1542519 h 3200399"/>
              <a:gd name="connsiteX2687" fmla="*/ 3672704 w 8315568"/>
              <a:gd name="connsiteY2687" fmla="*/ 1549284 h 3200399"/>
              <a:gd name="connsiteX2688" fmla="*/ 3683177 w 8315568"/>
              <a:gd name="connsiteY2688" fmla="*/ 1551975 h 3200399"/>
              <a:gd name="connsiteX2689" fmla="*/ 3691335 w 8315568"/>
              <a:gd name="connsiteY2689" fmla="*/ 1554885 h 3200399"/>
              <a:gd name="connsiteX2690" fmla="*/ 3694665 w 8315568"/>
              <a:gd name="connsiteY2690" fmla="*/ 1555686 h 3200399"/>
              <a:gd name="connsiteX2691" fmla="*/ 3726813 w 8315568"/>
              <a:gd name="connsiteY2691" fmla="*/ 1567085 h 3200399"/>
              <a:gd name="connsiteX2692" fmla="*/ 3720698 w 8315568"/>
              <a:gd name="connsiteY2692" fmla="*/ 1561953 h 3200399"/>
              <a:gd name="connsiteX2693" fmla="*/ 3694665 w 8315568"/>
              <a:gd name="connsiteY2693" fmla="*/ 1555686 h 3200399"/>
              <a:gd name="connsiteX2694" fmla="*/ 3686887 w 8315568"/>
              <a:gd name="connsiteY2694" fmla="*/ 1552929 h 3200399"/>
              <a:gd name="connsiteX2695" fmla="*/ 3683177 w 8315568"/>
              <a:gd name="connsiteY2695" fmla="*/ 1551975 h 3200399"/>
              <a:gd name="connsiteX2696" fmla="*/ 3670626 w 8315568"/>
              <a:gd name="connsiteY2696" fmla="*/ 1547500 h 3200399"/>
              <a:gd name="connsiteX2697" fmla="*/ 3671378 w 8315568"/>
              <a:gd name="connsiteY2697" fmla="*/ 1532182 h 3200399"/>
              <a:gd name="connsiteX2698" fmla="*/ 1251556 w 8315568"/>
              <a:gd name="connsiteY2698" fmla="*/ 1525396 h 3200399"/>
              <a:gd name="connsiteX2699" fmla="*/ 1269588 w 8315568"/>
              <a:gd name="connsiteY2699" fmla="*/ 1540342 h 3200399"/>
              <a:gd name="connsiteX2700" fmla="*/ 1251556 w 8315568"/>
              <a:gd name="connsiteY2700" fmla="*/ 1525396 h 3200399"/>
              <a:gd name="connsiteX2701" fmla="*/ 2115005 w 8315568"/>
              <a:gd name="connsiteY2701" fmla="*/ 1522810 h 3200399"/>
              <a:gd name="connsiteX2702" fmla="*/ 2129792 w 8315568"/>
              <a:gd name="connsiteY2702" fmla="*/ 1531185 h 3200399"/>
              <a:gd name="connsiteX2703" fmla="*/ 2110075 w 8315568"/>
              <a:gd name="connsiteY2703" fmla="*/ 1525229 h 3200399"/>
              <a:gd name="connsiteX2704" fmla="*/ 2115005 w 8315568"/>
              <a:gd name="connsiteY2704" fmla="*/ 1522810 h 3200399"/>
              <a:gd name="connsiteX2705" fmla="*/ 1989576 w 8315568"/>
              <a:gd name="connsiteY2705" fmla="*/ 1522334 h 3200399"/>
              <a:gd name="connsiteX2706" fmla="*/ 2002603 w 8315568"/>
              <a:gd name="connsiteY2706" fmla="*/ 1522335 h 3200399"/>
              <a:gd name="connsiteX2707" fmla="*/ 2002603 w 8315568"/>
              <a:gd name="connsiteY2707" fmla="*/ 1532700 h 3200399"/>
              <a:gd name="connsiteX2708" fmla="*/ 1989575 w 8315568"/>
              <a:gd name="connsiteY2708" fmla="*/ 1532700 h 3200399"/>
              <a:gd name="connsiteX2709" fmla="*/ 1989576 w 8315568"/>
              <a:gd name="connsiteY2709" fmla="*/ 1522334 h 3200399"/>
              <a:gd name="connsiteX2710" fmla="*/ 1969493 w 8315568"/>
              <a:gd name="connsiteY2710" fmla="*/ 1521410 h 3200399"/>
              <a:gd name="connsiteX2711" fmla="*/ 1982518 w 8315568"/>
              <a:gd name="connsiteY2711" fmla="*/ 1532087 h 3200399"/>
              <a:gd name="connsiteX2712" fmla="*/ 1969493 w 8315568"/>
              <a:gd name="connsiteY2712" fmla="*/ 1521410 h 3200399"/>
              <a:gd name="connsiteX2713" fmla="*/ 1577440 w 8315568"/>
              <a:gd name="connsiteY2713" fmla="*/ 1521201 h 3200399"/>
              <a:gd name="connsiteX2714" fmla="*/ 1527729 w 8315568"/>
              <a:gd name="connsiteY2714" fmla="*/ 1535775 h 3200399"/>
              <a:gd name="connsiteX2715" fmla="*/ 1491296 w 8315568"/>
              <a:gd name="connsiteY2715" fmla="*/ 1554508 h 3200399"/>
              <a:gd name="connsiteX2716" fmla="*/ 1518253 w 8315568"/>
              <a:gd name="connsiteY2716" fmla="*/ 1550716 h 3200399"/>
              <a:gd name="connsiteX2717" fmla="*/ 1517092 w 8315568"/>
              <a:gd name="connsiteY2717" fmla="*/ 1549003 h 3200399"/>
              <a:gd name="connsiteX2718" fmla="*/ 1524256 w 8315568"/>
              <a:gd name="connsiteY2718" fmla="*/ 1549163 h 3200399"/>
              <a:gd name="connsiteX2719" fmla="*/ 1550496 w 8315568"/>
              <a:gd name="connsiteY2719" fmla="*/ 1539936 h 3200399"/>
              <a:gd name="connsiteX2720" fmla="*/ 1568712 w 8315568"/>
              <a:gd name="connsiteY2720" fmla="*/ 1539936 h 3200399"/>
              <a:gd name="connsiteX2721" fmla="*/ 1571825 w 8315568"/>
              <a:gd name="connsiteY2721" fmla="*/ 1539936 h 3200399"/>
              <a:gd name="connsiteX2722" fmla="*/ 1571670 w 8315568"/>
              <a:gd name="connsiteY2722" fmla="*/ 1539567 h 3200399"/>
              <a:gd name="connsiteX2723" fmla="*/ 1573187 w 8315568"/>
              <a:gd name="connsiteY2723" fmla="*/ 1528600 h 3200399"/>
              <a:gd name="connsiteX2724" fmla="*/ 1577440 w 8315568"/>
              <a:gd name="connsiteY2724" fmla="*/ 1529633 h 3200399"/>
              <a:gd name="connsiteX2725" fmla="*/ 1216919 w 8315568"/>
              <a:gd name="connsiteY2725" fmla="*/ 1519952 h 3200399"/>
              <a:gd name="connsiteX2726" fmla="*/ 1224403 w 8315568"/>
              <a:gd name="connsiteY2726" fmla="*/ 1531542 h 3200399"/>
              <a:gd name="connsiteX2727" fmla="*/ 1204694 w 8315568"/>
              <a:gd name="connsiteY2727" fmla="*/ 1521007 h 3200399"/>
              <a:gd name="connsiteX2728" fmla="*/ 1216919 w 8315568"/>
              <a:gd name="connsiteY2728" fmla="*/ 1519952 h 3200399"/>
              <a:gd name="connsiteX2729" fmla="*/ 3084777 w 8315568"/>
              <a:gd name="connsiteY2729" fmla="*/ 1519951 h 3200399"/>
              <a:gd name="connsiteX2730" fmla="*/ 3097102 w 8315568"/>
              <a:gd name="connsiteY2730" fmla="*/ 1521006 h 3200399"/>
              <a:gd name="connsiteX2731" fmla="*/ 3077384 w 8315568"/>
              <a:gd name="connsiteY2731" fmla="*/ 1531542 h 3200399"/>
              <a:gd name="connsiteX2732" fmla="*/ 3084777 w 8315568"/>
              <a:gd name="connsiteY2732" fmla="*/ 1519951 h 3200399"/>
              <a:gd name="connsiteX2733" fmla="*/ 3613271 w 8315568"/>
              <a:gd name="connsiteY2733" fmla="*/ 1519101 h 3200399"/>
              <a:gd name="connsiteX2734" fmla="*/ 3603022 w 8315568"/>
              <a:gd name="connsiteY2734" fmla="*/ 1532112 h 3200399"/>
              <a:gd name="connsiteX2735" fmla="*/ 3630344 w 8315568"/>
              <a:gd name="connsiteY2735" fmla="*/ 1521703 h 3200399"/>
              <a:gd name="connsiteX2736" fmla="*/ 3613271 w 8315568"/>
              <a:gd name="connsiteY2736" fmla="*/ 1519101 h 3200399"/>
              <a:gd name="connsiteX2737" fmla="*/ 2111561 w 8315568"/>
              <a:gd name="connsiteY2737" fmla="*/ 1518710 h 3200399"/>
              <a:gd name="connsiteX2738" fmla="*/ 2114731 w 8315568"/>
              <a:gd name="connsiteY2738" fmla="*/ 1521611 h 3200399"/>
              <a:gd name="connsiteX2739" fmla="*/ 2108389 w 8315568"/>
              <a:gd name="connsiteY2739" fmla="*/ 1521610 h 3200399"/>
              <a:gd name="connsiteX2740" fmla="*/ 2111561 w 8315568"/>
              <a:gd name="connsiteY2740" fmla="*/ 1518710 h 3200399"/>
              <a:gd name="connsiteX2741" fmla="*/ 572072 w 8315568"/>
              <a:gd name="connsiteY2741" fmla="*/ 1511625 h 3200399"/>
              <a:gd name="connsiteX2742" fmla="*/ 578416 w 8315568"/>
              <a:gd name="connsiteY2742" fmla="*/ 1521990 h 3200399"/>
              <a:gd name="connsiteX2743" fmla="*/ 572072 w 8315568"/>
              <a:gd name="connsiteY2743" fmla="*/ 1511625 h 3200399"/>
              <a:gd name="connsiteX2744" fmla="*/ 3115862 w 8315568"/>
              <a:gd name="connsiteY2744" fmla="*/ 1511624 h 3200399"/>
              <a:gd name="connsiteX2745" fmla="*/ 3122204 w 8315568"/>
              <a:gd name="connsiteY2745" fmla="*/ 1521991 h 3200399"/>
              <a:gd name="connsiteX2746" fmla="*/ 3115862 w 8315568"/>
              <a:gd name="connsiteY2746" fmla="*/ 1511624 h 3200399"/>
              <a:gd name="connsiteX2747" fmla="*/ 2349380 w 8315568"/>
              <a:gd name="connsiteY2747" fmla="*/ 1511624 h 3200399"/>
              <a:gd name="connsiteX2748" fmla="*/ 2355722 w 8315568"/>
              <a:gd name="connsiteY2748" fmla="*/ 1521990 h 3200399"/>
              <a:gd name="connsiteX2749" fmla="*/ 2349380 w 8315568"/>
              <a:gd name="connsiteY2749" fmla="*/ 1511624 h 3200399"/>
              <a:gd name="connsiteX2750" fmla="*/ 2009648 w 8315568"/>
              <a:gd name="connsiteY2750" fmla="*/ 1511624 h 3200399"/>
              <a:gd name="connsiteX2751" fmla="*/ 2015992 w 8315568"/>
              <a:gd name="connsiteY2751" fmla="*/ 1521990 h 3200399"/>
              <a:gd name="connsiteX2752" fmla="*/ 2009648 w 8315568"/>
              <a:gd name="connsiteY2752" fmla="*/ 1511624 h 3200399"/>
              <a:gd name="connsiteX2753" fmla="*/ 864952 w 8315568"/>
              <a:gd name="connsiteY2753" fmla="*/ 1510548 h 3200399"/>
              <a:gd name="connsiteX2754" fmla="*/ 877979 w 8315568"/>
              <a:gd name="connsiteY2754" fmla="*/ 1520473 h 3200399"/>
              <a:gd name="connsiteX2755" fmla="*/ 864952 w 8315568"/>
              <a:gd name="connsiteY2755" fmla="*/ 1510548 h 3200399"/>
              <a:gd name="connsiteX2756" fmla="*/ 3576933 w 8315568"/>
              <a:gd name="connsiteY2756" fmla="*/ 1510385 h 3200399"/>
              <a:gd name="connsiteX2757" fmla="*/ 3569250 w 8315568"/>
              <a:gd name="connsiteY2757" fmla="*/ 1521703 h 3200399"/>
              <a:gd name="connsiteX2758" fmla="*/ 3589741 w 8315568"/>
              <a:gd name="connsiteY2758" fmla="*/ 1511295 h 3200399"/>
              <a:gd name="connsiteX2759" fmla="*/ 3576933 w 8315568"/>
              <a:gd name="connsiteY2759" fmla="*/ 1510385 h 3200399"/>
              <a:gd name="connsiteX2760" fmla="*/ 1042764 w 8315568"/>
              <a:gd name="connsiteY2760" fmla="*/ 1510239 h 3200399"/>
              <a:gd name="connsiteX2761" fmla="*/ 1045157 w 8315568"/>
              <a:gd name="connsiteY2761" fmla="*/ 1514386 h 3200399"/>
              <a:gd name="connsiteX2762" fmla="*/ 1033194 w 8315568"/>
              <a:gd name="connsiteY2762" fmla="*/ 1520604 h 3200399"/>
              <a:gd name="connsiteX2763" fmla="*/ 1042764 w 8315568"/>
              <a:gd name="connsiteY2763" fmla="*/ 1510239 h 3200399"/>
              <a:gd name="connsiteX2764" fmla="*/ 1903859 w 8315568"/>
              <a:gd name="connsiteY2764" fmla="*/ 1510238 h 3200399"/>
              <a:gd name="connsiteX2765" fmla="*/ 1910554 w 8315568"/>
              <a:gd name="connsiteY2765" fmla="*/ 1520605 h 3200399"/>
              <a:gd name="connsiteX2766" fmla="*/ 1903859 w 8315568"/>
              <a:gd name="connsiteY2766" fmla="*/ 1510238 h 3200399"/>
              <a:gd name="connsiteX2767" fmla="*/ 982656 w 8315568"/>
              <a:gd name="connsiteY2767" fmla="*/ 1509387 h 3200399"/>
              <a:gd name="connsiteX2768" fmla="*/ 990410 w 8315568"/>
              <a:gd name="connsiteY2768" fmla="*/ 1520975 h 3200399"/>
              <a:gd name="connsiteX2769" fmla="*/ 969610 w 8315568"/>
              <a:gd name="connsiteY2769" fmla="*/ 1510440 h 3200399"/>
              <a:gd name="connsiteX2770" fmla="*/ 982656 w 8315568"/>
              <a:gd name="connsiteY2770" fmla="*/ 1509387 h 3200399"/>
              <a:gd name="connsiteX2771" fmla="*/ 1292795 w 8315568"/>
              <a:gd name="connsiteY2771" fmla="*/ 1509314 h 3200399"/>
              <a:gd name="connsiteX2772" fmla="*/ 1306541 w 8315568"/>
              <a:gd name="connsiteY2772" fmla="*/ 1519989 h 3200399"/>
              <a:gd name="connsiteX2773" fmla="*/ 1292795 w 8315568"/>
              <a:gd name="connsiteY2773" fmla="*/ 1509314 h 3200399"/>
              <a:gd name="connsiteX2774" fmla="*/ 2993657 w 8315568"/>
              <a:gd name="connsiteY2774" fmla="*/ 1508485 h 3200399"/>
              <a:gd name="connsiteX2775" fmla="*/ 3005056 w 8315568"/>
              <a:gd name="connsiteY2775" fmla="*/ 1521332 h 3200399"/>
              <a:gd name="connsiteX2776" fmla="*/ 2976995 w 8315568"/>
              <a:gd name="connsiteY2776" fmla="*/ 1510951 h 3200399"/>
              <a:gd name="connsiteX2777" fmla="*/ 2993657 w 8315568"/>
              <a:gd name="connsiteY2777" fmla="*/ 1508485 h 3200399"/>
              <a:gd name="connsiteX2778" fmla="*/ 2384405 w 8315568"/>
              <a:gd name="connsiteY2778" fmla="*/ 1507921 h 3200399"/>
              <a:gd name="connsiteX2779" fmla="*/ 2397559 w 8315568"/>
              <a:gd name="connsiteY2779" fmla="*/ 1515551 h 3200399"/>
              <a:gd name="connsiteX2780" fmla="*/ 2369498 w 8315568"/>
              <a:gd name="connsiteY2780" fmla="*/ 1521977 h 3200399"/>
              <a:gd name="connsiteX2781" fmla="*/ 2369499 w 8315568"/>
              <a:gd name="connsiteY2781" fmla="*/ 1511268 h 3200399"/>
              <a:gd name="connsiteX2782" fmla="*/ 2384405 w 8315568"/>
              <a:gd name="connsiteY2782" fmla="*/ 1507921 h 3200399"/>
              <a:gd name="connsiteX2783" fmla="*/ 3670513 w 8315568"/>
              <a:gd name="connsiteY2783" fmla="*/ 1505988 h 3200399"/>
              <a:gd name="connsiteX2784" fmla="*/ 3670643 w 8315568"/>
              <a:gd name="connsiteY2784" fmla="*/ 1506418 h 3200399"/>
              <a:gd name="connsiteX2785" fmla="*/ 3680112 w 8315568"/>
              <a:gd name="connsiteY2785" fmla="*/ 1507958 h 3200399"/>
              <a:gd name="connsiteX2786" fmla="*/ 3675640 w 8315568"/>
              <a:gd name="connsiteY2786" fmla="*/ 1506908 h 3200399"/>
              <a:gd name="connsiteX2787" fmla="*/ 3665115 w 8315568"/>
              <a:gd name="connsiteY2787" fmla="*/ 1505020 h 3200399"/>
              <a:gd name="connsiteX2788" fmla="*/ 3667951 w 8315568"/>
              <a:gd name="connsiteY2788" fmla="*/ 1505884 h 3200399"/>
              <a:gd name="connsiteX2789" fmla="*/ 3668286 w 8315568"/>
              <a:gd name="connsiteY2789" fmla="*/ 1505588 h 3200399"/>
              <a:gd name="connsiteX2790" fmla="*/ 1303422 w 8315568"/>
              <a:gd name="connsiteY2790" fmla="*/ 1501517 h 3200399"/>
              <a:gd name="connsiteX2791" fmla="*/ 1316450 w 8315568"/>
              <a:gd name="connsiteY2791" fmla="*/ 1511838 h 3200399"/>
              <a:gd name="connsiteX2792" fmla="*/ 1303422 w 8315568"/>
              <a:gd name="connsiteY2792" fmla="*/ 1501517 h 3200399"/>
              <a:gd name="connsiteX2793" fmla="*/ 692431 w 8315568"/>
              <a:gd name="connsiteY2793" fmla="*/ 1501376 h 3200399"/>
              <a:gd name="connsiteX2794" fmla="*/ 697236 w 8315568"/>
              <a:gd name="connsiteY2794" fmla="*/ 1505064 h 3200399"/>
              <a:gd name="connsiteX2795" fmla="*/ 679756 w 8315568"/>
              <a:gd name="connsiteY2795" fmla="*/ 1511259 h 3200399"/>
              <a:gd name="connsiteX2796" fmla="*/ 677526 w 8315568"/>
              <a:gd name="connsiteY2796" fmla="*/ 1505065 h 3200399"/>
              <a:gd name="connsiteX2797" fmla="*/ 692431 w 8315568"/>
              <a:gd name="connsiteY2797" fmla="*/ 1501376 h 3200399"/>
              <a:gd name="connsiteX2798" fmla="*/ 3537374 w 8315568"/>
              <a:gd name="connsiteY2798" fmla="*/ 1501235 h 3200399"/>
              <a:gd name="connsiteX2799" fmla="*/ 3524090 w 8315568"/>
              <a:gd name="connsiteY2799" fmla="*/ 1511295 h 3200399"/>
              <a:gd name="connsiteX2800" fmla="*/ 3537374 w 8315568"/>
              <a:gd name="connsiteY2800" fmla="*/ 1501235 h 3200399"/>
              <a:gd name="connsiteX2801" fmla="*/ 2049991 w 8315568"/>
              <a:gd name="connsiteY2801" fmla="*/ 1501184 h 3200399"/>
              <a:gd name="connsiteX2802" fmla="*/ 2069543 w 8315568"/>
              <a:gd name="connsiteY2802" fmla="*/ 1521393 h 3200399"/>
              <a:gd name="connsiteX2803" fmla="*/ 2041737 w 8315568"/>
              <a:gd name="connsiteY2803" fmla="*/ 1519274 h 3200399"/>
              <a:gd name="connsiteX2804" fmla="*/ 2041738 w 8315568"/>
              <a:gd name="connsiteY2804" fmla="*/ 1504798 h 3200399"/>
              <a:gd name="connsiteX2805" fmla="*/ 2049991 w 8315568"/>
              <a:gd name="connsiteY2805" fmla="*/ 1501184 h 3200399"/>
              <a:gd name="connsiteX2806" fmla="*/ 2910016 w 8315568"/>
              <a:gd name="connsiteY2806" fmla="*/ 1500913 h 3200399"/>
              <a:gd name="connsiteX2807" fmla="*/ 2916358 w 8315568"/>
              <a:gd name="connsiteY2807" fmla="*/ 1511267 h 3200399"/>
              <a:gd name="connsiteX2808" fmla="*/ 2910016 w 8315568"/>
              <a:gd name="connsiteY2808" fmla="*/ 1500913 h 3200399"/>
              <a:gd name="connsiteX2809" fmla="*/ 2682062 w 8315568"/>
              <a:gd name="connsiteY2809" fmla="*/ 1500913 h 3200399"/>
              <a:gd name="connsiteX2810" fmla="*/ 2675720 w 8315568"/>
              <a:gd name="connsiteY2810" fmla="*/ 1511266 h 3200399"/>
              <a:gd name="connsiteX2811" fmla="*/ 2682062 w 8315568"/>
              <a:gd name="connsiteY2811" fmla="*/ 1500913 h 3200399"/>
              <a:gd name="connsiteX2812" fmla="*/ 2429356 w 8315568"/>
              <a:gd name="connsiteY2812" fmla="*/ 1500913 h 3200399"/>
              <a:gd name="connsiteX2813" fmla="*/ 2397934 w 8315568"/>
              <a:gd name="connsiteY2813" fmla="*/ 1505198 h 3200399"/>
              <a:gd name="connsiteX2814" fmla="*/ 2429356 w 8315568"/>
              <a:gd name="connsiteY2814" fmla="*/ 1500913 h 3200399"/>
              <a:gd name="connsiteX2815" fmla="*/ 630646 w 8315568"/>
              <a:gd name="connsiteY2815" fmla="*/ 1500913 h 3200399"/>
              <a:gd name="connsiteX2816" fmla="*/ 636990 w 8315568"/>
              <a:gd name="connsiteY2816" fmla="*/ 1511266 h 3200399"/>
              <a:gd name="connsiteX2817" fmla="*/ 630646 w 8315568"/>
              <a:gd name="connsiteY2817" fmla="*/ 1500913 h 3200399"/>
              <a:gd name="connsiteX2818" fmla="*/ 531906 w 8315568"/>
              <a:gd name="connsiteY2818" fmla="*/ 1500913 h 3200399"/>
              <a:gd name="connsiteX2819" fmla="*/ 538250 w 8315568"/>
              <a:gd name="connsiteY2819" fmla="*/ 1511266 h 3200399"/>
              <a:gd name="connsiteX2820" fmla="*/ 531906 w 8315568"/>
              <a:gd name="connsiteY2820" fmla="*/ 1500913 h 3200399"/>
              <a:gd name="connsiteX2821" fmla="*/ 1059286 w 8315568"/>
              <a:gd name="connsiteY2821" fmla="*/ 1499528 h 3200399"/>
              <a:gd name="connsiteX2822" fmla="*/ 1045551 w 8315568"/>
              <a:gd name="connsiteY2822" fmla="*/ 1503498 h 3200399"/>
              <a:gd name="connsiteX2823" fmla="*/ 1059286 w 8315568"/>
              <a:gd name="connsiteY2823" fmla="*/ 1499528 h 3200399"/>
              <a:gd name="connsiteX2824" fmla="*/ 713110 w 8315568"/>
              <a:gd name="connsiteY2824" fmla="*/ 1497506 h 3200399"/>
              <a:gd name="connsiteX2825" fmla="*/ 713972 w 8315568"/>
              <a:gd name="connsiteY2825" fmla="*/ 1500568 h 3200399"/>
              <a:gd name="connsiteX2826" fmla="*/ 713319 w 8315568"/>
              <a:gd name="connsiteY2826" fmla="*/ 1498251 h 3200399"/>
              <a:gd name="connsiteX2827" fmla="*/ 712420 w 8315568"/>
              <a:gd name="connsiteY2827" fmla="*/ 1495043 h 3200399"/>
              <a:gd name="connsiteX2828" fmla="*/ 712642 w 8315568"/>
              <a:gd name="connsiteY2828" fmla="*/ 1495834 h 3200399"/>
              <a:gd name="connsiteX2829" fmla="*/ 713110 w 8315568"/>
              <a:gd name="connsiteY2829" fmla="*/ 1497506 h 3200399"/>
              <a:gd name="connsiteX2830" fmla="*/ 1738183 w 8315568"/>
              <a:gd name="connsiteY2830" fmla="*/ 1494793 h 3200399"/>
              <a:gd name="connsiteX2831" fmla="*/ 1683338 w 8315568"/>
              <a:gd name="connsiteY2831" fmla="*/ 1500913 h 3200399"/>
              <a:gd name="connsiteX2832" fmla="*/ 1738183 w 8315568"/>
              <a:gd name="connsiteY2832" fmla="*/ 1494793 h 3200399"/>
              <a:gd name="connsiteX2833" fmla="*/ 1130684 w 8315568"/>
              <a:gd name="connsiteY2833" fmla="*/ 1494793 h 3200399"/>
              <a:gd name="connsiteX2834" fmla="*/ 1096406 w 8315568"/>
              <a:gd name="connsiteY2834" fmla="*/ 1521982 h 3200399"/>
              <a:gd name="connsiteX2835" fmla="*/ 1075838 w 8315568"/>
              <a:gd name="connsiteY2835" fmla="*/ 1505387 h 3200399"/>
              <a:gd name="connsiteX2836" fmla="*/ 1130684 w 8315568"/>
              <a:gd name="connsiteY2836" fmla="*/ 1494793 h 3200399"/>
              <a:gd name="connsiteX2837" fmla="*/ 712016 w 8315568"/>
              <a:gd name="connsiteY2837" fmla="*/ 1493613 h 3200399"/>
              <a:gd name="connsiteX2838" fmla="*/ 712235 w 8315568"/>
              <a:gd name="connsiteY2838" fmla="*/ 1494386 h 3200399"/>
              <a:gd name="connsiteX2839" fmla="*/ 712420 w 8315568"/>
              <a:gd name="connsiteY2839" fmla="*/ 1495043 h 3200399"/>
              <a:gd name="connsiteX2840" fmla="*/ 706057 w 8315568"/>
              <a:gd name="connsiteY2840" fmla="*/ 1493571 h 3200399"/>
              <a:gd name="connsiteX2841" fmla="*/ 707958 w 8315568"/>
              <a:gd name="connsiteY2841" fmla="*/ 1500567 h 3200399"/>
              <a:gd name="connsiteX2842" fmla="*/ 699273 w 8315568"/>
              <a:gd name="connsiteY2842" fmla="*/ 1494347 h 3200399"/>
              <a:gd name="connsiteX2843" fmla="*/ 706057 w 8315568"/>
              <a:gd name="connsiteY2843" fmla="*/ 1493571 h 3200399"/>
              <a:gd name="connsiteX2844" fmla="*/ 1248261 w 8315568"/>
              <a:gd name="connsiteY2844" fmla="*/ 1493408 h 3200399"/>
              <a:gd name="connsiteX2845" fmla="*/ 1140924 w 8315568"/>
              <a:gd name="connsiteY2845" fmla="*/ 1529046 h 3200399"/>
              <a:gd name="connsiteX2846" fmla="*/ 1186413 w 8315568"/>
              <a:gd name="connsiteY2846" fmla="*/ 1499697 h 3200399"/>
              <a:gd name="connsiteX2847" fmla="*/ 1248261 w 8315568"/>
              <a:gd name="connsiteY2847" fmla="*/ 1493408 h 3200399"/>
              <a:gd name="connsiteX2848" fmla="*/ 3403799 w 8315568"/>
              <a:gd name="connsiteY2848" fmla="*/ 1490827 h 3200399"/>
              <a:gd name="connsiteX2849" fmla="*/ 3396969 w 8315568"/>
              <a:gd name="connsiteY2849" fmla="*/ 1511295 h 3200399"/>
              <a:gd name="connsiteX2850" fmla="*/ 3403799 w 8315568"/>
              <a:gd name="connsiteY2850" fmla="*/ 1490827 h 3200399"/>
              <a:gd name="connsiteX2851" fmla="*/ 588845 w 8315568"/>
              <a:gd name="connsiteY2851" fmla="*/ 1490807 h 3200399"/>
              <a:gd name="connsiteX2852" fmla="*/ 605191 w 8315568"/>
              <a:gd name="connsiteY2852" fmla="*/ 1501481 h 3200399"/>
              <a:gd name="connsiteX2853" fmla="*/ 588845 w 8315568"/>
              <a:gd name="connsiteY2853" fmla="*/ 1490807 h 3200399"/>
              <a:gd name="connsiteX2854" fmla="*/ 3063631 w 8315568"/>
              <a:gd name="connsiteY2854" fmla="*/ 1490202 h 3200399"/>
              <a:gd name="connsiteX2855" fmla="*/ 3057288 w 8315568"/>
              <a:gd name="connsiteY2855" fmla="*/ 1500567 h 3200399"/>
              <a:gd name="connsiteX2856" fmla="*/ 3063631 w 8315568"/>
              <a:gd name="connsiteY2856" fmla="*/ 1490202 h 3200399"/>
              <a:gd name="connsiteX2857" fmla="*/ 3005055 w 8315568"/>
              <a:gd name="connsiteY2857" fmla="*/ 1490200 h 3200399"/>
              <a:gd name="connsiteX2858" fmla="*/ 3005055 w 8315568"/>
              <a:gd name="connsiteY2858" fmla="*/ 1500567 h 3200399"/>
              <a:gd name="connsiteX2859" fmla="*/ 2988709 w 8315568"/>
              <a:gd name="connsiteY2859" fmla="*/ 1500567 h 3200399"/>
              <a:gd name="connsiteX2860" fmla="*/ 2988709 w 8315568"/>
              <a:gd name="connsiteY2860" fmla="*/ 1490202 h 3200399"/>
              <a:gd name="connsiteX2861" fmla="*/ 3005055 w 8315568"/>
              <a:gd name="connsiteY2861" fmla="*/ 1490200 h 3200399"/>
              <a:gd name="connsiteX2862" fmla="*/ 2976959 w 8315568"/>
              <a:gd name="connsiteY2862" fmla="*/ 1490200 h 3200399"/>
              <a:gd name="connsiteX2863" fmla="*/ 2983299 w 8315568"/>
              <a:gd name="connsiteY2863" fmla="*/ 1500567 h 3200399"/>
              <a:gd name="connsiteX2864" fmla="*/ 2976959 w 8315568"/>
              <a:gd name="connsiteY2864" fmla="*/ 1490200 h 3200399"/>
              <a:gd name="connsiteX2865" fmla="*/ 3603447 w 8315568"/>
              <a:gd name="connsiteY2865" fmla="*/ 1485105 h 3200399"/>
              <a:gd name="connsiteX2866" fmla="*/ 3623103 w 8315568"/>
              <a:gd name="connsiteY2866" fmla="*/ 1492233 h 3200399"/>
              <a:gd name="connsiteX2867" fmla="*/ 3625247 w 8315568"/>
              <a:gd name="connsiteY2867" fmla="*/ 1490155 h 3200399"/>
              <a:gd name="connsiteX2868" fmla="*/ 3626535 w 8315568"/>
              <a:gd name="connsiteY2868" fmla="*/ 1489060 h 3200399"/>
              <a:gd name="connsiteX2869" fmla="*/ 3635091 w 8315568"/>
              <a:gd name="connsiteY2869" fmla="*/ 1490813 h 3200399"/>
              <a:gd name="connsiteX2870" fmla="*/ 3635013 w 8315568"/>
              <a:gd name="connsiteY2870" fmla="*/ 1490460 h 3200399"/>
              <a:gd name="connsiteX2871" fmla="*/ 1371676 w 8315568"/>
              <a:gd name="connsiteY2871" fmla="*/ 1484081 h 3200399"/>
              <a:gd name="connsiteX2872" fmla="*/ 1362308 w 8315568"/>
              <a:gd name="connsiteY2872" fmla="*/ 1496533 h 3200399"/>
              <a:gd name="connsiteX2873" fmla="*/ 1363057 w 8315568"/>
              <a:gd name="connsiteY2873" fmla="*/ 1500097 h 3200399"/>
              <a:gd name="connsiteX2874" fmla="*/ 1360904 w 8315568"/>
              <a:gd name="connsiteY2874" fmla="*/ 1499976 h 3200399"/>
              <a:gd name="connsiteX2875" fmla="*/ 1364982 w 8315568"/>
              <a:gd name="connsiteY2875" fmla="*/ 1511271 h 3200399"/>
              <a:gd name="connsiteX2876" fmla="*/ 1331883 w 8315568"/>
              <a:gd name="connsiteY2876" fmla="*/ 1494674 h 3200399"/>
              <a:gd name="connsiteX2877" fmla="*/ 1349417 w 8315568"/>
              <a:gd name="connsiteY2877" fmla="*/ 1490007 h 3200399"/>
              <a:gd name="connsiteX2878" fmla="*/ 1349322 w 8315568"/>
              <a:gd name="connsiteY2878" fmla="*/ 1489422 h 3200399"/>
              <a:gd name="connsiteX2879" fmla="*/ 1351181 w 8315568"/>
              <a:gd name="connsiteY2879" fmla="*/ 1489538 h 3200399"/>
              <a:gd name="connsiteX2880" fmla="*/ 2544830 w 8315568"/>
              <a:gd name="connsiteY2880" fmla="*/ 1484080 h 3200399"/>
              <a:gd name="connsiteX2881" fmla="*/ 2511179 w 8315568"/>
              <a:gd name="connsiteY2881" fmla="*/ 1501029 h 3200399"/>
              <a:gd name="connsiteX2882" fmla="*/ 2477151 w 8315568"/>
              <a:gd name="connsiteY2882" fmla="*/ 1503149 h 3200399"/>
              <a:gd name="connsiteX2883" fmla="*/ 2443123 w 8315568"/>
              <a:gd name="connsiteY2883" fmla="*/ 1490435 h 3200399"/>
              <a:gd name="connsiteX2884" fmla="*/ 2544830 w 8315568"/>
              <a:gd name="connsiteY2884" fmla="*/ 1484080 h 3200399"/>
              <a:gd name="connsiteX2885" fmla="*/ 662317 w 8315568"/>
              <a:gd name="connsiteY2885" fmla="*/ 1481233 h 3200399"/>
              <a:gd name="connsiteX2886" fmla="*/ 670459 w 8315568"/>
              <a:gd name="connsiteY2886" fmla="*/ 1487105 h 3200399"/>
              <a:gd name="connsiteX2887" fmla="*/ 657435 w 8315568"/>
              <a:gd name="connsiteY2887" fmla="*/ 1491376 h 3200399"/>
              <a:gd name="connsiteX2888" fmla="*/ 662317 w 8315568"/>
              <a:gd name="connsiteY2888" fmla="*/ 1481233 h 3200399"/>
              <a:gd name="connsiteX2889" fmla="*/ 610565 w 8315568"/>
              <a:gd name="connsiteY2889" fmla="*/ 1481021 h 3200399"/>
              <a:gd name="connsiteX2890" fmla="*/ 616905 w 8315568"/>
              <a:gd name="connsiteY2890" fmla="*/ 1491386 h 3200399"/>
              <a:gd name="connsiteX2891" fmla="*/ 610565 w 8315568"/>
              <a:gd name="connsiteY2891" fmla="*/ 1481021 h 3200399"/>
              <a:gd name="connsiteX2892" fmla="*/ 2956884 w 8315568"/>
              <a:gd name="connsiteY2892" fmla="*/ 1481019 h 3200399"/>
              <a:gd name="connsiteX2893" fmla="*/ 2969910 w 8315568"/>
              <a:gd name="connsiteY2893" fmla="*/ 1490944 h 3200399"/>
              <a:gd name="connsiteX2894" fmla="*/ 2956884 w 8315568"/>
              <a:gd name="connsiteY2894" fmla="*/ 1481019 h 3200399"/>
              <a:gd name="connsiteX2895" fmla="*/ 2327036 w 8315568"/>
              <a:gd name="connsiteY2895" fmla="*/ 1480624 h 3200399"/>
              <a:gd name="connsiteX2896" fmla="*/ 2333846 w 8315568"/>
              <a:gd name="connsiteY2896" fmla="*/ 1511709 h 3200399"/>
              <a:gd name="connsiteX2897" fmla="*/ 2324765 w 8315568"/>
              <a:gd name="connsiteY2897" fmla="*/ 1493198 h 3200399"/>
              <a:gd name="connsiteX2898" fmla="*/ 2315683 w 8315568"/>
              <a:gd name="connsiteY2898" fmla="*/ 1501580 h 3200399"/>
              <a:gd name="connsiteX2899" fmla="*/ 2308872 w 8315568"/>
              <a:gd name="connsiteY2899" fmla="*/ 1491102 h 3200399"/>
              <a:gd name="connsiteX2900" fmla="*/ 2284274 w 8315568"/>
              <a:gd name="connsiteY2900" fmla="*/ 1505772 h 3200399"/>
              <a:gd name="connsiteX2901" fmla="*/ 2320225 w 8315568"/>
              <a:gd name="connsiteY2901" fmla="*/ 1505772 h 3200399"/>
              <a:gd name="connsiteX2902" fmla="*/ 2336117 w 8315568"/>
              <a:gd name="connsiteY2902" fmla="*/ 1541048 h 3200399"/>
              <a:gd name="connsiteX2903" fmla="*/ 2216538 w 8315568"/>
              <a:gd name="connsiteY2903" fmla="*/ 1562004 h 3200399"/>
              <a:gd name="connsiteX2904" fmla="*/ 2157507 w 8315568"/>
              <a:gd name="connsiteY2904" fmla="*/ 1570385 h 3200399"/>
              <a:gd name="connsiteX2905" fmla="*/ 2126099 w 8315568"/>
              <a:gd name="connsiteY2905" fmla="*/ 1572481 h 3200399"/>
              <a:gd name="connsiteX2906" fmla="*/ 2110205 w 8315568"/>
              <a:gd name="connsiteY2906" fmla="*/ 1572481 h 3200399"/>
              <a:gd name="connsiteX2907" fmla="*/ 2103393 w 8315568"/>
              <a:gd name="connsiteY2907" fmla="*/ 1551526 h 3200399"/>
              <a:gd name="connsiteX2908" fmla="*/ 2139721 w 8315568"/>
              <a:gd name="connsiteY2908" fmla="*/ 1564100 h 3200399"/>
              <a:gd name="connsiteX2909" fmla="*/ 2150695 w 8315568"/>
              <a:gd name="connsiteY2909" fmla="*/ 1555717 h 3200399"/>
              <a:gd name="connsiteX2910" fmla="*/ 2137451 w 8315568"/>
              <a:gd name="connsiteY2910" fmla="*/ 1551525 h 3200399"/>
              <a:gd name="connsiteX2911" fmla="*/ 2157507 w 8315568"/>
              <a:gd name="connsiteY2911" fmla="*/ 1515900 h 3200399"/>
              <a:gd name="connsiteX2912" fmla="*/ 2189293 w 8315568"/>
              <a:gd name="connsiteY2912" fmla="*/ 1511710 h 3200399"/>
              <a:gd name="connsiteX2913" fmla="*/ 2171128 w 8315568"/>
              <a:gd name="connsiteY2913" fmla="*/ 1522187 h 3200399"/>
              <a:gd name="connsiteX2914" fmla="*/ 2270652 w 8315568"/>
              <a:gd name="connsiteY2914" fmla="*/ 1522186 h 3200399"/>
              <a:gd name="connsiteX2915" fmla="*/ 2205187 w 8315568"/>
              <a:gd name="connsiteY2915" fmla="*/ 1505772 h 3200399"/>
              <a:gd name="connsiteX2916" fmla="*/ 2297519 w 8315568"/>
              <a:gd name="connsiteY2916" fmla="*/ 1486912 h 3200399"/>
              <a:gd name="connsiteX2917" fmla="*/ 2327036 w 8315568"/>
              <a:gd name="connsiteY2917" fmla="*/ 1480624 h 3200399"/>
              <a:gd name="connsiteX2918" fmla="*/ 2645070 w 8315568"/>
              <a:gd name="connsiteY2918" fmla="*/ 1480164 h 3200399"/>
              <a:gd name="connsiteX2919" fmla="*/ 2644897 w 8315568"/>
              <a:gd name="connsiteY2919" fmla="*/ 1484469 h 3200399"/>
              <a:gd name="connsiteX2920" fmla="*/ 2646275 w 8315568"/>
              <a:gd name="connsiteY2920" fmla="*/ 1481020 h 3200399"/>
              <a:gd name="connsiteX2921" fmla="*/ 2648591 w 8315568"/>
              <a:gd name="connsiteY2921" fmla="*/ 1486818 h 3200399"/>
              <a:gd name="connsiteX2922" fmla="*/ 2643957 w 8315568"/>
              <a:gd name="connsiteY2922" fmla="*/ 1486819 h 3200399"/>
              <a:gd name="connsiteX2923" fmla="*/ 2644294 w 8315568"/>
              <a:gd name="connsiteY2923" fmla="*/ 1485975 h 3200399"/>
              <a:gd name="connsiteX2924" fmla="*/ 2640576 w 8315568"/>
              <a:gd name="connsiteY2924" fmla="*/ 1480165 h 3200399"/>
              <a:gd name="connsiteX2925" fmla="*/ 2645070 w 8315568"/>
              <a:gd name="connsiteY2925" fmla="*/ 1480164 h 3200399"/>
              <a:gd name="connsiteX2926" fmla="*/ 1259229 w 8315568"/>
              <a:gd name="connsiteY2926" fmla="*/ 1478106 h 3200399"/>
              <a:gd name="connsiteX2927" fmla="*/ 1265923 w 8315568"/>
              <a:gd name="connsiteY2927" fmla="*/ 1488458 h 3200399"/>
              <a:gd name="connsiteX2928" fmla="*/ 1259229 w 8315568"/>
              <a:gd name="connsiteY2928" fmla="*/ 1478106 h 3200399"/>
              <a:gd name="connsiteX2929" fmla="*/ 2125883 w 8315568"/>
              <a:gd name="connsiteY2929" fmla="*/ 1476265 h 3200399"/>
              <a:gd name="connsiteX2930" fmla="*/ 2179998 w 8315568"/>
              <a:gd name="connsiteY2930" fmla="*/ 1480124 h 3200399"/>
              <a:gd name="connsiteX2931" fmla="*/ 2148614 w 8315568"/>
              <a:gd name="connsiteY2931" fmla="*/ 1492472 h 3200399"/>
              <a:gd name="connsiteX2932" fmla="*/ 2119124 w 8315568"/>
              <a:gd name="connsiteY2932" fmla="*/ 1498644 h 3200399"/>
              <a:gd name="connsiteX2933" fmla="*/ 2107781 w 8315568"/>
              <a:gd name="connsiteY2933" fmla="*/ 1516820 h 3200399"/>
              <a:gd name="connsiteX2934" fmla="*/ 2078290 w 8315568"/>
              <a:gd name="connsiteY2934" fmla="*/ 1504817 h 3200399"/>
              <a:gd name="connsiteX2935" fmla="*/ 2125883 w 8315568"/>
              <a:gd name="connsiteY2935" fmla="*/ 1476265 h 3200399"/>
              <a:gd name="connsiteX2936" fmla="*/ 2647302 w 8315568"/>
              <a:gd name="connsiteY2936" fmla="*/ 1475354 h 3200399"/>
              <a:gd name="connsiteX2937" fmla="*/ 2695450 w 8315568"/>
              <a:gd name="connsiteY2937" fmla="*/ 1483294 h 3200399"/>
              <a:gd name="connsiteX2938" fmla="*/ 2647302 w 8315568"/>
              <a:gd name="connsiteY2938" fmla="*/ 1475354 h 3200399"/>
              <a:gd name="connsiteX2939" fmla="*/ 673982 w 8315568"/>
              <a:gd name="connsiteY2939" fmla="*/ 1473767 h 3200399"/>
              <a:gd name="connsiteX2940" fmla="*/ 677155 w 8315568"/>
              <a:gd name="connsiteY2940" fmla="*/ 1476244 h 3200399"/>
              <a:gd name="connsiteX2941" fmla="*/ 675039 w 8315568"/>
              <a:gd name="connsiteY2941" fmla="*/ 1480652 h 3200399"/>
              <a:gd name="connsiteX2942" fmla="*/ 670810 w 8315568"/>
              <a:gd name="connsiteY2942" fmla="*/ 1476245 h 3200399"/>
              <a:gd name="connsiteX2943" fmla="*/ 673982 w 8315568"/>
              <a:gd name="connsiteY2943" fmla="*/ 1473767 h 3200399"/>
              <a:gd name="connsiteX2944" fmla="*/ 2210297 w 8315568"/>
              <a:gd name="connsiteY2944" fmla="*/ 1472382 h 3200399"/>
              <a:gd name="connsiteX2945" fmla="*/ 2216815 w 8315568"/>
              <a:gd name="connsiteY2945" fmla="*/ 1476527 h 3200399"/>
              <a:gd name="connsiteX2946" fmla="*/ 2205481 w 8315568"/>
              <a:gd name="connsiteY2946" fmla="*/ 1480675 h 3200399"/>
              <a:gd name="connsiteX2947" fmla="*/ 2210297 w 8315568"/>
              <a:gd name="connsiteY2947" fmla="*/ 1472382 h 3200399"/>
              <a:gd name="connsiteX2948" fmla="*/ 623972 w 8315568"/>
              <a:gd name="connsiteY2948" fmla="*/ 1472294 h 3200399"/>
              <a:gd name="connsiteX2949" fmla="*/ 636991 w 8315568"/>
              <a:gd name="connsiteY2949" fmla="*/ 1480234 h 3200399"/>
              <a:gd name="connsiteX2950" fmla="*/ 623972 w 8315568"/>
              <a:gd name="connsiteY2950" fmla="*/ 1472294 h 3200399"/>
              <a:gd name="connsiteX2951" fmla="*/ 2349027 w 8315568"/>
              <a:gd name="connsiteY2951" fmla="*/ 1471839 h 3200399"/>
              <a:gd name="connsiteX2952" fmla="*/ 2336000 w 8315568"/>
              <a:gd name="connsiteY2952" fmla="*/ 1475984 h 3200399"/>
              <a:gd name="connsiteX2953" fmla="*/ 2349027 w 8315568"/>
              <a:gd name="connsiteY2953" fmla="*/ 1471839 h 3200399"/>
              <a:gd name="connsiteX2954" fmla="*/ 2578160 w 8315568"/>
              <a:gd name="connsiteY2954" fmla="*/ 1470790 h 3200399"/>
              <a:gd name="connsiteX2955" fmla="*/ 2570474 w 8315568"/>
              <a:gd name="connsiteY2955" fmla="*/ 1480418 h 3200399"/>
              <a:gd name="connsiteX2956" fmla="*/ 2590966 w 8315568"/>
              <a:gd name="connsiteY2956" fmla="*/ 1472093 h 3200399"/>
              <a:gd name="connsiteX2957" fmla="*/ 2578160 w 8315568"/>
              <a:gd name="connsiteY2957" fmla="*/ 1470790 h 3200399"/>
              <a:gd name="connsiteX2958" fmla="*/ 1058599 w 8315568"/>
              <a:gd name="connsiteY2958" fmla="*/ 1468020 h 3200399"/>
              <a:gd name="connsiteX2959" fmla="*/ 1066351 w 8315568"/>
              <a:gd name="connsiteY2959" fmla="*/ 1479496 h 3200399"/>
              <a:gd name="connsiteX2960" fmla="*/ 1045552 w 8315568"/>
              <a:gd name="connsiteY2960" fmla="*/ 1469063 h 3200399"/>
              <a:gd name="connsiteX2961" fmla="*/ 1058599 w 8315568"/>
              <a:gd name="connsiteY2961" fmla="*/ 1468020 h 3200399"/>
              <a:gd name="connsiteX2962" fmla="*/ 1315706 w 8315568"/>
              <a:gd name="connsiteY2962" fmla="*/ 1466232 h 3200399"/>
              <a:gd name="connsiteX2963" fmla="*/ 1327735 w 8315568"/>
              <a:gd name="connsiteY2963" fmla="*/ 1478433 h 3200399"/>
              <a:gd name="connsiteX2964" fmla="*/ 1298122 w 8315568"/>
              <a:gd name="connsiteY2964" fmla="*/ 1468049 h 3200399"/>
              <a:gd name="connsiteX2965" fmla="*/ 1315706 w 8315568"/>
              <a:gd name="connsiteY2965" fmla="*/ 1466232 h 3200399"/>
              <a:gd name="connsiteX2966" fmla="*/ 3489940 w 8315568"/>
              <a:gd name="connsiteY2966" fmla="*/ 1465847 h 3200399"/>
              <a:gd name="connsiteX2967" fmla="*/ 3510431 w 8315568"/>
              <a:gd name="connsiteY2967" fmla="*/ 1486662 h 3200399"/>
              <a:gd name="connsiteX2968" fmla="*/ 3509323 w 8315568"/>
              <a:gd name="connsiteY2968" fmla="*/ 1489516 h 3200399"/>
              <a:gd name="connsiteX2969" fmla="*/ 3510348 w 8315568"/>
              <a:gd name="connsiteY2969" fmla="*/ 1489446 h 3200399"/>
              <a:gd name="connsiteX2970" fmla="*/ 3513813 w 8315568"/>
              <a:gd name="connsiteY2970" fmla="*/ 1491548 h 3200399"/>
              <a:gd name="connsiteX2971" fmla="*/ 3512325 w 8315568"/>
              <a:gd name="connsiteY2971" fmla="*/ 1492908 h 3200399"/>
              <a:gd name="connsiteX2972" fmla="*/ 3521817 w 8315568"/>
              <a:gd name="connsiteY2972" fmla="*/ 1492906 h 3200399"/>
              <a:gd name="connsiteX2973" fmla="*/ 3566973 w 8315568"/>
              <a:gd name="connsiteY2973" fmla="*/ 1499154 h 3200399"/>
              <a:gd name="connsiteX2974" fmla="*/ 3611003 w 8315568"/>
              <a:gd name="connsiteY2974" fmla="*/ 1505241 h 3200399"/>
              <a:gd name="connsiteX2975" fmla="*/ 3591241 w 8315568"/>
              <a:gd name="connsiteY2975" fmla="*/ 1493932 h 3200399"/>
              <a:gd name="connsiteX2976" fmla="*/ 3565721 w 8315568"/>
              <a:gd name="connsiteY2976" fmla="*/ 1485924 h 3200399"/>
              <a:gd name="connsiteX2977" fmla="*/ 3522403 w 8315568"/>
              <a:gd name="connsiteY2977" fmla="*/ 1471354 h 3200399"/>
              <a:gd name="connsiteX2978" fmla="*/ 2219584 w 8315568"/>
              <a:gd name="connsiteY2978" fmla="*/ 1465567 h 3200399"/>
              <a:gd name="connsiteX2979" fmla="*/ 2220163 w 8315568"/>
              <a:gd name="connsiteY2979" fmla="*/ 1473002 h 3200399"/>
              <a:gd name="connsiteX2980" fmla="*/ 2215529 w 8315568"/>
              <a:gd name="connsiteY2980" fmla="*/ 1466392 h 3200399"/>
              <a:gd name="connsiteX2981" fmla="*/ 2219584 w 8315568"/>
              <a:gd name="connsiteY2981" fmla="*/ 1465567 h 3200399"/>
              <a:gd name="connsiteX2982" fmla="*/ 687520 w 8315568"/>
              <a:gd name="connsiteY2982" fmla="*/ 1462605 h 3200399"/>
              <a:gd name="connsiteX2983" fmla="*/ 697235 w 8315568"/>
              <a:gd name="connsiteY2983" fmla="*/ 1466607 h 3200399"/>
              <a:gd name="connsiteX2984" fmla="*/ 679757 w 8315568"/>
              <a:gd name="connsiteY2984" fmla="*/ 1473013 h 3200399"/>
              <a:gd name="connsiteX2985" fmla="*/ 677526 w 8315568"/>
              <a:gd name="connsiteY2985" fmla="*/ 1466607 h 3200399"/>
              <a:gd name="connsiteX2986" fmla="*/ 687520 w 8315568"/>
              <a:gd name="connsiteY2986" fmla="*/ 1462605 h 3200399"/>
              <a:gd name="connsiteX2987" fmla="*/ 970397 w 8315568"/>
              <a:gd name="connsiteY2987" fmla="*/ 1461733 h 3200399"/>
              <a:gd name="connsiteX2988" fmla="*/ 983411 w 8315568"/>
              <a:gd name="connsiteY2988" fmla="*/ 1472406 h 3200399"/>
              <a:gd name="connsiteX2989" fmla="*/ 970397 w 8315568"/>
              <a:gd name="connsiteY2989" fmla="*/ 1461733 h 3200399"/>
              <a:gd name="connsiteX2990" fmla="*/ 3483109 w 8315568"/>
              <a:gd name="connsiteY2990" fmla="*/ 1461684 h 3200399"/>
              <a:gd name="connsiteX2991" fmla="*/ 3476277 w 8315568"/>
              <a:gd name="connsiteY2991" fmla="*/ 1472092 h 3200399"/>
              <a:gd name="connsiteX2992" fmla="*/ 3483109 w 8315568"/>
              <a:gd name="connsiteY2992" fmla="*/ 1461684 h 3200399"/>
              <a:gd name="connsiteX2993" fmla="*/ 2116404 w 8315568"/>
              <a:gd name="connsiteY2993" fmla="*/ 1461126 h 3200399"/>
              <a:gd name="connsiteX2994" fmla="*/ 2110062 w 8315568"/>
              <a:gd name="connsiteY2994" fmla="*/ 1471492 h 3200399"/>
              <a:gd name="connsiteX2995" fmla="*/ 2116404 w 8315568"/>
              <a:gd name="connsiteY2995" fmla="*/ 1461126 h 3200399"/>
              <a:gd name="connsiteX2996" fmla="*/ 2736849 w 8315568"/>
              <a:gd name="connsiteY2996" fmla="*/ 1458067 h 3200399"/>
              <a:gd name="connsiteX2997" fmla="*/ 2738962 w 8315568"/>
              <a:gd name="connsiteY2997" fmla="*/ 1462474 h 3200399"/>
              <a:gd name="connsiteX2998" fmla="*/ 2736849 w 8315568"/>
              <a:gd name="connsiteY2998" fmla="*/ 1458067 h 3200399"/>
              <a:gd name="connsiteX2999" fmla="*/ 2067270 w 8315568"/>
              <a:gd name="connsiteY2999" fmla="*/ 1453625 h 3200399"/>
              <a:gd name="connsiteX3000" fmla="*/ 2069503 w 8315568"/>
              <a:gd name="connsiteY3000" fmla="*/ 1459842 h 3200399"/>
              <a:gd name="connsiteX3001" fmla="*/ 2062809 w 8315568"/>
              <a:gd name="connsiteY3001" fmla="*/ 1459843 h 3200399"/>
              <a:gd name="connsiteX3002" fmla="*/ 2067270 w 8315568"/>
              <a:gd name="connsiteY3002" fmla="*/ 1453625 h 3200399"/>
              <a:gd name="connsiteX3003" fmla="*/ 1089569 w 8315568"/>
              <a:gd name="connsiteY3003" fmla="*/ 1452092 h 3200399"/>
              <a:gd name="connsiteX3004" fmla="*/ 1103440 w 8315568"/>
              <a:gd name="connsiteY3004" fmla="*/ 1468581 h 3200399"/>
              <a:gd name="connsiteX3005" fmla="*/ 1089905 w 8315568"/>
              <a:gd name="connsiteY3005" fmla="*/ 1468582 h 3200399"/>
              <a:gd name="connsiteX3006" fmla="*/ 1090519 w 8315568"/>
              <a:gd name="connsiteY3006" fmla="*/ 1471492 h 3200399"/>
              <a:gd name="connsiteX3007" fmla="*/ 1085764 w 8315568"/>
              <a:gd name="connsiteY3007" fmla="*/ 1468641 h 3200399"/>
              <a:gd name="connsiteX3008" fmla="*/ 1085751 w 8315568"/>
              <a:gd name="connsiteY3008" fmla="*/ 1468581 h 3200399"/>
              <a:gd name="connsiteX3009" fmla="*/ 1082632 w 8315568"/>
              <a:gd name="connsiteY3009" fmla="*/ 1468583 h 3200399"/>
              <a:gd name="connsiteX3010" fmla="*/ 1084434 w 8315568"/>
              <a:gd name="connsiteY3010" fmla="*/ 1462335 h 3200399"/>
              <a:gd name="connsiteX3011" fmla="*/ 1084178 w 8315568"/>
              <a:gd name="connsiteY3011" fmla="*/ 1461127 h 3200399"/>
              <a:gd name="connsiteX3012" fmla="*/ 1084694 w 8315568"/>
              <a:gd name="connsiteY3012" fmla="*/ 1461436 h 3200399"/>
              <a:gd name="connsiteX3013" fmla="*/ 1085232 w 8315568"/>
              <a:gd name="connsiteY3013" fmla="*/ 1459563 h 3200399"/>
              <a:gd name="connsiteX3014" fmla="*/ 1089569 w 8315568"/>
              <a:gd name="connsiteY3014" fmla="*/ 1452092 h 3200399"/>
              <a:gd name="connsiteX3015" fmla="*/ 2169956 w 8315568"/>
              <a:gd name="connsiteY3015" fmla="*/ 1450870 h 3200399"/>
              <a:gd name="connsiteX3016" fmla="*/ 2156931 w 8315568"/>
              <a:gd name="connsiteY3016" fmla="*/ 1460796 h 3200399"/>
              <a:gd name="connsiteX3017" fmla="*/ 2169956 w 8315568"/>
              <a:gd name="connsiteY3017" fmla="*/ 1450870 h 3200399"/>
              <a:gd name="connsiteX3018" fmla="*/ 1316809 w 8315568"/>
              <a:gd name="connsiteY3018" fmla="*/ 1450870 h 3200399"/>
              <a:gd name="connsiteX3019" fmla="*/ 1329836 w 8315568"/>
              <a:gd name="connsiteY3019" fmla="*/ 1460796 h 3200399"/>
              <a:gd name="connsiteX3020" fmla="*/ 1316809 w 8315568"/>
              <a:gd name="connsiteY3020" fmla="*/ 1450870 h 3200399"/>
              <a:gd name="connsiteX3021" fmla="*/ 1948012 w 8315568"/>
              <a:gd name="connsiteY3021" fmla="*/ 1449034 h 3200399"/>
              <a:gd name="connsiteX3022" fmla="*/ 1954706 w 8315568"/>
              <a:gd name="connsiteY3022" fmla="*/ 1459399 h 3200399"/>
              <a:gd name="connsiteX3023" fmla="*/ 1948012 w 8315568"/>
              <a:gd name="connsiteY3023" fmla="*/ 1449034 h 3200399"/>
              <a:gd name="connsiteX3024" fmla="*/ 2179374 w 8315568"/>
              <a:gd name="connsiteY3024" fmla="*/ 1449032 h 3200399"/>
              <a:gd name="connsiteX3025" fmla="*/ 2186066 w 8315568"/>
              <a:gd name="connsiteY3025" fmla="*/ 1459398 h 3200399"/>
              <a:gd name="connsiteX3026" fmla="*/ 2179374 w 8315568"/>
              <a:gd name="connsiteY3026" fmla="*/ 1449032 h 3200399"/>
              <a:gd name="connsiteX3027" fmla="*/ 1589513 w 8315568"/>
              <a:gd name="connsiteY3027" fmla="*/ 1449032 h 3200399"/>
              <a:gd name="connsiteX3028" fmla="*/ 1596186 w 8315568"/>
              <a:gd name="connsiteY3028" fmla="*/ 1459399 h 3200399"/>
              <a:gd name="connsiteX3029" fmla="*/ 1589513 w 8315568"/>
              <a:gd name="connsiteY3029" fmla="*/ 1449032 h 3200399"/>
              <a:gd name="connsiteX3030" fmla="*/ 11456 w 8315568"/>
              <a:gd name="connsiteY3030" fmla="*/ 1449032 h 3200399"/>
              <a:gd name="connsiteX3031" fmla="*/ 13747 w 8315568"/>
              <a:gd name="connsiteY3031" fmla="*/ 1467061 h 3200399"/>
              <a:gd name="connsiteX3032" fmla="*/ 0 w 8315568"/>
              <a:gd name="connsiteY3032" fmla="*/ 1463054 h 3200399"/>
              <a:gd name="connsiteX3033" fmla="*/ 11456 w 8315568"/>
              <a:gd name="connsiteY3033" fmla="*/ 1449032 h 3200399"/>
              <a:gd name="connsiteX3034" fmla="*/ 3027629 w 8315568"/>
              <a:gd name="connsiteY3034" fmla="*/ 1444473 h 3200399"/>
              <a:gd name="connsiteX3035" fmla="*/ 3028550 w 8315568"/>
              <a:gd name="connsiteY3035" fmla="*/ 1445898 h 3200399"/>
              <a:gd name="connsiteX3036" fmla="*/ 3028308 w 8315568"/>
              <a:gd name="connsiteY3036" fmla="*/ 1445524 h 3200399"/>
              <a:gd name="connsiteX3037" fmla="*/ 3025542 w 8315568"/>
              <a:gd name="connsiteY3037" fmla="*/ 1441235 h 3200399"/>
              <a:gd name="connsiteX3038" fmla="*/ 3026896 w 8315568"/>
              <a:gd name="connsiteY3038" fmla="*/ 1443335 h 3200399"/>
              <a:gd name="connsiteX3039" fmla="*/ 3027629 w 8315568"/>
              <a:gd name="connsiteY3039" fmla="*/ 1444473 h 3200399"/>
              <a:gd name="connsiteX3040" fmla="*/ 2188718 w 8315568"/>
              <a:gd name="connsiteY3040" fmla="*/ 1441235 h 3200399"/>
              <a:gd name="connsiteX3041" fmla="*/ 2195061 w 8315568"/>
              <a:gd name="connsiteY3041" fmla="*/ 1451589 h 3200399"/>
              <a:gd name="connsiteX3042" fmla="*/ 2188718 w 8315568"/>
              <a:gd name="connsiteY3042" fmla="*/ 1441235 h 3200399"/>
              <a:gd name="connsiteX3043" fmla="*/ 617258 w 8315568"/>
              <a:gd name="connsiteY3043" fmla="*/ 1441234 h 3200399"/>
              <a:gd name="connsiteX3044" fmla="*/ 623600 w 8315568"/>
              <a:gd name="connsiteY3044" fmla="*/ 1451589 h 3200399"/>
              <a:gd name="connsiteX3045" fmla="*/ 617258 w 8315568"/>
              <a:gd name="connsiteY3045" fmla="*/ 1441234 h 3200399"/>
              <a:gd name="connsiteX3046" fmla="*/ 2218675 w 8315568"/>
              <a:gd name="connsiteY3046" fmla="*/ 1440698 h 3200399"/>
              <a:gd name="connsiteX3047" fmla="*/ 2230206 w 8315568"/>
              <a:gd name="connsiteY3047" fmla="*/ 1447575 h 3200399"/>
              <a:gd name="connsiteX3048" fmla="*/ 2210492 w 8315568"/>
              <a:gd name="connsiteY3048" fmla="*/ 1451581 h 3200399"/>
              <a:gd name="connsiteX3049" fmla="*/ 2218675 w 8315568"/>
              <a:gd name="connsiteY3049" fmla="*/ 1440698 h 3200399"/>
              <a:gd name="connsiteX3050" fmla="*/ 2129931 w 8315568"/>
              <a:gd name="connsiteY3050" fmla="*/ 1438777 h 3200399"/>
              <a:gd name="connsiteX3051" fmla="*/ 2143679 w 8315568"/>
              <a:gd name="connsiteY3051" fmla="*/ 1448700 h 3200399"/>
              <a:gd name="connsiteX3052" fmla="*/ 2129931 w 8315568"/>
              <a:gd name="connsiteY3052" fmla="*/ 1438777 h 3200399"/>
              <a:gd name="connsiteX3053" fmla="*/ 2236253 w 8315568"/>
              <a:gd name="connsiteY3053" fmla="*/ 1436644 h 3200399"/>
              <a:gd name="connsiteX3054" fmla="*/ 2238570 w 8315568"/>
              <a:gd name="connsiteY3054" fmla="*/ 1440790 h 3200399"/>
              <a:gd name="connsiteX3055" fmla="*/ 2238037 w 8315568"/>
              <a:gd name="connsiteY3055" fmla="*/ 1441612 h 3200399"/>
              <a:gd name="connsiteX3056" fmla="*/ 2239377 w 8315568"/>
              <a:gd name="connsiteY3056" fmla="*/ 1446308 h 3200399"/>
              <a:gd name="connsiteX3057" fmla="*/ 2235612 w 8315568"/>
              <a:gd name="connsiteY3057" fmla="*/ 1447032 h 3200399"/>
              <a:gd name="connsiteX3058" fmla="*/ 2237366 w 8315568"/>
              <a:gd name="connsiteY3058" fmla="*/ 1442640 h 3200399"/>
              <a:gd name="connsiteX3059" fmla="*/ 2236906 w 8315568"/>
              <a:gd name="connsiteY3059" fmla="*/ 1443350 h 3200399"/>
              <a:gd name="connsiteX3060" fmla="*/ 2236253 w 8315568"/>
              <a:gd name="connsiteY3060" fmla="*/ 1436644 h 3200399"/>
              <a:gd name="connsiteX3061" fmla="*/ 635541 w 8315568"/>
              <a:gd name="connsiteY3061" fmla="*/ 1432218 h 3200399"/>
              <a:gd name="connsiteX3062" fmla="*/ 643682 w 8315568"/>
              <a:gd name="connsiteY3062" fmla="*/ 1436933 h 3200399"/>
              <a:gd name="connsiteX3063" fmla="*/ 630655 w 8315568"/>
              <a:gd name="connsiteY3063" fmla="*/ 1440904 h 3200399"/>
              <a:gd name="connsiteX3064" fmla="*/ 635541 w 8315568"/>
              <a:gd name="connsiteY3064" fmla="*/ 1432218 h 3200399"/>
              <a:gd name="connsiteX3065" fmla="*/ 1496034 w 8315568"/>
              <a:gd name="connsiteY3065" fmla="*/ 1432054 h 3200399"/>
              <a:gd name="connsiteX3066" fmla="*/ 1507231 w 8315568"/>
              <a:gd name="connsiteY3066" fmla="*/ 1450075 h 3200399"/>
              <a:gd name="connsiteX3067" fmla="*/ 1492362 w 8315568"/>
              <a:gd name="connsiteY3067" fmla="*/ 1452370 h 3200399"/>
              <a:gd name="connsiteX3068" fmla="*/ 1478611 w 8315568"/>
              <a:gd name="connsiteY3068" fmla="*/ 1455908 h 3200399"/>
              <a:gd name="connsiteX3069" fmla="*/ 1478342 w 8315568"/>
              <a:gd name="connsiteY3069" fmla="*/ 1457711 h 3200399"/>
              <a:gd name="connsiteX3070" fmla="*/ 1474125 w 8315568"/>
              <a:gd name="connsiteY3070" fmla="*/ 1451302 h 3200399"/>
              <a:gd name="connsiteX3071" fmla="*/ 1453965 w 8315568"/>
              <a:gd name="connsiteY3071" fmla="*/ 1472798 h 3200399"/>
              <a:gd name="connsiteX3072" fmla="*/ 1429108 w 8315568"/>
              <a:gd name="connsiteY3072" fmla="*/ 1489849 h 3200399"/>
              <a:gd name="connsiteX3073" fmla="*/ 1419130 w 8315568"/>
              <a:gd name="connsiteY3073" fmla="*/ 1478705 h 3200399"/>
              <a:gd name="connsiteX3074" fmla="*/ 1416432 w 8315568"/>
              <a:gd name="connsiteY3074" fmla="*/ 1477829 h 3200399"/>
              <a:gd name="connsiteX3075" fmla="*/ 1411770 w 8315568"/>
              <a:gd name="connsiteY3075" fmla="*/ 1479839 h 3200399"/>
              <a:gd name="connsiteX3076" fmla="*/ 1399821 w 8315568"/>
              <a:gd name="connsiteY3076" fmla="*/ 1475609 h 3200399"/>
              <a:gd name="connsiteX3077" fmla="*/ 1383773 w 8315568"/>
              <a:gd name="connsiteY3077" fmla="*/ 1477225 h 3200399"/>
              <a:gd name="connsiteX3078" fmla="*/ 1453204 w 8315568"/>
              <a:gd name="connsiteY3078" fmla="*/ 1439947 h 3200399"/>
              <a:gd name="connsiteX3079" fmla="*/ 1465130 w 8315568"/>
              <a:gd name="connsiteY3079" fmla="*/ 1441519 h 3200399"/>
              <a:gd name="connsiteX3080" fmla="*/ 1477029 w 8315568"/>
              <a:gd name="connsiteY3080" fmla="*/ 1448078 h 3200399"/>
              <a:gd name="connsiteX3081" fmla="*/ 1478342 w 8315568"/>
              <a:gd name="connsiteY3081" fmla="*/ 1447355 h 3200399"/>
              <a:gd name="connsiteX3082" fmla="*/ 1479075 w 8315568"/>
              <a:gd name="connsiteY3082" fmla="*/ 1452020 h 3200399"/>
              <a:gd name="connsiteX3083" fmla="*/ 1479813 w 8315568"/>
              <a:gd name="connsiteY3083" fmla="*/ 1450075 h 3200399"/>
              <a:gd name="connsiteX3084" fmla="*/ 1496034 w 8315568"/>
              <a:gd name="connsiteY3084" fmla="*/ 1432054 h 3200399"/>
              <a:gd name="connsiteX3085" fmla="*/ 967687 w 8315568"/>
              <a:gd name="connsiteY3085" fmla="*/ 1431214 h 3200399"/>
              <a:gd name="connsiteX3086" fmla="*/ 976279 w 8315568"/>
              <a:gd name="connsiteY3086" fmla="*/ 1435360 h 3200399"/>
              <a:gd name="connsiteX3087" fmla="*/ 962533 w 8315568"/>
              <a:gd name="connsiteY3087" fmla="*/ 1439507 h 3200399"/>
              <a:gd name="connsiteX3088" fmla="*/ 967687 w 8315568"/>
              <a:gd name="connsiteY3088" fmla="*/ 1431214 h 3200399"/>
              <a:gd name="connsiteX3089" fmla="*/ 1550744 w 8315568"/>
              <a:gd name="connsiteY3089" fmla="*/ 1430525 h 3200399"/>
              <a:gd name="connsiteX3090" fmla="*/ 1526016 w 8315568"/>
              <a:gd name="connsiteY3090" fmla="*/ 1436951 h 3200399"/>
              <a:gd name="connsiteX3091" fmla="*/ 1550744 w 8315568"/>
              <a:gd name="connsiteY3091" fmla="*/ 1430525 h 3200399"/>
              <a:gd name="connsiteX3092" fmla="*/ 1144074 w 8315568"/>
              <a:gd name="connsiteY3092" fmla="*/ 1430525 h 3200399"/>
              <a:gd name="connsiteX3093" fmla="*/ 1142615 w 8315568"/>
              <a:gd name="connsiteY3093" fmla="*/ 1438158 h 3200399"/>
              <a:gd name="connsiteX3094" fmla="*/ 1140487 w 8315568"/>
              <a:gd name="connsiteY3094" fmla="*/ 1439408 h 3200399"/>
              <a:gd name="connsiteX3095" fmla="*/ 1153170 w 8315568"/>
              <a:gd name="connsiteY3095" fmla="*/ 1437671 h 3200399"/>
              <a:gd name="connsiteX3096" fmla="*/ 1163486 w 8315568"/>
              <a:gd name="connsiteY3096" fmla="*/ 1439268 h 3200399"/>
              <a:gd name="connsiteX3097" fmla="*/ 1133917 w 8315568"/>
              <a:gd name="connsiteY3097" fmla="*/ 1448000 h 3200399"/>
              <a:gd name="connsiteX3098" fmla="*/ 1130667 w 8315568"/>
              <a:gd name="connsiteY3098" fmla="*/ 1447170 h 3200399"/>
              <a:gd name="connsiteX3099" fmla="*/ 1121343 w 8315568"/>
              <a:gd name="connsiteY3099" fmla="*/ 1450541 h 3200399"/>
              <a:gd name="connsiteX3100" fmla="*/ 1122865 w 8315568"/>
              <a:gd name="connsiteY3100" fmla="*/ 1453179 h 3200399"/>
              <a:gd name="connsiteX3101" fmla="*/ 1110903 w 8315568"/>
              <a:gd name="connsiteY3101" fmla="*/ 1459399 h 3200399"/>
              <a:gd name="connsiteX3102" fmla="*/ 1113864 w 8315568"/>
              <a:gd name="connsiteY3102" fmla="*/ 1451187 h 3200399"/>
              <a:gd name="connsiteX3103" fmla="*/ 1107639 w 8315568"/>
              <a:gd name="connsiteY3103" fmla="*/ 1451020 h 3200399"/>
              <a:gd name="connsiteX3104" fmla="*/ 1125141 w 8315568"/>
              <a:gd name="connsiteY3104" fmla="*/ 1442786 h 3200399"/>
              <a:gd name="connsiteX3105" fmla="*/ 1126697 w 8315568"/>
              <a:gd name="connsiteY3105" fmla="*/ 1444017 h 3200399"/>
              <a:gd name="connsiteX3106" fmla="*/ 1138094 w 8315568"/>
              <a:gd name="connsiteY3106" fmla="*/ 1439832 h 3200399"/>
              <a:gd name="connsiteX3107" fmla="*/ 1131058 w 8315568"/>
              <a:gd name="connsiteY3107" fmla="*/ 1437082 h 3200399"/>
              <a:gd name="connsiteX3108" fmla="*/ 1144074 w 8315568"/>
              <a:gd name="connsiteY3108" fmla="*/ 1430525 h 3200399"/>
              <a:gd name="connsiteX3109" fmla="*/ 2496300 w 8315568"/>
              <a:gd name="connsiteY3109" fmla="*/ 1430524 h 3200399"/>
              <a:gd name="connsiteX3110" fmla="*/ 2483272 w 8315568"/>
              <a:gd name="connsiteY3110" fmla="*/ 1440724 h 3200399"/>
              <a:gd name="connsiteX3111" fmla="*/ 2496300 w 8315568"/>
              <a:gd name="connsiteY3111" fmla="*/ 1430524 h 3200399"/>
              <a:gd name="connsiteX3112" fmla="*/ 1365343 w 8315568"/>
              <a:gd name="connsiteY3112" fmla="*/ 1430524 h 3200399"/>
              <a:gd name="connsiteX3113" fmla="*/ 1378371 w 8315568"/>
              <a:gd name="connsiteY3113" fmla="*/ 1440725 h 3200399"/>
              <a:gd name="connsiteX3114" fmla="*/ 1373164 w 8315568"/>
              <a:gd name="connsiteY3114" fmla="*/ 1440353 h 3200399"/>
              <a:gd name="connsiteX3115" fmla="*/ 1371184 w 8315568"/>
              <a:gd name="connsiteY3115" fmla="*/ 1460917 h 3200399"/>
              <a:gd name="connsiteX3116" fmla="*/ 1349341 w 8315568"/>
              <a:gd name="connsiteY3116" fmla="*/ 1460917 h 3200399"/>
              <a:gd name="connsiteX3117" fmla="*/ 1357788 w 8315568"/>
              <a:gd name="connsiteY3117" fmla="*/ 1444082 h 3200399"/>
              <a:gd name="connsiteX3118" fmla="*/ 1367827 w 8315568"/>
              <a:gd name="connsiteY3118" fmla="*/ 1438500 h 3200399"/>
              <a:gd name="connsiteX3119" fmla="*/ 1366463 w 8315568"/>
              <a:gd name="connsiteY3119" fmla="*/ 1437138 h 3200399"/>
              <a:gd name="connsiteX3120" fmla="*/ 1365343 w 8315568"/>
              <a:gd name="connsiteY3120" fmla="*/ 1430524 h 3200399"/>
              <a:gd name="connsiteX3121" fmla="*/ 1038639 w 8315568"/>
              <a:gd name="connsiteY3121" fmla="*/ 1430524 h 3200399"/>
              <a:gd name="connsiteX3122" fmla="*/ 1025613 w 8315568"/>
              <a:gd name="connsiteY3122" fmla="*/ 1436644 h 3200399"/>
              <a:gd name="connsiteX3123" fmla="*/ 1038639 w 8315568"/>
              <a:gd name="connsiteY3123" fmla="*/ 1430524 h 3200399"/>
              <a:gd name="connsiteX3124" fmla="*/ 679190 w 8315568"/>
              <a:gd name="connsiteY3124" fmla="*/ 1430524 h 3200399"/>
              <a:gd name="connsiteX3125" fmla="*/ 692214 w 8315568"/>
              <a:gd name="connsiteY3125" fmla="*/ 1440723 h 3200399"/>
              <a:gd name="connsiteX3126" fmla="*/ 679190 w 8315568"/>
              <a:gd name="connsiteY3126" fmla="*/ 1430524 h 3200399"/>
              <a:gd name="connsiteX3127" fmla="*/ 1405675 w 8315568"/>
              <a:gd name="connsiteY3127" fmla="*/ 1425752 h 3200399"/>
              <a:gd name="connsiteX3128" fmla="*/ 1426637 w 8315568"/>
              <a:gd name="connsiteY3128" fmla="*/ 1435166 h 3200399"/>
              <a:gd name="connsiteX3129" fmla="*/ 1402333 w 8315568"/>
              <a:gd name="connsiteY3129" fmla="*/ 1443533 h 3200399"/>
              <a:gd name="connsiteX3130" fmla="*/ 1390181 w 8315568"/>
              <a:gd name="connsiteY3130" fmla="*/ 1445623 h 3200399"/>
              <a:gd name="connsiteX3131" fmla="*/ 1382889 w 8315568"/>
              <a:gd name="connsiteY3131" fmla="*/ 1428890 h 3200399"/>
              <a:gd name="connsiteX3132" fmla="*/ 1405675 w 8315568"/>
              <a:gd name="connsiteY3132" fmla="*/ 1425752 h 3200399"/>
              <a:gd name="connsiteX3133" fmla="*/ 1998998 w 8315568"/>
              <a:gd name="connsiteY3133" fmla="*/ 1422060 h 3200399"/>
              <a:gd name="connsiteX3134" fmla="*/ 2002976 w 8315568"/>
              <a:gd name="connsiteY3134" fmla="*/ 1426243 h 3200399"/>
              <a:gd name="connsiteX3135" fmla="*/ 1989585 w 8315568"/>
              <a:gd name="connsiteY3135" fmla="*/ 1440886 h 3200399"/>
              <a:gd name="connsiteX3136" fmla="*/ 1998998 w 8315568"/>
              <a:gd name="connsiteY3136" fmla="*/ 1422060 h 3200399"/>
              <a:gd name="connsiteX3137" fmla="*/ 2321774 w 8315568"/>
              <a:gd name="connsiteY3137" fmla="*/ 1420538 h 3200399"/>
              <a:gd name="connsiteX3138" fmla="*/ 2335639 w 8315568"/>
              <a:gd name="connsiteY3138" fmla="*/ 1431501 h 3200399"/>
              <a:gd name="connsiteX3139" fmla="*/ 2315922 w 8315568"/>
              <a:gd name="connsiteY3139" fmla="*/ 1420967 h 3200399"/>
              <a:gd name="connsiteX3140" fmla="*/ 2321774 w 8315568"/>
              <a:gd name="connsiteY3140" fmla="*/ 1420538 h 3200399"/>
              <a:gd name="connsiteX3141" fmla="*/ 2810302 w 8315568"/>
              <a:gd name="connsiteY3141" fmla="*/ 1420400 h 3200399"/>
              <a:gd name="connsiteX3142" fmla="*/ 2809983 w 8315568"/>
              <a:gd name="connsiteY3142" fmla="*/ 1421936 h 3200399"/>
              <a:gd name="connsiteX3143" fmla="*/ 2808467 w 8315568"/>
              <a:gd name="connsiteY3143" fmla="*/ 1421423 h 3200399"/>
              <a:gd name="connsiteX3144" fmla="*/ 2790190 w 8315568"/>
              <a:gd name="connsiteY3144" fmla="*/ 1420400 h 3200399"/>
              <a:gd name="connsiteX3145" fmla="*/ 2790192 w 8315568"/>
              <a:gd name="connsiteY3145" fmla="*/ 1430808 h 3200399"/>
              <a:gd name="connsiteX3146" fmla="*/ 2790190 w 8315568"/>
              <a:gd name="connsiteY3146" fmla="*/ 1420400 h 3200399"/>
              <a:gd name="connsiteX3147" fmla="*/ 2051487 w 8315568"/>
              <a:gd name="connsiteY3147" fmla="*/ 1419813 h 3200399"/>
              <a:gd name="connsiteX3148" fmla="*/ 2056245 w 8315568"/>
              <a:gd name="connsiteY3148" fmla="*/ 1422663 h 3200399"/>
              <a:gd name="connsiteX3149" fmla="*/ 2057347 w 8315568"/>
              <a:gd name="connsiteY3149" fmla="*/ 1427895 h 3200399"/>
              <a:gd name="connsiteX3150" fmla="*/ 2065203 w 8315568"/>
              <a:gd name="connsiteY3150" fmla="*/ 1428987 h 3200399"/>
              <a:gd name="connsiteX3151" fmla="*/ 2073034 w 8315568"/>
              <a:gd name="connsiteY3151" fmla="*/ 1439496 h 3200399"/>
              <a:gd name="connsiteX3152" fmla="*/ 2046947 w 8315568"/>
              <a:gd name="connsiteY3152" fmla="*/ 1428820 h 3200399"/>
              <a:gd name="connsiteX3153" fmla="*/ 2053004 w 8315568"/>
              <a:gd name="connsiteY3153" fmla="*/ 1427738 h 3200399"/>
              <a:gd name="connsiteX3154" fmla="*/ 2417640 w 8315568"/>
              <a:gd name="connsiteY3154" fmla="*/ 1419812 h 3200399"/>
              <a:gd name="connsiteX3155" fmla="*/ 2408001 w 8315568"/>
              <a:gd name="connsiteY3155" fmla="*/ 1430178 h 3200399"/>
              <a:gd name="connsiteX3156" fmla="*/ 2417640 w 8315568"/>
              <a:gd name="connsiteY3156" fmla="*/ 1419812 h 3200399"/>
              <a:gd name="connsiteX3157" fmla="*/ 2228932 w 8315568"/>
              <a:gd name="connsiteY3157" fmla="*/ 1419812 h 3200399"/>
              <a:gd name="connsiteX3158" fmla="*/ 2233752 w 8315568"/>
              <a:gd name="connsiteY3158" fmla="*/ 1440883 h 3200399"/>
              <a:gd name="connsiteX3159" fmla="*/ 2228934 w 8315568"/>
              <a:gd name="connsiteY3159" fmla="*/ 1436669 h 3200399"/>
              <a:gd name="connsiteX3160" fmla="*/ 2228932 w 8315568"/>
              <a:gd name="connsiteY3160" fmla="*/ 1419812 h 3200399"/>
              <a:gd name="connsiteX3161" fmla="*/ 1058722 w 8315568"/>
              <a:gd name="connsiteY3161" fmla="*/ 1419812 h 3200399"/>
              <a:gd name="connsiteX3162" fmla="*/ 1045697 w 8315568"/>
              <a:gd name="connsiteY3162" fmla="*/ 1429737 h 3200399"/>
              <a:gd name="connsiteX3163" fmla="*/ 1058722 w 8315568"/>
              <a:gd name="connsiteY3163" fmla="*/ 1419812 h 3200399"/>
              <a:gd name="connsiteX3164" fmla="*/ 657071 w 8315568"/>
              <a:gd name="connsiteY3164" fmla="*/ 1419812 h 3200399"/>
              <a:gd name="connsiteX3165" fmla="*/ 648386 w 8315568"/>
              <a:gd name="connsiteY3165" fmla="*/ 1430178 h 3200399"/>
              <a:gd name="connsiteX3166" fmla="*/ 644043 w 8315568"/>
              <a:gd name="connsiteY3166" fmla="*/ 1426031 h 3200399"/>
              <a:gd name="connsiteX3167" fmla="*/ 657071 w 8315568"/>
              <a:gd name="connsiteY3167" fmla="*/ 1419812 h 3200399"/>
              <a:gd name="connsiteX3168" fmla="*/ 56031 w 8315568"/>
              <a:gd name="connsiteY3168" fmla="*/ 1419471 h 3200399"/>
              <a:gd name="connsiteX3169" fmla="*/ 63200 w 8315568"/>
              <a:gd name="connsiteY3169" fmla="*/ 1424583 h 3200399"/>
              <a:gd name="connsiteX3170" fmla="*/ 40043 w 8315568"/>
              <a:gd name="connsiteY3170" fmla="*/ 1445622 h 3200399"/>
              <a:gd name="connsiteX3171" fmla="*/ 35334 w 8315568"/>
              <a:gd name="connsiteY3171" fmla="*/ 1428791 h 3200399"/>
              <a:gd name="connsiteX3172" fmla="*/ 56031 w 8315568"/>
              <a:gd name="connsiteY3172" fmla="*/ 1419471 h 3200399"/>
              <a:gd name="connsiteX3173" fmla="*/ 1440767 w 8315568"/>
              <a:gd name="connsiteY3173" fmla="*/ 1418430 h 3200399"/>
              <a:gd name="connsiteX3174" fmla="*/ 1436450 w 8315568"/>
              <a:gd name="connsiteY3174" fmla="*/ 1434919 h 3200399"/>
              <a:gd name="connsiteX3175" fmla="*/ 1427030 w 8315568"/>
              <a:gd name="connsiteY3175" fmla="*/ 1424613 h 3200399"/>
              <a:gd name="connsiteX3176" fmla="*/ 1440767 w 8315568"/>
              <a:gd name="connsiteY3176" fmla="*/ 1418430 h 3200399"/>
              <a:gd name="connsiteX3177" fmla="*/ 1193882 w 8315568"/>
              <a:gd name="connsiteY3177" fmla="*/ 1418430 h 3200399"/>
              <a:gd name="connsiteX3178" fmla="*/ 1200576 w 8315568"/>
              <a:gd name="connsiteY3178" fmla="*/ 1428797 h 3200399"/>
              <a:gd name="connsiteX3179" fmla="*/ 1193882 w 8315568"/>
              <a:gd name="connsiteY3179" fmla="*/ 1418430 h 3200399"/>
              <a:gd name="connsiteX3180" fmla="*/ 1657999 w 8315568"/>
              <a:gd name="connsiteY3180" fmla="*/ 1418429 h 3200399"/>
              <a:gd name="connsiteX3181" fmla="*/ 1637190 w 8315568"/>
              <a:gd name="connsiteY3181" fmla="*/ 1450209 h 3200399"/>
              <a:gd name="connsiteX3182" fmla="*/ 1657999 w 8315568"/>
              <a:gd name="connsiteY3182" fmla="*/ 1418429 h 3200399"/>
              <a:gd name="connsiteX3183" fmla="*/ 3457062 w 8315568"/>
              <a:gd name="connsiteY3183" fmla="*/ 1418080 h 3200399"/>
              <a:gd name="connsiteX3184" fmla="*/ 3456165 w 8315568"/>
              <a:gd name="connsiteY3184" fmla="*/ 1420400 h 3200399"/>
              <a:gd name="connsiteX3185" fmla="*/ 3461099 w 8315568"/>
              <a:gd name="connsiteY3185" fmla="*/ 1418578 h 3200399"/>
              <a:gd name="connsiteX3186" fmla="*/ 3461216 w 8315568"/>
              <a:gd name="connsiteY3186" fmla="*/ 1418080 h 3200399"/>
              <a:gd name="connsiteX3187" fmla="*/ 7730038 w 8315568"/>
              <a:gd name="connsiteY3187" fmla="*/ 1418074 h 3200399"/>
              <a:gd name="connsiteX3188" fmla="*/ 7733137 w 8315568"/>
              <a:gd name="connsiteY3188" fmla="*/ 1418388 h 3200399"/>
              <a:gd name="connsiteX3189" fmla="*/ 7729831 w 8315568"/>
              <a:gd name="connsiteY3189" fmla="*/ 1419023 h 3200399"/>
              <a:gd name="connsiteX3190" fmla="*/ 1920410 w 8315568"/>
              <a:gd name="connsiteY3190" fmla="*/ 1417802 h 3200399"/>
              <a:gd name="connsiteX3191" fmla="*/ 1939458 w 8315568"/>
              <a:gd name="connsiteY3191" fmla="*/ 1417870 h 3200399"/>
              <a:gd name="connsiteX3192" fmla="*/ 1964112 w 8315568"/>
              <a:gd name="connsiteY3192" fmla="*/ 1426166 h 3200399"/>
              <a:gd name="connsiteX3193" fmla="*/ 1943543 w 8315568"/>
              <a:gd name="connsiteY3193" fmla="*/ 1446822 h 3200399"/>
              <a:gd name="connsiteX3194" fmla="*/ 1918780 w 8315568"/>
              <a:gd name="connsiteY3194" fmla="*/ 1450610 h 3200399"/>
              <a:gd name="connsiteX3195" fmla="*/ 1923349 w 8315568"/>
              <a:gd name="connsiteY3195" fmla="*/ 1456806 h 3200399"/>
              <a:gd name="connsiteX3196" fmla="*/ 1900493 w 8315568"/>
              <a:gd name="connsiteY3196" fmla="*/ 1463262 h 3200399"/>
              <a:gd name="connsiteX3197" fmla="*/ 1889089 w 8315568"/>
              <a:gd name="connsiteY3197" fmla="*/ 1464164 h 3200399"/>
              <a:gd name="connsiteX3198" fmla="*/ 1880196 w 8315568"/>
              <a:gd name="connsiteY3198" fmla="*/ 1477771 h 3200399"/>
              <a:gd name="connsiteX3199" fmla="*/ 1876966 w 8315568"/>
              <a:gd name="connsiteY3199" fmla="*/ 1465069 h 3200399"/>
              <a:gd name="connsiteX3200" fmla="*/ 1855163 w 8315568"/>
              <a:gd name="connsiteY3200" fmla="*/ 1465069 h 3200399"/>
              <a:gd name="connsiteX3201" fmla="*/ 1839164 w 8315568"/>
              <a:gd name="connsiteY3201" fmla="*/ 1481595 h 3200399"/>
              <a:gd name="connsiteX3202" fmla="*/ 1798020 w 8315568"/>
              <a:gd name="connsiteY3202" fmla="*/ 1489857 h 3200399"/>
              <a:gd name="connsiteX3203" fmla="*/ 1777830 w 8315568"/>
              <a:gd name="connsiteY3203" fmla="*/ 1487791 h 3200399"/>
              <a:gd name="connsiteX3204" fmla="*/ 1768686 w 8315568"/>
              <a:gd name="connsiteY3204" fmla="*/ 1471267 h 3200399"/>
              <a:gd name="connsiteX3205" fmla="*/ 1863923 w 8315568"/>
              <a:gd name="connsiteY3205" fmla="*/ 1434428 h 3200399"/>
              <a:gd name="connsiteX3206" fmla="*/ 1920410 w 8315568"/>
              <a:gd name="connsiteY3206" fmla="*/ 1417802 h 3200399"/>
              <a:gd name="connsiteX3207" fmla="*/ 716695 w 8315568"/>
              <a:gd name="connsiteY3207" fmla="*/ 1415309 h 3200399"/>
              <a:gd name="connsiteX3208" fmla="*/ 725685 w 8315568"/>
              <a:gd name="connsiteY3208" fmla="*/ 1427227 h 3200399"/>
              <a:gd name="connsiteX3209" fmla="*/ 724657 w 8315568"/>
              <a:gd name="connsiteY3209" fmla="*/ 1427953 h 3200399"/>
              <a:gd name="connsiteX3210" fmla="*/ 725775 w 8315568"/>
              <a:gd name="connsiteY3210" fmla="*/ 1428170 h 3200399"/>
              <a:gd name="connsiteX3211" fmla="*/ 727361 w 8315568"/>
              <a:gd name="connsiteY3211" fmla="*/ 1430339 h 3200399"/>
              <a:gd name="connsiteX3212" fmla="*/ 724189 w 8315568"/>
              <a:gd name="connsiteY3212" fmla="*/ 1433644 h 3200399"/>
              <a:gd name="connsiteX3213" fmla="*/ 721124 w 8315568"/>
              <a:gd name="connsiteY3213" fmla="*/ 1430451 h 3200399"/>
              <a:gd name="connsiteX3214" fmla="*/ 719926 w 8315568"/>
              <a:gd name="connsiteY3214" fmla="*/ 1431298 h 3200399"/>
              <a:gd name="connsiteX3215" fmla="*/ 700957 w 8315568"/>
              <a:gd name="connsiteY3215" fmla="*/ 1420872 h 3200399"/>
              <a:gd name="connsiteX3216" fmla="*/ 716695 w 8315568"/>
              <a:gd name="connsiteY3216" fmla="*/ 1415309 h 3200399"/>
              <a:gd name="connsiteX3217" fmla="*/ 2265372 w 8315568"/>
              <a:gd name="connsiteY3217" fmla="*/ 1413692 h 3200399"/>
              <a:gd name="connsiteX3218" fmla="*/ 2277064 w 8315568"/>
              <a:gd name="connsiteY3218" fmla="*/ 1436704 h 3200399"/>
              <a:gd name="connsiteX3219" fmla="*/ 2253680 w 8315568"/>
              <a:gd name="connsiteY3219" fmla="*/ 1440886 h 3200399"/>
              <a:gd name="connsiteX3220" fmla="*/ 2249004 w 8315568"/>
              <a:gd name="connsiteY3220" fmla="*/ 1419969 h 3200399"/>
              <a:gd name="connsiteX3221" fmla="*/ 2265372 w 8315568"/>
              <a:gd name="connsiteY3221" fmla="*/ 1413692 h 3200399"/>
              <a:gd name="connsiteX3222" fmla="*/ 7776020 w 8315568"/>
              <a:gd name="connsiteY3222" fmla="*/ 1413161 h 3200399"/>
              <a:gd name="connsiteX3223" fmla="*/ 7763884 w 8315568"/>
              <a:gd name="connsiteY3223" fmla="*/ 1415383 h 3200399"/>
              <a:gd name="connsiteX3224" fmla="*/ 7751622 w 8315568"/>
              <a:gd name="connsiteY3224" fmla="*/ 1418541 h 3200399"/>
              <a:gd name="connsiteX3225" fmla="*/ 7770891 w 8315568"/>
              <a:gd name="connsiteY3225" fmla="*/ 1414697 h 3200399"/>
              <a:gd name="connsiteX3226" fmla="*/ 1070798 w 8315568"/>
              <a:gd name="connsiteY3226" fmla="*/ 1412766 h 3200399"/>
              <a:gd name="connsiteX3227" fmla="*/ 1083826 w 8315568"/>
              <a:gd name="connsiteY3227" fmla="*/ 1421305 h 3200399"/>
              <a:gd name="connsiteX3228" fmla="*/ 1070798 w 8315568"/>
              <a:gd name="connsiteY3228" fmla="*/ 1412766 h 3200399"/>
              <a:gd name="connsiteX3229" fmla="*/ 2844758 w 8315568"/>
              <a:gd name="connsiteY3229" fmla="*/ 1412616 h 3200399"/>
              <a:gd name="connsiteX3230" fmla="*/ 2857785 w 8315568"/>
              <a:gd name="connsiteY3230" fmla="*/ 1420556 h 3200399"/>
              <a:gd name="connsiteX3231" fmla="*/ 2844758 w 8315568"/>
              <a:gd name="connsiteY3231" fmla="*/ 1412616 h 3200399"/>
              <a:gd name="connsiteX3232" fmla="*/ 2668673 w 8315568"/>
              <a:gd name="connsiteY3232" fmla="*/ 1412616 h 3200399"/>
              <a:gd name="connsiteX3233" fmla="*/ 2655657 w 8315568"/>
              <a:gd name="connsiteY3233" fmla="*/ 1420556 h 3200399"/>
              <a:gd name="connsiteX3234" fmla="*/ 2668673 w 8315568"/>
              <a:gd name="connsiteY3234" fmla="*/ 1412616 h 3200399"/>
              <a:gd name="connsiteX3235" fmla="*/ 1969497 w 8315568"/>
              <a:gd name="connsiteY3235" fmla="*/ 1412163 h 3200399"/>
              <a:gd name="connsiteX3236" fmla="*/ 1989213 w 8315568"/>
              <a:gd name="connsiteY3236" fmla="*/ 1418484 h 3200399"/>
              <a:gd name="connsiteX3237" fmla="*/ 1973878 w 8315568"/>
              <a:gd name="connsiteY3237" fmla="*/ 1431125 h 3200399"/>
              <a:gd name="connsiteX3238" fmla="*/ 1969497 w 8315568"/>
              <a:gd name="connsiteY3238" fmla="*/ 1412163 h 3200399"/>
              <a:gd name="connsiteX3239" fmla="*/ 1477111 w 8315568"/>
              <a:gd name="connsiteY3239" fmla="*/ 1412161 h 3200399"/>
              <a:gd name="connsiteX3240" fmla="*/ 1468893 w 8315568"/>
              <a:gd name="connsiteY3240" fmla="*/ 1423103 h 3200399"/>
              <a:gd name="connsiteX3241" fmla="*/ 1464426 w 8315568"/>
              <a:gd name="connsiteY3241" fmla="*/ 1420512 h 3200399"/>
              <a:gd name="connsiteX3242" fmla="*/ 1469024 w 8315568"/>
              <a:gd name="connsiteY3242" fmla="*/ 1430008 h 3200399"/>
              <a:gd name="connsiteX3243" fmla="*/ 1456020 w 8315568"/>
              <a:gd name="connsiteY3243" fmla="*/ 1431080 h 3200399"/>
              <a:gd name="connsiteX3244" fmla="*/ 1450507 w 8315568"/>
              <a:gd name="connsiteY3244" fmla="*/ 1428209 h 3200399"/>
              <a:gd name="connsiteX3245" fmla="*/ 1444001 w 8315568"/>
              <a:gd name="connsiteY3245" fmla="*/ 1430191 h 3200399"/>
              <a:gd name="connsiteX3246" fmla="*/ 1449038 w 8315568"/>
              <a:gd name="connsiteY3246" fmla="*/ 1422513 h 3200399"/>
              <a:gd name="connsiteX3247" fmla="*/ 1448217 w 8315568"/>
              <a:gd name="connsiteY3247" fmla="*/ 1419297 h 3200399"/>
              <a:gd name="connsiteX3248" fmla="*/ 1454392 w 8315568"/>
              <a:gd name="connsiteY3248" fmla="*/ 1418912 h 3200399"/>
              <a:gd name="connsiteX3249" fmla="*/ 1463749 w 8315568"/>
              <a:gd name="connsiteY3249" fmla="*/ 1420119 h 3200399"/>
              <a:gd name="connsiteX3250" fmla="*/ 1457390 w 8315568"/>
              <a:gd name="connsiteY3250" fmla="*/ 1416431 h 3200399"/>
              <a:gd name="connsiteX3251" fmla="*/ 1477111 w 8315568"/>
              <a:gd name="connsiteY3251" fmla="*/ 1412161 h 3200399"/>
              <a:gd name="connsiteX3252" fmla="*/ 7986028 w 8315568"/>
              <a:gd name="connsiteY3252" fmla="*/ 1411979 h 3200399"/>
              <a:gd name="connsiteX3253" fmla="*/ 7980706 w 8315568"/>
              <a:gd name="connsiteY3253" fmla="*/ 1413409 h 3200399"/>
              <a:gd name="connsiteX3254" fmla="*/ 7978158 w 8315568"/>
              <a:gd name="connsiteY3254" fmla="*/ 1413353 h 3200399"/>
              <a:gd name="connsiteX3255" fmla="*/ 7974927 w 8315568"/>
              <a:gd name="connsiteY3255" fmla="*/ 1413068 h 3200399"/>
              <a:gd name="connsiteX3256" fmla="*/ 7986028 w 8315568"/>
              <a:gd name="connsiteY3256" fmla="*/ 1411979 h 3200399"/>
              <a:gd name="connsiteX3257" fmla="*/ 848759 w 8315568"/>
              <a:gd name="connsiteY3257" fmla="*/ 1411137 h 3200399"/>
              <a:gd name="connsiteX3258" fmla="*/ 856224 w 8315568"/>
              <a:gd name="connsiteY3258" fmla="*/ 1415312 h 3200399"/>
              <a:gd name="connsiteX3259" fmla="*/ 824804 w 8315568"/>
              <a:gd name="connsiteY3259" fmla="*/ 1425588 h 3200399"/>
              <a:gd name="connsiteX3260" fmla="*/ 848759 w 8315568"/>
              <a:gd name="connsiteY3260" fmla="*/ 1411137 h 3200399"/>
              <a:gd name="connsiteX3261" fmla="*/ 2287673 w 8315568"/>
              <a:gd name="connsiteY3261" fmla="*/ 1410318 h 3200399"/>
              <a:gd name="connsiteX3262" fmla="*/ 2300041 w 8315568"/>
              <a:gd name="connsiteY3262" fmla="*/ 1412457 h 3200399"/>
              <a:gd name="connsiteX3263" fmla="*/ 2308862 w 8315568"/>
              <a:gd name="connsiteY3263" fmla="*/ 1431697 h 3200399"/>
              <a:gd name="connsiteX3264" fmla="*/ 2283934 w 8315568"/>
              <a:gd name="connsiteY3264" fmla="*/ 1429559 h 3200399"/>
              <a:gd name="connsiteX3265" fmla="*/ 2277028 w 8315568"/>
              <a:gd name="connsiteY3265" fmla="*/ 1414594 h 3200399"/>
              <a:gd name="connsiteX3266" fmla="*/ 2287673 w 8315568"/>
              <a:gd name="connsiteY3266" fmla="*/ 1410318 h 3200399"/>
              <a:gd name="connsiteX3267" fmla="*/ 2376021 w 8315568"/>
              <a:gd name="connsiteY3267" fmla="*/ 1409775 h 3200399"/>
              <a:gd name="connsiteX3268" fmla="*/ 2384171 w 8315568"/>
              <a:gd name="connsiteY3268" fmla="*/ 1416386 h 3200399"/>
              <a:gd name="connsiteX3269" fmla="*/ 2366146 w 8315568"/>
              <a:gd name="connsiteY3269" fmla="*/ 1409776 h 3200399"/>
              <a:gd name="connsiteX3270" fmla="*/ 2376021 w 8315568"/>
              <a:gd name="connsiteY3270" fmla="*/ 1409775 h 3200399"/>
              <a:gd name="connsiteX3271" fmla="*/ 3038841 w 8315568"/>
              <a:gd name="connsiteY3271" fmla="*/ 1409256 h 3200399"/>
              <a:gd name="connsiteX3272" fmla="*/ 3050240 w 8315568"/>
              <a:gd name="connsiteY3272" fmla="*/ 1419715 h 3200399"/>
              <a:gd name="connsiteX3273" fmla="*/ 3022182 w 8315568"/>
              <a:gd name="connsiteY3273" fmla="*/ 1411349 h 3200399"/>
              <a:gd name="connsiteX3274" fmla="*/ 3038841 w 8315568"/>
              <a:gd name="connsiteY3274" fmla="*/ 1409256 h 3200399"/>
              <a:gd name="connsiteX3275" fmla="*/ 1228775 w 8315568"/>
              <a:gd name="connsiteY3275" fmla="*/ 1408072 h 3200399"/>
              <a:gd name="connsiteX3276" fmla="*/ 1233113 w 8315568"/>
              <a:gd name="connsiteY3276" fmla="*/ 1408096 h 3200399"/>
              <a:gd name="connsiteX3277" fmla="*/ 1237664 w 8315568"/>
              <a:gd name="connsiteY3277" fmla="*/ 1414350 h 3200399"/>
              <a:gd name="connsiteX3278" fmla="*/ 1216856 w 8315568"/>
              <a:gd name="connsiteY3278" fmla="*/ 1418090 h 3200399"/>
              <a:gd name="connsiteX3279" fmla="*/ 1228775 w 8315568"/>
              <a:gd name="connsiteY3279" fmla="*/ 1408072 h 3200399"/>
              <a:gd name="connsiteX3280" fmla="*/ 1728828 w 8315568"/>
              <a:gd name="connsiteY3280" fmla="*/ 1406473 h 3200399"/>
              <a:gd name="connsiteX3281" fmla="*/ 1731296 w 8315568"/>
              <a:gd name="connsiteY3281" fmla="*/ 1408192 h 3200399"/>
              <a:gd name="connsiteX3282" fmla="*/ 1731496 w 8315568"/>
              <a:gd name="connsiteY3282" fmla="*/ 1407718 h 3200399"/>
              <a:gd name="connsiteX3283" fmla="*/ 1731862 w 8315568"/>
              <a:gd name="connsiteY3283" fmla="*/ 1408587 h 3200399"/>
              <a:gd name="connsiteX3284" fmla="*/ 1732176 w 8315568"/>
              <a:gd name="connsiteY3284" fmla="*/ 1408805 h 3200399"/>
              <a:gd name="connsiteX3285" fmla="*/ 1732073 w 8315568"/>
              <a:gd name="connsiteY3285" fmla="*/ 1409088 h 3200399"/>
              <a:gd name="connsiteX3286" fmla="*/ 1733942 w 8315568"/>
              <a:gd name="connsiteY3286" fmla="*/ 1413518 h 3200399"/>
              <a:gd name="connsiteX3287" fmla="*/ 1730487 w 8315568"/>
              <a:gd name="connsiteY3287" fmla="*/ 1413517 h 3200399"/>
              <a:gd name="connsiteX3288" fmla="*/ 1729944 w 8315568"/>
              <a:gd name="connsiteY3288" fmla="*/ 1415023 h 3200399"/>
              <a:gd name="connsiteX3289" fmla="*/ 1725482 w 8315568"/>
              <a:gd name="connsiteY3289" fmla="*/ 1408805 h 3200399"/>
              <a:gd name="connsiteX3290" fmla="*/ 1728828 w 8315568"/>
              <a:gd name="connsiteY3290" fmla="*/ 1406473 h 3200399"/>
              <a:gd name="connsiteX3291" fmla="*/ 1293178 w 8315568"/>
              <a:gd name="connsiteY3291" fmla="*/ 1406042 h 3200399"/>
              <a:gd name="connsiteX3292" fmla="*/ 1295488 w 8315568"/>
              <a:gd name="connsiteY3292" fmla="*/ 1426442 h 3200399"/>
              <a:gd name="connsiteX3293" fmla="*/ 1256585 w 8315568"/>
              <a:gd name="connsiteY3293" fmla="*/ 1420322 h 3200399"/>
              <a:gd name="connsiteX3294" fmla="*/ 1267710 w 8315568"/>
              <a:gd name="connsiteY3294" fmla="*/ 1415091 h 3200399"/>
              <a:gd name="connsiteX3295" fmla="*/ 1266319 w 8315568"/>
              <a:gd name="connsiteY3295" fmla="*/ 1408942 h 3200399"/>
              <a:gd name="connsiteX3296" fmla="*/ 1272303 w 8315568"/>
              <a:gd name="connsiteY3296" fmla="*/ 1408502 h 3200399"/>
              <a:gd name="connsiteX3297" fmla="*/ 1281209 w 8315568"/>
              <a:gd name="connsiteY3297" fmla="*/ 1409588 h 3200399"/>
              <a:gd name="connsiteX3298" fmla="*/ 1281266 w 8315568"/>
              <a:gd name="connsiteY3298" fmla="*/ 1409723 h 3200399"/>
              <a:gd name="connsiteX3299" fmla="*/ 856609 w 8315568"/>
              <a:gd name="connsiteY3299" fmla="*/ 1406040 h 3200399"/>
              <a:gd name="connsiteX3300" fmla="*/ 861245 w 8315568"/>
              <a:gd name="connsiteY3300" fmla="*/ 1411840 h 3200399"/>
              <a:gd name="connsiteX3301" fmla="*/ 856609 w 8315568"/>
              <a:gd name="connsiteY3301" fmla="*/ 1406040 h 3200399"/>
              <a:gd name="connsiteX3302" fmla="*/ 3407277 w 8315568"/>
              <a:gd name="connsiteY3302" fmla="*/ 1403148 h 3200399"/>
              <a:gd name="connsiteX3303" fmla="*/ 3403798 w 8315568"/>
              <a:gd name="connsiteY3303" fmla="*/ 1412074 h 3200399"/>
              <a:gd name="connsiteX3304" fmla="*/ 3433896 w 8315568"/>
              <a:gd name="connsiteY3304" fmla="*/ 1412952 h 3200399"/>
              <a:gd name="connsiteX3305" fmla="*/ 3436648 w 8315568"/>
              <a:gd name="connsiteY3305" fmla="*/ 1405292 h 3200399"/>
              <a:gd name="connsiteX3306" fmla="*/ 3424321 w 8315568"/>
              <a:gd name="connsiteY3306" fmla="*/ 1407103 h 3200399"/>
              <a:gd name="connsiteX3307" fmla="*/ 1597604 w 8315568"/>
              <a:gd name="connsiteY3307" fmla="*/ 1401452 h 3200399"/>
              <a:gd name="connsiteX3308" fmla="*/ 1583911 w 8315568"/>
              <a:gd name="connsiteY3308" fmla="*/ 1430182 h 3200399"/>
              <a:gd name="connsiteX3309" fmla="*/ 1568316 w 8315568"/>
              <a:gd name="connsiteY3309" fmla="*/ 1405555 h 3200399"/>
              <a:gd name="connsiteX3310" fmla="*/ 1597604 w 8315568"/>
              <a:gd name="connsiteY3310" fmla="*/ 1401452 h 3200399"/>
              <a:gd name="connsiteX3311" fmla="*/ 404727 w 8315568"/>
              <a:gd name="connsiteY3311" fmla="*/ 1401448 h 3200399"/>
              <a:gd name="connsiteX3312" fmla="*/ 417753 w 8315568"/>
              <a:gd name="connsiteY3312" fmla="*/ 1411374 h 3200399"/>
              <a:gd name="connsiteX3313" fmla="*/ 404727 w 8315568"/>
              <a:gd name="connsiteY3313" fmla="*/ 1401448 h 3200399"/>
              <a:gd name="connsiteX3314" fmla="*/ 1312079 w 8315568"/>
              <a:gd name="connsiteY3314" fmla="*/ 1400611 h 3200399"/>
              <a:gd name="connsiteX3315" fmla="*/ 1320671 w 8315568"/>
              <a:gd name="connsiteY3315" fmla="*/ 1404758 h 3200399"/>
              <a:gd name="connsiteX3316" fmla="*/ 1306923 w 8315568"/>
              <a:gd name="connsiteY3316" fmla="*/ 1408904 h 3200399"/>
              <a:gd name="connsiteX3317" fmla="*/ 1312079 w 8315568"/>
              <a:gd name="connsiteY3317" fmla="*/ 1400611 h 3200399"/>
              <a:gd name="connsiteX3318" fmla="*/ 508976 w 8315568"/>
              <a:gd name="connsiteY3318" fmla="*/ 1400068 h 3200399"/>
              <a:gd name="connsiteX3319" fmla="*/ 513558 w 8315568"/>
              <a:gd name="connsiteY3319" fmla="*/ 1404476 h 3200399"/>
              <a:gd name="connsiteX3320" fmla="*/ 499811 w 8315568"/>
              <a:gd name="connsiteY3320" fmla="*/ 1408882 h 3200399"/>
              <a:gd name="connsiteX3321" fmla="*/ 508976 w 8315568"/>
              <a:gd name="connsiteY3321" fmla="*/ 1400068 h 3200399"/>
              <a:gd name="connsiteX3322" fmla="*/ 80247 w 8315568"/>
              <a:gd name="connsiteY3322" fmla="*/ 1400068 h 3200399"/>
              <a:gd name="connsiteX3323" fmla="*/ 82626 w 8315568"/>
              <a:gd name="connsiteY3323" fmla="*/ 1404149 h 3200399"/>
              <a:gd name="connsiteX3324" fmla="*/ 63598 w 8315568"/>
              <a:gd name="connsiteY3324" fmla="*/ 1414348 h 3200399"/>
              <a:gd name="connsiteX3325" fmla="*/ 80247 w 8315568"/>
              <a:gd name="connsiteY3325" fmla="*/ 1400068 h 3200399"/>
              <a:gd name="connsiteX3326" fmla="*/ 2035135 w 8315568"/>
              <a:gd name="connsiteY3326" fmla="*/ 1398352 h 3200399"/>
              <a:gd name="connsiteX3327" fmla="*/ 2046115 w 8315568"/>
              <a:gd name="connsiteY3327" fmla="*/ 1398982 h 3200399"/>
              <a:gd name="connsiteX3328" fmla="*/ 2032946 w 8315568"/>
              <a:gd name="connsiteY3328" fmla="*/ 1416723 h 3200399"/>
              <a:gd name="connsiteX3329" fmla="*/ 2017496 w 8315568"/>
              <a:gd name="connsiteY3329" fmla="*/ 1425840 h 3200399"/>
              <a:gd name="connsiteX3330" fmla="*/ 2017022 w 8315568"/>
              <a:gd name="connsiteY3330" fmla="*/ 1427118 h 3200399"/>
              <a:gd name="connsiteX3331" fmla="*/ 2016838 w 8315568"/>
              <a:gd name="connsiteY3331" fmla="*/ 1426228 h 3200399"/>
              <a:gd name="connsiteX3332" fmla="*/ 2016344 w 8315568"/>
              <a:gd name="connsiteY3332" fmla="*/ 1426520 h 3200399"/>
              <a:gd name="connsiteX3333" fmla="*/ 2016697 w 8315568"/>
              <a:gd name="connsiteY3333" fmla="*/ 1425546 h 3200399"/>
              <a:gd name="connsiteX3334" fmla="*/ 2016695 w 8315568"/>
              <a:gd name="connsiteY3334" fmla="*/ 1425530 h 3200399"/>
              <a:gd name="connsiteX3335" fmla="*/ 2017020 w 8315568"/>
              <a:gd name="connsiteY3335" fmla="*/ 1418824 h 3200399"/>
              <a:gd name="connsiteX3336" fmla="*/ 2018791 w 8315568"/>
              <a:gd name="connsiteY3336" fmla="*/ 1419730 h 3200399"/>
              <a:gd name="connsiteX3337" fmla="*/ 2019355 w 8315568"/>
              <a:gd name="connsiteY3337" fmla="*/ 1416823 h 3200399"/>
              <a:gd name="connsiteX3338" fmla="*/ 2002984 w 8315568"/>
              <a:gd name="connsiteY3338" fmla="*/ 1415928 h 3200399"/>
              <a:gd name="connsiteX3339" fmla="*/ 2035135 w 8315568"/>
              <a:gd name="connsiteY3339" fmla="*/ 1398352 h 3200399"/>
              <a:gd name="connsiteX3340" fmla="*/ 2426331 w 8315568"/>
              <a:gd name="connsiteY3340" fmla="*/ 1392353 h 3200399"/>
              <a:gd name="connsiteX3341" fmla="*/ 2456134 w 8315568"/>
              <a:gd name="connsiteY3341" fmla="*/ 1395798 h 3200399"/>
              <a:gd name="connsiteX3342" fmla="*/ 2429475 w 8315568"/>
              <a:gd name="connsiteY3342" fmla="*/ 1410631 h 3200399"/>
              <a:gd name="connsiteX3343" fmla="*/ 2397934 w 8315568"/>
              <a:gd name="connsiteY3343" fmla="*/ 1406394 h 3200399"/>
              <a:gd name="connsiteX3344" fmla="*/ 2426331 w 8315568"/>
              <a:gd name="connsiteY3344" fmla="*/ 1392353 h 3200399"/>
              <a:gd name="connsiteX3345" fmla="*/ 1618065 w 8315568"/>
              <a:gd name="connsiteY3345" fmla="*/ 1390737 h 3200399"/>
              <a:gd name="connsiteX3346" fmla="*/ 1635944 w 8315568"/>
              <a:gd name="connsiteY3346" fmla="*/ 1409236 h 3200399"/>
              <a:gd name="connsiteX3347" fmla="*/ 1618066 w 8315568"/>
              <a:gd name="connsiteY3347" fmla="*/ 1411292 h 3200399"/>
              <a:gd name="connsiteX3348" fmla="*/ 1618065 w 8315568"/>
              <a:gd name="connsiteY3348" fmla="*/ 1390737 h 3200399"/>
              <a:gd name="connsiteX3349" fmla="*/ 1524344 w 8315568"/>
              <a:gd name="connsiteY3349" fmla="*/ 1390737 h 3200399"/>
              <a:gd name="connsiteX3350" fmla="*/ 1535682 w 8315568"/>
              <a:gd name="connsiteY3350" fmla="*/ 1400664 h 3200399"/>
              <a:gd name="connsiteX3351" fmla="*/ 1528314 w 8315568"/>
              <a:gd name="connsiteY3351" fmla="*/ 1400168 h 3200399"/>
              <a:gd name="connsiteX3352" fmla="*/ 1528206 w 8315568"/>
              <a:gd name="connsiteY3352" fmla="*/ 1400059 h 3200399"/>
              <a:gd name="connsiteX3353" fmla="*/ 1530838 w 8315568"/>
              <a:gd name="connsiteY3353" fmla="*/ 1409369 h 3200399"/>
              <a:gd name="connsiteX3354" fmla="*/ 1505559 w 8315568"/>
              <a:gd name="connsiteY3354" fmla="*/ 1411900 h 3200399"/>
              <a:gd name="connsiteX3355" fmla="*/ 1501185 w 8315568"/>
              <a:gd name="connsiteY3355" fmla="*/ 1408142 h 3200399"/>
              <a:gd name="connsiteX3356" fmla="*/ 1491415 w 8315568"/>
              <a:gd name="connsiteY3356" fmla="*/ 1411613 h 3200399"/>
              <a:gd name="connsiteX3357" fmla="*/ 1497281 w 8315568"/>
              <a:gd name="connsiteY3357" fmla="*/ 1414350 h 3200399"/>
              <a:gd name="connsiteX3358" fmla="*/ 1480033 w 8315568"/>
              <a:gd name="connsiteY3358" fmla="*/ 1418089 h 3200399"/>
              <a:gd name="connsiteX3359" fmla="*/ 1486807 w 8315568"/>
              <a:gd name="connsiteY3359" fmla="*/ 1409462 h 3200399"/>
              <a:gd name="connsiteX3360" fmla="*/ 1490872 w 8315568"/>
              <a:gd name="connsiteY3360" fmla="*/ 1411358 h 3200399"/>
              <a:gd name="connsiteX3361" fmla="*/ 1490872 w 8315568"/>
              <a:gd name="connsiteY3361" fmla="*/ 1401130 h 3200399"/>
              <a:gd name="connsiteX3362" fmla="*/ 1500031 w 8315568"/>
              <a:gd name="connsiteY3362" fmla="*/ 1400062 h 3200399"/>
              <a:gd name="connsiteX3363" fmla="*/ 1503855 w 8315568"/>
              <a:gd name="connsiteY3363" fmla="*/ 1402363 h 3200399"/>
              <a:gd name="connsiteX3364" fmla="*/ 1510520 w 8315568"/>
              <a:gd name="connsiteY3364" fmla="*/ 1399377 h 3200399"/>
              <a:gd name="connsiteX3365" fmla="*/ 1509292 w 8315568"/>
              <a:gd name="connsiteY3365" fmla="*/ 1398208 h 3200399"/>
              <a:gd name="connsiteX3366" fmla="*/ 1513348 w 8315568"/>
              <a:gd name="connsiteY3366" fmla="*/ 1395453 h 3200399"/>
              <a:gd name="connsiteX3367" fmla="*/ 1513554 w 8315568"/>
              <a:gd name="connsiteY3367" fmla="*/ 1398017 h 3200399"/>
              <a:gd name="connsiteX3368" fmla="*/ 1524737 w 8315568"/>
              <a:gd name="connsiteY3368" fmla="*/ 1393006 h 3200399"/>
              <a:gd name="connsiteX3369" fmla="*/ 527687 w 8315568"/>
              <a:gd name="connsiteY3369" fmla="*/ 1389357 h 3200399"/>
              <a:gd name="connsiteX3370" fmla="*/ 513951 w 8315568"/>
              <a:gd name="connsiteY3370" fmla="*/ 1393504 h 3200399"/>
              <a:gd name="connsiteX3371" fmla="*/ 527687 w 8315568"/>
              <a:gd name="connsiteY3371" fmla="*/ 1389357 h 3200399"/>
              <a:gd name="connsiteX3372" fmla="*/ 2216815 w 8315568"/>
              <a:gd name="connsiteY3372" fmla="*/ 1387679 h 3200399"/>
              <a:gd name="connsiteX3373" fmla="*/ 2205177 w 8315568"/>
              <a:gd name="connsiteY3373" fmla="*/ 1391799 h 3200399"/>
              <a:gd name="connsiteX3374" fmla="*/ 2207258 w 8315568"/>
              <a:gd name="connsiteY3374" fmla="*/ 1399680 h 3200399"/>
              <a:gd name="connsiteX3375" fmla="*/ 2188770 w 8315568"/>
              <a:gd name="connsiteY3375" fmla="*/ 1397946 h 3200399"/>
              <a:gd name="connsiteX3376" fmla="*/ 2188686 w 8315568"/>
              <a:gd name="connsiteY3376" fmla="*/ 1397640 h 3200399"/>
              <a:gd name="connsiteX3377" fmla="*/ 2144364 w 8315568"/>
              <a:gd name="connsiteY3377" fmla="*/ 1413334 h 3200399"/>
              <a:gd name="connsiteX3378" fmla="*/ 2103395 w 8315568"/>
              <a:gd name="connsiteY3378" fmla="*/ 1413334 h 3200399"/>
              <a:gd name="connsiteX3379" fmla="*/ 2137537 w 8315568"/>
              <a:gd name="connsiteY3379" fmla="*/ 1394089 h 3200399"/>
              <a:gd name="connsiteX3380" fmla="*/ 2177887 w 8315568"/>
              <a:gd name="connsiteY3380" fmla="*/ 1390883 h 3200399"/>
              <a:gd name="connsiteX3381" fmla="*/ 2186664 w 8315568"/>
              <a:gd name="connsiteY3381" fmla="*/ 1390162 h 3200399"/>
              <a:gd name="connsiteX3382" fmla="*/ 2186458 w 8315568"/>
              <a:gd name="connsiteY3382" fmla="*/ 1389403 h 3200399"/>
              <a:gd name="connsiteX3383" fmla="*/ 2199507 w 8315568"/>
              <a:gd name="connsiteY3383" fmla="*/ 1388376 h 3200399"/>
              <a:gd name="connsiteX3384" fmla="*/ 2200750 w 8315568"/>
              <a:gd name="connsiteY3384" fmla="*/ 1389001 h 3200399"/>
              <a:gd name="connsiteX3385" fmla="*/ 1642860 w 8315568"/>
              <a:gd name="connsiteY3385" fmla="*/ 1385035 h 3200399"/>
              <a:gd name="connsiteX3386" fmla="*/ 1656178 w 8315568"/>
              <a:gd name="connsiteY3386" fmla="*/ 1401507 h 3200399"/>
              <a:gd name="connsiteX3387" fmla="*/ 1638301 w 8315568"/>
              <a:gd name="connsiteY3387" fmla="*/ 1388955 h 3200399"/>
              <a:gd name="connsiteX3388" fmla="*/ 1642860 w 8315568"/>
              <a:gd name="connsiteY3388" fmla="*/ 1385035 h 3200399"/>
              <a:gd name="connsiteX3389" fmla="*/ 1370122 w 8315568"/>
              <a:gd name="connsiteY3389" fmla="*/ 1383237 h 3200399"/>
              <a:gd name="connsiteX3390" fmla="*/ 1341261 w 8315568"/>
              <a:gd name="connsiteY3390" fmla="*/ 1393251 h 3200399"/>
              <a:gd name="connsiteX3391" fmla="*/ 1319312 w 8315568"/>
              <a:gd name="connsiteY3391" fmla="*/ 1393251 h 3200399"/>
              <a:gd name="connsiteX3392" fmla="*/ 1370122 w 8315568"/>
              <a:gd name="connsiteY3392" fmla="*/ 1383237 h 3200399"/>
              <a:gd name="connsiteX3393" fmla="*/ 1544421 w 8315568"/>
              <a:gd name="connsiteY3393" fmla="*/ 1383086 h 3200399"/>
              <a:gd name="connsiteX3394" fmla="*/ 1562887 w 8315568"/>
              <a:gd name="connsiteY3394" fmla="*/ 1388716 h 3200399"/>
              <a:gd name="connsiteX3395" fmla="*/ 1567188 w 8315568"/>
              <a:gd name="connsiteY3395" fmla="*/ 1388376 h 3200399"/>
              <a:gd name="connsiteX3396" fmla="*/ 1574992 w 8315568"/>
              <a:gd name="connsiteY3396" fmla="*/ 1399680 h 3200399"/>
              <a:gd name="connsiteX3397" fmla="*/ 1561986 w 8315568"/>
              <a:gd name="connsiteY3397" fmla="*/ 1400708 h 3200399"/>
              <a:gd name="connsiteX3398" fmla="*/ 1558848 w 8315568"/>
              <a:gd name="connsiteY3398" fmla="*/ 1399140 h 3200399"/>
              <a:gd name="connsiteX3399" fmla="*/ 1557809 w 8315568"/>
              <a:gd name="connsiteY3399" fmla="*/ 1401116 h 3200399"/>
              <a:gd name="connsiteX3400" fmla="*/ 1544422 w 8315568"/>
              <a:gd name="connsiteY3400" fmla="*/ 1401115 h 3200399"/>
              <a:gd name="connsiteX3401" fmla="*/ 1544421 w 8315568"/>
              <a:gd name="connsiteY3401" fmla="*/ 1383086 h 3200399"/>
              <a:gd name="connsiteX3402" fmla="*/ 898413 w 8315568"/>
              <a:gd name="connsiteY3402" fmla="*/ 1383086 h 3200399"/>
              <a:gd name="connsiteX3403" fmla="*/ 904756 w 8315568"/>
              <a:gd name="connsiteY3403" fmla="*/ 1401115 h 3200399"/>
              <a:gd name="connsiteX3404" fmla="*/ 898413 w 8315568"/>
              <a:gd name="connsiteY3404" fmla="*/ 1383086 h 3200399"/>
              <a:gd name="connsiteX3405" fmla="*/ 2084608 w 8315568"/>
              <a:gd name="connsiteY3405" fmla="*/ 1383085 h 3200399"/>
              <a:gd name="connsiteX3406" fmla="*/ 2084608 w 8315568"/>
              <a:gd name="connsiteY3406" fmla="*/ 1401116 h 3200399"/>
              <a:gd name="connsiteX3407" fmla="*/ 2053187 w 8315568"/>
              <a:gd name="connsiteY3407" fmla="*/ 1391096 h 3200399"/>
              <a:gd name="connsiteX3408" fmla="*/ 2084608 w 8315568"/>
              <a:gd name="connsiteY3408" fmla="*/ 1383085 h 3200399"/>
              <a:gd name="connsiteX3409" fmla="*/ 720139 w 8315568"/>
              <a:gd name="connsiteY3409" fmla="*/ 1382232 h 3200399"/>
              <a:gd name="connsiteX3410" fmla="*/ 725688 w 8315568"/>
              <a:gd name="connsiteY3410" fmla="*/ 1391305 h 3200399"/>
              <a:gd name="connsiteX3411" fmla="*/ 709341 w 8315568"/>
              <a:gd name="connsiteY3411" fmla="*/ 1382765 h 3200399"/>
              <a:gd name="connsiteX3412" fmla="*/ 720139 w 8315568"/>
              <a:gd name="connsiteY3412" fmla="*/ 1382232 h 3200399"/>
              <a:gd name="connsiteX3413" fmla="*/ 3590162 w 8315568"/>
              <a:gd name="connsiteY3413" fmla="*/ 1381223 h 3200399"/>
              <a:gd name="connsiteX3414" fmla="*/ 3594714 w 8315568"/>
              <a:gd name="connsiteY3414" fmla="*/ 1382083 h 3200399"/>
              <a:gd name="connsiteX3415" fmla="*/ 3594029 w 8315568"/>
              <a:gd name="connsiteY3415" fmla="*/ 1381897 h 3200399"/>
              <a:gd name="connsiteX3416" fmla="*/ 1278284 w 8315568"/>
              <a:gd name="connsiteY3416" fmla="*/ 1378646 h 3200399"/>
              <a:gd name="connsiteX3417" fmla="*/ 1278284 w 8315568"/>
              <a:gd name="connsiteY3417" fmla="*/ 1399168 h 3200399"/>
              <a:gd name="connsiteX3418" fmla="*/ 1263648 w 8315568"/>
              <a:gd name="connsiteY3418" fmla="*/ 1399168 h 3200399"/>
              <a:gd name="connsiteX3419" fmla="*/ 1239252 w 8315568"/>
              <a:gd name="connsiteY3419" fmla="*/ 1407376 h 3200399"/>
              <a:gd name="connsiteX3420" fmla="*/ 1278284 w 8315568"/>
              <a:gd name="connsiteY3420" fmla="*/ 1378646 h 3200399"/>
              <a:gd name="connsiteX3421" fmla="*/ 438768 w 8315568"/>
              <a:gd name="connsiteY3421" fmla="*/ 1378645 h 3200399"/>
              <a:gd name="connsiteX3422" fmla="*/ 441147 w 8315568"/>
              <a:gd name="connsiteY3422" fmla="*/ 1385052 h 3200399"/>
              <a:gd name="connsiteX3423" fmla="*/ 422117 w 8315568"/>
              <a:gd name="connsiteY3423" fmla="*/ 1385051 h 3200399"/>
              <a:gd name="connsiteX3424" fmla="*/ 438768 w 8315568"/>
              <a:gd name="connsiteY3424" fmla="*/ 1378645 h 3200399"/>
              <a:gd name="connsiteX3425" fmla="*/ 1571188 w 8315568"/>
              <a:gd name="connsiteY3425" fmla="*/ 1373030 h 3200399"/>
              <a:gd name="connsiteX3426" fmla="*/ 1584215 w 8315568"/>
              <a:gd name="connsiteY3426" fmla="*/ 1383597 h 3200399"/>
              <a:gd name="connsiteX3427" fmla="*/ 1571188 w 8315568"/>
              <a:gd name="connsiteY3427" fmla="*/ 1373030 h 3200399"/>
              <a:gd name="connsiteX3428" fmla="*/ 2277417 w 8315568"/>
              <a:gd name="connsiteY3428" fmla="*/ 1372376 h 3200399"/>
              <a:gd name="connsiteX3429" fmla="*/ 2283758 w 8315568"/>
              <a:gd name="connsiteY3429" fmla="*/ 1382728 h 3200399"/>
              <a:gd name="connsiteX3430" fmla="*/ 2277417 w 8315568"/>
              <a:gd name="connsiteY3430" fmla="*/ 1372376 h 3200399"/>
              <a:gd name="connsiteX3431" fmla="*/ 3191769 w 8315568"/>
              <a:gd name="connsiteY3431" fmla="*/ 1371784 h 3200399"/>
              <a:gd name="connsiteX3432" fmla="*/ 3184083 w 8315568"/>
              <a:gd name="connsiteY3432" fmla="*/ 1382928 h 3200399"/>
              <a:gd name="connsiteX3433" fmla="*/ 3204575 w 8315568"/>
              <a:gd name="connsiteY3433" fmla="*/ 1372867 h 3200399"/>
              <a:gd name="connsiteX3434" fmla="*/ 3191769 w 8315568"/>
              <a:gd name="connsiteY3434" fmla="*/ 1371784 h 3200399"/>
              <a:gd name="connsiteX3435" fmla="*/ 923377 w 8315568"/>
              <a:gd name="connsiteY3435" fmla="*/ 1371428 h 3200399"/>
              <a:gd name="connsiteX3436" fmla="*/ 929859 w 8315568"/>
              <a:gd name="connsiteY3436" fmla="*/ 1382598 h 3200399"/>
              <a:gd name="connsiteX3437" fmla="*/ 911824 w 8315568"/>
              <a:gd name="connsiteY3437" fmla="*/ 1372514 h 3200399"/>
              <a:gd name="connsiteX3438" fmla="*/ 923377 w 8315568"/>
              <a:gd name="connsiteY3438" fmla="*/ 1371428 h 3200399"/>
              <a:gd name="connsiteX3439" fmla="*/ 455278 w 8315568"/>
              <a:gd name="connsiteY3439" fmla="*/ 1370996 h 3200399"/>
              <a:gd name="connsiteX3440" fmla="*/ 441541 w 8315568"/>
              <a:gd name="connsiteY3440" fmla="*/ 1375143 h 3200399"/>
              <a:gd name="connsiteX3441" fmla="*/ 455278 w 8315568"/>
              <a:gd name="connsiteY3441" fmla="*/ 1370996 h 3200399"/>
              <a:gd name="connsiteX3442" fmla="*/ 1384863 w 8315568"/>
              <a:gd name="connsiteY3442" fmla="*/ 1369527 h 3200399"/>
              <a:gd name="connsiteX3443" fmla="*/ 1401211 w 8315568"/>
              <a:gd name="connsiteY3443" fmla="*/ 1371589 h 3200399"/>
              <a:gd name="connsiteX3444" fmla="*/ 1403678 w 8315568"/>
              <a:gd name="connsiteY3444" fmla="*/ 1375712 h 3200399"/>
              <a:gd name="connsiteX3445" fmla="*/ 1384237 w 8315568"/>
              <a:gd name="connsiteY3445" fmla="*/ 1378418 h 3200399"/>
              <a:gd name="connsiteX3446" fmla="*/ 1385064 w 8315568"/>
              <a:gd name="connsiteY3446" fmla="*/ 1382728 h 3200399"/>
              <a:gd name="connsiteX3447" fmla="*/ 1380307 w 8315568"/>
              <a:gd name="connsiteY3447" fmla="*/ 1379828 h 3200399"/>
              <a:gd name="connsiteX3448" fmla="*/ 1380128 w 8315568"/>
              <a:gd name="connsiteY3448" fmla="*/ 1378989 h 3200399"/>
              <a:gd name="connsiteX3449" fmla="*/ 1374065 w 8315568"/>
              <a:gd name="connsiteY3449" fmla="*/ 1379833 h 3200399"/>
              <a:gd name="connsiteX3450" fmla="*/ 1384863 w 8315568"/>
              <a:gd name="connsiteY3450" fmla="*/ 1369527 h 3200399"/>
              <a:gd name="connsiteX3451" fmla="*/ 2404600 w 8315568"/>
              <a:gd name="connsiteY3451" fmla="*/ 1364875 h 3200399"/>
              <a:gd name="connsiteX3452" fmla="*/ 2406830 w 8315568"/>
              <a:gd name="connsiteY3452" fmla="*/ 1371094 h 3200399"/>
              <a:gd name="connsiteX3453" fmla="*/ 2400138 w 8315568"/>
              <a:gd name="connsiteY3453" fmla="*/ 1371094 h 3200399"/>
              <a:gd name="connsiteX3454" fmla="*/ 2404600 w 8315568"/>
              <a:gd name="connsiteY3454" fmla="*/ 1364875 h 3200399"/>
              <a:gd name="connsiteX3455" fmla="*/ 748446 w 8315568"/>
              <a:gd name="connsiteY3455" fmla="*/ 1361727 h 3200399"/>
              <a:gd name="connsiteX3456" fmla="*/ 757483 w 8315568"/>
              <a:gd name="connsiteY3456" fmla="*/ 1367910 h 3200399"/>
              <a:gd name="connsiteX3457" fmla="*/ 742147 w 8315568"/>
              <a:gd name="connsiteY3457" fmla="*/ 1372032 h 3200399"/>
              <a:gd name="connsiteX3458" fmla="*/ 737767 w 8315568"/>
              <a:gd name="connsiteY3458" fmla="*/ 1367910 h 3200399"/>
              <a:gd name="connsiteX3459" fmla="*/ 748446 w 8315568"/>
              <a:gd name="connsiteY3459" fmla="*/ 1361727 h 3200399"/>
              <a:gd name="connsiteX3460" fmla="*/ 2145785 w 8315568"/>
              <a:gd name="connsiteY3460" fmla="*/ 1361665 h 3200399"/>
              <a:gd name="connsiteX3461" fmla="*/ 2156569 w 8315568"/>
              <a:gd name="connsiteY3461" fmla="*/ 1382729 h 3200399"/>
              <a:gd name="connsiteX3462" fmla="*/ 2116776 w 8315568"/>
              <a:gd name="connsiteY3462" fmla="*/ 1382729 h 3200399"/>
              <a:gd name="connsiteX3463" fmla="*/ 2145785 w 8315568"/>
              <a:gd name="connsiteY3463" fmla="*/ 1361665 h 3200399"/>
              <a:gd name="connsiteX3464" fmla="*/ 2389550 w 8315568"/>
              <a:gd name="connsiteY3464" fmla="*/ 1360285 h 3200399"/>
              <a:gd name="connsiteX3465" fmla="*/ 2403298 w 8315568"/>
              <a:gd name="connsiteY3465" fmla="*/ 1364432 h 3200399"/>
              <a:gd name="connsiteX3466" fmla="*/ 2398716 w 8315568"/>
              <a:gd name="connsiteY3466" fmla="*/ 1370650 h 3200399"/>
              <a:gd name="connsiteX3467" fmla="*/ 2389550 w 8315568"/>
              <a:gd name="connsiteY3467" fmla="*/ 1360285 h 3200399"/>
              <a:gd name="connsiteX3468" fmla="*/ 1849111 w 8315568"/>
              <a:gd name="connsiteY3468" fmla="*/ 1360285 h 3200399"/>
              <a:gd name="connsiteX3469" fmla="*/ 1855804 w 8315568"/>
              <a:gd name="connsiteY3469" fmla="*/ 1370650 h 3200399"/>
              <a:gd name="connsiteX3470" fmla="*/ 1849111 w 8315568"/>
              <a:gd name="connsiteY3470" fmla="*/ 1360285 h 3200399"/>
              <a:gd name="connsiteX3471" fmla="*/ 1419572 w 8315568"/>
              <a:gd name="connsiteY3471" fmla="*/ 1360285 h 3200399"/>
              <a:gd name="connsiteX3472" fmla="*/ 1414416 w 8315568"/>
              <a:gd name="connsiteY3472" fmla="*/ 1368577 h 3200399"/>
              <a:gd name="connsiteX3473" fmla="*/ 1409726 w 8315568"/>
              <a:gd name="connsiteY3473" fmla="*/ 1366313 h 3200399"/>
              <a:gd name="connsiteX3474" fmla="*/ 1410166 w 8315568"/>
              <a:gd name="connsiteY3474" fmla="*/ 1372029 h 3200399"/>
              <a:gd name="connsiteX3475" fmla="*/ 1405532 w 8315568"/>
              <a:gd name="connsiteY3475" fmla="*/ 1361664 h 3200399"/>
              <a:gd name="connsiteX3476" fmla="*/ 1408374 w 8315568"/>
              <a:gd name="connsiteY3476" fmla="*/ 1363662 h 3200399"/>
              <a:gd name="connsiteX3477" fmla="*/ 3513279 w 8315568"/>
              <a:gd name="connsiteY3477" fmla="*/ 1358297 h 3200399"/>
              <a:gd name="connsiteX3478" fmla="*/ 3535667 w 8315568"/>
              <a:gd name="connsiteY3478" fmla="*/ 1367178 h 3200399"/>
              <a:gd name="connsiteX3479" fmla="*/ 3568075 w 8315568"/>
              <a:gd name="connsiteY3479" fmla="*/ 1377047 h 3200399"/>
              <a:gd name="connsiteX3480" fmla="*/ 3584349 w 8315568"/>
              <a:gd name="connsiteY3480" fmla="*/ 1380124 h 3200399"/>
              <a:gd name="connsiteX3481" fmla="*/ 3586985 w 8315568"/>
              <a:gd name="connsiteY3481" fmla="*/ 1379409 h 3200399"/>
              <a:gd name="connsiteX3482" fmla="*/ 3576118 w 8315568"/>
              <a:gd name="connsiteY3482" fmla="*/ 1375418 h 3200399"/>
              <a:gd name="connsiteX3483" fmla="*/ 3547189 w 8315568"/>
              <a:gd name="connsiteY3483" fmla="*/ 1366578 h 3200399"/>
              <a:gd name="connsiteX3484" fmla="*/ 3542996 w 8315568"/>
              <a:gd name="connsiteY3484" fmla="*/ 1364595 h 3200399"/>
              <a:gd name="connsiteX3485" fmla="*/ 761636 w 8315568"/>
              <a:gd name="connsiteY3485" fmla="*/ 1356509 h 3200399"/>
              <a:gd name="connsiteX3486" fmla="*/ 760187 w 8315568"/>
              <a:gd name="connsiteY3486" fmla="*/ 1361342 h 3200399"/>
              <a:gd name="connsiteX3487" fmla="*/ 757869 w 8315568"/>
              <a:gd name="connsiteY3487" fmla="*/ 1357476 h 3200399"/>
              <a:gd name="connsiteX3488" fmla="*/ 761636 w 8315568"/>
              <a:gd name="connsiteY3488" fmla="*/ 1356509 h 3200399"/>
              <a:gd name="connsiteX3489" fmla="*/ 8038827 w 8315568"/>
              <a:gd name="connsiteY3489" fmla="*/ 1355746 h 3200399"/>
              <a:gd name="connsiteX3490" fmla="*/ 8042661 w 8315568"/>
              <a:gd name="connsiteY3490" fmla="*/ 1359114 h 3200399"/>
              <a:gd name="connsiteX3491" fmla="*/ 8038827 w 8315568"/>
              <a:gd name="connsiteY3491" fmla="*/ 1355746 h 3200399"/>
              <a:gd name="connsiteX3492" fmla="*/ 3122988 w 8315568"/>
              <a:gd name="connsiteY3492" fmla="*/ 1354135 h 3200399"/>
              <a:gd name="connsiteX3493" fmla="*/ 3116157 w 8315568"/>
              <a:gd name="connsiteY3493" fmla="*/ 1372867 h 3200399"/>
              <a:gd name="connsiteX3494" fmla="*/ 3148033 w 8315568"/>
              <a:gd name="connsiteY3494" fmla="*/ 1378765 h 3200399"/>
              <a:gd name="connsiteX3495" fmla="*/ 3163971 w 8315568"/>
              <a:gd name="connsiteY3495" fmla="*/ 1382928 h 3200399"/>
              <a:gd name="connsiteX3496" fmla="*/ 3177252 w 8315568"/>
              <a:gd name="connsiteY3496" fmla="*/ 1366624 h 3200399"/>
              <a:gd name="connsiteX3497" fmla="*/ 3122988 w 8315568"/>
              <a:gd name="connsiteY3497" fmla="*/ 1354135 h 3200399"/>
              <a:gd name="connsiteX3498" fmla="*/ 898414 w 8315568"/>
              <a:gd name="connsiteY3498" fmla="*/ 1352484 h 3200399"/>
              <a:gd name="connsiteX3499" fmla="*/ 904756 w 8315568"/>
              <a:gd name="connsiteY3499" fmla="*/ 1362849 h 3200399"/>
              <a:gd name="connsiteX3500" fmla="*/ 898414 w 8315568"/>
              <a:gd name="connsiteY3500" fmla="*/ 1352484 h 3200399"/>
              <a:gd name="connsiteX3501" fmla="*/ 2216079 w 8315568"/>
              <a:gd name="connsiteY3501" fmla="*/ 1352483 h 3200399"/>
              <a:gd name="connsiteX3502" fmla="*/ 2208851 w 8315568"/>
              <a:gd name="connsiteY3502" fmla="*/ 1373555 h 3200399"/>
              <a:gd name="connsiteX3503" fmla="*/ 2216079 w 8315568"/>
              <a:gd name="connsiteY3503" fmla="*/ 1352483 h 3200399"/>
              <a:gd name="connsiteX3504" fmla="*/ 2205101 w 8315568"/>
              <a:gd name="connsiteY3504" fmla="*/ 1352483 h 3200399"/>
              <a:gd name="connsiteX3505" fmla="*/ 2205101 w 8315568"/>
              <a:gd name="connsiteY3505" fmla="*/ 1373554 h 3200399"/>
              <a:gd name="connsiteX3506" fmla="*/ 2193766 w 8315568"/>
              <a:gd name="connsiteY3506" fmla="*/ 1363019 h 3200399"/>
              <a:gd name="connsiteX3507" fmla="*/ 2205101 w 8315568"/>
              <a:gd name="connsiteY3507" fmla="*/ 1352483 h 3200399"/>
              <a:gd name="connsiteX3508" fmla="*/ 2230567 w 8315568"/>
              <a:gd name="connsiteY3508" fmla="*/ 1351558 h 3200399"/>
              <a:gd name="connsiteX3509" fmla="*/ 2243592 w 8315568"/>
              <a:gd name="connsiteY3509" fmla="*/ 1362233 h 3200399"/>
              <a:gd name="connsiteX3510" fmla="*/ 2230567 w 8315568"/>
              <a:gd name="connsiteY3510" fmla="*/ 1351558 h 3200399"/>
              <a:gd name="connsiteX3511" fmla="*/ 3051852 w 8315568"/>
              <a:gd name="connsiteY3511" fmla="*/ 1351134 h 3200399"/>
              <a:gd name="connsiteX3512" fmla="*/ 3058524 w 8315568"/>
              <a:gd name="connsiteY3512" fmla="*/ 1361445 h 3200399"/>
              <a:gd name="connsiteX3513" fmla="*/ 3051852 w 8315568"/>
              <a:gd name="connsiteY3513" fmla="*/ 1351134 h 3200399"/>
              <a:gd name="connsiteX3514" fmla="*/ 2494397 w 8315568"/>
              <a:gd name="connsiteY3514" fmla="*/ 1350222 h 3200399"/>
              <a:gd name="connsiteX3515" fmla="*/ 2502200 w 8315568"/>
              <a:gd name="connsiteY3515" fmla="*/ 1361228 h 3200399"/>
              <a:gd name="connsiteX3516" fmla="*/ 2481391 w 8315568"/>
              <a:gd name="connsiteY3516" fmla="*/ 1351369 h 3200399"/>
              <a:gd name="connsiteX3517" fmla="*/ 2494397 w 8315568"/>
              <a:gd name="connsiteY3517" fmla="*/ 1350222 h 3200399"/>
              <a:gd name="connsiteX3518" fmla="*/ 476852 w 8315568"/>
              <a:gd name="connsiteY3518" fmla="*/ 1350171 h 3200399"/>
              <a:gd name="connsiteX3519" fmla="*/ 490599 w 8315568"/>
              <a:gd name="connsiteY3519" fmla="*/ 1359935 h 3200399"/>
              <a:gd name="connsiteX3520" fmla="*/ 483561 w 8315568"/>
              <a:gd name="connsiteY3520" fmla="*/ 1359026 h 3200399"/>
              <a:gd name="connsiteX3521" fmla="*/ 484697 w 8315568"/>
              <a:gd name="connsiteY3521" fmla="*/ 1362848 h 3200399"/>
              <a:gd name="connsiteX3522" fmla="*/ 479861 w 8315568"/>
              <a:gd name="connsiteY3522" fmla="*/ 1360775 h 3200399"/>
              <a:gd name="connsiteX3523" fmla="*/ 478573 w 8315568"/>
              <a:gd name="connsiteY3523" fmla="*/ 1353592 h 3200399"/>
              <a:gd name="connsiteX3524" fmla="*/ 3358588 w 8315568"/>
              <a:gd name="connsiteY3524" fmla="*/ 1347276 h 3200399"/>
              <a:gd name="connsiteX3525" fmla="*/ 3356365 w 8315568"/>
              <a:gd name="connsiteY3525" fmla="*/ 1352052 h 3200399"/>
              <a:gd name="connsiteX3526" fmla="*/ 3415573 w 8315568"/>
              <a:gd name="connsiteY3526" fmla="*/ 1360001 h 3200399"/>
              <a:gd name="connsiteX3527" fmla="*/ 1910744 w 8315568"/>
              <a:gd name="connsiteY3527" fmla="*/ 1346544 h 3200399"/>
              <a:gd name="connsiteX3528" fmla="*/ 1917617 w 8315568"/>
              <a:gd name="connsiteY3528" fmla="*/ 1359949 h 3200399"/>
              <a:gd name="connsiteX3529" fmla="*/ 1903869 w 8315568"/>
              <a:gd name="connsiteY3529" fmla="*/ 1359949 h 3200399"/>
              <a:gd name="connsiteX3530" fmla="*/ 1910744 w 8315568"/>
              <a:gd name="connsiteY3530" fmla="*/ 1346544 h 3200399"/>
              <a:gd name="connsiteX3531" fmla="*/ 3344856 w 8315568"/>
              <a:gd name="connsiteY3531" fmla="*/ 1344258 h 3200399"/>
              <a:gd name="connsiteX3532" fmla="*/ 3344412 w 8315568"/>
              <a:gd name="connsiteY3532" fmla="*/ 1344506 h 3200399"/>
              <a:gd name="connsiteX3533" fmla="*/ 3342706 w 8315568"/>
              <a:gd name="connsiteY3533" fmla="*/ 1352052 h 3200399"/>
              <a:gd name="connsiteX3534" fmla="*/ 3348681 w 8315568"/>
              <a:gd name="connsiteY3534" fmla="*/ 1349190 h 3200399"/>
              <a:gd name="connsiteX3535" fmla="*/ 3349135 w 8315568"/>
              <a:gd name="connsiteY3535" fmla="*/ 1345167 h 3200399"/>
              <a:gd name="connsiteX3536" fmla="*/ 3345672 w 8315568"/>
              <a:gd name="connsiteY3536" fmla="*/ 1344393 h 3200399"/>
              <a:gd name="connsiteX3537" fmla="*/ 2319349 w 8315568"/>
              <a:gd name="connsiteY3537" fmla="*/ 1343759 h 3200399"/>
              <a:gd name="connsiteX3538" fmla="*/ 2322741 w 8315568"/>
              <a:gd name="connsiteY3538" fmla="*/ 1346217 h 3200399"/>
              <a:gd name="connsiteX3539" fmla="*/ 2320477 w 8315568"/>
              <a:gd name="connsiteY3539" fmla="*/ 1373687 h 3200399"/>
              <a:gd name="connsiteX3540" fmla="*/ 2289157 w 8315568"/>
              <a:gd name="connsiteY3540" fmla="*/ 1373687 h 3200399"/>
              <a:gd name="connsiteX3541" fmla="*/ 2319349 w 8315568"/>
              <a:gd name="connsiteY3541" fmla="*/ 1343759 h 3200399"/>
              <a:gd name="connsiteX3542" fmla="*/ 1655610 w 8315568"/>
              <a:gd name="connsiteY3542" fmla="*/ 1343575 h 3200399"/>
              <a:gd name="connsiteX3543" fmla="*/ 1665064 w 8315568"/>
              <a:gd name="connsiteY3543" fmla="*/ 1351762 h 3200399"/>
              <a:gd name="connsiteX3544" fmla="*/ 1650545 w 8315568"/>
              <a:gd name="connsiteY3544" fmla="*/ 1370016 h 3200399"/>
              <a:gd name="connsiteX3545" fmla="*/ 1614250 w 8315568"/>
              <a:gd name="connsiteY3545" fmla="*/ 1389006 h 3200399"/>
              <a:gd name="connsiteX3546" fmla="*/ 1615307 w 8315568"/>
              <a:gd name="connsiteY3546" fmla="*/ 1381177 h 3200399"/>
              <a:gd name="connsiteX3547" fmla="*/ 1604901 w 8315568"/>
              <a:gd name="connsiteY3547" fmla="*/ 1376412 h 3200399"/>
              <a:gd name="connsiteX3548" fmla="*/ 1597987 w 8315568"/>
              <a:gd name="connsiteY3548" fmla="*/ 1362684 h 3200399"/>
              <a:gd name="connsiteX3549" fmla="*/ 1611274 w 8315568"/>
              <a:gd name="connsiteY3549" fmla="*/ 1360963 h 3200399"/>
              <a:gd name="connsiteX3550" fmla="*/ 1616424 w 8315568"/>
              <a:gd name="connsiteY3550" fmla="*/ 1362684 h 3200399"/>
              <a:gd name="connsiteX3551" fmla="*/ 1618390 w 8315568"/>
              <a:gd name="connsiteY3551" fmla="*/ 1369007 h 3200399"/>
              <a:gd name="connsiteX3552" fmla="*/ 1626348 w 8315568"/>
              <a:gd name="connsiteY3552" fmla="*/ 1359467 h 3200399"/>
              <a:gd name="connsiteX3553" fmla="*/ 1655610 w 8315568"/>
              <a:gd name="connsiteY3553" fmla="*/ 1343575 h 3200399"/>
              <a:gd name="connsiteX3554" fmla="*/ 2616795 w 8315568"/>
              <a:gd name="connsiteY3554" fmla="*/ 1341773 h 3200399"/>
              <a:gd name="connsiteX3555" fmla="*/ 2610453 w 8315568"/>
              <a:gd name="connsiteY3555" fmla="*/ 1352138 h 3200399"/>
              <a:gd name="connsiteX3556" fmla="*/ 2616795 w 8315568"/>
              <a:gd name="connsiteY3556" fmla="*/ 1341773 h 3200399"/>
              <a:gd name="connsiteX3557" fmla="*/ 2270747 w 8315568"/>
              <a:gd name="connsiteY3557" fmla="*/ 1341773 h 3200399"/>
              <a:gd name="connsiteX3558" fmla="*/ 2282084 w 8315568"/>
              <a:gd name="connsiteY3558" fmla="*/ 1350202 h 3200399"/>
              <a:gd name="connsiteX3559" fmla="*/ 2277548 w 8315568"/>
              <a:gd name="connsiteY3559" fmla="*/ 1362843 h 3200399"/>
              <a:gd name="connsiteX3560" fmla="*/ 2270747 w 8315568"/>
              <a:gd name="connsiteY3560" fmla="*/ 1341773 h 3200399"/>
              <a:gd name="connsiteX3561" fmla="*/ 1838947 w 8315568"/>
              <a:gd name="connsiteY3561" fmla="*/ 1341773 h 3200399"/>
              <a:gd name="connsiteX3562" fmla="*/ 1845289 w 8315568"/>
              <a:gd name="connsiteY3562" fmla="*/ 1352138 h 3200399"/>
              <a:gd name="connsiteX3563" fmla="*/ 1838947 w 8315568"/>
              <a:gd name="connsiteY3563" fmla="*/ 1341773 h 3200399"/>
              <a:gd name="connsiteX3564" fmla="*/ 1244485 w 8315568"/>
              <a:gd name="connsiteY3564" fmla="*/ 1341773 h 3200399"/>
              <a:gd name="connsiteX3565" fmla="*/ 1238142 w 8315568"/>
              <a:gd name="connsiteY3565" fmla="*/ 1352138 h 3200399"/>
              <a:gd name="connsiteX3566" fmla="*/ 1244485 w 8315568"/>
              <a:gd name="connsiteY3566" fmla="*/ 1341773 h 3200399"/>
              <a:gd name="connsiteX3567" fmla="*/ 490070 w 8315568"/>
              <a:gd name="connsiteY3567" fmla="*/ 1341772 h 3200399"/>
              <a:gd name="connsiteX3568" fmla="*/ 496412 w 8315568"/>
              <a:gd name="connsiteY3568" fmla="*/ 1352138 h 3200399"/>
              <a:gd name="connsiteX3569" fmla="*/ 490070 w 8315568"/>
              <a:gd name="connsiteY3569" fmla="*/ 1341772 h 3200399"/>
              <a:gd name="connsiteX3570" fmla="*/ 1260700 w 8315568"/>
              <a:gd name="connsiteY3570" fmla="*/ 1341690 h 3200399"/>
              <a:gd name="connsiteX3571" fmla="*/ 1264568 w 8315568"/>
              <a:gd name="connsiteY3571" fmla="*/ 1344667 h 3200399"/>
              <a:gd name="connsiteX3572" fmla="*/ 1251542 w 8315568"/>
              <a:gd name="connsiteY3572" fmla="*/ 1350622 h 3200399"/>
              <a:gd name="connsiteX3573" fmla="*/ 1260700 w 8315568"/>
              <a:gd name="connsiteY3573" fmla="*/ 1341690 h 3200399"/>
              <a:gd name="connsiteX3574" fmla="*/ 3064170 w 8315568"/>
              <a:gd name="connsiteY3574" fmla="*/ 1341645 h 3200399"/>
              <a:gd name="connsiteX3575" fmla="*/ 2916936 w 8315568"/>
              <a:gd name="connsiteY3575" fmla="*/ 1345808 h 3200399"/>
              <a:gd name="connsiteX3576" fmla="*/ 2987137 w 8315568"/>
              <a:gd name="connsiteY3576" fmla="*/ 1364541 h 3200399"/>
              <a:gd name="connsiteX3577" fmla="*/ 3034572 w 8315568"/>
              <a:gd name="connsiteY3577" fmla="*/ 1362461 h 3200399"/>
              <a:gd name="connsiteX3578" fmla="*/ 3059616 w 8315568"/>
              <a:gd name="connsiteY3578" fmla="*/ 1362460 h 3200399"/>
              <a:gd name="connsiteX3579" fmla="*/ 3064170 w 8315568"/>
              <a:gd name="connsiteY3579" fmla="*/ 1341645 h 3200399"/>
              <a:gd name="connsiteX3580" fmla="*/ 2803471 w 8315568"/>
              <a:gd name="connsiteY3580" fmla="*/ 1341644 h 3200399"/>
              <a:gd name="connsiteX3581" fmla="*/ 2797021 w 8315568"/>
              <a:gd name="connsiteY3581" fmla="*/ 1352052 h 3200399"/>
              <a:gd name="connsiteX3582" fmla="*/ 2803471 w 8315568"/>
              <a:gd name="connsiteY3582" fmla="*/ 1341644 h 3200399"/>
              <a:gd name="connsiteX3583" fmla="*/ 1003298 w 8315568"/>
              <a:gd name="connsiteY3583" fmla="*/ 1341394 h 3200399"/>
              <a:gd name="connsiteX3584" fmla="*/ 996464 w 8315568"/>
              <a:gd name="connsiteY3584" fmla="*/ 1351800 h 3200399"/>
              <a:gd name="connsiteX3585" fmla="*/ 1003298 w 8315568"/>
              <a:gd name="connsiteY3585" fmla="*/ 1341394 h 3200399"/>
              <a:gd name="connsiteX3586" fmla="*/ 1675786 w 8315568"/>
              <a:gd name="connsiteY3586" fmla="*/ 1340968 h 3200399"/>
              <a:gd name="connsiteX3587" fmla="*/ 1689649 w 8315568"/>
              <a:gd name="connsiteY3587" fmla="*/ 1351932 h 3200399"/>
              <a:gd name="connsiteX3588" fmla="*/ 1669932 w 8315568"/>
              <a:gd name="connsiteY3588" fmla="*/ 1341396 h 3200399"/>
              <a:gd name="connsiteX3589" fmla="*/ 1675786 w 8315568"/>
              <a:gd name="connsiteY3589" fmla="*/ 1340968 h 3200399"/>
              <a:gd name="connsiteX3590" fmla="*/ 917496 w 8315568"/>
              <a:gd name="connsiteY3590" fmla="*/ 1340968 h 3200399"/>
              <a:gd name="connsiteX3591" fmla="*/ 929858 w 8315568"/>
              <a:gd name="connsiteY3591" fmla="*/ 1351932 h 3200399"/>
              <a:gd name="connsiteX3592" fmla="*/ 911824 w 8315568"/>
              <a:gd name="connsiteY3592" fmla="*/ 1341396 h 3200399"/>
              <a:gd name="connsiteX3593" fmla="*/ 917496 w 8315568"/>
              <a:gd name="connsiteY3593" fmla="*/ 1340968 h 3200399"/>
              <a:gd name="connsiteX3594" fmla="*/ 3315935 w 8315568"/>
              <a:gd name="connsiteY3594" fmla="*/ 1339502 h 3200399"/>
              <a:gd name="connsiteX3595" fmla="*/ 3308338 w 8315568"/>
              <a:gd name="connsiteY3595" fmla="*/ 1341643 h 3200399"/>
              <a:gd name="connsiteX3596" fmla="*/ 3304377 w 8315568"/>
              <a:gd name="connsiteY3596" fmla="*/ 1352053 h 3200399"/>
              <a:gd name="connsiteX3597" fmla="*/ 3331914 w 8315568"/>
              <a:gd name="connsiteY3597" fmla="*/ 1352930 h 3200399"/>
              <a:gd name="connsiteX3598" fmla="*/ 3335496 w 8315568"/>
              <a:gd name="connsiteY3598" fmla="*/ 1342719 h 3200399"/>
              <a:gd name="connsiteX3599" fmla="*/ 2312846 w 8315568"/>
              <a:gd name="connsiteY3599" fmla="*/ 1339286 h 3200399"/>
              <a:gd name="connsiteX3600" fmla="*/ 2311303 w 8315568"/>
              <a:gd name="connsiteY3600" fmla="*/ 1340486 h 3200399"/>
              <a:gd name="connsiteX3601" fmla="*/ 2310771 w 8315568"/>
              <a:gd name="connsiteY3601" fmla="*/ 1340899 h 3200399"/>
              <a:gd name="connsiteX3602" fmla="*/ 3611692 w 8315568"/>
              <a:gd name="connsiteY3602" fmla="*/ 1337812 h 3200399"/>
              <a:gd name="connsiteX3603" fmla="*/ 3629619 w 8315568"/>
              <a:gd name="connsiteY3603" fmla="*/ 1343478 h 3200399"/>
              <a:gd name="connsiteX3604" fmla="*/ 3630210 w 8315568"/>
              <a:gd name="connsiteY3604" fmla="*/ 1343537 h 3200399"/>
              <a:gd name="connsiteX3605" fmla="*/ 3627690 w 8315568"/>
              <a:gd name="connsiteY3605" fmla="*/ 1340781 h 3200399"/>
              <a:gd name="connsiteX3606" fmla="*/ 3625035 w 8315568"/>
              <a:gd name="connsiteY3606" fmla="*/ 1339737 h 3200399"/>
              <a:gd name="connsiteX3607" fmla="*/ 2313046 w 8315568"/>
              <a:gd name="connsiteY3607" fmla="*/ 1336619 h 3200399"/>
              <a:gd name="connsiteX3608" fmla="*/ 2315555 w 8315568"/>
              <a:gd name="connsiteY3608" fmla="*/ 1337585 h 3200399"/>
              <a:gd name="connsiteX3609" fmla="*/ 2312688 w 8315568"/>
              <a:gd name="connsiteY3609" fmla="*/ 1341450 h 3200399"/>
              <a:gd name="connsiteX3610" fmla="*/ 2312846 w 8315568"/>
              <a:gd name="connsiteY3610" fmla="*/ 1339286 h 3200399"/>
              <a:gd name="connsiteX3611" fmla="*/ 1196588 w 8315568"/>
              <a:gd name="connsiteY3611" fmla="*/ 1332593 h 3200399"/>
              <a:gd name="connsiteX3612" fmla="*/ 1205758 w 8315568"/>
              <a:gd name="connsiteY3612" fmla="*/ 1345184 h 3200399"/>
              <a:gd name="connsiteX3613" fmla="*/ 1203465 w 8315568"/>
              <a:gd name="connsiteY3613" fmla="*/ 1370366 h 3200399"/>
              <a:gd name="connsiteX3614" fmla="*/ 1192003 w 8315568"/>
              <a:gd name="connsiteY3614" fmla="*/ 1380857 h 3200399"/>
              <a:gd name="connsiteX3615" fmla="*/ 1185126 w 8315568"/>
              <a:gd name="connsiteY3615" fmla="*/ 1366169 h 3200399"/>
              <a:gd name="connsiteX3616" fmla="*/ 1178249 w 8315568"/>
              <a:gd name="connsiteY3616" fmla="*/ 1388901 h 3200399"/>
              <a:gd name="connsiteX3617" fmla="*/ 1159911 w 8315568"/>
              <a:gd name="connsiteY3617" fmla="*/ 1391000 h 3200399"/>
              <a:gd name="connsiteX3618" fmla="*/ 1164494 w 8315568"/>
              <a:gd name="connsiteY3618" fmla="*/ 1397299 h 3200399"/>
              <a:gd name="connsiteX3619" fmla="*/ 1089229 w 8315568"/>
              <a:gd name="connsiteY3619" fmla="*/ 1405690 h 3200399"/>
              <a:gd name="connsiteX3620" fmla="*/ 1155323 w 8315568"/>
              <a:gd name="connsiteY3620" fmla="*/ 1376312 h 3200399"/>
              <a:gd name="connsiteX3621" fmla="*/ 1196588 w 8315568"/>
              <a:gd name="connsiteY3621" fmla="*/ 1332593 h 3200399"/>
              <a:gd name="connsiteX3622" fmla="*/ 1276220 w 8315568"/>
              <a:gd name="connsiteY3622" fmla="*/ 1331680 h 3200399"/>
              <a:gd name="connsiteX3623" fmla="*/ 1280315 w 8315568"/>
              <a:gd name="connsiteY3623" fmla="*/ 1331979 h 3200399"/>
              <a:gd name="connsiteX3624" fmla="*/ 1284652 w 8315568"/>
              <a:gd name="connsiteY3624" fmla="*/ 1336485 h 3200399"/>
              <a:gd name="connsiteX3625" fmla="*/ 1264941 w 8315568"/>
              <a:gd name="connsiteY3625" fmla="*/ 1336485 h 3200399"/>
              <a:gd name="connsiteX3626" fmla="*/ 1276220 w 8315568"/>
              <a:gd name="connsiteY3626" fmla="*/ 1331680 h 3200399"/>
              <a:gd name="connsiteX3627" fmla="*/ 3255408 w 8315568"/>
              <a:gd name="connsiteY3627" fmla="*/ 1331416 h 3200399"/>
              <a:gd name="connsiteX3628" fmla="*/ 3248215 w 8315568"/>
              <a:gd name="connsiteY3628" fmla="*/ 1332537 h 3200399"/>
              <a:gd name="connsiteX3629" fmla="*/ 3243281 w 8315568"/>
              <a:gd name="connsiteY3629" fmla="*/ 1341644 h 3200399"/>
              <a:gd name="connsiteX3630" fmla="*/ 3255395 w 8315568"/>
              <a:gd name="connsiteY3630" fmla="*/ 1338132 h 3200399"/>
              <a:gd name="connsiteX3631" fmla="*/ 3256519 w 8315568"/>
              <a:gd name="connsiteY3631" fmla="*/ 1331498 h 3200399"/>
              <a:gd name="connsiteX3632" fmla="*/ 1395222 w 8315568"/>
              <a:gd name="connsiteY3632" fmla="*/ 1331275 h 3200399"/>
              <a:gd name="connsiteX3633" fmla="*/ 1400622 w 8315568"/>
              <a:gd name="connsiteY3633" fmla="*/ 1331810 h 3200399"/>
              <a:gd name="connsiteX3634" fmla="*/ 1404849 w 8315568"/>
              <a:gd name="connsiteY3634" fmla="*/ 1336796 h 3200399"/>
              <a:gd name="connsiteX3635" fmla="*/ 1426639 w 8315568"/>
              <a:gd name="connsiteY3635" fmla="*/ 1334306 h 3200399"/>
              <a:gd name="connsiteX3636" fmla="*/ 1306761 w 8315568"/>
              <a:gd name="connsiteY3636" fmla="*/ 1390536 h 3200399"/>
              <a:gd name="connsiteX3637" fmla="*/ 1292327 w 8315568"/>
              <a:gd name="connsiteY3637" fmla="*/ 1373657 h 3200399"/>
              <a:gd name="connsiteX3638" fmla="*/ 1323600 w 8315568"/>
              <a:gd name="connsiteY3638" fmla="*/ 1358888 h 3200399"/>
              <a:gd name="connsiteX3639" fmla="*/ 1375120 w 8315568"/>
              <a:gd name="connsiteY3639" fmla="*/ 1344355 h 3200399"/>
              <a:gd name="connsiteX3640" fmla="*/ 1389475 w 8315568"/>
              <a:gd name="connsiteY3640" fmla="*/ 1340349 h 3200399"/>
              <a:gd name="connsiteX3641" fmla="*/ 1228927 w 8315568"/>
              <a:gd name="connsiteY3641" fmla="*/ 1331060 h 3200399"/>
              <a:gd name="connsiteX3642" fmla="*/ 1231097 w 8315568"/>
              <a:gd name="connsiteY3642" fmla="*/ 1337280 h 3200399"/>
              <a:gd name="connsiteX3643" fmla="*/ 1218072 w 8315568"/>
              <a:gd name="connsiteY3643" fmla="*/ 1341426 h 3200399"/>
              <a:gd name="connsiteX3644" fmla="*/ 1228927 w 8315568"/>
              <a:gd name="connsiteY3644" fmla="*/ 1331060 h 3200399"/>
              <a:gd name="connsiteX3645" fmla="*/ 2329125 w 8315568"/>
              <a:gd name="connsiteY3645" fmla="*/ 1331059 h 3200399"/>
              <a:gd name="connsiteX3646" fmla="*/ 2335639 w 8315568"/>
              <a:gd name="connsiteY3646" fmla="*/ 1331061 h 3200399"/>
              <a:gd name="connsiteX3647" fmla="*/ 2322613 w 8315568"/>
              <a:gd name="connsiteY3647" fmla="*/ 1337015 h 3200399"/>
              <a:gd name="connsiteX3648" fmla="*/ 2329125 w 8315568"/>
              <a:gd name="connsiteY3648" fmla="*/ 1331059 h 3200399"/>
              <a:gd name="connsiteX3649" fmla="*/ 1764348 w 8315568"/>
              <a:gd name="connsiteY3649" fmla="*/ 1329710 h 3200399"/>
              <a:gd name="connsiteX3650" fmla="*/ 1773799 w 8315568"/>
              <a:gd name="connsiteY3650" fmla="*/ 1330951 h 3200399"/>
              <a:gd name="connsiteX3651" fmla="*/ 1777987 w 8315568"/>
              <a:gd name="connsiteY3651" fmla="*/ 1339414 h 3200399"/>
              <a:gd name="connsiteX3652" fmla="*/ 1777820 w 8315568"/>
              <a:gd name="connsiteY3652" fmla="*/ 1339620 h 3200399"/>
              <a:gd name="connsiteX3653" fmla="*/ 1769502 w 8315568"/>
              <a:gd name="connsiteY3653" fmla="*/ 1339139 h 3200399"/>
              <a:gd name="connsiteX3654" fmla="*/ 1764348 w 8315568"/>
              <a:gd name="connsiteY3654" fmla="*/ 1329710 h 3200399"/>
              <a:gd name="connsiteX3655" fmla="*/ 2675553 w 8315568"/>
              <a:gd name="connsiteY3655" fmla="*/ 1328158 h 3200399"/>
              <a:gd name="connsiteX3656" fmla="*/ 2695450 w 8315568"/>
              <a:gd name="connsiteY3656" fmla="*/ 1330761 h 3200399"/>
              <a:gd name="connsiteX3657" fmla="*/ 2662351 w 8315568"/>
              <a:gd name="connsiteY3657" fmla="*/ 1341172 h 3200399"/>
              <a:gd name="connsiteX3658" fmla="*/ 2675553 w 8315568"/>
              <a:gd name="connsiteY3658" fmla="*/ 1328158 h 3200399"/>
              <a:gd name="connsiteX3659" fmla="*/ 1169069 w 8315568"/>
              <a:gd name="connsiteY3659" fmla="*/ 1327855 h 3200399"/>
              <a:gd name="connsiteX3660" fmla="*/ 1169120 w 8315568"/>
              <a:gd name="connsiteY3660" fmla="*/ 1327907 h 3200399"/>
              <a:gd name="connsiteX3661" fmla="*/ 1170551 w 8315568"/>
              <a:gd name="connsiteY3661" fmla="*/ 1329365 h 3200399"/>
              <a:gd name="connsiteX3662" fmla="*/ 1166498 w 8315568"/>
              <a:gd name="connsiteY3662" fmla="*/ 1325236 h 3200399"/>
              <a:gd name="connsiteX3663" fmla="*/ 1166736 w 8315568"/>
              <a:gd name="connsiteY3663" fmla="*/ 1325478 h 3200399"/>
              <a:gd name="connsiteX3664" fmla="*/ 1169069 w 8315568"/>
              <a:gd name="connsiteY3664" fmla="*/ 1327855 h 3200399"/>
              <a:gd name="connsiteX3665" fmla="*/ 1251180 w 8315568"/>
              <a:gd name="connsiteY3665" fmla="*/ 1323410 h 3200399"/>
              <a:gd name="connsiteX3666" fmla="*/ 1231463 w 8315568"/>
              <a:gd name="connsiteY3666" fmla="*/ 1327681 h 3200399"/>
              <a:gd name="connsiteX3667" fmla="*/ 1251180 w 8315568"/>
              <a:gd name="connsiteY3667" fmla="*/ 1323410 h 3200399"/>
              <a:gd name="connsiteX3668" fmla="*/ 1416861 w 8315568"/>
              <a:gd name="connsiteY3668" fmla="*/ 1323409 h 3200399"/>
              <a:gd name="connsiteX3669" fmla="*/ 1405524 w 8315568"/>
              <a:gd name="connsiteY3669" fmla="*/ 1327557 h 3200399"/>
              <a:gd name="connsiteX3670" fmla="*/ 1416861 w 8315568"/>
              <a:gd name="connsiteY3670" fmla="*/ 1323409 h 3200399"/>
              <a:gd name="connsiteX3671" fmla="*/ 2397559 w 8315568"/>
              <a:gd name="connsiteY3671" fmla="*/ 1322335 h 3200399"/>
              <a:gd name="connsiteX3672" fmla="*/ 2384533 w 8315568"/>
              <a:gd name="connsiteY3672" fmla="*/ 1330274 h 3200399"/>
              <a:gd name="connsiteX3673" fmla="*/ 2397559 w 8315568"/>
              <a:gd name="connsiteY3673" fmla="*/ 1322335 h 3200399"/>
              <a:gd name="connsiteX3674" fmla="*/ 1215077 w 8315568"/>
              <a:gd name="connsiteY3674" fmla="*/ 1319002 h 3200399"/>
              <a:gd name="connsiteX3675" fmla="*/ 1221768 w 8315568"/>
              <a:gd name="connsiteY3675" fmla="*/ 1329365 h 3200399"/>
              <a:gd name="connsiteX3676" fmla="*/ 1215077 w 8315568"/>
              <a:gd name="connsiteY3676" fmla="*/ 1319002 h 3200399"/>
              <a:gd name="connsiteX3677" fmla="*/ 1889731 w 8315568"/>
              <a:gd name="connsiteY3677" fmla="*/ 1319001 h 3200399"/>
              <a:gd name="connsiteX3678" fmla="*/ 1896425 w 8315568"/>
              <a:gd name="connsiteY3678" fmla="*/ 1329364 h 3200399"/>
              <a:gd name="connsiteX3679" fmla="*/ 1889731 w 8315568"/>
              <a:gd name="connsiteY3679" fmla="*/ 1319001 h 3200399"/>
              <a:gd name="connsiteX3680" fmla="*/ 1448213 w 8315568"/>
              <a:gd name="connsiteY3680" fmla="*/ 1319001 h 3200399"/>
              <a:gd name="connsiteX3681" fmla="*/ 1461959 w 8315568"/>
              <a:gd name="connsiteY3681" fmla="*/ 1328925 h 3200399"/>
              <a:gd name="connsiteX3682" fmla="*/ 1448213 w 8315568"/>
              <a:gd name="connsiteY3682" fmla="*/ 1319001 h 3200399"/>
              <a:gd name="connsiteX3683" fmla="*/ 2924299 w 8315568"/>
              <a:gd name="connsiteY3683" fmla="*/ 1319000 h 3200399"/>
              <a:gd name="connsiteX3684" fmla="*/ 2917605 w 8315568"/>
              <a:gd name="connsiteY3684" fmla="*/ 1329365 h 3200399"/>
              <a:gd name="connsiteX3685" fmla="*/ 2924299 w 8315568"/>
              <a:gd name="connsiteY3685" fmla="*/ 1319000 h 3200399"/>
              <a:gd name="connsiteX3686" fmla="*/ 1284851 w 8315568"/>
              <a:gd name="connsiteY3686" fmla="*/ 1317291 h 3200399"/>
              <a:gd name="connsiteX3687" fmla="*/ 1280033 w 8315568"/>
              <a:gd name="connsiteY3687" fmla="*/ 1323899 h 3200399"/>
              <a:gd name="connsiteX3688" fmla="*/ 1284851 w 8315568"/>
              <a:gd name="connsiteY3688" fmla="*/ 1317291 h 3200399"/>
              <a:gd name="connsiteX3689" fmla="*/ 3533180 w 8315568"/>
              <a:gd name="connsiteY3689" fmla="*/ 1316829 h 3200399"/>
              <a:gd name="connsiteX3690" fmla="*/ 3570071 w 8315568"/>
              <a:gd name="connsiteY3690" fmla="*/ 1326558 h 3200399"/>
              <a:gd name="connsiteX3691" fmla="*/ 3579724 w 8315568"/>
              <a:gd name="connsiteY3691" fmla="*/ 1327720 h 3200399"/>
              <a:gd name="connsiteX3692" fmla="*/ 3603338 w 8315568"/>
              <a:gd name="connsiteY3692" fmla="*/ 1331220 h 3200399"/>
              <a:gd name="connsiteX3693" fmla="*/ 3602257 w 8315568"/>
              <a:gd name="connsiteY3693" fmla="*/ 1330795 h 3200399"/>
              <a:gd name="connsiteX3694" fmla="*/ 3605496 w 8315568"/>
              <a:gd name="connsiteY3694" fmla="*/ 1328988 h 3200399"/>
              <a:gd name="connsiteX3695" fmla="*/ 3615738 w 8315568"/>
              <a:gd name="connsiteY3695" fmla="*/ 1330255 h 3200399"/>
              <a:gd name="connsiteX3696" fmla="*/ 3610957 w 8315568"/>
              <a:gd name="connsiteY3696" fmla="*/ 1328012 h 3200399"/>
              <a:gd name="connsiteX3697" fmla="*/ 3574490 w 8315568"/>
              <a:gd name="connsiteY3697" fmla="*/ 1322535 h 3200399"/>
              <a:gd name="connsiteX3698" fmla="*/ 3538567 w 8315568"/>
              <a:gd name="connsiteY3698" fmla="*/ 1317702 h 3200399"/>
              <a:gd name="connsiteX3699" fmla="*/ 1469409 w 8315568"/>
              <a:gd name="connsiteY3699" fmla="*/ 1311347 h 3200399"/>
              <a:gd name="connsiteX3700" fmla="*/ 1490217 w 8315568"/>
              <a:gd name="connsiteY3700" fmla="*/ 1311348 h 3200399"/>
              <a:gd name="connsiteX3701" fmla="*/ 1476346 w 8315568"/>
              <a:gd name="connsiteY3701" fmla="*/ 1329377 h 3200399"/>
              <a:gd name="connsiteX3702" fmla="*/ 1469409 w 8315568"/>
              <a:gd name="connsiteY3702" fmla="*/ 1311347 h 3200399"/>
              <a:gd name="connsiteX3703" fmla="*/ 973229 w 8315568"/>
              <a:gd name="connsiteY3703" fmla="*/ 1310116 h 3200399"/>
              <a:gd name="connsiteX3704" fmla="*/ 975043 w 8315568"/>
              <a:gd name="connsiteY3704" fmla="*/ 1312357 h 3200399"/>
              <a:gd name="connsiteX3705" fmla="*/ 974218 w 8315568"/>
              <a:gd name="connsiteY3705" fmla="*/ 1311338 h 3200399"/>
              <a:gd name="connsiteX3706" fmla="*/ 990666 w 8315568"/>
              <a:gd name="connsiteY3706" fmla="*/ 1308108 h 3200399"/>
              <a:gd name="connsiteX3707" fmla="*/ 995128 w 8315568"/>
              <a:gd name="connsiteY3707" fmla="*/ 1311615 h 3200399"/>
              <a:gd name="connsiteX3708" fmla="*/ 991826 w 8315568"/>
              <a:gd name="connsiteY3708" fmla="*/ 1314482 h 3200399"/>
              <a:gd name="connsiteX3709" fmla="*/ 989946 w 8315568"/>
              <a:gd name="connsiteY3709" fmla="*/ 1312697 h 3200399"/>
              <a:gd name="connsiteX3710" fmla="*/ 988804 w 8315568"/>
              <a:gd name="connsiteY3710" fmla="*/ 1311615 h 3200399"/>
              <a:gd name="connsiteX3711" fmla="*/ 990666 w 8315568"/>
              <a:gd name="connsiteY3711" fmla="*/ 1308108 h 3200399"/>
              <a:gd name="connsiteX3712" fmla="*/ 971575 w 8315568"/>
              <a:gd name="connsiteY3712" fmla="*/ 1308076 h 3200399"/>
              <a:gd name="connsiteX3713" fmla="*/ 972502 w 8315568"/>
              <a:gd name="connsiteY3713" fmla="*/ 1309219 h 3200399"/>
              <a:gd name="connsiteX3714" fmla="*/ 973229 w 8315568"/>
              <a:gd name="connsiteY3714" fmla="*/ 1310116 h 3200399"/>
              <a:gd name="connsiteX3715" fmla="*/ 970977 w 8315568"/>
              <a:gd name="connsiteY3715" fmla="*/ 1307336 h 3200399"/>
              <a:gd name="connsiteX3716" fmla="*/ 971575 w 8315568"/>
              <a:gd name="connsiteY3716" fmla="*/ 1308076 h 3200399"/>
              <a:gd name="connsiteX3717" fmla="*/ 971039 w 8315568"/>
              <a:gd name="connsiteY3717" fmla="*/ 1307415 h 3200399"/>
              <a:gd name="connsiteX3718" fmla="*/ 970977 w 8315568"/>
              <a:gd name="connsiteY3718" fmla="*/ 1307336 h 3200399"/>
              <a:gd name="connsiteX3719" fmla="*/ 452898 w 8315568"/>
              <a:gd name="connsiteY3719" fmla="*/ 1305075 h 3200399"/>
              <a:gd name="connsiteX3720" fmla="*/ 453509 w 8315568"/>
              <a:gd name="connsiteY3720" fmla="*/ 1312512 h 3200399"/>
              <a:gd name="connsiteX3721" fmla="*/ 448618 w 8315568"/>
              <a:gd name="connsiteY3721" fmla="*/ 1305902 h 3200399"/>
              <a:gd name="connsiteX3722" fmla="*/ 452898 w 8315568"/>
              <a:gd name="connsiteY3722" fmla="*/ 1305075 h 3200399"/>
              <a:gd name="connsiteX3723" fmla="*/ 368130 w 8315568"/>
              <a:gd name="connsiteY3723" fmla="*/ 1305075 h 3200399"/>
              <a:gd name="connsiteX3724" fmla="*/ 368737 w 8315568"/>
              <a:gd name="connsiteY3724" fmla="*/ 1312511 h 3200399"/>
              <a:gd name="connsiteX3725" fmla="*/ 363879 w 8315568"/>
              <a:gd name="connsiteY3725" fmla="*/ 1305902 h 3200399"/>
              <a:gd name="connsiteX3726" fmla="*/ 368130 w 8315568"/>
              <a:gd name="connsiteY3726" fmla="*/ 1305075 h 3200399"/>
              <a:gd name="connsiteX3727" fmla="*/ 1505527 w 8315568"/>
              <a:gd name="connsiteY3727" fmla="*/ 1299656 h 3200399"/>
              <a:gd name="connsiteX3728" fmla="*/ 1516709 w 8315568"/>
              <a:gd name="connsiteY3728" fmla="*/ 1300683 h 3200399"/>
              <a:gd name="connsiteX3729" fmla="*/ 1497685 w 8315568"/>
              <a:gd name="connsiteY3729" fmla="*/ 1310959 h 3200399"/>
              <a:gd name="connsiteX3730" fmla="*/ 1505527 w 8315568"/>
              <a:gd name="connsiteY3730" fmla="*/ 1299656 h 3200399"/>
              <a:gd name="connsiteX3731" fmla="*/ 3323522 w 8315568"/>
              <a:gd name="connsiteY3731" fmla="*/ 1299148 h 3200399"/>
              <a:gd name="connsiteX3732" fmla="*/ 3324489 w 8315568"/>
              <a:gd name="connsiteY3732" fmla="*/ 1302441 h 3200399"/>
              <a:gd name="connsiteX3733" fmla="*/ 3327852 w 8315568"/>
              <a:gd name="connsiteY3733" fmla="*/ 1301211 h 3200399"/>
              <a:gd name="connsiteX3734" fmla="*/ 2450348 w 8315568"/>
              <a:gd name="connsiteY3734" fmla="*/ 1298573 h 3200399"/>
              <a:gd name="connsiteX3735" fmla="*/ 2468921 w 8315568"/>
              <a:gd name="connsiteY3735" fmla="*/ 1310266 h 3200399"/>
              <a:gd name="connsiteX3736" fmla="*/ 2455276 w 8315568"/>
              <a:gd name="connsiteY3736" fmla="*/ 1345737 h 3200399"/>
              <a:gd name="connsiteX3737" fmla="*/ 2362795 w 8315568"/>
              <a:gd name="connsiteY3737" fmla="*/ 1358257 h 3200399"/>
              <a:gd name="connsiteX3738" fmla="*/ 2394252 w 8315568"/>
              <a:gd name="connsiteY3738" fmla="*/ 1345737 h 3200399"/>
              <a:gd name="connsiteX3739" fmla="*/ 2407898 w 8315568"/>
              <a:gd name="connsiteY3739" fmla="*/ 1341566 h 3200399"/>
              <a:gd name="connsiteX3740" fmla="*/ 2407897 w 8315568"/>
              <a:gd name="connsiteY3740" fmla="*/ 1312353 h 3200399"/>
              <a:gd name="connsiteX3741" fmla="*/ 2421543 w 8315568"/>
              <a:gd name="connsiteY3741" fmla="*/ 1339477 h 3200399"/>
              <a:gd name="connsiteX3742" fmla="*/ 2428364 w 8315568"/>
              <a:gd name="connsiteY3742" fmla="*/ 1302268 h 3200399"/>
              <a:gd name="connsiteX3743" fmla="*/ 2450348 w 8315568"/>
              <a:gd name="connsiteY3743" fmla="*/ 1298573 h 3200399"/>
              <a:gd name="connsiteX3744" fmla="*/ 3370026 w 8315568"/>
              <a:gd name="connsiteY3744" fmla="*/ 1297528 h 3200399"/>
              <a:gd name="connsiteX3745" fmla="*/ 3370026 w 8315568"/>
              <a:gd name="connsiteY3745" fmla="*/ 1308178 h 3200399"/>
              <a:gd name="connsiteX3746" fmla="*/ 3372831 w 8315568"/>
              <a:gd name="connsiteY3746" fmla="*/ 1309289 h 3200399"/>
              <a:gd name="connsiteX3747" fmla="*/ 3376004 w 8315568"/>
              <a:gd name="connsiteY3747" fmla="*/ 1305651 h 3200399"/>
              <a:gd name="connsiteX3748" fmla="*/ 3376456 w 8315568"/>
              <a:gd name="connsiteY3748" fmla="*/ 1299530 h 3200399"/>
              <a:gd name="connsiteX3749" fmla="*/ 693033 w 8315568"/>
              <a:gd name="connsiteY3749" fmla="*/ 1291803 h 3200399"/>
              <a:gd name="connsiteX3750" fmla="*/ 700765 w 8315568"/>
              <a:gd name="connsiteY3750" fmla="*/ 1297541 h 3200399"/>
              <a:gd name="connsiteX3751" fmla="*/ 687018 w 8315568"/>
              <a:gd name="connsiteY3751" fmla="*/ 1301811 h 3200399"/>
              <a:gd name="connsiteX3752" fmla="*/ 693033 w 8315568"/>
              <a:gd name="connsiteY3752" fmla="*/ 1291803 h 3200399"/>
              <a:gd name="connsiteX3753" fmla="*/ 2142323 w 8315568"/>
              <a:gd name="connsiteY3753" fmla="*/ 1291456 h 3200399"/>
              <a:gd name="connsiteX3754" fmla="*/ 2142321 w 8315568"/>
              <a:gd name="connsiteY3754" fmla="*/ 1301809 h 3200399"/>
              <a:gd name="connsiteX3755" fmla="*/ 2142323 w 8315568"/>
              <a:gd name="connsiteY3755" fmla="*/ 1291456 h 3200399"/>
              <a:gd name="connsiteX3756" fmla="*/ 1967068 w 8315568"/>
              <a:gd name="connsiteY3756" fmla="*/ 1291456 h 3200399"/>
              <a:gd name="connsiteX3757" fmla="*/ 1964674 w 8315568"/>
              <a:gd name="connsiteY3757" fmla="*/ 1309479 h 3200399"/>
              <a:gd name="connsiteX3758" fmla="*/ 1955103 w 8315568"/>
              <a:gd name="connsiteY3758" fmla="*/ 1295197 h 3200399"/>
              <a:gd name="connsiteX3759" fmla="*/ 1967068 w 8315568"/>
              <a:gd name="connsiteY3759" fmla="*/ 1291456 h 3200399"/>
              <a:gd name="connsiteX3760" fmla="*/ 1114116 w 8315568"/>
              <a:gd name="connsiteY3760" fmla="*/ 1289718 h 3200399"/>
              <a:gd name="connsiteX3761" fmla="*/ 1115567 w 8315568"/>
              <a:gd name="connsiteY3761" fmla="*/ 1293843 h 3200399"/>
              <a:gd name="connsiteX3762" fmla="*/ 1114730 w 8315568"/>
              <a:gd name="connsiteY3762" fmla="*/ 1291467 h 3200399"/>
              <a:gd name="connsiteX3763" fmla="*/ 2698431 w 8315568"/>
              <a:gd name="connsiteY3763" fmla="*/ 1288408 h 3200399"/>
              <a:gd name="connsiteX3764" fmla="*/ 2715386 w 8315568"/>
              <a:gd name="connsiteY3764" fmla="*/ 1295935 h 3200399"/>
              <a:gd name="connsiteX3765" fmla="*/ 2733269 w 8315568"/>
              <a:gd name="connsiteY3765" fmla="*/ 1296196 h 3200399"/>
              <a:gd name="connsiteX3766" fmla="*/ 2740811 w 8315568"/>
              <a:gd name="connsiteY3766" fmla="*/ 1293334 h 3200399"/>
              <a:gd name="connsiteX3767" fmla="*/ 2742479 w 8315568"/>
              <a:gd name="connsiteY3767" fmla="*/ 1290059 h 3200399"/>
              <a:gd name="connsiteX3768" fmla="*/ 2708978 w 8315568"/>
              <a:gd name="connsiteY3768" fmla="*/ 1288721 h 3200399"/>
              <a:gd name="connsiteX3769" fmla="*/ 1133104 w 8315568"/>
              <a:gd name="connsiteY3769" fmla="*/ 1288250 h 3200399"/>
              <a:gd name="connsiteX3770" fmla="*/ 1150768 w 8315568"/>
              <a:gd name="connsiteY3770" fmla="*/ 1298013 h 3200399"/>
              <a:gd name="connsiteX3771" fmla="*/ 1110973 w 8315568"/>
              <a:gd name="connsiteY3771" fmla="*/ 1298013 h 3200399"/>
              <a:gd name="connsiteX3772" fmla="*/ 1115436 w 8315568"/>
              <a:gd name="connsiteY3772" fmla="*/ 1293903 h 3200399"/>
              <a:gd name="connsiteX3773" fmla="*/ 1115567 w 8315568"/>
              <a:gd name="connsiteY3773" fmla="*/ 1293843 h 3200399"/>
              <a:gd name="connsiteX3774" fmla="*/ 1124094 w 8315568"/>
              <a:gd name="connsiteY3774" fmla="*/ 1289920 h 3200399"/>
              <a:gd name="connsiteX3775" fmla="*/ 1133104 w 8315568"/>
              <a:gd name="connsiteY3775" fmla="*/ 1288250 h 3200399"/>
              <a:gd name="connsiteX3776" fmla="*/ 1113250 w 8315568"/>
              <a:gd name="connsiteY3776" fmla="*/ 1287254 h 3200399"/>
              <a:gd name="connsiteX3777" fmla="*/ 1114116 w 8315568"/>
              <a:gd name="connsiteY3777" fmla="*/ 1289718 h 3200399"/>
              <a:gd name="connsiteX3778" fmla="*/ 1113801 w 8315568"/>
              <a:gd name="connsiteY3778" fmla="*/ 1288826 h 3200399"/>
              <a:gd name="connsiteX3779" fmla="*/ 1112946 w 8315568"/>
              <a:gd name="connsiteY3779" fmla="*/ 1286398 h 3200399"/>
              <a:gd name="connsiteX3780" fmla="*/ 1113250 w 8315568"/>
              <a:gd name="connsiteY3780" fmla="*/ 1287254 h 3200399"/>
              <a:gd name="connsiteX3781" fmla="*/ 1113245 w 8315568"/>
              <a:gd name="connsiteY3781" fmla="*/ 1287242 h 3200399"/>
              <a:gd name="connsiteX3782" fmla="*/ 1112946 w 8315568"/>
              <a:gd name="connsiteY3782" fmla="*/ 1286398 h 3200399"/>
              <a:gd name="connsiteX3783" fmla="*/ 907503 w 8315568"/>
              <a:gd name="connsiteY3783" fmla="*/ 1285829 h 3200399"/>
              <a:gd name="connsiteX3784" fmla="*/ 883875 w 8315568"/>
              <a:gd name="connsiteY3784" fmla="*/ 1300401 h 3200399"/>
              <a:gd name="connsiteX3785" fmla="*/ 845429 w 8315568"/>
              <a:gd name="connsiteY3785" fmla="*/ 1319136 h 3200399"/>
              <a:gd name="connsiteX3786" fmla="*/ 891083 w 8315568"/>
              <a:gd name="connsiteY3786" fmla="*/ 1306647 h 3200399"/>
              <a:gd name="connsiteX3787" fmla="*/ 903797 w 8315568"/>
              <a:gd name="connsiteY3787" fmla="*/ 1299359 h 3200399"/>
              <a:gd name="connsiteX3788" fmla="*/ 906508 w 8315568"/>
              <a:gd name="connsiteY3788" fmla="*/ 1295910 h 3200399"/>
              <a:gd name="connsiteX3789" fmla="*/ 904806 w 8315568"/>
              <a:gd name="connsiteY3789" fmla="*/ 1293388 h 3200399"/>
              <a:gd name="connsiteX3790" fmla="*/ 902543 w 8315568"/>
              <a:gd name="connsiteY3790" fmla="*/ 1291358 h 3200399"/>
              <a:gd name="connsiteX3791" fmla="*/ 906794 w 8315568"/>
              <a:gd name="connsiteY3791" fmla="*/ 1290407 h 3200399"/>
              <a:gd name="connsiteX3792" fmla="*/ 907206 w 8315568"/>
              <a:gd name="connsiteY3792" fmla="*/ 1295024 h 3200399"/>
              <a:gd name="connsiteX3793" fmla="*/ 908655 w 8315568"/>
              <a:gd name="connsiteY3793" fmla="*/ 1293179 h 3200399"/>
              <a:gd name="connsiteX3794" fmla="*/ 907503 w 8315568"/>
              <a:gd name="connsiteY3794" fmla="*/ 1285829 h 3200399"/>
              <a:gd name="connsiteX3795" fmla="*/ 1636096 w 8315568"/>
              <a:gd name="connsiteY3795" fmla="*/ 1283626 h 3200399"/>
              <a:gd name="connsiteX3796" fmla="*/ 1629773 w 8315568"/>
              <a:gd name="connsiteY3796" fmla="*/ 1293990 h 3200399"/>
              <a:gd name="connsiteX3797" fmla="*/ 1636096 w 8315568"/>
              <a:gd name="connsiteY3797" fmla="*/ 1283626 h 3200399"/>
              <a:gd name="connsiteX3798" fmla="*/ 709352 w 8315568"/>
              <a:gd name="connsiteY3798" fmla="*/ 1283624 h 3200399"/>
              <a:gd name="connsiteX3799" fmla="*/ 718992 w 8315568"/>
              <a:gd name="connsiteY3799" fmla="*/ 1293990 h 3200399"/>
              <a:gd name="connsiteX3800" fmla="*/ 709352 w 8315568"/>
              <a:gd name="connsiteY3800" fmla="*/ 1283624 h 3200399"/>
              <a:gd name="connsiteX3801" fmla="*/ 1574990 w 8315568"/>
              <a:gd name="connsiteY3801" fmla="*/ 1282784 h 3200399"/>
              <a:gd name="connsiteX3802" fmla="*/ 1561244 w 8315568"/>
              <a:gd name="connsiteY3802" fmla="*/ 1290945 h 3200399"/>
              <a:gd name="connsiteX3803" fmla="*/ 1574990 w 8315568"/>
              <a:gd name="connsiteY3803" fmla="*/ 1282784 h 3200399"/>
              <a:gd name="connsiteX3804" fmla="*/ 1201181 w 8315568"/>
              <a:gd name="connsiteY3804" fmla="*/ 1282276 h 3200399"/>
              <a:gd name="connsiteX3805" fmla="*/ 1222290 w 8315568"/>
              <a:gd name="connsiteY3805" fmla="*/ 1306681 h 3200399"/>
              <a:gd name="connsiteX3806" fmla="*/ 1186843 w 8315568"/>
              <a:gd name="connsiteY3806" fmla="*/ 1329366 h 3200399"/>
              <a:gd name="connsiteX3807" fmla="*/ 1201181 w 8315568"/>
              <a:gd name="connsiteY3807" fmla="*/ 1282276 h 3200399"/>
              <a:gd name="connsiteX3808" fmla="*/ 1387772 w 8315568"/>
              <a:gd name="connsiteY3808" fmla="*/ 1282238 h 3200399"/>
              <a:gd name="connsiteX3809" fmla="*/ 1398452 w 8315568"/>
              <a:gd name="connsiteY3809" fmla="*/ 1283305 h 3200399"/>
              <a:gd name="connsiteX3810" fmla="*/ 1398452 w 8315568"/>
              <a:gd name="connsiteY3810" fmla="*/ 1293980 h 3200399"/>
              <a:gd name="connsiteX3811" fmla="*/ 1378735 w 8315568"/>
              <a:gd name="connsiteY3811" fmla="*/ 1287576 h 3200399"/>
              <a:gd name="connsiteX3812" fmla="*/ 1387772 w 8315568"/>
              <a:gd name="connsiteY3812" fmla="*/ 1282238 h 3200399"/>
              <a:gd name="connsiteX3813" fmla="*/ 3600469 w 8315568"/>
              <a:gd name="connsiteY3813" fmla="*/ 1282015 h 3200399"/>
              <a:gd name="connsiteX3814" fmla="*/ 3612225 w 8315568"/>
              <a:gd name="connsiteY3814" fmla="*/ 1286006 h 3200399"/>
              <a:gd name="connsiteX3815" fmla="*/ 3616514 w 8315568"/>
              <a:gd name="connsiteY3815" fmla="*/ 1286851 h 3200399"/>
              <a:gd name="connsiteX3816" fmla="*/ 3612677 w 8315568"/>
              <a:gd name="connsiteY3816" fmla="*/ 1285658 h 3200399"/>
              <a:gd name="connsiteX3817" fmla="*/ 3605172 w 8315568"/>
              <a:gd name="connsiteY3817" fmla="*/ 1282440 h 3200399"/>
              <a:gd name="connsiteX3818" fmla="*/ 1671440 w 8315568"/>
              <a:gd name="connsiteY3818" fmla="*/ 1280884 h 3200399"/>
              <a:gd name="connsiteX3819" fmla="*/ 1679193 w 8315568"/>
              <a:gd name="connsiteY3819" fmla="*/ 1291318 h 3200399"/>
              <a:gd name="connsiteX3820" fmla="*/ 1658390 w 8315568"/>
              <a:gd name="connsiteY3820" fmla="*/ 1282970 h 3200399"/>
              <a:gd name="connsiteX3821" fmla="*/ 1671440 w 8315568"/>
              <a:gd name="connsiteY3821" fmla="*/ 1280884 h 3200399"/>
              <a:gd name="connsiteX3822" fmla="*/ 1378535 w 8315568"/>
              <a:gd name="connsiteY3822" fmla="*/ 1279008 h 3200399"/>
              <a:gd name="connsiteX3823" fmla="*/ 1379151 w 8315568"/>
              <a:gd name="connsiteY3823" fmla="*/ 1280757 h 3200399"/>
              <a:gd name="connsiteX3824" fmla="*/ 1380042 w 8315568"/>
              <a:gd name="connsiteY3824" fmla="*/ 1283292 h 3200399"/>
              <a:gd name="connsiteX3825" fmla="*/ 1378204 w 8315568"/>
              <a:gd name="connsiteY3825" fmla="*/ 1278068 h 3200399"/>
              <a:gd name="connsiteX3826" fmla="*/ 1378221 w 8315568"/>
              <a:gd name="connsiteY3826" fmla="*/ 1278115 h 3200399"/>
              <a:gd name="connsiteX3827" fmla="*/ 1378535 w 8315568"/>
              <a:gd name="connsiteY3827" fmla="*/ 1279008 h 3200399"/>
              <a:gd name="connsiteX3828" fmla="*/ 1378370 w 8315568"/>
              <a:gd name="connsiteY3828" fmla="*/ 1277505 h 3200399"/>
              <a:gd name="connsiteX3829" fmla="*/ 1378118 w 8315568"/>
              <a:gd name="connsiteY3829" fmla="*/ 1277820 h 3200399"/>
              <a:gd name="connsiteX3830" fmla="*/ 1378118 w 8315568"/>
              <a:gd name="connsiteY3830" fmla="*/ 1277819 h 3200399"/>
              <a:gd name="connsiteX3831" fmla="*/ 1373736 w 8315568"/>
              <a:gd name="connsiteY3831" fmla="*/ 1283303 h 3200399"/>
              <a:gd name="connsiteX3832" fmla="*/ 1374316 w 8315568"/>
              <a:gd name="connsiteY3832" fmla="*/ 1278229 h 3200399"/>
              <a:gd name="connsiteX3833" fmla="*/ 1378029 w 8315568"/>
              <a:gd name="connsiteY3833" fmla="*/ 1277566 h 3200399"/>
              <a:gd name="connsiteX3834" fmla="*/ 1377367 w 8315568"/>
              <a:gd name="connsiteY3834" fmla="*/ 1275686 h 3200399"/>
              <a:gd name="connsiteX3835" fmla="*/ 1378029 w 8315568"/>
              <a:gd name="connsiteY3835" fmla="*/ 1277566 h 3200399"/>
              <a:gd name="connsiteX3836" fmla="*/ 1377664 w 8315568"/>
              <a:gd name="connsiteY3836" fmla="*/ 1276531 h 3200399"/>
              <a:gd name="connsiteX3837" fmla="*/ 1377367 w 8315568"/>
              <a:gd name="connsiteY3837" fmla="*/ 1275686 h 3200399"/>
              <a:gd name="connsiteX3838" fmla="*/ 1875766 w 8315568"/>
              <a:gd name="connsiteY3838" fmla="*/ 1272914 h 3200399"/>
              <a:gd name="connsiteX3839" fmla="*/ 1882107 w 8315568"/>
              <a:gd name="connsiteY3839" fmla="*/ 1283280 h 3200399"/>
              <a:gd name="connsiteX3840" fmla="*/ 1875766 w 8315568"/>
              <a:gd name="connsiteY3840" fmla="*/ 1272914 h 3200399"/>
              <a:gd name="connsiteX3841" fmla="*/ 1338644 w 8315568"/>
              <a:gd name="connsiteY3841" fmla="*/ 1272914 h 3200399"/>
              <a:gd name="connsiteX3842" fmla="*/ 1343225 w 8315568"/>
              <a:gd name="connsiteY3842" fmla="*/ 1293954 h 3200399"/>
              <a:gd name="connsiteX3843" fmla="*/ 1297423 w 8315568"/>
              <a:gd name="connsiteY3843" fmla="*/ 1310436 h 3200399"/>
              <a:gd name="connsiteX3844" fmla="*/ 1279101 w 8315568"/>
              <a:gd name="connsiteY3844" fmla="*/ 1323060 h 3200399"/>
              <a:gd name="connsiteX3845" fmla="*/ 1256583 w 8315568"/>
              <a:gd name="connsiteY3845" fmla="*/ 1323060 h 3200399"/>
              <a:gd name="connsiteX3846" fmla="*/ 1256581 w 8315568"/>
              <a:gd name="connsiteY3846" fmla="*/ 1312540 h 3200399"/>
              <a:gd name="connsiteX3847" fmla="*/ 1272229 w 8315568"/>
              <a:gd name="connsiteY3847" fmla="*/ 1304473 h 3200399"/>
              <a:gd name="connsiteX3848" fmla="*/ 1297424 w 8315568"/>
              <a:gd name="connsiteY3848" fmla="*/ 1291850 h 3200399"/>
              <a:gd name="connsiteX3849" fmla="*/ 1322612 w 8315568"/>
              <a:gd name="connsiteY3849" fmla="*/ 1281330 h 3200399"/>
              <a:gd name="connsiteX3850" fmla="*/ 1338644 w 8315568"/>
              <a:gd name="connsiteY3850" fmla="*/ 1272914 h 3200399"/>
              <a:gd name="connsiteX3851" fmla="*/ 3288527 w 8315568"/>
              <a:gd name="connsiteY3851" fmla="*/ 1272467 h 3200399"/>
              <a:gd name="connsiteX3852" fmla="*/ 3288600 w 8315568"/>
              <a:gd name="connsiteY3852" fmla="*/ 1272471 h 3200399"/>
              <a:gd name="connsiteX3853" fmla="*/ 3293417 w 8315568"/>
              <a:gd name="connsiteY3853" fmla="*/ 1274279 h 3200399"/>
              <a:gd name="connsiteX3854" fmla="*/ 1686641 w 8315568"/>
              <a:gd name="connsiteY3854" fmla="*/ 1272018 h 3200399"/>
              <a:gd name="connsiteX3855" fmla="*/ 1700387 w 8315568"/>
              <a:gd name="connsiteY3855" fmla="*/ 1281943 h 3200399"/>
              <a:gd name="connsiteX3856" fmla="*/ 1686641 w 8315568"/>
              <a:gd name="connsiteY3856" fmla="*/ 1272018 h 3200399"/>
              <a:gd name="connsiteX3857" fmla="*/ 568690 w 8315568"/>
              <a:gd name="connsiteY3857" fmla="*/ 1272017 h 3200399"/>
              <a:gd name="connsiteX3858" fmla="*/ 582438 w 8315568"/>
              <a:gd name="connsiteY3858" fmla="*/ 1281943 h 3200399"/>
              <a:gd name="connsiteX3859" fmla="*/ 568690 w 8315568"/>
              <a:gd name="connsiteY3859" fmla="*/ 1272017 h 3200399"/>
              <a:gd name="connsiteX3860" fmla="*/ 2828858 w 8315568"/>
              <a:gd name="connsiteY3860" fmla="*/ 1271564 h 3200399"/>
              <a:gd name="connsiteX3861" fmla="*/ 2816964 w 8315568"/>
              <a:gd name="connsiteY3861" fmla="*/ 1286501 h 3200399"/>
              <a:gd name="connsiteX3862" fmla="*/ 2828858 w 8315568"/>
              <a:gd name="connsiteY3862" fmla="*/ 1271564 h 3200399"/>
              <a:gd name="connsiteX3863" fmla="*/ 2022243 w 8315568"/>
              <a:gd name="connsiteY3863" fmla="*/ 1271564 h 3200399"/>
              <a:gd name="connsiteX3864" fmla="*/ 2029870 w 8315568"/>
              <a:gd name="connsiteY3864" fmla="*/ 1289591 h 3200399"/>
              <a:gd name="connsiteX3865" fmla="*/ 2022243 w 8315568"/>
              <a:gd name="connsiteY3865" fmla="*/ 1271564 h 3200399"/>
              <a:gd name="connsiteX3866" fmla="*/ 3282852 w 8315568"/>
              <a:gd name="connsiteY3866" fmla="*/ 1270793 h 3200399"/>
              <a:gd name="connsiteX3867" fmla="*/ 3284616 w 8315568"/>
              <a:gd name="connsiteY3867" fmla="*/ 1271018 h 3200399"/>
              <a:gd name="connsiteX3868" fmla="*/ 3288527 w 8315568"/>
              <a:gd name="connsiteY3868" fmla="*/ 1272467 h 3200399"/>
              <a:gd name="connsiteX3869" fmla="*/ 3283781 w 8315568"/>
              <a:gd name="connsiteY3869" fmla="*/ 1272211 h 3200399"/>
              <a:gd name="connsiteX3870" fmla="*/ 2552019 w 8315568"/>
              <a:gd name="connsiteY3870" fmla="*/ 1265442 h 3200399"/>
              <a:gd name="connsiteX3871" fmla="*/ 2556949 w 8315568"/>
              <a:gd name="connsiteY3871" fmla="*/ 1281929 h 3200399"/>
              <a:gd name="connsiteX3872" fmla="*/ 2539698 w 8315568"/>
              <a:gd name="connsiteY3872" fmla="*/ 1271626 h 3200399"/>
              <a:gd name="connsiteX3873" fmla="*/ 2552019 w 8315568"/>
              <a:gd name="connsiteY3873" fmla="*/ 1265442 h 3200399"/>
              <a:gd name="connsiteX3874" fmla="*/ 2987137 w 8315568"/>
              <a:gd name="connsiteY3874" fmla="*/ 1264970 h 3200399"/>
              <a:gd name="connsiteX3875" fmla="*/ 2982690 w 8315568"/>
              <a:gd name="connsiteY3875" fmla="*/ 1268283 h 3200399"/>
              <a:gd name="connsiteX3876" fmla="*/ 3012459 w 8315568"/>
              <a:gd name="connsiteY3876" fmla="*/ 1269938 h 3200399"/>
              <a:gd name="connsiteX3877" fmla="*/ 3001084 w 8315568"/>
              <a:gd name="connsiteY3877" fmla="*/ 1266533 h 3200399"/>
              <a:gd name="connsiteX3878" fmla="*/ 2987137 w 8315568"/>
              <a:gd name="connsiteY3878" fmla="*/ 1264970 h 3200399"/>
              <a:gd name="connsiteX3879" fmla="*/ 2730992 w 8315568"/>
              <a:gd name="connsiteY3879" fmla="*/ 1262890 h 3200399"/>
              <a:gd name="connsiteX3880" fmla="*/ 2717711 w 8315568"/>
              <a:gd name="connsiteY3880" fmla="*/ 1269136 h 3200399"/>
              <a:gd name="connsiteX3881" fmla="*/ 2713158 w 8315568"/>
              <a:gd name="connsiteY3881" fmla="*/ 1267574 h 3200399"/>
              <a:gd name="connsiteX3882" fmla="*/ 2710094 w 8315568"/>
              <a:gd name="connsiteY3882" fmla="*/ 1268624 h 3200399"/>
              <a:gd name="connsiteX3883" fmla="*/ 2730993 w 8315568"/>
              <a:gd name="connsiteY3883" fmla="*/ 1270242 h 3200399"/>
              <a:gd name="connsiteX3884" fmla="*/ 1617749 w 8315568"/>
              <a:gd name="connsiteY3884" fmla="*/ 1262382 h 3200399"/>
              <a:gd name="connsiteX3885" fmla="*/ 1624442 w 8315568"/>
              <a:gd name="connsiteY3885" fmla="*/ 1272747 h 3200399"/>
              <a:gd name="connsiteX3886" fmla="*/ 1617749 w 8315568"/>
              <a:gd name="connsiteY3886" fmla="*/ 1262382 h 3200399"/>
              <a:gd name="connsiteX3887" fmla="*/ 1356375 w 8315568"/>
              <a:gd name="connsiteY3887" fmla="*/ 1262382 h 3200399"/>
              <a:gd name="connsiteX3888" fmla="*/ 1370121 w 8315568"/>
              <a:gd name="connsiteY3888" fmla="*/ 1262382 h 3200399"/>
              <a:gd name="connsiteX3889" fmla="*/ 1370121 w 8315568"/>
              <a:gd name="connsiteY3889" fmla="*/ 1272747 h 3200399"/>
              <a:gd name="connsiteX3890" fmla="*/ 1356375 w 8315568"/>
              <a:gd name="connsiteY3890" fmla="*/ 1272747 h 3200399"/>
              <a:gd name="connsiteX3891" fmla="*/ 1356375 w 8315568"/>
              <a:gd name="connsiteY3891" fmla="*/ 1262382 h 3200399"/>
              <a:gd name="connsiteX3892" fmla="*/ 548880 w 8315568"/>
              <a:gd name="connsiteY3892" fmla="*/ 1262382 h 3200399"/>
              <a:gd name="connsiteX3893" fmla="*/ 542188 w 8315568"/>
              <a:gd name="connsiteY3893" fmla="*/ 1272747 h 3200399"/>
              <a:gd name="connsiteX3894" fmla="*/ 548880 w 8315568"/>
              <a:gd name="connsiteY3894" fmla="*/ 1262382 h 3200399"/>
              <a:gd name="connsiteX3895" fmla="*/ 1636807 w 8315568"/>
              <a:gd name="connsiteY3895" fmla="*/ 1262381 h 3200399"/>
              <a:gd name="connsiteX3896" fmla="*/ 1630114 w 8315568"/>
              <a:gd name="connsiteY3896" fmla="*/ 1272747 h 3200399"/>
              <a:gd name="connsiteX3897" fmla="*/ 1636807 w 8315568"/>
              <a:gd name="connsiteY3897" fmla="*/ 1262381 h 3200399"/>
              <a:gd name="connsiteX3898" fmla="*/ 751983 w 8315568"/>
              <a:gd name="connsiteY3898" fmla="*/ 1261306 h 3200399"/>
              <a:gd name="connsiteX3899" fmla="*/ 738246 w 8315568"/>
              <a:gd name="connsiteY3899" fmla="*/ 1271231 h 3200399"/>
              <a:gd name="connsiteX3900" fmla="*/ 751983 w 8315568"/>
              <a:gd name="connsiteY3900" fmla="*/ 1261306 h 3200399"/>
              <a:gd name="connsiteX3901" fmla="*/ 7900888 w 8315568"/>
              <a:gd name="connsiteY3901" fmla="*/ 1260014 h 3200399"/>
              <a:gd name="connsiteX3902" fmla="*/ 7906370 w 8315568"/>
              <a:gd name="connsiteY3902" fmla="*/ 1263243 h 3200399"/>
              <a:gd name="connsiteX3903" fmla="*/ 7900844 w 8315568"/>
              <a:gd name="connsiteY3903" fmla="*/ 1265577 h 3200399"/>
              <a:gd name="connsiteX3904" fmla="*/ 7880782 w 8315568"/>
              <a:gd name="connsiteY3904" fmla="*/ 1264214 h 3200399"/>
              <a:gd name="connsiteX3905" fmla="*/ 7900888 w 8315568"/>
              <a:gd name="connsiteY3905" fmla="*/ 1260014 h 3200399"/>
              <a:gd name="connsiteX3906" fmla="*/ 2119597 w 8315568"/>
              <a:gd name="connsiteY3906" fmla="*/ 1256040 h 3200399"/>
              <a:gd name="connsiteX3907" fmla="*/ 2143681 w 8315568"/>
              <a:gd name="connsiteY3907" fmla="*/ 1257836 h 3200399"/>
              <a:gd name="connsiteX3908" fmla="*/ 2136393 w 8315568"/>
              <a:gd name="connsiteY3908" fmla="*/ 1272225 h 3200399"/>
              <a:gd name="connsiteX3909" fmla="*/ 2107658 w 8315568"/>
              <a:gd name="connsiteY3909" fmla="*/ 1274280 h 3200399"/>
              <a:gd name="connsiteX3910" fmla="*/ 2095515 w 8315568"/>
              <a:gd name="connsiteY3910" fmla="*/ 1261949 h 3200399"/>
              <a:gd name="connsiteX3911" fmla="*/ 2119597 w 8315568"/>
              <a:gd name="connsiteY3911" fmla="*/ 1256040 h 3200399"/>
              <a:gd name="connsiteX3912" fmla="*/ 1640930 w 8315568"/>
              <a:gd name="connsiteY3912" fmla="*/ 1253023 h 3200399"/>
              <a:gd name="connsiteX3913" fmla="*/ 1642790 w 8315568"/>
              <a:gd name="connsiteY3913" fmla="*/ 1257167 h 3200399"/>
              <a:gd name="connsiteX3914" fmla="*/ 1629773 w 8315568"/>
              <a:gd name="connsiteY3914" fmla="*/ 1263386 h 3200399"/>
              <a:gd name="connsiteX3915" fmla="*/ 1640930 w 8315568"/>
              <a:gd name="connsiteY3915" fmla="*/ 1253023 h 3200399"/>
              <a:gd name="connsiteX3916" fmla="*/ 1094621 w 8315568"/>
              <a:gd name="connsiteY3916" fmla="*/ 1252081 h 3200399"/>
              <a:gd name="connsiteX3917" fmla="*/ 1098607 w 8315568"/>
              <a:gd name="connsiteY3917" fmla="*/ 1252259 h 3200399"/>
              <a:gd name="connsiteX3918" fmla="*/ 1096329 w 8315568"/>
              <a:gd name="connsiteY3918" fmla="*/ 1283474 h 3200399"/>
              <a:gd name="connsiteX3919" fmla="*/ 1109998 w 8315568"/>
              <a:gd name="connsiteY3919" fmla="*/ 1287636 h 3200399"/>
              <a:gd name="connsiteX3920" fmla="*/ 1096328 w 8315568"/>
              <a:gd name="connsiteY3920" fmla="*/ 1293879 h 3200399"/>
              <a:gd name="connsiteX3921" fmla="*/ 1109998 w 8315568"/>
              <a:gd name="connsiteY3921" fmla="*/ 1306365 h 3200399"/>
              <a:gd name="connsiteX3922" fmla="*/ 1094050 w 8315568"/>
              <a:gd name="connsiteY3922" fmla="*/ 1328908 h 3200399"/>
              <a:gd name="connsiteX3923" fmla="*/ 1085428 w 8315568"/>
              <a:gd name="connsiteY3923" fmla="*/ 1334603 h 3200399"/>
              <a:gd name="connsiteX3924" fmla="*/ 1086517 w 8315568"/>
              <a:gd name="connsiteY3924" fmla="*/ 1334163 h 3200399"/>
              <a:gd name="connsiteX3925" fmla="*/ 1096115 w 8315568"/>
              <a:gd name="connsiteY3925" fmla="*/ 1331429 h 3200399"/>
              <a:gd name="connsiteX3926" fmla="*/ 1098886 w 8315568"/>
              <a:gd name="connsiteY3926" fmla="*/ 1326472 h 3200399"/>
              <a:gd name="connsiteX3927" fmla="*/ 1098886 w 8315568"/>
              <a:gd name="connsiteY3927" fmla="*/ 1330616 h 3200399"/>
              <a:gd name="connsiteX3928" fmla="*/ 1098877 w 8315568"/>
              <a:gd name="connsiteY3928" fmla="*/ 1330643 h 3200399"/>
              <a:gd name="connsiteX3929" fmla="*/ 1132855 w 8315568"/>
              <a:gd name="connsiteY3929" fmla="*/ 1320969 h 3200399"/>
              <a:gd name="connsiteX3930" fmla="*/ 1179382 w 8315568"/>
              <a:gd name="connsiteY3930" fmla="*/ 1315945 h 3200399"/>
              <a:gd name="connsiteX3931" fmla="*/ 1166498 w 8315568"/>
              <a:gd name="connsiteY3931" fmla="*/ 1325236 h 3200399"/>
              <a:gd name="connsiteX3932" fmla="*/ 1160159 w 8315568"/>
              <a:gd name="connsiteY3932" fmla="*/ 1329808 h 3200399"/>
              <a:gd name="connsiteX3933" fmla="*/ 1140935 w 8315568"/>
              <a:gd name="connsiteY3933" fmla="*/ 1338962 h 3200399"/>
              <a:gd name="connsiteX3934" fmla="*/ 1119709 w 8315568"/>
              <a:gd name="connsiteY3934" fmla="*/ 1347333 h 3200399"/>
              <a:gd name="connsiteX3935" fmla="*/ 1110096 w 8315568"/>
              <a:gd name="connsiteY3935" fmla="*/ 1351517 h 3200399"/>
              <a:gd name="connsiteX3936" fmla="*/ 1110096 w 8315568"/>
              <a:gd name="connsiteY3936" fmla="*/ 1371709 h 3200399"/>
              <a:gd name="connsiteX3937" fmla="*/ 983142 w 8315568"/>
              <a:gd name="connsiteY3937" fmla="*/ 1415648 h 3200399"/>
              <a:gd name="connsiteX3938" fmla="*/ 990349 w 8315568"/>
              <a:gd name="connsiteY3938" fmla="*/ 1425762 h 3200399"/>
              <a:gd name="connsiteX3939" fmla="*/ 980738 w 8315568"/>
              <a:gd name="connsiteY3939" fmla="*/ 1429946 h 3200399"/>
              <a:gd name="connsiteX3940" fmla="*/ 973579 w 8315568"/>
              <a:gd name="connsiteY3940" fmla="*/ 1428639 h 3200399"/>
              <a:gd name="connsiteX3941" fmla="*/ 969737 w 8315568"/>
              <a:gd name="connsiteY3941" fmla="*/ 1427445 h 3200399"/>
              <a:gd name="connsiteX3942" fmla="*/ 970024 w 8315568"/>
              <a:gd name="connsiteY3942" fmla="*/ 1430178 h 3200399"/>
              <a:gd name="connsiteX3943" fmla="*/ 965268 w 8315568"/>
              <a:gd name="connsiteY3943" fmla="*/ 1427327 h 3200399"/>
              <a:gd name="connsiteX3944" fmla="*/ 964980 w 8315568"/>
              <a:gd name="connsiteY3944" fmla="*/ 1425968 h 3200399"/>
              <a:gd name="connsiteX3945" fmla="*/ 964318 w 8315568"/>
              <a:gd name="connsiteY3945" fmla="*/ 1425761 h 3200399"/>
              <a:gd name="connsiteX3946" fmla="*/ 928274 w 8315568"/>
              <a:gd name="connsiteY3946" fmla="*/ 1438316 h 3200399"/>
              <a:gd name="connsiteX3947" fmla="*/ 875558 w 8315568"/>
              <a:gd name="connsiteY3947" fmla="*/ 1462739 h 3200399"/>
              <a:gd name="connsiteX3948" fmla="*/ 863841 w 8315568"/>
              <a:gd name="connsiteY3948" fmla="*/ 1464455 h 3200399"/>
              <a:gd name="connsiteX3949" fmla="*/ 862805 w 8315568"/>
              <a:gd name="connsiteY3949" fmla="*/ 1465561 h 3200399"/>
              <a:gd name="connsiteX3950" fmla="*/ 858248 w 8315568"/>
              <a:gd name="connsiteY3950" fmla="*/ 1484290 h 3200399"/>
              <a:gd name="connsiteX3951" fmla="*/ 837744 w 8315568"/>
              <a:gd name="connsiteY3951" fmla="*/ 1494695 h 3200399"/>
              <a:gd name="connsiteX3952" fmla="*/ 799392 w 8315568"/>
              <a:gd name="connsiteY3952" fmla="*/ 1519320 h 3200399"/>
              <a:gd name="connsiteX3953" fmla="*/ 715476 w 8315568"/>
              <a:gd name="connsiteY3953" fmla="*/ 1575155 h 3200399"/>
              <a:gd name="connsiteX3954" fmla="*/ 636117 w 8315568"/>
              <a:gd name="connsiteY3954" fmla="*/ 1629266 h 3200399"/>
              <a:gd name="connsiteX3955" fmla="*/ 611435 w 8315568"/>
              <a:gd name="connsiteY3955" fmla="*/ 1635508 h 3200399"/>
              <a:gd name="connsiteX3956" fmla="*/ 606879 w 8315568"/>
              <a:gd name="connsiteY3956" fmla="*/ 1637591 h 3200399"/>
              <a:gd name="connsiteX3957" fmla="*/ 609157 w 8315568"/>
              <a:gd name="connsiteY3957" fmla="*/ 1643485 h 3200399"/>
              <a:gd name="connsiteX3958" fmla="*/ 604601 w 8315568"/>
              <a:gd name="connsiteY3958" fmla="*/ 1664295 h 3200399"/>
              <a:gd name="connsiteX3959" fmla="*/ 588652 w 8315568"/>
              <a:gd name="connsiteY3959" fmla="*/ 1653892 h 3200399"/>
              <a:gd name="connsiteX3960" fmla="*/ 592639 w 8315568"/>
              <a:gd name="connsiteY3960" fmla="*/ 1648341 h 3200399"/>
              <a:gd name="connsiteX3961" fmla="*/ 592682 w 8315568"/>
              <a:gd name="connsiteY3961" fmla="*/ 1647697 h 3200399"/>
              <a:gd name="connsiteX3962" fmla="*/ 593209 w 8315568"/>
              <a:gd name="connsiteY3962" fmla="*/ 1639671 h 3200399"/>
              <a:gd name="connsiteX3963" fmla="*/ 588652 w 8315568"/>
              <a:gd name="connsiteY3963" fmla="*/ 1635508 h 3200399"/>
              <a:gd name="connsiteX3964" fmla="*/ 593209 w 8315568"/>
              <a:gd name="connsiteY3964" fmla="*/ 1627185 h 3200399"/>
              <a:gd name="connsiteX3965" fmla="*/ 586356 w 8315568"/>
              <a:gd name="connsiteY3965" fmla="*/ 1624949 h 3200399"/>
              <a:gd name="connsiteX3966" fmla="*/ 584346 w 8315568"/>
              <a:gd name="connsiteY3966" fmla="*/ 1626281 h 3200399"/>
              <a:gd name="connsiteX3967" fmla="*/ 575755 w 8315568"/>
              <a:gd name="connsiteY3967" fmla="*/ 1623303 h 3200399"/>
              <a:gd name="connsiteX3968" fmla="*/ 580555 w 8315568"/>
              <a:gd name="connsiteY3968" fmla="*/ 1621225 h 3200399"/>
              <a:gd name="connsiteX3969" fmla="*/ 577262 w 8315568"/>
              <a:gd name="connsiteY3969" fmla="*/ 1618862 h 3200399"/>
              <a:gd name="connsiteX3970" fmla="*/ 570425 w 8315568"/>
              <a:gd name="connsiteY3970" fmla="*/ 1595971 h 3200399"/>
              <a:gd name="connsiteX3971" fmla="*/ 663456 w 8315568"/>
              <a:gd name="connsiteY3971" fmla="*/ 1556778 h 3200399"/>
              <a:gd name="connsiteX3972" fmla="*/ 697252 w 8315568"/>
              <a:gd name="connsiteY3972" fmla="*/ 1529724 h 3200399"/>
              <a:gd name="connsiteX3973" fmla="*/ 724590 w 8315568"/>
              <a:gd name="connsiteY3973" fmla="*/ 1500937 h 3200399"/>
              <a:gd name="connsiteX3974" fmla="*/ 708643 w 8315568"/>
              <a:gd name="connsiteY3974" fmla="*/ 1486371 h 3200399"/>
              <a:gd name="connsiteX3975" fmla="*/ 756486 w 8315568"/>
              <a:gd name="connsiteY3975" fmla="*/ 1475966 h 3200399"/>
              <a:gd name="connsiteX3976" fmla="*/ 735981 w 8315568"/>
              <a:gd name="connsiteY3976" fmla="*/ 1480128 h 3200399"/>
              <a:gd name="connsiteX3977" fmla="*/ 752071 w 8315568"/>
              <a:gd name="connsiteY3977" fmla="*/ 1492224 h 3200399"/>
              <a:gd name="connsiteX3978" fmla="*/ 756839 w 8315568"/>
              <a:gd name="connsiteY3978" fmla="*/ 1485676 h 3200399"/>
              <a:gd name="connsiteX3979" fmla="*/ 759849 w 8315568"/>
              <a:gd name="connsiteY3979" fmla="*/ 1481543 h 3200399"/>
              <a:gd name="connsiteX3980" fmla="*/ 756485 w 8315568"/>
              <a:gd name="connsiteY3980" fmla="*/ 1465561 h 3200399"/>
              <a:gd name="connsiteX3981" fmla="*/ 785724 w 8315568"/>
              <a:gd name="connsiteY3981" fmla="*/ 1448914 h 3200399"/>
              <a:gd name="connsiteX3982" fmla="*/ 803951 w 8315568"/>
              <a:gd name="connsiteY3982" fmla="*/ 1461400 h 3200399"/>
              <a:gd name="connsiteX3983" fmla="*/ 803951 w 8315568"/>
              <a:gd name="connsiteY3983" fmla="*/ 1430530 h 3200399"/>
              <a:gd name="connsiteX3984" fmla="*/ 829011 w 8315568"/>
              <a:gd name="connsiteY3984" fmla="*/ 1440936 h 3200399"/>
              <a:gd name="connsiteX3985" fmla="*/ 817619 w 8315568"/>
              <a:gd name="connsiteY3985" fmla="*/ 1475966 h 3200399"/>
              <a:gd name="connsiteX3986" fmla="*/ 827251 w 8315568"/>
              <a:gd name="connsiteY3986" fmla="*/ 1472526 h 3200399"/>
              <a:gd name="connsiteX3987" fmla="*/ 827483 w 8315568"/>
              <a:gd name="connsiteY3987" fmla="*/ 1470455 h 3200399"/>
              <a:gd name="connsiteX3988" fmla="*/ 829424 w 8315568"/>
              <a:gd name="connsiteY3988" fmla="*/ 1471751 h 3200399"/>
              <a:gd name="connsiteX3989" fmla="*/ 834376 w 8315568"/>
              <a:gd name="connsiteY3989" fmla="*/ 1469983 h 3200399"/>
              <a:gd name="connsiteX3990" fmla="*/ 849137 w 8315568"/>
              <a:gd name="connsiteY3990" fmla="*/ 1459317 h 3200399"/>
              <a:gd name="connsiteX3991" fmla="*/ 892424 w 8315568"/>
              <a:gd name="connsiteY3991" fmla="*/ 1426370 h 3200399"/>
              <a:gd name="connsiteX3992" fmla="*/ 974061 w 8315568"/>
              <a:gd name="connsiteY3992" fmla="*/ 1362204 h 3200399"/>
              <a:gd name="connsiteX3993" fmla="*/ 937608 w 8315568"/>
              <a:gd name="connsiteY3993" fmla="*/ 1335153 h 3200399"/>
              <a:gd name="connsiteX3994" fmla="*/ 978617 w 8315568"/>
              <a:gd name="connsiteY3994" fmla="*/ 1318504 h 3200399"/>
              <a:gd name="connsiteX3995" fmla="*/ 994186 w 8315568"/>
              <a:gd name="connsiteY3995" fmla="*/ 1314688 h 3200399"/>
              <a:gd name="connsiteX3996" fmla="*/ 1007571 w 8315568"/>
              <a:gd name="connsiteY3996" fmla="*/ 1306884 h 3200399"/>
              <a:gd name="connsiteX3997" fmla="*/ 1010371 w 8315568"/>
              <a:gd name="connsiteY3997" fmla="*/ 1305763 h 3200399"/>
              <a:gd name="connsiteX3998" fmla="*/ 1009395 w 8315568"/>
              <a:gd name="connsiteY3998" fmla="*/ 1302579 h 3200399"/>
              <a:gd name="connsiteX3999" fmla="*/ 1010981 w 8315568"/>
              <a:gd name="connsiteY3999" fmla="*/ 1297397 h 3200399"/>
              <a:gd name="connsiteX4000" fmla="*/ 1015208 w 8315568"/>
              <a:gd name="connsiteY4000" fmla="*/ 1301543 h 3200399"/>
              <a:gd name="connsiteX4001" fmla="*/ 1013079 w 8315568"/>
              <a:gd name="connsiteY4001" fmla="*/ 1304676 h 3200399"/>
              <a:gd name="connsiteX4002" fmla="*/ 1019247 w 8315568"/>
              <a:gd name="connsiteY4002" fmla="*/ 1302202 h 3200399"/>
              <a:gd name="connsiteX4003" fmla="*/ 1060255 w 8315568"/>
              <a:gd name="connsiteY4003" fmla="*/ 1310181 h 3200399"/>
              <a:gd name="connsiteX4004" fmla="*/ 1064432 w 8315568"/>
              <a:gd name="connsiteY4004" fmla="*/ 1308446 h 3200399"/>
              <a:gd name="connsiteX4005" fmla="*/ 1075824 w 8315568"/>
              <a:gd name="connsiteY4005" fmla="*/ 1302203 h 3200399"/>
              <a:gd name="connsiteX4006" fmla="*/ 1064433 w 8315568"/>
              <a:gd name="connsiteY4006" fmla="*/ 1293879 h 3200399"/>
              <a:gd name="connsiteX4007" fmla="*/ 1089493 w 8315568"/>
              <a:gd name="connsiteY4007" fmla="*/ 1268907 h 3200399"/>
              <a:gd name="connsiteX4008" fmla="*/ 1094621 w 8315568"/>
              <a:gd name="connsiteY4008" fmla="*/ 1252081 h 3200399"/>
              <a:gd name="connsiteX4009" fmla="*/ 2632890 w 8315568"/>
              <a:gd name="connsiteY4009" fmla="*/ 1251698 h 3200399"/>
              <a:gd name="connsiteX4010" fmla="*/ 2643571 w 8315568"/>
              <a:gd name="connsiteY4010" fmla="*/ 1251947 h 3200399"/>
              <a:gd name="connsiteX4011" fmla="*/ 2643571 w 8315568"/>
              <a:gd name="connsiteY4011" fmla="*/ 1261872 h 3200399"/>
              <a:gd name="connsiteX4012" fmla="*/ 2623853 w 8315568"/>
              <a:gd name="connsiteY4012" fmla="*/ 1255917 h 3200399"/>
              <a:gd name="connsiteX4013" fmla="*/ 2632890 w 8315568"/>
              <a:gd name="connsiteY4013" fmla="*/ 1251698 h 3200399"/>
              <a:gd name="connsiteX4014" fmla="*/ 554550 w 8315568"/>
              <a:gd name="connsiteY4014" fmla="*/ 1251671 h 3200399"/>
              <a:gd name="connsiteX4015" fmla="*/ 561245 w 8315568"/>
              <a:gd name="connsiteY4015" fmla="*/ 1262036 h 3200399"/>
              <a:gd name="connsiteX4016" fmla="*/ 554550 w 8315568"/>
              <a:gd name="connsiteY4016" fmla="*/ 1251671 h 3200399"/>
              <a:gd name="connsiteX4017" fmla="*/ 386770 w 8315568"/>
              <a:gd name="connsiteY4017" fmla="*/ 1251671 h 3200399"/>
              <a:gd name="connsiteX4018" fmla="*/ 393463 w 8315568"/>
              <a:gd name="connsiteY4018" fmla="*/ 1262036 h 3200399"/>
              <a:gd name="connsiteX4019" fmla="*/ 386770 w 8315568"/>
              <a:gd name="connsiteY4019" fmla="*/ 1251671 h 3200399"/>
              <a:gd name="connsiteX4020" fmla="*/ 2754752 w 8315568"/>
              <a:gd name="connsiteY4020" fmla="*/ 1251670 h 3200399"/>
              <a:gd name="connsiteX4021" fmla="*/ 2748060 w 8315568"/>
              <a:gd name="connsiteY4021" fmla="*/ 1262036 h 3200399"/>
              <a:gd name="connsiteX4022" fmla="*/ 2754752 w 8315568"/>
              <a:gd name="connsiteY4022" fmla="*/ 1251670 h 3200399"/>
              <a:gd name="connsiteX4023" fmla="*/ 908158 w 8315568"/>
              <a:gd name="connsiteY4023" fmla="*/ 1250449 h 3200399"/>
              <a:gd name="connsiteX4024" fmla="*/ 907363 w 8315568"/>
              <a:gd name="connsiteY4024" fmla="*/ 1251854 h 3200399"/>
              <a:gd name="connsiteX4025" fmla="*/ 907759 w 8315568"/>
              <a:gd name="connsiteY4025" fmla="*/ 1251154 h 3200399"/>
              <a:gd name="connsiteX4026" fmla="*/ 2078057 w 8315568"/>
              <a:gd name="connsiteY4026" fmla="*/ 1249982 h 3200399"/>
              <a:gd name="connsiteX4027" fmla="*/ 2096322 w 8315568"/>
              <a:gd name="connsiteY4027" fmla="*/ 1252480 h 3200399"/>
              <a:gd name="connsiteX4028" fmla="*/ 2064902 w 8315568"/>
              <a:gd name="connsiteY4028" fmla="*/ 1262999 h 3200399"/>
              <a:gd name="connsiteX4029" fmla="*/ 2078057 w 8315568"/>
              <a:gd name="connsiteY4029" fmla="*/ 1249982 h 3200399"/>
              <a:gd name="connsiteX4030" fmla="*/ 1146038 w 8315568"/>
              <a:gd name="connsiteY4030" fmla="*/ 1249363 h 3200399"/>
              <a:gd name="connsiteX4031" fmla="*/ 1157461 w 8315568"/>
              <a:gd name="connsiteY4031" fmla="*/ 1256063 h 3200399"/>
              <a:gd name="connsiteX4032" fmla="*/ 1109312 w 8315568"/>
              <a:gd name="connsiteY4032" fmla="*/ 1266447 h 3200399"/>
              <a:gd name="connsiteX4033" fmla="*/ 1146038 w 8315568"/>
              <a:gd name="connsiteY4033" fmla="*/ 1249363 h 3200399"/>
              <a:gd name="connsiteX4034" fmla="*/ 244582 w 8315568"/>
              <a:gd name="connsiteY4034" fmla="*/ 1247631 h 3200399"/>
              <a:gd name="connsiteX4035" fmla="*/ 225273 w 8315568"/>
              <a:gd name="connsiteY4035" fmla="*/ 1284994 h 3200399"/>
              <a:gd name="connsiteX4036" fmla="*/ 143614 w 8315568"/>
              <a:gd name="connsiteY4036" fmla="*/ 1352768 h 3200399"/>
              <a:gd name="connsiteX4037" fmla="*/ 107813 w 8315568"/>
              <a:gd name="connsiteY4037" fmla="*/ 1383556 h 3200399"/>
              <a:gd name="connsiteX4038" fmla="*/ 81265 w 8315568"/>
              <a:gd name="connsiteY4038" fmla="*/ 1393934 h 3200399"/>
              <a:gd name="connsiteX4039" fmla="*/ 189472 w 8315568"/>
              <a:gd name="connsiteY4039" fmla="*/ 1297100 h 3200399"/>
              <a:gd name="connsiteX4040" fmla="*/ 189870 w 8315568"/>
              <a:gd name="connsiteY4040" fmla="*/ 1296461 h 3200399"/>
              <a:gd name="connsiteX4041" fmla="*/ 187913 w 8315568"/>
              <a:gd name="connsiteY4041" fmla="*/ 1293386 h 3200399"/>
              <a:gd name="connsiteX4042" fmla="*/ 185468 w 8315568"/>
              <a:gd name="connsiteY4042" fmla="*/ 1291359 h 3200399"/>
              <a:gd name="connsiteX4043" fmla="*/ 189747 w 8315568"/>
              <a:gd name="connsiteY4043" fmla="*/ 1290408 h 3200399"/>
              <a:gd name="connsiteX4044" fmla="*/ 190236 w 8315568"/>
              <a:gd name="connsiteY4044" fmla="*/ 1295871 h 3200399"/>
              <a:gd name="connsiteX4045" fmla="*/ 200583 w 8315568"/>
              <a:gd name="connsiteY4045" fmla="*/ 1279241 h 3200399"/>
              <a:gd name="connsiteX4046" fmla="*/ 213205 w 8315568"/>
              <a:gd name="connsiteY4046" fmla="*/ 1264236 h 3200399"/>
              <a:gd name="connsiteX4047" fmla="*/ 244582 w 8315568"/>
              <a:gd name="connsiteY4047" fmla="*/ 1247631 h 3200399"/>
              <a:gd name="connsiteX4048" fmla="*/ 1647232 w 8315568"/>
              <a:gd name="connsiteY4048" fmla="*/ 1246378 h 3200399"/>
              <a:gd name="connsiteX4049" fmla="*/ 1647810 w 8315568"/>
              <a:gd name="connsiteY4049" fmla="*/ 1251170 h 3200399"/>
              <a:gd name="connsiteX4050" fmla="*/ 1643175 w 8315568"/>
              <a:gd name="connsiteY4050" fmla="*/ 1247626 h 3200399"/>
              <a:gd name="connsiteX4051" fmla="*/ 1647232 w 8315568"/>
              <a:gd name="connsiteY4051" fmla="*/ 1246378 h 3200399"/>
              <a:gd name="connsiteX4052" fmla="*/ 1108351 w 8315568"/>
              <a:gd name="connsiteY4052" fmla="*/ 1246378 h 3200399"/>
              <a:gd name="connsiteX4053" fmla="*/ 1108928 w 8315568"/>
              <a:gd name="connsiteY4053" fmla="*/ 1251169 h 3200399"/>
              <a:gd name="connsiteX4054" fmla="*/ 1104295 w 8315568"/>
              <a:gd name="connsiteY4054" fmla="*/ 1247626 h 3200399"/>
              <a:gd name="connsiteX4055" fmla="*/ 1108351 w 8315568"/>
              <a:gd name="connsiteY4055" fmla="*/ 1246378 h 3200399"/>
              <a:gd name="connsiteX4056" fmla="*/ 1331677 w 8315568"/>
              <a:gd name="connsiteY4056" fmla="*/ 1242489 h 3200399"/>
              <a:gd name="connsiteX4057" fmla="*/ 1348928 w 8315568"/>
              <a:gd name="connsiteY4057" fmla="*/ 1254801 h 3200399"/>
              <a:gd name="connsiteX4058" fmla="*/ 1334142 w 8315568"/>
              <a:gd name="connsiteY4058" fmla="*/ 1271219 h 3200399"/>
              <a:gd name="connsiteX4059" fmla="*/ 1331677 w 8315568"/>
              <a:gd name="connsiteY4059" fmla="*/ 1242489 h 3200399"/>
              <a:gd name="connsiteX4060" fmla="*/ 2724541 w 8315568"/>
              <a:gd name="connsiteY4060" fmla="*/ 1242421 h 3200399"/>
              <a:gd name="connsiteX4061" fmla="*/ 2717712 w 8315568"/>
              <a:gd name="connsiteY4061" fmla="*/ 1252482 h 3200399"/>
              <a:gd name="connsiteX4062" fmla="*/ 2724541 w 8315568"/>
              <a:gd name="connsiteY4062" fmla="*/ 1242421 h 3200399"/>
              <a:gd name="connsiteX4063" fmla="*/ 2136486 w 8315568"/>
              <a:gd name="connsiteY4063" fmla="*/ 1242312 h 3200399"/>
              <a:gd name="connsiteX4064" fmla="*/ 2130144 w 8315568"/>
              <a:gd name="connsiteY4064" fmla="*/ 1252665 h 3200399"/>
              <a:gd name="connsiteX4065" fmla="*/ 2136486 w 8315568"/>
              <a:gd name="connsiteY4065" fmla="*/ 1242312 h 3200399"/>
              <a:gd name="connsiteX4066" fmla="*/ 1617749 w 8315568"/>
              <a:gd name="connsiteY4066" fmla="*/ 1240960 h 3200399"/>
              <a:gd name="connsiteX4067" fmla="*/ 1624442 w 8315568"/>
              <a:gd name="connsiteY4067" fmla="*/ 1251325 h 3200399"/>
              <a:gd name="connsiteX4068" fmla="*/ 1617749 w 8315568"/>
              <a:gd name="connsiteY4068" fmla="*/ 1240960 h 3200399"/>
              <a:gd name="connsiteX4069" fmla="*/ 792977 w 8315568"/>
              <a:gd name="connsiteY4069" fmla="*/ 1240958 h 3200399"/>
              <a:gd name="connsiteX4070" fmla="*/ 799668 w 8315568"/>
              <a:gd name="connsiteY4070" fmla="*/ 1251325 h 3200399"/>
              <a:gd name="connsiteX4071" fmla="*/ 792977 w 8315568"/>
              <a:gd name="connsiteY4071" fmla="*/ 1240958 h 3200399"/>
              <a:gd name="connsiteX4072" fmla="*/ 723726 w 8315568"/>
              <a:gd name="connsiteY4072" fmla="*/ 1240958 h 3200399"/>
              <a:gd name="connsiteX4073" fmla="*/ 723726 w 8315568"/>
              <a:gd name="connsiteY4073" fmla="*/ 1251325 h 3200399"/>
              <a:gd name="connsiteX4074" fmla="*/ 702917 w 8315568"/>
              <a:gd name="connsiteY4074" fmla="*/ 1245106 h 3200399"/>
              <a:gd name="connsiteX4075" fmla="*/ 723726 w 8315568"/>
              <a:gd name="connsiteY4075" fmla="*/ 1240958 h 3200399"/>
              <a:gd name="connsiteX4076" fmla="*/ 1189515 w 8315568"/>
              <a:gd name="connsiteY4076" fmla="*/ 1237770 h 3200399"/>
              <a:gd name="connsiteX4077" fmla="*/ 1194506 w 8315568"/>
              <a:gd name="connsiteY4077" fmla="*/ 1242952 h 3200399"/>
              <a:gd name="connsiteX4078" fmla="*/ 1176250 w 8315568"/>
              <a:gd name="connsiteY4078" fmla="*/ 1238806 h 3200399"/>
              <a:gd name="connsiteX4079" fmla="*/ 1189515 w 8315568"/>
              <a:gd name="connsiteY4079" fmla="*/ 1237770 h 3200399"/>
              <a:gd name="connsiteX4080" fmla="*/ 2576629 w 8315568"/>
              <a:gd name="connsiteY4080" fmla="*/ 1237742 h 3200399"/>
              <a:gd name="connsiteX4081" fmla="*/ 2442672 w 8315568"/>
              <a:gd name="connsiteY4081" fmla="*/ 1268623 h 3200399"/>
              <a:gd name="connsiteX4082" fmla="*/ 2377019 w 8315568"/>
              <a:gd name="connsiteY4082" fmla="*/ 1281110 h 3200399"/>
              <a:gd name="connsiteX4083" fmla="*/ 2347799 w 8315568"/>
              <a:gd name="connsiteY4083" fmla="*/ 1289438 h 3200399"/>
              <a:gd name="connsiteX4084" fmla="*/ 2322753 w 8315568"/>
              <a:gd name="connsiteY4084" fmla="*/ 1304010 h 3200399"/>
              <a:gd name="connsiteX4085" fmla="*/ 2189172 w 8315568"/>
              <a:gd name="connsiteY4085" fmla="*/ 1328643 h 3200399"/>
              <a:gd name="connsiteX4086" fmla="*/ 2123522 w 8315568"/>
              <a:gd name="connsiteY4086" fmla="*/ 1341133 h 3200399"/>
              <a:gd name="connsiteX4087" fmla="*/ 2091644 w 8315568"/>
              <a:gd name="connsiteY4087" fmla="*/ 1347377 h 3200399"/>
              <a:gd name="connsiteX4088" fmla="*/ 2064701 w 8315568"/>
              <a:gd name="connsiteY4088" fmla="*/ 1355706 h 3200399"/>
              <a:gd name="connsiteX4089" fmla="*/ 2057872 w 8315568"/>
              <a:gd name="connsiteY4089" fmla="*/ 1374442 h 3200399"/>
              <a:gd name="connsiteX4090" fmla="*/ 2032825 w 8315568"/>
              <a:gd name="connsiteY4090" fmla="*/ 1378255 h 3200399"/>
              <a:gd name="connsiteX4091" fmla="*/ 1833595 w 8315568"/>
              <a:gd name="connsiteY4091" fmla="*/ 1434463 h 3200399"/>
              <a:gd name="connsiteX4092" fmla="*/ 1711398 w 8315568"/>
              <a:gd name="connsiteY4092" fmla="*/ 1467423 h 3200399"/>
              <a:gd name="connsiteX4093" fmla="*/ 1677245 w 8315568"/>
              <a:gd name="connsiteY4093" fmla="*/ 1473669 h 3200399"/>
              <a:gd name="connsiteX4094" fmla="*/ 1665860 w 8315568"/>
              <a:gd name="connsiteY4094" fmla="*/ 1484077 h 3200399"/>
              <a:gd name="connsiteX4095" fmla="*/ 1659030 w 8315568"/>
              <a:gd name="connsiteY4095" fmla="*/ 1502813 h 3200399"/>
              <a:gd name="connsiteX4096" fmla="*/ 1632086 w 8315568"/>
              <a:gd name="connsiteY4096" fmla="*/ 1508712 h 3200399"/>
              <a:gd name="connsiteX4097" fmla="*/ 1586548 w 8315568"/>
              <a:gd name="connsiteY4097" fmla="*/ 1519119 h 3200399"/>
              <a:gd name="connsiteX4098" fmla="*/ 1677245 w 8315568"/>
              <a:gd name="connsiteY4098" fmla="*/ 1510793 h 3200399"/>
              <a:gd name="connsiteX4099" fmla="*/ 1672692 w 8315568"/>
              <a:gd name="connsiteY4099" fmla="*/ 1533691 h 3200399"/>
              <a:gd name="connsiteX4100" fmla="*/ 1649923 w 8315568"/>
              <a:gd name="connsiteY4100" fmla="*/ 1539936 h 3200399"/>
              <a:gd name="connsiteX4101" fmla="*/ 1629810 w 8315568"/>
              <a:gd name="connsiteY4101" fmla="*/ 1550345 h 3200399"/>
              <a:gd name="connsiteX4102" fmla="*/ 1618425 w 8315568"/>
              <a:gd name="connsiteY4102" fmla="*/ 1560753 h 3200399"/>
              <a:gd name="connsiteX4103" fmla="*/ 1636422 w 8315568"/>
              <a:gd name="connsiteY4103" fmla="*/ 1554502 h 3200399"/>
              <a:gd name="connsiteX4104" fmla="*/ 1636316 w 8315568"/>
              <a:gd name="connsiteY4104" fmla="*/ 1553428 h 3200399"/>
              <a:gd name="connsiteX4105" fmla="*/ 1634774 w 8315568"/>
              <a:gd name="connsiteY4105" fmla="*/ 1551224 h 3200399"/>
              <a:gd name="connsiteX4106" fmla="*/ 1638032 w 8315568"/>
              <a:gd name="connsiteY4106" fmla="*/ 1550123 h 3200399"/>
              <a:gd name="connsiteX4107" fmla="*/ 1636887 w 8315568"/>
              <a:gd name="connsiteY4107" fmla="*/ 1554340 h 3200399"/>
              <a:gd name="connsiteX4108" fmla="*/ 1640150 w 8315568"/>
              <a:gd name="connsiteY4108" fmla="*/ 1553207 h 3200399"/>
              <a:gd name="connsiteX4109" fmla="*/ 1663583 w 8315568"/>
              <a:gd name="connsiteY4109" fmla="*/ 1550345 h 3200399"/>
              <a:gd name="connsiteX4110" fmla="*/ 1649922 w 8315568"/>
              <a:gd name="connsiteY4110" fmla="*/ 1562835 h 3200399"/>
              <a:gd name="connsiteX4111" fmla="*/ 1625255 w 8315568"/>
              <a:gd name="connsiteY4111" fmla="*/ 1583307 h 3200399"/>
              <a:gd name="connsiteX4112" fmla="*/ 1496229 w 8315568"/>
              <a:gd name="connsiteY4112" fmla="*/ 1635348 h 3200399"/>
              <a:gd name="connsiteX4113" fmla="*/ 1478015 w 8315568"/>
              <a:gd name="connsiteY4113" fmla="*/ 1627021 h 3200399"/>
              <a:gd name="connsiteX4114" fmla="*/ 1459799 w 8315568"/>
              <a:gd name="connsiteY4114" fmla="*/ 1649572 h 3200399"/>
              <a:gd name="connsiteX4115" fmla="*/ 1423747 w 8315568"/>
              <a:gd name="connsiteY4115" fmla="*/ 1659981 h 3200399"/>
              <a:gd name="connsiteX4116" fmla="*/ 1269677 w 8315568"/>
              <a:gd name="connsiteY4116" fmla="*/ 1722086 h 3200399"/>
              <a:gd name="connsiteX4117" fmla="*/ 1117881 w 8315568"/>
              <a:gd name="connsiteY4117" fmla="*/ 1794599 h 3200399"/>
              <a:gd name="connsiteX4118" fmla="*/ 1043122 w 8315568"/>
              <a:gd name="connsiteY4118" fmla="*/ 1832069 h 3200399"/>
              <a:gd name="connsiteX4119" fmla="*/ 1008970 w 8315568"/>
              <a:gd name="connsiteY4119" fmla="*/ 1847997 h 3200399"/>
              <a:gd name="connsiteX4120" fmla="*/ 983922 w 8315568"/>
              <a:gd name="connsiteY4120" fmla="*/ 1852161 h 3200399"/>
              <a:gd name="connsiteX4121" fmla="*/ 987781 w 8315568"/>
              <a:gd name="connsiteY4121" fmla="*/ 1849015 h 3200399"/>
              <a:gd name="connsiteX4122" fmla="*/ 984204 w 8315568"/>
              <a:gd name="connsiteY4122" fmla="*/ 1850836 h 3200399"/>
              <a:gd name="connsiteX4123" fmla="*/ 982091 w 8315568"/>
              <a:gd name="connsiteY4123" fmla="*/ 1848685 h 3200399"/>
              <a:gd name="connsiteX4124" fmla="*/ 984204 w 8315568"/>
              <a:gd name="connsiteY4124" fmla="*/ 1846650 h 3200399"/>
              <a:gd name="connsiteX4125" fmla="*/ 988325 w 8315568"/>
              <a:gd name="connsiteY4125" fmla="*/ 1848632 h 3200399"/>
              <a:gd name="connsiteX4126" fmla="*/ 992606 w 8315568"/>
              <a:gd name="connsiteY4126" fmla="*/ 1846523 h 3200399"/>
              <a:gd name="connsiteX4127" fmla="*/ 997584 w 8315568"/>
              <a:gd name="connsiteY4127" fmla="*/ 1838314 h 3200399"/>
              <a:gd name="connsiteX4128" fmla="*/ 972917 w 8315568"/>
              <a:gd name="connsiteY4128" fmla="*/ 1850079 h 3200399"/>
              <a:gd name="connsiteX4129" fmla="*/ 966087 w 8315568"/>
              <a:gd name="connsiteY4129" fmla="*/ 1842099 h 3200399"/>
              <a:gd name="connsiteX4130" fmla="*/ 947873 w 8315568"/>
              <a:gd name="connsiteY4130" fmla="*/ 1827906 h 3200399"/>
              <a:gd name="connsiteX4131" fmla="*/ 988951 w 8315568"/>
              <a:gd name="connsiteY4131" fmla="*/ 1794901 h 3200399"/>
              <a:gd name="connsiteX4132" fmla="*/ 1004515 w 8315568"/>
              <a:gd name="connsiteY4132" fmla="*/ 1784560 h 3200399"/>
              <a:gd name="connsiteX4133" fmla="*/ 1003407 w 8315568"/>
              <a:gd name="connsiteY4133" fmla="*/ 1781340 h 3200399"/>
              <a:gd name="connsiteX4134" fmla="*/ 1000500 w 8315568"/>
              <a:gd name="connsiteY4134" fmla="*/ 1779311 h 3200399"/>
              <a:gd name="connsiteX4135" fmla="*/ 1006843 w 8315568"/>
              <a:gd name="connsiteY4135" fmla="*/ 1779310 h 3200399"/>
              <a:gd name="connsiteX4136" fmla="*/ 1005093 w 8315568"/>
              <a:gd name="connsiteY4136" fmla="*/ 1784175 h 3200399"/>
              <a:gd name="connsiteX4137" fmla="*/ 1009989 w 8315568"/>
              <a:gd name="connsiteY4137" fmla="*/ 1780921 h 3200399"/>
              <a:gd name="connsiteX4138" fmla="*/ 1031737 w 8315568"/>
              <a:gd name="connsiteY4138" fmla="*/ 1769965 h 3200399"/>
              <a:gd name="connsiteX4139" fmla="*/ 1070067 w 8315568"/>
              <a:gd name="connsiteY4139" fmla="*/ 1744984 h 3200399"/>
              <a:gd name="connsiteX4140" fmla="*/ 1090557 w 8315568"/>
              <a:gd name="connsiteY4140" fmla="*/ 1728331 h 3200399"/>
              <a:gd name="connsiteX4141" fmla="*/ 1066133 w 8315568"/>
              <a:gd name="connsiteY4141" fmla="*/ 1738402 h 3200399"/>
              <a:gd name="connsiteX4142" fmla="*/ 1056398 w 8315568"/>
              <a:gd name="connsiteY4142" fmla="*/ 1742418 h 3200399"/>
              <a:gd name="connsiteX4143" fmla="*/ 1059286 w 8315568"/>
              <a:gd name="connsiteY4143" fmla="*/ 1748585 h 3200399"/>
              <a:gd name="connsiteX4144" fmla="*/ 1050912 w 8315568"/>
              <a:gd name="connsiteY4144" fmla="*/ 1744680 h 3200399"/>
              <a:gd name="connsiteX4145" fmla="*/ 1048910 w 8315568"/>
              <a:gd name="connsiteY4145" fmla="*/ 1745505 h 3200399"/>
              <a:gd name="connsiteX4146" fmla="*/ 1008969 w 8315568"/>
              <a:gd name="connsiteY4146" fmla="*/ 1772046 h 3200399"/>
              <a:gd name="connsiteX4147" fmla="*/ 920548 w 8315568"/>
              <a:gd name="connsiteY4147" fmla="*/ 1811253 h 3200399"/>
              <a:gd name="connsiteX4148" fmla="*/ 859694 w 8315568"/>
              <a:gd name="connsiteY4148" fmla="*/ 1832834 h 3200399"/>
              <a:gd name="connsiteX4149" fmla="*/ 798891 w 8315568"/>
              <a:gd name="connsiteY4149" fmla="*/ 1854588 h 3200399"/>
              <a:gd name="connsiteX4150" fmla="*/ 798890 w 8315568"/>
              <a:gd name="connsiteY4150" fmla="*/ 1864898 h 3200399"/>
              <a:gd name="connsiteX4151" fmla="*/ 792216 w 8315568"/>
              <a:gd name="connsiteY4151" fmla="*/ 1858889 h 3200399"/>
              <a:gd name="connsiteX4152" fmla="*/ 792070 w 8315568"/>
              <a:gd name="connsiteY4152" fmla="*/ 1857051 h 3200399"/>
              <a:gd name="connsiteX4153" fmla="*/ 739693 w 8315568"/>
              <a:gd name="connsiteY4153" fmla="*/ 1876507 h 3200399"/>
              <a:gd name="connsiteX4154" fmla="*/ 714489 w 8315568"/>
              <a:gd name="connsiteY4154" fmla="*/ 1887550 h 3200399"/>
              <a:gd name="connsiteX4155" fmla="*/ 730426 w 8315568"/>
              <a:gd name="connsiteY4155" fmla="*/ 1854243 h 3200399"/>
              <a:gd name="connsiteX4156" fmla="*/ 764579 w 8315568"/>
              <a:gd name="connsiteY4156" fmla="*/ 1832068 h 3200399"/>
              <a:gd name="connsiteX4157" fmla="*/ 861728 w 8315568"/>
              <a:gd name="connsiteY4157" fmla="*/ 1798761 h 3200399"/>
              <a:gd name="connsiteX4158" fmla="*/ 909543 w 8315568"/>
              <a:gd name="connsiteY4158" fmla="*/ 1775862 h 3200399"/>
              <a:gd name="connsiteX4159" fmla="*/ 1011245 w 8315568"/>
              <a:gd name="connsiteY4159" fmla="*/ 1722085 h 3200399"/>
              <a:gd name="connsiteX4160" fmla="*/ 1108774 w 8315568"/>
              <a:gd name="connsiteY4160" fmla="*/ 1672472 h 3200399"/>
              <a:gd name="connsiteX4161" fmla="*/ 1240078 w 8315568"/>
              <a:gd name="connsiteY4161" fmla="*/ 1610367 h 3200399"/>
              <a:gd name="connsiteX4162" fmla="*/ 1285236 w 8315568"/>
              <a:gd name="connsiteY4162" fmla="*/ 1577066 h 3200399"/>
              <a:gd name="connsiteX4163" fmla="*/ 1308005 w 8315568"/>
              <a:gd name="connsiteY4163" fmla="*/ 1569079 h 3200399"/>
              <a:gd name="connsiteX4164" fmla="*/ 1414640 w 8315568"/>
              <a:gd name="connsiteY4164" fmla="*/ 1529528 h 3200399"/>
              <a:gd name="connsiteX4165" fmla="*/ 1439307 w 8315568"/>
              <a:gd name="connsiteY4165" fmla="*/ 1513222 h 3200399"/>
              <a:gd name="connsiteX4166" fmla="*/ 1532282 w 8315568"/>
              <a:gd name="connsiteY4166" fmla="*/ 1481997 h 3200399"/>
              <a:gd name="connsiteX4167" fmla="*/ 1552773 w 8315568"/>
              <a:gd name="connsiteY4167" fmla="*/ 1477833 h 3200399"/>
              <a:gd name="connsiteX4168" fmla="*/ 1636260 w 8315568"/>
              <a:gd name="connsiteY4168" fmla="*/ 1452852 h 3200399"/>
              <a:gd name="connsiteX4169" fmla="*/ 1697736 w 8315568"/>
              <a:gd name="connsiteY4169" fmla="*/ 1430300 h 3200399"/>
              <a:gd name="connsiteX4170" fmla="*/ 1758836 w 8315568"/>
              <a:gd name="connsiteY4170" fmla="*/ 1409484 h 3200399"/>
              <a:gd name="connsiteX4171" fmla="*/ 1810825 w 8315568"/>
              <a:gd name="connsiteY4171" fmla="*/ 1392823 h 3200399"/>
              <a:gd name="connsiteX4172" fmla="*/ 1926569 w 8315568"/>
              <a:gd name="connsiteY4172" fmla="*/ 1357787 h 3200399"/>
              <a:gd name="connsiteX4173" fmla="*/ 1953417 w 8315568"/>
              <a:gd name="connsiteY4173" fmla="*/ 1350255 h 3200399"/>
              <a:gd name="connsiteX4174" fmla="*/ 1949686 w 8315568"/>
              <a:gd name="connsiteY4174" fmla="*/ 1348715 h 3200399"/>
              <a:gd name="connsiteX4175" fmla="*/ 1948013 w 8315568"/>
              <a:gd name="connsiteY4175" fmla="*/ 1340422 h 3200399"/>
              <a:gd name="connsiteX4176" fmla="*/ 1952196 w 8315568"/>
              <a:gd name="connsiteY4176" fmla="*/ 1342496 h 3200399"/>
              <a:gd name="connsiteX4177" fmla="*/ 1954456 w 8315568"/>
              <a:gd name="connsiteY4177" fmla="*/ 1349964 h 3200399"/>
              <a:gd name="connsiteX4178" fmla="*/ 2060148 w 8315568"/>
              <a:gd name="connsiteY4178" fmla="*/ 1320316 h 3200399"/>
              <a:gd name="connsiteX4179" fmla="*/ 2077995 w 8315568"/>
              <a:gd name="connsiteY4179" fmla="*/ 1317008 h 3200399"/>
              <a:gd name="connsiteX4180" fmla="*/ 2072469 w 8315568"/>
              <a:gd name="connsiteY4180" fmla="*/ 1312656 h 3200399"/>
              <a:gd name="connsiteX4181" fmla="*/ 2072469 w 8315568"/>
              <a:gd name="connsiteY4181" fmla="*/ 1300636 h 3200399"/>
              <a:gd name="connsiteX4182" fmla="*/ 2079145 w 8315568"/>
              <a:gd name="connsiteY4182" fmla="*/ 1306646 h 3200399"/>
              <a:gd name="connsiteX4183" fmla="*/ 2079939 w 8315568"/>
              <a:gd name="connsiteY4183" fmla="*/ 1316648 h 3200399"/>
              <a:gd name="connsiteX4184" fmla="*/ 2119511 w 8315568"/>
              <a:gd name="connsiteY4184" fmla="*/ 1309312 h 3200399"/>
              <a:gd name="connsiteX4185" fmla="*/ 2117466 w 8315568"/>
              <a:gd name="connsiteY4185" fmla="*/ 1308152 h 3200399"/>
              <a:gd name="connsiteX4186" fmla="*/ 2115792 w 8315568"/>
              <a:gd name="connsiteY4186" fmla="*/ 1300636 h 3200399"/>
              <a:gd name="connsiteX4187" fmla="*/ 2120812 w 8315568"/>
              <a:gd name="connsiteY4187" fmla="*/ 1303487 h 3200399"/>
              <a:gd name="connsiteX4188" fmla="*/ 2122005 w 8315568"/>
              <a:gd name="connsiteY4188" fmla="*/ 1308850 h 3200399"/>
              <a:gd name="connsiteX4189" fmla="*/ 2122384 w 8315568"/>
              <a:gd name="connsiteY4189" fmla="*/ 1308780 h 3200399"/>
              <a:gd name="connsiteX4190" fmla="*/ 2184620 w 8315568"/>
              <a:gd name="connsiteY4190" fmla="*/ 1295683 h 3200399"/>
              <a:gd name="connsiteX4191" fmla="*/ 2211366 w 8315568"/>
              <a:gd name="connsiteY4191" fmla="*/ 1289673 h 3200399"/>
              <a:gd name="connsiteX4192" fmla="*/ 2207658 w 8315568"/>
              <a:gd name="connsiteY4192" fmla="*/ 1282785 h 3200399"/>
              <a:gd name="connsiteX4193" fmla="*/ 2215434 w 8315568"/>
              <a:gd name="connsiteY4193" fmla="*/ 1283040 h 3200399"/>
              <a:gd name="connsiteX4194" fmla="*/ 2218142 w 8315568"/>
              <a:gd name="connsiteY4194" fmla="*/ 1288151 h 3200399"/>
              <a:gd name="connsiteX4195" fmla="*/ 2246001 w 8315568"/>
              <a:gd name="connsiteY4195" fmla="*/ 1281891 h 3200399"/>
              <a:gd name="connsiteX4196" fmla="*/ 2271984 w 8315568"/>
              <a:gd name="connsiteY4196" fmla="*/ 1278141 h 3200399"/>
              <a:gd name="connsiteX4197" fmla="*/ 2269465 w 8315568"/>
              <a:gd name="connsiteY4197" fmla="*/ 1275570 h 3200399"/>
              <a:gd name="connsiteX4198" fmla="*/ 2283202 w 8315568"/>
              <a:gd name="connsiteY4198" fmla="*/ 1271565 h 3200399"/>
              <a:gd name="connsiteX4199" fmla="*/ 2283204 w 8315568"/>
              <a:gd name="connsiteY4199" fmla="*/ 1276522 h 3200399"/>
              <a:gd name="connsiteX4200" fmla="*/ 2300032 w 8315568"/>
              <a:gd name="connsiteY4200" fmla="*/ 1274093 h 3200399"/>
              <a:gd name="connsiteX4201" fmla="*/ 2299468 w 8315568"/>
              <a:gd name="connsiteY4201" fmla="*/ 1271563 h 3200399"/>
              <a:gd name="connsiteX4202" fmla="*/ 2303133 w 8315568"/>
              <a:gd name="connsiteY4202" fmla="*/ 1273645 h 3200399"/>
              <a:gd name="connsiteX4203" fmla="*/ 2309091 w 8315568"/>
              <a:gd name="connsiteY4203" fmla="*/ 1272784 h 3200399"/>
              <a:gd name="connsiteX4204" fmla="*/ 2369013 w 8315568"/>
              <a:gd name="connsiteY4204" fmla="*/ 1264527 h 3200399"/>
              <a:gd name="connsiteX4205" fmla="*/ 2368359 w 8315568"/>
              <a:gd name="connsiteY4205" fmla="*/ 1261457 h 3200399"/>
              <a:gd name="connsiteX4206" fmla="*/ 2377810 w 8315568"/>
              <a:gd name="connsiteY4206" fmla="*/ 1261990 h 3200399"/>
              <a:gd name="connsiteX4207" fmla="*/ 2378990 w 8315568"/>
              <a:gd name="connsiteY4207" fmla="*/ 1263152 h 3200399"/>
              <a:gd name="connsiteX4208" fmla="*/ 2442860 w 8315568"/>
              <a:gd name="connsiteY4208" fmla="*/ 1254352 h 3200399"/>
              <a:gd name="connsiteX4209" fmla="*/ 2576629 w 8315568"/>
              <a:gd name="connsiteY4209" fmla="*/ 1237742 h 3200399"/>
              <a:gd name="connsiteX4210" fmla="*/ 586818 w 8315568"/>
              <a:gd name="connsiteY4210" fmla="*/ 1235802 h 3200399"/>
              <a:gd name="connsiteX4211" fmla="*/ 585290 w 8315568"/>
              <a:gd name="connsiteY4211" fmla="*/ 1240636 h 3200399"/>
              <a:gd name="connsiteX4212" fmla="*/ 582845 w 8315568"/>
              <a:gd name="connsiteY4212" fmla="*/ 1236771 h 3200399"/>
              <a:gd name="connsiteX4213" fmla="*/ 586818 w 8315568"/>
              <a:gd name="connsiteY4213" fmla="*/ 1235802 h 3200399"/>
              <a:gd name="connsiteX4214" fmla="*/ 2596713 w 8315568"/>
              <a:gd name="connsiteY4214" fmla="*/ 1233585 h 3200399"/>
              <a:gd name="connsiteX4215" fmla="*/ 2583695 w 8315568"/>
              <a:gd name="connsiteY4215" fmla="*/ 1241524 h 3200399"/>
              <a:gd name="connsiteX4216" fmla="*/ 2596713 w 8315568"/>
              <a:gd name="connsiteY4216" fmla="*/ 1233585 h 3200399"/>
              <a:gd name="connsiteX4217" fmla="*/ 654952 w 8315568"/>
              <a:gd name="connsiteY4217" fmla="*/ 1233520 h 3200399"/>
              <a:gd name="connsiteX4218" fmla="*/ 665445 w 8315568"/>
              <a:gd name="connsiteY4218" fmla="*/ 1250266 h 3200399"/>
              <a:gd name="connsiteX4219" fmla="*/ 632283 w 8315568"/>
              <a:gd name="connsiteY4219" fmla="*/ 1260510 h 3200399"/>
              <a:gd name="connsiteX4220" fmla="*/ 654952 w 8315568"/>
              <a:gd name="connsiteY4220" fmla="*/ 1233520 h 3200399"/>
              <a:gd name="connsiteX4221" fmla="*/ 280825 w 8315568"/>
              <a:gd name="connsiteY4221" fmla="*/ 1230853 h 3200399"/>
              <a:gd name="connsiteX4222" fmla="*/ 294561 w 8315568"/>
              <a:gd name="connsiteY4222" fmla="*/ 1241527 h 3200399"/>
              <a:gd name="connsiteX4223" fmla="*/ 280825 w 8315568"/>
              <a:gd name="connsiteY4223" fmla="*/ 1230853 h 3200399"/>
              <a:gd name="connsiteX4224" fmla="*/ 427203 w 8315568"/>
              <a:gd name="connsiteY4224" fmla="*/ 1230462 h 3200399"/>
              <a:gd name="connsiteX4225" fmla="*/ 434083 w 8315568"/>
              <a:gd name="connsiteY4225" fmla="*/ 1236332 h 3200399"/>
              <a:gd name="connsiteX4226" fmla="*/ 422120 w 8315568"/>
              <a:gd name="connsiteY4226" fmla="*/ 1240602 h 3200399"/>
              <a:gd name="connsiteX4227" fmla="*/ 427203 w 8315568"/>
              <a:gd name="connsiteY4227" fmla="*/ 1230462 h 3200399"/>
              <a:gd name="connsiteX4228" fmla="*/ 2551651 w 8315568"/>
              <a:gd name="connsiteY4228" fmla="*/ 1230248 h 3200399"/>
              <a:gd name="connsiteX4229" fmla="*/ 2544959 w 8315568"/>
              <a:gd name="connsiteY4229" fmla="*/ 1240613 h 3200399"/>
              <a:gd name="connsiteX4230" fmla="*/ 2551651 w 8315568"/>
              <a:gd name="connsiteY4230" fmla="*/ 1230248 h 3200399"/>
              <a:gd name="connsiteX4231" fmla="*/ 1382484 w 8315568"/>
              <a:gd name="connsiteY4231" fmla="*/ 1230248 h 3200399"/>
              <a:gd name="connsiteX4232" fmla="*/ 1363454 w 8315568"/>
              <a:gd name="connsiteY4232" fmla="*/ 1244998 h 3200399"/>
              <a:gd name="connsiteX4233" fmla="*/ 1382484 w 8315568"/>
              <a:gd name="connsiteY4233" fmla="*/ 1230248 h 3200399"/>
              <a:gd name="connsiteX4234" fmla="*/ 757282 w 8315568"/>
              <a:gd name="connsiteY4234" fmla="*/ 1230247 h 3200399"/>
              <a:gd name="connsiteX4235" fmla="*/ 738415 w 8315568"/>
              <a:gd name="connsiteY4235" fmla="*/ 1251318 h 3200399"/>
              <a:gd name="connsiteX4236" fmla="*/ 731190 w 8315568"/>
              <a:gd name="connsiteY4236" fmla="*/ 1230248 h 3200399"/>
              <a:gd name="connsiteX4237" fmla="*/ 757282 w 8315568"/>
              <a:gd name="connsiteY4237" fmla="*/ 1230247 h 3200399"/>
              <a:gd name="connsiteX4238" fmla="*/ 2947450 w 8315568"/>
              <a:gd name="connsiteY4238" fmla="*/ 1228326 h 3200399"/>
              <a:gd name="connsiteX4239" fmla="*/ 2954323 w 8315568"/>
              <a:gd name="connsiteY4239" fmla="*/ 1240603 h 3200399"/>
              <a:gd name="connsiteX4240" fmla="*/ 2940576 w 8315568"/>
              <a:gd name="connsiteY4240" fmla="*/ 1232063 h 3200399"/>
              <a:gd name="connsiteX4241" fmla="*/ 2947450 w 8315568"/>
              <a:gd name="connsiteY4241" fmla="*/ 1228326 h 3200399"/>
              <a:gd name="connsiteX4242" fmla="*/ 7591711 w 8315568"/>
              <a:gd name="connsiteY4242" fmla="*/ 1226879 h 3200399"/>
              <a:gd name="connsiteX4243" fmla="*/ 7591774 w 8315568"/>
              <a:gd name="connsiteY4243" fmla="*/ 1226936 h 3200399"/>
              <a:gd name="connsiteX4244" fmla="*/ 7593020 w 8315568"/>
              <a:gd name="connsiteY4244" fmla="*/ 1228060 h 3200399"/>
              <a:gd name="connsiteX4245" fmla="*/ 7595695 w 8315568"/>
              <a:gd name="connsiteY4245" fmla="*/ 1230474 h 3200399"/>
              <a:gd name="connsiteX4246" fmla="*/ 7593207 w 8315568"/>
              <a:gd name="connsiteY4246" fmla="*/ 1228227 h 3200399"/>
              <a:gd name="connsiteX4247" fmla="*/ 7593020 w 8315568"/>
              <a:gd name="connsiteY4247" fmla="*/ 1228060 h 3200399"/>
              <a:gd name="connsiteX4248" fmla="*/ 2200379 w 8315568"/>
              <a:gd name="connsiteY4248" fmla="*/ 1225658 h 3200399"/>
              <a:gd name="connsiteX4249" fmla="*/ 2207258 w 8315568"/>
              <a:gd name="connsiteY4249" fmla="*/ 1260864 h 3200399"/>
              <a:gd name="connsiteX4250" fmla="*/ 2173666 w 8315568"/>
              <a:gd name="connsiteY4250" fmla="*/ 1254651 h 3200399"/>
              <a:gd name="connsiteX4251" fmla="*/ 2183380 w 8315568"/>
              <a:gd name="connsiteY4251" fmla="*/ 1240156 h 3200399"/>
              <a:gd name="connsiteX4252" fmla="*/ 2200379 w 8315568"/>
              <a:gd name="connsiteY4252" fmla="*/ 1225658 h 3200399"/>
              <a:gd name="connsiteX4253" fmla="*/ 438771 w 8315568"/>
              <a:gd name="connsiteY4253" fmla="*/ 1225062 h 3200399"/>
              <a:gd name="connsiteX4254" fmla="*/ 439381 w 8315568"/>
              <a:gd name="connsiteY4254" fmla="*/ 1229907 h 3200399"/>
              <a:gd name="connsiteX4255" fmla="*/ 434489 w 8315568"/>
              <a:gd name="connsiteY4255" fmla="*/ 1225826 h 3200399"/>
              <a:gd name="connsiteX4256" fmla="*/ 438771 w 8315568"/>
              <a:gd name="connsiteY4256" fmla="*/ 1225062 h 3200399"/>
              <a:gd name="connsiteX4257" fmla="*/ 2243256 w 8315568"/>
              <a:gd name="connsiteY4257" fmla="*/ 1224127 h 3200399"/>
              <a:gd name="connsiteX4258" fmla="*/ 2247880 w 8315568"/>
              <a:gd name="connsiteY4258" fmla="*/ 1240606 h 3200399"/>
              <a:gd name="connsiteX4259" fmla="*/ 2227073 w 8315568"/>
              <a:gd name="connsiteY4259" fmla="*/ 1240607 h 3200399"/>
              <a:gd name="connsiteX4260" fmla="*/ 2243256 w 8315568"/>
              <a:gd name="connsiteY4260" fmla="*/ 1224127 h 3200399"/>
              <a:gd name="connsiteX4261" fmla="*/ 2288778 w 8315568"/>
              <a:gd name="connsiteY4261" fmla="*/ 1223948 h 3200399"/>
              <a:gd name="connsiteX4262" fmla="*/ 2288312 w 8315568"/>
              <a:gd name="connsiteY4262" fmla="*/ 1229995 h 3200399"/>
              <a:gd name="connsiteX4263" fmla="*/ 2325589 w 8315568"/>
              <a:gd name="connsiteY4263" fmla="*/ 1228717 h 3200399"/>
              <a:gd name="connsiteX4264" fmla="*/ 2320732 w 8315568"/>
              <a:gd name="connsiteY4264" fmla="*/ 1240628 h 3200399"/>
              <a:gd name="connsiteX4265" fmla="*/ 2284746 w 8315568"/>
              <a:gd name="connsiteY4265" fmla="*/ 1233891 h 3200399"/>
              <a:gd name="connsiteX4266" fmla="*/ 2284143 w 8315568"/>
              <a:gd name="connsiteY4266" fmla="*/ 1234315 h 3200399"/>
              <a:gd name="connsiteX4267" fmla="*/ 2284184 w 8315568"/>
              <a:gd name="connsiteY4267" fmla="*/ 1233786 h 3200399"/>
              <a:gd name="connsiteX4268" fmla="*/ 2267710 w 8315568"/>
              <a:gd name="connsiteY4268" fmla="*/ 1230702 h 3200399"/>
              <a:gd name="connsiteX4269" fmla="*/ 2284466 w 8315568"/>
              <a:gd name="connsiteY4269" fmla="*/ 1230127 h 3200399"/>
              <a:gd name="connsiteX4270" fmla="*/ 2284723 w 8315568"/>
              <a:gd name="connsiteY4270" fmla="*/ 1226799 h 3200399"/>
              <a:gd name="connsiteX4271" fmla="*/ 2288778 w 8315568"/>
              <a:gd name="connsiteY4271" fmla="*/ 1223948 h 3200399"/>
              <a:gd name="connsiteX4272" fmla="*/ 2256982 w 8315568"/>
              <a:gd name="connsiteY4272" fmla="*/ 1223948 h 3200399"/>
              <a:gd name="connsiteX4273" fmla="*/ 2250640 w 8315568"/>
              <a:gd name="connsiteY4273" fmla="*/ 1234314 h 3200399"/>
              <a:gd name="connsiteX4274" fmla="*/ 2256982 w 8315568"/>
              <a:gd name="connsiteY4274" fmla="*/ 1223948 h 3200399"/>
              <a:gd name="connsiteX4275" fmla="*/ 2966883 w 8315568"/>
              <a:gd name="connsiteY4275" fmla="*/ 1221469 h 3200399"/>
              <a:gd name="connsiteX4276" fmla="*/ 2971985 w 8315568"/>
              <a:gd name="connsiteY4276" fmla="*/ 1230278 h 3200399"/>
              <a:gd name="connsiteX4277" fmla="*/ 2958249 w 8315568"/>
              <a:gd name="connsiteY4277" fmla="*/ 1221863 h 3200399"/>
              <a:gd name="connsiteX4278" fmla="*/ 2966883 w 8315568"/>
              <a:gd name="connsiteY4278" fmla="*/ 1221469 h 3200399"/>
              <a:gd name="connsiteX4279" fmla="*/ 3357261 w 8315568"/>
              <a:gd name="connsiteY4279" fmla="*/ 1219428 h 3200399"/>
              <a:gd name="connsiteX4280" fmla="*/ 3358642 w 8315568"/>
              <a:gd name="connsiteY4280" fmla="*/ 1223686 h 3200399"/>
              <a:gd name="connsiteX4281" fmla="*/ 3378658 w 8315568"/>
              <a:gd name="connsiteY4281" fmla="*/ 1225248 h 3200399"/>
              <a:gd name="connsiteX4282" fmla="*/ 3384550 w 8315568"/>
              <a:gd name="connsiteY4282" fmla="*/ 1224273 h 3200399"/>
              <a:gd name="connsiteX4283" fmla="*/ 3384808 w 8315568"/>
              <a:gd name="connsiteY4283" fmla="*/ 1223183 h 3200399"/>
              <a:gd name="connsiteX4284" fmla="*/ 3365562 w 8315568"/>
              <a:gd name="connsiteY4284" fmla="*/ 1221987 h 3200399"/>
              <a:gd name="connsiteX4285" fmla="*/ 3108815 w 8315568"/>
              <a:gd name="connsiteY4285" fmla="*/ 1213237 h 3200399"/>
              <a:gd name="connsiteX4286" fmla="*/ 3108815 w 8315568"/>
              <a:gd name="connsiteY4286" fmla="*/ 1234309 h 3200399"/>
              <a:gd name="connsiteX4287" fmla="*/ 3097491 w 8315568"/>
              <a:gd name="connsiteY4287" fmla="*/ 1217451 h 3200399"/>
              <a:gd name="connsiteX4288" fmla="*/ 3108815 w 8315568"/>
              <a:gd name="connsiteY4288" fmla="*/ 1213237 h 3200399"/>
              <a:gd name="connsiteX4289" fmla="*/ 2322251 w 8315568"/>
              <a:gd name="connsiteY4289" fmla="*/ 1213237 h 3200399"/>
              <a:gd name="connsiteX4290" fmla="*/ 2315908 w 8315568"/>
              <a:gd name="connsiteY4290" fmla="*/ 1223601 h 3200399"/>
              <a:gd name="connsiteX4291" fmla="*/ 2322251 w 8315568"/>
              <a:gd name="connsiteY4291" fmla="*/ 1213237 h 3200399"/>
              <a:gd name="connsiteX4292" fmla="*/ 1550045 w 8315568"/>
              <a:gd name="connsiteY4292" fmla="*/ 1212256 h 3200399"/>
              <a:gd name="connsiteX4293" fmla="*/ 1557439 w 8315568"/>
              <a:gd name="connsiteY4293" fmla="*/ 1223560 h 3200399"/>
              <a:gd name="connsiteX4294" fmla="*/ 1537721 w 8315568"/>
              <a:gd name="connsiteY4294" fmla="*/ 1213282 h 3200399"/>
              <a:gd name="connsiteX4295" fmla="*/ 1550045 w 8315568"/>
              <a:gd name="connsiteY4295" fmla="*/ 1212256 h 3200399"/>
              <a:gd name="connsiteX4296" fmla="*/ 2924672 w 8315568"/>
              <a:gd name="connsiteY4296" fmla="*/ 1211886 h 3200399"/>
              <a:gd name="connsiteX4297" fmla="*/ 2931365 w 8315568"/>
              <a:gd name="connsiteY4297" fmla="*/ 1222238 h 3200399"/>
              <a:gd name="connsiteX4298" fmla="*/ 2924672 w 8315568"/>
              <a:gd name="connsiteY4298" fmla="*/ 1211886 h 3200399"/>
              <a:gd name="connsiteX4299" fmla="*/ 321051 w 8315568"/>
              <a:gd name="connsiteY4299" fmla="*/ 1211884 h 3200399"/>
              <a:gd name="connsiteX4300" fmla="*/ 307306 w 8315568"/>
              <a:gd name="connsiteY4300" fmla="*/ 1216169 h 3200399"/>
              <a:gd name="connsiteX4301" fmla="*/ 321051 w 8315568"/>
              <a:gd name="connsiteY4301" fmla="*/ 1211884 h 3200399"/>
              <a:gd name="connsiteX4302" fmla="*/ 2412462 w 8315568"/>
              <a:gd name="connsiteY4302" fmla="*/ 1208916 h 3200399"/>
              <a:gd name="connsiteX4303" fmla="*/ 2424491 w 8315568"/>
              <a:gd name="connsiteY4303" fmla="*/ 1221594 h 3200399"/>
              <a:gd name="connsiteX4304" fmla="*/ 2394878 w 8315568"/>
              <a:gd name="connsiteY4304" fmla="*/ 1211557 h 3200399"/>
              <a:gd name="connsiteX4305" fmla="*/ 2412462 w 8315568"/>
              <a:gd name="connsiteY4305" fmla="*/ 1208916 h 3200399"/>
              <a:gd name="connsiteX4306" fmla="*/ 3157208 w 8315568"/>
              <a:gd name="connsiteY4306" fmla="*/ 1206484 h 3200399"/>
              <a:gd name="connsiteX4307" fmla="*/ 3168023 w 8315568"/>
              <a:gd name="connsiteY4307" fmla="*/ 1222239 h 3200399"/>
              <a:gd name="connsiteX4308" fmla="*/ 3136779 w 8315568"/>
              <a:gd name="connsiteY4308" fmla="*/ 1222239 h 3200399"/>
              <a:gd name="connsiteX4309" fmla="*/ 3139183 w 8315568"/>
              <a:gd name="connsiteY4309" fmla="*/ 1209745 h 3200399"/>
              <a:gd name="connsiteX4310" fmla="*/ 3157208 w 8315568"/>
              <a:gd name="connsiteY4310" fmla="*/ 1206484 h 3200399"/>
              <a:gd name="connsiteX4311" fmla="*/ 7528294 w 8315568"/>
              <a:gd name="connsiteY4311" fmla="*/ 1206262 h 3200399"/>
              <a:gd name="connsiteX4312" fmla="*/ 7522164 w 8315568"/>
              <a:gd name="connsiteY4312" fmla="*/ 1207908 h 3200399"/>
              <a:gd name="connsiteX4313" fmla="*/ 7522888 w 8315568"/>
              <a:gd name="connsiteY4313" fmla="*/ 1211857 h 3200399"/>
              <a:gd name="connsiteX4314" fmla="*/ 7527182 w 8315568"/>
              <a:gd name="connsiteY4314" fmla="*/ 1211131 h 3200399"/>
              <a:gd name="connsiteX4315" fmla="*/ 7531453 w 8315568"/>
              <a:gd name="connsiteY4315" fmla="*/ 1208939 h 3200399"/>
              <a:gd name="connsiteX4316" fmla="*/ 7528294 w 8315568"/>
              <a:gd name="connsiteY4316" fmla="*/ 1206262 h 3200399"/>
              <a:gd name="connsiteX4317" fmla="*/ 216183 w 8315568"/>
              <a:gd name="connsiteY4317" fmla="*/ 1202917 h 3200399"/>
              <a:gd name="connsiteX4318" fmla="*/ 223915 w 8315568"/>
              <a:gd name="connsiteY4318" fmla="*/ 1208787 h 3200399"/>
              <a:gd name="connsiteX4319" fmla="*/ 210171 w 8315568"/>
              <a:gd name="connsiteY4319" fmla="*/ 1213059 h 3200399"/>
              <a:gd name="connsiteX4320" fmla="*/ 216183 w 8315568"/>
              <a:gd name="connsiteY4320" fmla="*/ 1202917 h 3200399"/>
              <a:gd name="connsiteX4321" fmla="*/ 2357748 w 8315568"/>
              <a:gd name="connsiteY4321" fmla="*/ 1202526 h 3200399"/>
              <a:gd name="connsiteX4322" fmla="*/ 2362503 w 8315568"/>
              <a:gd name="connsiteY4322" fmla="*/ 1204599 h 3200399"/>
              <a:gd name="connsiteX4323" fmla="*/ 2363898 w 8315568"/>
              <a:gd name="connsiteY4323" fmla="*/ 1211885 h 3200399"/>
              <a:gd name="connsiteX4324" fmla="*/ 2369668 w 8315568"/>
              <a:gd name="connsiteY4324" fmla="*/ 1211886 h 3200399"/>
              <a:gd name="connsiteX4325" fmla="*/ 2371178 w 8315568"/>
              <a:gd name="connsiteY4325" fmla="*/ 1204598 h 3200399"/>
              <a:gd name="connsiteX4326" fmla="*/ 2375803 w 8315568"/>
              <a:gd name="connsiteY4326" fmla="*/ 1202526 h 3200399"/>
              <a:gd name="connsiteX4327" fmla="*/ 2374218 w 8315568"/>
              <a:gd name="connsiteY4327" fmla="*/ 1210817 h 3200399"/>
              <a:gd name="connsiteX4328" fmla="*/ 2371768 w 8315568"/>
              <a:gd name="connsiteY4328" fmla="*/ 1211886 h 3200399"/>
              <a:gd name="connsiteX4329" fmla="*/ 2382105 w 8315568"/>
              <a:gd name="connsiteY4329" fmla="*/ 1211887 h 3200399"/>
              <a:gd name="connsiteX4330" fmla="*/ 2360599 w 8315568"/>
              <a:gd name="connsiteY4330" fmla="*/ 1240611 h 3200399"/>
              <a:gd name="connsiteX4331" fmla="*/ 2344191 w 8315568"/>
              <a:gd name="connsiteY4331" fmla="*/ 1221484 h 3200399"/>
              <a:gd name="connsiteX4332" fmla="*/ 2342274 w 8315568"/>
              <a:gd name="connsiteY4332" fmla="*/ 1213518 h 3200399"/>
              <a:gd name="connsiteX4333" fmla="*/ 2340748 w 8315568"/>
              <a:gd name="connsiteY4333" fmla="*/ 1220752 h 3200399"/>
              <a:gd name="connsiteX4334" fmla="*/ 2335991 w 8315568"/>
              <a:gd name="connsiteY4334" fmla="*/ 1223601 h 3200399"/>
              <a:gd name="connsiteX4335" fmla="*/ 2337576 w 8315568"/>
              <a:gd name="connsiteY4335" fmla="*/ 1215310 h 3200399"/>
              <a:gd name="connsiteX4336" fmla="*/ 2342219 w 8315568"/>
              <a:gd name="connsiteY4336" fmla="*/ 1213287 h 3200399"/>
              <a:gd name="connsiteX4337" fmla="*/ 2341880 w 8315568"/>
              <a:gd name="connsiteY4337" fmla="*/ 1211886 h 3200399"/>
              <a:gd name="connsiteX4338" fmla="*/ 2361782 w 8315568"/>
              <a:gd name="connsiteY4338" fmla="*/ 1211886 h 3200399"/>
              <a:gd name="connsiteX4339" fmla="*/ 2359332 w 8315568"/>
              <a:gd name="connsiteY4339" fmla="*/ 1210818 h 3200399"/>
              <a:gd name="connsiteX4340" fmla="*/ 2357748 w 8315568"/>
              <a:gd name="connsiteY4340" fmla="*/ 1202526 h 3200399"/>
              <a:gd name="connsiteX4341" fmla="*/ 3106604 w 8315568"/>
              <a:gd name="connsiteY4341" fmla="*/ 1201174 h 3200399"/>
              <a:gd name="connsiteX4342" fmla="*/ 3134468 w 8315568"/>
              <a:gd name="connsiteY4342" fmla="*/ 1211540 h 3200399"/>
              <a:gd name="connsiteX4343" fmla="*/ 3106602 w 8315568"/>
              <a:gd name="connsiteY4343" fmla="*/ 1211540 h 3200399"/>
              <a:gd name="connsiteX4344" fmla="*/ 3106604 w 8315568"/>
              <a:gd name="connsiteY4344" fmla="*/ 1201174 h 3200399"/>
              <a:gd name="connsiteX4345" fmla="*/ 723727 w 8315568"/>
              <a:gd name="connsiteY4345" fmla="*/ 1201173 h 3200399"/>
              <a:gd name="connsiteX4346" fmla="*/ 723726 w 8315568"/>
              <a:gd name="connsiteY4346" fmla="*/ 1221862 h 3200399"/>
              <a:gd name="connsiteX4347" fmla="*/ 689729 w 8315568"/>
              <a:gd name="connsiteY4347" fmla="*/ 1228174 h 3200399"/>
              <a:gd name="connsiteX4348" fmla="*/ 665850 w 8315568"/>
              <a:gd name="connsiteY4348" fmla="*/ 1226071 h 3200399"/>
              <a:gd name="connsiteX4349" fmla="*/ 723727 w 8315568"/>
              <a:gd name="connsiteY4349" fmla="*/ 1201173 h 3200399"/>
              <a:gd name="connsiteX4350" fmla="*/ 3388026 w 8315568"/>
              <a:gd name="connsiteY4350" fmla="*/ 1196138 h 3200399"/>
              <a:gd name="connsiteX4351" fmla="*/ 3386628 w 8315568"/>
              <a:gd name="connsiteY4351" fmla="*/ 1198751 h 3200399"/>
              <a:gd name="connsiteX4352" fmla="*/ 3381949 w 8315568"/>
              <a:gd name="connsiteY4352" fmla="*/ 1205415 h 3200399"/>
              <a:gd name="connsiteX4353" fmla="*/ 3396968 w 8315568"/>
              <a:gd name="connsiteY4353" fmla="*/ 1205002 h 3200399"/>
              <a:gd name="connsiteX4354" fmla="*/ 3396969 w 8315568"/>
              <a:gd name="connsiteY4354" fmla="*/ 1197108 h 3200399"/>
              <a:gd name="connsiteX4355" fmla="*/ 3302101 w 8315568"/>
              <a:gd name="connsiteY4355" fmla="*/ 1194546 h 3200399"/>
              <a:gd name="connsiteX4356" fmla="*/ 3297547 w 8315568"/>
              <a:gd name="connsiteY4356" fmla="*/ 1213279 h 3200399"/>
              <a:gd name="connsiteX4357" fmla="*/ 3317658 w 8315568"/>
              <a:gd name="connsiteY4357" fmla="*/ 1213279 h 3200399"/>
              <a:gd name="connsiteX4358" fmla="*/ 3316755 w 8315568"/>
              <a:gd name="connsiteY4358" fmla="*/ 1208605 h 3200399"/>
              <a:gd name="connsiteX4359" fmla="*/ 3312541 w 8315568"/>
              <a:gd name="connsiteY4359" fmla="*/ 1207619 h 3200399"/>
              <a:gd name="connsiteX4360" fmla="*/ 3305385 w 8315568"/>
              <a:gd name="connsiteY4360" fmla="*/ 1207358 h 3200399"/>
              <a:gd name="connsiteX4361" fmla="*/ 3310254 w 8315568"/>
              <a:gd name="connsiteY4361" fmla="*/ 1202312 h 3200399"/>
              <a:gd name="connsiteX4362" fmla="*/ 3313525 w 8315568"/>
              <a:gd name="connsiteY4362" fmla="*/ 1202200 h 3200399"/>
              <a:gd name="connsiteX4363" fmla="*/ 3312441 w 8315568"/>
              <a:gd name="connsiteY4363" fmla="*/ 1200790 h 3200399"/>
              <a:gd name="connsiteX4364" fmla="*/ 3302101 w 8315568"/>
              <a:gd name="connsiteY4364" fmla="*/ 1194546 h 3200399"/>
              <a:gd name="connsiteX4365" fmla="*/ 231172 w 8315568"/>
              <a:gd name="connsiteY4365" fmla="*/ 1193572 h 3200399"/>
              <a:gd name="connsiteX4366" fmla="*/ 238045 w 8315568"/>
              <a:gd name="connsiteY4366" fmla="*/ 1196680 h 3200399"/>
              <a:gd name="connsiteX4367" fmla="*/ 226589 w 8315568"/>
              <a:gd name="connsiteY4367" fmla="*/ 1200827 h 3200399"/>
              <a:gd name="connsiteX4368" fmla="*/ 224300 w 8315568"/>
              <a:gd name="connsiteY4368" fmla="*/ 1196681 h 3200399"/>
              <a:gd name="connsiteX4369" fmla="*/ 231172 w 8315568"/>
              <a:gd name="connsiteY4369" fmla="*/ 1193572 h 3200399"/>
              <a:gd name="connsiteX4370" fmla="*/ 2243648 w 8315568"/>
              <a:gd name="connsiteY4370" fmla="*/ 1192815 h 3200399"/>
              <a:gd name="connsiteX4371" fmla="*/ 2243504 w 8315568"/>
              <a:gd name="connsiteY4371" fmla="*/ 1193520 h 3200399"/>
              <a:gd name="connsiteX4372" fmla="*/ 2241536 w 8315568"/>
              <a:gd name="connsiteY4372" fmla="*/ 1193992 h 3200399"/>
              <a:gd name="connsiteX4373" fmla="*/ 3236451 w 8315568"/>
              <a:gd name="connsiteY4373" fmla="*/ 1192463 h 3200399"/>
              <a:gd name="connsiteX4374" fmla="*/ 3229621 w 8315568"/>
              <a:gd name="connsiteY4374" fmla="*/ 1202871 h 3200399"/>
              <a:gd name="connsiteX4375" fmla="*/ 3236451 w 8315568"/>
              <a:gd name="connsiteY4375" fmla="*/ 1192463 h 3200399"/>
              <a:gd name="connsiteX4376" fmla="*/ 2429356 w 8315568"/>
              <a:gd name="connsiteY4376" fmla="*/ 1191815 h 3200399"/>
              <a:gd name="connsiteX4377" fmla="*/ 2418018 w 8315568"/>
              <a:gd name="connsiteY4377" fmla="*/ 1201739 h 3200399"/>
              <a:gd name="connsiteX4378" fmla="*/ 2429356 w 8315568"/>
              <a:gd name="connsiteY4378" fmla="*/ 1191815 h 3200399"/>
              <a:gd name="connsiteX4379" fmla="*/ 483917 w 8315568"/>
              <a:gd name="connsiteY4379" fmla="*/ 1191067 h 3200399"/>
              <a:gd name="connsiteX4380" fmla="*/ 497664 w 8315568"/>
              <a:gd name="connsiteY4380" fmla="*/ 1201743 h 3200399"/>
              <a:gd name="connsiteX4381" fmla="*/ 483917 w 8315568"/>
              <a:gd name="connsiteY4381" fmla="*/ 1191067 h 3200399"/>
              <a:gd name="connsiteX4382" fmla="*/ 665813 w 8315568"/>
              <a:gd name="connsiteY4382" fmla="*/ 1190463 h 3200399"/>
              <a:gd name="connsiteX4383" fmla="*/ 674273 w 8315568"/>
              <a:gd name="connsiteY4383" fmla="*/ 1200827 h 3200399"/>
              <a:gd name="connsiteX4384" fmla="*/ 665813 w 8315568"/>
              <a:gd name="connsiteY4384" fmla="*/ 1190463 h 3200399"/>
              <a:gd name="connsiteX4385" fmla="*/ 1870569 w 8315568"/>
              <a:gd name="connsiteY4385" fmla="*/ 1189790 h 3200399"/>
              <a:gd name="connsiteX4386" fmla="*/ 1873741 w 8315568"/>
              <a:gd name="connsiteY4386" fmla="*/ 1192899 h 3200399"/>
              <a:gd name="connsiteX4387" fmla="*/ 1870236 w 8315568"/>
              <a:gd name="connsiteY4387" fmla="*/ 1197025 h 3200399"/>
              <a:gd name="connsiteX4388" fmla="*/ 1875594 w 8315568"/>
              <a:gd name="connsiteY4388" fmla="*/ 1193317 h 3200399"/>
              <a:gd name="connsiteX4389" fmla="*/ 1882107 w 8315568"/>
              <a:gd name="connsiteY4389" fmla="*/ 1191813 h 3200399"/>
              <a:gd name="connsiteX4390" fmla="*/ 1869082 w 8315568"/>
              <a:gd name="connsiteY4390" fmla="*/ 1197823 h 3200399"/>
              <a:gd name="connsiteX4391" fmla="*/ 1869692 w 8315568"/>
              <a:gd name="connsiteY4391" fmla="*/ 1197400 h 3200399"/>
              <a:gd name="connsiteX4392" fmla="*/ 1867397 w 8315568"/>
              <a:gd name="connsiteY4392" fmla="*/ 1192900 h 3200399"/>
              <a:gd name="connsiteX4393" fmla="*/ 1870569 w 8315568"/>
              <a:gd name="connsiteY4393" fmla="*/ 1189790 h 3200399"/>
              <a:gd name="connsiteX4394" fmla="*/ 1827983 w 8315568"/>
              <a:gd name="connsiteY4394" fmla="*/ 1188557 h 3200399"/>
              <a:gd name="connsiteX4395" fmla="*/ 1845290 w 8315568"/>
              <a:gd name="connsiteY4395" fmla="*/ 1198330 h 3200399"/>
              <a:gd name="connsiteX4396" fmla="*/ 1738562 w 8315568"/>
              <a:gd name="connsiteY4396" fmla="*/ 1223596 h 3200399"/>
              <a:gd name="connsiteX4397" fmla="*/ 1747677 w 8315568"/>
              <a:gd name="connsiteY4397" fmla="*/ 1208857 h 3200399"/>
              <a:gd name="connsiteX4398" fmla="*/ 1786420 w 8315568"/>
              <a:gd name="connsiteY4398" fmla="*/ 1200435 h 3200399"/>
              <a:gd name="connsiteX4399" fmla="*/ 1822500 w 8315568"/>
              <a:gd name="connsiteY4399" fmla="*/ 1189907 h 3200399"/>
              <a:gd name="connsiteX4400" fmla="*/ 1827983 w 8315568"/>
              <a:gd name="connsiteY4400" fmla="*/ 1188557 h 3200399"/>
              <a:gd name="connsiteX4401" fmla="*/ 358141 w 8315568"/>
              <a:gd name="connsiteY4401" fmla="*/ 1187403 h 3200399"/>
              <a:gd name="connsiteX4402" fmla="*/ 341533 w 8315568"/>
              <a:gd name="connsiteY4402" fmla="*/ 1202348 h 3200399"/>
              <a:gd name="connsiteX4403" fmla="*/ 358141 w 8315568"/>
              <a:gd name="connsiteY4403" fmla="*/ 1187403 h 3200399"/>
              <a:gd name="connsiteX4404" fmla="*/ 245300 w 8315568"/>
              <a:gd name="connsiteY4404" fmla="*/ 1184390 h 3200399"/>
              <a:gd name="connsiteX4405" fmla="*/ 252174 w 8315568"/>
              <a:gd name="connsiteY4405" fmla="*/ 1187499 h 3200399"/>
              <a:gd name="connsiteX4406" fmla="*/ 243009 w 8315568"/>
              <a:gd name="connsiteY4406" fmla="*/ 1191645 h 3200399"/>
              <a:gd name="connsiteX4407" fmla="*/ 238426 w 8315568"/>
              <a:gd name="connsiteY4407" fmla="*/ 1187500 h 3200399"/>
              <a:gd name="connsiteX4408" fmla="*/ 245300 w 8315568"/>
              <a:gd name="connsiteY4408" fmla="*/ 1184390 h 3200399"/>
              <a:gd name="connsiteX4409" fmla="*/ 2511360 w 8315568"/>
              <a:gd name="connsiteY4409" fmla="*/ 1182634 h 3200399"/>
              <a:gd name="connsiteX4410" fmla="*/ 2511360 w 8315568"/>
              <a:gd name="connsiteY4410" fmla="*/ 1203225 h 3200399"/>
              <a:gd name="connsiteX4411" fmla="*/ 2565779 w 8315568"/>
              <a:gd name="connsiteY4411" fmla="*/ 1205313 h 3200399"/>
              <a:gd name="connsiteX4412" fmla="*/ 2524911 w 8315568"/>
              <a:gd name="connsiteY4412" fmla="*/ 1215665 h 3200399"/>
              <a:gd name="connsiteX4413" fmla="*/ 2477232 w 8315568"/>
              <a:gd name="connsiteY4413" fmla="*/ 1221532 h 3200399"/>
              <a:gd name="connsiteX4414" fmla="*/ 2431956 w 8315568"/>
              <a:gd name="connsiteY4414" fmla="*/ 1211526 h 3200399"/>
              <a:gd name="connsiteX4415" fmla="*/ 2458000 w 8315568"/>
              <a:gd name="connsiteY4415" fmla="*/ 1201175 h 3200399"/>
              <a:gd name="connsiteX4416" fmla="*/ 2510933 w 8315568"/>
              <a:gd name="connsiteY4416" fmla="*/ 1203207 h 3200399"/>
              <a:gd name="connsiteX4417" fmla="*/ 2498334 w 8315568"/>
              <a:gd name="connsiteY4417" fmla="*/ 1188703 h 3200399"/>
              <a:gd name="connsiteX4418" fmla="*/ 2511360 w 8315568"/>
              <a:gd name="connsiteY4418" fmla="*/ 1182634 h 3200399"/>
              <a:gd name="connsiteX4419" fmla="*/ 2802557 w 8315568"/>
              <a:gd name="connsiteY4419" fmla="*/ 1182633 h 3200399"/>
              <a:gd name="connsiteX4420" fmla="*/ 2796234 w 8315568"/>
              <a:gd name="connsiteY4420" fmla="*/ 1192987 h 3200399"/>
              <a:gd name="connsiteX4421" fmla="*/ 2802557 w 8315568"/>
              <a:gd name="connsiteY4421" fmla="*/ 1182633 h 3200399"/>
              <a:gd name="connsiteX4422" fmla="*/ 1937334 w 8315568"/>
              <a:gd name="connsiteY4422" fmla="*/ 1182633 h 3200399"/>
              <a:gd name="connsiteX4423" fmla="*/ 1931013 w 8315568"/>
              <a:gd name="connsiteY4423" fmla="*/ 1192987 h 3200399"/>
              <a:gd name="connsiteX4424" fmla="*/ 1937334 w 8315568"/>
              <a:gd name="connsiteY4424" fmla="*/ 1182633 h 3200399"/>
              <a:gd name="connsiteX4425" fmla="*/ 3250847 w 8315568"/>
              <a:gd name="connsiteY4425" fmla="*/ 1182417 h 3200399"/>
              <a:gd name="connsiteX4426" fmla="*/ 3249069 w 8315568"/>
              <a:gd name="connsiteY4426" fmla="*/ 1183008 h 3200399"/>
              <a:gd name="connsiteX4427" fmla="*/ 3243282 w 8315568"/>
              <a:gd name="connsiteY4427" fmla="*/ 1198707 h 3200399"/>
              <a:gd name="connsiteX4428" fmla="*/ 3270225 w 8315568"/>
              <a:gd name="connsiteY4428" fmla="*/ 1204952 h 3200399"/>
              <a:gd name="connsiteX4429" fmla="*/ 3290716 w 8315568"/>
              <a:gd name="connsiteY4429" fmla="*/ 1188300 h 3200399"/>
              <a:gd name="connsiteX4430" fmla="*/ 3290420 w 8315568"/>
              <a:gd name="connsiteY4430" fmla="*/ 1187030 h 3200399"/>
              <a:gd name="connsiteX4431" fmla="*/ 3267005 w 8315568"/>
              <a:gd name="connsiteY4431" fmla="*/ 1184243 h 3200399"/>
              <a:gd name="connsiteX4432" fmla="*/ 3225066 w 8315568"/>
              <a:gd name="connsiteY4432" fmla="*/ 1182402 h 3200399"/>
              <a:gd name="connsiteX4433" fmla="*/ 3209130 w 8315568"/>
              <a:gd name="connsiteY4433" fmla="*/ 1192463 h 3200399"/>
              <a:gd name="connsiteX4434" fmla="*/ 3225066 w 8315568"/>
              <a:gd name="connsiteY4434" fmla="*/ 1182402 h 3200399"/>
              <a:gd name="connsiteX4435" fmla="*/ 2775947 w 8315568"/>
              <a:gd name="connsiteY4435" fmla="*/ 1181280 h 3200399"/>
              <a:gd name="connsiteX4436" fmla="*/ 2769254 w 8315568"/>
              <a:gd name="connsiteY4436" fmla="*/ 1191645 h 3200399"/>
              <a:gd name="connsiteX4437" fmla="*/ 2775947 w 8315568"/>
              <a:gd name="connsiteY4437" fmla="*/ 1181280 h 3200399"/>
              <a:gd name="connsiteX4438" fmla="*/ 1918041 w 8315568"/>
              <a:gd name="connsiteY4438" fmla="*/ 1181280 h 3200399"/>
              <a:gd name="connsiteX4439" fmla="*/ 1918041 w 8315568"/>
              <a:gd name="connsiteY4439" fmla="*/ 1191645 h 3200399"/>
              <a:gd name="connsiteX4440" fmla="*/ 1918041 w 8315568"/>
              <a:gd name="connsiteY4440" fmla="*/ 1181280 h 3200399"/>
              <a:gd name="connsiteX4441" fmla="*/ 393835 w 8315568"/>
              <a:gd name="connsiteY4441" fmla="*/ 1181279 h 3200399"/>
              <a:gd name="connsiteX4442" fmla="*/ 400529 w 8315568"/>
              <a:gd name="connsiteY4442" fmla="*/ 1191645 h 3200399"/>
              <a:gd name="connsiteX4443" fmla="*/ 393835 w 8315568"/>
              <a:gd name="connsiteY4443" fmla="*/ 1181279 h 3200399"/>
              <a:gd name="connsiteX4444" fmla="*/ 679955 w 8315568"/>
              <a:gd name="connsiteY4444" fmla="*/ 1180356 h 3200399"/>
              <a:gd name="connsiteX4445" fmla="*/ 693703 w 8315568"/>
              <a:gd name="connsiteY4445" fmla="*/ 1191032 h 3200399"/>
              <a:gd name="connsiteX4446" fmla="*/ 679955 w 8315568"/>
              <a:gd name="connsiteY4446" fmla="*/ 1180356 h 3200399"/>
              <a:gd name="connsiteX4447" fmla="*/ 2471510 w 8315568"/>
              <a:gd name="connsiteY4447" fmla="*/ 1179899 h 3200399"/>
              <a:gd name="connsiteX4448" fmla="*/ 2482910 w 8315568"/>
              <a:gd name="connsiteY4448" fmla="*/ 1191796 h 3200399"/>
              <a:gd name="connsiteX4449" fmla="*/ 2454850 w 8315568"/>
              <a:gd name="connsiteY4449" fmla="*/ 1181759 h 3200399"/>
              <a:gd name="connsiteX4450" fmla="*/ 2471510 w 8315568"/>
              <a:gd name="connsiteY4450" fmla="*/ 1179899 h 3200399"/>
              <a:gd name="connsiteX4451" fmla="*/ 2275564 w 8315568"/>
              <a:gd name="connsiteY4451" fmla="*/ 1176518 h 3200399"/>
              <a:gd name="connsiteX4452" fmla="*/ 2364089 w 8315568"/>
              <a:gd name="connsiteY4452" fmla="*/ 1178598 h 3200399"/>
              <a:gd name="connsiteX4453" fmla="*/ 2293800 w 8315568"/>
              <a:gd name="connsiteY4453" fmla="*/ 1199055 h 3200399"/>
              <a:gd name="connsiteX4454" fmla="*/ 2228073 w 8315568"/>
              <a:gd name="connsiteY4454" fmla="*/ 1219860 h 3200399"/>
              <a:gd name="connsiteX4455" fmla="*/ 2216674 w 8315568"/>
              <a:gd name="connsiteY4455" fmla="*/ 1203216 h 3200399"/>
              <a:gd name="connsiteX4456" fmla="*/ 2193877 w 8315568"/>
              <a:gd name="connsiteY4456" fmla="*/ 1207377 h 3200399"/>
              <a:gd name="connsiteX4457" fmla="*/ 2125871 w 8315568"/>
              <a:gd name="connsiteY4457" fmla="*/ 1224021 h 3200399"/>
              <a:gd name="connsiteX4458" fmla="*/ 1980876 w 8315568"/>
              <a:gd name="connsiteY4458" fmla="*/ 1269051 h 3200399"/>
              <a:gd name="connsiteX4459" fmla="*/ 1838230 w 8315568"/>
              <a:gd name="connsiteY4459" fmla="*/ 1316827 h 3200399"/>
              <a:gd name="connsiteX4460" fmla="*/ 1838341 w 8315568"/>
              <a:gd name="connsiteY4460" fmla="*/ 1317647 h 3200399"/>
              <a:gd name="connsiteX4461" fmla="*/ 1844720 w 8315568"/>
              <a:gd name="connsiteY4461" fmla="*/ 1327347 h 3200399"/>
              <a:gd name="connsiteX4462" fmla="*/ 1839810 w 8315568"/>
              <a:gd name="connsiteY4462" fmla="*/ 1328653 h 3200399"/>
              <a:gd name="connsiteX4463" fmla="*/ 1839907 w 8315568"/>
              <a:gd name="connsiteY4463" fmla="*/ 1329376 h 3200399"/>
              <a:gd name="connsiteX4464" fmla="*/ 1837093 w 8315568"/>
              <a:gd name="connsiteY4464" fmla="*/ 1329377 h 3200399"/>
              <a:gd name="connsiteX4465" fmla="*/ 1836170 w 8315568"/>
              <a:gd name="connsiteY4465" fmla="*/ 1329623 h 3200399"/>
              <a:gd name="connsiteX4466" fmla="*/ 1834469 w 8315568"/>
              <a:gd name="connsiteY4466" fmla="*/ 1329377 h 3200399"/>
              <a:gd name="connsiteX4467" fmla="*/ 1813818 w 8315568"/>
              <a:gd name="connsiteY4467" fmla="*/ 1329378 h 3200399"/>
              <a:gd name="connsiteX4468" fmla="*/ 1815223 w 8315568"/>
              <a:gd name="connsiteY4468" fmla="*/ 1324615 h 3200399"/>
              <a:gd name="connsiteX4469" fmla="*/ 1810523 w 8315568"/>
              <a:gd name="connsiteY4469" fmla="*/ 1323185 h 3200399"/>
              <a:gd name="connsiteX4470" fmla="*/ 1831039 w 8315568"/>
              <a:gd name="connsiteY4470" fmla="*/ 1337748 h 3200399"/>
              <a:gd name="connsiteX4471" fmla="*/ 1710399 w 8315568"/>
              <a:gd name="connsiteY4471" fmla="*/ 1382216 h 3200399"/>
              <a:gd name="connsiteX4472" fmla="*/ 1671694 w 8315568"/>
              <a:gd name="connsiteY4472" fmla="*/ 1387109 h 3200399"/>
              <a:gd name="connsiteX4473" fmla="*/ 1672130 w 8315568"/>
              <a:gd name="connsiteY4473" fmla="*/ 1389013 h 3200399"/>
              <a:gd name="connsiteX4474" fmla="*/ 1665457 w 8315568"/>
              <a:gd name="connsiteY4474" fmla="*/ 1378646 h 3200399"/>
              <a:gd name="connsiteX4475" fmla="*/ 1670411 w 8315568"/>
              <a:gd name="connsiteY4475" fmla="*/ 1381497 h 3200399"/>
              <a:gd name="connsiteX4476" fmla="*/ 1671613 w 8315568"/>
              <a:gd name="connsiteY4476" fmla="*/ 1386756 h 3200399"/>
              <a:gd name="connsiteX4477" fmla="*/ 1686760 w 8315568"/>
              <a:gd name="connsiteY4477" fmla="*/ 1381523 h 3200399"/>
              <a:gd name="connsiteX4478" fmla="*/ 1701860 w 8315568"/>
              <a:gd name="connsiteY4478" fmla="*/ 1371035 h 3200399"/>
              <a:gd name="connsiteX4479" fmla="*/ 1724278 w 8315568"/>
              <a:gd name="connsiteY4479" fmla="*/ 1354392 h 3200399"/>
              <a:gd name="connsiteX4480" fmla="*/ 1763031 w 8315568"/>
              <a:gd name="connsiteY4480" fmla="*/ 1343990 h 3200399"/>
              <a:gd name="connsiteX4481" fmla="*/ 1777231 w 8315568"/>
              <a:gd name="connsiteY4481" fmla="*/ 1340349 h 3200399"/>
              <a:gd name="connsiteX4482" fmla="*/ 1777820 w 8315568"/>
              <a:gd name="connsiteY4482" fmla="*/ 1339620 h 3200399"/>
              <a:gd name="connsiteX4483" fmla="*/ 1778094 w 8315568"/>
              <a:gd name="connsiteY4483" fmla="*/ 1339635 h 3200399"/>
              <a:gd name="connsiteX4484" fmla="*/ 1777987 w 8315568"/>
              <a:gd name="connsiteY4484" fmla="*/ 1339414 h 3200399"/>
              <a:gd name="connsiteX4485" fmla="*/ 1787727 w 8315568"/>
              <a:gd name="connsiteY4485" fmla="*/ 1327347 h 3200399"/>
              <a:gd name="connsiteX4486" fmla="*/ 1799125 w 8315568"/>
              <a:gd name="connsiteY4486" fmla="*/ 1310704 h 3200399"/>
              <a:gd name="connsiteX4487" fmla="*/ 1842439 w 8315568"/>
              <a:gd name="connsiteY4487" fmla="*/ 1300648 h 3200399"/>
              <a:gd name="connsiteX4488" fmla="*/ 1930962 w 8315568"/>
              <a:gd name="connsiteY4488" fmla="*/ 1269443 h 3200399"/>
              <a:gd name="connsiteX4489" fmla="*/ 1957772 w 8315568"/>
              <a:gd name="connsiteY4489" fmla="*/ 1260615 h 3200399"/>
              <a:gd name="connsiteX4490" fmla="*/ 1957771 w 8315568"/>
              <a:gd name="connsiteY4490" fmla="*/ 1258205 h 3200399"/>
              <a:gd name="connsiteX4491" fmla="*/ 1957769 w 8315568"/>
              <a:gd name="connsiteY4491" fmla="*/ 1253022 h 3200399"/>
              <a:gd name="connsiteX4492" fmla="*/ 1961733 w 8315568"/>
              <a:gd name="connsiteY4492" fmla="*/ 1257428 h 3200399"/>
              <a:gd name="connsiteX4493" fmla="*/ 1960130 w 8315568"/>
              <a:gd name="connsiteY4493" fmla="*/ 1259837 h 3200399"/>
              <a:gd name="connsiteX4494" fmla="*/ 2022431 w 8315568"/>
              <a:gd name="connsiteY4494" fmla="*/ 1239320 h 3200399"/>
              <a:gd name="connsiteX4495" fmla="*/ 2112192 w 8315568"/>
              <a:gd name="connsiteY4495" fmla="*/ 1213618 h 3200399"/>
              <a:gd name="connsiteX4496" fmla="*/ 2202996 w 8315568"/>
              <a:gd name="connsiteY4496" fmla="*/ 1194894 h 3200399"/>
              <a:gd name="connsiteX4497" fmla="*/ 2240847 w 8315568"/>
              <a:gd name="connsiteY4497" fmla="*/ 1194159 h 3200399"/>
              <a:gd name="connsiteX4498" fmla="*/ 2241536 w 8315568"/>
              <a:gd name="connsiteY4498" fmla="*/ 1193992 h 3200399"/>
              <a:gd name="connsiteX4499" fmla="*/ 2238520 w 8315568"/>
              <a:gd name="connsiteY4499" fmla="*/ 1195675 h 3200399"/>
              <a:gd name="connsiteX4500" fmla="*/ 2236810 w 8315568"/>
              <a:gd name="connsiteY4500" fmla="*/ 1203216 h 3200399"/>
              <a:gd name="connsiteX4501" fmla="*/ 2241940 w 8315568"/>
              <a:gd name="connsiteY4501" fmla="*/ 1201135 h 3200399"/>
              <a:gd name="connsiteX4502" fmla="*/ 2243504 w 8315568"/>
              <a:gd name="connsiteY4502" fmla="*/ 1193520 h 3200399"/>
              <a:gd name="connsiteX4503" fmla="*/ 2260325 w 8315568"/>
              <a:gd name="connsiteY4503" fmla="*/ 1189483 h 3200399"/>
              <a:gd name="connsiteX4504" fmla="*/ 2275564 w 8315568"/>
              <a:gd name="connsiteY4504" fmla="*/ 1176518 h 3200399"/>
              <a:gd name="connsiteX4505" fmla="*/ 1463348 w 8315568"/>
              <a:gd name="connsiteY4505" fmla="*/ 1176127 h 3200399"/>
              <a:gd name="connsiteX4506" fmla="*/ 1463725 w 8315568"/>
              <a:gd name="connsiteY4506" fmla="*/ 1180960 h 3200399"/>
              <a:gd name="connsiteX4507" fmla="*/ 1460698 w 8315568"/>
              <a:gd name="connsiteY4507" fmla="*/ 1177093 h 3200399"/>
              <a:gd name="connsiteX4508" fmla="*/ 1463348 w 8315568"/>
              <a:gd name="connsiteY4508" fmla="*/ 1176127 h 3200399"/>
              <a:gd name="connsiteX4509" fmla="*/ 2371144 w 8315568"/>
              <a:gd name="connsiteY4509" fmla="*/ 1174107 h 3200399"/>
              <a:gd name="connsiteX4510" fmla="*/ 2384171 w 8315568"/>
              <a:gd name="connsiteY4510" fmla="*/ 1182851 h 3200399"/>
              <a:gd name="connsiteX4511" fmla="*/ 2371144 w 8315568"/>
              <a:gd name="connsiteY4511" fmla="*/ 1174107 h 3200399"/>
              <a:gd name="connsiteX4512" fmla="*/ 1946061 w 8315568"/>
              <a:gd name="connsiteY4512" fmla="*/ 1171962 h 3200399"/>
              <a:gd name="connsiteX4513" fmla="*/ 1945434 w 8315568"/>
              <a:gd name="connsiteY4513" fmla="*/ 1172937 h 3200399"/>
              <a:gd name="connsiteX4514" fmla="*/ 1944777 w 8315568"/>
              <a:gd name="connsiteY4514" fmla="*/ 1173955 h 3200399"/>
              <a:gd name="connsiteX4515" fmla="*/ 1946389 w 8315568"/>
              <a:gd name="connsiteY4515" fmla="*/ 1171456 h 3200399"/>
              <a:gd name="connsiteX4516" fmla="*/ 1946061 w 8315568"/>
              <a:gd name="connsiteY4516" fmla="*/ 1171962 h 3200399"/>
              <a:gd name="connsiteX4517" fmla="*/ 1946280 w 8315568"/>
              <a:gd name="connsiteY4517" fmla="*/ 1171623 h 3200399"/>
              <a:gd name="connsiteX4518" fmla="*/ 7686948 w 8315568"/>
              <a:gd name="connsiteY4518" fmla="*/ 1171175 h 3200399"/>
              <a:gd name="connsiteX4519" fmla="*/ 7689639 w 8315568"/>
              <a:gd name="connsiteY4519" fmla="*/ 1171492 h 3200399"/>
              <a:gd name="connsiteX4520" fmla="*/ 7694240 w 8315568"/>
              <a:gd name="connsiteY4520" fmla="*/ 1173866 h 3200399"/>
              <a:gd name="connsiteX4521" fmla="*/ 7638210 w 8315568"/>
              <a:gd name="connsiteY4521" fmla="*/ 1189291 h 3200399"/>
              <a:gd name="connsiteX4522" fmla="*/ 7632029 w 8315568"/>
              <a:gd name="connsiteY4522" fmla="*/ 1190150 h 3200399"/>
              <a:gd name="connsiteX4523" fmla="*/ 371584 w 8315568"/>
              <a:gd name="connsiteY4523" fmla="*/ 1170784 h 3200399"/>
              <a:gd name="connsiteX4524" fmla="*/ 379335 w 8315568"/>
              <a:gd name="connsiteY4524" fmla="*/ 1176655 h 3200399"/>
              <a:gd name="connsiteX4525" fmla="*/ 365599 w 8315568"/>
              <a:gd name="connsiteY4525" fmla="*/ 1180926 h 3200399"/>
              <a:gd name="connsiteX4526" fmla="*/ 371584 w 8315568"/>
              <a:gd name="connsiteY4526" fmla="*/ 1170784 h 3200399"/>
              <a:gd name="connsiteX4527" fmla="*/ 665445 w 8315568"/>
              <a:gd name="connsiteY4527" fmla="*/ 1170570 h 3200399"/>
              <a:gd name="connsiteX4528" fmla="*/ 653479 w 8315568"/>
              <a:gd name="connsiteY4528" fmla="*/ 1176525 h 3200399"/>
              <a:gd name="connsiteX4529" fmla="*/ 665445 w 8315568"/>
              <a:gd name="connsiteY4529" fmla="*/ 1170570 h 3200399"/>
              <a:gd name="connsiteX4530" fmla="*/ 266304 w 8315568"/>
              <a:gd name="connsiteY4530" fmla="*/ 1170569 h 3200399"/>
              <a:gd name="connsiteX4531" fmla="*/ 252556 w 8315568"/>
              <a:gd name="connsiteY4531" fmla="*/ 1176525 h 3200399"/>
              <a:gd name="connsiteX4532" fmla="*/ 266304 w 8315568"/>
              <a:gd name="connsiteY4532" fmla="*/ 1170569 h 3200399"/>
              <a:gd name="connsiteX4533" fmla="*/ 3256564 w 8315568"/>
              <a:gd name="connsiteY4533" fmla="*/ 1167831 h 3200399"/>
              <a:gd name="connsiteX4534" fmla="*/ 3260788 w 8315568"/>
              <a:gd name="connsiteY4534" fmla="*/ 1174268 h 3200399"/>
              <a:gd name="connsiteX4535" fmla="*/ 3286075 w 8315568"/>
              <a:gd name="connsiteY4535" fmla="*/ 1174145 h 3200399"/>
              <a:gd name="connsiteX4536" fmla="*/ 3277907 w 8315568"/>
              <a:gd name="connsiteY4536" fmla="*/ 1169610 h 3200399"/>
              <a:gd name="connsiteX4537" fmla="*/ 3256564 w 8315568"/>
              <a:gd name="connsiteY4537" fmla="*/ 1167831 h 3200399"/>
              <a:gd name="connsiteX4538" fmla="*/ 1949048 w 8315568"/>
              <a:gd name="connsiteY4538" fmla="*/ 1167332 h 3200399"/>
              <a:gd name="connsiteX4539" fmla="*/ 1946914 w 8315568"/>
              <a:gd name="connsiteY4539" fmla="*/ 1170645 h 3200399"/>
              <a:gd name="connsiteX4540" fmla="*/ 1947691 w 8315568"/>
              <a:gd name="connsiteY4540" fmla="*/ 1169434 h 3200399"/>
              <a:gd name="connsiteX4541" fmla="*/ 1949048 w 8315568"/>
              <a:gd name="connsiteY4541" fmla="*/ 1167332 h 3200399"/>
              <a:gd name="connsiteX4542" fmla="*/ 2603627 w 8315568"/>
              <a:gd name="connsiteY4542" fmla="*/ 1165801 h 3200399"/>
              <a:gd name="connsiteX4543" fmla="*/ 2628508 w 8315568"/>
              <a:gd name="connsiteY4543" fmla="*/ 1188595 h 3200399"/>
              <a:gd name="connsiteX4544" fmla="*/ 2606474 w 8315568"/>
              <a:gd name="connsiteY4544" fmla="*/ 1193763 h 3200399"/>
              <a:gd name="connsiteX4545" fmla="*/ 2604051 w 8315568"/>
              <a:gd name="connsiteY4545" fmla="*/ 1196023 h 3200399"/>
              <a:gd name="connsiteX4546" fmla="*/ 2620853 w 8315568"/>
              <a:gd name="connsiteY4546" fmla="*/ 1193916 h 3200399"/>
              <a:gd name="connsiteX4547" fmla="*/ 2673263 w 8315568"/>
              <a:gd name="connsiteY4547" fmla="*/ 1196023 h 3200399"/>
              <a:gd name="connsiteX4548" fmla="*/ 2768882 w 8315568"/>
              <a:gd name="connsiteY4548" fmla="*/ 1206551 h 3200399"/>
              <a:gd name="connsiteX4549" fmla="*/ 2663662 w 8315568"/>
              <a:gd name="connsiteY4549" fmla="*/ 1212868 h 3200399"/>
              <a:gd name="connsiteX4550" fmla="*/ 2613651 w 8315568"/>
              <a:gd name="connsiteY4550" fmla="*/ 1217079 h 3200399"/>
              <a:gd name="connsiteX4551" fmla="*/ 2589646 w 8315568"/>
              <a:gd name="connsiteY4551" fmla="*/ 1219184 h 3200399"/>
              <a:gd name="connsiteX4552" fmla="*/ 2578044 w 8315568"/>
              <a:gd name="connsiteY4552" fmla="*/ 1219184 h 3200399"/>
              <a:gd name="connsiteX4553" fmla="*/ 2573244 w 8315568"/>
              <a:gd name="connsiteY4553" fmla="*/ 1202340 h 3200399"/>
              <a:gd name="connsiteX4554" fmla="*/ 2577463 w 8315568"/>
              <a:gd name="connsiteY4554" fmla="*/ 1200142 h 3200399"/>
              <a:gd name="connsiteX4555" fmla="*/ 2572480 w 8315568"/>
              <a:gd name="connsiteY4555" fmla="*/ 1201218 h 3200399"/>
              <a:gd name="connsiteX4556" fmla="*/ 2518432 w 8315568"/>
              <a:gd name="connsiteY4556" fmla="*/ 1188595 h 3200399"/>
              <a:gd name="connsiteX4557" fmla="*/ 2567815 w 8315568"/>
              <a:gd name="connsiteY4557" fmla="*/ 1180179 h 3200399"/>
              <a:gd name="connsiteX4558" fmla="*/ 2592319 w 8315568"/>
              <a:gd name="connsiteY4558" fmla="*/ 1182633 h 3200399"/>
              <a:gd name="connsiteX4559" fmla="*/ 2603627 w 8315568"/>
              <a:gd name="connsiteY4559" fmla="*/ 1165801 h 3200399"/>
              <a:gd name="connsiteX4560" fmla="*/ 386590 w 8315568"/>
              <a:gd name="connsiteY4560" fmla="*/ 1163315 h 3200399"/>
              <a:gd name="connsiteX4561" fmla="*/ 393464 w 8315568"/>
              <a:gd name="connsiteY4561" fmla="*/ 1165794 h 3200399"/>
              <a:gd name="connsiteX4562" fmla="*/ 382007 w 8315568"/>
              <a:gd name="connsiteY4562" fmla="*/ 1170203 h 3200399"/>
              <a:gd name="connsiteX4563" fmla="*/ 379717 w 8315568"/>
              <a:gd name="connsiteY4563" fmla="*/ 1165796 h 3200399"/>
              <a:gd name="connsiteX4564" fmla="*/ 386590 w 8315568"/>
              <a:gd name="connsiteY4564" fmla="*/ 1163315 h 3200399"/>
              <a:gd name="connsiteX4565" fmla="*/ 2400103 w 8315568"/>
              <a:gd name="connsiteY4565" fmla="*/ 1161627 h 3200399"/>
              <a:gd name="connsiteX4566" fmla="*/ 2417641 w 8315568"/>
              <a:gd name="connsiteY4566" fmla="*/ 1163459 h 3200399"/>
              <a:gd name="connsiteX4567" fmla="*/ 2389581 w 8315568"/>
              <a:gd name="connsiteY4567" fmla="*/ 1173917 h 3200399"/>
              <a:gd name="connsiteX4568" fmla="*/ 2400103 w 8315568"/>
              <a:gd name="connsiteY4568" fmla="*/ 1161627 h 3200399"/>
              <a:gd name="connsiteX4569" fmla="*/ 1995709 w 8315568"/>
              <a:gd name="connsiteY4569" fmla="*/ 1161388 h 3200399"/>
              <a:gd name="connsiteX4570" fmla="*/ 2009456 w 8315568"/>
              <a:gd name="connsiteY4570" fmla="*/ 1167397 h 3200399"/>
              <a:gd name="connsiteX4571" fmla="*/ 2002581 w 8315568"/>
              <a:gd name="connsiteY4571" fmla="*/ 1179415 h 3200399"/>
              <a:gd name="connsiteX4572" fmla="*/ 1995709 w 8315568"/>
              <a:gd name="connsiteY4572" fmla="*/ 1161388 h 3200399"/>
              <a:gd name="connsiteX4573" fmla="*/ 407610 w 8315568"/>
              <a:gd name="connsiteY4573" fmla="*/ 1156679 h 3200399"/>
              <a:gd name="connsiteX4574" fmla="*/ 408430 w 8315568"/>
              <a:gd name="connsiteY4574" fmla="*/ 1159443 h 3200399"/>
              <a:gd name="connsiteX4575" fmla="*/ 407952 w 8315568"/>
              <a:gd name="connsiteY4575" fmla="*/ 1157837 h 3200399"/>
              <a:gd name="connsiteX4576" fmla="*/ 407295 w 8315568"/>
              <a:gd name="connsiteY4576" fmla="*/ 1155615 h 3200399"/>
              <a:gd name="connsiteX4577" fmla="*/ 407525 w 8315568"/>
              <a:gd name="connsiteY4577" fmla="*/ 1156388 h 3200399"/>
              <a:gd name="connsiteX4578" fmla="*/ 407610 w 8315568"/>
              <a:gd name="connsiteY4578" fmla="*/ 1156679 h 3200399"/>
              <a:gd name="connsiteX4579" fmla="*/ 402292 w 8315568"/>
              <a:gd name="connsiteY4579" fmla="*/ 1153906 h 3200399"/>
              <a:gd name="connsiteX4580" fmla="*/ 392120 w 8315568"/>
              <a:gd name="connsiteY4580" fmla="*/ 1155949 h 3200399"/>
              <a:gd name="connsiteX4581" fmla="*/ 402292 w 8315568"/>
              <a:gd name="connsiteY4581" fmla="*/ 1153906 h 3200399"/>
              <a:gd name="connsiteX4582" fmla="*/ 2668673 w 8315568"/>
              <a:gd name="connsiteY4582" fmla="*/ 1153559 h 3200399"/>
              <a:gd name="connsiteX4583" fmla="*/ 2655657 w 8315568"/>
              <a:gd name="connsiteY4583" fmla="*/ 1163484 h 3200399"/>
              <a:gd name="connsiteX4584" fmla="*/ 2668673 w 8315568"/>
              <a:gd name="connsiteY4584" fmla="*/ 1153559 h 3200399"/>
              <a:gd name="connsiteX4585" fmla="*/ 2489966 w 8315568"/>
              <a:gd name="connsiteY4585" fmla="*/ 1152634 h 3200399"/>
              <a:gd name="connsiteX4586" fmla="*/ 2502992 w 8315568"/>
              <a:gd name="connsiteY4586" fmla="*/ 1163310 h 3200399"/>
              <a:gd name="connsiteX4587" fmla="*/ 2489966 w 8315568"/>
              <a:gd name="connsiteY4587" fmla="*/ 1152634 h 3200399"/>
              <a:gd name="connsiteX4588" fmla="*/ 1944415 w 8315568"/>
              <a:gd name="connsiteY4588" fmla="*/ 1148970 h 3200399"/>
              <a:gd name="connsiteX4589" fmla="*/ 1947311 w 8315568"/>
              <a:gd name="connsiteY4589" fmla="*/ 1161797 h 3200399"/>
              <a:gd name="connsiteX4590" fmla="*/ 1946914 w 8315568"/>
              <a:gd name="connsiteY4590" fmla="*/ 1170645 h 3200399"/>
              <a:gd name="connsiteX4591" fmla="*/ 1946732 w 8315568"/>
              <a:gd name="connsiteY4591" fmla="*/ 1174626 h 3200399"/>
              <a:gd name="connsiteX4592" fmla="*/ 1946439 w 8315568"/>
              <a:gd name="connsiteY4592" fmla="*/ 1171380 h 3200399"/>
              <a:gd name="connsiteX4593" fmla="*/ 3205345 w 8315568"/>
              <a:gd name="connsiteY4593" fmla="*/ 1145479 h 3200399"/>
              <a:gd name="connsiteX4594" fmla="*/ 3206758 w 8315568"/>
              <a:gd name="connsiteY4594" fmla="*/ 1146136 h 3200399"/>
              <a:gd name="connsiteX4595" fmla="*/ 3209934 w 8315568"/>
              <a:gd name="connsiteY4595" fmla="*/ 1146525 h 3200399"/>
              <a:gd name="connsiteX4596" fmla="*/ 2556545 w 8315568"/>
              <a:gd name="connsiteY4596" fmla="*/ 1144378 h 3200399"/>
              <a:gd name="connsiteX4597" fmla="*/ 2556545 w 8315568"/>
              <a:gd name="connsiteY4597" fmla="*/ 1162407 h 3200399"/>
              <a:gd name="connsiteX4598" fmla="*/ 2545207 w 8315568"/>
              <a:gd name="connsiteY4598" fmla="*/ 1162407 h 3200399"/>
              <a:gd name="connsiteX4599" fmla="*/ 2545209 w 8315568"/>
              <a:gd name="connsiteY4599" fmla="*/ 1144379 h 3200399"/>
              <a:gd name="connsiteX4600" fmla="*/ 2556545 w 8315568"/>
              <a:gd name="connsiteY4600" fmla="*/ 1144378 h 3200399"/>
              <a:gd name="connsiteX4601" fmla="*/ 1574254 w 8315568"/>
              <a:gd name="connsiteY4601" fmla="*/ 1140514 h 3200399"/>
              <a:gd name="connsiteX4602" fmla="*/ 1582055 w 8315568"/>
              <a:gd name="connsiteY4602" fmla="*/ 1151819 h 3200399"/>
              <a:gd name="connsiteX4603" fmla="*/ 1561247 w 8315568"/>
              <a:gd name="connsiteY4603" fmla="*/ 1141542 h 3200399"/>
              <a:gd name="connsiteX4604" fmla="*/ 1574254 w 8315568"/>
              <a:gd name="connsiteY4604" fmla="*/ 1140514 h 3200399"/>
              <a:gd name="connsiteX4605" fmla="*/ 1975758 w 8315568"/>
              <a:gd name="connsiteY4605" fmla="*/ 1138789 h 3200399"/>
              <a:gd name="connsiteX4606" fmla="*/ 1982520 w 8315568"/>
              <a:gd name="connsiteY4606" fmla="*/ 1153216 h 3200399"/>
              <a:gd name="connsiteX4607" fmla="*/ 1964487 w 8315568"/>
              <a:gd name="connsiteY4607" fmla="*/ 1153215 h 3200399"/>
              <a:gd name="connsiteX4608" fmla="*/ 1975758 w 8315568"/>
              <a:gd name="connsiteY4608" fmla="*/ 1138789 h 3200399"/>
              <a:gd name="connsiteX4609" fmla="*/ 2135837 w 8315568"/>
              <a:gd name="connsiteY4609" fmla="*/ 1133845 h 3200399"/>
              <a:gd name="connsiteX4610" fmla="*/ 2128208 w 8315568"/>
              <a:gd name="connsiteY4610" fmla="*/ 1151873 h 3200399"/>
              <a:gd name="connsiteX4611" fmla="*/ 2135837 w 8315568"/>
              <a:gd name="connsiteY4611" fmla="*/ 1133845 h 3200399"/>
              <a:gd name="connsiteX4612" fmla="*/ 3037702 w 8315568"/>
              <a:gd name="connsiteY4612" fmla="*/ 1133485 h 3200399"/>
              <a:gd name="connsiteX4613" fmla="*/ 3030017 w 8315568"/>
              <a:gd name="connsiteY4613" fmla="*/ 1144934 h 3200399"/>
              <a:gd name="connsiteX4614" fmla="*/ 3050509 w 8315568"/>
              <a:gd name="connsiteY4614" fmla="*/ 1134525 h 3200399"/>
              <a:gd name="connsiteX4615" fmla="*/ 3037702 w 8315568"/>
              <a:gd name="connsiteY4615" fmla="*/ 1133485 h 3200399"/>
              <a:gd name="connsiteX4616" fmla="*/ 2612089 w 8315568"/>
              <a:gd name="connsiteY4616" fmla="*/ 1132182 h 3200399"/>
              <a:gd name="connsiteX4617" fmla="*/ 2623488 w 8315568"/>
              <a:gd name="connsiteY4617" fmla="*/ 1145008 h 3200399"/>
              <a:gd name="connsiteX4618" fmla="*/ 2595427 w 8315568"/>
              <a:gd name="connsiteY4618" fmla="*/ 1134747 h 3200399"/>
              <a:gd name="connsiteX4619" fmla="*/ 2612089 w 8315568"/>
              <a:gd name="connsiteY4619" fmla="*/ 1132182 h 3200399"/>
              <a:gd name="connsiteX4620" fmla="*/ 2703059 w 8315568"/>
              <a:gd name="connsiteY4620" fmla="*/ 1124488 h 3200399"/>
              <a:gd name="connsiteX4621" fmla="*/ 2789169 w 8315568"/>
              <a:gd name="connsiteY4621" fmla="*/ 1124488 h 3200399"/>
              <a:gd name="connsiteX4622" fmla="*/ 2752752 w 8315568"/>
              <a:gd name="connsiteY4622" fmla="*/ 1134981 h 3200399"/>
              <a:gd name="connsiteX4623" fmla="*/ 2725820 w 8315568"/>
              <a:gd name="connsiteY4623" fmla="*/ 1137080 h 3200399"/>
              <a:gd name="connsiteX4624" fmla="*/ 2721268 w 8315568"/>
              <a:gd name="connsiteY4624" fmla="*/ 1170654 h 3200399"/>
              <a:gd name="connsiteX4625" fmla="*/ 2739097 w 8315568"/>
              <a:gd name="connsiteY4625" fmla="*/ 1183246 h 3200399"/>
              <a:gd name="connsiteX4626" fmla="*/ 2743648 w 8315568"/>
              <a:gd name="connsiteY4626" fmla="*/ 1195487 h 3200399"/>
              <a:gd name="connsiteX4627" fmla="*/ 2721268 w 8315568"/>
              <a:gd name="connsiteY4627" fmla="*/ 1193388 h 3200399"/>
              <a:gd name="connsiteX4628" fmla="*/ 2675748 w 8315568"/>
              <a:gd name="connsiteY4628" fmla="*/ 1193388 h 3200399"/>
              <a:gd name="connsiteX4629" fmla="*/ 2703061 w 8315568"/>
              <a:gd name="connsiteY4629" fmla="*/ 1168557 h 3200399"/>
              <a:gd name="connsiteX4630" fmla="*/ 2675747 w 8315568"/>
              <a:gd name="connsiteY4630" fmla="*/ 1174851 h 3200399"/>
              <a:gd name="connsiteX4631" fmla="*/ 2675748 w 8315568"/>
              <a:gd name="connsiteY4631" fmla="*/ 1153866 h 3200399"/>
              <a:gd name="connsiteX4632" fmla="*/ 2714441 w 8315568"/>
              <a:gd name="connsiteY4632" fmla="*/ 1151768 h 3200399"/>
              <a:gd name="connsiteX4633" fmla="*/ 2703059 w 8315568"/>
              <a:gd name="connsiteY4633" fmla="*/ 1124488 h 3200399"/>
              <a:gd name="connsiteX4634" fmla="*/ 2675731 w 8315568"/>
              <a:gd name="connsiteY4634" fmla="*/ 1124487 h 3200399"/>
              <a:gd name="connsiteX4635" fmla="*/ 2688756 w 8315568"/>
              <a:gd name="connsiteY4635" fmla="*/ 1124487 h 3200399"/>
              <a:gd name="connsiteX4636" fmla="*/ 2688756 w 8315568"/>
              <a:gd name="connsiteY4636" fmla="*/ 1145559 h 3200399"/>
              <a:gd name="connsiteX4637" fmla="*/ 2675730 w 8315568"/>
              <a:gd name="connsiteY4637" fmla="*/ 1145559 h 3200399"/>
              <a:gd name="connsiteX4638" fmla="*/ 2675731 w 8315568"/>
              <a:gd name="connsiteY4638" fmla="*/ 1124487 h 3200399"/>
              <a:gd name="connsiteX4639" fmla="*/ 1764601 w 8315568"/>
              <a:gd name="connsiteY4639" fmla="*/ 1124117 h 3200399"/>
              <a:gd name="connsiteX4640" fmla="*/ 1758758 w 8315568"/>
              <a:gd name="connsiteY4640" fmla="*/ 1127629 h 3200399"/>
              <a:gd name="connsiteX4641" fmla="*/ 1757356 w 8315568"/>
              <a:gd name="connsiteY4641" fmla="*/ 1134095 h 3200399"/>
              <a:gd name="connsiteX4642" fmla="*/ 1767179 w 8315568"/>
              <a:gd name="connsiteY4642" fmla="*/ 1132111 h 3200399"/>
              <a:gd name="connsiteX4643" fmla="*/ 1770924 w 8315568"/>
              <a:gd name="connsiteY4643" fmla="*/ 1124117 h 3200399"/>
              <a:gd name="connsiteX4644" fmla="*/ 1764601 w 8315568"/>
              <a:gd name="connsiteY4644" fmla="*/ 1124117 h 3200399"/>
              <a:gd name="connsiteX4645" fmla="*/ 1700385 w 8315568"/>
              <a:gd name="connsiteY4645" fmla="*/ 1123134 h 3200399"/>
              <a:gd name="connsiteX4646" fmla="*/ 1693693 w 8315568"/>
              <a:gd name="connsiteY4646" fmla="*/ 1133498 h 3200399"/>
              <a:gd name="connsiteX4647" fmla="*/ 1700385 w 8315568"/>
              <a:gd name="connsiteY4647" fmla="*/ 1123134 h 3200399"/>
              <a:gd name="connsiteX4648" fmla="*/ 1038464 w 8315568"/>
              <a:gd name="connsiteY4648" fmla="*/ 1123134 h 3200399"/>
              <a:gd name="connsiteX4649" fmla="*/ 1045157 w 8315568"/>
              <a:gd name="connsiteY4649" fmla="*/ 1133498 h 3200399"/>
              <a:gd name="connsiteX4650" fmla="*/ 1038464 w 8315568"/>
              <a:gd name="connsiteY4650" fmla="*/ 1123134 h 3200399"/>
              <a:gd name="connsiteX4651" fmla="*/ 7888606 w 8315568"/>
              <a:gd name="connsiteY4651" fmla="*/ 1118387 h 3200399"/>
              <a:gd name="connsiteX4652" fmla="*/ 7881464 w 8315568"/>
              <a:gd name="connsiteY4652" fmla="*/ 1121869 h 3200399"/>
              <a:gd name="connsiteX4653" fmla="*/ 7862525 w 8315568"/>
              <a:gd name="connsiteY4653" fmla="*/ 1131533 h 3200399"/>
              <a:gd name="connsiteX4654" fmla="*/ 7863313 w 8315568"/>
              <a:gd name="connsiteY4654" fmla="*/ 1132074 h 3200399"/>
              <a:gd name="connsiteX4655" fmla="*/ 7824178 w 8315568"/>
              <a:gd name="connsiteY4655" fmla="*/ 1137438 h 3200399"/>
              <a:gd name="connsiteX4656" fmla="*/ 7745607 w 8315568"/>
              <a:gd name="connsiteY4656" fmla="*/ 1155131 h 3200399"/>
              <a:gd name="connsiteX4657" fmla="*/ 7728381 w 8315568"/>
              <a:gd name="connsiteY4657" fmla="*/ 1156772 h 3200399"/>
              <a:gd name="connsiteX4658" fmla="*/ 7767250 w 8315568"/>
              <a:gd name="connsiteY4658" fmla="*/ 1142435 h 3200399"/>
              <a:gd name="connsiteX4659" fmla="*/ 7795325 w 8315568"/>
              <a:gd name="connsiteY4659" fmla="*/ 1129473 h 3200399"/>
              <a:gd name="connsiteX4660" fmla="*/ 7876168 w 8315568"/>
              <a:gd name="connsiteY4660" fmla="*/ 1119530 h 3200399"/>
              <a:gd name="connsiteX4661" fmla="*/ 3333651 w 8315568"/>
              <a:gd name="connsiteY4661" fmla="*/ 1116268 h 3200399"/>
              <a:gd name="connsiteX4662" fmla="*/ 3329114 w 8315568"/>
              <a:gd name="connsiteY4662" fmla="*/ 1128529 h 3200399"/>
              <a:gd name="connsiteX4663" fmla="*/ 3326766 w 8315568"/>
              <a:gd name="connsiteY4663" fmla="*/ 1144934 h 3200399"/>
              <a:gd name="connsiteX4664" fmla="*/ 3328207 w 8315568"/>
              <a:gd name="connsiteY4664" fmla="*/ 1151070 h 3200399"/>
              <a:gd name="connsiteX4665" fmla="*/ 3335096 w 8315568"/>
              <a:gd name="connsiteY4665" fmla="*/ 1151773 h 3200399"/>
              <a:gd name="connsiteX4666" fmla="*/ 3328429 w 8315568"/>
              <a:gd name="connsiteY4666" fmla="*/ 1148245 h 3200399"/>
              <a:gd name="connsiteX4667" fmla="*/ 3335239 w 8315568"/>
              <a:gd name="connsiteY4667" fmla="*/ 1133669 h 3200399"/>
              <a:gd name="connsiteX4668" fmla="*/ 3369292 w 8315568"/>
              <a:gd name="connsiteY4668" fmla="*/ 1146162 h 3200399"/>
              <a:gd name="connsiteX4669" fmla="*/ 3364731 w 8315568"/>
              <a:gd name="connsiteY4669" fmla="*/ 1153676 h 3200399"/>
              <a:gd name="connsiteX4670" fmla="*/ 3365285 w 8315568"/>
              <a:gd name="connsiteY4670" fmla="*/ 1153631 h 3200399"/>
              <a:gd name="connsiteX4671" fmla="*/ 3443205 w 8315568"/>
              <a:gd name="connsiteY4671" fmla="*/ 1149980 h 3200399"/>
              <a:gd name="connsiteX4672" fmla="*/ 3439371 w 8315568"/>
              <a:gd name="connsiteY4672" fmla="*/ 1147635 h 3200399"/>
              <a:gd name="connsiteX4673" fmla="*/ 3438173 w 8315568"/>
              <a:gd name="connsiteY4673" fmla="*/ 1147140 h 3200399"/>
              <a:gd name="connsiteX4674" fmla="*/ 3438581 w 8315568"/>
              <a:gd name="connsiteY4674" fmla="*/ 1147151 h 3200399"/>
              <a:gd name="connsiteX4675" fmla="*/ 3435401 w 8315568"/>
              <a:gd name="connsiteY4675" fmla="*/ 1145205 h 3200399"/>
              <a:gd name="connsiteX4676" fmla="*/ 3342617 w 8315568"/>
              <a:gd name="connsiteY4676" fmla="*/ 1132198 h 3200399"/>
              <a:gd name="connsiteX4677" fmla="*/ 3352951 w 8315568"/>
              <a:gd name="connsiteY4677" fmla="*/ 1120643 h 3200399"/>
              <a:gd name="connsiteX4678" fmla="*/ 3354325 w 8315568"/>
              <a:gd name="connsiteY4678" fmla="*/ 1119479 h 3200399"/>
              <a:gd name="connsiteX4679" fmla="*/ 3273000 w 8315568"/>
              <a:gd name="connsiteY4679" fmla="*/ 1115221 h 3200399"/>
              <a:gd name="connsiteX4680" fmla="*/ 3276170 w 8315568"/>
              <a:gd name="connsiteY4680" fmla="*/ 1118027 h 3200399"/>
              <a:gd name="connsiteX4681" fmla="*/ 3269829 w 8315568"/>
              <a:gd name="connsiteY4681" fmla="*/ 1118027 h 3200399"/>
              <a:gd name="connsiteX4682" fmla="*/ 3273000 w 8315568"/>
              <a:gd name="connsiteY4682" fmla="*/ 1115221 h 3200399"/>
              <a:gd name="connsiteX4683" fmla="*/ 3252942 w 8315568"/>
              <a:gd name="connsiteY4683" fmla="*/ 1113777 h 3200399"/>
              <a:gd name="connsiteX4684" fmla="*/ 3248121 w 8315568"/>
              <a:gd name="connsiteY4684" fmla="*/ 1134847 h 3200399"/>
              <a:gd name="connsiteX4685" fmla="*/ 3252942 w 8315568"/>
              <a:gd name="connsiteY4685" fmla="*/ 1113777 h 3200399"/>
              <a:gd name="connsiteX4686" fmla="*/ 2936441 w 8315568"/>
              <a:gd name="connsiteY4686" fmla="*/ 1113775 h 3200399"/>
              <a:gd name="connsiteX4687" fmla="*/ 2936439 w 8315568"/>
              <a:gd name="connsiteY4687" fmla="*/ 1134847 h 3200399"/>
              <a:gd name="connsiteX4688" fmla="*/ 2920094 w 8315568"/>
              <a:gd name="connsiteY4688" fmla="*/ 1124312 h 3200399"/>
              <a:gd name="connsiteX4689" fmla="*/ 2936441 w 8315568"/>
              <a:gd name="connsiteY4689" fmla="*/ 1113775 h 3200399"/>
              <a:gd name="connsiteX4690" fmla="*/ 2972367 w 8315568"/>
              <a:gd name="connsiteY4690" fmla="*/ 1112878 h 3200399"/>
              <a:gd name="connsiteX4691" fmla="*/ 2986113 w 8315568"/>
              <a:gd name="connsiteY4691" fmla="*/ 1122803 h 3200399"/>
              <a:gd name="connsiteX4692" fmla="*/ 2972367 w 8315568"/>
              <a:gd name="connsiteY4692" fmla="*/ 1112878 h 3200399"/>
              <a:gd name="connsiteX4693" fmla="*/ 1798720 w 8315568"/>
              <a:gd name="connsiteY4693" fmla="*/ 1112798 h 3200399"/>
              <a:gd name="connsiteX4694" fmla="*/ 1791038 w 8315568"/>
              <a:gd name="connsiteY4694" fmla="*/ 1124117 h 3200399"/>
              <a:gd name="connsiteX4695" fmla="*/ 1798336 w 8315568"/>
              <a:gd name="connsiteY4695" fmla="*/ 1124711 h 3200399"/>
              <a:gd name="connsiteX4696" fmla="*/ 1809441 w 8315568"/>
              <a:gd name="connsiteY4696" fmla="*/ 1121762 h 3200399"/>
              <a:gd name="connsiteX4697" fmla="*/ 1811528 w 8315568"/>
              <a:gd name="connsiteY4697" fmla="*/ 1113710 h 3200399"/>
              <a:gd name="connsiteX4698" fmla="*/ 1798720 w 8315568"/>
              <a:gd name="connsiteY4698" fmla="*/ 1112798 h 3200399"/>
              <a:gd name="connsiteX4699" fmla="*/ 2868013 w 8315568"/>
              <a:gd name="connsiteY4699" fmla="*/ 1112525 h 3200399"/>
              <a:gd name="connsiteX4700" fmla="*/ 2884562 w 8315568"/>
              <a:gd name="connsiteY4700" fmla="*/ 1114247 h 3200399"/>
              <a:gd name="connsiteX4701" fmla="*/ 2858157 w 8315568"/>
              <a:gd name="connsiteY4701" fmla="*/ 1124840 h 3200399"/>
              <a:gd name="connsiteX4702" fmla="*/ 2868013 w 8315568"/>
              <a:gd name="connsiteY4702" fmla="*/ 1112525 h 3200399"/>
              <a:gd name="connsiteX4703" fmla="*/ 920135 w 8315568"/>
              <a:gd name="connsiteY4703" fmla="*/ 1112424 h 3200399"/>
              <a:gd name="connsiteX4704" fmla="*/ 926830 w 8315568"/>
              <a:gd name="connsiteY4704" fmla="*/ 1122789 h 3200399"/>
              <a:gd name="connsiteX4705" fmla="*/ 920135 w 8315568"/>
              <a:gd name="connsiteY4705" fmla="*/ 1112424 h 3200399"/>
              <a:gd name="connsiteX4706" fmla="*/ 752355 w 8315568"/>
              <a:gd name="connsiteY4706" fmla="*/ 1112423 h 3200399"/>
              <a:gd name="connsiteX4707" fmla="*/ 759047 w 8315568"/>
              <a:gd name="connsiteY4707" fmla="*/ 1122790 h 3200399"/>
              <a:gd name="connsiteX4708" fmla="*/ 752355 w 8315568"/>
              <a:gd name="connsiteY4708" fmla="*/ 1112423 h 3200399"/>
              <a:gd name="connsiteX4709" fmla="*/ 1472867 w 8315568"/>
              <a:gd name="connsiteY4709" fmla="*/ 1110240 h 3200399"/>
              <a:gd name="connsiteX4710" fmla="*/ 1473760 w 8315568"/>
              <a:gd name="connsiteY4710" fmla="*/ 1113424 h 3200399"/>
              <a:gd name="connsiteX4711" fmla="*/ 1473109 w 8315568"/>
              <a:gd name="connsiteY4711" fmla="*/ 1111106 h 3200399"/>
              <a:gd name="connsiteX4712" fmla="*/ 378181 w 8315568"/>
              <a:gd name="connsiteY4712" fmla="*/ 1109691 h 3200399"/>
              <a:gd name="connsiteX4713" fmla="*/ 386399 w 8315568"/>
              <a:gd name="connsiteY4713" fmla="*/ 1117643 h 3200399"/>
              <a:gd name="connsiteX4714" fmla="*/ 344406 w 8315568"/>
              <a:gd name="connsiteY4714" fmla="*/ 1125851 h 3200399"/>
              <a:gd name="connsiteX4715" fmla="*/ 378181 w 8315568"/>
              <a:gd name="connsiteY4715" fmla="*/ 1109691 h 3200399"/>
              <a:gd name="connsiteX4716" fmla="*/ 8006377 w 8315568"/>
              <a:gd name="connsiteY4716" fmla="*/ 1108936 h 3200399"/>
              <a:gd name="connsiteX4717" fmla="*/ 7997915 w 8315568"/>
              <a:gd name="connsiteY4717" fmla="*/ 1113320 h 3200399"/>
              <a:gd name="connsiteX4718" fmla="*/ 7990525 w 8315568"/>
              <a:gd name="connsiteY4718" fmla="*/ 1116506 h 3200399"/>
              <a:gd name="connsiteX4719" fmla="*/ 7922933 w 8315568"/>
              <a:gd name="connsiteY4719" fmla="*/ 1124212 h 3200399"/>
              <a:gd name="connsiteX4720" fmla="*/ 7929039 w 8315568"/>
              <a:gd name="connsiteY4720" fmla="*/ 1121177 h 3200399"/>
              <a:gd name="connsiteX4721" fmla="*/ 7942092 w 8315568"/>
              <a:gd name="connsiteY4721" fmla="*/ 1113466 h 3200399"/>
              <a:gd name="connsiteX4722" fmla="*/ 7973445 w 8315568"/>
              <a:gd name="connsiteY4722" fmla="*/ 1110584 h 3200399"/>
              <a:gd name="connsiteX4723" fmla="*/ 3256451 w 8315568"/>
              <a:gd name="connsiteY4723" fmla="*/ 1107652 h 3200399"/>
              <a:gd name="connsiteX4724" fmla="*/ 3269477 w 8315568"/>
              <a:gd name="connsiteY4724" fmla="*/ 1107654 h 3200399"/>
              <a:gd name="connsiteX4725" fmla="*/ 3258622 w 8315568"/>
              <a:gd name="connsiteY4725" fmla="*/ 1113434 h 3200399"/>
              <a:gd name="connsiteX4726" fmla="*/ 3256451 w 8315568"/>
              <a:gd name="connsiteY4726" fmla="*/ 1107652 h 3200399"/>
              <a:gd name="connsiteX4727" fmla="*/ 987726 w 8315568"/>
              <a:gd name="connsiteY4727" fmla="*/ 1107268 h 3200399"/>
              <a:gd name="connsiteX4728" fmla="*/ 986199 w 8315568"/>
              <a:gd name="connsiteY4728" fmla="*/ 1112099 h 3200399"/>
              <a:gd name="connsiteX4729" fmla="*/ 983752 w 8315568"/>
              <a:gd name="connsiteY4729" fmla="*/ 1108233 h 3200399"/>
              <a:gd name="connsiteX4730" fmla="*/ 987726 w 8315568"/>
              <a:gd name="connsiteY4730" fmla="*/ 1107268 h 3200399"/>
              <a:gd name="connsiteX4731" fmla="*/ 3398803 w 8315568"/>
              <a:gd name="connsiteY4731" fmla="*/ 1106534 h 3200399"/>
              <a:gd name="connsiteX4732" fmla="*/ 3397449 w 8315568"/>
              <a:gd name="connsiteY4732" fmla="*/ 1109650 h 3200399"/>
              <a:gd name="connsiteX4733" fmla="*/ 3415948 w 8315568"/>
              <a:gd name="connsiteY4733" fmla="*/ 1112472 h 3200399"/>
              <a:gd name="connsiteX4734" fmla="*/ 3417833 w 8315568"/>
              <a:gd name="connsiteY4734" fmla="*/ 1112473 h 3200399"/>
              <a:gd name="connsiteX4735" fmla="*/ 3416648 w 8315568"/>
              <a:gd name="connsiteY4735" fmla="*/ 1109400 h 3200399"/>
              <a:gd name="connsiteX4736" fmla="*/ 1485558 w 8315568"/>
              <a:gd name="connsiteY4736" fmla="*/ 1103647 h 3200399"/>
              <a:gd name="connsiteX4737" fmla="*/ 1473605 w 8315568"/>
              <a:gd name="connsiteY4737" fmla="*/ 1107769 h 3200399"/>
              <a:gd name="connsiteX4738" fmla="*/ 1472478 w 8315568"/>
              <a:gd name="connsiteY4738" fmla="*/ 1108861 h 3200399"/>
              <a:gd name="connsiteX4739" fmla="*/ 1469550 w 8315568"/>
              <a:gd name="connsiteY4739" fmla="*/ 1111698 h 3200399"/>
              <a:gd name="connsiteX4740" fmla="*/ 1471897 w 8315568"/>
              <a:gd name="connsiteY4740" fmla="*/ 1117872 h 3200399"/>
              <a:gd name="connsiteX4741" fmla="*/ 1485558 w 8315568"/>
              <a:gd name="connsiteY4741" fmla="*/ 1103647 h 3200399"/>
              <a:gd name="connsiteX4742" fmla="*/ 3236358 w 8315568"/>
              <a:gd name="connsiteY4742" fmla="*/ 1103064 h 3200399"/>
              <a:gd name="connsiteX4743" fmla="*/ 3242699 w 8315568"/>
              <a:gd name="connsiteY4743" fmla="*/ 1113418 h 3200399"/>
              <a:gd name="connsiteX4744" fmla="*/ 3236358 w 8315568"/>
              <a:gd name="connsiteY4744" fmla="*/ 1103064 h 3200399"/>
              <a:gd name="connsiteX4745" fmla="*/ 762989 w 8315568"/>
              <a:gd name="connsiteY4745" fmla="*/ 1102316 h 3200399"/>
              <a:gd name="connsiteX4746" fmla="*/ 780240 w 8315568"/>
              <a:gd name="connsiteY4746" fmla="*/ 1112991 h 3200399"/>
              <a:gd name="connsiteX4747" fmla="*/ 762989 w 8315568"/>
              <a:gd name="connsiteY4747" fmla="*/ 1102316 h 3200399"/>
              <a:gd name="connsiteX4748" fmla="*/ 1828605 w 8315568"/>
              <a:gd name="connsiteY4748" fmla="*/ 1101783 h 3200399"/>
              <a:gd name="connsiteX4749" fmla="*/ 1818360 w 8315568"/>
              <a:gd name="connsiteY4749" fmla="*/ 1113709 h 3200399"/>
              <a:gd name="connsiteX4750" fmla="*/ 1834476 w 8315568"/>
              <a:gd name="connsiteY4750" fmla="*/ 1116337 h 3200399"/>
              <a:gd name="connsiteX4751" fmla="*/ 1834943 w 8315568"/>
              <a:gd name="connsiteY4751" fmla="*/ 1116238 h 3200399"/>
              <a:gd name="connsiteX4752" fmla="*/ 1842372 w 8315568"/>
              <a:gd name="connsiteY4752" fmla="*/ 1113856 h 3200399"/>
              <a:gd name="connsiteX4753" fmla="*/ 1845680 w 8315568"/>
              <a:gd name="connsiteY4753" fmla="*/ 1103648 h 3200399"/>
              <a:gd name="connsiteX4754" fmla="*/ 1828605 w 8315568"/>
              <a:gd name="connsiteY4754" fmla="*/ 1101783 h 3200399"/>
              <a:gd name="connsiteX4755" fmla="*/ 3348991 w 8315568"/>
              <a:gd name="connsiteY4755" fmla="*/ 1100470 h 3200399"/>
              <a:gd name="connsiteX4756" fmla="*/ 3344057 w 8315568"/>
              <a:gd name="connsiteY4756" fmla="*/ 1101318 h 3200399"/>
              <a:gd name="connsiteX4757" fmla="*/ 3343725 w 8315568"/>
              <a:gd name="connsiteY4757" fmla="*/ 1101713 h 3200399"/>
              <a:gd name="connsiteX4758" fmla="*/ 3353194 w 8315568"/>
              <a:gd name="connsiteY4758" fmla="*/ 1103091 h 3200399"/>
              <a:gd name="connsiteX4759" fmla="*/ 3354700 w 8315568"/>
              <a:gd name="connsiteY4759" fmla="*/ 1098614 h 3200399"/>
              <a:gd name="connsiteX4760" fmla="*/ 3354138 w 8315568"/>
              <a:gd name="connsiteY4760" fmla="*/ 1103228 h 3200399"/>
              <a:gd name="connsiteX4761" fmla="*/ 3355033 w 8315568"/>
              <a:gd name="connsiteY4761" fmla="*/ 1103358 h 3200399"/>
              <a:gd name="connsiteX4762" fmla="*/ 3355994 w 8315568"/>
              <a:gd name="connsiteY4762" fmla="*/ 1103127 h 3200399"/>
              <a:gd name="connsiteX4763" fmla="*/ 3357618 w 8315568"/>
              <a:gd name="connsiteY4763" fmla="*/ 1098871 h 3200399"/>
              <a:gd name="connsiteX4764" fmla="*/ 3355958 w 8315568"/>
              <a:gd name="connsiteY4764" fmla="*/ 1098681 h 3200399"/>
              <a:gd name="connsiteX4765" fmla="*/ 2845248 w 8315568"/>
              <a:gd name="connsiteY4765" fmla="*/ 1092533 h 3200399"/>
              <a:gd name="connsiteX4766" fmla="*/ 2852877 w 8315568"/>
              <a:gd name="connsiteY4766" fmla="*/ 1113598 h 3200399"/>
              <a:gd name="connsiteX4767" fmla="*/ 2845248 w 8315568"/>
              <a:gd name="connsiteY4767" fmla="*/ 1092533 h 3200399"/>
              <a:gd name="connsiteX4768" fmla="*/ 2799278 w 8315568"/>
              <a:gd name="connsiteY4768" fmla="*/ 1092531 h 3200399"/>
              <a:gd name="connsiteX4769" fmla="*/ 2805970 w 8315568"/>
              <a:gd name="connsiteY4769" fmla="*/ 1102883 h 3200399"/>
              <a:gd name="connsiteX4770" fmla="*/ 2799278 w 8315568"/>
              <a:gd name="connsiteY4770" fmla="*/ 1092531 h 3200399"/>
              <a:gd name="connsiteX4771" fmla="*/ 1985870 w 8315568"/>
              <a:gd name="connsiteY4771" fmla="*/ 1092531 h 3200399"/>
              <a:gd name="connsiteX4772" fmla="*/ 1988261 w 8315568"/>
              <a:gd name="connsiteY4772" fmla="*/ 1098600 h 3200399"/>
              <a:gd name="connsiteX4773" fmla="*/ 1976298 w 8315568"/>
              <a:gd name="connsiteY4773" fmla="*/ 1102883 h 3200399"/>
              <a:gd name="connsiteX4774" fmla="*/ 1985870 w 8315568"/>
              <a:gd name="connsiteY4774" fmla="*/ 1092531 h 3200399"/>
              <a:gd name="connsiteX4775" fmla="*/ 792603 w 8315568"/>
              <a:gd name="connsiteY4775" fmla="*/ 1092531 h 3200399"/>
              <a:gd name="connsiteX4776" fmla="*/ 785911 w 8315568"/>
              <a:gd name="connsiteY4776" fmla="*/ 1102883 h 3200399"/>
              <a:gd name="connsiteX4777" fmla="*/ 792603 w 8315568"/>
              <a:gd name="connsiteY4777" fmla="*/ 1092531 h 3200399"/>
              <a:gd name="connsiteX4778" fmla="*/ 2931364 w 8315568"/>
              <a:gd name="connsiteY4778" fmla="*/ 1092530 h 3200399"/>
              <a:gd name="connsiteX4779" fmla="*/ 2917099 w 8315568"/>
              <a:gd name="connsiteY4779" fmla="*/ 1113047 h 3200399"/>
              <a:gd name="connsiteX4780" fmla="*/ 2874703 w 8315568"/>
              <a:gd name="connsiteY4780" fmla="*/ 1100529 h 3200399"/>
              <a:gd name="connsiteX4781" fmla="*/ 2893325 w 8315568"/>
              <a:gd name="connsiteY4781" fmla="*/ 1092531 h 3200399"/>
              <a:gd name="connsiteX4782" fmla="*/ 2931364 w 8315568"/>
              <a:gd name="connsiteY4782" fmla="*/ 1092530 h 3200399"/>
              <a:gd name="connsiteX4783" fmla="*/ 2770928 w 8315568"/>
              <a:gd name="connsiteY4783" fmla="*/ 1091471 h 3200399"/>
              <a:gd name="connsiteX4784" fmla="*/ 2783010 w 8315568"/>
              <a:gd name="connsiteY4784" fmla="*/ 1102391 h 3200399"/>
              <a:gd name="connsiteX4785" fmla="*/ 2720577 w 8315568"/>
              <a:gd name="connsiteY4785" fmla="*/ 1104431 h 3200399"/>
              <a:gd name="connsiteX4786" fmla="*/ 2691576 w 8315568"/>
              <a:gd name="connsiteY4786" fmla="*/ 1092530 h 3200399"/>
              <a:gd name="connsiteX4787" fmla="*/ 2751593 w 8315568"/>
              <a:gd name="connsiteY4787" fmla="*/ 1092531 h 3200399"/>
              <a:gd name="connsiteX4788" fmla="*/ 2770928 w 8315568"/>
              <a:gd name="connsiteY4788" fmla="*/ 1091471 h 3200399"/>
              <a:gd name="connsiteX4789" fmla="*/ 1861144 w 8315568"/>
              <a:gd name="connsiteY4789" fmla="*/ 1091418 h 3200399"/>
              <a:gd name="connsiteX4790" fmla="*/ 1860851 w 8315568"/>
              <a:gd name="connsiteY4790" fmla="*/ 1091521 h 3200399"/>
              <a:gd name="connsiteX4791" fmla="*/ 1861103 w 8315568"/>
              <a:gd name="connsiteY4791" fmla="*/ 1092149 h 3200399"/>
              <a:gd name="connsiteX4792" fmla="*/ 1857166 w 8315568"/>
              <a:gd name="connsiteY4792" fmla="*/ 1092821 h 3200399"/>
              <a:gd name="connsiteX4793" fmla="*/ 1853484 w 8315568"/>
              <a:gd name="connsiteY4793" fmla="*/ 1094119 h 3200399"/>
              <a:gd name="connsiteX4794" fmla="*/ 1850236 w 8315568"/>
              <a:gd name="connsiteY4794" fmla="*/ 1103648 h 3200399"/>
              <a:gd name="connsiteX4795" fmla="*/ 1877178 w 8315568"/>
              <a:gd name="connsiteY4795" fmla="*/ 1093240 h 3200399"/>
              <a:gd name="connsiteX4796" fmla="*/ 1861144 w 8315568"/>
              <a:gd name="connsiteY4796" fmla="*/ 1091418 h 3200399"/>
              <a:gd name="connsiteX4797" fmla="*/ 2599384 w 8315568"/>
              <a:gd name="connsiteY4797" fmla="*/ 1089669 h 3200399"/>
              <a:gd name="connsiteX4798" fmla="*/ 2613464 w 8315568"/>
              <a:gd name="connsiteY4798" fmla="*/ 1102508 h 3200399"/>
              <a:gd name="connsiteX4799" fmla="*/ 2578534 w 8315568"/>
              <a:gd name="connsiteY4799" fmla="*/ 1092340 h 3200399"/>
              <a:gd name="connsiteX4800" fmla="*/ 2599384 w 8315568"/>
              <a:gd name="connsiteY4800" fmla="*/ 1089669 h 3200399"/>
              <a:gd name="connsiteX4801" fmla="*/ 1906439 w 8315568"/>
              <a:gd name="connsiteY4801" fmla="*/ 1084287 h 3200399"/>
              <a:gd name="connsiteX4802" fmla="*/ 1904450 w 8315568"/>
              <a:gd name="connsiteY4802" fmla="*/ 1092451 h 3200399"/>
              <a:gd name="connsiteX4803" fmla="*/ 1908909 w 8315568"/>
              <a:gd name="connsiteY4803" fmla="*/ 1091647 h 3200399"/>
              <a:gd name="connsiteX4804" fmla="*/ 1911330 w 8315568"/>
              <a:gd name="connsiteY4804" fmla="*/ 1084914 h 3200399"/>
              <a:gd name="connsiteX4805" fmla="*/ 1893767 w 8315568"/>
              <a:gd name="connsiteY4805" fmla="*/ 1083189 h 3200399"/>
              <a:gd name="connsiteX4806" fmla="*/ 1887317 w 8315568"/>
              <a:gd name="connsiteY4806" fmla="*/ 1084915 h 3200399"/>
              <a:gd name="connsiteX4807" fmla="*/ 1884007 w 8315568"/>
              <a:gd name="connsiteY4807" fmla="*/ 1093241 h 3200399"/>
              <a:gd name="connsiteX4808" fmla="*/ 1890191 w 8315568"/>
              <a:gd name="connsiteY4808" fmla="*/ 1094332 h 3200399"/>
              <a:gd name="connsiteX4809" fmla="*/ 1892509 w 8315568"/>
              <a:gd name="connsiteY4809" fmla="*/ 1089673 h 3200399"/>
              <a:gd name="connsiteX4810" fmla="*/ 2481005 w 8315568"/>
              <a:gd name="connsiteY4810" fmla="*/ 1081818 h 3200399"/>
              <a:gd name="connsiteX4811" fmla="*/ 2469041 w 8315568"/>
              <a:gd name="connsiteY4811" fmla="*/ 1081819 h 3200399"/>
              <a:gd name="connsiteX4812" fmla="*/ 2481005 w 8315568"/>
              <a:gd name="connsiteY4812" fmla="*/ 1081818 h 3200399"/>
              <a:gd name="connsiteX4813" fmla="*/ 3295780 w 8315568"/>
              <a:gd name="connsiteY4813" fmla="*/ 1077316 h 3200399"/>
              <a:gd name="connsiteX4814" fmla="*/ 3285283 w 8315568"/>
              <a:gd name="connsiteY4814" fmla="*/ 1077544 h 3200399"/>
              <a:gd name="connsiteX4815" fmla="*/ 3294200 w 8315568"/>
              <a:gd name="connsiteY4815" fmla="*/ 1078218 h 3200399"/>
              <a:gd name="connsiteX4816" fmla="*/ 3298553 w 8315568"/>
              <a:gd name="connsiteY4816" fmla="*/ 1078333 h 3200399"/>
              <a:gd name="connsiteX4817" fmla="*/ 1922283 w 8315568"/>
              <a:gd name="connsiteY4817" fmla="*/ 1075167 h 3200399"/>
              <a:gd name="connsiteX4818" fmla="*/ 1919334 w 8315568"/>
              <a:gd name="connsiteY4818" fmla="*/ 1078018 h 3200399"/>
              <a:gd name="connsiteX4819" fmla="*/ 1918161 w 8315568"/>
              <a:gd name="connsiteY4819" fmla="*/ 1084914 h 3200399"/>
              <a:gd name="connsiteX4820" fmla="*/ 1926698 w 8315568"/>
              <a:gd name="connsiteY4820" fmla="*/ 1083612 h 3200399"/>
              <a:gd name="connsiteX4821" fmla="*/ 1929656 w 8315568"/>
              <a:gd name="connsiteY4821" fmla="*/ 1078354 h 3200399"/>
              <a:gd name="connsiteX4822" fmla="*/ 938603 w 8315568"/>
              <a:gd name="connsiteY4822" fmla="*/ 1074446 h 3200399"/>
              <a:gd name="connsiteX4823" fmla="*/ 949941 w 8315568"/>
              <a:gd name="connsiteY4823" fmla="*/ 1084371 h 3200399"/>
              <a:gd name="connsiteX4824" fmla="*/ 938603 w 8315568"/>
              <a:gd name="connsiteY4824" fmla="*/ 1074446 h 3200399"/>
              <a:gd name="connsiteX4825" fmla="*/ 979433 w 8315568"/>
              <a:gd name="connsiteY4825" fmla="*/ 1066365 h 3200399"/>
              <a:gd name="connsiteX4826" fmla="*/ 979812 w 8315568"/>
              <a:gd name="connsiteY4826" fmla="*/ 1073800 h 3200399"/>
              <a:gd name="connsiteX4827" fmla="*/ 976785 w 8315568"/>
              <a:gd name="connsiteY4827" fmla="*/ 1067191 h 3200399"/>
              <a:gd name="connsiteX4828" fmla="*/ 979433 w 8315568"/>
              <a:gd name="connsiteY4828" fmla="*/ 1066365 h 3200399"/>
              <a:gd name="connsiteX4829" fmla="*/ 3185804 w 8315568"/>
              <a:gd name="connsiteY4829" fmla="*/ 1065707 h 3200399"/>
              <a:gd name="connsiteX4830" fmla="*/ 3194166 w 8315568"/>
              <a:gd name="connsiteY4830" fmla="*/ 1071385 h 3200399"/>
              <a:gd name="connsiteX4831" fmla="*/ 3191375 w 8315568"/>
              <a:gd name="connsiteY4831" fmla="*/ 1079386 h 3200399"/>
              <a:gd name="connsiteX4832" fmla="*/ 3194009 w 8315568"/>
              <a:gd name="connsiteY4832" fmla="*/ 1079127 h 3200399"/>
              <a:gd name="connsiteX4833" fmla="*/ 3201873 w 8315568"/>
              <a:gd name="connsiteY4833" fmla="*/ 1081821 h 3200399"/>
              <a:gd name="connsiteX4834" fmla="*/ 3201888 w 8315568"/>
              <a:gd name="connsiteY4834" fmla="*/ 1081865 h 3200399"/>
              <a:gd name="connsiteX4835" fmla="*/ 3212560 w 8315568"/>
              <a:gd name="connsiteY4835" fmla="*/ 1083283 h 3200399"/>
              <a:gd name="connsiteX4836" fmla="*/ 3212559 w 8315568"/>
              <a:gd name="connsiteY4836" fmla="*/ 1081819 h 3200399"/>
              <a:gd name="connsiteX4837" fmla="*/ 3226304 w 8315568"/>
              <a:gd name="connsiteY4837" fmla="*/ 1081819 h 3200399"/>
              <a:gd name="connsiteX4838" fmla="*/ 3226304 w 8315568"/>
              <a:gd name="connsiteY4838" fmla="*/ 1085111 h 3200399"/>
              <a:gd name="connsiteX4839" fmla="*/ 3263545 w 8315568"/>
              <a:gd name="connsiteY4839" fmla="*/ 1090063 h 3200399"/>
              <a:gd name="connsiteX4840" fmla="*/ 3264678 w 8315568"/>
              <a:gd name="connsiteY4840" fmla="*/ 1090228 h 3200399"/>
              <a:gd name="connsiteX4841" fmla="*/ 3270921 w 8315568"/>
              <a:gd name="connsiteY4841" fmla="*/ 1088547 h 3200399"/>
              <a:gd name="connsiteX4842" fmla="*/ 3283776 w 8315568"/>
              <a:gd name="connsiteY4842" fmla="*/ 1089673 h 3200399"/>
              <a:gd name="connsiteX4843" fmla="*/ 3302986 w 8315568"/>
              <a:gd name="connsiteY4843" fmla="*/ 1093815 h 3200399"/>
              <a:gd name="connsiteX4844" fmla="*/ 3305236 w 8315568"/>
              <a:gd name="connsiteY4844" fmla="*/ 1092706 h 3200399"/>
              <a:gd name="connsiteX4845" fmla="*/ 3304620 w 8315568"/>
              <a:gd name="connsiteY4845" fmla="*/ 1091596 h 3200399"/>
              <a:gd name="connsiteX4846" fmla="*/ 3242174 w 8315568"/>
              <a:gd name="connsiteY4846" fmla="*/ 1082058 h 3200399"/>
              <a:gd name="connsiteX4847" fmla="*/ 3242700 w 8315568"/>
              <a:gd name="connsiteY4847" fmla="*/ 1084356 h 3200399"/>
              <a:gd name="connsiteX4848" fmla="*/ 3237943 w 8315568"/>
              <a:gd name="connsiteY4848" fmla="*/ 1081507 h 3200399"/>
              <a:gd name="connsiteX4849" fmla="*/ 3237922 w 8315568"/>
              <a:gd name="connsiteY4849" fmla="*/ 1081409 h 3200399"/>
              <a:gd name="connsiteX4850" fmla="*/ 3195515 w 8315568"/>
              <a:gd name="connsiteY4850" fmla="*/ 1074933 h 3200399"/>
              <a:gd name="connsiteX4851" fmla="*/ 3236903 w 8315568"/>
              <a:gd name="connsiteY4851" fmla="*/ 1073772 h 3200399"/>
              <a:gd name="connsiteX4852" fmla="*/ 3258473 w 8315568"/>
              <a:gd name="connsiteY4852" fmla="*/ 1075511 h 3200399"/>
              <a:gd name="connsiteX4853" fmla="*/ 3280166 w 8315568"/>
              <a:gd name="connsiteY4853" fmla="*/ 1077156 h 3200399"/>
              <a:gd name="connsiteX4854" fmla="*/ 3248161 w 8315568"/>
              <a:gd name="connsiteY4854" fmla="*/ 1073430 h 3200399"/>
              <a:gd name="connsiteX4855" fmla="*/ 962698 w 8315568"/>
              <a:gd name="connsiteY4855" fmla="*/ 1065024 h 3200399"/>
              <a:gd name="connsiteX4856" fmla="*/ 970024 w 8315568"/>
              <a:gd name="connsiteY4856" fmla="*/ 1070895 h 3200399"/>
              <a:gd name="connsiteX4857" fmla="*/ 956999 w 8315568"/>
              <a:gd name="connsiteY4857" fmla="*/ 1075165 h 3200399"/>
              <a:gd name="connsiteX4858" fmla="*/ 962698 w 8315568"/>
              <a:gd name="connsiteY4858" fmla="*/ 1065024 h 3200399"/>
              <a:gd name="connsiteX4859" fmla="*/ 1970150 w 8315568"/>
              <a:gd name="connsiteY4859" fmla="*/ 1064098 h 3200399"/>
              <a:gd name="connsiteX4860" fmla="*/ 1958762 w 8315568"/>
              <a:gd name="connsiteY4860" fmla="*/ 1074505 h 3200399"/>
              <a:gd name="connsiteX4861" fmla="*/ 1970150 w 8315568"/>
              <a:gd name="connsiteY4861" fmla="*/ 1064098 h 3200399"/>
              <a:gd name="connsiteX4862" fmla="*/ 2803350 w 8315568"/>
              <a:gd name="connsiteY4862" fmla="*/ 1062033 h 3200399"/>
              <a:gd name="connsiteX4863" fmla="*/ 2807578 w 8315568"/>
              <a:gd name="connsiteY4863" fmla="*/ 1064366 h 3200399"/>
              <a:gd name="connsiteX4864" fmla="*/ 2802999 w 8315568"/>
              <a:gd name="connsiteY4864" fmla="*/ 1070585 h 3200399"/>
              <a:gd name="connsiteX4865" fmla="*/ 2801238 w 8315568"/>
              <a:gd name="connsiteY4865" fmla="*/ 1064366 h 3200399"/>
              <a:gd name="connsiteX4866" fmla="*/ 2803350 w 8315568"/>
              <a:gd name="connsiteY4866" fmla="*/ 1062033 h 3200399"/>
              <a:gd name="connsiteX4867" fmla="*/ 981227 w 8315568"/>
              <a:gd name="connsiteY4867" fmla="*/ 1055257 h 3200399"/>
              <a:gd name="connsiteX4868" fmla="*/ 990106 w 8315568"/>
              <a:gd name="connsiteY4868" fmla="*/ 1058978 h 3200399"/>
              <a:gd name="connsiteX4869" fmla="*/ 974859 w 8315568"/>
              <a:gd name="connsiteY4869" fmla="*/ 1062948 h 3200399"/>
              <a:gd name="connsiteX4870" fmla="*/ 970396 w 8315568"/>
              <a:gd name="connsiteY4870" fmla="*/ 1058978 h 3200399"/>
              <a:gd name="connsiteX4871" fmla="*/ 981227 w 8315568"/>
              <a:gd name="connsiteY4871" fmla="*/ 1055257 h 3200399"/>
              <a:gd name="connsiteX4872" fmla="*/ 3179530 w 8315568"/>
              <a:gd name="connsiteY4872" fmla="*/ 1049873 h 3200399"/>
              <a:gd name="connsiteX4873" fmla="*/ 3177835 w 8315568"/>
              <a:gd name="connsiteY4873" fmla="*/ 1049884 h 3200399"/>
              <a:gd name="connsiteX4874" fmla="*/ 3176533 w 8315568"/>
              <a:gd name="connsiteY4874" fmla="*/ 1052699 h 3200399"/>
              <a:gd name="connsiteX4875" fmla="*/ 3183134 w 8315568"/>
              <a:gd name="connsiteY4875" fmla="*/ 1050884 h 3200399"/>
              <a:gd name="connsiteX4876" fmla="*/ 3183515 w 8315568"/>
              <a:gd name="connsiteY4876" fmla="*/ 1050064 h 3200399"/>
              <a:gd name="connsiteX4877" fmla="*/ 3150945 w 8315568"/>
              <a:gd name="connsiteY4877" fmla="*/ 1048343 h 3200399"/>
              <a:gd name="connsiteX4878" fmla="*/ 3150278 w 8315568"/>
              <a:gd name="connsiteY4878" fmla="*/ 1051868 h 3200399"/>
              <a:gd name="connsiteX4879" fmla="*/ 3154505 w 8315568"/>
              <a:gd name="connsiteY4879" fmla="*/ 1052573 h 3200399"/>
              <a:gd name="connsiteX4880" fmla="*/ 3159124 w 8315568"/>
              <a:gd name="connsiteY4880" fmla="*/ 1052439 h 3200399"/>
              <a:gd name="connsiteX4881" fmla="*/ 3160772 w 8315568"/>
              <a:gd name="connsiteY4881" fmla="*/ 1049989 h 3200399"/>
              <a:gd name="connsiteX4882" fmla="*/ 3158517 w 8315568"/>
              <a:gd name="connsiteY4882" fmla="*/ 1050004 h 3200399"/>
              <a:gd name="connsiteX4883" fmla="*/ 1045157 w 8315568"/>
              <a:gd name="connsiteY4883" fmla="*/ 1048155 h 3200399"/>
              <a:gd name="connsiteX4884" fmla="*/ 1010922 w 8315568"/>
              <a:gd name="connsiteY4884" fmla="*/ 1073810 h 3200399"/>
              <a:gd name="connsiteX4885" fmla="*/ 1015812 w 8315568"/>
              <a:gd name="connsiteY4885" fmla="*/ 1050292 h 3200399"/>
              <a:gd name="connsiteX4886" fmla="*/ 1045157 w 8315568"/>
              <a:gd name="connsiteY4886" fmla="*/ 1048155 h 3200399"/>
              <a:gd name="connsiteX4887" fmla="*/ 1000331 w 8315568"/>
              <a:gd name="connsiteY4887" fmla="*/ 1046066 h 3200399"/>
              <a:gd name="connsiteX4888" fmla="*/ 1010191 w 8315568"/>
              <a:gd name="connsiteY4888" fmla="*/ 1050017 h 3200399"/>
              <a:gd name="connsiteX4889" fmla="*/ 990473 w 8315568"/>
              <a:gd name="connsiteY4889" fmla="*/ 1050017 h 3200399"/>
              <a:gd name="connsiteX4890" fmla="*/ 1000331 w 8315568"/>
              <a:gd name="connsiteY4890" fmla="*/ 1046066 h 3200399"/>
              <a:gd name="connsiteX4891" fmla="*/ 2662506 w 8315568"/>
              <a:gd name="connsiteY4891" fmla="*/ 1046031 h 3200399"/>
              <a:gd name="connsiteX4892" fmla="*/ 2737009 w 8315568"/>
              <a:gd name="connsiteY4892" fmla="*/ 1050203 h 3200399"/>
              <a:gd name="connsiteX4893" fmla="*/ 2769402 w 8315568"/>
              <a:gd name="connsiteY4893" fmla="*/ 1052355 h 3200399"/>
              <a:gd name="connsiteX4894" fmla="*/ 2771068 w 8315568"/>
              <a:gd name="connsiteY4894" fmla="*/ 1055515 h 3200399"/>
              <a:gd name="connsiteX4895" fmla="*/ 2775947 w 8315568"/>
              <a:gd name="connsiteY4895" fmla="*/ 1052745 h 3200399"/>
              <a:gd name="connsiteX4896" fmla="*/ 2774274 w 8315568"/>
              <a:gd name="connsiteY4896" fmla="*/ 1060259 h 3200399"/>
              <a:gd name="connsiteX4897" fmla="*/ 2773730 w 8315568"/>
              <a:gd name="connsiteY4897" fmla="*/ 1060569 h 3200399"/>
              <a:gd name="connsiteX4898" fmla="*/ 2775780 w 8315568"/>
              <a:gd name="connsiteY4898" fmla="*/ 1064462 h 3200399"/>
              <a:gd name="connsiteX4899" fmla="*/ 2655666 w 8315568"/>
              <a:gd name="connsiteY4899" fmla="*/ 1064462 h 3200399"/>
              <a:gd name="connsiteX4900" fmla="*/ 2662506 w 8315568"/>
              <a:gd name="connsiteY4900" fmla="*/ 1046031 h 3200399"/>
              <a:gd name="connsiteX4901" fmla="*/ 3015097 w 8315568"/>
              <a:gd name="connsiteY4901" fmla="*/ 1045427 h 3200399"/>
              <a:gd name="connsiteX4902" fmla="*/ 3003761 w 8315568"/>
              <a:gd name="connsiteY4902" fmla="*/ 1055288 h 3200399"/>
              <a:gd name="connsiteX4903" fmla="*/ 3015097 w 8315568"/>
              <a:gd name="connsiteY4903" fmla="*/ 1045427 h 3200399"/>
              <a:gd name="connsiteX4904" fmla="*/ 2800140 w 8315568"/>
              <a:gd name="connsiteY4904" fmla="*/ 1044918 h 3200399"/>
              <a:gd name="connsiteX4905" fmla="*/ 2800139 w 8315568"/>
              <a:gd name="connsiteY4905" fmla="*/ 1062939 h 3200399"/>
              <a:gd name="connsiteX4906" fmla="*/ 2791215 w 8315568"/>
              <a:gd name="connsiteY4906" fmla="*/ 1054779 h 3200399"/>
              <a:gd name="connsiteX4907" fmla="*/ 2800140 w 8315568"/>
              <a:gd name="connsiteY4907" fmla="*/ 1044918 h 3200399"/>
              <a:gd name="connsiteX4908" fmla="*/ 351459 w 8315568"/>
              <a:gd name="connsiteY4908" fmla="*/ 1044019 h 3200399"/>
              <a:gd name="connsiteX4909" fmla="*/ 365205 w 8315568"/>
              <a:gd name="connsiteY4909" fmla="*/ 1051959 h 3200399"/>
              <a:gd name="connsiteX4910" fmla="*/ 351459 w 8315568"/>
              <a:gd name="connsiteY4910" fmla="*/ 1044019 h 3200399"/>
              <a:gd name="connsiteX4911" fmla="*/ 7800821 w 8315568"/>
              <a:gd name="connsiteY4911" fmla="*/ 1040070 h 3200399"/>
              <a:gd name="connsiteX4912" fmla="*/ 7797426 w 8315568"/>
              <a:gd name="connsiteY4912" fmla="*/ 1043161 h 3200399"/>
              <a:gd name="connsiteX4913" fmla="*/ 7795498 w 8315568"/>
              <a:gd name="connsiteY4913" fmla="*/ 1044330 h 3200399"/>
              <a:gd name="connsiteX4914" fmla="*/ 7777102 w 8315568"/>
              <a:gd name="connsiteY4914" fmla="*/ 1047727 h 3200399"/>
              <a:gd name="connsiteX4915" fmla="*/ 7714480 w 8315568"/>
              <a:gd name="connsiteY4915" fmla="*/ 1052744 h 3200399"/>
              <a:gd name="connsiteX4916" fmla="*/ 7662429 w 8315568"/>
              <a:gd name="connsiteY4916" fmla="*/ 1062974 h 3200399"/>
              <a:gd name="connsiteX4917" fmla="*/ 7703169 w 8315568"/>
              <a:gd name="connsiteY4917" fmla="*/ 1047526 h 3200399"/>
              <a:gd name="connsiteX4918" fmla="*/ 7708908 w 8315568"/>
              <a:gd name="connsiteY4918" fmla="*/ 1047190 h 3200399"/>
              <a:gd name="connsiteX4919" fmla="*/ 7748202 w 8315568"/>
              <a:gd name="connsiteY4919" fmla="*/ 1043380 h 3200399"/>
              <a:gd name="connsiteX4920" fmla="*/ 7800821 w 8315568"/>
              <a:gd name="connsiteY4920" fmla="*/ 1040070 h 3200399"/>
              <a:gd name="connsiteX4921" fmla="*/ 1103837 w 8315568"/>
              <a:gd name="connsiteY4921" fmla="*/ 1037445 h 3200399"/>
              <a:gd name="connsiteX4922" fmla="*/ 1122867 w 8315568"/>
              <a:gd name="connsiteY4922" fmla="*/ 1052389 h 3200399"/>
              <a:gd name="connsiteX4923" fmla="*/ 1103837 w 8315568"/>
              <a:gd name="connsiteY4923" fmla="*/ 1037445 h 3200399"/>
              <a:gd name="connsiteX4924" fmla="*/ 2902970 w 8315568"/>
              <a:gd name="connsiteY4924" fmla="*/ 1035738 h 3200399"/>
              <a:gd name="connsiteX4925" fmla="*/ 2896628 w 8315568"/>
              <a:gd name="connsiteY4925" fmla="*/ 1046101 h 3200399"/>
              <a:gd name="connsiteX4926" fmla="*/ 2902970 w 8315568"/>
              <a:gd name="connsiteY4926" fmla="*/ 1035738 h 3200399"/>
              <a:gd name="connsiteX4927" fmla="*/ 2857785 w 8315568"/>
              <a:gd name="connsiteY4927" fmla="*/ 1035737 h 3200399"/>
              <a:gd name="connsiteX4928" fmla="*/ 2851442 w 8315568"/>
              <a:gd name="connsiteY4928" fmla="*/ 1046101 h 3200399"/>
              <a:gd name="connsiteX4929" fmla="*/ 2857785 w 8315568"/>
              <a:gd name="connsiteY4929" fmla="*/ 1035737 h 3200399"/>
              <a:gd name="connsiteX4930" fmla="*/ 834008 w 8315568"/>
              <a:gd name="connsiteY4930" fmla="*/ 1035737 h 3200399"/>
              <a:gd name="connsiteX4931" fmla="*/ 849528 w 8315568"/>
              <a:gd name="connsiteY4931" fmla="*/ 1050173 h 3200399"/>
              <a:gd name="connsiteX4932" fmla="*/ 795398 w 8315568"/>
              <a:gd name="connsiteY4932" fmla="*/ 1082828 h 3200399"/>
              <a:gd name="connsiteX4933" fmla="*/ 786313 w 8315568"/>
              <a:gd name="connsiteY4933" fmla="*/ 1068391 h 3200399"/>
              <a:gd name="connsiteX4934" fmla="*/ 815839 w 8315568"/>
              <a:gd name="connsiteY4934" fmla="*/ 1041924 h 3200399"/>
              <a:gd name="connsiteX4935" fmla="*/ 834008 w 8315568"/>
              <a:gd name="connsiteY4935" fmla="*/ 1035737 h 3200399"/>
              <a:gd name="connsiteX4936" fmla="*/ 1027564 w 8315568"/>
              <a:gd name="connsiteY4936" fmla="*/ 1035736 h 3200399"/>
              <a:gd name="connsiteX4937" fmla="*/ 1031946 w 8315568"/>
              <a:gd name="connsiteY4937" fmla="*/ 1039882 h 3200399"/>
              <a:gd name="connsiteX4938" fmla="*/ 1012228 w 8315568"/>
              <a:gd name="connsiteY4938" fmla="*/ 1039883 h 3200399"/>
              <a:gd name="connsiteX4939" fmla="*/ 1027564 w 8315568"/>
              <a:gd name="connsiteY4939" fmla="*/ 1035736 h 3200399"/>
              <a:gd name="connsiteX4940" fmla="*/ 1447744 w 8315568"/>
              <a:gd name="connsiteY4940" fmla="*/ 1033249 h 3200399"/>
              <a:gd name="connsiteX4941" fmla="*/ 1395283 w 8315568"/>
              <a:gd name="connsiteY4941" fmla="*/ 1047821 h 3200399"/>
              <a:gd name="connsiteX4942" fmla="*/ 1356838 w 8315568"/>
              <a:gd name="connsiteY4942" fmla="*/ 1066556 h 3200399"/>
              <a:gd name="connsiteX4943" fmla="*/ 1388076 w 8315568"/>
              <a:gd name="connsiteY4943" fmla="*/ 1062393 h 3200399"/>
              <a:gd name="connsiteX4944" fmla="*/ 1389989 w 8315568"/>
              <a:gd name="connsiteY4944" fmla="*/ 1061755 h 3200399"/>
              <a:gd name="connsiteX4945" fmla="*/ 1391826 w 8315568"/>
              <a:gd name="connsiteY4945" fmla="*/ 1057556 h 3200399"/>
              <a:gd name="connsiteX4946" fmla="*/ 1398452 w 8315568"/>
              <a:gd name="connsiteY4946" fmla="*/ 1055629 h 3200399"/>
              <a:gd name="connsiteX4947" fmla="*/ 1396759 w 8315568"/>
              <a:gd name="connsiteY4947" fmla="*/ 1059499 h 3200399"/>
              <a:gd name="connsiteX4948" fmla="*/ 1419311 w 8315568"/>
              <a:gd name="connsiteY4948" fmla="*/ 1051984 h 3200399"/>
              <a:gd name="connsiteX4949" fmla="*/ 1438533 w 8315568"/>
              <a:gd name="connsiteY4949" fmla="*/ 1051984 h 3200399"/>
              <a:gd name="connsiteX4950" fmla="*/ 1447745 w 8315568"/>
              <a:gd name="connsiteY4950" fmla="*/ 1051984 h 3200399"/>
              <a:gd name="connsiteX4951" fmla="*/ 1447744 w 8315568"/>
              <a:gd name="connsiteY4951" fmla="*/ 1033249 h 3200399"/>
              <a:gd name="connsiteX4952" fmla="*/ 3038454 w 8315568"/>
              <a:gd name="connsiteY4952" fmla="*/ 1031999 h 3200399"/>
              <a:gd name="connsiteX4953" fmla="*/ 3051460 w 8315568"/>
              <a:gd name="connsiteY4953" fmla="*/ 1033054 h 3200399"/>
              <a:gd name="connsiteX4954" fmla="*/ 3030652 w 8315568"/>
              <a:gd name="connsiteY4954" fmla="*/ 1043591 h 3200399"/>
              <a:gd name="connsiteX4955" fmla="*/ 3038454 w 8315568"/>
              <a:gd name="connsiteY4955" fmla="*/ 1031999 h 3200399"/>
              <a:gd name="connsiteX4956" fmla="*/ 1067283 w 8315568"/>
              <a:gd name="connsiteY4956" fmla="*/ 1031999 h 3200399"/>
              <a:gd name="connsiteX4957" fmla="*/ 1075184 w 8315568"/>
              <a:gd name="connsiteY4957" fmla="*/ 1043588 h 3200399"/>
              <a:gd name="connsiteX4958" fmla="*/ 1054381 w 8315568"/>
              <a:gd name="connsiteY4958" fmla="*/ 1033054 h 3200399"/>
              <a:gd name="connsiteX4959" fmla="*/ 1067283 w 8315568"/>
              <a:gd name="connsiteY4959" fmla="*/ 1031999 h 3200399"/>
              <a:gd name="connsiteX4960" fmla="*/ 2011408 w 8315568"/>
              <a:gd name="connsiteY4960" fmla="*/ 1030759 h 3200399"/>
              <a:gd name="connsiteX4961" fmla="*/ 2014754 w 8315568"/>
              <a:gd name="connsiteY4961" fmla="*/ 1033658 h 3200399"/>
              <a:gd name="connsiteX4962" fmla="*/ 2008060 w 8315568"/>
              <a:gd name="connsiteY4962" fmla="*/ 1033658 h 3200399"/>
              <a:gd name="connsiteX4963" fmla="*/ 2011408 w 8315568"/>
              <a:gd name="connsiteY4963" fmla="*/ 1030759 h 3200399"/>
              <a:gd name="connsiteX4964" fmla="*/ 2543797 w 8315568"/>
              <a:gd name="connsiteY4964" fmla="*/ 1029617 h 3200399"/>
              <a:gd name="connsiteX4965" fmla="*/ 2548179 w 8315568"/>
              <a:gd name="connsiteY4965" fmla="*/ 1046103 h 3200399"/>
              <a:gd name="connsiteX4966" fmla="*/ 2528460 w 8315568"/>
              <a:gd name="connsiteY4966" fmla="*/ 1046103 h 3200399"/>
              <a:gd name="connsiteX4967" fmla="*/ 2543797 w 8315568"/>
              <a:gd name="connsiteY4967" fmla="*/ 1029617 h 3200399"/>
              <a:gd name="connsiteX4968" fmla="*/ 836525 w 8315568"/>
              <a:gd name="connsiteY4968" fmla="*/ 1029615 h 3200399"/>
              <a:gd name="connsiteX4969" fmla="*/ 841160 w 8315568"/>
              <a:gd name="connsiteY4969" fmla="*/ 1035414 h 3200399"/>
              <a:gd name="connsiteX4970" fmla="*/ 836525 w 8315568"/>
              <a:gd name="connsiteY4970" fmla="*/ 1029615 h 3200399"/>
              <a:gd name="connsiteX4971" fmla="*/ 2568119 w 8315568"/>
              <a:gd name="connsiteY4971" fmla="*/ 1027519 h 3200399"/>
              <a:gd name="connsiteX4972" fmla="*/ 2569935 w 8315568"/>
              <a:gd name="connsiteY4972" fmla="*/ 1029173 h 3200399"/>
              <a:gd name="connsiteX4973" fmla="*/ 2567821 w 8315568"/>
              <a:gd name="connsiteY4973" fmla="*/ 1035391 h 3200399"/>
              <a:gd name="connsiteX4974" fmla="*/ 2568119 w 8315568"/>
              <a:gd name="connsiteY4974" fmla="*/ 1027519 h 3200399"/>
              <a:gd name="connsiteX4975" fmla="*/ 1048680 w 8315568"/>
              <a:gd name="connsiteY4975" fmla="*/ 1025025 h 3200399"/>
              <a:gd name="connsiteX4976" fmla="*/ 1030647 w 8315568"/>
              <a:gd name="connsiteY4976" fmla="*/ 1029147 h 3200399"/>
              <a:gd name="connsiteX4977" fmla="*/ 1048680 w 8315568"/>
              <a:gd name="connsiteY4977" fmla="*/ 1025025 h 3200399"/>
              <a:gd name="connsiteX4978" fmla="*/ 3071259 w 8315568"/>
              <a:gd name="connsiteY4978" fmla="*/ 1023673 h 3200399"/>
              <a:gd name="connsiteX4979" fmla="*/ 3077953 w 8315568"/>
              <a:gd name="connsiteY4979" fmla="*/ 1034039 h 3200399"/>
              <a:gd name="connsiteX4980" fmla="*/ 3071259 w 8315568"/>
              <a:gd name="connsiteY4980" fmla="*/ 1023673 h 3200399"/>
              <a:gd name="connsiteX4981" fmla="*/ 386769 w 8315568"/>
              <a:gd name="connsiteY4981" fmla="*/ 1023672 h 3200399"/>
              <a:gd name="connsiteX4982" fmla="*/ 393463 w 8315568"/>
              <a:gd name="connsiteY4982" fmla="*/ 1034037 h 3200399"/>
              <a:gd name="connsiteX4983" fmla="*/ 386769 w 8315568"/>
              <a:gd name="connsiteY4983" fmla="*/ 1023672 h 3200399"/>
              <a:gd name="connsiteX4984" fmla="*/ 695850 w 8315568"/>
              <a:gd name="connsiteY4984" fmla="*/ 1022597 h 3200399"/>
              <a:gd name="connsiteX4985" fmla="*/ 709596 w 8315568"/>
              <a:gd name="connsiteY4985" fmla="*/ 1032521 h 3200399"/>
              <a:gd name="connsiteX4986" fmla="*/ 695850 w 8315568"/>
              <a:gd name="connsiteY4986" fmla="*/ 1022597 h 3200399"/>
              <a:gd name="connsiteX4987" fmla="*/ 3207596 w 8315568"/>
              <a:gd name="connsiteY4987" fmla="*/ 1015002 h 3200399"/>
              <a:gd name="connsiteX4988" fmla="*/ 3207920 w 8315568"/>
              <a:gd name="connsiteY4988" fmla="*/ 1016177 h 3200399"/>
              <a:gd name="connsiteX4989" fmla="*/ 3234175 w 8315568"/>
              <a:gd name="connsiteY4989" fmla="*/ 1029057 h 3200399"/>
              <a:gd name="connsiteX4990" fmla="*/ 3265671 w 8315568"/>
              <a:gd name="connsiteY4990" fmla="*/ 1024896 h 3200399"/>
              <a:gd name="connsiteX4991" fmla="*/ 3283600 w 8315568"/>
              <a:gd name="connsiteY4991" fmla="*/ 1024895 h 3200399"/>
              <a:gd name="connsiteX4992" fmla="*/ 3283717 w 8315568"/>
              <a:gd name="connsiteY4992" fmla="*/ 1024744 h 3200399"/>
              <a:gd name="connsiteX4993" fmla="*/ 3275006 w 8315568"/>
              <a:gd name="connsiteY4993" fmla="*/ 1023343 h 3200399"/>
              <a:gd name="connsiteX4994" fmla="*/ 1059093 w 8315568"/>
              <a:gd name="connsiteY4994" fmla="*/ 1014314 h 3200399"/>
              <a:gd name="connsiteX4995" fmla="*/ 1065417 w 8315568"/>
              <a:gd name="connsiteY4995" fmla="*/ 1024680 h 3200399"/>
              <a:gd name="connsiteX4996" fmla="*/ 1059093 w 8315568"/>
              <a:gd name="connsiteY4996" fmla="*/ 1014314 h 3200399"/>
              <a:gd name="connsiteX4997" fmla="*/ 1158571 w 8315568"/>
              <a:gd name="connsiteY4997" fmla="*/ 1013566 h 3200399"/>
              <a:gd name="connsiteX4998" fmla="*/ 1172320 w 8315568"/>
              <a:gd name="connsiteY4998" fmla="*/ 1023884 h 3200399"/>
              <a:gd name="connsiteX4999" fmla="*/ 1158571 w 8315568"/>
              <a:gd name="connsiteY4999" fmla="*/ 1013566 h 3200399"/>
              <a:gd name="connsiteX5000" fmla="*/ 513785 w 8315568"/>
              <a:gd name="connsiteY5000" fmla="*/ 1013424 h 3200399"/>
              <a:gd name="connsiteX5001" fmla="*/ 518857 w 8315568"/>
              <a:gd name="connsiteY5001" fmla="*/ 1017112 h 3200399"/>
              <a:gd name="connsiteX5002" fmla="*/ 500411 w 8315568"/>
              <a:gd name="connsiteY5002" fmla="*/ 1023306 h 3200399"/>
              <a:gd name="connsiteX5003" fmla="*/ 498055 w 8315568"/>
              <a:gd name="connsiteY5003" fmla="*/ 1017113 h 3200399"/>
              <a:gd name="connsiteX5004" fmla="*/ 513785 w 8315568"/>
              <a:gd name="connsiteY5004" fmla="*/ 1013424 h 3200399"/>
              <a:gd name="connsiteX5005" fmla="*/ 448583 w 8315568"/>
              <a:gd name="connsiteY5005" fmla="*/ 1012961 h 3200399"/>
              <a:gd name="connsiteX5006" fmla="*/ 455278 w 8315568"/>
              <a:gd name="connsiteY5006" fmla="*/ 1023314 h 3200399"/>
              <a:gd name="connsiteX5007" fmla="*/ 448583 w 8315568"/>
              <a:gd name="connsiteY5007" fmla="*/ 1012961 h 3200399"/>
              <a:gd name="connsiteX5008" fmla="*/ 344382 w 8315568"/>
              <a:gd name="connsiteY5008" fmla="*/ 1012961 h 3200399"/>
              <a:gd name="connsiteX5009" fmla="*/ 351076 w 8315568"/>
              <a:gd name="connsiteY5009" fmla="*/ 1023314 h 3200399"/>
              <a:gd name="connsiteX5010" fmla="*/ 344382 w 8315568"/>
              <a:gd name="connsiteY5010" fmla="*/ 1012961 h 3200399"/>
              <a:gd name="connsiteX5011" fmla="*/ 535609 w 8315568"/>
              <a:gd name="connsiteY5011" fmla="*/ 1009553 h 3200399"/>
              <a:gd name="connsiteX5012" fmla="*/ 536519 w 8315568"/>
              <a:gd name="connsiteY5012" fmla="*/ 1012618 h 3200399"/>
              <a:gd name="connsiteX5013" fmla="*/ 535830 w 8315568"/>
              <a:gd name="connsiteY5013" fmla="*/ 1010298 h 3200399"/>
              <a:gd name="connsiteX5014" fmla="*/ 534880 w 8315568"/>
              <a:gd name="connsiteY5014" fmla="*/ 1007090 h 3200399"/>
              <a:gd name="connsiteX5015" fmla="*/ 535609 w 8315568"/>
              <a:gd name="connsiteY5015" fmla="*/ 1009553 h 3200399"/>
              <a:gd name="connsiteX5016" fmla="*/ 535114 w 8315568"/>
              <a:gd name="connsiteY5016" fmla="*/ 1007882 h 3200399"/>
              <a:gd name="connsiteX5017" fmla="*/ 1617377 w 8315568"/>
              <a:gd name="connsiteY5017" fmla="*/ 1006840 h 3200399"/>
              <a:gd name="connsiteX5018" fmla="*/ 1559501 w 8315568"/>
              <a:gd name="connsiteY5018" fmla="*/ 1012960 h 3200399"/>
              <a:gd name="connsiteX5019" fmla="*/ 1617377 w 8315568"/>
              <a:gd name="connsiteY5019" fmla="*/ 1006840 h 3200399"/>
              <a:gd name="connsiteX5020" fmla="*/ 976279 w 8315568"/>
              <a:gd name="connsiteY5020" fmla="*/ 1006840 h 3200399"/>
              <a:gd name="connsiteX5021" fmla="*/ 940103 w 8315568"/>
              <a:gd name="connsiteY5021" fmla="*/ 1034031 h 3200399"/>
              <a:gd name="connsiteX5022" fmla="*/ 918400 w 8315568"/>
              <a:gd name="connsiteY5022" fmla="*/ 1017435 h 3200399"/>
              <a:gd name="connsiteX5023" fmla="*/ 976279 w 8315568"/>
              <a:gd name="connsiteY5023" fmla="*/ 1006840 h 3200399"/>
              <a:gd name="connsiteX5024" fmla="*/ 534454 w 8315568"/>
              <a:gd name="connsiteY5024" fmla="*/ 1005660 h 3200399"/>
              <a:gd name="connsiteX5025" fmla="*/ 534880 w 8315568"/>
              <a:gd name="connsiteY5025" fmla="*/ 1007090 h 3200399"/>
              <a:gd name="connsiteX5026" fmla="*/ 534684 w 8315568"/>
              <a:gd name="connsiteY5026" fmla="*/ 1006434 h 3200399"/>
              <a:gd name="connsiteX5027" fmla="*/ 534454 w 8315568"/>
              <a:gd name="connsiteY5027" fmla="*/ 1005660 h 3200399"/>
              <a:gd name="connsiteX5028" fmla="*/ 528165 w 8315568"/>
              <a:gd name="connsiteY5028" fmla="*/ 1005617 h 3200399"/>
              <a:gd name="connsiteX5029" fmla="*/ 530171 w 8315568"/>
              <a:gd name="connsiteY5029" fmla="*/ 1012614 h 3200399"/>
              <a:gd name="connsiteX5030" fmla="*/ 521005 w 8315568"/>
              <a:gd name="connsiteY5030" fmla="*/ 1006396 h 3200399"/>
              <a:gd name="connsiteX5031" fmla="*/ 528165 w 8315568"/>
              <a:gd name="connsiteY5031" fmla="*/ 1005617 h 3200399"/>
              <a:gd name="connsiteX5032" fmla="*/ 2584136 w 8315568"/>
              <a:gd name="connsiteY5032" fmla="*/ 1004078 h 3200399"/>
              <a:gd name="connsiteX5033" fmla="*/ 2577305 w 8315568"/>
              <a:gd name="connsiteY5033" fmla="*/ 1014486 h 3200399"/>
              <a:gd name="connsiteX5034" fmla="*/ 2584136 w 8315568"/>
              <a:gd name="connsiteY5034" fmla="*/ 1004078 h 3200399"/>
              <a:gd name="connsiteX5035" fmla="*/ 404470 w 8315568"/>
              <a:gd name="connsiteY5035" fmla="*/ 1002854 h 3200399"/>
              <a:gd name="connsiteX5036" fmla="*/ 421722 w 8315568"/>
              <a:gd name="connsiteY5036" fmla="*/ 1013530 h 3200399"/>
              <a:gd name="connsiteX5037" fmla="*/ 404470 w 8315568"/>
              <a:gd name="connsiteY5037" fmla="*/ 1002854 h 3200399"/>
              <a:gd name="connsiteX5038" fmla="*/ 1688049 w 8315568"/>
              <a:gd name="connsiteY5038" fmla="*/ 1002490 h 3200399"/>
              <a:gd name="connsiteX5039" fmla="*/ 1704710 w 8315568"/>
              <a:gd name="connsiteY5039" fmla="*/ 1004319 h 3200399"/>
              <a:gd name="connsiteX5040" fmla="*/ 1676650 w 8315568"/>
              <a:gd name="connsiteY5040" fmla="*/ 1014779 h 3200399"/>
              <a:gd name="connsiteX5041" fmla="*/ 1688049 w 8315568"/>
              <a:gd name="connsiteY5041" fmla="*/ 1002490 h 3200399"/>
              <a:gd name="connsiteX5042" fmla="*/ 2924672 w 8315568"/>
              <a:gd name="connsiteY5042" fmla="*/ 1002249 h 3200399"/>
              <a:gd name="connsiteX5043" fmla="*/ 2929327 w 8315568"/>
              <a:gd name="connsiteY5043" fmla="*/ 1004892 h 3200399"/>
              <a:gd name="connsiteX5044" fmla="*/ 2937074 w 8315568"/>
              <a:gd name="connsiteY5044" fmla="*/ 1004168 h 3200399"/>
              <a:gd name="connsiteX5045" fmla="*/ 2937073 w 8315568"/>
              <a:gd name="connsiteY5045" fmla="*/ 1002249 h 3200399"/>
              <a:gd name="connsiteX5046" fmla="*/ 2954323 w 8315568"/>
              <a:gd name="connsiteY5046" fmla="*/ 1002249 h 3200399"/>
              <a:gd name="connsiteX5047" fmla="*/ 2954324 w 8315568"/>
              <a:gd name="connsiteY5047" fmla="*/ 1012614 h 3200399"/>
              <a:gd name="connsiteX5048" fmla="*/ 2943134 w 8315568"/>
              <a:gd name="connsiteY5048" fmla="*/ 1012614 h 3200399"/>
              <a:gd name="connsiteX5049" fmla="*/ 2943135 w 8315568"/>
              <a:gd name="connsiteY5049" fmla="*/ 1020792 h 3200399"/>
              <a:gd name="connsiteX5050" fmla="*/ 2950739 w 8315568"/>
              <a:gd name="connsiteY5050" fmla="*/ 1023144 h 3200399"/>
              <a:gd name="connsiteX5051" fmla="*/ 2954323 w 8315568"/>
              <a:gd name="connsiteY5051" fmla="*/ 1033380 h 3200399"/>
              <a:gd name="connsiteX5052" fmla="*/ 2927951 w 8315568"/>
              <a:gd name="connsiteY5052" fmla="*/ 1032505 h 3200399"/>
              <a:gd name="connsiteX5053" fmla="*/ 2925321 w 8315568"/>
              <a:gd name="connsiteY5053" fmla="*/ 1024788 h 3200399"/>
              <a:gd name="connsiteX5054" fmla="*/ 2920376 w 8315568"/>
              <a:gd name="connsiteY5054" fmla="*/ 1024789 h 3200399"/>
              <a:gd name="connsiteX5055" fmla="*/ 2883959 w 8315568"/>
              <a:gd name="connsiteY5055" fmla="*/ 1024789 h 3200399"/>
              <a:gd name="connsiteX5056" fmla="*/ 2829712 w 8315568"/>
              <a:gd name="connsiteY5056" fmla="*/ 1014196 h 3200399"/>
              <a:gd name="connsiteX5057" fmla="*/ 2925281 w 8315568"/>
              <a:gd name="connsiteY5057" fmla="*/ 1005269 h 3200399"/>
              <a:gd name="connsiteX5058" fmla="*/ 1230600 w 8315568"/>
              <a:gd name="connsiteY5058" fmla="*/ 996128 h 3200399"/>
              <a:gd name="connsiteX5059" fmla="*/ 1218826 w 8315568"/>
              <a:gd name="connsiteY5059" fmla="*/ 1010958 h 3200399"/>
              <a:gd name="connsiteX5060" fmla="*/ 1223536 w 8315568"/>
              <a:gd name="connsiteY5060" fmla="*/ 1023319 h 3200399"/>
              <a:gd name="connsiteX5061" fmla="*/ 1188606 w 8315568"/>
              <a:gd name="connsiteY5061" fmla="*/ 1006721 h 3200399"/>
              <a:gd name="connsiteX5062" fmla="*/ 1230600 w 8315568"/>
              <a:gd name="connsiteY5062" fmla="*/ 996128 h 3200399"/>
              <a:gd name="connsiteX5063" fmla="*/ 482006 w 8315568"/>
              <a:gd name="connsiteY5063" fmla="*/ 993281 h 3200399"/>
              <a:gd name="connsiteX5064" fmla="*/ 490599 w 8315568"/>
              <a:gd name="connsiteY5064" fmla="*/ 999154 h 3200399"/>
              <a:gd name="connsiteX5065" fmla="*/ 476852 w 8315568"/>
              <a:gd name="connsiteY5065" fmla="*/ 1003423 h 3200399"/>
              <a:gd name="connsiteX5066" fmla="*/ 482006 w 8315568"/>
              <a:gd name="connsiteY5066" fmla="*/ 993281 h 3200399"/>
              <a:gd name="connsiteX5067" fmla="*/ 2903488 w 8315568"/>
              <a:gd name="connsiteY5067" fmla="*/ 993068 h 3200399"/>
              <a:gd name="connsiteX5068" fmla="*/ 2917235 w 8315568"/>
              <a:gd name="connsiteY5068" fmla="*/ 1002993 h 3200399"/>
              <a:gd name="connsiteX5069" fmla="*/ 2903488 w 8315568"/>
              <a:gd name="connsiteY5069" fmla="*/ 993068 h 3200399"/>
              <a:gd name="connsiteX5070" fmla="*/ 427391 w 8315568"/>
              <a:gd name="connsiteY5070" fmla="*/ 993067 h 3200399"/>
              <a:gd name="connsiteX5071" fmla="*/ 434082 w 8315568"/>
              <a:gd name="connsiteY5071" fmla="*/ 1003433 h 3200399"/>
              <a:gd name="connsiteX5072" fmla="*/ 427391 w 8315568"/>
              <a:gd name="connsiteY5072" fmla="*/ 993067 h 3200399"/>
              <a:gd name="connsiteX5073" fmla="*/ 2996316 w 8315568"/>
              <a:gd name="connsiteY5073" fmla="*/ 992167 h 3200399"/>
              <a:gd name="connsiteX5074" fmla="*/ 2995362 w 8315568"/>
              <a:gd name="connsiteY5074" fmla="*/ 996558 h 3200399"/>
              <a:gd name="connsiteX5075" fmla="*/ 3004694 w 8315568"/>
              <a:gd name="connsiteY5075" fmla="*/ 995243 h 3200399"/>
              <a:gd name="connsiteX5076" fmla="*/ 3005628 w 8315568"/>
              <a:gd name="connsiteY5076" fmla="*/ 993215 h 3200399"/>
              <a:gd name="connsiteX5077" fmla="*/ 494316 w 8315568"/>
              <a:gd name="connsiteY5077" fmla="*/ 985814 h 3200399"/>
              <a:gd name="connsiteX5078" fmla="*/ 497664 w 8315568"/>
              <a:gd name="connsiteY5078" fmla="*/ 988293 h 3200399"/>
              <a:gd name="connsiteX5079" fmla="*/ 495432 w 8315568"/>
              <a:gd name="connsiteY5079" fmla="*/ 992699 h 3200399"/>
              <a:gd name="connsiteX5080" fmla="*/ 490971 w 8315568"/>
              <a:gd name="connsiteY5080" fmla="*/ 988293 h 3200399"/>
              <a:gd name="connsiteX5081" fmla="*/ 494316 w 8315568"/>
              <a:gd name="connsiteY5081" fmla="*/ 985814 h 3200399"/>
              <a:gd name="connsiteX5082" fmla="*/ 2398193 w 8315568"/>
              <a:gd name="connsiteY5082" fmla="*/ 985344 h 3200399"/>
              <a:gd name="connsiteX5083" fmla="*/ 2398194 w 8315568"/>
              <a:gd name="connsiteY5083" fmla="*/ 995753 h 3200399"/>
              <a:gd name="connsiteX5084" fmla="*/ 2398193 w 8315568"/>
              <a:gd name="connsiteY5084" fmla="*/ 985344 h 3200399"/>
              <a:gd name="connsiteX5085" fmla="*/ 910167 w 8315568"/>
              <a:gd name="connsiteY5085" fmla="*/ 985239 h 3200399"/>
              <a:gd name="connsiteX5086" fmla="*/ 938226 w 8315568"/>
              <a:gd name="connsiteY5086" fmla="*/ 985239 h 3200399"/>
              <a:gd name="connsiteX5087" fmla="*/ 917182 w 8315568"/>
              <a:gd name="connsiteY5087" fmla="*/ 1003269 h 3200399"/>
              <a:gd name="connsiteX5088" fmla="*/ 910167 w 8315568"/>
              <a:gd name="connsiteY5088" fmla="*/ 985239 h 3200399"/>
              <a:gd name="connsiteX5089" fmla="*/ 441541 w 8315568"/>
              <a:gd name="connsiteY5089" fmla="*/ 984341 h 3200399"/>
              <a:gd name="connsiteX5090" fmla="*/ 455277 w 8315568"/>
              <a:gd name="connsiteY5090" fmla="*/ 992281 h 3200399"/>
              <a:gd name="connsiteX5091" fmla="*/ 441541 w 8315568"/>
              <a:gd name="connsiteY5091" fmla="*/ 984341 h 3200399"/>
              <a:gd name="connsiteX5092" fmla="*/ 2710879 w 8315568"/>
              <a:gd name="connsiteY5092" fmla="*/ 983728 h 3200399"/>
              <a:gd name="connsiteX5093" fmla="*/ 2708352 w 8315568"/>
              <a:gd name="connsiteY5093" fmla="*/ 984140 h 3200399"/>
              <a:gd name="connsiteX5094" fmla="*/ 2707087 w 8315568"/>
              <a:gd name="connsiteY5094" fmla="*/ 985344 h 3200399"/>
              <a:gd name="connsiteX5095" fmla="*/ 2710880 w 8315568"/>
              <a:gd name="connsiteY5095" fmla="*/ 985344 h 3200399"/>
              <a:gd name="connsiteX5096" fmla="*/ 2503815 w 8315568"/>
              <a:gd name="connsiteY5096" fmla="*/ 982839 h 3200399"/>
              <a:gd name="connsiteX5097" fmla="*/ 2498468 w 8315568"/>
              <a:gd name="connsiteY5097" fmla="*/ 984867 h 3200399"/>
              <a:gd name="connsiteX5098" fmla="*/ 2516959 w 8315568"/>
              <a:gd name="connsiteY5098" fmla="*/ 985308 h 3200399"/>
              <a:gd name="connsiteX5099" fmla="*/ 2517331 w 8315568"/>
              <a:gd name="connsiteY5099" fmla="*/ 984140 h 3200399"/>
              <a:gd name="connsiteX5100" fmla="*/ 2503815 w 8315568"/>
              <a:gd name="connsiteY5100" fmla="*/ 982839 h 3200399"/>
              <a:gd name="connsiteX5101" fmla="*/ 2672707 w 8315568"/>
              <a:gd name="connsiteY5101" fmla="*/ 978211 h 3200399"/>
              <a:gd name="connsiteX5102" fmla="*/ 2669897 w 8315568"/>
              <a:gd name="connsiteY5102" fmla="*/ 985344 h 3200399"/>
              <a:gd name="connsiteX5103" fmla="*/ 2681667 w 8315568"/>
              <a:gd name="connsiteY5103" fmla="*/ 985344 h 3200399"/>
              <a:gd name="connsiteX5104" fmla="*/ 2488496 w 8315568"/>
              <a:gd name="connsiteY5104" fmla="*/ 977895 h 3200399"/>
              <a:gd name="connsiteX5105" fmla="*/ 2440502 w 8315568"/>
              <a:gd name="connsiteY5105" fmla="*/ 980270 h 3200399"/>
              <a:gd name="connsiteX5106" fmla="*/ 2440309 w 8315568"/>
              <a:gd name="connsiteY5106" fmla="*/ 981246 h 3200399"/>
              <a:gd name="connsiteX5107" fmla="*/ 2463842 w 8315568"/>
              <a:gd name="connsiteY5107" fmla="*/ 985343 h 3200399"/>
              <a:gd name="connsiteX5108" fmla="*/ 2483899 w 8315568"/>
              <a:gd name="connsiteY5108" fmla="*/ 984866 h 3200399"/>
              <a:gd name="connsiteX5109" fmla="*/ 508603 w 8315568"/>
              <a:gd name="connsiteY5109" fmla="*/ 974652 h 3200399"/>
              <a:gd name="connsiteX5110" fmla="*/ 518856 w 8315568"/>
              <a:gd name="connsiteY5110" fmla="*/ 978655 h 3200399"/>
              <a:gd name="connsiteX5111" fmla="*/ 500411 w 8315568"/>
              <a:gd name="connsiteY5111" fmla="*/ 985060 h 3200399"/>
              <a:gd name="connsiteX5112" fmla="*/ 498055 w 8315568"/>
              <a:gd name="connsiteY5112" fmla="*/ 978654 h 3200399"/>
              <a:gd name="connsiteX5113" fmla="*/ 508603 w 8315568"/>
              <a:gd name="connsiteY5113" fmla="*/ 974652 h 3200399"/>
              <a:gd name="connsiteX5114" fmla="*/ 2532623 w 8315568"/>
              <a:gd name="connsiteY5114" fmla="*/ 974200 h 3200399"/>
              <a:gd name="connsiteX5115" fmla="*/ 2524937 w 8315568"/>
              <a:gd name="connsiteY5115" fmla="*/ 985344 h 3200399"/>
              <a:gd name="connsiteX5116" fmla="*/ 2545430 w 8315568"/>
              <a:gd name="connsiteY5116" fmla="*/ 975282 h 3200399"/>
              <a:gd name="connsiteX5117" fmla="*/ 2532623 w 8315568"/>
              <a:gd name="connsiteY5117" fmla="*/ 974200 h 3200399"/>
              <a:gd name="connsiteX5118" fmla="*/ 807125 w 8315568"/>
              <a:gd name="connsiteY5118" fmla="*/ 973781 h 3200399"/>
              <a:gd name="connsiteX5119" fmla="*/ 820861 w 8315568"/>
              <a:gd name="connsiteY5119" fmla="*/ 984455 h 3200399"/>
              <a:gd name="connsiteX5120" fmla="*/ 807125 w 8315568"/>
              <a:gd name="connsiteY5120" fmla="*/ 973781 h 3200399"/>
              <a:gd name="connsiteX5121" fmla="*/ 3245369 w 8315568"/>
              <a:gd name="connsiteY5121" fmla="*/ 973461 h 3200399"/>
              <a:gd name="connsiteX5122" fmla="*/ 3214325 w 8315568"/>
              <a:gd name="connsiteY5122" fmla="*/ 974929 h 3200399"/>
              <a:gd name="connsiteX5123" fmla="*/ 3237070 w 8315568"/>
              <a:gd name="connsiteY5123" fmla="*/ 981179 h 3200399"/>
              <a:gd name="connsiteX5124" fmla="*/ 3237945 w 8315568"/>
              <a:gd name="connsiteY5124" fmla="*/ 976627 h 3200399"/>
              <a:gd name="connsiteX5125" fmla="*/ 3242699 w 8315568"/>
              <a:gd name="connsiteY5125" fmla="*/ 974529 h 3200399"/>
              <a:gd name="connsiteX5126" fmla="*/ 3240982 w 8315568"/>
              <a:gd name="connsiteY5126" fmla="*/ 981982 h 3200399"/>
              <a:gd name="connsiteX5127" fmla="*/ 3240681 w 8315568"/>
              <a:gd name="connsiteY5127" fmla="*/ 982172 h 3200399"/>
              <a:gd name="connsiteX5128" fmla="*/ 3262992 w 8315568"/>
              <a:gd name="connsiteY5128" fmla="*/ 988301 h 3200399"/>
              <a:gd name="connsiteX5129" fmla="*/ 3284954 w 8315568"/>
              <a:gd name="connsiteY5129" fmla="*/ 993865 h 3200399"/>
              <a:gd name="connsiteX5130" fmla="*/ 3287794 w 8315568"/>
              <a:gd name="connsiteY5130" fmla="*/ 992338 h 3200399"/>
              <a:gd name="connsiteX5131" fmla="*/ 3277055 w 8315568"/>
              <a:gd name="connsiteY5131" fmla="*/ 989507 h 3200399"/>
              <a:gd name="connsiteX5132" fmla="*/ 3283884 w 8315568"/>
              <a:gd name="connsiteY5132" fmla="*/ 979446 h 3200399"/>
              <a:gd name="connsiteX5133" fmla="*/ 3245369 w 8315568"/>
              <a:gd name="connsiteY5133" fmla="*/ 973461 h 3200399"/>
              <a:gd name="connsiteX5134" fmla="*/ 2587360 w 8315568"/>
              <a:gd name="connsiteY5134" fmla="*/ 973202 h 3200399"/>
              <a:gd name="connsiteX5135" fmla="*/ 2549983 w 8315568"/>
              <a:gd name="connsiteY5135" fmla="*/ 979447 h 3200399"/>
              <a:gd name="connsiteX5136" fmla="*/ 2586033 w 8315568"/>
              <a:gd name="connsiteY5136" fmla="*/ 993670 h 3200399"/>
              <a:gd name="connsiteX5137" fmla="*/ 2590634 w 8315568"/>
              <a:gd name="connsiteY5137" fmla="*/ 992732 h 3200399"/>
              <a:gd name="connsiteX5138" fmla="*/ 2589352 w 8315568"/>
              <a:gd name="connsiteY5138" fmla="*/ 992551 h 3200399"/>
              <a:gd name="connsiteX5139" fmla="*/ 2576782 w 8315568"/>
              <a:gd name="connsiteY5139" fmla="*/ 987403 h 3200399"/>
              <a:gd name="connsiteX5140" fmla="*/ 2602950 w 8315568"/>
              <a:gd name="connsiteY5140" fmla="*/ 987651 h 3200399"/>
              <a:gd name="connsiteX5141" fmla="*/ 2607259 w 8315568"/>
              <a:gd name="connsiteY5141" fmla="*/ 988995 h 3200399"/>
              <a:gd name="connsiteX5142" fmla="*/ 2624739 w 8315568"/>
              <a:gd name="connsiteY5142" fmla="*/ 979446 h 3200399"/>
              <a:gd name="connsiteX5143" fmla="*/ 2587360 w 8315568"/>
              <a:gd name="connsiteY5143" fmla="*/ 973202 h 3200399"/>
              <a:gd name="connsiteX5144" fmla="*/ 2643810 w 8315568"/>
              <a:gd name="connsiteY5144" fmla="*/ 972638 h 3200399"/>
              <a:gd name="connsiteX5145" fmla="*/ 2629294 w 8315568"/>
              <a:gd name="connsiteY5145" fmla="*/ 985342 h 3200399"/>
              <a:gd name="connsiteX5146" fmla="*/ 2663445 w 8315568"/>
              <a:gd name="connsiteY5146" fmla="*/ 975282 h 3200399"/>
              <a:gd name="connsiteX5147" fmla="*/ 2643810 w 8315568"/>
              <a:gd name="connsiteY5147" fmla="*/ 972638 h 3200399"/>
              <a:gd name="connsiteX5148" fmla="*/ 7509234 w 8315568"/>
              <a:gd name="connsiteY5148" fmla="*/ 965089 h 3200399"/>
              <a:gd name="connsiteX5149" fmla="*/ 7486663 w 8315568"/>
              <a:gd name="connsiteY5149" fmla="*/ 975115 h 3200399"/>
              <a:gd name="connsiteX5150" fmla="*/ 7494662 w 8315568"/>
              <a:gd name="connsiteY5150" fmla="*/ 975856 h 3200399"/>
              <a:gd name="connsiteX5151" fmla="*/ 7505524 w 8315568"/>
              <a:gd name="connsiteY5151" fmla="*/ 972121 h 3200399"/>
              <a:gd name="connsiteX5152" fmla="*/ 1172700 w 8315568"/>
              <a:gd name="connsiteY5152" fmla="*/ 962918 h 3200399"/>
              <a:gd name="connsiteX5153" fmla="*/ 1186447 w 8315568"/>
              <a:gd name="connsiteY5153" fmla="*/ 972844 h 3200399"/>
              <a:gd name="connsiteX5154" fmla="*/ 1177854 w 8315568"/>
              <a:gd name="connsiteY5154" fmla="*/ 971603 h 3200399"/>
              <a:gd name="connsiteX5155" fmla="*/ 1175450 w 8315568"/>
              <a:gd name="connsiteY5155" fmla="*/ 967551 h 3200399"/>
              <a:gd name="connsiteX5156" fmla="*/ 1174285 w 8315568"/>
              <a:gd name="connsiteY5156" fmla="*/ 973641 h 3200399"/>
              <a:gd name="connsiteX5157" fmla="*/ 1169528 w 8315568"/>
              <a:gd name="connsiteY5157" fmla="*/ 975715 h 3200399"/>
              <a:gd name="connsiteX5158" fmla="*/ 1171908 w 8315568"/>
              <a:gd name="connsiteY5158" fmla="*/ 967422 h 3200399"/>
              <a:gd name="connsiteX5159" fmla="*/ 1174552 w 8315568"/>
              <a:gd name="connsiteY5159" fmla="*/ 966039 h 3200399"/>
              <a:gd name="connsiteX5160" fmla="*/ 7689221 w 8315568"/>
              <a:gd name="connsiteY5160" fmla="*/ 962466 h 3200399"/>
              <a:gd name="connsiteX5161" fmla="*/ 7668414 w 8315568"/>
              <a:gd name="connsiteY5161" fmla="*/ 968869 h 3200399"/>
              <a:gd name="connsiteX5162" fmla="*/ 7689221 w 8315568"/>
              <a:gd name="connsiteY5162" fmla="*/ 962466 h 3200399"/>
              <a:gd name="connsiteX5163" fmla="*/ 7488957 w 8315568"/>
              <a:gd name="connsiteY5163" fmla="*/ 958197 h 3200399"/>
              <a:gd name="connsiteX5164" fmla="*/ 7475650 w 8315568"/>
              <a:gd name="connsiteY5164" fmla="*/ 964486 h 3200399"/>
              <a:gd name="connsiteX5165" fmla="*/ 7471740 w 8315568"/>
              <a:gd name="connsiteY5165" fmla="*/ 973720 h 3200399"/>
              <a:gd name="connsiteX5166" fmla="*/ 7510350 w 8315568"/>
              <a:gd name="connsiteY5166" fmla="*/ 959404 h 3200399"/>
              <a:gd name="connsiteX5167" fmla="*/ 2978146 w 8315568"/>
              <a:gd name="connsiteY5167" fmla="*/ 956521 h 3200399"/>
              <a:gd name="connsiteX5168" fmla="*/ 2979118 w 8315568"/>
              <a:gd name="connsiteY5168" fmla="*/ 957946 h 3200399"/>
              <a:gd name="connsiteX5169" fmla="*/ 2978861 w 8315568"/>
              <a:gd name="connsiteY5169" fmla="*/ 957571 h 3200399"/>
              <a:gd name="connsiteX5170" fmla="*/ 1195952 w 8315568"/>
              <a:gd name="connsiteY5170" fmla="*/ 954638 h 3200399"/>
              <a:gd name="connsiteX5171" fmla="*/ 1189610 w 8315568"/>
              <a:gd name="connsiteY5171" fmla="*/ 965003 h 3200399"/>
              <a:gd name="connsiteX5172" fmla="*/ 1195952 w 8315568"/>
              <a:gd name="connsiteY5172" fmla="*/ 954638 h 3200399"/>
              <a:gd name="connsiteX5173" fmla="*/ 990105 w 8315568"/>
              <a:gd name="connsiteY5173" fmla="*/ 954638 h 3200399"/>
              <a:gd name="connsiteX5174" fmla="*/ 945299 w 8315568"/>
              <a:gd name="connsiteY5174" fmla="*/ 975160 h 3200399"/>
              <a:gd name="connsiteX5175" fmla="*/ 954893 w 8315568"/>
              <a:gd name="connsiteY5175" fmla="*/ 964738 h 3200399"/>
              <a:gd name="connsiteX5176" fmla="*/ 958151 w 8315568"/>
              <a:gd name="connsiteY5176" fmla="*/ 963227 h 3200399"/>
              <a:gd name="connsiteX5177" fmla="*/ 951959 w 8315568"/>
              <a:gd name="connsiteY5177" fmla="*/ 963069 h 3200399"/>
              <a:gd name="connsiteX5178" fmla="*/ 970428 w 8315568"/>
              <a:gd name="connsiteY5178" fmla="*/ 954835 h 3200399"/>
              <a:gd name="connsiteX5179" fmla="*/ 974428 w 8315568"/>
              <a:gd name="connsiteY5179" fmla="*/ 957827 h 3200399"/>
              <a:gd name="connsiteX5180" fmla="*/ 7653695 w 8315568"/>
              <a:gd name="connsiteY5180" fmla="*/ 953573 h 3200399"/>
              <a:gd name="connsiteX5181" fmla="*/ 7665389 w 8315568"/>
              <a:gd name="connsiteY5181" fmla="*/ 953866 h 3200399"/>
              <a:gd name="connsiteX5182" fmla="*/ 7671081 w 8315568"/>
              <a:gd name="connsiteY5182" fmla="*/ 956160 h 3200399"/>
              <a:gd name="connsiteX5183" fmla="*/ 7668624 w 8315568"/>
              <a:gd name="connsiteY5183" fmla="*/ 958337 h 3200399"/>
              <a:gd name="connsiteX5184" fmla="*/ 7662613 w 8315568"/>
              <a:gd name="connsiteY5184" fmla="*/ 960680 h 3200399"/>
              <a:gd name="connsiteX5185" fmla="*/ 7609013 w 8315568"/>
              <a:gd name="connsiteY5185" fmla="*/ 971322 h 3200399"/>
              <a:gd name="connsiteX5186" fmla="*/ 7608029 w 8315568"/>
              <a:gd name="connsiteY5186" fmla="*/ 971466 h 3200399"/>
              <a:gd name="connsiteX5187" fmla="*/ 2975941 w 8315568"/>
              <a:gd name="connsiteY5187" fmla="*/ 953282 h 3200399"/>
              <a:gd name="connsiteX5188" fmla="*/ 2978146 w 8315568"/>
              <a:gd name="connsiteY5188" fmla="*/ 956521 h 3200399"/>
              <a:gd name="connsiteX5189" fmla="*/ 2977371 w 8315568"/>
              <a:gd name="connsiteY5189" fmla="*/ 955383 h 3200399"/>
              <a:gd name="connsiteX5190" fmla="*/ 2975941 w 8315568"/>
              <a:gd name="connsiteY5190" fmla="*/ 953282 h 3200399"/>
              <a:gd name="connsiteX5191" fmla="*/ 434455 w 8315568"/>
              <a:gd name="connsiteY5191" fmla="*/ 953282 h 3200399"/>
              <a:gd name="connsiteX5192" fmla="*/ 441149 w 8315568"/>
              <a:gd name="connsiteY5192" fmla="*/ 963638 h 3200399"/>
              <a:gd name="connsiteX5193" fmla="*/ 434455 w 8315568"/>
              <a:gd name="connsiteY5193" fmla="*/ 953282 h 3200399"/>
              <a:gd name="connsiteX5194" fmla="*/ 453750 w 8315568"/>
              <a:gd name="connsiteY5194" fmla="*/ 944267 h 3200399"/>
              <a:gd name="connsiteX5195" fmla="*/ 462341 w 8315568"/>
              <a:gd name="connsiteY5195" fmla="*/ 948980 h 3200399"/>
              <a:gd name="connsiteX5196" fmla="*/ 448594 w 8315568"/>
              <a:gd name="connsiteY5196" fmla="*/ 952951 h 3200399"/>
              <a:gd name="connsiteX5197" fmla="*/ 453750 w 8315568"/>
              <a:gd name="connsiteY5197" fmla="*/ 944267 h 3200399"/>
              <a:gd name="connsiteX5198" fmla="*/ 1361835 w 8315568"/>
              <a:gd name="connsiteY5198" fmla="*/ 944102 h 3200399"/>
              <a:gd name="connsiteX5199" fmla="*/ 1373654 w 8315568"/>
              <a:gd name="connsiteY5199" fmla="*/ 962122 h 3200399"/>
              <a:gd name="connsiteX5200" fmla="*/ 1357962 w 8315568"/>
              <a:gd name="connsiteY5200" fmla="*/ 964418 h 3200399"/>
              <a:gd name="connsiteX5201" fmla="*/ 1343448 w 8315568"/>
              <a:gd name="connsiteY5201" fmla="*/ 967956 h 3200399"/>
              <a:gd name="connsiteX5202" fmla="*/ 1343166 w 8315568"/>
              <a:gd name="connsiteY5202" fmla="*/ 969757 h 3200399"/>
              <a:gd name="connsiteX5203" fmla="*/ 1338715 w 8315568"/>
              <a:gd name="connsiteY5203" fmla="*/ 963350 h 3200399"/>
              <a:gd name="connsiteX5204" fmla="*/ 1317441 w 8315568"/>
              <a:gd name="connsiteY5204" fmla="*/ 984846 h 3200399"/>
              <a:gd name="connsiteX5205" fmla="*/ 1291208 w 8315568"/>
              <a:gd name="connsiteY5205" fmla="*/ 1001897 h 3200399"/>
              <a:gd name="connsiteX5206" fmla="*/ 1243364 w 8315568"/>
              <a:gd name="connsiteY5206" fmla="*/ 989273 h 3200399"/>
              <a:gd name="connsiteX5207" fmla="*/ 1316638 w 8315568"/>
              <a:gd name="connsiteY5207" fmla="*/ 951995 h 3200399"/>
              <a:gd name="connsiteX5208" fmla="*/ 1329223 w 8315568"/>
              <a:gd name="connsiteY5208" fmla="*/ 953567 h 3200399"/>
              <a:gd name="connsiteX5209" fmla="*/ 1341780 w 8315568"/>
              <a:gd name="connsiteY5209" fmla="*/ 960124 h 3200399"/>
              <a:gd name="connsiteX5210" fmla="*/ 1343167 w 8315568"/>
              <a:gd name="connsiteY5210" fmla="*/ 959403 h 3200399"/>
              <a:gd name="connsiteX5211" fmla="*/ 1343941 w 8315568"/>
              <a:gd name="connsiteY5211" fmla="*/ 964067 h 3200399"/>
              <a:gd name="connsiteX5212" fmla="*/ 1344716 w 8315568"/>
              <a:gd name="connsiteY5212" fmla="*/ 962123 h 3200399"/>
              <a:gd name="connsiteX5213" fmla="*/ 1361835 w 8315568"/>
              <a:gd name="connsiteY5213" fmla="*/ 944102 h 3200399"/>
              <a:gd name="connsiteX5214" fmla="*/ 990409 w 8315568"/>
              <a:gd name="connsiteY5214" fmla="*/ 942572 h 3200399"/>
              <a:gd name="connsiteX5215" fmla="*/ 976672 w 8315568"/>
              <a:gd name="connsiteY5215" fmla="*/ 949130 h 3200399"/>
              <a:gd name="connsiteX5216" fmla="*/ 990409 w 8315568"/>
              <a:gd name="connsiteY5216" fmla="*/ 942572 h 3200399"/>
              <a:gd name="connsiteX5217" fmla="*/ 1419572 w 8315568"/>
              <a:gd name="connsiteY5217" fmla="*/ 942571 h 3200399"/>
              <a:gd name="connsiteX5218" fmla="*/ 1393478 w 8315568"/>
              <a:gd name="connsiteY5218" fmla="*/ 948998 h 3200399"/>
              <a:gd name="connsiteX5219" fmla="*/ 1419572 w 8315568"/>
              <a:gd name="connsiteY5219" fmla="*/ 942571 h 3200399"/>
              <a:gd name="connsiteX5220" fmla="*/ 1223917 w 8315568"/>
              <a:gd name="connsiteY5220" fmla="*/ 942571 h 3200399"/>
              <a:gd name="connsiteX5221" fmla="*/ 1237666 w 8315568"/>
              <a:gd name="connsiteY5221" fmla="*/ 952773 h 3200399"/>
              <a:gd name="connsiteX5222" fmla="*/ 1223917 w 8315568"/>
              <a:gd name="connsiteY5222" fmla="*/ 942571 h 3200399"/>
              <a:gd name="connsiteX5223" fmla="*/ 879143 w 8315568"/>
              <a:gd name="connsiteY5223" fmla="*/ 942571 h 3200399"/>
              <a:gd name="connsiteX5224" fmla="*/ 865397 w 8315568"/>
              <a:gd name="connsiteY5224" fmla="*/ 948692 h 3200399"/>
              <a:gd name="connsiteX5225" fmla="*/ 879143 w 8315568"/>
              <a:gd name="connsiteY5225" fmla="*/ 942571 h 3200399"/>
              <a:gd name="connsiteX5226" fmla="*/ 499811 w 8315568"/>
              <a:gd name="connsiteY5226" fmla="*/ 942571 h 3200399"/>
              <a:gd name="connsiteX5227" fmla="*/ 513557 w 8315568"/>
              <a:gd name="connsiteY5227" fmla="*/ 952770 h 3200399"/>
              <a:gd name="connsiteX5228" fmla="*/ 499811 w 8315568"/>
              <a:gd name="connsiteY5228" fmla="*/ 942571 h 3200399"/>
              <a:gd name="connsiteX5229" fmla="*/ 7633389 w 8315568"/>
              <a:gd name="connsiteY5229" fmla="*/ 937007 h 3200399"/>
              <a:gd name="connsiteX5230" fmla="*/ 7628679 w 8315568"/>
              <a:gd name="connsiteY5230" fmla="*/ 945698 h 3200399"/>
              <a:gd name="connsiteX5231" fmla="*/ 7620341 w 8315568"/>
              <a:gd name="connsiteY5231" fmla="*/ 949607 h 3200399"/>
              <a:gd name="connsiteX5232" fmla="*/ 7610318 w 8315568"/>
              <a:gd name="connsiteY5232" fmla="*/ 950512 h 3200399"/>
              <a:gd name="connsiteX5233" fmla="*/ 7596981 w 8315568"/>
              <a:gd name="connsiteY5233" fmla="*/ 951936 h 3200399"/>
              <a:gd name="connsiteX5234" fmla="*/ 7601434 w 8315568"/>
              <a:gd name="connsiteY5234" fmla="*/ 949719 h 3200399"/>
              <a:gd name="connsiteX5235" fmla="*/ 7633389 w 8315568"/>
              <a:gd name="connsiteY5235" fmla="*/ 937007 h 3200399"/>
              <a:gd name="connsiteX5236" fmla="*/ 1892621 w 8315568"/>
              <a:gd name="connsiteY5236" fmla="*/ 934108 h 3200399"/>
              <a:gd name="connsiteX5237" fmla="*/ 1896816 w 8315568"/>
              <a:gd name="connsiteY5237" fmla="*/ 938292 h 3200399"/>
              <a:gd name="connsiteX5238" fmla="*/ 1882687 w 8315568"/>
              <a:gd name="connsiteY5238" fmla="*/ 952934 h 3200399"/>
              <a:gd name="connsiteX5239" fmla="*/ 1892621 w 8315568"/>
              <a:gd name="connsiteY5239" fmla="*/ 934108 h 3200399"/>
              <a:gd name="connsiteX5240" fmla="*/ 1312938 w 8315568"/>
              <a:gd name="connsiteY5240" fmla="*/ 933556 h 3200399"/>
              <a:gd name="connsiteX5241" fmla="*/ 1320671 w 8315568"/>
              <a:gd name="connsiteY5241" fmla="*/ 938270 h 3200399"/>
              <a:gd name="connsiteX5242" fmla="*/ 1306923 w 8315568"/>
              <a:gd name="connsiteY5242" fmla="*/ 942239 h 3200399"/>
              <a:gd name="connsiteX5243" fmla="*/ 1312938 w 8315568"/>
              <a:gd name="connsiteY5243" fmla="*/ 933556 h 3200399"/>
              <a:gd name="connsiteX5244" fmla="*/ 1948013 w 8315568"/>
              <a:gd name="connsiteY5244" fmla="*/ 931860 h 3200399"/>
              <a:gd name="connsiteX5245" fmla="*/ 1954707 w 8315568"/>
              <a:gd name="connsiteY5245" fmla="*/ 942225 h 3200399"/>
              <a:gd name="connsiteX5246" fmla="*/ 1948013 w 8315568"/>
              <a:gd name="connsiteY5246" fmla="*/ 931860 h 3200399"/>
              <a:gd name="connsiteX5247" fmla="*/ 476469 w 8315568"/>
              <a:gd name="connsiteY5247" fmla="*/ 931860 h 3200399"/>
              <a:gd name="connsiteX5248" fmla="*/ 467305 w 8315568"/>
              <a:gd name="connsiteY5248" fmla="*/ 942226 h 3200399"/>
              <a:gd name="connsiteX5249" fmla="*/ 462722 w 8315568"/>
              <a:gd name="connsiteY5249" fmla="*/ 938079 h 3200399"/>
              <a:gd name="connsiteX5250" fmla="*/ 476469 w 8315568"/>
              <a:gd name="connsiteY5250" fmla="*/ 931860 h 3200399"/>
              <a:gd name="connsiteX5251" fmla="*/ 900337 w 8315568"/>
              <a:gd name="connsiteY5251" fmla="*/ 931859 h 3200399"/>
              <a:gd name="connsiteX5252" fmla="*/ 886590 w 8315568"/>
              <a:gd name="connsiteY5252" fmla="*/ 941784 h 3200399"/>
              <a:gd name="connsiteX5253" fmla="*/ 900337 w 8315568"/>
              <a:gd name="connsiteY5253" fmla="*/ 931859 h 3200399"/>
              <a:gd name="connsiteX5254" fmla="*/ 2975600 w 8315568"/>
              <a:gd name="connsiteY5254" fmla="*/ 931656 h 3200399"/>
              <a:gd name="connsiteX5255" fmla="*/ 2897723 w 8315568"/>
              <a:gd name="connsiteY5255" fmla="*/ 934432 h 3200399"/>
              <a:gd name="connsiteX5256" fmla="*/ 2817132 w 8315568"/>
              <a:gd name="connsiteY5256" fmla="*/ 935733 h 3200399"/>
              <a:gd name="connsiteX5257" fmla="*/ 2819729 w 8315568"/>
              <a:gd name="connsiteY5257" fmla="*/ 943506 h 3200399"/>
              <a:gd name="connsiteX5258" fmla="*/ 2822672 w 8315568"/>
              <a:gd name="connsiteY5258" fmla="*/ 944873 h 3200399"/>
              <a:gd name="connsiteX5259" fmla="*/ 2861329 w 8315568"/>
              <a:gd name="connsiteY5259" fmla="*/ 940772 h 3200399"/>
              <a:gd name="connsiteX5260" fmla="*/ 2959439 w 8315568"/>
              <a:gd name="connsiteY5260" fmla="*/ 959506 h 3200399"/>
              <a:gd name="connsiteX5261" fmla="*/ 2978262 w 8315568"/>
              <a:gd name="connsiteY5261" fmla="*/ 959506 h 3200399"/>
              <a:gd name="connsiteX5262" fmla="*/ 2979303 w 8315568"/>
              <a:gd name="connsiteY5262" fmla="*/ 958220 h 3200399"/>
              <a:gd name="connsiteX5263" fmla="*/ 2980854 w 8315568"/>
              <a:gd name="connsiteY5263" fmla="*/ 956303 h 3200399"/>
              <a:gd name="connsiteX5264" fmla="*/ 2992680 w 8315568"/>
              <a:gd name="connsiteY5264" fmla="*/ 951182 h 3200399"/>
              <a:gd name="connsiteX5265" fmla="*/ 2999889 w 8315568"/>
              <a:gd name="connsiteY5265" fmla="*/ 961243 h 3200399"/>
              <a:gd name="connsiteX5266" fmla="*/ 3016709 w 8315568"/>
              <a:gd name="connsiteY5266" fmla="*/ 963323 h 3200399"/>
              <a:gd name="connsiteX5267" fmla="*/ 3021663 w 8315568"/>
              <a:gd name="connsiteY5267" fmla="*/ 970854 h 3200399"/>
              <a:gd name="connsiteX5268" fmla="*/ 3031184 w 8315568"/>
              <a:gd name="connsiteY5268" fmla="*/ 971661 h 3200399"/>
              <a:gd name="connsiteX5269" fmla="*/ 3037817 w 8315568"/>
              <a:gd name="connsiteY5269" fmla="*/ 972387 h 3200399"/>
              <a:gd name="connsiteX5270" fmla="*/ 3043138 w 8315568"/>
              <a:gd name="connsiteY5270" fmla="*/ 971649 h 3200399"/>
              <a:gd name="connsiteX5271" fmla="*/ 3053854 w 8315568"/>
              <a:gd name="connsiteY5271" fmla="*/ 974141 h 3200399"/>
              <a:gd name="connsiteX5272" fmla="*/ 3069642 w 8315568"/>
              <a:gd name="connsiteY5272" fmla="*/ 975870 h 3200399"/>
              <a:gd name="connsiteX5273" fmla="*/ 3070856 w 8315568"/>
              <a:gd name="connsiteY5273" fmla="*/ 977153 h 3200399"/>
              <a:gd name="connsiteX5274" fmla="*/ 3077209 w 8315568"/>
              <a:gd name="connsiteY5274" fmla="*/ 978090 h 3200399"/>
              <a:gd name="connsiteX5275" fmla="*/ 3084802 w 8315568"/>
              <a:gd name="connsiteY5275" fmla="*/ 976543 h 3200399"/>
              <a:gd name="connsiteX5276" fmla="*/ 3084660 w 8315568"/>
              <a:gd name="connsiteY5276" fmla="*/ 975283 h 3200399"/>
              <a:gd name="connsiteX5277" fmla="*/ 3085148 w 8315568"/>
              <a:gd name="connsiteY5277" fmla="*/ 975166 h 3200399"/>
              <a:gd name="connsiteX5278" fmla="*/ 3083620 w 8315568"/>
              <a:gd name="connsiteY5278" fmla="*/ 973275 h 3200399"/>
              <a:gd name="connsiteX5279" fmla="*/ 3090315 w 8315568"/>
              <a:gd name="connsiteY5279" fmla="*/ 973275 h 3200399"/>
              <a:gd name="connsiteX5280" fmla="*/ 3089046 w 8315568"/>
              <a:gd name="connsiteY5280" fmla="*/ 974218 h 3200399"/>
              <a:gd name="connsiteX5281" fmla="*/ 3094335 w 8315568"/>
              <a:gd name="connsiteY5281" fmla="*/ 972934 h 3200399"/>
              <a:gd name="connsiteX5282" fmla="*/ 3106662 w 8315568"/>
              <a:gd name="connsiteY5282" fmla="*/ 966965 h 3200399"/>
              <a:gd name="connsiteX5283" fmla="*/ 3122357 w 8315568"/>
              <a:gd name="connsiteY5283" fmla="*/ 962423 h 3200399"/>
              <a:gd name="connsiteX5284" fmla="*/ 3091161 w 8315568"/>
              <a:gd name="connsiteY5284" fmla="*/ 947669 h 3200399"/>
              <a:gd name="connsiteX5285" fmla="*/ 3015692 w 8315568"/>
              <a:gd name="connsiteY5285" fmla="*/ 933553 h 3200399"/>
              <a:gd name="connsiteX5286" fmla="*/ 2997063 w 8315568"/>
              <a:gd name="connsiteY5286" fmla="*/ 932572 h 3200399"/>
              <a:gd name="connsiteX5287" fmla="*/ 2984427 w 8315568"/>
              <a:gd name="connsiteY5287" fmla="*/ 934640 h 3200399"/>
              <a:gd name="connsiteX5288" fmla="*/ 2975983 w 8315568"/>
              <a:gd name="connsiteY5288" fmla="*/ 932646 h 3200399"/>
              <a:gd name="connsiteX5289" fmla="*/ 1809682 w 8315568"/>
              <a:gd name="connsiteY5289" fmla="*/ 929850 h 3200399"/>
              <a:gd name="connsiteX5290" fmla="*/ 1829786 w 8315568"/>
              <a:gd name="connsiteY5290" fmla="*/ 929918 h 3200399"/>
              <a:gd name="connsiteX5291" fmla="*/ 1855804 w 8315568"/>
              <a:gd name="connsiteY5291" fmla="*/ 938213 h 3200399"/>
              <a:gd name="connsiteX5292" fmla="*/ 1834095 w 8315568"/>
              <a:gd name="connsiteY5292" fmla="*/ 958870 h 3200399"/>
              <a:gd name="connsiteX5293" fmla="*/ 1807965 w 8315568"/>
              <a:gd name="connsiteY5293" fmla="*/ 962657 h 3200399"/>
              <a:gd name="connsiteX5294" fmla="*/ 1812788 w 8315568"/>
              <a:gd name="connsiteY5294" fmla="*/ 968855 h 3200399"/>
              <a:gd name="connsiteX5295" fmla="*/ 1788668 w 8315568"/>
              <a:gd name="connsiteY5295" fmla="*/ 975309 h 3200399"/>
              <a:gd name="connsiteX5296" fmla="*/ 1786378 w 8315568"/>
              <a:gd name="connsiteY5296" fmla="*/ 975481 h 3200399"/>
              <a:gd name="connsiteX5297" fmla="*/ 1787925 w 8315568"/>
              <a:gd name="connsiteY5297" fmla="*/ 976283 h 3200399"/>
              <a:gd name="connsiteX5298" fmla="*/ 1790064 w 8315568"/>
              <a:gd name="connsiteY5298" fmla="*/ 984755 h 3200399"/>
              <a:gd name="connsiteX5299" fmla="*/ 1772543 w 8315568"/>
              <a:gd name="connsiteY5299" fmla="*/ 983139 h 3200399"/>
              <a:gd name="connsiteX5300" fmla="*/ 1770863 w 8315568"/>
              <a:gd name="connsiteY5300" fmla="*/ 976644 h 3200399"/>
              <a:gd name="connsiteX5301" fmla="*/ 1764547 w 8315568"/>
              <a:gd name="connsiteY5301" fmla="*/ 977117 h 3200399"/>
              <a:gd name="connsiteX5302" fmla="*/ 1740828 w 8315568"/>
              <a:gd name="connsiteY5302" fmla="*/ 977117 h 3200399"/>
              <a:gd name="connsiteX5303" fmla="*/ 1723944 w 8315568"/>
              <a:gd name="connsiteY5303" fmla="*/ 993643 h 3200399"/>
              <a:gd name="connsiteX5304" fmla="*/ 1716242 w 8315568"/>
              <a:gd name="connsiteY5304" fmla="*/ 995934 h 3200399"/>
              <a:gd name="connsiteX5305" fmla="*/ 1725832 w 8315568"/>
              <a:gd name="connsiteY5305" fmla="*/ 997535 h 3200399"/>
              <a:gd name="connsiteX5306" fmla="*/ 1738473 w 8315568"/>
              <a:gd name="connsiteY5306" fmla="*/ 988928 h 3200399"/>
              <a:gd name="connsiteX5307" fmla="*/ 1750034 w 8315568"/>
              <a:gd name="connsiteY5307" fmla="*/ 979017 h 3200399"/>
              <a:gd name="connsiteX5308" fmla="*/ 1763287 w 8315568"/>
              <a:gd name="connsiteY5308" fmla="*/ 988928 h 3200399"/>
              <a:gd name="connsiteX5309" fmla="*/ 1727196 w 8315568"/>
              <a:gd name="connsiteY5309" fmla="*/ 1009793 h 3200399"/>
              <a:gd name="connsiteX5310" fmla="*/ 1717656 w 8315568"/>
              <a:gd name="connsiteY5310" fmla="*/ 1007968 h 3200399"/>
              <a:gd name="connsiteX5311" fmla="*/ 1712618 w 8315568"/>
              <a:gd name="connsiteY5311" fmla="*/ 997011 h 3200399"/>
              <a:gd name="connsiteX5312" fmla="*/ 1702235 w 8315568"/>
              <a:gd name="connsiteY5312" fmla="*/ 1000098 h 3200399"/>
              <a:gd name="connsiteX5313" fmla="*/ 1680525 w 8315568"/>
              <a:gd name="connsiteY5313" fmla="*/ 1001905 h 3200399"/>
              <a:gd name="connsiteX5314" fmla="*/ 1659220 w 8315568"/>
              <a:gd name="connsiteY5314" fmla="*/ 999840 h 3200399"/>
              <a:gd name="connsiteX5315" fmla="*/ 1649571 w 8315568"/>
              <a:gd name="connsiteY5315" fmla="*/ 983315 h 3200399"/>
              <a:gd name="connsiteX5316" fmla="*/ 1750074 w 8315568"/>
              <a:gd name="connsiteY5316" fmla="*/ 946474 h 3200399"/>
              <a:gd name="connsiteX5317" fmla="*/ 1809682 w 8315568"/>
              <a:gd name="connsiteY5317" fmla="*/ 929850 h 3200399"/>
              <a:gd name="connsiteX5318" fmla="*/ 539392 w 8315568"/>
              <a:gd name="connsiteY5318" fmla="*/ 927358 h 3200399"/>
              <a:gd name="connsiteX5319" fmla="*/ 548879 w 8315568"/>
              <a:gd name="connsiteY5319" fmla="*/ 939275 h 3200399"/>
              <a:gd name="connsiteX5320" fmla="*/ 547795 w 8315568"/>
              <a:gd name="connsiteY5320" fmla="*/ 940001 h 3200399"/>
              <a:gd name="connsiteX5321" fmla="*/ 548974 w 8315568"/>
              <a:gd name="connsiteY5321" fmla="*/ 940217 h 3200399"/>
              <a:gd name="connsiteX5322" fmla="*/ 550647 w 8315568"/>
              <a:gd name="connsiteY5322" fmla="*/ 942386 h 3200399"/>
              <a:gd name="connsiteX5323" fmla="*/ 547301 w 8315568"/>
              <a:gd name="connsiteY5323" fmla="*/ 945693 h 3200399"/>
              <a:gd name="connsiteX5324" fmla="*/ 544066 w 8315568"/>
              <a:gd name="connsiteY5324" fmla="*/ 942498 h 3200399"/>
              <a:gd name="connsiteX5325" fmla="*/ 542800 w 8315568"/>
              <a:gd name="connsiteY5325" fmla="*/ 943347 h 3200399"/>
              <a:gd name="connsiteX5326" fmla="*/ 522784 w 8315568"/>
              <a:gd name="connsiteY5326" fmla="*/ 932918 h 3200399"/>
              <a:gd name="connsiteX5327" fmla="*/ 539392 w 8315568"/>
              <a:gd name="connsiteY5327" fmla="*/ 927358 h 3200399"/>
              <a:gd name="connsiteX5328" fmla="*/ 1544048 w 8315568"/>
              <a:gd name="connsiteY5328" fmla="*/ 925564 h 3200399"/>
              <a:gd name="connsiteX5329" fmla="*/ 1515989 w 8315568"/>
              <a:gd name="connsiteY5329" fmla="*/ 939586 h 3200399"/>
              <a:gd name="connsiteX5330" fmla="*/ 1544048 w 8315568"/>
              <a:gd name="connsiteY5330" fmla="*/ 925564 h 3200399"/>
              <a:gd name="connsiteX5331" fmla="*/ 913082 w 8315568"/>
              <a:gd name="connsiteY5331" fmla="*/ 924814 h 3200399"/>
              <a:gd name="connsiteX5332" fmla="*/ 926828 w 8315568"/>
              <a:gd name="connsiteY5332" fmla="*/ 933354 h 3200399"/>
              <a:gd name="connsiteX5333" fmla="*/ 913082 w 8315568"/>
              <a:gd name="connsiteY5333" fmla="*/ 924814 h 3200399"/>
              <a:gd name="connsiteX5334" fmla="*/ 1861487 w 8315568"/>
              <a:gd name="connsiteY5334" fmla="*/ 924210 h 3200399"/>
              <a:gd name="connsiteX5335" fmla="*/ 1882293 w 8315568"/>
              <a:gd name="connsiteY5335" fmla="*/ 930531 h 3200399"/>
              <a:gd name="connsiteX5336" fmla="*/ 1866111 w 8315568"/>
              <a:gd name="connsiteY5336" fmla="*/ 943174 h 3200399"/>
              <a:gd name="connsiteX5337" fmla="*/ 1864109 w 8315568"/>
              <a:gd name="connsiteY5337" fmla="*/ 939655 h 3200399"/>
              <a:gd name="connsiteX5338" fmla="*/ 1862800 w 8315568"/>
              <a:gd name="connsiteY5338" fmla="*/ 943162 h 3200399"/>
              <a:gd name="connsiteX5339" fmla="*/ 1857353 w 8315568"/>
              <a:gd name="connsiteY5339" fmla="*/ 945089 h 3200399"/>
              <a:gd name="connsiteX5340" fmla="*/ 1859793 w 8315568"/>
              <a:gd name="connsiteY5340" fmla="*/ 938202 h 3200399"/>
              <a:gd name="connsiteX5341" fmla="*/ 1862709 w 8315568"/>
              <a:gd name="connsiteY5341" fmla="*/ 937196 h 3200399"/>
              <a:gd name="connsiteX5342" fmla="*/ 1862066 w 8315568"/>
              <a:gd name="connsiteY5342" fmla="*/ 936062 h 3200399"/>
              <a:gd name="connsiteX5343" fmla="*/ 1861487 w 8315568"/>
              <a:gd name="connsiteY5343" fmla="*/ 924210 h 3200399"/>
              <a:gd name="connsiteX5344" fmla="*/ 1341866 w 8315568"/>
              <a:gd name="connsiteY5344" fmla="*/ 924209 h 3200399"/>
              <a:gd name="connsiteX5345" fmla="*/ 1321057 w 8315568"/>
              <a:gd name="connsiteY5345" fmla="*/ 928478 h 3200399"/>
              <a:gd name="connsiteX5346" fmla="*/ 1341866 w 8315568"/>
              <a:gd name="connsiteY5346" fmla="*/ 924209 h 3200399"/>
              <a:gd name="connsiteX5347" fmla="*/ 1995326 w 8315568"/>
              <a:gd name="connsiteY5347" fmla="*/ 924208 h 3200399"/>
              <a:gd name="connsiteX5348" fmla="*/ 1994306 w 8315568"/>
              <a:gd name="connsiteY5348" fmla="*/ 928406 h 3200399"/>
              <a:gd name="connsiteX5349" fmla="*/ 1994322 w 8315568"/>
              <a:gd name="connsiteY5349" fmla="*/ 928415 h 3200399"/>
              <a:gd name="connsiteX5350" fmla="*/ 1995906 w 8315568"/>
              <a:gd name="connsiteY5350" fmla="*/ 935930 h 3200399"/>
              <a:gd name="connsiteX5351" fmla="*/ 1991151 w 8315568"/>
              <a:gd name="connsiteY5351" fmla="*/ 933080 h 3200399"/>
              <a:gd name="connsiteX5352" fmla="*/ 1990952 w 8315568"/>
              <a:gd name="connsiteY5352" fmla="*/ 932132 h 3200399"/>
              <a:gd name="connsiteX5353" fmla="*/ 1988633 w 8315568"/>
              <a:gd name="connsiteY5353" fmla="*/ 933022 h 3200399"/>
              <a:gd name="connsiteX5354" fmla="*/ 1990220 w 8315568"/>
              <a:gd name="connsiteY5354" fmla="*/ 928667 h 3200399"/>
              <a:gd name="connsiteX5355" fmla="*/ 1989565 w 8315568"/>
              <a:gd name="connsiteY5355" fmla="*/ 925566 h 3200399"/>
              <a:gd name="connsiteX5356" fmla="*/ 1991030 w 8315568"/>
              <a:gd name="connsiteY5356" fmla="*/ 926443 h 3200399"/>
              <a:gd name="connsiteX5357" fmla="*/ 1991142 w 8315568"/>
              <a:gd name="connsiteY5357" fmla="*/ 926137 h 3200399"/>
              <a:gd name="connsiteX5358" fmla="*/ 1995326 w 8315568"/>
              <a:gd name="connsiteY5358" fmla="*/ 924208 h 3200399"/>
              <a:gd name="connsiteX5359" fmla="*/ 678760 w 8315568"/>
              <a:gd name="connsiteY5359" fmla="*/ 923184 h 3200399"/>
              <a:gd name="connsiteX5360" fmla="*/ 686637 w 8315568"/>
              <a:gd name="connsiteY5360" fmla="*/ 927359 h 3200399"/>
              <a:gd name="connsiteX5361" fmla="*/ 653480 w 8315568"/>
              <a:gd name="connsiteY5361" fmla="*/ 937636 h 3200399"/>
              <a:gd name="connsiteX5362" fmla="*/ 678760 w 8315568"/>
              <a:gd name="connsiteY5362" fmla="*/ 923184 h 3200399"/>
              <a:gd name="connsiteX5363" fmla="*/ 1268241 w 8315568"/>
              <a:gd name="connsiteY5363" fmla="*/ 922945 h 3200399"/>
              <a:gd name="connsiteX5364" fmla="*/ 1277958 w 8315568"/>
              <a:gd name="connsiteY5364" fmla="*/ 929305 h 3200399"/>
              <a:gd name="connsiteX5365" fmla="*/ 1236502 w 8315568"/>
              <a:gd name="connsiteY5365" fmla="*/ 943587 h 3200399"/>
              <a:gd name="connsiteX5366" fmla="*/ 1236502 w 8315568"/>
              <a:gd name="connsiteY5366" fmla="*/ 935426 h 3200399"/>
              <a:gd name="connsiteX5367" fmla="*/ 1268241 w 8315568"/>
              <a:gd name="connsiteY5367" fmla="*/ 922945 h 3200399"/>
              <a:gd name="connsiteX5368" fmla="*/ 1577520 w 8315568"/>
              <a:gd name="connsiteY5368" fmla="*/ 918115 h 3200399"/>
              <a:gd name="connsiteX5369" fmla="*/ 1551117 w 8315568"/>
              <a:gd name="connsiteY5369" fmla="*/ 934727 h 3200399"/>
              <a:gd name="connsiteX5370" fmla="*/ 1577520 w 8315568"/>
              <a:gd name="connsiteY5370" fmla="*/ 918115 h 3200399"/>
              <a:gd name="connsiteX5371" fmla="*/ 1147761 w 8315568"/>
              <a:gd name="connsiteY5371" fmla="*/ 918089 h 3200399"/>
              <a:gd name="connsiteX5372" fmla="*/ 1150199 w 8315568"/>
              <a:gd name="connsiteY5372" fmla="*/ 938490 h 3200399"/>
              <a:gd name="connsiteX5373" fmla="*/ 1109144 w 8315568"/>
              <a:gd name="connsiteY5373" fmla="*/ 932369 h 3200399"/>
              <a:gd name="connsiteX5374" fmla="*/ 1147761 w 8315568"/>
              <a:gd name="connsiteY5374" fmla="*/ 918089 h 3200399"/>
              <a:gd name="connsiteX5375" fmla="*/ 687045 w 8315568"/>
              <a:gd name="connsiteY5375" fmla="*/ 918088 h 3200399"/>
              <a:gd name="connsiteX5376" fmla="*/ 691936 w 8315568"/>
              <a:gd name="connsiteY5376" fmla="*/ 923886 h 3200399"/>
              <a:gd name="connsiteX5377" fmla="*/ 687045 w 8315568"/>
              <a:gd name="connsiteY5377" fmla="*/ 918088 h 3200399"/>
              <a:gd name="connsiteX5378" fmla="*/ 1289671 w 8315568"/>
              <a:gd name="connsiteY5378" fmla="*/ 914853 h 3200399"/>
              <a:gd name="connsiteX5379" fmla="*/ 1278347 w 8315568"/>
              <a:gd name="connsiteY5379" fmla="*/ 920808 h 3200399"/>
              <a:gd name="connsiteX5380" fmla="*/ 1289671 w 8315568"/>
              <a:gd name="connsiteY5380" fmla="*/ 914853 h 3200399"/>
              <a:gd name="connsiteX5381" fmla="*/ 1469024 w 8315568"/>
              <a:gd name="connsiteY5381" fmla="*/ 913500 h 3200399"/>
              <a:gd name="connsiteX5382" fmla="*/ 1454574 w 8315568"/>
              <a:gd name="connsiteY5382" fmla="*/ 942228 h 3200399"/>
              <a:gd name="connsiteX5383" fmla="*/ 1438116 w 8315568"/>
              <a:gd name="connsiteY5383" fmla="*/ 917603 h 3200399"/>
              <a:gd name="connsiteX5384" fmla="*/ 1469024 w 8315568"/>
              <a:gd name="connsiteY5384" fmla="*/ 913500 h 3200399"/>
              <a:gd name="connsiteX5385" fmla="*/ 210170 w 8315568"/>
              <a:gd name="connsiteY5385" fmla="*/ 913497 h 3200399"/>
              <a:gd name="connsiteX5386" fmla="*/ 223915 w 8315568"/>
              <a:gd name="connsiteY5386" fmla="*/ 923422 h 3200399"/>
              <a:gd name="connsiteX5387" fmla="*/ 210170 w 8315568"/>
              <a:gd name="connsiteY5387" fmla="*/ 913497 h 3200399"/>
              <a:gd name="connsiteX5388" fmla="*/ 1366053 w 8315568"/>
              <a:gd name="connsiteY5388" fmla="*/ 912109 h 3200399"/>
              <a:gd name="connsiteX5389" fmla="*/ 1375420 w 8315568"/>
              <a:gd name="connsiteY5389" fmla="*/ 917446 h 3200399"/>
              <a:gd name="connsiteX5390" fmla="*/ 1356389 w 8315568"/>
              <a:gd name="connsiteY5390" fmla="*/ 923853 h 3200399"/>
              <a:gd name="connsiteX5391" fmla="*/ 1356388 w 8315568"/>
              <a:gd name="connsiteY5391" fmla="*/ 913178 h 3200399"/>
              <a:gd name="connsiteX5392" fmla="*/ 1366053 w 8315568"/>
              <a:gd name="connsiteY5392" fmla="*/ 912109 h 3200399"/>
              <a:gd name="connsiteX5393" fmla="*/ 1930757 w 8315568"/>
              <a:gd name="connsiteY5393" fmla="*/ 910400 h 3200399"/>
              <a:gd name="connsiteX5394" fmla="*/ 1942342 w 8315568"/>
              <a:gd name="connsiteY5394" fmla="*/ 911028 h 3200399"/>
              <a:gd name="connsiteX5395" fmla="*/ 1928446 w 8315568"/>
              <a:gd name="connsiteY5395" fmla="*/ 928770 h 3200399"/>
              <a:gd name="connsiteX5396" fmla="*/ 1912141 w 8315568"/>
              <a:gd name="connsiteY5396" fmla="*/ 937889 h 3200399"/>
              <a:gd name="connsiteX5397" fmla="*/ 1911639 w 8315568"/>
              <a:gd name="connsiteY5397" fmla="*/ 939165 h 3200399"/>
              <a:gd name="connsiteX5398" fmla="*/ 1911447 w 8315568"/>
              <a:gd name="connsiteY5398" fmla="*/ 938276 h 3200399"/>
              <a:gd name="connsiteX5399" fmla="*/ 1910923 w 8315568"/>
              <a:gd name="connsiteY5399" fmla="*/ 938569 h 3200399"/>
              <a:gd name="connsiteX5400" fmla="*/ 1911298 w 8315568"/>
              <a:gd name="connsiteY5400" fmla="*/ 937595 h 3200399"/>
              <a:gd name="connsiteX5401" fmla="*/ 1911296 w 8315568"/>
              <a:gd name="connsiteY5401" fmla="*/ 937578 h 3200399"/>
              <a:gd name="connsiteX5402" fmla="*/ 1911639 w 8315568"/>
              <a:gd name="connsiteY5402" fmla="*/ 930872 h 3200399"/>
              <a:gd name="connsiteX5403" fmla="*/ 1913508 w 8315568"/>
              <a:gd name="connsiteY5403" fmla="*/ 931778 h 3200399"/>
              <a:gd name="connsiteX5404" fmla="*/ 1914101 w 8315568"/>
              <a:gd name="connsiteY5404" fmla="*/ 928870 h 3200399"/>
              <a:gd name="connsiteX5405" fmla="*/ 1907908 w 8315568"/>
              <a:gd name="connsiteY5405" fmla="*/ 930769 h 3200399"/>
              <a:gd name="connsiteX5406" fmla="*/ 1902581 w 8315568"/>
              <a:gd name="connsiteY5406" fmla="*/ 931647 h 3200399"/>
              <a:gd name="connsiteX5407" fmla="*/ 1902278 w 8315568"/>
              <a:gd name="connsiteY5407" fmla="*/ 933079 h 3200399"/>
              <a:gd name="connsiteX5408" fmla="*/ 1897522 w 8315568"/>
              <a:gd name="connsiteY5408" fmla="*/ 935931 h 3200399"/>
              <a:gd name="connsiteX5409" fmla="*/ 1898908 w 8315568"/>
              <a:gd name="connsiteY5409" fmla="*/ 929361 h 3200399"/>
              <a:gd name="connsiteX5410" fmla="*/ 1896827 w 8315568"/>
              <a:gd name="connsiteY5410" fmla="*/ 927976 h 3200399"/>
              <a:gd name="connsiteX5411" fmla="*/ 1930757 w 8315568"/>
              <a:gd name="connsiteY5411" fmla="*/ 910400 h 3200399"/>
              <a:gd name="connsiteX5412" fmla="*/ 1380107 w 8315568"/>
              <a:gd name="connsiteY5412" fmla="*/ 907499 h 3200399"/>
              <a:gd name="connsiteX5413" fmla="*/ 1380720 w 8315568"/>
              <a:gd name="connsiteY5413" fmla="*/ 914660 h 3200399"/>
              <a:gd name="connsiteX5414" fmla="*/ 1375828 w 8315568"/>
              <a:gd name="connsiteY5414" fmla="*/ 910256 h 3200399"/>
              <a:gd name="connsiteX5415" fmla="*/ 1380107 w 8315568"/>
              <a:gd name="connsiteY5415" fmla="*/ 907499 h 3200399"/>
              <a:gd name="connsiteX5416" fmla="*/ 2584137 w 8315568"/>
              <a:gd name="connsiteY5416" fmla="*/ 906937 h 3200399"/>
              <a:gd name="connsiteX5417" fmla="*/ 2570475 w 8315568"/>
              <a:gd name="connsiteY5417" fmla="*/ 914917 h 3200399"/>
              <a:gd name="connsiteX5418" fmla="*/ 2584137 w 8315568"/>
              <a:gd name="connsiteY5418" fmla="*/ 906937 h 3200399"/>
              <a:gd name="connsiteX5419" fmla="*/ 2542465 w 8315568"/>
              <a:gd name="connsiteY5419" fmla="*/ 905468 h 3200399"/>
              <a:gd name="connsiteX5420" fmla="*/ 2529728 w 8315568"/>
              <a:gd name="connsiteY5420" fmla="*/ 906062 h 3200399"/>
              <a:gd name="connsiteX5421" fmla="*/ 2528784 w 8315568"/>
              <a:gd name="connsiteY5421" fmla="*/ 910304 h 3200399"/>
              <a:gd name="connsiteX5422" fmla="*/ 2523915 w 8315568"/>
              <a:gd name="connsiteY5422" fmla="*/ 913067 h 3200399"/>
              <a:gd name="connsiteX5423" fmla="*/ 2528542 w 8315568"/>
              <a:gd name="connsiteY5423" fmla="*/ 912705 h 3200399"/>
              <a:gd name="connsiteX5424" fmla="*/ 2556815 w 8315568"/>
              <a:gd name="connsiteY5424" fmla="*/ 914917 h 3200399"/>
              <a:gd name="connsiteX5425" fmla="*/ 2542465 w 8315568"/>
              <a:gd name="connsiteY5425" fmla="*/ 905468 h 3200399"/>
              <a:gd name="connsiteX5426" fmla="*/ 1490619 w 8315568"/>
              <a:gd name="connsiteY5426" fmla="*/ 902785 h 3200399"/>
              <a:gd name="connsiteX5427" fmla="*/ 1509485 w 8315568"/>
              <a:gd name="connsiteY5427" fmla="*/ 921284 h 3200399"/>
              <a:gd name="connsiteX5428" fmla="*/ 1490619 w 8315568"/>
              <a:gd name="connsiteY5428" fmla="*/ 923339 h 3200399"/>
              <a:gd name="connsiteX5429" fmla="*/ 1490619 w 8315568"/>
              <a:gd name="connsiteY5429" fmla="*/ 902785 h 3200399"/>
              <a:gd name="connsiteX5430" fmla="*/ 1391713 w 8315568"/>
              <a:gd name="connsiteY5430" fmla="*/ 902783 h 3200399"/>
              <a:gd name="connsiteX5431" fmla="*/ 1403677 w 8315568"/>
              <a:gd name="connsiteY5431" fmla="*/ 912712 h 3200399"/>
              <a:gd name="connsiteX5432" fmla="*/ 1391713 w 8315568"/>
              <a:gd name="connsiteY5432" fmla="*/ 902783 h 3200399"/>
              <a:gd name="connsiteX5433" fmla="*/ 1516784 w 8315568"/>
              <a:gd name="connsiteY5433" fmla="*/ 897081 h 3200399"/>
              <a:gd name="connsiteX5434" fmla="*/ 1530837 w 8315568"/>
              <a:gd name="connsiteY5434" fmla="*/ 913555 h 3200399"/>
              <a:gd name="connsiteX5435" fmla="*/ 1511973 w 8315568"/>
              <a:gd name="connsiteY5435" fmla="*/ 901002 h 3200399"/>
              <a:gd name="connsiteX5436" fmla="*/ 1516784 w 8315568"/>
              <a:gd name="connsiteY5436" fmla="*/ 897081 h 3200399"/>
              <a:gd name="connsiteX5437" fmla="*/ 1989567 w 8315568"/>
              <a:gd name="connsiteY5437" fmla="*/ 896493 h 3200399"/>
              <a:gd name="connsiteX5438" fmla="*/ 1995907 w 8315568"/>
              <a:gd name="connsiteY5438" fmla="*/ 906859 h 3200399"/>
              <a:gd name="connsiteX5439" fmla="*/ 1989567 w 8315568"/>
              <a:gd name="connsiteY5439" fmla="*/ 896493 h 3200399"/>
              <a:gd name="connsiteX5440" fmla="*/ 1571188 w 8315568"/>
              <a:gd name="connsiteY5440" fmla="*/ 896493 h 3200399"/>
              <a:gd name="connsiteX5441" fmla="*/ 1584214 w 8315568"/>
              <a:gd name="connsiteY5441" fmla="*/ 896493 h 3200399"/>
              <a:gd name="connsiteX5442" fmla="*/ 1584214 w 8315568"/>
              <a:gd name="connsiteY5442" fmla="*/ 906858 h 3200399"/>
              <a:gd name="connsiteX5443" fmla="*/ 1571188 w 8315568"/>
              <a:gd name="connsiteY5443" fmla="*/ 906857 h 3200399"/>
              <a:gd name="connsiteX5444" fmla="*/ 1571188 w 8315568"/>
              <a:gd name="connsiteY5444" fmla="*/ 896493 h 3200399"/>
              <a:gd name="connsiteX5445" fmla="*/ 1982963 w 8315568"/>
              <a:gd name="connsiteY5445" fmla="*/ 895133 h 3200399"/>
              <a:gd name="connsiteX5446" fmla="*/ 1982964 w 8315568"/>
              <a:gd name="connsiteY5446" fmla="*/ 913164 h 3200399"/>
              <a:gd name="connsiteX5447" fmla="*/ 1949807 w 8315568"/>
              <a:gd name="connsiteY5447" fmla="*/ 903144 h 3200399"/>
              <a:gd name="connsiteX5448" fmla="*/ 1982963 w 8315568"/>
              <a:gd name="connsiteY5448" fmla="*/ 895133 h 3200399"/>
              <a:gd name="connsiteX5449" fmla="*/ 1412901 w 8315568"/>
              <a:gd name="connsiteY5449" fmla="*/ 895133 h 3200399"/>
              <a:gd name="connsiteX5450" fmla="*/ 1433703 w 8315568"/>
              <a:gd name="connsiteY5450" fmla="*/ 901143 h 3200399"/>
              <a:gd name="connsiteX5451" fmla="*/ 1427029 w 8315568"/>
              <a:gd name="connsiteY5451" fmla="*/ 913163 h 3200399"/>
              <a:gd name="connsiteX5452" fmla="*/ 1412900 w 8315568"/>
              <a:gd name="connsiteY5452" fmla="*/ 913164 h 3200399"/>
              <a:gd name="connsiteX5453" fmla="*/ 1412901 w 8315568"/>
              <a:gd name="connsiteY5453" fmla="*/ 895133 h 3200399"/>
              <a:gd name="connsiteX5454" fmla="*/ 731160 w 8315568"/>
              <a:gd name="connsiteY5454" fmla="*/ 895133 h 3200399"/>
              <a:gd name="connsiteX5455" fmla="*/ 737854 w 8315568"/>
              <a:gd name="connsiteY5455" fmla="*/ 913163 h 3200399"/>
              <a:gd name="connsiteX5456" fmla="*/ 731160 w 8315568"/>
              <a:gd name="connsiteY5456" fmla="*/ 895133 h 3200399"/>
              <a:gd name="connsiteX5457" fmla="*/ 543027 w 8315568"/>
              <a:gd name="connsiteY5457" fmla="*/ 894280 h 3200399"/>
              <a:gd name="connsiteX5458" fmla="*/ 548881 w 8315568"/>
              <a:gd name="connsiteY5458" fmla="*/ 903352 h 3200399"/>
              <a:gd name="connsiteX5459" fmla="*/ 531631 w 8315568"/>
              <a:gd name="connsiteY5459" fmla="*/ 894814 h 3200399"/>
              <a:gd name="connsiteX5460" fmla="*/ 543027 w 8315568"/>
              <a:gd name="connsiteY5460" fmla="*/ 894280 h 3200399"/>
              <a:gd name="connsiteX5461" fmla="*/ 1441148 w 8315568"/>
              <a:gd name="connsiteY5461" fmla="*/ 885079 h 3200399"/>
              <a:gd name="connsiteX5462" fmla="*/ 1454895 w 8315568"/>
              <a:gd name="connsiteY5462" fmla="*/ 895644 h 3200399"/>
              <a:gd name="connsiteX5463" fmla="*/ 1441148 w 8315568"/>
              <a:gd name="connsiteY5463" fmla="*/ 885079 h 3200399"/>
              <a:gd name="connsiteX5464" fmla="*/ 1238035 w 8315568"/>
              <a:gd name="connsiteY5464" fmla="*/ 884423 h 3200399"/>
              <a:gd name="connsiteX5465" fmla="*/ 1244730 w 8315568"/>
              <a:gd name="connsiteY5465" fmla="*/ 894776 h 3200399"/>
              <a:gd name="connsiteX5466" fmla="*/ 1238035 w 8315568"/>
              <a:gd name="connsiteY5466" fmla="*/ 884423 h 3200399"/>
              <a:gd name="connsiteX5467" fmla="*/ 757505 w 8315568"/>
              <a:gd name="connsiteY5467" fmla="*/ 883475 h 3200399"/>
              <a:gd name="connsiteX5468" fmla="*/ 764346 w 8315568"/>
              <a:gd name="connsiteY5468" fmla="*/ 894646 h 3200399"/>
              <a:gd name="connsiteX5469" fmla="*/ 745315 w 8315568"/>
              <a:gd name="connsiteY5469" fmla="*/ 884562 h 3200399"/>
              <a:gd name="connsiteX5470" fmla="*/ 757505 w 8315568"/>
              <a:gd name="connsiteY5470" fmla="*/ 883475 h 3200399"/>
              <a:gd name="connsiteX5471" fmla="*/ 1350291 w 8315568"/>
              <a:gd name="connsiteY5471" fmla="*/ 875674 h 3200399"/>
              <a:gd name="connsiteX5472" fmla="*/ 1363307 w 8315568"/>
              <a:gd name="connsiteY5472" fmla="*/ 886350 h 3200399"/>
              <a:gd name="connsiteX5473" fmla="*/ 1350291 w 8315568"/>
              <a:gd name="connsiteY5473" fmla="*/ 875674 h 3200399"/>
              <a:gd name="connsiteX5474" fmla="*/ 1698368 w 8315568"/>
              <a:gd name="connsiteY5474" fmla="*/ 875070 h 3200399"/>
              <a:gd name="connsiteX5475" fmla="*/ 1704710 w 8315568"/>
              <a:gd name="connsiteY5475" fmla="*/ 885435 h 3200399"/>
              <a:gd name="connsiteX5476" fmla="*/ 1698368 w 8315568"/>
              <a:gd name="connsiteY5476" fmla="*/ 875070 h 3200399"/>
              <a:gd name="connsiteX5477" fmla="*/ 572899 w 8315568"/>
              <a:gd name="connsiteY5477" fmla="*/ 873774 h 3200399"/>
              <a:gd name="connsiteX5478" fmla="*/ 582438 w 8315568"/>
              <a:gd name="connsiteY5478" fmla="*/ 879958 h 3200399"/>
              <a:gd name="connsiteX5479" fmla="*/ 566253 w 8315568"/>
              <a:gd name="connsiteY5479" fmla="*/ 884079 h 3200399"/>
              <a:gd name="connsiteX5480" fmla="*/ 561628 w 8315568"/>
              <a:gd name="connsiteY5480" fmla="*/ 879958 h 3200399"/>
              <a:gd name="connsiteX5481" fmla="*/ 572899 w 8315568"/>
              <a:gd name="connsiteY5481" fmla="*/ 873774 h 3200399"/>
              <a:gd name="connsiteX5482" fmla="*/ 415029 w 8315568"/>
              <a:gd name="connsiteY5482" fmla="*/ 873712 h 3200399"/>
              <a:gd name="connsiteX5483" fmla="*/ 421721 w 8315568"/>
              <a:gd name="connsiteY5483" fmla="*/ 884078 h 3200399"/>
              <a:gd name="connsiteX5484" fmla="*/ 415029 w 8315568"/>
              <a:gd name="connsiteY5484" fmla="*/ 873712 h 3200399"/>
              <a:gd name="connsiteX5485" fmla="*/ 1483452 w 8315568"/>
              <a:gd name="connsiteY5485" fmla="*/ 873009 h 3200399"/>
              <a:gd name="connsiteX5486" fmla="*/ 1488885 w 8315568"/>
              <a:gd name="connsiteY5486" fmla="*/ 874732 h 3200399"/>
              <a:gd name="connsiteX5487" fmla="*/ 1491317 w 8315568"/>
              <a:gd name="connsiteY5487" fmla="*/ 894793 h 3200399"/>
              <a:gd name="connsiteX5488" fmla="*/ 1469428 w 8315568"/>
              <a:gd name="connsiteY5488" fmla="*/ 874731 h 3200399"/>
              <a:gd name="connsiteX5489" fmla="*/ 1483452 w 8315568"/>
              <a:gd name="connsiteY5489" fmla="*/ 873009 h 3200399"/>
              <a:gd name="connsiteX5490" fmla="*/ 586818 w 8315568"/>
              <a:gd name="connsiteY5490" fmla="*/ 868556 h 3200399"/>
              <a:gd name="connsiteX5491" fmla="*/ 585290 w 8315568"/>
              <a:gd name="connsiteY5491" fmla="*/ 873389 h 3200399"/>
              <a:gd name="connsiteX5492" fmla="*/ 582844 w 8315568"/>
              <a:gd name="connsiteY5492" fmla="*/ 869523 h 3200399"/>
              <a:gd name="connsiteX5493" fmla="*/ 586818 w 8315568"/>
              <a:gd name="connsiteY5493" fmla="*/ 868556 h 3200399"/>
              <a:gd name="connsiteX5494" fmla="*/ 2121708 w 8315568"/>
              <a:gd name="connsiteY5494" fmla="*/ 864532 h 3200399"/>
              <a:gd name="connsiteX5495" fmla="*/ 2114079 w 8315568"/>
              <a:gd name="connsiteY5495" fmla="*/ 885602 h 3200399"/>
              <a:gd name="connsiteX5496" fmla="*/ 2121708 w 8315568"/>
              <a:gd name="connsiteY5496" fmla="*/ 864532 h 3200399"/>
              <a:gd name="connsiteX5497" fmla="*/ 2110123 w 8315568"/>
              <a:gd name="connsiteY5497" fmla="*/ 864532 h 3200399"/>
              <a:gd name="connsiteX5498" fmla="*/ 2110123 w 8315568"/>
              <a:gd name="connsiteY5498" fmla="*/ 885602 h 3200399"/>
              <a:gd name="connsiteX5499" fmla="*/ 2102317 w 8315568"/>
              <a:gd name="connsiteY5499" fmla="*/ 878727 h 3200399"/>
              <a:gd name="connsiteX5500" fmla="*/ 2101429 w 8315568"/>
              <a:gd name="connsiteY5500" fmla="*/ 883363 h 3200399"/>
              <a:gd name="connsiteX5501" fmla="*/ 2096673 w 8315568"/>
              <a:gd name="connsiteY5501" fmla="*/ 885436 h 3200399"/>
              <a:gd name="connsiteX5502" fmla="*/ 2099053 w 8315568"/>
              <a:gd name="connsiteY5502" fmla="*/ 877143 h 3200399"/>
              <a:gd name="connsiteX5503" fmla="*/ 2099971 w 8315568"/>
              <a:gd name="connsiteY5503" fmla="*/ 876662 h 3200399"/>
              <a:gd name="connsiteX5504" fmla="*/ 2098159 w 8315568"/>
              <a:gd name="connsiteY5504" fmla="*/ 875066 h 3200399"/>
              <a:gd name="connsiteX5505" fmla="*/ 2110123 w 8315568"/>
              <a:gd name="connsiteY5505" fmla="*/ 864532 h 3200399"/>
              <a:gd name="connsiteX5506" fmla="*/ 287888 w 8315568"/>
              <a:gd name="connsiteY5506" fmla="*/ 864531 h 3200399"/>
              <a:gd name="connsiteX5507" fmla="*/ 294562 w 8315568"/>
              <a:gd name="connsiteY5507" fmla="*/ 874897 h 3200399"/>
              <a:gd name="connsiteX5508" fmla="*/ 287888 w 8315568"/>
              <a:gd name="connsiteY5508" fmla="*/ 864531 h 3200399"/>
              <a:gd name="connsiteX5509" fmla="*/ 731160 w 8315568"/>
              <a:gd name="connsiteY5509" fmla="*/ 864530 h 3200399"/>
              <a:gd name="connsiteX5510" fmla="*/ 737854 w 8315568"/>
              <a:gd name="connsiteY5510" fmla="*/ 874896 h 3200399"/>
              <a:gd name="connsiteX5511" fmla="*/ 731160 w 8315568"/>
              <a:gd name="connsiteY5511" fmla="*/ 864530 h 3200399"/>
              <a:gd name="connsiteX5512" fmla="*/ 2156755 w 8315568"/>
              <a:gd name="connsiteY5512" fmla="*/ 862986 h 3200399"/>
              <a:gd name="connsiteX5513" fmla="*/ 2169956 w 8315568"/>
              <a:gd name="connsiteY5513" fmla="*/ 876001 h 3200399"/>
              <a:gd name="connsiteX5514" fmla="*/ 2140775 w 8315568"/>
              <a:gd name="connsiteY5514" fmla="*/ 876879 h 3200399"/>
              <a:gd name="connsiteX5515" fmla="*/ 2138674 w 8315568"/>
              <a:gd name="connsiteY5515" fmla="*/ 870824 h 3200399"/>
              <a:gd name="connsiteX5516" fmla="*/ 2138500 w 8315568"/>
              <a:gd name="connsiteY5516" fmla="*/ 870677 h 3200399"/>
              <a:gd name="connsiteX5517" fmla="*/ 2138305 w 8315568"/>
              <a:gd name="connsiteY5517" fmla="*/ 869761 h 3200399"/>
              <a:gd name="connsiteX5518" fmla="*/ 2136857 w 8315568"/>
              <a:gd name="connsiteY5518" fmla="*/ 865590 h 3200399"/>
              <a:gd name="connsiteX5519" fmla="*/ 2137402 w 8315568"/>
              <a:gd name="connsiteY5519" fmla="*/ 865518 h 3200399"/>
              <a:gd name="connsiteX5520" fmla="*/ 2136997 w 8315568"/>
              <a:gd name="connsiteY5520" fmla="*/ 863605 h 3200399"/>
              <a:gd name="connsiteX5521" fmla="*/ 2145589 w 8315568"/>
              <a:gd name="connsiteY5521" fmla="*/ 864139 h 3200399"/>
              <a:gd name="connsiteX5522" fmla="*/ 2145906 w 8315568"/>
              <a:gd name="connsiteY5522" fmla="*/ 864406 h 3200399"/>
              <a:gd name="connsiteX5523" fmla="*/ 1723716 w 8315568"/>
              <a:gd name="connsiteY5523" fmla="*/ 853821 h 3200399"/>
              <a:gd name="connsiteX5524" fmla="*/ 1730410 w 8315568"/>
              <a:gd name="connsiteY5524" fmla="*/ 864186 h 3200399"/>
              <a:gd name="connsiteX5525" fmla="*/ 1723716 w 8315568"/>
              <a:gd name="connsiteY5525" fmla="*/ 853821 h 3200399"/>
              <a:gd name="connsiteX5526" fmla="*/ 1096376 w 8315568"/>
              <a:gd name="connsiteY5526" fmla="*/ 853821 h 3200399"/>
              <a:gd name="connsiteX5527" fmla="*/ 1089681 w 8315568"/>
              <a:gd name="connsiteY5527" fmla="*/ 864186 h 3200399"/>
              <a:gd name="connsiteX5528" fmla="*/ 1096376 w 8315568"/>
              <a:gd name="connsiteY5528" fmla="*/ 853821 h 3200399"/>
              <a:gd name="connsiteX5529" fmla="*/ 300232 w 8315568"/>
              <a:gd name="connsiteY5529" fmla="*/ 853820 h 3200399"/>
              <a:gd name="connsiteX5530" fmla="*/ 306923 w 8315568"/>
              <a:gd name="connsiteY5530" fmla="*/ 864185 h 3200399"/>
              <a:gd name="connsiteX5531" fmla="*/ 300232 w 8315568"/>
              <a:gd name="connsiteY5531" fmla="*/ 853820 h 3200399"/>
              <a:gd name="connsiteX5532" fmla="*/ 1113488 w 8315568"/>
              <a:gd name="connsiteY5532" fmla="*/ 853737 h 3200399"/>
              <a:gd name="connsiteX5533" fmla="*/ 1117568 w 8315568"/>
              <a:gd name="connsiteY5533" fmla="*/ 856715 h 3200399"/>
              <a:gd name="connsiteX5534" fmla="*/ 1103823 w 8315568"/>
              <a:gd name="connsiteY5534" fmla="*/ 862670 h 3200399"/>
              <a:gd name="connsiteX5535" fmla="*/ 1113488 w 8315568"/>
              <a:gd name="connsiteY5535" fmla="*/ 853737 h 3200399"/>
              <a:gd name="connsiteX5536" fmla="*/ 841847 w 8315568"/>
              <a:gd name="connsiteY5536" fmla="*/ 853442 h 3200399"/>
              <a:gd name="connsiteX5537" fmla="*/ 834636 w 8315568"/>
              <a:gd name="connsiteY5537" fmla="*/ 863848 h 3200399"/>
              <a:gd name="connsiteX5538" fmla="*/ 841847 w 8315568"/>
              <a:gd name="connsiteY5538" fmla="*/ 853442 h 3200399"/>
              <a:gd name="connsiteX5539" fmla="*/ 1551531 w 8315568"/>
              <a:gd name="connsiteY5539" fmla="*/ 853015 h 3200399"/>
              <a:gd name="connsiteX5540" fmla="*/ 1566161 w 8315568"/>
              <a:gd name="connsiteY5540" fmla="*/ 863978 h 3200399"/>
              <a:gd name="connsiteX5541" fmla="*/ 1545353 w 8315568"/>
              <a:gd name="connsiteY5541" fmla="*/ 853444 h 3200399"/>
              <a:gd name="connsiteX5542" fmla="*/ 1551531 w 8315568"/>
              <a:gd name="connsiteY5542" fmla="*/ 853015 h 3200399"/>
              <a:gd name="connsiteX5543" fmla="*/ 751300 w 8315568"/>
              <a:gd name="connsiteY5543" fmla="*/ 853015 h 3200399"/>
              <a:gd name="connsiteX5544" fmla="*/ 764346 w 8315568"/>
              <a:gd name="connsiteY5544" fmla="*/ 863978 h 3200399"/>
              <a:gd name="connsiteX5545" fmla="*/ 745313 w 8315568"/>
              <a:gd name="connsiteY5545" fmla="*/ 853444 h 3200399"/>
              <a:gd name="connsiteX5546" fmla="*/ 751300 w 8315568"/>
              <a:gd name="connsiteY5546" fmla="*/ 853015 h 3200399"/>
              <a:gd name="connsiteX5547" fmla="*/ 2223829 w 8315568"/>
              <a:gd name="connsiteY5547" fmla="*/ 851333 h 3200399"/>
              <a:gd name="connsiteX5548" fmla="*/ 2221638 w 8315568"/>
              <a:gd name="connsiteY5548" fmla="*/ 852947 h 3200399"/>
              <a:gd name="connsiteX5549" fmla="*/ 2222199 w 8315568"/>
              <a:gd name="connsiteY5549" fmla="*/ 852533 h 3200399"/>
              <a:gd name="connsiteX5550" fmla="*/ 2042137 w 8315568"/>
              <a:gd name="connsiteY5550" fmla="*/ 849917 h 3200399"/>
              <a:gd name="connsiteX5551" fmla="*/ 2037235 w 8315568"/>
              <a:gd name="connsiteY5551" fmla="*/ 850800 h 3200399"/>
              <a:gd name="connsiteX5552" fmla="*/ 2036153 w 8315568"/>
              <a:gd name="connsiteY5552" fmla="*/ 854810 h 3200399"/>
              <a:gd name="connsiteX5553" fmla="*/ 2041277 w 8315568"/>
              <a:gd name="connsiteY5553" fmla="*/ 853032 h 3200399"/>
              <a:gd name="connsiteX5554" fmla="*/ 2224039 w 8315568"/>
              <a:gd name="connsiteY5554" fmla="*/ 848666 h 3200399"/>
              <a:gd name="connsiteX5555" fmla="*/ 2226687 w 8315568"/>
              <a:gd name="connsiteY5555" fmla="*/ 849631 h 3200399"/>
              <a:gd name="connsiteX5556" fmla="*/ 2223658 w 8315568"/>
              <a:gd name="connsiteY5556" fmla="*/ 853498 h 3200399"/>
              <a:gd name="connsiteX5557" fmla="*/ 2223829 w 8315568"/>
              <a:gd name="connsiteY5557" fmla="*/ 851333 h 3200399"/>
              <a:gd name="connsiteX5558" fmla="*/ 1430023 w 8315568"/>
              <a:gd name="connsiteY5558" fmla="*/ 845824 h 3200399"/>
              <a:gd name="connsiteX5559" fmla="*/ 1477107 w 8315568"/>
              <a:gd name="connsiteY5559" fmla="*/ 859344 h 3200399"/>
              <a:gd name="connsiteX5560" fmla="*/ 1430829 w 8315568"/>
              <a:gd name="connsiteY5560" fmla="*/ 874498 h 3200399"/>
              <a:gd name="connsiteX5561" fmla="*/ 1416679 w 8315568"/>
              <a:gd name="connsiteY5561" fmla="*/ 876121 h 3200399"/>
              <a:gd name="connsiteX5562" fmla="*/ 1415727 w 8315568"/>
              <a:gd name="connsiteY5562" fmla="*/ 881645 h 3200399"/>
              <a:gd name="connsiteX5563" fmla="*/ 1405523 w 8315568"/>
              <a:gd name="connsiteY5563" fmla="*/ 884994 h 3200399"/>
              <a:gd name="connsiteX5564" fmla="*/ 1409494 w 8315568"/>
              <a:gd name="connsiteY5564" fmla="*/ 876310 h 3200399"/>
              <a:gd name="connsiteX5565" fmla="*/ 1415851 w 8315568"/>
              <a:gd name="connsiteY5565" fmla="*/ 875239 h 3200399"/>
              <a:gd name="connsiteX5566" fmla="*/ 1417767 w 8315568"/>
              <a:gd name="connsiteY5566" fmla="*/ 868356 h 3200399"/>
              <a:gd name="connsiteX5567" fmla="*/ 1435828 w 8315568"/>
              <a:gd name="connsiteY5567" fmla="*/ 865682 h 3200399"/>
              <a:gd name="connsiteX5568" fmla="*/ 1422449 w 8315568"/>
              <a:gd name="connsiteY5568" fmla="*/ 855117 h 3200399"/>
              <a:gd name="connsiteX5569" fmla="*/ 1430023 w 8315568"/>
              <a:gd name="connsiteY5569" fmla="*/ 845824 h 3200399"/>
              <a:gd name="connsiteX5570" fmla="*/ 1045828 w 8315568"/>
              <a:gd name="connsiteY5570" fmla="*/ 844641 h 3200399"/>
              <a:gd name="connsiteX5571" fmla="*/ 1055504 w 8315568"/>
              <a:gd name="connsiteY5571" fmla="*/ 857232 h 3200399"/>
              <a:gd name="connsiteX5572" fmla="*/ 1053088 w 8315568"/>
              <a:gd name="connsiteY5572" fmla="*/ 882413 h 3200399"/>
              <a:gd name="connsiteX5573" fmla="*/ 1040989 w 8315568"/>
              <a:gd name="connsiteY5573" fmla="*/ 892904 h 3200399"/>
              <a:gd name="connsiteX5574" fmla="*/ 1033733 w 8315568"/>
              <a:gd name="connsiteY5574" fmla="*/ 878216 h 3200399"/>
              <a:gd name="connsiteX5575" fmla="*/ 1026474 w 8315568"/>
              <a:gd name="connsiteY5575" fmla="*/ 900949 h 3200399"/>
              <a:gd name="connsiteX5576" fmla="*/ 1007121 w 8315568"/>
              <a:gd name="connsiteY5576" fmla="*/ 903048 h 3200399"/>
              <a:gd name="connsiteX5577" fmla="*/ 1011959 w 8315568"/>
              <a:gd name="connsiteY5577" fmla="*/ 909346 h 3200399"/>
              <a:gd name="connsiteX5578" fmla="*/ 932530 w 8315568"/>
              <a:gd name="connsiteY5578" fmla="*/ 917737 h 3200399"/>
              <a:gd name="connsiteX5579" fmla="*/ 1002281 w 8315568"/>
              <a:gd name="connsiteY5579" fmla="*/ 888358 h 3200399"/>
              <a:gd name="connsiteX5580" fmla="*/ 1045828 w 8315568"/>
              <a:gd name="connsiteY5580" fmla="*/ 844641 h 3200399"/>
              <a:gd name="connsiteX5581" fmla="*/ 7550922 w 8315568"/>
              <a:gd name="connsiteY5581" fmla="*/ 844230 h 3200399"/>
              <a:gd name="connsiteX5582" fmla="*/ 7554022 w 8315568"/>
              <a:gd name="connsiteY5582" fmla="*/ 844545 h 3200399"/>
              <a:gd name="connsiteX5583" fmla="*/ 7550713 w 8315568"/>
              <a:gd name="connsiteY5583" fmla="*/ 845179 h 3200399"/>
              <a:gd name="connsiteX5584" fmla="*/ 1129866 w 8315568"/>
              <a:gd name="connsiteY5584" fmla="*/ 843726 h 3200399"/>
              <a:gd name="connsiteX5585" fmla="*/ 1134187 w 8315568"/>
              <a:gd name="connsiteY5585" fmla="*/ 844026 h 3200399"/>
              <a:gd name="connsiteX5586" fmla="*/ 1138763 w 8315568"/>
              <a:gd name="connsiteY5586" fmla="*/ 848533 h 3200399"/>
              <a:gd name="connsiteX5587" fmla="*/ 1117962 w 8315568"/>
              <a:gd name="connsiteY5587" fmla="*/ 848533 h 3200399"/>
              <a:gd name="connsiteX5588" fmla="*/ 1129866 w 8315568"/>
              <a:gd name="connsiteY5588" fmla="*/ 843726 h 3200399"/>
              <a:gd name="connsiteX5589" fmla="*/ 2241006 w 8315568"/>
              <a:gd name="connsiteY5589" fmla="*/ 843108 h 3200399"/>
              <a:gd name="connsiteX5590" fmla="*/ 2247880 w 8315568"/>
              <a:gd name="connsiteY5590" fmla="*/ 843109 h 3200399"/>
              <a:gd name="connsiteX5591" fmla="*/ 2246719 w 8315568"/>
              <a:gd name="connsiteY5591" fmla="*/ 844617 h 3200399"/>
              <a:gd name="connsiteX5592" fmla="*/ 2248904 w 8315568"/>
              <a:gd name="connsiteY5592" fmla="*/ 844300 h 3200399"/>
              <a:gd name="connsiteX5593" fmla="*/ 2263675 w 8315568"/>
              <a:gd name="connsiteY5593" fmla="*/ 855159 h 3200399"/>
              <a:gd name="connsiteX5594" fmla="*/ 2228918 w 8315568"/>
              <a:gd name="connsiteY5594" fmla="*/ 847199 h 3200399"/>
              <a:gd name="connsiteX5595" fmla="*/ 2237766 w 8315568"/>
              <a:gd name="connsiteY5595" fmla="*/ 845915 h 3200399"/>
              <a:gd name="connsiteX5596" fmla="*/ 1079956 w 8315568"/>
              <a:gd name="connsiteY5596" fmla="*/ 843108 h 3200399"/>
              <a:gd name="connsiteX5597" fmla="*/ 1082247 w 8315568"/>
              <a:gd name="connsiteY5597" fmla="*/ 849327 h 3200399"/>
              <a:gd name="connsiteX5598" fmla="*/ 1068501 w 8315568"/>
              <a:gd name="connsiteY5598" fmla="*/ 853474 h 3200399"/>
              <a:gd name="connsiteX5599" fmla="*/ 1079956 w 8315568"/>
              <a:gd name="connsiteY5599" fmla="*/ 843108 h 3200399"/>
              <a:gd name="connsiteX5600" fmla="*/ 624832 w 8315568"/>
              <a:gd name="connsiteY5600" fmla="*/ 842720 h 3200399"/>
              <a:gd name="connsiteX5601" fmla="*/ 631887 w 8315568"/>
              <a:gd name="connsiteY5601" fmla="*/ 849500 h 3200399"/>
              <a:gd name="connsiteX5602" fmla="*/ 602276 w 8315568"/>
              <a:gd name="connsiteY5602" fmla="*/ 858053 h 3200399"/>
              <a:gd name="connsiteX5603" fmla="*/ 624832 w 8315568"/>
              <a:gd name="connsiteY5603" fmla="*/ 842720 h 3200399"/>
              <a:gd name="connsiteX5604" fmla="*/ 942722 w 8315568"/>
              <a:gd name="connsiteY5604" fmla="*/ 838519 h 3200399"/>
              <a:gd name="connsiteX5605" fmla="*/ 942723 w 8315568"/>
              <a:gd name="connsiteY5605" fmla="*/ 842663 h 3200399"/>
              <a:gd name="connsiteX5606" fmla="*/ 940277 w 8315568"/>
              <a:gd name="connsiteY5606" fmla="*/ 848883 h 3200399"/>
              <a:gd name="connsiteX5607" fmla="*/ 942722 w 8315568"/>
              <a:gd name="connsiteY5607" fmla="*/ 838519 h 3200399"/>
              <a:gd name="connsiteX5608" fmla="*/ 2175861 w 8315568"/>
              <a:gd name="connsiteY5608" fmla="*/ 835805 h 3200399"/>
              <a:gd name="connsiteX5609" fmla="*/ 2185019 w 8315568"/>
              <a:gd name="connsiteY5609" fmla="*/ 846870 h 3200399"/>
              <a:gd name="connsiteX5610" fmla="*/ 2171994 w 8315568"/>
              <a:gd name="connsiteY5610" fmla="*/ 835940 h 3200399"/>
              <a:gd name="connsiteX5611" fmla="*/ 2175861 w 8315568"/>
              <a:gd name="connsiteY5611" fmla="*/ 835805 h 3200399"/>
              <a:gd name="connsiteX5612" fmla="*/ 1461255 w 8315568"/>
              <a:gd name="connsiteY5612" fmla="*/ 835804 h 3200399"/>
              <a:gd name="connsiteX5613" fmla="*/ 1470415 w 8315568"/>
              <a:gd name="connsiteY5613" fmla="*/ 846871 h 3200399"/>
              <a:gd name="connsiteX5614" fmla="*/ 1457388 w 8315568"/>
              <a:gd name="connsiteY5614" fmla="*/ 835941 h 3200399"/>
              <a:gd name="connsiteX5615" fmla="*/ 1461255 w 8315568"/>
              <a:gd name="connsiteY5615" fmla="*/ 835804 h 3200399"/>
              <a:gd name="connsiteX5616" fmla="*/ 1103442 w 8315568"/>
              <a:gd name="connsiteY5616" fmla="*/ 835457 h 3200399"/>
              <a:gd name="connsiteX5617" fmla="*/ 1082632 w 8315568"/>
              <a:gd name="connsiteY5617" fmla="*/ 839728 h 3200399"/>
              <a:gd name="connsiteX5618" fmla="*/ 1103442 w 8315568"/>
              <a:gd name="connsiteY5618" fmla="*/ 835457 h 3200399"/>
              <a:gd name="connsiteX5619" fmla="*/ 646016 w 8315568"/>
              <a:gd name="connsiteY5619" fmla="*/ 835457 h 3200399"/>
              <a:gd name="connsiteX5620" fmla="*/ 634560 w 8315568"/>
              <a:gd name="connsiteY5620" fmla="*/ 844271 h 3200399"/>
              <a:gd name="connsiteX5621" fmla="*/ 632269 w 8315568"/>
              <a:gd name="connsiteY5621" fmla="*/ 839863 h 3200399"/>
              <a:gd name="connsiteX5622" fmla="*/ 646016 w 8315568"/>
              <a:gd name="connsiteY5622" fmla="*/ 835457 h 3200399"/>
              <a:gd name="connsiteX5623" fmla="*/ 7345236 w 8315568"/>
              <a:gd name="connsiteY5623" fmla="*/ 834533 h 3200399"/>
              <a:gd name="connsiteX5624" fmla="*/ 7358973 w 8315568"/>
              <a:gd name="connsiteY5624" fmla="*/ 843073 h 3200399"/>
              <a:gd name="connsiteX5625" fmla="*/ 7345236 w 8315568"/>
              <a:gd name="connsiteY5625" fmla="*/ 834533 h 3200399"/>
              <a:gd name="connsiteX5626" fmla="*/ 2313226 w 8315568"/>
              <a:gd name="connsiteY5626" fmla="*/ 834382 h 3200399"/>
              <a:gd name="connsiteX5627" fmla="*/ 2299480 w 8315568"/>
              <a:gd name="connsiteY5627" fmla="*/ 842322 h 3200399"/>
              <a:gd name="connsiteX5628" fmla="*/ 2313226 w 8315568"/>
              <a:gd name="connsiteY5628" fmla="*/ 834382 h 3200399"/>
              <a:gd name="connsiteX5629" fmla="*/ 1138974 w 8315568"/>
              <a:gd name="connsiteY5629" fmla="*/ 829338 h 3200399"/>
              <a:gd name="connsiteX5630" fmla="*/ 1133887 w 8315568"/>
              <a:gd name="connsiteY5630" fmla="*/ 835946 h 3200399"/>
              <a:gd name="connsiteX5631" fmla="*/ 1138974 w 8315568"/>
              <a:gd name="connsiteY5631" fmla="*/ 829338 h 3200399"/>
              <a:gd name="connsiteX5632" fmla="*/ 1910557 w 8315568"/>
              <a:gd name="connsiteY5632" fmla="*/ 825028 h 3200399"/>
              <a:gd name="connsiteX5633" fmla="*/ 1897533 w 8315568"/>
              <a:gd name="connsiteY5633" fmla="*/ 834953 h 3200399"/>
              <a:gd name="connsiteX5634" fmla="*/ 1910557 w 8315568"/>
              <a:gd name="connsiteY5634" fmla="*/ 825028 h 3200399"/>
              <a:gd name="connsiteX5635" fmla="*/ 1484175 w 8315568"/>
              <a:gd name="connsiteY5635" fmla="*/ 825028 h 3200399"/>
              <a:gd name="connsiteX5636" fmla="*/ 1497189 w 8315568"/>
              <a:gd name="connsiteY5636" fmla="*/ 834953 h 3200399"/>
              <a:gd name="connsiteX5637" fmla="*/ 1484175 w 8315568"/>
              <a:gd name="connsiteY5637" fmla="*/ 825028 h 3200399"/>
              <a:gd name="connsiteX5638" fmla="*/ 810115 w 8315568"/>
              <a:gd name="connsiteY5638" fmla="*/ 822163 h 3200399"/>
              <a:gd name="connsiteX5639" fmla="*/ 812032 w 8315568"/>
              <a:gd name="connsiteY5639" fmla="*/ 824405 h 3200399"/>
              <a:gd name="connsiteX5640" fmla="*/ 811159 w 8315568"/>
              <a:gd name="connsiteY5640" fmla="*/ 823385 h 3200399"/>
              <a:gd name="connsiteX5641" fmla="*/ 828515 w 8315568"/>
              <a:gd name="connsiteY5641" fmla="*/ 820155 h 3200399"/>
              <a:gd name="connsiteX5642" fmla="*/ 833225 w 8315568"/>
              <a:gd name="connsiteY5642" fmla="*/ 823662 h 3200399"/>
              <a:gd name="connsiteX5643" fmla="*/ 829741 w 8315568"/>
              <a:gd name="connsiteY5643" fmla="*/ 826531 h 3200399"/>
              <a:gd name="connsiteX5644" fmla="*/ 827757 w 8315568"/>
              <a:gd name="connsiteY5644" fmla="*/ 824745 h 3200399"/>
              <a:gd name="connsiteX5645" fmla="*/ 826553 w 8315568"/>
              <a:gd name="connsiteY5645" fmla="*/ 823662 h 3200399"/>
              <a:gd name="connsiteX5646" fmla="*/ 828515 w 8315568"/>
              <a:gd name="connsiteY5646" fmla="*/ 820155 h 3200399"/>
              <a:gd name="connsiteX5647" fmla="*/ 808370 w 8315568"/>
              <a:gd name="connsiteY5647" fmla="*/ 820123 h 3200399"/>
              <a:gd name="connsiteX5648" fmla="*/ 810115 w 8315568"/>
              <a:gd name="connsiteY5648" fmla="*/ 822163 h 3200399"/>
              <a:gd name="connsiteX5649" fmla="*/ 809348 w 8315568"/>
              <a:gd name="connsiteY5649" fmla="*/ 821267 h 3200399"/>
              <a:gd name="connsiteX5650" fmla="*/ 807738 w 8315568"/>
              <a:gd name="connsiteY5650" fmla="*/ 819383 h 3200399"/>
              <a:gd name="connsiteX5651" fmla="*/ 808370 w 8315568"/>
              <a:gd name="connsiteY5651" fmla="*/ 820123 h 3200399"/>
              <a:gd name="connsiteX5652" fmla="*/ 807805 w 8315568"/>
              <a:gd name="connsiteY5652" fmla="*/ 819463 h 3200399"/>
              <a:gd name="connsiteX5653" fmla="*/ 807738 w 8315568"/>
              <a:gd name="connsiteY5653" fmla="*/ 819383 h 3200399"/>
              <a:gd name="connsiteX5654" fmla="*/ 2399526 w 8315568"/>
              <a:gd name="connsiteY5654" fmla="*/ 816388 h 3200399"/>
              <a:gd name="connsiteX5655" fmla="*/ 2384687 w 8315568"/>
              <a:gd name="connsiteY5655" fmla="*/ 817137 h 3200399"/>
              <a:gd name="connsiteX5656" fmla="*/ 2388534 w 8315568"/>
              <a:gd name="connsiteY5656" fmla="*/ 822314 h 3200399"/>
              <a:gd name="connsiteX5657" fmla="*/ 2384034 w 8315568"/>
              <a:gd name="connsiteY5657" fmla="*/ 841614 h 3200399"/>
              <a:gd name="connsiteX5658" fmla="*/ 2377664 w 8315568"/>
              <a:gd name="connsiteY5658" fmla="*/ 852018 h 3200399"/>
              <a:gd name="connsiteX5659" fmla="*/ 2382255 w 8315568"/>
              <a:gd name="connsiteY5659" fmla="*/ 851080 h 3200399"/>
              <a:gd name="connsiteX5660" fmla="*/ 2391862 w 8315568"/>
              <a:gd name="connsiteY5660" fmla="*/ 849263 h 3200399"/>
              <a:gd name="connsiteX5661" fmla="*/ 2393086 w 8315568"/>
              <a:gd name="connsiteY5661" fmla="*/ 845593 h 3200399"/>
              <a:gd name="connsiteX5662" fmla="*/ 2412007 w 8315568"/>
              <a:gd name="connsiteY5662" fmla="*/ 841202 h 3200399"/>
              <a:gd name="connsiteX5663" fmla="*/ 2406602 w 8315568"/>
              <a:gd name="connsiteY5663" fmla="*/ 821080 h 3200399"/>
              <a:gd name="connsiteX5664" fmla="*/ 2249570 w 8315568"/>
              <a:gd name="connsiteY5664" fmla="*/ 816001 h 3200399"/>
              <a:gd name="connsiteX5665" fmla="*/ 2256383 w 8315568"/>
              <a:gd name="connsiteY5665" fmla="*/ 837382 h 3200399"/>
              <a:gd name="connsiteX5666" fmla="*/ 2235944 w 8315568"/>
              <a:gd name="connsiteY5666" fmla="*/ 837381 h 3200399"/>
              <a:gd name="connsiteX5667" fmla="*/ 2229127 w 8315568"/>
              <a:gd name="connsiteY5667" fmla="*/ 818139 h 3200399"/>
              <a:gd name="connsiteX5668" fmla="*/ 2249570 w 8315568"/>
              <a:gd name="connsiteY5668" fmla="*/ 816001 h 3200399"/>
              <a:gd name="connsiteX5669" fmla="*/ 2509240 w 8315568"/>
              <a:gd name="connsiteY5669" fmla="*/ 812910 h 3200399"/>
              <a:gd name="connsiteX5670" fmla="*/ 2467840 w 8315568"/>
              <a:gd name="connsiteY5670" fmla="*/ 813438 h 3200399"/>
              <a:gd name="connsiteX5671" fmla="*/ 2428828 w 8315568"/>
              <a:gd name="connsiteY5671" fmla="*/ 822467 h 3200399"/>
              <a:gd name="connsiteX5672" fmla="*/ 2507719 w 8315568"/>
              <a:gd name="connsiteY5672" fmla="*/ 824550 h 3200399"/>
              <a:gd name="connsiteX5673" fmla="*/ 2539662 w 8315568"/>
              <a:gd name="connsiteY5673" fmla="*/ 812523 h 3200399"/>
              <a:gd name="connsiteX5674" fmla="*/ 2523957 w 8315568"/>
              <a:gd name="connsiteY5674" fmla="*/ 812724 h 3200399"/>
              <a:gd name="connsiteX5675" fmla="*/ 2524138 w 8315568"/>
              <a:gd name="connsiteY5675" fmla="*/ 820734 h 3200399"/>
              <a:gd name="connsiteX5676" fmla="*/ 2540958 w 8315568"/>
              <a:gd name="connsiteY5676" fmla="*/ 814489 h 3200399"/>
              <a:gd name="connsiteX5677" fmla="*/ 2589501 w 8315568"/>
              <a:gd name="connsiteY5677" fmla="*/ 811887 h 3200399"/>
              <a:gd name="connsiteX5678" fmla="*/ 2559872 w 8315568"/>
              <a:gd name="connsiteY5678" fmla="*/ 812265 h 3200399"/>
              <a:gd name="connsiteX5679" fmla="*/ 2560142 w 8315568"/>
              <a:gd name="connsiteY5679" fmla="*/ 813058 h 3200399"/>
              <a:gd name="connsiteX5680" fmla="*/ 2579402 w 8315568"/>
              <a:gd name="connsiteY5680" fmla="*/ 816569 h 3200399"/>
              <a:gd name="connsiteX5681" fmla="*/ 2607995 w 8315568"/>
              <a:gd name="connsiteY5681" fmla="*/ 811651 h 3200399"/>
              <a:gd name="connsiteX5682" fmla="*/ 2600638 w 8315568"/>
              <a:gd name="connsiteY5682" fmla="*/ 811745 h 3200399"/>
              <a:gd name="connsiteX5683" fmla="*/ 2600627 w 8315568"/>
              <a:gd name="connsiteY5683" fmla="*/ 814247 h 3200399"/>
              <a:gd name="connsiteX5684" fmla="*/ 2601686 w 8315568"/>
              <a:gd name="connsiteY5684" fmla="*/ 814081 h 3200399"/>
              <a:gd name="connsiteX5685" fmla="*/ 700765 w 8315568"/>
              <a:gd name="connsiteY5685" fmla="*/ 806383 h 3200399"/>
              <a:gd name="connsiteX5686" fmla="*/ 676446 w 8315568"/>
              <a:gd name="connsiteY5686" fmla="*/ 814324 h 3200399"/>
              <a:gd name="connsiteX5687" fmla="*/ 700765 w 8315568"/>
              <a:gd name="connsiteY5687" fmla="*/ 806383 h 3200399"/>
              <a:gd name="connsiteX5688" fmla="*/ 1587563 w 8315568"/>
              <a:gd name="connsiteY5688" fmla="*/ 803671 h 3200399"/>
              <a:gd name="connsiteX5689" fmla="*/ 1571454 w 8315568"/>
              <a:gd name="connsiteY5689" fmla="*/ 822123 h 3200399"/>
              <a:gd name="connsiteX5690" fmla="*/ 1541923 w 8315568"/>
              <a:gd name="connsiteY5690" fmla="*/ 818023 h 3200399"/>
              <a:gd name="connsiteX5691" fmla="*/ 1541923 w 8315568"/>
              <a:gd name="connsiteY5691" fmla="*/ 836474 h 3200399"/>
              <a:gd name="connsiteX5692" fmla="*/ 1514311 w 8315568"/>
              <a:gd name="connsiteY5692" fmla="*/ 822122 h 3200399"/>
              <a:gd name="connsiteX5693" fmla="*/ 1587563 w 8315568"/>
              <a:gd name="connsiteY5693" fmla="*/ 803671 h 3200399"/>
              <a:gd name="connsiteX5694" fmla="*/ 958793 w 8315568"/>
              <a:gd name="connsiteY5694" fmla="*/ 801766 h 3200399"/>
              <a:gd name="connsiteX5695" fmla="*/ 959444 w 8315568"/>
              <a:gd name="connsiteY5695" fmla="*/ 803514 h 3200399"/>
              <a:gd name="connsiteX5696" fmla="*/ 960326 w 8315568"/>
              <a:gd name="connsiteY5696" fmla="*/ 805890 h 3200399"/>
              <a:gd name="connsiteX5697" fmla="*/ 978831 w 8315568"/>
              <a:gd name="connsiteY5697" fmla="*/ 800298 h 3200399"/>
              <a:gd name="connsiteX5698" fmla="*/ 997474 w 8315568"/>
              <a:gd name="connsiteY5698" fmla="*/ 810061 h 3200399"/>
              <a:gd name="connsiteX5699" fmla="*/ 955479 w 8315568"/>
              <a:gd name="connsiteY5699" fmla="*/ 810060 h 3200399"/>
              <a:gd name="connsiteX5700" fmla="*/ 960188 w 8315568"/>
              <a:gd name="connsiteY5700" fmla="*/ 805950 h 3200399"/>
              <a:gd name="connsiteX5701" fmla="*/ 960326 w 8315568"/>
              <a:gd name="connsiteY5701" fmla="*/ 805890 h 3200399"/>
              <a:gd name="connsiteX5702" fmla="*/ 969324 w 8315568"/>
              <a:gd name="connsiteY5702" fmla="*/ 801968 h 3200399"/>
              <a:gd name="connsiteX5703" fmla="*/ 978831 w 8315568"/>
              <a:gd name="connsiteY5703" fmla="*/ 800298 h 3200399"/>
              <a:gd name="connsiteX5704" fmla="*/ 957879 w 8315568"/>
              <a:gd name="connsiteY5704" fmla="*/ 799301 h 3200399"/>
              <a:gd name="connsiteX5705" fmla="*/ 958793 w 8315568"/>
              <a:gd name="connsiteY5705" fmla="*/ 801766 h 3200399"/>
              <a:gd name="connsiteX5706" fmla="*/ 958462 w 8315568"/>
              <a:gd name="connsiteY5706" fmla="*/ 800874 h 3200399"/>
              <a:gd name="connsiteX5707" fmla="*/ 957560 w 8315568"/>
              <a:gd name="connsiteY5707" fmla="*/ 798443 h 3200399"/>
              <a:gd name="connsiteX5708" fmla="*/ 957876 w 8315568"/>
              <a:gd name="connsiteY5708" fmla="*/ 799290 h 3200399"/>
              <a:gd name="connsiteX5709" fmla="*/ 957879 w 8315568"/>
              <a:gd name="connsiteY5709" fmla="*/ 799301 h 3200399"/>
              <a:gd name="connsiteX5710" fmla="*/ 2037748 w 8315568"/>
              <a:gd name="connsiteY5710" fmla="*/ 797031 h 3200399"/>
              <a:gd name="connsiteX5711" fmla="*/ 2031405 w 8315568"/>
              <a:gd name="connsiteY5711" fmla="*/ 807395 h 3200399"/>
              <a:gd name="connsiteX5712" fmla="*/ 2037748 w 8315568"/>
              <a:gd name="connsiteY5712" fmla="*/ 797031 h 3200399"/>
              <a:gd name="connsiteX5713" fmla="*/ 1944029 w 8315568"/>
              <a:gd name="connsiteY5713" fmla="*/ 797030 h 3200399"/>
              <a:gd name="connsiteX5714" fmla="*/ 1937686 w 8315568"/>
              <a:gd name="connsiteY5714" fmla="*/ 807394 h 3200399"/>
              <a:gd name="connsiteX5715" fmla="*/ 1944029 w 8315568"/>
              <a:gd name="connsiteY5715" fmla="*/ 797030 h 3200399"/>
              <a:gd name="connsiteX5716" fmla="*/ 701174 w 8315568"/>
              <a:gd name="connsiteY5716" fmla="*/ 795673 h 3200399"/>
              <a:gd name="connsiteX5717" fmla="*/ 701174 w 8315568"/>
              <a:gd name="connsiteY5717" fmla="*/ 806037 h 3200399"/>
              <a:gd name="connsiteX5718" fmla="*/ 701174 w 8315568"/>
              <a:gd name="connsiteY5718" fmla="*/ 795673 h 3200399"/>
              <a:gd name="connsiteX5719" fmla="*/ 531643 w 8315568"/>
              <a:gd name="connsiteY5719" fmla="*/ 795673 h 3200399"/>
              <a:gd name="connsiteX5720" fmla="*/ 541815 w 8315568"/>
              <a:gd name="connsiteY5720" fmla="*/ 806037 h 3200399"/>
              <a:gd name="connsiteX5721" fmla="*/ 531643 w 8315568"/>
              <a:gd name="connsiteY5721" fmla="*/ 795673 h 3200399"/>
              <a:gd name="connsiteX5722" fmla="*/ 1509646 w 8315568"/>
              <a:gd name="connsiteY5722" fmla="*/ 795672 h 3200399"/>
              <a:gd name="connsiteX5723" fmla="*/ 1502973 w 8315568"/>
              <a:gd name="connsiteY5723" fmla="*/ 806037 h 3200399"/>
              <a:gd name="connsiteX5724" fmla="*/ 1509646 w 8315568"/>
              <a:gd name="connsiteY5724" fmla="*/ 795672 h 3200399"/>
              <a:gd name="connsiteX5725" fmla="*/ 1247587 w 8315568"/>
              <a:gd name="connsiteY5725" fmla="*/ 794285 h 3200399"/>
              <a:gd name="connsiteX5726" fmla="*/ 1258857 w 8315568"/>
              <a:gd name="connsiteY5726" fmla="*/ 795352 h 3200399"/>
              <a:gd name="connsiteX5727" fmla="*/ 1258857 w 8315568"/>
              <a:gd name="connsiteY5727" fmla="*/ 806028 h 3200399"/>
              <a:gd name="connsiteX5728" fmla="*/ 1238052 w 8315568"/>
              <a:gd name="connsiteY5728" fmla="*/ 799623 h 3200399"/>
              <a:gd name="connsiteX5729" fmla="*/ 1247587 w 8315568"/>
              <a:gd name="connsiteY5729" fmla="*/ 794285 h 3200399"/>
              <a:gd name="connsiteX5730" fmla="*/ 1237838 w 8315568"/>
              <a:gd name="connsiteY5730" fmla="*/ 791055 h 3200399"/>
              <a:gd name="connsiteX5731" fmla="*/ 1238489 w 8315568"/>
              <a:gd name="connsiteY5731" fmla="*/ 792804 h 3200399"/>
              <a:gd name="connsiteX5732" fmla="*/ 1239429 w 8315568"/>
              <a:gd name="connsiteY5732" fmla="*/ 795339 h 3200399"/>
              <a:gd name="connsiteX5733" fmla="*/ 1237491 w 8315568"/>
              <a:gd name="connsiteY5733" fmla="*/ 790116 h 3200399"/>
              <a:gd name="connsiteX5734" fmla="*/ 1237509 w 8315568"/>
              <a:gd name="connsiteY5734" fmla="*/ 790162 h 3200399"/>
              <a:gd name="connsiteX5735" fmla="*/ 1237838 w 8315568"/>
              <a:gd name="connsiteY5735" fmla="*/ 791055 h 3200399"/>
              <a:gd name="connsiteX5736" fmla="*/ 1237665 w 8315568"/>
              <a:gd name="connsiteY5736" fmla="*/ 789552 h 3200399"/>
              <a:gd name="connsiteX5737" fmla="*/ 1237399 w 8315568"/>
              <a:gd name="connsiteY5737" fmla="*/ 789868 h 3200399"/>
              <a:gd name="connsiteX5738" fmla="*/ 1237491 w 8315568"/>
              <a:gd name="connsiteY5738" fmla="*/ 790116 h 3200399"/>
              <a:gd name="connsiteX5739" fmla="*/ 1237398 w 8315568"/>
              <a:gd name="connsiteY5739" fmla="*/ 789868 h 3200399"/>
              <a:gd name="connsiteX5740" fmla="*/ 1232774 w 8315568"/>
              <a:gd name="connsiteY5740" fmla="*/ 795350 h 3200399"/>
              <a:gd name="connsiteX5741" fmla="*/ 1233385 w 8315568"/>
              <a:gd name="connsiteY5741" fmla="*/ 790276 h 3200399"/>
              <a:gd name="connsiteX5742" fmla="*/ 1237304 w 8315568"/>
              <a:gd name="connsiteY5742" fmla="*/ 789613 h 3200399"/>
              <a:gd name="connsiteX5743" fmla="*/ 1236606 w 8315568"/>
              <a:gd name="connsiteY5743" fmla="*/ 787734 h 3200399"/>
              <a:gd name="connsiteX5744" fmla="*/ 1237304 w 8315568"/>
              <a:gd name="connsiteY5744" fmla="*/ 789613 h 3200399"/>
              <a:gd name="connsiteX5745" fmla="*/ 1236919 w 8315568"/>
              <a:gd name="connsiteY5745" fmla="*/ 788578 h 3200399"/>
              <a:gd name="connsiteX5746" fmla="*/ 1236606 w 8315568"/>
              <a:gd name="connsiteY5746" fmla="*/ 787734 h 3200399"/>
              <a:gd name="connsiteX5747" fmla="*/ 1624772 w 8315568"/>
              <a:gd name="connsiteY5747" fmla="*/ 786611 h 3200399"/>
              <a:gd name="connsiteX5748" fmla="*/ 1636095 w 8315568"/>
              <a:gd name="connsiteY5748" fmla="*/ 797541 h 3200399"/>
              <a:gd name="connsiteX5749" fmla="*/ 1624772 w 8315568"/>
              <a:gd name="connsiteY5749" fmla="*/ 786611 h 3200399"/>
              <a:gd name="connsiteX5750" fmla="*/ 1762570 w 8315568"/>
              <a:gd name="connsiteY5750" fmla="*/ 784962 h 3200399"/>
              <a:gd name="connsiteX5751" fmla="*/ 1769265 w 8315568"/>
              <a:gd name="connsiteY5751" fmla="*/ 795327 h 3200399"/>
              <a:gd name="connsiteX5752" fmla="*/ 1762570 w 8315568"/>
              <a:gd name="connsiteY5752" fmla="*/ 784962 h 3200399"/>
              <a:gd name="connsiteX5753" fmla="*/ 1195742 w 8315568"/>
              <a:gd name="connsiteY5753" fmla="*/ 784962 h 3200399"/>
              <a:gd name="connsiteX5754" fmla="*/ 1200576 w 8315568"/>
              <a:gd name="connsiteY5754" fmla="*/ 806001 h 3200399"/>
              <a:gd name="connsiteX5755" fmla="*/ 1152240 w 8315568"/>
              <a:gd name="connsiteY5755" fmla="*/ 822484 h 3200399"/>
              <a:gd name="connsiteX5756" fmla="*/ 1132905 w 8315568"/>
              <a:gd name="connsiteY5756" fmla="*/ 835106 h 3200399"/>
              <a:gd name="connsiteX5757" fmla="*/ 1109139 w 8315568"/>
              <a:gd name="connsiteY5757" fmla="*/ 835107 h 3200399"/>
              <a:gd name="connsiteX5758" fmla="*/ 1109139 w 8315568"/>
              <a:gd name="connsiteY5758" fmla="*/ 824587 h 3200399"/>
              <a:gd name="connsiteX5759" fmla="*/ 1125654 w 8315568"/>
              <a:gd name="connsiteY5759" fmla="*/ 816521 h 3200399"/>
              <a:gd name="connsiteX5760" fmla="*/ 1152239 w 8315568"/>
              <a:gd name="connsiteY5760" fmla="*/ 803897 h 3200399"/>
              <a:gd name="connsiteX5761" fmla="*/ 1178823 w 8315568"/>
              <a:gd name="connsiteY5761" fmla="*/ 793378 h 3200399"/>
              <a:gd name="connsiteX5762" fmla="*/ 1195742 w 8315568"/>
              <a:gd name="connsiteY5762" fmla="*/ 784962 h 3200399"/>
              <a:gd name="connsiteX5763" fmla="*/ 7529518 w 8315568"/>
              <a:gd name="connsiteY5763" fmla="*/ 783574 h 3200399"/>
              <a:gd name="connsiteX5764" fmla="*/ 7553244 w 8315568"/>
              <a:gd name="connsiteY5764" fmla="*/ 785619 h 3200399"/>
              <a:gd name="connsiteX5765" fmla="*/ 7426168 w 8315568"/>
              <a:gd name="connsiteY5765" fmla="*/ 824728 h 3200399"/>
              <a:gd name="connsiteX5766" fmla="*/ 7366438 w 8315568"/>
              <a:gd name="connsiteY5766" fmla="*/ 835111 h 3200399"/>
              <a:gd name="connsiteX5767" fmla="*/ 7459840 w 8315568"/>
              <a:gd name="connsiteY5767" fmla="*/ 804309 h 3200399"/>
              <a:gd name="connsiteX5768" fmla="*/ 7529518 w 8315568"/>
              <a:gd name="connsiteY5768" fmla="*/ 783574 h 3200399"/>
              <a:gd name="connsiteX5769" fmla="*/ 2743992 w 8315568"/>
              <a:gd name="connsiteY5769" fmla="*/ 781184 h 3200399"/>
              <a:gd name="connsiteX5770" fmla="*/ 2744123 w 8315568"/>
              <a:gd name="connsiteY5770" fmla="*/ 782423 h 3200399"/>
              <a:gd name="connsiteX5771" fmla="*/ 2746930 w 8315568"/>
              <a:gd name="connsiteY5771" fmla="*/ 782383 h 3200399"/>
              <a:gd name="connsiteX5772" fmla="*/ 2784970 w 8315568"/>
              <a:gd name="connsiteY5772" fmla="*/ 783013 h 3200399"/>
              <a:gd name="connsiteX5773" fmla="*/ 2935413 w 8315568"/>
              <a:gd name="connsiteY5773" fmla="*/ 777016 h 3200399"/>
              <a:gd name="connsiteX5774" fmla="*/ 2927305 w 8315568"/>
              <a:gd name="connsiteY5774" fmla="*/ 782745 h 3200399"/>
              <a:gd name="connsiteX5775" fmla="*/ 2925455 w 8315568"/>
              <a:gd name="connsiteY5775" fmla="*/ 785338 h 3200399"/>
              <a:gd name="connsiteX5776" fmla="*/ 2987580 w 8315568"/>
              <a:gd name="connsiteY5776" fmla="*/ 786365 h 3200399"/>
              <a:gd name="connsiteX5777" fmla="*/ 2966650 w 8315568"/>
              <a:gd name="connsiteY5777" fmla="*/ 783265 h 3200399"/>
              <a:gd name="connsiteX5778" fmla="*/ 2935413 w 8315568"/>
              <a:gd name="connsiteY5778" fmla="*/ 777016 h 3200399"/>
              <a:gd name="connsiteX5779" fmla="*/ 2103015 w 8315568"/>
              <a:gd name="connsiteY5779" fmla="*/ 775609 h 3200399"/>
              <a:gd name="connsiteX5780" fmla="*/ 2096674 w 8315568"/>
              <a:gd name="connsiteY5780" fmla="*/ 785962 h 3200399"/>
              <a:gd name="connsiteX5781" fmla="*/ 2103015 w 8315568"/>
              <a:gd name="connsiteY5781" fmla="*/ 775609 h 3200399"/>
              <a:gd name="connsiteX5782" fmla="*/ 2665103 w 8315568"/>
              <a:gd name="connsiteY5782" fmla="*/ 774937 h 3200399"/>
              <a:gd name="connsiteX5783" fmla="*/ 2651085 w 8315568"/>
              <a:gd name="connsiteY5783" fmla="*/ 781185 h 3200399"/>
              <a:gd name="connsiteX5784" fmla="*/ 2641474 w 8315568"/>
              <a:gd name="connsiteY5784" fmla="*/ 781185 h 3200399"/>
              <a:gd name="connsiteX5785" fmla="*/ 2641473 w 8315568"/>
              <a:gd name="connsiteY5785" fmla="*/ 783908 h 3200399"/>
              <a:gd name="connsiteX5786" fmla="*/ 2665100 w 8315568"/>
              <a:gd name="connsiteY5786" fmla="*/ 783564 h 3200399"/>
              <a:gd name="connsiteX5787" fmla="*/ 2858924 w 8315568"/>
              <a:gd name="connsiteY5787" fmla="*/ 772855 h 3200399"/>
              <a:gd name="connsiteX5788" fmla="*/ 2849928 w 8315568"/>
              <a:gd name="connsiteY5788" fmla="*/ 779369 h 3200399"/>
              <a:gd name="connsiteX5789" fmla="*/ 2848960 w 8315568"/>
              <a:gd name="connsiteY5789" fmla="*/ 784072 h 3200399"/>
              <a:gd name="connsiteX5790" fmla="*/ 2912249 w 8315568"/>
              <a:gd name="connsiteY5790" fmla="*/ 785119 h 3200399"/>
              <a:gd name="connsiteX5791" fmla="*/ 2911385 w 8315568"/>
              <a:gd name="connsiteY5791" fmla="*/ 779231 h 3200399"/>
              <a:gd name="connsiteX5792" fmla="*/ 2906580 w 8315568"/>
              <a:gd name="connsiteY5792" fmla="*/ 774937 h 3200399"/>
              <a:gd name="connsiteX5793" fmla="*/ 2887759 w 8315568"/>
              <a:gd name="connsiteY5793" fmla="*/ 774937 h 3200399"/>
              <a:gd name="connsiteX5794" fmla="*/ 2858924 w 8315568"/>
              <a:gd name="connsiteY5794" fmla="*/ 772855 h 3200399"/>
              <a:gd name="connsiteX5795" fmla="*/ 749340 w 8315568"/>
              <a:gd name="connsiteY5795" fmla="*/ 772729 h 3200399"/>
              <a:gd name="connsiteX5796" fmla="*/ 759047 w 8315568"/>
              <a:gd name="connsiteY5796" fmla="*/ 778744 h 3200399"/>
              <a:gd name="connsiteX5797" fmla="*/ 717054 w 8315568"/>
              <a:gd name="connsiteY5797" fmla="*/ 789203 h 3200399"/>
              <a:gd name="connsiteX5798" fmla="*/ 749340 w 8315568"/>
              <a:gd name="connsiteY5798" fmla="*/ 772729 h 3200399"/>
              <a:gd name="connsiteX5799" fmla="*/ 2589080 w 8315568"/>
              <a:gd name="connsiteY5799" fmla="*/ 769587 h 3200399"/>
              <a:gd name="connsiteX5800" fmla="*/ 2572844 w 8315568"/>
              <a:gd name="connsiteY5800" fmla="*/ 770670 h 3200399"/>
              <a:gd name="connsiteX5801" fmla="*/ 2572845 w 8315568"/>
              <a:gd name="connsiteY5801" fmla="*/ 773918 h 3200399"/>
              <a:gd name="connsiteX5802" fmla="*/ 2563637 w 8315568"/>
              <a:gd name="connsiteY5802" fmla="*/ 771284 h 3200399"/>
              <a:gd name="connsiteX5803" fmla="*/ 2518670 w 8315568"/>
              <a:gd name="connsiteY5803" fmla="*/ 774283 h 3200399"/>
              <a:gd name="connsiteX5804" fmla="*/ 2459827 w 8315568"/>
              <a:gd name="connsiteY5804" fmla="*/ 778449 h 3200399"/>
              <a:gd name="connsiteX5805" fmla="*/ 2428316 w 8315568"/>
              <a:gd name="connsiteY5805" fmla="*/ 780530 h 3200399"/>
              <a:gd name="connsiteX5806" fmla="*/ 2424581 w 8315568"/>
              <a:gd name="connsiteY5806" fmla="*/ 781251 h 3200399"/>
              <a:gd name="connsiteX5807" fmla="*/ 2424838 w 8315568"/>
              <a:gd name="connsiteY5807" fmla="*/ 787117 h 3200399"/>
              <a:gd name="connsiteX5808" fmla="*/ 2419716 w 8315568"/>
              <a:gd name="connsiteY5808" fmla="*/ 786268 h 3200399"/>
              <a:gd name="connsiteX5809" fmla="*/ 2423543 w 8315568"/>
              <a:gd name="connsiteY5809" fmla="*/ 781451 h 3200399"/>
              <a:gd name="connsiteX5810" fmla="*/ 2421839 w 8315568"/>
              <a:gd name="connsiteY5810" fmla="*/ 781777 h 3200399"/>
              <a:gd name="connsiteX5811" fmla="*/ 2403261 w 8315568"/>
              <a:gd name="connsiteY5811" fmla="*/ 788515 h 3200399"/>
              <a:gd name="connsiteX5812" fmla="*/ 2281113 w 8315568"/>
              <a:gd name="connsiteY5812" fmla="*/ 799449 h 3200399"/>
              <a:gd name="connsiteX5813" fmla="*/ 2257697 w 8315568"/>
              <a:gd name="connsiteY5813" fmla="*/ 803148 h 3200399"/>
              <a:gd name="connsiteX5814" fmla="*/ 2247498 w 8315568"/>
              <a:gd name="connsiteY5814" fmla="*/ 808771 h 3200399"/>
              <a:gd name="connsiteX5815" fmla="*/ 2234281 w 8315568"/>
              <a:gd name="connsiteY5815" fmla="*/ 816057 h 3200399"/>
              <a:gd name="connsiteX5816" fmla="*/ 2163798 w 8315568"/>
              <a:gd name="connsiteY5816" fmla="*/ 829804 h 3200399"/>
              <a:gd name="connsiteX5817" fmla="*/ 2159975 w 8315568"/>
              <a:gd name="connsiteY5817" fmla="*/ 830395 h 3200399"/>
              <a:gd name="connsiteX5818" fmla="*/ 2158395 w 8315568"/>
              <a:gd name="connsiteY5818" fmla="*/ 840320 h 3200399"/>
              <a:gd name="connsiteX5819" fmla="*/ 2152996 w 8315568"/>
              <a:gd name="connsiteY5819" fmla="*/ 844175 h 3200399"/>
              <a:gd name="connsiteX5820" fmla="*/ 2156134 w 8315568"/>
              <a:gd name="connsiteY5820" fmla="*/ 845959 h 3200399"/>
              <a:gd name="connsiteX5821" fmla="*/ 2157809 w 8315568"/>
              <a:gd name="connsiteY5821" fmla="*/ 853474 h 3200399"/>
              <a:gd name="connsiteX5822" fmla="*/ 2152789 w 8315568"/>
              <a:gd name="connsiteY5822" fmla="*/ 850624 h 3200399"/>
              <a:gd name="connsiteX5823" fmla="*/ 2151578 w 8315568"/>
              <a:gd name="connsiteY5823" fmla="*/ 845189 h 3200399"/>
              <a:gd name="connsiteX5824" fmla="*/ 2149286 w 8315568"/>
              <a:gd name="connsiteY5824" fmla="*/ 846826 h 3200399"/>
              <a:gd name="connsiteX5825" fmla="*/ 2135997 w 8315568"/>
              <a:gd name="connsiteY5825" fmla="*/ 836414 h 3200399"/>
              <a:gd name="connsiteX5826" fmla="*/ 2144349 w 8315568"/>
              <a:gd name="connsiteY5826" fmla="*/ 835112 h 3200399"/>
              <a:gd name="connsiteX5827" fmla="*/ 2145712 w 8315568"/>
              <a:gd name="connsiteY5827" fmla="*/ 832598 h 3200399"/>
              <a:gd name="connsiteX5828" fmla="*/ 2112916 w 8315568"/>
              <a:gd name="connsiteY5828" fmla="*/ 837663 h 3200399"/>
              <a:gd name="connsiteX5829" fmla="*/ 2115499 w 8315568"/>
              <a:gd name="connsiteY5829" fmla="*/ 844744 h 3200399"/>
              <a:gd name="connsiteX5830" fmla="*/ 2129165 w 8315568"/>
              <a:gd name="connsiteY5830" fmla="*/ 836415 h 3200399"/>
              <a:gd name="connsiteX5831" fmla="*/ 2129165 w 8315568"/>
              <a:gd name="connsiteY5831" fmla="*/ 854810 h 3200399"/>
              <a:gd name="connsiteX5832" fmla="*/ 2094995 w 8315568"/>
              <a:gd name="connsiteY5832" fmla="*/ 850992 h 3200399"/>
              <a:gd name="connsiteX5833" fmla="*/ 2101830 w 8315568"/>
              <a:gd name="connsiteY5833" fmla="*/ 840579 h 3200399"/>
              <a:gd name="connsiteX5834" fmla="*/ 2094033 w 8315568"/>
              <a:gd name="connsiteY5834" fmla="*/ 840580 h 3200399"/>
              <a:gd name="connsiteX5835" fmla="*/ 2093313 w 8315568"/>
              <a:gd name="connsiteY5835" fmla="*/ 840690 h 3200399"/>
              <a:gd name="connsiteX5836" fmla="*/ 2051059 w 8315568"/>
              <a:gd name="connsiteY5836" fmla="*/ 848309 h 3200399"/>
              <a:gd name="connsiteX5837" fmla="*/ 2052098 w 8315568"/>
              <a:gd name="connsiteY5837" fmla="*/ 854810 h 3200399"/>
              <a:gd name="connsiteX5838" fmla="*/ 2000115 w 8315568"/>
              <a:gd name="connsiteY5838" fmla="*/ 857620 h 3200399"/>
              <a:gd name="connsiteX5839" fmla="*/ 1990393 w 8315568"/>
              <a:gd name="connsiteY5839" fmla="*/ 859425 h 3200399"/>
              <a:gd name="connsiteX5840" fmla="*/ 1975603 w 8315568"/>
              <a:gd name="connsiteY5840" fmla="*/ 858944 h 3200399"/>
              <a:gd name="connsiteX5841" fmla="*/ 1975031 w 8315568"/>
              <a:gd name="connsiteY5841" fmla="*/ 858976 h 3200399"/>
              <a:gd name="connsiteX5842" fmla="*/ 1981864 w 8315568"/>
              <a:gd name="connsiteY5842" fmla="*/ 869389 h 3200399"/>
              <a:gd name="connsiteX5843" fmla="*/ 1961958 w 8315568"/>
              <a:gd name="connsiteY5843" fmla="*/ 875456 h 3200399"/>
              <a:gd name="connsiteX5844" fmla="*/ 1961958 w 8315568"/>
              <a:gd name="connsiteY5844" fmla="*/ 880243 h 3200399"/>
              <a:gd name="connsiteX5845" fmla="*/ 1954749 w 8315568"/>
              <a:gd name="connsiteY5845" fmla="*/ 886489 h 3200399"/>
              <a:gd name="connsiteX5846" fmla="*/ 1941534 w 8315568"/>
              <a:gd name="connsiteY5846" fmla="*/ 889046 h 3200399"/>
              <a:gd name="connsiteX5847" fmla="*/ 1931278 w 8315568"/>
              <a:gd name="connsiteY5847" fmla="*/ 890023 h 3200399"/>
              <a:gd name="connsiteX5848" fmla="*/ 1919625 w 8315568"/>
              <a:gd name="connsiteY5848" fmla="*/ 892319 h 3200399"/>
              <a:gd name="connsiteX5849" fmla="*/ 1891693 w 8315568"/>
              <a:gd name="connsiteY5849" fmla="*/ 898793 h 3200399"/>
              <a:gd name="connsiteX5850" fmla="*/ 1718067 w 8315568"/>
              <a:gd name="connsiteY5850" fmla="*/ 946510 h 3200399"/>
              <a:gd name="connsiteX5851" fmla="*/ 1589113 w 8315568"/>
              <a:gd name="connsiteY5851" fmla="*/ 979470 h 3200399"/>
              <a:gd name="connsiteX5852" fmla="*/ 1553072 w 8315568"/>
              <a:gd name="connsiteY5852" fmla="*/ 985717 h 3200399"/>
              <a:gd name="connsiteX5853" fmla="*/ 1541055 w 8315568"/>
              <a:gd name="connsiteY5853" fmla="*/ 996125 h 3200399"/>
              <a:gd name="connsiteX5854" fmla="*/ 1533849 w 8315568"/>
              <a:gd name="connsiteY5854" fmla="*/ 1014860 h 3200399"/>
              <a:gd name="connsiteX5855" fmla="*/ 1519632 w 8315568"/>
              <a:gd name="connsiteY5855" fmla="*/ 1018720 h 3200399"/>
              <a:gd name="connsiteX5856" fmla="*/ 1508443 w 8315568"/>
              <a:gd name="connsiteY5856" fmla="*/ 1020325 h 3200399"/>
              <a:gd name="connsiteX5857" fmla="*/ 1508327 w 8315568"/>
              <a:gd name="connsiteY5857" fmla="*/ 1021829 h 3200399"/>
              <a:gd name="connsiteX5858" fmla="*/ 1504269 w 8315568"/>
              <a:gd name="connsiteY5858" fmla="*/ 1024680 h 3200399"/>
              <a:gd name="connsiteX5859" fmla="*/ 1504558 w 8315568"/>
              <a:gd name="connsiteY5859" fmla="*/ 1020945 h 3200399"/>
              <a:gd name="connsiteX5860" fmla="*/ 1457358 w 8315568"/>
              <a:gd name="connsiteY5860" fmla="*/ 1031166 h 3200399"/>
              <a:gd name="connsiteX5861" fmla="*/ 1553070 w 8315568"/>
              <a:gd name="connsiteY5861" fmla="*/ 1022840 h 3200399"/>
              <a:gd name="connsiteX5862" fmla="*/ 1553335 w 8315568"/>
              <a:gd name="connsiteY5862" fmla="*/ 1033660 h 3200399"/>
              <a:gd name="connsiteX5863" fmla="*/ 1608035 w 8315568"/>
              <a:gd name="connsiteY5863" fmla="*/ 1020211 h 3200399"/>
              <a:gd name="connsiteX5864" fmla="*/ 1671120 w 8315568"/>
              <a:gd name="connsiteY5864" fmla="*/ 1014485 h 3200399"/>
              <a:gd name="connsiteX5865" fmla="*/ 1677952 w 8315568"/>
              <a:gd name="connsiteY5865" fmla="*/ 1033221 h 3200399"/>
              <a:gd name="connsiteX5866" fmla="*/ 1684783 w 8315568"/>
              <a:gd name="connsiteY5866" fmla="*/ 1055771 h 3200399"/>
              <a:gd name="connsiteX5867" fmla="*/ 1696167 w 8315568"/>
              <a:gd name="connsiteY5867" fmla="*/ 1033221 h 3200399"/>
              <a:gd name="connsiteX5868" fmla="*/ 1739048 w 8315568"/>
              <a:gd name="connsiteY5868" fmla="*/ 1016568 h 3200399"/>
              <a:gd name="connsiteX5869" fmla="*/ 1834297 w 8315568"/>
              <a:gd name="connsiteY5869" fmla="*/ 987425 h 3200399"/>
              <a:gd name="connsiteX5870" fmla="*/ 2031242 w 8315568"/>
              <a:gd name="connsiteY5870" fmla="*/ 935732 h 3200399"/>
              <a:gd name="connsiteX5871" fmla="*/ 2029107 w 8315568"/>
              <a:gd name="connsiteY5871" fmla="*/ 928968 h 3200399"/>
              <a:gd name="connsiteX5872" fmla="*/ 2024488 w 8315568"/>
              <a:gd name="connsiteY5872" fmla="*/ 925382 h 3200399"/>
              <a:gd name="connsiteX5873" fmla="*/ 2002791 w 8315568"/>
              <a:gd name="connsiteY5873" fmla="*/ 925382 h 3200399"/>
              <a:gd name="connsiteX5874" fmla="*/ 2017202 w 8315568"/>
              <a:gd name="connsiteY5874" fmla="*/ 907741 h 3200399"/>
              <a:gd name="connsiteX5875" fmla="*/ 2029561 w 8315568"/>
              <a:gd name="connsiteY5875" fmla="*/ 906823 h 3200399"/>
              <a:gd name="connsiteX5876" fmla="*/ 2028801 w 8315568"/>
              <a:gd name="connsiteY5876" fmla="*/ 906322 h 3200399"/>
              <a:gd name="connsiteX5877" fmla="*/ 2016375 w 8315568"/>
              <a:gd name="connsiteY5877" fmla="*/ 900830 h 3200399"/>
              <a:gd name="connsiteX5878" fmla="*/ 2036233 w 8315568"/>
              <a:gd name="connsiteY5878" fmla="*/ 894778 h 3200399"/>
              <a:gd name="connsiteX5879" fmla="*/ 2016911 w 8315568"/>
              <a:gd name="connsiteY5879" fmla="*/ 894777 h 3200399"/>
              <a:gd name="connsiteX5880" fmla="*/ 2047524 w 8315568"/>
              <a:gd name="connsiteY5880" fmla="*/ 873712 h 3200399"/>
              <a:gd name="connsiteX5881" fmla="*/ 2057075 w 8315568"/>
              <a:gd name="connsiteY5881" fmla="*/ 891386 h 3200399"/>
              <a:gd name="connsiteX5882" fmla="*/ 2069544 w 8315568"/>
              <a:gd name="connsiteY5882" fmla="*/ 890371 h 3200399"/>
              <a:gd name="connsiteX5883" fmla="*/ 2051051 w 8315568"/>
              <a:gd name="connsiteY5883" fmla="*/ 900829 h 3200399"/>
              <a:gd name="connsiteX5884" fmla="*/ 2053821 w 8315568"/>
              <a:gd name="connsiteY5884" fmla="*/ 905008 h 3200399"/>
              <a:gd name="connsiteX5885" fmla="*/ 2081403 w 8315568"/>
              <a:gd name="connsiteY5885" fmla="*/ 902931 h 3200399"/>
              <a:gd name="connsiteX5886" fmla="*/ 2122484 w 8315568"/>
              <a:gd name="connsiteY5886" fmla="*/ 899726 h 3200399"/>
              <a:gd name="connsiteX5887" fmla="*/ 2087123 w 8315568"/>
              <a:gd name="connsiteY5887" fmla="*/ 911593 h 3200399"/>
              <a:gd name="connsiteX5888" fmla="*/ 2117386 w 8315568"/>
              <a:gd name="connsiteY5888" fmla="*/ 905896 h 3200399"/>
              <a:gd name="connsiteX5889" fmla="*/ 2156090 w 8315568"/>
              <a:gd name="connsiteY5889" fmla="*/ 898611 h 3200399"/>
              <a:gd name="connsiteX5890" fmla="*/ 2189438 w 8315568"/>
              <a:gd name="connsiteY5890" fmla="*/ 892644 h 3200399"/>
              <a:gd name="connsiteX5891" fmla="*/ 2188109 w 8315568"/>
              <a:gd name="connsiteY5891" fmla="*/ 891876 h 3200399"/>
              <a:gd name="connsiteX5892" fmla="*/ 2186437 w 8315568"/>
              <a:gd name="connsiteY5892" fmla="*/ 884423 h 3200399"/>
              <a:gd name="connsiteX5893" fmla="*/ 2191457 w 8315568"/>
              <a:gd name="connsiteY5893" fmla="*/ 886520 h 3200399"/>
              <a:gd name="connsiteX5894" fmla="*/ 2192585 w 8315568"/>
              <a:gd name="connsiteY5894" fmla="*/ 892079 h 3200399"/>
              <a:gd name="connsiteX5895" fmla="*/ 2215752 w 8315568"/>
              <a:gd name="connsiteY5895" fmla="*/ 887934 h 3200399"/>
              <a:gd name="connsiteX5896" fmla="*/ 2198829 w 8315568"/>
              <a:gd name="connsiteY5896" fmla="*/ 885735 h 3200399"/>
              <a:gd name="connsiteX5897" fmla="*/ 2210615 w 8315568"/>
              <a:gd name="connsiteY5897" fmla="*/ 865542 h 3200399"/>
              <a:gd name="connsiteX5898" fmla="*/ 2208630 w 8315568"/>
              <a:gd name="connsiteY5898" fmla="*/ 865542 h 3200399"/>
              <a:gd name="connsiteX5899" fmla="*/ 2190117 w 8315568"/>
              <a:gd name="connsiteY5899" fmla="*/ 865541 h 3200399"/>
              <a:gd name="connsiteX5900" fmla="*/ 2186579 w 8315568"/>
              <a:gd name="connsiteY5900" fmla="*/ 874891 h 3200399"/>
              <a:gd name="connsiteX5901" fmla="*/ 2179399 w 8315568"/>
              <a:gd name="connsiteY5901" fmla="*/ 853820 h 3200399"/>
              <a:gd name="connsiteX5902" fmla="*/ 2183722 w 8315568"/>
              <a:gd name="connsiteY5902" fmla="*/ 856866 h 3200399"/>
              <a:gd name="connsiteX5903" fmla="*/ 2183722 w 8315568"/>
              <a:gd name="connsiteY5903" fmla="*/ 855176 h 3200399"/>
              <a:gd name="connsiteX5904" fmla="*/ 2199571 w 8315568"/>
              <a:gd name="connsiteY5904" fmla="*/ 855177 h 3200399"/>
              <a:gd name="connsiteX5905" fmla="*/ 2221836 w 8315568"/>
              <a:gd name="connsiteY5905" fmla="*/ 855176 h 3200399"/>
              <a:gd name="connsiteX5906" fmla="*/ 2221837 w 8315568"/>
              <a:gd name="connsiteY5906" fmla="*/ 857552 h 3200399"/>
              <a:gd name="connsiteX5907" fmla="*/ 2230688 w 8315568"/>
              <a:gd name="connsiteY5907" fmla="*/ 855806 h 3200399"/>
              <a:gd name="connsiteX5908" fmla="*/ 2234269 w 8315568"/>
              <a:gd name="connsiteY5908" fmla="*/ 858265 h 3200399"/>
              <a:gd name="connsiteX5909" fmla="*/ 2235762 w 8315568"/>
              <a:gd name="connsiteY5909" fmla="*/ 872792 h 3200399"/>
              <a:gd name="connsiteX5910" fmla="*/ 2232098 w 8315568"/>
              <a:gd name="connsiteY5910" fmla="*/ 885008 h 3200399"/>
              <a:gd name="connsiteX5911" fmla="*/ 2236064 w 8315568"/>
              <a:gd name="connsiteY5911" fmla="*/ 884299 h 3200399"/>
              <a:gd name="connsiteX5912" fmla="*/ 2314329 w 8315568"/>
              <a:gd name="connsiteY5912" fmla="*/ 871549 h 3200399"/>
              <a:gd name="connsiteX5913" fmla="*/ 2347582 w 8315568"/>
              <a:gd name="connsiteY5913" fmla="*/ 861186 h 3200399"/>
              <a:gd name="connsiteX5914" fmla="*/ 2349128 w 8315568"/>
              <a:gd name="connsiteY5914" fmla="*/ 860592 h 3200399"/>
              <a:gd name="connsiteX5915" fmla="*/ 2325336 w 8315568"/>
              <a:gd name="connsiteY5915" fmla="*/ 863263 h 3200399"/>
              <a:gd name="connsiteX5916" fmla="*/ 2276537 w 8315568"/>
              <a:gd name="connsiteY5916" fmla="*/ 870305 h 3200399"/>
              <a:gd name="connsiteX5917" fmla="*/ 2309736 w 8315568"/>
              <a:gd name="connsiteY5917" fmla="*/ 857784 h 3200399"/>
              <a:gd name="connsiteX5918" fmla="*/ 2324137 w 8315568"/>
              <a:gd name="connsiteY5918" fmla="*/ 853612 h 3200399"/>
              <a:gd name="connsiteX5919" fmla="*/ 2324137 w 8315568"/>
              <a:gd name="connsiteY5919" fmla="*/ 846907 h 3200399"/>
              <a:gd name="connsiteX5920" fmla="*/ 2321550 w 8315568"/>
              <a:gd name="connsiteY5920" fmla="*/ 848300 h 3200399"/>
              <a:gd name="connsiteX5921" fmla="*/ 2309228 w 8315568"/>
              <a:gd name="connsiteY5921" fmla="*/ 847386 h 3200399"/>
              <a:gd name="connsiteX5922" fmla="*/ 2316621 w 8315568"/>
              <a:gd name="connsiteY5922" fmla="*/ 835911 h 3200399"/>
              <a:gd name="connsiteX5923" fmla="*/ 2324136 w 8315568"/>
              <a:gd name="connsiteY5923" fmla="*/ 836548 h 3200399"/>
              <a:gd name="connsiteX5924" fmla="*/ 2324136 w 8315568"/>
              <a:gd name="connsiteY5924" fmla="*/ 824400 h 3200399"/>
              <a:gd name="connsiteX5925" fmla="*/ 2338536 w 8315568"/>
              <a:gd name="connsiteY5925" fmla="*/ 851526 h 3200399"/>
              <a:gd name="connsiteX5926" fmla="*/ 2348436 w 8315568"/>
              <a:gd name="connsiteY5926" fmla="*/ 835138 h 3200399"/>
              <a:gd name="connsiteX5927" fmla="*/ 2346352 w 8315568"/>
              <a:gd name="connsiteY5927" fmla="*/ 819072 h 3200399"/>
              <a:gd name="connsiteX5928" fmla="*/ 2289666 w 8315568"/>
              <a:gd name="connsiteY5928" fmla="*/ 821933 h 3200399"/>
              <a:gd name="connsiteX5929" fmla="*/ 2332545 w 8315568"/>
              <a:gd name="connsiteY5929" fmla="*/ 809443 h 3200399"/>
              <a:gd name="connsiteX5930" fmla="*/ 2362143 w 8315568"/>
              <a:gd name="connsiteY5930" fmla="*/ 805279 h 3200399"/>
              <a:gd name="connsiteX5931" fmla="*/ 2386810 w 8315568"/>
              <a:gd name="connsiteY5931" fmla="*/ 792790 h 3200399"/>
              <a:gd name="connsiteX5932" fmla="*/ 2409578 w 8315568"/>
              <a:gd name="connsiteY5932" fmla="*/ 794873 h 3200399"/>
              <a:gd name="connsiteX5933" fmla="*/ 2434624 w 8315568"/>
              <a:gd name="connsiteY5933" fmla="*/ 786546 h 3200399"/>
              <a:gd name="connsiteX5934" fmla="*/ 2488888 w 8315568"/>
              <a:gd name="connsiteY5934" fmla="*/ 784812 h 3200399"/>
              <a:gd name="connsiteX5935" fmla="*/ 2603334 w 8315568"/>
              <a:gd name="connsiteY5935" fmla="*/ 784311 h 3200399"/>
              <a:gd name="connsiteX5936" fmla="*/ 2600627 w 8315568"/>
              <a:gd name="connsiteY5936" fmla="*/ 781185 h 3200399"/>
              <a:gd name="connsiteX5937" fmla="*/ 2591816 w 8315568"/>
              <a:gd name="connsiteY5937" fmla="*/ 775196 h 3200399"/>
              <a:gd name="connsiteX5938" fmla="*/ 1711404 w 8315568"/>
              <a:gd name="connsiteY5938" fmla="*/ 766428 h 3200399"/>
              <a:gd name="connsiteX5939" fmla="*/ 1649863 w 8315568"/>
              <a:gd name="connsiteY5939" fmla="*/ 781374 h 3200399"/>
              <a:gd name="connsiteX5940" fmla="*/ 1711404 w 8315568"/>
              <a:gd name="connsiteY5940" fmla="*/ 766428 h 3200399"/>
              <a:gd name="connsiteX5941" fmla="*/ 1514746 w 8315568"/>
              <a:gd name="connsiteY5941" fmla="*/ 765070 h 3200399"/>
              <a:gd name="connsiteX5942" fmla="*/ 1516709 w 8315568"/>
              <a:gd name="connsiteY5942" fmla="*/ 769215 h 3200399"/>
              <a:gd name="connsiteX5943" fmla="*/ 1502974 w 8315568"/>
              <a:gd name="connsiteY5943" fmla="*/ 775434 h 3200399"/>
              <a:gd name="connsiteX5944" fmla="*/ 1514746 w 8315568"/>
              <a:gd name="connsiteY5944" fmla="*/ 765070 h 3200399"/>
              <a:gd name="connsiteX5945" fmla="*/ 938220 w 8315568"/>
              <a:gd name="connsiteY5945" fmla="*/ 764127 h 3200399"/>
              <a:gd name="connsiteX5946" fmla="*/ 942428 w 8315568"/>
              <a:gd name="connsiteY5946" fmla="*/ 764306 h 3200399"/>
              <a:gd name="connsiteX5947" fmla="*/ 940023 w 8315568"/>
              <a:gd name="connsiteY5947" fmla="*/ 795520 h 3200399"/>
              <a:gd name="connsiteX5948" fmla="*/ 954448 w 8315568"/>
              <a:gd name="connsiteY5948" fmla="*/ 799683 h 3200399"/>
              <a:gd name="connsiteX5949" fmla="*/ 940023 w 8315568"/>
              <a:gd name="connsiteY5949" fmla="*/ 805925 h 3200399"/>
              <a:gd name="connsiteX5950" fmla="*/ 954448 w 8315568"/>
              <a:gd name="connsiteY5950" fmla="*/ 818413 h 3200399"/>
              <a:gd name="connsiteX5951" fmla="*/ 937620 w 8315568"/>
              <a:gd name="connsiteY5951" fmla="*/ 840957 h 3200399"/>
              <a:gd name="connsiteX5952" fmla="*/ 856274 w 8315568"/>
              <a:gd name="connsiteY5952" fmla="*/ 888472 h 3200399"/>
              <a:gd name="connsiteX5953" fmla="*/ 765311 w 8315568"/>
              <a:gd name="connsiteY5953" fmla="*/ 936336 h 3200399"/>
              <a:gd name="connsiteX5954" fmla="*/ 727243 w 8315568"/>
              <a:gd name="connsiteY5954" fmla="*/ 954718 h 3200399"/>
              <a:gd name="connsiteX5955" fmla="*/ 693583 w 8315568"/>
              <a:gd name="connsiteY5955" fmla="*/ 977609 h 3200399"/>
              <a:gd name="connsiteX5956" fmla="*/ 688774 w 8315568"/>
              <a:gd name="connsiteY5956" fmla="*/ 996337 h 3200399"/>
              <a:gd name="connsiteX5957" fmla="*/ 667137 w 8315568"/>
              <a:gd name="connsiteY5957" fmla="*/ 1006742 h 3200399"/>
              <a:gd name="connsiteX5958" fmla="*/ 626664 w 8315568"/>
              <a:gd name="connsiteY5958" fmla="*/ 1031368 h 3200399"/>
              <a:gd name="connsiteX5959" fmla="*/ 538106 w 8315568"/>
              <a:gd name="connsiteY5959" fmla="*/ 1087203 h 3200399"/>
              <a:gd name="connsiteX5960" fmla="*/ 454357 w 8315568"/>
              <a:gd name="connsiteY5960" fmla="*/ 1141312 h 3200399"/>
              <a:gd name="connsiteX5961" fmla="*/ 428310 w 8315568"/>
              <a:gd name="connsiteY5961" fmla="*/ 1147557 h 3200399"/>
              <a:gd name="connsiteX5962" fmla="*/ 423503 w 8315568"/>
              <a:gd name="connsiteY5962" fmla="*/ 1149638 h 3200399"/>
              <a:gd name="connsiteX5963" fmla="*/ 425906 w 8315568"/>
              <a:gd name="connsiteY5963" fmla="*/ 1155535 h 3200399"/>
              <a:gd name="connsiteX5964" fmla="*/ 421098 w 8315568"/>
              <a:gd name="connsiteY5964" fmla="*/ 1176342 h 3200399"/>
              <a:gd name="connsiteX5965" fmla="*/ 404267 w 8315568"/>
              <a:gd name="connsiteY5965" fmla="*/ 1165940 h 3200399"/>
              <a:gd name="connsiteX5966" fmla="*/ 408475 w 8315568"/>
              <a:gd name="connsiteY5966" fmla="*/ 1160389 h 3200399"/>
              <a:gd name="connsiteX5967" fmla="*/ 408520 w 8315568"/>
              <a:gd name="connsiteY5967" fmla="*/ 1159745 h 3200399"/>
              <a:gd name="connsiteX5968" fmla="*/ 409076 w 8315568"/>
              <a:gd name="connsiteY5968" fmla="*/ 1151718 h 3200399"/>
              <a:gd name="connsiteX5969" fmla="*/ 404267 w 8315568"/>
              <a:gd name="connsiteY5969" fmla="*/ 1147557 h 3200399"/>
              <a:gd name="connsiteX5970" fmla="*/ 409075 w 8315568"/>
              <a:gd name="connsiteY5970" fmla="*/ 1139232 h 3200399"/>
              <a:gd name="connsiteX5971" fmla="*/ 392246 w 8315568"/>
              <a:gd name="connsiteY5971" fmla="*/ 1130908 h 3200399"/>
              <a:gd name="connsiteX5972" fmla="*/ 385032 w 8315568"/>
              <a:gd name="connsiteY5972" fmla="*/ 1108017 h 3200399"/>
              <a:gd name="connsiteX5973" fmla="*/ 483210 w 8315568"/>
              <a:gd name="connsiteY5973" fmla="*/ 1068825 h 3200399"/>
              <a:gd name="connsiteX5974" fmla="*/ 518873 w 8315568"/>
              <a:gd name="connsiteY5974" fmla="*/ 1041772 h 3200399"/>
              <a:gd name="connsiteX5975" fmla="*/ 547724 w 8315568"/>
              <a:gd name="connsiteY5975" fmla="*/ 1012986 h 3200399"/>
              <a:gd name="connsiteX5976" fmla="*/ 530895 w 8315568"/>
              <a:gd name="connsiteY5976" fmla="*/ 998418 h 3200399"/>
              <a:gd name="connsiteX5977" fmla="*/ 581383 w 8315568"/>
              <a:gd name="connsiteY5977" fmla="*/ 988013 h 3200399"/>
              <a:gd name="connsiteX5978" fmla="*/ 559745 w 8315568"/>
              <a:gd name="connsiteY5978" fmla="*/ 992177 h 3200399"/>
              <a:gd name="connsiteX5979" fmla="*/ 576725 w 8315568"/>
              <a:gd name="connsiteY5979" fmla="*/ 1004273 h 3200399"/>
              <a:gd name="connsiteX5980" fmla="*/ 581757 w 8315568"/>
              <a:gd name="connsiteY5980" fmla="*/ 997725 h 3200399"/>
              <a:gd name="connsiteX5981" fmla="*/ 584934 w 8315568"/>
              <a:gd name="connsiteY5981" fmla="*/ 993590 h 3200399"/>
              <a:gd name="connsiteX5982" fmla="*/ 581383 w 8315568"/>
              <a:gd name="connsiteY5982" fmla="*/ 977608 h 3200399"/>
              <a:gd name="connsiteX5983" fmla="*/ 612239 w 8315568"/>
              <a:gd name="connsiteY5983" fmla="*/ 960962 h 3200399"/>
              <a:gd name="connsiteX5984" fmla="*/ 631473 w 8315568"/>
              <a:gd name="connsiteY5984" fmla="*/ 973447 h 3200399"/>
              <a:gd name="connsiteX5985" fmla="*/ 631473 w 8315568"/>
              <a:gd name="connsiteY5985" fmla="*/ 942579 h 3200399"/>
              <a:gd name="connsiteX5986" fmla="*/ 657921 w 8315568"/>
              <a:gd name="connsiteY5986" fmla="*/ 952984 h 3200399"/>
              <a:gd name="connsiteX5987" fmla="*/ 645898 w 8315568"/>
              <a:gd name="connsiteY5987" fmla="*/ 988013 h 3200399"/>
              <a:gd name="connsiteX5988" fmla="*/ 679158 w 8315568"/>
              <a:gd name="connsiteY5988" fmla="*/ 971366 h 3200399"/>
              <a:gd name="connsiteX5989" fmla="*/ 724839 w 8315568"/>
              <a:gd name="connsiteY5989" fmla="*/ 938417 h 3200399"/>
              <a:gd name="connsiteX5990" fmla="*/ 810994 w 8315568"/>
              <a:gd name="connsiteY5990" fmla="*/ 874251 h 3200399"/>
              <a:gd name="connsiteX5991" fmla="*/ 772524 w 8315568"/>
              <a:gd name="connsiteY5991" fmla="*/ 847199 h 3200399"/>
              <a:gd name="connsiteX5992" fmla="*/ 815801 w 8315568"/>
              <a:gd name="connsiteY5992" fmla="*/ 830551 h 3200399"/>
              <a:gd name="connsiteX5993" fmla="*/ 832231 w 8315568"/>
              <a:gd name="connsiteY5993" fmla="*/ 826734 h 3200399"/>
              <a:gd name="connsiteX5994" fmla="*/ 846356 w 8315568"/>
              <a:gd name="connsiteY5994" fmla="*/ 818933 h 3200399"/>
              <a:gd name="connsiteX5995" fmla="*/ 849309 w 8315568"/>
              <a:gd name="connsiteY5995" fmla="*/ 817811 h 3200399"/>
              <a:gd name="connsiteX5996" fmla="*/ 848281 w 8315568"/>
              <a:gd name="connsiteY5996" fmla="*/ 814626 h 3200399"/>
              <a:gd name="connsiteX5997" fmla="*/ 849957 w 8315568"/>
              <a:gd name="connsiteY5997" fmla="*/ 809443 h 3200399"/>
              <a:gd name="connsiteX5998" fmla="*/ 854416 w 8315568"/>
              <a:gd name="connsiteY5998" fmla="*/ 813591 h 3200399"/>
              <a:gd name="connsiteX5999" fmla="*/ 852168 w 8315568"/>
              <a:gd name="connsiteY5999" fmla="*/ 816723 h 3200399"/>
              <a:gd name="connsiteX6000" fmla="*/ 858677 w 8315568"/>
              <a:gd name="connsiteY6000" fmla="*/ 814250 h 3200399"/>
              <a:gd name="connsiteX6001" fmla="*/ 901956 w 8315568"/>
              <a:gd name="connsiteY6001" fmla="*/ 822228 h 3200399"/>
              <a:gd name="connsiteX6002" fmla="*/ 906362 w 8315568"/>
              <a:gd name="connsiteY6002" fmla="*/ 820492 h 3200399"/>
              <a:gd name="connsiteX6003" fmla="*/ 918384 w 8315568"/>
              <a:gd name="connsiteY6003" fmla="*/ 814250 h 3200399"/>
              <a:gd name="connsiteX6004" fmla="*/ 906362 w 8315568"/>
              <a:gd name="connsiteY6004" fmla="*/ 805925 h 3200399"/>
              <a:gd name="connsiteX6005" fmla="*/ 932809 w 8315568"/>
              <a:gd name="connsiteY6005" fmla="*/ 780955 h 3200399"/>
              <a:gd name="connsiteX6006" fmla="*/ 938220 w 8315568"/>
              <a:gd name="connsiteY6006" fmla="*/ 764127 h 3200399"/>
              <a:gd name="connsiteX6007" fmla="*/ 1976051 w 8315568"/>
              <a:gd name="connsiteY6007" fmla="*/ 762028 h 3200399"/>
              <a:gd name="connsiteX6008" fmla="*/ 1995326 w 8315568"/>
              <a:gd name="connsiteY6008" fmla="*/ 764528 h 3200399"/>
              <a:gd name="connsiteX6009" fmla="*/ 1962170 w 8315568"/>
              <a:gd name="connsiteY6009" fmla="*/ 775047 h 3200399"/>
              <a:gd name="connsiteX6010" fmla="*/ 1976051 w 8315568"/>
              <a:gd name="connsiteY6010" fmla="*/ 762028 h 3200399"/>
              <a:gd name="connsiteX6011" fmla="*/ 992483 w 8315568"/>
              <a:gd name="connsiteY6011" fmla="*/ 761411 h 3200399"/>
              <a:gd name="connsiteX6012" fmla="*/ 1004536 w 8315568"/>
              <a:gd name="connsiteY6012" fmla="*/ 768110 h 3200399"/>
              <a:gd name="connsiteX6013" fmla="*/ 953724 w 8315568"/>
              <a:gd name="connsiteY6013" fmla="*/ 778494 h 3200399"/>
              <a:gd name="connsiteX6014" fmla="*/ 992483 w 8315568"/>
              <a:gd name="connsiteY6014" fmla="*/ 761411 h 3200399"/>
              <a:gd name="connsiteX6015" fmla="*/ 2461868 w 8315568"/>
              <a:gd name="connsiteY6015" fmla="*/ 758599 h 3200399"/>
              <a:gd name="connsiteX6016" fmla="*/ 2454331 w 8315568"/>
              <a:gd name="connsiteY6016" fmla="*/ 760246 h 3200399"/>
              <a:gd name="connsiteX6017" fmla="*/ 2462103 w 8315568"/>
              <a:gd name="connsiteY6017" fmla="*/ 759706 h 3200399"/>
              <a:gd name="connsiteX6018" fmla="*/ 1521397 w 8315568"/>
              <a:gd name="connsiteY6018" fmla="*/ 758424 h 3200399"/>
              <a:gd name="connsiteX6019" fmla="*/ 1522009 w 8315568"/>
              <a:gd name="connsiteY6019" fmla="*/ 763217 h 3200399"/>
              <a:gd name="connsiteX6020" fmla="*/ 1517117 w 8315568"/>
              <a:gd name="connsiteY6020" fmla="*/ 759673 h 3200399"/>
              <a:gd name="connsiteX6021" fmla="*/ 1521397 w 8315568"/>
              <a:gd name="connsiteY6021" fmla="*/ 758424 h 3200399"/>
              <a:gd name="connsiteX6022" fmla="*/ 952709 w 8315568"/>
              <a:gd name="connsiteY6022" fmla="*/ 758424 h 3200399"/>
              <a:gd name="connsiteX6023" fmla="*/ 953319 w 8315568"/>
              <a:gd name="connsiteY6023" fmla="*/ 763217 h 3200399"/>
              <a:gd name="connsiteX6024" fmla="*/ 948429 w 8315568"/>
              <a:gd name="connsiteY6024" fmla="*/ 759673 h 3200399"/>
              <a:gd name="connsiteX6025" fmla="*/ 952709 w 8315568"/>
              <a:gd name="connsiteY6025" fmla="*/ 758424 h 3200399"/>
              <a:gd name="connsiteX6026" fmla="*/ 1729434 w 8315568"/>
              <a:gd name="connsiteY6026" fmla="*/ 757559 h 3200399"/>
              <a:gd name="connsiteX6027" fmla="*/ 1744875 w 8315568"/>
              <a:gd name="connsiteY6027" fmla="*/ 757822 h 3200399"/>
              <a:gd name="connsiteX6028" fmla="*/ 1717421 w 8315568"/>
              <a:gd name="connsiteY6028" fmla="*/ 762037 h 3200399"/>
              <a:gd name="connsiteX6029" fmla="*/ 1729434 w 8315568"/>
              <a:gd name="connsiteY6029" fmla="*/ 757559 h 3200399"/>
              <a:gd name="connsiteX6030" fmla="*/ 2564883 w 8315568"/>
              <a:gd name="connsiteY6030" fmla="*/ 757238 h 3200399"/>
              <a:gd name="connsiteX6031" fmla="*/ 2564754 w 8315568"/>
              <a:gd name="connsiteY6031" fmla="*/ 757250 h 3200399"/>
              <a:gd name="connsiteX6032" fmla="*/ 2562732 w 8315568"/>
              <a:gd name="connsiteY6032" fmla="*/ 758139 h 3200399"/>
              <a:gd name="connsiteX6033" fmla="*/ 2562803 w 8315568"/>
              <a:gd name="connsiteY6033" fmla="*/ 758142 h 3200399"/>
              <a:gd name="connsiteX6034" fmla="*/ 1435879 w 8315568"/>
              <a:gd name="connsiteY6034" fmla="*/ 756292 h 3200399"/>
              <a:gd name="connsiteX6035" fmla="*/ 1462046 w 8315568"/>
              <a:gd name="connsiteY6035" fmla="*/ 765120 h 3200399"/>
              <a:gd name="connsiteX6036" fmla="*/ 1264350 w 8315568"/>
              <a:gd name="connsiteY6036" fmla="*/ 847437 h 3200399"/>
              <a:gd name="connsiteX6037" fmla="*/ 1265922 w 8315568"/>
              <a:gd name="connsiteY6037" fmla="*/ 849194 h 3200399"/>
              <a:gd name="connsiteX6038" fmla="*/ 1251636 w 8315568"/>
              <a:gd name="connsiteY6038" fmla="*/ 852730 h 3200399"/>
              <a:gd name="connsiteX6039" fmla="*/ 1219285 w 8315568"/>
              <a:gd name="connsiteY6039" fmla="*/ 866201 h 3200399"/>
              <a:gd name="connsiteX6040" fmla="*/ 1096952 w 8315568"/>
              <a:gd name="connsiteY6040" fmla="*/ 916048 h 3200399"/>
              <a:gd name="connsiteX6041" fmla="*/ 1042625 w 8315568"/>
              <a:gd name="connsiteY6041" fmla="*/ 940626 h 3200399"/>
              <a:gd name="connsiteX6042" fmla="*/ 1003875 w 8315568"/>
              <a:gd name="connsiteY6042" fmla="*/ 948934 h 3200399"/>
              <a:gd name="connsiteX6043" fmla="*/ 1003875 w 8315568"/>
              <a:gd name="connsiteY6043" fmla="*/ 934395 h 3200399"/>
              <a:gd name="connsiteX6044" fmla="*/ 1019829 w 8315568"/>
              <a:gd name="connsiteY6044" fmla="*/ 928165 h 3200399"/>
              <a:gd name="connsiteX6045" fmla="*/ 1051743 w 8315568"/>
              <a:gd name="connsiteY6045" fmla="*/ 913625 h 3200399"/>
              <a:gd name="connsiteX6046" fmla="*/ 1112910 w 8315568"/>
              <a:gd name="connsiteY6046" fmla="*/ 886971 h 3200399"/>
              <a:gd name="connsiteX6047" fmla="*/ 1235239 w 8315568"/>
              <a:gd name="connsiteY6047" fmla="*/ 835393 h 3200399"/>
              <a:gd name="connsiteX6048" fmla="*/ 1355293 w 8315568"/>
              <a:gd name="connsiteY6048" fmla="*/ 789697 h 3200399"/>
              <a:gd name="connsiteX6049" fmla="*/ 1387205 w 8315568"/>
              <a:gd name="connsiteY6049" fmla="*/ 779659 h 3200399"/>
              <a:gd name="connsiteX6050" fmla="*/ 1409999 w 8315568"/>
              <a:gd name="connsiteY6050" fmla="*/ 763043 h 3200399"/>
              <a:gd name="connsiteX6051" fmla="*/ 1435879 w 8315568"/>
              <a:gd name="connsiteY6051" fmla="*/ 756292 h 3200399"/>
              <a:gd name="connsiteX6052" fmla="*/ 2590783 w 8315568"/>
              <a:gd name="connsiteY6052" fmla="*/ 754809 h 3200399"/>
              <a:gd name="connsiteX6053" fmla="*/ 2590257 w 8315568"/>
              <a:gd name="connsiteY6053" fmla="*/ 754816 h 3200399"/>
              <a:gd name="connsiteX6054" fmla="*/ 2582688 w 8315568"/>
              <a:gd name="connsiteY6054" fmla="*/ 755540 h 3200399"/>
              <a:gd name="connsiteX6055" fmla="*/ 2582448 w 8315568"/>
              <a:gd name="connsiteY6055" fmla="*/ 757622 h 3200399"/>
              <a:gd name="connsiteX6056" fmla="*/ 2658293 w 8315568"/>
              <a:gd name="connsiteY6056" fmla="*/ 754469 h 3200399"/>
              <a:gd name="connsiteX6057" fmla="*/ 2651085 w 8315568"/>
              <a:gd name="connsiteY6057" fmla="*/ 764530 h 3200399"/>
              <a:gd name="connsiteX6058" fmla="*/ 2658293 w 8315568"/>
              <a:gd name="connsiteY6058" fmla="*/ 754469 h 3200399"/>
              <a:gd name="connsiteX6059" fmla="*/ 2037713 w 8315568"/>
              <a:gd name="connsiteY6059" fmla="*/ 754359 h 3200399"/>
              <a:gd name="connsiteX6060" fmla="*/ 2031021 w 8315568"/>
              <a:gd name="connsiteY6060" fmla="*/ 764713 h 3200399"/>
              <a:gd name="connsiteX6061" fmla="*/ 2037713 w 8315568"/>
              <a:gd name="connsiteY6061" fmla="*/ 754359 h 3200399"/>
              <a:gd name="connsiteX6062" fmla="*/ 1498307 w 8315568"/>
              <a:gd name="connsiteY6062" fmla="*/ 751126 h 3200399"/>
              <a:gd name="connsiteX6063" fmla="*/ 1499981 w 8315568"/>
              <a:gd name="connsiteY6063" fmla="*/ 756308 h 3200399"/>
              <a:gd name="connsiteX6064" fmla="*/ 1499039 w 8315568"/>
              <a:gd name="connsiteY6064" fmla="*/ 759222 h 3200399"/>
              <a:gd name="connsiteX6065" fmla="*/ 1501650 w 8315568"/>
              <a:gd name="connsiteY6065" fmla="*/ 756662 h 3200399"/>
              <a:gd name="connsiteX6066" fmla="*/ 1506584 w 8315568"/>
              <a:gd name="connsiteY6066" fmla="*/ 755661 h 3200399"/>
              <a:gd name="connsiteX6067" fmla="*/ 1515601 w 8315568"/>
              <a:gd name="connsiteY6067" fmla="*/ 756662 h 3200399"/>
              <a:gd name="connsiteX6068" fmla="*/ 1502286 w 8315568"/>
              <a:gd name="connsiteY6068" fmla="*/ 762859 h 3200399"/>
              <a:gd name="connsiteX6069" fmla="*/ 1498441 w 8315568"/>
              <a:gd name="connsiteY6069" fmla="*/ 761073 h 3200399"/>
              <a:gd name="connsiteX6070" fmla="*/ 1498309 w 8315568"/>
              <a:gd name="connsiteY6070" fmla="*/ 761491 h 3200399"/>
              <a:gd name="connsiteX6071" fmla="*/ 1494217 w 8315568"/>
              <a:gd name="connsiteY6071" fmla="*/ 757344 h 3200399"/>
              <a:gd name="connsiteX6072" fmla="*/ 1498307 w 8315568"/>
              <a:gd name="connsiteY6072" fmla="*/ 751126 h 3200399"/>
              <a:gd name="connsiteX6073" fmla="*/ 1038364 w 8315568"/>
              <a:gd name="connsiteY6073" fmla="*/ 749817 h 3200399"/>
              <a:gd name="connsiteX6074" fmla="*/ 1043632 w 8315568"/>
              <a:gd name="connsiteY6074" fmla="*/ 755001 h 3200399"/>
              <a:gd name="connsiteX6075" fmla="*/ 1024366 w 8315568"/>
              <a:gd name="connsiteY6075" fmla="*/ 750854 h 3200399"/>
              <a:gd name="connsiteX6076" fmla="*/ 1038364 w 8315568"/>
              <a:gd name="connsiteY6076" fmla="*/ 749817 h 3200399"/>
              <a:gd name="connsiteX6077" fmla="*/ 2521441 w 8315568"/>
              <a:gd name="connsiteY6077" fmla="*/ 748495 h 3200399"/>
              <a:gd name="connsiteX6078" fmla="*/ 2518466 w 8315568"/>
              <a:gd name="connsiteY6078" fmla="*/ 752852 h 3200399"/>
              <a:gd name="connsiteX6079" fmla="*/ 2523226 w 8315568"/>
              <a:gd name="connsiteY6079" fmla="*/ 751374 h 3200399"/>
              <a:gd name="connsiteX6080" fmla="*/ 1484174 w 8315568"/>
              <a:gd name="connsiteY6080" fmla="*/ 746535 h 3200399"/>
              <a:gd name="connsiteX6081" fmla="*/ 1497190 w 8315568"/>
              <a:gd name="connsiteY6081" fmla="*/ 750681 h 3200399"/>
              <a:gd name="connsiteX6082" fmla="*/ 1484174 w 8315568"/>
              <a:gd name="connsiteY6082" fmla="*/ 746535 h 3200399"/>
              <a:gd name="connsiteX6083" fmla="*/ 1767584 w 8315568"/>
              <a:gd name="connsiteY6083" fmla="*/ 744142 h 3200399"/>
              <a:gd name="connsiteX6084" fmla="*/ 1783370 w 8315568"/>
              <a:gd name="connsiteY6084" fmla="*/ 750902 h 3200399"/>
              <a:gd name="connsiteX6085" fmla="*/ 1755308 w 8315568"/>
              <a:gd name="connsiteY6085" fmla="*/ 756911 h 3200399"/>
              <a:gd name="connsiteX6086" fmla="*/ 1767584 w 8315568"/>
              <a:gd name="connsiteY6086" fmla="*/ 744142 h 3200399"/>
              <a:gd name="connsiteX6087" fmla="*/ 2146295 w 8315568"/>
              <a:gd name="connsiteY6087" fmla="*/ 738905 h 3200399"/>
              <a:gd name="connsiteX6088" fmla="*/ 2144766 w 8315568"/>
              <a:gd name="connsiteY6088" fmla="*/ 746340 h 3200399"/>
              <a:gd name="connsiteX6089" fmla="*/ 2142321 w 8315568"/>
              <a:gd name="connsiteY6089" fmla="*/ 739730 h 3200399"/>
              <a:gd name="connsiteX6090" fmla="*/ 2146295 w 8315568"/>
              <a:gd name="connsiteY6090" fmla="*/ 738905 h 3200399"/>
              <a:gd name="connsiteX6091" fmla="*/ 2409275 w 8315568"/>
              <a:gd name="connsiteY6091" fmla="*/ 737354 h 3200399"/>
              <a:gd name="connsiteX6092" fmla="*/ 2397937 w 8315568"/>
              <a:gd name="connsiteY6092" fmla="*/ 743310 h 3200399"/>
              <a:gd name="connsiteX6093" fmla="*/ 2409275 w 8315568"/>
              <a:gd name="connsiteY6093" fmla="*/ 737354 h 3200399"/>
              <a:gd name="connsiteX6094" fmla="*/ 1816839 w 8315568"/>
              <a:gd name="connsiteY6094" fmla="*/ 737353 h 3200399"/>
              <a:gd name="connsiteX6095" fmla="*/ 1783740 w 8315568"/>
              <a:gd name="connsiteY6095" fmla="*/ 743362 h 3200399"/>
              <a:gd name="connsiteX6096" fmla="*/ 1816839 w 8315568"/>
              <a:gd name="connsiteY6096" fmla="*/ 737353 h 3200399"/>
              <a:gd name="connsiteX6097" fmla="*/ 3081955 w 8315568"/>
              <a:gd name="connsiteY6097" fmla="*/ 737329 h 3200399"/>
              <a:gd name="connsiteX6098" fmla="*/ 3077832 w 8315568"/>
              <a:gd name="connsiteY6098" fmla="*/ 741098 h 3200399"/>
              <a:gd name="connsiteX6099" fmla="*/ 3089215 w 8315568"/>
              <a:gd name="connsiteY6099" fmla="*/ 753589 h 3200399"/>
              <a:gd name="connsiteX6100" fmla="*/ 3089215 w 8315568"/>
              <a:gd name="connsiteY6100" fmla="*/ 773391 h 3200399"/>
              <a:gd name="connsiteX6101" fmla="*/ 3105209 w 8315568"/>
              <a:gd name="connsiteY6101" fmla="*/ 774936 h 3200399"/>
              <a:gd name="connsiteX6102" fmla="*/ 3129239 w 8315568"/>
              <a:gd name="connsiteY6102" fmla="*/ 766611 h 3200399"/>
              <a:gd name="connsiteX6103" fmla="*/ 3162476 w 8315568"/>
              <a:gd name="connsiteY6103" fmla="*/ 770775 h 3200399"/>
              <a:gd name="connsiteX6104" fmla="*/ 3219862 w 8315568"/>
              <a:gd name="connsiteY6104" fmla="*/ 780765 h 3200399"/>
              <a:gd name="connsiteX6105" fmla="*/ 3249633 w 8315568"/>
              <a:gd name="connsiteY6105" fmla="*/ 779876 h 3200399"/>
              <a:gd name="connsiteX6106" fmla="*/ 3272960 w 8315568"/>
              <a:gd name="connsiteY6106" fmla="*/ 781296 h 3200399"/>
              <a:gd name="connsiteX6107" fmla="*/ 3286203 w 8315568"/>
              <a:gd name="connsiteY6107" fmla="*/ 782176 h 3200399"/>
              <a:gd name="connsiteX6108" fmla="*/ 3278056 w 8315568"/>
              <a:gd name="connsiteY6108" fmla="*/ 780804 h 3200399"/>
              <a:gd name="connsiteX6109" fmla="*/ 3291954 w 8315568"/>
              <a:gd name="connsiteY6109" fmla="*/ 781263 h 3200399"/>
              <a:gd name="connsiteX6110" fmla="*/ 3353567 w 8315568"/>
              <a:gd name="connsiteY6110" fmla="*/ 780605 h 3200399"/>
              <a:gd name="connsiteX6111" fmla="*/ 3276397 w 8315568"/>
              <a:gd name="connsiteY6111" fmla="*/ 776926 h 3200399"/>
              <a:gd name="connsiteX6112" fmla="*/ 3275312 w 8315568"/>
              <a:gd name="connsiteY6112" fmla="*/ 770163 h 3200399"/>
              <a:gd name="connsiteX6113" fmla="*/ 3254798 w 8315568"/>
              <a:gd name="connsiteY6113" fmla="*/ 766699 h 3200399"/>
              <a:gd name="connsiteX6114" fmla="*/ 3257006 w 8315568"/>
              <a:gd name="connsiteY6114" fmla="*/ 761375 h 3200399"/>
              <a:gd name="connsiteX6115" fmla="*/ 3250087 w 8315568"/>
              <a:gd name="connsiteY6115" fmla="*/ 760167 h 3200399"/>
              <a:gd name="connsiteX6116" fmla="*/ 3249732 w 8315568"/>
              <a:gd name="connsiteY6116" fmla="*/ 766077 h 3200399"/>
              <a:gd name="connsiteX6117" fmla="*/ 3197280 w 8315568"/>
              <a:gd name="connsiteY6117" fmla="*/ 753195 h 3200399"/>
              <a:gd name="connsiteX6118" fmla="*/ 3169684 w 8315568"/>
              <a:gd name="connsiteY6118" fmla="*/ 750308 h 3200399"/>
              <a:gd name="connsiteX6119" fmla="*/ 3152864 w 8315568"/>
              <a:gd name="connsiteY6119" fmla="*/ 746143 h 3200399"/>
              <a:gd name="connsiteX6120" fmla="*/ 3152111 w 8315568"/>
              <a:gd name="connsiteY6120" fmla="*/ 744236 h 3200399"/>
              <a:gd name="connsiteX6121" fmla="*/ 2164873 w 8315568"/>
              <a:gd name="connsiteY6121" fmla="*/ 735996 h 3200399"/>
              <a:gd name="connsiteX6122" fmla="*/ 2158179 w 8315568"/>
              <a:gd name="connsiteY6122" fmla="*/ 746361 h 3200399"/>
              <a:gd name="connsiteX6123" fmla="*/ 2164873 w 8315568"/>
              <a:gd name="connsiteY6123" fmla="*/ 735996 h 3200399"/>
              <a:gd name="connsiteX6124" fmla="*/ 759431 w 8315568"/>
              <a:gd name="connsiteY6124" fmla="*/ 734920 h 3200399"/>
              <a:gd name="connsiteX6125" fmla="*/ 773178 w 8315568"/>
              <a:gd name="connsiteY6125" fmla="*/ 744846 h 3200399"/>
              <a:gd name="connsiteX6126" fmla="*/ 759431 w 8315568"/>
              <a:gd name="connsiteY6126" fmla="*/ 734920 h 3200399"/>
              <a:gd name="connsiteX6127" fmla="*/ 3063822 w 8315568"/>
              <a:gd name="connsiteY6127" fmla="*/ 726443 h 3200399"/>
              <a:gd name="connsiteX6128" fmla="*/ 3063823 w 8315568"/>
              <a:gd name="connsiteY6128" fmla="*/ 726475 h 3200399"/>
              <a:gd name="connsiteX6129" fmla="*/ 3064064 w 8315568"/>
              <a:gd name="connsiteY6129" fmla="*/ 726501 h 3200399"/>
              <a:gd name="connsiteX6130" fmla="*/ 2315918 w 8315568"/>
              <a:gd name="connsiteY6130" fmla="*/ 725717 h 3200399"/>
              <a:gd name="connsiteX6131" fmla="*/ 2328945 w 8315568"/>
              <a:gd name="connsiteY6131" fmla="*/ 736395 h 3200399"/>
              <a:gd name="connsiteX6132" fmla="*/ 2315918 w 8315568"/>
              <a:gd name="connsiteY6132" fmla="*/ 725717 h 3200399"/>
              <a:gd name="connsiteX6133" fmla="*/ 2233752 w 8315568"/>
              <a:gd name="connsiteY6133" fmla="*/ 725285 h 3200399"/>
              <a:gd name="connsiteX6134" fmla="*/ 2227059 w 8315568"/>
              <a:gd name="connsiteY6134" fmla="*/ 735649 h 3200399"/>
              <a:gd name="connsiteX6135" fmla="*/ 2233752 w 8315568"/>
              <a:gd name="connsiteY6135" fmla="*/ 725285 h 3200399"/>
              <a:gd name="connsiteX6136" fmla="*/ 2254945 w 8315568"/>
              <a:gd name="connsiteY6136" fmla="*/ 725284 h 3200399"/>
              <a:gd name="connsiteX6137" fmla="*/ 2248252 w 8315568"/>
              <a:gd name="connsiteY6137" fmla="*/ 735649 h 3200399"/>
              <a:gd name="connsiteX6138" fmla="*/ 2254945 w 8315568"/>
              <a:gd name="connsiteY6138" fmla="*/ 725284 h 3200399"/>
              <a:gd name="connsiteX6139" fmla="*/ 1418835 w 8315568"/>
              <a:gd name="connsiteY6139" fmla="*/ 724303 h 3200399"/>
              <a:gd name="connsiteX6140" fmla="*/ 1426639 w 8315568"/>
              <a:gd name="connsiteY6140" fmla="*/ 735607 h 3200399"/>
              <a:gd name="connsiteX6141" fmla="*/ 1405830 w 8315568"/>
              <a:gd name="connsiteY6141" fmla="*/ 725329 h 3200399"/>
              <a:gd name="connsiteX6142" fmla="*/ 1418835 w 8315568"/>
              <a:gd name="connsiteY6142" fmla="*/ 724303 h 3200399"/>
              <a:gd name="connsiteX6143" fmla="*/ 789260 w 8315568"/>
              <a:gd name="connsiteY6143" fmla="*/ 723543 h 3200399"/>
              <a:gd name="connsiteX6144" fmla="*/ 799669 w 8315568"/>
              <a:gd name="connsiteY6144" fmla="*/ 731530 h 3200399"/>
              <a:gd name="connsiteX6145" fmla="*/ 780637 w 8315568"/>
              <a:gd name="connsiteY6145" fmla="*/ 735650 h 3200399"/>
              <a:gd name="connsiteX6146" fmla="*/ 789260 w 8315568"/>
              <a:gd name="connsiteY6146" fmla="*/ 723543 h 3200399"/>
              <a:gd name="connsiteX6147" fmla="*/ 2892349 w 8315568"/>
              <a:gd name="connsiteY6147" fmla="*/ 721489 h 3200399"/>
              <a:gd name="connsiteX6148" fmla="*/ 2892928 w 8315568"/>
              <a:gd name="connsiteY6148" fmla="*/ 726322 h 3200399"/>
              <a:gd name="connsiteX6149" fmla="*/ 2888295 w 8315568"/>
              <a:gd name="connsiteY6149" fmla="*/ 722455 h 3200399"/>
              <a:gd name="connsiteX6150" fmla="*/ 2892349 w 8315568"/>
              <a:gd name="connsiteY6150" fmla="*/ 721489 h 3200399"/>
              <a:gd name="connsiteX6151" fmla="*/ 811491 w 8315568"/>
              <a:gd name="connsiteY6151" fmla="*/ 717262 h 3200399"/>
              <a:gd name="connsiteX6152" fmla="*/ 820862 w 8315568"/>
              <a:gd name="connsiteY6152" fmla="*/ 720983 h 3200399"/>
              <a:gd name="connsiteX6153" fmla="*/ 804770 w 8315568"/>
              <a:gd name="connsiteY6153" fmla="*/ 724953 h 3200399"/>
              <a:gd name="connsiteX6154" fmla="*/ 800060 w 8315568"/>
              <a:gd name="connsiteY6154" fmla="*/ 720984 h 3200399"/>
              <a:gd name="connsiteX6155" fmla="*/ 811491 w 8315568"/>
              <a:gd name="connsiteY6155" fmla="*/ 717262 h 3200399"/>
              <a:gd name="connsiteX6156" fmla="*/ 2384171 w 8315568"/>
              <a:gd name="connsiteY6156" fmla="*/ 715932 h 3200399"/>
              <a:gd name="connsiteX6157" fmla="*/ 2377830 w 8315568"/>
              <a:gd name="connsiteY6157" fmla="*/ 726298 h 3200399"/>
              <a:gd name="connsiteX6158" fmla="*/ 2384171 w 8315568"/>
              <a:gd name="connsiteY6158" fmla="*/ 715932 h 3200399"/>
              <a:gd name="connsiteX6159" fmla="*/ 2675721 w 8315568"/>
              <a:gd name="connsiteY6159" fmla="*/ 715931 h 3200399"/>
              <a:gd name="connsiteX6160" fmla="*/ 2682062 w 8315568"/>
              <a:gd name="connsiteY6160" fmla="*/ 726298 h 3200399"/>
              <a:gd name="connsiteX6161" fmla="*/ 2675721 w 8315568"/>
              <a:gd name="connsiteY6161" fmla="*/ 715931 h 3200399"/>
              <a:gd name="connsiteX6162" fmla="*/ 2424336 w 8315568"/>
              <a:gd name="connsiteY6162" fmla="*/ 715931 h 3200399"/>
              <a:gd name="connsiteX6163" fmla="*/ 2417105 w 8315568"/>
              <a:gd name="connsiteY6163" fmla="*/ 737004 h 3200399"/>
              <a:gd name="connsiteX6164" fmla="*/ 2424336 w 8315568"/>
              <a:gd name="connsiteY6164" fmla="*/ 715931 h 3200399"/>
              <a:gd name="connsiteX6165" fmla="*/ 2290266 w 8315568"/>
              <a:gd name="connsiteY6165" fmla="*/ 714573 h 3200399"/>
              <a:gd name="connsiteX6166" fmla="*/ 2283575 w 8315568"/>
              <a:gd name="connsiteY6166" fmla="*/ 724938 h 3200399"/>
              <a:gd name="connsiteX6167" fmla="*/ 2290266 w 8315568"/>
              <a:gd name="connsiteY6167" fmla="*/ 714573 h 3200399"/>
              <a:gd name="connsiteX6168" fmla="*/ 2271210 w 8315568"/>
              <a:gd name="connsiteY6168" fmla="*/ 714573 h 3200399"/>
              <a:gd name="connsiteX6169" fmla="*/ 2277904 w 8315568"/>
              <a:gd name="connsiteY6169" fmla="*/ 724938 h 3200399"/>
              <a:gd name="connsiteX6170" fmla="*/ 2271210 w 8315568"/>
              <a:gd name="connsiteY6170" fmla="*/ 714573 h 3200399"/>
              <a:gd name="connsiteX6171" fmla="*/ 1441138 w 8315568"/>
              <a:gd name="connsiteY6171" fmla="*/ 714573 h 3200399"/>
              <a:gd name="connsiteX6172" fmla="*/ 1447832 w 8315568"/>
              <a:gd name="connsiteY6172" fmla="*/ 724939 h 3200399"/>
              <a:gd name="connsiteX6173" fmla="*/ 1441138 w 8315568"/>
              <a:gd name="connsiteY6173" fmla="*/ 714573 h 3200399"/>
              <a:gd name="connsiteX6174" fmla="*/ 3367913 w 8315568"/>
              <a:gd name="connsiteY6174" fmla="*/ 710951 h 3200399"/>
              <a:gd name="connsiteX6175" fmla="*/ 3356790 w 8315568"/>
              <a:gd name="connsiteY6175" fmla="*/ 711083 h 3200399"/>
              <a:gd name="connsiteX6176" fmla="*/ 3355933 w 8315568"/>
              <a:gd name="connsiteY6176" fmla="*/ 712240 h 3200399"/>
              <a:gd name="connsiteX6177" fmla="*/ 3367913 w 8315568"/>
              <a:gd name="connsiteY6177" fmla="*/ 712632 h 3200399"/>
              <a:gd name="connsiteX6178" fmla="*/ 1419571 w 8315568"/>
              <a:gd name="connsiteY6178" fmla="*/ 709984 h 3200399"/>
              <a:gd name="connsiteX6179" fmla="*/ 1378694 w 8315568"/>
              <a:gd name="connsiteY6179" fmla="*/ 724459 h 3200399"/>
              <a:gd name="connsiteX6180" fmla="*/ 1352641 w 8315568"/>
              <a:gd name="connsiteY6180" fmla="*/ 753409 h 3200399"/>
              <a:gd name="connsiteX6181" fmla="*/ 1343023 w 8315568"/>
              <a:gd name="connsiteY6181" fmla="*/ 745137 h 3200399"/>
              <a:gd name="connsiteX6182" fmla="*/ 1350237 w 8315568"/>
              <a:gd name="connsiteY6182" fmla="*/ 759611 h 3200399"/>
              <a:gd name="connsiteX6183" fmla="*/ 1328593 w 8315568"/>
              <a:gd name="connsiteY6183" fmla="*/ 757200 h 3200399"/>
              <a:gd name="connsiteX6184" fmla="*/ 1311760 w 8315568"/>
              <a:gd name="connsiteY6184" fmla="*/ 771672 h 3200399"/>
              <a:gd name="connsiteX6185" fmla="*/ 1280499 w 8315568"/>
              <a:gd name="connsiteY6185" fmla="*/ 777877 h 3200399"/>
              <a:gd name="connsiteX6186" fmla="*/ 1259258 w 8315568"/>
              <a:gd name="connsiteY6186" fmla="*/ 767538 h 3200399"/>
              <a:gd name="connsiteX6187" fmla="*/ 1419571 w 8315568"/>
              <a:gd name="connsiteY6187" fmla="*/ 709984 h 3200399"/>
              <a:gd name="connsiteX6188" fmla="*/ 3078770 w 8315568"/>
              <a:gd name="connsiteY6188" fmla="*/ 709881 h 3200399"/>
              <a:gd name="connsiteX6189" fmla="*/ 3080072 w 8315568"/>
              <a:gd name="connsiteY6189" fmla="*/ 715192 h 3200399"/>
              <a:gd name="connsiteX6190" fmla="*/ 3098322 w 8315568"/>
              <a:gd name="connsiteY6190" fmla="*/ 722365 h 3200399"/>
              <a:gd name="connsiteX6191" fmla="*/ 3090379 w 8315568"/>
              <a:gd name="connsiteY6191" fmla="*/ 729626 h 3200399"/>
              <a:gd name="connsiteX6192" fmla="*/ 3097806 w 8315568"/>
              <a:gd name="connsiteY6192" fmla="*/ 730525 h 3200399"/>
              <a:gd name="connsiteX6193" fmla="*/ 3126536 w 8315568"/>
              <a:gd name="connsiteY6193" fmla="*/ 732960 h 3200399"/>
              <a:gd name="connsiteX6194" fmla="*/ 3126892 w 8315568"/>
              <a:gd name="connsiteY6194" fmla="*/ 732942 h 3200399"/>
              <a:gd name="connsiteX6195" fmla="*/ 3121138 w 8315568"/>
              <a:gd name="connsiteY6195" fmla="*/ 727486 h 3200399"/>
              <a:gd name="connsiteX6196" fmla="*/ 3116157 w 8315568"/>
              <a:gd name="connsiteY6196" fmla="*/ 714384 h 3200399"/>
              <a:gd name="connsiteX6197" fmla="*/ 3115141 w 8315568"/>
              <a:gd name="connsiteY6197" fmla="*/ 712821 h 3200399"/>
              <a:gd name="connsiteX6198" fmla="*/ 3114821 w 8315568"/>
              <a:gd name="connsiteY6198" fmla="*/ 712838 h 3200399"/>
              <a:gd name="connsiteX6199" fmla="*/ 3083635 w 8315568"/>
              <a:gd name="connsiteY6199" fmla="*/ 710495 h 3200399"/>
              <a:gd name="connsiteX6200" fmla="*/ 3267797 w 8315568"/>
              <a:gd name="connsiteY6200" fmla="*/ 706594 h 3200399"/>
              <a:gd name="connsiteX6201" fmla="*/ 3267292 w 8315568"/>
              <a:gd name="connsiteY6201" fmla="*/ 708565 h 3200399"/>
              <a:gd name="connsiteX6202" fmla="*/ 3271578 w 8315568"/>
              <a:gd name="connsiteY6202" fmla="*/ 708757 h 3200399"/>
              <a:gd name="connsiteX6203" fmla="*/ 2150803 w 8315568"/>
              <a:gd name="connsiteY6203" fmla="*/ 704862 h 3200399"/>
              <a:gd name="connsiteX6204" fmla="*/ 2150650 w 8315568"/>
              <a:gd name="connsiteY6204" fmla="*/ 705567 h 3200399"/>
              <a:gd name="connsiteX6205" fmla="*/ 2148573 w 8315568"/>
              <a:gd name="connsiteY6205" fmla="*/ 706040 h 3200399"/>
              <a:gd name="connsiteX6206" fmla="*/ 1926683 w 8315568"/>
              <a:gd name="connsiteY6206" fmla="*/ 704669 h 3200399"/>
              <a:gd name="connsiteX6207" fmla="*/ 1959089 w 8315568"/>
              <a:gd name="connsiteY6207" fmla="*/ 706284 h 3200399"/>
              <a:gd name="connsiteX6208" fmla="*/ 1900516 w 8315568"/>
              <a:gd name="connsiteY6208" fmla="*/ 736876 h 3200399"/>
              <a:gd name="connsiteX6209" fmla="*/ 1830605 w 8315568"/>
              <a:gd name="connsiteY6209" fmla="*/ 732751 h 3200399"/>
              <a:gd name="connsiteX6210" fmla="*/ 1926683 w 8315568"/>
              <a:gd name="connsiteY6210" fmla="*/ 704669 h 3200399"/>
              <a:gd name="connsiteX6211" fmla="*/ 890806 w 8315568"/>
              <a:gd name="connsiteY6211" fmla="*/ 703980 h 3200399"/>
              <a:gd name="connsiteX6212" fmla="*/ 907401 w 8315568"/>
              <a:gd name="connsiteY6212" fmla="*/ 710219 h 3200399"/>
              <a:gd name="connsiteX6213" fmla="*/ 886209 w 8315568"/>
              <a:gd name="connsiteY6213" fmla="*/ 714378 h 3200399"/>
              <a:gd name="connsiteX6214" fmla="*/ 857417 w 8315568"/>
              <a:gd name="connsiteY6214" fmla="*/ 733093 h 3200399"/>
              <a:gd name="connsiteX6215" fmla="*/ 821430 w 8315568"/>
              <a:gd name="connsiteY6215" fmla="*/ 749729 h 3200399"/>
              <a:gd name="connsiteX6216" fmla="*/ 783440 w 8315568"/>
              <a:gd name="connsiteY6216" fmla="*/ 766017 h 3200399"/>
              <a:gd name="connsiteX6217" fmla="*/ 759448 w 8315568"/>
              <a:gd name="connsiteY6217" fmla="*/ 768096 h 3200399"/>
              <a:gd name="connsiteX6218" fmla="*/ 835823 w 8315568"/>
              <a:gd name="connsiteY6218" fmla="*/ 724776 h 3200399"/>
              <a:gd name="connsiteX6219" fmla="*/ 874211 w 8315568"/>
              <a:gd name="connsiteY6219" fmla="*/ 710219 h 3200399"/>
              <a:gd name="connsiteX6220" fmla="*/ 890806 w 8315568"/>
              <a:gd name="connsiteY6220" fmla="*/ 703980 h 3200399"/>
              <a:gd name="connsiteX6221" fmla="*/ 834989 w 8315568"/>
              <a:gd name="connsiteY6221" fmla="*/ 703862 h 3200399"/>
              <a:gd name="connsiteX6222" fmla="*/ 821242 w 8315568"/>
              <a:gd name="connsiteY6222" fmla="*/ 709818 h 3200399"/>
              <a:gd name="connsiteX6223" fmla="*/ 834989 w 8315568"/>
              <a:gd name="connsiteY6223" fmla="*/ 703862 h 3200399"/>
              <a:gd name="connsiteX6224" fmla="*/ 1757086 w 8315568"/>
              <a:gd name="connsiteY6224" fmla="*/ 701839 h 3200399"/>
              <a:gd name="connsiteX6225" fmla="*/ 1760435 w 8315568"/>
              <a:gd name="connsiteY6225" fmla="*/ 704947 h 3200399"/>
              <a:gd name="connsiteX6226" fmla="*/ 1756733 w 8315568"/>
              <a:gd name="connsiteY6226" fmla="*/ 709072 h 3200399"/>
              <a:gd name="connsiteX6227" fmla="*/ 1762391 w 8315568"/>
              <a:gd name="connsiteY6227" fmla="*/ 705363 h 3200399"/>
              <a:gd name="connsiteX6228" fmla="*/ 1769265 w 8315568"/>
              <a:gd name="connsiteY6228" fmla="*/ 703861 h 3200399"/>
              <a:gd name="connsiteX6229" fmla="*/ 1755518 w 8315568"/>
              <a:gd name="connsiteY6229" fmla="*/ 709870 h 3200399"/>
              <a:gd name="connsiteX6230" fmla="*/ 1756162 w 8315568"/>
              <a:gd name="connsiteY6230" fmla="*/ 709447 h 3200399"/>
              <a:gd name="connsiteX6231" fmla="*/ 1753740 w 8315568"/>
              <a:gd name="connsiteY6231" fmla="*/ 704948 h 3200399"/>
              <a:gd name="connsiteX6232" fmla="*/ 1757086 w 8315568"/>
              <a:gd name="connsiteY6232" fmla="*/ 701839 h 3200399"/>
              <a:gd name="connsiteX6233" fmla="*/ 2790056 w 8315568"/>
              <a:gd name="connsiteY6233" fmla="*/ 701342 h 3200399"/>
              <a:gd name="connsiteX6234" fmla="*/ 2825988 w 8315568"/>
              <a:gd name="connsiteY6234" fmla="*/ 705877 h 3200399"/>
              <a:gd name="connsiteX6235" fmla="*/ 2798848 w 8315568"/>
              <a:gd name="connsiteY6235" fmla="*/ 726655 h 3200399"/>
              <a:gd name="connsiteX6236" fmla="*/ 2764448 w 8315568"/>
              <a:gd name="connsiteY6236" fmla="*/ 726654 h 3200399"/>
              <a:gd name="connsiteX6237" fmla="*/ 2790056 w 8315568"/>
              <a:gd name="connsiteY6237" fmla="*/ 701342 h 3200399"/>
              <a:gd name="connsiteX6238" fmla="*/ 908789 w 8315568"/>
              <a:gd name="connsiteY6238" fmla="*/ 698707 h 3200399"/>
              <a:gd name="connsiteX6239" fmla="*/ 909168 w 8315568"/>
              <a:gd name="connsiteY6239" fmla="*/ 703540 h 3200399"/>
              <a:gd name="connsiteX6240" fmla="*/ 906142 w 8315568"/>
              <a:gd name="connsiteY6240" fmla="*/ 699673 h 3200399"/>
              <a:gd name="connsiteX6241" fmla="*/ 908789 w 8315568"/>
              <a:gd name="connsiteY6241" fmla="*/ 698707 h 3200399"/>
              <a:gd name="connsiteX6242" fmla="*/ 2433321 w 8315568"/>
              <a:gd name="connsiteY6242" fmla="*/ 694682 h 3200399"/>
              <a:gd name="connsiteX6243" fmla="*/ 2433321 w 8315568"/>
              <a:gd name="connsiteY6243" fmla="*/ 715747 h 3200399"/>
              <a:gd name="connsiteX6244" fmla="*/ 2419574 w 8315568"/>
              <a:gd name="connsiteY6244" fmla="*/ 700751 h 3200399"/>
              <a:gd name="connsiteX6245" fmla="*/ 2433321 w 8315568"/>
              <a:gd name="connsiteY6245" fmla="*/ 694682 h 3200399"/>
              <a:gd name="connsiteX6246" fmla="*/ 1827547 w 8315568"/>
              <a:gd name="connsiteY6246" fmla="*/ 694682 h 3200399"/>
              <a:gd name="connsiteX6247" fmla="*/ 1820875 w 8315568"/>
              <a:gd name="connsiteY6247" fmla="*/ 705034 h 3200399"/>
              <a:gd name="connsiteX6248" fmla="*/ 1827547 w 8315568"/>
              <a:gd name="connsiteY6248" fmla="*/ 694682 h 3200399"/>
              <a:gd name="connsiteX6249" fmla="*/ 2740623 w 8315568"/>
              <a:gd name="connsiteY6249" fmla="*/ 694681 h 3200399"/>
              <a:gd name="connsiteX6250" fmla="*/ 2733952 w 8315568"/>
              <a:gd name="connsiteY6250" fmla="*/ 705034 h 3200399"/>
              <a:gd name="connsiteX6251" fmla="*/ 2740623 w 8315568"/>
              <a:gd name="connsiteY6251" fmla="*/ 694681 h 3200399"/>
              <a:gd name="connsiteX6252" fmla="*/ 3213709 w 8315568"/>
              <a:gd name="connsiteY6252" fmla="*/ 694464 h 3200399"/>
              <a:gd name="connsiteX6253" fmla="*/ 3211833 w 8315568"/>
              <a:gd name="connsiteY6253" fmla="*/ 695057 h 3200399"/>
              <a:gd name="connsiteX6254" fmla="*/ 3205325 w 8315568"/>
              <a:gd name="connsiteY6254" fmla="*/ 700921 h 3200399"/>
              <a:gd name="connsiteX6255" fmla="*/ 3205437 w 8315568"/>
              <a:gd name="connsiteY6255" fmla="*/ 703653 h 3200399"/>
              <a:gd name="connsiteX6256" fmla="*/ 3225066 w 8315568"/>
              <a:gd name="connsiteY6256" fmla="*/ 708140 h 3200399"/>
              <a:gd name="connsiteX6257" fmla="*/ 3231682 w 8315568"/>
              <a:gd name="connsiteY6257" fmla="*/ 710235 h 3200399"/>
              <a:gd name="connsiteX6258" fmla="*/ 3235812 w 8315568"/>
              <a:gd name="connsiteY6258" fmla="*/ 709760 h 3200399"/>
              <a:gd name="connsiteX6259" fmla="*/ 3253249 w 8315568"/>
              <a:gd name="connsiteY6259" fmla="*/ 708371 h 3200399"/>
              <a:gd name="connsiteX6260" fmla="*/ 3255784 w 8315568"/>
              <a:gd name="connsiteY6260" fmla="*/ 700349 h 3200399"/>
              <a:gd name="connsiteX6261" fmla="*/ 3255471 w 8315568"/>
              <a:gd name="connsiteY6261" fmla="*/ 699078 h 3200399"/>
              <a:gd name="connsiteX6262" fmla="*/ 3230762 w 8315568"/>
              <a:gd name="connsiteY6262" fmla="*/ 696290 h 3200399"/>
              <a:gd name="connsiteX6263" fmla="*/ 3186504 w 8315568"/>
              <a:gd name="connsiteY6263" fmla="*/ 694449 h 3200399"/>
              <a:gd name="connsiteX6264" fmla="*/ 3175390 w 8315568"/>
              <a:gd name="connsiteY6264" fmla="*/ 694796 h 3200399"/>
              <a:gd name="connsiteX6265" fmla="*/ 3173850 w 8315568"/>
              <a:gd name="connsiteY6265" fmla="*/ 695878 h 3200399"/>
              <a:gd name="connsiteX6266" fmla="*/ 3185453 w 8315568"/>
              <a:gd name="connsiteY6266" fmla="*/ 698800 h 3200399"/>
              <a:gd name="connsiteX6267" fmla="*/ 2354372 w 8315568"/>
              <a:gd name="connsiteY6267" fmla="*/ 692177 h 3200399"/>
              <a:gd name="connsiteX6268" fmla="*/ 2375804 w 8315568"/>
              <a:gd name="connsiteY6268" fmla="*/ 706400 h 3200399"/>
              <a:gd name="connsiteX6269" fmla="*/ 2367411 w 8315568"/>
              <a:gd name="connsiteY6269" fmla="*/ 706400 h 3200399"/>
              <a:gd name="connsiteX6270" fmla="*/ 2366302 w 8315568"/>
              <a:gd name="connsiteY6270" fmla="*/ 711376 h 3200399"/>
              <a:gd name="connsiteX6271" fmla="*/ 2361282 w 8315568"/>
              <a:gd name="connsiteY6271" fmla="*/ 714228 h 3200399"/>
              <a:gd name="connsiteX6272" fmla="*/ 2363095 w 8315568"/>
              <a:gd name="connsiteY6272" fmla="*/ 706713 h 3200399"/>
              <a:gd name="connsiteX6273" fmla="*/ 2363631 w 8315568"/>
              <a:gd name="connsiteY6273" fmla="*/ 706401 h 3200399"/>
              <a:gd name="connsiteX6274" fmla="*/ 2346320 w 8315568"/>
              <a:gd name="connsiteY6274" fmla="*/ 706400 h 3200399"/>
              <a:gd name="connsiteX6275" fmla="*/ 2345585 w 8315568"/>
              <a:gd name="connsiteY6275" fmla="*/ 710438 h 3200399"/>
              <a:gd name="connsiteX6276" fmla="*/ 2334816 w 8315568"/>
              <a:gd name="connsiteY6276" fmla="*/ 713788 h 3200399"/>
              <a:gd name="connsiteX6277" fmla="*/ 2338380 w 8315568"/>
              <a:gd name="connsiteY6277" fmla="*/ 706400 h 3200399"/>
              <a:gd name="connsiteX6278" fmla="*/ 2336010 w 8315568"/>
              <a:gd name="connsiteY6278" fmla="*/ 706400 h 3200399"/>
              <a:gd name="connsiteX6279" fmla="*/ 2354372 w 8315568"/>
              <a:gd name="connsiteY6279" fmla="*/ 692177 h 3200399"/>
              <a:gd name="connsiteX6280" fmla="*/ 2184483 w 8315568"/>
              <a:gd name="connsiteY6280" fmla="*/ 688565 h 3200399"/>
              <a:gd name="connsiteX6281" fmla="*/ 2277904 w 8315568"/>
              <a:gd name="connsiteY6281" fmla="*/ 690645 h 3200399"/>
              <a:gd name="connsiteX6282" fmla="*/ 2203727 w 8315568"/>
              <a:gd name="connsiteY6282" fmla="*/ 711104 h 3200399"/>
              <a:gd name="connsiteX6283" fmla="*/ 2134364 w 8315568"/>
              <a:gd name="connsiteY6283" fmla="*/ 731908 h 3200399"/>
              <a:gd name="connsiteX6284" fmla="*/ 2122336 w 8315568"/>
              <a:gd name="connsiteY6284" fmla="*/ 715264 h 3200399"/>
              <a:gd name="connsiteX6285" fmla="*/ 2098279 w 8315568"/>
              <a:gd name="connsiteY6285" fmla="*/ 719425 h 3200399"/>
              <a:gd name="connsiteX6286" fmla="*/ 2026508 w 8315568"/>
              <a:gd name="connsiteY6286" fmla="*/ 736067 h 3200399"/>
              <a:gd name="connsiteX6287" fmla="*/ 1722589 w 8315568"/>
              <a:gd name="connsiteY6287" fmla="*/ 828992 h 3200399"/>
              <a:gd name="connsiteX6288" fmla="*/ 1729806 w 8315568"/>
              <a:gd name="connsiteY6288" fmla="*/ 839395 h 3200399"/>
              <a:gd name="connsiteX6289" fmla="*/ 1693720 w 8315568"/>
              <a:gd name="connsiteY6289" fmla="*/ 835235 h 3200399"/>
              <a:gd name="connsiteX6290" fmla="*/ 1715373 w 8315568"/>
              <a:gd name="connsiteY6290" fmla="*/ 849795 h 3200399"/>
              <a:gd name="connsiteX6291" fmla="*/ 1699378 w 8315568"/>
              <a:gd name="connsiteY6291" fmla="*/ 855782 h 3200399"/>
              <a:gd name="connsiteX6292" fmla="*/ 1703126 w 8315568"/>
              <a:gd name="connsiteY6292" fmla="*/ 858027 h 3200399"/>
              <a:gd name="connsiteX6293" fmla="*/ 1704710 w 8315568"/>
              <a:gd name="connsiteY6293" fmla="*/ 865542 h 3200399"/>
              <a:gd name="connsiteX6294" fmla="*/ 1699954 w 8315568"/>
              <a:gd name="connsiteY6294" fmla="*/ 863468 h 3200399"/>
              <a:gd name="connsiteX6295" fmla="*/ 1698544 w 8315568"/>
              <a:gd name="connsiteY6295" fmla="*/ 856094 h 3200399"/>
              <a:gd name="connsiteX6296" fmla="*/ 1630370 w 8315568"/>
              <a:gd name="connsiteY6296" fmla="*/ 881608 h 3200399"/>
              <a:gd name="connsiteX6297" fmla="*/ 1545368 w 8315568"/>
              <a:gd name="connsiteY6297" fmla="*/ 899378 h 3200399"/>
              <a:gd name="connsiteX6298" fmla="*/ 1579047 w 8315568"/>
              <a:gd name="connsiteY6298" fmla="*/ 883083 h 3200399"/>
              <a:gd name="connsiteX6299" fmla="*/ 1602704 w 8315568"/>
              <a:gd name="connsiteY6299" fmla="*/ 866439 h 3200399"/>
              <a:gd name="connsiteX6300" fmla="*/ 1643602 w 8315568"/>
              <a:gd name="connsiteY6300" fmla="*/ 856038 h 3200399"/>
              <a:gd name="connsiteX6301" fmla="*/ 1669663 w 8315568"/>
              <a:gd name="connsiteY6301" fmla="*/ 839395 h 3200399"/>
              <a:gd name="connsiteX6302" fmla="*/ 1681693 w 8315568"/>
              <a:gd name="connsiteY6302" fmla="*/ 822751 h 3200399"/>
              <a:gd name="connsiteX6303" fmla="*/ 1727400 w 8315568"/>
              <a:gd name="connsiteY6303" fmla="*/ 812696 h 3200399"/>
              <a:gd name="connsiteX6304" fmla="*/ 1820822 w 8315568"/>
              <a:gd name="connsiteY6304" fmla="*/ 781490 h 3200399"/>
              <a:gd name="connsiteX6305" fmla="*/ 1849111 w 8315568"/>
              <a:gd name="connsiteY6305" fmla="*/ 772662 h 3200399"/>
              <a:gd name="connsiteX6306" fmla="*/ 1849111 w 8315568"/>
              <a:gd name="connsiteY6306" fmla="*/ 770253 h 3200399"/>
              <a:gd name="connsiteX6307" fmla="*/ 1849110 w 8315568"/>
              <a:gd name="connsiteY6307" fmla="*/ 765070 h 3200399"/>
              <a:gd name="connsiteX6308" fmla="*/ 1853294 w 8315568"/>
              <a:gd name="connsiteY6308" fmla="*/ 769476 h 3200399"/>
              <a:gd name="connsiteX6309" fmla="*/ 1851602 w 8315568"/>
              <a:gd name="connsiteY6309" fmla="*/ 771884 h 3200399"/>
              <a:gd name="connsiteX6310" fmla="*/ 1917352 w 8315568"/>
              <a:gd name="connsiteY6310" fmla="*/ 751368 h 3200399"/>
              <a:gd name="connsiteX6311" fmla="*/ 2012073 w 8315568"/>
              <a:gd name="connsiteY6311" fmla="*/ 725665 h 3200399"/>
              <a:gd name="connsiteX6312" fmla="*/ 2107901 w 8315568"/>
              <a:gd name="connsiteY6312" fmla="*/ 706943 h 3200399"/>
              <a:gd name="connsiteX6313" fmla="*/ 2147846 w 8315568"/>
              <a:gd name="connsiteY6313" fmla="*/ 706205 h 3200399"/>
              <a:gd name="connsiteX6314" fmla="*/ 2148573 w 8315568"/>
              <a:gd name="connsiteY6314" fmla="*/ 706040 h 3200399"/>
              <a:gd name="connsiteX6315" fmla="*/ 2145390 w 8315568"/>
              <a:gd name="connsiteY6315" fmla="*/ 707722 h 3200399"/>
              <a:gd name="connsiteX6316" fmla="*/ 2143587 w 8315568"/>
              <a:gd name="connsiteY6316" fmla="*/ 715264 h 3200399"/>
              <a:gd name="connsiteX6317" fmla="*/ 2148998 w 8315568"/>
              <a:gd name="connsiteY6317" fmla="*/ 713184 h 3200399"/>
              <a:gd name="connsiteX6318" fmla="*/ 2150650 w 8315568"/>
              <a:gd name="connsiteY6318" fmla="*/ 705567 h 3200399"/>
              <a:gd name="connsiteX6319" fmla="*/ 2168401 w 8315568"/>
              <a:gd name="connsiteY6319" fmla="*/ 701530 h 3200399"/>
              <a:gd name="connsiteX6320" fmla="*/ 2184483 w 8315568"/>
              <a:gd name="connsiteY6320" fmla="*/ 688565 h 3200399"/>
              <a:gd name="connsiteX6321" fmla="*/ 2397559 w 8315568"/>
              <a:gd name="connsiteY6321" fmla="*/ 686859 h 3200399"/>
              <a:gd name="connsiteX6322" fmla="*/ 2396169 w 8315568"/>
              <a:gd name="connsiteY6322" fmla="*/ 693450 h 3200399"/>
              <a:gd name="connsiteX6323" fmla="*/ 2399711 w 8315568"/>
              <a:gd name="connsiteY6323" fmla="*/ 694537 h 3200399"/>
              <a:gd name="connsiteX6324" fmla="*/ 2403297 w 8315568"/>
              <a:gd name="connsiteY6324" fmla="*/ 703844 h 3200399"/>
              <a:gd name="connsiteX6325" fmla="*/ 2373685 w 8315568"/>
              <a:gd name="connsiteY6325" fmla="*/ 693807 h 3200399"/>
              <a:gd name="connsiteX6326" fmla="*/ 2391268 w 8315568"/>
              <a:gd name="connsiteY6326" fmla="*/ 691946 h 3200399"/>
              <a:gd name="connsiteX6327" fmla="*/ 2392265 w 8315568"/>
              <a:gd name="connsiteY6327" fmla="*/ 692253 h 3200399"/>
              <a:gd name="connsiteX6328" fmla="*/ 2392803 w 8315568"/>
              <a:gd name="connsiteY6328" fmla="*/ 689710 h 3200399"/>
              <a:gd name="connsiteX6329" fmla="*/ 2397559 w 8315568"/>
              <a:gd name="connsiteY6329" fmla="*/ 686859 h 3200399"/>
              <a:gd name="connsiteX6330" fmla="*/ 2009296 w 8315568"/>
              <a:gd name="connsiteY6330" fmla="*/ 686859 h 3200399"/>
              <a:gd name="connsiteX6331" fmla="*/ 2009296 w 8315568"/>
              <a:gd name="connsiteY6331" fmla="*/ 705549 h 3200399"/>
              <a:gd name="connsiteX6332" fmla="*/ 1996280 w 8315568"/>
              <a:gd name="connsiteY6332" fmla="*/ 715585 h 3200399"/>
              <a:gd name="connsiteX6333" fmla="*/ 1976198 w 8315568"/>
              <a:gd name="connsiteY6333" fmla="*/ 697242 h 3200399"/>
              <a:gd name="connsiteX6334" fmla="*/ 2009296 w 8315568"/>
              <a:gd name="connsiteY6334" fmla="*/ 686859 h 3200399"/>
              <a:gd name="connsiteX6335" fmla="*/ 2285351 w 8315568"/>
              <a:gd name="connsiteY6335" fmla="*/ 686155 h 3200399"/>
              <a:gd name="connsiteX6336" fmla="*/ 2299097 w 8315568"/>
              <a:gd name="connsiteY6336" fmla="*/ 694899 h 3200399"/>
              <a:gd name="connsiteX6337" fmla="*/ 2285351 w 8315568"/>
              <a:gd name="connsiteY6337" fmla="*/ 686155 h 3200399"/>
              <a:gd name="connsiteX6338" fmla="*/ 948022 w 8315568"/>
              <a:gd name="connsiteY6338" fmla="*/ 686155 h 3200399"/>
              <a:gd name="connsiteX6339" fmla="*/ 934277 w 8315568"/>
              <a:gd name="connsiteY6339" fmla="*/ 694898 h 3200399"/>
              <a:gd name="connsiteX6340" fmla="*/ 948022 w 8315568"/>
              <a:gd name="connsiteY6340" fmla="*/ 686155 h 3200399"/>
              <a:gd name="connsiteX6341" fmla="*/ 1836756 w 8315568"/>
              <a:gd name="connsiteY6341" fmla="*/ 684010 h 3200399"/>
              <a:gd name="connsiteX6342" fmla="*/ 1835401 w 8315568"/>
              <a:gd name="connsiteY6342" fmla="*/ 686002 h 3200399"/>
              <a:gd name="connsiteX6343" fmla="*/ 1836092 w 8315568"/>
              <a:gd name="connsiteY6343" fmla="*/ 684985 h 3200399"/>
              <a:gd name="connsiteX6344" fmla="*/ 1837102 w 8315568"/>
              <a:gd name="connsiteY6344" fmla="*/ 683505 h 3200399"/>
              <a:gd name="connsiteX6345" fmla="*/ 1836756 w 8315568"/>
              <a:gd name="connsiteY6345" fmla="*/ 684010 h 3200399"/>
              <a:gd name="connsiteX6346" fmla="*/ 1836988 w 8315568"/>
              <a:gd name="connsiteY6346" fmla="*/ 683671 h 3200399"/>
              <a:gd name="connsiteX6347" fmla="*/ 2635623 w 8315568"/>
              <a:gd name="connsiteY6347" fmla="*/ 680602 h 3200399"/>
              <a:gd name="connsiteX6348" fmla="*/ 2635552 w 8315568"/>
              <a:gd name="connsiteY6348" fmla="*/ 680619 h 3200399"/>
              <a:gd name="connsiteX6349" fmla="*/ 2635570 w 8315568"/>
              <a:gd name="connsiteY6349" fmla="*/ 680644 h 3200399"/>
              <a:gd name="connsiteX6350" fmla="*/ 3219741 w 8315568"/>
              <a:gd name="connsiteY6350" fmla="*/ 679878 h 3200399"/>
              <a:gd name="connsiteX6351" fmla="*/ 3221006 w 8315568"/>
              <a:gd name="connsiteY6351" fmla="*/ 681703 h 3200399"/>
              <a:gd name="connsiteX6352" fmla="*/ 3241312 w 8315568"/>
              <a:gd name="connsiteY6352" fmla="*/ 682577 h 3200399"/>
              <a:gd name="connsiteX6353" fmla="*/ 3244963 w 8315568"/>
              <a:gd name="connsiteY6353" fmla="*/ 683076 h 3200399"/>
              <a:gd name="connsiteX6354" fmla="*/ 3242267 w 8315568"/>
              <a:gd name="connsiteY6354" fmla="*/ 681657 h 3200399"/>
              <a:gd name="connsiteX6355" fmla="*/ 3219741 w 8315568"/>
              <a:gd name="connsiteY6355" fmla="*/ 679878 h 3200399"/>
              <a:gd name="connsiteX6356" fmla="*/ 1839908 w 8315568"/>
              <a:gd name="connsiteY6356" fmla="*/ 679380 h 3200399"/>
              <a:gd name="connsiteX6357" fmla="*/ 1837654 w 8315568"/>
              <a:gd name="connsiteY6357" fmla="*/ 682693 h 3200399"/>
              <a:gd name="connsiteX6358" fmla="*/ 1838477 w 8315568"/>
              <a:gd name="connsiteY6358" fmla="*/ 681481 h 3200399"/>
              <a:gd name="connsiteX6359" fmla="*/ 1839908 w 8315568"/>
              <a:gd name="connsiteY6359" fmla="*/ 679380 h 3200399"/>
              <a:gd name="connsiteX6360" fmla="*/ 1144432 w 8315568"/>
              <a:gd name="connsiteY6360" fmla="*/ 678392 h 3200399"/>
              <a:gd name="connsiteX6361" fmla="*/ 1151124 w 8315568"/>
              <a:gd name="connsiteY6361" fmla="*/ 686683 h 3200399"/>
              <a:gd name="connsiteX6362" fmla="*/ 1144432 w 8315568"/>
              <a:gd name="connsiteY6362" fmla="*/ 678392 h 3200399"/>
              <a:gd name="connsiteX6363" fmla="*/ 2530692 w 8315568"/>
              <a:gd name="connsiteY6363" fmla="*/ 677849 h 3200399"/>
              <a:gd name="connsiteX6364" fmla="*/ 2556949 w 8315568"/>
              <a:gd name="connsiteY6364" fmla="*/ 700642 h 3200399"/>
              <a:gd name="connsiteX6365" fmla="*/ 2536353 w 8315568"/>
              <a:gd name="connsiteY6365" fmla="*/ 705220 h 3200399"/>
              <a:gd name="connsiteX6366" fmla="*/ 2549293 w 8315568"/>
              <a:gd name="connsiteY6366" fmla="*/ 705220 h 3200399"/>
              <a:gd name="connsiteX6367" fmla="*/ 2547063 w 8315568"/>
              <a:gd name="connsiteY6367" fmla="*/ 725640 h 3200399"/>
              <a:gd name="connsiteX6368" fmla="*/ 2531442 w 8315568"/>
              <a:gd name="connsiteY6368" fmla="*/ 719409 h 3200399"/>
              <a:gd name="connsiteX6369" fmla="*/ 2523259 w 8315568"/>
              <a:gd name="connsiteY6369" fmla="*/ 716338 h 3200399"/>
              <a:gd name="connsiteX6370" fmla="*/ 2519952 w 8315568"/>
              <a:gd name="connsiteY6370" fmla="*/ 708731 h 3200399"/>
              <a:gd name="connsiteX6371" fmla="*/ 2497822 w 8315568"/>
              <a:gd name="connsiteY6371" fmla="*/ 713265 h 3200399"/>
              <a:gd name="connsiteX6372" fmla="*/ 2482908 w 8315568"/>
              <a:gd name="connsiteY6372" fmla="*/ 713164 h 3200399"/>
              <a:gd name="connsiteX6373" fmla="*/ 2482908 w 8315568"/>
              <a:gd name="connsiteY6373" fmla="*/ 715574 h 3200399"/>
              <a:gd name="connsiteX6374" fmla="*/ 2466788 w 8315568"/>
              <a:gd name="connsiteY6374" fmla="*/ 715574 h 3200399"/>
              <a:gd name="connsiteX6375" fmla="*/ 2441453 w 8315568"/>
              <a:gd name="connsiteY6375" fmla="*/ 715575 h 3200399"/>
              <a:gd name="connsiteX6376" fmla="*/ 2441453 w 8315568"/>
              <a:gd name="connsiteY6376" fmla="*/ 705221 h 3200399"/>
              <a:gd name="connsiteX6377" fmla="*/ 2450998 w 8315568"/>
              <a:gd name="connsiteY6377" fmla="*/ 705220 h 3200399"/>
              <a:gd name="connsiteX6378" fmla="*/ 2440783 w 8315568"/>
              <a:gd name="connsiteY6378" fmla="*/ 700642 h 3200399"/>
              <a:gd name="connsiteX6379" fmla="*/ 2492898 w 8315568"/>
              <a:gd name="connsiteY6379" fmla="*/ 692226 h 3200399"/>
              <a:gd name="connsiteX6380" fmla="*/ 2518756 w 8315568"/>
              <a:gd name="connsiteY6380" fmla="*/ 694681 h 3200399"/>
              <a:gd name="connsiteX6381" fmla="*/ 2530692 w 8315568"/>
              <a:gd name="connsiteY6381" fmla="*/ 677849 h 3200399"/>
              <a:gd name="connsiteX6382" fmla="*/ 1471232 w 8315568"/>
              <a:gd name="connsiteY6382" fmla="*/ 677849 h 3200399"/>
              <a:gd name="connsiteX6383" fmla="*/ 1476090 w 8315568"/>
              <a:gd name="connsiteY6383" fmla="*/ 694374 h 3200399"/>
              <a:gd name="connsiteX6384" fmla="*/ 1427926 w 8315568"/>
              <a:gd name="connsiteY6384" fmla="*/ 708491 h 3200399"/>
              <a:gd name="connsiteX6385" fmla="*/ 1437640 w 8315568"/>
              <a:gd name="connsiteY6385" fmla="*/ 688178 h 3200399"/>
              <a:gd name="connsiteX6386" fmla="*/ 1459091 w 8315568"/>
              <a:gd name="connsiteY6386" fmla="*/ 681981 h 3200399"/>
              <a:gd name="connsiteX6387" fmla="*/ 1471232 w 8315568"/>
              <a:gd name="connsiteY6387" fmla="*/ 677849 h 3200399"/>
              <a:gd name="connsiteX6388" fmla="*/ 3212533 w 8315568"/>
              <a:gd name="connsiteY6388" fmla="*/ 675716 h 3200399"/>
              <a:gd name="connsiteX6389" fmla="*/ 3207327 w 8315568"/>
              <a:gd name="connsiteY6389" fmla="*/ 678577 h 3200399"/>
              <a:gd name="connsiteX6390" fmla="*/ 3206794 w 8315568"/>
              <a:gd name="connsiteY6390" fmla="*/ 681091 h 3200399"/>
              <a:gd name="connsiteX6391" fmla="*/ 3211242 w 8315568"/>
              <a:gd name="connsiteY6391" fmla="*/ 681283 h 3200399"/>
              <a:gd name="connsiteX6392" fmla="*/ 2315911 w 8315568"/>
              <a:gd name="connsiteY6392" fmla="*/ 673675 h 3200399"/>
              <a:gd name="connsiteX6393" fmla="*/ 2334418 w 8315568"/>
              <a:gd name="connsiteY6393" fmla="*/ 675507 h 3200399"/>
              <a:gd name="connsiteX6394" fmla="*/ 2304806 w 8315568"/>
              <a:gd name="connsiteY6394" fmla="*/ 685965 h 3200399"/>
              <a:gd name="connsiteX6395" fmla="*/ 2315911 w 8315568"/>
              <a:gd name="connsiteY6395" fmla="*/ 673675 h 3200399"/>
              <a:gd name="connsiteX6396" fmla="*/ 2129201 w 8315568"/>
              <a:gd name="connsiteY6396" fmla="*/ 668497 h 3200399"/>
              <a:gd name="connsiteX6397" fmla="*/ 2126938 w 8315568"/>
              <a:gd name="connsiteY6397" fmla="*/ 688983 h 3200399"/>
              <a:gd name="connsiteX6398" fmla="*/ 2108822 w 8315568"/>
              <a:gd name="connsiteY6398" fmla="*/ 688984 h 3200399"/>
              <a:gd name="connsiteX6399" fmla="*/ 2059387 w 8315568"/>
              <a:gd name="connsiteY6399" fmla="*/ 697176 h 3200399"/>
              <a:gd name="connsiteX6400" fmla="*/ 2016367 w 8315568"/>
              <a:gd name="connsiteY6400" fmla="*/ 686934 h 3200399"/>
              <a:gd name="connsiteX6401" fmla="*/ 2129201 w 8315568"/>
              <a:gd name="connsiteY6401" fmla="*/ 668497 h 3200399"/>
              <a:gd name="connsiteX6402" fmla="*/ 1521275 w 8315568"/>
              <a:gd name="connsiteY6402" fmla="*/ 667645 h 3200399"/>
              <a:gd name="connsiteX6403" fmla="*/ 1534190 w 8315568"/>
              <a:gd name="connsiteY6403" fmla="*/ 667746 h 3200399"/>
              <a:gd name="connsiteX6404" fmla="*/ 1545289 w 8315568"/>
              <a:gd name="connsiteY6404" fmla="*/ 667646 h 3200399"/>
              <a:gd name="connsiteX6405" fmla="*/ 1574990 w 8315568"/>
              <a:gd name="connsiteY6405" fmla="*/ 680573 h 3200399"/>
              <a:gd name="connsiteX6406" fmla="*/ 1543789 w 8315568"/>
              <a:gd name="connsiteY6406" fmla="*/ 686988 h 3200399"/>
              <a:gd name="connsiteX6407" fmla="*/ 1524591 w 8315568"/>
              <a:gd name="connsiteY6407" fmla="*/ 676298 h 3200399"/>
              <a:gd name="connsiteX6408" fmla="*/ 1538991 w 8315568"/>
              <a:gd name="connsiteY6408" fmla="*/ 691264 h 3200399"/>
              <a:gd name="connsiteX6409" fmla="*/ 1481787 w 8315568"/>
              <a:gd name="connsiteY6409" fmla="*/ 680573 h 3200399"/>
              <a:gd name="connsiteX6410" fmla="*/ 1521275 w 8315568"/>
              <a:gd name="connsiteY6410" fmla="*/ 667645 h 3200399"/>
              <a:gd name="connsiteX6411" fmla="*/ 2682109 w 8315568"/>
              <a:gd name="connsiteY6411" fmla="*/ 665106 h 3200399"/>
              <a:gd name="connsiteX6412" fmla="*/ 2695451 w 8315568"/>
              <a:gd name="connsiteY6412" fmla="*/ 677079 h 3200399"/>
              <a:gd name="connsiteX6413" fmla="*/ 2666581 w 8315568"/>
              <a:gd name="connsiteY6413" fmla="*/ 678835 h 3200399"/>
              <a:gd name="connsiteX6414" fmla="*/ 2665321 w 8315568"/>
              <a:gd name="connsiteY6414" fmla="*/ 675826 h 3200399"/>
              <a:gd name="connsiteX6415" fmla="*/ 2665054 w 8315568"/>
              <a:gd name="connsiteY6415" fmla="*/ 675975 h 3200399"/>
              <a:gd name="connsiteX6416" fmla="*/ 2665167 w 8315568"/>
              <a:gd name="connsiteY6416" fmla="*/ 675462 h 3200399"/>
              <a:gd name="connsiteX6417" fmla="*/ 2662353 w 8315568"/>
              <a:gd name="connsiteY6417" fmla="*/ 668749 h 3200399"/>
              <a:gd name="connsiteX6418" fmla="*/ 2668074 w 8315568"/>
              <a:gd name="connsiteY6418" fmla="*/ 667694 h 3200399"/>
              <a:gd name="connsiteX6419" fmla="*/ 2671746 w 8315568"/>
              <a:gd name="connsiteY6419" fmla="*/ 665608 h 3200399"/>
              <a:gd name="connsiteX6420" fmla="*/ 2671447 w 8315568"/>
              <a:gd name="connsiteY6420" fmla="*/ 667071 h 3200399"/>
              <a:gd name="connsiteX6421" fmla="*/ 2410744 w 8315568"/>
              <a:gd name="connsiteY6421" fmla="*/ 664682 h 3200399"/>
              <a:gd name="connsiteX6422" fmla="*/ 2424491 w 8315568"/>
              <a:gd name="connsiteY6422" fmla="*/ 675358 h 3200399"/>
              <a:gd name="connsiteX6423" fmla="*/ 2410744 w 8315568"/>
              <a:gd name="connsiteY6423" fmla="*/ 664682 h 3200399"/>
              <a:gd name="connsiteX6424" fmla="*/ 2481006 w 8315568"/>
              <a:gd name="connsiteY6424" fmla="*/ 656426 h 3200399"/>
              <a:gd name="connsiteX6425" fmla="*/ 2481006 w 8315568"/>
              <a:gd name="connsiteY6425" fmla="*/ 674454 h 3200399"/>
              <a:gd name="connsiteX6426" fmla="*/ 2469042 w 8315568"/>
              <a:gd name="connsiteY6426" fmla="*/ 674454 h 3200399"/>
              <a:gd name="connsiteX6427" fmla="*/ 2469041 w 8315568"/>
              <a:gd name="connsiteY6427" fmla="*/ 656427 h 3200399"/>
              <a:gd name="connsiteX6428" fmla="*/ 2481006 w 8315568"/>
              <a:gd name="connsiteY6428" fmla="*/ 656426 h 3200399"/>
              <a:gd name="connsiteX6429" fmla="*/ 969215 w 8315568"/>
              <a:gd name="connsiteY6429" fmla="*/ 645714 h 3200399"/>
              <a:gd name="connsiteX6430" fmla="*/ 962524 w 8315568"/>
              <a:gd name="connsiteY6430" fmla="*/ 656081 h 3200399"/>
              <a:gd name="connsiteX6431" fmla="*/ 969215 w 8315568"/>
              <a:gd name="connsiteY6431" fmla="*/ 645714 h 3200399"/>
              <a:gd name="connsiteX6432" fmla="*/ 2988775 w 8315568"/>
              <a:gd name="connsiteY6432" fmla="*/ 645532 h 3200399"/>
              <a:gd name="connsiteX6433" fmla="*/ 2980666 w 8315568"/>
              <a:gd name="connsiteY6433" fmla="*/ 656981 h 3200399"/>
              <a:gd name="connsiteX6434" fmla="*/ 3002292 w 8315568"/>
              <a:gd name="connsiteY6434" fmla="*/ 646574 h 3200399"/>
              <a:gd name="connsiteX6435" fmla="*/ 2988775 w 8315568"/>
              <a:gd name="connsiteY6435" fmla="*/ 645532 h 3200399"/>
              <a:gd name="connsiteX6436" fmla="*/ 2539620 w 8315568"/>
              <a:gd name="connsiteY6436" fmla="*/ 644229 h 3200399"/>
              <a:gd name="connsiteX6437" fmla="*/ 2551651 w 8315568"/>
              <a:gd name="connsiteY6437" fmla="*/ 657055 h 3200399"/>
              <a:gd name="connsiteX6438" fmla="*/ 2522039 w 8315568"/>
              <a:gd name="connsiteY6438" fmla="*/ 646794 h 3200399"/>
              <a:gd name="connsiteX6439" fmla="*/ 2539620 w 8315568"/>
              <a:gd name="connsiteY6439" fmla="*/ 644229 h 3200399"/>
              <a:gd name="connsiteX6440" fmla="*/ 2849706 w 8315568"/>
              <a:gd name="connsiteY6440" fmla="*/ 643994 h 3200399"/>
              <a:gd name="connsiteX6441" fmla="*/ 2864479 w 8315568"/>
              <a:gd name="connsiteY6441" fmla="*/ 657626 h 3200399"/>
              <a:gd name="connsiteX6442" fmla="*/ 2829721 w 8315568"/>
              <a:gd name="connsiteY6442" fmla="*/ 647457 h 3200399"/>
              <a:gd name="connsiteX6443" fmla="*/ 2849706 w 8315568"/>
              <a:gd name="connsiteY6443" fmla="*/ 643994 h 3200399"/>
              <a:gd name="connsiteX6444" fmla="*/ 2159359 w 8315568"/>
              <a:gd name="connsiteY6444" fmla="*/ 637894 h 3200399"/>
              <a:gd name="connsiteX6445" fmla="*/ 2177656 w 8315568"/>
              <a:gd name="connsiteY6445" fmla="*/ 652385 h 3200399"/>
              <a:gd name="connsiteX6446" fmla="*/ 2205101 w 8315568"/>
              <a:gd name="connsiteY6446" fmla="*/ 652385 h 3200399"/>
              <a:gd name="connsiteX6447" fmla="*/ 2163933 w 8315568"/>
              <a:gd name="connsiteY6447" fmla="*/ 670672 h 3200399"/>
              <a:gd name="connsiteX6448" fmla="*/ 2146017 w 8315568"/>
              <a:gd name="connsiteY6448" fmla="*/ 672742 h 3200399"/>
              <a:gd name="connsiteX6449" fmla="*/ 2136868 w 8315568"/>
              <a:gd name="connsiteY6449" fmla="*/ 658250 h 3200399"/>
              <a:gd name="connsiteX6450" fmla="*/ 2157071 w 8315568"/>
              <a:gd name="connsiteY6450" fmla="*/ 658250 h 3200399"/>
              <a:gd name="connsiteX6451" fmla="*/ 2159359 w 8315568"/>
              <a:gd name="connsiteY6451" fmla="*/ 637894 h 3200399"/>
              <a:gd name="connsiteX6452" fmla="*/ 2606783 w 8315568"/>
              <a:gd name="connsiteY6452" fmla="*/ 636534 h 3200399"/>
              <a:gd name="connsiteX6453" fmla="*/ 2620530 w 8315568"/>
              <a:gd name="connsiteY6453" fmla="*/ 636535 h 3200399"/>
              <a:gd name="connsiteX6454" fmla="*/ 2620528 w 8315568"/>
              <a:gd name="connsiteY6454" fmla="*/ 657606 h 3200399"/>
              <a:gd name="connsiteX6455" fmla="*/ 2606782 w 8315568"/>
              <a:gd name="connsiteY6455" fmla="*/ 657605 h 3200399"/>
              <a:gd name="connsiteX6456" fmla="*/ 2606783 w 8315568"/>
              <a:gd name="connsiteY6456" fmla="*/ 636534 h 3200399"/>
              <a:gd name="connsiteX6457" fmla="*/ 1651931 w 8315568"/>
              <a:gd name="connsiteY6457" fmla="*/ 636164 h 3200399"/>
              <a:gd name="connsiteX6458" fmla="*/ 1637513 w 8315568"/>
              <a:gd name="connsiteY6458" fmla="*/ 646572 h 3200399"/>
              <a:gd name="connsiteX6459" fmla="*/ 1651931 w 8315568"/>
              <a:gd name="connsiteY6459" fmla="*/ 636164 h 3200399"/>
              <a:gd name="connsiteX6460" fmla="*/ 1062131 w 8315568"/>
              <a:gd name="connsiteY6460" fmla="*/ 635681 h 3200399"/>
              <a:gd name="connsiteX6461" fmla="*/ 1075182 w 8315568"/>
              <a:gd name="connsiteY6461" fmla="*/ 636735 h 3200399"/>
              <a:gd name="connsiteX6462" fmla="*/ 1054380 w 8315568"/>
              <a:gd name="connsiteY6462" fmla="*/ 647271 h 3200399"/>
              <a:gd name="connsiteX6463" fmla="*/ 1062131 w 8315568"/>
              <a:gd name="connsiteY6463" fmla="*/ 635681 h 3200399"/>
              <a:gd name="connsiteX6464" fmla="*/ 2975693 w 8315568"/>
              <a:gd name="connsiteY6464" fmla="*/ 633513 h 3200399"/>
              <a:gd name="connsiteX6465" fmla="*/ 2946533 w 8315568"/>
              <a:gd name="connsiteY6465" fmla="*/ 635633 h 3200399"/>
              <a:gd name="connsiteX6466" fmla="*/ 2944462 w 8315568"/>
              <a:gd name="connsiteY6466" fmla="*/ 636309 h 3200399"/>
              <a:gd name="connsiteX6467" fmla="*/ 2949830 w 8315568"/>
              <a:gd name="connsiteY6467" fmla="*/ 636425 h 3200399"/>
              <a:gd name="connsiteX6468" fmla="*/ 2961844 w 8315568"/>
              <a:gd name="connsiteY6468" fmla="*/ 638247 h 3200399"/>
              <a:gd name="connsiteX6469" fmla="*/ 2999890 w 8315568"/>
              <a:gd name="connsiteY6469" fmla="*/ 638246 h 3200399"/>
              <a:gd name="connsiteX6470" fmla="*/ 3012707 w 8315568"/>
              <a:gd name="connsiteY6470" fmla="*/ 638967 h 3200399"/>
              <a:gd name="connsiteX6471" fmla="*/ 3005353 w 8315568"/>
              <a:gd name="connsiteY6471" fmla="*/ 637411 h 3200399"/>
              <a:gd name="connsiteX6472" fmla="*/ 2975693 w 8315568"/>
              <a:gd name="connsiteY6472" fmla="*/ 633513 h 3200399"/>
              <a:gd name="connsiteX6473" fmla="*/ 2886245 w 8315568"/>
              <a:gd name="connsiteY6473" fmla="*/ 627827 h 3200399"/>
              <a:gd name="connsiteX6474" fmla="*/ 2881914 w 8315568"/>
              <a:gd name="connsiteY6474" fmla="*/ 628067 h 3200399"/>
              <a:gd name="connsiteX6475" fmla="*/ 2881914 w 8315568"/>
              <a:gd name="connsiteY6475" fmla="*/ 642362 h 3200399"/>
              <a:gd name="connsiteX6476" fmla="*/ 2883446 w 8315568"/>
              <a:gd name="connsiteY6476" fmla="*/ 641649 h 3200399"/>
              <a:gd name="connsiteX6477" fmla="*/ 2897818 w 8315568"/>
              <a:gd name="connsiteY6477" fmla="*/ 639028 h 3200399"/>
              <a:gd name="connsiteX6478" fmla="*/ 2909446 w 8315568"/>
              <a:gd name="connsiteY6478" fmla="*/ 638007 h 3200399"/>
              <a:gd name="connsiteX6479" fmla="*/ 2921254 w 8315568"/>
              <a:gd name="connsiteY6479" fmla="*/ 645924 h 3200399"/>
              <a:gd name="connsiteX6480" fmla="*/ 2929092 w 8315568"/>
              <a:gd name="connsiteY6480" fmla="*/ 666981 h 3200399"/>
              <a:gd name="connsiteX6481" fmla="*/ 2931799 w 8315568"/>
              <a:gd name="connsiteY6481" fmla="*/ 668237 h 3200399"/>
              <a:gd name="connsiteX6482" fmla="*/ 2943679 w 8315568"/>
              <a:gd name="connsiteY6482" fmla="*/ 669277 h 3200399"/>
              <a:gd name="connsiteX6483" fmla="*/ 2950055 w 8315568"/>
              <a:gd name="connsiteY6483" fmla="*/ 662933 h 3200399"/>
              <a:gd name="connsiteX6484" fmla="*/ 2954635 w 8315568"/>
              <a:gd name="connsiteY6484" fmla="*/ 646573 h 3200399"/>
              <a:gd name="connsiteX6485" fmla="*/ 2935414 w 8315568"/>
              <a:gd name="connsiteY6485" fmla="*/ 646573 h 3200399"/>
              <a:gd name="connsiteX6486" fmla="*/ 2932110 w 8315568"/>
              <a:gd name="connsiteY6486" fmla="*/ 641369 h 3200399"/>
              <a:gd name="connsiteX6487" fmla="*/ 2935747 w 8315568"/>
              <a:gd name="connsiteY6487" fmla="*/ 638050 h 3200399"/>
              <a:gd name="connsiteX6488" fmla="*/ 2930596 w 8315568"/>
              <a:gd name="connsiteY6488" fmla="*/ 637713 h 3200399"/>
              <a:gd name="connsiteX6489" fmla="*/ 2914657 w 8315568"/>
              <a:gd name="connsiteY6489" fmla="*/ 629388 h 3200399"/>
              <a:gd name="connsiteX6490" fmla="*/ 2886245 w 8315568"/>
              <a:gd name="connsiteY6490" fmla="*/ 627827 h 3200399"/>
              <a:gd name="connsiteX6491" fmla="*/ 1096376 w 8315568"/>
              <a:gd name="connsiteY6491" fmla="*/ 625821 h 3200399"/>
              <a:gd name="connsiteX6492" fmla="*/ 1089681 w 8315568"/>
              <a:gd name="connsiteY6492" fmla="*/ 636188 h 3200399"/>
              <a:gd name="connsiteX6493" fmla="*/ 1096376 w 8315568"/>
              <a:gd name="connsiteY6493" fmla="*/ 625821 h 3200399"/>
              <a:gd name="connsiteX6494" fmla="*/ 1681265 w 8315568"/>
              <a:gd name="connsiteY6494" fmla="*/ 624846 h 3200399"/>
              <a:gd name="connsiteX6495" fmla="*/ 1673155 w 8315568"/>
              <a:gd name="connsiteY6495" fmla="*/ 636165 h 3200399"/>
              <a:gd name="connsiteX6496" fmla="*/ 1694782 w 8315568"/>
              <a:gd name="connsiteY6496" fmla="*/ 625756 h 3200399"/>
              <a:gd name="connsiteX6497" fmla="*/ 1681265 w 8315568"/>
              <a:gd name="connsiteY6497" fmla="*/ 624846 h 3200399"/>
              <a:gd name="connsiteX6498" fmla="*/ 1337387 w 8315568"/>
              <a:gd name="connsiteY6498" fmla="*/ 622287 h 3200399"/>
              <a:gd name="connsiteX6499" fmla="*/ 1337644 w 8315568"/>
              <a:gd name="connsiteY6499" fmla="*/ 623152 h 3200399"/>
              <a:gd name="connsiteX6500" fmla="*/ 1338331 w 8315568"/>
              <a:gd name="connsiteY6500" fmla="*/ 625471 h 3200399"/>
              <a:gd name="connsiteX6501" fmla="*/ 3172078 w 8315568"/>
              <a:gd name="connsiteY6501" fmla="*/ 615890 h 3200399"/>
              <a:gd name="connsiteX6502" fmla="*/ 3163995 w 8315568"/>
              <a:gd name="connsiteY6502" fmla="*/ 616363 h 3200399"/>
              <a:gd name="connsiteX6503" fmla="*/ 3182280 w 8315568"/>
              <a:gd name="connsiteY6503" fmla="*/ 617816 h 3200399"/>
              <a:gd name="connsiteX6504" fmla="*/ 1350783 w 8315568"/>
              <a:gd name="connsiteY6504" fmla="*/ 615696 h 3200399"/>
              <a:gd name="connsiteX6505" fmla="*/ 1338168 w 8315568"/>
              <a:gd name="connsiteY6505" fmla="*/ 619816 h 3200399"/>
              <a:gd name="connsiteX6506" fmla="*/ 1336979 w 8315568"/>
              <a:gd name="connsiteY6506" fmla="*/ 620909 h 3200399"/>
              <a:gd name="connsiteX6507" fmla="*/ 1333887 w 8315568"/>
              <a:gd name="connsiteY6507" fmla="*/ 623746 h 3200399"/>
              <a:gd name="connsiteX6508" fmla="*/ 1336365 w 8315568"/>
              <a:gd name="connsiteY6508" fmla="*/ 629920 h 3200399"/>
              <a:gd name="connsiteX6509" fmla="*/ 1350783 w 8315568"/>
              <a:gd name="connsiteY6509" fmla="*/ 615696 h 3200399"/>
              <a:gd name="connsiteX6510" fmla="*/ 1712802 w 8315568"/>
              <a:gd name="connsiteY6510" fmla="*/ 613831 h 3200399"/>
              <a:gd name="connsiteX6511" fmla="*/ 1701990 w 8315568"/>
              <a:gd name="connsiteY6511" fmla="*/ 625757 h 3200399"/>
              <a:gd name="connsiteX6512" fmla="*/ 1730822 w 8315568"/>
              <a:gd name="connsiteY6512" fmla="*/ 615695 h 3200399"/>
              <a:gd name="connsiteX6513" fmla="*/ 1712802 w 8315568"/>
              <a:gd name="connsiteY6513" fmla="*/ 613831 h 3200399"/>
              <a:gd name="connsiteX6514" fmla="*/ 3247456 w 8315568"/>
              <a:gd name="connsiteY6514" fmla="*/ 612735 h 3200399"/>
              <a:gd name="connsiteX6515" fmla="*/ 3235549 w 8315568"/>
              <a:gd name="connsiteY6515" fmla="*/ 615337 h 3200399"/>
              <a:gd name="connsiteX6516" fmla="*/ 3227558 w 8315568"/>
              <a:gd name="connsiteY6516" fmla="*/ 619701 h 3200399"/>
              <a:gd name="connsiteX6517" fmla="*/ 3233369 w 8315568"/>
              <a:gd name="connsiteY6517" fmla="*/ 619700 h 3200399"/>
              <a:gd name="connsiteX6518" fmla="*/ 3228565 w 8315568"/>
              <a:gd name="connsiteY6518" fmla="*/ 622125 h 3200399"/>
              <a:gd name="connsiteX6519" fmla="*/ 3247139 w 8315568"/>
              <a:gd name="connsiteY6519" fmla="*/ 624218 h 3200399"/>
              <a:gd name="connsiteX6520" fmla="*/ 3241366 w 8315568"/>
              <a:gd name="connsiteY6520" fmla="*/ 619859 h 3200399"/>
              <a:gd name="connsiteX6521" fmla="*/ 3253651 w 8315568"/>
              <a:gd name="connsiteY6521" fmla="*/ 618817 h 3200399"/>
              <a:gd name="connsiteX6522" fmla="*/ 3273407 w 8315568"/>
              <a:gd name="connsiteY6522" fmla="*/ 608682 h 3200399"/>
              <a:gd name="connsiteX6523" fmla="*/ 3268517 w 8315568"/>
              <a:gd name="connsiteY6523" fmla="*/ 608832 h 3200399"/>
              <a:gd name="connsiteX6524" fmla="*/ 3263756 w 8315568"/>
              <a:gd name="connsiteY6524" fmla="*/ 616330 h 3200399"/>
              <a:gd name="connsiteX6525" fmla="*/ 3274773 w 8315568"/>
              <a:gd name="connsiteY6525" fmla="*/ 612165 h 3200399"/>
              <a:gd name="connsiteX6526" fmla="*/ 3275124 w 8315568"/>
              <a:gd name="connsiteY6526" fmla="*/ 611613 h 3200399"/>
              <a:gd name="connsiteX6527" fmla="*/ 3198692 w 8315568"/>
              <a:gd name="connsiteY6527" fmla="*/ 604389 h 3200399"/>
              <a:gd name="connsiteX6528" fmla="*/ 3197746 w 8315568"/>
              <a:gd name="connsiteY6528" fmla="*/ 608572 h 3200399"/>
              <a:gd name="connsiteX6529" fmla="*/ 3202869 w 8315568"/>
              <a:gd name="connsiteY6529" fmla="*/ 605711 h 3200399"/>
              <a:gd name="connsiteX6530" fmla="*/ 3203113 w 8315568"/>
              <a:gd name="connsiteY6530" fmla="*/ 604625 h 3200399"/>
              <a:gd name="connsiteX6531" fmla="*/ 1747141 w 8315568"/>
              <a:gd name="connsiteY6531" fmla="*/ 603465 h 3200399"/>
              <a:gd name="connsiteX6532" fmla="*/ 1735628 w 8315568"/>
              <a:gd name="connsiteY6532" fmla="*/ 615696 h 3200399"/>
              <a:gd name="connsiteX6533" fmla="*/ 1764062 w 8315568"/>
              <a:gd name="connsiteY6533" fmla="*/ 605287 h 3200399"/>
              <a:gd name="connsiteX6534" fmla="*/ 1747141 w 8315568"/>
              <a:gd name="connsiteY6534" fmla="*/ 603465 h 3200399"/>
              <a:gd name="connsiteX6535" fmla="*/ 3204575 w 8315568"/>
              <a:gd name="connsiteY6535" fmla="*/ 598163 h 3200399"/>
              <a:gd name="connsiteX6536" fmla="*/ 3202960 w 8315568"/>
              <a:gd name="connsiteY6536" fmla="*/ 599067 h 3200399"/>
              <a:gd name="connsiteX6537" fmla="*/ 3204332 w 8315568"/>
              <a:gd name="connsiteY6537" fmla="*/ 599240 h 3200399"/>
              <a:gd name="connsiteX6538" fmla="*/ 1782982 w 8315568"/>
              <a:gd name="connsiteY6538" fmla="*/ 594879 h 3200399"/>
              <a:gd name="connsiteX6539" fmla="*/ 1771269 w 8315568"/>
              <a:gd name="connsiteY6539" fmla="*/ 605288 h 3200399"/>
              <a:gd name="connsiteX6540" fmla="*/ 1800103 w 8315568"/>
              <a:gd name="connsiteY6540" fmla="*/ 596962 h 3200399"/>
              <a:gd name="connsiteX6541" fmla="*/ 1782982 w 8315568"/>
              <a:gd name="connsiteY6541" fmla="*/ 594879 h 3200399"/>
              <a:gd name="connsiteX6542" fmla="*/ 1821729 w 8315568"/>
              <a:gd name="connsiteY6542" fmla="*/ 586553 h 3200399"/>
              <a:gd name="connsiteX6543" fmla="*/ 1807309 w 8315568"/>
              <a:gd name="connsiteY6543" fmla="*/ 596961 h 3200399"/>
              <a:gd name="connsiteX6544" fmla="*/ 1821729 w 8315568"/>
              <a:gd name="connsiteY6544" fmla="*/ 586553 h 3200399"/>
              <a:gd name="connsiteX6545" fmla="*/ 773575 w 8315568"/>
              <a:gd name="connsiteY6545" fmla="*/ 586494 h 3200399"/>
              <a:gd name="connsiteX6546" fmla="*/ 785538 w 8315568"/>
              <a:gd name="connsiteY6546" fmla="*/ 596419 h 3200399"/>
              <a:gd name="connsiteX6547" fmla="*/ 773575 w 8315568"/>
              <a:gd name="connsiteY6547" fmla="*/ 586494 h 3200399"/>
              <a:gd name="connsiteX6548" fmla="*/ 799001 w 8315568"/>
              <a:gd name="connsiteY6548" fmla="*/ 577071 h 3200399"/>
              <a:gd name="connsiteX6549" fmla="*/ 806733 w 8315568"/>
              <a:gd name="connsiteY6549" fmla="*/ 582942 h 3200399"/>
              <a:gd name="connsiteX6550" fmla="*/ 792986 w 8315568"/>
              <a:gd name="connsiteY6550" fmla="*/ 587212 h 3200399"/>
              <a:gd name="connsiteX6551" fmla="*/ 799001 w 8315568"/>
              <a:gd name="connsiteY6551" fmla="*/ 577071 h 3200399"/>
              <a:gd name="connsiteX6552" fmla="*/ 1862174 w 8315568"/>
              <a:gd name="connsiteY6552" fmla="*/ 576144 h 3200399"/>
              <a:gd name="connsiteX6553" fmla="*/ 1850160 w 8315568"/>
              <a:gd name="connsiteY6553" fmla="*/ 586552 h 3200399"/>
              <a:gd name="connsiteX6554" fmla="*/ 1862174 w 8315568"/>
              <a:gd name="connsiteY6554" fmla="*/ 576144 h 3200399"/>
              <a:gd name="connsiteX6555" fmla="*/ 2741462 w 8315568"/>
              <a:gd name="connsiteY6555" fmla="*/ 574082 h 3200399"/>
              <a:gd name="connsiteX6556" fmla="*/ 2745923 w 8315568"/>
              <a:gd name="connsiteY6556" fmla="*/ 576413 h 3200399"/>
              <a:gd name="connsiteX6557" fmla="*/ 2741090 w 8315568"/>
              <a:gd name="connsiteY6557" fmla="*/ 582632 h 3200399"/>
              <a:gd name="connsiteX6558" fmla="*/ 2739230 w 8315568"/>
              <a:gd name="connsiteY6558" fmla="*/ 576413 h 3200399"/>
              <a:gd name="connsiteX6559" fmla="*/ 2741462 w 8315568"/>
              <a:gd name="connsiteY6559" fmla="*/ 574082 h 3200399"/>
              <a:gd name="connsiteX6560" fmla="*/ 2957538 w 8315568"/>
              <a:gd name="connsiteY6560" fmla="*/ 569369 h 3200399"/>
              <a:gd name="connsiteX6561" fmla="*/ 2957871 w 8315568"/>
              <a:gd name="connsiteY6561" fmla="*/ 580254 h 3200399"/>
              <a:gd name="connsiteX6562" fmla="*/ 2956896 w 8315568"/>
              <a:gd name="connsiteY6562" fmla="*/ 581877 h 3200399"/>
              <a:gd name="connsiteX6563" fmla="*/ 2965696 w 8315568"/>
              <a:gd name="connsiteY6563" fmla="*/ 582820 h 3200399"/>
              <a:gd name="connsiteX6564" fmla="*/ 2970123 w 8315568"/>
              <a:gd name="connsiteY6564" fmla="*/ 582080 h 3200399"/>
              <a:gd name="connsiteX6565" fmla="*/ 3003295 w 8315568"/>
              <a:gd name="connsiteY6565" fmla="*/ 584100 h 3200399"/>
              <a:gd name="connsiteX6566" fmla="*/ 3019573 w 8315568"/>
              <a:gd name="connsiteY6566" fmla="*/ 584790 h 3200399"/>
              <a:gd name="connsiteX6567" fmla="*/ 3015266 w 8315568"/>
              <a:gd name="connsiteY6567" fmla="*/ 580818 h 3200399"/>
              <a:gd name="connsiteX6568" fmla="*/ 3007629 w 8315568"/>
              <a:gd name="connsiteY6568" fmla="*/ 581859 h 3200399"/>
              <a:gd name="connsiteX6569" fmla="*/ 2957538 w 8315568"/>
              <a:gd name="connsiteY6569" fmla="*/ 569369 h 3200399"/>
              <a:gd name="connsiteX6570" fmla="*/ 2903275 w 8315568"/>
              <a:gd name="connsiteY6570" fmla="*/ 569369 h 3200399"/>
              <a:gd name="connsiteX6571" fmla="*/ 2841729 w 8315568"/>
              <a:gd name="connsiteY6571" fmla="*/ 571936 h 3200399"/>
              <a:gd name="connsiteX6572" fmla="*/ 2848355 w 8315568"/>
              <a:gd name="connsiteY6572" fmla="*/ 576079 h 3200399"/>
              <a:gd name="connsiteX6573" fmla="*/ 2902458 w 8315568"/>
              <a:gd name="connsiteY6573" fmla="*/ 578081 h 3200399"/>
              <a:gd name="connsiteX6574" fmla="*/ 2902420 w 8315568"/>
              <a:gd name="connsiteY6574" fmla="*/ 577696 h 3200399"/>
              <a:gd name="connsiteX6575" fmla="*/ 2903275 w 8315568"/>
              <a:gd name="connsiteY6575" fmla="*/ 569369 h 3200399"/>
              <a:gd name="connsiteX6576" fmla="*/ 2944635 w 8315568"/>
              <a:gd name="connsiteY6576" fmla="*/ 568588 h 3200399"/>
              <a:gd name="connsiteX6577" fmla="*/ 2935148 w 8315568"/>
              <a:gd name="connsiteY6577" fmla="*/ 571451 h 3200399"/>
              <a:gd name="connsiteX6578" fmla="*/ 2931216 w 8315568"/>
              <a:gd name="connsiteY6578" fmla="*/ 579708 h 3200399"/>
              <a:gd name="connsiteX6579" fmla="*/ 2937657 w 8315568"/>
              <a:gd name="connsiteY6579" fmla="*/ 580101 h 3200399"/>
              <a:gd name="connsiteX6580" fmla="*/ 2937426 w 8315568"/>
              <a:gd name="connsiteY6580" fmla="*/ 579778 h 3200399"/>
              <a:gd name="connsiteX6581" fmla="*/ 2950707 w 8315568"/>
              <a:gd name="connsiteY6581" fmla="*/ 579777 h 3200399"/>
              <a:gd name="connsiteX6582" fmla="*/ 2944635 w 8315568"/>
              <a:gd name="connsiteY6582" fmla="*/ 568588 h 3200399"/>
              <a:gd name="connsiteX6583" fmla="*/ 2148388 w 8315568"/>
              <a:gd name="connsiteY6583" fmla="*/ 568508 h 3200399"/>
              <a:gd name="connsiteX6584" fmla="*/ 2118070 w 8315568"/>
              <a:gd name="connsiteY6584" fmla="*/ 571982 h 3200399"/>
              <a:gd name="connsiteX6585" fmla="*/ 2053194 w 8315568"/>
              <a:gd name="connsiteY6585" fmla="*/ 576145 h 3200399"/>
              <a:gd name="connsiteX6586" fmla="*/ 2031970 w 8315568"/>
              <a:gd name="connsiteY6586" fmla="*/ 580309 h 3200399"/>
              <a:gd name="connsiteX6587" fmla="*/ 2021757 w 8315568"/>
              <a:gd name="connsiteY6587" fmla="*/ 591237 h 3200399"/>
              <a:gd name="connsiteX6588" fmla="*/ 2020618 w 8315568"/>
              <a:gd name="connsiteY6588" fmla="*/ 593661 h 3200399"/>
              <a:gd name="connsiteX6589" fmla="*/ 2142429 w 8315568"/>
              <a:gd name="connsiteY6589" fmla="*/ 569370 h 3200399"/>
              <a:gd name="connsiteX6590" fmla="*/ 818556 w 8315568"/>
              <a:gd name="connsiteY6590" fmla="*/ 567304 h 3200399"/>
              <a:gd name="connsiteX6591" fmla="*/ 827927 w 8315568"/>
              <a:gd name="connsiteY6591" fmla="*/ 571026 h 3200399"/>
              <a:gd name="connsiteX6592" fmla="*/ 811834 w 8315568"/>
              <a:gd name="connsiteY6592" fmla="*/ 574995 h 3200399"/>
              <a:gd name="connsiteX6593" fmla="*/ 807125 w 8315568"/>
              <a:gd name="connsiteY6593" fmla="*/ 571026 h 3200399"/>
              <a:gd name="connsiteX6594" fmla="*/ 818556 w 8315568"/>
              <a:gd name="connsiteY6594" fmla="*/ 567304 h 3200399"/>
              <a:gd name="connsiteX6595" fmla="*/ 2688111 w 8315568"/>
              <a:gd name="connsiteY6595" fmla="*/ 558961 h 3200399"/>
              <a:gd name="connsiteX6596" fmla="*/ 2687871 w 8315568"/>
              <a:gd name="connsiteY6596" fmla="*/ 560649 h 3200399"/>
              <a:gd name="connsiteX6597" fmla="*/ 2691603 w 8315568"/>
              <a:gd name="connsiteY6597" fmla="*/ 560285 h 3200399"/>
              <a:gd name="connsiteX6598" fmla="*/ 2676727 w 8315568"/>
              <a:gd name="connsiteY6598" fmla="*/ 558961 h 3200399"/>
              <a:gd name="connsiteX6599" fmla="*/ 2641353 w 8315568"/>
              <a:gd name="connsiteY6599" fmla="*/ 561652 h 3200399"/>
              <a:gd name="connsiteX6600" fmla="*/ 2671452 w 8315568"/>
              <a:gd name="connsiteY6600" fmla="*/ 562252 h 3200399"/>
              <a:gd name="connsiteX6601" fmla="*/ 2676665 w 8315568"/>
              <a:gd name="connsiteY6601" fmla="*/ 561743 h 3200399"/>
              <a:gd name="connsiteX6602" fmla="*/ 838716 w 8315568"/>
              <a:gd name="connsiteY6602" fmla="*/ 558113 h 3200399"/>
              <a:gd name="connsiteX6603" fmla="*/ 849119 w 8315568"/>
              <a:gd name="connsiteY6603" fmla="*/ 562065 h 3200399"/>
              <a:gd name="connsiteX6604" fmla="*/ 828312 w 8315568"/>
              <a:gd name="connsiteY6604" fmla="*/ 562065 h 3200399"/>
              <a:gd name="connsiteX6605" fmla="*/ 838716 w 8315568"/>
              <a:gd name="connsiteY6605" fmla="*/ 558113 h 3200399"/>
              <a:gd name="connsiteX6606" fmla="*/ 1193512 w 8315568"/>
              <a:gd name="connsiteY6606" fmla="*/ 556965 h 3200399"/>
              <a:gd name="connsiteX6607" fmla="*/ 1193512 w 8315568"/>
              <a:gd name="connsiteY6607" fmla="*/ 566826 h 3200399"/>
              <a:gd name="connsiteX6608" fmla="*/ 1172704 w 8315568"/>
              <a:gd name="connsiteY6608" fmla="*/ 561045 h 3200399"/>
              <a:gd name="connsiteX6609" fmla="*/ 1193512 w 8315568"/>
              <a:gd name="connsiteY6609" fmla="*/ 556965 h 3200399"/>
              <a:gd name="connsiteX6610" fmla="*/ 663194 w 8315568"/>
              <a:gd name="connsiteY6610" fmla="*/ 547784 h 3200399"/>
              <a:gd name="connsiteX6611" fmla="*/ 679572 w 8315568"/>
              <a:gd name="connsiteY6611" fmla="*/ 562220 h 3200399"/>
              <a:gd name="connsiteX6612" fmla="*/ 622447 w 8315568"/>
              <a:gd name="connsiteY6612" fmla="*/ 594874 h 3200399"/>
              <a:gd name="connsiteX6613" fmla="*/ 612861 w 8315568"/>
              <a:gd name="connsiteY6613" fmla="*/ 580438 h 3200399"/>
              <a:gd name="connsiteX6614" fmla="*/ 644018 w 8315568"/>
              <a:gd name="connsiteY6614" fmla="*/ 553971 h 3200399"/>
              <a:gd name="connsiteX6615" fmla="*/ 663194 w 8315568"/>
              <a:gd name="connsiteY6615" fmla="*/ 547784 h 3200399"/>
              <a:gd name="connsiteX6616" fmla="*/ 867455 w 8315568"/>
              <a:gd name="connsiteY6616" fmla="*/ 547783 h 3200399"/>
              <a:gd name="connsiteX6617" fmla="*/ 872078 w 8315568"/>
              <a:gd name="connsiteY6617" fmla="*/ 551930 h 3200399"/>
              <a:gd name="connsiteX6618" fmla="*/ 851271 w 8315568"/>
              <a:gd name="connsiteY6618" fmla="*/ 551930 h 3200399"/>
              <a:gd name="connsiteX6619" fmla="*/ 867455 w 8315568"/>
              <a:gd name="connsiteY6619" fmla="*/ 547783 h 3200399"/>
              <a:gd name="connsiteX6620" fmla="*/ 1212000 w 8315568"/>
              <a:gd name="connsiteY6620" fmla="*/ 546774 h 3200399"/>
              <a:gd name="connsiteX6621" fmla="*/ 1221768 w 8315568"/>
              <a:gd name="connsiteY6621" fmla="*/ 557840 h 3200399"/>
              <a:gd name="connsiteX6622" fmla="*/ 1208031 w 8315568"/>
              <a:gd name="connsiteY6622" fmla="*/ 546910 h 3200399"/>
              <a:gd name="connsiteX6623" fmla="*/ 1212000 w 8315568"/>
              <a:gd name="connsiteY6623" fmla="*/ 546774 h 3200399"/>
              <a:gd name="connsiteX6624" fmla="*/ 665851 w 8315568"/>
              <a:gd name="connsiteY6624" fmla="*/ 541663 h 3200399"/>
              <a:gd name="connsiteX6625" fmla="*/ 670741 w 8315568"/>
              <a:gd name="connsiteY6625" fmla="*/ 547462 h 3200399"/>
              <a:gd name="connsiteX6626" fmla="*/ 665851 w 8315568"/>
              <a:gd name="connsiteY6626" fmla="*/ 541663 h 3200399"/>
              <a:gd name="connsiteX6627" fmla="*/ 889739 w 8315568"/>
              <a:gd name="connsiteY6627" fmla="*/ 537072 h 3200399"/>
              <a:gd name="connsiteX6628" fmla="*/ 870709 w 8315568"/>
              <a:gd name="connsiteY6628" fmla="*/ 541195 h 3200399"/>
              <a:gd name="connsiteX6629" fmla="*/ 889739 w 8315568"/>
              <a:gd name="connsiteY6629" fmla="*/ 537072 h 3200399"/>
              <a:gd name="connsiteX6630" fmla="*/ 900729 w 8315568"/>
              <a:gd name="connsiteY6630" fmla="*/ 526361 h 3200399"/>
              <a:gd name="connsiteX6631" fmla="*/ 907402 w 8315568"/>
              <a:gd name="connsiteY6631" fmla="*/ 536726 h 3200399"/>
              <a:gd name="connsiteX6632" fmla="*/ 900729 w 8315568"/>
              <a:gd name="connsiteY6632" fmla="*/ 526361 h 3200399"/>
              <a:gd name="connsiteX6633" fmla="*/ 1312684 w 8315568"/>
              <a:gd name="connsiteY6633" fmla="*/ 515288 h 3200399"/>
              <a:gd name="connsiteX6634" fmla="*/ 1327735 w 8315568"/>
              <a:gd name="connsiteY6634" fmla="*/ 522576 h 3200399"/>
              <a:gd name="connsiteX6635" fmla="*/ 1248662 w 8315568"/>
              <a:gd name="connsiteY6635" fmla="*/ 541317 h 3200399"/>
              <a:gd name="connsiteX6636" fmla="*/ 1294019 w 8315568"/>
              <a:gd name="connsiteY6636" fmla="*/ 520493 h 3200399"/>
              <a:gd name="connsiteX6637" fmla="*/ 1312684 w 8315568"/>
              <a:gd name="connsiteY6637" fmla="*/ 515288 h 3200399"/>
              <a:gd name="connsiteX6638" fmla="*/ 1564473 w 8315568"/>
              <a:gd name="connsiteY6638" fmla="*/ 514537 h 3200399"/>
              <a:gd name="connsiteX6639" fmla="*/ 1582054 w 8315568"/>
              <a:gd name="connsiteY6639" fmla="*/ 516368 h 3200399"/>
              <a:gd name="connsiteX6640" fmla="*/ 1552444 w 8315568"/>
              <a:gd name="connsiteY6640" fmla="*/ 526827 h 3200399"/>
              <a:gd name="connsiteX6641" fmla="*/ 1564473 w 8315568"/>
              <a:gd name="connsiteY6641" fmla="*/ 514537 h 3200399"/>
              <a:gd name="connsiteX6642" fmla="*/ 1341865 w 8315568"/>
              <a:gd name="connsiteY6642" fmla="*/ 507999 h 3200399"/>
              <a:gd name="connsiteX6643" fmla="*/ 1330408 w 8315568"/>
              <a:gd name="connsiteY6643" fmla="*/ 516813 h 3200399"/>
              <a:gd name="connsiteX6644" fmla="*/ 1328119 w 8315568"/>
              <a:gd name="connsiteY6644" fmla="*/ 512407 h 3200399"/>
              <a:gd name="connsiteX6645" fmla="*/ 1341865 w 8315568"/>
              <a:gd name="connsiteY6645" fmla="*/ 507999 h 3200399"/>
              <a:gd name="connsiteX6646" fmla="*/ 2958418 w 8315568"/>
              <a:gd name="connsiteY6646" fmla="*/ 498086 h 3200399"/>
              <a:gd name="connsiteX6647" fmla="*/ 2949464 w 8315568"/>
              <a:gd name="connsiteY6647" fmla="*/ 498744 h 3200399"/>
              <a:gd name="connsiteX6648" fmla="*/ 2946073 w 8315568"/>
              <a:gd name="connsiteY6648" fmla="*/ 501454 h 3200399"/>
              <a:gd name="connsiteX6649" fmla="*/ 2947481 w 8315568"/>
              <a:gd name="connsiteY6649" fmla="*/ 501545 h 3200399"/>
              <a:gd name="connsiteX6650" fmla="*/ 2956360 w 8315568"/>
              <a:gd name="connsiteY6650" fmla="*/ 502320 h 3200399"/>
              <a:gd name="connsiteX6651" fmla="*/ 2929770 w 8315568"/>
              <a:gd name="connsiteY6651" fmla="*/ 498086 h 3200399"/>
              <a:gd name="connsiteX6652" fmla="*/ 2925862 w 8315568"/>
              <a:gd name="connsiteY6652" fmla="*/ 500149 h 3200399"/>
              <a:gd name="connsiteX6653" fmla="*/ 2934605 w 8315568"/>
              <a:gd name="connsiteY6653" fmla="*/ 500714 h 3200399"/>
              <a:gd name="connsiteX6654" fmla="*/ 2313896 w 8315568"/>
              <a:gd name="connsiteY6654" fmla="*/ 497391 h 3200399"/>
              <a:gd name="connsiteX6655" fmla="*/ 2313895 w 8315568"/>
              <a:gd name="connsiteY6655" fmla="*/ 507800 h 3200399"/>
              <a:gd name="connsiteX6656" fmla="*/ 2313896 w 8315568"/>
              <a:gd name="connsiteY6656" fmla="*/ 497391 h 3200399"/>
              <a:gd name="connsiteX6657" fmla="*/ 743564 w 8315568"/>
              <a:gd name="connsiteY6657" fmla="*/ 497287 h 3200399"/>
              <a:gd name="connsiteX6658" fmla="*/ 773176 w 8315568"/>
              <a:gd name="connsiteY6658" fmla="*/ 497288 h 3200399"/>
              <a:gd name="connsiteX6659" fmla="*/ 750968 w 8315568"/>
              <a:gd name="connsiteY6659" fmla="*/ 515316 h 3200399"/>
              <a:gd name="connsiteX6660" fmla="*/ 743564 w 8315568"/>
              <a:gd name="connsiteY6660" fmla="*/ 497287 h 3200399"/>
              <a:gd name="connsiteX6661" fmla="*/ 1629885 w 8315568"/>
              <a:gd name="connsiteY6661" fmla="*/ 491065 h 3200399"/>
              <a:gd name="connsiteX6662" fmla="*/ 1643871 w 8315568"/>
              <a:gd name="connsiteY6662" fmla="*/ 500976 h 3200399"/>
              <a:gd name="connsiteX6663" fmla="*/ 1605784 w 8315568"/>
              <a:gd name="connsiteY6663" fmla="*/ 521840 h 3200399"/>
              <a:gd name="connsiteX6664" fmla="*/ 1589516 w 8315568"/>
              <a:gd name="connsiteY6664" fmla="*/ 507233 h 3200399"/>
              <a:gd name="connsiteX6665" fmla="*/ 1617685 w 8315568"/>
              <a:gd name="connsiteY6665" fmla="*/ 500974 h 3200399"/>
              <a:gd name="connsiteX6666" fmla="*/ 1629885 w 8315568"/>
              <a:gd name="connsiteY6666" fmla="*/ 491065 h 3200399"/>
              <a:gd name="connsiteX6667" fmla="*/ 3205112 w 8315568"/>
              <a:gd name="connsiteY6667" fmla="*/ 486577 h 3200399"/>
              <a:gd name="connsiteX6668" fmla="*/ 3198419 w 8315568"/>
              <a:gd name="connsiteY6668" fmla="*/ 496930 h 3200399"/>
              <a:gd name="connsiteX6669" fmla="*/ 3205112 w 8315568"/>
              <a:gd name="connsiteY6669" fmla="*/ 486577 h 3200399"/>
              <a:gd name="connsiteX6670" fmla="*/ 2455760 w 8315568"/>
              <a:gd name="connsiteY6670" fmla="*/ 486245 h 3200399"/>
              <a:gd name="connsiteX6671" fmla="*/ 2447651 w 8315568"/>
              <a:gd name="connsiteY6671" fmla="*/ 497392 h 3200399"/>
              <a:gd name="connsiteX6672" fmla="*/ 2469275 w 8315568"/>
              <a:gd name="connsiteY6672" fmla="*/ 487330 h 3200399"/>
              <a:gd name="connsiteX6673" fmla="*/ 2455760 w 8315568"/>
              <a:gd name="connsiteY6673" fmla="*/ 486245 h 3200399"/>
              <a:gd name="connsiteX6674" fmla="*/ 1664378 w 8315568"/>
              <a:gd name="connsiteY6674" fmla="*/ 485630 h 3200399"/>
              <a:gd name="connsiteX6675" fmla="*/ 1672131 w 8315568"/>
              <a:gd name="connsiteY6675" fmla="*/ 496802 h 3200399"/>
              <a:gd name="connsiteX6676" fmla="*/ 1651327 w 8315568"/>
              <a:gd name="connsiteY6676" fmla="*/ 486717 h 3200399"/>
              <a:gd name="connsiteX6677" fmla="*/ 1664378 w 8315568"/>
              <a:gd name="connsiteY6677" fmla="*/ 485630 h 3200399"/>
              <a:gd name="connsiteX6678" fmla="*/ 3207929 w 8315568"/>
              <a:gd name="connsiteY6678" fmla="*/ 485509 h 3200399"/>
              <a:gd name="connsiteX6679" fmla="*/ 3167281 w 8315568"/>
              <a:gd name="connsiteY6679" fmla="*/ 487330 h 3200399"/>
              <a:gd name="connsiteX6680" fmla="*/ 3205726 w 8315568"/>
              <a:gd name="connsiteY6680" fmla="*/ 516125 h 3200399"/>
              <a:gd name="connsiteX6681" fmla="*/ 3164878 w 8315568"/>
              <a:gd name="connsiteY6681" fmla="*/ 516126 h 3200399"/>
              <a:gd name="connsiteX6682" fmla="*/ 3166655 w 8315568"/>
              <a:gd name="connsiteY6682" fmla="*/ 522219 h 3200399"/>
              <a:gd name="connsiteX6683" fmla="*/ 3221510 w 8315568"/>
              <a:gd name="connsiteY6683" fmla="*/ 528041 h 3200399"/>
              <a:gd name="connsiteX6684" fmla="*/ 3252530 w 8315568"/>
              <a:gd name="connsiteY6684" fmla="*/ 531739 h 3200399"/>
              <a:gd name="connsiteX6685" fmla="*/ 3253381 w 8315568"/>
              <a:gd name="connsiteY6685" fmla="*/ 530696 h 3200399"/>
              <a:gd name="connsiteX6686" fmla="*/ 3265395 w 8315568"/>
              <a:gd name="connsiteY6686" fmla="*/ 514045 h 3200399"/>
              <a:gd name="connsiteX6687" fmla="*/ 3241367 w 8315568"/>
              <a:gd name="connsiteY6687" fmla="*/ 501554 h 3200399"/>
              <a:gd name="connsiteX6688" fmla="*/ 3248575 w 8315568"/>
              <a:gd name="connsiteY6688" fmla="*/ 491493 h 3200399"/>
              <a:gd name="connsiteX6689" fmla="*/ 3207929 w 8315568"/>
              <a:gd name="connsiteY6689" fmla="*/ 485509 h 3200399"/>
              <a:gd name="connsiteX6690" fmla="*/ 2513527 w 8315568"/>
              <a:gd name="connsiteY6690" fmla="*/ 485249 h 3200399"/>
              <a:gd name="connsiteX6691" fmla="*/ 2474080 w 8315568"/>
              <a:gd name="connsiteY6691" fmla="*/ 491493 h 3200399"/>
              <a:gd name="connsiteX6692" fmla="*/ 2493252 w 8315568"/>
              <a:gd name="connsiteY6692" fmla="*/ 500817 h 3200399"/>
              <a:gd name="connsiteX6693" fmla="*/ 2501299 w 8315568"/>
              <a:gd name="connsiteY6693" fmla="*/ 502907 h 3200399"/>
              <a:gd name="connsiteX6694" fmla="*/ 2534354 w 8315568"/>
              <a:gd name="connsiteY6694" fmla="*/ 501130 h 3200399"/>
              <a:gd name="connsiteX6695" fmla="*/ 2552973 w 8315568"/>
              <a:gd name="connsiteY6695" fmla="*/ 491493 h 3200399"/>
              <a:gd name="connsiteX6696" fmla="*/ 2513527 w 8315568"/>
              <a:gd name="connsiteY6696" fmla="*/ 485249 h 3200399"/>
              <a:gd name="connsiteX6697" fmla="*/ 2573094 w 8315568"/>
              <a:gd name="connsiteY6697" fmla="*/ 484685 h 3200399"/>
              <a:gd name="connsiteX6698" fmla="*/ 2557778 w 8315568"/>
              <a:gd name="connsiteY6698" fmla="*/ 497391 h 3200399"/>
              <a:gd name="connsiteX6699" fmla="*/ 2593819 w 8315568"/>
              <a:gd name="connsiteY6699" fmla="*/ 487330 h 3200399"/>
              <a:gd name="connsiteX6700" fmla="*/ 2573094 w 8315568"/>
              <a:gd name="connsiteY6700" fmla="*/ 484685 h 3200399"/>
              <a:gd name="connsiteX6701" fmla="*/ 2662898 w 8315568"/>
              <a:gd name="connsiteY6701" fmla="*/ 481867 h 3200399"/>
              <a:gd name="connsiteX6702" fmla="*/ 2651084 w 8315568"/>
              <a:gd name="connsiteY6702" fmla="*/ 487330 h 3200399"/>
              <a:gd name="connsiteX6703" fmla="*/ 2674714 w 8315568"/>
              <a:gd name="connsiteY6703" fmla="*/ 487330 h 3200399"/>
              <a:gd name="connsiteX6704" fmla="*/ 2662898 w 8315568"/>
              <a:gd name="connsiteY6704" fmla="*/ 481867 h 3200399"/>
              <a:gd name="connsiteX6705" fmla="*/ 2433634 w 8315568"/>
              <a:gd name="connsiteY6705" fmla="*/ 479004 h 3200399"/>
              <a:gd name="connsiteX6706" fmla="*/ 2359148 w 8315568"/>
              <a:gd name="connsiteY6706" fmla="*/ 489412 h 3200399"/>
              <a:gd name="connsiteX6707" fmla="*/ 2383175 w 8315568"/>
              <a:gd name="connsiteY6707" fmla="*/ 497392 h 3200399"/>
              <a:gd name="connsiteX6708" fmla="*/ 2440843 w 8315568"/>
              <a:gd name="connsiteY6708" fmla="*/ 497392 h 3200399"/>
              <a:gd name="connsiteX6709" fmla="*/ 2433634 w 8315568"/>
              <a:gd name="connsiteY6709" fmla="*/ 479004 h 3200399"/>
              <a:gd name="connsiteX6710" fmla="*/ 1023965 w 8315568"/>
              <a:gd name="connsiteY6710" fmla="*/ 477395 h 3200399"/>
              <a:gd name="connsiteX6711" fmla="*/ 1017271 w 8315568"/>
              <a:gd name="connsiteY6711" fmla="*/ 487761 h 3200399"/>
              <a:gd name="connsiteX6712" fmla="*/ 1023965 w 8315568"/>
              <a:gd name="connsiteY6712" fmla="*/ 477395 h 3200399"/>
              <a:gd name="connsiteX6713" fmla="*/ 2643876 w 8315568"/>
              <a:gd name="connsiteY6713" fmla="*/ 476923 h 3200399"/>
              <a:gd name="connsiteX6714" fmla="*/ 2600627 w 8315568"/>
              <a:gd name="connsiteY6714" fmla="*/ 497391 h 3200399"/>
              <a:gd name="connsiteX6715" fmla="*/ 2627058 w 8315568"/>
              <a:gd name="connsiteY6715" fmla="*/ 497391 h 3200399"/>
              <a:gd name="connsiteX6716" fmla="*/ 2643876 w 8315568"/>
              <a:gd name="connsiteY6716" fmla="*/ 497391 h 3200399"/>
              <a:gd name="connsiteX6717" fmla="*/ 2643876 w 8315568"/>
              <a:gd name="connsiteY6717" fmla="*/ 476923 h 3200399"/>
              <a:gd name="connsiteX6718" fmla="*/ 1665063 w 8315568"/>
              <a:gd name="connsiteY6718" fmla="*/ 466685 h 3200399"/>
              <a:gd name="connsiteX6719" fmla="*/ 1658370 w 8315568"/>
              <a:gd name="connsiteY6719" fmla="*/ 477052 h 3200399"/>
              <a:gd name="connsiteX6720" fmla="*/ 1665063 w 8315568"/>
              <a:gd name="connsiteY6720" fmla="*/ 466685 h 3200399"/>
              <a:gd name="connsiteX6721" fmla="*/ 1045157 w 8315568"/>
              <a:gd name="connsiteY6721" fmla="*/ 466685 h 3200399"/>
              <a:gd name="connsiteX6722" fmla="*/ 1038463 w 8315568"/>
              <a:gd name="connsiteY6722" fmla="*/ 477051 h 3200399"/>
              <a:gd name="connsiteX6723" fmla="*/ 1045157 w 8315568"/>
              <a:gd name="connsiteY6723" fmla="*/ 466685 h 3200399"/>
              <a:gd name="connsiteX6724" fmla="*/ 827924 w 8315568"/>
              <a:gd name="connsiteY6724" fmla="*/ 466685 h 3200399"/>
              <a:gd name="connsiteX6725" fmla="*/ 780638 w 8315568"/>
              <a:gd name="connsiteY6725" fmla="*/ 487207 h 3200399"/>
              <a:gd name="connsiteX6726" fmla="*/ 827924 w 8315568"/>
              <a:gd name="connsiteY6726" fmla="*/ 466685 h 3200399"/>
              <a:gd name="connsiteX6727" fmla="*/ 2792047 w 8315568"/>
              <a:gd name="connsiteY6727" fmla="*/ 466514 h 3200399"/>
              <a:gd name="connsiteX6728" fmla="*/ 2777849 w 8315568"/>
              <a:gd name="connsiteY6728" fmla="*/ 473671 h 3200399"/>
              <a:gd name="connsiteX6729" fmla="*/ 2778256 w 8315568"/>
              <a:gd name="connsiteY6729" fmla="*/ 474102 h 3200399"/>
              <a:gd name="connsiteX6730" fmla="*/ 2779479 w 8315568"/>
              <a:gd name="connsiteY6730" fmla="*/ 476953 h 3200399"/>
              <a:gd name="connsiteX6731" fmla="*/ 2775506 w 8315568"/>
              <a:gd name="connsiteY6731" fmla="*/ 478765 h 3200399"/>
              <a:gd name="connsiteX6732" fmla="*/ 2776657 w 8315568"/>
              <a:gd name="connsiteY6732" fmla="*/ 474271 h 3200399"/>
              <a:gd name="connsiteX6733" fmla="*/ 2775530 w 8315568"/>
              <a:gd name="connsiteY6733" fmla="*/ 474840 h 3200399"/>
              <a:gd name="connsiteX6734" fmla="*/ 2760812 w 8315568"/>
              <a:gd name="connsiteY6734" fmla="*/ 483167 h 3200399"/>
              <a:gd name="connsiteX6735" fmla="*/ 2732379 w 8315568"/>
              <a:gd name="connsiteY6735" fmla="*/ 495656 h 3200399"/>
              <a:gd name="connsiteX6736" fmla="*/ 2731565 w 8315568"/>
              <a:gd name="connsiteY6736" fmla="*/ 498943 h 3200399"/>
              <a:gd name="connsiteX6737" fmla="*/ 2737823 w 8315568"/>
              <a:gd name="connsiteY6737" fmla="*/ 498942 h 3200399"/>
              <a:gd name="connsiteX6738" fmla="*/ 2746931 w 8315568"/>
              <a:gd name="connsiteY6738" fmla="*/ 488535 h 3200399"/>
              <a:gd name="connsiteX6739" fmla="*/ 2774253 w 8315568"/>
              <a:gd name="connsiteY6739" fmla="*/ 490617 h 3200399"/>
              <a:gd name="connsiteX6740" fmla="*/ 2777026 w 8315568"/>
              <a:gd name="connsiteY6740" fmla="*/ 490777 h 3200399"/>
              <a:gd name="connsiteX6741" fmla="*/ 2776730 w 8315568"/>
              <a:gd name="connsiteY6741" fmla="*/ 487546 h 3200399"/>
              <a:gd name="connsiteX6742" fmla="*/ 2777630 w 8315568"/>
              <a:gd name="connsiteY6742" fmla="*/ 479004 h 3200399"/>
              <a:gd name="connsiteX6743" fmla="*/ 2787241 w 8315568"/>
              <a:gd name="connsiteY6743" fmla="*/ 476922 h 3200399"/>
              <a:gd name="connsiteX6744" fmla="*/ 2792047 w 8315568"/>
              <a:gd name="connsiteY6744" fmla="*/ 466514 h 3200399"/>
              <a:gd name="connsiteX6745" fmla="*/ 2925803 w 8315568"/>
              <a:gd name="connsiteY6745" fmla="*/ 443616 h 3200399"/>
              <a:gd name="connsiteX6746" fmla="*/ 2756006 w 8315568"/>
              <a:gd name="connsiteY6746" fmla="*/ 447781 h 3200399"/>
              <a:gd name="connsiteX6747" fmla="*/ 2780033 w 8315568"/>
              <a:gd name="connsiteY6747" fmla="*/ 458189 h 3200399"/>
              <a:gd name="connsiteX6748" fmla="*/ 2799255 w 8315568"/>
              <a:gd name="connsiteY6748" fmla="*/ 456106 h 3200399"/>
              <a:gd name="connsiteX6749" fmla="*/ 2806464 w 8315568"/>
              <a:gd name="connsiteY6749" fmla="*/ 476923 h 3200399"/>
              <a:gd name="connsiteX6750" fmla="*/ 2887759 w 8315568"/>
              <a:gd name="connsiteY6750" fmla="*/ 487330 h 3200399"/>
              <a:gd name="connsiteX6751" fmla="*/ 2821263 w 8315568"/>
              <a:gd name="connsiteY6751" fmla="*/ 493406 h 3200399"/>
              <a:gd name="connsiteX6752" fmla="*/ 2908398 w 8315568"/>
              <a:gd name="connsiteY6752" fmla="*/ 499025 h 3200399"/>
              <a:gd name="connsiteX6753" fmla="*/ 2905295 w 8315568"/>
              <a:gd name="connsiteY6753" fmla="*/ 491687 h 3200399"/>
              <a:gd name="connsiteX6754" fmla="*/ 2903504 w 8315568"/>
              <a:gd name="connsiteY6754" fmla="*/ 477397 h 3200399"/>
              <a:gd name="connsiteX6755" fmla="*/ 2981896 w 8315568"/>
              <a:gd name="connsiteY6755" fmla="*/ 483708 h 3200399"/>
              <a:gd name="connsiteX6756" fmla="*/ 3022482 w 8315568"/>
              <a:gd name="connsiteY6756" fmla="*/ 487917 h 3200399"/>
              <a:gd name="connsiteX6757" fmla="*/ 3029645 w 8315568"/>
              <a:gd name="connsiteY6757" fmla="*/ 508605 h 3200399"/>
              <a:gd name="connsiteX6758" fmla="*/ 2998011 w 8315568"/>
              <a:gd name="connsiteY6758" fmla="*/ 501768 h 3200399"/>
              <a:gd name="connsiteX6759" fmla="*/ 2984111 w 8315568"/>
              <a:gd name="connsiteY6759" fmla="*/ 504741 h 3200399"/>
              <a:gd name="connsiteX6760" fmla="*/ 3054791 w 8315568"/>
              <a:gd name="connsiteY6760" fmla="*/ 510907 h 3200399"/>
              <a:gd name="connsiteX6761" fmla="*/ 3057154 w 8315568"/>
              <a:gd name="connsiteY6761" fmla="*/ 509880 h 3200399"/>
              <a:gd name="connsiteX6762" fmla="*/ 3040735 w 8315568"/>
              <a:gd name="connsiteY6762" fmla="*/ 507799 h 3200399"/>
              <a:gd name="connsiteX6763" fmla="*/ 3038332 w 8315568"/>
              <a:gd name="connsiteY6763" fmla="*/ 487330 h 3200399"/>
              <a:gd name="connsiteX6764" fmla="*/ 3083585 w 8315568"/>
              <a:gd name="connsiteY6764" fmla="*/ 476923 h 3200399"/>
              <a:gd name="connsiteX6765" fmla="*/ 2925803 w 8315568"/>
              <a:gd name="connsiteY6765" fmla="*/ 443616 h 3200399"/>
              <a:gd name="connsiteX6766" fmla="*/ 1412510 w 8315568"/>
              <a:gd name="connsiteY6766" fmla="*/ 437612 h 3200399"/>
              <a:gd name="connsiteX6767" fmla="*/ 1382896 w 8315568"/>
              <a:gd name="connsiteY6767" fmla="*/ 451634 h 3200399"/>
              <a:gd name="connsiteX6768" fmla="*/ 1412510 w 8315568"/>
              <a:gd name="connsiteY6768" fmla="*/ 437612 h 3200399"/>
              <a:gd name="connsiteX6769" fmla="*/ 1121444 w 8315568"/>
              <a:gd name="connsiteY6769" fmla="*/ 434991 h 3200399"/>
              <a:gd name="connsiteX6770" fmla="*/ 1131699 w 8315568"/>
              <a:gd name="connsiteY6770" fmla="*/ 441354 h 3200399"/>
              <a:gd name="connsiteX6771" fmla="*/ 1087949 w 8315568"/>
              <a:gd name="connsiteY6771" fmla="*/ 455634 h 3200399"/>
              <a:gd name="connsiteX6772" fmla="*/ 1087949 w 8315568"/>
              <a:gd name="connsiteY6772" fmla="*/ 447473 h 3200399"/>
              <a:gd name="connsiteX6773" fmla="*/ 1121444 w 8315568"/>
              <a:gd name="connsiteY6773" fmla="*/ 434991 h 3200399"/>
              <a:gd name="connsiteX6774" fmla="*/ 1447829 w 8315568"/>
              <a:gd name="connsiteY6774" fmla="*/ 430162 h 3200399"/>
              <a:gd name="connsiteX6775" fmla="*/ 1419965 w 8315568"/>
              <a:gd name="connsiteY6775" fmla="*/ 446775 h 3200399"/>
              <a:gd name="connsiteX6776" fmla="*/ 1447829 w 8315568"/>
              <a:gd name="connsiteY6776" fmla="*/ 430162 h 3200399"/>
              <a:gd name="connsiteX6777" fmla="*/ 1144060 w 8315568"/>
              <a:gd name="connsiteY6777" fmla="*/ 426900 h 3200399"/>
              <a:gd name="connsiteX6778" fmla="*/ 1132111 w 8315568"/>
              <a:gd name="connsiteY6778" fmla="*/ 432855 h 3200399"/>
              <a:gd name="connsiteX6779" fmla="*/ 1144060 w 8315568"/>
              <a:gd name="connsiteY6779" fmla="*/ 426900 h 3200399"/>
              <a:gd name="connsiteX6780" fmla="*/ 2510122 w 8315568"/>
              <a:gd name="connsiteY6780" fmla="*/ 418984 h 3200399"/>
              <a:gd name="connsiteX6781" fmla="*/ 2495706 w 8315568"/>
              <a:gd name="connsiteY6781" fmla="*/ 426964 h 3200399"/>
              <a:gd name="connsiteX6782" fmla="*/ 2510122 w 8315568"/>
              <a:gd name="connsiteY6782" fmla="*/ 418984 h 3200399"/>
              <a:gd name="connsiteX6783" fmla="*/ 1882666 w 8315568"/>
              <a:gd name="connsiteY6783" fmla="*/ 408540 h 3200399"/>
              <a:gd name="connsiteX6784" fmla="*/ 1889359 w 8315568"/>
              <a:gd name="connsiteY6784" fmla="*/ 418906 h 3200399"/>
              <a:gd name="connsiteX6785" fmla="*/ 1882666 w 8315568"/>
              <a:gd name="connsiteY6785" fmla="*/ 408540 h 3200399"/>
              <a:gd name="connsiteX6786" fmla="*/ 1441148 w 8315568"/>
              <a:gd name="connsiteY6786" fmla="*/ 408539 h 3200399"/>
              <a:gd name="connsiteX6787" fmla="*/ 1454896 w 8315568"/>
              <a:gd name="connsiteY6787" fmla="*/ 408539 h 3200399"/>
              <a:gd name="connsiteX6788" fmla="*/ 1454895 w 8315568"/>
              <a:gd name="connsiteY6788" fmla="*/ 418905 h 3200399"/>
              <a:gd name="connsiteX6789" fmla="*/ 1441148 w 8315568"/>
              <a:gd name="connsiteY6789" fmla="*/ 418905 h 3200399"/>
              <a:gd name="connsiteX6790" fmla="*/ 1441148 w 8315568"/>
              <a:gd name="connsiteY6790" fmla="*/ 408539 h 3200399"/>
              <a:gd name="connsiteX6791" fmla="*/ 1967068 w 8315568"/>
              <a:gd name="connsiteY6791" fmla="*/ 402417 h 3200399"/>
              <a:gd name="connsiteX6792" fmla="*/ 1947552 w 8315568"/>
              <a:gd name="connsiteY6792" fmla="*/ 412877 h 3200399"/>
              <a:gd name="connsiteX6793" fmla="*/ 1954870 w 8315568"/>
              <a:gd name="connsiteY6793" fmla="*/ 423336 h 3200399"/>
              <a:gd name="connsiteX6794" fmla="*/ 1935354 w 8315568"/>
              <a:gd name="connsiteY6794" fmla="*/ 425429 h 3200399"/>
              <a:gd name="connsiteX6795" fmla="*/ 1910957 w 8315568"/>
              <a:gd name="connsiteY6795" fmla="*/ 412877 h 3200399"/>
              <a:gd name="connsiteX6796" fmla="*/ 1967068 w 8315568"/>
              <a:gd name="connsiteY6796" fmla="*/ 402417 h 3200399"/>
              <a:gd name="connsiteX6797" fmla="*/ 1208032 w 8315568"/>
              <a:gd name="connsiteY6797" fmla="*/ 387721 h 3200399"/>
              <a:gd name="connsiteX6798" fmla="*/ 1221769 w 8315568"/>
              <a:gd name="connsiteY6798" fmla="*/ 398398 h 3200399"/>
              <a:gd name="connsiteX6799" fmla="*/ 1208032 w 8315568"/>
              <a:gd name="connsiteY6799" fmla="*/ 387721 h 3200399"/>
              <a:gd name="connsiteX6800" fmla="*/ 2002391 w 8315568"/>
              <a:gd name="connsiteY6800" fmla="*/ 387117 h 3200399"/>
              <a:gd name="connsiteX6801" fmla="*/ 1995697 w 8315568"/>
              <a:gd name="connsiteY6801" fmla="*/ 397484 h 3200399"/>
              <a:gd name="connsiteX6802" fmla="*/ 2002391 w 8315568"/>
              <a:gd name="connsiteY6802" fmla="*/ 387117 h 3200399"/>
              <a:gd name="connsiteX6803" fmla="*/ 1575363 w 8315568"/>
              <a:gd name="connsiteY6803" fmla="*/ 387116 h 3200399"/>
              <a:gd name="connsiteX6804" fmla="*/ 1582057 w 8315568"/>
              <a:gd name="connsiteY6804" fmla="*/ 397483 h 3200399"/>
              <a:gd name="connsiteX6805" fmla="*/ 1575363 w 8315568"/>
              <a:gd name="connsiteY6805" fmla="*/ 387116 h 3200399"/>
              <a:gd name="connsiteX6806" fmla="*/ 2059101 w 8315568"/>
              <a:gd name="connsiteY6806" fmla="*/ 375035 h 3200399"/>
              <a:gd name="connsiteX6807" fmla="*/ 2073034 w 8315568"/>
              <a:gd name="connsiteY6807" fmla="*/ 388048 h 3200399"/>
              <a:gd name="connsiteX6808" fmla="*/ 2038104 w 8315568"/>
              <a:gd name="connsiteY6808" fmla="*/ 377636 h 3200399"/>
              <a:gd name="connsiteX6809" fmla="*/ 2059101 w 8315568"/>
              <a:gd name="connsiteY6809" fmla="*/ 375035 h 3200399"/>
              <a:gd name="connsiteX6810" fmla="*/ 2087560 w 8315568"/>
              <a:gd name="connsiteY6810" fmla="*/ 367225 h 3200399"/>
              <a:gd name="connsiteX6811" fmla="*/ 2104287 w 8315568"/>
              <a:gd name="connsiteY6811" fmla="*/ 367225 h 3200399"/>
              <a:gd name="connsiteX6812" fmla="*/ 2127784 w 8315568"/>
              <a:gd name="connsiteY6812" fmla="*/ 367225 h 3200399"/>
              <a:gd name="connsiteX6813" fmla="*/ 2127784 w 8315568"/>
              <a:gd name="connsiteY6813" fmla="*/ 377589 h 3200399"/>
              <a:gd name="connsiteX6814" fmla="*/ 2113845 w 8315568"/>
              <a:gd name="connsiteY6814" fmla="*/ 377589 h 3200399"/>
              <a:gd name="connsiteX6815" fmla="*/ 2087560 w 8315568"/>
              <a:gd name="connsiteY6815" fmla="*/ 377589 h 3200399"/>
              <a:gd name="connsiteX6816" fmla="*/ 2087560 w 8315568"/>
              <a:gd name="connsiteY6816" fmla="*/ 367225 h 3200399"/>
              <a:gd name="connsiteX6817" fmla="*/ 1575364 w 8315568"/>
              <a:gd name="connsiteY6817" fmla="*/ 367225 h 3200399"/>
              <a:gd name="connsiteX6818" fmla="*/ 1582055 w 8315568"/>
              <a:gd name="connsiteY6818" fmla="*/ 377589 h 3200399"/>
              <a:gd name="connsiteX6819" fmla="*/ 1575364 w 8315568"/>
              <a:gd name="connsiteY6819" fmla="*/ 367225 h 3200399"/>
              <a:gd name="connsiteX6820" fmla="*/ 1292174 w 8315568"/>
              <a:gd name="connsiteY6820" fmla="*/ 357870 h 3200399"/>
              <a:gd name="connsiteX6821" fmla="*/ 1341863 w 8315568"/>
              <a:gd name="connsiteY6821" fmla="*/ 371389 h 3200399"/>
              <a:gd name="connsiteX6822" fmla="*/ 1293025 w 8315568"/>
              <a:gd name="connsiteY6822" fmla="*/ 386546 h 3200399"/>
              <a:gd name="connsiteX6823" fmla="*/ 1278091 w 8315568"/>
              <a:gd name="connsiteY6823" fmla="*/ 388167 h 3200399"/>
              <a:gd name="connsiteX6824" fmla="*/ 1277088 w 8315568"/>
              <a:gd name="connsiteY6824" fmla="*/ 393692 h 3200399"/>
              <a:gd name="connsiteX6825" fmla="*/ 1266321 w 8315568"/>
              <a:gd name="connsiteY6825" fmla="*/ 397042 h 3200399"/>
              <a:gd name="connsiteX6826" fmla="*/ 1270508 w 8315568"/>
              <a:gd name="connsiteY6826" fmla="*/ 388358 h 3200399"/>
              <a:gd name="connsiteX6827" fmla="*/ 1277219 w 8315568"/>
              <a:gd name="connsiteY6827" fmla="*/ 387287 h 3200399"/>
              <a:gd name="connsiteX6828" fmla="*/ 1279240 w 8315568"/>
              <a:gd name="connsiteY6828" fmla="*/ 380403 h 3200399"/>
              <a:gd name="connsiteX6829" fmla="*/ 1298299 w 8315568"/>
              <a:gd name="connsiteY6829" fmla="*/ 377730 h 3200399"/>
              <a:gd name="connsiteX6830" fmla="*/ 1284182 w 8315568"/>
              <a:gd name="connsiteY6830" fmla="*/ 367164 h 3200399"/>
              <a:gd name="connsiteX6831" fmla="*/ 1292174 w 8315568"/>
              <a:gd name="connsiteY6831" fmla="*/ 357870 h 3200399"/>
              <a:gd name="connsiteX6832" fmla="*/ 2156348 w 8315568"/>
              <a:gd name="connsiteY6832" fmla="*/ 356347 h 3200399"/>
              <a:gd name="connsiteX6833" fmla="*/ 2171937 w 8315568"/>
              <a:gd name="connsiteY6833" fmla="*/ 367207 h 3200399"/>
              <a:gd name="connsiteX6834" fmla="*/ 2135255 w 8315568"/>
              <a:gd name="connsiteY6834" fmla="*/ 359246 h 3200399"/>
              <a:gd name="connsiteX6835" fmla="*/ 2156348 w 8315568"/>
              <a:gd name="connsiteY6835" fmla="*/ 356347 h 3200399"/>
              <a:gd name="connsiteX6836" fmla="*/ 2227811 w 8315568"/>
              <a:gd name="connsiteY6836" fmla="*/ 347958 h 3200399"/>
              <a:gd name="connsiteX6837" fmla="*/ 2240816 w 8315568"/>
              <a:gd name="connsiteY6837" fmla="*/ 349002 h 3200399"/>
              <a:gd name="connsiteX6838" fmla="*/ 2220008 w 8315568"/>
              <a:gd name="connsiteY6838" fmla="*/ 359434 h 3200399"/>
              <a:gd name="connsiteX6839" fmla="*/ 2227811 w 8315568"/>
              <a:gd name="connsiteY6839" fmla="*/ 347958 h 3200399"/>
              <a:gd name="connsiteX6840" fmla="*/ 2079264 w 8315568"/>
              <a:gd name="connsiteY6840" fmla="*/ 347852 h 3200399"/>
              <a:gd name="connsiteX6841" fmla="*/ 2088929 w 8315568"/>
              <a:gd name="connsiteY6841" fmla="*/ 358918 h 3200399"/>
              <a:gd name="connsiteX6842" fmla="*/ 2075183 w 8315568"/>
              <a:gd name="connsiteY6842" fmla="*/ 347988 h 3200399"/>
              <a:gd name="connsiteX6843" fmla="*/ 2079264 w 8315568"/>
              <a:gd name="connsiteY6843" fmla="*/ 347852 h 3200399"/>
              <a:gd name="connsiteX6844" fmla="*/ 1325136 w 8315568"/>
              <a:gd name="connsiteY6844" fmla="*/ 347852 h 3200399"/>
              <a:gd name="connsiteX6845" fmla="*/ 1334799 w 8315568"/>
              <a:gd name="connsiteY6845" fmla="*/ 358919 h 3200399"/>
              <a:gd name="connsiteX6846" fmla="*/ 1321053 w 8315568"/>
              <a:gd name="connsiteY6846" fmla="*/ 347989 h 3200399"/>
              <a:gd name="connsiteX6847" fmla="*/ 1325136 w 8315568"/>
              <a:gd name="connsiteY6847" fmla="*/ 347852 h 3200399"/>
              <a:gd name="connsiteX6848" fmla="*/ 1799288 w 8315568"/>
              <a:gd name="connsiteY6848" fmla="*/ 337077 h 3200399"/>
              <a:gd name="connsiteX6849" fmla="*/ 1785541 w 8315568"/>
              <a:gd name="connsiteY6849" fmla="*/ 347001 h 3200399"/>
              <a:gd name="connsiteX6850" fmla="*/ 1799288 w 8315568"/>
              <a:gd name="connsiteY6850" fmla="*/ 337077 h 3200399"/>
              <a:gd name="connsiteX6851" fmla="*/ 1349322 w 8315568"/>
              <a:gd name="connsiteY6851" fmla="*/ 337076 h 3200399"/>
              <a:gd name="connsiteX6852" fmla="*/ 1363056 w 8315568"/>
              <a:gd name="connsiteY6852" fmla="*/ 347001 h 3200399"/>
              <a:gd name="connsiteX6853" fmla="*/ 1349322 w 8315568"/>
              <a:gd name="connsiteY6853" fmla="*/ 337076 h 3200399"/>
              <a:gd name="connsiteX6854" fmla="*/ 1820874 w 8315568"/>
              <a:gd name="connsiteY6854" fmla="*/ 330020 h 3200399"/>
              <a:gd name="connsiteX6855" fmla="*/ 1855803 w 8315568"/>
              <a:gd name="connsiteY6855" fmla="*/ 344410 h 3200399"/>
              <a:gd name="connsiteX6856" fmla="*/ 1820875 w 8315568"/>
              <a:gd name="connsiteY6856" fmla="*/ 348521 h 3200399"/>
              <a:gd name="connsiteX6857" fmla="*/ 1820874 w 8315568"/>
              <a:gd name="connsiteY6857" fmla="*/ 330020 h 3200399"/>
              <a:gd name="connsiteX6858" fmla="*/ 2157050 w 8315568"/>
              <a:gd name="connsiteY6858" fmla="*/ 328048 h 3200399"/>
              <a:gd name="connsiteX6859" fmla="*/ 2164243 w 8315568"/>
              <a:gd name="connsiteY6859" fmla="*/ 349428 h 3200399"/>
              <a:gd name="connsiteX6860" fmla="*/ 2142670 w 8315568"/>
              <a:gd name="connsiteY6860" fmla="*/ 349427 h 3200399"/>
              <a:gd name="connsiteX6861" fmla="*/ 2135479 w 8315568"/>
              <a:gd name="connsiteY6861" fmla="*/ 330186 h 3200399"/>
              <a:gd name="connsiteX6862" fmla="*/ 2157050 w 8315568"/>
              <a:gd name="connsiteY6862" fmla="*/ 328048 h 3200399"/>
              <a:gd name="connsiteX6863" fmla="*/ 1458428 w 8315568"/>
              <a:gd name="connsiteY6863" fmla="*/ 315717 h 3200399"/>
              <a:gd name="connsiteX6864" fmla="*/ 1441428 w 8315568"/>
              <a:gd name="connsiteY6864" fmla="*/ 334169 h 3200399"/>
              <a:gd name="connsiteX6865" fmla="*/ 1410263 w 8315568"/>
              <a:gd name="connsiteY6865" fmla="*/ 330069 h 3200399"/>
              <a:gd name="connsiteX6866" fmla="*/ 1410264 w 8315568"/>
              <a:gd name="connsiteY6866" fmla="*/ 348522 h 3200399"/>
              <a:gd name="connsiteX6867" fmla="*/ 1381123 w 8315568"/>
              <a:gd name="connsiteY6867" fmla="*/ 334170 h 3200399"/>
              <a:gd name="connsiteX6868" fmla="*/ 1458428 w 8315568"/>
              <a:gd name="connsiteY6868" fmla="*/ 315717 h 3200399"/>
              <a:gd name="connsiteX6869" fmla="*/ 1834611 w 8315568"/>
              <a:gd name="connsiteY6869" fmla="*/ 309078 h 3200399"/>
              <a:gd name="connsiteX6870" fmla="*/ 1827916 w 8315568"/>
              <a:gd name="connsiteY6870" fmla="*/ 319442 h 3200399"/>
              <a:gd name="connsiteX6871" fmla="*/ 1834611 w 8315568"/>
              <a:gd name="connsiteY6871" fmla="*/ 309078 h 3200399"/>
              <a:gd name="connsiteX6872" fmla="*/ 1933512 w 8315568"/>
              <a:gd name="connsiteY6872" fmla="*/ 309077 h 3200399"/>
              <a:gd name="connsiteX6873" fmla="*/ 1926820 w 8315568"/>
              <a:gd name="connsiteY6873" fmla="*/ 319442 h 3200399"/>
              <a:gd name="connsiteX6874" fmla="*/ 1933512 w 8315568"/>
              <a:gd name="connsiteY6874" fmla="*/ 309077 h 3200399"/>
              <a:gd name="connsiteX6875" fmla="*/ 1497694 w 8315568"/>
              <a:gd name="connsiteY6875" fmla="*/ 298659 h 3200399"/>
              <a:gd name="connsiteX6876" fmla="*/ 1509644 w 8315568"/>
              <a:gd name="connsiteY6876" fmla="*/ 309588 h 3200399"/>
              <a:gd name="connsiteX6877" fmla="*/ 1497694 w 8315568"/>
              <a:gd name="connsiteY6877" fmla="*/ 298659 h 3200399"/>
              <a:gd name="connsiteX6878" fmla="*/ 2002390 w 8315568"/>
              <a:gd name="connsiteY6878" fmla="*/ 287656 h 3200399"/>
              <a:gd name="connsiteX6879" fmla="*/ 1995696 w 8315568"/>
              <a:gd name="connsiteY6879" fmla="*/ 298009 h 3200399"/>
              <a:gd name="connsiteX6880" fmla="*/ 2002390 w 8315568"/>
              <a:gd name="connsiteY6880" fmla="*/ 287656 h 3200399"/>
              <a:gd name="connsiteX6881" fmla="*/ 2080281 w 8315568"/>
              <a:gd name="connsiteY6881" fmla="*/ 286321 h 3200399"/>
              <a:gd name="connsiteX6882" fmla="*/ 2099527 w 8315568"/>
              <a:gd name="connsiteY6882" fmla="*/ 288995 h 3200399"/>
              <a:gd name="connsiteX6883" fmla="*/ 2066365 w 8315568"/>
              <a:gd name="connsiteY6883" fmla="*/ 299165 h 3200399"/>
              <a:gd name="connsiteX6884" fmla="*/ 2080281 w 8315568"/>
              <a:gd name="connsiteY6884" fmla="*/ 286321 h 3200399"/>
              <a:gd name="connsiteX6885" fmla="*/ 1589120 w 8315568"/>
              <a:gd name="connsiteY6885" fmla="*/ 278475 h 3200399"/>
              <a:gd name="connsiteX6886" fmla="*/ 1524174 w 8315568"/>
              <a:gd name="connsiteY6886" fmla="*/ 293421 h 3200399"/>
              <a:gd name="connsiteX6887" fmla="*/ 1589120 w 8315568"/>
              <a:gd name="connsiteY6887" fmla="*/ 278475 h 3200399"/>
              <a:gd name="connsiteX6888" fmla="*/ 1608144 w 8315568"/>
              <a:gd name="connsiteY6888" fmla="*/ 269607 h 3200399"/>
              <a:gd name="connsiteX6889" fmla="*/ 1624444 w 8315568"/>
              <a:gd name="connsiteY6889" fmla="*/ 269869 h 3200399"/>
              <a:gd name="connsiteX6890" fmla="*/ 1595471 w 8315568"/>
              <a:gd name="connsiteY6890" fmla="*/ 274084 h 3200399"/>
              <a:gd name="connsiteX6891" fmla="*/ 1608144 w 8315568"/>
              <a:gd name="connsiteY6891" fmla="*/ 269607 h 3200399"/>
              <a:gd name="connsiteX6892" fmla="*/ 1298354 w 8315568"/>
              <a:gd name="connsiteY6892" fmla="*/ 268340 h 3200399"/>
              <a:gd name="connsiteX6893" fmla="*/ 1325971 w 8315568"/>
              <a:gd name="connsiteY6893" fmla="*/ 277167 h 3200399"/>
              <a:gd name="connsiteX6894" fmla="*/ 1069779 w 8315568"/>
              <a:gd name="connsiteY6894" fmla="*/ 378248 h 3200399"/>
              <a:gd name="connsiteX6895" fmla="*/ 940682 w 8315568"/>
              <a:gd name="connsiteY6895" fmla="*/ 428095 h 3200399"/>
              <a:gd name="connsiteX6896" fmla="*/ 883349 w 8315568"/>
              <a:gd name="connsiteY6896" fmla="*/ 452674 h 3200399"/>
              <a:gd name="connsiteX6897" fmla="*/ 842455 w 8315568"/>
              <a:gd name="connsiteY6897" fmla="*/ 460981 h 3200399"/>
              <a:gd name="connsiteX6898" fmla="*/ 842455 w 8315568"/>
              <a:gd name="connsiteY6898" fmla="*/ 446443 h 3200399"/>
              <a:gd name="connsiteX6899" fmla="*/ 859295 w 8315568"/>
              <a:gd name="connsiteY6899" fmla="*/ 440212 h 3200399"/>
              <a:gd name="connsiteX6900" fmla="*/ 892971 w 8315568"/>
              <a:gd name="connsiteY6900" fmla="*/ 425673 h 3200399"/>
              <a:gd name="connsiteX6901" fmla="*/ 957519 w 8315568"/>
              <a:gd name="connsiteY6901" fmla="*/ 399018 h 3200399"/>
              <a:gd name="connsiteX6902" fmla="*/ 1086618 w 8315568"/>
              <a:gd name="connsiteY6902" fmla="*/ 347439 h 3200399"/>
              <a:gd name="connsiteX6903" fmla="*/ 1213309 w 8315568"/>
              <a:gd name="connsiteY6903" fmla="*/ 301745 h 3200399"/>
              <a:gd name="connsiteX6904" fmla="*/ 1246988 w 8315568"/>
              <a:gd name="connsiteY6904" fmla="*/ 291706 h 3200399"/>
              <a:gd name="connsiteX6905" fmla="*/ 1271042 w 8315568"/>
              <a:gd name="connsiteY6905" fmla="*/ 275090 h 3200399"/>
              <a:gd name="connsiteX6906" fmla="*/ 1298354 w 8315568"/>
              <a:gd name="connsiteY6906" fmla="*/ 268340 h 3200399"/>
              <a:gd name="connsiteX6907" fmla="*/ 1364235 w 8315568"/>
              <a:gd name="connsiteY6907" fmla="*/ 263173 h 3200399"/>
              <a:gd name="connsiteX6908" fmla="*/ 1366002 w 8315568"/>
              <a:gd name="connsiteY6908" fmla="*/ 268356 h 3200399"/>
              <a:gd name="connsiteX6909" fmla="*/ 1365008 w 8315568"/>
              <a:gd name="connsiteY6909" fmla="*/ 271271 h 3200399"/>
              <a:gd name="connsiteX6910" fmla="*/ 1367764 w 8315568"/>
              <a:gd name="connsiteY6910" fmla="*/ 268709 h 3200399"/>
              <a:gd name="connsiteX6911" fmla="*/ 1372969 w 8315568"/>
              <a:gd name="connsiteY6911" fmla="*/ 267708 h 3200399"/>
              <a:gd name="connsiteX6912" fmla="*/ 1382486 w 8315568"/>
              <a:gd name="connsiteY6912" fmla="*/ 268709 h 3200399"/>
              <a:gd name="connsiteX6913" fmla="*/ 1368433 w 8315568"/>
              <a:gd name="connsiteY6913" fmla="*/ 274906 h 3200399"/>
              <a:gd name="connsiteX6914" fmla="*/ 1364378 w 8315568"/>
              <a:gd name="connsiteY6914" fmla="*/ 273121 h 3200399"/>
              <a:gd name="connsiteX6915" fmla="*/ 1364235 w 8315568"/>
              <a:gd name="connsiteY6915" fmla="*/ 273538 h 3200399"/>
              <a:gd name="connsiteX6916" fmla="*/ 1359919 w 8315568"/>
              <a:gd name="connsiteY6916" fmla="*/ 269392 h 3200399"/>
              <a:gd name="connsiteX6917" fmla="*/ 1364235 w 8315568"/>
              <a:gd name="connsiteY6917" fmla="*/ 263173 h 3200399"/>
              <a:gd name="connsiteX6918" fmla="*/ 2746336 w 8315568"/>
              <a:gd name="connsiteY6918" fmla="*/ 262589 h 3200399"/>
              <a:gd name="connsiteX6919" fmla="*/ 2775945 w 8315568"/>
              <a:gd name="connsiteY6919" fmla="*/ 276610 h 3200399"/>
              <a:gd name="connsiteX6920" fmla="*/ 2746336 w 8315568"/>
              <a:gd name="connsiteY6920" fmla="*/ 262589 h 3200399"/>
              <a:gd name="connsiteX6921" fmla="*/ 1349323 w 8315568"/>
              <a:gd name="connsiteY6921" fmla="*/ 258581 h 3200399"/>
              <a:gd name="connsiteX6922" fmla="*/ 1363056 w 8315568"/>
              <a:gd name="connsiteY6922" fmla="*/ 262730 h 3200399"/>
              <a:gd name="connsiteX6923" fmla="*/ 1349323 w 8315568"/>
              <a:gd name="connsiteY6923" fmla="*/ 258581 h 3200399"/>
              <a:gd name="connsiteX6924" fmla="*/ 1648408 w 8315568"/>
              <a:gd name="connsiteY6924" fmla="*/ 256190 h 3200399"/>
              <a:gd name="connsiteX6925" fmla="*/ 1665064 w 8315568"/>
              <a:gd name="connsiteY6925" fmla="*/ 262951 h 3200399"/>
              <a:gd name="connsiteX6926" fmla="*/ 1635450 w 8315568"/>
              <a:gd name="connsiteY6926" fmla="*/ 268960 h 3200399"/>
              <a:gd name="connsiteX6927" fmla="*/ 1648408 w 8315568"/>
              <a:gd name="connsiteY6927" fmla="*/ 256190 h 3200399"/>
              <a:gd name="connsiteX6928" fmla="*/ 2325588 w 8315568"/>
              <a:gd name="connsiteY6928" fmla="*/ 249401 h 3200399"/>
              <a:gd name="connsiteX6929" fmla="*/ 2313625 w 8315568"/>
              <a:gd name="connsiteY6929" fmla="*/ 255356 h 3200399"/>
              <a:gd name="connsiteX6930" fmla="*/ 2325588 w 8315568"/>
              <a:gd name="connsiteY6930" fmla="*/ 249401 h 3200399"/>
              <a:gd name="connsiteX6931" fmla="*/ 1700385 w 8315568"/>
              <a:gd name="connsiteY6931" fmla="*/ 249401 h 3200399"/>
              <a:gd name="connsiteX6932" fmla="*/ 1665455 w 8315568"/>
              <a:gd name="connsiteY6932" fmla="*/ 255410 h 3200399"/>
              <a:gd name="connsiteX6933" fmla="*/ 1700385 w 8315568"/>
              <a:gd name="connsiteY6933" fmla="*/ 249401 h 3200399"/>
              <a:gd name="connsiteX6934" fmla="*/ 3035474 w 8315568"/>
              <a:gd name="connsiteY6934" fmla="*/ 249376 h 3200399"/>
              <a:gd name="connsiteX6935" fmla="*/ 3031125 w 8315568"/>
              <a:gd name="connsiteY6935" fmla="*/ 253147 h 3200399"/>
              <a:gd name="connsiteX6936" fmla="*/ 3043138 w 8315568"/>
              <a:gd name="connsiteY6936" fmla="*/ 265635 h 3200399"/>
              <a:gd name="connsiteX6937" fmla="*/ 3043138 w 8315568"/>
              <a:gd name="connsiteY6937" fmla="*/ 296604 h 3200399"/>
              <a:gd name="connsiteX6938" fmla="*/ 3043513 w 8315568"/>
              <a:gd name="connsiteY6938" fmla="*/ 296668 h 3200399"/>
              <a:gd name="connsiteX6939" fmla="*/ 3057354 w 8315568"/>
              <a:gd name="connsiteY6939" fmla="*/ 289574 h 3200399"/>
              <a:gd name="connsiteX6940" fmla="*/ 3071570 w 8315568"/>
              <a:gd name="connsiteY6940" fmla="*/ 288533 h 3200399"/>
              <a:gd name="connsiteX6941" fmla="*/ 3071570 w 8315568"/>
              <a:gd name="connsiteY6941" fmla="*/ 301349 h 3200399"/>
              <a:gd name="connsiteX6942" fmla="*/ 3075193 w 8315568"/>
              <a:gd name="connsiteY6942" fmla="*/ 301956 h 3200399"/>
              <a:gd name="connsiteX6943" fmla="*/ 3090671 w 8315568"/>
              <a:gd name="connsiteY6943" fmla="*/ 302189 h 3200399"/>
              <a:gd name="connsiteX6944" fmla="*/ 3085988 w 8315568"/>
              <a:gd name="connsiteY6944" fmla="*/ 298767 h 3200399"/>
              <a:gd name="connsiteX6945" fmla="*/ 3078778 w 8315568"/>
              <a:gd name="connsiteY6945" fmla="*/ 288533 h 3200399"/>
              <a:gd name="connsiteX6946" fmla="*/ 3122561 w 8315568"/>
              <a:gd name="connsiteY6946" fmla="*/ 295121 h 3200399"/>
              <a:gd name="connsiteX6947" fmla="*/ 3124197 w 8315568"/>
              <a:gd name="connsiteY6947" fmla="*/ 294423 h 3200399"/>
              <a:gd name="connsiteX6948" fmla="*/ 3212428 w 8315568"/>
              <a:gd name="connsiteY6948" fmla="*/ 291923 h 3200399"/>
              <a:gd name="connsiteX6949" fmla="*/ 3337916 w 8315568"/>
              <a:gd name="connsiteY6949" fmla="*/ 298993 h 3200399"/>
              <a:gd name="connsiteX6950" fmla="*/ 3319367 w 8315568"/>
              <a:gd name="connsiteY6950" fmla="*/ 281435 h 3200399"/>
              <a:gd name="connsiteX6951" fmla="*/ 3279224 w 8315568"/>
              <a:gd name="connsiteY6951" fmla="*/ 278184 h 3200399"/>
              <a:gd name="connsiteX6952" fmla="*/ 3272481 w 8315568"/>
              <a:gd name="connsiteY6952" fmla="*/ 277227 h 3200399"/>
              <a:gd name="connsiteX6953" fmla="*/ 3271335 w 8315568"/>
              <a:gd name="connsiteY6953" fmla="*/ 287298 h 3200399"/>
              <a:gd name="connsiteX6954" fmla="*/ 3217878 w 8315568"/>
              <a:gd name="connsiteY6954" fmla="*/ 278747 h 3200399"/>
              <a:gd name="connsiteX6955" fmla="*/ 3230636 w 8315568"/>
              <a:gd name="connsiteY6955" fmla="*/ 267256 h 3200399"/>
              <a:gd name="connsiteX6956" fmla="*/ 3247037 w 8315568"/>
              <a:gd name="connsiteY6956" fmla="*/ 270196 h 3200399"/>
              <a:gd name="connsiteX6957" fmla="*/ 3265563 w 8315568"/>
              <a:gd name="connsiteY6957" fmla="*/ 270729 h 3200399"/>
              <a:gd name="connsiteX6958" fmla="*/ 3272558 w 8315568"/>
              <a:gd name="connsiteY6958" fmla="*/ 275534 h 3200399"/>
              <a:gd name="connsiteX6959" fmla="*/ 3283790 w 8315568"/>
              <a:gd name="connsiteY6959" fmla="*/ 275025 h 3200399"/>
              <a:gd name="connsiteX6960" fmla="*/ 3225737 w 8315568"/>
              <a:gd name="connsiteY6960" fmla="*/ 266820 h 3200399"/>
              <a:gd name="connsiteX6961" fmla="*/ 3213324 w 8315568"/>
              <a:gd name="connsiteY6961" fmla="*/ 265679 h 3200399"/>
              <a:gd name="connsiteX6962" fmla="*/ 3212533 w 8315568"/>
              <a:gd name="connsiteY6962" fmla="*/ 278124 h 3200399"/>
              <a:gd name="connsiteX6963" fmla="*/ 3124823 w 8315568"/>
              <a:gd name="connsiteY6963" fmla="*/ 257709 h 3200399"/>
              <a:gd name="connsiteX6964" fmla="*/ 2816551 w 8315568"/>
              <a:gd name="connsiteY6964" fmla="*/ 238692 h 3200399"/>
              <a:gd name="connsiteX6965" fmla="*/ 2845433 w 8315568"/>
              <a:gd name="connsiteY6965" fmla="*/ 253142 h 3200399"/>
              <a:gd name="connsiteX6966" fmla="*/ 2838211 w 8315568"/>
              <a:gd name="connsiteY6966" fmla="*/ 263463 h 3200399"/>
              <a:gd name="connsiteX6967" fmla="*/ 2888755 w 8315568"/>
              <a:gd name="connsiteY6967" fmla="*/ 263463 h 3200399"/>
              <a:gd name="connsiteX6968" fmla="*/ 2881534 w 8315568"/>
              <a:gd name="connsiteY6968" fmla="*/ 253142 h 3200399"/>
              <a:gd name="connsiteX6969" fmla="*/ 2902796 w 8315568"/>
              <a:gd name="connsiteY6969" fmla="*/ 249013 h 3200399"/>
              <a:gd name="connsiteX6970" fmla="*/ 2902797 w 8315568"/>
              <a:gd name="connsiteY6970" fmla="*/ 269655 h 3200399"/>
              <a:gd name="connsiteX6971" fmla="*/ 2917236 w 8315568"/>
              <a:gd name="connsiteY6971" fmla="*/ 269657 h 3200399"/>
              <a:gd name="connsiteX6972" fmla="*/ 2790476 w 8315568"/>
              <a:gd name="connsiteY6972" fmla="*/ 277914 h 3200399"/>
              <a:gd name="connsiteX6973" fmla="*/ 2804918 w 8315568"/>
              <a:gd name="connsiteY6973" fmla="*/ 267591 h 3200399"/>
              <a:gd name="connsiteX6974" fmla="*/ 2816551 w 8315568"/>
              <a:gd name="connsiteY6974" fmla="*/ 238692 h 3200399"/>
              <a:gd name="connsiteX6975" fmla="*/ 2227068 w 8315568"/>
              <a:gd name="connsiteY6975" fmla="*/ 237767 h 3200399"/>
              <a:gd name="connsiteX6976" fmla="*/ 2240815 w 8315568"/>
              <a:gd name="connsiteY6976" fmla="*/ 248441 h 3200399"/>
              <a:gd name="connsiteX6977" fmla="*/ 2227068 w 8315568"/>
              <a:gd name="connsiteY6977" fmla="*/ 237767 h 3200399"/>
              <a:gd name="connsiteX6978" fmla="*/ 2835382 w 8315568"/>
              <a:gd name="connsiteY6978" fmla="*/ 233535 h 3200399"/>
              <a:gd name="connsiteX6979" fmla="*/ 2835993 w 8315568"/>
              <a:gd name="connsiteY6979" fmla="*/ 238368 h 3200399"/>
              <a:gd name="connsiteX6980" fmla="*/ 2831104 w 8315568"/>
              <a:gd name="connsiteY6980" fmla="*/ 234502 h 3200399"/>
              <a:gd name="connsiteX6981" fmla="*/ 2835382 w 8315568"/>
              <a:gd name="connsiteY6981" fmla="*/ 233535 h 3200399"/>
              <a:gd name="connsiteX6982" fmla="*/ 2647668 w 8315568"/>
              <a:gd name="connsiteY6982" fmla="*/ 231040 h 3200399"/>
              <a:gd name="connsiteX6983" fmla="*/ 2702561 w 8315568"/>
              <a:gd name="connsiteY6983" fmla="*/ 257508 h 3200399"/>
              <a:gd name="connsiteX6984" fmla="*/ 2740624 w 8315568"/>
              <a:gd name="connsiteY6984" fmla="*/ 278132 h 3200399"/>
              <a:gd name="connsiteX6985" fmla="*/ 2664096 w 8315568"/>
              <a:gd name="connsiteY6985" fmla="*/ 269882 h 3200399"/>
              <a:gd name="connsiteX6986" fmla="*/ 2606801 w 8315568"/>
              <a:gd name="connsiteY6986" fmla="*/ 278131 h 3200399"/>
              <a:gd name="connsiteX6987" fmla="*/ 2606801 w 8315568"/>
              <a:gd name="connsiteY6987" fmla="*/ 259569 h 3200399"/>
              <a:gd name="connsiteX6988" fmla="*/ 2626033 w 8315568"/>
              <a:gd name="connsiteY6988" fmla="*/ 259570 h 3200399"/>
              <a:gd name="connsiteX6989" fmla="*/ 2642862 w 8315568"/>
              <a:gd name="connsiteY6989" fmla="*/ 259570 h 3200399"/>
              <a:gd name="connsiteX6990" fmla="*/ 2647668 w 8315568"/>
              <a:gd name="connsiteY6990" fmla="*/ 231040 h 3200399"/>
              <a:gd name="connsiteX6991" fmla="*/ 2606771 w 8315568"/>
              <a:gd name="connsiteY6991" fmla="*/ 227979 h 3200399"/>
              <a:gd name="connsiteX6992" fmla="*/ 2613466 w 8315568"/>
              <a:gd name="connsiteY6992" fmla="*/ 238345 h 3200399"/>
              <a:gd name="connsiteX6993" fmla="*/ 2606771 w 8315568"/>
              <a:gd name="connsiteY6993" fmla="*/ 227979 h 3200399"/>
              <a:gd name="connsiteX6994" fmla="*/ 2341484 w 8315568"/>
              <a:gd name="connsiteY6994" fmla="*/ 227979 h 3200399"/>
              <a:gd name="connsiteX6995" fmla="*/ 2333854 w 8315568"/>
              <a:gd name="connsiteY6995" fmla="*/ 249051 h 3200399"/>
              <a:gd name="connsiteX6996" fmla="*/ 2341484 w 8315568"/>
              <a:gd name="connsiteY6996" fmla="*/ 227979 h 3200399"/>
              <a:gd name="connsiteX6997" fmla="*/ 2299097 w 8315568"/>
              <a:gd name="connsiteY6997" fmla="*/ 227978 h 3200399"/>
              <a:gd name="connsiteX6998" fmla="*/ 2292403 w 8315568"/>
              <a:gd name="connsiteY6998" fmla="*/ 238344 h 3200399"/>
              <a:gd name="connsiteX6999" fmla="*/ 2299097 w 8315568"/>
              <a:gd name="connsiteY6999" fmla="*/ 227978 h 3200399"/>
              <a:gd name="connsiteX7000" fmla="*/ 3419448 w 8315568"/>
              <a:gd name="connsiteY7000" fmla="*/ 224544 h 3200399"/>
              <a:gd name="connsiteX7001" fmla="*/ 3415141 w 8315568"/>
              <a:gd name="connsiteY7001" fmla="*/ 230757 h 3200399"/>
              <a:gd name="connsiteX7002" fmla="*/ 3425439 w 8315568"/>
              <a:gd name="connsiteY7002" fmla="*/ 231492 h 3200399"/>
              <a:gd name="connsiteX7003" fmla="*/ 3426020 w 8315568"/>
              <a:gd name="connsiteY7003" fmla="*/ 231309 h 3200399"/>
              <a:gd name="connsiteX7004" fmla="*/ 3426132 w 8315568"/>
              <a:gd name="connsiteY7004" fmla="*/ 231030 h 3200399"/>
              <a:gd name="connsiteX7005" fmla="*/ 3432389 w 8315568"/>
              <a:gd name="connsiteY7005" fmla="*/ 228167 h 3200399"/>
              <a:gd name="connsiteX7006" fmla="*/ 3433107 w 8315568"/>
              <a:gd name="connsiteY7006" fmla="*/ 228261 h 3200399"/>
              <a:gd name="connsiteX7007" fmla="*/ 3426391 w 8315568"/>
              <a:gd name="connsiteY7007" fmla="*/ 225427 h 3200399"/>
              <a:gd name="connsiteX7008" fmla="*/ 3392137 w 8315568"/>
              <a:gd name="connsiteY7008" fmla="*/ 222392 h 3200399"/>
              <a:gd name="connsiteX7009" fmla="*/ 3375121 w 8315568"/>
              <a:gd name="connsiteY7009" fmla="*/ 222580 h 3200399"/>
              <a:gd name="connsiteX7010" fmla="*/ 3375121 w 8315568"/>
              <a:gd name="connsiteY7010" fmla="*/ 225855 h 3200399"/>
              <a:gd name="connsiteX7011" fmla="*/ 3382711 w 8315568"/>
              <a:gd name="connsiteY7011" fmla="*/ 226090 h 3200399"/>
              <a:gd name="connsiteX7012" fmla="*/ 3390516 w 8315568"/>
              <a:gd name="connsiteY7012" fmla="*/ 227562 h 3200399"/>
              <a:gd name="connsiteX7013" fmla="*/ 3401375 w 8315568"/>
              <a:gd name="connsiteY7013" fmla="*/ 229238 h 3200399"/>
              <a:gd name="connsiteX7014" fmla="*/ 2359549 w 8315568"/>
              <a:gd name="connsiteY7014" fmla="*/ 217268 h 3200399"/>
              <a:gd name="connsiteX7015" fmla="*/ 2376562 w 8315568"/>
              <a:gd name="connsiteY7015" fmla="*/ 217268 h 3200399"/>
              <a:gd name="connsiteX7016" fmla="*/ 2403297 w 8315568"/>
              <a:gd name="connsiteY7016" fmla="*/ 217268 h 3200399"/>
              <a:gd name="connsiteX7017" fmla="*/ 2403297 w 8315568"/>
              <a:gd name="connsiteY7017" fmla="*/ 227622 h 3200399"/>
              <a:gd name="connsiteX7018" fmla="*/ 2386284 w 8315568"/>
              <a:gd name="connsiteY7018" fmla="*/ 227623 h 3200399"/>
              <a:gd name="connsiteX7019" fmla="*/ 2359548 w 8315568"/>
              <a:gd name="connsiteY7019" fmla="*/ 227622 h 3200399"/>
              <a:gd name="connsiteX7020" fmla="*/ 2359549 w 8315568"/>
              <a:gd name="connsiteY7020" fmla="*/ 217268 h 3200399"/>
              <a:gd name="connsiteX7021" fmla="*/ 2440777 w 8315568"/>
              <a:gd name="connsiteY7021" fmla="*/ 217267 h 3200399"/>
              <a:gd name="connsiteX7022" fmla="*/ 2473353 w 8315568"/>
              <a:gd name="connsiteY7022" fmla="*/ 217268 h 3200399"/>
              <a:gd name="connsiteX7023" fmla="*/ 2470998 w 8315568"/>
              <a:gd name="connsiteY7023" fmla="*/ 237689 h 3200399"/>
              <a:gd name="connsiteX7024" fmla="*/ 2454514 w 8315568"/>
              <a:gd name="connsiteY7024" fmla="*/ 231457 h 3200399"/>
              <a:gd name="connsiteX7025" fmla="*/ 2440777 w 8315568"/>
              <a:gd name="connsiteY7025" fmla="*/ 217267 h 3200399"/>
              <a:gd name="connsiteX7026" fmla="*/ 1816306 w 8315568"/>
              <a:gd name="connsiteY7026" fmla="*/ 216716 h 3200399"/>
              <a:gd name="connsiteX7027" fmla="*/ 1850503 w 8315568"/>
              <a:gd name="connsiteY7027" fmla="*/ 218332 h 3200399"/>
              <a:gd name="connsiteX7028" fmla="*/ 1788690 w 8315568"/>
              <a:gd name="connsiteY7028" fmla="*/ 248924 h 3200399"/>
              <a:gd name="connsiteX7029" fmla="*/ 1714913 w 8315568"/>
              <a:gd name="connsiteY7029" fmla="*/ 244799 h 3200399"/>
              <a:gd name="connsiteX7030" fmla="*/ 1816306 w 8315568"/>
              <a:gd name="connsiteY7030" fmla="*/ 216716 h 3200399"/>
              <a:gd name="connsiteX7031" fmla="*/ 3053150 w 8315568"/>
              <a:gd name="connsiteY7031" fmla="*/ 215243 h 3200399"/>
              <a:gd name="connsiteX7032" fmla="*/ 3031124 w 8315568"/>
              <a:gd name="connsiteY7032" fmla="*/ 218105 h 3200399"/>
              <a:gd name="connsiteX7033" fmla="*/ 3052749 w 8315568"/>
              <a:gd name="connsiteY7033" fmla="*/ 234412 h 3200399"/>
              <a:gd name="connsiteX7034" fmla="*/ 3044366 w 8315568"/>
              <a:gd name="connsiteY7034" fmla="*/ 241674 h 3200399"/>
              <a:gd name="connsiteX7035" fmla="*/ 3052203 w 8315568"/>
              <a:gd name="connsiteY7035" fmla="*/ 242573 h 3200399"/>
              <a:gd name="connsiteX7036" fmla="*/ 3082524 w 8315568"/>
              <a:gd name="connsiteY7036" fmla="*/ 245007 h 3200399"/>
              <a:gd name="connsiteX7037" fmla="*/ 3082900 w 8315568"/>
              <a:gd name="connsiteY7037" fmla="*/ 244989 h 3200399"/>
              <a:gd name="connsiteX7038" fmla="*/ 3076827 w 8315568"/>
              <a:gd name="connsiteY7038" fmla="*/ 239535 h 3200399"/>
              <a:gd name="connsiteX7039" fmla="*/ 3071572 w 8315568"/>
              <a:gd name="connsiteY7039" fmla="*/ 226432 h 3200399"/>
              <a:gd name="connsiteX7040" fmla="*/ 3053150 w 8315568"/>
              <a:gd name="connsiteY7040" fmla="*/ 215243 h 3200399"/>
              <a:gd name="connsiteX7041" fmla="*/ 2727432 w 8315568"/>
              <a:gd name="connsiteY7041" fmla="*/ 213390 h 3200399"/>
              <a:gd name="connsiteX7042" fmla="*/ 2765350 w 8315568"/>
              <a:gd name="connsiteY7042" fmla="*/ 217924 h 3200399"/>
              <a:gd name="connsiteX7043" fmla="*/ 2736710 w 8315568"/>
              <a:gd name="connsiteY7043" fmla="*/ 238702 h 3200399"/>
              <a:gd name="connsiteX7044" fmla="*/ 2700409 w 8315568"/>
              <a:gd name="connsiteY7044" fmla="*/ 238702 h 3200399"/>
              <a:gd name="connsiteX7045" fmla="*/ 2727432 w 8315568"/>
              <a:gd name="connsiteY7045" fmla="*/ 213390 h 3200399"/>
              <a:gd name="connsiteX7046" fmla="*/ 2527172 w 8315568"/>
              <a:gd name="connsiteY7046" fmla="*/ 211703 h 3200399"/>
              <a:gd name="connsiteX7047" fmla="*/ 2534384 w 8315568"/>
              <a:gd name="connsiteY7047" fmla="*/ 213787 h 3200399"/>
              <a:gd name="connsiteX7048" fmla="*/ 2565633 w 8315568"/>
              <a:gd name="connsiteY7048" fmla="*/ 238430 h 3200399"/>
              <a:gd name="connsiteX7049" fmla="*/ 2543998 w 8315568"/>
              <a:gd name="connsiteY7049" fmla="*/ 238430 h 3200399"/>
              <a:gd name="connsiteX7050" fmla="*/ 2556017 w 8315568"/>
              <a:gd name="connsiteY7050" fmla="*/ 253009 h 3200399"/>
              <a:gd name="connsiteX7051" fmla="*/ 2572845 w 8315568"/>
              <a:gd name="connsiteY7051" fmla="*/ 278000 h 3200399"/>
              <a:gd name="connsiteX7052" fmla="*/ 2441035 w 8315568"/>
              <a:gd name="connsiteY7052" fmla="*/ 286330 h 3200399"/>
              <a:gd name="connsiteX7053" fmla="*/ 2378937 w 8315568"/>
              <a:gd name="connsiteY7053" fmla="*/ 290496 h 3200399"/>
              <a:gd name="connsiteX7054" fmla="*/ 2345684 w 8315568"/>
              <a:gd name="connsiteY7054" fmla="*/ 292578 h 3200399"/>
              <a:gd name="connsiteX7055" fmla="*/ 2341743 w 8315568"/>
              <a:gd name="connsiteY7055" fmla="*/ 293298 h 3200399"/>
              <a:gd name="connsiteX7056" fmla="*/ 2342013 w 8315568"/>
              <a:gd name="connsiteY7056" fmla="*/ 299165 h 3200399"/>
              <a:gd name="connsiteX7057" fmla="*/ 2336608 w 8315568"/>
              <a:gd name="connsiteY7057" fmla="*/ 298315 h 3200399"/>
              <a:gd name="connsiteX7058" fmla="*/ 2340647 w 8315568"/>
              <a:gd name="connsiteY7058" fmla="*/ 293497 h 3200399"/>
              <a:gd name="connsiteX7059" fmla="*/ 2338848 w 8315568"/>
              <a:gd name="connsiteY7059" fmla="*/ 293825 h 3200399"/>
              <a:gd name="connsiteX7060" fmla="*/ 2319243 w 8315568"/>
              <a:gd name="connsiteY7060" fmla="*/ 300561 h 3200399"/>
              <a:gd name="connsiteX7061" fmla="*/ 2063238 w 8315568"/>
              <a:gd name="connsiteY7061" fmla="*/ 338048 h 3200399"/>
              <a:gd name="connsiteX7062" fmla="*/ 2051220 w 8315568"/>
              <a:gd name="connsiteY7062" fmla="*/ 358874 h 3200399"/>
              <a:gd name="connsiteX7063" fmla="*/ 2037198 w 8315568"/>
              <a:gd name="connsiteY7063" fmla="*/ 348461 h 3200399"/>
              <a:gd name="connsiteX7064" fmla="*/ 2051218 w 8315568"/>
              <a:gd name="connsiteY7064" fmla="*/ 338049 h 3200399"/>
              <a:gd name="connsiteX7065" fmla="*/ 2008350 w 8315568"/>
              <a:gd name="connsiteY7065" fmla="*/ 338048 h 3200399"/>
              <a:gd name="connsiteX7066" fmla="*/ 2015562 w 8315568"/>
              <a:gd name="connsiteY7066" fmla="*/ 356792 h 3200399"/>
              <a:gd name="connsiteX7067" fmla="*/ 2029985 w 8315568"/>
              <a:gd name="connsiteY7067" fmla="*/ 348462 h 3200399"/>
              <a:gd name="connsiteX7068" fmla="*/ 2029986 w 8315568"/>
              <a:gd name="connsiteY7068" fmla="*/ 366858 h 3200399"/>
              <a:gd name="connsiteX7069" fmla="*/ 1993927 w 8315568"/>
              <a:gd name="connsiteY7069" fmla="*/ 363041 h 3200399"/>
              <a:gd name="connsiteX7070" fmla="*/ 2001139 w 8315568"/>
              <a:gd name="connsiteY7070" fmla="*/ 352628 h 3200399"/>
              <a:gd name="connsiteX7071" fmla="*/ 1946252 w 8315568"/>
              <a:gd name="connsiteY7071" fmla="*/ 352628 h 3200399"/>
              <a:gd name="connsiteX7072" fmla="*/ 1948657 w 8315568"/>
              <a:gd name="connsiteY7072" fmla="*/ 366858 h 3200399"/>
              <a:gd name="connsiteX7073" fmla="*/ 1867328 w 8315568"/>
              <a:gd name="connsiteY7073" fmla="*/ 371024 h 3200399"/>
              <a:gd name="connsiteX7074" fmla="*/ 1874539 w 8315568"/>
              <a:gd name="connsiteY7074" fmla="*/ 381436 h 3200399"/>
              <a:gd name="connsiteX7075" fmla="*/ 1852905 w 8315568"/>
              <a:gd name="connsiteY7075" fmla="*/ 387684 h 3200399"/>
              <a:gd name="connsiteX7076" fmla="*/ 1831271 w 8315568"/>
              <a:gd name="connsiteY7076" fmla="*/ 400179 h 3200399"/>
              <a:gd name="connsiteX7077" fmla="*/ 1764365 w 8315568"/>
              <a:gd name="connsiteY7077" fmla="*/ 412674 h 3200399"/>
              <a:gd name="connsiteX7078" fmla="*/ 1630553 w 8315568"/>
              <a:gd name="connsiteY7078" fmla="*/ 441485 h 3200399"/>
              <a:gd name="connsiteX7079" fmla="*/ 1501549 w 8315568"/>
              <a:gd name="connsiteY7079" fmla="*/ 472724 h 3200399"/>
              <a:gd name="connsiteX7080" fmla="*/ 1437048 w 8315568"/>
              <a:gd name="connsiteY7080" fmla="*/ 489384 h 3200399"/>
              <a:gd name="connsiteX7081" fmla="*/ 1403393 w 8315568"/>
              <a:gd name="connsiteY7081" fmla="*/ 497367 h 3200399"/>
              <a:gd name="connsiteX7082" fmla="*/ 1386565 w 8315568"/>
              <a:gd name="connsiteY7082" fmla="*/ 501533 h 3200399"/>
              <a:gd name="connsiteX7083" fmla="*/ 1379354 w 8315568"/>
              <a:gd name="connsiteY7083" fmla="*/ 487302 h 3200399"/>
              <a:gd name="connsiteX7084" fmla="*/ 1451068 w 8315568"/>
              <a:gd name="connsiteY7084" fmla="*/ 460228 h 3200399"/>
              <a:gd name="connsiteX7085" fmla="*/ 1491932 w 8315568"/>
              <a:gd name="connsiteY7085" fmla="*/ 449815 h 3200399"/>
              <a:gd name="connsiteX7086" fmla="*/ 1513566 w 8315568"/>
              <a:gd name="connsiteY7086" fmla="*/ 426907 h 3200399"/>
              <a:gd name="connsiteX7087" fmla="*/ 1544416 w 8315568"/>
              <a:gd name="connsiteY7087" fmla="*/ 425170 h 3200399"/>
              <a:gd name="connsiteX7088" fmla="*/ 1580473 w 8315568"/>
              <a:gd name="connsiteY7088" fmla="*/ 416840 h 3200399"/>
              <a:gd name="connsiteX7089" fmla="*/ 1608918 w 8315568"/>
              <a:gd name="connsiteY7089" fmla="*/ 408510 h 3200399"/>
              <a:gd name="connsiteX7090" fmla="*/ 1606516 w 8315568"/>
              <a:gd name="connsiteY7090" fmla="*/ 387684 h 3200399"/>
              <a:gd name="connsiteX7091" fmla="*/ 1642570 w 8315568"/>
              <a:gd name="connsiteY7091" fmla="*/ 406427 h 3200399"/>
              <a:gd name="connsiteX7092" fmla="*/ 1654589 w 8315568"/>
              <a:gd name="connsiteY7092" fmla="*/ 377271 h 3200399"/>
              <a:gd name="connsiteX7093" fmla="*/ 1656994 w 8315568"/>
              <a:gd name="connsiteY7093" fmla="*/ 398097 h 3200399"/>
              <a:gd name="connsiteX7094" fmla="*/ 1675824 w 8315568"/>
              <a:gd name="connsiteY7094" fmla="*/ 391850 h 3200399"/>
              <a:gd name="connsiteX7095" fmla="*/ 1692651 w 8315568"/>
              <a:gd name="connsiteY7095" fmla="*/ 387683 h 3200399"/>
              <a:gd name="connsiteX7096" fmla="*/ 1699862 w 8315568"/>
              <a:gd name="connsiteY7096" fmla="*/ 363041 h 3200399"/>
              <a:gd name="connsiteX7097" fmla="*/ 1702265 w 8315568"/>
              <a:gd name="connsiteY7097" fmla="*/ 379354 h 3200399"/>
              <a:gd name="connsiteX7098" fmla="*/ 1721496 w 8315568"/>
              <a:gd name="connsiteY7098" fmla="*/ 387683 h 3200399"/>
              <a:gd name="connsiteX7099" fmla="*/ 1733515 w 8315568"/>
              <a:gd name="connsiteY7099" fmla="*/ 377272 h 3200399"/>
              <a:gd name="connsiteX7100" fmla="*/ 1749942 w 8315568"/>
              <a:gd name="connsiteY7100" fmla="*/ 377271 h 3200399"/>
              <a:gd name="connsiteX7101" fmla="*/ 1749942 w 8315568"/>
              <a:gd name="connsiteY7101" fmla="*/ 358875 h 3200399"/>
              <a:gd name="connsiteX7102" fmla="*/ 1754749 w 8315568"/>
              <a:gd name="connsiteY7102" fmla="*/ 377271 h 3200399"/>
              <a:gd name="connsiteX7103" fmla="*/ 1876943 w 8315568"/>
              <a:gd name="connsiteY7103" fmla="*/ 350543 h 3200399"/>
              <a:gd name="connsiteX7104" fmla="*/ 1898177 w 8315568"/>
              <a:gd name="connsiteY7104" fmla="*/ 327635 h 3200399"/>
              <a:gd name="connsiteX7105" fmla="*/ 1927022 w 8315568"/>
              <a:gd name="connsiteY7105" fmla="*/ 327634 h 3200399"/>
              <a:gd name="connsiteX7106" fmla="*/ 1955869 w 8315568"/>
              <a:gd name="connsiteY7106" fmla="*/ 335966 h 3200399"/>
              <a:gd name="connsiteX7107" fmla="*/ 1970290 w 8315568"/>
              <a:gd name="connsiteY7107" fmla="*/ 319304 h 3200399"/>
              <a:gd name="connsiteX7108" fmla="*/ 2017966 w 8315568"/>
              <a:gd name="connsiteY7108" fmla="*/ 327635 h 3200399"/>
              <a:gd name="connsiteX7109" fmla="*/ 2039602 w 8315568"/>
              <a:gd name="connsiteY7109" fmla="*/ 317222 h 3200399"/>
              <a:gd name="connsiteX7110" fmla="*/ 2077661 w 8315568"/>
              <a:gd name="connsiteY7110" fmla="*/ 313057 h 3200399"/>
              <a:gd name="connsiteX7111" fmla="*/ 2130145 w 8315568"/>
              <a:gd name="connsiteY7111" fmla="*/ 302645 h 3200399"/>
              <a:gd name="connsiteX7112" fmla="*/ 2132948 w 8315568"/>
              <a:gd name="connsiteY7112" fmla="*/ 275917 h 3200399"/>
              <a:gd name="connsiteX7113" fmla="*/ 2151777 w 8315568"/>
              <a:gd name="connsiteY7113" fmla="*/ 271752 h 3200399"/>
              <a:gd name="connsiteX7114" fmla="*/ 2151778 w 8315568"/>
              <a:gd name="connsiteY7114" fmla="*/ 290496 h 3200399"/>
              <a:gd name="connsiteX7115" fmla="*/ 2209469 w 8315568"/>
              <a:gd name="connsiteY7115" fmla="*/ 286330 h 3200399"/>
              <a:gd name="connsiteX7116" fmla="*/ 2221088 w 8315568"/>
              <a:gd name="connsiteY7116" fmla="*/ 273836 h 3200399"/>
              <a:gd name="connsiteX7117" fmla="*/ 2240317 w 8315568"/>
              <a:gd name="connsiteY7117" fmla="*/ 273836 h 3200399"/>
              <a:gd name="connsiteX7118" fmla="*/ 2240317 w 8315568"/>
              <a:gd name="connsiteY7118" fmla="*/ 277197 h 3200399"/>
              <a:gd name="connsiteX7119" fmla="*/ 2239420 w 8315568"/>
              <a:gd name="connsiteY7119" fmla="*/ 278031 h 3200399"/>
              <a:gd name="connsiteX7120" fmla="*/ 2240318 w 8315568"/>
              <a:gd name="connsiteY7120" fmla="*/ 280531 h 3200399"/>
              <a:gd name="connsiteX7121" fmla="*/ 2240317 w 8315568"/>
              <a:gd name="connsiteY7121" fmla="*/ 284248 h 3200399"/>
              <a:gd name="connsiteX7122" fmla="*/ 2241353 w 8315568"/>
              <a:gd name="connsiteY7122" fmla="*/ 283417 h 3200399"/>
              <a:gd name="connsiteX7123" fmla="*/ 2240318 w 8315568"/>
              <a:gd name="connsiteY7123" fmla="*/ 280531 h 3200399"/>
              <a:gd name="connsiteX7124" fmla="*/ 2240317 w 8315568"/>
              <a:gd name="connsiteY7124" fmla="*/ 277197 h 3200399"/>
              <a:gd name="connsiteX7125" fmla="*/ 2242767 w 8315568"/>
              <a:gd name="connsiteY7125" fmla="*/ 274921 h 3200399"/>
              <a:gd name="connsiteX7126" fmla="*/ 2246113 w 8315568"/>
              <a:gd name="connsiteY7126" fmla="*/ 278031 h 3200399"/>
              <a:gd name="connsiteX7127" fmla="*/ 2243461 w 8315568"/>
              <a:gd name="connsiteY7127" fmla="*/ 281728 h 3200399"/>
              <a:gd name="connsiteX7128" fmla="*/ 2245352 w 8315568"/>
              <a:gd name="connsiteY7128" fmla="*/ 280213 h 3200399"/>
              <a:gd name="connsiteX7129" fmla="*/ 2259549 w 8315568"/>
              <a:gd name="connsiteY7129" fmla="*/ 288413 h 3200399"/>
              <a:gd name="connsiteX7130" fmla="*/ 2287994 w 8315568"/>
              <a:gd name="connsiteY7130" fmla="*/ 278000 h 3200399"/>
              <a:gd name="connsiteX7131" fmla="*/ 2283186 w 8315568"/>
              <a:gd name="connsiteY7131" fmla="*/ 263421 h 3200399"/>
              <a:gd name="connsiteX7132" fmla="*/ 2307224 w 8315568"/>
              <a:gd name="connsiteY7132" fmla="*/ 259257 h 3200399"/>
              <a:gd name="connsiteX7133" fmla="*/ 2312032 w 8315568"/>
              <a:gd name="connsiteY7133" fmla="*/ 278000 h 3200399"/>
              <a:gd name="connsiteX7134" fmla="*/ 2381342 w 8315568"/>
              <a:gd name="connsiteY7134" fmla="*/ 271751 h 3200399"/>
              <a:gd name="connsiteX7135" fmla="*/ 2374130 w 8315568"/>
              <a:gd name="connsiteY7135" fmla="*/ 250928 h 3200399"/>
              <a:gd name="connsiteX7136" fmla="*/ 2362511 w 8315568"/>
              <a:gd name="connsiteY7136" fmla="*/ 246762 h 3200399"/>
              <a:gd name="connsiteX7137" fmla="*/ 2390955 w 8315568"/>
              <a:gd name="connsiteY7137" fmla="*/ 244678 h 3200399"/>
              <a:gd name="connsiteX7138" fmla="*/ 2414994 w 8315568"/>
              <a:gd name="connsiteY7138" fmla="*/ 246762 h 3200399"/>
              <a:gd name="connsiteX7139" fmla="*/ 2424610 w 8315568"/>
              <a:gd name="connsiteY7139" fmla="*/ 269670 h 3200399"/>
              <a:gd name="connsiteX7140" fmla="*/ 2445844 w 8315568"/>
              <a:gd name="connsiteY7140" fmla="*/ 263421 h 3200399"/>
              <a:gd name="connsiteX7141" fmla="*/ 2439032 w 8315568"/>
              <a:gd name="connsiteY7141" fmla="*/ 253009 h 3200399"/>
              <a:gd name="connsiteX7142" fmla="*/ 2457862 w 8315568"/>
              <a:gd name="connsiteY7142" fmla="*/ 242596 h 3200399"/>
              <a:gd name="connsiteX7143" fmla="*/ 2479496 w 8315568"/>
              <a:gd name="connsiteY7143" fmla="*/ 269670 h 3200399"/>
              <a:gd name="connsiteX7144" fmla="*/ 2493918 w 8315568"/>
              <a:gd name="connsiteY7144" fmla="*/ 267586 h 3200399"/>
              <a:gd name="connsiteX7145" fmla="*/ 2493919 w 8315568"/>
              <a:gd name="connsiteY7145" fmla="*/ 248843 h 3200399"/>
              <a:gd name="connsiteX7146" fmla="*/ 2505938 w 8315568"/>
              <a:gd name="connsiteY7146" fmla="*/ 248843 h 3200399"/>
              <a:gd name="connsiteX7147" fmla="*/ 2508342 w 8315568"/>
              <a:gd name="connsiteY7147" fmla="*/ 269670 h 3200399"/>
              <a:gd name="connsiteX7148" fmla="*/ 2534384 w 8315568"/>
              <a:gd name="connsiteY7148" fmla="*/ 261339 h 3200399"/>
              <a:gd name="connsiteX7149" fmla="*/ 2529577 w 8315568"/>
              <a:gd name="connsiteY7149" fmla="*/ 238431 h 3200399"/>
              <a:gd name="connsiteX7150" fmla="*/ 2512748 w 8315568"/>
              <a:gd name="connsiteY7150" fmla="*/ 238431 h 3200399"/>
              <a:gd name="connsiteX7151" fmla="*/ 2501131 w 8315568"/>
              <a:gd name="connsiteY7151" fmla="*/ 234265 h 3200399"/>
              <a:gd name="connsiteX7152" fmla="*/ 2519961 w 8315568"/>
              <a:gd name="connsiteY7152" fmla="*/ 230447 h 3200399"/>
              <a:gd name="connsiteX7153" fmla="*/ 2534386 w 8315568"/>
              <a:gd name="connsiteY7153" fmla="*/ 220035 h 3200399"/>
              <a:gd name="connsiteX7154" fmla="*/ 2519960 w 8315568"/>
              <a:gd name="connsiteY7154" fmla="*/ 215869 h 3200399"/>
              <a:gd name="connsiteX7155" fmla="*/ 2527172 w 8315568"/>
              <a:gd name="connsiteY7155" fmla="*/ 211703 h 3200399"/>
              <a:gd name="connsiteX7156" fmla="*/ 2632296 w 8315568"/>
              <a:gd name="connsiteY7156" fmla="*/ 206175 h 3200399"/>
              <a:gd name="connsiteX7157" fmla="*/ 2657618 w 8315568"/>
              <a:gd name="connsiteY7157" fmla="*/ 218079 h 3200399"/>
              <a:gd name="connsiteX7158" fmla="*/ 2599737 w 8315568"/>
              <a:gd name="connsiteY7158" fmla="*/ 209797 h 3200399"/>
              <a:gd name="connsiteX7159" fmla="*/ 2632296 w 8315568"/>
              <a:gd name="connsiteY7159" fmla="*/ 206175 h 3200399"/>
              <a:gd name="connsiteX7160" fmla="*/ 2267652 w 8315568"/>
              <a:gd name="connsiteY7160" fmla="*/ 204224 h 3200399"/>
              <a:gd name="connsiteX7161" fmla="*/ 2290266 w 8315568"/>
              <a:gd name="connsiteY7161" fmla="*/ 218448 h 3200399"/>
              <a:gd name="connsiteX7162" fmla="*/ 2248271 w 8315568"/>
              <a:gd name="connsiteY7162" fmla="*/ 218448 h 3200399"/>
              <a:gd name="connsiteX7163" fmla="*/ 2267652 w 8315568"/>
              <a:gd name="connsiteY7163" fmla="*/ 204224 h 3200399"/>
              <a:gd name="connsiteX7164" fmla="*/ 2831079 w 8315568"/>
              <a:gd name="connsiteY7164" fmla="*/ 201977 h 3200399"/>
              <a:gd name="connsiteX7165" fmla="*/ 2896042 w 8315568"/>
              <a:gd name="connsiteY7165" fmla="*/ 209133 h 3200399"/>
              <a:gd name="connsiteX7166" fmla="*/ 2870251 w 8315568"/>
              <a:gd name="connsiteY7166" fmla="*/ 227630 h 3200399"/>
              <a:gd name="connsiteX7167" fmla="*/ 2806367 w 8315568"/>
              <a:gd name="connsiteY7167" fmla="*/ 217510 h 3200399"/>
              <a:gd name="connsiteX7168" fmla="*/ 2831079 w 8315568"/>
              <a:gd name="connsiteY7168" fmla="*/ 201977 h 3200399"/>
              <a:gd name="connsiteX7169" fmla="*/ 1903489 w 8315568"/>
              <a:gd name="connsiteY7169" fmla="*/ 198907 h 3200399"/>
              <a:gd name="connsiteX7170" fmla="*/ 1903488 w 8315568"/>
              <a:gd name="connsiteY7170" fmla="*/ 217595 h 3200399"/>
              <a:gd name="connsiteX7171" fmla="*/ 1889751 w 8315568"/>
              <a:gd name="connsiteY7171" fmla="*/ 227632 h 3200399"/>
              <a:gd name="connsiteX7172" fmla="*/ 1868560 w 8315568"/>
              <a:gd name="connsiteY7172" fmla="*/ 209289 h 3200399"/>
              <a:gd name="connsiteX7173" fmla="*/ 1903489 w 8315568"/>
              <a:gd name="connsiteY7173" fmla="*/ 198907 h 3200399"/>
              <a:gd name="connsiteX7174" fmla="*/ 3282915 w 8315568"/>
              <a:gd name="connsiteY7174" fmla="*/ 187924 h 3200399"/>
              <a:gd name="connsiteX7175" fmla="*/ 3277308 w 8315568"/>
              <a:gd name="connsiteY7175" fmla="*/ 190720 h 3200399"/>
              <a:gd name="connsiteX7176" fmla="*/ 3276294 w 8315568"/>
              <a:gd name="connsiteY7176" fmla="*/ 194532 h 3200399"/>
              <a:gd name="connsiteX7177" fmla="*/ 3288552 w 8315568"/>
              <a:gd name="connsiteY7177" fmla="*/ 196770 h 3200399"/>
              <a:gd name="connsiteX7178" fmla="*/ 3294531 w 8315568"/>
              <a:gd name="connsiteY7178" fmla="*/ 195355 h 3200399"/>
              <a:gd name="connsiteX7179" fmla="*/ 3296231 w 8315568"/>
              <a:gd name="connsiteY7179" fmla="*/ 188964 h 3200399"/>
              <a:gd name="connsiteX7180" fmla="*/ 3282915 w 8315568"/>
              <a:gd name="connsiteY7180" fmla="*/ 187924 h 3200399"/>
              <a:gd name="connsiteX7181" fmla="*/ 2553642 w 8315568"/>
              <a:gd name="connsiteY7181" fmla="*/ 186455 h 3200399"/>
              <a:gd name="connsiteX7182" fmla="*/ 2565780 w 8315568"/>
              <a:gd name="connsiteY7182" fmla="*/ 194440 h 3200399"/>
              <a:gd name="connsiteX7183" fmla="*/ 2544971 w 8315568"/>
              <a:gd name="connsiteY7183" fmla="*/ 198563 h 3200399"/>
              <a:gd name="connsiteX7184" fmla="*/ 2553642 w 8315568"/>
              <a:gd name="connsiteY7184" fmla="*/ 186455 h 3200399"/>
              <a:gd name="connsiteX7185" fmla="*/ 2751533 w 8315568"/>
              <a:gd name="connsiteY7185" fmla="*/ 184528 h 3200399"/>
              <a:gd name="connsiteX7186" fmla="*/ 2768883 w 8315568"/>
              <a:gd name="connsiteY7186" fmla="*/ 200084 h 3200399"/>
              <a:gd name="connsiteX7187" fmla="*/ 2670382 w 8315568"/>
              <a:gd name="connsiteY7187" fmla="*/ 185335 h 3200399"/>
              <a:gd name="connsiteX7188" fmla="*/ 2735512 w 8315568"/>
              <a:gd name="connsiteY7188" fmla="*/ 185334 h 3200399"/>
              <a:gd name="connsiteX7189" fmla="*/ 2744118 w 8315568"/>
              <a:gd name="connsiteY7189" fmla="*/ 184677 h 3200399"/>
              <a:gd name="connsiteX7190" fmla="*/ 2751533 w 8315568"/>
              <a:gd name="connsiteY7190" fmla="*/ 184528 h 3200399"/>
              <a:gd name="connsiteX7191" fmla="*/ 2568934 w 8315568"/>
              <a:gd name="connsiteY7191" fmla="*/ 183040 h 3200399"/>
              <a:gd name="connsiteX7192" fmla="*/ 2569312 w 8315568"/>
              <a:gd name="connsiteY7192" fmla="*/ 187872 h 3200399"/>
              <a:gd name="connsiteX7193" fmla="*/ 2566284 w 8315568"/>
              <a:gd name="connsiteY7193" fmla="*/ 184007 h 3200399"/>
              <a:gd name="connsiteX7194" fmla="*/ 2568934 w 8315568"/>
              <a:gd name="connsiteY7194" fmla="*/ 183040 h 3200399"/>
              <a:gd name="connsiteX7195" fmla="*/ 3556932 w 8315568"/>
              <a:gd name="connsiteY7195" fmla="*/ 180637 h 3200399"/>
              <a:gd name="connsiteX7196" fmla="*/ 3551525 w 8315568"/>
              <a:gd name="connsiteY7196" fmla="*/ 182459 h 3200399"/>
              <a:gd name="connsiteX7197" fmla="*/ 3550550 w 8315568"/>
              <a:gd name="connsiteY7197" fmla="*/ 185983 h 3200399"/>
              <a:gd name="connsiteX7198" fmla="*/ 3555280 w 8315568"/>
              <a:gd name="connsiteY7198" fmla="*/ 186598 h 3200399"/>
              <a:gd name="connsiteX7199" fmla="*/ 2030026 w 8315568"/>
              <a:gd name="connsiteY7199" fmla="*/ 180544 h 3200399"/>
              <a:gd name="connsiteX7200" fmla="*/ 2027636 w 8315568"/>
              <a:gd name="connsiteY7200" fmla="*/ 201030 h 3200399"/>
              <a:gd name="connsiteX7201" fmla="*/ 2008521 w 8315568"/>
              <a:gd name="connsiteY7201" fmla="*/ 201030 h 3200399"/>
              <a:gd name="connsiteX7202" fmla="*/ 1956349 w 8315568"/>
              <a:gd name="connsiteY7202" fmla="*/ 209225 h 3200399"/>
              <a:gd name="connsiteX7203" fmla="*/ 1910949 w 8315568"/>
              <a:gd name="connsiteY7203" fmla="*/ 198982 h 3200399"/>
              <a:gd name="connsiteX7204" fmla="*/ 2030026 w 8315568"/>
              <a:gd name="connsiteY7204" fmla="*/ 180544 h 3200399"/>
              <a:gd name="connsiteX7205" fmla="*/ 2512929 w 8315568"/>
              <a:gd name="connsiteY7205" fmla="*/ 180338 h 3200399"/>
              <a:gd name="connsiteX7206" fmla="*/ 2525161 w 8315568"/>
              <a:gd name="connsiteY7206" fmla="*/ 180605 h 3200399"/>
              <a:gd name="connsiteX7207" fmla="*/ 2537521 w 8315568"/>
              <a:gd name="connsiteY7207" fmla="*/ 187851 h 3200399"/>
              <a:gd name="connsiteX7208" fmla="*/ 2477874 w 8315568"/>
              <a:gd name="connsiteY7208" fmla="*/ 187850 h 3200399"/>
              <a:gd name="connsiteX7209" fmla="*/ 2512929 w 8315568"/>
              <a:gd name="connsiteY7209" fmla="*/ 180338 h 3200399"/>
              <a:gd name="connsiteX7210" fmla="*/ 2613516 w 8315568"/>
              <a:gd name="connsiteY7210" fmla="*/ 177153 h 3200399"/>
              <a:gd name="connsiteX7211" fmla="*/ 2627595 w 8315568"/>
              <a:gd name="connsiteY7211" fmla="*/ 189126 h 3200399"/>
              <a:gd name="connsiteX7212" fmla="*/ 2592664 w 8315568"/>
              <a:gd name="connsiteY7212" fmla="*/ 180797 h 3200399"/>
              <a:gd name="connsiteX7213" fmla="*/ 2613516 w 8315568"/>
              <a:gd name="connsiteY7213" fmla="*/ 177153 h 3200399"/>
              <a:gd name="connsiteX7214" fmla="*/ 2643860 w 8315568"/>
              <a:gd name="connsiteY7214" fmla="*/ 160652 h 3200399"/>
              <a:gd name="connsiteX7215" fmla="*/ 2650553 w 8315568"/>
              <a:gd name="connsiteY7215" fmla="*/ 171007 h 3200399"/>
              <a:gd name="connsiteX7216" fmla="*/ 2643860 w 8315568"/>
              <a:gd name="connsiteY7216" fmla="*/ 160652 h 3200399"/>
              <a:gd name="connsiteX7217" fmla="*/ 2790381 w 8315568"/>
              <a:gd name="connsiteY7217" fmla="*/ 156041 h 3200399"/>
              <a:gd name="connsiteX7218" fmla="*/ 2805972 w 8315568"/>
              <a:gd name="connsiteY7218" fmla="*/ 169674 h 3200399"/>
              <a:gd name="connsiteX7219" fmla="*/ 2769289 w 8315568"/>
              <a:gd name="connsiteY7219" fmla="*/ 159504 h 3200399"/>
              <a:gd name="connsiteX7220" fmla="*/ 2790381 w 8315568"/>
              <a:gd name="connsiteY7220" fmla="*/ 156041 h 3200399"/>
              <a:gd name="connsiteX7221" fmla="*/ 2853425 w 8315568"/>
              <a:gd name="connsiteY7221" fmla="*/ 150055 h 3200399"/>
              <a:gd name="connsiteX7222" fmla="*/ 2874571 w 8315568"/>
              <a:gd name="connsiteY7222" fmla="*/ 180081 h 3200399"/>
              <a:gd name="connsiteX7223" fmla="*/ 2924301 w 8315568"/>
              <a:gd name="connsiteY7223" fmla="*/ 198953 h 3200399"/>
              <a:gd name="connsiteX7224" fmla="*/ 2857863 w 8315568"/>
              <a:gd name="connsiteY7224" fmla="*/ 194760 h 3200399"/>
              <a:gd name="connsiteX7225" fmla="*/ 2812908 w 8315568"/>
              <a:gd name="connsiteY7225" fmla="*/ 180082 h 3200399"/>
              <a:gd name="connsiteX7226" fmla="*/ 2812909 w 8315568"/>
              <a:gd name="connsiteY7226" fmla="*/ 159462 h 3200399"/>
              <a:gd name="connsiteX7227" fmla="*/ 2841154 w 8315568"/>
              <a:gd name="connsiteY7227" fmla="*/ 151076 h 3200399"/>
              <a:gd name="connsiteX7228" fmla="*/ 2853425 w 8315568"/>
              <a:gd name="connsiteY7228" fmla="*/ 150055 h 3200399"/>
              <a:gd name="connsiteX7229" fmla="*/ 2061849 w 8315568"/>
              <a:gd name="connsiteY7229" fmla="*/ 149940 h 3200399"/>
              <a:gd name="connsiteX7230" fmla="*/ 2081160 w 8315568"/>
              <a:gd name="connsiteY7230" fmla="*/ 164432 h 3200399"/>
              <a:gd name="connsiteX7231" fmla="*/ 2110125 w 8315568"/>
              <a:gd name="connsiteY7231" fmla="*/ 164432 h 3200399"/>
              <a:gd name="connsiteX7232" fmla="*/ 2066677 w 8315568"/>
              <a:gd name="connsiteY7232" fmla="*/ 182719 h 3200399"/>
              <a:gd name="connsiteX7233" fmla="*/ 2047769 w 8315568"/>
              <a:gd name="connsiteY7233" fmla="*/ 184790 h 3200399"/>
              <a:gd name="connsiteX7234" fmla="*/ 2038115 w 8315568"/>
              <a:gd name="connsiteY7234" fmla="*/ 170297 h 3200399"/>
              <a:gd name="connsiteX7235" fmla="*/ 2059435 w 8315568"/>
              <a:gd name="connsiteY7235" fmla="*/ 170298 h 3200399"/>
              <a:gd name="connsiteX7236" fmla="*/ 2061849 w 8315568"/>
              <a:gd name="connsiteY7236" fmla="*/ 149940 h 3200399"/>
              <a:gd name="connsiteX7237" fmla="*/ 2715351 w 8315568"/>
              <a:gd name="connsiteY7237" fmla="*/ 148931 h 3200399"/>
              <a:gd name="connsiteX7238" fmla="*/ 2719431 w 8315568"/>
              <a:gd name="connsiteY7238" fmla="*/ 149067 h 3200399"/>
              <a:gd name="connsiteX7239" fmla="*/ 2705685 w 8315568"/>
              <a:gd name="connsiteY7239" fmla="*/ 159996 h 3200399"/>
              <a:gd name="connsiteX7240" fmla="*/ 2715351 w 8315568"/>
              <a:gd name="connsiteY7240" fmla="*/ 148931 h 3200399"/>
              <a:gd name="connsiteX7241" fmla="*/ 3262991 w 8315568"/>
              <a:gd name="connsiteY7241" fmla="*/ 139353 h 3200399"/>
              <a:gd name="connsiteX7242" fmla="*/ 3253833 w 8315568"/>
              <a:gd name="connsiteY7242" fmla="*/ 140966 h 3200399"/>
              <a:gd name="connsiteX7243" fmla="*/ 3262994 w 8315568"/>
              <a:gd name="connsiteY7243" fmla="*/ 141942 h 3200399"/>
              <a:gd name="connsiteX7244" fmla="*/ 3130584 w 8315568"/>
              <a:gd name="connsiteY7244" fmla="*/ 127937 h 3200399"/>
              <a:gd name="connsiteX7245" fmla="*/ 3122053 w 8315568"/>
              <a:gd name="connsiteY7245" fmla="*/ 128412 h 3200399"/>
              <a:gd name="connsiteX7246" fmla="*/ 3141348 w 8315568"/>
              <a:gd name="connsiteY7246" fmla="*/ 129864 h 3200399"/>
              <a:gd name="connsiteX7247" fmla="*/ 3210131 w 8315568"/>
              <a:gd name="connsiteY7247" fmla="*/ 124783 h 3200399"/>
              <a:gd name="connsiteX7248" fmla="*/ 3186504 w 8315568"/>
              <a:gd name="connsiteY7248" fmla="*/ 133108 h 3200399"/>
              <a:gd name="connsiteX7249" fmla="*/ 3187879 w 8315568"/>
              <a:gd name="connsiteY7249" fmla="*/ 133926 h 3200399"/>
              <a:gd name="connsiteX7250" fmla="*/ 3221857 w 8315568"/>
              <a:gd name="connsiteY7250" fmla="*/ 137552 h 3200399"/>
              <a:gd name="connsiteX7251" fmla="*/ 3218241 w 8315568"/>
              <a:gd name="connsiteY7251" fmla="*/ 132328 h 3200399"/>
              <a:gd name="connsiteX7252" fmla="*/ 3210131 w 8315568"/>
              <a:gd name="connsiteY7252" fmla="*/ 124783 h 3200399"/>
              <a:gd name="connsiteX7253" fmla="*/ 3241366 w 8315568"/>
              <a:gd name="connsiteY7253" fmla="*/ 120620 h 3200399"/>
              <a:gd name="connsiteX7254" fmla="*/ 3226949 w 8315568"/>
              <a:gd name="connsiteY7254" fmla="*/ 128947 h 3200399"/>
              <a:gd name="connsiteX7255" fmla="*/ 3241366 w 8315568"/>
              <a:gd name="connsiteY7255" fmla="*/ 120620 h 3200399"/>
              <a:gd name="connsiteX7256" fmla="*/ 2361990 w 8315568"/>
              <a:gd name="connsiteY7256" fmla="*/ 98323 h 3200399"/>
              <a:gd name="connsiteX7257" fmla="*/ 2375039 w 8315568"/>
              <a:gd name="connsiteY7257" fmla="*/ 99236 h 3200399"/>
              <a:gd name="connsiteX7258" fmla="*/ 2354239 w 8315568"/>
              <a:gd name="connsiteY7258" fmla="*/ 109670 h 3200399"/>
              <a:gd name="connsiteX7259" fmla="*/ 2361990 w 8315568"/>
              <a:gd name="connsiteY7259" fmla="*/ 98323 h 3200399"/>
              <a:gd name="connsiteX7260" fmla="*/ 2458452 w 8315568"/>
              <a:gd name="connsiteY7260" fmla="*/ 91795 h 3200399"/>
              <a:gd name="connsiteX7261" fmla="*/ 2475465 w 8315568"/>
              <a:gd name="connsiteY7261" fmla="*/ 91796 h 3200399"/>
              <a:gd name="connsiteX7262" fmla="*/ 2502201 w 8315568"/>
              <a:gd name="connsiteY7262" fmla="*/ 91795 h 3200399"/>
              <a:gd name="connsiteX7263" fmla="*/ 2502200 w 8315568"/>
              <a:gd name="connsiteY7263" fmla="*/ 99127 h 3200399"/>
              <a:gd name="connsiteX7264" fmla="*/ 2485187 w 8315568"/>
              <a:gd name="connsiteY7264" fmla="*/ 99126 h 3200399"/>
              <a:gd name="connsiteX7265" fmla="*/ 2458451 w 8315568"/>
              <a:gd name="connsiteY7265" fmla="*/ 99127 h 3200399"/>
              <a:gd name="connsiteX7266" fmla="*/ 2458452 w 8315568"/>
              <a:gd name="connsiteY7266" fmla="*/ 91795 h 3200399"/>
              <a:gd name="connsiteX7267" fmla="*/ 2742690 w 8315568"/>
              <a:gd name="connsiteY7267" fmla="*/ 77773 h 3200399"/>
              <a:gd name="connsiteX7268" fmla="*/ 2741909 w 8315568"/>
              <a:gd name="connsiteY7268" fmla="*/ 77928 h 3200399"/>
              <a:gd name="connsiteX7269" fmla="*/ 2744140 w 8315568"/>
              <a:gd name="connsiteY7269" fmla="*/ 79579 h 3200399"/>
              <a:gd name="connsiteX7270" fmla="*/ 2744244 w 8315568"/>
              <a:gd name="connsiteY7270" fmla="*/ 79335 h 3200399"/>
              <a:gd name="connsiteX7271" fmla="*/ 2742690 w 8315568"/>
              <a:gd name="connsiteY7271" fmla="*/ 77773 h 3200399"/>
              <a:gd name="connsiteX7272" fmla="*/ 2681921 w 8315568"/>
              <a:gd name="connsiteY7272" fmla="*/ 583 h 3200399"/>
              <a:gd name="connsiteX7273" fmla="*/ 2710755 w 8315568"/>
              <a:gd name="connsiteY7273" fmla="*/ 2664 h 3200399"/>
              <a:gd name="connsiteX7274" fmla="*/ 2748798 w 8315568"/>
              <a:gd name="connsiteY7274" fmla="*/ 4745 h 3200399"/>
              <a:gd name="connsiteX7275" fmla="*/ 3038333 w 8315568"/>
              <a:gd name="connsiteY7275" fmla="*/ 25560 h 3200399"/>
              <a:gd name="connsiteX7276" fmla="*/ 3327467 w 8315568"/>
              <a:gd name="connsiteY7276" fmla="*/ 56438 h 3200399"/>
              <a:gd name="connsiteX7277" fmla="*/ 3611795 w 8315568"/>
              <a:gd name="connsiteY7277" fmla="*/ 112293 h 3200399"/>
              <a:gd name="connsiteX7278" fmla="*/ 4175648 w 8315568"/>
              <a:gd name="connsiteY7278" fmla="*/ 273961 h 3200399"/>
              <a:gd name="connsiteX7279" fmla="*/ 4457572 w 8315568"/>
              <a:gd name="connsiteY7279" fmla="*/ 366945 h 3200399"/>
              <a:gd name="connsiteX7280" fmla="*/ 4598534 w 8315568"/>
              <a:gd name="connsiteY7280" fmla="*/ 414820 h 3200399"/>
              <a:gd name="connsiteX7281" fmla="*/ 4665811 w 8315568"/>
              <a:gd name="connsiteY7281" fmla="*/ 435290 h 3200399"/>
              <a:gd name="connsiteX7282" fmla="*/ 4854430 w 8315568"/>
              <a:gd name="connsiteY7282" fmla="*/ 505718 h 3200399"/>
              <a:gd name="connsiteX7283" fmla="*/ 4992991 w 8315568"/>
              <a:gd name="connsiteY7283" fmla="*/ 545268 h 3200399"/>
              <a:gd name="connsiteX7284" fmla="*/ 5274917 w 8315568"/>
              <a:gd name="connsiteY7284" fmla="*/ 621941 h 3200399"/>
              <a:gd name="connsiteX7285" fmla="*/ 5836598 w 8315568"/>
              <a:gd name="connsiteY7285" fmla="*/ 789510 h 3200399"/>
              <a:gd name="connsiteX7286" fmla="*/ 6116136 w 8315568"/>
              <a:gd name="connsiteY7286" fmla="*/ 841201 h 3200399"/>
              <a:gd name="connsiteX7287" fmla="*/ 6408090 w 8315568"/>
              <a:gd name="connsiteY7287" fmla="*/ 845366 h 3200399"/>
              <a:gd name="connsiteX7288" fmla="*/ 6697242 w 8315568"/>
              <a:gd name="connsiteY7288" fmla="*/ 841203 h 3200399"/>
              <a:gd name="connsiteX7289" fmla="*/ 6981572 w 8315568"/>
              <a:gd name="connsiteY7289" fmla="*/ 804080 h 3200399"/>
              <a:gd name="connsiteX7290" fmla="*/ 7163378 w 8315568"/>
              <a:gd name="connsiteY7290" fmla="*/ 808243 h 3200399"/>
              <a:gd name="connsiteX7291" fmla="*/ 7249478 w 8315568"/>
              <a:gd name="connsiteY7291" fmla="*/ 832876 h 3200399"/>
              <a:gd name="connsiteX7292" fmla="*/ 7337980 w 8315568"/>
              <a:gd name="connsiteY7292" fmla="*/ 847448 h 3200399"/>
              <a:gd name="connsiteX7293" fmla="*/ 7330772 w 8315568"/>
              <a:gd name="connsiteY7293" fmla="*/ 857856 h 3200399"/>
              <a:gd name="connsiteX7294" fmla="*/ 7373623 w 8315568"/>
              <a:gd name="connsiteY7294" fmla="*/ 866181 h 3200399"/>
              <a:gd name="connsiteX7295" fmla="*/ 7416873 w 8315568"/>
              <a:gd name="connsiteY7295" fmla="*/ 857856 h 3200399"/>
              <a:gd name="connsiteX7296" fmla="*/ 7507375 w 8315568"/>
              <a:gd name="connsiteY7296" fmla="*/ 851611 h 3200399"/>
              <a:gd name="connsiteX7297" fmla="*/ 7520571 w 8315568"/>
              <a:gd name="connsiteY7297" fmla="*/ 853352 h 3200399"/>
              <a:gd name="connsiteX7298" fmla="*/ 7531919 w 8315568"/>
              <a:gd name="connsiteY7298" fmla="*/ 848786 h 3200399"/>
              <a:gd name="connsiteX7299" fmla="*/ 7550713 w 8315568"/>
              <a:gd name="connsiteY7299" fmla="*/ 845179 h 3200399"/>
              <a:gd name="connsiteX7300" fmla="*/ 7549924 w 8315568"/>
              <a:gd name="connsiteY7300" fmla="*/ 848785 h 3200399"/>
              <a:gd name="connsiteX7301" fmla="*/ 7532236 w 8315568"/>
              <a:gd name="connsiteY7301" fmla="*/ 854893 h 3200399"/>
              <a:gd name="connsiteX7302" fmla="*/ 7540287 w 8315568"/>
              <a:gd name="connsiteY7302" fmla="*/ 855955 h 3200399"/>
              <a:gd name="connsiteX7303" fmla="*/ 7550380 w 8315568"/>
              <a:gd name="connsiteY7303" fmla="*/ 852989 h 3200399"/>
              <a:gd name="connsiteX7304" fmla="*/ 7550383 w 8315568"/>
              <a:gd name="connsiteY7304" fmla="*/ 853008 h 3200399"/>
              <a:gd name="connsiteX7305" fmla="*/ 7550566 w 8315568"/>
              <a:gd name="connsiteY7305" fmla="*/ 852935 h 3200399"/>
              <a:gd name="connsiteX7306" fmla="*/ 7596904 w 8315568"/>
              <a:gd name="connsiteY7306" fmla="*/ 839317 h 3200399"/>
              <a:gd name="connsiteX7307" fmla="*/ 7568728 w 8315568"/>
              <a:gd name="connsiteY7307" fmla="*/ 845669 h 3200399"/>
              <a:gd name="connsiteX7308" fmla="*/ 7550566 w 8315568"/>
              <a:gd name="connsiteY7308" fmla="*/ 852935 h 3200399"/>
              <a:gd name="connsiteX7309" fmla="*/ 7550380 w 8315568"/>
              <a:gd name="connsiteY7309" fmla="*/ 852989 h 3200399"/>
              <a:gd name="connsiteX7310" fmla="*/ 7549924 w 8315568"/>
              <a:gd name="connsiteY7310" fmla="*/ 848785 h 3200399"/>
              <a:gd name="connsiteX7311" fmla="*/ 7611368 w 8315568"/>
              <a:gd name="connsiteY7311" fmla="*/ 833745 h 3200399"/>
              <a:gd name="connsiteX7312" fmla="*/ 7599253 w 8315568"/>
              <a:gd name="connsiteY7312" fmla="*/ 841586 h 3200399"/>
              <a:gd name="connsiteX7313" fmla="*/ 7596068 w 8315568"/>
              <a:gd name="connsiteY7313" fmla="*/ 854275 h 3200399"/>
              <a:gd name="connsiteX7314" fmla="*/ 7579649 w 8315568"/>
              <a:gd name="connsiteY7314" fmla="*/ 861153 h 3200399"/>
              <a:gd name="connsiteX7315" fmla="*/ 7595728 w 8315568"/>
              <a:gd name="connsiteY7315" fmla="*/ 863276 h 3200399"/>
              <a:gd name="connsiteX7316" fmla="*/ 7602358 w 8315568"/>
              <a:gd name="connsiteY7316" fmla="*/ 865233 h 3200399"/>
              <a:gd name="connsiteX7317" fmla="*/ 7619370 w 8315568"/>
              <a:gd name="connsiteY7317" fmla="*/ 858346 h 3200399"/>
              <a:gd name="connsiteX7318" fmla="*/ 7669042 w 8315568"/>
              <a:gd name="connsiteY7318" fmla="*/ 842178 h 3200399"/>
              <a:gd name="connsiteX7319" fmla="*/ 7657064 w 8315568"/>
              <a:gd name="connsiteY7319" fmla="*/ 854571 h 3200399"/>
              <a:gd name="connsiteX7320" fmla="*/ 7632299 w 8315568"/>
              <a:gd name="connsiteY7320" fmla="*/ 865323 h 3200399"/>
              <a:gd name="connsiteX7321" fmla="*/ 7623527 w 8315568"/>
              <a:gd name="connsiteY7321" fmla="*/ 871482 h 3200399"/>
              <a:gd name="connsiteX7322" fmla="*/ 7681976 w 8315568"/>
              <a:gd name="connsiteY7322" fmla="*/ 888731 h 3200399"/>
              <a:gd name="connsiteX7323" fmla="*/ 7524194 w 8315568"/>
              <a:gd name="connsiteY7323" fmla="*/ 963322 h 3200399"/>
              <a:gd name="connsiteX7324" fmla="*/ 7536774 w 8315568"/>
              <a:gd name="connsiteY7324" fmla="*/ 975771 h 3200399"/>
              <a:gd name="connsiteX7325" fmla="*/ 7577490 w 8315568"/>
              <a:gd name="connsiteY7325" fmla="*/ 961188 h 3200399"/>
              <a:gd name="connsiteX7326" fmla="*/ 7581776 w 8315568"/>
              <a:gd name="connsiteY7326" fmla="*/ 959270 h 3200399"/>
              <a:gd name="connsiteX7327" fmla="*/ 7584032 w 8315568"/>
              <a:gd name="connsiteY7327" fmla="*/ 959820 h 3200399"/>
              <a:gd name="connsiteX7328" fmla="*/ 7599838 w 8315568"/>
              <a:gd name="connsiteY7328" fmla="*/ 959219 h 3200399"/>
              <a:gd name="connsiteX7329" fmla="*/ 7597040 w 8315568"/>
              <a:gd name="connsiteY7329" fmla="*/ 960531 h 3200399"/>
              <a:gd name="connsiteX7330" fmla="*/ 7546499 w 8315568"/>
              <a:gd name="connsiteY7330" fmla="*/ 980962 h 3200399"/>
              <a:gd name="connsiteX7331" fmla="*/ 7555981 w 8315568"/>
              <a:gd name="connsiteY7331" fmla="*/ 984918 h 3200399"/>
              <a:gd name="connsiteX7332" fmla="*/ 7572001 w 8315568"/>
              <a:gd name="connsiteY7332" fmla="*/ 985514 h 3200399"/>
              <a:gd name="connsiteX7333" fmla="*/ 7584292 w 8315568"/>
              <a:gd name="connsiteY7333" fmla="*/ 980768 h 3200399"/>
              <a:gd name="connsiteX7334" fmla="*/ 7584984 w 8315568"/>
              <a:gd name="connsiteY7334" fmla="*/ 980498 h 3200399"/>
              <a:gd name="connsiteX7335" fmla="*/ 7603542 w 8315568"/>
              <a:gd name="connsiteY7335" fmla="*/ 977498 h 3200399"/>
              <a:gd name="connsiteX7336" fmla="*/ 7611438 w 8315568"/>
              <a:gd name="connsiteY7336" fmla="*/ 975018 h 3200399"/>
              <a:gd name="connsiteX7337" fmla="*/ 7615345 w 8315568"/>
              <a:gd name="connsiteY7337" fmla="*/ 982717 h 3200399"/>
              <a:gd name="connsiteX7338" fmla="*/ 7634322 w 8315568"/>
              <a:gd name="connsiteY7338" fmla="*/ 979977 h 3200399"/>
              <a:gd name="connsiteX7339" fmla="*/ 7667560 w 8315568"/>
              <a:gd name="connsiteY7339" fmla="*/ 977895 h 3200399"/>
              <a:gd name="connsiteX7340" fmla="*/ 7605488 w 8315568"/>
              <a:gd name="connsiteY7340" fmla="*/ 1017445 h 3200399"/>
              <a:gd name="connsiteX7341" fmla="*/ 7593456 w 8315568"/>
              <a:gd name="connsiteY7341" fmla="*/ 1024221 h 3200399"/>
              <a:gd name="connsiteX7342" fmla="*/ 7593151 w 8315568"/>
              <a:gd name="connsiteY7342" fmla="*/ 1024962 h 3200399"/>
              <a:gd name="connsiteX7343" fmla="*/ 7592800 w 8315568"/>
              <a:gd name="connsiteY7343" fmla="*/ 1024592 h 3200399"/>
              <a:gd name="connsiteX7344" fmla="*/ 7585957 w 8315568"/>
              <a:gd name="connsiteY7344" fmla="*/ 1028446 h 3200399"/>
              <a:gd name="connsiteX7345" fmla="*/ 7613184 w 8315568"/>
              <a:gd name="connsiteY7345" fmla="*/ 1031859 h 3200399"/>
              <a:gd name="connsiteX7346" fmla="*/ 7636660 w 8315568"/>
              <a:gd name="connsiteY7346" fmla="*/ 1032119 h 3200399"/>
              <a:gd name="connsiteX7347" fmla="*/ 7591932 w 8315568"/>
              <a:gd name="connsiteY7347" fmla="*/ 1042344 h 3200399"/>
              <a:gd name="connsiteX7348" fmla="*/ 7575517 w 8315568"/>
              <a:gd name="connsiteY7348" fmla="*/ 1045683 h 3200399"/>
              <a:gd name="connsiteX7349" fmla="*/ 7571848 w 8315568"/>
              <a:gd name="connsiteY7349" fmla="*/ 1052485 h 3200399"/>
              <a:gd name="connsiteX7350" fmla="*/ 7571364 w 8315568"/>
              <a:gd name="connsiteY7350" fmla="*/ 1056720 h 3200399"/>
              <a:gd name="connsiteX7351" fmla="*/ 7603448 w 8315568"/>
              <a:gd name="connsiteY7351" fmla="*/ 1054029 h 3200399"/>
              <a:gd name="connsiteX7352" fmla="*/ 7647325 w 8315568"/>
              <a:gd name="connsiteY7352" fmla="*/ 1050590 h 3200399"/>
              <a:gd name="connsiteX7353" fmla="*/ 7675262 w 8315568"/>
              <a:gd name="connsiteY7353" fmla="*/ 1049139 h 3200399"/>
              <a:gd name="connsiteX7354" fmla="*/ 7667538 w 8315568"/>
              <a:gd name="connsiteY7354" fmla="*/ 1051991 h 3200399"/>
              <a:gd name="connsiteX7355" fmla="*/ 7612671 w 8315568"/>
              <a:gd name="connsiteY7355" fmla="*/ 1074942 h 3200399"/>
              <a:gd name="connsiteX7356" fmla="*/ 7582541 w 8315568"/>
              <a:gd name="connsiteY7356" fmla="*/ 1082935 h 3200399"/>
              <a:gd name="connsiteX7357" fmla="*/ 7585756 w 8315568"/>
              <a:gd name="connsiteY7357" fmla="*/ 1086123 h 3200399"/>
              <a:gd name="connsiteX7358" fmla="*/ 7585935 w 8315568"/>
              <a:gd name="connsiteY7358" fmla="*/ 1086126 h 3200399"/>
              <a:gd name="connsiteX7359" fmla="*/ 7583567 w 8315568"/>
              <a:gd name="connsiteY7359" fmla="*/ 1087117 h 3200399"/>
              <a:gd name="connsiteX7360" fmla="*/ 7563986 w 8315568"/>
              <a:gd name="connsiteY7360" fmla="*/ 1094509 h 3200399"/>
              <a:gd name="connsiteX7361" fmla="*/ 7560081 w 8315568"/>
              <a:gd name="connsiteY7361" fmla="*/ 1101668 h 3200399"/>
              <a:gd name="connsiteX7362" fmla="*/ 7600664 w 8315568"/>
              <a:gd name="connsiteY7362" fmla="*/ 1086338 h 3200399"/>
              <a:gd name="connsiteX7363" fmla="*/ 7607439 w 8315568"/>
              <a:gd name="connsiteY7363" fmla="*/ 1086436 h 3200399"/>
              <a:gd name="connsiteX7364" fmla="*/ 7619199 w 8315568"/>
              <a:gd name="connsiteY7364" fmla="*/ 1089815 h 3200399"/>
              <a:gd name="connsiteX7365" fmla="*/ 7567650 w 8315568"/>
              <a:gd name="connsiteY7365" fmla="*/ 1104107 h 3200399"/>
              <a:gd name="connsiteX7366" fmla="*/ 7557295 w 8315568"/>
              <a:gd name="connsiteY7366" fmla="*/ 1106770 h 3200399"/>
              <a:gd name="connsiteX7367" fmla="*/ 7553030 w 8315568"/>
              <a:gd name="connsiteY7367" fmla="*/ 1114585 h 3200399"/>
              <a:gd name="connsiteX7368" fmla="*/ 7551986 w 8315568"/>
              <a:gd name="connsiteY7368" fmla="*/ 1115717 h 3200399"/>
              <a:gd name="connsiteX7369" fmla="*/ 7562395 w 8315568"/>
              <a:gd name="connsiteY7369" fmla="*/ 1114553 h 3200399"/>
              <a:gd name="connsiteX7370" fmla="*/ 7631228 w 8315568"/>
              <a:gd name="connsiteY7370" fmla="*/ 1114046 h 3200399"/>
              <a:gd name="connsiteX7371" fmla="*/ 7621765 w 8315568"/>
              <a:gd name="connsiteY7371" fmla="*/ 1136873 h 3200399"/>
              <a:gd name="connsiteX7372" fmla="*/ 7613182 w 8315568"/>
              <a:gd name="connsiteY7372" fmla="*/ 1141431 h 3200399"/>
              <a:gd name="connsiteX7373" fmla="*/ 7636623 w 8315568"/>
              <a:gd name="connsiteY7373" fmla="*/ 1146785 h 3200399"/>
              <a:gd name="connsiteX7374" fmla="*/ 7674846 w 8315568"/>
              <a:gd name="connsiteY7374" fmla="*/ 1144289 h 3200399"/>
              <a:gd name="connsiteX7375" fmla="*/ 7679849 w 8315568"/>
              <a:gd name="connsiteY7375" fmla="*/ 1143673 h 3200399"/>
              <a:gd name="connsiteX7376" fmla="*/ 7554875 w 8315568"/>
              <a:gd name="connsiteY7376" fmla="*/ 1192849 h 3200399"/>
              <a:gd name="connsiteX7377" fmla="*/ 7551939 w 8315568"/>
              <a:gd name="connsiteY7377" fmla="*/ 1201366 h 3200399"/>
              <a:gd name="connsiteX7378" fmla="*/ 7655690 w 8315568"/>
              <a:gd name="connsiteY7378" fmla="*/ 1166037 h 3200399"/>
              <a:gd name="connsiteX7379" fmla="*/ 7615479 w 8315568"/>
              <a:gd name="connsiteY7379" fmla="*/ 1186103 h 3200399"/>
              <a:gd name="connsiteX7380" fmla="*/ 7584599 w 8315568"/>
              <a:gd name="connsiteY7380" fmla="*/ 1198268 h 3200399"/>
              <a:gd name="connsiteX7381" fmla="*/ 7579162 w 8315568"/>
              <a:gd name="connsiteY7381" fmla="*/ 1199375 h 3200399"/>
              <a:gd name="connsiteX7382" fmla="*/ 7556654 w 8315568"/>
              <a:gd name="connsiteY7382" fmla="*/ 1205999 h 3200399"/>
              <a:gd name="connsiteX7383" fmla="*/ 7559804 w 8315568"/>
              <a:gd name="connsiteY7383" fmla="*/ 1207997 h 3200399"/>
              <a:gd name="connsiteX7384" fmla="*/ 7533288 w 8315568"/>
              <a:gd name="connsiteY7384" fmla="*/ 1218380 h 3200399"/>
              <a:gd name="connsiteX7385" fmla="*/ 7492858 w 8315568"/>
              <a:gd name="connsiteY7385" fmla="*/ 1238234 h 3200399"/>
              <a:gd name="connsiteX7386" fmla="*/ 7492858 w 8315568"/>
              <a:gd name="connsiteY7386" fmla="*/ 1238234 h 3200399"/>
              <a:gd name="connsiteX7387" fmla="*/ 7518997 w 8315568"/>
              <a:gd name="connsiteY7387" fmla="*/ 1229204 h 3200399"/>
              <a:gd name="connsiteX7388" fmla="*/ 7573390 w 8315568"/>
              <a:gd name="connsiteY7388" fmla="*/ 1210410 h 3200399"/>
              <a:gd name="connsiteX7389" fmla="*/ 7577735 w 8315568"/>
              <a:gd name="connsiteY7389" fmla="*/ 1210847 h 3200399"/>
              <a:gd name="connsiteX7390" fmla="*/ 7587821 w 8315568"/>
              <a:gd name="connsiteY7390" fmla="*/ 1212580 h 3200399"/>
              <a:gd name="connsiteX7391" fmla="*/ 7520030 w 8315568"/>
              <a:gd name="connsiteY7391" fmla="*/ 1230779 h 3200399"/>
              <a:gd name="connsiteX7392" fmla="*/ 7545557 w 8315568"/>
              <a:gd name="connsiteY7392" fmla="*/ 1228526 h 3200399"/>
              <a:gd name="connsiteX7393" fmla="*/ 7552668 w 8315568"/>
              <a:gd name="connsiteY7393" fmla="*/ 1227343 h 3200399"/>
              <a:gd name="connsiteX7394" fmla="*/ 7555432 w 8315568"/>
              <a:gd name="connsiteY7394" fmla="*/ 1226298 h 3200399"/>
              <a:gd name="connsiteX7395" fmla="*/ 7554742 w 8315568"/>
              <a:gd name="connsiteY7395" fmla="*/ 1226996 h 3200399"/>
              <a:gd name="connsiteX7396" fmla="*/ 7575115 w 8315568"/>
              <a:gd name="connsiteY7396" fmla="*/ 1223599 h 3200399"/>
              <a:gd name="connsiteX7397" fmla="*/ 7630201 w 8315568"/>
              <a:gd name="connsiteY7397" fmla="*/ 1216420 h 3200399"/>
              <a:gd name="connsiteX7398" fmla="*/ 7596990 w 8315568"/>
              <a:gd name="connsiteY7398" fmla="*/ 1238330 h 3200399"/>
              <a:gd name="connsiteX7399" fmla="*/ 7677594 w 8315568"/>
              <a:gd name="connsiteY7399" fmla="*/ 1239673 h 3200399"/>
              <a:gd name="connsiteX7400" fmla="*/ 7574003 w 8315568"/>
              <a:gd name="connsiteY7400" fmla="*/ 1264067 h 3200399"/>
              <a:gd name="connsiteX7401" fmla="*/ 7541804 w 8315568"/>
              <a:gd name="connsiteY7401" fmla="*/ 1268977 h 3200399"/>
              <a:gd name="connsiteX7402" fmla="*/ 7540647 w 8315568"/>
              <a:gd name="connsiteY7402" fmla="*/ 1274212 h 3200399"/>
              <a:gd name="connsiteX7403" fmla="*/ 7534765 w 8315568"/>
              <a:gd name="connsiteY7403" fmla="*/ 1279354 h 3200399"/>
              <a:gd name="connsiteX7404" fmla="*/ 7548142 w 8315568"/>
              <a:gd name="connsiteY7404" fmla="*/ 1276595 h 3200399"/>
              <a:gd name="connsiteX7405" fmla="*/ 7583864 w 8315568"/>
              <a:gd name="connsiteY7405" fmla="*/ 1261685 h 3200399"/>
              <a:gd name="connsiteX7406" fmla="*/ 7703600 w 8315568"/>
              <a:gd name="connsiteY7406" fmla="*/ 1255441 h 3200399"/>
              <a:gd name="connsiteX7407" fmla="*/ 7612696 w 8315568"/>
              <a:gd name="connsiteY7407" fmla="*/ 1272094 h 3200399"/>
              <a:gd name="connsiteX7408" fmla="*/ 7616517 w 8315568"/>
              <a:gd name="connsiteY7408" fmla="*/ 1283402 h 3200399"/>
              <a:gd name="connsiteX7409" fmla="*/ 7630014 w 8315568"/>
              <a:gd name="connsiteY7409" fmla="*/ 1280606 h 3200399"/>
              <a:gd name="connsiteX7410" fmla="*/ 7660841 w 8315568"/>
              <a:gd name="connsiteY7410" fmla="*/ 1274917 h 3200399"/>
              <a:gd name="connsiteX7411" fmla="*/ 7678083 w 8315568"/>
              <a:gd name="connsiteY7411" fmla="*/ 1283563 h 3200399"/>
              <a:gd name="connsiteX7412" fmla="*/ 7743872 w 8315568"/>
              <a:gd name="connsiteY7412" fmla="*/ 1279956 h 3200399"/>
              <a:gd name="connsiteX7413" fmla="*/ 7880782 w 8315568"/>
              <a:gd name="connsiteY7413" fmla="*/ 1264214 h 3200399"/>
              <a:gd name="connsiteX7414" fmla="*/ 7811043 w 8315568"/>
              <a:gd name="connsiteY7414" fmla="*/ 1279444 h 3200399"/>
              <a:gd name="connsiteX7415" fmla="*/ 7759565 w 8315568"/>
              <a:gd name="connsiteY7415" fmla="*/ 1290352 h 3200399"/>
              <a:gd name="connsiteX7416" fmla="*/ 7776186 w 8315568"/>
              <a:gd name="connsiteY7416" fmla="*/ 1290092 h 3200399"/>
              <a:gd name="connsiteX7417" fmla="*/ 7793643 w 8315568"/>
              <a:gd name="connsiteY7417" fmla="*/ 1298304 h 3200399"/>
              <a:gd name="connsiteX7418" fmla="*/ 7800475 w 8315568"/>
              <a:gd name="connsiteY7418" fmla="*/ 1312212 h 3200399"/>
              <a:gd name="connsiteX7419" fmla="*/ 7810584 w 8315568"/>
              <a:gd name="connsiteY7419" fmla="*/ 1315024 h 3200399"/>
              <a:gd name="connsiteX7420" fmla="*/ 7810504 w 8315568"/>
              <a:gd name="connsiteY7420" fmla="*/ 1318872 h 3200399"/>
              <a:gd name="connsiteX7421" fmla="*/ 7803964 w 8315568"/>
              <a:gd name="connsiteY7421" fmla="*/ 1319312 h 3200399"/>
              <a:gd name="connsiteX7422" fmla="*/ 7804117 w 8315568"/>
              <a:gd name="connsiteY7422" fmla="*/ 1319625 h 3200399"/>
              <a:gd name="connsiteX7423" fmla="*/ 7796852 w 8315568"/>
              <a:gd name="connsiteY7423" fmla="*/ 1320297 h 3200399"/>
              <a:gd name="connsiteX7424" fmla="*/ 7798661 w 8315568"/>
              <a:gd name="connsiteY7424" fmla="*/ 1321357 h 3200399"/>
              <a:gd name="connsiteX7425" fmla="*/ 7810181 w 8315568"/>
              <a:gd name="connsiteY7425" fmla="*/ 1333042 h 3200399"/>
              <a:gd name="connsiteX7426" fmla="*/ 7731685 w 8315568"/>
              <a:gd name="connsiteY7426" fmla="*/ 1346389 h 3200399"/>
              <a:gd name="connsiteX7427" fmla="*/ 7707249 w 8315568"/>
              <a:gd name="connsiteY7427" fmla="*/ 1353521 h 3200399"/>
              <a:gd name="connsiteX7428" fmla="*/ 7710809 w 8315568"/>
              <a:gd name="connsiteY7428" fmla="*/ 1354619 h 3200399"/>
              <a:gd name="connsiteX7429" fmla="*/ 7709075 w 8315568"/>
              <a:gd name="connsiteY7429" fmla="*/ 1355545 h 3200399"/>
              <a:gd name="connsiteX7430" fmla="*/ 7734776 w 8315568"/>
              <a:gd name="connsiteY7430" fmla="*/ 1356494 h 3200399"/>
              <a:gd name="connsiteX7431" fmla="*/ 7778958 w 8315568"/>
              <a:gd name="connsiteY7431" fmla="*/ 1353172 h 3200399"/>
              <a:gd name="connsiteX7432" fmla="*/ 7782273 w 8315568"/>
              <a:gd name="connsiteY7432" fmla="*/ 1352962 h 3200399"/>
              <a:gd name="connsiteX7433" fmla="*/ 7735365 w 8315568"/>
              <a:gd name="connsiteY7433" fmla="*/ 1374833 h 3200399"/>
              <a:gd name="connsiteX7434" fmla="*/ 7800138 w 8315568"/>
              <a:gd name="connsiteY7434" fmla="*/ 1352265 h 3200399"/>
              <a:gd name="connsiteX7435" fmla="*/ 7812384 w 8315568"/>
              <a:gd name="connsiteY7435" fmla="*/ 1355370 h 3200399"/>
              <a:gd name="connsiteX7436" fmla="*/ 7786065 w 8315568"/>
              <a:gd name="connsiteY7436" fmla="*/ 1362939 h 3200399"/>
              <a:gd name="connsiteX7437" fmla="*/ 8008049 w 8315568"/>
              <a:gd name="connsiteY7437" fmla="*/ 1342605 h 3200399"/>
              <a:gd name="connsiteX7438" fmla="*/ 8020872 w 8315568"/>
              <a:gd name="connsiteY7438" fmla="*/ 1341995 h 3200399"/>
              <a:gd name="connsiteX7439" fmla="*/ 8020214 w 8315568"/>
              <a:gd name="connsiteY7439" fmla="*/ 1342348 h 3200399"/>
              <a:gd name="connsiteX7440" fmla="*/ 7958184 w 8315568"/>
              <a:gd name="connsiteY7440" fmla="*/ 1368174 h 3200399"/>
              <a:gd name="connsiteX7441" fmla="*/ 7995980 w 8315568"/>
              <a:gd name="connsiteY7441" fmla="*/ 1358029 h 3200399"/>
              <a:gd name="connsiteX7442" fmla="*/ 8025837 w 8315568"/>
              <a:gd name="connsiteY7442" fmla="*/ 1345888 h 3200399"/>
              <a:gd name="connsiteX7443" fmla="*/ 8039104 w 8315568"/>
              <a:gd name="connsiteY7443" fmla="*/ 1341125 h 3200399"/>
              <a:gd name="connsiteX7444" fmla="*/ 8086144 w 8315568"/>
              <a:gd name="connsiteY7444" fmla="*/ 1338883 h 3200399"/>
              <a:gd name="connsiteX7445" fmla="*/ 8085763 w 8315568"/>
              <a:gd name="connsiteY7445" fmla="*/ 1342629 h 3200399"/>
              <a:gd name="connsiteX7446" fmla="*/ 8090552 w 8315568"/>
              <a:gd name="connsiteY7446" fmla="*/ 1340378 h 3200399"/>
              <a:gd name="connsiteX7447" fmla="*/ 8101293 w 8315568"/>
              <a:gd name="connsiteY7447" fmla="*/ 1338161 h 3200399"/>
              <a:gd name="connsiteX7448" fmla="*/ 8136452 w 8315568"/>
              <a:gd name="connsiteY7448" fmla="*/ 1336486 h 3200399"/>
              <a:gd name="connsiteX7449" fmla="*/ 8124863 w 8315568"/>
              <a:gd name="connsiteY7449" fmla="*/ 1341314 h 3200399"/>
              <a:gd name="connsiteX7450" fmla="*/ 8120768 w 8315568"/>
              <a:gd name="connsiteY7450" fmla="*/ 1345552 h 3200399"/>
              <a:gd name="connsiteX7451" fmla="*/ 8124863 w 8315568"/>
              <a:gd name="connsiteY7451" fmla="*/ 1341314 h 3200399"/>
              <a:gd name="connsiteX7452" fmla="*/ 8128039 w 8315568"/>
              <a:gd name="connsiteY7452" fmla="*/ 1349483 h 3200399"/>
              <a:gd name="connsiteX7453" fmla="*/ 8092373 w 8315568"/>
              <a:gd name="connsiteY7453" fmla="*/ 1355503 h 3200399"/>
              <a:gd name="connsiteX7454" fmla="*/ 8061947 w 8315568"/>
              <a:gd name="connsiteY7454" fmla="*/ 1358131 h 3200399"/>
              <a:gd name="connsiteX7455" fmla="*/ 8092373 w 8315568"/>
              <a:gd name="connsiteY7455" fmla="*/ 1355503 h 3200399"/>
              <a:gd name="connsiteX7456" fmla="*/ 8129823 w 8315568"/>
              <a:gd name="connsiteY7456" fmla="*/ 1354797 h 3200399"/>
              <a:gd name="connsiteX7457" fmla="*/ 8112345 w 8315568"/>
              <a:gd name="connsiteY7457" fmla="*/ 1363663 h 3200399"/>
              <a:gd name="connsiteX7458" fmla="*/ 8105127 w 8315568"/>
              <a:gd name="connsiteY7458" fmla="*/ 1367886 h 3200399"/>
              <a:gd name="connsiteX7459" fmla="*/ 7986962 w 8315568"/>
              <a:gd name="connsiteY7459" fmla="*/ 1378105 h 3200399"/>
              <a:gd name="connsiteX7460" fmla="*/ 7756952 w 8315568"/>
              <a:gd name="connsiteY7460" fmla="*/ 1409730 h 3200399"/>
              <a:gd name="connsiteX7461" fmla="*/ 7667798 w 8315568"/>
              <a:gd name="connsiteY7461" fmla="*/ 1425747 h 3200399"/>
              <a:gd name="connsiteX7462" fmla="*/ 7678499 w 8315568"/>
              <a:gd name="connsiteY7462" fmla="*/ 1429321 h 3200399"/>
              <a:gd name="connsiteX7463" fmla="*/ 7680788 w 8315568"/>
              <a:gd name="connsiteY7463" fmla="*/ 1429101 h 3200399"/>
              <a:gd name="connsiteX7464" fmla="*/ 7680755 w 8315568"/>
              <a:gd name="connsiteY7464" fmla="*/ 1429023 h 3200399"/>
              <a:gd name="connsiteX7465" fmla="*/ 7701675 w 8315568"/>
              <a:gd name="connsiteY7465" fmla="*/ 1426395 h 3200399"/>
              <a:gd name="connsiteX7466" fmla="*/ 7711036 w 8315568"/>
              <a:gd name="connsiteY7466" fmla="*/ 1422629 h 3200399"/>
              <a:gd name="connsiteX7467" fmla="*/ 7729831 w 8315568"/>
              <a:gd name="connsiteY7467" fmla="*/ 1419023 h 3200399"/>
              <a:gd name="connsiteX7468" fmla="*/ 7729042 w 8315568"/>
              <a:gd name="connsiteY7468" fmla="*/ 1422629 h 3200399"/>
              <a:gd name="connsiteX7469" fmla="*/ 7726975 w 8315568"/>
              <a:gd name="connsiteY7469" fmla="*/ 1423328 h 3200399"/>
              <a:gd name="connsiteX7470" fmla="*/ 7728756 w 8315568"/>
              <a:gd name="connsiteY7470" fmla="*/ 1423047 h 3200399"/>
              <a:gd name="connsiteX7471" fmla="*/ 7729042 w 8315568"/>
              <a:gd name="connsiteY7471" fmla="*/ 1422629 h 3200399"/>
              <a:gd name="connsiteX7472" fmla="*/ 7790484 w 8315568"/>
              <a:gd name="connsiteY7472" fmla="*/ 1407587 h 3200399"/>
              <a:gd name="connsiteX7473" fmla="*/ 7783546 w 8315568"/>
              <a:gd name="connsiteY7473" fmla="*/ 1410657 h 3200399"/>
              <a:gd name="connsiteX7474" fmla="*/ 7780340 w 8315568"/>
              <a:gd name="connsiteY7474" fmla="*/ 1413519 h 3200399"/>
              <a:gd name="connsiteX7475" fmla="*/ 7795005 w 8315568"/>
              <a:gd name="connsiteY7475" fmla="*/ 1411875 h 3200399"/>
              <a:gd name="connsiteX7476" fmla="*/ 7865556 w 8315568"/>
              <a:gd name="connsiteY7476" fmla="*/ 1404750 h 3200399"/>
              <a:gd name="connsiteX7477" fmla="*/ 7877859 w 8315568"/>
              <a:gd name="connsiteY7477" fmla="*/ 1411745 h 3200399"/>
              <a:gd name="connsiteX7478" fmla="*/ 7956824 w 8315568"/>
              <a:gd name="connsiteY7478" fmla="*/ 1404701 h 3200399"/>
              <a:gd name="connsiteX7479" fmla="*/ 7971681 w 8315568"/>
              <a:gd name="connsiteY7479" fmla="*/ 1414614 h 3200399"/>
              <a:gd name="connsiteX7480" fmla="*/ 7976529 w 8315568"/>
              <a:gd name="connsiteY7480" fmla="*/ 1414532 h 3200399"/>
              <a:gd name="connsiteX7481" fmla="*/ 7980706 w 8315568"/>
              <a:gd name="connsiteY7481" fmla="*/ 1413409 h 3200399"/>
              <a:gd name="connsiteX7482" fmla="*/ 7987351 w 8315568"/>
              <a:gd name="connsiteY7482" fmla="*/ 1413551 h 3200399"/>
              <a:gd name="connsiteX7483" fmla="*/ 7988203 w 8315568"/>
              <a:gd name="connsiteY7483" fmla="*/ 1414563 h 3200399"/>
              <a:gd name="connsiteX7484" fmla="*/ 7990966 w 8315568"/>
              <a:gd name="connsiteY7484" fmla="*/ 1413628 h 3200399"/>
              <a:gd name="connsiteX7485" fmla="*/ 7987351 w 8315568"/>
              <a:gd name="connsiteY7485" fmla="*/ 1413551 h 3200399"/>
              <a:gd name="connsiteX7486" fmla="*/ 7986028 w 8315568"/>
              <a:gd name="connsiteY7486" fmla="*/ 1411979 h 3200399"/>
              <a:gd name="connsiteX7487" fmla="*/ 8008644 w 8315568"/>
              <a:gd name="connsiteY7487" fmla="*/ 1417059 h 3200399"/>
              <a:gd name="connsiteX7488" fmla="*/ 7926819 w 8315568"/>
              <a:gd name="connsiteY7488" fmla="*/ 1425621 h 3200399"/>
              <a:gd name="connsiteX7489" fmla="*/ 7914115 w 8315568"/>
              <a:gd name="connsiteY7489" fmla="*/ 1436640 h 3200399"/>
              <a:gd name="connsiteX7490" fmla="*/ 7841383 w 8315568"/>
              <a:gd name="connsiteY7490" fmla="*/ 1453191 h 3200399"/>
              <a:gd name="connsiteX7491" fmla="*/ 7784625 w 8315568"/>
              <a:gd name="connsiteY7491" fmla="*/ 1459657 h 3200399"/>
              <a:gd name="connsiteX7492" fmla="*/ 7784545 w 8315568"/>
              <a:gd name="connsiteY7492" fmla="*/ 1459666 h 3200399"/>
              <a:gd name="connsiteX7493" fmla="*/ 7772906 w 8315568"/>
              <a:gd name="connsiteY7493" fmla="*/ 1466198 h 3200399"/>
              <a:gd name="connsiteX7494" fmla="*/ 7747715 w 8315568"/>
              <a:gd name="connsiteY7494" fmla="*/ 1477263 h 3200399"/>
              <a:gd name="connsiteX7495" fmla="*/ 7750134 w 8315568"/>
              <a:gd name="connsiteY7495" fmla="*/ 1478530 h 3200399"/>
              <a:gd name="connsiteX7496" fmla="*/ 7755948 w 8315568"/>
              <a:gd name="connsiteY7496" fmla="*/ 1480761 h 3200399"/>
              <a:gd name="connsiteX7497" fmla="*/ 7787973 w 8315568"/>
              <a:gd name="connsiteY7497" fmla="*/ 1481555 h 3200399"/>
              <a:gd name="connsiteX7498" fmla="*/ 7839413 w 8315568"/>
              <a:gd name="connsiteY7498" fmla="*/ 1480585 h 3200399"/>
              <a:gd name="connsiteX7499" fmla="*/ 7907239 w 8315568"/>
              <a:gd name="connsiteY7499" fmla="*/ 1475185 h 3200399"/>
              <a:gd name="connsiteX7500" fmla="*/ 8080742 w 8315568"/>
              <a:gd name="connsiteY7500" fmla="*/ 1462175 h 3200399"/>
              <a:gd name="connsiteX7501" fmla="*/ 8092304 w 8315568"/>
              <a:gd name="connsiteY7501" fmla="*/ 1461320 h 3200399"/>
              <a:gd name="connsiteX7502" fmla="*/ 8081803 w 8315568"/>
              <a:gd name="connsiteY7502" fmla="*/ 1468080 h 3200399"/>
              <a:gd name="connsiteX7503" fmla="*/ 8078383 w 8315568"/>
              <a:gd name="connsiteY7503" fmla="*/ 1470753 h 3200399"/>
              <a:gd name="connsiteX7504" fmla="*/ 8042491 w 8315568"/>
              <a:gd name="connsiteY7504" fmla="*/ 1474565 h 3200399"/>
              <a:gd name="connsiteX7505" fmla="*/ 7949183 w 8315568"/>
              <a:gd name="connsiteY7505" fmla="*/ 1484242 h 3200399"/>
              <a:gd name="connsiteX7506" fmla="*/ 7943056 w 8315568"/>
              <a:gd name="connsiteY7506" fmla="*/ 1505296 h 3200399"/>
              <a:gd name="connsiteX7507" fmla="*/ 7901187 w 8315568"/>
              <a:gd name="connsiteY7507" fmla="*/ 1514003 h 3200399"/>
              <a:gd name="connsiteX7508" fmla="*/ 7861265 w 8315568"/>
              <a:gd name="connsiteY7508" fmla="*/ 1526657 h 3200399"/>
              <a:gd name="connsiteX7509" fmla="*/ 7848206 w 8315568"/>
              <a:gd name="connsiteY7509" fmla="*/ 1528448 h 3200399"/>
              <a:gd name="connsiteX7510" fmla="*/ 7848793 w 8315568"/>
              <a:gd name="connsiteY7510" fmla="*/ 1528566 h 3200399"/>
              <a:gd name="connsiteX7511" fmla="*/ 7850199 w 8315568"/>
              <a:gd name="connsiteY7511" fmla="*/ 1530002 h 3200399"/>
              <a:gd name="connsiteX7512" fmla="*/ 7841730 w 8315568"/>
              <a:gd name="connsiteY7512" fmla="*/ 1534523 h 3200399"/>
              <a:gd name="connsiteX7513" fmla="*/ 7832278 w 8315568"/>
              <a:gd name="connsiteY7513" fmla="*/ 1537024 h 3200399"/>
              <a:gd name="connsiteX7514" fmla="*/ 7837367 w 8315568"/>
              <a:gd name="connsiteY7514" fmla="*/ 1538993 h 3200399"/>
              <a:gd name="connsiteX7515" fmla="*/ 7844915 w 8315568"/>
              <a:gd name="connsiteY7515" fmla="*/ 1543887 h 3200399"/>
              <a:gd name="connsiteX7516" fmla="*/ 7886000 w 8315568"/>
              <a:gd name="connsiteY7516" fmla="*/ 1539870 h 3200399"/>
              <a:gd name="connsiteX7517" fmla="*/ 7917719 w 8315568"/>
              <a:gd name="connsiteY7517" fmla="*/ 1545100 h 3200399"/>
              <a:gd name="connsiteX7518" fmla="*/ 7857695 w 8315568"/>
              <a:gd name="connsiteY7518" fmla="*/ 1550630 h 3200399"/>
              <a:gd name="connsiteX7519" fmla="*/ 7836712 w 8315568"/>
              <a:gd name="connsiteY7519" fmla="*/ 1561775 h 3200399"/>
              <a:gd name="connsiteX7520" fmla="*/ 7812488 w 8315568"/>
              <a:gd name="connsiteY7520" fmla="*/ 1561109 h 3200399"/>
              <a:gd name="connsiteX7521" fmla="*/ 7811370 w 8315568"/>
              <a:gd name="connsiteY7521" fmla="*/ 1561703 h 3200399"/>
              <a:gd name="connsiteX7522" fmla="*/ 7816502 w 8315568"/>
              <a:gd name="connsiteY7522" fmla="*/ 1561387 h 3200399"/>
              <a:gd name="connsiteX7523" fmla="*/ 7819446 w 8315568"/>
              <a:gd name="connsiteY7523" fmla="*/ 1568410 h 3200399"/>
              <a:gd name="connsiteX7524" fmla="*/ 7812191 w 8315568"/>
              <a:gd name="connsiteY7524" fmla="*/ 1570099 h 3200399"/>
              <a:gd name="connsiteX7525" fmla="*/ 7804477 w 8315568"/>
              <a:gd name="connsiteY7525" fmla="*/ 1580005 h 3200399"/>
              <a:gd name="connsiteX7526" fmla="*/ 7823223 w 8315568"/>
              <a:gd name="connsiteY7526" fmla="*/ 1577482 h 3200399"/>
              <a:gd name="connsiteX7527" fmla="*/ 7879737 w 8315568"/>
              <a:gd name="connsiteY7527" fmla="*/ 1572480 h 3200399"/>
              <a:gd name="connsiteX7528" fmla="*/ 7894087 w 8315568"/>
              <a:gd name="connsiteY7528" fmla="*/ 1571732 h 3200399"/>
              <a:gd name="connsiteX7529" fmla="*/ 7891307 w 8315568"/>
              <a:gd name="connsiteY7529" fmla="*/ 1572826 h 3200399"/>
              <a:gd name="connsiteX7530" fmla="*/ 7868282 w 8315568"/>
              <a:gd name="connsiteY7530" fmla="*/ 1581986 h 3200399"/>
              <a:gd name="connsiteX7531" fmla="*/ 7832663 w 8315568"/>
              <a:gd name="connsiteY7531" fmla="*/ 1585999 h 3200399"/>
              <a:gd name="connsiteX7532" fmla="*/ 7797812 w 8315568"/>
              <a:gd name="connsiteY7532" fmla="*/ 1599522 h 3200399"/>
              <a:gd name="connsiteX7533" fmla="*/ 7822736 w 8315568"/>
              <a:gd name="connsiteY7533" fmla="*/ 1599816 h 3200399"/>
              <a:gd name="connsiteX7534" fmla="*/ 7804622 w 8315568"/>
              <a:gd name="connsiteY7534" fmla="*/ 1606566 h 3200399"/>
              <a:gd name="connsiteX7535" fmla="*/ 7809381 w 8315568"/>
              <a:gd name="connsiteY7535" fmla="*/ 1606901 h 3200399"/>
              <a:gd name="connsiteX7536" fmla="*/ 7815777 w 8315568"/>
              <a:gd name="connsiteY7536" fmla="*/ 1605962 h 3200399"/>
              <a:gd name="connsiteX7537" fmla="*/ 7787854 w 8315568"/>
              <a:gd name="connsiteY7537" fmla="*/ 1615084 h 3200399"/>
              <a:gd name="connsiteX7538" fmla="*/ 7780469 w 8315568"/>
              <a:gd name="connsiteY7538" fmla="*/ 1615569 h 3200399"/>
              <a:gd name="connsiteX7539" fmla="*/ 7771636 w 8315568"/>
              <a:gd name="connsiteY7539" fmla="*/ 1618861 h 3200399"/>
              <a:gd name="connsiteX7540" fmla="*/ 7737090 w 8315568"/>
              <a:gd name="connsiteY7540" fmla="*/ 1631765 h 3200399"/>
              <a:gd name="connsiteX7541" fmla="*/ 7756812 w 8315568"/>
              <a:gd name="connsiteY7541" fmla="*/ 1630511 h 3200399"/>
              <a:gd name="connsiteX7542" fmla="*/ 7771784 w 8315568"/>
              <a:gd name="connsiteY7542" fmla="*/ 1628977 h 3200399"/>
              <a:gd name="connsiteX7543" fmla="*/ 7826094 w 8315568"/>
              <a:gd name="connsiteY7543" fmla="*/ 1611341 h 3200399"/>
              <a:gd name="connsiteX7544" fmla="*/ 7825622 w 8315568"/>
              <a:gd name="connsiteY7544" fmla="*/ 1620195 h 3200399"/>
              <a:gd name="connsiteX7545" fmla="*/ 7815345 w 8315568"/>
              <a:gd name="connsiteY7545" fmla="*/ 1625207 h 3200399"/>
              <a:gd name="connsiteX7546" fmla="*/ 7826441 w 8315568"/>
              <a:gd name="connsiteY7546" fmla="*/ 1624431 h 3200399"/>
              <a:gd name="connsiteX7547" fmla="*/ 7854378 w 8315568"/>
              <a:gd name="connsiteY7547" fmla="*/ 1622982 h 3200399"/>
              <a:gd name="connsiteX7548" fmla="*/ 7846655 w 8315568"/>
              <a:gd name="connsiteY7548" fmla="*/ 1625835 h 3200399"/>
              <a:gd name="connsiteX7549" fmla="*/ 7791788 w 8315568"/>
              <a:gd name="connsiteY7549" fmla="*/ 1648785 h 3200399"/>
              <a:gd name="connsiteX7550" fmla="*/ 7761657 w 8315568"/>
              <a:gd name="connsiteY7550" fmla="*/ 1656779 h 3200399"/>
              <a:gd name="connsiteX7551" fmla="*/ 7764874 w 8315568"/>
              <a:gd name="connsiteY7551" fmla="*/ 1659967 h 3200399"/>
              <a:gd name="connsiteX7552" fmla="*/ 7765053 w 8315568"/>
              <a:gd name="connsiteY7552" fmla="*/ 1659970 h 3200399"/>
              <a:gd name="connsiteX7553" fmla="*/ 7762682 w 8315568"/>
              <a:gd name="connsiteY7553" fmla="*/ 1660961 h 3200399"/>
              <a:gd name="connsiteX7554" fmla="*/ 7672294 w 8315568"/>
              <a:gd name="connsiteY7554" fmla="*/ 1695089 h 3200399"/>
              <a:gd name="connsiteX7555" fmla="*/ 7654172 w 8315568"/>
              <a:gd name="connsiteY7555" fmla="*/ 1702882 h 3200399"/>
              <a:gd name="connsiteX7556" fmla="*/ 7648393 w 8315568"/>
              <a:gd name="connsiteY7556" fmla="*/ 1705772 h 3200399"/>
              <a:gd name="connsiteX7557" fmla="*/ 7661782 w 8315568"/>
              <a:gd name="connsiteY7557" fmla="*/ 1701785 h 3200399"/>
              <a:gd name="connsiteX7558" fmla="*/ 7804222 w 8315568"/>
              <a:gd name="connsiteY7558" fmla="*/ 1648852 h 3200399"/>
              <a:gd name="connsiteX7559" fmla="*/ 7773471 w 8315568"/>
              <a:gd name="connsiteY7559" fmla="*/ 1662562 h 3200399"/>
              <a:gd name="connsiteX7560" fmla="*/ 7779780 w 8315568"/>
              <a:gd name="connsiteY7560" fmla="*/ 1660180 h 3200399"/>
              <a:gd name="connsiteX7561" fmla="*/ 7786556 w 8315568"/>
              <a:gd name="connsiteY7561" fmla="*/ 1660279 h 3200399"/>
              <a:gd name="connsiteX7562" fmla="*/ 7798314 w 8315568"/>
              <a:gd name="connsiteY7562" fmla="*/ 1663658 h 3200399"/>
              <a:gd name="connsiteX7563" fmla="*/ 7729846 w 8315568"/>
              <a:gd name="connsiteY7563" fmla="*/ 1681807 h 3200399"/>
              <a:gd name="connsiteX7564" fmla="*/ 7722140 w 8315568"/>
              <a:gd name="connsiteY7564" fmla="*/ 1684114 h 3200399"/>
              <a:gd name="connsiteX7565" fmla="*/ 7717389 w 8315568"/>
              <a:gd name="connsiteY7565" fmla="*/ 1686005 h 3200399"/>
              <a:gd name="connsiteX7566" fmla="*/ 7715003 w 8315568"/>
              <a:gd name="connsiteY7566" fmla="*/ 1688247 h 3200399"/>
              <a:gd name="connsiteX7567" fmla="*/ 7723887 w 8315568"/>
              <a:gd name="connsiteY7567" fmla="*/ 1690368 h 3200399"/>
              <a:gd name="connsiteX7568" fmla="*/ 7741510 w 8315568"/>
              <a:gd name="connsiteY7568" fmla="*/ 1688394 h 3200399"/>
              <a:gd name="connsiteX7569" fmla="*/ 7765609 w 8315568"/>
              <a:gd name="connsiteY7569" fmla="*/ 1686464 h 3200399"/>
              <a:gd name="connsiteX7570" fmla="*/ 7778152 w 8315568"/>
              <a:gd name="connsiteY7570" fmla="*/ 1681383 h 3200399"/>
              <a:gd name="connsiteX7571" fmla="*/ 7802798 w 8315568"/>
              <a:gd name="connsiteY7571" fmla="*/ 1674594 h 3200399"/>
              <a:gd name="connsiteX7572" fmla="*/ 7788499 w 8315568"/>
              <a:gd name="connsiteY7572" fmla="*/ 1681893 h 3200399"/>
              <a:gd name="connsiteX7573" fmla="*/ 7780228 w 8315568"/>
              <a:gd name="connsiteY7573" fmla="*/ 1685639 h 3200399"/>
              <a:gd name="connsiteX7574" fmla="*/ 7784100 w 8315568"/>
              <a:gd name="connsiteY7574" fmla="*/ 1685454 h 3200399"/>
              <a:gd name="connsiteX7575" fmla="*/ 7795717 w 8315568"/>
              <a:gd name="connsiteY7575" fmla="*/ 1685377 h 3200399"/>
              <a:gd name="connsiteX7576" fmla="*/ 7822700 w 8315568"/>
              <a:gd name="connsiteY7576" fmla="*/ 1674453 h 3200399"/>
              <a:gd name="connsiteX7577" fmla="*/ 7961717 w 8315568"/>
              <a:gd name="connsiteY7577" fmla="*/ 1621318 h 3200399"/>
              <a:gd name="connsiteX7578" fmla="*/ 7963221 w 8315568"/>
              <a:gd name="connsiteY7578" fmla="*/ 1620430 h 3200399"/>
              <a:gd name="connsiteX7579" fmla="*/ 7963624 w 8315568"/>
              <a:gd name="connsiteY7579" fmla="*/ 1620203 h 3200399"/>
              <a:gd name="connsiteX7580" fmla="*/ 7956218 w 8315568"/>
              <a:gd name="connsiteY7580" fmla="*/ 1621571 h 3200399"/>
              <a:gd name="connsiteX7581" fmla="*/ 7893596 w 8315568"/>
              <a:gd name="connsiteY7581" fmla="*/ 1626588 h 3200399"/>
              <a:gd name="connsiteX7582" fmla="*/ 7841544 w 8315568"/>
              <a:gd name="connsiteY7582" fmla="*/ 1636818 h 3200399"/>
              <a:gd name="connsiteX7583" fmla="*/ 7882284 w 8315568"/>
              <a:gd name="connsiteY7583" fmla="*/ 1621370 h 3200399"/>
              <a:gd name="connsiteX7584" fmla="*/ 7888026 w 8315568"/>
              <a:gd name="connsiteY7584" fmla="*/ 1621034 h 3200399"/>
              <a:gd name="connsiteX7585" fmla="*/ 7927318 w 8315568"/>
              <a:gd name="connsiteY7585" fmla="*/ 1617223 h 3200399"/>
              <a:gd name="connsiteX7586" fmla="*/ 7969140 w 8315568"/>
              <a:gd name="connsiteY7586" fmla="*/ 1613799 h 3200399"/>
              <a:gd name="connsiteX7587" fmla="*/ 7976010 w 8315568"/>
              <a:gd name="connsiteY7587" fmla="*/ 1613869 h 3200399"/>
              <a:gd name="connsiteX7588" fmla="*/ 7979598 w 8315568"/>
              <a:gd name="connsiteY7588" fmla="*/ 1612112 h 3200399"/>
              <a:gd name="connsiteX7589" fmla="*/ 8000220 w 8315568"/>
              <a:gd name="connsiteY7589" fmla="*/ 1611228 h 3200399"/>
              <a:gd name="connsiteX7590" fmla="*/ 7937484 w 8315568"/>
              <a:gd name="connsiteY7590" fmla="*/ 1636999 h 3200399"/>
              <a:gd name="connsiteX7591" fmla="*/ 7855106 w 8315568"/>
              <a:gd name="connsiteY7591" fmla="*/ 1671063 h 3200399"/>
              <a:gd name="connsiteX7592" fmla="*/ 7809936 w 8315568"/>
              <a:gd name="connsiteY7592" fmla="*/ 1690437 h 3200399"/>
              <a:gd name="connsiteX7593" fmla="*/ 7809486 w 8315568"/>
              <a:gd name="connsiteY7593" fmla="*/ 1693229 h 3200399"/>
              <a:gd name="connsiteX7594" fmla="*/ 7805450 w 8315568"/>
              <a:gd name="connsiteY7594" fmla="*/ 1701258 h 3200399"/>
              <a:gd name="connsiteX7595" fmla="*/ 7805003 w 8315568"/>
              <a:gd name="connsiteY7595" fmla="*/ 1702055 h 3200399"/>
              <a:gd name="connsiteX7596" fmla="*/ 7815784 w 8315568"/>
              <a:gd name="connsiteY7596" fmla="*/ 1697673 h 3200399"/>
              <a:gd name="connsiteX7597" fmla="*/ 7842953 w 8315568"/>
              <a:gd name="connsiteY7597" fmla="*/ 1686279 h 3200399"/>
              <a:gd name="connsiteX7598" fmla="*/ 8046175 w 8315568"/>
              <a:gd name="connsiteY7598" fmla="*/ 1602032 h 3200399"/>
              <a:gd name="connsiteX7599" fmla="*/ 8082396 w 8315568"/>
              <a:gd name="connsiteY7599" fmla="*/ 1593520 h 3200399"/>
              <a:gd name="connsiteX7600" fmla="*/ 8071876 w 8315568"/>
              <a:gd name="connsiteY7600" fmla="*/ 1598404 h 3200399"/>
              <a:gd name="connsiteX7601" fmla="*/ 8055316 w 8315568"/>
              <a:gd name="connsiteY7601" fmla="*/ 1601004 h 3200399"/>
              <a:gd name="connsiteX7602" fmla="*/ 8041939 w 8315568"/>
              <a:gd name="connsiteY7602" fmla="*/ 1604871 h 3200399"/>
              <a:gd name="connsiteX7603" fmla="*/ 8046722 w 8315568"/>
              <a:gd name="connsiteY7603" fmla="*/ 1608683 h 3200399"/>
              <a:gd name="connsiteX7604" fmla="*/ 8042851 w 8315568"/>
              <a:gd name="connsiteY7604" fmla="*/ 1610170 h 3200399"/>
              <a:gd name="connsiteX7605" fmla="*/ 8008709 w 8315568"/>
              <a:gd name="connsiteY7605" fmla="*/ 1631410 h 3200399"/>
              <a:gd name="connsiteX7606" fmla="*/ 8062401 w 8315568"/>
              <a:gd name="connsiteY7606" fmla="*/ 1609512 h 3200399"/>
              <a:gd name="connsiteX7607" fmla="*/ 8065806 w 8315568"/>
              <a:gd name="connsiteY7607" fmla="*/ 1608236 h 3200399"/>
              <a:gd name="connsiteX7608" fmla="*/ 8066327 w 8315568"/>
              <a:gd name="connsiteY7608" fmla="*/ 1608219 h 3200399"/>
              <a:gd name="connsiteX7609" fmla="*/ 8078040 w 8315568"/>
              <a:gd name="connsiteY7609" fmla="*/ 1606618 h 3200399"/>
              <a:gd name="connsiteX7610" fmla="*/ 8003024 w 8315568"/>
              <a:gd name="connsiteY7610" fmla="*/ 1640816 h 3200399"/>
              <a:gd name="connsiteX7611" fmla="*/ 7884857 w 8315568"/>
              <a:gd name="connsiteY7611" fmla="*/ 1691460 h 3200399"/>
              <a:gd name="connsiteX7612" fmla="*/ 7870002 w 8315568"/>
              <a:gd name="connsiteY7612" fmla="*/ 1696653 h 3200399"/>
              <a:gd name="connsiteX7613" fmla="*/ 7887205 w 8315568"/>
              <a:gd name="connsiteY7613" fmla="*/ 1693727 h 3200399"/>
              <a:gd name="connsiteX7614" fmla="*/ 8103849 w 8315568"/>
              <a:gd name="connsiteY7614" fmla="*/ 1610465 h 3200399"/>
              <a:gd name="connsiteX7615" fmla="*/ 7873338 w 8315568"/>
              <a:gd name="connsiteY7615" fmla="*/ 1708077 h 3200399"/>
              <a:gd name="connsiteX7616" fmla="*/ 7855126 w 8315568"/>
              <a:gd name="connsiteY7616" fmla="*/ 1716647 h 3200399"/>
              <a:gd name="connsiteX7617" fmla="*/ 7852873 w 8315568"/>
              <a:gd name="connsiteY7617" fmla="*/ 1718284 h 3200399"/>
              <a:gd name="connsiteX7618" fmla="*/ 7853963 w 8315568"/>
              <a:gd name="connsiteY7618" fmla="*/ 1718131 h 3200399"/>
              <a:gd name="connsiteX7619" fmla="*/ 7858967 w 8315568"/>
              <a:gd name="connsiteY7619" fmla="*/ 1717517 h 3200399"/>
              <a:gd name="connsiteX7620" fmla="*/ 7847967 w 8315568"/>
              <a:gd name="connsiteY7620" fmla="*/ 1721844 h 3200399"/>
              <a:gd name="connsiteX7621" fmla="*/ 7846693 w 8315568"/>
              <a:gd name="connsiteY7621" fmla="*/ 1722768 h 3200399"/>
              <a:gd name="connsiteX7622" fmla="*/ 7845324 w 8315568"/>
              <a:gd name="connsiteY7622" fmla="*/ 1727672 h 3200399"/>
              <a:gd name="connsiteX7623" fmla="*/ 7880772 w 8315568"/>
              <a:gd name="connsiteY7623" fmla="*/ 1715259 h 3200399"/>
              <a:gd name="connsiteX7624" fmla="*/ 7985009 w 8315568"/>
              <a:gd name="connsiteY7624" fmla="*/ 1674725 h 3200399"/>
              <a:gd name="connsiteX7625" fmla="*/ 7897619 w 8315568"/>
              <a:gd name="connsiteY7625" fmla="*/ 1713094 h 3200399"/>
              <a:gd name="connsiteX7626" fmla="*/ 7829016 w 8315568"/>
              <a:gd name="connsiteY7626" fmla="*/ 1741473 h 3200399"/>
              <a:gd name="connsiteX7627" fmla="*/ 7834806 w 8315568"/>
              <a:gd name="connsiteY7627" fmla="*/ 1739879 h 3200399"/>
              <a:gd name="connsiteX7628" fmla="*/ 7804196 w 8315568"/>
              <a:gd name="connsiteY7628" fmla="*/ 1755155 h 3200399"/>
              <a:gd name="connsiteX7629" fmla="*/ 7822508 w 8315568"/>
              <a:gd name="connsiteY7629" fmla="*/ 1760069 h 3200399"/>
              <a:gd name="connsiteX7630" fmla="*/ 7866063 w 8315568"/>
              <a:gd name="connsiteY7630" fmla="*/ 1745019 h 3200399"/>
              <a:gd name="connsiteX7631" fmla="*/ 7868755 w 8315568"/>
              <a:gd name="connsiteY7631" fmla="*/ 1745334 h 3200399"/>
              <a:gd name="connsiteX7632" fmla="*/ 7873356 w 8315568"/>
              <a:gd name="connsiteY7632" fmla="*/ 1747708 h 3200399"/>
              <a:gd name="connsiteX7633" fmla="*/ 7846687 w 8315568"/>
              <a:gd name="connsiteY7633" fmla="*/ 1757611 h 3200399"/>
              <a:gd name="connsiteX7634" fmla="*/ 7827079 w 8315568"/>
              <a:gd name="connsiteY7634" fmla="*/ 1761299 h 3200399"/>
              <a:gd name="connsiteX7635" fmla="*/ 7836454 w 8315568"/>
              <a:gd name="connsiteY7635" fmla="*/ 1763826 h 3200399"/>
              <a:gd name="connsiteX7636" fmla="*/ 7844564 w 8315568"/>
              <a:gd name="connsiteY7636" fmla="*/ 1776835 h 3200399"/>
              <a:gd name="connsiteX7637" fmla="*/ 7820536 w 8315568"/>
              <a:gd name="connsiteY7637" fmla="*/ 1795570 h 3200399"/>
              <a:gd name="connsiteX7638" fmla="*/ 7799312 w 8315568"/>
              <a:gd name="connsiteY7638" fmla="*/ 1801816 h 3200399"/>
              <a:gd name="connsiteX7639" fmla="*/ 7787299 w 8315568"/>
              <a:gd name="connsiteY7639" fmla="*/ 1805979 h 3200399"/>
              <a:gd name="connsiteX7640" fmla="*/ 7787299 w 8315568"/>
              <a:gd name="connsiteY7640" fmla="*/ 1812018 h 3200399"/>
              <a:gd name="connsiteX7641" fmla="*/ 7798933 w 8315568"/>
              <a:gd name="connsiteY7641" fmla="*/ 1811855 h 3200399"/>
              <a:gd name="connsiteX7642" fmla="*/ 7856712 w 8315568"/>
              <a:gd name="connsiteY7642" fmla="*/ 1813515 h 3200399"/>
              <a:gd name="connsiteX7643" fmla="*/ 7801505 w 8315568"/>
              <a:gd name="connsiteY7643" fmla="*/ 1822718 h 3200399"/>
              <a:gd name="connsiteX7644" fmla="*/ 7782206 w 8315568"/>
              <a:gd name="connsiteY7644" fmla="*/ 1828777 h 3200399"/>
              <a:gd name="connsiteX7645" fmla="*/ 7775286 w 8315568"/>
              <a:gd name="connsiteY7645" fmla="*/ 1834773 h 3200399"/>
              <a:gd name="connsiteX7646" fmla="*/ 7762286 w 8315568"/>
              <a:gd name="connsiteY7646" fmla="*/ 1843533 h 3200399"/>
              <a:gd name="connsiteX7647" fmla="*/ 7768283 w 8315568"/>
              <a:gd name="connsiteY7647" fmla="*/ 1843388 h 3200399"/>
              <a:gd name="connsiteX7648" fmla="*/ 7776158 w 8315568"/>
              <a:gd name="connsiteY7648" fmla="*/ 1861279 h 3200399"/>
              <a:gd name="connsiteX7649" fmla="*/ 7839958 w 8315568"/>
              <a:gd name="connsiteY7649" fmla="*/ 1848759 h 3200399"/>
              <a:gd name="connsiteX7650" fmla="*/ 7857200 w 8315568"/>
              <a:gd name="connsiteY7650" fmla="*/ 1857407 h 3200399"/>
              <a:gd name="connsiteX7651" fmla="*/ 7922987 w 8315568"/>
              <a:gd name="connsiteY7651" fmla="*/ 1853800 h 3200399"/>
              <a:gd name="connsiteX7652" fmla="*/ 8059899 w 8315568"/>
              <a:gd name="connsiteY7652" fmla="*/ 1838058 h 3200399"/>
              <a:gd name="connsiteX7653" fmla="*/ 7920159 w 8315568"/>
              <a:gd name="connsiteY7653" fmla="*/ 1868119 h 3200399"/>
              <a:gd name="connsiteX7654" fmla="*/ 7848213 w 8315568"/>
              <a:gd name="connsiteY7654" fmla="*/ 1879981 h 3200399"/>
              <a:gd name="connsiteX7655" fmla="*/ 7796846 w 8315568"/>
              <a:gd name="connsiteY7655" fmla="*/ 1898715 h 3200399"/>
              <a:gd name="connsiteX7656" fmla="*/ 7865147 w 8315568"/>
              <a:gd name="connsiteY7656" fmla="*/ 1893061 h 3200399"/>
              <a:gd name="connsiteX7657" fmla="*/ 7874590 w 8315568"/>
              <a:gd name="connsiteY7657" fmla="*/ 1901576 h 3200399"/>
              <a:gd name="connsiteX7658" fmla="*/ 7932537 w 8315568"/>
              <a:gd name="connsiteY7658" fmla="*/ 1892878 h 3200399"/>
              <a:gd name="connsiteX7659" fmla="*/ 7989700 w 8315568"/>
              <a:gd name="connsiteY7659" fmla="*/ 1888869 h 3200399"/>
              <a:gd name="connsiteX7660" fmla="*/ 7977778 w 8315568"/>
              <a:gd name="connsiteY7660" fmla="*/ 1895198 h 3200399"/>
              <a:gd name="connsiteX7661" fmla="*/ 7989297 w 8315568"/>
              <a:gd name="connsiteY7661" fmla="*/ 1906884 h 3200399"/>
              <a:gd name="connsiteX7662" fmla="*/ 7880420 w 8315568"/>
              <a:gd name="connsiteY7662" fmla="*/ 1929100 h 3200399"/>
              <a:gd name="connsiteX7663" fmla="*/ 7958074 w 8315568"/>
              <a:gd name="connsiteY7663" fmla="*/ 1927015 h 3200399"/>
              <a:gd name="connsiteX7664" fmla="*/ 7961389 w 8315568"/>
              <a:gd name="connsiteY7664" fmla="*/ 1926807 h 3200399"/>
              <a:gd name="connsiteX7665" fmla="*/ 7914482 w 8315568"/>
              <a:gd name="connsiteY7665" fmla="*/ 1948677 h 3200399"/>
              <a:gd name="connsiteX7666" fmla="*/ 7979255 w 8315568"/>
              <a:gd name="connsiteY7666" fmla="*/ 1926109 h 3200399"/>
              <a:gd name="connsiteX7667" fmla="*/ 7991500 w 8315568"/>
              <a:gd name="connsiteY7667" fmla="*/ 1929212 h 3200399"/>
              <a:gd name="connsiteX7668" fmla="*/ 7965181 w 8315568"/>
              <a:gd name="connsiteY7668" fmla="*/ 1936782 h 3200399"/>
              <a:gd name="connsiteX7669" fmla="*/ 8187165 w 8315568"/>
              <a:gd name="connsiteY7669" fmla="*/ 1916448 h 3200399"/>
              <a:gd name="connsiteX7670" fmla="*/ 8199989 w 8315568"/>
              <a:gd name="connsiteY7670" fmla="*/ 1915836 h 3200399"/>
              <a:gd name="connsiteX7671" fmla="*/ 8199329 w 8315568"/>
              <a:gd name="connsiteY7671" fmla="*/ 1916191 h 3200399"/>
              <a:gd name="connsiteX7672" fmla="*/ 8137301 w 8315568"/>
              <a:gd name="connsiteY7672" fmla="*/ 1942017 h 3200399"/>
              <a:gd name="connsiteX7673" fmla="*/ 8175097 w 8315568"/>
              <a:gd name="connsiteY7673" fmla="*/ 1931872 h 3200399"/>
              <a:gd name="connsiteX7674" fmla="*/ 8204952 w 8315568"/>
              <a:gd name="connsiteY7674" fmla="*/ 1919732 h 3200399"/>
              <a:gd name="connsiteX7675" fmla="*/ 8218220 w 8315568"/>
              <a:gd name="connsiteY7675" fmla="*/ 1914969 h 3200399"/>
              <a:gd name="connsiteX7676" fmla="*/ 8265261 w 8315568"/>
              <a:gd name="connsiteY7676" fmla="*/ 1912726 h 3200399"/>
              <a:gd name="connsiteX7677" fmla="*/ 8264881 w 8315568"/>
              <a:gd name="connsiteY7677" fmla="*/ 1916471 h 3200399"/>
              <a:gd name="connsiteX7678" fmla="*/ 8269668 w 8315568"/>
              <a:gd name="connsiteY7678" fmla="*/ 1914222 h 3200399"/>
              <a:gd name="connsiteX7679" fmla="*/ 8280409 w 8315568"/>
              <a:gd name="connsiteY7679" fmla="*/ 1912005 h 3200399"/>
              <a:gd name="connsiteX7680" fmla="*/ 8315568 w 8315568"/>
              <a:gd name="connsiteY7680" fmla="*/ 1910330 h 3200399"/>
              <a:gd name="connsiteX7681" fmla="*/ 8303981 w 8315568"/>
              <a:gd name="connsiteY7681" fmla="*/ 1915158 h 3200399"/>
              <a:gd name="connsiteX7682" fmla="*/ 8299885 w 8315568"/>
              <a:gd name="connsiteY7682" fmla="*/ 1919395 h 3200399"/>
              <a:gd name="connsiteX7683" fmla="*/ 8303981 w 8315568"/>
              <a:gd name="connsiteY7683" fmla="*/ 1915158 h 3200399"/>
              <a:gd name="connsiteX7684" fmla="*/ 8307155 w 8315568"/>
              <a:gd name="connsiteY7684" fmla="*/ 1923325 h 3200399"/>
              <a:gd name="connsiteX7685" fmla="*/ 8271489 w 8315568"/>
              <a:gd name="connsiteY7685" fmla="*/ 1929347 h 3200399"/>
              <a:gd name="connsiteX7686" fmla="*/ 8241064 w 8315568"/>
              <a:gd name="connsiteY7686" fmla="*/ 1931974 h 3200399"/>
              <a:gd name="connsiteX7687" fmla="*/ 8271489 w 8315568"/>
              <a:gd name="connsiteY7687" fmla="*/ 1929347 h 3200399"/>
              <a:gd name="connsiteX7688" fmla="*/ 8308939 w 8315568"/>
              <a:gd name="connsiteY7688" fmla="*/ 1928639 h 3200399"/>
              <a:gd name="connsiteX7689" fmla="*/ 8291461 w 8315568"/>
              <a:gd name="connsiteY7689" fmla="*/ 1937507 h 3200399"/>
              <a:gd name="connsiteX7690" fmla="*/ 8284244 w 8315568"/>
              <a:gd name="connsiteY7690" fmla="*/ 1941730 h 3200399"/>
              <a:gd name="connsiteX7691" fmla="*/ 8166078 w 8315568"/>
              <a:gd name="connsiteY7691" fmla="*/ 1951949 h 3200399"/>
              <a:gd name="connsiteX7692" fmla="*/ 7936068 w 8315568"/>
              <a:gd name="connsiteY7692" fmla="*/ 1983574 h 3200399"/>
              <a:gd name="connsiteX7693" fmla="*/ 7846914 w 8315568"/>
              <a:gd name="connsiteY7693" fmla="*/ 1999590 h 3200399"/>
              <a:gd name="connsiteX7694" fmla="*/ 7857616 w 8315568"/>
              <a:gd name="connsiteY7694" fmla="*/ 2003163 h 3200399"/>
              <a:gd name="connsiteX7695" fmla="*/ 7951362 w 8315568"/>
              <a:gd name="connsiteY7695" fmla="*/ 1988270 h 3200399"/>
              <a:gd name="connsiteX7696" fmla="*/ 8044673 w 8315568"/>
              <a:gd name="connsiteY7696" fmla="*/ 1978591 h 3200399"/>
              <a:gd name="connsiteX7697" fmla="*/ 8056977 w 8315568"/>
              <a:gd name="connsiteY7697" fmla="*/ 1985589 h 3200399"/>
              <a:gd name="connsiteX7698" fmla="*/ 8135939 w 8315568"/>
              <a:gd name="connsiteY7698" fmla="*/ 1978545 h 3200399"/>
              <a:gd name="connsiteX7699" fmla="*/ 8150796 w 8315568"/>
              <a:gd name="connsiteY7699" fmla="*/ 1988457 h 3200399"/>
              <a:gd name="connsiteX7700" fmla="*/ 8155647 w 8315568"/>
              <a:gd name="connsiteY7700" fmla="*/ 1988375 h 3200399"/>
              <a:gd name="connsiteX7701" fmla="*/ 8159821 w 8315568"/>
              <a:gd name="connsiteY7701" fmla="*/ 1987253 h 3200399"/>
              <a:gd name="connsiteX7702" fmla="*/ 8166468 w 8315568"/>
              <a:gd name="connsiteY7702" fmla="*/ 1987396 h 3200399"/>
              <a:gd name="connsiteX7703" fmla="*/ 8167319 w 8315568"/>
              <a:gd name="connsiteY7703" fmla="*/ 1988406 h 3200399"/>
              <a:gd name="connsiteX7704" fmla="*/ 8170083 w 8315568"/>
              <a:gd name="connsiteY7704" fmla="*/ 1987473 h 3200399"/>
              <a:gd name="connsiteX7705" fmla="*/ 8166468 w 8315568"/>
              <a:gd name="connsiteY7705" fmla="*/ 1987396 h 3200399"/>
              <a:gd name="connsiteX7706" fmla="*/ 8165144 w 8315568"/>
              <a:gd name="connsiteY7706" fmla="*/ 1985824 h 3200399"/>
              <a:gd name="connsiteX7707" fmla="*/ 8187762 w 8315568"/>
              <a:gd name="connsiteY7707" fmla="*/ 1990902 h 3200399"/>
              <a:gd name="connsiteX7708" fmla="*/ 8105937 w 8315568"/>
              <a:gd name="connsiteY7708" fmla="*/ 1999465 h 3200399"/>
              <a:gd name="connsiteX7709" fmla="*/ 8093231 w 8315568"/>
              <a:gd name="connsiteY7709" fmla="*/ 2010485 h 3200399"/>
              <a:gd name="connsiteX7710" fmla="*/ 8020500 w 8315568"/>
              <a:gd name="connsiteY7710" fmla="*/ 2027035 h 3200399"/>
              <a:gd name="connsiteX7711" fmla="*/ 7913189 w 8315568"/>
              <a:gd name="connsiteY7711" fmla="*/ 2039874 h 3200399"/>
              <a:gd name="connsiteX7712" fmla="*/ 7935063 w 8315568"/>
              <a:gd name="connsiteY7712" fmla="*/ 2054605 h 3200399"/>
              <a:gd name="connsiteX7713" fmla="*/ 7967089 w 8315568"/>
              <a:gd name="connsiteY7713" fmla="*/ 2055398 h 3200399"/>
              <a:gd name="connsiteX7714" fmla="*/ 8018530 w 8315568"/>
              <a:gd name="connsiteY7714" fmla="*/ 2054428 h 3200399"/>
              <a:gd name="connsiteX7715" fmla="*/ 8086357 w 8315568"/>
              <a:gd name="connsiteY7715" fmla="*/ 2049027 h 3200399"/>
              <a:gd name="connsiteX7716" fmla="*/ 8259858 w 8315568"/>
              <a:gd name="connsiteY7716" fmla="*/ 2036018 h 3200399"/>
              <a:gd name="connsiteX7717" fmla="*/ 8271420 w 8315568"/>
              <a:gd name="connsiteY7717" fmla="*/ 2035163 h 3200399"/>
              <a:gd name="connsiteX7718" fmla="*/ 8260921 w 8315568"/>
              <a:gd name="connsiteY7718" fmla="*/ 2041924 h 3200399"/>
              <a:gd name="connsiteX7719" fmla="*/ 8257500 w 8315568"/>
              <a:gd name="connsiteY7719" fmla="*/ 2044597 h 3200399"/>
              <a:gd name="connsiteX7720" fmla="*/ 8221610 w 8315568"/>
              <a:gd name="connsiteY7720" fmla="*/ 2048408 h 3200399"/>
              <a:gd name="connsiteX7721" fmla="*/ 8128299 w 8315568"/>
              <a:gd name="connsiteY7721" fmla="*/ 2058084 h 3200399"/>
              <a:gd name="connsiteX7722" fmla="*/ 8122174 w 8315568"/>
              <a:gd name="connsiteY7722" fmla="*/ 2079140 h 3200399"/>
              <a:gd name="connsiteX7723" fmla="*/ 8080303 w 8315568"/>
              <a:gd name="connsiteY7723" fmla="*/ 2087846 h 3200399"/>
              <a:gd name="connsiteX7724" fmla="*/ 8040381 w 8315568"/>
              <a:gd name="connsiteY7724" fmla="*/ 2100503 h 3200399"/>
              <a:gd name="connsiteX7725" fmla="*/ 7902340 w 8315568"/>
              <a:gd name="connsiteY7725" fmla="*/ 2120404 h 3200399"/>
              <a:gd name="connsiteX7726" fmla="*/ 7858393 w 8315568"/>
              <a:gd name="connsiteY7726" fmla="*/ 2125942 h 3200399"/>
              <a:gd name="connsiteX7727" fmla="*/ 7882367 w 8315568"/>
              <a:gd name="connsiteY7727" fmla="*/ 2127452 h 3200399"/>
              <a:gd name="connsiteX7728" fmla="*/ 7890638 w 8315568"/>
              <a:gd name="connsiteY7728" fmla="*/ 2126692 h 3200399"/>
              <a:gd name="connsiteX7729" fmla="*/ 7890418 w 8315568"/>
              <a:gd name="connsiteY7729" fmla="*/ 2126736 h 3200399"/>
              <a:gd name="connsiteX7730" fmla="*/ 7892027 w 8315568"/>
              <a:gd name="connsiteY7730" fmla="*/ 2126564 h 3200399"/>
              <a:gd name="connsiteX7731" fmla="*/ 7894630 w 8315568"/>
              <a:gd name="connsiteY7731" fmla="*/ 2126326 h 3200399"/>
              <a:gd name="connsiteX7732" fmla="*/ 7895363 w 8315568"/>
              <a:gd name="connsiteY7732" fmla="*/ 2126208 h 3200399"/>
              <a:gd name="connsiteX7733" fmla="*/ 7892027 w 8315568"/>
              <a:gd name="connsiteY7733" fmla="*/ 2126564 h 3200399"/>
              <a:gd name="connsiteX7734" fmla="*/ 7890638 w 8315568"/>
              <a:gd name="connsiteY7734" fmla="*/ 2126692 h 3200399"/>
              <a:gd name="connsiteX7735" fmla="*/ 7953190 w 8315568"/>
              <a:gd name="connsiteY7735" fmla="*/ 2113872 h 3200399"/>
              <a:gd name="connsiteX7736" fmla="*/ 8006791 w 8315568"/>
              <a:gd name="connsiteY7736" fmla="*/ 2109084 h 3200399"/>
              <a:gd name="connsiteX7737" fmla="*/ 8024032 w 8315568"/>
              <a:gd name="connsiteY7737" fmla="*/ 2117730 h 3200399"/>
              <a:gd name="connsiteX7738" fmla="*/ 8065117 w 8315568"/>
              <a:gd name="connsiteY7738" fmla="*/ 2113713 h 3200399"/>
              <a:gd name="connsiteX7739" fmla="*/ 8096836 w 8315568"/>
              <a:gd name="connsiteY7739" fmla="*/ 2118943 h 3200399"/>
              <a:gd name="connsiteX7740" fmla="*/ 8036810 w 8315568"/>
              <a:gd name="connsiteY7740" fmla="*/ 2124474 h 3200399"/>
              <a:gd name="connsiteX7741" fmla="*/ 8015828 w 8315568"/>
              <a:gd name="connsiteY7741" fmla="*/ 2135618 h 3200399"/>
              <a:gd name="connsiteX7742" fmla="*/ 7991604 w 8315568"/>
              <a:gd name="connsiteY7742" fmla="*/ 2134952 h 3200399"/>
              <a:gd name="connsiteX7743" fmla="*/ 7971098 w 8315568"/>
              <a:gd name="connsiteY7743" fmla="*/ 2145841 h 3200399"/>
              <a:gd name="connsiteX7744" fmla="*/ 7909811 w 8315568"/>
              <a:gd name="connsiteY7744" fmla="*/ 2156314 h 3200399"/>
              <a:gd name="connsiteX7745" fmla="*/ 7870368 w 8315568"/>
              <a:gd name="connsiteY7745" fmla="*/ 2168717 h 3200399"/>
              <a:gd name="connsiteX7746" fmla="*/ 8002339 w 8315568"/>
              <a:gd name="connsiteY7746" fmla="*/ 2151326 h 3200399"/>
              <a:gd name="connsiteX7747" fmla="*/ 8058853 w 8315568"/>
              <a:gd name="connsiteY7747" fmla="*/ 2146324 h 3200399"/>
              <a:gd name="connsiteX7748" fmla="*/ 8073204 w 8315568"/>
              <a:gd name="connsiteY7748" fmla="*/ 2145574 h 3200399"/>
              <a:gd name="connsiteX7749" fmla="*/ 8070422 w 8315568"/>
              <a:gd name="connsiteY7749" fmla="*/ 2146668 h 3200399"/>
              <a:gd name="connsiteX7750" fmla="*/ 8047398 w 8315568"/>
              <a:gd name="connsiteY7750" fmla="*/ 2155829 h 3200399"/>
              <a:gd name="connsiteX7751" fmla="*/ 8011780 w 8315568"/>
              <a:gd name="connsiteY7751" fmla="*/ 2159842 h 3200399"/>
              <a:gd name="connsiteX7752" fmla="*/ 7976929 w 8315568"/>
              <a:gd name="connsiteY7752" fmla="*/ 2173365 h 3200399"/>
              <a:gd name="connsiteX7753" fmla="*/ 8001851 w 8315568"/>
              <a:gd name="connsiteY7753" fmla="*/ 2173660 h 3200399"/>
              <a:gd name="connsiteX7754" fmla="*/ 7950752 w 8315568"/>
              <a:gd name="connsiteY7754" fmla="*/ 2192703 h 3200399"/>
              <a:gd name="connsiteX7755" fmla="*/ 7824534 w 8315568"/>
              <a:gd name="connsiteY7755" fmla="*/ 2241400 h 3200399"/>
              <a:gd name="connsiteX7756" fmla="*/ 7852422 w 8315568"/>
              <a:gd name="connsiteY7756" fmla="*/ 2236815 h 3200399"/>
              <a:gd name="connsiteX7757" fmla="*/ 8005210 w 8315568"/>
              <a:gd name="connsiteY7757" fmla="*/ 2185183 h 3200399"/>
              <a:gd name="connsiteX7758" fmla="*/ 7989453 w 8315568"/>
              <a:gd name="connsiteY7758" fmla="*/ 2201489 h 3200399"/>
              <a:gd name="connsiteX7759" fmla="*/ 7764476 w 8315568"/>
              <a:gd name="connsiteY7759" fmla="*/ 2288678 h 3200399"/>
              <a:gd name="connsiteX7760" fmla="*/ 7790611 w 8315568"/>
              <a:gd name="connsiteY7760" fmla="*/ 2290601 h 3200399"/>
              <a:gd name="connsiteX7761" fmla="*/ 7983337 w 8315568"/>
              <a:gd name="connsiteY7761" fmla="*/ 2222695 h 3200399"/>
              <a:gd name="connsiteX7762" fmla="*/ 7756153 w 8315568"/>
              <a:gd name="connsiteY7762" fmla="*/ 2312165 h 3200399"/>
              <a:gd name="connsiteX7763" fmla="*/ 7729180 w 8315568"/>
              <a:gd name="connsiteY7763" fmla="*/ 2325201 h 3200399"/>
              <a:gd name="connsiteX7764" fmla="*/ 7746382 w 8315568"/>
              <a:gd name="connsiteY7764" fmla="*/ 2322274 h 3200399"/>
              <a:gd name="connsiteX7765" fmla="*/ 7855390 w 8315568"/>
              <a:gd name="connsiteY7765" fmla="*/ 2286982 h 3200399"/>
              <a:gd name="connsiteX7766" fmla="*/ 7887513 w 8315568"/>
              <a:gd name="connsiteY7766" fmla="*/ 2282710 h 3200399"/>
              <a:gd name="connsiteX7767" fmla="*/ 7981916 w 8315568"/>
              <a:gd name="connsiteY7767" fmla="*/ 2248437 h 3200399"/>
              <a:gd name="connsiteX7768" fmla="*/ 7930253 w 8315568"/>
              <a:gd name="connsiteY7768" fmla="*/ 2272930 h 3200399"/>
              <a:gd name="connsiteX7769" fmla="*/ 7877744 w 8315568"/>
              <a:gd name="connsiteY7769" fmla="*/ 2292819 h 3200399"/>
              <a:gd name="connsiteX7770" fmla="*/ 7953194 w 8315568"/>
              <a:gd name="connsiteY7770" fmla="*/ 2267982 h 3200399"/>
              <a:gd name="connsiteX7771" fmla="*/ 8140833 w 8315568"/>
              <a:gd name="connsiteY7771" fmla="*/ 2195160 h 3200399"/>
              <a:gd name="connsiteX7772" fmla="*/ 8179336 w 8315568"/>
              <a:gd name="connsiteY7772" fmla="*/ 2185069 h 3200399"/>
              <a:gd name="connsiteX7773" fmla="*/ 8116600 w 8315568"/>
              <a:gd name="connsiteY7773" fmla="*/ 2210843 h 3200399"/>
              <a:gd name="connsiteX7774" fmla="*/ 7950717 w 8315568"/>
              <a:gd name="connsiteY7774" fmla="*/ 2280723 h 3200399"/>
              <a:gd name="connsiteX7775" fmla="*/ 7940100 w 8315568"/>
              <a:gd name="connsiteY7775" fmla="*/ 2286229 h 3200399"/>
              <a:gd name="connsiteX7776" fmla="*/ 8022068 w 8315568"/>
              <a:gd name="connsiteY7776" fmla="*/ 2260124 h 3200399"/>
              <a:gd name="connsiteX7777" fmla="*/ 8225292 w 8315568"/>
              <a:gd name="connsiteY7777" fmla="*/ 2175875 h 3200399"/>
              <a:gd name="connsiteX7778" fmla="*/ 8261513 w 8315568"/>
              <a:gd name="connsiteY7778" fmla="*/ 2167364 h 3200399"/>
              <a:gd name="connsiteX7779" fmla="*/ 8250993 w 8315568"/>
              <a:gd name="connsiteY7779" fmla="*/ 2172247 h 3200399"/>
              <a:gd name="connsiteX7780" fmla="*/ 8234433 w 8315568"/>
              <a:gd name="connsiteY7780" fmla="*/ 2174847 h 3200399"/>
              <a:gd name="connsiteX7781" fmla="*/ 8221055 w 8315568"/>
              <a:gd name="connsiteY7781" fmla="*/ 2178714 h 3200399"/>
              <a:gd name="connsiteX7782" fmla="*/ 8225839 w 8315568"/>
              <a:gd name="connsiteY7782" fmla="*/ 2182527 h 3200399"/>
              <a:gd name="connsiteX7783" fmla="*/ 8221968 w 8315568"/>
              <a:gd name="connsiteY7783" fmla="*/ 2184015 h 3200399"/>
              <a:gd name="connsiteX7784" fmla="*/ 8187824 w 8315568"/>
              <a:gd name="connsiteY7784" fmla="*/ 2205253 h 3200399"/>
              <a:gd name="connsiteX7785" fmla="*/ 8241518 w 8315568"/>
              <a:gd name="connsiteY7785" fmla="*/ 2183357 h 3200399"/>
              <a:gd name="connsiteX7786" fmla="*/ 8244922 w 8315568"/>
              <a:gd name="connsiteY7786" fmla="*/ 2182081 h 3200399"/>
              <a:gd name="connsiteX7787" fmla="*/ 8245442 w 8315568"/>
              <a:gd name="connsiteY7787" fmla="*/ 2182063 h 3200399"/>
              <a:gd name="connsiteX7788" fmla="*/ 8257156 w 8315568"/>
              <a:gd name="connsiteY7788" fmla="*/ 2180461 h 3200399"/>
              <a:gd name="connsiteX7789" fmla="*/ 8182138 w 8315568"/>
              <a:gd name="connsiteY7789" fmla="*/ 2214659 h 3200399"/>
              <a:gd name="connsiteX7790" fmla="*/ 8063974 w 8315568"/>
              <a:gd name="connsiteY7790" fmla="*/ 2265302 h 3200399"/>
              <a:gd name="connsiteX7791" fmla="*/ 8049118 w 8315568"/>
              <a:gd name="connsiteY7791" fmla="*/ 2270498 h 3200399"/>
              <a:gd name="connsiteX7792" fmla="*/ 8066321 w 8315568"/>
              <a:gd name="connsiteY7792" fmla="*/ 2267571 h 3200399"/>
              <a:gd name="connsiteX7793" fmla="*/ 8282966 w 8315568"/>
              <a:gd name="connsiteY7793" fmla="*/ 2184309 h 3200399"/>
              <a:gd name="connsiteX7794" fmla="*/ 8052455 w 8315568"/>
              <a:gd name="connsiteY7794" fmla="*/ 2281920 h 3200399"/>
              <a:gd name="connsiteX7795" fmla="*/ 8024440 w 8315568"/>
              <a:gd name="connsiteY7795" fmla="*/ 2301515 h 3200399"/>
              <a:gd name="connsiteX7796" fmla="*/ 8059889 w 8315568"/>
              <a:gd name="connsiteY7796" fmla="*/ 2289102 h 3200399"/>
              <a:gd name="connsiteX7797" fmla="*/ 8164125 w 8315568"/>
              <a:gd name="connsiteY7797" fmla="*/ 2248569 h 3200399"/>
              <a:gd name="connsiteX7798" fmla="*/ 8076736 w 8315568"/>
              <a:gd name="connsiteY7798" fmla="*/ 2286936 h 3200399"/>
              <a:gd name="connsiteX7799" fmla="*/ 7981569 w 8315568"/>
              <a:gd name="connsiteY7799" fmla="*/ 2326304 h 3200399"/>
              <a:gd name="connsiteX7800" fmla="*/ 7892276 w 8315568"/>
              <a:gd name="connsiteY7800" fmla="*/ 2358370 h 3200399"/>
              <a:gd name="connsiteX7801" fmla="*/ 7882549 w 8315568"/>
              <a:gd name="connsiteY7801" fmla="*/ 2363306 h 3200399"/>
              <a:gd name="connsiteX7802" fmla="*/ 7877100 w 8315568"/>
              <a:gd name="connsiteY7802" fmla="*/ 2366493 h 3200399"/>
              <a:gd name="connsiteX7803" fmla="*/ 7868622 w 8315568"/>
              <a:gd name="connsiteY7803" fmla="*/ 2367226 h 3200399"/>
              <a:gd name="connsiteX7804" fmla="*/ 7799601 w 8315568"/>
              <a:gd name="connsiteY7804" fmla="*/ 2393253 h 3200399"/>
              <a:gd name="connsiteX7805" fmla="*/ 7781641 w 8315568"/>
              <a:gd name="connsiteY7805" fmla="*/ 2400322 h 3200399"/>
              <a:gd name="connsiteX7806" fmla="*/ 7787195 w 8315568"/>
              <a:gd name="connsiteY7806" fmla="*/ 2399778 h 3200399"/>
              <a:gd name="connsiteX7807" fmla="*/ 7783177 w 8315568"/>
              <a:gd name="connsiteY7807" fmla="*/ 2400857 h 3200399"/>
              <a:gd name="connsiteX7808" fmla="*/ 7781255 w 8315568"/>
              <a:gd name="connsiteY7808" fmla="*/ 2400816 h 3200399"/>
              <a:gd name="connsiteX7809" fmla="*/ 7780548 w 8315568"/>
              <a:gd name="connsiteY7809" fmla="*/ 2400753 h 3200399"/>
              <a:gd name="connsiteX7810" fmla="*/ 7778046 w 8315568"/>
              <a:gd name="connsiteY7810" fmla="*/ 2401738 h 3200399"/>
              <a:gd name="connsiteX7811" fmla="*/ 7780025 w 8315568"/>
              <a:gd name="connsiteY7811" fmla="*/ 2401703 h 3200399"/>
              <a:gd name="connsiteX7812" fmla="*/ 7783177 w 8315568"/>
              <a:gd name="connsiteY7812" fmla="*/ 2400857 h 3200399"/>
              <a:gd name="connsiteX7813" fmla="*/ 7788195 w 8315568"/>
              <a:gd name="connsiteY7813" fmla="*/ 2400965 h 3200399"/>
              <a:gd name="connsiteX7814" fmla="*/ 7788837 w 8315568"/>
              <a:gd name="connsiteY7814" fmla="*/ 2401727 h 3200399"/>
              <a:gd name="connsiteX7815" fmla="*/ 7790923 w 8315568"/>
              <a:gd name="connsiteY7815" fmla="*/ 2401022 h 3200399"/>
              <a:gd name="connsiteX7816" fmla="*/ 7788195 w 8315568"/>
              <a:gd name="connsiteY7816" fmla="*/ 2400965 h 3200399"/>
              <a:gd name="connsiteX7817" fmla="*/ 7787195 w 8315568"/>
              <a:gd name="connsiteY7817" fmla="*/ 2399778 h 3200399"/>
              <a:gd name="connsiteX7818" fmla="*/ 7804269 w 8315568"/>
              <a:gd name="connsiteY7818" fmla="*/ 2403612 h 3200399"/>
              <a:gd name="connsiteX7819" fmla="*/ 7782585 w 8315568"/>
              <a:gd name="connsiteY7819" fmla="*/ 2406996 h 3200399"/>
              <a:gd name="connsiteX7820" fmla="*/ 7765135 w 8315568"/>
              <a:gd name="connsiteY7820" fmla="*/ 2406819 h 3200399"/>
              <a:gd name="connsiteX7821" fmla="*/ 7712306 w 8315568"/>
              <a:gd name="connsiteY7821" fmla="*/ 2427612 h 3200399"/>
              <a:gd name="connsiteX7822" fmla="*/ 7694873 w 8315568"/>
              <a:gd name="connsiteY7822" fmla="*/ 2432505 h 3200399"/>
              <a:gd name="connsiteX7823" fmla="*/ 7728525 w 8315568"/>
              <a:gd name="connsiteY7823" fmla="*/ 2419391 h 3200399"/>
              <a:gd name="connsiteX7824" fmla="*/ 7678007 w 8315568"/>
              <a:gd name="connsiteY7824" fmla="*/ 2430886 h 3200399"/>
              <a:gd name="connsiteX7825" fmla="*/ 7597004 w 8315568"/>
              <a:gd name="connsiteY7825" fmla="*/ 2440579 h 3200399"/>
              <a:gd name="connsiteX7826" fmla="*/ 7613514 w 8315568"/>
              <a:gd name="connsiteY7826" fmla="*/ 2451700 h 3200399"/>
              <a:gd name="connsiteX7827" fmla="*/ 7637690 w 8315568"/>
              <a:gd name="connsiteY7827" fmla="*/ 2452298 h 3200399"/>
              <a:gd name="connsiteX7828" fmla="*/ 7628329 w 8315568"/>
              <a:gd name="connsiteY7828" fmla="*/ 2455615 h 3200399"/>
              <a:gd name="connsiteX7829" fmla="*/ 7638488 w 8315568"/>
              <a:gd name="connsiteY7829" fmla="*/ 2455362 h 3200399"/>
              <a:gd name="connsiteX7830" fmla="*/ 7676146 w 8315568"/>
              <a:gd name="connsiteY7830" fmla="*/ 2446509 h 3200399"/>
              <a:gd name="connsiteX7831" fmla="*/ 7682131 w 8315568"/>
              <a:gd name="connsiteY7831" fmla="*/ 2445606 h 3200399"/>
              <a:gd name="connsiteX7832" fmla="*/ 7660417 w 8315568"/>
              <a:gd name="connsiteY7832" fmla="*/ 2453456 h 3200399"/>
              <a:gd name="connsiteX7833" fmla="*/ 7662159 w 8315568"/>
              <a:gd name="connsiteY7833" fmla="*/ 2453289 h 3200399"/>
              <a:gd name="connsiteX7834" fmla="*/ 7676520 w 8315568"/>
              <a:gd name="connsiteY7834" fmla="*/ 2451566 h 3200399"/>
              <a:gd name="connsiteX7835" fmla="*/ 7727721 w 8315568"/>
              <a:gd name="connsiteY7835" fmla="*/ 2447489 h 3200399"/>
              <a:gd name="connsiteX7836" fmla="*/ 7858692 w 8315568"/>
              <a:gd name="connsiteY7836" fmla="*/ 2437668 h 3200399"/>
              <a:gd name="connsiteX7837" fmla="*/ 7867419 w 8315568"/>
              <a:gd name="connsiteY7837" fmla="*/ 2437023 h 3200399"/>
              <a:gd name="connsiteX7838" fmla="*/ 7859493 w 8315568"/>
              <a:gd name="connsiteY7838" fmla="*/ 2442127 h 3200399"/>
              <a:gd name="connsiteX7839" fmla="*/ 7856912 w 8315568"/>
              <a:gd name="connsiteY7839" fmla="*/ 2444144 h 3200399"/>
              <a:gd name="connsiteX7840" fmla="*/ 7829818 w 8315568"/>
              <a:gd name="connsiteY7840" fmla="*/ 2447021 h 3200399"/>
              <a:gd name="connsiteX7841" fmla="*/ 7759382 w 8315568"/>
              <a:gd name="connsiteY7841" fmla="*/ 2454325 h 3200399"/>
              <a:gd name="connsiteX7842" fmla="*/ 7754757 w 8315568"/>
              <a:gd name="connsiteY7842" fmla="*/ 2470221 h 3200399"/>
              <a:gd name="connsiteX7843" fmla="*/ 7723152 w 8315568"/>
              <a:gd name="connsiteY7843" fmla="*/ 2476791 h 3200399"/>
              <a:gd name="connsiteX7844" fmla="*/ 7693015 w 8315568"/>
              <a:gd name="connsiteY7844" fmla="*/ 2486346 h 3200399"/>
              <a:gd name="connsiteX7845" fmla="*/ 7597974 w 8315568"/>
              <a:gd name="connsiteY7845" fmla="*/ 2500048 h 3200399"/>
              <a:gd name="connsiteX7846" fmla="*/ 7582450 w 8315568"/>
              <a:gd name="connsiteY7846" fmla="*/ 2504868 h 3200399"/>
              <a:gd name="connsiteX7847" fmla="*/ 7582040 w 8315568"/>
              <a:gd name="connsiteY7847" fmla="*/ 2505693 h 3200399"/>
              <a:gd name="connsiteX7848" fmla="*/ 7627198 w 8315568"/>
              <a:gd name="connsiteY7848" fmla="*/ 2496438 h 3200399"/>
              <a:gd name="connsiteX7849" fmla="*/ 7667659 w 8315568"/>
              <a:gd name="connsiteY7849" fmla="*/ 2492824 h 3200399"/>
              <a:gd name="connsiteX7850" fmla="*/ 7680673 w 8315568"/>
              <a:gd name="connsiteY7850" fmla="*/ 2499351 h 3200399"/>
              <a:gd name="connsiteX7851" fmla="*/ 7711688 w 8315568"/>
              <a:gd name="connsiteY7851" fmla="*/ 2496318 h 3200399"/>
              <a:gd name="connsiteX7852" fmla="*/ 7735632 w 8315568"/>
              <a:gd name="connsiteY7852" fmla="*/ 2500265 h 3200399"/>
              <a:gd name="connsiteX7853" fmla="*/ 7690320 w 8315568"/>
              <a:gd name="connsiteY7853" fmla="*/ 2504440 h 3200399"/>
              <a:gd name="connsiteX7854" fmla="*/ 7674481 w 8315568"/>
              <a:gd name="connsiteY7854" fmla="*/ 2512852 h 3200399"/>
              <a:gd name="connsiteX7855" fmla="*/ 7656195 w 8315568"/>
              <a:gd name="connsiteY7855" fmla="*/ 2512351 h 3200399"/>
              <a:gd name="connsiteX7856" fmla="*/ 7640715 w 8315568"/>
              <a:gd name="connsiteY7856" fmla="*/ 2520572 h 3200399"/>
              <a:gd name="connsiteX7857" fmla="*/ 7594452 w 8315568"/>
              <a:gd name="connsiteY7857" fmla="*/ 2528477 h 3200399"/>
              <a:gd name="connsiteX7858" fmla="*/ 7564861 w 8315568"/>
              <a:gd name="connsiteY7858" fmla="*/ 2534145 h 3200399"/>
              <a:gd name="connsiteX7859" fmla="*/ 7561308 w 8315568"/>
              <a:gd name="connsiteY7859" fmla="*/ 2537801 h 3200399"/>
              <a:gd name="connsiteX7860" fmla="*/ 7564677 w 8315568"/>
              <a:gd name="connsiteY7860" fmla="*/ 2537839 h 3200399"/>
              <a:gd name="connsiteX7861" fmla="*/ 7664298 w 8315568"/>
              <a:gd name="connsiteY7861" fmla="*/ 2524711 h 3200399"/>
              <a:gd name="connsiteX7862" fmla="*/ 7706960 w 8315568"/>
              <a:gd name="connsiteY7862" fmla="*/ 2520935 h 3200399"/>
              <a:gd name="connsiteX7863" fmla="*/ 7717793 w 8315568"/>
              <a:gd name="connsiteY7863" fmla="*/ 2520369 h 3200399"/>
              <a:gd name="connsiteX7864" fmla="*/ 7715694 w 8315568"/>
              <a:gd name="connsiteY7864" fmla="*/ 2521195 h 3200399"/>
              <a:gd name="connsiteX7865" fmla="*/ 7698312 w 8315568"/>
              <a:gd name="connsiteY7865" fmla="*/ 2528110 h 3200399"/>
              <a:gd name="connsiteX7866" fmla="*/ 7671426 w 8315568"/>
              <a:gd name="connsiteY7866" fmla="*/ 2531139 h 3200399"/>
              <a:gd name="connsiteX7867" fmla="*/ 7645116 w 8315568"/>
              <a:gd name="connsiteY7867" fmla="*/ 2541347 h 3200399"/>
              <a:gd name="connsiteX7868" fmla="*/ 7663930 w 8315568"/>
              <a:gd name="connsiteY7868" fmla="*/ 2541569 h 3200399"/>
              <a:gd name="connsiteX7869" fmla="*/ 7625358 w 8315568"/>
              <a:gd name="connsiteY7869" fmla="*/ 2555946 h 3200399"/>
              <a:gd name="connsiteX7870" fmla="*/ 7530081 w 8315568"/>
              <a:gd name="connsiteY7870" fmla="*/ 2592705 h 3200399"/>
              <a:gd name="connsiteX7871" fmla="*/ 7551131 w 8315568"/>
              <a:gd name="connsiteY7871" fmla="*/ 2589244 h 3200399"/>
              <a:gd name="connsiteX7872" fmla="*/ 7666467 w 8315568"/>
              <a:gd name="connsiteY7872" fmla="*/ 2550269 h 3200399"/>
              <a:gd name="connsiteX7873" fmla="*/ 7654572 w 8315568"/>
              <a:gd name="connsiteY7873" fmla="*/ 2562578 h 3200399"/>
              <a:gd name="connsiteX7874" fmla="*/ 7484743 w 8315568"/>
              <a:gd name="connsiteY7874" fmla="*/ 2628392 h 3200399"/>
              <a:gd name="connsiteX7875" fmla="*/ 7504471 w 8315568"/>
              <a:gd name="connsiteY7875" fmla="*/ 2629844 h 3200399"/>
              <a:gd name="connsiteX7876" fmla="*/ 7649956 w 8315568"/>
              <a:gd name="connsiteY7876" fmla="*/ 2578585 h 3200399"/>
              <a:gd name="connsiteX7877" fmla="*/ 7478460 w 8315568"/>
              <a:gd name="connsiteY7877" fmla="*/ 2646123 h 3200399"/>
              <a:gd name="connsiteX7878" fmla="*/ 7458100 w 8315568"/>
              <a:gd name="connsiteY7878" fmla="*/ 2655964 h 3200399"/>
              <a:gd name="connsiteX7879" fmla="*/ 7471085 w 8315568"/>
              <a:gd name="connsiteY7879" fmla="*/ 2653754 h 3200399"/>
              <a:gd name="connsiteX7880" fmla="*/ 7553372 w 8315568"/>
              <a:gd name="connsiteY7880" fmla="*/ 2627114 h 3200399"/>
              <a:gd name="connsiteX7881" fmla="*/ 7577620 w 8315568"/>
              <a:gd name="connsiteY7881" fmla="*/ 2623888 h 3200399"/>
              <a:gd name="connsiteX7882" fmla="*/ 7648882 w 8315568"/>
              <a:gd name="connsiteY7882" fmla="*/ 2598017 h 3200399"/>
              <a:gd name="connsiteX7883" fmla="*/ 7609883 w 8315568"/>
              <a:gd name="connsiteY7883" fmla="*/ 2616505 h 3200399"/>
              <a:gd name="connsiteX7884" fmla="*/ 7570245 w 8315568"/>
              <a:gd name="connsiteY7884" fmla="*/ 2631519 h 3200399"/>
              <a:gd name="connsiteX7885" fmla="*/ 7627200 w 8315568"/>
              <a:gd name="connsiteY7885" fmla="*/ 2612769 h 3200399"/>
              <a:gd name="connsiteX7886" fmla="*/ 7768844 w 8315568"/>
              <a:gd name="connsiteY7886" fmla="*/ 2557799 h 3200399"/>
              <a:gd name="connsiteX7887" fmla="*/ 7797908 w 8315568"/>
              <a:gd name="connsiteY7887" fmla="*/ 2550182 h 3200399"/>
              <a:gd name="connsiteX7888" fmla="*/ 7750551 w 8315568"/>
              <a:gd name="connsiteY7888" fmla="*/ 2569638 h 3200399"/>
              <a:gd name="connsiteX7889" fmla="*/ 7625330 w 8315568"/>
              <a:gd name="connsiteY7889" fmla="*/ 2622388 h 3200399"/>
              <a:gd name="connsiteX7890" fmla="*/ 7617317 w 8315568"/>
              <a:gd name="connsiteY7890" fmla="*/ 2626544 h 3200399"/>
              <a:gd name="connsiteX7891" fmla="*/ 7679192 w 8315568"/>
              <a:gd name="connsiteY7891" fmla="*/ 2606839 h 3200399"/>
              <a:gd name="connsiteX7892" fmla="*/ 7832598 w 8315568"/>
              <a:gd name="connsiteY7892" fmla="*/ 2543241 h 3200399"/>
              <a:gd name="connsiteX7893" fmla="*/ 7859940 w 8315568"/>
              <a:gd name="connsiteY7893" fmla="*/ 2536816 h 3200399"/>
              <a:gd name="connsiteX7894" fmla="*/ 7851999 w 8315568"/>
              <a:gd name="connsiteY7894" fmla="*/ 2540504 h 3200399"/>
              <a:gd name="connsiteX7895" fmla="*/ 7839500 w 8315568"/>
              <a:gd name="connsiteY7895" fmla="*/ 2542467 h 3200399"/>
              <a:gd name="connsiteX7896" fmla="*/ 7829401 w 8315568"/>
              <a:gd name="connsiteY7896" fmla="*/ 2545385 h 3200399"/>
              <a:gd name="connsiteX7897" fmla="*/ 7833012 w 8315568"/>
              <a:gd name="connsiteY7897" fmla="*/ 2548263 h 3200399"/>
              <a:gd name="connsiteX7898" fmla="*/ 7830089 w 8315568"/>
              <a:gd name="connsiteY7898" fmla="*/ 2549385 h 3200399"/>
              <a:gd name="connsiteX7899" fmla="*/ 7804315 w 8315568"/>
              <a:gd name="connsiteY7899" fmla="*/ 2565420 h 3200399"/>
              <a:gd name="connsiteX7900" fmla="*/ 7844847 w 8315568"/>
              <a:gd name="connsiteY7900" fmla="*/ 2548890 h 3200399"/>
              <a:gd name="connsiteX7901" fmla="*/ 7847418 w 8315568"/>
              <a:gd name="connsiteY7901" fmla="*/ 2547926 h 3200399"/>
              <a:gd name="connsiteX7902" fmla="*/ 7847810 w 8315568"/>
              <a:gd name="connsiteY7902" fmla="*/ 2547913 h 3200399"/>
              <a:gd name="connsiteX7903" fmla="*/ 7856653 w 8315568"/>
              <a:gd name="connsiteY7903" fmla="*/ 2546704 h 3200399"/>
              <a:gd name="connsiteX7904" fmla="*/ 7800024 w 8315568"/>
              <a:gd name="connsiteY7904" fmla="*/ 2572520 h 3200399"/>
              <a:gd name="connsiteX7905" fmla="*/ 7710826 w 8315568"/>
              <a:gd name="connsiteY7905" fmla="*/ 2610748 h 3200399"/>
              <a:gd name="connsiteX7906" fmla="*/ 7699610 w 8315568"/>
              <a:gd name="connsiteY7906" fmla="*/ 2614669 h 3200399"/>
              <a:gd name="connsiteX7907" fmla="*/ 7712597 w 8315568"/>
              <a:gd name="connsiteY7907" fmla="*/ 2612461 h 3200399"/>
              <a:gd name="connsiteX7908" fmla="*/ 7876134 w 8315568"/>
              <a:gd name="connsiteY7908" fmla="*/ 2549609 h 3200399"/>
              <a:gd name="connsiteX7909" fmla="*/ 7702130 w 8315568"/>
              <a:gd name="connsiteY7909" fmla="*/ 2623292 h 3200399"/>
              <a:gd name="connsiteX7910" fmla="*/ 7680982 w 8315568"/>
              <a:gd name="connsiteY7910" fmla="*/ 2638083 h 3200399"/>
              <a:gd name="connsiteX7911" fmla="*/ 7707741 w 8315568"/>
              <a:gd name="connsiteY7911" fmla="*/ 2628714 h 3200399"/>
              <a:gd name="connsiteX7912" fmla="*/ 7786426 w 8315568"/>
              <a:gd name="connsiteY7912" fmla="*/ 2598116 h 3200399"/>
              <a:gd name="connsiteX7913" fmla="*/ 7720458 w 8315568"/>
              <a:gd name="connsiteY7913" fmla="*/ 2627079 h 3200399"/>
              <a:gd name="connsiteX7914" fmla="*/ 7648621 w 8315568"/>
              <a:gd name="connsiteY7914" fmla="*/ 2656796 h 3200399"/>
              <a:gd name="connsiteX7915" fmla="*/ 7511259 w 8315568"/>
              <a:gd name="connsiteY7915" fmla="*/ 2707334 h 3200399"/>
              <a:gd name="connsiteX7916" fmla="*/ 7445362 w 8315568"/>
              <a:gd name="connsiteY7916" fmla="*/ 2733270 h 3200399"/>
              <a:gd name="connsiteX7917" fmla="*/ 7432204 w 8315568"/>
              <a:gd name="connsiteY7917" fmla="*/ 2736963 h 3200399"/>
              <a:gd name="connsiteX7918" fmla="*/ 7483174 w 8315568"/>
              <a:gd name="connsiteY7918" fmla="*/ 2717102 h 3200399"/>
              <a:gd name="connsiteX7919" fmla="*/ 7541719 w 8315568"/>
              <a:gd name="connsiteY7919" fmla="*/ 2693613 h 3200399"/>
              <a:gd name="connsiteX7920" fmla="*/ 7577624 w 8315568"/>
              <a:gd name="connsiteY7920" fmla="*/ 2678324 h 3200399"/>
              <a:gd name="connsiteX7921" fmla="*/ 7580028 w 8315568"/>
              <a:gd name="connsiteY7921" fmla="*/ 2668747 h 3200399"/>
              <a:gd name="connsiteX7922" fmla="*/ 7589174 w 8315568"/>
              <a:gd name="connsiteY7922" fmla="*/ 2662827 h 3200399"/>
              <a:gd name="connsiteX7923" fmla="*/ 7542792 w 8315568"/>
              <a:gd name="connsiteY7923" fmla="*/ 2674180 h 3200399"/>
              <a:gd name="connsiteX7924" fmla="*/ 7543388 w 8315568"/>
              <a:gd name="connsiteY7924" fmla="*/ 2671460 h 3200399"/>
              <a:gd name="connsiteX7925" fmla="*/ 7545884 w 8315568"/>
              <a:gd name="connsiteY7925" fmla="*/ 2670980 h 3200399"/>
              <a:gd name="connsiteX7926" fmla="*/ 7543545 w 8315568"/>
              <a:gd name="connsiteY7926" fmla="*/ 2670743 h 3200399"/>
              <a:gd name="connsiteX7927" fmla="*/ 7543388 w 8315568"/>
              <a:gd name="connsiteY7927" fmla="*/ 2671460 h 3200399"/>
              <a:gd name="connsiteX7928" fmla="*/ 7529201 w 8315568"/>
              <a:gd name="connsiteY7928" fmla="*/ 2674181 h 3200399"/>
              <a:gd name="connsiteX7929" fmla="*/ 7479784 w 8315568"/>
              <a:gd name="connsiteY7929" fmla="*/ 2695649 h 3200399"/>
              <a:gd name="connsiteX7930" fmla="*/ 7331124 w 8315568"/>
              <a:gd name="connsiteY7930" fmla="*/ 2745373 h 3200399"/>
              <a:gd name="connsiteX7931" fmla="*/ 7328156 w 8315568"/>
              <a:gd name="connsiteY7931" fmla="*/ 2748241 h 3200399"/>
              <a:gd name="connsiteX7932" fmla="*/ 7290973 w 8315568"/>
              <a:gd name="connsiteY7932" fmla="*/ 2783184 h 3200399"/>
              <a:gd name="connsiteX7933" fmla="*/ 7289479 w 8315568"/>
              <a:gd name="connsiteY7933" fmla="*/ 2784518 h 3200399"/>
              <a:gd name="connsiteX7934" fmla="*/ 7300522 w 8315568"/>
              <a:gd name="connsiteY7934" fmla="*/ 2781864 h 3200399"/>
              <a:gd name="connsiteX7935" fmla="*/ 7360618 w 8315568"/>
              <a:gd name="connsiteY7935" fmla="*/ 2763085 h 3200399"/>
              <a:gd name="connsiteX7936" fmla="*/ 7378946 w 8315568"/>
              <a:gd name="connsiteY7936" fmla="*/ 2756473 h 3200399"/>
              <a:gd name="connsiteX7937" fmla="*/ 7382454 w 8315568"/>
              <a:gd name="connsiteY7937" fmla="*/ 2755907 h 3200399"/>
              <a:gd name="connsiteX7938" fmla="*/ 7418066 w 8315568"/>
              <a:gd name="connsiteY7938" fmla="*/ 2747536 h 3200399"/>
              <a:gd name="connsiteX7939" fmla="*/ 7422584 w 8315568"/>
              <a:gd name="connsiteY7939" fmla="*/ 2746853 h 3200399"/>
              <a:gd name="connsiteX7940" fmla="*/ 7377268 w 8315568"/>
              <a:gd name="connsiteY7940" fmla="*/ 2763235 h 3200399"/>
              <a:gd name="connsiteX7941" fmla="*/ 7312425 w 8315568"/>
              <a:gd name="connsiteY7941" fmla="*/ 2784321 h 3200399"/>
              <a:gd name="connsiteX7942" fmla="*/ 7279483 w 8315568"/>
              <a:gd name="connsiteY7942" fmla="*/ 2793446 h 3200399"/>
              <a:gd name="connsiteX7943" fmla="*/ 7275787 w 8315568"/>
              <a:gd name="connsiteY7943" fmla="*/ 2796748 h 3200399"/>
              <a:gd name="connsiteX7944" fmla="*/ 7265211 w 8315568"/>
              <a:gd name="connsiteY7944" fmla="*/ 2805311 h 3200399"/>
              <a:gd name="connsiteX7945" fmla="*/ 7299884 w 8315568"/>
              <a:gd name="connsiteY7945" fmla="*/ 2807081 h 3200399"/>
              <a:gd name="connsiteX7946" fmla="*/ 7313098 w 8315568"/>
              <a:gd name="connsiteY7946" fmla="*/ 2803473 h 3200399"/>
              <a:gd name="connsiteX7947" fmla="*/ 7301014 w 8315568"/>
              <a:gd name="connsiteY7947" fmla="*/ 2807138 h 3200399"/>
              <a:gd name="connsiteX7948" fmla="*/ 7346800 w 8315568"/>
              <a:gd name="connsiteY7948" fmla="*/ 2809475 h 3200399"/>
              <a:gd name="connsiteX7949" fmla="*/ 7371844 w 8315568"/>
              <a:gd name="connsiteY7949" fmla="*/ 2815720 h 3200399"/>
              <a:gd name="connsiteX7950" fmla="*/ 7378673 w 8315568"/>
              <a:gd name="connsiteY7950" fmla="*/ 2844515 h 3200399"/>
              <a:gd name="connsiteX7951" fmla="*/ 7342243 w 8315568"/>
              <a:gd name="connsiteY7951" fmla="*/ 2850759 h 3200399"/>
              <a:gd name="connsiteX7952" fmla="*/ 7301642 w 8315568"/>
              <a:gd name="connsiteY7952" fmla="*/ 2854924 h 3200399"/>
              <a:gd name="connsiteX7953" fmla="*/ 7283426 w 8315568"/>
              <a:gd name="connsiteY7953" fmla="*/ 2864030 h 3200399"/>
              <a:gd name="connsiteX7954" fmla="*/ 7278542 w 8315568"/>
              <a:gd name="connsiteY7954" fmla="*/ 2866976 h 3200399"/>
              <a:gd name="connsiteX7955" fmla="*/ 7279624 w 8315568"/>
              <a:gd name="connsiteY7955" fmla="*/ 2872395 h 3200399"/>
              <a:gd name="connsiteX7956" fmla="*/ 7276188 w 8315568"/>
              <a:gd name="connsiteY7956" fmla="*/ 2872395 h 3200399"/>
              <a:gd name="connsiteX7957" fmla="*/ 7277772 w 8315568"/>
              <a:gd name="connsiteY7957" fmla="*/ 2867441 h 3200399"/>
              <a:gd name="connsiteX7958" fmla="*/ 7274747 w 8315568"/>
              <a:gd name="connsiteY7958" fmla="*/ 2869268 h 3200399"/>
              <a:gd name="connsiteX7959" fmla="*/ 7265211 w 8315568"/>
              <a:gd name="connsiteY7959" fmla="*/ 2871576 h 3200399"/>
              <a:gd name="connsiteX7960" fmla="*/ 7287980 w 8315568"/>
              <a:gd name="connsiteY7960" fmla="*/ 2871576 h 3200399"/>
              <a:gd name="connsiteX7961" fmla="*/ 7301643 w 8315568"/>
              <a:gd name="connsiteY7961" fmla="*/ 2879902 h 3200399"/>
              <a:gd name="connsiteX7962" fmla="*/ 7317199 w 8315568"/>
              <a:gd name="connsiteY7962" fmla="*/ 2896208 h 3200399"/>
              <a:gd name="connsiteX7963" fmla="*/ 7371844 w 8315568"/>
              <a:gd name="connsiteY7963" fmla="*/ 2904535 h 3200399"/>
              <a:gd name="connsiteX7964" fmla="*/ 7391955 w 8315568"/>
              <a:gd name="connsiteY7964" fmla="*/ 2925350 h 3200399"/>
              <a:gd name="connsiteX7965" fmla="*/ 7326304 w 8315568"/>
              <a:gd name="connsiteY7965" fmla="*/ 2929513 h 3200399"/>
              <a:gd name="connsiteX7966" fmla="*/ 7262933 w 8315568"/>
              <a:gd name="connsiteY7966" fmla="*/ 2929514 h 3200399"/>
              <a:gd name="connsiteX7967" fmla="*/ 7201837 w 8315568"/>
              <a:gd name="connsiteY7967" fmla="*/ 2958655 h 3200399"/>
              <a:gd name="connsiteX7968" fmla="*/ 7172238 w 8315568"/>
              <a:gd name="connsiteY7968" fmla="*/ 2968718 h 3200399"/>
              <a:gd name="connsiteX7969" fmla="*/ 7124805 w 8315568"/>
              <a:gd name="connsiteY7969" fmla="*/ 2985369 h 3200399"/>
              <a:gd name="connsiteX7970" fmla="*/ 7090653 w 8315568"/>
              <a:gd name="connsiteY7970" fmla="*/ 3004104 h 3200399"/>
              <a:gd name="connsiteX7971" fmla="*/ 6961630 w 8315568"/>
              <a:gd name="connsiteY7971" fmla="*/ 3068288 h 3200399"/>
              <a:gd name="connsiteX7972" fmla="*/ 6705877 w 8315568"/>
              <a:gd name="connsiteY7972" fmla="*/ 3161612 h 3200399"/>
              <a:gd name="connsiteX7973" fmla="*/ 6121450 w 8315568"/>
              <a:gd name="connsiteY7973" fmla="*/ 3153286 h 3200399"/>
              <a:gd name="connsiteX7974" fmla="*/ 6152948 w 8315568"/>
              <a:gd name="connsiteY7974" fmla="*/ 3132470 h 3200399"/>
              <a:gd name="connsiteX7975" fmla="*/ 5829241 w 8315568"/>
              <a:gd name="connsiteY7975" fmla="*/ 3072450 h 3200399"/>
              <a:gd name="connsiteX7976" fmla="*/ 5668338 w 8315568"/>
              <a:gd name="connsiteY7976" fmla="*/ 3032900 h 3200399"/>
              <a:gd name="connsiteX7977" fmla="*/ 5589023 w 8315568"/>
              <a:gd name="connsiteY7977" fmla="*/ 3012430 h 3200399"/>
              <a:gd name="connsiteX7978" fmla="*/ 5541589 w 8315568"/>
              <a:gd name="connsiteY7978" fmla="*/ 2979125 h 3200399"/>
              <a:gd name="connsiteX7979" fmla="*/ 5801918 w 8315568"/>
              <a:gd name="connsiteY7979" fmla="*/ 3047472 h 3200399"/>
              <a:gd name="connsiteX7980" fmla="*/ 5863016 w 8315568"/>
              <a:gd name="connsiteY7980" fmla="*/ 3057880 h 3200399"/>
              <a:gd name="connsiteX7981" fmla="*/ 5913110 w 8315568"/>
              <a:gd name="connsiteY7981" fmla="*/ 3066205 h 3200399"/>
              <a:gd name="connsiteX7982" fmla="*/ 5960546 w 8315568"/>
              <a:gd name="connsiteY7982" fmla="*/ 3076614 h 3200399"/>
              <a:gd name="connsiteX7983" fmla="*/ 6010259 w 8315568"/>
              <a:gd name="connsiteY7983" fmla="*/ 3092921 h 3200399"/>
              <a:gd name="connsiteX7984" fmla="*/ 6270974 w 8315568"/>
              <a:gd name="connsiteY7984" fmla="*/ 3101246 h 3200399"/>
              <a:gd name="connsiteX7985" fmla="*/ 6540418 w 8315568"/>
              <a:gd name="connsiteY7985" fmla="*/ 3087020 h 3200399"/>
              <a:gd name="connsiteX7986" fmla="*/ 6486148 w 8315568"/>
              <a:gd name="connsiteY7986" fmla="*/ 3078695 h 3200399"/>
              <a:gd name="connsiteX7987" fmla="*/ 6526756 w 8315568"/>
              <a:gd name="connsiteY7987" fmla="*/ 3043308 h 3200399"/>
              <a:gd name="connsiteX7988" fmla="*/ 5981038 w 8315568"/>
              <a:gd name="connsiteY7988" fmla="*/ 2983289 h 3200399"/>
              <a:gd name="connsiteX7989" fmla="*/ 5713497 w 8315568"/>
              <a:gd name="connsiteY7989" fmla="*/ 2914942 h 3200399"/>
              <a:gd name="connsiteX7990" fmla="*/ 5446334 w 8315568"/>
              <a:gd name="connsiteY7990" fmla="*/ 2834108 h 3200399"/>
              <a:gd name="connsiteX7991" fmla="*/ 5367017 w 8315568"/>
              <a:gd name="connsiteY7991" fmla="*/ 2803230 h 3200399"/>
              <a:gd name="connsiteX7992" fmla="*/ 5328691 w 8315568"/>
              <a:gd name="connsiteY7992" fmla="*/ 2786577 h 3200399"/>
              <a:gd name="connsiteX7993" fmla="*/ 5294716 w 8315568"/>
              <a:gd name="connsiteY7993" fmla="*/ 2765762 h 3200399"/>
              <a:gd name="connsiteX7994" fmla="*/ 5355635 w 8315568"/>
              <a:gd name="connsiteY7994" fmla="*/ 2778250 h 3200399"/>
              <a:gd name="connsiteX7995" fmla="*/ 5423562 w 8315568"/>
              <a:gd name="connsiteY7995" fmla="*/ 2801148 h 3200399"/>
              <a:gd name="connsiteX7996" fmla="*/ 5562080 w 8315568"/>
              <a:gd name="connsiteY7996" fmla="*/ 2844515 h 3200399"/>
              <a:gd name="connsiteX7997" fmla="*/ 5700216 w 8315568"/>
              <a:gd name="connsiteY7997" fmla="*/ 2886148 h 3200399"/>
              <a:gd name="connsiteX7998" fmla="*/ 5765866 w 8315568"/>
              <a:gd name="connsiteY7998" fmla="*/ 2904534 h 3200399"/>
              <a:gd name="connsiteX7999" fmla="*/ 5790532 w 8315568"/>
              <a:gd name="connsiteY7999" fmla="*/ 2914943 h 3200399"/>
              <a:gd name="connsiteX8000" fmla="*/ 5820136 w 8315568"/>
              <a:gd name="connsiteY8000" fmla="*/ 2919106 h 3200399"/>
              <a:gd name="connsiteX8001" fmla="*/ 5806472 w 8315568"/>
              <a:gd name="connsiteY8001" fmla="*/ 2908698 h 3200399"/>
              <a:gd name="connsiteX8002" fmla="*/ 5765866 w 8315568"/>
              <a:gd name="connsiteY8002" fmla="*/ 2898288 h 3200399"/>
              <a:gd name="connsiteX8003" fmla="*/ 5679722 w 8315568"/>
              <a:gd name="connsiteY8003" fmla="*/ 2869494 h 3200399"/>
              <a:gd name="connsiteX8004" fmla="*/ 5518817 w 8315568"/>
              <a:gd name="connsiteY8004" fmla="*/ 2817802 h 3200399"/>
              <a:gd name="connsiteX8005" fmla="*/ 5487318 w 8315568"/>
              <a:gd name="connsiteY8005" fmla="*/ 2809474 h 3200399"/>
              <a:gd name="connsiteX8006" fmla="*/ 5457718 w 8315568"/>
              <a:gd name="connsiteY8006" fmla="*/ 2788659 h 3200399"/>
              <a:gd name="connsiteX8007" fmla="*/ 5419389 w 8315568"/>
              <a:gd name="connsiteY8007" fmla="*/ 2778250 h 3200399"/>
              <a:gd name="connsiteX8008" fmla="*/ 5378403 w 8315568"/>
              <a:gd name="connsiteY8008" fmla="*/ 2761597 h 3200399"/>
              <a:gd name="connsiteX8009" fmla="*/ 5301546 w 8315568"/>
              <a:gd name="connsiteY8009" fmla="*/ 2726558 h 3200399"/>
              <a:gd name="connsiteX8010" fmla="*/ 5265498 w 8315568"/>
              <a:gd name="connsiteY8010" fmla="*/ 2709904 h 3200399"/>
              <a:gd name="connsiteX8011" fmla="*/ 5240451 w 8315568"/>
              <a:gd name="connsiteY8011" fmla="*/ 2711987 h 3200399"/>
              <a:gd name="connsiteX8012" fmla="*/ 5142926 w 8315568"/>
              <a:gd name="connsiteY8012" fmla="*/ 2658211 h 3200399"/>
              <a:gd name="connsiteX8013" fmla="*/ 5146626 w 8315568"/>
              <a:gd name="connsiteY8013" fmla="*/ 2664456 h 3200399"/>
              <a:gd name="connsiteX8014" fmla="*/ 5145401 w 8315568"/>
              <a:gd name="connsiteY8014" fmla="*/ 2669834 h 3200399"/>
              <a:gd name="connsiteX8015" fmla="*/ 5147372 w 8315568"/>
              <a:gd name="connsiteY8015" fmla="*/ 2667901 h 3200399"/>
              <a:gd name="connsiteX8016" fmla="*/ 5150542 w 8315568"/>
              <a:gd name="connsiteY8016" fmla="*/ 2671011 h 3200399"/>
              <a:gd name="connsiteX8017" fmla="*/ 5146314 w 8315568"/>
              <a:gd name="connsiteY8017" fmla="*/ 2677229 h 3200399"/>
              <a:gd name="connsiteX8018" fmla="*/ 5144201 w 8315568"/>
              <a:gd name="connsiteY8018" fmla="*/ 2671011 h 3200399"/>
              <a:gd name="connsiteX8019" fmla="*/ 5144645 w 8315568"/>
              <a:gd name="connsiteY8019" fmla="*/ 2670573 h 3200399"/>
              <a:gd name="connsiteX8020" fmla="*/ 5136143 w 8315568"/>
              <a:gd name="connsiteY8020" fmla="*/ 2668620 h 3200399"/>
              <a:gd name="connsiteX8021" fmla="*/ 5127366 w 8315568"/>
              <a:gd name="connsiteY8021" fmla="*/ 2666537 h 3200399"/>
              <a:gd name="connsiteX8022" fmla="*/ 5133819 w 8315568"/>
              <a:gd name="connsiteY8022" fmla="*/ 2656130 h 3200399"/>
              <a:gd name="connsiteX8023" fmla="*/ 5095494 w 8315568"/>
              <a:gd name="connsiteY8023" fmla="*/ 2631151 h 3200399"/>
              <a:gd name="connsiteX8024" fmla="*/ 5038951 w 8315568"/>
              <a:gd name="connsiteY8024" fmla="*/ 2604437 h 3200399"/>
              <a:gd name="connsiteX8025" fmla="*/ 4925489 w 8315568"/>
              <a:gd name="connsiteY8025" fmla="*/ 2552744 h 3200399"/>
              <a:gd name="connsiteX8026" fmla="*/ 4699322 w 8315568"/>
              <a:gd name="connsiteY8026" fmla="*/ 2444847 h 3200399"/>
              <a:gd name="connsiteX8027" fmla="*/ 4543753 w 8315568"/>
              <a:gd name="connsiteY8027" fmla="*/ 2371116 h 3200399"/>
              <a:gd name="connsiteX8028" fmla="*/ 4418398 w 8315568"/>
              <a:gd name="connsiteY8028" fmla="*/ 2337190 h 3200399"/>
              <a:gd name="connsiteX8029" fmla="*/ 4289407 w 8315568"/>
              <a:gd name="connsiteY8029" fmla="*/ 2300547 h 3200399"/>
              <a:gd name="connsiteX8030" fmla="*/ 4284670 w 8315568"/>
              <a:gd name="connsiteY8030" fmla="*/ 2299202 h 3200399"/>
              <a:gd name="connsiteX8031" fmla="*/ 4280692 w 8315568"/>
              <a:gd name="connsiteY8031" fmla="*/ 2304324 h 3200399"/>
              <a:gd name="connsiteX8032" fmla="*/ 4240510 w 8315568"/>
              <a:gd name="connsiteY8032" fmla="*/ 2290388 h 3200399"/>
              <a:gd name="connsiteX8033" fmla="*/ 4240978 w 8315568"/>
              <a:gd name="connsiteY8033" fmla="*/ 2289533 h 3200399"/>
              <a:gd name="connsiteX8034" fmla="*/ 4238666 w 8315568"/>
              <a:gd name="connsiteY8034" fmla="*/ 2286133 h 3200399"/>
              <a:gd name="connsiteX8035" fmla="*/ 4229880 w 8315568"/>
              <a:gd name="connsiteY8035" fmla="*/ 2283637 h 3200399"/>
              <a:gd name="connsiteX8036" fmla="*/ 4227108 w 8315568"/>
              <a:gd name="connsiteY8036" fmla="*/ 2283542 h 3200399"/>
              <a:gd name="connsiteX8037" fmla="*/ 4227287 w 8315568"/>
              <a:gd name="connsiteY8037" fmla="*/ 2282901 h 3200399"/>
              <a:gd name="connsiteX8038" fmla="*/ 4176930 w 8315568"/>
              <a:gd name="connsiteY8038" fmla="*/ 2268595 h 3200399"/>
              <a:gd name="connsiteX8039" fmla="*/ 4148384 w 8315568"/>
              <a:gd name="connsiteY8039" fmla="*/ 2259604 h 3200399"/>
              <a:gd name="connsiteX8040" fmla="*/ 4146540 w 8315568"/>
              <a:gd name="connsiteY8040" fmla="*/ 2254528 h 3200399"/>
              <a:gd name="connsiteX8041" fmla="*/ 4228135 w 8315568"/>
              <a:gd name="connsiteY8041" fmla="*/ 2279871 h 3200399"/>
              <a:gd name="connsiteX8042" fmla="*/ 4228533 w 8315568"/>
              <a:gd name="connsiteY8042" fmla="*/ 2278456 h 3200399"/>
              <a:gd name="connsiteX8043" fmla="*/ 4231992 w 8315568"/>
              <a:gd name="connsiteY8043" fmla="*/ 2277090 h 3200399"/>
              <a:gd name="connsiteX8044" fmla="*/ 4240136 w 8315568"/>
              <a:gd name="connsiteY8044" fmla="*/ 2279573 h 3200399"/>
              <a:gd name="connsiteX8045" fmla="*/ 4236303 w 8315568"/>
              <a:gd name="connsiteY8045" fmla="*/ 2282409 h 3200399"/>
              <a:gd name="connsiteX8046" fmla="*/ 4238492 w 8315568"/>
              <a:gd name="connsiteY8046" fmla="*/ 2283089 h 3200399"/>
              <a:gd name="connsiteX8047" fmla="*/ 4241103 w 8315568"/>
              <a:gd name="connsiteY8047" fmla="*/ 2281551 h 3200399"/>
              <a:gd name="connsiteX8048" fmla="*/ 4243481 w 8315568"/>
              <a:gd name="connsiteY8048" fmla="*/ 2283885 h 3200399"/>
              <a:gd name="connsiteX8049" fmla="*/ 4243249 w 8315568"/>
              <a:gd name="connsiteY8049" fmla="*/ 2284566 h 3200399"/>
              <a:gd name="connsiteX8050" fmla="*/ 4243635 w 8315568"/>
              <a:gd name="connsiteY8050" fmla="*/ 2284685 h 3200399"/>
              <a:gd name="connsiteX8051" fmla="*/ 4244009 w 8315568"/>
              <a:gd name="connsiteY8051" fmla="*/ 2284002 h 3200399"/>
              <a:gd name="connsiteX8052" fmla="*/ 4249100 w 8315568"/>
              <a:gd name="connsiteY8052" fmla="*/ 2281441 h 3200399"/>
              <a:gd name="connsiteX8053" fmla="*/ 4278410 w 8315568"/>
              <a:gd name="connsiteY8053" fmla="*/ 2294251 h 3200399"/>
              <a:gd name="connsiteX8054" fmla="*/ 4282377 w 8315568"/>
              <a:gd name="connsiteY8054" fmla="*/ 2296614 h 3200399"/>
              <a:gd name="connsiteX8055" fmla="*/ 4288824 w 8315568"/>
              <a:gd name="connsiteY8055" fmla="*/ 2298477 h 3200399"/>
              <a:gd name="connsiteX8056" fmla="*/ 4414992 w 8315568"/>
              <a:gd name="connsiteY8056" fmla="*/ 2334943 h 3200399"/>
              <a:gd name="connsiteX8057" fmla="*/ 4444780 w 8315568"/>
              <a:gd name="connsiteY8057" fmla="*/ 2336040 h 3200399"/>
              <a:gd name="connsiteX8058" fmla="*/ 4277627 w 8315568"/>
              <a:gd name="connsiteY8058" fmla="*/ 2286669 h 3200399"/>
              <a:gd name="connsiteX8059" fmla="*/ 4121327 w 8315568"/>
              <a:gd name="connsiteY8059" fmla="*/ 2241142 h 3200399"/>
              <a:gd name="connsiteX8060" fmla="*/ 4155861 w 8315568"/>
              <a:gd name="connsiteY8060" fmla="*/ 2245681 h 3200399"/>
              <a:gd name="connsiteX8061" fmla="*/ 4294405 w 8315568"/>
              <a:gd name="connsiteY8061" fmla="*/ 2286458 h 3200399"/>
              <a:gd name="connsiteX8062" fmla="*/ 4389632 w 8315568"/>
              <a:gd name="connsiteY8062" fmla="*/ 2315847 h 3200399"/>
              <a:gd name="connsiteX8063" fmla="*/ 4467085 w 8315568"/>
              <a:gd name="connsiteY8063" fmla="*/ 2334801 h 3200399"/>
              <a:gd name="connsiteX8064" fmla="*/ 4400733 w 8315568"/>
              <a:gd name="connsiteY8064" fmla="*/ 2303616 h 3200399"/>
              <a:gd name="connsiteX8065" fmla="*/ 4372148 w 8315568"/>
              <a:gd name="connsiteY8065" fmla="*/ 2296440 h 3200399"/>
              <a:gd name="connsiteX8066" fmla="*/ 4327527 w 8315568"/>
              <a:gd name="connsiteY8066" fmla="*/ 2283158 h 3200399"/>
              <a:gd name="connsiteX8067" fmla="*/ 4271490 w 8315568"/>
              <a:gd name="connsiteY8067" fmla="*/ 2258468 h 3200399"/>
              <a:gd name="connsiteX8068" fmla="*/ 4321681 w 8315568"/>
              <a:gd name="connsiteY8068" fmla="*/ 2269901 h 3200399"/>
              <a:gd name="connsiteX8069" fmla="*/ 4349075 w 8315568"/>
              <a:gd name="connsiteY8069" fmla="*/ 2278648 h 3200399"/>
              <a:gd name="connsiteX8070" fmla="*/ 4260048 w 8315568"/>
              <a:gd name="connsiteY8070" fmla="*/ 2232393 h 3200399"/>
              <a:gd name="connsiteX8071" fmla="*/ 4173170 w 8315568"/>
              <a:gd name="connsiteY8071" fmla="*/ 2205658 h 3200399"/>
              <a:gd name="connsiteX8072" fmla="*/ 4162545 w 8315568"/>
              <a:gd name="connsiteY8072" fmla="*/ 2198974 h 3200399"/>
              <a:gd name="connsiteX8073" fmla="*/ 4173473 w 8315568"/>
              <a:gd name="connsiteY8073" fmla="*/ 2200611 h 3200399"/>
              <a:gd name="connsiteX8074" fmla="*/ 4119521 w 8315568"/>
              <a:gd name="connsiteY8074" fmla="*/ 2170905 h 3200399"/>
              <a:gd name="connsiteX8075" fmla="*/ 4061443 w 8315568"/>
              <a:gd name="connsiteY8075" fmla="*/ 2140496 h 3200399"/>
              <a:gd name="connsiteX8076" fmla="*/ 4092245 w 8315568"/>
              <a:gd name="connsiteY8076" fmla="*/ 2145462 h 3200399"/>
              <a:gd name="connsiteX8077" fmla="*/ 4097028 w 8315568"/>
              <a:gd name="connsiteY8077" fmla="*/ 2146574 h 3200399"/>
              <a:gd name="connsiteX8078" fmla="*/ 4095770 w 8315568"/>
              <a:gd name="connsiteY8078" fmla="*/ 2143110 h 3200399"/>
              <a:gd name="connsiteX8079" fmla="*/ 4067779 w 8315568"/>
              <a:gd name="connsiteY8079" fmla="*/ 2133036 h 3200399"/>
              <a:gd name="connsiteX8080" fmla="*/ 4052817 w 8315568"/>
              <a:gd name="connsiteY8080" fmla="*/ 2128789 h 3200399"/>
              <a:gd name="connsiteX8081" fmla="*/ 4054371 w 8315568"/>
              <a:gd name="connsiteY8081" fmla="*/ 2135536 h 3200399"/>
              <a:gd name="connsiteX8082" fmla="*/ 4049613 w 8315568"/>
              <a:gd name="connsiteY8082" fmla="*/ 2133609 h 3200399"/>
              <a:gd name="connsiteX8083" fmla="*/ 4048203 w 8315568"/>
              <a:gd name="connsiteY8083" fmla="*/ 2127480 h 3200399"/>
              <a:gd name="connsiteX8084" fmla="*/ 4033782 w 8315568"/>
              <a:gd name="connsiteY8084" fmla="*/ 2123389 h 3200399"/>
              <a:gd name="connsiteX8085" fmla="*/ 4034288 w 8315568"/>
              <a:gd name="connsiteY8085" fmla="*/ 2124860 h 3200399"/>
              <a:gd name="connsiteX8086" fmla="*/ 4014568 w 8315568"/>
              <a:gd name="connsiteY8086" fmla="*/ 2124860 h 3200399"/>
              <a:gd name="connsiteX8087" fmla="*/ 4016206 w 8315568"/>
              <a:gd name="connsiteY8087" fmla="*/ 2117873 h 3200399"/>
              <a:gd name="connsiteX8088" fmla="*/ 3963932 w 8315568"/>
              <a:gd name="connsiteY8088" fmla="*/ 2100650 h 3200399"/>
              <a:gd name="connsiteX8089" fmla="*/ 3951020 w 8315568"/>
              <a:gd name="connsiteY8089" fmla="*/ 2096543 h 3200399"/>
              <a:gd name="connsiteX8090" fmla="*/ 3950588 w 8315568"/>
              <a:gd name="connsiteY8090" fmla="*/ 2097390 h 3200399"/>
              <a:gd name="connsiteX8091" fmla="*/ 3927570 w 8315568"/>
              <a:gd name="connsiteY8091" fmla="*/ 2091669 h 3200399"/>
              <a:gd name="connsiteX8092" fmla="*/ 3931644 w 8315568"/>
              <a:gd name="connsiteY8092" fmla="*/ 2090382 h 3200399"/>
              <a:gd name="connsiteX8093" fmla="*/ 3913194 w 8315568"/>
              <a:gd name="connsiteY8093" fmla="*/ 2084514 h 3200399"/>
              <a:gd name="connsiteX8094" fmla="*/ 3926158 w 8315568"/>
              <a:gd name="connsiteY8094" fmla="*/ 2086679 h 3200399"/>
              <a:gd name="connsiteX8095" fmla="*/ 3936381 w 8315568"/>
              <a:gd name="connsiteY8095" fmla="*/ 2088884 h 3200399"/>
              <a:gd name="connsiteX8096" fmla="*/ 3941601 w 8315568"/>
              <a:gd name="connsiteY8096" fmla="*/ 2087235 h 3200399"/>
              <a:gd name="connsiteX8097" fmla="*/ 3955631 w 8315568"/>
              <a:gd name="connsiteY8097" fmla="*/ 2087496 h 3200399"/>
              <a:gd name="connsiteX8098" fmla="*/ 3953087 w 8315568"/>
              <a:gd name="connsiteY8098" fmla="*/ 2092487 h 3200399"/>
              <a:gd name="connsiteX8099" fmla="*/ 3960632 w 8315568"/>
              <a:gd name="connsiteY8099" fmla="*/ 2094116 h 3200399"/>
              <a:gd name="connsiteX8100" fmla="*/ 3984051 w 8315568"/>
              <a:gd name="connsiteY8100" fmla="*/ 2093628 h 3200399"/>
              <a:gd name="connsiteX8101" fmla="*/ 3946401 w 8315568"/>
              <a:gd name="connsiteY8101" fmla="*/ 2084652 h 3200399"/>
              <a:gd name="connsiteX8102" fmla="*/ 3928335 w 8315568"/>
              <a:gd name="connsiteY8102" fmla="*/ 2081834 h 3200399"/>
              <a:gd name="connsiteX8103" fmla="*/ 3924739 w 8315568"/>
              <a:gd name="connsiteY8103" fmla="*/ 2081273 h 3200399"/>
              <a:gd name="connsiteX8104" fmla="*/ 3925048 w 8315568"/>
              <a:gd name="connsiteY8104" fmla="*/ 2082732 h 3200399"/>
              <a:gd name="connsiteX8105" fmla="*/ 3921529 w 8315568"/>
              <a:gd name="connsiteY8105" fmla="*/ 2084516 h 3200399"/>
              <a:gd name="connsiteX8106" fmla="*/ 3867471 w 8315568"/>
              <a:gd name="connsiteY8106" fmla="*/ 2067903 h 3200399"/>
              <a:gd name="connsiteX8107" fmla="*/ 3865188 w 8315568"/>
              <a:gd name="connsiteY8107" fmla="*/ 2055444 h 3200399"/>
              <a:gd name="connsiteX8108" fmla="*/ 3885742 w 8315568"/>
              <a:gd name="connsiteY8108" fmla="*/ 2057521 h 3200399"/>
              <a:gd name="connsiteX8109" fmla="*/ 3885925 w 8315568"/>
              <a:gd name="connsiteY8109" fmla="*/ 2057530 h 3200399"/>
              <a:gd name="connsiteX8110" fmla="*/ 3885410 w 8315568"/>
              <a:gd name="connsiteY8110" fmla="*/ 2056563 h 3200399"/>
              <a:gd name="connsiteX8111" fmla="*/ 3890019 w 8315568"/>
              <a:gd name="connsiteY8111" fmla="*/ 2055243 h 3200399"/>
              <a:gd name="connsiteX8112" fmla="*/ 3897527 w 8315568"/>
              <a:gd name="connsiteY8112" fmla="*/ 2058193 h 3200399"/>
              <a:gd name="connsiteX8113" fmla="*/ 3899400 w 8315568"/>
              <a:gd name="connsiteY8113" fmla="*/ 2058299 h 3200399"/>
              <a:gd name="connsiteX8114" fmla="*/ 3908204 w 8315568"/>
              <a:gd name="connsiteY8114" fmla="*/ 2045061 h 3200399"/>
              <a:gd name="connsiteX8115" fmla="*/ 3888028 w 8315568"/>
              <a:gd name="connsiteY8115" fmla="*/ 2045061 h 3200399"/>
              <a:gd name="connsiteX8116" fmla="*/ 3894880 w 8315568"/>
              <a:gd name="connsiteY8116" fmla="*/ 2028793 h 3200399"/>
              <a:gd name="connsiteX8117" fmla="*/ 3912774 w 8315568"/>
              <a:gd name="connsiteY8117" fmla="*/ 2032947 h 3200399"/>
              <a:gd name="connsiteX8118" fmla="*/ 3937515 w 8315568"/>
              <a:gd name="connsiteY8118" fmla="*/ 2042983 h 3200399"/>
              <a:gd name="connsiteX8119" fmla="*/ 3917339 w 8315568"/>
              <a:gd name="connsiteY8119" fmla="*/ 2063751 h 3200399"/>
              <a:gd name="connsiteX8120" fmla="*/ 3917435 w 8315568"/>
              <a:gd name="connsiteY8120" fmla="*/ 2063924 h 3200399"/>
              <a:gd name="connsiteX8121" fmla="*/ 3922109 w 8315568"/>
              <a:gd name="connsiteY8121" fmla="*/ 2065087 h 3200399"/>
              <a:gd name="connsiteX8122" fmla="*/ 3928033 w 8315568"/>
              <a:gd name="connsiteY8122" fmla="*/ 2061031 h 3200399"/>
              <a:gd name="connsiteX8123" fmla="*/ 3947195 w 8315568"/>
              <a:gd name="connsiteY8123" fmla="*/ 2064520 h 3200399"/>
              <a:gd name="connsiteX8124" fmla="*/ 3955023 w 8315568"/>
              <a:gd name="connsiteY8124" fmla="*/ 2067011 h 3200399"/>
              <a:gd name="connsiteX8125" fmla="*/ 3942614 w 8315568"/>
              <a:gd name="connsiteY8125" fmla="*/ 2059144 h 3200399"/>
              <a:gd name="connsiteX8126" fmla="*/ 3955120 w 8315568"/>
              <a:gd name="connsiteY8126" fmla="*/ 2053131 h 3200399"/>
              <a:gd name="connsiteX8127" fmla="*/ 3955983 w 8315568"/>
              <a:gd name="connsiteY8127" fmla="*/ 2053245 h 3200399"/>
              <a:gd name="connsiteX8128" fmla="*/ 3958761 w 8315568"/>
              <a:gd name="connsiteY8128" fmla="*/ 2046910 h 3200399"/>
              <a:gd name="connsiteX8129" fmla="*/ 3990591 w 8315568"/>
              <a:gd name="connsiteY8129" fmla="*/ 2053665 h 3200399"/>
              <a:gd name="connsiteX8130" fmla="*/ 3973667 w 8315568"/>
              <a:gd name="connsiteY8130" fmla="*/ 2045211 h 3200399"/>
              <a:gd name="connsiteX8131" fmla="*/ 3916380 w 8315568"/>
              <a:gd name="connsiteY8131" fmla="*/ 2022901 h 3200399"/>
              <a:gd name="connsiteX8132" fmla="*/ 3933841 w 8315568"/>
              <a:gd name="connsiteY8132" fmla="*/ 2019686 h 3200399"/>
              <a:gd name="connsiteX8133" fmla="*/ 3958199 w 8315568"/>
              <a:gd name="connsiteY8133" fmla="*/ 2025717 h 3200399"/>
              <a:gd name="connsiteX8134" fmla="*/ 3952772 w 8315568"/>
              <a:gd name="connsiteY8134" fmla="*/ 2024142 h 3200399"/>
              <a:gd name="connsiteX8135" fmla="*/ 3896782 w 8315568"/>
              <a:gd name="connsiteY8135" fmla="*/ 2001115 h 3200399"/>
              <a:gd name="connsiteX8136" fmla="*/ 3889188 w 8315568"/>
              <a:gd name="connsiteY8136" fmla="*/ 1996864 h 3200399"/>
              <a:gd name="connsiteX8137" fmla="*/ 3881991 w 8315568"/>
              <a:gd name="connsiteY8137" fmla="*/ 1995026 h 3200399"/>
              <a:gd name="connsiteX8138" fmla="*/ 3808098 w 8315568"/>
              <a:gd name="connsiteY8138" fmla="*/ 1978141 h 3200399"/>
              <a:gd name="connsiteX8139" fmla="*/ 3759271 w 8315568"/>
              <a:gd name="connsiteY8139" fmla="*/ 1962365 h 3200399"/>
              <a:gd name="connsiteX8140" fmla="*/ 3847536 w 8315568"/>
              <a:gd name="connsiteY8140" fmla="*/ 1980568 h 3200399"/>
              <a:gd name="connsiteX8141" fmla="*/ 3863733 w 8315568"/>
              <a:gd name="connsiteY8141" fmla="*/ 1982617 h 3200399"/>
              <a:gd name="connsiteX8142" fmla="*/ 3842207 w 8315568"/>
              <a:gd name="connsiteY8142" fmla="*/ 1970568 h 3200399"/>
              <a:gd name="connsiteX8143" fmla="*/ 3883101 w 8315568"/>
              <a:gd name="connsiteY8143" fmla="*/ 1966423 h 3200399"/>
              <a:gd name="connsiteX8144" fmla="*/ 3880829 w 8315568"/>
              <a:gd name="connsiteY8144" fmla="*/ 1939462 h 3200399"/>
              <a:gd name="connsiteX8145" fmla="*/ 3875150 w 8315568"/>
              <a:gd name="connsiteY8145" fmla="*/ 1933242 h 3200399"/>
              <a:gd name="connsiteX8146" fmla="*/ 3869955 w 8315568"/>
              <a:gd name="connsiteY8146" fmla="*/ 1933242 h 3200399"/>
              <a:gd name="connsiteX8147" fmla="*/ 3869840 w 8315568"/>
              <a:gd name="connsiteY8147" fmla="*/ 1933579 h 3200399"/>
              <a:gd name="connsiteX8148" fmla="*/ 3869610 w 8315568"/>
              <a:gd name="connsiteY8148" fmla="*/ 1933241 h 3200399"/>
              <a:gd name="connsiteX8149" fmla="*/ 3869471 w 8315568"/>
              <a:gd name="connsiteY8149" fmla="*/ 1933242 h 3200399"/>
              <a:gd name="connsiteX8150" fmla="*/ 3869553 w 8315568"/>
              <a:gd name="connsiteY8150" fmla="*/ 1933157 h 3200399"/>
              <a:gd name="connsiteX8151" fmla="*/ 3865611 w 8315568"/>
              <a:gd name="connsiteY8151" fmla="*/ 1927359 h 3200399"/>
              <a:gd name="connsiteX8152" fmla="*/ 3871953 w 8315568"/>
              <a:gd name="connsiteY8152" fmla="*/ 1927360 h 3200399"/>
              <a:gd name="connsiteX8153" fmla="*/ 3870219 w 8315568"/>
              <a:gd name="connsiteY8153" fmla="*/ 1932466 h 3200399"/>
              <a:gd name="connsiteX8154" fmla="*/ 3874972 w 8315568"/>
              <a:gd name="connsiteY8154" fmla="*/ 1927539 h 3200399"/>
              <a:gd name="connsiteX8155" fmla="*/ 3894461 w 8315568"/>
              <a:gd name="connsiteY8155" fmla="*/ 1922871 h 3200399"/>
              <a:gd name="connsiteX8156" fmla="*/ 3887645 w 8315568"/>
              <a:gd name="connsiteY8156" fmla="*/ 1912503 h 3200399"/>
              <a:gd name="connsiteX8157" fmla="*/ 3941413 w 8315568"/>
              <a:gd name="connsiteY8157" fmla="*/ 1947758 h 3200399"/>
              <a:gd name="connsiteX8158" fmla="*/ 3941413 w 8315568"/>
              <a:gd name="connsiteY8158" fmla="*/ 1927019 h 3200399"/>
              <a:gd name="connsiteX8159" fmla="*/ 3967350 w 8315568"/>
              <a:gd name="connsiteY8159" fmla="*/ 1929289 h 3200399"/>
              <a:gd name="connsiteX8160" fmla="*/ 3986774 w 8315568"/>
              <a:gd name="connsiteY8160" fmla="*/ 1931833 h 3200399"/>
              <a:gd name="connsiteX8161" fmla="*/ 3976443 w 8315568"/>
              <a:gd name="connsiteY8161" fmla="*/ 1928679 h 3200399"/>
              <a:gd name="connsiteX8162" fmla="*/ 3867105 w 8315568"/>
              <a:gd name="connsiteY8162" fmla="*/ 1905540 h 3200399"/>
              <a:gd name="connsiteX8163" fmla="*/ 3863295 w 8315568"/>
              <a:gd name="connsiteY8163" fmla="*/ 1905551 h 3200399"/>
              <a:gd name="connsiteX8164" fmla="*/ 3861530 w 8315568"/>
              <a:gd name="connsiteY8164" fmla="*/ 1904361 h 3200399"/>
              <a:gd name="connsiteX8165" fmla="*/ 3818895 w 8315568"/>
              <a:gd name="connsiteY8165" fmla="*/ 1895338 h 3200399"/>
              <a:gd name="connsiteX8166" fmla="*/ 3808721 w 8315568"/>
              <a:gd name="connsiteY8166" fmla="*/ 1895339 h 3200399"/>
              <a:gd name="connsiteX8167" fmla="*/ 3809215 w 8315568"/>
              <a:gd name="connsiteY8167" fmla="*/ 1893290 h 3200399"/>
              <a:gd name="connsiteX8168" fmla="*/ 3802010 w 8315568"/>
              <a:gd name="connsiteY8168" fmla="*/ 1891764 h 3200399"/>
              <a:gd name="connsiteX8169" fmla="*/ 3798050 w 8315568"/>
              <a:gd name="connsiteY8169" fmla="*/ 1891204 h 3200399"/>
              <a:gd name="connsiteX8170" fmla="*/ 3795392 w 8315568"/>
              <a:gd name="connsiteY8170" fmla="*/ 1894846 h 3200399"/>
              <a:gd name="connsiteX8171" fmla="*/ 3772326 w 8315568"/>
              <a:gd name="connsiteY8171" fmla="*/ 1900470 h 3200399"/>
              <a:gd name="connsiteX8172" fmla="*/ 3749922 w 8315568"/>
              <a:gd name="connsiteY8172" fmla="*/ 1892125 h 3200399"/>
              <a:gd name="connsiteX8173" fmla="*/ 3743085 w 8315568"/>
              <a:gd name="connsiteY8173" fmla="*/ 1906383 h 3200399"/>
              <a:gd name="connsiteX8174" fmla="*/ 3772326 w 8315568"/>
              <a:gd name="connsiteY8174" fmla="*/ 1910556 h 3200399"/>
              <a:gd name="connsiteX8175" fmla="*/ 3788667 w 8315568"/>
              <a:gd name="connsiteY8175" fmla="*/ 1910849 h 3200399"/>
              <a:gd name="connsiteX8176" fmla="*/ 3789329 w 8315568"/>
              <a:gd name="connsiteY8176" fmla="*/ 1910139 h 3200399"/>
              <a:gd name="connsiteX8177" fmla="*/ 3786954 w 8315568"/>
              <a:gd name="connsiteY8177" fmla="*/ 1907251 h 3200399"/>
              <a:gd name="connsiteX8178" fmla="*/ 3790918 w 8315568"/>
              <a:gd name="connsiteY8178" fmla="*/ 1904305 h 3200399"/>
              <a:gd name="connsiteX8179" fmla="*/ 3792707 w 8315568"/>
              <a:gd name="connsiteY8179" fmla="*/ 1906517 h 3200399"/>
              <a:gd name="connsiteX8180" fmla="*/ 3792832 w 8315568"/>
              <a:gd name="connsiteY8180" fmla="*/ 1906382 h 3200399"/>
              <a:gd name="connsiteX8181" fmla="*/ 3792934 w 8315568"/>
              <a:gd name="connsiteY8181" fmla="*/ 1906798 h 3200399"/>
              <a:gd name="connsiteX8182" fmla="*/ 3793299 w 8315568"/>
              <a:gd name="connsiteY8182" fmla="*/ 1907250 h 3200399"/>
              <a:gd name="connsiteX8183" fmla="*/ 3793126 w 8315568"/>
              <a:gd name="connsiteY8183" fmla="*/ 1907594 h 3200399"/>
              <a:gd name="connsiteX8184" fmla="*/ 3796135 w 8315568"/>
              <a:gd name="connsiteY8184" fmla="*/ 1919912 h 3200399"/>
              <a:gd name="connsiteX8185" fmla="*/ 3819790 w 8315568"/>
              <a:gd name="connsiteY8185" fmla="*/ 1927248 h 3200399"/>
              <a:gd name="connsiteX8186" fmla="*/ 3822449 w 8315568"/>
              <a:gd name="connsiteY8186" fmla="*/ 1968980 h 3200399"/>
              <a:gd name="connsiteX8187" fmla="*/ 3801943 w 8315568"/>
              <a:gd name="connsiteY8187" fmla="*/ 1966893 h 3200399"/>
              <a:gd name="connsiteX8188" fmla="*/ 3770047 w 8315568"/>
              <a:gd name="connsiteY8188" fmla="*/ 1952288 h 3200399"/>
              <a:gd name="connsiteX8189" fmla="*/ 3640940 w 8315568"/>
              <a:gd name="connsiteY8189" fmla="*/ 1906382 h 3200399"/>
              <a:gd name="connsiteX8190" fmla="*/ 3375892 w 8315568"/>
              <a:gd name="connsiteY8190" fmla="*/ 1832345 h 3200399"/>
              <a:gd name="connsiteX8191" fmla="*/ 3242230 w 8315568"/>
              <a:gd name="connsiteY8191" fmla="*/ 1815652 h 3200399"/>
              <a:gd name="connsiteX8192" fmla="*/ 3221725 w 8315568"/>
              <a:gd name="connsiteY8192" fmla="*/ 1813566 h 3200399"/>
              <a:gd name="connsiteX8193" fmla="*/ 3210333 w 8315568"/>
              <a:gd name="connsiteY8193" fmla="*/ 1798959 h 3200399"/>
              <a:gd name="connsiteX8194" fmla="*/ 3140086 w 8315568"/>
              <a:gd name="connsiteY8194" fmla="*/ 1798960 h 3200399"/>
              <a:gd name="connsiteX8195" fmla="*/ 3010979 w 8315568"/>
              <a:gd name="connsiteY8195" fmla="*/ 1782266 h 3200399"/>
              <a:gd name="connsiteX8196" fmla="*/ 2967691 w 8315568"/>
              <a:gd name="connsiteY8196" fmla="*/ 1763835 h 3200399"/>
              <a:gd name="connsiteX8197" fmla="*/ 2983639 w 8315568"/>
              <a:gd name="connsiteY8197" fmla="*/ 1753404 h 3200399"/>
              <a:gd name="connsiteX8198" fmla="*/ 3214890 w 8315568"/>
              <a:gd name="connsiteY8198" fmla="*/ 1770096 h 3200399"/>
              <a:gd name="connsiteX8199" fmla="*/ 3266913 w 8315568"/>
              <a:gd name="connsiteY8199" fmla="*/ 1784354 h 3200399"/>
              <a:gd name="connsiteX8200" fmla="*/ 3332605 w 8315568"/>
              <a:gd name="connsiteY8200" fmla="*/ 1794786 h 3200399"/>
              <a:gd name="connsiteX8201" fmla="*/ 3463988 w 8315568"/>
              <a:gd name="connsiteY8201" fmla="*/ 1823999 h 3200399"/>
              <a:gd name="connsiteX8202" fmla="*/ 3516785 w 8315568"/>
              <a:gd name="connsiteY8202" fmla="*/ 1839787 h 3200399"/>
              <a:gd name="connsiteX8203" fmla="*/ 3520108 w 8315568"/>
              <a:gd name="connsiteY8203" fmla="*/ 1836478 h 3200399"/>
              <a:gd name="connsiteX8204" fmla="*/ 3537640 w 8315568"/>
              <a:gd name="connsiteY8204" fmla="*/ 1837652 h 3200399"/>
              <a:gd name="connsiteX8205" fmla="*/ 3550754 w 8315568"/>
              <a:gd name="connsiteY8205" fmla="*/ 1838394 h 3200399"/>
              <a:gd name="connsiteX8206" fmla="*/ 3518586 w 8315568"/>
              <a:gd name="connsiteY8206" fmla="*/ 1826506 h 3200399"/>
              <a:gd name="connsiteX8207" fmla="*/ 3505185 w 8315568"/>
              <a:gd name="connsiteY8207" fmla="*/ 1825445 h 3200399"/>
              <a:gd name="connsiteX8208" fmla="*/ 3464659 w 8315568"/>
              <a:gd name="connsiteY8208" fmla="*/ 1819367 h 3200399"/>
              <a:gd name="connsiteX8209" fmla="*/ 3477410 w 8315568"/>
              <a:gd name="connsiteY8209" fmla="*/ 1814872 h 3200399"/>
              <a:gd name="connsiteX8210" fmla="*/ 3485596 w 8315568"/>
              <a:gd name="connsiteY8210" fmla="*/ 1816286 h 3200399"/>
              <a:gd name="connsiteX8211" fmla="*/ 3490643 w 8315568"/>
              <a:gd name="connsiteY8211" fmla="*/ 1816181 h 3200399"/>
              <a:gd name="connsiteX8212" fmla="*/ 3476380 w 8315568"/>
              <a:gd name="connsiteY8212" fmla="*/ 1810910 h 3200399"/>
              <a:gd name="connsiteX8213" fmla="*/ 3389185 w 8315568"/>
              <a:gd name="connsiteY8213" fmla="*/ 1782266 h 3200399"/>
              <a:gd name="connsiteX8214" fmla="*/ 3545683 w 8315568"/>
              <a:gd name="connsiteY8214" fmla="*/ 1802585 h 3200399"/>
              <a:gd name="connsiteX8215" fmla="*/ 3583495 w 8315568"/>
              <a:gd name="connsiteY8215" fmla="*/ 1813109 h 3200399"/>
              <a:gd name="connsiteX8216" fmla="*/ 3691540 w 8315568"/>
              <a:gd name="connsiteY8216" fmla="*/ 1822616 h 3200399"/>
              <a:gd name="connsiteX8217" fmla="*/ 3795527 w 8315568"/>
              <a:gd name="connsiteY8217" fmla="*/ 1837724 h 3200399"/>
              <a:gd name="connsiteX8218" fmla="*/ 3778483 w 8315568"/>
              <a:gd name="connsiteY8218" fmla="*/ 1829160 h 3200399"/>
              <a:gd name="connsiteX8219" fmla="*/ 3694497 w 8315568"/>
              <a:gd name="connsiteY8219" fmla="*/ 1817259 h 3200399"/>
              <a:gd name="connsiteX8220" fmla="*/ 3560659 w 8315568"/>
              <a:gd name="connsiteY8220" fmla="*/ 1799555 h 3200399"/>
              <a:gd name="connsiteX8221" fmla="*/ 3675858 w 8315568"/>
              <a:gd name="connsiteY8221" fmla="*/ 1802107 h 3200399"/>
              <a:gd name="connsiteX8222" fmla="*/ 3705193 w 8315568"/>
              <a:gd name="connsiteY8222" fmla="*/ 1806153 h 3200399"/>
              <a:gd name="connsiteX8223" fmla="*/ 3703976 w 8315568"/>
              <a:gd name="connsiteY8223" fmla="*/ 1801899 h 3200399"/>
              <a:gd name="connsiteX8224" fmla="*/ 3670464 w 8315568"/>
              <a:gd name="connsiteY8224" fmla="*/ 1798484 h 3200399"/>
              <a:gd name="connsiteX8225" fmla="*/ 3668050 w 8315568"/>
              <a:gd name="connsiteY8225" fmla="*/ 1799940 h 3200399"/>
              <a:gd name="connsiteX8226" fmla="*/ 3656448 w 8315568"/>
              <a:gd name="connsiteY8226" fmla="*/ 1798912 h 3200399"/>
              <a:gd name="connsiteX8227" fmla="*/ 3656852 w 8315568"/>
              <a:gd name="connsiteY8227" fmla="*/ 1797097 h 3200399"/>
              <a:gd name="connsiteX8228" fmla="*/ 3655857 w 8315568"/>
              <a:gd name="connsiteY8228" fmla="*/ 1796996 h 3200399"/>
              <a:gd name="connsiteX8229" fmla="*/ 3643323 w 8315568"/>
              <a:gd name="connsiteY8229" fmla="*/ 1795630 h 3200399"/>
              <a:gd name="connsiteX8230" fmla="*/ 3644082 w 8315568"/>
              <a:gd name="connsiteY8230" fmla="*/ 1799790 h 3200399"/>
              <a:gd name="connsiteX8231" fmla="*/ 3638058 w 8315568"/>
              <a:gd name="connsiteY8231" fmla="*/ 1799791 h 3200399"/>
              <a:gd name="connsiteX8232" fmla="*/ 3641257 w 8315568"/>
              <a:gd name="connsiteY8232" fmla="*/ 1795405 h 3200399"/>
              <a:gd name="connsiteX8233" fmla="*/ 3558273 w 8315568"/>
              <a:gd name="connsiteY8233" fmla="*/ 1786366 h 3200399"/>
              <a:gd name="connsiteX8234" fmla="*/ 3654601 w 8315568"/>
              <a:gd name="connsiteY8234" fmla="*/ 1790762 h 3200399"/>
              <a:gd name="connsiteX8235" fmla="*/ 3658186 w 8315568"/>
              <a:gd name="connsiteY8235" fmla="*/ 1791100 h 3200399"/>
              <a:gd name="connsiteX8236" fmla="*/ 3658349 w 8315568"/>
              <a:gd name="connsiteY8236" fmla="*/ 1790370 h 3200399"/>
              <a:gd name="connsiteX8237" fmla="*/ 3663017 w 8315568"/>
              <a:gd name="connsiteY8237" fmla="*/ 1787609 h 3200399"/>
              <a:gd name="connsiteX8238" fmla="*/ 3674474 w 8315568"/>
              <a:gd name="connsiteY8238" fmla="*/ 1788636 h 3200399"/>
              <a:gd name="connsiteX8239" fmla="*/ 3673627 w 8315568"/>
              <a:gd name="connsiteY8239" fmla="*/ 1792554 h 3200399"/>
              <a:gd name="connsiteX8240" fmla="*/ 3745025 w 8315568"/>
              <a:gd name="connsiteY8240" fmla="*/ 1799276 h 3200399"/>
              <a:gd name="connsiteX8241" fmla="*/ 3757129 w 8315568"/>
              <a:gd name="connsiteY8241" fmla="*/ 1800441 h 3200399"/>
              <a:gd name="connsiteX8242" fmla="*/ 3802965 w 8315568"/>
              <a:gd name="connsiteY8242" fmla="*/ 1804195 h 3200399"/>
              <a:gd name="connsiteX8243" fmla="*/ 3851448 w 8315568"/>
              <a:gd name="connsiteY8243" fmla="*/ 1813998 h 3200399"/>
              <a:gd name="connsiteX8244" fmla="*/ 3843881 w 8315568"/>
              <a:gd name="connsiteY8244" fmla="*/ 1807314 h 3200399"/>
              <a:gd name="connsiteX8245" fmla="*/ 3848525 w 8315568"/>
              <a:gd name="connsiteY8245" fmla="*/ 1804030 h 3200399"/>
              <a:gd name="connsiteX8246" fmla="*/ 3804298 w 8315568"/>
              <a:gd name="connsiteY8246" fmla="*/ 1795127 h 3200399"/>
              <a:gd name="connsiteX8247" fmla="*/ 3570650 w 8315568"/>
              <a:gd name="connsiteY8247" fmla="*/ 1767973 h 3200399"/>
              <a:gd name="connsiteX8248" fmla="*/ 3566969 w 8315568"/>
              <a:gd name="connsiteY8248" fmla="*/ 1767815 h 3200399"/>
              <a:gd name="connsiteX8249" fmla="*/ 3565579 w 8315568"/>
              <a:gd name="connsiteY8249" fmla="*/ 1766638 h 3200399"/>
              <a:gd name="connsiteX8250" fmla="*/ 3554277 w 8315568"/>
              <a:gd name="connsiteY8250" fmla="*/ 1761515 h 3200399"/>
              <a:gd name="connsiteX8251" fmla="*/ 3556701 w 8315568"/>
              <a:gd name="connsiteY8251" fmla="*/ 1761576 h 3200399"/>
              <a:gd name="connsiteX8252" fmla="*/ 3798735 w 8315568"/>
              <a:gd name="connsiteY8252" fmla="*/ 1785774 h 3200399"/>
              <a:gd name="connsiteX8253" fmla="*/ 3904008 w 8315568"/>
              <a:gd name="connsiteY8253" fmla="*/ 1809570 h 3200399"/>
              <a:gd name="connsiteX8254" fmla="*/ 3906658 w 8315568"/>
              <a:gd name="connsiteY8254" fmla="*/ 1799301 h 3200399"/>
              <a:gd name="connsiteX8255" fmla="*/ 3907967 w 8315568"/>
              <a:gd name="connsiteY8255" fmla="*/ 1810465 h 3200399"/>
              <a:gd name="connsiteX8256" fmla="*/ 3934154 w 8315568"/>
              <a:gd name="connsiteY8256" fmla="*/ 1816385 h 3200399"/>
              <a:gd name="connsiteX8257" fmla="*/ 3978894 w 8315568"/>
              <a:gd name="connsiteY8257" fmla="*/ 1826481 h 3200399"/>
              <a:gd name="connsiteX8258" fmla="*/ 3982913 w 8315568"/>
              <a:gd name="connsiteY8258" fmla="*/ 1826496 h 3200399"/>
              <a:gd name="connsiteX8259" fmla="*/ 3988362 w 8315568"/>
              <a:gd name="connsiteY8259" fmla="*/ 1828617 h 3200399"/>
              <a:gd name="connsiteX8260" fmla="*/ 4002873 w 8315568"/>
              <a:gd name="connsiteY8260" fmla="*/ 1831892 h 3200399"/>
              <a:gd name="connsiteX8261" fmla="*/ 4006280 w 8315568"/>
              <a:gd name="connsiteY8261" fmla="*/ 1824797 h 3200399"/>
              <a:gd name="connsiteX8262" fmla="*/ 3984221 w 8315568"/>
              <a:gd name="connsiteY8262" fmla="*/ 1816894 h 3200399"/>
              <a:gd name="connsiteX8263" fmla="*/ 3961557 w 8315568"/>
              <a:gd name="connsiteY8263" fmla="*/ 1810966 h 3200399"/>
              <a:gd name="connsiteX8264" fmla="*/ 3960739 w 8315568"/>
              <a:gd name="connsiteY8264" fmla="*/ 1815246 h 3200399"/>
              <a:gd name="connsiteX8265" fmla="*/ 3955983 w 8315568"/>
              <a:gd name="connsiteY8265" fmla="*/ 1817319 h 3200399"/>
              <a:gd name="connsiteX8266" fmla="*/ 3960104 w 8315568"/>
              <a:gd name="connsiteY8266" fmla="*/ 1810585 h 3200399"/>
              <a:gd name="connsiteX8267" fmla="*/ 3946678 w 8315568"/>
              <a:gd name="connsiteY8267" fmla="*/ 1807074 h 3200399"/>
              <a:gd name="connsiteX8268" fmla="*/ 3935911 w 8315568"/>
              <a:gd name="connsiteY8268" fmla="*/ 1808115 h 3200399"/>
              <a:gd name="connsiteX8269" fmla="*/ 3936683 w 8315568"/>
              <a:gd name="connsiteY8269" fmla="*/ 1804460 h 3200399"/>
              <a:gd name="connsiteX8270" fmla="*/ 3904263 w 8315568"/>
              <a:gd name="connsiteY8270" fmla="*/ 1795980 h 3200399"/>
              <a:gd name="connsiteX8271" fmla="*/ 3905425 w 8315568"/>
              <a:gd name="connsiteY8271" fmla="*/ 1799401 h 3200399"/>
              <a:gd name="connsiteX8272" fmla="*/ 3899083 w 8315568"/>
              <a:gd name="connsiteY8272" fmla="*/ 1799402 h 3200399"/>
              <a:gd name="connsiteX8273" fmla="*/ 3901839 w 8315568"/>
              <a:gd name="connsiteY8273" fmla="*/ 1795345 h 3200399"/>
              <a:gd name="connsiteX8274" fmla="*/ 3901467 w 8315568"/>
              <a:gd name="connsiteY8274" fmla="*/ 1795248 h 3200399"/>
              <a:gd name="connsiteX8275" fmla="*/ 3899294 w 8315568"/>
              <a:gd name="connsiteY8275" fmla="*/ 1797455 h 3200399"/>
              <a:gd name="connsiteX8276" fmla="*/ 3881171 w 8315568"/>
              <a:gd name="connsiteY8276" fmla="*/ 1793867 h 3200399"/>
              <a:gd name="connsiteX8277" fmla="*/ 3877012 w 8315568"/>
              <a:gd name="connsiteY8277" fmla="*/ 1791113 h 3200399"/>
              <a:gd name="connsiteX8278" fmla="*/ 3782229 w 8315568"/>
              <a:gd name="connsiteY8278" fmla="*/ 1775635 h 3200399"/>
              <a:gd name="connsiteX8279" fmla="*/ 3783255 w 8315568"/>
              <a:gd name="connsiteY8279" fmla="*/ 1779067 h 3200399"/>
              <a:gd name="connsiteX8280" fmla="*/ 3767477 w 8315568"/>
              <a:gd name="connsiteY8280" fmla="*/ 1779066 h 3200399"/>
              <a:gd name="connsiteX8281" fmla="*/ 3766885 w 8315568"/>
              <a:gd name="connsiteY8281" fmla="*/ 1773130 h 3200399"/>
              <a:gd name="connsiteX8282" fmla="*/ 3761693 w 8315568"/>
              <a:gd name="connsiteY8282" fmla="*/ 1772282 h 3200399"/>
              <a:gd name="connsiteX8283" fmla="*/ 3756831 w 8315568"/>
              <a:gd name="connsiteY8283" fmla="*/ 1779040 h 3200399"/>
              <a:gd name="connsiteX8284" fmla="*/ 3758416 w 8315568"/>
              <a:gd name="connsiteY8284" fmla="*/ 1772155 h 3200399"/>
              <a:gd name="connsiteX8285" fmla="*/ 3759134 w 8315568"/>
              <a:gd name="connsiteY8285" fmla="*/ 1771864 h 3200399"/>
              <a:gd name="connsiteX8286" fmla="*/ 3726305 w 8315568"/>
              <a:gd name="connsiteY8286" fmla="*/ 1766504 h 3200399"/>
              <a:gd name="connsiteX8287" fmla="*/ 3572745 w 8315568"/>
              <a:gd name="connsiteY8287" fmla="*/ 1751847 h 3200399"/>
              <a:gd name="connsiteX8288" fmla="*/ 3572164 w 8315568"/>
              <a:gd name="connsiteY8288" fmla="*/ 1751795 h 3200399"/>
              <a:gd name="connsiteX8289" fmla="*/ 3558092 w 8315568"/>
              <a:gd name="connsiteY8289" fmla="*/ 1747389 h 3200399"/>
              <a:gd name="connsiteX8290" fmla="*/ 3551680 w 8315568"/>
              <a:gd name="connsiteY8290" fmla="*/ 1746359 h 3200399"/>
              <a:gd name="connsiteX8291" fmla="*/ 3558687 w 8315568"/>
              <a:gd name="connsiteY8291" fmla="*/ 1737303 h 3200399"/>
              <a:gd name="connsiteX8292" fmla="*/ 3544385 w 8315568"/>
              <a:gd name="connsiteY8292" fmla="*/ 1731240 h 3200399"/>
              <a:gd name="connsiteX8293" fmla="*/ 3538264 w 8315568"/>
              <a:gd name="connsiteY8293" fmla="*/ 1722507 h 3200399"/>
              <a:gd name="connsiteX8294" fmla="*/ 3579034 w 8315568"/>
              <a:gd name="connsiteY8294" fmla="*/ 1733348 h 3200399"/>
              <a:gd name="connsiteX8295" fmla="*/ 3583153 w 8315568"/>
              <a:gd name="connsiteY8295" fmla="*/ 1721402 h 3200399"/>
              <a:gd name="connsiteX8296" fmla="*/ 3604943 w 8315568"/>
              <a:gd name="connsiteY8296" fmla="*/ 1729748 h 3200399"/>
              <a:gd name="connsiteX8297" fmla="*/ 3593316 w 8315568"/>
              <a:gd name="connsiteY8297" fmla="*/ 1721152 h 3200399"/>
              <a:gd name="connsiteX8298" fmla="*/ 3574913 w 8315568"/>
              <a:gd name="connsiteY8298" fmla="*/ 1708876 h 3200399"/>
              <a:gd name="connsiteX8299" fmla="*/ 3573426 w 8315568"/>
              <a:gd name="connsiteY8299" fmla="*/ 1714824 h 3200399"/>
              <a:gd name="connsiteX8300" fmla="*/ 3567406 w 8315568"/>
              <a:gd name="connsiteY8300" fmla="*/ 1717854 h 3200399"/>
              <a:gd name="connsiteX8301" fmla="*/ 3566726 w 8315568"/>
              <a:gd name="connsiteY8301" fmla="*/ 1703695 h 3200399"/>
              <a:gd name="connsiteX8302" fmla="*/ 3558829 w 8315568"/>
              <a:gd name="connsiteY8302" fmla="*/ 1699028 h 3200399"/>
              <a:gd name="connsiteX8303" fmla="*/ 3554012 w 8315568"/>
              <a:gd name="connsiteY8303" fmla="*/ 1697443 h 3200399"/>
              <a:gd name="connsiteX8304" fmla="*/ 3565905 w 8315568"/>
              <a:gd name="connsiteY8304" fmla="*/ 1696101 h 3200399"/>
              <a:gd name="connsiteX8305" fmla="*/ 3567259 w 8315568"/>
              <a:gd name="connsiteY8305" fmla="*/ 1696680 h 3200399"/>
              <a:gd name="connsiteX8306" fmla="*/ 3568391 w 8315568"/>
              <a:gd name="connsiteY8306" fmla="*/ 1692154 h 3200399"/>
              <a:gd name="connsiteX8307" fmla="*/ 3574083 w 8315568"/>
              <a:gd name="connsiteY8307" fmla="*/ 1689290 h 3200399"/>
              <a:gd name="connsiteX8308" fmla="*/ 3553008 w 8315568"/>
              <a:gd name="connsiteY8308" fmla="*/ 1680741 h 3200399"/>
              <a:gd name="connsiteX8309" fmla="*/ 3532897 w 8315568"/>
              <a:gd name="connsiteY8309" fmla="*/ 1671959 h 3200399"/>
              <a:gd name="connsiteX8310" fmla="*/ 3539315 w 8315568"/>
              <a:gd name="connsiteY8310" fmla="*/ 1672666 h 3200399"/>
              <a:gd name="connsiteX8311" fmla="*/ 3585868 w 8315568"/>
              <a:gd name="connsiteY8311" fmla="*/ 1675809 h 3200399"/>
              <a:gd name="connsiteX8312" fmla="*/ 3609814 w 8315568"/>
              <a:gd name="connsiteY8312" fmla="*/ 1680769 h 3200399"/>
              <a:gd name="connsiteX8313" fmla="*/ 3608676 w 8315568"/>
              <a:gd name="connsiteY8313" fmla="*/ 1677405 h 3200399"/>
              <a:gd name="connsiteX8314" fmla="*/ 3608551 w 8315568"/>
              <a:gd name="connsiteY8314" fmla="*/ 1677340 h 3200399"/>
              <a:gd name="connsiteX8315" fmla="*/ 3610562 w 8315568"/>
              <a:gd name="connsiteY8315" fmla="*/ 1677476 h 3200399"/>
              <a:gd name="connsiteX8316" fmla="*/ 3685960 w 8315568"/>
              <a:gd name="connsiteY8316" fmla="*/ 1685233 h 3200399"/>
              <a:gd name="connsiteX8317" fmla="*/ 3713822 w 8315568"/>
              <a:gd name="connsiteY8317" fmla="*/ 1684011 h 3200399"/>
              <a:gd name="connsiteX8318" fmla="*/ 3670334 w 8315568"/>
              <a:gd name="connsiteY8318" fmla="*/ 1679429 h 3200399"/>
              <a:gd name="connsiteX8319" fmla="*/ 3598291 w 8315568"/>
              <a:gd name="connsiteY8319" fmla="*/ 1672025 h 3200399"/>
              <a:gd name="connsiteX8320" fmla="*/ 3593571 w 8315568"/>
              <a:gd name="connsiteY8320" fmla="*/ 1669579 h 3200399"/>
              <a:gd name="connsiteX8321" fmla="*/ 3586504 w 8315568"/>
              <a:gd name="connsiteY8321" fmla="*/ 1663083 h 3200399"/>
              <a:gd name="connsiteX8322" fmla="*/ 3648101 w 8315568"/>
              <a:gd name="connsiteY8322" fmla="*/ 1670450 h 3200399"/>
              <a:gd name="connsiteX8323" fmla="*/ 3586563 w 8315568"/>
              <a:gd name="connsiteY8323" fmla="*/ 1641860 h 3200399"/>
              <a:gd name="connsiteX8324" fmla="*/ 3601212 w 8315568"/>
              <a:gd name="connsiteY8324" fmla="*/ 1629161 h 3200399"/>
              <a:gd name="connsiteX8325" fmla="*/ 3608835 w 8315568"/>
              <a:gd name="connsiteY8325" fmla="*/ 1628973 h 3200399"/>
              <a:gd name="connsiteX8326" fmla="*/ 3594264 w 8315568"/>
              <a:gd name="connsiteY8326" fmla="*/ 1616993 h 3200399"/>
              <a:gd name="connsiteX8327" fmla="*/ 3602875 w 8315568"/>
              <a:gd name="connsiteY8327" fmla="*/ 1618862 h 3200399"/>
              <a:gd name="connsiteX8328" fmla="*/ 3602875 w 8315568"/>
              <a:gd name="connsiteY8328" fmla="*/ 1618173 h 3200399"/>
              <a:gd name="connsiteX8329" fmla="*/ 3598871 w 8315568"/>
              <a:gd name="connsiteY8329" fmla="*/ 1616448 h 3200399"/>
              <a:gd name="connsiteX8330" fmla="*/ 3586118 w 8315568"/>
              <a:gd name="connsiteY8330" fmla="*/ 1612061 h 3200399"/>
              <a:gd name="connsiteX8331" fmla="*/ 3573197 w 8315568"/>
              <a:gd name="connsiteY8331" fmla="*/ 1617527 h 3200399"/>
              <a:gd name="connsiteX8332" fmla="*/ 3564097 w 8315568"/>
              <a:gd name="connsiteY8332" fmla="*/ 1627375 h 3200399"/>
              <a:gd name="connsiteX8333" fmla="*/ 3582298 w 8315568"/>
              <a:gd name="connsiteY8333" fmla="*/ 1639814 h 3200399"/>
              <a:gd name="connsiteX8334" fmla="*/ 3391943 w 8315568"/>
              <a:gd name="connsiteY8334" fmla="*/ 1608718 h 3200399"/>
              <a:gd name="connsiteX8335" fmla="*/ 3301695 w 8315568"/>
              <a:gd name="connsiteY8335" fmla="*/ 1594206 h 3200399"/>
              <a:gd name="connsiteX8336" fmla="*/ 3292594 w 8315568"/>
              <a:gd name="connsiteY8336" fmla="*/ 1580040 h 3200399"/>
              <a:gd name="connsiteX8337" fmla="*/ 3317240 w 8315568"/>
              <a:gd name="connsiteY8337" fmla="*/ 1577626 h 3200399"/>
              <a:gd name="connsiteX8338" fmla="*/ 3335442 w 8315568"/>
              <a:gd name="connsiteY8338" fmla="*/ 1581768 h 3200399"/>
              <a:gd name="connsiteX8339" fmla="*/ 3339993 w 8315568"/>
              <a:gd name="connsiteY8339" fmla="*/ 1569673 h 3200399"/>
              <a:gd name="connsiteX8340" fmla="*/ 3317240 w 8315568"/>
              <a:gd name="connsiteY8340" fmla="*/ 1565528 h 3200399"/>
              <a:gd name="connsiteX8341" fmla="*/ 3283493 w 8315568"/>
              <a:gd name="connsiteY8341" fmla="*/ 1561381 h 3200399"/>
              <a:gd name="connsiteX8342" fmla="*/ 3188315 w 8315568"/>
              <a:gd name="connsiteY8342" fmla="*/ 1548943 h 3200399"/>
              <a:gd name="connsiteX8343" fmla="*/ 3147741 w 8315568"/>
              <a:gd name="connsiteY8343" fmla="*/ 1546870 h 3200399"/>
              <a:gd name="connsiteX8344" fmla="*/ 3118165 w 8315568"/>
              <a:gd name="connsiteY8344" fmla="*/ 1538578 h 3200399"/>
              <a:gd name="connsiteX8345" fmla="*/ 3131815 w 8315568"/>
              <a:gd name="connsiteY8345" fmla="*/ 1532358 h 3200399"/>
              <a:gd name="connsiteX8346" fmla="*/ 3154566 w 8315568"/>
              <a:gd name="connsiteY8346" fmla="*/ 1532358 h 3200399"/>
              <a:gd name="connsiteX8347" fmla="*/ 3163669 w 8315568"/>
              <a:gd name="connsiteY8347" fmla="*/ 1532357 h 3200399"/>
              <a:gd name="connsiteX8348" fmla="*/ 3163667 w 8315568"/>
              <a:gd name="connsiteY8348" fmla="*/ 1511628 h 3200399"/>
              <a:gd name="connsiteX8349" fmla="*/ 3319518 w 8315568"/>
              <a:gd name="connsiteY8349" fmla="*/ 1540650 h 3200399"/>
              <a:gd name="connsiteX8350" fmla="*/ 3398769 w 8315568"/>
              <a:gd name="connsiteY8350" fmla="*/ 1555161 h 3200399"/>
              <a:gd name="connsiteX8351" fmla="*/ 3468919 w 8315568"/>
              <a:gd name="connsiteY8351" fmla="*/ 1575544 h 3200399"/>
              <a:gd name="connsiteX8352" fmla="*/ 3453372 w 8315568"/>
              <a:gd name="connsiteY8352" fmla="*/ 1600423 h 3200399"/>
              <a:gd name="connsiteX8353" fmla="*/ 3475744 w 8315568"/>
              <a:gd name="connsiteY8353" fmla="*/ 1606644 h 3200399"/>
              <a:gd name="connsiteX8354" fmla="*/ 3491670 w 8315568"/>
              <a:gd name="connsiteY8354" fmla="*/ 1602498 h 3200399"/>
              <a:gd name="connsiteX8355" fmla="*/ 3548170 w 8315568"/>
              <a:gd name="connsiteY8355" fmla="*/ 1614937 h 3200399"/>
              <a:gd name="connsiteX8356" fmla="*/ 3538359 w 8315568"/>
              <a:gd name="connsiteY8356" fmla="*/ 1602757 h 3200399"/>
              <a:gd name="connsiteX8357" fmla="*/ 3537599 w 8315568"/>
              <a:gd name="connsiteY8357" fmla="*/ 1594559 h 3200399"/>
              <a:gd name="connsiteX8358" fmla="*/ 3523799 w 8315568"/>
              <a:gd name="connsiteY8358" fmla="*/ 1590979 h 3200399"/>
              <a:gd name="connsiteX8359" fmla="*/ 3523267 w 8315568"/>
              <a:gd name="connsiteY8359" fmla="*/ 1601551 h 3200399"/>
              <a:gd name="connsiteX8360" fmla="*/ 3478910 w 8315568"/>
              <a:gd name="connsiteY8360" fmla="*/ 1595425 h 3200399"/>
              <a:gd name="connsiteX8361" fmla="*/ 3475565 w 8315568"/>
              <a:gd name="connsiteY8361" fmla="*/ 1599229 h 3200399"/>
              <a:gd name="connsiteX8362" fmla="*/ 3475548 w 8315568"/>
              <a:gd name="connsiteY8362" fmla="*/ 1599713 h 3200399"/>
              <a:gd name="connsiteX8363" fmla="*/ 3474678 w 8315568"/>
              <a:gd name="connsiteY8363" fmla="*/ 1606164 h 3200399"/>
              <a:gd name="connsiteX8364" fmla="*/ 3472361 w 8315568"/>
              <a:gd name="connsiteY8364" fmla="*/ 1600209 h 3200399"/>
              <a:gd name="connsiteX8365" fmla="*/ 3472847 w 8315568"/>
              <a:gd name="connsiteY8365" fmla="*/ 1599062 h 3200399"/>
              <a:gd name="connsiteX8366" fmla="*/ 3471265 w 8315568"/>
              <a:gd name="connsiteY8366" fmla="*/ 1593265 h 3200399"/>
              <a:gd name="connsiteX8367" fmla="*/ 3469004 w 8315568"/>
              <a:gd name="connsiteY8367" fmla="*/ 1586582 h 3200399"/>
              <a:gd name="connsiteX8368" fmla="*/ 3505180 w 8315568"/>
              <a:gd name="connsiteY8368" fmla="*/ 1578032 h 3200399"/>
              <a:gd name="connsiteX8369" fmla="*/ 3513092 w 8315568"/>
              <a:gd name="connsiteY8369" fmla="*/ 1578567 h 3200399"/>
              <a:gd name="connsiteX8370" fmla="*/ 3516753 w 8315568"/>
              <a:gd name="connsiteY8370" fmla="*/ 1580297 h 3200399"/>
              <a:gd name="connsiteX8371" fmla="*/ 3544141 w 8315568"/>
              <a:gd name="connsiteY8371" fmla="*/ 1586393 h 3200399"/>
              <a:gd name="connsiteX8372" fmla="*/ 3568648 w 8315568"/>
              <a:gd name="connsiteY8372" fmla="*/ 1587987 h 3200399"/>
              <a:gd name="connsiteX8373" fmla="*/ 3582298 w 8315568"/>
              <a:gd name="connsiteY8373" fmla="*/ 1590059 h 3200399"/>
              <a:gd name="connsiteX8374" fmla="*/ 3583391 w 8315568"/>
              <a:gd name="connsiteY8374" fmla="*/ 1593379 h 3200399"/>
              <a:gd name="connsiteX8375" fmla="*/ 3606286 w 8315568"/>
              <a:gd name="connsiteY8375" fmla="*/ 1596810 h 3200399"/>
              <a:gd name="connsiteX8376" fmla="*/ 3612635 w 8315568"/>
              <a:gd name="connsiteY8376" fmla="*/ 1596814 h 3200399"/>
              <a:gd name="connsiteX8377" fmla="*/ 3550184 w 8315568"/>
              <a:gd name="connsiteY8377" fmla="*/ 1578865 h 3200399"/>
              <a:gd name="connsiteX8378" fmla="*/ 3524449 w 8315568"/>
              <a:gd name="connsiteY8378" fmla="*/ 1572691 h 3200399"/>
              <a:gd name="connsiteX8379" fmla="*/ 3525864 w 8315568"/>
              <a:gd name="connsiteY8379" fmla="*/ 1567282 h 3200399"/>
              <a:gd name="connsiteX8380" fmla="*/ 3530490 w 8315568"/>
              <a:gd name="connsiteY8380" fmla="*/ 1565645 h 3200399"/>
              <a:gd name="connsiteX8381" fmla="*/ 3698324 w 8315568"/>
              <a:gd name="connsiteY8381" fmla="*/ 1603050 h 3200399"/>
              <a:gd name="connsiteX8382" fmla="*/ 3717760 w 8315568"/>
              <a:gd name="connsiteY8382" fmla="*/ 1603188 h 3200399"/>
              <a:gd name="connsiteX8383" fmla="*/ 3702823 w 8315568"/>
              <a:gd name="connsiteY8383" fmla="*/ 1600457 h 3200399"/>
              <a:gd name="connsiteX8384" fmla="*/ 3702721 w 8315568"/>
              <a:gd name="connsiteY8384" fmla="*/ 1600028 h 3200399"/>
              <a:gd name="connsiteX8385" fmla="*/ 3660955 w 8315568"/>
              <a:gd name="connsiteY8385" fmla="*/ 1594529 h 3200399"/>
              <a:gd name="connsiteX8386" fmla="*/ 3658058 w 8315568"/>
              <a:gd name="connsiteY8386" fmla="*/ 1592698 h 3200399"/>
              <a:gd name="connsiteX8387" fmla="*/ 3651588 w 8315568"/>
              <a:gd name="connsiteY8387" fmla="*/ 1587945 h 3200399"/>
              <a:gd name="connsiteX8388" fmla="*/ 3674465 w 8315568"/>
              <a:gd name="connsiteY8388" fmla="*/ 1592441 h 3200399"/>
              <a:gd name="connsiteX8389" fmla="*/ 3702293 w 8315568"/>
              <a:gd name="connsiteY8389" fmla="*/ 1598274 h 3200399"/>
              <a:gd name="connsiteX8390" fmla="*/ 3702131 w 8315568"/>
              <a:gd name="connsiteY8390" fmla="*/ 1597610 h 3200399"/>
              <a:gd name="connsiteX8391" fmla="*/ 3686840 w 8315568"/>
              <a:gd name="connsiteY8391" fmla="*/ 1591580 h 3200399"/>
              <a:gd name="connsiteX8392" fmla="*/ 3664369 w 8315568"/>
              <a:gd name="connsiteY8392" fmla="*/ 1584669 h 3200399"/>
              <a:gd name="connsiteX8393" fmla="*/ 3643913 w 8315568"/>
              <a:gd name="connsiteY8393" fmla="*/ 1578633 h 3200399"/>
              <a:gd name="connsiteX8394" fmla="*/ 3634198 w 8315568"/>
              <a:gd name="connsiteY8394" fmla="*/ 1574764 h 3200399"/>
              <a:gd name="connsiteX8395" fmla="*/ 3602359 w 8315568"/>
              <a:gd name="connsiteY8395" fmla="*/ 1564763 h 3200399"/>
              <a:gd name="connsiteX8396" fmla="*/ 3555589 w 8315568"/>
              <a:gd name="connsiteY8396" fmla="*/ 1540438 h 3200399"/>
              <a:gd name="connsiteX8397" fmla="*/ 3555590 w 8315568"/>
              <a:gd name="connsiteY8397" fmla="*/ 1569578 h 3200399"/>
              <a:gd name="connsiteX8398" fmla="*/ 3544204 w 8315568"/>
              <a:gd name="connsiteY8398" fmla="*/ 1546682 h 3200399"/>
              <a:gd name="connsiteX8399" fmla="*/ 3512708 w 8315568"/>
              <a:gd name="connsiteY8399" fmla="*/ 1544600 h 3200399"/>
              <a:gd name="connsiteX8400" fmla="*/ 3494494 w 8315568"/>
              <a:gd name="connsiteY8400" fmla="*/ 1519622 h 3200399"/>
              <a:gd name="connsiteX8401" fmla="*/ 3483109 w 8315568"/>
              <a:gd name="connsiteY8401" fmla="*/ 1525867 h 3200399"/>
              <a:gd name="connsiteX8402" fmla="*/ 3489940 w 8315568"/>
              <a:gd name="connsiteY8402" fmla="*/ 1532111 h 3200399"/>
              <a:gd name="connsiteX8403" fmla="*/ 3406123 w 8315568"/>
              <a:gd name="connsiteY8403" fmla="*/ 1528078 h 3200399"/>
              <a:gd name="connsiteX8404" fmla="*/ 3345169 w 8315568"/>
              <a:gd name="connsiteY8404" fmla="*/ 1517695 h 3200399"/>
              <a:gd name="connsiteX8405" fmla="*/ 3385437 w 8315568"/>
              <a:gd name="connsiteY8405" fmla="*/ 1532397 h 3200399"/>
              <a:gd name="connsiteX8406" fmla="*/ 3380088 w 8315568"/>
              <a:gd name="connsiteY8406" fmla="*/ 1532385 h 3200399"/>
              <a:gd name="connsiteX8407" fmla="*/ 3368224 w 8315568"/>
              <a:gd name="connsiteY8407" fmla="*/ 1533216 h 3200399"/>
              <a:gd name="connsiteX8408" fmla="*/ 3345212 w 8315568"/>
              <a:gd name="connsiteY8408" fmla="*/ 1524241 h 3200399"/>
              <a:gd name="connsiteX8409" fmla="*/ 3321525 w 8315568"/>
              <a:gd name="connsiteY8409" fmla="*/ 1513843 h 3200399"/>
              <a:gd name="connsiteX8410" fmla="*/ 3323216 w 8315568"/>
              <a:gd name="connsiteY8410" fmla="*/ 1513820 h 3200399"/>
              <a:gd name="connsiteX8411" fmla="*/ 3308932 w 8315568"/>
              <a:gd name="connsiteY8411" fmla="*/ 1511295 h 3200399"/>
              <a:gd name="connsiteX8412" fmla="*/ 3082386 w 8315568"/>
              <a:gd name="connsiteY8412" fmla="*/ 1484581 h 3200399"/>
              <a:gd name="connsiteX8413" fmla="*/ 2959815 w 8315568"/>
              <a:gd name="connsiteY8413" fmla="*/ 1470011 h 3200399"/>
              <a:gd name="connsiteX8414" fmla="*/ 2837624 w 8315568"/>
              <a:gd name="connsiteY8414" fmla="*/ 1451276 h 3200399"/>
              <a:gd name="connsiteX8415" fmla="*/ 2837623 w 8315568"/>
              <a:gd name="connsiteY8415" fmla="*/ 1472093 h 3200399"/>
              <a:gd name="connsiteX8416" fmla="*/ 2817132 w 8315568"/>
              <a:gd name="connsiteY8416" fmla="*/ 1451276 h 3200399"/>
              <a:gd name="connsiteX8417" fmla="*/ 2814856 w 8315568"/>
              <a:gd name="connsiteY8417" fmla="*/ 1472092 h 3200399"/>
              <a:gd name="connsiteX8418" fmla="*/ 2781084 w 8315568"/>
              <a:gd name="connsiteY8418" fmla="*/ 1472092 h 3200399"/>
              <a:gd name="connsiteX8419" fmla="*/ 2771976 w 8315568"/>
              <a:gd name="connsiteY8419" fmla="*/ 1472093 h 3200399"/>
              <a:gd name="connsiteX8420" fmla="*/ 2760591 w 8315568"/>
              <a:gd name="connsiteY8420" fmla="*/ 1480419 h 3200399"/>
              <a:gd name="connsiteX8421" fmla="*/ 2737823 w 8315568"/>
              <a:gd name="connsiteY8421" fmla="*/ 1465847 h 3200399"/>
              <a:gd name="connsiteX8422" fmla="*/ 2726818 w 8315568"/>
              <a:gd name="connsiteY8422" fmla="*/ 1459601 h 3200399"/>
              <a:gd name="connsiteX8423" fmla="*/ 2704050 w 8315568"/>
              <a:gd name="connsiteY8423" fmla="*/ 1460123 h 3200399"/>
              <a:gd name="connsiteX8424" fmla="*/ 2697967 w 8315568"/>
              <a:gd name="connsiteY8424" fmla="*/ 1459428 h 3200399"/>
              <a:gd name="connsiteX8425" fmla="*/ 2681281 w 8315568"/>
              <a:gd name="connsiteY8425" fmla="*/ 1457520 h 3200399"/>
              <a:gd name="connsiteX8426" fmla="*/ 2627017 w 8315568"/>
              <a:gd name="connsiteY8426" fmla="*/ 1459602 h 3200399"/>
              <a:gd name="connsiteX8427" fmla="*/ 2604248 w 8315568"/>
              <a:gd name="connsiteY8427" fmla="*/ 1459602 h 3200399"/>
              <a:gd name="connsiteX8428" fmla="*/ 2597417 w 8315568"/>
              <a:gd name="connsiteY8428" fmla="*/ 1480419 h 3200399"/>
              <a:gd name="connsiteX8429" fmla="*/ 2617909 w 8315568"/>
              <a:gd name="connsiteY8429" fmla="*/ 1490827 h 3200399"/>
              <a:gd name="connsiteX8430" fmla="*/ 2554537 w 8315568"/>
              <a:gd name="connsiteY8430" fmla="*/ 1480419 h 3200399"/>
              <a:gd name="connsiteX8431" fmla="*/ 2563643 w 8315568"/>
              <a:gd name="connsiteY8431" fmla="*/ 1465847 h 3200399"/>
              <a:gd name="connsiteX8432" fmla="*/ 2364421 w 8315568"/>
              <a:gd name="connsiteY8432" fmla="*/ 1476254 h 3200399"/>
              <a:gd name="connsiteX8433" fmla="*/ 2447904 w 8315568"/>
              <a:gd name="connsiteY8433" fmla="*/ 1451276 h 3200399"/>
              <a:gd name="connsiteX8434" fmla="*/ 2500271 w 8315568"/>
              <a:gd name="connsiteY8434" fmla="*/ 1447460 h 3200399"/>
              <a:gd name="connsiteX8435" fmla="*/ 2529492 w 8315568"/>
              <a:gd name="connsiteY8435" fmla="*/ 1441215 h 3200399"/>
              <a:gd name="connsiteX8436" fmla="*/ 2543154 w 8315568"/>
              <a:gd name="connsiteY8436" fmla="*/ 1420400 h 3200399"/>
              <a:gd name="connsiteX8437" fmla="*/ 2577306 w 8315568"/>
              <a:gd name="connsiteY8437" fmla="*/ 1420400 h 3200399"/>
              <a:gd name="connsiteX8438" fmla="*/ 2556814 w 8315568"/>
              <a:gd name="connsiteY8438" fmla="*/ 1441215 h 3200399"/>
              <a:gd name="connsiteX8439" fmla="*/ 2737822 w 8315568"/>
              <a:gd name="connsiteY8439" fmla="*/ 1430808 h 3200399"/>
              <a:gd name="connsiteX8440" fmla="*/ 2737823 w 8315568"/>
              <a:gd name="connsiteY8440" fmla="*/ 1412073 h 3200399"/>
              <a:gd name="connsiteX8441" fmla="*/ 2803300 w 8315568"/>
              <a:gd name="connsiteY8441" fmla="*/ 1419683 h 3200399"/>
              <a:gd name="connsiteX8442" fmla="*/ 2808467 w 8315568"/>
              <a:gd name="connsiteY8442" fmla="*/ 1421423 h 3200399"/>
              <a:gd name="connsiteX8443" fmla="*/ 2805178 w 8315568"/>
              <a:gd name="connsiteY8443" fmla="*/ 1423262 h 3200399"/>
              <a:gd name="connsiteX8444" fmla="*/ 2803471 w 8315568"/>
              <a:gd name="connsiteY8444" fmla="*/ 1430807 h 3200399"/>
              <a:gd name="connsiteX8445" fmla="*/ 2808737 w 8315568"/>
              <a:gd name="connsiteY8445" fmla="*/ 1427944 h 3200399"/>
              <a:gd name="connsiteX8446" fmla="*/ 2809983 w 8315568"/>
              <a:gd name="connsiteY8446" fmla="*/ 1421936 h 3200399"/>
              <a:gd name="connsiteX8447" fmla="*/ 2823964 w 8315568"/>
              <a:gd name="connsiteY8447" fmla="*/ 1426642 h 3200399"/>
              <a:gd name="connsiteX8448" fmla="*/ 2916934 w 8315568"/>
              <a:gd name="connsiteY8448" fmla="*/ 1428725 h 3200399"/>
              <a:gd name="connsiteX8449" fmla="*/ 3009906 w 8315568"/>
              <a:gd name="connsiteY8449" fmla="*/ 1447459 h 3200399"/>
              <a:gd name="connsiteX8450" fmla="*/ 3027741 w 8315568"/>
              <a:gd name="connsiteY8450" fmla="*/ 1447459 h 3200399"/>
              <a:gd name="connsiteX8451" fmla="*/ 3028726 w 8315568"/>
              <a:gd name="connsiteY8451" fmla="*/ 1446172 h 3200399"/>
              <a:gd name="connsiteX8452" fmla="*/ 3030196 w 8315568"/>
              <a:gd name="connsiteY8452" fmla="*/ 1444256 h 3200399"/>
              <a:gd name="connsiteX8453" fmla="*/ 3041400 w 8315568"/>
              <a:gd name="connsiteY8453" fmla="*/ 1439132 h 3200399"/>
              <a:gd name="connsiteX8454" fmla="*/ 3048231 w 8315568"/>
              <a:gd name="connsiteY8454" fmla="*/ 1449195 h 3200399"/>
              <a:gd name="connsiteX8455" fmla="*/ 3064170 w 8315568"/>
              <a:gd name="connsiteY8455" fmla="*/ 1451276 h 3200399"/>
              <a:gd name="connsiteX8456" fmla="*/ 3089215 w 8315568"/>
              <a:gd name="connsiteY8456" fmla="*/ 1459602 h 3200399"/>
              <a:gd name="connsiteX8457" fmla="*/ 3121500 w 8315568"/>
              <a:gd name="connsiteY8457" fmla="*/ 1466043 h 3200399"/>
              <a:gd name="connsiteX8458" fmla="*/ 3129883 w 8315568"/>
              <a:gd name="connsiteY8458" fmla="*/ 1464242 h 3200399"/>
              <a:gd name="connsiteX8459" fmla="*/ 3127579 w 8315568"/>
              <a:gd name="connsiteY8459" fmla="*/ 1461226 h 3200399"/>
              <a:gd name="connsiteX8460" fmla="*/ 3133920 w 8315568"/>
              <a:gd name="connsiteY8460" fmla="*/ 1461227 h 3200399"/>
              <a:gd name="connsiteX8461" fmla="*/ 3130150 w 8315568"/>
              <a:gd name="connsiteY8461" fmla="*/ 1464183 h 3200399"/>
              <a:gd name="connsiteX8462" fmla="*/ 3132096 w 8315568"/>
              <a:gd name="connsiteY8462" fmla="*/ 1463765 h 3200399"/>
              <a:gd name="connsiteX8463" fmla="*/ 3168146 w 8315568"/>
              <a:gd name="connsiteY8463" fmla="*/ 1449196 h 3200399"/>
              <a:gd name="connsiteX8464" fmla="*/ 3211405 w 8315568"/>
              <a:gd name="connsiteY8464" fmla="*/ 1451276 h 3200399"/>
              <a:gd name="connsiteX8465" fmla="*/ 3297547 w 8315568"/>
              <a:gd name="connsiteY8465" fmla="*/ 1476253 h 3200399"/>
              <a:gd name="connsiteX8466" fmla="*/ 3324490 w 8315568"/>
              <a:gd name="connsiteY8466" fmla="*/ 1478338 h 3200399"/>
              <a:gd name="connsiteX8467" fmla="*/ 3325281 w 8315568"/>
              <a:gd name="connsiteY8467" fmla="*/ 1465785 h 3200399"/>
              <a:gd name="connsiteX8468" fmla="*/ 3324819 w 8315568"/>
              <a:gd name="connsiteY8468" fmla="*/ 1463884 h 3200399"/>
              <a:gd name="connsiteX8469" fmla="*/ 3317658 w 8315568"/>
              <a:gd name="connsiteY8469" fmla="*/ 1451276 h 3200399"/>
              <a:gd name="connsiteX8470" fmla="*/ 3340426 w 8315568"/>
              <a:gd name="connsiteY8470" fmla="*/ 1451276 h 3200399"/>
              <a:gd name="connsiteX8471" fmla="*/ 3342703 w 8315568"/>
              <a:gd name="connsiteY8471" fmla="*/ 1472093 h 3200399"/>
              <a:gd name="connsiteX8472" fmla="*/ 3469448 w 8315568"/>
              <a:gd name="connsiteY8472" fmla="*/ 1465847 h 3200399"/>
              <a:gd name="connsiteX8473" fmla="*/ 3408351 w 8315568"/>
              <a:gd name="connsiteY8473" fmla="*/ 1445030 h 3200399"/>
              <a:gd name="connsiteX8474" fmla="*/ 3381410 w 8315568"/>
              <a:gd name="connsiteY8474" fmla="*/ 1442949 h 3200399"/>
              <a:gd name="connsiteX8475" fmla="*/ 3370027 w 8315568"/>
              <a:gd name="connsiteY8475" fmla="*/ 1420400 h 3200399"/>
              <a:gd name="connsiteX8476" fmla="*/ 3344981 w 8315568"/>
              <a:gd name="connsiteY8476" fmla="*/ 1420400 h 3200399"/>
              <a:gd name="connsiteX8477" fmla="*/ 3336771 w 8315568"/>
              <a:gd name="connsiteY8477" fmla="*/ 1418513 h 3200399"/>
              <a:gd name="connsiteX8478" fmla="*/ 3339336 w 8315568"/>
              <a:gd name="connsiteY8478" fmla="*/ 1428290 h 3200399"/>
              <a:gd name="connsiteX8479" fmla="*/ 3324531 w 8315568"/>
              <a:gd name="connsiteY8479" fmla="*/ 1420130 h 3200399"/>
              <a:gd name="connsiteX8480" fmla="*/ 3324434 w 8315568"/>
              <a:gd name="connsiteY8480" fmla="*/ 1419330 h 3200399"/>
              <a:gd name="connsiteX8481" fmla="*/ 3319935 w 8315568"/>
              <a:gd name="connsiteY8481" fmla="*/ 1420400 h 3200399"/>
              <a:gd name="connsiteX8482" fmla="*/ 3324489 w 8315568"/>
              <a:gd name="connsiteY8482" fmla="*/ 1426643 h 3200399"/>
              <a:gd name="connsiteX8483" fmla="*/ 3281609 w 8315568"/>
              <a:gd name="connsiteY8483" fmla="*/ 1424562 h 3200399"/>
              <a:gd name="connsiteX8484" fmla="*/ 3240624 w 8315568"/>
              <a:gd name="connsiteY8484" fmla="*/ 1422480 h 3200399"/>
              <a:gd name="connsiteX8485" fmla="*/ 3225021 w 8315568"/>
              <a:gd name="connsiteY8485" fmla="*/ 1412335 h 3200399"/>
              <a:gd name="connsiteX8486" fmla="*/ 3209784 w 8315568"/>
              <a:gd name="connsiteY8486" fmla="*/ 1404102 h 3200399"/>
              <a:gd name="connsiteX8487" fmla="*/ 3212176 w 8315568"/>
              <a:gd name="connsiteY8487" fmla="*/ 1408464 h 3200399"/>
              <a:gd name="connsiteX8488" fmla="*/ 3203542 w 8315568"/>
              <a:gd name="connsiteY8488" fmla="*/ 1408215 h 3200399"/>
              <a:gd name="connsiteX8489" fmla="*/ 3200430 w 8315568"/>
              <a:gd name="connsiteY8489" fmla="*/ 1403524 h 3200399"/>
              <a:gd name="connsiteX8490" fmla="*/ 3188970 w 8315568"/>
              <a:gd name="connsiteY8490" fmla="*/ 1403229 h 3200399"/>
              <a:gd name="connsiteX8491" fmla="*/ 3170803 w 8315568"/>
              <a:gd name="connsiteY8491" fmla="*/ 1412074 h 3200399"/>
              <a:gd name="connsiteX8492" fmla="*/ 3122988 w 8315568"/>
              <a:gd name="connsiteY8492" fmla="*/ 1389171 h 3200399"/>
              <a:gd name="connsiteX8493" fmla="*/ 3055062 w 8315568"/>
              <a:gd name="connsiteY8493" fmla="*/ 1401667 h 3200399"/>
              <a:gd name="connsiteX8494" fmla="*/ 3012182 w 8315568"/>
              <a:gd name="connsiteY8494" fmla="*/ 1382928 h 3200399"/>
              <a:gd name="connsiteX8495" fmla="*/ 2980306 w 8315568"/>
              <a:gd name="connsiteY8495" fmla="*/ 1381193 h 3200399"/>
              <a:gd name="connsiteX8496" fmla="*/ 2959815 w 8315568"/>
              <a:gd name="connsiteY8496" fmla="*/ 1382928 h 3200399"/>
              <a:gd name="connsiteX8497" fmla="*/ 2964369 w 8315568"/>
              <a:gd name="connsiteY8497" fmla="*/ 1387091 h 3200399"/>
              <a:gd name="connsiteX8498" fmla="*/ 2896443 w 8315568"/>
              <a:gd name="connsiteY8498" fmla="*/ 1391251 h 3200399"/>
              <a:gd name="connsiteX8499" fmla="*/ 2846732 w 8315568"/>
              <a:gd name="connsiteY8499" fmla="*/ 1372867 h 3200399"/>
              <a:gd name="connsiteX8500" fmla="*/ 2837625 w 8315568"/>
              <a:gd name="connsiteY8500" fmla="*/ 1391252 h 3200399"/>
              <a:gd name="connsiteX8501" fmla="*/ 2814855 w 8315568"/>
              <a:gd name="connsiteY8501" fmla="*/ 1376683 h 3200399"/>
              <a:gd name="connsiteX8502" fmla="*/ 2797020 w 8315568"/>
              <a:gd name="connsiteY8502" fmla="*/ 1381193 h 3200399"/>
              <a:gd name="connsiteX8503" fmla="*/ 2781082 w 8315568"/>
              <a:gd name="connsiteY8503" fmla="*/ 1387091 h 3200399"/>
              <a:gd name="connsiteX8504" fmla="*/ 2690388 w 8315568"/>
              <a:gd name="connsiteY8504" fmla="*/ 1382928 h 3200399"/>
              <a:gd name="connsiteX8505" fmla="*/ 2635673 w 8315568"/>
              <a:gd name="connsiteY8505" fmla="*/ 1388778 h 3200399"/>
              <a:gd name="connsiteX8506" fmla="*/ 2603385 w 8315568"/>
              <a:gd name="connsiteY8506" fmla="*/ 1390835 h 3200399"/>
              <a:gd name="connsiteX8507" fmla="*/ 2601819 w 8315568"/>
              <a:gd name="connsiteY8507" fmla="*/ 1398256 h 3200399"/>
              <a:gd name="connsiteX8508" fmla="*/ 2597064 w 8315568"/>
              <a:gd name="connsiteY8508" fmla="*/ 1401104 h 3200399"/>
              <a:gd name="connsiteX8509" fmla="*/ 2598649 w 8315568"/>
              <a:gd name="connsiteY8509" fmla="*/ 1393583 h 3200399"/>
              <a:gd name="connsiteX8510" fmla="*/ 2603224 w 8315568"/>
              <a:gd name="connsiteY8510" fmla="*/ 1390844 h 3200399"/>
              <a:gd name="connsiteX8511" fmla="*/ 2580531 w 8315568"/>
              <a:gd name="connsiteY8511" fmla="*/ 1392291 h 3200399"/>
              <a:gd name="connsiteX8512" fmla="*/ 2470674 w 8315568"/>
              <a:gd name="connsiteY8512" fmla="*/ 1401666 h 3200399"/>
              <a:gd name="connsiteX8513" fmla="*/ 2486611 w 8315568"/>
              <a:gd name="connsiteY8513" fmla="*/ 1381193 h 3200399"/>
              <a:gd name="connsiteX8514" fmla="*/ 2545430 w 8315568"/>
              <a:gd name="connsiteY8514" fmla="*/ 1376682 h 3200399"/>
              <a:gd name="connsiteX8515" fmla="*/ 2608801 w 8315568"/>
              <a:gd name="connsiteY8515" fmla="*/ 1374949 h 3200399"/>
              <a:gd name="connsiteX8516" fmla="*/ 2640678 w 8315568"/>
              <a:gd name="connsiteY8516" fmla="*/ 1372867 h 3200399"/>
              <a:gd name="connsiteX8517" fmla="*/ 2656615 w 8315568"/>
              <a:gd name="connsiteY8517" fmla="*/ 1372867 h 3200399"/>
              <a:gd name="connsiteX8518" fmla="*/ 2656615 w 8315568"/>
              <a:gd name="connsiteY8518" fmla="*/ 1352053 h 3200399"/>
              <a:gd name="connsiteX8519" fmla="*/ 2726253 w 8315568"/>
              <a:gd name="connsiteY8519" fmla="*/ 1357261 h 3200399"/>
              <a:gd name="connsiteX8520" fmla="*/ 2725134 w 8315568"/>
              <a:gd name="connsiteY8520" fmla="*/ 1351134 h 3200399"/>
              <a:gd name="connsiteX8521" fmla="*/ 2770868 w 8315568"/>
              <a:gd name="connsiteY8521" fmla="*/ 1351134 h 3200399"/>
              <a:gd name="connsiteX8522" fmla="*/ 2780583 w 8315568"/>
              <a:gd name="connsiteY8522" fmla="*/ 1356346 h 3200399"/>
              <a:gd name="connsiteX8523" fmla="*/ 2781243 w 8315568"/>
              <a:gd name="connsiteY8523" fmla="*/ 1360239 h 3200399"/>
              <a:gd name="connsiteX8524" fmla="*/ 2787913 w 8315568"/>
              <a:gd name="connsiteY8524" fmla="*/ 1359859 h 3200399"/>
              <a:gd name="connsiteX8525" fmla="*/ 2790191 w 8315568"/>
              <a:gd name="connsiteY8525" fmla="*/ 1349971 h 3200399"/>
              <a:gd name="connsiteX8526" fmla="*/ 2756037 w 8315568"/>
              <a:gd name="connsiteY8526" fmla="*/ 1341644 h 3200399"/>
              <a:gd name="connsiteX8527" fmla="*/ 2733269 w 8315568"/>
              <a:gd name="connsiteY8527" fmla="*/ 1341645 h 3200399"/>
              <a:gd name="connsiteX8528" fmla="*/ 2713156 w 8315568"/>
              <a:gd name="connsiteY8528" fmla="*/ 1333319 h 3200399"/>
              <a:gd name="connsiteX8529" fmla="*/ 2742377 w 8315568"/>
              <a:gd name="connsiteY8529" fmla="*/ 1329155 h 3200399"/>
              <a:gd name="connsiteX8530" fmla="*/ 2778807 w 8315568"/>
              <a:gd name="connsiteY8530" fmla="*/ 1331235 h 3200399"/>
              <a:gd name="connsiteX8531" fmla="*/ 2810302 w 8315568"/>
              <a:gd name="connsiteY8531" fmla="*/ 1345808 h 3200399"/>
              <a:gd name="connsiteX8532" fmla="*/ 2837624 w 8315568"/>
              <a:gd name="connsiteY8532" fmla="*/ 1356216 h 3200399"/>
              <a:gd name="connsiteX8533" fmla="*/ 2910104 w 8315568"/>
              <a:gd name="connsiteY8533" fmla="*/ 1362461 h 3200399"/>
              <a:gd name="connsiteX8534" fmla="*/ 2905552 w 8315568"/>
              <a:gd name="connsiteY8534" fmla="*/ 1341645 h 3200399"/>
              <a:gd name="connsiteX8535" fmla="*/ 2878228 w 8315568"/>
              <a:gd name="connsiteY8535" fmla="*/ 1337482 h 3200399"/>
              <a:gd name="connsiteX8536" fmla="*/ 2810303 w 8315568"/>
              <a:gd name="connsiteY8536" fmla="*/ 1331236 h 3200399"/>
              <a:gd name="connsiteX8537" fmla="*/ 3014127 w 8315568"/>
              <a:gd name="connsiteY8537" fmla="*/ 1330717 h 3200399"/>
              <a:gd name="connsiteX8538" fmla="*/ 3189181 w 8315568"/>
              <a:gd name="connsiteY8538" fmla="*/ 1327556 h 3200399"/>
              <a:gd name="connsiteX8539" fmla="*/ 3182977 w 8315568"/>
              <a:gd name="connsiteY8539" fmla="*/ 1325613 h 3200399"/>
              <a:gd name="connsiteX8540" fmla="*/ 3170956 w 8315568"/>
              <a:gd name="connsiteY8540" fmla="*/ 1311006 h 3200399"/>
              <a:gd name="connsiteX8541" fmla="*/ 3096821 w 8315568"/>
              <a:gd name="connsiteY8541" fmla="*/ 1311007 h 3200399"/>
              <a:gd name="connsiteX8542" fmla="*/ 3028699 w 8315568"/>
              <a:gd name="connsiteY8542" fmla="*/ 1305791 h 3200399"/>
              <a:gd name="connsiteX8543" fmla="*/ 2977771 w 8315568"/>
              <a:gd name="connsiteY8543" fmla="*/ 1297211 h 3200399"/>
              <a:gd name="connsiteX8544" fmla="*/ 2978029 w 8315568"/>
              <a:gd name="connsiteY8544" fmla="*/ 1298278 h 3200399"/>
              <a:gd name="connsiteX8545" fmla="*/ 2944257 w 8315568"/>
              <a:gd name="connsiteY8545" fmla="*/ 1302441 h 3200399"/>
              <a:gd name="connsiteX8546" fmla="*/ 2946823 w 8315568"/>
              <a:gd name="connsiteY8546" fmla="*/ 1290919 h 3200399"/>
              <a:gd name="connsiteX8547" fmla="*/ 2935928 w 8315568"/>
              <a:gd name="connsiteY8547" fmla="*/ 1288228 h 3200399"/>
              <a:gd name="connsiteX8548" fmla="*/ 2932031 w 8315568"/>
              <a:gd name="connsiteY8548" fmla="*/ 1285942 h 3200399"/>
              <a:gd name="connsiteX8549" fmla="*/ 2929948 w 8315568"/>
              <a:gd name="connsiteY8549" fmla="*/ 1287848 h 3200399"/>
              <a:gd name="connsiteX8550" fmla="*/ 2928610 w 8315568"/>
              <a:gd name="connsiteY8550" fmla="*/ 1283935 h 3200399"/>
              <a:gd name="connsiteX8551" fmla="*/ 2914892 w 8315568"/>
              <a:gd name="connsiteY8551" fmla="*/ 1275884 h 3200399"/>
              <a:gd name="connsiteX8552" fmla="*/ 2931722 w 8315568"/>
              <a:gd name="connsiteY8552" fmla="*/ 1265451 h 3200399"/>
              <a:gd name="connsiteX8553" fmla="*/ 2964382 w 8315568"/>
              <a:gd name="connsiteY8553" fmla="*/ 1267266 h 3200399"/>
              <a:gd name="connsiteX8554" fmla="*/ 2964369 w 8315568"/>
              <a:gd name="connsiteY8554" fmla="*/ 1267182 h 3200399"/>
              <a:gd name="connsiteX8555" fmla="*/ 2959815 w 8315568"/>
              <a:gd name="connsiteY8555" fmla="*/ 1262889 h 3200399"/>
              <a:gd name="connsiteX8556" fmla="*/ 2941979 w 8315568"/>
              <a:gd name="connsiteY8556" fmla="*/ 1262889 h 3200399"/>
              <a:gd name="connsiteX8557" fmla="*/ 2914657 w 8315568"/>
              <a:gd name="connsiteY8557" fmla="*/ 1260808 h 3200399"/>
              <a:gd name="connsiteX8558" fmla="*/ 2904090 w 8315568"/>
              <a:gd name="connsiteY8558" fmla="*/ 1277787 h 3200399"/>
              <a:gd name="connsiteX8559" fmla="*/ 2902855 w 8315568"/>
              <a:gd name="connsiteY8559" fmla="*/ 1280153 h 3200399"/>
              <a:gd name="connsiteX8560" fmla="*/ 2903146 w 8315568"/>
              <a:gd name="connsiteY8560" fmla="*/ 1279710 h 3200399"/>
              <a:gd name="connsiteX8561" fmla="*/ 2906316 w 8315568"/>
              <a:gd name="connsiteY8561" fmla="*/ 1284514 h 3200399"/>
              <a:gd name="connsiteX8562" fmla="*/ 2906293 w 8315568"/>
              <a:gd name="connsiteY8562" fmla="*/ 1284549 h 3200399"/>
              <a:gd name="connsiteX8563" fmla="*/ 2907828 w 8315568"/>
              <a:gd name="connsiteY8563" fmla="*/ 1283706 h 3200399"/>
              <a:gd name="connsiteX8564" fmla="*/ 2910104 w 8315568"/>
              <a:gd name="connsiteY8564" fmla="*/ 1302441 h 3200399"/>
              <a:gd name="connsiteX8565" fmla="*/ 2823963 w 8315568"/>
              <a:gd name="connsiteY8565" fmla="*/ 1302441 h 3200399"/>
              <a:gd name="connsiteX8566" fmla="*/ 2846731 w 8315568"/>
              <a:gd name="connsiteY8566" fmla="*/ 1289952 h 3200399"/>
              <a:gd name="connsiteX8567" fmla="*/ 2858627 w 8315568"/>
              <a:gd name="connsiteY8567" fmla="*/ 1288228 h 3200399"/>
              <a:gd name="connsiteX8568" fmla="*/ 2867958 w 8315568"/>
              <a:gd name="connsiteY8568" fmla="*/ 1284863 h 3200399"/>
              <a:gd name="connsiteX8569" fmla="*/ 2866505 w 8315568"/>
              <a:gd name="connsiteY8569" fmla="*/ 1283724 h 3200399"/>
              <a:gd name="connsiteX8570" fmla="*/ 2870468 w 8315568"/>
              <a:gd name="connsiteY8570" fmla="*/ 1279060 h 3200399"/>
              <a:gd name="connsiteX8571" fmla="*/ 2872500 w 8315568"/>
              <a:gd name="connsiteY8571" fmla="*/ 1283045 h 3200399"/>
              <a:gd name="connsiteX8572" fmla="*/ 2894166 w 8315568"/>
              <a:gd name="connsiteY8572" fmla="*/ 1273299 h 3200399"/>
              <a:gd name="connsiteX8573" fmla="*/ 2860657 w 8315568"/>
              <a:gd name="connsiteY8573" fmla="*/ 1271722 h 3200399"/>
              <a:gd name="connsiteX8574" fmla="*/ 2860720 w 8315568"/>
              <a:gd name="connsiteY8574" fmla="*/ 1272742 h 3200399"/>
              <a:gd name="connsiteX8575" fmla="*/ 2859879 w 8315568"/>
              <a:gd name="connsiteY8575" fmla="*/ 1271685 h 3200399"/>
              <a:gd name="connsiteX8576" fmla="*/ 2835816 w 8315568"/>
              <a:gd name="connsiteY8576" fmla="*/ 1270553 h 3200399"/>
              <a:gd name="connsiteX8577" fmla="*/ 2835994 w 8315568"/>
              <a:gd name="connsiteY8577" fmla="*/ 1272725 h 3200399"/>
              <a:gd name="connsiteX8578" fmla="*/ 2834337 w 8315568"/>
              <a:gd name="connsiteY8578" fmla="*/ 1270483 h 3200399"/>
              <a:gd name="connsiteX8579" fmla="*/ 2805748 w 8315568"/>
              <a:gd name="connsiteY8579" fmla="*/ 1269137 h 3200399"/>
              <a:gd name="connsiteX8580" fmla="*/ 2801573 w 8315568"/>
              <a:gd name="connsiteY8580" fmla="*/ 1306605 h 3200399"/>
              <a:gd name="connsiteX8581" fmla="*/ 2762868 w 8315568"/>
              <a:gd name="connsiteY8581" fmla="*/ 1306605 h 3200399"/>
              <a:gd name="connsiteX8582" fmla="*/ 2667621 w 8315568"/>
              <a:gd name="connsiteY8582" fmla="*/ 1314930 h 3200399"/>
              <a:gd name="connsiteX8583" fmla="*/ 2470673 w 8315568"/>
              <a:gd name="connsiteY8583" fmla="*/ 1341644 h 3200399"/>
              <a:gd name="connsiteX8584" fmla="*/ 2491164 w 8315568"/>
              <a:gd name="connsiteY8584" fmla="*/ 1329155 h 3200399"/>
              <a:gd name="connsiteX8585" fmla="*/ 2470673 w 8315568"/>
              <a:gd name="connsiteY8585" fmla="*/ 1298277 h 3200399"/>
              <a:gd name="connsiteX8586" fmla="*/ 2556814 w 8315568"/>
              <a:gd name="connsiteY8586" fmla="*/ 1298277 h 3200399"/>
              <a:gd name="connsiteX8587" fmla="*/ 2507103 w 8315568"/>
              <a:gd name="connsiteY8587" fmla="*/ 1310419 h 3200399"/>
              <a:gd name="connsiteX8588" fmla="*/ 2581859 w 8315568"/>
              <a:gd name="connsiteY8588" fmla="*/ 1312501 h 3200399"/>
              <a:gd name="connsiteX8589" fmla="*/ 2584136 w 8315568"/>
              <a:gd name="connsiteY8589" fmla="*/ 1294115 h 3200399"/>
              <a:gd name="connsiteX8590" fmla="*/ 2563644 w 8315568"/>
              <a:gd name="connsiteY8590" fmla="*/ 1289953 h 3200399"/>
              <a:gd name="connsiteX8591" fmla="*/ 2572751 w 8315568"/>
              <a:gd name="connsiteY8591" fmla="*/ 1281625 h 3200399"/>
              <a:gd name="connsiteX8592" fmla="*/ 2595140 w 8315568"/>
              <a:gd name="connsiteY8592" fmla="*/ 1283707 h 3200399"/>
              <a:gd name="connsiteX8593" fmla="*/ 2597417 w 8315568"/>
              <a:gd name="connsiteY8593" fmla="*/ 1308687 h 3200399"/>
              <a:gd name="connsiteX8594" fmla="*/ 2613355 w 8315568"/>
              <a:gd name="connsiteY8594" fmla="*/ 1302441 h 3200399"/>
              <a:gd name="connsiteX8595" fmla="*/ 2604249 w 8315568"/>
              <a:gd name="connsiteY8595" fmla="*/ 1287869 h 3200399"/>
              <a:gd name="connsiteX8596" fmla="*/ 2637972 w 8315568"/>
              <a:gd name="connsiteY8596" fmla="*/ 1275880 h 3200399"/>
              <a:gd name="connsiteX8597" fmla="*/ 2636810 w 8315568"/>
              <a:gd name="connsiteY8597" fmla="*/ 1271870 h 3200399"/>
              <a:gd name="connsiteX8598" fmla="*/ 2649816 w 8315568"/>
              <a:gd name="connsiteY8598" fmla="*/ 1270799 h 3200399"/>
              <a:gd name="connsiteX8599" fmla="*/ 2657617 w 8315568"/>
              <a:gd name="connsiteY8599" fmla="*/ 1282580 h 3200399"/>
              <a:gd name="connsiteX8600" fmla="*/ 2645232 w 8315568"/>
              <a:gd name="connsiteY8600" fmla="*/ 1282708 h 3200399"/>
              <a:gd name="connsiteX8601" fmla="*/ 2645231 w 8315568"/>
              <a:gd name="connsiteY8601" fmla="*/ 1294116 h 3200399"/>
              <a:gd name="connsiteX8602" fmla="*/ 2629293 w 8315568"/>
              <a:gd name="connsiteY8602" fmla="*/ 1294115 h 3200399"/>
              <a:gd name="connsiteX8603" fmla="*/ 2649785 w 8315568"/>
              <a:gd name="connsiteY8603" fmla="*/ 1304522 h 3200399"/>
              <a:gd name="connsiteX8604" fmla="*/ 2663447 w 8315568"/>
              <a:gd name="connsiteY8604" fmla="*/ 1283707 h 3200399"/>
              <a:gd name="connsiteX8605" fmla="*/ 2669898 w 8315568"/>
              <a:gd name="connsiteY8605" fmla="*/ 1302441 h 3200399"/>
              <a:gd name="connsiteX8606" fmla="*/ 2690388 w 8315568"/>
              <a:gd name="connsiteY8606" fmla="*/ 1294116 h 3200399"/>
              <a:gd name="connsiteX8607" fmla="*/ 2684169 w 8315568"/>
              <a:gd name="connsiteY8607" fmla="*/ 1286534 h 3200399"/>
              <a:gd name="connsiteX8608" fmla="*/ 2678787 w 8315568"/>
              <a:gd name="connsiteY8608" fmla="*/ 1284679 h 3200399"/>
              <a:gd name="connsiteX8609" fmla="*/ 2670382 w 8315568"/>
              <a:gd name="connsiteY8609" fmla="*/ 1276747 h 3200399"/>
              <a:gd name="connsiteX8610" fmla="*/ 2672975 w 8315568"/>
              <a:gd name="connsiteY8610" fmla="*/ 1272888 h 3200399"/>
              <a:gd name="connsiteX8611" fmla="*/ 2669897 w 8315568"/>
              <a:gd name="connsiteY8611" fmla="*/ 1269136 h 3200399"/>
              <a:gd name="connsiteX8612" fmla="*/ 2656616 w 8315568"/>
              <a:gd name="connsiteY8612" fmla="*/ 1252481 h 3200399"/>
              <a:gd name="connsiteX8613" fmla="*/ 2683557 w 8315568"/>
              <a:gd name="connsiteY8613" fmla="*/ 1242422 h 3200399"/>
              <a:gd name="connsiteX8614" fmla="*/ 2635904 w 8315568"/>
              <a:gd name="connsiteY8614" fmla="*/ 1245202 h 3200399"/>
              <a:gd name="connsiteX8615" fmla="*/ 2623568 w 8315568"/>
              <a:gd name="connsiteY8615" fmla="*/ 1250917 h 3200399"/>
              <a:gd name="connsiteX8616" fmla="*/ 2625161 w 8315568"/>
              <a:gd name="connsiteY8616" fmla="*/ 1251937 h 3200399"/>
              <a:gd name="connsiteX8617" fmla="*/ 2618819 w 8315568"/>
              <a:gd name="connsiteY8617" fmla="*/ 1251937 h 3200399"/>
              <a:gd name="connsiteX8618" fmla="*/ 2620245 w 8315568"/>
              <a:gd name="connsiteY8618" fmla="*/ 1251023 h 3200399"/>
              <a:gd name="connsiteX8619" fmla="*/ 2620756 w 8315568"/>
              <a:gd name="connsiteY8619" fmla="*/ 1238475 h 3200399"/>
              <a:gd name="connsiteX8620" fmla="*/ 2624738 w 8315568"/>
              <a:gd name="connsiteY8620" fmla="*/ 1225769 h 3200399"/>
              <a:gd name="connsiteX8621" fmla="*/ 2660790 w 8315568"/>
              <a:gd name="connsiteY8621" fmla="*/ 1227850 h 3200399"/>
              <a:gd name="connsiteX8622" fmla="*/ 2704050 w 8315568"/>
              <a:gd name="connsiteY8622" fmla="*/ 1232014 h 3200399"/>
              <a:gd name="connsiteX8623" fmla="*/ 2729095 w 8315568"/>
              <a:gd name="connsiteY8623" fmla="*/ 1236176 h 3200399"/>
              <a:gd name="connsiteX8624" fmla="*/ 2733269 w 8315568"/>
              <a:gd name="connsiteY8624" fmla="*/ 1250400 h 3200399"/>
              <a:gd name="connsiteX8625" fmla="*/ 2742377 w 8315568"/>
              <a:gd name="connsiteY8625" fmla="*/ 1256646 h 3200399"/>
              <a:gd name="connsiteX8626" fmla="*/ 2747498 w 8315568"/>
              <a:gd name="connsiteY8626" fmla="*/ 1269656 h 3200399"/>
              <a:gd name="connsiteX8627" fmla="*/ 2747598 w 8315568"/>
              <a:gd name="connsiteY8627" fmla="*/ 1270591 h 3200399"/>
              <a:gd name="connsiteX8628" fmla="*/ 2756820 w 8315568"/>
              <a:gd name="connsiteY8628" fmla="*/ 1270591 h 3200399"/>
              <a:gd name="connsiteX8629" fmla="*/ 2768882 w 8315568"/>
              <a:gd name="connsiteY8629" fmla="*/ 1272643 h 3200399"/>
              <a:gd name="connsiteX8630" fmla="*/ 2768882 w 8315568"/>
              <a:gd name="connsiteY8630" fmla="*/ 1277731 h 3200399"/>
              <a:gd name="connsiteX8631" fmla="*/ 2775780 w 8315568"/>
              <a:gd name="connsiteY8631" fmla="*/ 1283589 h 3200399"/>
              <a:gd name="connsiteX8632" fmla="*/ 2768881 w 8315568"/>
              <a:gd name="connsiteY8632" fmla="*/ 1283761 h 3200399"/>
              <a:gd name="connsiteX8633" fmla="*/ 2768882 w 8315568"/>
              <a:gd name="connsiteY8633" fmla="*/ 1291113 h 3200399"/>
              <a:gd name="connsiteX8634" fmla="*/ 2751609 w 8315568"/>
              <a:gd name="connsiteY8634" fmla="*/ 1290423 h 3200399"/>
              <a:gd name="connsiteX8635" fmla="*/ 2752764 w 8315568"/>
              <a:gd name="connsiteY8635" fmla="*/ 1292651 h 3200399"/>
              <a:gd name="connsiteX8636" fmla="*/ 2771975 w 8315568"/>
              <a:gd name="connsiteY8636" fmla="*/ 1294116 h 3200399"/>
              <a:gd name="connsiteX8637" fmla="*/ 2778816 w 8315568"/>
              <a:gd name="connsiteY8637" fmla="*/ 1289363 h 3200399"/>
              <a:gd name="connsiteX8638" fmla="*/ 2777992 w 8315568"/>
              <a:gd name="connsiteY8638" fmla="*/ 1289023 h 3200399"/>
              <a:gd name="connsiteX8639" fmla="*/ 2776319 w 8315568"/>
              <a:gd name="connsiteY8639" fmla="*/ 1282276 h 3200399"/>
              <a:gd name="connsiteX8640" fmla="*/ 2781338 w 8315568"/>
              <a:gd name="connsiteY8640" fmla="*/ 1284203 h 3200399"/>
              <a:gd name="connsiteX8641" fmla="*/ 2782250 w 8315568"/>
              <a:gd name="connsiteY8641" fmla="*/ 1287959 h 3200399"/>
              <a:gd name="connsiteX8642" fmla="*/ 2787913 w 8315568"/>
              <a:gd name="connsiteY8642" fmla="*/ 1285789 h 3200399"/>
              <a:gd name="connsiteX8643" fmla="*/ 2803470 w 8315568"/>
              <a:gd name="connsiteY8643" fmla="*/ 1294114 h 3200399"/>
              <a:gd name="connsiteX8644" fmla="*/ 2790190 w 8315568"/>
              <a:gd name="connsiteY8644" fmla="*/ 1277461 h 3200399"/>
              <a:gd name="connsiteX8645" fmla="*/ 2758314 w 8315568"/>
              <a:gd name="connsiteY8645" fmla="*/ 1256646 h 3200399"/>
              <a:gd name="connsiteX8646" fmla="*/ 2765145 w 8315568"/>
              <a:gd name="connsiteY8646" fmla="*/ 1246237 h 3200399"/>
              <a:gd name="connsiteX8647" fmla="*/ 2737823 w 8315568"/>
              <a:gd name="connsiteY8647" fmla="*/ 1242422 h 3200399"/>
              <a:gd name="connsiteX8648" fmla="*/ 3066448 w 8315568"/>
              <a:gd name="connsiteY8648" fmla="*/ 1254565 h 3200399"/>
              <a:gd name="connsiteX8649" fmla="*/ 3148033 w 8315568"/>
              <a:gd name="connsiteY8649" fmla="*/ 1262890 h 3200399"/>
              <a:gd name="connsiteX8650" fmla="*/ 3159418 w 8315568"/>
              <a:gd name="connsiteY8650" fmla="*/ 1261848 h 3200399"/>
              <a:gd name="connsiteX8651" fmla="*/ 3162192 w 8315568"/>
              <a:gd name="connsiteY8651" fmla="*/ 1260073 h 3200399"/>
              <a:gd name="connsiteX8652" fmla="*/ 3123586 w 8315568"/>
              <a:gd name="connsiteY8652" fmla="*/ 1255675 h 3200399"/>
              <a:gd name="connsiteX8653" fmla="*/ 3037265 w 8315568"/>
              <a:gd name="connsiteY8653" fmla="*/ 1247405 h 3200399"/>
              <a:gd name="connsiteX8654" fmla="*/ 2993906 w 8315568"/>
              <a:gd name="connsiteY8654" fmla="*/ 1243271 h 3200399"/>
              <a:gd name="connsiteX8655" fmla="*/ 2979451 w 8315568"/>
              <a:gd name="connsiteY8655" fmla="*/ 1222600 h 3200399"/>
              <a:gd name="connsiteX8656" fmla="*/ 3142456 w 8315568"/>
              <a:gd name="connsiteY8656" fmla="*/ 1243271 h 3200399"/>
              <a:gd name="connsiteX8657" fmla="*/ 3223959 w 8315568"/>
              <a:gd name="connsiteY8657" fmla="*/ 1253606 h 3200399"/>
              <a:gd name="connsiteX8658" fmla="*/ 3260093 w 8315568"/>
              <a:gd name="connsiteY8658" fmla="*/ 1257741 h 3200399"/>
              <a:gd name="connsiteX8659" fmla="*/ 3279063 w 8315568"/>
              <a:gd name="connsiteY8659" fmla="*/ 1265008 h 3200399"/>
              <a:gd name="connsiteX8660" fmla="*/ 3282852 w 8315568"/>
              <a:gd name="connsiteY8660" fmla="*/ 1270793 h 3200399"/>
              <a:gd name="connsiteX8661" fmla="*/ 3275701 w 8315568"/>
              <a:gd name="connsiteY8661" fmla="*/ 1269888 h 3200399"/>
              <a:gd name="connsiteX8662" fmla="*/ 3263957 w 8315568"/>
              <a:gd name="connsiteY8662" fmla="*/ 1270055 h 3200399"/>
              <a:gd name="connsiteX8663" fmla="*/ 3281609 w 8315568"/>
              <a:gd name="connsiteY8663" fmla="*/ 1273299 h 3200399"/>
              <a:gd name="connsiteX8664" fmla="*/ 3319710 w 8315568"/>
              <a:gd name="connsiteY8664" fmla="*/ 1286178 h 3200399"/>
              <a:gd name="connsiteX8665" fmla="*/ 3323186 w 8315568"/>
              <a:gd name="connsiteY8665" fmla="*/ 1298005 h 3200399"/>
              <a:gd name="connsiteX8666" fmla="*/ 3335645 w 8315568"/>
              <a:gd name="connsiteY8666" fmla="*/ 1297930 h 3200399"/>
              <a:gd name="connsiteX8667" fmla="*/ 3329043 w 8315568"/>
              <a:gd name="connsiteY8667" fmla="*/ 1287870 h 3200399"/>
              <a:gd name="connsiteX8668" fmla="*/ 3354090 w 8315568"/>
              <a:gd name="connsiteY8668" fmla="*/ 1289952 h 3200399"/>
              <a:gd name="connsiteX8669" fmla="*/ 3370026 w 8315568"/>
              <a:gd name="connsiteY8669" fmla="*/ 1294115 h 3200399"/>
              <a:gd name="connsiteX8670" fmla="*/ 3370028 w 8315568"/>
              <a:gd name="connsiteY8670" fmla="*/ 1295000 h 3200399"/>
              <a:gd name="connsiteX8671" fmla="*/ 3376759 w 8315568"/>
              <a:gd name="connsiteY8671" fmla="*/ 1295448 h 3200399"/>
              <a:gd name="connsiteX8672" fmla="*/ 3376857 w 8315568"/>
              <a:gd name="connsiteY8672" fmla="*/ 1294115 h 3200399"/>
              <a:gd name="connsiteX8673" fmla="*/ 3384794 w 8315568"/>
              <a:gd name="connsiteY8673" fmla="*/ 1295981 h 3200399"/>
              <a:gd name="connsiteX8674" fmla="*/ 3431044 w 8315568"/>
              <a:gd name="connsiteY8674" fmla="*/ 1299053 h 3200399"/>
              <a:gd name="connsiteX8675" fmla="*/ 3428021 w 8315568"/>
              <a:gd name="connsiteY8675" fmla="*/ 1296835 h 3200399"/>
              <a:gd name="connsiteX8676" fmla="*/ 3434689 w 8315568"/>
              <a:gd name="connsiteY8676" fmla="*/ 1296077 h 3200399"/>
              <a:gd name="connsiteX8677" fmla="*/ 3441936 w 8315568"/>
              <a:gd name="connsiteY8677" fmla="*/ 1299776 h 3200399"/>
              <a:gd name="connsiteX8678" fmla="*/ 3442660 w 8315568"/>
              <a:gd name="connsiteY8678" fmla="*/ 1299825 h 3200399"/>
              <a:gd name="connsiteX8679" fmla="*/ 3506183 w 8315568"/>
              <a:gd name="connsiteY8679" fmla="*/ 1311268 h 3200399"/>
              <a:gd name="connsiteX8680" fmla="*/ 3501661 w 8315568"/>
              <a:gd name="connsiteY8680" fmla="*/ 1302997 h 3200399"/>
              <a:gd name="connsiteX8681" fmla="*/ 3431010 w 8315568"/>
              <a:gd name="connsiteY8681" fmla="*/ 1290636 h 3200399"/>
              <a:gd name="connsiteX8682" fmla="*/ 3364557 w 8315568"/>
              <a:gd name="connsiteY8682" fmla="*/ 1278126 h 3200399"/>
              <a:gd name="connsiteX8683" fmla="*/ 3311822 w 8315568"/>
              <a:gd name="connsiteY8683" fmla="*/ 1268758 h 3200399"/>
              <a:gd name="connsiteX8684" fmla="*/ 3324992 w 8315568"/>
              <a:gd name="connsiteY8684" fmla="*/ 1269214 h 3200399"/>
              <a:gd name="connsiteX8685" fmla="*/ 3383377 w 8315568"/>
              <a:gd name="connsiteY8685" fmla="*/ 1268558 h 3200399"/>
              <a:gd name="connsiteX8686" fmla="*/ 3310249 w 8315568"/>
              <a:gd name="connsiteY8686" fmla="*/ 1264878 h 3200399"/>
              <a:gd name="connsiteX8687" fmla="*/ 3308653 w 8315568"/>
              <a:gd name="connsiteY8687" fmla="*/ 1254376 h 3200399"/>
              <a:gd name="connsiteX8688" fmla="*/ 3310500 w 8315568"/>
              <a:gd name="connsiteY8688" fmla="*/ 1252756 h 3200399"/>
              <a:gd name="connsiteX8689" fmla="*/ 3265671 w 8315568"/>
              <a:gd name="connsiteY8689" fmla="*/ 1244503 h 3200399"/>
              <a:gd name="connsiteX8690" fmla="*/ 3209129 w 8315568"/>
              <a:gd name="connsiteY8690" fmla="*/ 1238258 h 3200399"/>
              <a:gd name="connsiteX8691" fmla="*/ 3193191 w 8315568"/>
              <a:gd name="connsiteY8691" fmla="*/ 1234095 h 3200399"/>
              <a:gd name="connsiteX8692" fmla="*/ 3189491 w 8315568"/>
              <a:gd name="connsiteY8692" fmla="*/ 1224206 h 3200399"/>
              <a:gd name="connsiteX8693" fmla="*/ 3189705 w 8315568"/>
              <a:gd name="connsiteY8693" fmla="*/ 1222257 h 3200399"/>
              <a:gd name="connsiteX8694" fmla="*/ 3186080 w 8315568"/>
              <a:gd name="connsiteY8694" fmla="*/ 1222258 h 3200399"/>
              <a:gd name="connsiteX8695" fmla="*/ 3189579 w 8315568"/>
              <a:gd name="connsiteY8695" fmla="*/ 1209006 h 3200399"/>
              <a:gd name="connsiteX8696" fmla="*/ 3185638 w 8315568"/>
              <a:gd name="connsiteY8696" fmla="*/ 1202545 h 3200399"/>
              <a:gd name="connsiteX8697" fmla="*/ 3157140 w 8315568"/>
              <a:gd name="connsiteY8697" fmla="*/ 1200790 h 3200399"/>
              <a:gd name="connsiteX8698" fmla="*/ 3098322 w 8315568"/>
              <a:gd name="connsiteY8698" fmla="*/ 1194545 h 3200399"/>
              <a:gd name="connsiteX8699" fmla="*/ 2984860 w 8315568"/>
              <a:gd name="connsiteY8699" fmla="*/ 1182403 h 3200399"/>
              <a:gd name="connsiteX8700" fmla="*/ 2975753 w 8315568"/>
              <a:gd name="connsiteY8700" fmla="*/ 1204952 h 3200399"/>
              <a:gd name="connsiteX8701" fmla="*/ 2948430 w 8315568"/>
              <a:gd name="connsiteY8701" fmla="*/ 1204952 h 3200399"/>
              <a:gd name="connsiteX8702" fmla="*/ 2935149 w 8315568"/>
              <a:gd name="connsiteY8702" fmla="*/ 1196626 h 3200399"/>
              <a:gd name="connsiteX8703" fmla="*/ 2964369 w 8315568"/>
              <a:gd name="connsiteY8703" fmla="*/ 1182403 h 3200399"/>
              <a:gd name="connsiteX8704" fmla="*/ 2932872 w 8315568"/>
              <a:gd name="connsiteY8704" fmla="*/ 1171996 h 3200399"/>
              <a:gd name="connsiteX8705" fmla="*/ 2891889 w 8315568"/>
              <a:gd name="connsiteY8705" fmla="*/ 1169914 h 3200399"/>
              <a:gd name="connsiteX8706" fmla="*/ 2808405 w 8315568"/>
              <a:gd name="connsiteY8706" fmla="*/ 1165749 h 3200399"/>
              <a:gd name="connsiteX8707" fmla="*/ 2774252 w 8315568"/>
              <a:gd name="connsiteY8707" fmla="*/ 1163668 h 3200399"/>
              <a:gd name="connsiteX8708" fmla="*/ 2767422 w 8315568"/>
              <a:gd name="connsiteY8708" fmla="*/ 1155342 h 3200399"/>
              <a:gd name="connsiteX8709" fmla="*/ 2783360 w 8315568"/>
              <a:gd name="connsiteY8709" fmla="*/ 1153260 h 3200399"/>
              <a:gd name="connsiteX8710" fmla="*/ 2797020 w 8315568"/>
              <a:gd name="connsiteY8710" fmla="*/ 1144934 h 3200399"/>
              <a:gd name="connsiteX8711" fmla="*/ 2810304 w 8315568"/>
              <a:gd name="connsiteY8711" fmla="*/ 1153261 h 3200399"/>
              <a:gd name="connsiteX8712" fmla="*/ 2823963 w 8315568"/>
              <a:gd name="connsiteY8712" fmla="*/ 1138688 h 3200399"/>
              <a:gd name="connsiteX8713" fmla="*/ 2810303 w 8315568"/>
              <a:gd name="connsiteY8713" fmla="*/ 1128280 h 3200399"/>
              <a:gd name="connsiteX8714" fmla="*/ 2846731 w 8315568"/>
              <a:gd name="connsiteY8714" fmla="*/ 1124117 h 3200399"/>
              <a:gd name="connsiteX8715" fmla="*/ 2830794 w 8315568"/>
              <a:gd name="connsiteY8715" fmla="*/ 1144934 h 3200399"/>
              <a:gd name="connsiteX8716" fmla="*/ 2882780 w 8315568"/>
              <a:gd name="connsiteY8716" fmla="*/ 1151179 h 3200399"/>
              <a:gd name="connsiteX8717" fmla="*/ 2907827 w 8315568"/>
              <a:gd name="connsiteY8717" fmla="*/ 1155342 h 3200399"/>
              <a:gd name="connsiteX8718" fmla="*/ 2939703 w 8315568"/>
              <a:gd name="connsiteY8718" fmla="*/ 1161586 h 3200399"/>
              <a:gd name="connsiteX8719" fmla="*/ 2959815 w 8315568"/>
              <a:gd name="connsiteY8719" fmla="*/ 1157423 h 3200399"/>
              <a:gd name="connsiteX8720" fmla="*/ 2973476 w 8315568"/>
              <a:gd name="connsiteY8720" fmla="*/ 1151179 h 3200399"/>
              <a:gd name="connsiteX8721" fmla="*/ 3005351 w 8315568"/>
              <a:gd name="connsiteY8721" fmla="*/ 1134524 h 3200399"/>
              <a:gd name="connsiteX8722" fmla="*/ 2987137 w 8315568"/>
              <a:gd name="connsiteY8722" fmla="*/ 1134524 h 3200399"/>
              <a:gd name="connsiteX8723" fmla="*/ 2989413 w 8315568"/>
              <a:gd name="connsiteY8723" fmla="*/ 1124118 h 3200399"/>
              <a:gd name="connsiteX8724" fmla="*/ 3012181 w 8315568"/>
              <a:gd name="connsiteY8724" fmla="*/ 1126199 h 3200399"/>
              <a:gd name="connsiteX8725" fmla="*/ 3015896 w 8315568"/>
              <a:gd name="connsiteY8725" fmla="*/ 1126200 h 3200399"/>
              <a:gd name="connsiteX8726" fmla="*/ 3015573 w 8315568"/>
              <a:gd name="connsiteY8726" fmla="*/ 1125330 h 3200399"/>
              <a:gd name="connsiteX8727" fmla="*/ 3015572 w 8315568"/>
              <a:gd name="connsiteY8727" fmla="*/ 1112423 h 3200399"/>
              <a:gd name="connsiteX8728" fmla="*/ 3022248 w 8315568"/>
              <a:gd name="connsiteY8728" fmla="*/ 1119799 h 3200399"/>
              <a:gd name="connsiteX8729" fmla="*/ 3022693 w 8315568"/>
              <a:gd name="connsiteY8729" fmla="*/ 1126200 h 3200399"/>
              <a:gd name="connsiteX8730" fmla="*/ 3048231 w 8315568"/>
              <a:gd name="connsiteY8730" fmla="*/ 1126200 h 3200399"/>
              <a:gd name="connsiteX8731" fmla="*/ 3079537 w 8315568"/>
              <a:gd name="connsiteY8731" fmla="*/ 1128056 h 3200399"/>
              <a:gd name="connsiteX8732" fmla="*/ 3079997 w 8315568"/>
              <a:gd name="connsiteY8732" fmla="*/ 1125986 h 3200399"/>
              <a:gd name="connsiteX8733" fmla="*/ 3085016 w 8315568"/>
              <a:gd name="connsiteY8733" fmla="*/ 1123135 h 3200399"/>
              <a:gd name="connsiteX8734" fmla="*/ 3083864 w 8315568"/>
              <a:gd name="connsiteY8734" fmla="*/ 1128312 h 3200399"/>
              <a:gd name="connsiteX8735" fmla="*/ 3118435 w 8315568"/>
              <a:gd name="connsiteY8735" fmla="*/ 1130362 h 3200399"/>
              <a:gd name="connsiteX8736" fmla="*/ 3181808 w 8315568"/>
              <a:gd name="connsiteY8736" fmla="*/ 1134525 h 3200399"/>
              <a:gd name="connsiteX8737" fmla="*/ 3199072 w 8315568"/>
              <a:gd name="connsiteY8737" fmla="*/ 1142559 h 3200399"/>
              <a:gd name="connsiteX8738" fmla="*/ 3214168 w 8315568"/>
              <a:gd name="connsiteY8738" fmla="*/ 1143990 h 3200399"/>
              <a:gd name="connsiteX8739" fmla="*/ 3227678 w 8315568"/>
              <a:gd name="connsiteY8739" fmla="*/ 1145902 h 3200399"/>
              <a:gd name="connsiteX8740" fmla="*/ 3230695 w 8315568"/>
              <a:gd name="connsiteY8740" fmla="*/ 1149060 h 3200399"/>
              <a:gd name="connsiteX8741" fmla="*/ 3233130 w 8315568"/>
              <a:gd name="connsiteY8741" fmla="*/ 1149356 h 3200399"/>
              <a:gd name="connsiteX8742" fmla="*/ 3245475 w 8315568"/>
              <a:gd name="connsiteY8742" fmla="*/ 1148811 h 3200399"/>
              <a:gd name="connsiteX8743" fmla="*/ 3245917 w 8315568"/>
              <a:gd name="connsiteY8743" fmla="*/ 1148319 h 3200399"/>
              <a:gd name="connsiteX8744" fmla="*/ 3246368 w 8315568"/>
              <a:gd name="connsiteY8744" fmla="*/ 1148600 h 3200399"/>
              <a:gd name="connsiteX8745" fmla="*/ 3246625 w 8315568"/>
              <a:gd name="connsiteY8745" fmla="*/ 1148760 h 3200399"/>
              <a:gd name="connsiteX8746" fmla="*/ 3286161 w 8315568"/>
              <a:gd name="connsiteY8746" fmla="*/ 1147014 h 3200399"/>
              <a:gd name="connsiteX8747" fmla="*/ 3304376 w 8315568"/>
              <a:gd name="connsiteY8747" fmla="*/ 1128281 h 3200399"/>
              <a:gd name="connsiteX8748" fmla="*/ 3277055 w 8315568"/>
              <a:gd name="connsiteY8748" fmla="*/ 1107812 h 3200399"/>
              <a:gd name="connsiteX8749" fmla="*/ 3277518 w 8315568"/>
              <a:gd name="connsiteY8749" fmla="*/ 1107770 h 3200399"/>
              <a:gd name="connsiteX8750" fmla="*/ 3267369 w 8315568"/>
              <a:gd name="connsiteY8750" fmla="*/ 1106252 h 3200399"/>
              <a:gd name="connsiteX8751" fmla="*/ 3258065 w 8315568"/>
              <a:gd name="connsiteY8751" fmla="*/ 1101373 h 3200399"/>
              <a:gd name="connsiteX8752" fmla="*/ 3257812 w 8315568"/>
              <a:gd name="connsiteY8752" fmla="*/ 1093541 h 3200399"/>
              <a:gd name="connsiteX8753" fmla="*/ 3226304 w 8315568"/>
              <a:gd name="connsiteY8753" fmla="*/ 1091758 h 3200399"/>
              <a:gd name="connsiteX8754" fmla="*/ 3226306 w 8315568"/>
              <a:gd name="connsiteY8754" fmla="*/ 1092187 h 3200399"/>
              <a:gd name="connsiteX8755" fmla="*/ 3212558 w 8315568"/>
              <a:gd name="connsiteY8755" fmla="*/ 1092185 h 3200399"/>
              <a:gd name="connsiteX8756" fmla="*/ 3212559 w 8315568"/>
              <a:gd name="connsiteY8756" fmla="*/ 1090980 h 3200399"/>
              <a:gd name="connsiteX8757" fmla="*/ 3204846 w 8315568"/>
              <a:gd name="connsiteY8757" fmla="*/ 1090543 h 3200399"/>
              <a:gd name="connsiteX8758" fmla="*/ 3205112 w 8315568"/>
              <a:gd name="connsiteY8758" fmla="*/ 1091329 h 3200399"/>
              <a:gd name="connsiteX8759" fmla="*/ 3179086 w 8315568"/>
              <a:gd name="connsiteY8759" fmla="*/ 1091182 h 3200399"/>
              <a:gd name="connsiteX8760" fmla="*/ 3178336 w 8315568"/>
              <a:gd name="connsiteY8760" fmla="*/ 1089042 h 3200399"/>
              <a:gd name="connsiteX8761" fmla="*/ 3177531 w 8315568"/>
              <a:gd name="connsiteY8761" fmla="*/ 1088996 h 3200399"/>
              <a:gd name="connsiteX8762" fmla="*/ 3171500 w 8315568"/>
              <a:gd name="connsiteY8762" fmla="*/ 1089946 h 3200399"/>
              <a:gd name="connsiteX8763" fmla="*/ 3167868 w 8315568"/>
              <a:gd name="connsiteY8763" fmla="*/ 1088450 h 3200399"/>
              <a:gd name="connsiteX8764" fmla="*/ 3084557 w 8315568"/>
              <a:gd name="connsiteY8764" fmla="*/ 1083734 h 3200399"/>
              <a:gd name="connsiteX8765" fmla="*/ 3079427 w 8315568"/>
              <a:gd name="connsiteY8765" fmla="*/ 1083305 h 3200399"/>
              <a:gd name="connsiteX8766" fmla="*/ 3077396 w 8315568"/>
              <a:gd name="connsiteY8766" fmla="*/ 1084371 h 3200399"/>
              <a:gd name="connsiteX8767" fmla="*/ 3077765 w 8315568"/>
              <a:gd name="connsiteY8767" fmla="*/ 1083167 h 3200399"/>
              <a:gd name="connsiteX8768" fmla="*/ 2977800 w 8315568"/>
              <a:gd name="connsiteY8768" fmla="*/ 1074821 h 3200399"/>
              <a:gd name="connsiteX8769" fmla="*/ 2930116 w 8315568"/>
              <a:gd name="connsiteY8769" fmla="*/ 1069064 h 3200399"/>
              <a:gd name="connsiteX8770" fmla="*/ 2929692 w 8315568"/>
              <a:gd name="connsiteY8770" fmla="*/ 1070972 h 3200399"/>
              <a:gd name="connsiteX8771" fmla="*/ 2924671 w 8315568"/>
              <a:gd name="connsiteY8771" fmla="*/ 1073822 h 3200399"/>
              <a:gd name="connsiteX8772" fmla="*/ 2925846 w 8315568"/>
              <a:gd name="connsiteY8772" fmla="*/ 1068548 h 3200399"/>
              <a:gd name="connsiteX8773" fmla="*/ 2907233 w 8315568"/>
              <a:gd name="connsiteY8773" fmla="*/ 1066301 h 3200399"/>
              <a:gd name="connsiteX8774" fmla="*/ 2916357 w 8315568"/>
              <a:gd name="connsiteY8774" fmla="*/ 1075172 h 3200399"/>
              <a:gd name="connsiteX8775" fmla="*/ 2826364 w 8315568"/>
              <a:gd name="connsiteY8775" fmla="*/ 1064651 h 3200399"/>
              <a:gd name="connsiteX8776" fmla="*/ 2834853 w 8315568"/>
              <a:gd name="connsiteY8776" fmla="*/ 1061459 h 3200399"/>
              <a:gd name="connsiteX8777" fmla="*/ 2832740 w 8315568"/>
              <a:gd name="connsiteY8777" fmla="*/ 1060261 h 3200399"/>
              <a:gd name="connsiteX8778" fmla="*/ 2831068 w 8315568"/>
              <a:gd name="connsiteY8778" fmla="*/ 1052744 h 3200399"/>
              <a:gd name="connsiteX8779" fmla="*/ 2836087 w 8315568"/>
              <a:gd name="connsiteY8779" fmla="*/ 1055595 h 3200399"/>
              <a:gd name="connsiteX8780" fmla="*/ 2837197 w 8315568"/>
              <a:gd name="connsiteY8780" fmla="*/ 1060579 h 3200399"/>
              <a:gd name="connsiteX8781" fmla="*/ 2850591 w 8315568"/>
              <a:gd name="connsiteY8781" fmla="*/ 1055545 h 3200399"/>
              <a:gd name="connsiteX8782" fmla="*/ 2873055 w 8315568"/>
              <a:gd name="connsiteY8782" fmla="*/ 1052028 h 3200399"/>
              <a:gd name="connsiteX8783" fmla="*/ 2894671 w 8315568"/>
              <a:gd name="connsiteY8783" fmla="*/ 1057452 h 3200399"/>
              <a:gd name="connsiteX8784" fmla="*/ 2904642 w 8315568"/>
              <a:gd name="connsiteY8784" fmla="*/ 1064033 h 3200399"/>
              <a:gd name="connsiteX8785" fmla="*/ 2928698 w 8315568"/>
              <a:gd name="connsiteY8785" fmla="*/ 1064972 h 3200399"/>
              <a:gd name="connsiteX8786" fmla="*/ 2931365 w 8315568"/>
              <a:gd name="connsiteY8786" fmla="*/ 1063456 h 3200399"/>
              <a:gd name="connsiteX8787" fmla="*/ 2931007 w 8315568"/>
              <a:gd name="connsiteY8787" fmla="*/ 1065062 h 3200399"/>
              <a:gd name="connsiteX8788" fmla="*/ 2960822 w 8315568"/>
              <a:gd name="connsiteY8788" fmla="*/ 1066226 h 3200399"/>
              <a:gd name="connsiteX8789" fmla="*/ 2995146 w 8315568"/>
              <a:gd name="connsiteY8789" fmla="*/ 1068431 h 3200399"/>
              <a:gd name="connsiteX8790" fmla="*/ 3015832 w 8315568"/>
              <a:gd name="connsiteY8790" fmla="*/ 1070774 h 3200399"/>
              <a:gd name="connsiteX8791" fmla="*/ 3020026 w 8315568"/>
              <a:gd name="connsiteY8791" fmla="*/ 1070033 h 3200399"/>
              <a:gd name="connsiteX8792" fmla="*/ 3051460 w 8315568"/>
              <a:gd name="connsiteY8792" fmla="*/ 1072053 h 3200399"/>
              <a:gd name="connsiteX8793" fmla="*/ 3095529 w 8315568"/>
              <a:gd name="connsiteY8793" fmla="*/ 1074019 h 3200399"/>
              <a:gd name="connsiteX8794" fmla="*/ 3095974 w 8315568"/>
              <a:gd name="connsiteY8794" fmla="*/ 1073547 h 3200399"/>
              <a:gd name="connsiteX8795" fmla="*/ 3096804 w 8315568"/>
              <a:gd name="connsiteY8795" fmla="*/ 1074076 h 3200399"/>
              <a:gd name="connsiteX8796" fmla="*/ 3099435 w 8315568"/>
              <a:gd name="connsiteY8796" fmla="*/ 1074193 h 3200399"/>
              <a:gd name="connsiteX8797" fmla="*/ 3099611 w 8315568"/>
              <a:gd name="connsiteY8797" fmla="*/ 1073990 h 3200399"/>
              <a:gd name="connsiteX8798" fmla="*/ 3099705 w 8315568"/>
              <a:gd name="connsiteY8798" fmla="*/ 1074206 h 3200399"/>
              <a:gd name="connsiteX8799" fmla="*/ 3144978 w 8315568"/>
              <a:gd name="connsiteY8799" fmla="*/ 1076226 h 3200399"/>
              <a:gd name="connsiteX8800" fmla="*/ 3140145 w 8315568"/>
              <a:gd name="connsiteY8800" fmla="*/ 1072158 h 3200399"/>
              <a:gd name="connsiteX8801" fmla="*/ 3128811 w 8315568"/>
              <a:gd name="connsiteY8801" fmla="*/ 1067260 h 3200399"/>
              <a:gd name="connsiteX8802" fmla="*/ 3083856 w 8315568"/>
              <a:gd name="connsiteY8802" fmla="*/ 1067260 h 3200399"/>
              <a:gd name="connsiteX8803" fmla="*/ 3027189 w 8315568"/>
              <a:gd name="connsiteY8803" fmla="*/ 1052823 h 3200399"/>
              <a:gd name="connsiteX8804" fmla="*/ 3078810 w 8315568"/>
              <a:gd name="connsiteY8804" fmla="*/ 1048414 h 3200399"/>
              <a:gd name="connsiteX8805" fmla="*/ 3088095 w 8315568"/>
              <a:gd name="connsiteY8805" fmla="*/ 1044406 h 3200399"/>
              <a:gd name="connsiteX8806" fmla="*/ 3112104 w 8315568"/>
              <a:gd name="connsiteY8806" fmla="*/ 1044406 h 3200399"/>
              <a:gd name="connsiteX8807" fmla="*/ 3121709 w 8315568"/>
              <a:gd name="connsiteY8807" fmla="*/ 1044405 h 3200399"/>
              <a:gd name="connsiteX8808" fmla="*/ 3121708 w 8315568"/>
              <a:gd name="connsiteY8808" fmla="*/ 1035937 h 3200399"/>
              <a:gd name="connsiteX8809" fmla="*/ 3111604 w 8315568"/>
              <a:gd name="connsiteY8809" fmla="*/ 1033221 h 3200399"/>
              <a:gd name="connsiteX8810" fmla="*/ 3084662 w 8315568"/>
              <a:gd name="connsiteY8810" fmla="*/ 1026976 h 3200399"/>
              <a:gd name="connsiteX8811" fmla="*/ 3086039 w 8315568"/>
              <a:gd name="connsiteY8811" fmla="*/ 1005379 h 3200399"/>
              <a:gd name="connsiteX8812" fmla="*/ 3092757 w 8315568"/>
              <a:gd name="connsiteY8812" fmla="*/ 1002298 h 3200399"/>
              <a:gd name="connsiteX8813" fmla="*/ 3035930 w 8315568"/>
              <a:gd name="connsiteY8813" fmla="*/ 996628 h 3200399"/>
              <a:gd name="connsiteX8814" fmla="*/ 3029033 w 8315568"/>
              <a:gd name="connsiteY8814" fmla="*/ 995852 h 3200399"/>
              <a:gd name="connsiteX8815" fmla="*/ 3019870 w 8315568"/>
              <a:gd name="connsiteY8815" fmla="*/ 1004974 h 3200399"/>
              <a:gd name="connsiteX8816" fmla="*/ 3062856 w 8315568"/>
              <a:gd name="connsiteY8816" fmla="*/ 1017597 h 3200399"/>
              <a:gd name="connsiteX8817" fmla="*/ 3044757 w 8315568"/>
              <a:gd name="connsiteY8817" fmla="*/ 1030221 h 3200399"/>
              <a:gd name="connsiteX8818" fmla="*/ 3004410 w 8315568"/>
              <a:gd name="connsiteY8818" fmla="*/ 1019700 h 3200399"/>
              <a:gd name="connsiteX8819" fmla="*/ 3006674 w 8315568"/>
              <a:gd name="connsiteY8819" fmla="*/ 1015493 h 3200399"/>
              <a:gd name="connsiteX8820" fmla="*/ 3006092 w 8315568"/>
              <a:gd name="connsiteY8820" fmla="*/ 1015005 h 3200399"/>
              <a:gd name="connsiteX8821" fmla="*/ 3005143 w 8315568"/>
              <a:gd name="connsiteY8821" fmla="*/ 1016300 h 3200399"/>
              <a:gd name="connsiteX8822" fmla="*/ 3000387 w 8315568"/>
              <a:gd name="connsiteY8822" fmla="*/ 1014131 h 3200399"/>
              <a:gd name="connsiteX8823" fmla="*/ 3002532 w 8315568"/>
              <a:gd name="connsiteY8823" fmla="*/ 1012454 h 3200399"/>
              <a:gd name="connsiteX8824" fmla="*/ 3000170 w 8315568"/>
              <a:gd name="connsiteY8824" fmla="*/ 1011812 h 3200399"/>
              <a:gd name="connsiteX8825" fmla="*/ 2995361 w 8315568"/>
              <a:gd name="connsiteY8825" fmla="*/ 1004974 h 3200399"/>
              <a:gd name="connsiteX8826" fmla="*/ 2990491 w 8315568"/>
              <a:gd name="connsiteY8826" fmla="*/ 991510 h 3200399"/>
              <a:gd name="connsiteX8827" fmla="*/ 2975091 w 8315568"/>
              <a:gd name="connsiteY8827" fmla="*/ 989775 h 3200399"/>
              <a:gd name="connsiteX8828" fmla="*/ 2971890 w 8315568"/>
              <a:gd name="connsiteY8828" fmla="*/ 991561 h 3200399"/>
              <a:gd name="connsiteX8829" fmla="*/ 2963688 w 8315568"/>
              <a:gd name="connsiteY8829" fmla="*/ 992350 h 3200399"/>
              <a:gd name="connsiteX8830" fmla="*/ 2962071 w 8315568"/>
              <a:gd name="connsiteY8830" fmla="*/ 988309 h 3200399"/>
              <a:gd name="connsiteX8831" fmla="*/ 2906580 w 8315568"/>
              <a:gd name="connsiteY8831" fmla="*/ 982058 h 3200399"/>
              <a:gd name="connsiteX8832" fmla="*/ 2891118 w 8315568"/>
              <a:gd name="connsiteY8832" fmla="*/ 980186 h 3200399"/>
              <a:gd name="connsiteX8833" fmla="*/ 2837624 w 8315568"/>
              <a:gd name="connsiteY8833" fmla="*/ 985343 h 3200399"/>
              <a:gd name="connsiteX8834" fmla="*/ 2836771 w 8315568"/>
              <a:gd name="connsiteY8834" fmla="*/ 975501 h 3200399"/>
              <a:gd name="connsiteX8835" fmla="*/ 2836981 w 8315568"/>
              <a:gd name="connsiteY8835" fmla="*/ 973383 h 3200399"/>
              <a:gd name="connsiteX8836" fmla="*/ 2822116 w 8315568"/>
              <a:gd name="connsiteY8836" fmla="*/ 970864 h 3200399"/>
              <a:gd name="connsiteX8837" fmla="*/ 2821687 w 8315568"/>
              <a:gd name="connsiteY8837" fmla="*/ 971119 h 3200399"/>
              <a:gd name="connsiteX8838" fmla="*/ 2794744 w 8315568"/>
              <a:gd name="connsiteY8838" fmla="*/ 983610 h 3200399"/>
              <a:gd name="connsiteX8839" fmla="*/ 2787914 w 8315568"/>
              <a:gd name="connsiteY8839" fmla="*/ 1004079 h 3200399"/>
              <a:gd name="connsiteX8840" fmla="*/ 2749205 w 8315568"/>
              <a:gd name="connsiteY8840" fmla="*/ 1004078 h 3200399"/>
              <a:gd name="connsiteX8841" fmla="*/ 2765145 w 8315568"/>
              <a:gd name="connsiteY8841" fmla="*/ 1024896 h 3200399"/>
              <a:gd name="connsiteX8842" fmla="*/ 2613355 w 8315568"/>
              <a:gd name="connsiteY8842" fmla="*/ 1041547 h 3200399"/>
              <a:gd name="connsiteX8843" fmla="*/ 2627017 w 8315568"/>
              <a:gd name="connsiteY8843" fmla="*/ 1066180 h 3200399"/>
              <a:gd name="connsiteX8844" fmla="*/ 2585002 w 8315568"/>
              <a:gd name="connsiteY8844" fmla="*/ 1070073 h 3200399"/>
              <a:gd name="connsiteX8845" fmla="*/ 2585133 w 8315568"/>
              <a:gd name="connsiteY8845" fmla="*/ 1081484 h 3200399"/>
              <a:gd name="connsiteX8846" fmla="*/ 2579338 w 8315568"/>
              <a:gd name="connsiteY8846" fmla="*/ 1075474 h 3200399"/>
              <a:gd name="connsiteX8847" fmla="*/ 2579004 w 8315568"/>
              <a:gd name="connsiteY8847" fmla="*/ 1070628 h 3200399"/>
              <a:gd name="connsiteX8848" fmla="*/ 2550030 w 8315568"/>
              <a:gd name="connsiteY8848" fmla="*/ 1073313 h 3200399"/>
              <a:gd name="connsiteX8849" fmla="*/ 2556949 w 8315568"/>
              <a:gd name="connsiteY8849" fmla="*/ 1073093 h 3200399"/>
              <a:gd name="connsiteX8850" fmla="*/ 2544984 w 8315568"/>
              <a:gd name="connsiteY8850" fmla="*/ 1081033 h 3200399"/>
              <a:gd name="connsiteX8851" fmla="*/ 2549142 w 8315568"/>
              <a:gd name="connsiteY8851" fmla="*/ 1073396 h 3200399"/>
              <a:gd name="connsiteX8852" fmla="*/ 2444965 w 8315568"/>
              <a:gd name="connsiteY8852" fmla="*/ 1083049 h 3200399"/>
              <a:gd name="connsiteX8853" fmla="*/ 2440387 w 8315568"/>
              <a:gd name="connsiteY8853" fmla="*/ 1083827 h 3200399"/>
              <a:gd name="connsiteX8854" fmla="*/ 2440386 w 8315568"/>
              <a:gd name="connsiteY8854" fmla="*/ 1102885 h 3200399"/>
              <a:gd name="connsiteX8855" fmla="*/ 2433692 w 8315568"/>
              <a:gd name="connsiteY8855" fmla="*/ 1102884 h 3200399"/>
              <a:gd name="connsiteX8856" fmla="*/ 2433693 w 8315568"/>
              <a:gd name="connsiteY8856" fmla="*/ 1084965 h 3200399"/>
              <a:gd name="connsiteX8857" fmla="*/ 2408663 w 8315568"/>
              <a:gd name="connsiteY8857" fmla="*/ 1089221 h 3200399"/>
              <a:gd name="connsiteX8858" fmla="*/ 2403668 w 8315568"/>
              <a:gd name="connsiteY8858" fmla="*/ 1092185 h 3200399"/>
              <a:gd name="connsiteX8859" fmla="*/ 2404158 w 8315568"/>
              <a:gd name="connsiteY8859" fmla="*/ 1089987 h 3200399"/>
              <a:gd name="connsiteX8860" fmla="*/ 2391510 w 8315568"/>
              <a:gd name="connsiteY8860" fmla="*/ 1092136 h 3200399"/>
              <a:gd name="connsiteX8861" fmla="*/ 2396233 w 8315568"/>
              <a:gd name="connsiteY8861" fmla="*/ 1092506 h 3200399"/>
              <a:gd name="connsiteX8862" fmla="*/ 2375424 w 8315568"/>
              <a:gd name="connsiteY8862" fmla="*/ 1102689 h 3200399"/>
              <a:gd name="connsiteX8863" fmla="*/ 2379604 w 8315568"/>
              <a:gd name="connsiteY8863" fmla="*/ 1094161 h 3200399"/>
              <a:gd name="connsiteX8864" fmla="*/ 2367974 w 8315568"/>
              <a:gd name="connsiteY8864" fmla="*/ 1096137 h 3200399"/>
              <a:gd name="connsiteX8865" fmla="*/ 2367975 w 8315568"/>
              <a:gd name="connsiteY8865" fmla="*/ 1113598 h 3200399"/>
              <a:gd name="connsiteX8866" fmla="*/ 2334817 w 8315568"/>
              <a:gd name="connsiteY8866" fmla="*/ 1109312 h 3200399"/>
              <a:gd name="connsiteX8867" fmla="*/ 2341369 w 8315568"/>
              <a:gd name="connsiteY8867" fmla="*/ 1100661 h 3200399"/>
              <a:gd name="connsiteX8868" fmla="*/ 2317382 w 8315568"/>
              <a:gd name="connsiteY8868" fmla="*/ 1104740 h 3200399"/>
              <a:gd name="connsiteX8869" fmla="*/ 2318785 w 8315568"/>
              <a:gd name="connsiteY8869" fmla="*/ 1105919 h 3200399"/>
              <a:gd name="connsiteX8870" fmla="*/ 2320290 w 8315568"/>
              <a:gd name="connsiteY8870" fmla="*/ 1112991 h 3200399"/>
              <a:gd name="connsiteX8871" fmla="*/ 2307724 w 8315568"/>
              <a:gd name="connsiteY8871" fmla="*/ 1109390 h 3200399"/>
              <a:gd name="connsiteX8872" fmla="*/ 2307237 w 8315568"/>
              <a:gd name="connsiteY8872" fmla="*/ 1106463 h 3200399"/>
              <a:gd name="connsiteX8873" fmla="*/ 2290266 w 8315568"/>
              <a:gd name="connsiteY8873" fmla="*/ 1109349 h 3200399"/>
              <a:gd name="connsiteX8874" fmla="*/ 2290268 w 8315568"/>
              <a:gd name="connsiteY8874" fmla="*/ 1122784 h 3200399"/>
              <a:gd name="connsiteX8875" fmla="*/ 2278885 w 8315568"/>
              <a:gd name="connsiteY8875" fmla="*/ 1122784 h 3200399"/>
              <a:gd name="connsiteX8876" fmla="*/ 2269761 w 8315568"/>
              <a:gd name="connsiteY8876" fmla="*/ 1116989 h 3200399"/>
              <a:gd name="connsiteX8877" fmla="*/ 2266765 w 8315568"/>
              <a:gd name="connsiteY8877" fmla="*/ 1113344 h 3200399"/>
              <a:gd name="connsiteX8878" fmla="*/ 2264620 w 8315568"/>
              <a:gd name="connsiteY8878" fmla="*/ 1113709 h 3200399"/>
              <a:gd name="connsiteX8879" fmla="*/ 2265295 w 8315568"/>
              <a:gd name="connsiteY8879" fmla="*/ 1111556 h 3200399"/>
              <a:gd name="connsiteX8880" fmla="*/ 2262401 w 8315568"/>
              <a:gd name="connsiteY8880" fmla="*/ 1108033 h 3200399"/>
              <a:gd name="connsiteX8881" fmla="*/ 2266709 w 8315568"/>
              <a:gd name="connsiteY8881" fmla="*/ 1107056 h 3200399"/>
              <a:gd name="connsiteX8882" fmla="*/ 2267181 w 8315568"/>
              <a:gd name="connsiteY8882" fmla="*/ 1105550 h 3200399"/>
              <a:gd name="connsiteX8883" fmla="*/ 2273158 w 8315568"/>
              <a:gd name="connsiteY8883" fmla="*/ 1104906 h 3200399"/>
              <a:gd name="connsiteX8884" fmla="*/ 2274841 w 8315568"/>
              <a:gd name="connsiteY8884" fmla="*/ 1105212 h 3200399"/>
              <a:gd name="connsiteX8885" fmla="*/ 2284532 w 8315568"/>
              <a:gd name="connsiteY8885" fmla="*/ 1103013 h 3200399"/>
              <a:gd name="connsiteX8886" fmla="*/ 2276575 w 8315568"/>
              <a:gd name="connsiteY8886" fmla="*/ 1094281 h 3200399"/>
              <a:gd name="connsiteX8887" fmla="*/ 2264620 w 8315568"/>
              <a:gd name="connsiteY8887" fmla="*/ 1091158 h 3200399"/>
              <a:gd name="connsiteX8888" fmla="*/ 2250958 w 8315568"/>
              <a:gd name="connsiteY8888" fmla="*/ 1099484 h 3200399"/>
              <a:gd name="connsiteX8889" fmla="*/ 2241851 w 8315568"/>
              <a:gd name="connsiteY8889" fmla="*/ 1117873 h 3200399"/>
              <a:gd name="connsiteX8890" fmla="*/ 2233159 w 8315568"/>
              <a:gd name="connsiteY8890" fmla="*/ 1119739 h 3200399"/>
              <a:gd name="connsiteX8891" fmla="*/ 2226357 w 8315568"/>
              <a:gd name="connsiteY8891" fmla="*/ 1133489 h 3200399"/>
              <a:gd name="connsiteX8892" fmla="*/ 2216500 w 8315568"/>
              <a:gd name="connsiteY8892" fmla="*/ 1120679 h 3200399"/>
              <a:gd name="connsiteX8893" fmla="*/ 2217555 w 8315568"/>
              <a:gd name="connsiteY8893" fmla="*/ 1120549 h 3200399"/>
              <a:gd name="connsiteX8894" fmla="*/ 2210354 w 8315568"/>
              <a:gd name="connsiteY8894" fmla="*/ 1119953 h 3200399"/>
              <a:gd name="connsiteX8895" fmla="*/ 2196693 w 8315568"/>
              <a:gd name="connsiteY8895" fmla="*/ 1116138 h 3200399"/>
              <a:gd name="connsiteX8896" fmla="*/ 2195005 w 8315568"/>
              <a:gd name="connsiteY8896" fmla="*/ 1114497 h 3200399"/>
              <a:gd name="connsiteX8897" fmla="*/ 2194666 w 8315568"/>
              <a:gd name="connsiteY8897" fmla="*/ 1118871 h 3200399"/>
              <a:gd name="connsiteX8898" fmla="*/ 2193476 w 8315568"/>
              <a:gd name="connsiteY8898" fmla="*/ 1121487 h 3200399"/>
              <a:gd name="connsiteX8899" fmla="*/ 2193162 w 8315568"/>
              <a:gd name="connsiteY8899" fmla="*/ 1121559 h 3200399"/>
              <a:gd name="connsiteX8900" fmla="*/ 2195060 w 8315568"/>
              <a:gd name="connsiteY8900" fmla="*/ 1124164 h 3200399"/>
              <a:gd name="connsiteX8901" fmla="*/ 2188718 w 8315568"/>
              <a:gd name="connsiteY8901" fmla="*/ 1124164 h 3200399"/>
              <a:gd name="connsiteX8902" fmla="*/ 2190101 w 8315568"/>
              <a:gd name="connsiteY8902" fmla="*/ 1122269 h 3200399"/>
              <a:gd name="connsiteX8903" fmla="*/ 2188719 w 8315568"/>
              <a:gd name="connsiteY8903" fmla="*/ 1122588 h 3200399"/>
              <a:gd name="connsiteX8904" fmla="*/ 2189054 w 8315568"/>
              <a:gd name="connsiteY8904" fmla="*/ 1120132 h 3200399"/>
              <a:gd name="connsiteX8905" fmla="*/ 2187587 w 8315568"/>
              <a:gd name="connsiteY8905" fmla="*/ 1122036 h 3200399"/>
              <a:gd name="connsiteX8906" fmla="*/ 2140153 w 8315568"/>
              <a:gd name="connsiteY8906" fmla="*/ 1126199 h 3200399"/>
              <a:gd name="connsiteX8907" fmla="*/ 2024413 w 8315568"/>
              <a:gd name="connsiteY8907" fmla="*/ 1138689 h 3200399"/>
              <a:gd name="connsiteX8908" fmla="*/ 2067672 w 8315568"/>
              <a:gd name="connsiteY8908" fmla="*/ 1122037 h 3200399"/>
              <a:gd name="connsiteX8909" fmla="*/ 2094615 w 8315568"/>
              <a:gd name="connsiteY8909" fmla="*/ 1116138 h 3200399"/>
              <a:gd name="connsiteX8910" fmla="*/ 2103724 w 8315568"/>
              <a:gd name="connsiteY8910" fmla="*/ 1113709 h 3200399"/>
              <a:gd name="connsiteX8911" fmla="*/ 2108276 w 8315568"/>
              <a:gd name="connsiteY8911" fmla="*/ 1093241 h 3200399"/>
              <a:gd name="connsiteX8912" fmla="*/ 2135599 w 8315568"/>
              <a:gd name="connsiteY8912" fmla="*/ 1097403 h 3200399"/>
              <a:gd name="connsiteX8913" fmla="*/ 2176202 w 8315568"/>
              <a:gd name="connsiteY8913" fmla="*/ 1095321 h 3200399"/>
              <a:gd name="connsiteX8914" fmla="*/ 2189863 w 8315568"/>
              <a:gd name="connsiteY8914" fmla="*/ 1084915 h 3200399"/>
              <a:gd name="connsiteX8915" fmla="*/ 2210354 w 8315568"/>
              <a:gd name="connsiteY8915" fmla="*/ 1086995 h 3200399"/>
              <a:gd name="connsiteX8916" fmla="*/ 2257788 w 8315568"/>
              <a:gd name="connsiteY8916" fmla="*/ 1089076 h 3200399"/>
              <a:gd name="connsiteX8917" fmla="*/ 2411856 w 8315568"/>
              <a:gd name="connsiteY8917" fmla="*/ 1045711 h 3200399"/>
              <a:gd name="connsiteX8918" fmla="*/ 2420962 w 8315568"/>
              <a:gd name="connsiteY8918" fmla="*/ 1062016 h 3200399"/>
              <a:gd name="connsiteX8919" fmla="*/ 2452459 w 8315568"/>
              <a:gd name="connsiteY8919" fmla="*/ 1049874 h 3200399"/>
              <a:gd name="connsiteX8920" fmla="*/ 2507103 w 8315568"/>
              <a:gd name="connsiteY8920" fmla="*/ 1037384 h 3200399"/>
              <a:gd name="connsiteX8921" fmla="*/ 2515831 w 8315568"/>
              <a:gd name="connsiteY8921" fmla="*/ 1055772 h 3200399"/>
              <a:gd name="connsiteX8922" fmla="*/ 2538599 w 8315568"/>
              <a:gd name="connsiteY8922" fmla="*/ 1053690 h 3200399"/>
              <a:gd name="connsiteX8923" fmla="*/ 2604249 w 8315568"/>
              <a:gd name="connsiteY8923" fmla="*/ 1039467 h 3200399"/>
              <a:gd name="connsiteX8924" fmla="*/ 2570476 w 8315568"/>
              <a:gd name="connsiteY8924" fmla="*/ 1004078 h 3200399"/>
              <a:gd name="connsiteX8925" fmla="*/ 2330269 w 8315568"/>
              <a:gd name="connsiteY8925" fmla="*/ 1045712 h 3200399"/>
              <a:gd name="connsiteX8926" fmla="*/ 2212631 w 8315568"/>
              <a:gd name="connsiteY8926" fmla="*/ 1059933 h 3200399"/>
              <a:gd name="connsiteX8927" fmla="*/ 2180876 w 8315568"/>
              <a:gd name="connsiteY8927" fmla="*/ 1062085 h 3200399"/>
              <a:gd name="connsiteX8928" fmla="*/ 2126738 w 8315568"/>
              <a:gd name="connsiteY8928" fmla="*/ 1073124 h 3200399"/>
              <a:gd name="connsiteX8929" fmla="*/ 2121369 w 8315568"/>
              <a:gd name="connsiteY8929" fmla="*/ 1079189 h 3200399"/>
              <a:gd name="connsiteX8930" fmla="*/ 2115107 w 8315568"/>
              <a:gd name="connsiteY8930" fmla="*/ 1093241 h 3200399"/>
              <a:gd name="connsiteX8931" fmla="*/ 2111122 w 8315568"/>
              <a:gd name="connsiteY8931" fmla="*/ 1084654 h 3200399"/>
              <a:gd name="connsiteX8932" fmla="*/ 2110647 w 8315568"/>
              <a:gd name="connsiteY8932" fmla="*/ 1076187 h 3200399"/>
              <a:gd name="connsiteX8933" fmla="*/ 2091045 w 8315568"/>
              <a:gd name="connsiteY8933" fmla="*/ 1079815 h 3200399"/>
              <a:gd name="connsiteX8934" fmla="*/ 2059896 w 8315568"/>
              <a:gd name="connsiteY8934" fmla="*/ 1082433 h 3200399"/>
              <a:gd name="connsiteX8935" fmla="*/ 2050653 w 8315568"/>
              <a:gd name="connsiteY8935" fmla="*/ 1083018 h 3200399"/>
              <a:gd name="connsiteX8936" fmla="*/ 1991692 w 8315568"/>
              <a:gd name="connsiteY8936" fmla="*/ 1091396 h 3200399"/>
              <a:gd name="connsiteX8937" fmla="*/ 1991794 w 8315568"/>
              <a:gd name="connsiteY8937" fmla="*/ 1092208 h 3200399"/>
              <a:gd name="connsiteX8938" fmla="*/ 1990965 w 8315568"/>
              <a:gd name="connsiteY8938" fmla="*/ 1091499 h 3200399"/>
              <a:gd name="connsiteX8939" fmla="*/ 1988173 w 8315568"/>
              <a:gd name="connsiteY8939" fmla="*/ 1091896 h 3200399"/>
              <a:gd name="connsiteX8940" fmla="*/ 1962340 w 8315568"/>
              <a:gd name="connsiteY8940" fmla="*/ 1097818 h 3200399"/>
              <a:gd name="connsiteX8941" fmla="*/ 1964659 w 8315568"/>
              <a:gd name="connsiteY8941" fmla="*/ 1108765 h 3200399"/>
              <a:gd name="connsiteX8942" fmla="*/ 1722621 w 8315568"/>
              <a:gd name="connsiteY8942" fmla="*/ 1162572 h 3200399"/>
              <a:gd name="connsiteX8943" fmla="*/ 1722577 w 8315568"/>
              <a:gd name="connsiteY8943" fmla="*/ 1160659 h 3200399"/>
              <a:gd name="connsiteX8944" fmla="*/ 1722162 w 8315568"/>
              <a:gd name="connsiteY8944" fmla="*/ 1160806 h 3200399"/>
              <a:gd name="connsiteX8945" fmla="*/ 1714357 w 8315568"/>
              <a:gd name="connsiteY8945" fmla="*/ 1161846 h 3200399"/>
              <a:gd name="connsiteX8946" fmla="*/ 1714515 w 8315568"/>
              <a:gd name="connsiteY8946" fmla="*/ 1162430 h 3200399"/>
              <a:gd name="connsiteX8947" fmla="*/ 1702396 w 8315568"/>
              <a:gd name="connsiteY8947" fmla="*/ 1163444 h 3200399"/>
              <a:gd name="connsiteX8948" fmla="*/ 1700722 w 8315568"/>
              <a:gd name="connsiteY8948" fmla="*/ 1163666 h 3200399"/>
              <a:gd name="connsiteX8949" fmla="*/ 1700471 w 8315568"/>
              <a:gd name="connsiteY8949" fmla="*/ 1163011 h 3200399"/>
              <a:gd name="connsiteX8950" fmla="*/ 1695983 w 8315568"/>
              <a:gd name="connsiteY8950" fmla="*/ 1160818 h 3200399"/>
              <a:gd name="connsiteX8951" fmla="*/ 1693706 w 8315568"/>
              <a:gd name="connsiteY8951" fmla="*/ 1152346 h 3200399"/>
              <a:gd name="connsiteX8952" fmla="*/ 1706712 w 8315568"/>
              <a:gd name="connsiteY8952" fmla="*/ 1151260 h 3200399"/>
              <a:gd name="connsiteX8953" fmla="*/ 1709366 w 8315568"/>
              <a:gd name="connsiteY8953" fmla="*/ 1152557 h 3200399"/>
              <a:gd name="connsiteX8954" fmla="*/ 1710067 w 8315568"/>
              <a:gd name="connsiteY8954" fmla="*/ 1152480 h 3200399"/>
              <a:gd name="connsiteX8955" fmla="*/ 1718557 w 8315568"/>
              <a:gd name="connsiteY8955" fmla="*/ 1153261 h 3200399"/>
              <a:gd name="connsiteX8956" fmla="*/ 1718129 w 8315568"/>
              <a:gd name="connsiteY8956" fmla="*/ 1132706 h 3200399"/>
              <a:gd name="connsiteX8957" fmla="*/ 1719460 w 8315568"/>
              <a:gd name="connsiteY8957" fmla="*/ 1128240 h 3200399"/>
              <a:gd name="connsiteX8958" fmla="*/ 1707832 w 8315568"/>
              <a:gd name="connsiteY8958" fmla="*/ 1133498 h 3200399"/>
              <a:gd name="connsiteX8959" fmla="*/ 1716997 w 8315568"/>
              <a:gd name="connsiteY8959" fmla="*/ 1123134 h 3200399"/>
              <a:gd name="connsiteX8960" fmla="*/ 1720134 w 8315568"/>
              <a:gd name="connsiteY8960" fmla="*/ 1125972 h 3200399"/>
              <a:gd name="connsiteX8961" fmla="*/ 1720637 w 8315568"/>
              <a:gd name="connsiteY8961" fmla="*/ 1124280 h 3200399"/>
              <a:gd name="connsiteX8962" fmla="*/ 1726679 w 8315568"/>
              <a:gd name="connsiteY8962" fmla="*/ 1120561 h 3200399"/>
              <a:gd name="connsiteX8963" fmla="*/ 1723742 w 8315568"/>
              <a:gd name="connsiteY8963" fmla="*/ 1118447 h 3200399"/>
              <a:gd name="connsiteX8964" fmla="*/ 1782779 w 8315568"/>
              <a:gd name="connsiteY8964" fmla="*/ 1101713 h 3200399"/>
              <a:gd name="connsiteX8965" fmla="*/ 1784410 w 8315568"/>
              <a:gd name="connsiteY8965" fmla="*/ 1106011 h 3200399"/>
              <a:gd name="connsiteX8966" fmla="*/ 1791401 w 8315568"/>
              <a:gd name="connsiteY8966" fmla="*/ 1104118 h 3200399"/>
              <a:gd name="connsiteX8967" fmla="*/ 1783803 w 8315568"/>
              <a:gd name="connsiteY8967" fmla="*/ 1098601 h 3200399"/>
              <a:gd name="connsiteX8968" fmla="*/ 1813417 w 8315568"/>
              <a:gd name="connsiteY8968" fmla="*/ 1092531 h 3200399"/>
              <a:gd name="connsiteX8969" fmla="*/ 1811413 w 8315568"/>
              <a:gd name="connsiteY8969" fmla="*/ 1098702 h 3200399"/>
              <a:gd name="connsiteX8970" fmla="*/ 1832514 w 8315568"/>
              <a:gd name="connsiteY8970" fmla="*/ 1092990 h 3200399"/>
              <a:gd name="connsiteX8971" fmla="*/ 1832123 w 8315568"/>
              <a:gd name="connsiteY8971" fmla="*/ 1092888 h 3200399"/>
              <a:gd name="connsiteX8972" fmla="*/ 1827940 w 8315568"/>
              <a:gd name="connsiteY8972" fmla="*/ 1081628 h 3200399"/>
              <a:gd name="connsiteX8973" fmla="*/ 1847186 w 8315568"/>
              <a:gd name="connsiteY8973" fmla="*/ 1078998 h 3200399"/>
              <a:gd name="connsiteX8974" fmla="*/ 1856919 w 8315568"/>
              <a:gd name="connsiteY8974" fmla="*/ 1081628 h 3200399"/>
              <a:gd name="connsiteX8975" fmla="*/ 1858625 w 8315568"/>
              <a:gd name="connsiteY8975" fmla="*/ 1085922 h 3200399"/>
              <a:gd name="connsiteX8976" fmla="*/ 1875201 w 8315568"/>
              <a:gd name="connsiteY8976" fmla="*/ 1081436 h 3200399"/>
              <a:gd name="connsiteX8977" fmla="*/ 1871048 w 8315568"/>
              <a:gd name="connsiteY8977" fmla="*/ 1079523 h 3200399"/>
              <a:gd name="connsiteX8978" fmla="*/ 1868538 w 8315568"/>
              <a:gd name="connsiteY8978" fmla="*/ 1072638 h 3200399"/>
              <a:gd name="connsiteX8979" fmla="*/ 1873558 w 8315568"/>
              <a:gd name="connsiteY8979" fmla="*/ 1074565 h 3200399"/>
              <a:gd name="connsiteX8980" fmla="*/ 1875226 w 8315568"/>
              <a:gd name="connsiteY8980" fmla="*/ 1081429 h 3200399"/>
              <a:gd name="connsiteX8981" fmla="*/ 1893114 w 8315568"/>
              <a:gd name="connsiteY8981" fmla="*/ 1076587 h 3200399"/>
              <a:gd name="connsiteX8982" fmla="*/ 1895155 w 8315568"/>
              <a:gd name="connsiteY8982" fmla="*/ 1076035 h 3200399"/>
              <a:gd name="connsiteX8983" fmla="*/ 1897628 w 8315568"/>
              <a:gd name="connsiteY8983" fmla="*/ 1063288 h 3200399"/>
              <a:gd name="connsiteX8984" fmla="*/ 1942984 w 8315568"/>
              <a:gd name="connsiteY8984" fmla="*/ 1054958 h 3200399"/>
              <a:gd name="connsiteX8985" fmla="*/ 1956831 w 8315568"/>
              <a:gd name="connsiteY8985" fmla="*/ 1051575 h 3200399"/>
              <a:gd name="connsiteX8986" fmla="*/ 1963305 w 8315568"/>
              <a:gd name="connsiteY8986" fmla="*/ 1052909 h 3200399"/>
              <a:gd name="connsiteX8987" fmla="*/ 1965750 w 8315568"/>
              <a:gd name="connsiteY8987" fmla="*/ 1056949 h 3200399"/>
              <a:gd name="connsiteX8988" fmla="*/ 2022751 w 8315568"/>
              <a:gd name="connsiteY8988" fmla="*/ 1041537 h 3200399"/>
              <a:gd name="connsiteX8989" fmla="*/ 2020244 w 8315568"/>
              <a:gd name="connsiteY8989" fmla="*/ 1040999 h 3200399"/>
              <a:gd name="connsiteX8990" fmla="*/ 2009840 w 8315568"/>
              <a:gd name="connsiteY8990" fmla="*/ 1037279 h 3200399"/>
              <a:gd name="connsiteX8991" fmla="*/ 2015042 w 8315568"/>
              <a:gd name="connsiteY8991" fmla="*/ 1034858 h 3200399"/>
              <a:gd name="connsiteX8992" fmla="*/ 2022847 w 8315568"/>
              <a:gd name="connsiteY8992" fmla="*/ 1037161 h 3200399"/>
              <a:gd name="connsiteX8993" fmla="*/ 2026996 w 8315568"/>
              <a:gd name="connsiteY8993" fmla="*/ 1040390 h 3200399"/>
              <a:gd name="connsiteX8994" fmla="*/ 2061145 w 8315568"/>
              <a:gd name="connsiteY8994" fmla="*/ 1031158 h 3200399"/>
              <a:gd name="connsiteX8995" fmla="*/ 2059896 w 8315568"/>
              <a:gd name="connsiteY8995" fmla="*/ 1027948 h 3200399"/>
              <a:gd name="connsiteX8996" fmla="*/ 2084287 w 8315568"/>
              <a:gd name="connsiteY8996" fmla="*/ 1024901 h 3200399"/>
              <a:gd name="connsiteX8997" fmla="*/ 2110279 w 8315568"/>
              <a:gd name="connsiteY8997" fmla="*/ 1017873 h 3200399"/>
              <a:gd name="connsiteX8998" fmla="*/ 2110212 w 8315568"/>
              <a:gd name="connsiteY8998" fmla="*/ 1017819 h 3200399"/>
              <a:gd name="connsiteX8999" fmla="*/ 2110980 w 8315568"/>
              <a:gd name="connsiteY8999" fmla="*/ 1017684 h 3200399"/>
              <a:gd name="connsiteX9000" fmla="*/ 2115107 w 8315568"/>
              <a:gd name="connsiteY9000" fmla="*/ 1016567 h 3200399"/>
              <a:gd name="connsiteX9001" fmla="*/ 2339375 w 8315568"/>
              <a:gd name="connsiteY9001" fmla="*/ 958629 h 3200399"/>
              <a:gd name="connsiteX9002" fmla="*/ 2452457 w 8315568"/>
              <a:gd name="connsiteY9002" fmla="*/ 931569 h 3200399"/>
              <a:gd name="connsiteX9003" fmla="*/ 2476366 w 8315568"/>
              <a:gd name="connsiteY9003" fmla="*/ 924024 h 3200399"/>
              <a:gd name="connsiteX9004" fmla="*/ 2489730 w 8315568"/>
              <a:gd name="connsiteY9004" fmla="*/ 918933 h 3200399"/>
              <a:gd name="connsiteX9005" fmla="*/ 2486609 w 8315568"/>
              <a:gd name="connsiteY9005" fmla="*/ 914192 h 3200399"/>
              <a:gd name="connsiteX9006" fmla="*/ 2492952 w 8315568"/>
              <a:gd name="connsiteY9006" fmla="*/ 914191 h 3200399"/>
              <a:gd name="connsiteX9007" fmla="*/ 2491629 w 8315568"/>
              <a:gd name="connsiteY9007" fmla="*/ 918209 h 3200399"/>
              <a:gd name="connsiteX9008" fmla="*/ 2500273 w 8315568"/>
              <a:gd name="connsiteY9008" fmla="*/ 914917 h 3200399"/>
              <a:gd name="connsiteX9009" fmla="*/ 2523781 w 8315568"/>
              <a:gd name="connsiteY9009" fmla="*/ 913078 h 3200399"/>
              <a:gd name="connsiteX9010" fmla="*/ 2525296 w 8315568"/>
              <a:gd name="connsiteY9010" fmla="*/ 906269 h 3200399"/>
              <a:gd name="connsiteX9011" fmla="*/ 2510044 w 8315568"/>
              <a:gd name="connsiteY9011" fmla="*/ 906981 h 3200399"/>
              <a:gd name="connsiteX9012" fmla="*/ 2454736 w 8315568"/>
              <a:gd name="connsiteY9012" fmla="*/ 919081 h 3200399"/>
              <a:gd name="connsiteX9013" fmla="*/ 2392501 w 8315568"/>
              <a:gd name="connsiteY9013" fmla="*/ 925585 h 3200399"/>
              <a:gd name="connsiteX9014" fmla="*/ 2334069 w 8315568"/>
              <a:gd name="connsiteY9014" fmla="*/ 933157 h 3200399"/>
              <a:gd name="connsiteX9015" fmla="*/ 2332193 w 8315568"/>
              <a:gd name="connsiteY9015" fmla="*/ 940153 h 3200399"/>
              <a:gd name="connsiteX9016" fmla="*/ 2324245 w 8315568"/>
              <a:gd name="connsiteY9016" fmla="*/ 942225 h 3200399"/>
              <a:gd name="connsiteX9017" fmla="*/ 2326471 w 8315568"/>
              <a:gd name="connsiteY9017" fmla="*/ 934711 h 3200399"/>
              <a:gd name="connsiteX9018" fmla="*/ 2327923 w 8315568"/>
              <a:gd name="connsiteY9018" fmla="*/ 934190 h 3200399"/>
              <a:gd name="connsiteX9019" fmla="*/ 2300859 w 8315568"/>
              <a:gd name="connsiteY9019" fmla="*/ 940415 h 3200399"/>
              <a:gd name="connsiteX9020" fmla="*/ 2271449 w 8315568"/>
              <a:gd name="connsiteY9020" fmla="*/ 950304 h 3200399"/>
              <a:gd name="connsiteX9021" fmla="*/ 2217185 w 8315568"/>
              <a:gd name="connsiteY9021" fmla="*/ 956548 h 3200399"/>
              <a:gd name="connsiteX9022" fmla="*/ 2164818 w 8315568"/>
              <a:gd name="connsiteY9022" fmla="*/ 973201 h 3200399"/>
              <a:gd name="connsiteX9023" fmla="*/ 2134128 w 8315568"/>
              <a:gd name="connsiteY9023" fmla="*/ 984736 h 3200399"/>
              <a:gd name="connsiteX9024" fmla="*/ 2120765 w 8315568"/>
              <a:gd name="connsiteY9024" fmla="*/ 987538 h 3200399"/>
              <a:gd name="connsiteX9025" fmla="*/ 2122485 w 8315568"/>
              <a:gd name="connsiteY9025" fmla="*/ 988575 h 3200399"/>
              <a:gd name="connsiteX9026" fmla="*/ 2110522 w 8315568"/>
              <a:gd name="connsiteY9026" fmla="*/ 992722 h 3200399"/>
              <a:gd name="connsiteX9027" fmla="*/ 2112660 w 8315568"/>
              <a:gd name="connsiteY9027" fmla="*/ 989238 h 3200399"/>
              <a:gd name="connsiteX9028" fmla="*/ 2101445 w 8315568"/>
              <a:gd name="connsiteY9028" fmla="*/ 991588 h 3200399"/>
              <a:gd name="connsiteX9029" fmla="*/ 2099384 w 8315568"/>
              <a:gd name="connsiteY9029" fmla="*/ 992111 h 3200399"/>
              <a:gd name="connsiteX9030" fmla="*/ 2099528 w 8315568"/>
              <a:gd name="connsiteY9030" fmla="*/ 992700 h 3200399"/>
              <a:gd name="connsiteX9031" fmla="*/ 2098652 w 8315568"/>
              <a:gd name="connsiteY9031" fmla="*/ 992297 h 3200399"/>
              <a:gd name="connsiteX9032" fmla="*/ 2050688 w 8315568"/>
              <a:gd name="connsiteY9032" fmla="*/ 1004465 h 3200399"/>
              <a:gd name="connsiteX9033" fmla="*/ 2050514 w 8315568"/>
              <a:gd name="connsiteY9033" fmla="*/ 1004518 h 3200399"/>
              <a:gd name="connsiteX9034" fmla="*/ 2050416 w 8315568"/>
              <a:gd name="connsiteY9034" fmla="*/ 1004533 h 3200399"/>
              <a:gd name="connsiteX9035" fmla="*/ 2017291 w 8315568"/>
              <a:gd name="connsiteY9035" fmla="*/ 1012937 h 3200399"/>
              <a:gd name="connsiteX9036" fmla="*/ 2011609 w 8315568"/>
              <a:gd name="connsiteY9036" fmla="*/ 1019008 h 3200399"/>
              <a:gd name="connsiteX9037" fmla="*/ 2007421 w 8315568"/>
              <a:gd name="connsiteY9037" fmla="*/ 1028869 h 3200399"/>
              <a:gd name="connsiteX9038" fmla="*/ 1990961 w 8315568"/>
              <a:gd name="connsiteY9038" fmla="*/ 1027368 h 3200399"/>
              <a:gd name="connsiteX9039" fmla="*/ 1982966 w 8315568"/>
              <a:gd name="connsiteY9039" fmla="*/ 1021644 h 3200399"/>
              <a:gd name="connsiteX9040" fmla="*/ 1970149 w 8315568"/>
              <a:gd name="connsiteY9040" fmla="*/ 1024895 h 3200399"/>
              <a:gd name="connsiteX9041" fmla="*/ 1964120 w 8315568"/>
              <a:gd name="connsiteY9041" fmla="*/ 1026534 h 3200399"/>
              <a:gd name="connsiteX9042" fmla="*/ 1967068 w 8315568"/>
              <a:gd name="connsiteY9042" fmla="*/ 1033442 h 3200399"/>
              <a:gd name="connsiteX9043" fmla="*/ 1952395 w 8315568"/>
              <a:gd name="connsiteY9043" fmla="*/ 1033971 h 3200399"/>
              <a:gd name="connsiteX9044" fmla="*/ 1943014 w 8315568"/>
              <a:gd name="connsiteY9044" fmla="*/ 1032277 h 3200399"/>
              <a:gd name="connsiteX9045" fmla="*/ 1836430 w 8315568"/>
              <a:gd name="connsiteY9045" fmla="*/ 1061279 h 3200399"/>
              <a:gd name="connsiteX9046" fmla="*/ 1804313 w 8315568"/>
              <a:gd name="connsiteY9046" fmla="*/ 1070475 h 3200399"/>
              <a:gd name="connsiteX9047" fmla="*/ 1804586 w 8315568"/>
              <a:gd name="connsiteY9047" fmla="*/ 1073801 h 3200399"/>
              <a:gd name="connsiteX9048" fmla="*/ 1802508 w 8315568"/>
              <a:gd name="connsiteY9048" fmla="*/ 1070992 h 3200399"/>
              <a:gd name="connsiteX9049" fmla="*/ 1762044 w 8315568"/>
              <a:gd name="connsiteY9049" fmla="*/ 1082578 h 3200399"/>
              <a:gd name="connsiteX9050" fmla="*/ 1760527 w 8315568"/>
              <a:gd name="connsiteY9050" fmla="*/ 1089983 h 3200399"/>
              <a:gd name="connsiteX9051" fmla="*/ 1755506 w 8315568"/>
              <a:gd name="connsiteY9051" fmla="*/ 1092186 h 3200399"/>
              <a:gd name="connsiteX9052" fmla="*/ 1757180 w 8315568"/>
              <a:gd name="connsiteY9052" fmla="*/ 1084668 h 3200399"/>
              <a:gd name="connsiteX9053" fmla="*/ 1759659 w 8315568"/>
              <a:gd name="connsiteY9053" fmla="*/ 1083262 h 3200399"/>
              <a:gd name="connsiteX9054" fmla="*/ 1702999 w 8315568"/>
              <a:gd name="connsiteY9054" fmla="*/ 1099485 h 3200399"/>
              <a:gd name="connsiteX9055" fmla="*/ 1639912 w 8315568"/>
              <a:gd name="connsiteY9055" fmla="*/ 1117924 h 3200399"/>
              <a:gd name="connsiteX9056" fmla="*/ 1643232 w 8315568"/>
              <a:gd name="connsiteY9056" fmla="*/ 1122385 h 3200399"/>
              <a:gd name="connsiteX9057" fmla="*/ 1659955 w 8315568"/>
              <a:gd name="connsiteY9057" fmla="*/ 1155298 h 3200399"/>
              <a:gd name="connsiteX9058" fmla="*/ 1660268 w 8315568"/>
              <a:gd name="connsiteY9058" fmla="*/ 1155690 h 3200399"/>
              <a:gd name="connsiteX9059" fmla="*/ 1669871 w 8315568"/>
              <a:gd name="connsiteY9059" fmla="*/ 1155597 h 3200399"/>
              <a:gd name="connsiteX9060" fmla="*/ 1698017 w 8315568"/>
              <a:gd name="connsiteY9060" fmla="*/ 1168526 h 3200399"/>
              <a:gd name="connsiteX9061" fmla="*/ 1671091 w 8315568"/>
              <a:gd name="connsiteY9061" fmla="*/ 1174367 h 3200399"/>
              <a:gd name="connsiteX9062" fmla="*/ 1671505 w 8315568"/>
              <a:gd name="connsiteY9062" fmla="*/ 1190638 h 3200399"/>
              <a:gd name="connsiteX9063" fmla="*/ 1643232 w 8315568"/>
              <a:gd name="connsiteY9063" fmla="*/ 1180242 h 3200399"/>
              <a:gd name="connsiteX9064" fmla="*/ 1643232 w 8315568"/>
              <a:gd name="connsiteY9064" fmla="*/ 1201030 h 3200399"/>
              <a:gd name="connsiteX9065" fmla="*/ 1576733 w 8315568"/>
              <a:gd name="connsiteY9065" fmla="*/ 1203107 h 3200399"/>
              <a:gd name="connsiteX9066" fmla="*/ 1574188 w 8315568"/>
              <a:gd name="connsiteY9066" fmla="*/ 1203838 h 3200399"/>
              <a:gd name="connsiteX9067" fmla="*/ 1575937 w 8315568"/>
              <a:gd name="connsiteY9067" fmla="*/ 1204598 h 3200399"/>
              <a:gd name="connsiteX9068" fmla="*/ 1577522 w 8315568"/>
              <a:gd name="connsiteY9068" fmla="*/ 1212891 h 3200399"/>
              <a:gd name="connsiteX9069" fmla="*/ 1572764 w 8315568"/>
              <a:gd name="connsiteY9069" fmla="*/ 1210817 h 3200399"/>
              <a:gd name="connsiteX9070" fmla="*/ 1571574 w 8315568"/>
              <a:gd name="connsiteY9070" fmla="*/ 1204589 h 3200399"/>
              <a:gd name="connsiteX9071" fmla="*/ 1550454 w 8315568"/>
              <a:gd name="connsiteY9071" fmla="*/ 1210643 h 3200399"/>
              <a:gd name="connsiteX9072" fmla="*/ 1537087 w 8315568"/>
              <a:gd name="connsiteY9072" fmla="*/ 1211585 h 3200399"/>
              <a:gd name="connsiteX9073" fmla="*/ 1525022 w 8315568"/>
              <a:gd name="connsiteY9073" fmla="*/ 1207549 h 3200399"/>
              <a:gd name="connsiteX9074" fmla="*/ 1516644 w 8315568"/>
              <a:gd name="connsiteY9074" fmla="*/ 1210680 h 3200399"/>
              <a:gd name="connsiteX9075" fmla="*/ 1517713 w 8315568"/>
              <a:gd name="connsiteY9075" fmla="*/ 1210552 h 3200399"/>
              <a:gd name="connsiteX9076" fmla="*/ 1523774 w 8315568"/>
              <a:gd name="connsiteY9076" fmla="*/ 1215591 h 3200399"/>
              <a:gd name="connsiteX9077" fmla="*/ 1496215 w 8315568"/>
              <a:gd name="connsiteY9077" fmla="*/ 1222276 h 3200399"/>
              <a:gd name="connsiteX9078" fmla="*/ 1490537 w 8315568"/>
              <a:gd name="connsiteY9078" fmla="*/ 1229859 h 3200399"/>
              <a:gd name="connsiteX9079" fmla="*/ 1487321 w 8315568"/>
              <a:gd name="connsiteY9079" fmla="*/ 1241361 h 3200399"/>
              <a:gd name="connsiteX9080" fmla="*/ 1478207 w 8315568"/>
              <a:gd name="connsiteY9080" fmla="*/ 1233090 h 3200399"/>
              <a:gd name="connsiteX9081" fmla="*/ 1485041 w 8315568"/>
              <a:gd name="connsiteY9081" fmla="*/ 1247563 h 3200399"/>
              <a:gd name="connsiteX9082" fmla="*/ 1464533 w 8315568"/>
              <a:gd name="connsiteY9082" fmla="*/ 1245152 h 3200399"/>
              <a:gd name="connsiteX9083" fmla="*/ 1448584 w 8315568"/>
              <a:gd name="connsiteY9083" fmla="*/ 1259625 h 3200399"/>
              <a:gd name="connsiteX9084" fmla="*/ 1418959 w 8315568"/>
              <a:gd name="connsiteY9084" fmla="*/ 1265830 h 3200399"/>
              <a:gd name="connsiteX9085" fmla="*/ 1398831 w 8315568"/>
              <a:gd name="connsiteY9085" fmla="*/ 1255490 h 3200399"/>
              <a:gd name="connsiteX9086" fmla="*/ 1410226 w 8315568"/>
              <a:gd name="connsiteY9086" fmla="*/ 1249599 h 3200399"/>
              <a:gd name="connsiteX9087" fmla="*/ 1382888 w 8315568"/>
              <a:gd name="connsiteY9087" fmla="*/ 1254387 h 3200399"/>
              <a:gd name="connsiteX9088" fmla="*/ 1383503 w 8315568"/>
              <a:gd name="connsiteY9088" fmla="*/ 1253310 h 3200399"/>
              <a:gd name="connsiteX9089" fmla="*/ 1381089 w 8315568"/>
              <a:gd name="connsiteY9089" fmla="*/ 1251504 h 3200399"/>
              <a:gd name="connsiteX9090" fmla="*/ 1383320 w 8315568"/>
              <a:gd name="connsiteY9090" fmla="*/ 1245549 h 3200399"/>
              <a:gd name="connsiteX9091" fmla="*/ 1385020 w 8315568"/>
              <a:gd name="connsiteY9091" fmla="*/ 1250652 h 3200399"/>
              <a:gd name="connsiteX9092" fmla="*/ 1394627 w 8315568"/>
              <a:gd name="connsiteY9092" fmla="*/ 1233833 h 3200399"/>
              <a:gd name="connsiteX9093" fmla="*/ 1404560 w 8315568"/>
              <a:gd name="connsiteY9093" fmla="*/ 1213535 h 3200399"/>
              <a:gd name="connsiteX9094" fmla="*/ 1411786 w 8315568"/>
              <a:gd name="connsiteY9094" fmla="*/ 1229670 h 3200399"/>
              <a:gd name="connsiteX9095" fmla="*/ 1421419 w 8315568"/>
              <a:gd name="connsiteY9095" fmla="*/ 1211474 h 3200399"/>
              <a:gd name="connsiteX9096" fmla="*/ 1447510 w 8315568"/>
              <a:gd name="connsiteY9096" fmla="*/ 1201176 h 3200399"/>
              <a:gd name="connsiteX9097" fmla="*/ 1447511 w 8315568"/>
              <a:gd name="connsiteY9097" fmla="*/ 1229670 h 3200399"/>
              <a:gd name="connsiteX9098" fmla="*/ 1448763 w 8315568"/>
              <a:gd name="connsiteY9098" fmla="*/ 1229670 h 3200399"/>
              <a:gd name="connsiteX9099" fmla="*/ 1463271 w 8315568"/>
              <a:gd name="connsiteY9099" fmla="*/ 1222169 h 3200399"/>
              <a:gd name="connsiteX9100" fmla="*/ 1462416 w 8315568"/>
              <a:gd name="connsiteY9100" fmla="*/ 1217684 h 3200399"/>
              <a:gd name="connsiteX9101" fmla="*/ 1455291 w 8315568"/>
              <a:gd name="connsiteY9101" fmla="*/ 1205120 h 3200399"/>
              <a:gd name="connsiteX9102" fmla="*/ 1471917 w 8315568"/>
              <a:gd name="connsiteY9102" fmla="*/ 1192558 h 3200399"/>
              <a:gd name="connsiteX9103" fmla="*/ 1474888 w 8315568"/>
              <a:gd name="connsiteY9103" fmla="*/ 1210704 h 3200399"/>
              <a:gd name="connsiteX9104" fmla="*/ 1476611 w 8315568"/>
              <a:gd name="connsiteY9104" fmla="*/ 1215940 h 3200399"/>
              <a:gd name="connsiteX9105" fmla="*/ 1481417 w 8315568"/>
              <a:gd name="connsiteY9105" fmla="*/ 1214188 h 3200399"/>
              <a:gd name="connsiteX9106" fmla="*/ 1481418 w 8315568"/>
              <a:gd name="connsiteY9106" fmla="*/ 1190463 h 3200399"/>
              <a:gd name="connsiteX9107" fmla="*/ 1490770 w 8315568"/>
              <a:gd name="connsiteY9107" fmla="*/ 1208131 h 3200399"/>
              <a:gd name="connsiteX9108" fmla="*/ 1492584 w 8315568"/>
              <a:gd name="connsiteY9108" fmla="*/ 1210117 h 3200399"/>
              <a:gd name="connsiteX9109" fmla="*/ 1510771 w 8315568"/>
              <a:gd name="connsiteY9109" fmla="*/ 1203489 h 3200399"/>
              <a:gd name="connsiteX9110" fmla="*/ 1524577 w 8315568"/>
              <a:gd name="connsiteY9110" fmla="*/ 1201572 h 3200399"/>
              <a:gd name="connsiteX9111" fmla="*/ 1525106 w 8315568"/>
              <a:gd name="connsiteY9111" fmla="*/ 1194176 h 3200399"/>
              <a:gd name="connsiteX9112" fmla="*/ 1540896 w 8315568"/>
              <a:gd name="connsiteY9112" fmla="*/ 1174006 h 3200399"/>
              <a:gd name="connsiteX9113" fmla="*/ 1588680 w 8315568"/>
              <a:gd name="connsiteY9113" fmla="*/ 1157723 h 3200399"/>
              <a:gd name="connsiteX9114" fmla="*/ 1633675 w 8315568"/>
              <a:gd name="connsiteY9114" fmla="*/ 1141095 h 3200399"/>
              <a:gd name="connsiteX9115" fmla="*/ 1619342 w 8315568"/>
              <a:gd name="connsiteY9115" fmla="*/ 1132778 h 3200399"/>
              <a:gd name="connsiteX9116" fmla="*/ 1609783 w 8315568"/>
              <a:gd name="connsiteY9116" fmla="*/ 1127842 h 3200399"/>
              <a:gd name="connsiteX9117" fmla="*/ 1610431 w 8315568"/>
              <a:gd name="connsiteY9117" fmla="*/ 1126539 h 3200399"/>
              <a:gd name="connsiteX9118" fmla="*/ 1406248 w 8315568"/>
              <a:gd name="connsiteY9118" fmla="*/ 1186218 h 3200399"/>
              <a:gd name="connsiteX9119" fmla="*/ 1340599 w 8315568"/>
              <a:gd name="connsiteY9119" fmla="*/ 1204952 h 3200399"/>
              <a:gd name="connsiteX9120" fmla="*/ 1281402 w 8315568"/>
              <a:gd name="connsiteY9120" fmla="*/ 1234094 h 3200399"/>
              <a:gd name="connsiteX9121" fmla="*/ 1211199 w 8315568"/>
              <a:gd name="connsiteY9121" fmla="*/ 1267057 h 3200399"/>
              <a:gd name="connsiteX9122" fmla="*/ 1179702 w 8315568"/>
              <a:gd name="connsiteY9122" fmla="*/ 1281624 h 3200399"/>
              <a:gd name="connsiteX9123" fmla="*/ 1152381 w 8315568"/>
              <a:gd name="connsiteY9123" fmla="*/ 1287869 h 3200399"/>
              <a:gd name="connsiteX9124" fmla="*/ 1177425 w 8315568"/>
              <a:gd name="connsiteY9124" fmla="*/ 1267058 h 3200399"/>
              <a:gd name="connsiteX9125" fmla="*/ 1159212 w 8315568"/>
              <a:gd name="connsiteY9125" fmla="*/ 1248665 h 3200399"/>
              <a:gd name="connsiteX9126" fmla="*/ 1175148 w 8315568"/>
              <a:gd name="connsiteY9126" fmla="*/ 1244503 h 3200399"/>
              <a:gd name="connsiteX9127" fmla="*/ 1188811 w 8315568"/>
              <a:gd name="connsiteY9127" fmla="*/ 1248667 h 3200399"/>
              <a:gd name="connsiteX9128" fmla="*/ 1196222 w 8315568"/>
              <a:gd name="connsiteY9128" fmla="*/ 1243996 h 3200399"/>
              <a:gd name="connsiteX9129" fmla="*/ 1196047 w 8315568"/>
              <a:gd name="connsiteY9129" fmla="*/ 1242903 h 3200399"/>
              <a:gd name="connsiteX9130" fmla="*/ 1196882 w 8315568"/>
              <a:gd name="connsiteY9130" fmla="*/ 1237721 h 3200399"/>
              <a:gd name="connsiteX9131" fmla="*/ 1198964 w 8315568"/>
              <a:gd name="connsiteY9131" fmla="*/ 1242270 h 3200399"/>
              <a:gd name="connsiteX9132" fmla="*/ 1199341 w 8315568"/>
              <a:gd name="connsiteY9132" fmla="*/ 1242031 h 3200399"/>
              <a:gd name="connsiteX9133" fmla="*/ 1197918 w 8315568"/>
              <a:gd name="connsiteY9133" fmla="*/ 1227851 h 3200399"/>
              <a:gd name="connsiteX9134" fmla="*/ 1215753 w 8315568"/>
              <a:gd name="connsiteY9134" fmla="*/ 1232014 h 3200399"/>
              <a:gd name="connsiteX9135" fmla="*/ 1218029 w 8315568"/>
              <a:gd name="connsiteY9135" fmla="*/ 1250400 h 3200399"/>
              <a:gd name="connsiteX9136" fmla="*/ 1238522 w 8315568"/>
              <a:gd name="connsiteY9136" fmla="*/ 1242422 h 3200399"/>
              <a:gd name="connsiteX9137" fmla="*/ 1224861 w 8315568"/>
              <a:gd name="connsiteY9137" fmla="*/ 1225769 h 3200399"/>
              <a:gd name="connsiteX9138" fmla="*/ 1238521 w 8315568"/>
              <a:gd name="connsiteY9138" fmla="*/ 1215363 h 3200399"/>
              <a:gd name="connsiteX9139" fmla="*/ 1306447 w 8315568"/>
              <a:gd name="connsiteY9139" fmla="*/ 1184137 h 3200399"/>
              <a:gd name="connsiteX9140" fmla="*/ 1455961 w 8315568"/>
              <a:gd name="connsiteY9140" fmla="*/ 1124117 h 3200399"/>
              <a:gd name="connsiteX9141" fmla="*/ 1436106 w 8315568"/>
              <a:gd name="connsiteY9141" fmla="*/ 1121335 h 3200399"/>
              <a:gd name="connsiteX9142" fmla="*/ 1426370 w 8315568"/>
              <a:gd name="connsiteY9142" fmla="*/ 1125277 h 3200399"/>
              <a:gd name="connsiteX9143" fmla="*/ 1362042 w 8315568"/>
              <a:gd name="connsiteY9143" fmla="*/ 1147395 h 3200399"/>
              <a:gd name="connsiteX9144" fmla="*/ 1353380 w 8315568"/>
              <a:gd name="connsiteY9144" fmla="*/ 1140123 h 3200399"/>
              <a:gd name="connsiteX9145" fmla="*/ 1351984 w 8315568"/>
              <a:gd name="connsiteY9145" fmla="*/ 1140770 h 3200399"/>
              <a:gd name="connsiteX9146" fmla="*/ 1336761 w 8315568"/>
              <a:gd name="connsiteY9146" fmla="*/ 1147002 h 3200399"/>
              <a:gd name="connsiteX9147" fmla="*/ 1334110 w 8315568"/>
              <a:gd name="connsiteY9147" fmla="*/ 1150475 h 3200399"/>
              <a:gd name="connsiteX9148" fmla="*/ 1323599 w 8315568"/>
              <a:gd name="connsiteY9148" fmla="*/ 1161620 h 3200399"/>
              <a:gd name="connsiteX9149" fmla="*/ 1304425 w 8315568"/>
              <a:gd name="connsiteY9149" fmla="*/ 1168387 h 3200399"/>
              <a:gd name="connsiteX9150" fmla="*/ 1295382 w 8315568"/>
              <a:gd name="connsiteY9150" fmla="*/ 1170132 h 3200399"/>
              <a:gd name="connsiteX9151" fmla="*/ 1296365 w 8315568"/>
              <a:gd name="connsiteY9151" fmla="*/ 1174637 h 3200399"/>
              <a:gd name="connsiteX9152" fmla="*/ 1292401 w 8315568"/>
              <a:gd name="connsiteY9152" fmla="*/ 1172822 h 3200399"/>
              <a:gd name="connsiteX9153" fmla="*/ 1291676 w 8315568"/>
              <a:gd name="connsiteY9153" fmla="*/ 1170846 h 3200399"/>
              <a:gd name="connsiteX9154" fmla="*/ 1285551 w 8315568"/>
              <a:gd name="connsiteY9154" fmla="*/ 1172029 h 3200399"/>
              <a:gd name="connsiteX9155" fmla="*/ 1245732 w 8315568"/>
              <a:gd name="connsiteY9155" fmla="*/ 1183397 h 3200399"/>
              <a:gd name="connsiteX9156" fmla="*/ 1238522 w 8315568"/>
              <a:gd name="connsiteY9156" fmla="*/ 1186217 h 3200399"/>
              <a:gd name="connsiteX9157" fmla="*/ 1175019 w 8315568"/>
              <a:gd name="connsiteY9157" fmla="*/ 1211540 h 3200399"/>
              <a:gd name="connsiteX9158" fmla="*/ 1122959 w 8315568"/>
              <a:gd name="connsiteY9158" fmla="*/ 1234132 h 3200399"/>
              <a:gd name="connsiteX9159" fmla="*/ 970014 w 8315568"/>
              <a:gd name="connsiteY9159" fmla="*/ 1303367 h 3200399"/>
              <a:gd name="connsiteX9160" fmla="*/ 968704 w 8315568"/>
              <a:gd name="connsiteY9160" fmla="*/ 1308274 h 3200399"/>
              <a:gd name="connsiteX9161" fmla="*/ 961980 w 8315568"/>
              <a:gd name="connsiteY9161" fmla="*/ 1310594 h 3200399"/>
              <a:gd name="connsiteX9162" fmla="*/ 955662 w 8315568"/>
              <a:gd name="connsiteY9162" fmla="*/ 1310022 h 3200399"/>
              <a:gd name="connsiteX9163" fmla="*/ 902892 w 8315568"/>
              <a:gd name="connsiteY9163" fmla="*/ 1335084 h 3200399"/>
              <a:gd name="connsiteX9164" fmla="*/ 898893 w 8315568"/>
              <a:gd name="connsiteY9164" fmla="*/ 1337481 h 3200399"/>
              <a:gd name="connsiteX9165" fmla="*/ 893604 w 8315568"/>
              <a:gd name="connsiteY9165" fmla="*/ 1339496 h 3200399"/>
              <a:gd name="connsiteX9166" fmla="*/ 883875 w 8315568"/>
              <a:gd name="connsiteY9166" fmla="*/ 1344118 h 3200399"/>
              <a:gd name="connsiteX9167" fmla="*/ 847832 w 8315568"/>
              <a:gd name="connsiteY9167" fmla="*/ 1360045 h 3200399"/>
              <a:gd name="connsiteX9168" fmla="*/ 827557 w 8315568"/>
              <a:gd name="connsiteY9168" fmla="*/ 1368534 h 3200399"/>
              <a:gd name="connsiteX9169" fmla="*/ 823504 w 8315568"/>
              <a:gd name="connsiteY9169" fmla="*/ 1365687 h 3200399"/>
              <a:gd name="connsiteX9170" fmla="*/ 819535 w 8315568"/>
              <a:gd name="connsiteY9170" fmla="*/ 1367099 h 3200399"/>
              <a:gd name="connsiteX9171" fmla="*/ 813626 w 8315568"/>
              <a:gd name="connsiteY9171" fmla="*/ 1369858 h 3200399"/>
              <a:gd name="connsiteX9172" fmla="*/ 820863 w 8315568"/>
              <a:gd name="connsiteY9172" fmla="*/ 1374344 h 3200399"/>
              <a:gd name="connsiteX9173" fmla="*/ 807125 w 8315568"/>
              <a:gd name="connsiteY9173" fmla="*/ 1378315 h 3200399"/>
              <a:gd name="connsiteX9174" fmla="*/ 808935 w 8315568"/>
              <a:gd name="connsiteY9174" fmla="*/ 1372047 h 3200399"/>
              <a:gd name="connsiteX9175" fmla="*/ 794536 w 8315568"/>
              <a:gd name="connsiteY9175" fmla="*/ 1378765 h 3200399"/>
              <a:gd name="connsiteX9176" fmla="*/ 780876 w 8315568"/>
              <a:gd name="connsiteY9176" fmla="*/ 1395417 h 3200399"/>
              <a:gd name="connsiteX9177" fmla="*/ 776325 w 8315568"/>
              <a:gd name="connsiteY9177" fmla="*/ 1420399 h 3200399"/>
              <a:gd name="connsiteX9178" fmla="*/ 731165 w 8315568"/>
              <a:gd name="connsiteY9178" fmla="*/ 1442949 h 3200399"/>
              <a:gd name="connsiteX9179" fmla="*/ 699289 w 8315568"/>
              <a:gd name="connsiteY9179" fmla="*/ 1457521 h 3200399"/>
              <a:gd name="connsiteX9180" fmla="*/ 724336 w 8315568"/>
              <a:gd name="connsiteY9180" fmla="*/ 1439131 h 3200399"/>
              <a:gd name="connsiteX9181" fmla="*/ 744826 w 8315568"/>
              <a:gd name="connsiteY9181" fmla="*/ 1420400 h 3200399"/>
              <a:gd name="connsiteX9182" fmla="*/ 741128 w 8315568"/>
              <a:gd name="connsiteY9182" fmla="*/ 1419620 h 3200399"/>
              <a:gd name="connsiteX9183" fmla="*/ 738039 w 8315568"/>
              <a:gd name="connsiteY9183" fmla="*/ 1420065 h 3200399"/>
              <a:gd name="connsiteX9184" fmla="*/ 738897 w 8315568"/>
              <a:gd name="connsiteY9184" fmla="*/ 1421935 h 3200399"/>
              <a:gd name="connsiteX9185" fmla="*/ 736521 w 8315568"/>
              <a:gd name="connsiteY9185" fmla="*/ 1427118 h 3200399"/>
              <a:gd name="connsiteX9186" fmla="*/ 735726 w 8315568"/>
              <a:gd name="connsiteY9186" fmla="*/ 1421935 h 3200399"/>
              <a:gd name="connsiteX9187" fmla="*/ 735966 w 8315568"/>
              <a:gd name="connsiteY9187" fmla="*/ 1420364 h 3200399"/>
              <a:gd name="connsiteX9188" fmla="*/ 735719 w 8315568"/>
              <a:gd name="connsiteY9188" fmla="*/ 1420400 h 3200399"/>
              <a:gd name="connsiteX9189" fmla="*/ 726611 w 8315568"/>
              <a:gd name="connsiteY9189" fmla="*/ 1405828 h 3200399"/>
              <a:gd name="connsiteX9190" fmla="*/ 733021 w 8315568"/>
              <a:gd name="connsiteY9190" fmla="*/ 1402216 h 3200399"/>
              <a:gd name="connsiteX9191" fmla="*/ 738248 w 8315568"/>
              <a:gd name="connsiteY9191" fmla="*/ 1383238 h 3200399"/>
              <a:gd name="connsiteX9192" fmla="*/ 759048 w 8315568"/>
              <a:gd name="connsiteY9192" fmla="*/ 1383237 h 3200399"/>
              <a:gd name="connsiteX9193" fmla="*/ 746986 w 8315568"/>
              <a:gd name="connsiteY9193" fmla="*/ 1394343 h 3200399"/>
              <a:gd name="connsiteX9194" fmla="*/ 798671 w 8315568"/>
              <a:gd name="connsiteY9194" fmla="*/ 1365204 h 3200399"/>
              <a:gd name="connsiteX9195" fmla="*/ 773571 w 8315568"/>
              <a:gd name="connsiteY9195" fmla="*/ 1375238 h 3200399"/>
              <a:gd name="connsiteX9196" fmla="*/ 793255 w 8315568"/>
              <a:gd name="connsiteY9196" fmla="*/ 1359834 h 3200399"/>
              <a:gd name="connsiteX9197" fmla="*/ 799546 w 8315568"/>
              <a:gd name="connsiteY9197" fmla="*/ 1364711 h 3200399"/>
              <a:gd name="connsiteX9198" fmla="*/ 806214 w 8315568"/>
              <a:gd name="connsiteY9198" fmla="*/ 1360951 h 3200399"/>
              <a:gd name="connsiteX9199" fmla="*/ 804379 w 8315568"/>
              <a:gd name="connsiteY9199" fmla="*/ 1360348 h 3200399"/>
              <a:gd name="connsiteX9200" fmla="*/ 802578 w 8315568"/>
              <a:gd name="connsiteY9200" fmla="*/ 1354146 h 3200399"/>
              <a:gd name="connsiteX9201" fmla="*/ 794768 w 8315568"/>
              <a:gd name="connsiteY9201" fmla="*/ 1342507 h 3200399"/>
              <a:gd name="connsiteX9202" fmla="*/ 790728 w 8315568"/>
              <a:gd name="connsiteY9202" fmla="*/ 1341603 h 3200399"/>
              <a:gd name="connsiteX9203" fmla="*/ 776283 w 8315568"/>
              <a:gd name="connsiteY9203" fmla="*/ 1346005 h 3200399"/>
              <a:gd name="connsiteX9204" fmla="*/ 791528 w 8315568"/>
              <a:gd name="connsiteY9204" fmla="*/ 1331757 h 3200399"/>
              <a:gd name="connsiteX9205" fmla="*/ 794906 w 8315568"/>
              <a:gd name="connsiteY9205" fmla="*/ 1331159 h 3200399"/>
              <a:gd name="connsiteX9206" fmla="*/ 826705 w 8315568"/>
              <a:gd name="connsiteY9206" fmla="*/ 1306949 h 3200399"/>
              <a:gd name="connsiteX9207" fmla="*/ 843130 w 8315568"/>
              <a:gd name="connsiteY9207" fmla="*/ 1296608 h 3200399"/>
              <a:gd name="connsiteX9208" fmla="*/ 841962 w 8315568"/>
              <a:gd name="connsiteY9208" fmla="*/ 1293386 h 3200399"/>
              <a:gd name="connsiteX9209" fmla="*/ 838897 w 8315568"/>
              <a:gd name="connsiteY9209" fmla="*/ 1291358 h 3200399"/>
              <a:gd name="connsiteX9210" fmla="*/ 845586 w 8315568"/>
              <a:gd name="connsiteY9210" fmla="*/ 1291357 h 3200399"/>
              <a:gd name="connsiteX9211" fmla="*/ 843741 w 8315568"/>
              <a:gd name="connsiteY9211" fmla="*/ 1296223 h 3200399"/>
              <a:gd name="connsiteX9212" fmla="*/ 848908 w 8315568"/>
              <a:gd name="connsiteY9212" fmla="*/ 1292968 h 3200399"/>
              <a:gd name="connsiteX9213" fmla="*/ 871860 w 8315568"/>
              <a:gd name="connsiteY9213" fmla="*/ 1282013 h 3200399"/>
              <a:gd name="connsiteX9214" fmla="*/ 912307 w 8315568"/>
              <a:gd name="connsiteY9214" fmla="*/ 1257032 h 3200399"/>
              <a:gd name="connsiteX9215" fmla="*/ 933933 w 8315568"/>
              <a:gd name="connsiteY9215" fmla="*/ 1240378 h 3200399"/>
              <a:gd name="connsiteX9216" fmla="*/ 908158 w 8315568"/>
              <a:gd name="connsiteY9216" fmla="*/ 1250449 h 3200399"/>
              <a:gd name="connsiteX9217" fmla="*/ 889983 w 8315568"/>
              <a:gd name="connsiteY9217" fmla="*/ 1257553 h 3200399"/>
              <a:gd name="connsiteX9218" fmla="*/ 847833 w 8315568"/>
              <a:gd name="connsiteY9218" fmla="*/ 1284094 h 3200399"/>
              <a:gd name="connsiteX9219" fmla="*/ 754520 w 8315568"/>
              <a:gd name="connsiteY9219" fmla="*/ 1323300 h 3200399"/>
              <a:gd name="connsiteX9220" fmla="*/ 537063 w 8315568"/>
              <a:gd name="connsiteY9220" fmla="*/ 1399599 h 3200399"/>
              <a:gd name="connsiteX9221" fmla="*/ 553882 w 8315568"/>
              <a:gd name="connsiteY9221" fmla="*/ 1366290 h 3200399"/>
              <a:gd name="connsiteX9222" fmla="*/ 589925 w 8315568"/>
              <a:gd name="connsiteY9222" fmla="*/ 1344117 h 3200399"/>
              <a:gd name="connsiteX9223" fmla="*/ 692448 w 8315568"/>
              <a:gd name="connsiteY9223" fmla="*/ 1310810 h 3200399"/>
              <a:gd name="connsiteX9224" fmla="*/ 742907 w 8315568"/>
              <a:gd name="connsiteY9224" fmla="*/ 1287909 h 3200399"/>
              <a:gd name="connsiteX9225" fmla="*/ 850235 w 8315568"/>
              <a:gd name="connsiteY9225" fmla="*/ 1234132 h 3200399"/>
              <a:gd name="connsiteX9226" fmla="*/ 953157 w 8315568"/>
              <a:gd name="connsiteY9226" fmla="*/ 1184519 h 3200399"/>
              <a:gd name="connsiteX9227" fmla="*/ 1091722 w 8315568"/>
              <a:gd name="connsiteY9227" fmla="*/ 1122415 h 3200399"/>
              <a:gd name="connsiteX9228" fmla="*/ 1139378 w 8315568"/>
              <a:gd name="connsiteY9228" fmla="*/ 1089112 h 3200399"/>
              <a:gd name="connsiteX9229" fmla="*/ 1163408 w 8315568"/>
              <a:gd name="connsiteY9229" fmla="*/ 1081126 h 3200399"/>
              <a:gd name="connsiteX9230" fmla="*/ 1275940 w 8315568"/>
              <a:gd name="connsiteY9230" fmla="*/ 1041577 h 3200399"/>
              <a:gd name="connsiteX9231" fmla="*/ 1301972 w 8315568"/>
              <a:gd name="connsiteY9231" fmla="*/ 1025270 h 3200399"/>
              <a:gd name="connsiteX9232" fmla="*/ 1400089 w 8315568"/>
              <a:gd name="connsiteY9232" fmla="*/ 994043 h 3200399"/>
              <a:gd name="connsiteX9233" fmla="*/ 1421714 w 8315568"/>
              <a:gd name="connsiteY9233" fmla="*/ 989881 h 3200399"/>
              <a:gd name="connsiteX9234" fmla="*/ 1509818 w 8315568"/>
              <a:gd name="connsiteY9234" fmla="*/ 964899 h 3200399"/>
              <a:gd name="connsiteX9235" fmla="*/ 1574696 w 8315568"/>
              <a:gd name="connsiteY9235" fmla="*/ 942348 h 3200399"/>
              <a:gd name="connsiteX9236" fmla="*/ 1630954 w 8315568"/>
              <a:gd name="connsiteY9236" fmla="*/ 924185 h 3200399"/>
              <a:gd name="connsiteX9237" fmla="*/ 1634046 w 8315568"/>
              <a:gd name="connsiteY9237" fmla="*/ 919171 h 3200399"/>
              <a:gd name="connsiteX9238" fmla="*/ 1639813 w 8315568"/>
              <a:gd name="connsiteY9238" fmla="*/ 914858 h 3200399"/>
              <a:gd name="connsiteX9239" fmla="*/ 1669043 w 8315568"/>
              <a:gd name="connsiteY9239" fmla="*/ 913123 h 3200399"/>
              <a:gd name="connsiteX9240" fmla="*/ 1683027 w 8315568"/>
              <a:gd name="connsiteY9240" fmla="*/ 911632 h 3200399"/>
              <a:gd name="connsiteX9241" fmla="*/ 1694040 w 8315568"/>
              <a:gd name="connsiteY9241" fmla="*/ 904871 h 3200399"/>
              <a:gd name="connsiteX9242" fmla="*/ 1713124 w 8315568"/>
              <a:gd name="connsiteY9242" fmla="*/ 897643 h 3200399"/>
              <a:gd name="connsiteX9243" fmla="*/ 1731453 w 8315568"/>
              <a:gd name="connsiteY9243" fmla="*/ 892487 h 3200399"/>
              <a:gd name="connsiteX9244" fmla="*/ 1730735 w 8315568"/>
              <a:gd name="connsiteY9244" fmla="*/ 888391 h 3200399"/>
              <a:gd name="connsiteX9245" fmla="*/ 1727888 w 8315568"/>
              <a:gd name="connsiteY9245" fmla="*/ 875637 h 3200399"/>
              <a:gd name="connsiteX9246" fmla="*/ 1744971 w 8315568"/>
              <a:gd name="connsiteY9246" fmla="*/ 888133 h 3200399"/>
              <a:gd name="connsiteX9247" fmla="*/ 1745603 w 8315568"/>
              <a:gd name="connsiteY9247" fmla="*/ 888508 h 3200399"/>
              <a:gd name="connsiteX9248" fmla="*/ 1749706 w 8315568"/>
              <a:gd name="connsiteY9248" fmla="*/ 887354 h 3200399"/>
              <a:gd name="connsiteX9249" fmla="*/ 1769442 w 8315568"/>
              <a:gd name="connsiteY9249" fmla="*/ 882185 h 3200399"/>
              <a:gd name="connsiteX9250" fmla="*/ 1769458 w 8315568"/>
              <a:gd name="connsiteY9250" fmla="*/ 882145 h 3200399"/>
              <a:gd name="connsiteX9251" fmla="*/ 1773443 w 8315568"/>
              <a:gd name="connsiteY9251" fmla="*/ 865223 h 3200399"/>
              <a:gd name="connsiteX9252" fmla="*/ 1775136 w 8315568"/>
              <a:gd name="connsiteY9252" fmla="*/ 880693 h 3200399"/>
              <a:gd name="connsiteX9253" fmla="*/ 1788990 w 8315568"/>
              <a:gd name="connsiteY9253" fmla="*/ 877065 h 3200399"/>
              <a:gd name="connsiteX9254" fmla="*/ 1810715 w 8315568"/>
              <a:gd name="connsiteY9254" fmla="*/ 871289 h 3200399"/>
              <a:gd name="connsiteX9255" fmla="*/ 1816342 w 8315568"/>
              <a:gd name="connsiteY9255" fmla="*/ 850993 h 3200399"/>
              <a:gd name="connsiteX9256" fmla="*/ 1818620 w 8315568"/>
              <a:gd name="connsiteY9256" fmla="*/ 867306 h 3200399"/>
              <a:gd name="connsiteX9257" fmla="*/ 1820405 w 8315568"/>
              <a:gd name="connsiteY9257" fmla="*/ 868713 h 3200399"/>
              <a:gd name="connsiteX9258" fmla="*/ 1863799 w 8315568"/>
              <a:gd name="connsiteY9258" fmla="*/ 857178 h 3200399"/>
              <a:gd name="connsiteX9259" fmla="*/ 1863798 w 8315568"/>
              <a:gd name="connsiteY9259" fmla="*/ 846827 h 3200399"/>
              <a:gd name="connsiteX9260" fmla="*/ 1868640 w 8315568"/>
              <a:gd name="connsiteY9260" fmla="*/ 853682 h 3200399"/>
              <a:gd name="connsiteX9261" fmla="*/ 1868584 w 8315568"/>
              <a:gd name="connsiteY9261" fmla="*/ 855905 h 3200399"/>
              <a:gd name="connsiteX9262" fmla="*/ 1951056 w 8315568"/>
              <a:gd name="connsiteY9262" fmla="*/ 833984 h 3200399"/>
              <a:gd name="connsiteX9263" fmla="*/ 1931014 w 8315568"/>
              <a:gd name="connsiteY9263" fmla="*/ 836473 h 3200399"/>
              <a:gd name="connsiteX9264" fmla="*/ 1931012 w 8315568"/>
              <a:gd name="connsiteY9264" fmla="*/ 817974 h 3200399"/>
              <a:gd name="connsiteX9265" fmla="*/ 1957319 w 8315568"/>
              <a:gd name="connsiteY9265" fmla="*/ 822599 h 3200399"/>
              <a:gd name="connsiteX9266" fmla="*/ 1963354 w 8315568"/>
              <a:gd name="connsiteY9266" fmla="*/ 831273 h 3200399"/>
              <a:gd name="connsiteX9267" fmla="*/ 1994687 w 8315568"/>
              <a:gd name="connsiteY9267" fmla="*/ 825771 h 3200399"/>
              <a:gd name="connsiteX9268" fmla="*/ 2004264 w 8315568"/>
              <a:gd name="connsiteY9268" fmla="*/ 815588 h 3200399"/>
              <a:gd name="connsiteX9269" fmla="*/ 2031597 w 8315568"/>
              <a:gd name="connsiteY9269" fmla="*/ 815588 h 3200399"/>
              <a:gd name="connsiteX9270" fmla="*/ 2036999 w 8315568"/>
              <a:gd name="connsiteY9270" fmla="*/ 818002 h 3200399"/>
              <a:gd name="connsiteX9271" fmla="*/ 2069382 w 8315568"/>
              <a:gd name="connsiteY9271" fmla="*/ 811543 h 3200399"/>
              <a:gd name="connsiteX9272" fmla="*/ 2072597 w 8315568"/>
              <a:gd name="connsiteY9272" fmla="*/ 807258 h 3200399"/>
              <a:gd name="connsiteX9273" fmla="*/ 2083020 w 8315568"/>
              <a:gd name="connsiteY9273" fmla="*/ 807096 h 3200399"/>
              <a:gd name="connsiteX9274" fmla="*/ 2085653 w 8315568"/>
              <a:gd name="connsiteY9274" fmla="*/ 808299 h 3200399"/>
              <a:gd name="connsiteX9275" fmla="*/ 2088509 w 8315568"/>
              <a:gd name="connsiteY9275" fmla="*/ 807730 h 3200399"/>
              <a:gd name="connsiteX9276" fmla="*/ 2153285 w 8315568"/>
              <a:gd name="connsiteY9276" fmla="*/ 793939 h 3200399"/>
              <a:gd name="connsiteX9277" fmla="*/ 2180621 w 8315568"/>
              <a:gd name="connsiteY9277" fmla="*/ 790201 h 3200399"/>
              <a:gd name="connsiteX9278" fmla="*/ 2163637 w 8315568"/>
              <a:gd name="connsiteY9278" fmla="*/ 787117 h 3200399"/>
              <a:gd name="connsiteX9279" fmla="*/ 2176822 w 8315568"/>
              <a:gd name="connsiteY9279" fmla="*/ 774275 h 3200399"/>
              <a:gd name="connsiteX9280" fmla="*/ 2195059 w 8315568"/>
              <a:gd name="connsiteY9280" fmla="*/ 776949 h 3200399"/>
              <a:gd name="connsiteX9281" fmla="*/ 2191413 w 8315568"/>
              <a:gd name="connsiteY9281" fmla="*/ 788153 h 3200399"/>
              <a:gd name="connsiteX9282" fmla="*/ 2187401 w 8315568"/>
              <a:gd name="connsiteY9282" fmla="*/ 789272 h 3200399"/>
              <a:gd name="connsiteX9283" fmla="*/ 2219865 w 8315568"/>
              <a:gd name="connsiteY9283" fmla="*/ 784831 h 3200399"/>
              <a:gd name="connsiteX9284" fmla="*/ 2223553 w 8315568"/>
              <a:gd name="connsiteY9284" fmla="*/ 784349 h 3200399"/>
              <a:gd name="connsiteX9285" fmla="*/ 2222839 w 8315568"/>
              <a:gd name="connsiteY9285" fmla="*/ 775801 h 3200399"/>
              <a:gd name="connsiteX9286" fmla="*/ 2226730 w 8315568"/>
              <a:gd name="connsiteY9286" fmla="*/ 763870 h 3200399"/>
              <a:gd name="connsiteX9287" fmla="*/ 2244573 w 8315568"/>
              <a:gd name="connsiteY9287" fmla="*/ 759706 h 3200399"/>
              <a:gd name="connsiteX9288" fmla="*/ 2244572 w 8315568"/>
              <a:gd name="connsiteY9288" fmla="*/ 778449 h 3200399"/>
              <a:gd name="connsiteX9289" fmla="*/ 2299241 w 8315568"/>
              <a:gd name="connsiteY9289" fmla="*/ 774283 h 3200399"/>
              <a:gd name="connsiteX9290" fmla="*/ 2310251 w 8315568"/>
              <a:gd name="connsiteY9290" fmla="*/ 761787 h 3200399"/>
              <a:gd name="connsiteX9291" fmla="*/ 2328473 w 8315568"/>
              <a:gd name="connsiteY9291" fmla="*/ 761787 h 3200399"/>
              <a:gd name="connsiteX9292" fmla="*/ 2328473 w 8315568"/>
              <a:gd name="connsiteY9292" fmla="*/ 765149 h 3200399"/>
              <a:gd name="connsiteX9293" fmla="*/ 2327623 w 8315568"/>
              <a:gd name="connsiteY9293" fmla="*/ 765984 h 3200399"/>
              <a:gd name="connsiteX9294" fmla="*/ 2328474 w 8315568"/>
              <a:gd name="connsiteY9294" fmla="*/ 768484 h 3200399"/>
              <a:gd name="connsiteX9295" fmla="*/ 2328473 w 8315568"/>
              <a:gd name="connsiteY9295" fmla="*/ 770651 h 3200399"/>
              <a:gd name="connsiteX9296" fmla="*/ 2329179 w 8315568"/>
              <a:gd name="connsiteY9296" fmla="*/ 770558 h 3200399"/>
              <a:gd name="connsiteX9297" fmla="*/ 2328474 w 8315568"/>
              <a:gd name="connsiteY9297" fmla="*/ 768484 h 3200399"/>
              <a:gd name="connsiteX9298" fmla="*/ 2328473 w 8315568"/>
              <a:gd name="connsiteY9298" fmla="*/ 765149 h 3200399"/>
              <a:gd name="connsiteX9299" fmla="*/ 2330793 w 8315568"/>
              <a:gd name="connsiteY9299" fmla="*/ 762874 h 3200399"/>
              <a:gd name="connsiteX9300" fmla="*/ 2333964 w 8315568"/>
              <a:gd name="connsiteY9300" fmla="*/ 765983 h 3200399"/>
              <a:gd name="connsiteX9301" fmla="*/ 2331452 w 8315568"/>
              <a:gd name="connsiteY9301" fmla="*/ 769680 h 3200399"/>
              <a:gd name="connsiteX9302" fmla="*/ 2333243 w 8315568"/>
              <a:gd name="connsiteY9302" fmla="*/ 768166 h 3200399"/>
              <a:gd name="connsiteX9303" fmla="*/ 2336212 w 8315568"/>
              <a:gd name="connsiteY9303" fmla="*/ 769640 h 3200399"/>
              <a:gd name="connsiteX9304" fmla="*/ 2361033 w 8315568"/>
              <a:gd name="connsiteY9304" fmla="*/ 766400 h 3200399"/>
              <a:gd name="connsiteX9305" fmla="*/ 2373338 w 8315568"/>
              <a:gd name="connsiteY9305" fmla="*/ 764952 h 3200399"/>
              <a:gd name="connsiteX9306" fmla="*/ 2369094 w 8315568"/>
              <a:gd name="connsiteY9306" fmla="*/ 751375 h 3200399"/>
              <a:gd name="connsiteX9307" fmla="*/ 2391872 w 8315568"/>
              <a:gd name="connsiteY9307" fmla="*/ 747209 h 3200399"/>
              <a:gd name="connsiteX9308" fmla="*/ 2395859 w 8315568"/>
              <a:gd name="connsiteY9308" fmla="*/ 755019 h 3200399"/>
              <a:gd name="connsiteX9309" fmla="*/ 2396236 w 8315568"/>
              <a:gd name="connsiteY9309" fmla="*/ 762258 h 3200399"/>
              <a:gd name="connsiteX9310" fmla="*/ 2461020 w 8315568"/>
              <a:gd name="connsiteY9310" fmla="*/ 754636 h 3200399"/>
              <a:gd name="connsiteX9311" fmla="*/ 2459543 w 8315568"/>
              <a:gd name="connsiteY9311" fmla="*/ 747729 h 3200399"/>
              <a:gd name="connsiteX9312" fmla="*/ 2455271 w 8315568"/>
              <a:gd name="connsiteY9312" fmla="*/ 738879 h 3200399"/>
              <a:gd name="connsiteX9313" fmla="*/ 2444262 w 8315568"/>
              <a:gd name="connsiteY9313" fmla="*/ 734714 h 3200399"/>
              <a:gd name="connsiteX9314" fmla="*/ 2471217 w 8315568"/>
              <a:gd name="connsiteY9314" fmla="*/ 732631 h 3200399"/>
              <a:gd name="connsiteX9315" fmla="*/ 2493995 w 8315568"/>
              <a:gd name="connsiteY9315" fmla="*/ 734714 h 3200399"/>
              <a:gd name="connsiteX9316" fmla="*/ 2503105 w 8315568"/>
              <a:gd name="connsiteY9316" fmla="*/ 757622 h 3200399"/>
              <a:gd name="connsiteX9317" fmla="*/ 2516823 w 8315568"/>
              <a:gd name="connsiteY9317" fmla="*/ 753364 h 3200399"/>
              <a:gd name="connsiteX9318" fmla="*/ 2509657 w 8315568"/>
              <a:gd name="connsiteY9318" fmla="*/ 753572 h 3200399"/>
              <a:gd name="connsiteX9319" fmla="*/ 2514760 w 8315568"/>
              <a:gd name="connsiteY9319" fmla="*/ 745881 h 3200399"/>
              <a:gd name="connsiteX9320" fmla="*/ 2519733 w 8315568"/>
              <a:gd name="connsiteY9320" fmla="*/ 745738 h 3200399"/>
              <a:gd name="connsiteX9321" fmla="*/ 2516773 w 8315568"/>
              <a:gd name="connsiteY9321" fmla="*/ 740963 h 3200399"/>
              <a:gd name="connsiteX9322" fmla="*/ 2534615 w 8315568"/>
              <a:gd name="connsiteY9322" fmla="*/ 730548 h 3200399"/>
              <a:gd name="connsiteX9323" fmla="*/ 2543158 w 8315568"/>
              <a:gd name="connsiteY9323" fmla="*/ 747990 h 3200399"/>
              <a:gd name="connsiteX9324" fmla="*/ 2548684 w 8315568"/>
              <a:gd name="connsiteY9324" fmla="*/ 752444 h 3200399"/>
              <a:gd name="connsiteX9325" fmla="*/ 2548767 w 8315568"/>
              <a:gd name="connsiteY9325" fmla="*/ 750524 h 3200399"/>
              <a:gd name="connsiteX9326" fmla="*/ 2552971 w 8315568"/>
              <a:gd name="connsiteY9326" fmla="*/ 737816 h 3200399"/>
              <a:gd name="connsiteX9327" fmla="*/ 2571578 w 8315568"/>
              <a:gd name="connsiteY9327" fmla="*/ 735795 h 3200399"/>
              <a:gd name="connsiteX9328" fmla="*/ 2575331 w 8315568"/>
              <a:gd name="connsiteY9328" fmla="*/ 734454 h 3200399"/>
              <a:gd name="connsiteX9329" fmla="*/ 2580172 w 8315568"/>
              <a:gd name="connsiteY9329" fmla="*/ 736797 h 3200399"/>
              <a:gd name="connsiteX9330" fmla="*/ 2580457 w 8315568"/>
              <a:gd name="connsiteY9330" fmla="*/ 737568 h 3200399"/>
              <a:gd name="connsiteX9331" fmla="*/ 2591016 w 8315568"/>
              <a:gd name="connsiteY9331" fmla="*/ 739897 h 3200399"/>
              <a:gd name="connsiteX9332" fmla="*/ 2605521 w 8315568"/>
              <a:gd name="connsiteY9332" fmla="*/ 741221 h 3200399"/>
              <a:gd name="connsiteX9333" fmla="*/ 2602571 w 8315568"/>
              <a:gd name="connsiteY9333" fmla="*/ 726384 h 3200399"/>
              <a:gd name="connsiteX9334" fmla="*/ 2586624 w 8315568"/>
              <a:gd name="connsiteY9334" fmla="*/ 726383 h 3200399"/>
              <a:gd name="connsiteX9335" fmla="*/ 2575616 w 8315568"/>
              <a:gd name="connsiteY9335" fmla="*/ 722218 h 3200399"/>
              <a:gd name="connsiteX9336" fmla="*/ 2593459 w 8315568"/>
              <a:gd name="connsiteY9336" fmla="*/ 718400 h 3200399"/>
              <a:gd name="connsiteX9337" fmla="*/ 2607126 w 8315568"/>
              <a:gd name="connsiteY9337" fmla="*/ 707987 h 3200399"/>
              <a:gd name="connsiteX9338" fmla="*/ 2593459 w 8315568"/>
              <a:gd name="connsiteY9338" fmla="*/ 703821 h 3200399"/>
              <a:gd name="connsiteX9339" fmla="*/ 2600292 w 8315568"/>
              <a:gd name="connsiteY9339" fmla="*/ 699656 h 3200399"/>
              <a:gd name="connsiteX9340" fmla="*/ 2607126 w 8315568"/>
              <a:gd name="connsiteY9340" fmla="*/ 701739 h 3200399"/>
              <a:gd name="connsiteX9341" fmla="*/ 2607978 w 8315568"/>
              <a:gd name="connsiteY9341" fmla="*/ 701992 h 3200399"/>
              <a:gd name="connsiteX9342" fmla="*/ 2610292 w 8315568"/>
              <a:gd name="connsiteY9342" fmla="*/ 695210 h 3200399"/>
              <a:gd name="connsiteX9343" fmla="*/ 2628080 w 8315568"/>
              <a:gd name="connsiteY9343" fmla="*/ 686303 h 3200399"/>
              <a:gd name="connsiteX9344" fmla="*/ 2631871 w 8315568"/>
              <a:gd name="connsiteY9344" fmla="*/ 683440 h 3200399"/>
              <a:gd name="connsiteX9345" fmla="*/ 2617158 w 8315568"/>
              <a:gd name="connsiteY9345" fmla="*/ 686516 h 3200399"/>
              <a:gd name="connsiteX9346" fmla="*/ 2617742 w 8315568"/>
              <a:gd name="connsiteY9346" fmla="*/ 684510 h 3200399"/>
              <a:gd name="connsiteX9347" fmla="*/ 2606800 w 8315568"/>
              <a:gd name="connsiteY9347" fmla="*/ 686899 h 3200399"/>
              <a:gd name="connsiteX9348" fmla="*/ 2606801 w 8315568"/>
              <a:gd name="connsiteY9348" fmla="*/ 675803 h 3200399"/>
              <a:gd name="connsiteX9349" fmla="*/ 2553578 w 8315568"/>
              <a:gd name="connsiteY9349" fmla="*/ 675802 h 3200399"/>
              <a:gd name="connsiteX9350" fmla="*/ 2586795 w 8315568"/>
              <a:gd name="connsiteY9350" fmla="*/ 668290 h 3200399"/>
              <a:gd name="connsiteX9351" fmla="*/ 2589812 w 8315568"/>
              <a:gd name="connsiteY9351" fmla="*/ 668360 h 3200399"/>
              <a:gd name="connsiteX9352" fmla="*/ 2590701 w 8315568"/>
              <a:gd name="connsiteY9352" fmla="*/ 666848 h 3200399"/>
              <a:gd name="connsiteX9353" fmla="*/ 2599336 w 8315568"/>
              <a:gd name="connsiteY9353" fmla="*/ 665607 h 3200399"/>
              <a:gd name="connsiteX9354" fmla="*/ 2598775 w 8315568"/>
              <a:gd name="connsiteY9354" fmla="*/ 668797 h 3200399"/>
              <a:gd name="connsiteX9355" fmla="*/ 2606800 w 8315568"/>
              <a:gd name="connsiteY9355" fmla="*/ 673763 h 3200399"/>
              <a:gd name="connsiteX9356" fmla="*/ 2606801 w 8315568"/>
              <a:gd name="connsiteY9356" fmla="*/ 665914 h 3200399"/>
              <a:gd name="connsiteX9357" fmla="*/ 2647633 w 8315568"/>
              <a:gd name="connsiteY9357" fmla="*/ 663815 h 3200399"/>
              <a:gd name="connsiteX9358" fmla="*/ 2635623 w 8315568"/>
              <a:gd name="connsiteY9358" fmla="*/ 636535 h 3200399"/>
              <a:gd name="connsiteX9359" fmla="*/ 2726496 w 8315568"/>
              <a:gd name="connsiteY9359" fmla="*/ 636535 h 3200399"/>
              <a:gd name="connsiteX9360" fmla="*/ 2721843 w 8315568"/>
              <a:gd name="connsiteY9360" fmla="*/ 646438 h 3200399"/>
              <a:gd name="connsiteX9361" fmla="*/ 2712354 w 8315568"/>
              <a:gd name="connsiteY9361" fmla="*/ 649220 h 3200399"/>
              <a:gd name="connsiteX9362" fmla="*/ 2715621 w 8315568"/>
              <a:gd name="connsiteY9362" fmla="*/ 650568 h 3200399"/>
              <a:gd name="connsiteX9363" fmla="*/ 2717207 w 8315568"/>
              <a:gd name="connsiteY9363" fmla="*/ 658959 h 3200399"/>
              <a:gd name="connsiteX9364" fmla="*/ 2712449 w 8315568"/>
              <a:gd name="connsiteY9364" fmla="*/ 656059 h 3200399"/>
              <a:gd name="connsiteX9365" fmla="*/ 2711074 w 8315568"/>
              <a:gd name="connsiteY9365" fmla="*/ 649594 h 3200399"/>
              <a:gd name="connsiteX9366" fmla="*/ 2710884 w 8315568"/>
              <a:gd name="connsiteY9366" fmla="*/ 649651 h 3200399"/>
              <a:gd name="connsiteX9367" fmla="*/ 2688065 w 8315568"/>
              <a:gd name="connsiteY9367" fmla="*/ 647028 h 3200399"/>
              <a:gd name="connsiteX9368" fmla="*/ 2659643 w 8315568"/>
              <a:gd name="connsiteY9368" fmla="*/ 649126 h 3200399"/>
              <a:gd name="connsiteX9369" fmla="*/ 2654839 w 8315568"/>
              <a:gd name="connsiteY9369" fmla="*/ 682702 h 3200399"/>
              <a:gd name="connsiteX9370" fmla="*/ 2673653 w 8315568"/>
              <a:gd name="connsiteY9370" fmla="*/ 695292 h 3200399"/>
              <a:gd name="connsiteX9371" fmla="*/ 2676421 w 8315568"/>
              <a:gd name="connsiteY9371" fmla="*/ 696791 h 3200399"/>
              <a:gd name="connsiteX9372" fmla="*/ 2681481 w 8315568"/>
              <a:gd name="connsiteY9372" fmla="*/ 696133 h 3200399"/>
              <a:gd name="connsiteX9373" fmla="*/ 2699905 w 8315568"/>
              <a:gd name="connsiteY9373" fmla="*/ 694127 h 3200399"/>
              <a:gd name="connsiteX9374" fmla="*/ 2723902 w 8315568"/>
              <a:gd name="connsiteY9374" fmla="*/ 706032 h 3200399"/>
              <a:gd name="connsiteX9375" fmla="*/ 2676339 w 8315568"/>
              <a:gd name="connsiteY9375" fmla="*/ 708505 h 3200399"/>
              <a:gd name="connsiteX9376" fmla="*/ 2675767 w 8315568"/>
              <a:gd name="connsiteY9376" fmla="*/ 707661 h 3200399"/>
              <a:gd name="connsiteX9377" fmla="*/ 2667399 w 8315568"/>
              <a:gd name="connsiteY9377" fmla="*/ 708059 h 3200399"/>
              <a:gd name="connsiteX9378" fmla="*/ 2654840 w 8315568"/>
              <a:gd name="connsiteY9378" fmla="*/ 705435 h 3200399"/>
              <a:gd name="connsiteX9379" fmla="*/ 2619544 w 8315568"/>
              <a:gd name="connsiteY9379" fmla="*/ 705435 h 3200399"/>
              <a:gd name="connsiteX9380" fmla="*/ 2625348 w 8315568"/>
              <a:gd name="connsiteY9380" fmla="*/ 707163 h 3200399"/>
              <a:gd name="connsiteX9381" fmla="*/ 2636737 w 8315568"/>
              <a:gd name="connsiteY9381" fmla="*/ 726383 h 3200399"/>
              <a:gd name="connsiteX9382" fmla="*/ 2616238 w 8315568"/>
              <a:gd name="connsiteY9382" fmla="*/ 726383 h 3200399"/>
              <a:gd name="connsiteX9383" fmla="*/ 2627626 w 8315568"/>
              <a:gd name="connsiteY9383" fmla="*/ 740961 h 3200399"/>
              <a:gd name="connsiteX9384" fmla="*/ 2630004 w 8315568"/>
              <a:gd name="connsiteY9384" fmla="*/ 743455 h 3200399"/>
              <a:gd name="connsiteX9385" fmla="*/ 2636668 w 8315568"/>
              <a:gd name="connsiteY9385" fmla="*/ 744063 h 3200399"/>
              <a:gd name="connsiteX9386" fmla="*/ 2663099 w 8315568"/>
              <a:gd name="connsiteY9386" fmla="*/ 748224 h 3200399"/>
              <a:gd name="connsiteX9387" fmla="*/ 2667505 w 8315568"/>
              <a:gd name="connsiteY9387" fmla="*/ 762448 h 3200399"/>
              <a:gd name="connsiteX9388" fmla="*/ 2677115 w 8315568"/>
              <a:gd name="connsiteY9388" fmla="*/ 768693 h 3200399"/>
              <a:gd name="connsiteX9389" fmla="*/ 2682522 w 8315568"/>
              <a:gd name="connsiteY9389" fmla="*/ 781703 h 3200399"/>
              <a:gd name="connsiteX9390" fmla="*/ 2682701 w 8315568"/>
              <a:gd name="connsiteY9390" fmla="*/ 783311 h 3200399"/>
              <a:gd name="connsiteX9391" fmla="*/ 2717647 w 8315568"/>
              <a:gd name="connsiteY9391" fmla="*/ 782805 h 3200399"/>
              <a:gd name="connsiteX9392" fmla="*/ 2709853 w 8315568"/>
              <a:gd name="connsiteY9392" fmla="*/ 777541 h 3200399"/>
              <a:gd name="connsiteX9393" fmla="*/ 2693934 w 8315568"/>
              <a:gd name="connsiteY9393" fmla="*/ 768693 h 3200399"/>
              <a:gd name="connsiteX9394" fmla="*/ 2698093 w 8315568"/>
              <a:gd name="connsiteY9394" fmla="*/ 762689 h 3200399"/>
              <a:gd name="connsiteX9395" fmla="*/ 2675747 w 8315568"/>
              <a:gd name="connsiteY9395" fmla="*/ 766082 h 3200399"/>
              <a:gd name="connsiteX9396" fmla="*/ 2675749 w 8315568"/>
              <a:gd name="connsiteY9396" fmla="*/ 754923 h 3200399"/>
              <a:gd name="connsiteX9397" fmla="*/ 2672310 w 8315568"/>
              <a:gd name="connsiteY9397" fmla="*/ 754469 h 3200399"/>
              <a:gd name="connsiteX9398" fmla="*/ 2675748 w 8315568"/>
              <a:gd name="connsiteY9398" fmla="*/ 754512 h 3200399"/>
              <a:gd name="connsiteX9399" fmla="*/ 2675749 w 8315568"/>
              <a:gd name="connsiteY9399" fmla="*/ 747523 h 3200399"/>
              <a:gd name="connsiteX9400" fmla="*/ 2693972 w 8315568"/>
              <a:gd name="connsiteY9400" fmla="*/ 747523 h 3200399"/>
              <a:gd name="connsiteX9401" fmla="*/ 2709917 w 8315568"/>
              <a:gd name="connsiteY9401" fmla="*/ 747524 h 3200399"/>
              <a:gd name="connsiteX9402" fmla="*/ 2714473 w 8315568"/>
              <a:gd name="connsiteY9402" fmla="*/ 718993 h 3200399"/>
              <a:gd name="connsiteX9403" fmla="*/ 2766488 w 8315568"/>
              <a:gd name="connsiteY9403" fmla="*/ 745460 h 3200399"/>
              <a:gd name="connsiteX9404" fmla="*/ 2798843 w 8315568"/>
              <a:gd name="connsiteY9404" fmla="*/ 750971 h 3200399"/>
              <a:gd name="connsiteX9405" fmla="*/ 2800097 w 8315568"/>
              <a:gd name="connsiteY9405" fmla="*/ 756075 h 3200399"/>
              <a:gd name="connsiteX9406" fmla="*/ 2819532 w 8315568"/>
              <a:gd name="connsiteY9406" fmla="*/ 756319 h 3200399"/>
              <a:gd name="connsiteX9407" fmla="*/ 2807969 w 8315568"/>
              <a:gd name="connsiteY9407" fmla="*/ 750541 h 3200399"/>
              <a:gd name="connsiteX9408" fmla="*/ 2832629 w 8315568"/>
              <a:gd name="connsiteY9408" fmla="*/ 755048 h 3200399"/>
              <a:gd name="connsiteX9409" fmla="*/ 2833145 w 8315568"/>
              <a:gd name="connsiteY9409" fmla="*/ 756491 h 3200399"/>
              <a:gd name="connsiteX9410" fmla="*/ 2844808 w 8315568"/>
              <a:gd name="connsiteY9410" fmla="*/ 756637 h 3200399"/>
              <a:gd name="connsiteX9411" fmla="*/ 2856242 w 8315568"/>
              <a:gd name="connsiteY9411" fmla="*/ 757291 h 3200399"/>
              <a:gd name="connsiteX9412" fmla="*/ 2863481 w 8315568"/>
              <a:gd name="connsiteY9412" fmla="*/ 755544 h 3200399"/>
              <a:gd name="connsiteX9413" fmla="*/ 2874503 w 8315568"/>
              <a:gd name="connsiteY9413" fmla="*/ 726645 h 3200399"/>
              <a:gd name="connsiteX9414" fmla="*/ 2901873 w 8315568"/>
              <a:gd name="connsiteY9414" fmla="*/ 741094 h 3200399"/>
              <a:gd name="connsiteX9415" fmla="*/ 2895032 w 8315568"/>
              <a:gd name="connsiteY9415" fmla="*/ 751416 h 3200399"/>
              <a:gd name="connsiteX9416" fmla="*/ 2942925 w 8315568"/>
              <a:gd name="connsiteY9416" fmla="*/ 751416 h 3200399"/>
              <a:gd name="connsiteX9417" fmla="*/ 2936081 w 8315568"/>
              <a:gd name="connsiteY9417" fmla="*/ 741095 h 3200399"/>
              <a:gd name="connsiteX9418" fmla="*/ 2956229 w 8315568"/>
              <a:gd name="connsiteY9418" fmla="*/ 736965 h 3200399"/>
              <a:gd name="connsiteX9419" fmla="*/ 2956228 w 8315568"/>
              <a:gd name="connsiteY9419" fmla="*/ 757608 h 3200399"/>
              <a:gd name="connsiteX9420" fmla="*/ 2969912 w 8315568"/>
              <a:gd name="connsiteY9420" fmla="*/ 757610 h 3200399"/>
              <a:gd name="connsiteX9421" fmla="*/ 2962235 w 8315568"/>
              <a:gd name="connsiteY9421" fmla="*/ 763357 h 3200399"/>
              <a:gd name="connsiteX9422" fmla="*/ 3012185 w 8315568"/>
              <a:gd name="connsiteY9422" fmla="*/ 766215 h 3200399"/>
              <a:gd name="connsiteX9423" fmla="*/ 3012184 w 8315568"/>
              <a:gd name="connsiteY9423" fmla="*/ 766076 h 3200399"/>
              <a:gd name="connsiteX9424" fmla="*/ 3039127 w 8315568"/>
              <a:gd name="connsiteY9424" fmla="*/ 761914 h 3200399"/>
              <a:gd name="connsiteX9425" fmla="*/ 3068724 w 8315568"/>
              <a:gd name="connsiteY9425" fmla="*/ 759832 h 3200399"/>
              <a:gd name="connsiteX9426" fmla="*/ 3065425 w 8315568"/>
              <a:gd name="connsiteY9426" fmla="*/ 735702 h 3200399"/>
              <a:gd name="connsiteX9427" fmla="*/ 3063821 w 8315568"/>
              <a:gd name="connsiteY9427" fmla="*/ 735545 h 3200399"/>
              <a:gd name="connsiteX9428" fmla="*/ 3063821 w 8315568"/>
              <a:gd name="connsiteY9428" fmla="*/ 746357 h 3200399"/>
              <a:gd name="connsiteX9429" fmla="*/ 3055582 w 8315568"/>
              <a:gd name="connsiteY9429" fmla="*/ 734734 h 3200399"/>
              <a:gd name="connsiteX9430" fmla="*/ 3047012 w 8315568"/>
              <a:gd name="connsiteY9430" fmla="*/ 733890 h 3200399"/>
              <a:gd name="connsiteX9431" fmla="*/ 3037215 w 8315568"/>
              <a:gd name="connsiteY9431" fmla="*/ 737007 h 3200399"/>
              <a:gd name="connsiteX9432" fmla="*/ 3037837 w 8315568"/>
              <a:gd name="connsiteY9432" fmla="*/ 734434 h 3200399"/>
              <a:gd name="connsiteX9433" fmla="*/ 3037953 w 8315568"/>
              <a:gd name="connsiteY9433" fmla="*/ 732998 h 3200399"/>
              <a:gd name="connsiteX9434" fmla="*/ 3021838 w 8315568"/>
              <a:gd name="connsiteY9434" fmla="*/ 731411 h 3200399"/>
              <a:gd name="connsiteX9435" fmla="*/ 3021530 w 8315568"/>
              <a:gd name="connsiteY9435" fmla="*/ 732798 h 3200399"/>
              <a:gd name="connsiteX9436" fmla="*/ 3016510 w 8315568"/>
              <a:gd name="connsiteY9436" fmla="*/ 735649 h 3200399"/>
              <a:gd name="connsiteX9437" fmla="*/ 3017548 w 8315568"/>
              <a:gd name="connsiteY9437" fmla="*/ 730989 h 3200399"/>
              <a:gd name="connsiteX9438" fmla="*/ 2998845 w 8315568"/>
              <a:gd name="connsiteY9438" fmla="*/ 729150 h 3200399"/>
              <a:gd name="connsiteX9439" fmla="*/ 2969910 w 8315568"/>
              <a:gd name="connsiteY9439" fmla="*/ 726271 h 3200399"/>
              <a:gd name="connsiteX9440" fmla="*/ 2969911 w 8315568"/>
              <a:gd name="connsiteY9440" fmla="*/ 735483 h 3200399"/>
              <a:gd name="connsiteX9441" fmla="*/ 2965768 w 8315568"/>
              <a:gd name="connsiteY9441" fmla="*/ 725858 h 3200399"/>
              <a:gd name="connsiteX9442" fmla="*/ 2930843 w 8315568"/>
              <a:gd name="connsiteY9442" fmla="*/ 722385 h 3200399"/>
              <a:gd name="connsiteX9443" fmla="*/ 2934279 w 8315568"/>
              <a:gd name="connsiteY9443" fmla="*/ 717924 h 3200399"/>
              <a:gd name="connsiteX9444" fmla="*/ 2935384 w 8315568"/>
              <a:gd name="connsiteY9444" fmla="*/ 716671 h 3200399"/>
              <a:gd name="connsiteX9445" fmla="*/ 2962649 w 8315568"/>
              <a:gd name="connsiteY9445" fmla="*/ 718611 h 3200399"/>
              <a:gd name="connsiteX9446" fmla="*/ 2956886 w 8315568"/>
              <a:gd name="connsiteY9446" fmla="*/ 705221 h 3200399"/>
              <a:gd name="connsiteX9447" fmla="*/ 2969910 w 8315568"/>
              <a:gd name="connsiteY9447" fmla="*/ 705220 h 3200399"/>
              <a:gd name="connsiteX9448" fmla="*/ 2969911 w 8315568"/>
              <a:gd name="connsiteY9448" fmla="*/ 719127 h 3200399"/>
              <a:gd name="connsiteX9449" fmla="*/ 3044229 w 8315568"/>
              <a:gd name="connsiteY9449" fmla="*/ 724408 h 3200399"/>
              <a:gd name="connsiteX9450" fmla="*/ 3061222 w 8315568"/>
              <a:gd name="connsiteY9450" fmla="*/ 726201 h 3200399"/>
              <a:gd name="connsiteX9451" fmla="*/ 3061881 w 8315568"/>
              <a:gd name="connsiteY9451" fmla="*/ 725968 h 3200399"/>
              <a:gd name="connsiteX9452" fmla="*/ 3055631 w 8315568"/>
              <a:gd name="connsiteY9452" fmla="*/ 724447 h 3200399"/>
              <a:gd name="connsiteX9453" fmla="*/ 3050510 w 8315568"/>
              <a:gd name="connsiteY9453" fmla="*/ 716119 h 3200399"/>
              <a:gd name="connsiteX9454" fmla="*/ 3045074 w 8315568"/>
              <a:gd name="connsiteY9454" fmla="*/ 705815 h 3200399"/>
              <a:gd name="connsiteX9455" fmla="*/ 2933009 w 8315568"/>
              <a:gd name="connsiteY9455" fmla="*/ 694449 h 3200399"/>
              <a:gd name="connsiteX9456" fmla="*/ 2933009 w 8315568"/>
              <a:gd name="connsiteY9456" fmla="*/ 694478 h 3200399"/>
              <a:gd name="connsiteX9457" fmla="*/ 2949831 w 8315568"/>
              <a:gd name="connsiteY9457" fmla="*/ 697086 h 3200399"/>
              <a:gd name="connsiteX9458" fmla="*/ 2925390 w 8315568"/>
              <a:gd name="connsiteY9458" fmla="*/ 715582 h 3200399"/>
              <a:gd name="connsiteX9459" fmla="*/ 2925052 w 8315568"/>
              <a:gd name="connsiteY9459" fmla="*/ 715526 h 3200399"/>
              <a:gd name="connsiteX9460" fmla="*/ 2923399 w 8315568"/>
              <a:gd name="connsiteY9460" fmla="*/ 717000 h 3200399"/>
              <a:gd name="connsiteX9461" fmla="*/ 2894567 w 8315568"/>
              <a:gd name="connsiteY9461" fmla="*/ 716999 h 3200399"/>
              <a:gd name="connsiteX9462" fmla="*/ 2880550 w 8315568"/>
              <a:gd name="connsiteY9462" fmla="*/ 708674 h 3200399"/>
              <a:gd name="connsiteX9463" fmla="*/ 2881146 w 8315568"/>
              <a:gd name="connsiteY9463" fmla="*/ 708185 h 3200399"/>
              <a:gd name="connsiteX9464" fmla="*/ 2864854 w 8315568"/>
              <a:gd name="connsiteY9464" fmla="*/ 705461 h 3200399"/>
              <a:gd name="connsiteX9465" fmla="*/ 2888272 w 8315568"/>
              <a:gd name="connsiteY9465" fmla="*/ 689929 h 3200399"/>
              <a:gd name="connsiteX9466" fmla="*/ 2905785 w 8315568"/>
              <a:gd name="connsiteY9466" fmla="*/ 691483 h 3200399"/>
              <a:gd name="connsiteX9467" fmla="*/ 2895667 w 8315568"/>
              <a:gd name="connsiteY9467" fmla="*/ 686124 h 3200399"/>
              <a:gd name="connsiteX9468" fmla="*/ 2878148 w 8315568"/>
              <a:gd name="connsiteY9468" fmla="*/ 684042 h 3200399"/>
              <a:gd name="connsiteX9469" fmla="*/ 2834896 w 8315568"/>
              <a:gd name="connsiteY9469" fmla="*/ 681962 h 3200399"/>
              <a:gd name="connsiteX9470" fmla="*/ 2825802 w 8315568"/>
              <a:gd name="connsiteY9470" fmla="*/ 681532 h 3200399"/>
              <a:gd name="connsiteX9471" fmla="*/ 2829333 w 8315568"/>
              <a:gd name="connsiteY9471" fmla="*/ 688037 h 3200399"/>
              <a:gd name="connsiteX9472" fmla="*/ 2772097 w 8315568"/>
              <a:gd name="connsiteY9472" fmla="*/ 678993 h 3200399"/>
              <a:gd name="connsiteX9473" fmla="*/ 2746796 w 8315568"/>
              <a:gd name="connsiteY9473" fmla="*/ 677797 h 3200399"/>
              <a:gd name="connsiteX9474" fmla="*/ 2728776 w 8315568"/>
              <a:gd name="connsiteY9474" fmla="*/ 678317 h 3200399"/>
              <a:gd name="connsiteX9475" fmla="*/ 2718675 w 8315568"/>
              <a:gd name="connsiteY9475" fmla="*/ 676859 h 3200399"/>
              <a:gd name="connsiteX9476" fmla="*/ 2717559 w 8315568"/>
              <a:gd name="connsiteY9476" fmla="*/ 677311 h 3200399"/>
              <a:gd name="connsiteX9477" fmla="*/ 2717695 w 8315568"/>
              <a:gd name="connsiteY9477" fmla="*/ 676717 h 3200399"/>
              <a:gd name="connsiteX9478" fmla="*/ 2710753 w 8315568"/>
              <a:gd name="connsiteY9478" fmla="*/ 675716 h 3200399"/>
              <a:gd name="connsiteX9479" fmla="*/ 2703546 w 8315568"/>
              <a:gd name="connsiteY9479" fmla="*/ 667388 h 3200399"/>
              <a:gd name="connsiteX9480" fmla="*/ 2720365 w 8315568"/>
              <a:gd name="connsiteY9480" fmla="*/ 665307 h 3200399"/>
              <a:gd name="connsiteX9481" fmla="*/ 2734782 w 8315568"/>
              <a:gd name="connsiteY9481" fmla="*/ 656980 h 3200399"/>
              <a:gd name="connsiteX9482" fmla="*/ 2748798 w 8315568"/>
              <a:gd name="connsiteY9482" fmla="*/ 665307 h 3200399"/>
              <a:gd name="connsiteX9483" fmla="*/ 2763215 w 8315568"/>
              <a:gd name="connsiteY9483" fmla="*/ 650736 h 3200399"/>
              <a:gd name="connsiteX9484" fmla="*/ 2748798 w 8315568"/>
              <a:gd name="connsiteY9484" fmla="*/ 640327 h 3200399"/>
              <a:gd name="connsiteX9485" fmla="*/ 2777469 w 8315568"/>
              <a:gd name="connsiteY9485" fmla="*/ 637224 h 3200399"/>
              <a:gd name="connsiteX9486" fmla="*/ 2778607 w 8315568"/>
              <a:gd name="connsiteY9486" fmla="*/ 636883 h 3200399"/>
              <a:gd name="connsiteX9487" fmla="*/ 2780115 w 8315568"/>
              <a:gd name="connsiteY9487" fmla="*/ 636936 h 3200399"/>
              <a:gd name="connsiteX9488" fmla="*/ 2787242 w 8315568"/>
              <a:gd name="connsiteY9488" fmla="*/ 636164 h 3200399"/>
              <a:gd name="connsiteX9489" fmla="*/ 2782138 w 8315568"/>
              <a:gd name="connsiteY9489" fmla="*/ 639153 h 3200399"/>
              <a:gd name="connsiteX9490" fmla="*/ 2781355 w 8315568"/>
              <a:gd name="connsiteY9490" fmla="*/ 644107 h 3200399"/>
              <a:gd name="connsiteX9491" fmla="*/ 2778403 w 8315568"/>
              <a:gd name="connsiteY9491" fmla="*/ 647266 h 3200399"/>
              <a:gd name="connsiteX9492" fmla="*/ 2774167 w 8315568"/>
              <a:gd name="connsiteY9492" fmla="*/ 647589 h 3200399"/>
              <a:gd name="connsiteX9493" fmla="*/ 2770422 w 8315568"/>
              <a:gd name="connsiteY9493" fmla="*/ 656981 h 3200399"/>
              <a:gd name="connsiteX9494" fmla="*/ 2825287 w 8315568"/>
              <a:gd name="connsiteY9494" fmla="*/ 663226 h 3200399"/>
              <a:gd name="connsiteX9495" fmla="*/ 2851716 w 8315568"/>
              <a:gd name="connsiteY9495" fmla="*/ 667388 h 3200399"/>
              <a:gd name="connsiteX9496" fmla="*/ 2867636 w 8315568"/>
              <a:gd name="connsiteY9496" fmla="*/ 669731 h 3200399"/>
              <a:gd name="connsiteX9497" fmla="*/ 2872469 w 8315568"/>
              <a:gd name="connsiteY9497" fmla="*/ 670795 h 3200399"/>
              <a:gd name="connsiteX9498" fmla="*/ 2871052 w 8315568"/>
              <a:gd name="connsiteY9498" fmla="*/ 668035 h 3200399"/>
              <a:gd name="connsiteX9499" fmla="*/ 2871052 w 8315568"/>
              <a:gd name="connsiteY9499" fmla="*/ 647416 h 3200399"/>
              <a:gd name="connsiteX9500" fmla="*/ 2877701 w 8315568"/>
              <a:gd name="connsiteY9500" fmla="*/ 644322 h 3200399"/>
              <a:gd name="connsiteX9501" fmla="*/ 2864663 w 8315568"/>
              <a:gd name="connsiteY9501" fmla="*/ 636358 h 3200399"/>
              <a:gd name="connsiteX9502" fmla="*/ 2877872 w 8315568"/>
              <a:gd name="connsiteY9502" fmla="*/ 628292 h 3200399"/>
              <a:gd name="connsiteX9503" fmla="*/ 2858116 w 8315568"/>
              <a:gd name="connsiteY9503" fmla="*/ 629387 h 3200399"/>
              <a:gd name="connsiteX9504" fmla="*/ 2826219 w 8315568"/>
              <a:gd name="connsiteY9504" fmla="*/ 629024 h 3200399"/>
              <a:gd name="connsiteX9505" fmla="*/ 2823804 w 8315568"/>
              <a:gd name="connsiteY9505" fmla="*/ 635993 h 3200399"/>
              <a:gd name="connsiteX9506" fmla="*/ 2799300 w 8315568"/>
              <a:gd name="connsiteY9506" fmla="*/ 636887 h 3200399"/>
              <a:gd name="connsiteX9507" fmla="*/ 2801882 w 8315568"/>
              <a:gd name="connsiteY9507" fmla="*/ 628746 h 3200399"/>
              <a:gd name="connsiteX9508" fmla="*/ 2789764 w 8315568"/>
              <a:gd name="connsiteY9508" fmla="*/ 628608 h 3200399"/>
              <a:gd name="connsiteX9509" fmla="*/ 2719989 w 8315568"/>
              <a:gd name="connsiteY9509" fmla="*/ 629388 h 3200399"/>
              <a:gd name="connsiteX9510" fmla="*/ 2447906 w 8315568"/>
              <a:gd name="connsiteY9510" fmla="*/ 641877 h 3200399"/>
              <a:gd name="connsiteX9511" fmla="*/ 2386809 w 8315568"/>
              <a:gd name="connsiteY9511" fmla="*/ 639797 h 3200399"/>
              <a:gd name="connsiteX9512" fmla="*/ 2368595 w 8315568"/>
              <a:gd name="connsiteY9512" fmla="*/ 648122 h 3200399"/>
              <a:gd name="connsiteX9513" fmla="*/ 2350760 w 8315568"/>
              <a:gd name="connsiteY9513" fmla="*/ 652284 h 3200399"/>
              <a:gd name="connsiteX9514" fmla="*/ 2223635 w 8315568"/>
              <a:gd name="connsiteY9514" fmla="*/ 658182 h 3200399"/>
              <a:gd name="connsiteX9515" fmla="*/ 2248682 w 8315568"/>
              <a:gd name="connsiteY9515" fmla="*/ 641877 h 3200399"/>
              <a:gd name="connsiteX9516" fmla="*/ 2301047 w 8315568"/>
              <a:gd name="connsiteY9516" fmla="*/ 637714 h 3200399"/>
              <a:gd name="connsiteX9517" fmla="*/ 2439177 w 8315568"/>
              <a:gd name="connsiteY9517" fmla="*/ 621062 h 3200399"/>
              <a:gd name="connsiteX9518" fmla="*/ 2504827 w 8315568"/>
              <a:gd name="connsiteY9518" fmla="*/ 614816 h 3200399"/>
              <a:gd name="connsiteX9519" fmla="*/ 2568197 w 8315568"/>
              <a:gd name="connsiteY9519" fmla="*/ 608572 h 3200399"/>
              <a:gd name="connsiteX9520" fmla="*/ 2606525 w 8315568"/>
              <a:gd name="connsiteY9520" fmla="*/ 591920 h 3200399"/>
              <a:gd name="connsiteX9521" fmla="*/ 2615633 w 8315568"/>
              <a:gd name="connsiteY9521" fmla="*/ 604409 h 3200399"/>
              <a:gd name="connsiteX9522" fmla="*/ 2633847 w 8315568"/>
              <a:gd name="connsiteY9522" fmla="*/ 608571 h 3200399"/>
              <a:gd name="connsiteX9523" fmla="*/ 2746929 w 8315568"/>
              <a:gd name="connsiteY9523" fmla="*/ 600246 h 3200399"/>
              <a:gd name="connsiteX9524" fmla="*/ 2882780 w 8315568"/>
              <a:gd name="connsiteY9524" fmla="*/ 598163 h 3200399"/>
              <a:gd name="connsiteX9525" fmla="*/ 2935149 w 8315568"/>
              <a:gd name="connsiteY9525" fmla="*/ 600246 h 3200399"/>
              <a:gd name="connsiteX9526" fmla="*/ 2959815 w 8315568"/>
              <a:gd name="connsiteY9526" fmla="*/ 610654 h 3200399"/>
              <a:gd name="connsiteX9527" fmla="*/ 2996244 w 8315568"/>
              <a:gd name="connsiteY9527" fmla="*/ 608572 h 3200399"/>
              <a:gd name="connsiteX9528" fmla="*/ 3020364 w 8315568"/>
              <a:gd name="connsiteY9528" fmla="*/ 609323 h 3200399"/>
              <a:gd name="connsiteX9529" fmla="*/ 3020602 w 8315568"/>
              <a:gd name="connsiteY9529" fmla="*/ 609245 h 3200399"/>
              <a:gd name="connsiteX9530" fmla="*/ 3093459 w 8315568"/>
              <a:gd name="connsiteY9530" fmla="*/ 610759 h 3200399"/>
              <a:gd name="connsiteX9531" fmla="*/ 3110907 w 8315568"/>
              <a:gd name="connsiteY9531" fmla="*/ 612145 h 3200399"/>
              <a:gd name="connsiteX9532" fmla="*/ 3129820 w 8315568"/>
              <a:gd name="connsiteY9532" fmla="*/ 612735 h 3200399"/>
              <a:gd name="connsiteX9533" fmla="*/ 3075553 w 8315568"/>
              <a:gd name="connsiteY9533" fmla="*/ 604409 h 3200399"/>
              <a:gd name="connsiteX9534" fmla="*/ 3032295 w 8315568"/>
              <a:gd name="connsiteY9534" fmla="*/ 600246 h 3200399"/>
              <a:gd name="connsiteX9535" fmla="*/ 3025038 w 8315568"/>
              <a:gd name="connsiteY9535" fmla="*/ 595346 h 3200399"/>
              <a:gd name="connsiteX9536" fmla="*/ 3024758 w 8315568"/>
              <a:gd name="connsiteY9536" fmla="*/ 594716 h 3200399"/>
              <a:gd name="connsiteX9537" fmla="*/ 2943756 w 8315568"/>
              <a:gd name="connsiteY9537" fmla="*/ 588307 h 3200399"/>
              <a:gd name="connsiteX9538" fmla="*/ 2943546 w 8315568"/>
              <a:gd name="connsiteY9538" fmla="*/ 588320 h 3200399"/>
              <a:gd name="connsiteX9539" fmla="*/ 2943523 w 8315568"/>
              <a:gd name="connsiteY9539" fmla="*/ 588289 h 3200399"/>
              <a:gd name="connsiteX9540" fmla="*/ 2925559 w 8315568"/>
              <a:gd name="connsiteY9540" fmla="*/ 586867 h 3200399"/>
              <a:gd name="connsiteX9541" fmla="*/ 2924895 w 8315568"/>
              <a:gd name="connsiteY9541" fmla="*/ 586792 h 3200399"/>
              <a:gd name="connsiteX9542" fmla="*/ 2921489 w 8315568"/>
              <a:gd name="connsiteY9542" fmla="*/ 589837 h 3200399"/>
              <a:gd name="connsiteX9543" fmla="*/ 2903273 w 8315568"/>
              <a:gd name="connsiteY9543" fmla="*/ 586022 h 3200399"/>
              <a:gd name="connsiteX9544" fmla="*/ 2903097 w 8315568"/>
              <a:gd name="connsiteY9544" fmla="*/ 584299 h 3200399"/>
              <a:gd name="connsiteX9545" fmla="*/ 2893658 w 8315568"/>
              <a:gd name="connsiteY9545" fmla="*/ 583218 h 3200399"/>
              <a:gd name="connsiteX9546" fmla="*/ 2893016 w 8315568"/>
              <a:gd name="connsiteY9546" fmla="*/ 585565 h 3200399"/>
              <a:gd name="connsiteX9547" fmla="*/ 2888261 w 8315568"/>
              <a:gd name="connsiteY9547" fmla="*/ 587080 h 3200399"/>
              <a:gd name="connsiteX9548" fmla="*/ 2889468 w 8315568"/>
              <a:gd name="connsiteY9548" fmla="*/ 582739 h 3200399"/>
              <a:gd name="connsiteX9549" fmla="*/ 2851091 w 8315568"/>
              <a:gd name="connsiteY9549" fmla="*/ 578348 h 3200399"/>
              <a:gd name="connsiteX9550" fmla="*/ 2860719 w 8315568"/>
              <a:gd name="connsiteY9550" fmla="*/ 587218 h 3200399"/>
              <a:gd name="connsiteX9551" fmla="*/ 2765746 w 8315568"/>
              <a:gd name="connsiteY9551" fmla="*/ 576698 h 3200399"/>
              <a:gd name="connsiteX9552" fmla="*/ 2791315 w 8315568"/>
              <a:gd name="connsiteY9552" fmla="*/ 567592 h 3200399"/>
              <a:gd name="connsiteX9553" fmla="*/ 2794432 w 8315568"/>
              <a:gd name="connsiteY9553" fmla="*/ 567131 h 3200399"/>
              <a:gd name="connsiteX9554" fmla="*/ 2779943 w 8315568"/>
              <a:gd name="connsiteY9554" fmla="*/ 566247 h 3200399"/>
              <a:gd name="connsiteX9555" fmla="*/ 2762868 w 8315568"/>
              <a:gd name="connsiteY9555" fmla="*/ 558961 h 3200399"/>
              <a:gd name="connsiteX9556" fmla="*/ 2743823 w 8315568"/>
              <a:gd name="connsiteY9556" fmla="*/ 558084 h 3200399"/>
              <a:gd name="connsiteX9557" fmla="*/ 2738661 w 8315568"/>
              <a:gd name="connsiteY9557" fmla="*/ 559369 h 3200399"/>
              <a:gd name="connsiteX9558" fmla="*/ 2740429 w 8315568"/>
              <a:gd name="connsiteY9558" fmla="*/ 566612 h 3200399"/>
              <a:gd name="connsiteX9559" fmla="*/ 2738074 w 8315568"/>
              <a:gd name="connsiteY9559" fmla="*/ 574986 h 3200399"/>
              <a:gd name="connsiteX9560" fmla="*/ 2728655 w 8315568"/>
              <a:gd name="connsiteY9560" fmla="*/ 566826 h 3200399"/>
              <a:gd name="connsiteX9561" fmla="*/ 2734877 w 8315568"/>
              <a:gd name="connsiteY9561" fmla="*/ 560312 h 3200399"/>
              <a:gd name="connsiteX9562" fmla="*/ 2724635 w 8315568"/>
              <a:gd name="connsiteY9562" fmla="*/ 562865 h 3200399"/>
              <a:gd name="connsiteX9563" fmla="*/ 2706315 w 8315568"/>
              <a:gd name="connsiteY9563" fmla="*/ 565627 h 3200399"/>
              <a:gd name="connsiteX9564" fmla="*/ 2712366 w 8315568"/>
              <a:gd name="connsiteY9564" fmla="*/ 576509 h 3200399"/>
              <a:gd name="connsiteX9565" fmla="*/ 2685055 w 8315568"/>
              <a:gd name="connsiteY9565" fmla="*/ 576509 h 3200399"/>
              <a:gd name="connsiteX9566" fmla="*/ 2684911 w 8315568"/>
              <a:gd name="connsiteY9566" fmla="*/ 577110 h 3200399"/>
              <a:gd name="connsiteX9567" fmla="*/ 2681281 w 8315568"/>
              <a:gd name="connsiteY9567" fmla="*/ 579778 h 3200399"/>
              <a:gd name="connsiteX9568" fmla="*/ 2677688 w 8315568"/>
              <a:gd name="connsiteY9568" fmla="*/ 577403 h 3200399"/>
              <a:gd name="connsiteX9569" fmla="*/ 2677493 w 8315568"/>
              <a:gd name="connsiteY9569" fmla="*/ 576508 h 3200399"/>
              <a:gd name="connsiteX9570" fmla="*/ 2585607 w 8315568"/>
              <a:gd name="connsiteY9570" fmla="*/ 576508 h 3200399"/>
              <a:gd name="connsiteX9571" fmla="*/ 2589894 w 8315568"/>
              <a:gd name="connsiteY9571" fmla="*/ 565565 h 3200399"/>
              <a:gd name="connsiteX9572" fmla="*/ 2551952 w 8315568"/>
              <a:gd name="connsiteY9572" fmla="*/ 568452 h 3200399"/>
              <a:gd name="connsiteX9573" fmla="*/ 2555375 w 8315568"/>
              <a:gd name="connsiteY9573" fmla="*/ 578228 h 3200399"/>
              <a:gd name="connsiteX9574" fmla="*/ 2538038 w 8315568"/>
              <a:gd name="connsiteY9574" fmla="*/ 579748 h 3200399"/>
              <a:gd name="connsiteX9575" fmla="*/ 2551295 w 8315568"/>
              <a:gd name="connsiteY9575" fmla="*/ 579749 h 3200399"/>
              <a:gd name="connsiteX9576" fmla="*/ 2576629 w 8315568"/>
              <a:gd name="connsiteY9576" fmla="*/ 579748 h 3200399"/>
              <a:gd name="connsiteX9577" fmla="*/ 2576629 w 8315568"/>
              <a:gd name="connsiteY9577" fmla="*/ 587081 h 3200399"/>
              <a:gd name="connsiteX9578" fmla="*/ 2560507 w 8315568"/>
              <a:gd name="connsiteY9578" fmla="*/ 587079 h 3200399"/>
              <a:gd name="connsiteX9579" fmla="*/ 2535174 w 8315568"/>
              <a:gd name="connsiteY9579" fmla="*/ 587080 h 3200399"/>
              <a:gd name="connsiteX9580" fmla="*/ 2535174 w 8315568"/>
              <a:gd name="connsiteY9580" fmla="*/ 580001 h 3200399"/>
              <a:gd name="connsiteX9581" fmla="*/ 2454595 w 8315568"/>
              <a:gd name="connsiteY9581" fmla="*/ 587076 h 3200399"/>
              <a:gd name="connsiteX9582" fmla="*/ 2456134 w 8315568"/>
              <a:gd name="connsiteY9582" fmla="*/ 587189 h 3200399"/>
              <a:gd name="connsiteX9583" fmla="*/ 2436422 w 8315568"/>
              <a:gd name="connsiteY9583" fmla="*/ 597621 h 3200399"/>
              <a:gd name="connsiteX9584" fmla="*/ 2438560 w 8315568"/>
              <a:gd name="connsiteY9584" fmla="*/ 589096 h 3200399"/>
              <a:gd name="connsiteX9585" fmla="*/ 2439911 w 8315568"/>
              <a:gd name="connsiteY9585" fmla="*/ 588365 h 3200399"/>
              <a:gd name="connsiteX9586" fmla="*/ 2363252 w 8315568"/>
              <a:gd name="connsiteY9586" fmla="*/ 595097 h 3200399"/>
              <a:gd name="connsiteX9587" fmla="*/ 2230192 w 8315568"/>
              <a:gd name="connsiteY9587" fmla="*/ 616532 h 3200399"/>
              <a:gd name="connsiteX9588" fmla="*/ 2228752 w 8315568"/>
              <a:gd name="connsiteY9588" fmla="*/ 623987 h 3200399"/>
              <a:gd name="connsiteX9589" fmla="*/ 2223862 w 8315568"/>
              <a:gd name="connsiteY9589" fmla="*/ 626836 h 3200399"/>
              <a:gd name="connsiteX9590" fmla="*/ 2225448 w 8315568"/>
              <a:gd name="connsiteY9590" fmla="*/ 619322 h 3200399"/>
              <a:gd name="connsiteX9591" fmla="*/ 2230072 w 8315568"/>
              <a:gd name="connsiteY9591" fmla="*/ 616551 h 3200399"/>
              <a:gd name="connsiteX9592" fmla="*/ 2172933 w 8315568"/>
              <a:gd name="connsiteY9592" fmla="*/ 625758 h 3200399"/>
              <a:gd name="connsiteX9593" fmla="*/ 2194557 w 8315568"/>
              <a:gd name="connsiteY9593" fmla="*/ 615696 h 3200399"/>
              <a:gd name="connsiteX9594" fmla="*/ 2185624 w 8315568"/>
              <a:gd name="connsiteY9594" fmla="*/ 606409 h 3200399"/>
              <a:gd name="connsiteX9595" fmla="*/ 2159778 w 8315568"/>
              <a:gd name="connsiteY9595" fmla="*/ 610230 h 3200399"/>
              <a:gd name="connsiteX9596" fmla="*/ 2158517 w 8315568"/>
              <a:gd name="connsiteY9596" fmla="*/ 611532 h 3200399"/>
              <a:gd name="connsiteX9597" fmla="*/ 2148906 w 8315568"/>
              <a:gd name="connsiteY9597" fmla="*/ 629920 h 3200399"/>
              <a:gd name="connsiteX9598" fmla="*/ 2115669 w 8315568"/>
              <a:gd name="connsiteY9598" fmla="*/ 632001 h 3200399"/>
              <a:gd name="connsiteX9599" fmla="*/ 2101251 w 8315568"/>
              <a:gd name="connsiteY9599" fmla="*/ 628186 h 3200399"/>
              <a:gd name="connsiteX9600" fmla="*/ 2099468 w 8315568"/>
              <a:gd name="connsiteY9600" fmla="*/ 626543 h 3200399"/>
              <a:gd name="connsiteX9601" fmla="*/ 2099109 w 8315568"/>
              <a:gd name="connsiteY9601" fmla="*/ 630918 h 3200399"/>
              <a:gd name="connsiteX9602" fmla="*/ 2097854 w 8315568"/>
              <a:gd name="connsiteY9602" fmla="*/ 633534 h 3200399"/>
              <a:gd name="connsiteX9603" fmla="*/ 2097523 w 8315568"/>
              <a:gd name="connsiteY9603" fmla="*/ 633606 h 3200399"/>
              <a:gd name="connsiteX9604" fmla="*/ 2099528 w 8315568"/>
              <a:gd name="connsiteY9604" fmla="*/ 636212 h 3200399"/>
              <a:gd name="connsiteX9605" fmla="*/ 2092834 w 8315568"/>
              <a:gd name="connsiteY9605" fmla="*/ 636213 h 3200399"/>
              <a:gd name="connsiteX9606" fmla="*/ 2094293 w 8315568"/>
              <a:gd name="connsiteY9606" fmla="*/ 634315 h 3200399"/>
              <a:gd name="connsiteX9607" fmla="*/ 2092833 w 8315568"/>
              <a:gd name="connsiteY9607" fmla="*/ 634634 h 3200399"/>
              <a:gd name="connsiteX9608" fmla="*/ 2093188 w 8315568"/>
              <a:gd name="connsiteY9608" fmla="*/ 632179 h 3200399"/>
              <a:gd name="connsiteX9609" fmla="*/ 2091640 w 8315568"/>
              <a:gd name="connsiteY9609" fmla="*/ 634083 h 3200399"/>
              <a:gd name="connsiteX9610" fmla="*/ 2041581 w 8315568"/>
              <a:gd name="connsiteY9610" fmla="*/ 638246 h 3200399"/>
              <a:gd name="connsiteX9611" fmla="*/ 1985058 w 8315568"/>
              <a:gd name="connsiteY9611" fmla="*/ 644026 h 3200399"/>
              <a:gd name="connsiteX9612" fmla="*/ 1857159 w 8315568"/>
              <a:gd name="connsiteY9612" fmla="*/ 670022 h 3200399"/>
              <a:gd name="connsiteX9613" fmla="*/ 1838022 w 8315568"/>
              <a:gd name="connsiteY9613" fmla="*/ 674914 h 3200399"/>
              <a:gd name="connsiteX9614" fmla="*/ 1837654 w 8315568"/>
              <a:gd name="connsiteY9614" fmla="*/ 682693 h 3200399"/>
              <a:gd name="connsiteX9615" fmla="*/ 1837463 w 8315568"/>
              <a:gd name="connsiteY9615" fmla="*/ 686674 h 3200399"/>
              <a:gd name="connsiteX9616" fmla="*/ 1837153 w 8315568"/>
              <a:gd name="connsiteY9616" fmla="*/ 683428 h 3200399"/>
              <a:gd name="connsiteX9617" fmla="*/ 1836384 w 8315568"/>
              <a:gd name="connsiteY9617" fmla="*/ 675332 h 3200399"/>
              <a:gd name="connsiteX9618" fmla="*/ 1784387 w 8315568"/>
              <a:gd name="connsiteY9618" fmla="*/ 688625 h 3200399"/>
              <a:gd name="connsiteX9619" fmla="*/ 1783485 w 8315568"/>
              <a:gd name="connsiteY9619" fmla="*/ 692247 h 3200399"/>
              <a:gd name="connsiteX9620" fmla="*/ 1778466 w 8315568"/>
              <a:gd name="connsiteY9620" fmla="*/ 694313 h 3200399"/>
              <a:gd name="connsiteX9621" fmla="*/ 1779549 w 8315568"/>
              <a:gd name="connsiteY9621" fmla="*/ 689861 h 3200399"/>
              <a:gd name="connsiteX9622" fmla="*/ 1724015 w 8315568"/>
              <a:gd name="connsiteY9622" fmla="*/ 704058 h 3200399"/>
              <a:gd name="connsiteX9623" fmla="*/ 1730409 w 8315568"/>
              <a:gd name="connsiteY9623" fmla="*/ 710377 h 3200399"/>
              <a:gd name="connsiteX9624" fmla="*/ 1617781 w 8315568"/>
              <a:gd name="connsiteY9624" fmla="*/ 735645 h 3200399"/>
              <a:gd name="connsiteX9625" fmla="*/ 1619144 w 8315568"/>
              <a:gd name="connsiteY9625" fmla="*/ 730866 h 3200399"/>
              <a:gd name="connsiteX9626" fmla="*/ 1587259 w 8315568"/>
              <a:gd name="connsiteY9626" fmla="*/ 739016 h 3200399"/>
              <a:gd name="connsiteX9627" fmla="*/ 1517056 w 8315568"/>
              <a:gd name="connsiteY9627" fmla="*/ 757751 h 3200399"/>
              <a:gd name="connsiteX9628" fmla="*/ 1544378 w 8315568"/>
              <a:gd name="connsiteY9628" fmla="*/ 730691 h 3200399"/>
              <a:gd name="connsiteX9629" fmla="*/ 1610028 w 8315568"/>
              <a:gd name="connsiteY9629" fmla="*/ 706058 h 3200399"/>
              <a:gd name="connsiteX9630" fmla="*/ 1741326 w 8315568"/>
              <a:gd name="connsiteY9630" fmla="*/ 656101 h 3200399"/>
              <a:gd name="connsiteX9631" fmla="*/ 1872622 w 8315568"/>
              <a:gd name="connsiteY9631" fmla="*/ 625224 h 3200399"/>
              <a:gd name="connsiteX9632" fmla="*/ 2008475 w 8315568"/>
              <a:gd name="connsiteY9632" fmla="*/ 596082 h 3200399"/>
              <a:gd name="connsiteX9633" fmla="*/ 2010881 w 8315568"/>
              <a:gd name="connsiteY9633" fmla="*/ 595602 h 3200399"/>
              <a:gd name="connsiteX9634" fmla="*/ 2010345 w 8315568"/>
              <a:gd name="connsiteY9634" fmla="*/ 586553 h 3200399"/>
              <a:gd name="connsiteX9635" fmla="*/ 1752047 w 8315568"/>
              <a:gd name="connsiteY9635" fmla="*/ 632002 h 3200399"/>
              <a:gd name="connsiteX9636" fmla="*/ 1623096 w 8315568"/>
              <a:gd name="connsiteY9636" fmla="*/ 665308 h 3200399"/>
              <a:gd name="connsiteX9637" fmla="*/ 1577846 w 8315568"/>
              <a:gd name="connsiteY9637" fmla="*/ 675715 h 3200399"/>
              <a:gd name="connsiteX9638" fmla="*/ 1580248 w 8315568"/>
              <a:gd name="connsiteY9638" fmla="*/ 665308 h 3200399"/>
              <a:gd name="connsiteX9639" fmla="*/ 1596667 w 8315568"/>
              <a:gd name="connsiteY9639" fmla="*/ 665307 h 3200399"/>
              <a:gd name="connsiteX9640" fmla="*/ 1606278 w 8315568"/>
              <a:gd name="connsiteY9640" fmla="*/ 632002 h 3200399"/>
              <a:gd name="connsiteX9641" fmla="*/ 1659139 w 8315568"/>
              <a:gd name="connsiteY9641" fmla="*/ 619859 h 3200399"/>
              <a:gd name="connsiteX9642" fmla="*/ 1780879 w 8315568"/>
              <a:gd name="connsiteY9642" fmla="*/ 588634 h 3200399"/>
              <a:gd name="connsiteX9643" fmla="*/ 2015150 w 8315568"/>
              <a:gd name="connsiteY9643" fmla="*/ 528616 h 3200399"/>
              <a:gd name="connsiteX9644" fmla="*/ 2251824 w 8315568"/>
              <a:gd name="connsiteY9644" fmla="*/ 470677 h 3200399"/>
              <a:gd name="connsiteX9645" fmla="*/ 2371160 w 8315568"/>
              <a:gd name="connsiteY9645" fmla="*/ 443617 h 3200399"/>
              <a:gd name="connsiteX9646" fmla="*/ 2396391 w 8315568"/>
              <a:gd name="connsiteY9646" fmla="*/ 436071 h 3200399"/>
              <a:gd name="connsiteX9647" fmla="*/ 2410494 w 8315568"/>
              <a:gd name="connsiteY9647" fmla="*/ 430979 h 3200399"/>
              <a:gd name="connsiteX9648" fmla="*/ 2407201 w 8315568"/>
              <a:gd name="connsiteY9648" fmla="*/ 426238 h 3200399"/>
              <a:gd name="connsiteX9649" fmla="*/ 2413894 w 8315568"/>
              <a:gd name="connsiteY9649" fmla="*/ 426238 h 3200399"/>
              <a:gd name="connsiteX9650" fmla="*/ 2412500 w 8315568"/>
              <a:gd name="connsiteY9650" fmla="*/ 430257 h 3200399"/>
              <a:gd name="connsiteX9651" fmla="*/ 2421619 w 8315568"/>
              <a:gd name="connsiteY9651" fmla="*/ 426965 h 3200399"/>
              <a:gd name="connsiteX9652" fmla="*/ 2481288 w 8315568"/>
              <a:gd name="connsiteY9652" fmla="*/ 426964 h 3200399"/>
              <a:gd name="connsiteX9653" fmla="*/ 2373564 w 8315568"/>
              <a:gd name="connsiteY9653" fmla="*/ 431126 h 3200399"/>
              <a:gd name="connsiteX9654" fmla="*/ 2242214 w 8315568"/>
              <a:gd name="connsiteY9654" fmla="*/ 445699 h 3200399"/>
              <a:gd name="connsiteX9655" fmla="*/ 2180141 w 8315568"/>
              <a:gd name="connsiteY9655" fmla="*/ 462351 h 3200399"/>
              <a:gd name="connsiteX9656" fmla="*/ 2122876 w 8315568"/>
              <a:gd name="connsiteY9656" fmla="*/ 468595 h 3200399"/>
              <a:gd name="connsiteX9657" fmla="*/ 2067610 w 8315568"/>
              <a:gd name="connsiteY9657" fmla="*/ 485249 h 3200399"/>
              <a:gd name="connsiteX9658" fmla="*/ 2000735 w 8315568"/>
              <a:gd name="connsiteY9658" fmla="*/ 503636 h 3200399"/>
              <a:gd name="connsiteX9659" fmla="*/ 1862175 w 8315568"/>
              <a:gd name="connsiteY9659" fmla="*/ 536942 h 3200399"/>
              <a:gd name="connsiteX9660" fmla="*/ 1580248 w 8315568"/>
              <a:gd name="connsiteY9660" fmla="*/ 611531 h 3200399"/>
              <a:gd name="connsiteX9661" fmla="*/ 1267085 w 8315568"/>
              <a:gd name="connsiteY9661" fmla="*/ 698265 h 3200399"/>
              <a:gd name="connsiteX9662" fmla="*/ 1197806 w 8315568"/>
              <a:gd name="connsiteY9662" fmla="*/ 717000 h 3200399"/>
              <a:gd name="connsiteX9663" fmla="*/ 1135333 w 8315568"/>
              <a:gd name="connsiteY9663" fmla="*/ 746143 h 3200399"/>
              <a:gd name="connsiteX9664" fmla="*/ 1061248 w 8315568"/>
              <a:gd name="connsiteY9664" fmla="*/ 779105 h 3200399"/>
              <a:gd name="connsiteX9665" fmla="*/ 1028009 w 8315568"/>
              <a:gd name="connsiteY9665" fmla="*/ 793672 h 3200399"/>
              <a:gd name="connsiteX9666" fmla="*/ 999175 w 8315568"/>
              <a:gd name="connsiteY9666" fmla="*/ 799916 h 3200399"/>
              <a:gd name="connsiteX9667" fmla="*/ 1025606 w 8315568"/>
              <a:gd name="connsiteY9667" fmla="*/ 779105 h 3200399"/>
              <a:gd name="connsiteX9668" fmla="*/ 1006385 w 8315568"/>
              <a:gd name="connsiteY9668" fmla="*/ 760714 h 3200399"/>
              <a:gd name="connsiteX9669" fmla="*/ 1023204 w 8315568"/>
              <a:gd name="connsiteY9669" fmla="*/ 756551 h 3200399"/>
              <a:gd name="connsiteX9670" fmla="*/ 1037620 w 8315568"/>
              <a:gd name="connsiteY9670" fmla="*/ 760714 h 3200399"/>
              <a:gd name="connsiteX9671" fmla="*/ 1045443 w 8315568"/>
              <a:gd name="connsiteY9671" fmla="*/ 756044 h 3200399"/>
              <a:gd name="connsiteX9672" fmla="*/ 1045257 w 8315568"/>
              <a:gd name="connsiteY9672" fmla="*/ 754951 h 3200399"/>
              <a:gd name="connsiteX9673" fmla="*/ 1046139 w 8315568"/>
              <a:gd name="connsiteY9673" fmla="*/ 749767 h 3200399"/>
              <a:gd name="connsiteX9674" fmla="*/ 1048336 w 8315568"/>
              <a:gd name="connsiteY9674" fmla="*/ 754317 h 3200399"/>
              <a:gd name="connsiteX9675" fmla="*/ 1048733 w 8315568"/>
              <a:gd name="connsiteY9675" fmla="*/ 754079 h 3200399"/>
              <a:gd name="connsiteX9676" fmla="*/ 1047231 w 8315568"/>
              <a:gd name="connsiteY9676" fmla="*/ 739897 h 3200399"/>
              <a:gd name="connsiteX9677" fmla="*/ 1066053 w 8315568"/>
              <a:gd name="connsiteY9677" fmla="*/ 744063 h 3200399"/>
              <a:gd name="connsiteX9678" fmla="*/ 1068456 w 8315568"/>
              <a:gd name="connsiteY9678" fmla="*/ 762448 h 3200399"/>
              <a:gd name="connsiteX9679" fmla="*/ 1090081 w 8315568"/>
              <a:gd name="connsiteY9679" fmla="*/ 754469 h 3200399"/>
              <a:gd name="connsiteX9680" fmla="*/ 1075666 w 8315568"/>
              <a:gd name="connsiteY9680" fmla="*/ 737816 h 3200399"/>
              <a:gd name="connsiteX9681" fmla="*/ 1090080 w 8315568"/>
              <a:gd name="connsiteY9681" fmla="*/ 727410 h 3200399"/>
              <a:gd name="connsiteX9682" fmla="*/ 1161765 w 8315568"/>
              <a:gd name="connsiteY9682" fmla="*/ 696185 h 3200399"/>
              <a:gd name="connsiteX9683" fmla="*/ 1319547 w 8315568"/>
              <a:gd name="connsiteY9683" fmla="*/ 636165 h 3200399"/>
              <a:gd name="connsiteX9684" fmla="*/ 1264683 w 8315568"/>
              <a:gd name="connsiteY9684" fmla="*/ 632001 h 3200399"/>
              <a:gd name="connsiteX9685" fmla="*/ 1209819 w 8315568"/>
              <a:gd name="connsiteY9685" fmla="*/ 652817 h 3200399"/>
              <a:gd name="connsiteX9686" fmla="*/ 1149242 w 8315568"/>
              <a:gd name="connsiteY9686" fmla="*/ 676319 h 3200399"/>
              <a:gd name="connsiteX9687" fmla="*/ 1149358 w 8315568"/>
              <a:gd name="connsiteY9687" fmla="*/ 676319 h 3200399"/>
              <a:gd name="connsiteX9688" fmla="*/ 1145996 w 8315568"/>
              <a:gd name="connsiteY9688" fmla="*/ 678288 h 3200399"/>
              <a:gd name="connsiteX9689" fmla="*/ 1145538 w 8315568"/>
              <a:gd name="connsiteY9689" fmla="*/ 677699 h 3200399"/>
              <a:gd name="connsiteX9690" fmla="*/ 1090080 w 8315568"/>
              <a:gd name="connsiteY9690" fmla="*/ 698265 h 3200399"/>
              <a:gd name="connsiteX9691" fmla="*/ 848602 w 8315568"/>
              <a:gd name="connsiteY9691" fmla="*/ 789509 h 3200399"/>
              <a:gd name="connsiteX9692" fmla="*/ 808156 w 8315568"/>
              <a:gd name="connsiteY9692" fmla="*/ 810326 h 3200399"/>
              <a:gd name="connsiteX9693" fmla="*/ 779321 w 8315568"/>
              <a:gd name="connsiteY9693" fmla="*/ 822467 h 3200399"/>
              <a:gd name="connsiteX9694" fmla="*/ 731668 w 8315568"/>
              <a:gd name="connsiteY9694" fmla="*/ 849529 h 3200399"/>
              <a:gd name="connsiteX9695" fmla="*/ 674001 w 8315568"/>
              <a:gd name="connsiteY9695" fmla="*/ 870344 h 3200399"/>
              <a:gd name="connsiteX9696" fmla="*/ 621539 w 8315568"/>
              <a:gd name="connsiteY9696" fmla="*/ 890812 h 3200399"/>
              <a:gd name="connsiteX9697" fmla="*/ 607124 w 8315568"/>
              <a:gd name="connsiteY9697" fmla="*/ 907465 h 3200399"/>
              <a:gd name="connsiteX9698" fmla="*/ 602318 w 8315568"/>
              <a:gd name="connsiteY9698" fmla="*/ 932448 h 3200399"/>
              <a:gd name="connsiteX9699" fmla="*/ 554662 w 8315568"/>
              <a:gd name="connsiteY9699" fmla="*/ 954996 h 3200399"/>
              <a:gd name="connsiteX9700" fmla="*/ 521023 w 8315568"/>
              <a:gd name="connsiteY9700" fmla="*/ 969568 h 3200399"/>
              <a:gd name="connsiteX9701" fmla="*/ 547455 w 8315568"/>
              <a:gd name="connsiteY9701" fmla="*/ 951181 h 3200399"/>
              <a:gd name="connsiteX9702" fmla="*/ 569080 w 8315568"/>
              <a:gd name="connsiteY9702" fmla="*/ 932448 h 3200399"/>
              <a:gd name="connsiteX9703" fmla="*/ 565176 w 8315568"/>
              <a:gd name="connsiteY9703" fmla="*/ 931668 h 3200399"/>
              <a:gd name="connsiteX9704" fmla="*/ 561917 w 8315568"/>
              <a:gd name="connsiteY9704" fmla="*/ 932112 h 3200399"/>
              <a:gd name="connsiteX9705" fmla="*/ 562822 w 8315568"/>
              <a:gd name="connsiteY9705" fmla="*/ 933982 h 3200399"/>
              <a:gd name="connsiteX9706" fmla="*/ 560314 w 8315568"/>
              <a:gd name="connsiteY9706" fmla="*/ 939165 h 3200399"/>
              <a:gd name="connsiteX9707" fmla="*/ 559477 w 8315568"/>
              <a:gd name="connsiteY9707" fmla="*/ 933982 h 3200399"/>
              <a:gd name="connsiteX9708" fmla="*/ 559729 w 8315568"/>
              <a:gd name="connsiteY9708" fmla="*/ 932412 h 3200399"/>
              <a:gd name="connsiteX9709" fmla="*/ 559469 w 8315568"/>
              <a:gd name="connsiteY9709" fmla="*/ 932447 h 3200399"/>
              <a:gd name="connsiteX9710" fmla="*/ 549858 w 8315568"/>
              <a:gd name="connsiteY9710" fmla="*/ 917878 h 3200399"/>
              <a:gd name="connsiteX9711" fmla="*/ 1044828 w 8315568"/>
              <a:gd name="connsiteY9711" fmla="*/ 663226 h 3200399"/>
              <a:gd name="connsiteX9712" fmla="*/ 1300324 w 8315568"/>
              <a:gd name="connsiteY9712" fmla="*/ 586553 h 3200399"/>
              <a:gd name="connsiteX9713" fmla="*/ 1357592 w 8315568"/>
              <a:gd name="connsiteY9713" fmla="*/ 576144 h 3200399"/>
              <a:gd name="connsiteX9714" fmla="*/ 1415259 w 8315568"/>
              <a:gd name="connsiteY9714" fmla="*/ 547349 h 3200399"/>
              <a:gd name="connsiteX9715" fmla="*/ 1546608 w 8315568"/>
              <a:gd name="connsiteY9715" fmla="*/ 526534 h 3200399"/>
              <a:gd name="connsiteX9716" fmla="*/ 1553817 w 8315568"/>
              <a:gd name="connsiteY9716" fmla="*/ 545268 h 3200399"/>
              <a:gd name="connsiteX9717" fmla="*/ 1561025 w 8315568"/>
              <a:gd name="connsiteY9717" fmla="*/ 567819 h 3200399"/>
              <a:gd name="connsiteX9718" fmla="*/ 1573038 w 8315568"/>
              <a:gd name="connsiteY9718" fmla="*/ 545268 h 3200399"/>
              <a:gd name="connsiteX9719" fmla="*/ 1618292 w 8315568"/>
              <a:gd name="connsiteY9719" fmla="*/ 528615 h 3200399"/>
              <a:gd name="connsiteX9720" fmla="*/ 1718809 w 8315568"/>
              <a:gd name="connsiteY9720" fmla="*/ 499472 h 3200399"/>
              <a:gd name="connsiteX9721" fmla="*/ 1926649 w 8315568"/>
              <a:gd name="connsiteY9721" fmla="*/ 447779 h 3200399"/>
              <a:gd name="connsiteX9722" fmla="*/ 1912232 w 8315568"/>
              <a:gd name="connsiteY9722" fmla="*/ 426964 h 3200399"/>
              <a:gd name="connsiteX9723" fmla="*/ 1926648 w 8315568"/>
              <a:gd name="connsiteY9723" fmla="*/ 426963 h 3200399"/>
              <a:gd name="connsiteX9724" fmla="*/ 1938662 w 8315568"/>
              <a:gd name="connsiteY9724" fmla="*/ 433209 h 3200399"/>
              <a:gd name="connsiteX9725" fmla="*/ 1976707 w 8315568"/>
              <a:gd name="connsiteY9725" fmla="*/ 425229 h 3200399"/>
              <a:gd name="connsiteX9726" fmla="*/ 2058400 w 8315568"/>
              <a:gd name="connsiteY9726" fmla="*/ 410658 h 3200399"/>
              <a:gd name="connsiteX9727" fmla="*/ 2225393 w 8315568"/>
              <a:gd name="connsiteY9727" fmla="*/ 383597 h 3200399"/>
              <a:gd name="connsiteX9728" fmla="*/ 2297077 w 8315568"/>
              <a:gd name="connsiteY9728" fmla="*/ 363129 h 3200399"/>
              <a:gd name="connsiteX9729" fmla="*/ 2378370 w 8315568"/>
              <a:gd name="connsiteY9729" fmla="*/ 348556 h 3200399"/>
              <a:gd name="connsiteX9730" fmla="*/ 2545764 w 8315568"/>
              <a:gd name="connsiteY9730" fmla="*/ 323572 h 3200399"/>
              <a:gd name="connsiteX9731" fmla="*/ 2199363 w 8315568"/>
              <a:gd name="connsiteY9731" fmla="*/ 333980 h 3200399"/>
              <a:gd name="connsiteX9732" fmla="*/ 2244616 w 8315568"/>
              <a:gd name="connsiteY9732" fmla="*/ 321490 h 3200399"/>
              <a:gd name="connsiteX9733" fmla="*/ 2275851 w 8315568"/>
              <a:gd name="connsiteY9733" fmla="*/ 317327 h 3200399"/>
              <a:gd name="connsiteX9734" fmla="*/ 2301882 w 8315568"/>
              <a:gd name="connsiteY9734" fmla="*/ 304838 h 3200399"/>
              <a:gd name="connsiteX9735" fmla="*/ 2325909 w 8315568"/>
              <a:gd name="connsiteY9735" fmla="*/ 306918 h 3200399"/>
              <a:gd name="connsiteX9736" fmla="*/ 2352339 w 8315568"/>
              <a:gd name="connsiteY9736" fmla="*/ 298593 h 3200399"/>
              <a:gd name="connsiteX9737" fmla="*/ 2409605 w 8315568"/>
              <a:gd name="connsiteY9737" fmla="*/ 296859 h 3200399"/>
              <a:gd name="connsiteX9738" fmla="*/ 2681922 w 8315568"/>
              <a:gd name="connsiteY9738" fmla="*/ 294430 h 3200399"/>
              <a:gd name="connsiteX9739" fmla="*/ 2947427 w 8315568"/>
              <a:gd name="connsiteY9739" fmla="*/ 298593 h 3200399"/>
              <a:gd name="connsiteX9740" fmla="*/ 3009499 w 8315568"/>
              <a:gd name="connsiteY9740" fmla="*/ 300675 h 3200399"/>
              <a:gd name="connsiteX9741" fmla="*/ 3018509 w 8315568"/>
              <a:gd name="connsiteY9741" fmla="*/ 300458 h 3200399"/>
              <a:gd name="connsiteX9742" fmla="*/ 3020644 w 8315568"/>
              <a:gd name="connsiteY9742" fmla="*/ 299382 h 3200399"/>
              <a:gd name="connsiteX9743" fmla="*/ 3018296 w 8315568"/>
              <a:gd name="connsiteY9743" fmla="*/ 298437 h 3200399"/>
              <a:gd name="connsiteX9744" fmla="*/ 3010299 w 8315568"/>
              <a:gd name="connsiteY9744" fmla="*/ 295879 h 3200399"/>
              <a:gd name="connsiteX9745" fmla="*/ 3020225 w 8315568"/>
              <a:gd name="connsiteY9745" fmla="*/ 292815 h 3200399"/>
              <a:gd name="connsiteX9746" fmla="*/ 3023798 w 8315568"/>
              <a:gd name="connsiteY9746" fmla="*/ 293406 h 3200399"/>
              <a:gd name="connsiteX9747" fmla="*/ 3023917 w 8315568"/>
              <a:gd name="connsiteY9747" fmla="*/ 292695 h 3200399"/>
              <a:gd name="connsiteX9748" fmla="*/ 2999888 w 8315568"/>
              <a:gd name="connsiteY9748" fmla="*/ 288532 h 3200399"/>
              <a:gd name="connsiteX9749" fmla="*/ 2971054 w 8315568"/>
              <a:gd name="connsiteY9749" fmla="*/ 290615 h 3200399"/>
              <a:gd name="connsiteX9750" fmla="*/ 2961844 w 8315568"/>
              <a:gd name="connsiteY9750" fmla="*/ 278125 h 3200399"/>
              <a:gd name="connsiteX9751" fmla="*/ 2990276 w 8315568"/>
              <a:gd name="connsiteY9751" fmla="*/ 273961 h 3200399"/>
              <a:gd name="connsiteX9752" fmla="*/ 3021513 w 8315568"/>
              <a:gd name="connsiteY9752" fmla="*/ 271880 h 3200399"/>
              <a:gd name="connsiteX9753" fmla="*/ 3018030 w 8315568"/>
              <a:gd name="connsiteY9753" fmla="*/ 247749 h 3200399"/>
              <a:gd name="connsiteX9754" fmla="*/ 2998601 w 8315568"/>
              <a:gd name="connsiteY9754" fmla="*/ 245937 h 3200399"/>
              <a:gd name="connsiteX9755" fmla="*/ 2988262 w 8315568"/>
              <a:gd name="connsiteY9755" fmla="*/ 249055 h 3200399"/>
              <a:gd name="connsiteX9756" fmla="*/ 2989278 w 8315568"/>
              <a:gd name="connsiteY9756" fmla="*/ 245067 h 3200399"/>
              <a:gd name="connsiteX9757" fmla="*/ 2947769 w 8315568"/>
              <a:gd name="connsiteY9757" fmla="*/ 241197 h 3200399"/>
              <a:gd name="connsiteX9758" fmla="*/ 2917236 w 8315568"/>
              <a:gd name="connsiteY9758" fmla="*/ 238318 h 3200399"/>
              <a:gd name="connsiteX9759" fmla="*/ 2917236 w 8315568"/>
              <a:gd name="connsiteY9759" fmla="*/ 247530 h 3200399"/>
              <a:gd name="connsiteX9760" fmla="*/ 2912863 w 8315568"/>
              <a:gd name="connsiteY9760" fmla="*/ 237906 h 3200399"/>
              <a:gd name="connsiteX9761" fmla="*/ 2876005 w 8315568"/>
              <a:gd name="connsiteY9761" fmla="*/ 234432 h 3200399"/>
              <a:gd name="connsiteX9762" fmla="*/ 2879632 w 8315568"/>
              <a:gd name="connsiteY9762" fmla="*/ 229972 h 3200399"/>
              <a:gd name="connsiteX9763" fmla="*/ 2880799 w 8315568"/>
              <a:gd name="connsiteY9763" fmla="*/ 228719 h 3200399"/>
              <a:gd name="connsiteX9764" fmla="*/ 2909569 w 8315568"/>
              <a:gd name="connsiteY9764" fmla="*/ 230657 h 3200399"/>
              <a:gd name="connsiteX9765" fmla="*/ 2903490 w 8315568"/>
              <a:gd name="connsiteY9765" fmla="*/ 217268 h 3200399"/>
              <a:gd name="connsiteX9766" fmla="*/ 2917234 w 8315568"/>
              <a:gd name="connsiteY9766" fmla="*/ 217268 h 3200399"/>
              <a:gd name="connsiteX9767" fmla="*/ 2917236 w 8315568"/>
              <a:gd name="connsiteY9767" fmla="*/ 231174 h 3200399"/>
              <a:gd name="connsiteX9768" fmla="*/ 2995664 w 8315568"/>
              <a:gd name="connsiteY9768" fmla="*/ 236457 h 3200399"/>
              <a:gd name="connsiteX9769" fmla="*/ 3016594 w 8315568"/>
              <a:gd name="connsiteY9769" fmla="*/ 238549 h 3200399"/>
              <a:gd name="connsiteX9770" fmla="*/ 3007697 w 8315568"/>
              <a:gd name="connsiteY9770" fmla="*/ 236493 h 3200399"/>
              <a:gd name="connsiteX9771" fmla="*/ 3002293 w 8315568"/>
              <a:gd name="connsiteY9771" fmla="*/ 228168 h 3200399"/>
              <a:gd name="connsiteX9772" fmla="*/ 2964246 w 8315568"/>
              <a:gd name="connsiteY9772" fmla="*/ 211862 h 3200399"/>
              <a:gd name="connsiteX9773" fmla="*/ 2954635 w 8315568"/>
              <a:gd name="connsiteY9773" fmla="*/ 203535 h 3200399"/>
              <a:gd name="connsiteX9774" fmla="*/ 2976262 w 8315568"/>
              <a:gd name="connsiteY9774" fmla="*/ 197290 h 3200399"/>
              <a:gd name="connsiteX9775" fmla="*/ 3035930 w 8315568"/>
              <a:gd name="connsiteY9775" fmla="*/ 193127 h 3200399"/>
              <a:gd name="connsiteX9776" fmla="*/ 3157670 w 8315568"/>
              <a:gd name="connsiteY9776" fmla="*/ 213943 h 3200399"/>
              <a:gd name="connsiteX9777" fmla="*/ 3186504 w 8315568"/>
              <a:gd name="connsiteY9777" fmla="*/ 220188 h 3200399"/>
              <a:gd name="connsiteX9778" fmla="*/ 3193485 w 8315568"/>
              <a:gd name="connsiteY9778" fmla="*/ 222281 h 3200399"/>
              <a:gd name="connsiteX9779" fmla="*/ 3197842 w 8315568"/>
              <a:gd name="connsiteY9779" fmla="*/ 221808 h 3200399"/>
              <a:gd name="connsiteX9780" fmla="*/ 3219914 w 8315568"/>
              <a:gd name="connsiteY9780" fmla="*/ 220141 h 3200399"/>
              <a:gd name="connsiteX9781" fmla="*/ 3299641 w 8315568"/>
              <a:gd name="connsiteY9781" fmla="*/ 223512 h 3200399"/>
              <a:gd name="connsiteX9782" fmla="*/ 3363775 w 8315568"/>
              <a:gd name="connsiteY9782" fmla="*/ 225502 h 3200399"/>
              <a:gd name="connsiteX9783" fmla="*/ 3352399 w 8315568"/>
              <a:gd name="connsiteY9783" fmla="*/ 222832 h 3200399"/>
              <a:gd name="connsiteX9784" fmla="*/ 3323067 w 8315568"/>
              <a:gd name="connsiteY9784" fmla="*/ 223156 h 3200399"/>
              <a:gd name="connsiteX9785" fmla="*/ 3261046 w 8315568"/>
              <a:gd name="connsiteY9785" fmla="*/ 218116 h 3200399"/>
              <a:gd name="connsiteX9786" fmla="*/ 3245223 w 8315568"/>
              <a:gd name="connsiteY9786" fmla="*/ 207029 h 3200399"/>
              <a:gd name="connsiteX9787" fmla="*/ 3197541 w 8315568"/>
              <a:gd name="connsiteY9787" fmla="*/ 203486 h 3200399"/>
              <a:gd name="connsiteX9788" fmla="*/ 3164108 w 8315568"/>
              <a:gd name="connsiteY9788" fmla="*/ 193012 h 3200399"/>
              <a:gd name="connsiteX9789" fmla="*/ 3233631 w 8315568"/>
              <a:gd name="connsiteY9789" fmla="*/ 198501 h 3200399"/>
              <a:gd name="connsiteX9790" fmla="*/ 3251214 w 8315568"/>
              <a:gd name="connsiteY9790" fmla="*/ 195896 h 3200399"/>
              <a:gd name="connsiteX9791" fmla="*/ 3261043 w 8315568"/>
              <a:gd name="connsiteY9791" fmla="*/ 192104 h 3200399"/>
              <a:gd name="connsiteX9792" fmla="*/ 3260590 w 8315568"/>
              <a:gd name="connsiteY9792" fmla="*/ 188964 h 3200399"/>
              <a:gd name="connsiteX9793" fmla="*/ 3234159 w 8315568"/>
              <a:gd name="connsiteY9793" fmla="*/ 184801 h 3200399"/>
              <a:gd name="connsiteX9794" fmla="*/ 3160072 w 8315568"/>
              <a:gd name="connsiteY9794" fmla="*/ 176474 h 3200399"/>
              <a:gd name="connsiteX9795" fmla="*/ 3016707 w 8315568"/>
              <a:gd name="connsiteY9795" fmla="*/ 161903 h 3200399"/>
              <a:gd name="connsiteX9796" fmla="*/ 2892564 w 8315568"/>
              <a:gd name="connsiteY9796" fmla="*/ 147679 h 3200399"/>
              <a:gd name="connsiteX9797" fmla="*/ 2875744 w 8315568"/>
              <a:gd name="connsiteY9797" fmla="*/ 149761 h 3200399"/>
              <a:gd name="connsiteX9798" fmla="*/ 2858926 w 8315568"/>
              <a:gd name="connsiteY9798" fmla="*/ 141435 h 3200399"/>
              <a:gd name="connsiteX9799" fmla="*/ 2799255 w 8315568"/>
              <a:gd name="connsiteY9799" fmla="*/ 141436 h 3200399"/>
              <a:gd name="connsiteX9800" fmla="*/ 2653487 w 8315568"/>
              <a:gd name="connsiteY9800" fmla="*/ 141435 h 3200399"/>
              <a:gd name="connsiteX9801" fmla="*/ 2366355 w 8315568"/>
              <a:gd name="connsiteY9801" fmla="*/ 153924 h 3200399"/>
              <a:gd name="connsiteX9802" fmla="*/ 2301882 w 8315568"/>
              <a:gd name="connsiteY9802" fmla="*/ 151843 h 3200399"/>
              <a:gd name="connsiteX9803" fmla="*/ 2282660 w 8315568"/>
              <a:gd name="connsiteY9803" fmla="*/ 160170 h 3200399"/>
              <a:gd name="connsiteX9804" fmla="*/ 2263838 w 8315568"/>
              <a:gd name="connsiteY9804" fmla="*/ 164332 h 3200399"/>
              <a:gd name="connsiteX9805" fmla="*/ 2129683 w 8315568"/>
              <a:gd name="connsiteY9805" fmla="*/ 170229 h 3200399"/>
              <a:gd name="connsiteX9806" fmla="*/ 2156114 w 8315568"/>
              <a:gd name="connsiteY9806" fmla="*/ 153924 h 3200399"/>
              <a:gd name="connsiteX9807" fmla="*/ 2211377 w 8315568"/>
              <a:gd name="connsiteY9807" fmla="*/ 149762 h 3200399"/>
              <a:gd name="connsiteX9808" fmla="*/ 2357145 w 8315568"/>
              <a:gd name="connsiteY9808" fmla="*/ 133108 h 3200399"/>
              <a:gd name="connsiteX9809" fmla="*/ 2426425 w 8315568"/>
              <a:gd name="connsiteY9809" fmla="*/ 126864 h 3200399"/>
              <a:gd name="connsiteX9810" fmla="*/ 2493303 w 8315568"/>
              <a:gd name="connsiteY9810" fmla="*/ 120619 h 3200399"/>
              <a:gd name="connsiteX9811" fmla="*/ 2533749 w 8315568"/>
              <a:gd name="connsiteY9811" fmla="*/ 103968 h 3200399"/>
              <a:gd name="connsiteX9812" fmla="*/ 2543361 w 8315568"/>
              <a:gd name="connsiteY9812" fmla="*/ 116456 h 3200399"/>
              <a:gd name="connsiteX9813" fmla="*/ 2562583 w 8315568"/>
              <a:gd name="connsiteY9813" fmla="*/ 120619 h 3200399"/>
              <a:gd name="connsiteX9814" fmla="*/ 2681921 w 8315568"/>
              <a:gd name="connsiteY9814" fmla="*/ 112293 h 3200399"/>
              <a:gd name="connsiteX9815" fmla="*/ 2825285 w 8315568"/>
              <a:gd name="connsiteY9815" fmla="*/ 110210 h 3200399"/>
              <a:gd name="connsiteX9816" fmla="*/ 2880550 w 8315568"/>
              <a:gd name="connsiteY9816" fmla="*/ 112293 h 3200399"/>
              <a:gd name="connsiteX9817" fmla="*/ 2906580 w 8315568"/>
              <a:gd name="connsiteY9817" fmla="*/ 122701 h 3200399"/>
              <a:gd name="connsiteX9818" fmla="*/ 2945024 w 8315568"/>
              <a:gd name="connsiteY9818" fmla="*/ 120620 h 3200399"/>
              <a:gd name="connsiteX9819" fmla="*/ 2970478 w 8315568"/>
              <a:gd name="connsiteY9819" fmla="*/ 121371 h 3200399"/>
              <a:gd name="connsiteX9820" fmla="*/ 2970728 w 8315568"/>
              <a:gd name="connsiteY9820" fmla="*/ 121293 h 3200399"/>
              <a:gd name="connsiteX9821" fmla="*/ 3047615 w 8315568"/>
              <a:gd name="connsiteY9821" fmla="*/ 122806 h 3200399"/>
              <a:gd name="connsiteX9822" fmla="*/ 3066031 w 8315568"/>
              <a:gd name="connsiteY9822" fmla="*/ 124194 h 3200399"/>
              <a:gd name="connsiteX9823" fmla="*/ 3085988 w 8315568"/>
              <a:gd name="connsiteY9823" fmla="*/ 124783 h 3200399"/>
              <a:gd name="connsiteX9824" fmla="*/ 3028721 w 8315568"/>
              <a:gd name="connsiteY9824" fmla="*/ 116455 h 3200399"/>
              <a:gd name="connsiteX9825" fmla="*/ 2983068 w 8315568"/>
              <a:gd name="connsiteY9825" fmla="*/ 112293 h 3200399"/>
              <a:gd name="connsiteX9826" fmla="*/ 2971056 w 8315568"/>
              <a:gd name="connsiteY9826" fmla="*/ 98068 h 3200399"/>
              <a:gd name="connsiteX9827" fmla="*/ 2957040 w 8315568"/>
              <a:gd name="connsiteY9827" fmla="*/ 93906 h 3200399"/>
              <a:gd name="connsiteX9828" fmla="*/ 2904178 w 8315568"/>
              <a:gd name="connsiteY9828" fmla="*/ 81416 h 3200399"/>
              <a:gd name="connsiteX9829" fmla="*/ 2899772 w 8315568"/>
              <a:gd name="connsiteY9829" fmla="*/ 99804 h 3200399"/>
              <a:gd name="connsiteX9830" fmla="*/ 2882954 w 8315568"/>
              <a:gd name="connsiteY9830" fmla="*/ 91825 h 3200399"/>
              <a:gd name="connsiteX9831" fmla="*/ 2896969 w 8315568"/>
              <a:gd name="connsiteY9831" fmla="*/ 91824 h 3200399"/>
              <a:gd name="connsiteX9832" fmla="*/ 2880550 w 8315568"/>
              <a:gd name="connsiteY9832" fmla="*/ 83499 h 3200399"/>
              <a:gd name="connsiteX9833" fmla="*/ 2866135 w 8315568"/>
              <a:gd name="connsiteY9833" fmla="*/ 101885 h 3200399"/>
              <a:gd name="connsiteX9834" fmla="*/ 2846911 w 8315568"/>
              <a:gd name="connsiteY9834" fmla="*/ 98070 h 3200399"/>
              <a:gd name="connsiteX9835" fmla="*/ 2846912 w 8315568"/>
              <a:gd name="connsiteY9835" fmla="*/ 81416 h 3200399"/>
              <a:gd name="connsiteX9836" fmla="*/ 2741589 w 8315568"/>
              <a:gd name="connsiteY9836" fmla="*/ 85580 h 3200399"/>
              <a:gd name="connsiteX9837" fmla="*/ 2742617 w 8315568"/>
              <a:gd name="connsiteY9837" fmla="*/ 83161 h 3200399"/>
              <a:gd name="connsiteX9838" fmla="*/ 2741463 w 8315568"/>
              <a:gd name="connsiteY9838" fmla="*/ 83381 h 3200399"/>
              <a:gd name="connsiteX9839" fmla="*/ 2739231 w 8315568"/>
              <a:gd name="connsiteY9839" fmla="*/ 80901 h 3200399"/>
              <a:gd name="connsiteX9840" fmla="*/ 2741134 w 8315568"/>
              <a:gd name="connsiteY9840" fmla="*/ 78081 h 3200399"/>
              <a:gd name="connsiteX9841" fmla="*/ 2734781 w 8315568"/>
              <a:gd name="connsiteY9841" fmla="*/ 79335 h 3200399"/>
              <a:gd name="connsiteX9842" fmla="*/ 2698741 w 8315568"/>
              <a:gd name="connsiteY9842" fmla="*/ 71009 h 3200399"/>
              <a:gd name="connsiteX9843" fmla="*/ 2619849 w 8315568"/>
              <a:gd name="connsiteY9843" fmla="*/ 71009 h 3200399"/>
              <a:gd name="connsiteX9844" fmla="*/ 2612641 w 8315568"/>
              <a:gd name="connsiteY9844" fmla="*/ 91825 h 3200399"/>
              <a:gd name="connsiteX9845" fmla="*/ 2607835 w 8315568"/>
              <a:gd name="connsiteY9845" fmla="*/ 71010 h 3200399"/>
              <a:gd name="connsiteX9846" fmla="*/ 2029567 w 8315568"/>
              <a:gd name="connsiteY9846" fmla="*/ 126865 h 3200399"/>
              <a:gd name="connsiteX9847" fmla="*/ 1458107 w 8315568"/>
              <a:gd name="connsiteY9847" fmla="*/ 251064 h 3200399"/>
              <a:gd name="connsiteX9848" fmla="*/ 1384022 w 8315568"/>
              <a:gd name="connsiteY9848" fmla="*/ 269798 h 3200399"/>
              <a:gd name="connsiteX9849" fmla="*/ 1412856 w 8315568"/>
              <a:gd name="connsiteY9849" fmla="*/ 242738 h 3200399"/>
              <a:gd name="connsiteX9850" fmla="*/ 1482135 w 8315568"/>
              <a:gd name="connsiteY9850" fmla="*/ 218105 h 3200399"/>
              <a:gd name="connsiteX9851" fmla="*/ 1620694 w 8315568"/>
              <a:gd name="connsiteY9851" fmla="*/ 168149 h 3200399"/>
              <a:gd name="connsiteX9852" fmla="*/ 1759254 w 8315568"/>
              <a:gd name="connsiteY9852" fmla="*/ 137272 h 3200399"/>
              <a:gd name="connsiteX9853" fmla="*/ 1902620 w 8315568"/>
              <a:gd name="connsiteY9853" fmla="*/ 108130 h 3200399"/>
              <a:gd name="connsiteX9854" fmla="*/ 2043983 w 8315568"/>
              <a:gd name="connsiteY9854" fmla="*/ 81417 h 3200399"/>
              <a:gd name="connsiteX9855" fmla="*/ 2184946 w 8315568"/>
              <a:gd name="connsiteY9855" fmla="*/ 60601 h 3200399"/>
              <a:gd name="connsiteX9856" fmla="*/ 2247018 w 8315568"/>
              <a:gd name="connsiteY9856" fmla="*/ 37705 h 3200399"/>
              <a:gd name="connsiteX9857" fmla="*/ 2316299 w 8315568"/>
              <a:gd name="connsiteY9857" fmla="*/ 23479 h 3200399"/>
              <a:gd name="connsiteX9858" fmla="*/ 2459664 w 8315568"/>
              <a:gd name="connsiteY9858" fmla="*/ 13072 h 3200399"/>
              <a:gd name="connsiteX9859" fmla="*/ 2481288 w 8315568"/>
              <a:gd name="connsiteY9859" fmla="*/ 10990 h 3200399"/>
              <a:gd name="connsiteX9860" fmla="*/ 2481288 w 8315568"/>
              <a:gd name="connsiteY9860" fmla="*/ 31806 h 3200399"/>
              <a:gd name="connsiteX9861" fmla="*/ 2619849 w 8315568"/>
              <a:gd name="connsiteY9861" fmla="*/ 10990 h 3200399"/>
              <a:gd name="connsiteX9862" fmla="*/ 2653487 w 8315568"/>
              <a:gd name="connsiteY9862" fmla="*/ 10990 h 3200399"/>
              <a:gd name="connsiteX9863" fmla="*/ 2672308 w 8315568"/>
              <a:gd name="connsiteY9863" fmla="*/ 10990 h 3200399"/>
              <a:gd name="connsiteX9864" fmla="*/ 2681921 w 8315568"/>
              <a:gd name="connsiteY9864" fmla="*/ 583 h 320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 ang="0">
                <a:pos x="connsiteX9378" y="connsiteY9378"/>
              </a:cxn>
              <a:cxn ang="0">
                <a:pos x="connsiteX9379" y="connsiteY9379"/>
              </a:cxn>
              <a:cxn ang="0">
                <a:pos x="connsiteX9380" y="connsiteY9380"/>
              </a:cxn>
              <a:cxn ang="0">
                <a:pos x="connsiteX9381" y="connsiteY9381"/>
              </a:cxn>
              <a:cxn ang="0">
                <a:pos x="connsiteX9382" y="connsiteY9382"/>
              </a:cxn>
              <a:cxn ang="0">
                <a:pos x="connsiteX9383" y="connsiteY9383"/>
              </a:cxn>
              <a:cxn ang="0">
                <a:pos x="connsiteX9384" y="connsiteY9384"/>
              </a:cxn>
              <a:cxn ang="0">
                <a:pos x="connsiteX9385" y="connsiteY9385"/>
              </a:cxn>
              <a:cxn ang="0">
                <a:pos x="connsiteX9386" y="connsiteY9386"/>
              </a:cxn>
              <a:cxn ang="0">
                <a:pos x="connsiteX9387" y="connsiteY9387"/>
              </a:cxn>
              <a:cxn ang="0">
                <a:pos x="connsiteX9388" y="connsiteY9388"/>
              </a:cxn>
              <a:cxn ang="0">
                <a:pos x="connsiteX9389" y="connsiteY9389"/>
              </a:cxn>
              <a:cxn ang="0">
                <a:pos x="connsiteX9390" y="connsiteY9390"/>
              </a:cxn>
              <a:cxn ang="0">
                <a:pos x="connsiteX9391" y="connsiteY9391"/>
              </a:cxn>
              <a:cxn ang="0">
                <a:pos x="connsiteX9392" y="connsiteY9392"/>
              </a:cxn>
              <a:cxn ang="0">
                <a:pos x="connsiteX9393" y="connsiteY9393"/>
              </a:cxn>
              <a:cxn ang="0">
                <a:pos x="connsiteX9394" y="connsiteY9394"/>
              </a:cxn>
              <a:cxn ang="0">
                <a:pos x="connsiteX9395" y="connsiteY9395"/>
              </a:cxn>
              <a:cxn ang="0">
                <a:pos x="connsiteX9396" y="connsiteY9396"/>
              </a:cxn>
              <a:cxn ang="0">
                <a:pos x="connsiteX9397" y="connsiteY9397"/>
              </a:cxn>
              <a:cxn ang="0">
                <a:pos x="connsiteX9398" y="connsiteY9398"/>
              </a:cxn>
              <a:cxn ang="0">
                <a:pos x="connsiteX9399" y="connsiteY9399"/>
              </a:cxn>
              <a:cxn ang="0">
                <a:pos x="connsiteX9400" y="connsiteY9400"/>
              </a:cxn>
              <a:cxn ang="0">
                <a:pos x="connsiteX9401" y="connsiteY9401"/>
              </a:cxn>
              <a:cxn ang="0">
                <a:pos x="connsiteX9402" y="connsiteY9402"/>
              </a:cxn>
              <a:cxn ang="0">
                <a:pos x="connsiteX9403" y="connsiteY9403"/>
              </a:cxn>
              <a:cxn ang="0">
                <a:pos x="connsiteX9404" y="connsiteY9404"/>
              </a:cxn>
              <a:cxn ang="0">
                <a:pos x="connsiteX9405" y="connsiteY9405"/>
              </a:cxn>
              <a:cxn ang="0">
                <a:pos x="connsiteX9406" y="connsiteY9406"/>
              </a:cxn>
              <a:cxn ang="0">
                <a:pos x="connsiteX9407" y="connsiteY9407"/>
              </a:cxn>
              <a:cxn ang="0">
                <a:pos x="connsiteX9408" y="connsiteY9408"/>
              </a:cxn>
              <a:cxn ang="0">
                <a:pos x="connsiteX9409" y="connsiteY9409"/>
              </a:cxn>
              <a:cxn ang="0">
                <a:pos x="connsiteX9410" y="connsiteY9410"/>
              </a:cxn>
              <a:cxn ang="0">
                <a:pos x="connsiteX9411" y="connsiteY9411"/>
              </a:cxn>
              <a:cxn ang="0">
                <a:pos x="connsiteX9412" y="connsiteY9412"/>
              </a:cxn>
              <a:cxn ang="0">
                <a:pos x="connsiteX9413" y="connsiteY9413"/>
              </a:cxn>
              <a:cxn ang="0">
                <a:pos x="connsiteX9414" y="connsiteY9414"/>
              </a:cxn>
              <a:cxn ang="0">
                <a:pos x="connsiteX9415" y="connsiteY9415"/>
              </a:cxn>
              <a:cxn ang="0">
                <a:pos x="connsiteX9416" y="connsiteY9416"/>
              </a:cxn>
              <a:cxn ang="0">
                <a:pos x="connsiteX9417" y="connsiteY9417"/>
              </a:cxn>
              <a:cxn ang="0">
                <a:pos x="connsiteX9418" y="connsiteY9418"/>
              </a:cxn>
              <a:cxn ang="0">
                <a:pos x="connsiteX9419" y="connsiteY9419"/>
              </a:cxn>
              <a:cxn ang="0">
                <a:pos x="connsiteX9420" y="connsiteY9420"/>
              </a:cxn>
              <a:cxn ang="0">
                <a:pos x="connsiteX9421" y="connsiteY9421"/>
              </a:cxn>
              <a:cxn ang="0">
                <a:pos x="connsiteX9422" y="connsiteY9422"/>
              </a:cxn>
              <a:cxn ang="0">
                <a:pos x="connsiteX9423" y="connsiteY9423"/>
              </a:cxn>
              <a:cxn ang="0">
                <a:pos x="connsiteX9424" y="connsiteY9424"/>
              </a:cxn>
              <a:cxn ang="0">
                <a:pos x="connsiteX9425" y="connsiteY9425"/>
              </a:cxn>
              <a:cxn ang="0">
                <a:pos x="connsiteX9426" y="connsiteY9426"/>
              </a:cxn>
              <a:cxn ang="0">
                <a:pos x="connsiteX9427" y="connsiteY9427"/>
              </a:cxn>
              <a:cxn ang="0">
                <a:pos x="connsiteX9428" y="connsiteY9428"/>
              </a:cxn>
              <a:cxn ang="0">
                <a:pos x="connsiteX9429" y="connsiteY9429"/>
              </a:cxn>
              <a:cxn ang="0">
                <a:pos x="connsiteX9430" y="connsiteY9430"/>
              </a:cxn>
              <a:cxn ang="0">
                <a:pos x="connsiteX9431" y="connsiteY9431"/>
              </a:cxn>
              <a:cxn ang="0">
                <a:pos x="connsiteX9432" y="connsiteY9432"/>
              </a:cxn>
              <a:cxn ang="0">
                <a:pos x="connsiteX9433" y="connsiteY9433"/>
              </a:cxn>
              <a:cxn ang="0">
                <a:pos x="connsiteX9434" y="connsiteY9434"/>
              </a:cxn>
              <a:cxn ang="0">
                <a:pos x="connsiteX9435" y="connsiteY9435"/>
              </a:cxn>
              <a:cxn ang="0">
                <a:pos x="connsiteX9436" y="connsiteY9436"/>
              </a:cxn>
              <a:cxn ang="0">
                <a:pos x="connsiteX9437" y="connsiteY9437"/>
              </a:cxn>
              <a:cxn ang="0">
                <a:pos x="connsiteX9438" y="connsiteY9438"/>
              </a:cxn>
              <a:cxn ang="0">
                <a:pos x="connsiteX9439" y="connsiteY9439"/>
              </a:cxn>
              <a:cxn ang="0">
                <a:pos x="connsiteX9440" y="connsiteY9440"/>
              </a:cxn>
              <a:cxn ang="0">
                <a:pos x="connsiteX9441" y="connsiteY9441"/>
              </a:cxn>
              <a:cxn ang="0">
                <a:pos x="connsiteX9442" y="connsiteY9442"/>
              </a:cxn>
              <a:cxn ang="0">
                <a:pos x="connsiteX9443" y="connsiteY9443"/>
              </a:cxn>
              <a:cxn ang="0">
                <a:pos x="connsiteX9444" y="connsiteY9444"/>
              </a:cxn>
              <a:cxn ang="0">
                <a:pos x="connsiteX9445" y="connsiteY9445"/>
              </a:cxn>
              <a:cxn ang="0">
                <a:pos x="connsiteX9446" y="connsiteY9446"/>
              </a:cxn>
              <a:cxn ang="0">
                <a:pos x="connsiteX9447" y="connsiteY9447"/>
              </a:cxn>
              <a:cxn ang="0">
                <a:pos x="connsiteX9448" y="connsiteY9448"/>
              </a:cxn>
              <a:cxn ang="0">
                <a:pos x="connsiteX9449" y="connsiteY9449"/>
              </a:cxn>
              <a:cxn ang="0">
                <a:pos x="connsiteX9450" y="connsiteY9450"/>
              </a:cxn>
              <a:cxn ang="0">
                <a:pos x="connsiteX9451" y="connsiteY9451"/>
              </a:cxn>
              <a:cxn ang="0">
                <a:pos x="connsiteX9452" y="connsiteY9452"/>
              </a:cxn>
              <a:cxn ang="0">
                <a:pos x="connsiteX9453" y="connsiteY9453"/>
              </a:cxn>
              <a:cxn ang="0">
                <a:pos x="connsiteX9454" y="connsiteY9454"/>
              </a:cxn>
              <a:cxn ang="0">
                <a:pos x="connsiteX9455" y="connsiteY9455"/>
              </a:cxn>
              <a:cxn ang="0">
                <a:pos x="connsiteX9456" y="connsiteY9456"/>
              </a:cxn>
              <a:cxn ang="0">
                <a:pos x="connsiteX9457" y="connsiteY9457"/>
              </a:cxn>
              <a:cxn ang="0">
                <a:pos x="connsiteX9458" y="connsiteY9458"/>
              </a:cxn>
              <a:cxn ang="0">
                <a:pos x="connsiteX9459" y="connsiteY9459"/>
              </a:cxn>
              <a:cxn ang="0">
                <a:pos x="connsiteX9460" y="connsiteY9460"/>
              </a:cxn>
              <a:cxn ang="0">
                <a:pos x="connsiteX9461" y="connsiteY9461"/>
              </a:cxn>
              <a:cxn ang="0">
                <a:pos x="connsiteX9462" y="connsiteY9462"/>
              </a:cxn>
              <a:cxn ang="0">
                <a:pos x="connsiteX9463" y="connsiteY9463"/>
              </a:cxn>
              <a:cxn ang="0">
                <a:pos x="connsiteX9464" y="connsiteY9464"/>
              </a:cxn>
              <a:cxn ang="0">
                <a:pos x="connsiteX9465" y="connsiteY9465"/>
              </a:cxn>
              <a:cxn ang="0">
                <a:pos x="connsiteX9466" y="connsiteY9466"/>
              </a:cxn>
              <a:cxn ang="0">
                <a:pos x="connsiteX9467" y="connsiteY9467"/>
              </a:cxn>
              <a:cxn ang="0">
                <a:pos x="connsiteX9468" y="connsiteY9468"/>
              </a:cxn>
              <a:cxn ang="0">
                <a:pos x="connsiteX9469" y="connsiteY9469"/>
              </a:cxn>
              <a:cxn ang="0">
                <a:pos x="connsiteX9470" y="connsiteY9470"/>
              </a:cxn>
              <a:cxn ang="0">
                <a:pos x="connsiteX9471" y="connsiteY9471"/>
              </a:cxn>
              <a:cxn ang="0">
                <a:pos x="connsiteX9472" y="connsiteY9472"/>
              </a:cxn>
              <a:cxn ang="0">
                <a:pos x="connsiteX9473" y="connsiteY9473"/>
              </a:cxn>
              <a:cxn ang="0">
                <a:pos x="connsiteX9474" y="connsiteY9474"/>
              </a:cxn>
              <a:cxn ang="0">
                <a:pos x="connsiteX9475" y="connsiteY9475"/>
              </a:cxn>
              <a:cxn ang="0">
                <a:pos x="connsiteX9476" y="connsiteY9476"/>
              </a:cxn>
              <a:cxn ang="0">
                <a:pos x="connsiteX9477" y="connsiteY9477"/>
              </a:cxn>
              <a:cxn ang="0">
                <a:pos x="connsiteX9478" y="connsiteY9478"/>
              </a:cxn>
              <a:cxn ang="0">
                <a:pos x="connsiteX9479" y="connsiteY9479"/>
              </a:cxn>
              <a:cxn ang="0">
                <a:pos x="connsiteX9480" y="connsiteY9480"/>
              </a:cxn>
              <a:cxn ang="0">
                <a:pos x="connsiteX9481" y="connsiteY9481"/>
              </a:cxn>
              <a:cxn ang="0">
                <a:pos x="connsiteX9482" y="connsiteY9482"/>
              </a:cxn>
              <a:cxn ang="0">
                <a:pos x="connsiteX9483" y="connsiteY9483"/>
              </a:cxn>
              <a:cxn ang="0">
                <a:pos x="connsiteX9484" y="connsiteY9484"/>
              </a:cxn>
              <a:cxn ang="0">
                <a:pos x="connsiteX9485" y="connsiteY9485"/>
              </a:cxn>
              <a:cxn ang="0">
                <a:pos x="connsiteX9486" y="connsiteY9486"/>
              </a:cxn>
              <a:cxn ang="0">
                <a:pos x="connsiteX9487" y="connsiteY9487"/>
              </a:cxn>
              <a:cxn ang="0">
                <a:pos x="connsiteX9488" y="connsiteY9488"/>
              </a:cxn>
              <a:cxn ang="0">
                <a:pos x="connsiteX9489" y="connsiteY9489"/>
              </a:cxn>
              <a:cxn ang="0">
                <a:pos x="connsiteX9490" y="connsiteY9490"/>
              </a:cxn>
              <a:cxn ang="0">
                <a:pos x="connsiteX9491" y="connsiteY9491"/>
              </a:cxn>
              <a:cxn ang="0">
                <a:pos x="connsiteX9492" y="connsiteY9492"/>
              </a:cxn>
              <a:cxn ang="0">
                <a:pos x="connsiteX9493" y="connsiteY9493"/>
              </a:cxn>
              <a:cxn ang="0">
                <a:pos x="connsiteX9494" y="connsiteY9494"/>
              </a:cxn>
              <a:cxn ang="0">
                <a:pos x="connsiteX9495" y="connsiteY9495"/>
              </a:cxn>
              <a:cxn ang="0">
                <a:pos x="connsiteX9496" y="connsiteY9496"/>
              </a:cxn>
              <a:cxn ang="0">
                <a:pos x="connsiteX9497" y="connsiteY9497"/>
              </a:cxn>
              <a:cxn ang="0">
                <a:pos x="connsiteX9498" y="connsiteY9498"/>
              </a:cxn>
              <a:cxn ang="0">
                <a:pos x="connsiteX9499" y="connsiteY9499"/>
              </a:cxn>
              <a:cxn ang="0">
                <a:pos x="connsiteX9500" y="connsiteY9500"/>
              </a:cxn>
              <a:cxn ang="0">
                <a:pos x="connsiteX9501" y="connsiteY9501"/>
              </a:cxn>
              <a:cxn ang="0">
                <a:pos x="connsiteX9502" y="connsiteY9502"/>
              </a:cxn>
              <a:cxn ang="0">
                <a:pos x="connsiteX9503" y="connsiteY9503"/>
              </a:cxn>
              <a:cxn ang="0">
                <a:pos x="connsiteX9504" y="connsiteY9504"/>
              </a:cxn>
              <a:cxn ang="0">
                <a:pos x="connsiteX9505" y="connsiteY9505"/>
              </a:cxn>
              <a:cxn ang="0">
                <a:pos x="connsiteX9506" y="connsiteY9506"/>
              </a:cxn>
              <a:cxn ang="0">
                <a:pos x="connsiteX9507" y="connsiteY9507"/>
              </a:cxn>
              <a:cxn ang="0">
                <a:pos x="connsiteX9508" y="connsiteY9508"/>
              </a:cxn>
              <a:cxn ang="0">
                <a:pos x="connsiteX9509" y="connsiteY9509"/>
              </a:cxn>
              <a:cxn ang="0">
                <a:pos x="connsiteX9510" y="connsiteY9510"/>
              </a:cxn>
              <a:cxn ang="0">
                <a:pos x="connsiteX9511" y="connsiteY9511"/>
              </a:cxn>
              <a:cxn ang="0">
                <a:pos x="connsiteX9512" y="connsiteY9512"/>
              </a:cxn>
              <a:cxn ang="0">
                <a:pos x="connsiteX9513" y="connsiteY9513"/>
              </a:cxn>
              <a:cxn ang="0">
                <a:pos x="connsiteX9514" y="connsiteY9514"/>
              </a:cxn>
              <a:cxn ang="0">
                <a:pos x="connsiteX9515" y="connsiteY9515"/>
              </a:cxn>
              <a:cxn ang="0">
                <a:pos x="connsiteX9516" y="connsiteY9516"/>
              </a:cxn>
              <a:cxn ang="0">
                <a:pos x="connsiteX9517" y="connsiteY9517"/>
              </a:cxn>
              <a:cxn ang="0">
                <a:pos x="connsiteX9518" y="connsiteY9518"/>
              </a:cxn>
              <a:cxn ang="0">
                <a:pos x="connsiteX9519" y="connsiteY9519"/>
              </a:cxn>
              <a:cxn ang="0">
                <a:pos x="connsiteX9520" y="connsiteY9520"/>
              </a:cxn>
              <a:cxn ang="0">
                <a:pos x="connsiteX9521" y="connsiteY9521"/>
              </a:cxn>
              <a:cxn ang="0">
                <a:pos x="connsiteX9522" y="connsiteY9522"/>
              </a:cxn>
              <a:cxn ang="0">
                <a:pos x="connsiteX9523" y="connsiteY9523"/>
              </a:cxn>
              <a:cxn ang="0">
                <a:pos x="connsiteX9524" y="connsiteY9524"/>
              </a:cxn>
              <a:cxn ang="0">
                <a:pos x="connsiteX9525" y="connsiteY9525"/>
              </a:cxn>
              <a:cxn ang="0">
                <a:pos x="connsiteX9526" y="connsiteY9526"/>
              </a:cxn>
              <a:cxn ang="0">
                <a:pos x="connsiteX9527" y="connsiteY9527"/>
              </a:cxn>
              <a:cxn ang="0">
                <a:pos x="connsiteX9528" y="connsiteY9528"/>
              </a:cxn>
              <a:cxn ang="0">
                <a:pos x="connsiteX9529" y="connsiteY9529"/>
              </a:cxn>
              <a:cxn ang="0">
                <a:pos x="connsiteX9530" y="connsiteY9530"/>
              </a:cxn>
              <a:cxn ang="0">
                <a:pos x="connsiteX9531" y="connsiteY9531"/>
              </a:cxn>
              <a:cxn ang="0">
                <a:pos x="connsiteX9532" y="connsiteY9532"/>
              </a:cxn>
              <a:cxn ang="0">
                <a:pos x="connsiteX9533" y="connsiteY9533"/>
              </a:cxn>
              <a:cxn ang="0">
                <a:pos x="connsiteX9534" y="connsiteY9534"/>
              </a:cxn>
              <a:cxn ang="0">
                <a:pos x="connsiteX9535" y="connsiteY9535"/>
              </a:cxn>
              <a:cxn ang="0">
                <a:pos x="connsiteX9536" y="connsiteY9536"/>
              </a:cxn>
              <a:cxn ang="0">
                <a:pos x="connsiteX9537" y="connsiteY9537"/>
              </a:cxn>
              <a:cxn ang="0">
                <a:pos x="connsiteX9538" y="connsiteY9538"/>
              </a:cxn>
              <a:cxn ang="0">
                <a:pos x="connsiteX9539" y="connsiteY9539"/>
              </a:cxn>
              <a:cxn ang="0">
                <a:pos x="connsiteX9540" y="connsiteY9540"/>
              </a:cxn>
              <a:cxn ang="0">
                <a:pos x="connsiteX9541" y="connsiteY9541"/>
              </a:cxn>
              <a:cxn ang="0">
                <a:pos x="connsiteX9542" y="connsiteY9542"/>
              </a:cxn>
              <a:cxn ang="0">
                <a:pos x="connsiteX9543" y="connsiteY9543"/>
              </a:cxn>
              <a:cxn ang="0">
                <a:pos x="connsiteX9544" y="connsiteY9544"/>
              </a:cxn>
              <a:cxn ang="0">
                <a:pos x="connsiteX9545" y="connsiteY9545"/>
              </a:cxn>
              <a:cxn ang="0">
                <a:pos x="connsiteX9546" y="connsiteY9546"/>
              </a:cxn>
              <a:cxn ang="0">
                <a:pos x="connsiteX9547" y="connsiteY9547"/>
              </a:cxn>
              <a:cxn ang="0">
                <a:pos x="connsiteX9548" y="connsiteY9548"/>
              </a:cxn>
              <a:cxn ang="0">
                <a:pos x="connsiteX9549" y="connsiteY9549"/>
              </a:cxn>
              <a:cxn ang="0">
                <a:pos x="connsiteX9550" y="connsiteY9550"/>
              </a:cxn>
              <a:cxn ang="0">
                <a:pos x="connsiteX9551" y="connsiteY9551"/>
              </a:cxn>
              <a:cxn ang="0">
                <a:pos x="connsiteX9552" y="connsiteY9552"/>
              </a:cxn>
              <a:cxn ang="0">
                <a:pos x="connsiteX9553" y="connsiteY9553"/>
              </a:cxn>
              <a:cxn ang="0">
                <a:pos x="connsiteX9554" y="connsiteY9554"/>
              </a:cxn>
              <a:cxn ang="0">
                <a:pos x="connsiteX9555" y="connsiteY9555"/>
              </a:cxn>
              <a:cxn ang="0">
                <a:pos x="connsiteX9556" y="connsiteY9556"/>
              </a:cxn>
              <a:cxn ang="0">
                <a:pos x="connsiteX9557" y="connsiteY9557"/>
              </a:cxn>
              <a:cxn ang="0">
                <a:pos x="connsiteX9558" y="connsiteY9558"/>
              </a:cxn>
              <a:cxn ang="0">
                <a:pos x="connsiteX9559" y="connsiteY9559"/>
              </a:cxn>
              <a:cxn ang="0">
                <a:pos x="connsiteX9560" y="connsiteY9560"/>
              </a:cxn>
              <a:cxn ang="0">
                <a:pos x="connsiteX9561" y="connsiteY9561"/>
              </a:cxn>
              <a:cxn ang="0">
                <a:pos x="connsiteX9562" y="connsiteY9562"/>
              </a:cxn>
              <a:cxn ang="0">
                <a:pos x="connsiteX9563" y="connsiteY9563"/>
              </a:cxn>
              <a:cxn ang="0">
                <a:pos x="connsiteX9564" y="connsiteY9564"/>
              </a:cxn>
              <a:cxn ang="0">
                <a:pos x="connsiteX9565" y="connsiteY9565"/>
              </a:cxn>
              <a:cxn ang="0">
                <a:pos x="connsiteX9566" y="connsiteY9566"/>
              </a:cxn>
              <a:cxn ang="0">
                <a:pos x="connsiteX9567" y="connsiteY9567"/>
              </a:cxn>
              <a:cxn ang="0">
                <a:pos x="connsiteX9568" y="connsiteY9568"/>
              </a:cxn>
              <a:cxn ang="0">
                <a:pos x="connsiteX9569" y="connsiteY9569"/>
              </a:cxn>
              <a:cxn ang="0">
                <a:pos x="connsiteX9570" y="connsiteY9570"/>
              </a:cxn>
              <a:cxn ang="0">
                <a:pos x="connsiteX9571" y="connsiteY9571"/>
              </a:cxn>
              <a:cxn ang="0">
                <a:pos x="connsiteX9572" y="connsiteY9572"/>
              </a:cxn>
              <a:cxn ang="0">
                <a:pos x="connsiteX9573" y="connsiteY9573"/>
              </a:cxn>
              <a:cxn ang="0">
                <a:pos x="connsiteX9574" y="connsiteY9574"/>
              </a:cxn>
              <a:cxn ang="0">
                <a:pos x="connsiteX9575" y="connsiteY9575"/>
              </a:cxn>
              <a:cxn ang="0">
                <a:pos x="connsiteX9576" y="connsiteY9576"/>
              </a:cxn>
              <a:cxn ang="0">
                <a:pos x="connsiteX9577" y="connsiteY9577"/>
              </a:cxn>
              <a:cxn ang="0">
                <a:pos x="connsiteX9578" y="connsiteY9578"/>
              </a:cxn>
              <a:cxn ang="0">
                <a:pos x="connsiteX9579" y="connsiteY9579"/>
              </a:cxn>
              <a:cxn ang="0">
                <a:pos x="connsiteX9580" y="connsiteY9580"/>
              </a:cxn>
              <a:cxn ang="0">
                <a:pos x="connsiteX9581" y="connsiteY9581"/>
              </a:cxn>
              <a:cxn ang="0">
                <a:pos x="connsiteX9582" y="connsiteY9582"/>
              </a:cxn>
              <a:cxn ang="0">
                <a:pos x="connsiteX9583" y="connsiteY9583"/>
              </a:cxn>
              <a:cxn ang="0">
                <a:pos x="connsiteX9584" y="connsiteY9584"/>
              </a:cxn>
              <a:cxn ang="0">
                <a:pos x="connsiteX9585" y="connsiteY9585"/>
              </a:cxn>
              <a:cxn ang="0">
                <a:pos x="connsiteX9586" y="connsiteY9586"/>
              </a:cxn>
              <a:cxn ang="0">
                <a:pos x="connsiteX9587" y="connsiteY9587"/>
              </a:cxn>
              <a:cxn ang="0">
                <a:pos x="connsiteX9588" y="connsiteY9588"/>
              </a:cxn>
              <a:cxn ang="0">
                <a:pos x="connsiteX9589" y="connsiteY9589"/>
              </a:cxn>
              <a:cxn ang="0">
                <a:pos x="connsiteX9590" y="connsiteY9590"/>
              </a:cxn>
              <a:cxn ang="0">
                <a:pos x="connsiteX9591" y="connsiteY9591"/>
              </a:cxn>
              <a:cxn ang="0">
                <a:pos x="connsiteX9592" y="connsiteY9592"/>
              </a:cxn>
              <a:cxn ang="0">
                <a:pos x="connsiteX9593" y="connsiteY9593"/>
              </a:cxn>
              <a:cxn ang="0">
                <a:pos x="connsiteX9594" y="connsiteY9594"/>
              </a:cxn>
              <a:cxn ang="0">
                <a:pos x="connsiteX9595" y="connsiteY9595"/>
              </a:cxn>
              <a:cxn ang="0">
                <a:pos x="connsiteX9596" y="connsiteY9596"/>
              </a:cxn>
              <a:cxn ang="0">
                <a:pos x="connsiteX9597" y="connsiteY9597"/>
              </a:cxn>
              <a:cxn ang="0">
                <a:pos x="connsiteX9598" y="connsiteY9598"/>
              </a:cxn>
              <a:cxn ang="0">
                <a:pos x="connsiteX9599" y="connsiteY9599"/>
              </a:cxn>
              <a:cxn ang="0">
                <a:pos x="connsiteX9600" y="connsiteY9600"/>
              </a:cxn>
              <a:cxn ang="0">
                <a:pos x="connsiteX9601" y="connsiteY9601"/>
              </a:cxn>
              <a:cxn ang="0">
                <a:pos x="connsiteX9602" y="connsiteY9602"/>
              </a:cxn>
              <a:cxn ang="0">
                <a:pos x="connsiteX9603" y="connsiteY9603"/>
              </a:cxn>
              <a:cxn ang="0">
                <a:pos x="connsiteX9604" y="connsiteY9604"/>
              </a:cxn>
              <a:cxn ang="0">
                <a:pos x="connsiteX9605" y="connsiteY9605"/>
              </a:cxn>
              <a:cxn ang="0">
                <a:pos x="connsiteX9606" y="connsiteY9606"/>
              </a:cxn>
              <a:cxn ang="0">
                <a:pos x="connsiteX9607" y="connsiteY9607"/>
              </a:cxn>
              <a:cxn ang="0">
                <a:pos x="connsiteX9608" y="connsiteY9608"/>
              </a:cxn>
              <a:cxn ang="0">
                <a:pos x="connsiteX9609" y="connsiteY9609"/>
              </a:cxn>
              <a:cxn ang="0">
                <a:pos x="connsiteX9610" y="connsiteY9610"/>
              </a:cxn>
              <a:cxn ang="0">
                <a:pos x="connsiteX9611" y="connsiteY9611"/>
              </a:cxn>
              <a:cxn ang="0">
                <a:pos x="connsiteX9612" y="connsiteY9612"/>
              </a:cxn>
              <a:cxn ang="0">
                <a:pos x="connsiteX9613" y="connsiteY9613"/>
              </a:cxn>
              <a:cxn ang="0">
                <a:pos x="connsiteX9614" y="connsiteY9614"/>
              </a:cxn>
              <a:cxn ang="0">
                <a:pos x="connsiteX9615" y="connsiteY9615"/>
              </a:cxn>
              <a:cxn ang="0">
                <a:pos x="connsiteX9616" y="connsiteY9616"/>
              </a:cxn>
              <a:cxn ang="0">
                <a:pos x="connsiteX9617" y="connsiteY9617"/>
              </a:cxn>
              <a:cxn ang="0">
                <a:pos x="connsiteX9618" y="connsiteY9618"/>
              </a:cxn>
              <a:cxn ang="0">
                <a:pos x="connsiteX9619" y="connsiteY9619"/>
              </a:cxn>
              <a:cxn ang="0">
                <a:pos x="connsiteX9620" y="connsiteY9620"/>
              </a:cxn>
              <a:cxn ang="0">
                <a:pos x="connsiteX9621" y="connsiteY9621"/>
              </a:cxn>
              <a:cxn ang="0">
                <a:pos x="connsiteX9622" y="connsiteY9622"/>
              </a:cxn>
              <a:cxn ang="0">
                <a:pos x="connsiteX9623" y="connsiteY9623"/>
              </a:cxn>
              <a:cxn ang="0">
                <a:pos x="connsiteX9624" y="connsiteY9624"/>
              </a:cxn>
              <a:cxn ang="0">
                <a:pos x="connsiteX9625" y="connsiteY9625"/>
              </a:cxn>
              <a:cxn ang="0">
                <a:pos x="connsiteX9626" y="connsiteY9626"/>
              </a:cxn>
              <a:cxn ang="0">
                <a:pos x="connsiteX9627" y="connsiteY9627"/>
              </a:cxn>
              <a:cxn ang="0">
                <a:pos x="connsiteX9628" y="connsiteY9628"/>
              </a:cxn>
              <a:cxn ang="0">
                <a:pos x="connsiteX9629" y="connsiteY9629"/>
              </a:cxn>
              <a:cxn ang="0">
                <a:pos x="connsiteX9630" y="connsiteY9630"/>
              </a:cxn>
              <a:cxn ang="0">
                <a:pos x="connsiteX9631" y="connsiteY9631"/>
              </a:cxn>
              <a:cxn ang="0">
                <a:pos x="connsiteX9632" y="connsiteY9632"/>
              </a:cxn>
              <a:cxn ang="0">
                <a:pos x="connsiteX9633" y="connsiteY9633"/>
              </a:cxn>
              <a:cxn ang="0">
                <a:pos x="connsiteX9634" y="connsiteY9634"/>
              </a:cxn>
              <a:cxn ang="0">
                <a:pos x="connsiteX9635" y="connsiteY9635"/>
              </a:cxn>
              <a:cxn ang="0">
                <a:pos x="connsiteX9636" y="connsiteY9636"/>
              </a:cxn>
              <a:cxn ang="0">
                <a:pos x="connsiteX9637" y="connsiteY9637"/>
              </a:cxn>
              <a:cxn ang="0">
                <a:pos x="connsiteX9638" y="connsiteY9638"/>
              </a:cxn>
              <a:cxn ang="0">
                <a:pos x="connsiteX9639" y="connsiteY9639"/>
              </a:cxn>
              <a:cxn ang="0">
                <a:pos x="connsiteX9640" y="connsiteY9640"/>
              </a:cxn>
              <a:cxn ang="0">
                <a:pos x="connsiteX9641" y="connsiteY9641"/>
              </a:cxn>
              <a:cxn ang="0">
                <a:pos x="connsiteX9642" y="connsiteY9642"/>
              </a:cxn>
              <a:cxn ang="0">
                <a:pos x="connsiteX9643" y="connsiteY9643"/>
              </a:cxn>
              <a:cxn ang="0">
                <a:pos x="connsiteX9644" y="connsiteY9644"/>
              </a:cxn>
              <a:cxn ang="0">
                <a:pos x="connsiteX9645" y="connsiteY9645"/>
              </a:cxn>
              <a:cxn ang="0">
                <a:pos x="connsiteX9646" y="connsiteY9646"/>
              </a:cxn>
              <a:cxn ang="0">
                <a:pos x="connsiteX9647" y="connsiteY9647"/>
              </a:cxn>
              <a:cxn ang="0">
                <a:pos x="connsiteX9648" y="connsiteY9648"/>
              </a:cxn>
              <a:cxn ang="0">
                <a:pos x="connsiteX9649" y="connsiteY9649"/>
              </a:cxn>
              <a:cxn ang="0">
                <a:pos x="connsiteX9650" y="connsiteY9650"/>
              </a:cxn>
              <a:cxn ang="0">
                <a:pos x="connsiteX9651" y="connsiteY9651"/>
              </a:cxn>
              <a:cxn ang="0">
                <a:pos x="connsiteX9652" y="connsiteY9652"/>
              </a:cxn>
              <a:cxn ang="0">
                <a:pos x="connsiteX9653" y="connsiteY9653"/>
              </a:cxn>
              <a:cxn ang="0">
                <a:pos x="connsiteX9654" y="connsiteY9654"/>
              </a:cxn>
              <a:cxn ang="0">
                <a:pos x="connsiteX9655" y="connsiteY9655"/>
              </a:cxn>
              <a:cxn ang="0">
                <a:pos x="connsiteX9656" y="connsiteY9656"/>
              </a:cxn>
              <a:cxn ang="0">
                <a:pos x="connsiteX9657" y="connsiteY9657"/>
              </a:cxn>
              <a:cxn ang="0">
                <a:pos x="connsiteX9658" y="connsiteY9658"/>
              </a:cxn>
              <a:cxn ang="0">
                <a:pos x="connsiteX9659" y="connsiteY9659"/>
              </a:cxn>
              <a:cxn ang="0">
                <a:pos x="connsiteX9660" y="connsiteY9660"/>
              </a:cxn>
              <a:cxn ang="0">
                <a:pos x="connsiteX9661" y="connsiteY9661"/>
              </a:cxn>
              <a:cxn ang="0">
                <a:pos x="connsiteX9662" y="connsiteY9662"/>
              </a:cxn>
              <a:cxn ang="0">
                <a:pos x="connsiteX9663" y="connsiteY9663"/>
              </a:cxn>
              <a:cxn ang="0">
                <a:pos x="connsiteX9664" y="connsiteY9664"/>
              </a:cxn>
              <a:cxn ang="0">
                <a:pos x="connsiteX9665" y="connsiteY9665"/>
              </a:cxn>
              <a:cxn ang="0">
                <a:pos x="connsiteX9666" y="connsiteY9666"/>
              </a:cxn>
              <a:cxn ang="0">
                <a:pos x="connsiteX9667" y="connsiteY9667"/>
              </a:cxn>
              <a:cxn ang="0">
                <a:pos x="connsiteX9668" y="connsiteY9668"/>
              </a:cxn>
              <a:cxn ang="0">
                <a:pos x="connsiteX9669" y="connsiteY9669"/>
              </a:cxn>
              <a:cxn ang="0">
                <a:pos x="connsiteX9670" y="connsiteY9670"/>
              </a:cxn>
              <a:cxn ang="0">
                <a:pos x="connsiteX9671" y="connsiteY9671"/>
              </a:cxn>
              <a:cxn ang="0">
                <a:pos x="connsiteX9672" y="connsiteY9672"/>
              </a:cxn>
              <a:cxn ang="0">
                <a:pos x="connsiteX9673" y="connsiteY9673"/>
              </a:cxn>
              <a:cxn ang="0">
                <a:pos x="connsiteX9674" y="connsiteY9674"/>
              </a:cxn>
              <a:cxn ang="0">
                <a:pos x="connsiteX9675" y="connsiteY9675"/>
              </a:cxn>
              <a:cxn ang="0">
                <a:pos x="connsiteX9676" y="connsiteY9676"/>
              </a:cxn>
              <a:cxn ang="0">
                <a:pos x="connsiteX9677" y="connsiteY9677"/>
              </a:cxn>
              <a:cxn ang="0">
                <a:pos x="connsiteX9678" y="connsiteY9678"/>
              </a:cxn>
              <a:cxn ang="0">
                <a:pos x="connsiteX9679" y="connsiteY9679"/>
              </a:cxn>
              <a:cxn ang="0">
                <a:pos x="connsiteX9680" y="connsiteY9680"/>
              </a:cxn>
              <a:cxn ang="0">
                <a:pos x="connsiteX9681" y="connsiteY9681"/>
              </a:cxn>
              <a:cxn ang="0">
                <a:pos x="connsiteX9682" y="connsiteY9682"/>
              </a:cxn>
              <a:cxn ang="0">
                <a:pos x="connsiteX9683" y="connsiteY9683"/>
              </a:cxn>
              <a:cxn ang="0">
                <a:pos x="connsiteX9684" y="connsiteY9684"/>
              </a:cxn>
              <a:cxn ang="0">
                <a:pos x="connsiteX9685" y="connsiteY9685"/>
              </a:cxn>
              <a:cxn ang="0">
                <a:pos x="connsiteX9686" y="connsiteY9686"/>
              </a:cxn>
              <a:cxn ang="0">
                <a:pos x="connsiteX9687" y="connsiteY9687"/>
              </a:cxn>
              <a:cxn ang="0">
                <a:pos x="connsiteX9688" y="connsiteY9688"/>
              </a:cxn>
              <a:cxn ang="0">
                <a:pos x="connsiteX9689" y="connsiteY9689"/>
              </a:cxn>
              <a:cxn ang="0">
                <a:pos x="connsiteX9690" y="connsiteY9690"/>
              </a:cxn>
              <a:cxn ang="0">
                <a:pos x="connsiteX9691" y="connsiteY9691"/>
              </a:cxn>
              <a:cxn ang="0">
                <a:pos x="connsiteX9692" y="connsiteY9692"/>
              </a:cxn>
              <a:cxn ang="0">
                <a:pos x="connsiteX9693" y="connsiteY9693"/>
              </a:cxn>
              <a:cxn ang="0">
                <a:pos x="connsiteX9694" y="connsiteY9694"/>
              </a:cxn>
              <a:cxn ang="0">
                <a:pos x="connsiteX9695" y="connsiteY9695"/>
              </a:cxn>
              <a:cxn ang="0">
                <a:pos x="connsiteX9696" y="connsiteY9696"/>
              </a:cxn>
              <a:cxn ang="0">
                <a:pos x="connsiteX9697" y="connsiteY9697"/>
              </a:cxn>
              <a:cxn ang="0">
                <a:pos x="connsiteX9698" y="connsiteY9698"/>
              </a:cxn>
              <a:cxn ang="0">
                <a:pos x="connsiteX9699" y="connsiteY9699"/>
              </a:cxn>
              <a:cxn ang="0">
                <a:pos x="connsiteX9700" y="connsiteY9700"/>
              </a:cxn>
              <a:cxn ang="0">
                <a:pos x="connsiteX9701" y="connsiteY9701"/>
              </a:cxn>
              <a:cxn ang="0">
                <a:pos x="connsiteX9702" y="connsiteY9702"/>
              </a:cxn>
              <a:cxn ang="0">
                <a:pos x="connsiteX9703" y="connsiteY9703"/>
              </a:cxn>
              <a:cxn ang="0">
                <a:pos x="connsiteX9704" y="connsiteY9704"/>
              </a:cxn>
              <a:cxn ang="0">
                <a:pos x="connsiteX9705" y="connsiteY9705"/>
              </a:cxn>
              <a:cxn ang="0">
                <a:pos x="connsiteX9706" y="connsiteY9706"/>
              </a:cxn>
              <a:cxn ang="0">
                <a:pos x="connsiteX9707" y="connsiteY9707"/>
              </a:cxn>
              <a:cxn ang="0">
                <a:pos x="connsiteX9708" y="connsiteY9708"/>
              </a:cxn>
              <a:cxn ang="0">
                <a:pos x="connsiteX9709" y="connsiteY9709"/>
              </a:cxn>
              <a:cxn ang="0">
                <a:pos x="connsiteX9710" y="connsiteY9710"/>
              </a:cxn>
              <a:cxn ang="0">
                <a:pos x="connsiteX9711" y="connsiteY9711"/>
              </a:cxn>
              <a:cxn ang="0">
                <a:pos x="connsiteX9712" y="connsiteY9712"/>
              </a:cxn>
              <a:cxn ang="0">
                <a:pos x="connsiteX9713" y="connsiteY9713"/>
              </a:cxn>
              <a:cxn ang="0">
                <a:pos x="connsiteX9714" y="connsiteY9714"/>
              </a:cxn>
              <a:cxn ang="0">
                <a:pos x="connsiteX9715" y="connsiteY9715"/>
              </a:cxn>
              <a:cxn ang="0">
                <a:pos x="connsiteX9716" y="connsiteY9716"/>
              </a:cxn>
              <a:cxn ang="0">
                <a:pos x="connsiteX9717" y="connsiteY9717"/>
              </a:cxn>
              <a:cxn ang="0">
                <a:pos x="connsiteX9718" y="connsiteY9718"/>
              </a:cxn>
              <a:cxn ang="0">
                <a:pos x="connsiteX9719" y="connsiteY9719"/>
              </a:cxn>
              <a:cxn ang="0">
                <a:pos x="connsiteX9720" y="connsiteY9720"/>
              </a:cxn>
              <a:cxn ang="0">
                <a:pos x="connsiteX9721" y="connsiteY9721"/>
              </a:cxn>
              <a:cxn ang="0">
                <a:pos x="connsiteX9722" y="connsiteY9722"/>
              </a:cxn>
              <a:cxn ang="0">
                <a:pos x="connsiteX9723" y="connsiteY9723"/>
              </a:cxn>
              <a:cxn ang="0">
                <a:pos x="connsiteX9724" y="connsiteY9724"/>
              </a:cxn>
              <a:cxn ang="0">
                <a:pos x="connsiteX9725" y="connsiteY9725"/>
              </a:cxn>
              <a:cxn ang="0">
                <a:pos x="connsiteX9726" y="connsiteY9726"/>
              </a:cxn>
              <a:cxn ang="0">
                <a:pos x="connsiteX9727" y="connsiteY9727"/>
              </a:cxn>
              <a:cxn ang="0">
                <a:pos x="connsiteX9728" y="connsiteY9728"/>
              </a:cxn>
              <a:cxn ang="0">
                <a:pos x="connsiteX9729" y="connsiteY9729"/>
              </a:cxn>
              <a:cxn ang="0">
                <a:pos x="connsiteX9730" y="connsiteY9730"/>
              </a:cxn>
              <a:cxn ang="0">
                <a:pos x="connsiteX9731" y="connsiteY9731"/>
              </a:cxn>
              <a:cxn ang="0">
                <a:pos x="connsiteX9732" y="connsiteY9732"/>
              </a:cxn>
              <a:cxn ang="0">
                <a:pos x="connsiteX9733" y="connsiteY9733"/>
              </a:cxn>
              <a:cxn ang="0">
                <a:pos x="connsiteX9734" y="connsiteY9734"/>
              </a:cxn>
              <a:cxn ang="0">
                <a:pos x="connsiteX9735" y="connsiteY9735"/>
              </a:cxn>
              <a:cxn ang="0">
                <a:pos x="connsiteX9736" y="connsiteY9736"/>
              </a:cxn>
              <a:cxn ang="0">
                <a:pos x="connsiteX9737" y="connsiteY9737"/>
              </a:cxn>
              <a:cxn ang="0">
                <a:pos x="connsiteX9738" y="connsiteY9738"/>
              </a:cxn>
              <a:cxn ang="0">
                <a:pos x="connsiteX9739" y="connsiteY9739"/>
              </a:cxn>
              <a:cxn ang="0">
                <a:pos x="connsiteX9740" y="connsiteY9740"/>
              </a:cxn>
              <a:cxn ang="0">
                <a:pos x="connsiteX9741" y="connsiteY9741"/>
              </a:cxn>
              <a:cxn ang="0">
                <a:pos x="connsiteX9742" y="connsiteY9742"/>
              </a:cxn>
              <a:cxn ang="0">
                <a:pos x="connsiteX9743" y="connsiteY9743"/>
              </a:cxn>
              <a:cxn ang="0">
                <a:pos x="connsiteX9744" y="connsiteY9744"/>
              </a:cxn>
              <a:cxn ang="0">
                <a:pos x="connsiteX9745" y="connsiteY9745"/>
              </a:cxn>
              <a:cxn ang="0">
                <a:pos x="connsiteX9746" y="connsiteY9746"/>
              </a:cxn>
              <a:cxn ang="0">
                <a:pos x="connsiteX9747" y="connsiteY9747"/>
              </a:cxn>
              <a:cxn ang="0">
                <a:pos x="connsiteX9748" y="connsiteY9748"/>
              </a:cxn>
              <a:cxn ang="0">
                <a:pos x="connsiteX9749" y="connsiteY9749"/>
              </a:cxn>
              <a:cxn ang="0">
                <a:pos x="connsiteX9750" y="connsiteY9750"/>
              </a:cxn>
              <a:cxn ang="0">
                <a:pos x="connsiteX9751" y="connsiteY9751"/>
              </a:cxn>
              <a:cxn ang="0">
                <a:pos x="connsiteX9752" y="connsiteY9752"/>
              </a:cxn>
              <a:cxn ang="0">
                <a:pos x="connsiteX9753" y="connsiteY9753"/>
              </a:cxn>
              <a:cxn ang="0">
                <a:pos x="connsiteX9754" y="connsiteY9754"/>
              </a:cxn>
              <a:cxn ang="0">
                <a:pos x="connsiteX9755" y="connsiteY9755"/>
              </a:cxn>
              <a:cxn ang="0">
                <a:pos x="connsiteX9756" y="connsiteY9756"/>
              </a:cxn>
              <a:cxn ang="0">
                <a:pos x="connsiteX9757" y="connsiteY9757"/>
              </a:cxn>
              <a:cxn ang="0">
                <a:pos x="connsiteX9758" y="connsiteY9758"/>
              </a:cxn>
              <a:cxn ang="0">
                <a:pos x="connsiteX9759" y="connsiteY9759"/>
              </a:cxn>
              <a:cxn ang="0">
                <a:pos x="connsiteX9760" y="connsiteY9760"/>
              </a:cxn>
              <a:cxn ang="0">
                <a:pos x="connsiteX9761" y="connsiteY9761"/>
              </a:cxn>
              <a:cxn ang="0">
                <a:pos x="connsiteX9762" y="connsiteY9762"/>
              </a:cxn>
              <a:cxn ang="0">
                <a:pos x="connsiteX9763" y="connsiteY9763"/>
              </a:cxn>
              <a:cxn ang="0">
                <a:pos x="connsiteX9764" y="connsiteY9764"/>
              </a:cxn>
              <a:cxn ang="0">
                <a:pos x="connsiteX9765" y="connsiteY9765"/>
              </a:cxn>
              <a:cxn ang="0">
                <a:pos x="connsiteX9766" y="connsiteY9766"/>
              </a:cxn>
              <a:cxn ang="0">
                <a:pos x="connsiteX9767" y="connsiteY9767"/>
              </a:cxn>
              <a:cxn ang="0">
                <a:pos x="connsiteX9768" y="connsiteY9768"/>
              </a:cxn>
              <a:cxn ang="0">
                <a:pos x="connsiteX9769" y="connsiteY9769"/>
              </a:cxn>
              <a:cxn ang="0">
                <a:pos x="connsiteX9770" y="connsiteY9770"/>
              </a:cxn>
              <a:cxn ang="0">
                <a:pos x="connsiteX9771" y="connsiteY9771"/>
              </a:cxn>
              <a:cxn ang="0">
                <a:pos x="connsiteX9772" y="connsiteY9772"/>
              </a:cxn>
              <a:cxn ang="0">
                <a:pos x="connsiteX9773" y="connsiteY9773"/>
              </a:cxn>
              <a:cxn ang="0">
                <a:pos x="connsiteX9774" y="connsiteY9774"/>
              </a:cxn>
              <a:cxn ang="0">
                <a:pos x="connsiteX9775" y="connsiteY9775"/>
              </a:cxn>
              <a:cxn ang="0">
                <a:pos x="connsiteX9776" y="connsiteY9776"/>
              </a:cxn>
              <a:cxn ang="0">
                <a:pos x="connsiteX9777" y="connsiteY9777"/>
              </a:cxn>
              <a:cxn ang="0">
                <a:pos x="connsiteX9778" y="connsiteY9778"/>
              </a:cxn>
              <a:cxn ang="0">
                <a:pos x="connsiteX9779" y="connsiteY9779"/>
              </a:cxn>
              <a:cxn ang="0">
                <a:pos x="connsiteX9780" y="connsiteY9780"/>
              </a:cxn>
              <a:cxn ang="0">
                <a:pos x="connsiteX9781" y="connsiteY9781"/>
              </a:cxn>
              <a:cxn ang="0">
                <a:pos x="connsiteX9782" y="connsiteY9782"/>
              </a:cxn>
              <a:cxn ang="0">
                <a:pos x="connsiteX9783" y="connsiteY9783"/>
              </a:cxn>
              <a:cxn ang="0">
                <a:pos x="connsiteX9784" y="connsiteY9784"/>
              </a:cxn>
              <a:cxn ang="0">
                <a:pos x="connsiteX9785" y="connsiteY9785"/>
              </a:cxn>
              <a:cxn ang="0">
                <a:pos x="connsiteX9786" y="connsiteY9786"/>
              </a:cxn>
              <a:cxn ang="0">
                <a:pos x="connsiteX9787" y="connsiteY9787"/>
              </a:cxn>
              <a:cxn ang="0">
                <a:pos x="connsiteX9788" y="connsiteY9788"/>
              </a:cxn>
              <a:cxn ang="0">
                <a:pos x="connsiteX9789" y="connsiteY9789"/>
              </a:cxn>
              <a:cxn ang="0">
                <a:pos x="connsiteX9790" y="connsiteY9790"/>
              </a:cxn>
              <a:cxn ang="0">
                <a:pos x="connsiteX9791" y="connsiteY9791"/>
              </a:cxn>
              <a:cxn ang="0">
                <a:pos x="connsiteX9792" y="connsiteY9792"/>
              </a:cxn>
              <a:cxn ang="0">
                <a:pos x="connsiteX9793" y="connsiteY9793"/>
              </a:cxn>
              <a:cxn ang="0">
                <a:pos x="connsiteX9794" y="connsiteY9794"/>
              </a:cxn>
              <a:cxn ang="0">
                <a:pos x="connsiteX9795" y="connsiteY9795"/>
              </a:cxn>
              <a:cxn ang="0">
                <a:pos x="connsiteX9796" y="connsiteY9796"/>
              </a:cxn>
              <a:cxn ang="0">
                <a:pos x="connsiteX9797" y="connsiteY9797"/>
              </a:cxn>
              <a:cxn ang="0">
                <a:pos x="connsiteX9798" y="connsiteY9798"/>
              </a:cxn>
              <a:cxn ang="0">
                <a:pos x="connsiteX9799" y="connsiteY9799"/>
              </a:cxn>
              <a:cxn ang="0">
                <a:pos x="connsiteX9800" y="connsiteY9800"/>
              </a:cxn>
              <a:cxn ang="0">
                <a:pos x="connsiteX9801" y="connsiteY9801"/>
              </a:cxn>
              <a:cxn ang="0">
                <a:pos x="connsiteX9802" y="connsiteY9802"/>
              </a:cxn>
              <a:cxn ang="0">
                <a:pos x="connsiteX9803" y="connsiteY9803"/>
              </a:cxn>
              <a:cxn ang="0">
                <a:pos x="connsiteX9804" y="connsiteY9804"/>
              </a:cxn>
              <a:cxn ang="0">
                <a:pos x="connsiteX9805" y="connsiteY9805"/>
              </a:cxn>
              <a:cxn ang="0">
                <a:pos x="connsiteX9806" y="connsiteY9806"/>
              </a:cxn>
              <a:cxn ang="0">
                <a:pos x="connsiteX9807" y="connsiteY9807"/>
              </a:cxn>
              <a:cxn ang="0">
                <a:pos x="connsiteX9808" y="connsiteY9808"/>
              </a:cxn>
              <a:cxn ang="0">
                <a:pos x="connsiteX9809" y="connsiteY9809"/>
              </a:cxn>
              <a:cxn ang="0">
                <a:pos x="connsiteX9810" y="connsiteY9810"/>
              </a:cxn>
              <a:cxn ang="0">
                <a:pos x="connsiteX9811" y="connsiteY9811"/>
              </a:cxn>
              <a:cxn ang="0">
                <a:pos x="connsiteX9812" y="connsiteY9812"/>
              </a:cxn>
              <a:cxn ang="0">
                <a:pos x="connsiteX9813" y="connsiteY9813"/>
              </a:cxn>
              <a:cxn ang="0">
                <a:pos x="connsiteX9814" y="connsiteY9814"/>
              </a:cxn>
              <a:cxn ang="0">
                <a:pos x="connsiteX9815" y="connsiteY9815"/>
              </a:cxn>
              <a:cxn ang="0">
                <a:pos x="connsiteX9816" y="connsiteY9816"/>
              </a:cxn>
              <a:cxn ang="0">
                <a:pos x="connsiteX9817" y="connsiteY9817"/>
              </a:cxn>
              <a:cxn ang="0">
                <a:pos x="connsiteX9818" y="connsiteY9818"/>
              </a:cxn>
              <a:cxn ang="0">
                <a:pos x="connsiteX9819" y="connsiteY9819"/>
              </a:cxn>
              <a:cxn ang="0">
                <a:pos x="connsiteX9820" y="connsiteY9820"/>
              </a:cxn>
              <a:cxn ang="0">
                <a:pos x="connsiteX9821" y="connsiteY9821"/>
              </a:cxn>
              <a:cxn ang="0">
                <a:pos x="connsiteX9822" y="connsiteY9822"/>
              </a:cxn>
              <a:cxn ang="0">
                <a:pos x="connsiteX9823" y="connsiteY9823"/>
              </a:cxn>
              <a:cxn ang="0">
                <a:pos x="connsiteX9824" y="connsiteY9824"/>
              </a:cxn>
              <a:cxn ang="0">
                <a:pos x="connsiteX9825" y="connsiteY9825"/>
              </a:cxn>
              <a:cxn ang="0">
                <a:pos x="connsiteX9826" y="connsiteY9826"/>
              </a:cxn>
              <a:cxn ang="0">
                <a:pos x="connsiteX9827" y="connsiteY9827"/>
              </a:cxn>
              <a:cxn ang="0">
                <a:pos x="connsiteX9828" y="connsiteY9828"/>
              </a:cxn>
              <a:cxn ang="0">
                <a:pos x="connsiteX9829" y="connsiteY9829"/>
              </a:cxn>
              <a:cxn ang="0">
                <a:pos x="connsiteX9830" y="connsiteY9830"/>
              </a:cxn>
              <a:cxn ang="0">
                <a:pos x="connsiteX9831" y="connsiteY9831"/>
              </a:cxn>
              <a:cxn ang="0">
                <a:pos x="connsiteX9832" y="connsiteY9832"/>
              </a:cxn>
              <a:cxn ang="0">
                <a:pos x="connsiteX9833" y="connsiteY9833"/>
              </a:cxn>
              <a:cxn ang="0">
                <a:pos x="connsiteX9834" y="connsiteY9834"/>
              </a:cxn>
              <a:cxn ang="0">
                <a:pos x="connsiteX9835" y="connsiteY9835"/>
              </a:cxn>
              <a:cxn ang="0">
                <a:pos x="connsiteX9836" y="connsiteY9836"/>
              </a:cxn>
              <a:cxn ang="0">
                <a:pos x="connsiteX9837" y="connsiteY9837"/>
              </a:cxn>
              <a:cxn ang="0">
                <a:pos x="connsiteX9838" y="connsiteY9838"/>
              </a:cxn>
              <a:cxn ang="0">
                <a:pos x="connsiteX9839" y="connsiteY9839"/>
              </a:cxn>
              <a:cxn ang="0">
                <a:pos x="connsiteX9840" y="connsiteY9840"/>
              </a:cxn>
              <a:cxn ang="0">
                <a:pos x="connsiteX9841" y="connsiteY9841"/>
              </a:cxn>
              <a:cxn ang="0">
                <a:pos x="connsiteX9842" y="connsiteY9842"/>
              </a:cxn>
              <a:cxn ang="0">
                <a:pos x="connsiteX9843" y="connsiteY9843"/>
              </a:cxn>
              <a:cxn ang="0">
                <a:pos x="connsiteX9844" y="connsiteY9844"/>
              </a:cxn>
              <a:cxn ang="0">
                <a:pos x="connsiteX9845" y="connsiteY9845"/>
              </a:cxn>
              <a:cxn ang="0">
                <a:pos x="connsiteX9846" y="connsiteY9846"/>
              </a:cxn>
              <a:cxn ang="0">
                <a:pos x="connsiteX9847" y="connsiteY9847"/>
              </a:cxn>
              <a:cxn ang="0">
                <a:pos x="connsiteX9848" y="connsiteY9848"/>
              </a:cxn>
              <a:cxn ang="0">
                <a:pos x="connsiteX9849" y="connsiteY9849"/>
              </a:cxn>
              <a:cxn ang="0">
                <a:pos x="connsiteX9850" y="connsiteY9850"/>
              </a:cxn>
              <a:cxn ang="0">
                <a:pos x="connsiteX9851" y="connsiteY9851"/>
              </a:cxn>
              <a:cxn ang="0">
                <a:pos x="connsiteX9852" y="connsiteY9852"/>
              </a:cxn>
              <a:cxn ang="0">
                <a:pos x="connsiteX9853" y="connsiteY9853"/>
              </a:cxn>
              <a:cxn ang="0">
                <a:pos x="connsiteX9854" y="connsiteY9854"/>
              </a:cxn>
              <a:cxn ang="0">
                <a:pos x="connsiteX9855" y="connsiteY9855"/>
              </a:cxn>
              <a:cxn ang="0">
                <a:pos x="connsiteX9856" y="connsiteY9856"/>
              </a:cxn>
              <a:cxn ang="0">
                <a:pos x="connsiteX9857" y="connsiteY9857"/>
              </a:cxn>
              <a:cxn ang="0">
                <a:pos x="connsiteX9858" y="connsiteY9858"/>
              </a:cxn>
              <a:cxn ang="0">
                <a:pos x="connsiteX9859" y="connsiteY9859"/>
              </a:cxn>
              <a:cxn ang="0">
                <a:pos x="connsiteX9860" y="connsiteY9860"/>
              </a:cxn>
              <a:cxn ang="0">
                <a:pos x="connsiteX9861" y="connsiteY9861"/>
              </a:cxn>
              <a:cxn ang="0">
                <a:pos x="connsiteX9862" y="connsiteY9862"/>
              </a:cxn>
              <a:cxn ang="0">
                <a:pos x="connsiteX9863" y="connsiteY9863"/>
              </a:cxn>
              <a:cxn ang="0">
                <a:pos x="connsiteX9864" y="connsiteY9864"/>
              </a:cxn>
            </a:cxnLst>
            <a:rect l="l" t="t" r="r" b="b"/>
            <a:pathLst>
              <a:path w="8315568" h="3200399">
                <a:moveTo>
                  <a:pt x="6032363" y="3135832"/>
                </a:moveTo>
                <a:cubicBezTo>
                  <a:pt x="6056375" y="3135731"/>
                  <a:pt x="6080423" y="3143008"/>
                  <a:pt x="6104325" y="3143010"/>
                </a:cubicBezTo>
                <a:cubicBezTo>
                  <a:pt x="6097510" y="3147150"/>
                  <a:pt x="6088422" y="3153362"/>
                  <a:pt x="6079336" y="3157501"/>
                </a:cubicBezTo>
                <a:cubicBezTo>
                  <a:pt x="6070627" y="3159227"/>
                  <a:pt x="6061538" y="3155431"/>
                  <a:pt x="6052454" y="3153360"/>
                </a:cubicBezTo>
                <a:cubicBezTo>
                  <a:pt x="6032007" y="3151291"/>
                  <a:pt x="6011561" y="3149221"/>
                  <a:pt x="5989223" y="3147151"/>
                </a:cubicBezTo>
                <a:cubicBezTo>
                  <a:pt x="6003563" y="3138611"/>
                  <a:pt x="6017956" y="3135893"/>
                  <a:pt x="6032363" y="3135832"/>
                </a:cubicBezTo>
                <a:close/>
                <a:moveTo>
                  <a:pt x="5853664" y="3122848"/>
                </a:moveTo>
                <a:cubicBezTo>
                  <a:pt x="5919843" y="3133539"/>
                  <a:pt x="5919843" y="3133539"/>
                  <a:pt x="5947005" y="3148505"/>
                </a:cubicBezTo>
                <a:cubicBezTo>
                  <a:pt x="5906071" y="3144227"/>
                  <a:pt x="5906071" y="3144227"/>
                  <a:pt x="5853664" y="3122848"/>
                </a:cubicBezTo>
                <a:close/>
                <a:moveTo>
                  <a:pt x="5633893" y="3067320"/>
                </a:moveTo>
                <a:cubicBezTo>
                  <a:pt x="5634520" y="3067456"/>
                  <a:pt x="5635182" y="3068009"/>
                  <a:pt x="5635709" y="3069109"/>
                </a:cubicBezTo>
                <a:cubicBezTo>
                  <a:pt x="5635710" y="3071312"/>
                  <a:pt x="5633596" y="3073517"/>
                  <a:pt x="5633596" y="3073517"/>
                </a:cubicBezTo>
                <a:cubicBezTo>
                  <a:pt x="5630423" y="3070210"/>
                  <a:pt x="5632010" y="3066907"/>
                  <a:pt x="5633893" y="3067320"/>
                </a:cubicBezTo>
                <a:close/>
                <a:moveTo>
                  <a:pt x="6576659" y="3065685"/>
                </a:moveTo>
                <a:cubicBezTo>
                  <a:pt x="6564798" y="3065685"/>
                  <a:pt x="6554079" y="3068287"/>
                  <a:pt x="6554080" y="3078696"/>
                </a:cubicBezTo>
                <a:cubicBezTo>
                  <a:pt x="6560912" y="3078695"/>
                  <a:pt x="6606071" y="3089103"/>
                  <a:pt x="6606070" y="3068287"/>
                </a:cubicBezTo>
                <a:cubicBezTo>
                  <a:pt x="6601518" y="3068287"/>
                  <a:pt x="6588518" y="3065685"/>
                  <a:pt x="6576659" y="3065685"/>
                </a:cubicBezTo>
                <a:close/>
                <a:moveTo>
                  <a:pt x="5645789" y="3064974"/>
                </a:moveTo>
                <a:cubicBezTo>
                  <a:pt x="5658424" y="3062811"/>
                  <a:pt x="5674073" y="3076570"/>
                  <a:pt x="5685918" y="3079714"/>
                </a:cubicBezTo>
                <a:cubicBezTo>
                  <a:pt x="5685917" y="3086003"/>
                  <a:pt x="5683662" y="3090196"/>
                  <a:pt x="5681405" y="3096486"/>
                </a:cubicBezTo>
                <a:cubicBezTo>
                  <a:pt x="5676895" y="3094039"/>
                  <a:pt x="5672382" y="3092293"/>
                  <a:pt x="5667870" y="3090197"/>
                </a:cubicBezTo>
                <a:cubicBezTo>
                  <a:pt x="5656593" y="3083907"/>
                  <a:pt x="5645313" y="3079715"/>
                  <a:pt x="5634410" y="3073425"/>
                </a:cubicBezTo>
                <a:cubicBezTo>
                  <a:pt x="5637700" y="3068184"/>
                  <a:pt x="5641577" y="3065694"/>
                  <a:pt x="5645789" y="3064974"/>
                </a:cubicBezTo>
                <a:close/>
                <a:moveTo>
                  <a:pt x="5586283" y="3056509"/>
                </a:moveTo>
                <a:cubicBezTo>
                  <a:pt x="5602094" y="3056410"/>
                  <a:pt x="5618703" y="3061938"/>
                  <a:pt x="5634035" y="3065096"/>
                </a:cubicBezTo>
                <a:cubicBezTo>
                  <a:pt x="5615866" y="3090363"/>
                  <a:pt x="5588606" y="3067203"/>
                  <a:pt x="5570815" y="3058778"/>
                </a:cubicBezTo>
                <a:cubicBezTo>
                  <a:pt x="5575831" y="3057200"/>
                  <a:pt x="5581012" y="3056541"/>
                  <a:pt x="5586283" y="3056509"/>
                </a:cubicBezTo>
                <a:close/>
                <a:moveTo>
                  <a:pt x="6657112" y="3056057"/>
                </a:moveTo>
                <a:cubicBezTo>
                  <a:pt x="6651515" y="3056319"/>
                  <a:pt x="6647056" y="3058920"/>
                  <a:pt x="6647057" y="3068288"/>
                </a:cubicBezTo>
                <a:cubicBezTo>
                  <a:pt x="6653887" y="3068288"/>
                  <a:pt x="6674000" y="3076613"/>
                  <a:pt x="6674000" y="3057880"/>
                </a:cubicBezTo>
                <a:cubicBezTo>
                  <a:pt x="6669446" y="3057880"/>
                  <a:pt x="6662710" y="3055797"/>
                  <a:pt x="6657112" y="3056057"/>
                </a:cubicBezTo>
                <a:close/>
                <a:moveTo>
                  <a:pt x="6699900" y="3048251"/>
                </a:moveTo>
                <a:cubicBezTo>
                  <a:pt x="6695631" y="3048513"/>
                  <a:pt x="6692216" y="3050594"/>
                  <a:pt x="6692217" y="3057880"/>
                </a:cubicBezTo>
                <a:cubicBezTo>
                  <a:pt x="6699046" y="3057880"/>
                  <a:pt x="6712708" y="3064124"/>
                  <a:pt x="6712709" y="3049554"/>
                </a:cubicBezTo>
                <a:cubicBezTo>
                  <a:pt x="6709292" y="3049553"/>
                  <a:pt x="6704170" y="3047992"/>
                  <a:pt x="6699900" y="3048251"/>
                </a:cubicBezTo>
                <a:close/>
                <a:moveTo>
                  <a:pt x="6753316" y="3039144"/>
                </a:moveTo>
                <a:cubicBezTo>
                  <a:pt x="6746484" y="3039144"/>
                  <a:pt x="6739653" y="3037063"/>
                  <a:pt x="6739653" y="3049554"/>
                </a:cubicBezTo>
                <a:cubicBezTo>
                  <a:pt x="6746485" y="3049553"/>
                  <a:pt x="6753316" y="3049553"/>
                  <a:pt x="6753316" y="3039144"/>
                </a:cubicBezTo>
                <a:close/>
                <a:moveTo>
                  <a:pt x="6784008" y="3026437"/>
                </a:moveTo>
                <a:cubicBezTo>
                  <a:pt x="6778363" y="3026395"/>
                  <a:pt x="6773807" y="3028910"/>
                  <a:pt x="6773808" y="3039145"/>
                </a:cubicBezTo>
                <a:cubicBezTo>
                  <a:pt x="6780639" y="3039144"/>
                  <a:pt x="6800739" y="3047471"/>
                  <a:pt x="6800740" y="3029083"/>
                </a:cubicBezTo>
                <a:cubicBezTo>
                  <a:pt x="6796375" y="3029083"/>
                  <a:pt x="6789640" y="3026482"/>
                  <a:pt x="6784008" y="3026437"/>
                </a:cubicBezTo>
                <a:close/>
                <a:moveTo>
                  <a:pt x="6819806" y="3017634"/>
                </a:moveTo>
                <a:cubicBezTo>
                  <a:pt x="6815538" y="3018154"/>
                  <a:pt x="6812124" y="3020758"/>
                  <a:pt x="6812123" y="3029083"/>
                </a:cubicBezTo>
                <a:cubicBezTo>
                  <a:pt x="6818954" y="3029084"/>
                  <a:pt x="6832614" y="3034981"/>
                  <a:pt x="6832613" y="3018676"/>
                </a:cubicBezTo>
                <a:cubicBezTo>
                  <a:pt x="6829200" y="3018677"/>
                  <a:pt x="6824074" y="3017114"/>
                  <a:pt x="6819806" y="3017634"/>
                </a:cubicBezTo>
                <a:close/>
                <a:moveTo>
                  <a:pt x="5419625" y="3000437"/>
                </a:moveTo>
                <a:cubicBezTo>
                  <a:pt x="5425947" y="3008643"/>
                  <a:pt x="5434872" y="3018905"/>
                  <a:pt x="5441567" y="3029167"/>
                </a:cubicBezTo>
                <a:cubicBezTo>
                  <a:pt x="5432641" y="3025062"/>
                  <a:pt x="5423715" y="3023011"/>
                  <a:pt x="5415162" y="3018906"/>
                </a:cubicBezTo>
                <a:cubicBezTo>
                  <a:pt x="5415164" y="3012749"/>
                  <a:pt x="5417396" y="3006592"/>
                  <a:pt x="5419625" y="3000437"/>
                </a:cubicBezTo>
                <a:close/>
                <a:moveTo>
                  <a:pt x="5393385" y="2997376"/>
                </a:moveTo>
                <a:cubicBezTo>
                  <a:pt x="5397611" y="2997376"/>
                  <a:pt x="5399727" y="3001522"/>
                  <a:pt x="5399727" y="3007740"/>
                </a:cubicBezTo>
                <a:cubicBezTo>
                  <a:pt x="5395500" y="3007741"/>
                  <a:pt x="5393385" y="3005669"/>
                  <a:pt x="5393385" y="2997376"/>
                </a:cubicBezTo>
                <a:close/>
                <a:moveTo>
                  <a:pt x="5512334" y="2978161"/>
                </a:moveTo>
                <a:cubicBezTo>
                  <a:pt x="5516720" y="2978694"/>
                  <a:pt x="5520228" y="2981897"/>
                  <a:pt x="5520227" y="2989369"/>
                </a:cubicBezTo>
                <a:cubicBezTo>
                  <a:pt x="5517889" y="2989369"/>
                  <a:pt x="5492167" y="2989370"/>
                  <a:pt x="5499182" y="2982963"/>
                </a:cubicBezTo>
                <a:cubicBezTo>
                  <a:pt x="5502689" y="2979763"/>
                  <a:pt x="5507951" y="2977627"/>
                  <a:pt x="5512334" y="2978161"/>
                </a:cubicBezTo>
                <a:close/>
                <a:moveTo>
                  <a:pt x="5473729" y="2968759"/>
                </a:moveTo>
                <a:cubicBezTo>
                  <a:pt x="5480242" y="2968759"/>
                  <a:pt x="5486755" y="2966773"/>
                  <a:pt x="5486754" y="2978682"/>
                </a:cubicBezTo>
                <a:cubicBezTo>
                  <a:pt x="5480244" y="2978683"/>
                  <a:pt x="5473729" y="2978683"/>
                  <a:pt x="5473729" y="2968759"/>
                </a:cubicBezTo>
                <a:close/>
                <a:moveTo>
                  <a:pt x="5304508" y="2960653"/>
                </a:moveTo>
                <a:cubicBezTo>
                  <a:pt x="5304509" y="2966662"/>
                  <a:pt x="5304509" y="2972670"/>
                  <a:pt x="5304508" y="2978681"/>
                </a:cubicBezTo>
                <a:cubicBezTo>
                  <a:pt x="5300000" y="2972671"/>
                  <a:pt x="5293238" y="2968664"/>
                  <a:pt x="5286475" y="2964659"/>
                </a:cubicBezTo>
                <a:cubicBezTo>
                  <a:pt x="5290984" y="2960652"/>
                  <a:pt x="5297745" y="2960654"/>
                  <a:pt x="5304508" y="2960653"/>
                </a:cubicBezTo>
                <a:close/>
                <a:moveTo>
                  <a:pt x="5288755" y="2957627"/>
                </a:moveTo>
                <a:lnTo>
                  <a:pt x="5289445" y="2960313"/>
                </a:lnTo>
                <a:cubicBezTo>
                  <a:pt x="5289445" y="2960313"/>
                  <a:pt x="5289283" y="2959678"/>
                  <a:pt x="5289048" y="2958768"/>
                </a:cubicBezTo>
                <a:close/>
                <a:moveTo>
                  <a:pt x="5287881" y="2954229"/>
                </a:moveTo>
                <a:lnTo>
                  <a:pt x="5288115" y="2955138"/>
                </a:lnTo>
                <a:lnTo>
                  <a:pt x="5288755" y="2957627"/>
                </a:lnTo>
                <a:lnTo>
                  <a:pt x="5288223" y="2955560"/>
                </a:lnTo>
                <a:close/>
                <a:moveTo>
                  <a:pt x="5287491" y="2952710"/>
                </a:moveTo>
                <a:lnTo>
                  <a:pt x="5287881" y="2954229"/>
                </a:lnTo>
                <a:lnTo>
                  <a:pt x="5287520" y="2952829"/>
                </a:lnTo>
                <a:cubicBezTo>
                  <a:pt x="5287368" y="2952234"/>
                  <a:pt x="5287327" y="2952075"/>
                  <a:pt x="5287491" y="2952710"/>
                </a:cubicBezTo>
                <a:close/>
                <a:moveTo>
                  <a:pt x="5274757" y="2949942"/>
                </a:moveTo>
                <a:cubicBezTo>
                  <a:pt x="5278848" y="2949941"/>
                  <a:pt x="5283310" y="2952084"/>
                  <a:pt x="5287773" y="2954225"/>
                </a:cubicBezTo>
                <a:cubicBezTo>
                  <a:pt x="5285541" y="2956369"/>
                  <a:pt x="5285542" y="2958510"/>
                  <a:pt x="5283310" y="2960296"/>
                </a:cubicBezTo>
                <a:cubicBezTo>
                  <a:pt x="5278847" y="2960296"/>
                  <a:pt x="5274756" y="2958509"/>
                  <a:pt x="5274757" y="2949942"/>
                </a:cubicBezTo>
                <a:close/>
                <a:moveTo>
                  <a:pt x="5968232" y="2949245"/>
                </a:moveTo>
                <a:cubicBezTo>
                  <a:pt x="5963960" y="2949722"/>
                  <a:pt x="5960546" y="2952239"/>
                  <a:pt x="5960545" y="2960391"/>
                </a:cubicBezTo>
                <a:cubicBezTo>
                  <a:pt x="5967377" y="2960391"/>
                  <a:pt x="5981038" y="2964553"/>
                  <a:pt x="5981038" y="2950329"/>
                </a:cubicBezTo>
                <a:cubicBezTo>
                  <a:pt x="5977624" y="2950331"/>
                  <a:pt x="5972500" y="2948767"/>
                  <a:pt x="5968232" y="2949245"/>
                </a:cubicBezTo>
                <a:close/>
                <a:moveTo>
                  <a:pt x="5260292" y="2948809"/>
                </a:moveTo>
                <a:cubicBezTo>
                  <a:pt x="5261083" y="2948534"/>
                  <a:pt x="5261613" y="2949084"/>
                  <a:pt x="5262670" y="2951288"/>
                </a:cubicBezTo>
                <a:cubicBezTo>
                  <a:pt x="5260554" y="2955694"/>
                  <a:pt x="5260554" y="2953492"/>
                  <a:pt x="5256326" y="2951288"/>
                </a:cubicBezTo>
                <a:cubicBezTo>
                  <a:pt x="5258441" y="2950187"/>
                  <a:pt x="5259499" y="2949085"/>
                  <a:pt x="5260292" y="2948809"/>
                </a:cubicBezTo>
                <a:close/>
                <a:moveTo>
                  <a:pt x="5953714" y="2939921"/>
                </a:moveTo>
                <a:cubicBezTo>
                  <a:pt x="5946884" y="2939921"/>
                  <a:pt x="5940054" y="2937840"/>
                  <a:pt x="5940054" y="2950329"/>
                </a:cubicBezTo>
                <a:cubicBezTo>
                  <a:pt x="5946884" y="2950330"/>
                  <a:pt x="5953715" y="2950330"/>
                  <a:pt x="5953714" y="2939921"/>
                </a:cubicBezTo>
                <a:close/>
                <a:moveTo>
                  <a:pt x="5392336" y="2935034"/>
                </a:moveTo>
                <a:cubicBezTo>
                  <a:pt x="5400394" y="2936328"/>
                  <a:pt x="5409032" y="2939951"/>
                  <a:pt x="5414789" y="2939951"/>
                </a:cubicBezTo>
                <a:cubicBezTo>
                  <a:pt x="5414789" y="2946163"/>
                  <a:pt x="5414789" y="2952372"/>
                  <a:pt x="5414791" y="2960308"/>
                </a:cubicBezTo>
                <a:cubicBezTo>
                  <a:pt x="5400971" y="2954442"/>
                  <a:pt x="5387153" y="2950302"/>
                  <a:pt x="5373333" y="2944092"/>
                </a:cubicBezTo>
                <a:cubicBezTo>
                  <a:pt x="5376788" y="2934775"/>
                  <a:pt x="5384272" y="2933740"/>
                  <a:pt x="5392336" y="2935034"/>
                </a:cubicBezTo>
                <a:close/>
                <a:moveTo>
                  <a:pt x="5194406" y="2930049"/>
                </a:moveTo>
                <a:cubicBezTo>
                  <a:pt x="5196521" y="2930050"/>
                  <a:pt x="5200748" y="2932123"/>
                  <a:pt x="5200748" y="2940415"/>
                </a:cubicBezTo>
                <a:cubicBezTo>
                  <a:pt x="5196522" y="2940415"/>
                  <a:pt x="5194406" y="2938342"/>
                  <a:pt x="5194406" y="2930049"/>
                </a:cubicBezTo>
                <a:close/>
                <a:moveTo>
                  <a:pt x="5337199" y="2919300"/>
                </a:moveTo>
                <a:cubicBezTo>
                  <a:pt x="5345577" y="2918661"/>
                  <a:pt x="5354051" y="2921860"/>
                  <a:pt x="5361852" y="2926343"/>
                </a:cubicBezTo>
                <a:lnTo>
                  <a:pt x="5372260" y="2933246"/>
                </a:lnTo>
                <a:lnTo>
                  <a:pt x="5372306" y="2933111"/>
                </a:lnTo>
                <a:lnTo>
                  <a:pt x="5372389" y="2933333"/>
                </a:lnTo>
                <a:lnTo>
                  <a:pt x="5372951" y="2933705"/>
                </a:lnTo>
                <a:lnTo>
                  <a:pt x="5372647" y="2934027"/>
                </a:lnTo>
                <a:lnTo>
                  <a:pt x="5374623" y="2939330"/>
                </a:lnTo>
                <a:cubicBezTo>
                  <a:pt x="5374623" y="2939330"/>
                  <a:pt x="5372306" y="2941403"/>
                  <a:pt x="5372306" y="2943475"/>
                </a:cubicBezTo>
                <a:cubicBezTo>
                  <a:pt x="5371147" y="2941402"/>
                  <a:pt x="5370568" y="2939848"/>
                  <a:pt x="5370568" y="2938293"/>
                </a:cubicBezTo>
                <a:lnTo>
                  <a:pt x="5371636" y="2935111"/>
                </a:lnTo>
                <a:lnTo>
                  <a:pt x="5367469" y="2939566"/>
                </a:lnTo>
                <a:cubicBezTo>
                  <a:pt x="5354082" y="2949230"/>
                  <a:pt x="5336934" y="2932426"/>
                  <a:pt x="5324799" y="2923461"/>
                </a:cubicBezTo>
                <a:cubicBezTo>
                  <a:pt x="5328846" y="2920901"/>
                  <a:pt x="5333009" y="2919621"/>
                  <a:pt x="5337199" y="2919300"/>
                </a:cubicBezTo>
                <a:close/>
                <a:moveTo>
                  <a:pt x="5849260" y="2918586"/>
                </a:moveTo>
                <a:cubicBezTo>
                  <a:pt x="5841670" y="2918585"/>
                  <a:pt x="5833795" y="2920146"/>
                  <a:pt x="5826966" y="2919105"/>
                </a:cubicBezTo>
                <a:cubicBezTo>
                  <a:pt x="5826965" y="2923269"/>
                  <a:pt x="5826966" y="2927432"/>
                  <a:pt x="5826966" y="2929515"/>
                </a:cubicBezTo>
                <a:cubicBezTo>
                  <a:pt x="5838349" y="2929513"/>
                  <a:pt x="5847457" y="2929513"/>
                  <a:pt x="5858462" y="2929514"/>
                </a:cubicBezTo>
                <a:cubicBezTo>
                  <a:pt x="5861119" y="2929514"/>
                  <a:pt x="5865292" y="2931596"/>
                  <a:pt x="5865292" y="2933677"/>
                </a:cubicBezTo>
                <a:cubicBezTo>
                  <a:pt x="5872124" y="2935759"/>
                  <a:pt x="5878954" y="2935759"/>
                  <a:pt x="5885785" y="2937841"/>
                </a:cubicBezTo>
                <a:cubicBezTo>
                  <a:pt x="5894893" y="2937841"/>
                  <a:pt x="5899448" y="2942003"/>
                  <a:pt x="5908556" y="2948247"/>
                </a:cubicBezTo>
                <a:cubicBezTo>
                  <a:pt x="5913109" y="2952411"/>
                  <a:pt x="5919939" y="2950330"/>
                  <a:pt x="5919941" y="2939922"/>
                </a:cubicBezTo>
                <a:cubicBezTo>
                  <a:pt x="5913110" y="2939921"/>
                  <a:pt x="5904002" y="2937841"/>
                  <a:pt x="5894893" y="2935760"/>
                </a:cubicBezTo>
                <a:cubicBezTo>
                  <a:pt x="5888062" y="2933677"/>
                  <a:pt x="5876678" y="2935759"/>
                  <a:pt x="5869846" y="2927432"/>
                </a:cubicBezTo>
                <a:cubicBezTo>
                  <a:pt x="5864154" y="2920146"/>
                  <a:pt x="5856849" y="2918585"/>
                  <a:pt x="5849260" y="2918586"/>
                </a:cubicBezTo>
                <a:close/>
                <a:moveTo>
                  <a:pt x="5326265" y="2915851"/>
                </a:moveTo>
                <a:cubicBezTo>
                  <a:pt x="5327323" y="2915851"/>
                  <a:pt x="5328380" y="2916952"/>
                  <a:pt x="5329435" y="2919156"/>
                </a:cubicBezTo>
                <a:cubicBezTo>
                  <a:pt x="5327322" y="2923562"/>
                  <a:pt x="5325208" y="2923563"/>
                  <a:pt x="5323095" y="2919155"/>
                </a:cubicBezTo>
                <a:cubicBezTo>
                  <a:pt x="5324152" y="2916953"/>
                  <a:pt x="5325208" y="2915851"/>
                  <a:pt x="5326265" y="2915851"/>
                </a:cubicBezTo>
                <a:close/>
                <a:moveTo>
                  <a:pt x="5154252" y="2908628"/>
                </a:moveTo>
                <a:cubicBezTo>
                  <a:pt x="5158594" y="2908628"/>
                  <a:pt x="5167279" y="2908628"/>
                  <a:pt x="5167277" y="2918554"/>
                </a:cubicBezTo>
                <a:cubicBezTo>
                  <a:pt x="5160764" y="2918553"/>
                  <a:pt x="5154252" y="2920538"/>
                  <a:pt x="5154252" y="2908628"/>
                </a:cubicBezTo>
                <a:close/>
                <a:moveTo>
                  <a:pt x="5282070" y="2899333"/>
                </a:moveTo>
                <a:cubicBezTo>
                  <a:pt x="5296696" y="2898791"/>
                  <a:pt x="5312573" y="2910428"/>
                  <a:pt x="5326088" y="2915162"/>
                </a:cubicBezTo>
                <a:cubicBezTo>
                  <a:pt x="5310317" y="2940411"/>
                  <a:pt x="5285713" y="2913058"/>
                  <a:pt x="5268068" y="2904643"/>
                </a:cubicBezTo>
                <a:cubicBezTo>
                  <a:pt x="5272478" y="2901048"/>
                  <a:pt x="5277195" y="2899514"/>
                  <a:pt x="5282070" y="2899333"/>
                </a:cubicBezTo>
                <a:close/>
                <a:moveTo>
                  <a:pt x="5270214" y="2898487"/>
                </a:moveTo>
                <a:lnTo>
                  <a:pt x="5270495" y="2899214"/>
                </a:lnTo>
                <a:cubicBezTo>
                  <a:pt x="5270815" y="2900047"/>
                  <a:pt x="5271037" y="2900625"/>
                  <a:pt x="5271037" y="2900625"/>
                </a:cubicBezTo>
                <a:close/>
                <a:moveTo>
                  <a:pt x="5268589" y="2894263"/>
                </a:moveTo>
                <a:lnTo>
                  <a:pt x="5269218" y="2895894"/>
                </a:lnTo>
                <a:lnTo>
                  <a:pt x="5270214" y="2898487"/>
                </a:lnTo>
                <a:lnTo>
                  <a:pt x="5269365" y="2896280"/>
                </a:lnTo>
                <a:close/>
                <a:moveTo>
                  <a:pt x="5268363" y="2893673"/>
                </a:moveTo>
                <a:lnTo>
                  <a:pt x="5268589" y="2894263"/>
                </a:lnTo>
                <a:lnTo>
                  <a:pt x="5268404" y="2893781"/>
                </a:lnTo>
                <a:cubicBezTo>
                  <a:pt x="5268195" y="2893239"/>
                  <a:pt x="5268139" y="2893094"/>
                  <a:pt x="5268363" y="2893673"/>
                </a:cubicBezTo>
                <a:close/>
                <a:moveTo>
                  <a:pt x="5111736" y="2879555"/>
                </a:moveTo>
                <a:cubicBezTo>
                  <a:pt x="5116077" y="2885982"/>
                  <a:pt x="5118247" y="2892408"/>
                  <a:pt x="5120419" y="2900620"/>
                </a:cubicBezTo>
                <a:cubicBezTo>
                  <a:pt x="5116077" y="2900619"/>
                  <a:pt x="5111734" y="2900620"/>
                  <a:pt x="5107392" y="2900619"/>
                </a:cubicBezTo>
                <a:cubicBezTo>
                  <a:pt x="5109565" y="2894193"/>
                  <a:pt x="5109565" y="2885982"/>
                  <a:pt x="5111736" y="2879555"/>
                </a:cubicBezTo>
                <a:close/>
                <a:moveTo>
                  <a:pt x="5216891" y="2866476"/>
                </a:moveTo>
                <a:cubicBezTo>
                  <a:pt x="5233085" y="2865967"/>
                  <a:pt x="5254185" y="2888706"/>
                  <a:pt x="5267689" y="2894734"/>
                </a:cubicBezTo>
                <a:cubicBezTo>
                  <a:pt x="5260938" y="2905218"/>
                  <a:pt x="5249685" y="2894735"/>
                  <a:pt x="5240683" y="2890889"/>
                </a:cubicBezTo>
                <a:cubicBezTo>
                  <a:pt x="5227179" y="2884599"/>
                  <a:pt x="5215924" y="2880405"/>
                  <a:pt x="5202796" y="2876212"/>
                </a:cubicBezTo>
                <a:cubicBezTo>
                  <a:pt x="5206640" y="2869396"/>
                  <a:pt x="5211494" y="2866645"/>
                  <a:pt x="5216891" y="2866476"/>
                </a:cubicBezTo>
                <a:close/>
                <a:moveTo>
                  <a:pt x="5200564" y="2865784"/>
                </a:moveTo>
                <a:cubicBezTo>
                  <a:pt x="5200564" y="2865784"/>
                  <a:pt x="5202423" y="2867857"/>
                  <a:pt x="5202423" y="2872002"/>
                </a:cubicBezTo>
                <a:cubicBezTo>
                  <a:pt x="5200563" y="2876150"/>
                  <a:pt x="5198331" y="2874076"/>
                  <a:pt x="5196100" y="2872003"/>
                </a:cubicBezTo>
                <a:cubicBezTo>
                  <a:pt x="5196100" y="2869930"/>
                  <a:pt x="5198332" y="2867857"/>
                  <a:pt x="5200564" y="2865784"/>
                </a:cubicBezTo>
                <a:close/>
                <a:moveTo>
                  <a:pt x="5184401" y="2859664"/>
                </a:moveTo>
                <a:cubicBezTo>
                  <a:pt x="5191409" y="2861648"/>
                  <a:pt x="5196079" y="2863633"/>
                  <a:pt x="5200748" y="2865619"/>
                </a:cubicBezTo>
                <a:cubicBezTo>
                  <a:pt x="5196079" y="2871573"/>
                  <a:pt x="5184400" y="2871572"/>
                  <a:pt x="5184401" y="2859664"/>
                </a:cubicBezTo>
                <a:close/>
                <a:moveTo>
                  <a:pt x="5105738" y="2812227"/>
                </a:moveTo>
                <a:cubicBezTo>
                  <a:pt x="5124148" y="2826666"/>
                  <a:pt x="5149077" y="2830445"/>
                  <a:pt x="5160582" y="2859319"/>
                </a:cubicBezTo>
                <a:cubicBezTo>
                  <a:pt x="5146778" y="2853132"/>
                  <a:pt x="5135270" y="2846945"/>
                  <a:pt x="5121847" y="2840758"/>
                </a:cubicBezTo>
                <a:cubicBezTo>
                  <a:pt x="5112643" y="2834570"/>
                  <a:pt x="5105740" y="2828383"/>
                  <a:pt x="5105738" y="2812227"/>
                </a:cubicBezTo>
                <a:close/>
                <a:moveTo>
                  <a:pt x="5061286" y="2806108"/>
                </a:moveTo>
                <a:cubicBezTo>
                  <a:pt x="5061287" y="2808180"/>
                  <a:pt x="5063517" y="2810254"/>
                  <a:pt x="5063517" y="2812328"/>
                </a:cubicBezTo>
                <a:cubicBezTo>
                  <a:pt x="5061287" y="2816474"/>
                  <a:pt x="5059055" y="2814401"/>
                  <a:pt x="5057195" y="2812326"/>
                </a:cubicBezTo>
                <a:cubicBezTo>
                  <a:pt x="5059055" y="2810254"/>
                  <a:pt x="5059055" y="2808180"/>
                  <a:pt x="5061286" y="2806108"/>
                </a:cubicBezTo>
                <a:close/>
                <a:moveTo>
                  <a:pt x="5028549" y="2787253"/>
                </a:moveTo>
                <a:cubicBezTo>
                  <a:pt x="5029607" y="2787253"/>
                  <a:pt x="5030664" y="2788289"/>
                  <a:pt x="5031720" y="2790363"/>
                </a:cubicBezTo>
                <a:lnTo>
                  <a:pt x="5029661" y="2793392"/>
                </a:lnTo>
                <a:lnTo>
                  <a:pt x="5031533" y="2790807"/>
                </a:lnTo>
                <a:cubicBezTo>
                  <a:pt x="5040461" y="2794912"/>
                  <a:pt x="5051616" y="2799017"/>
                  <a:pt x="5060171" y="2805174"/>
                </a:cubicBezTo>
                <a:cubicBezTo>
                  <a:pt x="5051617" y="2819536"/>
                  <a:pt x="5035996" y="2801068"/>
                  <a:pt x="5027072" y="2796963"/>
                </a:cubicBezTo>
                <a:lnTo>
                  <a:pt x="5027452" y="2796436"/>
                </a:lnTo>
                <a:lnTo>
                  <a:pt x="5026435" y="2792695"/>
                </a:lnTo>
                <a:cubicBezTo>
                  <a:pt x="5025906" y="2791917"/>
                  <a:pt x="5025377" y="2791398"/>
                  <a:pt x="5025379" y="2790363"/>
                </a:cubicBezTo>
                <a:cubicBezTo>
                  <a:pt x="5026433" y="2788289"/>
                  <a:pt x="5027493" y="2787253"/>
                  <a:pt x="5028549" y="2787253"/>
                </a:cubicBezTo>
                <a:close/>
                <a:moveTo>
                  <a:pt x="5559802" y="2780333"/>
                </a:moveTo>
                <a:cubicBezTo>
                  <a:pt x="5557526" y="2780333"/>
                  <a:pt x="5552973" y="2782414"/>
                  <a:pt x="5552972" y="2790740"/>
                </a:cubicBezTo>
                <a:cubicBezTo>
                  <a:pt x="5557528" y="2790740"/>
                  <a:pt x="5559801" y="2788659"/>
                  <a:pt x="5559802" y="2780333"/>
                </a:cubicBezTo>
                <a:close/>
                <a:moveTo>
                  <a:pt x="5009198" y="2779444"/>
                </a:moveTo>
                <a:cubicBezTo>
                  <a:pt x="5015034" y="2779163"/>
                  <a:pt x="5021514" y="2782543"/>
                  <a:pt x="5026700" y="2787051"/>
                </a:cubicBezTo>
                <a:cubicBezTo>
                  <a:pt x="5019785" y="2795064"/>
                  <a:pt x="5010566" y="2783044"/>
                  <a:pt x="5003653" y="2781041"/>
                </a:cubicBezTo>
                <a:cubicBezTo>
                  <a:pt x="5005382" y="2780040"/>
                  <a:pt x="5007254" y="2779539"/>
                  <a:pt x="5009198" y="2779444"/>
                </a:cubicBezTo>
                <a:close/>
                <a:moveTo>
                  <a:pt x="5291296" y="2771711"/>
                </a:moveTo>
                <a:cubicBezTo>
                  <a:pt x="5291825" y="2771160"/>
                  <a:pt x="5292353" y="2772261"/>
                  <a:pt x="5294468" y="2776668"/>
                </a:cubicBezTo>
                <a:cubicBezTo>
                  <a:pt x="5292353" y="2776669"/>
                  <a:pt x="5290239" y="2776669"/>
                  <a:pt x="5288125" y="2776669"/>
                </a:cubicBezTo>
                <a:cubicBezTo>
                  <a:pt x="5290237" y="2774465"/>
                  <a:pt x="5290768" y="2772263"/>
                  <a:pt x="5291296" y="2771711"/>
                </a:cubicBezTo>
                <a:close/>
                <a:moveTo>
                  <a:pt x="5514263" y="2769924"/>
                </a:moveTo>
                <a:cubicBezTo>
                  <a:pt x="5509709" y="2769925"/>
                  <a:pt x="5507432" y="2774088"/>
                  <a:pt x="5507433" y="2780333"/>
                </a:cubicBezTo>
                <a:cubicBezTo>
                  <a:pt x="5511986" y="2780332"/>
                  <a:pt x="5514263" y="2778251"/>
                  <a:pt x="5514263" y="2769924"/>
                </a:cubicBezTo>
                <a:close/>
                <a:moveTo>
                  <a:pt x="4965180" y="2769385"/>
                </a:moveTo>
                <a:cubicBezTo>
                  <a:pt x="4972409" y="2769385"/>
                  <a:pt x="4974819" y="2773531"/>
                  <a:pt x="4974818" y="2779750"/>
                </a:cubicBezTo>
                <a:cubicBezTo>
                  <a:pt x="4967590" y="2779751"/>
                  <a:pt x="4965178" y="2777676"/>
                  <a:pt x="4965180" y="2769385"/>
                </a:cubicBezTo>
                <a:close/>
                <a:moveTo>
                  <a:pt x="4955089" y="2760204"/>
                </a:moveTo>
                <a:cubicBezTo>
                  <a:pt x="4959317" y="2760204"/>
                  <a:pt x="4961433" y="2764131"/>
                  <a:pt x="4961432" y="2770556"/>
                </a:cubicBezTo>
                <a:cubicBezTo>
                  <a:pt x="4957204" y="2770556"/>
                  <a:pt x="4955089" y="2768415"/>
                  <a:pt x="4955089" y="2760204"/>
                </a:cubicBezTo>
                <a:close/>
                <a:moveTo>
                  <a:pt x="5579915" y="2741129"/>
                </a:moveTo>
                <a:cubicBezTo>
                  <a:pt x="5575362" y="2741129"/>
                  <a:pt x="5566254" y="2739047"/>
                  <a:pt x="5566255" y="2751536"/>
                </a:cubicBezTo>
                <a:cubicBezTo>
                  <a:pt x="5573084" y="2751537"/>
                  <a:pt x="5579916" y="2753618"/>
                  <a:pt x="5579915" y="2741129"/>
                </a:cubicBezTo>
                <a:close/>
                <a:moveTo>
                  <a:pt x="4925587" y="2740860"/>
                </a:moveTo>
                <a:cubicBezTo>
                  <a:pt x="4929695" y="2741375"/>
                  <a:pt x="4932980" y="2743943"/>
                  <a:pt x="4932980" y="2752164"/>
                </a:cubicBezTo>
                <a:cubicBezTo>
                  <a:pt x="4926408" y="2752165"/>
                  <a:pt x="4913262" y="2758330"/>
                  <a:pt x="4913263" y="2741888"/>
                </a:cubicBezTo>
                <a:cubicBezTo>
                  <a:pt x="4916548" y="2741888"/>
                  <a:pt x="4921478" y="2740347"/>
                  <a:pt x="4925587" y="2740860"/>
                </a:cubicBezTo>
                <a:close/>
                <a:moveTo>
                  <a:pt x="5534755" y="2730720"/>
                </a:moveTo>
                <a:cubicBezTo>
                  <a:pt x="5534755" y="2739047"/>
                  <a:pt x="5539309" y="2741130"/>
                  <a:pt x="5543863" y="2741128"/>
                </a:cubicBezTo>
                <a:cubicBezTo>
                  <a:pt x="5548418" y="2747373"/>
                  <a:pt x="5555249" y="2747373"/>
                  <a:pt x="5559802" y="2751537"/>
                </a:cubicBezTo>
                <a:cubicBezTo>
                  <a:pt x="5559801" y="2745292"/>
                  <a:pt x="5557527" y="2743210"/>
                  <a:pt x="5552973" y="2741129"/>
                </a:cubicBezTo>
                <a:cubicBezTo>
                  <a:pt x="5546140" y="2739047"/>
                  <a:pt x="5541587" y="2732803"/>
                  <a:pt x="5534755" y="2730720"/>
                </a:cubicBezTo>
                <a:close/>
                <a:moveTo>
                  <a:pt x="5215395" y="2730338"/>
                </a:moveTo>
                <a:cubicBezTo>
                  <a:pt x="5240650" y="2731165"/>
                  <a:pt x="5264357" y="2752226"/>
                  <a:pt x="5287772" y="2766598"/>
                </a:cubicBezTo>
                <a:lnTo>
                  <a:pt x="5286119" y="2768106"/>
                </a:lnTo>
                <a:lnTo>
                  <a:pt x="5287066" y="2767362"/>
                </a:lnTo>
                <a:cubicBezTo>
                  <a:pt x="5287859" y="2767361"/>
                  <a:pt x="5288389" y="2768398"/>
                  <a:pt x="5289445" y="2770471"/>
                </a:cubicBezTo>
                <a:cubicBezTo>
                  <a:pt x="5288389" y="2773581"/>
                  <a:pt x="5287861" y="2775136"/>
                  <a:pt x="5287067" y="2775135"/>
                </a:cubicBezTo>
                <a:lnTo>
                  <a:pt x="5283258" y="2770654"/>
                </a:lnTo>
                <a:lnTo>
                  <a:pt x="5278644" y="2772075"/>
                </a:lnTo>
                <a:cubicBezTo>
                  <a:pt x="5268997" y="2772780"/>
                  <a:pt x="5258184" y="2761443"/>
                  <a:pt x="5249703" y="2758560"/>
                </a:cubicBezTo>
                <a:cubicBezTo>
                  <a:pt x="5233872" y="2752269"/>
                  <a:pt x="5215778" y="2750173"/>
                  <a:pt x="5204473" y="2731302"/>
                </a:cubicBezTo>
                <a:cubicBezTo>
                  <a:pt x="5208146" y="2730516"/>
                  <a:pt x="5211786" y="2730220"/>
                  <a:pt x="5215395" y="2730338"/>
                </a:cubicBezTo>
                <a:close/>
                <a:moveTo>
                  <a:pt x="5167629" y="2712769"/>
                </a:moveTo>
                <a:cubicBezTo>
                  <a:pt x="5171858" y="2712769"/>
                  <a:pt x="5173972" y="2714841"/>
                  <a:pt x="5173972" y="2723135"/>
                </a:cubicBezTo>
                <a:cubicBezTo>
                  <a:pt x="5169744" y="2723135"/>
                  <a:pt x="5167631" y="2718988"/>
                  <a:pt x="5167629" y="2712769"/>
                </a:cubicBezTo>
                <a:close/>
                <a:moveTo>
                  <a:pt x="5500599" y="2711987"/>
                </a:moveTo>
                <a:cubicBezTo>
                  <a:pt x="5493772" y="2711987"/>
                  <a:pt x="5487318" y="2709904"/>
                  <a:pt x="5487318" y="2722395"/>
                </a:cubicBezTo>
                <a:cubicBezTo>
                  <a:pt x="5491872" y="2722394"/>
                  <a:pt x="5500601" y="2724475"/>
                  <a:pt x="5500599" y="2711987"/>
                </a:cubicBezTo>
                <a:close/>
                <a:moveTo>
                  <a:pt x="4844665" y="2702057"/>
                </a:moveTo>
                <a:cubicBezTo>
                  <a:pt x="4865231" y="2708305"/>
                  <a:pt x="4885799" y="2710388"/>
                  <a:pt x="4899510" y="2731210"/>
                </a:cubicBezTo>
                <a:cubicBezTo>
                  <a:pt x="4888086" y="2735374"/>
                  <a:pt x="4874373" y="2731209"/>
                  <a:pt x="4860661" y="2727045"/>
                </a:cubicBezTo>
                <a:cubicBezTo>
                  <a:pt x="4849236" y="2724963"/>
                  <a:pt x="4844665" y="2718717"/>
                  <a:pt x="4844665" y="2702057"/>
                </a:cubicBezTo>
                <a:close/>
                <a:moveTo>
                  <a:pt x="5153189" y="2701204"/>
                </a:moveTo>
                <a:cubicBezTo>
                  <a:pt x="5157297" y="2701731"/>
                  <a:pt x="5160582" y="2704367"/>
                  <a:pt x="5160583" y="2712795"/>
                </a:cubicBezTo>
                <a:cubicBezTo>
                  <a:pt x="5154009" y="2712794"/>
                  <a:pt x="5140865" y="2717009"/>
                  <a:pt x="5140866" y="2702258"/>
                </a:cubicBezTo>
                <a:cubicBezTo>
                  <a:pt x="5144152" y="2702258"/>
                  <a:pt x="5149081" y="2700678"/>
                  <a:pt x="5153189" y="2701204"/>
                </a:cubicBezTo>
                <a:close/>
                <a:moveTo>
                  <a:pt x="4707415" y="2701133"/>
                </a:moveTo>
                <a:cubicBezTo>
                  <a:pt x="4711755" y="2701132"/>
                  <a:pt x="4720441" y="2698998"/>
                  <a:pt x="4720440" y="2711809"/>
                </a:cubicBezTo>
                <a:cubicBezTo>
                  <a:pt x="4713927" y="2711808"/>
                  <a:pt x="4707415" y="2713943"/>
                  <a:pt x="4707415" y="2701133"/>
                </a:cubicBezTo>
                <a:close/>
                <a:moveTo>
                  <a:pt x="5113724" y="2680634"/>
                </a:moveTo>
                <a:cubicBezTo>
                  <a:pt x="5113724" y="2687063"/>
                  <a:pt x="5113723" y="2693490"/>
                  <a:pt x="5113724" y="2701700"/>
                </a:cubicBezTo>
                <a:cubicBezTo>
                  <a:pt x="5111314" y="2695275"/>
                  <a:pt x="5106493" y="2693490"/>
                  <a:pt x="5104083" y="2691346"/>
                </a:cubicBezTo>
                <a:cubicBezTo>
                  <a:pt x="5106493" y="2687063"/>
                  <a:pt x="5111313" y="2684919"/>
                  <a:pt x="5113724" y="2680634"/>
                </a:cubicBezTo>
                <a:close/>
                <a:moveTo>
                  <a:pt x="7543275" y="2677315"/>
                </a:moveTo>
                <a:lnTo>
                  <a:pt x="7543136" y="2677369"/>
                </a:lnTo>
                <a:lnTo>
                  <a:pt x="7543136" y="2677355"/>
                </a:lnTo>
                <a:close/>
                <a:moveTo>
                  <a:pt x="7542792" y="2674180"/>
                </a:moveTo>
                <a:lnTo>
                  <a:pt x="7543136" y="2677355"/>
                </a:lnTo>
                <a:lnTo>
                  <a:pt x="7525473" y="2682546"/>
                </a:lnTo>
                <a:cubicBezTo>
                  <a:pt x="7492954" y="2691625"/>
                  <a:pt x="7515605" y="2683255"/>
                  <a:pt x="7542792" y="2674180"/>
                </a:cubicBezTo>
                <a:close/>
                <a:moveTo>
                  <a:pt x="7578255" y="2667033"/>
                </a:moveTo>
                <a:lnTo>
                  <a:pt x="7543275" y="2677315"/>
                </a:lnTo>
                <a:lnTo>
                  <a:pt x="7556986" y="2671830"/>
                </a:lnTo>
                <a:cubicBezTo>
                  <a:pt x="7564973" y="2669549"/>
                  <a:pt x="7574195" y="2667395"/>
                  <a:pt x="7578255" y="2667033"/>
                </a:cubicBezTo>
                <a:close/>
                <a:moveTo>
                  <a:pt x="5053856" y="2666864"/>
                </a:moveTo>
                <a:cubicBezTo>
                  <a:pt x="5064834" y="2669003"/>
                  <a:pt x="5076189" y="2669002"/>
                  <a:pt x="5085274" y="2671140"/>
                </a:cubicBezTo>
                <a:cubicBezTo>
                  <a:pt x="5085274" y="2679692"/>
                  <a:pt x="5085274" y="2686105"/>
                  <a:pt x="5085273" y="2692521"/>
                </a:cubicBezTo>
                <a:cubicBezTo>
                  <a:pt x="5076189" y="2683968"/>
                  <a:pt x="5064833" y="2675416"/>
                  <a:pt x="5053856" y="2666864"/>
                </a:cubicBezTo>
                <a:close/>
                <a:moveTo>
                  <a:pt x="4752601" y="2662274"/>
                </a:moveTo>
                <a:cubicBezTo>
                  <a:pt x="4756945" y="2662274"/>
                  <a:pt x="4760924" y="2662274"/>
                  <a:pt x="4765626" y="2662274"/>
                </a:cubicBezTo>
                <a:cubicBezTo>
                  <a:pt x="4765627" y="2668281"/>
                  <a:pt x="4765628" y="2674293"/>
                  <a:pt x="4765628" y="2680301"/>
                </a:cubicBezTo>
                <a:cubicBezTo>
                  <a:pt x="4760924" y="2680302"/>
                  <a:pt x="4756945" y="2680302"/>
                  <a:pt x="4752601" y="2680302"/>
                </a:cubicBezTo>
                <a:cubicBezTo>
                  <a:pt x="4752601" y="2674293"/>
                  <a:pt x="4752602" y="2668282"/>
                  <a:pt x="4752601" y="2662274"/>
                </a:cubicBezTo>
                <a:close/>
                <a:moveTo>
                  <a:pt x="5102386" y="2652017"/>
                </a:moveTo>
                <a:cubicBezTo>
                  <a:pt x="5106920" y="2652018"/>
                  <a:pt x="5113724" y="2650032"/>
                  <a:pt x="5113724" y="2661942"/>
                </a:cubicBezTo>
                <a:cubicBezTo>
                  <a:pt x="5109188" y="2661942"/>
                  <a:pt x="5102385" y="2661943"/>
                  <a:pt x="5102386" y="2652017"/>
                </a:cubicBezTo>
                <a:close/>
                <a:moveTo>
                  <a:pt x="5367020" y="2651967"/>
                </a:moveTo>
                <a:cubicBezTo>
                  <a:pt x="5360188" y="2651967"/>
                  <a:pt x="5353359" y="2649884"/>
                  <a:pt x="5353358" y="2662375"/>
                </a:cubicBezTo>
                <a:cubicBezTo>
                  <a:pt x="5360190" y="2662376"/>
                  <a:pt x="5367019" y="2662376"/>
                  <a:pt x="5367020" y="2651967"/>
                </a:cubicBezTo>
                <a:close/>
                <a:moveTo>
                  <a:pt x="5226790" y="2651966"/>
                </a:moveTo>
                <a:cubicBezTo>
                  <a:pt x="5222238" y="2651966"/>
                  <a:pt x="5213128" y="2649884"/>
                  <a:pt x="5213130" y="2662375"/>
                </a:cubicBezTo>
                <a:cubicBezTo>
                  <a:pt x="5219959" y="2662375"/>
                  <a:pt x="5226789" y="2662375"/>
                  <a:pt x="5226790" y="2651966"/>
                </a:cubicBezTo>
                <a:close/>
                <a:moveTo>
                  <a:pt x="4720441" y="2651564"/>
                </a:moveTo>
                <a:cubicBezTo>
                  <a:pt x="4720441" y="2657783"/>
                  <a:pt x="4718328" y="2661928"/>
                  <a:pt x="4714098" y="2661928"/>
                </a:cubicBezTo>
                <a:cubicBezTo>
                  <a:pt x="4714098" y="2653636"/>
                  <a:pt x="4716213" y="2651563"/>
                  <a:pt x="4720441" y="2651564"/>
                </a:cubicBezTo>
                <a:close/>
                <a:moveTo>
                  <a:pt x="5033772" y="2651563"/>
                </a:moveTo>
                <a:cubicBezTo>
                  <a:pt x="5038308" y="2653566"/>
                  <a:pt x="5042841" y="2655568"/>
                  <a:pt x="5045107" y="2657573"/>
                </a:cubicBezTo>
                <a:cubicBezTo>
                  <a:pt x="5045108" y="2661578"/>
                  <a:pt x="5042839" y="2665585"/>
                  <a:pt x="5040573" y="2669591"/>
                </a:cubicBezTo>
                <a:cubicBezTo>
                  <a:pt x="5038306" y="2663582"/>
                  <a:pt x="5036038" y="2657573"/>
                  <a:pt x="5033772" y="2651563"/>
                </a:cubicBezTo>
                <a:close/>
                <a:moveTo>
                  <a:pt x="5020007" y="2642383"/>
                </a:moveTo>
                <a:cubicBezTo>
                  <a:pt x="5020005" y="2648602"/>
                  <a:pt x="5017891" y="2652747"/>
                  <a:pt x="5013663" y="2652748"/>
                </a:cubicBezTo>
                <a:cubicBezTo>
                  <a:pt x="5013662" y="2644456"/>
                  <a:pt x="5015778" y="2642383"/>
                  <a:pt x="5020007" y="2642383"/>
                </a:cubicBezTo>
                <a:close/>
                <a:moveTo>
                  <a:pt x="4727488" y="2642383"/>
                </a:moveTo>
                <a:cubicBezTo>
                  <a:pt x="4729602" y="2642383"/>
                  <a:pt x="4731717" y="2642383"/>
                  <a:pt x="4733831" y="2642383"/>
                </a:cubicBezTo>
                <a:cubicBezTo>
                  <a:pt x="4733829" y="2648704"/>
                  <a:pt x="4733829" y="2655025"/>
                  <a:pt x="4733829" y="2663454"/>
                </a:cubicBezTo>
                <a:cubicBezTo>
                  <a:pt x="4731716" y="2663454"/>
                  <a:pt x="4729601" y="2663454"/>
                  <a:pt x="4727488" y="2663454"/>
                </a:cubicBezTo>
                <a:cubicBezTo>
                  <a:pt x="4727488" y="2655025"/>
                  <a:pt x="4727488" y="2648704"/>
                  <a:pt x="4727488" y="2642383"/>
                </a:cubicBezTo>
                <a:close/>
                <a:moveTo>
                  <a:pt x="5333246" y="2641559"/>
                </a:moveTo>
                <a:cubicBezTo>
                  <a:pt x="5328691" y="2641559"/>
                  <a:pt x="5321861" y="2639479"/>
                  <a:pt x="5321861" y="2651966"/>
                </a:cubicBezTo>
                <a:cubicBezTo>
                  <a:pt x="5326413" y="2651966"/>
                  <a:pt x="5333244" y="2651966"/>
                  <a:pt x="5333246" y="2641559"/>
                </a:cubicBezTo>
                <a:close/>
                <a:moveTo>
                  <a:pt x="5202124" y="2641559"/>
                </a:moveTo>
                <a:cubicBezTo>
                  <a:pt x="5197571" y="2641559"/>
                  <a:pt x="5195293" y="2643639"/>
                  <a:pt x="5195293" y="2651965"/>
                </a:cubicBezTo>
                <a:cubicBezTo>
                  <a:pt x="5199849" y="2651966"/>
                  <a:pt x="5202126" y="2647803"/>
                  <a:pt x="5202124" y="2641559"/>
                </a:cubicBezTo>
                <a:close/>
                <a:moveTo>
                  <a:pt x="5000099" y="2639605"/>
                </a:moveTo>
                <a:cubicBezTo>
                  <a:pt x="5001157" y="2639347"/>
                  <a:pt x="5002212" y="2639865"/>
                  <a:pt x="5003270" y="2641938"/>
                </a:cubicBezTo>
                <a:cubicBezTo>
                  <a:pt x="5001157" y="2644011"/>
                  <a:pt x="5001157" y="2646084"/>
                  <a:pt x="4999043" y="2648157"/>
                </a:cubicBezTo>
                <a:cubicBezTo>
                  <a:pt x="4999043" y="2644011"/>
                  <a:pt x="4996927" y="2641938"/>
                  <a:pt x="4996927" y="2641938"/>
                </a:cubicBezTo>
                <a:cubicBezTo>
                  <a:pt x="4997984" y="2640902"/>
                  <a:pt x="4999043" y="2639866"/>
                  <a:pt x="5000099" y="2639605"/>
                </a:cubicBezTo>
                <a:close/>
                <a:moveTo>
                  <a:pt x="7670727" y="2639240"/>
                </a:moveTo>
                <a:cubicBezTo>
                  <a:pt x="7668267" y="2639125"/>
                  <a:pt x="7664679" y="2640179"/>
                  <a:pt x="7661704" y="2643257"/>
                </a:cubicBezTo>
                <a:cubicBezTo>
                  <a:pt x="7660634" y="2644364"/>
                  <a:pt x="7660803" y="2644855"/>
                  <a:pt x="7661659" y="2644968"/>
                </a:cubicBezTo>
                <a:cubicBezTo>
                  <a:pt x="7664224" y="2645305"/>
                  <a:pt x="7672968" y="2642240"/>
                  <a:pt x="7672968" y="2642240"/>
                </a:cubicBezTo>
                <a:cubicBezTo>
                  <a:pt x="7674514" y="2640639"/>
                  <a:pt x="7673185" y="2639355"/>
                  <a:pt x="7670727" y="2639240"/>
                </a:cubicBezTo>
                <a:close/>
                <a:moveTo>
                  <a:pt x="4993410" y="2634853"/>
                </a:moveTo>
                <a:cubicBezTo>
                  <a:pt x="4995581" y="2635076"/>
                  <a:pt x="4997752" y="2636058"/>
                  <a:pt x="4999924" y="2637129"/>
                </a:cubicBezTo>
                <a:cubicBezTo>
                  <a:pt x="4997752" y="2643555"/>
                  <a:pt x="4991239" y="2637129"/>
                  <a:pt x="4986897" y="2637129"/>
                </a:cubicBezTo>
                <a:cubicBezTo>
                  <a:pt x="4989068" y="2635165"/>
                  <a:pt x="4991241" y="2634630"/>
                  <a:pt x="4993410" y="2634853"/>
                </a:cubicBezTo>
                <a:close/>
                <a:moveTo>
                  <a:pt x="5181633" y="2631151"/>
                </a:moveTo>
                <a:cubicBezTo>
                  <a:pt x="5177079" y="2631151"/>
                  <a:pt x="5167971" y="2629069"/>
                  <a:pt x="5167971" y="2641559"/>
                </a:cubicBezTo>
                <a:cubicBezTo>
                  <a:pt x="5172526" y="2641559"/>
                  <a:pt x="5181633" y="2643640"/>
                  <a:pt x="5181633" y="2631151"/>
                </a:cubicBezTo>
                <a:close/>
                <a:moveTo>
                  <a:pt x="4988252" y="2627070"/>
                </a:moveTo>
                <a:lnTo>
                  <a:pt x="4989341" y="2629907"/>
                </a:lnTo>
                <a:cubicBezTo>
                  <a:pt x="4989660" y="2630740"/>
                  <a:pt x="4989883" y="2631320"/>
                  <a:pt x="4989883" y="2631320"/>
                </a:cubicBezTo>
                <a:close/>
                <a:moveTo>
                  <a:pt x="4988191" y="2626913"/>
                </a:moveTo>
                <a:lnTo>
                  <a:pt x="4988217" y="2626975"/>
                </a:lnTo>
                <a:lnTo>
                  <a:pt x="4988252" y="2627070"/>
                </a:lnTo>
                <a:close/>
                <a:moveTo>
                  <a:pt x="4987342" y="2624697"/>
                </a:moveTo>
                <a:lnTo>
                  <a:pt x="4988191" y="2626913"/>
                </a:lnTo>
                <a:lnTo>
                  <a:pt x="4988066" y="2626587"/>
                </a:lnTo>
                <a:close/>
                <a:moveTo>
                  <a:pt x="4987215" y="2624367"/>
                </a:moveTo>
                <a:lnTo>
                  <a:pt x="4987342" y="2624697"/>
                </a:lnTo>
                <a:lnTo>
                  <a:pt x="4987255" y="2624476"/>
                </a:lnTo>
                <a:cubicBezTo>
                  <a:pt x="4987047" y="2623933"/>
                  <a:pt x="4986992" y="2623788"/>
                  <a:pt x="4987215" y="2624367"/>
                </a:cubicBezTo>
                <a:close/>
                <a:moveTo>
                  <a:pt x="4955115" y="2616370"/>
                </a:moveTo>
                <a:cubicBezTo>
                  <a:pt x="4966471" y="2618555"/>
                  <a:pt x="4975555" y="2622928"/>
                  <a:pt x="4986534" y="2627299"/>
                </a:cubicBezTo>
                <a:cubicBezTo>
                  <a:pt x="4986534" y="2627299"/>
                  <a:pt x="4984642" y="2629122"/>
                  <a:pt x="4984642" y="2631308"/>
                </a:cubicBezTo>
                <a:cubicBezTo>
                  <a:pt x="4973286" y="2629121"/>
                  <a:pt x="4961931" y="2627299"/>
                  <a:pt x="4955115" y="2616370"/>
                </a:cubicBezTo>
                <a:close/>
                <a:moveTo>
                  <a:pt x="7659801" y="2593811"/>
                </a:moveTo>
                <a:cubicBezTo>
                  <a:pt x="7658254" y="2595412"/>
                  <a:pt x="7656323" y="2596521"/>
                  <a:pt x="7654380" y="2597203"/>
                </a:cubicBezTo>
                <a:cubicBezTo>
                  <a:pt x="7652438" y="2597884"/>
                  <a:pt x="7650481" y="2598134"/>
                  <a:pt x="7648882" y="2598017"/>
                </a:cubicBezTo>
                <a:cubicBezTo>
                  <a:pt x="7653162" y="2593586"/>
                  <a:pt x="7654828" y="2591862"/>
                  <a:pt x="7659801" y="2593811"/>
                </a:cubicBezTo>
                <a:close/>
                <a:moveTo>
                  <a:pt x="4913541" y="2591886"/>
                </a:moveTo>
                <a:cubicBezTo>
                  <a:pt x="4925126" y="2598038"/>
                  <a:pt x="4934396" y="2608289"/>
                  <a:pt x="4941347" y="2620589"/>
                </a:cubicBezTo>
                <a:cubicBezTo>
                  <a:pt x="4934395" y="2620589"/>
                  <a:pt x="4927445" y="2626740"/>
                  <a:pt x="4918175" y="2624689"/>
                </a:cubicBezTo>
                <a:cubicBezTo>
                  <a:pt x="4906590" y="2622640"/>
                  <a:pt x="4913541" y="2602138"/>
                  <a:pt x="4913541" y="2591886"/>
                </a:cubicBezTo>
                <a:close/>
                <a:moveTo>
                  <a:pt x="7803693" y="2591478"/>
                </a:moveTo>
                <a:cubicBezTo>
                  <a:pt x="7799834" y="2593698"/>
                  <a:pt x="7797190" y="2595547"/>
                  <a:pt x="7794675" y="2596745"/>
                </a:cubicBezTo>
                <a:cubicBezTo>
                  <a:pt x="7792160" y="2597946"/>
                  <a:pt x="7789774" y="2598495"/>
                  <a:pt x="7786426" y="2598116"/>
                </a:cubicBezTo>
                <a:cubicBezTo>
                  <a:pt x="7790708" y="2593685"/>
                  <a:pt x="7797294" y="2591006"/>
                  <a:pt x="7803693" y="2591478"/>
                </a:cubicBezTo>
                <a:close/>
                <a:moveTo>
                  <a:pt x="4883164" y="2590357"/>
                </a:moveTo>
                <a:cubicBezTo>
                  <a:pt x="4894840" y="2590357"/>
                  <a:pt x="4894840" y="2590357"/>
                  <a:pt x="4899510" y="2602267"/>
                </a:cubicBezTo>
                <a:cubicBezTo>
                  <a:pt x="4894840" y="2598297"/>
                  <a:pt x="4887834" y="2594328"/>
                  <a:pt x="4883164" y="2590357"/>
                </a:cubicBezTo>
                <a:close/>
                <a:moveTo>
                  <a:pt x="7806045" y="2588157"/>
                </a:moveTo>
                <a:cubicBezTo>
                  <a:pt x="7806998" y="2587172"/>
                  <a:pt x="7808213" y="2586799"/>
                  <a:pt x="7809984" y="2588512"/>
                </a:cubicBezTo>
                <a:cubicBezTo>
                  <a:pt x="7808438" y="2590112"/>
                  <a:pt x="7807309" y="2591282"/>
                  <a:pt x="7806344" y="2591837"/>
                </a:cubicBezTo>
                <a:cubicBezTo>
                  <a:pt x="7805379" y="2592393"/>
                  <a:pt x="7804579" y="2592333"/>
                  <a:pt x="7803693" y="2591478"/>
                </a:cubicBezTo>
                <a:cubicBezTo>
                  <a:pt x="7804407" y="2590738"/>
                  <a:pt x="7805094" y="2589142"/>
                  <a:pt x="7806045" y="2588157"/>
                </a:cubicBezTo>
                <a:close/>
                <a:moveTo>
                  <a:pt x="4586939" y="2585767"/>
                </a:moveTo>
                <a:cubicBezTo>
                  <a:pt x="4609892" y="2594114"/>
                  <a:pt x="4655411" y="2596200"/>
                  <a:pt x="4666888" y="2631324"/>
                </a:cubicBezTo>
                <a:cubicBezTo>
                  <a:pt x="4593826" y="2596199"/>
                  <a:pt x="4593826" y="2596199"/>
                  <a:pt x="4586939" y="2585767"/>
                </a:cubicBezTo>
                <a:close/>
                <a:moveTo>
                  <a:pt x="5167971" y="2585702"/>
                </a:moveTo>
                <a:cubicBezTo>
                  <a:pt x="5204020" y="2600273"/>
                  <a:pt x="5242728" y="2616926"/>
                  <a:pt x="5281056" y="2631149"/>
                </a:cubicBezTo>
                <a:cubicBezTo>
                  <a:pt x="5238173" y="2594029"/>
                  <a:pt x="5217684" y="2585703"/>
                  <a:pt x="5167971" y="2585702"/>
                </a:cubicBezTo>
                <a:close/>
                <a:moveTo>
                  <a:pt x="7812336" y="2585191"/>
                </a:moveTo>
                <a:cubicBezTo>
                  <a:pt x="7813288" y="2584207"/>
                  <a:pt x="7814505" y="2583834"/>
                  <a:pt x="7816276" y="2585547"/>
                </a:cubicBezTo>
                <a:cubicBezTo>
                  <a:pt x="7814731" y="2587148"/>
                  <a:pt x="7813600" y="2588317"/>
                  <a:pt x="7812636" y="2588872"/>
                </a:cubicBezTo>
                <a:cubicBezTo>
                  <a:pt x="7811671" y="2589427"/>
                  <a:pt x="7810871" y="2589368"/>
                  <a:pt x="7809984" y="2588512"/>
                </a:cubicBezTo>
                <a:cubicBezTo>
                  <a:pt x="7810698" y="2587773"/>
                  <a:pt x="7811386" y="2586176"/>
                  <a:pt x="7812336" y="2585191"/>
                </a:cubicBezTo>
                <a:close/>
                <a:moveTo>
                  <a:pt x="5367019" y="2581540"/>
                </a:moveTo>
                <a:cubicBezTo>
                  <a:pt x="5360188" y="2581539"/>
                  <a:pt x="5353357" y="2581540"/>
                  <a:pt x="5353358" y="2591948"/>
                </a:cubicBezTo>
                <a:cubicBezTo>
                  <a:pt x="5360187" y="2591948"/>
                  <a:pt x="5367019" y="2594028"/>
                  <a:pt x="5367019" y="2581540"/>
                </a:cubicBezTo>
                <a:close/>
                <a:moveTo>
                  <a:pt x="4872734" y="2573979"/>
                </a:moveTo>
                <a:cubicBezTo>
                  <a:pt x="4872733" y="2583905"/>
                  <a:pt x="4865931" y="2581920"/>
                  <a:pt x="4861396" y="2581919"/>
                </a:cubicBezTo>
                <a:cubicBezTo>
                  <a:pt x="4861396" y="2571995"/>
                  <a:pt x="4868198" y="2573980"/>
                  <a:pt x="4872734" y="2573979"/>
                </a:cubicBezTo>
                <a:close/>
                <a:moveTo>
                  <a:pt x="5334099" y="2572042"/>
                </a:moveTo>
                <a:cubicBezTo>
                  <a:pt x="5329829" y="2572345"/>
                  <a:pt x="5326413" y="2574427"/>
                  <a:pt x="5326414" y="2581539"/>
                </a:cubicBezTo>
                <a:cubicBezTo>
                  <a:pt x="5331537" y="2581539"/>
                  <a:pt x="5340503" y="2585052"/>
                  <a:pt x="5344665" y="2580661"/>
                </a:cubicBezTo>
                <a:lnTo>
                  <a:pt x="5346831" y="2573464"/>
                </a:lnTo>
                <a:lnTo>
                  <a:pt x="5344166" y="2572963"/>
                </a:lnTo>
                <a:close/>
                <a:moveTo>
                  <a:pt x="4570778" y="2571143"/>
                </a:moveTo>
                <a:lnTo>
                  <a:pt x="4571496" y="2573186"/>
                </a:lnTo>
                <a:cubicBezTo>
                  <a:pt x="4571496" y="2573186"/>
                  <a:pt x="4571272" y="2572552"/>
                  <a:pt x="4570952" y="2571642"/>
                </a:cubicBezTo>
                <a:close/>
                <a:moveTo>
                  <a:pt x="5316116" y="2567906"/>
                </a:moveTo>
                <a:lnTo>
                  <a:pt x="5315029" y="2573212"/>
                </a:lnTo>
                <a:cubicBezTo>
                  <a:pt x="5317304" y="2573213"/>
                  <a:pt x="5319014" y="2572172"/>
                  <a:pt x="5320151" y="2570351"/>
                </a:cubicBezTo>
                <a:lnTo>
                  <a:pt x="5320539" y="2568636"/>
                </a:lnTo>
                <a:close/>
                <a:moveTo>
                  <a:pt x="4569050" y="2566234"/>
                </a:moveTo>
                <a:lnTo>
                  <a:pt x="4569675" y="2568010"/>
                </a:lnTo>
                <a:lnTo>
                  <a:pt x="4570778" y="2571143"/>
                </a:lnTo>
                <a:lnTo>
                  <a:pt x="4569823" y="2568432"/>
                </a:lnTo>
                <a:close/>
                <a:moveTo>
                  <a:pt x="4568819" y="2565582"/>
                </a:moveTo>
                <a:cubicBezTo>
                  <a:pt x="4568598" y="2564948"/>
                  <a:pt x="4568652" y="2565107"/>
                  <a:pt x="4568862" y="2565701"/>
                </a:cubicBezTo>
                <a:lnTo>
                  <a:pt x="4569050" y="2566234"/>
                </a:lnTo>
                <a:close/>
                <a:moveTo>
                  <a:pt x="4553459" y="2562814"/>
                </a:moveTo>
                <a:cubicBezTo>
                  <a:pt x="4557550" y="2562814"/>
                  <a:pt x="4562013" y="2564888"/>
                  <a:pt x="4566475" y="2567307"/>
                </a:cubicBezTo>
                <a:cubicBezTo>
                  <a:pt x="4564244" y="2569034"/>
                  <a:pt x="4564243" y="2571107"/>
                  <a:pt x="4564242" y="2573180"/>
                </a:cubicBezTo>
                <a:cubicBezTo>
                  <a:pt x="4559781" y="2573179"/>
                  <a:pt x="4553458" y="2571107"/>
                  <a:pt x="4553459" y="2562814"/>
                </a:cubicBezTo>
                <a:close/>
                <a:moveTo>
                  <a:pt x="5321859" y="2562805"/>
                </a:moveTo>
                <a:lnTo>
                  <a:pt x="5320936" y="2563179"/>
                </a:lnTo>
                <a:lnTo>
                  <a:pt x="5321741" y="2563329"/>
                </a:lnTo>
                <a:close/>
                <a:moveTo>
                  <a:pt x="5296255" y="2555581"/>
                </a:moveTo>
                <a:lnTo>
                  <a:pt x="5295638" y="2558474"/>
                </a:lnTo>
                <a:lnTo>
                  <a:pt x="5300029" y="2559291"/>
                </a:lnTo>
                <a:lnTo>
                  <a:pt x="5300749" y="2556191"/>
                </a:lnTo>
                <a:lnTo>
                  <a:pt x="5299812" y="2556057"/>
                </a:lnTo>
                <a:close/>
                <a:moveTo>
                  <a:pt x="7712858" y="2553682"/>
                </a:moveTo>
                <a:cubicBezTo>
                  <a:pt x="7712985" y="2554877"/>
                  <a:pt x="7711006" y="2556178"/>
                  <a:pt x="7708720" y="2557089"/>
                </a:cubicBezTo>
                <a:cubicBezTo>
                  <a:pt x="7706433" y="2558001"/>
                  <a:pt x="7703839" y="2558524"/>
                  <a:pt x="7702741" y="2558165"/>
                </a:cubicBezTo>
                <a:cubicBezTo>
                  <a:pt x="7702008" y="2557926"/>
                  <a:pt x="7701940" y="2557295"/>
                  <a:pt x="7703070" y="2556126"/>
                </a:cubicBezTo>
                <a:cubicBezTo>
                  <a:pt x="7705924" y="2553172"/>
                  <a:pt x="7712858" y="2553682"/>
                  <a:pt x="7712858" y="2553682"/>
                </a:cubicBezTo>
                <a:close/>
                <a:moveTo>
                  <a:pt x="4521490" y="2553096"/>
                </a:moveTo>
                <a:cubicBezTo>
                  <a:pt x="4524043" y="2553869"/>
                  <a:pt x="4526310" y="2557604"/>
                  <a:pt x="4526308" y="2563979"/>
                </a:cubicBezTo>
                <a:cubicBezTo>
                  <a:pt x="4521775" y="2562158"/>
                  <a:pt x="4519506" y="2559973"/>
                  <a:pt x="4514974" y="2559972"/>
                </a:cubicBezTo>
                <a:cubicBezTo>
                  <a:pt x="4516107" y="2554507"/>
                  <a:pt x="4518941" y="2552321"/>
                  <a:pt x="4521490" y="2553096"/>
                </a:cubicBezTo>
                <a:close/>
                <a:moveTo>
                  <a:pt x="4834242" y="2552104"/>
                </a:moveTo>
                <a:cubicBezTo>
                  <a:pt x="4834241" y="2558531"/>
                  <a:pt x="4834244" y="2564600"/>
                  <a:pt x="4834241" y="2573169"/>
                </a:cubicBezTo>
                <a:cubicBezTo>
                  <a:pt x="4829946" y="2568884"/>
                  <a:pt x="4827603" y="2562459"/>
                  <a:pt x="4822917" y="2560672"/>
                </a:cubicBezTo>
                <a:cubicBezTo>
                  <a:pt x="4827603" y="2558531"/>
                  <a:pt x="4829946" y="2554245"/>
                  <a:pt x="4834242" y="2552104"/>
                </a:cubicBezTo>
                <a:close/>
                <a:moveTo>
                  <a:pt x="5261894" y="2549975"/>
                </a:moveTo>
                <a:lnTo>
                  <a:pt x="5263790" y="2550922"/>
                </a:lnTo>
                <a:lnTo>
                  <a:pt x="5266982" y="2550881"/>
                </a:lnTo>
                <a:close/>
                <a:moveTo>
                  <a:pt x="4503916" y="2544243"/>
                </a:moveTo>
                <a:cubicBezTo>
                  <a:pt x="4507474" y="2545015"/>
                  <a:pt x="4511308" y="2547076"/>
                  <a:pt x="4514595" y="2548107"/>
                </a:cubicBezTo>
                <a:lnTo>
                  <a:pt x="4514286" y="2548326"/>
                </a:lnTo>
                <a:lnTo>
                  <a:pt x="4515111" y="2549209"/>
                </a:lnTo>
                <a:cubicBezTo>
                  <a:pt x="4515690" y="2549952"/>
                  <a:pt x="4516268" y="2550945"/>
                  <a:pt x="4516268" y="2551938"/>
                </a:cubicBezTo>
                <a:cubicBezTo>
                  <a:pt x="4513951" y="2553922"/>
                  <a:pt x="4513951" y="2553922"/>
                  <a:pt x="4513952" y="2557892"/>
                </a:cubicBezTo>
                <a:cubicBezTo>
                  <a:pt x="4513951" y="2556900"/>
                  <a:pt x="4513371" y="2553922"/>
                  <a:pt x="4513081" y="2551441"/>
                </a:cubicBezTo>
                <a:lnTo>
                  <a:pt x="4513005" y="2549231"/>
                </a:lnTo>
                <a:lnTo>
                  <a:pt x="4509665" y="2551584"/>
                </a:lnTo>
                <a:cubicBezTo>
                  <a:pt x="4504736" y="2552743"/>
                  <a:pt x="4499805" y="2548107"/>
                  <a:pt x="4494877" y="2548107"/>
                </a:cubicBezTo>
                <a:cubicBezTo>
                  <a:pt x="4497067" y="2543985"/>
                  <a:pt x="4500354" y="2543469"/>
                  <a:pt x="4503916" y="2544243"/>
                </a:cubicBezTo>
                <a:close/>
                <a:moveTo>
                  <a:pt x="4794431" y="2542923"/>
                </a:moveTo>
                <a:cubicBezTo>
                  <a:pt x="4798657" y="2542923"/>
                  <a:pt x="4800771" y="2544997"/>
                  <a:pt x="4800771" y="2553290"/>
                </a:cubicBezTo>
                <a:cubicBezTo>
                  <a:pt x="4796543" y="2553288"/>
                  <a:pt x="4794429" y="2551215"/>
                  <a:pt x="4794431" y="2542923"/>
                </a:cubicBezTo>
                <a:close/>
                <a:moveTo>
                  <a:pt x="7884247" y="2534123"/>
                </a:moveTo>
                <a:lnTo>
                  <a:pt x="7877381" y="2537254"/>
                </a:lnTo>
                <a:lnTo>
                  <a:pt x="7875391" y="2537442"/>
                </a:lnTo>
                <a:close/>
                <a:moveTo>
                  <a:pt x="4461413" y="2526091"/>
                </a:moveTo>
                <a:cubicBezTo>
                  <a:pt x="4472197" y="2526091"/>
                  <a:pt x="4483356" y="2530213"/>
                  <a:pt x="4494511" y="2536396"/>
                </a:cubicBezTo>
                <a:lnTo>
                  <a:pt x="4493992" y="2537119"/>
                </a:lnTo>
                <a:lnTo>
                  <a:pt x="4496186" y="2542757"/>
                </a:lnTo>
                <a:cubicBezTo>
                  <a:pt x="4496184" y="2544743"/>
                  <a:pt x="4493868" y="2546727"/>
                  <a:pt x="4493867" y="2548713"/>
                </a:cubicBezTo>
                <a:lnTo>
                  <a:pt x="4493867" y="2537288"/>
                </a:lnTo>
                <a:lnTo>
                  <a:pt x="4490049" y="2542578"/>
                </a:lnTo>
                <a:cubicBezTo>
                  <a:pt x="4481497" y="2538457"/>
                  <a:pt x="4472198" y="2532275"/>
                  <a:pt x="4461413" y="2526091"/>
                </a:cubicBezTo>
                <a:close/>
                <a:moveTo>
                  <a:pt x="5020737" y="2521519"/>
                </a:moveTo>
                <a:cubicBezTo>
                  <a:pt x="5020737" y="2525683"/>
                  <a:pt x="5020737" y="2529846"/>
                  <a:pt x="5020737" y="2531927"/>
                </a:cubicBezTo>
                <a:cubicBezTo>
                  <a:pt x="5027567" y="2534009"/>
                  <a:pt x="5034396" y="2536091"/>
                  <a:pt x="5041228" y="2536091"/>
                </a:cubicBezTo>
                <a:cubicBezTo>
                  <a:pt x="5034398" y="2531927"/>
                  <a:pt x="5027567" y="2525683"/>
                  <a:pt x="5020737" y="2521519"/>
                </a:cubicBezTo>
                <a:close/>
                <a:moveTo>
                  <a:pt x="4759611" y="2515711"/>
                </a:moveTo>
                <a:cubicBezTo>
                  <a:pt x="4764372" y="2516673"/>
                  <a:pt x="4768974" y="2520519"/>
                  <a:pt x="4772321" y="2522058"/>
                </a:cubicBezTo>
                <a:cubicBezTo>
                  <a:pt x="4770089" y="2530267"/>
                  <a:pt x="4767858" y="2536423"/>
                  <a:pt x="4766000" y="2542580"/>
                </a:cubicBezTo>
                <a:cubicBezTo>
                  <a:pt x="4761166" y="2534371"/>
                  <a:pt x="4754842" y="2532319"/>
                  <a:pt x="4745916" y="2532319"/>
                </a:cubicBezTo>
                <a:cubicBezTo>
                  <a:pt x="4748147" y="2528215"/>
                  <a:pt x="4748148" y="2517954"/>
                  <a:pt x="4754843" y="2515902"/>
                </a:cubicBezTo>
                <a:cubicBezTo>
                  <a:pt x="4756423" y="2515389"/>
                  <a:pt x="4758027" y="2515388"/>
                  <a:pt x="4759611" y="2515711"/>
                </a:cubicBezTo>
                <a:close/>
                <a:moveTo>
                  <a:pt x="4989287" y="2510592"/>
                </a:moveTo>
                <a:cubicBezTo>
                  <a:pt x="4985065" y="2510070"/>
                  <a:pt x="4982219" y="2511111"/>
                  <a:pt x="4986584" y="2517357"/>
                </a:cubicBezTo>
                <a:cubicBezTo>
                  <a:pt x="4991137" y="2519438"/>
                  <a:pt x="5000243" y="2525683"/>
                  <a:pt x="5000244" y="2513194"/>
                </a:cubicBezTo>
                <a:cubicBezTo>
                  <a:pt x="4999108" y="2513193"/>
                  <a:pt x="4993507" y="2511111"/>
                  <a:pt x="4989287" y="2510592"/>
                </a:cubicBezTo>
                <a:close/>
                <a:moveTo>
                  <a:pt x="7583546" y="2505750"/>
                </a:moveTo>
                <a:lnTo>
                  <a:pt x="7581926" y="2505923"/>
                </a:lnTo>
                <a:lnTo>
                  <a:pt x="7581918" y="2505938"/>
                </a:lnTo>
                <a:lnTo>
                  <a:pt x="7582993" y="2505838"/>
                </a:lnTo>
                <a:cubicBezTo>
                  <a:pt x="7583760" y="2505749"/>
                  <a:pt x="7584011" y="2505708"/>
                  <a:pt x="7583546" y="2505750"/>
                </a:cubicBezTo>
                <a:close/>
                <a:moveTo>
                  <a:pt x="4416432" y="2505333"/>
                </a:moveTo>
                <a:cubicBezTo>
                  <a:pt x="4420197" y="2505286"/>
                  <a:pt x="4424268" y="2510450"/>
                  <a:pt x="4425897" y="2513510"/>
                </a:cubicBezTo>
                <a:cubicBezTo>
                  <a:pt x="4421554" y="2511469"/>
                  <a:pt x="4417211" y="2509429"/>
                  <a:pt x="4412871" y="2507389"/>
                </a:cubicBezTo>
                <a:cubicBezTo>
                  <a:pt x="4413955" y="2505945"/>
                  <a:pt x="4415178" y="2505349"/>
                  <a:pt x="4416432" y="2505333"/>
                </a:cubicBezTo>
                <a:close/>
                <a:moveTo>
                  <a:pt x="4416595" y="2500362"/>
                </a:moveTo>
                <a:lnTo>
                  <a:pt x="4417529" y="2502788"/>
                </a:lnTo>
                <a:cubicBezTo>
                  <a:pt x="4417529" y="2502788"/>
                  <a:pt x="4417306" y="2502209"/>
                  <a:pt x="4416984" y="2501376"/>
                </a:cubicBezTo>
                <a:close/>
                <a:moveTo>
                  <a:pt x="4415138" y="2496579"/>
                </a:moveTo>
                <a:lnTo>
                  <a:pt x="4415708" y="2498056"/>
                </a:lnTo>
                <a:lnTo>
                  <a:pt x="4416595" y="2500362"/>
                </a:lnTo>
                <a:lnTo>
                  <a:pt x="4415857" y="2498443"/>
                </a:lnTo>
                <a:close/>
                <a:moveTo>
                  <a:pt x="4414854" y="2495836"/>
                </a:moveTo>
                <a:lnTo>
                  <a:pt x="4415138" y="2496579"/>
                </a:lnTo>
                <a:lnTo>
                  <a:pt x="4414895" y="2495943"/>
                </a:lnTo>
                <a:cubicBezTo>
                  <a:pt x="4414686" y="2495401"/>
                  <a:pt x="4414631" y="2495256"/>
                  <a:pt x="4414854" y="2495836"/>
                </a:cubicBezTo>
                <a:close/>
                <a:moveTo>
                  <a:pt x="4381089" y="2492430"/>
                </a:moveTo>
                <a:cubicBezTo>
                  <a:pt x="4392446" y="2494571"/>
                  <a:pt x="4403801" y="2494570"/>
                  <a:pt x="4412507" y="2498855"/>
                </a:cubicBezTo>
                <a:cubicBezTo>
                  <a:pt x="4412507" y="2500997"/>
                  <a:pt x="4412507" y="2500997"/>
                  <a:pt x="4410237" y="2502783"/>
                </a:cubicBezTo>
                <a:cubicBezTo>
                  <a:pt x="4401531" y="2504925"/>
                  <a:pt x="4390174" y="2509210"/>
                  <a:pt x="4381089" y="2513493"/>
                </a:cubicBezTo>
                <a:cubicBezTo>
                  <a:pt x="4381089" y="2507066"/>
                  <a:pt x="4381089" y="2498855"/>
                  <a:pt x="4381089" y="2492430"/>
                </a:cubicBezTo>
                <a:close/>
                <a:moveTo>
                  <a:pt x="4893993" y="2463582"/>
                </a:moveTo>
                <a:cubicBezTo>
                  <a:pt x="4893992" y="2465664"/>
                  <a:pt x="4893993" y="2469827"/>
                  <a:pt x="4893992" y="2473990"/>
                </a:cubicBezTo>
                <a:cubicBezTo>
                  <a:pt x="4905376" y="2473990"/>
                  <a:pt x="4916381" y="2476071"/>
                  <a:pt x="4927765" y="2484398"/>
                </a:cubicBezTo>
                <a:cubicBezTo>
                  <a:pt x="4927766" y="2479193"/>
                  <a:pt x="4926225" y="2475292"/>
                  <a:pt x="4923770" y="2472362"/>
                </a:cubicBezTo>
                <a:lnTo>
                  <a:pt x="4920613" y="2470306"/>
                </a:lnTo>
                <a:lnTo>
                  <a:pt x="4920326" y="2470234"/>
                </a:lnTo>
                <a:lnTo>
                  <a:pt x="4894801" y="2463611"/>
                </a:lnTo>
                <a:close/>
                <a:moveTo>
                  <a:pt x="4653499" y="2463355"/>
                </a:moveTo>
                <a:cubicBezTo>
                  <a:pt x="4653498" y="2469677"/>
                  <a:pt x="4653499" y="2475999"/>
                  <a:pt x="4653498" y="2484427"/>
                </a:cubicBezTo>
                <a:cubicBezTo>
                  <a:pt x="4651088" y="2478105"/>
                  <a:pt x="4648679" y="2473891"/>
                  <a:pt x="4643859" y="2471784"/>
                </a:cubicBezTo>
                <a:cubicBezTo>
                  <a:pt x="4646268" y="2469677"/>
                  <a:pt x="4651088" y="2465463"/>
                  <a:pt x="4653499" y="2463355"/>
                </a:cubicBezTo>
                <a:close/>
                <a:moveTo>
                  <a:pt x="4621702" y="2452644"/>
                </a:moveTo>
                <a:cubicBezTo>
                  <a:pt x="4621702" y="2460937"/>
                  <a:pt x="4619589" y="2463010"/>
                  <a:pt x="4615360" y="2463009"/>
                </a:cubicBezTo>
                <a:cubicBezTo>
                  <a:pt x="4615360" y="2454717"/>
                  <a:pt x="4617122" y="2452644"/>
                  <a:pt x="4621702" y="2452644"/>
                </a:cubicBezTo>
                <a:close/>
                <a:moveTo>
                  <a:pt x="4601620" y="2443463"/>
                </a:moveTo>
                <a:cubicBezTo>
                  <a:pt x="4601620" y="2451755"/>
                  <a:pt x="4599507" y="2453828"/>
                  <a:pt x="4595277" y="2453829"/>
                </a:cubicBezTo>
                <a:cubicBezTo>
                  <a:pt x="4595278" y="2447609"/>
                  <a:pt x="4597391" y="2443463"/>
                  <a:pt x="4601620" y="2443463"/>
                </a:cubicBezTo>
                <a:close/>
                <a:moveTo>
                  <a:pt x="4285719" y="2443463"/>
                </a:moveTo>
                <a:cubicBezTo>
                  <a:pt x="4292950" y="2443464"/>
                  <a:pt x="4295358" y="2447610"/>
                  <a:pt x="4295361" y="2453828"/>
                </a:cubicBezTo>
                <a:cubicBezTo>
                  <a:pt x="4288130" y="2453829"/>
                  <a:pt x="4285721" y="2451755"/>
                  <a:pt x="4285719" y="2443463"/>
                </a:cubicBezTo>
                <a:close/>
                <a:moveTo>
                  <a:pt x="4793814" y="2437406"/>
                </a:moveTo>
                <a:lnTo>
                  <a:pt x="4793792" y="2437465"/>
                </a:lnTo>
                <a:lnTo>
                  <a:pt x="4794191" y="2438604"/>
                </a:lnTo>
                <a:lnTo>
                  <a:pt x="4794908" y="2437691"/>
                </a:lnTo>
                <a:close/>
                <a:moveTo>
                  <a:pt x="4568325" y="2429233"/>
                </a:moveTo>
                <a:cubicBezTo>
                  <a:pt x="4569382" y="2429232"/>
                  <a:pt x="4570440" y="2430303"/>
                  <a:pt x="4571496" y="2432446"/>
                </a:cubicBezTo>
                <a:cubicBezTo>
                  <a:pt x="4569381" y="2434588"/>
                  <a:pt x="4569384" y="2436373"/>
                  <a:pt x="4567268" y="2438515"/>
                </a:cubicBezTo>
                <a:cubicBezTo>
                  <a:pt x="4567268" y="2436373"/>
                  <a:pt x="4565153" y="2434588"/>
                  <a:pt x="4565153" y="2432447"/>
                </a:cubicBezTo>
                <a:cubicBezTo>
                  <a:pt x="4566209" y="2430303"/>
                  <a:pt x="4567269" y="2429232"/>
                  <a:pt x="4568325" y="2429233"/>
                </a:cubicBezTo>
                <a:close/>
                <a:moveTo>
                  <a:pt x="4558294" y="2425515"/>
                </a:moveTo>
                <a:cubicBezTo>
                  <a:pt x="4560988" y="2425515"/>
                  <a:pt x="4564244" y="2427003"/>
                  <a:pt x="4566475" y="2427995"/>
                </a:cubicBezTo>
                <a:cubicBezTo>
                  <a:pt x="4562010" y="2433950"/>
                  <a:pt x="4557549" y="2431966"/>
                  <a:pt x="4553458" y="2431966"/>
                </a:cubicBezTo>
                <a:cubicBezTo>
                  <a:pt x="4553459" y="2427004"/>
                  <a:pt x="4555598" y="2425515"/>
                  <a:pt x="4558294" y="2425515"/>
                </a:cubicBezTo>
                <a:close/>
                <a:moveTo>
                  <a:pt x="4824883" y="2419041"/>
                </a:moveTo>
                <a:lnTo>
                  <a:pt x="4823296" y="2420610"/>
                </a:lnTo>
                <a:cubicBezTo>
                  <a:pt x="4824454" y="2421549"/>
                  <a:pt x="4827087" y="2422688"/>
                  <a:pt x="4830173" y="2423722"/>
                </a:cubicBezTo>
                <a:lnTo>
                  <a:pt x="4834296" y="2424384"/>
                </a:lnTo>
                <a:close/>
                <a:moveTo>
                  <a:pt x="4215407" y="2413316"/>
                </a:moveTo>
                <a:cubicBezTo>
                  <a:pt x="4219941" y="2413315"/>
                  <a:pt x="4226744" y="2411330"/>
                  <a:pt x="4226744" y="2423240"/>
                </a:cubicBezTo>
                <a:cubicBezTo>
                  <a:pt x="4222208" y="2423239"/>
                  <a:pt x="4215404" y="2423240"/>
                  <a:pt x="4215407" y="2413316"/>
                </a:cubicBezTo>
                <a:close/>
                <a:moveTo>
                  <a:pt x="7760224" y="2407040"/>
                </a:moveTo>
                <a:lnTo>
                  <a:pt x="7742501" y="2410075"/>
                </a:lnTo>
                <a:cubicBezTo>
                  <a:pt x="7741421" y="2410649"/>
                  <a:pt x="7739562" y="2412441"/>
                  <a:pt x="7737704" y="2414234"/>
                </a:cubicBezTo>
                <a:lnTo>
                  <a:pt x="7734398" y="2417103"/>
                </a:lnTo>
                <a:close/>
                <a:moveTo>
                  <a:pt x="4672779" y="2406001"/>
                </a:moveTo>
                <a:lnTo>
                  <a:pt x="4676554" y="2407726"/>
                </a:lnTo>
                <a:cubicBezTo>
                  <a:pt x="4685660" y="2411890"/>
                  <a:pt x="4692491" y="2420216"/>
                  <a:pt x="4699322" y="2424379"/>
                </a:cubicBezTo>
                <a:cubicBezTo>
                  <a:pt x="4717157" y="2434786"/>
                  <a:pt x="4735371" y="2430277"/>
                  <a:pt x="4749032" y="2440684"/>
                </a:cubicBezTo>
                <a:cubicBezTo>
                  <a:pt x="4767249" y="2453173"/>
                  <a:pt x="4782807" y="2459419"/>
                  <a:pt x="4801021" y="2463582"/>
                </a:cubicBezTo>
                <a:cubicBezTo>
                  <a:pt x="4821512" y="2471908"/>
                  <a:pt x="4839727" y="2482317"/>
                  <a:pt x="4859840" y="2492725"/>
                </a:cubicBezTo>
                <a:cubicBezTo>
                  <a:pt x="4878052" y="2501050"/>
                  <a:pt x="4896269" y="2504867"/>
                  <a:pt x="4914104" y="2515275"/>
                </a:cubicBezTo>
                <a:cubicBezTo>
                  <a:pt x="4923210" y="2519439"/>
                  <a:pt x="4930041" y="2527766"/>
                  <a:pt x="4939149" y="2531928"/>
                </a:cubicBezTo>
                <a:cubicBezTo>
                  <a:pt x="4948257" y="2536091"/>
                  <a:pt x="4957363" y="2540254"/>
                  <a:pt x="4966471" y="2544417"/>
                </a:cubicBezTo>
                <a:cubicBezTo>
                  <a:pt x="4984685" y="2554825"/>
                  <a:pt x="5004798" y="2562805"/>
                  <a:pt x="5023013" y="2571131"/>
                </a:cubicBezTo>
                <a:cubicBezTo>
                  <a:pt x="5041229" y="2579458"/>
                  <a:pt x="5061340" y="2583620"/>
                  <a:pt x="5079555" y="2596110"/>
                </a:cubicBezTo>
                <a:cubicBezTo>
                  <a:pt x="5095493" y="2606518"/>
                  <a:pt x="5113707" y="2619008"/>
                  <a:pt x="5131542" y="2610682"/>
                </a:cubicBezTo>
                <a:cubicBezTo>
                  <a:pt x="5122815" y="2608601"/>
                  <a:pt x="5115984" y="2606518"/>
                  <a:pt x="5106875" y="2604437"/>
                </a:cubicBezTo>
                <a:cubicBezTo>
                  <a:pt x="5100045" y="2602356"/>
                  <a:pt x="5093215" y="2596111"/>
                  <a:pt x="5086385" y="2594029"/>
                </a:cubicBezTo>
                <a:cubicBezTo>
                  <a:pt x="5079555" y="2591948"/>
                  <a:pt x="5075001" y="2583620"/>
                  <a:pt x="5068170" y="2579459"/>
                </a:cubicBezTo>
                <a:cubicBezTo>
                  <a:pt x="5061339" y="2575294"/>
                  <a:pt x="5052612" y="2573214"/>
                  <a:pt x="5043504" y="2569049"/>
                </a:cubicBezTo>
                <a:cubicBezTo>
                  <a:pt x="5007075" y="2556908"/>
                  <a:pt x="4973300" y="2540255"/>
                  <a:pt x="4939150" y="2523601"/>
                </a:cubicBezTo>
                <a:cubicBezTo>
                  <a:pt x="4905377" y="2506949"/>
                  <a:pt x="4871223" y="2494806"/>
                  <a:pt x="4837450" y="2476072"/>
                </a:cubicBezTo>
                <a:cubicBezTo>
                  <a:pt x="4823790" y="2467745"/>
                  <a:pt x="4810130" y="2451092"/>
                  <a:pt x="4794191" y="2453173"/>
                </a:cubicBezTo>
                <a:cubicBezTo>
                  <a:pt x="4787360" y="2453174"/>
                  <a:pt x="4785082" y="2453174"/>
                  <a:pt x="4778252" y="2444847"/>
                </a:cubicBezTo>
                <a:cubicBezTo>
                  <a:pt x="4773698" y="2436521"/>
                  <a:pt x="4762316" y="2440684"/>
                  <a:pt x="4753587" y="2438604"/>
                </a:cubicBezTo>
                <a:cubicBezTo>
                  <a:pt x="4745618" y="2435653"/>
                  <a:pt x="4737080" y="2431057"/>
                  <a:pt x="4728541" y="2426157"/>
                </a:cubicBezTo>
                <a:lnTo>
                  <a:pt x="4710208" y="2415713"/>
                </a:lnTo>
                <a:close/>
                <a:moveTo>
                  <a:pt x="757836" y="2403680"/>
                </a:moveTo>
                <a:cubicBezTo>
                  <a:pt x="762066" y="2403680"/>
                  <a:pt x="764178" y="2405752"/>
                  <a:pt x="764178" y="2414045"/>
                </a:cubicBezTo>
                <a:cubicBezTo>
                  <a:pt x="759950" y="2414045"/>
                  <a:pt x="757836" y="2409899"/>
                  <a:pt x="757836" y="2403680"/>
                </a:cubicBezTo>
                <a:close/>
                <a:moveTo>
                  <a:pt x="4195300" y="2403679"/>
                </a:moveTo>
                <a:cubicBezTo>
                  <a:pt x="4199530" y="2403679"/>
                  <a:pt x="4201640" y="2405752"/>
                  <a:pt x="4201642" y="2414045"/>
                </a:cubicBezTo>
                <a:cubicBezTo>
                  <a:pt x="4197414" y="2414045"/>
                  <a:pt x="4195298" y="2409899"/>
                  <a:pt x="4195300" y="2403679"/>
                </a:cubicBezTo>
                <a:close/>
                <a:moveTo>
                  <a:pt x="719345" y="2403679"/>
                </a:moveTo>
                <a:cubicBezTo>
                  <a:pt x="723573" y="2403680"/>
                  <a:pt x="725686" y="2405753"/>
                  <a:pt x="725686" y="2414045"/>
                </a:cubicBezTo>
                <a:cubicBezTo>
                  <a:pt x="721459" y="2414045"/>
                  <a:pt x="719344" y="2409899"/>
                  <a:pt x="719345" y="2403679"/>
                </a:cubicBezTo>
                <a:close/>
                <a:moveTo>
                  <a:pt x="4738261" y="2398584"/>
                </a:moveTo>
                <a:lnTo>
                  <a:pt x="4758624" y="2407514"/>
                </a:lnTo>
                <a:lnTo>
                  <a:pt x="4758698" y="2407528"/>
                </a:lnTo>
                <a:cubicBezTo>
                  <a:pt x="4790750" y="2411742"/>
                  <a:pt x="4777639" y="2410018"/>
                  <a:pt x="4755008" y="2403813"/>
                </a:cubicBezTo>
                <a:close/>
                <a:moveTo>
                  <a:pt x="771224" y="2392970"/>
                </a:moveTo>
                <a:cubicBezTo>
                  <a:pt x="775451" y="2392969"/>
                  <a:pt x="777567" y="2395042"/>
                  <a:pt x="777567" y="2403334"/>
                </a:cubicBezTo>
                <a:cubicBezTo>
                  <a:pt x="773338" y="2403334"/>
                  <a:pt x="771224" y="2401261"/>
                  <a:pt x="771224" y="2392970"/>
                </a:cubicBezTo>
                <a:close/>
                <a:moveTo>
                  <a:pt x="7855542" y="2368357"/>
                </a:moveTo>
                <a:lnTo>
                  <a:pt x="7787900" y="2374206"/>
                </a:lnTo>
                <a:lnTo>
                  <a:pt x="7755072" y="2378720"/>
                </a:lnTo>
                <a:lnTo>
                  <a:pt x="7700288" y="2397045"/>
                </a:lnTo>
                <a:lnTo>
                  <a:pt x="7701488" y="2397857"/>
                </a:lnTo>
                <a:cubicBezTo>
                  <a:pt x="7703073" y="2399165"/>
                  <a:pt x="7704463" y="2400175"/>
                  <a:pt x="7705542" y="2399601"/>
                </a:cubicBezTo>
                <a:cubicBezTo>
                  <a:pt x="7717679" y="2399606"/>
                  <a:pt x="7751444" y="2391888"/>
                  <a:pt x="7765150" y="2394285"/>
                </a:cubicBezTo>
                <a:cubicBezTo>
                  <a:pt x="7768405" y="2394437"/>
                  <a:pt x="7771209" y="2396308"/>
                  <a:pt x="7773200" y="2398141"/>
                </a:cubicBezTo>
                <a:lnTo>
                  <a:pt x="7775603" y="2400895"/>
                </a:lnTo>
                <a:lnTo>
                  <a:pt x="7839953" y="2375078"/>
                </a:lnTo>
                <a:close/>
                <a:moveTo>
                  <a:pt x="813389" y="2363895"/>
                </a:moveTo>
                <a:cubicBezTo>
                  <a:pt x="815560" y="2366314"/>
                  <a:pt x="815559" y="2368388"/>
                  <a:pt x="817730" y="2368387"/>
                </a:cubicBezTo>
                <a:cubicBezTo>
                  <a:pt x="813388" y="2370114"/>
                  <a:pt x="809046" y="2374261"/>
                  <a:pt x="804704" y="2368387"/>
                </a:cubicBezTo>
                <a:cubicBezTo>
                  <a:pt x="806875" y="2368387"/>
                  <a:pt x="811217" y="2366314"/>
                  <a:pt x="813389" y="2363895"/>
                </a:cubicBezTo>
                <a:close/>
                <a:moveTo>
                  <a:pt x="829446" y="2354714"/>
                </a:moveTo>
                <a:cubicBezTo>
                  <a:pt x="829447" y="2366625"/>
                  <a:pt x="822642" y="2364309"/>
                  <a:pt x="818109" y="2358685"/>
                </a:cubicBezTo>
                <a:cubicBezTo>
                  <a:pt x="822642" y="2358685"/>
                  <a:pt x="824911" y="2356699"/>
                  <a:pt x="829446" y="2354714"/>
                </a:cubicBezTo>
                <a:close/>
                <a:moveTo>
                  <a:pt x="7887896" y="2353697"/>
                </a:moveTo>
                <a:lnTo>
                  <a:pt x="7867472" y="2357145"/>
                </a:lnTo>
                <a:lnTo>
                  <a:pt x="7882661" y="2356859"/>
                </a:lnTo>
                <a:lnTo>
                  <a:pt x="7887518" y="2354825"/>
                </a:lnTo>
                <a:close/>
                <a:moveTo>
                  <a:pt x="7842373" y="2344780"/>
                </a:moveTo>
                <a:lnTo>
                  <a:pt x="7842197" y="2345580"/>
                </a:lnTo>
                <a:lnTo>
                  <a:pt x="7843183" y="2345533"/>
                </a:lnTo>
                <a:lnTo>
                  <a:pt x="7845471" y="2345094"/>
                </a:lnTo>
                <a:cubicBezTo>
                  <a:pt x="7844299" y="2343961"/>
                  <a:pt x="7843160" y="2343964"/>
                  <a:pt x="7842373" y="2344780"/>
                </a:cubicBezTo>
                <a:close/>
                <a:moveTo>
                  <a:pt x="7889397" y="2344695"/>
                </a:moveTo>
                <a:cubicBezTo>
                  <a:pt x="7888789" y="2344880"/>
                  <a:pt x="7888533" y="2346179"/>
                  <a:pt x="7888906" y="2349634"/>
                </a:cubicBezTo>
                <a:lnTo>
                  <a:pt x="7889450" y="2349071"/>
                </a:lnTo>
                <a:lnTo>
                  <a:pt x="7889938" y="2347623"/>
                </a:lnTo>
                <a:lnTo>
                  <a:pt x="7890265" y="2345275"/>
                </a:lnTo>
                <a:close/>
                <a:moveTo>
                  <a:pt x="4369964" y="2344003"/>
                </a:moveTo>
                <a:cubicBezTo>
                  <a:pt x="4379020" y="2346081"/>
                  <a:pt x="4388077" y="2348157"/>
                  <a:pt x="4397135" y="2350235"/>
                </a:cubicBezTo>
                <a:cubicBezTo>
                  <a:pt x="4399020" y="2352311"/>
                  <a:pt x="4403927" y="2352311"/>
                  <a:pt x="4405813" y="2354388"/>
                </a:cubicBezTo>
                <a:cubicBezTo>
                  <a:pt x="4405813" y="2360618"/>
                  <a:pt x="4405813" y="2366848"/>
                  <a:pt x="4405815" y="2372731"/>
                </a:cubicBezTo>
                <a:cubicBezTo>
                  <a:pt x="4394870" y="2364424"/>
                  <a:pt x="4381285" y="2356464"/>
                  <a:pt x="4367700" y="2350234"/>
                </a:cubicBezTo>
                <a:cubicBezTo>
                  <a:pt x="4367700" y="2348158"/>
                  <a:pt x="4369965" y="2346081"/>
                  <a:pt x="4369964" y="2344003"/>
                </a:cubicBezTo>
                <a:close/>
                <a:moveTo>
                  <a:pt x="4620542" y="2341845"/>
                </a:moveTo>
                <a:lnTo>
                  <a:pt x="4646979" y="2357773"/>
                </a:lnTo>
                <a:lnTo>
                  <a:pt x="4648073" y="2358234"/>
                </a:lnTo>
                <a:lnTo>
                  <a:pt x="4730978" y="2376488"/>
                </a:lnTo>
                <a:cubicBezTo>
                  <a:pt x="4754346" y="2381977"/>
                  <a:pt x="4720991" y="2369939"/>
                  <a:pt x="4715751" y="2366832"/>
                </a:cubicBezTo>
                <a:cubicBezTo>
                  <a:pt x="4686987" y="2359223"/>
                  <a:pt x="4660706" y="2352645"/>
                  <a:pt x="4634470" y="2345772"/>
                </a:cubicBezTo>
                <a:close/>
                <a:moveTo>
                  <a:pt x="854052" y="2335428"/>
                </a:moveTo>
                <a:cubicBezTo>
                  <a:pt x="854052" y="2335428"/>
                  <a:pt x="856223" y="2337563"/>
                  <a:pt x="856224" y="2339699"/>
                </a:cubicBezTo>
                <a:cubicBezTo>
                  <a:pt x="854053" y="2339699"/>
                  <a:pt x="845367" y="2348239"/>
                  <a:pt x="845367" y="2341834"/>
                </a:cubicBezTo>
                <a:cubicBezTo>
                  <a:pt x="844282" y="2337565"/>
                  <a:pt x="845911" y="2335962"/>
                  <a:pt x="848082" y="2335429"/>
                </a:cubicBezTo>
                <a:cubicBezTo>
                  <a:pt x="850253" y="2334895"/>
                  <a:pt x="852967" y="2335428"/>
                  <a:pt x="854052" y="2335428"/>
                </a:cubicBezTo>
                <a:close/>
                <a:moveTo>
                  <a:pt x="816286" y="2334989"/>
                </a:moveTo>
                <a:cubicBezTo>
                  <a:pt x="818998" y="2334740"/>
                  <a:pt x="822255" y="2336726"/>
                  <a:pt x="824427" y="2339703"/>
                </a:cubicBezTo>
                <a:cubicBezTo>
                  <a:pt x="820085" y="2341688"/>
                  <a:pt x="815742" y="2341688"/>
                  <a:pt x="811398" y="2343673"/>
                </a:cubicBezTo>
                <a:cubicBezTo>
                  <a:pt x="811398" y="2337718"/>
                  <a:pt x="813571" y="2335236"/>
                  <a:pt x="816286" y="2334989"/>
                </a:cubicBezTo>
                <a:close/>
                <a:moveTo>
                  <a:pt x="955364" y="2334822"/>
                </a:moveTo>
                <a:cubicBezTo>
                  <a:pt x="965003" y="2334822"/>
                  <a:pt x="962592" y="2344838"/>
                  <a:pt x="962592" y="2352850"/>
                </a:cubicBezTo>
                <a:cubicBezTo>
                  <a:pt x="955364" y="2352850"/>
                  <a:pt x="955365" y="2342835"/>
                  <a:pt x="955364" y="2334822"/>
                </a:cubicBezTo>
                <a:close/>
                <a:moveTo>
                  <a:pt x="7902818" y="2334293"/>
                </a:moveTo>
                <a:cubicBezTo>
                  <a:pt x="7901645" y="2333160"/>
                  <a:pt x="7893141" y="2334717"/>
                  <a:pt x="7881502" y="2337659"/>
                </a:cubicBezTo>
                <a:lnTo>
                  <a:pt x="7856644" y="2344892"/>
                </a:lnTo>
                <a:lnTo>
                  <a:pt x="7862770" y="2344600"/>
                </a:lnTo>
                <a:lnTo>
                  <a:pt x="7862663" y="2345659"/>
                </a:lnTo>
                <a:lnTo>
                  <a:pt x="7888355" y="2339867"/>
                </a:lnTo>
                <a:lnTo>
                  <a:pt x="7873860" y="2344126"/>
                </a:lnTo>
                <a:lnTo>
                  <a:pt x="7874205" y="2344055"/>
                </a:lnTo>
                <a:lnTo>
                  <a:pt x="7890543" y="2343276"/>
                </a:lnTo>
                <a:lnTo>
                  <a:pt x="7890703" y="2342135"/>
                </a:lnTo>
                <a:cubicBezTo>
                  <a:pt x="7890703" y="2342135"/>
                  <a:pt x="7900470" y="2332025"/>
                  <a:pt x="7902818" y="2334293"/>
                </a:cubicBezTo>
                <a:close/>
                <a:moveTo>
                  <a:pt x="4325868" y="2328702"/>
                </a:moveTo>
                <a:cubicBezTo>
                  <a:pt x="4339686" y="2330838"/>
                  <a:pt x="4353504" y="2335106"/>
                  <a:pt x="4367324" y="2339379"/>
                </a:cubicBezTo>
                <a:lnTo>
                  <a:pt x="4365990" y="2340613"/>
                </a:lnTo>
                <a:lnTo>
                  <a:pt x="4368995" y="2343560"/>
                </a:lnTo>
                <a:cubicBezTo>
                  <a:pt x="4368996" y="2345633"/>
                  <a:pt x="4366881" y="2347706"/>
                  <a:pt x="4366882" y="2349778"/>
                </a:cubicBezTo>
                <a:lnTo>
                  <a:pt x="4362712" y="2343645"/>
                </a:lnTo>
                <a:lnTo>
                  <a:pt x="4345155" y="2335373"/>
                </a:lnTo>
                <a:cubicBezTo>
                  <a:pt x="4339110" y="2332972"/>
                  <a:pt x="4332777" y="2330837"/>
                  <a:pt x="4325868" y="2328702"/>
                </a:cubicBezTo>
                <a:close/>
                <a:moveTo>
                  <a:pt x="860666" y="2328549"/>
                </a:moveTo>
                <a:cubicBezTo>
                  <a:pt x="861245" y="2329376"/>
                  <a:pt x="861245" y="2331579"/>
                  <a:pt x="861245" y="2335986"/>
                </a:cubicBezTo>
                <a:cubicBezTo>
                  <a:pt x="858927" y="2331579"/>
                  <a:pt x="858927" y="2331579"/>
                  <a:pt x="856609" y="2329376"/>
                </a:cubicBezTo>
                <a:cubicBezTo>
                  <a:pt x="858926" y="2328274"/>
                  <a:pt x="860086" y="2327724"/>
                  <a:pt x="860666" y="2328549"/>
                </a:cubicBezTo>
                <a:close/>
                <a:moveTo>
                  <a:pt x="4486548" y="2326048"/>
                </a:moveTo>
                <a:lnTo>
                  <a:pt x="4566870" y="2359631"/>
                </a:lnTo>
                <a:lnTo>
                  <a:pt x="4570306" y="2360494"/>
                </a:lnTo>
                <a:cubicBezTo>
                  <a:pt x="4591615" y="2366487"/>
                  <a:pt x="4612273" y="2372740"/>
                  <a:pt x="4632809" y="2378739"/>
                </a:cubicBezTo>
                <a:lnTo>
                  <a:pt x="4645993" y="2382307"/>
                </a:lnTo>
                <a:lnTo>
                  <a:pt x="4610474" y="2366071"/>
                </a:lnTo>
                <a:lnTo>
                  <a:pt x="4598401" y="2363237"/>
                </a:lnTo>
                <a:cubicBezTo>
                  <a:pt x="4576713" y="2357919"/>
                  <a:pt x="4554424" y="2351865"/>
                  <a:pt x="4538826" y="2345986"/>
                </a:cubicBezTo>
                <a:cubicBezTo>
                  <a:pt x="4528034" y="2344569"/>
                  <a:pt x="4516202" y="2335761"/>
                  <a:pt x="4505845" y="2331580"/>
                </a:cubicBezTo>
                <a:close/>
                <a:moveTo>
                  <a:pt x="617259" y="2325642"/>
                </a:moveTo>
                <a:cubicBezTo>
                  <a:pt x="621489" y="2325643"/>
                  <a:pt x="623600" y="2327716"/>
                  <a:pt x="623600" y="2336009"/>
                </a:cubicBezTo>
                <a:cubicBezTo>
                  <a:pt x="619372" y="2336008"/>
                  <a:pt x="617258" y="2331862"/>
                  <a:pt x="617259" y="2325642"/>
                </a:cubicBezTo>
                <a:close/>
                <a:moveTo>
                  <a:pt x="4591213" y="2323085"/>
                </a:moveTo>
                <a:lnTo>
                  <a:pt x="4591386" y="2323176"/>
                </a:lnTo>
                <a:lnTo>
                  <a:pt x="4612643" y="2336834"/>
                </a:lnTo>
                <a:lnTo>
                  <a:pt x="4685194" y="2356268"/>
                </a:lnTo>
                <a:lnTo>
                  <a:pt x="4733831" y="2367544"/>
                </a:lnTo>
                <a:lnTo>
                  <a:pt x="4712225" y="2355469"/>
                </a:lnTo>
                <a:lnTo>
                  <a:pt x="4705513" y="2352765"/>
                </a:lnTo>
                <a:close/>
                <a:moveTo>
                  <a:pt x="4011624" y="2322078"/>
                </a:moveTo>
                <a:lnTo>
                  <a:pt x="4012533" y="2323781"/>
                </a:lnTo>
                <a:cubicBezTo>
                  <a:pt x="4012533" y="2323781"/>
                  <a:pt x="4012307" y="2323362"/>
                  <a:pt x="4011986" y="2322760"/>
                </a:cubicBezTo>
                <a:close/>
                <a:moveTo>
                  <a:pt x="842138" y="2320496"/>
                </a:moveTo>
                <a:cubicBezTo>
                  <a:pt x="844276" y="2320463"/>
                  <a:pt x="846105" y="2321253"/>
                  <a:pt x="847246" y="2323359"/>
                </a:cubicBezTo>
                <a:cubicBezTo>
                  <a:pt x="847816" y="2325993"/>
                  <a:pt x="847128" y="2328101"/>
                  <a:pt x="845700" y="2329780"/>
                </a:cubicBezTo>
                <a:lnTo>
                  <a:pt x="845402" y="2329973"/>
                </a:lnTo>
                <a:lnTo>
                  <a:pt x="845650" y="2335312"/>
                </a:lnTo>
                <a:cubicBezTo>
                  <a:pt x="844385" y="2336413"/>
                  <a:pt x="842381" y="2336413"/>
                  <a:pt x="841509" y="2335312"/>
                </a:cubicBezTo>
                <a:lnTo>
                  <a:pt x="844132" y="2330794"/>
                </a:lnTo>
                <a:lnTo>
                  <a:pt x="839735" y="2333632"/>
                </a:lnTo>
                <a:cubicBezTo>
                  <a:pt x="834980" y="2335476"/>
                  <a:pt x="829370" y="2336003"/>
                  <a:pt x="827087" y="2336003"/>
                </a:cubicBezTo>
                <a:cubicBezTo>
                  <a:pt x="827088" y="2333896"/>
                  <a:pt x="824806" y="2331789"/>
                  <a:pt x="824807" y="2329682"/>
                </a:cubicBezTo>
                <a:cubicBezTo>
                  <a:pt x="826516" y="2328100"/>
                  <a:pt x="835717" y="2320594"/>
                  <a:pt x="842138" y="2320496"/>
                </a:cubicBezTo>
                <a:close/>
                <a:moveTo>
                  <a:pt x="4010667" y="2320280"/>
                </a:moveTo>
                <a:lnTo>
                  <a:pt x="4011624" y="2322078"/>
                </a:lnTo>
                <a:lnTo>
                  <a:pt x="4010859" y="2320641"/>
                </a:lnTo>
                <a:close/>
                <a:moveTo>
                  <a:pt x="4009855" y="2318757"/>
                </a:moveTo>
                <a:cubicBezTo>
                  <a:pt x="4009633" y="2318338"/>
                  <a:pt x="4009688" y="2318443"/>
                  <a:pt x="4009897" y="2318835"/>
                </a:cubicBezTo>
                <a:lnTo>
                  <a:pt x="4010667" y="2320280"/>
                </a:lnTo>
                <a:close/>
                <a:moveTo>
                  <a:pt x="4300557" y="2312155"/>
                </a:moveTo>
                <a:cubicBezTo>
                  <a:pt x="4301613" y="2311895"/>
                  <a:pt x="4302672" y="2312415"/>
                  <a:pt x="4303728" y="2314488"/>
                </a:cubicBezTo>
                <a:cubicBezTo>
                  <a:pt x="4301614" y="2314489"/>
                  <a:pt x="4301614" y="2316562"/>
                  <a:pt x="4301614" y="2320707"/>
                </a:cubicBezTo>
                <a:cubicBezTo>
                  <a:pt x="4299501" y="2316561"/>
                  <a:pt x="4299499" y="2314488"/>
                  <a:pt x="4297385" y="2314489"/>
                </a:cubicBezTo>
                <a:cubicBezTo>
                  <a:pt x="4298443" y="2313451"/>
                  <a:pt x="4299499" y="2312415"/>
                  <a:pt x="4300557" y="2312155"/>
                </a:cubicBezTo>
                <a:close/>
                <a:moveTo>
                  <a:pt x="4002976" y="2310341"/>
                </a:moveTo>
                <a:cubicBezTo>
                  <a:pt x="4005242" y="2312475"/>
                  <a:pt x="4007510" y="2316746"/>
                  <a:pt x="4007509" y="2321016"/>
                </a:cubicBezTo>
                <a:cubicBezTo>
                  <a:pt x="4005242" y="2325286"/>
                  <a:pt x="4000707" y="2325285"/>
                  <a:pt x="3996173" y="2325285"/>
                </a:cubicBezTo>
                <a:cubicBezTo>
                  <a:pt x="3998441" y="2318881"/>
                  <a:pt x="4000707" y="2314611"/>
                  <a:pt x="4002976" y="2310341"/>
                </a:cubicBezTo>
                <a:close/>
                <a:moveTo>
                  <a:pt x="4819390" y="2306982"/>
                </a:moveTo>
                <a:lnTo>
                  <a:pt x="4826066" y="2310237"/>
                </a:lnTo>
                <a:lnTo>
                  <a:pt x="4834457" y="2314737"/>
                </a:lnTo>
                <a:lnTo>
                  <a:pt x="4855198" y="2319753"/>
                </a:lnTo>
                <a:lnTo>
                  <a:pt x="4859826" y="2319805"/>
                </a:lnTo>
                <a:lnTo>
                  <a:pt x="4844376" y="2314141"/>
                </a:lnTo>
                <a:lnTo>
                  <a:pt x="4840322" y="2312101"/>
                </a:lnTo>
                <a:lnTo>
                  <a:pt x="4826210" y="2308841"/>
                </a:lnTo>
                <a:close/>
                <a:moveTo>
                  <a:pt x="4293881" y="2306852"/>
                </a:moveTo>
                <a:cubicBezTo>
                  <a:pt x="4296800" y="2306853"/>
                  <a:pt x="4299718" y="2307954"/>
                  <a:pt x="4302054" y="2310156"/>
                </a:cubicBezTo>
                <a:cubicBezTo>
                  <a:pt x="4297384" y="2314565"/>
                  <a:pt x="4290377" y="2310157"/>
                  <a:pt x="4285709" y="2310157"/>
                </a:cubicBezTo>
                <a:cubicBezTo>
                  <a:pt x="4288042" y="2307954"/>
                  <a:pt x="4290962" y="2306853"/>
                  <a:pt x="4293881" y="2306852"/>
                </a:cubicBezTo>
                <a:close/>
                <a:moveTo>
                  <a:pt x="8010854" y="2303046"/>
                </a:moveTo>
                <a:cubicBezTo>
                  <a:pt x="8007598" y="2302894"/>
                  <a:pt x="8002843" y="2304292"/>
                  <a:pt x="7998903" y="2308369"/>
                </a:cubicBezTo>
                <a:cubicBezTo>
                  <a:pt x="7997485" y="2309836"/>
                  <a:pt x="7997709" y="2310486"/>
                  <a:pt x="7998841" y="2310634"/>
                </a:cubicBezTo>
                <a:cubicBezTo>
                  <a:pt x="8002241" y="2311082"/>
                  <a:pt x="8013824" y="2307021"/>
                  <a:pt x="8013824" y="2307021"/>
                </a:cubicBezTo>
                <a:cubicBezTo>
                  <a:pt x="8015872" y="2304900"/>
                  <a:pt x="8014111" y="2303199"/>
                  <a:pt x="8010854" y="2303046"/>
                </a:cubicBezTo>
                <a:close/>
                <a:moveTo>
                  <a:pt x="4289407" y="2300547"/>
                </a:moveTo>
                <a:lnTo>
                  <a:pt x="4290340" y="2303868"/>
                </a:lnTo>
                <a:cubicBezTo>
                  <a:pt x="4290340" y="2303868"/>
                  <a:pt x="4290049" y="2302839"/>
                  <a:pt x="4289688" y="2301552"/>
                </a:cubicBezTo>
                <a:close/>
                <a:moveTo>
                  <a:pt x="4288385" y="2296917"/>
                </a:moveTo>
                <a:lnTo>
                  <a:pt x="4288698" y="2298031"/>
                </a:lnTo>
                <a:lnTo>
                  <a:pt x="4288601" y="2297688"/>
                </a:lnTo>
                <a:cubicBezTo>
                  <a:pt x="4288311" y="2296660"/>
                  <a:pt x="4288166" y="2296144"/>
                  <a:pt x="4288385" y="2296917"/>
                </a:cubicBezTo>
                <a:close/>
                <a:moveTo>
                  <a:pt x="898413" y="2293510"/>
                </a:moveTo>
                <a:cubicBezTo>
                  <a:pt x="902640" y="2293510"/>
                  <a:pt x="904756" y="2297436"/>
                  <a:pt x="904756" y="2303862"/>
                </a:cubicBezTo>
                <a:cubicBezTo>
                  <a:pt x="900526" y="2303862"/>
                  <a:pt x="898413" y="2302077"/>
                  <a:pt x="898413" y="2293510"/>
                </a:cubicBezTo>
                <a:close/>
                <a:moveTo>
                  <a:pt x="4522887" y="2291385"/>
                </a:moveTo>
                <a:lnTo>
                  <a:pt x="4524638" y="2293794"/>
                </a:lnTo>
                <a:lnTo>
                  <a:pt x="4523324" y="2296293"/>
                </a:lnTo>
                <a:lnTo>
                  <a:pt x="4529317" y="2296013"/>
                </a:lnTo>
                <a:cubicBezTo>
                  <a:pt x="4540703" y="2297748"/>
                  <a:pt x="4551706" y="2303994"/>
                  <a:pt x="4563092" y="2308155"/>
                </a:cubicBezTo>
                <a:lnTo>
                  <a:pt x="4569000" y="2311292"/>
                </a:lnTo>
                <a:lnTo>
                  <a:pt x="4599009" y="2317980"/>
                </a:lnTo>
                <a:lnTo>
                  <a:pt x="4583014" y="2310411"/>
                </a:lnTo>
                <a:lnTo>
                  <a:pt x="4574605" y="2305378"/>
                </a:lnTo>
                <a:close/>
                <a:moveTo>
                  <a:pt x="3815404" y="2284330"/>
                </a:moveTo>
                <a:cubicBezTo>
                  <a:pt x="3819280" y="2284329"/>
                  <a:pt x="3821748" y="2288475"/>
                  <a:pt x="3821748" y="2294694"/>
                </a:cubicBezTo>
                <a:cubicBezTo>
                  <a:pt x="3817519" y="2294694"/>
                  <a:pt x="3815406" y="2292620"/>
                  <a:pt x="3815404" y="2284330"/>
                </a:cubicBezTo>
                <a:close/>
                <a:moveTo>
                  <a:pt x="4298174" y="2279299"/>
                </a:moveTo>
                <a:cubicBezTo>
                  <a:pt x="4314146" y="2281400"/>
                  <a:pt x="4315928" y="2286870"/>
                  <a:pt x="4308158" y="2285848"/>
                </a:cubicBezTo>
                <a:cubicBezTo>
                  <a:pt x="4305936" y="2287370"/>
                  <a:pt x="4298030" y="2284064"/>
                  <a:pt x="4296766" y="2281462"/>
                </a:cubicBezTo>
                <a:cubicBezTo>
                  <a:pt x="4296344" y="2280595"/>
                  <a:pt x="4296663" y="2279805"/>
                  <a:pt x="4298174" y="2279299"/>
                </a:cubicBezTo>
                <a:close/>
                <a:moveTo>
                  <a:pt x="4285165" y="2275172"/>
                </a:moveTo>
                <a:cubicBezTo>
                  <a:pt x="4290346" y="2275852"/>
                  <a:pt x="4295582" y="2278958"/>
                  <a:pt x="4289971" y="2278221"/>
                </a:cubicBezTo>
                <a:cubicBezTo>
                  <a:pt x="4286946" y="2280643"/>
                  <a:pt x="4282203" y="2277199"/>
                  <a:pt x="4285165" y="2275172"/>
                </a:cubicBezTo>
                <a:close/>
                <a:moveTo>
                  <a:pt x="4438889" y="2268167"/>
                </a:moveTo>
                <a:lnTo>
                  <a:pt x="4468033" y="2283003"/>
                </a:lnTo>
                <a:lnTo>
                  <a:pt x="4491498" y="2292637"/>
                </a:lnTo>
                <a:lnTo>
                  <a:pt x="4505179" y="2296241"/>
                </a:lnTo>
                <a:lnTo>
                  <a:pt x="4515372" y="2296665"/>
                </a:lnTo>
                <a:lnTo>
                  <a:pt x="4520093" y="2296444"/>
                </a:lnTo>
                <a:lnTo>
                  <a:pt x="4518295" y="2293794"/>
                </a:lnTo>
                <a:lnTo>
                  <a:pt x="4521146" y="2290915"/>
                </a:lnTo>
                <a:lnTo>
                  <a:pt x="4476788" y="2278913"/>
                </a:lnTo>
                <a:close/>
                <a:moveTo>
                  <a:pt x="1116975" y="2264435"/>
                </a:moveTo>
                <a:cubicBezTo>
                  <a:pt x="1119313" y="2264436"/>
                  <a:pt x="1121652" y="2264436"/>
                  <a:pt x="1123989" y="2264436"/>
                </a:cubicBezTo>
                <a:cubicBezTo>
                  <a:pt x="1116975" y="2266497"/>
                  <a:pt x="1105284" y="2280925"/>
                  <a:pt x="1095928" y="2268558"/>
                </a:cubicBezTo>
                <a:cubicBezTo>
                  <a:pt x="1102944" y="2266497"/>
                  <a:pt x="1109960" y="2266497"/>
                  <a:pt x="1116975" y="2264435"/>
                </a:cubicBezTo>
                <a:close/>
                <a:moveTo>
                  <a:pt x="4643050" y="2258926"/>
                </a:moveTo>
                <a:lnTo>
                  <a:pt x="4645816" y="2261927"/>
                </a:lnTo>
                <a:lnTo>
                  <a:pt x="4646537" y="2265606"/>
                </a:lnTo>
                <a:lnTo>
                  <a:pt x="4706302" y="2281266"/>
                </a:lnTo>
                <a:lnTo>
                  <a:pt x="4703496" y="2279360"/>
                </a:lnTo>
                <a:lnTo>
                  <a:pt x="4688606" y="2271341"/>
                </a:lnTo>
                <a:close/>
                <a:moveTo>
                  <a:pt x="4624175" y="2253782"/>
                </a:moveTo>
                <a:lnTo>
                  <a:pt x="4624904" y="2255195"/>
                </a:lnTo>
                <a:lnTo>
                  <a:pt x="4624622" y="2259800"/>
                </a:lnTo>
                <a:lnTo>
                  <a:pt x="4638887" y="2263598"/>
                </a:lnTo>
                <a:lnTo>
                  <a:pt x="4635570" y="2258543"/>
                </a:lnTo>
                <a:lnTo>
                  <a:pt x="4640222" y="2258156"/>
                </a:lnTo>
                <a:close/>
                <a:moveTo>
                  <a:pt x="4306135" y="2246562"/>
                </a:moveTo>
                <a:lnTo>
                  <a:pt x="4311548" y="2248960"/>
                </a:lnTo>
                <a:cubicBezTo>
                  <a:pt x="4320890" y="2252820"/>
                  <a:pt x="4329904" y="2256463"/>
                  <a:pt x="4338823" y="2260626"/>
                </a:cubicBezTo>
                <a:lnTo>
                  <a:pt x="4442380" y="2306958"/>
                </a:lnTo>
                <a:lnTo>
                  <a:pt x="4485751" y="2319269"/>
                </a:lnTo>
                <a:lnTo>
                  <a:pt x="4534210" y="2331208"/>
                </a:lnTo>
                <a:lnTo>
                  <a:pt x="4533870" y="2331052"/>
                </a:lnTo>
                <a:cubicBezTo>
                  <a:pt x="4497442" y="2314401"/>
                  <a:pt x="4461392" y="2297748"/>
                  <a:pt x="4422686" y="2279360"/>
                </a:cubicBezTo>
                <a:lnTo>
                  <a:pt x="4419809" y="2278090"/>
                </a:lnTo>
                <a:close/>
                <a:moveTo>
                  <a:pt x="4596513" y="2246245"/>
                </a:moveTo>
                <a:lnTo>
                  <a:pt x="4601299" y="2248884"/>
                </a:lnTo>
                <a:lnTo>
                  <a:pt x="4604823" y="2254531"/>
                </a:lnTo>
                <a:lnTo>
                  <a:pt x="4610318" y="2255994"/>
                </a:lnTo>
                <a:lnTo>
                  <a:pt x="4610905" y="2254381"/>
                </a:lnTo>
                <a:cubicBezTo>
                  <a:pt x="4610904" y="2252300"/>
                  <a:pt x="4608628" y="2250217"/>
                  <a:pt x="4608628" y="2250217"/>
                </a:cubicBezTo>
                <a:lnTo>
                  <a:pt x="4609472" y="2249775"/>
                </a:lnTo>
                <a:close/>
                <a:moveTo>
                  <a:pt x="7988804" y="2242482"/>
                </a:moveTo>
                <a:cubicBezTo>
                  <a:pt x="7990887" y="2241501"/>
                  <a:pt x="7993086" y="2241575"/>
                  <a:pt x="7996379" y="2242865"/>
                </a:cubicBezTo>
                <a:cubicBezTo>
                  <a:pt x="7994330" y="2244985"/>
                  <a:pt x="7991773" y="2246456"/>
                  <a:pt x="7989200" y="2247359"/>
                </a:cubicBezTo>
                <a:cubicBezTo>
                  <a:pt x="7986626" y="2248260"/>
                  <a:pt x="7984034" y="2248594"/>
                  <a:pt x="7981916" y="2248437"/>
                </a:cubicBezTo>
                <a:cubicBezTo>
                  <a:pt x="7984751" y="2245504"/>
                  <a:pt x="7986720" y="2243466"/>
                  <a:pt x="7988804" y="2242482"/>
                </a:cubicBezTo>
                <a:close/>
                <a:moveTo>
                  <a:pt x="8186999" y="2239773"/>
                </a:moveTo>
                <a:cubicBezTo>
                  <a:pt x="8181888" y="2242715"/>
                  <a:pt x="8178385" y="2245164"/>
                  <a:pt x="8175053" y="2246753"/>
                </a:cubicBezTo>
                <a:cubicBezTo>
                  <a:pt x="8171721" y="2248343"/>
                  <a:pt x="8168560" y="2249069"/>
                  <a:pt x="8164125" y="2248569"/>
                </a:cubicBezTo>
                <a:cubicBezTo>
                  <a:pt x="8169797" y="2242700"/>
                  <a:pt x="8178523" y="2239150"/>
                  <a:pt x="8186999" y="2239773"/>
                </a:cubicBezTo>
                <a:close/>
                <a:moveTo>
                  <a:pt x="4564989" y="2237654"/>
                </a:moveTo>
                <a:lnTo>
                  <a:pt x="4569922" y="2239810"/>
                </a:lnTo>
                <a:lnTo>
                  <a:pt x="4577182" y="2240975"/>
                </a:lnTo>
                <a:close/>
                <a:moveTo>
                  <a:pt x="4206505" y="2237435"/>
                </a:moveTo>
                <a:cubicBezTo>
                  <a:pt x="4217667" y="2236486"/>
                  <a:pt x="4222105" y="2241903"/>
                  <a:pt x="4232897" y="2243322"/>
                </a:cubicBezTo>
                <a:cubicBezTo>
                  <a:pt x="4261755" y="2255928"/>
                  <a:pt x="4211072" y="2244506"/>
                  <a:pt x="4205681" y="2239231"/>
                </a:cubicBezTo>
                <a:cubicBezTo>
                  <a:pt x="4204910" y="2238476"/>
                  <a:pt x="4205063" y="2237849"/>
                  <a:pt x="4206505" y="2237435"/>
                </a:cubicBezTo>
                <a:close/>
                <a:moveTo>
                  <a:pt x="8190116" y="2235375"/>
                </a:moveTo>
                <a:cubicBezTo>
                  <a:pt x="8191377" y="2234071"/>
                  <a:pt x="8192988" y="2233578"/>
                  <a:pt x="8195336" y="2235846"/>
                </a:cubicBezTo>
                <a:cubicBezTo>
                  <a:pt x="8193287" y="2237965"/>
                  <a:pt x="8191790" y="2239515"/>
                  <a:pt x="8190511" y="2240251"/>
                </a:cubicBezTo>
                <a:cubicBezTo>
                  <a:pt x="8189233" y="2240986"/>
                  <a:pt x="8188173" y="2240909"/>
                  <a:pt x="8186999" y="2239773"/>
                </a:cubicBezTo>
                <a:cubicBezTo>
                  <a:pt x="8187944" y="2238795"/>
                  <a:pt x="8188855" y="2236679"/>
                  <a:pt x="8190116" y="2235375"/>
                </a:cubicBezTo>
                <a:close/>
                <a:moveTo>
                  <a:pt x="990009" y="2234912"/>
                </a:moveTo>
                <a:cubicBezTo>
                  <a:pt x="992362" y="2235321"/>
                  <a:pt x="994662" y="2236841"/>
                  <a:pt x="996800" y="2239885"/>
                </a:cubicBezTo>
                <a:cubicBezTo>
                  <a:pt x="988246" y="2241971"/>
                  <a:pt x="979322" y="2246144"/>
                  <a:pt x="970397" y="2250317"/>
                </a:cubicBezTo>
                <a:cubicBezTo>
                  <a:pt x="975417" y="2242492"/>
                  <a:pt x="982948" y="2233689"/>
                  <a:pt x="990009" y="2234912"/>
                </a:cubicBezTo>
                <a:close/>
                <a:moveTo>
                  <a:pt x="4380465" y="2234135"/>
                </a:moveTo>
                <a:lnTo>
                  <a:pt x="4400163" y="2245674"/>
                </a:lnTo>
                <a:lnTo>
                  <a:pt x="4486853" y="2270719"/>
                </a:lnTo>
                <a:lnTo>
                  <a:pt x="4538299" y="2283507"/>
                </a:lnTo>
                <a:lnTo>
                  <a:pt x="4522608" y="2273620"/>
                </a:lnTo>
                <a:lnTo>
                  <a:pt x="4386144" y="2235774"/>
                </a:lnTo>
                <a:close/>
                <a:moveTo>
                  <a:pt x="8198451" y="2231447"/>
                </a:moveTo>
                <a:cubicBezTo>
                  <a:pt x="8199711" y="2230143"/>
                  <a:pt x="8201323" y="2229648"/>
                  <a:pt x="8203669" y="2231918"/>
                </a:cubicBezTo>
                <a:cubicBezTo>
                  <a:pt x="8201622" y="2234038"/>
                  <a:pt x="8200124" y="2235588"/>
                  <a:pt x="8198846" y="2236321"/>
                </a:cubicBezTo>
                <a:cubicBezTo>
                  <a:pt x="8197568" y="2237058"/>
                  <a:pt x="8196508" y="2236979"/>
                  <a:pt x="8195336" y="2235846"/>
                </a:cubicBezTo>
                <a:cubicBezTo>
                  <a:pt x="8196280" y="2234868"/>
                  <a:pt x="8197189" y="2232750"/>
                  <a:pt x="8198451" y="2231447"/>
                </a:cubicBezTo>
                <a:close/>
                <a:moveTo>
                  <a:pt x="1000952" y="2229089"/>
                </a:moveTo>
                <a:cubicBezTo>
                  <a:pt x="1001242" y="2229917"/>
                  <a:pt x="1000664" y="2232119"/>
                  <a:pt x="999506" y="2236526"/>
                </a:cubicBezTo>
                <a:cubicBezTo>
                  <a:pt x="999505" y="2234322"/>
                  <a:pt x="997187" y="2231752"/>
                  <a:pt x="997187" y="2229916"/>
                </a:cubicBezTo>
                <a:cubicBezTo>
                  <a:pt x="999506" y="2228815"/>
                  <a:pt x="1000664" y="2228262"/>
                  <a:pt x="1000952" y="2229089"/>
                </a:cubicBezTo>
                <a:close/>
                <a:moveTo>
                  <a:pt x="1196882" y="2220061"/>
                </a:moveTo>
                <a:lnTo>
                  <a:pt x="1200579" y="2225682"/>
                </a:lnTo>
                <a:lnTo>
                  <a:pt x="1204367" y="2225328"/>
                </a:lnTo>
                <a:cubicBezTo>
                  <a:pt x="1207111" y="2226397"/>
                  <a:pt x="1209341" y="2230132"/>
                  <a:pt x="1209341" y="2236538"/>
                </a:cubicBezTo>
                <a:lnTo>
                  <a:pt x="1196895" y="2230413"/>
                </a:lnTo>
                <a:lnTo>
                  <a:pt x="1196883" y="2230428"/>
                </a:lnTo>
                <a:lnTo>
                  <a:pt x="1196879" y="2230405"/>
                </a:lnTo>
                <a:lnTo>
                  <a:pt x="1196326" y="2230132"/>
                </a:lnTo>
                <a:lnTo>
                  <a:pt x="1196754" y="2229630"/>
                </a:lnTo>
                <a:lnTo>
                  <a:pt x="1196047" y="2225244"/>
                </a:lnTo>
                <a:cubicBezTo>
                  <a:pt x="1195767" y="2223689"/>
                  <a:pt x="1195767" y="2222135"/>
                  <a:pt x="1196882" y="2220061"/>
                </a:cubicBezTo>
                <a:close/>
                <a:moveTo>
                  <a:pt x="1010541" y="2215471"/>
                </a:moveTo>
                <a:cubicBezTo>
                  <a:pt x="1014771" y="2215472"/>
                  <a:pt x="1016883" y="2217545"/>
                  <a:pt x="1016883" y="2225838"/>
                </a:cubicBezTo>
                <a:cubicBezTo>
                  <a:pt x="1012655" y="2225838"/>
                  <a:pt x="1010541" y="2223766"/>
                  <a:pt x="1010541" y="2215471"/>
                </a:cubicBezTo>
                <a:close/>
                <a:moveTo>
                  <a:pt x="536079" y="2215471"/>
                </a:moveTo>
                <a:cubicBezTo>
                  <a:pt x="536080" y="2217545"/>
                  <a:pt x="538250" y="2219619"/>
                  <a:pt x="538250" y="2219619"/>
                </a:cubicBezTo>
                <a:cubicBezTo>
                  <a:pt x="533909" y="2221691"/>
                  <a:pt x="529565" y="2225838"/>
                  <a:pt x="525224" y="2219619"/>
                </a:cubicBezTo>
                <a:cubicBezTo>
                  <a:pt x="529565" y="2219618"/>
                  <a:pt x="531737" y="2217545"/>
                  <a:pt x="536079" y="2215471"/>
                </a:cubicBezTo>
                <a:close/>
                <a:moveTo>
                  <a:pt x="4310745" y="2214024"/>
                </a:moveTo>
                <a:lnTo>
                  <a:pt x="4312246" y="2219892"/>
                </a:lnTo>
                <a:lnTo>
                  <a:pt x="4326650" y="2224135"/>
                </a:lnTo>
                <a:lnTo>
                  <a:pt x="4330107" y="2219609"/>
                </a:lnTo>
                <a:close/>
                <a:moveTo>
                  <a:pt x="4244709" y="2209172"/>
                </a:moveTo>
                <a:cubicBezTo>
                  <a:pt x="4246438" y="2209047"/>
                  <a:pt x="4246438" y="2209047"/>
                  <a:pt x="4240824" y="2209718"/>
                </a:cubicBezTo>
                <a:cubicBezTo>
                  <a:pt x="4238235" y="2209378"/>
                  <a:pt x="4238235" y="2209378"/>
                  <a:pt x="4238235" y="2209378"/>
                </a:cubicBezTo>
                <a:cubicBezTo>
                  <a:pt x="4239529" y="2209549"/>
                  <a:pt x="4242982" y="2209297"/>
                  <a:pt x="4244709" y="2209172"/>
                </a:cubicBezTo>
                <a:close/>
                <a:moveTo>
                  <a:pt x="549106" y="2204761"/>
                </a:moveTo>
                <a:cubicBezTo>
                  <a:pt x="549106" y="2206834"/>
                  <a:pt x="549106" y="2208907"/>
                  <a:pt x="551639" y="2208906"/>
                </a:cubicBezTo>
                <a:cubicBezTo>
                  <a:pt x="547296" y="2210980"/>
                  <a:pt x="542956" y="2215125"/>
                  <a:pt x="538611" y="2208906"/>
                </a:cubicBezTo>
                <a:cubicBezTo>
                  <a:pt x="542954" y="2208906"/>
                  <a:pt x="545125" y="2206834"/>
                  <a:pt x="549106" y="2204761"/>
                </a:cubicBezTo>
                <a:close/>
                <a:moveTo>
                  <a:pt x="277529" y="2204761"/>
                </a:moveTo>
                <a:cubicBezTo>
                  <a:pt x="281758" y="2204761"/>
                  <a:pt x="283873" y="2208907"/>
                  <a:pt x="283871" y="2215125"/>
                </a:cubicBezTo>
                <a:cubicBezTo>
                  <a:pt x="279644" y="2215125"/>
                  <a:pt x="277530" y="2213052"/>
                  <a:pt x="277529" y="2204761"/>
                </a:cubicBezTo>
                <a:close/>
                <a:moveTo>
                  <a:pt x="1038992" y="2204760"/>
                </a:moveTo>
                <a:cubicBezTo>
                  <a:pt x="1043220" y="2204760"/>
                  <a:pt x="1045335" y="2208907"/>
                  <a:pt x="1045334" y="2215125"/>
                </a:cubicBezTo>
                <a:cubicBezTo>
                  <a:pt x="1041106" y="2215125"/>
                  <a:pt x="1038991" y="2213052"/>
                  <a:pt x="1038992" y="2204760"/>
                </a:cubicBezTo>
                <a:close/>
                <a:moveTo>
                  <a:pt x="290917" y="2194050"/>
                </a:moveTo>
                <a:cubicBezTo>
                  <a:pt x="295145" y="2194050"/>
                  <a:pt x="297258" y="2198196"/>
                  <a:pt x="297258" y="2204415"/>
                </a:cubicBezTo>
                <a:cubicBezTo>
                  <a:pt x="293032" y="2204415"/>
                  <a:pt x="290918" y="2202342"/>
                  <a:pt x="290917" y="2194050"/>
                </a:cubicBezTo>
                <a:close/>
                <a:moveTo>
                  <a:pt x="8066664" y="2189705"/>
                </a:moveTo>
                <a:cubicBezTo>
                  <a:pt x="8066836" y="2191288"/>
                  <a:pt x="8064213" y="2193012"/>
                  <a:pt x="8061186" y="2194219"/>
                </a:cubicBezTo>
                <a:cubicBezTo>
                  <a:pt x="8058156" y="2195428"/>
                  <a:pt x="8054720" y="2196120"/>
                  <a:pt x="8053266" y="2195644"/>
                </a:cubicBezTo>
                <a:cubicBezTo>
                  <a:pt x="8052293" y="2195329"/>
                  <a:pt x="8052203" y="2194491"/>
                  <a:pt x="8053700" y="2192943"/>
                </a:cubicBezTo>
                <a:cubicBezTo>
                  <a:pt x="8057482" y="2189030"/>
                  <a:pt x="8066664" y="2189705"/>
                  <a:pt x="8066664" y="2189705"/>
                </a:cubicBezTo>
                <a:close/>
                <a:moveTo>
                  <a:pt x="4176116" y="2185944"/>
                </a:moveTo>
                <a:lnTo>
                  <a:pt x="4176580" y="2191241"/>
                </a:lnTo>
                <a:lnTo>
                  <a:pt x="4192478" y="2193895"/>
                </a:lnTo>
                <a:cubicBezTo>
                  <a:pt x="4198053" y="2195232"/>
                  <a:pt x="4203154" y="2197111"/>
                  <a:pt x="4206666" y="2199991"/>
                </a:cubicBezTo>
                <a:lnTo>
                  <a:pt x="4176591" y="2191376"/>
                </a:lnTo>
                <a:lnTo>
                  <a:pt x="4177452" y="2201206"/>
                </a:lnTo>
                <a:lnTo>
                  <a:pt x="4187297" y="2202681"/>
                </a:lnTo>
                <a:lnTo>
                  <a:pt x="4217735" y="2211476"/>
                </a:lnTo>
                <a:lnTo>
                  <a:pt x="4210918" y="2207181"/>
                </a:lnTo>
                <a:cubicBezTo>
                  <a:pt x="4208415" y="2205449"/>
                  <a:pt x="4205983" y="2203778"/>
                  <a:pt x="4203696" y="2202752"/>
                </a:cubicBezTo>
                <a:lnTo>
                  <a:pt x="4209957" y="2201720"/>
                </a:lnTo>
                <a:lnTo>
                  <a:pt x="4206666" y="2199991"/>
                </a:lnTo>
                <a:cubicBezTo>
                  <a:pt x="4208931" y="2200289"/>
                  <a:pt x="4215746" y="2198465"/>
                  <a:pt x="4219814" y="2200700"/>
                </a:cubicBezTo>
                <a:lnTo>
                  <a:pt x="4222218" y="2203882"/>
                </a:lnTo>
                <a:lnTo>
                  <a:pt x="4223022" y="2204077"/>
                </a:lnTo>
                <a:cubicBezTo>
                  <a:pt x="4226575" y="2205545"/>
                  <a:pt x="4230007" y="2207377"/>
                  <a:pt x="4233439" y="2208918"/>
                </a:cubicBezTo>
                <a:cubicBezTo>
                  <a:pt x="4231153" y="2211999"/>
                  <a:pt x="4228719" y="2213414"/>
                  <a:pt x="4226217" y="2213735"/>
                </a:cubicBezTo>
                <a:lnTo>
                  <a:pt x="4223125" y="2213034"/>
                </a:lnTo>
                <a:lnTo>
                  <a:pt x="4232796" y="2215828"/>
                </a:lnTo>
                <a:lnTo>
                  <a:pt x="4232151" y="2215305"/>
                </a:lnTo>
                <a:cubicBezTo>
                  <a:pt x="4232151" y="2213321"/>
                  <a:pt x="4232151" y="2211336"/>
                  <a:pt x="4234467" y="2209352"/>
                </a:cubicBezTo>
                <a:cubicBezTo>
                  <a:pt x="4235627" y="2211337"/>
                  <a:pt x="4236208" y="2214312"/>
                  <a:pt x="4235917" y="2216050"/>
                </a:cubicBezTo>
                <a:lnTo>
                  <a:pt x="4235474" y="2216601"/>
                </a:lnTo>
                <a:lnTo>
                  <a:pt x="4236439" y="2216882"/>
                </a:lnTo>
                <a:lnTo>
                  <a:pt x="4237883" y="2215815"/>
                </a:lnTo>
                <a:cubicBezTo>
                  <a:pt x="4239447" y="2215347"/>
                  <a:pt x="4241178" y="2215347"/>
                  <a:pt x="4242968" y="2215615"/>
                </a:cubicBezTo>
                <a:cubicBezTo>
                  <a:pt x="4246547" y="2216147"/>
                  <a:pt x="4250360" y="2217750"/>
                  <a:pt x="4253521" y="2218817"/>
                </a:cubicBezTo>
                <a:lnTo>
                  <a:pt x="4250584" y="2221785"/>
                </a:lnTo>
                <a:lnTo>
                  <a:pt x="4253331" y="2222749"/>
                </a:lnTo>
                <a:lnTo>
                  <a:pt x="4254164" y="2220061"/>
                </a:lnTo>
                <a:lnTo>
                  <a:pt x="4254167" y="2223044"/>
                </a:lnTo>
                <a:lnTo>
                  <a:pt x="4260142" y="2225144"/>
                </a:lnTo>
                <a:lnTo>
                  <a:pt x="4260510" y="2224820"/>
                </a:lnTo>
                <a:cubicBezTo>
                  <a:pt x="4262926" y="2224469"/>
                  <a:pt x="4265774" y="2225216"/>
                  <a:pt x="4268619" y="2226497"/>
                </a:cubicBezTo>
                <a:lnTo>
                  <a:pt x="4273351" y="2229785"/>
                </a:lnTo>
                <a:lnTo>
                  <a:pt x="4291311" y="2236097"/>
                </a:lnTo>
                <a:lnTo>
                  <a:pt x="4387586" y="2263854"/>
                </a:lnTo>
                <a:lnTo>
                  <a:pt x="4366142" y="2254380"/>
                </a:lnTo>
                <a:cubicBezTo>
                  <a:pt x="4357037" y="2250217"/>
                  <a:pt x="4350209" y="2246055"/>
                  <a:pt x="4341098" y="2241893"/>
                </a:cubicBezTo>
                <a:lnTo>
                  <a:pt x="4338639" y="2239974"/>
                </a:lnTo>
                <a:lnTo>
                  <a:pt x="4331536" y="2238061"/>
                </a:lnTo>
                <a:cubicBezTo>
                  <a:pt x="4323921" y="2236758"/>
                  <a:pt x="4317336" y="2235893"/>
                  <a:pt x="4313639" y="2234198"/>
                </a:cubicBezTo>
                <a:cubicBezTo>
                  <a:pt x="4308462" y="2230697"/>
                  <a:pt x="4304399" y="2222912"/>
                  <a:pt x="4301377" y="2222515"/>
                </a:cubicBezTo>
                <a:cubicBezTo>
                  <a:pt x="4278581" y="2211964"/>
                  <a:pt x="4229596" y="2200916"/>
                  <a:pt x="4186967" y="2189230"/>
                </a:cubicBezTo>
                <a:close/>
                <a:moveTo>
                  <a:pt x="585109" y="2180278"/>
                </a:moveTo>
                <a:cubicBezTo>
                  <a:pt x="576182" y="2186435"/>
                  <a:pt x="562795" y="2209009"/>
                  <a:pt x="552011" y="2200800"/>
                </a:cubicBezTo>
                <a:cubicBezTo>
                  <a:pt x="560564" y="2190540"/>
                  <a:pt x="571720" y="2180279"/>
                  <a:pt x="585109" y="2180278"/>
                </a:cubicBezTo>
                <a:close/>
                <a:moveTo>
                  <a:pt x="4355993" y="2179083"/>
                </a:moveTo>
                <a:lnTo>
                  <a:pt x="4355934" y="2179140"/>
                </a:lnTo>
                <a:lnTo>
                  <a:pt x="4354795" y="2185830"/>
                </a:lnTo>
                <a:lnTo>
                  <a:pt x="4355242" y="2185961"/>
                </a:lnTo>
                <a:lnTo>
                  <a:pt x="4363300" y="2184733"/>
                </a:lnTo>
                <a:lnTo>
                  <a:pt x="4366474" y="2182030"/>
                </a:lnTo>
                <a:close/>
                <a:moveTo>
                  <a:pt x="4170337" y="2173521"/>
                </a:moveTo>
                <a:lnTo>
                  <a:pt x="4173649" y="2179055"/>
                </a:lnTo>
                <a:lnTo>
                  <a:pt x="4266351" y="2206369"/>
                </a:lnTo>
                <a:lnTo>
                  <a:pt x="4262932" y="2200230"/>
                </a:lnTo>
                <a:close/>
                <a:moveTo>
                  <a:pt x="4334792" y="2173119"/>
                </a:moveTo>
                <a:lnTo>
                  <a:pt x="4334270" y="2175627"/>
                </a:lnTo>
                <a:lnTo>
                  <a:pt x="4337429" y="2173860"/>
                </a:lnTo>
                <a:close/>
                <a:moveTo>
                  <a:pt x="7836106" y="2167974"/>
                </a:moveTo>
                <a:cubicBezTo>
                  <a:pt x="7834826" y="2166852"/>
                  <a:pt x="7839942" y="2171344"/>
                  <a:pt x="7839942" y="2171344"/>
                </a:cubicBezTo>
                <a:cubicBezTo>
                  <a:pt x="7839942" y="2171344"/>
                  <a:pt x="7845253" y="2176136"/>
                  <a:pt x="7843926" y="2174937"/>
                </a:cubicBezTo>
                <a:cubicBezTo>
                  <a:pt x="7843482" y="2174538"/>
                  <a:pt x="7842304" y="2173474"/>
                  <a:pt x="7839942" y="2171344"/>
                </a:cubicBezTo>
                <a:cubicBezTo>
                  <a:pt x="7837669" y="2169348"/>
                  <a:pt x="7836532" y="2168349"/>
                  <a:pt x="7836106" y="2167974"/>
                </a:cubicBezTo>
                <a:close/>
                <a:moveTo>
                  <a:pt x="871637" y="2164977"/>
                </a:moveTo>
                <a:cubicBezTo>
                  <a:pt x="875864" y="2164978"/>
                  <a:pt x="877980" y="2167395"/>
                  <a:pt x="877979" y="2175342"/>
                </a:cubicBezTo>
                <a:cubicBezTo>
                  <a:pt x="873752" y="2175343"/>
                  <a:pt x="871637" y="2171195"/>
                  <a:pt x="871637" y="2164977"/>
                </a:cubicBezTo>
                <a:close/>
                <a:moveTo>
                  <a:pt x="8293712" y="2163795"/>
                </a:moveTo>
                <a:lnTo>
                  <a:pt x="8284617" y="2167941"/>
                </a:lnTo>
                <a:lnTo>
                  <a:pt x="8281980" y="2168192"/>
                </a:lnTo>
                <a:close/>
                <a:moveTo>
                  <a:pt x="4133650" y="2163457"/>
                </a:moveTo>
                <a:lnTo>
                  <a:pt x="4137735" y="2166579"/>
                </a:lnTo>
                <a:cubicBezTo>
                  <a:pt x="4143402" y="2170199"/>
                  <a:pt x="4149422" y="2172360"/>
                  <a:pt x="4154843" y="2169266"/>
                </a:cubicBezTo>
                <a:lnTo>
                  <a:pt x="4154884" y="2169229"/>
                </a:lnTo>
                <a:close/>
                <a:moveTo>
                  <a:pt x="324802" y="2155796"/>
                </a:moveTo>
                <a:cubicBezTo>
                  <a:pt x="330729" y="2155796"/>
                  <a:pt x="330728" y="2168650"/>
                  <a:pt x="330729" y="2176862"/>
                </a:cubicBezTo>
                <a:cubicBezTo>
                  <a:pt x="322710" y="2176862"/>
                  <a:pt x="324802" y="2164366"/>
                  <a:pt x="324802" y="2155796"/>
                </a:cubicBezTo>
                <a:close/>
                <a:moveTo>
                  <a:pt x="1336881" y="2145085"/>
                </a:moveTo>
                <a:cubicBezTo>
                  <a:pt x="1343225" y="2145085"/>
                  <a:pt x="1343226" y="2157938"/>
                  <a:pt x="1343225" y="2166151"/>
                </a:cubicBezTo>
                <a:cubicBezTo>
                  <a:pt x="1336881" y="2166151"/>
                  <a:pt x="1336881" y="2153654"/>
                  <a:pt x="1336881" y="2145085"/>
                </a:cubicBezTo>
                <a:close/>
                <a:moveTo>
                  <a:pt x="1157814" y="2145085"/>
                </a:moveTo>
                <a:cubicBezTo>
                  <a:pt x="1162043" y="2145085"/>
                  <a:pt x="1164156" y="2149232"/>
                  <a:pt x="1164155" y="2155451"/>
                </a:cubicBezTo>
                <a:cubicBezTo>
                  <a:pt x="1159928" y="2155451"/>
                  <a:pt x="1157814" y="2153378"/>
                  <a:pt x="1157814" y="2145085"/>
                </a:cubicBezTo>
                <a:close/>
                <a:moveTo>
                  <a:pt x="1350291" y="2134374"/>
                </a:moveTo>
                <a:cubicBezTo>
                  <a:pt x="1354381" y="2134374"/>
                  <a:pt x="1356613" y="2138520"/>
                  <a:pt x="1356614" y="2144740"/>
                </a:cubicBezTo>
                <a:cubicBezTo>
                  <a:pt x="1352150" y="2144739"/>
                  <a:pt x="1350291" y="2142666"/>
                  <a:pt x="1350291" y="2134374"/>
                </a:cubicBezTo>
                <a:close/>
                <a:moveTo>
                  <a:pt x="719344" y="2134374"/>
                </a:moveTo>
                <a:cubicBezTo>
                  <a:pt x="723574" y="2134375"/>
                  <a:pt x="725686" y="2138520"/>
                  <a:pt x="725687" y="2144740"/>
                </a:cubicBezTo>
                <a:cubicBezTo>
                  <a:pt x="721459" y="2144739"/>
                  <a:pt x="719344" y="2142667"/>
                  <a:pt x="719344" y="2134374"/>
                </a:cubicBezTo>
                <a:close/>
                <a:moveTo>
                  <a:pt x="4174297" y="2128459"/>
                </a:moveTo>
                <a:cubicBezTo>
                  <a:pt x="4169116" y="2127777"/>
                  <a:pt x="4241500" y="2152199"/>
                  <a:pt x="4254509" y="2156327"/>
                </a:cubicBezTo>
                <a:lnTo>
                  <a:pt x="4321732" y="2176104"/>
                </a:lnTo>
                <a:lnTo>
                  <a:pt x="4298678" y="2162961"/>
                </a:lnTo>
                <a:lnTo>
                  <a:pt x="4260864" y="2152328"/>
                </a:lnTo>
                <a:cubicBezTo>
                  <a:pt x="4247919" y="2147805"/>
                  <a:pt x="4234908" y="2143678"/>
                  <a:pt x="4219309" y="2139211"/>
                </a:cubicBezTo>
                <a:cubicBezTo>
                  <a:pt x="4203277" y="2134686"/>
                  <a:pt x="4180344" y="2126432"/>
                  <a:pt x="4174297" y="2128459"/>
                </a:cubicBezTo>
                <a:close/>
                <a:moveTo>
                  <a:pt x="928573" y="2125798"/>
                </a:moveTo>
                <a:cubicBezTo>
                  <a:pt x="935578" y="2125799"/>
                  <a:pt x="944920" y="2123662"/>
                  <a:pt x="944921" y="2134339"/>
                </a:cubicBezTo>
                <a:cubicBezTo>
                  <a:pt x="937915" y="2134338"/>
                  <a:pt x="928573" y="2138609"/>
                  <a:pt x="928573" y="2125798"/>
                </a:cubicBezTo>
                <a:close/>
                <a:moveTo>
                  <a:pt x="4117141" y="2110872"/>
                </a:moveTo>
                <a:cubicBezTo>
                  <a:pt x="4105977" y="2111820"/>
                  <a:pt x="4147536" y="2124939"/>
                  <a:pt x="4124539" y="2114262"/>
                </a:cubicBezTo>
                <a:cubicBezTo>
                  <a:pt x="4121949" y="2113920"/>
                  <a:pt x="4122693" y="2109185"/>
                  <a:pt x="4117141" y="2110872"/>
                </a:cubicBezTo>
                <a:close/>
                <a:moveTo>
                  <a:pt x="764179" y="2105301"/>
                </a:moveTo>
                <a:cubicBezTo>
                  <a:pt x="764180" y="2117211"/>
                  <a:pt x="755496" y="2115227"/>
                  <a:pt x="751152" y="2111256"/>
                </a:cubicBezTo>
                <a:cubicBezTo>
                  <a:pt x="755495" y="2109271"/>
                  <a:pt x="759836" y="2107287"/>
                  <a:pt x="764179" y="2105301"/>
                </a:cubicBezTo>
                <a:close/>
                <a:moveTo>
                  <a:pt x="1102636" y="2097650"/>
                </a:moveTo>
                <a:cubicBezTo>
                  <a:pt x="1112275" y="2097650"/>
                  <a:pt x="1109868" y="2107511"/>
                  <a:pt x="1109866" y="2115673"/>
                </a:cubicBezTo>
                <a:cubicBezTo>
                  <a:pt x="1102636" y="2115673"/>
                  <a:pt x="1102636" y="2103771"/>
                  <a:pt x="1102636" y="2097650"/>
                </a:cubicBezTo>
                <a:close/>
                <a:moveTo>
                  <a:pt x="552010" y="2086940"/>
                </a:moveTo>
                <a:cubicBezTo>
                  <a:pt x="556102" y="2086940"/>
                  <a:pt x="558334" y="2089013"/>
                  <a:pt x="558332" y="2097305"/>
                </a:cubicBezTo>
                <a:cubicBezTo>
                  <a:pt x="553869" y="2097306"/>
                  <a:pt x="552010" y="2093159"/>
                  <a:pt x="552010" y="2086940"/>
                </a:cubicBezTo>
                <a:close/>
                <a:moveTo>
                  <a:pt x="3928972" y="2082618"/>
                </a:moveTo>
                <a:lnTo>
                  <a:pt x="3932200" y="2086609"/>
                </a:lnTo>
                <a:cubicBezTo>
                  <a:pt x="3932200" y="2086609"/>
                  <a:pt x="3930843" y="2084933"/>
                  <a:pt x="3929659" y="2083468"/>
                </a:cubicBezTo>
                <a:close/>
                <a:moveTo>
                  <a:pt x="996801" y="2076229"/>
                </a:moveTo>
                <a:cubicBezTo>
                  <a:pt x="996799" y="2082551"/>
                  <a:pt x="996799" y="2088871"/>
                  <a:pt x="996800" y="2097300"/>
                </a:cubicBezTo>
                <a:cubicBezTo>
                  <a:pt x="994708" y="2093086"/>
                  <a:pt x="990525" y="2086765"/>
                  <a:pt x="988782" y="2084657"/>
                </a:cubicBezTo>
                <a:cubicBezTo>
                  <a:pt x="990525" y="2082551"/>
                  <a:pt x="994708" y="2078336"/>
                  <a:pt x="996801" y="2076229"/>
                </a:cubicBezTo>
                <a:close/>
                <a:moveTo>
                  <a:pt x="411412" y="2076229"/>
                </a:moveTo>
                <a:cubicBezTo>
                  <a:pt x="415640" y="2076228"/>
                  <a:pt x="417753" y="2078302"/>
                  <a:pt x="417753" y="2086594"/>
                </a:cubicBezTo>
                <a:cubicBezTo>
                  <a:pt x="413528" y="2086594"/>
                  <a:pt x="411412" y="2082448"/>
                  <a:pt x="411412" y="2076229"/>
                </a:cubicBezTo>
                <a:close/>
                <a:moveTo>
                  <a:pt x="817730" y="2076228"/>
                </a:moveTo>
                <a:cubicBezTo>
                  <a:pt x="817730" y="2086154"/>
                  <a:pt x="809047" y="2088138"/>
                  <a:pt x="804704" y="2082183"/>
                </a:cubicBezTo>
                <a:cubicBezTo>
                  <a:pt x="809048" y="2078214"/>
                  <a:pt x="813388" y="2076229"/>
                  <a:pt x="817730" y="2076228"/>
                </a:cubicBezTo>
                <a:close/>
                <a:moveTo>
                  <a:pt x="3969018" y="2067510"/>
                </a:moveTo>
                <a:lnTo>
                  <a:pt x="3969019" y="2071462"/>
                </a:lnTo>
                <a:lnTo>
                  <a:pt x="3972221" y="2072480"/>
                </a:lnTo>
                <a:lnTo>
                  <a:pt x="3979016" y="2074844"/>
                </a:lnTo>
                <a:lnTo>
                  <a:pt x="3980910" y="2073453"/>
                </a:lnTo>
                <a:cubicBezTo>
                  <a:pt x="3981967" y="2073193"/>
                  <a:pt x="3983024" y="2073712"/>
                  <a:pt x="3984080" y="2075785"/>
                </a:cubicBezTo>
                <a:lnTo>
                  <a:pt x="3983830" y="2076518"/>
                </a:lnTo>
                <a:lnTo>
                  <a:pt x="3997997" y="2081447"/>
                </a:lnTo>
                <a:lnTo>
                  <a:pt x="3998008" y="2081450"/>
                </a:lnTo>
                <a:lnTo>
                  <a:pt x="3996241" y="2076513"/>
                </a:lnTo>
                <a:close/>
                <a:moveTo>
                  <a:pt x="1045696" y="2066124"/>
                </a:moveTo>
                <a:cubicBezTo>
                  <a:pt x="1050039" y="2066123"/>
                  <a:pt x="1058722" y="2063988"/>
                  <a:pt x="1058723" y="2076798"/>
                </a:cubicBezTo>
                <a:cubicBezTo>
                  <a:pt x="1052210" y="2076799"/>
                  <a:pt x="1045696" y="2078934"/>
                  <a:pt x="1045696" y="2066124"/>
                </a:cubicBezTo>
                <a:close/>
                <a:moveTo>
                  <a:pt x="1018919" y="2066123"/>
                </a:moveTo>
                <a:cubicBezTo>
                  <a:pt x="1023260" y="2066124"/>
                  <a:pt x="1031946" y="2063987"/>
                  <a:pt x="1031946" y="2076798"/>
                </a:cubicBezTo>
                <a:cubicBezTo>
                  <a:pt x="1025432" y="2076799"/>
                  <a:pt x="1018919" y="2078933"/>
                  <a:pt x="1018919" y="2066123"/>
                </a:cubicBezTo>
                <a:close/>
                <a:moveTo>
                  <a:pt x="3918377" y="2065638"/>
                </a:moveTo>
                <a:lnTo>
                  <a:pt x="3919682" y="2068020"/>
                </a:lnTo>
                <a:lnTo>
                  <a:pt x="3922651" y="2068902"/>
                </a:lnTo>
                <a:close/>
                <a:moveTo>
                  <a:pt x="1356966" y="2056339"/>
                </a:moveTo>
                <a:cubicBezTo>
                  <a:pt x="1361193" y="2056338"/>
                  <a:pt x="1363306" y="2060483"/>
                  <a:pt x="1363307" y="2066703"/>
                </a:cubicBezTo>
                <a:cubicBezTo>
                  <a:pt x="1359080" y="2066703"/>
                  <a:pt x="1356966" y="2064629"/>
                  <a:pt x="1356966" y="2056339"/>
                </a:cubicBezTo>
                <a:close/>
                <a:moveTo>
                  <a:pt x="3940768" y="2053674"/>
                </a:moveTo>
                <a:cubicBezTo>
                  <a:pt x="3941975" y="2053399"/>
                  <a:pt x="3943178" y="2053951"/>
                  <a:pt x="3945588" y="2056154"/>
                </a:cubicBezTo>
                <a:cubicBezTo>
                  <a:pt x="3940770" y="2060559"/>
                  <a:pt x="3940769" y="2058357"/>
                  <a:pt x="3935952" y="2056154"/>
                </a:cubicBezTo>
                <a:cubicBezTo>
                  <a:pt x="3938360" y="2055054"/>
                  <a:pt x="3939564" y="2053951"/>
                  <a:pt x="3940768" y="2053674"/>
                </a:cubicBezTo>
                <a:close/>
                <a:moveTo>
                  <a:pt x="3952344" y="2046159"/>
                </a:moveTo>
                <a:lnTo>
                  <a:pt x="3954939" y="2046842"/>
                </a:lnTo>
                <a:lnTo>
                  <a:pt x="3958650" y="2046617"/>
                </a:lnTo>
                <a:lnTo>
                  <a:pt x="3958761" y="2046910"/>
                </a:lnTo>
                <a:cubicBezTo>
                  <a:pt x="3954413" y="2047405"/>
                  <a:pt x="3950686" y="2047830"/>
                  <a:pt x="3950686" y="2047830"/>
                </a:cubicBezTo>
                <a:close/>
                <a:moveTo>
                  <a:pt x="1038993" y="2045626"/>
                </a:moveTo>
                <a:cubicBezTo>
                  <a:pt x="1043220" y="2045626"/>
                  <a:pt x="1045335" y="2049773"/>
                  <a:pt x="1045334" y="2055992"/>
                </a:cubicBezTo>
                <a:cubicBezTo>
                  <a:pt x="1041106" y="2055991"/>
                  <a:pt x="1038991" y="2053918"/>
                  <a:pt x="1038993" y="2045626"/>
                </a:cubicBezTo>
                <a:close/>
                <a:moveTo>
                  <a:pt x="1624379" y="2045625"/>
                </a:moveTo>
                <a:cubicBezTo>
                  <a:pt x="1624380" y="2062483"/>
                  <a:pt x="1610351" y="2064590"/>
                  <a:pt x="1603335" y="2066697"/>
                </a:cubicBezTo>
                <a:cubicBezTo>
                  <a:pt x="1600996" y="2060376"/>
                  <a:pt x="1598658" y="2051948"/>
                  <a:pt x="1596320" y="2045626"/>
                </a:cubicBezTo>
                <a:cubicBezTo>
                  <a:pt x="1605672" y="2045626"/>
                  <a:pt x="1615028" y="2045625"/>
                  <a:pt x="1624379" y="2045625"/>
                </a:cubicBezTo>
                <a:close/>
                <a:moveTo>
                  <a:pt x="3957171" y="2042766"/>
                </a:moveTo>
                <a:lnTo>
                  <a:pt x="3957203" y="2042848"/>
                </a:lnTo>
                <a:lnTo>
                  <a:pt x="3957110" y="2042788"/>
                </a:lnTo>
                <a:close/>
                <a:moveTo>
                  <a:pt x="3828441" y="2037976"/>
                </a:moveTo>
                <a:cubicBezTo>
                  <a:pt x="3828441" y="2052912"/>
                  <a:pt x="3813193" y="2044169"/>
                  <a:pt x="3808730" y="2041983"/>
                </a:cubicBezTo>
                <a:cubicBezTo>
                  <a:pt x="3815425" y="2037976"/>
                  <a:pt x="3822120" y="2037975"/>
                  <a:pt x="3828441" y="2037976"/>
                </a:cubicBezTo>
                <a:close/>
                <a:moveTo>
                  <a:pt x="1643151" y="2036955"/>
                </a:moveTo>
                <a:cubicBezTo>
                  <a:pt x="1649665" y="2036955"/>
                  <a:pt x="1656178" y="2034915"/>
                  <a:pt x="1656179" y="2044775"/>
                </a:cubicBezTo>
                <a:cubicBezTo>
                  <a:pt x="1651838" y="2044775"/>
                  <a:pt x="1643152" y="2046817"/>
                  <a:pt x="1643151" y="2036955"/>
                </a:cubicBezTo>
                <a:close/>
                <a:moveTo>
                  <a:pt x="3812673" y="2035795"/>
                </a:moveTo>
                <a:lnTo>
                  <a:pt x="3812837" y="2036218"/>
                </a:lnTo>
                <a:cubicBezTo>
                  <a:pt x="3813155" y="2037052"/>
                  <a:pt x="3813379" y="2037630"/>
                  <a:pt x="3813379" y="2037630"/>
                </a:cubicBezTo>
                <a:close/>
                <a:moveTo>
                  <a:pt x="3811706" y="2033282"/>
                </a:moveTo>
                <a:lnTo>
                  <a:pt x="3811707" y="2033284"/>
                </a:lnTo>
                <a:lnTo>
                  <a:pt x="3812673" y="2035795"/>
                </a:lnTo>
                <a:close/>
                <a:moveTo>
                  <a:pt x="3810833" y="2031009"/>
                </a:moveTo>
                <a:lnTo>
                  <a:pt x="3811706" y="2033282"/>
                </a:lnTo>
                <a:lnTo>
                  <a:pt x="3811558" y="2032897"/>
                </a:lnTo>
                <a:close/>
                <a:moveTo>
                  <a:pt x="1090520" y="2030899"/>
                </a:moveTo>
                <a:cubicBezTo>
                  <a:pt x="1085975" y="2035106"/>
                  <a:pt x="1081434" y="2041067"/>
                  <a:pt x="1076892" y="2045276"/>
                </a:cubicBezTo>
                <a:cubicBezTo>
                  <a:pt x="1070078" y="2045275"/>
                  <a:pt x="1063265" y="2043172"/>
                  <a:pt x="1059101" y="2041067"/>
                </a:cubicBezTo>
                <a:cubicBezTo>
                  <a:pt x="1065535" y="2028793"/>
                  <a:pt x="1079162" y="2030899"/>
                  <a:pt x="1090520" y="2030899"/>
                </a:cubicBezTo>
                <a:close/>
                <a:moveTo>
                  <a:pt x="4022280" y="2030835"/>
                </a:moveTo>
                <a:lnTo>
                  <a:pt x="4022820" y="2032438"/>
                </a:lnTo>
                <a:lnTo>
                  <a:pt x="4022910" y="2032500"/>
                </a:lnTo>
                <a:lnTo>
                  <a:pt x="4024911" y="2032444"/>
                </a:lnTo>
                <a:close/>
                <a:moveTo>
                  <a:pt x="3810705" y="2030675"/>
                </a:moveTo>
                <a:lnTo>
                  <a:pt x="3810833" y="2031009"/>
                </a:lnTo>
                <a:lnTo>
                  <a:pt x="3810745" y="2030783"/>
                </a:lnTo>
                <a:cubicBezTo>
                  <a:pt x="3810537" y="2030240"/>
                  <a:pt x="3810481" y="2030095"/>
                  <a:pt x="3810705" y="2030675"/>
                </a:cubicBezTo>
                <a:close/>
                <a:moveTo>
                  <a:pt x="3798500" y="2029049"/>
                </a:moveTo>
                <a:cubicBezTo>
                  <a:pt x="3801787" y="2029304"/>
                  <a:pt x="3805073" y="2030324"/>
                  <a:pt x="3808359" y="2031345"/>
                </a:cubicBezTo>
                <a:cubicBezTo>
                  <a:pt x="3803976" y="2039164"/>
                  <a:pt x="3795214" y="2039165"/>
                  <a:pt x="3788641" y="2031345"/>
                </a:cubicBezTo>
                <a:cubicBezTo>
                  <a:pt x="3791927" y="2029305"/>
                  <a:pt x="3795214" y="2028794"/>
                  <a:pt x="3798500" y="2029049"/>
                </a:cubicBezTo>
                <a:close/>
                <a:moveTo>
                  <a:pt x="3883668" y="2027263"/>
                </a:moveTo>
                <a:cubicBezTo>
                  <a:pt x="3883668" y="2031411"/>
                  <a:pt x="3883668" y="2033484"/>
                  <a:pt x="3883667" y="2037629"/>
                </a:cubicBezTo>
                <a:cubicBezTo>
                  <a:pt x="3879326" y="2037629"/>
                  <a:pt x="3874982" y="2037630"/>
                  <a:pt x="3870641" y="2037630"/>
                </a:cubicBezTo>
                <a:cubicBezTo>
                  <a:pt x="3870641" y="2033484"/>
                  <a:pt x="3870640" y="2031410"/>
                  <a:pt x="3870640" y="2027264"/>
                </a:cubicBezTo>
                <a:cubicBezTo>
                  <a:pt x="3874984" y="2027264"/>
                  <a:pt x="3879326" y="2027264"/>
                  <a:pt x="3883668" y="2027263"/>
                </a:cubicBezTo>
                <a:close/>
                <a:moveTo>
                  <a:pt x="3772695" y="2027181"/>
                </a:moveTo>
                <a:cubicBezTo>
                  <a:pt x="3774117" y="2027676"/>
                  <a:pt x="3775476" y="2028669"/>
                  <a:pt x="3776560" y="2030158"/>
                </a:cubicBezTo>
                <a:cubicBezTo>
                  <a:pt x="3772219" y="2032143"/>
                  <a:pt x="3767876" y="2034129"/>
                  <a:pt x="3763535" y="2036113"/>
                </a:cubicBezTo>
                <a:cubicBezTo>
                  <a:pt x="3763535" y="2028669"/>
                  <a:pt x="3768420" y="2025691"/>
                  <a:pt x="3772695" y="2027181"/>
                </a:cubicBezTo>
                <a:close/>
                <a:moveTo>
                  <a:pt x="3792040" y="2024572"/>
                </a:moveTo>
                <a:lnTo>
                  <a:pt x="3792405" y="2025258"/>
                </a:lnTo>
                <a:cubicBezTo>
                  <a:pt x="3792900" y="2026189"/>
                  <a:pt x="3793296" y="2026933"/>
                  <a:pt x="3793296" y="2026933"/>
                </a:cubicBezTo>
                <a:close/>
                <a:moveTo>
                  <a:pt x="3790622" y="2021908"/>
                </a:moveTo>
                <a:lnTo>
                  <a:pt x="3792040" y="2024572"/>
                </a:lnTo>
                <a:lnTo>
                  <a:pt x="3790918" y="2022467"/>
                </a:lnTo>
                <a:cubicBezTo>
                  <a:pt x="3790522" y="2021721"/>
                  <a:pt x="3790323" y="2021350"/>
                  <a:pt x="3790622" y="2021908"/>
                </a:cubicBezTo>
                <a:close/>
                <a:moveTo>
                  <a:pt x="1696310" y="2016552"/>
                </a:moveTo>
                <a:cubicBezTo>
                  <a:pt x="1707429" y="2018593"/>
                  <a:pt x="1716635" y="2020633"/>
                  <a:pt x="1728140" y="2024715"/>
                </a:cubicBezTo>
                <a:cubicBezTo>
                  <a:pt x="1725838" y="2028794"/>
                  <a:pt x="1725838" y="2032874"/>
                  <a:pt x="1723537" y="2036955"/>
                </a:cubicBezTo>
                <a:cubicBezTo>
                  <a:pt x="1714334" y="2036956"/>
                  <a:pt x="1705512" y="2040695"/>
                  <a:pt x="1698607" y="2036954"/>
                </a:cubicBezTo>
                <a:cubicBezTo>
                  <a:pt x="1691704" y="2032874"/>
                  <a:pt x="1696308" y="2022673"/>
                  <a:pt x="1696310" y="2016552"/>
                </a:cubicBezTo>
                <a:close/>
                <a:moveTo>
                  <a:pt x="1381929" y="2015571"/>
                </a:moveTo>
                <a:cubicBezTo>
                  <a:pt x="1385593" y="2016085"/>
                  <a:pt x="1388411" y="2018654"/>
                  <a:pt x="1388411" y="2026875"/>
                </a:cubicBezTo>
                <a:cubicBezTo>
                  <a:pt x="1381649" y="2026876"/>
                  <a:pt x="1370378" y="2033043"/>
                  <a:pt x="1370377" y="2016599"/>
                </a:cubicBezTo>
                <a:cubicBezTo>
                  <a:pt x="1373758" y="2016599"/>
                  <a:pt x="1378266" y="2015058"/>
                  <a:pt x="1381929" y="2015571"/>
                </a:cubicBezTo>
                <a:close/>
                <a:moveTo>
                  <a:pt x="4283598" y="2012016"/>
                </a:moveTo>
                <a:lnTo>
                  <a:pt x="4300494" y="2021369"/>
                </a:lnTo>
                <a:lnTo>
                  <a:pt x="4310239" y="2024465"/>
                </a:lnTo>
                <a:lnTo>
                  <a:pt x="4342214" y="2032900"/>
                </a:lnTo>
                <a:cubicBezTo>
                  <a:pt x="4347391" y="2034992"/>
                  <a:pt x="4359371" y="2037272"/>
                  <a:pt x="4365459" y="2037769"/>
                </a:cubicBezTo>
                <a:lnTo>
                  <a:pt x="4368050" y="2037080"/>
                </a:lnTo>
                <a:lnTo>
                  <a:pt x="4368011" y="2036914"/>
                </a:lnTo>
                <a:lnTo>
                  <a:pt x="4368007" y="2036744"/>
                </a:lnTo>
                <a:lnTo>
                  <a:pt x="4353378" y="2031951"/>
                </a:lnTo>
                <a:cubicBezTo>
                  <a:pt x="4332166" y="2026747"/>
                  <a:pt x="4348199" y="2031270"/>
                  <a:pt x="4335188" y="2027142"/>
                </a:cubicBezTo>
                <a:close/>
                <a:moveTo>
                  <a:pt x="4017652" y="2007297"/>
                </a:moveTo>
                <a:lnTo>
                  <a:pt x="4017291" y="2013160"/>
                </a:lnTo>
                <a:lnTo>
                  <a:pt x="4034012" y="2018394"/>
                </a:lnTo>
                <a:cubicBezTo>
                  <a:pt x="4051591" y="2023746"/>
                  <a:pt x="4061951" y="2026166"/>
                  <a:pt x="4039160" y="2015617"/>
                </a:cubicBezTo>
                <a:close/>
                <a:moveTo>
                  <a:pt x="4011261" y="2004824"/>
                </a:moveTo>
                <a:lnTo>
                  <a:pt x="4011461" y="2007553"/>
                </a:lnTo>
                <a:lnTo>
                  <a:pt x="4012849" y="2005440"/>
                </a:lnTo>
                <a:close/>
                <a:moveTo>
                  <a:pt x="3694939" y="2001251"/>
                </a:moveTo>
                <a:cubicBezTo>
                  <a:pt x="3724646" y="2001252"/>
                  <a:pt x="3726930" y="2001251"/>
                  <a:pt x="3749784" y="2026908"/>
                </a:cubicBezTo>
                <a:cubicBezTo>
                  <a:pt x="3701794" y="2011941"/>
                  <a:pt x="3701794" y="2011941"/>
                  <a:pt x="3694939" y="2001251"/>
                </a:cubicBezTo>
                <a:close/>
                <a:moveTo>
                  <a:pt x="2009648" y="1998192"/>
                </a:moveTo>
                <a:cubicBezTo>
                  <a:pt x="2013878" y="1998192"/>
                  <a:pt x="2015992" y="2000265"/>
                  <a:pt x="2015993" y="2008558"/>
                </a:cubicBezTo>
                <a:cubicBezTo>
                  <a:pt x="2011763" y="2008557"/>
                  <a:pt x="2009649" y="2004411"/>
                  <a:pt x="2009648" y="1998192"/>
                </a:cubicBezTo>
                <a:close/>
                <a:moveTo>
                  <a:pt x="1193686" y="1998192"/>
                </a:moveTo>
                <a:cubicBezTo>
                  <a:pt x="1193686" y="1998192"/>
                  <a:pt x="1195952" y="2000265"/>
                  <a:pt x="1195952" y="2002338"/>
                </a:cubicBezTo>
                <a:cubicBezTo>
                  <a:pt x="1191417" y="2004411"/>
                  <a:pt x="1186883" y="2004411"/>
                  <a:pt x="1184618" y="2008559"/>
                </a:cubicBezTo>
                <a:cubicBezTo>
                  <a:pt x="1184616" y="1998191"/>
                  <a:pt x="1189151" y="1998191"/>
                  <a:pt x="1193686" y="1998192"/>
                </a:cubicBezTo>
                <a:close/>
                <a:moveTo>
                  <a:pt x="1136728" y="1997339"/>
                </a:moveTo>
                <a:cubicBezTo>
                  <a:pt x="1140821" y="1997865"/>
                  <a:pt x="1144075" y="2000499"/>
                  <a:pt x="1144073" y="2008928"/>
                </a:cubicBezTo>
                <a:cubicBezTo>
                  <a:pt x="1137378" y="2008928"/>
                  <a:pt x="1124362" y="2013142"/>
                  <a:pt x="1124364" y="1998392"/>
                </a:cubicBezTo>
                <a:cubicBezTo>
                  <a:pt x="1127708" y="1998392"/>
                  <a:pt x="1132635" y="1996812"/>
                  <a:pt x="1136728" y="1997339"/>
                </a:cubicBezTo>
                <a:close/>
                <a:moveTo>
                  <a:pt x="1430612" y="1997267"/>
                </a:moveTo>
                <a:cubicBezTo>
                  <a:pt x="1437123" y="1997267"/>
                  <a:pt x="1443637" y="1995131"/>
                  <a:pt x="1443637" y="2007943"/>
                </a:cubicBezTo>
                <a:cubicBezTo>
                  <a:pt x="1439295" y="2007942"/>
                  <a:pt x="1430612" y="2010078"/>
                  <a:pt x="1430612" y="1997267"/>
                </a:cubicBezTo>
                <a:close/>
                <a:moveTo>
                  <a:pt x="4010628" y="1996300"/>
                </a:moveTo>
                <a:lnTo>
                  <a:pt x="4010652" y="1996623"/>
                </a:lnTo>
                <a:lnTo>
                  <a:pt x="4011200" y="1996481"/>
                </a:lnTo>
                <a:close/>
                <a:moveTo>
                  <a:pt x="3683177" y="1992071"/>
                </a:moveTo>
                <a:cubicBezTo>
                  <a:pt x="3685521" y="1996193"/>
                  <a:pt x="3685519" y="2002377"/>
                  <a:pt x="3687862" y="2008560"/>
                </a:cubicBezTo>
                <a:cubicBezTo>
                  <a:pt x="3685519" y="2004437"/>
                  <a:pt x="3680834" y="2002377"/>
                  <a:pt x="3676542" y="1998254"/>
                </a:cubicBezTo>
                <a:cubicBezTo>
                  <a:pt x="3678492" y="1996193"/>
                  <a:pt x="3680834" y="1994133"/>
                  <a:pt x="3683177" y="1992071"/>
                </a:cubicBezTo>
                <a:close/>
                <a:moveTo>
                  <a:pt x="3658382" y="1988300"/>
                </a:moveTo>
                <a:lnTo>
                  <a:pt x="3657563" y="1988874"/>
                </a:lnTo>
                <a:lnTo>
                  <a:pt x="3657482" y="1989754"/>
                </a:lnTo>
                <a:close/>
                <a:moveTo>
                  <a:pt x="1209341" y="1987480"/>
                </a:moveTo>
                <a:cubicBezTo>
                  <a:pt x="1209342" y="1997406"/>
                  <a:pt x="1200415" y="1999391"/>
                  <a:pt x="1196326" y="1991451"/>
                </a:cubicBezTo>
                <a:cubicBezTo>
                  <a:pt x="1200417" y="1989465"/>
                  <a:pt x="1205252" y="1987481"/>
                  <a:pt x="1209341" y="1987480"/>
                </a:cubicBezTo>
                <a:close/>
                <a:moveTo>
                  <a:pt x="3948735" y="1986815"/>
                </a:moveTo>
                <a:cubicBezTo>
                  <a:pt x="3946471" y="1987105"/>
                  <a:pt x="3944288" y="1987980"/>
                  <a:pt x="3942904" y="1990313"/>
                </a:cubicBezTo>
                <a:lnTo>
                  <a:pt x="3942602" y="1991697"/>
                </a:lnTo>
                <a:lnTo>
                  <a:pt x="3942887" y="1991718"/>
                </a:lnTo>
                <a:lnTo>
                  <a:pt x="3952373" y="1994305"/>
                </a:lnTo>
                <a:lnTo>
                  <a:pt x="3953872" y="1992808"/>
                </a:lnTo>
                <a:cubicBezTo>
                  <a:pt x="3954619" y="1991350"/>
                  <a:pt x="3955043" y="1989405"/>
                  <a:pt x="3955044" y="1986815"/>
                </a:cubicBezTo>
                <a:cubicBezTo>
                  <a:pt x="3953340" y="1986814"/>
                  <a:pt x="3950997" y="1986522"/>
                  <a:pt x="3948735" y="1986815"/>
                </a:cubicBezTo>
                <a:close/>
                <a:moveTo>
                  <a:pt x="3968294" y="1986814"/>
                </a:moveTo>
                <a:cubicBezTo>
                  <a:pt x="3966023" y="1986814"/>
                  <a:pt x="3964416" y="1987850"/>
                  <a:pt x="3963375" y="1989665"/>
                </a:cubicBezTo>
                <a:lnTo>
                  <a:pt x="3961888" y="1997040"/>
                </a:lnTo>
                <a:lnTo>
                  <a:pt x="3962033" y="1997082"/>
                </a:lnTo>
                <a:lnTo>
                  <a:pt x="3966780" y="1994331"/>
                </a:lnTo>
                <a:cubicBezTo>
                  <a:pt x="3967823" y="1992517"/>
                  <a:pt x="3968295" y="1989925"/>
                  <a:pt x="3968294" y="1986814"/>
                </a:cubicBezTo>
                <a:close/>
                <a:moveTo>
                  <a:pt x="963364" y="1986173"/>
                </a:moveTo>
                <a:cubicBezTo>
                  <a:pt x="966464" y="1986108"/>
                  <a:pt x="968885" y="1987661"/>
                  <a:pt x="970024" y="1991801"/>
                </a:cubicBezTo>
                <a:cubicBezTo>
                  <a:pt x="935841" y="2014573"/>
                  <a:pt x="902037" y="2045280"/>
                  <a:pt x="863298" y="2045281"/>
                </a:cubicBezTo>
                <a:cubicBezTo>
                  <a:pt x="888367" y="2033206"/>
                  <a:pt x="910774" y="2022854"/>
                  <a:pt x="933563" y="2004223"/>
                </a:cubicBezTo>
                <a:cubicBezTo>
                  <a:pt x="938691" y="2001117"/>
                  <a:pt x="954073" y="1986368"/>
                  <a:pt x="963364" y="1986173"/>
                </a:cubicBezTo>
                <a:close/>
                <a:moveTo>
                  <a:pt x="8165144" y="1985824"/>
                </a:moveTo>
                <a:lnTo>
                  <a:pt x="8159821" y="1987253"/>
                </a:lnTo>
                <a:lnTo>
                  <a:pt x="8157275" y="1987198"/>
                </a:lnTo>
                <a:cubicBezTo>
                  <a:pt x="8154757" y="1987111"/>
                  <a:pt x="8153835" y="1987024"/>
                  <a:pt x="8154043" y="1986911"/>
                </a:cubicBezTo>
                <a:cubicBezTo>
                  <a:pt x="8154460" y="1986691"/>
                  <a:pt x="8159402" y="1986380"/>
                  <a:pt x="8165144" y="1985824"/>
                </a:cubicBezTo>
                <a:close/>
                <a:moveTo>
                  <a:pt x="3657298" y="1981360"/>
                </a:moveTo>
                <a:lnTo>
                  <a:pt x="3659223" y="1987021"/>
                </a:lnTo>
                <a:lnTo>
                  <a:pt x="3662961" y="1986626"/>
                </a:lnTo>
                <a:cubicBezTo>
                  <a:pt x="3665514" y="1987695"/>
                  <a:pt x="3667780" y="1991431"/>
                  <a:pt x="3667783" y="1997836"/>
                </a:cubicBezTo>
                <a:cubicBezTo>
                  <a:pt x="3663244" y="1995701"/>
                  <a:pt x="3660979" y="1993566"/>
                  <a:pt x="3656443" y="1991430"/>
                </a:cubicBezTo>
                <a:lnTo>
                  <a:pt x="3656855" y="1990762"/>
                </a:lnTo>
                <a:lnTo>
                  <a:pt x="3654920" y="1986543"/>
                </a:lnTo>
                <a:cubicBezTo>
                  <a:pt x="3654657" y="1984988"/>
                  <a:pt x="3655186" y="1983432"/>
                  <a:pt x="3657298" y="1981360"/>
                </a:cubicBezTo>
                <a:close/>
                <a:moveTo>
                  <a:pt x="1388410" y="1981360"/>
                </a:moveTo>
                <a:cubicBezTo>
                  <a:pt x="1358920" y="2008614"/>
                  <a:pt x="1323001" y="2025385"/>
                  <a:pt x="1286701" y="2016999"/>
                </a:cubicBezTo>
                <a:cubicBezTo>
                  <a:pt x="1300314" y="2008614"/>
                  <a:pt x="1318461" y="2004421"/>
                  <a:pt x="1329805" y="1987649"/>
                </a:cubicBezTo>
                <a:cubicBezTo>
                  <a:pt x="1350223" y="1993940"/>
                  <a:pt x="1370262" y="1985554"/>
                  <a:pt x="1388410" y="1981360"/>
                </a:cubicBezTo>
                <a:close/>
                <a:moveTo>
                  <a:pt x="1484176" y="1977375"/>
                </a:moveTo>
                <a:cubicBezTo>
                  <a:pt x="1488637" y="1977375"/>
                  <a:pt x="1497190" y="1975240"/>
                  <a:pt x="1497190" y="1988050"/>
                </a:cubicBezTo>
                <a:cubicBezTo>
                  <a:pt x="1490497" y="1988050"/>
                  <a:pt x="1484176" y="1990185"/>
                  <a:pt x="1484176" y="1977375"/>
                </a:cubicBezTo>
                <a:close/>
                <a:moveTo>
                  <a:pt x="3649723" y="1976769"/>
                </a:moveTo>
                <a:cubicBezTo>
                  <a:pt x="3651837" y="1978842"/>
                  <a:pt x="3653950" y="1980917"/>
                  <a:pt x="3656066" y="1980917"/>
                </a:cubicBezTo>
                <a:cubicBezTo>
                  <a:pt x="3651837" y="1987136"/>
                  <a:pt x="3649724" y="1985061"/>
                  <a:pt x="3649723" y="1976769"/>
                </a:cubicBezTo>
                <a:close/>
                <a:moveTo>
                  <a:pt x="4016137" y="1970022"/>
                </a:moveTo>
                <a:lnTo>
                  <a:pt x="4013734" y="1972297"/>
                </a:lnTo>
                <a:lnTo>
                  <a:pt x="4011844" y="1980525"/>
                </a:lnTo>
                <a:lnTo>
                  <a:pt x="4024810" y="1981928"/>
                </a:lnTo>
                <a:cubicBezTo>
                  <a:pt x="4052669" y="1985026"/>
                  <a:pt x="4075474" y="1986897"/>
                  <a:pt x="4054748" y="1978300"/>
                </a:cubicBezTo>
                <a:cubicBezTo>
                  <a:pt x="4051682" y="1977786"/>
                  <a:pt x="4044593" y="1976394"/>
                  <a:pt x="4035671" y="1974491"/>
                </a:cubicBezTo>
                <a:close/>
                <a:moveTo>
                  <a:pt x="1398804" y="1966058"/>
                </a:moveTo>
                <a:cubicBezTo>
                  <a:pt x="1403032" y="1966059"/>
                  <a:pt x="1405146" y="1970343"/>
                  <a:pt x="1405148" y="1976411"/>
                </a:cubicBezTo>
                <a:cubicBezTo>
                  <a:pt x="1400919" y="1976411"/>
                  <a:pt x="1398805" y="1974269"/>
                  <a:pt x="1398804" y="1966058"/>
                </a:cubicBezTo>
                <a:close/>
                <a:moveTo>
                  <a:pt x="989686" y="1958407"/>
                </a:moveTo>
                <a:cubicBezTo>
                  <a:pt x="994290" y="1962488"/>
                  <a:pt x="1003494" y="1964529"/>
                  <a:pt x="1003494" y="1976429"/>
                </a:cubicBezTo>
                <a:cubicBezTo>
                  <a:pt x="998892" y="1976429"/>
                  <a:pt x="991989" y="1976429"/>
                  <a:pt x="987772" y="1976429"/>
                </a:cubicBezTo>
                <a:cubicBezTo>
                  <a:pt x="985468" y="1970649"/>
                  <a:pt x="987772" y="1964529"/>
                  <a:pt x="989686" y="1958407"/>
                </a:cubicBezTo>
                <a:close/>
                <a:moveTo>
                  <a:pt x="1550745" y="1956878"/>
                </a:moveTo>
                <a:cubicBezTo>
                  <a:pt x="1550743" y="1973357"/>
                  <a:pt x="1537598" y="1967397"/>
                  <a:pt x="1531027" y="1963190"/>
                </a:cubicBezTo>
                <a:cubicBezTo>
                  <a:pt x="1537598" y="1961086"/>
                  <a:pt x="1544172" y="1958980"/>
                  <a:pt x="1550745" y="1956878"/>
                </a:cubicBezTo>
                <a:close/>
                <a:moveTo>
                  <a:pt x="970397" y="1956877"/>
                </a:moveTo>
                <a:cubicBezTo>
                  <a:pt x="979323" y="1956878"/>
                  <a:pt x="979323" y="1974900"/>
                  <a:pt x="983411" y="1981021"/>
                </a:cubicBezTo>
                <a:cubicBezTo>
                  <a:pt x="972627" y="1987140"/>
                  <a:pt x="970397" y="1971159"/>
                  <a:pt x="970397" y="1956877"/>
                </a:cubicBezTo>
                <a:close/>
                <a:moveTo>
                  <a:pt x="1208691" y="1955973"/>
                </a:moveTo>
                <a:cubicBezTo>
                  <a:pt x="1212783" y="1956494"/>
                  <a:pt x="1216034" y="1959102"/>
                  <a:pt x="1216035" y="1967448"/>
                </a:cubicBezTo>
                <a:cubicBezTo>
                  <a:pt x="1209342" y="1967448"/>
                  <a:pt x="1196325" y="1973359"/>
                  <a:pt x="1196326" y="1957016"/>
                </a:cubicBezTo>
                <a:cubicBezTo>
                  <a:pt x="1199671" y="1957015"/>
                  <a:pt x="1204600" y="1955451"/>
                  <a:pt x="1208691" y="1955973"/>
                </a:cubicBezTo>
                <a:close/>
                <a:moveTo>
                  <a:pt x="1452321" y="1954185"/>
                </a:moveTo>
                <a:cubicBezTo>
                  <a:pt x="1458458" y="1954446"/>
                  <a:pt x="1463719" y="1957040"/>
                  <a:pt x="1463719" y="1966385"/>
                </a:cubicBezTo>
                <a:cubicBezTo>
                  <a:pt x="1456704" y="1966384"/>
                  <a:pt x="1435659" y="1976423"/>
                  <a:pt x="1435660" y="1956003"/>
                </a:cubicBezTo>
                <a:cubicBezTo>
                  <a:pt x="1439166" y="1956002"/>
                  <a:pt x="1446183" y="1953926"/>
                  <a:pt x="1452321" y="1954185"/>
                </a:cubicBezTo>
                <a:close/>
                <a:moveTo>
                  <a:pt x="3966690" y="1951879"/>
                </a:moveTo>
                <a:lnTo>
                  <a:pt x="3961861" y="1951906"/>
                </a:lnTo>
                <a:lnTo>
                  <a:pt x="3965221" y="1953109"/>
                </a:lnTo>
                <a:close/>
                <a:moveTo>
                  <a:pt x="3815615" y="1948113"/>
                </a:moveTo>
                <a:cubicBezTo>
                  <a:pt x="3811056" y="1948114"/>
                  <a:pt x="3801943" y="1946028"/>
                  <a:pt x="3801944" y="1956461"/>
                </a:cubicBezTo>
                <a:cubicBezTo>
                  <a:pt x="3808780" y="1956461"/>
                  <a:pt x="3815613" y="1958546"/>
                  <a:pt x="3815615" y="1948113"/>
                </a:cubicBezTo>
                <a:close/>
                <a:moveTo>
                  <a:pt x="1993737" y="1947695"/>
                </a:moveTo>
                <a:cubicBezTo>
                  <a:pt x="1993738" y="1949699"/>
                  <a:pt x="1995908" y="1949699"/>
                  <a:pt x="1995906" y="1951703"/>
                </a:cubicBezTo>
                <a:cubicBezTo>
                  <a:pt x="1993736" y="1955709"/>
                  <a:pt x="1989394" y="1961719"/>
                  <a:pt x="1987224" y="1965724"/>
                </a:cubicBezTo>
                <a:cubicBezTo>
                  <a:pt x="1985052" y="1959715"/>
                  <a:pt x="1985052" y="1953706"/>
                  <a:pt x="1982882" y="1947696"/>
                </a:cubicBezTo>
                <a:cubicBezTo>
                  <a:pt x="1987224" y="1947696"/>
                  <a:pt x="1989395" y="1947696"/>
                  <a:pt x="1993737" y="1947695"/>
                </a:cubicBezTo>
                <a:close/>
                <a:moveTo>
                  <a:pt x="3545613" y="1944970"/>
                </a:moveTo>
                <a:cubicBezTo>
                  <a:pt x="3556134" y="1942759"/>
                  <a:pt x="3568585" y="1952369"/>
                  <a:pt x="3577173" y="1953906"/>
                </a:cubicBezTo>
                <a:cubicBezTo>
                  <a:pt x="3593205" y="1955956"/>
                  <a:pt x="3611143" y="1953907"/>
                  <a:pt x="3622593" y="1970308"/>
                </a:cubicBezTo>
                <a:cubicBezTo>
                  <a:pt x="3593204" y="1964158"/>
                  <a:pt x="3563432" y="1958007"/>
                  <a:pt x="3535951" y="1951857"/>
                </a:cubicBezTo>
                <a:cubicBezTo>
                  <a:pt x="3538813" y="1947756"/>
                  <a:pt x="3542106" y="1945706"/>
                  <a:pt x="3545613" y="1944970"/>
                </a:cubicBezTo>
                <a:close/>
                <a:moveTo>
                  <a:pt x="2164495" y="1941576"/>
                </a:moveTo>
                <a:cubicBezTo>
                  <a:pt x="2164495" y="1943649"/>
                  <a:pt x="2166611" y="1945723"/>
                  <a:pt x="2166609" y="1947795"/>
                </a:cubicBezTo>
                <a:cubicBezTo>
                  <a:pt x="2164495" y="1951942"/>
                  <a:pt x="2162382" y="1949868"/>
                  <a:pt x="2160266" y="1947795"/>
                </a:cubicBezTo>
                <a:cubicBezTo>
                  <a:pt x="2162381" y="1945722"/>
                  <a:pt x="2162382" y="1943650"/>
                  <a:pt x="2164495" y="1941576"/>
                </a:cubicBezTo>
                <a:close/>
                <a:moveTo>
                  <a:pt x="2000349" y="1941423"/>
                </a:moveTo>
                <a:cubicBezTo>
                  <a:pt x="2000928" y="1942249"/>
                  <a:pt x="2000929" y="1944453"/>
                  <a:pt x="2000928" y="1948860"/>
                </a:cubicBezTo>
                <a:cubicBezTo>
                  <a:pt x="1998611" y="1944453"/>
                  <a:pt x="1998611" y="1944453"/>
                  <a:pt x="1996294" y="1942249"/>
                </a:cubicBezTo>
                <a:cubicBezTo>
                  <a:pt x="1998611" y="1941148"/>
                  <a:pt x="1999770" y="1940598"/>
                  <a:pt x="2000349" y="1941423"/>
                </a:cubicBezTo>
                <a:close/>
                <a:moveTo>
                  <a:pt x="1238035" y="1940045"/>
                </a:moveTo>
                <a:cubicBezTo>
                  <a:pt x="1242416" y="1940045"/>
                  <a:pt x="1251183" y="1948290"/>
                  <a:pt x="1251181" y="1956534"/>
                </a:cubicBezTo>
                <a:cubicBezTo>
                  <a:pt x="1244607" y="1956534"/>
                  <a:pt x="1238035" y="1956534"/>
                  <a:pt x="1231463" y="1956534"/>
                </a:cubicBezTo>
                <a:cubicBezTo>
                  <a:pt x="1233654" y="1952413"/>
                  <a:pt x="1233654" y="1942107"/>
                  <a:pt x="1238035" y="1940045"/>
                </a:cubicBezTo>
                <a:close/>
                <a:moveTo>
                  <a:pt x="3894461" y="1939462"/>
                </a:moveTo>
                <a:cubicBezTo>
                  <a:pt x="3891811" y="1943610"/>
                  <a:pt x="3889918" y="1949832"/>
                  <a:pt x="3887645" y="1956053"/>
                </a:cubicBezTo>
                <a:cubicBezTo>
                  <a:pt x="3894461" y="1956053"/>
                  <a:pt x="3900898" y="1960200"/>
                  <a:pt x="3905442" y="1968497"/>
                </a:cubicBezTo>
                <a:cubicBezTo>
                  <a:pt x="3912258" y="1978520"/>
                  <a:pt x="3919073" y="1974372"/>
                  <a:pt x="3927783" y="1976445"/>
                </a:cubicBezTo>
                <a:cubicBezTo>
                  <a:pt x="3927783" y="1970570"/>
                  <a:pt x="3927781" y="1964347"/>
                  <a:pt x="3927783" y="1956054"/>
                </a:cubicBezTo>
                <a:cubicBezTo>
                  <a:pt x="3920967" y="1951905"/>
                  <a:pt x="3912256" y="1947757"/>
                  <a:pt x="3903170" y="1943610"/>
                </a:cubicBezTo>
                <a:cubicBezTo>
                  <a:pt x="3900898" y="1941536"/>
                  <a:pt x="3898627" y="1939462"/>
                  <a:pt x="3894461" y="1939462"/>
                </a:cubicBezTo>
                <a:close/>
                <a:moveTo>
                  <a:pt x="3638575" y="1938775"/>
                </a:moveTo>
                <a:cubicBezTo>
                  <a:pt x="3647839" y="1937702"/>
                  <a:pt x="3658063" y="1942781"/>
                  <a:pt x="3668286" y="1944344"/>
                </a:cubicBezTo>
                <a:cubicBezTo>
                  <a:pt x="3683809" y="1948511"/>
                  <a:pt x="3701982" y="1952678"/>
                  <a:pt x="3717885" y="1956843"/>
                </a:cubicBezTo>
                <a:cubicBezTo>
                  <a:pt x="3724700" y="1961012"/>
                  <a:pt x="3720156" y="1963095"/>
                  <a:pt x="3726972" y="1963095"/>
                </a:cubicBezTo>
                <a:cubicBezTo>
                  <a:pt x="3733787" y="1963095"/>
                  <a:pt x="3740600" y="1965180"/>
                  <a:pt x="3745144" y="1967263"/>
                </a:cubicBezTo>
                <a:cubicBezTo>
                  <a:pt x="3758399" y="1969346"/>
                  <a:pt x="3772027" y="1975252"/>
                  <a:pt x="3785656" y="1977333"/>
                </a:cubicBezTo>
                <a:cubicBezTo>
                  <a:pt x="3792472" y="1977334"/>
                  <a:pt x="3801558" y="1973166"/>
                  <a:pt x="3803830" y="1983584"/>
                </a:cubicBezTo>
                <a:cubicBezTo>
                  <a:pt x="3803830" y="1989835"/>
                  <a:pt x="3803830" y="1994003"/>
                  <a:pt x="3808375" y="1998169"/>
                </a:cubicBezTo>
                <a:cubicBezTo>
                  <a:pt x="3812916" y="2006504"/>
                  <a:pt x="3822004" y="2006504"/>
                  <a:pt x="3828441" y="2012756"/>
                </a:cubicBezTo>
                <a:cubicBezTo>
                  <a:pt x="3812918" y="2012755"/>
                  <a:pt x="3799288" y="2012756"/>
                  <a:pt x="3785657" y="2012756"/>
                </a:cubicBezTo>
                <a:cubicBezTo>
                  <a:pt x="3790201" y="2023172"/>
                  <a:pt x="3776571" y="2031508"/>
                  <a:pt x="3774300" y="2014838"/>
                </a:cubicBezTo>
                <a:cubicBezTo>
                  <a:pt x="3772028" y="1987752"/>
                  <a:pt x="3758396" y="1989835"/>
                  <a:pt x="3745144" y="1985668"/>
                </a:cubicBezTo>
                <a:cubicBezTo>
                  <a:pt x="3704255" y="1977334"/>
                  <a:pt x="3668286" y="1956843"/>
                  <a:pt x="3629666" y="1942260"/>
                </a:cubicBezTo>
                <a:cubicBezTo>
                  <a:pt x="3632507" y="1940176"/>
                  <a:pt x="3635487" y="1939134"/>
                  <a:pt x="3638575" y="1938775"/>
                </a:cubicBezTo>
                <a:close/>
                <a:moveTo>
                  <a:pt x="3795108" y="1937681"/>
                </a:moveTo>
                <a:cubicBezTo>
                  <a:pt x="3790553" y="1937681"/>
                  <a:pt x="3788274" y="1939768"/>
                  <a:pt x="3788273" y="1948114"/>
                </a:cubicBezTo>
                <a:cubicBezTo>
                  <a:pt x="3792829" y="1948113"/>
                  <a:pt x="3795108" y="1943940"/>
                  <a:pt x="3795108" y="1937681"/>
                </a:cubicBezTo>
                <a:close/>
                <a:moveTo>
                  <a:pt x="2270722" y="1936987"/>
                </a:moveTo>
                <a:cubicBezTo>
                  <a:pt x="2274951" y="1936986"/>
                  <a:pt x="2277064" y="1939059"/>
                  <a:pt x="2277064" y="1947352"/>
                </a:cubicBezTo>
                <a:cubicBezTo>
                  <a:pt x="2272836" y="1947352"/>
                  <a:pt x="2270723" y="1943205"/>
                  <a:pt x="2270722" y="1936987"/>
                </a:cubicBezTo>
                <a:close/>
                <a:moveTo>
                  <a:pt x="2051489" y="1936986"/>
                </a:moveTo>
                <a:cubicBezTo>
                  <a:pt x="2055716" y="1936986"/>
                  <a:pt x="2057829" y="1939060"/>
                  <a:pt x="2057830" y="1947352"/>
                </a:cubicBezTo>
                <a:cubicBezTo>
                  <a:pt x="2053602" y="1947352"/>
                  <a:pt x="2051487" y="1943204"/>
                  <a:pt x="2051489" y="1936986"/>
                </a:cubicBezTo>
                <a:close/>
                <a:moveTo>
                  <a:pt x="1711777" y="1936986"/>
                </a:moveTo>
                <a:cubicBezTo>
                  <a:pt x="1715868" y="1936986"/>
                  <a:pt x="1718098" y="1939059"/>
                  <a:pt x="1718098" y="1947352"/>
                </a:cubicBezTo>
                <a:cubicBezTo>
                  <a:pt x="1714010" y="1947352"/>
                  <a:pt x="1711778" y="1943206"/>
                  <a:pt x="1711777" y="1936986"/>
                </a:cubicBezTo>
                <a:close/>
                <a:moveTo>
                  <a:pt x="1267321" y="1936985"/>
                </a:moveTo>
                <a:cubicBezTo>
                  <a:pt x="1269587" y="1939059"/>
                  <a:pt x="1269587" y="1939059"/>
                  <a:pt x="1269588" y="1941132"/>
                </a:cubicBezTo>
                <a:cubicBezTo>
                  <a:pt x="1267320" y="1943205"/>
                  <a:pt x="1262785" y="1945278"/>
                  <a:pt x="1258253" y="1947352"/>
                </a:cubicBezTo>
                <a:cubicBezTo>
                  <a:pt x="1258252" y="1939059"/>
                  <a:pt x="1262785" y="1936986"/>
                  <a:pt x="1267321" y="1936985"/>
                </a:cubicBezTo>
                <a:close/>
                <a:moveTo>
                  <a:pt x="216430" y="1936985"/>
                </a:moveTo>
                <a:cubicBezTo>
                  <a:pt x="216431" y="1942994"/>
                  <a:pt x="218600" y="1949004"/>
                  <a:pt x="218600" y="1955013"/>
                </a:cubicBezTo>
                <a:cubicBezTo>
                  <a:pt x="214259" y="1955014"/>
                  <a:pt x="209918" y="1955013"/>
                  <a:pt x="205574" y="1951007"/>
                </a:cubicBezTo>
                <a:cubicBezTo>
                  <a:pt x="209917" y="1947000"/>
                  <a:pt x="212088" y="1940992"/>
                  <a:pt x="216430" y="1936985"/>
                </a:cubicBezTo>
                <a:close/>
                <a:moveTo>
                  <a:pt x="3629127" y="1933206"/>
                </a:moveTo>
                <a:lnTo>
                  <a:pt x="3630963" y="1936653"/>
                </a:lnTo>
                <a:cubicBezTo>
                  <a:pt x="3630963" y="1936653"/>
                  <a:pt x="3630567" y="1935910"/>
                  <a:pt x="3630071" y="1934979"/>
                </a:cubicBezTo>
                <a:close/>
                <a:moveTo>
                  <a:pt x="3628286" y="1931629"/>
                </a:moveTo>
                <a:lnTo>
                  <a:pt x="3629127" y="1933206"/>
                </a:lnTo>
                <a:lnTo>
                  <a:pt x="3628584" y="1932188"/>
                </a:lnTo>
                <a:cubicBezTo>
                  <a:pt x="3628188" y="1931443"/>
                  <a:pt x="3627989" y="1931072"/>
                  <a:pt x="3628286" y="1931629"/>
                </a:cubicBezTo>
                <a:close/>
                <a:moveTo>
                  <a:pt x="8217942" y="1929588"/>
                </a:moveTo>
                <a:cubicBezTo>
                  <a:pt x="8216663" y="1928465"/>
                  <a:pt x="8221778" y="1932959"/>
                  <a:pt x="8221778" y="1932959"/>
                </a:cubicBezTo>
                <a:cubicBezTo>
                  <a:pt x="8219505" y="1930963"/>
                  <a:pt x="8218369" y="1929964"/>
                  <a:pt x="8217942" y="1929588"/>
                </a:cubicBezTo>
                <a:close/>
                <a:moveTo>
                  <a:pt x="2223872" y="1926729"/>
                </a:moveTo>
                <a:cubicBezTo>
                  <a:pt x="2230385" y="1926728"/>
                  <a:pt x="2236899" y="1924744"/>
                  <a:pt x="2236901" y="1936654"/>
                </a:cubicBezTo>
                <a:cubicBezTo>
                  <a:pt x="2232557" y="1936654"/>
                  <a:pt x="2223873" y="1936654"/>
                  <a:pt x="2223872" y="1926729"/>
                </a:cubicBezTo>
                <a:close/>
                <a:moveTo>
                  <a:pt x="3770901" y="1926206"/>
                </a:moveTo>
                <a:cubicBezTo>
                  <a:pt x="3766630" y="1926727"/>
                  <a:pt x="3763213" y="1929335"/>
                  <a:pt x="3763212" y="1937681"/>
                </a:cubicBezTo>
                <a:cubicBezTo>
                  <a:pt x="3770047" y="1937681"/>
                  <a:pt x="3783716" y="1943941"/>
                  <a:pt x="3783718" y="1927248"/>
                </a:cubicBezTo>
                <a:cubicBezTo>
                  <a:pt x="3780300" y="1927248"/>
                  <a:pt x="3775174" y="1925683"/>
                  <a:pt x="3770901" y="1926206"/>
                </a:cubicBezTo>
                <a:close/>
                <a:moveTo>
                  <a:pt x="1298303" y="1925624"/>
                </a:moveTo>
                <a:cubicBezTo>
                  <a:pt x="1301455" y="1925718"/>
                  <a:pt x="1304684" y="1926218"/>
                  <a:pt x="1308080" y="1927221"/>
                </a:cubicBezTo>
                <a:cubicBezTo>
                  <a:pt x="1296759" y="1929224"/>
                  <a:pt x="1283552" y="1941243"/>
                  <a:pt x="1269965" y="1933230"/>
                </a:cubicBezTo>
                <a:cubicBezTo>
                  <a:pt x="1280155" y="1928722"/>
                  <a:pt x="1288857" y="1925343"/>
                  <a:pt x="1298303" y="1925624"/>
                </a:cubicBezTo>
                <a:close/>
                <a:moveTo>
                  <a:pt x="3590982" y="1925291"/>
                </a:moveTo>
                <a:cubicBezTo>
                  <a:pt x="3597026" y="1925807"/>
                  <a:pt x="3602512" y="1929929"/>
                  <a:pt x="3602512" y="1938172"/>
                </a:cubicBezTo>
                <a:cubicBezTo>
                  <a:pt x="3593959" y="1936111"/>
                  <a:pt x="3585033" y="1934051"/>
                  <a:pt x="3576106" y="1934052"/>
                </a:cubicBezTo>
                <a:cubicBezTo>
                  <a:pt x="3578339" y="1927867"/>
                  <a:pt x="3584938" y="1924777"/>
                  <a:pt x="3590982" y="1925291"/>
                </a:cubicBezTo>
                <a:close/>
                <a:moveTo>
                  <a:pt x="1507231" y="1923215"/>
                </a:moveTo>
                <a:cubicBezTo>
                  <a:pt x="1507231" y="1931767"/>
                  <a:pt x="1504889" y="1940318"/>
                  <a:pt x="1504890" y="1948871"/>
                </a:cubicBezTo>
                <a:cubicBezTo>
                  <a:pt x="1497862" y="1948870"/>
                  <a:pt x="1490832" y="1948870"/>
                  <a:pt x="1484192" y="1948870"/>
                </a:cubicBezTo>
                <a:cubicBezTo>
                  <a:pt x="1484192" y="1931766"/>
                  <a:pt x="1497863" y="1929630"/>
                  <a:pt x="1507231" y="1923215"/>
                </a:cubicBezTo>
                <a:close/>
                <a:moveTo>
                  <a:pt x="1122544" y="1919166"/>
                </a:moveTo>
                <a:cubicBezTo>
                  <a:pt x="1125257" y="1918649"/>
                  <a:pt x="1128514" y="1920203"/>
                  <a:pt x="1130684" y="1923313"/>
                </a:cubicBezTo>
                <a:cubicBezTo>
                  <a:pt x="1126342" y="1923313"/>
                  <a:pt x="1122001" y="1925386"/>
                  <a:pt x="1117658" y="1927459"/>
                </a:cubicBezTo>
                <a:cubicBezTo>
                  <a:pt x="1117658" y="1922276"/>
                  <a:pt x="1119828" y="1919685"/>
                  <a:pt x="1122544" y="1919166"/>
                </a:cubicBezTo>
                <a:close/>
                <a:moveTo>
                  <a:pt x="3564232" y="1918687"/>
                </a:moveTo>
                <a:cubicBezTo>
                  <a:pt x="3568615" y="1919201"/>
                  <a:pt x="3573543" y="1921777"/>
                  <a:pt x="3575735" y="1922809"/>
                </a:cubicBezTo>
                <a:lnTo>
                  <a:pt x="3574971" y="1923429"/>
                </a:lnTo>
                <a:lnTo>
                  <a:pt x="3577233" y="1927619"/>
                </a:lnTo>
                <a:cubicBezTo>
                  <a:pt x="3576969" y="1928914"/>
                  <a:pt x="3575913" y="1930469"/>
                  <a:pt x="3574853" y="1933579"/>
                </a:cubicBezTo>
                <a:cubicBezTo>
                  <a:pt x="3574853" y="1931507"/>
                  <a:pt x="3574855" y="1929433"/>
                  <a:pt x="3572740" y="1927359"/>
                </a:cubicBezTo>
                <a:cubicBezTo>
                  <a:pt x="3572740" y="1926324"/>
                  <a:pt x="3573268" y="1925287"/>
                  <a:pt x="3573797" y="1924510"/>
                </a:cubicBezTo>
                <a:lnTo>
                  <a:pt x="3574105" y="1924132"/>
                </a:lnTo>
                <a:lnTo>
                  <a:pt x="3571731" y="1926062"/>
                </a:lnTo>
                <a:cubicBezTo>
                  <a:pt x="3567108" y="1928090"/>
                  <a:pt x="3560946" y="1926931"/>
                  <a:pt x="3556017" y="1926930"/>
                </a:cubicBezTo>
                <a:cubicBezTo>
                  <a:pt x="3556019" y="1919716"/>
                  <a:pt x="3559852" y="1918170"/>
                  <a:pt x="3564232" y="1918687"/>
                </a:cubicBezTo>
                <a:close/>
                <a:moveTo>
                  <a:pt x="3855219" y="1917094"/>
                </a:moveTo>
                <a:cubicBezTo>
                  <a:pt x="3855219" y="1925522"/>
                  <a:pt x="3855219" y="1931844"/>
                  <a:pt x="3855217" y="1938166"/>
                </a:cubicBezTo>
                <a:cubicBezTo>
                  <a:pt x="3852949" y="1933952"/>
                  <a:pt x="3848416" y="1929737"/>
                  <a:pt x="3843881" y="1927630"/>
                </a:cubicBezTo>
                <a:cubicBezTo>
                  <a:pt x="3848416" y="1925524"/>
                  <a:pt x="3850682" y="1921309"/>
                  <a:pt x="3855219" y="1917094"/>
                </a:cubicBezTo>
                <a:close/>
                <a:moveTo>
                  <a:pt x="582808" y="1915727"/>
                </a:moveTo>
                <a:cubicBezTo>
                  <a:pt x="587270" y="1915727"/>
                  <a:pt x="589502" y="1917801"/>
                  <a:pt x="589503" y="1926092"/>
                </a:cubicBezTo>
                <a:cubicBezTo>
                  <a:pt x="585039" y="1926092"/>
                  <a:pt x="582809" y="1921945"/>
                  <a:pt x="582808" y="1915727"/>
                </a:cubicBezTo>
                <a:close/>
                <a:moveTo>
                  <a:pt x="542189" y="1915727"/>
                </a:moveTo>
                <a:cubicBezTo>
                  <a:pt x="546651" y="1915727"/>
                  <a:pt x="548882" y="1917800"/>
                  <a:pt x="548882" y="1926092"/>
                </a:cubicBezTo>
                <a:cubicBezTo>
                  <a:pt x="544419" y="1926092"/>
                  <a:pt x="542188" y="1921946"/>
                  <a:pt x="542189" y="1915727"/>
                </a:cubicBezTo>
                <a:close/>
                <a:moveTo>
                  <a:pt x="2152308" y="1915439"/>
                </a:moveTo>
                <a:cubicBezTo>
                  <a:pt x="2159474" y="1914637"/>
                  <a:pt x="2166535" y="1916240"/>
                  <a:pt x="2169956" y="1927449"/>
                </a:cubicBezTo>
                <a:cubicBezTo>
                  <a:pt x="2160829" y="1923178"/>
                  <a:pt x="2154363" y="1918907"/>
                  <a:pt x="2145235" y="1916772"/>
                </a:cubicBezTo>
                <a:cubicBezTo>
                  <a:pt x="2147517" y="1916239"/>
                  <a:pt x="2149917" y="1915705"/>
                  <a:pt x="2152308" y="1915439"/>
                </a:cubicBezTo>
                <a:close/>
                <a:moveTo>
                  <a:pt x="1537575" y="1913704"/>
                </a:moveTo>
                <a:cubicBezTo>
                  <a:pt x="1544772" y="1913181"/>
                  <a:pt x="1551680" y="1914751"/>
                  <a:pt x="1557437" y="1923117"/>
                </a:cubicBezTo>
                <a:cubicBezTo>
                  <a:pt x="1550528" y="1925209"/>
                  <a:pt x="1541318" y="1927300"/>
                  <a:pt x="1534411" y="1931485"/>
                </a:cubicBezTo>
                <a:cubicBezTo>
                  <a:pt x="1529802" y="1931486"/>
                  <a:pt x="1527498" y="1933576"/>
                  <a:pt x="1522894" y="1933577"/>
                </a:cubicBezTo>
                <a:cubicBezTo>
                  <a:pt x="1520589" y="1929393"/>
                  <a:pt x="1518288" y="1923117"/>
                  <a:pt x="1515984" y="1916842"/>
                </a:cubicBezTo>
                <a:cubicBezTo>
                  <a:pt x="1522894" y="1916841"/>
                  <a:pt x="1530378" y="1914228"/>
                  <a:pt x="1537575" y="1913704"/>
                </a:cubicBezTo>
                <a:close/>
                <a:moveTo>
                  <a:pt x="3947612" y="1912661"/>
                </a:moveTo>
                <a:lnTo>
                  <a:pt x="3947351" y="1913899"/>
                </a:lnTo>
                <a:lnTo>
                  <a:pt x="3946275" y="1914543"/>
                </a:lnTo>
                <a:lnTo>
                  <a:pt x="3962634" y="1918977"/>
                </a:lnTo>
                <a:close/>
                <a:moveTo>
                  <a:pt x="3426251" y="1912503"/>
                </a:moveTo>
                <a:cubicBezTo>
                  <a:pt x="3430813" y="1912503"/>
                  <a:pt x="3437658" y="1914609"/>
                  <a:pt x="3442217" y="1916714"/>
                </a:cubicBezTo>
                <a:cubicBezTo>
                  <a:pt x="3453619" y="1918820"/>
                  <a:pt x="3462363" y="1920926"/>
                  <a:pt x="3473767" y="1923032"/>
                </a:cubicBezTo>
                <a:lnTo>
                  <a:pt x="3536618" y="1941796"/>
                </a:lnTo>
                <a:lnTo>
                  <a:pt x="3536686" y="1941578"/>
                </a:lnTo>
                <a:lnTo>
                  <a:pt x="3536788" y="1941847"/>
                </a:lnTo>
                <a:lnTo>
                  <a:pt x="3537244" y="1941982"/>
                </a:lnTo>
                <a:lnTo>
                  <a:pt x="3536930" y="1942226"/>
                </a:lnTo>
                <a:lnTo>
                  <a:pt x="3538919" y="1947532"/>
                </a:lnTo>
                <a:cubicBezTo>
                  <a:pt x="3536686" y="1950508"/>
                  <a:pt x="3535106" y="1950011"/>
                  <a:pt x="3534594" y="1948275"/>
                </a:cubicBezTo>
                <a:lnTo>
                  <a:pt x="3536341" y="1942678"/>
                </a:lnTo>
                <a:lnTo>
                  <a:pt x="3531816" y="1946162"/>
                </a:lnTo>
                <a:cubicBezTo>
                  <a:pt x="3526149" y="1948431"/>
                  <a:pt x="3519950" y="1945668"/>
                  <a:pt x="3514817" y="1944088"/>
                </a:cubicBezTo>
                <a:cubicBezTo>
                  <a:pt x="3505696" y="1939877"/>
                  <a:pt x="3496573" y="1939877"/>
                  <a:pt x="3485169" y="1937771"/>
                </a:cubicBezTo>
                <a:cubicBezTo>
                  <a:pt x="3462365" y="1931454"/>
                  <a:pt x="3439938" y="1927243"/>
                  <a:pt x="3417132" y="1923032"/>
                </a:cubicBezTo>
                <a:cubicBezTo>
                  <a:pt x="3419409" y="1918820"/>
                  <a:pt x="3423972" y="1914610"/>
                  <a:pt x="3426251" y="1912503"/>
                </a:cubicBezTo>
                <a:close/>
                <a:moveTo>
                  <a:pt x="3926349" y="1909141"/>
                </a:moveTo>
                <a:lnTo>
                  <a:pt x="3943233" y="1913719"/>
                </a:lnTo>
                <a:lnTo>
                  <a:pt x="3943704" y="1911491"/>
                </a:lnTo>
                <a:close/>
                <a:moveTo>
                  <a:pt x="258668" y="1907423"/>
                </a:moveTo>
                <a:cubicBezTo>
                  <a:pt x="261021" y="1907933"/>
                  <a:pt x="263323" y="1909466"/>
                  <a:pt x="265462" y="1912536"/>
                </a:cubicBezTo>
                <a:cubicBezTo>
                  <a:pt x="258766" y="1918847"/>
                  <a:pt x="250213" y="1927263"/>
                  <a:pt x="243518" y="1933575"/>
                </a:cubicBezTo>
                <a:cubicBezTo>
                  <a:pt x="243518" y="1929367"/>
                  <a:pt x="241288" y="1923055"/>
                  <a:pt x="239057" y="1916743"/>
                </a:cubicBezTo>
                <a:cubicBezTo>
                  <a:pt x="244076" y="1913589"/>
                  <a:pt x="251607" y="1905895"/>
                  <a:pt x="258668" y="1907423"/>
                </a:cubicBezTo>
                <a:close/>
                <a:moveTo>
                  <a:pt x="3523438" y="1906865"/>
                </a:moveTo>
                <a:cubicBezTo>
                  <a:pt x="3529923" y="1906447"/>
                  <a:pt x="3537245" y="1906983"/>
                  <a:pt x="3537245" y="1917961"/>
                </a:cubicBezTo>
                <a:cubicBezTo>
                  <a:pt x="3530551" y="1917962"/>
                  <a:pt x="3517533" y="1924388"/>
                  <a:pt x="3517533" y="1907250"/>
                </a:cubicBezTo>
                <a:cubicBezTo>
                  <a:pt x="3519209" y="1907250"/>
                  <a:pt x="3521275" y="1907005"/>
                  <a:pt x="3523438" y="1906865"/>
                </a:cubicBezTo>
                <a:close/>
                <a:moveTo>
                  <a:pt x="1583739" y="1906865"/>
                </a:moveTo>
                <a:cubicBezTo>
                  <a:pt x="1590208" y="1906446"/>
                  <a:pt x="1597605" y="1906982"/>
                  <a:pt x="1597605" y="1917962"/>
                </a:cubicBezTo>
                <a:cubicBezTo>
                  <a:pt x="1591031" y="1917962"/>
                  <a:pt x="1577887" y="1924388"/>
                  <a:pt x="1577888" y="1907250"/>
                </a:cubicBezTo>
                <a:cubicBezTo>
                  <a:pt x="1579528" y="1907250"/>
                  <a:pt x="1581582" y="1907005"/>
                  <a:pt x="1583739" y="1906865"/>
                </a:cubicBezTo>
                <a:close/>
                <a:moveTo>
                  <a:pt x="1570828" y="1906383"/>
                </a:moveTo>
                <a:cubicBezTo>
                  <a:pt x="1568967" y="1912566"/>
                  <a:pt x="1568969" y="1918749"/>
                  <a:pt x="1566736" y="1922871"/>
                </a:cubicBezTo>
                <a:cubicBezTo>
                  <a:pt x="1564133" y="1918750"/>
                  <a:pt x="1560043" y="1916688"/>
                  <a:pt x="1557812" y="1912567"/>
                </a:cubicBezTo>
                <a:cubicBezTo>
                  <a:pt x="1562273" y="1910505"/>
                  <a:pt x="1566738" y="1908443"/>
                  <a:pt x="1570828" y="1906383"/>
                </a:cubicBezTo>
                <a:close/>
                <a:moveTo>
                  <a:pt x="1336881" y="1906383"/>
                </a:moveTo>
                <a:cubicBezTo>
                  <a:pt x="1341110" y="1906382"/>
                  <a:pt x="1343225" y="1910529"/>
                  <a:pt x="1343225" y="1916749"/>
                </a:cubicBezTo>
                <a:cubicBezTo>
                  <a:pt x="1338996" y="1916749"/>
                  <a:pt x="1336881" y="1914675"/>
                  <a:pt x="1336881" y="1906383"/>
                </a:cubicBezTo>
                <a:close/>
                <a:moveTo>
                  <a:pt x="3815406" y="1906382"/>
                </a:moveTo>
                <a:cubicBezTo>
                  <a:pt x="3819280" y="1906383"/>
                  <a:pt x="3821749" y="1910530"/>
                  <a:pt x="3821747" y="1916749"/>
                </a:cubicBezTo>
                <a:cubicBezTo>
                  <a:pt x="3817519" y="1916749"/>
                  <a:pt x="3815406" y="1914676"/>
                  <a:pt x="3815406" y="1906382"/>
                </a:cubicBezTo>
                <a:close/>
                <a:moveTo>
                  <a:pt x="1776673" y="1906382"/>
                </a:moveTo>
                <a:cubicBezTo>
                  <a:pt x="1772292" y="1925451"/>
                  <a:pt x="1772292" y="1938163"/>
                  <a:pt x="1756955" y="1938162"/>
                </a:cubicBezTo>
                <a:cubicBezTo>
                  <a:pt x="1761336" y="1923332"/>
                  <a:pt x="1767912" y="1910620"/>
                  <a:pt x="1776673" y="1906382"/>
                </a:cubicBezTo>
                <a:close/>
                <a:moveTo>
                  <a:pt x="596937" y="1905016"/>
                </a:moveTo>
                <a:cubicBezTo>
                  <a:pt x="601398" y="1905016"/>
                  <a:pt x="603630" y="1907089"/>
                  <a:pt x="603629" y="1915382"/>
                </a:cubicBezTo>
                <a:cubicBezTo>
                  <a:pt x="599167" y="1915382"/>
                  <a:pt x="596937" y="1913309"/>
                  <a:pt x="596937" y="1905016"/>
                </a:cubicBezTo>
                <a:close/>
                <a:moveTo>
                  <a:pt x="3912399" y="1902745"/>
                </a:moveTo>
                <a:cubicBezTo>
                  <a:pt x="3910385" y="1903453"/>
                  <a:pt x="3910344" y="1904940"/>
                  <a:pt x="3911056" y="1906160"/>
                </a:cubicBezTo>
                <a:lnTo>
                  <a:pt x="3911915" y="1906650"/>
                </a:lnTo>
                <a:lnTo>
                  <a:pt x="3914204" y="1907297"/>
                </a:lnTo>
                <a:lnTo>
                  <a:pt x="3914075" y="1905095"/>
                </a:lnTo>
                <a:cubicBezTo>
                  <a:pt x="3913364" y="1903876"/>
                  <a:pt x="3912399" y="1902745"/>
                  <a:pt x="3912399" y="1902745"/>
                </a:cubicBezTo>
                <a:close/>
                <a:moveTo>
                  <a:pt x="1614454" y="1897414"/>
                </a:moveTo>
                <a:cubicBezTo>
                  <a:pt x="1617956" y="1896691"/>
                  <a:pt x="1622045" y="1898222"/>
                  <a:pt x="1624379" y="1902301"/>
                </a:cubicBezTo>
                <a:cubicBezTo>
                  <a:pt x="1619708" y="1904343"/>
                  <a:pt x="1615040" y="1906041"/>
                  <a:pt x="1608034" y="1906042"/>
                </a:cubicBezTo>
                <a:cubicBezTo>
                  <a:pt x="1608035" y="1901111"/>
                  <a:pt x="1610953" y="1898136"/>
                  <a:pt x="1614454" y="1897414"/>
                </a:cubicBezTo>
                <a:close/>
                <a:moveTo>
                  <a:pt x="1411193" y="1896455"/>
                </a:moveTo>
                <a:cubicBezTo>
                  <a:pt x="1417217" y="1895936"/>
                  <a:pt x="1423558" y="1896271"/>
                  <a:pt x="1423556" y="1907251"/>
                </a:cubicBezTo>
                <a:cubicBezTo>
                  <a:pt x="1416793" y="1907250"/>
                  <a:pt x="1405523" y="1913677"/>
                  <a:pt x="1405523" y="1896896"/>
                </a:cubicBezTo>
                <a:cubicBezTo>
                  <a:pt x="1407213" y="1896897"/>
                  <a:pt x="1409186" y="1896629"/>
                  <a:pt x="1411193" y="1896455"/>
                </a:cubicBezTo>
                <a:close/>
                <a:moveTo>
                  <a:pt x="1369945" y="1896025"/>
                </a:moveTo>
                <a:cubicBezTo>
                  <a:pt x="1371374" y="1895535"/>
                  <a:pt x="1372773" y="1895470"/>
                  <a:pt x="1374056" y="1896047"/>
                </a:cubicBezTo>
                <a:cubicBezTo>
                  <a:pt x="1375769" y="1896820"/>
                  <a:pt x="1377275" y="1898731"/>
                  <a:pt x="1378370" y="1902303"/>
                </a:cubicBezTo>
                <a:cubicBezTo>
                  <a:pt x="1371797" y="1904342"/>
                  <a:pt x="1365225" y="1906042"/>
                  <a:pt x="1358652" y="1906041"/>
                </a:cubicBezTo>
                <a:cubicBezTo>
                  <a:pt x="1361116" y="1902790"/>
                  <a:pt x="1365661" y="1897495"/>
                  <a:pt x="1369945" y="1896025"/>
                </a:cubicBezTo>
                <a:close/>
                <a:moveTo>
                  <a:pt x="3376936" y="1895672"/>
                </a:moveTo>
                <a:cubicBezTo>
                  <a:pt x="3381163" y="1895671"/>
                  <a:pt x="3383278" y="1899956"/>
                  <a:pt x="3383278" y="1906025"/>
                </a:cubicBezTo>
                <a:cubicBezTo>
                  <a:pt x="3379049" y="1906025"/>
                  <a:pt x="3376936" y="1904241"/>
                  <a:pt x="3376936" y="1895672"/>
                </a:cubicBezTo>
                <a:close/>
                <a:moveTo>
                  <a:pt x="3576087" y="1895671"/>
                </a:moveTo>
                <a:cubicBezTo>
                  <a:pt x="3580315" y="1895671"/>
                  <a:pt x="3582430" y="1899956"/>
                  <a:pt x="3582430" y="1906025"/>
                </a:cubicBezTo>
                <a:cubicBezTo>
                  <a:pt x="3578202" y="1906024"/>
                  <a:pt x="3576087" y="1904241"/>
                  <a:pt x="3576087" y="1895671"/>
                </a:cubicBezTo>
                <a:close/>
                <a:moveTo>
                  <a:pt x="1843793" y="1894425"/>
                </a:moveTo>
                <a:lnTo>
                  <a:pt x="1846130" y="1896145"/>
                </a:lnTo>
                <a:lnTo>
                  <a:pt x="1846319" y="1895672"/>
                </a:lnTo>
                <a:lnTo>
                  <a:pt x="1846666" y="1896538"/>
                </a:lnTo>
                <a:lnTo>
                  <a:pt x="1846963" y="1896758"/>
                </a:lnTo>
                <a:lnTo>
                  <a:pt x="1846868" y="1897040"/>
                </a:lnTo>
                <a:lnTo>
                  <a:pt x="1848637" y="1901471"/>
                </a:lnTo>
                <a:lnTo>
                  <a:pt x="1845362" y="1901470"/>
                </a:lnTo>
                <a:lnTo>
                  <a:pt x="1844849" y="1902977"/>
                </a:lnTo>
                <a:cubicBezTo>
                  <a:pt x="1842735" y="1900902"/>
                  <a:pt x="1842735" y="1898830"/>
                  <a:pt x="1840620" y="1896758"/>
                </a:cubicBezTo>
                <a:cubicBezTo>
                  <a:pt x="1841678" y="1895721"/>
                  <a:pt x="1842734" y="1894684"/>
                  <a:pt x="1843793" y="1894425"/>
                </a:cubicBezTo>
                <a:close/>
                <a:moveTo>
                  <a:pt x="568681" y="1894305"/>
                </a:moveTo>
                <a:cubicBezTo>
                  <a:pt x="573143" y="1894304"/>
                  <a:pt x="575373" y="1898451"/>
                  <a:pt x="575372" y="1904670"/>
                </a:cubicBezTo>
                <a:lnTo>
                  <a:pt x="570892" y="1902125"/>
                </a:lnTo>
                <a:lnTo>
                  <a:pt x="571722" y="1906025"/>
                </a:lnTo>
                <a:cubicBezTo>
                  <a:pt x="567495" y="1906024"/>
                  <a:pt x="565378" y="1902098"/>
                  <a:pt x="565381" y="1895671"/>
                </a:cubicBezTo>
                <a:lnTo>
                  <a:pt x="569550" y="1898215"/>
                </a:lnTo>
                <a:close/>
                <a:moveTo>
                  <a:pt x="3482259" y="1889550"/>
                </a:moveTo>
                <a:cubicBezTo>
                  <a:pt x="3488833" y="1889551"/>
                  <a:pt x="3495404" y="1897965"/>
                  <a:pt x="3495405" y="1906032"/>
                </a:cubicBezTo>
                <a:cubicBezTo>
                  <a:pt x="3488832" y="1906033"/>
                  <a:pt x="3482261" y="1906032"/>
                  <a:pt x="3475687" y="1906032"/>
                </a:cubicBezTo>
                <a:cubicBezTo>
                  <a:pt x="3477878" y="1902174"/>
                  <a:pt x="3477878" y="1891654"/>
                  <a:pt x="3482259" y="1889550"/>
                </a:cubicBezTo>
                <a:close/>
                <a:moveTo>
                  <a:pt x="1448884" y="1888564"/>
                </a:moveTo>
                <a:cubicBezTo>
                  <a:pt x="1451598" y="1888045"/>
                  <a:pt x="1454855" y="1889601"/>
                  <a:pt x="1457025" y="1892711"/>
                </a:cubicBezTo>
                <a:cubicBezTo>
                  <a:pt x="1452685" y="1894783"/>
                  <a:pt x="1448341" y="1896856"/>
                  <a:pt x="1443999" y="1896855"/>
                </a:cubicBezTo>
                <a:cubicBezTo>
                  <a:pt x="1443999" y="1891674"/>
                  <a:pt x="1446171" y="1889083"/>
                  <a:pt x="1448884" y="1888564"/>
                </a:cubicBezTo>
                <a:close/>
                <a:moveTo>
                  <a:pt x="3236378" y="1888476"/>
                </a:moveTo>
                <a:cubicBezTo>
                  <a:pt x="3243072" y="1888476"/>
                  <a:pt x="3249394" y="1886491"/>
                  <a:pt x="3249394" y="1896416"/>
                </a:cubicBezTo>
                <a:cubicBezTo>
                  <a:pt x="3244931" y="1896417"/>
                  <a:pt x="3236377" y="1898402"/>
                  <a:pt x="3236378" y="1888476"/>
                </a:cubicBezTo>
                <a:close/>
                <a:moveTo>
                  <a:pt x="281615" y="1888021"/>
                </a:moveTo>
                <a:cubicBezTo>
                  <a:pt x="281615" y="1890062"/>
                  <a:pt x="283870" y="1890061"/>
                  <a:pt x="283869" y="1892102"/>
                </a:cubicBezTo>
                <a:cubicBezTo>
                  <a:pt x="279361" y="1896182"/>
                  <a:pt x="270347" y="1912163"/>
                  <a:pt x="265836" y="1902302"/>
                </a:cubicBezTo>
                <a:cubicBezTo>
                  <a:pt x="270346" y="1898222"/>
                  <a:pt x="274854" y="1892102"/>
                  <a:pt x="281615" y="1888021"/>
                </a:cubicBezTo>
                <a:close/>
                <a:moveTo>
                  <a:pt x="687873" y="1888020"/>
                </a:moveTo>
                <a:cubicBezTo>
                  <a:pt x="690044" y="1890225"/>
                  <a:pt x="690045" y="1892428"/>
                  <a:pt x="692215" y="1892427"/>
                </a:cubicBezTo>
                <a:cubicBezTo>
                  <a:pt x="687875" y="1894631"/>
                  <a:pt x="683531" y="1896834"/>
                  <a:pt x="679189" y="1896835"/>
                </a:cubicBezTo>
                <a:cubicBezTo>
                  <a:pt x="679188" y="1888021"/>
                  <a:pt x="683532" y="1888021"/>
                  <a:pt x="687873" y="1888020"/>
                </a:cubicBezTo>
                <a:close/>
                <a:moveTo>
                  <a:pt x="3350599" y="1886746"/>
                </a:moveTo>
                <a:cubicBezTo>
                  <a:pt x="3355275" y="1886490"/>
                  <a:pt x="3360538" y="1888021"/>
                  <a:pt x="3362876" y="1888020"/>
                </a:cubicBezTo>
                <a:cubicBezTo>
                  <a:pt x="3365213" y="1898221"/>
                  <a:pt x="3367552" y="1908082"/>
                  <a:pt x="3369890" y="1916244"/>
                </a:cubicBezTo>
                <a:cubicBezTo>
                  <a:pt x="3362875" y="1916244"/>
                  <a:pt x="3358199" y="1918285"/>
                  <a:pt x="3355860" y="1908084"/>
                </a:cubicBezTo>
                <a:cubicBezTo>
                  <a:pt x="3355860" y="1894141"/>
                  <a:pt x="3351184" y="1896182"/>
                  <a:pt x="3341830" y="1896182"/>
                </a:cubicBezTo>
                <a:cubicBezTo>
                  <a:pt x="3341830" y="1889041"/>
                  <a:pt x="3345923" y="1887000"/>
                  <a:pt x="3350599" y="1886746"/>
                </a:cubicBezTo>
                <a:close/>
                <a:moveTo>
                  <a:pt x="3446121" y="1880505"/>
                </a:moveTo>
                <a:cubicBezTo>
                  <a:pt x="3453863" y="1882061"/>
                  <a:pt x="3462260" y="1888770"/>
                  <a:pt x="3468627" y="1892234"/>
                </a:cubicBezTo>
                <a:cubicBezTo>
                  <a:pt x="3457308" y="1898390"/>
                  <a:pt x="3444100" y="1894285"/>
                  <a:pt x="3430514" y="1890181"/>
                </a:cubicBezTo>
                <a:cubicBezTo>
                  <a:pt x="3432778" y="1885051"/>
                  <a:pt x="3435585" y="1882228"/>
                  <a:pt x="3438700" y="1880979"/>
                </a:cubicBezTo>
                <a:cubicBezTo>
                  <a:pt x="3441034" y="1880041"/>
                  <a:pt x="3443541" y="1879987"/>
                  <a:pt x="3446121" y="1880505"/>
                </a:cubicBezTo>
                <a:close/>
                <a:moveTo>
                  <a:pt x="1651636" y="1880371"/>
                </a:moveTo>
                <a:cubicBezTo>
                  <a:pt x="1653907" y="1886727"/>
                  <a:pt x="1656178" y="1890965"/>
                  <a:pt x="1656179" y="1897321"/>
                </a:cubicBezTo>
                <a:cubicBezTo>
                  <a:pt x="1647093" y="1897321"/>
                  <a:pt x="1633843" y="1907560"/>
                  <a:pt x="1624758" y="1893082"/>
                </a:cubicBezTo>
                <a:cubicBezTo>
                  <a:pt x="1633843" y="1888846"/>
                  <a:pt x="1642551" y="1884609"/>
                  <a:pt x="1651636" y="1880371"/>
                </a:cubicBezTo>
                <a:close/>
                <a:moveTo>
                  <a:pt x="3416748" y="1877309"/>
                </a:moveTo>
                <a:cubicBezTo>
                  <a:pt x="3416748" y="1887675"/>
                  <a:pt x="3408064" y="1887674"/>
                  <a:pt x="3403724" y="1887675"/>
                </a:cubicBezTo>
                <a:cubicBezTo>
                  <a:pt x="3403724" y="1877309"/>
                  <a:pt x="3410237" y="1877309"/>
                  <a:pt x="3416748" y="1877309"/>
                </a:cubicBezTo>
                <a:close/>
                <a:moveTo>
                  <a:pt x="705604" y="1877309"/>
                </a:moveTo>
                <a:cubicBezTo>
                  <a:pt x="701142" y="1887675"/>
                  <a:pt x="697051" y="1885601"/>
                  <a:pt x="692587" y="1881457"/>
                </a:cubicBezTo>
                <a:cubicBezTo>
                  <a:pt x="697050" y="1881456"/>
                  <a:pt x="701144" y="1879383"/>
                  <a:pt x="705604" y="1877309"/>
                </a:cubicBezTo>
                <a:close/>
                <a:moveTo>
                  <a:pt x="3521531" y="1876329"/>
                </a:moveTo>
                <a:cubicBezTo>
                  <a:pt x="3525622" y="1876843"/>
                  <a:pt x="3528876" y="1879411"/>
                  <a:pt x="3528876" y="1887633"/>
                </a:cubicBezTo>
                <a:cubicBezTo>
                  <a:pt x="3522554" y="1887633"/>
                  <a:pt x="3509165" y="1893799"/>
                  <a:pt x="3509164" y="1877356"/>
                </a:cubicBezTo>
                <a:cubicBezTo>
                  <a:pt x="3512512" y="1877355"/>
                  <a:pt x="3517440" y="1875814"/>
                  <a:pt x="3521531" y="1876329"/>
                </a:cubicBezTo>
                <a:close/>
                <a:moveTo>
                  <a:pt x="1690623" y="1876329"/>
                </a:moveTo>
                <a:cubicBezTo>
                  <a:pt x="1694729" y="1876843"/>
                  <a:pt x="1698016" y="1879411"/>
                  <a:pt x="1698016" y="1887632"/>
                </a:cubicBezTo>
                <a:cubicBezTo>
                  <a:pt x="1691443" y="1887632"/>
                  <a:pt x="1678298" y="1893799"/>
                  <a:pt x="1678298" y="1877356"/>
                </a:cubicBezTo>
                <a:cubicBezTo>
                  <a:pt x="1681585" y="1877356"/>
                  <a:pt x="1686515" y="1875814"/>
                  <a:pt x="1690623" y="1876329"/>
                </a:cubicBezTo>
                <a:close/>
                <a:moveTo>
                  <a:pt x="2289800" y="1876328"/>
                </a:moveTo>
                <a:cubicBezTo>
                  <a:pt x="2293891" y="1876843"/>
                  <a:pt x="2297148" y="1879411"/>
                  <a:pt x="2297146" y="1887633"/>
                </a:cubicBezTo>
                <a:cubicBezTo>
                  <a:pt x="2290824" y="1887632"/>
                  <a:pt x="2277435" y="1893799"/>
                  <a:pt x="2277435" y="1877356"/>
                </a:cubicBezTo>
                <a:cubicBezTo>
                  <a:pt x="2280783" y="1877355"/>
                  <a:pt x="2285709" y="1875815"/>
                  <a:pt x="2289800" y="1876328"/>
                </a:cubicBezTo>
                <a:close/>
                <a:moveTo>
                  <a:pt x="641435" y="1875942"/>
                </a:moveTo>
                <a:cubicBezTo>
                  <a:pt x="643725" y="1878362"/>
                  <a:pt x="643725" y="1880435"/>
                  <a:pt x="646015" y="1880435"/>
                </a:cubicBezTo>
                <a:cubicBezTo>
                  <a:pt x="641434" y="1882162"/>
                  <a:pt x="636851" y="1886308"/>
                  <a:pt x="632270" y="1880435"/>
                </a:cubicBezTo>
                <a:cubicBezTo>
                  <a:pt x="634561" y="1880435"/>
                  <a:pt x="639141" y="1878362"/>
                  <a:pt x="641435" y="1875942"/>
                </a:cubicBezTo>
                <a:close/>
                <a:moveTo>
                  <a:pt x="905129" y="1871190"/>
                </a:moveTo>
                <a:cubicBezTo>
                  <a:pt x="911450" y="1871190"/>
                  <a:pt x="918144" y="1871189"/>
                  <a:pt x="924838" y="1871190"/>
                </a:cubicBezTo>
                <a:cubicBezTo>
                  <a:pt x="916285" y="1879742"/>
                  <a:pt x="907360" y="1888294"/>
                  <a:pt x="898434" y="1896846"/>
                </a:cubicBezTo>
                <a:cubicBezTo>
                  <a:pt x="898435" y="1888293"/>
                  <a:pt x="902897" y="1879742"/>
                  <a:pt x="905129" y="1871190"/>
                </a:cubicBezTo>
                <a:close/>
                <a:moveTo>
                  <a:pt x="1503885" y="1871189"/>
                </a:moveTo>
                <a:cubicBezTo>
                  <a:pt x="1495026" y="1875196"/>
                  <a:pt x="1485783" y="1877199"/>
                  <a:pt x="1476537" y="1881205"/>
                </a:cubicBezTo>
                <a:cubicBezTo>
                  <a:pt x="1469603" y="1883209"/>
                  <a:pt x="1460360" y="1889218"/>
                  <a:pt x="1455738" y="1881205"/>
                </a:cubicBezTo>
                <a:cubicBezTo>
                  <a:pt x="1471917" y="1877198"/>
                  <a:pt x="1488092" y="1875196"/>
                  <a:pt x="1503885" y="1871189"/>
                </a:cubicBezTo>
                <a:close/>
                <a:moveTo>
                  <a:pt x="658379" y="1866762"/>
                </a:moveTo>
                <a:cubicBezTo>
                  <a:pt x="658380" y="1878672"/>
                  <a:pt x="651201" y="1876357"/>
                  <a:pt x="646415" y="1870733"/>
                </a:cubicBezTo>
                <a:cubicBezTo>
                  <a:pt x="651202" y="1870733"/>
                  <a:pt x="653593" y="1868747"/>
                  <a:pt x="658379" y="1866762"/>
                </a:cubicBezTo>
                <a:close/>
                <a:moveTo>
                  <a:pt x="1416861" y="1866599"/>
                </a:moveTo>
                <a:cubicBezTo>
                  <a:pt x="1416861" y="1872755"/>
                  <a:pt x="1416861" y="1880964"/>
                  <a:pt x="1416861" y="1887122"/>
                </a:cubicBezTo>
                <a:cubicBezTo>
                  <a:pt x="1412240" y="1887121"/>
                  <a:pt x="1407615" y="1887121"/>
                  <a:pt x="1402991" y="1887121"/>
                </a:cubicBezTo>
                <a:cubicBezTo>
                  <a:pt x="1393744" y="1887122"/>
                  <a:pt x="1389121" y="1895330"/>
                  <a:pt x="1379874" y="1895331"/>
                </a:cubicBezTo>
                <a:cubicBezTo>
                  <a:pt x="1363693" y="1872755"/>
                  <a:pt x="1409926" y="1868650"/>
                  <a:pt x="1416861" y="1866599"/>
                </a:cubicBezTo>
                <a:close/>
                <a:moveTo>
                  <a:pt x="621345" y="1866598"/>
                </a:moveTo>
                <a:cubicBezTo>
                  <a:pt x="623600" y="1868734"/>
                  <a:pt x="623600" y="1870869"/>
                  <a:pt x="623601" y="1873004"/>
                </a:cubicBezTo>
                <a:lnTo>
                  <a:pt x="617449" y="1875736"/>
                </a:lnTo>
                <a:lnTo>
                  <a:pt x="617760" y="1877116"/>
                </a:lnTo>
                <a:lnTo>
                  <a:pt x="616232" y="1876275"/>
                </a:lnTo>
                <a:lnTo>
                  <a:pt x="614583" y="1877006"/>
                </a:lnTo>
                <a:cubicBezTo>
                  <a:pt x="611203" y="1877808"/>
                  <a:pt x="607822" y="1877274"/>
                  <a:pt x="605567" y="1873004"/>
                </a:cubicBezTo>
                <a:lnTo>
                  <a:pt x="611877" y="1870442"/>
                </a:lnTo>
                <a:lnTo>
                  <a:pt x="611065" y="1866763"/>
                </a:lnTo>
                <a:lnTo>
                  <a:pt x="615140" y="1869117"/>
                </a:lnTo>
                <a:close/>
                <a:moveTo>
                  <a:pt x="3585544" y="1864646"/>
                </a:moveTo>
                <a:lnTo>
                  <a:pt x="3586640" y="1864999"/>
                </a:lnTo>
                <a:cubicBezTo>
                  <a:pt x="3631828" y="1873346"/>
                  <a:pt x="3677394" y="1883778"/>
                  <a:pt x="3722582" y="1892123"/>
                </a:cubicBezTo>
                <a:lnTo>
                  <a:pt x="3714191" y="1879318"/>
                </a:lnTo>
                <a:lnTo>
                  <a:pt x="3619110" y="1865842"/>
                </a:lnTo>
                <a:cubicBezTo>
                  <a:pt x="3609276" y="1865236"/>
                  <a:pt x="3599663" y="1865252"/>
                  <a:pt x="3590325" y="1865035"/>
                </a:cubicBezTo>
                <a:close/>
                <a:moveTo>
                  <a:pt x="636989" y="1858949"/>
                </a:moveTo>
                <a:cubicBezTo>
                  <a:pt x="636989" y="1869313"/>
                  <a:pt x="628064" y="1869313"/>
                  <a:pt x="623972" y="1863095"/>
                </a:cubicBezTo>
                <a:cubicBezTo>
                  <a:pt x="628062" y="1861022"/>
                  <a:pt x="632526" y="1861022"/>
                  <a:pt x="636989" y="1858949"/>
                </a:cubicBezTo>
                <a:close/>
                <a:moveTo>
                  <a:pt x="976208" y="1857583"/>
                </a:moveTo>
                <a:cubicBezTo>
                  <a:pt x="979229" y="1857335"/>
                  <a:pt x="982484" y="1859320"/>
                  <a:pt x="983412" y="1862298"/>
                </a:cubicBezTo>
                <a:cubicBezTo>
                  <a:pt x="979322" y="1864284"/>
                  <a:pt x="974859" y="1864284"/>
                  <a:pt x="970396" y="1866267"/>
                </a:cubicBezTo>
                <a:cubicBezTo>
                  <a:pt x="970397" y="1860311"/>
                  <a:pt x="973186" y="1857831"/>
                  <a:pt x="976208" y="1857583"/>
                </a:cubicBezTo>
                <a:close/>
                <a:moveTo>
                  <a:pt x="1517853" y="1857479"/>
                </a:moveTo>
                <a:cubicBezTo>
                  <a:pt x="1523405" y="1857481"/>
                  <a:pt x="1529836" y="1859541"/>
                  <a:pt x="1533345" y="1859542"/>
                </a:cubicBezTo>
                <a:cubicBezTo>
                  <a:pt x="1533345" y="1859542"/>
                  <a:pt x="1535683" y="1861603"/>
                  <a:pt x="1535681" y="1863664"/>
                </a:cubicBezTo>
                <a:cubicBezTo>
                  <a:pt x="1526329" y="1865726"/>
                  <a:pt x="1516976" y="1865726"/>
                  <a:pt x="1507621" y="1867786"/>
                </a:cubicBezTo>
                <a:cubicBezTo>
                  <a:pt x="1507622" y="1859541"/>
                  <a:pt x="1512300" y="1857481"/>
                  <a:pt x="1517853" y="1857479"/>
                </a:cubicBezTo>
                <a:close/>
                <a:moveTo>
                  <a:pt x="3551880" y="1853436"/>
                </a:moveTo>
                <a:lnTo>
                  <a:pt x="3555930" y="1855131"/>
                </a:lnTo>
                <a:lnTo>
                  <a:pt x="3566979" y="1858682"/>
                </a:lnTo>
                <a:lnTo>
                  <a:pt x="3576505" y="1859937"/>
                </a:lnTo>
                <a:cubicBezTo>
                  <a:pt x="3590082" y="1861501"/>
                  <a:pt x="3593514" y="1861238"/>
                  <a:pt x="3570549" y="1856789"/>
                </a:cubicBezTo>
                <a:close/>
                <a:moveTo>
                  <a:pt x="2484145" y="1852828"/>
                </a:moveTo>
                <a:cubicBezTo>
                  <a:pt x="2486257" y="1854901"/>
                  <a:pt x="2486257" y="1856974"/>
                  <a:pt x="2486257" y="1859046"/>
                </a:cubicBezTo>
                <a:cubicBezTo>
                  <a:pt x="2484143" y="1863192"/>
                  <a:pt x="2484144" y="1861119"/>
                  <a:pt x="2479916" y="1859047"/>
                </a:cubicBezTo>
                <a:cubicBezTo>
                  <a:pt x="2482030" y="1856973"/>
                  <a:pt x="2484144" y="1854902"/>
                  <a:pt x="2484145" y="1852828"/>
                </a:cubicBezTo>
                <a:close/>
                <a:moveTo>
                  <a:pt x="3948208" y="1849487"/>
                </a:moveTo>
                <a:lnTo>
                  <a:pt x="3948289" y="1850485"/>
                </a:lnTo>
                <a:lnTo>
                  <a:pt x="3950189" y="1850502"/>
                </a:lnTo>
                <a:close/>
                <a:moveTo>
                  <a:pt x="3135593" y="1848692"/>
                </a:moveTo>
                <a:cubicBezTo>
                  <a:pt x="3135593" y="1858617"/>
                  <a:pt x="3129079" y="1858617"/>
                  <a:pt x="3122566" y="1858618"/>
                </a:cubicBezTo>
                <a:cubicBezTo>
                  <a:pt x="3122567" y="1846708"/>
                  <a:pt x="3131252" y="1848692"/>
                  <a:pt x="3135593" y="1848692"/>
                </a:cubicBezTo>
                <a:close/>
                <a:moveTo>
                  <a:pt x="1957771" y="1848238"/>
                </a:moveTo>
                <a:cubicBezTo>
                  <a:pt x="1961998" y="1848238"/>
                  <a:pt x="1964111" y="1850311"/>
                  <a:pt x="1964111" y="1858604"/>
                </a:cubicBezTo>
                <a:cubicBezTo>
                  <a:pt x="1959884" y="1858604"/>
                  <a:pt x="1957769" y="1854457"/>
                  <a:pt x="1957771" y="1848238"/>
                </a:cubicBezTo>
                <a:close/>
                <a:moveTo>
                  <a:pt x="1550744" y="1848238"/>
                </a:moveTo>
                <a:cubicBezTo>
                  <a:pt x="1550743" y="1858603"/>
                  <a:pt x="1542060" y="1858604"/>
                  <a:pt x="1537718" y="1852385"/>
                </a:cubicBezTo>
                <a:cubicBezTo>
                  <a:pt x="1542060" y="1850311"/>
                  <a:pt x="1546402" y="1848238"/>
                  <a:pt x="1550744" y="1848238"/>
                </a:cubicBezTo>
                <a:close/>
                <a:moveTo>
                  <a:pt x="2469885" y="1848237"/>
                </a:moveTo>
                <a:cubicBezTo>
                  <a:pt x="2474227" y="1848237"/>
                  <a:pt x="2478569" y="1850311"/>
                  <a:pt x="2482910" y="1852385"/>
                </a:cubicBezTo>
                <a:cubicBezTo>
                  <a:pt x="2482910" y="1854456"/>
                  <a:pt x="2480740" y="1856529"/>
                  <a:pt x="2478569" y="1858603"/>
                </a:cubicBezTo>
                <a:cubicBezTo>
                  <a:pt x="2474226" y="1858603"/>
                  <a:pt x="2469885" y="1856529"/>
                  <a:pt x="2469885" y="1848237"/>
                </a:cubicBezTo>
                <a:close/>
                <a:moveTo>
                  <a:pt x="2976607" y="1848236"/>
                </a:moveTo>
                <a:cubicBezTo>
                  <a:pt x="2976605" y="1854245"/>
                  <a:pt x="2976605" y="1860255"/>
                  <a:pt x="2976605" y="1866264"/>
                </a:cubicBezTo>
                <a:cubicBezTo>
                  <a:pt x="2972072" y="1862259"/>
                  <a:pt x="2969803" y="1858252"/>
                  <a:pt x="2965269" y="1856249"/>
                </a:cubicBezTo>
                <a:cubicBezTo>
                  <a:pt x="2969803" y="1854245"/>
                  <a:pt x="2972071" y="1850240"/>
                  <a:pt x="2976607" y="1848236"/>
                </a:cubicBezTo>
                <a:close/>
                <a:moveTo>
                  <a:pt x="957254" y="1847787"/>
                </a:moveTo>
                <a:cubicBezTo>
                  <a:pt x="959536" y="1848194"/>
                  <a:pt x="961644" y="1849715"/>
                  <a:pt x="963330" y="1852758"/>
                </a:cubicBezTo>
                <a:cubicBezTo>
                  <a:pt x="954337" y="1854845"/>
                  <a:pt x="945344" y="1859017"/>
                  <a:pt x="938601" y="1863191"/>
                </a:cubicBezTo>
                <a:cubicBezTo>
                  <a:pt x="941972" y="1855367"/>
                  <a:pt x="950404" y="1846565"/>
                  <a:pt x="957254" y="1847787"/>
                </a:cubicBezTo>
                <a:close/>
                <a:moveTo>
                  <a:pt x="678045" y="1847476"/>
                </a:moveTo>
                <a:cubicBezTo>
                  <a:pt x="680338" y="1846941"/>
                  <a:pt x="683202" y="1847476"/>
                  <a:pt x="684346" y="1847477"/>
                </a:cubicBezTo>
                <a:cubicBezTo>
                  <a:pt x="684346" y="1847477"/>
                  <a:pt x="686637" y="1849611"/>
                  <a:pt x="686638" y="1851746"/>
                </a:cubicBezTo>
                <a:cubicBezTo>
                  <a:pt x="684348" y="1851746"/>
                  <a:pt x="675181" y="1860287"/>
                  <a:pt x="675181" y="1853881"/>
                </a:cubicBezTo>
                <a:cubicBezTo>
                  <a:pt x="674036" y="1849612"/>
                  <a:pt x="675755" y="1848010"/>
                  <a:pt x="678045" y="1847476"/>
                </a:cubicBezTo>
                <a:close/>
                <a:moveTo>
                  <a:pt x="644490" y="1847037"/>
                </a:moveTo>
                <a:cubicBezTo>
                  <a:pt x="647353" y="1846787"/>
                  <a:pt x="650789" y="1848773"/>
                  <a:pt x="653080" y="1851751"/>
                </a:cubicBezTo>
                <a:cubicBezTo>
                  <a:pt x="648499" y="1853737"/>
                  <a:pt x="643917" y="1853736"/>
                  <a:pt x="639334" y="1855720"/>
                </a:cubicBezTo>
                <a:cubicBezTo>
                  <a:pt x="639335" y="1849765"/>
                  <a:pt x="641626" y="1847284"/>
                  <a:pt x="644490" y="1847037"/>
                </a:cubicBezTo>
                <a:close/>
                <a:moveTo>
                  <a:pt x="4019271" y="1846609"/>
                </a:moveTo>
                <a:lnTo>
                  <a:pt x="4022574" y="1848740"/>
                </a:lnTo>
                <a:lnTo>
                  <a:pt x="4015794" y="1850704"/>
                </a:lnTo>
                <a:lnTo>
                  <a:pt x="4019173" y="1851299"/>
                </a:lnTo>
                <a:lnTo>
                  <a:pt x="4025552" y="1850820"/>
                </a:lnTo>
                <a:lnTo>
                  <a:pt x="4026063" y="1849123"/>
                </a:lnTo>
                <a:close/>
                <a:moveTo>
                  <a:pt x="3936555" y="1844933"/>
                </a:moveTo>
                <a:cubicBezTo>
                  <a:pt x="3935025" y="1844873"/>
                  <a:pt x="3933471" y="1845081"/>
                  <a:pt x="3931877" y="1845642"/>
                </a:cubicBezTo>
                <a:cubicBezTo>
                  <a:pt x="3934910" y="1847289"/>
                  <a:pt x="3937391" y="1849243"/>
                  <a:pt x="3940162" y="1850415"/>
                </a:cubicBezTo>
                <a:lnTo>
                  <a:pt x="3942348" y="1850434"/>
                </a:lnTo>
                <a:lnTo>
                  <a:pt x="3941405" y="1846584"/>
                </a:lnTo>
                <a:lnTo>
                  <a:pt x="3941548" y="1846075"/>
                </a:lnTo>
                <a:lnTo>
                  <a:pt x="3941097" y="1845843"/>
                </a:lnTo>
                <a:cubicBezTo>
                  <a:pt x="3939595" y="1845327"/>
                  <a:pt x="3938086" y="1844995"/>
                  <a:pt x="3936555" y="1844933"/>
                </a:cubicBezTo>
                <a:close/>
                <a:moveTo>
                  <a:pt x="3679212" y="1842853"/>
                </a:moveTo>
                <a:lnTo>
                  <a:pt x="3699857" y="1849739"/>
                </a:lnTo>
                <a:lnTo>
                  <a:pt x="3707772" y="1852540"/>
                </a:lnTo>
                <a:lnTo>
                  <a:pt x="3825813" y="1869004"/>
                </a:lnTo>
                <a:lnTo>
                  <a:pt x="3915044" y="1889675"/>
                </a:lnTo>
                <a:lnTo>
                  <a:pt x="3902191" y="1885416"/>
                </a:lnTo>
                <a:lnTo>
                  <a:pt x="3864307" y="1870668"/>
                </a:lnTo>
                <a:lnTo>
                  <a:pt x="3815891" y="1861188"/>
                </a:lnTo>
                <a:lnTo>
                  <a:pt x="3778408" y="1856160"/>
                </a:lnTo>
                <a:lnTo>
                  <a:pt x="3776913" y="1858603"/>
                </a:lnTo>
                <a:lnTo>
                  <a:pt x="3777406" y="1856026"/>
                </a:lnTo>
                <a:close/>
                <a:moveTo>
                  <a:pt x="7721355" y="1842756"/>
                </a:moveTo>
                <a:lnTo>
                  <a:pt x="7719731" y="1843002"/>
                </a:lnTo>
                <a:lnTo>
                  <a:pt x="7705836" y="1844846"/>
                </a:lnTo>
                <a:lnTo>
                  <a:pt x="7697635" y="1854178"/>
                </a:lnTo>
                <a:lnTo>
                  <a:pt x="7699634" y="1854654"/>
                </a:lnTo>
                <a:lnTo>
                  <a:pt x="7710809" y="1851426"/>
                </a:lnTo>
                <a:cubicBezTo>
                  <a:pt x="7713213" y="1848305"/>
                  <a:pt x="7716718" y="1847264"/>
                  <a:pt x="7719619" y="1845704"/>
                </a:cubicBezTo>
                <a:close/>
                <a:moveTo>
                  <a:pt x="691324" y="1840597"/>
                </a:moveTo>
                <a:cubicBezTo>
                  <a:pt x="691936" y="1841423"/>
                  <a:pt x="691936" y="1843627"/>
                  <a:pt x="691936" y="1848033"/>
                </a:cubicBezTo>
                <a:cubicBezTo>
                  <a:pt x="689489" y="1843628"/>
                  <a:pt x="689489" y="1843628"/>
                  <a:pt x="687045" y="1841423"/>
                </a:cubicBezTo>
                <a:cubicBezTo>
                  <a:pt x="689489" y="1840321"/>
                  <a:pt x="690713" y="1839771"/>
                  <a:pt x="691324" y="1840597"/>
                </a:cubicBezTo>
                <a:close/>
                <a:moveTo>
                  <a:pt x="3097472" y="1839086"/>
                </a:moveTo>
                <a:cubicBezTo>
                  <a:pt x="3101564" y="1839087"/>
                  <a:pt x="3103796" y="1840904"/>
                  <a:pt x="3103796" y="1849398"/>
                </a:cubicBezTo>
                <a:cubicBezTo>
                  <a:pt x="3099333" y="1849398"/>
                  <a:pt x="3097473" y="1845335"/>
                  <a:pt x="3097472" y="1839086"/>
                </a:cubicBezTo>
                <a:close/>
                <a:moveTo>
                  <a:pt x="2787878" y="1839086"/>
                </a:moveTo>
                <a:cubicBezTo>
                  <a:pt x="2801302" y="1839086"/>
                  <a:pt x="2817411" y="1839087"/>
                  <a:pt x="2831216" y="1839087"/>
                </a:cubicBezTo>
                <a:cubicBezTo>
                  <a:pt x="2840420" y="1839087"/>
                  <a:pt x="2842722" y="1846474"/>
                  <a:pt x="2842722" y="1858610"/>
                </a:cubicBezTo>
                <a:cubicBezTo>
                  <a:pt x="2828915" y="1858611"/>
                  <a:pt x="2812805" y="1858612"/>
                  <a:pt x="2799384" y="1858612"/>
                </a:cubicBezTo>
                <a:cubicBezTo>
                  <a:pt x="2790180" y="1858611"/>
                  <a:pt x="2787878" y="1848497"/>
                  <a:pt x="2787878" y="1839086"/>
                </a:cubicBezTo>
                <a:close/>
                <a:moveTo>
                  <a:pt x="3993945" y="1839044"/>
                </a:moveTo>
                <a:lnTo>
                  <a:pt x="3985297" y="1839435"/>
                </a:lnTo>
                <a:lnTo>
                  <a:pt x="3982780" y="1844838"/>
                </a:lnTo>
                <a:lnTo>
                  <a:pt x="3990433" y="1846210"/>
                </a:lnTo>
                <a:lnTo>
                  <a:pt x="3994688" y="1839239"/>
                </a:lnTo>
                <a:close/>
                <a:moveTo>
                  <a:pt x="2569235" y="1838174"/>
                </a:moveTo>
                <a:cubicBezTo>
                  <a:pt x="2573344" y="1838616"/>
                  <a:pt x="2576630" y="1841058"/>
                  <a:pt x="2576630" y="1849179"/>
                </a:cubicBezTo>
                <a:cubicBezTo>
                  <a:pt x="2570056" y="1849179"/>
                  <a:pt x="2556911" y="1855536"/>
                  <a:pt x="2556913" y="1839322"/>
                </a:cubicBezTo>
                <a:cubicBezTo>
                  <a:pt x="2560197" y="1839321"/>
                  <a:pt x="2565127" y="1837733"/>
                  <a:pt x="2569235" y="1838174"/>
                </a:cubicBezTo>
                <a:close/>
                <a:moveTo>
                  <a:pt x="434455" y="1837690"/>
                </a:moveTo>
                <a:cubicBezTo>
                  <a:pt x="438918" y="1837690"/>
                  <a:pt x="441147" y="1839763"/>
                  <a:pt x="441147" y="1848056"/>
                </a:cubicBezTo>
                <a:cubicBezTo>
                  <a:pt x="436687" y="1848055"/>
                  <a:pt x="434456" y="1843910"/>
                  <a:pt x="434455" y="1837690"/>
                </a:cubicBezTo>
                <a:close/>
                <a:moveTo>
                  <a:pt x="2016173" y="1834496"/>
                </a:moveTo>
                <a:cubicBezTo>
                  <a:pt x="2018344" y="1838527"/>
                  <a:pt x="2020514" y="1842191"/>
                  <a:pt x="2022684" y="1847901"/>
                </a:cubicBezTo>
                <a:cubicBezTo>
                  <a:pt x="2018343" y="1847902"/>
                  <a:pt x="2014002" y="1847901"/>
                  <a:pt x="2009658" y="1847902"/>
                </a:cubicBezTo>
                <a:cubicBezTo>
                  <a:pt x="2011831" y="1842192"/>
                  <a:pt x="2014002" y="1838526"/>
                  <a:pt x="2016173" y="1834496"/>
                </a:cubicBezTo>
                <a:close/>
                <a:moveTo>
                  <a:pt x="3814915" y="1834324"/>
                </a:moveTo>
                <a:lnTo>
                  <a:pt x="3834122" y="1840489"/>
                </a:lnTo>
                <a:cubicBezTo>
                  <a:pt x="3851198" y="1844479"/>
                  <a:pt x="3868180" y="1850117"/>
                  <a:pt x="3885114" y="1856319"/>
                </a:cubicBezTo>
                <a:lnTo>
                  <a:pt x="3891888" y="1858885"/>
                </a:lnTo>
                <a:lnTo>
                  <a:pt x="4019482" y="1887623"/>
                </a:lnTo>
                <a:lnTo>
                  <a:pt x="4031666" y="1891124"/>
                </a:lnTo>
                <a:lnTo>
                  <a:pt x="4036357" y="1891773"/>
                </a:lnTo>
                <a:lnTo>
                  <a:pt x="4036517" y="1892256"/>
                </a:lnTo>
                <a:lnTo>
                  <a:pt x="4036636" y="1891812"/>
                </a:lnTo>
                <a:lnTo>
                  <a:pt x="4061922" y="1895312"/>
                </a:lnTo>
                <a:lnTo>
                  <a:pt x="4061924" y="1895330"/>
                </a:lnTo>
                <a:lnTo>
                  <a:pt x="4061948" y="1895315"/>
                </a:lnTo>
                <a:lnTo>
                  <a:pt x="4062686" y="1895418"/>
                </a:lnTo>
                <a:lnTo>
                  <a:pt x="4062077" y="1895241"/>
                </a:lnTo>
                <a:lnTo>
                  <a:pt x="4061948" y="1895315"/>
                </a:lnTo>
                <a:lnTo>
                  <a:pt x="4061922" y="1895312"/>
                </a:lnTo>
                <a:lnTo>
                  <a:pt x="4061918" y="1895195"/>
                </a:lnTo>
                <a:lnTo>
                  <a:pt x="4037609" y="1888169"/>
                </a:lnTo>
                <a:lnTo>
                  <a:pt x="4036636" y="1891812"/>
                </a:lnTo>
                <a:lnTo>
                  <a:pt x="4036357" y="1891773"/>
                </a:lnTo>
                <a:lnTo>
                  <a:pt x="4034895" y="1887384"/>
                </a:lnTo>
                <a:lnTo>
                  <a:pt x="3954057" y="1864016"/>
                </a:lnTo>
                <a:cubicBezTo>
                  <a:pt x="3913765" y="1853385"/>
                  <a:pt x="3873013" y="1843991"/>
                  <a:pt x="3830591" y="1836545"/>
                </a:cubicBezTo>
                <a:close/>
                <a:moveTo>
                  <a:pt x="8080003" y="1833859"/>
                </a:moveTo>
                <a:cubicBezTo>
                  <a:pt x="8084388" y="1834140"/>
                  <a:pt x="8086335" y="1835659"/>
                  <a:pt x="8085488" y="1837085"/>
                </a:cubicBezTo>
                <a:cubicBezTo>
                  <a:pt x="8084922" y="1838036"/>
                  <a:pt x="8083115" y="1838946"/>
                  <a:pt x="8079959" y="1839420"/>
                </a:cubicBezTo>
                <a:cubicBezTo>
                  <a:pt x="8075752" y="1840052"/>
                  <a:pt x="8069150" y="1839910"/>
                  <a:pt x="8059899" y="1838058"/>
                </a:cubicBezTo>
                <a:cubicBezTo>
                  <a:pt x="8068799" y="1834533"/>
                  <a:pt x="8075620" y="1833577"/>
                  <a:pt x="8080003" y="1833859"/>
                </a:cubicBezTo>
                <a:close/>
                <a:moveTo>
                  <a:pt x="671772" y="1832544"/>
                </a:moveTo>
                <a:cubicBezTo>
                  <a:pt x="674027" y="1832509"/>
                  <a:pt x="675960" y="1833301"/>
                  <a:pt x="677164" y="1835406"/>
                </a:cubicBezTo>
                <a:cubicBezTo>
                  <a:pt x="677765" y="1838042"/>
                  <a:pt x="677038" y="1840148"/>
                  <a:pt x="675535" y="1841827"/>
                </a:cubicBezTo>
                <a:lnTo>
                  <a:pt x="675218" y="1842019"/>
                </a:lnTo>
                <a:lnTo>
                  <a:pt x="675479" y="1847360"/>
                </a:lnTo>
                <a:cubicBezTo>
                  <a:pt x="674147" y="1848461"/>
                  <a:pt x="672030" y="1848461"/>
                  <a:pt x="671109" y="1847360"/>
                </a:cubicBezTo>
                <a:lnTo>
                  <a:pt x="673875" y="1842841"/>
                </a:lnTo>
                <a:lnTo>
                  <a:pt x="669891" y="1845280"/>
                </a:lnTo>
                <a:lnTo>
                  <a:pt x="670459" y="1847887"/>
                </a:lnTo>
                <a:lnTo>
                  <a:pt x="662735" y="1846834"/>
                </a:lnTo>
                <a:lnTo>
                  <a:pt x="655890" y="1848050"/>
                </a:lnTo>
                <a:cubicBezTo>
                  <a:pt x="655890" y="1845943"/>
                  <a:pt x="653483" y="1843836"/>
                  <a:pt x="653483" y="1841729"/>
                </a:cubicBezTo>
                <a:lnTo>
                  <a:pt x="657722" y="1838731"/>
                </a:lnTo>
                <a:lnTo>
                  <a:pt x="657433" y="1838123"/>
                </a:lnTo>
                <a:lnTo>
                  <a:pt x="658501" y="1838180"/>
                </a:lnTo>
                <a:lnTo>
                  <a:pt x="660764" y="1836580"/>
                </a:lnTo>
                <a:cubicBezTo>
                  <a:pt x="664263" y="1834493"/>
                  <a:pt x="668384" y="1832593"/>
                  <a:pt x="671772" y="1832544"/>
                </a:cubicBezTo>
                <a:close/>
                <a:moveTo>
                  <a:pt x="4015555" y="1832327"/>
                </a:moveTo>
                <a:lnTo>
                  <a:pt x="4015759" y="1832687"/>
                </a:lnTo>
                <a:lnTo>
                  <a:pt x="4016566" y="1834126"/>
                </a:lnTo>
                <a:close/>
                <a:moveTo>
                  <a:pt x="1774411" y="1831527"/>
                </a:moveTo>
                <a:cubicBezTo>
                  <a:pt x="1777494" y="1832462"/>
                  <a:pt x="1780504" y="1834967"/>
                  <a:pt x="1783371" y="1839715"/>
                </a:cubicBezTo>
                <a:cubicBezTo>
                  <a:pt x="1783370" y="1851639"/>
                  <a:pt x="1776490" y="1853750"/>
                  <a:pt x="1769611" y="1857968"/>
                </a:cubicBezTo>
                <a:cubicBezTo>
                  <a:pt x="1758147" y="1864299"/>
                  <a:pt x="1746680" y="1870628"/>
                  <a:pt x="1735216" y="1876958"/>
                </a:cubicBezTo>
                <a:cubicBezTo>
                  <a:pt x="1735216" y="1862189"/>
                  <a:pt x="1737510" y="1853749"/>
                  <a:pt x="1746682" y="1847420"/>
                </a:cubicBezTo>
                <a:cubicBezTo>
                  <a:pt x="1755280" y="1840066"/>
                  <a:pt x="1765167" y="1828726"/>
                  <a:pt x="1774411" y="1831527"/>
                </a:cubicBezTo>
                <a:close/>
                <a:moveTo>
                  <a:pt x="4014700" y="1830804"/>
                </a:moveTo>
                <a:cubicBezTo>
                  <a:pt x="4014464" y="1830385"/>
                  <a:pt x="4014522" y="1830490"/>
                  <a:pt x="4014744" y="1830883"/>
                </a:cubicBezTo>
                <a:lnTo>
                  <a:pt x="4015555" y="1832327"/>
                </a:lnTo>
                <a:close/>
                <a:moveTo>
                  <a:pt x="2051487" y="1828375"/>
                </a:moveTo>
                <a:cubicBezTo>
                  <a:pt x="2053602" y="1828375"/>
                  <a:pt x="2057831" y="1830449"/>
                  <a:pt x="2057831" y="1838740"/>
                </a:cubicBezTo>
                <a:cubicBezTo>
                  <a:pt x="2053602" y="1838741"/>
                  <a:pt x="2051487" y="1836667"/>
                  <a:pt x="2051487" y="1828375"/>
                </a:cubicBezTo>
                <a:close/>
                <a:moveTo>
                  <a:pt x="4008947" y="1825753"/>
                </a:moveTo>
                <a:lnTo>
                  <a:pt x="4012224" y="1833064"/>
                </a:lnTo>
                <a:lnTo>
                  <a:pt x="4011246" y="1833782"/>
                </a:lnTo>
                <a:lnTo>
                  <a:pt x="4011285" y="1833791"/>
                </a:lnTo>
                <a:lnTo>
                  <a:pt x="4016850" y="1834634"/>
                </a:lnTo>
                <a:lnTo>
                  <a:pt x="4016566" y="1834126"/>
                </a:lnTo>
                <a:lnTo>
                  <a:pt x="4016851" y="1834635"/>
                </a:lnTo>
                <a:lnTo>
                  <a:pt x="4044736" y="1838862"/>
                </a:lnTo>
                <a:lnTo>
                  <a:pt x="4045617" y="1838892"/>
                </a:lnTo>
                <a:close/>
                <a:moveTo>
                  <a:pt x="3943454" y="1825718"/>
                </a:moveTo>
                <a:lnTo>
                  <a:pt x="3945589" y="1828473"/>
                </a:lnTo>
                <a:cubicBezTo>
                  <a:pt x="3943177" y="1830547"/>
                  <a:pt x="3941975" y="1831065"/>
                  <a:pt x="3940769" y="1830806"/>
                </a:cubicBezTo>
                <a:lnTo>
                  <a:pt x="3936593" y="1828786"/>
                </a:lnTo>
                <a:lnTo>
                  <a:pt x="3936495" y="1828903"/>
                </a:lnTo>
                <a:lnTo>
                  <a:pt x="3927390" y="1830397"/>
                </a:lnTo>
                <a:lnTo>
                  <a:pt x="3932033" y="1831502"/>
                </a:lnTo>
                <a:lnTo>
                  <a:pt x="3944500" y="1835578"/>
                </a:lnTo>
                <a:lnTo>
                  <a:pt x="3946526" y="1828376"/>
                </a:lnTo>
                <a:lnTo>
                  <a:pt x="3947169" y="1836450"/>
                </a:lnTo>
                <a:lnTo>
                  <a:pt x="3960758" y="1840893"/>
                </a:lnTo>
                <a:lnTo>
                  <a:pt x="3965678" y="1841774"/>
                </a:lnTo>
                <a:lnTo>
                  <a:pt x="3968350" y="1839087"/>
                </a:lnTo>
                <a:lnTo>
                  <a:pt x="3968364" y="1842255"/>
                </a:lnTo>
                <a:lnTo>
                  <a:pt x="3975017" y="1843447"/>
                </a:lnTo>
                <a:lnTo>
                  <a:pt x="3971618" y="1833151"/>
                </a:lnTo>
                <a:close/>
                <a:moveTo>
                  <a:pt x="1557441" y="1822258"/>
                </a:moveTo>
                <a:cubicBezTo>
                  <a:pt x="1518688" y="1840863"/>
                  <a:pt x="1482596" y="1859500"/>
                  <a:pt x="1443845" y="1878490"/>
                </a:cubicBezTo>
                <a:cubicBezTo>
                  <a:pt x="1437006" y="1878488"/>
                  <a:pt x="1425610" y="1878489"/>
                  <a:pt x="1430167" y="1861610"/>
                </a:cubicBezTo>
                <a:cubicBezTo>
                  <a:pt x="1437008" y="1848951"/>
                  <a:pt x="1450685" y="1848950"/>
                  <a:pt x="1459803" y="1846841"/>
                </a:cubicBezTo>
                <a:cubicBezTo>
                  <a:pt x="1493993" y="1840863"/>
                  <a:pt x="1523246" y="1822257"/>
                  <a:pt x="1557441" y="1822258"/>
                </a:cubicBezTo>
                <a:close/>
                <a:moveTo>
                  <a:pt x="3830956" y="1822099"/>
                </a:moveTo>
                <a:cubicBezTo>
                  <a:pt x="3819990" y="1821670"/>
                  <a:pt x="3836652" y="1829261"/>
                  <a:pt x="3847368" y="1830630"/>
                </a:cubicBezTo>
                <a:cubicBezTo>
                  <a:pt x="3874583" y="1835066"/>
                  <a:pt x="3895424" y="1841748"/>
                  <a:pt x="3919115" y="1841543"/>
                </a:cubicBezTo>
                <a:cubicBezTo>
                  <a:pt x="3895075" y="1833272"/>
                  <a:pt x="3859782" y="1826254"/>
                  <a:pt x="3837444" y="1822814"/>
                </a:cubicBezTo>
                <a:cubicBezTo>
                  <a:pt x="3834653" y="1822384"/>
                  <a:pt x="3832522" y="1822160"/>
                  <a:pt x="3830956" y="1822099"/>
                </a:cubicBezTo>
                <a:close/>
                <a:moveTo>
                  <a:pt x="3759832" y="1819790"/>
                </a:moveTo>
                <a:lnTo>
                  <a:pt x="3743146" y="1820178"/>
                </a:lnTo>
                <a:cubicBezTo>
                  <a:pt x="3736898" y="1820866"/>
                  <a:pt x="3744196" y="1822140"/>
                  <a:pt x="3756478" y="1823072"/>
                </a:cubicBezTo>
                <a:lnTo>
                  <a:pt x="3766761" y="1823272"/>
                </a:lnTo>
                <a:close/>
                <a:moveTo>
                  <a:pt x="1877451" y="1817664"/>
                </a:moveTo>
                <a:cubicBezTo>
                  <a:pt x="1883962" y="1817663"/>
                  <a:pt x="1890475" y="1817663"/>
                  <a:pt x="1890475" y="1827588"/>
                </a:cubicBezTo>
                <a:cubicBezTo>
                  <a:pt x="1886132" y="1827588"/>
                  <a:pt x="1877449" y="1829573"/>
                  <a:pt x="1877451" y="1817664"/>
                </a:cubicBezTo>
                <a:close/>
                <a:moveTo>
                  <a:pt x="1313371" y="1815808"/>
                </a:moveTo>
                <a:lnTo>
                  <a:pt x="1314774" y="1817317"/>
                </a:lnTo>
                <a:cubicBezTo>
                  <a:pt x="1314774" y="1817317"/>
                  <a:pt x="1314173" y="1816670"/>
                  <a:pt x="1313418" y="1815860"/>
                </a:cubicBezTo>
                <a:close/>
                <a:moveTo>
                  <a:pt x="1310934" y="1813188"/>
                </a:moveTo>
                <a:lnTo>
                  <a:pt x="1313371" y="1815808"/>
                </a:lnTo>
                <a:lnTo>
                  <a:pt x="1311160" y="1813431"/>
                </a:lnTo>
                <a:close/>
                <a:moveTo>
                  <a:pt x="3888061" y="1811989"/>
                </a:moveTo>
                <a:lnTo>
                  <a:pt x="3888252" y="1820649"/>
                </a:lnTo>
                <a:lnTo>
                  <a:pt x="3887771" y="1821343"/>
                </a:lnTo>
                <a:lnTo>
                  <a:pt x="3898419" y="1823495"/>
                </a:lnTo>
                <a:lnTo>
                  <a:pt x="3925348" y="1829910"/>
                </a:lnTo>
                <a:lnTo>
                  <a:pt x="3915836" y="1822143"/>
                </a:lnTo>
                <a:lnTo>
                  <a:pt x="3923354" y="1820414"/>
                </a:lnTo>
                <a:lnTo>
                  <a:pt x="3908680" y="1816542"/>
                </a:lnTo>
                <a:lnTo>
                  <a:pt x="3908773" y="1817328"/>
                </a:lnTo>
                <a:lnTo>
                  <a:pt x="3908067" y="1816380"/>
                </a:lnTo>
                <a:lnTo>
                  <a:pt x="3902253" y="1814846"/>
                </a:lnTo>
                <a:close/>
                <a:moveTo>
                  <a:pt x="2976605" y="1806954"/>
                </a:moveTo>
                <a:cubicBezTo>
                  <a:pt x="2976605" y="1815244"/>
                  <a:pt x="2974493" y="1817318"/>
                  <a:pt x="2970263" y="1817319"/>
                </a:cubicBezTo>
                <a:cubicBezTo>
                  <a:pt x="2970263" y="1811098"/>
                  <a:pt x="2972379" y="1806953"/>
                  <a:pt x="2976605" y="1806954"/>
                </a:cubicBezTo>
                <a:close/>
                <a:moveTo>
                  <a:pt x="1577882" y="1806954"/>
                </a:moveTo>
                <a:cubicBezTo>
                  <a:pt x="1582226" y="1806954"/>
                  <a:pt x="1590909" y="1806953"/>
                  <a:pt x="1590909" y="1816878"/>
                </a:cubicBezTo>
                <a:cubicBezTo>
                  <a:pt x="1584397" y="1816877"/>
                  <a:pt x="1577882" y="1818862"/>
                  <a:pt x="1577882" y="1806954"/>
                </a:cubicBezTo>
                <a:close/>
                <a:moveTo>
                  <a:pt x="1996259" y="1806953"/>
                </a:moveTo>
                <a:cubicBezTo>
                  <a:pt x="2000489" y="1806954"/>
                  <a:pt x="2002602" y="1811098"/>
                  <a:pt x="2002604" y="1817318"/>
                </a:cubicBezTo>
                <a:cubicBezTo>
                  <a:pt x="1998374" y="1817317"/>
                  <a:pt x="1996259" y="1815245"/>
                  <a:pt x="1996259" y="1806953"/>
                </a:cubicBezTo>
                <a:close/>
                <a:moveTo>
                  <a:pt x="1356965" y="1806953"/>
                </a:moveTo>
                <a:cubicBezTo>
                  <a:pt x="1361193" y="1806954"/>
                  <a:pt x="1363306" y="1811099"/>
                  <a:pt x="1363307" y="1817316"/>
                </a:cubicBezTo>
                <a:cubicBezTo>
                  <a:pt x="1359080" y="1817317"/>
                  <a:pt x="1356966" y="1815244"/>
                  <a:pt x="1356965" y="1806953"/>
                </a:cubicBezTo>
                <a:close/>
                <a:moveTo>
                  <a:pt x="731160" y="1805557"/>
                </a:moveTo>
                <a:cubicBezTo>
                  <a:pt x="735623" y="1805557"/>
                  <a:pt x="737854" y="1809484"/>
                  <a:pt x="737854" y="1815911"/>
                </a:cubicBezTo>
                <a:cubicBezTo>
                  <a:pt x="733391" y="1815910"/>
                  <a:pt x="731162" y="1814126"/>
                  <a:pt x="731160" y="1805557"/>
                </a:cubicBezTo>
                <a:close/>
                <a:moveTo>
                  <a:pt x="3855217" y="1805378"/>
                </a:moveTo>
                <a:lnTo>
                  <a:pt x="3855218" y="1814761"/>
                </a:lnTo>
                <a:lnTo>
                  <a:pt x="3882953" y="1820368"/>
                </a:lnTo>
                <a:lnTo>
                  <a:pt x="3882831" y="1815118"/>
                </a:lnTo>
                <a:lnTo>
                  <a:pt x="3885160" y="1811405"/>
                </a:lnTo>
                <a:close/>
                <a:moveTo>
                  <a:pt x="1323141" y="1803898"/>
                </a:moveTo>
                <a:lnTo>
                  <a:pt x="1310934" y="1813188"/>
                </a:lnTo>
                <a:lnTo>
                  <a:pt x="1304926" y="1817762"/>
                </a:lnTo>
                <a:cubicBezTo>
                  <a:pt x="1298663" y="1821683"/>
                  <a:pt x="1292404" y="1824821"/>
                  <a:pt x="1286710" y="1826914"/>
                </a:cubicBezTo>
                <a:cubicBezTo>
                  <a:pt x="1279879" y="1829008"/>
                  <a:pt x="1273049" y="1831100"/>
                  <a:pt x="1266597" y="1835283"/>
                </a:cubicBezTo>
                <a:cubicBezTo>
                  <a:pt x="1264319" y="1835284"/>
                  <a:pt x="1259765" y="1837377"/>
                  <a:pt x="1257489" y="1839469"/>
                </a:cubicBezTo>
                <a:cubicBezTo>
                  <a:pt x="1257488" y="1845363"/>
                  <a:pt x="1257489" y="1851292"/>
                  <a:pt x="1257488" y="1859661"/>
                </a:cubicBezTo>
                <a:cubicBezTo>
                  <a:pt x="1214225" y="1835285"/>
                  <a:pt x="1173618" y="1880585"/>
                  <a:pt x="1137186" y="1903601"/>
                </a:cubicBezTo>
                <a:cubicBezTo>
                  <a:pt x="1139464" y="1905693"/>
                  <a:pt x="1141741" y="1909530"/>
                  <a:pt x="1144017" y="1913714"/>
                </a:cubicBezTo>
                <a:cubicBezTo>
                  <a:pt x="1139463" y="1913714"/>
                  <a:pt x="1137187" y="1917898"/>
                  <a:pt x="1134909" y="1917898"/>
                </a:cubicBezTo>
                <a:cubicBezTo>
                  <a:pt x="1130736" y="1919991"/>
                  <a:pt x="1126179" y="1913714"/>
                  <a:pt x="1119350" y="1913714"/>
                </a:cubicBezTo>
                <a:cubicBezTo>
                  <a:pt x="1107963" y="1915806"/>
                  <a:pt x="1096578" y="1922083"/>
                  <a:pt x="1085193" y="1926269"/>
                </a:cubicBezTo>
                <a:cubicBezTo>
                  <a:pt x="1062425" y="1936731"/>
                  <a:pt x="1042312" y="1953469"/>
                  <a:pt x="1017263" y="1953469"/>
                </a:cubicBezTo>
                <a:cubicBezTo>
                  <a:pt x="1026372" y="1943007"/>
                  <a:pt x="1040034" y="1938823"/>
                  <a:pt x="1049142" y="1928360"/>
                </a:cubicBezTo>
                <a:cubicBezTo>
                  <a:pt x="1058250" y="1922084"/>
                  <a:pt x="1058250" y="1905694"/>
                  <a:pt x="1069256" y="1899417"/>
                </a:cubicBezTo>
                <a:cubicBezTo>
                  <a:pt x="1094301" y="1884769"/>
                  <a:pt x="1121628" y="1874308"/>
                  <a:pt x="1148573" y="1861753"/>
                </a:cubicBezTo>
                <a:cubicBezTo>
                  <a:pt x="1205497" y="1833193"/>
                  <a:pt x="1264321" y="1803898"/>
                  <a:pt x="1323141" y="1803898"/>
                </a:cubicBezTo>
                <a:close/>
                <a:moveTo>
                  <a:pt x="3721800" y="1803715"/>
                </a:moveTo>
                <a:lnTo>
                  <a:pt x="3723007" y="1807931"/>
                </a:lnTo>
                <a:lnTo>
                  <a:pt x="3720232" y="1808227"/>
                </a:lnTo>
                <a:lnTo>
                  <a:pt x="3730568" y="1809653"/>
                </a:lnTo>
                <a:lnTo>
                  <a:pt x="3730053" y="1806954"/>
                </a:lnTo>
                <a:lnTo>
                  <a:pt x="3731810" y="1809825"/>
                </a:lnTo>
                <a:lnTo>
                  <a:pt x="3793622" y="1818351"/>
                </a:lnTo>
                <a:cubicBezTo>
                  <a:pt x="3796965" y="1820339"/>
                  <a:pt x="3803855" y="1820626"/>
                  <a:pt x="3811081" y="1820795"/>
                </a:cubicBezTo>
                <a:lnTo>
                  <a:pt x="3773394" y="1819922"/>
                </a:lnTo>
                <a:lnTo>
                  <a:pt x="3786916" y="1823662"/>
                </a:lnTo>
                <a:lnTo>
                  <a:pt x="3799713" y="1823910"/>
                </a:lnTo>
                <a:cubicBezTo>
                  <a:pt x="3813401" y="1823229"/>
                  <a:pt x="3823511" y="1821277"/>
                  <a:pt x="3821482" y="1817128"/>
                </a:cubicBezTo>
                <a:cubicBezTo>
                  <a:pt x="3819779" y="1812297"/>
                  <a:pt x="3764704" y="1809084"/>
                  <a:pt x="3754948" y="1807093"/>
                </a:cubicBezTo>
                <a:close/>
                <a:moveTo>
                  <a:pt x="1946766" y="1799301"/>
                </a:moveTo>
                <a:cubicBezTo>
                  <a:pt x="1949048" y="1805311"/>
                  <a:pt x="1949049" y="1811319"/>
                  <a:pt x="1949048" y="1817329"/>
                </a:cubicBezTo>
                <a:cubicBezTo>
                  <a:pt x="1942204" y="1817330"/>
                  <a:pt x="1933074" y="1817329"/>
                  <a:pt x="1924328" y="1817328"/>
                </a:cubicBezTo>
                <a:cubicBezTo>
                  <a:pt x="1924327" y="1803307"/>
                  <a:pt x="1937638" y="1805310"/>
                  <a:pt x="1944484" y="1803307"/>
                </a:cubicBezTo>
                <a:cubicBezTo>
                  <a:pt x="1944485" y="1801304"/>
                  <a:pt x="1946765" y="1801304"/>
                  <a:pt x="1946766" y="1799301"/>
                </a:cubicBezTo>
                <a:close/>
                <a:moveTo>
                  <a:pt x="1597969" y="1799300"/>
                </a:moveTo>
                <a:cubicBezTo>
                  <a:pt x="1604542" y="1799301"/>
                  <a:pt x="1611113" y="1799301"/>
                  <a:pt x="1617687" y="1799301"/>
                </a:cubicBezTo>
                <a:cubicBezTo>
                  <a:pt x="1617687" y="1809317"/>
                  <a:pt x="1608924" y="1813323"/>
                  <a:pt x="1604542" y="1817329"/>
                </a:cubicBezTo>
                <a:cubicBezTo>
                  <a:pt x="1602351" y="1811319"/>
                  <a:pt x="1600159" y="1805311"/>
                  <a:pt x="1597969" y="1799300"/>
                </a:cubicBezTo>
                <a:close/>
                <a:moveTo>
                  <a:pt x="3559081" y="1799093"/>
                </a:moveTo>
                <a:cubicBezTo>
                  <a:pt x="3559942" y="1799129"/>
                  <a:pt x="3560659" y="1799555"/>
                  <a:pt x="3560659" y="1799555"/>
                </a:cubicBezTo>
                <a:cubicBezTo>
                  <a:pt x="3559496" y="1802678"/>
                  <a:pt x="3556633" y="1800974"/>
                  <a:pt x="3556633" y="1800974"/>
                </a:cubicBezTo>
                <a:cubicBezTo>
                  <a:pt x="3557213" y="1799412"/>
                  <a:pt x="3558220" y="1799056"/>
                  <a:pt x="3559081" y="1799093"/>
                </a:cubicBezTo>
                <a:close/>
                <a:moveTo>
                  <a:pt x="3553077" y="1798117"/>
                </a:moveTo>
                <a:lnTo>
                  <a:pt x="3556633" y="1800974"/>
                </a:lnTo>
                <a:cubicBezTo>
                  <a:pt x="3552271" y="1802512"/>
                  <a:pt x="3550257" y="1803221"/>
                  <a:pt x="3549406" y="1800806"/>
                </a:cubicBezTo>
                <a:lnTo>
                  <a:pt x="3552254" y="1798384"/>
                </a:lnTo>
                <a:lnTo>
                  <a:pt x="3553267" y="1798581"/>
                </a:lnTo>
                <a:close/>
                <a:moveTo>
                  <a:pt x="3809493" y="1796376"/>
                </a:moveTo>
                <a:cubicBezTo>
                  <a:pt x="3813584" y="1796377"/>
                  <a:pt x="3816188" y="1800522"/>
                  <a:pt x="3816186" y="1806741"/>
                </a:cubicBezTo>
                <a:cubicBezTo>
                  <a:pt x="3811725" y="1806741"/>
                  <a:pt x="3809494" y="1804668"/>
                  <a:pt x="3809493" y="1796376"/>
                </a:cubicBezTo>
                <a:close/>
                <a:moveTo>
                  <a:pt x="634735" y="1793027"/>
                </a:moveTo>
                <a:cubicBezTo>
                  <a:pt x="635314" y="1793855"/>
                  <a:pt x="635314" y="1796058"/>
                  <a:pt x="635314" y="1800465"/>
                </a:cubicBezTo>
                <a:cubicBezTo>
                  <a:pt x="632996" y="1798261"/>
                  <a:pt x="632996" y="1796057"/>
                  <a:pt x="630680" y="1793855"/>
                </a:cubicBezTo>
                <a:cubicBezTo>
                  <a:pt x="632996" y="1792752"/>
                  <a:pt x="634156" y="1792202"/>
                  <a:pt x="634735" y="1793027"/>
                </a:cubicBezTo>
                <a:close/>
                <a:moveTo>
                  <a:pt x="554409" y="1793026"/>
                </a:moveTo>
                <a:cubicBezTo>
                  <a:pt x="554984" y="1793855"/>
                  <a:pt x="554983" y="1796057"/>
                  <a:pt x="554983" y="1800464"/>
                </a:cubicBezTo>
                <a:cubicBezTo>
                  <a:pt x="552474" y="1798261"/>
                  <a:pt x="552473" y="1796057"/>
                  <a:pt x="550380" y="1793854"/>
                </a:cubicBezTo>
                <a:cubicBezTo>
                  <a:pt x="552682" y="1792752"/>
                  <a:pt x="553834" y="1792202"/>
                  <a:pt x="554409" y="1793026"/>
                </a:cubicBezTo>
                <a:close/>
                <a:moveTo>
                  <a:pt x="2169422" y="1788589"/>
                </a:moveTo>
                <a:cubicBezTo>
                  <a:pt x="2176650" y="1788589"/>
                  <a:pt x="2176650" y="1798606"/>
                  <a:pt x="2176650" y="1806617"/>
                </a:cubicBezTo>
                <a:cubicBezTo>
                  <a:pt x="2167012" y="1806618"/>
                  <a:pt x="2169421" y="1796603"/>
                  <a:pt x="2169422" y="1788589"/>
                </a:cubicBezTo>
                <a:close/>
                <a:moveTo>
                  <a:pt x="1632193" y="1787607"/>
                </a:moveTo>
                <a:cubicBezTo>
                  <a:pt x="1636175" y="1787095"/>
                  <a:pt x="1640679" y="1788634"/>
                  <a:pt x="1642790" y="1788635"/>
                </a:cubicBezTo>
                <a:cubicBezTo>
                  <a:pt x="1642790" y="1805080"/>
                  <a:pt x="1631668" y="1798912"/>
                  <a:pt x="1624763" y="1798912"/>
                </a:cubicBezTo>
                <a:cubicBezTo>
                  <a:pt x="1624763" y="1790690"/>
                  <a:pt x="1628215" y="1788122"/>
                  <a:pt x="1632193" y="1787607"/>
                </a:cubicBezTo>
                <a:close/>
                <a:moveTo>
                  <a:pt x="862283" y="1779755"/>
                </a:moveTo>
                <a:cubicBezTo>
                  <a:pt x="865268" y="1778644"/>
                  <a:pt x="868526" y="1780156"/>
                  <a:pt x="869610" y="1785494"/>
                </a:cubicBezTo>
                <a:cubicBezTo>
                  <a:pt x="865269" y="1787627"/>
                  <a:pt x="860928" y="1787628"/>
                  <a:pt x="856585" y="1789763"/>
                </a:cubicBezTo>
                <a:cubicBezTo>
                  <a:pt x="856586" y="1784603"/>
                  <a:pt x="859300" y="1780868"/>
                  <a:pt x="862283" y="1779755"/>
                </a:cubicBezTo>
                <a:close/>
                <a:moveTo>
                  <a:pt x="2235612" y="1779409"/>
                </a:moveTo>
                <a:cubicBezTo>
                  <a:pt x="2240246" y="1781195"/>
                  <a:pt x="2240246" y="1781195"/>
                  <a:pt x="2235612" y="1789762"/>
                </a:cubicBezTo>
                <a:cubicBezTo>
                  <a:pt x="2235612" y="1785478"/>
                  <a:pt x="2235613" y="1781195"/>
                  <a:pt x="2235612" y="1779409"/>
                </a:cubicBezTo>
                <a:close/>
                <a:moveTo>
                  <a:pt x="2069544" y="1779409"/>
                </a:moveTo>
                <a:cubicBezTo>
                  <a:pt x="2069543" y="1785190"/>
                  <a:pt x="2069543" y="1791311"/>
                  <a:pt x="2067277" y="1797431"/>
                </a:cubicBezTo>
                <a:cubicBezTo>
                  <a:pt x="2062741" y="1791311"/>
                  <a:pt x="2060475" y="1787229"/>
                  <a:pt x="2058207" y="1783150"/>
                </a:cubicBezTo>
                <a:cubicBezTo>
                  <a:pt x="2062741" y="1781108"/>
                  <a:pt x="2067276" y="1781109"/>
                  <a:pt x="2069544" y="1779409"/>
                </a:cubicBezTo>
                <a:close/>
                <a:moveTo>
                  <a:pt x="1065514" y="1773781"/>
                </a:moveTo>
                <a:cubicBezTo>
                  <a:pt x="1059061" y="1782110"/>
                  <a:pt x="1049955" y="1784190"/>
                  <a:pt x="1043123" y="1788352"/>
                </a:cubicBezTo>
                <a:cubicBezTo>
                  <a:pt x="1029461" y="1794599"/>
                  <a:pt x="1018076" y="1800842"/>
                  <a:pt x="1006693" y="1807089"/>
                </a:cubicBezTo>
                <a:cubicBezTo>
                  <a:pt x="1022631" y="1813334"/>
                  <a:pt x="1036292" y="1800843"/>
                  <a:pt x="1049954" y="1794600"/>
                </a:cubicBezTo>
                <a:cubicBezTo>
                  <a:pt x="1052230" y="1793558"/>
                  <a:pt x="1057828" y="1790956"/>
                  <a:pt x="1062001" y="1787312"/>
                </a:cubicBezTo>
                <a:lnTo>
                  <a:pt x="1064571" y="1783862"/>
                </a:lnTo>
                <a:lnTo>
                  <a:pt x="1062958" y="1781340"/>
                </a:lnTo>
                <a:cubicBezTo>
                  <a:pt x="1062382" y="1780605"/>
                  <a:pt x="1061860" y="1780174"/>
                  <a:pt x="1060814" y="1779310"/>
                </a:cubicBezTo>
                <a:cubicBezTo>
                  <a:pt x="1063116" y="1777065"/>
                  <a:pt x="1064266" y="1777065"/>
                  <a:pt x="1064841" y="1778360"/>
                </a:cubicBezTo>
                <a:lnTo>
                  <a:pt x="1065230" y="1782976"/>
                </a:lnTo>
                <a:lnTo>
                  <a:pt x="1066602" y="1781132"/>
                </a:lnTo>
                <a:cubicBezTo>
                  <a:pt x="1067385" y="1778855"/>
                  <a:pt x="1067221" y="1776384"/>
                  <a:pt x="1065514" y="1773781"/>
                </a:cubicBezTo>
                <a:close/>
                <a:moveTo>
                  <a:pt x="2297523" y="1770738"/>
                </a:moveTo>
                <a:cubicBezTo>
                  <a:pt x="2302059" y="1770737"/>
                  <a:pt x="2308861" y="1768697"/>
                  <a:pt x="2308861" y="1778897"/>
                </a:cubicBezTo>
                <a:cubicBezTo>
                  <a:pt x="2304326" y="1778897"/>
                  <a:pt x="2297524" y="1780597"/>
                  <a:pt x="2297523" y="1770738"/>
                </a:cubicBezTo>
                <a:close/>
                <a:moveTo>
                  <a:pt x="1698017" y="1770737"/>
                </a:moveTo>
                <a:cubicBezTo>
                  <a:pt x="1698016" y="1780597"/>
                  <a:pt x="1689331" y="1778897"/>
                  <a:pt x="1684991" y="1778897"/>
                </a:cubicBezTo>
                <a:cubicBezTo>
                  <a:pt x="1684990" y="1768697"/>
                  <a:pt x="1693677" y="1770737"/>
                  <a:pt x="1698017" y="1770737"/>
                </a:cubicBezTo>
                <a:close/>
                <a:moveTo>
                  <a:pt x="1343799" y="1770228"/>
                </a:moveTo>
                <a:cubicBezTo>
                  <a:pt x="1352479" y="1772291"/>
                  <a:pt x="1368329" y="1774009"/>
                  <a:pt x="1363801" y="1794633"/>
                </a:cubicBezTo>
                <a:cubicBezTo>
                  <a:pt x="1359270" y="1809070"/>
                  <a:pt x="1339271" y="1817319"/>
                  <a:pt x="1330215" y="1817319"/>
                </a:cubicBezTo>
                <a:cubicBezTo>
                  <a:pt x="1332476" y="1800818"/>
                  <a:pt x="1337005" y="1784322"/>
                  <a:pt x="1343799" y="1770228"/>
                </a:cubicBezTo>
                <a:close/>
                <a:moveTo>
                  <a:pt x="2015992" y="1770227"/>
                </a:moveTo>
                <a:cubicBezTo>
                  <a:pt x="2015992" y="1780581"/>
                  <a:pt x="2007065" y="1780580"/>
                  <a:pt x="2002975" y="1774154"/>
                </a:cubicBezTo>
                <a:cubicBezTo>
                  <a:pt x="2007064" y="1772368"/>
                  <a:pt x="2011527" y="1770227"/>
                  <a:pt x="2015992" y="1770227"/>
                </a:cubicBezTo>
                <a:close/>
                <a:moveTo>
                  <a:pt x="1789411" y="1768836"/>
                </a:moveTo>
                <a:cubicBezTo>
                  <a:pt x="1793502" y="1768837"/>
                  <a:pt x="1796758" y="1770923"/>
                  <a:pt x="1796756" y="1779270"/>
                </a:cubicBezTo>
                <a:cubicBezTo>
                  <a:pt x="1790062" y="1779270"/>
                  <a:pt x="1777045" y="1785181"/>
                  <a:pt x="1777046" y="1770922"/>
                </a:cubicBezTo>
                <a:cubicBezTo>
                  <a:pt x="1780394" y="1770923"/>
                  <a:pt x="1785320" y="1768836"/>
                  <a:pt x="1789411" y="1768836"/>
                </a:cubicBezTo>
                <a:close/>
                <a:moveTo>
                  <a:pt x="3529298" y="1760885"/>
                </a:moveTo>
                <a:lnTo>
                  <a:pt x="3536518" y="1761066"/>
                </a:lnTo>
                <a:lnTo>
                  <a:pt x="3543869" y="1763949"/>
                </a:lnTo>
                <a:lnTo>
                  <a:pt x="3553728" y="1767628"/>
                </a:lnTo>
                <a:lnTo>
                  <a:pt x="3549825" y="1767621"/>
                </a:lnTo>
                <a:cubicBezTo>
                  <a:pt x="3540128" y="1767532"/>
                  <a:pt x="3529420" y="1767121"/>
                  <a:pt x="3522943" y="1765331"/>
                </a:cubicBezTo>
                <a:cubicBezTo>
                  <a:pt x="3515968" y="1762133"/>
                  <a:pt x="3520878" y="1761080"/>
                  <a:pt x="3529298" y="1760885"/>
                </a:cubicBezTo>
                <a:close/>
                <a:moveTo>
                  <a:pt x="3321743" y="1760420"/>
                </a:moveTo>
                <a:lnTo>
                  <a:pt x="3321812" y="1760423"/>
                </a:lnTo>
                <a:cubicBezTo>
                  <a:pt x="3323524" y="1760681"/>
                  <a:pt x="3325236" y="1761198"/>
                  <a:pt x="3326377" y="1762232"/>
                </a:cubicBezTo>
                <a:close/>
                <a:moveTo>
                  <a:pt x="1803812" y="1759971"/>
                </a:moveTo>
                <a:cubicBezTo>
                  <a:pt x="1810326" y="1759971"/>
                  <a:pt x="1816840" y="1757986"/>
                  <a:pt x="1816839" y="1769894"/>
                </a:cubicBezTo>
                <a:cubicBezTo>
                  <a:pt x="1810327" y="1769895"/>
                  <a:pt x="1803813" y="1769895"/>
                  <a:pt x="1803812" y="1759971"/>
                </a:cubicBezTo>
                <a:close/>
                <a:moveTo>
                  <a:pt x="744458" y="1759971"/>
                </a:moveTo>
                <a:cubicBezTo>
                  <a:pt x="750972" y="1759970"/>
                  <a:pt x="757483" y="1757985"/>
                  <a:pt x="757483" y="1769895"/>
                </a:cubicBezTo>
                <a:cubicBezTo>
                  <a:pt x="753141" y="1769895"/>
                  <a:pt x="744457" y="1769895"/>
                  <a:pt x="744458" y="1759971"/>
                </a:cubicBezTo>
                <a:close/>
                <a:moveTo>
                  <a:pt x="2886166" y="1759517"/>
                </a:moveTo>
                <a:cubicBezTo>
                  <a:pt x="2892929" y="1770447"/>
                  <a:pt x="2881658" y="1772632"/>
                  <a:pt x="2874895" y="1774454"/>
                </a:cubicBezTo>
                <a:cubicBezTo>
                  <a:pt x="2879780" y="1768261"/>
                  <a:pt x="2881657" y="1763888"/>
                  <a:pt x="2886166" y="1759517"/>
                </a:cubicBezTo>
                <a:close/>
                <a:moveTo>
                  <a:pt x="2121826" y="1759516"/>
                </a:moveTo>
                <a:cubicBezTo>
                  <a:pt x="2131466" y="1759516"/>
                  <a:pt x="2129056" y="1769531"/>
                  <a:pt x="2129057" y="1777544"/>
                </a:cubicBezTo>
                <a:cubicBezTo>
                  <a:pt x="2121826" y="1777544"/>
                  <a:pt x="2121825" y="1765525"/>
                  <a:pt x="2121826" y="1759516"/>
                </a:cubicBezTo>
                <a:close/>
                <a:moveTo>
                  <a:pt x="2369109" y="1759515"/>
                </a:moveTo>
                <a:cubicBezTo>
                  <a:pt x="2369109" y="1765525"/>
                  <a:pt x="2369110" y="1771534"/>
                  <a:pt x="2369110" y="1777544"/>
                </a:cubicBezTo>
                <a:cubicBezTo>
                  <a:pt x="2365018" y="1771534"/>
                  <a:pt x="2360556" y="1767527"/>
                  <a:pt x="2356093" y="1763523"/>
                </a:cubicBezTo>
                <a:cubicBezTo>
                  <a:pt x="2360556" y="1761518"/>
                  <a:pt x="2365018" y="1759516"/>
                  <a:pt x="2369109" y="1759515"/>
                </a:cubicBezTo>
                <a:close/>
                <a:moveTo>
                  <a:pt x="2716506" y="1758752"/>
                </a:moveTo>
                <a:cubicBezTo>
                  <a:pt x="2720615" y="1759287"/>
                  <a:pt x="2723903" y="1761965"/>
                  <a:pt x="2723901" y="1770534"/>
                </a:cubicBezTo>
                <a:cubicBezTo>
                  <a:pt x="2717328" y="1770534"/>
                  <a:pt x="2704183" y="1774460"/>
                  <a:pt x="2704184" y="1759822"/>
                </a:cubicBezTo>
                <a:cubicBezTo>
                  <a:pt x="2707470" y="1759822"/>
                  <a:pt x="2712399" y="1758215"/>
                  <a:pt x="2716506" y="1758752"/>
                </a:cubicBezTo>
                <a:close/>
                <a:moveTo>
                  <a:pt x="3316365" y="1758746"/>
                </a:moveTo>
                <a:lnTo>
                  <a:pt x="3318036" y="1758970"/>
                </a:lnTo>
                <a:lnTo>
                  <a:pt x="3321743" y="1760420"/>
                </a:lnTo>
                <a:lnTo>
                  <a:pt x="3317246" y="1760164"/>
                </a:lnTo>
                <a:close/>
                <a:moveTo>
                  <a:pt x="2623838" y="1753395"/>
                </a:moveTo>
                <a:cubicBezTo>
                  <a:pt x="2626172" y="1757519"/>
                  <a:pt x="2628508" y="1763701"/>
                  <a:pt x="2628508" y="1769884"/>
                </a:cubicBezTo>
                <a:cubicBezTo>
                  <a:pt x="2623838" y="1765760"/>
                  <a:pt x="2616831" y="1763701"/>
                  <a:pt x="2612161" y="1759578"/>
                </a:cubicBezTo>
                <a:cubicBezTo>
                  <a:pt x="2614497" y="1757518"/>
                  <a:pt x="2619167" y="1753395"/>
                  <a:pt x="2623838" y="1753395"/>
                </a:cubicBezTo>
                <a:close/>
                <a:moveTo>
                  <a:pt x="2892349" y="1753242"/>
                </a:moveTo>
                <a:cubicBezTo>
                  <a:pt x="2892929" y="1754068"/>
                  <a:pt x="2892929" y="1756270"/>
                  <a:pt x="2892929" y="1760678"/>
                </a:cubicBezTo>
                <a:cubicBezTo>
                  <a:pt x="2892929" y="1758476"/>
                  <a:pt x="2890612" y="1756272"/>
                  <a:pt x="2888294" y="1754069"/>
                </a:cubicBezTo>
                <a:cubicBezTo>
                  <a:pt x="2890611" y="1752966"/>
                  <a:pt x="2891770" y="1752416"/>
                  <a:pt x="2892349" y="1753242"/>
                </a:cubicBezTo>
                <a:close/>
                <a:moveTo>
                  <a:pt x="2745139" y="1750335"/>
                </a:moveTo>
                <a:cubicBezTo>
                  <a:pt x="2747426" y="1750335"/>
                  <a:pt x="2747426" y="1752388"/>
                  <a:pt x="2747424" y="1754439"/>
                </a:cubicBezTo>
                <a:cubicBezTo>
                  <a:pt x="2765713" y="1756493"/>
                  <a:pt x="2781713" y="1756492"/>
                  <a:pt x="2797712" y="1758544"/>
                </a:cubicBezTo>
                <a:cubicBezTo>
                  <a:pt x="2804190" y="1758543"/>
                  <a:pt x="2811047" y="1758544"/>
                  <a:pt x="2817905" y="1758544"/>
                </a:cubicBezTo>
                <a:cubicBezTo>
                  <a:pt x="2822476" y="1758544"/>
                  <a:pt x="2824762" y="1758544"/>
                  <a:pt x="2829333" y="1760595"/>
                </a:cubicBezTo>
                <a:cubicBezTo>
                  <a:pt x="2829334" y="1766752"/>
                  <a:pt x="2829333" y="1772910"/>
                  <a:pt x="2829334" y="1779066"/>
                </a:cubicBezTo>
                <a:cubicBezTo>
                  <a:pt x="2811047" y="1776672"/>
                  <a:pt x="2793142" y="1776672"/>
                  <a:pt x="2772568" y="1776672"/>
                </a:cubicBezTo>
                <a:cubicBezTo>
                  <a:pt x="2761140" y="1776672"/>
                  <a:pt x="2745139" y="1779067"/>
                  <a:pt x="2735995" y="1764700"/>
                </a:cubicBezTo>
                <a:cubicBezTo>
                  <a:pt x="2738282" y="1758544"/>
                  <a:pt x="2742853" y="1754439"/>
                  <a:pt x="2745139" y="1750335"/>
                </a:cubicBezTo>
                <a:close/>
                <a:moveTo>
                  <a:pt x="3495756" y="1750334"/>
                </a:moveTo>
                <a:cubicBezTo>
                  <a:pt x="3499984" y="1750334"/>
                  <a:pt x="3502099" y="1752407"/>
                  <a:pt x="3502101" y="1760700"/>
                </a:cubicBezTo>
                <a:cubicBezTo>
                  <a:pt x="3497870" y="1760699"/>
                  <a:pt x="3495758" y="1756552"/>
                  <a:pt x="3495756" y="1750334"/>
                </a:cubicBezTo>
                <a:close/>
                <a:moveTo>
                  <a:pt x="1756594" y="1750334"/>
                </a:moveTo>
                <a:cubicBezTo>
                  <a:pt x="1756593" y="1756552"/>
                  <a:pt x="1754479" y="1760699"/>
                  <a:pt x="1750249" y="1760699"/>
                </a:cubicBezTo>
                <a:cubicBezTo>
                  <a:pt x="1750249" y="1752407"/>
                  <a:pt x="1752364" y="1750335"/>
                  <a:pt x="1756594" y="1750334"/>
                </a:cubicBezTo>
                <a:close/>
                <a:moveTo>
                  <a:pt x="1738532" y="1750334"/>
                </a:moveTo>
                <a:cubicBezTo>
                  <a:pt x="1742762" y="1750334"/>
                  <a:pt x="1744875" y="1752407"/>
                  <a:pt x="1744876" y="1760699"/>
                </a:cubicBezTo>
                <a:cubicBezTo>
                  <a:pt x="1740649" y="1760699"/>
                  <a:pt x="1738533" y="1756552"/>
                  <a:pt x="1738532" y="1750334"/>
                </a:cubicBezTo>
                <a:close/>
                <a:moveTo>
                  <a:pt x="1490858" y="1750334"/>
                </a:moveTo>
                <a:cubicBezTo>
                  <a:pt x="1495563" y="1750333"/>
                  <a:pt x="1499544" y="1750334"/>
                  <a:pt x="1503885" y="1750334"/>
                </a:cubicBezTo>
                <a:cubicBezTo>
                  <a:pt x="1503884" y="1752406"/>
                  <a:pt x="1503884" y="1756551"/>
                  <a:pt x="1503885" y="1760700"/>
                </a:cubicBezTo>
                <a:cubicBezTo>
                  <a:pt x="1499544" y="1760699"/>
                  <a:pt x="1495563" y="1760699"/>
                  <a:pt x="1490860" y="1760699"/>
                </a:cubicBezTo>
                <a:cubicBezTo>
                  <a:pt x="1490860" y="1756552"/>
                  <a:pt x="1490859" y="1752407"/>
                  <a:pt x="1490858" y="1750334"/>
                </a:cubicBezTo>
                <a:close/>
                <a:moveTo>
                  <a:pt x="725687" y="1750334"/>
                </a:moveTo>
                <a:cubicBezTo>
                  <a:pt x="725686" y="1756552"/>
                  <a:pt x="723573" y="1760699"/>
                  <a:pt x="719344" y="1760699"/>
                </a:cubicBezTo>
                <a:cubicBezTo>
                  <a:pt x="719344" y="1752406"/>
                  <a:pt x="721460" y="1750333"/>
                  <a:pt x="725687" y="1750334"/>
                </a:cubicBezTo>
                <a:close/>
                <a:moveTo>
                  <a:pt x="2449802" y="1749409"/>
                </a:moveTo>
                <a:cubicBezTo>
                  <a:pt x="2456316" y="1749408"/>
                  <a:pt x="2462828" y="1747273"/>
                  <a:pt x="2462828" y="1760084"/>
                </a:cubicBezTo>
                <a:cubicBezTo>
                  <a:pt x="2458486" y="1760084"/>
                  <a:pt x="2449802" y="1762220"/>
                  <a:pt x="2449802" y="1749409"/>
                </a:cubicBezTo>
                <a:close/>
                <a:moveTo>
                  <a:pt x="918144" y="1749259"/>
                </a:moveTo>
                <a:cubicBezTo>
                  <a:pt x="918143" y="1759184"/>
                  <a:pt x="909591" y="1759184"/>
                  <a:pt x="905127" y="1759183"/>
                </a:cubicBezTo>
                <a:cubicBezTo>
                  <a:pt x="905126" y="1747273"/>
                  <a:pt x="911450" y="1749259"/>
                  <a:pt x="918144" y="1749259"/>
                </a:cubicBezTo>
                <a:close/>
                <a:moveTo>
                  <a:pt x="827822" y="1746960"/>
                </a:moveTo>
                <a:cubicBezTo>
                  <a:pt x="830305" y="1747367"/>
                  <a:pt x="832733" y="1748889"/>
                  <a:pt x="834989" y="1751933"/>
                </a:cubicBezTo>
                <a:cubicBezTo>
                  <a:pt x="825964" y="1754019"/>
                  <a:pt x="816546" y="1758191"/>
                  <a:pt x="807125" y="1762364"/>
                </a:cubicBezTo>
                <a:cubicBezTo>
                  <a:pt x="812424" y="1754540"/>
                  <a:pt x="820371" y="1745739"/>
                  <a:pt x="827822" y="1746960"/>
                </a:cubicBezTo>
                <a:close/>
                <a:moveTo>
                  <a:pt x="2214077" y="1743993"/>
                </a:moveTo>
                <a:cubicBezTo>
                  <a:pt x="2222039" y="1744249"/>
                  <a:pt x="2229996" y="1745790"/>
                  <a:pt x="2236899" y="1745790"/>
                </a:cubicBezTo>
                <a:cubicBezTo>
                  <a:pt x="2234597" y="1749901"/>
                  <a:pt x="2232296" y="1754010"/>
                  <a:pt x="2229996" y="1760177"/>
                </a:cubicBezTo>
                <a:cubicBezTo>
                  <a:pt x="2221175" y="1760178"/>
                  <a:pt x="2211970" y="1762233"/>
                  <a:pt x="2202766" y="1762233"/>
                </a:cubicBezTo>
                <a:cubicBezTo>
                  <a:pt x="2200466" y="1762233"/>
                  <a:pt x="2182055" y="1754012"/>
                  <a:pt x="2191259" y="1749901"/>
                </a:cubicBezTo>
                <a:cubicBezTo>
                  <a:pt x="2198164" y="1744763"/>
                  <a:pt x="2206122" y="1743738"/>
                  <a:pt x="2214077" y="1743993"/>
                </a:cubicBezTo>
                <a:close/>
                <a:moveTo>
                  <a:pt x="839373" y="1741137"/>
                </a:moveTo>
                <a:cubicBezTo>
                  <a:pt x="839677" y="1741964"/>
                  <a:pt x="839067" y="1744166"/>
                  <a:pt x="837844" y="1748575"/>
                </a:cubicBezTo>
                <a:cubicBezTo>
                  <a:pt x="837846" y="1746369"/>
                  <a:pt x="835399" y="1743799"/>
                  <a:pt x="835398" y="1741964"/>
                </a:cubicBezTo>
                <a:cubicBezTo>
                  <a:pt x="837844" y="1740862"/>
                  <a:pt x="839066" y="1740311"/>
                  <a:pt x="839373" y="1741137"/>
                </a:cubicBezTo>
                <a:close/>
                <a:moveTo>
                  <a:pt x="2910017" y="1739624"/>
                </a:moveTo>
                <a:cubicBezTo>
                  <a:pt x="2916358" y="1739624"/>
                  <a:pt x="2916358" y="1752267"/>
                  <a:pt x="2916358" y="1760696"/>
                </a:cubicBezTo>
                <a:cubicBezTo>
                  <a:pt x="2910017" y="1760695"/>
                  <a:pt x="2910016" y="1748053"/>
                  <a:pt x="2910017" y="1739624"/>
                </a:cubicBezTo>
                <a:close/>
                <a:moveTo>
                  <a:pt x="2815945" y="1739623"/>
                </a:moveTo>
                <a:cubicBezTo>
                  <a:pt x="2815944" y="1747915"/>
                  <a:pt x="2813831" y="1749988"/>
                  <a:pt x="2809602" y="1749988"/>
                </a:cubicBezTo>
                <a:cubicBezTo>
                  <a:pt x="2809603" y="1741697"/>
                  <a:pt x="2811716" y="1739623"/>
                  <a:pt x="2815945" y="1739623"/>
                </a:cubicBezTo>
                <a:close/>
                <a:moveTo>
                  <a:pt x="2764066" y="1739623"/>
                </a:moveTo>
                <a:cubicBezTo>
                  <a:pt x="2764065" y="1751534"/>
                  <a:pt x="2752389" y="1747564"/>
                  <a:pt x="2747719" y="1743596"/>
                </a:cubicBezTo>
                <a:cubicBezTo>
                  <a:pt x="2754725" y="1743595"/>
                  <a:pt x="2759395" y="1741608"/>
                  <a:pt x="2764066" y="1739623"/>
                </a:cubicBezTo>
                <a:close/>
                <a:moveTo>
                  <a:pt x="3475322" y="1739622"/>
                </a:moveTo>
                <a:cubicBezTo>
                  <a:pt x="3475324" y="1747916"/>
                  <a:pt x="3473209" y="1749988"/>
                  <a:pt x="3468981" y="1749988"/>
                </a:cubicBezTo>
                <a:cubicBezTo>
                  <a:pt x="3468981" y="1741696"/>
                  <a:pt x="3471094" y="1739625"/>
                  <a:pt x="3475322" y="1739622"/>
                </a:cubicBezTo>
                <a:close/>
                <a:moveTo>
                  <a:pt x="731058" y="1739622"/>
                </a:moveTo>
                <a:cubicBezTo>
                  <a:pt x="735287" y="1739622"/>
                  <a:pt x="737402" y="1741695"/>
                  <a:pt x="737401" y="1749988"/>
                </a:cubicBezTo>
                <a:cubicBezTo>
                  <a:pt x="733173" y="1749988"/>
                  <a:pt x="731058" y="1747915"/>
                  <a:pt x="731058" y="1739622"/>
                </a:cubicBezTo>
                <a:close/>
                <a:moveTo>
                  <a:pt x="572072" y="1739622"/>
                </a:moveTo>
                <a:cubicBezTo>
                  <a:pt x="576300" y="1739622"/>
                  <a:pt x="578416" y="1741695"/>
                  <a:pt x="578416" y="1749987"/>
                </a:cubicBezTo>
                <a:cubicBezTo>
                  <a:pt x="574186" y="1749988"/>
                  <a:pt x="572071" y="1747915"/>
                  <a:pt x="572072" y="1739622"/>
                </a:cubicBezTo>
                <a:close/>
                <a:moveTo>
                  <a:pt x="1066133" y="1738402"/>
                </a:moveTo>
                <a:lnTo>
                  <a:pt x="1065756" y="1739107"/>
                </a:lnTo>
                <a:cubicBezTo>
                  <a:pt x="1065254" y="1740041"/>
                  <a:pt x="1065004" y="1740507"/>
                  <a:pt x="1065379" y="1739807"/>
                </a:cubicBezTo>
                <a:close/>
                <a:moveTo>
                  <a:pt x="3505700" y="1738004"/>
                </a:moveTo>
                <a:cubicBezTo>
                  <a:pt x="3506997" y="1737985"/>
                  <a:pt x="3508719" y="1738155"/>
                  <a:pt x="3510740" y="1738468"/>
                </a:cubicBezTo>
                <a:cubicBezTo>
                  <a:pt x="3522865" y="1740345"/>
                  <a:pt x="3545746" y="1747369"/>
                  <a:pt x="3552084" y="1749805"/>
                </a:cubicBezTo>
                <a:lnTo>
                  <a:pt x="3552827" y="1750047"/>
                </a:lnTo>
                <a:lnTo>
                  <a:pt x="3514505" y="1746584"/>
                </a:lnTo>
                <a:lnTo>
                  <a:pt x="3506402" y="1742277"/>
                </a:lnTo>
                <a:cubicBezTo>
                  <a:pt x="3503983" y="1740717"/>
                  <a:pt x="3502663" y="1739424"/>
                  <a:pt x="3503213" y="1738670"/>
                </a:cubicBezTo>
                <a:cubicBezTo>
                  <a:pt x="3503532" y="1738230"/>
                  <a:pt x="3504404" y="1738024"/>
                  <a:pt x="3505700" y="1738004"/>
                </a:cubicBezTo>
                <a:close/>
                <a:moveTo>
                  <a:pt x="437338" y="1735584"/>
                </a:moveTo>
                <a:cubicBezTo>
                  <a:pt x="457919" y="1739735"/>
                  <a:pt x="423614" y="1768794"/>
                  <a:pt x="419042" y="1772945"/>
                </a:cubicBezTo>
                <a:cubicBezTo>
                  <a:pt x="394263" y="1795431"/>
                  <a:pt x="366819" y="1818264"/>
                  <a:pt x="341661" y="1840720"/>
                </a:cubicBezTo>
                <a:cubicBezTo>
                  <a:pt x="330226" y="1850752"/>
                  <a:pt x="319171" y="1859055"/>
                  <a:pt x="307737" y="1871508"/>
                </a:cubicBezTo>
                <a:cubicBezTo>
                  <a:pt x="300876" y="1875660"/>
                  <a:pt x="291728" y="1892265"/>
                  <a:pt x="282579" y="1881886"/>
                </a:cubicBezTo>
                <a:cubicBezTo>
                  <a:pt x="316886" y="1850751"/>
                  <a:pt x="350809" y="1818264"/>
                  <a:pt x="385117" y="1785052"/>
                </a:cubicBezTo>
                <a:lnTo>
                  <a:pt x="385493" y="1784412"/>
                </a:lnTo>
                <a:lnTo>
                  <a:pt x="383639" y="1781340"/>
                </a:lnTo>
                <a:cubicBezTo>
                  <a:pt x="383061" y="1780605"/>
                  <a:pt x="382479" y="1780174"/>
                  <a:pt x="381322" y="1779310"/>
                </a:cubicBezTo>
                <a:cubicBezTo>
                  <a:pt x="383640" y="1777063"/>
                  <a:pt x="384799" y="1777064"/>
                  <a:pt x="385378" y="1778360"/>
                </a:cubicBezTo>
                <a:lnTo>
                  <a:pt x="385840" y="1783822"/>
                </a:lnTo>
                <a:lnTo>
                  <a:pt x="395644" y="1767193"/>
                </a:lnTo>
                <a:cubicBezTo>
                  <a:pt x="399885" y="1762048"/>
                  <a:pt x="404364" y="1757378"/>
                  <a:pt x="407604" y="1752188"/>
                </a:cubicBezTo>
                <a:cubicBezTo>
                  <a:pt x="416752" y="1741809"/>
                  <a:pt x="425901" y="1733507"/>
                  <a:pt x="437338" y="1735584"/>
                </a:cubicBezTo>
                <a:close/>
                <a:moveTo>
                  <a:pt x="1467457" y="1730441"/>
                </a:moveTo>
                <a:cubicBezTo>
                  <a:pt x="1472126" y="1734547"/>
                  <a:pt x="1479131" y="1738651"/>
                  <a:pt x="1483803" y="1742755"/>
                </a:cubicBezTo>
                <a:cubicBezTo>
                  <a:pt x="1479131" y="1748911"/>
                  <a:pt x="1474460" y="1753015"/>
                  <a:pt x="1469791" y="1759171"/>
                </a:cubicBezTo>
                <a:cubicBezTo>
                  <a:pt x="1469791" y="1748912"/>
                  <a:pt x="1469791" y="1738652"/>
                  <a:pt x="1467457" y="1730441"/>
                </a:cubicBezTo>
                <a:close/>
                <a:moveTo>
                  <a:pt x="7831737" y="1729204"/>
                </a:moveTo>
                <a:lnTo>
                  <a:pt x="7826999" y="1730095"/>
                </a:lnTo>
                <a:lnTo>
                  <a:pt x="7825317" y="1730756"/>
                </a:lnTo>
                <a:lnTo>
                  <a:pt x="7819787" y="1734525"/>
                </a:lnTo>
                <a:cubicBezTo>
                  <a:pt x="7818368" y="1735992"/>
                  <a:pt x="7818593" y="1736641"/>
                  <a:pt x="7819725" y="1736789"/>
                </a:cubicBezTo>
                <a:cubicBezTo>
                  <a:pt x="7823124" y="1737237"/>
                  <a:pt x="7834707" y="1733178"/>
                  <a:pt x="7834707" y="1733178"/>
                </a:cubicBezTo>
                <a:cubicBezTo>
                  <a:pt x="7836755" y="1731056"/>
                  <a:pt x="7834996" y="1729356"/>
                  <a:pt x="7831737" y="1729204"/>
                </a:cubicBezTo>
                <a:close/>
                <a:moveTo>
                  <a:pt x="1738532" y="1728911"/>
                </a:moveTo>
                <a:cubicBezTo>
                  <a:pt x="1742764" y="1728911"/>
                  <a:pt x="1744876" y="1733059"/>
                  <a:pt x="1744876" y="1739277"/>
                </a:cubicBezTo>
                <a:cubicBezTo>
                  <a:pt x="1740648" y="1739278"/>
                  <a:pt x="1738532" y="1737206"/>
                  <a:pt x="1738532" y="1728911"/>
                </a:cubicBezTo>
                <a:close/>
                <a:moveTo>
                  <a:pt x="956988" y="1728911"/>
                </a:moveTo>
                <a:cubicBezTo>
                  <a:pt x="961217" y="1728911"/>
                  <a:pt x="963330" y="1733059"/>
                  <a:pt x="963329" y="1739277"/>
                </a:cubicBezTo>
                <a:cubicBezTo>
                  <a:pt x="959103" y="1739277"/>
                  <a:pt x="956988" y="1737206"/>
                  <a:pt x="956988" y="1728911"/>
                </a:cubicBezTo>
                <a:close/>
                <a:moveTo>
                  <a:pt x="891368" y="1728911"/>
                </a:moveTo>
                <a:cubicBezTo>
                  <a:pt x="891368" y="1733058"/>
                  <a:pt x="891368" y="1737204"/>
                  <a:pt x="891368" y="1739277"/>
                </a:cubicBezTo>
                <a:cubicBezTo>
                  <a:pt x="884797" y="1739277"/>
                  <a:pt x="878221" y="1739277"/>
                  <a:pt x="871650" y="1733058"/>
                </a:cubicBezTo>
                <a:cubicBezTo>
                  <a:pt x="878221" y="1733058"/>
                  <a:pt x="884796" y="1730984"/>
                  <a:pt x="891368" y="1728911"/>
                </a:cubicBezTo>
                <a:close/>
                <a:moveTo>
                  <a:pt x="849490" y="1727519"/>
                </a:moveTo>
                <a:cubicBezTo>
                  <a:pt x="853953" y="1727519"/>
                  <a:pt x="856184" y="1729592"/>
                  <a:pt x="856185" y="1737885"/>
                </a:cubicBezTo>
                <a:cubicBezTo>
                  <a:pt x="851722" y="1737885"/>
                  <a:pt x="849491" y="1735812"/>
                  <a:pt x="849490" y="1727519"/>
                </a:cubicBezTo>
                <a:close/>
                <a:moveTo>
                  <a:pt x="348786" y="1727518"/>
                </a:moveTo>
                <a:cubicBezTo>
                  <a:pt x="348787" y="1729592"/>
                  <a:pt x="351076" y="1731666"/>
                  <a:pt x="351076" y="1731666"/>
                </a:cubicBezTo>
                <a:cubicBezTo>
                  <a:pt x="346495" y="1733738"/>
                  <a:pt x="341914" y="1737885"/>
                  <a:pt x="337330" y="1731666"/>
                </a:cubicBezTo>
                <a:cubicBezTo>
                  <a:pt x="341912" y="1731666"/>
                  <a:pt x="344203" y="1729592"/>
                  <a:pt x="348786" y="1727518"/>
                </a:cubicBezTo>
                <a:close/>
                <a:moveTo>
                  <a:pt x="761636" y="1723753"/>
                </a:moveTo>
                <a:cubicBezTo>
                  <a:pt x="761925" y="1724238"/>
                  <a:pt x="761348" y="1725690"/>
                  <a:pt x="760187" y="1728589"/>
                </a:cubicBezTo>
                <a:cubicBezTo>
                  <a:pt x="760188" y="1726656"/>
                  <a:pt x="760188" y="1726656"/>
                  <a:pt x="757869" y="1724723"/>
                </a:cubicBezTo>
                <a:cubicBezTo>
                  <a:pt x="760188" y="1723753"/>
                  <a:pt x="761348" y="1723272"/>
                  <a:pt x="761636" y="1723753"/>
                </a:cubicBezTo>
                <a:close/>
                <a:moveTo>
                  <a:pt x="826197" y="1721474"/>
                </a:moveTo>
                <a:cubicBezTo>
                  <a:pt x="831722" y="1721797"/>
                  <a:pt x="836141" y="1726695"/>
                  <a:pt x="836142" y="1738219"/>
                </a:cubicBezTo>
                <a:cubicBezTo>
                  <a:pt x="827163" y="1742316"/>
                  <a:pt x="815941" y="1744366"/>
                  <a:pt x="804716" y="1748462"/>
                </a:cubicBezTo>
                <a:cubicBezTo>
                  <a:pt x="804717" y="1733097"/>
                  <a:pt x="816992" y="1720933"/>
                  <a:pt x="826197" y="1721474"/>
                </a:cubicBezTo>
                <a:close/>
                <a:moveTo>
                  <a:pt x="471680" y="1718805"/>
                </a:moveTo>
                <a:cubicBezTo>
                  <a:pt x="476143" y="1718804"/>
                  <a:pt x="484697" y="1716670"/>
                  <a:pt x="484696" y="1729479"/>
                </a:cubicBezTo>
                <a:cubicBezTo>
                  <a:pt x="478373" y="1729479"/>
                  <a:pt x="471680" y="1731615"/>
                  <a:pt x="471680" y="1718805"/>
                </a:cubicBezTo>
                <a:close/>
                <a:moveTo>
                  <a:pt x="610387" y="1718413"/>
                </a:moveTo>
                <a:cubicBezTo>
                  <a:pt x="612938" y="1717346"/>
                  <a:pt x="615772" y="1718948"/>
                  <a:pt x="616906" y="1724285"/>
                </a:cubicBezTo>
                <a:cubicBezTo>
                  <a:pt x="612373" y="1726421"/>
                  <a:pt x="610105" y="1728556"/>
                  <a:pt x="605569" y="1728555"/>
                </a:cubicBezTo>
                <a:cubicBezTo>
                  <a:pt x="605569" y="1723216"/>
                  <a:pt x="607837" y="1719480"/>
                  <a:pt x="610387" y="1718413"/>
                </a:cubicBezTo>
                <a:close/>
                <a:moveTo>
                  <a:pt x="1515600" y="1718201"/>
                </a:moveTo>
                <a:cubicBezTo>
                  <a:pt x="1515600" y="1739272"/>
                  <a:pt x="1506584" y="1737164"/>
                  <a:pt x="1497568" y="1732951"/>
                </a:cubicBezTo>
                <a:cubicBezTo>
                  <a:pt x="1502075" y="1728738"/>
                  <a:pt x="1511091" y="1724524"/>
                  <a:pt x="1515600" y="1718201"/>
                </a:cubicBezTo>
                <a:close/>
                <a:moveTo>
                  <a:pt x="898441" y="1718201"/>
                </a:moveTo>
                <a:cubicBezTo>
                  <a:pt x="905288" y="1718200"/>
                  <a:pt x="914415" y="1718200"/>
                  <a:pt x="923164" y="1718201"/>
                </a:cubicBezTo>
                <a:cubicBezTo>
                  <a:pt x="916698" y="1724524"/>
                  <a:pt x="911755" y="1732950"/>
                  <a:pt x="905288" y="1739271"/>
                </a:cubicBezTo>
                <a:cubicBezTo>
                  <a:pt x="903006" y="1732950"/>
                  <a:pt x="900725" y="1724523"/>
                  <a:pt x="898441" y="1718201"/>
                </a:cubicBezTo>
                <a:close/>
                <a:moveTo>
                  <a:pt x="2623487" y="1718200"/>
                </a:moveTo>
                <a:cubicBezTo>
                  <a:pt x="2623487" y="1726492"/>
                  <a:pt x="2621373" y="1728564"/>
                  <a:pt x="2617146" y="1728565"/>
                </a:cubicBezTo>
                <a:cubicBezTo>
                  <a:pt x="2617146" y="1722346"/>
                  <a:pt x="2619260" y="1718201"/>
                  <a:pt x="2623487" y="1718200"/>
                </a:cubicBezTo>
                <a:close/>
                <a:moveTo>
                  <a:pt x="3582031" y="1717728"/>
                </a:moveTo>
                <a:cubicBezTo>
                  <a:pt x="3582763" y="1718081"/>
                  <a:pt x="3582951" y="1719679"/>
                  <a:pt x="3583153" y="1721402"/>
                </a:cubicBezTo>
                <a:cubicBezTo>
                  <a:pt x="3580189" y="1721475"/>
                  <a:pt x="3577649" y="1721537"/>
                  <a:pt x="3577649" y="1721537"/>
                </a:cubicBezTo>
                <a:cubicBezTo>
                  <a:pt x="3580025" y="1718271"/>
                  <a:pt x="3581301" y="1717376"/>
                  <a:pt x="3582031" y="1717728"/>
                </a:cubicBezTo>
                <a:close/>
                <a:moveTo>
                  <a:pt x="879515" y="1716808"/>
                </a:moveTo>
                <a:cubicBezTo>
                  <a:pt x="883978" y="1716808"/>
                  <a:pt x="886209" y="1720955"/>
                  <a:pt x="886208" y="1727172"/>
                </a:cubicBezTo>
                <a:cubicBezTo>
                  <a:pt x="881745" y="1727174"/>
                  <a:pt x="879515" y="1725100"/>
                  <a:pt x="879515" y="1716808"/>
                </a:cubicBezTo>
                <a:close/>
                <a:moveTo>
                  <a:pt x="362533" y="1716808"/>
                </a:moveTo>
                <a:cubicBezTo>
                  <a:pt x="362533" y="1718882"/>
                  <a:pt x="362534" y="1720956"/>
                  <a:pt x="365206" y="1720954"/>
                </a:cubicBezTo>
                <a:cubicBezTo>
                  <a:pt x="360624" y="1723027"/>
                  <a:pt x="356043" y="1727173"/>
                  <a:pt x="351460" y="1720954"/>
                </a:cubicBezTo>
                <a:cubicBezTo>
                  <a:pt x="356042" y="1720955"/>
                  <a:pt x="358332" y="1718882"/>
                  <a:pt x="362533" y="1716808"/>
                </a:cubicBezTo>
                <a:close/>
                <a:moveTo>
                  <a:pt x="75935" y="1716807"/>
                </a:moveTo>
                <a:cubicBezTo>
                  <a:pt x="80397" y="1716808"/>
                  <a:pt x="82628" y="1720955"/>
                  <a:pt x="82628" y="1727173"/>
                </a:cubicBezTo>
                <a:cubicBezTo>
                  <a:pt x="78166" y="1727174"/>
                  <a:pt x="75934" y="1725100"/>
                  <a:pt x="75935" y="1716807"/>
                </a:cubicBezTo>
                <a:close/>
                <a:moveTo>
                  <a:pt x="2409274" y="1716670"/>
                </a:moveTo>
                <a:cubicBezTo>
                  <a:pt x="2406972" y="1720639"/>
                  <a:pt x="2406973" y="1724612"/>
                  <a:pt x="2404672" y="1728579"/>
                </a:cubicBezTo>
                <a:cubicBezTo>
                  <a:pt x="2386262" y="1724611"/>
                  <a:pt x="2370154" y="1722623"/>
                  <a:pt x="2354429" y="1718654"/>
                </a:cubicBezTo>
                <a:cubicBezTo>
                  <a:pt x="2372839" y="1716671"/>
                  <a:pt x="2390865" y="1716670"/>
                  <a:pt x="2409274" y="1716670"/>
                </a:cubicBezTo>
                <a:close/>
                <a:moveTo>
                  <a:pt x="2998543" y="1716277"/>
                </a:moveTo>
                <a:cubicBezTo>
                  <a:pt x="3000171" y="1717346"/>
                  <a:pt x="3001801" y="1721081"/>
                  <a:pt x="3005056" y="1728555"/>
                </a:cubicBezTo>
                <a:cubicBezTo>
                  <a:pt x="3000715" y="1726421"/>
                  <a:pt x="2996372" y="1722151"/>
                  <a:pt x="2992029" y="1720016"/>
                </a:cubicBezTo>
                <a:cubicBezTo>
                  <a:pt x="2995288" y="1716813"/>
                  <a:pt x="2996915" y="1715211"/>
                  <a:pt x="2998543" y="1716277"/>
                </a:cubicBezTo>
                <a:close/>
                <a:moveTo>
                  <a:pt x="2290626" y="1713610"/>
                </a:moveTo>
                <a:cubicBezTo>
                  <a:pt x="2292928" y="1723962"/>
                  <a:pt x="2294845" y="1736390"/>
                  <a:pt x="2297147" y="1748817"/>
                </a:cubicBezTo>
                <a:cubicBezTo>
                  <a:pt x="2288325" y="1748814"/>
                  <a:pt x="2269916" y="1759169"/>
                  <a:pt x="2265314" y="1742601"/>
                </a:cubicBezTo>
                <a:cubicBezTo>
                  <a:pt x="2260711" y="1732248"/>
                  <a:pt x="2267616" y="1726036"/>
                  <a:pt x="2274519" y="1728106"/>
                </a:cubicBezTo>
                <a:cubicBezTo>
                  <a:pt x="2281421" y="1730178"/>
                  <a:pt x="2286023" y="1721894"/>
                  <a:pt x="2290626" y="1713610"/>
                </a:cubicBezTo>
                <a:close/>
                <a:moveTo>
                  <a:pt x="621347" y="1713013"/>
                </a:moveTo>
                <a:cubicBezTo>
                  <a:pt x="621927" y="1713523"/>
                  <a:pt x="621927" y="1714969"/>
                  <a:pt x="621926" y="1717859"/>
                </a:cubicBezTo>
                <a:cubicBezTo>
                  <a:pt x="619609" y="1715819"/>
                  <a:pt x="619609" y="1715819"/>
                  <a:pt x="617290" y="1713779"/>
                </a:cubicBezTo>
                <a:cubicBezTo>
                  <a:pt x="619608" y="1712929"/>
                  <a:pt x="620769" y="1712505"/>
                  <a:pt x="621347" y="1713013"/>
                </a:cubicBezTo>
                <a:close/>
                <a:moveTo>
                  <a:pt x="2331258" y="1712079"/>
                </a:moveTo>
                <a:cubicBezTo>
                  <a:pt x="2333448" y="1715937"/>
                  <a:pt x="2335639" y="1722247"/>
                  <a:pt x="2335639" y="1728559"/>
                </a:cubicBezTo>
                <a:cubicBezTo>
                  <a:pt x="2329065" y="1728559"/>
                  <a:pt x="2322494" y="1728559"/>
                  <a:pt x="2315922" y="1728560"/>
                </a:cubicBezTo>
                <a:cubicBezTo>
                  <a:pt x="2315922" y="1715936"/>
                  <a:pt x="2324684" y="1713832"/>
                  <a:pt x="2331258" y="1712079"/>
                </a:cubicBezTo>
                <a:close/>
                <a:moveTo>
                  <a:pt x="3028867" y="1710552"/>
                </a:moveTo>
                <a:cubicBezTo>
                  <a:pt x="3081369" y="1716753"/>
                  <a:pt x="3131206" y="1722954"/>
                  <a:pt x="3183328" y="1731224"/>
                </a:cubicBezTo>
                <a:cubicBezTo>
                  <a:pt x="3208438" y="1735359"/>
                  <a:pt x="3235830" y="1737425"/>
                  <a:pt x="3260560" y="1741560"/>
                </a:cubicBezTo>
                <a:cubicBezTo>
                  <a:pt x="3271972" y="1743629"/>
                  <a:pt x="3283386" y="1745694"/>
                  <a:pt x="3294801" y="1745694"/>
                </a:cubicBezTo>
                <a:cubicBezTo>
                  <a:pt x="3299937" y="1747244"/>
                  <a:pt x="3307427" y="1747632"/>
                  <a:pt x="3312776" y="1752961"/>
                </a:cubicBezTo>
                <a:lnTo>
                  <a:pt x="3316365" y="1758746"/>
                </a:lnTo>
                <a:lnTo>
                  <a:pt x="3309590" y="1757841"/>
                </a:lnTo>
                <a:cubicBezTo>
                  <a:pt x="3303930" y="1757582"/>
                  <a:pt x="3298225" y="1758098"/>
                  <a:pt x="3292516" y="1758098"/>
                </a:cubicBezTo>
                <a:cubicBezTo>
                  <a:pt x="3278822" y="1756029"/>
                  <a:pt x="3265124" y="1753963"/>
                  <a:pt x="3251429" y="1753963"/>
                </a:cubicBezTo>
                <a:cubicBezTo>
                  <a:pt x="3224416" y="1749828"/>
                  <a:pt x="3194741" y="1747762"/>
                  <a:pt x="3165448" y="1743628"/>
                </a:cubicBezTo>
                <a:cubicBezTo>
                  <a:pt x="3138055" y="1741559"/>
                  <a:pt x="3110663" y="1737425"/>
                  <a:pt x="3083651" y="1735358"/>
                </a:cubicBezTo>
                <a:cubicBezTo>
                  <a:pt x="3069956" y="1733291"/>
                  <a:pt x="3056259" y="1733291"/>
                  <a:pt x="3042562" y="1731224"/>
                </a:cubicBezTo>
                <a:cubicBezTo>
                  <a:pt x="3031149" y="1729157"/>
                  <a:pt x="3028866" y="1725023"/>
                  <a:pt x="3028867" y="1710552"/>
                </a:cubicBezTo>
                <a:close/>
                <a:moveTo>
                  <a:pt x="3016957" y="1709421"/>
                </a:moveTo>
                <a:cubicBezTo>
                  <a:pt x="3019654" y="1709992"/>
                  <a:pt x="3021792" y="1712095"/>
                  <a:pt x="3021792" y="1718231"/>
                </a:cubicBezTo>
                <a:cubicBezTo>
                  <a:pt x="3017701" y="1718231"/>
                  <a:pt x="3008777" y="1722438"/>
                  <a:pt x="3008777" y="1709816"/>
                </a:cubicBezTo>
                <a:cubicBezTo>
                  <a:pt x="3011007" y="1709816"/>
                  <a:pt x="3014259" y="1708852"/>
                  <a:pt x="3016957" y="1709421"/>
                </a:cubicBezTo>
                <a:close/>
                <a:moveTo>
                  <a:pt x="3311541" y="1706891"/>
                </a:moveTo>
                <a:cubicBezTo>
                  <a:pt x="3320220" y="1706417"/>
                  <a:pt x="3328051" y="1708487"/>
                  <a:pt x="3328050" y="1718666"/>
                </a:cubicBezTo>
                <a:cubicBezTo>
                  <a:pt x="3321258" y="1718666"/>
                  <a:pt x="3289937" y="1733157"/>
                  <a:pt x="3289938" y="1710385"/>
                </a:cubicBezTo>
                <a:cubicBezTo>
                  <a:pt x="3293333" y="1710385"/>
                  <a:pt x="3302863" y="1707365"/>
                  <a:pt x="3311541" y="1706891"/>
                </a:cubicBezTo>
                <a:close/>
                <a:moveTo>
                  <a:pt x="90063" y="1706098"/>
                </a:moveTo>
                <a:cubicBezTo>
                  <a:pt x="94527" y="1706097"/>
                  <a:pt x="96756" y="1710243"/>
                  <a:pt x="96757" y="1716463"/>
                </a:cubicBezTo>
                <a:cubicBezTo>
                  <a:pt x="92294" y="1716462"/>
                  <a:pt x="90063" y="1714389"/>
                  <a:pt x="90063" y="1706098"/>
                </a:cubicBezTo>
                <a:close/>
                <a:moveTo>
                  <a:pt x="7666562" y="1705406"/>
                </a:moveTo>
                <a:lnTo>
                  <a:pt x="7647310" y="1712485"/>
                </a:lnTo>
                <a:lnTo>
                  <a:pt x="7650345" y="1711835"/>
                </a:lnTo>
                <a:cubicBezTo>
                  <a:pt x="7654819" y="1710484"/>
                  <a:pt x="7660395" y="1708186"/>
                  <a:pt x="7666076" y="1705636"/>
                </a:cubicBezTo>
                <a:close/>
                <a:moveTo>
                  <a:pt x="3823751" y="1700465"/>
                </a:moveTo>
                <a:lnTo>
                  <a:pt x="3829110" y="1701878"/>
                </a:lnTo>
                <a:cubicBezTo>
                  <a:pt x="3842834" y="1705959"/>
                  <a:pt x="3856556" y="1707658"/>
                  <a:pt x="3870279" y="1709700"/>
                </a:cubicBezTo>
                <a:lnTo>
                  <a:pt x="3869380" y="1713488"/>
                </a:lnTo>
                <a:lnTo>
                  <a:pt x="3900873" y="1719899"/>
                </a:lnTo>
                <a:lnTo>
                  <a:pt x="3880016" y="1710189"/>
                </a:lnTo>
                <a:close/>
                <a:moveTo>
                  <a:pt x="3489075" y="1700443"/>
                </a:moveTo>
                <a:cubicBezTo>
                  <a:pt x="3495586" y="1700443"/>
                  <a:pt x="3502099" y="1698308"/>
                  <a:pt x="3502099" y="1710763"/>
                </a:cubicBezTo>
                <a:cubicBezTo>
                  <a:pt x="3495587" y="1710763"/>
                  <a:pt x="3489075" y="1713252"/>
                  <a:pt x="3489075" y="1700443"/>
                </a:cubicBezTo>
                <a:close/>
                <a:moveTo>
                  <a:pt x="3256087" y="1699838"/>
                </a:moveTo>
                <a:cubicBezTo>
                  <a:pt x="3256087" y="1706264"/>
                  <a:pt x="3253974" y="1710192"/>
                  <a:pt x="3249746" y="1710191"/>
                </a:cubicBezTo>
                <a:cubicBezTo>
                  <a:pt x="3249746" y="1701980"/>
                  <a:pt x="3251860" y="1699837"/>
                  <a:pt x="3256087" y="1699838"/>
                </a:cubicBezTo>
                <a:close/>
                <a:moveTo>
                  <a:pt x="2424713" y="1699838"/>
                </a:moveTo>
                <a:cubicBezTo>
                  <a:pt x="2438298" y="1699839"/>
                  <a:pt x="2449242" y="1699839"/>
                  <a:pt x="2462829" y="1699838"/>
                </a:cubicBezTo>
                <a:cubicBezTo>
                  <a:pt x="2458299" y="1712297"/>
                  <a:pt x="2449242" y="1718181"/>
                  <a:pt x="2442449" y="1728564"/>
                </a:cubicBezTo>
                <a:cubicBezTo>
                  <a:pt x="2438298" y="1716104"/>
                  <a:pt x="2424713" y="1716104"/>
                  <a:pt x="2424713" y="1699838"/>
                </a:cubicBezTo>
                <a:close/>
                <a:moveTo>
                  <a:pt x="509798" y="1699838"/>
                </a:moveTo>
                <a:cubicBezTo>
                  <a:pt x="509798" y="1710190"/>
                  <a:pt x="501115" y="1710191"/>
                  <a:pt x="496773" y="1704120"/>
                </a:cubicBezTo>
                <a:cubicBezTo>
                  <a:pt x="501114" y="1701979"/>
                  <a:pt x="505456" y="1701979"/>
                  <a:pt x="509798" y="1699838"/>
                </a:cubicBezTo>
                <a:close/>
                <a:moveTo>
                  <a:pt x="2976959" y="1699837"/>
                </a:moveTo>
                <a:cubicBezTo>
                  <a:pt x="2981185" y="1699838"/>
                  <a:pt x="2983300" y="1701979"/>
                  <a:pt x="2983298" y="1710191"/>
                </a:cubicBezTo>
                <a:cubicBezTo>
                  <a:pt x="2979072" y="1710191"/>
                  <a:pt x="2976957" y="1706264"/>
                  <a:pt x="2976959" y="1699837"/>
                </a:cubicBezTo>
                <a:close/>
                <a:moveTo>
                  <a:pt x="3804530" y="1697143"/>
                </a:moveTo>
                <a:lnTo>
                  <a:pt x="3806684" y="1699672"/>
                </a:lnTo>
                <a:lnTo>
                  <a:pt x="3805976" y="1700579"/>
                </a:lnTo>
                <a:lnTo>
                  <a:pt x="3806520" y="1700689"/>
                </a:lnTo>
                <a:lnTo>
                  <a:pt x="3808847" y="1699009"/>
                </a:lnTo>
                <a:lnTo>
                  <a:pt x="3812895" y="1698589"/>
                </a:lnTo>
                <a:close/>
                <a:moveTo>
                  <a:pt x="2491593" y="1696870"/>
                </a:moveTo>
                <a:cubicBezTo>
                  <a:pt x="2497730" y="1696826"/>
                  <a:pt x="2502992" y="1699337"/>
                  <a:pt x="2502993" y="1709546"/>
                </a:cubicBezTo>
                <a:cubicBezTo>
                  <a:pt x="2495978" y="1709546"/>
                  <a:pt x="2474931" y="1717853"/>
                  <a:pt x="2474931" y="1699509"/>
                </a:cubicBezTo>
                <a:cubicBezTo>
                  <a:pt x="2478439" y="1699509"/>
                  <a:pt x="2485457" y="1696914"/>
                  <a:pt x="2491593" y="1696870"/>
                </a:cubicBezTo>
                <a:close/>
                <a:moveTo>
                  <a:pt x="3799611" y="1696293"/>
                </a:moveTo>
                <a:lnTo>
                  <a:pt x="3795630" y="1698200"/>
                </a:lnTo>
                <a:lnTo>
                  <a:pt x="3798332" y="1699023"/>
                </a:lnTo>
                <a:lnTo>
                  <a:pt x="3800517" y="1699468"/>
                </a:lnTo>
                <a:lnTo>
                  <a:pt x="3802758" y="1696836"/>
                </a:lnTo>
                <a:close/>
                <a:moveTo>
                  <a:pt x="3197307" y="1694437"/>
                </a:moveTo>
                <a:cubicBezTo>
                  <a:pt x="3203000" y="1695462"/>
                  <a:pt x="3207555" y="1699659"/>
                  <a:pt x="3207556" y="1710192"/>
                </a:cubicBezTo>
                <a:cubicBezTo>
                  <a:pt x="3198445" y="1710192"/>
                  <a:pt x="3187059" y="1710192"/>
                  <a:pt x="3177948" y="1710192"/>
                </a:cubicBezTo>
                <a:cubicBezTo>
                  <a:pt x="3171117" y="1708050"/>
                  <a:pt x="3177948" y="1697697"/>
                  <a:pt x="3180227" y="1697697"/>
                </a:cubicBezTo>
                <a:cubicBezTo>
                  <a:pt x="3184780" y="1695551"/>
                  <a:pt x="3191614" y="1693409"/>
                  <a:pt x="3197307" y="1694437"/>
                </a:cubicBezTo>
                <a:close/>
                <a:moveTo>
                  <a:pt x="400528" y="1692327"/>
                </a:moveTo>
                <a:cubicBezTo>
                  <a:pt x="391108" y="1698483"/>
                  <a:pt x="376980" y="1721056"/>
                  <a:pt x="365599" y="1712847"/>
                </a:cubicBezTo>
                <a:cubicBezTo>
                  <a:pt x="374625" y="1702588"/>
                  <a:pt x="386399" y="1692327"/>
                  <a:pt x="400528" y="1692327"/>
                </a:cubicBezTo>
                <a:close/>
                <a:moveTo>
                  <a:pt x="8067721" y="1692229"/>
                </a:moveTo>
                <a:lnTo>
                  <a:pt x="8060579" y="1695712"/>
                </a:lnTo>
                <a:cubicBezTo>
                  <a:pt x="8049747" y="1700852"/>
                  <a:pt x="8043957" y="1703809"/>
                  <a:pt x="8041642" y="1705376"/>
                </a:cubicBezTo>
                <a:lnTo>
                  <a:pt x="8042431" y="1705918"/>
                </a:lnTo>
                <a:lnTo>
                  <a:pt x="8003295" y="1711280"/>
                </a:lnTo>
                <a:cubicBezTo>
                  <a:pt x="7976173" y="1716249"/>
                  <a:pt x="7950189" y="1722217"/>
                  <a:pt x="7924724" y="1728974"/>
                </a:cubicBezTo>
                <a:lnTo>
                  <a:pt x="7907498" y="1730615"/>
                </a:lnTo>
                <a:lnTo>
                  <a:pt x="7946366" y="1716277"/>
                </a:lnTo>
                <a:lnTo>
                  <a:pt x="7974440" y="1703316"/>
                </a:lnTo>
                <a:lnTo>
                  <a:pt x="8055285" y="1693373"/>
                </a:lnTo>
                <a:close/>
                <a:moveTo>
                  <a:pt x="3229173" y="1692186"/>
                </a:moveTo>
                <a:cubicBezTo>
                  <a:pt x="3233683" y="1694228"/>
                  <a:pt x="3242699" y="1698308"/>
                  <a:pt x="3242700" y="1710208"/>
                </a:cubicBezTo>
                <a:cubicBezTo>
                  <a:pt x="3235937" y="1710208"/>
                  <a:pt x="3231428" y="1710210"/>
                  <a:pt x="3224666" y="1710208"/>
                </a:cubicBezTo>
                <a:cubicBezTo>
                  <a:pt x="3224666" y="1704429"/>
                  <a:pt x="3226920" y="1698308"/>
                  <a:pt x="3229173" y="1692186"/>
                </a:cubicBezTo>
                <a:close/>
                <a:moveTo>
                  <a:pt x="410426" y="1690870"/>
                </a:moveTo>
                <a:cubicBezTo>
                  <a:pt x="413412" y="1689801"/>
                  <a:pt x="416671" y="1691404"/>
                  <a:pt x="417754" y="1696740"/>
                </a:cubicBezTo>
                <a:cubicBezTo>
                  <a:pt x="413412" y="1696739"/>
                  <a:pt x="409070" y="1698877"/>
                  <a:pt x="404727" y="1701011"/>
                </a:cubicBezTo>
                <a:cubicBezTo>
                  <a:pt x="404727" y="1695672"/>
                  <a:pt x="407444" y="1691937"/>
                  <a:pt x="410426" y="1690870"/>
                </a:cubicBezTo>
                <a:close/>
                <a:moveTo>
                  <a:pt x="3574425" y="1689428"/>
                </a:moveTo>
                <a:lnTo>
                  <a:pt x="3574930" y="1699956"/>
                </a:lnTo>
                <a:lnTo>
                  <a:pt x="3588985" y="1705960"/>
                </a:lnTo>
                <a:cubicBezTo>
                  <a:pt x="3599919" y="1708651"/>
                  <a:pt x="3646174" y="1722812"/>
                  <a:pt x="3621094" y="1708130"/>
                </a:cubicBezTo>
                <a:cubicBezTo>
                  <a:pt x="3609813" y="1702486"/>
                  <a:pt x="3598822" y="1699301"/>
                  <a:pt x="3585002" y="1693719"/>
                </a:cubicBezTo>
                <a:close/>
                <a:moveTo>
                  <a:pt x="1577217" y="1689129"/>
                </a:moveTo>
                <a:cubicBezTo>
                  <a:pt x="1577216" y="1699428"/>
                  <a:pt x="1577216" y="1707323"/>
                  <a:pt x="1577217" y="1717622"/>
                </a:cubicBezTo>
                <a:cubicBezTo>
                  <a:pt x="1581781" y="1717621"/>
                  <a:pt x="1588628" y="1715563"/>
                  <a:pt x="1590909" y="1723800"/>
                </a:cubicBezTo>
                <a:cubicBezTo>
                  <a:pt x="1566185" y="1729981"/>
                  <a:pt x="1541083" y="1742339"/>
                  <a:pt x="1515980" y="1742339"/>
                </a:cubicBezTo>
                <a:lnTo>
                  <a:pt x="1516565" y="1741262"/>
                </a:lnTo>
                <a:lnTo>
                  <a:pt x="1514278" y="1739457"/>
                </a:lnTo>
                <a:cubicBezTo>
                  <a:pt x="1514278" y="1737473"/>
                  <a:pt x="1516393" y="1735486"/>
                  <a:pt x="1516394" y="1733502"/>
                </a:cubicBezTo>
                <a:lnTo>
                  <a:pt x="1518001" y="1738605"/>
                </a:lnTo>
                <a:lnTo>
                  <a:pt x="1527105" y="1721785"/>
                </a:lnTo>
                <a:cubicBezTo>
                  <a:pt x="1530243" y="1714619"/>
                  <a:pt x="1533096" y="1707496"/>
                  <a:pt x="1536518" y="1701488"/>
                </a:cubicBezTo>
                <a:cubicBezTo>
                  <a:pt x="1541084" y="1691188"/>
                  <a:pt x="1543365" y="1713503"/>
                  <a:pt x="1543365" y="1717622"/>
                </a:cubicBezTo>
                <a:cubicBezTo>
                  <a:pt x="1550213" y="1717622"/>
                  <a:pt x="1550213" y="1705607"/>
                  <a:pt x="1552493" y="1699427"/>
                </a:cubicBezTo>
                <a:cubicBezTo>
                  <a:pt x="1557059" y="1689128"/>
                  <a:pt x="1570370" y="1691187"/>
                  <a:pt x="1577217" y="1689129"/>
                </a:cubicBezTo>
                <a:close/>
                <a:moveTo>
                  <a:pt x="3149353" y="1689126"/>
                </a:moveTo>
                <a:cubicBezTo>
                  <a:pt x="3158280" y="1691200"/>
                  <a:pt x="3166834" y="1695345"/>
                  <a:pt x="3175758" y="1699493"/>
                </a:cubicBezTo>
                <a:cubicBezTo>
                  <a:pt x="3166834" y="1699493"/>
                  <a:pt x="3158281" y="1699493"/>
                  <a:pt x="3149353" y="1699493"/>
                </a:cubicBezTo>
                <a:cubicBezTo>
                  <a:pt x="3149353" y="1695345"/>
                  <a:pt x="3149354" y="1691199"/>
                  <a:pt x="3149353" y="1689126"/>
                </a:cubicBezTo>
                <a:close/>
                <a:moveTo>
                  <a:pt x="2534745" y="1689126"/>
                </a:moveTo>
                <a:cubicBezTo>
                  <a:pt x="2568914" y="1689126"/>
                  <a:pt x="2602706" y="1691196"/>
                  <a:pt x="2636876" y="1693266"/>
                </a:cubicBezTo>
                <a:cubicBezTo>
                  <a:pt x="2625486" y="1707412"/>
                  <a:pt x="2611818" y="1703617"/>
                  <a:pt x="2598149" y="1703617"/>
                </a:cubicBezTo>
                <a:cubicBezTo>
                  <a:pt x="2582583" y="1705688"/>
                  <a:pt x="2568915" y="1705689"/>
                  <a:pt x="2552968" y="1709484"/>
                </a:cubicBezTo>
                <a:cubicBezTo>
                  <a:pt x="2543857" y="1711898"/>
                  <a:pt x="2510067" y="1723974"/>
                  <a:pt x="2510067" y="1699478"/>
                </a:cubicBezTo>
                <a:cubicBezTo>
                  <a:pt x="2518799" y="1699478"/>
                  <a:pt x="2527913" y="1699477"/>
                  <a:pt x="2534745" y="1689126"/>
                </a:cubicBezTo>
                <a:close/>
                <a:moveTo>
                  <a:pt x="891368" y="1689125"/>
                </a:moveTo>
                <a:cubicBezTo>
                  <a:pt x="891368" y="1695437"/>
                  <a:pt x="891368" y="1703854"/>
                  <a:pt x="891368" y="1709815"/>
                </a:cubicBezTo>
                <a:cubicBezTo>
                  <a:pt x="879861" y="1712270"/>
                  <a:pt x="870657" y="1712270"/>
                  <a:pt x="859153" y="1716127"/>
                </a:cubicBezTo>
                <a:cubicBezTo>
                  <a:pt x="852248" y="1718232"/>
                  <a:pt x="843044" y="1722438"/>
                  <a:pt x="836525" y="1714023"/>
                </a:cubicBezTo>
                <a:cubicBezTo>
                  <a:pt x="854549" y="1705958"/>
                  <a:pt x="872959" y="1697543"/>
                  <a:pt x="891368" y="1689125"/>
                </a:cubicBezTo>
                <a:close/>
                <a:moveTo>
                  <a:pt x="3542011" y="1688560"/>
                </a:moveTo>
                <a:cubicBezTo>
                  <a:pt x="3542769" y="1688463"/>
                  <a:pt x="3543366" y="1688788"/>
                  <a:pt x="3543761" y="1689434"/>
                </a:cubicBezTo>
                <a:lnTo>
                  <a:pt x="3543624" y="1693088"/>
                </a:lnTo>
                <a:lnTo>
                  <a:pt x="3545172" y="1689126"/>
                </a:lnTo>
                <a:cubicBezTo>
                  <a:pt x="3547285" y="1695552"/>
                  <a:pt x="3547285" y="1704122"/>
                  <a:pt x="3547286" y="1710193"/>
                </a:cubicBezTo>
                <a:cubicBezTo>
                  <a:pt x="3542530" y="1710192"/>
                  <a:pt x="3541340" y="1701957"/>
                  <a:pt x="3542826" y="1695129"/>
                </a:cubicBezTo>
                <a:lnTo>
                  <a:pt x="3542864" y="1695034"/>
                </a:lnTo>
                <a:lnTo>
                  <a:pt x="3541383" y="1691767"/>
                </a:lnTo>
                <a:cubicBezTo>
                  <a:pt x="3540855" y="1690731"/>
                  <a:pt x="3540326" y="1690212"/>
                  <a:pt x="3539269" y="1690211"/>
                </a:cubicBezTo>
                <a:cubicBezTo>
                  <a:pt x="3540327" y="1689176"/>
                  <a:pt x="3541251" y="1688657"/>
                  <a:pt x="3542011" y="1688560"/>
                </a:cubicBezTo>
                <a:close/>
                <a:moveTo>
                  <a:pt x="8185493" y="1682779"/>
                </a:moveTo>
                <a:lnTo>
                  <a:pt x="8177030" y="1687163"/>
                </a:lnTo>
                <a:lnTo>
                  <a:pt x="8169641" y="1690348"/>
                </a:lnTo>
                <a:lnTo>
                  <a:pt x="8102049" y="1698054"/>
                </a:lnTo>
                <a:lnTo>
                  <a:pt x="8108155" y="1695020"/>
                </a:lnTo>
                <a:lnTo>
                  <a:pt x="8121207" y="1687311"/>
                </a:lnTo>
                <a:lnTo>
                  <a:pt x="8152561" y="1684427"/>
                </a:lnTo>
                <a:close/>
                <a:moveTo>
                  <a:pt x="424628" y="1681524"/>
                </a:moveTo>
                <a:cubicBezTo>
                  <a:pt x="426799" y="1681006"/>
                  <a:pt x="428970" y="1681524"/>
                  <a:pt x="431142" y="1684634"/>
                </a:cubicBezTo>
                <a:cubicBezTo>
                  <a:pt x="426799" y="1684633"/>
                  <a:pt x="424628" y="1686706"/>
                  <a:pt x="420288" y="1688780"/>
                </a:cubicBezTo>
                <a:cubicBezTo>
                  <a:pt x="420288" y="1686706"/>
                  <a:pt x="420287" y="1684634"/>
                  <a:pt x="418117" y="1684634"/>
                </a:cubicBezTo>
                <a:cubicBezTo>
                  <a:pt x="420287" y="1683597"/>
                  <a:pt x="422457" y="1682042"/>
                  <a:pt x="424628" y="1681524"/>
                </a:cubicBezTo>
                <a:close/>
                <a:moveTo>
                  <a:pt x="664128" y="1679020"/>
                </a:moveTo>
                <a:cubicBezTo>
                  <a:pt x="668469" y="1679020"/>
                  <a:pt x="677155" y="1676884"/>
                  <a:pt x="677154" y="1689694"/>
                </a:cubicBezTo>
                <a:cubicBezTo>
                  <a:pt x="672811" y="1689693"/>
                  <a:pt x="664127" y="1691829"/>
                  <a:pt x="664128" y="1679020"/>
                </a:cubicBezTo>
                <a:close/>
                <a:moveTo>
                  <a:pt x="836489" y="1678417"/>
                </a:moveTo>
                <a:cubicBezTo>
                  <a:pt x="840673" y="1678415"/>
                  <a:pt x="844507" y="1680488"/>
                  <a:pt x="844507" y="1688780"/>
                </a:cubicBezTo>
                <a:cubicBezTo>
                  <a:pt x="840673" y="1688779"/>
                  <a:pt x="836489" y="1686707"/>
                  <a:pt x="836489" y="1678417"/>
                </a:cubicBezTo>
                <a:close/>
                <a:moveTo>
                  <a:pt x="1609349" y="1678416"/>
                </a:moveTo>
                <a:cubicBezTo>
                  <a:pt x="1618350" y="1678417"/>
                  <a:pt x="1613850" y="1697262"/>
                  <a:pt x="1622851" y="1701448"/>
                </a:cubicBezTo>
                <a:cubicBezTo>
                  <a:pt x="1631853" y="1705636"/>
                  <a:pt x="1642732" y="1690979"/>
                  <a:pt x="1649484" y="1703543"/>
                </a:cubicBezTo>
                <a:cubicBezTo>
                  <a:pt x="1631853" y="1707381"/>
                  <a:pt x="1613848" y="1711919"/>
                  <a:pt x="1593594" y="1717850"/>
                </a:cubicBezTo>
                <a:cubicBezTo>
                  <a:pt x="1591342" y="1711918"/>
                  <a:pt x="1593594" y="1711917"/>
                  <a:pt x="1591344" y="1705636"/>
                </a:cubicBezTo>
                <a:cubicBezTo>
                  <a:pt x="1591343" y="1699356"/>
                  <a:pt x="1586842" y="1697262"/>
                  <a:pt x="1584591" y="1693074"/>
                </a:cubicBezTo>
                <a:cubicBezTo>
                  <a:pt x="1589092" y="1688886"/>
                  <a:pt x="1593595" y="1684697"/>
                  <a:pt x="1600345" y="1680510"/>
                </a:cubicBezTo>
                <a:cubicBezTo>
                  <a:pt x="1600346" y="1682603"/>
                  <a:pt x="1604848" y="1717850"/>
                  <a:pt x="1609347" y="1707381"/>
                </a:cubicBezTo>
                <a:cubicBezTo>
                  <a:pt x="1611598" y="1699356"/>
                  <a:pt x="1609348" y="1688885"/>
                  <a:pt x="1609349" y="1678416"/>
                </a:cubicBezTo>
                <a:close/>
                <a:moveTo>
                  <a:pt x="702904" y="1677026"/>
                </a:moveTo>
                <a:cubicBezTo>
                  <a:pt x="707365" y="1677025"/>
                  <a:pt x="709597" y="1679442"/>
                  <a:pt x="709595" y="1687390"/>
                </a:cubicBezTo>
                <a:cubicBezTo>
                  <a:pt x="705137" y="1687390"/>
                  <a:pt x="702904" y="1683243"/>
                  <a:pt x="702904" y="1677026"/>
                </a:cubicBezTo>
                <a:close/>
                <a:moveTo>
                  <a:pt x="544942" y="1675355"/>
                </a:moveTo>
                <a:cubicBezTo>
                  <a:pt x="540448" y="1679625"/>
                  <a:pt x="533703" y="1683895"/>
                  <a:pt x="529206" y="1690300"/>
                </a:cubicBezTo>
                <a:cubicBezTo>
                  <a:pt x="520215" y="1677489"/>
                  <a:pt x="540448" y="1675355"/>
                  <a:pt x="544942" y="1675355"/>
                </a:cubicBezTo>
                <a:close/>
                <a:moveTo>
                  <a:pt x="438018" y="1672342"/>
                </a:moveTo>
                <a:cubicBezTo>
                  <a:pt x="440189" y="1671824"/>
                  <a:pt x="442360" y="1672342"/>
                  <a:pt x="444530" y="1675452"/>
                </a:cubicBezTo>
                <a:cubicBezTo>
                  <a:pt x="442360" y="1675453"/>
                  <a:pt x="438016" y="1677525"/>
                  <a:pt x="435846" y="1679597"/>
                </a:cubicBezTo>
                <a:cubicBezTo>
                  <a:pt x="433675" y="1677524"/>
                  <a:pt x="433676" y="1675452"/>
                  <a:pt x="431505" y="1675452"/>
                </a:cubicBezTo>
                <a:cubicBezTo>
                  <a:pt x="433675" y="1674414"/>
                  <a:pt x="435845" y="1672862"/>
                  <a:pt x="438018" y="1672342"/>
                </a:cubicBezTo>
                <a:close/>
                <a:moveTo>
                  <a:pt x="2682238" y="1669235"/>
                </a:moveTo>
                <a:cubicBezTo>
                  <a:pt x="2682238" y="1673446"/>
                  <a:pt x="2682239" y="1677659"/>
                  <a:pt x="2682240" y="1679763"/>
                </a:cubicBezTo>
                <a:cubicBezTo>
                  <a:pt x="2679963" y="1679764"/>
                  <a:pt x="2675414" y="1677658"/>
                  <a:pt x="2673139" y="1683974"/>
                </a:cubicBezTo>
                <a:cubicBezTo>
                  <a:pt x="2675414" y="1679764"/>
                  <a:pt x="2686788" y="1681868"/>
                  <a:pt x="2689064" y="1681869"/>
                </a:cubicBezTo>
                <a:cubicBezTo>
                  <a:pt x="2704985" y="1679764"/>
                  <a:pt x="2720908" y="1681869"/>
                  <a:pt x="2738727" y="1683975"/>
                </a:cubicBezTo>
                <a:cubicBezTo>
                  <a:pt x="2768297" y="1686081"/>
                  <a:pt x="2797868" y="1690291"/>
                  <a:pt x="2829333" y="1694503"/>
                </a:cubicBezTo>
                <a:cubicBezTo>
                  <a:pt x="2795593" y="1696607"/>
                  <a:pt x="2763747" y="1698716"/>
                  <a:pt x="2729627" y="1700820"/>
                </a:cubicBezTo>
                <a:cubicBezTo>
                  <a:pt x="2714084" y="1702925"/>
                  <a:pt x="2698161" y="1705032"/>
                  <a:pt x="2682239" y="1705032"/>
                </a:cubicBezTo>
                <a:cubicBezTo>
                  <a:pt x="2673140" y="1707137"/>
                  <a:pt x="2666317" y="1707136"/>
                  <a:pt x="2659492" y="1707136"/>
                </a:cubicBezTo>
                <a:cubicBezTo>
                  <a:pt x="2655323" y="1707137"/>
                  <a:pt x="2653047" y="1707136"/>
                  <a:pt x="2648499" y="1707137"/>
                </a:cubicBezTo>
                <a:cubicBezTo>
                  <a:pt x="2646225" y="1700820"/>
                  <a:pt x="2646225" y="1696607"/>
                  <a:pt x="2643950" y="1690292"/>
                </a:cubicBezTo>
                <a:cubicBezTo>
                  <a:pt x="2657219" y="1681869"/>
                  <a:pt x="2668591" y="1675552"/>
                  <a:pt x="2682238" y="1669235"/>
                </a:cubicBezTo>
                <a:close/>
                <a:moveTo>
                  <a:pt x="2637228" y="1669234"/>
                </a:moveTo>
                <a:cubicBezTo>
                  <a:pt x="2641456" y="1669233"/>
                  <a:pt x="2643571" y="1673379"/>
                  <a:pt x="2643570" y="1679597"/>
                </a:cubicBezTo>
                <a:cubicBezTo>
                  <a:pt x="2639343" y="1679597"/>
                  <a:pt x="2637229" y="1677525"/>
                  <a:pt x="2637228" y="1669234"/>
                </a:cubicBezTo>
                <a:close/>
                <a:moveTo>
                  <a:pt x="2836029" y="1669233"/>
                </a:moveTo>
                <a:cubicBezTo>
                  <a:pt x="2836028" y="1677525"/>
                  <a:pt x="2833914" y="1679598"/>
                  <a:pt x="2829686" y="1679598"/>
                </a:cubicBezTo>
                <a:cubicBezTo>
                  <a:pt x="2829685" y="1673380"/>
                  <a:pt x="2831801" y="1669233"/>
                  <a:pt x="2836029" y="1669233"/>
                </a:cubicBezTo>
                <a:close/>
                <a:moveTo>
                  <a:pt x="2023087" y="1669233"/>
                </a:moveTo>
                <a:cubicBezTo>
                  <a:pt x="2027906" y="1673380"/>
                  <a:pt x="2032725" y="1679598"/>
                  <a:pt x="2023088" y="1679598"/>
                </a:cubicBezTo>
                <a:cubicBezTo>
                  <a:pt x="2023087" y="1677525"/>
                  <a:pt x="2023087" y="1673379"/>
                  <a:pt x="2023087" y="1669233"/>
                </a:cubicBezTo>
                <a:close/>
                <a:moveTo>
                  <a:pt x="578766" y="1669233"/>
                </a:moveTo>
                <a:cubicBezTo>
                  <a:pt x="582994" y="1669233"/>
                  <a:pt x="585110" y="1673379"/>
                  <a:pt x="585110" y="1679597"/>
                </a:cubicBezTo>
                <a:cubicBezTo>
                  <a:pt x="580879" y="1679597"/>
                  <a:pt x="578768" y="1677524"/>
                  <a:pt x="578766" y="1669233"/>
                </a:cubicBezTo>
                <a:close/>
                <a:moveTo>
                  <a:pt x="7809688" y="1668639"/>
                </a:moveTo>
                <a:cubicBezTo>
                  <a:pt x="7811772" y="1667657"/>
                  <a:pt x="7813969" y="1667732"/>
                  <a:pt x="7817263" y="1669023"/>
                </a:cubicBezTo>
                <a:cubicBezTo>
                  <a:pt x="7815215" y="1671142"/>
                  <a:pt x="7812658" y="1672612"/>
                  <a:pt x="7810082" y="1673515"/>
                </a:cubicBezTo>
                <a:cubicBezTo>
                  <a:pt x="7807509" y="1674416"/>
                  <a:pt x="7804917" y="1674750"/>
                  <a:pt x="7802798" y="1674594"/>
                </a:cubicBezTo>
                <a:cubicBezTo>
                  <a:pt x="7805636" y="1671659"/>
                  <a:pt x="7807604" y="1669621"/>
                  <a:pt x="7809688" y="1668639"/>
                </a:cubicBezTo>
                <a:close/>
                <a:moveTo>
                  <a:pt x="849890" y="1668308"/>
                </a:moveTo>
                <a:cubicBezTo>
                  <a:pt x="856407" y="1668308"/>
                  <a:pt x="862918" y="1666174"/>
                  <a:pt x="862917" y="1678985"/>
                </a:cubicBezTo>
                <a:cubicBezTo>
                  <a:pt x="858576" y="1678984"/>
                  <a:pt x="849892" y="1681120"/>
                  <a:pt x="849890" y="1668308"/>
                </a:cubicBezTo>
                <a:close/>
                <a:moveTo>
                  <a:pt x="125823" y="1667844"/>
                </a:moveTo>
                <a:cubicBezTo>
                  <a:pt x="132078" y="1667845"/>
                  <a:pt x="132078" y="1680699"/>
                  <a:pt x="132078" y="1688909"/>
                </a:cubicBezTo>
                <a:cubicBezTo>
                  <a:pt x="123617" y="1688909"/>
                  <a:pt x="125823" y="1676413"/>
                  <a:pt x="125823" y="1667844"/>
                </a:cubicBezTo>
                <a:close/>
                <a:moveTo>
                  <a:pt x="8007883" y="1665931"/>
                </a:moveTo>
                <a:cubicBezTo>
                  <a:pt x="8002770" y="1668873"/>
                  <a:pt x="7999268" y="1671322"/>
                  <a:pt x="7995937" y="1672910"/>
                </a:cubicBezTo>
                <a:cubicBezTo>
                  <a:pt x="7992605" y="1674499"/>
                  <a:pt x="7989442" y="1675227"/>
                  <a:pt x="7985009" y="1674725"/>
                </a:cubicBezTo>
                <a:cubicBezTo>
                  <a:pt x="7990680" y="1668856"/>
                  <a:pt x="7999406" y="1665306"/>
                  <a:pt x="8007883" y="1665931"/>
                </a:cubicBezTo>
                <a:close/>
                <a:moveTo>
                  <a:pt x="1592224" y="1664078"/>
                </a:moveTo>
                <a:cubicBezTo>
                  <a:pt x="1592583" y="1664561"/>
                  <a:pt x="1592583" y="1666012"/>
                  <a:pt x="1592583" y="1668912"/>
                </a:cubicBezTo>
                <a:cubicBezTo>
                  <a:pt x="1592583" y="1668912"/>
                  <a:pt x="1592583" y="1666978"/>
                  <a:pt x="1589714" y="1665045"/>
                </a:cubicBezTo>
                <a:cubicBezTo>
                  <a:pt x="1591148" y="1664078"/>
                  <a:pt x="1591865" y="1663596"/>
                  <a:pt x="1592224" y="1664078"/>
                </a:cubicBezTo>
                <a:close/>
                <a:moveTo>
                  <a:pt x="8010999" y="1661530"/>
                </a:moveTo>
                <a:cubicBezTo>
                  <a:pt x="8012260" y="1660227"/>
                  <a:pt x="8013872" y="1659735"/>
                  <a:pt x="8016218" y="1662002"/>
                </a:cubicBezTo>
                <a:cubicBezTo>
                  <a:pt x="8014169" y="1664122"/>
                  <a:pt x="8012672" y="1665671"/>
                  <a:pt x="8011394" y="1666406"/>
                </a:cubicBezTo>
                <a:cubicBezTo>
                  <a:pt x="8010116" y="1667142"/>
                  <a:pt x="8009056" y="1667065"/>
                  <a:pt x="8007883" y="1665931"/>
                </a:cubicBezTo>
                <a:cubicBezTo>
                  <a:pt x="8008828" y="1664952"/>
                  <a:pt x="8009738" y="1662837"/>
                  <a:pt x="8010999" y="1661530"/>
                </a:cubicBezTo>
                <a:close/>
                <a:moveTo>
                  <a:pt x="557681" y="1658737"/>
                </a:moveTo>
                <a:cubicBezTo>
                  <a:pt x="560657" y="1657669"/>
                  <a:pt x="563911" y="1659270"/>
                  <a:pt x="565026" y="1664607"/>
                </a:cubicBezTo>
                <a:cubicBezTo>
                  <a:pt x="560563" y="1666742"/>
                  <a:pt x="556100" y="1668878"/>
                  <a:pt x="552011" y="1668878"/>
                </a:cubicBezTo>
                <a:cubicBezTo>
                  <a:pt x="552011" y="1663540"/>
                  <a:pt x="554706" y="1659804"/>
                  <a:pt x="557681" y="1658737"/>
                </a:cubicBezTo>
                <a:close/>
                <a:moveTo>
                  <a:pt x="836142" y="1658522"/>
                </a:moveTo>
                <a:cubicBezTo>
                  <a:pt x="836142" y="1670431"/>
                  <a:pt x="829337" y="1670431"/>
                  <a:pt x="824803" y="1664477"/>
                </a:cubicBezTo>
                <a:cubicBezTo>
                  <a:pt x="829338" y="1662492"/>
                  <a:pt x="833872" y="1660507"/>
                  <a:pt x="836142" y="1658522"/>
                </a:cubicBezTo>
                <a:close/>
                <a:moveTo>
                  <a:pt x="457920" y="1658522"/>
                </a:moveTo>
                <a:cubicBezTo>
                  <a:pt x="457921" y="1670430"/>
                  <a:pt x="449236" y="1670431"/>
                  <a:pt x="444893" y="1664476"/>
                </a:cubicBezTo>
                <a:cubicBezTo>
                  <a:pt x="449236" y="1662492"/>
                  <a:pt x="453579" y="1660507"/>
                  <a:pt x="457920" y="1658522"/>
                </a:cubicBezTo>
                <a:close/>
                <a:moveTo>
                  <a:pt x="8019334" y="1657603"/>
                </a:moveTo>
                <a:cubicBezTo>
                  <a:pt x="8020594" y="1656298"/>
                  <a:pt x="8022206" y="1655806"/>
                  <a:pt x="8024553" y="1658074"/>
                </a:cubicBezTo>
                <a:cubicBezTo>
                  <a:pt x="8022504" y="1660194"/>
                  <a:pt x="8021008" y="1661742"/>
                  <a:pt x="8019729" y="1662480"/>
                </a:cubicBezTo>
                <a:cubicBezTo>
                  <a:pt x="8018451" y="1663214"/>
                  <a:pt x="8017392" y="1663136"/>
                  <a:pt x="8016218" y="1662002"/>
                </a:cubicBezTo>
                <a:cubicBezTo>
                  <a:pt x="8017163" y="1661024"/>
                  <a:pt x="8018073" y="1658907"/>
                  <a:pt x="8019334" y="1657603"/>
                </a:cubicBezTo>
                <a:close/>
                <a:moveTo>
                  <a:pt x="1004909" y="1657133"/>
                </a:moveTo>
                <a:cubicBezTo>
                  <a:pt x="1009371" y="1657132"/>
                  <a:pt x="1011603" y="1661280"/>
                  <a:pt x="1011602" y="1667499"/>
                </a:cubicBezTo>
                <a:cubicBezTo>
                  <a:pt x="1007140" y="1667499"/>
                  <a:pt x="1004909" y="1665426"/>
                  <a:pt x="1004909" y="1657133"/>
                </a:cubicBezTo>
                <a:close/>
                <a:moveTo>
                  <a:pt x="571900" y="1651268"/>
                </a:moveTo>
                <a:cubicBezTo>
                  <a:pt x="574072" y="1650993"/>
                  <a:pt x="576244" y="1651543"/>
                  <a:pt x="578415" y="1653748"/>
                </a:cubicBezTo>
                <a:cubicBezTo>
                  <a:pt x="574072" y="1655951"/>
                  <a:pt x="571901" y="1658154"/>
                  <a:pt x="567558" y="1658154"/>
                </a:cubicBezTo>
                <a:cubicBezTo>
                  <a:pt x="567558" y="1658154"/>
                  <a:pt x="565388" y="1655952"/>
                  <a:pt x="565389" y="1653747"/>
                </a:cubicBezTo>
                <a:cubicBezTo>
                  <a:pt x="567560" y="1652643"/>
                  <a:pt x="569730" y="1651543"/>
                  <a:pt x="571900" y="1651268"/>
                </a:cubicBezTo>
                <a:close/>
                <a:moveTo>
                  <a:pt x="3954323" y="1650776"/>
                </a:moveTo>
                <a:lnTo>
                  <a:pt x="3954037" y="1650878"/>
                </a:lnTo>
                <a:lnTo>
                  <a:pt x="3955821" y="1651159"/>
                </a:lnTo>
                <a:close/>
                <a:moveTo>
                  <a:pt x="2096683" y="1649342"/>
                </a:moveTo>
                <a:cubicBezTo>
                  <a:pt x="2101026" y="1651342"/>
                  <a:pt x="2105367" y="1653343"/>
                  <a:pt x="2109710" y="1655351"/>
                </a:cubicBezTo>
                <a:cubicBezTo>
                  <a:pt x="2107538" y="1659357"/>
                  <a:pt x="2105366" y="1663363"/>
                  <a:pt x="2103195" y="1667368"/>
                </a:cubicBezTo>
                <a:cubicBezTo>
                  <a:pt x="2103196" y="1661360"/>
                  <a:pt x="2101026" y="1655351"/>
                  <a:pt x="2096683" y="1649342"/>
                </a:cubicBezTo>
                <a:close/>
                <a:moveTo>
                  <a:pt x="542188" y="1646421"/>
                </a:moveTo>
                <a:cubicBezTo>
                  <a:pt x="546649" y="1646422"/>
                  <a:pt x="548882" y="1650567"/>
                  <a:pt x="548880" y="1656787"/>
                </a:cubicBezTo>
                <a:cubicBezTo>
                  <a:pt x="544420" y="1656787"/>
                  <a:pt x="542188" y="1654713"/>
                  <a:pt x="542188" y="1646421"/>
                </a:cubicBezTo>
                <a:close/>
                <a:moveTo>
                  <a:pt x="3964314" y="1645536"/>
                </a:moveTo>
                <a:lnTo>
                  <a:pt x="3963863" y="1647280"/>
                </a:lnTo>
                <a:lnTo>
                  <a:pt x="3972664" y="1648880"/>
                </a:lnTo>
                <a:lnTo>
                  <a:pt x="3971127" y="1646699"/>
                </a:lnTo>
                <a:close/>
                <a:moveTo>
                  <a:pt x="591820" y="1644632"/>
                </a:moveTo>
                <a:lnTo>
                  <a:pt x="592597" y="1647395"/>
                </a:lnTo>
                <a:lnTo>
                  <a:pt x="592145" y="1645790"/>
                </a:lnTo>
                <a:close/>
                <a:moveTo>
                  <a:pt x="591522" y="1643568"/>
                </a:moveTo>
                <a:cubicBezTo>
                  <a:pt x="591303" y="1642795"/>
                  <a:pt x="591450" y="1643311"/>
                  <a:pt x="591739" y="1644340"/>
                </a:cubicBezTo>
                <a:lnTo>
                  <a:pt x="591820" y="1644632"/>
                </a:lnTo>
                <a:close/>
                <a:moveTo>
                  <a:pt x="586781" y="1641859"/>
                </a:moveTo>
                <a:cubicBezTo>
                  <a:pt x="586781" y="1640159"/>
                  <a:pt x="581962" y="1652059"/>
                  <a:pt x="577141" y="1643899"/>
                </a:cubicBezTo>
                <a:cubicBezTo>
                  <a:pt x="579551" y="1643899"/>
                  <a:pt x="584373" y="1640159"/>
                  <a:pt x="586781" y="1641859"/>
                </a:cubicBezTo>
                <a:close/>
                <a:moveTo>
                  <a:pt x="3299257" y="1639255"/>
                </a:moveTo>
                <a:cubicBezTo>
                  <a:pt x="3304034" y="1639737"/>
                  <a:pt x="3307968" y="1642281"/>
                  <a:pt x="3307967" y="1650520"/>
                </a:cubicBezTo>
                <a:cubicBezTo>
                  <a:pt x="3301222" y="1648417"/>
                  <a:pt x="3292232" y="1646663"/>
                  <a:pt x="3283240" y="1644209"/>
                </a:cubicBezTo>
                <a:cubicBezTo>
                  <a:pt x="3283240" y="1644209"/>
                  <a:pt x="3285487" y="1642105"/>
                  <a:pt x="3285487" y="1640352"/>
                </a:cubicBezTo>
                <a:cubicBezTo>
                  <a:pt x="3288860" y="1640353"/>
                  <a:pt x="3294480" y="1638774"/>
                  <a:pt x="3299257" y="1639255"/>
                </a:cubicBezTo>
                <a:close/>
                <a:moveTo>
                  <a:pt x="1822833" y="1639213"/>
                </a:moveTo>
                <a:cubicBezTo>
                  <a:pt x="1826941" y="1639690"/>
                  <a:pt x="1830228" y="1642211"/>
                  <a:pt x="1830227" y="1650383"/>
                </a:cubicBezTo>
                <a:cubicBezTo>
                  <a:pt x="1823654" y="1650383"/>
                  <a:pt x="1810510" y="1656645"/>
                  <a:pt x="1810510" y="1640299"/>
                </a:cubicBezTo>
                <a:cubicBezTo>
                  <a:pt x="1813796" y="1640299"/>
                  <a:pt x="1818726" y="1638735"/>
                  <a:pt x="1822833" y="1639213"/>
                </a:cubicBezTo>
                <a:close/>
                <a:moveTo>
                  <a:pt x="3346050" y="1638627"/>
                </a:moveTo>
                <a:cubicBezTo>
                  <a:pt x="3349730" y="1638399"/>
                  <a:pt x="3353461" y="1638511"/>
                  <a:pt x="3357151" y="1638787"/>
                </a:cubicBezTo>
                <a:cubicBezTo>
                  <a:pt x="3362074" y="1639151"/>
                  <a:pt x="3366922" y="1639806"/>
                  <a:pt x="3371486" y="1640331"/>
                </a:cubicBezTo>
                <a:cubicBezTo>
                  <a:pt x="3396208" y="1644175"/>
                  <a:pt x="3421313" y="1648369"/>
                  <a:pt x="3441851" y="1667242"/>
                </a:cubicBezTo>
                <a:cubicBezTo>
                  <a:pt x="3432723" y="1690306"/>
                  <a:pt x="3407619" y="1673533"/>
                  <a:pt x="3393928" y="1669337"/>
                </a:cubicBezTo>
                <a:cubicBezTo>
                  <a:pt x="3369205" y="1658854"/>
                  <a:pt x="3341822" y="1654662"/>
                  <a:pt x="3316715" y="1654661"/>
                </a:cubicBezTo>
                <a:cubicBezTo>
                  <a:pt x="3324418" y="1643062"/>
                  <a:pt x="3335009" y="1639315"/>
                  <a:pt x="3346050" y="1638627"/>
                </a:cubicBezTo>
                <a:close/>
                <a:moveTo>
                  <a:pt x="762989" y="1637846"/>
                </a:moveTo>
                <a:cubicBezTo>
                  <a:pt x="770382" y="1637846"/>
                  <a:pt x="780241" y="1635709"/>
                  <a:pt x="780240" y="1646385"/>
                </a:cubicBezTo>
                <a:cubicBezTo>
                  <a:pt x="772847" y="1646386"/>
                  <a:pt x="762989" y="1650656"/>
                  <a:pt x="762989" y="1637846"/>
                </a:cubicBezTo>
                <a:close/>
                <a:moveTo>
                  <a:pt x="3281366" y="1636272"/>
                </a:moveTo>
                <a:lnTo>
                  <a:pt x="3281795" y="1636551"/>
                </a:lnTo>
                <a:lnTo>
                  <a:pt x="3282358" y="1636924"/>
                </a:lnTo>
                <a:cubicBezTo>
                  <a:pt x="3282821" y="1637514"/>
                  <a:pt x="3283481" y="1638506"/>
                  <a:pt x="3284539" y="1639995"/>
                </a:cubicBezTo>
                <a:cubicBezTo>
                  <a:pt x="3280310" y="1645950"/>
                  <a:pt x="3282425" y="1643634"/>
                  <a:pt x="3278196" y="1639994"/>
                </a:cubicBezTo>
                <a:lnTo>
                  <a:pt x="3279368" y="1638617"/>
                </a:lnTo>
                <a:close/>
                <a:moveTo>
                  <a:pt x="3446836" y="1633155"/>
                </a:moveTo>
                <a:lnTo>
                  <a:pt x="3460938" y="1637225"/>
                </a:lnTo>
                <a:cubicBezTo>
                  <a:pt x="3477721" y="1643335"/>
                  <a:pt x="3498758" y="1653645"/>
                  <a:pt x="3506640" y="1655671"/>
                </a:cubicBezTo>
                <a:lnTo>
                  <a:pt x="3546754" y="1666751"/>
                </a:lnTo>
                <a:lnTo>
                  <a:pt x="3512748" y="1663300"/>
                </a:lnTo>
                <a:lnTo>
                  <a:pt x="3508602" y="1661522"/>
                </a:lnTo>
                <a:cubicBezTo>
                  <a:pt x="3500627" y="1658256"/>
                  <a:pt x="3491449" y="1654688"/>
                  <a:pt x="3479693" y="1650412"/>
                </a:cubicBezTo>
                <a:cubicBezTo>
                  <a:pt x="3475621" y="1648291"/>
                  <a:pt x="3446723" y="1638177"/>
                  <a:pt x="3441607" y="1634278"/>
                </a:cubicBezTo>
                <a:lnTo>
                  <a:pt x="3445074" y="1633299"/>
                </a:lnTo>
                <a:close/>
                <a:moveTo>
                  <a:pt x="3226346" y="1629448"/>
                </a:moveTo>
                <a:cubicBezTo>
                  <a:pt x="3269476" y="1633595"/>
                  <a:pt x="3269476" y="1633595"/>
                  <a:pt x="3269477" y="1639814"/>
                </a:cubicBezTo>
                <a:cubicBezTo>
                  <a:pt x="3255735" y="1635667"/>
                  <a:pt x="3242375" y="1631522"/>
                  <a:pt x="3226346" y="1629448"/>
                </a:cubicBezTo>
                <a:close/>
                <a:moveTo>
                  <a:pt x="1697317" y="1628467"/>
                </a:moveTo>
                <a:cubicBezTo>
                  <a:pt x="1701425" y="1628982"/>
                  <a:pt x="1704710" y="1631551"/>
                  <a:pt x="1704711" y="1639772"/>
                </a:cubicBezTo>
                <a:cubicBezTo>
                  <a:pt x="1698139" y="1639772"/>
                  <a:pt x="1684994" y="1645937"/>
                  <a:pt x="1684993" y="1629494"/>
                </a:cubicBezTo>
                <a:cubicBezTo>
                  <a:pt x="1688280" y="1629495"/>
                  <a:pt x="1693209" y="1627952"/>
                  <a:pt x="1697317" y="1628467"/>
                </a:cubicBezTo>
                <a:close/>
                <a:moveTo>
                  <a:pt x="2229467" y="1621797"/>
                </a:moveTo>
                <a:cubicBezTo>
                  <a:pt x="2229467" y="1627807"/>
                  <a:pt x="2231877" y="1639825"/>
                  <a:pt x="2222238" y="1639825"/>
                </a:cubicBezTo>
                <a:cubicBezTo>
                  <a:pt x="2222238" y="1631812"/>
                  <a:pt x="2222238" y="1621797"/>
                  <a:pt x="2229467" y="1621797"/>
                </a:cubicBezTo>
                <a:close/>
                <a:moveTo>
                  <a:pt x="7887549" y="1615860"/>
                </a:moveTo>
                <a:cubicBezTo>
                  <a:pt x="7887721" y="1617445"/>
                  <a:pt x="7885098" y="1619169"/>
                  <a:pt x="7882069" y="1620376"/>
                </a:cubicBezTo>
                <a:cubicBezTo>
                  <a:pt x="7879041" y="1621584"/>
                  <a:pt x="7875604" y="1622276"/>
                  <a:pt x="7874149" y="1621802"/>
                </a:cubicBezTo>
                <a:cubicBezTo>
                  <a:pt x="7873178" y="1621485"/>
                  <a:pt x="7873088" y="1620648"/>
                  <a:pt x="7874584" y="1619099"/>
                </a:cubicBezTo>
                <a:cubicBezTo>
                  <a:pt x="7878366" y="1615185"/>
                  <a:pt x="7887549" y="1615860"/>
                  <a:pt x="7887549" y="1615860"/>
                </a:cubicBezTo>
                <a:close/>
                <a:moveTo>
                  <a:pt x="1189611" y="1611087"/>
                </a:moveTo>
                <a:cubicBezTo>
                  <a:pt x="1193838" y="1611086"/>
                  <a:pt x="1195952" y="1613158"/>
                  <a:pt x="1195952" y="1621451"/>
                </a:cubicBezTo>
                <a:cubicBezTo>
                  <a:pt x="1191726" y="1621451"/>
                  <a:pt x="1189611" y="1617305"/>
                  <a:pt x="1189611" y="1611087"/>
                </a:cubicBezTo>
                <a:close/>
                <a:moveTo>
                  <a:pt x="1832579" y="1611086"/>
                </a:moveTo>
                <a:cubicBezTo>
                  <a:pt x="1834751" y="1611087"/>
                  <a:pt x="1834749" y="1613159"/>
                  <a:pt x="1836922" y="1615232"/>
                </a:cubicBezTo>
                <a:cubicBezTo>
                  <a:pt x="1832580" y="1617305"/>
                  <a:pt x="1828237" y="1619379"/>
                  <a:pt x="1823894" y="1621450"/>
                </a:cubicBezTo>
                <a:cubicBezTo>
                  <a:pt x="1823894" y="1613159"/>
                  <a:pt x="1828238" y="1611086"/>
                  <a:pt x="1832579" y="1611086"/>
                </a:cubicBezTo>
                <a:close/>
                <a:moveTo>
                  <a:pt x="1816839" y="1611086"/>
                </a:moveTo>
                <a:cubicBezTo>
                  <a:pt x="1816839" y="1617304"/>
                  <a:pt x="1814725" y="1621451"/>
                  <a:pt x="1810497" y="1621451"/>
                </a:cubicBezTo>
                <a:cubicBezTo>
                  <a:pt x="1810497" y="1613159"/>
                  <a:pt x="1812610" y="1611086"/>
                  <a:pt x="1816839" y="1611086"/>
                </a:cubicBezTo>
                <a:close/>
                <a:moveTo>
                  <a:pt x="3823117" y="1610987"/>
                </a:moveTo>
                <a:lnTo>
                  <a:pt x="3823116" y="1615244"/>
                </a:lnTo>
                <a:lnTo>
                  <a:pt x="3827827" y="1615762"/>
                </a:lnTo>
                <a:lnTo>
                  <a:pt x="3832118" y="1617143"/>
                </a:lnTo>
                <a:lnTo>
                  <a:pt x="3836032" y="1613397"/>
                </a:lnTo>
                <a:close/>
                <a:moveTo>
                  <a:pt x="946679" y="1609697"/>
                </a:moveTo>
                <a:cubicBezTo>
                  <a:pt x="956853" y="1609698"/>
                  <a:pt x="954310" y="1619559"/>
                  <a:pt x="954310" y="1627720"/>
                </a:cubicBezTo>
                <a:cubicBezTo>
                  <a:pt x="946679" y="1627720"/>
                  <a:pt x="946680" y="1615818"/>
                  <a:pt x="946679" y="1609697"/>
                </a:cubicBezTo>
                <a:close/>
                <a:moveTo>
                  <a:pt x="3671911" y="1608300"/>
                </a:moveTo>
                <a:lnTo>
                  <a:pt x="3672313" y="1611234"/>
                </a:lnTo>
                <a:cubicBezTo>
                  <a:pt x="3672313" y="1611234"/>
                  <a:pt x="3672105" y="1609717"/>
                  <a:pt x="3671924" y="1608389"/>
                </a:cubicBezTo>
                <a:close/>
                <a:moveTo>
                  <a:pt x="3785577" y="1608202"/>
                </a:moveTo>
                <a:lnTo>
                  <a:pt x="3785543" y="1608275"/>
                </a:lnTo>
                <a:lnTo>
                  <a:pt x="3789788" y="1609419"/>
                </a:lnTo>
                <a:lnTo>
                  <a:pt x="3792535" y="1608681"/>
                </a:lnTo>
                <a:close/>
                <a:moveTo>
                  <a:pt x="2322251" y="1606495"/>
                </a:moveTo>
                <a:cubicBezTo>
                  <a:pt x="2319914" y="1610765"/>
                  <a:pt x="2317579" y="1617171"/>
                  <a:pt x="2315244" y="1621442"/>
                </a:cubicBezTo>
                <a:cubicBezTo>
                  <a:pt x="2312909" y="1617172"/>
                  <a:pt x="2310575" y="1610766"/>
                  <a:pt x="2305903" y="1608631"/>
                </a:cubicBezTo>
                <a:cubicBezTo>
                  <a:pt x="2310574" y="1606495"/>
                  <a:pt x="2317578" y="1606495"/>
                  <a:pt x="2322251" y="1606495"/>
                </a:cubicBezTo>
                <a:close/>
                <a:moveTo>
                  <a:pt x="3631361" y="1603882"/>
                </a:moveTo>
                <a:lnTo>
                  <a:pt x="3634768" y="1605348"/>
                </a:lnTo>
                <a:lnTo>
                  <a:pt x="3650721" y="1605992"/>
                </a:lnTo>
                <a:close/>
                <a:moveTo>
                  <a:pt x="1749946" y="1601244"/>
                </a:moveTo>
                <a:cubicBezTo>
                  <a:pt x="1755324" y="1600983"/>
                  <a:pt x="1760417" y="1603063"/>
                  <a:pt x="1762681" y="1610337"/>
                </a:cubicBezTo>
                <a:cubicBezTo>
                  <a:pt x="1767209" y="1626968"/>
                  <a:pt x="1764945" y="1639439"/>
                  <a:pt x="1778529" y="1643251"/>
                </a:cubicBezTo>
                <a:cubicBezTo>
                  <a:pt x="1791735" y="1649485"/>
                  <a:pt x="1789473" y="1661959"/>
                  <a:pt x="1789471" y="1678591"/>
                </a:cubicBezTo>
                <a:cubicBezTo>
                  <a:pt x="1780415" y="1674430"/>
                  <a:pt x="1771736" y="1672352"/>
                  <a:pt x="1762680" y="1668195"/>
                </a:cubicBezTo>
                <a:cubicBezTo>
                  <a:pt x="1762681" y="1676511"/>
                  <a:pt x="1762681" y="1682746"/>
                  <a:pt x="1762680" y="1688982"/>
                </a:cubicBezTo>
                <a:cubicBezTo>
                  <a:pt x="1742305" y="1684824"/>
                  <a:pt x="1721929" y="1684824"/>
                  <a:pt x="1699668" y="1691060"/>
                </a:cubicBezTo>
                <a:cubicBezTo>
                  <a:pt x="1683819" y="1695217"/>
                  <a:pt x="1665708" y="1705612"/>
                  <a:pt x="1649861" y="1695217"/>
                </a:cubicBezTo>
                <a:cubicBezTo>
                  <a:pt x="1649861" y="1674432"/>
                  <a:pt x="1654390" y="1668194"/>
                  <a:pt x="1665709" y="1661959"/>
                </a:cubicBezTo>
                <a:cubicBezTo>
                  <a:pt x="1681557" y="1657802"/>
                  <a:pt x="1697403" y="1651565"/>
                  <a:pt x="1710987" y="1645676"/>
                </a:cubicBezTo>
                <a:cubicBezTo>
                  <a:pt x="1724194" y="1641171"/>
                  <a:pt x="1740043" y="1641172"/>
                  <a:pt x="1753626" y="1629046"/>
                </a:cubicBezTo>
                <a:cubicBezTo>
                  <a:pt x="1762681" y="1620731"/>
                  <a:pt x="1742307" y="1620731"/>
                  <a:pt x="1740041" y="1620731"/>
                </a:cubicBezTo>
                <a:cubicBezTo>
                  <a:pt x="1730985" y="1618653"/>
                  <a:pt x="1726457" y="1614495"/>
                  <a:pt x="1735514" y="1606181"/>
                </a:cubicBezTo>
                <a:cubicBezTo>
                  <a:pt x="1738909" y="1604102"/>
                  <a:pt x="1744569" y="1601503"/>
                  <a:pt x="1749946" y="1601244"/>
                </a:cubicBezTo>
                <a:close/>
                <a:moveTo>
                  <a:pt x="3022153" y="1600829"/>
                </a:moveTo>
                <a:cubicBezTo>
                  <a:pt x="3028667" y="1600829"/>
                  <a:pt x="3035180" y="1598844"/>
                  <a:pt x="3035179" y="1610755"/>
                </a:cubicBezTo>
                <a:cubicBezTo>
                  <a:pt x="3030838" y="1610755"/>
                  <a:pt x="3022153" y="1610755"/>
                  <a:pt x="3022153" y="1600829"/>
                </a:cubicBezTo>
                <a:close/>
                <a:moveTo>
                  <a:pt x="3063094" y="1600375"/>
                </a:moveTo>
                <a:cubicBezTo>
                  <a:pt x="3070324" y="1600375"/>
                  <a:pt x="3070323" y="1613017"/>
                  <a:pt x="3070323" y="1621447"/>
                </a:cubicBezTo>
                <a:cubicBezTo>
                  <a:pt x="3060684" y="1621447"/>
                  <a:pt x="3063094" y="1606697"/>
                  <a:pt x="3063094" y="1600375"/>
                </a:cubicBezTo>
                <a:close/>
                <a:moveTo>
                  <a:pt x="1077483" y="1600375"/>
                </a:moveTo>
                <a:cubicBezTo>
                  <a:pt x="1081711" y="1600375"/>
                  <a:pt x="1083825" y="1602449"/>
                  <a:pt x="1083826" y="1610742"/>
                </a:cubicBezTo>
                <a:cubicBezTo>
                  <a:pt x="1079597" y="1610742"/>
                  <a:pt x="1077483" y="1606596"/>
                  <a:pt x="1077483" y="1600375"/>
                </a:cubicBezTo>
                <a:close/>
                <a:moveTo>
                  <a:pt x="918497" y="1600375"/>
                </a:moveTo>
                <a:cubicBezTo>
                  <a:pt x="922724" y="1600375"/>
                  <a:pt x="924838" y="1602449"/>
                  <a:pt x="924838" y="1610742"/>
                </a:cubicBezTo>
                <a:cubicBezTo>
                  <a:pt x="920612" y="1610742"/>
                  <a:pt x="918497" y="1606595"/>
                  <a:pt x="918497" y="1600375"/>
                </a:cubicBezTo>
                <a:close/>
                <a:moveTo>
                  <a:pt x="365600" y="1598988"/>
                </a:moveTo>
                <a:cubicBezTo>
                  <a:pt x="369915" y="1598987"/>
                  <a:pt x="372270" y="1601061"/>
                  <a:pt x="372270" y="1609353"/>
                </a:cubicBezTo>
                <a:cubicBezTo>
                  <a:pt x="367560" y="1609353"/>
                  <a:pt x="365598" y="1605206"/>
                  <a:pt x="365600" y="1598988"/>
                </a:cubicBezTo>
                <a:close/>
                <a:moveTo>
                  <a:pt x="563934" y="1597643"/>
                </a:moveTo>
                <a:cubicBezTo>
                  <a:pt x="567281" y="1598156"/>
                  <a:pt x="570047" y="1600465"/>
                  <a:pt x="571723" y="1605596"/>
                </a:cubicBezTo>
                <a:cubicBezTo>
                  <a:pt x="558333" y="1607647"/>
                  <a:pt x="545317" y="1609700"/>
                  <a:pt x="531927" y="1613803"/>
                </a:cubicBezTo>
                <a:cubicBezTo>
                  <a:pt x="538622" y="1610725"/>
                  <a:pt x="553893" y="1596104"/>
                  <a:pt x="563934" y="1597643"/>
                </a:cubicBezTo>
                <a:close/>
                <a:moveTo>
                  <a:pt x="1141530" y="1595220"/>
                </a:moveTo>
                <a:cubicBezTo>
                  <a:pt x="1141821" y="1595705"/>
                  <a:pt x="1141241" y="1597153"/>
                  <a:pt x="1140083" y="1600051"/>
                </a:cubicBezTo>
                <a:cubicBezTo>
                  <a:pt x="1140084" y="1598120"/>
                  <a:pt x="1137768" y="1596185"/>
                  <a:pt x="1137768" y="1596185"/>
                </a:cubicBezTo>
                <a:cubicBezTo>
                  <a:pt x="1140081" y="1595220"/>
                  <a:pt x="1141241" y="1594737"/>
                  <a:pt x="1141530" y="1595220"/>
                </a:cubicBezTo>
                <a:close/>
                <a:moveTo>
                  <a:pt x="2391226" y="1590269"/>
                </a:moveTo>
                <a:cubicBezTo>
                  <a:pt x="2395569" y="1590269"/>
                  <a:pt x="2404253" y="1588134"/>
                  <a:pt x="2404253" y="1600944"/>
                </a:cubicBezTo>
                <a:cubicBezTo>
                  <a:pt x="2397740" y="1600944"/>
                  <a:pt x="2391226" y="1603078"/>
                  <a:pt x="2391226" y="1590269"/>
                </a:cubicBezTo>
                <a:close/>
                <a:moveTo>
                  <a:pt x="928573" y="1590268"/>
                </a:moveTo>
                <a:cubicBezTo>
                  <a:pt x="935579" y="1590267"/>
                  <a:pt x="944920" y="1588133"/>
                  <a:pt x="944920" y="1600944"/>
                </a:cubicBezTo>
                <a:cubicBezTo>
                  <a:pt x="937914" y="1600944"/>
                  <a:pt x="928573" y="1603079"/>
                  <a:pt x="928573" y="1590268"/>
                </a:cubicBezTo>
                <a:close/>
                <a:moveTo>
                  <a:pt x="8114595" y="1589950"/>
                </a:moveTo>
                <a:lnTo>
                  <a:pt x="8105499" y="1594098"/>
                </a:lnTo>
                <a:lnTo>
                  <a:pt x="8102863" y="1594348"/>
                </a:lnTo>
                <a:close/>
                <a:moveTo>
                  <a:pt x="1894915" y="1589665"/>
                </a:moveTo>
                <a:cubicBezTo>
                  <a:pt x="1894915" y="1591755"/>
                  <a:pt x="1897169" y="1593847"/>
                  <a:pt x="1897169" y="1595939"/>
                </a:cubicBezTo>
                <a:cubicBezTo>
                  <a:pt x="1885903" y="1598032"/>
                  <a:pt x="1874642" y="1600123"/>
                  <a:pt x="1863375" y="1604306"/>
                </a:cubicBezTo>
                <a:cubicBezTo>
                  <a:pt x="1856993" y="1606399"/>
                  <a:pt x="1845727" y="1616858"/>
                  <a:pt x="1838971" y="1606398"/>
                </a:cubicBezTo>
                <a:cubicBezTo>
                  <a:pt x="1856993" y="1600123"/>
                  <a:pt x="1874642" y="1595939"/>
                  <a:pt x="1894915" y="1589665"/>
                </a:cubicBezTo>
                <a:close/>
                <a:moveTo>
                  <a:pt x="2375804" y="1589664"/>
                </a:moveTo>
                <a:cubicBezTo>
                  <a:pt x="2375804" y="1595986"/>
                  <a:pt x="2375804" y="1604414"/>
                  <a:pt x="2375804" y="1610736"/>
                </a:cubicBezTo>
                <a:cubicBezTo>
                  <a:pt x="2371713" y="1610737"/>
                  <a:pt x="2369110" y="1610737"/>
                  <a:pt x="2365017" y="1610736"/>
                </a:cubicBezTo>
                <a:cubicBezTo>
                  <a:pt x="2356092" y="1610736"/>
                  <a:pt x="2356092" y="1600200"/>
                  <a:pt x="2349398" y="1595985"/>
                </a:cubicBezTo>
                <a:cubicBezTo>
                  <a:pt x="2358323" y="1593878"/>
                  <a:pt x="2366877" y="1591773"/>
                  <a:pt x="2375804" y="1589664"/>
                </a:cubicBezTo>
                <a:close/>
                <a:moveTo>
                  <a:pt x="834992" y="1588276"/>
                </a:moveTo>
                <a:cubicBezTo>
                  <a:pt x="834989" y="1594598"/>
                  <a:pt x="834991" y="1600919"/>
                  <a:pt x="834991" y="1609348"/>
                </a:cubicBezTo>
                <a:cubicBezTo>
                  <a:pt x="832783" y="1605134"/>
                  <a:pt x="828368" y="1598812"/>
                  <a:pt x="826528" y="1596706"/>
                </a:cubicBezTo>
                <a:cubicBezTo>
                  <a:pt x="828368" y="1594597"/>
                  <a:pt x="832782" y="1590384"/>
                  <a:pt x="834992" y="1588276"/>
                </a:cubicBezTo>
                <a:close/>
                <a:moveTo>
                  <a:pt x="217223" y="1588276"/>
                </a:moveTo>
                <a:cubicBezTo>
                  <a:pt x="221685" y="1588276"/>
                  <a:pt x="223916" y="1590350"/>
                  <a:pt x="223916" y="1598641"/>
                </a:cubicBezTo>
                <a:cubicBezTo>
                  <a:pt x="219455" y="1598640"/>
                  <a:pt x="217223" y="1594496"/>
                  <a:pt x="217223" y="1588276"/>
                </a:cubicBezTo>
                <a:close/>
                <a:moveTo>
                  <a:pt x="3437446" y="1581768"/>
                </a:moveTo>
                <a:cubicBezTo>
                  <a:pt x="3432895" y="1585914"/>
                  <a:pt x="3423795" y="1587985"/>
                  <a:pt x="3423795" y="1600425"/>
                </a:cubicBezTo>
                <a:cubicBezTo>
                  <a:pt x="3430620" y="1600425"/>
                  <a:pt x="3437446" y="1600424"/>
                  <a:pt x="3444271" y="1600424"/>
                </a:cubicBezTo>
                <a:cubicBezTo>
                  <a:pt x="3441998" y="1594206"/>
                  <a:pt x="3439721" y="1587987"/>
                  <a:pt x="3437446" y="1581768"/>
                </a:cubicBezTo>
                <a:close/>
                <a:moveTo>
                  <a:pt x="2901697" y="1580485"/>
                </a:moveTo>
                <a:cubicBezTo>
                  <a:pt x="2911338" y="1580485"/>
                  <a:pt x="2908927" y="1592981"/>
                  <a:pt x="2908928" y="1601550"/>
                </a:cubicBezTo>
                <a:cubicBezTo>
                  <a:pt x="2901697" y="1601551"/>
                  <a:pt x="2901698" y="1588696"/>
                  <a:pt x="2901697" y="1580485"/>
                </a:cubicBezTo>
                <a:close/>
                <a:moveTo>
                  <a:pt x="2449438" y="1580484"/>
                </a:moveTo>
                <a:cubicBezTo>
                  <a:pt x="2449438" y="1586553"/>
                  <a:pt x="2449438" y="1595122"/>
                  <a:pt x="2449439" y="1601549"/>
                </a:cubicBezTo>
                <a:cubicBezTo>
                  <a:pt x="2438460" y="1599407"/>
                  <a:pt x="2427104" y="1597266"/>
                  <a:pt x="2418020" y="1597266"/>
                </a:cubicBezTo>
                <a:cubicBezTo>
                  <a:pt x="2424832" y="1582270"/>
                  <a:pt x="2438460" y="1582270"/>
                  <a:pt x="2449438" y="1580484"/>
                </a:cubicBezTo>
                <a:close/>
                <a:moveTo>
                  <a:pt x="1923945" y="1580484"/>
                </a:moveTo>
                <a:cubicBezTo>
                  <a:pt x="1923945" y="1601550"/>
                  <a:pt x="1902901" y="1595122"/>
                  <a:pt x="1895885" y="1586553"/>
                </a:cubicBezTo>
                <a:cubicBezTo>
                  <a:pt x="1905239" y="1584410"/>
                  <a:pt x="1914591" y="1582270"/>
                  <a:pt x="1923945" y="1580484"/>
                </a:cubicBezTo>
                <a:close/>
                <a:moveTo>
                  <a:pt x="956636" y="1580484"/>
                </a:moveTo>
                <a:cubicBezTo>
                  <a:pt x="956635" y="1588694"/>
                  <a:pt x="954522" y="1590836"/>
                  <a:pt x="950294" y="1590836"/>
                </a:cubicBezTo>
                <a:cubicBezTo>
                  <a:pt x="950293" y="1584410"/>
                  <a:pt x="952408" y="1580483"/>
                  <a:pt x="956636" y="1580484"/>
                </a:cubicBezTo>
                <a:close/>
                <a:moveTo>
                  <a:pt x="2983300" y="1580483"/>
                </a:moveTo>
                <a:cubicBezTo>
                  <a:pt x="2983299" y="1592654"/>
                  <a:pt x="2974290" y="1596827"/>
                  <a:pt x="2969783" y="1601000"/>
                </a:cubicBezTo>
                <a:cubicBezTo>
                  <a:pt x="2958519" y="1598914"/>
                  <a:pt x="2936367" y="1603087"/>
                  <a:pt x="2929608" y="1588482"/>
                </a:cubicBezTo>
                <a:cubicBezTo>
                  <a:pt x="2925102" y="1580483"/>
                  <a:pt x="2945379" y="1580483"/>
                  <a:pt x="2947255" y="1580484"/>
                </a:cubicBezTo>
                <a:cubicBezTo>
                  <a:pt x="2958519" y="1582222"/>
                  <a:pt x="2972038" y="1580484"/>
                  <a:pt x="2983300" y="1580483"/>
                </a:cubicBezTo>
                <a:close/>
                <a:moveTo>
                  <a:pt x="2858136" y="1580483"/>
                </a:moveTo>
                <a:cubicBezTo>
                  <a:pt x="2862365" y="1580483"/>
                  <a:pt x="2864478" y="1584410"/>
                  <a:pt x="2864478" y="1590836"/>
                </a:cubicBezTo>
                <a:cubicBezTo>
                  <a:pt x="2860249" y="1590836"/>
                  <a:pt x="2858137" y="1588695"/>
                  <a:pt x="2858136" y="1580483"/>
                </a:cubicBezTo>
                <a:close/>
                <a:moveTo>
                  <a:pt x="2087359" y="1580483"/>
                </a:moveTo>
                <a:cubicBezTo>
                  <a:pt x="2087359" y="1582268"/>
                  <a:pt x="2089628" y="1584410"/>
                  <a:pt x="2089626" y="1586551"/>
                </a:cubicBezTo>
                <a:cubicBezTo>
                  <a:pt x="2085092" y="1586551"/>
                  <a:pt x="2080558" y="1588695"/>
                  <a:pt x="2078290" y="1590835"/>
                </a:cubicBezTo>
                <a:cubicBezTo>
                  <a:pt x="2078290" y="1582267"/>
                  <a:pt x="2082825" y="1580484"/>
                  <a:pt x="2087359" y="1580483"/>
                </a:cubicBezTo>
                <a:close/>
                <a:moveTo>
                  <a:pt x="2470363" y="1579975"/>
                </a:moveTo>
                <a:cubicBezTo>
                  <a:pt x="2472520" y="1580172"/>
                  <a:pt x="2474573" y="1580459"/>
                  <a:pt x="2476216" y="1580459"/>
                </a:cubicBezTo>
                <a:cubicBezTo>
                  <a:pt x="2476215" y="1596964"/>
                  <a:pt x="2463071" y="1590642"/>
                  <a:pt x="2456498" y="1590642"/>
                </a:cubicBezTo>
                <a:cubicBezTo>
                  <a:pt x="2456497" y="1579580"/>
                  <a:pt x="2463892" y="1579383"/>
                  <a:pt x="2470363" y="1579975"/>
                </a:cubicBezTo>
                <a:close/>
                <a:moveTo>
                  <a:pt x="1563777" y="1579490"/>
                </a:moveTo>
                <a:cubicBezTo>
                  <a:pt x="1559605" y="1579491"/>
                  <a:pt x="1557328" y="1583305"/>
                  <a:pt x="1557328" y="1589551"/>
                </a:cubicBezTo>
                <a:cubicBezTo>
                  <a:pt x="1561881" y="1589551"/>
                  <a:pt x="1563778" y="1587469"/>
                  <a:pt x="1563777" y="1579490"/>
                </a:cubicBezTo>
                <a:close/>
                <a:moveTo>
                  <a:pt x="2831272" y="1579423"/>
                </a:moveTo>
                <a:cubicBezTo>
                  <a:pt x="2837570" y="1579889"/>
                  <a:pt x="2842722" y="1582354"/>
                  <a:pt x="2842723" y="1590343"/>
                </a:cubicBezTo>
                <a:cubicBezTo>
                  <a:pt x="2822111" y="1590344"/>
                  <a:pt x="2803790" y="1588303"/>
                  <a:pt x="2783559" y="1592383"/>
                </a:cubicBezTo>
                <a:cubicBezTo>
                  <a:pt x="2776691" y="1592383"/>
                  <a:pt x="2756080" y="1598503"/>
                  <a:pt x="2756079" y="1580483"/>
                </a:cubicBezTo>
                <a:cubicBezTo>
                  <a:pt x="2774401" y="1580484"/>
                  <a:pt x="2795012" y="1582184"/>
                  <a:pt x="2812951" y="1580483"/>
                </a:cubicBezTo>
                <a:cubicBezTo>
                  <a:pt x="2817532" y="1580483"/>
                  <a:pt x="2824975" y="1578953"/>
                  <a:pt x="2831272" y="1579423"/>
                </a:cubicBezTo>
                <a:close/>
                <a:moveTo>
                  <a:pt x="858332" y="1578171"/>
                </a:moveTo>
                <a:cubicBezTo>
                  <a:pt x="862913" y="1578170"/>
                  <a:pt x="872078" y="1576036"/>
                  <a:pt x="872078" y="1588847"/>
                </a:cubicBezTo>
                <a:cubicBezTo>
                  <a:pt x="865204" y="1588846"/>
                  <a:pt x="858333" y="1590981"/>
                  <a:pt x="858332" y="1578171"/>
                </a:cubicBezTo>
                <a:close/>
                <a:moveTo>
                  <a:pt x="886590" y="1578170"/>
                </a:moveTo>
                <a:cubicBezTo>
                  <a:pt x="891173" y="1578171"/>
                  <a:pt x="900337" y="1576035"/>
                  <a:pt x="900337" y="1588846"/>
                </a:cubicBezTo>
                <a:cubicBezTo>
                  <a:pt x="893465" y="1588847"/>
                  <a:pt x="886592" y="1590982"/>
                  <a:pt x="886590" y="1578170"/>
                </a:cubicBezTo>
                <a:close/>
                <a:moveTo>
                  <a:pt x="2668720" y="1577621"/>
                </a:moveTo>
                <a:cubicBezTo>
                  <a:pt x="2675925" y="1577577"/>
                  <a:pt x="2682061" y="1580117"/>
                  <a:pt x="2682062" y="1590460"/>
                </a:cubicBezTo>
                <a:cubicBezTo>
                  <a:pt x="2675367" y="1590460"/>
                  <a:pt x="2648962" y="1603084"/>
                  <a:pt x="2648962" y="1580292"/>
                </a:cubicBezTo>
                <a:cubicBezTo>
                  <a:pt x="2653240" y="1580292"/>
                  <a:pt x="2661514" y="1577663"/>
                  <a:pt x="2668720" y="1577621"/>
                </a:cubicBezTo>
                <a:close/>
                <a:moveTo>
                  <a:pt x="3369523" y="1577409"/>
                </a:moveTo>
                <a:cubicBezTo>
                  <a:pt x="3362176" y="1577364"/>
                  <a:pt x="3355919" y="1579868"/>
                  <a:pt x="3355920" y="1590060"/>
                </a:cubicBezTo>
                <a:cubicBezTo>
                  <a:pt x="3365020" y="1590060"/>
                  <a:pt x="3389667" y="1602499"/>
                  <a:pt x="3389667" y="1580040"/>
                </a:cubicBezTo>
                <a:cubicBezTo>
                  <a:pt x="3385306" y="1580040"/>
                  <a:pt x="3376871" y="1577450"/>
                  <a:pt x="3369523" y="1577409"/>
                </a:cubicBezTo>
                <a:close/>
                <a:moveTo>
                  <a:pt x="3469686" y="1577016"/>
                </a:moveTo>
                <a:cubicBezTo>
                  <a:pt x="3470480" y="1577016"/>
                  <a:pt x="3471536" y="1578139"/>
                  <a:pt x="3473649" y="1580384"/>
                </a:cubicBezTo>
                <a:cubicBezTo>
                  <a:pt x="3469421" y="1586257"/>
                  <a:pt x="3469421" y="1586257"/>
                  <a:pt x="3467310" y="1580385"/>
                </a:cubicBezTo>
                <a:cubicBezTo>
                  <a:pt x="3468364" y="1578139"/>
                  <a:pt x="3468894" y="1577016"/>
                  <a:pt x="3469686" y="1577016"/>
                </a:cubicBezTo>
                <a:close/>
                <a:moveTo>
                  <a:pt x="2092395" y="1575284"/>
                </a:moveTo>
                <a:cubicBezTo>
                  <a:pt x="2092975" y="1575806"/>
                  <a:pt x="2092975" y="1577262"/>
                  <a:pt x="2092975" y="1580161"/>
                </a:cubicBezTo>
                <a:cubicBezTo>
                  <a:pt x="2092975" y="1580161"/>
                  <a:pt x="2090656" y="1577907"/>
                  <a:pt x="2088340" y="1575968"/>
                </a:cubicBezTo>
                <a:cubicBezTo>
                  <a:pt x="2090657" y="1575163"/>
                  <a:pt x="2091815" y="1574762"/>
                  <a:pt x="2092395" y="1575284"/>
                </a:cubicBezTo>
                <a:close/>
                <a:moveTo>
                  <a:pt x="3653198" y="1574820"/>
                </a:moveTo>
                <a:lnTo>
                  <a:pt x="3653370" y="1575259"/>
                </a:lnTo>
                <a:lnTo>
                  <a:pt x="3653850" y="1576484"/>
                </a:lnTo>
                <a:cubicBezTo>
                  <a:pt x="3653971" y="1576790"/>
                  <a:pt x="3654002" y="1576872"/>
                  <a:pt x="3653874" y="1576544"/>
                </a:cubicBezTo>
                <a:lnTo>
                  <a:pt x="3653370" y="1575259"/>
                </a:lnTo>
                <a:lnTo>
                  <a:pt x="3653298" y="1575075"/>
                </a:lnTo>
                <a:close/>
                <a:moveTo>
                  <a:pt x="3249758" y="1569772"/>
                </a:moveTo>
                <a:cubicBezTo>
                  <a:pt x="3254097" y="1569772"/>
                  <a:pt x="3258441" y="1569772"/>
                  <a:pt x="3262781" y="1569772"/>
                </a:cubicBezTo>
                <a:cubicBezTo>
                  <a:pt x="3262781" y="1573917"/>
                  <a:pt x="3262781" y="1577722"/>
                  <a:pt x="3262781" y="1580138"/>
                </a:cubicBezTo>
                <a:cubicBezTo>
                  <a:pt x="3258441" y="1580138"/>
                  <a:pt x="3254097" y="1580138"/>
                  <a:pt x="3249756" y="1580138"/>
                </a:cubicBezTo>
                <a:cubicBezTo>
                  <a:pt x="3249756" y="1577722"/>
                  <a:pt x="3249757" y="1573917"/>
                  <a:pt x="3249758" y="1569772"/>
                </a:cubicBezTo>
                <a:close/>
                <a:moveTo>
                  <a:pt x="1875413" y="1569771"/>
                </a:moveTo>
                <a:cubicBezTo>
                  <a:pt x="1875414" y="1577722"/>
                  <a:pt x="1873299" y="1580138"/>
                  <a:pt x="1869070" y="1580137"/>
                </a:cubicBezTo>
                <a:cubicBezTo>
                  <a:pt x="1869072" y="1573915"/>
                  <a:pt x="1871185" y="1569772"/>
                  <a:pt x="1875413" y="1569771"/>
                </a:cubicBezTo>
                <a:close/>
                <a:moveTo>
                  <a:pt x="2556546" y="1569770"/>
                </a:moveTo>
                <a:cubicBezTo>
                  <a:pt x="2556545" y="1584149"/>
                  <a:pt x="2545208" y="1586251"/>
                  <a:pt x="2545208" y="1569771"/>
                </a:cubicBezTo>
                <a:cubicBezTo>
                  <a:pt x="2547475" y="1569771"/>
                  <a:pt x="2552011" y="1569771"/>
                  <a:pt x="2556546" y="1569770"/>
                </a:cubicBezTo>
                <a:close/>
                <a:moveTo>
                  <a:pt x="2511713" y="1569770"/>
                </a:moveTo>
                <a:cubicBezTo>
                  <a:pt x="2513475" y="1569771"/>
                  <a:pt x="2515588" y="1569771"/>
                  <a:pt x="2518055" y="1569771"/>
                </a:cubicBezTo>
                <a:cubicBezTo>
                  <a:pt x="2518055" y="1577984"/>
                  <a:pt x="2518055" y="1584410"/>
                  <a:pt x="2518055" y="1590836"/>
                </a:cubicBezTo>
                <a:cubicBezTo>
                  <a:pt x="2515589" y="1590836"/>
                  <a:pt x="2513475" y="1590836"/>
                  <a:pt x="2511712" y="1590835"/>
                </a:cubicBezTo>
                <a:cubicBezTo>
                  <a:pt x="2511712" y="1584410"/>
                  <a:pt x="2511713" y="1577985"/>
                  <a:pt x="2511713" y="1569770"/>
                </a:cubicBezTo>
                <a:close/>
                <a:moveTo>
                  <a:pt x="1215077" y="1568385"/>
                </a:moveTo>
                <a:cubicBezTo>
                  <a:pt x="1219536" y="1568385"/>
                  <a:pt x="1221768" y="1572531"/>
                  <a:pt x="1221768" y="1578751"/>
                </a:cubicBezTo>
                <a:cubicBezTo>
                  <a:pt x="1217308" y="1578751"/>
                  <a:pt x="1215077" y="1576678"/>
                  <a:pt x="1215077" y="1568385"/>
                </a:cubicBezTo>
                <a:close/>
                <a:moveTo>
                  <a:pt x="3232179" y="1567079"/>
                </a:moveTo>
                <a:cubicBezTo>
                  <a:pt x="3238024" y="1567340"/>
                  <a:pt x="3242699" y="1569934"/>
                  <a:pt x="3242700" y="1579281"/>
                </a:cubicBezTo>
                <a:cubicBezTo>
                  <a:pt x="3235686" y="1579281"/>
                  <a:pt x="3214640" y="1589317"/>
                  <a:pt x="3214640" y="1568897"/>
                </a:cubicBezTo>
                <a:cubicBezTo>
                  <a:pt x="3219316" y="1568897"/>
                  <a:pt x="3226332" y="1566820"/>
                  <a:pt x="3232179" y="1567079"/>
                </a:cubicBezTo>
                <a:close/>
                <a:moveTo>
                  <a:pt x="1955945" y="1566950"/>
                </a:moveTo>
                <a:cubicBezTo>
                  <a:pt x="1962958" y="1566950"/>
                  <a:pt x="1969130" y="1569580"/>
                  <a:pt x="1969131" y="1580100"/>
                </a:cubicBezTo>
                <a:cubicBezTo>
                  <a:pt x="1962398" y="1580100"/>
                  <a:pt x="1937710" y="1592372"/>
                  <a:pt x="1937708" y="1569581"/>
                </a:cubicBezTo>
                <a:cubicBezTo>
                  <a:pt x="1941075" y="1569581"/>
                  <a:pt x="1948930" y="1566950"/>
                  <a:pt x="1955945" y="1566950"/>
                </a:cubicBezTo>
                <a:close/>
                <a:moveTo>
                  <a:pt x="1589870" y="1566520"/>
                </a:moveTo>
                <a:lnTo>
                  <a:pt x="1584271" y="1569079"/>
                </a:lnTo>
                <a:cubicBezTo>
                  <a:pt x="1579717" y="1569080"/>
                  <a:pt x="1570610" y="1566999"/>
                  <a:pt x="1570610" y="1579490"/>
                </a:cubicBezTo>
                <a:cubicBezTo>
                  <a:pt x="1575162" y="1579490"/>
                  <a:pt x="1579718" y="1577066"/>
                  <a:pt x="1584271" y="1577066"/>
                </a:cubicBezTo>
                <a:lnTo>
                  <a:pt x="1589644" y="1573783"/>
                </a:lnTo>
                <a:lnTo>
                  <a:pt x="1588092" y="1570491"/>
                </a:lnTo>
                <a:close/>
                <a:moveTo>
                  <a:pt x="2023901" y="1561656"/>
                </a:moveTo>
                <a:cubicBezTo>
                  <a:pt x="2014772" y="1561656"/>
                  <a:pt x="2010208" y="1565822"/>
                  <a:pt x="2010208" y="1580404"/>
                </a:cubicBezTo>
                <a:cubicBezTo>
                  <a:pt x="2019338" y="1577974"/>
                  <a:pt x="2028465" y="1575887"/>
                  <a:pt x="2037594" y="1580404"/>
                </a:cubicBezTo>
                <a:cubicBezTo>
                  <a:pt x="2037594" y="1567904"/>
                  <a:pt x="2033030" y="1561656"/>
                  <a:pt x="2023901" y="1561656"/>
                </a:cubicBezTo>
                <a:close/>
                <a:moveTo>
                  <a:pt x="2628507" y="1561045"/>
                </a:moveTo>
                <a:cubicBezTo>
                  <a:pt x="2628509" y="1570969"/>
                  <a:pt x="2621706" y="1568985"/>
                  <a:pt x="2617171" y="1568983"/>
                </a:cubicBezTo>
                <a:cubicBezTo>
                  <a:pt x="2617171" y="1559061"/>
                  <a:pt x="2623973" y="1561045"/>
                  <a:pt x="2628507" y="1561045"/>
                </a:cubicBezTo>
                <a:close/>
                <a:moveTo>
                  <a:pt x="1609316" y="1560753"/>
                </a:moveTo>
                <a:cubicBezTo>
                  <a:pt x="1607040" y="1560753"/>
                  <a:pt x="1602486" y="1560753"/>
                  <a:pt x="1597934" y="1562834"/>
                </a:cubicBezTo>
                <a:cubicBezTo>
                  <a:pt x="1595656" y="1562835"/>
                  <a:pt x="1593380" y="1564395"/>
                  <a:pt x="1591101" y="1565957"/>
                </a:cubicBezTo>
                <a:lnTo>
                  <a:pt x="1590899" y="1566049"/>
                </a:lnTo>
                <a:lnTo>
                  <a:pt x="1591527" y="1567322"/>
                </a:lnTo>
                <a:cubicBezTo>
                  <a:pt x="1592055" y="1567857"/>
                  <a:pt x="1592585" y="1568392"/>
                  <a:pt x="1592585" y="1569464"/>
                </a:cubicBezTo>
                <a:lnTo>
                  <a:pt x="1591533" y="1572478"/>
                </a:lnTo>
                <a:lnTo>
                  <a:pt x="1595654" y="1569079"/>
                </a:lnTo>
                <a:cubicBezTo>
                  <a:pt x="1602486" y="1569079"/>
                  <a:pt x="1609316" y="1571160"/>
                  <a:pt x="1609316" y="1560753"/>
                </a:cubicBezTo>
                <a:close/>
                <a:moveTo>
                  <a:pt x="879516" y="1557674"/>
                </a:moveTo>
                <a:cubicBezTo>
                  <a:pt x="883977" y="1557674"/>
                  <a:pt x="886208" y="1561820"/>
                  <a:pt x="886209" y="1568039"/>
                </a:cubicBezTo>
                <a:cubicBezTo>
                  <a:pt x="881745" y="1568039"/>
                  <a:pt x="879514" y="1565965"/>
                  <a:pt x="879516" y="1557674"/>
                </a:cubicBezTo>
                <a:close/>
                <a:moveTo>
                  <a:pt x="1914999" y="1554317"/>
                </a:moveTo>
                <a:cubicBezTo>
                  <a:pt x="1915578" y="1555143"/>
                  <a:pt x="1915578" y="1557347"/>
                  <a:pt x="1915580" y="1561753"/>
                </a:cubicBezTo>
                <a:cubicBezTo>
                  <a:pt x="1913261" y="1559549"/>
                  <a:pt x="1913261" y="1557347"/>
                  <a:pt x="1910943" y="1555143"/>
                </a:cubicBezTo>
                <a:cubicBezTo>
                  <a:pt x="1913262" y="1554041"/>
                  <a:pt x="1914419" y="1553491"/>
                  <a:pt x="1914999" y="1554317"/>
                </a:cubicBezTo>
                <a:close/>
                <a:moveTo>
                  <a:pt x="1133673" y="1554316"/>
                </a:moveTo>
                <a:cubicBezTo>
                  <a:pt x="1134032" y="1555143"/>
                  <a:pt x="1134032" y="1557347"/>
                  <a:pt x="1134031" y="1561752"/>
                </a:cubicBezTo>
                <a:cubicBezTo>
                  <a:pt x="1134031" y="1559550"/>
                  <a:pt x="1134032" y="1557347"/>
                  <a:pt x="1131163" y="1555143"/>
                </a:cubicBezTo>
                <a:cubicBezTo>
                  <a:pt x="1132598" y="1554041"/>
                  <a:pt x="1133314" y="1553491"/>
                  <a:pt x="1133673" y="1554316"/>
                </a:cubicBezTo>
                <a:close/>
                <a:moveTo>
                  <a:pt x="2648939" y="1551408"/>
                </a:moveTo>
                <a:cubicBezTo>
                  <a:pt x="2656959" y="1551408"/>
                  <a:pt x="2655216" y="1561423"/>
                  <a:pt x="2655215" y="1569436"/>
                </a:cubicBezTo>
                <a:cubicBezTo>
                  <a:pt x="2648940" y="1569436"/>
                  <a:pt x="2648939" y="1559420"/>
                  <a:pt x="2648939" y="1551408"/>
                </a:cubicBezTo>
                <a:close/>
                <a:moveTo>
                  <a:pt x="2943506" y="1550334"/>
                </a:moveTo>
                <a:cubicBezTo>
                  <a:pt x="2947597" y="1550334"/>
                  <a:pt x="2956523" y="1548349"/>
                  <a:pt x="2956522" y="1560258"/>
                </a:cubicBezTo>
                <a:cubicBezTo>
                  <a:pt x="2949829" y="1560257"/>
                  <a:pt x="2943506" y="1560259"/>
                  <a:pt x="2943506" y="1550334"/>
                </a:cubicBezTo>
                <a:close/>
                <a:moveTo>
                  <a:pt x="3430031" y="1547793"/>
                </a:moveTo>
                <a:lnTo>
                  <a:pt x="3459374" y="1557759"/>
                </a:lnTo>
                <a:cubicBezTo>
                  <a:pt x="3480148" y="1563787"/>
                  <a:pt x="3500475" y="1568715"/>
                  <a:pt x="3520715" y="1572905"/>
                </a:cubicBezTo>
                <a:lnTo>
                  <a:pt x="3533379" y="1577798"/>
                </a:lnTo>
                <a:lnTo>
                  <a:pt x="3501074" y="1574222"/>
                </a:lnTo>
                <a:lnTo>
                  <a:pt x="3476827" y="1573470"/>
                </a:lnTo>
                <a:lnTo>
                  <a:pt x="3416611" y="1552087"/>
                </a:lnTo>
                <a:lnTo>
                  <a:pt x="3407481" y="1548526"/>
                </a:lnTo>
                <a:lnTo>
                  <a:pt x="3413716" y="1548589"/>
                </a:lnTo>
                <a:cubicBezTo>
                  <a:pt x="3423120" y="1548781"/>
                  <a:pt x="3428219" y="1548736"/>
                  <a:pt x="3430394" y="1548451"/>
                </a:cubicBezTo>
                <a:close/>
                <a:moveTo>
                  <a:pt x="7721281" y="1546477"/>
                </a:moveTo>
                <a:cubicBezTo>
                  <a:pt x="7712640" y="1546140"/>
                  <a:pt x="7678144" y="1545223"/>
                  <a:pt x="7679278" y="1552099"/>
                </a:cubicBezTo>
                <a:cubicBezTo>
                  <a:pt x="7679049" y="1553465"/>
                  <a:pt x="7682321" y="1554043"/>
                  <a:pt x="7687009" y="1554179"/>
                </a:cubicBezTo>
                <a:lnTo>
                  <a:pt x="7701919" y="1553653"/>
                </a:lnTo>
                <a:lnTo>
                  <a:pt x="7722802" y="1546544"/>
                </a:lnTo>
                <a:close/>
                <a:moveTo>
                  <a:pt x="933893" y="1542946"/>
                </a:moveTo>
                <a:cubicBezTo>
                  <a:pt x="929099" y="1547153"/>
                  <a:pt x="924306" y="1553115"/>
                  <a:pt x="919513" y="1557323"/>
                </a:cubicBezTo>
                <a:cubicBezTo>
                  <a:pt x="912322" y="1557323"/>
                  <a:pt x="905130" y="1555219"/>
                  <a:pt x="900735" y="1553115"/>
                </a:cubicBezTo>
                <a:cubicBezTo>
                  <a:pt x="907527" y="1540841"/>
                  <a:pt x="921910" y="1542945"/>
                  <a:pt x="933893" y="1542946"/>
                </a:cubicBezTo>
                <a:close/>
                <a:moveTo>
                  <a:pt x="2059845" y="1539526"/>
                </a:moveTo>
                <a:cubicBezTo>
                  <a:pt x="2064409" y="1539266"/>
                  <a:pt x="2068403" y="1540828"/>
                  <a:pt x="2069544" y="1547078"/>
                </a:cubicBezTo>
                <a:cubicBezTo>
                  <a:pt x="2067263" y="1549159"/>
                  <a:pt x="2062700" y="1549159"/>
                  <a:pt x="2058135" y="1551242"/>
                </a:cubicBezTo>
                <a:cubicBezTo>
                  <a:pt x="2060415" y="1565822"/>
                  <a:pt x="2062698" y="1582137"/>
                  <a:pt x="2067262" y="1596718"/>
                </a:cubicBezTo>
                <a:cubicBezTo>
                  <a:pt x="1990050" y="1615463"/>
                  <a:pt x="1912840" y="1634208"/>
                  <a:pt x="1837909" y="1650522"/>
                </a:cubicBezTo>
                <a:cubicBezTo>
                  <a:pt x="1837909" y="1642192"/>
                  <a:pt x="1835626" y="1632125"/>
                  <a:pt x="1842474" y="1627960"/>
                </a:cubicBezTo>
                <a:cubicBezTo>
                  <a:pt x="1849319" y="1623794"/>
                  <a:pt x="1856167" y="1623794"/>
                  <a:pt x="1862631" y="1623794"/>
                </a:cubicBezTo>
                <a:cubicBezTo>
                  <a:pt x="1883171" y="1621711"/>
                  <a:pt x="1903712" y="1613379"/>
                  <a:pt x="1921967" y="1609215"/>
                </a:cubicBezTo>
                <a:cubicBezTo>
                  <a:pt x="1944408" y="1602965"/>
                  <a:pt x="1964947" y="1600884"/>
                  <a:pt x="1985487" y="1594635"/>
                </a:cubicBezTo>
                <a:cubicBezTo>
                  <a:pt x="1999180" y="1590470"/>
                  <a:pt x="2001461" y="1567905"/>
                  <a:pt x="2003743" y="1551241"/>
                </a:cubicBezTo>
                <a:cubicBezTo>
                  <a:pt x="2017057" y="1549159"/>
                  <a:pt x="2033029" y="1547077"/>
                  <a:pt x="2046723" y="1542912"/>
                </a:cubicBezTo>
                <a:cubicBezTo>
                  <a:pt x="2050145" y="1541870"/>
                  <a:pt x="2055281" y="1539786"/>
                  <a:pt x="2059845" y="1539526"/>
                </a:cubicBezTo>
                <a:close/>
                <a:moveTo>
                  <a:pt x="1195952" y="1536106"/>
                </a:moveTo>
                <a:cubicBezTo>
                  <a:pt x="1186686" y="1546797"/>
                  <a:pt x="1177414" y="1561763"/>
                  <a:pt x="1163511" y="1561763"/>
                </a:cubicBezTo>
                <a:cubicBezTo>
                  <a:pt x="1163514" y="1553211"/>
                  <a:pt x="1161194" y="1542521"/>
                  <a:pt x="1168147" y="1538245"/>
                </a:cubicBezTo>
                <a:cubicBezTo>
                  <a:pt x="1177416" y="1536106"/>
                  <a:pt x="1186684" y="1536107"/>
                  <a:pt x="1195952" y="1536106"/>
                </a:cubicBezTo>
                <a:close/>
                <a:moveTo>
                  <a:pt x="7820478" y="1532248"/>
                </a:moveTo>
                <a:lnTo>
                  <a:pt x="7793497" y="1535944"/>
                </a:lnTo>
                <a:lnTo>
                  <a:pt x="7761036" y="1540486"/>
                </a:lnTo>
                <a:lnTo>
                  <a:pt x="7749920" y="1544979"/>
                </a:lnTo>
                <a:lnTo>
                  <a:pt x="7774073" y="1540030"/>
                </a:lnTo>
                <a:cubicBezTo>
                  <a:pt x="7784866" y="1537858"/>
                  <a:pt x="7795276" y="1536024"/>
                  <a:pt x="7804482" y="1535053"/>
                </a:cubicBezTo>
                <a:lnTo>
                  <a:pt x="7814874" y="1534445"/>
                </a:lnTo>
                <a:close/>
                <a:moveTo>
                  <a:pt x="538612" y="1531971"/>
                </a:moveTo>
                <a:cubicBezTo>
                  <a:pt x="542954" y="1531971"/>
                  <a:pt x="551638" y="1529986"/>
                  <a:pt x="551638" y="1539912"/>
                </a:cubicBezTo>
                <a:cubicBezTo>
                  <a:pt x="547295" y="1539912"/>
                  <a:pt x="538611" y="1541896"/>
                  <a:pt x="538612" y="1531971"/>
                </a:cubicBezTo>
                <a:close/>
                <a:moveTo>
                  <a:pt x="3194858" y="1531840"/>
                </a:moveTo>
                <a:cubicBezTo>
                  <a:pt x="3192297" y="1532358"/>
                  <a:pt x="3190592" y="1534430"/>
                  <a:pt x="3190592" y="1540652"/>
                </a:cubicBezTo>
                <a:cubicBezTo>
                  <a:pt x="3195141" y="1540651"/>
                  <a:pt x="3204241" y="1542725"/>
                  <a:pt x="3204243" y="1532358"/>
                </a:cubicBezTo>
                <a:cubicBezTo>
                  <a:pt x="3200828" y="1532358"/>
                  <a:pt x="3197417" y="1531321"/>
                  <a:pt x="3194858" y="1531840"/>
                </a:cubicBezTo>
                <a:close/>
                <a:moveTo>
                  <a:pt x="1241422" y="1527618"/>
                </a:moveTo>
                <a:cubicBezTo>
                  <a:pt x="1245287" y="1528132"/>
                  <a:pt x="1248260" y="1530701"/>
                  <a:pt x="1248261" y="1538924"/>
                </a:cubicBezTo>
                <a:cubicBezTo>
                  <a:pt x="1241125" y="1538923"/>
                  <a:pt x="1229231" y="1545089"/>
                  <a:pt x="1229231" y="1528647"/>
                </a:cubicBezTo>
                <a:cubicBezTo>
                  <a:pt x="1232799" y="1528647"/>
                  <a:pt x="1237556" y="1527104"/>
                  <a:pt x="1241422" y="1527618"/>
                </a:cubicBezTo>
                <a:close/>
                <a:moveTo>
                  <a:pt x="3650941" y="1526759"/>
                </a:moveTo>
                <a:lnTo>
                  <a:pt x="3659944" y="1542519"/>
                </a:lnTo>
                <a:cubicBezTo>
                  <a:pt x="3663359" y="1546683"/>
                  <a:pt x="3667913" y="1548244"/>
                  <a:pt x="3672704" y="1549284"/>
                </a:cubicBezTo>
                <a:lnTo>
                  <a:pt x="3683177" y="1551975"/>
                </a:lnTo>
                <a:lnTo>
                  <a:pt x="3691335" y="1554885"/>
                </a:lnTo>
                <a:lnTo>
                  <a:pt x="3694665" y="1555686"/>
                </a:lnTo>
                <a:lnTo>
                  <a:pt x="3726813" y="1567085"/>
                </a:lnTo>
                <a:lnTo>
                  <a:pt x="3720698" y="1561953"/>
                </a:lnTo>
                <a:lnTo>
                  <a:pt x="3694665" y="1555686"/>
                </a:lnTo>
                <a:lnTo>
                  <a:pt x="3686887" y="1552929"/>
                </a:lnTo>
                <a:lnTo>
                  <a:pt x="3683177" y="1551975"/>
                </a:lnTo>
                <a:lnTo>
                  <a:pt x="3670626" y="1547500"/>
                </a:lnTo>
                <a:cubicBezTo>
                  <a:pt x="3667662" y="1547573"/>
                  <a:pt x="3668838" y="1532244"/>
                  <a:pt x="3671378" y="1532182"/>
                </a:cubicBezTo>
                <a:close/>
                <a:moveTo>
                  <a:pt x="1251556" y="1525396"/>
                </a:moveTo>
                <a:cubicBezTo>
                  <a:pt x="1267334" y="1527531"/>
                  <a:pt x="1267334" y="1527531"/>
                  <a:pt x="1269588" y="1540342"/>
                </a:cubicBezTo>
                <a:cubicBezTo>
                  <a:pt x="1265080" y="1533935"/>
                  <a:pt x="1258318" y="1529666"/>
                  <a:pt x="1251556" y="1525396"/>
                </a:cubicBezTo>
                <a:close/>
                <a:moveTo>
                  <a:pt x="2115005" y="1522810"/>
                </a:moveTo>
                <a:cubicBezTo>
                  <a:pt x="2119934" y="1522252"/>
                  <a:pt x="2124862" y="1526719"/>
                  <a:pt x="2129792" y="1531185"/>
                </a:cubicBezTo>
                <a:cubicBezTo>
                  <a:pt x="2123219" y="1531184"/>
                  <a:pt x="2116648" y="1527214"/>
                  <a:pt x="2110075" y="1525229"/>
                </a:cubicBezTo>
                <a:cubicBezTo>
                  <a:pt x="2111719" y="1523740"/>
                  <a:pt x="2113362" y="1522996"/>
                  <a:pt x="2115005" y="1522810"/>
                </a:cubicBezTo>
                <a:close/>
                <a:moveTo>
                  <a:pt x="1989576" y="1522334"/>
                </a:moveTo>
                <a:cubicBezTo>
                  <a:pt x="1993918" y="1522335"/>
                  <a:pt x="1998261" y="1522335"/>
                  <a:pt x="2002603" y="1522335"/>
                </a:cubicBezTo>
                <a:cubicBezTo>
                  <a:pt x="2002603" y="1524408"/>
                  <a:pt x="2002603" y="1528554"/>
                  <a:pt x="2002603" y="1532700"/>
                </a:cubicBezTo>
                <a:cubicBezTo>
                  <a:pt x="1998261" y="1532700"/>
                  <a:pt x="1993919" y="1532701"/>
                  <a:pt x="1989575" y="1532700"/>
                </a:cubicBezTo>
                <a:cubicBezTo>
                  <a:pt x="1989575" y="1528555"/>
                  <a:pt x="1989575" y="1524408"/>
                  <a:pt x="1989576" y="1522334"/>
                </a:cubicBezTo>
                <a:close/>
                <a:moveTo>
                  <a:pt x="1969493" y="1521410"/>
                </a:moveTo>
                <a:cubicBezTo>
                  <a:pt x="1976005" y="1521410"/>
                  <a:pt x="1982518" y="1519275"/>
                  <a:pt x="1982518" y="1532087"/>
                </a:cubicBezTo>
                <a:cubicBezTo>
                  <a:pt x="1978179" y="1532086"/>
                  <a:pt x="1969494" y="1534220"/>
                  <a:pt x="1969493" y="1521410"/>
                </a:cubicBezTo>
                <a:close/>
                <a:moveTo>
                  <a:pt x="1577440" y="1521201"/>
                </a:moveTo>
                <a:cubicBezTo>
                  <a:pt x="1561882" y="1529529"/>
                  <a:pt x="1543665" y="1533691"/>
                  <a:pt x="1527729" y="1535775"/>
                </a:cubicBezTo>
                <a:cubicBezTo>
                  <a:pt x="1514065" y="1539936"/>
                  <a:pt x="1500404" y="1539936"/>
                  <a:pt x="1491296" y="1554508"/>
                </a:cubicBezTo>
                <a:lnTo>
                  <a:pt x="1518253" y="1550716"/>
                </a:lnTo>
                <a:lnTo>
                  <a:pt x="1517092" y="1549003"/>
                </a:lnTo>
                <a:lnTo>
                  <a:pt x="1524256" y="1549163"/>
                </a:lnTo>
                <a:lnTo>
                  <a:pt x="1550496" y="1539936"/>
                </a:lnTo>
                <a:cubicBezTo>
                  <a:pt x="1557328" y="1539936"/>
                  <a:pt x="1561882" y="1539936"/>
                  <a:pt x="1568712" y="1539936"/>
                </a:cubicBezTo>
                <a:lnTo>
                  <a:pt x="1571825" y="1539936"/>
                </a:lnTo>
                <a:lnTo>
                  <a:pt x="1571670" y="1539567"/>
                </a:lnTo>
                <a:cubicBezTo>
                  <a:pt x="1571972" y="1535740"/>
                  <a:pt x="1573189" y="1531660"/>
                  <a:pt x="1573187" y="1528600"/>
                </a:cubicBezTo>
                <a:lnTo>
                  <a:pt x="1577440" y="1529633"/>
                </a:lnTo>
                <a:close/>
                <a:moveTo>
                  <a:pt x="1216919" y="1519952"/>
                </a:moveTo>
                <a:cubicBezTo>
                  <a:pt x="1221056" y="1520481"/>
                  <a:pt x="1224403" y="1523112"/>
                  <a:pt x="1224403" y="1531542"/>
                </a:cubicBezTo>
                <a:cubicBezTo>
                  <a:pt x="1217710" y="1531542"/>
                  <a:pt x="1204692" y="1535757"/>
                  <a:pt x="1204694" y="1521007"/>
                </a:cubicBezTo>
                <a:cubicBezTo>
                  <a:pt x="1207855" y="1521006"/>
                  <a:pt x="1212781" y="1519426"/>
                  <a:pt x="1216919" y="1519952"/>
                </a:cubicBezTo>
                <a:close/>
                <a:moveTo>
                  <a:pt x="3084777" y="1519951"/>
                </a:moveTo>
                <a:cubicBezTo>
                  <a:pt x="3088885" y="1519426"/>
                  <a:pt x="3093815" y="1521007"/>
                  <a:pt x="3097102" y="1521006"/>
                </a:cubicBezTo>
                <a:cubicBezTo>
                  <a:pt x="3097101" y="1535756"/>
                  <a:pt x="3083956" y="1531543"/>
                  <a:pt x="3077384" y="1531542"/>
                </a:cubicBezTo>
                <a:cubicBezTo>
                  <a:pt x="3077383" y="1523113"/>
                  <a:pt x="3080669" y="1520477"/>
                  <a:pt x="3084777" y="1519951"/>
                </a:cubicBezTo>
                <a:close/>
                <a:moveTo>
                  <a:pt x="3613271" y="1519101"/>
                </a:moveTo>
                <a:cubicBezTo>
                  <a:pt x="3607576" y="1519101"/>
                  <a:pt x="3603022" y="1521703"/>
                  <a:pt x="3603022" y="1532112"/>
                </a:cubicBezTo>
                <a:cubicBezTo>
                  <a:pt x="3609854" y="1532110"/>
                  <a:pt x="3630344" y="1540438"/>
                  <a:pt x="3630344" y="1521703"/>
                </a:cubicBezTo>
                <a:cubicBezTo>
                  <a:pt x="3625790" y="1521702"/>
                  <a:pt x="3618961" y="1519101"/>
                  <a:pt x="3613271" y="1519101"/>
                </a:cubicBezTo>
                <a:close/>
                <a:moveTo>
                  <a:pt x="2111561" y="1518710"/>
                </a:moveTo>
                <a:cubicBezTo>
                  <a:pt x="2112617" y="1518711"/>
                  <a:pt x="2113674" y="1519676"/>
                  <a:pt x="2114731" y="1521611"/>
                </a:cubicBezTo>
                <a:cubicBezTo>
                  <a:pt x="2112619" y="1523542"/>
                  <a:pt x="2110503" y="1523542"/>
                  <a:pt x="2108389" y="1521610"/>
                </a:cubicBezTo>
                <a:cubicBezTo>
                  <a:pt x="2109445" y="1519675"/>
                  <a:pt x="2110503" y="1518710"/>
                  <a:pt x="2111561" y="1518710"/>
                </a:cubicBezTo>
                <a:close/>
                <a:moveTo>
                  <a:pt x="572072" y="1511625"/>
                </a:moveTo>
                <a:cubicBezTo>
                  <a:pt x="576301" y="1511624"/>
                  <a:pt x="578415" y="1514044"/>
                  <a:pt x="578416" y="1521990"/>
                </a:cubicBezTo>
                <a:cubicBezTo>
                  <a:pt x="574186" y="1521989"/>
                  <a:pt x="572072" y="1517845"/>
                  <a:pt x="572072" y="1511625"/>
                </a:cubicBezTo>
                <a:close/>
                <a:moveTo>
                  <a:pt x="3115862" y="1511624"/>
                </a:moveTo>
                <a:cubicBezTo>
                  <a:pt x="3120090" y="1511625"/>
                  <a:pt x="3122205" y="1514043"/>
                  <a:pt x="3122204" y="1521991"/>
                </a:cubicBezTo>
                <a:cubicBezTo>
                  <a:pt x="3117977" y="1521991"/>
                  <a:pt x="3115863" y="1517846"/>
                  <a:pt x="3115862" y="1511624"/>
                </a:cubicBezTo>
                <a:close/>
                <a:moveTo>
                  <a:pt x="2349380" y="1511624"/>
                </a:moveTo>
                <a:cubicBezTo>
                  <a:pt x="2353609" y="1511624"/>
                  <a:pt x="2355721" y="1514044"/>
                  <a:pt x="2355722" y="1521990"/>
                </a:cubicBezTo>
                <a:cubicBezTo>
                  <a:pt x="2351493" y="1521991"/>
                  <a:pt x="2349379" y="1517844"/>
                  <a:pt x="2349380" y="1511624"/>
                </a:cubicBezTo>
                <a:close/>
                <a:moveTo>
                  <a:pt x="2009648" y="1511624"/>
                </a:moveTo>
                <a:cubicBezTo>
                  <a:pt x="2013878" y="1511624"/>
                  <a:pt x="2015991" y="1514044"/>
                  <a:pt x="2015992" y="1521990"/>
                </a:cubicBezTo>
                <a:cubicBezTo>
                  <a:pt x="2011762" y="1521991"/>
                  <a:pt x="2009650" y="1517845"/>
                  <a:pt x="2009648" y="1511624"/>
                </a:cubicBezTo>
                <a:close/>
                <a:moveTo>
                  <a:pt x="864952" y="1510548"/>
                </a:moveTo>
                <a:cubicBezTo>
                  <a:pt x="871466" y="1510548"/>
                  <a:pt x="877980" y="1508564"/>
                  <a:pt x="877979" y="1520473"/>
                </a:cubicBezTo>
                <a:cubicBezTo>
                  <a:pt x="873637" y="1520474"/>
                  <a:pt x="864952" y="1520474"/>
                  <a:pt x="864952" y="1510548"/>
                </a:cubicBezTo>
                <a:close/>
                <a:moveTo>
                  <a:pt x="3576933" y="1510385"/>
                </a:moveTo>
                <a:cubicBezTo>
                  <a:pt x="3572665" y="1510948"/>
                  <a:pt x="3569250" y="1513550"/>
                  <a:pt x="3569250" y="1521703"/>
                </a:cubicBezTo>
                <a:cubicBezTo>
                  <a:pt x="3576079" y="1521702"/>
                  <a:pt x="3589741" y="1525867"/>
                  <a:pt x="3589741" y="1511295"/>
                </a:cubicBezTo>
                <a:cubicBezTo>
                  <a:pt x="3586326" y="1511295"/>
                  <a:pt x="3581204" y="1509821"/>
                  <a:pt x="3576933" y="1510385"/>
                </a:cubicBezTo>
                <a:close/>
                <a:moveTo>
                  <a:pt x="1042764" y="1510239"/>
                </a:moveTo>
                <a:cubicBezTo>
                  <a:pt x="1042764" y="1510239"/>
                  <a:pt x="1045157" y="1512312"/>
                  <a:pt x="1045157" y="1514386"/>
                </a:cubicBezTo>
                <a:cubicBezTo>
                  <a:pt x="1040374" y="1516459"/>
                  <a:pt x="1035586" y="1516459"/>
                  <a:pt x="1033194" y="1520604"/>
                </a:cubicBezTo>
                <a:cubicBezTo>
                  <a:pt x="1033194" y="1510238"/>
                  <a:pt x="1037980" y="1510240"/>
                  <a:pt x="1042764" y="1510239"/>
                </a:cubicBezTo>
                <a:close/>
                <a:moveTo>
                  <a:pt x="1903859" y="1510238"/>
                </a:moveTo>
                <a:cubicBezTo>
                  <a:pt x="1908322" y="1510240"/>
                  <a:pt x="1910554" y="1512313"/>
                  <a:pt x="1910554" y="1520605"/>
                </a:cubicBezTo>
                <a:cubicBezTo>
                  <a:pt x="1906092" y="1520604"/>
                  <a:pt x="1903859" y="1516459"/>
                  <a:pt x="1903859" y="1510238"/>
                </a:cubicBezTo>
                <a:close/>
                <a:moveTo>
                  <a:pt x="982656" y="1509387"/>
                </a:moveTo>
                <a:cubicBezTo>
                  <a:pt x="986974" y="1509912"/>
                  <a:pt x="990410" y="1512547"/>
                  <a:pt x="990410" y="1520975"/>
                </a:cubicBezTo>
                <a:cubicBezTo>
                  <a:pt x="983344" y="1520975"/>
                  <a:pt x="969607" y="1525189"/>
                  <a:pt x="969610" y="1510440"/>
                </a:cubicBezTo>
                <a:cubicBezTo>
                  <a:pt x="973138" y="1510440"/>
                  <a:pt x="978339" y="1508860"/>
                  <a:pt x="982656" y="1509387"/>
                </a:cubicBezTo>
                <a:close/>
                <a:moveTo>
                  <a:pt x="1292795" y="1509314"/>
                </a:moveTo>
                <a:cubicBezTo>
                  <a:pt x="1299668" y="1509315"/>
                  <a:pt x="1306542" y="1507178"/>
                  <a:pt x="1306541" y="1519989"/>
                </a:cubicBezTo>
                <a:cubicBezTo>
                  <a:pt x="1301961" y="1519989"/>
                  <a:pt x="1292794" y="1522125"/>
                  <a:pt x="1292795" y="1509314"/>
                </a:cubicBezTo>
                <a:close/>
                <a:moveTo>
                  <a:pt x="2993657" y="1508485"/>
                </a:moveTo>
                <a:cubicBezTo>
                  <a:pt x="2999795" y="1508527"/>
                  <a:pt x="3005055" y="1511124"/>
                  <a:pt x="3005056" y="1521332"/>
                </a:cubicBezTo>
                <a:cubicBezTo>
                  <a:pt x="2995701" y="1521333"/>
                  <a:pt x="2976995" y="1529640"/>
                  <a:pt x="2976995" y="1510951"/>
                </a:cubicBezTo>
                <a:cubicBezTo>
                  <a:pt x="2980502" y="1510951"/>
                  <a:pt x="2987518" y="1508442"/>
                  <a:pt x="2993657" y="1508485"/>
                </a:cubicBezTo>
                <a:close/>
                <a:moveTo>
                  <a:pt x="2384405" y="1507921"/>
                </a:moveTo>
                <a:cubicBezTo>
                  <a:pt x="2389959" y="1507163"/>
                  <a:pt x="2395220" y="1508233"/>
                  <a:pt x="2397559" y="1515551"/>
                </a:cubicBezTo>
                <a:cubicBezTo>
                  <a:pt x="2388205" y="1517695"/>
                  <a:pt x="2378852" y="1519837"/>
                  <a:pt x="2369498" y="1521977"/>
                </a:cubicBezTo>
                <a:cubicBezTo>
                  <a:pt x="2369498" y="1517696"/>
                  <a:pt x="2369498" y="1513766"/>
                  <a:pt x="2369499" y="1511268"/>
                </a:cubicBezTo>
                <a:cubicBezTo>
                  <a:pt x="2373006" y="1511268"/>
                  <a:pt x="2378852" y="1508679"/>
                  <a:pt x="2384405" y="1507921"/>
                </a:cubicBezTo>
                <a:close/>
                <a:moveTo>
                  <a:pt x="3670513" y="1505988"/>
                </a:moveTo>
                <a:lnTo>
                  <a:pt x="3670643" y="1506418"/>
                </a:lnTo>
                <a:lnTo>
                  <a:pt x="3680112" y="1507958"/>
                </a:lnTo>
                <a:lnTo>
                  <a:pt x="3675640" y="1506908"/>
                </a:lnTo>
                <a:close/>
                <a:moveTo>
                  <a:pt x="3665115" y="1505020"/>
                </a:moveTo>
                <a:lnTo>
                  <a:pt x="3667951" y="1505884"/>
                </a:lnTo>
                <a:lnTo>
                  <a:pt x="3668286" y="1505588"/>
                </a:lnTo>
                <a:close/>
                <a:moveTo>
                  <a:pt x="1303422" y="1501517"/>
                </a:moveTo>
                <a:cubicBezTo>
                  <a:pt x="1309936" y="1501518"/>
                  <a:pt x="1316450" y="1499383"/>
                  <a:pt x="1316450" y="1511838"/>
                </a:cubicBezTo>
                <a:cubicBezTo>
                  <a:pt x="1312105" y="1511838"/>
                  <a:pt x="1303424" y="1514328"/>
                  <a:pt x="1303422" y="1501517"/>
                </a:cubicBezTo>
                <a:close/>
                <a:moveTo>
                  <a:pt x="692431" y="1501376"/>
                </a:moveTo>
                <a:cubicBezTo>
                  <a:pt x="694053" y="1501786"/>
                  <a:pt x="695656" y="1502879"/>
                  <a:pt x="697236" y="1505064"/>
                </a:cubicBezTo>
                <a:cubicBezTo>
                  <a:pt x="690914" y="1507251"/>
                  <a:pt x="686451" y="1509075"/>
                  <a:pt x="679756" y="1511259"/>
                </a:cubicBezTo>
                <a:cubicBezTo>
                  <a:pt x="679756" y="1509074"/>
                  <a:pt x="677527" y="1507251"/>
                  <a:pt x="677526" y="1505065"/>
                </a:cubicBezTo>
                <a:cubicBezTo>
                  <a:pt x="682546" y="1505065"/>
                  <a:pt x="687567" y="1500146"/>
                  <a:pt x="692431" y="1501376"/>
                </a:cubicBezTo>
                <a:close/>
                <a:moveTo>
                  <a:pt x="3537374" y="1501235"/>
                </a:moveTo>
                <a:cubicBezTo>
                  <a:pt x="3530544" y="1501235"/>
                  <a:pt x="3524092" y="1499152"/>
                  <a:pt x="3524090" y="1511295"/>
                </a:cubicBezTo>
                <a:cubicBezTo>
                  <a:pt x="3528646" y="1511295"/>
                  <a:pt x="3537374" y="1513723"/>
                  <a:pt x="3537374" y="1501235"/>
                </a:cubicBezTo>
                <a:close/>
                <a:moveTo>
                  <a:pt x="2049991" y="1501184"/>
                </a:moveTo>
                <a:cubicBezTo>
                  <a:pt x="2059118" y="1500273"/>
                  <a:pt x="2069544" y="1507357"/>
                  <a:pt x="2069543" y="1521393"/>
                </a:cubicBezTo>
                <a:cubicBezTo>
                  <a:pt x="2060276" y="1521394"/>
                  <a:pt x="2051007" y="1523513"/>
                  <a:pt x="2041737" y="1519274"/>
                </a:cubicBezTo>
                <a:cubicBezTo>
                  <a:pt x="2034786" y="1517157"/>
                  <a:pt x="2039420" y="1508683"/>
                  <a:pt x="2041738" y="1504798"/>
                </a:cubicBezTo>
                <a:cubicBezTo>
                  <a:pt x="2044053" y="1502678"/>
                  <a:pt x="2046951" y="1501487"/>
                  <a:pt x="2049991" y="1501184"/>
                </a:cubicBezTo>
                <a:close/>
                <a:moveTo>
                  <a:pt x="2910016" y="1500913"/>
                </a:moveTo>
                <a:cubicBezTo>
                  <a:pt x="2914245" y="1500914"/>
                  <a:pt x="2916358" y="1503055"/>
                  <a:pt x="2916358" y="1511267"/>
                </a:cubicBezTo>
                <a:cubicBezTo>
                  <a:pt x="2912131" y="1511266"/>
                  <a:pt x="2910017" y="1509125"/>
                  <a:pt x="2910016" y="1500913"/>
                </a:cubicBezTo>
                <a:close/>
                <a:moveTo>
                  <a:pt x="2682062" y="1500913"/>
                </a:moveTo>
                <a:cubicBezTo>
                  <a:pt x="2682063" y="1509126"/>
                  <a:pt x="2679949" y="1511265"/>
                  <a:pt x="2675720" y="1511266"/>
                </a:cubicBezTo>
                <a:cubicBezTo>
                  <a:pt x="2675720" y="1503056"/>
                  <a:pt x="2677834" y="1500913"/>
                  <a:pt x="2682062" y="1500913"/>
                </a:cubicBezTo>
                <a:close/>
                <a:moveTo>
                  <a:pt x="2429356" y="1500913"/>
                </a:moveTo>
                <a:cubicBezTo>
                  <a:pt x="2429356" y="1521978"/>
                  <a:pt x="2402422" y="1515551"/>
                  <a:pt x="2397934" y="1505198"/>
                </a:cubicBezTo>
                <a:cubicBezTo>
                  <a:pt x="2409155" y="1505198"/>
                  <a:pt x="2418133" y="1503055"/>
                  <a:pt x="2429356" y="1500913"/>
                </a:cubicBezTo>
                <a:close/>
                <a:moveTo>
                  <a:pt x="630646" y="1500913"/>
                </a:moveTo>
                <a:cubicBezTo>
                  <a:pt x="634876" y="1500913"/>
                  <a:pt x="636989" y="1503055"/>
                  <a:pt x="636990" y="1511266"/>
                </a:cubicBezTo>
                <a:cubicBezTo>
                  <a:pt x="632760" y="1511266"/>
                  <a:pt x="630646" y="1509126"/>
                  <a:pt x="630646" y="1500913"/>
                </a:cubicBezTo>
                <a:close/>
                <a:moveTo>
                  <a:pt x="531906" y="1500913"/>
                </a:moveTo>
                <a:cubicBezTo>
                  <a:pt x="536137" y="1500913"/>
                  <a:pt x="538249" y="1503055"/>
                  <a:pt x="538250" y="1511266"/>
                </a:cubicBezTo>
                <a:cubicBezTo>
                  <a:pt x="534021" y="1511266"/>
                  <a:pt x="531906" y="1509126"/>
                  <a:pt x="531906" y="1500913"/>
                </a:cubicBezTo>
                <a:close/>
                <a:moveTo>
                  <a:pt x="1059286" y="1499528"/>
                </a:moveTo>
                <a:cubicBezTo>
                  <a:pt x="1059286" y="1509453"/>
                  <a:pt x="1049866" y="1511439"/>
                  <a:pt x="1045551" y="1503498"/>
                </a:cubicBezTo>
                <a:cubicBezTo>
                  <a:pt x="1049867" y="1501514"/>
                  <a:pt x="1054970" y="1499528"/>
                  <a:pt x="1059286" y="1499528"/>
                </a:cubicBezTo>
                <a:close/>
                <a:moveTo>
                  <a:pt x="713110" y="1497506"/>
                </a:moveTo>
                <a:lnTo>
                  <a:pt x="713972" y="1500568"/>
                </a:lnTo>
                <a:cubicBezTo>
                  <a:pt x="713972" y="1500568"/>
                  <a:pt x="713683" y="1499539"/>
                  <a:pt x="713319" y="1498251"/>
                </a:cubicBezTo>
                <a:close/>
                <a:moveTo>
                  <a:pt x="712420" y="1495043"/>
                </a:moveTo>
                <a:lnTo>
                  <a:pt x="712642" y="1495834"/>
                </a:lnTo>
                <a:lnTo>
                  <a:pt x="713110" y="1497506"/>
                </a:lnTo>
                <a:close/>
                <a:moveTo>
                  <a:pt x="1738183" y="1494793"/>
                </a:moveTo>
                <a:cubicBezTo>
                  <a:pt x="1722076" y="1502954"/>
                  <a:pt x="1694842" y="1531176"/>
                  <a:pt x="1683338" y="1500913"/>
                </a:cubicBezTo>
                <a:cubicBezTo>
                  <a:pt x="1701746" y="1498874"/>
                  <a:pt x="1719772" y="1496833"/>
                  <a:pt x="1738183" y="1494793"/>
                </a:cubicBezTo>
                <a:close/>
                <a:moveTo>
                  <a:pt x="1130684" y="1494793"/>
                </a:moveTo>
                <a:cubicBezTo>
                  <a:pt x="1119259" y="1501148"/>
                  <a:pt x="1103261" y="1505387"/>
                  <a:pt x="1096406" y="1521982"/>
                </a:cubicBezTo>
                <a:cubicBezTo>
                  <a:pt x="1089550" y="1515627"/>
                  <a:pt x="1082695" y="1509269"/>
                  <a:pt x="1075838" y="1505387"/>
                </a:cubicBezTo>
                <a:cubicBezTo>
                  <a:pt x="1094119" y="1496912"/>
                  <a:pt x="1112404" y="1494793"/>
                  <a:pt x="1130684" y="1494793"/>
                </a:cubicBezTo>
                <a:close/>
                <a:moveTo>
                  <a:pt x="712016" y="1493613"/>
                </a:moveTo>
                <a:cubicBezTo>
                  <a:pt x="711799" y="1492840"/>
                  <a:pt x="711944" y="1493356"/>
                  <a:pt x="712235" y="1494386"/>
                </a:cubicBezTo>
                <a:lnTo>
                  <a:pt x="712420" y="1495043"/>
                </a:lnTo>
                <a:close/>
                <a:moveTo>
                  <a:pt x="706057" y="1493571"/>
                </a:moveTo>
                <a:cubicBezTo>
                  <a:pt x="708499" y="1493829"/>
                  <a:pt x="710127" y="1495384"/>
                  <a:pt x="707958" y="1500567"/>
                </a:cubicBezTo>
                <a:cubicBezTo>
                  <a:pt x="703613" y="1500567"/>
                  <a:pt x="701444" y="1498494"/>
                  <a:pt x="699273" y="1494347"/>
                </a:cubicBezTo>
                <a:cubicBezTo>
                  <a:pt x="700359" y="1494348"/>
                  <a:pt x="703613" y="1493311"/>
                  <a:pt x="706057" y="1493571"/>
                </a:cubicBezTo>
                <a:close/>
                <a:moveTo>
                  <a:pt x="1248261" y="1493408"/>
                </a:moveTo>
                <a:cubicBezTo>
                  <a:pt x="1217140" y="1520661"/>
                  <a:pt x="1179232" y="1537432"/>
                  <a:pt x="1140924" y="1529046"/>
                </a:cubicBezTo>
                <a:cubicBezTo>
                  <a:pt x="1155291" y="1520661"/>
                  <a:pt x="1174442" y="1516468"/>
                  <a:pt x="1186413" y="1499697"/>
                </a:cubicBezTo>
                <a:cubicBezTo>
                  <a:pt x="1207960" y="1505986"/>
                  <a:pt x="1229107" y="1497601"/>
                  <a:pt x="1248261" y="1493408"/>
                </a:cubicBezTo>
                <a:close/>
                <a:moveTo>
                  <a:pt x="3403799" y="1490827"/>
                </a:moveTo>
                <a:cubicBezTo>
                  <a:pt x="3396968" y="1490826"/>
                  <a:pt x="3396969" y="1503315"/>
                  <a:pt x="3396969" y="1511295"/>
                </a:cubicBezTo>
                <a:cubicBezTo>
                  <a:pt x="3403799" y="1511295"/>
                  <a:pt x="3403800" y="1499153"/>
                  <a:pt x="3403799" y="1490827"/>
                </a:cubicBezTo>
                <a:close/>
                <a:moveTo>
                  <a:pt x="588845" y="1490807"/>
                </a:moveTo>
                <a:cubicBezTo>
                  <a:pt x="595850" y="1490807"/>
                  <a:pt x="605191" y="1488672"/>
                  <a:pt x="605191" y="1501481"/>
                </a:cubicBezTo>
                <a:cubicBezTo>
                  <a:pt x="598187" y="1501481"/>
                  <a:pt x="588845" y="1503617"/>
                  <a:pt x="588845" y="1490807"/>
                </a:cubicBezTo>
                <a:close/>
                <a:moveTo>
                  <a:pt x="3063631" y="1490202"/>
                </a:moveTo>
                <a:cubicBezTo>
                  <a:pt x="3063632" y="1498494"/>
                  <a:pt x="3061517" y="1500568"/>
                  <a:pt x="3057288" y="1500567"/>
                </a:cubicBezTo>
                <a:cubicBezTo>
                  <a:pt x="3057288" y="1494347"/>
                  <a:pt x="3059401" y="1490202"/>
                  <a:pt x="3063631" y="1490202"/>
                </a:cubicBezTo>
                <a:close/>
                <a:moveTo>
                  <a:pt x="3005055" y="1490200"/>
                </a:moveTo>
                <a:cubicBezTo>
                  <a:pt x="3005056" y="1494347"/>
                  <a:pt x="3005056" y="1498494"/>
                  <a:pt x="3005055" y="1500567"/>
                </a:cubicBezTo>
                <a:cubicBezTo>
                  <a:pt x="2998051" y="1500567"/>
                  <a:pt x="2993381" y="1500567"/>
                  <a:pt x="2988709" y="1500567"/>
                </a:cubicBezTo>
                <a:cubicBezTo>
                  <a:pt x="2988709" y="1498495"/>
                  <a:pt x="2988709" y="1494348"/>
                  <a:pt x="2988709" y="1490202"/>
                </a:cubicBezTo>
                <a:cubicBezTo>
                  <a:pt x="2993380" y="1490201"/>
                  <a:pt x="2998050" y="1490200"/>
                  <a:pt x="3005055" y="1490200"/>
                </a:cubicBezTo>
                <a:close/>
                <a:moveTo>
                  <a:pt x="2976959" y="1490200"/>
                </a:moveTo>
                <a:cubicBezTo>
                  <a:pt x="2981186" y="1490202"/>
                  <a:pt x="2983300" y="1494346"/>
                  <a:pt x="2983299" y="1500567"/>
                </a:cubicBezTo>
                <a:cubicBezTo>
                  <a:pt x="2979072" y="1500567"/>
                  <a:pt x="2976958" y="1498493"/>
                  <a:pt x="2976959" y="1490200"/>
                </a:cubicBezTo>
                <a:close/>
                <a:moveTo>
                  <a:pt x="3603447" y="1485105"/>
                </a:moveTo>
                <a:lnTo>
                  <a:pt x="3623103" y="1492233"/>
                </a:lnTo>
                <a:lnTo>
                  <a:pt x="3625247" y="1490155"/>
                </a:lnTo>
                <a:lnTo>
                  <a:pt x="3626535" y="1489060"/>
                </a:lnTo>
                <a:lnTo>
                  <a:pt x="3635091" y="1490813"/>
                </a:lnTo>
                <a:lnTo>
                  <a:pt x="3635013" y="1490460"/>
                </a:lnTo>
                <a:close/>
                <a:moveTo>
                  <a:pt x="1371676" y="1484081"/>
                </a:moveTo>
                <a:lnTo>
                  <a:pt x="1362308" y="1496533"/>
                </a:lnTo>
                <a:lnTo>
                  <a:pt x="1363057" y="1500097"/>
                </a:lnTo>
                <a:lnTo>
                  <a:pt x="1360904" y="1499976"/>
                </a:lnTo>
                <a:lnTo>
                  <a:pt x="1364982" y="1511271"/>
                </a:lnTo>
                <a:cubicBezTo>
                  <a:pt x="1353824" y="1505267"/>
                  <a:pt x="1343041" y="1498912"/>
                  <a:pt x="1331883" y="1494674"/>
                </a:cubicBezTo>
                <a:lnTo>
                  <a:pt x="1349417" y="1490007"/>
                </a:lnTo>
                <a:lnTo>
                  <a:pt x="1349322" y="1489422"/>
                </a:lnTo>
                <a:lnTo>
                  <a:pt x="1351181" y="1489538"/>
                </a:lnTo>
                <a:close/>
                <a:moveTo>
                  <a:pt x="2544830" y="1484080"/>
                </a:moveTo>
                <a:cubicBezTo>
                  <a:pt x="2533486" y="1490436"/>
                  <a:pt x="2522144" y="1498912"/>
                  <a:pt x="2511179" y="1501029"/>
                </a:cubicBezTo>
                <a:cubicBezTo>
                  <a:pt x="2499837" y="1505267"/>
                  <a:pt x="2488494" y="1501030"/>
                  <a:pt x="2477151" y="1503149"/>
                </a:cubicBezTo>
                <a:cubicBezTo>
                  <a:pt x="2468077" y="1503149"/>
                  <a:pt x="2443123" y="1511271"/>
                  <a:pt x="2443123" y="1490435"/>
                </a:cubicBezTo>
                <a:cubicBezTo>
                  <a:pt x="2477150" y="1488317"/>
                  <a:pt x="2511178" y="1486199"/>
                  <a:pt x="2544830" y="1484080"/>
                </a:cubicBezTo>
                <a:close/>
                <a:moveTo>
                  <a:pt x="662317" y="1481233"/>
                </a:moveTo>
                <a:cubicBezTo>
                  <a:pt x="665031" y="1480166"/>
                  <a:pt x="668288" y="1481767"/>
                  <a:pt x="670459" y="1487105"/>
                </a:cubicBezTo>
                <a:cubicBezTo>
                  <a:pt x="666118" y="1489241"/>
                  <a:pt x="661775" y="1491376"/>
                  <a:pt x="657435" y="1491376"/>
                </a:cubicBezTo>
                <a:cubicBezTo>
                  <a:pt x="657434" y="1486039"/>
                  <a:pt x="659604" y="1482302"/>
                  <a:pt x="662317" y="1481233"/>
                </a:cubicBezTo>
                <a:close/>
                <a:moveTo>
                  <a:pt x="610565" y="1481021"/>
                </a:moveTo>
                <a:cubicBezTo>
                  <a:pt x="614792" y="1481020"/>
                  <a:pt x="616905" y="1485166"/>
                  <a:pt x="616905" y="1491386"/>
                </a:cubicBezTo>
                <a:cubicBezTo>
                  <a:pt x="612679" y="1491386"/>
                  <a:pt x="610564" y="1489312"/>
                  <a:pt x="610565" y="1481021"/>
                </a:cubicBezTo>
                <a:close/>
                <a:moveTo>
                  <a:pt x="2956884" y="1481019"/>
                </a:moveTo>
                <a:cubicBezTo>
                  <a:pt x="2961227" y="1481019"/>
                  <a:pt x="2969911" y="1481019"/>
                  <a:pt x="2969910" y="1490944"/>
                </a:cubicBezTo>
                <a:cubicBezTo>
                  <a:pt x="2963397" y="1490944"/>
                  <a:pt x="2956886" y="1492929"/>
                  <a:pt x="2956884" y="1481019"/>
                </a:cubicBezTo>
                <a:close/>
                <a:moveTo>
                  <a:pt x="2327036" y="1480624"/>
                </a:moveTo>
                <a:cubicBezTo>
                  <a:pt x="2340657" y="1480625"/>
                  <a:pt x="2336118" y="1497389"/>
                  <a:pt x="2333846" y="1511709"/>
                </a:cubicBezTo>
                <a:cubicBezTo>
                  <a:pt x="2329306" y="1505772"/>
                  <a:pt x="2329307" y="1499485"/>
                  <a:pt x="2324765" y="1493198"/>
                </a:cubicBezTo>
                <a:cubicBezTo>
                  <a:pt x="2322494" y="1495294"/>
                  <a:pt x="2320224" y="1499485"/>
                  <a:pt x="2315683" y="1501580"/>
                </a:cubicBezTo>
                <a:cubicBezTo>
                  <a:pt x="2315683" y="1497389"/>
                  <a:pt x="2313412" y="1495294"/>
                  <a:pt x="2308872" y="1491102"/>
                </a:cubicBezTo>
                <a:cubicBezTo>
                  <a:pt x="2300167" y="1497389"/>
                  <a:pt x="2293358" y="1501580"/>
                  <a:pt x="2284274" y="1505772"/>
                </a:cubicBezTo>
                <a:cubicBezTo>
                  <a:pt x="2295248" y="1503676"/>
                  <a:pt x="2308871" y="1495294"/>
                  <a:pt x="2320225" y="1505772"/>
                </a:cubicBezTo>
                <a:cubicBezTo>
                  <a:pt x="2329306" y="1511709"/>
                  <a:pt x="2333846" y="1526379"/>
                  <a:pt x="2336117" y="1541048"/>
                </a:cubicBezTo>
                <a:cubicBezTo>
                  <a:pt x="2295248" y="1543144"/>
                  <a:pt x="2257029" y="1553621"/>
                  <a:pt x="2216538" y="1562004"/>
                </a:cubicBezTo>
                <a:cubicBezTo>
                  <a:pt x="2196104" y="1566196"/>
                  <a:pt x="2177941" y="1570385"/>
                  <a:pt x="2157507" y="1570385"/>
                </a:cubicBezTo>
                <a:cubicBezTo>
                  <a:pt x="2146533" y="1570385"/>
                  <a:pt x="2135181" y="1570386"/>
                  <a:pt x="2126099" y="1572481"/>
                </a:cubicBezTo>
                <a:cubicBezTo>
                  <a:pt x="2119288" y="1572481"/>
                  <a:pt x="2114746" y="1572480"/>
                  <a:pt x="2110205" y="1572481"/>
                </a:cubicBezTo>
                <a:cubicBezTo>
                  <a:pt x="2107935" y="1566194"/>
                  <a:pt x="2105665" y="1557813"/>
                  <a:pt x="2103393" y="1551526"/>
                </a:cubicBezTo>
                <a:cubicBezTo>
                  <a:pt x="2117018" y="1557813"/>
                  <a:pt x="2128368" y="1564099"/>
                  <a:pt x="2139721" y="1564100"/>
                </a:cubicBezTo>
                <a:cubicBezTo>
                  <a:pt x="2141991" y="1564100"/>
                  <a:pt x="2150694" y="1564100"/>
                  <a:pt x="2150695" y="1555717"/>
                </a:cubicBezTo>
                <a:cubicBezTo>
                  <a:pt x="2150694" y="1549431"/>
                  <a:pt x="2139721" y="1551525"/>
                  <a:pt x="2137451" y="1551525"/>
                </a:cubicBezTo>
                <a:cubicBezTo>
                  <a:pt x="2137450" y="1536857"/>
                  <a:pt x="2173400" y="1530569"/>
                  <a:pt x="2157507" y="1515900"/>
                </a:cubicBezTo>
                <a:cubicBezTo>
                  <a:pt x="2168859" y="1514155"/>
                  <a:pt x="2180210" y="1511709"/>
                  <a:pt x="2189293" y="1511710"/>
                </a:cubicBezTo>
                <a:cubicBezTo>
                  <a:pt x="2189293" y="1526378"/>
                  <a:pt x="2177940" y="1522186"/>
                  <a:pt x="2171128" y="1522187"/>
                </a:cubicBezTo>
                <a:cubicBezTo>
                  <a:pt x="2171129" y="1557812"/>
                  <a:pt x="2257030" y="1524283"/>
                  <a:pt x="2270652" y="1522186"/>
                </a:cubicBezTo>
                <a:cubicBezTo>
                  <a:pt x="2261570" y="1476432"/>
                  <a:pt x="2221080" y="1530570"/>
                  <a:pt x="2205187" y="1505772"/>
                </a:cubicBezTo>
                <a:cubicBezTo>
                  <a:pt x="2234323" y="1499484"/>
                  <a:pt x="2268382" y="1495294"/>
                  <a:pt x="2297519" y="1486912"/>
                </a:cubicBezTo>
                <a:cubicBezTo>
                  <a:pt x="2306601" y="1484815"/>
                  <a:pt x="2317955" y="1480624"/>
                  <a:pt x="2327036" y="1480624"/>
                </a:cubicBezTo>
                <a:close/>
                <a:moveTo>
                  <a:pt x="2645070" y="1480164"/>
                </a:moveTo>
                <a:lnTo>
                  <a:pt x="2644897" y="1484469"/>
                </a:lnTo>
                <a:lnTo>
                  <a:pt x="2646275" y="1481020"/>
                </a:lnTo>
                <a:cubicBezTo>
                  <a:pt x="2648591" y="1482953"/>
                  <a:pt x="2648591" y="1484885"/>
                  <a:pt x="2648591" y="1486818"/>
                </a:cubicBezTo>
                <a:cubicBezTo>
                  <a:pt x="2646275" y="1486819"/>
                  <a:pt x="2646275" y="1486819"/>
                  <a:pt x="2643957" y="1486819"/>
                </a:cubicBezTo>
                <a:lnTo>
                  <a:pt x="2644294" y="1485975"/>
                </a:lnTo>
                <a:lnTo>
                  <a:pt x="2640576" y="1480165"/>
                </a:lnTo>
                <a:cubicBezTo>
                  <a:pt x="2642691" y="1479062"/>
                  <a:pt x="2644276" y="1479062"/>
                  <a:pt x="2645070" y="1480164"/>
                </a:cubicBezTo>
                <a:close/>
                <a:moveTo>
                  <a:pt x="1259229" y="1478106"/>
                </a:moveTo>
                <a:cubicBezTo>
                  <a:pt x="1263691" y="1478106"/>
                  <a:pt x="1265924" y="1482391"/>
                  <a:pt x="1265923" y="1488458"/>
                </a:cubicBezTo>
                <a:cubicBezTo>
                  <a:pt x="1261459" y="1488458"/>
                  <a:pt x="1259229" y="1486318"/>
                  <a:pt x="1259229" y="1478106"/>
                </a:cubicBezTo>
                <a:close/>
                <a:moveTo>
                  <a:pt x="2125883" y="1476265"/>
                </a:moveTo>
                <a:cubicBezTo>
                  <a:pt x="2143984" y="1474465"/>
                  <a:pt x="2163174" y="1478068"/>
                  <a:pt x="2179998" y="1480124"/>
                </a:cubicBezTo>
                <a:cubicBezTo>
                  <a:pt x="2170925" y="1486298"/>
                  <a:pt x="2159581" y="1488355"/>
                  <a:pt x="2148614" y="1492472"/>
                </a:cubicBezTo>
                <a:cubicBezTo>
                  <a:pt x="2139541" y="1494529"/>
                  <a:pt x="2128197" y="1494528"/>
                  <a:pt x="2119124" y="1498644"/>
                </a:cubicBezTo>
                <a:cubicBezTo>
                  <a:pt x="2110050" y="1502760"/>
                  <a:pt x="2112317" y="1510649"/>
                  <a:pt x="2107781" y="1516820"/>
                </a:cubicBezTo>
                <a:cubicBezTo>
                  <a:pt x="2098706" y="1525053"/>
                  <a:pt x="2085096" y="1508591"/>
                  <a:pt x="2078290" y="1504817"/>
                </a:cubicBezTo>
                <a:cubicBezTo>
                  <a:pt x="2090766" y="1485268"/>
                  <a:pt x="2107781" y="1478068"/>
                  <a:pt x="2125883" y="1476265"/>
                </a:cubicBezTo>
                <a:close/>
                <a:moveTo>
                  <a:pt x="2647302" y="1475354"/>
                </a:moveTo>
                <a:cubicBezTo>
                  <a:pt x="2663094" y="1475354"/>
                  <a:pt x="2681583" y="1473370"/>
                  <a:pt x="2695450" y="1483294"/>
                </a:cubicBezTo>
                <a:cubicBezTo>
                  <a:pt x="2679272" y="1481309"/>
                  <a:pt x="2663095" y="1485280"/>
                  <a:pt x="2647302" y="1475354"/>
                </a:cubicBezTo>
                <a:close/>
                <a:moveTo>
                  <a:pt x="673982" y="1473767"/>
                </a:moveTo>
                <a:cubicBezTo>
                  <a:pt x="675039" y="1473492"/>
                  <a:pt x="676096" y="1474042"/>
                  <a:pt x="677155" y="1476244"/>
                </a:cubicBezTo>
                <a:cubicBezTo>
                  <a:pt x="675038" y="1478449"/>
                  <a:pt x="675038" y="1478449"/>
                  <a:pt x="675039" y="1480652"/>
                </a:cubicBezTo>
                <a:cubicBezTo>
                  <a:pt x="672925" y="1478449"/>
                  <a:pt x="670811" y="1478449"/>
                  <a:pt x="670810" y="1476245"/>
                </a:cubicBezTo>
                <a:cubicBezTo>
                  <a:pt x="671868" y="1475144"/>
                  <a:pt x="672927" y="1474042"/>
                  <a:pt x="673982" y="1473767"/>
                </a:cubicBezTo>
                <a:close/>
                <a:moveTo>
                  <a:pt x="2210297" y="1472382"/>
                </a:moveTo>
                <a:cubicBezTo>
                  <a:pt x="2212850" y="1471864"/>
                  <a:pt x="2215683" y="1473417"/>
                  <a:pt x="2216815" y="1476527"/>
                </a:cubicBezTo>
                <a:cubicBezTo>
                  <a:pt x="2212281" y="1478602"/>
                  <a:pt x="2207747" y="1480675"/>
                  <a:pt x="2205481" y="1480675"/>
                </a:cubicBezTo>
                <a:cubicBezTo>
                  <a:pt x="2205481" y="1475491"/>
                  <a:pt x="2207747" y="1472900"/>
                  <a:pt x="2210297" y="1472382"/>
                </a:cubicBezTo>
                <a:close/>
                <a:moveTo>
                  <a:pt x="623972" y="1472294"/>
                </a:moveTo>
                <a:cubicBezTo>
                  <a:pt x="630297" y="1472294"/>
                  <a:pt x="636989" y="1470309"/>
                  <a:pt x="636991" y="1480234"/>
                </a:cubicBezTo>
                <a:cubicBezTo>
                  <a:pt x="632525" y="1480234"/>
                  <a:pt x="623973" y="1482218"/>
                  <a:pt x="623972" y="1472294"/>
                </a:cubicBezTo>
                <a:close/>
                <a:moveTo>
                  <a:pt x="2349027" y="1471839"/>
                </a:moveTo>
                <a:cubicBezTo>
                  <a:pt x="2349027" y="1482205"/>
                  <a:pt x="2340342" y="1482205"/>
                  <a:pt x="2336000" y="1475984"/>
                </a:cubicBezTo>
                <a:cubicBezTo>
                  <a:pt x="2340343" y="1473912"/>
                  <a:pt x="2344686" y="1473910"/>
                  <a:pt x="2349027" y="1471839"/>
                </a:cubicBezTo>
                <a:close/>
                <a:moveTo>
                  <a:pt x="2578160" y="1470790"/>
                </a:moveTo>
                <a:cubicBezTo>
                  <a:pt x="2573891" y="1471051"/>
                  <a:pt x="2570474" y="1473133"/>
                  <a:pt x="2570474" y="1480418"/>
                </a:cubicBezTo>
                <a:cubicBezTo>
                  <a:pt x="2577306" y="1480419"/>
                  <a:pt x="2590968" y="1486664"/>
                  <a:pt x="2590966" y="1472093"/>
                </a:cubicBezTo>
                <a:cubicBezTo>
                  <a:pt x="2587551" y="1472093"/>
                  <a:pt x="2582428" y="1470530"/>
                  <a:pt x="2578160" y="1470790"/>
                </a:cubicBezTo>
                <a:close/>
                <a:moveTo>
                  <a:pt x="1058599" y="1468020"/>
                </a:moveTo>
                <a:cubicBezTo>
                  <a:pt x="1062917" y="1468541"/>
                  <a:pt x="1066351" y="1471149"/>
                  <a:pt x="1066351" y="1479496"/>
                </a:cubicBezTo>
                <a:cubicBezTo>
                  <a:pt x="1059286" y="1479496"/>
                  <a:pt x="1045551" y="1485407"/>
                  <a:pt x="1045552" y="1469063"/>
                </a:cubicBezTo>
                <a:cubicBezTo>
                  <a:pt x="1049082" y="1469063"/>
                  <a:pt x="1054283" y="1467498"/>
                  <a:pt x="1058599" y="1468020"/>
                </a:cubicBezTo>
                <a:close/>
                <a:moveTo>
                  <a:pt x="1315706" y="1466232"/>
                </a:moveTo>
                <a:cubicBezTo>
                  <a:pt x="1322183" y="1466493"/>
                  <a:pt x="1327735" y="1469088"/>
                  <a:pt x="1327735" y="1478433"/>
                </a:cubicBezTo>
                <a:cubicBezTo>
                  <a:pt x="1320332" y="1478433"/>
                  <a:pt x="1298122" y="1488470"/>
                  <a:pt x="1298122" y="1468049"/>
                </a:cubicBezTo>
                <a:cubicBezTo>
                  <a:pt x="1301825" y="1468050"/>
                  <a:pt x="1309229" y="1465973"/>
                  <a:pt x="1315706" y="1466232"/>
                </a:cubicBezTo>
                <a:close/>
                <a:moveTo>
                  <a:pt x="3489940" y="1465847"/>
                </a:moveTo>
                <a:cubicBezTo>
                  <a:pt x="3496770" y="1472093"/>
                  <a:pt x="3503600" y="1478339"/>
                  <a:pt x="3510431" y="1486662"/>
                </a:cubicBezTo>
                <a:lnTo>
                  <a:pt x="3509323" y="1489516"/>
                </a:lnTo>
                <a:lnTo>
                  <a:pt x="3510348" y="1489446"/>
                </a:lnTo>
                <a:cubicBezTo>
                  <a:pt x="3511404" y="1489756"/>
                  <a:pt x="3512608" y="1490444"/>
                  <a:pt x="3513813" y="1491548"/>
                </a:cubicBezTo>
                <a:lnTo>
                  <a:pt x="3512325" y="1492908"/>
                </a:lnTo>
                <a:lnTo>
                  <a:pt x="3521817" y="1492906"/>
                </a:lnTo>
                <a:cubicBezTo>
                  <a:pt x="3537374" y="1488745"/>
                  <a:pt x="3553311" y="1497071"/>
                  <a:pt x="3566973" y="1499154"/>
                </a:cubicBezTo>
                <a:lnTo>
                  <a:pt x="3611003" y="1505241"/>
                </a:lnTo>
                <a:lnTo>
                  <a:pt x="3591241" y="1493932"/>
                </a:lnTo>
                <a:cubicBezTo>
                  <a:pt x="3582994" y="1491050"/>
                  <a:pt x="3574143" y="1488924"/>
                  <a:pt x="3565721" y="1485924"/>
                </a:cubicBezTo>
                <a:lnTo>
                  <a:pt x="3522403" y="1471354"/>
                </a:lnTo>
                <a:close/>
                <a:moveTo>
                  <a:pt x="2219584" y="1465567"/>
                </a:moveTo>
                <a:cubicBezTo>
                  <a:pt x="2220162" y="1466392"/>
                  <a:pt x="2220163" y="1468595"/>
                  <a:pt x="2220163" y="1473002"/>
                </a:cubicBezTo>
                <a:cubicBezTo>
                  <a:pt x="2217846" y="1468595"/>
                  <a:pt x="2217846" y="1468595"/>
                  <a:pt x="2215529" y="1466392"/>
                </a:cubicBezTo>
                <a:cubicBezTo>
                  <a:pt x="2217845" y="1465290"/>
                  <a:pt x="2219005" y="1464739"/>
                  <a:pt x="2219584" y="1465567"/>
                </a:cubicBezTo>
                <a:close/>
                <a:moveTo>
                  <a:pt x="687520" y="1462605"/>
                </a:moveTo>
                <a:cubicBezTo>
                  <a:pt x="690822" y="1461805"/>
                  <a:pt x="694074" y="1462338"/>
                  <a:pt x="697235" y="1466607"/>
                </a:cubicBezTo>
                <a:cubicBezTo>
                  <a:pt x="690915" y="1468743"/>
                  <a:pt x="686451" y="1470878"/>
                  <a:pt x="679757" y="1473013"/>
                </a:cubicBezTo>
                <a:cubicBezTo>
                  <a:pt x="679756" y="1470877"/>
                  <a:pt x="677528" y="1468741"/>
                  <a:pt x="677526" y="1466607"/>
                </a:cubicBezTo>
                <a:cubicBezTo>
                  <a:pt x="680871" y="1465540"/>
                  <a:pt x="684218" y="1463406"/>
                  <a:pt x="687520" y="1462605"/>
                </a:cubicBezTo>
                <a:close/>
                <a:moveTo>
                  <a:pt x="970397" y="1461733"/>
                </a:moveTo>
                <a:cubicBezTo>
                  <a:pt x="977090" y="1461733"/>
                  <a:pt x="983411" y="1459597"/>
                  <a:pt x="983411" y="1472406"/>
                </a:cubicBezTo>
                <a:cubicBezTo>
                  <a:pt x="979322" y="1472407"/>
                  <a:pt x="970397" y="1474542"/>
                  <a:pt x="970397" y="1461733"/>
                </a:cubicBezTo>
                <a:close/>
                <a:moveTo>
                  <a:pt x="3483109" y="1461684"/>
                </a:moveTo>
                <a:cubicBezTo>
                  <a:pt x="3478554" y="1461683"/>
                  <a:pt x="3476278" y="1463765"/>
                  <a:pt x="3476277" y="1472092"/>
                </a:cubicBezTo>
                <a:cubicBezTo>
                  <a:pt x="3480831" y="1472093"/>
                  <a:pt x="3483108" y="1467930"/>
                  <a:pt x="3483109" y="1461684"/>
                </a:cubicBezTo>
                <a:close/>
                <a:moveTo>
                  <a:pt x="2116404" y="1461126"/>
                </a:moveTo>
                <a:cubicBezTo>
                  <a:pt x="2116404" y="1467345"/>
                  <a:pt x="2114289" y="1471492"/>
                  <a:pt x="2110062" y="1471492"/>
                </a:cubicBezTo>
                <a:cubicBezTo>
                  <a:pt x="2110062" y="1463200"/>
                  <a:pt x="2112174" y="1461127"/>
                  <a:pt x="2116404" y="1461126"/>
                </a:cubicBezTo>
                <a:close/>
                <a:moveTo>
                  <a:pt x="2736849" y="1458067"/>
                </a:moveTo>
                <a:cubicBezTo>
                  <a:pt x="2736849" y="1458067"/>
                  <a:pt x="2738963" y="1460271"/>
                  <a:pt x="2738962" y="1462474"/>
                </a:cubicBezTo>
                <a:cubicBezTo>
                  <a:pt x="2736849" y="1466881"/>
                  <a:pt x="2732620" y="1462475"/>
                  <a:pt x="2736849" y="1458067"/>
                </a:cubicBezTo>
                <a:close/>
                <a:moveTo>
                  <a:pt x="2067270" y="1453625"/>
                </a:moveTo>
                <a:cubicBezTo>
                  <a:pt x="2067270" y="1455697"/>
                  <a:pt x="2069502" y="1457769"/>
                  <a:pt x="2069503" y="1459842"/>
                </a:cubicBezTo>
                <a:cubicBezTo>
                  <a:pt x="2067270" y="1463989"/>
                  <a:pt x="2065040" y="1461915"/>
                  <a:pt x="2062809" y="1459843"/>
                </a:cubicBezTo>
                <a:cubicBezTo>
                  <a:pt x="2065040" y="1457769"/>
                  <a:pt x="2065040" y="1455696"/>
                  <a:pt x="2067270" y="1453625"/>
                </a:cubicBezTo>
                <a:close/>
                <a:moveTo>
                  <a:pt x="1089569" y="1452092"/>
                </a:moveTo>
                <a:cubicBezTo>
                  <a:pt x="1094191" y="1452092"/>
                  <a:pt x="1103441" y="1460337"/>
                  <a:pt x="1103440" y="1468581"/>
                </a:cubicBezTo>
                <a:lnTo>
                  <a:pt x="1089905" y="1468582"/>
                </a:lnTo>
                <a:lnTo>
                  <a:pt x="1090519" y="1471492"/>
                </a:lnTo>
                <a:cubicBezTo>
                  <a:pt x="1088405" y="1471492"/>
                  <a:pt x="1086820" y="1470456"/>
                  <a:pt x="1085764" y="1468641"/>
                </a:cubicBezTo>
                <a:lnTo>
                  <a:pt x="1085751" y="1468581"/>
                </a:lnTo>
                <a:lnTo>
                  <a:pt x="1082632" y="1468583"/>
                </a:lnTo>
                <a:lnTo>
                  <a:pt x="1084434" y="1462335"/>
                </a:lnTo>
                <a:lnTo>
                  <a:pt x="1084178" y="1461127"/>
                </a:lnTo>
                <a:lnTo>
                  <a:pt x="1084694" y="1461436"/>
                </a:lnTo>
                <a:lnTo>
                  <a:pt x="1085232" y="1459563"/>
                </a:lnTo>
                <a:cubicBezTo>
                  <a:pt x="1086099" y="1456215"/>
                  <a:pt x="1087256" y="1453123"/>
                  <a:pt x="1089569" y="1452092"/>
                </a:cubicBezTo>
                <a:close/>
                <a:moveTo>
                  <a:pt x="2169956" y="1450870"/>
                </a:moveTo>
                <a:cubicBezTo>
                  <a:pt x="2169956" y="1460797"/>
                  <a:pt x="2161272" y="1460795"/>
                  <a:pt x="2156931" y="1460796"/>
                </a:cubicBezTo>
                <a:cubicBezTo>
                  <a:pt x="2156931" y="1448887"/>
                  <a:pt x="2163445" y="1450870"/>
                  <a:pt x="2169956" y="1450870"/>
                </a:cubicBezTo>
                <a:close/>
                <a:moveTo>
                  <a:pt x="1316809" y="1450870"/>
                </a:moveTo>
                <a:cubicBezTo>
                  <a:pt x="1323324" y="1450871"/>
                  <a:pt x="1329837" y="1448885"/>
                  <a:pt x="1329836" y="1460796"/>
                </a:cubicBezTo>
                <a:cubicBezTo>
                  <a:pt x="1325494" y="1460796"/>
                  <a:pt x="1316809" y="1460797"/>
                  <a:pt x="1316809" y="1450870"/>
                </a:cubicBezTo>
                <a:close/>
                <a:moveTo>
                  <a:pt x="1948012" y="1449034"/>
                </a:moveTo>
                <a:cubicBezTo>
                  <a:pt x="1952476" y="1449033"/>
                  <a:pt x="1954705" y="1451106"/>
                  <a:pt x="1954706" y="1459399"/>
                </a:cubicBezTo>
                <a:cubicBezTo>
                  <a:pt x="1950244" y="1459400"/>
                  <a:pt x="1948012" y="1455252"/>
                  <a:pt x="1948012" y="1449034"/>
                </a:cubicBezTo>
                <a:close/>
                <a:moveTo>
                  <a:pt x="2179374" y="1449032"/>
                </a:moveTo>
                <a:cubicBezTo>
                  <a:pt x="2183835" y="1449033"/>
                  <a:pt x="2186066" y="1451107"/>
                  <a:pt x="2186066" y="1459398"/>
                </a:cubicBezTo>
                <a:cubicBezTo>
                  <a:pt x="2181605" y="1459399"/>
                  <a:pt x="2179373" y="1455253"/>
                  <a:pt x="2179374" y="1449032"/>
                </a:cubicBezTo>
                <a:close/>
                <a:moveTo>
                  <a:pt x="1589513" y="1449032"/>
                </a:moveTo>
                <a:cubicBezTo>
                  <a:pt x="1593830" y="1449034"/>
                  <a:pt x="1596185" y="1451107"/>
                  <a:pt x="1596186" y="1459399"/>
                </a:cubicBezTo>
                <a:cubicBezTo>
                  <a:pt x="1591868" y="1459399"/>
                  <a:pt x="1589513" y="1455253"/>
                  <a:pt x="1589513" y="1449032"/>
                </a:cubicBezTo>
                <a:close/>
                <a:moveTo>
                  <a:pt x="11456" y="1449032"/>
                </a:moveTo>
                <a:cubicBezTo>
                  <a:pt x="11456" y="1455042"/>
                  <a:pt x="13748" y="1461050"/>
                  <a:pt x="13747" y="1467061"/>
                </a:cubicBezTo>
                <a:cubicBezTo>
                  <a:pt x="9166" y="1467061"/>
                  <a:pt x="4583" y="1467061"/>
                  <a:pt x="0" y="1463054"/>
                </a:cubicBezTo>
                <a:cubicBezTo>
                  <a:pt x="4584" y="1459048"/>
                  <a:pt x="6876" y="1453038"/>
                  <a:pt x="11456" y="1449032"/>
                </a:cubicBezTo>
                <a:close/>
                <a:moveTo>
                  <a:pt x="3027629" y="1444473"/>
                </a:moveTo>
                <a:lnTo>
                  <a:pt x="3028550" y="1445898"/>
                </a:lnTo>
                <a:lnTo>
                  <a:pt x="3028308" y="1445524"/>
                </a:lnTo>
                <a:close/>
                <a:moveTo>
                  <a:pt x="3025542" y="1441235"/>
                </a:moveTo>
                <a:cubicBezTo>
                  <a:pt x="3025542" y="1441235"/>
                  <a:pt x="3026142" y="1442168"/>
                  <a:pt x="3026896" y="1443335"/>
                </a:cubicBezTo>
                <a:lnTo>
                  <a:pt x="3027629" y="1444473"/>
                </a:lnTo>
                <a:close/>
                <a:moveTo>
                  <a:pt x="2188718" y="1441235"/>
                </a:moveTo>
                <a:cubicBezTo>
                  <a:pt x="2192946" y="1441235"/>
                  <a:pt x="2195061" y="1443020"/>
                  <a:pt x="2195061" y="1451589"/>
                </a:cubicBezTo>
                <a:cubicBezTo>
                  <a:pt x="2192946" y="1451588"/>
                  <a:pt x="2188719" y="1449447"/>
                  <a:pt x="2188718" y="1441235"/>
                </a:cubicBezTo>
                <a:close/>
                <a:moveTo>
                  <a:pt x="617258" y="1441234"/>
                </a:moveTo>
                <a:cubicBezTo>
                  <a:pt x="621487" y="1441235"/>
                  <a:pt x="623601" y="1443021"/>
                  <a:pt x="623600" y="1451589"/>
                </a:cubicBezTo>
                <a:cubicBezTo>
                  <a:pt x="621486" y="1451589"/>
                  <a:pt x="617259" y="1449447"/>
                  <a:pt x="617258" y="1441234"/>
                </a:cubicBezTo>
                <a:close/>
                <a:moveTo>
                  <a:pt x="2218675" y="1440698"/>
                </a:moveTo>
                <a:cubicBezTo>
                  <a:pt x="2223046" y="1440470"/>
                  <a:pt x="2227973" y="1443203"/>
                  <a:pt x="2230206" y="1447575"/>
                </a:cubicBezTo>
                <a:cubicBezTo>
                  <a:pt x="2223509" y="1447575"/>
                  <a:pt x="2217188" y="1449396"/>
                  <a:pt x="2210492" y="1451581"/>
                </a:cubicBezTo>
                <a:cubicBezTo>
                  <a:pt x="2210492" y="1444112"/>
                  <a:pt x="2214305" y="1440925"/>
                  <a:pt x="2218675" y="1440698"/>
                </a:cubicBezTo>
                <a:close/>
                <a:moveTo>
                  <a:pt x="2129931" y="1438777"/>
                </a:moveTo>
                <a:cubicBezTo>
                  <a:pt x="2136804" y="1438778"/>
                  <a:pt x="2143680" y="1436791"/>
                  <a:pt x="2143679" y="1448700"/>
                </a:cubicBezTo>
                <a:cubicBezTo>
                  <a:pt x="2139098" y="1448701"/>
                  <a:pt x="2129931" y="1448701"/>
                  <a:pt x="2129931" y="1438777"/>
                </a:cubicBezTo>
                <a:close/>
                <a:moveTo>
                  <a:pt x="2236253" y="1436644"/>
                </a:moveTo>
                <a:cubicBezTo>
                  <a:pt x="2238570" y="1436645"/>
                  <a:pt x="2238571" y="1438718"/>
                  <a:pt x="2238570" y="1440790"/>
                </a:cubicBezTo>
                <a:lnTo>
                  <a:pt x="2238037" y="1441612"/>
                </a:lnTo>
                <a:lnTo>
                  <a:pt x="2239377" y="1446308"/>
                </a:lnTo>
                <a:cubicBezTo>
                  <a:pt x="2239089" y="1447032"/>
                  <a:pt x="2237930" y="1447033"/>
                  <a:pt x="2235612" y="1447032"/>
                </a:cubicBezTo>
                <a:lnTo>
                  <a:pt x="2237366" y="1442640"/>
                </a:lnTo>
                <a:lnTo>
                  <a:pt x="2236906" y="1443350"/>
                </a:lnTo>
                <a:cubicBezTo>
                  <a:pt x="2235384" y="1444030"/>
                  <a:pt x="2234516" y="1439754"/>
                  <a:pt x="2236253" y="1436644"/>
                </a:cubicBezTo>
                <a:close/>
                <a:moveTo>
                  <a:pt x="635541" y="1432218"/>
                </a:moveTo>
                <a:cubicBezTo>
                  <a:pt x="638254" y="1431475"/>
                  <a:pt x="641511" y="1432963"/>
                  <a:pt x="643682" y="1436933"/>
                </a:cubicBezTo>
                <a:cubicBezTo>
                  <a:pt x="639341" y="1436933"/>
                  <a:pt x="635000" y="1438919"/>
                  <a:pt x="630655" y="1440904"/>
                </a:cubicBezTo>
                <a:cubicBezTo>
                  <a:pt x="630656" y="1435940"/>
                  <a:pt x="632826" y="1432963"/>
                  <a:pt x="635541" y="1432218"/>
                </a:cubicBezTo>
                <a:close/>
                <a:moveTo>
                  <a:pt x="1496034" y="1432054"/>
                </a:moveTo>
                <a:cubicBezTo>
                  <a:pt x="1500280" y="1438174"/>
                  <a:pt x="1504914" y="1443954"/>
                  <a:pt x="1507231" y="1450075"/>
                </a:cubicBezTo>
                <a:cubicBezTo>
                  <a:pt x="1502596" y="1451095"/>
                  <a:pt x="1497481" y="1451605"/>
                  <a:pt x="1492362" y="1452370"/>
                </a:cubicBezTo>
                <a:lnTo>
                  <a:pt x="1478611" y="1455908"/>
                </a:lnTo>
                <a:lnTo>
                  <a:pt x="1478342" y="1457711"/>
                </a:lnTo>
                <a:lnTo>
                  <a:pt x="1474125" y="1451302"/>
                </a:lnTo>
                <a:lnTo>
                  <a:pt x="1453965" y="1472798"/>
                </a:lnTo>
                <a:cubicBezTo>
                  <a:pt x="1445679" y="1479856"/>
                  <a:pt x="1437107" y="1485642"/>
                  <a:pt x="1429108" y="1489849"/>
                </a:cubicBezTo>
                <a:cubicBezTo>
                  <a:pt x="1426249" y="1484589"/>
                  <a:pt x="1422844" y="1481039"/>
                  <a:pt x="1419130" y="1478705"/>
                </a:cubicBezTo>
                <a:lnTo>
                  <a:pt x="1416432" y="1477829"/>
                </a:lnTo>
                <a:lnTo>
                  <a:pt x="1411770" y="1479839"/>
                </a:lnTo>
                <a:lnTo>
                  <a:pt x="1399821" y="1475609"/>
                </a:lnTo>
                <a:lnTo>
                  <a:pt x="1383773" y="1477225"/>
                </a:lnTo>
                <a:cubicBezTo>
                  <a:pt x="1406057" y="1466180"/>
                  <a:pt x="1429418" y="1441131"/>
                  <a:pt x="1453204" y="1439947"/>
                </a:cubicBezTo>
                <a:cubicBezTo>
                  <a:pt x="1457168" y="1439750"/>
                  <a:pt x="1461143" y="1440215"/>
                  <a:pt x="1465130" y="1441519"/>
                </a:cubicBezTo>
                <a:lnTo>
                  <a:pt x="1477029" y="1448078"/>
                </a:lnTo>
                <a:lnTo>
                  <a:pt x="1478342" y="1447355"/>
                </a:lnTo>
                <a:lnTo>
                  <a:pt x="1479075" y="1452020"/>
                </a:lnTo>
                <a:lnTo>
                  <a:pt x="1479813" y="1450075"/>
                </a:lnTo>
                <a:cubicBezTo>
                  <a:pt x="1489080" y="1450075"/>
                  <a:pt x="1493713" y="1441914"/>
                  <a:pt x="1496034" y="1432054"/>
                </a:cubicBezTo>
                <a:close/>
                <a:moveTo>
                  <a:pt x="967687" y="1431214"/>
                </a:moveTo>
                <a:cubicBezTo>
                  <a:pt x="970551" y="1430696"/>
                  <a:pt x="973988" y="1432252"/>
                  <a:pt x="976279" y="1435360"/>
                </a:cubicBezTo>
                <a:cubicBezTo>
                  <a:pt x="971696" y="1435360"/>
                  <a:pt x="967115" y="1437434"/>
                  <a:pt x="962533" y="1439507"/>
                </a:cubicBezTo>
                <a:cubicBezTo>
                  <a:pt x="962533" y="1434324"/>
                  <a:pt x="964823" y="1431733"/>
                  <a:pt x="967687" y="1431214"/>
                </a:cubicBezTo>
                <a:close/>
                <a:moveTo>
                  <a:pt x="1550744" y="1430525"/>
                </a:moveTo>
                <a:cubicBezTo>
                  <a:pt x="1550744" y="1451588"/>
                  <a:pt x="1530512" y="1445163"/>
                  <a:pt x="1526016" y="1436951"/>
                </a:cubicBezTo>
                <a:cubicBezTo>
                  <a:pt x="1532759" y="1434810"/>
                  <a:pt x="1541753" y="1432665"/>
                  <a:pt x="1550744" y="1430525"/>
                </a:cubicBezTo>
                <a:close/>
                <a:moveTo>
                  <a:pt x="1144074" y="1430525"/>
                </a:moveTo>
                <a:cubicBezTo>
                  <a:pt x="1144073" y="1434259"/>
                  <a:pt x="1143517" y="1436672"/>
                  <a:pt x="1142615" y="1438158"/>
                </a:cubicBezTo>
                <a:lnTo>
                  <a:pt x="1140487" y="1439408"/>
                </a:lnTo>
                <a:lnTo>
                  <a:pt x="1153170" y="1437671"/>
                </a:lnTo>
                <a:cubicBezTo>
                  <a:pt x="1156494" y="1437765"/>
                  <a:pt x="1159903" y="1438266"/>
                  <a:pt x="1163486" y="1439268"/>
                </a:cubicBezTo>
                <a:cubicBezTo>
                  <a:pt x="1154527" y="1440769"/>
                  <a:pt x="1144446" y="1447908"/>
                  <a:pt x="1133917" y="1448000"/>
                </a:cubicBezTo>
                <a:lnTo>
                  <a:pt x="1130667" y="1447170"/>
                </a:lnTo>
                <a:lnTo>
                  <a:pt x="1121343" y="1450541"/>
                </a:lnTo>
                <a:lnTo>
                  <a:pt x="1122865" y="1453179"/>
                </a:lnTo>
                <a:cubicBezTo>
                  <a:pt x="1120474" y="1455252"/>
                  <a:pt x="1115687" y="1457326"/>
                  <a:pt x="1110903" y="1459399"/>
                </a:cubicBezTo>
                <a:lnTo>
                  <a:pt x="1113864" y="1451187"/>
                </a:lnTo>
                <a:lnTo>
                  <a:pt x="1107639" y="1451020"/>
                </a:lnTo>
                <a:cubicBezTo>
                  <a:pt x="1112824" y="1448128"/>
                  <a:pt x="1119307" y="1441489"/>
                  <a:pt x="1125141" y="1442786"/>
                </a:cubicBezTo>
                <a:lnTo>
                  <a:pt x="1126697" y="1444017"/>
                </a:lnTo>
                <a:lnTo>
                  <a:pt x="1138094" y="1439832"/>
                </a:lnTo>
                <a:lnTo>
                  <a:pt x="1131058" y="1437082"/>
                </a:lnTo>
                <a:cubicBezTo>
                  <a:pt x="1135148" y="1434896"/>
                  <a:pt x="1139611" y="1432710"/>
                  <a:pt x="1144074" y="1430525"/>
                </a:cubicBezTo>
                <a:close/>
                <a:moveTo>
                  <a:pt x="2496300" y="1430524"/>
                </a:moveTo>
                <a:cubicBezTo>
                  <a:pt x="2496300" y="1442424"/>
                  <a:pt x="2489787" y="1440724"/>
                  <a:pt x="2483272" y="1440724"/>
                </a:cubicBezTo>
                <a:cubicBezTo>
                  <a:pt x="2483273" y="1430524"/>
                  <a:pt x="2489786" y="1430524"/>
                  <a:pt x="2496300" y="1430524"/>
                </a:cubicBezTo>
                <a:close/>
                <a:moveTo>
                  <a:pt x="1365343" y="1430524"/>
                </a:moveTo>
                <a:cubicBezTo>
                  <a:pt x="1369686" y="1430524"/>
                  <a:pt x="1378370" y="1430524"/>
                  <a:pt x="1378371" y="1440725"/>
                </a:cubicBezTo>
                <a:lnTo>
                  <a:pt x="1373164" y="1440353"/>
                </a:lnTo>
                <a:lnTo>
                  <a:pt x="1371184" y="1460917"/>
                </a:lnTo>
                <a:cubicBezTo>
                  <a:pt x="1363765" y="1460918"/>
                  <a:pt x="1356346" y="1460918"/>
                  <a:pt x="1349341" y="1460917"/>
                </a:cubicBezTo>
                <a:cubicBezTo>
                  <a:pt x="1349340" y="1452366"/>
                  <a:pt x="1352946" y="1447556"/>
                  <a:pt x="1357788" y="1444082"/>
                </a:cubicBezTo>
                <a:lnTo>
                  <a:pt x="1367827" y="1438500"/>
                </a:lnTo>
                <a:lnTo>
                  <a:pt x="1366463" y="1437138"/>
                </a:lnTo>
                <a:cubicBezTo>
                  <a:pt x="1365752" y="1435624"/>
                  <a:pt x="1365343" y="1433499"/>
                  <a:pt x="1365343" y="1430524"/>
                </a:cubicBezTo>
                <a:close/>
                <a:moveTo>
                  <a:pt x="1038639" y="1430524"/>
                </a:moveTo>
                <a:cubicBezTo>
                  <a:pt x="1038640" y="1442424"/>
                  <a:pt x="1029955" y="1442424"/>
                  <a:pt x="1025613" y="1436644"/>
                </a:cubicBezTo>
                <a:cubicBezTo>
                  <a:pt x="1029955" y="1434602"/>
                  <a:pt x="1034297" y="1432563"/>
                  <a:pt x="1038639" y="1430524"/>
                </a:cubicBezTo>
                <a:close/>
                <a:moveTo>
                  <a:pt x="679190" y="1430524"/>
                </a:moveTo>
                <a:cubicBezTo>
                  <a:pt x="683531" y="1430524"/>
                  <a:pt x="692214" y="1430524"/>
                  <a:pt x="692214" y="1440723"/>
                </a:cubicBezTo>
                <a:cubicBezTo>
                  <a:pt x="685702" y="1440723"/>
                  <a:pt x="679188" y="1442424"/>
                  <a:pt x="679190" y="1430524"/>
                </a:cubicBezTo>
                <a:close/>
                <a:moveTo>
                  <a:pt x="1405675" y="1425752"/>
                </a:moveTo>
                <a:cubicBezTo>
                  <a:pt x="1413271" y="1425229"/>
                  <a:pt x="1420560" y="1426797"/>
                  <a:pt x="1426637" y="1435166"/>
                </a:cubicBezTo>
                <a:cubicBezTo>
                  <a:pt x="1419346" y="1437257"/>
                  <a:pt x="1409625" y="1439349"/>
                  <a:pt x="1402333" y="1443533"/>
                </a:cubicBezTo>
                <a:cubicBezTo>
                  <a:pt x="1397473" y="1443533"/>
                  <a:pt x="1395041" y="1445624"/>
                  <a:pt x="1390181" y="1445623"/>
                </a:cubicBezTo>
                <a:cubicBezTo>
                  <a:pt x="1387751" y="1441440"/>
                  <a:pt x="1385322" y="1435166"/>
                  <a:pt x="1382889" y="1428890"/>
                </a:cubicBezTo>
                <a:cubicBezTo>
                  <a:pt x="1390181" y="1428890"/>
                  <a:pt x="1398080" y="1426275"/>
                  <a:pt x="1405675" y="1425752"/>
                </a:cubicBezTo>
                <a:close/>
                <a:moveTo>
                  <a:pt x="1998998" y="1422060"/>
                </a:moveTo>
                <a:cubicBezTo>
                  <a:pt x="2000465" y="1421930"/>
                  <a:pt x="2001859" y="1423105"/>
                  <a:pt x="2002976" y="1426243"/>
                </a:cubicBezTo>
                <a:cubicBezTo>
                  <a:pt x="2009299" y="1434610"/>
                  <a:pt x="1991818" y="1440886"/>
                  <a:pt x="1989585" y="1440886"/>
                </a:cubicBezTo>
                <a:cubicBezTo>
                  <a:pt x="1989588" y="1434610"/>
                  <a:pt x="1994605" y="1422451"/>
                  <a:pt x="1998998" y="1422060"/>
                </a:cubicBezTo>
                <a:close/>
                <a:moveTo>
                  <a:pt x="2321774" y="1420538"/>
                </a:moveTo>
                <a:cubicBezTo>
                  <a:pt x="2328244" y="1420044"/>
                  <a:pt x="2335639" y="1420440"/>
                  <a:pt x="2335639" y="1431501"/>
                </a:cubicBezTo>
                <a:cubicBezTo>
                  <a:pt x="2329065" y="1431503"/>
                  <a:pt x="2315921" y="1437824"/>
                  <a:pt x="2315922" y="1420967"/>
                </a:cubicBezTo>
                <a:cubicBezTo>
                  <a:pt x="2317565" y="1420966"/>
                  <a:pt x="2319618" y="1420705"/>
                  <a:pt x="2321774" y="1420538"/>
                </a:cubicBezTo>
                <a:close/>
                <a:moveTo>
                  <a:pt x="2810302" y="1420400"/>
                </a:moveTo>
                <a:lnTo>
                  <a:pt x="2809983" y="1421936"/>
                </a:lnTo>
                <a:lnTo>
                  <a:pt x="2808467" y="1421423"/>
                </a:lnTo>
                <a:close/>
                <a:moveTo>
                  <a:pt x="2790190" y="1420400"/>
                </a:moveTo>
                <a:cubicBezTo>
                  <a:pt x="2790191" y="1424563"/>
                  <a:pt x="2790191" y="1426644"/>
                  <a:pt x="2790192" y="1430808"/>
                </a:cubicBezTo>
                <a:cubicBezTo>
                  <a:pt x="2794743" y="1422480"/>
                  <a:pt x="2794743" y="1422480"/>
                  <a:pt x="2790190" y="1420400"/>
                </a:cubicBezTo>
                <a:close/>
                <a:moveTo>
                  <a:pt x="2051487" y="1419813"/>
                </a:moveTo>
                <a:cubicBezTo>
                  <a:pt x="2053602" y="1419813"/>
                  <a:pt x="2055187" y="1420849"/>
                  <a:pt x="2056245" y="1422663"/>
                </a:cubicBezTo>
                <a:lnTo>
                  <a:pt x="2057347" y="1427895"/>
                </a:lnTo>
                <a:lnTo>
                  <a:pt x="2065203" y="1428987"/>
                </a:lnTo>
                <a:cubicBezTo>
                  <a:pt x="2068463" y="1430688"/>
                  <a:pt x="2071228" y="1433890"/>
                  <a:pt x="2073034" y="1439496"/>
                </a:cubicBezTo>
                <a:cubicBezTo>
                  <a:pt x="2063402" y="1435227"/>
                  <a:pt x="2056578" y="1430956"/>
                  <a:pt x="2046947" y="1428820"/>
                </a:cubicBezTo>
                <a:lnTo>
                  <a:pt x="2053004" y="1427738"/>
                </a:lnTo>
                <a:close/>
                <a:moveTo>
                  <a:pt x="2417640" y="1419812"/>
                </a:moveTo>
                <a:cubicBezTo>
                  <a:pt x="2417640" y="1428105"/>
                  <a:pt x="2415231" y="1430178"/>
                  <a:pt x="2408001" y="1430178"/>
                </a:cubicBezTo>
                <a:cubicBezTo>
                  <a:pt x="2408001" y="1423960"/>
                  <a:pt x="2410411" y="1419813"/>
                  <a:pt x="2417640" y="1419812"/>
                </a:cubicBezTo>
                <a:close/>
                <a:moveTo>
                  <a:pt x="2228932" y="1419812"/>
                </a:moveTo>
                <a:cubicBezTo>
                  <a:pt x="2238570" y="1419813"/>
                  <a:pt x="2236161" y="1434562"/>
                  <a:pt x="2233752" y="1440883"/>
                </a:cubicBezTo>
                <a:cubicBezTo>
                  <a:pt x="2231342" y="1438776"/>
                  <a:pt x="2231343" y="1436669"/>
                  <a:pt x="2228934" y="1436669"/>
                </a:cubicBezTo>
                <a:cubicBezTo>
                  <a:pt x="2228933" y="1430346"/>
                  <a:pt x="2228932" y="1426135"/>
                  <a:pt x="2228932" y="1419812"/>
                </a:cubicBezTo>
                <a:close/>
                <a:moveTo>
                  <a:pt x="1058722" y="1419812"/>
                </a:moveTo>
                <a:cubicBezTo>
                  <a:pt x="1058722" y="1431721"/>
                  <a:pt x="1050038" y="1429737"/>
                  <a:pt x="1045697" y="1429737"/>
                </a:cubicBezTo>
                <a:cubicBezTo>
                  <a:pt x="1045696" y="1419811"/>
                  <a:pt x="1052210" y="1419811"/>
                  <a:pt x="1058722" y="1419812"/>
                </a:cubicBezTo>
                <a:close/>
                <a:moveTo>
                  <a:pt x="657071" y="1419812"/>
                </a:moveTo>
                <a:cubicBezTo>
                  <a:pt x="657071" y="1430178"/>
                  <a:pt x="652729" y="1430178"/>
                  <a:pt x="648386" y="1430178"/>
                </a:cubicBezTo>
                <a:cubicBezTo>
                  <a:pt x="646216" y="1430178"/>
                  <a:pt x="646216" y="1428105"/>
                  <a:pt x="644043" y="1426031"/>
                </a:cubicBezTo>
                <a:cubicBezTo>
                  <a:pt x="648387" y="1423960"/>
                  <a:pt x="652728" y="1421884"/>
                  <a:pt x="657071" y="1419812"/>
                </a:cubicBezTo>
                <a:close/>
                <a:moveTo>
                  <a:pt x="56031" y="1419471"/>
                </a:moveTo>
                <a:cubicBezTo>
                  <a:pt x="58513" y="1419979"/>
                  <a:pt x="60943" y="1421513"/>
                  <a:pt x="63200" y="1424583"/>
                </a:cubicBezTo>
                <a:cubicBezTo>
                  <a:pt x="56134" y="1430895"/>
                  <a:pt x="47108" y="1439310"/>
                  <a:pt x="40043" y="1445622"/>
                </a:cubicBezTo>
                <a:cubicBezTo>
                  <a:pt x="40043" y="1441414"/>
                  <a:pt x="37689" y="1435103"/>
                  <a:pt x="35334" y="1428791"/>
                </a:cubicBezTo>
                <a:cubicBezTo>
                  <a:pt x="40631" y="1425635"/>
                  <a:pt x="48579" y="1417943"/>
                  <a:pt x="56031" y="1419471"/>
                </a:cubicBezTo>
                <a:close/>
                <a:moveTo>
                  <a:pt x="1440767" y="1418430"/>
                </a:moveTo>
                <a:cubicBezTo>
                  <a:pt x="1438804" y="1424614"/>
                  <a:pt x="1438803" y="1430796"/>
                  <a:pt x="1436450" y="1434919"/>
                </a:cubicBezTo>
                <a:cubicBezTo>
                  <a:pt x="1433703" y="1430797"/>
                  <a:pt x="1429387" y="1428736"/>
                  <a:pt x="1427030" y="1424613"/>
                </a:cubicBezTo>
                <a:cubicBezTo>
                  <a:pt x="1431741" y="1422553"/>
                  <a:pt x="1436451" y="1420493"/>
                  <a:pt x="1440767" y="1418430"/>
                </a:cubicBezTo>
                <a:close/>
                <a:moveTo>
                  <a:pt x="1193882" y="1418430"/>
                </a:moveTo>
                <a:cubicBezTo>
                  <a:pt x="1198344" y="1418430"/>
                  <a:pt x="1200575" y="1422577"/>
                  <a:pt x="1200576" y="1428797"/>
                </a:cubicBezTo>
                <a:cubicBezTo>
                  <a:pt x="1196113" y="1428795"/>
                  <a:pt x="1193881" y="1426723"/>
                  <a:pt x="1193882" y="1418430"/>
                </a:cubicBezTo>
                <a:close/>
                <a:moveTo>
                  <a:pt x="1657999" y="1418429"/>
                </a:moveTo>
                <a:cubicBezTo>
                  <a:pt x="1653376" y="1437497"/>
                  <a:pt x="1653375" y="1450210"/>
                  <a:pt x="1637190" y="1450209"/>
                </a:cubicBezTo>
                <a:cubicBezTo>
                  <a:pt x="1641813" y="1435379"/>
                  <a:pt x="1648750" y="1422666"/>
                  <a:pt x="1657999" y="1418429"/>
                </a:cubicBezTo>
                <a:close/>
                <a:moveTo>
                  <a:pt x="3457062" y="1418080"/>
                </a:moveTo>
                <a:lnTo>
                  <a:pt x="3456165" y="1420400"/>
                </a:lnTo>
                <a:cubicBezTo>
                  <a:pt x="3458442" y="1420400"/>
                  <a:pt x="3460058" y="1419880"/>
                  <a:pt x="3461099" y="1418578"/>
                </a:cubicBezTo>
                <a:lnTo>
                  <a:pt x="3461216" y="1418080"/>
                </a:lnTo>
                <a:close/>
                <a:moveTo>
                  <a:pt x="7730038" y="1418074"/>
                </a:moveTo>
                <a:cubicBezTo>
                  <a:pt x="7730827" y="1417257"/>
                  <a:pt x="7731965" y="1417255"/>
                  <a:pt x="7733137" y="1418388"/>
                </a:cubicBezTo>
                <a:lnTo>
                  <a:pt x="7729831" y="1419023"/>
                </a:lnTo>
                <a:close/>
                <a:moveTo>
                  <a:pt x="1920410" y="1417802"/>
                </a:moveTo>
                <a:cubicBezTo>
                  <a:pt x="1926794" y="1417127"/>
                  <a:pt x="1933162" y="1417071"/>
                  <a:pt x="1939458" y="1417870"/>
                </a:cubicBezTo>
                <a:cubicBezTo>
                  <a:pt x="1947850" y="1418935"/>
                  <a:pt x="1956114" y="1421518"/>
                  <a:pt x="1964112" y="1426166"/>
                </a:cubicBezTo>
                <a:cubicBezTo>
                  <a:pt x="1957254" y="1434428"/>
                  <a:pt x="1950398" y="1442347"/>
                  <a:pt x="1943543" y="1446822"/>
                </a:cubicBezTo>
                <a:cubicBezTo>
                  <a:pt x="1934398" y="1450610"/>
                  <a:pt x="1927922" y="1444412"/>
                  <a:pt x="1918780" y="1450610"/>
                </a:cubicBezTo>
                <a:cubicBezTo>
                  <a:pt x="1921064" y="1450610"/>
                  <a:pt x="1923349" y="1452675"/>
                  <a:pt x="1923349" y="1456806"/>
                </a:cubicBezTo>
                <a:cubicBezTo>
                  <a:pt x="1915350" y="1459906"/>
                  <a:pt x="1907923" y="1461971"/>
                  <a:pt x="1900493" y="1463262"/>
                </a:cubicBezTo>
                <a:lnTo>
                  <a:pt x="1889089" y="1464164"/>
                </a:lnTo>
                <a:lnTo>
                  <a:pt x="1880196" y="1477771"/>
                </a:lnTo>
                <a:lnTo>
                  <a:pt x="1876966" y="1465069"/>
                </a:lnTo>
                <a:lnTo>
                  <a:pt x="1855163" y="1465069"/>
                </a:lnTo>
                <a:cubicBezTo>
                  <a:pt x="1850591" y="1471266"/>
                  <a:pt x="1846019" y="1477460"/>
                  <a:pt x="1839164" y="1481595"/>
                </a:cubicBezTo>
                <a:cubicBezTo>
                  <a:pt x="1825448" y="1487792"/>
                  <a:pt x="1811735" y="1489857"/>
                  <a:pt x="1798020" y="1489857"/>
                </a:cubicBezTo>
                <a:cubicBezTo>
                  <a:pt x="1791163" y="1489857"/>
                  <a:pt x="1784687" y="1489857"/>
                  <a:pt x="1777830" y="1487791"/>
                </a:cubicBezTo>
                <a:cubicBezTo>
                  <a:pt x="1773258" y="1487792"/>
                  <a:pt x="1770973" y="1477461"/>
                  <a:pt x="1768686" y="1471267"/>
                </a:cubicBezTo>
                <a:cubicBezTo>
                  <a:pt x="1800306" y="1460937"/>
                  <a:pt x="1832305" y="1446823"/>
                  <a:pt x="1863923" y="1434428"/>
                </a:cubicBezTo>
                <a:cubicBezTo>
                  <a:pt x="1881923" y="1427457"/>
                  <a:pt x="1901249" y="1419832"/>
                  <a:pt x="1920410" y="1417802"/>
                </a:cubicBezTo>
                <a:close/>
                <a:moveTo>
                  <a:pt x="716695" y="1415309"/>
                </a:moveTo>
                <a:cubicBezTo>
                  <a:pt x="721751" y="1414514"/>
                  <a:pt x="725685" y="1416634"/>
                  <a:pt x="725685" y="1427227"/>
                </a:cubicBezTo>
                <a:lnTo>
                  <a:pt x="724657" y="1427953"/>
                </a:lnTo>
                <a:lnTo>
                  <a:pt x="725775" y="1428170"/>
                </a:lnTo>
                <a:cubicBezTo>
                  <a:pt x="726304" y="1428549"/>
                  <a:pt x="726832" y="1429238"/>
                  <a:pt x="727361" y="1430339"/>
                </a:cubicBezTo>
                <a:cubicBezTo>
                  <a:pt x="726303" y="1432542"/>
                  <a:pt x="725245" y="1433644"/>
                  <a:pt x="724189" y="1433644"/>
                </a:cubicBezTo>
                <a:lnTo>
                  <a:pt x="721124" y="1430451"/>
                </a:lnTo>
                <a:lnTo>
                  <a:pt x="719926" y="1431298"/>
                </a:lnTo>
                <a:cubicBezTo>
                  <a:pt x="713602" y="1431994"/>
                  <a:pt x="706015" y="1424049"/>
                  <a:pt x="700957" y="1420872"/>
                </a:cubicBezTo>
                <a:cubicBezTo>
                  <a:pt x="705453" y="1419812"/>
                  <a:pt x="711634" y="1416105"/>
                  <a:pt x="716695" y="1415309"/>
                </a:cubicBezTo>
                <a:close/>
                <a:moveTo>
                  <a:pt x="2265372" y="1413692"/>
                </a:moveTo>
                <a:cubicBezTo>
                  <a:pt x="2270050" y="1419969"/>
                  <a:pt x="2272387" y="1428336"/>
                  <a:pt x="2277064" y="1436704"/>
                </a:cubicBezTo>
                <a:cubicBezTo>
                  <a:pt x="2267710" y="1434610"/>
                  <a:pt x="2260695" y="1434611"/>
                  <a:pt x="2253680" y="1440886"/>
                </a:cubicBezTo>
                <a:cubicBezTo>
                  <a:pt x="2251343" y="1434609"/>
                  <a:pt x="2251342" y="1428335"/>
                  <a:pt x="2249004" y="1419969"/>
                </a:cubicBezTo>
                <a:cubicBezTo>
                  <a:pt x="2253680" y="1417877"/>
                  <a:pt x="2258358" y="1415783"/>
                  <a:pt x="2265372" y="1413692"/>
                </a:cubicBezTo>
                <a:close/>
                <a:moveTo>
                  <a:pt x="7776020" y="1413161"/>
                </a:moveTo>
                <a:cubicBezTo>
                  <a:pt x="7773332" y="1413398"/>
                  <a:pt x="7768932" y="1414231"/>
                  <a:pt x="7763884" y="1415383"/>
                </a:cubicBezTo>
                <a:lnTo>
                  <a:pt x="7751622" y="1418541"/>
                </a:lnTo>
                <a:lnTo>
                  <a:pt x="7770891" y="1414697"/>
                </a:lnTo>
                <a:close/>
                <a:moveTo>
                  <a:pt x="1070798" y="1412766"/>
                </a:moveTo>
                <a:cubicBezTo>
                  <a:pt x="1077313" y="1412765"/>
                  <a:pt x="1083825" y="1410631"/>
                  <a:pt x="1083826" y="1421305"/>
                </a:cubicBezTo>
                <a:cubicBezTo>
                  <a:pt x="1079485" y="1421306"/>
                  <a:pt x="1070799" y="1425576"/>
                  <a:pt x="1070798" y="1412766"/>
                </a:cubicBezTo>
                <a:close/>
                <a:moveTo>
                  <a:pt x="2844758" y="1412616"/>
                </a:moveTo>
                <a:cubicBezTo>
                  <a:pt x="2849101" y="1412614"/>
                  <a:pt x="2857785" y="1410632"/>
                  <a:pt x="2857785" y="1420556"/>
                </a:cubicBezTo>
                <a:cubicBezTo>
                  <a:pt x="2851272" y="1420556"/>
                  <a:pt x="2844758" y="1422540"/>
                  <a:pt x="2844758" y="1412616"/>
                </a:cubicBezTo>
                <a:close/>
                <a:moveTo>
                  <a:pt x="2668673" y="1412616"/>
                </a:moveTo>
                <a:cubicBezTo>
                  <a:pt x="2668673" y="1422540"/>
                  <a:pt x="2662350" y="1420555"/>
                  <a:pt x="2655657" y="1420556"/>
                </a:cubicBezTo>
                <a:cubicBezTo>
                  <a:pt x="2655657" y="1410631"/>
                  <a:pt x="2664210" y="1412615"/>
                  <a:pt x="2668673" y="1412616"/>
                </a:cubicBezTo>
                <a:close/>
                <a:moveTo>
                  <a:pt x="1969497" y="1412163"/>
                </a:moveTo>
                <a:cubicBezTo>
                  <a:pt x="1976069" y="1414269"/>
                  <a:pt x="1982641" y="1414268"/>
                  <a:pt x="1989213" y="1418484"/>
                </a:cubicBezTo>
                <a:cubicBezTo>
                  <a:pt x="1987024" y="1426912"/>
                  <a:pt x="1980450" y="1433233"/>
                  <a:pt x="1973878" y="1431125"/>
                </a:cubicBezTo>
                <a:cubicBezTo>
                  <a:pt x="1969496" y="1431126"/>
                  <a:pt x="1969497" y="1418484"/>
                  <a:pt x="1969497" y="1412163"/>
                </a:cubicBezTo>
                <a:close/>
                <a:moveTo>
                  <a:pt x="1477111" y="1412161"/>
                </a:moveTo>
                <a:cubicBezTo>
                  <a:pt x="1477110" y="1419635"/>
                  <a:pt x="1473275" y="1422838"/>
                  <a:pt x="1468893" y="1423103"/>
                </a:cubicBezTo>
                <a:lnTo>
                  <a:pt x="1464426" y="1420512"/>
                </a:lnTo>
                <a:lnTo>
                  <a:pt x="1469024" y="1430008"/>
                </a:lnTo>
                <a:cubicBezTo>
                  <a:pt x="1465556" y="1430008"/>
                  <a:pt x="1460355" y="1431615"/>
                  <a:pt x="1456020" y="1431080"/>
                </a:cubicBezTo>
                <a:lnTo>
                  <a:pt x="1450507" y="1428209"/>
                </a:lnTo>
                <a:lnTo>
                  <a:pt x="1444001" y="1430191"/>
                </a:lnTo>
                <a:lnTo>
                  <a:pt x="1449038" y="1422513"/>
                </a:lnTo>
                <a:lnTo>
                  <a:pt x="1448217" y="1419297"/>
                </a:lnTo>
                <a:cubicBezTo>
                  <a:pt x="1449949" y="1419297"/>
                  <a:pt x="1452116" y="1419051"/>
                  <a:pt x="1454392" y="1418912"/>
                </a:cubicBezTo>
                <a:lnTo>
                  <a:pt x="1463749" y="1420119"/>
                </a:lnTo>
                <a:lnTo>
                  <a:pt x="1457390" y="1416431"/>
                </a:lnTo>
                <a:cubicBezTo>
                  <a:pt x="1463964" y="1416431"/>
                  <a:pt x="1470537" y="1414296"/>
                  <a:pt x="1477111" y="1412161"/>
                </a:cubicBezTo>
                <a:close/>
                <a:moveTo>
                  <a:pt x="7986028" y="1411979"/>
                </a:moveTo>
                <a:lnTo>
                  <a:pt x="7980706" y="1413409"/>
                </a:lnTo>
                <a:lnTo>
                  <a:pt x="7978158" y="1413353"/>
                </a:lnTo>
                <a:cubicBezTo>
                  <a:pt x="7975641" y="1413268"/>
                  <a:pt x="7974718" y="1413179"/>
                  <a:pt x="7974927" y="1413068"/>
                </a:cubicBezTo>
                <a:cubicBezTo>
                  <a:pt x="7975345" y="1412848"/>
                  <a:pt x="7980284" y="1412539"/>
                  <a:pt x="7986028" y="1411979"/>
                </a:cubicBezTo>
                <a:close/>
                <a:moveTo>
                  <a:pt x="848759" y="1411137"/>
                </a:moveTo>
                <a:cubicBezTo>
                  <a:pt x="851420" y="1411075"/>
                  <a:pt x="853953" y="1412229"/>
                  <a:pt x="856224" y="1415312"/>
                </a:cubicBezTo>
                <a:cubicBezTo>
                  <a:pt x="847139" y="1423533"/>
                  <a:pt x="836160" y="1425588"/>
                  <a:pt x="824804" y="1425588"/>
                </a:cubicBezTo>
                <a:cubicBezTo>
                  <a:pt x="831619" y="1422507"/>
                  <a:pt x="840774" y="1411329"/>
                  <a:pt x="848759" y="1411137"/>
                </a:cubicBezTo>
                <a:close/>
                <a:moveTo>
                  <a:pt x="2287673" y="1410318"/>
                </a:moveTo>
                <a:cubicBezTo>
                  <a:pt x="2291985" y="1410852"/>
                  <a:pt x="2296587" y="1412457"/>
                  <a:pt x="2300041" y="1412457"/>
                </a:cubicBezTo>
                <a:cubicBezTo>
                  <a:pt x="2308862" y="1412457"/>
                  <a:pt x="2308863" y="1421008"/>
                  <a:pt x="2308862" y="1431697"/>
                </a:cubicBezTo>
                <a:cubicBezTo>
                  <a:pt x="2300040" y="1429559"/>
                  <a:pt x="2293138" y="1429558"/>
                  <a:pt x="2283934" y="1429559"/>
                </a:cubicBezTo>
                <a:cubicBezTo>
                  <a:pt x="2277029" y="1431696"/>
                  <a:pt x="2272425" y="1423146"/>
                  <a:pt x="2277028" y="1414594"/>
                </a:cubicBezTo>
                <a:cubicBezTo>
                  <a:pt x="2279329" y="1410317"/>
                  <a:pt x="2283356" y="1409783"/>
                  <a:pt x="2287673" y="1410318"/>
                </a:cubicBezTo>
                <a:close/>
                <a:moveTo>
                  <a:pt x="2376021" y="1409775"/>
                </a:moveTo>
                <a:cubicBezTo>
                  <a:pt x="2379090" y="1410877"/>
                  <a:pt x="2381870" y="1413079"/>
                  <a:pt x="2384171" y="1416386"/>
                </a:cubicBezTo>
                <a:cubicBezTo>
                  <a:pt x="2379568" y="1414182"/>
                  <a:pt x="2373049" y="1411978"/>
                  <a:pt x="2366146" y="1409776"/>
                </a:cubicBezTo>
                <a:cubicBezTo>
                  <a:pt x="2369596" y="1408673"/>
                  <a:pt x="2372953" y="1408673"/>
                  <a:pt x="2376021" y="1409775"/>
                </a:cubicBezTo>
                <a:close/>
                <a:moveTo>
                  <a:pt x="3038841" y="1409256"/>
                </a:moveTo>
                <a:cubicBezTo>
                  <a:pt x="3044980" y="1409256"/>
                  <a:pt x="3050241" y="1411349"/>
                  <a:pt x="3050240" y="1419715"/>
                </a:cubicBezTo>
                <a:cubicBezTo>
                  <a:pt x="3043226" y="1419715"/>
                  <a:pt x="3022182" y="1430174"/>
                  <a:pt x="3022182" y="1411349"/>
                </a:cubicBezTo>
                <a:cubicBezTo>
                  <a:pt x="3025690" y="1411348"/>
                  <a:pt x="3032704" y="1409256"/>
                  <a:pt x="3038841" y="1409256"/>
                </a:cubicBezTo>
                <a:close/>
                <a:moveTo>
                  <a:pt x="1228775" y="1408072"/>
                </a:moveTo>
                <a:cubicBezTo>
                  <a:pt x="1230281" y="1407582"/>
                  <a:pt x="1231758" y="1407518"/>
                  <a:pt x="1233113" y="1408096"/>
                </a:cubicBezTo>
                <a:cubicBezTo>
                  <a:pt x="1234919" y="1408865"/>
                  <a:pt x="1236509" y="1410779"/>
                  <a:pt x="1237664" y="1414350"/>
                </a:cubicBezTo>
                <a:cubicBezTo>
                  <a:pt x="1230728" y="1416389"/>
                  <a:pt x="1223792" y="1418089"/>
                  <a:pt x="1216856" y="1418090"/>
                </a:cubicBezTo>
                <a:cubicBezTo>
                  <a:pt x="1219458" y="1414838"/>
                  <a:pt x="1224252" y="1409542"/>
                  <a:pt x="1228775" y="1408072"/>
                </a:cubicBezTo>
                <a:close/>
                <a:moveTo>
                  <a:pt x="1728828" y="1406473"/>
                </a:moveTo>
                <a:lnTo>
                  <a:pt x="1731296" y="1408192"/>
                </a:lnTo>
                <a:lnTo>
                  <a:pt x="1731496" y="1407718"/>
                </a:lnTo>
                <a:lnTo>
                  <a:pt x="1731862" y="1408587"/>
                </a:lnTo>
                <a:lnTo>
                  <a:pt x="1732176" y="1408805"/>
                </a:lnTo>
                <a:lnTo>
                  <a:pt x="1732073" y="1409088"/>
                </a:lnTo>
                <a:lnTo>
                  <a:pt x="1733942" y="1413518"/>
                </a:lnTo>
                <a:lnTo>
                  <a:pt x="1730487" y="1413517"/>
                </a:lnTo>
                <a:lnTo>
                  <a:pt x="1729944" y="1415023"/>
                </a:lnTo>
                <a:cubicBezTo>
                  <a:pt x="1727713" y="1412950"/>
                  <a:pt x="1727713" y="1410877"/>
                  <a:pt x="1725482" y="1408805"/>
                </a:cubicBezTo>
                <a:cubicBezTo>
                  <a:pt x="1726597" y="1407769"/>
                  <a:pt x="1727714" y="1406732"/>
                  <a:pt x="1728828" y="1406473"/>
                </a:cubicBezTo>
                <a:close/>
                <a:moveTo>
                  <a:pt x="1293178" y="1406042"/>
                </a:moveTo>
                <a:cubicBezTo>
                  <a:pt x="1304733" y="1406042"/>
                  <a:pt x="1304732" y="1422363"/>
                  <a:pt x="1295488" y="1426442"/>
                </a:cubicBezTo>
                <a:cubicBezTo>
                  <a:pt x="1286245" y="1430524"/>
                  <a:pt x="1256587" y="1442424"/>
                  <a:pt x="1256585" y="1420322"/>
                </a:cubicBezTo>
                <a:lnTo>
                  <a:pt x="1267710" y="1415091"/>
                </a:lnTo>
                <a:lnTo>
                  <a:pt x="1266319" y="1408942"/>
                </a:lnTo>
                <a:cubicBezTo>
                  <a:pt x="1268102" y="1408943"/>
                  <a:pt x="1270184" y="1408675"/>
                  <a:pt x="1272303" y="1408502"/>
                </a:cubicBezTo>
                <a:cubicBezTo>
                  <a:pt x="1275480" y="1408243"/>
                  <a:pt x="1278742" y="1408197"/>
                  <a:pt x="1281209" y="1409588"/>
                </a:cubicBezTo>
                <a:lnTo>
                  <a:pt x="1281266" y="1409723"/>
                </a:lnTo>
                <a:close/>
                <a:moveTo>
                  <a:pt x="856609" y="1406040"/>
                </a:moveTo>
                <a:cubicBezTo>
                  <a:pt x="861244" y="1406041"/>
                  <a:pt x="861244" y="1406041"/>
                  <a:pt x="861245" y="1411840"/>
                </a:cubicBezTo>
                <a:cubicBezTo>
                  <a:pt x="858926" y="1409906"/>
                  <a:pt x="858926" y="1407974"/>
                  <a:pt x="856609" y="1406040"/>
                </a:cubicBezTo>
                <a:close/>
                <a:moveTo>
                  <a:pt x="3407277" y="1403148"/>
                </a:moveTo>
                <a:lnTo>
                  <a:pt x="3403798" y="1412074"/>
                </a:lnTo>
                <a:cubicBezTo>
                  <a:pt x="3410629" y="1412074"/>
                  <a:pt x="3426425" y="1419098"/>
                  <a:pt x="3433896" y="1412952"/>
                </a:cubicBezTo>
                <a:lnTo>
                  <a:pt x="3436648" y="1405292"/>
                </a:lnTo>
                <a:lnTo>
                  <a:pt x="3424321" y="1407103"/>
                </a:lnTo>
                <a:close/>
                <a:moveTo>
                  <a:pt x="1597604" y="1401452"/>
                </a:moveTo>
                <a:cubicBezTo>
                  <a:pt x="1593039" y="1411712"/>
                  <a:pt x="1588475" y="1421974"/>
                  <a:pt x="1583911" y="1430182"/>
                </a:cubicBezTo>
                <a:cubicBezTo>
                  <a:pt x="1579346" y="1428130"/>
                  <a:pt x="1547778" y="1413765"/>
                  <a:pt x="1568316" y="1405555"/>
                </a:cubicBezTo>
                <a:cubicBezTo>
                  <a:pt x="1577064" y="1401453"/>
                  <a:pt x="1586194" y="1403503"/>
                  <a:pt x="1597604" y="1401452"/>
                </a:cubicBezTo>
                <a:close/>
                <a:moveTo>
                  <a:pt x="404727" y="1401448"/>
                </a:moveTo>
                <a:cubicBezTo>
                  <a:pt x="411241" y="1401448"/>
                  <a:pt x="417753" y="1401448"/>
                  <a:pt x="417753" y="1411374"/>
                </a:cubicBezTo>
                <a:cubicBezTo>
                  <a:pt x="413412" y="1411374"/>
                  <a:pt x="404727" y="1413358"/>
                  <a:pt x="404727" y="1401448"/>
                </a:cubicBezTo>
                <a:close/>
                <a:moveTo>
                  <a:pt x="1312079" y="1400611"/>
                </a:moveTo>
                <a:cubicBezTo>
                  <a:pt x="1314942" y="1400094"/>
                  <a:pt x="1318379" y="1401648"/>
                  <a:pt x="1320671" y="1404758"/>
                </a:cubicBezTo>
                <a:cubicBezTo>
                  <a:pt x="1316089" y="1406831"/>
                  <a:pt x="1311507" y="1408904"/>
                  <a:pt x="1306923" y="1408904"/>
                </a:cubicBezTo>
                <a:cubicBezTo>
                  <a:pt x="1306925" y="1403721"/>
                  <a:pt x="1309216" y="1401130"/>
                  <a:pt x="1312079" y="1400611"/>
                </a:cubicBezTo>
                <a:close/>
                <a:moveTo>
                  <a:pt x="508976" y="1400068"/>
                </a:moveTo>
                <a:cubicBezTo>
                  <a:pt x="511267" y="1402272"/>
                  <a:pt x="511267" y="1404475"/>
                  <a:pt x="513558" y="1404476"/>
                </a:cubicBezTo>
                <a:cubicBezTo>
                  <a:pt x="508978" y="1406678"/>
                  <a:pt x="504394" y="1408882"/>
                  <a:pt x="499811" y="1408882"/>
                </a:cubicBezTo>
                <a:cubicBezTo>
                  <a:pt x="499811" y="1400069"/>
                  <a:pt x="504394" y="1400068"/>
                  <a:pt x="508976" y="1400068"/>
                </a:cubicBezTo>
                <a:close/>
                <a:moveTo>
                  <a:pt x="80247" y="1400068"/>
                </a:moveTo>
                <a:cubicBezTo>
                  <a:pt x="80247" y="1402109"/>
                  <a:pt x="82626" y="1402109"/>
                  <a:pt x="82626" y="1404149"/>
                </a:cubicBezTo>
                <a:cubicBezTo>
                  <a:pt x="77869" y="1408229"/>
                  <a:pt x="68353" y="1424210"/>
                  <a:pt x="63598" y="1414348"/>
                </a:cubicBezTo>
                <a:cubicBezTo>
                  <a:pt x="68355" y="1410269"/>
                  <a:pt x="73111" y="1404149"/>
                  <a:pt x="80247" y="1400068"/>
                </a:cubicBezTo>
                <a:close/>
                <a:moveTo>
                  <a:pt x="2035135" y="1398352"/>
                </a:moveTo>
                <a:cubicBezTo>
                  <a:pt x="2038958" y="1398190"/>
                  <a:pt x="2042680" y="1398452"/>
                  <a:pt x="2046115" y="1398982"/>
                </a:cubicBezTo>
                <a:cubicBezTo>
                  <a:pt x="2042680" y="1406396"/>
                  <a:pt x="2038098" y="1412220"/>
                  <a:pt x="2032946" y="1416723"/>
                </a:cubicBezTo>
                <a:lnTo>
                  <a:pt x="2017496" y="1425840"/>
                </a:lnTo>
                <a:lnTo>
                  <a:pt x="2017022" y="1427118"/>
                </a:lnTo>
                <a:lnTo>
                  <a:pt x="2016838" y="1426228"/>
                </a:lnTo>
                <a:lnTo>
                  <a:pt x="2016344" y="1426520"/>
                </a:lnTo>
                <a:lnTo>
                  <a:pt x="2016697" y="1425546"/>
                </a:lnTo>
                <a:lnTo>
                  <a:pt x="2016695" y="1425530"/>
                </a:lnTo>
                <a:cubicBezTo>
                  <a:pt x="2016152" y="1422712"/>
                  <a:pt x="2015282" y="1417270"/>
                  <a:pt x="2017020" y="1418824"/>
                </a:cubicBezTo>
                <a:lnTo>
                  <a:pt x="2018791" y="1419730"/>
                </a:lnTo>
                <a:lnTo>
                  <a:pt x="2019355" y="1416823"/>
                </a:lnTo>
                <a:cubicBezTo>
                  <a:pt x="2018943" y="1413544"/>
                  <a:pt x="2009568" y="1425462"/>
                  <a:pt x="2002984" y="1415928"/>
                </a:cubicBezTo>
                <a:cubicBezTo>
                  <a:pt x="2011286" y="1403217"/>
                  <a:pt x="2023667" y="1398848"/>
                  <a:pt x="2035135" y="1398352"/>
                </a:cubicBezTo>
                <a:close/>
                <a:moveTo>
                  <a:pt x="2426331" y="1392353"/>
                </a:moveTo>
                <a:cubicBezTo>
                  <a:pt x="2436703" y="1392620"/>
                  <a:pt x="2447310" y="1395798"/>
                  <a:pt x="2456134" y="1395798"/>
                </a:cubicBezTo>
                <a:cubicBezTo>
                  <a:pt x="2447121" y="1400038"/>
                  <a:pt x="2438486" y="1406395"/>
                  <a:pt x="2429475" y="1410631"/>
                </a:cubicBezTo>
                <a:cubicBezTo>
                  <a:pt x="2418210" y="1414868"/>
                  <a:pt x="2406947" y="1408512"/>
                  <a:pt x="2397934" y="1406394"/>
                </a:cubicBezTo>
                <a:cubicBezTo>
                  <a:pt x="2405819" y="1394735"/>
                  <a:pt x="2415957" y="1392089"/>
                  <a:pt x="2426331" y="1392353"/>
                </a:cubicBezTo>
                <a:close/>
                <a:moveTo>
                  <a:pt x="1618065" y="1390737"/>
                </a:moveTo>
                <a:cubicBezTo>
                  <a:pt x="1618065" y="1390737"/>
                  <a:pt x="1642789" y="1405126"/>
                  <a:pt x="1635944" y="1409236"/>
                </a:cubicBezTo>
                <a:cubicBezTo>
                  <a:pt x="1629476" y="1413347"/>
                  <a:pt x="1622630" y="1411292"/>
                  <a:pt x="1618066" y="1411292"/>
                </a:cubicBezTo>
                <a:cubicBezTo>
                  <a:pt x="1618066" y="1405127"/>
                  <a:pt x="1618065" y="1396909"/>
                  <a:pt x="1618065" y="1390737"/>
                </a:cubicBezTo>
                <a:close/>
                <a:moveTo>
                  <a:pt x="1524344" y="1390737"/>
                </a:moveTo>
                <a:cubicBezTo>
                  <a:pt x="1528879" y="1390736"/>
                  <a:pt x="1535681" y="1390737"/>
                  <a:pt x="1535682" y="1400664"/>
                </a:cubicBezTo>
                <a:cubicBezTo>
                  <a:pt x="1533414" y="1400664"/>
                  <a:pt x="1530581" y="1401162"/>
                  <a:pt x="1528314" y="1400168"/>
                </a:cubicBezTo>
                <a:lnTo>
                  <a:pt x="1528206" y="1400059"/>
                </a:lnTo>
                <a:lnTo>
                  <a:pt x="1530838" y="1409369"/>
                </a:lnTo>
                <a:cubicBezTo>
                  <a:pt x="1523647" y="1409369"/>
                  <a:pt x="1513985" y="1415128"/>
                  <a:pt x="1505559" y="1411900"/>
                </a:cubicBezTo>
                <a:lnTo>
                  <a:pt x="1501185" y="1408142"/>
                </a:lnTo>
                <a:lnTo>
                  <a:pt x="1491415" y="1411613"/>
                </a:lnTo>
                <a:lnTo>
                  <a:pt x="1497281" y="1414350"/>
                </a:lnTo>
                <a:cubicBezTo>
                  <a:pt x="1492351" y="1416389"/>
                  <a:pt x="1487424" y="1418089"/>
                  <a:pt x="1480033" y="1418089"/>
                </a:cubicBezTo>
                <a:cubicBezTo>
                  <a:pt x="1480032" y="1413158"/>
                  <a:pt x="1483111" y="1410184"/>
                  <a:pt x="1486807" y="1409462"/>
                </a:cubicBezTo>
                <a:lnTo>
                  <a:pt x="1490872" y="1411358"/>
                </a:lnTo>
                <a:lnTo>
                  <a:pt x="1490872" y="1401130"/>
                </a:lnTo>
                <a:cubicBezTo>
                  <a:pt x="1493316" y="1401130"/>
                  <a:pt x="1496695" y="1400062"/>
                  <a:pt x="1500031" y="1400062"/>
                </a:cubicBezTo>
                <a:lnTo>
                  <a:pt x="1503855" y="1402363"/>
                </a:lnTo>
                <a:lnTo>
                  <a:pt x="1510520" y="1399377"/>
                </a:lnTo>
                <a:lnTo>
                  <a:pt x="1509292" y="1398208"/>
                </a:lnTo>
                <a:cubicBezTo>
                  <a:pt x="1511610" y="1396008"/>
                  <a:pt x="1512767" y="1394897"/>
                  <a:pt x="1513348" y="1395453"/>
                </a:cubicBezTo>
                <a:lnTo>
                  <a:pt x="1513554" y="1398017"/>
                </a:lnTo>
                <a:lnTo>
                  <a:pt x="1524737" y="1393006"/>
                </a:lnTo>
                <a:close/>
                <a:moveTo>
                  <a:pt x="527687" y="1389357"/>
                </a:moveTo>
                <a:cubicBezTo>
                  <a:pt x="522979" y="1399722"/>
                  <a:pt x="518661" y="1397649"/>
                  <a:pt x="513951" y="1393504"/>
                </a:cubicBezTo>
                <a:cubicBezTo>
                  <a:pt x="518660" y="1393504"/>
                  <a:pt x="522978" y="1391430"/>
                  <a:pt x="527687" y="1389357"/>
                </a:cubicBezTo>
                <a:close/>
                <a:moveTo>
                  <a:pt x="2216815" y="1387679"/>
                </a:moveTo>
                <a:lnTo>
                  <a:pt x="2205177" y="1391799"/>
                </a:lnTo>
                <a:lnTo>
                  <a:pt x="2207258" y="1399680"/>
                </a:lnTo>
                <a:cubicBezTo>
                  <a:pt x="2202255" y="1399680"/>
                  <a:pt x="2193057" y="1403149"/>
                  <a:pt x="2188770" y="1397946"/>
                </a:cubicBezTo>
                <a:lnTo>
                  <a:pt x="2188686" y="1397640"/>
                </a:lnTo>
                <a:lnTo>
                  <a:pt x="2144364" y="1413334"/>
                </a:lnTo>
                <a:cubicBezTo>
                  <a:pt x="2130707" y="1413334"/>
                  <a:pt x="2117050" y="1413334"/>
                  <a:pt x="2103395" y="1413334"/>
                </a:cubicBezTo>
                <a:cubicBezTo>
                  <a:pt x="2103396" y="1391953"/>
                  <a:pt x="2128430" y="1394088"/>
                  <a:pt x="2137537" y="1394089"/>
                </a:cubicBezTo>
                <a:cubicBezTo>
                  <a:pt x="2151001" y="1394090"/>
                  <a:pt x="2164563" y="1392484"/>
                  <a:pt x="2177887" y="1390883"/>
                </a:cubicBezTo>
                <a:lnTo>
                  <a:pt x="2186664" y="1390162"/>
                </a:lnTo>
                <a:lnTo>
                  <a:pt x="2186458" y="1389403"/>
                </a:lnTo>
                <a:cubicBezTo>
                  <a:pt x="2189991" y="1389403"/>
                  <a:pt x="2195190" y="1387862"/>
                  <a:pt x="2199507" y="1388376"/>
                </a:cubicBezTo>
                <a:lnTo>
                  <a:pt x="2200750" y="1389001"/>
                </a:lnTo>
                <a:close/>
                <a:moveTo>
                  <a:pt x="1642860" y="1385035"/>
                </a:moveTo>
                <a:cubicBezTo>
                  <a:pt x="1648475" y="1384641"/>
                  <a:pt x="1656179" y="1393658"/>
                  <a:pt x="1656178" y="1401507"/>
                </a:cubicBezTo>
                <a:cubicBezTo>
                  <a:pt x="1651613" y="1401507"/>
                  <a:pt x="1631456" y="1405691"/>
                  <a:pt x="1638301" y="1388955"/>
                </a:cubicBezTo>
                <a:cubicBezTo>
                  <a:pt x="1639348" y="1386340"/>
                  <a:pt x="1640987" y="1385163"/>
                  <a:pt x="1642860" y="1385035"/>
                </a:cubicBezTo>
                <a:close/>
                <a:moveTo>
                  <a:pt x="1370122" y="1383237"/>
                </a:moveTo>
                <a:cubicBezTo>
                  <a:pt x="1360773" y="1387243"/>
                  <a:pt x="1351018" y="1389246"/>
                  <a:pt x="1341261" y="1393251"/>
                </a:cubicBezTo>
                <a:cubicBezTo>
                  <a:pt x="1333944" y="1395255"/>
                  <a:pt x="1324190" y="1401264"/>
                  <a:pt x="1319312" y="1393251"/>
                </a:cubicBezTo>
                <a:cubicBezTo>
                  <a:pt x="1336384" y="1389246"/>
                  <a:pt x="1353456" y="1387243"/>
                  <a:pt x="1370122" y="1383237"/>
                </a:cubicBezTo>
                <a:close/>
                <a:moveTo>
                  <a:pt x="1544421" y="1383086"/>
                </a:moveTo>
                <a:lnTo>
                  <a:pt x="1562887" y="1388716"/>
                </a:lnTo>
                <a:lnTo>
                  <a:pt x="1567188" y="1388376"/>
                </a:lnTo>
                <a:cubicBezTo>
                  <a:pt x="1571523" y="1388890"/>
                  <a:pt x="1574990" y="1391458"/>
                  <a:pt x="1574992" y="1399680"/>
                </a:cubicBezTo>
                <a:cubicBezTo>
                  <a:pt x="1571523" y="1399680"/>
                  <a:pt x="1566320" y="1401221"/>
                  <a:pt x="1561986" y="1400708"/>
                </a:cubicBezTo>
                <a:lnTo>
                  <a:pt x="1558848" y="1399140"/>
                </a:lnTo>
                <a:lnTo>
                  <a:pt x="1557809" y="1401116"/>
                </a:lnTo>
                <a:cubicBezTo>
                  <a:pt x="1553348" y="1401115"/>
                  <a:pt x="1548885" y="1401116"/>
                  <a:pt x="1544422" y="1401115"/>
                </a:cubicBezTo>
                <a:cubicBezTo>
                  <a:pt x="1544423" y="1395106"/>
                  <a:pt x="1544421" y="1389095"/>
                  <a:pt x="1544421" y="1383086"/>
                </a:cubicBezTo>
                <a:close/>
                <a:moveTo>
                  <a:pt x="898413" y="1383086"/>
                </a:moveTo>
                <a:cubicBezTo>
                  <a:pt x="904756" y="1383086"/>
                  <a:pt x="904756" y="1393100"/>
                  <a:pt x="904756" y="1401115"/>
                </a:cubicBezTo>
                <a:cubicBezTo>
                  <a:pt x="898414" y="1401115"/>
                  <a:pt x="898413" y="1391096"/>
                  <a:pt x="898413" y="1383086"/>
                </a:cubicBezTo>
                <a:close/>
                <a:moveTo>
                  <a:pt x="2084608" y="1383085"/>
                </a:moveTo>
                <a:cubicBezTo>
                  <a:pt x="2084608" y="1389094"/>
                  <a:pt x="2084608" y="1395106"/>
                  <a:pt x="2084608" y="1401116"/>
                </a:cubicBezTo>
                <a:cubicBezTo>
                  <a:pt x="2073628" y="1397112"/>
                  <a:pt x="2064543" y="1393100"/>
                  <a:pt x="2053187" y="1391096"/>
                </a:cubicBezTo>
                <a:cubicBezTo>
                  <a:pt x="2064543" y="1389095"/>
                  <a:pt x="2073629" y="1385089"/>
                  <a:pt x="2084608" y="1383085"/>
                </a:cubicBezTo>
                <a:close/>
                <a:moveTo>
                  <a:pt x="720139" y="1382232"/>
                </a:moveTo>
                <a:cubicBezTo>
                  <a:pt x="723351" y="1382766"/>
                  <a:pt x="725686" y="1384901"/>
                  <a:pt x="725688" y="1391305"/>
                </a:cubicBezTo>
                <a:cubicBezTo>
                  <a:pt x="718680" y="1391305"/>
                  <a:pt x="709341" y="1393438"/>
                  <a:pt x="709341" y="1382765"/>
                </a:cubicBezTo>
                <a:cubicBezTo>
                  <a:pt x="712843" y="1382765"/>
                  <a:pt x="716929" y="1381698"/>
                  <a:pt x="720139" y="1382232"/>
                </a:cubicBezTo>
                <a:close/>
                <a:moveTo>
                  <a:pt x="3590162" y="1381223"/>
                </a:moveTo>
                <a:lnTo>
                  <a:pt x="3594714" y="1382083"/>
                </a:lnTo>
                <a:lnTo>
                  <a:pt x="3594029" y="1381897"/>
                </a:lnTo>
                <a:close/>
                <a:moveTo>
                  <a:pt x="1278284" y="1378646"/>
                </a:moveTo>
                <a:cubicBezTo>
                  <a:pt x="1278284" y="1384802"/>
                  <a:pt x="1278284" y="1393011"/>
                  <a:pt x="1278284" y="1399168"/>
                </a:cubicBezTo>
                <a:cubicBezTo>
                  <a:pt x="1273406" y="1399168"/>
                  <a:pt x="1268526" y="1399168"/>
                  <a:pt x="1263648" y="1399168"/>
                </a:cubicBezTo>
                <a:cubicBezTo>
                  <a:pt x="1253890" y="1399169"/>
                  <a:pt x="1249010" y="1407377"/>
                  <a:pt x="1239252" y="1407376"/>
                </a:cubicBezTo>
                <a:cubicBezTo>
                  <a:pt x="1222175" y="1384802"/>
                  <a:pt x="1270967" y="1380697"/>
                  <a:pt x="1278284" y="1378646"/>
                </a:cubicBezTo>
                <a:close/>
                <a:moveTo>
                  <a:pt x="438768" y="1378645"/>
                </a:moveTo>
                <a:cubicBezTo>
                  <a:pt x="441147" y="1380781"/>
                  <a:pt x="441148" y="1382916"/>
                  <a:pt x="441147" y="1385052"/>
                </a:cubicBezTo>
                <a:cubicBezTo>
                  <a:pt x="436390" y="1387187"/>
                  <a:pt x="426874" y="1393591"/>
                  <a:pt x="422117" y="1385051"/>
                </a:cubicBezTo>
                <a:cubicBezTo>
                  <a:pt x="426875" y="1382916"/>
                  <a:pt x="431633" y="1380781"/>
                  <a:pt x="438768" y="1378645"/>
                </a:cubicBezTo>
                <a:close/>
                <a:moveTo>
                  <a:pt x="1571188" y="1373030"/>
                </a:moveTo>
                <a:cubicBezTo>
                  <a:pt x="1575532" y="1373031"/>
                  <a:pt x="1584215" y="1370846"/>
                  <a:pt x="1584215" y="1383597"/>
                </a:cubicBezTo>
                <a:cubicBezTo>
                  <a:pt x="1577702" y="1383596"/>
                  <a:pt x="1571189" y="1385782"/>
                  <a:pt x="1571188" y="1373030"/>
                </a:cubicBezTo>
                <a:close/>
                <a:moveTo>
                  <a:pt x="2277417" y="1372376"/>
                </a:moveTo>
                <a:cubicBezTo>
                  <a:pt x="2281645" y="1372376"/>
                  <a:pt x="2283757" y="1374517"/>
                  <a:pt x="2283758" y="1382728"/>
                </a:cubicBezTo>
                <a:cubicBezTo>
                  <a:pt x="2279529" y="1382729"/>
                  <a:pt x="2277415" y="1378444"/>
                  <a:pt x="2277417" y="1372376"/>
                </a:cubicBezTo>
                <a:close/>
                <a:moveTo>
                  <a:pt x="3191769" y="1371784"/>
                </a:moveTo>
                <a:cubicBezTo>
                  <a:pt x="3187499" y="1372260"/>
                  <a:pt x="3184083" y="1374776"/>
                  <a:pt x="3184083" y="1382928"/>
                </a:cubicBezTo>
                <a:cubicBezTo>
                  <a:pt x="3190915" y="1382929"/>
                  <a:pt x="3204576" y="1387091"/>
                  <a:pt x="3204575" y="1372867"/>
                </a:cubicBezTo>
                <a:cubicBezTo>
                  <a:pt x="3201161" y="1372867"/>
                  <a:pt x="3196037" y="1371307"/>
                  <a:pt x="3191769" y="1371784"/>
                </a:cubicBezTo>
                <a:close/>
                <a:moveTo>
                  <a:pt x="923377" y="1371428"/>
                </a:moveTo>
                <a:cubicBezTo>
                  <a:pt x="927041" y="1371905"/>
                  <a:pt x="929859" y="1374426"/>
                  <a:pt x="929859" y="1382598"/>
                </a:cubicBezTo>
                <a:cubicBezTo>
                  <a:pt x="923097" y="1382599"/>
                  <a:pt x="911824" y="1388859"/>
                  <a:pt x="911824" y="1372514"/>
                </a:cubicBezTo>
                <a:cubicBezTo>
                  <a:pt x="915207" y="1372514"/>
                  <a:pt x="919716" y="1370950"/>
                  <a:pt x="923377" y="1371428"/>
                </a:cubicBezTo>
                <a:close/>
                <a:moveTo>
                  <a:pt x="455278" y="1370996"/>
                </a:moveTo>
                <a:cubicBezTo>
                  <a:pt x="455279" y="1381361"/>
                  <a:pt x="445858" y="1381362"/>
                  <a:pt x="441541" y="1375143"/>
                </a:cubicBezTo>
                <a:cubicBezTo>
                  <a:pt x="445857" y="1373069"/>
                  <a:pt x="450567" y="1373069"/>
                  <a:pt x="455278" y="1370996"/>
                </a:cubicBezTo>
                <a:close/>
                <a:moveTo>
                  <a:pt x="1384863" y="1369527"/>
                </a:moveTo>
                <a:cubicBezTo>
                  <a:pt x="1390722" y="1369528"/>
                  <a:pt x="1397509" y="1371590"/>
                  <a:pt x="1401211" y="1371589"/>
                </a:cubicBezTo>
                <a:cubicBezTo>
                  <a:pt x="1401211" y="1371589"/>
                  <a:pt x="1403679" y="1373649"/>
                  <a:pt x="1403678" y="1375712"/>
                </a:cubicBezTo>
                <a:lnTo>
                  <a:pt x="1384237" y="1378418"/>
                </a:lnTo>
                <a:lnTo>
                  <a:pt x="1385064" y="1382728"/>
                </a:lnTo>
                <a:cubicBezTo>
                  <a:pt x="1382950" y="1382728"/>
                  <a:pt x="1381364" y="1381658"/>
                  <a:pt x="1380307" y="1379828"/>
                </a:cubicBezTo>
                <a:lnTo>
                  <a:pt x="1380128" y="1378989"/>
                </a:lnTo>
                <a:lnTo>
                  <a:pt x="1374065" y="1379833"/>
                </a:lnTo>
                <a:cubicBezTo>
                  <a:pt x="1374065" y="1371589"/>
                  <a:pt x="1379003" y="1369527"/>
                  <a:pt x="1384863" y="1369527"/>
                </a:cubicBezTo>
                <a:close/>
                <a:moveTo>
                  <a:pt x="2404600" y="1364875"/>
                </a:moveTo>
                <a:cubicBezTo>
                  <a:pt x="2406830" y="1366949"/>
                  <a:pt x="2406831" y="1369021"/>
                  <a:pt x="2406830" y="1371094"/>
                </a:cubicBezTo>
                <a:cubicBezTo>
                  <a:pt x="2404601" y="1375241"/>
                  <a:pt x="2404599" y="1373167"/>
                  <a:pt x="2400138" y="1371094"/>
                </a:cubicBezTo>
                <a:cubicBezTo>
                  <a:pt x="2402368" y="1369021"/>
                  <a:pt x="2404600" y="1366949"/>
                  <a:pt x="2404600" y="1364875"/>
                </a:cubicBezTo>
                <a:close/>
                <a:moveTo>
                  <a:pt x="748446" y="1361727"/>
                </a:moveTo>
                <a:cubicBezTo>
                  <a:pt x="752007" y="1360697"/>
                  <a:pt x="755293" y="1361726"/>
                  <a:pt x="757483" y="1367910"/>
                </a:cubicBezTo>
                <a:cubicBezTo>
                  <a:pt x="753101" y="1367910"/>
                  <a:pt x="746529" y="1369971"/>
                  <a:pt x="742147" y="1372032"/>
                </a:cubicBezTo>
                <a:cubicBezTo>
                  <a:pt x="739956" y="1369971"/>
                  <a:pt x="739956" y="1367910"/>
                  <a:pt x="737767" y="1367910"/>
                </a:cubicBezTo>
                <a:cubicBezTo>
                  <a:pt x="741051" y="1365849"/>
                  <a:pt x="744885" y="1362757"/>
                  <a:pt x="748446" y="1361727"/>
                </a:cubicBezTo>
                <a:close/>
                <a:moveTo>
                  <a:pt x="2145785" y="1361665"/>
                </a:moveTo>
                <a:cubicBezTo>
                  <a:pt x="2149874" y="1368091"/>
                  <a:pt x="2154710" y="1374517"/>
                  <a:pt x="2156569" y="1382729"/>
                </a:cubicBezTo>
                <a:cubicBezTo>
                  <a:pt x="2143552" y="1382729"/>
                  <a:pt x="2130164" y="1382729"/>
                  <a:pt x="2116776" y="1382729"/>
                </a:cubicBezTo>
                <a:cubicBezTo>
                  <a:pt x="2116776" y="1361665"/>
                  <a:pt x="2136858" y="1365948"/>
                  <a:pt x="2145785" y="1361665"/>
                </a:cubicBezTo>
                <a:close/>
                <a:moveTo>
                  <a:pt x="2389550" y="1360285"/>
                </a:moveTo>
                <a:cubicBezTo>
                  <a:pt x="2394133" y="1360285"/>
                  <a:pt x="2398718" y="1362359"/>
                  <a:pt x="2403298" y="1364432"/>
                </a:cubicBezTo>
                <a:cubicBezTo>
                  <a:pt x="2403299" y="1366505"/>
                  <a:pt x="2401008" y="1368578"/>
                  <a:pt x="2398716" y="1370650"/>
                </a:cubicBezTo>
                <a:cubicBezTo>
                  <a:pt x="2394134" y="1370650"/>
                  <a:pt x="2389551" y="1368576"/>
                  <a:pt x="2389550" y="1360285"/>
                </a:cubicBezTo>
                <a:close/>
                <a:moveTo>
                  <a:pt x="1849111" y="1360285"/>
                </a:moveTo>
                <a:cubicBezTo>
                  <a:pt x="1853573" y="1360285"/>
                  <a:pt x="1855804" y="1362359"/>
                  <a:pt x="1855804" y="1370650"/>
                </a:cubicBezTo>
                <a:cubicBezTo>
                  <a:pt x="1851343" y="1370651"/>
                  <a:pt x="1849112" y="1366504"/>
                  <a:pt x="1849111" y="1360285"/>
                </a:cubicBezTo>
                <a:close/>
                <a:moveTo>
                  <a:pt x="1419572" y="1360285"/>
                </a:moveTo>
                <a:cubicBezTo>
                  <a:pt x="1419572" y="1365467"/>
                  <a:pt x="1417281" y="1368059"/>
                  <a:pt x="1414416" y="1368577"/>
                </a:cubicBezTo>
                <a:lnTo>
                  <a:pt x="1409726" y="1366313"/>
                </a:lnTo>
                <a:lnTo>
                  <a:pt x="1410166" y="1372029"/>
                </a:lnTo>
                <a:cubicBezTo>
                  <a:pt x="1405534" y="1372030"/>
                  <a:pt x="1405533" y="1367884"/>
                  <a:pt x="1405532" y="1361664"/>
                </a:cubicBezTo>
                <a:lnTo>
                  <a:pt x="1408374" y="1363662"/>
                </a:lnTo>
                <a:close/>
                <a:moveTo>
                  <a:pt x="3513279" y="1358297"/>
                </a:moveTo>
                <a:lnTo>
                  <a:pt x="3535667" y="1367178"/>
                </a:lnTo>
                <a:cubicBezTo>
                  <a:pt x="3546436" y="1371308"/>
                  <a:pt x="3557257" y="1374960"/>
                  <a:pt x="3568075" y="1377047"/>
                </a:cubicBezTo>
                <a:lnTo>
                  <a:pt x="3584349" y="1380124"/>
                </a:lnTo>
                <a:lnTo>
                  <a:pt x="3586985" y="1379409"/>
                </a:lnTo>
                <a:lnTo>
                  <a:pt x="3576118" y="1375418"/>
                </a:lnTo>
                <a:cubicBezTo>
                  <a:pt x="3566776" y="1372490"/>
                  <a:pt x="3556495" y="1369705"/>
                  <a:pt x="3547189" y="1366578"/>
                </a:cubicBezTo>
                <a:lnTo>
                  <a:pt x="3542996" y="1364595"/>
                </a:lnTo>
                <a:close/>
                <a:moveTo>
                  <a:pt x="761636" y="1356509"/>
                </a:moveTo>
                <a:cubicBezTo>
                  <a:pt x="761925" y="1356993"/>
                  <a:pt x="761347" y="1358442"/>
                  <a:pt x="760187" y="1361342"/>
                </a:cubicBezTo>
                <a:cubicBezTo>
                  <a:pt x="760188" y="1359407"/>
                  <a:pt x="760187" y="1357475"/>
                  <a:pt x="757869" y="1357476"/>
                </a:cubicBezTo>
                <a:cubicBezTo>
                  <a:pt x="760188" y="1356509"/>
                  <a:pt x="761348" y="1356025"/>
                  <a:pt x="761636" y="1356509"/>
                </a:cubicBezTo>
                <a:close/>
                <a:moveTo>
                  <a:pt x="8038827" y="1355746"/>
                </a:moveTo>
                <a:cubicBezTo>
                  <a:pt x="8037547" y="1354622"/>
                  <a:pt x="8042661" y="1359114"/>
                  <a:pt x="8042661" y="1359114"/>
                </a:cubicBezTo>
                <a:cubicBezTo>
                  <a:pt x="8040389" y="1357118"/>
                  <a:pt x="8039253" y="1356119"/>
                  <a:pt x="8038827" y="1355746"/>
                </a:cubicBezTo>
                <a:close/>
                <a:moveTo>
                  <a:pt x="3122988" y="1354135"/>
                </a:moveTo>
                <a:cubicBezTo>
                  <a:pt x="3120711" y="1360380"/>
                  <a:pt x="3118435" y="1366624"/>
                  <a:pt x="3116157" y="1372867"/>
                </a:cubicBezTo>
                <a:cubicBezTo>
                  <a:pt x="3127543" y="1374948"/>
                  <a:pt x="3138927" y="1376685"/>
                  <a:pt x="3148033" y="1378765"/>
                </a:cubicBezTo>
                <a:cubicBezTo>
                  <a:pt x="3154864" y="1378765"/>
                  <a:pt x="3159417" y="1381193"/>
                  <a:pt x="3163971" y="1382928"/>
                </a:cubicBezTo>
                <a:cubicBezTo>
                  <a:pt x="3168146" y="1376685"/>
                  <a:pt x="3172699" y="1370786"/>
                  <a:pt x="3177252" y="1366624"/>
                </a:cubicBezTo>
                <a:cubicBezTo>
                  <a:pt x="3159419" y="1362460"/>
                  <a:pt x="3141202" y="1358297"/>
                  <a:pt x="3122988" y="1354135"/>
                </a:cubicBezTo>
                <a:close/>
                <a:moveTo>
                  <a:pt x="898414" y="1352484"/>
                </a:moveTo>
                <a:cubicBezTo>
                  <a:pt x="902641" y="1352485"/>
                  <a:pt x="904757" y="1354556"/>
                  <a:pt x="904756" y="1362849"/>
                </a:cubicBezTo>
                <a:cubicBezTo>
                  <a:pt x="900527" y="1362849"/>
                  <a:pt x="898414" y="1360775"/>
                  <a:pt x="898414" y="1352484"/>
                </a:cubicBezTo>
                <a:close/>
                <a:moveTo>
                  <a:pt x="2216079" y="1352483"/>
                </a:moveTo>
                <a:cubicBezTo>
                  <a:pt x="2216079" y="1360912"/>
                  <a:pt x="2218488" y="1373554"/>
                  <a:pt x="2208851" y="1373555"/>
                </a:cubicBezTo>
                <a:cubicBezTo>
                  <a:pt x="2208850" y="1365126"/>
                  <a:pt x="2208849" y="1352483"/>
                  <a:pt x="2216079" y="1352483"/>
                </a:cubicBezTo>
                <a:close/>
                <a:moveTo>
                  <a:pt x="2205101" y="1352483"/>
                </a:moveTo>
                <a:cubicBezTo>
                  <a:pt x="2205101" y="1358805"/>
                  <a:pt x="2205102" y="1367233"/>
                  <a:pt x="2205101" y="1373554"/>
                </a:cubicBezTo>
                <a:cubicBezTo>
                  <a:pt x="2200566" y="1369341"/>
                  <a:pt x="2198298" y="1365126"/>
                  <a:pt x="2193766" y="1363019"/>
                </a:cubicBezTo>
                <a:cubicBezTo>
                  <a:pt x="2198299" y="1358804"/>
                  <a:pt x="2200566" y="1356698"/>
                  <a:pt x="2205101" y="1352483"/>
                </a:cubicBezTo>
                <a:close/>
                <a:moveTo>
                  <a:pt x="2230567" y="1351558"/>
                </a:moveTo>
                <a:cubicBezTo>
                  <a:pt x="2234908" y="1351559"/>
                  <a:pt x="2243593" y="1349423"/>
                  <a:pt x="2243592" y="1362233"/>
                </a:cubicBezTo>
                <a:cubicBezTo>
                  <a:pt x="2239250" y="1362233"/>
                  <a:pt x="2230567" y="1364368"/>
                  <a:pt x="2230567" y="1351558"/>
                </a:cubicBezTo>
                <a:close/>
                <a:moveTo>
                  <a:pt x="3051852" y="1351134"/>
                </a:moveTo>
                <a:cubicBezTo>
                  <a:pt x="3056168" y="1351134"/>
                  <a:pt x="3058524" y="1352952"/>
                  <a:pt x="3058524" y="1361445"/>
                </a:cubicBezTo>
                <a:cubicBezTo>
                  <a:pt x="3053813" y="1361446"/>
                  <a:pt x="3051852" y="1357383"/>
                  <a:pt x="3051852" y="1351134"/>
                </a:cubicBezTo>
                <a:close/>
                <a:moveTo>
                  <a:pt x="2494397" y="1350222"/>
                </a:moveTo>
                <a:cubicBezTo>
                  <a:pt x="2498732" y="1350662"/>
                  <a:pt x="2502201" y="1353106"/>
                  <a:pt x="2502200" y="1361228"/>
                </a:cubicBezTo>
                <a:cubicBezTo>
                  <a:pt x="2495263" y="1361227"/>
                  <a:pt x="2481392" y="1367582"/>
                  <a:pt x="2481391" y="1351369"/>
                </a:cubicBezTo>
                <a:cubicBezTo>
                  <a:pt x="2484860" y="1351369"/>
                  <a:pt x="2490061" y="1349780"/>
                  <a:pt x="2494397" y="1350222"/>
                </a:cubicBezTo>
                <a:close/>
                <a:moveTo>
                  <a:pt x="476852" y="1350171"/>
                </a:moveTo>
                <a:cubicBezTo>
                  <a:pt x="481433" y="1350171"/>
                  <a:pt x="490599" y="1348073"/>
                  <a:pt x="490599" y="1359935"/>
                </a:cubicBezTo>
                <a:lnTo>
                  <a:pt x="483561" y="1359026"/>
                </a:lnTo>
                <a:lnTo>
                  <a:pt x="484697" y="1362848"/>
                </a:lnTo>
                <a:cubicBezTo>
                  <a:pt x="482465" y="1362849"/>
                  <a:pt x="480884" y="1362330"/>
                  <a:pt x="479861" y="1360775"/>
                </a:cubicBezTo>
                <a:lnTo>
                  <a:pt x="478573" y="1353592"/>
                </a:lnTo>
                <a:close/>
                <a:moveTo>
                  <a:pt x="3358588" y="1347276"/>
                </a:moveTo>
                <a:lnTo>
                  <a:pt x="3356365" y="1352052"/>
                </a:lnTo>
                <a:lnTo>
                  <a:pt x="3415573" y="1360001"/>
                </a:lnTo>
                <a:close/>
                <a:moveTo>
                  <a:pt x="1910744" y="1346544"/>
                </a:moveTo>
                <a:cubicBezTo>
                  <a:pt x="1913035" y="1350574"/>
                  <a:pt x="1915326" y="1354239"/>
                  <a:pt x="1917617" y="1359949"/>
                </a:cubicBezTo>
                <a:cubicBezTo>
                  <a:pt x="1913035" y="1359948"/>
                  <a:pt x="1908453" y="1359950"/>
                  <a:pt x="1903869" y="1359949"/>
                </a:cubicBezTo>
                <a:cubicBezTo>
                  <a:pt x="1906160" y="1354239"/>
                  <a:pt x="1908453" y="1350574"/>
                  <a:pt x="1910744" y="1346544"/>
                </a:cubicBezTo>
                <a:close/>
                <a:moveTo>
                  <a:pt x="3344856" y="1344258"/>
                </a:moveTo>
                <a:lnTo>
                  <a:pt x="3344412" y="1344506"/>
                </a:lnTo>
                <a:cubicBezTo>
                  <a:pt x="3343274" y="1346328"/>
                  <a:pt x="3342705" y="1348930"/>
                  <a:pt x="3342706" y="1352052"/>
                </a:cubicBezTo>
                <a:cubicBezTo>
                  <a:pt x="3346120" y="1352053"/>
                  <a:pt x="3347827" y="1351012"/>
                  <a:pt x="3348681" y="1349190"/>
                </a:cubicBezTo>
                <a:lnTo>
                  <a:pt x="3349135" y="1345167"/>
                </a:lnTo>
                <a:lnTo>
                  <a:pt x="3345672" y="1344393"/>
                </a:lnTo>
                <a:close/>
                <a:moveTo>
                  <a:pt x="2319349" y="1343759"/>
                </a:moveTo>
                <a:cubicBezTo>
                  <a:pt x="2320732" y="1344105"/>
                  <a:pt x="2321892" y="1344898"/>
                  <a:pt x="2322741" y="1346217"/>
                </a:cubicBezTo>
                <a:cubicBezTo>
                  <a:pt x="2322742" y="1354670"/>
                  <a:pt x="2327270" y="1367347"/>
                  <a:pt x="2320477" y="1373687"/>
                </a:cubicBezTo>
                <a:cubicBezTo>
                  <a:pt x="2313686" y="1379674"/>
                  <a:pt x="2297836" y="1373687"/>
                  <a:pt x="2289157" y="1373687"/>
                </a:cubicBezTo>
                <a:cubicBezTo>
                  <a:pt x="2289156" y="1360745"/>
                  <a:pt x="2309669" y="1341332"/>
                  <a:pt x="2319349" y="1343759"/>
                </a:cubicBezTo>
                <a:close/>
                <a:moveTo>
                  <a:pt x="1655610" y="1343575"/>
                </a:moveTo>
                <a:cubicBezTo>
                  <a:pt x="1658862" y="1344509"/>
                  <a:pt x="1662038" y="1347015"/>
                  <a:pt x="1665064" y="1351762"/>
                </a:cubicBezTo>
                <a:cubicBezTo>
                  <a:pt x="1665063" y="1363687"/>
                  <a:pt x="1657805" y="1365796"/>
                  <a:pt x="1650545" y="1370016"/>
                </a:cubicBezTo>
                <a:cubicBezTo>
                  <a:pt x="1638445" y="1376346"/>
                  <a:pt x="1626348" y="1382675"/>
                  <a:pt x="1614250" y="1389006"/>
                </a:cubicBezTo>
                <a:lnTo>
                  <a:pt x="1615307" y="1381177"/>
                </a:lnTo>
                <a:lnTo>
                  <a:pt x="1604901" y="1376412"/>
                </a:lnTo>
                <a:cubicBezTo>
                  <a:pt x="1600869" y="1373650"/>
                  <a:pt x="1597987" y="1369654"/>
                  <a:pt x="1597987" y="1362684"/>
                </a:cubicBezTo>
                <a:cubicBezTo>
                  <a:pt x="1601444" y="1362683"/>
                  <a:pt x="1606199" y="1360389"/>
                  <a:pt x="1611274" y="1360963"/>
                </a:cubicBezTo>
                <a:cubicBezTo>
                  <a:pt x="1612967" y="1361154"/>
                  <a:pt x="1614696" y="1361663"/>
                  <a:pt x="1616424" y="1362684"/>
                </a:cubicBezTo>
                <a:lnTo>
                  <a:pt x="1618390" y="1369007"/>
                </a:lnTo>
                <a:lnTo>
                  <a:pt x="1626348" y="1359467"/>
                </a:lnTo>
                <a:cubicBezTo>
                  <a:pt x="1635421" y="1352115"/>
                  <a:pt x="1645858" y="1340773"/>
                  <a:pt x="1655610" y="1343575"/>
                </a:cubicBezTo>
                <a:close/>
                <a:moveTo>
                  <a:pt x="2616795" y="1341773"/>
                </a:moveTo>
                <a:cubicBezTo>
                  <a:pt x="2616794" y="1350065"/>
                  <a:pt x="2614680" y="1352139"/>
                  <a:pt x="2610453" y="1352138"/>
                </a:cubicBezTo>
                <a:cubicBezTo>
                  <a:pt x="2610452" y="1345918"/>
                  <a:pt x="2612566" y="1341772"/>
                  <a:pt x="2616795" y="1341773"/>
                </a:cubicBezTo>
                <a:close/>
                <a:moveTo>
                  <a:pt x="2270747" y="1341773"/>
                </a:moveTo>
                <a:cubicBezTo>
                  <a:pt x="2275281" y="1343880"/>
                  <a:pt x="2279816" y="1345988"/>
                  <a:pt x="2282084" y="1350202"/>
                </a:cubicBezTo>
                <a:cubicBezTo>
                  <a:pt x="2279816" y="1354416"/>
                  <a:pt x="2279817" y="1358629"/>
                  <a:pt x="2277548" y="1362843"/>
                </a:cubicBezTo>
                <a:cubicBezTo>
                  <a:pt x="2275283" y="1354416"/>
                  <a:pt x="2273014" y="1348094"/>
                  <a:pt x="2270747" y="1341773"/>
                </a:cubicBezTo>
                <a:close/>
                <a:moveTo>
                  <a:pt x="1838947" y="1341773"/>
                </a:moveTo>
                <a:cubicBezTo>
                  <a:pt x="1843175" y="1341773"/>
                  <a:pt x="1845289" y="1345918"/>
                  <a:pt x="1845289" y="1352138"/>
                </a:cubicBezTo>
                <a:cubicBezTo>
                  <a:pt x="1841061" y="1352138"/>
                  <a:pt x="1838947" y="1350065"/>
                  <a:pt x="1838947" y="1341773"/>
                </a:cubicBezTo>
                <a:close/>
                <a:moveTo>
                  <a:pt x="1244485" y="1341773"/>
                </a:moveTo>
                <a:cubicBezTo>
                  <a:pt x="1244485" y="1350065"/>
                  <a:pt x="1242372" y="1352138"/>
                  <a:pt x="1238142" y="1352138"/>
                </a:cubicBezTo>
                <a:cubicBezTo>
                  <a:pt x="1238142" y="1345918"/>
                  <a:pt x="1240258" y="1341772"/>
                  <a:pt x="1244485" y="1341773"/>
                </a:cubicBezTo>
                <a:close/>
                <a:moveTo>
                  <a:pt x="490070" y="1341772"/>
                </a:moveTo>
                <a:cubicBezTo>
                  <a:pt x="494298" y="1341773"/>
                  <a:pt x="496410" y="1345918"/>
                  <a:pt x="496412" y="1352138"/>
                </a:cubicBezTo>
                <a:cubicBezTo>
                  <a:pt x="492184" y="1352137"/>
                  <a:pt x="490069" y="1350065"/>
                  <a:pt x="490070" y="1341772"/>
                </a:cubicBezTo>
                <a:close/>
                <a:moveTo>
                  <a:pt x="1260700" y="1341690"/>
                </a:moveTo>
                <a:cubicBezTo>
                  <a:pt x="1262127" y="1342187"/>
                  <a:pt x="1263484" y="1343179"/>
                  <a:pt x="1264568" y="1344667"/>
                </a:cubicBezTo>
                <a:cubicBezTo>
                  <a:pt x="1260227" y="1346652"/>
                  <a:pt x="1255886" y="1348636"/>
                  <a:pt x="1251542" y="1350622"/>
                </a:cubicBezTo>
                <a:cubicBezTo>
                  <a:pt x="1251542" y="1343179"/>
                  <a:pt x="1256427" y="1340202"/>
                  <a:pt x="1260700" y="1341690"/>
                </a:cubicBezTo>
                <a:close/>
                <a:moveTo>
                  <a:pt x="3064170" y="1341645"/>
                </a:moveTo>
                <a:cubicBezTo>
                  <a:pt x="3014459" y="1343726"/>
                  <a:pt x="2966646" y="1345806"/>
                  <a:pt x="2916936" y="1345808"/>
                </a:cubicBezTo>
                <a:cubicBezTo>
                  <a:pt x="2935149" y="1374949"/>
                  <a:pt x="2964370" y="1366623"/>
                  <a:pt x="2987137" y="1364541"/>
                </a:cubicBezTo>
                <a:cubicBezTo>
                  <a:pt x="3003075" y="1362460"/>
                  <a:pt x="3019014" y="1362460"/>
                  <a:pt x="3034572" y="1362461"/>
                </a:cubicBezTo>
                <a:cubicBezTo>
                  <a:pt x="3043678" y="1362461"/>
                  <a:pt x="3052788" y="1364541"/>
                  <a:pt x="3059616" y="1362460"/>
                </a:cubicBezTo>
                <a:cubicBezTo>
                  <a:pt x="3066448" y="1360378"/>
                  <a:pt x="3064170" y="1347889"/>
                  <a:pt x="3064170" y="1341645"/>
                </a:cubicBezTo>
                <a:close/>
                <a:moveTo>
                  <a:pt x="2803471" y="1341644"/>
                </a:moveTo>
                <a:cubicBezTo>
                  <a:pt x="2799297" y="1341643"/>
                  <a:pt x="2797021" y="1345808"/>
                  <a:pt x="2797021" y="1352052"/>
                </a:cubicBezTo>
                <a:cubicBezTo>
                  <a:pt x="2801573" y="1352052"/>
                  <a:pt x="2803471" y="1349970"/>
                  <a:pt x="2803471" y="1341644"/>
                </a:cubicBezTo>
                <a:close/>
                <a:moveTo>
                  <a:pt x="1003298" y="1341394"/>
                </a:moveTo>
                <a:cubicBezTo>
                  <a:pt x="998741" y="1341395"/>
                  <a:pt x="996464" y="1345557"/>
                  <a:pt x="996464" y="1351800"/>
                </a:cubicBezTo>
                <a:cubicBezTo>
                  <a:pt x="1001020" y="1351800"/>
                  <a:pt x="1003298" y="1349718"/>
                  <a:pt x="1003298" y="1341394"/>
                </a:cubicBezTo>
                <a:close/>
                <a:moveTo>
                  <a:pt x="1675786" y="1340968"/>
                </a:moveTo>
                <a:cubicBezTo>
                  <a:pt x="1682257" y="1340474"/>
                  <a:pt x="1689651" y="1340868"/>
                  <a:pt x="1689649" y="1351932"/>
                </a:cubicBezTo>
                <a:cubicBezTo>
                  <a:pt x="1683077" y="1351932"/>
                  <a:pt x="1669933" y="1358253"/>
                  <a:pt x="1669932" y="1341396"/>
                </a:cubicBezTo>
                <a:cubicBezTo>
                  <a:pt x="1671576" y="1341397"/>
                  <a:pt x="1673629" y="1341132"/>
                  <a:pt x="1675786" y="1340968"/>
                </a:cubicBezTo>
                <a:close/>
                <a:moveTo>
                  <a:pt x="917496" y="1340968"/>
                </a:moveTo>
                <a:cubicBezTo>
                  <a:pt x="923519" y="1340474"/>
                  <a:pt x="929860" y="1340868"/>
                  <a:pt x="929858" y="1351932"/>
                </a:cubicBezTo>
                <a:cubicBezTo>
                  <a:pt x="923096" y="1351931"/>
                  <a:pt x="911824" y="1358252"/>
                  <a:pt x="911824" y="1341396"/>
                </a:cubicBezTo>
                <a:cubicBezTo>
                  <a:pt x="913515" y="1341396"/>
                  <a:pt x="915488" y="1341132"/>
                  <a:pt x="917496" y="1340968"/>
                </a:cubicBezTo>
                <a:close/>
                <a:moveTo>
                  <a:pt x="3315935" y="1339502"/>
                </a:moveTo>
                <a:lnTo>
                  <a:pt x="3308338" y="1341643"/>
                </a:lnTo>
                <a:cubicBezTo>
                  <a:pt x="3305917" y="1343596"/>
                  <a:pt x="3304377" y="1346848"/>
                  <a:pt x="3304377" y="1352053"/>
                </a:cubicBezTo>
                <a:cubicBezTo>
                  <a:pt x="3309501" y="1352053"/>
                  <a:pt x="3324655" y="1359078"/>
                  <a:pt x="3331914" y="1352930"/>
                </a:cubicBezTo>
                <a:lnTo>
                  <a:pt x="3335496" y="1342719"/>
                </a:lnTo>
                <a:close/>
                <a:moveTo>
                  <a:pt x="2312846" y="1339286"/>
                </a:moveTo>
                <a:lnTo>
                  <a:pt x="2311303" y="1340486"/>
                </a:lnTo>
                <a:cubicBezTo>
                  <a:pt x="2310594" y="1341037"/>
                  <a:pt x="2310240" y="1341311"/>
                  <a:pt x="2310771" y="1340899"/>
                </a:cubicBezTo>
                <a:close/>
                <a:moveTo>
                  <a:pt x="3611692" y="1337812"/>
                </a:moveTo>
                <a:lnTo>
                  <a:pt x="3629619" y="1343478"/>
                </a:lnTo>
                <a:lnTo>
                  <a:pt x="3630210" y="1343537"/>
                </a:lnTo>
                <a:lnTo>
                  <a:pt x="3627690" y="1340781"/>
                </a:lnTo>
                <a:lnTo>
                  <a:pt x="3625035" y="1339737"/>
                </a:lnTo>
                <a:close/>
                <a:moveTo>
                  <a:pt x="2313046" y="1336619"/>
                </a:moveTo>
                <a:cubicBezTo>
                  <a:pt x="2313405" y="1336135"/>
                  <a:pt x="2314122" y="1336618"/>
                  <a:pt x="2315555" y="1337585"/>
                </a:cubicBezTo>
                <a:cubicBezTo>
                  <a:pt x="2315556" y="1339517"/>
                  <a:pt x="2315555" y="1341451"/>
                  <a:pt x="2312688" y="1341450"/>
                </a:cubicBezTo>
                <a:lnTo>
                  <a:pt x="2312846" y="1339286"/>
                </a:lnTo>
                <a:close/>
                <a:moveTo>
                  <a:pt x="1196588" y="1332593"/>
                </a:moveTo>
                <a:cubicBezTo>
                  <a:pt x="1198880" y="1336790"/>
                  <a:pt x="1203466" y="1340988"/>
                  <a:pt x="1205758" y="1345184"/>
                </a:cubicBezTo>
                <a:cubicBezTo>
                  <a:pt x="1207669" y="1353578"/>
                  <a:pt x="1203467" y="1361972"/>
                  <a:pt x="1203465" y="1370366"/>
                </a:cubicBezTo>
                <a:cubicBezTo>
                  <a:pt x="1203466" y="1378411"/>
                  <a:pt x="1196586" y="1380857"/>
                  <a:pt x="1192003" y="1380857"/>
                </a:cubicBezTo>
                <a:cubicBezTo>
                  <a:pt x="1187417" y="1380857"/>
                  <a:pt x="1185127" y="1370365"/>
                  <a:pt x="1185126" y="1366169"/>
                </a:cubicBezTo>
                <a:cubicBezTo>
                  <a:pt x="1182834" y="1372464"/>
                  <a:pt x="1182833" y="1382606"/>
                  <a:pt x="1178249" y="1388901"/>
                </a:cubicBezTo>
                <a:cubicBezTo>
                  <a:pt x="1173664" y="1395199"/>
                  <a:pt x="1166786" y="1386802"/>
                  <a:pt x="1159911" y="1391000"/>
                </a:cubicBezTo>
                <a:cubicBezTo>
                  <a:pt x="1162202" y="1393094"/>
                  <a:pt x="1162203" y="1395199"/>
                  <a:pt x="1164494" y="1397299"/>
                </a:cubicBezTo>
                <a:cubicBezTo>
                  <a:pt x="1139278" y="1395199"/>
                  <a:pt x="1114446" y="1399397"/>
                  <a:pt x="1089229" y="1405690"/>
                </a:cubicBezTo>
                <a:cubicBezTo>
                  <a:pt x="1112151" y="1395199"/>
                  <a:pt x="1132783" y="1386802"/>
                  <a:pt x="1155323" y="1376312"/>
                </a:cubicBezTo>
                <a:cubicBezTo>
                  <a:pt x="1171371" y="1366169"/>
                  <a:pt x="1187417" y="1355676"/>
                  <a:pt x="1196588" y="1332593"/>
                </a:cubicBezTo>
                <a:close/>
                <a:moveTo>
                  <a:pt x="1276220" y="1331680"/>
                </a:moveTo>
                <a:cubicBezTo>
                  <a:pt x="1277642" y="1331462"/>
                  <a:pt x="1279035" y="1331509"/>
                  <a:pt x="1280315" y="1331979"/>
                </a:cubicBezTo>
                <a:cubicBezTo>
                  <a:pt x="1282024" y="1332604"/>
                  <a:pt x="1283536" y="1333982"/>
                  <a:pt x="1284652" y="1336485"/>
                </a:cubicBezTo>
                <a:cubicBezTo>
                  <a:pt x="1278329" y="1338489"/>
                  <a:pt x="1269403" y="1344499"/>
                  <a:pt x="1264941" y="1336485"/>
                </a:cubicBezTo>
                <a:cubicBezTo>
                  <a:pt x="1267451" y="1335359"/>
                  <a:pt x="1271963" y="1332331"/>
                  <a:pt x="1276220" y="1331680"/>
                </a:cubicBezTo>
                <a:close/>
                <a:moveTo>
                  <a:pt x="3255408" y="1331416"/>
                </a:moveTo>
                <a:lnTo>
                  <a:pt x="3248215" y="1332537"/>
                </a:lnTo>
                <a:cubicBezTo>
                  <a:pt x="3245463" y="1333839"/>
                  <a:pt x="3243280" y="1336441"/>
                  <a:pt x="3243281" y="1341644"/>
                </a:cubicBezTo>
                <a:cubicBezTo>
                  <a:pt x="3248119" y="1341644"/>
                  <a:pt x="3253172" y="1342815"/>
                  <a:pt x="3255395" y="1338132"/>
                </a:cubicBezTo>
                <a:lnTo>
                  <a:pt x="3256519" y="1331498"/>
                </a:lnTo>
                <a:close/>
                <a:moveTo>
                  <a:pt x="1395222" y="1331275"/>
                </a:moveTo>
                <a:cubicBezTo>
                  <a:pt x="1396975" y="1330742"/>
                  <a:pt x="1398871" y="1330874"/>
                  <a:pt x="1400622" y="1331810"/>
                </a:cubicBezTo>
                <a:lnTo>
                  <a:pt x="1404849" y="1336796"/>
                </a:lnTo>
                <a:lnTo>
                  <a:pt x="1426639" y="1334306"/>
                </a:lnTo>
                <a:cubicBezTo>
                  <a:pt x="1385743" y="1352910"/>
                  <a:pt x="1347655" y="1371548"/>
                  <a:pt x="1306761" y="1390536"/>
                </a:cubicBezTo>
                <a:cubicBezTo>
                  <a:pt x="1299545" y="1390535"/>
                  <a:pt x="1287517" y="1390537"/>
                  <a:pt x="1292327" y="1373657"/>
                </a:cubicBezTo>
                <a:cubicBezTo>
                  <a:pt x="1299544" y="1360998"/>
                  <a:pt x="1313978" y="1360998"/>
                  <a:pt x="1323600" y="1358888"/>
                </a:cubicBezTo>
                <a:cubicBezTo>
                  <a:pt x="1341643" y="1355898"/>
                  <a:pt x="1358383" y="1349754"/>
                  <a:pt x="1375120" y="1344355"/>
                </a:cubicBezTo>
                <a:lnTo>
                  <a:pt x="1389475" y="1340349"/>
                </a:lnTo>
                <a:close/>
                <a:moveTo>
                  <a:pt x="1228927" y="1331060"/>
                </a:moveTo>
                <a:cubicBezTo>
                  <a:pt x="1228927" y="1333134"/>
                  <a:pt x="1231098" y="1335206"/>
                  <a:pt x="1231097" y="1337280"/>
                </a:cubicBezTo>
                <a:cubicBezTo>
                  <a:pt x="1226755" y="1339353"/>
                  <a:pt x="1222414" y="1341426"/>
                  <a:pt x="1218072" y="1341426"/>
                </a:cubicBezTo>
                <a:cubicBezTo>
                  <a:pt x="1218072" y="1333135"/>
                  <a:pt x="1222413" y="1331061"/>
                  <a:pt x="1228927" y="1331060"/>
                </a:cubicBezTo>
                <a:close/>
                <a:moveTo>
                  <a:pt x="2329125" y="1331059"/>
                </a:moveTo>
                <a:cubicBezTo>
                  <a:pt x="2331297" y="1331059"/>
                  <a:pt x="2333468" y="1331059"/>
                  <a:pt x="2335639" y="1331061"/>
                </a:cubicBezTo>
                <a:cubicBezTo>
                  <a:pt x="2333469" y="1335030"/>
                  <a:pt x="2329125" y="1342970"/>
                  <a:pt x="2322613" y="1337015"/>
                </a:cubicBezTo>
                <a:cubicBezTo>
                  <a:pt x="2324783" y="1335030"/>
                  <a:pt x="2326955" y="1333045"/>
                  <a:pt x="2329125" y="1331059"/>
                </a:cubicBezTo>
                <a:close/>
                <a:moveTo>
                  <a:pt x="1764348" y="1329710"/>
                </a:moveTo>
                <a:cubicBezTo>
                  <a:pt x="1767785" y="1329710"/>
                  <a:pt x="1771222" y="1329710"/>
                  <a:pt x="1773799" y="1330951"/>
                </a:cubicBezTo>
                <a:lnTo>
                  <a:pt x="1777987" y="1339414"/>
                </a:lnTo>
                <a:lnTo>
                  <a:pt x="1777820" y="1339620"/>
                </a:lnTo>
                <a:lnTo>
                  <a:pt x="1769502" y="1339139"/>
                </a:lnTo>
                <a:cubicBezTo>
                  <a:pt x="1766638" y="1338147"/>
                  <a:pt x="1764348" y="1335666"/>
                  <a:pt x="1764348" y="1329710"/>
                </a:cubicBezTo>
                <a:close/>
                <a:moveTo>
                  <a:pt x="2675553" y="1328158"/>
                </a:moveTo>
                <a:cubicBezTo>
                  <a:pt x="2682713" y="1328159"/>
                  <a:pt x="2690990" y="1330761"/>
                  <a:pt x="2695450" y="1330761"/>
                </a:cubicBezTo>
                <a:cubicBezTo>
                  <a:pt x="2695450" y="1353666"/>
                  <a:pt x="2670905" y="1341172"/>
                  <a:pt x="2662351" y="1341172"/>
                </a:cubicBezTo>
                <a:cubicBezTo>
                  <a:pt x="2662351" y="1330762"/>
                  <a:pt x="2668395" y="1328158"/>
                  <a:pt x="2675553" y="1328158"/>
                </a:cubicBezTo>
                <a:close/>
                <a:moveTo>
                  <a:pt x="1169069" y="1327855"/>
                </a:moveTo>
                <a:lnTo>
                  <a:pt x="1169120" y="1327907"/>
                </a:lnTo>
                <a:cubicBezTo>
                  <a:pt x="1169915" y="1328716"/>
                  <a:pt x="1170551" y="1329365"/>
                  <a:pt x="1170551" y="1329365"/>
                </a:cubicBezTo>
                <a:close/>
                <a:moveTo>
                  <a:pt x="1166498" y="1325236"/>
                </a:moveTo>
                <a:lnTo>
                  <a:pt x="1166736" y="1325478"/>
                </a:lnTo>
                <a:lnTo>
                  <a:pt x="1169069" y="1327855"/>
                </a:lnTo>
                <a:close/>
                <a:moveTo>
                  <a:pt x="1251180" y="1323410"/>
                </a:moveTo>
                <a:cubicBezTo>
                  <a:pt x="1251180" y="1338356"/>
                  <a:pt x="1235845" y="1331949"/>
                  <a:pt x="1231463" y="1327681"/>
                </a:cubicBezTo>
                <a:cubicBezTo>
                  <a:pt x="1238036" y="1325543"/>
                  <a:pt x="1244607" y="1325545"/>
                  <a:pt x="1251180" y="1323410"/>
                </a:cubicBezTo>
                <a:close/>
                <a:moveTo>
                  <a:pt x="1416861" y="1323409"/>
                </a:moveTo>
                <a:cubicBezTo>
                  <a:pt x="1416861" y="1333776"/>
                  <a:pt x="1407793" y="1333776"/>
                  <a:pt x="1405524" y="1327557"/>
                </a:cubicBezTo>
                <a:cubicBezTo>
                  <a:pt x="1410059" y="1327556"/>
                  <a:pt x="1412326" y="1325482"/>
                  <a:pt x="1416861" y="1323409"/>
                </a:cubicBezTo>
                <a:close/>
                <a:moveTo>
                  <a:pt x="2397559" y="1322335"/>
                </a:moveTo>
                <a:cubicBezTo>
                  <a:pt x="2397559" y="1332260"/>
                  <a:pt x="2388875" y="1330275"/>
                  <a:pt x="2384533" y="1330274"/>
                </a:cubicBezTo>
                <a:cubicBezTo>
                  <a:pt x="2384533" y="1320349"/>
                  <a:pt x="2391046" y="1322334"/>
                  <a:pt x="2397559" y="1322335"/>
                </a:cubicBezTo>
                <a:close/>
                <a:moveTo>
                  <a:pt x="1215077" y="1319002"/>
                </a:moveTo>
                <a:cubicBezTo>
                  <a:pt x="1219536" y="1319000"/>
                  <a:pt x="1221768" y="1323145"/>
                  <a:pt x="1221768" y="1329365"/>
                </a:cubicBezTo>
                <a:cubicBezTo>
                  <a:pt x="1217307" y="1329364"/>
                  <a:pt x="1215077" y="1327290"/>
                  <a:pt x="1215077" y="1319002"/>
                </a:cubicBezTo>
                <a:close/>
                <a:moveTo>
                  <a:pt x="1889731" y="1319001"/>
                </a:moveTo>
                <a:cubicBezTo>
                  <a:pt x="1894192" y="1319000"/>
                  <a:pt x="1896423" y="1323145"/>
                  <a:pt x="1896425" y="1329364"/>
                </a:cubicBezTo>
                <a:cubicBezTo>
                  <a:pt x="1891964" y="1329364"/>
                  <a:pt x="1889731" y="1327293"/>
                  <a:pt x="1889731" y="1319001"/>
                </a:cubicBezTo>
                <a:close/>
                <a:moveTo>
                  <a:pt x="1448213" y="1319001"/>
                </a:moveTo>
                <a:cubicBezTo>
                  <a:pt x="1452796" y="1319000"/>
                  <a:pt x="1461960" y="1319001"/>
                  <a:pt x="1461959" y="1328925"/>
                </a:cubicBezTo>
                <a:cubicBezTo>
                  <a:pt x="1455088" y="1328925"/>
                  <a:pt x="1448212" y="1330909"/>
                  <a:pt x="1448213" y="1319001"/>
                </a:cubicBezTo>
                <a:close/>
                <a:moveTo>
                  <a:pt x="2924299" y="1319000"/>
                </a:moveTo>
                <a:cubicBezTo>
                  <a:pt x="2924300" y="1327293"/>
                  <a:pt x="2922069" y="1329365"/>
                  <a:pt x="2917605" y="1329365"/>
                </a:cubicBezTo>
                <a:cubicBezTo>
                  <a:pt x="2917607" y="1323146"/>
                  <a:pt x="2919837" y="1319001"/>
                  <a:pt x="2924299" y="1319000"/>
                </a:cubicBezTo>
                <a:close/>
                <a:moveTo>
                  <a:pt x="1284851" y="1317291"/>
                </a:moveTo>
                <a:cubicBezTo>
                  <a:pt x="1289671" y="1323900"/>
                  <a:pt x="1282843" y="1326103"/>
                  <a:pt x="1280033" y="1323899"/>
                </a:cubicBezTo>
                <a:cubicBezTo>
                  <a:pt x="1280031" y="1321697"/>
                  <a:pt x="1282843" y="1319493"/>
                  <a:pt x="1284851" y="1317291"/>
                </a:cubicBezTo>
                <a:close/>
                <a:moveTo>
                  <a:pt x="3533180" y="1316829"/>
                </a:moveTo>
                <a:lnTo>
                  <a:pt x="3570071" y="1326558"/>
                </a:lnTo>
                <a:lnTo>
                  <a:pt x="3579724" y="1327720"/>
                </a:lnTo>
                <a:lnTo>
                  <a:pt x="3603338" y="1331220"/>
                </a:lnTo>
                <a:lnTo>
                  <a:pt x="3602257" y="1330795"/>
                </a:lnTo>
                <a:cubicBezTo>
                  <a:pt x="3593287" y="1327191"/>
                  <a:pt x="3589096" y="1324950"/>
                  <a:pt x="3605496" y="1328988"/>
                </a:cubicBezTo>
                <a:cubicBezTo>
                  <a:pt x="3614240" y="1331118"/>
                  <a:pt x="3616858" y="1331269"/>
                  <a:pt x="3615738" y="1330255"/>
                </a:cubicBezTo>
                <a:lnTo>
                  <a:pt x="3610957" y="1328012"/>
                </a:lnTo>
                <a:lnTo>
                  <a:pt x="3574490" y="1322535"/>
                </a:lnTo>
                <a:cubicBezTo>
                  <a:pt x="3562279" y="1320144"/>
                  <a:pt x="3550068" y="1318947"/>
                  <a:pt x="3538567" y="1317702"/>
                </a:cubicBezTo>
                <a:close/>
                <a:moveTo>
                  <a:pt x="1469409" y="1311347"/>
                </a:moveTo>
                <a:cubicBezTo>
                  <a:pt x="1476346" y="1311347"/>
                  <a:pt x="1483281" y="1311349"/>
                  <a:pt x="1490217" y="1311348"/>
                </a:cubicBezTo>
                <a:cubicBezTo>
                  <a:pt x="1490218" y="1321364"/>
                  <a:pt x="1480968" y="1325370"/>
                  <a:pt x="1476346" y="1329377"/>
                </a:cubicBezTo>
                <a:cubicBezTo>
                  <a:pt x="1474033" y="1323367"/>
                  <a:pt x="1471721" y="1317357"/>
                  <a:pt x="1469409" y="1311347"/>
                </a:cubicBezTo>
                <a:close/>
                <a:moveTo>
                  <a:pt x="973229" y="1310116"/>
                </a:moveTo>
                <a:lnTo>
                  <a:pt x="975043" y="1312357"/>
                </a:lnTo>
                <a:cubicBezTo>
                  <a:pt x="975043" y="1312357"/>
                  <a:pt x="974706" y="1311938"/>
                  <a:pt x="974218" y="1311338"/>
                </a:cubicBezTo>
                <a:close/>
                <a:moveTo>
                  <a:pt x="990666" y="1308108"/>
                </a:moveTo>
                <a:cubicBezTo>
                  <a:pt x="992898" y="1308108"/>
                  <a:pt x="992896" y="1309702"/>
                  <a:pt x="995128" y="1311615"/>
                </a:cubicBezTo>
                <a:cubicBezTo>
                  <a:pt x="994013" y="1313528"/>
                  <a:pt x="992896" y="1314482"/>
                  <a:pt x="991826" y="1314482"/>
                </a:cubicBezTo>
                <a:lnTo>
                  <a:pt x="989946" y="1312697"/>
                </a:lnTo>
                <a:lnTo>
                  <a:pt x="988804" y="1311615"/>
                </a:lnTo>
                <a:cubicBezTo>
                  <a:pt x="988804" y="1309702"/>
                  <a:pt x="990665" y="1309702"/>
                  <a:pt x="990666" y="1308108"/>
                </a:cubicBezTo>
                <a:close/>
                <a:moveTo>
                  <a:pt x="971575" y="1308076"/>
                </a:moveTo>
                <a:lnTo>
                  <a:pt x="972502" y="1309219"/>
                </a:lnTo>
                <a:lnTo>
                  <a:pt x="973229" y="1310116"/>
                </a:lnTo>
                <a:close/>
                <a:moveTo>
                  <a:pt x="970977" y="1307336"/>
                </a:moveTo>
                <a:lnTo>
                  <a:pt x="971575" y="1308076"/>
                </a:lnTo>
                <a:lnTo>
                  <a:pt x="971039" y="1307415"/>
                </a:lnTo>
                <a:cubicBezTo>
                  <a:pt x="970722" y="1307023"/>
                  <a:pt x="970638" y="1306918"/>
                  <a:pt x="970977" y="1307336"/>
                </a:cubicBezTo>
                <a:close/>
                <a:moveTo>
                  <a:pt x="452898" y="1305075"/>
                </a:moveTo>
                <a:cubicBezTo>
                  <a:pt x="453509" y="1305902"/>
                  <a:pt x="453509" y="1308105"/>
                  <a:pt x="453509" y="1312512"/>
                </a:cubicBezTo>
                <a:cubicBezTo>
                  <a:pt x="451065" y="1310308"/>
                  <a:pt x="451064" y="1308105"/>
                  <a:pt x="448618" y="1305902"/>
                </a:cubicBezTo>
                <a:cubicBezTo>
                  <a:pt x="451063" y="1304800"/>
                  <a:pt x="452287" y="1304249"/>
                  <a:pt x="452898" y="1305075"/>
                </a:cubicBezTo>
                <a:close/>
                <a:moveTo>
                  <a:pt x="368130" y="1305075"/>
                </a:moveTo>
                <a:cubicBezTo>
                  <a:pt x="368736" y="1305902"/>
                  <a:pt x="368736" y="1308104"/>
                  <a:pt x="368737" y="1312511"/>
                </a:cubicBezTo>
                <a:cubicBezTo>
                  <a:pt x="366087" y="1310308"/>
                  <a:pt x="366087" y="1308104"/>
                  <a:pt x="363879" y="1305902"/>
                </a:cubicBezTo>
                <a:cubicBezTo>
                  <a:pt x="366308" y="1304800"/>
                  <a:pt x="367523" y="1304249"/>
                  <a:pt x="368130" y="1305075"/>
                </a:cubicBezTo>
                <a:close/>
                <a:moveTo>
                  <a:pt x="1505527" y="1299656"/>
                </a:moveTo>
                <a:cubicBezTo>
                  <a:pt x="1509727" y="1299141"/>
                  <a:pt x="1514482" y="1300683"/>
                  <a:pt x="1516709" y="1300683"/>
                </a:cubicBezTo>
                <a:cubicBezTo>
                  <a:pt x="1516709" y="1317126"/>
                  <a:pt x="1504971" y="1310960"/>
                  <a:pt x="1497685" y="1310959"/>
                </a:cubicBezTo>
                <a:cubicBezTo>
                  <a:pt x="1497686" y="1302738"/>
                  <a:pt x="1501330" y="1300170"/>
                  <a:pt x="1505527" y="1299656"/>
                </a:cubicBezTo>
                <a:close/>
                <a:moveTo>
                  <a:pt x="3323522" y="1299148"/>
                </a:moveTo>
                <a:lnTo>
                  <a:pt x="3324489" y="1302441"/>
                </a:lnTo>
                <a:lnTo>
                  <a:pt x="3327852" y="1301211"/>
                </a:lnTo>
                <a:close/>
                <a:moveTo>
                  <a:pt x="2450348" y="1298573"/>
                </a:moveTo>
                <a:cubicBezTo>
                  <a:pt x="2458783" y="1298009"/>
                  <a:pt x="2466647" y="1300009"/>
                  <a:pt x="2468921" y="1310266"/>
                </a:cubicBezTo>
                <a:cubicBezTo>
                  <a:pt x="2471195" y="1322786"/>
                  <a:pt x="2459824" y="1337391"/>
                  <a:pt x="2455276" y="1345737"/>
                </a:cubicBezTo>
                <a:cubicBezTo>
                  <a:pt x="2423816" y="1349910"/>
                  <a:pt x="2394252" y="1351997"/>
                  <a:pt x="2362795" y="1358257"/>
                </a:cubicBezTo>
                <a:cubicBezTo>
                  <a:pt x="2373786" y="1354083"/>
                  <a:pt x="2382883" y="1349911"/>
                  <a:pt x="2394252" y="1345737"/>
                </a:cubicBezTo>
                <a:cubicBezTo>
                  <a:pt x="2398802" y="1345737"/>
                  <a:pt x="2403350" y="1343651"/>
                  <a:pt x="2407898" y="1341566"/>
                </a:cubicBezTo>
                <a:cubicBezTo>
                  <a:pt x="2407898" y="1333219"/>
                  <a:pt x="2407899" y="1322786"/>
                  <a:pt x="2407897" y="1312353"/>
                </a:cubicBezTo>
                <a:cubicBezTo>
                  <a:pt x="2419267" y="1312352"/>
                  <a:pt x="2419267" y="1329045"/>
                  <a:pt x="2421543" y="1339477"/>
                </a:cubicBezTo>
                <a:cubicBezTo>
                  <a:pt x="2432913" y="1326958"/>
                  <a:pt x="2432912" y="1320699"/>
                  <a:pt x="2428364" y="1302268"/>
                </a:cubicBezTo>
                <a:cubicBezTo>
                  <a:pt x="2432912" y="1302268"/>
                  <a:pt x="2441915" y="1299139"/>
                  <a:pt x="2450348" y="1298573"/>
                </a:cubicBezTo>
                <a:close/>
                <a:moveTo>
                  <a:pt x="3370026" y="1297528"/>
                </a:moveTo>
                <a:lnTo>
                  <a:pt x="3370026" y="1308178"/>
                </a:lnTo>
                <a:lnTo>
                  <a:pt x="3372831" y="1309289"/>
                </a:lnTo>
                <a:lnTo>
                  <a:pt x="3376004" y="1305651"/>
                </a:lnTo>
                <a:lnTo>
                  <a:pt x="3376456" y="1299530"/>
                </a:lnTo>
                <a:close/>
                <a:moveTo>
                  <a:pt x="693033" y="1291803"/>
                </a:moveTo>
                <a:cubicBezTo>
                  <a:pt x="696183" y="1290691"/>
                  <a:pt x="699621" y="1292204"/>
                  <a:pt x="700765" y="1297541"/>
                </a:cubicBezTo>
                <a:cubicBezTo>
                  <a:pt x="696184" y="1299676"/>
                  <a:pt x="691602" y="1299676"/>
                  <a:pt x="687018" y="1301811"/>
                </a:cubicBezTo>
                <a:cubicBezTo>
                  <a:pt x="687019" y="1296652"/>
                  <a:pt x="689883" y="1292914"/>
                  <a:pt x="693033" y="1291803"/>
                </a:cubicBezTo>
                <a:close/>
                <a:moveTo>
                  <a:pt x="2142323" y="1291456"/>
                </a:moveTo>
                <a:cubicBezTo>
                  <a:pt x="2147212" y="1293241"/>
                  <a:pt x="2147212" y="1293241"/>
                  <a:pt x="2142321" y="1301809"/>
                </a:cubicBezTo>
                <a:cubicBezTo>
                  <a:pt x="2142321" y="1297526"/>
                  <a:pt x="2142322" y="1293242"/>
                  <a:pt x="2142323" y="1291456"/>
                </a:cubicBezTo>
                <a:close/>
                <a:moveTo>
                  <a:pt x="1967068" y="1291456"/>
                </a:moveTo>
                <a:cubicBezTo>
                  <a:pt x="1967069" y="1297237"/>
                  <a:pt x="1967068" y="1303358"/>
                  <a:pt x="1964674" y="1309479"/>
                </a:cubicBezTo>
                <a:cubicBezTo>
                  <a:pt x="1959889" y="1303358"/>
                  <a:pt x="1957499" y="1299277"/>
                  <a:pt x="1955103" y="1295197"/>
                </a:cubicBezTo>
                <a:cubicBezTo>
                  <a:pt x="1959889" y="1293157"/>
                  <a:pt x="1964674" y="1293157"/>
                  <a:pt x="1967068" y="1291456"/>
                </a:cubicBezTo>
                <a:close/>
                <a:moveTo>
                  <a:pt x="1114116" y="1289718"/>
                </a:moveTo>
                <a:lnTo>
                  <a:pt x="1115567" y="1293843"/>
                </a:lnTo>
                <a:lnTo>
                  <a:pt x="1114730" y="1291467"/>
                </a:lnTo>
                <a:close/>
                <a:moveTo>
                  <a:pt x="2698431" y="1288408"/>
                </a:moveTo>
                <a:lnTo>
                  <a:pt x="2715386" y="1295935"/>
                </a:lnTo>
                <a:cubicBezTo>
                  <a:pt x="2721600" y="1296716"/>
                  <a:pt x="2727767" y="1296196"/>
                  <a:pt x="2733269" y="1296196"/>
                </a:cubicBezTo>
                <a:cubicBezTo>
                  <a:pt x="2734597" y="1295156"/>
                  <a:pt x="2738014" y="1294635"/>
                  <a:pt x="2740811" y="1293334"/>
                </a:cubicBezTo>
                <a:lnTo>
                  <a:pt x="2742479" y="1290059"/>
                </a:lnTo>
                <a:lnTo>
                  <a:pt x="2708978" y="1288721"/>
                </a:lnTo>
                <a:close/>
                <a:moveTo>
                  <a:pt x="1133104" y="1288250"/>
                </a:moveTo>
                <a:cubicBezTo>
                  <a:pt x="1139146" y="1288251"/>
                  <a:pt x="1145189" y="1290821"/>
                  <a:pt x="1150768" y="1298013"/>
                </a:cubicBezTo>
                <a:cubicBezTo>
                  <a:pt x="1137378" y="1302125"/>
                  <a:pt x="1122131" y="1306234"/>
                  <a:pt x="1110973" y="1298013"/>
                </a:cubicBezTo>
                <a:cubicBezTo>
                  <a:pt x="1113205" y="1295958"/>
                  <a:pt x="1113205" y="1295958"/>
                  <a:pt x="1115436" y="1293903"/>
                </a:cubicBezTo>
                <a:lnTo>
                  <a:pt x="1115567" y="1293843"/>
                </a:lnTo>
                <a:lnTo>
                  <a:pt x="1124094" y="1289920"/>
                </a:lnTo>
                <a:cubicBezTo>
                  <a:pt x="1127058" y="1288892"/>
                  <a:pt x="1130079" y="1288252"/>
                  <a:pt x="1133104" y="1288250"/>
                </a:cubicBezTo>
                <a:close/>
                <a:moveTo>
                  <a:pt x="1113250" y="1287254"/>
                </a:moveTo>
                <a:lnTo>
                  <a:pt x="1114116" y="1289718"/>
                </a:lnTo>
                <a:lnTo>
                  <a:pt x="1113801" y="1288826"/>
                </a:lnTo>
                <a:close/>
                <a:moveTo>
                  <a:pt x="1112946" y="1286398"/>
                </a:moveTo>
                <a:lnTo>
                  <a:pt x="1113250" y="1287254"/>
                </a:lnTo>
                <a:lnTo>
                  <a:pt x="1113245" y="1287242"/>
                </a:lnTo>
                <a:cubicBezTo>
                  <a:pt x="1112848" y="1286116"/>
                  <a:pt x="1112649" y="1285552"/>
                  <a:pt x="1112946" y="1286398"/>
                </a:cubicBezTo>
                <a:close/>
                <a:moveTo>
                  <a:pt x="907503" y="1285829"/>
                </a:moveTo>
                <a:cubicBezTo>
                  <a:pt x="900694" y="1294156"/>
                  <a:pt x="891083" y="1296238"/>
                  <a:pt x="883875" y="1300401"/>
                </a:cubicBezTo>
                <a:cubicBezTo>
                  <a:pt x="869457" y="1306646"/>
                  <a:pt x="857443" y="1312889"/>
                  <a:pt x="845429" y="1319136"/>
                </a:cubicBezTo>
                <a:cubicBezTo>
                  <a:pt x="862249" y="1325380"/>
                  <a:pt x="876668" y="1312889"/>
                  <a:pt x="891083" y="1306647"/>
                </a:cubicBezTo>
                <a:cubicBezTo>
                  <a:pt x="893487" y="1305606"/>
                  <a:pt x="899394" y="1303003"/>
                  <a:pt x="903797" y="1299359"/>
                </a:cubicBezTo>
                <a:lnTo>
                  <a:pt x="906508" y="1295910"/>
                </a:lnTo>
                <a:lnTo>
                  <a:pt x="904806" y="1293388"/>
                </a:lnTo>
                <a:cubicBezTo>
                  <a:pt x="904200" y="1292653"/>
                  <a:pt x="903649" y="1292221"/>
                  <a:pt x="902543" y="1291358"/>
                </a:cubicBezTo>
                <a:cubicBezTo>
                  <a:pt x="904973" y="1289112"/>
                  <a:pt x="906186" y="1289112"/>
                  <a:pt x="906794" y="1290407"/>
                </a:cubicBezTo>
                <a:lnTo>
                  <a:pt x="907206" y="1295024"/>
                </a:lnTo>
                <a:lnTo>
                  <a:pt x="908655" y="1293179"/>
                </a:lnTo>
                <a:cubicBezTo>
                  <a:pt x="909479" y="1290903"/>
                  <a:pt x="909304" y="1288431"/>
                  <a:pt x="907503" y="1285829"/>
                </a:cubicBezTo>
                <a:close/>
                <a:moveTo>
                  <a:pt x="1636096" y="1283626"/>
                </a:moveTo>
                <a:cubicBezTo>
                  <a:pt x="1636097" y="1289843"/>
                  <a:pt x="1634237" y="1293990"/>
                  <a:pt x="1629773" y="1293990"/>
                </a:cubicBezTo>
                <a:cubicBezTo>
                  <a:pt x="1629773" y="1285697"/>
                  <a:pt x="1632004" y="1283626"/>
                  <a:pt x="1636096" y="1283626"/>
                </a:cubicBezTo>
                <a:close/>
                <a:moveTo>
                  <a:pt x="709352" y="1283624"/>
                </a:moveTo>
                <a:cubicBezTo>
                  <a:pt x="716582" y="1283626"/>
                  <a:pt x="718991" y="1285697"/>
                  <a:pt x="718992" y="1293990"/>
                </a:cubicBezTo>
                <a:cubicBezTo>
                  <a:pt x="711764" y="1293990"/>
                  <a:pt x="709352" y="1289843"/>
                  <a:pt x="709352" y="1283624"/>
                </a:cubicBezTo>
                <a:close/>
                <a:moveTo>
                  <a:pt x="1574990" y="1282784"/>
                </a:moveTo>
                <a:cubicBezTo>
                  <a:pt x="1574991" y="1292645"/>
                  <a:pt x="1565826" y="1290945"/>
                  <a:pt x="1561244" y="1290945"/>
                </a:cubicBezTo>
                <a:cubicBezTo>
                  <a:pt x="1561244" y="1280745"/>
                  <a:pt x="1570410" y="1282784"/>
                  <a:pt x="1574990" y="1282784"/>
                </a:cubicBezTo>
                <a:close/>
                <a:moveTo>
                  <a:pt x="1201181" y="1282276"/>
                </a:moveTo>
                <a:cubicBezTo>
                  <a:pt x="1210343" y="1284338"/>
                  <a:pt x="1227067" y="1286058"/>
                  <a:pt x="1222290" y="1306681"/>
                </a:cubicBezTo>
                <a:cubicBezTo>
                  <a:pt x="1217508" y="1321118"/>
                  <a:pt x="1196403" y="1329366"/>
                  <a:pt x="1186843" y="1329366"/>
                </a:cubicBezTo>
                <a:cubicBezTo>
                  <a:pt x="1189234" y="1312865"/>
                  <a:pt x="1194014" y="1296369"/>
                  <a:pt x="1201181" y="1282276"/>
                </a:cubicBezTo>
                <a:close/>
                <a:moveTo>
                  <a:pt x="1387772" y="1282238"/>
                </a:moveTo>
                <a:cubicBezTo>
                  <a:pt x="1391334" y="1282238"/>
                  <a:pt x="1395167" y="1283305"/>
                  <a:pt x="1398452" y="1283305"/>
                </a:cubicBezTo>
                <a:cubicBezTo>
                  <a:pt x="1398453" y="1285440"/>
                  <a:pt x="1398452" y="1289711"/>
                  <a:pt x="1398452" y="1293980"/>
                </a:cubicBezTo>
                <a:cubicBezTo>
                  <a:pt x="1391880" y="1289711"/>
                  <a:pt x="1385307" y="1287575"/>
                  <a:pt x="1378735" y="1287576"/>
                </a:cubicBezTo>
                <a:cubicBezTo>
                  <a:pt x="1380928" y="1283304"/>
                  <a:pt x="1384211" y="1282237"/>
                  <a:pt x="1387772" y="1282238"/>
                </a:cubicBezTo>
                <a:close/>
                <a:moveTo>
                  <a:pt x="3600469" y="1282015"/>
                </a:moveTo>
                <a:lnTo>
                  <a:pt x="3612225" y="1286006"/>
                </a:lnTo>
                <a:lnTo>
                  <a:pt x="3616514" y="1286851"/>
                </a:lnTo>
                <a:lnTo>
                  <a:pt x="3612677" y="1285658"/>
                </a:lnTo>
                <a:lnTo>
                  <a:pt x="3605172" y="1282440"/>
                </a:lnTo>
                <a:close/>
                <a:moveTo>
                  <a:pt x="1671440" y="1280884"/>
                </a:moveTo>
                <a:cubicBezTo>
                  <a:pt x="1675758" y="1280885"/>
                  <a:pt x="1679193" y="1282969"/>
                  <a:pt x="1679193" y="1291318"/>
                </a:cubicBezTo>
                <a:cubicBezTo>
                  <a:pt x="1672129" y="1291317"/>
                  <a:pt x="1658391" y="1297229"/>
                  <a:pt x="1658390" y="1282970"/>
                </a:cubicBezTo>
                <a:cubicBezTo>
                  <a:pt x="1661923" y="1282970"/>
                  <a:pt x="1667125" y="1280884"/>
                  <a:pt x="1671440" y="1280884"/>
                </a:cubicBezTo>
                <a:close/>
                <a:moveTo>
                  <a:pt x="1378535" y="1279008"/>
                </a:moveTo>
                <a:lnTo>
                  <a:pt x="1379151" y="1280757"/>
                </a:lnTo>
                <a:cubicBezTo>
                  <a:pt x="1379646" y="1282164"/>
                  <a:pt x="1380042" y="1283292"/>
                  <a:pt x="1380042" y="1283292"/>
                </a:cubicBezTo>
                <a:close/>
                <a:moveTo>
                  <a:pt x="1378204" y="1278068"/>
                </a:moveTo>
                <a:lnTo>
                  <a:pt x="1378221" y="1278115"/>
                </a:lnTo>
                <a:lnTo>
                  <a:pt x="1378535" y="1279008"/>
                </a:lnTo>
                <a:close/>
                <a:moveTo>
                  <a:pt x="1378370" y="1277505"/>
                </a:moveTo>
                <a:lnTo>
                  <a:pt x="1378118" y="1277820"/>
                </a:lnTo>
                <a:lnTo>
                  <a:pt x="1378118" y="1277819"/>
                </a:lnTo>
                <a:lnTo>
                  <a:pt x="1373736" y="1283303"/>
                </a:lnTo>
                <a:cubicBezTo>
                  <a:pt x="1373735" y="1280405"/>
                  <a:pt x="1373736" y="1278954"/>
                  <a:pt x="1374316" y="1278229"/>
                </a:cubicBezTo>
                <a:lnTo>
                  <a:pt x="1378029" y="1277566"/>
                </a:lnTo>
                <a:close/>
                <a:moveTo>
                  <a:pt x="1377367" y="1275686"/>
                </a:moveTo>
                <a:lnTo>
                  <a:pt x="1378029" y="1277566"/>
                </a:lnTo>
                <a:lnTo>
                  <a:pt x="1377664" y="1276531"/>
                </a:lnTo>
                <a:cubicBezTo>
                  <a:pt x="1377270" y="1275404"/>
                  <a:pt x="1377071" y="1274840"/>
                  <a:pt x="1377367" y="1275686"/>
                </a:cubicBezTo>
                <a:close/>
                <a:moveTo>
                  <a:pt x="1875766" y="1272914"/>
                </a:moveTo>
                <a:cubicBezTo>
                  <a:pt x="1879992" y="1272915"/>
                  <a:pt x="1882107" y="1274987"/>
                  <a:pt x="1882107" y="1283280"/>
                </a:cubicBezTo>
                <a:cubicBezTo>
                  <a:pt x="1877879" y="1283280"/>
                  <a:pt x="1875764" y="1279133"/>
                  <a:pt x="1875766" y="1272914"/>
                </a:cubicBezTo>
                <a:close/>
                <a:moveTo>
                  <a:pt x="1338644" y="1272914"/>
                </a:moveTo>
                <a:cubicBezTo>
                  <a:pt x="1340934" y="1279227"/>
                  <a:pt x="1343225" y="1285539"/>
                  <a:pt x="1343225" y="1293954"/>
                </a:cubicBezTo>
                <a:cubicBezTo>
                  <a:pt x="1327193" y="1298162"/>
                  <a:pt x="1313453" y="1304474"/>
                  <a:pt x="1297423" y="1310436"/>
                </a:cubicBezTo>
                <a:cubicBezTo>
                  <a:pt x="1290552" y="1312540"/>
                  <a:pt x="1283681" y="1314994"/>
                  <a:pt x="1279101" y="1323060"/>
                </a:cubicBezTo>
                <a:cubicBezTo>
                  <a:pt x="1272229" y="1323059"/>
                  <a:pt x="1263452" y="1323058"/>
                  <a:pt x="1256583" y="1323060"/>
                </a:cubicBezTo>
                <a:cubicBezTo>
                  <a:pt x="1256584" y="1318852"/>
                  <a:pt x="1256581" y="1316748"/>
                  <a:pt x="1256581" y="1312540"/>
                </a:cubicBezTo>
                <a:cubicBezTo>
                  <a:pt x="1261163" y="1310435"/>
                  <a:pt x="1265741" y="1308681"/>
                  <a:pt x="1272229" y="1304473"/>
                </a:cubicBezTo>
                <a:cubicBezTo>
                  <a:pt x="1279101" y="1300266"/>
                  <a:pt x="1288261" y="1296058"/>
                  <a:pt x="1297424" y="1291850"/>
                </a:cubicBezTo>
                <a:cubicBezTo>
                  <a:pt x="1306583" y="1287642"/>
                  <a:pt x="1313452" y="1283434"/>
                  <a:pt x="1322612" y="1281330"/>
                </a:cubicBezTo>
                <a:cubicBezTo>
                  <a:pt x="1327193" y="1277123"/>
                  <a:pt x="1334064" y="1275019"/>
                  <a:pt x="1338644" y="1272914"/>
                </a:cubicBezTo>
                <a:close/>
                <a:moveTo>
                  <a:pt x="3288527" y="1272467"/>
                </a:moveTo>
                <a:lnTo>
                  <a:pt x="3288600" y="1272471"/>
                </a:lnTo>
                <a:cubicBezTo>
                  <a:pt x="3290406" y="1272730"/>
                  <a:pt x="3292214" y="1273245"/>
                  <a:pt x="3293417" y="1274279"/>
                </a:cubicBezTo>
                <a:close/>
                <a:moveTo>
                  <a:pt x="1686641" y="1272018"/>
                </a:moveTo>
                <a:cubicBezTo>
                  <a:pt x="1693512" y="1272019"/>
                  <a:pt x="1700386" y="1270034"/>
                  <a:pt x="1700387" y="1281943"/>
                </a:cubicBezTo>
                <a:cubicBezTo>
                  <a:pt x="1693513" y="1281943"/>
                  <a:pt x="1686639" y="1281942"/>
                  <a:pt x="1686641" y="1272018"/>
                </a:cubicBezTo>
                <a:close/>
                <a:moveTo>
                  <a:pt x="568690" y="1272017"/>
                </a:moveTo>
                <a:cubicBezTo>
                  <a:pt x="575564" y="1272017"/>
                  <a:pt x="582437" y="1270033"/>
                  <a:pt x="582438" y="1281943"/>
                </a:cubicBezTo>
                <a:cubicBezTo>
                  <a:pt x="577853" y="1281943"/>
                  <a:pt x="568690" y="1281942"/>
                  <a:pt x="568690" y="1272017"/>
                </a:cubicBezTo>
                <a:close/>
                <a:moveTo>
                  <a:pt x="2828858" y="1271564"/>
                </a:moveTo>
                <a:cubicBezTo>
                  <a:pt x="2835994" y="1282494"/>
                  <a:pt x="2824100" y="1284681"/>
                  <a:pt x="2816964" y="1286501"/>
                </a:cubicBezTo>
                <a:cubicBezTo>
                  <a:pt x="2822117" y="1280309"/>
                  <a:pt x="2824100" y="1275936"/>
                  <a:pt x="2828858" y="1271564"/>
                </a:cubicBezTo>
                <a:close/>
                <a:moveTo>
                  <a:pt x="2022243" y="1271564"/>
                </a:moveTo>
                <a:cubicBezTo>
                  <a:pt x="2032414" y="1271565"/>
                  <a:pt x="2029871" y="1281579"/>
                  <a:pt x="2029870" y="1289591"/>
                </a:cubicBezTo>
                <a:cubicBezTo>
                  <a:pt x="2022242" y="1289591"/>
                  <a:pt x="2022244" y="1277572"/>
                  <a:pt x="2022243" y="1271564"/>
                </a:cubicBezTo>
                <a:close/>
                <a:moveTo>
                  <a:pt x="3282852" y="1270793"/>
                </a:moveTo>
                <a:lnTo>
                  <a:pt x="3284616" y="1271018"/>
                </a:lnTo>
                <a:lnTo>
                  <a:pt x="3288527" y="1272467"/>
                </a:lnTo>
                <a:lnTo>
                  <a:pt x="3283781" y="1272211"/>
                </a:lnTo>
                <a:close/>
                <a:moveTo>
                  <a:pt x="2552019" y="1265442"/>
                </a:moveTo>
                <a:cubicBezTo>
                  <a:pt x="2554483" y="1269564"/>
                  <a:pt x="2556949" y="1275749"/>
                  <a:pt x="2556949" y="1281929"/>
                </a:cubicBezTo>
                <a:cubicBezTo>
                  <a:pt x="2552019" y="1277809"/>
                  <a:pt x="2544625" y="1275748"/>
                  <a:pt x="2539698" y="1271626"/>
                </a:cubicBezTo>
                <a:cubicBezTo>
                  <a:pt x="2542163" y="1269566"/>
                  <a:pt x="2547089" y="1265442"/>
                  <a:pt x="2552019" y="1265442"/>
                </a:cubicBezTo>
                <a:close/>
                <a:moveTo>
                  <a:pt x="2987137" y="1264970"/>
                </a:moveTo>
                <a:lnTo>
                  <a:pt x="2982690" y="1268283"/>
                </a:lnTo>
                <a:lnTo>
                  <a:pt x="3012459" y="1269938"/>
                </a:lnTo>
                <a:lnTo>
                  <a:pt x="3001084" y="1266533"/>
                </a:lnTo>
                <a:cubicBezTo>
                  <a:pt x="2996244" y="1264971"/>
                  <a:pt x="2991690" y="1263930"/>
                  <a:pt x="2987137" y="1264970"/>
                </a:cubicBezTo>
                <a:close/>
                <a:moveTo>
                  <a:pt x="2730992" y="1262890"/>
                </a:moveTo>
                <a:cubicBezTo>
                  <a:pt x="2726818" y="1264970"/>
                  <a:pt x="2722264" y="1269138"/>
                  <a:pt x="2717711" y="1269136"/>
                </a:cubicBezTo>
                <a:cubicBezTo>
                  <a:pt x="2716573" y="1269137"/>
                  <a:pt x="2714864" y="1268095"/>
                  <a:pt x="2713158" y="1267574"/>
                </a:cubicBezTo>
                <a:lnTo>
                  <a:pt x="2710094" y="1268624"/>
                </a:lnTo>
                <a:lnTo>
                  <a:pt x="2730993" y="1270242"/>
                </a:lnTo>
                <a:close/>
                <a:moveTo>
                  <a:pt x="1617749" y="1262382"/>
                </a:moveTo>
                <a:cubicBezTo>
                  <a:pt x="1622211" y="1262382"/>
                  <a:pt x="1624442" y="1264454"/>
                  <a:pt x="1624442" y="1272747"/>
                </a:cubicBezTo>
                <a:cubicBezTo>
                  <a:pt x="1619980" y="1272747"/>
                  <a:pt x="1617748" y="1268601"/>
                  <a:pt x="1617749" y="1262382"/>
                </a:cubicBezTo>
                <a:close/>
                <a:moveTo>
                  <a:pt x="1356375" y="1262382"/>
                </a:moveTo>
                <a:cubicBezTo>
                  <a:pt x="1361339" y="1262381"/>
                  <a:pt x="1365539" y="1262382"/>
                  <a:pt x="1370121" y="1262382"/>
                </a:cubicBezTo>
                <a:cubicBezTo>
                  <a:pt x="1370121" y="1264453"/>
                  <a:pt x="1370122" y="1268600"/>
                  <a:pt x="1370121" y="1272747"/>
                </a:cubicBezTo>
                <a:cubicBezTo>
                  <a:pt x="1365540" y="1272747"/>
                  <a:pt x="1361340" y="1272746"/>
                  <a:pt x="1356375" y="1272747"/>
                </a:cubicBezTo>
                <a:cubicBezTo>
                  <a:pt x="1356375" y="1268599"/>
                  <a:pt x="1356375" y="1264454"/>
                  <a:pt x="1356375" y="1262382"/>
                </a:cubicBezTo>
                <a:close/>
                <a:moveTo>
                  <a:pt x="548880" y="1262382"/>
                </a:moveTo>
                <a:cubicBezTo>
                  <a:pt x="548882" y="1268600"/>
                  <a:pt x="546650" y="1272747"/>
                  <a:pt x="542188" y="1272747"/>
                </a:cubicBezTo>
                <a:cubicBezTo>
                  <a:pt x="542189" y="1264454"/>
                  <a:pt x="544420" y="1262381"/>
                  <a:pt x="548880" y="1262382"/>
                </a:cubicBezTo>
                <a:close/>
                <a:moveTo>
                  <a:pt x="1636807" y="1262381"/>
                </a:moveTo>
                <a:cubicBezTo>
                  <a:pt x="1636806" y="1268601"/>
                  <a:pt x="1634576" y="1272747"/>
                  <a:pt x="1630114" y="1272747"/>
                </a:cubicBezTo>
                <a:cubicBezTo>
                  <a:pt x="1630114" y="1264453"/>
                  <a:pt x="1632346" y="1262381"/>
                  <a:pt x="1636807" y="1262381"/>
                </a:cubicBezTo>
                <a:close/>
                <a:moveTo>
                  <a:pt x="751983" y="1261306"/>
                </a:moveTo>
                <a:cubicBezTo>
                  <a:pt x="751983" y="1271232"/>
                  <a:pt x="742956" y="1271232"/>
                  <a:pt x="738246" y="1271231"/>
                </a:cubicBezTo>
                <a:cubicBezTo>
                  <a:pt x="738246" y="1259319"/>
                  <a:pt x="744921" y="1261305"/>
                  <a:pt x="751983" y="1261306"/>
                </a:cubicBezTo>
                <a:close/>
                <a:moveTo>
                  <a:pt x="7900888" y="1260014"/>
                </a:moveTo>
                <a:cubicBezTo>
                  <a:pt x="7905272" y="1260297"/>
                  <a:pt x="7907218" y="1261817"/>
                  <a:pt x="7906370" y="1263243"/>
                </a:cubicBezTo>
                <a:cubicBezTo>
                  <a:pt x="7905806" y="1264193"/>
                  <a:pt x="7903998" y="1265104"/>
                  <a:pt x="7900844" y="1265577"/>
                </a:cubicBezTo>
                <a:cubicBezTo>
                  <a:pt x="7896637" y="1266209"/>
                  <a:pt x="7890034" y="1266066"/>
                  <a:pt x="7880782" y="1264214"/>
                </a:cubicBezTo>
                <a:cubicBezTo>
                  <a:pt x="7889682" y="1260690"/>
                  <a:pt x="7896504" y="1259733"/>
                  <a:pt x="7900888" y="1260014"/>
                </a:cubicBezTo>
                <a:close/>
                <a:moveTo>
                  <a:pt x="2119597" y="1256040"/>
                </a:moveTo>
                <a:cubicBezTo>
                  <a:pt x="2127995" y="1256297"/>
                  <a:pt x="2136394" y="1257838"/>
                  <a:pt x="2143681" y="1257836"/>
                </a:cubicBezTo>
                <a:cubicBezTo>
                  <a:pt x="2141252" y="1261948"/>
                  <a:pt x="2138823" y="1266059"/>
                  <a:pt x="2136393" y="1272225"/>
                </a:cubicBezTo>
                <a:cubicBezTo>
                  <a:pt x="2127085" y="1272225"/>
                  <a:pt x="2117372" y="1274279"/>
                  <a:pt x="2107658" y="1274280"/>
                </a:cubicBezTo>
                <a:cubicBezTo>
                  <a:pt x="2105229" y="1274279"/>
                  <a:pt x="2085803" y="1266059"/>
                  <a:pt x="2095515" y="1261949"/>
                </a:cubicBezTo>
                <a:cubicBezTo>
                  <a:pt x="2102801" y="1256811"/>
                  <a:pt x="2111198" y="1255783"/>
                  <a:pt x="2119597" y="1256040"/>
                </a:cubicBezTo>
                <a:close/>
                <a:moveTo>
                  <a:pt x="1640930" y="1253023"/>
                </a:moveTo>
                <a:cubicBezTo>
                  <a:pt x="1640929" y="1255095"/>
                  <a:pt x="1642790" y="1255095"/>
                  <a:pt x="1642790" y="1257167"/>
                </a:cubicBezTo>
                <a:cubicBezTo>
                  <a:pt x="1638698" y="1259241"/>
                  <a:pt x="1634237" y="1261314"/>
                  <a:pt x="1629773" y="1263386"/>
                </a:cubicBezTo>
                <a:cubicBezTo>
                  <a:pt x="1629774" y="1255095"/>
                  <a:pt x="1636095" y="1253022"/>
                  <a:pt x="1640930" y="1253023"/>
                </a:cubicBezTo>
                <a:close/>
                <a:moveTo>
                  <a:pt x="1094621" y="1252081"/>
                </a:moveTo>
                <a:cubicBezTo>
                  <a:pt x="1095617" y="1251349"/>
                  <a:pt x="1096898" y="1251305"/>
                  <a:pt x="1098607" y="1252259"/>
                </a:cubicBezTo>
                <a:cubicBezTo>
                  <a:pt x="1107720" y="1258501"/>
                  <a:pt x="1098607" y="1275151"/>
                  <a:pt x="1096329" y="1283474"/>
                </a:cubicBezTo>
                <a:cubicBezTo>
                  <a:pt x="1100884" y="1283473"/>
                  <a:pt x="1105442" y="1285555"/>
                  <a:pt x="1109998" y="1287636"/>
                </a:cubicBezTo>
                <a:cubicBezTo>
                  <a:pt x="1105443" y="1291797"/>
                  <a:pt x="1100884" y="1293878"/>
                  <a:pt x="1096328" y="1293879"/>
                </a:cubicBezTo>
                <a:cubicBezTo>
                  <a:pt x="1096328" y="1304283"/>
                  <a:pt x="1107719" y="1298040"/>
                  <a:pt x="1109998" y="1306365"/>
                </a:cubicBezTo>
                <a:cubicBezTo>
                  <a:pt x="1112275" y="1316422"/>
                  <a:pt x="1098608" y="1324747"/>
                  <a:pt x="1094050" y="1328908"/>
                </a:cubicBezTo>
                <a:lnTo>
                  <a:pt x="1085428" y="1334603"/>
                </a:lnTo>
                <a:lnTo>
                  <a:pt x="1086517" y="1334163"/>
                </a:lnTo>
                <a:lnTo>
                  <a:pt x="1096115" y="1331429"/>
                </a:lnTo>
                <a:lnTo>
                  <a:pt x="1098886" y="1326472"/>
                </a:lnTo>
                <a:cubicBezTo>
                  <a:pt x="1098888" y="1328543"/>
                  <a:pt x="1098886" y="1330616"/>
                  <a:pt x="1098886" y="1330616"/>
                </a:cubicBezTo>
                <a:lnTo>
                  <a:pt x="1098877" y="1330643"/>
                </a:lnTo>
                <a:lnTo>
                  <a:pt x="1132855" y="1320969"/>
                </a:lnTo>
                <a:cubicBezTo>
                  <a:pt x="1148343" y="1317777"/>
                  <a:pt x="1163863" y="1315945"/>
                  <a:pt x="1179382" y="1315945"/>
                </a:cubicBezTo>
                <a:lnTo>
                  <a:pt x="1166498" y="1325236"/>
                </a:lnTo>
                <a:lnTo>
                  <a:pt x="1160159" y="1329808"/>
                </a:lnTo>
                <a:cubicBezTo>
                  <a:pt x="1153550" y="1333732"/>
                  <a:pt x="1146943" y="1336869"/>
                  <a:pt x="1140935" y="1338962"/>
                </a:cubicBezTo>
                <a:cubicBezTo>
                  <a:pt x="1133726" y="1341054"/>
                  <a:pt x="1126518" y="1343147"/>
                  <a:pt x="1119709" y="1347333"/>
                </a:cubicBezTo>
                <a:cubicBezTo>
                  <a:pt x="1117305" y="1347331"/>
                  <a:pt x="1112498" y="1349425"/>
                  <a:pt x="1110096" y="1351517"/>
                </a:cubicBezTo>
                <a:cubicBezTo>
                  <a:pt x="1110096" y="1357410"/>
                  <a:pt x="1110096" y="1363339"/>
                  <a:pt x="1110096" y="1371709"/>
                </a:cubicBezTo>
                <a:cubicBezTo>
                  <a:pt x="1064440" y="1347332"/>
                  <a:pt x="1021588" y="1392632"/>
                  <a:pt x="983142" y="1415648"/>
                </a:cubicBezTo>
                <a:cubicBezTo>
                  <a:pt x="985544" y="1417740"/>
                  <a:pt x="987946" y="1421576"/>
                  <a:pt x="990349" y="1425762"/>
                </a:cubicBezTo>
                <a:cubicBezTo>
                  <a:pt x="985544" y="1425761"/>
                  <a:pt x="983141" y="1429946"/>
                  <a:pt x="980738" y="1429946"/>
                </a:cubicBezTo>
                <a:cubicBezTo>
                  <a:pt x="978535" y="1430992"/>
                  <a:pt x="976233" y="1429947"/>
                  <a:pt x="973579" y="1428639"/>
                </a:cubicBezTo>
                <a:lnTo>
                  <a:pt x="969737" y="1427445"/>
                </a:lnTo>
                <a:lnTo>
                  <a:pt x="970024" y="1430178"/>
                </a:lnTo>
                <a:cubicBezTo>
                  <a:pt x="967910" y="1430178"/>
                  <a:pt x="966324" y="1429141"/>
                  <a:pt x="965268" y="1427327"/>
                </a:cubicBezTo>
                <a:lnTo>
                  <a:pt x="964980" y="1425968"/>
                </a:lnTo>
                <a:lnTo>
                  <a:pt x="964318" y="1425761"/>
                </a:lnTo>
                <a:cubicBezTo>
                  <a:pt x="952302" y="1427853"/>
                  <a:pt x="940287" y="1434131"/>
                  <a:pt x="928274" y="1438316"/>
                </a:cubicBezTo>
                <a:cubicBezTo>
                  <a:pt x="910249" y="1446162"/>
                  <a:pt x="893806" y="1457540"/>
                  <a:pt x="875558" y="1462739"/>
                </a:cubicBezTo>
                <a:lnTo>
                  <a:pt x="863841" y="1464455"/>
                </a:lnTo>
                <a:lnTo>
                  <a:pt x="862805" y="1465561"/>
                </a:lnTo>
                <a:cubicBezTo>
                  <a:pt x="860526" y="1475965"/>
                  <a:pt x="867362" y="1478047"/>
                  <a:pt x="858248" y="1484290"/>
                </a:cubicBezTo>
                <a:cubicBezTo>
                  <a:pt x="851414" y="1486371"/>
                  <a:pt x="844580" y="1490532"/>
                  <a:pt x="837744" y="1494695"/>
                </a:cubicBezTo>
                <a:cubicBezTo>
                  <a:pt x="824456" y="1503018"/>
                  <a:pt x="813063" y="1510996"/>
                  <a:pt x="799392" y="1519320"/>
                </a:cubicBezTo>
                <a:cubicBezTo>
                  <a:pt x="769776" y="1538049"/>
                  <a:pt x="742817" y="1556778"/>
                  <a:pt x="715476" y="1575155"/>
                </a:cubicBezTo>
                <a:cubicBezTo>
                  <a:pt x="688519" y="1593889"/>
                  <a:pt x="661179" y="1608457"/>
                  <a:pt x="636117" y="1629266"/>
                </a:cubicBezTo>
                <a:cubicBezTo>
                  <a:pt x="629282" y="1635508"/>
                  <a:pt x="618274" y="1643486"/>
                  <a:pt x="611435" y="1635508"/>
                </a:cubicBezTo>
                <a:cubicBezTo>
                  <a:pt x="609157" y="1635508"/>
                  <a:pt x="604601" y="1631346"/>
                  <a:pt x="606879" y="1637591"/>
                </a:cubicBezTo>
                <a:cubicBezTo>
                  <a:pt x="606878" y="1639670"/>
                  <a:pt x="609158" y="1641404"/>
                  <a:pt x="609157" y="1643485"/>
                </a:cubicBezTo>
                <a:cubicBezTo>
                  <a:pt x="606879" y="1649729"/>
                  <a:pt x="604601" y="1655973"/>
                  <a:pt x="604601" y="1664295"/>
                </a:cubicBezTo>
                <a:cubicBezTo>
                  <a:pt x="600044" y="1660135"/>
                  <a:pt x="595488" y="1658053"/>
                  <a:pt x="588652" y="1653892"/>
                </a:cubicBezTo>
                <a:cubicBezTo>
                  <a:pt x="590931" y="1652849"/>
                  <a:pt x="592070" y="1650855"/>
                  <a:pt x="592639" y="1648341"/>
                </a:cubicBezTo>
                <a:lnTo>
                  <a:pt x="592682" y="1647697"/>
                </a:lnTo>
                <a:lnTo>
                  <a:pt x="593209" y="1639671"/>
                </a:lnTo>
                <a:cubicBezTo>
                  <a:pt x="593209" y="1637590"/>
                  <a:pt x="590932" y="1635509"/>
                  <a:pt x="588652" y="1635508"/>
                </a:cubicBezTo>
                <a:cubicBezTo>
                  <a:pt x="590932" y="1633428"/>
                  <a:pt x="593209" y="1631346"/>
                  <a:pt x="593209" y="1627185"/>
                </a:cubicBezTo>
                <a:lnTo>
                  <a:pt x="586356" y="1624949"/>
                </a:lnTo>
                <a:lnTo>
                  <a:pt x="584346" y="1626281"/>
                </a:lnTo>
                <a:cubicBezTo>
                  <a:pt x="581482" y="1626777"/>
                  <a:pt x="578046" y="1625288"/>
                  <a:pt x="575755" y="1623303"/>
                </a:cubicBezTo>
                <a:lnTo>
                  <a:pt x="580555" y="1621225"/>
                </a:lnTo>
                <a:lnTo>
                  <a:pt x="577262" y="1618862"/>
                </a:lnTo>
                <a:cubicBezTo>
                  <a:pt x="572704" y="1612618"/>
                  <a:pt x="574984" y="1600132"/>
                  <a:pt x="570425" y="1595971"/>
                </a:cubicBezTo>
                <a:cubicBezTo>
                  <a:pt x="600044" y="1579670"/>
                  <a:pt x="633838" y="1573424"/>
                  <a:pt x="663456" y="1556778"/>
                </a:cubicBezTo>
                <a:cubicBezTo>
                  <a:pt x="677126" y="1550534"/>
                  <a:pt x="688517" y="1542211"/>
                  <a:pt x="697252" y="1529724"/>
                </a:cubicBezTo>
                <a:cubicBezTo>
                  <a:pt x="706363" y="1519320"/>
                  <a:pt x="710921" y="1500937"/>
                  <a:pt x="724590" y="1500937"/>
                </a:cubicBezTo>
                <a:cubicBezTo>
                  <a:pt x="724590" y="1490533"/>
                  <a:pt x="715476" y="1490532"/>
                  <a:pt x="708643" y="1486371"/>
                </a:cubicBezTo>
                <a:cubicBezTo>
                  <a:pt x="722312" y="1482210"/>
                  <a:pt x="745095" y="1457236"/>
                  <a:pt x="756486" y="1475966"/>
                </a:cubicBezTo>
                <a:cubicBezTo>
                  <a:pt x="751929" y="1484289"/>
                  <a:pt x="742818" y="1480127"/>
                  <a:pt x="735981" y="1480128"/>
                </a:cubicBezTo>
                <a:cubicBezTo>
                  <a:pt x="735981" y="1494523"/>
                  <a:pt x="745000" y="1496603"/>
                  <a:pt x="752071" y="1492224"/>
                </a:cubicBezTo>
                <a:lnTo>
                  <a:pt x="756839" y="1485676"/>
                </a:lnTo>
                <a:lnTo>
                  <a:pt x="759849" y="1481543"/>
                </a:lnTo>
                <a:cubicBezTo>
                  <a:pt x="761043" y="1476856"/>
                  <a:pt x="760378" y="1471284"/>
                  <a:pt x="756485" y="1465561"/>
                </a:cubicBezTo>
                <a:cubicBezTo>
                  <a:pt x="765600" y="1461400"/>
                  <a:pt x="774331" y="1448915"/>
                  <a:pt x="785724" y="1448914"/>
                </a:cubicBezTo>
                <a:cubicBezTo>
                  <a:pt x="792559" y="1448914"/>
                  <a:pt x="797114" y="1461400"/>
                  <a:pt x="803951" y="1461400"/>
                </a:cubicBezTo>
                <a:cubicBezTo>
                  <a:pt x="803950" y="1450994"/>
                  <a:pt x="803950" y="1440936"/>
                  <a:pt x="803951" y="1430530"/>
                </a:cubicBezTo>
                <a:cubicBezTo>
                  <a:pt x="813063" y="1434693"/>
                  <a:pt x="822175" y="1436774"/>
                  <a:pt x="829011" y="1440936"/>
                </a:cubicBezTo>
                <a:cubicBezTo>
                  <a:pt x="824455" y="1453075"/>
                  <a:pt x="822174" y="1465562"/>
                  <a:pt x="817619" y="1475966"/>
                </a:cubicBezTo>
                <a:lnTo>
                  <a:pt x="827251" y="1472526"/>
                </a:lnTo>
                <a:lnTo>
                  <a:pt x="827483" y="1470455"/>
                </a:lnTo>
                <a:lnTo>
                  <a:pt x="829424" y="1471751"/>
                </a:lnTo>
                <a:lnTo>
                  <a:pt x="834376" y="1469983"/>
                </a:lnTo>
                <a:cubicBezTo>
                  <a:pt x="839739" y="1466601"/>
                  <a:pt x="844769" y="1462440"/>
                  <a:pt x="849137" y="1459317"/>
                </a:cubicBezTo>
                <a:cubicBezTo>
                  <a:pt x="865083" y="1447179"/>
                  <a:pt x="878752" y="1436774"/>
                  <a:pt x="892424" y="1426370"/>
                </a:cubicBezTo>
                <a:cubicBezTo>
                  <a:pt x="919381" y="1405560"/>
                  <a:pt x="946723" y="1382667"/>
                  <a:pt x="974061" y="1362204"/>
                </a:cubicBezTo>
                <a:cubicBezTo>
                  <a:pt x="962669" y="1351799"/>
                  <a:pt x="949000" y="1343476"/>
                  <a:pt x="937608" y="1335153"/>
                </a:cubicBezTo>
                <a:cubicBezTo>
                  <a:pt x="949000" y="1328909"/>
                  <a:pt x="964948" y="1308445"/>
                  <a:pt x="978617" y="1318504"/>
                </a:cubicBezTo>
                <a:cubicBezTo>
                  <a:pt x="982793" y="1322666"/>
                  <a:pt x="989629" y="1318503"/>
                  <a:pt x="994186" y="1314688"/>
                </a:cubicBezTo>
                <a:cubicBezTo>
                  <a:pt x="998742" y="1311566"/>
                  <a:pt x="1003298" y="1308965"/>
                  <a:pt x="1007571" y="1306884"/>
                </a:cubicBezTo>
                <a:lnTo>
                  <a:pt x="1010371" y="1305763"/>
                </a:lnTo>
                <a:lnTo>
                  <a:pt x="1009395" y="1302579"/>
                </a:lnTo>
                <a:cubicBezTo>
                  <a:pt x="1009395" y="1301025"/>
                  <a:pt x="1009924" y="1299470"/>
                  <a:pt x="1010981" y="1297397"/>
                </a:cubicBezTo>
                <a:cubicBezTo>
                  <a:pt x="1010981" y="1297397"/>
                  <a:pt x="1013097" y="1299471"/>
                  <a:pt x="1015208" y="1301543"/>
                </a:cubicBezTo>
                <a:lnTo>
                  <a:pt x="1013079" y="1304676"/>
                </a:lnTo>
                <a:lnTo>
                  <a:pt x="1019247" y="1302202"/>
                </a:lnTo>
                <a:cubicBezTo>
                  <a:pt x="1035196" y="1298041"/>
                  <a:pt x="1048864" y="1300120"/>
                  <a:pt x="1060255" y="1310181"/>
                </a:cubicBezTo>
                <a:cubicBezTo>
                  <a:pt x="1064432" y="1314688"/>
                  <a:pt x="1066710" y="1316422"/>
                  <a:pt x="1064432" y="1308446"/>
                </a:cubicBezTo>
                <a:cubicBezTo>
                  <a:pt x="1064432" y="1298042"/>
                  <a:pt x="1073546" y="1302202"/>
                  <a:pt x="1075824" y="1302203"/>
                </a:cubicBezTo>
                <a:cubicBezTo>
                  <a:pt x="1075824" y="1291797"/>
                  <a:pt x="1068989" y="1293878"/>
                  <a:pt x="1064433" y="1293879"/>
                </a:cubicBezTo>
                <a:cubicBezTo>
                  <a:pt x="1064432" y="1270989"/>
                  <a:pt x="1082659" y="1283474"/>
                  <a:pt x="1089493" y="1268907"/>
                </a:cubicBezTo>
                <a:cubicBezTo>
                  <a:pt x="1091202" y="1262663"/>
                  <a:pt x="1091629" y="1254274"/>
                  <a:pt x="1094621" y="1252081"/>
                </a:cubicBezTo>
                <a:close/>
                <a:moveTo>
                  <a:pt x="2632890" y="1251698"/>
                </a:moveTo>
                <a:cubicBezTo>
                  <a:pt x="2636451" y="1251451"/>
                  <a:pt x="2640285" y="1251947"/>
                  <a:pt x="2643571" y="1251947"/>
                </a:cubicBezTo>
                <a:cubicBezTo>
                  <a:pt x="2643572" y="1255918"/>
                  <a:pt x="2643571" y="1259888"/>
                  <a:pt x="2643571" y="1261872"/>
                </a:cubicBezTo>
                <a:cubicBezTo>
                  <a:pt x="2636999" y="1259886"/>
                  <a:pt x="2630426" y="1257902"/>
                  <a:pt x="2623853" y="1255917"/>
                </a:cubicBezTo>
                <a:cubicBezTo>
                  <a:pt x="2626045" y="1252940"/>
                  <a:pt x="2629331" y="1251946"/>
                  <a:pt x="2632890" y="1251698"/>
                </a:cubicBezTo>
                <a:close/>
                <a:moveTo>
                  <a:pt x="554550" y="1251671"/>
                </a:moveTo>
                <a:cubicBezTo>
                  <a:pt x="559013" y="1251671"/>
                  <a:pt x="561245" y="1253743"/>
                  <a:pt x="561245" y="1262036"/>
                </a:cubicBezTo>
                <a:cubicBezTo>
                  <a:pt x="556781" y="1262036"/>
                  <a:pt x="554550" y="1259962"/>
                  <a:pt x="554550" y="1251671"/>
                </a:cubicBezTo>
                <a:close/>
                <a:moveTo>
                  <a:pt x="386770" y="1251671"/>
                </a:moveTo>
                <a:cubicBezTo>
                  <a:pt x="391232" y="1251671"/>
                  <a:pt x="393463" y="1253743"/>
                  <a:pt x="393463" y="1262036"/>
                </a:cubicBezTo>
                <a:cubicBezTo>
                  <a:pt x="389001" y="1262036"/>
                  <a:pt x="386770" y="1259962"/>
                  <a:pt x="386770" y="1251671"/>
                </a:cubicBezTo>
                <a:close/>
                <a:moveTo>
                  <a:pt x="2754752" y="1251670"/>
                </a:moveTo>
                <a:cubicBezTo>
                  <a:pt x="2754751" y="1259963"/>
                  <a:pt x="2752522" y="1262036"/>
                  <a:pt x="2748060" y="1262036"/>
                </a:cubicBezTo>
                <a:cubicBezTo>
                  <a:pt x="2748060" y="1253743"/>
                  <a:pt x="2750291" y="1251671"/>
                  <a:pt x="2754752" y="1251670"/>
                </a:cubicBezTo>
                <a:close/>
                <a:moveTo>
                  <a:pt x="908158" y="1250449"/>
                </a:moveTo>
                <a:lnTo>
                  <a:pt x="907363" y="1251854"/>
                </a:lnTo>
                <a:cubicBezTo>
                  <a:pt x="906967" y="1252555"/>
                  <a:pt x="907230" y="1252087"/>
                  <a:pt x="907759" y="1251154"/>
                </a:cubicBezTo>
                <a:close/>
                <a:moveTo>
                  <a:pt x="2078057" y="1249982"/>
                </a:moveTo>
                <a:cubicBezTo>
                  <a:pt x="2085060" y="1249936"/>
                  <a:pt x="2092915" y="1252479"/>
                  <a:pt x="2096322" y="1252480"/>
                </a:cubicBezTo>
                <a:cubicBezTo>
                  <a:pt x="2096322" y="1275623"/>
                  <a:pt x="2071717" y="1262999"/>
                  <a:pt x="2064902" y="1262999"/>
                </a:cubicBezTo>
                <a:cubicBezTo>
                  <a:pt x="2064902" y="1252655"/>
                  <a:pt x="2071053" y="1250024"/>
                  <a:pt x="2078057" y="1249982"/>
                </a:cubicBezTo>
                <a:close/>
                <a:moveTo>
                  <a:pt x="1146038" y="1249363"/>
                </a:moveTo>
                <a:cubicBezTo>
                  <a:pt x="1150118" y="1249573"/>
                  <a:pt x="1153995" y="1251477"/>
                  <a:pt x="1157461" y="1256063"/>
                </a:cubicBezTo>
                <a:cubicBezTo>
                  <a:pt x="1141284" y="1264369"/>
                  <a:pt x="1125491" y="1266447"/>
                  <a:pt x="1109312" y="1266447"/>
                </a:cubicBezTo>
                <a:cubicBezTo>
                  <a:pt x="1119712" y="1263331"/>
                  <a:pt x="1133797" y="1248730"/>
                  <a:pt x="1146038" y="1249363"/>
                </a:cubicBezTo>
                <a:close/>
                <a:moveTo>
                  <a:pt x="244582" y="1247631"/>
                </a:moveTo>
                <a:cubicBezTo>
                  <a:pt x="266303" y="1251782"/>
                  <a:pt x="230100" y="1280841"/>
                  <a:pt x="225273" y="1284994"/>
                </a:cubicBezTo>
                <a:cubicBezTo>
                  <a:pt x="199127" y="1307478"/>
                  <a:pt x="170163" y="1330311"/>
                  <a:pt x="143614" y="1352768"/>
                </a:cubicBezTo>
                <a:cubicBezTo>
                  <a:pt x="131547" y="1362800"/>
                  <a:pt x="119880" y="1371102"/>
                  <a:pt x="107813" y="1383556"/>
                </a:cubicBezTo>
                <a:cubicBezTo>
                  <a:pt x="100571" y="1387707"/>
                  <a:pt x="90918" y="1404314"/>
                  <a:pt x="81265" y="1393934"/>
                </a:cubicBezTo>
                <a:cubicBezTo>
                  <a:pt x="117467" y="1362799"/>
                  <a:pt x="153268" y="1330311"/>
                  <a:pt x="189472" y="1297100"/>
                </a:cubicBezTo>
                <a:lnTo>
                  <a:pt x="189870" y="1296461"/>
                </a:lnTo>
                <a:lnTo>
                  <a:pt x="187913" y="1293386"/>
                </a:lnTo>
                <a:cubicBezTo>
                  <a:pt x="187302" y="1292653"/>
                  <a:pt x="186690" y="1292222"/>
                  <a:pt x="185468" y="1291359"/>
                </a:cubicBezTo>
                <a:cubicBezTo>
                  <a:pt x="187915" y="1289113"/>
                  <a:pt x="189137" y="1289113"/>
                  <a:pt x="189747" y="1290408"/>
                </a:cubicBezTo>
                <a:lnTo>
                  <a:pt x="190236" y="1295871"/>
                </a:lnTo>
                <a:lnTo>
                  <a:pt x="200583" y="1279241"/>
                </a:lnTo>
                <a:cubicBezTo>
                  <a:pt x="205059" y="1274096"/>
                  <a:pt x="209785" y="1269426"/>
                  <a:pt x="213205" y="1264236"/>
                </a:cubicBezTo>
                <a:cubicBezTo>
                  <a:pt x="222860" y="1253856"/>
                  <a:pt x="232516" y="1245555"/>
                  <a:pt x="244582" y="1247631"/>
                </a:cubicBezTo>
                <a:close/>
                <a:moveTo>
                  <a:pt x="1647232" y="1246378"/>
                </a:moveTo>
                <a:cubicBezTo>
                  <a:pt x="1647810" y="1246821"/>
                  <a:pt x="1647810" y="1248270"/>
                  <a:pt x="1647810" y="1251170"/>
                </a:cubicBezTo>
                <a:cubicBezTo>
                  <a:pt x="1645492" y="1249236"/>
                  <a:pt x="1645492" y="1249236"/>
                  <a:pt x="1643175" y="1247626"/>
                </a:cubicBezTo>
                <a:cubicBezTo>
                  <a:pt x="1645492" y="1246498"/>
                  <a:pt x="1646651" y="1245935"/>
                  <a:pt x="1647232" y="1246378"/>
                </a:cubicBezTo>
                <a:close/>
                <a:moveTo>
                  <a:pt x="1108351" y="1246378"/>
                </a:moveTo>
                <a:cubicBezTo>
                  <a:pt x="1108928" y="1246820"/>
                  <a:pt x="1108928" y="1248269"/>
                  <a:pt x="1108928" y="1251169"/>
                </a:cubicBezTo>
                <a:cubicBezTo>
                  <a:pt x="1106611" y="1249236"/>
                  <a:pt x="1106611" y="1249236"/>
                  <a:pt x="1104295" y="1247626"/>
                </a:cubicBezTo>
                <a:cubicBezTo>
                  <a:pt x="1106611" y="1246498"/>
                  <a:pt x="1107770" y="1245934"/>
                  <a:pt x="1108351" y="1246378"/>
                </a:cubicBezTo>
                <a:close/>
                <a:moveTo>
                  <a:pt x="1331677" y="1242489"/>
                </a:moveTo>
                <a:cubicBezTo>
                  <a:pt x="1336606" y="1246594"/>
                  <a:pt x="1343999" y="1250699"/>
                  <a:pt x="1348928" y="1254801"/>
                </a:cubicBezTo>
                <a:cubicBezTo>
                  <a:pt x="1344000" y="1260959"/>
                  <a:pt x="1339070" y="1265063"/>
                  <a:pt x="1334142" y="1271219"/>
                </a:cubicBezTo>
                <a:cubicBezTo>
                  <a:pt x="1334142" y="1260959"/>
                  <a:pt x="1334142" y="1250698"/>
                  <a:pt x="1331677" y="1242489"/>
                </a:cubicBezTo>
                <a:close/>
                <a:moveTo>
                  <a:pt x="2724541" y="1242421"/>
                </a:moveTo>
                <a:cubicBezTo>
                  <a:pt x="2719988" y="1242421"/>
                  <a:pt x="2717711" y="1246237"/>
                  <a:pt x="2717712" y="1252482"/>
                </a:cubicBezTo>
                <a:cubicBezTo>
                  <a:pt x="2722263" y="1252481"/>
                  <a:pt x="2724543" y="1250399"/>
                  <a:pt x="2724541" y="1242421"/>
                </a:cubicBezTo>
                <a:close/>
                <a:moveTo>
                  <a:pt x="2136486" y="1242312"/>
                </a:moveTo>
                <a:cubicBezTo>
                  <a:pt x="2136486" y="1250523"/>
                  <a:pt x="2134371" y="1252665"/>
                  <a:pt x="2130144" y="1252665"/>
                </a:cubicBezTo>
                <a:cubicBezTo>
                  <a:pt x="2130145" y="1246238"/>
                  <a:pt x="2132258" y="1242311"/>
                  <a:pt x="2136486" y="1242312"/>
                </a:cubicBezTo>
                <a:close/>
                <a:moveTo>
                  <a:pt x="1617749" y="1240960"/>
                </a:moveTo>
                <a:cubicBezTo>
                  <a:pt x="1622212" y="1240960"/>
                  <a:pt x="1624443" y="1245106"/>
                  <a:pt x="1624442" y="1251325"/>
                </a:cubicBezTo>
                <a:cubicBezTo>
                  <a:pt x="1619982" y="1251324"/>
                  <a:pt x="1617750" y="1249253"/>
                  <a:pt x="1617749" y="1240960"/>
                </a:cubicBezTo>
                <a:close/>
                <a:moveTo>
                  <a:pt x="792977" y="1240958"/>
                </a:moveTo>
                <a:cubicBezTo>
                  <a:pt x="797438" y="1240959"/>
                  <a:pt x="799668" y="1245106"/>
                  <a:pt x="799668" y="1251325"/>
                </a:cubicBezTo>
                <a:cubicBezTo>
                  <a:pt x="795207" y="1251325"/>
                  <a:pt x="792976" y="1249252"/>
                  <a:pt x="792977" y="1240958"/>
                </a:cubicBezTo>
                <a:close/>
                <a:moveTo>
                  <a:pt x="723726" y="1240958"/>
                </a:moveTo>
                <a:cubicBezTo>
                  <a:pt x="723727" y="1245106"/>
                  <a:pt x="723727" y="1249252"/>
                  <a:pt x="723726" y="1251325"/>
                </a:cubicBezTo>
                <a:cubicBezTo>
                  <a:pt x="716791" y="1251324"/>
                  <a:pt x="709852" y="1251324"/>
                  <a:pt x="702917" y="1245106"/>
                </a:cubicBezTo>
                <a:cubicBezTo>
                  <a:pt x="709852" y="1245106"/>
                  <a:pt x="716790" y="1243032"/>
                  <a:pt x="723726" y="1240958"/>
                </a:cubicBezTo>
                <a:close/>
                <a:moveTo>
                  <a:pt x="1189515" y="1237770"/>
                </a:moveTo>
                <a:cubicBezTo>
                  <a:pt x="1194318" y="1237769"/>
                  <a:pt x="1197740" y="1238806"/>
                  <a:pt x="1194506" y="1242952"/>
                </a:cubicBezTo>
                <a:cubicBezTo>
                  <a:pt x="1187662" y="1242952"/>
                  <a:pt x="1180815" y="1245024"/>
                  <a:pt x="1176250" y="1238806"/>
                </a:cubicBezTo>
                <a:cubicBezTo>
                  <a:pt x="1178534" y="1238806"/>
                  <a:pt x="1184715" y="1237770"/>
                  <a:pt x="1189515" y="1237770"/>
                </a:cubicBezTo>
                <a:close/>
                <a:moveTo>
                  <a:pt x="2576629" y="1237742"/>
                </a:moveTo>
                <a:cubicBezTo>
                  <a:pt x="2531090" y="1249885"/>
                  <a:pt x="2488209" y="1260293"/>
                  <a:pt x="2442672" y="1268623"/>
                </a:cubicBezTo>
                <a:cubicBezTo>
                  <a:pt x="2420280" y="1272784"/>
                  <a:pt x="2399789" y="1276947"/>
                  <a:pt x="2377019" y="1281110"/>
                </a:cubicBezTo>
                <a:cubicBezTo>
                  <a:pt x="2367912" y="1283192"/>
                  <a:pt x="2356905" y="1287356"/>
                  <a:pt x="2347799" y="1289438"/>
                </a:cubicBezTo>
                <a:cubicBezTo>
                  <a:pt x="2338692" y="1291520"/>
                  <a:pt x="2331860" y="1301927"/>
                  <a:pt x="2322753" y="1304010"/>
                </a:cubicBezTo>
                <a:cubicBezTo>
                  <a:pt x="2277593" y="1316152"/>
                  <a:pt x="2234333" y="1320316"/>
                  <a:pt x="2189172" y="1328643"/>
                </a:cubicBezTo>
                <a:cubicBezTo>
                  <a:pt x="2166404" y="1332805"/>
                  <a:pt x="2146292" y="1336970"/>
                  <a:pt x="2123522" y="1341133"/>
                </a:cubicBezTo>
                <a:cubicBezTo>
                  <a:pt x="2112138" y="1343215"/>
                  <a:pt x="2103030" y="1345296"/>
                  <a:pt x="2091644" y="1347377"/>
                </a:cubicBezTo>
                <a:cubicBezTo>
                  <a:pt x="2084814" y="1347378"/>
                  <a:pt x="2066977" y="1343215"/>
                  <a:pt x="2064701" y="1355706"/>
                </a:cubicBezTo>
                <a:cubicBezTo>
                  <a:pt x="2064701" y="1366112"/>
                  <a:pt x="2066978" y="1372357"/>
                  <a:pt x="2057872" y="1374442"/>
                </a:cubicBezTo>
                <a:cubicBezTo>
                  <a:pt x="2048762" y="1378256"/>
                  <a:pt x="2041933" y="1376175"/>
                  <a:pt x="2032825" y="1378255"/>
                </a:cubicBezTo>
                <a:cubicBezTo>
                  <a:pt x="2010056" y="1382419"/>
                  <a:pt x="1876475" y="1419892"/>
                  <a:pt x="1833595" y="1434463"/>
                </a:cubicBezTo>
                <a:cubicBezTo>
                  <a:pt x="1792610" y="1444525"/>
                  <a:pt x="1752006" y="1463260"/>
                  <a:pt x="1711398" y="1467423"/>
                </a:cubicBezTo>
                <a:cubicBezTo>
                  <a:pt x="1700013" y="1469505"/>
                  <a:pt x="1688631" y="1469505"/>
                  <a:pt x="1677245" y="1473669"/>
                </a:cubicBezTo>
                <a:cubicBezTo>
                  <a:pt x="1672692" y="1475750"/>
                  <a:pt x="1668137" y="1479914"/>
                  <a:pt x="1665860" y="1484077"/>
                </a:cubicBezTo>
                <a:cubicBezTo>
                  <a:pt x="1661306" y="1492404"/>
                  <a:pt x="1665860" y="1498648"/>
                  <a:pt x="1659030" y="1502813"/>
                </a:cubicBezTo>
                <a:cubicBezTo>
                  <a:pt x="1649921" y="1506976"/>
                  <a:pt x="1641193" y="1506975"/>
                  <a:pt x="1632086" y="1508712"/>
                </a:cubicBezTo>
                <a:cubicBezTo>
                  <a:pt x="1618424" y="1513221"/>
                  <a:pt x="1602487" y="1514956"/>
                  <a:pt x="1586548" y="1519119"/>
                </a:cubicBezTo>
                <a:cubicBezTo>
                  <a:pt x="1618426" y="1527446"/>
                  <a:pt x="1647645" y="1517037"/>
                  <a:pt x="1677245" y="1510793"/>
                </a:cubicBezTo>
                <a:cubicBezTo>
                  <a:pt x="1677245" y="1519119"/>
                  <a:pt x="1679521" y="1527445"/>
                  <a:pt x="1672692" y="1533691"/>
                </a:cubicBezTo>
                <a:cubicBezTo>
                  <a:pt x="1665860" y="1537854"/>
                  <a:pt x="1659029" y="1537855"/>
                  <a:pt x="1649923" y="1539936"/>
                </a:cubicBezTo>
                <a:cubicBezTo>
                  <a:pt x="1643091" y="1542018"/>
                  <a:pt x="1636261" y="1548263"/>
                  <a:pt x="1629810" y="1550345"/>
                </a:cubicBezTo>
                <a:cubicBezTo>
                  <a:pt x="1622977" y="1550345"/>
                  <a:pt x="1618425" y="1550345"/>
                  <a:pt x="1618425" y="1560753"/>
                </a:cubicBezTo>
                <a:lnTo>
                  <a:pt x="1636422" y="1554502"/>
                </a:lnTo>
                <a:lnTo>
                  <a:pt x="1636316" y="1553428"/>
                </a:lnTo>
                <a:cubicBezTo>
                  <a:pt x="1636096" y="1552878"/>
                  <a:pt x="1635655" y="1552326"/>
                  <a:pt x="1634774" y="1551224"/>
                </a:cubicBezTo>
                <a:cubicBezTo>
                  <a:pt x="1635656" y="1549021"/>
                  <a:pt x="1637240" y="1549022"/>
                  <a:pt x="1638032" y="1550123"/>
                </a:cubicBezTo>
                <a:lnTo>
                  <a:pt x="1636887" y="1554340"/>
                </a:lnTo>
                <a:lnTo>
                  <a:pt x="1640150" y="1553207"/>
                </a:lnTo>
                <a:cubicBezTo>
                  <a:pt x="1647740" y="1551385"/>
                  <a:pt x="1655616" y="1550344"/>
                  <a:pt x="1663583" y="1550345"/>
                </a:cubicBezTo>
                <a:cubicBezTo>
                  <a:pt x="1663583" y="1562834"/>
                  <a:pt x="1654477" y="1560753"/>
                  <a:pt x="1649922" y="1562835"/>
                </a:cubicBezTo>
                <a:cubicBezTo>
                  <a:pt x="1641193" y="1569079"/>
                  <a:pt x="1634363" y="1579490"/>
                  <a:pt x="1625255" y="1583307"/>
                </a:cubicBezTo>
                <a:cubicBezTo>
                  <a:pt x="1609317" y="1591633"/>
                  <a:pt x="1502681" y="1637430"/>
                  <a:pt x="1496229" y="1635348"/>
                </a:cubicBezTo>
                <a:cubicBezTo>
                  <a:pt x="1489400" y="1633265"/>
                  <a:pt x="1484847" y="1618693"/>
                  <a:pt x="1478015" y="1627021"/>
                </a:cubicBezTo>
                <a:cubicBezTo>
                  <a:pt x="1471184" y="1631185"/>
                  <a:pt x="1468907" y="1645756"/>
                  <a:pt x="1459799" y="1649572"/>
                </a:cubicBezTo>
                <a:cubicBezTo>
                  <a:pt x="1448414" y="1657900"/>
                  <a:pt x="1434753" y="1655818"/>
                  <a:pt x="1423747" y="1659981"/>
                </a:cubicBezTo>
                <a:cubicBezTo>
                  <a:pt x="1371379" y="1672472"/>
                  <a:pt x="1319388" y="1699535"/>
                  <a:pt x="1269677" y="1722086"/>
                </a:cubicBezTo>
                <a:cubicBezTo>
                  <a:pt x="1217307" y="1744984"/>
                  <a:pt x="1167596" y="1769965"/>
                  <a:pt x="1117881" y="1794599"/>
                </a:cubicBezTo>
                <a:cubicBezTo>
                  <a:pt x="1092836" y="1807089"/>
                  <a:pt x="1067790" y="1819579"/>
                  <a:pt x="1043122" y="1832069"/>
                </a:cubicBezTo>
                <a:cubicBezTo>
                  <a:pt x="1031737" y="1838315"/>
                  <a:pt x="1020353" y="1842099"/>
                  <a:pt x="1008970" y="1847997"/>
                </a:cubicBezTo>
                <a:cubicBezTo>
                  <a:pt x="1002138" y="1852161"/>
                  <a:pt x="990754" y="1862569"/>
                  <a:pt x="983922" y="1852161"/>
                </a:cubicBezTo>
                <a:lnTo>
                  <a:pt x="987781" y="1849015"/>
                </a:lnTo>
                <a:lnTo>
                  <a:pt x="984204" y="1850836"/>
                </a:lnTo>
                <a:cubicBezTo>
                  <a:pt x="983411" y="1850597"/>
                  <a:pt x="982971" y="1849640"/>
                  <a:pt x="982091" y="1848685"/>
                </a:cubicBezTo>
                <a:cubicBezTo>
                  <a:pt x="982971" y="1847728"/>
                  <a:pt x="983412" y="1846850"/>
                  <a:pt x="984204" y="1846650"/>
                </a:cubicBezTo>
                <a:lnTo>
                  <a:pt x="988325" y="1848632"/>
                </a:lnTo>
                <a:lnTo>
                  <a:pt x="992606" y="1846523"/>
                </a:lnTo>
                <a:cubicBezTo>
                  <a:pt x="995401" y="1845049"/>
                  <a:pt x="997584" y="1843141"/>
                  <a:pt x="997584" y="1838314"/>
                </a:cubicBezTo>
                <a:cubicBezTo>
                  <a:pt x="988855" y="1840050"/>
                  <a:pt x="982026" y="1850079"/>
                  <a:pt x="972917" y="1850079"/>
                </a:cubicBezTo>
                <a:cubicBezTo>
                  <a:pt x="968364" y="1850079"/>
                  <a:pt x="966088" y="1847999"/>
                  <a:pt x="966087" y="1842099"/>
                </a:cubicBezTo>
                <a:cubicBezTo>
                  <a:pt x="963810" y="1827906"/>
                  <a:pt x="954701" y="1829987"/>
                  <a:pt x="947873" y="1827906"/>
                </a:cubicBezTo>
                <a:cubicBezTo>
                  <a:pt x="961532" y="1816456"/>
                  <a:pt x="975101" y="1805008"/>
                  <a:pt x="988951" y="1794901"/>
                </a:cubicBezTo>
                <a:lnTo>
                  <a:pt x="1004515" y="1784560"/>
                </a:lnTo>
                <a:lnTo>
                  <a:pt x="1003407" y="1781340"/>
                </a:lnTo>
                <a:cubicBezTo>
                  <a:pt x="1002616" y="1780605"/>
                  <a:pt x="1001556" y="1780174"/>
                  <a:pt x="1000500" y="1779311"/>
                </a:cubicBezTo>
                <a:cubicBezTo>
                  <a:pt x="1004728" y="1776892"/>
                  <a:pt x="1004729" y="1774818"/>
                  <a:pt x="1006843" y="1779310"/>
                </a:cubicBezTo>
                <a:lnTo>
                  <a:pt x="1005093" y="1784175"/>
                </a:lnTo>
                <a:lnTo>
                  <a:pt x="1009989" y="1780921"/>
                </a:lnTo>
                <a:cubicBezTo>
                  <a:pt x="1017103" y="1776709"/>
                  <a:pt x="1024338" y="1773000"/>
                  <a:pt x="1031737" y="1769965"/>
                </a:cubicBezTo>
                <a:cubicBezTo>
                  <a:pt x="1045399" y="1763720"/>
                  <a:pt x="1056404" y="1751228"/>
                  <a:pt x="1070067" y="1744984"/>
                </a:cubicBezTo>
                <a:cubicBezTo>
                  <a:pt x="1076898" y="1740821"/>
                  <a:pt x="1090557" y="1742902"/>
                  <a:pt x="1090557" y="1728331"/>
                </a:cubicBezTo>
                <a:lnTo>
                  <a:pt x="1066133" y="1738402"/>
                </a:lnTo>
                <a:lnTo>
                  <a:pt x="1056398" y="1742418"/>
                </a:lnTo>
                <a:lnTo>
                  <a:pt x="1059286" y="1748585"/>
                </a:lnTo>
                <a:lnTo>
                  <a:pt x="1050912" y="1744680"/>
                </a:lnTo>
                <a:lnTo>
                  <a:pt x="1048910" y="1745505"/>
                </a:lnTo>
                <a:cubicBezTo>
                  <a:pt x="1035058" y="1752790"/>
                  <a:pt x="1021493" y="1761637"/>
                  <a:pt x="1008969" y="1772046"/>
                </a:cubicBezTo>
                <a:cubicBezTo>
                  <a:pt x="982027" y="1792516"/>
                  <a:pt x="950150" y="1798762"/>
                  <a:pt x="920548" y="1811253"/>
                </a:cubicBezTo>
                <a:cubicBezTo>
                  <a:pt x="902997" y="1817498"/>
                  <a:pt x="881771" y="1824999"/>
                  <a:pt x="859694" y="1832834"/>
                </a:cubicBezTo>
                <a:lnTo>
                  <a:pt x="798891" y="1854588"/>
                </a:lnTo>
                <a:lnTo>
                  <a:pt x="798890" y="1864898"/>
                </a:lnTo>
                <a:cubicBezTo>
                  <a:pt x="795076" y="1864899"/>
                  <a:pt x="793169" y="1862395"/>
                  <a:pt x="792216" y="1858889"/>
                </a:cubicBezTo>
                <a:lnTo>
                  <a:pt x="792070" y="1857051"/>
                </a:lnTo>
                <a:lnTo>
                  <a:pt x="739693" y="1876507"/>
                </a:lnTo>
                <a:cubicBezTo>
                  <a:pt x="725541" y="1882001"/>
                  <a:pt x="716195" y="1885988"/>
                  <a:pt x="714489" y="1887550"/>
                </a:cubicBezTo>
                <a:cubicBezTo>
                  <a:pt x="707656" y="1893795"/>
                  <a:pt x="723594" y="1858406"/>
                  <a:pt x="730426" y="1854243"/>
                </a:cubicBezTo>
                <a:cubicBezTo>
                  <a:pt x="741810" y="1845915"/>
                  <a:pt x="753196" y="1840050"/>
                  <a:pt x="764579" y="1832068"/>
                </a:cubicBezTo>
                <a:cubicBezTo>
                  <a:pt x="786971" y="1817496"/>
                  <a:pt x="850343" y="1805007"/>
                  <a:pt x="861728" y="1798761"/>
                </a:cubicBezTo>
                <a:cubicBezTo>
                  <a:pt x="877666" y="1792517"/>
                  <a:pt x="893607" y="1784190"/>
                  <a:pt x="909543" y="1775862"/>
                </a:cubicBezTo>
                <a:cubicBezTo>
                  <a:pt x="943317" y="1757476"/>
                  <a:pt x="977472" y="1740821"/>
                  <a:pt x="1011245" y="1722085"/>
                </a:cubicBezTo>
                <a:cubicBezTo>
                  <a:pt x="1043122" y="1705779"/>
                  <a:pt x="1076897" y="1689125"/>
                  <a:pt x="1108774" y="1672472"/>
                </a:cubicBezTo>
                <a:cubicBezTo>
                  <a:pt x="1122437" y="1666226"/>
                  <a:pt x="1221861" y="1616612"/>
                  <a:pt x="1240078" y="1610367"/>
                </a:cubicBezTo>
                <a:cubicBezTo>
                  <a:pt x="1256015" y="1604121"/>
                  <a:pt x="1271954" y="1593715"/>
                  <a:pt x="1285236" y="1577066"/>
                </a:cubicBezTo>
                <a:cubicBezTo>
                  <a:pt x="1292065" y="1569079"/>
                  <a:pt x="1301174" y="1569080"/>
                  <a:pt x="1308005" y="1569079"/>
                </a:cubicBezTo>
                <a:cubicBezTo>
                  <a:pt x="1314837" y="1571160"/>
                  <a:pt x="1407809" y="1531609"/>
                  <a:pt x="1414640" y="1529528"/>
                </a:cubicBezTo>
                <a:cubicBezTo>
                  <a:pt x="1423749" y="1525365"/>
                  <a:pt x="1430198" y="1517037"/>
                  <a:pt x="1439307" y="1513222"/>
                </a:cubicBezTo>
                <a:cubicBezTo>
                  <a:pt x="1457522" y="1502813"/>
                  <a:pt x="1527728" y="1486160"/>
                  <a:pt x="1532282" y="1481997"/>
                </a:cubicBezTo>
                <a:cubicBezTo>
                  <a:pt x="1539110" y="1475750"/>
                  <a:pt x="1545942" y="1477833"/>
                  <a:pt x="1552773" y="1477833"/>
                </a:cubicBezTo>
                <a:cubicBezTo>
                  <a:pt x="1572886" y="1475750"/>
                  <a:pt x="1620700" y="1459096"/>
                  <a:pt x="1636260" y="1452852"/>
                </a:cubicBezTo>
                <a:cubicBezTo>
                  <a:pt x="1656754" y="1444525"/>
                  <a:pt x="1677246" y="1438627"/>
                  <a:pt x="1697736" y="1430300"/>
                </a:cubicBezTo>
                <a:cubicBezTo>
                  <a:pt x="1717852" y="1421973"/>
                  <a:pt x="1738342" y="1415728"/>
                  <a:pt x="1758836" y="1409484"/>
                </a:cubicBezTo>
                <a:cubicBezTo>
                  <a:pt x="1774775" y="1405320"/>
                  <a:pt x="1794888" y="1407401"/>
                  <a:pt x="1810825" y="1392823"/>
                </a:cubicBezTo>
                <a:cubicBezTo>
                  <a:pt x="1817656" y="1386583"/>
                  <a:pt x="1906076" y="1364031"/>
                  <a:pt x="1926569" y="1357787"/>
                </a:cubicBezTo>
                <a:lnTo>
                  <a:pt x="1953417" y="1350255"/>
                </a:lnTo>
                <a:lnTo>
                  <a:pt x="1949686" y="1348715"/>
                </a:lnTo>
                <a:cubicBezTo>
                  <a:pt x="1948570" y="1347160"/>
                  <a:pt x="1948013" y="1344568"/>
                  <a:pt x="1948013" y="1340422"/>
                </a:cubicBezTo>
                <a:cubicBezTo>
                  <a:pt x="1949128" y="1340423"/>
                  <a:pt x="1950802" y="1340941"/>
                  <a:pt x="1952196" y="1342496"/>
                </a:cubicBezTo>
                <a:lnTo>
                  <a:pt x="1954456" y="1349964"/>
                </a:lnTo>
                <a:lnTo>
                  <a:pt x="2060148" y="1320316"/>
                </a:lnTo>
                <a:lnTo>
                  <a:pt x="2077995" y="1317008"/>
                </a:lnTo>
                <a:lnTo>
                  <a:pt x="2072469" y="1312656"/>
                </a:lnTo>
                <a:cubicBezTo>
                  <a:pt x="2071835" y="1309151"/>
                  <a:pt x="2072469" y="1304643"/>
                  <a:pt x="2072469" y="1300636"/>
                </a:cubicBezTo>
                <a:cubicBezTo>
                  <a:pt x="2076283" y="1300636"/>
                  <a:pt x="2078191" y="1303141"/>
                  <a:pt x="2079145" y="1306646"/>
                </a:cubicBezTo>
                <a:lnTo>
                  <a:pt x="2079939" y="1316648"/>
                </a:lnTo>
                <a:lnTo>
                  <a:pt x="2119511" y="1309312"/>
                </a:lnTo>
                <a:lnTo>
                  <a:pt x="2117466" y="1308152"/>
                </a:lnTo>
                <a:cubicBezTo>
                  <a:pt x="2116350" y="1306338"/>
                  <a:pt x="2115792" y="1303746"/>
                  <a:pt x="2115792" y="1300636"/>
                </a:cubicBezTo>
                <a:cubicBezTo>
                  <a:pt x="2118024" y="1300636"/>
                  <a:pt x="2119697" y="1301672"/>
                  <a:pt x="2120812" y="1303487"/>
                </a:cubicBezTo>
                <a:lnTo>
                  <a:pt x="2122005" y="1308850"/>
                </a:lnTo>
                <a:lnTo>
                  <a:pt x="2122384" y="1308780"/>
                </a:lnTo>
                <a:cubicBezTo>
                  <a:pt x="2143351" y="1305483"/>
                  <a:pt x="2164318" y="1301928"/>
                  <a:pt x="2184620" y="1295683"/>
                </a:cubicBezTo>
                <a:lnTo>
                  <a:pt x="2211366" y="1289673"/>
                </a:lnTo>
                <a:lnTo>
                  <a:pt x="2207658" y="1282785"/>
                </a:lnTo>
                <a:cubicBezTo>
                  <a:pt x="2210051" y="1282785"/>
                  <a:pt x="2213042" y="1282275"/>
                  <a:pt x="2215434" y="1283040"/>
                </a:cubicBezTo>
                <a:lnTo>
                  <a:pt x="2218142" y="1288151"/>
                </a:lnTo>
                <a:lnTo>
                  <a:pt x="2246001" y="1281891"/>
                </a:lnTo>
                <a:lnTo>
                  <a:pt x="2271984" y="1278141"/>
                </a:lnTo>
                <a:lnTo>
                  <a:pt x="2269465" y="1275570"/>
                </a:lnTo>
                <a:cubicBezTo>
                  <a:pt x="2274175" y="1273567"/>
                  <a:pt x="2278886" y="1271564"/>
                  <a:pt x="2283202" y="1271565"/>
                </a:cubicBezTo>
                <a:lnTo>
                  <a:pt x="2283204" y="1276522"/>
                </a:lnTo>
                <a:lnTo>
                  <a:pt x="2300032" y="1274093"/>
                </a:lnTo>
                <a:lnTo>
                  <a:pt x="2299468" y="1271563"/>
                </a:lnTo>
                <a:lnTo>
                  <a:pt x="2303133" y="1273645"/>
                </a:lnTo>
                <a:lnTo>
                  <a:pt x="2309091" y="1272784"/>
                </a:lnTo>
                <a:lnTo>
                  <a:pt x="2369013" y="1264527"/>
                </a:lnTo>
                <a:lnTo>
                  <a:pt x="2368359" y="1261457"/>
                </a:lnTo>
                <a:cubicBezTo>
                  <a:pt x="2371796" y="1261457"/>
                  <a:pt x="2375232" y="1260920"/>
                  <a:pt x="2377810" y="1261990"/>
                </a:cubicBezTo>
                <a:lnTo>
                  <a:pt x="2378990" y="1263152"/>
                </a:lnTo>
                <a:lnTo>
                  <a:pt x="2442860" y="1254352"/>
                </a:lnTo>
                <a:cubicBezTo>
                  <a:pt x="2487640" y="1247890"/>
                  <a:pt x="2532420" y="1241731"/>
                  <a:pt x="2576629" y="1237742"/>
                </a:cubicBezTo>
                <a:close/>
                <a:moveTo>
                  <a:pt x="586818" y="1235802"/>
                </a:moveTo>
                <a:cubicBezTo>
                  <a:pt x="587124" y="1236285"/>
                  <a:pt x="586513" y="1237736"/>
                  <a:pt x="585290" y="1240636"/>
                </a:cubicBezTo>
                <a:cubicBezTo>
                  <a:pt x="585291" y="1238704"/>
                  <a:pt x="585291" y="1238704"/>
                  <a:pt x="582845" y="1236771"/>
                </a:cubicBezTo>
                <a:cubicBezTo>
                  <a:pt x="585290" y="1235802"/>
                  <a:pt x="586513" y="1235320"/>
                  <a:pt x="586818" y="1235802"/>
                </a:cubicBezTo>
                <a:close/>
                <a:moveTo>
                  <a:pt x="2596713" y="1233585"/>
                </a:moveTo>
                <a:cubicBezTo>
                  <a:pt x="2596712" y="1243510"/>
                  <a:pt x="2587786" y="1241525"/>
                  <a:pt x="2583695" y="1241524"/>
                </a:cubicBezTo>
                <a:cubicBezTo>
                  <a:pt x="2583696" y="1231601"/>
                  <a:pt x="2592250" y="1233585"/>
                  <a:pt x="2596713" y="1233585"/>
                </a:cubicBezTo>
                <a:close/>
                <a:moveTo>
                  <a:pt x="654952" y="1233520"/>
                </a:moveTo>
                <a:cubicBezTo>
                  <a:pt x="660782" y="1233845"/>
                  <a:pt x="665446" y="1238743"/>
                  <a:pt x="665445" y="1250266"/>
                </a:cubicBezTo>
                <a:cubicBezTo>
                  <a:pt x="655969" y="1254364"/>
                  <a:pt x="644125" y="1256413"/>
                  <a:pt x="632283" y="1260510"/>
                </a:cubicBezTo>
                <a:cubicBezTo>
                  <a:pt x="632283" y="1245145"/>
                  <a:pt x="645237" y="1232981"/>
                  <a:pt x="654952" y="1233520"/>
                </a:cubicBezTo>
                <a:close/>
                <a:moveTo>
                  <a:pt x="280825" y="1230853"/>
                </a:moveTo>
                <a:cubicBezTo>
                  <a:pt x="285535" y="1230852"/>
                  <a:pt x="294562" y="1228717"/>
                  <a:pt x="294561" y="1241527"/>
                </a:cubicBezTo>
                <a:cubicBezTo>
                  <a:pt x="287888" y="1241527"/>
                  <a:pt x="280825" y="1243663"/>
                  <a:pt x="280825" y="1230853"/>
                </a:cubicBezTo>
                <a:close/>
                <a:moveTo>
                  <a:pt x="427203" y="1230462"/>
                </a:moveTo>
                <a:cubicBezTo>
                  <a:pt x="429896" y="1229393"/>
                  <a:pt x="432887" y="1230994"/>
                  <a:pt x="434083" y="1236332"/>
                </a:cubicBezTo>
                <a:cubicBezTo>
                  <a:pt x="429298" y="1238468"/>
                  <a:pt x="426906" y="1240602"/>
                  <a:pt x="422120" y="1240602"/>
                </a:cubicBezTo>
                <a:cubicBezTo>
                  <a:pt x="422120" y="1235264"/>
                  <a:pt x="424513" y="1231527"/>
                  <a:pt x="427203" y="1230462"/>
                </a:cubicBezTo>
                <a:close/>
                <a:moveTo>
                  <a:pt x="2551651" y="1230248"/>
                </a:moveTo>
                <a:cubicBezTo>
                  <a:pt x="2551651" y="1238541"/>
                  <a:pt x="2549419" y="1240613"/>
                  <a:pt x="2544959" y="1240613"/>
                </a:cubicBezTo>
                <a:cubicBezTo>
                  <a:pt x="2544959" y="1234394"/>
                  <a:pt x="2547190" y="1230247"/>
                  <a:pt x="2551651" y="1230248"/>
                </a:cubicBezTo>
                <a:close/>
                <a:moveTo>
                  <a:pt x="1382484" y="1230248"/>
                </a:moveTo>
                <a:cubicBezTo>
                  <a:pt x="1382485" y="1251318"/>
                  <a:pt x="1372970" y="1249212"/>
                  <a:pt x="1363454" y="1244998"/>
                </a:cubicBezTo>
                <a:cubicBezTo>
                  <a:pt x="1368213" y="1240784"/>
                  <a:pt x="1377727" y="1236571"/>
                  <a:pt x="1382484" y="1230248"/>
                </a:cubicBezTo>
                <a:close/>
                <a:moveTo>
                  <a:pt x="757282" y="1230247"/>
                </a:moveTo>
                <a:cubicBezTo>
                  <a:pt x="750458" y="1236571"/>
                  <a:pt x="745239" y="1244998"/>
                  <a:pt x="738415" y="1251318"/>
                </a:cubicBezTo>
                <a:cubicBezTo>
                  <a:pt x="736009" y="1244998"/>
                  <a:pt x="733599" y="1236571"/>
                  <a:pt x="731190" y="1230248"/>
                </a:cubicBezTo>
                <a:cubicBezTo>
                  <a:pt x="738415" y="1230248"/>
                  <a:pt x="748050" y="1230248"/>
                  <a:pt x="757282" y="1230247"/>
                </a:cubicBezTo>
                <a:close/>
                <a:moveTo>
                  <a:pt x="2947450" y="1228326"/>
                </a:moveTo>
                <a:cubicBezTo>
                  <a:pt x="2949169" y="1229393"/>
                  <a:pt x="2950887" y="1233130"/>
                  <a:pt x="2954323" y="1240603"/>
                </a:cubicBezTo>
                <a:cubicBezTo>
                  <a:pt x="2949742" y="1238467"/>
                  <a:pt x="2945159" y="1234199"/>
                  <a:pt x="2940576" y="1232063"/>
                </a:cubicBezTo>
                <a:cubicBezTo>
                  <a:pt x="2944014" y="1228861"/>
                  <a:pt x="2945733" y="1227259"/>
                  <a:pt x="2947450" y="1228326"/>
                </a:cubicBezTo>
                <a:close/>
                <a:moveTo>
                  <a:pt x="7591711" y="1226879"/>
                </a:moveTo>
                <a:cubicBezTo>
                  <a:pt x="7591380" y="1226580"/>
                  <a:pt x="7591463" y="1226655"/>
                  <a:pt x="7591774" y="1226936"/>
                </a:cubicBezTo>
                <a:lnTo>
                  <a:pt x="7593020" y="1228060"/>
                </a:lnTo>
                <a:lnTo>
                  <a:pt x="7595695" y="1230474"/>
                </a:lnTo>
                <a:cubicBezTo>
                  <a:pt x="7595695" y="1230474"/>
                  <a:pt x="7594368" y="1229275"/>
                  <a:pt x="7593207" y="1228227"/>
                </a:cubicBezTo>
                <a:lnTo>
                  <a:pt x="7593020" y="1228060"/>
                </a:lnTo>
                <a:close/>
                <a:moveTo>
                  <a:pt x="2200379" y="1225658"/>
                </a:moveTo>
                <a:cubicBezTo>
                  <a:pt x="2202806" y="1236009"/>
                  <a:pt x="2204831" y="1248437"/>
                  <a:pt x="2207258" y="1260864"/>
                </a:cubicBezTo>
                <a:cubicBezTo>
                  <a:pt x="2197951" y="1260863"/>
                  <a:pt x="2178522" y="1271218"/>
                  <a:pt x="2173666" y="1254651"/>
                </a:cubicBezTo>
                <a:cubicBezTo>
                  <a:pt x="2168811" y="1244296"/>
                  <a:pt x="2176096" y="1238083"/>
                  <a:pt x="2183380" y="1240156"/>
                </a:cubicBezTo>
                <a:cubicBezTo>
                  <a:pt x="2190664" y="1242225"/>
                  <a:pt x="2195521" y="1233941"/>
                  <a:pt x="2200379" y="1225658"/>
                </a:cubicBezTo>
                <a:close/>
                <a:moveTo>
                  <a:pt x="438771" y="1225062"/>
                </a:moveTo>
                <a:cubicBezTo>
                  <a:pt x="439381" y="1225571"/>
                  <a:pt x="439382" y="1227016"/>
                  <a:pt x="439381" y="1229907"/>
                </a:cubicBezTo>
                <a:cubicBezTo>
                  <a:pt x="436935" y="1227866"/>
                  <a:pt x="436935" y="1227866"/>
                  <a:pt x="434489" y="1225826"/>
                </a:cubicBezTo>
                <a:cubicBezTo>
                  <a:pt x="436935" y="1224977"/>
                  <a:pt x="438159" y="1224551"/>
                  <a:pt x="438771" y="1225062"/>
                </a:cubicBezTo>
                <a:close/>
                <a:moveTo>
                  <a:pt x="2243256" y="1224127"/>
                </a:moveTo>
                <a:cubicBezTo>
                  <a:pt x="2245568" y="1227983"/>
                  <a:pt x="2247881" y="1234295"/>
                  <a:pt x="2247880" y="1240606"/>
                </a:cubicBezTo>
                <a:cubicBezTo>
                  <a:pt x="2240943" y="1240607"/>
                  <a:pt x="2234010" y="1240607"/>
                  <a:pt x="2227073" y="1240607"/>
                </a:cubicBezTo>
                <a:cubicBezTo>
                  <a:pt x="2227072" y="1227983"/>
                  <a:pt x="2236319" y="1225879"/>
                  <a:pt x="2243256" y="1224127"/>
                </a:cubicBezTo>
                <a:close/>
                <a:moveTo>
                  <a:pt x="2288778" y="1223948"/>
                </a:moveTo>
                <a:lnTo>
                  <a:pt x="2288312" y="1229995"/>
                </a:lnTo>
                <a:lnTo>
                  <a:pt x="2325589" y="1228717"/>
                </a:lnTo>
                <a:cubicBezTo>
                  <a:pt x="2323160" y="1232687"/>
                  <a:pt x="2323160" y="1236659"/>
                  <a:pt x="2320732" y="1240628"/>
                </a:cubicBezTo>
                <a:lnTo>
                  <a:pt x="2284746" y="1233891"/>
                </a:lnTo>
                <a:lnTo>
                  <a:pt x="2284143" y="1234315"/>
                </a:lnTo>
                <a:lnTo>
                  <a:pt x="2284184" y="1233786"/>
                </a:lnTo>
                <a:lnTo>
                  <a:pt x="2267710" y="1230702"/>
                </a:lnTo>
                <a:lnTo>
                  <a:pt x="2284466" y="1230127"/>
                </a:lnTo>
                <a:lnTo>
                  <a:pt x="2284723" y="1226799"/>
                </a:lnTo>
                <a:cubicBezTo>
                  <a:pt x="2285302" y="1224985"/>
                  <a:pt x="2286459" y="1223948"/>
                  <a:pt x="2288778" y="1223948"/>
                </a:cubicBezTo>
                <a:close/>
                <a:moveTo>
                  <a:pt x="2256982" y="1223948"/>
                </a:moveTo>
                <a:cubicBezTo>
                  <a:pt x="2256982" y="1230169"/>
                  <a:pt x="2254868" y="1234315"/>
                  <a:pt x="2250640" y="1234314"/>
                </a:cubicBezTo>
                <a:cubicBezTo>
                  <a:pt x="2250640" y="1226021"/>
                  <a:pt x="2252754" y="1223948"/>
                  <a:pt x="2256982" y="1223948"/>
                </a:cubicBezTo>
                <a:close/>
                <a:moveTo>
                  <a:pt x="2966883" y="1221469"/>
                </a:moveTo>
                <a:cubicBezTo>
                  <a:pt x="2969728" y="1222038"/>
                  <a:pt x="2971985" y="1224143"/>
                  <a:pt x="2971985" y="1230278"/>
                </a:cubicBezTo>
                <a:cubicBezTo>
                  <a:pt x="2967668" y="1230278"/>
                  <a:pt x="2958249" y="1234485"/>
                  <a:pt x="2958249" y="1221863"/>
                </a:cubicBezTo>
                <a:cubicBezTo>
                  <a:pt x="2960604" y="1221863"/>
                  <a:pt x="2964038" y="1220900"/>
                  <a:pt x="2966883" y="1221469"/>
                </a:cubicBezTo>
                <a:close/>
                <a:moveTo>
                  <a:pt x="3357261" y="1219428"/>
                </a:moveTo>
                <a:lnTo>
                  <a:pt x="3358642" y="1223686"/>
                </a:lnTo>
                <a:cubicBezTo>
                  <a:pt x="3365472" y="1226809"/>
                  <a:pt x="3372208" y="1226289"/>
                  <a:pt x="3378658" y="1225248"/>
                </a:cubicBezTo>
                <a:lnTo>
                  <a:pt x="3384550" y="1224273"/>
                </a:lnTo>
                <a:lnTo>
                  <a:pt x="3384808" y="1223183"/>
                </a:lnTo>
                <a:cubicBezTo>
                  <a:pt x="3381062" y="1220116"/>
                  <a:pt x="3365562" y="1221987"/>
                  <a:pt x="3365562" y="1221987"/>
                </a:cubicBezTo>
                <a:close/>
                <a:moveTo>
                  <a:pt x="3108815" y="1213237"/>
                </a:moveTo>
                <a:cubicBezTo>
                  <a:pt x="3108815" y="1219559"/>
                  <a:pt x="3108817" y="1227987"/>
                  <a:pt x="3108815" y="1234309"/>
                </a:cubicBezTo>
                <a:cubicBezTo>
                  <a:pt x="3106474" y="1227988"/>
                  <a:pt x="3101785" y="1221666"/>
                  <a:pt x="3097491" y="1217451"/>
                </a:cubicBezTo>
                <a:cubicBezTo>
                  <a:pt x="3099443" y="1215345"/>
                  <a:pt x="3104130" y="1215344"/>
                  <a:pt x="3108815" y="1213237"/>
                </a:cubicBezTo>
                <a:close/>
                <a:moveTo>
                  <a:pt x="2322251" y="1213237"/>
                </a:moveTo>
                <a:cubicBezTo>
                  <a:pt x="2322251" y="1219455"/>
                  <a:pt x="2320137" y="1223601"/>
                  <a:pt x="2315908" y="1223601"/>
                </a:cubicBezTo>
                <a:cubicBezTo>
                  <a:pt x="2315908" y="1215310"/>
                  <a:pt x="2318023" y="1213237"/>
                  <a:pt x="2322251" y="1213237"/>
                </a:cubicBezTo>
                <a:close/>
                <a:moveTo>
                  <a:pt x="1550045" y="1212256"/>
                </a:moveTo>
                <a:cubicBezTo>
                  <a:pt x="1554154" y="1212770"/>
                  <a:pt x="1557440" y="1215339"/>
                  <a:pt x="1557439" y="1223560"/>
                </a:cubicBezTo>
                <a:cubicBezTo>
                  <a:pt x="1550866" y="1223559"/>
                  <a:pt x="1537721" y="1229726"/>
                  <a:pt x="1537721" y="1213282"/>
                </a:cubicBezTo>
                <a:cubicBezTo>
                  <a:pt x="1541007" y="1213283"/>
                  <a:pt x="1545936" y="1211742"/>
                  <a:pt x="1550045" y="1212256"/>
                </a:cubicBezTo>
                <a:close/>
                <a:moveTo>
                  <a:pt x="2924672" y="1211886"/>
                </a:moveTo>
                <a:cubicBezTo>
                  <a:pt x="2929134" y="1211885"/>
                  <a:pt x="2931364" y="1214026"/>
                  <a:pt x="2931365" y="1222238"/>
                </a:cubicBezTo>
                <a:cubicBezTo>
                  <a:pt x="2926903" y="1222239"/>
                  <a:pt x="2924673" y="1218312"/>
                  <a:pt x="2924672" y="1211886"/>
                </a:cubicBezTo>
                <a:close/>
                <a:moveTo>
                  <a:pt x="321051" y="1211884"/>
                </a:moveTo>
                <a:cubicBezTo>
                  <a:pt x="321052" y="1222237"/>
                  <a:pt x="311887" y="1222238"/>
                  <a:pt x="307306" y="1216169"/>
                </a:cubicBezTo>
                <a:cubicBezTo>
                  <a:pt x="311887" y="1214026"/>
                  <a:pt x="316469" y="1214026"/>
                  <a:pt x="321051" y="1211884"/>
                </a:cubicBezTo>
                <a:close/>
                <a:moveTo>
                  <a:pt x="2412462" y="1208916"/>
                </a:moveTo>
                <a:cubicBezTo>
                  <a:pt x="2418938" y="1208874"/>
                  <a:pt x="2424491" y="1211384"/>
                  <a:pt x="2424491" y="1221594"/>
                </a:cubicBezTo>
                <a:cubicBezTo>
                  <a:pt x="2417088" y="1221594"/>
                  <a:pt x="2394877" y="1229900"/>
                  <a:pt x="2394878" y="1211557"/>
                </a:cubicBezTo>
                <a:cubicBezTo>
                  <a:pt x="2398579" y="1211558"/>
                  <a:pt x="2405983" y="1208962"/>
                  <a:pt x="2412462" y="1208916"/>
                </a:cubicBezTo>
                <a:close/>
                <a:moveTo>
                  <a:pt x="3157208" y="1206484"/>
                </a:moveTo>
                <a:cubicBezTo>
                  <a:pt x="3163216" y="1207510"/>
                  <a:pt x="3168023" y="1211706"/>
                  <a:pt x="3168023" y="1222239"/>
                </a:cubicBezTo>
                <a:cubicBezTo>
                  <a:pt x="3158411" y="1222240"/>
                  <a:pt x="3146393" y="1222240"/>
                  <a:pt x="3136779" y="1222239"/>
                </a:cubicBezTo>
                <a:cubicBezTo>
                  <a:pt x="3129571" y="1220097"/>
                  <a:pt x="3136780" y="1209744"/>
                  <a:pt x="3139183" y="1209745"/>
                </a:cubicBezTo>
                <a:cubicBezTo>
                  <a:pt x="3143990" y="1207599"/>
                  <a:pt x="3151201" y="1205457"/>
                  <a:pt x="3157208" y="1206484"/>
                </a:cubicBezTo>
                <a:close/>
                <a:moveTo>
                  <a:pt x="7528294" y="1206262"/>
                </a:moveTo>
                <a:cubicBezTo>
                  <a:pt x="7526404" y="1208220"/>
                  <a:pt x="7524055" y="1205951"/>
                  <a:pt x="7522164" y="1207908"/>
                </a:cubicBezTo>
                <a:cubicBezTo>
                  <a:pt x="7520783" y="1210512"/>
                  <a:pt x="7521408" y="1211628"/>
                  <a:pt x="7522888" y="1211857"/>
                </a:cubicBezTo>
                <a:cubicBezTo>
                  <a:pt x="7523999" y="1212029"/>
                  <a:pt x="7525591" y="1211702"/>
                  <a:pt x="7527182" y="1211131"/>
                </a:cubicBezTo>
                <a:cubicBezTo>
                  <a:pt x="7528771" y="1210560"/>
                  <a:pt x="7530356" y="1209744"/>
                  <a:pt x="7531453" y="1208939"/>
                </a:cubicBezTo>
                <a:cubicBezTo>
                  <a:pt x="7533649" y="1207329"/>
                  <a:pt x="7533889" y="1205758"/>
                  <a:pt x="7528294" y="1206262"/>
                </a:cubicBezTo>
                <a:close/>
                <a:moveTo>
                  <a:pt x="216183" y="1202917"/>
                </a:moveTo>
                <a:cubicBezTo>
                  <a:pt x="219334" y="1201849"/>
                  <a:pt x="222771" y="1203451"/>
                  <a:pt x="223915" y="1208787"/>
                </a:cubicBezTo>
                <a:cubicBezTo>
                  <a:pt x="219334" y="1208786"/>
                  <a:pt x="214753" y="1210924"/>
                  <a:pt x="210171" y="1213059"/>
                </a:cubicBezTo>
                <a:cubicBezTo>
                  <a:pt x="210169" y="1207721"/>
                  <a:pt x="213034" y="1203984"/>
                  <a:pt x="216183" y="1202917"/>
                </a:cubicBezTo>
                <a:close/>
                <a:moveTo>
                  <a:pt x="2357748" y="1202526"/>
                </a:moveTo>
                <a:cubicBezTo>
                  <a:pt x="2359860" y="1202526"/>
                  <a:pt x="2361446" y="1203044"/>
                  <a:pt x="2362503" y="1204599"/>
                </a:cubicBezTo>
                <a:lnTo>
                  <a:pt x="2363898" y="1211885"/>
                </a:lnTo>
                <a:lnTo>
                  <a:pt x="2369668" y="1211886"/>
                </a:lnTo>
                <a:lnTo>
                  <a:pt x="2371178" y="1204598"/>
                </a:lnTo>
                <a:cubicBezTo>
                  <a:pt x="2372281" y="1203043"/>
                  <a:pt x="2373864" y="1202526"/>
                  <a:pt x="2375803" y="1202526"/>
                </a:cubicBezTo>
                <a:cubicBezTo>
                  <a:pt x="2375804" y="1206672"/>
                  <a:pt x="2375275" y="1209263"/>
                  <a:pt x="2374218" y="1210817"/>
                </a:cubicBezTo>
                <a:lnTo>
                  <a:pt x="2371768" y="1211886"/>
                </a:lnTo>
                <a:lnTo>
                  <a:pt x="2382105" y="1211887"/>
                </a:lnTo>
                <a:cubicBezTo>
                  <a:pt x="2377326" y="1224345"/>
                  <a:pt x="2367767" y="1230229"/>
                  <a:pt x="2360599" y="1240611"/>
                </a:cubicBezTo>
                <a:cubicBezTo>
                  <a:pt x="2357313" y="1231266"/>
                  <a:pt x="2348428" y="1228931"/>
                  <a:pt x="2344191" y="1221484"/>
                </a:cubicBezTo>
                <a:lnTo>
                  <a:pt x="2342274" y="1213518"/>
                </a:lnTo>
                <a:lnTo>
                  <a:pt x="2340748" y="1220752"/>
                </a:lnTo>
                <a:cubicBezTo>
                  <a:pt x="2339691" y="1222565"/>
                  <a:pt x="2338104" y="1223601"/>
                  <a:pt x="2335991" y="1223601"/>
                </a:cubicBezTo>
                <a:cubicBezTo>
                  <a:pt x="2335991" y="1219456"/>
                  <a:pt x="2336518" y="1216864"/>
                  <a:pt x="2337576" y="1215310"/>
                </a:cubicBezTo>
                <a:lnTo>
                  <a:pt x="2342219" y="1213287"/>
                </a:lnTo>
                <a:lnTo>
                  <a:pt x="2341880" y="1211886"/>
                </a:lnTo>
                <a:lnTo>
                  <a:pt x="2361782" y="1211886"/>
                </a:lnTo>
                <a:lnTo>
                  <a:pt x="2359332" y="1210818"/>
                </a:lnTo>
                <a:cubicBezTo>
                  <a:pt x="2358275" y="1209263"/>
                  <a:pt x="2357746" y="1206672"/>
                  <a:pt x="2357748" y="1202526"/>
                </a:cubicBezTo>
                <a:close/>
                <a:moveTo>
                  <a:pt x="3106604" y="1201174"/>
                </a:moveTo>
                <a:cubicBezTo>
                  <a:pt x="3116021" y="1203247"/>
                  <a:pt x="3125049" y="1207392"/>
                  <a:pt x="3134468" y="1211540"/>
                </a:cubicBezTo>
                <a:cubicBezTo>
                  <a:pt x="3125050" y="1211541"/>
                  <a:pt x="3116022" y="1211540"/>
                  <a:pt x="3106602" y="1211540"/>
                </a:cubicBezTo>
                <a:cubicBezTo>
                  <a:pt x="3106602" y="1207394"/>
                  <a:pt x="3106603" y="1203247"/>
                  <a:pt x="3106604" y="1201174"/>
                </a:cubicBezTo>
                <a:close/>
                <a:moveTo>
                  <a:pt x="723727" y="1201173"/>
                </a:moveTo>
                <a:cubicBezTo>
                  <a:pt x="723727" y="1207484"/>
                  <a:pt x="723727" y="1215901"/>
                  <a:pt x="723726" y="1221862"/>
                </a:cubicBezTo>
                <a:cubicBezTo>
                  <a:pt x="711583" y="1224317"/>
                  <a:pt x="701870" y="1224318"/>
                  <a:pt x="689729" y="1228174"/>
                </a:cubicBezTo>
                <a:cubicBezTo>
                  <a:pt x="682443" y="1230279"/>
                  <a:pt x="672730" y="1234485"/>
                  <a:pt x="665850" y="1226071"/>
                </a:cubicBezTo>
                <a:cubicBezTo>
                  <a:pt x="684871" y="1218005"/>
                  <a:pt x="704297" y="1209591"/>
                  <a:pt x="723727" y="1201173"/>
                </a:cubicBezTo>
                <a:close/>
                <a:moveTo>
                  <a:pt x="3388026" y="1196138"/>
                </a:moveTo>
                <a:lnTo>
                  <a:pt x="3386628" y="1198751"/>
                </a:lnTo>
                <a:lnTo>
                  <a:pt x="3381949" y="1205415"/>
                </a:lnTo>
                <a:lnTo>
                  <a:pt x="3396968" y="1205002"/>
                </a:lnTo>
                <a:lnTo>
                  <a:pt x="3396969" y="1197108"/>
                </a:lnTo>
                <a:close/>
                <a:moveTo>
                  <a:pt x="3302101" y="1194546"/>
                </a:moveTo>
                <a:cubicBezTo>
                  <a:pt x="3302101" y="1200790"/>
                  <a:pt x="3299824" y="1207035"/>
                  <a:pt x="3297547" y="1213279"/>
                </a:cubicBezTo>
                <a:cubicBezTo>
                  <a:pt x="3304376" y="1213279"/>
                  <a:pt x="3311208" y="1213278"/>
                  <a:pt x="3317658" y="1213279"/>
                </a:cubicBezTo>
                <a:lnTo>
                  <a:pt x="3316755" y="1208605"/>
                </a:lnTo>
                <a:lnTo>
                  <a:pt x="3312541" y="1207619"/>
                </a:lnTo>
                <a:cubicBezTo>
                  <a:pt x="3307961" y="1206751"/>
                  <a:pt x="3305137" y="1206530"/>
                  <a:pt x="3305385" y="1207358"/>
                </a:cubicBezTo>
                <a:cubicBezTo>
                  <a:pt x="3305550" y="1204647"/>
                  <a:pt x="3307313" y="1203094"/>
                  <a:pt x="3310254" y="1202312"/>
                </a:cubicBezTo>
                <a:lnTo>
                  <a:pt x="3313525" y="1202200"/>
                </a:lnTo>
                <a:lnTo>
                  <a:pt x="3312441" y="1200790"/>
                </a:lnTo>
                <a:cubicBezTo>
                  <a:pt x="3309405" y="1198187"/>
                  <a:pt x="3305515" y="1196627"/>
                  <a:pt x="3302101" y="1194546"/>
                </a:cubicBezTo>
                <a:close/>
                <a:moveTo>
                  <a:pt x="231172" y="1193572"/>
                </a:moveTo>
                <a:cubicBezTo>
                  <a:pt x="233463" y="1193054"/>
                  <a:pt x="235754" y="1193572"/>
                  <a:pt x="238045" y="1196680"/>
                </a:cubicBezTo>
                <a:cubicBezTo>
                  <a:pt x="233463" y="1196681"/>
                  <a:pt x="231171" y="1198754"/>
                  <a:pt x="226589" y="1200827"/>
                </a:cubicBezTo>
                <a:cubicBezTo>
                  <a:pt x="226590" y="1198754"/>
                  <a:pt x="226589" y="1196681"/>
                  <a:pt x="224300" y="1196681"/>
                </a:cubicBezTo>
                <a:cubicBezTo>
                  <a:pt x="226590" y="1195646"/>
                  <a:pt x="228881" y="1194089"/>
                  <a:pt x="231172" y="1193572"/>
                </a:cubicBezTo>
                <a:close/>
                <a:moveTo>
                  <a:pt x="2243648" y="1192815"/>
                </a:moveTo>
                <a:lnTo>
                  <a:pt x="2243504" y="1193520"/>
                </a:lnTo>
                <a:lnTo>
                  <a:pt x="2241536" y="1193992"/>
                </a:lnTo>
                <a:close/>
                <a:moveTo>
                  <a:pt x="3236451" y="1192463"/>
                </a:moveTo>
                <a:cubicBezTo>
                  <a:pt x="3231898" y="1192462"/>
                  <a:pt x="3229620" y="1196627"/>
                  <a:pt x="3229621" y="1202871"/>
                </a:cubicBezTo>
                <a:cubicBezTo>
                  <a:pt x="3234174" y="1202872"/>
                  <a:pt x="3236451" y="1200790"/>
                  <a:pt x="3236451" y="1192463"/>
                </a:cubicBezTo>
                <a:close/>
                <a:moveTo>
                  <a:pt x="2429356" y="1191815"/>
                </a:moveTo>
                <a:cubicBezTo>
                  <a:pt x="2429356" y="1203725"/>
                  <a:pt x="2422554" y="1201740"/>
                  <a:pt x="2418018" y="1201739"/>
                </a:cubicBezTo>
                <a:cubicBezTo>
                  <a:pt x="2418018" y="1191814"/>
                  <a:pt x="2424821" y="1191814"/>
                  <a:pt x="2429356" y="1191815"/>
                </a:cubicBezTo>
                <a:close/>
                <a:moveTo>
                  <a:pt x="483917" y="1191067"/>
                </a:moveTo>
                <a:cubicBezTo>
                  <a:pt x="488499" y="1191067"/>
                  <a:pt x="497663" y="1188931"/>
                  <a:pt x="497664" y="1201743"/>
                </a:cubicBezTo>
                <a:cubicBezTo>
                  <a:pt x="493080" y="1201743"/>
                  <a:pt x="483917" y="1203878"/>
                  <a:pt x="483917" y="1191067"/>
                </a:cubicBezTo>
                <a:close/>
                <a:moveTo>
                  <a:pt x="665813" y="1190463"/>
                </a:moveTo>
                <a:cubicBezTo>
                  <a:pt x="670226" y="1190464"/>
                  <a:pt x="674272" y="1192535"/>
                  <a:pt x="674273" y="1200827"/>
                </a:cubicBezTo>
                <a:cubicBezTo>
                  <a:pt x="670226" y="1200827"/>
                  <a:pt x="665813" y="1198754"/>
                  <a:pt x="665813" y="1190463"/>
                </a:cubicBezTo>
                <a:close/>
                <a:moveTo>
                  <a:pt x="1870569" y="1189790"/>
                </a:moveTo>
                <a:cubicBezTo>
                  <a:pt x="1871624" y="1189790"/>
                  <a:pt x="1872682" y="1190827"/>
                  <a:pt x="1873741" y="1192899"/>
                </a:cubicBezTo>
                <a:lnTo>
                  <a:pt x="1870236" y="1197025"/>
                </a:lnTo>
                <a:lnTo>
                  <a:pt x="1875594" y="1193317"/>
                </a:lnTo>
                <a:cubicBezTo>
                  <a:pt x="1877766" y="1192315"/>
                  <a:pt x="1879937" y="1191814"/>
                  <a:pt x="1882107" y="1191813"/>
                </a:cubicBezTo>
                <a:cubicBezTo>
                  <a:pt x="1882107" y="1201830"/>
                  <a:pt x="1869080" y="1209842"/>
                  <a:pt x="1869082" y="1197823"/>
                </a:cubicBezTo>
                <a:lnTo>
                  <a:pt x="1869692" y="1197400"/>
                </a:lnTo>
                <a:lnTo>
                  <a:pt x="1867397" y="1192900"/>
                </a:lnTo>
                <a:cubicBezTo>
                  <a:pt x="1868455" y="1190827"/>
                  <a:pt x="1869512" y="1189790"/>
                  <a:pt x="1870569" y="1189790"/>
                </a:cubicBezTo>
                <a:close/>
                <a:moveTo>
                  <a:pt x="1827983" y="1188557"/>
                </a:moveTo>
                <a:cubicBezTo>
                  <a:pt x="1833751" y="1187669"/>
                  <a:pt x="1840161" y="1188853"/>
                  <a:pt x="1845290" y="1198330"/>
                </a:cubicBezTo>
                <a:cubicBezTo>
                  <a:pt x="1808827" y="1208856"/>
                  <a:pt x="1775026" y="1223597"/>
                  <a:pt x="1738562" y="1223596"/>
                </a:cubicBezTo>
                <a:cubicBezTo>
                  <a:pt x="1738563" y="1213070"/>
                  <a:pt x="1743120" y="1210964"/>
                  <a:pt x="1747677" y="1208857"/>
                </a:cubicBezTo>
                <a:cubicBezTo>
                  <a:pt x="1761352" y="1206752"/>
                  <a:pt x="1772745" y="1202540"/>
                  <a:pt x="1786420" y="1200435"/>
                </a:cubicBezTo>
                <a:cubicBezTo>
                  <a:pt x="1797432" y="1196224"/>
                  <a:pt x="1808827" y="1194119"/>
                  <a:pt x="1822500" y="1189907"/>
                </a:cubicBezTo>
                <a:cubicBezTo>
                  <a:pt x="1824210" y="1189380"/>
                  <a:pt x="1826062" y="1188853"/>
                  <a:pt x="1827983" y="1188557"/>
                </a:cubicBezTo>
                <a:close/>
                <a:moveTo>
                  <a:pt x="358141" y="1187403"/>
                </a:moveTo>
                <a:cubicBezTo>
                  <a:pt x="353397" y="1191671"/>
                  <a:pt x="346279" y="1195943"/>
                  <a:pt x="341533" y="1202348"/>
                </a:cubicBezTo>
                <a:cubicBezTo>
                  <a:pt x="332045" y="1189537"/>
                  <a:pt x="353396" y="1187402"/>
                  <a:pt x="358141" y="1187403"/>
                </a:cubicBezTo>
                <a:close/>
                <a:moveTo>
                  <a:pt x="245300" y="1184390"/>
                </a:moveTo>
                <a:cubicBezTo>
                  <a:pt x="247593" y="1183872"/>
                  <a:pt x="249884" y="1184389"/>
                  <a:pt x="252174" y="1187499"/>
                </a:cubicBezTo>
                <a:cubicBezTo>
                  <a:pt x="249883" y="1187499"/>
                  <a:pt x="245299" y="1189572"/>
                  <a:pt x="243009" y="1191645"/>
                </a:cubicBezTo>
                <a:cubicBezTo>
                  <a:pt x="240719" y="1189573"/>
                  <a:pt x="240718" y="1187500"/>
                  <a:pt x="238426" y="1187500"/>
                </a:cubicBezTo>
                <a:cubicBezTo>
                  <a:pt x="240718" y="1186464"/>
                  <a:pt x="243009" y="1184908"/>
                  <a:pt x="245300" y="1184390"/>
                </a:cubicBezTo>
                <a:close/>
                <a:moveTo>
                  <a:pt x="2511360" y="1182634"/>
                </a:moveTo>
                <a:lnTo>
                  <a:pt x="2511360" y="1203225"/>
                </a:lnTo>
                <a:lnTo>
                  <a:pt x="2565779" y="1205313"/>
                </a:lnTo>
                <a:cubicBezTo>
                  <a:pt x="2553760" y="1219460"/>
                  <a:pt x="2539336" y="1215665"/>
                  <a:pt x="2524911" y="1215665"/>
                </a:cubicBezTo>
                <a:cubicBezTo>
                  <a:pt x="2508484" y="1217736"/>
                  <a:pt x="2494060" y="1217736"/>
                  <a:pt x="2477232" y="1221532"/>
                </a:cubicBezTo>
                <a:cubicBezTo>
                  <a:pt x="2467615" y="1223947"/>
                  <a:pt x="2431956" y="1236021"/>
                  <a:pt x="2431956" y="1211526"/>
                </a:cubicBezTo>
                <a:cubicBezTo>
                  <a:pt x="2441171" y="1211525"/>
                  <a:pt x="2450788" y="1211525"/>
                  <a:pt x="2458000" y="1201175"/>
                </a:cubicBezTo>
                <a:lnTo>
                  <a:pt x="2510933" y="1203207"/>
                </a:lnTo>
                <a:lnTo>
                  <a:pt x="2498334" y="1188703"/>
                </a:lnTo>
                <a:cubicBezTo>
                  <a:pt x="2502675" y="1186562"/>
                  <a:pt x="2507018" y="1184419"/>
                  <a:pt x="2511360" y="1182634"/>
                </a:cubicBezTo>
                <a:close/>
                <a:moveTo>
                  <a:pt x="2802557" y="1182633"/>
                </a:moveTo>
                <a:cubicBezTo>
                  <a:pt x="2802557" y="1190844"/>
                  <a:pt x="2800698" y="1192988"/>
                  <a:pt x="2796234" y="1192987"/>
                </a:cubicBezTo>
                <a:cubicBezTo>
                  <a:pt x="2796234" y="1186562"/>
                  <a:pt x="2798466" y="1182633"/>
                  <a:pt x="2802557" y="1182633"/>
                </a:cubicBezTo>
                <a:close/>
                <a:moveTo>
                  <a:pt x="1937334" y="1182633"/>
                </a:moveTo>
                <a:cubicBezTo>
                  <a:pt x="1937334" y="1190843"/>
                  <a:pt x="1935103" y="1192987"/>
                  <a:pt x="1931013" y="1192987"/>
                </a:cubicBezTo>
                <a:cubicBezTo>
                  <a:pt x="1931012" y="1186560"/>
                  <a:pt x="1932874" y="1182633"/>
                  <a:pt x="1937334" y="1182633"/>
                </a:cubicBezTo>
                <a:close/>
                <a:moveTo>
                  <a:pt x="3250847" y="1182417"/>
                </a:moveTo>
                <a:lnTo>
                  <a:pt x="3249069" y="1183008"/>
                </a:lnTo>
                <a:cubicBezTo>
                  <a:pt x="3243756" y="1185871"/>
                  <a:pt x="3239867" y="1190555"/>
                  <a:pt x="3243282" y="1198707"/>
                </a:cubicBezTo>
                <a:cubicBezTo>
                  <a:pt x="3247455" y="1209115"/>
                  <a:pt x="3263394" y="1204951"/>
                  <a:pt x="3270225" y="1204952"/>
                </a:cubicBezTo>
                <a:cubicBezTo>
                  <a:pt x="3279333" y="1204951"/>
                  <a:pt x="3288438" y="1204952"/>
                  <a:pt x="3290716" y="1188300"/>
                </a:cubicBezTo>
                <a:lnTo>
                  <a:pt x="3290420" y="1187030"/>
                </a:lnTo>
                <a:lnTo>
                  <a:pt x="3267005" y="1184243"/>
                </a:lnTo>
                <a:close/>
                <a:moveTo>
                  <a:pt x="3225066" y="1182402"/>
                </a:moveTo>
                <a:cubicBezTo>
                  <a:pt x="3218237" y="1182402"/>
                  <a:pt x="3209130" y="1179972"/>
                  <a:pt x="3209130" y="1192463"/>
                </a:cubicBezTo>
                <a:cubicBezTo>
                  <a:pt x="3215958" y="1192463"/>
                  <a:pt x="3225066" y="1194546"/>
                  <a:pt x="3225066" y="1182402"/>
                </a:cubicBezTo>
                <a:close/>
                <a:moveTo>
                  <a:pt x="2775947" y="1181280"/>
                </a:moveTo>
                <a:cubicBezTo>
                  <a:pt x="2775946" y="1189572"/>
                  <a:pt x="2773716" y="1191647"/>
                  <a:pt x="2769254" y="1191645"/>
                </a:cubicBezTo>
                <a:cubicBezTo>
                  <a:pt x="2769253" y="1185427"/>
                  <a:pt x="2771485" y="1181281"/>
                  <a:pt x="2775947" y="1181280"/>
                </a:cubicBezTo>
                <a:close/>
                <a:moveTo>
                  <a:pt x="1918041" y="1181280"/>
                </a:moveTo>
                <a:cubicBezTo>
                  <a:pt x="1923127" y="1185427"/>
                  <a:pt x="1928212" y="1191645"/>
                  <a:pt x="1918041" y="1191645"/>
                </a:cubicBezTo>
                <a:cubicBezTo>
                  <a:pt x="1918040" y="1189572"/>
                  <a:pt x="1918040" y="1185427"/>
                  <a:pt x="1918041" y="1181280"/>
                </a:cubicBezTo>
                <a:close/>
                <a:moveTo>
                  <a:pt x="393835" y="1181279"/>
                </a:moveTo>
                <a:cubicBezTo>
                  <a:pt x="398296" y="1181279"/>
                  <a:pt x="400528" y="1185427"/>
                  <a:pt x="400529" y="1191645"/>
                </a:cubicBezTo>
                <a:cubicBezTo>
                  <a:pt x="396065" y="1191646"/>
                  <a:pt x="393834" y="1189572"/>
                  <a:pt x="393835" y="1181279"/>
                </a:cubicBezTo>
                <a:close/>
                <a:moveTo>
                  <a:pt x="679955" y="1180356"/>
                </a:moveTo>
                <a:cubicBezTo>
                  <a:pt x="686830" y="1180355"/>
                  <a:pt x="693702" y="1178221"/>
                  <a:pt x="693703" y="1191032"/>
                </a:cubicBezTo>
                <a:cubicBezTo>
                  <a:pt x="689120" y="1191032"/>
                  <a:pt x="679955" y="1193167"/>
                  <a:pt x="679955" y="1180356"/>
                </a:cubicBezTo>
                <a:close/>
                <a:moveTo>
                  <a:pt x="2471510" y="1179899"/>
                </a:moveTo>
                <a:cubicBezTo>
                  <a:pt x="2477649" y="1180115"/>
                  <a:pt x="2482911" y="1182623"/>
                  <a:pt x="2482910" y="1191796"/>
                </a:cubicBezTo>
                <a:cubicBezTo>
                  <a:pt x="2475896" y="1191797"/>
                  <a:pt x="2454850" y="1202179"/>
                  <a:pt x="2454850" y="1181759"/>
                </a:cubicBezTo>
                <a:cubicBezTo>
                  <a:pt x="2458356" y="1181759"/>
                  <a:pt x="2465372" y="1179682"/>
                  <a:pt x="2471510" y="1179899"/>
                </a:cubicBezTo>
                <a:close/>
                <a:moveTo>
                  <a:pt x="2275564" y="1176518"/>
                </a:moveTo>
                <a:cubicBezTo>
                  <a:pt x="2304820" y="1176518"/>
                  <a:pt x="2334455" y="1178597"/>
                  <a:pt x="2364089" y="1178598"/>
                </a:cubicBezTo>
                <a:cubicBezTo>
                  <a:pt x="2341291" y="1186573"/>
                  <a:pt x="2316216" y="1192814"/>
                  <a:pt x="2293800" y="1199055"/>
                </a:cubicBezTo>
                <a:cubicBezTo>
                  <a:pt x="2273284" y="1205297"/>
                  <a:pt x="2248208" y="1219860"/>
                  <a:pt x="2228073" y="1219860"/>
                </a:cubicBezTo>
                <a:cubicBezTo>
                  <a:pt x="2221232" y="1219860"/>
                  <a:pt x="2221232" y="1207378"/>
                  <a:pt x="2216674" y="1203216"/>
                </a:cubicBezTo>
                <a:cubicBezTo>
                  <a:pt x="2209834" y="1199056"/>
                  <a:pt x="2200715" y="1205298"/>
                  <a:pt x="2193877" y="1207377"/>
                </a:cubicBezTo>
                <a:cubicBezTo>
                  <a:pt x="2173361" y="1217780"/>
                  <a:pt x="2148665" y="1219860"/>
                  <a:pt x="2125871" y="1224021"/>
                </a:cubicBezTo>
                <a:cubicBezTo>
                  <a:pt x="2077047" y="1236502"/>
                  <a:pt x="2028796" y="1252539"/>
                  <a:pt x="1980876" y="1269051"/>
                </a:cubicBezTo>
                <a:lnTo>
                  <a:pt x="1838230" y="1316827"/>
                </a:lnTo>
                <a:lnTo>
                  <a:pt x="1838341" y="1317647"/>
                </a:lnTo>
                <a:lnTo>
                  <a:pt x="1844720" y="1327347"/>
                </a:lnTo>
                <a:lnTo>
                  <a:pt x="1839810" y="1328653"/>
                </a:lnTo>
                <a:lnTo>
                  <a:pt x="1839907" y="1329376"/>
                </a:lnTo>
                <a:lnTo>
                  <a:pt x="1837093" y="1329377"/>
                </a:lnTo>
                <a:lnTo>
                  <a:pt x="1836170" y="1329623"/>
                </a:lnTo>
                <a:lnTo>
                  <a:pt x="1834469" y="1329377"/>
                </a:lnTo>
                <a:lnTo>
                  <a:pt x="1813818" y="1329378"/>
                </a:lnTo>
                <a:lnTo>
                  <a:pt x="1815223" y="1324615"/>
                </a:lnTo>
                <a:lnTo>
                  <a:pt x="1810523" y="1323185"/>
                </a:lnTo>
                <a:cubicBezTo>
                  <a:pt x="1810523" y="1339830"/>
                  <a:pt x="1826482" y="1327347"/>
                  <a:pt x="1831039" y="1337748"/>
                </a:cubicBezTo>
                <a:cubicBezTo>
                  <a:pt x="1790292" y="1351792"/>
                  <a:pt x="1750612" y="1372659"/>
                  <a:pt x="1710399" y="1382216"/>
                </a:cubicBezTo>
                <a:lnTo>
                  <a:pt x="1671694" y="1387109"/>
                </a:lnTo>
                <a:lnTo>
                  <a:pt x="1672130" y="1389013"/>
                </a:lnTo>
                <a:cubicBezTo>
                  <a:pt x="1667812" y="1389013"/>
                  <a:pt x="1665456" y="1384867"/>
                  <a:pt x="1665457" y="1378646"/>
                </a:cubicBezTo>
                <a:cubicBezTo>
                  <a:pt x="1667615" y="1378647"/>
                  <a:pt x="1669284" y="1379683"/>
                  <a:pt x="1670411" y="1381497"/>
                </a:cubicBezTo>
                <a:lnTo>
                  <a:pt x="1671613" y="1386756"/>
                </a:lnTo>
                <a:lnTo>
                  <a:pt x="1686760" y="1381523"/>
                </a:lnTo>
                <a:cubicBezTo>
                  <a:pt x="1692172" y="1379704"/>
                  <a:pt x="1697301" y="1377103"/>
                  <a:pt x="1701860" y="1371035"/>
                </a:cubicBezTo>
                <a:cubicBezTo>
                  <a:pt x="1708321" y="1362713"/>
                  <a:pt x="1713260" y="1354392"/>
                  <a:pt x="1724278" y="1354392"/>
                </a:cubicBezTo>
                <a:cubicBezTo>
                  <a:pt x="1737956" y="1354392"/>
                  <a:pt x="1749353" y="1348152"/>
                  <a:pt x="1763031" y="1343990"/>
                </a:cubicBezTo>
                <a:cubicBezTo>
                  <a:pt x="1767591" y="1342951"/>
                  <a:pt x="1772720" y="1342431"/>
                  <a:pt x="1777231" y="1340349"/>
                </a:cubicBezTo>
                <a:lnTo>
                  <a:pt x="1777820" y="1339620"/>
                </a:lnTo>
                <a:lnTo>
                  <a:pt x="1778094" y="1339635"/>
                </a:lnTo>
                <a:lnTo>
                  <a:pt x="1777987" y="1339414"/>
                </a:lnTo>
                <a:lnTo>
                  <a:pt x="1787727" y="1327347"/>
                </a:lnTo>
                <a:cubicBezTo>
                  <a:pt x="1792286" y="1319025"/>
                  <a:pt x="1792286" y="1312785"/>
                  <a:pt x="1799125" y="1310704"/>
                </a:cubicBezTo>
                <a:cubicBezTo>
                  <a:pt x="1815082" y="1310703"/>
                  <a:pt x="1828759" y="1306890"/>
                  <a:pt x="1842439" y="1300648"/>
                </a:cubicBezTo>
                <a:cubicBezTo>
                  <a:pt x="1871693" y="1290247"/>
                  <a:pt x="1901329" y="1279843"/>
                  <a:pt x="1930962" y="1269443"/>
                </a:cubicBezTo>
                <a:lnTo>
                  <a:pt x="1957772" y="1260615"/>
                </a:lnTo>
                <a:lnTo>
                  <a:pt x="1957771" y="1258205"/>
                </a:lnTo>
                <a:cubicBezTo>
                  <a:pt x="1957769" y="1256650"/>
                  <a:pt x="1957769" y="1255094"/>
                  <a:pt x="1957769" y="1253022"/>
                </a:cubicBezTo>
                <a:cubicBezTo>
                  <a:pt x="1960941" y="1253023"/>
                  <a:pt x="1961996" y="1255096"/>
                  <a:pt x="1961733" y="1257428"/>
                </a:cubicBezTo>
                <a:lnTo>
                  <a:pt x="1960130" y="1259837"/>
                </a:lnTo>
                <a:lnTo>
                  <a:pt x="2022431" y="1239320"/>
                </a:lnTo>
                <a:cubicBezTo>
                  <a:pt x="2052733" y="1229741"/>
                  <a:pt x="2082746" y="1220900"/>
                  <a:pt x="2112192" y="1213618"/>
                </a:cubicBezTo>
                <a:cubicBezTo>
                  <a:pt x="2144107" y="1205298"/>
                  <a:pt x="2173361" y="1199055"/>
                  <a:pt x="2202996" y="1194894"/>
                </a:cubicBezTo>
                <a:cubicBezTo>
                  <a:pt x="2213063" y="1193854"/>
                  <a:pt x="2227218" y="1195415"/>
                  <a:pt x="2240847" y="1194159"/>
                </a:cubicBezTo>
                <a:lnTo>
                  <a:pt x="2241536" y="1193992"/>
                </a:lnTo>
                <a:lnTo>
                  <a:pt x="2238520" y="1195675"/>
                </a:lnTo>
                <a:cubicBezTo>
                  <a:pt x="2237381" y="1197495"/>
                  <a:pt x="2236811" y="1200095"/>
                  <a:pt x="2236810" y="1203216"/>
                </a:cubicBezTo>
                <a:cubicBezTo>
                  <a:pt x="2239090" y="1203217"/>
                  <a:pt x="2240799" y="1202697"/>
                  <a:pt x="2241940" y="1201135"/>
                </a:cubicBezTo>
                <a:lnTo>
                  <a:pt x="2243504" y="1193520"/>
                </a:lnTo>
                <a:lnTo>
                  <a:pt x="2260325" y="1189483"/>
                </a:lnTo>
                <a:cubicBezTo>
                  <a:pt x="2266303" y="1186768"/>
                  <a:pt x="2271574" y="1182672"/>
                  <a:pt x="2275564" y="1176518"/>
                </a:cubicBezTo>
                <a:close/>
                <a:moveTo>
                  <a:pt x="1463348" y="1176127"/>
                </a:moveTo>
                <a:cubicBezTo>
                  <a:pt x="1463726" y="1176610"/>
                  <a:pt x="1463726" y="1178059"/>
                  <a:pt x="1463725" y="1180960"/>
                </a:cubicBezTo>
                <a:cubicBezTo>
                  <a:pt x="1463725" y="1180960"/>
                  <a:pt x="1463727" y="1179026"/>
                  <a:pt x="1460698" y="1177093"/>
                </a:cubicBezTo>
                <a:cubicBezTo>
                  <a:pt x="1462211" y="1176126"/>
                  <a:pt x="1462968" y="1175643"/>
                  <a:pt x="1463348" y="1176127"/>
                </a:cubicBezTo>
                <a:close/>
                <a:moveTo>
                  <a:pt x="2371144" y="1174107"/>
                </a:moveTo>
                <a:cubicBezTo>
                  <a:pt x="2375487" y="1174108"/>
                  <a:pt x="2384171" y="1171921"/>
                  <a:pt x="2384171" y="1182851"/>
                </a:cubicBezTo>
                <a:cubicBezTo>
                  <a:pt x="2379829" y="1182852"/>
                  <a:pt x="2371144" y="1186859"/>
                  <a:pt x="2371144" y="1174107"/>
                </a:cubicBezTo>
                <a:close/>
                <a:moveTo>
                  <a:pt x="1946061" y="1171962"/>
                </a:moveTo>
                <a:lnTo>
                  <a:pt x="1945434" y="1172937"/>
                </a:lnTo>
                <a:cubicBezTo>
                  <a:pt x="1944982" y="1173638"/>
                  <a:pt x="1944701" y="1174076"/>
                  <a:pt x="1944777" y="1173955"/>
                </a:cubicBezTo>
                <a:close/>
                <a:moveTo>
                  <a:pt x="1946389" y="1171456"/>
                </a:moveTo>
                <a:lnTo>
                  <a:pt x="1946061" y="1171962"/>
                </a:lnTo>
                <a:lnTo>
                  <a:pt x="1946280" y="1171623"/>
                </a:lnTo>
                <a:close/>
                <a:moveTo>
                  <a:pt x="7686948" y="1171175"/>
                </a:moveTo>
                <a:lnTo>
                  <a:pt x="7689639" y="1171492"/>
                </a:lnTo>
                <a:cubicBezTo>
                  <a:pt x="7693586" y="1172254"/>
                  <a:pt x="7695671" y="1173105"/>
                  <a:pt x="7694240" y="1173866"/>
                </a:cubicBezTo>
                <a:cubicBezTo>
                  <a:pt x="7677788" y="1182604"/>
                  <a:pt x="7658251" y="1186393"/>
                  <a:pt x="7638210" y="1189291"/>
                </a:cubicBezTo>
                <a:lnTo>
                  <a:pt x="7632029" y="1190150"/>
                </a:lnTo>
                <a:close/>
                <a:moveTo>
                  <a:pt x="371584" y="1170784"/>
                </a:moveTo>
                <a:cubicBezTo>
                  <a:pt x="374725" y="1169716"/>
                  <a:pt x="378157" y="1171318"/>
                  <a:pt x="379335" y="1176655"/>
                </a:cubicBezTo>
                <a:cubicBezTo>
                  <a:pt x="374625" y="1178789"/>
                  <a:pt x="369915" y="1180926"/>
                  <a:pt x="365599" y="1180926"/>
                </a:cubicBezTo>
                <a:cubicBezTo>
                  <a:pt x="365599" y="1175589"/>
                  <a:pt x="368445" y="1171852"/>
                  <a:pt x="371584" y="1170784"/>
                </a:cubicBezTo>
                <a:close/>
                <a:moveTo>
                  <a:pt x="665445" y="1170570"/>
                </a:moveTo>
                <a:cubicBezTo>
                  <a:pt x="665446" y="1182479"/>
                  <a:pt x="658264" y="1182479"/>
                  <a:pt x="653479" y="1176525"/>
                </a:cubicBezTo>
                <a:cubicBezTo>
                  <a:pt x="658264" y="1174540"/>
                  <a:pt x="663051" y="1172554"/>
                  <a:pt x="665445" y="1170570"/>
                </a:cubicBezTo>
                <a:close/>
                <a:moveTo>
                  <a:pt x="266304" y="1170569"/>
                </a:moveTo>
                <a:cubicBezTo>
                  <a:pt x="266303" y="1182479"/>
                  <a:pt x="257140" y="1182479"/>
                  <a:pt x="252556" y="1176525"/>
                </a:cubicBezTo>
                <a:cubicBezTo>
                  <a:pt x="257139" y="1174540"/>
                  <a:pt x="261722" y="1172554"/>
                  <a:pt x="266304" y="1170569"/>
                </a:cubicBezTo>
                <a:close/>
                <a:moveTo>
                  <a:pt x="3256564" y="1167831"/>
                </a:moveTo>
                <a:lnTo>
                  <a:pt x="3260788" y="1174268"/>
                </a:lnTo>
                <a:lnTo>
                  <a:pt x="3286075" y="1174145"/>
                </a:lnTo>
                <a:lnTo>
                  <a:pt x="3277907" y="1169610"/>
                </a:lnTo>
                <a:cubicBezTo>
                  <a:pt x="3270224" y="1167831"/>
                  <a:pt x="3261116" y="1168873"/>
                  <a:pt x="3256564" y="1167831"/>
                </a:cubicBezTo>
                <a:close/>
                <a:moveTo>
                  <a:pt x="1949048" y="1167332"/>
                </a:moveTo>
                <a:lnTo>
                  <a:pt x="1946914" y="1170645"/>
                </a:lnTo>
                <a:lnTo>
                  <a:pt x="1947691" y="1169434"/>
                </a:lnTo>
                <a:cubicBezTo>
                  <a:pt x="1948446" y="1168267"/>
                  <a:pt x="1949048" y="1167332"/>
                  <a:pt x="1949048" y="1167332"/>
                </a:cubicBezTo>
                <a:close/>
                <a:moveTo>
                  <a:pt x="2603627" y="1165801"/>
                </a:moveTo>
                <a:cubicBezTo>
                  <a:pt x="2612675" y="1172114"/>
                  <a:pt x="2621722" y="1180180"/>
                  <a:pt x="2628508" y="1188595"/>
                </a:cubicBezTo>
                <a:lnTo>
                  <a:pt x="2606474" y="1193763"/>
                </a:lnTo>
                <a:lnTo>
                  <a:pt x="2604051" y="1196023"/>
                </a:lnTo>
                <a:cubicBezTo>
                  <a:pt x="2606451" y="1191810"/>
                  <a:pt x="2618452" y="1193916"/>
                  <a:pt x="2620853" y="1193916"/>
                </a:cubicBezTo>
                <a:cubicBezTo>
                  <a:pt x="2637656" y="1191810"/>
                  <a:pt x="2654459" y="1193916"/>
                  <a:pt x="2673263" y="1196023"/>
                </a:cubicBezTo>
                <a:cubicBezTo>
                  <a:pt x="2704470" y="1198128"/>
                  <a:pt x="2735675" y="1202339"/>
                  <a:pt x="2768882" y="1206551"/>
                </a:cubicBezTo>
                <a:cubicBezTo>
                  <a:pt x="2733275" y="1208655"/>
                  <a:pt x="2699668" y="1210762"/>
                  <a:pt x="2663662" y="1212868"/>
                </a:cubicBezTo>
                <a:cubicBezTo>
                  <a:pt x="2647258" y="1214972"/>
                  <a:pt x="2630455" y="1217080"/>
                  <a:pt x="2613651" y="1217079"/>
                </a:cubicBezTo>
                <a:cubicBezTo>
                  <a:pt x="2604050" y="1219184"/>
                  <a:pt x="2596848" y="1219184"/>
                  <a:pt x="2589646" y="1219184"/>
                </a:cubicBezTo>
                <a:cubicBezTo>
                  <a:pt x="2585247" y="1219184"/>
                  <a:pt x="2582845" y="1219184"/>
                  <a:pt x="2578044" y="1219184"/>
                </a:cubicBezTo>
                <a:cubicBezTo>
                  <a:pt x="2575644" y="1212867"/>
                  <a:pt x="2575644" y="1208654"/>
                  <a:pt x="2573244" y="1202340"/>
                </a:cubicBezTo>
                <a:lnTo>
                  <a:pt x="2577463" y="1200142"/>
                </a:lnTo>
                <a:lnTo>
                  <a:pt x="2572480" y="1201218"/>
                </a:lnTo>
                <a:cubicBezTo>
                  <a:pt x="2553678" y="1203848"/>
                  <a:pt x="2535205" y="1202270"/>
                  <a:pt x="2518432" y="1188595"/>
                </a:cubicBezTo>
                <a:cubicBezTo>
                  <a:pt x="2533886" y="1184387"/>
                  <a:pt x="2549719" y="1180180"/>
                  <a:pt x="2567815" y="1180179"/>
                </a:cubicBezTo>
                <a:cubicBezTo>
                  <a:pt x="2576863" y="1180180"/>
                  <a:pt x="2583647" y="1182633"/>
                  <a:pt x="2592319" y="1182633"/>
                </a:cubicBezTo>
                <a:cubicBezTo>
                  <a:pt x="2599103" y="1184387"/>
                  <a:pt x="2601366" y="1172114"/>
                  <a:pt x="2603627" y="1165801"/>
                </a:cubicBezTo>
                <a:close/>
                <a:moveTo>
                  <a:pt x="386590" y="1163315"/>
                </a:moveTo>
                <a:cubicBezTo>
                  <a:pt x="388880" y="1163040"/>
                  <a:pt x="391173" y="1163591"/>
                  <a:pt x="393464" y="1165794"/>
                </a:cubicBezTo>
                <a:cubicBezTo>
                  <a:pt x="388881" y="1167999"/>
                  <a:pt x="386589" y="1170202"/>
                  <a:pt x="382007" y="1170203"/>
                </a:cubicBezTo>
                <a:cubicBezTo>
                  <a:pt x="382007" y="1170203"/>
                  <a:pt x="379717" y="1167999"/>
                  <a:pt x="379717" y="1165796"/>
                </a:cubicBezTo>
                <a:cubicBezTo>
                  <a:pt x="382006" y="1164691"/>
                  <a:pt x="384300" y="1163591"/>
                  <a:pt x="386590" y="1163315"/>
                </a:cubicBezTo>
                <a:close/>
                <a:moveTo>
                  <a:pt x="2400103" y="1161627"/>
                </a:moveTo>
                <a:cubicBezTo>
                  <a:pt x="2405950" y="1161367"/>
                  <a:pt x="2412965" y="1163458"/>
                  <a:pt x="2417641" y="1163459"/>
                </a:cubicBezTo>
                <a:cubicBezTo>
                  <a:pt x="2417641" y="1182285"/>
                  <a:pt x="2396596" y="1173918"/>
                  <a:pt x="2389581" y="1173917"/>
                </a:cubicBezTo>
                <a:cubicBezTo>
                  <a:pt x="2389581" y="1164505"/>
                  <a:pt x="2394259" y="1161890"/>
                  <a:pt x="2400103" y="1161627"/>
                </a:cubicBezTo>
                <a:close/>
                <a:moveTo>
                  <a:pt x="1995709" y="1161388"/>
                </a:moveTo>
                <a:cubicBezTo>
                  <a:pt x="2000291" y="1163391"/>
                  <a:pt x="2004873" y="1165391"/>
                  <a:pt x="2009456" y="1167397"/>
                </a:cubicBezTo>
                <a:cubicBezTo>
                  <a:pt x="2007164" y="1171403"/>
                  <a:pt x="2004873" y="1175410"/>
                  <a:pt x="2002581" y="1179415"/>
                </a:cubicBezTo>
                <a:cubicBezTo>
                  <a:pt x="2002581" y="1173407"/>
                  <a:pt x="2000292" y="1167398"/>
                  <a:pt x="1995709" y="1161388"/>
                </a:cubicBezTo>
                <a:close/>
                <a:moveTo>
                  <a:pt x="407610" y="1156679"/>
                </a:moveTo>
                <a:lnTo>
                  <a:pt x="408430" y="1159443"/>
                </a:lnTo>
                <a:lnTo>
                  <a:pt x="407952" y="1157837"/>
                </a:lnTo>
                <a:close/>
                <a:moveTo>
                  <a:pt x="407295" y="1155615"/>
                </a:moveTo>
                <a:cubicBezTo>
                  <a:pt x="407065" y="1154843"/>
                  <a:pt x="407218" y="1155358"/>
                  <a:pt x="407525" y="1156388"/>
                </a:cubicBezTo>
                <a:lnTo>
                  <a:pt x="407610" y="1156679"/>
                </a:lnTo>
                <a:close/>
                <a:moveTo>
                  <a:pt x="402292" y="1153906"/>
                </a:moveTo>
                <a:cubicBezTo>
                  <a:pt x="402293" y="1152206"/>
                  <a:pt x="397206" y="1164107"/>
                  <a:pt x="392120" y="1155949"/>
                </a:cubicBezTo>
                <a:cubicBezTo>
                  <a:pt x="394663" y="1155947"/>
                  <a:pt x="399750" y="1152207"/>
                  <a:pt x="402292" y="1153906"/>
                </a:cubicBezTo>
                <a:close/>
                <a:moveTo>
                  <a:pt x="2668673" y="1153559"/>
                </a:moveTo>
                <a:cubicBezTo>
                  <a:pt x="2668674" y="1165469"/>
                  <a:pt x="2662350" y="1163485"/>
                  <a:pt x="2655657" y="1163484"/>
                </a:cubicBezTo>
                <a:cubicBezTo>
                  <a:pt x="2655657" y="1153559"/>
                  <a:pt x="2664210" y="1153559"/>
                  <a:pt x="2668673" y="1153559"/>
                </a:cubicBezTo>
                <a:close/>
                <a:moveTo>
                  <a:pt x="2489966" y="1152634"/>
                </a:moveTo>
                <a:cubicBezTo>
                  <a:pt x="2494308" y="1152634"/>
                  <a:pt x="2502992" y="1150500"/>
                  <a:pt x="2502992" y="1163310"/>
                </a:cubicBezTo>
                <a:cubicBezTo>
                  <a:pt x="2496480" y="1163310"/>
                  <a:pt x="2489967" y="1165447"/>
                  <a:pt x="2489966" y="1152634"/>
                </a:cubicBezTo>
                <a:close/>
                <a:moveTo>
                  <a:pt x="1944415" y="1148970"/>
                </a:moveTo>
                <a:cubicBezTo>
                  <a:pt x="1945574" y="1153247"/>
                  <a:pt x="1946732" y="1157521"/>
                  <a:pt x="1947311" y="1161797"/>
                </a:cubicBezTo>
                <a:lnTo>
                  <a:pt x="1946914" y="1170645"/>
                </a:lnTo>
                <a:lnTo>
                  <a:pt x="1946732" y="1174626"/>
                </a:lnTo>
                <a:lnTo>
                  <a:pt x="1946439" y="1171380"/>
                </a:lnTo>
                <a:close/>
                <a:moveTo>
                  <a:pt x="3205345" y="1145479"/>
                </a:moveTo>
                <a:lnTo>
                  <a:pt x="3206758" y="1146136"/>
                </a:lnTo>
                <a:lnTo>
                  <a:pt x="3209934" y="1146525"/>
                </a:lnTo>
                <a:close/>
                <a:moveTo>
                  <a:pt x="2556545" y="1144378"/>
                </a:moveTo>
                <a:cubicBezTo>
                  <a:pt x="2556546" y="1150389"/>
                  <a:pt x="2556545" y="1156398"/>
                  <a:pt x="2556545" y="1162407"/>
                </a:cubicBezTo>
                <a:cubicBezTo>
                  <a:pt x="2552011" y="1162406"/>
                  <a:pt x="2547475" y="1162407"/>
                  <a:pt x="2545207" y="1162407"/>
                </a:cubicBezTo>
                <a:cubicBezTo>
                  <a:pt x="2545209" y="1156398"/>
                  <a:pt x="2545208" y="1150389"/>
                  <a:pt x="2545209" y="1144379"/>
                </a:cubicBezTo>
                <a:cubicBezTo>
                  <a:pt x="2547475" y="1144379"/>
                  <a:pt x="2552010" y="1144378"/>
                  <a:pt x="2556545" y="1144378"/>
                </a:cubicBezTo>
                <a:close/>
                <a:moveTo>
                  <a:pt x="1574254" y="1140514"/>
                </a:moveTo>
                <a:cubicBezTo>
                  <a:pt x="1578587" y="1141028"/>
                  <a:pt x="1582055" y="1143597"/>
                  <a:pt x="1582055" y="1151819"/>
                </a:cubicBezTo>
                <a:cubicBezTo>
                  <a:pt x="1575120" y="1151819"/>
                  <a:pt x="1561248" y="1157985"/>
                  <a:pt x="1561247" y="1141542"/>
                </a:cubicBezTo>
                <a:cubicBezTo>
                  <a:pt x="1564715" y="1141542"/>
                  <a:pt x="1569916" y="1140001"/>
                  <a:pt x="1574254" y="1140514"/>
                </a:cubicBezTo>
                <a:close/>
                <a:moveTo>
                  <a:pt x="1975758" y="1138789"/>
                </a:moveTo>
                <a:cubicBezTo>
                  <a:pt x="1980267" y="1136728"/>
                  <a:pt x="1982520" y="1147033"/>
                  <a:pt x="1982520" y="1153216"/>
                </a:cubicBezTo>
                <a:cubicBezTo>
                  <a:pt x="1978011" y="1153215"/>
                  <a:pt x="1971249" y="1153216"/>
                  <a:pt x="1964487" y="1153215"/>
                </a:cubicBezTo>
                <a:cubicBezTo>
                  <a:pt x="1964486" y="1144971"/>
                  <a:pt x="1968995" y="1138789"/>
                  <a:pt x="1975758" y="1138789"/>
                </a:cubicBezTo>
                <a:close/>
                <a:moveTo>
                  <a:pt x="2135837" y="1133845"/>
                </a:moveTo>
                <a:cubicBezTo>
                  <a:pt x="2135837" y="1139854"/>
                  <a:pt x="2138380" y="1151872"/>
                  <a:pt x="2128208" y="1151873"/>
                </a:cubicBezTo>
                <a:cubicBezTo>
                  <a:pt x="2128208" y="1143860"/>
                  <a:pt x="2128209" y="1133844"/>
                  <a:pt x="2135837" y="1133845"/>
                </a:cubicBezTo>
                <a:close/>
                <a:moveTo>
                  <a:pt x="3037702" y="1133485"/>
                </a:moveTo>
                <a:cubicBezTo>
                  <a:pt x="3033432" y="1134005"/>
                  <a:pt x="3030017" y="1136608"/>
                  <a:pt x="3030017" y="1144934"/>
                </a:cubicBezTo>
                <a:cubicBezTo>
                  <a:pt x="3036848" y="1144934"/>
                  <a:pt x="3050510" y="1149098"/>
                  <a:pt x="3050509" y="1134525"/>
                </a:cubicBezTo>
                <a:cubicBezTo>
                  <a:pt x="3047095" y="1134526"/>
                  <a:pt x="3041971" y="1132963"/>
                  <a:pt x="3037702" y="1133485"/>
                </a:cubicBezTo>
                <a:close/>
                <a:moveTo>
                  <a:pt x="2612089" y="1132182"/>
                </a:moveTo>
                <a:cubicBezTo>
                  <a:pt x="2618227" y="1132182"/>
                  <a:pt x="2623486" y="1134747"/>
                  <a:pt x="2623488" y="1145008"/>
                </a:cubicBezTo>
                <a:cubicBezTo>
                  <a:pt x="2616472" y="1145008"/>
                  <a:pt x="2595427" y="1153218"/>
                  <a:pt x="2595427" y="1134747"/>
                </a:cubicBezTo>
                <a:cubicBezTo>
                  <a:pt x="2598935" y="1134747"/>
                  <a:pt x="2605949" y="1132181"/>
                  <a:pt x="2612089" y="1132182"/>
                </a:cubicBezTo>
                <a:close/>
                <a:moveTo>
                  <a:pt x="2703059" y="1124488"/>
                </a:moveTo>
                <a:cubicBezTo>
                  <a:pt x="2732270" y="1124488"/>
                  <a:pt x="2759581" y="1124488"/>
                  <a:pt x="2789169" y="1124488"/>
                </a:cubicBezTo>
                <a:cubicBezTo>
                  <a:pt x="2789169" y="1143374"/>
                  <a:pt x="2761857" y="1137080"/>
                  <a:pt x="2752752" y="1134981"/>
                </a:cubicBezTo>
                <a:cubicBezTo>
                  <a:pt x="2745926" y="1134981"/>
                  <a:pt x="2729992" y="1128685"/>
                  <a:pt x="2725820" y="1137080"/>
                </a:cubicBezTo>
                <a:cubicBezTo>
                  <a:pt x="2718992" y="1143374"/>
                  <a:pt x="2718992" y="1162261"/>
                  <a:pt x="2721268" y="1170654"/>
                </a:cubicBezTo>
                <a:cubicBezTo>
                  <a:pt x="2725820" y="1180798"/>
                  <a:pt x="2732268" y="1180797"/>
                  <a:pt x="2739097" y="1183246"/>
                </a:cubicBezTo>
                <a:cubicBezTo>
                  <a:pt x="2745924" y="1184994"/>
                  <a:pt x="2755028" y="1191290"/>
                  <a:pt x="2743648" y="1195487"/>
                </a:cubicBezTo>
                <a:cubicBezTo>
                  <a:pt x="2736820" y="1197585"/>
                  <a:pt x="2729992" y="1195486"/>
                  <a:pt x="2721268" y="1193388"/>
                </a:cubicBezTo>
                <a:cubicBezTo>
                  <a:pt x="2707612" y="1193388"/>
                  <a:pt x="2691679" y="1193388"/>
                  <a:pt x="2675748" y="1193388"/>
                </a:cubicBezTo>
                <a:cubicBezTo>
                  <a:pt x="2675747" y="1174851"/>
                  <a:pt x="2696231" y="1179048"/>
                  <a:pt x="2703061" y="1168557"/>
                </a:cubicBezTo>
                <a:cubicBezTo>
                  <a:pt x="2693956" y="1170654"/>
                  <a:pt x="2684852" y="1172752"/>
                  <a:pt x="2675747" y="1174851"/>
                </a:cubicBezTo>
                <a:cubicBezTo>
                  <a:pt x="2675747" y="1168556"/>
                  <a:pt x="2675749" y="1160162"/>
                  <a:pt x="2675748" y="1153866"/>
                </a:cubicBezTo>
                <a:cubicBezTo>
                  <a:pt x="2687128" y="1153866"/>
                  <a:pt x="2707614" y="1166457"/>
                  <a:pt x="2714441" y="1151768"/>
                </a:cubicBezTo>
                <a:cubicBezTo>
                  <a:pt x="2723543" y="1139178"/>
                  <a:pt x="2703059" y="1134981"/>
                  <a:pt x="2703059" y="1124488"/>
                </a:cubicBezTo>
                <a:close/>
                <a:moveTo>
                  <a:pt x="2675731" y="1124487"/>
                </a:moveTo>
                <a:cubicBezTo>
                  <a:pt x="2680071" y="1124487"/>
                  <a:pt x="2684414" y="1124486"/>
                  <a:pt x="2688756" y="1124487"/>
                </a:cubicBezTo>
                <a:cubicBezTo>
                  <a:pt x="2688756" y="1130810"/>
                  <a:pt x="2688755" y="1137129"/>
                  <a:pt x="2688756" y="1145559"/>
                </a:cubicBezTo>
                <a:cubicBezTo>
                  <a:pt x="2684415" y="1145559"/>
                  <a:pt x="2680072" y="1145558"/>
                  <a:pt x="2675730" y="1145559"/>
                </a:cubicBezTo>
                <a:cubicBezTo>
                  <a:pt x="2675729" y="1137129"/>
                  <a:pt x="2675729" y="1130808"/>
                  <a:pt x="2675731" y="1124487"/>
                </a:cubicBezTo>
                <a:close/>
                <a:moveTo>
                  <a:pt x="1764601" y="1124117"/>
                </a:moveTo>
                <a:cubicBezTo>
                  <a:pt x="1762333" y="1124410"/>
                  <a:pt x="1760145" y="1125289"/>
                  <a:pt x="1758758" y="1127629"/>
                </a:cubicBezTo>
                <a:lnTo>
                  <a:pt x="1757356" y="1134095"/>
                </a:lnTo>
                <a:lnTo>
                  <a:pt x="1767179" y="1132111"/>
                </a:lnTo>
                <a:lnTo>
                  <a:pt x="1770924" y="1124117"/>
                </a:lnTo>
                <a:cubicBezTo>
                  <a:pt x="1769217" y="1124118"/>
                  <a:pt x="1766868" y="1123824"/>
                  <a:pt x="1764601" y="1124117"/>
                </a:cubicBezTo>
                <a:close/>
                <a:moveTo>
                  <a:pt x="1700385" y="1123134"/>
                </a:moveTo>
                <a:cubicBezTo>
                  <a:pt x="1700386" y="1129353"/>
                  <a:pt x="1698156" y="1133499"/>
                  <a:pt x="1693693" y="1133498"/>
                </a:cubicBezTo>
                <a:cubicBezTo>
                  <a:pt x="1693694" y="1125208"/>
                  <a:pt x="1695924" y="1123134"/>
                  <a:pt x="1700385" y="1123134"/>
                </a:cubicBezTo>
                <a:close/>
                <a:moveTo>
                  <a:pt x="1038464" y="1123134"/>
                </a:moveTo>
                <a:cubicBezTo>
                  <a:pt x="1042928" y="1123133"/>
                  <a:pt x="1045158" y="1125206"/>
                  <a:pt x="1045157" y="1133498"/>
                </a:cubicBezTo>
                <a:cubicBezTo>
                  <a:pt x="1040695" y="1133499"/>
                  <a:pt x="1038463" y="1129353"/>
                  <a:pt x="1038464" y="1123134"/>
                </a:cubicBezTo>
                <a:close/>
                <a:moveTo>
                  <a:pt x="7888606" y="1118387"/>
                </a:moveTo>
                <a:lnTo>
                  <a:pt x="7881464" y="1121869"/>
                </a:lnTo>
                <a:cubicBezTo>
                  <a:pt x="7870632" y="1127010"/>
                  <a:pt x="7864842" y="1129968"/>
                  <a:pt x="7862525" y="1131533"/>
                </a:cubicBezTo>
                <a:lnTo>
                  <a:pt x="7863313" y="1132074"/>
                </a:lnTo>
                <a:lnTo>
                  <a:pt x="7824178" y="1137438"/>
                </a:lnTo>
                <a:cubicBezTo>
                  <a:pt x="7797057" y="1142406"/>
                  <a:pt x="7771072" y="1148372"/>
                  <a:pt x="7745607" y="1155131"/>
                </a:cubicBezTo>
                <a:lnTo>
                  <a:pt x="7728381" y="1156772"/>
                </a:lnTo>
                <a:lnTo>
                  <a:pt x="7767250" y="1142435"/>
                </a:lnTo>
                <a:lnTo>
                  <a:pt x="7795325" y="1129473"/>
                </a:lnTo>
                <a:lnTo>
                  <a:pt x="7876168" y="1119530"/>
                </a:lnTo>
                <a:close/>
                <a:moveTo>
                  <a:pt x="3333651" y="1116268"/>
                </a:moveTo>
                <a:lnTo>
                  <a:pt x="3329114" y="1128529"/>
                </a:lnTo>
                <a:cubicBezTo>
                  <a:pt x="3327620" y="1134418"/>
                  <a:pt x="3326765" y="1140250"/>
                  <a:pt x="3326766" y="1144934"/>
                </a:cubicBezTo>
                <a:lnTo>
                  <a:pt x="3328207" y="1151070"/>
                </a:lnTo>
                <a:lnTo>
                  <a:pt x="3335096" y="1151773"/>
                </a:lnTo>
                <a:lnTo>
                  <a:pt x="3328429" y="1148245"/>
                </a:lnTo>
                <a:cubicBezTo>
                  <a:pt x="3330699" y="1144080"/>
                  <a:pt x="3332970" y="1139915"/>
                  <a:pt x="3335239" y="1133669"/>
                </a:cubicBezTo>
                <a:cubicBezTo>
                  <a:pt x="3339779" y="1135750"/>
                  <a:pt x="3371563" y="1137832"/>
                  <a:pt x="3369292" y="1146162"/>
                </a:cubicBezTo>
                <a:lnTo>
                  <a:pt x="3364731" y="1153676"/>
                </a:lnTo>
                <a:lnTo>
                  <a:pt x="3365285" y="1153631"/>
                </a:lnTo>
                <a:cubicBezTo>
                  <a:pt x="3391581" y="1152463"/>
                  <a:pt x="3436312" y="1153211"/>
                  <a:pt x="3443205" y="1149980"/>
                </a:cubicBezTo>
                <a:lnTo>
                  <a:pt x="3439371" y="1147635"/>
                </a:lnTo>
                <a:lnTo>
                  <a:pt x="3438173" y="1147140"/>
                </a:lnTo>
                <a:lnTo>
                  <a:pt x="3438581" y="1147151"/>
                </a:lnTo>
                <a:lnTo>
                  <a:pt x="3435401" y="1145205"/>
                </a:lnTo>
                <a:cubicBezTo>
                  <a:pt x="3422940" y="1144760"/>
                  <a:pt x="3344596" y="1138823"/>
                  <a:pt x="3342617" y="1132198"/>
                </a:cubicBezTo>
                <a:cubicBezTo>
                  <a:pt x="3342039" y="1130267"/>
                  <a:pt x="3347648" y="1125157"/>
                  <a:pt x="3352951" y="1120643"/>
                </a:cubicBezTo>
                <a:lnTo>
                  <a:pt x="3354325" y="1119479"/>
                </a:lnTo>
                <a:close/>
                <a:moveTo>
                  <a:pt x="3273000" y="1115221"/>
                </a:moveTo>
                <a:cubicBezTo>
                  <a:pt x="3273529" y="1114710"/>
                  <a:pt x="3274058" y="1115136"/>
                  <a:pt x="3276170" y="1118027"/>
                </a:cubicBezTo>
                <a:cubicBezTo>
                  <a:pt x="3274057" y="1118027"/>
                  <a:pt x="3271943" y="1118027"/>
                  <a:pt x="3269829" y="1118027"/>
                </a:cubicBezTo>
                <a:cubicBezTo>
                  <a:pt x="3271944" y="1117176"/>
                  <a:pt x="3272473" y="1115731"/>
                  <a:pt x="3273000" y="1115221"/>
                </a:cubicBezTo>
                <a:close/>
                <a:moveTo>
                  <a:pt x="3252942" y="1113777"/>
                </a:moveTo>
                <a:cubicBezTo>
                  <a:pt x="3257761" y="1122203"/>
                  <a:pt x="3255351" y="1134847"/>
                  <a:pt x="3248121" y="1134847"/>
                </a:cubicBezTo>
                <a:cubicBezTo>
                  <a:pt x="3250532" y="1128526"/>
                  <a:pt x="3250531" y="1122204"/>
                  <a:pt x="3252942" y="1113777"/>
                </a:cubicBezTo>
                <a:close/>
                <a:moveTo>
                  <a:pt x="2936441" y="1113775"/>
                </a:moveTo>
                <a:cubicBezTo>
                  <a:pt x="2936440" y="1120097"/>
                  <a:pt x="2936440" y="1128524"/>
                  <a:pt x="2936439" y="1134847"/>
                </a:cubicBezTo>
                <a:cubicBezTo>
                  <a:pt x="2931770" y="1130633"/>
                  <a:pt x="2924764" y="1126418"/>
                  <a:pt x="2920094" y="1124312"/>
                </a:cubicBezTo>
                <a:cubicBezTo>
                  <a:pt x="2924763" y="1120098"/>
                  <a:pt x="2931770" y="1117989"/>
                  <a:pt x="2936441" y="1113775"/>
                </a:cubicBezTo>
                <a:close/>
                <a:moveTo>
                  <a:pt x="2972367" y="1112878"/>
                </a:moveTo>
                <a:cubicBezTo>
                  <a:pt x="2979240" y="1112877"/>
                  <a:pt x="2986113" y="1110893"/>
                  <a:pt x="2986113" y="1122803"/>
                </a:cubicBezTo>
                <a:cubicBezTo>
                  <a:pt x="2981532" y="1122803"/>
                  <a:pt x="2972367" y="1122802"/>
                  <a:pt x="2972367" y="1112878"/>
                </a:cubicBezTo>
                <a:close/>
                <a:moveTo>
                  <a:pt x="1798720" y="1112798"/>
                </a:moveTo>
                <a:cubicBezTo>
                  <a:pt x="1794452" y="1113362"/>
                  <a:pt x="1791036" y="1115964"/>
                  <a:pt x="1791038" y="1124117"/>
                </a:cubicBezTo>
                <a:lnTo>
                  <a:pt x="1798336" y="1124711"/>
                </a:lnTo>
                <a:lnTo>
                  <a:pt x="1809441" y="1121762"/>
                </a:lnTo>
                <a:lnTo>
                  <a:pt x="1811528" y="1113710"/>
                </a:lnTo>
                <a:cubicBezTo>
                  <a:pt x="1808112" y="1113709"/>
                  <a:pt x="1802990" y="1112235"/>
                  <a:pt x="1798720" y="1112798"/>
                </a:cubicBezTo>
                <a:close/>
                <a:moveTo>
                  <a:pt x="2868013" y="1112525"/>
                </a:moveTo>
                <a:cubicBezTo>
                  <a:pt x="2873498" y="1112217"/>
                  <a:pt x="2880099" y="1114246"/>
                  <a:pt x="2884562" y="1114247"/>
                </a:cubicBezTo>
                <a:cubicBezTo>
                  <a:pt x="2884563" y="1133315"/>
                  <a:pt x="2864851" y="1124840"/>
                  <a:pt x="2858157" y="1124840"/>
                </a:cubicBezTo>
                <a:cubicBezTo>
                  <a:pt x="2858158" y="1115483"/>
                  <a:pt x="2862526" y="1112834"/>
                  <a:pt x="2868013" y="1112525"/>
                </a:cubicBezTo>
                <a:close/>
                <a:moveTo>
                  <a:pt x="920135" y="1112424"/>
                </a:moveTo>
                <a:cubicBezTo>
                  <a:pt x="924599" y="1112424"/>
                  <a:pt x="926828" y="1114496"/>
                  <a:pt x="926830" y="1122789"/>
                </a:cubicBezTo>
                <a:cubicBezTo>
                  <a:pt x="922368" y="1122789"/>
                  <a:pt x="920137" y="1118643"/>
                  <a:pt x="920135" y="1112424"/>
                </a:cubicBezTo>
                <a:close/>
                <a:moveTo>
                  <a:pt x="752355" y="1112423"/>
                </a:moveTo>
                <a:cubicBezTo>
                  <a:pt x="756818" y="1112422"/>
                  <a:pt x="759047" y="1114496"/>
                  <a:pt x="759047" y="1122790"/>
                </a:cubicBezTo>
                <a:cubicBezTo>
                  <a:pt x="754587" y="1122789"/>
                  <a:pt x="752355" y="1118642"/>
                  <a:pt x="752355" y="1112423"/>
                </a:cubicBezTo>
                <a:close/>
                <a:moveTo>
                  <a:pt x="1472867" y="1110240"/>
                </a:moveTo>
                <a:lnTo>
                  <a:pt x="1473760" y="1113424"/>
                </a:lnTo>
                <a:cubicBezTo>
                  <a:pt x="1473760" y="1113424"/>
                  <a:pt x="1473473" y="1112395"/>
                  <a:pt x="1473109" y="1111106"/>
                </a:cubicBezTo>
                <a:close/>
                <a:moveTo>
                  <a:pt x="378181" y="1109691"/>
                </a:moveTo>
                <a:cubicBezTo>
                  <a:pt x="381714" y="1110203"/>
                  <a:pt x="384633" y="1112513"/>
                  <a:pt x="386399" y="1117643"/>
                </a:cubicBezTo>
                <a:cubicBezTo>
                  <a:pt x="372270" y="1119695"/>
                  <a:pt x="358534" y="1121747"/>
                  <a:pt x="344406" y="1125851"/>
                </a:cubicBezTo>
                <a:cubicBezTo>
                  <a:pt x="351469" y="1122773"/>
                  <a:pt x="367585" y="1108151"/>
                  <a:pt x="378181" y="1109691"/>
                </a:cubicBezTo>
                <a:close/>
                <a:moveTo>
                  <a:pt x="8006377" y="1108936"/>
                </a:moveTo>
                <a:lnTo>
                  <a:pt x="7997915" y="1113320"/>
                </a:lnTo>
                <a:lnTo>
                  <a:pt x="7990525" y="1116506"/>
                </a:lnTo>
                <a:lnTo>
                  <a:pt x="7922933" y="1124212"/>
                </a:lnTo>
                <a:lnTo>
                  <a:pt x="7929039" y="1121177"/>
                </a:lnTo>
                <a:lnTo>
                  <a:pt x="7942092" y="1113466"/>
                </a:lnTo>
                <a:lnTo>
                  <a:pt x="7973445" y="1110584"/>
                </a:lnTo>
                <a:close/>
                <a:moveTo>
                  <a:pt x="3256451" y="1107652"/>
                </a:moveTo>
                <a:cubicBezTo>
                  <a:pt x="3260792" y="1107653"/>
                  <a:pt x="3265135" y="1107653"/>
                  <a:pt x="3269477" y="1107654"/>
                </a:cubicBezTo>
                <a:cubicBezTo>
                  <a:pt x="3267306" y="1111734"/>
                  <a:pt x="3262964" y="1113434"/>
                  <a:pt x="3258622" y="1113434"/>
                </a:cubicBezTo>
                <a:cubicBezTo>
                  <a:pt x="3258621" y="1111733"/>
                  <a:pt x="3258620" y="1109694"/>
                  <a:pt x="3256451" y="1107652"/>
                </a:cubicBezTo>
                <a:close/>
                <a:moveTo>
                  <a:pt x="987726" y="1107268"/>
                </a:moveTo>
                <a:cubicBezTo>
                  <a:pt x="988031" y="1107751"/>
                  <a:pt x="987420" y="1109202"/>
                  <a:pt x="986199" y="1112099"/>
                </a:cubicBezTo>
                <a:cubicBezTo>
                  <a:pt x="986200" y="1110168"/>
                  <a:pt x="983752" y="1108233"/>
                  <a:pt x="983752" y="1108233"/>
                </a:cubicBezTo>
                <a:cubicBezTo>
                  <a:pt x="986197" y="1107268"/>
                  <a:pt x="987420" y="1106784"/>
                  <a:pt x="987726" y="1107268"/>
                </a:cubicBezTo>
                <a:close/>
                <a:moveTo>
                  <a:pt x="3398803" y="1106534"/>
                </a:moveTo>
                <a:lnTo>
                  <a:pt x="3397449" y="1109650"/>
                </a:lnTo>
                <a:lnTo>
                  <a:pt x="3415948" y="1112472"/>
                </a:lnTo>
                <a:lnTo>
                  <a:pt x="3417833" y="1112473"/>
                </a:lnTo>
                <a:lnTo>
                  <a:pt x="3416648" y="1109400"/>
                </a:lnTo>
                <a:close/>
                <a:moveTo>
                  <a:pt x="1485558" y="1103647"/>
                </a:moveTo>
                <a:cubicBezTo>
                  <a:pt x="1483283" y="1104690"/>
                  <a:pt x="1477590" y="1105730"/>
                  <a:pt x="1473605" y="1107769"/>
                </a:cubicBezTo>
                <a:lnTo>
                  <a:pt x="1472478" y="1108861"/>
                </a:lnTo>
                <a:lnTo>
                  <a:pt x="1469550" y="1111698"/>
                </a:lnTo>
                <a:cubicBezTo>
                  <a:pt x="1469052" y="1113341"/>
                  <a:pt x="1469621" y="1115358"/>
                  <a:pt x="1471897" y="1117872"/>
                </a:cubicBezTo>
                <a:cubicBezTo>
                  <a:pt x="1476453" y="1116137"/>
                  <a:pt x="1485560" y="1116138"/>
                  <a:pt x="1485558" y="1103647"/>
                </a:cubicBezTo>
                <a:close/>
                <a:moveTo>
                  <a:pt x="3236358" y="1103064"/>
                </a:moveTo>
                <a:cubicBezTo>
                  <a:pt x="3240235" y="1103065"/>
                  <a:pt x="3242699" y="1107348"/>
                  <a:pt x="3242699" y="1113418"/>
                </a:cubicBezTo>
                <a:cubicBezTo>
                  <a:pt x="3238473" y="1113418"/>
                  <a:pt x="3236357" y="1111633"/>
                  <a:pt x="3236358" y="1103064"/>
                </a:cubicBezTo>
                <a:close/>
                <a:moveTo>
                  <a:pt x="762989" y="1102316"/>
                </a:moveTo>
                <a:cubicBezTo>
                  <a:pt x="770383" y="1102316"/>
                  <a:pt x="780240" y="1100180"/>
                  <a:pt x="780240" y="1112991"/>
                </a:cubicBezTo>
                <a:cubicBezTo>
                  <a:pt x="772847" y="1112990"/>
                  <a:pt x="762989" y="1115127"/>
                  <a:pt x="762989" y="1102316"/>
                </a:cubicBezTo>
                <a:close/>
                <a:moveTo>
                  <a:pt x="1828605" y="1101783"/>
                </a:moveTo>
                <a:cubicBezTo>
                  <a:pt x="1822912" y="1102001"/>
                  <a:pt x="1818358" y="1104516"/>
                  <a:pt x="1818360" y="1113709"/>
                </a:cubicBezTo>
                <a:lnTo>
                  <a:pt x="1834476" y="1116337"/>
                </a:lnTo>
                <a:lnTo>
                  <a:pt x="1834943" y="1116238"/>
                </a:lnTo>
                <a:lnTo>
                  <a:pt x="1842372" y="1113856"/>
                </a:lnTo>
                <a:cubicBezTo>
                  <a:pt x="1844401" y="1111954"/>
                  <a:pt x="1845682" y="1108765"/>
                  <a:pt x="1845680" y="1103648"/>
                </a:cubicBezTo>
                <a:cubicBezTo>
                  <a:pt x="1841126" y="1103649"/>
                  <a:pt x="1834296" y="1101567"/>
                  <a:pt x="1828605" y="1101783"/>
                </a:cubicBezTo>
                <a:close/>
                <a:moveTo>
                  <a:pt x="3348991" y="1100470"/>
                </a:moveTo>
                <a:cubicBezTo>
                  <a:pt x="3347311" y="1100127"/>
                  <a:pt x="3345655" y="1100455"/>
                  <a:pt x="3344057" y="1101318"/>
                </a:cubicBezTo>
                <a:lnTo>
                  <a:pt x="3343725" y="1101713"/>
                </a:lnTo>
                <a:lnTo>
                  <a:pt x="3353194" y="1103091"/>
                </a:lnTo>
                <a:close/>
                <a:moveTo>
                  <a:pt x="3354700" y="1098614"/>
                </a:moveTo>
                <a:lnTo>
                  <a:pt x="3354138" y="1103228"/>
                </a:lnTo>
                <a:lnTo>
                  <a:pt x="3355033" y="1103358"/>
                </a:lnTo>
                <a:lnTo>
                  <a:pt x="3355994" y="1103127"/>
                </a:lnTo>
                <a:lnTo>
                  <a:pt x="3357618" y="1098871"/>
                </a:lnTo>
                <a:lnTo>
                  <a:pt x="3355958" y="1098681"/>
                </a:lnTo>
                <a:close/>
                <a:moveTo>
                  <a:pt x="2845248" y="1092533"/>
                </a:moveTo>
                <a:cubicBezTo>
                  <a:pt x="2855421" y="1092532"/>
                  <a:pt x="2852878" y="1105027"/>
                  <a:pt x="2852877" y="1113598"/>
                </a:cubicBezTo>
                <a:cubicBezTo>
                  <a:pt x="2845249" y="1113598"/>
                  <a:pt x="2845249" y="1100744"/>
                  <a:pt x="2845248" y="1092533"/>
                </a:cubicBezTo>
                <a:close/>
                <a:moveTo>
                  <a:pt x="2799278" y="1092531"/>
                </a:moveTo>
                <a:cubicBezTo>
                  <a:pt x="2803740" y="1092530"/>
                  <a:pt x="2805970" y="1096458"/>
                  <a:pt x="2805970" y="1102883"/>
                </a:cubicBezTo>
                <a:cubicBezTo>
                  <a:pt x="2801509" y="1102885"/>
                  <a:pt x="2799278" y="1100742"/>
                  <a:pt x="2799278" y="1092531"/>
                </a:cubicBezTo>
                <a:close/>
                <a:moveTo>
                  <a:pt x="1985870" y="1092531"/>
                </a:moveTo>
                <a:cubicBezTo>
                  <a:pt x="1985868" y="1094315"/>
                  <a:pt x="1988261" y="1096458"/>
                  <a:pt x="1988261" y="1098600"/>
                </a:cubicBezTo>
                <a:cubicBezTo>
                  <a:pt x="1983476" y="1098600"/>
                  <a:pt x="1978692" y="1100742"/>
                  <a:pt x="1976298" y="1102883"/>
                </a:cubicBezTo>
                <a:cubicBezTo>
                  <a:pt x="1976298" y="1094316"/>
                  <a:pt x="1981083" y="1092530"/>
                  <a:pt x="1985870" y="1092531"/>
                </a:cubicBezTo>
                <a:close/>
                <a:moveTo>
                  <a:pt x="792603" y="1092531"/>
                </a:moveTo>
                <a:cubicBezTo>
                  <a:pt x="792603" y="1100742"/>
                  <a:pt x="790374" y="1102883"/>
                  <a:pt x="785911" y="1102883"/>
                </a:cubicBezTo>
                <a:cubicBezTo>
                  <a:pt x="785912" y="1096456"/>
                  <a:pt x="788142" y="1092530"/>
                  <a:pt x="792603" y="1092531"/>
                </a:cubicBezTo>
                <a:close/>
                <a:moveTo>
                  <a:pt x="2931364" y="1092530"/>
                </a:moveTo>
                <a:cubicBezTo>
                  <a:pt x="2931365" y="1104702"/>
                  <a:pt x="2921855" y="1108876"/>
                  <a:pt x="2917099" y="1113047"/>
                </a:cubicBezTo>
                <a:cubicBezTo>
                  <a:pt x="2905213" y="1110962"/>
                  <a:pt x="2881835" y="1115136"/>
                  <a:pt x="2874703" y="1100529"/>
                </a:cubicBezTo>
                <a:cubicBezTo>
                  <a:pt x="2869947" y="1092530"/>
                  <a:pt x="2891345" y="1092531"/>
                  <a:pt x="2893325" y="1092531"/>
                </a:cubicBezTo>
                <a:cubicBezTo>
                  <a:pt x="2905212" y="1094269"/>
                  <a:pt x="2919478" y="1092530"/>
                  <a:pt x="2931364" y="1092530"/>
                </a:cubicBezTo>
                <a:close/>
                <a:moveTo>
                  <a:pt x="2770928" y="1091471"/>
                </a:moveTo>
                <a:cubicBezTo>
                  <a:pt x="2777573" y="1091937"/>
                  <a:pt x="2783011" y="1094402"/>
                  <a:pt x="2783010" y="1102391"/>
                </a:cubicBezTo>
                <a:cubicBezTo>
                  <a:pt x="2761260" y="1102391"/>
                  <a:pt x="2741925" y="1100350"/>
                  <a:pt x="2720577" y="1104431"/>
                </a:cubicBezTo>
                <a:cubicBezTo>
                  <a:pt x="2713327" y="1104431"/>
                  <a:pt x="2691576" y="1110551"/>
                  <a:pt x="2691576" y="1092530"/>
                </a:cubicBezTo>
                <a:cubicBezTo>
                  <a:pt x="2710910" y="1092531"/>
                  <a:pt x="2732661" y="1094231"/>
                  <a:pt x="2751593" y="1092531"/>
                </a:cubicBezTo>
                <a:cubicBezTo>
                  <a:pt x="2756426" y="1092530"/>
                  <a:pt x="2764282" y="1091001"/>
                  <a:pt x="2770928" y="1091471"/>
                </a:cubicBezTo>
                <a:close/>
                <a:moveTo>
                  <a:pt x="1861144" y="1091418"/>
                </a:moveTo>
                <a:lnTo>
                  <a:pt x="1860851" y="1091521"/>
                </a:lnTo>
                <a:lnTo>
                  <a:pt x="1861103" y="1092149"/>
                </a:lnTo>
                <a:lnTo>
                  <a:pt x="1857166" y="1092821"/>
                </a:lnTo>
                <a:lnTo>
                  <a:pt x="1853484" y="1094119"/>
                </a:lnTo>
                <a:cubicBezTo>
                  <a:pt x="1851491" y="1095972"/>
                  <a:pt x="1850235" y="1098967"/>
                  <a:pt x="1850236" y="1103648"/>
                </a:cubicBezTo>
                <a:cubicBezTo>
                  <a:pt x="1859342" y="1103648"/>
                  <a:pt x="1877178" y="1113709"/>
                  <a:pt x="1877178" y="1093240"/>
                </a:cubicBezTo>
                <a:cubicBezTo>
                  <a:pt x="1873763" y="1093240"/>
                  <a:pt x="1867024" y="1091159"/>
                  <a:pt x="1861144" y="1091418"/>
                </a:cubicBezTo>
                <a:close/>
                <a:moveTo>
                  <a:pt x="2599384" y="1089669"/>
                </a:moveTo>
                <a:cubicBezTo>
                  <a:pt x="2606988" y="1089623"/>
                  <a:pt x="2613464" y="1092165"/>
                  <a:pt x="2613464" y="1102508"/>
                </a:cubicBezTo>
                <a:cubicBezTo>
                  <a:pt x="2606400" y="1102508"/>
                  <a:pt x="2578534" y="1115132"/>
                  <a:pt x="2578534" y="1092340"/>
                </a:cubicBezTo>
                <a:cubicBezTo>
                  <a:pt x="2583048" y="1092339"/>
                  <a:pt x="2591780" y="1089712"/>
                  <a:pt x="2599384" y="1089669"/>
                </a:cubicBezTo>
                <a:close/>
                <a:moveTo>
                  <a:pt x="1906439" y="1084287"/>
                </a:moveTo>
                <a:lnTo>
                  <a:pt x="1904450" y="1092451"/>
                </a:lnTo>
                <a:lnTo>
                  <a:pt x="1908909" y="1091647"/>
                </a:lnTo>
                <a:lnTo>
                  <a:pt x="1911330" y="1084914"/>
                </a:lnTo>
                <a:close/>
                <a:moveTo>
                  <a:pt x="1893767" y="1083189"/>
                </a:moveTo>
                <a:lnTo>
                  <a:pt x="1887317" y="1084915"/>
                </a:lnTo>
                <a:cubicBezTo>
                  <a:pt x="1885287" y="1086475"/>
                  <a:pt x="1884007" y="1089077"/>
                  <a:pt x="1884007" y="1093241"/>
                </a:cubicBezTo>
                <a:lnTo>
                  <a:pt x="1890191" y="1094332"/>
                </a:lnTo>
                <a:lnTo>
                  <a:pt x="1892509" y="1089673"/>
                </a:lnTo>
                <a:close/>
                <a:moveTo>
                  <a:pt x="2481005" y="1081818"/>
                </a:moveTo>
                <a:cubicBezTo>
                  <a:pt x="2481005" y="1096196"/>
                  <a:pt x="2469040" y="1098299"/>
                  <a:pt x="2469041" y="1081819"/>
                </a:cubicBezTo>
                <a:cubicBezTo>
                  <a:pt x="2471435" y="1081819"/>
                  <a:pt x="2476220" y="1081819"/>
                  <a:pt x="2481005" y="1081818"/>
                </a:cubicBezTo>
                <a:close/>
                <a:moveTo>
                  <a:pt x="3295780" y="1077316"/>
                </a:moveTo>
                <a:lnTo>
                  <a:pt x="3285283" y="1077544"/>
                </a:lnTo>
                <a:lnTo>
                  <a:pt x="3294200" y="1078218"/>
                </a:lnTo>
                <a:lnTo>
                  <a:pt x="3298553" y="1078333"/>
                </a:lnTo>
                <a:close/>
                <a:moveTo>
                  <a:pt x="1922283" y="1075167"/>
                </a:moveTo>
                <a:lnTo>
                  <a:pt x="1919334" y="1078018"/>
                </a:lnTo>
                <a:cubicBezTo>
                  <a:pt x="1918588" y="1079580"/>
                  <a:pt x="1918161" y="1081791"/>
                  <a:pt x="1918161" y="1084914"/>
                </a:cubicBezTo>
                <a:cubicBezTo>
                  <a:pt x="1920437" y="1084914"/>
                  <a:pt x="1923853" y="1084914"/>
                  <a:pt x="1926698" y="1083612"/>
                </a:cubicBezTo>
                <a:lnTo>
                  <a:pt x="1929656" y="1078354"/>
                </a:lnTo>
                <a:close/>
                <a:moveTo>
                  <a:pt x="938603" y="1074446"/>
                </a:moveTo>
                <a:cubicBezTo>
                  <a:pt x="943139" y="1074446"/>
                  <a:pt x="949941" y="1072461"/>
                  <a:pt x="949941" y="1084371"/>
                </a:cubicBezTo>
                <a:cubicBezTo>
                  <a:pt x="945408" y="1084371"/>
                  <a:pt x="938604" y="1084371"/>
                  <a:pt x="938603" y="1074446"/>
                </a:cubicBezTo>
                <a:close/>
                <a:moveTo>
                  <a:pt x="979433" y="1066365"/>
                </a:moveTo>
                <a:cubicBezTo>
                  <a:pt x="979811" y="1067191"/>
                  <a:pt x="979811" y="1069394"/>
                  <a:pt x="979812" y="1073800"/>
                </a:cubicBezTo>
                <a:cubicBezTo>
                  <a:pt x="979811" y="1071597"/>
                  <a:pt x="979811" y="1069394"/>
                  <a:pt x="976785" y="1067191"/>
                </a:cubicBezTo>
                <a:cubicBezTo>
                  <a:pt x="978298" y="1066089"/>
                  <a:pt x="979054" y="1065538"/>
                  <a:pt x="979433" y="1066365"/>
                </a:cubicBezTo>
                <a:close/>
                <a:moveTo>
                  <a:pt x="3185804" y="1065707"/>
                </a:moveTo>
                <a:lnTo>
                  <a:pt x="3194166" y="1071385"/>
                </a:lnTo>
                <a:lnTo>
                  <a:pt x="3191375" y="1079386"/>
                </a:lnTo>
                <a:lnTo>
                  <a:pt x="3194009" y="1079127"/>
                </a:lnTo>
                <a:cubicBezTo>
                  <a:pt x="3197092" y="1079257"/>
                  <a:pt x="3199869" y="1079972"/>
                  <a:pt x="3201873" y="1081821"/>
                </a:cubicBezTo>
                <a:lnTo>
                  <a:pt x="3201888" y="1081865"/>
                </a:lnTo>
                <a:lnTo>
                  <a:pt x="3212560" y="1083283"/>
                </a:lnTo>
                <a:lnTo>
                  <a:pt x="3212559" y="1081819"/>
                </a:lnTo>
                <a:cubicBezTo>
                  <a:pt x="3217140" y="1081819"/>
                  <a:pt x="3221723" y="1081819"/>
                  <a:pt x="3226304" y="1081819"/>
                </a:cubicBezTo>
                <a:lnTo>
                  <a:pt x="3226304" y="1085111"/>
                </a:lnTo>
                <a:lnTo>
                  <a:pt x="3263545" y="1090063"/>
                </a:lnTo>
                <a:lnTo>
                  <a:pt x="3264678" y="1090228"/>
                </a:lnTo>
                <a:lnTo>
                  <a:pt x="3270921" y="1088547"/>
                </a:lnTo>
                <a:cubicBezTo>
                  <a:pt x="3275673" y="1088721"/>
                  <a:pt x="3280375" y="1089673"/>
                  <a:pt x="3283776" y="1089673"/>
                </a:cubicBezTo>
                <a:cubicBezTo>
                  <a:pt x="3290980" y="1092088"/>
                  <a:pt x="3295782" y="1093816"/>
                  <a:pt x="3302986" y="1093815"/>
                </a:cubicBezTo>
                <a:lnTo>
                  <a:pt x="3305236" y="1092706"/>
                </a:lnTo>
                <a:lnTo>
                  <a:pt x="3304620" y="1091596"/>
                </a:lnTo>
                <a:lnTo>
                  <a:pt x="3242174" y="1082058"/>
                </a:lnTo>
                <a:lnTo>
                  <a:pt x="3242700" y="1084356"/>
                </a:lnTo>
                <a:cubicBezTo>
                  <a:pt x="3240588" y="1084357"/>
                  <a:pt x="3239001" y="1083320"/>
                  <a:pt x="3237943" y="1081507"/>
                </a:cubicBezTo>
                <a:lnTo>
                  <a:pt x="3237922" y="1081409"/>
                </a:lnTo>
                <a:lnTo>
                  <a:pt x="3195515" y="1074933"/>
                </a:lnTo>
                <a:lnTo>
                  <a:pt x="3236903" y="1073772"/>
                </a:lnTo>
                <a:cubicBezTo>
                  <a:pt x="3240020" y="1073884"/>
                  <a:pt x="3248065" y="1074617"/>
                  <a:pt x="3258473" y="1075511"/>
                </a:cubicBezTo>
                <a:lnTo>
                  <a:pt x="3280166" y="1077156"/>
                </a:lnTo>
                <a:lnTo>
                  <a:pt x="3248161" y="1073430"/>
                </a:lnTo>
                <a:close/>
                <a:moveTo>
                  <a:pt x="962698" y="1065024"/>
                </a:moveTo>
                <a:cubicBezTo>
                  <a:pt x="965683" y="1063957"/>
                  <a:pt x="968938" y="1065557"/>
                  <a:pt x="970024" y="1070895"/>
                </a:cubicBezTo>
                <a:cubicBezTo>
                  <a:pt x="965681" y="1073031"/>
                  <a:pt x="961340" y="1073029"/>
                  <a:pt x="956999" y="1075165"/>
                </a:cubicBezTo>
                <a:cubicBezTo>
                  <a:pt x="956999" y="1069828"/>
                  <a:pt x="959712" y="1066092"/>
                  <a:pt x="962698" y="1065024"/>
                </a:cubicBezTo>
                <a:close/>
                <a:moveTo>
                  <a:pt x="1970150" y="1064098"/>
                </a:moveTo>
                <a:cubicBezTo>
                  <a:pt x="1965596" y="1064097"/>
                  <a:pt x="1958763" y="1062016"/>
                  <a:pt x="1958762" y="1074505"/>
                </a:cubicBezTo>
                <a:cubicBezTo>
                  <a:pt x="1963317" y="1074507"/>
                  <a:pt x="1970151" y="1074506"/>
                  <a:pt x="1970150" y="1064098"/>
                </a:cubicBezTo>
                <a:close/>
                <a:moveTo>
                  <a:pt x="2803350" y="1062033"/>
                </a:moveTo>
                <a:cubicBezTo>
                  <a:pt x="2804143" y="1061775"/>
                  <a:pt x="2805288" y="1062292"/>
                  <a:pt x="2807578" y="1064366"/>
                </a:cubicBezTo>
                <a:cubicBezTo>
                  <a:pt x="2805113" y="1066439"/>
                  <a:pt x="2805112" y="1068511"/>
                  <a:pt x="2802999" y="1070585"/>
                </a:cubicBezTo>
                <a:cubicBezTo>
                  <a:pt x="2802997" y="1066438"/>
                  <a:pt x="2801238" y="1064366"/>
                  <a:pt x="2801238" y="1064366"/>
                </a:cubicBezTo>
                <a:cubicBezTo>
                  <a:pt x="2802118" y="1063331"/>
                  <a:pt x="2802558" y="1062293"/>
                  <a:pt x="2803350" y="1062033"/>
                </a:cubicBezTo>
                <a:close/>
                <a:moveTo>
                  <a:pt x="981227" y="1055257"/>
                </a:moveTo>
                <a:cubicBezTo>
                  <a:pt x="984808" y="1054512"/>
                  <a:pt x="988062" y="1055008"/>
                  <a:pt x="990106" y="1058978"/>
                </a:cubicBezTo>
                <a:cubicBezTo>
                  <a:pt x="986017" y="1060963"/>
                  <a:pt x="979323" y="1060963"/>
                  <a:pt x="974859" y="1062948"/>
                </a:cubicBezTo>
                <a:cubicBezTo>
                  <a:pt x="972629" y="1060963"/>
                  <a:pt x="972628" y="1058978"/>
                  <a:pt x="970396" y="1058978"/>
                </a:cubicBezTo>
                <a:cubicBezTo>
                  <a:pt x="973743" y="1057985"/>
                  <a:pt x="977649" y="1056000"/>
                  <a:pt x="981227" y="1055257"/>
                </a:cubicBezTo>
                <a:close/>
                <a:moveTo>
                  <a:pt x="3179530" y="1049873"/>
                </a:moveTo>
                <a:lnTo>
                  <a:pt x="3177835" y="1049884"/>
                </a:lnTo>
                <a:lnTo>
                  <a:pt x="3176533" y="1052699"/>
                </a:lnTo>
                <a:cubicBezTo>
                  <a:pt x="3178932" y="1052697"/>
                  <a:pt x="3181333" y="1052180"/>
                  <a:pt x="3183134" y="1050884"/>
                </a:cubicBezTo>
                <a:lnTo>
                  <a:pt x="3183515" y="1050064"/>
                </a:lnTo>
                <a:close/>
                <a:moveTo>
                  <a:pt x="3150945" y="1048343"/>
                </a:moveTo>
                <a:lnTo>
                  <a:pt x="3150278" y="1051868"/>
                </a:lnTo>
                <a:lnTo>
                  <a:pt x="3154505" y="1052573"/>
                </a:lnTo>
                <a:lnTo>
                  <a:pt x="3159124" y="1052439"/>
                </a:lnTo>
                <a:lnTo>
                  <a:pt x="3160772" y="1049989"/>
                </a:lnTo>
                <a:lnTo>
                  <a:pt x="3158517" y="1050004"/>
                </a:lnTo>
                <a:close/>
                <a:moveTo>
                  <a:pt x="1045157" y="1048155"/>
                </a:moveTo>
                <a:cubicBezTo>
                  <a:pt x="1035378" y="1058844"/>
                  <a:pt x="1025595" y="1073811"/>
                  <a:pt x="1010922" y="1073810"/>
                </a:cubicBezTo>
                <a:cubicBezTo>
                  <a:pt x="1010922" y="1065259"/>
                  <a:pt x="1008476" y="1054569"/>
                  <a:pt x="1015812" y="1050292"/>
                </a:cubicBezTo>
                <a:cubicBezTo>
                  <a:pt x="1025595" y="1048154"/>
                  <a:pt x="1035376" y="1048155"/>
                  <a:pt x="1045157" y="1048155"/>
                </a:cubicBezTo>
                <a:close/>
                <a:moveTo>
                  <a:pt x="1000331" y="1046066"/>
                </a:moveTo>
                <a:cubicBezTo>
                  <a:pt x="1003618" y="1045344"/>
                  <a:pt x="1006904" y="1045937"/>
                  <a:pt x="1010191" y="1050017"/>
                </a:cubicBezTo>
                <a:cubicBezTo>
                  <a:pt x="1003618" y="1051719"/>
                  <a:pt x="997044" y="1053758"/>
                  <a:pt x="990473" y="1050017"/>
                </a:cubicBezTo>
                <a:cubicBezTo>
                  <a:pt x="993760" y="1048828"/>
                  <a:pt x="997044" y="1046787"/>
                  <a:pt x="1000331" y="1046066"/>
                </a:cubicBezTo>
                <a:close/>
                <a:moveTo>
                  <a:pt x="2662506" y="1046031"/>
                </a:moveTo>
                <a:cubicBezTo>
                  <a:pt x="2687215" y="1047769"/>
                  <a:pt x="2712302" y="1051942"/>
                  <a:pt x="2737009" y="1050203"/>
                </a:cubicBezTo>
                <a:cubicBezTo>
                  <a:pt x="2745561" y="1048379"/>
                  <a:pt x="2760528" y="1044596"/>
                  <a:pt x="2769402" y="1052355"/>
                </a:cubicBezTo>
                <a:lnTo>
                  <a:pt x="2771068" y="1055515"/>
                </a:lnTo>
                <a:lnTo>
                  <a:pt x="2775947" y="1052745"/>
                </a:lnTo>
                <a:cubicBezTo>
                  <a:pt x="2775945" y="1055855"/>
                  <a:pt x="2775389" y="1058446"/>
                  <a:pt x="2774274" y="1060259"/>
                </a:cubicBezTo>
                <a:lnTo>
                  <a:pt x="2773730" y="1060569"/>
                </a:lnTo>
                <a:lnTo>
                  <a:pt x="2775780" y="1064462"/>
                </a:lnTo>
                <a:cubicBezTo>
                  <a:pt x="2737008" y="1064461"/>
                  <a:pt x="2696337" y="1064462"/>
                  <a:pt x="2655666" y="1064462"/>
                </a:cubicBezTo>
                <a:cubicBezTo>
                  <a:pt x="2657565" y="1058202"/>
                  <a:pt x="2659846" y="1051941"/>
                  <a:pt x="2662506" y="1046031"/>
                </a:cubicBezTo>
                <a:close/>
                <a:moveTo>
                  <a:pt x="3015097" y="1045427"/>
                </a:moveTo>
                <a:cubicBezTo>
                  <a:pt x="3015098" y="1055288"/>
                  <a:pt x="3008295" y="1055288"/>
                  <a:pt x="3003761" y="1055288"/>
                </a:cubicBezTo>
                <a:cubicBezTo>
                  <a:pt x="3003759" y="1043388"/>
                  <a:pt x="3010563" y="1045427"/>
                  <a:pt x="3015097" y="1045427"/>
                </a:cubicBezTo>
                <a:close/>
                <a:moveTo>
                  <a:pt x="2800140" y="1044918"/>
                </a:moveTo>
                <a:cubicBezTo>
                  <a:pt x="2801999" y="1050698"/>
                  <a:pt x="2804232" y="1058860"/>
                  <a:pt x="2800139" y="1062939"/>
                </a:cubicBezTo>
                <a:cubicBezTo>
                  <a:pt x="2797910" y="1058860"/>
                  <a:pt x="2793447" y="1056819"/>
                  <a:pt x="2791215" y="1054779"/>
                </a:cubicBezTo>
                <a:cubicBezTo>
                  <a:pt x="2793446" y="1050698"/>
                  <a:pt x="2795677" y="1046617"/>
                  <a:pt x="2800140" y="1044918"/>
                </a:cubicBezTo>
                <a:close/>
                <a:moveTo>
                  <a:pt x="351459" y="1044019"/>
                </a:moveTo>
                <a:cubicBezTo>
                  <a:pt x="356043" y="1044019"/>
                  <a:pt x="365205" y="1042035"/>
                  <a:pt x="365205" y="1051959"/>
                </a:cubicBezTo>
                <a:cubicBezTo>
                  <a:pt x="360624" y="1051959"/>
                  <a:pt x="351459" y="1053944"/>
                  <a:pt x="351459" y="1044019"/>
                </a:cubicBezTo>
                <a:close/>
                <a:moveTo>
                  <a:pt x="7800821" y="1040070"/>
                </a:moveTo>
                <a:lnTo>
                  <a:pt x="7797426" y="1043161"/>
                </a:lnTo>
                <a:lnTo>
                  <a:pt x="7795498" y="1044330"/>
                </a:lnTo>
                <a:lnTo>
                  <a:pt x="7777102" y="1047727"/>
                </a:lnTo>
                <a:cubicBezTo>
                  <a:pt x="7754483" y="1050326"/>
                  <a:pt x="7724620" y="1050562"/>
                  <a:pt x="7714480" y="1052744"/>
                </a:cubicBezTo>
                <a:lnTo>
                  <a:pt x="7662429" y="1062974"/>
                </a:lnTo>
                <a:lnTo>
                  <a:pt x="7703169" y="1047526"/>
                </a:lnTo>
                <a:lnTo>
                  <a:pt x="7708908" y="1047190"/>
                </a:lnTo>
                <a:cubicBezTo>
                  <a:pt x="7719862" y="1046369"/>
                  <a:pt x="7732360" y="1045205"/>
                  <a:pt x="7748202" y="1043380"/>
                </a:cubicBezTo>
                <a:cubicBezTo>
                  <a:pt x="7754053" y="1043478"/>
                  <a:pt x="7792765" y="1038540"/>
                  <a:pt x="7800821" y="1040070"/>
                </a:cubicBezTo>
                <a:close/>
                <a:moveTo>
                  <a:pt x="1103837" y="1037445"/>
                </a:moveTo>
                <a:cubicBezTo>
                  <a:pt x="1120488" y="1039578"/>
                  <a:pt x="1120488" y="1039578"/>
                  <a:pt x="1122867" y="1052389"/>
                </a:cubicBezTo>
                <a:cubicBezTo>
                  <a:pt x="1118109" y="1045982"/>
                  <a:pt x="1110973" y="1041714"/>
                  <a:pt x="1103837" y="1037445"/>
                </a:cubicBezTo>
                <a:close/>
                <a:moveTo>
                  <a:pt x="2902970" y="1035738"/>
                </a:moveTo>
                <a:cubicBezTo>
                  <a:pt x="2902970" y="1041955"/>
                  <a:pt x="2900857" y="1046101"/>
                  <a:pt x="2896628" y="1046101"/>
                </a:cubicBezTo>
                <a:cubicBezTo>
                  <a:pt x="2896629" y="1037811"/>
                  <a:pt x="2898742" y="1035736"/>
                  <a:pt x="2902970" y="1035738"/>
                </a:cubicBezTo>
                <a:close/>
                <a:moveTo>
                  <a:pt x="2857785" y="1035737"/>
                </a:moveTo>
                <a:cubicBezTo>
                  <a:pt x="2857785" y="1041956"/>
                  <a:pt x="2855672" y="1046101"/>
                  <a:pt x="2851442" y="1046101"/>
                </a:cubicBezTo>
                <a:cubicBezTo>
                  <a:pt x="2851442" y="1037809"/>
                  <a:pt x="2853557" y="1035738"/>
                  <a:pt x="2857785" y="1035737"/>
                </a:cubicBezTo>
                <a:close/>
                <a:moveTo>
                  <a:pt x="834008" y="1035737"/>
                </a:moveTo>
                <a:cubicBezTo>
                  <a:pt x="838173" y="1041924"/>
                  <a:pt x="844986" y="1046049"/>
                  <a:pt x="849528" y="1050173"/>
                </a:cubicBezTo>
                <a:cubicBezTo>
                  <a:pt x="831737" y="1060141"/>
                  <a:pt x="813567" y="1070454"/>
                  <a:pt x="795398" y="1082828"/>
                </a:cubicBezTo>
                <a:cubicBezTo>
                  <a:pt x="793126" y="1076640"/>
                  <a:pt x="790855" y="1072515"/>
                  <a:pt x="786313" y="1068391"/>
                </a:cubicBezTo>
                <a:cubicBezTo>
                  <a:pt x="795399" y="1056017"/>
                  <a:pt x="804483" y="1046048"/>
                  <a:pt x="815839" y="1041924"/>
                </a:cubicBezTo>
                <a:cubicBezTo>
                  <a:pt x="822653" y="1037800"/>
                  <a:pt x="827195" y="1035737"/>
                  <a:pt x="834008" y="1035737"/>
                </a:cubicBezTo>
                <a:close/>
                <a:moveTo>
                  <a:pt x="1027564" y="1035736"/>
                </a:moveTo>
                <a:cubicBezTo>
                  <a:pt x="1029754" y="1035737"/>
                  <a:pt x="1029754" y="1037810"/>
                  <a:pt x="1031946" y="1039882"/>
                </a:cubicBezTo>
                <a:cubicBezTo>
                  <a:pt x="1025373" y="1041956"/>
                  <a:pt x="1018801" y="1046101"/>
                  <a:pt x="1012228" y="1039883"/>
                </a:cubicBezTo>
                <a:cubicBezTo>
                  <a:pt x="1016608" y="1037810"/>
                  <a:pt x="1023180" y="1035736"/>
                  <a:pt x="1027564" y="1035736"/>
                </a:cubicBezTo>
                <a:close/>
                <a:moveTo>
                  <a:pt x="1447744" y="1033249"/>
                </a:moveTo>
                <a:cubicBezTo>
                  <a:pt x="1431326" y="1041576"/>
                  <a:pt x="1412103" y="1045738"/>
                  <a:pt x="1395283" y="1047821"/>
                </a:cubicBezTo>
                <a:cubicBezTo>
                  <a:pt x="1380866" y="1051984"/>
                  <a:pt x="1366449" y="1051984"/>
                  <a:pt x="1356838" y="1066556"/>
                </a:cubicBezTo>
                <a:cubicBezTo>
                  <a:pt x="1367650" y="1066557"/>
                  <a:pt x="1377862" y="1064995"/>
                  <a:pt x="1388076" y="1062393"/>
                </a:cubicBezTo>
                <a:lnTo>
                  <a:pt x="1389989" y="1061755"/>
                </a:lnTo>
                <a:lnTo>
                  <a:pt x="1391826" y="1057556"/>
                </a:lnTo>
                <a:cubicBezTo>
                  <a:pt x="1393633" y="1056179"/>
                  <a:pt x="1396042" y="1055629"/>
                  <a:pt x="1398452" y="1055629"/>
                </a:cubicBezTo>
                <a:lnTo>
                  <a:pt x="1396759" y="1059499"/>
                </a:lnTo>
                <a:lnTo>
                  <a:pt x="1419311" y="1051984"/>
                </a:lnTo>
                <a:cubicBezTo>
                  <a:pt x="1426521" y="1051983"/>
                  <a:pt x="1431325" y="1051985"/>
                  <a:pt x="1438533" y="1051984"/>
                </a:cubicBezTo>
                <a:cubicBezTo>
                  <a:pt x="1440536" y="1051984"/>
                  <a:pt x="1445344" y="1051984"/>
                  <a:pt x="1447745" y="1051984"/>
                </a:cubicBezTo>
                <a:cubicBezTo>
                  <a:pt x="1447744" y="1045739"/>
                  <a:pt x="1447744" y="1039494"/>
                  <a:pt x="1447744" y="1033249"/>
                </a:cubicBezTo>
                <a:close/>
                <a:moveTo>
                  <a:pt x="3038454" y="1031999"/>
                </a:moveTo>
                <a:cubicBezTo>
                  <a:pt x="3042790" y="1031474"/>
                  <a:pt x="3047991" y="1033053"/>
                  <a:pt x="3051460" y="1033054"/>
                </a:cubicBezTo>
                <a:cubicBezTo>
                  <a:pt x="3051461" y="1047804"/>
                  <a:pt x="3037588" y="1043590"/>
                  <a:pt x="3030652" y="1043591"/>
                </a:cubicBezTo>
                <a:cubicBezTo>
                  <a:pt x="3030652" y="1035161"/>
                  <a:pt x="3034119" y="1032528"/>
                  <a:pt x="3038454" y="1031999"/>
                </a:cubicBezTo>
                <a:close/>
                <a:moveTo>
                  <a:pt x="1067283" y="1031999"/>
                </a:moveTo>
                <a:cubicBezTo>
                  <a:pt x="1071650" y="1032528"/>
                  <a:pt x="1075183" y="1035160"/>
                  <a:pt x="1075184" y="1043588"/>
                </a:cubicBezTo>
                <a:cubicBezTo>
                  <a:pt x="1068117" y="1043588"/>
                  <a:pt x="1054381" y="1047804"/>
                  <a:pt x="1054381" y="1033054"/>
                </a:cubicBezTo>
                <a:cubicBezTo>
                  <a:pt x="1057718" y="1033053"/>
                  <a:pt x="1062916" y="1031474"/>
                  <a:pt x="1067283" y="1031999"/>
                </a:cubicBezTo>
                <a:close/>
                <a:moveTo>
                  <a:pt x="2011408" y="1030759"/>
                </a:moveTo>
                <a:cubicBezTo>
                  <a:pt x="2012523" y="1030759"/>
                  <a:pt x="2013640" y="1031723"/>
                  <a:pt x="2014754" y="1033658"/>
                </a:cubicBezTo>
                <a:cubicBezTo>
                  <a:pt x="2012522" y="1035590"/>
                  <a:pt x="2010292" y="1035591"/>
                  <a:pt x="2008060" y="1033658"/>
                </a:cubicBezTo>
                <a:cubicBezTo>
                  <a:pt x="2009176" y="1031724"/>
                  <a:pt x="2010294" y="1030758"/>
                  <a:pt x="2011408" y="1030759"/>
                </a:cubicBezTo>
                <a:close/>
                <a:moveTo>
                  <a:pt x="2543797" y="1029617"/>
                </a:moveTo>
                <a:cubicBezTo>
                  <a:pt x="2545988" y="1035799"/>
                  <a:pt x="2545987" y="1039920"/>
                  <a:pt x="2548179" y="1046103"/>
                </a:cubicBezTo>
                <a:cubicBezTo>
                  <a:pt x="2541606" y="1046103"/>
                  <a:pt x="2535033" y="1046104"/>
                  <a:pt x="2528460" y="1046103"/>
                </a:cubicBezTo>
                <a:cubicBezTo>
                  <a:pt x="2532842" y="1039920"/>
                  <a:pt x="2539415" y="1035798"/>
                  <a:pt x="2543797" y="1029617"/>
                </a:cubicBezTo>
                <a:close/>
                <a:moveTo>
                  <a:pt x="836525" y="1029615"/>
                </a:moveTo>
                <a:cubicBezTo>
                  <a:pt x="841160" y="1029615"/>
                  <a:pt x="841160" y="1029615"/>
                  <a:pt x="841160" y="1035414"/>
                </a:cubicBezTo>
                <a:cubicBezTo>
                  <a:pt x="838456" y="1033481"/>
                  <a:pt x="838456" y="1031548"/>
                  <a:pt x="836525" y="1029615"/>
                </a:cubicBezTo>
                <a:close/>
                <a:moveTo>
                  <a:pt x="2568119" y="1027519"/>
                </a:moveTo>
                <a:cubicBezTo>
                  <a:pt x="2568745" y="1027616"/>
                  <a:pt x="2569406" y="1028135"/>
                  <a:pt x="2569935" y="1029173"/>
                </a:cubicBezTo>
                <a:cubicBezTo>
                  <a:pt x="2569935" y="1031244"/>
                  <a:pt x="2567820" y="1033317"/>
                  <a:pt x="2567821" y="1035391"/>
                </a:cubicBezTo>
                <a:cubicBezTo>
                  <a:pt x="2564651" y="1030726"/>
                  <a:pt x="2566235" y="1027229"/>
                  <a:pt x="2568119" y="1027519"/>
                </a:cubicBezTo>
                <a:close/>
                <a:moveTo>
                  <a:pt x="1048680" y="1025025"/>
                </a:moveTo>
                <a:cubicBezTo>
                  <a:pt x="1048680" y="1041514"/>
                  <a:pt x="1035155" y="1033269"/>
                  <a:pt x="1030647" y="1029147"/>
                </a:cubicBezTo>
                <a:cubicBezTo>
                  <a:pt x="1037410" y="1029147"/>
                  <a:pt x="1041919" y="1027086"/>
                  <a:pt x="1048680" y="1025025"/>
                </a:cubicBezTo>
                <a:close/>
                <a:moveTo>
                  <a:pt x="3071259" y="1023673"/>
                </a:moveTo>
                <a:cubicBezTo>
                  <a:pt x="3075721" y="1023672"/>
                  <a:pt x="3077952" y="1026091"/>
                  <a:pt x="3077953" y="1034039"/>
                </a:cubicBezTo>
                <a:cubicBezTo>
                  <a:pt x="3073489" y="1034039"/>
                  <a:pt x="3071259" y="1029892"/>
                  <a:pt x="3071259" y="1023673"/>
                </a:cubicBezTo>
                <a:close/>
                <a:moveTo>
                  <a:pt x="386769" y="1023672"/>
                </a:moveTo>
                <a:cubicBezTo>
                  <a:pt x="391232" y="1023672"/>
                  <a:pt x="393464" y="1026091"/>
                  <a:pt x="393463" y="1034037"/>
                </a:cubicBezTo>
                <a:cubicBezTo>
                  <a:pt x="389001" y="1034036"/>
                  <a:pt x="386770" y="1029892"/>
                  <a:pt x="386769" y="1023672"/>
                </a:cubicBezTo>
                <a:close/>
                <a:moveTo>
                  <a:pt x="695850" y="1022597"/>
                </a:moveTo>
                <a:cubicBezTo>
                  <a:pt x="702724" y="1022596"/>
                  <a:pt x="709596" y="1020611"/>
                  <a:pt x="709596" y="1032521"/>
                </a:cubicBezTo>
                <a:cubicBezTo>
                  <a:pt x="705014" y="1032520"/>
                  <a:pt x="695849" y="1032520"/>
                  <a:pt x="695850" y="1022597"/>
                </a:cubicBezTo>
                <a:close/>
                <a:moveTo>
                  <a:pt x="3207596" y="1015002"/>
                </a:moveTo>
                <a:lnTo>
                  <a:pt x="3207920" y="1016177"/>
                </a:lnTo>
                <a:cubicBezTo>
                  <a:pt x="3214109" y="1025154"/>
                  <a:pt x="3227345" y="1025936"/>
                  <a:pt x="3234175" y="1029057"/>
                </a:cubicBezTo>
                <a:cubicBezTo>
                  <a:pt x="3243281" y="1022813"/>
                  <a:pt x="3254286" y="1022812"/>
                  <a:pt x="3265671" y="1024896"/>
                </a:cubicBezTo>
                <a:cubicBezTo>
                  <a:pt x="3269087" y="1024896"/>
                  <a:pt x="3277623" y="1028406"/>
                  <a:pt x="3283600" y="1024895"/>
                </a:cubicBezTo>
                <a:lnTo>
                  <a:pt x="3283717" y="1024744"/>
                </a:lnTo>
                <a:lnTo>
                  <a:pt x="3275006" y="1023343"/>
                </a:lnTo>
                <a:close/>
                <a:moveTo>
                  <a:pt x="1059093" y="1014314"/>
                </a:moveTo>
                <a:cubicBezTo>
                  <a:pt x="1063184" y="1014314"/>
                  <a:pt x="1065417" y="1018460"/>
                  <a:pt x="1065417" y="1024680"/>
                </a:cubicBezTo>
                <a:cubicBezTo>
                  <a:pt x="1061325" y="1024680"/>
                  <a:pt x="1059094" y="1022606"/>
                  <a:pt x="1059093" y="1014314"/>
                </a:cubicBezTo>
                <a:close/>
                <a:moveTo>
                  <a:pt x="1158571" y="1013566"/>
                </a:moveTo>
                <a:cubicBezTo>
                  <a:pt x="1165445" y="1013566"/>
                  <a:pt x="1172318" y="1011430"/>
                  <a:pt x="1172320" y="1023884"/>
                </a:cubicBezTo>
                <a:cubicBezTo>
                  <a:pt x="1167735" y="1023884"/>
                  <a:pt x="1158571" y="1026376"/>
                  <a:pt x="1158571" y="1013566"/>
                </a:cubicBezTo>
                <a:close/>
                <a:moveTo>
                  <a:pt x="513785" y="1013424"/>
                </a:moveTo>
                <a:cubicBezTo>
                  <a:pt x="515498" y="1013833"/>
                  <a:pt x="517188" y="1014927"/>
                  <a:pt x="518857" y="1017112"/>
                </a:cubicBezTo>
                <a:cubicBezTo>
                  <a:pt x="512185" y="1019300"/>
                  <a:pt x="507475" y="1021123"/>
                  <a:pt x="500411" y="1023306"/>
                </a:cubicBezTo>
                <a:cubicBezTo>
                  <a:pt x="500411" y="1021123"/>
                  <a:pt x="498055" y="1019298"/>
                  <a:pt x="498055" y="1017113"/>
                </a:cubicBezTo>
                <a:cubicBezTo>
                  <a:pt x="503354" y="1017113"/>
                  <a:pt x="508654" y="1012194"/>
                  <a:pt x="513785" y="1013424"/>
                </a:cubicBezTo>
                <a:close/>
                <a:moveTo>
                  <a:pt x="448583" y="1012961"/>
                </a:moveTo>
                <a:cubicBezTo>
                  <a:pt x="453047" y="1012961"/>
                  <a:pt x="455277" y="1015103"/>
                  <a:pt x="455278" y="1023314"/>
                </a:cubicBezTo>
                <a:cubicBezTo>
                  <a:pt x="450815" y="1023314"/>
                  <a:pt x="448583" y="1021172"/>
                  <a:pt x="448583" y="1012961"/>
                </a:cubicBezTo>
                <a:close/>
                <a:moveTo>
                  <a:pt x="344382" y="1012961"/>
                </a:moveTo>
                <a:cubicBezTo>
                  <a:pt x="348845" y="1012960"/>
                  <a:pt x="351077" y="1015103"/>
                  <a:pt x="351076" y="1023314"/>
                </a:cubicBezTo>
                <a:cubicBezTo>
                  <a:pt x="346614" y="1023314"/>
                  <a:pt x="344382" y="1021173"/>
                  <a:pt x="344382" y="1012961"/>
                </a:cubicBezTo>
                <a:close/>
                <a:moveTo>
                  <a:pt x="535609" y="1009553"/>
                </a:moveTo>
                <a:lnTo>
                  <a:pt x="536519" y="1012618"/>
                </a:lnTo>
                <a:cubicBezTo>
                  <a:pt x="536519" y="1012618"/>
                  <a:pt x="536214" y="1011587"/>
                  <a:pt x="535830" y="1010298"/>
                </a:cubicBezTo>
                <a:close/>
                <a:moveTo>
                  <a:pt x="534880" y="1007090"/>
                </a:moveTo>
                <a:lnTo>
                  <a:pt x="535609" y="1009553"/>
                </a:lnTo>
                <a:lnTo>
                  <a:pt x="535114" y="1007882"/>
                </a:lnTo>
                <a:close/>
                <a:moveTo>
                  <a:pt x="1617377" y="1006840"/>
                </a:moveTo>
                <a:cubicBezTo>
                  <a:pt x="1600379" y="1015000"/>
                  <a:pt x="1571643" y="1043224"/>
                  <a:pt x="1559501" y="1012960"/>
                </a:cubicBezTo>
                <a:cubicBezTo>
                  <a:pt x="1578928" y="1010921"/>
                  <a:pt x="1597951" y="1008880"/>
                  <a:pt x="1617377" y="1006840"/>
                </a:cubicBezTo>
                <a:close/>
                <a:moveTo>
                  <a:pt x="976279" y="1006840"/>
                </a:moveTo>
                <a:cubicBezTo>
                  <a:pt x="964222" y="1013197"/>
                  <a:pt x="947340" y="1017434"/>
                  <a:pt x="940103" y="1034031"/>
                </a:cubicBezTo>
                <a:cubicBezTo>
                  <a:pt x="932870" y="1027675"/>
                  <a:pt x="925634" y="1021318"/>
                  <a:pt x="918400" y="1017435"/>
                </a:cubicBezTo>
                <a:cubicBezTo>
                  <a:pt x="937692" y="1008960"/>
                  <a:pt x="956987" y="1006841"/>
                  <a:pt x="976279" y="1006840"/>
                </a:cubicBezTo>
                <a:close/>
                <a:moveTo>
                  <a:pt x="534454" y="1005660"/>
                </a:moveTo>
                <a:lnTo>
                  <a:pt x="534880" y="1007090"/>
                </a:lnTo>
                <a:lnTo>
                  <a:pt x="534684" y="1006434"/>
                </a:lnTo>
                <a:cubicBezTo>
                  <a:pt x="534379" y="1005404"/>
                  <a:pt x="534226" y="1004889"/>
                  <a:pt x="534454" y="1005660"/>
                </a:cubicBezTo>
                <a:close/>
                <a:moveTo>
                  <a:pt x="528165" y="1005617"/>
                </a:moveTo>
                <a:cubicBezTo>
                  <a:pt x="530744" y="1005877"/>
                  <a:pt x="532461" y="1007431"/>
                  <a:pt x="530171" y="1012614"/>
                </a:cubicBezTo>
                <a:cubicBezTo>
                  <a:pt x="525587" y="1012614"/>
                  <a:pt x="523297" y="1010541"/>
                  <a:pt x="521005" y="1006396"/>
                </a:cubicBezTo>
                <a:cubicBezTo>
                  <a:pt x="522151" y="1006396"/>
                  <a:pt x="525587" y="1005359"/>
                  <a:pt x="528165" y="1005617"/>
                </a:cubicBezTo>
                <a:close/>
                <a:moveTo>
                  <a:pt x="2584136" y="1004078"/>
                </a:moveTo>
                <a:cubicBezTo>
                  <a:pt x="2579583" y="1004078"/>
                  <a:pt x="2577306" y="1008241"/>
                  <a:pt x="2577305" y="1014486"/>
                </a:cubicBezTo>
                <a:cubicBezTo>
                  <a:pt x="2581860" y="1014486"/>
                  <a:pt x="2584136" y="1012404"/>
                  <a:pt x="2584136" y="1004078"/>
                </a:cubicBezTo>
                <a:close/>
                <a:moveTo>
                  <a:pt x="404470" y="1002854"/>
                </a:moveTo>
                <a:cubicBezTo>
                  <a:pt x="411863" y="1002855"/>
                  <a:pt x="421722" y="1000720"/>
                  <a:pt x="421722" y="1013530"/>
                </a:cubicBezTo>
                <a:cubicBezTo>
                  <a:pt x="414328" y="1013530"/>
                  <a:pt x="404471" y="1015666"/>
                  <a:pt x="404470" y="1002854"/>
                </a:cubicBezTo>
                <a:close/>
                <a:moveTo>
                  <a:pt x="1688049" y="1002490"/>
                </a:moveTo>
                <a:cubicBezTo>
                  <a:pt x="1694189" y="1002228"/>
                  <a:pt x="1701202" y="1004319"/>
                  <a:pt x="1704710" y="1004319"/>
                </a:cubicBezTo>
                <a:cubicBezTo>
                  <a:pt x="1704711" y="1023146"/>
                  <a:pt x="1683667" y="1014779"/>
                  <a:pt x="1676650" y="1014779"/>
                </a:cubicBezTo>
                <a:cubicBezTo>
                  <a:pt x="1676650" y="1005365"/>
                  <a:pt x="1681911" y="1002751"/>
                  <a:pt x="1688049" y="1002490"/>
                </a:cubicBezTo>
                <a:close/>
                <a:moveTo>
                  <a:pt x="2924672" y="1002249"/>
                </a:moveTo>
                <a:lnTo>
                  <a:pt x="2929327" y="1004892"/>
                </a:lnTo>
                <a:lnTo>
                  <a:pt x="2937074" y="1004168"/>
                </a:lnTo>
                <a:lnTo>
                  <a:pt x="2937073" y="1002249"/>
                </a:lnTo>
                <a:cubicBezTo>
                  <a:pt x="2942003" y="1002249"/>
                  <a:pt x="2946930" y="1002249"/>
                  <a:pt x="2954323" y="1002249"/>
                </a:cubicBezTo>
                <a:cubicBezTo>
                  <a:pt x="2954324" y="1006395"/>
                  <a:pt x="2954323" y="1010542"/>
                  <a:pt x="2954324" y="1012614"/>
                </a:cubicBezTo>
                <a:lnTo>
                  <a:pt x="2943134" y="1012614"/>
                </a:lnTo>
                <a:lnTo>
                  <a:pt x="2943135" y="1020792"/>
                </a:lnTo>
                <a:lnTo>
                  <a:pt x="2950739" y="1023144"/>
                </a:lnTo>
                <a:cubicBezTo>
                  <a:pt x="2952935" y="1025075"/>
                  <a:pt x="2954325" y="1028276"/>
                  <a:pt x="2954323" y="1033380"/>
                </a:cubicBezTo>
                <a:cubicBezTo>
                  <a:pt x="2946922" y="1033380"/>
                  <a:pt x="2933966" y="1038053"/>
                  <a:pt x="2927951" y="1032505"/>
                </a:cubicBezTo>
                <a:lnTo>
                  <a:pt x="2925321" y="1024788"/>
                </a:lnTo>
                <a:lnTo>
                  <a:pt x="2920376" y="1024789"/>
                </a:lnTo>
                <a:cubicBezTo>
                  <a:pt x="2908995" y="1024788"/>
                  <a:pt x="2895338" y="1024790"/>
                  <a:pt x="2883959" y="1024789"/>
                </a:cubicBezTo>
                <a:cubicBezTo>
                  <a:pt x="2874854" y="1024788"/>
                  <a:pt x="2829712" y="1035384"/>
                  <a:pt x="2829712" y="1014196"/>
                </a:cubicBezTo>
                <a:lnTo>
                  <a:pt x="2925281" y="1005269"/>
                </a:lnTo>
                <a:close/>
                <a:moveTo>
                  <a:pt x="1230600" y="996128"/>
                </a:moveTo>
                <a:cubicBezTo>
                  <a:pt x="1225890" y="1002483"/>
                  <a:pt x="1221182" y="1006722"/>
                  <a:pt x="1218826" y="1010958"/>
                </a:cubicBezTo>
                <a:cubicBezTo>
                  <a:pt x="1221181" y="1013077"/>
                  <a:pt x="1221183" y="1017315"/>
                  <a:pt x="1223536" y="1023319"/>
                </a:cubicBezTo>
                <a:cubicBezTo>
                  <a:pt x="1211761" y="1017315"/>
                  <a:pt x="1200380" y="1010960"/>
                  <a:pt x="1188606" y="1006721"/>
                </a:cubicBezTo>
                <a:cubicBezTo>
                  <a:pt x="1202736" y="1002484"/>
                  <a:pt x="1216471" y="1000366"/>
                  <a:pt x="1230600" y="996128"/>
                </a:cubicBezTo>
                <a:close/>
                <a:moveTo>
                  <a:pt x="482006" y="993281"/>
                </a:moveTo>
                <a:cubicBezTo>
                  <a:pt x="484871" y="992214"/>
                  <a:pt x="488307" y="993815"/>
                  <a:pt x="490599" y="999154"/>
                </a:cubicBezTo>
                <a:cubicBezTo>
                  <a:pt x="486016" y="1001289"/>
                  <a:pt x="481433" y="1003423"/>
                  <a:pt x="476852" y="1003423"/>
                </a:cubicBezTo>
                <a:cubicBezTo>
                  <a:pt x="476852" y="998087"/>
                  <a:pt x="479143" y="994349"/>
                  <a:pt x="482006" y="993281"/>
                </a:cubicBezTo>
                <a:close/>
                <a:moveTo>
                  <a:pt x="2903488" y="993068"/>
                </a:moveTo>
                <a:cubicBezTo>
                  <a:pt x="2908071" y="993067"/>
                  <a:pt x="2917235" y="993067"/>
                  <a:pt x="2917235" y="1002993"/>
                </a:cubicBezTo>
                <a:cubicBezTo>
                  <a:pt x="2910362" y="1002992"/>
                  <a:pt x="2903487" y="1004977"/>
                  <a:pt x="2903488" y="993068"/>
                </a:cubicBezTo>
                <a:close/>
                <a:moveTo>
                  <a:pt x="427391" y="993067"/>
                </a:moveTo>
                <a:cubicBezTo>
                  <a:pt x="431853" y="993068"/>
                  <a:pt x="434083" y="997214"/>
                  <a:pt x="434082" y="1003433"/>
                </a:cubicBezTo>
                <a:cubicBezTo>
                  <a:pt x="429622" y="1003434"/>
                  <a:pt x="427390" y="1001361"/>
                  <a:pt x="427391" y="993067"/>
                </a:cubicBezTo>
                <a:close/>
                <a:moveTo>
                  <a:pt x="2996316" y="992167"/>
                </a:moveTo>
                <a:lnTo>
                  <a:pt x="2995362" y="996558"/>
                </a:lnTo>
                <a:cubicBezTo>
                  <a:pt x="2998754" y="996558"/>
                  <a:pt x="3002149" y="996557"/>
                  <a:pt x="3004694" y="995243"/>
                </a:cubicBezTo>
                <a:lnTo>
                  <a:pt x="3005628" y="993215"/>
                </a:lnTo>
                <a:close/>
                <a:moveTo>
                  <a:pt x="494316" y="985814"/>
                </a:moveTo>
                <a:cubicBezTo>
                  <a:pt x="495432" y="985539"/>
                  <a:pt x="496546" y="986090"/>
                  <a:pt x="497664" y="988293"/>
                </a:cubicBezTo>
                <a:cubicBezTo>
                  <a:pt x="495432" y="990497"/>
                  <a:pt x="495432" y="990497"/>
                  <a:pt x="495432" y="992699"/>
                </a:cubicBezTo>
                <a:cubicBezTo>
                  <a:pt x="493201" y="990498"/>
                  <a:pt x="490970" y="990497"/>
                  <a:pt x="490971" y="988293"/>
                </a:cubicBezTo>
                <a:cubicBezTo>
                  <a:pt x="492087" y="987191"/>
                  <a:pt x="493200" y="986090"/>
                  <a:pt x="494316" y="985814"/>
                </a:cubicBezTo>
                <a:close/>
                <a:moveTo>
                  <a:pt x="2398193" y="985344"/>
                </a:moveTo>
                <a:cubicBezTo>
                  <a:pt x="2398193" y="987424"/>
                  <a:pt x="2398193" y="991589"/>
                  <a:pt x="2398194" y="995753"/>
                </a:cubicBezTo>
                <a:cubicBezTo>
                  <a:pt x="2400470" y="987426"/>
                  <a:pt x="2400470" y="987426"/>
                  <a:pt x="2398193" y="985344"/>
                </a:cubicBezTo>
                <a:close/>
                <a:moveTo>
                  <a:pt x="910167" y="985239"/>
                </a:moveTo>
                <a:cubicBezTo>
                  <a:pt x="919519" y="985240"/>
                  <a:pt x="928873" y="985240"/>
                  <a:pt x="938226" y="985239"/>
                </a:cubicBezTo>
                <a:cubicBezTo>
                  <a:pt x="938226" y="999261"/>
                  <a:pt x="924194" y="1001266"/>
                  <a:pt x="917182" y="1003269"/>
                </a:cubicBezTo>
                <a:cubicBezTo>
                  <a:pt x="915233" y="997259"/>
                  <a:pt x="912894" y="991250"/>
                  <a:pt x="910167" y="985239"/>
                </a:cubicBezTo>
                <a:close/>
                <a:moveTo>
                  <a:pt x="441541" y="984341"/>
                </a:moveTo>
                <a:cubicBezTo>
                  <a:pt x="448212" y="984341"/>
                  <a:pt x="455277" y="982356"/>
                  <a:pt x="455277" y="992281"/>
                </a:cubicBezTo>
                <a:cubicBezTo>
                  <a:pt x="450567" y="992280"/>
                  <a:pt x="441541" y="994266"/>
                  <a:pt x="441541" y="984341"/>
                </a:cubicBezTo>
                <a:close/>
                <a:moveTo>
                  <a:pt x="2710879" y="983728"/>
                </a:moveTo>
                <a:lnTo>
                  <a:pt x="2708352" y="984140"/>
                </a:lnTo>
                <a:lnTo>
                  <a:pt x="2707087" y="985344"/>
                </a:lnTo>
                <a:lnTo>
                  <a:pt x="2710880" y="985344"/>
                </a:lnTo>
                <a:close/>
                <a:moveTo>
                  <a:pt x="2503815" y="982839"/>
                </a:moveTo>
                <a:lnTo>
                  <a:pt x="2498468" y="984867"/>
                </a:lnTo>
                <a:lnTo>
                  <a:pt x="2516959" y="985308"/>
                </a:lnTo>
                <a:lnTo>
                  <a:pt x="2517331" y="984140"/>
                </a:lnTo>
                <a:cubicBezTo>
                  <a:pt x="2513727" y="984140"/>
                  <a:pt x="2508321" y="982579"/>
                  <a:pt x="2503815" y="982839"/>
                </a:cubicBezTo>
                <a:close/>
                <a:moveTo>
                  <a:pt x="2672707" y="978211"/>
                </a:moveTo>
                <a:lnTo>
                  <a:pt x="2669897" y="985344"/>
                </a:lnTo>
                <a:lnTo>
                  <a:pt x="2681667" y="985344"/>
                </a:lnTo>
                <a:close/>
                <a:moveTo>
                  <a:pt x="2488496" y="977895"/>
                </a:moveTo>
                <a:lnTo>
                  <a:pt x="2440502" y="980270"/>
                </a:lnTo>
                <a:lnTo>
                  <a:pt x="2440309" y="981246"/>
                </a:lnTo>
                <a:cubicBezTo>
                  <a:pt x="2444418" y="984367"/>
                  <a:pt x="2460427" y="985343"/>
                  <a:pt x="2463842" y="985343"/>
                </a:cubicBezTo>
                <a:lnTo>
                  <a:pt x="2483899" y="984866"/>
                </a:lnTo>
                <a:close/>
                <a:moveTo>
                  <a:pt x="508603" y="974652"/>
                </a:moveTo>
                <a:cubicBezTo>
                  <a:pt x="512086" y="973852"/>
                  <a:pt x="515522" y="974386"/>
                  <a:pt x="518856" y="978655"/>
                </a:cubicBezTo>
                <a:cubicBezTo>
                  <a:pt x="512186" y="980791"/>
                  <a:pt x="507474" y="982925"/>
                  <a:pt x="500411" y="985060"/>
                </a:cubicBezTo>
                <a:cubicBezTo>
                  <a:pt x="500410" y="982925"/>
                  <a:pt x="498055" y="980790"/>
                  <a:pt x="498055" y="978654"/>
                </a:cubicBezTo>
                <a:cubicBezTo>
                  <a:pt x="501587" y="977588"/>
                  <a:pt x="505120" y="975453"/>
                  <a:pt x="508603" y="974652"/>
                </a:cubicBezTo>
                <a:close/>
                <a:moveTo>
                  <a:pt x="2532623" y="974200"/>
                </a:moveTo>
                <a:cubicBezTo>
                  <a:pt x="2528354" y="974676"/>
                  <a:pt x="2524937" y="977190"/>
                  <a:pt x="2524937" y="985344"/>
                </a:cubicBezTo>
                <a:cubicBezTo>
                  <a:pt x="2531768" y="985344"/>
                  <a:pt x="2545430" y="991589"/>
                  <a:pt x="2545430" y="975282"/>
                </a:cubicBezTo>
                <a:cubicBezTo>
                  <a:pt x="2542014" y="975282"/>
                  <a:pt x="2536891" y="973722"/>
                  <a:pt x="2532623" y="974200"/>
                </a:cubicBezTo>
                <a:close/>
                <a:moveTo>
                  <a:pt x="807125" y="973781"/>
                </a:moveTo>
                <a:cubicBezTo>
                  <a:pt x="814189" y="973781"/>
                  <a:pt x="820862" y="971645"/>
                  <a:pt x="820861" y="984455"/>
                </a:cubicBezTo>
                <a:cubicBezTo>
                  <a:pt x="816545" y="984455"/>
                  <a:pt x="807126" y="986590"/>
                  <a:pt x="807125" y="973781"/>
                </a:cubicBezTo>
                <a:close/>
                <a:moveTo>
                  <a:pt x="3245369" y="973461"/>
                </a:moveTo>
                <a:lnTo>
                  <a:pt x="3214325" y="974929"/>
                </a:lnTo>
                <a:lnTo>
                  <a:pt x="3237070" y="981179"/>
                </a:lnTo>
                <a:lnTo>
                  <a:pt x="3237945" y="976627"/>
                </a:lnTo>
                <a:cubicBezTo>
                  <a:pt x="3239003" y="975066"/>
                  <a:pt x="3240587" y="974529"/>
                  <a:pt x="3242699" y="974529"/>
                </a:cubicBezTo>
                <a:cubicBezTo>
                  <a:pt x="3242699" y="977565"/>
                  <a:pt x="3242084" y="980153"/>
                  <a:pt x="3240982" y="981982"/>
                </a:cubicBezTo>
                <a:lnTo>
                  <a:pt x="3240681" y="982172"/>
                </a:lnTo>
                <a:lnTo>
                  <a:pt x="3262992" y="988301"/>
                </a:lnTo>
                <a:cubicBezTo>
                  <a:pt x="3268398" y="989865"/>
                  <a:pt x="3277634" y="994938"/>
                  <a:pt x="3284954" y="993865"/>
                </a:cubicBezTo>
                <a:lnTo>
                  <a:pt x="3287794" y="992338"/>
                </a:lnTo>
                <a:lnTo>
                  <a:pt x="3277055" y="989507"/>
                </a:lnTo>
                <a:cubicBezTo>
                  <a:pt x="3279331" y="985343"/>
                  <a:pt x="3281610" y="983609"/>
                  <a:pt x="3283884" y="979446"/>
                </a:cubicBezTo>
                <a:cubicBezTo>
                  <a:pt x="3271363" y="974242"/>
                  <a:pt x="3258366" y="973202"/>
                  <a:pt x="3245369" y="973461"/>
                </a:cubicBezTo>
                <a:close/>
                <a:moveTo>
                  <a:pt x="2587360" y="973202"/>
                </a:moveTo>
                <a:cubicBezTo>
                  <a:pt x="2574933" y="972161"/>
                  <a:pt x="2562505" y="973202"/>
                  <a:pt x="2549983" y="979447"/>
                </a:cubicBezTo>
                <a:cubicBezTo>
                  <a:pt x="2561367" y="987425"/>
                  <a:pt x="2575027" y="991588"/>
                  <a:pt x="2586033" y="993670"/>
                </a:cubicBezTo>
                <a:lnTo>
                  <a:pt x="2590634" y="992732"/>
                </a:lnTo>
                <a:lnTo>
                  <a:pt x="2589352" y="992551"/>
                </a:lnTo>
                <a:cubicBezTo>
                  <a:pt x="2585141" y="991497"/>
                  <a:pt x="2580948" y="989883"/>
                  <a:pt x="2576782" y="987403"/>
                </a:cubicBezTo>
                <a:cubicBezTo>
                  <a:pt x="2585115" y="987402"/>
                  <a:pt x="2594160" y="986907"/>
                  <a:pt x="2602950" y="987651"/>
                </a:cubicBezTo>
                <a:lnTo>
                  <a:pt x="2607259" y="988995"/>
                </a:lnTo>
                <a:lnTo>
                  <a:pt x="2624739" y="979446"/>
                </a:lnTo>
                <a:cubicBezTo>
                  <a:pt x="2612218" y="977365"/>
                  <a:pt x="2599790" y="974242"/>
                  <a:pt x="2587360" y="973202"/>
                </a:cubicBezTo>
                <a:close/>
                <a:moveTo>
                  <a:pt x="2643810" y="972638"/>
                </a:moveTo>
                <a:cubicBezTo>
                  <a:pt x="2636124" y="972593"/>
                  <a:pt x="2629293" y="975110"/>
                  <a:pt x="2629294" y="985342"/>
                </a:cubicBezTo>
                <a:cubicBezTo>
                  <a:pt x="2638401" y="985343"/>
                  <a:pt x="2663446" y="995753"/>
                  <a:pt x="2663445" y="975282"/>
                </a:cubicBezTo>
                <a:cubicBezTo>
                  <a:pt x="2660031" y="975282"/>
                  <a:pt x="2651493" y="972681"/>
                  <a:pt x="2643810" y="972638"/>
                </a:cubicBezTo>
                <a:close/>
                <a:moveTo>
                  <a:pt x="7509234" y="965089"/>
                </a:moveTo>
                <a:lnTo>
                  <a:pt x="7486663" y="975115"/>
                </a:lnTo>
                <a:lnTo>
                  <a:pt x="7494662" y="975856"/>
                </a:lnTo>
                <a:cubicBezTo>
                  <a:pt x="7498665" y="975617"/>
                  <a:pt x="7502445" y="974608"/>
                  <a:pt x="7505524" y="972121"/>
                </a:cubicBezTo>
                <a:close/>
                <a:moveTo>
                  <a:pt x="1172700" y="962918"/>
                </a:moveTo>
                <a:cubicBezTo>
                  <a:pt x="1179574" y="962918"/>
                  <a:pt x="1186445" y="960934"/>
                  <a:pt x="1186447" y="972844"/>
                </a:cubicBezTo>
                <a:cubicBezTo>
                  <a:pt x="1184155" y="972843"/>
                  <a:pt x="1180718" y="972843"/>
                  <a:pt x="1177854" y="971603"/>
                </a:cubicBezTo>
                <a:lnTo>
                  <a:pt x="1175450" y="967551"/>
                </a:lnTo>
                <a:lnTo>
                  <a:pt x="1174285" y="973641"/>
                </a:lnTo>
                <a:cubicBezTo>
                  <a:pt x="1173228" y="975195"/>
                  <a:pt x="1171643" y="975714"/>
                  <a:pt x="1169528" y="975715"/>
                </a:cubicBezTo>
                <a:cubicBezTo>
                  <a:pt x="1169528" y="971568"/>
                  <a:pt x="1170585" y="968976"/>
                  <a:pt x="1171908" y="967422"/>
                </a:cubicBezTo>
                <a:lnTo>
                  <a:pt x="1174552" y="966039"/>
                </a:lnTo>
                <a:close/>
                <a:moveTo>
                  <a:pt x="7689221" y="962466"/>
                </a:moveTo>
                <a:cubicBezTo>
                  <a:pt x="7689222" y="977410"/>
                  <a:pt x="7675350" y="975275"/>
                  <a:pt x="7668414" y="968869"/>
                </a:cubicBezTo>
                <a:cubicBezTo>
                  <a:pt x="7675351" y="964599"/>
                  <a:pt x="7682286" y="964599"/>
                  <a:pt x="7689221" y="962466"/>
                </a:cubicBezTo>
                <a:close/>
                <a:moveTo>
                  <a:pt x="7488957" y="958197"/>
                </a:moveTo>
                <a:lnTo>
                  <a:pt x="7475650" y="964486"/>
                </a:lnTo>
                <a:lnTo>
                  <a:pt x="7471740" y="973720"/>
                </a:lnTo>
                <a:lnTo>
                  <a:pt x="7510350" y="959404"/>
                </a:lnTo>
                <a:close/>
                <a:moveTo>
                  <a:pt x="2978146" y="956521"/>
                </a:moveTo>
                <a:lnTo>
                  <a:pt x="2979118" y="957946"/>
                </a:lnTo>
                <a:lnTo>
                  <a:pt x="2978861" y="957571"/>
                </a:lnTo>
                <a:close/>
                <a:moveTo>
                  <a:pt x="1195952" y="954638"/>
                </a:moveTo>
                <a:cubicBezTo>
                  <a:pt x="1195952" y="962930"/>
                  <a:pt x="1193838" y="965004"/>
                  <a:pt x="1189610" y="965003"/>
                </a:cubicBezTo>
                <a:cubicBezTo>
                  <a:pt x="1189610" y="958784"/>
                  <a:pt x="1191725" y="954638"/>
                  <a:pt x="1195952" y="954638"/>
                </a:cubicBezTo>
                <a:close/>
                <a:moveTo>
                  <a:pt x="990105" y="954638"/>
                </a:moveTo>
                <a:cubicBezTo>
                  <a:pt x="983327" y="983369"/>
                  <a:pt x="958853" y="977213"/>
                  <a:pt x="945299" y="975160"/>
                </a:cubicBezTo>
                <a:cubicBezTo>
                  <a:pt x="948122" y="970543"/>
                  <a:pt x="951369" y="967208"/>
                  <a:pt x="954893" y="964738"/>
                </a:cubicBezTo>
                <a:lnTo>
                  <a:pt x="958151" y="963227"/>
                </a:lnTo>
                <a:lnTo>
                  <a:pt x="951959" y="963069"/>
                </a:lnTo>
                <a:cubicBezTo>
                  <a:pt x="957430" y="960177"/>
                  <a:pt x="964272" y="953536"/>
                  <a:pt x="970428" y="954835"/>
                </a:cubicBezTo>
                <a:lnTo>
                  <a:pt x="974428" y="957827"/>
                </a:lnTo>
                <a:close/>
                <a:moveTo>
                  <a:pt x="7653695" y="953573"/>
                </a:moveTo>
                <a:lnTo>
                  <a:pt x="7665389" y="953866"/>
                </a:lnTo>
                <a:cubicBezTo>
                  <a:pt x="7669035" y="954264"/>
                  <a:pt x="7671277" y="954987"/>
                  <a:pt x="7671081" y="956160"/>
                </a:cubicBezTo>
                <a:cubicBezTo>
                  <a:pt x="7670967" y="956844"/>
                  <a:pt x="7670091" y="957576"/>
                  <a:pt x="7668624" y="958337"/>
                </a:cubicBezTo>
                <a:cubicBezTo>
                  <a:pt x="7667156" y="959097"/>
                  <a:pt x="7665095" y="959885"/>
                  <a:pt x="7662613" y="960680"/>
                </a:cubicBezTo>
                <a:cubicBezTo>
                  <a:pt x="7647720" y="965451"/>
                  <a:pt x="7617626" y="970484"/>
                  <a:pt x="7609013" y="971322"/>
                </a:cubicBezTo>
                <a:lnTo>
                  <a:pt x="7608029" y="971466"/>
                </a:lnTo>
                <a:close/>
                <a:moveTo>
                  <a:pt x="2975941" y="953282"/>
                </a:moveTo>
                <a:lnTo>
                  <a:pt x="2978146" y="956521"/>
                </a:lnTo>
                <a:lnTo>
                  <a:pt x="2977371" y="955383"/>
                </a:lnTo>
                <a:cubicBezTo>
                  <a:pt x="2976576" y="954216"/>
                  <a:pt x="2975941" y="953282"/>
                  <a:pt x="2975941" y="953282"/>
                </a:cubicBezTo>
                <a:close/>
                <a:moveTo>
                  <a:pt x="434455" y="953282"/>
                </a:moveTo>
                <a:cubicBezTo>
                  <a:pt x="438918" y="953281"/>
                  <a:pt x="441147" y="955067"/>
                  <a:pt x="441149" y="963638"/>
                </a:cubicBezTo>
                <a:cubicBezTo>
                  <a:pt x="438918" y="963638"/>
                  <a:pt x="434456" y="961495"/>
                  <a:pt x="434455" y="953282"/>
                </a:cubicBezTo>
                <a:close/>
                <a:moveTo>
                  <a:pt x="453750" y="944267"/>
                </a:moveTo>
                <a:cubicBezTo>
                  <a:pt x="456612" y="943523"/>
                  <a:pt x="460049" y="945011"/>
                  <a:pt x="462341" y="948980"/>
                </a:cubicBezTo>
                <a:cubicBezTo>
                  <a:pt x="457759" y="948981"/>
                  <a:pt x="453177" y="950966"/>
                  <a:pt x="448594" y="952951"/>
                </a:cubicBezTo>
                <a:cubicBezTo>
                  <a:pt x="448594" y="947988"/>
                  <a:pt x="450884" y="945011"/>
                  <a:pt x="453750" y="944267"/>
                </a:cubicBezTo>
                <a:close/>
                <a:moveTo>
                  <a:pt x="1361835" y="944102"/>
                </a:moveTo>
                <a:cubicBezTo>
                  <a:pt x="1366318" y="950222"/>
                  <a:pt x="1371208" y="956003"/>
                  <a:pt x="1373654" y="962122"/>
                </a:cubicBezTo>
                <a:cubicBezTo>
                  <a:pt x="1368761" y="963142"/>
                  <a:pt x="1363362" y="963651"/>
                  <a:pt x="1357962" y="964418"/>
                </a:cubicBezTo>
                <a:lnTo>
                  <a:pt x="1343448" y="967956"/>
                </a:lnTo>
                <a:lnTo>
                  <a:pt x="1343166" y="969757"/>
                </a:lnTo>
                <a:lnTo>
                  <a:pt x="1338715" y="963350"/>
                </a:lnTo>
                <a:lnTo>
                  <a:pt x="1317441" y="984846"/>
                </a:lnTo>
                <a:cubicBezTo>
                  <a:pt x="1308696" y="991904"/>
                  <a:pt x="1299650" y="997689"/>
                  <a:pt x="1291208" y="1001897"/>
                </a:cubicBezTo>
                <a:cubicBezTo>
                  <a:pt x="1279146" y="980858"/>
                  <a:pt x="1257838" y="987169"/>
                  <a:pt x="1243364" y="989273"/>
                </a:cubicBezTo>
                <a:cubicBezTo>
                  <a:pt x="1266883" y="978228"/>
                  <a:pt x="1291534" y="953179"/>
                  <a:pt x="1316638" y="951995"/>
                </a:cubicBezTo>
                <a:cubicBezTo>
                  <a:pt x="1320821" y="951798"/>
                  <a:pt x="1325016" y="952263"/>
                  <a:pt x="1329223" y="953567"/>
                </a:cubicBezTo>
                <a:lnTo>
                  <a:pt x="1341780" y="960124"/>
                </a:lnTo>
                <a:lnTo>
                  <a:pt x="1343167" y="959403"/>
                </a:lnTo>
                <a:lnTo>
                  <a:pt x="1343941" y="964067"/>
                </a:lnTo>
                <a:lnTo>
                  <a:pt x="1344716" y="962123"/>
                </a:lnTo>
                <a:cubicBezTo>
                  <a:pt x="1354498" y="962122"/>
                  <a:pt x="1359388" y="953962"/>
                  <a:pt x="1361835" y="944102"/>
                </a:cubicBezTo>
                <a:close/>
                <a:moveTo>
                  <a:pt x="990409" y="942572"/>
                </a:moveTo>
                <a:cubicBezTo>
                  <a:pt x="990409" y="957509"/>
                  <a:pt x="980990" y="951315"/>
                  <a:pt x="976672" y="949130"/>
                </a:cubicBezTo>
                <a:cubicBezTo>
                  <a:pt x="980989" y="946945"/>
                  <a:pt x="985699" y="944758"/>
                  <a:pt x="990409" y="942572"/>
                </a:cubicBezTo>
                <a:close/>
                <a:moveTo>
                  <a:pt x="1419572" y="942571"/>
                </a:moveTo>
                <a:cubicBezTo>
                  <a:pt x="1419572" y="963636"/>
                  <a:pt x="1398223" y="957211"/>
                  <a:pt x="1393478" y="948998"/>
                </a:cubicBezTo>
                <a:cubicBezTo>
                  <a:pt x="1400593" y="946856"/>
                  <a:pt x="1410084" y="944715"/>
                  <a:pt x="1419572" y="942571"/>
                </a:cubicBezTo>
                <a:close/>
                <a:moveTo>
                  <a:pt x="1223917" y="942571"/>
                </a:moveTo>
                <a:cubicBezTo>
                  <a:pt x="1228499" y="942571"/>
                  <a:pt x="1237665" y="942571"/>
                  <a:pt x="1237666" y="952773"/>
                </a:cubicBezTo>
                <a:cubicBezTo>
                  <a:pt x="1230791" y="952772"/>
                  <a:pt x="1223917" y="954472"/>
                  <a:pt x="1223917" y="942571"/>
                </a:cubicBezTo>
                <a:close/>
                <a:moveTo>
                  <a:pt x="879143" y="942571"/>
                </a:moveTo>
                <a:cubicBezTo>
                  <a:pt x="879144" y="954472"/>
                  <a:pt x="869978" y="954472"/>
                  <a:pt x="865397" y="948692"/>
                </a:cubicBezTo>
                <a:cubicBezTo>
                  <a:pt x="869979" y="946651"/>
                  <a:pt x="874561" y="944611"/>
                  <a:pt x="879143" y="942571"/>
                </a:cubicBezTo>
                <a:close/>
                <a:moveTo>
                  <a:pt x="499811" y="942571"/>
                </a:moveTo>
                <a:cubicBezTo>
                  <a:pt x="504394" y="942571"/>
                  <a:pt x="513559" y="942571"/>
                  <a:pt x="513557" y="952770"/>
                </a:cubicBezTo>
                <a:cubicBezTo>
                  <a:pt x="506685" y="952771"/>
                  <a:pt x="499811" y="954472"/>
                  <a:pt x="499811" y="942571"/>
                </a:cubicBezTo>
                <a:close/>
                <a:moveTo>
                  <a:pt x="7633389" y="937007"/>
                </a:moveTo>
                <a:cubicBezTo>
                  <a:pt x="7643164" y="936679"/>
                  <a:pt x="7638165" y="940677"/>
                  <a:pt x="7628679" y="945698"/>
                </a:cubicBezTo>
                <a:lnTo>
                  <a:pt x="7620341" y="949607"/>
                </a:lnTo>
                <a:lnTo>
                  <a:pt x="7610318" y="950512"/>
                </a:lnTo>
                <a:lnTo>
                  <a:pt x="7596981" y="951936"/>
                </a:lnTo>
                <a:lnTo>
                  <a:pt x="7601434" y="949719"/>
                </a:lnTo>
                <a:cubicBezTo>
                  <a:pt x="7612542" y="944294"/>
                  <a:pt x="7624984" y="938659"/>
                  <a:pt x="7633389" y="937007"/>
                </a:cubicBezTo>
                <a:close/>
                <a:moveTo>
                  <a:pt x="1892621" y="934108"/>
                </a:moveTo>
                <a:cubicBezTo>
                  <a:pt x="1894168" y="933976"/>
                  <a:pt x="1895640" y="935153"/>
                  <a:pt x="1896816" y="938292"/>
                </a:cubicBezTo>
                <a:cubicBezTo>
                  <a:pt x="1903488" y="946658"/>
                  <a:pt x="1885042" y="952934"/>
                  <a:pt x="1882687" y="952934"/>
                </a:cubicBezTo>
                <a:cubicBezTo>
                  <a:pt x="1882689" y="946659"/>
                  <a:pt x="1887985" y="934500"/>
                  <a:pt x="1892621" y="934108"/>
                </a:cubicBezTo>
                <a:close/>
                <a:moveTo>
                  <a:pt x="1312938" y="933556"/>
                </a:moveTo>
                <a:cubicBezTo>
                  <a:pt x="1316088" y="932810"/>
                  <a:pt x="1319525" y="934300"/>
                  <a:pt x="1320671" y="938270"/>
                </a:cubicBezTo>
                <a:cubicBezTo>
                  <a:pt x="1316088" y="940255"/>
                  <a:pt x="1311507" y="942240"/>
                  <a:pt x="1306923" y="942239"/>
                </a:cubicBezTo>
                <a:cubicBezTo>
                  <a:pt x="1306925" y="937277"/>
                  <a:pt x="1309788" y="934300"/>
                  <a:pt x="1312938" y="933556"/>
                </a:cubicBezTo>
                <a:close/>
                <a:moveTo>
                  <a:pt x="1948013" y="931860"/>
                </a:moveTo>
                <a:cubicBezTo>
                  <a:pt x="1952474" y="931861"/>
                  <a:pt x="1954705" y="936007"/>
                  <a:pt x="1954707" y="942225"/>
                </a:cubicBezTo>
                <a:cubicBezTo>
                  <a:pt x="1950243" y="942225"/>
                  <a:pt x="1948012" y="940153"/>
                  <a:pt x="1948013" y="931860"/>
                </a:cubicBezTo>
                <a:close/>
                <a:moveTo>
                  <a:pt x="476469" y="931860"/>
                </a:moveTo>
                <a:cubicBezTo>
                  <a:pt x="476469" y="942226"/>
                  <a:pt x="471887" y="942226"/>
                  <a:pt x="467305" y="942226"/>
                </a:cubicBezTo>
                <a:cubicBezTo>
                  <a:pt x="465016" y="942226"/>
                  <a:pt x="465015" y="940153"/>
                  <a:pt x="462722" y="938079"/>
                </a:cubicBezTo>
                <a:cubicBezTo>
                  <a:pt x="467305" y="936006"/>
                  <a:pt x="471886" y="933934"/>
                  <a:pt x="476469" y="931860"/>
                </a:cubicBezTo>
                <a:close/>
                <a:moveTo>
                  <a:pt x="900337" y="931859"/>
                </a:moveTo>
                <a:cubicBezTo>
                  <a:pt x="900336" y="943769"/>
                  <a:pt x="891173" y="941784"/>
                  <a:pt x="886590" y="941784"/>
                </a:cubicBezTo>
                <a:cubicBezTo>
                  <a:pt x="886592" y="931860"/>
                  <a:pt x="893466" y="931859"/>
                  <a:pt x="900337" y="931859"/>
                </a:cubicBezTo>
                <a:close/>
                <a:moveTo>
                  <a:pt x="2975600" y="931656"/>
                </a:moveTo>
                <a:lnTo>
                  <a:pt x="2897723" y="934432"/>
                </a:lnTo>
                <a:cubicBezTo>
                  <a:pt x="2871113" y="935731"/>
                  <a:pt x="2844454" y="936773"/>
                  <a:pt x="2817132" y="935733"/>
                </a:cubicBezTo>
                <a:cubicBezTo>
                  <a:pt x="2817132" y="939376"/>
                  <a:pt x="2818129" y="941847"/>
                  <a:pt x="2819729" y="943506"/>
                </a:cubicBezTo>
                <a:lnTo>
                  <a:pt x="2822672" y="944873"/>
                </a:lnTo>
                <a:lnTo>
                  <a:pt x="2861329" y="940772"/>
                </a:lnTo>
                <a:cubicBezTo>
                  <a:pt x="2894567" y="938690"/>
                  <a:pt x="2925802" y="954997"/>
                  <a:pt x="2959439" y="959506"/>
                </a:cubicBezTo>
                <a:cubicBezTo>
                  <a:pt x="2966649" y="961243"/>
                  <a:pt x="2971054" y="961243"/>
                  <a:pt x="2978262" y="959506"/>
                </a:cubicBezTo>
                <a:lnTo>
                  <a:pt x="2979303" y="958220"/>
                </a:lnTo>
                <a:lnTo>
                  <a:pt x="2980854" y="956303"/>
                </a:lnTo>
                <a:cubicBezTo>
                  <a:pt x="2984119" y="952158"/>
                  <a:pt x="2989076" y="946495"/>
                  <a:pt x="2992680" y="951182"/>
                </a:cubicBezTo>
                <a:cubicBezTo>
                  <a:pt x="2995082" y="957078"/>
                  <a:pt x="2995083" y="963323"/>
                  <a:pt x="2999889" y="961243"/>
                </a:cubicBezTo>
                <a:cubicBezTo>
                  <a:pt x="3007096" y="957079"/>
                  <a:pt x="3011903" y="953263"/>
                  <a:pt x="3016709" y="963323"/>
                </a:cubicBezTo>
                <a:lnTo>
                  <a:pt x="3021663" y="970854"/>
                </a:lnTo>
                <a:lnTo>
                  <a:pt x="3031184" y="971661"/>
                </a:lnTo>
                <a:lnTo>
                  <a:pt x="3037817" y="972387"/>
                </a:lnTo>
                <a:lnTo>
                  <a:pt x="3043138" y="971649"/>
                </a:lnTo>
                <a:lnTo>
                  <a:pt x="3053854" y="974141"/>
                </a:lnTo>
                <a:lnTo>
                  <a:pt x="3069642" y="975870"/>
                </a:lnTo>
                <a:lnTo>
                  <a:pt x="3070856" y="977153"/>
                </a:lnTo>
                <a:lnTo>
                  <a:pt x="3077209" y="978090"/>
                </a:lnTo>
                <a:lnTo>
                  <a:pt x="3084802" y="976543"/>
                </a:lnTo>
                <a:lnTo>
                  <a:pt x="3084660" y="975283"/>
                </a:lnTo>
                <a:lnTo>
                  <a:pt x="3085148" y="975166"/>
                </a:lnTo>
                <a:lnTo>
                  <a:pt x="3083620" y="973275"/>
                </a:lnTo>
                <a:cubicBezTo>
                  <a:pt x="3085854" y="967055"/>
                  <a:pt x="3085854" y="967055"/>
                  <a:pt x="3090315" y="973275"/>
                </a:cubicBezTo>
                <a:lnTo>
                  <a:pt x="3089046" y="974218"/>
                </a:lnTo>
                <a:lnTo>
                  <a:pt x="3094335" y="972934"/>
                </a:lnTo>
                <a:lnTo>
                  <a:pt x="3106662" y="966965"/>
                </a:lnTo>
                <a:lnTo>
                  <a:pt x="3122357" y="962423"/>
                </a:lnTo>
                <a:lnTo>
                  <a:pt x="3091161" y="947669"/>
                </a:lnTo>
                <a:cubicBezTo>
                  <a:pt x="3066447" y="939017"/>
                  <a:pt x="3040975" y="935441"/>
                  <a:pt x="3015692" y="933553"/>
                </a:cubicBezTo>
                <a:lnTo>
                  <a:pt x="2997063" y="932572"/>
                </a:lnTo>
                <a:lnTo>
                  <a:pt x="2984427" y="934640"/>
                </a:lnTo>
                <a:cubicBezTo>
                  <a:pt x="2981188" y="934771"/>
                  <a:pt x="2978180" y="934312"/>
                  <a:pt x="2975983" y="932646"/>
                </a:cubicBezTo>
                <a:close/>
                <a:moveTo>
                  <a:pt x="1809682" y="929850"/>
                </a:moveTo>
                <a:cubicBezTo>
                  <a:pt x="1816425" y="929174"/>
                  <a:pt x="1823143" y="929119"/>
                  <a:pt x="1829786" y="929918"/>
                </a:cubicBezTo>
                <a:cubicBezTo>
                  <a:pt x="1838643" y="930982"/>
                  <a:pt x="1847364" y="933565"/>
                  <a:pt x="1855804" y="938213"/>
                </a:cubicBezTo>
                <a:cubicBezTo>
                  <a:pt x="1848569" y="946475"/>
                  <a:pt x="1841333" y="954394"/>
                  <a:pt x="1834095" y="958870"/>
                </a:cubicBezTo>
                <a:cubicBezTo>
                  <a:pt x="1824448" y="962658"/>
                  <a:pt x="1817612" y="956460"/>
                  <a:pt x="1807965" y="962657"/>
                </a:cubicBezTo>
                <a:cubicBezTo>
                  <a:pt x="1810377" y="962658"/>
                  <a:pt x="1812788" y="964723"/>
                  <a:pt x="1812788" y="968855"/>
                </a:cubicBezTo>
                <a:cubicBezTo>
                  <a:pt x="1804346" y="971953"/>
                  <a:pt x="1796507" y="974019"/>
                  <a:pt x="1788668" y="975309"/>
                </a:cubicBezTo>
                <a:lnTo>
                  <a:pt x="1786378" y="975481"/>
                </a:lnTo>
                <a:lnTo>
                  <a:pt x="1787925" y="976283"/>
                </a:lnTo>
                <a:cubicBezTo>
                  <a:pt x="1789249" y="977994"/>
                  <a:pt x="1790063" y="980667"/>
                  <a:pt x="1790064" y="984755"/>
                </a:cubicBezTo>
                <a:cubicBezTo>
                  <a:pt x="1785322" y="984753"/>
                  <a:pt x="1776605" y="988276"/>
                  <a:pt x="1772543" y="983139"/>
                </a:cubicBezTo>
                <a:lnTo>
                  <a:pt x="1770863" y="976644"/>
                </a:lnTo>
                <a:lnTo>
                  <a:pt x="1764547" y="977117"/>
                </a:lnTo>
                <a:cubicBezTo>
                  <a:pt x="1757311" y="977117"/>
                  <a:pt x="1750075" y="977117"/>
                  <a:pt x="1740828" y="977117"/>
                </a:cubicBezTo>
                <a:cubicBezTo>
                  <a:pt x="1736004" y="983315"/>
                  <a:pt x="1731179" y="989509"/>
                  <a:pt x="1723944" y="993643"/>
                </a:cubicBezTo>
                <a:lnTo>
                  <a:pt x="1716242" y="995934"/>
                </a:lnTo>
                <a:lnTo>
                  <a:pt x="1725832" y="997535"/>
                </a:lnTo>
                <a:cubicBezTo>
                  <a:pt x="1731143" y="997797"/>
                  <a:pt x="1736219" y="996231"/>
                  <a:pt x="1738473" y="988928"/>
                </a:cubicBezTo>
                <a:cubicBezTo>
                  <a:pt x="1741857" y="978670"/>
                  <a:pt x="1745804" y="977191"/>
                  <a:pt x="1750034" y="979017"/>
                </a:cubicBezTo>
                <a:cubicBezTo>
                  <a:pt x="1754263" y="980841"/>
                  <a:pt x="1758774" y="985971"/>
                  <a:pt x="1763287" y="988928"/>
                </a:cubicBezTo>
                <a:cubicBezTo>
                  <a:pt x="1752006" y="995188"/>
                  <a:pt x="1738474" y="1001447"/>
                  <a:pt x="1727196" y="1009793"/>
                </a:cubicBezTo>
                <a:cubicBezTo>
                  <a:pt x="1722684" y="1011880"/>
                  <a:pt x="1719864" y="1010837"/>
                  <a:pt x="1717656" y="1007968"/>
                </a:cubicBezTo>
                <a:lnTo>
                  <a:pt x="1712618" y="997011"/>
                </a:lnTo>
                <a:lnTo>
                  <a:pt x="1702235" y="1000098"/>
                </a:lnTo>
                <a:cubicBezTo>
                  <a:pt x="1694998" y="1001389"/>
                  <a:pt x="1687762" y="1001904"/>
                  <a:pt x="1680525" y="1001905"/>
                </a:cubicBezTo>
                <a:cubicBezTo>
                  <a:pt x="1673290" y="1001904"/>
                  <a:pt x="1666456" y="1001903"/>
                  <a:pt x="1659220" y="999840"/>
                </a:cubicBezTo>
                <a:cubicBezTo>
                  <a:pt x="1654394" y="999840"/>
                  <a:pt x="1651983" y="989509"/>
                  <a:pt x="1649571" y="983315"/>
                </a:cubicBezTo>
                <a:cubicBezTo>
                  <a:pt x="1682937" y="972986"/>
                  <a:pt x="1716708" y="958870"/>
                  <a:pt x="1750074" y="946474"/>
                </a:cubicBezTo>
                <a:cubicBezTo>
                  <a:pt x="1769069" y="939505"/>
                  <a:pt x="1789463" y="931880"/>
                  <a:pt x="1809682" y="929850"/>
                </a:cubicBezTo>
                <a:close/>
                <a:moveTo>
                  <a:pt x="539392" y="927358"/>
                </a:moveTo>
                <a:cubicBezTo>
                  <a:pt x="544727" y="926564"/>
                  <a:pt x="548879" y="928681"/>
                  <a:pt x="548879" y="939275"/>
                </a:cubicBezTo>
                <a:lnTo>
                  <a:pt x="547795" y="940001"/>
                </a:lnTo>
                <a:lnTo>
                  <a:pt x="548974" y="940217"/>
                </a:lnTo>
                <a:cubicBezTo>
                  <a:pt x="549532" y="940598"/>
                  <a:pt x="550091" y="941285"/>
                  <a:pt x="550647" y="942386"/>
                </a:cubicBezTo>
                <a:cubicBezTo>
                  <a:pt x="549531" y="944590"/>
                  <a:pt x="548415" y="945693"/>
                  <a:pt x="547301" y="945693"/>
                </a:cubicBezTo>
                <a:lnTo>
                  <a:pt x="544066" y="942498"/>
                </a:lnTo>
                <a:lnTo>
                  <a:pt x="542800" y="943347"/>
                </a:lnTo>
                <a:cubicBezTo>
                  <a:pt x="536129" y="944041"/>
                  <a:pt x="528121" y="936098"/>
                  <a:pt x="522784" y="932918"/>
                </a:cubicBezTo>
                <a:cubicBezTo>
                  <a:pt x="527529" y="931859"/>
                  <a:pt x="534051" y="928151"/>
                  <a:pt x="539392" y="927358"/>
                </a:cubicBezTo>
                <a:close/>
                <a:moveTo>
                  <a:pt x="1544048" y="925564"/>
                </a:moveTo>
                <a:cubicBezTo>
                  <a:pt x="1544048" y="943593"/>
                  <a:pt x="1525343" y="939587"/>
                  <a:pt x="1515989" y="939586"/>
                </a:cubicBezTo>
                <a:cubicBezTo>
                  <a:pt x="1525344" y="929571"/>
                  <a:pt x="1534696" y="927567"/>
                  <a:pt x="1544048" y="925564"/>
                </a:cubicBezTo>
                <a:close/>
                <a:moveTo>
                  <a:pt x="913082" y="924814"/>
                </a:moveTo>
                <a:cubicBezTo>
                  <a:pt x="919955" y="924814"/>
                  <a:pt x="926828" y="922677"/>
                  <a:pt x="926828" y="933354"/>
                </a:cubicBezTo>
                <a:cubicBezTo>
                  <a:pt x="922246" y="933354"/>
                  <a:pt x="913082" y="937624"/>
                  <a:pt x="913082" y="924814"/>
                </a:cubicBezTo>
                <a:close/>
                <a:moveTo>
                  <a:pt x="1861487" y="924210"/>
                </a:moveTo>
                <a:cubicBezTo>
                  <a:pt x="1868424" y="926317"/>
                  <a:pt x="1875358" y="926316"/>
                  <a:pt x="1882293" y="930531"/>
                </a:cubicBezTo>
                <a:cubicBezTo>
                  <a:pt x="1879983" y="938960"/>
                  <a:pt x="1873047" y="945281"/>
                  <a:pt x="1866111" y="943174"/>
                </a:cubicBezTo>
                <a:lnTo>
                  <a:pt x="1864109" y="939655"/>
                </a:lnTo>
                <a:lnTo>
                  <a:pt x="1862800" y="943162"/>
                </a:lnTo>
                <a:cubicBezTo>
                  <a:pt x="1861274" y="944537"/>
                  <a:pt x="1859270" y="945089"/>
                  <a:pt x="1857353" y="945089"/>
                </a:cubicBezTo>
                <a:cubicBezTo>
                  <a:pt x="1857352" y="941783"/>
                  <a:pt x="1858311" y="939581"/>
                  <a:pt x="1859793" y="938202"/>
                </a:cubicBezTo>
                <a:lnTo>
                  <a:pt x="1862709" y="937196"/>
                </a:lnTo>
                <a:lnTo>
                  <a:pt x="1862066" y="936062"/>
                </a:lnTo>
                <a:cubicBezTo>
                  <a:pt x="1861487" y="932112"/>
                  <a:pt x="1861487" y="927371"/>
                  <a:pt x="1861487" y="924210"/>
                </a:cubicBezTo>
                <a:close/>
                <a:moveTo>
                  <a:pt x="1341866" y="924209"/>
                </a:moveTo>
                <a:cubicBezTo>
                  <a:pt x="1341866" y="939154"/>
                  <a:pt x="1325679" y="937019"/>
                  <a:pt x="1321057" y="928478"/>
                </a:cubicBezTo>
                <a:cubicBezTo>
                  <a:pt x="1327993" y="928478"/>
                  <a:pt x="1334928" y="926344"/>
                  <a:pt x="1341866" y="924209"/>
                </a:cubicBezTo>
                <a:close/>
                <a:moveTo>
                  <a:pt x="1995326" y="924208"/>
                </a:moveTo>
                <a:lnTo>
                  <a:pt x="1994306" y="928406"/>
                </a:lnTo>
                <a:lnTo>
                  <a:pt x="1994322" y="928415"/>
                </a:lnTo>
                <a:cubicBezTo>
                  <a:pt x="1995379" y="930230"/>
                  <a:pt x="1995908" y="932820"/>
                  <a:pt x="1995906" y="935930"/>
                </a:cubicBezTo>
                <a:cubicBezTo>
                  <a:pt x="1993794" y="935931"/>
                  <a:pt x="1992208" y="934895"/>
                  <a:pt x="1991151" y="933080"/>
                </a:cubicBezTo>
                <a:lnTo>
                  <a:pt x="1990952" y="932132"/>
                </a:lnTo>
                <a:lnTo>
                  <a:pt x="1988633" y="933022"/>
                </a:lnTo>
                <a:lnTo>
                  <a:pt x="1990220" y="928667"/>
                </a:lnTo>
                <a:lnTo>
                  <a:pt x="1989565" y="925566"/>
                </a:lnTo>
                <a:lnTo>
                  <a:pt x="1991030" y="926443"/>
                </a:lnTo>
                <a:lnTo>
                  <a:pt x="1991142" y="926137"/>
                </a:lnTo>
                <a:cubicBezTo>
                  <a:pt x="1992537" y="924760"/>
                  <a:pt x="1994211" y="924209"/>
                  <a:pt x="1995326" y="924208"/>
                </a:cubicBezTo>
                <a:close/>
                <a:moveTo>
                  <a:pt x="678760" y="923184"/>
                </a:moveTo>
                <a:cubicBezTo>
                  <a:pt x="681570" y="923122"/>
                  <a:pt x="684241" y="924276"/>
                  <a:pt x="686637" y="927359"/>
                </a:cubicBezTo>
                <a:cubicBezTo>
                  <a:pt x="677051" y="935582"/>
                  <a:pt x="665465" y="937636"/>
                  <a:pt x="653480" y="937636"/>
                </a:cubicBezTo>
                <a:cubicBezTo>
                  <a:pt x="660672" y="934554"/>
                  <a:pt x="670334" y="923378"/>
                  <a:pt x="678760" y="923184"/>
                </a:cubicBezTo>
                <a:close/>
                <a:moveTo>
                  <a:pt x="1268241" y="922945"/>
                </a:moveTo>
                <a:cubicBezTo>
                  <a:pt x="1271768" y="923439"/>
                  <a:pt x="1275078" y="925310"/>
                  <a:pt x="1277958" y="929305"/>
                </a:cubicBezTo>
                <a:cubicBezTo>
                  <a:pt x="1264138" y="933386"/>
                  <a:pt x="1250323" y="939505"/>
                  <a:pt x="1236502" y="943587"/>
                </a:cubicBezTo>
                <a:cubicBezTo>
                  <a:pt x="1236501" y="941547"/>
                  <a:pt x="1236501" y="939506"/>
                  <a:pt x="1236502" y="935426"/>
                </a:cubicBezTo>
                <a:cubicBezTo>
                  <a:pt x="1245139" y="932364"/>
                  <a:pt x="1257660" y="921463"/>
                  <a:pt x="1268241" y="922945"/>
                </a:cubicBezTo>
                <a:close/>
                <a:moveTo>
                  <a:pt x="1577520" y="918115"/>
                </a:moveTo>
                <a:cubicBezTo>
                  <a:pt x="1570827" y="926421"/>
                  <a:pt x="1560041" y="945111"/>
                  <a:pt x="1551117" y="934727"/>
                </a:cubicBezTo>
                <a:cubicBezTo>
                  <a:pt x="1551117" y="916383"/>
                  <a:pt x="1568967" y="920192"/>
                  <a:pt x="1577520" y="918115"/>
                </a:cubicBezTo>
                <a:close/>
                <a:moveTo>
                  <a:pt x="1147761" y="918089"/>
                </a:moveTo>
                <a:cubicBezTo>
                  <a:pt x="1159954" y="918089"/>
                  <a:pt x="1159954" y="934409"/>
                  <a:pt x="1150199" y="938490"/>
                </a:cubicBezTo>
                <a:cubicBezTo>
                  <a:pt x="1140444" y="942571"/>
                  <a:pt x="1109144" y="954473"/>
                  <a:pt x="1109144" y="932369"/>
                </a:cubicBezTo>
                <a:cubicBezTo>
                  <a:pt x="1121338" y="928290"/>
                  <a:pt x="1135974" y="918090"/>
                  <a:pt x="1147761" y="918089"/>
                </a:cubicBezTo>
                <a:close/>
                <a:moveTo>
                  <a:pt x="687045" y="918088"/>
                </a:moveTo>
                <a:cubicBezTo>
                  <a:pt x="691936" y="918088"/>
                  <a:pt x="691936" y="918088"/>
                  <a:pt x="691936" y="923886"/>
                </a:cubicBezTo>
                <a:cubicBezTo>
                  <a:pt x="689489" y="921954"/>
                  <a:pt x="689489" y="920021"/>
                  <a:pt x="687045" y="918088"/>
                </a:cubicBezTo>
                <a:close/>
                <a:moveTo>
                  <a:pt x="1289671" y="914853"/>
                </a:moveTo>
                <a:cubicBezTo>
                  <a:pt x="1289672" y="924778"/>
                  <a:pt x="1283034" y="926763"/>
                  <a:pt x="1278347" y="920808"/>
                </a:cubicBezTo>
                <a:cubicBezTo>
                  <a:pt x="1280300" y="918823"/>
                  <a:pt x="1284985" y="917169"/>
                  <a:pt x="1289671" y="914853"/>
                </a:cubicBezTo>
                <a:close/>
                <a:moveTo>
                  <a:pt x="1469024" y="913500"/>
                </a:moveTo>
                <a:cubicBezTo>
                  <a:pt x="1464207" y="923760"/>
                  <a:pt x="1459391" y="934022"/>
                  <a:pt x="1454574" y="942228"/>
                </a:cubicBezTo>
                <a:cubicBezTo>
                  <a:pt x="1449757" y="940177"/>
                  <a:pt x="1416443" y="925812"/>
                  <a:pt x="1438116" y="917603"/>
                </a:cubicBezTo>
                <a:cubicBezTo>
                  <a:pt x="1447348" y="913500"/>
                  <a:pt x="1456982" y="915550"/>
                  <a:pt x="1469024" y="913500"/>
                </a:cubicBezTo>
                <a:close/>
                <a:moveTo>
                  <a:pt x="210170" y="913497"/>
                </a:moveTo>
                <a:cubicBezTo>
                  <a:pt x="217044" y="913496"/>
                  <a:pt x="223915" y="913497"/>
                  <a:pt x="223915" y="923422"/>
                </a:cubicBezTo>
                <a:cubicBezTo>
                  <a:pt x="219334" y="923421"/>
                  <a:pt x="210169" y="925406"/>
                  <a:pt x="210170" y="913497"/>
                </a:cubicBezTo>
                <a:close/>
                <a:moveTo>
                  <a:pt x="1366053" y="912109"/>
                </a:moveTo>
                <a:cubicBezTo>
                  <a:pt x="1369572" y="912109"/>
                  <a:pt x="1373042" y="913179"/>
                  <a:pt x="1375420" y="917446"/>
                </a:cubicBezTo>
                <a:cubicBezTo>
                  <a:pt x="1368284" y="919584"/>
                  <a:pt x="1361544" y="921717"/>
                  <a:pt x="1356389" y="923853"/>
                </a:cubicBezTo>
                <a:cubicBezTo>
                  <a:pt x="1356388" y="919583"/>
                  <a:pt x="1356389" y="917447"/>
                  <a:pt x="1356388" y="913178"/>
                </a:cubicBezTo>
                <a:cubicBezTo>
                  <a:pt x="1358966" y="913179"/>
                  <a:pt x="1362534" y="912110"/>
                  <a:pt x="1366053" y="912109"/>
                </a:cubicBezTo>
                <a:close/>
                <a:moveTo>
                  <a:pt x="1930757" y="910400"/>
                </a:moveTo>
                <a:cubicBezTo>
                  <a:pt x="1934791" y="910236"/>
                  <a:pt x="1938718" y="910499"/>
                  <a:pt x="1942342" y="911028"/>
                </a:cubicBezTo>
                <a:cubicBezTo>
                  <a:pt x="1938717" y="918443"/>
                  <a:pt x="1933884" y="924268"/>
                  <a:pt x="1928446" y="928770"/>
                </a:cubicBezTo>
                <a:lnTo>
                  <a:pt x="1912141" y="937889"/>
                </a:lnTo>
                <a:lnTo>
                  <a:pt x="1911639" y="939165"/>
                </a:lnTo>
                <a:lnTo>
                  <a:pt x="1911447" y="938276"/>
                </a:lnTo>
                <a:lnTo>
                  <a:pt x="1910923" y="938569"/>
                </a:lnTo>
                <a:lnTo>
                  <a:pt x="1911298" y="937595"/>
                </a:lnTo>
                <a:lnTo>
                  <a:pt x="1911296" y="937578"/>
                </a:lnTo>
                <a:cubicBezTo>
                  <a:pt x="1910722" y="934761"/>
                  <a:pt x="1909805" y="929317"/>
                  <a:pt x="1911639" y="930872"/>
                </a:cubicBezTo>
                <a:lnTo>
                  <a:pt x="1913508" y="931778"/>
                </a:lnTo>
                <a:lnTo>
                  <a:pt x="1914101" y="928870"/>
                </a:lnTo>
                <a:cubicBezTo>
                  <a:pt x="1913886" y="927232"/>
                  <a:pt x="1911304" y="929392"/>
                  <a:pt x="1907908" y="930769"/>
                </a:cubicBezTo>
                <a:lnTo>
                  <a:pt x="1902581" y="931647"/>
                </a:lnTo>
                <a:lnTo>
                  <a:pt x="1902278" y="933079"/>
                </a:lnTo>
                <a:cubicBezTo>
                  <a:pt x="1901221" y="934893"/>
                  <a:pt x="1899637" y="935930"/>
                  <a:pt x="1897522" y="935931"/>
                </a:cubicBezTo>
                <a:lnTo>
                  <a:pt x="1898908" y="929361"/>
                </a:lnTo>
                <a:lnTo>
                  <a:pt x="1896827" y="927976"/>
                </a:lnTo>
                <a:cubicBezTo>
                  <a:pt x="1905586" y="915264"/>
                  <a:pt x="1918653" y="910896"/>
                  <a:pt x="1930757" y="910400"/>
                </a:cubicBezTo>
                <a:close/>
                <a:moveTo>
                  <a:pt x="1380107" y="907499"/>
                </a:moveTo>
                <a:cubicBezTo>
                  <a:pt x="1380719" y="908055"/>
                  <a:pt x="1380719" y="910255"/>
                  <a:pt x="1380720" y="914660"/>
                </a:cubicBezTo>
                <a:cubicBezTo>
                  <a:pt x="1380720" y="912458"/>
                  <a:pt x="1378274" y="912457"/>
                  <a:pt x="1375828" y="910256"/>
                </a:cubicBezTo>
                <a:cubicBezTo>
                  <a:pt x="1378275" y="908055"/>
                  <a:pt x="1379497" y="906945"/>
                  <a:pt x="1380107" y="907499"/>
                </a:cubicBezTo>
                <a:close/>
                <a:moveTo>
                  <a:pt x="2584137" y="906937"/>
                </a:moveTo>
                <a:cubicBezTo>
                  <a:pt x="2579583" y="906938"/>
                  <a:pt x="2570474" y="904856"/>
                  <a:pt x="2570475" y="914917"/>
                </a:cubicBezTo>
                <a:cubicBezTo>
                  <a:pt x="2575029" y="914917"/>
                  <a:pt x="2584136" y="917345"/>
                  <a:pt x="2584137" y="906937"/>
                </a:cubicBezTo>
                <a:close/>
                <a:moveTo>
                  <a:pt x="2542465" y="905468"/>
                </a:moveTo>
                <a:lnTo>
                  <a:pt x="2529728" y="906062"/>
                </a:lnTo>
                <a:lnTo>
                  <a:pt x="2528784" y="910304"/>
                </a:lnTo>
                <a:lnTo>
                  <a:pt x="2523915" y="913067"/>
                </a:lnTo>
                <a:lnTo>
                  <a:pt x="2528542" y="912705"/>
                </a:lnTo>
                <a:cubicBezTo>
                  <a:pt x="2538125" y="913443"/>
                  <a:pt x="2547707" y="914917"/>
                  <a:pt x="2556815" y="914917"/>
                </a:cubicBezTo>
                <a:cubicBezTo>
                  <a:pt x="2556813" y="909279"/>
                  <a:pt x="2551145" y="906460"/>
                  <a:pt x="2542465" y="905468"/>
                </a:cubicBezTo>
                <a:close/>
                <a:moveTo>
                  <a:pt x="1490619" y="902785"/>
                </a:moveTo>
                <a:cubicBezTo>
                  <a:pt x="1490619" y="902785"/>
                  <a:pt x="1516709" y="917175"/>
                  <a:pt x="1509485" y="921284"/>
                </a:cubicBezTo>
                <a:cubicBezTo>
                  <a:pt x="1502659" y="925395"/>
                  <a:pt x="1495435" y="923340"/>
                  <a:pt x="1490619" y="923339"/>
                </a:cubicBezTo>
                <a:cubicBezTo>
                  <a:pt x="1490618" y="917175"/>
                  <a:pt x="1490619" y="908957"/>
                  <a:pt x="1490619" y="902785"/>
                </a:cubicBezTo>
                <a:close/>
                <a:moveTo>
                  <a:pt x="1391713" y="902783"/>
                </a:moveTo>
                <a:cubicBezTo>
                  <a:pt x="1396498" y="902784"/>
                  <a:pt x="1403677" y="902783"/>
                  <a:pt x="1403677" y="912712"/>
                </a:cubicBezTo>
                <a:cubicBezTo>
                  <a:pt x="1398891" y="912712"/>
                  <a:pt x="1391713" y="914696"/>
                  <a:pt x="1391713" y="902783"/>
                </a:cubicBezTo>
                <a:close/>
                <a:moveTo>
                  <a:pt x="1516784" y="897081"/>
                </a:moveTo>
                <a:cubicBezTo>
                  <a:pt x="1522710" y="896688"/>
                  <a:pt x="1530838" y="905706"/>
                  <a:pt x="1530837" y="913555"/>
                </a:cubicBezTo>
                <a:cubicBezTo>
                  <a:pt x="1526021" y="913555"/>
                  <a:pt x="1504750" y="917739"/>
                  <a:pt x="1511973" y="901002"/>
                </a:cubicBezTo>
                <a:cubicBezTo>
                  <a:pt x="1513078" y="898387"/>
                  <a:pt x="1514807" y="897211"/>
                  <a:pt x="1516784" y="897081"/>
                </a:cubicBezTo>
                <a:close/>
                <a:moveTo>
                  <a:pt x="1989567" y="896493"/>
                </a:moveTo>
                <a:cubicBezTo>
                  <a:pt x="1993794" y="896492"/>
                  <a:pt x="1995907" y="898564"/>
                  <a:pt x="1995907" y="906859"/>
                </a:cubicBezTo>
                <a:cubicBezTo>
                  <a:pt x="1991681" y="906859"/>
                  <a:pt x="1989566" y="902711"/>
                  <a:pt x="1989567" y="896493"/>
                </a:cubicBezTo>
                <a:close/>
                <a:moveTo>
                  <a:pt x="1571188" y="896493"/>
                </a:moveTo>
                <a:cubicBezTo>
                  <a:pt x="1575532" y="896492"/>
                  <a:pt x="1579874" y="896493"/>
                  <a:pt x="1584214" y="896493"/>
                </a:cubicBezTo>
                <a:cubicBezTo>
                  <a:pt x="1584216" y="898564"/>
                  <a:pt x="1584214" y="902711"/>
                  <a:pt x="1584214" y="906858"/>
                </a:cubicBezTo>
                <a:cubicBezTo>
                  <a:pt x="1579875" y="906858"/>
                  <a:pt x="1575533" y="906857"/>
                  <a:pt x="1571188" y="906857"/>
                </a:cubicBezTo>
                <a:cubicBezTo>
                  <a:pt x="1571188" y="902711"/>
                  <a:pt x="1571190" y="898565"/>
                  <a:pt x="1571188" y="896493"/>
                </a:cubicBezTo>
                <a:close/>
                <a:moveTo>
                  <a:pt x="1982963" y="895133"/>
                </a:moveTo>
                <a:cubicBezTo>
                  <a:pt x="1982965" y="901143"/>
                  <a:pt x="1982965" y="907153"/>
                  <a:pt x="1982964" y="913164"/>
                </a:cubicBezTo>
                <a:cubicBezTo>
                  <a:pt x="1971378" y="909160"/>
                  <a:pt x="1961790" y="905148"/>
                  <a:pt x="1949807" y="903144"/>
                </a:cubicBezTo>
                <a:cubicBezTo>
                  <a:pt x="1961790" y="901143"/>
                  <a:pt x="1971380" y="897136"/>
                  <a:pt x="1982963" y="895133"/>
                </a:cubicBezTo>
                <a:close/>
                <a:moveTo>
                  <a:pt x="1412901" y="895133"/>
                </a:moveTo>
                <a:cubicBezTo>
                  <a:pt x="1419965" y="895134"/>
                  <a:pt x="1427029" y="897136"/>
                  <a:pt x="1433703" y="901143"/>
                </a:cubicBezTo>
                <a:cubicBezTo>
                  <a:pt x="1431739" y="905149"/>
                  <a:pt x="1429383" y="909161"/>
                  <a:pt x="1427029" y="913163"/>
                </a:cubicBezTo>
                <a:cubicBezTo>
                  <a:pt x="1422320" y="913164"/>
                  <a:pt x="1417611" y="913163"/>
                  <a:pt x="1412900" y="913164"/>
                </a:cubicBezTo>
                <a:cubicBezTo>
                  <a:pt x="1412900" y="907154"/>
                  <a:pt x="1412900" y="901143"/>
                  <a:pt x="1412901" y="895133"/>
                </a:cubicBezTo>
                <a:close/>
                <a:moveTo>
                  <a:pt x="731160" y="895133"/>
                </a:moveTo>
                <a:cubicBezTo>
                  <a:pt x="737854" y="895134"/>
                  <a:pt x="737854" y="905148"/>
                  <a:pt x="737854" y="913163"/>
                </a:cubicBezTo>
                <a:cubicBezTo>
                  <a:pt x="731160" y="913164"/>
                  <a:pt x="731160" y="903143"/>
                  <a:pt x="731160" y="895133"/>
                </a:cubicBezTo>
                <a:close/>
                <a:moveTo>
                  <a:pt x="543027" y="894280"/>
                </a:moveTo>
                <a:cubicBezTo>
                  <a:pt x="546416" y="894813"/>
                  <a:pt x="548880" y="896949"/>
                  <a:pt x="548881" y="903352"/>
                </a:cubicBezTo>
                <a:cubicBezTo>
                  <a:pt x="541487" y="903352"/>
                  <a:pt x="531632" y="905485"/>
                  <a:pt x="531631" y="894814"/>
                </a:cubicBezTo>
                <a:cubicBezTo>
                  <a:pt x="535328" y="894813"/>
                  <a:pt x="539639" y="893746"/>
                  <a:pt x="543027" y="894280"/>
                </a:cubicBezTo>
                <a:close/>
                <a:moveTo>
                  <a:pt x="1441148" y="885079"/>
                </a:moveTo>
                <a:cubicBezTo>
                  <a:pt x="1445731" y="885079"/>
                  <a:pt x="1454895" y="882892"/>
                  <a:pt x="1454895" y="895644"/>
                </a:cubicBezTo>
                <a:cubicBezTo>
                  <a:pt x="1448023" y="895644"/>
                  <a:pt x="1441148" y="897829"/>
                  <a:pt x="1441148" y="885079"/>
                </a:cubicBezTo>
                <a:close/>
                <a:moveTo>
                  <a:pt x="1238035" y="884423"/>
                </a:moveTo>
                <a:cubicBezTo>
                  <a:pt x="1242498" y="884423"/>
                  <a:pt x="1244730" y="886565"/>
                  <a:pt x="1244730" y="894776"/>
                </a:cubicBezTo>
                <a:cubicBezTo>
                  <a:pt x="1240270" y="894776"/>
                  <a:pt x="1238035" y="890492"/>
                  <a:pt x="1238035" y="884423"/>
                </a:cubicBezTo>
                <a:close/>
                <a:moveTo>
                  <a:pt x="757505" y="883475"/>
                </a:moveTo>
                <a:cubicBezTo>
                  <a:pt x="761373" y="883953"/>
                  <a:pt x="764345" y="886474"/>
                  <a:pt x="764346" y="894646"/>
                </a:cubicBezTo>
                <a:cubicBezTo>
                  <a:pt x="757209" y="894647"/>
                  <a:pt x="745313" y="900906"/>
                  <a:pt x="745315" y="884562"/>
                </a:cubicBezTo>
                <a:cubicBezTo>
                  <a:pt x="748887" y="884562"/>
                  <a:pt x="753642" y="882997"/>
                  <a:pt x="757505" y="883475"/>
                </a:cubicBezTo>
                <a:close/>
                <a:moveTo>
                  <a:pt x="1350291" y="875674"/>
                </a:moveTo>
                <a:cubicBezTo>
                  <a:pt x="1354382" y="875674"/>
                  <a:pt x="1363306" y="873539"/>
                  <a:pt x="1363307" y="886350"/>
                </a:cubicBezTo>
                <a:cubicBezTo>
                  <a:pt x="1358845" y="886350"/>
                  <a:pt x="1350291" y="888485"/>
                  <a:pt x="1350291" y="875674"/>
                </a:cubicBezTo>
                <a:close/>
                <a:moveTo>
                  <a:pt x="1698368" y="875070"/>
                </a:moveTo>
                <a:cubicBezTo>
                  <a:pt x="1702598" y="875070"/>
                  <a:pt x="1704710" y="877143"/>
                  <a:pt x="1704710" y="885435"/>
                </a:cubicBezTo>
                <a:cubicBezTo>
                  <a:pt x="1700483" y="885436"/>
                  <a:pt x="1698368" y="883362"/>
                  <a:pt x="1698368" y="875070"/>
                </a:cubicBezTo>
                <a:close/>
                <a:moveTo>
                  <a:pt x="572899" y="873774"/>
                </a:moveTo>
                <a:cubicBezTo>
                  <a:pt x="576657" y="872744"/>
                  <a:pt x="580123" y="873774"/>
                  <a:pt x="582438" y="879958"/>
                </a:cubicBezTo>
                <a:cubicBezTo>
                  <a:pt x="577813" y="879958"/>
                  <a:pt x="570876" y="882018"/>
                  <a:pt x="566253" y="884079"/>
                </a:cubicBezTo>
                <a:cubicBezTo>
                  <a:pt x="563940" y="882019"/>
                  <a:pt x="563940" y="879958"/>
                  <a:pt x="561628" y="879958"/>
                </a:cubicBezTo>
                <a:cubicBezTo>
                  <a:pt x="565094" y="877896"/>
                  <a:pt x="569141" y="874805"/>
                  <a:pt x="572899" y="873774"/>
                </a:cubicBezTo>
                <a:close/>
                <a:moveTo>
                  <a:pt x="415029" y="873712"/>
                </a:moveTo>
                <a:cubicBezTo>
                  <a:pt x="419491" y="873712"/>
                  <a:pt x="421721" y="875786"/>
                  <a:pt x="421721" y="884078"/>
                </a:cubicBezTo>
                <a:cubicBezTo>
                  <a:pt x="417259" y="884077"/>
                  <a:pt x="415028" y="879931"/>
                  <a:pt x="415029" y="873712"/>
                </a:cubicBezTo>
                <a:close/>
                <a:moveTo>
                  <a:pt x="1483452" y="873009"/>
                </a:moveTo>
                <a:cubicBezTo>
                  <a:pt x="1485238" y="873202"/>
                  <a:pt x="1487060" y="873712"/>
                  <a:pt x="1488885" y="874732"/>
                </a:cubicBezTo>
                <a:cubicBezTo>
                  <a:pt x="1493749" y="878812"/>
                  <a:pt x="1491317" y="888672"/>
                  <a:pt x="1491317" y="894793"/>
                </a:cubicBezTo>
                <a:cubicBezTo>
                  <a:pt x="1481590" y="890713"/>
                  <a:pt x="1469427" y="888672"/>
                  <a:pt x="1469428" y="874731"/>
                </a:cubicBezTo>
                <a:cubicBezTo>
                  <a:pt x="1473077" y="874731"/>
                  <a:pt x="1478093" y="872436"/>
                  <a:pt x="1483452" y="873009"/>
                </a:cubicBezTo>
                <a:close/>
                <a:moveTo>
                  <a:pt x="586818" y="868556"/>
                </a:moveTo>
                <a:cubicBezTo>
                  <a:pt x="587124" y="869040"/>
                  <a:pt x="586513" y="870490"/>
                  <a:pt x="585290" y="873389"/>
                </a:cubicBezTo>
                <a:cubicBezTo>
                  <a:pt x="585291" y="871456"/>
                  <a:pt x="585290" y="869523"/>
                  <a:pt x="582844" y="869523"/>
                </a:cubicBezTo>
                <a:cubicBezTo>
                  <a:pt x="585290" y="868556"/>
                  <a:pt x="586513" y="868072"/>
                  <a:pt x="586818" y="868556"/>
                </a:cubicBezTo>
                <a:close/>
                <a:moveTo>
                  <a:pt x="2121708" y="864532"/>
                </a:moveTo>
                <a:cubicBezTo>
                  <a:pt x="2121708" y="872959"/>
                  <a:pt x="2124252" y="885601"/>
                  <a:pt x="2114079" y="885602"/>
                </a:cubicBezTo>
                <a:cubicBezTo>
                  <a:pt x="2114079" y="877174"/>
                  <a:pt x="2114079" y="864533"/>
                  <a:pt x="2121708" y="864532"/>
                </a:cubicBezTo>
                <a:close/>
                <a:moveTo>
                  <a:pt x="2110123" y="864532"/>
                </a:moveTo>
                <a:cubicBezTo>
                  <a:pt x="2110123" y="870853"/>
                  <a:pt x="2110123" y="879282"/>
                  <a:pt x="2110123" y="885602"/>
                </a:cubicBezTo>
                <a:lnTo>
                  <a:pt x="2102317" y="878727"/>
                </a:lnTo>
                <a:lnTo>
                  <a:pt x="2101429" y="883363"/>
                </a:lnTo>
                <a:cubicBezTo>
                  <a:pt x="2100372" y="884918"/>
                  <a:pt x="2098786" y="885435"/>
                  <a:pt x="2096673" y="885436"/>
                </a:cubicBezTo>
                <a:cubicBezTo>
                  <a:pt x="2096674" y="881290"/>
                  <a:pt x="2097728" y="878698"/>
                  <a:pt x="2099053" y="877143"/>
                </a:cubicBezTo>
                <a:lnTo>
                  <a:pt x="2099971" y="876662"/>
                </a:lnTo>
                <a:lnTo>
                  <a:pt x="2098159" y="875066"/>
                </a:lnTo>
                <a:cubicBezTo>
                  <a:pt x="2102946" y="870853"/>
                  <a:pt x="2105337" y="868745"/>
                  <a:pt x="2110123" y="864532"/>
                </a:cubicBezTo>
                <a:close/>
                <a:moveTo>
                  <a:pt x="287888" y="864531"/>
                </a:moveTo>
                <a:cubicBezTo>
                  <a:pt x="289851" y="864531"/>
                  <a:pt x="294562" y="866604"/>
                  <a:pt x="294562" y="874897"/>
                </a:cubicBezTo>
                <a:cubicBezTo>
                  <a:pt x="289852" y="874895"/>
                  <a:pt x="287888" y="872823"/>
                  <a:pt x="287888" y="864531"/>
                </a:cubicBezTo>
                <a:close/>
                <a:moveTo>
                  <a:pt x="731160" y="864530"/>
                </a:moveTo>
                <a:cubicBezTo>
                  <a:pt x="735623" y="864531"/>
                  <a:pt x="737854" y="866603"/>
                  <a:pt x="737854" y="874896"/>
                </a:cubicBezTo>
                <a:cubicBezTo>
                  <a:pt x="733391" y="874895"/>
                  <a:pt x="731161" y="872823"/>
                  <a:pt x="731160" y="864530"/>
                </a:cubicBezTo>
                <a:close/>
                <a:moveTo>
                  <a:pt x="2156755" y="862986"/>
                </a:moveTo>
                <a:cubicBezTo>
                  <a:pt x="2163914" y="862986"/>
                  <a:pt x="2169956" y="865590"/>
                  <a:pt x="2169956" y="876001"/>
                </a:cubicBezTo>
                <a:cubicBezTo>
                  <a:pt x="2163262" y="876001"/>
                  <a:pt x="2147992" y="883030"/>
                  <a:pt x="2140775" y="876879"/>
                </a:cubicBezTo>
                <a:lnTo>
                  <a:pt x="2138674" y="870824"/>
                </a:lnTo>
                <a:lnTo>
                  <a:pt x="2138500" y="870677"/>
                </a:lnTo>
                <a:lnTo>
                  <a:pt x="2138305" y="869761"/>
                </a:lnTo>
                <a:lnTo>
                  <a:pt x="2136857" y="865590"/>
                </a:lnTo>
                <a:lnTo>
                  <a:pt x="2137402" y="865518"/>
                </a:lnTo>
                <a:lnTo>
                  <a:pt x="2136997" y="863605"/>
                </a:lnTo>
                <a:cubicBezTo>
                  <a:pt x="2139288" y="863605"/>
                  <a:pt x="2142724" y="863072"/>
                  <a:pt x="2145589" y="864139"/>
                </a:cubicBezTo>
                <a:lnTo>
                  <a:pt x="2145906" y="864406"/>
                </a:lnTo>
                <a:close/>
                <a:moveTo>
                  <a:pt x="1723716" y="853821"/>
                </a:moveTo>
                <a:cubicBezTo>
                  <a:pt x="1728177" y="853820"/>
                  <a:pt x="1730410" y="857965"/>
                  <a:pt x="1730410" y="864186"/>
                </a:cubicBezTo>
                <a:cubicBezTo>
                  <a:pt x="1725948" y="864186"/>
                  <a:pt x="1723716" y="862112"/>
                  <a:pt x="1723716" y="853821"/>
                </a:cubicBezTo>
                <a:close/>
                <a:moveTo>
                  <a:pt x="1096376" y="853821"/>
                </a:moveTo>
                <a:cubicBezTo>
                  <a:pt x="1096377" y="862112"/>
                  <a:pt x="1094143" y="864185"/>
                  <a:pt x="1089681" y="864186"/>
                </a:cubicBezTo>
                <a:cubicBezTo>
                  <a:pt x="1089681" y="857965"/>
                  <a:pt x="1091913" y="853821"/>
                  <a:pt x="1096376" y="853821"/>
                </a:cubicBezTo>
                <a:close/>
                <a:moveTo>
                  <a:pt x="300232" y="853820"/>
                </a:moveTo>
                <a:cubicBezTo>
                  <a:pt x="304693" y="853820"/>
                  <a:pt x="306924" y="857966"/>
                  <a:pt x="306923" y="864185"/>
                </a:cubicBezTo>
                <a:cubicBezTo>
                  <a:pt x="302462" y="864185"/>
                  <a:pt x="300231" y="862112"/>
                  <a:pt x="300232" y="853820"/>
                </a:cubicBezTo>
                <a:close/>
                <a:moveTo>
                  <a:pt x="1113488" y="853737"/>
                </a:moveTo>
                <a:cubicBezTo>
                  <a:pt x="1114991" y="854234"/>
                  <a:pt x="1116424" y="855226"/>
                  <a:pt x="1117568" y="856715"/>
                </a:cubicBezTo>
                <a:cubicBezTo>
                  <a:pt x="1112987" y="858699"/>
                  <a:pt x="1108404" y="860684"/>
                  <a:pt x="1103823" y="862670"/>
                </a:cubicBezTo>
                <a:cubicBezTo>
                  <a:pt x="1103822" y="855226"/>
                  <a:pt x="1108978" y="852249"/>
                  <a:pt x="1113488" y="853737"/>
                </a:cubicBezTo>
                <a:close/>
                <a:moveTo>
                  <a:pt x="841847" y="853442"/>
                </a:moveTo>
                <a:cubicBezTo>
                  <a:pt x="837040" y="853443"/>
                  <a:pt x="834634" y="857604"/>
                  <a:pt x="834636" y="863848"/>
                </a:cubicBezTo>
                <a:cubicBezTo>
                  <a:pt x="839444" y="863848"/>
                  <a:pt x="841848" y="861766"/>
                  <a:pt x="841847" y="853442"/>
                </a:cubicBezTo>
                <a:close/>
                <a:moveTo>
                  <a:pt x="1551531" y="853015"/>
                </a:moveTo>
                <a:cubicBezTo>
                  <a:pt x="1558360" y="852521"/>
                  <a:pt x="1566161" y="852917"/>
                  <a:pt x="1566161" y="863978"/>
                </a:cubicBezTo>
                <a:cubicBezTo>
                  <a:pt x="1559227" y="863979"/>
                  <a:pt x="1545353" y="870301"/>
                  <a:pt x="1545353" y="853444"/>
                </a:cubicBezTo>
                <a:cubicBezTo>
                  <a:pt x="1547089" y="853444"/>
                  <a:pt x="1549254" y="853180"/>
                  <a:pt x="1551531" y="853015"/>
                </a:cubicBezTo>
                <a:close/>
                <a:moveTo>
                  <a:pt x="751300" y="853015"/>
                </a:moveTo>
                <a:cubicBezTo>
                  <a:pt x="757655" y="852521"/>
                  <a:pt x="764346" y="852917"/>
                  <a:pt x="764346" y="863978"/>
                </a:cubicBezTo>
                <a:cubicBezTo>
                  <a:pt x="757209" y="863978"/>
                  <a:pt x="745314" y="870300"/>
                  <a:pt x="745313" y="853444"/>
                </a:cubicBezTo>
                <a:cubicBezTo>
                  <a:pt x="747098" y="853442"/>
                  <a:pt x="749181" y="853179"/>
                  <a:pt x="751300" y="853015"/>
                </a:cubicBezTo>
                <a:close/>
                <a:moveTo>
                  <a:pt x="2223829" y="851333"/>
                </a:moveTo>
                <a:lnTo>
                  <a:pt x="2221638" y="852947"/>
                </a:lnTo>
                <a:cubicBezTo>
                  <a:pt x="2221076" y="853360"/>
                  <a:pt x="2221451" y="853086"/>
                  <a:pt x="2222199" y="852533"/>
                </a:cubicBezTo>
                <a:close/>
                <a:moveTo>
                  <a:pt x="2042137" y="849917"/>
                </a:moveTo>
                <a:lnTo>
                  <a:pt x="2037235" y="850800"/>
                </a:lnTo>
                <a:lnTo>
                  <a:pt x="2036153" y="854810"/>
                </a:lnTo>
                <a:cubicBezTo>
                  <a:pt x="2038431" y="854810"/>
                  <a:pt x="2040139" y="854289"/>
                  <a:pt x="2041277" y="853032"/>
                </a:cubicBezTo>
                <a:close/>
                <a:moveTo>
                  <a:pt x="2224039" y="848666"/>
                </a:moveTo>
                <a:cubicBezTo>
                  <a:pt x="2224417" y="848182"/>
                  <a:pt x="2225173" y="848665"/>
                  <a:pt x="2226687" y="849631"/>
                </a:cubicBezTo>
                <a:cubicBezTo>
                  <a:pt x="2226688" y="851564"/>
                  <a:pt x="2226687" y="853498"/>
                  <a:pt x="2223658" y="853498"/>
                </a:cubicBezTo>
                <a:lnTo>
                  <a:pt x="2223829" y="851333"/>
                </a:lnTo>
                <a:close/>
                <a:moveTo>
                  <a:pt x="1430023" y="845824"/>
                </a:moveTo>
                <a:cubicBezTo>
                  <a:pt x="1443782" y="843296"/>
                  <a:pt x="1471949" y="857757"/>
                  <a:pt x="1477107" y="859344"/>
                </a:cubicBezTo>
                <a:cubicBezTo>
                  <a:pt x="1461630" y="864096"/>
                  <a:pt x="1446147" y="871229"/>
                  <a:pt x="1430829" y="874498"/>
                </a:cubicBezTo>
                <a:lnTo>
                  <a:pt x="1416679" y="876121"/>
                </a:lnTo>
                <a:lnTo>
                  <a:pt x="1415727" y="881645"/>
                </a:lnTo>
                <a:cubicBezTo>
                  <a:pt x="1413602" y="886110"/>
                  <a:pt x="1408924" y="884994"/>
                  <a:pt x="1405523" y="884994"/>
                </a:cubicBezTo>
                <a:cubicBezTo>
                  <a:pt x="1405523" y="880032"/>
                  <a:pt x="1407224" y="877549"/>
                  <a:pt x="1409494" y="876310"/>
                </a:cubicBezTo>
                <a:lnTo>
                  <a:pt x="1415851" y="875239"/>
                </a:lnTo>
                <a:lnTo>
                  <a:pt x="1417767" y="868356"/>
                </a:lnTo>
                <a:cubicBezTo>
                  <a:pt x="1421852" y="863304"/>
                  <a:pt x="1430667" y="865683"/>
                  <a:pt x="1435828" y="865682"/>
                </a:cubicBezTo>
                <a:cubicBezTo>
                  <a:pt x="1435828" y="855117"/>
                  <a:pt x="1428947" y="855116"/>
                  <a:pt x="1422449" y="855117"/>
                </a:cubicBezTo>
                <a:cubicBezTo>
                  <a:pt x="1422449" y="849393"/>
                  <a:pt x="1425434" y="846664"/>
                  <a:pt x="1430023" y="845824"/>
                </a:cubicBezTo>
                <a:close/>
                <a:moveTo>
                  <a:pt x="1045828" y="844641"/>
                </a:moveTo>
                <a:cubicBezTo>
                  <a:pt x="1048247" y="848837"/>
                  <a:pt x="1053088" y="853035"/>
                  <a:pt x="1055504" y="857232"/>
                </a:cubicBezTo>
                <a:cubicBezTo>
                  <a:pt x="1057521" y="865625"/>
                  <a:pt x="1053088" y="874019"/>
                  <a:pt x="1053088" y="882413"/>
                </a:cubicBezTo>
                <a:cubicBezTo>
                  <a:pt x="1053086" y="890458"/>
                  <a:pt x="1045829" y="892905"/>
                  <a:pt x="1040989" y="892904"/>
                </a:cubicBezTo>
                <a:cubicBezTo>
                  <a:pt x="1036151" y="892905"/>
                  <a:pt x="1033734" y="882413"/>
                  <a:pt x="1033733" y="878216"/>
                </a:cubicBezTo>
                <a:cubicBezTo>
                  <a:pt x="1031313" y="884511"/>
                  <a:pt x="1031313" y="894654"/>
                  <a:pt x="1026474" y="900949"/>
                </a:cubicBezTo>
                <a:cubicBezTo>
                  <a:pt x="1021636" y="907248"/>
                  <a:pt x="1014379" y="898850"/>
                  <a:pt x="1007121" y="903048"/>
                </a:cubicBezTo>
                <a:cubicBezTo>
                  <a:pt x="1009541" y="905142"/>
                  <a:pt x="1009540" y="907247"/>
                  <a:pt x="1011959" y="909346"/>
                </a:cubicBezTo>
                <a:cubicBezTo>
                  <a:pt x="985348" y="907247"/>
                  <a:pt x="959141" y="911444"/>
                  <a:pt x="932530" y="917737"/>
                </a:cubicBezTo>
                <a:cubicBezTo>
                  <a:pt x="956721" y="907247"/>
                  <a:pt x="978495" y="898851"/>
                  <a:pt x="1002281" y="888358"/>
                </a:cubicBezTo>
                <a:cubicBezTo>
                  <a:pt x="1019216" y="878216"/>
                  <a:pt x="1036151" y="867723"/>
                  <a:pt x="1045828" y="844641"/>
                </a:cubicBezTo>
                <a:close/>
                <a:moveTo>
                  <a:pt x="7550922" y="844230"/>
                </a:moveTo>
                <a:cubicBezTo>
                  <a:pt x="7551711" y="843415"/>
                  <a:pt x="7552848" y="843411"/>
                  <a:pt x="7554022" y="844545"/>
                </a:cubicBezTo>
                <a:lnTo>
                  <a:pt x="7550713" y="845179"/>
                </a:lnTo>
                <a:close/>
                <a:moveTo>
                  <a:pt x="1129866" y="843726"/>
                </a:moveTo>
                <a:cubicBezTo>
                  <a:pt x="1131366" y="843510"/>
                  <a:pt x="1132835" y="843557"/>
                  <a:pt x="1134187" y="844026"/>
                </a:cubicBezTo>
                <a:cubicBezTo>
                  <a:pt x="1135991" y="844653"/>
                  <a:pt x="1137586" y="846030"/>
                  <a:pt x="1138763" y="848533"/>
                </a:cubicBezTo>
                <a:cubicBezTo>
                  <a:pt x="1132091" y="850536"/>
                  <a:pt x="1122670" y="856546"/>
                  <a:pt x="1117962" y="848533"/>
                </a:cubicBezTo>
                <a:cubicBezTo>
                  <a:pt x="1120610" y="847407"/>
                  <a:pt x="1125371" y="844378"/>
                  <a:pt x="1129866" y="843726"/>
                </a:cubicBezTo>
                <a:close/>
                <a:moveTo>
                  <a:pt x="2241006" y="843108"/>
                </a:moveTo>
                <a:cubicBezTo>
                  <a:pt x="2243298" y="843108"/>
                  <a:pt x="2245590" y="843109"/>
                  <a:pt x="2247880" y="843109"/>
                </a:cubicBezTo>
                <a:lnTo>
                  <a:pt x="2246719" y="844617"/>
                </a:lnTo>
                <a:lnTo>
                  <a:pt x="2248904" y="844300"/>
                </a:lnTo>
                <a:cubicBezTo>
                  <a:pt x="2256725" y="843997"/>
                  <a:pt x="2263676" y="845988"/>
                  <a:pt x="2263675" y="855159"/>
                </a:cubicBezTo>
                <a:cubicBezTo>
                  <a:pt x="2256724" y="855159"/>
                  <a:pt x="2228918" y="865542"/>
                  <a:pt x="2228918" y="847199"/>
                </a:cubicBezTo>
                <a:lnTo>
                  <a:pt x="2237766" y="845915"/>
                </a:lnTo>
                <a:close/>
                <a:moveTo>
                  <a:pt x="1079956" y="843108"/>
                </a:moveTo>
                <a:cubicBezTo>
                  <a:pt x="1079957" y="845182"/>
                  <a:pt x="1082247" y="847255"/>
                  <a:pt x="1082247" y="849327"/>
                </a:cubicBezTo>
                <a:cubicBezTo>
                  <a:pt x="1077664" y="851401"/>
                  <a:pt x="1073081" y="853475"/>
                  <a:pt x="1068501" y="853474"/>
                </a:cubicBezTo>
                <a:cubicBezTo>
                  <a:pt x="1068501" y="845183"/>
                  <a:pt x="1073081" y="843108"/>
                  <a:pt x="1079956" y="843108"/>
                </a:cubicBezTo>
                <a:close/>
                <a:moveTo>
                  <a:pt x="624832" y="842720"/>
                </a:moveTo>
                <a:cubicBezTo>
                  <a:pt x="627568" y="843221"/>
                  <a:pt x="630036" y="845226"/>
                  <a:pt x="631887" y="849500"/>
                </a:cubicBezTo>
                <a:cubicBezTo>
                  <a:pt x="622016" y="853776"/>
                  <a:pt x="612147" y="855914"/>
                  <a:pt x="602276" y="858053"/>
                </a:cubicBezTo>
                <a:cubicBezTo>
                  <a:pt x="605977" y="853242"/>
                  <a:pt x="616619" y="841216"/>
                  <a:pt x="624832" y="842720"/>
                </a:cubicBezTo>
                <a:close/>
                <a:moveTo>
                  <a:pt x="942722" y="838519"/>
                </a:moveTo>
                <a:cubicBezTo>
                  <a:pt x="942723" y="840593"/>
                  <a:pt x="942723" y="842663"/>
                  <a:pt x="942723" y="842663"/>
                </a:cubicBezTo>
                <a:cubicBezTo>
                  <a:pt x="942723" y="844737"/>
                  <a:pt x="940278" y="846810"/>
                  <a:pt x="940277" y="848883"/>
                </a:cubicBezTo>
                <a:cubicBezTo>
                  <a:pt x="940277" y="848883"/>
                  <a:pt x="937832" y="838520"/>
                  <a:pt x="942722" y="838519"/>
                </a:cubicBezTo>
                <a:close/>
                <a:moveTo>
                  <a:pt x="2175861" y="835805"/>
                </a:moveTo>
                <a:cubicBezTo>
                  <a:pt x="2180134" y="835805"/>
                  <a:pt x="2185019" y="837035"/>
                  <a:pt x="2185019" y="846870"/>
                </a:cubicBezTo>
                <a:cubicBezTo>
                  <a:pt x="2178506" y="846870"/>
                  <a:pt x="2171993" y="848693"/>
                  <a:pt x="2171994" y="835940"/>
                </a:cubicBezTo>
                <a:cubicBezTo>
                  <a:pt x="2173079" y="835941"/>
                  <a:pt x="2174438" y="835804"/>
                  <a:pt x="2175861" y="835805"/>
                </a:cubicBezTo>
                <a:close/>
                <a:moveTo>
                  <a:pt x="1461255" y="835804"/>
                </a:moveTo>
                <a:cubicBezTo>
                  <a:pt x="1465530" y="835805"/>
                  <a:pt x="1470415" y="837034"/>
                  <a:pt x="1470415" y="846871"/>
                </a:cubicBezTo>
                <a:cubicBezTo>
                  <a:pt x="1463901" y="846870"/>
                  <a:pt x="1457388" y="848692"/>
                  <a:pt x="1457388" y="835941"/>
                </a:cubicBezTo>
                <a:cubicBezTo>
                  <a:pt x="1458472" y="835941"/>
                  <a:pt x="1459829" y="835805"/>
                  <a:pt x="1461255" y="835804"/>
                </a:cubicBezTo>
                <a:close/>
                <a:moveTo>
                  <a:pt x="1103442" y="835457"/>
                </a:moveTo>
                <a:cubicBezTo>
                  <a:pt x="1103440" y="850402"/>
                  <a:pt x="1087256" y="843997"/>
                  <a:pt x="1082632" y="839728"/>
                </a:cubicBezTo>
                <a:cubicBezTo>
                  <a:pt x="1089568" y="837592"/>
                  <a:pt x="1096503" y="837592"/>
                  <a:pt x="1103442" y="835457"/>
                </a:cubicBezTo>
                <a:close/>
                <a:moveTo>
                  <a:pt x="646016" y="835457"/>
                </a:moveTo>
                <a:cubicBezTo>
                  <a:pt x="646016" y="844271"/>
                  <a:pt x="639142" y="844270"/>
                  <a:pt x="634560" y="844271"/>
                </a:cubicBezTo>
                <a:cubicBezTo>
                  <a:pt x="634560" y="844271"/>
                  <a:pt x="632270" y="842067"/>
                  <a:pt x="632269" y="839863"/>
                </a:cubicBezTo>
                <a:cubicBezTo>
                  <a:pt x="636851" y="839864"/>
                  <a:pt x="641434" y="837660"/>
                  <a:pt x="646016" y="835457"/>
                </a:cubicBezTo>
                <a:close/>
                <a:moveTo>
                  <a:pt x="7345236" y="834533"/>
                </a:moveTo>
                <a:cubicBezTo>
                  <a:pt x="7349552" y="834531"/>
                  <a:pt x="7358972" y="832397"/>
                  <a:pt x="7358973" y="843073"/>
                </a:cubicBezTo>
                <a:cubicBezTo>
                  <a:pt x="7354262" y="843073"/>
                  <a:pt x="7345235" y="847344"/>
                  <a:pt x="7345236" y="834533"/>
                </a:cubicBezTo>
                <a:close/>
                <a:moveTo>
                  <a:pt x="2313226" y="834382"/>
                </a:moveTo>
                <a:cubicBezTo>
                  <a:pt x="2313226" y="844306"/>
                  <a:pt x="2304062" y="842322"/>
                  <a:pt x="2299480" y="842322"/>
                </a:cubicBezTo>
                <a:cubicBezTo>
                  <a:pt x="2299479" y="832398"/>
                  <a:pt x="2306353" y="834382"/>
                  <a:pt x="2313226" y="834382"/>
                </a:cubicBezTo>
                <a:close/>
                <a:moveTo>
                  <a:pt x="1138974" y="829338"/>
                </a:moveTo>
                <a:cubicBezTo>
                  <a:pt x="1144061" y="835947"/>
                  <a:pt x="1136854" y="838151"/>
                  <a:pt x="1133887" y="835946"/>
                </a:cubicBezTo>
                <a:cubicBezTo>
                  <a:pt x="1133887" y="833743"/>
                  <a:pt x="1136853" y="831540"/>
                  <a:pt x="1138974" y="829338"/>
                </a:cubicBezTo>
                <a:close/>
                <a:moveTo>
                  <a:pt x="1910557" y="825028"/>
                </a:moveTo>
                <a:cubicBezTo>
                  <a:pt x="1910558" y="834954"/>
                  <a:pt x="1904044" y="834954"/>
                  <a:pt x="1897533" y="834953"/>
                </a:cubicBezTo>
                <a:cubicBezTo>
                  <a:pt x="1897531" y="823043"/>
                  <a:pt x="1904045" y="825028"/>
                  <a:pt x="1910557" y="825028"/>
                </a:cubicBezTo>
                <a:close/>
                <a:moveTo>
                  <a:pt x="1484175" y="825028"/>
                </a:moveTo>
                <a:cubicBezTo>
                  <a:pt x="1488636" y="825028"/>
                  <a:pt x="1497189" y="823043"/>
                  <a:pt x="1497189" y="834953"/>
                </a:cubicBezTo>
                <a:cubicBezTo>
                  <a:pt x="1490497" y="834953"/>
                  <a:pt x="1484174" y="834953"/>
                  <a:pt x="1484175" y="825028"/>
                </a:cubicBezTo>
                <a:close/>
                <a:moveTo>
                  <a:pt x="810115" y="822163"/>
                </a:moveTo>
                <a:lnTo>
                  <a:pt x="812032" y="824405"/>
                </a:lnTo>
                <a:cubicBezTo>
                  <a:pt x="812032" y="824405"/>
                  <a:pt x="811673" y="823985"/>
                  <a:pt x="811159" y="823385"/>
                </a:cubicBezTo>
                <a:close/>
                <a:moveTo>
                  <a:pt x="828515" y="820155"/>
                </a:moveTo>
                <a:cubicBezTo>
                  <a:pt x="830870" y="820155"/>
                  <a:pt x="830870" y="821750"/>
                  <a:pt x="833225" y="823662"/>
                </a:cubicBezTo>
                <a:cubicBezTo>
                  <a:pt x="832048" y="825575"/>
                  <a:pt x="830870" y="826530"/>
                  <a:pt x="829741" y="826531"/>
                </a:cubicBezTo>
                <a:lnTo>
                  <a:pt x="827757" y="824745"/>
                </a:lnTo>
                <a:lnTo>
                  <a:pt x="826553" y="823662"/>
                </a:lnTo>
                <a:cubicBezTo>
                  <a:pt x="826553" y="821749"/>
                  <a:pt x="828516" y="821750"/>
                  <a:pt x="828515" y="820155"/>
                </a:cubicBezTo>
                <a:close/>
                <a:moveTo>
                  <a:pt x="808370" y="820123"/>
                </a:moveTo>
                <a:lnTo>
                  <a:pt x="810115" y="822163"/>
                </a:lnTo>
                <a:lnTo>
                  <a:pt x="809348" y="821267"/>
                </a:lnTo>
                <a:close/>
                <a:moveTo>
                  <a:pt x="807738" y="819383"/>
                </a:moveTo>
                <a:lnTo>
                  <a:pt x="808370" y="820123"/>
                </a:lnTo>
                <a:lnTo>
                  <a:pt x="807805" y="819463"/>
                </a:lnTo>
                <a:cubicBezTo>
                  <a:pt x="807470" y="819070"/>
                  <a:pt x="807381" y="818966"/>
                  <a:pt x="807738" y="819383"/>
                </a:cubicBezTo>
                <a:close/>
                <a:moveTo>
                  <a:pt x="2399526" y="816388"/>
                </a:moveTo>
                <a:lnTo>
                  <a:pt x="2384687" y="817137"/>
                </a:lnTo>
                <a:lnTo>
                  <a:pt x="2388534" y="822314"/>
                </a:lnTo>
                <a:cubicBezTo>
                  <a:pt x="2389734" y="828574"/>
                  <a:pt x="2387334" y="835355"/>
                  <a:pt x="2384034" y="841614"/>
                </a:cubicBezTo>
                <a:lnTo>
                  <a:pt x="2377664" y="852018"/>
                </a:lnTo>
                <a:lnTo>
                  <a:pt x="2382255" y="851080"/>
                </a:lnTo>
                <a:lnTo>
                  <a:pt x="2391862" y="849263"/>
                </a:lnTo>
                <a:lnTo>
                  <a:pt x="2393086" y="845593"/>
                </a:lnTo>
                <a:cubicBezTo>
                  <a:pt x="2398043" y="842374"/>
                  <a:pt x="2408404" y="850569"/>
                  <a:pt x="2412007" y="841202"/>
                </a:cubicBezTo>
                <a:cubicBezTo>
                  <a:pt x="2414410" y="831836"/>
                  <a:pt x="2411407" y="825677"/>
                  <a:pt x="2406602" y="821080"/>
                </a:cubicBezTo>
                <a:close/>
                <a:moveTo>
                  <a:pt x="2249570" y="816001"/>
                </a:moveTo>
                <a:cubicBezTo>
                  <a:pt x="2258655" y="818139"/>
                  <a:pt x="2256382" y="826691"/>
                  <a:pt x="2256383" y="837382"/>
                </a:cubicBezTo>
                <a:cubicBezTo>
                  <a:pt x="2249570" y="837381"/>
                  <a:pt x="2242756" y="839519"/>
                  <a:pt x="2235944" y="837381"/>
                </a:cubicBezTo>
                <a:cubicBezTo>
                  <a:pt x="2227236" y="835244"/>
                  <a:pt x="2229127" y="826690"/>
                  <a:pt x="2229127" y="818139"/>
                </a:cubicBezTo>
                <a:cubicBezTo>
                  <a:pt x="2235943" y="818138"/>
                  <a:pt x="2242756" y="813862"/>
                  <a:pt x="2249570" y="816001"/>
                </a:cubicBezTo>
                <a:close/>
                <a:moveTo>
                  <a:pt x="2509240" y="812910"/>
                </a:moveTo>
                <a:lnTo>
                  <a:pt x="2467840" y="813438"/>
                </a:lnTo>
                <a:lnTo>
                  <a:pt x="2428828" y="822467"/>
                </a:lnTo>
                <a:cubicBezTo>
                  <a:pt x="2454858" y="828712"/>
                  <a:pt x="2483691" y="801999"/>
                  <a:pt x="2507719" y="824550"/>
                </a:cubicBezTo>
                <a:close/>
                <a:moveTo>
                  <a:pt x="2539662" y="812523"/>
                </a:moveTo>
                <a:lnTo>
                  <a:pt x="2523957" y="812724"/>
                </a:lnTo>
                <a:lnTo>
                  <a:pt x="2524138" y="820734"/>
                </a:lnTo>
                <a:cubicBezTo>
                  <a:pt x="2526542" y="810325"/>
                  <a:pt x="2536152" y="814489"/>
                  <a:pt x="2540958" y="814489"/>
                </a:cubicBezTo>
                <a:close/>
                <a:moveTo>
                  <a:pt x="2589501" y="811887"/>
                </a:moveTo>
                <a:lnTo>
                  <a:pt x="2559872" y="812265"/>
                </a:lnTo>
                <a:lnTo>
                  <a:pt x="2560142" y="813058"/>
                </a:lnTo>
                <a:cubicBezTo>
                  <a:pt x="2564535" y="817739"/>
                  <a:pt x="2573996" y="816571"/>
                  <a:pt x="2579402" y="816569"/>
                </a:cubicBezTo>
                <a:close/>
                <a:moveTo>
                  <a:pt x="2607995" y="811651"/>
                </a:moveTo>
                <a:lnTo>
                  <a:pt x="2600638" y="811745"/>
                </a:lnTo>
                <a:lnTo>
                  <a:pt x="2600627" y="814247"/>
                </a:lnTo>
                <a:lnTo>
                  <a:pt x="2601686" y="814081"/>
                </a:lnTo>
                <a:close/>
                <a:moveTo>
                  <a:pt x="700765" y="806383"/>
                </a:moveTo>
                <a:cubicBezTo>
                  <a:pt x="693470" y="812339"/>
                  <a:pt x="686173" y="818293"/>
                  <a:pt x="676446" y="814324"/>
                </a:cubicBezTo>
                <a:cubicBezTo>
                  <a:pt x="683742" y="810354"/>
                  <a:pt x="691038" y="806383"/>
                  <a:pt x="700765" y="806383"/>
                </a:cubicBezTo>
                <a:close/>
                <a:moveTo>
                  <a:pt x="1587563" y="803671"/>
                </a:moveTo>
                <a:cubicBezTo>
                  <a:pt x="1582960" y="811872"/>
                  <a:pt x="1580658" y="822123"/>
                  <a:pt x="1571454" y="822123"/>
                </a:cubicBezTo>
                <a:cubicBezTo>
                  <a:pt x="1562250" y="824172"/>
                  <a:pt x="1553430" y="818023"/>
                  <a:pt x="1541923" y="818023"/>
                </a:cubicBezTo>
                <a:cubicBezTo>
                  <a:pt x="1541923" y="824172"/>
                  <a:pt x="1541922" y="830324"/>
                  <a:pt x="1541923" y="836474"/>
                </a:cubicBezTo>
                <a:cubicBezTo>
                  <a:pt x="1535021" y="830324"/>
                  <a:pt x="1523517" y="826224"/>
                  <a:pt x="1514311" y="822122"/>
                </a:cubicBezTo>
                <a:cubicBezTo>
                  <a:pt x="1539622" y="811871"/>
                  <a:pt x="1562250" y="801621"/>
                  <a:pt x="1587563" y="803671"/>
                </a:cubicBezTo>
                <a:close/>
                <a:moveTo>
                  <a:pt x="958793" y="801766"/>
                </a:moveTo>
                <a:lnTo>
                  <a:pt x="959444" y="803514"/>
                </a:lnTo>
                <a:lnTo>
                  <a:pt x="960326" y="805890"/>
                </a:lnTo>
                <a:close/>
                <a:moveTo>
                  <a:pt x="978831" y="800298"/>
                </a:moveTo>
                <a:cubicBezTo>
                  <a:pt x="985209" y="800298"/>
                  <a:pt x="991586" y="802867"/>
                  <a:pt x="997474" y="810061"/>
                </a:cubicBezTo>
                <a:cubicBezTo>
                  <a:pt x="983344" y="814171"/>
                  <a:pt x="967253" y="818283"/>
                  <a:pt x="955479" y="810060"/>
                </a:cubicBezTo>
                <a:cubicBezTo>
                  <a:pt x="957834" y="808005"/>
                  <a:pt x="957834" y="808005"/>
                  <a:pt x="960188" y="805950"/>
                </a:cubicBezTo>
                <a:lnTo>
                  <a:pt x="960326" y="805890"/>
                </a:lnTo>
                <a:lnTo>
                  <a:pt x="969324" y="801968"/>
                </a:lnTo>
                <a:cubicBezTo>
                  <a:pt x="972453" y="800940"/>
                  <a:pt x="975641" y="800298"/>
                  <a:pt x="978831" y="800298"/>
                </a:cubicBezTo>
                <a:close/>
                <a:moveTo>
                  <a:pt x="957879" y="799301"/>
                </a:moveTo>
                <a:lnTo>
                  <a:pt x="958793" y="801766"/>
                </a:lnTo>
                <a:lnTo>
                  <a:pt x="958462" y="800874"/>
                </a:lnTo>
                <a:close/>
                <a:moveTo>
                  <a:pt x="957560" y="798443"/>
                </a:moveTo>
                <a:cubicBezTo>
                  <a:pt x="957248" y="797599"/>
                  <a:pt x="957455" y="798162"/>
                  <a:pt x="957876" y="799290"/>
                </a:cubicBezTo>
                <a:lnTo>
                  <a:pt x="957879" y="799301"/>
                </a:lnTo>
                <a:close/>
                <a:moveTo>
                  <a:pt x="2037748" y="797031"/>
                </a:moveTo>
                <a:cubicBezTo>
                  <a:pt x="2037747" y="803250"/>
                  <a:pt x="2035634" y="807395"/>
                  <a:pt x="2031405" y="807395"/>
                </a:cubicBezTo>
                <a:cubicBezTo>
                  <a:pt x="2031404" y="799103"/>
                  <a:pt x="2033520" y="797031"/>
                  <a:pt x="2037748" y="797031"/>
                </a:cubicBezTo>
                <a:close/>
                <a:moveTo>
                  <a:pt x="1944029" y="797030"/>
                </a:moveTo>
                <a:cubicBezTo>
                  <a:pt x="1944028" y="803250"/>
                  <a:pt x="1941914" y="807395"/>
                  <a:pt x="1937686" y="807394"/>
                </a:cubicBezTo>
                <a:cubicBezTo>
                  <a:pt x="1937686" y="799104"/>
                  <a:pt x="1939800" y="797031"/>
                  <a:pt x="1944029" y="797030"/>
                </a:cubicBezTo>
                <a:close/>
                <a:moveTo>
                  <a:pt x="701174" y="795673"/>
                </a:moveTo>
                <a:cubicBezTo>
                  <a:pt x="706063" y="795673"/>
                  <a:pt x="706063" y="795673"/>
                  <a:pt x="701174" y="806037"/>
                </a:cubicBezTo>
                <a:cubicBezTo>
                  <a:pt x="701174" y="799818"/>
                  <a:pt x="701174" y="797745"/>
                  <a:pt x="701174" y="795673"/>
                </a:cubicBezTo>
                <a:close/>
                <a:moveTo>
                  <a:pt x="531643" y="795673"/>
                </a:moveTo>
                <a:cubicBezTo>
                  <a:pt x="539273" y="795671"/>
                  <a:pt x="541817" y="797745"/>
                  <a:pt x="541815" y="806037"/>
                </a:cubicBezTo>
                <a:cubicBezTo>
                  <a:pt x="534188" y="806038"/>
                  <a:pt x="531642" y="801891"/>
                  <a:pt x="531643" y="795673"/>
                </a:cubicBezTo>
                <a:close/>
                <a:moveTo>
                  <a:pt x="1509646" y="795672"/>
                </a:moveTo>
                <a:cubicBezTo>
                  <a:pt x="1509646" y="801890"/>
                  <a:pt x="1507683" y="806037"/>
                  <a:pt x="1502973" y="806037"/>
                </a:cubicBezTo>
                <a:cubicBezTo>
                  <a:pt x="1502973" y="797745"/>
                  <a:pt x="1505328" y="795672"/>
                  <a:pt x="1509646" y="795672"/>
                </a:cubicBezTo>
                <a:close/>
                <a:moveTo>
                  <a:pt x="1247587" y="794285"/>
                </a:moveTo>
                <a:cubicBezTo>
                  <a:pt x="1251344" y="794285"/>
                  <a:pt x="1255390" y="795353"/>
                  <a:pt x="1258857" y="795352"/>
                </a:cubicBezTo>
                <a:cubicBezTo>
                  <a:pt x="1258857" y="797488"/>
                  <a:pt x="1258858" y="801758"/>
                  <a:pt x="1258857" y="806028"/>
                </a:cubicBezTo>
                <a:cubicBezTo>
                  <a:pt x="1251922" y="801758"/>
                  <a:pt x="1244986" y="799623"/>
                  <a:pt x="1238052" y="799623"/>
                </a:cubicBezTo>
                <a:cubicBezTo>
                  <a:pt x="1240363" y="795352"/>
                  <a:pt x="1243828" y="794286"/>
                  <a:pt x="1247587" y="794285"/>
                </a:cubicBezTo>
                <a:close/>
                <a:moveTo>
                  <a:pt x="1237838" y="791055"/>
                </a:moveTo>
                <a:lnTo>
                  <a:pt x="1238489" y="792804"/>
                </a:lnTo>
                <a:cubicBezTo>
                  <a:pt x="1239012" y="794212"/>
                  <a:pt x="1239429" y="795339"/>
                  <a:pt x="1239429" y="795339"/>
                </a:cubicBezTo>
                <a:close/>
                <a:moveTo>
                  <a:pt x="1237491" y="790116"/>
                </a:moveTo>
                <a:lnTo>
                  <a:pt x="1237509" y="790162"/>
                </a:lnTo>
                <a:lnTo>
                  <a:pt x="1237838" y="791055"/>
                </a:lnTo>
                <a:close/>
                <a:moveTo>
                  <a:pt x="1237665" y="789552"/>
                </a:moveTo>
                <a:lnTo>
                  <a:pt x="1237399" y="789868"/>
                </a:lnTo>
                <a:lnTo>
                  <a:pt x="1237491" y="790116"/>
                </a:lnTo>
                <a:lnTo>
                  <a:pt x="1237398" y="789868"/>
                </a:lnTo>
                <a:lnTo>
                  <a:pt x="1232774" y="795350"/>
                </a:lnTo>
                <a:cubicBezTo>
                  <a:pt x="1232772" y="792452"/>
                  <a:pt x="1232773" y="791001"/>
                  <a:pt x="1233385" y="790276"/>
                </a:cubicBezTo>
                <a:lnTo>
                  <a:pt x="1237304" y="789613"/>
                </a:lnTo>
                <a:close/>
                <a:moveTo>
                  <a:pt x="1236606" y="787734"/>
                </a:moveTo>
                <a:lnTo>
                  <a:pt x="1237304" y="789613"/>
                </a:lnTo>
                <a:lnTo>
                  <a:pt x="1236919" y="788578"/>
                </a:lnTo>
                <a:cubicBezTo>
                  <a:pt x="1236502" y="787451"/>
                  <a:pt x="1236291" y="786888"/>
                  <a:pt x="1236606" y="787734"/>
                </a:cubicBezTo>
                <a:close/>
                <a:moveTo>
                  <a:pt x="1624772" y="786611"/>
                </a:moveTo>
                <a:cubicBezTo>
                  <a:pt x="1629457" y="786611"/>
                  <a:pt x="1636095" y="784789"/>
                  <a:pt x="1636095" y="797541"/>
                </a:cubicBezTo>
                <a:cubicBezTo>
                  <a:pt x="1631799" y="797541"/>
                  <a:pt x="1624770" y="799727"/>
                  <a:pt x="1624772" y="786611"/>
                </a:cubicBezTo>
                <a:close/>
                <a:moveTo>
                  <a:pt x="1762570" y="784962"/>
                </a:moveTo>
                <a:cubicBezTo>
                  <a:pt x="1767034" y="784962"/>
                  <a:pt x="1769265" y="787035"/>
                  <a:pt x="1769265" y="795327"/>
                </a:cubicBezTo>
                <a:cubicBezTo>
                  <a:pt x="1764802" y="795327"/>
                  <a:pt x="1762571" y="791181"/>
                  <a:pt x="1762570" y="784962"/>
                </a:cubicBezTo>
                <a:close/>
                <a:moveTo>
                  <a:pt x="1195742" y="784962"/>
                </a:moveTo>
                <a:cubicBezTo>
                  <a:pt x="1198159" y="791274"/>
                  <a:pt x="1200575" y="797586"/>
                  <a:pt x="1200576" y="806001"/>
                </a:cubicBezTo>
                <a:cubicBezTo>
                  <a:pt x="1183658" y="810210"/>
                  <a:pt x="1169157" y="816523"/>
                  <a:pt x="1152240" y="822484"/>
                </a:cubicBezTo>
                <a:cubicBezTo>
                  <a:pt x="1144989" y="824587"/>
                  <a:pt x="1137739" y="827040"/>
                  <a:pt x="1132905" y="835106"/>
                </a:cubicBezTo>
                <a:cubicBezTo>
                  <a:pt x="1125654" y="835106"/>
                  <a:pt x="1116390" y="835106"/>
                  <a:pt x="1109139" y="835107"/>
                </a:cubicBezTo>
                <a:cubicBezTo>
                  <a:pt x="1109139" y="830899"/>
                  <a:pt x="1109139" y="828794"/>
                  <a:pt x="1109139" y="824587"/>
                </a:cubicBezTo>
                <a:cubicBezTo>
                  <a:pt x="1113974" y="822483"/>
                  <a:pt x="1118807" y="820730"/>
                  <a:pt x="1125654" y="816521"/>
                </a:cubicBezTo>
                <a:cubicBezTo>
                  <a:pt x="1132906" y="812313"/>
                  <a:pt x="1142573" y="808105"/>
                  <a:pt x="1152239" y="803897"/>
                </a:cubicBezTo>
                <a:cubicBezTo>
                  <a:pt x="1161907" y="799690"/>
                  <a:pt x="1169157" y="795482"/>
                  <a:pt x="1178823" y="793378"/>
                </a:cubicBezTo>
                <a:cubicBezTo>
                  <a:pt x="1183657" y="789170"/>
                  <a:pt x="1190909" y="787066"/>
                  <a:pt x="1195742" y="784962"/>
                </a:cubicBezTo>
                <a:close/>
                <a:moveTo>
                  <a:pt x="7529518" y="783574"/>
                </a:moveTo>
                <a:cubicBezTo>
                  <a:pt x="7537486" y="783023"/>
                  <a:pt x="7545429" y="783542"/>
                  <a:pt x="7553244" y="785619"/>
                </a:cubicBezTo>
                <a:cubicBezTo>
                  <a:pt x="7514759" y="816767"/>
                  <a:pt x="7467056" y="800155"/>
                  <a:pt x="7426168" y="824728"/>
                </a:cubicBezTo>
                <a:cubicBezTo>
                  <a:pt x="7418952" y="828881"/>
                  <a:pt x="7366438" y="864184"/>
                  <a:pt x="7366438" y="835111"/>
                </a:cubicBezTo>
                <a:cubicBezTo>
                  <a:pt x="7397706" y="824729"/>
                  <a:pt x="7428572" y="814691"/>
                  <a:pt x="7459840" y="804309"/>
                </a:cubicBezTo>
                <a:cubicBezTo>
                  <a:pt x="7481488" y="796521"/>
                  <a:pt x="7505615" y="785230"/>
                  <a:pt x="7529518" y="783574"/>
                </a:cubicBezTo>
                <a:close/>
                <a:moveTo>
                  <a:pt x="2743992" y="781184"/>
                </a:moveTo>
                <a:lnTo>
                  <a:pt x="2744123" y="782423"/>
                </a:lnTo>
                <a:lnTo>
                  <a:pt x="2746930" y="782383"/>
                </a:lnTo>
                <a:lnTo>
                  <a:pt x="2784970" y="783013"/>
                </a:lnTo>
                <a:close/>
                <a:moveTo>
                  <a:pt x="2935413" y="777016"/>
                </a:moveTo>
                <a:cubicBezTo>
                  <a:pt x="2931811" y="778061"/>
                  <a:pt x="2929407" y="780144"/>
                  <a:pt x="2927305" y="782745"/>
                </a:cubicBezTo>
                <a:lnTo>
                  <a:pt x="2925455" y="785338"/>
                </a:lnTo>
                <a:lnTo>
                  <a:pt x="2987580" y="786365"/>
                </a:lnTo>
                <a:lnTo>
                  <a:pt x="2966650" y="783265"/>
                </a:lnTo>
                <a:cubicBezTo>
                  <a:pt x="2954635" y="781185"/>
                  <a:pt x="2945025" y="774937"/>
                  <a:pt x="2935413" y="777016"/>
                </a:cubicBezTo>
                <a:close/>
                <a:moveTo>
                  <a:pt x="2103015" y="775609"/>
                </a:moveTo>
                <a:cubicBezTo>
                  <a:pt x="2103016" y="784178"/>
                  <a:pt x="2100901" y="785962"/>
                  <a:pt x="2096674" y="785962"/>
                </a:cubicBezTo>
                <a:cubicBezTo>
                  <a:pt x="2096673" y="779893"/>
                  <a:pt x="2098786" y="775609"/>
                  <a:pt x="2103015" y="775609"/>
                </a:cubicBezTo>
                <a:close/>
                <a:moveTo>
                  <a:pt x="2665103" y="774937"/>
                </a:moveTo>
                <a:cubicBezTo>
                  <a:pt x="2660697" y="777017"/>
                  <a:pt x="2655890" y="781185"/>
                  <a:pt x="2651085" y="781185"/>
                </a:cubicBezTo>
                <a:cubicBezTo>
                  <a:pt x="2648683" y="781184"/>
                  <a:pt x="2643877" y="777017"/>
                  <a:pt x="2641474" y="781185"/>
                </a:cubicBezTo>
                <a:lnTo>
                  <a:pt x="2641473" y="783908"/>
                </a:lnTo>
                <a:lnTo>
                  <a:pt x="2665100" y="783564"/>
                </a:lnTo>
                <a:close/>
                <a:moveTo>
                  <a:pt x="2858924" y="772855"/>
                </a:moveTo>
                <a:cubicBezTo>
                  <a:pt x="2853519" y="773635"/>
                  <a:pt x="2851153" y="776172"/>
                  <a:pt x="2849928" y="779369"/>
                </a:cubicBezTo>
                <a:lnTo>
                  <a:pt x="2848960" y="784072"/>
                </a:lnTo>
                <a:lnTo>
                  <a:pt x="2912249" y="785119"/>
                </a:lnTo>
                <a:lnTo>
                  <a:pt x="2911385" y="779231"/>
                </a:lnTo>
                <a:cubicBezTo>
                  <a:pt x="2910485" y="777019"/>
                  <a:pt x="2908983" y="775457"/>
                  <a:pt x="2906580" y="774937"/>
                </a:cubicBezTo>
                <a:cubicBezTo>
                  <a:pt x="2899772" y="772856"/>
                  <a:pt x="2892564" y="772855"/>
                  <a:pt x="2887759" y="774937"/>
                </a:cubicBezTo>
                <a:cubicBezTo>
                  <a:pt x="2878148" y="777017"/>
                  <a:pt x="2868536" y="772855"/>
                  <a:pt x="2858924" y="772855"/>
                </a:cubicBezTo>
                <a:close/>
                <a:moveTo>
                  <a:pt x="749340" y="772729"/>
                </a:moveTo>
                <a:cubicBezTo>
                  <a:pt x="752891" y="772861"/>
                  <a:pt x="756202" y="774560"/>
                  <a:pt x="759047" y="778744"/>
                </a:cubicBezTo>
                <a:cubicBezTo>
                  <a:pt x="744920" y="787112"/>
                  <a:pt x="731184" y="789204"/>
                  <a:pt x="717054" y="789203"/>
                </a:cubicBezTo>
                <a:cubicBezTo>
                  <a:pt x="725884" y="786066"/>
                  <a:pt x="738689" y="772337"/>
                  <a:pt x="749340" y="772729"/>
                </a:cubicBezTo>
                <a:close/>
                <a:moveTo>
                  <a:pt x="2589080" y="769587"/>
                </a:moveTo>
                <a:lnTo>
                  <a:pt x="2572844" y="770670"/>
                </a:lnTo>
                <a:lnTo>
                  <a:pt x="2572845" y="773918"/>
                </a:lnTo>
                <a:lnTo>
                  <a:pt x="2563637" y="771284"/>
                </a:lnTo>
                <a:lnTo>
                  <a:pt x="2518670" y="774283"/>
                </a:lnTo>
                <a:cubicBezTo>
                  <a:pt x="2500826" y="776365"/>
                  <a:pt x="2480328" y="776367"/>
                  <a:pt x="2459827" y="778449"/>
                </a:cubicBezTo>
                <a:cubicBezTo>
                  <a:pt x="2450716" y="778448"/>
                  <a:pt x="2439326" y="780530"/>
                  <a:pt x="2428316" y="780530"/>
                </a:cubicBezTo>
                <a:lnTo>
                  <a:pt x="2424581" y="781251"/>
                </a:lnTo>
                <a:lnTo>
                  <a:pt x="2424838" y="787117"/>
                </a:lnTo>
                <a:cubicBezTo>
                  <a:pt x="2423331" y="788411"/>
                  <a:pt x="2420922" y="788411"/>
                  <a:pt x="2419716" y="786268"/>
                </a:cubicBezTo>
                <a:lnTo>
                  <a:pt x="2423543" y="781451"/>
                </a:lnTo>
                <a:lnTo>
                  <a:pt x="2421839" y="781777"/>
                </a:lnTo>
                <a:cubicBezTo>
                  <a:pt x="2415646" y="784024"/>
                  <a:pt x="2410095" y="788515"/>
                  <a:pt x="2403261" y="788515"/>
                </a:cubicBezTo>
                <a:cubicBezTo>
                  <a:pt x="2362451" y="792679"/>
                  <a:pt x="2321639" y="794762"/>
                  <a:pt x="2281113" y="799449"/>
                </a:cubicBezTo>
                <a:lnTo>
                  <a:pt x="2257697" y="803148"/>
                </a:lnTo>
                <a:lnTo>
                  <a:pt x="2247498" y="808771"/>
                </a:lnTo>
                <a:cubicBezTo>
                  <a:pt x="2243292" y="811894"/>
                  <a:pt x="2239087" y="815016"/>
                  <a:pt x="2234281" y="816057"/>
                </a:cubicBezTo>
                <a:cubicBezTo>
                  <a:pt x="2210453" y="822128"/>
                  <a:pt x="2187126" y="826205"/>
                  <a:pt x="2163798" y="829804"/>
                </a:cubicBezTo>
                <a:lnTo>
                  <a:pt x="2159975" y="830395"/>
                </a:lnTo>
                <a:lnTo>
                  <a:pt x="2158395" y="840320"/>
                </a:lnTo>
                <a:lnTo>
                  <a:pt x="2152996" y="844175"/>
                </a:lnTo>
                <a:lnTo>
                  <a:pt x="2156134" y="845959"/>
                </a:lnTo>
                <a:cubicBezTo>
                  <a:pt x="2157250" y="847773"/>
                  <a:pt x="2157808" y="850365"/>
                  <a:pt x="2157809" y="853474"/>
                </a:cubicBezTo>
                <a:cubicBezTo>
                  <a:pt x="2155578" y="853475"/>
                  <a:pt x="2153903" y="852438"/>
                  <a:pt x="2152789" y="850624"/>
                </a:cubicBezTo>
                <a:lnTo>
                  <a:pt x="2151578" y="845189"/>
                </a:lnTo>
                <a:lnTo>
                  <a:pt x="2149286" y="846826"/>
                </a:lnTo>
                <a:cubicBezTo>
                  <a:pt x="2142832" y="850993"/>
                  <a:pt x="2140552" y="844745"/>
                  <a:pt x="2135997" y="836414"/>
                </a:cubicBezTo>
                <a:cubicBezTo>
                  <a:pt x="2138274" y="836415"/>
                  <a:pt x="2141596" y="836415"/>
                  <a:pt x="2144349" y="835112"/>
                </a:cubicBezTo>
                <a:lnTo>
                  <a:pt x="2145712" y="832598"/>
                </a:lnTo>
                <a:lnTo>
                  <a:pt x="2112916" y="837663"/>
                </a:lnTo>
                <a:lnTo>
                  <a:pt x="2115499" y="844744"/>
                </a:lnTo>
                <a:cubicBezTo>
                  <a:pt x="2120053" y="840580"/>
                  <a:pt x="2124608" y="838497"/>
                  <a:pt x="2129165" y="836415"/>
                </a:cubicBezTo>
                <a:cubicBezTo>
                  <a:pt x="2129164" y="842661"/>
                  <a:pt x="2129163" y="848563"/>
                  <a:pt x="2129165" y="854810"/>
                </a:cubicBezTo>
                <a:cubicBezTo>
                  <a:pt x="2117774" y="854809"/>
                  <a:pt x="2106387" y="852729"/>
                  <a:pt x="2094995" y="850992"/>
                </a:cubicBezTo>
                <a:cubicBezTo>
                  <a:pt x="2097273" y="846826"/>
                  <a:pt x="2099553" y="844745"/>
                  <a:pt x="2101830" y="840579"/>
                </a:cubicBezTo>
                <a:lnTo>
                  <a:pt x="2094033" y="840580"/>
                </a:lnTo>
                <a:lnTo>
                  <a:pt x="2093313" y="840690"/>
                </a:lnTo>
                <a:lnTo>
                  <a:pt x="2051059" y="848309"/>
                </a:lnTo>
                <a:lnTo>
                  <a:pt x="2052098" y="854810"/>
                </a:lnTo>
                <a:lnTo>
                  <a:pt x="2000115" y="857620"/>
                </a:lnTo>
                <a:lnTo>
                  <a:pt x="1990393" y="859425"/>
                </a:lnTo>
                <a:lnTo>
                  <a:pt x="1975603" y="858944"/>
                </a:lnTo>
                <a:lnTo>
                  <a:pt x="1975031" y="858976"/>
                </a:lnTo>
                <a:cubicBezTo>
                  <a:pt x="1979587" y="863141"/>
                  <a:pt x="1981865" y="865223"/>
                  <a:pt x="1981864" y="869389"/>
                </a:cubicBezTo>
                <a:lnTo>
                  <a:pt x="1961958" y="875456"/>
                </a:lnTo>
                <a:lnTo>
                  <a:pt x="1961958" y="880243"/>
                </a:lnTo>
                <a:cubicBezTo>
                  <a:pt x="1961359" y="883365"/>
                  <a:pt x="1959555" y="885447"/>
                  <a:pt x="1954749" y="886489"/>
                </a:cubicBezTo>
                <a:cubicBezTo>
                  <a:pt x="1949943" y="888396"/>
                  <a:pt x="1945738" y="888829"/>
                  <a:pt x="1941534" y="889046"/>
                </a:cubicBezTo>
                <a:lnTo>
                  <a:pt x="1931278" y="890023"/>
                </a:lnTo>
                <a:lnTo>
                  <a:pt x="1919625" y="892319"/>
                </a:lnTo>
                <a:lnTo>
                  <a:pt x="1891693" y="898793"/>
                </a:lnTo>
                <a:cubicBezTo>
                  <a:pt x="1839787" y="911772"/>
                  <a:pt x="1752007" y="935582"/>
                  <a:pt x="1718067" y="946510"/>
                </a:cubicBezTo>
                <a:cubicBezTo>
                  <a:pt x="1674817" y="956574"/>
                  <a:pt x="1631966" y="975307"/>
                  <a:pt x="1589113" y="979470"/>
                </a:cubicBezTo>
                <a:cubicBezTo>
                  <a:pt x="1577098" y="981552"/>
                  <a:pt x="1565086" y="981552"/>
                  <a:pt x="1553072" y="985717"/>
                </a:cubicBezTo>
                <a:cubicBezTo>
                  <a:pt x="1548266" y="987798"/>
                  <a:pt x="1543458" y="991963"/>
                  <a:pt x="1541055" y="996125"/>
                </a:cubicBezTo>
                <a:cubicBezTo>
                  <a:pt x="1536250" y="1004453"/>
                  <a:pt x="1541056" y="1010696"/>
                  <a:pt x="1533849" y="1014860"/>
                </a:cubicBezTo>
                <a:cubicBezTo>
                  <a:pt x="1529042" y="1016942"/>
                  <a:pt x="1524336" y="1017984"/>
                  <a:pt x="1519632" y="1018720"/>
                </a:cubicBezTo>
                <a:lnTo>
                  <a:pt x="1508443" y="1020325"/>
                </a:lnTo>
                <a:lnTo>
                  <a:pt x="1508327" y="1021829"/>
                </a:lnTo>
                <a:cubicBezTo>
                  <a:pt x="1507747" y="1023643"/>
                  <a:pt x="1506587" y="1024680"/>
                  <a:pt x="1504269" y="1024680"/>
                </a:cubicBezTo>
                <a:lnTo>
                  <a:pt x="1504558" y="1020945"/>
                </a:lnTo>
                <a:lnTo>
                  <a:pt x="1457358" y="1031166"/>
                </a:lnTo>
                <a:cubicBezTo>
                  <a:pt x="1490997" y="1039493"/>
                  <a:pt x="1521835" y="1029085"/>
                  <a:pt x="1553070" y="1022840"/>
                </a:cubicBezTo>
                <a:lnTo>
                  <a:pt x="1553335" y="1033660"/>
                </a:lnTo>
                <a:lnTo>
                  <a:pt x="1608035" y="1020211"/>
                </a:lnTo>
                <a:cubicBezTo>
                  <a:pt x="1628715" y="1017089"/>
                  <a:pt x="1649681" y="1015527"/>
                  <a:pt x="1671120" y="1014485"/>
                </a:cubicBezTo>
                <a:cubicBezTo>
                  <a:pt x="1671120" y="1022813"/>
                  <a:pt x="1671121" y="1033221"/>
                  <a:pt x="1677952" y="1033221"/>
                </a:cubicBezTo>
                <a:cubicBezTo>
                  <a:pt x="1687060" y="1035301"/>
                  <a:pt x="1684783" y="1043628"/>
                  <a:pt x="1684783" y="1055771"/>
                </a:cubicBezTo>
                <a:cubicBezTo>
                  <a:pt x="1693892" y="1055772"/>
                  <a:pt x="1687060" y="1035301"/>
                  <a:pt x="1696167" y="1033221"/>
                </a:cubicBezTo>
                <a:cubicBezTo>
                  <a:pt x="1709449" y="1024894"/>
                  <a:pt x="1725386" y="1022812"/>
                  <a:pt x="1739048" y="1016568"/>
                </a:cubicBezTo>
                <a:cubicBezTo>
                  <a:pt x="1770925" y="1006160"/>
                  <a:pt x="1802420" y="995753"/>
                  <a:pt x="1834297" y="987425"/>
                </a:cubicBezTo>
                <a:cubicBezTo>
                  <a:pt x="1899946" y="969038"/>
                  <a:pt x="1965595" y="952385"/>
                  <a:pt x="2031242" y="935732"/>
                </a:cubicBezTo>
                <a:cubicBezTo>
                  <a:pt x="2031244" y="932611"/>
                  <a:pt x="2030389" y="930528"/>
                  <a:pt x="2029107" y="928968"/>
                </a:cubicBezTo>
                <a:lnTo>
                  <a:pt x="2024488" y="925382"/>
                </a:lnTo>
                <a:lnTo>
                  <a:pt x="2002791" y="925382"/>
                </a:lnTo>
                <a:cubicBezTo>
                  <a:pt x="2002792" y="914691"/>
                  <a:pt x="2009396" y="909880"/>
                  <a:pt x="2017202" y="907741"/>
                </a:cubicBezTo>
                <a:lnTo>
                  <a:pt x="2029561" y="906823"/>
                </a:lnTo>
                <a:lnTo>
                  <a:pt x="2028801" y="906322"/>
                </a:lnTo>
                <a:cubicBezTo>
                  <a:pt x="2025044" y="903968"/>
                  <a:pt x="2020998" y="901876"/>
                  <a:pt x="2016375" y="900830"/>
                </a:cubicBezTo>
                <a:lnTo>
                  <a:pt x="2036233" y="894778"/>
                </a:lnTo>
                <a:lnTo>
                  <a:pt x="2016911" y="894777"/>
                </a:lnTo>
                <a:cubicBezTo>
                  <a:pt x="2016913" y="873712"/>
                  <a:pt x="2038104" y="877996"/>
                  <a:pt x="2047524" y="873712"/>
                </a:cubicBezTo>
                <a:lnTo>
                  <a:pt x="2057075" y="891386"/>
                </a:lnTo>
                <a:lnTo>
                  <a:pt x="2069544" y="890371"/>
                </a:lnTo>
                <a:cubicBezTo>
                  <a:pt x="2062608" y="892463"/>
                  <a:pt x="2055675" y="896646"/>
                  <a:pt x="2051051" y="900829"/>
                </a:cubicBezTo>
                <a:lnTo>
                  <a:pt x="2053821" y="905008"/>
                </a:lnTo>
                <a:lnTo>
                  <a:pt x="2081403" y="902931"/>
                </a:lnTo>
                <a:cubicBezTo>
                  <a:pt x="2095465" y="901329"/>
                  <a:pt x="2109276" y="899726"/>
                  <a:pt x="2122484" y="899726"/>
                </a:cubicBezTo>
                <a:lnTo>
                  <a:pt x="2087123" y="911593"/>
                </a:lnTo>
                <a:lnTo>
                  <a:pt x="2117386" y="905896"/>
                </a:lnTo>
                <a:cubicBezTo>
                  <a:pt x="2130477" y="903815"/>
                  <a:pt x="2143569" y="901733"/>
                  <a:pt x="2156090" y="898611"/>
                </a:cubicBezTo>
                <a:lnTo>
                  <a:pt x="2189438" y="892644"/>
                </a:lnTo>
                <a:lnTo>
                  <a:pt x="2188109" y="891876"/>
                </a:lnTo>
                <a:cubicBezTo>
                  <a:pt x="2186995" y="890047"/>
                  <a:pt x="2186437" y="887458"/>
                  <a:pt x="2186437" y="884423"/>
                </a:cubicBezTo>
                <a:cubicBezTo>
                  <a:pt x="2188670" y="884423"/>
                  <a:pt x="2190342" y="884959"/>
                  <a:pt x="2191457" y="886520"/>
                </a:cubicBezTo>
                <a:lnTo>
                  <a:pt x="2192585" y="892079"/>
                </a:lnTo>
                <a:lnTo>
                  <a:pt x="2215752" y="887934"/>
                </a:lnTo>
                <a:lnTo>
                  <a:pt x="2198829" y="885735"/>
                </a:lnTo>
                <a:lnTo>
                  <a:pt x="2210615" y="865542"/>
                </a:lnTo>
                <a:lnTo>
                  <a:pt x="2208630" y="865542"/>
                </a:lnTo>
                <a:lnTo>
                  <a:pt x="2190117" y="865541"/>
                </a:lnTo>
                <a:lnTo>
                  <a:pt x="2186579" y="874891"/>
                </a:lnTo>
                <a:cubicBezTo>
                  <a:pt x="2184185" y="866463"/>
                  <a:pt x="2181794" y="860141"/>
                  <a:pt x="2179399" y="853820"/>
                </a:cubicBezTo>
                <a:lnTo>
                  <a:pt x="2183722" y="856866"/>
                </a:lnTo>
                <a:lnTo>
                  <a:pt x="2183722" y="855176"/>
                </a:lnTo>
                <a:cubicBezTo>
                  <a:pt x="2188251" y="855176"/>
                  <a:pt x="2192778" y="855176"/>
                  <a:pt x="2199571" y="855177"/>
                </a:cubicBezTo>
                <a:cubicBezTo>
                  <a:pt x="2206365" y="855178"/>
                  <a:pt x="2215421" y="855177"/>
                  <a:pt x="2221836" y="855176"/>
                </a:cubicBezTo>
                <a:lnTo>
                  <a:pt x="2221837" y="857552"/>
                </a:lnTo>
                <a:lnTo>
                  <a:pt x="2230688" y="855806"/>
                </a:lnTo>
                <a:cubicBezTo>
                  <a:pt x="2232149" y="856153"/>
                  <a:pt x="2233373" y="856944"/>
                  <a:pt x="2234269" y="858265"/>
                </a:cubicBezTo>
                <a:cubicBezTo>
                  <a:pt x="2234270" y="862491"/>
                  <a:pt x="2235465" y="867773"/>
                  <a:pt x="2235762" y="872792"/>
                </a:cubicBezTo>
                <a:lnTo>
                  <a:pt x="2232098" y="885008"/>
                </a:lnTo>
                <a:lnTo>
                  <a:pt x="2236064" y="884299"/>
                </a:lnTo>
                <a:cubicBezTo>
                  <a:pt x="2262343" y="879356"/>
                  <a:pt x="2288336" y="874672"/>
                  <a:pt x="2314329" y="871549"/>
                </a:cubicBezTo>
                <a:cubicBezTo>
                  <a:pt x="2325714" y="870510"/>
                  <a:pt x="2336530" y="865826"/>
                  <a:pt x="2347582" y="861186"/>
                </a:cubicBezTo>
                <a:lnTo>
                  <a:pt x="2349128" y="860592"/>
                </a:lnTo>
                <a:lnTo>
                  <a:pt x="2325336" y="863263"/>
                </a:lnTo>
                <a:cubicBezTo>
                  <a:pt x="2309237" y="865088"/>
                  <a:pt x="2293138" y="867175"/>
                  <a:pt x="2276537" y="870305"/>
                </a:cubicBezTo>
                <a:cubicBezTo>
                  <a:pt x="2288137" y="866131"/>
                  <a:pt x="2297736" y="861958"/>
                  <a:pt x="2309736" y="857784"/>
                </a:cubicBezTo>
                <a:cubicBezTo>
                  <a:pt x="2314535" y="857784"/>
                  <a:pt x="2319337" y="855698"/>
                  <a:pt x="2324137" y="853612"/>
                </a:cubicBezTo>
                <a:lnTo>
                  <a:pt x="2324137" y="846907"/>
                </a:lnTo>
                <a:lnTo>
                  <a:pt x="2321550" y="848300"/>
                </a:lnTo>
                <a:cubicBezTo>
                  <a:pt x="2317442" y="848865"/>
                  <a:pt x="2312513" y="847387"/>
                  <a:pt x="2309228" y="847386"/>
                </a:cubicBezTo>
                <a:cubicBezTo>
                  <a:pt x="2309228" y="839040"/>
                  <a:pt x="2312513" y="836433"/>
                  <a:pt x="2316621" y="835911"/>
                </a:cubicBezTo>
                <a:lnTo>
                  <a:pt x="2324136" y="836548"/>
                </a:lnTo>
                <a:lnTo>
                  <a:pt x="2324136" y="824400"/>
                </a:lnTo>
                <a:cubicBezTo>
                  <a:pt x="2336136" y="824399"/>
                  <a:pt x="2336136" y="841092"/>
                  <a:pt x="2338536" y="851526"/>
                </a:cubicBezTo>
                <a:cubicBezTo>
                  <a:pt x="2344535" y="845266"/>
                  <a:pt x="2347537" y="840571"/>
                  <a:pt x="2348436" y="835138"/>
                </a:cubicBezTo>
                <a:lnTo>
                  <a:pt x="2346352" y="819072"/>
                </a:lnTo>
                <a:lnTo>
                  <a:pt x="2289666" y="821933"/>
                </a:lnTo>
                <a:cubicBezTo>
                  <a:pt x="2301050" y="805279"/>
                  <a:pt x="2318883" y="807362"/>
                  <a:pt x="2332545" y="809443"/>
                </a:cubicBezTo>
                <a:cubicBezTo>
                  <a:pt x="2343929" y="809443"/>
                  <a:pt x="2353037" y="811525"/>
                  <a:pt x="2362143" y="805279"/>
                </a:cubicBezTo>
                <a:cubicBezTo>
                  <a:pt x="2370873" y="799035"/>
                  <a:pt x="2377702" y="792791"/>
                  <a:pt x="2386810" y="792790"/>
                </a:cubicBezTo>
                <a:cubicBezTo>
                  <a:pt x="2393639" y="792791"/>
                  <a:pt x="2402747" y="794873"/>
                  <a:pt x="2409578" y="794873"/>
                </a:cubicBezTo>
                <a:cubicBezTo>
                  <a:pt x="2418686" y="794873"/>
                  <a:pt x="2425516" y="788627"/>
                  <a:pt x="2434624" y="786546"/>
                </a:cubicBezTo>
                <a:cubicBezTo>
                  <a:pt x="2452459" y="780648"/>
                  <a:pt x="2470673" y="784812"/>
                  <a:pt x="2488888" y="784812"/>
                </a:cubicBezTo>
                <a:lnTo>
                  <a:pt x="2603334" y="784311"/>
                </a:lnTo>
                <a:lnTo>
                  <a:pt x="2600627" y="781185"/>
                </a:lnTo>
                <a:cubicBezTo>
                  <a:pt x="2598225" y="779100"/>
                  <a:pt x="2594721" y="777539"/>
                  <a:pt x="2591816" y="775196"/>
                </a:cubicBezTo>
                <a:close/>
                <a:moveTo>
                  <a:pt x="1711404" y="766428"/>
                </a:moveTo>
                <a:cubicBezTo>
                  <a:pt x="1690891" y="770698"/>
                  <a:pt x="1670379" y="774969"/>
                  <a:pt x="1649863" y="781374"/>
                </a:cubicBezTo>
                <a:cubicBezTo>
                  <a:pt x="1670378" y="770697"/>
                  <a:pt x="1670378" y="770697"/>
                  <a:pt x="1711404" y="766428"/>
                </a:cubicBezTo>
                <a:close/>
                <a:moveTo>
                  <a:pt x="1514746" y="765070"/>
                </a:moveTo>
                <a:cubicBezTo>
                  <a:pt x="1514748" y="767142"/>
                  <a:pt x="1516709" y="767141"/>
                  <a:pt x="1516709" y="769215"/>
                </a:cubicBezTo>
                <a:cubicBezTo>
                  <a:pt x="1512393" y="771288"/>
                  <a:pt x="1507683" y="773361"/>
                  <a:pt x="1502974" y="775434"/>
                </a:cubicBezTo>
                <a:cubicBezTo>
                  <a:pt x="1502975" y="767142"/>
                  <a:pt x="1509644" y="765070"/>
                  <a:pt x="1514746" y="765070"/>
                </a:cubicBezTo>
                <a:close/>
                <a:moveTo>
                  <a:pt x="938220" y="764127"/>
                </a:moveTo>
                <a:cubicBezTo>
                  <a:pt x="939272" y="763397"/>
                  <a:pt x="940623" y="763353"/>
                  <a:pt x="942428" y="764306"/>
                </a:cubicBezTo>
                <a:cubicBezTo>
                  <a:pt x="952044" y="770549"/>
                  <a:pt x="942428" y="787198"/>
                  <a:pt x="940023" y="795520"/>
                </a:cubicBezTo>
                <a:cubicBezTo>
                  <a:pt x="944832" y="795521"/>
                  <a:pt x="949640" y="797602"/>
                  <a:pt x="954448" y="799683"/>
                </a:cubicBezTo>
                <a:cubicBezTo>
                  <a:pt x="949639" y="803846"/>
                  <a:pt x="944831" y="805926"/>
                  <a:pt x="940023" y="805925"/>
                </a:cubicBezTo>
                <a:cubicBezTo>
                  <a:pt x="940023" y="816331"/>
                  <a:pt x="952044" y="810089"/>
                  <a:pt x="954448" y="818413"/>
                </a:cubicBezTo>
                <a:cubicBezTo>
                  <a:pt x="956853" y="828470"/>
                  <a:pt x="942428" y="836793"/>
                  <a:pt x="937620" y="840957"/>
                </a:cubicBezTo>
                <a:cubicBezTo>
                  <a:pt x="911172" y="859684"/>
                  <a:pt x="882722" y="874251"/>
                  <a:pt x="856274" y="888472"/>
                </a:cubicBezTo>
                <a:cubicBezTo>
                  <a:pt x="825419" y="903036"/>
                  <a:pt x="794162" y="919689"/>
                  <a:pt x="765311" y="936336"/>
                </a:cubicBezTo>
                <a:cubicBezTo>
                  <a:pt x="750885" y="942579"/>
                  <a:pt x="739266" y="950903"/>
                  <a:pt x="727243" y="954718"/>
                </a:cubicBezTo>
                <a:cubicBezTo>
                  <a:pt x="717628" y="959227"/>
                  <a:pt x="698394" y="963042"/>
                  <a:pt x="693583" y="977609"/>
                </a:cubicBezTo>
                <a:cubicBezTo>
                  <a:pt x="691179" y="988013"/>
                  <a:pt x="698394" y="990094"/>
                  <a:pt x="688774" y="996337"/>
                </a:cubicBezTo>
                <a:cubicBezTo>
                  <a:pt x="681562" y="998418"/>
                  <a:pt x="674350" y="1002580"/>
                  <a:pt x="667137" y="1006742"/>
                </a:cubicBezTo>
                <a:cubicBezTo>
                  <a:pt x="653112" y="1015065"/>
                  <a:pt x="641090" y="1023043"/>
                  <a:pt x="626664" y="1031368"/>
                </a:cubicBezTo>
                <a:cubicBezTo>
                  <a:pt x="595408" y="1050097"/>
                  <a:pt x="566959" y="1068826"/>
                  <a:pt x="538106" y="1087203"/>
                </a:cubicBezTo>
                <a:cubicBezTo>
                  <a:pt x="509655" y="1105937"/>
                  <a:pt x="480804" y="1120504"/>
                  <a:pt x="454357" y="1141312"/>
                </a:cubicBezTo>
                <a:cubicBezTo>
                  <a:pt x="447143" y="1147557"/>
                  <a:pt x="435524" y="1155534"/>
                  <a:pt x="428310" y="1147557"/>
                </a:cubicBezTo>
                <a:cubicBezTo>
                  <a:pt x="425907" y="1147557"/>
                  <a:pt x="421097" y="1143394"/>
                  <a:pt x="423503" y="1149638"/>
                </a:cubicBezTo>
                <a:cubicBezTo>
                  <a:pt x="423502" y="1151718"/>
                  <a:pt x="425906" y="1153451"/>
                  <a:pt x="425906" y="1155535"/>
                </a:cubicBezTo>
                <a:cubicBezTo>
                  <a:pt x="423502" y="1161777"/>
                  <a:pt x="421097" y="1168020"/>
                  <a:pt x="421098" y="1176342"/>
                </a:cubicBezTo>
                <a:cubicBezTo>
                  <a:pt x="416289" y="1172181"/>
                  <a:pt x="411479" y="1170102"/>
                  <a:pt x="404267" y="1165940"/>
                </a:cubicBezTo>
                <a:cubicBezTo>
                  <a:pt x="406671" y="1164897"/>
                  <a:pt x="407874" y="1162902"/>
                  <a:pt x="408475" y="1160389"/>
                </a:cubicBezTo>
                <a:lnTo>
                  <a:pt x="408520" y="1159745"/>
                </a:lnTo>
                <a:lnTo>
                  <a:pt x="409076" y="1151718"/>
                </a:lnTo>
                <a:cubicBezTo>
                  <a:pt x="409076" y="1149638"/>
                  <a:pt x="406671" y="1147556"/>
                  <a:pt x="404267" y="1147557"/>
                </a:cubicBezTo>
                <a:cubicBezTo>
                  <a:pt x="406672" y="1145476"/>
                  <a:pt x="409077" y="1143394"/>
                  <a:pt x="409075" y="1139232"/>
                </a:cubicBezTo>
                <a:cubicBezTo>
                  <a:pt x="404267" y="1137152"/>
                  <a:pt x="397056" y="1137152"/>
                  <a:pt x="392246" y="1130908"/>
                </a:cubicBezTo>
                <a:cubicBezTo>
                  <a:pt x="387437" y="1124666"/>
                  <a:pt x="389842" y="1112180"/>
                  <a:pt x="385032" y="1108017"/>
                </a:cubicBezTo>
                <a:cubicBezTo>
                  <a:pt x="416290" y="1091718"/>
                  <a:pt x="451953" y="1085472"/>
                  <a:pt x="483210" y="1068825"/>
                </a:cubicBezTo>
                <a:cubicBezTo>
                  <a:pt x="497634" y="1062582"/>
                  <a:pt x="509655" y="1054259"/>
                  <a:pt x="518873" y="1041772"/>
                </a:cubicBezTo>
                <a:cubicBezTo>
                  <a:pt x="528489" y="1031369"/>
                  <a:pt x="533297" y="1012985"/>
                  <a:pt x="547724" y="1012986"/>
                </a:cubicBezTo>
                <a:cubicBezTo>
                  <a:pt x="547724" y="1002580"/>
                  <a:pt x="538106" y="1002581"/>
                  <a:pt x="530895" y="998418"/>
                </a:cubicBezTo>
                <a:cubicBezTo>
                  <a:pt x="545319" y="994257"/>
                  <a:pt x="569362" y="969285"/>
                  <a:pt x="581383" y="988013"/>
                </a:cubicBezTo>
                <a:cubicBezTo>
                  <a:pt x="576576" y="996337"/>
                  <a:pt x="566959" y="992176"/>
                  <a:pt x="559745" y="992177"/>
                </a:cubicBezTo>
                <a:cubicBezTo>
                  <a:pt x="559745" y="1006570"/>
                  <a:pt x="569261" y="1008651"/>
                  <a:pt x="576725" y="1004273"/>
                </a:cubicBezTo>
                <a:lnTo>
                  <a:pt x="581757" y="997725"/>
                </a:lnTo>
                <a:lnTo>
                  <a:pt x="584934" y="993590"/>
                </a:lnTo>
                <a:cubicBezTo>
                  <a:pt x="586192" y="988903"/>
                  <a:pt x="585492" y="983332"/>
                  <a:pt x="581383" y="977608"/>
                </a:cubicBezTo>
                <a:cubicBezTo>
                  <a:pt x="591002" y="973447"/>
                  <a:pt x="600216" y="960962"/>
                  <a:pt x="612239" y="960962"/>
                </a:cubicBezTo>
                <a:cubicBezTo>
                  <a:pt x="619452" y="960962"/>
                  <a:pt x="624259" y="973447"/>
                  <a:pt x="631473" y="973447"/>
                </a:cubicBezTo>
                <a:cubicBezTo>
                  <a:pt x="631473" y="963042"/>
                  <a:pt x="631473" y="952984"/>
                  <a:pt x="631473" y="942579"/>
                </a:cubicBezTo>
                <a:cubicBezTo>
                  <a:pt x="641090" y="946741"/>
                  <a:pt x="650707" y="948822"/>
                  <a:pt x="657921" y="952984"/>
                </a:cubicBezTo>
                <a:cubicBezTo>
                  <a:pt x="653113" y="965122"/>
                  <a:pt x="650707" y="977609"/>
                  <a:pt x="645898" y="988013"/>
                </a:cubicBezTo>
                <a:cubicBezTo>
                  <a:pt x="657921" y="988013"/>
                  <a:pt x="669940" y="977609"/>
                  <a:pt x="679158" y="971366"/>
                </a:cubicBezTo>
                <a:cubicBezTo>
                  <a:pt x="695988" y="959227"/>
                  <a:pt x="710413" y="948823"/>
                  <a:pt x="724839" y="938417"/>
                </a:cubicBezTo>
                <a:cubicBezTo>
                  <a:pt x="753289" y="917608"/>
                  <a:pt x="782142" y="894715"/>
                  <a:pt x="810994" y="874251"/>
                </a:cubicBezTo>
                <a:cubicBezTo>
                  <a:pt x="798971" y="863847"/>
                  <a:pt x="784546" y="855523"/>
                  <a:pt x="772524" y="847199"/>
                </a:cubicBezTo>
                <a:cubicBezTo>
                  <a:pt x="784546" y="840956"/>
                  <a:pt x="801375" y="820494"/>
                  <a:pt x="815801" y="830551"/>
                </a:cubicBezTo>
                <a:cubicBezTo>
                  <a:pt x="820209" y="834713"/>
                  <a:pt x="827422" y="830551"/>
                  <a:pt x="832231" y="826734"/>
                </a:cubicBezTo>
                <a:cubicBezTo>
                  <a:pt x="837039" y="823614"/>
                  <a:pt x="841848" y="821014"/>
                  <a:pt x="846356" y="818933"/>
                </a:cubicBezTo>
                <a:lnTo>
                  <a:pt x="849309" y="817811"/>
                </a:lnTo>
                <a:lnTo>
                  <a:pt x="848281" y="814626"/>
                </a:lnTo>
                <a:cubicBezTo>
                  <a:pt x="848282" y="813072"/>
                  <a:pt x="848839" y="811517"/>
                  <a:pt x="849957" y="809443"/>
                </a:cubicBezTo>
                <a:cubicBezTo>
                  <a:pt x="849957" y="809443"/>
                  <a:pt x="852186" y="811517"/>
                  <a:pt x="854416" y="813591"/>
                </a:cubicBezTo>
                <a:lnTo>
                  <a:pt x="852168" y="816723"/>
                </a:lnTo>
                <a:lnTo>
                  <a:pt x="858677" y="814250"/>
                </a:lnTo>
                <a:cubicBezTo>
                  <a:pt x="875509" y="810089"/>
                  <a:pt x="889933" y="812169"/>
                  <a:pt x="901956" y="822228"/>
                </a:cubicBezTo>
                <a:cubicBezTo>
                  <a:pt x="906362" y="826735"/>
                  <a:pt x="908766" y="828470"/>
                  <a:pt x="906362" y="820492"/>
                </a:cubicBezTo>
                <a:cubicBezTo>
                  <a:pt x="906362" y="810089"/>
                  <a:pt x="915980" y="814250"/>
                  <a:pt x="918384" y="814250"/>
                </a:cubicBezTo>
                <a:cubicBezTo>
                  <a:pt x="918385" y="803846"/>
                  <a:pt x="911172" y="805925"/>
                  <a:pt x="906362" y="805925"/>
                </a:cubicBezTo>
                <a:cubicBezTo>
                  <a:pt x="906362" y="783036"/>
                  <a:pt x="925597" y="795521"/>
                  <a:pt x="932809" y="780955"/>
                </a:cubicBezTo>
                <a:cubicBezTo>
                  <a:pt x="934613" y="774711"/>
                  <a:pt x="935064" y="766322"/>
                  <a:pt x="938220" y="764127"/>
                </a:cubicBezTo>
                <a:close/>
                <a:moveTo>
                  <a:pt x="1976051" y="762028"/>
                </a:moveTo>
                <a:cubicBezTo>
                  <a:pt x="1983441" y="761985"/>
                  <a:pt x="1991730" y="764527"/>
                  <a:pt x="1995326" y="764528"/>
                </a:cubicBezTo>
                <a:cubicBezTo>
                  <a:pt x="1995326" y="787670"/>
                  <a:pt x="1969360" y="775046"/>
                  <a:pt x="1962170" y="775047"/>
                </a:cubicBezTo>
                <a:cubicBezTo>
                  <a:pt x="1962170" y="764702"/>
                  <a:pt x="1968662" y="762073"/>
                  <a:pt x="1976051" y="762028"/>
                </a:cubicBezTo>
                <a:close/>
                <a:moveTo>
                  <a:pt x="992483" y="761411"/>
                </a:moveTo>
                <a:cubicBezTo>
                  <a:pt x="996788" y="761621"/>
                  <a:pt x="1000880" y="763524"/>
                  <a:pt x="1004536" y="768110"/>
                </a:cubicBezTo>
                <a:cubicBezTo>
                  <a:pt x="987464" y="776417"/>
                  <a:pt x="970799" y="778493"/>
                  <a:pt x="953724" y="778494"/>
                </a:cubicBezTo>
                <a:cubicBezTo>
                  <a:pt x="964702" y="775378"/>
                  <a:pt x="979565" y="760778"/>
                  <a:pt x="992483" y="761411"/>
                </a:cubicBezTo>
                <a:close/>
                <a:moveTo>
                  <a:pt x="2461868" y="758599"/>
                </a:moveTo>
                <a:lnTo>
                  <a:pt x="2454331" y="760246"/>
                </a:lnTo>
                <a:lnTo>
                  <a:pt x="2462103" y="759706"/>
                </a:lnTo>
                <a:close/>
                <a:moveTo>
                  <a:pt x="1521397" y="758424"/>
                </a:moveTo>
                <a:cubicBezTo>
                  <a:pt x="1522007" y="758867"/>
                  <a:pt x="1522007" y="760318"/>
                  <a:pt x="1522009" y="763217"/>
                </a:cubicBezTo>
                <a:cubicBezTo>
                  <a:pt x="1519561" y="761283"/>
                  <a:pt x="1519561" y="761283"/>
                  <a:pt x="1517117" y="759673"/>
                </a:cubicBezTo>
                <a:cubicBezTo>
                  <a:pt x="1519562" y="758545"/>
                  <a:pt x="1520784" y="757983"/>
                  <a:pt x="1521397" y="758424"/>
                </a:cubicBezTo>
                <a:close/>
                <a:moveTo>
                  <a:pt x="952709" y="758424"/>
                </a:moveTo>
                <a:cubicBezTo>
                  <a:pt x="953319" y="758868"/>
                  <a:pt x="953319" y="760317"/>
                  <a:pt x="953319" y="763217"/>
                </a:cubicBezTo>
                <a:cubicBezTo>
                  <a:pt x="950875" y="761284"/>
                  <a:pt x="950875" y="761284"/>
                  <a:pt x="948429" y="759673"/>
                </a:cubicBezTo>
                <a:cubicBezTo>
                  <a:pt x="950875" y="758545"/>
                  <a:pt x="952098" y="757982"/>
                  <a:pt x="952709" y="758424"/>
                </a:cubicBezTo>
                <a:close/>
                <a:moveTo>
                  <a:pt x="1729434" y="757559"/>
                </a:moveTo>
                <a:cubicBezTo>
                  <a:pt x="1735723" y="757296"/>
                  <a:pt x="1742588" y="757822"/>
                  <a:pt x="1744875" y="757822"/>
                </a:cubicBezTo>
                <a:cubicBezTo>
                  <a:pt x="1744876" y="776787"/>
                  <a:pt x="1715133" y="768359"/>
                  <a:pt x="1717421" y="762037"/>
                </a:cubicBezTo>
                <a:cubicBezTo>
                  <a:pt x="1717422" y="758876"/>
                  <a:pt x="1723142" y="757823"/>
                  <a:pt x="1729434" y="757559"/>
                </a:cubicBezTo>
                <a:close/>
                <a:moveTo>
                  <a:pt x="2564883" y="757238"/>
                </a:moveTo>
                <a:lnTo>
                  <a:pt x="2564754" y="757250"/>
                </a:lnTo>
                <a:lnTo>
                  <a:pt x="2562732" y="758139"/>
                </a:lnTo>
                <a:lnTo>
                  <a:pt x="2562803" y="758142"/>
                </a:lnTo>
                <a:close/>
                <a:moveTo>
                  <a:pt x="1435879" y="756292"/>
                </a:moveTo>
                <a:cubicBezTo>
                  <a:pt x="1444950" y="756813"/>
                  <a:pt x="1454068" y="759927"/>
                  <a:pt x="1462046" y="765120"/>
                </a:cubicBezTo>
                <a:lnTo>
                  <a:pt x="1264350" y="847437"/>
                </a:lnTo>
                <a:lnTo>
                  <a:pt x="1265922" y="849194"/>
                </a:lnTo>
                <a:lnTo>
                  <a:pt x="1251636" y="852730"/>
                </a:lnTo>
                <a:lnTo>
                  <a:pt x="1219285" y="866201"/>
                </a:lnTo>
                <a:cubicBezTo>
                  <a:pt x="1178633" y="882817"/>
                  <a:pt x="1137604" y="899432"/>
                  <a:pt x="1096952" y="916048"/>
                </a:cubicBezTo>
                <a:cubicBezTo>
                  <a:pt x="1078717" y="924011"/>
                  <a:pt x="1060862" y="930241"/>
                  <a:pt x="1042625" y="940626"/>
                </a:cubicBezTo>
                <a:cubicBezTo>
                  <a:pt x="1033507" y="944780"/>
                  <a:pt x="1012994" y="963473"/>
                  <a:pt x="1003875" y="948934"/>
                </a:cubicBezTo>
                <a:cubicBezTo>
                  <a:pt x="1003875" y="944780"/>
                  <a:pt x="1003875" y="938549"/>
                  <a:pt x="1003875" y="934395"/>
                </a:cubicBezTo>
                <a:cubicBezTo>
                  <a:pt x="1008436" y="932319"/>
                  <a:pt x="1015270" y="930241"/>
                  <a:pt x="1019829" y="928165"/>
                </a:cubicBezTo>
                <a:cubicBezTo>
                  <a:pt x="1028948" y="921933"/>
                  <a:pt x="1040346" y="917779"/>
                  <a:pt x="1051743" y="913625"/>
                </a:cubicBezTo>
                <a:cubicBezTo>
                  <a:pt x="1071879" y="903586"/>
                  <a:pt x="1092393" y="895279"/>
                  <a:pt x="1112910" y="886971"/>
                </a:cubicBezTo>
                <a:cubicBezTo>
                  <a:pt x="1153559" y="868278"/>
                  <a:pt x="1194589" y="851662"/>
                  <a:pt x="1235239" y="835393"/>
                </a:cubicBezTo>
                <a:cubicBezTo>
                  <a:pt x="1276269" y="818776"/>
                  <a:pt x="1314639" y="804238"/>
                  <a:pt x="1355293" y="789697"/>
                </a:cubicBezTo>
                <a:cubicBezTo>
                  <a:pt x="1366688" y="785544"/>
                  <a:pt x="1375806" y="783814"/>
                  <a:pt x="1387205" y="779659"/>
                </a:cubicBezTo>
                <a:cubicBezTo>
                  <a:pt x="1396323" y="775506"/>
                  <a:pt x="1403160" y="767197"/>
                  <a:pt x="1409999" y="763043"/>
                </a:cubicBezTo>
                <a:cubicBezTo>
                  <a:pt x="1417786" y="757851"/>
                  <a:pt x="1426810" y="755775"/>
                  <a:pt x="1435879" y="756292"/>
                </a:cubicBezTo>
                <a:close/>
                <a:moveTo>
                  <a:pt x="2590783" y="754809"/>
                </a:moveTo>
                <a:lnTo>
                  <a:pt x="2590257" y="754816"/>
                </a:lnTo>
                <a:lnTo>
                  <a:pt x="2582688" y="755540"/>
                </a:lnTo>
                <a:lnTo>
                  <a:pt x="2582448" y="757622"/>
                </a:lnTo>
                <a:close/>
                <a:moveTo>
                  <a:pt x="2658293" y="754469"/>
                </a:moveTo>
                <a:cubicBezTo>
                  <a:pt x="2653487" y="754469"/>
                  <a:pt x="2651085" y="758285"/>
                  <a:pt x="2651085" y="764530"/>
                </a:cubicBezTo>
                <a:cubicBezTo>
                  <a:pt x="2655890" y="764529"/>
                  <a:pt x="2658293" y="762447"/>
                  <a:pt x="2658293" y="754469"/>
                </a:cubicBezTo>
                <a:close/>
                <a:moveTo>
                  <a:pt x="2037713" y="754359"/>
                </a:moveTo>
                <a:cubicBezTo>
                  <a:pt x="2037712" y="762569"/>
                  <a:pt x="2035480" y="764713"/>
                  <a:pt x="2031021" y="764713"/>
                </a:cubicBezTo>
                <a:cubicBezTo>
                  <a:pt x="2031020" y="758286"/>
                  <a:pt x="2033251" y="754358"/>
                  <a:pt x="2037713" y="754359"/>
                </a:cubicBezTo>
                <a:close/>
                <a:moveTo>
                  <a:pt x="1498307" y="751126"/>
                </a:moveTo>
                <a:cubicBezTo>
                  <a:pt x="1499424" y="753199"/>
                  <a:pt x="1499982" y="754754"/>
                  <a:pt x="1499981" y="756308"/>
                </a:cubicBezTo>
                <a:lnTo>
                  <a:pt x="1499039" y="759222"/>
                </a:lnTo>
                <a:lnTo>
                  <a:pt x="1501650" y="756662"/>
                </a:lnTo>
                <a:cubicBezTo>
                  <a:pt x="1503202" y="755910"/>
                  <a:pt x="1504894" y="755659"/>
                  <a:pt x="1506584" y="755661"/>
                </a:cubicBezTo>
                <a:cubicBezTo>
                  <a:pt x="1509964" y="755660"/>
                  <a:pt x="1513344" y="756662"/>
                  <a:pt x="1515601" y="756662"/>
                </a:cubicBezTo>
                <a:cubicBezTo>
                  <a:pt x="1515600" y="767177"/>
                  <a:pt x="1507992" y="765299"/>
                  <a:pt x="1502286" y="762859"/>
                </a:cubicBezTo>
                <a:lnTo>
                  <a:pt x="1498441" y="761073"/>
                </a:lnTo>
                <a:lnTo>
                  <a:pt x="1498309" y="761491"/>
                </a:lnTo>
                <a:cubicBezTo>
                  <a:pt x="1496448" y="759417"/>
                  <a:pt x="1496448" y="759417"/>
                  <a:pt x="1494217" y="757344"/>
                </a:cubicBezTo>
                <a:cubicBezTo>
                  <a:pt x="1496449" y="755271"/>
                  <a:pt x="1496448" y="753198"/>
                  <a:pt x="1498307" y="751126"/>
                </a:cubicBezTo>
                <a:close/>
                <a:moveTo>
                  <a:pt x="1038364" y="749817"/>
                </a:moveTo>
                <a:cubicBezTo>
                  <a:pt x="1043430" y="749816"/>
                  <a:pt x="1047044" y="750853"/>
                  <a:pt x="1043632" y="755001"/>
                </a:cubicBezTo>
                <a:cubicBezTo>
                  <a:pt x="1036407" y="755000"/>
                  <a:pt x="1029181" y="757073"/>
                  <a:pt x="1024366" y="750854"/>
                </a:cubicBezTo>
                <a:cubicBezTo>
                  <a:pt x="1026775" y="750853"/>
                  <a:pt x="1033297" y="749816"/>
                  <a:pt x="1038364" y="749817"/>
                </a:cubicBezTo>
                <a:close/>
                <a:moveTo>
                  <a:pt x="2521441" y="748495"/>
                </a:moveTo>
                <a:lnTo>
                  <a:pt x="2518466" y="752852"/>
                </a:lnTo>
                <a:lnTo>
                  <a:pt x="2523226" y="751374"/>
                </a:lnTo>
                <a:close/>
                <a:moveTo>
                  <a:pt x="1484174" y="746535"/>
                </a:moveTo>
                <a:cubicBezTo>
                  <a:pt x="1488636" y="746534"/>
                  <a:pt x="1493101" y="748607"/>
                  <a:pt x="1497190" y="750681"/>
                </a:cubicBezTo>
                <a:cubicBezTo>
                  <a:pt x="1493101" y="756901"/>
                  <a:pt x="1484175" y="756901"/>
                  <a:pt x="1484174" y="746535"/>
                </a:cubicBezTo>
                <a:close/>
                <a:moveTo>
                  <a:pt x="1767584" y="744142"/>
                </a:moveTo>
                <a:cubicBezTo>
                  <a:pt x="1774015" y="743891"/>
                  <a:pt x="1781029" y="746897"/>
                  <a:pt x="1783370" y="750902"/>
                </a:cubicBezTo>
                <a:cubicBezTo>
                  <a:pt x="1774017" y="752907"/>
                  <a:pt x="1764661" y="752906"/>
                  <a:pt x="1755308" y="756911"/>
                </a:cubicBezTo>
                <a:cubicBezTo>
                  <a:pt x="1755308" y="747899"/>
                  <a:pt x="1761155" y="744392"/>
                  <a:pt x="1767584" y="744142"/>
                </a:cubicBezTo>
                <a:close/>
                <a:moveTo>
                  <a:pt x="2146295" y="738905"/>
                </a:moveTo>
                <a:cubicBezTo>
                  <a:pt x="2146601" y="739730"/>
                  <a:pt x="2145989" y="741934"/>
                  <a:pt x="2144766" y="746340"/>
                </a:cubicBezTo>
                <a:cubicBezTo>
                  <a:pt x="2144767" y="741934"/>
                  <a:pt x="2144767" y="741934"/>
                  <a:pt x="2142321" y="739730"/>
                </a:cubicBezTo>
                <a:cubicBezTo>
                  <a:pt x="2144767" y="738629"/>
                  <a:pt x="2145989" y="738077"/>
                  <a:pt x="2146295" y="738905"/>
                </a:cubicBezTo>
                <a:close/>
                <a:moveTo>
                  <a:pt x="2409275" y="737354"/>
                </a:moveTo>
                <a:cubicBezTo>
                  <a:pt x="2409274" y="747278"/>
                  <a:pt x="2402472" y="749264"/>
                  <a:pt x="2397937" y="743310"/>
                </a:cubicBezTo>
                <a:cubicBezTo>
                  <a:pt x="2402472" y="739339"/>
                  <a:pt x="2407006" y="739340"/>
                  <a:pt x="2409275" y="737354"/>
                </a:cubicBezTo>
                <a:close/>
                <a:moveTo>
                  <a:pt x="1816839" y="737353"/>
                </a:moveTo>
                <a:cubicBezTo>
                  <a:pt x="1816840" y="755382"/>
                  <a:pt x="1790062" y="751376"/>
                  <a:pt x="1783740" y="743362"/>
                </a:cubicBezTo>
                <a:cubicBezTo>
                  <a:pt x="1794527" y="739356"/>
                  <a:pt x="1805682" y="737352"/>
                  <a:pt x="1816839" y="737353"/>
                </a:cubicBezTo>
                <a:close/>
                <a:moveTo>
                  <a:pt x="3081955" y="737329"/>
                </a:moveTo>
                <a:lnTo>
                  <a:pt x="3077832" y="741098"/>
                </a:lnTo>
                <a:cubicBezTo>
                  <a:pt x="3080108" y="745262"/>
                  <a:pt x="3084660" y="749424"/>
                  <a:pt x="3089215" y="753589"/>
                </a:cubicBezTo>
                <a:lnTo>
                  <a:pt x="3089215" y="773391"/>
                </a:lnTo>
                <a:lnTo>
                  <a:pt x="3105209" y="774936"/>
                </a:lnTo>
                <a:cubicBezTo>
                  <a:pt x="3114819" y="777018"/>
                  <a:pt x="3119626" y="772856"/>
                  <a:pt x="3129239" y="766611"/>
                </a:cubicBezTo>
                <a:cubicBezTo>
                  <a:pt x="3138449" y="758285"/>
                  <a:pt x="3152865" y="768693"/>
                  <a:pt x="3162476" y="770775"/>
                </a:cubicBezTo>
                <a:lnTo>
                  <a:pt x="3219862" y="780765"/>
                </a:lnTo>
                <a:lnTo>
                  <a:pt x="3249633" y="779876"/>
                </a:lnTo>
                <a:cubicBezTo>
                  <a:pt x="3252748" y="779987"/>
                  <a:pt x="3261512" y="780542"/>
                  <a:pt x="3272960" y="781296"/>
                </a:cubicBezTo>
                <a:lnTo>
                  <a:pt x="3286203" y="782176"/>
                </a:lnTo>
                <a:lnTo>
                  <a:pt x="3278056" y="780804"/>
                </a:lnTo>
                <a:lnTo>
                  <a:pt x="3291954" y="781263"/>
                </a:lnTo>
                <a:cubicBezTo>
                  <a:pt x="3313128" y="783062"/>
                  <a:pt x="3349532" y="787346"/>
                  <a:pt x="3353567" y="780605"/>
                </a:cubicBezTo>
                <a:cubicBezTo>
                  <a:pt x="3352522" y="777293"/>
                  <a:pt x="3271530" y="774519"/>
                  <a:pt x="3276397" y="776926"/>
                </a:cubicBezTo>
                <a:lnTo>
                  <a:pt x="3275312" y="770163"/>
                </a:lnTo>
                <a:lnTo>
                  <a:pt x="3254798" y="766699"/>
                </a:lnTo>
                <a:lnTo>
                  <a:pt x="3257006" y="761375"/>
                </a:lnTo>
                <a:lnTo>
                  <a:pt x="3250087" y="760167"/>
                </a:lnTo>
                <a:lnTo>
                  <a:pt x="3249732" y="766077"/>
                </a:lnTo>
                <a:lnTo>
                  <a:pt x="3197280" y="753195"/>
                </a:lnTo>
                <a:lnTo>
                  <a:pt x="3169684" y="750308"/>
                </a:lnTo>
                <a:cubicBezTo>
                  <a:pt x="3164880" y="748224"/>
                  <a:pt x="3157671" y="750307"/>
                  <a:pt x="3152864" y="746143"/>
                </a:cubicBezTo>
                <a:lnTo>
                  <a:pt x="3152111" y="744236"/>
                </a:lnTo>
                <a:close/>
                <a:moveTo>
                  <a:pt x="2164873" y="735996"/>
                </a:moveTo>
                <a:cubicBezTo>
                  <a:pt x="2164872" y="742215"/>
                  <a:pt x="2162641" y="746363"/>
                  <a:pt x="2158179" y="746361"/>
                </a:cubicBezTo>
                <a:cubicBezTo>
                  <a:pt x="2158180" y="738068"/>
                  <a:pt x="2160411" y="735996"/>
                  <a:pt x="2164873" y="735996"/>
                </a:cubicBezTo>
                <a:close/>
                <a:moveTo>
                  <a:pt x="759431" y="734920"/>
                </a:moveTo>
                <a:cubicBezTo>
                  <a:pt x="764012" y="734921"/>
                  <a:pt x="773176" y="732935"/>
                  <a:pt x="773178" y="744846"/>
                </a:cubicBezTo>
                <a:cubicBezTo>
                  <a:pt x="766303" y="744846"/>
                  <a:pt x="759430" y="744846"/>
                  <a:pt x="759431" y="734920"/>
                </a:cubicBezTo>
                <a:close/>
                <a:moveTo>
                  <a:pt x="3063822" y="726443"/>
                </a:moveTo>
                <a:lnTo>
                  <a:pt x="3063823" y="726475"/>
                </a:lnTo>
                <a:lnTo>
                  <a:pt x="3064064" y="726501"/>
                </a:lnTo>
                <a:close/>
                <a:moveTo>
                  <a:pt x="2315918" y="725717"/>
                </a:moveTo>
                <a:cubicBezTo>
                  <a:pt x="2322431" y="725719"/>
                  <a:pt x="2328944" y="723584"/>
                  <a:pt x="2328945" y="736395"/>
                </a:cubicBezTo>
                <a:cubicBezTo>
                  <a:pt x="2324602" y="736394"/>
                  <a:pt x="2315919" y="738529"/>
                  <a:pt x="2315918" y="725717"/>
                </a:cubicBezTo>
                <a:close/>
                <a:moveTo>
                  <a:pt x="2233752" y="725285"/>
                </a:moveTo>
                <a:cubicBezTo>
                  <a:pt x="2233752" y="731504"/>
                  <a:pt x="2231520" y="735649"/>
                  <a:pt x="2227059" y="735649"/>
                </a:cubicBezTo>
                <a:cubicBezTo>
                  <a:pt x="2227059" y="727358"/>
                  <a:pt x="2229291" y="725284"/>
                  <a:pt x="2233752" y="725285"/>
                </a:cubicBezTo>
                <a:close/>
                <a:moveTo>
                  <a:pt x="2254945" y="725284"/>
                </a:moveTo>
                <a:cubicBezTo>
                  <a:pt x="2254945" y="731504"/>
                  <a:pt x="2252715" y="735650"/>
                  <a:pt x="2248252" y="735649"/>
                </a:cubicBezTo>
                <a:cubicBezTo>
                  <a:pt x="2248252" y="727358"/>
                  <a:pt x="2250483" y="725284"/>
                  <a:pt x="2254945" y="725284"/>
                </a:cubicBezTo>
                <a:close/>
                <a:moveTo>
                  <a:pt x="1418835" y="724303"/>
                </a:moveTo>
                <a:cubicBezTo>
                  <a:pt x="1423172" y="724817"/>
                  <a:pt x="1426639" y="727385"/>
                  <a:pt x="1426639" y="735607"/>
                </a:cubicBezTo>
                <a:cubicBezTo>
                  <a:pt x="1419701" y="735607"/>
                  <a:pt x="1405829" y="741774"/>
                  <a:pt x="1405830" y="725329"/>
                </a:cubicBezTo>
                <a:cubicBezTo>
                  <a:pt x="1409297" y="725331"/>
                  <a:pt x="1414500" y="723789"/>
                  <a:pt x="1418835" y="724303"/>
                </a:cubicBezTo>
                <a:close/>
                <a:moveTo>
                  <a:pt x="789260" y="723543"/>
                </a:moveTo>
                <a:cubicBezTo>
                  <a:pt x="793721" y="722769"/>
                  <a:pt x="798478" y="725345"/>
                  <a:pt x="799669" y="731530"/>
                </a:cubicBezTo>
                <a:cubicBezTo>
                  <a:pt x="794912" y="731530"/>
                  <a:pt x="787773" y="733591"/>
                  <a:pt x="780637" y="735650"/>
                </a:cubicBezTo>
                <a:cubicBezTo>
                  <a:pt x="780636" y="728437"/>
                  <a:pt x="784800" y="724316"/>
                  <a:pt x="789260" y="723543"/>
                </a:cubicBezTo>
                <a:close/>
                <a:moveTo>
                  <a:pt x="2892349" y="721489"/>
                </a:moveTo>
                <a:cubicBezTo>
                  <a:pt x="2892929" y="721971"/>
                  <a:pt x="2892927" y="723420"/>
                  <a:pt x="2892928" y="726322"/>
                </a:cubicBezTo>
                <a:cubicBezTo>
                  <a:pt x="2892929" y="724387"/>
                  <a:pt x="2890612" y="722456"/>
                  <a:pt x="2888295" y="722455"/>
                </a:cubicBezTo>
                <a:cubicBezTo>
                  <a:pt x="2890612" y="721489"/>
                  <a:pt x="2891769" y="721005"/>
                  <a:pt x="2892349" y="721489"/>
                </a:cubicBezTo>
                <a:close/>
                <a:moveTo>
                  <a:pt x="811491" y="717262"/>
                </a:moveTo>
                <a:cubicBezTo>
                  <a:pt x="815269" y="716516"/>
                  <a:pt x="818704" y="717012"/>
                  <a:pt x="820862" y="720983"/>
                </a:cubicBezTo>
                <a:cubicBezTo>
                  <a:pt x="816546" y="720983"/>
                  <a:pt x="809480" y="722967"/>
                  <a:pt x="804770" y="724953"/>
                </a:cubicBezTo>
                <a:cubicBezTo>
                  <a:pt x="802416" y="722969"/>
                  <a:pt x="802415" y="720984"/>
                  <a:pt x="800060" y="720984"/>
                </a:cubicBezTo>
                <a:cubicBezTo>
                  <a:pt x="803592" y="719990"/>
                  <a:pt x="807714" y="718005"/>
                  <a:pt x="811491" y="717262"/>
                </a:cubicBezTo>
                <a:close/>
                <a:moveTo>
                  <a:pt x="2384171" y="715932"/>
                </a:moveTo>
                <a:cubicBezTo>
                  <a:pt x="2384171" y="724224"/>
                  <a:pt x="2382057" y="726298"/>
                  <a:pt x="2377830" y="726298"/>
                </a:cubicBezTo>
                <a:cubicBezTo>
                  <a:pt x="2377830" y="720078"/>
                  <a:pt x="2379942" y="715931"/>
                  <a:pt x="2384171" y="715932"/>
                </a:cubicBezTo>
                <a:close/>
                <a:moveTo>
                  <a:pt x="2675721" y="715931"/>
                </a:moveTo>
                <a:cubicBezTo>
                  <a:pt x="2679949" y="715932"/>
                  <a:pt x="2682062" y="720078"/>
                  <a:pt x="2682062" y="726298"/>
                </a:cubicBezTo>
                <a:cubicBezTo>
                  <a:pt x="2677834" y="726298"/>
                  <a:pt x="2675720" y="724224"/>
                  <a:pt x="2675721" y="715931"/>
                </a:cubicBezTo>
                <a:close/>
                <a:moveTo>
                  <a:pt x="2424336" y="715931"/>
                </a:moveTo>
                <a:cubicBezTo>
                  <a:pt x="2424336" y="724360"/>
                  <a:pt x="2424335" y="737003"/>
                  <a:pt x="2417105" y="737004"/>
                </a:cubicBezTo>
                <a:cubicBezTo>
                  <a:pt x="2417106" y="728574"/>
                  <a:pt x="2414695" y="715931"/>
                  <a:pt x="2424336" y="715931"/>
                </a:cubicBezTo>
                <a:close/>
                <a:moveTo>
                  <a:pt x="2290266" y="714573"/>
                </a:moveTo>
                <a:cubicBezTo>
                  <a:pt x="2290267" y="722867"/>
                  <a:pt x="2288035" y="724939"/>
                  <a:pt x="2283575" y="724938"/>
                </a:cubicBezTo>
                <a:cubicBezTo>
                  <a:pt x="2283573" y="716645"/>
                  <a:pt x="2286176" y="714573"/>
                  <a:pt x="2290266" y="714573"/>
                </a:cubicBezTo>
                <a:close/>
                <a:moveTo>
                  <a:pt x="2271210" y="714573"/>
                </a:moveTo>
                <a:cubicBezTo>
                  <a:pt x="2275673" y="714573"/>
                  <a:pt x="2277904" y="716646"/>
                  <a:pt x="2277904" y="724938"/>
                </a:cubicBezTo>
                <a:cubicBezTo>
                  <a:pt x="2273442" y="724938"/>
                  <a:pt x="2271212" y="722866"/>
                  <a:pt x="2271210" y="714573"/>
                </a:cubicBezTo>
                <a:close/>
                <a:moveTo>
                  <a:pt x="1441138" y="714573"/>
                </a:moveTo>
                <a:cubicBezTo>
                  <a:pt x="1445602" y="714573"/>
                  <a:pt x="1447831" y="716645"/>
                  <a:pt x="1447832" y="724939"/>
                </a:cubicBezTo>
                <a:cubicBezTo>
                  <a:pt x="1443368" y="724939"/>
                  <a:pt x="1441138" y="722864"/>
                  <a:pt x="1441138" y="714573"/>
                </a:cubicBezTo>
                <a:close/>
                <a:moveTo>
                  <a:pt x="3367913" y="710951"/>
                </a:moveTo>
                <a:lnTo>
                  <a:pt x="3356790" y="711083"/>
                </a:lnTo>
                <a:lnTo>
                  <a:pt x="3355933" y="712240"/>
                </a:lnTo>
                <a:lnTo>
                  <a:pt x="3367913" y="712632"/>
                </a:lnTo>
                <a:close/>
                <a:moveTo>
                  <a:pt x="1419571" y="709984"/>
                </a:moveTo>
                <a:cubicBezTo>
                  <a:pt x="1405144" y="714120"/>
                  <a:pt x="1393121" y="720323"/>
                  <a:pt x="1378694" y="724459"/>
                </a:cubicBezTo>
                <a:cubicBezTo>
                  <a:pt x="1366671" y="730663"/>
                  <a:pt x="1355046" y="734800"/>
                  <a:pt x="1352641" y="753409"/>
                </a:cubicBezTo>
                <a:cubicBezTo>
                  <a:pt x="1350237" y="749273"/>
                  <a:pt x="1345426" y="747205"/>
                  <a:pt x="1343023" y="745137"/>
                </a:cubicBezTo>
                <a:cubicBezTo>
                  <a:pt x="1343023" y="751340"/>
                  <a:pt x="1347831" y="753408"/>
                  <a:pt x="1350237" y="759611"/>
                </a:cubicBezTo>
                <a:cubicBezTo>
                  <a:pt x="1343023" y="757198"/>
                  <a:pt x="1333403" y="751340"/>
                  <a:pt x="1328593" y="757200"/>
                </a:cubicBezTo>
                <a:cubicBezTo>
                  <a:pt x="1318976" y="763403"/>
                  <a:pt x="1321381" y="773741"/>
                  <a:pt x="1311760" y="771672"/>
                </a:cubicBezTo>
                <a:cubicBezTo>
                  <a:pt x="1299737" y="769606"/>
                  <a:pt x="1287714" y="767537"/>
                  <a:pt x="1280499" y="777877"/>
                </a:cubicBezTo>
                <a:cubicBezTo>
                  <a:pt x="1273686" y="786149"/>
                  <a:pt x="1261663" y="773741"/>
                  <a:pt x="1259258" y="767538"/>
                </a:cubicBezTo>
                <a:cubicBezTo>
                  <a:pt x="1309356" y="743070"/>
                  <a:pt x="1362261" y="709985"/>
                  <a:pt x="1419571" y="709984"/>
                </a:cubicBezTo>
                <a:close/>
                <a:moveTo>
                  <a:pt x="3078770" y="709881"/>
                </a:moveTo>
                <a:lnTo>
                  <a:pt x="3080072" y="715192"/>
                </a:lnTo>
                <a:cubicBezTo>
                  <a:pt x="3084235" y="721584"/>
                  <a:pt x="3093200" y="720802"/>
                  <a:pt x="3098322" y="722365"/>
                </a:cubicBezTo>
                <a:lnTo>
                  <a:pt x="3090379" y="729626"/>
                </a:lnTo>
                <a:lnTo>
                  <a:pt x="3097806" y="730525"/>
                </a:lnTo>
                <a:cubicBezTo>
                  <a:pt x="3107957" y="731661"/>
                  <a:pt x="3117932" y="732597"/>
                  <a:pt x="3126536" y="732960"/>
                </a:cubicBezTo>
                <a:lnTo>
                  <a:pt x="3126892" y="732942"/>
                </a:lnTo>
                <a:lnTo>
                  <a:pt x="3121138" y="727486"/>
                </a:lnTo>
                <a:cubicBezTo>
                  <a:pt x="3119003" y="724250"/>
                  <a:pt x="3117296" y="720023"/>
                  <a:pt x="3116157" y="714384"/>
                </a:cubicBezTo>
                <a:lnTo>
                  <a:pt x="3115141" y="712821"/>
                </a:lnTo>
                <a:lnTo>
                  <a:pt x="3114821" y="712838"/>
                </a:lnTo>
                <a:cubicBezTo>
                  <a:pt x="3104008" y="712837"/>
                  <a:pt x="3093797" y="711796"/>
                  <a:pt x="3083635" y="710495"/>
                </a:cubicBezTo>
                <a:close/>
                <a:moveTo>
                  <a:pt x="3267797" y="706594"/>
                </a:moveTo>
                <a:lnTo>
                  <a:pt x="3267292" y="708565"/>
                </a:lnTo>
                <a:lnTo>
                  <a:pt x="3271578" y="708757"/>
                </a:lnTo>
                <a:close/>
                <a:moveTo>
                  <a:pt x="2150803" y="704862"/>
                </a:moveTo>
                <a:lnTo>
                  <a:pt x="2150650" y="705567"/>
                </a:lnTo>
                <a:lnTo>
                  <a:pt x="2148573" y="706040"/>
                </a:lnTo>
                <a:close/>
                <a:moveTo>
                  <a:pt x="1926683" y="704669"/>
                </a:moveTo>
                <a:cubicBezTo>
                  <a:pt x="1937572" y="704609"/>
                  <a:pt x="1948415" y="705253"/>
                  <a:pt x="1959089" y="706284"/>
                </a:cubicBezTo>
                <a:cubicBezTo>
                  <a:pt x="1945485" y="728627"/>
                  <a:pt x="1920921" y="732751"/>
                  <a:pt x="1900516" y="736876"/>
                </a:cubicBezTo>
                <a:cubicBezTo>
                  <a:pt x="1877842" y="741001"/>
                  <a:pt x="1851011" y="749251"/>
                  <a:pt x="1830605" y="732751"/>
                </a:cubicBezTo>
                <a:cubicBezTo>
                  <a:pt x="1860932" y="711354"/>
                  <a:pt x="1894021" y="704845"/>
                  <a:pt x="1926683" y="704669"/>
                </a:cubicBezTo>
                <a:close/>
                <a:moveTo>
                  <a:pt x="890806" y="703980"/>
                </a:moveTo>
                <a:cubicBezTo>
                  <a:pt x="896704" y="702941"/>
                  <a:pt x="902602" y="703980"/>
                  <a:pt x="907401" y="710219"/>
                </a:cubicBezTo>
                <a:cubicBezTo>
                  <a:pt x="900603" y="710219"/>
                  <a:pt x="893406" y="712298"/>
                  <a:pt x="886209" y="714378"/>
                </a:cubicBezTo>
                <a:cubicBezTo>
                  <a:pt x="879009" y="726856"/>
                  <a:pt x="867015" y="728934"/>
                  <a:pt x="857417" y="733093"/>
                </a:cubicBezTo>
                <a:cubicBezTo>
                  <a:pt x="845420" y="739332"/>
                  <a:pt x="833424" y="743490"/>
                  <a:pt x="821430" y="749729"/>
                </a:cubicBezTo>
                <a:cubicBezTo>
                  <a:pt x="807432" y="753887"/>
                  <a:pt x="795437" y="760126"/>
                  <a:pt x="783440" y="766017"/>
                </a:cubicBezTo>
                <a:cubicBezTo>
                  <a:pt x="776243" y="768096"/>
                  <a:pt x="766645" y="778495"/>
                  <a:pt x="759448" y="768096"/>
                </a:cubicBezTo>
                <a:cubicBezTo>
                  <a:pt x="785840" y="753887"/>
                  <a:pt x="809832" y="739331"/>
                  <a:pt x="835823" y="724776"/>
                </a:cubicBezTo>
                <a:cubicBezTo>
                  <a:pt x="850219" y="720616"/>
                  <a:pt x="862215" y="714379"/>
                  <a:pt x="874211" y="710219"/>
                </a:cubicBezTo>
                <a:cubicBezTo>
                  <a:pt x="879009" y="708140"/>
                  <a:pt x="884909" y="705021"/>
                  <a:pt x="890806" y="703980"/>
                </a:cubicBezTo>
                <a:close/>
                <a:moveTo>
                  <a:pt x="834989" y="703862"/>
                </a:moveTo>
                <a:cubicBezTo>
                  <a:pt x="834990" y="715773"/>
                  <a:pt x="826209" y="715773"/>
                  <a:pt x="821242" y="709818"/>
                </a:cubicBezTo>
                <a:cubicBezTo>
                  <a:pt x="826208" y="707831"/>
                  <a:pt x="830408" y="705847"/>
                  <a:pt x="834989" y="703862"/>
                </a:cubicBezTo>
                <a:close/>
                <a:moveTo>
                  <a:pt x="1757086" y="701839"/>
                </a:moveTo>
                <a:cubicBezTo>
                  <a:pt x="1758202" y="701838"/>
                  <a:pt x="1759317" y="702875"/>
                  <a:pt x="1760435" y="704947"/>
                </a:cubicBezTo>
                <a:lnTo>
                  <a:pt x="1756733" y="709072"/>
                </a:lnTo>
                <a:lnTo>
                  <a:pt x="1762391" y="705363"/>
                </a:lnTo>
                <a:cubicBezTo>
                  <a:pt x="1764681" y="704363"/>
                  <a:pt x="1766974" y="703861"/>
                  <a:pt x="1769265" y="703861"/>
                </a:cubicBezTo>
                <a:cubicBezTo>
                  <a:pt x="1769265" y="713877"/>
                  <a:pt x="1755517" y="721889"/>
                  <a:pt x="1755518" y="709870"/>
                </a:cubicBezTo>
                <a:lnTo>
                  <a:pt x="1756162" y="709447"/>
                </a:lnTo>
                <a:lnTo>
                  <a:pt x="1753740" y="704948"/>
                </a:lnTo>
                <a:cubicBezTo>
                  <a:pt x="1754856" y="702875"/>
                  <a:pt x="1755971" y="701839"/>
                  <a:pt x="1757086" y="701839"/>
                </a:cubicBezTo>
                <a:close/>
                <a:moveTo>
                  <a:pt x="2790056" y="701342"/>
                </a:moveTo>
                <a:cubicBezTo>
                  <a:pt x="2803722" y="701123"/>
                  <a:pt x="2819106" y="705877"/>
                  <a:pt x="2825988" y="705877"/>
                </a:cubicBezTo>
                <a:cubicBezTo>
                  <a:pt x="2816813" y="712215"/>
                  <a:pt x="2808022" y="722429"/>
                  <a:pt x="2798848" y="726655"/>
                </a:cubicBezTo>
                <a:cubicBezTo>
                  <a:pt x="2787383" y="730881"/>
                  <a:pt x="2775915" y="726655"/>
                  <a:pt x="2764448" y="726654"/>
                </a:cubicBezTo>
                <a:cubicBezTo>
                  <a:pt x="2764448" y="706758"/>
                  <a:pt x="2776393" y="701562"/>
                  <a:pt x="2790056" y="701342"/>
                </a:cubicBezTo>
                <a:close/>
                <a:moveTo>
                  <a:pt x="908789" y="698707"/>
                </a:moveTo>
                <a:cubicBezTo>
                  <a:pt x="909167" y="699190"/>
                  <a:pt x="909167" y="700641"/>
                  <a:pt x="909168" y="703540"/>
                </a:cubicBezTo>
                <a:cubicBezTo>
                  <a:pt x="906140" y="703540"/>
                  <a:pt x="906140" y="701607"/>
                  <a:pt x="906142" y="699673"/>
                </a:cubicBezTo>
                <a:cubicBezTo>
                  <a:pt x="907655" y="698707"/>
                  <a:pt x="908410" y="698224"/>
                  <a:pt x="908789" y="698707"/>
                </a:cubicBezTo>
                <a:close/>
                <a:moveTo>
                  <a:pt x="2433321" y="694682"/>
                </a:moveTo>
                <a:cubicBezTo>
                  <a:pt x="2433323" y="702893"/>
                  <a:pt x="2433322" y="709321"/>
                  <a:pt x="2433321" y="715747"/>
                </a:cubicBezTo>
                <a:cubicBezTo>
                  <a:pt x="2428739" y="711462"/>
                  <a:pt x="2424156" y="705035"/>
                  <a:pt x="2419574" y="700751"/>
                </a:cubicBezTo>
                <a:cubicBezTo>
                  <a:pt x="2424157" y="698609"/>
                  <a:pt x="2428738" y="696466"/>
                  <a:pt x="2433321" y="694682"/>
                </a:cubicBezTo>
                <a:close/>
                <a:moveTo>
                  <a:pt x="1827547" y="694682"/>
                </a:moveTo>
                <a:cubicBezTo>
                  <a:pt x="1827545" y="702890"/>
                  <a:pt x="1825191" y="705034"/>
                  <a:pt x="1820875" y="705034"/>
                </a:cubicBezTo>
                <a:cubicBezTo>
                  <a:pt x="1820874" y="698608"/>
                  <a:pt x="1822835" y="694681"/>
                  <a:pt x="1827547" y="694682"/>
                </a:cubicBezTo>
                <a:close/>
                <a:moveTo>
                  <a:pt x="2740623" y="694681"/>
                </a:moveTo>
                <a:cubicBezTo>
                  <a:pt x="2740624" y="702891"/>
                  <a:pt x="2738663" y="705034"/>
                  <a:pt x="2733952" y="705034"/>
                </a:cubicBezTo>
                <a:cubicBezTo>
                  <a:pt x="2733952" y="698609"/>
                  <a:pt x="2736307" y="694681"/>
                  <a:pt x="2740623" y="694681"/>
                </a:cubicBezTo>
                <a:close/>
                <a:moveTo>
                  <a:pt x="3213709" y="694464"/>
                </a:moveTo>
                <a:lnTo>
                  <a:pt x="3211833" y="695057"/>
                </a:lnTo>
                <a:cubicBezTo>
                  <a:pt x="3209030" y="696486"/>
                  <a:pt x="3206603" y="698375"/>
                  <a:pt x="3205325" y="700921"/>
                </a:cubicBezTo>
                <a:lnTo>
                  <a:pt x="3205437" y="703653"/>
                </a:lnTo>
                <a:lnTo>
                  <a:pt x="3225066" y="708140"/>
                </a:lnTo>
                <a:lnTo>
                  <a:pt x="3231682" y="710235"/>
                </a:lnTo>
                <a:lnTo>
                  <a:pt x="3235812" y="709760"/>
                </a:lnTo>
                <a:lnTo>
                  <a:pt x="3253249" y="708371"/>
                </a:lnTo>
                <a:lnTo>
                  <a:pt x="3255784" y="700349"/>
                </a:lnTo>
                <a:lnTo>
                  <a:pt x="3255471" y="699078"/>
                </a:lnTo>
                <a:lnTo>
                  <a:pt x="3230762" y="696290"/>
                </a:lnTo>
                <a:close/>
                <a:moveTo>
                  <a:pt x="3186504" y="694449"/>
                </a:moveTo>
                <a:cubicBezTo>
                  <a:pt x="3182900" y="694448"/>
                  <a:pt x="3178694" y="693841"/>
                  <a:pt x="3175390" y="694796"/>
                </a:cubicBezTo>
                <a:lnTo>
                  <a:pt x="3173850" y="695878"/>
                </a:lnTo>
                <a:lnTo>
                  <a:pt x="3185453" y="698800"/>
                </a:lnTo>
                <a:close/>
                <a:moveTo>
                  <a:pt x="2354372" y="692177"/>
                </a:moveTo>
                <a:cubicBezTo>
                  <a:pt x="2363809" y="692702"/>
                  <a:pt x="2373757" y="697972"/>
                  <a:pt x="2375804" y="706400"/>
                </a:cubicBezTo>
                <a:lnTo>
                  <a:pt x="2367411" y="706400"/>
                </a:lnTo>
                <a:lnTo>
                  <a:pt x="2366302" y="711376"/>
                </a:lnTo>
                <a:cubicBezTo>
                  <a:pt x="2365187" y="713191"/>
                  <a:pt x="2363515" y="714227"/>
                  <a:pt x="2361282" y="714228"/>
                </a:cubicBezTo>
                <a:cubicBezTo>
                  <a:pt x="2361284" y="711118"/>
                  <a:pt x="2361934" y="708527"/>
                  <a:pt x="2363095" y="706713"/>
                </a:cubicBezTo>
                <a:lnTo>
                  <a:pt x="2363631" y="706401"/>
                </a:lnTo>
                <a:lnTo>
                  <a:pt x="2346320" y="706400"/>
                </a:lnTo>
                <a:lnTo>
                  <a:pt x="2345585" y="710438"/>
                </a:lnTo>
                <a:cubicBezTo>
                  <a:pt x="2343343" y="714904"/>
                  <a:pt x="2338407" y="713787"/>
                  <a:pt x="2334816" y="713788"/>
                </a:cubicBezTo>
                <a:lnTo>
                  <a:pt x="2338380" y="706400"/>
                </a:lnTo>
                <a:lnTo>
                  <a:pt x="2336010" y="706400"/>
                </a:lnTo>
                <a:cubicBezTo>
                  <a:pt x="2336010" y="695865"/>
                  <a:pt x="2344934" y="691649"/>
                  <a:pt x="2354372" y="692177"/>
                </a:cubicBezTo>
                <a:close/>
                <a:moveTo>
                  <a:pt x="2184483" y="688565"/>
                </a:moveTo>
                <a:cubicBezTo>
                  <a:pt x="2215356" y="688565"/>
                  <a:pt x="2246629" y="690646"/>
                  <a:pt x="2277904" y="690645"/>
                </a:cubicBezTo>
                <a:cubicBezTo>
                  <a:pt x="2253847" y="698621"/>
                  <a:pt x="2227384" y="704862"/>
                  <a:pt x="2203727" y="711104"/>
                </a:cubicBezTo>
                <a:cubicBezTo>
                  <a:pt x="2182077" y="717346"/>
                  <a:pt x="2155614" y="731907"/>
                  <a:pt x="2134364" y="731908"/>
                </a:cubicBezTo>
                <a:cubicBezTo>
                  <a:pt x="2127148" y="731908"/>
                  <a:pt x="2127146" y="719425"/>
                  <a:pt x="2122336" y="715264"/>
                </a:cubicBezTo>
                <a:cubicBezTo>
                  <a:pt x="2115119" y="711103"/>
                  <a:pt x="2105495" y="717345"/>
                  <a:pt x="2098279" y="719425"/>
                </a:cubicBezTo>
                <a:cubicBezTo>
                  <a:pt x="2076629" y="729826"/>
                  <a:pt x="2050566" y="731907"/>
                  <a:pt x="2026508" y="736067"/>
                </a:cubicBezTo>
                <a:cubicBezTo>
                  <a:pt x="1923464" y="761033"/>
                  <a:pt x="1822826" y="800214"/>
                  <a:pt x="1722589" y="828992"/>
                </a:cubicBezTo>
                <a:cubicBezTo>
                  <a:pt x="1724994" y="831073"/>
                  <a:pt x="1727401" y="835234"/>
                  <a:pt x="1729806" y="839395"/>
                </a:cubicBezTo>
                <a:cubicBezTo>
                  <a:pt x="1717779" y="845635"/>
                  <a:pt x="1705750" y="837313"/>
                  <a:pt x="1693720" y="835235"/>
                </a:cubicBezTo>
                <a:cubicBezTo>
                  <a:pt x="1693720" y="851877"/>
                  <a:pt x="1710561" y="839394"/>
                  <a:pt x="1715373" y="849795"/>
                </a:cubicBezTo>
                <a:lnTo>
                  <a:pt x="1699378" y="855782"/>
                </a:lnTo>
                <a:lnTo>
                  <a:pt x="1703126" y="858027"/>
                </a:lnTo>
                <a:cubicBezTo>
                  <a:pt x="1704183" y="859841"/>
                  <a:pt x="1704711" y="862432"/>
                  <a:pt x="1704710" y="865542"/>
                </a:cubicBezTo>
                <a:cubicBezTo>
                  <a:pt x="1702596" y="865542"/>
                  <a:pt x="1701011" y="865023"/>
                  <a:pt x="1699954" y="863468"/>
                </a:cubicBezTo>
                <a:lnTo>
                  <a:pt x="1698544" y="856094"/>
                </a:lnTo>
                <a:lnTo>
                  <a:pt x="1630370" y="881608"/>
                </a:lnTo>
                <a:cubicBezTo>
                  <a:pt x="1602203" y="891664"/>
                  <a:pt x="1574037" y="899379"/>
                  <a:pt x="1545368" y="899378"/>
                </a:cubicBezTo>
                <a:cubicBezTo>
                  <a:pt x="1557397" y="893484"/>
                  <a:pt x="1569425" y="895217"/>
                  <a:pt x="1579047" y="883083"/>
                </a:cubicBezTo>
                <a:cubicBezTo>
                  <a:pt x="1585866" y="874760"/>
                  <a:pt x="1591078" y="866439"/>
                  <a:pt x="1602704" y="866439"/>
                </a:cubicBezTo>
                <a:cubicBezTo>
                  <a:pt x="1617139" y="866439"/>
                  <a:pt x="1629168" y="860198"/>
                  <a:pt x="1643602" y="856038"/>
                </a:cubicBezTo>
                <a:cubicBezTo>
                  <a:pt x="1653226" y="853957"/>
                  <a:pt x="1665254" y="853957"/>
                  <a:pt x="1669663" y="839395"/>
                </a:cubicBezTo>
                <a:cubicBezTo>
                  <a:pt x="1674474" y="831073"/>
                  <a:pt x="1674476" y="824831"/>
                  <a:pt x="1681693" y="822751"/>
                </a:cubicBezTo>
                <a:cubicBezTo>
                  <a:pt x="1698533" y="822750"/>
                  <a:pt x="1712968" y="818936"/>
                  <a:pt x="1727400" y="812696"/>
                </a:cubicBezTo>
                <a:cubicBezTo>
                  <a:pt x="1758274" y="802294"/>
                  <a:pt x="1789547" y="791892"/>
                  <a:pt x="1820822" y="781490"/>
                </a:cubicBezTo>
                <a:lnTo>
                  <a:pt x="1849111" y="772662"/>
                </a:lnTo>
                <a:lnTo>
                  <a:pt x="1849111" y="770253"/>
                </a:lnTo>
                <a:cubicBezTo>
                  <a:pt x="1849111" y="768697"/>
                  <a:pt x="1849110" y="767143"/>
                  <a:pt x="1849110" y="765070"/>
                </a:cubicBezTo>
                <a:cubicBezTo>
                  <a:pt x="1852458" y="765071"/>
                  <a:pt x="1853573" y="767142"/>
                  <a:pt x="1853294" y="769476"/>
                </a:cubicBezTo>
                <a:lnTo>
                  <a:pt x="1851602" y="771884"/>
                </a:lnTo>
                <a:lnTo>
                  <a:pt x="1917352" y="751368"/>
                </a:lnTo>
                <a:cubicBezTo>
                  <a:pt x="1949325" y="741788"/>
                  <a:pt x="1981000" y="732947"/>
                  <a:pt x="2012073" y="725665"/>
                </a:cubicBezTo>
                <a:cubicBezTo>
                  <a:pt x="2045754" y="717345"/>
                  <a:pt x="2076628" y="711104"/>
                  <a:pt x="2107901" y="706943"/>
                </a:cubicBezTo>
                <a:cubicBezTo>
                  <a:pt x="2118526" y="705901"/>
                  <a:pt x="2133462" y="707463"/>
                  <a:pt x="2147846" y="706205"/>
                </a:cubicBezTo>
                <a:lnTo>
                  <a:pt x="2148573" y="706040"/>
                </a:lnTo>
                <a:lnTo>
                  <a:pt x="2145390" y="707722"/>
                </a:lnTo>
                <a:cubicBezTo>
                  <a:pt x="2144188" y="709544"/>
                  <a:pt x="2143587" y="712143"/>
                  <a:pt x="2143587" y="715264"/>
                </a:cubicBezTo>
                <a:cubicBezTo>
                  <a:pt x="2145992" y="715264"/>
                  <a:pt x="2147796" y="714744"/>
                  <a:pt x="2148998" y="713184"/>
                </a:cubicBezTo>
                <a:lnTo>
                  <a:pt x="2150650" y="705567"/>
                </a:lnTo>
                <a:lnTo>
                  <a:pt x="2168401" y="701530"/>
                </a:lnTo>
                <a:cubicBezTo>
                  <a:pt x="2174710" y="698817"/>
                  <a:pt x="2180272" y="694720"/>
                  <a:pt x="2184483" y="688565"/>
                </a:cubicBezTo>
                <a:close/>
                <a:moveTo>
                  <a:pt x="2397559" y="686859"/>
                </a:moveTo>
                <a:lnTo>
                  <a:pt x="2396169" y="693450"/>
                </a:lnTo>
                <a:lnTo>
                  <a:pt x="2399711" y="694537"/>
                </a:lnTo>
                <a:cubicBezTo>
                  <a:pt x="2401911" y="696337"/>
                  <a:pt x="2403299" y="699258"/>
                  <a:pt x="2403297" y="703844"/>
                </a:cubicBezTo>
                <a:cubicBezTo>
                  <a:pt x="2395894" y="703844"/>
                  <a:pt x="2373685" y="714227"/>
                  <a:pt x="2373685" y="693807"/>
                </a:cubicBezTo>
                <a:cubicBezTo>
                  <a:pt x="2377387" y="693806"/>
                  <a:pt x="2384790" y="691730"/>
                  <a:pt x="2391268" y="691946"/>
                </a:cubicBezTo>
                <a:lnTo>
                  <a:pt x="2392265" y="692253"/>
                </a:lnTo>
                <a:lnTo>
                  <a:pt x="2392803" y="689710"/>
                </a:lnTo>
                <a:cubicBezTo>
                  <a:pt x="2393860" y="687895"/>
                  <a:pt x="2395446" y="686859"/>
                  <a:pt x="2397559" y="686859"/>
                </a:cubicBezTo>
                <a:close/>
                <a:moveTo>
                  <a:pt x="2009296" y="686859"/>
                </a:moveTo>
                <a:cubicBezTo>
                  <a:pt x="2009296" y="693088"/>
                  <a:pt x="2009296" y="699318"/>
                  <a:pt x="2009296" y="705549"/>
                </a:cubicBezTo>
                <a:cubicBezTo>
                  <a:pt x="2004835" y="709702"/>
                  <a:pt x="2000745" y="713855"/>
                  <a:pt x="1996280" y="715585"/>
                </a:cubicBezTo>
                <a:cubicBezTo>
                  <a:pt x="1991817" y="709702"/>
                  <a:pt x="1982892" y="703472"/>
                  <a:pt x="1976198" y="697242"/>
                </a:cubicBezTo>
                <a:cubicBezTo>
                  <a:pt x="1987354" y="693089"/>
                  <a:pt x="1998511" y="691013"/>
                  <a:pt x="2009296" y="686859"/>
                </a:cubicBezTo>
                <a:close/>
                <a:moveTo>
                  <a:pt x="2285351" y="686155"/>
                </a:moveTo>
                <a:cubicBezTo>
                  <a:pt x="2289932" y="686156"/>
                  <a:pt x="2299096" y="683969"/>
                  <a:pt x="2299097" y="694899"/>
                </a:cubicBezTo>
                <a:cubicBezTo>
                  <a:pt x="2294515" y="694899"/>
                  <a:pt x="2285351" y="698906"/>
                  <a:pt x="2285351" y="686155"/>
                </a:cubicBezTo>
                <a:close/>
                <a:moveTo>
                  <a:pt x="948022" y="686155"/>
                </a:moveTo>
                <a:cubicBezTo>
                  <a:pt x="948022" y="698906"/>
                  <a:pt x="938858" y="694899"/>
                  <a:pt x="934277" y="694898"/>
                </a:cubicBezTo>
                <a:cubicBezTo>
                  <a:pt x="934275" y="683969"/>
                  <a:pt x="943439" y="686154"/>
                  <a:pt x="948022" y="686155"/>
                </a:cubicBezTo>
                <a:close/>
                <a:moveTo>
                  <a:pt x="1836756" y="684010"/>
                </a:moveTo>
                <a:lnTo>
                  <a:pt x="1835401" y="686002"/>
                </a:lnTo>
                <a:cubicBezTo>
                  <a:pt x="1835317" y="686123"/>
                  <a:pt x="1835615" y="685685"/>
                  <a:pt x="1836092" y="684985"/>
                </a:cubicBezTo>
                <a:close/>
                <a:moveTo>
                  <a:pt x="1837102" y="683505"/>
                </a:moveTo>
                <a:lnTo>
                  <a:pt x="1836756" y="684010"/>
                </a:lnTo>
                <a:lnTo>
                  <a:pt x="1836988" y="683671"/>
                </a:lnTo>
                <a:close/>
                <a:moveTo>
                  <a:pt x="2635623" y="680602"/>
                </a:moveTo>
                <a:lnTo>
                  <a:pt x="2635552" y="680619"/>
                </a:lnTo>
                <a:lnTo>
                  <a:pt x="2635570" y="680644"/>
                </a:lnTo>
                <a:close/>
                <a:moveTo>
                  <a:pt x="3219741" y="679878"/>
                </a:moveTo>
                <a:lnTo>
                  <a:pt x="3221006" y="681703"/>
                </a:lnTo>
                <a:lnTo>
                  <a:pt x="3241312" y="682577"/>
                </a:lnTo>
                <a:lnTo>
                  <a:pt x="3244963" y="683076"/>
                </a:lnTo>
                <a:lnTo>
                  <a:pt x="3242267" y="681657"/>
                </a:lnTo>
                <a:cubicBezTo>
                  <a:pt x="3234158" y="679878"/>
                  <a:pt x="3224546" y="680921"/>
                  <a:pt x="3219741" y="679878"/>
                </a:cubicBezTo>
                <a:close/>
                <a:moveTo>
                  <a:pt x="1839908" y="679380"/>
                </a:moveTo>
                <a:lnTo>
                  <a:pt x="1837654" y="682693"/>
                </a:lnTo>
                <a:lnTo>
                  <a:pt x="1838477" y="681481"/>
                </a:lnTo>
                <a:cubicBezTo>
                  <a:pt x="1839272" y="680314"/>
                  <a:pt x="1839908" y="679380"/>
                  <a:pt x="1839908" y="679380"/>
                </a:cubicBezTo>
                <a:close/>
                <a:moveTo>
                  <a:pt x="1144432" y="678392"/>
                </a:moveTo>
                <a:cubicBezTo>
                  <a:pt x="1148893" y="676320"/>
                  <a:pt x="1151124" y="680464"/>
                  <a:pt x="1151124" y="686683"/>
                </a:cubicBezTo>
                <a:cubicBezTo>
                  <a:pt x="1148893" y="686684"/>
                  <a:pt x="1144431" y="684612"/>
                  <a:pt x="1144432" y="678392"/>
                </a:cubicBezTo>
                <a:close/>
                <a:moveTo>
                  <a:pt x="2530692" y="677849"/>
                </a:moveTo>
                <a:cubicBezTo>
                  <a:pt x="2540239" y="684161"/>
                  <a:pt x="2549787" y="692226"/>
                  <a:pt x="2556949" y="700642"/>
                </a:cubicBezTo>
                <a:lnTo>
                  <a:pt x="2536353" y="705220"/>
                </a:lnTo>
                <a:lnTo>
                  <a:pt x="2549293" y="705220"/>
                </a:lnTo>
                <a:cubicBezTo>
                  <a:pt x="2549293" y="711451"/>
                  <a:pt x="2551525" y="721486"/>
                  <a:pt x="2547063" y="725640"/>
                </a:cubicBezTo>
                <a:cubicBezTo>
                  <a:pt x="2542599" y="733947"/>
                  <a:pt x="2535904" y="721487"/>
                  <a:pt x="2531442" y="719409"/>
                </a:cubicBezTo>
                <a:cubicBezTo>
                  <a:pt x="2529211" y="718545"/>
                  <a:pt x="2525956" y="718112"/>
                  <a:pt x="2523259" y="716338"/>
                </a:cubicBezTo>
                <a:lnTo>
                  <a:pt x="2519952" y="708731"/>
                </a:lnTo>
                <a:lnTo>
                  <a:pt x="2497822" y="713265"/>
                </a:lnTo>
                <a:lnTo>
                  <a:pt x="2482908" y="713164"/>
                </a:lnTo>
                <a:lnTo>
                  <a:pt x="2482908" y="715574"/>
                </a:lnTo>
                <a:cubicBezTo>
                  <a:pt x="2478304" y="715575"/>
                  <a:pt x="2473699" y="715574"/>
                  <a:pt x="2466788" y="715574"/>
                </a:cubicBezTo>
                <a:cubicBezTo>
                  <a:pt x="2459879" y="715575"/>
                  <a:pt x="2450667" y="715574"/>
                  <a:pt x="2441453" y="715575"/>
                </a:cubicBezTo>
                <a:cubicBezTo>
                  <a:pt x="2441453" y="713789"/>
                  <a:pt x="2441453" y="709505"/>
                  <a:pt x="2441453" y="705221"/>
                </a:cubicBezTo>
                <a:lnTo>
                  <a:pt x="2450998" y="705220"/>
                </a:lnTo>
                <a:lnTo>
                  <a:pt x="2440783" y="700642"/>
                </a:lnTo>
                <a:cubicBezTo>
                  <a:pt x="2457094" y="696434"/>
                  <a:pt x="2473802" y="692226"/>
                  <a:pt x="2492898" y="692226"/>
                </a:cubicBezTo>
                <a:cubicBezTo>
                  <a:pt x="2502446" y="692226"/>
                  <a:pt x="2509606" y="694682"/>
                  <a:pt x="2518756" y="694681"/>
                </a:cubicBezTo>
                <a:cubicBezTo>
                  <a:pt x="2525917" y="696434"/>
                  <a:pt x="2528306" y="684162"/>
                  <a:pt x="2530692" y="677849"/>
                </a:cubicBezTo>
                <a:close/>
                <a:moveTo>
                  <a:pt x="1471232" y="677849"/>
                </a:moveTo>
                <a:cubicBezTo>
                  <a:pt x="1471232" y="684046"/>
                  <a:pt x="1473661" y="688179"/>
                  <a:pt x="1476090" y="694374"/>
                </a:cubicBezTo>
                <a:cubicBezTo>
                  <a:pt x="1463949" y="700228"/>
                  <a:pt x="1439664" y="718819"/>
                  <a:pt x="1427926" y="708491"/>
                </a:cubicBezTo>
                <a:cubicBezTo>
                  <a:pt x="1418213" y="698161"/>
                  <a:pt x="1432378" y="690244"/>
                  <a:pt x="1437640" y="688178"/>
                </a:cubicBezTo>
                <a:cubicBezTo>
                  <a:pt x="1444519" y="686112"/>
                  <a:pt x="1451804" y="684046"/>
                  <a:pt x="1459091" y="681981"/>
                </a:cubicBezTo>
                <a:cubicBezTo>
                  <a:pt x="1463946" y="679915"/>
                  <a:pt x="1466377" y="677849"/>
                  <a:pt x="1471232" y="677849"/>
                </a:cubicBezTo>
                <a:close/>
                <a:moveTo>
                  <a:pt x="3212533" y="675716"/>
                </a:moveTo>
                <a:cubicBezTo>
                  <a:pt x="3210130" y="675715"/>
                  <a:pt x="3208428" y="676757"/>
                  <a:pt x="3207327" y="678577"/>
                </a:cubicBezTo>
                <a:lnTo>
                  <a:pt x="3206794" y="681091"/>
                </a:lnTo>
                <a:lnTo>
                  <a:pt x="3211242" y="681283"/>
                </a:lnTo>
                <a:close/>
                <a:moveTo>
                  <a:pt x="2315911" y="673675"/>
                </a:moveTo>
                <a:cubicBezTo>
                  <a:pt x="2322079" y="673415"/>
                  <a:pt x="2329483" y="675507"/>
                  <a:pt x="2334418" y="675507"/>
                </a:cubicBezTo>
                <a:cubicBezTo>
                  <a:pt x="2334418" y="694333"/>
                  <a:pt x="2312210" y="685966"/>
                  <a:pt x="2304806" y="685965"/>
                </a:cubicBezTo>
                <a:cubicBezTo>
                  <a:pt x="2304807" y="676553"/>
                  <a:pt x="2309742" y="673937"/>
                  <a:pt x="2315911" y="673675"/>
                </a:cubicBezTo>
                <a:close/>
                <a:moveTo>
                  <a:pt x="2129201" y="668497"/>
                </a:moveTo>
                <a:cubicBezTo>
                  <a:pt x="2129201" y="672594"/>
                  <a:pt x="2131466" y="686934"/>
                  <a:pt x="2126938" y="688983"/>
                </a:cubicBezTo>
                <a:cubicBezTo>
                  <a:pt x="2120145" y="688983"/>
                  <a:pt x="2113351" y="688983"/>
                  <a:pt x="2108822" y="688984"/>
                </a:cubicBezTo>
                <a:cubicBezTo>
                  <a:pt x="2092974" y="691031"/>
                  <a:pt x="2077125" y="693080"/>
                  <a:pt x="2059387" y="697176"/>
                </a:cubicBezTo>
                <a:cubicBezTo>
                  <a:pt x="2052596" y="699225"/>
                  <a:pt x="2016367" y="709468"/>
                  <a:pt x="2016367" y="686934"/>
                </a:cubicBezTo>
                <a:cubicBezTo>
                  <a:pt x="2054859" y="680789"/>
                  <a:pt x="2090710" y="674642"/>
                  <a:pt x="2129201" y="668497"/>
                </a:cubicBezTo>
                <a:close/>
                <a:moveTo>
                  <a:pt x="1521275" y="667645"/>
                </a:moveTo>
                <a:cubicBezTo>
                  <a:pt x="1525663" y="667211"/>
                  <a:pt x="1529990" y="667212"/>
                  <a:pt x="1534190" y="667746"/>
                </a:cubicBezTo>
                <a:cubicBezTo>
                  <a:pt x="1537788" y="667745"/>
                  <a:pt x="1541539" y="667611"/>
                  <a:pt x="1545289" y="667646"/>
                </a:cubicBezTo>
                <a:cubicBezTo>
                  <a:pt x="1556540" y="667745"/>
                  <a:pt x="1567792" y="669348"/>
                  <a:pt x="1574990" y="680573"/>
                </a:cubicBezTo>
                <a:cubicBezTo>
                  <a:pt x="1562990" y="682711"/>
                  <a:pt x="1553392" y="684849"/>
                  <a:pt x="1543789" y="686988"/>
                </a:cubicBezTo>
                <a:cubicBezTo>
                  <a:pt x="1538990" y="678436"/>
                  <a:pt x="1531790" y="678436"/>
                  <a:pt x="1524591" y="676298"/>
                </a:cubicBezTo>
                <a:cubicBezTo>
                  <a:pt x="1524589" y="689124"/>
                  <a:pt x="1534190" y="684850"/>
                  <a:pt x="1538991" y="691264"/>
                </a:cubicBezTo>
                <a:cubicBezTo>
                  <a:pt x="1519788" y="686988"/>
                  <a:pt x="1500987" y="684851"/>
                  <a:pt x="1481787" y="680573"/>
                </a:cubicBezTo>
                <a:cubicBezTo>
                  <a:pt x="1494388" y="674159"/>
                  <a:pt x="1508113" y="668947"/>
                  <a:pt x="1521275" y="667645"/>
                </a:cubicBezTo>
                <a:close/>
                <a:moveTo>
                  <a:pt x="2682109" y="665106"/>
                </a:moveTo>
                <a:cubicBezTo>
                  <a:pt x="2689314" y="664585"/>
                  <a:pt x="2695449" y="666667"/>
                  <a:pt x="2695451" y="677079"/>
                </a:cubicBezTo>
                <a:cubicBezTo>
                  <a:pt x="2690429" y="677078"/>
                  <a:pt x="2674321" y="684105"/>
                  <a:pt x="2666581" y="678835"/>
                </a:cubicBezTo>
                <a:lnTo>
                  <a:pt x="2665321" y="675826"/>
                </a:lnTo>
                <a:lnTo>
                  <a:pt x="2665054" y="675975"/>
                </a:lnTo>
                <a:lnTo>
                  <a:pt x="2665167" y="675462"/>
                </a:lnTo>
                <a:lnTo>
                  <a:pt x="2662353" y="668749"/>
                </a:lnTo>
                <a:lnTo>
                  <a:pt x="2668074" y="667694"/>
                </a:lnTo>
                <a:lnTo>
                  <a:pt x="2671746" y="665608"/>
                </a:lnTo>
                <a:lnTo>
                  <a:pt x="2671447" y="667071"/>
                </a:lnTo>
                <a:close/>
                <a:moveTo>
                  <a:pt x="2410744" y="664682"/>
                </a:moveTo>
                <a:cubicBezTo>
                  <a:pt x="2415326" y="664683"/>
                  <a:pt x="2424491" y="662548"/>
                  <a:pt x="2424491" y="675358"/>
                </a:cubicBezTo>
                <a:cubicBezTo>
                  <a:pt x="2417617" y="675358"/>
                  <a:pt x="2410744" y="677492"/>
                  <a:pt x="2410744" y="664682"/>
                </a:cubicBezTo>
                <a:close/>
                <a:moveTo>
                  <a:pt x="2481006" y="656426"/>
                </a:moveTo>
                <a:cubicBezTo>
                  <a:pt x="2481006" y="662435"/>
                  <a:pt x="2481005" y="668445"/>
                  <a:pt x="2481006" y="674454"/>
                </a:cubicBezTo>
                <a:cubicBezTo>
                  <a:pt x="2476219" y="674454"/>
                  <a:pt x="2471434" y="674455"/>
                  <a:pt x="2469042" y="674454"/>
                </a:cubicBezTo>
                <a:cubicBezTo>
                  <a:pt x="2469041" y="668445"/>
                  <a:pt x="2469041" y="662436"/>
                  <a:pt x="2469041" y="656427"/>
                </a:cubicBezTo>
                <a:cubicBezTo>
                  <a:pt x="2471434" y="656426"/>
                  <a:pt x="2476220" y="656427"/>
                  <a:pt x="2481006" y="656426"/>
                </a:cubicBezTo>
                <a:close/>
                <a:moveTo>
                  <a:pt x="969215" y="645714"/>
                </a:moveTo>
                <a:cubicBezTo>
                  <a:pt x="969216" y="651934"/>
                  <a:pt x="966984" y="656079"/>
                  <a:pt x="962524" y="656081"/>
                </a:cubicBezTo>
                <a:cubicBezTo>
                  <a:pt x="962523" y="647788"/>
                  <a:pt x="964756" y="645714"/>
                  <a:pt x="969215" y="645714"/>
                </a:cubicBezTo>
                <a:close/>
                <a:moveTo>
                  <a:pt x="2988775" y="645532"/>
                </a:moveTo>
                <a:cubicBezTo>
                  <a:pt x="2984270" y="646051"/>
                  <a:pt x="2980665" y="648655"/>
                  <a:pt x="2980666" y="656981"/>
                </a:cubicBezTo>
                <a:cubicBezTo>
                  <a:pt x="2987874" y="656981"/>
                  <a:pt x="3002291" y="661144"/>
                  <a:pt x="3002292" y="646574"/>
                </a:cubicBezTo>
                <a:cubicBezTo>
                  <a:pt x="2998688" y="646573"/>
                  <a:pt x="2993281" y="645011"/>
                  <a:pt x="2988775" y="645532"/>
                </a:cubicBezTo>
                <a:close/>
                <a:moveTo>
                  <a:pt x="2539620" y="644229"/>
                </a:moveTo>
                <a:cubicBezTo>
                  <a:pt x="2546099" y="644230"/>
                  <a:pt x="2551651" y="646795"/>
                  <a:pt x="2551651" y="657055"/>
                </a:cubicBezTo>
                <a:cubicBezTo>
                  <a:pt x="2544248" y="657056"/>
                  <a:pt x="2522038" y="665264"/>
                  <a:pt x="2522039" y="646794"/>
                </a:cubicBezTo>
                <a:cubicBezTo>
                  <a:pt x="2525739" y="646794"/>
                  <a:pt x="2533143" y="644230"/>
                  <a:pt x="2539620" y="644229"/>
                </a:cubicBezTo>
                <a:close/>
                <a:moveTo>
                  <a:pt x="2849706" y="643994"/>
                </a:moveTo>
                <a:cubicBezTo>
                  <a:pt x="2857528" y="643687"/>
                  <a:pt x="2864479" y="646228"/>
                  <a:pt x="2864479" y="657626"/>
                </a:cubicBezTo>
                <a:cubicBezTo>
                  <a:pt x="2855209" y="657626"/>
                  <a:pt x="2829721" y="668146"/>
                  <a:pt x="2829721" y="647457"/>
                </a:cubicBezTo>
                <a:cubicBezTo>
                  <a:pt x="2833196" y="647458"/>
                  <a:pt x="2841885" y="644301"/>
                  <a:pt x="2849706" y="643994"/>
                </a:cubicBezTo>
                <a:close/>
                <a:moveTo>
                  <a:pt x="2159359" y="637894"/>
                </a:moveTo>
                <a:cubicBezTo>
                  <a:pt x="2166221" y="644104"/>
                  <a:pt x="2170795" y="649969"/>
                  <a:pt x="2177656" y="652385"/>
                </a:cubicBezTo>
                <a:cubicBezTo>
                  <a:pt x="2186805" y="652385"/>
                  <a:pt x="2195953" y="652385"/>
                  <a:pt x="2205101" y="652385"/>
                </a:cubicBezTo>
                <a:cubicBezTo>
                  <a:pt x="2191380" y="658250"/>
                  <a:pt x="2177656" y="666531"/>
                  <a:pt x="2163933" y="670672"/>
                </a:cubicBezTo>
                <a:cubicBezTo>
                  <a:pt x="2157071" y="672742"/>
                  <a:pt x="2152498" y="672742"/>
                  <a:pt x="2146017" y="672742"/>
                </a:cubicBezTo>
                <a:cubicBezTo>
                  <a:pt x="2141441" y="672742"/>
                  <a:pt x="2139157" y="662391"/>
                  <a:pt x="2136868" y="658250"/>
                </a:cubicBezTo>
                <a:cubicBezTo>
                  <a:pt x="2143730" y="658250"/>
                  <a:pt x="2150210" y="658251"/>
                  <a:pt x="2157071" y="658250"/>
                </a:cubicBezTo>
                <a:cubicBezTo>
                  <a:pt x="2157072" y="652386"/>
                  <a:pt x="2159359" y="644104"/>
                  <a:pt x="2159359" y="637894"/>
                </a:cubicBezTo>
                <a:close/>
                <a:moveTo>
                  <a:pt x="2606783" y="636534"/>
                </a:moveTo>
                <a:cubicBezTo>
                  <a:pt x="2611365" y="636534"/>
                  <a:pt x="2615946" y="636534"/>
                  <a:pt x="2620530" y="636535"/>
                </a:cubicBezTo>
                <a:cubicBezTo>
                  <a:pt x="2620529" y="642857"/>
                  <a:pt x="2620528" y="649177"/>
                  <a:pt x="2620528" y="657606"/>
                </a:cubicBezTo>
                <a:cubicBezTo>
                  <a:pt x="2615947" y="657606"/>
                  <a:pt x="2611366" y="657606"/>
                  <a:pt x="2606782" y="657605"/>
                </a:cubicBezTo>
                <a:cubicBezTo>
                  <a:pt x="2606782" y="649177"/>
                  <a:pt x="2606783" y="642856"/>
                  <a:pt x="2606783" y="636534"/>
                </a:cubicBezTo>
                <a:close/>
                <a:moveTo>
                  <a:pt x="1651931" y="636164"/>
                </a:moveTo>
                <a:cubicBezTo>
                  <a:pt x="1647128" y="636164"/>
                  <a:pt x="1637513" y="634083"/>
                  <a:pt x="1637513" y="646572"/>
                </a:cubicBezTo>
                <a:cubicBezTo>
                  <a:pt x="1644722" y="646572"/>
                  <a:pt x="1651931" y="646573"/>
                  <a:pt x="1651931" y="636164"/>
                </a:cubicBezTo>
                <a:close/>
                <a:moveTo>
                  <a:pt x="1062131" y="635681"/>
                </a:moveTo>
                <a:cubicBezTo>
                  <a:pt x="1066449" y="635155"/>
                  <a:pt x="1071650" y="636735"/>
                  <a:pt x="1075182" y="636735"/>
                </a:cubicBezTo>
                <a:cubicBezTo>
                  <a:pt x="1075183" y="651486"/>
                  <a:pt x="1061052" y="647271"/>
                  <a:pt x="1054380" y="647271"/>
                </a:cubicBezTo>
                <a:cubicBezTo>
                  <a:pt x="1054380" y="638843"/>
                  <a:pt x="1057815" y="636208"/>
                  <a:pt x="1062131" y="635681"/>
                </a:cubicBezTo>
                <a:close/>
                <a:moveTo>
                  <a:pt x="2975693" y="633513"/>
                </a:moveTo>
                <a:cubicBezTo>
                  <a:pt x="2965863" y="633030"/>
                  <a:pt x="2956116" y="633551"/>
                  <a:pt x="2946533" y="635633"/>
                </a:cubicBezTo>
                <a:lnTo>
                  <a:pt x="2944462" y="636309"/>
                </a:lnTo>
                <a:lnTo>
                  <a:pt x="2949830" y="636425"/>
                </a:lnTo>
                <a:cubicBezTo>
                  <a:pt x="2954036" y="637206"/>
                  <a:pt x="2958241" y="638246"/>
                  <a:pt x="2961844" y="638247"/>
                </a:cubicBezTo>
                <a:cubicBezTo>
                  <a:pt x="2976262" y="638246"/>
                  <a:pt x="2987873" y="638247"/>
                  <a:pt x="2999890" y="638246"/>
                </a:cubicBezTo>
                <a:lnTo>
                  <a:pt x="3012707" y="638967"/>
                </a:lnTo>
                <a:lnTo>
                  <a:pt x="3005353" y="637411"/>
                </a:lnTo>
                <a:cubicBezTo>
                  <a:pt x="2995437" y="635482"/>
                  <a:pt x="2985524" y="633995"/>
                  <a:pt x="2975693" y="633513"/>
                </a:cubicBezTo>
                <a:close/>
                <a:moveTo>
                  <a:pt x="2886245" y="627827"/>
                </a:moveTo>
                <a:lnTo>
                  <a:pt x="2881914" y="628067"/>
                </a:lnTo>
                <a:lnTo>
                  <a:pt x="2881914" y="642362"/>
                </a:lnTo>
                <a:lnTo>
                  <a:pt x="2883446" y="641649"/>
                </a:lnTo>
                <a:cubicBezTo>
                  <a:pt x="2888204" y="640601"/>
                  <a:pt x="2893294" y="640076"/>
                  <a:pt x="2897818" y="639028"/>
                </a:cubicBezTo>
                <a:cubicBezTo>
                  <a:pt x="2902342" y="637980"/>
                  <a:pt x="2906159" y="637587"/>
                  <a:pt x="2909446" y="638007"/>
                </a:cubicBezTo>
                <a:cubicBezTo>
                  <a:pt x="2914376" y="638637"/>
                  <a:pt x="2918113" y="641099"/>
                  <a:pt x="2921254" y="645924"/>
                </a:cubicBezTo>
                <a:lnTo>
                  <a:pt x="2929092" y="666981"/>
                </a:lnTo>
                <a:lnTo>
                  <a:pt x="2931799" y="668237"/>
                </a:lnTo>
                <a:lnTo>
                  <a:pt x="2943679" y="669277"/>
                </a:lnTo>
                <a:lnTo>
                  <a:pt x="2950055" y="662933"/>
                </a:lnTo>
                <a:cubicBezTo>
                  <a:pt x="2951933" y="659192"/>
                  <a:pt x="2953434" y="653858"/>
                  <a:pt x="2954635" y="646573"/>
                </a:cubicBezTo>
                <a:cubicBezTo>
                  <a:pt x="2947428" y="646573"/>
                  <a:pt x="2940220" y="648655"/>
                  <a:pt x="2935414" y="646573"/>
                </a:cubicBezTo>
                <a:cubicBezTo>
                  <a:pt x="2931809" y="645532"/>
                  <a:pt x="2931209" y="643450"/>
                  <a:pt x="2932110" y="641369"/>
                </a:cubicBezTo>
                <a:lnTo>
                  <a:pt x="2935747" y="638050"/>
                </a:lnTo>
                <a:lnTo>
                  <a:pt x="2930596" y="637713"/>
                </a:lnTo>
                <a:cubicBezTo>
                  <a:pt x="2923764" y="637715"/>
                  <a:pt x="2919211" y="631469"/>
                  <a:pt x="2914657" y="629388"/>
                </a:cubicBezTo>
                <a:cubicBezTo>
                  <a:pt x="2905551" y="627307"/>
                  <a:pt x="2895873" y="627306"/>
                  <a:pt x="2886245" y="627827"/>
                </a:cubicBezTo>
                <a:close/>
                <a:moveTo>
                  <a:pt x="1096376" y="625821"/>
                </a:moveTo>
                <a:cubicBezTo>
                  <a:pt x="1096375" y="634114"/>
                  <a:pt x="1094145" y="636189"/>
                  <a:pt x="1089681" y="636188"/>
                </a:cubicBezTo>
                <a:cubicBezTo>
                  <a:pt x="1089681" y="628240"/>
                  <a:pt x="1091913" y="625823"/>
                  <a:pt x="1096376" y="625821"/>
                </a:cubicBezTo>
                <a:close/>
                <a:moveTo>
                  <a:pt x="1681265" y="624846"/>
                </a:moveTo>
                <a:cubicBezTo>
                  <a:pt x="1676760" y="625409"/>
                  <a:pt x="1673155" y="628012"/>
                  <a:pt x="1673155" y="636165"/>
                </a:cubicBezTo>
                <a:cubicBezTo>
                  <a:pt x="1680364" y="636165"/>
                  <a:pt x="1694782" y="642409"/>
                  <a:pt x="1694782" y="625756"/>
                </a:cubicBezTo>
                <a:cubicBezTo>
                  <a:pt x="1691176" y="625757"/>
                  <a:pt x="1685770" y="624282"/>
                  <a:pt x="1681265" y="624846"/>
                </a:cubicBezTo>
                <a:close/>
                <a:moveTo>
                  <a:pt x="1337387" y="622287"/>
                </a:moveTo>
                <a:lnTo>
                  <a:pt x="1337644" y="623152"/>
                </a:lnTo>
                <a:cubicBezTo>
                  <a:pt x="1338027" y="624443"/>
                  <a:pt x="1338331" y="625471"/>
                  <a:pt x="1338331" y="625471"/>
                </a:cubicBezTo>
                <a:close/>
                <a:moveTo>
                  <a:pt x="3172078" y="615890"/>
                </a:moveTo>
                <a:lnTo>
                  <a:pt x="3163995" y="616363"/>
                </a:lnTo>
                <a:lnTo>
                  <a:pt x="3182280" y="617816"/>
                </a:lnTo>
                <a:close/>
                <a:moveTo>
                  <a:pt x="1350783" y="615696"/>
                </a:moveTo>
                <a:cubicBezTo>
                  <a:pt x="1348380" y="616738"/>
                  <a:pt x="1342372" y="617778"/>
                  <a:pt x="1338168" y="619816"/>
                </a:cubicBezTo>
                <a:lnTo>
                  <a:pt x="1336979" y="620909"/>
                </a:lnTo>
                <a:lnTo>
                  <a:pt x="1333887" y="623746"/>
                </a:lnTo>
                <a:cubicBezTo>
                  <a:pt x="1333362" y="625389"/>
                  <a:pt x="1333963" y="627404"/>
                  <a:pt x="1336365" y="629920"/>
                </a:cubicBezTo>
                <a:cubicBezTo>
                  <a:pt x="1341171" y="628186"/>
                  <a:pt x="1350784" y="628185"/>
                  <a:pt x="1350783" y="615696"/>
                </a:cubicBezTo>
                <a:close/>
                <a:moveTo>
                  <a:pt x="1712802" y="613831"/>
                </a:moveTo>
                <a:cubicBezTo>
                  <a:pt x="1706795" y="614048"/>
                  <a:pt x="1701989" y="616564"/>
                  <a:pt x="1701990" y="625757"/>
                </a:cubicBezTo>
                <a:cubicBezTo>
                  <a:pt x="1709197" y="625757"/>
                  <a:pt x="1730822" y="636164"/>
                  <a:pt x="1730822" y="615695"/>
                </a:cubicBezTo>
                <a:cubicBezTo>
                  <a:pt x="1726017" y="615696"/>
                  <a:pt x="1718809" y="613614"/>
                  <a:pt x="1712802" y="613831"/>
                </a:cubicBezTo>
                <a:close/>
                <a:moveTo>
                  <a:pt x="3247456" y="612735"/>
                </a:moveTo>
                <a:cubicBezTo>
                  <a:pt x="3243092" y="611694"/>
                  <a:pt x="3239202" y="613255"/>
                  <a:pt x="3235549" y="615337"/>
                </a:cubicBezTo>
                <a:lnTo>
                  <a:pt x="3227558" y="619701"/>
                </a:lnTo>
                <a:lnTo>
                  <a:pt x="3233369" y="619700"/>
                </a:lnTo>
                <a:lnTo>
                  <a:pt x="3228565" y="622125"/>
                </a:lnTo>
                <a:lnTo>
                  <a:pt x="3247139" y="624218"/>
                </a:lnTo>
                <a:lnTo>
                  <a:pt x="3241366" y="619859"/>
                </a:lnTo>
                <a:lnTo>
                  <a:pt x="3253651" y="618817"/>
                </a:lnTo>
                <a:close/>
                <a:moveTo>
                  <a:pt x="3273407" y="608682"/>
                </a:moveTo>
                <a:lnTo>
                  <a:pt x="3268517" y="608832"/>
                </a:lnTo>
                <a:lnTo>
                  <a:pt x="3263756" y="616330"/>
                </a:lnTo>
                <a:lnTo>
                  <a:pt x="3274773" y="612165"/>
                </a:lnTo>
                <a:lnTo>
                  <a:pt x="3275124" y="611613"/>
                </a:lnTo>
                <a:close/>
                <a:moveTo>
                  <a:pt x="3198692" y="604389"/>
                </a:moveTo>
                <a:lnTo>
                  <a:pt x="3197746" y="608572"/>
                </a:lnTo>
                <a:cubicBezTo>
                  <a:pt x="3200023" y="608572"/>
                  <a:pt x="3201729" y="607531"/>
                  <a:pt x="3202869" y="605711"/>
                </a:cubicBezTo>
                <a:lnTo>
                  <a:pt x="3203113" y="604625"/>
                </a:lnTo>
                <a:close/>
                <a:moveTo>
                  <a:pt x="1747141" y="603465"/>
                </a:moveTo>
                <a:cubicBezTo>
                  <a:pt x="1740934" y="603726"/>
                  <a:pt x="1735628" y="606331"/>
                  <a:pt x="1735628" y="615696"/>
                </a:cubicBezTo>
                <a:cubicBezTo>
                  <a:pt x="1745238" y="615696"/>
                  <a:pt x="1764060" y="625756"/>
                  <a:pt x="1764062" y="605287"/>
                </a:cubicBezTo>
                <a:cubicBezTo>
                  <a:pt x="1760455" y="605288"/>
                  <a:pt x="1753348" y="603207"/>
                  <a:pt x="1747141" y="603465"/>
                </a:cubicBezTo>
                <a:close/>
                <a:moveTo>
                  <a:pt x="3204575" y="598163"/>
                </a:moveTo>
                <a:lnTo>
                  <a:pt x="3202960" y="599067"/>
                </a:lnTo>
                <a:lnTo>
                  <a:pt x="3204332" y="599240"/>
                </a:lnTo>
                <a:close/>
                <a:moveTo>
                  <a:pt x="1782982" y="594879"/>
                </a:moveTo>
                <a:cubicBezTo>
                  <a:pt x="1776676" y="594879"/>
                  <a:pt x="1771268" y="596961"/>
                  <a:pt x="1771269" y="605288"/>
                </a:cubicBezTo>
                <a:cubicBezTo>
                  <a:pt x="1778476" y="605288"/>
                  <a:pt x="1800103" y="615696"/>
                  <a:pt x="1800103" y="596962"/>
                </a:cubicBezTo>
                <a:cubicBezTo>
                  <a:pt x="1796498" y="596960"/>
                  <a:pt x="1789289" y="594879"/>
                  <a:pt x="1782982" y="594879"/>
                </a:cubicBezTo>
                <a:close/>
                <a:moveTo>
                  <a:pt x="1821729" y="586553"/>
                </a:moveTo>
                <a:cubicBezTo>
                  <a:pt x="1814519" y="586553"/>
                  <a:pt x="1807310" y="584471"/>
                  <a:pt x="1807309" y="596961"/>
                </a:cubicBezTo>
                <a:cubicBezTo>
                  <a:pt x="1812117" y="596961"/>
                  <a:pt x="1821729" y="596962"/>
                  <a:pt x="1821729" y="586553"/>
                </a:cubicBezTo>
                <a:close/>
                <a:moveTo>
                  <a:pt x="773575" y="586494"/>
                </a:moveTo>
                <a:cubicBezTo>
                  <a:pt x="778361" y="586494"/>
                  <a:pt x="785539" y="584508"/>
                  <a:pt x="785538" y="596419"/>
                </a:cubicBezTo>
                <a:cubicBezTo>
                  <a:pt x="780754" y="596419"/>
                  <a:pt x="773576" y="596419"/>
                  <a:pt x="773575" y="586494"/>
                </a:cubicBezTo>
                <a:close/>
                <a:moveTo>
                  <a:pt x="799001" y="577071"/>
                </a:moveTo>
                <a:cubicBezTo>
                  <a:pt x="802152" y="576003"/>
                  <a:pt x="805588" y="577604"/>
                  <a:pt x="806733" y="582942"/>
                </a:cubicBezTo>
                <a:cubicBezTo>
                  <a:pt x="802151" y="585078"/>
                  <a:pt x="797568" y="585076"/>
                  <a:pt x="792986" y="587212"/>
                </a:cubicBezTo>
                <a:cubicBezTo>
                  <a:pt x="792986" y="581874"/>
                  <a:pt x="795850" y="578139"/>
                  <a:pt x="799001" y="577071"/>
                </a:cubicBezTo>
                <a:close/>
                <a:moveTo>
                  <a:pt x="1862174" y="576144"/>
                </a:moveTo>
                <a:cubicBezTo>
                  <a:pt x="1857368" y="576145"/>
                  <a:pt x="1850159" y="574063"/>
                  <a:pt x="1850160" y="586552"/>
                </a:cubicBezTo>
                <a:cubicBezTo>
                  <a:pt x="1854966" y="586553"/>
                  <a:pt x="1862176" y="586553"/>
                  <a:pt x="1862174" y="576144"/>
                </a:cubicBezTo>
                <a:close/>
                <a:moveTo>
                  <a:pt x="2741462" y="574082"/>
                </a:moveTo>
                <a:cubicBezTo>
                  <a:pt x="2742299" y="573821"/>
                  <a:pt x="2743506" y="574339"/>
                  <a:pt x="2745923" y="576413"/>
                </a:cubicBezTo>
                <a:cubicBezTo>
                  <a:pt x="2743321" y="578486"/>
                  <a:pt x="2743322" y="580559"/>
                  <a:pt x="2741090" y="582632"/>
                </a:cubicBezTo>
                <a:cubicBezTo>
                  <a:pt x="2741090" y="578486"/>
                  <a:pt x="2739230" y="576413"/>
                  <a:pt x="2739230" y="576413"/>
                </a:cubicBezTo>
                <a:cubicBezTo>
                  <a:pt x="2740160" y="575377"/>
                  <a:pt x="2740626" y="574339"/>
                  <a:pt x="2741462" y="574082"/>
                </a:cubicBezTo>
                <a:close/>
                <a:moveTo>
                  <a:pt x="2957538" y="569369"/>
                </a:moveTo>
                <a:cubicBezTo>
                  <a:pt x="2957538" y="572491"/>
                  <a:pt x="2958107" y="576654"/>
                  <a:pt x="2957871" y="580254"/>
                </a:cubicBezTo>
                <a:lnTo>
                  <a:pt x="2956896" y="581877"/>
                </a:lnTo>
                <a:lnTo>
                  <a:pt x="2965696" y="582820"/>
                </a:lnTo>
                <a:lnTo>
                  <a:pt x="2970123" y="582080"/>
                </a:lnTo>
                <a:lnTo>
                  <a:pt x="3003295" y="584100"/>
                </a:lnTo>
                <a:lnTo>
                  <a:pt x="3019573" y="584790"/>
                </a:lnTo>
                <a:lnTo>
                  <a:pt x="3015266" y="580818"/>
                </a:lnTo>
                <a:cubicBezTo>
                  <a:pt x="3012751" y="580818"/>
                  <a:pt x="3009905" y="581859"/>
                  <a:pt x="3007629" y="581859"/>
                </a:cubicBezTo>
                <a:cubicBezTo>
                  <a:pt x="2991690" y="581859"/>
                  <a:pt x="2973477" y="577696"/>
                  <a:pt x="2957538" y="569369"/>
                </a:cubicBezTo>
                <a:close/>
                <a:moveTo>
                  <a:pt x="2903275" y="569369"/>
                </a:moveTo>
                <a:lnTo>
                  <a:pt x="2841729" y="571936"/>
                </a:lnTo>
                <a:lnTo>
                  <a:pt x="2848355" y="576079"/>
                </a:lnTo>
                <a:lnTo>
                  <a:pt x="2902458" y="578081"/>
                </a:lnTo>
                <a:lnTo>
                  <a:pt x="2902420" y="577696"/>
                </a:lnTo>
                <a:cubicBezTo>
                  <a:pt x="2902703" y="574573"/>
                  <a:pt x="2903272" y="571451"/>
                  <a:pt x="2903275" y="569369"/>
                </a:cubicBezTo>
                <a:close/>
                <a:moveTo>
                  <a:pt x="2944635" y="568588"/>
                </a:moveTo>
                <a:cubicBezTo>
                  <a:pt x="2941315" y="567288"/>
                  <a:pt x="2937426" y="568328"/>
                  <a:pt x="2935148" y="571451"/>
                </a:cubicBezTo>
                <a:lnTo>
                  <a:pt x="2931216" y="579708"/>
                </a:lnTo>
                <a:lnTo>
                  <a:pt x="2937657" y="580101"/>
                </a:lnTo>
                <a:lnTo>
                  <a:pt x="2937426" y="579778"/>
                </a:lnTo>
                <a:cubicBezTo>
                  <a:pt x="2941979" y="579777"/>
                  <a:pt x="2946535" y="579777"/>
                  <a:pt x="2950707" y="579777"/>
                </a:cubicBezTo>
                <a:cubicBezTo>
                  <a:pt x="2950707" y="573532"/>
                  <a:pt x="2947957" y="569890"/>
                  <a:pt x="2944635" y="568588"/>
                </a:cubicBezTo>
                <a:close/>
                <a:moveTo>
                  <a:pt x="2148388" y="568508"/>
                </a:moveTo>
                <a:lnTo>
                  <a:pt x="2118070" y="571982"/>
                </a:lnTo>
                <a:cubicBezTo>
                  <a:pt x="2096444" y="574063"/>
                  <a:pt x="2074820" y="576145"/>
                  <a:pt x="2053194" y="576145"/>
                </a:cubicBezTo>
                <a:cubicBezTo>
                  <a:pt x="2046387" y="576145"/>
                  <a:pt x="2039178" y="574063"/>
                  <a:pt x="2031970" y="580309"/>
                </a:cubicBezTo>
                <a:cubicBezTo>
                  <a:pt x="2027164" y="582390"/>
                  <a:pt x="2024162" y="586552"/>
                  <a:pt x="2021757" y="591237"/>
                </a:cubicBezTo>
                <a:lnTo>
                  <a:pt x="2020618" y="593661"/>
                </a:lnTo>
                <a:lnTo>
                  <a:pt x="2142429" y="569370"/>
                </a:lnTo>
                <a:close/>
                <a:moveTo>
                  <a:pt x="818556" y="567304"/>
                </a:moveTo>
                <a:cubicBezTo>
                  <a:pt x="822334" y="566559"/>
                  <a:pt x="825769" y="567055"/>
                  <a:pt x="827927" y="571026"/>
                </a:cubicBezTo>
                <a:cubicBezTo>
                  <a:pt x="823609" y="573011"/>
                  <a:pt x="816545" y="573010"/>
                  <a:pt x="811834" y="574995"/>
                </a:cubicBezTo>
                <a:cubicBezTo>
                  <a:pt x="809480" y="573010"/>
                  <a:pt x="809480" y="571026"/>
                  <a:pt x="807125" y="571026"/>
                </a:cubicBezTo>
                <a:cubicBezTo>
                  <a:pt x="810657" y="570033"/>
                  <a:pt x="814780" y="568048"/>
                  <a:pt x="818556" y="567304"/>
                </a:cubicBezTo>
                <a:close/>
                <a:moveTo>
                  <a:pt x="2688111" y="558961"/>
                </a:moveTo>
                <a:lnTo>
                  <a:pt x="2687871" y="560649"/>
                </a:lnTo>
                <a:lnTo>
                  <a:pt x="2691603" y="560285"/>
                </a:lnTo>
                <a:close/>
                <a:moveTo>
                  <a:pt x="2676727" y="558961"/>
                </a:moveTo>
                <a:lnTo>
                  <a:pt x="2641353" y="561652"/>
                </a:lnTo>
                <a:lnTo>
                  <a:pt x="2671452" y="562252"/>
                </a:lnTo>
                <a:lnTo>
                  <a:pt x="2676665" y="561743"/>
                </a:lnTo>
                <a:close/>
                <a:moveTo>
                  <a:pt x="838716" y="558113"/>
                </a:moveTo>
                <a:cubicBezTo>
                  <a:pt x="842184" y="557391"/>
                  <a:pt x="845653" y="557985"/>
                  <a:pt x="849119" y="562065"/>
                </a:cubicBezTo>
                <a:cubicBezTo>
                  <a:pt x="842184" y="563766"/>
                  <a:pt x="835247" y="565805"/>
                  <a:pt x="828312" y="562065"/>
                </a:cubicBezTo>
                <a:cubicBezTo>
                  <a:pt x="831780" y="560876"/>
                  <a:pt x="835247" y="558836"/>
                  <a:pt x="838716" y="558113"/>
                </a:cubicBezTo>
                <a:close/>
                <a:moveTo>
                  <a:pt x="1193512" y="556965"/>
                </a:moveTo>
                <a:cubicBezTo>
                  <a:pt x="1193511" y="558665"/>
                  <a:pt x="1193512" y="562746"/>
                  <a:pt x="1193512" y="566826"/>
                </a:cubicBezTo>
                <a:cubicBezTo>
                  <a:pt x="1186576" y="566827"/>
                  <a:pt x="1179638" y="568866"/>
                  <a:pt x="1172704" y="561045"/>
                </a:cubicBezTo>
                <a:cubicBezTo>
                  <a:pt x="1179639" y="558665"/>
                  <a:pt x="1186575" y="556966"/>
                  <a:pt x="1193512" y="556965"/>
                </a:cubicBezTo>
                <a:close/>
                <a:moveTo>
                  <a:pt x="663194" y="547784"/>
                </a:moveTo>
                <a:cubicBezTo>
                  <a:pt x="667589" y="553972"/>
                  <a:pt x="674780" y="558097"/>
                  <a:pt x="679572" y="562220"/>
                </a:cubicBezTo>
                <a:cubicBezTo>
                  <a:pt x="660797" y="572189"/>
                  <a:pt x="641622" y="582502"/>
                  <a:pt x="622447" y="594874"/>
                </a:cubicBezTo>
                <a:cubicBezTo>
                  <a:pt x="620051" y="588688"/>
                  <a:pt x="617654" y="584563"/>
                  <a:pt x="612861" y="580438"/>
                </a:cubicBezTo>
                <a:cubicBezTo>
                  <a:pt x="622447" y="568064"/>
                  <a:pt x="632036" y="558095"/>
                  <a:pt x="644018" y="553971"/>
                </a:cubicBezTo>
                <a:cubicBezTo>
                  <a:pt x="651210" y="549846"/>
                  <a:pt x="656004" y="547785"/>
                  <a:pt x="663194" y="547784"/>
                </a:cubicBezTo>
                <a:close/>
                <a:moveTo>
                  <a:pt x="867455" y="547783"/>
                </a:moveTo>
                <a:cubicBezTo>
                  <a:pt x="869768" y="547784"/>
                  <a:pt x="869767" y="549857"/>
                  <a:pt x="872078" y="551930"/>
                </a:cubicBezTo>
                <a:cubicBezTo>
                  <a:pt x="865142" y="554003"/>
                  <a:pt x="858207" y="558148"/>
                  <a:pt x="851271" y="551930"/>
                </a:cubicBezTo>
                <a:cubicBezTo>
                  <a:pt x="855893" y="549858"/>
                  <a:pt x="862829" y="547783"/>
                  <a:pt x="867455" y="547783"/>
                </a:cubicBezTo>
                <a:close/>
                <a:moveTo>
                  <a:pt x="1212000" y="546774"/>
                </a:moveTo>
                <a:cubicBezTo>
                  <a:pt x="1216471" y="546774"/>
                  <a:pt x="1221768" y="548003"/>
                  <a:pt x="1221768" y="557840"/>
                </a:cubicBezTo>
                <a:cubicBezTo>
                  <a:pt x="1214706" y="557840"/>
                  <a:pt x="1208031" y="559661"/>
                  <a:pt x="1208031" y="546910"/>
                </a:cubicBezTo>
                <a:cubicBezTo>
                  <a:pt x="1209112" y="546910"/>
                  <a:pt x="1210510" y="546774"/>
                  <a:pt x="1212000" y="546774"/>
                </a:cubicBezTo>
                <a:close/>
                <a:moveTo>
                  <a:pt x="665851" y="541663"/>
                </a:moveTo>
                <a:cubicBezTo>
                  <a:pt x="670741" y="541662"/>
                  <a:pt x="670741" y="541662"/>
                  <a:pt x="670741" y="547462"/>
                </a:cubicBezTo>
                <a:cubicBezTo>
                  <a:pt x="667888" y="545528"/>
                  <a:pt x="667889" y="543595"/>
                  <a:pt x="665851" y="541663"/>
                </a:cubicBezTo>
                <a:close/>
                <a:moveTo>
                  <a:pt x="889739" y="537072"/>
                </a:moveTo>
                <a:cubicBezTo>
                  <a:pt x="889739" y="553561"/>
                  <a:pt x="875467" y="545317"/>
                  <a:pt x="870709" y="541195"/>
                </a:cubicBezTo>
                <a:cubicBezTo>
                  <a:pt x="877845" y="541194"/>
                  <a:pt x="882602" y="539133"/>
                  <a:pt x="889739" y="537072"/>
                </a:cubicBezTo>
                <a:close/>
                <a:moveTo>
                  <a:pt x="900729" y="526361"/>
                </a:moveTo>
                <a:cubicBezTo>
                  <a:pt x="905046" y="526362"/>
                  <a:pt x="907401" y="530508"/>
                  <a:pt x="907402" y="536726"/>
                </a:cubicBezTo>
                <a:cubicBezTo>
                  <a:pt x="903084" y="536727"/>
                  <a:pt x="900730" y="534653"/>
                  <a:pt x="900729" y="526361"/>
                </a:cubicBezTo>
                <a:close/>
                <a:moveTo>
                  <a:pt x="1312684" y="515288"/>
                </a:moveTo>
                <a:cubicBezTo>
                  <a:pt x="1319306" y="514248"/>
                  <a:pt x="1325326" y="515288"/>
                  <a:pt x="1327735" y="522576"/>
                </a:cubicBezTo>
                <a:cubicBezTo>
                  <a:pt x="1301243" y="528822"/>
                  <a:pt x="1275153" y="535069"/>
                  <a:pt x="1248662" y="541317"/>
                </a:cubicBezTo>
                <a:cubicBezTo>
                  <a:pt x="1260704" y="524659"/>
                  <a:pt x="1279570" y="526740"/>
                  <a:pt x="1294019" y="520493"/>
                </a:cubicBezTo>
                <a:cubicBezTo>
                  <a:pt x="1298836" y="519453"/>
                  <a:pt x="1306061" y="516328"/>
                  <a:pt x="1312684" y="515288"/>
                </a:cubicBezTo>
                <a:close/>
                <a:moveTo>
                  <a:pt x="1564473" y="514537"/>
                </a:moveTo>
                <a:cubicBezTo>
                  <a:pt x="1570949" y="514275"/>
                  <a:pt x="1578353" y="516367"/>
                  <a:pt x="1582054" y="516368"/>
                </a:cubicBezTo>
                <a:cubicBezTo>
                  <a:pt x="1582054" y="535193"/>
                  <a:pt x="1559846" y="526826"/>
                  <a:pt x="1552444" y="526827"/>
                </a:cubicBezTo>
                <a:cubicBezTo>
                  <a:pt x="1552443" y="517413"/>
                  <a:pt x="1557995" y="514798"/>
                  <a:pt x="1564473" y="514537"/>
                </a:cubicBezTo>
                <a:close/>
                <a:moveTo>
                  <a:pt x="1341865" y="507999"/>
                </a:moveTo>
                <a:cubicBezTo>
                  <a:pt x="1341866" y="516812"/>
                  <a:pt x="1334991" y="516812"/>
                  <a:pt x="1330408" y="516813"/>
                </a:cubicBezTo>
                <a:cubicBezTo>
                  <a:pt x="1330408" y="514610"/>
                  <a:pt x="1330408" y="514610"/>
                  <a:pt x="1328119" y="512407"/>
                </a:cubicBezTo>
                <a:cubicBezTo>
                  <a:pt x="1332701" y="510202"/>
                  <a:pt x="1337283" y="510202"/>
                  <a:pt x="1341865" y="507999"/>
                </a:cubicBezTo>
                <a:close/>
                <a:moveTo>
                  <a:pt x="2958418" y="498086"/>
                </a:moveTo>
                <a:cubicBezTo>
                  <a:pt x="2956032" y="498087"/>
                  <a:pt x="2952450" y="497648"/>
                  <a:pt x="2949464" y="498744"/>
                </a:cubicBezTo>
                <a:lnTo>
                  <a:pt x="2946073" y="501454"/>
                </a:lnTo>
                <a:lnTo>
                  <a:pt x="2947481" y="501545"/>
                </a:lnTo>
                <a:lnTo>
                  <a:pt x="2956360" y="502320"/>
                </a:lnTo>
                <a:close/>
                <a:moveTo>
                  <a:pt x="2929770" y="498086"/>
                </a:moveTo>
                <a:lnTo>
                  <a:pt x="2925862" y="500149"/>
                </a:lnTo>
                <a:lnTo>
                  <a:pt x="2934605" y="500714"/>
                </a:lnTo>
                <a:close/>
                <a:moveTo>
                  <a:pt x="2313896" y="497391"/>
                </a:moveTo>
                <a:cubicBezTo>
                  <a:pt x="2313895" y="499473"/>
                  <a:pt x="2313895" y="503636"/>
                  <a:pt x="2313895" y="507800"/>
                </a:cubicBezTo>
                <a:cubicBezTo>
                  <a:pt x="2316299" y="499473"/>
                  <a:pt x="2316299" y="499473"/>
                  <a:pt x="2313896" y="497391"/>
                </a:cubicBezTo>
                <a:close/>
                <a:moveTo>
                  <a:pt x="743564" y="497287"/>
                </a:moveTo>
                <a:cubicBezTo>
                  <a:pt x="753435" y="497287"/>
                  <a:pt x="763306" y="497287"/>
                  <a:pt x="773176" y="497288"/>
                </a:cubicBezTo>
                <a:cubicBezTo>
                  <a:pt x="773176" y="511309"/>
                  <a:pt x="758371" y="513313"/>
                  <a:pt x="750968" y="515316"/>
                </a:cubicBezTo>
                <a:cubicBezTo>
                  <a:pt x="748911" y="509306"/>
                  <a:pt x="746442" y="503297"/>
                  <a:pt x="743564" y="497287"/>
                </a:cubicBezTo>
                <a:close/>
                <a:moveTo>
                  <a:pt x="1629885" y="491065"/>
                </a:moveTo>
                <a:cubicBezTo>
                  <a:pt x="1634351" y="492890"/>
                  <a:pt x="1639110" y="498020"/>
                  <a:pt x="1643871" y="500976"/>
                </a:cubicBezTo>
                <a:cubicBezTo>
                  <a:pt x="1631968" y="507235"/>
                  <a:pt x="1617686" y="513495"/>
                  <a:pt x="1605784" y="521840"/>
                </a:cubicBezTo>
                <a:cubicBezTo>
                  <a:pt x="1596263" y="526014"/>
                  <a:pt x="1593880" y="517668"/>
                  <a:pt x="1589516" y="507233"/>
                </a:cubicBezTo>
                <a:cubicBezTo>
                  <a:pt x="1596263" y="507234"/>
                  <a:pt x="1612925" y="515582"/>
                  <a:pt x="1617685" y="500974"/>
                </a:cubicBezTo>
                <a:cubicBezTo>
                  <a:pt x="1621257" y="490717"/>
                  <a:pt x="1625423" y="489238"/>
                  <a:pt x="1629885" y="491065"/>
                </a:cubicBezTo>
                <a:close/>
                <a:moveTo>
                  <a:pt x="3205112" y="486577"/>
                </a:moveTo>
                <a:cubicBezTo>
                  <a:pt x="3205112" y="492646"/>
                  <a:pt x="3202510" y="496930"/>
                  <a:pt x="3198419" y="496930"/>
                </a:cubicBezTo>
                <a:cubicBezTo>
                  <a:pt x="3198420" y="488719"/>
                  <a:pt x="3200652" y="486577"/>
                  <a:pt x="3205112" y="486577"/>
                </a:cubicBezTo>
                <a:close/>
                <a:moveTo>
                  <a:pt x="2455760" y="486245"/>
                </a:moveTo>
                <a:cubicBezTo>
                  <a:pt x="2451254" y="486723"/>
                  <a:pt x="2447650" y="489237"/>
                  <a:pt x="2447651" y="497392"/>
                </a:cubicBezTo>
                <a:cubicBezTo>
                  <a:pt x="2454859" y="497392"/>
                  <a:pt x="2469275" y="503635"/>
                  <a:pt x="2469275" y="487330"/>
                </a:cubicBezTo>
                <a:cubicBezTo>
                  <a:pt x="2465671" y="487331"/>
                  <a:pt x="2460266" y="485769"/>
                  <a:pt x="2455760" y="486245"/>
                </a:cubicBezTo>
                <a:close/>
                <a:moveTo>
                  <a:pt x="1664378" y="485630"/>
                </a:moveTo>
                <a:cubicBezTo>
                  <a:pt x="1668695" y="486108"/>
                  <a:pt x="1672129" y="488630"/>
                  <a:pt x="1672131" y="496802"/>
                </a:cubicBezTo>
                <a:cubicBezTo>
                  <a:pt x="1665458" y="496802"/>
                  <a:pt x="1651328" y="503061"/>
                  <a:pt x="1651327" y="486717"/>
                </a:cubicBezTo>
                <a:cubicBezTo>
                  <a:pt x="1654861" y="486717"/>
                  <a:pt x="1660061" y="485152"/>
                  <a:pt x="1664378" y="485630"/>
                </a:cubicBezTo>
                <a:close/>
                <a:moveTo>
                  <a:pt x="3207929" y="485509"/>
                </a:moveTo>
                <a:cubicBezTo>
                  <a:pt x="3194213" y="485769"/>
                  <a:pt x="3180497" y="487330"/>
                  <a:pt x="3167281" y="487330"/>
                </a:cubicBezTo>
                <a:cubicBezTo>
                  <a:pt x="3176892" y="499472"/>
                  <a:pt x="3205725" y="493228"/>
                  <a:pt x="3205726" y="516125"/>
                </a:cubicBezTo>
                <a:cubicBezTo>
                  <a:pt x="3193712" y="516125"/>
                  <a:pt x="3179296" y="516125"/>
                  <a:pt x="3164878" y="516126"/>
                </a:cubicBezTo>
                <a:lnTo>
                  <a:pt x="3166655" y="522219"/>
                </a:lnTo>
                <a:lnTo>
                  <a:pt x="3221510" y="528041"/>
                </a:lnTo>
                <a:lnTo>
                  <a:pt x="3252530" y="531739"/>
                </a:lnTo>
                <a:lnTo>
                  <a:pt x="3253381" y="530696"/>
                </a:lnTo>
                <a:cubicBezTo>
                  <a:pt x="3255784" y="518208"/>
                  <a:pt x="3258187" y="518208"/>
                  <a:pt x="3265395" y="514045"/>
                </a:cubicBezTo>
                <a:cubicBezTo>
                  <a:pt x="3272605" y="507799"/>
                  <a:pt x="3243770" y="501555"/>
                  <a:pt x="3241367" y="501554"/>
                </a:cubicBezTo>
                <a:cubicBezTo>
                  <a:pt x="3243770" y="497391"/>
                  <a:pt x="3246172" y="495656"/>
                  <a:pt x="3248575" y="491493"/>
                </a:cubicBezTo>
                <a:cubicBezTo>
                  <a:pt x="3235359" y="486289"/>
                  <a:pt x="3221644" y="485249"/>
                  <a:pt x="3207929" y="485509"/>
                </a:cubicBezTo>
                <a:close/>
                <a:moveTo>
                  <a:pt x="2513527" y="485249"/>
                </a:moveTo>
                <a:cubicBezTo>
                  <a:pt x="2500410" y="484208"/>
                  <a:pt x="2487296" y="485249"/>
                  <a:pt x="2474080" y="491493"/>
                </a:cubicBezTo>
                <a:cubicBezTo>
                  <a:pt x="2480087" y="495483"/>
                  <a:pt x="2486695" y="498519"/>
                  <a:pt x="2493252" y="500817"/>
                </a:cubicBezTo>
                <a:lnTo>
                  <a:pt x="2501299" y="502907"/>
                </a:lnTo>
                <a:lnTo>
                  <a:pt x="2534354" y="501130"/>
                </a:lnTo>
                <a:lnTo>
                  <a:pt x="2552973" y="491493"/>
                </a:lnTo>
                <a:cubicBezTo>
                  <a:pt x="2539756" y="489412"/>
                  <a:pt x="2526641" y="486289"/>
                  <a:pt x="2513527" y="485249"/>
                </a:cubicBezTo>
                <a:close/>
                <a:moveTo>
                  <a:pt x="2573094" y="484685"/>
                </a:moveTo>
                <a:cubicBezTo>
                  <a:pt x="2564986" y="484641"/>
                  <a:pt x="2557776" y="487156"/>
                  <a:pt x="2557778" y="497391"/>
                </a:cubicBezTo>
                <a:cubicBezTo>
                  <a:pt x="2567390" y="497391"/>
                  <a:pt x="2593818" y="507799"/>
                  <a:pt x="2593819" y="487330"/>
                </a:cubicBezTo>
                <a:cubicBezTo>
                  <a:pt x="2590215" y="487330"/>
                  <a:pt x="2581204" y="484729"/>
                  <a:pt x="2573094" y="484685"/>
                </a:cubicBezTo>
                <a:close/>
                <a:moveTo>
                  <a:pt x="2662898" y="481867"/>
                </a:moveTo>
                <a:cubicBezTo>
                  <a:pt x="2658793" y="481605"/>
                  <a:pt x="2654689" y="483168"/>
                  <a:pt x="2651084" y="487330"/>
                </a:cubicBezTo>
                <a:cubicBezTo>
                  <a:pt x="2658294" y="487330"/>
                  <a:pt x="2667503" y="487330"/>
                  <a:pt x="2674714" y="487330"/>
                </a:cubicBezTo>
                <a:cubicBezTo>
                  <a:pt x="2671108" y="484209"/>
                  <a:pt x="2667002" y="482126"/>
                  <a:pt x="2662898" y="481867"/>
                </a:cubicBezTo>
                <a:close/>
                <a:moveTo>
                  <a:pt x="2433634" y="479004"/>
                </a:moveTo>
                <a:cubicBezTo>
                  <a:pt x="2409606" y="481085"/>
                  <a:pt x="2380774" y="474840"/>
                  <a:pt x="2359148" y="489412"/>
                </a:cubicBezTo>
                <a:cubicBezTo>
                  <a:pt x="2349938" y="495656"/>
                  <a:pt x="2378369" y="497392"/>
                  <a:pt x="2383175" y="497392"/>
                </a:cubicBezTo>
                <a:cubicBezTo>
                  <a:pt x="2402397" y="495656"/>
                  <a:pt x="2421620" y="497391"/>
                  <a:pt x="2440843" y="497392"/>
                </a:cubicBezTo>
                <a:cubicBezTo>
                  <a:pt x="2438041" y="491493"/>
                  <a:pt x="2435636" y="485248"/>
                  <a:pt x="2433634" y="479004"/>
                </a:cubicBezTo>
                <a:close/>
                <a:moveTo>
                  <a:pt x="1023965" y="477395"/>
                </a:moveTo>
                <a:cubicBezTo>
                  <a:pt x="1023964" y="485688"/>
                  <a:pt x="1021734" y="487761"/>
                  <a:pt x="1017271" y="487761"/>
                </a:cubicBezTo>
                <a:cubicBezTo>
                  <a:pt x="1017274" y="479469"/>
                  <a:pt x="1021734" y="477395"/>
                  <a:pt x="1023965" y="477395"/>
                </a:cubicBezTo>
                <a:close/>
                <a:moveTo>
                  <a:pt x="2643876" y="476923"/>
                </a:moveTo>
                <a:cubicBezTo>
                  <a:pt x="2634265" y="481085"/>
                  <a:pt x="2600628" y="472759"/>
                  <a:pt x="2600627" y="497391"/>
                </a:cubicBezTo>
                <a:cubicBezTo>
                  <a:pt x="2610238" y="497392"/>
                  <a:pt x="2619849" y="497392"/>
                  <a:pt x="2627058" y="497391"/>
                </a:cubicBezTo>
                <a:cubicBezTo>
                  <a:pt x="2631862" y="497390"/>
                  <a:pt x="2639072" y="497391"/>
                  <a:pt x="2643876" y="497391"/>
                </a:cubicBezTo>
                <a:cubicBezTo>
                  <a:pt x="2643876" y="491493"/>
                  <a:pt x="2643876" y="485248"/>
                  <a:pt x="2643876" y="476923"/>
                </a:cubicBezTo>
                <a:close/>
                <a:moveTo>
                  <a:pt x="1665063" y="466685"/>
                </a:moveTo>
                <a:cubicBezTo>
                  <a:pt x="1665064" y="474977"/>
                  <a:pt x="1662461" y="477051"/>
                  <a:pt x="1658370" y="477052"/>
                </a:cubicBezTo>
                <a:cubicBezTo>
                  <a:pt x="1658371" y="470832"/>
                  <a:pt x="1660601" y="466686"/>
                  <a:pt x="1665063" y="466685"/>
                </a:cubicBezTo>
                <a:close/>
                <a:moveTo>
                  <a:pt x="1045157" y="466685"/>
                </a:moveTo>
                <a:cubicBezTo>
                  <a:pt x="1045157" y="474977"/>
                  <a:pt x="1042927" y="477050"/>
                  <a:pt x="1038463" y="477051"/>
                </a:cubicBezTo>
                <a:cubicBezTo>
                  <a:pt x="1038464" y="470832"/>
                  <a:pt x="1040697" y="466685"/>
                  <a:pt x="1045157" y="466685"/>
                </a:cubicBezTo>
                <a:close/>
                <a:moveTo>
                  <a:pt x="827924" y="466685"/>
                </a:moveTo>
                <a:cubicBezTo>
                  <a:pt x="820773" y="495417"/>
                  <a:pt x="794944" y="489259"/>
                  <a:pt x="780638" y="487207"/>
                </a:cubicBezTo>
                <a:cubicBezTo>
                  <a:pt x="792559" y="468737"/>
                  <a:pt x="811632" y="470790"/>
                  <a:pt x="827924" y="466685"/>
                </a:cubicBezTo>
                <a:close/>
                <a:moveTo>
                  <a:pt x="2792047" y="466514"/>
                </a:moveTo>
                <a:lnTo>
                  <a:pt x="2777849" y="473671"/>
                </a:lnTo>
                <a:lnTo>
                  <a:pt x="2778256" y="474102"/>
                </a:lnTo>
                <a:cubicBezTo>
                  <a:pt x="2778868" y="474881"/>
                  <a:pt x="2779478" y="475915"/>
                  <a:pt x="2779479" y="476953"/>
                </a:cubicBezTo>
                <a:cubicBezTo>
                  <a:pt x="2777033" y="480061"/>
                  <a:pt x="2775811" y="480062"/>
                  <a:pt x="2775506" y="478765"/>
                </a:cubicBezTo>
                <a:lnTo>
                  <a:pt x="2776657" y="474271"/>
                </a:lnTo>
                <a:lnTo>
                  <a:pt x="2775530" y="474840"/>
                </a:lnTo>
                <a:cubicBezTo>
                  <a:pt x="2770424" y="477963"/>
                  <a:pt x="2765617" y="481085"/>
                  <a:pt x="2760812" y="483167"/>
                </a:cubicBezTo>
                <a:cubicBezTo>
                  <a:pt x="2753603" y="485249"/>
                  <a:pt x="2737185" y="485249"/>
                  <a:pt x="2732379" y="495656"/>
                </a:cubicBezTo>
                <a:lnTo>
                  <a:pt x="2731565" y="498943"/>
                </a:lnTo>
                <a:lnTo>
                  <a:pt x="2737823" y="498942"/>
                </a:lnTo>
                <a:cubicBezTo>
                  <a:pt x="2740101" y="494781"/>
                  <a:pt x="2742378" y="490618"/>
                  <a:pt x="2746931" y="488535"/>
                </a:cubicBezTo>
                <a:cubicBezTo>
                  <a:pt x="2756037" y="486453"/>
                  <a:pt x="2765145" y="490616"/>
                  <a:pt x="2774253" y="490617"/>
                </a:cubicBezTo>
                <a:lnTo>
                  <a:pt x="2777026" y="490777"/>
                </a:lnTo>
                <a:lnTo>
                  <a:pt x="2776730" y="487546"/>
                </a:lnTo>
                <a:cubicBezTo>
                  <a:pt x="2776430" y="484208"/>
                  <a:pt x="2776429" y="481086"/>
                  <a:pt x="2777630" y="479004"/>
                </a:cubicBezTo>
                <a:cubicBezTo>
                  <a:pt x="2780034" y="476921"/>
                  <a:pt x="2784840" y="481086"/>
                  <a:pt x="2787241" y="476922"/>
                </a:cubicBezTo>
                <a:cubicBezTo>
                  <a:pt x="2789645" y="474840"/>
                  <a:pt x="2789644" y="470677"/>
                  <a:pt x="2792047" y="466514"/>
                </a:cubicBezTo>
                <a:close/>
                <a:moveTo>
                  <a:pt x="2925803" y="443616"/>
                </a:moveTo>
                <a:cubicBezTo>
                  <a:pt x="2868537" y="443617"/>
                  <a:pt x="2813674" y="449862"/>
                  <a:pt x="2756006" y="447781"/>
                </a:cubicBezTo>
                <a:cubicBezTo>
                  <a:pt x="2756006" y="462352"/>
                  <a:pt x="2772826" y="458188"/>
                  <a:pt x="2780033" y="458189"/>
                </a:cubicBezTo>
                <a:cubicBezTo>
                  <a:pt x="2787242" y="456106"/>
                  <a:pt x="2792048" y="454026"/>
                  <a:pt x="2799255" y="456106"/>
                </a:cubicBezTo>
                <a:cubicBezTo>
                  <a:pt x="2808867" y="458188"/>
                  <a:pt x="2806465" y="468595"/>
                  <a:pt x="2806464" y="476923"/>
                </a:cubicBezTo>
                <a:cubicBezTo>
                  <a:pt x="2832495" y="474841"/>
                  <a:pt x="2863732" y="462352"/>
                  <a:pt x="2887759" y="487330"/>
                </a:cubicBezTo>
                <a:lnTo>
                  <a:pt x="2821263" y="493406"/>
                </a:lnTo>
                <a:lnTo>
                  <a:pt x="2908398" y="499025"/>
                </a:lnTo>
                <a:lnTo>
                  <a:pt x="2905295" y="491687"/>
                </a:lnTo>
                <a:cubicBezTo>
                  <a:pt x="2904698" y="486776"/>
                  <a:pt x="2904698" y="481605"/>
                  <a:pt x="2903504" y="477397"/>
                </a:cubicBezTo>
                <a:cubicBezTo>
                  <a:pt x="2929768" y="479501"/>
                  <a:pt x="2956030" y="481605"/>
                  <a:pt x="2981896" y="483708"/>
                </a:cubicBezTo>
                <a:cubicBezTo>
                  <a:pt x="2996220" y="485814"/>
                  <a:pt x="3010546" y="485813"/>
                  <a:pt x="3022482" y="487917"/>
                </a:cubicBezTo>
                <a:cubicBezTo>
                  <a:pt x="3032033" y="487917"/>
                  <a:pt x="3029646" y="500188"/>
                  <a:pt x="3029645" y="508605"/>
                </a:cubicBezTo>
                <a:cubicBezTo>
                  <a:pt x="3020097" y="505450"/>
                  <a:pt x="3008755" y="501768"/>
                  <a:pt x="2998011" y="501768"/>
                </a:cubicBezTo>
                <a:lnTo>
                  <a:pt x="2984111" y="504741"/>
                </a:lnTo>
                <a:lnTo>
                  <a:pt x="3054791" y="510907"/>
                </a:lnTo>
                <a:lnTo>
                  <a:pt x="3057154" y="509880"/>
                </a:lnTo>
                <a:cubicBezTo>
                  <a:pt x="3052749" y="499472"/>
                  <a:pt x="3047943" y="499473"/>
                  <a:pt x="3040735" y="507799"/>
                </a:cubicBezTo>
                <a:cubicBezTo>
                  <a:pt x="3040735" y="499474"/>
                  <a:pt x="3038332" y="493228"/>
                  <a:pt x="3038332" y="487330"/>
                </a:cubicBezTo>
                <a:cubicBezTo>
                  <a:pt x="3052749" y="483167"/>
                  <a:pt x="3066765" y="479005"/>
                  <a:pt x="3083585" y="476923"/>
                </a:cubicBezTo>
                <a:cubicBezTo>
                  <a:pt x="3033527" y="447781"/>
                  <a:pt x="2978263" y="445698"/>
                  <a:pt x="2925803" y="443616"/>
                </a:cubicBezTo>
                <a:close/>
                <a:moveTo>
                  <a:pt x="1412510" y="437612"/>
                </a:moveTo>
                <a:cubicBezTo>
                  <a:pt x="1412507" y="455640"/>
                  <a:pt x="1392767" y="451633"/>
                  <a:pt x="1382896" y="451634"/>
                </a:cubicBezTo>
                <a:cubicBezTo>
                  <a:pt x="1392767" y="441618"/>
                  <a:pt x="1402637" y="439614"/>
                  <a:pt x="1412510" y="437612"/>
                </a:cubicBezTo>
                <a:close/>
                <a:moveTo>
                  <a:pt x="1121444" y="434991"/>
                </a:moveTo>
                <a:cubicBezTo>
                  <a:pt x="1125165" y="435486"/>
                  <a:pt x="1128659" y="437357"/>
                  <a:pt x="1131699" y="441354"/>
                </a:cubicBezTo>
                <a:cubicBezTo>
                  <a:pt x="1117116" y="445433"/>
                  <a:pt x="1102534" y="451553"/>
                  <a:pt x="1087949" y="455634"/>
                </a:cubicBezTo>
                <a:cubicBezTo>
                  <a:pt x="1087950" y="453594"/>
                  <a:pt x="1087950" y="451552"/>
                  <a:pt x="1087949" y="447473"/>
                </a:cubicBezTo>
                <a:cubicBezTo>
                  <a:pt x="1097066" y="444412"/>
                  <a:pt x="1110280" y="433511"/>
                  <a:pt x="1121444" y="434991"/>
                </a:cubicBezTo>
                <a:close/>
                <a:moveTo>
                  <a:pt x="1447829" y="430162"/>
                </a:moveTo>
                <a:cubicBezTo>
                  <a:pt x="1440767" y="438468"/>
                  <a:pt x="1429385" y="457157"/>
                  <a:pt x="1419965" y="446775"/>
                </a:cubicBezTo>
                <a:cubicBezTo>
                  <a:pt x="1419966" y="428430"/>
                  <a:pt x="1438805" y="432239"/>
                  <a:pt x="1447829" y="430162"/>
                </a:cubicBezTo>
                <a:close/>
                <a:moveTo>
                  <a:pt x="1144060" y="426900"/>
                </a:moveTo>
                <a:cubicBezTo>
                  <a:pt x="1144061" y="436826"/>
                  <a:pt x="1137054" y="438809"/>
                  <a:pt x="1132111" y="432855"/>
                </a:cubicBezTo>
                <a:cubicBezTo>
                  <a:pt x="1134171" y="430870"/>
                  <a:pt x="1139115" y="429216"/>
                  <a:pt x="1144060" y="426900"/>
                </a:cubicBezTo>
                <a:close/>
                <a:moveTo>
                  <a:pt x="2510122" y="418984"/>
                </a:moveTo>
                <a:cubicBezTo>
                  <a:pt x="2505316" y="418984"/>
                  <a:pt x="2495704" y="416904"/>
                  <a:pt x="2495706" y="426964"/>
                </a:cubicBezTo>
                <a:cubicBezTo>
                  <a:pt x="2500510" y="426964"/>
                  <a:pt x="2510122" y="429391"/>
                  <a:pt x="2510122" y="418984"/>
                </a:cubicBezTo>
                <a:close/>
                <a:moveTo>
                  <a:pt x="1882666" y="408540"/>
                </a:moveTo>
                <a:cubicBezTo>
                  <a:pt x="1887130" y="408540"/>
                  <a:pt x="1889359" y="410612"/>
                  <a:pt x="1889359" y="418906"/>
                </a:cubicBezTo>
                <a:cubicBezTo>
                  <a:pt x="1884897" y="418906"/>
                  <a:pt x="1882665" y="414758"/>
                  <a:pt x="1882666" y="408540"/>
                </a:cubicBezTo>
                <a:close/>
                <a:moveTo>
                  <a:pt x="1441148" y="408539"/>
                </a:moveTo>
                <a:cubicBezTo>
                  <a:pt x="1445732" y="408539"/>
                  <a:pt x="1450313" y="408540"/>
                  <a:pt x="1454896" y="408539"/>
                </a:cubicBezTo>
                <a:cubicBezTo>
                  <a:pt x="1454895" y="410611"/>
                  <a:pt x="1454895" y="414758"/>
                  <a:pt x="1454895" y="418905"/>
                </a:cubicBezTo>
                <a:cubicBezTo>
                  <a:pt x="1450314" y="418905"/>
                  <a:pt x="1445732" y="418905"/>
                  <a:pt x="1441148" y="418905"/>
                </a:cubicBezTo>
                <a:cubicBezTo>
                  <a:pt x="1441148" y="414759"/>
                  <a:pt x="1441149" y="410613"/>
                  <a:pt x="1441148" y="408539"/>
                </a:cubicBezTo>
                <a:close/>
                <a:moveTo>
                  <a:pt x="1967068" y="402417"/>
                </a:moveTo>
                <a:cubicBezTo>
                  <a:pt x="1959749" y="404511"/>
                  <a:pt x="1952431" y="408694"/>
                  <a:pt x="1947552" y="412877"/>
                </a:cubicBezTo>
                <a:cubicBezTo>
                  <a:pt x="1949992" y="414970"/>
                  <a:pt x="1952430" y="419153"/>
                  <a:pt x="1954870" y="423336"/>
                </a:cubicBezTo>
                <a:cubicBezTo>
                  <a:pt x="1947551" y="425428"/>
                  <a:pt x="1942672" y="429612"/>
                  <a:pt x="1935354" y="425429"/>
                </a:cubicBezTo>
                <a:cubicBezTo>
                  <a:pt x="1928035" y="421244"/>
                  <a:pt x="1920717" y="414970"/>
                  <a:pt x="1910957" y="412877"/>
                </a:cubicBezTo>
                <a:cubicBezTo>
                  <a:pt x="1930474" y="404509"/>
                  <a:pt x="1949990" y="402417"/>
                  <a:pt x="1967068" y="402417"/>
                </a:cubicBezTo>
                <a:close/>
                <a:moveTo>
                  <a:pt x="1208032" y="387721"/>
                </a:moveTo>
                <a:cubicBezTo>
                  <a:pt x="1212351" y="387721"/>
                  <a:pt x="1221769" y="385586"/>
                  <a:pt x="1221769" y="398398"/>
                </a:cubicBezTo>
                <a:cubicBezTo>
                  <a:pt x="1217059" y="398398"/>
                  <a:pt x="1208032" y="400533"/>
                  <a:pt x="1208032" y="387721"/>
                </a:cubicBezTo>
                <a:close/>
                <a:moveTo>
                  <a:pt x="2002391" y="387117"/>
                </a:moveTo>
                <a:cubicBezTo>
                  <a:pt x="2002390" y="395411"/>
                  <a:pt x="2000160" y="397483"/>
                  <a:pt x="1995697" y="397484"/>
                </a:cubicBezTo>
                <a:cubicBezTo>
                  <a:pt x="1995696" y="389190"/>
                  <a:pt x="2000159" y="387116"/>
                  <a:pt x="2002391" y="387117"/>
                </a:cubicBezTo>
                <a:close/>
                <a:moveTo>
                  <a:pt x="1575363" y="387116"/>
                </a:moveTo>
                <a:cubicBezTo>
                  <a:pt x="1579824" y="387116"/>
                  <a:pt x="1582056" y="389190"/>
                  <a:pt x="1582057" y="397483"/>
                </a:cubicBezTo>
                <a:cubicBezTo>
                  <a:pt x="1577593" y="397484"/>
                  <a:pt x="1575364" y="395410"/>
                  <a:pt x="1575363" y="387116"/>
                </a:cubicBezTo>
                <a:close/>
                <a:moveTo>
                  <a:pt x="2059101" y="375035"/>
                </a:moveTo>
                <a:cubicBezTo>
                  <a:pt x="2066656" y="375033"/>
                  <a:pt x="2073034" y="377637"/>
                  <a:pt x="2073034" y="388048"/>
                </a:cubicBezTo>
                <a:cubicBezTo>
                  <a:pt x="2063615" y="388049"/>
                  <a:pt x="2038104" y="400542"/>
                  <a:pt x="2038104" y="377636"/>
                </a:cubicBezTo>
                <a:cubicBezTo>
                  <a:pt x="2042817" y="377636"/>
                  <a:pt x="2051546" y="375035"/>
                  <a:pt x="2059101" y="375035"/>
                </a:cubicBezTo>
                <a:close/>
                <a:moveTo>
                  <a:pt x="2087560" y="367225"/>
                </a:moveTo>
                <a:cubicBezTo>
                  <a:pt x="2092341" y="367224"/>
                  <a:pt x="2097118" y="367225"/>
                  <a:pt x="2104287" y="367225"/>
                </a:cubicBezTo>
                <a:cubicBezTo>
                  <a:pt x="2111455" y="367224"/>
                  <a:pt x="2121013" y="367224"/>
                  <a:pt x="2127784" y="367225"/>
                </a:cubicBezTo>
                <a:cubicBezTo>
                  <a:pt x="2127784" y="371370"/>
                  <a:pt x="2127784" y="375516"/>
                  <a:pt x="2127784" y="377589"/>
                </a:cubicBezTo>
                <a:cubicBezTo>
                  <a:pt x="2123403" y="377588"/>
                  <a:pt x="2118625" y="377589"/>
                  <a:pt x="2113845" y="377589"/>
                </a:cubicBezTo>
                <a:cubicBezTo>
                  <a:pt x="2104287" y="377589"/>
                  <a:pt x="2094731" y="377589"/>
                  <a:pt x="2087560" y="377589"/>
                </a:cubicBezTo>
                <a:cubicBezTo>
                  <a:pt x="2087560" y="375516"/>
                  <a:pt x="2087560" y="371371"/>
                  <a:pt x="2087560" y="367225"/>
                </a:cubicBezTo>
                <a:close/>
                <a:moveTo>
                  <a:pt x="1575364" y="367225"/>
                </a:moveTo>
                <a:cubicBezTo>
                  <a:pt x="1579824" y="367225"/>
                  <a:pt x="1582055" y="371371"/>
                  <a:pt x="1582055" y="377589"/>
                </a:cubicBezTo>
                <a:cubicBezTo>
                  <a:pt x="1577595" y="377589"/>
                  <a:pt x="1575363" y="375516"/>
                  <a:pt x="1575364" y="367225"/>
                </a:cubicBezTo>
                <a:close/>
                <a:moveTo>
                  <a:pt x="1292174" y="357870"/>
                </a:moveTo>
                <a:cubicBezTo>
                  <a:pt x="1306694" y="355343"/>
                  <a:pt x="1336419" y="369805"/>
                  <a:pt x="1341863" y="371389"/>
                </a:cubicBezTo>
                <a:cubicBezTo>
                  <a:pt x="1325529" y="376144"/>
                  <a:pt x="1309191" y="383277"/>
                  <a:pt x="1293025" y="386546"/>
                </a:cubicBezTo>
                <a:lnTo>
                  <a:pt x="1278091" y="388167"/>
                </a:lnTo>
                <a:lnTo>
                  <a:pt x="1277088" y="393692"/>
                </a:lnTo>
                <a:cubicBezTo>
                  <a:pt x="1274845" y="398158"/>
                  <a:pt x="1269909" y="397042"/>
                  <a:pt x="1266321" y="397042"/>
                </a:cubicBezTo>
                <a:cubicBezTo>
                  <a:pt x="1266320" y="392079"/>
                  <a:pt x="1268116" y="389596"/>
                  <a:pt x="1270508" y="388358"/>
                </a:cubicBezTo>
                <a:lnTo>
                  <a:pt x="1277219" y="387287"/>
                </a:lnTo>
                <a:lnTo>
                  <a:pt x="1279240" y="380403"/>
                </a:lnTo>
                <a:cubicBezTo>
                  <a:pt x="1283551" y="375353"/>
                  <a:pt x="1292855" y="377729"/>
                  <a:pt x="1298299" y="377730"/>
                </a:cubicBezTo>
                <a:cubicBezTo>
                  <a:pt x="1298301" y="367164"/>
                  <a:pt x="1291040" y="367164"/>
                  <a:pt x="1284182" y="367164"/>
                </a:cubicBezTo>
                <a:cubicBezTo>
                  <a:pt x="1284183" y="361439"/>
                  <a:pt x="1287332" y="358712"/>
                  <a:pt x="1292174" y="357870"/>
                </a:cubicBezTo>
                <a:close/>
                <a:moveTo>
                  <a:pt x="2156348" y="356347"/>
                </a:moveTo>
                <a:cubicBezTo>
                  <a:pt x="2164601" y="356045"/>
                  <a:pt x="2171937" y="358036"/>
                  <a:pt x="2171937" y="367207"/>
                </a:cubicBezTo>
                <a:cubicBezTo>
                  <a:pt x="2164601" y="367207"/>
                  <a:pt x="2135256" y="377589"/>
                  <a:pt x="2135255" y="359246"/>
                </a:cubicBezTo>
                <a:cubicBezTo>
                  <a:pt x="2138925" y="359246"/>
                  <a:pt x="2148094" y="356650"/>
                  <a:pt x="2156348" y="356347"/>
                </a:cubicBezTo>
                <a:close/>
                <a:moveTo>
                  <a:pt x="2227811" y="347958"/>
                </a:moveTo>
                <a:cubicBezTo>
                  <a:pt x="2232144" y="347436"/>
                  <a:pt x="2237347" y="349001"/>
                  <a:pt x="2240816" y="349002"/>
                </a:cubicBezTo>
                <a:cubicBezTo>
                  <a:pt x="2240816" y="365346"/>
                  <a:pt x="2226944" y="359433"/>
                  <a:pt x="2220008" y="359434"/>
                </a:cubicBezTo>
                <a:cubicBezTo>
                  <a:pt x="2220008" y="351088"/>
                  <a:pt x="2223474" y="348480"/>
                  <a:pt x="2227811" y="347958"/>
                </a:cubicBezTo>
                <a:close/>
                <a:moveTo>
                  <a:pt x="2079264" y="347852"/>
                </a:moveTo>
                <a:cubicBezTo>
                  <a:pt x="2083776" y="347852"/>
                  <a:pt x="2088929" y="349081"/>
                  <a:pt x="2088929" y="358918"/>
                </a:cubicBezTo>
                <a:cubicBezTo>
                  <a:pt x="2082057" y="358918"/>
                  <a:pt x="2075184" y="360740"/>
                  <a:pt x="2075183" y="347988"/>
                </a:cubicBezTo>
                <a:cubicBezTo>
                  <a:pt x="2076330" y="347988"/>
                  <a:pt x="2077762" y="347852"/>
                  <a:pt x="2079264" y="347852"/>
                </a:cubicBezTo>
                <a:close/>
                <a:moveTo>
                  <a:pt x="1325136" y="347852"/>
                </a:moveTo>
                <a:cubicBezTo>
                  <a:pt x="1329644" y="347853"/>
                  <a:pt x="1334800" y="349081"/>
                  <a:pt x="1334799" y="358919"/>
                </a:cubicBezTo>
                <a:cubicBezTo>
                  <a:pt x="1327926" y="358917"/>
                  <a:pt x="1321052" y="360740"/>
                  <a:pt x="1321053" y="347989"/>
                </a:cubicBezTo>
                <a:cubicBezTo>
                  <a:pt x="1322199" y="347988"/>
                  <a:pt x="1323631" y="347852"/>
                  <a:pt x="1325136" y="347852"/>
                </a:cubicBezTo>
                <a:close/>
                <a:moveTo>
                  <a:pt x="1799288" y="337077"/>
                </a:moveTo>
                <a:cubicBezTo>
                  <a:pt x="1799287" y="347001"/>
                  <a:pt x="1792413" y="347001"/>
                  <a:pt x="1785541" y="347001"/>
                </a:cubicBezTo>
                <a:cubicBezTo>
                  <a:pt x="1785540" y="335090"/>
                  <a:pt x="1792414" y="337077"/>
                  <a:pt x="1799288" y="337077"/>
                </a:cubicBezTo>
                <a:close/>
                <a:moveTo>
                  <a:pt x="1349322" y="337076"/>
                </a:moveTo>
                <a:cubicBezTo>
                  <a:pt x="1354031" y="337076"/>
                  <a:pt x="1363057" y="335092"/>
                  <a:pt x="1363056" y="347001"/>
                </a:cubicBezTo>
                <a:cubicBezTo>
                  <a:pt x="1355993" y="347001"/>
                  <a:pt x="1349322" y="347001"/>
                  <a:pt x="1349322" y="337076"/>
                </a:cubicBezTo>
                <a:close/>
                <a:moveTo>
                  <a:pt x="1820874" y="330020"/>
                </a:moveTo>
                <a:cubicBezTo>
                  <a:pt x="1829902" y="332077"/>
                  <a:pt x="1848739" y="325910"/>
                  <a:pt x="1855803" y="344410"/>
                </a:cubicBezTo>
                <a:cubicBezTo>
                  <a:pt x="1844029" y="346466"/>
                  <a:pt x="1832255" y="346466"/>
                  <a:pt x="1820875" y="348521"/>
                </a:cubicBezTo>
                <a:cubicBezTo>
                  <a:pt x="1820875" y="342353"/>
                  <a:pt x="1820874" y="336188"/>
                  <a:pt x="1820874" y="330020"/>
                </a:cubicBezTo>
                <a:close/>
                <a:moveTo>
                  <a:pt x="2157050" y="328048"/>
                </a:moveTo>
                <a:cubicBezTo>
                  <a:pt x="2166639" y="330186"/>
                  <a:pt x="2164242" y="338739"/>
                  <a:pt x="2164243" y="349428"/>
                </a:cubicBezTo>
                <a:cubicBezTo>
                  <a:pt x="2157051" y="349429"/>
                  <a:pt x="2149862" y="351566"/>
                  <a:pt x="2142670" y="349427"/>
                </a:cubicBezTo>
                <a:cubicBezTo>
                  <a:pt x="2133482" y="347291"/>
                  <a:pt x="2135480" y="338738"/>
                  <a:pt x="2135479" y="330186"/>
                </a:cubicBezTo>
                <a:cubicBezTo>
                  <a:pt x="2142669" y="330185"/>
                  <a:pt x="2149861" y="325908"/>
                  <a:pt x="2157050" y="328048"/>
                </a:cubicBezTo>
                <a:close/>
                <a:moveTo>
                  <a:pt x="1458428" y="315717"/>
                </a:moveTo>
                <a:cubicBezTo>
                  <a:pt x="1453571" y="323920"/>
                  <a:pt x="1451141" y="334171"/>
                  <a:pt x="1441428" y="334169"/>
                </a:cubicBezTo>
                <a:cubicBezTo>
                  <a:pt x="1431715" y="336220"/>
                  <a:pt x="1422407" y="330070"/>
                  <a:pt x="1410263" y="330069"/>
                </a:cubicBezTo>
                <a:cubicBezTo>
                  <a:pt x="1410263" y="336220"/>
                  <a:pt x="1410263" y="342371"/>
                  <a:pt x="1410264" y="348522"/>
                </a:cubicBezTo>
                <a:cubicBezTo>
                  <a:pt x="1402981" y="342370"/>
                  <a:pt x="1390838" y="338271"/>
                  <a:pt x="1381123" y="334170"/>
                </a:cubicBezTo>
                <a:cubicBezTo>
                  <a:pt x="1407836" y="323920"/>
                  <a:pt x="1431715" y="313668"/>
                  <a:pt x="1458428" y="315717"/>
                </a:cubicBezTo>
                <a:close/>
                <a:moveTo>
                  <a:pt x="1834611" y="309078"/>
                </a:moveTo>
                <a:cubicBezTo>
                  <a:pt x="1834610" y="315296"/>
                  <a:pt x="1832379" y="319442"/>
                  <a:pt x="1827916" y="319442"/>
                </a:cubicBezTo>
                <a:cubicBezTo>
                  <a:pt x="1827917" y="311150"/>
                  <a:pt x="1830149" y="309077"/>
                  <a:pt x="1834611" y="309078"/>
                </a:cubicBezTo>
                <a:close/>
                <a:moveTo>
                  <a:pt x="1933512" y="309077"/>
                </a:moveTo>
                <a:cubicBezTo>
                  <a:pt x="1933512" y="315297"/>
                  <a:pt x="1931281" y="319443"/>
                  <a:pt x="1926820" y="319442"/>
                </a:cubicBezTo>
                <a:cubicBezTo>
                  <a:pt x="1926820" y="311150"/>
                  <a:pt x="1929050" y="309077"/>
                  <a:pt x="1933512" y="309077"/>
                </a:cubicBezTo>
                <a:close/>
                <a:moveTo>
                  <a:pt x="1497694" y="298659"/>
                </a:moveTo>
                <a:cubicBezTo>
                  <a:pt x="1502640" y="298659"/>
                  <a:pt x="1509645" y="296837"/>
                  <a:pt x="1509644" y="309588"/>
                </a:cubicBezTo>
                <a:cubicBezTo>
                  <a:pt x="1505111" y="309587"/>
                  <a:pt x="1497693" y="311773"/>
                  <a:pt x="1497694" y="298659"/>
                </a:cubicBezTo>
                <a:close/>
                <a:moveTo>
                  <a:pt x="2002390" y="287656"/>
                </a:moveTo>
                <a:cubicBezTo>
                  <a:pt x="2002391" y="296225"/>
                  <a:pt x="2000159" y="298009"/>
                  <a:pt x="1995696" y="298009"/>
                </a:cubicBezTo>
                <a:cubicBezTo>
                  <a:pt x="1995697" y="291941"/>
                  <a:pt x="1997927" y="287656"/>
                  <a:pt x="2002390" y="287656"/>
                </a:cubicBezTo>
                <a:close/>
                <a:moveTo>
                  <a:pt x="2080281" y="286321"/>
                </a:moveTo>
                <a:cubicBezTo>
                  <a:pt x="2087682" y="286366"/>
                  <a:pt x="2095975" y="288996"/>
                  <a:pt x="2099527" y="288995"/>
                </a:cubicBezTo>
                <a:cubicBezTo>
                  <a:pt x="2099528" y="311789"/>
                  <a:pt x="2075839" y="299165"/>
                  <a:pt x="2066365" y="299165"/>
                </a:cubicBezTo>
                <a:cubicBezTo>
                  <a:pt x="2066364" y="288821"/>
                  <a:pt x="2072878" y="286278"/>
                  <a:pt x="2080281" y="286321"/>
                </a:cubicBezTo>
                <a:close/>
                <a:moveTo>
                  <a:pt x="1589120" y="278475"/>
                </a:moveTo>
                <a:cubicBezTo>
                  <a:pt x="1567472" y="282747"/>
                  <a:pt x="1545824" y="287016"/>
                  <a:pt x="1524174" y="293421"/>
                </a:cubicBezTo>
                <a:cubicBezTo>
                  <a:pt x="1545824" y="282746"/>
                  <a:pt x="1545824" y="282746"/>
                  <a:pt x="1589120" y="278475"/>
                </a:cubicBezTo>
                <a:close/>
                <a:moveTo>
                  <a:pt x="1608144" y="269607"/>
                </a:moveTo>
                <a:cubicBezTo>
                  <a:pt x="1614786" y="269343"/>
                  <a:pt x="1622029" y="269870"/>
                  <a:pt x="1624444" y="269869"/>
                </a:cubicBezTo>
                <a:cubicBezTo>
                  <a:pt x="1624443" y="288834"/>
                  <a:pt x="1593053" y="280405"/>
                  <a:pt x="1595471" y="274084"/>
                </a:cubicBezTo>
                <a:cubicBezTo>
                  <a:pt x="1595471" y="270924"/>
                  <a:pt x="1601506" y="269870"/>
                  <a:pt x="1608144" y="269607"/>
                </a:cubicBezTo>
                <a:close/>
                <a:moveTo>
                  <a:pt x="1298354" y="268340"/>
                </a:moveTo>
                <a:cubicBezTo>
                  <a:pt x="1307928" y="268859"/>
                  <a:pt x="1317550" y="271975"/>
                  <a:pt x="1325971" y="277167"/>
                </a:cubicBezTo>
                <a:cubicBezTo>
                  <a:pt x="1239770" y="310054"/>
                  <a:pt x="1153572" y="343285"/>
                  <a:pt x="1069779" y="378248"/>
                </a:cubicBezTo>
                <a:cubicBezTo>
                  <a:pt x="1026880" y="394865"/>
                  <a:pt x="983580" y="411480"/>
                  <a:pt x="940682" y="428095"/>
                </a:cubicBezTo>
                <a:cubicBezTo>
                  <a:pt x="921437" y="436057"/>
                  <a:pt x="902592" y="442287"/>
                  <a:pt x="883349" y="452674"/>
                </a:cubicBezTo>
                <a:cubicBezTo>
                  <a:pt x="873728" y="456828"/>
                  <a:pt x="852078" y="475521"/>
                  <a:pt x="842455" y="460981"/>
                </a:cubicBezTo>
                <a:cubicBezTo>
                  <a:pt x="842456" y="456828"/>
                  <a:pt x="842456" y="450596"/>
                  <a:pt x="842455" y="446443"/>
                </a:cubicBezTo>
                <a:cubicBezTo>
                  <a:pt x="847266" y="444366"/>
                  <a:pt x="854483" y="442288"/>
                  <a:pt x="859295" y="440212"/>
                </a:cubicBezTo>
                <a:cubicBezTo>
                  <a:pt x="868916" y="433981"/>
                  <a:pt x="880944" y="429827"/>
                  <a:pt x="892971" y="425673"/>
                </a:cubicBezTo>
                <a:cubicBezTo>
                  <a:pt x="914219" y="415634"/>
                  <a:pt x="935871" y="407325"/>
                  <a:pt x="957519" y="399018"/>
                </a:cubicBezTo>
                <a:cubicBezTo>
                  <a:pt x="1000421" y="380325"/>
                  <a:pt x="1043718" y="363710"/>
                  <a:pt x="1086618" y="347439"/>
                </a:cubicBezTo>
                <a:cubicBezTo>
                  <a:pt x="1129917" y="330822"/>
                  <a:pt x="1170409" y="316284"/>
                  <a:pt x="1213309" y="301745"/>
                </a:cubicBezTo>
                <a:cubicBezTo>
                  <a:pt x="1225336" y="297592"/>
                  <a:pt x="1234960" y="295861"/>
                  <a:pt x="1246988" y="291706"/>
                </a:cubicBezTo>
                <a:cubicBezTo>
                  <a:pt x="1256611" y="287554"/>
                  <a:pt x="1263827" y="279244"/>
                  <a:pt x="1271042" y="275090"/>
                </a:cubicBezTo>
                <a:cubicBezTo>
                  <a:pt x="1279261" y="269898"/>
                  <a:pt x="1288785" y="267822"/>
                  <a:pt x="1298354" y="268340"/>
                </a:cubicBezTo>
                <a:close/>
                <a:moveTo>
                  <a:pt x="1364235" y="263173"/>
                </a:moveTo>
                <a:cubicBezTo>
                  <a:pt x="1365412" y="265246"/>
                  <a:pt x="1366001" y="266801"/>
                  <a:pt x="1366002" y="268356"/>
                </a:cubicBezTo>
                <a:lnTo>
                  <a:pt x="1365008" y="271271"/>
                </a:lnTo>
                <a:lnTo>
                  <a:pt x="1367764" y="268709"/>
                </a:lnTo>
                <a:cubicBezTo>
                  <a:pt x="1369403" y="267957"/>
                  <a:pt x="1371186" y="267708"/>
                  <a:pt x="1372969" y="267708"/>
                </a:cubicBezTo>
                <a:cubicBezTo>
                  <a:pt x="1376537" y="267708"/>
                  <a:pt x="1380105" y="268709"/>
                  <a:pt x="1382486" y="268709"/>
                </a:cubicBezTo>
                <a:cubicBezTo>
                  <a:pt x="1382486" y="279225"/>
                  <a:pt x="1374456" y="277347"/>
                  <a:pt x="1368433" y="274906"/>
                </a:cubicBezTo>
                <a:lnTo>
                  <a:pt x="1364378" y="273121"/>
                </a:lnTo>
                <a:lnTo>
                  <a:pt x="1364235" y="273538"/>
                </a:lnTo>
                <a:cubicBezTo>
                  <a:pt x="1362273" y="271464"/>
                  <a:pt x="1362273" y="271464"/>
                  <a:pt x="1359919" y="269392"/>
                </a:cubicBezTo>
                <a:cubicBezTo>
                  <a:pt x="1362273" y="267318"/>
                  <a:pt x="1362273" y="265246"/>
                  <a:pt x="1364235" y="263173"/>
                </a:cubicBezTo>
                <a:close/>
                <a:moveTo>
                  <a:pt x="2746336" y="262589"/>
                </a:moveTo>
                <a:cubicBezTo>
                  <a:pt x="2753738" y="264590"/>
                  <a:pt x="2775947" y="258582"/>
                  <a:pt x="2775945" y="276610"/>
                </a:cubicBezTo>
                <a:cubicBezTo>
                  <a:pt x="2766075" y="270601"/>
                  <a:pt x="2756204" y="266593"/>
                  <a:pt x="2746336" y="262589"/>
                </a:cubicBezTo>
                <a:close/>
                <a:moveTo>
                  <a:pt x="1349323" y="258581"/>
                </a:moveTo>
                <a:cubicBezTo>
                  <a:pt x="1354031" y="258583"/>
                  <a:pt x="1358740" y="260656"/>
                  <a:pt x="1363056" y="262730"/>
                </a:cubicBezTo>
                <a:cubicBezTo>
                  <a:pt x="1358740" y="268948"/>
                  <a:pt x="1349323" y="268948"/>
                  <a:pt x="1349323" y="258581"/>
                </a:cubicBezTo>
                <a:close/>
                <a:moveTo>
                  <a:pt x="1648408" y="256190"/>
                </a:moveTo>
                <a:cubicBezTo>
                  <a:pt x="1655192" y="255940"/>
                  <a:pt x="1662596" y="258944"/>
                  <a:pt x="1665064" y="262951"/>
                </a:cubicBezTo>
                <a:cubicBezTo>
                  <a:pt x="1655194" y="264954"/>
                  <a:pt x="1645322" y="264952"/>
                  <a:pt x="1635450" y="268960"/>
                </a:cubicBezTo>
                <a:cubicBezTo>
                  <a:pt x="1635450" y="259946"/>
                  <a:pt x="1641620" y="256440"/>
                  <a:pt x="1648408" y="256190"/>
                </a:cubicBezTo>
                <a:close/>
                <a:moveTo>
                  <a:pt x="2325588" y="249401"/>
                </a:moveTo>
                <a:cubicBezTo>
                  <a:pt x="2325590" y="259326"/>
                  <a:pt x="2318409" y="261311"/>
                  <a:pt x="2313625" y="255356"/>
                </a:cubicBezTo>
                <a:cubicBezTo>
                  <a:pt x="2318409" y="251386"/>
                  <a:pt x="2323196" y="251386"/>
                  <a:pt x="2325588" y="249401"/>
                </a:cubicBezTo>
                <a:close/>
                <a:moveTo>
                  <a:pt x="1700385" y="249401"/>
                </a:moveTo>
                <a:cubicBezTo>
                  <a:pt x="1700385" y="267428"/>
                  <a:pt x="1672128" y="263423"/>
                  <a:pt x="1665455" y="255410"/>
                </a:cubicBezTo>
                <a:cubicBezTo>
                  <a:pt x="1676837" y="251403"/>
                  <a:pt x="1688611" y="249401"/>
                  <a:pt x="1700385" y="249401"/>
                </a:cubicBezTo>
                <a:close/>
                <a:moveTo>
                  <a:pt x="3035474" y="249376"/>
                </a:moveTo>
                <a:lnTo>
                  <a:pt x="3031125" y="253147"/>
                </a:lnTo>
                <a:cubicBezTo>
                  <a:pt x="3033526" y="257310"/>
                  <a:pt x="3038333" y="261472"/>
                  <a:pt x="3043138" y="265635"/>
                </a:cubicBezTo>
                <a:lnTo>
                  <a:pt x="3043138" y="296604"/>
                </a:lnTo>
                <a:lnTo>
                  <a:pt x="3043513" y="296668"/>
                </a:lnTo>
                <a:lnTo>
                  <a:pt x="3057354" y="289574"/>
                </a:lnTo>
                <a:cubicBezTo>
                  <a:pt x="3062060" y="288532"/>
                  <a:pt x="3066766" y="288534"/>
                  <a:pt x="3071570" y="288533"/>
                </a:cubicBezTo>
                <a:lnTo>
                  <a:pt x="3071570" y="301349"/>
                </a:lnTo>
                <a:lnTo>
                  <a:pt x="3075193" y="301956"/>
                </a:lnTo>
                <a:lnTo>
                  <a:pt x="3090671" y="302189"/>
                </a:lnTo>
                <a:lnTo>
                  <a:pt x="3085988" y="298767"/>
                </a:lnTo>
                <a:cubicBezTo>
                  <a:pt x="3082383" y="296686"/>
                  <a:pt x="3078779" y="294605"/>
                  <a:pt x="3078778" y="288533"/>
                </a:cubicBezTo>
                <a:lnTo>
                  <a:pt x="3122561" y="295121"/>
                </a:lnTo>
                <a:lnTo>
                  <a:pt x="3124197" y="294423"/>
                </a:lnTo>
                <a:cubicBezTo>
                  <a:pt x="3148817" y="292152"/>
                  <a:pt x="3179116" y="292692"/>
                  <a:pt x="3212428" y="291923"/>
                </a:cubicBezTo>
                <a:cubicBezTo>
                  <a:pt x="3225578" y="292369"/>
                  <a:pt x="3334093" y="299898"/>
                  <a:pt x="3337916" y="298993"/>
                </a:cubicBezTo>
                <a:cubicBezTo>
                  <a:pt x="3340694" y="294777"/>
                  <a:pt x="3324874" y="283690"/>
                  <a:pt x="3319367" y="281435"/>
                </a:cubicBezTo>
                <a:cubicBezTo>
                  <a:pt x="3315022" y="280684"/>
                  <a:pt x="3293398" y="279426"/>
                  <a:pt x="3279224" y="278184"/>
                </a:cubicBezTo>
                <a:lnTo>
                  <a:pt x="3272481" y="277227"/>
                </a:lnTo>
                <a:lnTo>
                  <a:pt x="3271335" y="287298"/>
                </a:lnTo>
                <a:cubicBezTo>
                  <a:pt x="3254326" y="283023"/>
                  <a:pt x="3234888" y="280886"/>
                  <a:pt x="3217878" y="278747"/>
                </a:cubicBezTo>
                <a:cubicBezTo>
                  <a:pt x="3217878" y="270196"/>
                  <a:pt x="3223954" y="267522"/>
                  <a:pt x="3230636" y="267256"/>
                </a:cubicBezTo>
                <a:cubicBezTo>
                  <a:pt x="3237317" y="266988"/>
                  <a:pt x="3244608" y="269127"/>
                  <a:pt x="3247037" y="270196"/>
                </a:cubicBezTo>
                <a:cubicBezTo>
                  <a:pt x="3250682" y="270195"/>
                  <a:pt x="3259185" y="269127"/>
                  <a:pt x="3265563" y="270729"/>
                </a:cubicBezTo>
                <a:lnTo>
                  <a:pt x="3272558" y="275534"/>
                </a:lnTo>
                <a:lnTo>
                  <a:pt x="3283790" y="275025"/>
                </a:lnTo>
                <a:cubicBezTo>
                  <a:pt x="3338075" y="273445"/>
                  <a:pt x="3238887" y="267266"/>
                  <a:pt x="3225737" y="266820"/>
                </a:cubicBezTo>
                <a:lnTo>
                  <a:pt x="3213324" y="265679"/>
                </a:lnTo>
                <a:lnTo>
                  <a:pt x="3212533" y="278124"/>
                </a:lnTo>
                <a:lnTo>
                  <a:pt x="3124823" y="257709"/>
                </a:lnTo>
                <a:close/>
                <a:moveTo>
                  <a:pt x="2816551" y="238692"/>
                </a:moveTo>
                <a:cubicBezTo>
                  <a:pt x="2828584" y="238692"/>
                  <a:pt x="2838212" y="246949"/>
                  <a:pt x="2845433" y="253142"/>
                </a:cubicBezTo>
                <a:cubicBezTo>
                  <a:pt x="2843025" y="257269"/>
                  <a:pt x="2840619" y="259335"/>
                  <a:pt x="2838211" y="263463"/>
                </a:cubicBezTo>
                <a:cubicBezTo>
                  <a:pt x="2855061" y="263462"/>
                  <a:pt x="2871908" y="263463"/>
                  <a:pt x="2888755" y="263463"/>
                </a:cubicBezTo>
                <a:cubicBezTo>
                  <a:pt x="2886348" y="259334"/>
                  <a:pt x="2883940" y="255207"/>
                  <a:pt x="2881534" y="253142"/>
                </a:cubicBezTo>
                <a:cubicBezTo>
                  <a:pt x="2888756" y="251077"/>
                  <a:pt x="2895574" y="251077"/>
                  <a:pt x="2902796" y="249013"/>
                </a:cubicBezTo>
                <a:cubicBezTo>
                  <a:pt x="2902796" y="255207"/>
                  <a:pt x="2902796" y="261399"/>
                  <a:pt x="2902797" y="269655"/>
                </a:cubicBezTo>
                <a:cubicBezTo>
                  <a:pt x="2907608" y="269657"/>
                  <a:pt x="2912423" y="269656"/>
                  <a:pt x="2917236" y="269657"/>
                </a:cubicBezTo>
                <a:cubicBezTo>
                  <a:pt x="2917236" y="296491"/>
                  <a:pt x="2804917" y="277914"/>
                  <a:pt x="2790476" y="277914"/>
                </a:cubicBezTo>
                <a:cubicBezTo>
                  <a:pt x="2790477" y="265528"/>
                  <a:pt x="2800104" y="271719"/>
                  <a:pt x="2804918" y="267591"/>
                </a:cubicBezTo>
                <a:cubicBezTo>
                  <a:pt x="2812138" y="261399"/>
                  <a:pt x="2816551" y="253142"/>
                  <a:pt x="2816551" y="238692"/>
                </a:cubicBezTo>
                <a:close/>
                <a:moveTo>
                  <a:pt x="2227068" y="237767"/>
                </a:moveTo>
                <a:cubicBezTo>
                  <a:pt x="2233942" y="237767"/>
                  <a:pt x="2240815" y="235631"/>
                  <a:pt x="2240815" y="248441"/>
                </a:cubicBezTo>
                <a:cubicBezTo>
                  <a:pt x="2236233" y="248442"/>
                  <a:pt x="2227069" y="250576"/>
                  <a:pt x="2227068" y="237767"/>
                </a:cubicBezTo>
                <a:close/>
                <a:moveTo>
                  <a:pt x="2835382" y="233535"/>
                </a:moveTo>
                <a:cubicBezTo>
                  <a:pt x="2835994" y="234019"/>
                  <a:pt x="2835994" y="235468"/>
                  <a:pt x="2835993" y="238368"/>
                </a:cubicBezTo>
                <a:cubicBezTo>
                  <a:pt x="2835994" y="236435"/>
                  <a:pt x="2833550" y="234503"/>
                  <a:pt x="2831104" y="234502"/>
                </a:cubicBezTo>
                <a:cubicBezTo>
                  <a:pt x="2833549" y="233536"/>
                  <a:pt x="2834771" y="233052"/>
                  <a:pt x="2835382" y="233535"/>
                </a:cubicBezTo>
                <a:close/>
                <a:moveTo>
                  <a:pt x="2647668" y="231040"/>
                </a:moveTo>
                <a:cubicBezTo>
                  <a:pt x="2664099" y="247196"/>
                  <a:pt x="2683328" y="253384"/>
                  <a:pt x="2702561" y="257508"/>
                </a:cubicBezTo>
                <a:cubicBezTo>
                  <a:pt x="2716984" y="259570"/>
                  <a:pt x="2740625" y="249258"/>
                  <a:pt x="2740624" y="278132"/>
                </a:cubicBezTo>
                <a:cubicBezTo>
                  <a:pt x="2714581" y="276069"/>
                  <a:pt x="2690541" y="269882"/>
                  <a:pt x="2664096" y="269882"/>
                </a:cubicBezTo>
                <a:cubicBezTo>
                  <a:pt x="2645265" y="271945"/>
                  <a:pt x="2626034" y="276070"/>
                  <a:pt x="2606801" y="278131"/>
                </a:cubicBezTo>
                <a:cubicBezTo>
                  <a:pt x="2606802" y="271943"/>
                  <a:pt x="2606801" y="265757"/>
                  <a:pt x="2606801" y="259569"/>
                </a:cubicBezTo>
                <a:cubicBezTo>
                  <a:pt x="2614012" y="259570"/>
                  <a:pt x="2618821" y="259570"/>
                  <a:pt x="2626033" y="259570"/>
                </a:cubicBezTo>
                <a:cubicBezTo>
                  <a:pt x="2630842" y="259570"/>
                  <a:pt x="2635650" y="259570"/>
                  <a:pt x="2642862" y="259570"/>
                </a:cubicBezTo>
                <a:cubicBezTo>
                  <a:pt x="2645264" y="249259"/>
                  <a:pt x="2647668" y="241009"/>
                  <a:pt x="2647668" y="231040"/>
                </a:cubicBezTo>
                <a:close/>
                <a:moveTo>
                  <a:pt x="2606771" y="227979"/>
                </a:moveTo>
                <a:cubicBezTo>
                  <a:pt x="2611235" y="227980"/>
                  <a:pt x="2613465" y="232126"/>
                  <a:pt x="2613466" y="238345"/>
                </a:cubicBezTo>
                <a:cubicBezTo>
                  <a:pt x="2609004" y="238344"/>
                  <a:pt x="2606772" y="236271"/>
                  <a:pt x="2606771" y="227979"/>
                </a:cubicBezTo>
                <a:close/>
                <a:moveTo>
                  <a:pt x="2341484" y="227979"/>
                </a:moveTo>
                <a:cubicBezTo>
                  <a:pt x="2341483" y="236408"/>
                  <a:pt x="2341483" y="249050"/>
                  <a:pt x="2333854" y="249051"/>
                </a:cubicBezTo>
                <a:cubicBezTo>
                  <a:pt x="2333854" y="240621"/>
                  <a:pt x="2331311" y="227979"/>
                  <a:pt x="2341484" y="227979"/>
                </a:cubicBezTo>
                <a:close/>
                <a:moveTo>
                  <a:pt x="2299097" y="227978"/>
                </a:moveTo>
                <a:cubicBezTo>
                  <a:pt x="2299098" y="236271"/>
                  <a:pt x="2296865" y="238345"/>
                  <a:pt x="2292403" y="238344"/>
                </a:cubicBezTo>
                <a:cubicBezTo>
                  <a:pt x="2292404" y="232125"/>
                  <a:pt x="2294635" y="227978"/>
                  <a:pt x="2299097" y="227978"/>
                </a:cubicBezTo>
                <a:close/>
                <a:moveTo>
                  <a:pt x="3419448" y="224544"/>
                </a:moveTo>
                <a:lnTo>
                  <a:pt x="3415141" y="230757"/>
                </a:lnTo>
                <a:lnTo>
                  <a:pt x="3425439" y="231492"/>
                </a:lnTo>
                <a:lnTo>
                  <a:pt x="3426020" y="231309"/>
                </a:lnTo>
                <a:lnTo>
                  <a:pt x="3426132" y="231030"/>
                </a:lnTo>
                <a:cubicBezTo>
                  <a:pt x="3428482" y="229208"/>
                  <a:pt x="3431385" y="228168"/>
                  <a:pt x="3432389" y="228167"/>
                </a:cubicBezTo>
                <a:lnTo>
                  <a:pt x="3433107" y="228261"/>
                </a:lnTo>
                <a:lnTo>
                  <a:pt x="3426391" y="225427"/>
                </a:lnTo>
                <a:close/>
                <a:moveTo>
                  <a:pt x="3392137" y="222392"/>
                </a:moveTo>
                <a:lnTo>
                  <a:pt x="3375121" y="222580"/>
                </a:lnTo>
                <a:lnTo>
                  <a:pt x="3375121" y="225855"/>
                </a:lnTo>
                <a:lnTo>
                  <a:pt x="3382711" y="226090"/>
                </a:lnTo>
                <a:cubicBezTo>
                  <a:pt x="3382711" y="226090"/>
                  <a:pt x="3385823" y="226726"/>
                  <a:pt x="3390516" y="227562"/>
                </a:cubicBezTo>
                <a:lnTo>
                  <a:pt x="3401375" y="229238"/>
                </a:lnTo>
                <a:close/>
                <a:moveTo>
                  <a:pt x="2359549" y="217268"/>
                </a:moveTo>
                <a:cubicBezTo>
                  <a:pt x="2366841" y="217268"/>
                  <a:pt x="2371701" y="217268"/>
                  <a:pt x="2376562" y="217268"/>
                </a:cubicBezTo>
                <a:cubicBezTo>
                  <a:pt x="2386283" y="217269"/>
                  <a:pt x="2393576" y="217268"/>
                  <a:pt x="2403297" y="217268"/>
                </a:cubicBezTo>
                <a:cubicBezTo>
                  <a:pt x="2403297" y="221552"/>
                  <a:pt x="2403297" y="225837"/>
                  <a:pt x="2403297" y="227622"/>
                </a:cubicBezTo>
                <a:cubicBezTo>
                  <a:pt x="2398437" y="227621"/>
                  <a:pt x="2393576" y="227623"/>
                  <a:pt x="2386284" y="227623"/>
                </a:cubicBezTo>
                <a:cubicBezTo>
                  <a:pt x="2378992" y="227622"/>
                  <a:pt x="2369271" y="227623"/>
                  <a:pt x="2359548" y="227622"/>
                </a:cubicBezTo>
                <a:cubicBezTo>
                  <a:pt x="2359549" y="225835"/>
                  <a:pt x="2359548" y="221552"/>
                  <a:pt x="2359549" y="217268"/>
                </a:cubicBezTo>
                <a:close/>
                <a:moveTo>
                  <a:pt x="2440777" y="217267"/>
                </a:moveTo>
                <a:cubicBezTo>
                  <a:pt x="2449805" y="217268"/>
                  <a:pt x="2461578" y="217268"/>
                  <a:pt x="2473353" y="217268"/>
                </a:cubicBezTo>
                <a:cubicBezTo>
                  <a:pt x="2473352" y="223498"/>
                  <a:pt x="2475707" y="233534"/>
                  <a:pt x="2470998" y="237689"/>
                </a:cubicBezTo>
                <a:cubicBezTo>
                  <a:pt x="2466287" y="245993"/>
                  <a:pt x="2459223" y="233533"/>
                  <a:pt x="2454514" y="231457"/>
                </a:cubicBezTo>
                <a:cubicBezTo>
                  <a:pt x="2449804" y="229727"/>
                  <a:pt x="2440777" y="229728"/>
                  <a:pt x="2440777" y="217267"/>
                </a:cubicBezTo>
                <a:close/>
                <a:moveTo>
                  <a:pt x="1816306" y="216716"/>
                </a:moveTo>
                <a:cubicBezTo>
                  <a:pt x="1827797" y="216657"/>
                  <a:pt x="1839239" y="217301"/>
                  <a:pt x="1850503" y="218332"/>
                </a:cubicBezTo>
                <a:cubicBezTo>
                  <a:pt x="1836146" y="240674"/>
                  <a:pt x="1810224" y="244799"/>
                  <a:pt x="1788690" y="248924"/>
                </a:cubicBezTo>
                <a:cubicBezTo>
                  <a:pt x="1764763" y="253049"/>
                  <a:pt x="1736447" y="261297"/>
                  <a:pt x="1714913" y="244799"/>
                </a:cubicBezTo>
                <a:cubicBezTo>
                  <a:pt x="1746916" y="223402"/>
                  <a:pt x="1781835" y="216894"/>
                  <a:pt x="1816306" y="216716"/>
                </a:cubicBezTo>
                <a:close/>
                <a:moveTo>
                  <a:pt x="3053150" y="215243"/>
                </a:moveTo>
                <a:cubicBezTo>
                  <a:pt x="3044239" y="215504"/>
                  <a:pt x="3034729" y="218106"/>
                  <a:pt x="3031124" y="218105"/>
                </a:cubicBezTo>
                <a:cubicBezTo>
                  <a:pt x="3031125" y="234412"/>
                  <a:pt x="3045541" y="232329"/>
                  <a:pt x="3052749" y="234412"/>
                </a:cubicBezTo>
                <a:lnTo>
                  <a:pt x="3044366" y="241674"/>
                </a:lnTo>
                <a:lnTo>
                  <a:pt x="3052203" y="242573"/>
                </a:lnTo>
                <a:cubicBezTo>
                  <a:pt x="3062917" y="243707"/>
                  <a:pt x="3073442" y="244646"/>
                  <a:pt x="3082524" y="245007"/>
                </a:cubicBezTo>
                <a:lnTo>
                  <a:pt x="3082900" y="244989"/>
                </a:lnTo>
                <a:lnTo>
                  <a:pt x="3076827" y="239535"/>
                </a:lnTo>
                <a:cubicBezTo>
                  <a:pt x="3074574" y="236298"/>
                  <a:pt x="3072772" y="232070"/>
                  <a:pt x="3071572" y="226432"/>
                </a:cubicBezTo>
                <a:cubicBezTo>
                  <a:pt x="3070370" y="217065"/>
                  <a:pt x="3062059" y="214984"/>
                  <a:pt x="3053150" y="215243"/>
                </a:cubicBezTo>
                <a:close/>
                <a:moveTo>
                  <a:pt x="2727432" y="213390"/>
                </a:moveTo>
                <a:cubicBezTo>
                  <a:pt x="2741853" y="213170"/>
                  <a:pt x="2758089" y="217924"/>
                  <a:pt x="2765350" y="217924"/>
                </a:cubicBezTo>
                <a:cubicBezTo>
                  <a:pt x="2755669" y="224265"/>
                  <a:pt x="2746393" y="234476"/>
                  <a:pt x="2736710" y="238702"/>
                </a:cubicBezTo>
                <a:cubicBezTo>
                  <a:pt x="2724610" y="242929"/>
                  <a:pt x="2712509" y="238703"/>
                  <a:pt x="2700409" y="238702"/>
                </a:cubicBezTo>
                <a:cubicBezTo>
                  <a:pt x="2700408" y="218804"/>
                  <a:pt x="2713013" y="213610"/>
                  <a:pt x="2727432" y="213390"/>
                </a:cubicBezTo>
                <a:close/>
                <a:moveTo>
                  <a:pt x="2527172" y="211703"/>
                </a:moveTo>
                <a:cubicBezTo>
                  <a:pt x="2530178" y="211704"/>
                  <a:pt x="2533181" y="212746"/>
                  <a:pt x="2534384" y="213787"/>
                </a:cubicBezTo>
                <a:cubicBezTo>
                  <a:pt x="2543999" y="213787"/>
                  <a:pt x="2565633" y="220035"/>
                  <a:pt x="2565633" y="238430"/>
                </a:cubicBezTo>
                <a:cubicBezTo>
                  <a:pt x="2558421" y="238431"/>
                  <a:pt x="2551210" y="238430"/>
                  <a:pt x="2543998" y="238430"/>
                </a:cubicBezTo>
                <a:cubicBezTo>
                  <a:pt x="2543998" y="248843"/>
                  <a:pt x="2551210" y="250927"/>
                  <a:pt x="2556017" y="253009"/>
                </a:cubicBezTo>
                <a:cubicBezTo>
                  <a:pt x="2563229" y="257175"/>
                  <a:pt x="2570440" y="267587"/>
                  <a:pt x="2572845" y="278000"/>
                </a:cubicBezTo>
                <a:cubicBezTo>
                  <a:pt x="2529576" y="280082"/>
                  <a:pt x="2484305" y="284248"/>
                  <a:pt x="2441035" y="286330"/>
                </a:cubicBezTo>
                <a:cubicBezTo>
                  <a:pt x="2422206" y="288414"/>
                  <a:pt x="2400573" y="288414"/>
                  <a:pt x="2378937" y="290496"/>
                </a:cubicBezTo>
                <a:cubicBezTo>
                  <a:pt x="2369322" y="290496"/>
                  <a:pt x="2357304" y="292579"/>
                  <a:pt x="2345684" y="292578"/>
                </a:cubicBezTo>
                <a:lnTo>
                  <a:pt x="2341743" y="293298"/>
                </a:lnTo>
                <a:lnTo>
                  <a:pt x="2342013" y="299165"/>
                </a:lnTo>
                <a:cubicBezTo>
                  <a:pt x="2340423" y="300458"/>
                  <a:pt x="2337881" y="300458"/>
                  <a:pt x="2336608" y="298315"/>
                </a:cubicBezTo>
                <a:lnTo>
                  <a:pt x="2340647" y="293497"/>
                </a:lnTo>
                <a:lnTo>
                  <a:pt x="2338848" y="293825"/>
                </a:lnTo>
                <a:cubicBezTo>
                  <a:pt x="2332315" y="296071"/>
                  <a:pt x="2326456" y="300561"/>
                  <a:pt x="2319243" y="300561"/>
                </a:cubicBezTo>
                <a:cubicBezTo>
                  <a:pt x="2233107" y="308891"/>
                  <a:pt x="2146970" y="308892"/>
                  <a:pt x="2063238" y="338048"/>
                </a:cubicBezTo>
                <a:cubicBezTo>
                  <a:pt x="2065642" y="350544"/>
                  <a:pt x="2058431" y="356792"/>
                  <a:pt x="2051220" y="358874"/>
                </a:cubicBezTo>
                <a:cubicBezTo>
                  <a:pt x="2044408" y="363041"/>
                  <a:pt x="2042005" y="356792"/>
                  <a:pt x="2037198" y="348461"/>
                </a:cubicBezTo>
                <a:cubicBezTo>
                  <a:pt x="2042005" y="348462"/>
                  <a:pt x="2051219" y="348462"/>
                  <a:pt x="2051218" y="338049"/>
                </a:cubicBezTo>
                <a:cubicBezTo>
                  <a:pt x="2037198" y="338048"/>
                  <a:pt x="2022773" y="338048"/>
                  <a:pt x="2008350" y="338048"/>
                </a:cubicBezTo>
                <a:cubicBezTo>
                  <a:pt x="2010754" y="344297"/>
                  <a:pt x="2013159" y="350543"/>
                  <a:pt x="2015562" y="356792"/>
                </a:cubicBezTo>
                <a:cubicBezTo>
                  <a:pt x="2020370" y="352627"/>
                  <a:pt x="2025178" y="350544"/>
                  <a:pt x="2029985" y="348462"/>
                </a:cubicBezTo>
                <a:cubicBezTo>
                  <a:pt x="2029985" y="354709"/>
                  <a:pt x="2029986" y="360611"/>
                  <a:pt x="2029986" y="366858"/>
                </a:cubicBezTo>
                <a:cubicBezTo>
                  <a:pt x="2017965" y="366858"/>
                  <a:pt x="2005947" y="364775"/>
                  <a:pt x="1993927" y="363041"/>
                </a:cubicBezTo>
                <a:cubicBezTo>
                  <a:pt x="1996332" y="358874"/>
                  <a:pt x="1998735" y="356792"/>
                  <a:pt x="2001139" y="352628"/>
                </a:cubicBezTo>
                <a:cubicBezTo>
                  <a:pt x="1981909" y="352627"/>
                  <a:pt x="1965484" y="352627"/>
                  <a:pt x="1946252" y="352628"/>
                </a:cubicBezTo>
                <a:cubicBezTo>
                  <a:pt x="1948656" y="356792"/>
                  <a:pt x="1948658" y="363041"/>
                  <a:pt x="1948657" y="366858"/>
                </a:cubicBezTo>
                <a:cubicBezTo>
                  <a:pt x="1922215" y="368940"/>
                  <a:pt x="1896173" y="371024"/>
                  <a:pt x="1867328" y="371024"/>
                </a:cubicBezTo>
                <a:cubicBezTo>
                  <a:pt x="1872134" y="375189"/>
                  <a:pt x="1874541" y="377271"/>
                  <a:pt x="1874539" y="381436"/>
                </a:cubicBezTo>
                <a:cubicBezTo>
                  <a:pt x="1867327" y="383518"/>
                  <a:pt x="1860116" y="385601"/>
                  <a:pt x="1852905" y="387684"/>
                </a:cubicBezTo>
                <a:cubicBezTo>
                  <a:pt x="1843289" y="389767"/>
                  <a:pt x="1838483" y="398097"/>
                  <a:pt x="1831271" y="400179"/>
                </a:cubicBezTo>
                <a:cubicBezTo>
                  <a:pt x="1810037" y="402262"/>
                  <a:pt x="1786000" y="406428"/>
                  <a:pt x="1764365" y="412674"/>
                </a:cubicBezTo>
                <a:cubicBezTo>
                  <a:pt x="1721496" y="421005"/>
                  <a:pt x="1675824" y="431071"/>
                  <a:pt x="1630553" y="441485"/>
                </a:cubicBezTo>
                <a:cubicBezTo>
                  <a:pt x="1587686" y="451897"/>
                  <a:pt x="1544416" y="462311"/>
                  <a:pt x="1501549" y="472724"/>
                </a:cubicBezTo>
                <a:cubicBezTo>
                  <a:pt x="1479913" y="478971"/>
                  <a:pt x="1458279" y="485219"/>
                  <a:pt x="1437048" y="489384"/>
                </a:cubicBezTo>
                <a:cubicBezTo>
                  <a:pt x="1425027" y="491467"/>
                  <a:pt x="1415411" y="495632"/>
                  <a:pt x="1403393" y="497367"/>
                </a:cubicBezTo>
                <a:cubicBezTo>
                  <a:pt x="1398585" y="499450"/>
                  <a:pt x="1393777" y="499450"/>
                  <a:pt x="1386565" y="501533"/>
                </a:cubicBezTo>
                <a:cubicBezTo>
                  <a:pt x="1384162" y="495633"/>
                  <a:pt x="1381759" y="491467"/>
                  <a:pt x="1379354" y="487302"/>
                </a:cubicBezTo>
                <a:cubicBezTo>
                  <a:pt x="1403394" y="472724"/>
                  <a:pt x="1427430" y="466476"/>
                  <a:pt x="1451068" y="460228"/>
                </a:cubicBezTo>
                <a:cubicBezTo>
                  <a:pt x="1465490" y="458144"/>
                  <a:pt x="1477512" y="453979"/>
                  <a:pt x="1491932" y="449815"/>
                </a:cubicBezTo>
                <a:cubicBezTo>
                  <a:pt x="1501548" y="447732"/>
                  <a:pt x="1503951" y="429336"/>
                  <a:pt x="1513566" y="426907"/>
                </a:cubicBezTo>
                <a:cubicBezTo>
                  <a:pt x="1522782" y="423088"/>
                  <a:pt x="1534800" y="426907"/>
                  <a:pt x="1544416" y="425170"/>
                </a:cubicBezTo>
                <a:cubicBezTo>
                  <a:pt x="1556434" y="425170"/>
                  <a:pt x="1568454" y="423089"/>
                  <a:pt x="1580473" y="416840"/>
                </a:cubicBezTo>
                <a:cubicBezTo>
                  <a:pt x="1590087" y="412675"/>
                  <a:pt x="1599303" y="412673"/>
                  <a:pt x="1608918" y="408510"/>
                </a:cubicBezTo>
                <a:cubicBezTo>
                  <a:pt x="1613725" y="408510"/>
                  <a:pt x="1606515" y="393932"/>
                  <a:pt x="1606516" y="387684"/>
                </a:cubicBezTo>
                <a:cubicBezTo>
                  <a:pt x="1618535" y="393931"/>
                  <a:pt x="1630555" y="408510"/>
                  <a:pt x="1642570" y="406427"/>
                </a:cubicBezTo>
                <a:cubicBezTo>
                  <a:pt x="1649783" y="404345"/>
                  <a:pt x="1652187" y="385601"/>
                  <a:pt x="1654589" y="377271"/>
                </a:cubicBezTo>
                <a:cubicBezTo>
                  <a:pt x="1654589" y="383518"/>
                  <a:pt x="1656995" y="391849"/>
                  <a:pt x="1656994" y="398097"/>
                </a:cubicBezTo>
                <a:cubicBezTo>
                  <a:pt x="1664206" y="396014"/>
                  <a:pt x="1671016" y="393932"/>
                  <a:pt x="1675824" y="391850"/>
                </a:cubicBezTo>
                <a:cubicBezTo>
                  <a:pt x="1683037" y="391850"/>
                  <a:pt x="1687845" y="389767"/>
                  <a:pt x="1692651" y="387683"/>
                </a:cubicBezTo>
                <a:cubicBezTo>
                  <a:pt x="1695054" y="379353"/>
                  <a:pt x="1697458" y="371024"/>
                  <a:pt x="1699862" y="363041"/>
                </a:cubicBezTo>
                <a:cubicBezTo>
                  <a:pt x="1702265" y="368941"/>
                  <a:pt x="1699862" y="375188"/>
                  <a:pt x="1702265" y="379354"/>
                </a:cubicBezTo>
                <a:cubicBezTo>
                  <a:pt x="1707073" y="383519"/>
                  <a:pt x="1714286" y="389767"/>
                  <a:pt x="1721496" y="387683"/>
                </a:cubicBezTo>
                <a:cubicBezTo>
                  <a:pt x="1723901" y="385602"/>
                  <a:pt x="1728707" y="379354"/>
                  <a:pt x="1733515" y="377272"/>
                </a:cubicBezTo>
                <a:cubicBezTo>
                  <a:pt x="1738325" y="377272"/>
                  <a:pt x="1743131" y="377272"/>
                  <a:pt x="1749942" y="377271"/>
                </a:cubicBezTo>
                <a:cubicBezTo>
                  <a:pt x="1749942" y="371024"/>
                  <a:pt x="1749942" y="364775"/>
                  <a:pt x="1749942" y="358875"/>
                </a:cubicBezTo>
                <a:cubicBezTo>
                  <a:pt x="1757152" y="358875"/>
                  <a:pt x="1754750" y="371023"/>
                  <a:pt x="1754749" y="377271"/>
                </a:cubicBezTo>
                <a:cubicBezTo>
                  <a:pt x="1795616" y="371023"/>
                  <a:pt x="1838482" y="379353"/>
                  <a:pt x="1876943" y="350543"/>
                </a:cubicBezTo>
                <a:cubicBezTo>
                  <a:pt x="1884155" y="344296"/>
                  <a:pt x="1888962" y="333882"/>
                  <a:pt x="1898177" y="327635"/>
                </a:cubicBezTo>
                <a:cubicBezTo>
                  <a:pt x="1905387" y="321388"/>
                  <a:pt x="1917406" y="325554"/>
                  <a:pt x="1927022" y="327634"/>
                </a:cubicBezTo>
                <a:cubicBezTo>
                  <a:pt x="1936637" y="331800"/>
                  <a:pt x="1943849" y="335966"/>
                  <a:pt x="1955869" y="335966"/>
                </a:cubicBezTo>
                <a:cubicBezTo>
                  <a:pt x="1963079" y="335966"/>
                  <a:pt x="1963080" y="321387"/>
                  <a:pt x="1970290" y="319304"/>
                </a:cubicBezTo>
                <a:cubicBezTo>
                  <a:pt x="1984312" y="313057"/>
                  <a:pt x="2001139" y="335965"/>
                  <a:pt x="2017966" y="327635"/>
                </a:cubicBezTo>
                <a:cubicBezTo>
                  <a:pt x="2025177" y="323470"/>
                  <a:pt x="2029986" y="317221"/>
                  <a:pt x="2039602" y="317222"/>
                </a:cubicBezTo>
                <a:cubicBezTo>
                  <a:pt x="2051218" y="315139"/>
                  <a:pt x="2065641" y="313058"/>
                  <a:pt x="2077661" y="313057"/>
                </a:cubicBezTo>
                <a:cubicBezTo>
                  <a:pt x="2087276" y="313057"/>
                  <a:pt x="2127741" y="321387"/>
                  <a:pt x="2130145" y="302645"/>
                </a:cubicBezTo>
                <a:cubicBezTo>
                  <a:pt x="2130144" y="292578"/>
                  <a:pt x="2125739" y="282165"/>
                  <a:pt x="2132948" y="275917"/>
                </a:cubicBezTo>
                <a:cubicBezTo>
                  <a:pt x="2137355" y="271752"/>
                  <a:pt x="2144566" y="271752"/>
                  <a:pt x="2151777" y="271752"/>
                </a:cubicBezTo>
                <a:cubicBezTo>
                  <a:pt x="2151778" y="278000"/>
                  <a:pt x="2151779" y="284248"/>
                  <a:pt x="2151778" y="290496"/>
                </a:cubicBezTo>
                <a:cubicBezTo>
                  <a:pt x="2171008" y="288414"/>
                  <a:pt x="2190238" y="288414"/>
                  <a:pt x="2209469" y="286330"/>
                </a:cubicBezTo>
                <a:cubicBezTo>
                  <a:pt x="2213876" y="286331"/>
                  <a:pt x="2216280" y="280082"/>
                  <a:pt x="2221088" y="273836"/>
                </a:cubicBezTo>
                <a:cubicBezTo>
                  <a:pt x="2225896" y="267587"/>
                  <a:pt x="2235510" y="269671"/>
                  <a:pt x="2240317" y="273836"/>
                </a:cubicBezTo>
                <a:lnTo>
                  <a:pt x="2240317" y="277197"/>
                </a:lnTo>
                <a:lnTo>
                  <a:pt x="2239420" y="278031"/>
                </a:lnTo>
                <a:lnTo>
                  <a:pt x="2240318" y="280531"/>
                </a:lnTo>
                <a:lnTo>
                  <a:pt x="2240317" y="284248"/>
                </a:lnTo>
                <a:lnTo>
                  <a:pt x="2241353" y="283417"/>
                </a:lnTo>
                <a:lnTo>
                  <a:pt x="2240318" y="280531"/>
                </a:lnTo>
                <a:lnTo>
                  <a:pt x="2240317" y="277197"/>
                </a:lnTo>
                <a:lnTo>
                  <a:pt x="2242767" y="274921"/>
                </a:lnTo>
                <a:cubicBezTo>
                  <a:pt x="2243883" y="274920"/>
                  <a:pt x="2244999" y="275959"/>
                  <a:pt x="2246113" y="278031"/>
                </a:cubicBezTo>
                <a:lnTo>
                  <a:pt x="2243461" y="281728"/>
                </a:lnTo>
                <a:lnTo>
                  <a:pt x="2245352" y="280213"/>
                </a:lnTo>
                <a:cubicBezTo>
                  <a:pt x="2250084" y="279432"/>
                  <a:pt x="2254140" y="286852"/>
                  <a:pt x="2259549" y="288413"/>
                </a:cubicBezTo>
                <a:cubicBezTo>
                  <a:pt x="2269165" y="290496"/>
                  <a:pt x="2278781" y="280082"/>
                  <a:pt x="2287994" y="278000"/>
                </a:cubicBezTo>
                <a:cubicBezTo>
                  <a:pt x="2285990" y="273835"/>
                  <a:pt x="2285990" y="267586"/>
                  <a:pt x="2283186" y="263421"/>
                </a:cubicBezTo>
                <a:cubicBezTo>
                  <a:pt x="2290398" y="261339"/>
                  <a:pt x="2297608" y="257174"/>
                  <a:pt x="2307224" y="259257"/>
                </a:cubicBezTo>
                <a:cubicBezTo>
                  <a:pt x="2312031" y="261340"/>
                  <a:pt x="2312031" y="271751"/>
                  <a:pt x="2312032" y="278000"/>
                </a:cubicBezTo>
                <a:cubicBezTo>
                  <a:pt x="2333666" y="275917"/>
                  <a:pt x="2357304" y="271751"/>
                  <a:pt x="2381342" y="271751"/>
                </a:cubicBezTo>
                <a:cubicBezTo>
                  <a:pt x="2378937" y="265505"/>
                  <a:pt x="2378937" y="253009"/>
                  <a:pt x="2374130" y="250928"/>
                </a:cubicBezTo>
                <a:cubicBezTo>
                  <a:pt x="2371726" y="248843"/>
                  <a:pt x="2362511" y="248843"/>
                  <a:pt x="2362511" y="246762"/>
                </a:cubicBezTo>
                <a:cubicBezTo>
                  <a:pt x="2362511" y="242596"/>
                  <a:pt x="2388552" y="244679"/>
                  <a:pt x="2390955" y="244678"/>
                </a:cubicBezTo>
                <a:cubicBezTo>
                  <a:pt x="2398168" y="244678"/>
                  <a:pt x="2405378" y="244678"/>
                  <a:pt x="2414994" y="246762"/>
                </a:cubicBezTo>
                <a:cubicBezTo>
                  <a:pt x="2424610" y="248844"/>
                  <a:pt x="2424610" y="257173"/>
                  <a:pt x="2424610" y="269670"/>
                </a:cubicBezTo>
                <a:cubicBezTo>
                  <a:pt x="2431821" y="267587"/>
                  <a:pt x="2439032" y="265504"/>
                  <a:pt x="2445844" y="263421"/>
                </a:cubicBezTo>
                <a:cubicBezTo>
                  <a:pt x="2443439" y="259256"/>
                  <a:pt x="2441035" y="255092"/>
                  <a:pt x="2439032" y="253009"/>
                </a:cubicBezTo>
                <a:cubicBezTo>
                  <a:pt x="2443439" y="248844"/>
                  <a:pt x="2453055" y="236348"/>
                  <a:pt x="2457862" y="242596"/>
                </a:cubicBezTo>
                <a:cubicBezTo>
                  <a:pt x="2467477" y="255092"/>
                  <a:pt x="2465074" y="267586"/>
                  <a:pt x="2479496" y="269670"/>
                </a:cubicBezTo>
                <a:cubicBezTo>
                  <a:pt x="2484304" y="269670"/>
                  <a:pt x="2491515" y="271751"/>
                  <a:pt x="2493918" y="267586"/>
                </a:cubicBezTo>
                <a:cubicBezTo>
                  <a:pt x="2496324" y="261339"/>
                  <a:pt x="2491515" y="253009"/>
                  <a:pt x="2493919" y="248843"/>
                </a:cubicBezTo>
                <a:cubicBezTo>
                  <a:pt x="2498727" y="244678"/>
                  <a:pt x="2503535" y="246762"/>
                  <a:pt x="2505938" y="248843"/>
                </a:cubicBezTo>
                <a:cubicBezTo>
                  <a:pt x="2512749" y="253009"/>
                  <a:pt x="2508342" y="263421"/>
                  <a:pt x="2508342" y="269670"/>
                </a:cubicBezTo>
                <a:cubicBezTo>
                  <a:pt x="2517556" y="267587"/>
                  <a:pt x="2527172" y="263422"/>
                  <a:pt x="2534384" y="261339"/>
                </a:cubicBezTo>
                <a:cubicBezTo>
                  <a:pt x="2534384" y="253009"/>
                  <a:pt x="2531980" y="246762"/>
                  <a:pt x="2529577" y="238431"/>
                </a:cubicBezTo>
                <a:cubicBezTo>
                  <a:pt x="2524770" y="238431"/>
                  <a:pt x="2517558" y="238430"/>
                  <a:pt x="2512748" y="238431"/>
                </a:cubicBezTo>
                <a:cubicBezTo>
                  <a:pt x="2510346" y="238430"/>
                  <a:pt x="2501131" y="238431"/>
                  <a:pt x="2501131" y="234265"/>
                </a:cubicBezTo>
                <a:cubicBezTo>
                  <a:pt x="2501132" y="226282"/>
                  <a:pt x="2517557" y="228018"/>
                  <a:pt x="2519961" y="230447"/>
                </a:cubicBezTo>
                <a:cubicBezTo>
                  <a:pt x="2519961" y="230447"/>
                  <a:pt x="2541595" y="228018"/>
                  <a:pt x="2534386" y="220035"/>
                </a:cubicBezTo>
                <a:cubicBezTo>
                  <a:pt x="2531980" y="217951"/>
                  <a:pt x="2519962" y="220035"/>
                  <a:pt x="2519960" y="215869"/>
                </a:cubicBezTo>
                <a:cubicBezTo>
                  <a:pt x="2521163" y="212745"/>
                  <a:pt x="2524168" y="211704"/>
                  <a:pt x="2527172" y="211703"/>
                </a:cubicBezTo>
                <a:close/>
                <a:moveTo>
                  <a:pt x="2632296" y="206175"/>
                </a:moveTo>
                <a:cubicBezTo>
                  <a:pt x="2645560" y="205658"/>
                  <a:pt x="2657619" y="207727"/>
                  <a:pt x="2657618" y="218079"/>
                </a:cubicBezTo>
                <a:cubicBezTo>
                  <a:pt x="2647971" y="218079"/>
                  <a:pt x="2599737" y="232225"/>
                  <a:pt x="2599737" y="209797"/>
                </a:cubicBezTo>
                <a:cubicBezTo>
                  <a:pt x="2604560" y="209796"/>
                  <a:pt x="2619030" y="206692"/>
                  <a:pt x="2632296" y="206175"/>
                </a:cubicBezTo>
                <a:close/>
                <a:moveTo>
                  <a:pt x="2267652" y="204224"/>
                </a:moveTo>
                <a:cubicBezTo>
                  <a:pt x="2277610" y="204751"/>
                  <a:pt x="2288108" y="210017"/>
                  <a:pt x="2290266" y="218448"/>
                </a:cubicBezTo>
                <a:cubicBezTo>
                  <a:pt x="2276529" y="218446"/>
                  <a:pt x="2262401" y="218448"/>
                  <a:pt x="2248271" y="218448"/>
                </a:cubicBezTo>
                <a:cubicBezTo>
                  <a:pt x="2248271" y="207912"/>
                  <a:pt x="2257690" y="203698"/>
                  <a:pt x="2267652" y="204224"/>
                </a:cubicBezTo>
                <a:close/>
                <a:moveTo>
                  <a:pt x="2831079" y="201977"/>
                </a:moveTo>
                <a:cubicBezTo>
                  <a:pt x="2854504" y="200955"/>
                  <a:pt x="2887363" y="209133"/>
                  <a:pt x="2896042" y="209133"/>
                </a:cubicBezTo>
                <a:cubicBezTo>
                  <a:pt x="2896041" y="227630"/>
                  <a:pt x="2879774" y="227630"/>
                  <a:pt x="2870251" y="227630"/>
                </a:cubicBezTo>
                <a:cubicBezTo>
                  <a:pt x="2848824" y="223792"/>
                  <a:pt x="2827398" y="221697"/>
                  <a:pt x="2806367" y="217510"/>
                </a:cubicBezTo>
                <a:cubicBezTo>
                  <a:pt x="2806367" y="206516"/>
                  <a:pt x="2817025" y="202591"/>
                  <a:pt x="2831079" y="201977"/>
                </a:cubicBezTo>
                <a:close/>
                <a:moveTo>
                  <a:pt x="1903489" y="198907"/>
                </a:moveTo>
                <a:cubicBezTo>
                  <a:pt x="1903490" y="205137"/>
                  <a:pt x="1903488" y="211366"/>
                  <a:pt x="1903488" y="217595"/>
                </a:cubicBezTo>
                <a:cubicBezTo>
                  <a:pt x="1898777" y="221749"/>
                  <a:pt x="1894461" y="225902"/>
                  <a:pt x="1889751" y="227632"/>
                </a:cubicBezTo>
                <a:cubicBezTo>
                  <a:pt x="1885042" y="221749"/>
                  <a:pt x="1875623" y="215519"/>
                  <a:pt x="1868560" y="209289"/>
                </a:cubicBezTo>
                <a:cubicBezTo>
                  <a:pt x="1880333" y="205136"/>
                  <a:pt x="1892107" y="203059"/>
                  <a:pt x="1903489" y="198907"/>
                </a:cubicBezTo>
                <a:close/>
                <a:moveTo>
                  <a:pt x="3282915" y="187924"/>
                </a:moveTo>
                <a:cubicBezTo>
                  <a:pt x="3280712" y="188183"/>
                  <a:pt x="3278737" y="188965"/>
                  <a:pt x="3277308" y="190720"/>
                </a:cubicBezTo>
                <a:lnTo>
                  <a:pt x="3276294" y="194532"/>
                </a:lnTo>
                <a:lnTo>
                  <a:pt x="3288552" y="196770"/>
                </a:lnTo>
                <a:lnTo>
                  <a:pt x="3294531" y="195355"/>
                </a:lnTo>
                <a:lnTo>
                  <a:pt x="3296231" y="188964"/>
                </a:lnTo>
                <a:cubicBezTo>
                  <a:pt x="3292625" y="188965"/>
                  <a:pt x="3287321" y="187404"/>
                  <a:pt x="3282915" y="187924"/>
                </a:cubicBezTo>
                <a:close/>
                <a:moveTo>
                  <a:pt x="2553642" y="186455"/>
                </a:moveTo>
                <a:cubicBezTo>
                  <a:pt x="2558266" y="185681"/>
                  <a:pt x="2563467" y="188257"/>
                  <a:pt x="2565780" y="194440"/>
                </a:cubicBezTo>
                <a:cubicBezTo>
                  <a:pt x="2558844" y="196502"/>
                  <a:pt x="2551907" y="196503"/>
                  <a:pt x="2544971" y="198563"/>
                </a:cubicBezTo>
                <a:cubicBezTo>
                  <a:pt x="2544971" y="191349"/>
                  <a:pt x="2549018" y="187227"/>
                  <a:pt x="2553642" y="186455"/>
                </a:cubicBezTo>
                <a:close/>
                <a:moveTo>
                  <a:pt x="2751533" y="184528"/>
                </a:moveTo>
                <a:cubicBezTo>
                  <a:pt x="2759003" y="185046"/>
                  <a:pt x="2766168" y="188232"/>
                  <a:pt x="2768883" y="200084"/>
                </a:cubicBezTo>
                <a:cubicBezTo>
                  <a:pt x="2735513" y="193763"/>
                  <a:pt x="2701741" y="189549"/>
                  <a:pt x="2670382" y="185335"/>
                </a:cubicBezTo>
                <a:cubicBezTo>
                  <a:pt x="2692092" y="185335"/>
                  <a:pt x="2713803" y="187442"/>
                  <a:pt x="2735512" y="185334"/>
                </a:cubicBezTo>
                <a:cubicBezTo>
                  <a:pt x="2737925" y="185335"/>
                  <a:pt x="2740915" y="184940"/>
                  <a:pt x="2744118" y="184677"/>
                </a:cubicBezTo>
                <a:cubicBezTo>
                  <a:pt x="2746521" y="184479"/>
                  <a:pt x="2749044" y="184355"/>
                  <a:pt x="2751533" y="184528"/>
                </a:cubicBezTo>
                <a:close/>
                <a:moveTo>
                  <a:pt x="2568934" y="183040"/>
                </a:moveTo>
                <a:cubicBezTo>
                  <a:pt x="2569312" y="183524"/>
                  <a:pt x="2569312" y="184973"/>
                  <a:pt x="2569312" y="187872"/>
                </a:cubicBezTo>
                <a:cubicBezTo>
                  <a:pt x="2566285" y="185941"/>
                  <a:pt x="2566285" y="185941"/>
                  <a:pt x="2566284" y="184007"/>
                </a:cubicBezTo>
                <a:cubicBezTo>
                  <a:pt x="2567797" y="183039"/>
                  <a:pt x="2568556" y="182557"/>
                  <a:pt x="2568934" y="183040"/>
                </a:cubicBezTo>
                <a:close/>
                <a:moveTo>
                  <a:pt x="3556932" y="180637"/>
                </a:moveTo>
                <a:cubicBezTo>
                  <a:pt x="3554530" y="180638"/>
                  <a:pt x="3552729" y="181159"/>
                  <a:pt x="3551525" y="182459"/>
                </a:cubicBezTo>
                <a:lnTo>
                  <a:pt x="3550550" y="185983"/>
                </a:lnTo>
                <a:lnTo>
                  <a:pt x="3555280" y="186598"/>
                </a:lnTo>
                <a:close/>
                <a:moveTo>
                  <a:pt x="2030026" y="180544"/>
                </a:moveTo>
                <a:cubicBezTo>
                  <a:pt x="2030026" y="184641"/>
                  <a:pt x="2032415" y="198980"/>
                  <a:pt x="2027636" y="201030"/>
                </a:cubicBezTo>
                <a:cubicBezTo>
                  <a:pt x="2020466" y="201031"/>
                  <a:pt x="2013298" y="201031"/>
                  <a:pt x="2008521" y="201030"/>
                </a:cubicBezTo>
                <a:cubicBezTo>
                  <a:pt x="1991794" y="203079"/>
                  <a:pt x="1975068" y="205126"/>
                  <a:pt x="1956349" y="209225"/>
                </a:cubicBezTo>
                <a:cubicBezTo>
                  <a:pt x="1949181" y="211273"/>
                  <a:pt x="1910949" y="221516"/>
                  <a:pt x="1910949" y="198982"/>
                </a:cubicBezTo>
                <a:cubicBezTo>
                  <a:pt x="1951570" y="192836"/>
                  <a:pt x="1989405" y="186690"/>
                  <a:pt x="2030026" y="180544"/>
                </a:cubicBezTo>
                <a:close/>
                <a:moveTo>
                  <a:pt x="2512929" y="180338"/>
                </a:moveTo>
                <a:cubicBezTo>
                  <a:pt x="2517226" y="179912"/>
                  <a:pt x="2521389" y="179905"/>
                  <a:pt x="2525161" y="180605"/>
                </a:cubicBezTo>
                <a:cubicBezTo>
                  <a:pt x="2530191" y="181538"/>
                  <a:pt x="2534518" y="183728"/>
                  <a:pt x="2537521" y="187851"/>
                </a:cubicBezTo>
                <a:cubicBezTo>
                  <a:pt x="2516304" y="187851"/>
                  <a:pt x="2497090" y="187852"/>
                  <a:pt x="2477874" y="187850"/>
                </a:cubicBezTo>
                <a:cubicBezTo>
                  <a:pt x="2485980" y="186690"/>
                  <a:pt x="2500039" y="181619"/>
                  <a:pt x="2512929" y="180338"/>
                </a:cubicBezTo>
                <a:close/>
                <a:moveTo>
                  <a:pt x="2613516" y="177153"/>
                </a:moveTo>
                <a:cubicBezTo>
                  <a:pt x="2621118" y="176632"/>
                  <a:pt x="2627595" y="178715"/>
                  <a:pt x="2627595" y="189126"/>
                </a:cubicBezTo>
                <a:cubicBezTo>
                  <a:pt x="2620529" y="189125"/>
                  <a:pt x="2592665" y="201619"/>
                  <a:pt x="2592664" y="180797"/>
                </a:cubicBezTo>
                <a:cubicBezTo>
                  <a:pt x="2597177" y="180796"/>
                  <a:pt x="2605911" y="177674"/>
                  <a:pt x="2613516" y="177153"/>
                </a:cubicBezTo>
                <a:close/>
                <a:moveTo>
                  <a:pt x="2643860" y="160652"/>
                </a:moveTo>
                <a:cubicBezTo>
                  <a:pt x="2648322" y="160652"/>
                  <a:pt x="2650553" y="162437"/>
                  <a:pt x="2650553" y="171007"/>
                </a:cubicBezTo>
                <a:cubicBezTo>
                  <a:pt x="2646089" y="171006"/>
                  <a:pt x="2643862" y="166721"/>
                  <a:pt x="2643860" y="160652"/>
                </a:cubicBezTo>
                <a:close/>
                <a:moveTo>
                  <a:pt x="2790381" y="156041"/>
                </a:moveTo>
                <a:cubicBezTo>
                  <a:pt x="2798634" y="155735"/>
                  <a:pt x="2805971" y="158277"/>
                  <a:pt x="2805972" y="169674"/>
                </a:cubicBezTo>
                <a:cubicBezTo>
                  <a:pt x="2796190" y="169673"/>
                  <a:pt x="2769289" y="180193"/>
                  <a:pt x="2769289" y="159504"/>
                </a:cubicBezTo>
                <a:cubicBezTo>
                  <a:pt x="2772957" y="159504"/>
                  <a:pt x="2782128" y="156349"/>
                  <a:pt x="2790381" y="156041"/>
                </a:cubicBezTo>
                <a:close/>
                <a:moveTo>
                  <a:pt x="2853425" y="150055"/>
                </a:moveTo>
                <a:cubicBezTo>
                  <a:pt x="2863830" y="151316"/>
                  <a:pt x="2869201" y="159901"/>
                  <a:pt x="2874571" y="180081"/>
                </a:cubicBezTo>
                <a:cubicBezTo>
                  <a:pt x="2884119" y="182179"/>
                  <a:pt x="2924299" y="177985"/>
                  <a:pt x="2924301" y="198953"/>
                </a:cubicBezTo>
                <a:cubicBezTo>
                  <a:pt x="2900431" y="196857"/>
                  <a:pt x="2879345" y="194759"/>
                  <a:pt x="2857863" y="194760"/>
                </a:cubicBezTo>
                <a:cubicBezTo>
                  <a:pt x="2845928" y="192662"/>
                  <a:pt x="2815296" y="203147"/>
                  <a:pt x="2812908" y="180082"/>
                </a:cubicBezTo>
                <a:cubicBezTo>
                  <a:pt x="2812907" y="173792"/>
                  <a:pt x="2808134" y="161210"/>
                  <a:pt x="2812909" y="159462"/>
                </a:cubicBezTo>
                <a:cubicBezTo>
                  <a:pt x="2819673" y="153172"/>
                  <a:pt x="2831606" y="153171"/>
                  <a:pt x="2841154" y="151076"/>
                </a:cubicBezTo>
                <a:cubicBezTo>
                  <a:pt x="2845928" y="150027"/>
                  <a:pt x="2849956" y="149633"/>
                  <a:pt x="2853425" y="150055"/>
                </a:cubicBezTo>
                <a:close/>
                <a:moveTo>
                  <a:pt x="2061849" y="149940"/>
                </a:moveTo>
                <a:cubicBezTo>
                  <a:pt x="2069091" y="156152"/>
                  <a:pt x="2073917" y="162017"/>
                  <a:pt x="2081160" y="164432"/>
                </a:cubicBezTo>
                <a:cubicBezTo>
                  <a:pt x="2090813" y="164431"/>
                  <a:pt x="2100470" y="164431"/>
                  <a:pt x="2110125" y="164432"/>
                </a:cubicBezTo>
                <a:cubicBezTo>
                  <a:pt x="2095641" y="170297"/>
                  <a:pt x="2081159" y="178579"/>
                  <a:pt x="2066677" y="182719"/>
                </a:cubicBezTo>
                <a:cubicBezTo>
                  <a:pt x="2059435" y="184788"/>
                  <a:pt x="2054608" y="184789"/>
                  <a:pt x="2047769" y="184790"/>
                </a:cubicBezTo>
                <a:cubicBezTo>
                  <a:pt x="2042942" y="184789"/>
                  <a:pt x="2040529" y="174438"/>
                  <a:pt x="2038115" y="170297"/>
                </a:cubicBezTo>
                <a:cubicBezTo>
                  <a:pt x="2045356" y="170297"/>
                  <a:pt x="2052195" y="170298"/>
                  <a:pt x="2059435" y="170298"/>
                </a:cubicBezTo>
                <a:cubicBezTo>
                  <a:pt x="2059435" y="164432"/>
                  <a:pt x="2061852" y="156152"/>
                  <a:pt x="2061849" y="149940"/>
                </a:cubicBezTo>
                <a:close/>
                <a:moveTo>
                  <a:pt x="2715351" y="148931"/>
                </a:moveTo>
                <a:cubicBezTo>
                  <a:pt x="2716852" y="148932"/>
                  <a:pt x="2718287" y="149067"/>
                  <a:pt x="2719431" y="149067"/>
                </a:cubicBezTo>
                <a:cubicBezTo>
                  <a:pt x="2719433" y="161818"/>
                  <a:pt x="2712558" y="159997"/>
                  <a:pt x="2705685" y="159996"/>
                </a:cubicBezTo>
                <a:cubicBezTo>
                  <a:pt x="2705684" y="150160"/>
                  <a:pt x="2710840" y="148931"/>
                  <a:pt x="2715351" y="148931"/>
                </a:cubicBezTo>
                <a:close/>
                <a:moveTo>
                  <a:pt x="3262991" y="139353"/>
                </a:moveTo>
                <a:lnTo>
                  <a:pt x="3253833" y="140966"/>
                </a:lnTo>
                <a:lnTo>
                  <a:pt x="3262994" y="141942"/>
                </a:lnTo>
                <a:close/>
                <a:moveTo>
                  <a:pt x="3130584" y="127937"/>
                </a:moveTo>
                <a:lnTo>
                  <a:pt x="3122053" y="128412"/>
                </a:lnTo>
                <a:lnTo>
                  <a:pt x="3141348" y="129864"/>
                </a:lnTo>
                <a:close/>
                <a:moveTo>
                  <a:pt x="3210131" y="124783"/>
                </a:moveTo>
                <a:cubicBezTo>
                  <a:pt x="3200920" y="122701"/>
                  <a:pt x="3193712" y="131027"/>
                  <a:pt x="3186504" y="133108"/>
                </a:cubicBezTo>
                <a:lnTo>
                  <a:pt x="3187879" y="133926"/>
                </a:lnTo>
                <a:lnTo>
                  <a:pt x="3221857" y="137552"/>
                </a:lnTo>
                <a:lnTo>
                  <a:pt x="3218241" y="132328"/>
                </a:lnTo>
                <a:cubicBezTo>
                  <a:pt x="3216137" y="128946"/>
                  <a:pt x="3213735" y="125824"/>
                  <a:pt x="3210131" y="124783"/>
                </a:cubicBezTo>
                <a:close/>
                <a:moveTo>
                  <a:pt x="3241366" y="120620"/>
                </a:moveTo>
                <a:cubicBezTo>
                  <a:pt x="3236560" y="120619"/>
                  <a:pt x="3226951" y="118538"/>
                  <a:pt x="3226949" y="128947"/>
                </a:cubicBezTo>
                <a:cubicBezTo>
                  <a:pt x="3231757" y="128946"/>
                  <a:pt x="3241365" y="131027"/>
                  <a:pt x="3241366" y="120620"/>
                </a:cubicBezTo>
                <a:close/>
                <a:moveTo>
                  <a:pt x="2361990" y="98323"/>
                </a:moveTo>
                <a:cubicBezTo>
                  <a:pt x="2366307" y="97759"/>
                  <a:pt x="2371507" y="99236"/>
                  <a:pt x="2375039" y="99236"/>
                </a:cubicBezTo>
                <a:cubicBezTo>
                  <a:pt x="2375040" y="115930"/>
                  <a:pt x="2360910" y="109671"/>
                  <a:pt x="2354239" y="109670"/>
                </a:cubicBezTo>
                <a:cubicBezTo>
                  <a:pt x="2354238" y="101497"/>
                  <a:pt x="2357673" y="98889"/>
                  <a:pt x="2361990" y="98323"/>
                </a:cubicBezTo>
                <a:close/>
                <a:moveTo>
                  <a:pt x="2458452" y="91795"/>
                </a:moveTo>
                <a:cubicBezTo>
                  <a:pt x="2465744" y="91796"/>
                  <a:pt x="2470603" y="91795"/>
                  <a:pt x="2475465" y="91796"/>
                </a:cubicBezTo>
                <a:cubicBezTo>
                  <a:pt x="2485186" y="91796"/>
                  <a:pt x="2494909" y="91795"/>
                  <a:pt x="2502201" y="91795"/>
                </a:cubicBezTo>
                <a:cubicBezTo>
                  <a:pt x="2502201" y="93708"/>
                  <a:pt x="2502201" y="95301"/>
                  <a:pt x="2502200" y="99127"/>
                </a:cubicBezTo>
                <a:cubicBezTo>
                  <a:pt x="2497340" y="99127"/>
                  <a:pt x="2492478" y="99127"/>
                  <a:pt x="2485187" y="99126"/>
                </a:cubicBezTo>
                <a:cubicBezTo>
                  <a:pt x="2477896" y="99127"/>
                  <a:pt x="2468173" y="99128"/>
                  <a:pt x="2458451" y="99127"/>
                </a:cubicBezTo>
                <a:cubicBezTo>
                  <a:pt x="2458451" y="95303"/>
                  <a:pt x="2458451" y="93709"/>
                  <a:pt x="2458452" y="91795"/>
                </a:cubicBezTo>
                <a:close/>
                <a:moveTo>
                  <a:pt x="2742690" y="77773"/>
                </a:moveTo>
                <a:lnTo>
                  <a:pt x="2741909" y="77928"/>
                </a:lnTo>
                <a:lnTo>
                  <a:pt x="2744140" y="79579"/>
                </a:lnTo>
                <a:lnTo>
                  <a:pt x="2744244" y="79335"/>
                </a:lnTo>
                <a:cubicBezTo>
                  <a:pt x="2744317" y="78163"/>
                  <a:pt x="2743692" y="77773"/>
                  <a:pt x="2742690" y="77773"/>
                </a:cubicBezTo>
                <a:close/>
                <a:moveTo>
                  <a:pt x="2681921" y="583"/>
                </a:moveTo>
                <a:cubicBezTo>
                  <a:pt x="2691531" y="-1499"/>
                  <a:pt x="2701144" y="2665"/>
                  <a:pt x="2710755" y="2664"/>
                </a:cubicBezTo>
                <a:cubicBezTo>
                  <a:pt x="2722768" y="4745"/>
                  <a:pt x="2737185" y="4746"/>
                  <a:pt x="2748798" y="4745"/>
                </a:cubicBezTo>
                <a:cubicBezTo>
                  <a:pt x="2844508" y="8908"/>
                  <a:pt x="2942622" y="17236"/>
                  <a:pt x="3038333" y="25560"/>
                </a:cubicBezTo>
                <a:cubicBezTo>
                  <a:pt x="3133642" y="35623"/>
                  <a:pt x="3231756" y="43949"/>
                  <a:pt x="3327467" y="56438"/>
                </a:cubicBezTo>
                <a:cubicBezTo>
                  <a:pt x="3423177" y="68928"/>
                  <a:pt x="3518486" y="89742"/>
                  <a:pt x="3611795" y="112293"/>
                </a:cubicBezTo>
                <a:cubicBezTo>
                  <a:pt x="3800813" y="158087"/>
                  <a:pt x="3989028" y="213942"/>
                  <a:pt x="4175648" y="273961"/>
                </a:cubicBezTo>
                <a:cubicBezTo>
                  <a:pt x="4268953" y="302757"/>
                  <a:pt x="4364263" y="336062"/>
                  <a:pt x="4457572" y="366945"/>
                </a:cubicBezTo>
                <a:cubicBezTo>
                  <a:pt x="4505628" y="383595"/>
                  <a:pt x="4550878" y="398168"/>
                  <a:pt x="4598534" y="414820"/>
                </a:cubicBezTo>
                <a:cubicBezTo>
                  <a:pt x="4620159" y="421065"/>
                  <a:pt x="4644186" y="429392"/>
                  <a:pt x="4665811" y="435290"/>
                </a:cubicBezTo>
                <a:cubicBezTo>
                  <a:pt x="4684633" y="441535"/>
                  <a:pt x="4811579" y="491493"/>
                  <a:pt x="4854430" y="505718"/>
                </a:cubicBezTo>
                <a:cubicBezTo>
                  <a:pt x="4899684" y="520288"/>
                  <a:pt x="4947738" y="532779"/>
                  <a:pt x="4992991" y="545268"/>
                </a:cubicBezTo>
                <a:cubicBezTo>
                  <a:pt x="5088700" y="569900"/>
                  <a:pt x="5182007" y="588634"/>
                  <a:pt x="5274917" y="621941"/>
                </a:cubicBezTo>
                <a:cubicBezTo>
                  <a:pt x="5461347" y="688205"/>
                  <a:pt x="5647973" y="741978"/>
                  <a:pt x="5836598" y="789510"/>
                </a:cubicBezTo>
                <a:cubicBezTo>
                  <a:pt x="5929911" y="814489"/>
                  <a:pt x="6020821" y="839122"/>
                  <a:pt x="6116136" y="841201"/>
                </a:cubicBezTo>
                <a:cubicBezTo>
                  <a:pt x="6214254" y="841203"/>
                  <a:pt x="6309970" y="843284"/>
                  <a:pt x="6408090" y="845366"/>
                </a:cubicBezTo>
                <a:cubicBezTo>
                  <a:pt x="6503805" y="847447"/>
                  <a:pt x="6599123" y="853692"/>
                  <a:pt x="6697242" y="841203"/>
                </a:cubicBezTo>
                <a:cubicBezTo>
                  <a:pt x="6790557" y="830794"/>
                  <a:pt x="6886272" y="810325"/>
                  <a:pt x="6981572" y="804080"/>
                </a:cubicBezTo>
                <a:cubicBezTo>
                  <a:pt x="7041241" y="797836"/>
                  <a:pt x="7103709" y="797836"/>
                  <a:pt x="7163378" y="808243"/>
                </a:cubicBezTo>
                <a:cubicBezTo>
                  <a:pt x="7192214" y="812407"/>
                  <a:pt x="7220645" y="822468"/>
                  <a:pt x="7249478" y="832876"/>
                </a:cubicBezTo>
                <a:cubicBezTo>
                  <a:pt x="7277908" y="843284"/>
                  <a:pt x="7309144" y="845365"/>
                  <a:pt x="7337980" y="847448"/>
                </a:cubicBezTo>
                <a:cubicBezTo>
                  <a:pt x="7335579" y="851611"/>
                  <a:pt x="7333174" y="855773"/>
                  <a:pt x="7330772" y="857856"/>
                </a:cubicBezTo>
                <a:cubicBezTo>
                  <a:pt x="7345190" y="862018"/>
                  <a:pt x="7359206" y="870344"/>
                  <a:pt x="7373623" y="866181"/>
                </a:cubicBezTo>
                <a:cubicBezTo>
                  <a:pt x="7388036" y="864100"/>
                  <a:pt x="7402454" y="859936"/>
                  <a:pt x="7416873" y="857856"/>
                </a:cubicBezTo>
                <a:cubicBezTo>
                  <a:pt x="7447705" y="853692"/>
                  <a:pt x="7478942" y="851611"/>
                  <a:pt x="7507375" y="851611"/>
                </a:cubicBezTo>
                <a:lnTo>
                  <a:pt x="7520571" y="853352"/>
                </a:lnTo>
                <a:lnTo>
                  <a:pt x="7531919" y="848786"/>
                </a:lnTo>
                <a:lnTo>
                  <a:pt x="7550713" y="845179"/>
                </a:lnTo>
                <a:lnTo>
                  <a:pt x="7549924" y="848785"/>
                </a:lnTo>
                <a:lnTo>
                  <a:pt x="7532236" y="854893"/>
                </a:lnTo>
                <a:lnTo>
                  <a:pt x="7540287" y="855955"/>
                </a:lnTo>
                <a:lnTo>
                  <a:pt x="7550380" y="852989"/>
                </a:lnTo>
                <a:lnTo>
                  <a:pt x="7550383" y="853008"/>
                </a:lnTo>
                <a:lnTo>
                  <a:pt x="7550566" y="852935"/>
                </a:lnTo>
                <a:lnTo>
                  <a:pt x="7596904" y="839317"/>
                </a:lnTo>
                <a:cubicBezTo>
                  <a:pt x="7591525" y="839794"/>
                  <a:pt x="7579307" y="842650"/>
                  <a:pt x="7568728" y="845669"/>
                </a:cubicBezTo>
                <a:lnTo>
                  <a:pt x="7550566" y="852935"/>
                </a:lnTo>
                <a:lnTo>
                  <a:pt x="7550380" y="852989"/>
                </a:lnTo>
                <a:lnTo>
                  <a:pt x="7549924" y="848785"/>
                </a:lnTo>
                <a:cubicBezTo>
                  <a:pt x="7577354" y="839974"/>
                  <a:pt x="7609021" y="831475"/>
                  <a:pt x="7611368" y="833745"/>
                </a:cubicBezTo>
                <a:cubicBezTo>
                  <a:pt x="7609021" y="831475"/>
                  <a:pt x="7599253" y="841586"/>
                  <a:pt x="7599253" y="841586"/>
                </a:cubicBezTo>
                <a:cubicBezTo>
                  <a:pt x="7593578" y="847454"/>
                  <a:pt x="7603947" y="846122"/>
                  <a:pt x="7596068" y="854275"/>
                </a:cubicBezTo>
                <a:lnTo>
                  <a:pt x="7579649" y="861153"/>
                </a:lnTo>
                <a:lnTo>
                  <a:pt x="7595728" y="863276"/>
                </a:lnTo>
                <a:lnTo>
                  <a:pt x="7602358" y="865233"/>
                </a:lnTo>
                <a:lnTo>
                  <a:pt x="7619370" y="858346"/>
                </a:lnTo>
                <a:cubicBezTo>
                  <a:pt x="7633794" y="853208"/>
                  <a:pt x="7649039" y="848392"/>
                  <a:pt x="7669042" y="842178"/>
                </a:cubicBezTo>
                <a:cubicBezTo>
                  <a:pt x="7692371" y="837606"/>
                  <a:pt x="7677974" y="847026"/>
                  <a:pt x="7657064" y="854571"/>
                </a:cubicBezTo>
                <a:cubicBezTo>
                  <a:pt x="7649046" y="858172"/>
                  <a:pt x="7646307" y="855525"/>
                  <a:pt x="7632299" y="865323"/>
                </a:cubicBezTo>
                <a:lnTo>
                  <a:pt x="7623527" y="871482"/>
                </a:lnTo>
                <a:lnTo>
                  <a:pt x="7681976" y="888731"/>
                </a:lnTo>
                <a:cubicBezTo>
                  <a:pt x="7629517" y="909555"/>
                  <a:pt x="7576655" y="934529"/>
                  <a:pt x="7524194" y="963322"/>
                </a:cubicBezTo>
                <a:lnTo>
                  <a:pt x="7536774" y="975771"/>
                </a:lnTo>
                <a:lnTo>
                  <a:pt x="7577490" y="961188"/>
                </a:lnTo>
                <a:lnTo>
                  <a:pt x="7581776" y="959270"/>
                </a:lnTo>
                <a:lnTo>
                  <a:pt x="7584032" y="959820"/>
                </a:lnTo>
                <a:lnTo>
                  <a:pt x="7599838" y="959219"/>
                </a:lnTo>
                <a:lnTo>
                  <a:pt x="7597040" y="960531"/>
                </a:lnTo>
                <a:lnTo>
                  <a:pt x="7546499" y="980962"/>
                </a:lnTo>
                <a:lnTo>
                  <a:pt x="7555981" y="984918"/>
                </a:lnTo>
                <a:lnTo>
                  <a:pt x="7572001" y="985514"/>
                </a:lnTo>
                <a:lnTo>
                  <a:pt x="7584292" y="980768"/>
                </a:lnTo>
                <a:lnTo>
                  <a:pt x="7584984" y="980498"/>
                </a:lnTo>
                <a:lnTo>
                  <a:pt x="7603542" y="977498"/>
                </a:lnTo>
                <a:cubicBezTo>
                  <a:pt x="7609310" y="976370"/>
                  <a:pt x="7612673" y="975431"/>
                  <a:pt x="7611438" y="975018"/>
                </a:cubicBezTo>
                <a:lnTo>
                  <a:pt x="7615345" y="982717"/>
                </a:lnTo>
                <a:lnTo>
                  <a:pt x="7634322" y="979977"/>
                </a:lnTo>
                <a:cubicBezTo>
                  <a:pt x="7643932" y="975811"/>
                  <a:pt x="7660352" y="965405"/>
                  <a:pt x="7667560" y="977895"/>
                </a:cubicBezTo>
                <a:cubicBezTo>
                  <a:pt x="7648338" y="992466"/>
                  <a:pt x="7627115" y="1007037"/>
                  <a:pt x="7605488" y="1017445"/>
                </a:cubicBezTo>
                <a:lnTo>
                  <a:pt x="7593456" y="1024221"/>
                </a:lnTo>
                <a:lnTo>
                  <a:pt x="7593151" y="1024962"/>
                </a:lnTo>
                <a:lnTo>
                  <a:pt x="7592800" y="1024592"/>
                </a:lnTo>
                <a:lnTo>
                  <a:pt x="7585957" y="1028446"/>
                </a:lnTo>
                <a:lnTo>
                  <a:pt x="7613184" y="1031859"/>
                </a:lnTo>
                <a:cubicBezTo>
                  <a:pt x="7626390" y="1033123"/>
                  <a:pt x="7637700" y="1033703"/>
                  <a:pt x="7636660" y="1032119"/>
                </a:cubicBezTo>
                <a:cubicBezTo>
                  <a:pt x="7640034" y="1043146"/>
                  <a:pt x="7614079" y="1039839"/>
                  <a:pt x="7591932" y="1042344"/>
                </a:cubicBezTo>
                <a:lnTo>
                  <a:pt x="7575517" y="1045683"/>
                </a:lnTo>
                <a:lnTo>
                  <a:pt x="7571848" y="1052485"/>
                </a:lnTo>
                <a:lnTo>
                  <a:pt x="7571364" y="1056720"/>
                </a:lnTo>
                <a:lnTo>
                  <a:pt x="7603448" y="1054029"/>
                </a:lnTo>
                <a:cubicBezTo>
                  <a:pt x="7621328" y="1052368"/>
                  <a:pt x="7635353" y="1051328"/>
                  <a:pt x="7647325" y="1050590"/>
                </a:cubicBezTo>
                <a:lnTo>
                  <a:pt x="7675262" y="1049139"/>
                </a:lnTo>
                <a:lnTo>
                  <a:pt x="7667538" y="1051991"/>
                </a:lnTo>
                <a:lnTo>
                  <a:pt x="7612671" y="1074942"/>
                </a:lnTo>
                <a:lnTo>
                  <a:pt x="7582541" y="1082935"/>
                </a:lnTo>
                <a:cubicBezTo>
                  <a:pt x="7563038" y="1086528"/>
                  <a:pt x="7571877" y="1086284"/>
                  <a:pt x="7585756" y="1086123"/>
                </a:cubicBezTo>
                <a:lnTo>
                  <a:pt x="7585935" y="1086126"/>
                </a:lnTo>
                <a:lnTo>
                  <a:pt x="7583567" y="1087117"/>
                </a:lnTo>
                <a:lnTo>
                  <a:pt x="7563986" y="1094509"/>
                </a:lnTo>
                <a:lnTo>
                  <a:pt x="7560081" y="1101668"/>
                </a:lnTo>
                <a:lnTo>
                  <a:pt x="7600664" y="1086338"/>
                </a:lnTo>
                <a:lnTo>
                  <a:pt x="7607439" y="1086436"/>
                </a:lnTo>
                <a:cubicBezTo>
                  <a:pt x="7613984" y="1086887"/>
                  <a:pt x="7618875" y="1087850"/>
                  <a:pt x="7619199" y="1089815"/>
                </a:cubicBezTo>
                <a:cubicBezTo>
                  <a:pt x="7621449" y="1093247"/>
                  <a:pt x="7592161" y="1098833"/>
                  <a:pt x="7567650" y="1104107"/>
                </a:cubicBezTo>
                <a:lnTo>
                  <a:pt x="7557295" y="1106770"/>
                </a:lnTo>
                <a:lnTo>
                  <a:pt x="7553030" y="1114585"/>
                </a:lnTo>
                <a:lnTo>
                  <a:pt x="7551986" y="1115717"/>
                </a:lnTo>
                <a:lnTo>
                  <a:pt x="7562395" y="1114553"/>
                </a:lnTo>
                <a:cubicBezTo>
                  <a:pt x="7587303" y="1112139"/>
                  <a:pt x="7628112" y="1109291"/>
                  <a:pt x="7631228" y="1114046"/>
                </a:cubicBezTo>
                <a:cubicBezTo>
                  <a:pt x="7633653" y="1117743"/>
                  <a:pt x="7618904" y="1138394"/>
                  <a:pt x="7621765" y="1136873"/>
                </a:cubicBezTo>
                <a:cubicBezTo>
                  <a:pt x="7618904" y="1138394"/>
                  <a:pt x="7616042" y="1139914"/>
                  <a:pt x="7613182" y="1141431"/>
                </a:cubicBezTo>
                <a:cubicBezTo>
                  <a:pt x="7626266" y="1143740"/>
                  <a:pt x="7673553" y="1136430"/>
                  <a:pt x="7636623" y="1146785"/>
                </a:cubicBezTo>
                <a:cubicBezTo>
                  <a:pt x="7594277" y="1155745"/>
                  <a:pt x="7653046" y="1147320"/>
                  <a:pt x="7674846" y="1144289"/>
                </a:cubicBezTo>
                <a:lnTo>
                  <a:pt x="7679849" y="1143673"/>
                </a:lnTo>
                <a:lnTo>
                  <a:pt x="7554875" y="1192849"/>
                </a:lnTo>
                <a:cubicBezTo>
                  <a:pt x="7544650" y="1198733"/>
                  <a:pt x="7524512" y="1210176"/>
                  <a:pt x="7551939" y="1201366"/>
                </a:cubicBezTo>
                <a:cubicBezTo>
                  <a:pt x="7587075" y="1189282"/>
                  <a:pt x="7619785" y="1174221"/>
                  <a:pt x="7655690" y="1166037"/>
                </a:cubicBezTo>
                <a:cubicBezTo>
                  <a:pt x="7642513" y="1173797"/>
                  <a:pt x="7629066" y="1180276"/>
                  <a:pt x="7615479" y="1186103"/>
                </a:cubicBezTo>
                <a:lnTo>
                  <a:pt x="7584599" y="1198268"/>
                </a:lnTo>
                <a:lnTo>
                  <a:pt x="7579162" y="1199375"/>
                </a:lnTo>
                <a:cubicBezTo>
                  <a:pt x="7565195" y="1202342"/>
                  <a:pt x="7558625" y="1204453"/>
                  <a:pt x="7556654" y="1205999"/>
                </a:cubicBezTo>
                <a:lnTo>
                  <a:pt x="7559804" y="1207997"/>
                </a:lnTo>
                <a:lnTo>
                  <a:pt x="7533288" y="1218380"/>
                </a:lnTo>
                <a:cubicBezTo>
                  <a:pt x="7519652" y="1224160"/>
                  <a:pt x="7506131" y="1230566"/>
                  <a:pt x="7492858" y="1238234"/>
                </a:cubicBezTo>
                <a:cubicBezTo>
                  <a:pt x="7485425" y="1231051"/>
                  <a:pt x="7487328" y="1248656"/>
                  <a:pt x="7492858" y="1238234"/>
                </a:cubicBezTo>
                <a:lnTo>
                  <a:pt x="7518997" y="1229204"/>
                </a:lnTo>
                <a:lnTo>
                  <a:pt x="7573390" y="1210410"/>
                </a:lnTo>
                <a:lnTo>
                  <a:pt x="7577735" y="1210847"/>
                </a:lnTo>
                <a:cubicBezTo>
                  <a:pt x="7583009" y="1211307"/>
                  <a:pt x="7587301" y="1211787"/>
                  <a:pt x="7587821" y="1212580"/>
                </a:cubicBezTo>
                <a:cubicBezTo>
                  <a:pt x="7589898" y="1215749"/>
                  <a:pt x="7531952" y="1224447"/>
                  <a:pt x="7520030" y="1230779"/>
                </a:cubicBezTo>
                <a:cubicBezTo>
                  <a:pt x="7530711" y="1231872"/>
                  <a:pt x="7537798" y="1230422"/>
                  <a:pt x="7545557" y="1228526"/>
                </a:cubicBezTo>
                <a:lnTo>
                  <a:pt x="7552668" y="1227343"/>
                </a:lnTo>
                <a:lnTo>
                  <a:pt x="7555432" y="1226298"/>
                </a:lnTo>
                <a:lnTo>
                  <a:pt x="7554742" y="1226996"/>
                </a:lnTo>
                <a:lnTo>
                  <a:pt x="7575115" y="1223599"/>
                </a:lnTo>
                <a:cubicBezTo>
                  <a:pt x="7575115" y="1223599"/>
                  <a:pt x="7628123" y="1213251"/>
                  <a:pt x="7630201" y="1216420"/>
                </a:cubicBezTo>
                <a:lnTo>
                  <a:pt x="7596990" y="1238330"/>
                </a:lnTo>
                <a:cubicBezTo>
                  <a:pt x="7599069" y="1241498"/>
                  <a:pt x="7744128" y="1226415"/>
                  <a:pt x="7677594" y="1239673"/>
                </a:cubicBezTo>
                <a:cubicBezTo>
                  <a:pt x="7636855" y="1244218"/>
                  <a:pt x="7605648" y="1251535"/>
                  <a:pt x="7574003" y="1264067"/>
                </a:cubicBezTo>
                <a:lnTo>
                  <a:pt x="7541804" y="1268977"/>
                </a:lnTo>
                <a:lnTo>
                  <a:pt x="7540647" y="1274212"/>
                </a:lnTo>
                <a:lnTo>
                  <a:pt x="7534765" y="1279354"/>
                </a:lnTo>
                <a:lnTo>
                  <a:pt x="7548142" y="1276595"/>
                </a:lnTo>
                <a:lnTo>
                  <a:pt x="7583864" y="1261685"/>
                </a:lnTo>
                <a:cubicBezTo>
                  <a:pt x="7624712" y="1247116"/>
                  <a:pt x="7665157" y="1238789"/>
                  <a:pt x="7703600" y="1255441"/>
                </a:cubicBezTo>
                <a:cubicBezTo>
                  <a:pt x="7672367" y="1261685"/>
                  <a:pt x="7643931" y="1265848"/>
                  <a:pt x="7612696" y="1272094"/>
                </a:cubicBezTo>
                <a:lnTo>
                  <a:pt x="7616517" y="1283402"/>
                </a:lnTo>
                <a:lnTo>
                  <a:pt x="7630014" y="1280606"/>
                </a:lnTo>
                <a:cubicBezTo>
                  <a:pt x="7640353" y="1277254"/>
                  <a:pt x="7650334" y="1274089"/>
                  <a:pt x="7660841" y="1274917"/>
                </a:cubicBezTo>
                <a:cubicBezTo>
                  <a:pt x="7668988" y="1275575"/>
                  <a:pt x="7671067" y="1278743"/>
                  <a:pt x="7678083" y="1283563"/>
                </a:cubicBezTo>
                <a:cubicBezTo>
                  <a:pt x="7698663" y="1290436"/>
                  <a:pt x="7721247" y="1282714"/>
                  <a:pt x="7743872" y="1279956"/>
                </a:cubicBezTo>
                <a:cubicBezTo>
                  <a:pt x="7792757" y="1276071"/>
                  <a:pt x="7832680" y="1263414"/>
                  <a:pt x="7880782" y="1264214"/>
                </a:cubicBezTo>
                <a:cubicBezTo>
                  <a:pt x="7855490" y="1271236"/>
                  <a:pt x="7833287" y="1275373"/>
                  <a:pt x="7811043" y="1279444"/>
                </a:cubicBezTo>
                <a:lnTo>
                  <a:pt x="7759565" y="1290352"/>
                </a:lnTo>
                <a:lnTo>
                  <a:pt x="7776186" y="1290092"/>
                </a:lnTo>
                <a:cubicBezTo>
                  <a:pt x="7782643" y="1291155"/>
                  <a:pt x="7788725" y="1293637"/>
                  <a:pt x="7793643" y="1298304"/>
                </a:cubicBezTo>
                <a:lnTo>
                  <a:pt x="7800475" y="1312212"/>
                </a:lnTo>
                <a:lnTo>
                  <a:pt x="7810584" y="1315024"/>
                </a:lnTo>
                <a:cubicBezTo>
                  <a:pt x="7812944" y="1317154"/>
                  <a:pt x="7812401" y="1318287"/>
                  <a:pt x="7810504" y="1318872"/>
                </a:cubicBezTo>
                <a:lnTo>
                  <a:pt x="7803964" y="1319312"/>
                </a:lnTo>
                <a:lnTo>
                  <a:pt x="7804117" y="1319625"/>
                </a:lnTo>
                <a:lnTo>
                  <a:pt x="7796852" y="1320297"/>
                </a:lnTo>
                <a:lnTo>
                  <a:pt x="7798661" y="1321357"/>
                </a:lnTo>
                <a:cubicBezTo>
                  <a:pt x="7819242" y="1328228"/>
                  <a:pt x="7868129" y="1324343"/>
                  <a:pt x="7810181" y="1333042"/>
                </a:cubicBezTo>
                <a:cubicBezTo>
                  <a:pt x="7778778" y="1339571"/>
                  <a:pt x="7758912" y="1339973"/>
                  <a:pt x="7731685" y="1346389"/>
                </a:cubicBezTo>
                <a:lnTo>
                  <a:pt x="7707249" y="1353521"/>
                </a:lnTo>
                <a:lnTo>
                  <a:pt x="7710809" y="1354619"/>
                </a:lnTo>
                <a:lnTo>
                  <a:pt x="7709075" y="1355545"/>
                </a:lnTo>
                <a:lnTo>
                  <a:pt x="7734776" y="1356494"/>
                </a:lnTo>
                <a:cubicBezTo>
                  <a:pt x="7749472" y="1355754"/>
                  <a:pt x="7765953" y="1354254"/>
                  <a:pt x="7778958" y="1353172"/>
                </a:cubicBezTo>
                <a:lnTo>
                  <a:pt x="7782273" y="1352962"/>
                </a:lnTo>
                <a:lnTo>
                  <a:pt x="7735365" y="1374833"/>
                </a:lnTo>
                <a:lnTo>
                  <a:pt x="7800138" y="1352265"/>
                </a:lnTo>
                <a:lnTo>
                  <a:pt x="7812384" y="1355370"/>
                </a:lnTo>
                <a:cubicBezTo>
                  <a:pt x="7817238" y="1358267"/>
                  <a:pt x="7798970" y="1359824"/>
                  <a:pt x="7786065" y="1362939"/>
                </a:cubicBezTo>
                <a:cubicBezTo>
                  <a:pt x="7863808" y="1365800"/>
                  <a:pt x="7932382" y="1342912"/>
                  <a:pt x="8008049" y="1342605"/>
                </a:cubicBezTo>
                <a:lnTo>
                  <a:pt x="8020872" y="1341995"/>
                </a:lnTo>
                <a:lnTo>
                  <a:pt x="8020214" y="1342348"/>
                </a:lnTo>
                <a:cubicBezTo>
                  <a:pt x="8010303" y="1347906"/>
                  <a:pt x="7972192" y="1358373"/>
                  <a:pt x="7958184" y="1368174"/>
                </a:cubicBezTo>
                <a:cubicBezTo>
                  <a:pt x="7940081" y="1382210"/>
                  <a:pt x="7989851" y="1359673"/>
                  <a:pt x="7995980" y="1358029"/>
                </a:cubicBezTo>
                <a:cubicBezTo>
                  <a:pt x="8007950" y="1352885"/>
                  <a:pt x="8017457" y="1349066"/>
                  <a:pt x="8025837" y="1345888"/>
                </a:cubicBezTo>
                <a:lnTo>
                  <a:pt x="8039104" y="1341125"/>
                </a:lnTo>
                <a:lnTo>
                  <a:pt x="8086144" y="1338883"/>
                </a:lnTo>
                <a:lnTo>
                  <a:pt x="8085763" y="1342629"/>
                </a:lnTo>
                <a:cubicBezTo>
                  <a:pt x="8085178" y="1342062"/>
                  <a:pt x="8087128" y="1341266"/>
                  <a:pt x="8090552" y="1340378"/>
                </a:cubicBezTo>
                <a:lnTo>
                  <a:pt x="8101293" y="1338161"/>
                </a:lnTo>
                <a:lnTo>
                  <a:pt x="8136452" y="1336486"/>
                </a:lnTo>
                <a:lnTo>
                  <a:pt x="8124863" y="1341314"/>
                </a:lnTo>
                <a:cubicBezTo>
                  <a:pt x="8122126" y="1338667"/>
                  <a:pt x="8119777" y="1336400"/>
                  <a:pt x="8120768" y="1345552"/>
                </a:cubicBezTo>
                <a:cubicBezTo>
                  <a:pt x="8120768" y="1345552"/>
                  <a:pt x="8122658" y="1343596"/>
                  <a:pt x="8124863" y="1341314"/>
                </a:cubicBezTo>
                <a:lnTo>
                  <a:pt x="8128039" y="1349483"/>
                </a:lnTo>
                <a:lnTo>
                  <a:pt x="8092373" y="1355503"/>
                </a:lnTo>
                <a:cubicBezTo>
                  <a:pt x="8081672" y="1351929"/>
                  <a:pt x="8071009" y="1353318"/>
                  <a:pt x="8061947" y="1358131"/>
                </a:cubicBezTo>
                <a:cubicBezTo>
                  <a:pt x="8068965" y="1362950"/>
                  <a:pt x="8080450" y="1361833"/>
                  <a:pt x="8092373" y="1355503"/>
                </a:cubicBezTo>
                <a:lnTo>
                  <a:pt x="8129823" y="1354797"/>
                </a:lnTo>
                <a:lnTo>
                  <a:pt x="8112345" y="1363663"/>
                </a:lnTo>
                <a:lnTo>
                  <a:pt x="8105127" y="1367886"/>
                </a:lnTo>
                <a:lnTo>
                  <a:pt x="7986962" y="1378105"/>
                </a:lnTo>
                <a:cubicBezTo>
                  <a:pt x="7909895" y="1385832"/>
                  <a:pt x="7833429" y="1395464"/>
                  <a:pt x="7756952" y="1409730"/>
                </a:cubicBezTo>
                <a:cubicBezTo>
                  <a:pt x="7742951" y="1412893"/>
                  <a:pt x="7672703" y="1414596"/>
                  <a:pt x="7667798" y="1425747"/>
                </a:cubicBezTo>
                <a:cubicBezTo>
                  <a:pt x="7670222" y="1429444"/>
                  <a:pt x="7678499" y="1429321"/>
                  <a:pt x="7678499" y="1429321"/>
                </a:cubicBezTo>
                <a:lnTo>
                  <a:pt x="7680788" y="1429101"/>
                </a:lnTo>
                <a:lnTo>
                  <a:pt x="7680755" y="1429023"/>
                </a:lnTo>
                <a:lnTo>
                  <a:pt x="7701675" y="1426395"/>
                </a:lnTo>
                <a:lnTo>
                  <a:pt x="7711036" y="1422629"/>
                </a:lnTo>
                <a:lnTo>
                  <a:pt x="7729831" y="1419023"/>
                </a:lnTo>
                <a:lnTo>
                  <a:pt x="7729042" y="1422629"/>
                </a:lnTo>
                <a:lnTo>
                  <a:pt x="7726975" y="1423328"/>
                </a:lnTo>
                <a:lnTo>
                  <a:pt x="7728756" y="1423047"/>
                </a:lnTo>
                <a:lnTo>
                  <a:pt x="7729042" y="1422629"/>
                </a:lnTo>
                <a:cubicBezTo>
                  <a:pt x="7756470" y="1413818"/>
                  <a:pt x="7788136" y="1405320"/>
                  <a:pt x="7790484" y="1407587"/>
                </a:cubicBezTo>
                <a:cubicBezTo>
                  <a:pt x="7789311" y="1406453"/>
                  <a:pt x="7786282" y="1408414"/>
                  <a:pt x="7783546" y="1410657"/>
                </a:cubicBezTo>
                <a:lnTo>
                  <a:pt x="7780340" y="1413519"/>
                </a:lnTo>
                <a:lnTo>
                  <a:pt x="7795005" y="1411875"/>
                </a:lnTo>
                <a:cubicBezTo>
                  <a:pt x="7819645" y="1407902"/>
                  <a:pt x="7848235" y="1401130"/>
                  <a:pt x="7865556" y="1404750"/>
                </a:cubicBezTo>
                <a:cubicBezTo>
                  <a:pt x="7870496" y="1406398"/>
                  <a:pt x="7874997" y="1413265"/>
                  <a:pt x="7877859" y="1411745"/>
                </a:cubicBezTo>
                <a:cubicBezTo>
                  <a:pt x="7893937" y="1411752"/>
                  <a:pt x="7938668" y="1401527"/>
                  <a:pt x="7956824" y="1404701"/>
                </a:cubicBezTo>
                <a:cubicBezTo>
                  <a:pt x="7965447" y="1405106"/>
                  <a:pt x="7971681" y="1414614"/>
                  <a:pt x="7971681" y="1414614"/>
                </a:cubicBezTo>
                <a:cubicBezTo>
                  <a:pt x="7971681" y="1414614"/>
                  <a:pt x="7973718" y="1414777"/>
                  <a:pt x="7976529" y="1414532"/>
                </a:cubicBezTo>
                <a:lnTo>
                  <a:pt x="7980706" y="1413409"/>
                </a:lnTo>
                <a:lnTo>
                  <a:pt x="7987351" y="1413551"/>
                </a:lnTo>
                <a:lnTo>
                  <a:pt x="7988203" y="1414563"/>
                </a:lnTo>
                <a:cubicBezTo>
                  <a:pt x="7988820" y="1414769"/>
                  <a:pt x="7989535" y="1414389"/>
                  <a:pt x="7990966" y="1413628"/>
                </a:cubicBezTo>
                <a:lnTo>
                  <a:pt x="7987351" y="1413551"/>
                </a:lnTo>
                <a:lnTo>
                  <a:pt x="7986028" y="1411979"/>
                </a:lnTo>
                <a:cubicBezTo>
                  <a:pt x="7995906" y="1415279"/>
                  <a:pt x="8008644" y="1417059"/>
                  <a:pt x="8008644" y="1417059"/>
                </a:cubicBezTo>
                <a:cubicBezTo>
                  <a:pt x="8012365" y="1428613"/>
                  <a:pt x="7955603" y="1414608"/>
                  <a:pt x="7926819" y="1425621"/>
                </a:cubicBezTo>
                <a:cubicBezTo>
                  <a:pt x="7923958" y="1427140"/>
                  <a:pt x="7916977" y="1435121"/>
                  <a:pt x="7914115" y="1436640"/>
                </a:cubicBezTo>
                <a:cubicBezTo>
                  <a:pt x="7894392" y="1442842"/>
                  <a:pt x="7868906" y="1447120"/>
                  <a:pt x="7841383" y="1453191"/>
                </a:cubicBezTo>
                <a:cubicBezTo>
                  <a:pt x="7835814" y="1454013"/>
                  <a:pt x="7809701" y="1456843"/>
                  <a:pt x="7784625" y="1459657"/>
                </a:cubicBezTo>
                <a:lnTo>
                  <a:pt x="7784545" y="1459666"/>
                </a:lnTo>
                <a:lnTo>
                  <a:pt x="7772906" y="1466198"/>
                </a:lnTo>
                <a:lnTo>
                  <a:pt x="7747715" y="1477263"/>
                </a:lnTo>
                <a:lnTo>
                  <a:pt x="7750134" y="1478530"/>
                </a:lnTo>
                <a:cubicBezTo>
                  <a:pt x="7752500" y="1479610"/>
                  <a:pt x="7754593" y="1480412"/>
                  <a:pt x="7755948" y="1480761"/>
                </a:cubicBezTo>
                <a:cubicBezTo>
                  <a:pt x="7763748" y="1480891"/>
                  <a:pt x="7829972" y="1472069"/>
                  <a:pt x="7787973" y="1481555"/>
                </a:cubicBezTo>
                <a:cubicBezTo>
                  <a:pt x="7743242" y="1491781"/>
                  <a:pt x="7828276" y="1482226"/>
                  <a:pt x="7839413" y="1480585"/>
                </a:cubicBezTo>
                <a:cubicBezTo>
                  <a:pt x="7869838" y="1477957"/>
                  <a:pt x="7896578" y="1476575"/>
                  <a:pt x="7907239" y="1475185"/>
                </a:cubicBezTo>
                <a:cubicBezTo>
                  <a:pt x="7968715" y="1471376"/>
                  <a:pt x="8025445" y="1466705"/>
                  <a:pt x="8080742" y="1462175"/>
                </a:cubicBezTo>
                <a:lnTo>
                  <a:pt x="8092304" y="1461320"/>
                </a:lnTo>
                <a:lnTo>
                  <a:pt x="8081803" y="1468080"/>
                </a:lnTo>
                <a:lnTo>
                  <a:pt x="8078383" y="1470753"/>
                </a:lnTo>
                <a:lnTo>
                  <a:pt x="8042491" y="1474565"/>
                </a:lnTo>
                <a:cubicBezTo>
                  <a:pt x="8020346" y="1477067"/>
                  <a:pt x="7963966" y="1476391"/>
                  <a:pt x="7949183" y="1484242"/>
                </a:cubicBezTo>
                <a:cubicBezTo>
                  <a:pt x="7943460" y="1487280"/>
                  <a:pt x="7949694" y="1496788"/>
                  <a:pt x="7943056" y="1505296"/>
                </a:cubicBezTo>
                <a:cubicBezTo>
                  <a:pt x="7933212" y="1514798"/>
                  <a:pt x="7922988" y="1510969"/>
                  <a:pt x="7901187" y="1514003"/>
                </a:cubicBezTo>
                <a:cubicBezTo>
                  <a:pt x="7884326" y="1518685"/>
                  <a:pt x="7872404" y="1525015"/>
                  <a:pt x="7861265" y="1526657"/>
                </a:cubicBezTo>
                <a:lnTo>
                  <a:pt x="7848206" y="1528448"/>
                </a:lnTo>
                <a:lnTo>
                  <a:pt x="7848793" y="1528566"/>
                </a:lnTo>
                <a:cubicBezTo>
                  <a:pt x="7849785" y="1528944"/>
                  <a:pt x="7850296" y="1529417"/>
                  <a:pt x="7850199" y="1530002"/>
                </a:cubicBezTo>
                <a:cubicBezTo>
                  <a:pt x="7849970" y="1531369"/>
                  <a:pt x="7846694" y="1532932"/>
                  <a:pt x="7841730" y="1534523"/>
                </a:cubicBezTo>
                <a:lnTo>
                  <a:pt x="7832278" y="1537024"/>
                </a:lnTo>
                <a:lnTo>
                  <a:pt x="7837367" y="1538993"/>
                </a:lnTo>
                <a:cubicBezTo>
                  <a:pt x="7840086" y="1540934"/>
                  <a:pt x="7842446" y="1543063"/>
                  <a:pt x="7844915" y="1543887"/>
                </a:cubicBezTo>
                <a:cubicBezTo>
                  <a:pt x="7853192" y="1543764"/>
                  <a:pt x="7869577" y="1539333"/>
                  <a:pt x="7886000" y="1539870"/>
                </a:cubicBezTo>
                <a:cubicBezTo>
                  <a:pt x="7897140" y="1538227"/>
                  <a:pt x="7951443" y="1535736"/>
                  <a:pt x="7917719" y="1545100"/>
                </a:cubicBezTo>
                <a:cubicBezTo>
                  <a:pt x="7897519" y="1551555"/>
                  <a:pt x="7868356" y="1549240"/>
                  <a:pt x="7857695" y="1550630"/>
                </a:cubicBezTo>
                <a:cubicBezTo>
                  <a:pt x="7846209" y="1551745"/>
                  <a:pt x="7839572" y="1560253"/>
                  <a:pt x="7836712" y="1561775"/>
                </a:cubicBezTo>
                <a:cubicBezTo>
                  <a:pt x="7828564" y="1561117"/>
                  <a:pt x="7823149" y="1559718"/>
                  <a:pt x="7812488" y="1561109"/>
                </a:cubicBezTo>
                <a:lnTo>
                  <a:pt x="7811370" y="1561703"/>
                </a:lnTo>
                <a:lnTo>
                  <a:pt x="7816502" y="1561387"/>
                </a:lnTo>
                <a:cubicBezTo>
                  <a:pt x="7832955" y="1561236"/>
                  <a:pt x="7819446" y="1568410"/>
                  <a:pt x="7819446" y="1568410"/>
                </a:cubicBezTo>
                <a:lnTo>
                  <a:pt x="7812191" y="1570099"/>
                </a:lnTo>
                <a:lnTo>
                  <a:pt x="7804477" y="1580005"/>
                </a:lnTo>
                <a:lnTo>
                  <a:pt x="7823223" y="1577482"/>
                </a:lnTo>
                <a:cubicBezTo>
                  <a:pt x="7841297" y="1574649"/>
                  <a:pt x="7860407" y="1573400"/>
                  <a:pt x="7879737" y="1572480"/>
                </a:cubicBezTo>
                <a:lnTo>
                  <a:pt x="7894087" y="1571732"/>
                </a:lnTo>
                <a:lnTo>
                  <a:pt x="7891307" y="1572826"/>
                </a:lnTo>
                <a:lnTo>
                  <a:pt x="7868282" y="1581986"/>
                </a:lnTo>
                <a:lnTo>
                  <a:pt x="7832663" y="1585999"/>
                </a:lnTo>
                <a:cubicBezTo>
                  <a:pt x="7805578" y="1586853"/>
                  <a:pt x="7764015" y="1591122"/>
                  <a:pt x="7797812" y="1599522"/>
                </a:cubicBezTo>
                <a:lnTo>
                  <a:pt x="7822736" y="1599816"/>
                </a:lnTo>
                <a:lnTo>
                  <a:pt x="7804622" y="1606566"/>
                </a:lnTo>
                <a:lnTo>
                  <a:pt x="7809381" y="1606901"/>
                </a:lnTo>
                <a:cubicBezTo>
                  <a:pt x="7813729" y="1607006"/>
                  <a:pt x="7816297" y="1606754"/>
                  <a:pt x="7815777" y="1605962"/>
                </a:cubicBezTo>
                <a:cubicBezTo>
                  <a:pt x="7818306" y="1614232"/>
                  <a:pt x="7804339" y="1614441"/>
                  <a:pt x="7787854" y="1615084"/>
                </a:cubicBezTo>
                <a:lnTo>
                  <a:pt x="7780469" y="1615569"/>
                </a:lnTo>
                <a:lnTo>
                  <a:pt x="7771636" y="1618861"/>
                </a:lnTo>
                <a:lnTo>
                  <a:pt x="7737090" y="1631765"/>
                </a:lnTo>
                <a:lnTo>
                  <a:pt x="7756812" y="1630511"/>
                </a:lnTo>
                <a:lnTo>
                  <a:pt x="7771784" y="1628977"/>
                </a:lnTo>
                <a:lnTo>
                  <a:pt x="7826094" y="1611341"/>
                </a:lnTo>
                <a:cubicBezTo>
                  <a:pt x="7856097" y="1602021"/>
                  <a:pt x="7841829" y="1611646"/>
                  <a:pt x="7825622" y="1620195"/>
                </a:cubicBezTo>
                <a:lnTo>
                  <a:pt x="7815345" y="1625207"/>
                </a:lnTo>
                <a:lnTo>
                  <a:pt x="7826441" y="1624431"/>
                </a:lnTo>
                <a:lnTo>
                  <a:pt x="7854378" y="1622982"/>
                </a:lnTo>
                <a:lnTo>
                  <a:pt x="7846655" y="1625835"/>
                </a:lnTo>
                <a:lnTo>
                  <a:pt x="7791788" y="1648785"/>
                </a:lnTo>
                <a:lnTo>
                  <a:pt x="7761657" y="1656779"/>
                </a:lnTo>
                <a:cubicBezTo>
                  <a:pt x="7742152" y="1660371"/>
                  <a:pt x="7750995" y="1660128"/>
                  <a:pt x="7764874" y="1659967"/>
                </a:cubicBezTo>
                <a:lnTo>
                  <a:pt x="7765053" y="1659970"/>
                </a:lnTo>
                <a:lnTo>
                  <a:pt x="7762682" y="1660961"/>
                </a:lnTo>
                <a:cubicBezTo>
                  <a:pt x="7734136" y="1672395"/>
                  <a:pt x="7704520" y="1683662"/>
                  <a:pt x="7672294" y="1695089"/>
                </a:cubicBezTo>
                <a:cubicBezTo>
                  <a:pt x="7671192" y="1696231"/>
                  <a:pt x="7662252" y="1699415"/>
                  <a:pt x="7654172" y="1702882"/>
                </a:cubicBezTo>
                <a:lnTo>
                  <a:pt x="7648393" y="1705772"/>
                </a:lnTo>
                <a:lnTo>
                  <a:pt x="7661782" y="1701785"/>
                </a:lnTo>
                <a:cubicBezTo>
                  <a:pt x="7708819" y="1684599"/>
                  <a:pt x="7748652" y="1662316"/>
                  <a:pt x="7804222" y="1648852"/>
                </a:cubicBezTo>
                <a:lnTo>
                  <a:pt x="7773471" y="1662562"/>
                </a:lnTo>
                <a:lnTo>
                  <a:pt x="7779780" y="1660180"/>
                </a:lnTo>
                <a:lnTo>
                  <a:pt x="7786556" y="1660279"/>
                </a:lnTo>
                <a:cubicBezTo>
                  <a:pt x="7793100" y="1660730"/>
                  <a:pt x="7797992" y="1661694"/>
                  <a:pt x="7798314" y="1663658"/>
                </a:cubicBezTo>
                <a:cubicBezTo>
                  <a:pt x="7801129" y="1667949"/>
                  <a:pt x="7754662" y="1675604"/>
                  <a:pt x="7729846" y="1681807"/>
                </a:cubicBezTo>
                <a:lnTo>
                  <a:pt x="7722140" y="1684114"/>
                </a:lnTo>
                <a:lnTo>
                  <a:pt x="7717389" y="1686005"/>
                </a:lnTo>
                <a:lnTo>
                  <a:pt x="7715003" y="1688247"/>
                </a:lnTo>
                <a:cubicBezTo>
                  <a:pt x="7715773" y="1689101"/>
                  <a:pt x="7718546" y="1689821"/>
                  <a:pt x="7723887" y="1690368"/>
                </a:cubicBezTo>
                <a:cubicBezTo>
                  <a:pt x="7726671" y="1689957"/>
                  <a:pt x="7733208" y="1689201"/>
                  <a:pt x="7741510" y="1688394"/>
                </a:cubicBezTo>
                <a:lnTo>
                  <a:pt x="7765609" y="1686464"/>
                </a:lnTo>
                <a:lnTo>
                  <a:pt x="7778152" y="1681383"/>
                </a:lnTo>
                <a:cubicBezTo>
                  <a:pt x="7786122" y="1678543"/>
                  <a:pt x="7794296" y="1676151"/>
                  <a:pt x="7802798" y="1674594"/>
                </a:cubicBezTo>
                <a:cubicBezTo>
                  <a:pt x="7797586" y="1677442"/>
                  <a:pt x="7792894" y="1679804"/>
                  <a:pt x="7788499" y="1681893"/>
                </a:cubicBezTo>
                <a:lnTo>
                  <a:pt x="7780228" y="1685639"/>
                </a:lnTo>
                <a:lnTo>
                  <a:pt x="7784100" y="1685454"/>
                </a:lnTo>
                <a:lnTo>
                  <a:pt x="7795717" y="1685377"/>
                </a:lnTo>
                <a:lnTo>
                  <a:pt x="7822700" y="1674453"/>
                </a:lnTo>
                <a:cubicBezTo>
                  <a:pt x="7867847" y="1656654"/>
                  <a:pt x="7905472" y="1643115"/>
                  <a:pt x="7961717" y="1621318"/>
                </a:cubicBezTo>
                <a:cubicBezTo>
                  <a:pt x="7961717" y="1621318"/>
                  <a:pt x="7962262" y="1620988"/>
                  <a:pt x="7963221" y="1620430"/>
                </a:cubicBezTo>
                <a:lnTo>
                  <a:pt x="7963624" y="1620203"/>
                </a:lnTo>
                <a:lnTo>
                  <a:pt x="7956218" y="1621571"/>
                </a:lnTo>
                <a:cubicBezTo>
                  <a:pt x="7933599" y="1624168"/>
                  <a:pt x="7903738" y="1624406"/>
                  <a:pt x="7893596" y="1626588"/>
                </a:cubicBezTo>
                <a:lnTo>
                  <a:pt x="7841544" y="1636818"/>
                </a:lnTo>
                <a:lnTo>
                  <a:pt x="7882284" y="1621370"/>
                </a:lnTo>
                <a:lnTo>
                  <a:pt x="7888026" y="1621034"/>
                </a:lnTo>
                <a:cubicBezTo>
                  <a:pt x="7898980" y="1620213"/>
                  <a:pt x="7911477" y="1619049"/>
                  <a:pt x="7927318" y="1617223"/>
                </a:cubicBezTo>
                <a:cubicBezTo>
                  <a:pt x="7931704" y="1617297"/>
                  <a:pt x="7954578" y="1614537"/>
                  <a:pt x="7969140" y="1613799"/>
                </a:cubicBezTo>
                <a:lnTo>
                  <a:pt x="7976010" y="1613869"/>
                </a:lnTo>
                <a:lnTo>
                  <a:pt x="7979598" y="1612112"/>
                </a:lnTo>
                <a:cubicBezTo>
                  <a:pt x="7988768" y="1608200"/>
                  <a:pt x="7998394" y="1605678"/>
                  <a:pt x="8000220" y="1611228"/>
                </a:cubicBezTo>
                <a:cubicBezTo>
                  <a:pt x="7998470" y="1617734"/>
                  <a:pt x="7939376" y="1635043"/>
                  <a:pt x="7937484" y="1636999"/>
                </a:cubicBezTo>
                <a:cubicBezTo>
                  <a:pt x="7909339" y="1648901"/>
                  <a:pt x="7882316" y="1659836"/>
                  <a:pt x="7855106" y="1671063"/>
                </a:cubicBezTo>
                <a:lnTo>
                  <a:pt x="7809936" y="1690437"/>
                </a:lnTo>
                <a:lnTo>
                  <a:pt x="7809486" y="1693229"/>
                </a:lnTo>
                <a:cubicBezTo>
                  <a:pt x="7808488" y="1695662"/>
                  <a:pt x="7806962" y="1698543"/>
                  <a:pt x="7805450" y="1701258"/>
                </a:cubicBezTo>
                <a:lnTo>
                  <a:pt x="7805003" y="1702055"/>
                </a:lnTo>
                <a:lnTo>
                  <a:pt x="7815784" y="1697673"/>
                </a:lnTo>
                <a:cubicBezTo>
                  <a:pt x="7829334" y="1692007"/>
                  <a:pt x="7840655" y="1686897"/>
                  <a:pt x="7842953" y="1686279"/>
                </a:cubicBezTo>
                <a:cubicBezTo>
                  <a:pt x="7904982" y="1660456"/>
                  <a:pt x="7971954" y="1634994"/>
                  <a:pt x="8046175" y="1602032"/>
                </a:cubicBezTo>
                <a:cubicBezTo>
                  <a:pt x="8046175" y="1602032"/>
                  <a:pt x="8085721" y="1585382"/>
                  <a:pt x="8082396" y="1593520"/>
                </a:cubicBezTo>
                <a:lnTo>
                  <a:pt x="8071876" y="1598404"/>
                </a:lnTo>
                <a:lnTo>
                  <a:pt x="8055316" y="1601004"/>
                </a:lnTo>
                <a:cubicBezTo>
                  <a:pt x="8048892" y="1602234"/>
                  <a:pt x="8043879" y="1603541"/>
                  <a:pt x="8041939" y="1604871"/>
                </a:cubicBezTo>
                <a:lnTo>
                  <a:pt x="8046722" y="1608683"/>
                </a:lnTo>
                <a:lnTo>
                  <a:pt x="8042851" y="1610170"/>
                </a:lnTo>
                <a:cubicBezTo>
                  <a:pt x="8046632" y="1606257"/>
                  <a:pt x="8001274" y="1624227"/>
                  <a:pt x="8008709" y="1631410"/>
                </a:cubicBezTo>
                <a:cubicBezTo>
                  <a:pt x="8011055" y="1633677"/>
                  <a:pt x="8054067" y="1613441"/>
                  <a:pt x="8062401" y="1609512"/>
                </a:cubicBezTo>
                <a:lnTo>
                  <a:pt x="8065806" y="1608236"/>
                </a:lnTo>
                <a:lnTo>
                  <a:pt x="8066327" y="1608219"/>
                </a:lnTo>
                <a:lnTo>
                  <a:pt x="8078040" y="1606618"/>
                </a:lnTo>
                <a:lnTo>
                  <a:pt x="8003024" y="1640816"/>
                </a:lnTo>
                <a:cubicBezTo>
                  <a:pt x="7964736" y="1657340"/>
                  <a:pt x="7925349" y="1673830"/>
                  <a:pt x="7884857" y="1691460"/>
                </a:cubicBezTo>
                <a:cubicBezTo>
                  <a:pt x="7884857" y="1691460"/>
                  <a:pt x="7869089" y="1688203"/>
                  <a:pt x="7870002" y="1696653"/>
                </a:cubicBezTo>
                <a:cubicBezTo>
                  <a:pt x="7870849" y="1701257"/>
                  <a:pt x="7908188" y="1686888"/>
                  <a:pt x="7887205" y="1693727"/>
                </a:cubicBezTo>
                <a:cubicBezTo>
                  <a:pt x="7956525" y="1670535"/>
                  <a:pt x="8034386" y="1629108"/>
                  <a:pt x="8103849" y="1610465"/>
                </a:cubicBezTo>
                <a:cubicBezTo>
                  <a:pt x="8040842" y="1646700"/>
                  <a:pt x="7948190" y="1674462"/>
                  <a:pt x="7873338" y="1708077"/>
                </a:cubicBezTo>
                <a:cubicBezTo>
                  <a:pt x="7870275" y="1708900"/>
                  <a:pt x="7861999" y="1712568"/>
                  <a:pt x="7855126" y="1716647"/>
                </a:cubicBezTo>
                <a:lnTo>
                  <a:pt x="7852873" y="1718284"/>
                </a:lnTo>
                <a:lnTo>
                  <a:pt x="7853963" y="1718131"/>
                </a:lnTo>
                <a:lnTo>
                  <a:pt x="7858967" y="1717517"/>
                </a:lnTo>
                <a:lnTo>
                  <a:pt x="7847967" y="1721844"/>
                </a:lnTo>
                <a:lnTo>
                  <a:pt x="7846693" y="1722768"/>
                </a:lnTo>
                <a:cubicBezTo>
                  <a:pt x="7844785" y="1724706"/>
                  <a:pt x="7844054" y="1726442"/>
                  <a:pt x="7845324" y="1727672"/>
                </a:cubicBezTo>
                <a:lnTo>
                  <a:pt x="7880772" y="1715259"/>
                </a:lnTo>
                <a:cubicBezTo>
                  <a:pt x="7914189" y="1700253"/>
                  <a:pt x="7951136" y="1685507"/>
                  <a:pt x="7985009" y="1674725"/>
                </a:cubicBezTo>
                <a:cubicBezTo>
                  <a:pt x="7958231" y="1687951"/>
                  <a:pt x="7928573" y="1700438"/>
                  <a:pt x="7897619" y="1713094"/>
                </a:cubicBezTo>
                <a:lnTo>
                  <a:pt x="7829016" y="1741473"/>
                </a:lnTo>
                <a:lnTo>
                  <a:pt x="7834806" y="1739879"/>
                </a:lnTo>
                <a:lnTo>
                  <a:pt x="7804196" y="1755155"/>
                </a:lnTo>
                <a:lnTo>
                  <a:pt x="7822508" y="1760069"/>
                </a:lnTo>
                <a:lnTo>
                  <a:pt x="7866063" y="1745019"/>
                </a:lnTo>
                <a:lnTo>
                  <a:pt x="7868755" y="1745334"/>
                </a:lnTo>
                <a:cubicBezTo>
                  <a:pt x="7872702" y="1746098"/>
                  <a:pt x="7874788" y="1746949"/>
                  <a:pt x="7873356" y="1747708"/>
                </a:cubicBezTo>
                <a:cubicBezTo>
                  <a:pt x="7865130" y="1752077"/>
                  <a:pt x="7856134" y="1755209"/>
                  <a:pt x="7846687" y="1757611"/>
                </a:cubicBezTo>
                <a:lnTo>
                  <a:pt x="7827079" y="1761299"/>
                </a:lnTo>
                <a:lnTo>
                  <a:pt x="7836454" y="1763826"/>
                </a:lnTo>
                <a:cubicBezTo>
                  <a:pt x="7840959" y="1765387"/>
                  <a:pt x="7844563" y="1768510"/>
                  <a:pt x="7844564" y="1776835"/>
                </a:cubicBezTo>
                <a:cubicBezTo>
                  <a:pt x="7844564" y="1793491"/>
                  <a:pt x="7830147" y="1793489"/>
                  <a:pt x="7820536" y="1795570"/>
                </a:cubicBezTo>
                <a:cubicBezTo>
                  <a:pt x="7813329" y="1797653"/>
                  <a:pt x="7806120" y="1799734"/>
                  <a:pt x="7799312" y="1801816"/>
                </a:cubicBezTo>
                <a:cubicBezTo>
                  <a:pt x="7794507" y="1803897"/>
                  <a:pt x="7792104" y="1805979"/>
                  <a:pt x="7787299" y="1805979"/>
                </a:cubicBezTo>
                <a:lnTo>
                  <a:pt x="7787299" y="1812018"/>
                </a:lnTo>
                <a:lnTo>
                  <a:pt x="7798933" y="1811855"/>
                </a:lnTo>
                <a:cubicBezTo>
                  <a:pt x="7837488" y="1809573"/>
                  <a:pt x="7906610" y="1803573"/>
                  <a:pt x="7856712" y="1813515"/>
                </a:cubicBezTo>
                <a:cubicBezTo>
                  <a:pt x="7836341" y="1815788"/>
                  <a:pt x="7818354" y="1818755"/>
                  <a:pt x="7801505" y="1822718"/>
                </a:cubicBezTo>
                <a:lnTo>
                  <a:pt x="7782206" y="1828777"/>
                </a:lnTo>
                <a:lnTo>
                  <a:pt x="7775286" y="1834773"/>
                </a:lnTo>
                <a:lnTo>
                  <a:pt x="7762286" y="1843533"/>
                </a:lnTo>
                <a:lnTo>
                  <a:pt x="7768283" y="1843388"/>
                </a:lnTo>
                <a:cubicBezTo>
                  <a:pt x="7771621" y="1841615"/>
                  <a:pt x="7779018" y="1859761"/>
                  <a:pt x="7776158" y="1861279"/>
                </a:cubicBezTo>
                <a:cubicBezTo>
                  <a:pt x="7800036" y="1861416"/>
                  <a:pt x="7818941" y="1847105"/>
                  <a:pt x="7839958" y="1848759"/>
                </a:cubicBezTo>
                <a:cubicBezTo>
                  <a:pt x="7848104" y="1849418"/>
                  <a:pt x="7850184" y="1852587"/>
                  <a:pt x="7857200" y="1857407"/>
                </a:cubicBezTo>
                <a:cubicBezTo>
                  <a:pt x="7877780" y="1864279"/>
                  <a:pt x="7900364" y="1856558"/>
                  <a:pt x="7922987" y="1853800"/>
                </a:cubicBezTo>
                <a:cubicBezTo>
                  <a:pt x="7971875" y="1849913"/>
                  <a:pt x="8011796" y="1837257"/>
                  <a:pt x="8059899" y="1838058"/>
                </a:cubicBezTo>
                <a:cubicBezTo>
                  <a:pt x="8009315" y="1852104"/>
                  <a:pt x="7971090" y="1854602"/>
                  <a:pt x="7920159" y="1868119"/>
                </a:cubicBezTo>
                <a:cubicBezTo>
                  <a:pt x="7908238" y="1874450"/>
                  <a:pt x="7881498" y="1875834"/>
                  <a:pt x="7848213" y="1879981"/>
                </a:cubicBezTo>
                <a:cubicBezTo>
                  <a:pt x="7831352" y="1884663"/>
                  <a:pt x="7738042" y="1894339"/>
                  <a:pt x="7796846" y="1898715"/>
                </a:cubicBezTo>
                <a:cubicBezTo>
                  <a:pt x="7807985" y="1897072"/>
                  <a:pt x="7856871" y="1893185"/>
                  <a:pt x="7865147" y="1893061"/>
                </a:cubicBezTo>
                <a:cubicBezTo>
                  <a:pt x="7870086" y="1894711"/>
                  <a:pt x="7874590" y="1901576"/>
                  <a:pt x="7874590" y="1901576"/>
                </a:cubicBezTo>
                <a:cubicBezTo>
                  <a:pt x="7895606" y="1903234"/>
                  <a:pt x="7915328" y="1897031"/>
                  <a:pt x="7932537" y="1892878"/>
                </a:cubicBezTo>
                <a:cubicBezTo>
                  <a:pt x="7948614" y="1892885"/>
                  <a:pt x="7980260" y="1880352"/>
                  <a:pt x="7989700" y="1888869"/>
                </a:cubicBezTo>
                <a:cubicBezTo>
                  <a:pt x="7999141" y="1897384"/>
                  <a:pt x="7962137" y="1889974"/>
                  <a:pt x="7977778" y="1895198"/>
                </a:cubicBezTo>
                <a:cubicBezTo>
                  <a:pt x="7998358" y="1902072"/>
                  <a:pt x="8047244" y="1898185"/>
                  <a:pt x="7989297" y="1906884"/>
                </a:cubicBezTo>
                <a:cubicBezTo>
                  <a:pt x="7947428" y="1915589"/>
                  <a:pt x="7926065" y="1913406"/>
                  <a:pt x="7880420" y="1929100"/>
                </a:cubicBezTo>
                <a:cubicBezTo>
                  <a:pt x="7892150" y="1933019"/>
                  <a:pt x="7932065" y="1929176"/>
                  <a:pt x="7958074" y="1927015"/>
                </a:cubicBezTo>
                <a:lnTo>
                  <a:pt x="7961389" y="1926807"/>
                </a:lnTo>
                <a:lnTo>
                  <a:pt x="7914482" y="1948677"/>
                </a:lnTo>
                <a:lnTo>
                  <a:pt x="7979255" y="1926109"/>
                </a:lnTo>
                <a:lnTo>
                  <a:pt x="7991500" y="1929212"/>
                </a:lnTo>
                <a:cubicBezTo>
                  <a:pt x="7996354" y="1932111"/>
                  <a:pt x="7978086" y="1933667"/>
                  <a:pt x="7965181" y="1936782"/>
                </a:cubicBezTo>
                <a:cubicBezTo>
                  <a:pt x="8042925" y="1939645"/>
                  <a:pt x="8111499" y="1916756"/>
                  <a:pt x="8187165" y="1916448"/>
                </a:cubicBezTo>
                <a:lnTo>
                  <a:pt x="8199989" y="1915836"/>
                </a:lnTo>
                <a:lnTo>
                  <a:pt x="8199329" y="1916191"/>
                </a:lnTo>
                <a:cubicBezTo>
                  <a:pt x="8189419" y="1921748"/>
                  <a:pt x="8151309" y="1932218"/>
                  <a:pt x="8137301" y="1942017"/>
                </a:cubicBezTo>
                <a:cubicBezTo>
                  <a:pt x="8119198" y="1956053"/>
                  <a:pt x="8168969" y="1933516"/>
                  <a:pt x="8175097" y="1931872"/>
                </a:cubicBezTo>
                <a:cubicBezTo>
                  <a:pt x="8187067" y="1926728"/>
                  <a:pt x="8196574" y="1922908"/>
                  <a:pt x="8204952" y="1919732"/>
                </a:cubicBezTo>
                <a:lnTo>
                  <a:pt x="8218220" y="1914969"/>
                </a:lnTo>
                <a:lnTo>
                  <a:pt x="8265261" y="1912726"/>
                </a:lnTo>
                <a:lnTo>
                  <a:pt x="8264881" y="1916471"/>
                </a:lnTo>
                <a:cubicBezTo>
                  <a:pt x="8264293" y="1915905"/>
                  <a:pt x="8266244" y="1915111"/>
                  <a:pt x="8269668" y="1914222"/>
                </a:cubicBezTo>
                <a:lnTo>
                  <a:pt x="8280409" y="1912005"/>
                </a:lnTo>
                <a:lnTo>
                  <a:pt x="8315568" y="1910330"/>
                </a:lnTo>
                <a:lnTo>
                  <a:pt x="8303981" y="1915158"/>
                </a:lnTo>
                <a:cubicBezTo>
                  <a:pt x="8301243" y="1912510"/>
                  <a:pt x="8298894" y="1910242"/>
                  <a:pt x="8299885" y="1919395"/>
                </a:cubicBezTo>
                <a:cubicBezTo>
                  <a:pt x="8299885" y="1919395"/>
                  <a:pt x="8301775" y="1917439"/>
                  <a:pt x="8303981" y="1915158"/>
                </a:cubicBezTo>
                <a:lnTo>
                  <a:pt x="8307155" y="1923325"/>
                </a:lnTo>
                <a:lnTo>
                  <a:pt x="8271489" y="1929347"/>
                </a:lnTo>
                <a:cubicBezTo>
                  <a:pt x="8260788" y="1925774"/>
                  <a:pt x="8250125" y="1927162"/>
                  <a:pt x="8241064" y="1931974"/>
                </a:cubicBezTo>
                <a:cubicBezTo>
                  <a:pt x="8248082" y="1936793"/>
                  <a:pt x="8259567" y="1935679"/>
                  <a:pt x="8271489" y="1929347"/>
                </a:cubicBezTo>
                <a:lnTo>
                  <a:pt x="8308939" y="1928639"/>
                </a:lnTo>
                <a:lnTo>
                  <a:pt x="8291461" y="1937507"/>
                </a:lnTo>
                <a:lnTo>
                  <a:pt x="8284244" y="1941730"/>
                </a:lnTo>
                <a:lnTo>
                  <a:pt x="8166078" y="1951949"/>
                </a:lnTo>
                <a:cubicBezTo>
                  <a:pt x="8089009" y="1959676"/>
                  <a:pt x="8012546" y="1969308"/>
                  <a:pt x="7936068" y="1983574"/>
                </a:cubicBezTo>
                <a:cubicBezTo>
                  <a:pt x="7922069" y="1986735"/>
                  <a:pt x="7851818" y="1988441"/>
                  <a:pt x="7846914" y="1999590"/>
                </a:cubicBezTo>
                <a:cubicBezTo>
                  <a:pt x="7849338" y="2003287"/>
                  <a:pt x="7857616" y="2003163"/>
                  <a:pt x="7857616" y="2003163"/>
                </a:cubicBezTo>
                <a:cubicBezTo>
                  <a:pt x="7895363" y="2000919"/>
                  <a:pt x="7926224" y="1993075"/>
                  <a:pt x="7951362" y="1988270"/>
                </a:cubicBezTo>
                <a:cubicBezTo>
                  <a:pt x="7978449" y="1987414"/>
                  <a:pt x="8021578" y="1973766"/>
                  <a:pt x="8044673" y="1978591"/>
                </a:cubicBezTo>
                <a:cubicBezTo>
                  <a:pt x="8049613" y="1980242"/>
                  <a:pt x="8054115" y="1987107"/>
                  <a:pt x="8056977" y="1985589"/>
                </a:cubicBezTo>
                <a:cubicBezTo>
                  <a:pt x="8073053" y="1985596"/>
                  <a:pt x="8117784" y="1975369"/>
                  <a:pt x="8135939" y="1978545"/>
                </a:cubicBezTo>
                <a:cubicBezTo>
                  <a:pt x="8144563" y="1978951"/>
                  <a:pt x="8150796" y="1988457"/>
                  <a:pt x="8150796" y="1988457"/>
                </a:cubicBezTo>
                <a:cubicBezTo>
                  <a:pt x="8150796" y="1988457"/>
                  <a:pt x="8152834" y="1988622"/>
                  <a:pt x="8155647" y="1988375"/>
                </a:cubicBezTo>
                <a:lnTo>
                  <a:pt x="8159821" y="1987253"/>
                </a:lnTo>
                <a:lnTo>
                  <a:pt x="8166468" y="1987396"/>
                </a:lnTo>
                <a:lnTo>
                  <a:pt x="8167319" y="1988406"/>
                </a:lnTo>
                <a:cubicBezTo>
                  <a:pt x="8167938" y="1988613"/>
                  <a:pt x="8168652" y="1988232"/>
                  <a:pt x="8170083" y="1987473"/>
                </a:cubicBezTo>
                <a:lnTo>
                  <a:pt x="8166468" y="1987396"/>
                </a:lnTo>
                <a:lnTo>
                  <a:pt x="8165144" y="1985824"/>
                </a:lnTo>
                <a:cubicBezTo>
                  <a:pt x="8175021" y="1989122"/>
                  <a:pt x="8187762" y="1990902"/>
                  <a:pt x="8187762" y="1990902"/>
                </a:cubicBezTo>
                <a:cubicBezTo>
                  <a:pt x="8191480" y="2002456"/>
                  <a:pt x="8134719" y="1988450"/>
                  <a:pt x="8105937" y="1999465"/>
                </a:cubicBezTo>
                <a:cubicBezTo>
                  <a:pt x="8103075" y="2000983"/>
                  <a:pt x="8096091" y="2008966"/>
                  <a:pt x="8093231" y="2010485"/>
                </a:cubicBezTo>
                <a:cubicBezTo>
                  <a:pt x="8073508" y="2016685"/>
                  <a:pt x="8048022" y="2020962"/>
                  <a:pt x="8020500" y="2027035"/>
                </a:cubicBezTo>
                <a:cubicBezTo>
                  <a:pt x="8009361" y="2028678"/>
                  <a:pt x="7916051" y="2038355"/>
                  <a:pt x="7913189" y="2039874"/>
                </a:cubicBezTo>
                <a:cubicBezTo>
                  <a:pt x="7912406" y="2044563"/>
                  <a:pt x="7929647" y="2053208"/>
                  <a:pt x="7935063" y="2054605"/>
                </a:cubicBezTo>
                <a:cubicBezTo>
                  <a:pt x="7942863" y="2054735"/>
                  <a:pt x="8009089" y="2045912"/>
                  <a:pt x="7967089" y="2055398"/>
                </a:cubicBezTo>
                <a:cubicBezTo>
                  <a:pt x="7922357" y="2065624"/>
                  <a:pt x="8007392" y="2056071"/>
                  <a:pt x="8018530" y="2054428"/>
                </a:cubicBezTo>
                <a:cubicBezTo>
                  <a:pt x="8048954" y="2051800"/>
                  <a:pt x="8075694" y="2050416"/>
                  <a:pt x="8086357" y="2049027"/>
                </a:cubicBezTo>
                <a:cubicBezTo>
                  <a:pt x="8147830" y="2045220"/>
                  <a:pt x="8204564" y="2040548"/>
                  <a:pt x="8259858" y="2036018"/>
                </a:cubicBezTo>
                <a:lnTo>
                  <a:pt x="8271420" y="2035163"/>
                </a:lnTo>
                <a:lnTo>
                  <a:pt x="8260921" y="2041924"/>
                </a:lnTo>
                <a:lnTo>
                  <a:pt x="8257500" y="2044597"/>
                </a:lnTo>
                <a:lnTo>
                  <a:pt x="8221610" y="2048408"/>
                </a:lnTo>
                <a:cubicBezTo>
                  <a:pt x="8199462" y="2050912"/>
                  <a:pt x="8143082" y="2050234"/>
                  <a:pt x="8128299" y="2058084"/>
                </a:cubicBezTo>
                <a:cubicBezTo>
                  <a:pt x="8122576" y="2061124"/>
                  <a:pt x="8128809" y="2070632"/>
                  <a:pt x="8122174" y="2079140"/>
                </a:cubicBezTo>
                <a:cubicBezTo>
                  <a:pt x="8112330" y="2088640"/>
                  <a:pt x="8102103" y="2084813"/>
                  <a:pt x="8080303" y="2087846"/>
                </a:cubicBezTo>
                <a:cubicBezTo>
                  <a:pt x="8063442" y="2092529"/>
                  <a:pt x="8051521" y="2098859"/>
                  <a:pt x="8040381" y="2100503"/>
                </a:cubicBezTo>
                <a:cubicBezTo>
                  <a:pt x="7993573" y="2107560"/>
                  <a:pt x="7952487" y="2111576"/>
                  <a:pt x="7902340" y="2120404"/>
                </a:cubicBezTo>
                <a:cubicBezTo>
                  <a:pt x="7902340" y="2120404"/>
                  <a:pt x="7857099" y="2118085"/>
                  <a:pt x="7858393" y="2125942"/>
                </a:cubicBezTo>
                <a:cubicBezTo>
                  <a:pt x="7857937" y="2128677"/>
                  <a:pt x="7871479" y="2128250"/>
                  <a:pt x="7882367" y="2127452"/>
                </a:cubicBezTo>
                <a:lnTo>
                  <a:pt x="7890638" y="2126692"/>
                </a:lnTo>
                <a:lnTo>
                  <a:pt x="7890418" y="2126736"/>
                </a:lnTo>
                <a:lnTo>
                  <a:pt x="7892027" y="2126564"/>
                </a:lnTo>
                <a:lnTo>
                  <a:pt x="7894630" y="2126326"/>
                </a:lnTo>
                <a:cubicBezTo>
                  <a:pt x="7895647" y="2126208"/>
                  <a:pt x="7895979" y="2126154"/>
                  <a:pt x="7895363" y="2126208"/>
                </a:cubicBezTo>
                <a:lnTo>
                  <a:pt x="7892027" y="2126564"/>
                </a:lnTo>
                <a:lnTo>
                  <a:pt x="7890638" y="2126692"/>
                </a:lnTo>
                <a:lnTo>
                  <a:pt x="7953190" y="2113872"/>
                </a:lnTo>
                <a:cubicBezTo>
                  <a:pt x="7974774" y="2109532"/>
                  <a:pt x="7994831" y="2106534"/>
                  <a:pt x="8006791" y="2109084"/>
                </a:cubicBezTo>
                <a:cubicBezTo>
                  <a:pt x="8014590" y="2109215"/>
                  <a:pt x="8019092" y="2116080"/>
                  <a:pt x="8024032" y="2117730"/>
                </a:cubicBezTo>
                <a:cubicBezTo>
                  <a:pt x="8032308" y="2117607"/>
                  <a:pt x="8048693" y="2113178"/>
                  <a:pt x="8065117" y="2113713"/>
                </a:cubicBezTo>
                <a:cubicBezTo>
                  <a:pt x="8076255" y="2112070"/>
                  <a:pt x="8130559" y="2109580"/>
                  <a:pt x="8096836" y="2118943"/>
                </a:cubicBezTo>
                <a:cubicBezTo>
                  <a:pt x="8076636" y="2125398"/>
                  <a:pt x="8047473" y="2123082"/>
                  <a:pt x="8036810" y="2124474"/>
                </a:cubicBezTo>
                <a:cubicBezTo>
                  <a:pt x="8025326" y="2125587"/>
                  <a:pt x="8018688" y="2134097"/>
                  <a:pt x="8015828" y="2135618"/>
                </a:cubicBezTo>
                <a:cubicBezTo>
                  <a:pt x="8007681" y="2134959"/>
                  <a:pt x="8002266" y="2133563"/>
                  <a:pt x="7991604" y="2134952"/>
                </a:cubicBezTo>
                <a:cubicBezTo>
                  <a:pt x="7988741" y="2136472"/>
                  <a:pt x="7976820" y="2142802"/>
                  <a:pt x="7971098" y="2145841"/>
                </a:cubicBezTo>
                <a:cubicBezTo>
                  <a:pt x="7962820" y="2145966"/>
                  <a:pt x="7934474" y="2151762"/>
                  <a:pt x="7909811" y="2156314"/>
                </a:cubicBezTo>
                <a:cubicBezTo>
                  <a:pt x="7885151" y="2160867"/>
                  <a:pt x="7823865" y="2171338"/>
                  <a:pt x="7870368" y="2168717"/>
                </a:cubicBezTo>
                <a:cubicBezTo>
                  <a:pt x="7913531" y="2167868"/>
                  <a:pt x="7961254" y="2155343"/>
                  <a:pt x="8002339" y="2151326"/>
                </a:cubicBezTo>
                <a:cubicBezTo>
                  <a:pt x="8020412" y="2148492"/>
                  <a:pt x="8039525" y="2147243"/>
                  <a:pt x="8058853" y="2146324"/>
                </a:cubicBezTo>
                <a:lnTo>
                  <a:pt x="8073204" y="2145574"/>
                </a:lnTo>
                <a:lnTo>
                  <a:pt x="8070422" y="2146668"/>
                </a:lnTo>
                <a:lnTo>
                  <a:pt x="8047398" y="2155829"/>
                </a:lnTo>
                <a:lnTo>
                  <a:pt x="8011780" y="2159842"/>
                </a:lnTo>
                <a:cubicBezTo>
                  <a:pt x="7984694" y="2160695"/>
                  <a:pt x="7943132" y="2164967"/>
                  <a:pt x="7976929" y="2173365"/>
                </a:cubicBezTo>
                <a:lnTo>
                  <a:pt x="8001851" y="2173660"/>
                </a:lnTo>
                <a:lnTo>
                  <a:pt x="7950752" y="2192703"/>
                </a:lnTo>
                <a:cubicBezTo>
                  <a:pt x="7907961" y="2208504"/>
                  <a:pt x="7864080" y="2224749"/>
                  <a:pt x="7824534" y="2241400"/>
                </a:cubicBezTo>
                <a:cubicBezTo>
                  <a:pt x="7783100" y="2260009"/>
                  <a:pt x="7837566" y="2242010"/>
                  <a:pt x="7852422" y="2236815"/>
                </a:cubicBezTo>
                <a:cubicBezTo>
                  <a:pt x="7904224" y="2216875"/>
                  <a:pt x="7957190" y="2201211"/>
                  <a:pt x="8005210" y="2185183"/>
                </a:cubicBezTo>
                <a:cubicBezTo>
                  <a:pt x="8045213" y="2172757"/>
                  <a:pt x="8006516" y="2194011"/>
                  <a:pt x="7989453" y="2201489"/>
                </a:cubicBezTo>
                <a:cubicBezTo>
                  <a:pt x="7916809" y="2232819"/>
                  <a:pt x="7845912" y="2257644"/>
                  <a:pt x="7764476" y="2288678"/>
                </a:cubicBezTo>
                <a:cubicBezTo>
                  <a:pt x="7741286" y="2297799"/>
                  <a:pt x="7793349" y="2293247"/>
                  <a:pt x="7790611" y="2290601"/>
                </a:cubicBezTo>
                <a:cubicBezTo>
                  <a:pt x="7863126" y="2274279"/>
                  <a:pt x="7909244" y="2240647"/>
                  <a:pt x="7983337" y="2222695"/>
                </a:cubicBezTo>
                <a:cubicBezTo>
                  <a:pt x="7913039" y="2256294"/>
                  <a:pt x="7835699" y="2283089"/>
                  <a:pt x="7756153" y="2312165"/>
                </a:cubicBezTo>
                <a:cubicBezTo>
                  <a:pt x="7754260" y="2314123"/>
                  <a:pt x="7721747" y="2318018"/>
                  <a:pt x="7729180" y="2325201"/>
                </a:cubicBezTo>
                <a:cubicBezTo>
                  <a:pt x="7731527" y="2327471"/>
                  <a:pt x="7757065" y="2320615"/>
                  <a:pt x="7746382" y="2322274"/>
                </a:cubicBezTo>
                <a:cubicBezTo>
                  <a:pt x="7778049" y="2313778"/>
                  <a:pt x="7821691" y="2292888"/>
                  <a:pt x="7855390" y="2286982"/>
                </a:cubicBezTo>
                <a:cubicBezTo>
                  <a:pt x="7867962" y="2283367"/>
                  <a:pt x="7879493" y="2286310"/>
                  <a:pt x="7887513" y="2282710"/>
                </a:cubicBezTo>
                <a:cubicBezTo>
                  <a:pt x="7919179" y="2274211"/>
                  <a:pt x="7947901" y="2254667"/>
                  <a:pt x="7981916" y="2248437"/>
                </a:cubicBezTo>
                <a:cubicBezTo>
                  <a:pt x="7961072" y="2259828"/>
                  <a:pt x="7948499" y="2263445"/>
                  <a:pt x="7930253" y="2272930"/>
                </a:cubicBezTo>
                <a:cubicBezTo>
                  <a:pt x="7936382" y="2271285"/>
                  <a:pt x="7879493" y="2286310"/>
                  <a:pt x="7877744" y="2292819"/>
                </a:cubicBezTo>
                <a:cubicBezTo>
                  <a:pt x="7880939" y="2299690"/>
                  <a:pt x="7947065" y="2269626"/>
                  <a:pt x="7953194" y="2267982"/>
                </a:cubicBezTo>
                <a:cubicBezTo>
                  <a:pt x="8023948" y="2238608"/>
                  <a:pt x="8065841" y="2224224"/>
                  <a:pt x="8140833" y="2195160"/>
                </a:cubicBezTo>
                <a:cubicBezTo>
                  <a:pt x="8140833" y="2195160"/>
                  <a:pt x="8175684" y="2173973"/>
                  <a:pt x="8179336" y="2185069"/>
                </a:cubicBezTo>
                <a:cubicBezTo>
                  <a:pt x="8177587" y="2191576"/>
                  <a:pt x="8118492" y="2208886"/>
                  <a:pt x="8116600" y="2210843"/>
                </a:cubicBezTo>
                <a:cubicBezTo>
                  <a:pt x="8060310" y="2234645"/>
                  <a:pt x="8008507" y="2254585"/>
                  <a:pt x="7950717" y="2280723"/>
                </a:cubicBezTo>
                <a:cubicBezTo>
                  <a:pt x="7987207" y="2261751"/>
                  <a:pt x="7937294" y="2279735"/>
                  <a:pt x="7940100" y="2286229"/>
                </a:cubicBezTo>
                <a:cubicBezTo>
                  <a:pt x="7945642" y="2295369"/>
                  <a:pt x="8015942" y="2261769"/>
                  <a:pt x="8022068" y="2260124"/>
                </a:cubicBezTo>
                <a:cubicBezTo>
                  <a:pt x="8084099" y="2234298"/>
                  <a:pt x="8151072" y="2208837"/>
                  <a:pt x="8225292" y="2175875"/>
                </a:cubicBezTo>
                <a:cubicBezTo>
                  <a:pt x="8225292" y="2175875"/>
                  <a:pt x="8264839" y="2159224"/>
                  <a:pt x="8261513" y="2167364"/>
                </a:cubicBezTo>
                <a:lnTo>
                  <a:pt x="8250993" y="2172247"/>
                </a:lnTo>
                <a:lnTo>
                  <a:pt x="8234433" y="2174847"/>
                </a:lnTo>
                <a:cubicBezTo>
                  <a:pt x="8228008" y="2176079"/>
                  <a:pt x="8222996" y="2177384"/>
                  <a:pt x="8221055" y="2178714"/>
                </a:cubicBezTo>
                <a:lnTo>
                  <a:pt x="8225839" y="2182527"/>
                </a:lnTo>
                <a:lnTo>
                  <a:pt x="8221968" y="2184015"/>
                </a:lnTo>
                <a:cubicBezTo>
                  <a:pt x="8225750" y="2180102"/>
                  <a:pt x="8180391" y="2198070"/>
                  <a:pt x="8187824" y="2205253"/>
                </a:cubicBezTo>
                <a:cubicBezTo>
                  <a:pt x="8190172" y="2207522"/>
                  <a:pt x="8233183" y="2187285"/>
                  <a:pt x="8241518" y="2183357"/>
                </a:cubicBezTo>
                <a:lnTo>
                  <a:pt x="8244922" y="2182081"/>
                </a:lnTo>
                <a:lnTo>
                  <a:pt x="8245442" y="2182063"/>
                </a:lnTo>
                <a:lnTo>
                  <a:pt x="8257156" y="2180461"/>
                </a:lnTo>
                <a:lnTo>
                  <a:pt x="8182138" y="2214659"/>
                </a:lnTo>
                <a:cubicBezTo>
                  <a:pt x="8143851" y="2231185"/>
                  <a:pt x="8104463" y="2247674"/>
                  <a:pt x="8063974" y="2265302"/>
                </a:cubicBezTo>
                <a:cubicBezTo>
                  <a:pt x="8063974" y="2265302"/>
                  <a:pt x="8048204" y="2262046"/>
                  <a:pt x="8049118" y="2270498"/>
                </a:cubicBezTo>
                <a:cubicBezTo>
                  <a:pt x="8049965" y="2275101"/>
                  <a:pt x="8087305" y="2260732"/>
                  <a:pt x="8066321" y="2267571"/>
                </a:cubicBezTo>
                <a:cubicBezTo>
                  <a:pt x="8135643" y="2244378"/>
                  <a:pt x="8213503" y="2202952"/>
                  <a:pt x="8282966" y="2184309"/>
                </a:cubicBezTo>
                <a:cubicBezTo>
                  <a:pt x="8219960" y="2220541"/>
                  <a:pt x="8127306" y="2248306"/>
                  <a:pt x="8052455" y="2281920"/>
                </a:cubicBezTo>
                <a:cubicBezTo>
                  <a:pt x="8046327" y="2283565"/>
                  <a:pt x="8019354" y="2296600"/>
                  <a:pt x="8024440" y="2301515"/>
                </a:cubicBezTo>
                <a:lnTo>
                  <a:pt x="8059889" y="2289102"/>
                </a:lnTo>
                <a:cubicBezTo>
                  <a:pt x="8093304" y="2274098"/>
                  <a:pt x="8130253" y="2259351"/>
                  <a:pt x="8164125" y="2248569"/>
                </a:cubicBezTo>
                <a:cubicBezTo>
                  <a:pt x="8137349" y="2261794"/>
                  <a:pt x="8107690" y="2274281"/>
                  <a:pt x="8076736" y="2286936"/>
                </a:cubicBezTo>
                <a:cubicBezTo>
                  <a:pt x="8045781" y="2299592"/>
                  <a:pt x="8013531" y="2312414"/>
                  <a:pt x="7981569" y="2326304"/>
                </a:cubicBezTo>
                <a:lnTo>
                  <a:pt x="7892276" y="2358370"/>
                </a:lnTo>
                <a:lnTo>
                  <a:pt x="7882549" y="2363306"/>
                </a:lnTo>
                <a:lnTo>
                  <a:pt x="7877100" y="2366493"/>
                </a:lnTo>
                <a:lnTo>
                  <a:pt x="7868622" y="2367226"/>
                </a:lnTo>
                <a:lnTo>
                  <a:pt x="7799601" y="2393253"/>
                </a:lnTo>
                <a:lnTo>
                  <a:pt x="7781641" y="2400322"/>
                </a:lnTo>
                <a:lnTo>
                  <a:pt x="7787195" y="2399778"/>
                </a:lnTo>
                <a:lnTo>
                  <a:pt x="7783177" y="2400857"/>
                </a:lnTo>
                <a:lnTo>
                  <a:pt x="7781255" y="2400816"/>
                </a:lnTo>
                <a:lnTo>
                  <a:pt x="7780548" y="2400753"/>
                </a:lnTo>
                <a:lnTo>
                  <a:pt x="7778046" y="2401738"/>
                </a:lnTo>
                <a:lnTo>
                  <a:pt x="7780025" y="2401703"/>
                </a:lnTo>
                <a:lnTo>
                  <a:pt x="7783177" y="2400857"/>
                </a:lnTo>
                <a:lnTo>
                  <a:pt x="7788195" y="2400965"/>
                </a:lnTo>
                <a:lnTo>
                  <a:pt x="7788837" y="2401727"/>
                </a:lnTo>
                <a:cubicBezTo>
                  <a:pt x="7789304" y="2401883"/>
                  <a:pt x="7789843" y="2401596"/>
                  <a:pt x="7790923" y="2401022"/>
                </a:cubicBezTo>
                <a:lnTo>
                  <a:pt x="7788195" y="2400965"/>
                </a:lnTo>
                <a:lnTo>
                  <a:pt x="7787195" y="2399778"/>
                </a:lnTo>
                <a:cubicBezTo>
                  <a:pt x="7794651" y="2402268"/>
                  <a:pt x="7804269" y="2403612"/>
                  <a:pt x="7804269" y="2403612"/>
                </a:cubicBezTo>
                <a:cubicBezTo>
                  <a:pt x="7805672" y="2407973"/>
                  <a:pt x="7795662" y="2407510"/>
                  <a:pt x="7782585" y="2406996"/>
                </a:cubicBezTo>
                <a:lnTo>
                  <a:pt x="7765135" y="2406819"/>
                </a:lnTo>
                <a:lnTo>
                  <a:pt x="7712306" y="2427612"/>
                </a:lnTo>
                <a:lnTo>
                  <a:pt x="7694873" y="2432505"/>
                </a:lnTo>
                <a:lnTo>
                  <a:pt x="7728525" y="2419391"/>
                </a:lnTo>
                <a:lnTo>
                  <a:pt x="7678007" y="2430886"/>
                </a:lnTo>
                <a:cubicBezTo>
                  <a:pt x="7669599" y="2432127"/>
                  <a:pt x="7599163" y="2439432"/>
                  <a:pt x="7597004" y="2440579"/>
                </a:cubicBezTo>
                <a:cubicBezTo>
                  <a:pt x="7596411" y="2444119"/>
                  <a:pt x="7609426" y="2450645"/>
                  <a:pt x="7613514" y="2451700"/>
                </a:cubicBezTo>
                <a:cubicBezTo>
                  <a:pt x="7619403" y="2451797"/>
                  <a:pt x="7669394" y="2445137"/>
                  <a:pt x="7637690" y="2452298"/>
                </a:cubicBezTo>
                <a:cubicBezTo>
                  <a:pt x="7629248" y="2454228"/>
                  <a:pt x="7626929" y="2455225"/>
                  <a:pt x="7628329" y="2455615"/>
                </a:cubicBezTo>
                <a:lnTo>
                  <a:pt x="7638488" y="2455362"/>
                </a:lnTo>
                <a:lnTo>
                  <a:pt x="7676146" y="2446509"/>
                </a:lnTo>
                <a:lnTo>
                  <a:pt x="7682131" y="2445606"/>
                </a:lnTo>
                <a:lnTo>
                  <a:pt x="7660417" y="2453456"/>
                </a:lnTo>
                <a:lnTo>
                  <a:pt x="7662159" y="2453289"/>
                </a:lnTo>
                <a:cubicBezTo>
                  <a:pt x="7668831" y="2452560"/>
                  <a:pt x="7674419" y="2451875"/>
                  <a:pt x="7676520" y="2451566"/>
                </a:cubicBezTo>
                <a:cubicBezTo>
                  <a:pt x="7699487" y="2449582"/>
                  <a:pt x="7719672" y="2448538"/>
                  <a:pt x="7727721" y="2447489"/>
                </a:cubicBezTo>
                <a:cubicBezTo>
                  <a:pt x="7774126" y="2444614"/>
                  <a:pt x="7816950" y="2441088"/>
                  <a:pt x="7858692" y="2437668"/>
                </a:cubicBezTo>
                <a:lnTo>
                  <a:pt x="7867419" y="2437023"/>
                </a:lnTo>
                <a:lnTo>
                  <a:pt x="7859493" y="2442127"/>
                </a:lnTo>
                <a:lnTo>
                  <a:pt x="7856912" y="2444144"/>
                </a:lnTo>
                <a:lnTo>
                  <a:pt x="7829818" y="2447021"/>
                </a:lnTo>
                <a:cubicBezTo>
                  <a:pt x="7813101" y="2448911"/>
                  <a:pt x="7770541" y="2448400"/>
                  <a:pt x="7759382" y="2454325"/>
                </a:cubicBezTo>
                <a:cubicBezTo>
                  <a:pt x="7755061" y="2456619"/>
                  <a:pt x="7759767" y="2463797"/>
                  <a:pt x="7754757" y="2470221"/>
                </a:cubicBezTo>
                <a:cubicBezTo>
                  <a:pt x="7747326" y="2477392"/>
                  <a:pt x="7739610" y="2474502"/>
                  <a:pt x="7723152" y="2476791"/>
                </a:cubicBezTo>
                <a:cubicBezTo>
                  <a:pt x="7710425" y="2480327"/>
                  <a:pt x="7701424" y="2485106"/>
                  <a:pt x="7693015" y="2486346"/>
                </a:cubicBezTo>
                <a:lnTo>
                  <a:pt x="7597974" y="2500048"/>
                </a:lnTo>
                <a:lnTo>
                  <a:pt x="7582450" y="2504868"/>
                </a:lnTo>
                <a:lnTo>
                  <a:pt x="7582040" y="2505693"/>
                </a:lnTo>
                <a:lnTo>
                  <a:pt x="7627198" y="2496438"/>
                </a:lnTo>
                <a:cubicBezTo>
                  <a:pt x="7643491" y="2493161"/>
                  <a:pt x="7658631" y="2490900"/>
                  <a:pt x="7667659" y="2492824"/>
                </a:cubicBezTo>
                <a:cubicBezTo>
                  <a:pt x="7673547" y="2492921"/>
                  <a:pt x="7676945" y="2498104"/>
                  <a:pt x="7680673" y="2499351"/>
                </a:cubicBezTo>
                <a:cubicBezTo>
                  <a:pt x="7686922" y="2499257"/>
                  <a:pt x="7699290" y="2495914"/>
                  <a:pt x="7711688" y="2496318"/>
                </a:cubicBezTo>
                <a:cubicBezTo>
                  <a:pt x="7720096" y="2495078"/>
                  <a:pt x="7761087" y="2493198"/>
                  <a:pt x="7735632" y="2500265"/>
                </a:cubicBezTo>
                <a:cubicBezTo>
                  <a:pt x="7720384" y="2505138"/>
                  <a:pt x="7698369" y="2503392"/>
                  <a:pt x="7690320" y="2504440"/>
                </a:cubicBezTo>
                <a:cubicBezTo>
                  <a:pt x="7681651" y="2505282"/>
                  <a:pt x="7676641" y="2511706"/>
                  <a:pt x="7674481" y="2512852"/>
                </a:cubicBezTo>
                <a:cubicBezTo>
                  <a:pt x="7668331" y="2512356"/>
                  <a:pt x="7664243" y="2511302"/>
                  <a:pt x="7656195" y="2512351"/>
                </a:cubicBezTo>
                <a:cubicBezTo>
                  <a:pt x="7654035" y="2513498"/>
                  <a:pt x="7645035" y="2518276"/>
                  <a:pt x="7640715" y="2520572"/>
                </a:cubicBezTo>
                <a:cubicBezTo>
                  <a:pt x="7634467" y="2520664"/>
                  <a:pt x="7613069" y="2525041"/>
                  <a:pt x="7594452" y="2528477"/>
                </a:cubicBezTo>
                <a:lnTo>
                  <a:pt x="7564861" y="2534145"/>
                </a:lnTo>
                <a:lnTo>
                  <a:pt x="7561308" y="2537801"/>
                </a:lnTo>
                <a:lnTo>
                  <a:pt x="7564677" y="2537839"/>
                </a:lnTo>
                <a:cubicBezTo>
                  <a:pt x="7597260" y="2537198"/>
                  <a:pt x="7633284" y="2527742"/>
                  <a:pt x="7664298" y="2524711"/>
                </a:cubicBezTo>
                <a:cubicBezTo>
                  <a:pt x="7677942" y="2522571"/>
                  <a:pt x="7692369" y="2521628"/>
                  <a:pt x="7706960" y="2520935"/>
                </a:cubicBezTo>
                <a:lnTo>
                  <a:pt x="7717793" y="2520369"/>
                </a:lnTo>
                <a:lnTo>
                  <a:pt x="7715694" y="2521195"/>
                </a:lnTo>
                <a:lnTo>
                  <a:pt x="7698312" y="2528110"/>
                </a:lnTo>
                <a:lnTo>
                  <a:pt x="7671426" y="2531139"/>
                </a:lnTo>
                <a:cubicBezTo>
                  <a:pt x="7650979" y="2531782"/>
                  <a:pt x="7619605" y="2535008"/>
                  <a:pt x="7645116" y="2541347"/>
                </a:cubicBezTo>
                <a:lnTo>
                  <a:pt x="7663930" y="2541569"/>
                </a:lnTo>
                <a:lnTo>
                  <a:pt x="7625358" y="2555946"/>
                </a:lnTo>
                <a:cubicBezTo>
                  <a:pt x="7593057" y="2567874"/>
                  <a:pt x="7559932" y="2580135"/>
                  <a:pt x="7530081" y="2592705"/>
                </a:cubicBezTo>
                <a:cubicBezTo>
                  <a:pt x="7498803" y="2606752"/>
                  <a:pt x="7539917" y="2593165"/>
                  <a:pt x="7551131" y="2589244"/>
                </a:cubicBezTo>
                <a:cubicBezTo>
                  <a:pt x="7590235" y="2574192"/>
                  <a:pt x="7630217" y="2562367"/>
                  <a:pt x="7666467" y="2550269"/>
                </a:cubicBezTo>
                <a:cubicBezTo>
                  <a:pt x="7696663" y="2540889"/>
                  <a:pt x="7667452" y="2556933"/>
                  <a:pt x="7654572" y="2562578"/>
                </a:cubicBezTo>
                <a:cubicBezTo>
                  <a:pt x="7599735" y="2586228"/>
                  <a:pt x="7546218" y="2604966"/>
                  <a:pt x="7484743" y="2628392"/>
                </a:cubicBezTo>
                <a:cubicBezTo>
                  <a:pt x="7467238" y="2635279"/>
                  <a:pt x="7506539" y="2631842"/>
                  <a:pt x="7504471" y="2629844"/>
                </a:cubicBezTo>
                <a:cubicBezTo>
                  <a:pt x="7559212" y="2617524"/>
                  <a:pt x="7594026" y="2592136"/>
                  <a:pt x="7649956" y="2578585"/>
                </a:cubicBezTo>
                <a:cubicBezTo>
                  <a:pt x="7596890" y="2603948"/>
                  <a:pt x="7538508" y="2624174"/>
                  <a:pt x="7478460" y="2646123"/>
                </a:cubicBezTo>
                <a:cubicBezTo>
                  <a:pt x="7477032" y="2647601"/>
                  <a:pt x="7452488" y="2650542"/>
                  <a:pt x="7458100" y="2655964"/>
                </a:cubicBezTo>
                <a:cubicBezTo>
                  <a:pt x="7459872" y="2657677"/>
                  <a:pt x="7479150" y="2652502"/>
                  <a:pt x="7471085" y="2653754"/>
                </a:cubicBezTo>
                <a:cubicBezTo>
                  <a:pt x="7494989" y="2647339"/>
                  <a:pt x="7527934" y="2631570"/>
                  <a:pt x="7553372" y="2627114"/>
                </a:cubicBezTo>
                <a:cubicBezTo>
                  <a:pt x="7562863" y="2624384"/>
                  <a:pt x="7571566" y="2626606"/>
                  <a:pt x="7577620" y="2623888"/>
                </a:cubicBezTo>
                <a:cubicBezTo>
                  <a:pt x="7601524" y="2617472"/>
                  <a:pt x="7623205" y="2602720"/>
                  <a:pt x="7648882" y="2598017"/>
                </a:cubicBezTo>
                <a:cubicBezTo>
                  <a:pt x="7633148" y="2606615"/>
                  <a:pt x="7623657" y="2609345"/>
                  <a:pt x="7609883" y="2616505"/>
                </a:cubicBezTo>
                <a:cubicBezTo>
                  <a:pt x="7614510" y="2615264"/>
                  <a:pt x="7571566" y="2626606"/>
                  <a:pt x="7570245" y="2631519"/>
                </a:cubicBezTo>
                <a:cubicBezTo>
                  <a:pt x="7572658" y="2636705"/>
                  <a:pt x="7622574" y="2614011"/>
                  <a:pt x="7627200" y="2612769"/>
                </a:cubicBezTo>
                <a:cubicBezTo>
                  <a:pt x="7680611" y="2590596"/>
                  <a:pt x="7712235" y="2579739"/>
                  <a:pt x="7768844" y="2557799"/>
                </a:cubicBezTo>
                <a:cubicBezTo>
                  <a:pt x="7768844" y="2557799"/>
                  <a:pt x="7795151" y="2541805"/>
                  <a:pt x="7797908" y="2550182"/>
                </a:cubicBezTo>
                <a:cubicBezTo>
                  <a:pt x="7796587" y="2555094"/>
                  <a:pt x="7751979" y="2568161"/>
                  <a:pt x="7750551" y="2569638"/>
                </a:cubicBezTo>
                <a:cubicBezTo>
                  <a:pt x="7708059" y="2587606"/>
                  <a:pt x="7668955" y="2602657"/>
                  <a:pt x="7625330" y="2622388"/>
                </a:cubicBezTo>
                <a:cubicBezTo>
                  <a:pt x="7652877" y="2608067"/>
                  <a:pt x="7615199" y="2621643"/>
                  <a:pt x="7617317" y="2626544"/>
                </a:cubicBezTo>
                <a:cubicBezTo>
                  <a:pt x="7621501" y="2633444"/>
                  <a:pt x="7674566" y="2608081"/>
                  <a:pt x="7679192" y="2606839"/>
                </a:cubicBezTo>
                <a:cubicBezTo>
                  <a:pt x="7726016" y="2587344"/>
                  <a:pt x="7776573" y="2568124"/>
                  <a:pt x="7832598" y="2543241"/>
                </a:cubicBezTo>
                <a:cubicBezTo>
                  <a:pt x="7832598" y="2543241"/>
                  <a:pt x="7862451" y="2530674"/>
                  <a:pt x="7859940" y="2536816"/>
                </a:cubicBezTo>
                <a:lnTo>
                  <a:pt x="7851999" y="2540504"/>
                </a:lnTo>
                <a:lnTo>
                  <a:pt x="7839500" y="2542467"/>
                </a:lnTo>
                <a:cubicBezTo>
                  <a:pt x="7834649" y="2543395"/>
                  <a:pt x="7830865" y="2544381"/>
                  <a:pt x="7829401" y="2545385"/>
                </a:cubicBezTo>
                <a:lnTo>
                  <a:pt x="7833012" y="2548263"/>
                </a:lnTo>
                <a:lnTo>
                  <a:pt x="7830089" y="2549385"/>
                </a:lnTo>
                <a:cubicBezTo>
                  <a:pt x="7832944" y="2546432"/>
                  <a:pt x="7798704" y="2559997"/>
                  <a:pt x="7804315" y="2565420"/>
                </a:cubicBezTo>
                <a:cubicBezTo>
                  <a:pt x="7806087" y="2567131"/>
                  <a:pt x="7838556" y="2551855"/>
                  <a:pt x="7844847" y="2548890"/>
                </a:cubicBezTo>
                <a:lnTo>
                  <a:pt x="7847418" y="2547926"/>
                </a:lnTo>
                <a:lnTo>
                  <a:pt x="7847810" y="2547913"/>
                </a:lnTo>
                <a:lnTo>
                  <a:pt x="7856653" y="2546704"/>
                </a:lnTo>
                <a:lnTo>
                  <a:pt x="7800024" y="2572520"/>
                </a:lnTo>
                <a:cubicBezTo>
                  <a:pt x="7771122" y="2584994"/>
                  <a:pt x="7741390" y="2597440"/>
                  <a:pt x="7710826" y="2610748"/>
                </a:cubicBezTo>
                <a:cubicBezTo>
                  <a:pt x="7710826" y="2610748"/>
                  <a:pt x="7698922" y="2608291"/>
                  <a:pt x="7699610" y="2614669"/>
                </a:cubicBezTo>
                <a:cubicBezTo>
                  <a:pt x="7700251" y="2618144"/>
                  <a:pt x="7728437" y="2607299"/>
                  <a:pt x="7712597" y="2612461"/>
                </a:cubicBezTo>
                <a:cubicBezTo>
                  <a:pt x="7764925" y="2594954"/>
                  <a:pt x="7823700" y="2563681"/>
                  <a:pt x="7876134" y="2549609"/>
                </a:cubicBezTo>
                <a:cubicBezTo>
                  <a:pt x="7828573" y="2576961"/>
                  <a:pt x="7758633" y="2597917"/>
                  <a:pt x="7702130" y="2623292"/>
                </a:cubicBezTo>
                <a:cubicBezTo>
                  <a:pt x="7697504" y="2624533"/>
                  <a:pt x="7677144" y="2634374"/>
                  <a:pt x="7680982" y="2638083"/>
                </a:cubicBezTo>
                <a:lnTo>
                  <a:pt x="7707741" y="2628714"/>
                </a:lnTo>
                <a:cubicBezTo>
                  <a:pt x="7732966" y="2617387"/>
                  <a:pt x="7760858" y="2606255"/>
                  <a:pt x="7786426" y="2598116"/>
                </a:cubicBezTo>
                <a:cubicBezTo>
                  <a:pt x="7766214" y="2608100"/>
                  <a:pt x="7743824" y="2617526"/>
                  <a:pt x="7720458" y="2627079"/>
                </a:cubicBezTo>
                <a:cubicBezTo>
                  <a:pt x="7697091" y="2636632"/>
                  <a:pt x="7672747" y="2646310"/>
                  <a:pt x="7648621" y="2656796"/>
                </a:cubicBezTo>
                <a:cubicBezTo>
                  <a:pt x="7602693" y="2674775"/>
                  <a:pt x="7553456" y="2689082"/>
                  <a:pt x="7511259" y="2707334"/>
                </a:cubicBezTo>
                <a:cubicBezTo>
                  <a:pt x="7490013" y="2716318"/>
                  <a:pt x="7468040" y="2725315"/>
                  <a:pt x="7445362" y="2733270"/>
                </a:cubicBezTo>
                <a:lnTo>
                  <a:pt x="7432204" y="2736963"/>
                </a:lnTo>
                <a:lnTo>
                  <a:pt x="7483174" y="2717102"/>
                </a:lnTo>
                <a:cubicBezTo>
                  <a:pt x="7503210" y="2709121"/>
                  <a:pt x="7522833" y="2701189"/>
                  <a:pt x="7541719" y="2693613"/>
                </a:cubicBezTo>
                <a:cubicBezTo>
                  <a:pt x="7554065" y="2687929"/>
                  <a:pt x="7571570" y="2681043"/>
                  <a:pt x="7577624" y="2678324"/>
                </a:cubicBezTo>
                <a:cubicBezTo>
                  <a:pt x="7583572" y="2672170"/>
                  <a:pt x="7575746" y="2673177"/>
                  <a:pt x="7580028" y="2668747"/>
                </a:cubicBezTo>
                <a:cubicBezTo>
                  <a:pt x="7580028" y="2668747"/>
                  <a:pt x="7587402" y="2661115"/>
                  <a:pt x="7589174" y="2662827"/>
                </a:cubicBezTo>
                <a:cubicBezTo>
                  <a:pt x="7587402" y="2661115"/>
                  <a:pt x="7563498" y="2667530"/>
                  <a:pt x="7542792" y="2674180"/>
                </a:cubicBezTo>
                <a:lnTo>
                  <a:pt x="7543388" y="2671460"/>
                </a:lnTo>
                <a:lnTo>
                  <a:pt x="7545884" y="2670980"/>
                </a:lnTo>
                <a:cubicBezTo>
                  <a:pt x="7544999" y="2670124"/>
                  <a:pt x="7544140" y="2670128"/>
                  <a:pt x="7543545" y="2670743"/>
                </a:cubicBezTo>
                <a:lnTo>
                  <a:pt x="7543388" y="2671460"/>
                </a:lnTo>
                <a:lnTo>
                  <a:pt x="7529201" y="2674181"/>
                </a:lnTo>
                <a:cubicBezTo>
                  <a:pt x="7512853" y="2679047"/>
                  <a:pt x="7497232" y="2688231"/>
                  <a:pt x="7479784" y="2695649"/>
                </a:cubicBezTo>
                <a:lnTo>
                  <a:pt x="7331124" y="2745373"/>
                </a:lnTo>
                <a:lnTo>
                  <a:pt x="7328156" y="2748241"/>
                </a:lnTo>
                <a:cubicBezTo>
                  <a:pt x="7315420" y="2760426"/>
                  <a:pt x="7302245" y="2772874"/>
                  <a:pt x="7290973" y="2783184"/>
                </a:cubicBezTo>
                <a:lnTo>
                  <a:pt x="7289479" y="2784518"/>
                </a:lnTo>
                <a:lnTo>
                  <a:pt x="7300522" y="2781864"/>
                </a:lnTo>
                <a:cubicBezTo>
                  <a:pt x="7320098" y="2776382"/>
                  <a:pt x="7340238" y="2770019"/>
                  <a:pt x="7360618" y="2763085"/>
                </a:cubicBezTo>
                <a:lnTo>
                  <a:pt x="7378946" y="2756473"/>
                </a:lnTo>
                <a:lnTo>
                  <a:pt x="7382454" y="2755907"/>
                </a:lnTo>
                <a:cubicBezTo>
                  <a:pt x="7394430" y="2753376"/>
                  <a:pt x="7407514" y="2749775"/>
                  <a:pt x="7418066" y="2747536"/>
                </a:cubicBezTo>
                <a:lnTo>
                  <a:pt x="7422584" y="2746853"/>
                </a:lnTo>
                <a:lnTo>
                  <a:pt x="7377268" y="2763235"/>
                </a:lnTo>
                <a:cubicBezTo>
                  <a:pt x="7356466" y="2770439"/>
                  <a:pt x="7335026" y="2777481"/>
                  <a:pt x="7312425" y="2784321"/>
                </a:cubicBezTo>
                <a:lnTo>
                  <a:pt x="7279483" y="2793446"/>
                </a:lnTo>
                <a:lnTo>
                  <a:pt x="7275787" y="2796748"/>
                </a:lnTo>
                <a:cubicBezTo>
                  <a:pt x="7271394" y="2800536"/>
                  <a:pt x="7267771" y="2803489"/>
                  <a:pt x="7265211" y="2805311"/>
                </a:cubicBezTo>
                <a:lnTo>
                  <a:pt x="7299884" y="2807081"/>
                </a:lnTo>
                <a:lnTo>
                  <a:pt x="7313098" y="2803473"/>
                </a:lnTo>
                <a:lnTo>
                  <a:pt x="7301014" y="2807138"/>
                </a:lnTo>
                <a:lnTo>
                  <a:pt x="7346800" y="2809475"/>
                </a:lnTo>
                <a:cubicBezTo>
                  <a:pt x="7355906" y="2809475"/>
                  <a:pt x="7365013" y="2809475"/>
                  <a:pt x="7371844" y="2815720"/>
                </a:cubicBezTo>
                <a:cubicBezTo>
                  <a:pt x="7378674" y="2819882"/>
                  <a:pt x="7383226" y="2834108"/>
                  <a:pt x="7378673" y="2844515"/>
                </a:cubicBezTo>
                <a:cubicBezTo>
                  <a:pt x="7371844" y="2859087"/>
                  <a:pt x="7353629" y="2850760"/>
                  <a:pt x="7342243" y="2850759"/>
                </a:cubicBezTo>
                <a:cubicBezTo>
                  <a:pt x="7328580" y="2852840"/>
                  <a:pt x="7314923" y="2852842"/>
                  <a:pt x="7301642" y="2854924"/>
                </a:cubicBezTo>
                <a:cubicBezTo>
                  <a:pt x="7294811" y="2855964"/>
                  <a:pt x="7289118" y="2860127"/>
                  <a:pt x="7283426" y="2864030"/>
                </a:cubicBezTo>
                <a:lnTo>
                  <a:pt x="7278542" y="2866976"/>
                </a:lnTo>
                <a:lnTo>
                  <a:pt x="7279624" y="2872395"/>
                </a:lnTo>
                <a:cubicBezTo>
                  <a:pt x="7278831" y="2873495"/>
                  <a:pt x="7277246" y="2873495"/>
                  <a:pt x="7276188" y="2872395"/>
                </a:cubicBezTo>
                <a:lnTo>
                  <a:pt x="7277772" y="2867441"/>
                </a:lnTo>
                <a:lnTo>
                  <a:pt x="7274747" y="2869268"/>
                </a:lnTo>
                <a:cubicBezTo>
                  <a:pt x="7271757" y="2870665"/>
                  <a:pt x="7268626" y="2871576"/>
                  <a:pt x="7265211" y="2871576"/>
                </a:cubicBezTo>
                <a:cubicBezTo>
                  <a:pt x="7265210" y="2886148"/>
                  <a:pt x="7283426" y="2873657"/>
                  <a:pt x="7287980" y="2871576"/>
                </a:cubicBezTo>
                <a:cubicBezTo>
                  <a:pt x="7294811" y="2869494"/>
                  <a:pt x="7299364" y="2873657"/>
                  <a:pt x="7301643" y="2879902"/>
                </a:cubicBezTo>
                <a:cubicBezTo>
                  <a:pt x="7306197" y="2890310"/>
                  <a:pt x="7308092" y="2894127"/>
                  <a:pt x="7317199" y="2896208"/>
                </a:cubicBezTo>
                <a:cubicBezTo>
                  <a:pt x="7335413" y="2900371"/>
                  <a:pt x="7353628" y="2902453"/>
                  <a:pt x="7371844" y="2904535"/>
                </a:cubicBezTo>
                <a:cubicBezTo>
                  <a:pt x="7378673" y="2904534"/>
                  <a:pt x="7401061" y="2908698"/>
                  <a:pt x="7391955" y="2925350"/>
                </a:cubicBezTo>
                <a:cubicBezTo>
                  <a:pt x="7383226" y="2946167"/>
                  <a:pt x="7339968" y="2929513"/>
                  <a:pt x="7326304" y="2929513"/>
                </a:cubicBezTo>
                <a:cubicBezTo>
                  <a:pt x="7306196" y="2925350"/>
                  <a:pt x="7283426" y="2921188"/>
                  <a:pt x="7262933" y="2929514"/>
                </a:cubicBezTo>
                <a:cubicBezTo>
                  <a:pt x="7242443" y="2935758"/>
                  <a:pt x="7222329" y="2950329"/>
                  <a:pt x="7201837" y="2958655"/>
                </a:cubicBezTo>
                <a:cubicBezTo>
                  <a:pt x="7190454" y="2962818"/>
                  <a:pt x="7181348" y="2966636"/>
                  <a:pt x="7172238" y="2968718"/>
                </a:cubicBezTo>
                <a:cubicBezTo>
                  <a:pt x="7161235" y="2972879"/>
                  <a:pt x="7131634" y="2985369"/>
                  <a:pt x="7124805" y="2985369"/>
                </a:cubicBezTo>
                <a:cubicBezTo>
                  <a:pt x="7113421" y="2985369"/>
                  <a:pt x="7099759" y="2997859"/>
                  <a:pt x="7090653" y="3004104"/>
                </a:cubicBezTo>
                <a:cubicBezTo>
                  <a:pt x="7047773" y="3026655"/>
                  <a:pt x="7004892" y="3047471"/>
                  <a:pt x="6961630" y="3068288"/>
                </a:cubicBezTo>
                <a:cubicBezTo>
                  <a:pt x="6877770" y="3109572"/>
                  <a:pt x="6794287" y="3144959"/>
                  <a:pt x="6705877" y="3161612"/>
                </a:cubicBezTo>
                <a:cubicBezTo>
                  <a:pt x="6513472" y="3198734"/>
                  <a:pt x="6309302" y="3229610"/>
                  <a:pt x="6121450" y="3153286"/>
                </a:cubicBezTo>
                <a:cubicBezTo>
                  <a:pt x="6126004" y="3134551"/>
                  <a:pt x="6141944" y="3136633"/>
                  <a:pt x="6152948" y="3132470"/>
                </a:cubicBezTo>
                <a:cubicBezTo>
                  <a:pt x="6044414" y="3117899"/>
                  <a:pt x="5937777" y="3097082"/>
                  <a:pt x="5829241" y="3072450"/>
                </a:cubicBezTo>
                <a:cubicBezTo>
                  <a:pt x="5777250" y="3059960"/>
                  <a:pt x="5722605" y="3045389"/>
                  <a:pt x="5668338" y="3032900"/>
                </a:cubicBezTo>
                <a:cubicBezTo>
                  <a:pt x="5643670" y="3024919"/>
                  <a:pt x="5616348" y="3018677"/>
                  <a:pt x="5589023" y="3012430"/>
                </a:cubicBezTo>
                <a:cubicBezTo>
                  <a:pt x="5575361" y="3008268"/>
                  <a:pt x="5541587" y="3010350"/>
                  <a:pt x="5541589" y="2979125"/>
                </a:cubicBezTo>
                <a:cubicBezTo>
                  <a:pt x="5627733" y="3002023"/>
                  <a:pt x="5713498" y="3026655"/>
                  <a:pt x="5801918" y="3047472"/>
                </a:cubicBezTo>
                <a:cubicBezTo>
                  <a:pt x="5822413" y="3051635"/>
                  <a:pt x="5842904" y="3057880"/>
                  <a:pt x="5863016" y="3057880"/>
                </a:cubicBezTo>
                <a:cubicBezTo>
                  <a:pt x="5878954" y="3057880"/>
                  <a:pt x="5897170" y="3051634"/>
                  <a:pt x="5913110" y="3066205"/>
                </a:cubicBezTo>
                <a:cubicBezTo>
                  <a:pt x="5926770" y="3078694"/>
                  <a:pt x="5944608" y="3068287"/>
                  <a:pt x="5960546" y="3076614"/>
                </a:cubicBezTo>
                <a:cubicBezTo>
                  <a:pt x="5978761" y="3084939"/>
                  <a:pt x="5992423" y="3091185"/>
                  <a:pt x="6010259" y="3092921"/>
                </a:cubicBezTo>
                <a:cubicBezTo>
                  <a:pt x="6096404" y="3097082"/>
                  <a:pt x="6184828" y="3101246"/>
                  <a:pt x="6270974" y="3101246"/>
                </a:cubicBezTo>
                <a:cubicBezTo>
                  <a:pt x="6359397" y="3099164"/>
                  <a:pt x="6449717" y="3095347"/>
                  <a:pt x="6540418" y="3087020"/>
                </a:cubicBezTo>
                <a:cubicBezTo>
                  <a:pt x="6540417" y="3064124"/>
                  <a:pt x="6495256" y="3078694"/>
                  <a:pt x="6486148" y="3078695"/>
                </a:cubicBezTo>
                <a:cubicBezTo>
                  <a:pt x="6486149" y="3051634"/>
                  <a:pt x="6513472" y="3051634"/>
                  <a:pt x="6526756" y="3043308"/>
                </a:cubicBezTo>
                <a:cubicBezTo>
                  <a:pt x="6343458" y="3043308"/>
                  <a:pt x="6162057" y="3020757"/>
                  <a:pt x="5981038" y="2983289"/>
                </a:cubicBezTo>
                <a:cubicBezTo>
                  <a:pt x="5892616" y="2964554"/>
                  <a:pt x="5801918" y="2939922"/>
                  <a:pt x="5713497" y="2914942"/>
                </a:cubicBezTo>
                <a:cubicBezTo>
                  <a:pt x="5623177" y="2890310"/>
                  <a:pt x="5534755" y="2865331"/>
                  <a:pt x="5446334" y="2834108"/>
                </a:cubicBezTo>
                <a:cubicBezTo>
                  <a:pt x="5419390" y="2826127"/>
                  <a:pt x="5394341" y="2813639"/>
                  <a:pt x="5367017" y="2803230"/>
                </a:cubicBezTo>
                <a:cubicBezTo>
                  <a:pt x="5353358" y="2796985"/>
                  <a:pt x="5340077" y="2790741"/>
                  <a:pt x="5328691" y="2786577"/>
                </a:cubicBezTo>
                <a:cubicBezTo>
                  <a:pt x="5315029" y="2782414"/>
                  <a:pt x="5303823" y="2780332"/>
                  <a:pt x="5294716" y="2765762"/>
                </a:cubicBezTo>
                <a:cubicBezTo>
                  <a:pt x="5315029" y="2761597"/>
                  <a:pt x="5335523" y="2772005"/>
                  <a:pt x="5355635" y="2778250"/>
                </a:cubicBezTo>
                <a:cubicBezTo>
                  <a:pt x="5378403" y="2786578"/>
                  <a:pt x="5401174" y="2792823"/>
                  <a:pt x="5423562" y="2801148"/>
                </a:cubicBezTo>
                <a:cubicBezTo>
                  <a:pt x="5469104" y="2815719"/>
                  <a:pt x="5516539" y="2829945"/>
                  <a:pt x="5562080" y="2844515"/>
                </a:cubicBezTo>
                <a:cubicBezTo>
                  <a:pt x="5607239" y="2859085"/>
                  <a:pt x="5654675" y="2871576"/>
                  <a:pt x="5700216" y="2886148"/>
                </a:cubicBezTo>
                <a:cubicBezTo>
                  <a:pt x="5722605" y="2892392"/>
                  <a:pt x="5743097" y="2896208"/>
                  <a:pt x="5765866" y="2904534"/>
                </a:cubicBezTo>
                <a:cubicBezTo>
                  <a:pt x="5774974" y="2906616"/>
                  <a:pt x="5781805" y="2910778"/>
                  <a:pt x="5790532" y="2914943"/>
                </a:cubicBezTo>
                <a:cubicBezTo>
                  <a:pt x="5799640" y="2921188"/>
                  <a:pt x="5811027" y="2919106"/>
                  <a:pt x="5820136" y="2919106"/>
                </a:cubicBezTo>
                <a:cubicBezTo>
                  <a:pt x="5820135" y="2906616"/>
                  <a:pt x="5813302" y="2908698"/>
                  <a:pt x="5806472" y="2908698"/>
                </a:cubicBezTo>
                <a:cubicBezTo>
                  <a:pt x="5792809" y="2908698"/>
                  <a:pt x="5779527" y="2902453"/>
                  <a:pt x="5765866" y="2898288"/>
                </a:cubicBezTo>
                <a:cubicBezTo>
                  <a:pt x="5736266" y="2888230"/>
                  <a:pt x="5709323" y="2879902"/>
                  <a:pt x="5679722" y="2869494"/>
                </a:cubicBezTo>
                <a:cubicBezTo>
                  <a:pt x="5627734" y="2850759"/>
                  <a:pt x="5573085" y="2829944"/>
                  <a:pt x="5518817" y="2817802"/>
                </a:cubicBezTo>
                <a:cubicBezTo>
                  <a:pt x="5509709" y="2815720"/>
                  <a:pt x="5498326" y="2813638"/>
                  <a:pt x="5487318" y="2809474"/>
                </a:cubicBezTo>
                <a:cubicBezTo>
                  <a:pt x="5475933" y="2805311"/>
                  <a:pt x="5466824" y="2794904"/>
                  <a:pt x="5457718" y="2788659"/>
                </a:cubicBezTo>
                <a:cubicBezTo>
                  <a:pt x="5446333" y="2782414"/>
                  <a:pt x="5432670" y="2784495"/>
                  <a:pt x="5419389" y="2778250"/>
                </a:cubicBezTo>
                <a:cubicBezTo>
                  <a:pt x="5405727" y="2774088"/>
                  <a:pt x="5392065" y="2767842"/>
                  <a:pt x="5378403" y="2761597"/>
                </a:cubicBezTo>
                <a:cubicBezTo>
                  <a:pt x="5353359" y="2749455"/>
                  <a:pt x="5326413" y="2736965"/>
                  <a:pt x="5301546" y="2726558"/>
                </a:cubicBezTo>
                <a:cubicBezTo>
                  <a:pt x="5290163" y="2720313"/>
                  <a:pt x="5276502" y="2716149"/>
                  <a:pt x="5265498" y="2709904"/>
                </a:cubicBezTo>
                <a:cubicBezTo>
                  <a:pt x="5258665" y="2703659"/>
                  <a:pt x="5247281" y="2697415"/>
                  <a:pt x="5240451" y="2711987"/>
                </a:cubicBezTo>
                <a:cubicBezTo>
                  <a:pt x="5215407" y="2674865"/>
                  <a:pt x="5179356" y="2649885"/>
                  <a:pt x="5142926" y="2658211"/>
                </a:cubicBezTo>
                <a:cubicBezTo>
                  <a:pt x="5145203" y="2660294"/>
                  <a:pt x="5146343" y="2662376"/>
                  <a:pt x="5146626" y="2664456"/>
                </a:cubicBezTo>
                <a:lnTo>
                  <a:pt x="5145401" y="2669834"/>
                </a:lnTo>
                <a:lnTo>
                  <a:pt x="5147372" y="2667901"/>
                </a:lnTo>
                <a:cubicBezTo>
                  <a:pt x="5148428" y="2667901"/>
                  <a:pt x="5149486" y="2668938"/>
                  <a:pt x="5150542" y="2671011"/>
                </a:cubicBezTo>
                <a:cubicBezTo>
                  <a:pt x="5148429" y="2673084"/>
                  <a:pt x="5146315" y="2675156"/>
                  <a:pt x="5146314" y="2677229"/>
                </a:cubicBezTo>
                <a:cubicBezTo>
                  <a:pt x="5146315" y="2675156"/>
                  <a:pt x="5144201" y="2673083"/>
                  <a:pt x="5144201" y="2671011"/>
                </a:cubicBezTo>
                <a:lnTo>
                  <a:pt x="5144645" y="2670573"/>
                </a:lnTo>
                <a:lnTo>
                  <a:pt x="5136143" y="2668620"/>
                </a:lnTo>
                <a:cubicBezTo>
                  <a:pt x="5133343" y="2668099"/>
                  <a:pt x="5130594" y="2667579"/>
                  <a:pt x="5127366" y="2666537"/>
                </a:cubicBezTo>
                <a:cubicBezTo>
                  <a:pt x="5129644" y="2662376"/>
                  <a:pt x="5131541" y="2660293"/>
                  <a:pt x="5133819" y="2656130"/>
                </a:cubicBezTo>
                <a:cubicBezTo>
                  <a:pt x="5125091" y="2641559"/>
                  <a:pt x="5106875" y="2637396"/>
                  <a:pt x="5095494" y="2631151"/>
                </a:cubicBezTo>
                <a:cubicBezTo>
                  <a:pt x="5074999" y="2623170"/>
                  <a:pt x="5057166" y="2614845"/>
                  <a:pt x="5038951" y="2604437"/>
                </a:cubicBezTo>
                <a:cubicBezTo>
                  <a:pt x="5002521" y="2587784"/>
                  <a:pt x="4964194" y="2569049"/>
                  <a:pt x="4925489" y="2552744"/>
                </a:cubicBezTo>
                <a:cubicBezTo>
                  <a:pt x="4850733" y="2515275"/>
                  <a:pt x="4773698" y="2480234"/>
                  <a:pt x="4699322" y="2444847"/>
                </a:cubicBezTo>
                <a:lnTo>
                  <a:pt x="4543753" y="2371116"/>
                </a:lnTo>
                <a:lnTo>
                  <a:pt x="4418398" y="2337190"/>
                </a:lnTo>
                <a:lnTo>
                  <a:pt x="4289407" y="2300547"/>
                </a:lnTo>
                <a:lnTo>
                  <a:pt x="4284670" y="2299202"/>
                </a:lnTo>
                <a:lnTo>
                  <a:pt x="4280692" y="2304324"/>
                </a:lnTo>
                <a:cubicBezTo>
                  <a:pt x="4269051" y="2314172"/>
                  <a:pt x="4252040" y="2297368"/>
                  <a:pt x="4240510" y="2290388"/>
                </a:cubicBezTo>
                <a:lnTo>
                  <a:pt x="4240978" y="2289533"/>
                </a:lnTo>
                <a:lnTo>
                  <a:pt x="4238666" y="2286133"/>
                </a:lnTo>
                <a:lnTo>
                  <a:pt x="4229880" y="2283637"/>
                </a:lnTo>
                <a:lnTo>
                  <a:pt x="4227108" y="2283542"/>
                </a:lnTo>
                <a:lnTo>
                  <a:pt x="4227287" y="2282901"/>
                </a:lnTo>
                <a:lnTo>
                  <a:pt x="4176930" y="2268595"/>
                </a:lnTo>
                <a:cubicBezTo>
                  <a:pt x="4161332" y="2264127"/>
                  <a:pt x="4176557" y="2270964"/>
                  <a:pt x="4148384" y="2259604"/>
                </a:cubicBezTo>
                <a:cubicBezTo>
                  <a:pt x="4129763" y="2254739"/>
                  <a:pt x="4107138" y="2244513"/>
                  <a:pt x="4146540" y="2254528"/>
                </a:cubicBezTo>
                <a:lnTo>
                  <a:pt x="4228135" y="2279871"/>
                </a:lnTo>
                <a:lnTo>
                  <a:pt x="4228533" y="2278456"/>
                </a:lnTo>
                <a:cubicBezTo>
                  <a:pt x="4229413" y="2277464"/>
                  <a:pt x="4230637" y="2277091"/>
                  <a:pt x="4231992" y="2277090"/>
                </a:cubicBezTo>
                <a:cubicBezTo>
                  <a:pt x="4234705" y="2277091"/>
                  <a:pt x="4237962" y="2278580"/>
                  <a:pt x="4240136" y="2279573"/>
                </a:cubicBezTo>
                <a:lnTo>
                  <a:pt x="4236303" y="2282409"/>
                </a:lnTo>
                <a:lnTo>
                  <a:pt x="4238492" y="2283089"/>
                </a:lnTo>
                <a:lnTo>
                  <a:pt x="4241103" y="2281551"/>
                </a:lnTo>
                <a:cubicBezTo>
                  <a:pt x="4241895" y="2281294"/>
                  <a:pt x="4242422" y="2281813"/>
                  <a:pt x="4243481" y="2283885"/>
                </a:cubicBezTo>
                <a:lnTo>
                  <a:pt x="4243249" y="2284566"/>
                </a:lnTo>
                <a:lnTo>
                  <a:pt x="4243635" y="2284685"/>
                </a:lnTo>
                <a:lnTo>
                  <a:pt x="4244009" y="2284002"/>
                </a:lnTo>
                <a:cubicBezTo>
                  <a:pt x="4245470" y="2282559"/>
                  <a:pt x="4247194" y="2281754"/>
                  <a:pt x="4249100" y="2281441"/>
                </a:cubicBezTo>
                <a:cubicBezTo>
                  <a:pt x="4257678" y="2280039"/>
                  <a:pt x="4269950" y="2288651"/>
                  <a:pt x="4278410" y="2294251"/>
                </a:cubicBezTo>
                <a:lnTo>
                  <a:pt x="4282377" y="2296614"/>
                </a:lnTo>
                <a:lnTo>
                  <a:pt x="4288824" y="2298477"/>
                </a:lnTo>
                <a:lnTo>
                  <a:pt x="4414992" y="2334943"/>
                </a:lnTo>
                <a:cubicBezTo>
                  <a:pt x="4425412" y="2338730"/>
                  <a:pt x="4478565" y="2348136"/>
                  <a:pt x="4444780" y="2336040"/>
                </a:cubicBezTo>
                <a:cubicBezTo>
                  <a:pt x="4392742" y="2319529"/>
                  <a:pt x="4324423" y="2302892"/>
                  <a:pt x="4277627" y="2286669"/>
                </a:cubicBezTo>
                <a:cubicBezTo>
                  <a:pt x="4217883" y="2268742"/>
                  <a:pt x="4180328" y="2263806"/>
                  <a:pt x="4121327" y="2241142"/>
                </a:cubicBezTo>
                <a:cubicBezTo>
                  <a:pt x="4084888" y="2229098"/>
                  <a:pt x="4132058" y="2240136"/>
                  <a:pt x="4155861" y="2245681"/>
                </a:cubicBezTo>
                <a:cubicBezTo>
                  <a:pt x="4197419" y="2258800"/>
                  <a:pt x="4257596" y="2276784"/>
                  <a:pt x="4294405" y="2286458"/>
                </a:cubicBezTo>
                <a:cubicBezTo>
                  <a:pt x="4324277" y="2295421"/>
                  <a:pt x="4355368" y="2305751"/>
                  <a:pt x="4389632" y="2315847"/>
                </a:cubicBezTo>
                <a:lnTo>
                  <a:pt x="4467085" y="2334801"/>
                </a:lnTo>
                <a:lnTo>
                  <a:pt x="4400733" y="2303616"/>
                </a:lnTo>
                <a:lnTo>
                  <a:pt x="4372148" y="2296440"/>
                </a:lnTo>
                <a:cubicBezTo>
                  <a:pt x="4357820" y="2292605"/>
                  <a:pt x="4343126" y="2288330"/>
                  <a:pt x="4327527" y="2283158"/>
                </a:cubicBezTo>
                <a:cubicBezTo>
                  <a:pt x="4335294" y="2286999"/>
                  <a:pt x="4267349" y="2267994"/>
                  <a:pt x="4271490" y="2258468"/>
                </a:cubicBezTo>
                <a:cubicBezTo>
                  <a:pt x="4270744" y="2263203"/>
                  <a:pt x="4310890" y="2268482"/>
                  <a:pt x="4321681" y="2269901"/>
                </a:cubicBezTo>
                <a:lnTo>
                  <a:pt x="4349075" y="2278648"/>
                </a:lnTo>
                <a:lnTo>
                  <a:pt x="4260048" y="2232393"/>
                </a:lnTo>
                <a:lnTo>
                  <a:pt x="4173170" y="2205658"/>
                </a:lnTo>
                <a:cubicBezTo>
                  <a:pt x="4160161" y="2201531"/>
                  <a:pt x="4158404" y="2199386"/>
                  <a:pt x="4162545" y="2198974"/>
                </a:cubicBezTo>
                <a:lnTo>
                  <a:pt x="4173473" y="2200611"/>
                </a:lnTo>
                <a:lnTo>
                  <a:pt x="4119521" y="2170905"/>
                </a:lnTo>
                <a:cubicBezTo>
                  <a:pt x="4100195" y="2160275"/>
                  <a:pt x="4080866" y="2149906"/>
                  <a:pt x="4061443" y="2140496"/>
                </a:cubicBezTo>
                <a:cubicBezTo>
                  <a:pt x="4071726" y="2142587"/>
                  <a:pt x="4082009" y="2143632"/>
                  <a:pt x="4092245" y="2145462"/>
                </a:cubicBezTo>
                <a:lnTo>
                  <a:pt x="4097028" y="2146574"/>
                </a:lnTo>
                <a:lnTo>
                  <a:pt x="4095770" y="2143110"/>
                </a:lnTo>
                <a:cubicBezTo>
                  <a:pt x="4092072" y="2140005"/>
                  <a:pt x="4080928" y="2136628"/>
                  <a:pt x="4067779" y="2133036"/>
                </a:cubicBezTo>
                <a:lnTo>
                  <a:pt x="4052817" y="2128789"/>
                </a:lnTo>
                <a:lnTo>
                  <a:pt x="4054371" y="2135536"/>
                </a:lnTo>
                <a:cubicBezTo>
                  <a:pt x="4052256" y="2135537"/>
                  <a:pt x="4050672" y="2134986"/>
                  <a:pt x="4049613" y="2133609"/>
                </a:cubicBezTo>
                <a:lnTo>
                  <a:pt x="4048203" y="2127480"/>
                </a:lnTo>
                <a:lnTo>
                  <a:pt x="4033782" y="2123389"/>
                </a:lnTo>
                <a:lnTo>
                  <a:pt x="4034288" y="2124860"/>
                </a:lnTo>
                <a:cubicBezTo>
                  <a:pt x="4027715" y="2124860"/>
                  <a:pt x="4021141" y="2124860"/>
                  <a:pt x="4014568" y="2124860"/>
                </a:cubicBezTo>
                <a:lnTo>
                  <a:pt x="4016206" y="2117873"/>
                </a:lnTo>
                <a:lnTo>
                  <a:pt x="3963932" y="2100650"/>
                </a:lnTo>
                <a:lnTo>
                  <a:pt x="3951020" y="2096543"/>
                </a:lnTo>
                <a:lnTo>
                  <a:pt x="3950588" y="2097390"/>
                </a:lnTo>
                <a:cubicBezTo>
                  <a:pt x="3944231" y="2102428"/>
                  <a:pt x="3934586" y="2094799"/>
                  <a:pt x="3927570" y="2091669"/>
                </a:cubicBezTo>
                <a:lnTo>
                  <a:pt x="3931644" y="2090382"/>
                </a:lnTo>
                <a:lnTo>
                  <a:pt x="3913194" y="2084514"/>
                </a:lnTo>
                <a:lnTo>
                  <a:pt x="3926158" y="2086679"/>
                </a:lnTo>
                <a:lnTo>
                  <a:pt x="3936381" y="2088884"/>
                </a:lnTo>
                <a:lnTo>
                  <a:pt x="3941601" y="2087235"/>
                </a:lnTo>
                <a:cubicBezTo>
                  <a:pt x="3946277" y="2086975"/>
                  <a:pt x="3950952" y="2087496"/>
                  <a:pt x="3955631" y="2087496"/>
                </a:cubicBezTo>
                <a:lnTo>
                  <a:pt x="3953087" y="2092487"/>
                </a:lnTo>
                <a:lnTo>
                  <a:pt x="3960632" y="2094116"/>
                </a:lnTo>
                <a:cubicBezTo>
                  <a:pt x="3972055" y="2096076"/>
                  <a:pt x="3981633" y="2096715"/>
                  <a:pt x="3984051" y="2093628"/>
                </a:cubicBezTo>
                <a:cubicBezTo>
                  <a:pt x="3983819" y="2091924"/>
                  <a:pt x="3964818" y="2087890"/>
                  <a:pt x="3946401" y="2084652"/>
                </a:cubicBezTo>
                <a:lnTo>
                  <a:pt x="3928335" y="2081834"/>
                </a:lnTo>
                <a:lnTo>
                  <a:pt x="3924739" y="2081273"/>
                </a:lnTo>
                <a:lnTo>
                  <a:pt x="3925048" y="2082732"/>
                </a:lnTo>
                <a:cubicBezTo>
                  <a:pt x="3924834" y="2084257"/>
                  <a:pt x="3923813" y="2085035"/>
                  <a:pt x="3921529" y="2084516"/>
                </a:cubicBezTo>
                <a:cubicBezTo>
                  <a:pt x="3903635" y="2082440"/>
                  <a:pt x="3885743" y="2074133"/>
                  <a:pt x="3867471" y="2067903"/>
                </a:cubicBezTo>
                <a:cubicBezTo>
                  <a:pt x="3862904" y="2065827"/>
                  <a:pt x="3860618" y="2057520"/>
                  <a:pt x="3865188" y="2055444"/>
                </a:cubicBezTo>
                <a:cubicBezTo>
                  <a:pt x="3872037" y="2051290"/>
                  <a:pt x="3878891" y="2055444"/>
                  <a:pt x="3885742" y="2057521"/>
                </a:cubicBezTo>
                <a:lnTo>
                  <a:pt x="3885925" y="2057530"/>
                </a:lnTo>
                <a:lnTo>
                  <a:pt x="3885410" y="2056563"/>
                </a:lnTo>
                <a:lnTo>
                  <a:pt x="3890019" y="2055243"/>
                </a:lnTo>
                <a:lnTo>
                  <a:pt x="3897527" y="2058193"/>
                </a:lnTo>
                <a:lnTo>
                  <a:pt x="3899400" y="2058299"/>
                </a:lnTo>
                <a:cubicBezTo>
                  <a:pt x="3904206" y="2057521"/>
                  <a:pt x="3908204" y="2054406"/>
                  <a:pt x="3908204" y="2045061"/>
                </a:cubicBezTo>
                <a:cubicBezTo>
                  <a:pt x="3901350" y="2045061"/>
                  <a:pt x="3894881" y="2045061"/>
                  <a:pt x="3888028" y="2045061"/>
                </a:cubicBezTo>
                <a:cubicBezTo>
                  <a:pt x="3890312" y="2038831"/>
                  <a:pt x="3892215" y="2035025"/>
                  <a:pt x="3894880" y="2028793"/>
                </a:cubicBezTo>
                <a:cubicBezTo>
                  <a:pt x="3899070" y="2030871"/>
                  <a:pt x="3905919" y="2030870"/>
                  <a:pt x="3912774" y="2032947"/>
                </a:cubicBezTo>
                <a:cubicBezTo>
                  <a:pt x="3919624" y="2035025"/>
                  <a:pt x="3930663" y="2035024"/>
                  <a:pt x="3937515" y="2042983"/>
                </a:cubicBezTo>
                <a:cubicBezTo>
                  <a:pt x="3948936" y="2057520"/>
                  <a:pt x="3921908" y="2061675"/>
                  <a:pt x="3917339" y="2063751"/>
                </a:cubicBezTo>
                <a:lnTo>
                  <a:pt x="3917435" y="2063924"/>
                </a:lnTo>
                <a:lnTo>
                  <a:pt x="3922109" y="2065087"/>
                </a:lnTo>
                <a:cubicBezTo>
                  <a:pt x="3927287" y="2065767"/>
                  <a:pt x="3922854" y="2060349"/>
                  <a:pt x="3928033" y="2061031"/>
                </a:cubicBezTo>
                <a:cubicBezTo>
                  <a:pt x="3932875" y="2061062"/>
                  <a:pt x="3939546" y="2062418"/>
                  <a:pt x="3947195" y="2064520"/>
                </a:cubicBezTo>
                <a:lnTo>
                  <a:pt x="3955023" y="2067011"/>
                </a:lnTo>
                <a:lnTo>
                  <a:pt x="3942614" y="2059144"/>
                </a:lnTo>
                <a:cubicBezTo>
                  <a:pt x="3945963" y="2053916"/>
                  <a:pt x="3950424" y="2052870"/>
                  <a:pt x="3955120" y="2053131"/>
                </a:cubicBezTo>
                <a:lnTo>
                  <a:pt x="3955983" y="2053245"/>
                </a:lnTo>
                <a:lnTo>
                  <a:pt x="3958761" y="2046910"/>
                </a:lnTo>
                <a:cubicBezTo>
                  <a:pt x="3970406" y="2049043"/>
                  <a:pt x="3990591" y="2053665"/>
                  <a:pt x="3990591" y="2053665"/>
                </a:cubicBezTo>
                <a:cubicBezTo>
                  <a:pt x="4001463" y="2045505"/>
                  <a:pt x="3973667" y="2045211"/>
                  <a:pt x="3973667" y="2045211"/>
                </a:cubicBezTo>
                <a:cubicBezTo>
                  <a:pt x="3961482" y="2039103"/>
                  <a:pt x="3915917" y="2019494"/>
                  <a:pt x="3916380" y="2022901"/>
                </a:cubicBezTo>
                <a:cubicBezTo>
                  <a:pt x="3917549" y="2017578"/>
                  <a:pt x="3924340" y="2017668"/>
                  <a:pt x="3933841" y="2019686"/>
                </a:cubicBezTo>
                <a:lnTo>
                  <a:pt x="3958199" y="2025717"/>
                </a:lnTo>
                <a:lnTo>
                  <a:pt x="3952772" y="2024142"/>
                </a:lnTo>
                <a:cubicBezTo>
                  <a:pt x="3933650" y="2018958"/>
                  <a:pt x="3915098" y="2010663"/>
                  <a:pt x="3896782" y="2001115"/>
                </a:cubicBezTo>
                <a:lnTo>
                  <a:pt x="3889188" y="1996864"/>
                </a:lnTo>
                <a:lnTo>
                  <a:pt x="3881991" y="1995026"/>
                </a:lnTo>
                <a:cubicBezTo>
                  <a:pt x="3861721" y="1989766"/>
                  <a:pt x="3842449" y="1984897"/>
                  <a:pt x="3808098" y="1978141"/>
                </a:cubicBezTo>
                <a:cubicBezTo>
                  <a:pt x="3800180" y="1975582"/>
                  <a:pt x="3727750" y="1962494"/>
                  <a:pt x="3759271" y="1962365"/>
                </a:cubicBezTo>
                <a:cubicBezTo>
                  <a:pt x="3782717" y="1963153"/>
                  <a:pt x="3832165" y="1978859"/>
                  <a:pt x="3847536" y="1980568"/>
                </a:cubicBezTo>
                <a:lnTo>
                  <a:pt x="3863733" y="1982617"/>
                </a:lnTo>
                <a:lnTo>
                  <a:pt x="3842207" y="1970568"/>
                </a:lnTo>
                <a:cubicBezTo>
                  <a:pt x="3855840" y="1964348"/>
                  <a:pt x="3869471" y="1964348"/>
                  <a:pt x="3883101" y="1966423"/>
                </a:cubicBezTo>
                <a:cubicBezTo>
                  <a:pt x="3883102" y="1958127"/>
                  <a:pt x="3885373" y="1947758"/>
                  <a:pt x="3880829" y="1939462"/>
                </a:cubicBezTo>
                <a:cubicBezTo>
                  <a:pt x="3879693" y="1935314"/>
                  <a:pt x="3877422" y="1933759"/>
                  <a:pt x="3875150" y="1933242"/>
                </a:cubicBezTo>
                <a:lnTo>
                  <a:pt x="3869955" y="1933242"/>
                </a:lnTo>
                <a:lnTo>
                  <a:pt x="3869840" y="1933579"/>
                </a:lnTo>
                <a:lnTo>
                  <a:pt x="3869610" y="1933241"/>
                </a:lnTo>
                <a:lnTo>
                  <a:pt x="3869471" y="1933242"/>
                </a:lnTo>
                <a:lnTo>
                  <a:pt x="3869553" y="1933157"/>
                </a:lnTo>
                <a:lnTo>
                  <a:pt x="3865611" y="1927359"/>
                </a:lnTo>
                <a:cubicBezTo>
                  <a:pt x="3867724" y="1923213"/>
                  <a:pt x="3869839" y="1923214"/>
                  <a:pt x="3871953" y="1927360"/>
                </a:cubicBezTo>
                <a:lnTo>
                  <a:pt x="3870219" y="1932466"/>
                </a:lnTo>
                <a:lnTo>
                  <a:pt x="3874972" y="1927539"/>
                </a:lnTo>
                <a:cubicBezTo>
                  <a:pt x="3880830" y="1923649"/>
                  <a:pt x="3887645" y="1924428"/>
                  <a:pt x="3894461" y="1922871"/>
                </a:cubicBezTo>
                <a:cubicBezTo>
                  <a:pt x="3894462" y="1918725"/>
                  <a:pt x="3891811" y="1914577"/>
                  <a:pt x="3887645" y="1912503"/>
                </a:cubicBezTo>
                <a:cubicBezTo>
                  <a:pt x="3907714" y="1916649"/>
                  <a:pt x="3923239" y="1937388"/>
                  <a:pt x="3941413" y="1947758"/>
                </a:cubicBezTo>
                <a:cubicBezTo>
                  <a:pt x="3941413" y="1941536"/>
                  <a:pt x="3941413" y="1933242"/>
                  <a:pt x="3941413" y="1927019"/>
                </a:cubicBezTo>
                <a:cubicBezTo>
                  <a:pt x="3949836" y="1928056"/>
                  <a:pt x="3958570" y="1928576"/>
                  <a:pt x="3967350" y="1929289"/>
                </a:cubicBezTo>
                <a:lnTo>
                  <a:pt x="3986774" y="1931833"/>
                </a:lnTo>
                <a:lnTo>
                  <a:pt x="3976443" y="1928679"/>
                </a:lnTo>
                <a:lnTo>
                  <a:pt x="3867105" y="1905540"/>
                </a:lnTo>
                <a:lnTo>
                  <a:pt x="3863295" y="1905551"/>
                </a:lnTo>
                <a:lnTo>
                  <a:pt x="3861530" y="1904361"/>
                </a:lnTo>
                <a:lnTo>
                  <a:pt x="3818895" y="1895338"/>
                </a:lnTo>
                <a:lnTo>
                  <a:pt x="3808721" y="1895339"/>
                </a:lnTo>
                <a:lnTo>
                  <a:pt x="3809215" y="1893290"/>
                </a:lnTo>
                <a:lnTo>
                  <a:pt x="3802010" y="1891764"/>
                </a:lnTo>
                <a:lnTo>
                  <a:pt x="3798050" y="1891204"/>
                </a:lnTo>
                <a:lnTo>
                  <a:pt x="3795392" y="1894846"/>
                </a:lnTo>
                <a:cubicBezTo>
                  <a:pt x="3788986" y="1903079"/>
                  <a:pt x="3782577" y="1908035"/>
                  <a:pt x="3772326" y="1900470"/>
                </a:cubicBezTo>
                <a:cubicBezTo>
                  <a:pt x="3765491" y="1896298"/>
                  <a:pt x="3756377" y="1890039"/>
                  <a:pt x="3749922" y="1892125"/>
                </a:cubicBezTo>
                <a:cubicBezTo>
                  <a:pt x="3745365" y="1892124"/>
                  <a:pt x="3745365" y="1902558"/>
                  <a:pt x="3743085" y="1906383"/>
                </a:cubicBezTo>
                <a:cubicBezTo>
                  <a:pt x="3751820" y="1908469"/>
                  <a:pt x="3763212" y="1908469"/>
                  <a:pt x="3772326" y="1910556"/>
                </a:cubicBezTo>
                <a:cubicBezTo>
                  <a:pt x="3777452" y="1912121"/>
                  <a:pt x="3783861" y="1913686"/>
                  <a:pt x="3788667" y="1910849"/>
                </a:cubicBezTo>
                <a:lnTo>
                  <a:pt x="3789329" y="1910139"/>
                </a:lnTo>
                <a:lnTo>
                  <a:pt x="3786954" y="1907251"/>
                </a:lnTo>
                <a:cubicBezTo>
                  <a:pt x="3789068" y="1905285"/>
                  <a:pt x="3790125" y="1904304"/>
                  <a:pt x="3790918" y="1904305"/>
                </a:cubicBezTo>
                <a:lnTo>
                  <a:pt x="3792707" y="1906517"/>
                </a:lnTo>
                <a:lnTo>
                  <a:pt x="3792832" y="1906382"/>
                </a:lnTo>
                <a:lnTo>
                  <a:pt x="3792934" y="1906798"/>
                </a:lnTo>
                <a:lnTo>
                  <a:pt x="3793299" y="1907250"/>
                </a:lnTo>
                <a:lnTo>
                  <a:pt x="3793126" y="1907594"/>
                </a:lnTo>
                <a:lnTo>
                  <a:pt x="3796135" y="1919912"/>
                </a:lnTo>
                <a:cubicBezTo>
                  <a:pt x="3800923" y="1931161"/>
                  <a:pt x="3809825" y="1935073"/>
                  <a:pt x="3819790" y="1927248"/>
                </a:cubicBezTo>
                <a:cubicBezTo>
                  <a:pt x="3822448" y="1937681"/>
                  <a:pt x="3833461" y="1960634"/>
                  <a:pt x="3822449" y="1968980"/>
                </a:cubicBezTo>
                <a:cubicBezTo>
                  <a:pt x="3817892" y="1974891"/>
                  <a:pt x="3808780" y="1968979"/>
                  <a:pt x="3801943" y="1966893"/>
                </a:cubicBezTo>
                <a:cubicBezTo>
                  <a:pt x="3790551" y="1960633"/>
                  <a:pt x="3779158" y="1956460"/>
                  <a:pt x="3770047" y="1952288"/>
                </a:cubicBezTo>
                <a:cubicBezTo>
                  <a:pt x="3727138" y="1937681"/>
                  <a:pt x="3683851" y="1920990"/>
                  <a:pt x="3640940" y="1906382"/>
                </a:cubicBezTo>
                <a:cubicBezTo>
                  <a:pt x="3552464" y="1875433"/>
                  <a:pt x="3466267" y="1848307"/>
                  <a:pt x="3375892" y="1832345"/>
                </a:cubicBezTo>
                <a:cubicBezTo>
                  <a:pt x="3332606" y="1821911"/>
                  <a:pt x="3287419" y="1817739"/>
                  <a:pt x="3242230" y="1815652"/>
                </a:cubicBezTo>
                <a:cubicBezTo>
                  <a:pt x="3237675" y="1815652"/>
                  <a:pt x="3226282" y="1819825"/>
                  <a:pt x="3221725" y="1813566"/>
                </a:cubicBezTo>
                <a:cubicBezTo>
                  <a:pt x="3217168" y="1807306"/>
                  <a:pt x="3217168" y="1798960"/>
                  <a:pt x="3210333" y="1798959"/>
                </a:cubicBezTo>
                <a:cubicBezTo>
                  <a:pt x="3187550" y="1796873"/>
                  <a:pt x="3162868" y="1798960"/>
                  <a:pt x="3140086" y="1798960"/>
                </a:cubicBezTo>
                <a:cubicBezTo>
                  <a:pt x="3097177" y="1796873"/>
                  <a:pt x="3053887" y="1792700"/>
                  <a:pt x="3010979" y="1782266"/>
                </a:cubicBezTo>
                <a:cubicBezTo>
                  <a:pt x="2995031" y="1778442"/>
                  <a:pt x="2979082" y="1776008"/>
                  <a:pt x="2967691" y="1763835"/>
                </a:cubicBezTo>
                <a:cubicBezTo>
                  <a:pt x="2958578" y="1753404"/>
                  <a:pt x="2979083" y="1753404"/>
                  <a:pt x="2983639" y="1753404"/>
                </a:cubicBezTo>
                <a:cubicBezTo>
                  <a:pt x="3060723" y="1755490"/>
                  <a:pt x="3137806" y="1763836"/>
                  <a:pt x="3214890" y="1770096"/>
                </a:cubicBezTo>
                <a:cubicBezTo>
                  <a:pt x="3230839" y="1784353"/>
                  <a:pt x="3248687" y="1782267"/>
                  <a:pt x="3266913" y="1784354"/>
                </a:cubicBezTo>
                <a:cubicBezTo>
                  <a:pt x="3287418" y="1786439"/>
                  <a:pt x="3310200" y="1790614"/>
                  <a:pt x="3332605" y="1794786"/>
                </a:cubicBezTo>
                <a:cubicBezTo>
                  <a:pt x="3375893" y="1801045"/>
                  <a:pt x="3421080" y="1811481"/>
                  <a:pt x="3463988" y="1823999"/>
                </a:cubicBezTo>
                <a:lnTo>
                  <a:pt x="3516785" y="1839787"/>
                </a:lnTo>
                <a:lnTo>
                  <a:pt x="3520108" y="1836478"/>
                </a:lnTo>
                <a:cubicBezTo>
                  <a:pt x="3523554" y="1836621"/>
                  <a:pt x="3530145" y="1837126"/>
                  <a:pt x="3537640" y="1837652"/>
                </a:cubicBezTo>
                <a:lnTo>
                  <a:pt x="3550754" y="1838394"/>
                </a:lnTo>
                <a:lnTo>
                  <a:pt x="3518586" y="1826506"/>
                </a:lnTo>
                <a:lnTo>
                  <a:pt x="3505185" y="1825445"/>
                </a:lnTo>
                <a:cubicBezTo>
                  <a:pt x="3493262" y="1823993"/>
                  <a:pt x="3480873" y="1822024"/>
                  <a:pt x="3464659" y="1819367"/>
                </a:cubicBezTo>
                <a:cubicBezTo>
                  <a:pt x="3446684" y="1814391"/>
                  <a:pt x="3460092" y="1812832"/>
                  <a:pt x="3477410" y="1814872"/>
                </a:cubicBezTo>
                <a:cubicBezTo>
                  <a:pt x="3480856" y="1815016"/>
                  <a:pt x="3482826" y="1815791"/>
                  <a:pt x="3485596" y="1816286"/>
                </a:cubicBezTo>
                <a:lnTo>
                  <a:pt x="3490643" y="1816181"/>
                </a:lnTo>
                <a:lnTo>
                  <a:pt x="3476380" y="1810910"/>
                </a:lnTo>
                <a:cubicBezTo>
                  <a:pt x="3447756" y="1800525"/>
                  <a:pt x="3418804" y="1790614"/>
                  <a:pt x="3389185" y="1782266"/>
                </a:cubicBezTo>
                <a:cubicBezTo>
                  <a:pt x="3441871" y="1782266"/>
                  <a:pt x="3493970" y="1790190"/>
                  <a:pt x="3545683" y="1802585"/>
                </a:cubicBezTo>
                <a:lnTo>
                  <a:pt x="3583495" y="1813109"/>
                </a:lnTo>
                <a:lnTo>
                  <a:pt x="3691540" y="1822616"/>
                </a:lnTo>
                <a:lnTo>
                  <a:pt x="3795527" y="1837724"/>
                </a:lnTo>
                <a:lnTo>
                  <a:pt x="3778483" y="1829160"/>
                </a:lnTo>
                <a:lnTo>
                  <a:pt x="3694497" y="1817259"/>
                </a:lnTo>
                <a:cubicBezTo>
                  <a:pt x="3649608" y="1811643"/>
                  <a:pt x="3605095" y="1806291"/>
                  <a:pt x="3560659" y="1799555"/>
                </a:cubicBezTo>
                <a:cubicBezTo>
                  <a:pt x="3598018" y="1799057"/>
                  <a:pt x="3636725" y="1799441"/>
                  <a:pt x="3675858" y="1802107"/>
                </a:cubicBezTo>
                <a:lnTo>
                  <a:pt x="3705193" y="1806153"/>
                </a:lnTo>
                <a:lnTo>
                  <a:pt x="3703976" y="1801899"/>
                </a:lnTo>
                <a:lnTo>
                  <a:pt x="3670464" y="1798484"/>
                </a:lnTo>
                <a:lnTo>
                  <a:pt x="3668050" y="1799940"/>
                </a:lnTo>
                <a:cubicBezTo>
                  <a:pt x="3664407" y="1800454"/>
                  <a:pt x="3659900" y="1798912"/>
                  <a:pt x="3656448" y="1798912"/>
                </a:cubicBezTo>
                <a:lnTo>
                  <a:pt x="3656852" y="1797097"/>
                </a:lnTo>
                <a:lnTo>
                  <a:pt x="3655857" y="1796996"/>
                </a:lnTo>
                <a:lnTo>
                  <a:pt x="3643323" y="1795630"/>
                </a:lnTo>
                <a:lnTo>
                  <a:pt x="3644082" y="1799790"/>
                </a:lnTo>
                <a:cubicBezTo>
                  <a:pt x="3642878" y="1800892"/>
                  <a:pt x="3640468" y="1800892"/>
                  <a:pt x="3638058" y="1799791"/>
                </a:cubicBezTo>
                <a:lnTo>
                  <a:pt x="3641257" y="1795405"/>
                </a:lnTo>
                <a:lnTo>
                  <a:pt x="3558273" y="1786366"/>
                </a:lnTo>
                <a:cubicBezTo>
                  <a:pt x="3592018" y="1785784"/>
                  <a:pt x="3623801" y="1787930"/>
                  <a:pt x="3654601" y="1790762"/>
                </a:cubicBezTo>
                <a:lnTo>
                  <a:pt x="3658186" y="1791100"/>
                </a:lnTo>
                <a:lnTo>
                  <a:pt x="3658349" y="1790370"/>
                </a:lnTo>
                <a:cubicBezTo>
                  <a:pt x="3659529" y="1788636"/>
                  <a:pt x="3661172" y="1787865"/>
                  <a:pt x="3663017" y="1787609"/>
                </a:cubicBezTo>
                <a:cubicBezTo>
                  <a:pt x="3666708" y="1787095"/>
                  <a:pt x="3671214" y="1788636"/>
                  <a:pt x="3674474" y="1788636"/>
                </a:cubicBezTo>
                <a:lnTo>
                  <a:pt x="3673627" y="1792554"/>
                </a:lnTo>
                <a:lnTo>
                  <a:pt x="3745025" y="1799276"/>
                </a:lnTo>
                <a:cubicBezTo>
                  <a:pt x="3748743" y="1803397"/>
                  <a:pt x="3753103" y="1801860"/>
                  <a:pt x="3757129" y="1800441"/>
                </a:cubicBezTo>
                <a:cubicBezTo>
                  <a:pt x="3749555" y="1791796"/>
                  <a:pt x="3790720" y="1802628"/>
                  <a:pt x="3802965" y="1804195"/>
                </a:cubicBezTo>
                <a:lnTo>
                  <a:pt x="3851448" y="1813998"/>
                </a:lnTo>
                <a:lnTo>
                  <a:pt x="3843881" y="1807314"/>
                </a:lnTo>
                <a:lnTo>
                  <a:pt x="3848525" y="1804030"/>
                </a:lnTo>
                <a:lnTo>
                  <a:pt x="3804298" y="1795127"/>
                </a:lnTo>
                <a:cubicBezTo>
                  <a:pt x="3713411" y="1782363"/>
                  <a:pt x="3647417" y="1780283"/>
                  <a:pt x="3570650" y="1767973"/>
                </a:cubicBezTo>
                <a:lnTo>
                  <a:pt x="3566969" y="1767815"/>
                </a:lnTo>
                <a:lnTo>
                  <a:pt x="3565579" y="1766638"/>
                </a:lnTo>
                <a:lnTo>
                  <a:pt x="3554277" y="1761515"/>
                </a:lnTo>
                <a:lnTo>
                  <a:pt x="3556701" y="1761576"/>
                </a:lnTo>
                <a:cubicBezTo>
                  <a:pt x="3638141" y="1766809"/>
                  <a:pt x="3719954" y="1774173"/>
                  <a:pt x="3798735" y="1785774"/>
                </a:cubicBezTo>
                <a:lnTo>
                  <a:pt x="3904008" y="1809570"/>
                </a:lnTo>
                <a:lnTo>
                  <a:pt x="3906658" y="1799301"/>
                </a:lnTo>
                <a:lnTo>
                  <a:pt x="3907967" y="1810465"/>
                </a:lnTo>
                <a:lnTo>
                  <a:pt x="3934154" y="1816385"/>
                </a:lnTo>
                <a:lnTo>
                  <a:pt x="3978894" y="1826481"/>
                </a:lnTo>
                <a:lnTo>
                  <a:pt x="3982913" y="1826496"/>
                </a:lnTo>
                <a:lnTo>
                  <a:pt x="3988362" y="1828617"/>
                </a:lnTo>
                <a:lnTo>
                  <a:pt x="4002873" y="1831892"/>
                </a:lnTo>
                <a:lnTo>
                  <a:pt x="4006280" y="1824797"/>
                </a:lnTo>
                <a:lnTo>
                  <a:pt x="3984221" y="1816894"/>
                </a:lnTo>
                <a:lnTo>
                  <a:pt x="3961557" y="1810966"/>
                </a:lnTo>
                <a:lnTo>
                  <a:pt x="3960739" y="1815246"/>
                </a:lnTo>
                <a:cubicBezTo>
                  <a:pt x="3959681" y="1816800"/>
                  <a:pt x="3958096" y="1817318"/>
                  <a:pt x="3955983" y="1817319"/>
                </a:cubicBezTo>
                <a:lnTo>
                  <a:pt x="3960104" y="1810585"/>
                </a:lnTo>
                <a:lnTo>
                  <a:pt x="3946678" y="1807074"/>
                </a:lnTo>
                <a:lnTo>
                  <a:pt x="3935911" y="1808115"/>
                </a:lnTo>
                <a:lnTo>
                  <a:pt x="3936683" y="1804460"/>
                </a:lnTo>
                <a:lnTo>
                  <a:pt x="3904263" y="1795980"/>
                </a:lnTo>
                <a:lnTo>
                  <a:pt x="3905425" y="1799401"/>
                </a:lnTo>
                <a:cubicBezTo>
                  <a:pt x="3903311" y="1803547"/>
                  <a:pt x="3901196" y="1801475"/>
                  <a:pt x="3899083" y="1799402"/>
                </a:cubicBezTo>
                <a:lnTo>
                  <a:pt x="3901839" y="1795345"/>
                </a:lnTo>
                <a:lnTo>
                  <a:pt x="3901467" y="1795248"/>
                </a:lnTo>
                <a:lnTo>
                  <a:pt x="3899294" y="1797455"/>
                </a:lnTo>
                <a:cubicBezTo>
                  <a:pt x="3893808" y="1800831"/>
                  <a:pt x="3887415" y="1797999"/>
                  <a:pt x="3881171" y="1793867"/>
                </a:cubicBezTo>
                <a:lnTo>
                  <a:pt x="3877012" y="1791113"/>
                </a:lnTo>
                <a:lnTo>
                  <a:pt x="3782229" y="1775635"/>
                </a:lnTo>
                <a:lnTo>
                  <a:pt x="3783255" y="1779067"/>
                </a:lnTo>
                <a:cubicBezTo>
                  <a:pt x="3778746" y="1779066"/>
                  <a:pt x="3774238" y="1779066"/>
                  <a:pt x="3767477" y="1779066"/>
                </a:cubicBezTo>
                <a:lnTo>
                  <a:pt x="3766885" y="1773130"/>
                </a:lnTo>
                <a:lnTo>
                  <a:pt x="3761693" y="1772282"/>
                </a:lnTo>
                <a:lnTo>
                  <a:pt x="3756831" y="1779040"/>
                </a:lnTo>
                <a:cubicBezTo>
                  <a:pt x="3756830" y="1775736"/>
                  <a:pt x="3757359" y="1773533"/>
                  <a:pt x="3758416" y="1772155"/>
                </a:cubicBezTo>
                <a:lnTo>
                  <a:pt x="3759134" y="1771864"/>
                </a:lnTo>
                <a:lnTo>
                  <a:pt x="3726305" y="1766504"/>
                </a:lnTo>
                <a:cubicBezTo>
                  <a:pt x="3676835" y="1761540"/>
                  <a:pt x="3624937" y="1756642"/>
                  <a:pt x="3572745" y="1751847"/>
                </a:cubicBezTo>
                <a:lnTo>
                  <a:pt x="3572164" y="1751795"/>
                </a:lnTo>
                <a:lnTo>
                  <a:pt x="3558092" y="1747389"/>
                </a:lnTo>
                <a:cubicBezTo>
                  <a:pt x="3553647" y="1746157"/>
                  <a:pt x="3550958" y="1745637"/>
                  <a:pt x="3551680" y="1746359"/>
                </a:cubicBezTo>
                <a:cubicBezTo>
                  <a:pt x="3548446" y="1740517"/>
                  <a:pt x="3552431" y="1731041"/>
                  <a:pt x="3558687" y="1737303"/>
                </a:cubicBezTo>
                <a:cubicBezTo>
                  <a:pt x="3549544" y="1728152"/>
                  <a:pt x="3561228" y="1737242"/>
                  <a:pt x="3544385" y="1731240"/>
                </a:cubicBezTo>
                <a:cubicBezTo>
                  <a:pt x="3522597" y="1722892"/>
                  <a:pt x="3538264" y="1722507"/>
                  <a:pt x="3538264" y="1722507"/>
                </a:cubicBezTo>
                <a:cubicBezTo>
                  <a:pt x="3548852" y="1722246"/>
                  <a:pt x="3573951" y="1733474"/>
                  <a:pt x="3579034" y="1733348"/>
                </a:cubicBezTo>
                <a:cubicBezTo>
                  <a:pt x="3579034" y="1733348"/>
                  <a:pt x="3580882" y="1727380"/>
                  <a:pt x="3583153" y="1721402"/>
                </a:cubicBezTo>
                <a:cubicBezTo>
                  <a:pt x="3591122" y="1724167"/>
                  <a:pt x="3604943" y="1729748"/>
                  <a:pt x="3604943" y="1729748"/>
                </a:cubicBezTo>
                <a:cubicBezTo>
                  <a:pt x="3612297" y="1723646"/>
                  <a:pt x="3593316" y="1721152"/>
                  <a:pt x="3593316" y="1721152"/>
                </a:cubicBezTo>
                <a:lnTo>
                  <a:pt x="3574913" y="1708876"/>
                </a:lnTo>
                <a:lnTo>
                  <a:pt x="3573426" y="1714824"/>
                </a:lnTo>
                <a:cubicBezTo>
                  <a:pt x="3572222" y="1716706"/>
                  <a:pt x="3570325" y="1717854"/>
                  <a:pt x="3567406" y="1717854"/>
                </a:cubicBezTo>
                <a:lnTo>
                  <a:pt x="3566726" y="1703695"/>
                </a:lnTo>
                <a:lnTo>
                  <a:pt x="3558829" y="1699028"/>
                </a:lnTo>
                <a:cubicBezTo>
                  <a:pt x="3555815" y="1697430"/>
                  <a:pt x="3553924" y="1696704"/>
                  <a:pt x="3554012" y="1697443"/>
                </a:cubicBezTo>
                <a:cubicBezTo>
                  <a:pt x="3554762" y="1692982"/>
                  <a:pt x="3559401" y="1693609"/>
                  <a:pt x="3565905" y="1696101"/>
                </a:cubicBezTo>
                <a:lnTo>
                  <a:pt x="3567259" y="1696680"/>
                </a:lnTo>
                <a:lnTo>
                  <a:pt x="3568391" y="1692154"/>
                </a:lnTo>
                <a:lnTo>
                  <a:pt x="3574083" y="1689290"/>
                </a:lnTo>
                <a:lnTo>
                  <a:pt x="3553008" y="1680741"/>
                </a:lnTo>
                <a:lnTo>
                  <a:pt x="3532897" y="1671959"/>
                </a:lnTo>
                <a:lnTo>
                  <a:pt x="3539315" y="1672666"/>
                </a:lnTo>
                <a:lnTo>
                  <a:pt x="3585868" y="1675809"/>
                </a:lnTo>
                <a:lnTo>
                  <a:pt x="3609814" y="1680769"/>
                </a:lnTo>
                <a:cubicBezTo>
                  <a:pt x="3624761" y="1685090"/>
                  <a:pt x="3618472" y="1682160"/>
                  <a:pt x="3608676" y="1677405"/>
                </a:cubicBezTo>
                <a:lnTo>
                  <a:pt x="3608551" y="1677340"/>
                </a:lnTo>
                <a:lnTo>
                  <a:pt x="3610562" y="1677476"/>
                </a:lnTo>
                <a:cubicBezTo>
                  <a:pt x="3634604" y="1679466"/>
                  <a:pt x="3659338" y="1681947"/>
                  <a:pt x="3685960" y="1685233"/>
                </a:cubicBezTo>
                <a:cubicBezTo>
                  <a:pt x="3688310" y="1684406"/>
                  <a:pt x="3715525" y="1688842"/>
                  <a:pt x="3713822" y="1684011"/>
                </a:cubicBezTo>
                <a:cubicBezTo>
                  <a:pt x="3711977" y="1678777"/>
                  <a:pt x="3677367" y="1680117"/>
                  <a:pt x="3670334" y="1679429"/>
                </a:cubicBezTo>
                <a:lnTo>
                  <a:pt x="3598291" y="1672025"/>
                </a:lnTo>
                <a:lnTo>
                  <a:pt x="3593571" y="1669579"/>
                </a:lnTo>
                <a:cubicBezTo>
                  <a:pt x="3589137" y="1666967"/>
                  <a:pt x="3586043" y="1664575"/>
                  <a:pt x="3586504" y="1663083"/>
                </a:cubicBezTo>
                <a:cubicBezTo>
                  <a:pt x="3585754" y="1656685"/>
                  <a:pt x="3676550" y="1688504"/>
                  <a:pt x="3648101" y="1670450"/>
                </a:cubicBezTo>
                <a:cubicBezTo>
                  <a:pt x="3639709" y="1667696"/>
                  <a:pt x="3587255" y="1647765"/>
                  <a:pt x="3586563" y="1641860"/>
                </a:cubicBezTo>
                <a:cubicBezTo>
                  <a:pt x="3586159" y="1638416"/>
                  <a:pt x="3603753" y="1629098"/>
                  <a:pt x="3601212" y="1629161"/>
                </a:cubicBezTo>
                <a:cubicBezTo>
                  <a:pt x="3603753" y="1629098"/>
                  <a:pt x="3606294" y="1629035"/>
                  <a:pt x="3608835" y="1628973"/>
                </a:cubicBezTo>
                <a:cubicBezTo>
                  <a:pt x="3600462" y="1622763"/>
                  <a:pt x="3564716" y="1611305"/>
                  <a:pt x="3594264" y="1616993"/>
                </a:cubicBezTo>
                <a:lnTo>
                  <a:pt x="3602875" y="1618862"/>
                </a:lnTo>
                <a:lnTo>
                  <a:pt x="3602875" y="1618173"/>
                </a:lnTo>
                <a:lnTo>
                  <a:pt x="3598871" y="1616448"/>
                </a:lnTo>
                <a:lnTo>
                  <a:pt x="3586118" y="1612061"/>
                </a:lnTo>
                <a:lnTo>
                  <a:pt x="3573197" y="1617527"/>
                </a:lnTo>
                <a:cubicBezTo>
                  <a:pt x="3566372" y="1620637"/>
                  <a:pt x="3560683" y="1624265"/>
                  <a:pt x="3564097" y="1627375"/>
                </a:cubicBezTo>
                <a:cubicBezTo>
                  <a:pt x="3568647" y="1633595"/>
                  <a:pt x="3582298" y="1623229"/>
                  <a:pt x="3582298" y="1639814"/>
                </a:cubicBezTo>
                <a:cubicBezTo>
                  <a:pt x="3518973" y="1629447"/>
                  <a:pt x="3455648" y="1619081"/>
                  <a:pt x="3391943" y="1608718"/>
                </a:cubicBezTo>
                <a:cubicBezTo>
                  <a:pt x="3362744" y="1602499"/>
                  <a:pt x="3333169" y="1600425"/>
                  <a:pt x="3301695" y="1594206"/>
                </a:cubicBezTo>
                <a:cubicBezTo>
                  <a:pt x="3299418" y="1592134"/>
                  <a:pt x="3283494" y="1587987"/>
                  <a:pt x="3292594" y="1580040"/>
                </a:cubicBezTo>
                <a:cubicBezTo>
                  <a:pt x="3299420" y="1573819"/>
                  <a:pt x="3310795" y="1577626"/>
                  <a:pt x="3317240" y="1577626"/>
                </a:cubicBezTo>
                <a:cubicBezTo>
                  <a:pt x="3324068" y="1580040"/>
                  <a:pt x="3328617" y="1581767"/>
                  <a:pt x="3335442" y="1581768"/>
                </a:cubicBezTo>
                <a:cubicBezTo>
                  <a:pt x="3339994" y="1581767"/>
                  <a:pt x="3349094" y="1575544"/>
                  <a:pt x="3339993" y="1569673"/>
                </a:cubicBezTo>
                <a:cubicBezTo>
                  <a:pt x="3333169" y="1563454"/>
                  <a:pt x="3324067" y="1565529"/>
                  <a:pt x="3317240" y="1565528"/>
                </a:cubicBezTo>
                <a:cubicBezTo>
                  <a:pt x="3306245" y="1565529"/>
                  <a:pt x="3294868" y="1563455"/>
                  <a:pt x="3283493" y="1561381"/>
                </a:cubicBezTo>
                <a:cubicBezTo>
                  <a:pt x="3251640" y="1557236"/>
                  <a:pt x="3220167" y="1553089"/>
                  <a:pt x="3188315" y="1548943"/>
                </a:cubicBezTo>
                <a:cubicBezTo>
                  <a:pt x="3174664" y="1548943"/>
                  <a:pt x="3161392" y="1546869"/>
                  <a:pt x="3147741" y="1546870"/>
                </a:cubicBezTo>
                <a:cubicBezTo>
                  <a:pt x="3145467" y="1546871"/>
                  <a:pt x="3115889" y="1542724"/>
                  <a:pt x="3118165" y="1538578"/>
                </a:cubicBezTo>
                <a:cubicBezTo>
                  <a:pt x="3120440" y="1534431"/>
                  <a:pt x="3129543" y="1532358"/>
                  <a:pt x="3131815" y="1532358"/>
                </a:cubicBezTo>
                <a:cubicBezTo>
                  <a:pt x="3138641" y="1530285"/>
                  <a:pt x="3147743" y="1532357"/>
                  <a:pt x="3154566" y="1532358"/>
                </a:cubicBezTo>
                <a:cubicBezTo>
                  <a:pt x="3156843" y="1532357"/>
                  <a:pt x="3161391" y="1532358"/>
                  <a:pt x="3163669" y="1532357"/>
                </a:cubicBezTo>
                <a:cubicBezTo>
                  <a:pt x="3163669" y="1524066"/>
                  <a:pt x="3163668" y="1517846"/>
                  <a:pt x="3163667" y="1511628"/>
                </a:cubicBezTo>
                <a:cubicBezTo>
                  <a:pt x="3215617" y="1519920"/>
                  <a:pt x="3267567" y="1530285"/>
                  <a:pt x="3319518" y="1540650"/>
                </a:cubicBezTo>
                <a:cubicBezTo>
                  <a:pt x="3346818" y="1544796"/>
                  <a:pt x="3371845" y="1551017"/>
                  <a:pt x="3398769" y="1555161"/>
                </a:cubicBezTo>
                <a:cubicBezTo>
                  <a:pt x="3421519" y="1559309"/>
                  <a:pt x="3448822" y="1559308"/>
                  <a:pt x="3468919" y="1575544"/>
                </a:cubicBezTo>
                <a:cubicBezTo>
                  <a:pt x="3464367" y="1583840"/>
                  <a:pt x="3455648" y="1587986"/>
                  <a:pt x="3453372" y="1600423"/>
                </a:cubicBezTo>
                <a:cubicBezTo>
                  <a:pt x="3460199" y="1600424"/>
                  <a:pt x="3468919" y="1602498"/>
                  <a:pt x="3475744" y="1606644"/>
                </a:cubicBezTo>
                <a:cubicBezTo>
                  <a:pt x="3480293" y="1596278"/>
                  <a:pt x="3487120" y="1600425"/>
                  <a:pt x="3491670" y="1602498"/>
                </a:cubicBezTo>
                <a:cubicBezTo>
                  <a:pt x="3509872" y="1608717"/>
                  <a:pt x="3529969" y="1610790"/>
                  <a:pt x="3548170" y="1614937"/>
                </a:cubicBezTo>
                <a:cubicBezTo>
                  <a:pt x="3544759" y="1610790"/>
                  <a:pt x="3540872" y="1607162"/>
                  <a:pt x="3538359" y="1602757"/>
                </a:cubicBezTo>
                <a:lnTo>
                  <a:pt x="3537599" y="1594559"/>
                </a:lnTo>
                <a:lnTo>
                  <a:pt x="3523799" y="1590979"/>
                </a:lnTo>
                <a:lnTo>
                  <a:pt x="3523267" y="1601551"/>
                </a:lnTo>
                <a:cubicBezTo>
                  <a:pt x="3509419" y="1599678"/>
                  <a:pt x="3492109" y="1584986"/>
                  <a:pt x="3478910" y="1595425"/>
                </a:cubicBezTo>
                <a:lnTo>
                  <a:pt x="3475565" y="1599229"/>
                </a:lnTo>
                <a:lnTo>
                  <a:pt x="3475548" y="1599713"/>
                </a:lnTo>
                <a:cubicBezTo>
                  <a:pt x="3475259" y="1602194"/>
                  <a:pt x="3474677" y="1605171"/>
                  <a:pt x="3474678" y="1606164"/>
                </a:cubicBezTo>
                <a:cubicBezTo>
                  <a:pt x="3474677" y="1602194"/>
                  <a:pt x="3472361" y="1602193"/>
                  <a:pt x="3472361" y="1600209"/>
                </a:cubicBezTo>
                <a:lnTo>
                  <a:pt x="3472847" y="1599062"/>
                </a:lnTo>
                <a:lnTo>
                  <a:pt x="3471265" y="1593265"/>
                </a:lnTo>
                <a:cubicBezTo>
                  <a:pt x="3470700" y="1590858"/>
                  <a:pt x="3470135" y="1588721"/>
                  <a:pt x="3469004" y="1586582"/>
                </a:cubicBezTo>
                <a:cubicBezTo>
                  <a:pt x="3480308" y="1575892"/>
                  <a:pt x="3493875" y="1578032"/>
                  <a:pt x="3505180" y="1578032"/>
                </a:cubicBezTo>
                <a:cubicBezTo>
                  <a:pt x="3507440" y="1578032"/>
                  <a:pt x="3510265" y="1578032"/>
                  <a:pt x="3513092" y="1578567"/>
                </a:cubicBezTo>
                <a:lnTo>
                  <a:pt x="3516753" y="1580297"/>
                </a:lnTo>
                <a:lnTo>
                  <a:pt x="3544141" y="1586393"/>
                </a:lnTo>
                <a:lnTo>
                  <a:pt x="3568648" y="1587987"/>
                </a:lnTo>
                <a:cubicBezTo>
                  <a:pt x="3573199" y="1587987"/>
                  <a:pt x="3577747" y="1590060"/>
                  <a:pt x="3582298" y="1590059"/>
                </a:cubicBezTo>
                <a:lnTo>
                  <a:pt x="3583391" y="1593379"/>
                </a:lnTo>
                <a:lnTo>
                  <a:pt x="3606286" y="1596810"/>
                </a:lnTo>
                <a:lnTo>
                  <a:pt x="3612635" y="1596814"/>
                </a:lnTo>
                <a:lnTo>
                  <a:pt x="3550184" y="1578865"/>
                </a:lnTo>
                <a:lnTo>
                  <a:pt x="3524449" y="1572691"/>
                </a:lnTo>
                <a:lnTo>
                  <a:pt x="3525864" y="1567282"/>
                </a:lnTo>
                <a:lnTo>
                  <a:pt x="3530490" y="1565645"/>
                </a:lnTo>
                <a:lnTo>
                  <a:pt x="3698324" y="1603050"/>
                </a:lnTo>
                <a:lnTo>
                  <a:pt x="3717760" y="1603188"/>
                </a:lnTo>
                <a:lnTo>
                  <a:pt x="3702823" y="1600457"/>
                </a:lnTo>
                <a:lnTo>
                  <a:pt x="3702721" y="1600028"/>
                </a:lnTo>
                <a:lnTo>
                  <a:pt x="3660955" y="1594529"/>
                </a:lnTo>
                <a:lnTo>
                  <a:pt x="3658058" y="1592698"/>
                </a:lnTo>
                <a:cubicBezTo>
                  <a:pt x="3654518" y="1590525"/>
                  <a:pt x="3651674" y="1588683"/>
                  <a:pt x="3651588" y="1587945"/>
                </a:cubicBezTo>
                <a:cubicBezTo>
                  <a:pt x="3651414" y="1586468"/>
                  <a:pt x="3662257" y="1589286"/>
                  <a:pt x="3674465" y="1592441"/>
                </a:cubicBezTo>
                <a:lnTo>
                  <a:pt x="3702293" y="1598274"/>
                </a:lnTo>
                <a:lnTo>
                  <a:pt x="3702131" y="1597610"/>
                </a:lnTo>
                <a:lnTo>
                  <a:pt x="3686840" y="1591580"/>
                </a:lnTo>
                <a:cubicBezTo>
                  <a:pt x="3680731" y="1590188"/>
                  <a:pt x="3673994" y="1588874"/>
                  <a:pt x="3664369" y="1584669"/>
                </a:cubicBezTo>
                <a:cubicBezTo>
                  <a:pt x="3664369" y="1584669"/>
                  <a:pt x="3654163" y="1581835"/>
                  <a:pt x="3643913" y="1578633"/>
                </a:cubicBezTo>
                <a:lnTo>
                  <a:pt x="3634198" y="1574764"/>
                </a:lnTo>
                <a:lnTo>
                  <a:pt x="3602359" y="1564763"/>
                </a:lnTo>
                <a:cubicBezTo>
                  <a:pt x="3586800" y="1557522"/>
                  <a:pt x="3571527" y="1548764"/>
                  <a:pt x="3555589" y="1540438"/>
                </a:cubicBezTo>
                <a:cubicBezTo>
                  <a:pt x="3555588" y="1550845"/>
                  <a:pt x="3555589" y="1559171"/>
                  <a:pt x="3555590" y="1569578"/>
                </a:cubicBezTo>
                <a:cubicBezTo>
                  <a:pt x="3548757" y="1569579"/>
                  <a:pt x="3546481" y="1555007"/>
                  <a:pt x="3544204" y="1546682"/>
                </a:cubicBezTo>
                <a:cubicBezTo>
                  <a:pt x="3539651" y="1532111"/>
                  <a:pt x="3521815" y="1544600"/>
                  <a:pt x="3512708" y="1544600"/>
                </a:cubicBezTo>
                <a:cubicBezTo>
                  <a:pt x="3499046" y="1540438"/>
                  <a:pt x="3508154" y="1519622"/>
                  <a:pt x="3494494" y="1519622"/>
                </a:cubicBezTo>
                <a:cubicBezTo>
                  <a:pt x="3492217" y="1519621"/>
                  <a:pt x="3480832" y="1519621"/>
                  <a:pt x="3483109" y="1525867"/>
                </a:cubicBezTo>
                <a:cubicBezTo>
                  <a:pt x="3483109" y="1527948"/>
                  <a:pt x="3489940" y="1532111"/>
                  <a:pt x="3489940" y="1532111"/>
                </a:cubicBezTo>
                <a:cubicBezTo>
                  <a:pt x="3489940" y="1539397"/>
                  <a:pt x="3449146" y="1534800"/>
                  <a:pt x="3406123" y="1528078"/>
                </a:cubicBezTo>
                <a:lnTo>
                  <a:pt x="3345169" y="1517695"/>
                </a:lnTo>
                <a:lnTo>
                  <a:pt x="3385437" y="1532397"/>
                </a:lnTo>
                <a:lnTo>
                  <a:pt x="3380088" y="1532385"/>
                </a:lnTo>
                <a:lnTo>
                  <a:pt x="3368224" y="1533216"/>
                </a:lnTo>
                <a:lnTo>
                  <a:pt x="3345212" y="1524241"/>
                </a:lnTo>
                <a:lnTo>
                  <a:pt x="3321525" y="1513843"/>
                </a:lnTo>
                <a:lnTo>
                  <a:pt x="3323216" y="1513820"/>
                </a:lnTo>
                <a:lnTo>
                  <a:pt x="3308932" y="1511295"/>
                </a:lnTo>
                <a:cubicBezTo>
                  <a:pt x="3234174" y="1499154"/>
                  <a:pt x="3157140" y="1492908"/>
                  <a:pt x="3082386" y="1484581"/>
                </a:cubicBezTo>
                <a:cubicBezTo>
                  <a:pt x="3041400" y="1478339"/>
                  <a:pt x="3000798" y="1474174"/>
                  <a:pt x="2959815" y="1470011"/>
                </a:cubicBezTo>
                <a:cubicBezTo>
                  <a:pt x="2919211" y="1463765"/>
                  <a:pt x="2878227" y="1461684"/>
                  <a:pt x="2837624" y="1451276"/>
                </a:cubicBezTo>
                <a:cubicBezTo>
                  <a:pt x="2837624" y="1457520"/>
                  <a:pt x="2837624" y="1463764"/>
                  <a:pt x="2837623" y="1472093"/>
                </a:cubicBezTo>
                <a:cubicBezTo>
                  <a:pt x="2830794" y="1463765"/>
                  <a:pt x="2823963" y="1457521"/>
                  <a:pt x="2817132" y="1451276"/>
                </a:cubicBezTo>
                <a:cubicBezTo>
                  <a:pt x="2817132" y="1457521"/>
                  <a:pt x="2819408" y="1467930"/>
                  <a:pt x="2814856" y="1472092"/>
                </a:cubicBezTo>
                <a:cubicBezTo>
                  <a:pt x="2808405" y="1478338"/>
                  <a:pt x="2790190" y="1472093"/>
                  <a:pt x="2781084" y="1472092"/>
                </a:cubicBezTo>
                <a:cubicBezTo>
                  <a:pt x="2778806" y="1472093"/>
                  <a:pt x="2774253" y="1470010"/>
                  <a:pt x="2771976" y="1472093"/>
                </a:cubicBezTo>
                <a:cubicBezTo>
                  <a:pt x="2767422" y="1476254"/>
                  <a:pt x="2765145" y="1480418"/>
                  <a:pt x="2760591" y="1480419"/>
                </a:cubicBezTo>
                <a:cubicBezTo>
                  <a:pt x="2751484" y="1480419"/>
                  <a:pt x="2744653" y="1470010"/>
                  <a:pt x="2737823" y="1465847"/>
                </a:cubicBezTo>
                <a:cubicBezTo>
                  <a:pt x="2746930" y="1451276"/>
                  <a:pt x="2733270" y="1457520"/>
                  <a:pt x="2726818" y="1459601"/>
                </a:cubicBezTo>
                <a:cubicBezTo>
                  <a:pt x="2719988" y="1461684"/>
                  <a:pt x="2712019" y="1461164"/>
                  <a:pt x="2704050" y="1460123"/>
                </a:cubicBezTo>
                <a:lnTo>
                  <a:pt x="2697967" y="1459428"/>
                </a:lnTo>
                <a:lnTo>
                  <a:pt x="2681281" y="1457520"/>
                </a:lnTo>
                <a:cubicBezTo>
                  <a:pt x="2663445" y="1455438"/>
                  <a:pt x="2645231" y="1459602"/>
                  <a:pt x="2627017" y="1459602"/>
                </a:cubicBezTo>
                <a:cubicBezTo>
                  <a:pt x="2620186" y="1459602"/>
                  <a:pt x="2613356" y="1457520"/>
                  <a:pt x="2604248" y="1459602"/>
                </a:cubicBezTo>
                <a:cubicBezTo>
                  <a:pt x="2595140" y="1461683"/>
                  <a:pt x="2597417" y="1470010"/>
                  <a:pt x="2597417" y="1480419"/>
                </a:cubicBezTo>
                <a:cubicBezTo>
                  <a:pt x="2606526" y="1476254"/>
                  <a:pt x="2615632" y="1474173"/>
                  <a:pt x="2617909" y="1490827"/>
                </a:cubicBezTo>
                <a:cubicBezTo>
                  <a:pt x="2597418" y="1486664"/>
                  <a:pt x="2575029" y="1484580"/>
                  <a:pt x="2554537" y="1480419"/>
                </a:cubicBezTo>
                <a:cubicBezTo>
                  <a:pt x="2556813" y="1476254"/>
                  <a:pt x="2561369" y="1470010"/>
                  <a:pt x="2563643" y="1465847"/>
                </a:cubicBezTo>
                <a:cubicBezTo>
                  <a:pt x="2497994" y="1467930"/>
                  <a:pt x="2432347" y="1472093"/>
                  <a:pt x="2364421" y="1476254"/>
                </a:cubicBezTo>
                <a:cubicBezTo>
                  <a:pt x="2389086" y="1451276"/>
                  <a:pt x="2420962" y="1451276"/>
                  <a:pt x="2447904" y="1451276"/>
                </a:cubicBezTo>
                <a:cubicBezTo>
                  <a:pt x="2466119" y="1451276"/>
                  <a:pt x="2482057" y="1451275"/>
                  <a:pt x="2500271" y="1447460"/>
                </a:cubicBezTo>
                <a:cubicBezTo>
                  <a:pt x="2509379" y="1442949"/>
                  <a:pt x="2522660" y="1424562"/>
                  <a:pt x="2529492" y="1441215"/>
                </a:cubicBezTo>
                <a:cubicBezTo>
                  <a:pt x="2534045" y="1434971"/>
                  <a:pt x="2534046" y="1420400"/>
                  <a:pt x="2543154" y="1420400"/>
                </a:cubicBezTo>
                <a:cubicBezTo>
                  <a:pt x="2554537" y="1420399"/>
                  <a:pt x="2565921" y="1420400"/>
                  <a:pt x="2577306" y="1420400"/>
                </a:cubicBezTo>
                <a:cubicBezTo>
                  <a:pt x="2577306" y="1441216"/>
                  <a:pt x="2556813" y="1422481"/>
                  <a:pt x="2556814" y="1441215"/>
                </a:cubicBezTo>
                <a:cubicBezTo>
                  <a:pt x="2617909" y="1432887"/>
                  <a:pt x="2676728" y="1422480"/>
                  <a:pt x="2737822" y="1430808"/>
                </a:cubicBezTo>
                <a:cubicBezTo>
                  <a:pt x="2737823" y="1424563"/>
                  <a:pt x="2737822" y="1418318"/>
                  <a:pt x="2737823" y="1412073"/>
                </a:cubicBezTo>
                <a:cubicBezTo>
                  <a:pt x="2760022" y="1415195"/>
                  <a:pt x="2782221" y="1414806"/>
                  <a:pt x="2803300" y="1419683"/>
                </a:cubicBezTo>
                <a:lnTo>
                  <a:pt x="2808467" y="1421423"/>
                </a:lnTo>
                <a:lnTo>
                  <a:pt x="2805178" y="1423262"/>
                </a:lnTo>
                <a:cubicBezTo>
                  <a:pt x="2804042" y="1425084"/>
                  <a:pt x="2803470" y="1427685"/>
                  <a:pt x="2803471" y="1430807"/>
                </a:cubicBezTo>
                <a:cubicBezTo>
                  <a:pt x="2805937" y="1430807"/>
                  <a:pt x="2807646" y="1429767"/>
                  <a:pt x="2808737" y="1427944"/>
                </a:cubicBezTo>
                <a:lnTo>
                  <a:pt x="2809983" y="1421936"/>
                </a:lnTo>
                <a:lnTo>
                  <a:pt x="2823964" y="1426642"/>
                </a:lnTo>
                <a:cubicBezTo>
                  <a:pt x="2855838" y="1439132"/>
                  <a:pt x="2885058" y="1432887"/>
                  <a:pt x="2916934" y="1428725"/>
                </a:cubicBezTo>
                <a:cubicBezTo>
                  <a:pt x="2948430" y="1426644"/>
                  <a:pt x="2978030" y="1442950"/>
                  <a:pt x="3009906" y="1447459"/>
                </a:cubicBezTo>
                <a:cubicBezTo>
                  <a:pt x="3016737" y="1449195"/>
                  <a:pt x="3020910" y="1449196"/>
                  <a:pt x="3027741" y="1447459"/>
                </a:cubicBezTo>
                <a:lnTo>
                  <a:pt x="3028726" y="1446172"/>
                </a:lnTo>
                <a:lnTo>
                  <a:pt x="3030196" y="1444256"/>
                </a:lnTo>
                <a:cubicBezTo>
                  <a:pt x="3033289" y="1440109"/>
                  <a:pt x="3037987" y="1434450"/>
                  <a:pt x="3041400" y="1439132"/>
                </a:cubicBezTo>
                <a:cubicBezTo>
                  <a:pt x="3043679" y="1445030"/>
                  <a:pt x="3043678" y="1451276"/>
                  <a:pt x="3048231" y="1449195"/>
                </a:cubicBezTo>
                <a:cubicBezTo>
                  <a:pt x="3055065" y="1445031"/>
                  <a:pt x="3059615" y="1441216"/>
                  <a:pt x="3064170" y="1451276"/>
                </a:cubicBezTo>
                <a:cubicBezTo>
                  <a:pt x="3071000" y="1467930"/>
                  <a:pt x="3077831" y="1459601"/>
                  <a:pt x="3089215" y="1459602"/>
                </a:cubicBezTo>
                <a:cubicBezTo>
                  <a:pt x="3099177" y="1461164"/>
                  <a:pt x="3110631" y="1466238"/>
                  <a:pt x="3121500" y="1466043"/>
                </a:cubicBezTo>
                <a:lnTo>
                  <a:pt x="3129883" y="1464242"/>
                </a:lnTo>
                <a:lnTo>
                  <a:pt x="3127579" y="1461226"/>
                </a:lnTo>
                <a:cubicBezTo>
                  <a:pt x="3129692" y="1455008"/>
                  <a:pt x="3129692" y="1455008"/>
                  <a:pt x="3133920" y="1461227"/>
                </a:cubicBezTo>
                <a:lnTo>
                  <a:pt x="3130150" y="1464183"/>
                </a:lnTo>
                <a:lnTo>
                  <a:pt x="3132096" y="1463765"/>
                </a:lnTo>
                <a:cubicBezTo>
                  <a:pt x="3143480" y="1457520"/>
                  <a:pt x="3154863" y="1451276"/>
                  <a:pt x="3168146" y="1449196"/>
                </a:cubicBezTo>
                <a:cubicBezTo>
                  <a:pt x="3181808" y="1447459"/>
                  <a:pt x="3195469" y="1449195"/>
                  <a:pt x="3211405" y="1451276"/>
                </a:cubicBezTo>
                <a:cubicBezTo>
                  <a:pt x="3238728" y="1457521"/>
                  <a:pt x="3267947" y="1465847"/>
                  <a:pt x="3297547" y="1476253"/>
                </a:cubicBezTo>
                <a:cubicBezTo>
                  <a:pt x="3304376" y="1478339"/>
                  <a:pt x="3317659" y="1486663"/>
                  <a:pt x="3324490" y="1478338"/>
                </a:cubicBezTo>
                <a:lnTo>
                  <a:pt x="3325281" y="1465785"/>
                </a:lnTo>
                <a:lnTo>
                  <a:pt x="3324819" y="1463884"/>
                </a:lnTo>
                <a:lnTo>
                  <a:pt x="3317658" y="1451276"/>
                </a:lnTo>
                <a:cubicBezTo>
                  <a:pt x="3324490" y="1451276"/>
                  <a:pt x="3333596" y="1447459"/>
                  <a:pt x="3340426" y="1451276"/>
                </a:cubicBezTo>
                <a:cubicBezTo>
                  <a:pt x="3347259" y="1453357"/>
                  <a:pt x="3342705" y="1465847"/>
                  <a:pt x="3342703" y="1472093"/>
                </a:cubicBezTo>
                <a:cubicBezTo>
                  <a:pt x="3385584" y="1467930"/>
                  <a:pt x="3428844" y="1467930"/>
                  <a:pt x="3469448" y="1465847"/>
                </a:cubicBezTo>
                <a:cubicBezTo>
                  <a:pt x="3451615" y="1451276"/>
                  <a:pt x="3428845" y="1451276"/>
                  <a:pt x="3408351" y="1445030"/>
                </a:cubicBezTo>
                <a:cubicBezTo>
                  <a:pt x="3399245" y="1441216"/>
                  <a:pt x="3390137" y="1442949"/>
                  <a:pt x="3381410" y="1442949"/>
                </a:cubicBezTo>
                <a:cubicBezTo>
                  <a:pt x="3370027" y="1442950"/>
                  <a:pt x="3370027" y="1434971"/>
                  <a:pt x="3370027" y="1420400"/>
                </a:cubicBezTo>
                <a:cubicBezTo>
                  <a:pt x="3362056" y="1425604"/>
                  <a:pt x="3353518" y="1423001"/>
                  <a:pt x="3344981" y="1420400"/>
                </a:cubicBezTo>
                <a:lnTo>
                  <a:pt x="3336771" y="1418513"/>
                </a:lnTo>
                <a:lnTo>
                  <a:pt x="3339336" y="1428290"/>
                </a:lnTo>
                <a:cubicBezTo>
                  <a:pt x="3331934" y="1428291"/>
                  <a:pt x="3326998" y="1430331"/>
                  <a:pt x="3324531" y="1420130"/>
                </a:cubicBezTo>
                <a:lnTo>
                  <a:pt x="3324434" y="1419330"/>
                </a:lnTo>
                <a:lnTo>
                  <a:pt x="3319935" y="1420400"/>
                </a:lnTo>
                <a:cubicBezTo>
                  <a:pt x="3322212" y="1422481"/>
                  <a:pt x="3322212" y="1424563"/>
                  <a:pt x="3324489" y="1426643"/>
                </a:cubicBezTo>
                <a:cubicBezTo>
                  <a:pt x="3308932" y="1426643"/>
                  <a:pt x="3295270" y="1424562"/>
                  <a:pt x="3281609" y="1424562"/>
                </a:cubicBezTo>
                <a:cubicBezTo>
                  <a:pt x="3267947" y="1424562"/>
                  <a:pt x="3254287" y="1426643"/>
                  <a:pt x="3240624" y="1422480"/>
                </a:cubicBezTo>
                <a:cubicBezTo>
                  <a:pt x="3235123" y="1420400"/>
                  <a:pt x="3230096" y="1416237"/>
                  <a:pt x="3225021" y="1412335"/>
                </a:cubicBezTo>
                <a:lnTo>
                  <a:pt x="3209784" y="1404102"/>
                </a:lnTo>
                <a:lnTo>
                  <a:pt x="3212176" y="1408464"/>
                </a:lnTo>
                <a:cubicBezTo>
                  <a:pt x="3209820" y="1408463"/>
                  <a:pt x="3206387" y="1408960"/>
                  <a:pt x="3203542" y="1408215"/>
                </a:cubicBezTo>
                <a:lnTo>
                  <a:pt x="3200430" y="1403524"/>
                </a:lnTo>
                <a:lnTo>
                  <a:pt x="3188970" y="1403229"/>
                </a:lnTo>
                <a:cubicBezTo>
                  <a:pt x="3182471" y="1404791"/>
                  <a:pt x="3176305" y="1407911"/>
                  <a:pt x="3170803" y="1412074"/>
                </a:cubicBezTo>
                <a:cubicBezTo>
                  <a:pt x="3170803" y="1378766"/>
                  <a:pt x="3136649" y="1389171"/>
                  <a:pt x="3122988" y="1389171"/>
                </a:cubicBezTo>
                <a:cubicBezTo>
                  <a:pt x="3100220" y="1385008"/>
                  <a:pt x="3071001" y="1374949"/>
                  <a:pt x="3055062" y="1401667"/>
                </a:cubicBezTo>
                <a:cubicBezTo>
                  <a:pt x="3045955" y="1378765"/>
                  <a:pt x="3025844" y="1382928"/>
                  <a:pt x="3012182" y="1382928"/>
                </a:cubicBezTo>
                <a:cubicBezTo>
                  <a:pt x="3000798" y="1382929"/>
                  <a:pt x="2991690" y="1382930"/>
                  <a:pt x="2980306" y="1381193"/>
                </a:cubicBezTo>
                <a:cubicBezTo>
                  <a:pt x="2975753" y="1378765"/>
                  <a:pt x="2964370" y="1374949"/>
                  <a:pt x="2959815" y="1382928"/>
                </a:cubicBezTo>
                <a:cubicBezTo>
                  <a:pt x="2962092" y="1382928"/>
                  <a:pt x="2962091" y="1385009"/>
                  <a:pt x="2964369" y="1387091"/>
                </a:cubicBezTo>
                <a:cubicBezTo>
                  <a:pt x="2941979" y="1387091"/>
                  <a:pt x="2919211" y="1391251"/>
                  <a:pt x="2896443" y="1391251"/>
                </a:cubicBezTo>
                <a:cubicBezTo>
                  <a:pt x="2878228" y="1391251"/>
                  <a:pt x="2860392" y="1391251"/>
                  <a:pt x="2846732" y="1372867"/>
                </a:cubicBezTo>
                <a:cubicBezTo>
                  <a:pt x="2844455" y="1378765"/>
                  <a:pt x="2839901" y="1385008"/>
                  <a:pt x="2837625" y="1391252"/>
                </a:cubicBezTo>
                <a:cubicBezTo>
                  <a:pt x="2837624" y="1374949"/>
                  <a:pt x="2823963" y="1372868"/>
                  <a:pt x="2814855" y="1376683"/>
                </a:cubicBezTo>
                <a:cubicBezTo>
                  <a:pt x="2810302" y="1378765"/>
                  <a:pt x="2801574" y="1378765"/>
                  <a:pt x="2797020" y="1381193"/>
                </a:cubicBezTo>
                <a:cubicBezTo>
                  <a:pt x="2792467" y="1385009"/>
                  <a:pt x="2787913" y="1393330"/>
                  <a:pt x="2781082" y="1387091"/>
                </a:cubicBezTo>
                <a:cubicBezTo>
                  <a:pt x="2753762" y="1366624"/>
                  <a:pt x="2719987" y="1378765"/>
                  <a:pt x="2690388" y="1382928"/>
                </a:cubicBezTo>
                <a:cubicBezTo>
                  <a:pt x="2672269" y="1385529"/>
                  <a:pt x="2654006" y="1387348"/>
                  <a:pt x="2635673" y="1388778"/>
                </a:cubicBezTo>
                <a:lnTo>
                  <a:pt x="2603385" y="1390835"/>
                </a:lnTo>
                <a:lnTo>
                  <a:pt x="2601819" y="1398256"/>
                </a:lnTo>
                <a:cubicBezTo>
                  <a:pt x="2600763" y="1400069"/>
                  <a:pt x="2599179" y="1401105"/>
                  <a:pt x="2597064" y="1401104"/>
                </a:cubicBezTo>
                <a:cubicBezTo>
                  <a:pt x="2597065" y="1397996"/>
                  <a:pt x="2597592" y="1395401"/>
                  <a:pt x="2598649" y="1393583"/>
                </a:cubicBezTo>
                <a:lnTo>
                  <a:pt x="2603224" y="1390844"/>
                </a:lnTo>
                <a:lnTo>
                  <a:pt x="2580531" y="1392291"/>
                </a:lnTo>
                <a:cubicBezTo>
                  <a:pt x="2543722" y="1394374"/>
                  <a:pt x="2506912" y="1396464"/>
                  <a:pt x="2470674" y="1401666"/>
                </a:cubicBezTo>
                <a:cubicBezTo>
                  <a:pt x="2470673" y="1382928"/>
                  <a:pt x="2475227" y="1378765"/>
                  <a:pt x="2486611" y="1381193"/>
                </a:cubicBezTo>
                <a:cubicBezTo>
                  <a:pt x="2507103" y="1382929"/>
                  <a:pt x="2527216" y="1378766"/>
                  <a:pt x="2545430" y="1376682"/>
                </a:cubicBezTo>
                <a:cubicBezTo>
                  <a:pt x="2568197" y="1376683"/>
                  <a:pt x="2588309" y="1374948"/>
                  <a:pt x="2608801" y="1374949"/>
                </a:cubicBezTo>
                <a:cubicBezTo>
                  <a:pt x="2620186" y="1374948"/>
                  <a:pt x="2631570" y="1372867"/>
                  <a:pt x="2640678" y="1372867"/>
                </a:cubicBezTo>
                <a:cubicBezTo>
                  <a:pt x="2647509" y="1372867"/>
                  <a:pt x="2652062" y="1372868"/>
                  <a:pt x="2656615" y="1372867"/>
                </a:cubicBezTo>
                <a:cubicBezTo>
                  <a:pt x="2656614" y="1366623"/>
                  <a:pt x="2656615" y="1358298"/>
                  <a:pt x="2656615" y="1352053"/>
                </a:cubicBezTo>
                <a:lnTo>
                  <a:pt x="2726253" y="1357261"/>
                </a:lnTo>
                <a:lnTo>
                  <a:pt x="2725134" y="1351134"/>
                </a:lnTo>
                <a:cubicBezTo>
                  <a:pt x="2739300" y="1351133"/>
                  <a:pt x="2756299" y="1351133"/>
                  <a:pt x="2770868" y="1351134"/>
                </a:cubicBezTo>
                <a:cubicBezTo>
                  <a:pt x="2775726" y="1351134"/>
                  <a:pt x="2778760" y="1352980"/>
                  <a:pt x="2780583" y="1356346"/>
                </a:cubicBezTo>
                <a:lnTo>
                  <a:pt x="2781243" y="1360239"/>
                </a:lnTo>
                <a:lnTo>
                  <a:pt x="2787913" y="1359859"/>
                </a:lnTo>
                <a:cubicBezTo>
                  <a:pt x="2790760" y="1358817"/>
                  <a:pt x="2792467" y="1356215"/>
                  <a:pt x="2790191" y="1349971"/>
                </a:cubicBezTo>
                <a:cubicBezTo>
                  <a:pt x="2785637" y="1335400"/>
                  <a:pt x="2762868" y="1339563"/>
                  <a:pt x="2756037" y="1341644"/>
                </a:cubicBezTo>
                <a:cubicBezTo>
                  <a:pt x="2746929" y="1341644"/>
                  <a:pt x="2740101" y="1341646"/>
                  <a:pt x="2733269" y="1341645"/>
                </a:cubicBezTo>
                <a:cubicBezTo>
                  <a:pt x="2730994" y="1343726"/>
                  <a:pt x="2706326" y="1341646"/>
                  <a:pt x="2713156" y="1333319"/>
                </a:cubicBezTo>
                <a:cubicBezTo>
                  <a:pt x="2717710" y="1324990"/>
                  <a:pt x="2735926" y="1329156"/>
                  <a:pt x="2742377" y="1329155"/>
                </a:cubicBezTo>
                <a:cubicBezTo>
                  <a:pt x="2753761" y="1331237"/>
                  <a:pt x="2767422" y="1333318"/>
                  <a:pt x="2778807" y="1331235"/>
                </a:cubicBezTo>
                <a:cubicBezTo>
                  <a:pt x="2787913" y="1331237"/>
                  <a:pt x="2810304" y="1322911"/>
                  <a:pt x="2810302" y="1345808"/>
                </a:cubicBezTo>
                <a:cubicBezTo>
                  <a:pt x="2812578" y="1370785"/>
                  <a:pt x="2823963" y="1362460"/>
                  <a:pt x="2837624" y="1356216"/>
                </a:cubicBezTo>
                <a:cubicBezTo>
                  <a:pt x="2860392" y="1345807"/>
                  <a:pt x="2887335" y="1358298"/>
                  <a:pt x="2910104" y="1362461"/>
                </a:cubicBezTo>
                <a:cubicBezTo>
                  <a:pt x="2910103" y="1356215"/>
                  <a:pt x="2912381" y="1343725"/>
                  <a:pt x="2905552" y="1341645"/>
                </a:cubicBezTo>
                <a:cubicBezTo>
                  <a:pt x="2896443" y="1337481"/>
                  <a:pt x="2887336" y="1339563"/>
                  <a:pt x="2878228" y="1337482"/>
                </a:cubicBezTo>
                <a:cubicBezTo>
                  <a:pt x="2855839" y="1335400"/>
                  <a:pt x="2833071" y="1333319"/>
                  <a:pt x="2810303" y="1331236"/>
                </a:cubicBezTo>
                <a:cubicBezTo>
                  <a:pt x="2878417" y="1331236"/>
                  <a:pt x="2946439" y="1331238"/>
                  <a:pt x="3014127" y="1330717"/>
                </a:cubicBezTo>
                <a:lnTo>
                  <a:pt x="3189181" y="1327556"/>
                </a:lnTo>
                <a:lnTo>
                  <a:pt x="3182977" y="1325613"/>
                </a:lnTo>
                <a:cubicBezTo>
                  <a:pt x="3178168" y="1319354"/>
                  <a:pt x="3178169" y="1311007"/>
                  <a:pt x="3170956" y="1311006"/>
                </a:cubicBezTo>
                <a:cubicBezTo>
                  <a:pt x="3146913" y="1308921"/>
                  <a:pt x="3120864" y="1311007"/>
                  <a:pt x="3096821" y="1311007"/>
                </a:cubicBezTo>
                <a:cubicBezTo>
                  <a:pt x="3074180" y="1309963"/>
                  <a:pt x="3051439" y="1308400"/>
                  <a:pt x="3028699" y="1305791"/>
                </a:cubicBezTo>
                <a:lnTo>
                  <a:pt x="2977771" y="1297211"/>
                </a:lnTo>
                <a:lnTo>
                  <a:pt x="2978029" y="1298278"/>
                </a:lnTo>
                <a:cubicBezTo>
                  <a:pt x="2966646" y="1298278"/>
                  <a:pt x="2955261" y="1300359"/>
                  <a:pt x="2944257" y="1302441"/>
                </a:cubicBezTo>
                <a:lnTo>
                  <a:pt x="2946823" y="1290919"/>
                </a:lnTo>
                <a:lnTo>
                  <a:pt x="2935928" y="1288228"/>
                </a:lnTo>
                <a:lnTo>
                  <a:pt x="2932031" y="1285942"/>
                </a:lnTo>
                <a:lnTo>
                  <a:pt x="2929948" y="1287848"/>
                </a:lnTo>
                <a:lnTo>
                  <a:pt x="2928610" y="1283935"/>
                </a:lnTo>
                <a:lnTo>
                  <a:pt x="2914892" y="1275884"/>
                </a:lnTo>
                <a:cubicBezTo>
                  <a:pt x="2905274" y="1265451"/>
                  <a:pt x="2926913" y="1265451"/>
                  <a:pt x="2931722" y="1265451"/>
                </a:cubicBezTo>
                <a:lnTo>
                  <a:pt x="2964382" y="1267266"/>
                </a:lnTo>
                <a:lnTo>
                  <a:pt x="2964369" y="1267182"/>
                </a:lnTo>
                <a:cubicBezTo>
                  <a:pt x="2963514" y="1264971"/>
                  <a:pt x="2962092" y="1263409"/>
                  <a:pt x="2959815" y="1262889"/>
                </a:cubicBezTo>
                <a:cubicBezTo>
                  <a:pt x="2953365" y="1260807"/>
                  <a:pt x="2946533" y="1260808"/>
                  <a:pt x="2941979" y="1262889"/>
                </a:cubicBezTo>
                <a:cubicBezTo>
                  <a:pt x="2932872" y="1264970"/>
                  <a:pt x="2923765" y="1260808"/>
                  <a:pt x="2914657" y="1260808"/>
                </a:cubicBezTo>
                <a:cubicBezTo>
                  <a:pt x="2904411" y="1262370"/>
                  <a:pt x="2905692" y="1270957"/>
                  <a:pt x="2904090" y="1277787"/>
                </a:cubicBezTo>
                <a:lnTo>
                  <a:pt x="2902855" y="1280153"/>
                </a:lnTo>
                <a:lnTo>
                  <a:pt x="2903146" y="1279710"/>
                </a:lnTo>
                <a:cubicBezTo>
                  <a:pt x="2903676" y="1279176"/>
                  <a:pt x="2904204" y="1280244"/>
                  <a:pt x="2906316" y="1284514"/>
                </a:cubicBezTo>
                <a:lnTo>
                  <a:pt x="2906293" y="1284549"/>
                </a:lnTo>
                <a:lnTo>
                  <a:pt x="2907828" y="1283706"/>
                </a:lnTo>
                <a:cubicBezTo>
                  <a:pt x="2907827" y="1289952"/>
                  <a:pt x="2910104" y="1296196"/>
                  <a:pt x="2910104" y="1302441"/>
                </a:cubicBezTo>
                <a:cubicBezTo>
                  <a:pt x="2880885" y="1302441"/>
                  <a:pt x="2853563" y="1302441"/>
                  <a:pt x="2823963" y="1302441"/>
                </a:cubicBezTo>
                <a:cubicBezTo>
                  <a:pt x="2823963" y="1287870"/>
                  <a:pt x="2839901" y="1289952"/>
                  <a:pt x="2846731" y="1289952"/>
                </a:cubicBezTo>
                <a:cubicBezTo>
                  <a:pt x="2850715" y="1289952"/>
                  <a:pt x="2854677" y="1289302"/>
                  <a:pt x="2858627" y="1288228"/>
                </a:cubicBezTo>
                <a:lnTo>
                  <a:pt x="2867958" y="1284863"/>
                </a:lnTo>
                <a:lnTo>
                  <a:pt x="2866505" y="1283724"/>
                </a:lnTo>
                <a:cubicBezTo>
                  <a:pt x="2868618" y="1280614"/>
                  <a:pt x="2869674" y="1279060"/>
                  <a:pt x="2870468" y="1279060"/>
                </a:cubicBezTo>
                <a:lnTo>
                  <a:pt x="2872500" y="1283045"/>
                </a:lnTo>
                <a:lnTo>
                  <a:pt x="2894166" y="1273299"/>
                </a:lnTo>
                <a:lnTo>
                  <a:pt x="2860657" y="1271722"/>
                </a:lnTo>
                <a:lnTo>
                  <a:pt x="2860720" y="1272742"/>
                </a:lnTo>
                <a:lnTo>
                  <a:pt x="2859879" y="1271685"/>
                </a:lnTo>
                <a:lnTo>
                  <a:pt x="2835816" y="1270553"/>
                </a:lnTo>
                <a:lnTo>
                  <a:pt x="2835994" y="1272725"/>
                </a:lnTo>
                <a:lnTo>
                  <a:pt x="2834337" y="1270483"/>
                </a:lnTo>
                <a:lnTo>
                  <a:pt x="2805748" y="1269137"/>
                </a:lnTo>
                <a:cubicBezTo>
                  <a:pt x="2805749" y="1279544"/>
                  <a:pt x="2812579" y="1300360"/>
                  <a:pt x="2801573" y="1306605"/>
                </a:cubicBezTo>
                <a:cubicBezTo>
                  <a:pt x="2790190" y="1312503"/>
                  <a:pt x="2774252" y="1306605"/>
                  <a:pt x="2762868" y="1306605"/>
                </a:cubicBezTo>
                <a:cubicBezTo>
                  <a:pt x="2730993" y="1306606"/>
                  <a:pt x="2699496" y="1312502"/>
                  <a:pt x="2667621" y="1314930"/>
                </a:cubicBezTo>
                <a:cubicBezTo>
                  <a:pt x="2601971" y="1320828"/>
                  <a:pt x="2536323" y="1331237"/>
                  <a:pt x="2470673" y="1341644"/>
                </a:cubicBezTo>
                <a:cubicBezTo>
                  <a:pt x="2470673" y="1322910"/>
                  <a:pt x="2486612" y="1341643"/>
                  <a:pt x="2491164" y="1329155"/>
                </a:cubicBezTo>
                <a:cubicBezTo>
                  <a:pt x="2495718" y="1310420"/>
                  <a:pt x="2479782" y="1304523"/>
                  <a:pt x="2470673" y="1298277"/>
                </a:cubicBezTo>
                <a:cubicBezTo>
                  <a:pt x="2500271" y="1294116"/>
                  <a:pt x="2529491" y="1277463"/>
                  <a:pt x="2556814" y="1298277"/>
                </a:cubicBezTo>
                <a:cubicBezTo>
                  <a:pt x="2540876" y="1302441"/>
                  <a:pt x="2524937" y="1306604"/>
                  <a:pt x="2507103" y="1310419"/>
                </a:cubicBezTo>
                <a:cubicBezTo>
                  <a:pt x="2531768" y="1316664"/>
                  <a:pt x="2559091" y="1289952"/>
                  <a:pt x="2581859" y="1312501"/>
                </a:cubicBezTo>
                <a:cubicBezTo>
                  <a:pt x="2581858" y="1306604"/>
                  <a:pt x="2584137" y="1300360"/>
                  <a:pt x="2584136" y="1294115"/>
                </a:cubicBezTo>
                <a:cubicBezTo>
                  <a:pt x="2577306" y="1294115"/>
                  <a:pt x="2568198" y="1298278"/>
                  <a:pt x="2563644" y="1289953"/>
                </a:cubicBezTo>
                <a:cubicBezTo>
                  <a:pt x="2561367" y="1285788"/>
                  <a:pt x="2572751" y="1281625"/>
                  <a:pt x="2572751" y="1281625"/>
                </a:cubicBezTo>
                <a:cubicBezTo>
                  <a:pt x="2579583" y="1281625"/>
                  <a:pt x="2590968" y="1277462"/>
                  <a:pt x="2595140" y="1283707"/>
                </a:cubicBezTo>
                <a:cubicBezTo>
                  <a:pt x="2599694" y="1289952"/>
                  <a:pt x="2595140" y="1300360"/>
                  <a:pt x="2597417" y="1308687"/>
                </a:cubicBezTo>
                <a:cubicBezTo>
                  <a:pt x="2599695" y="1298279"/>
                  <a:pt x="2608802" y="1302441"/>
                  <a:pt x="2613355" y="1302441"/>
                </a:cubicBezTo>
                <a:cubicBezTo>
                  <a:pt x="2611078" y="1296196"/>
                  <a:pt x="2608802" y="1292034"/>
                  <a:pt x="2604249" y="1287869"/>
                </a:cubicBezTo>
                <a:lnTo>
                  <a:pt x="2637972" y="1275880"/>
                </a:lnTo>
                <a:lnTo>
                  <a:pt x="2636810" y="1271870"/>
                </a:lnTo>
                <a:cubicBezTo>
                  <a:pt x="2640277" y="1271870"/>
                  <a:pt x="2645480" y="1270263"/>
                  <a:pt x="2649816" y="1270799"/>
                </a:cubicBezTo>
                <a:cubicBezTo>
                  <a:pt x="2654150" y="1271333"/>
                  <a:pt x="2657618" y="1274012"/>
                  <a:pt x="2657617" y="1282580"/>
                </a:cubicBezTo>
                <a:lnTo>
                  <a:pt x="2645232" y="1282708"/>
                </a:lnTo>
                <a:lnTo>
                  <a:pt x="2645231" y="1294116"/>
                </a:lnTo>
                <a:cubicBezTo>
                  <a:pt x="2640679" y="1294115"/>
                  <a:pt x="2636124" y="1294115"/>
                  <a:pt x="2629293" y="1294115"/>
                </a:cubicBezTo>
                <a:cubicBezTo>
                  <a:pt x="2629293" y="1306604"/>
                  <a:pt x="2642955" y="1304522"/>
                  <a:pt x="2649785" y="1304522"/>
                </a:cubicBezTo>
                <a:cubicBezTo>
                  <a:pt x="2658513" y="1302441"/>
                  <a:pt x="2663446" y="1300360"/>
                  <a:pt x="2663447" y="1283707"/>
                </a:cubicBezTo>
                <a:cubicBezTo>
                  <a:pt x="2672174" y="1283707"/>
                  <a:pt x="2669898" y="1296197"/>
                  <a:pt x="2669898" y="1302441"/>
                </a:cubicBezTo>
                <a:cubicBezTo>
                  <a:pt x="2676727" y="1300360"/>
                  <a:pt x="2683558" y="1296196"/>
                  <a:pt x="2690388" y="1294116"/>
                </a:cubicBezTo>
                <a:lnTo>
                  <a:pt x="2684169" y="1286534"/>
                </a:lnTo>
                <a:lnTo>
                  <a:pt x="2678787" y="1284679"/>
                </a:lnTo>
                <a:cubicBezTo>
                  <a:pt x="2675658" y="1282883"/>
                  <a:pt x="2672795" y="1280339"/>
                  <a:pt x="2670382" y="1276747"/>
                </a:cubicBezTo>
                <a:lnTo>
                  <a:pt x="2672975" y="1272888"/>
                </a:lnTo>
                <a:lnTo>
                  <a:pt x="2669897" y="1269136"/>
                </a:lnTo>
                <a:cubicBezTo>
                  <a:pt x="2665343" y="1264971"/>
                  <a:pt x="2656616" y="1262890"/>
                  <a:pt x="2656616" y="1252481"/>
                </a:cubicBezTo>
                <a:cubicBezTo>
                  <a:pt x="2665344" y="1252482"/>
                  <a:pt x="2683558" y="1262889"/>
                  <a:pt x="2683557" y="1242422"/>
                </a:cubicBezTo>
                <a:cubicBezTo>
                  <a:pt x="2668473" y="1243982"/>
                  <a:pt x="2651895" y="1240861"/>
                  <a:pt x="2635904" y="1245202"/>
                </a:cubicBezTo>
                <a:lnTo>
                  <a:pt x="2623568" y="1250917"/>
                </a:lnTo>
                <a:lnTo>
                  <a:pt x="2625161" y="1251937"/>
                </a:lnTo>
                <a:cubicBezTo>
                  <a:pt x="2623046" y="1255763"/>
                  <a:pt x="2620934" y="1253851"/>
                  <a:pt x="2618819" y="1251937"/>
                </a:cubicBezTo>
                <a:lnTo>
                  <a:pt x="2620245" y="1251023"/>
                </a:lnTo>
                <a:lnTo>
                  <a:pt x="2620756" y="1238475"/>
                </a:lnTo>
                <a:cubicBezTo>
                  <a:pt x="2621325" y="1233575"/>
                  <a:pt x="2622462" y="1228892"/>
                  <a:pt x="2624738" y="1225769"/>
                </a:cubicBezTo>
                <a:cubicBezTo>
                  <a:pt x="2633847" y="1219524"/>
                  <a:pt x="2652063" y="1225770"/>
                  <a:pt x="2660790" y="1227850"/>
                </a:cubicBezTo>
                <a:cubicBezTo>
                  <a:pt x="2674451" y="1229930"/>
                  <a:pt x="2690387" y="1232015"/>
                  <a:pt x="2704050" y="1232014"/>
                </a:cubicBezTo>
                <a:cubicBezTo>
                  <a:pt x="2710880" y="1232015"/>
                  <a:pt x="2724541" y="1225769"/>
                  <a:pt x="2729095" y="1236176"/>
                </a:cubicBezTo>
                <a:cubicBezTo>
                  <a:pt x="2730993" y="1240340"/>
                  <a:pt x="2730994" y="1248666"/>
                  <a:pt x="2733269" y="1250400"/>
                </a:cubicBezTo>
                <a:cubicBezTo>
                  <a:pt x="2735925" y="1254565"/>
                  <a:pt x="2740101" y="1254565"/>
                  <a:pt x="2742377" y="1256646"/>
                </a:cubicBezTo>
                <a:cubicBezTo>
                  <a:pt x="2745791" y="1258727"/>
                  <a:pt x="2746929" y="1263931"/>
                  <a:pt x="2747498" y="1269656"/>
                </a:cubicBezTo>
                <a:lnTo>
                  <a:pt x="2747598" y="1270591"/>
                </a:lnTo>
                <a:lnTo>
                  <a:pt x="2756820" y="1270591"/>
                </a:lnTo>
                <a:cubicBezTo>
                  <a:pt x="2761646" y="1270591"/>
                  <a:pt x="2764057" y="1270591"/>
                  <a:pt x="2768882" y="1272643"/>
                </a:cubicBezTo>
                <a:lnTo>
                  <a:pt x="2768882" y="1277731"/>
                </a:lnTo>
                <a:lnTo>
                  <a:pt x="2775780" y="1283589"/>
                </a:lnTo>
                <a:lnTo>
                  <a:pt x="2768881" y="1283761"/>
                </a:lnTo>
                <a:lnTo>
                  <a:pt x="2768882" y="1291113"/>
                </a:lnTo>
                <a:lnTo>
                  <a:pt x="2751609" y="1290423"/>
                </a:lnTo>
                <a:lnTo>
                  <a:pt x="2752764" y="1292651"/>
                </a:lnTo>
                <a:cubicBezTo>
                  <a:pt x="2757886" y="1297237"/>
                  <a:pt x="2766853" y="1295676"/>
                  <a:pt x="2771975" y="1294116"/>
                </a:cubicBezTo>
                <a:lnTo>
                  <a:pt x="2778816" y="1289363"/>
                </a:lnTo>
                <a:lnTo>
                  <a:pt x="2777992" y="1289023"/>
                </a:lnTo>
                <a:cubicBezTo>
                  <a:pt x="2776876" y="1287600"/>
                  <a:pt x="2776319" y="1285397"/>
                  <a:pt x="2776319" y="1282276"/>
                </a:cubicBezTo>
                <a:cubicBezTo>
                  <a:pt x="2778550" y="1282275"/>
                  <a:pt x="2780224" y="1282826"/>
                  <a:pt x="2781338" y="1284203"/>
                </a:cubicBezTo>
                <a:lnTo>
                  <a:pt x="2782250" y="1287959"/>
                </a:lnTo>
                <a:lnTo>
                  <a:pt x="2787913" y="1285789"/>
                </a:lnTo>
                <a:cubicBezTo>
                  <a:pt x="2792466" y="1285789"/>
                  <a:pt x="2799297" y="1289953"/>
                  <a:pt x="2803470" y="1294114"/>
                </a:cubicBezTo>
                <a:cubicBezTo>
                  <a:pt x="2803471" y="1281625"/>
                  <a:pt x="2794744" y="1281625"/>
                  <a:pt x="2790190" y="1277461"/>
                </a:cubicBezTo>
                <a:cubicBezTo>
                  <a:pt x="2778807" y="1267058"/>
                  <a:pt x="2767422" y="1262889"/>
                  <a:pt x="2758314" y="1256646"/>
                </a:cubicBezTo>
                <a:cubicBezTo>
                  <a:pt x="2760591" y="1254565"/>
                  <a:pt x="2762868" y="1250400"/>
                  <a:pt x="2765145" y="1246237"/>
                </a:cubicBezTo>
                <a:cubicBezTo>
                  <a:pt x="2756037" y="1244503"/>
                  <a:pt x="2746928" y="1242422"/>
                  <a:pt x="2737823" y="1242422"/>
                </a:cubicBezTo>
                <a:cubicBezTo>
                  <a:pt x="2846731" y="1240340"/>
                  <a:pt x="2955261" y="1246238"/>
                  <a:pt x="3066448" y="1254565"/>
                </a:cubicBezTo>
                <a:cubicBezTo>
                  <a:pt x="3093768" y="1256646"/>
                  <a:pt x="3120711" y="1258727"/>
                  <a:pt x="3148033" y="1262890"/>
                </a:cubicBezTo>
                <a:cubicBezTo>
                  <a:pt x="3152587" y="1263930"/>
                  <a:pt x="3156002" y="1263409"/>
                  <a:pt x="3159418" y="1261848"/>
                </a:cubicBezTo>
                <a:lnTo>
                  <a:pt x="3162192" y="1260073"/>
                </a:lnTo>
                <a:lnTo>
                  <a:pt x="3123586" y="1255675"/>
                </a:lnTo>
                <a:cubicBezTo>
                  <a:pt x="3094678" y="1253607"/>
                  <a:pt x="3065772" y="1249473"/>
                  <a:pt x="3037265" y="1247405"/>
                </a:cubicBezTo>
                <a:cubicBezTo>
                  <a:pt x="3022812" y="1245338"/>
                  <a:pt x="3008358" y="1245339"/>
                  <a:pt x="2993906" y="1243271"/>
                </a:cubicBezTo>
                <a:cubicBezTo>
                  <a:pt x="2981860" y="1241203"/>
                  <a:pt x="2979450" y="1237072"/>
                  <a:pt x="2979451" y="1222600"/>
                </a:cubicBezTo>
                <a:cubicBezTo>
                  <a:pt x="3034856" y="1228802"/>
                  <a:pt x="3087452" y="1235002"/>
                  <a:pt x="3142456" y="1243271"/>
                </a:cubicBezTo>
                <a:cubicBezTo>
                  <a:pt x="3168955" y="1247406"/>
                  <a:pt x="3197863" y="1249472"/>
                  <a:pt x="3223959" y="1253606"/>
                </a:cubicBezTo>
                <a:cubicBezTo>
                  <a:pt x="3236004" y="1255676"/>
                  <a:pt x="3248049" y="1257741"/>
                  <a:pt x="3260093" y="1257741"/>
                </a:cubicBezTo>
                <a:cubicBezTo>
                  <a:pt x="3265512" y="1259292"/>
                  <a:pt x="3273418" y="1259680"/>
                  <a:pt x="3279063" y="1265008"/>
                </a:cubicBezTo>
                <a:lnTo>
                  <a:pt x="3282852" y="1270793"/>
                </a:lnTo>
                <a:lnTo>
                  <a:pt x="3275701" y="1269888"/>
                </a:lnTo>
                <a:lnTo>
                  <a:pt x="3263957" y="1270055"/>
                </a:lnTo>
                <a:lnTo>
                  <a:pt x="3281609" y="1273299"/>
                </a:lnTo>
                <a:cubicBezTo>
                  <a:pt x="3291854" y="1276421"/>
                  <a:pt x="3310851" y="1274860"/>
                  <a:pt x="3319710" y="1286178"/>
                </a:cubicBezTo>
                <a:lnTo>
                  <a:pt x="3323186" y="1298005"/>
                </a:lnTo>
                <a:lnTo>
                  <a:pt x="3335645" y="1297930"/>
                </a:lnTo>
                <a:lnTo>
                  <a:pt x="3329043" y="1287870"/>
                </a:lnTo>
                <a:cubicBezTo>
                  <a:pt x="3338149" y="1287870"/>
                  <a:pt x="3347258" y="1289952"/>
                  <a:pt x="3354090" y="1289952"/>
                </a:cubicBezTo>
                <a:cubicBezTo>
                  <a:pt x="3360920" y="1292034"/>
                  <a:pt x="3365473" y="1292034"/>
                  <a:pt x="3370026" y="1294115"/>
                </a:cubicBezTo>
                <a:lnTo>
                  <a:pt x="3370028" y="1295000"/>
                </a:lnTo>
                <a:lnTo>
                  <a:pt x="3376759" y="1295448"/>
                </a:lnTo>
                <a:lnTo>
                  <a:pt x="3376857" y="1294115"/>
                </a:lnTo>
                <a:lnTo>
                  <a:pt x="3384794" y="1295981"/>
                </a:lnTo>
                <a:lnTo>
                  <a:pt x="3431044" y="1299053"/>
                </a:lnTo>
                <a:lnTo>
                  <a:pt x="3428021" y="1296835"/>
                </a:lnTo>
                <a:cubicBezTo>
                  <a:pt x="3428384" y="1294483"/>
                  <a:pt x="3430836" y="1294576"/>
                  <a:pt x="3434689" y="1296077"/>
                </a:cubicBezTo>
                <a:lnTo>
                  <a:pt x="3441936" y="1299776"/>
                </a:lnTo>
                <a:lnTo>
                  <a:pt x="3442660" y="1299825"/>
                </a:lnTo>
                <a:lnTo>
                  <a:pt x="3506183" y="1311268"/>
                </a:lnTo>
                <a:lnTo>
                  <a:pt x="3501661" y="1302997"/>
                </a:lnTo>
                <a:cubicBezTo>
                  <a:pt x="3493373" y="1297814"/>
                  <a:pt x="3455432" y="1295422"/>
                  <a:pt x="3431010" y="1290636"/>
                </a:cubicBezTo>
                <a:cubicBezTo>
                  <a:pt x="3406805" y="1285652"/>
                  <a:pt x="3385873" y="1281864"/>
                  <a:pt x="3364557" y="1278126"/>
                </a:cubicBezTo>
                <a:lnTo>
                  <a:pt x="3311822" y="1268758"/>
                </a:lnTo>
                <a:lnTo>
                  <a:pt x="3324992" y="1269214"/>
                </a:lnTo>
                <a:cubicBezTo>
                  <a:pt x="3345055" y="1271013"/>
                  <a:pt x="3379551" y="1275298"/>
                  <a:pt x="3383377" y="1268558"/>
                </a:cubicBezTo>
                <a:cubicBezTo>
                  <a:pt x="3382386" y="1265245"/>
                  <a:pt x="3305636" y="1262471"/>
                  <a:pt x="3310249" y="1264878"/>
                </a:cubicBezTo>
                <a:cubicBezTo>
                  <a:pt x="3307448" y="1262019"/>
                  <a:pt x="3307075" y="1257514"/>
                  <a:pt x="3308653" y="1254376"/>
                </a:cubicBezTo>
                <a:lnTo>
                  <a:pt x="3310500" y="1252756"/>
                </a:lnTo>
                <a:lnTo>
                  <a:pt x="3265671" y="1244503"/>
                </a:lnTo>
                <a:cubicBezTo>
                  <a:pt x="3245179" y="1242421"/>
                  <a:pt x="3227343" y="1240340"/>
                  <a:pt x="3209129" y="1238258"/>
                </a:cubicBezTo>
                <a:cubicBezTo>
                  <a:pt x="3204574" y="1236176"/>
                  <a:pt x="3197746" y="1238258"/>
                  <a:pt x="3193191" y="1234095"/>
                </a:cubicBezTo>
                <a:cubicBezTo>
                  <a:pt x="3189776" y="1232012"/>
                  <a:pt x="3189206" y="1228370"/>
                  <a:pt x="3189491" y="1224206"/>
                </a:cubicBezTo>
                <a:lnTo>
                  <a:pt x="3189705" y="1222257"/>
                </a:lnTo>
                <a:lnTo>
                  <a:pt x="3186080" y="1222258"/>
                </a:lnTo>
                <a:lnTo>
                  <a:pt x="3189579" y="1209006"/>
                </a:lnTo>
                <a:lnTo>
                  <a:pt x="3185638" y="1202545"/>
                </a:lnTo>
                <a:cubicBezTo>
                  <a:pt x="3177419" y="1197278"/>
                  <a:pt x="3162264" y="1200790"/>
                  <a:pt x="3157140" y="1200790"/>
                </a:cubicBezTo>
                <a:cubicBezTo>
                  <a:pt x="3136650" y="1200790"/>
                  <a:pt x="3118436" y="1196627"/>
                  <a:pt x="3098322" y="1194545"/>
                </a:cubicBezTo>
                <a:cubicBezTo>
                  <a:pt x="3059616" y="1190381"/>
                  <a:pt x="3020910" y="1186218"/>
                  <a:pt x="2984860" y="1182403"/>
                </a:cubicBezTo>
                <a:cubicBezTo>
                  <a:pt x="2984860" y="1194546"/>
                  <a:pt x="2984860" y="1202871"/>
                  <a:pt x="2975753" y="1204952"/>
                </a:cubicBezTo>
                <a:cubicBezTo>
                  <a:pt x="2966645" y="1207034"/>
                  <a:pt x="2957538" y="1204952"/>
                  <a:pt x="2948430" y="1204952"/>
                </a:cubicBezTo>
                <a:cubicBezTo>
                  <a:pt x="2946534" y="1204952"/>
                  <a:pt x="2935149" y="1202872"/>
                  <a:pt x="2935149" y="1196626"/>
                </a:cubicBezTo>
                <a:cubicBezTo>
                  <a:pt x="2937426" y="1184136"/>
                  <a:pt x="2957539" y="1184137"/>
                  <a:pt x="2964369" y="1182403"/>
                </a:cubicBezTo>
                <a:cubicBezTo>
                  <a:pt x="2955261" y="1171996"/>
                  <a:pt x="2944257" y="1174076"/>
                  <a:pt x="2932872" y="1171996"/>
                </a:cubicBezTo>
                <a:cubicBezTo>
                  <a:pt x="2919212" y="1171995"/>
                  <a:pt x="2905551" y="1171994"/>
                  <a:pt x="2891889" y="1169914"/>
                </a:cubicBezTo>
                <a:cubicBezTo>
                  <a:pt x="2864947" y="1167830"/>
                  <a:pt x="2835348" y="1167831"/>
                  <a:pt x="2808405" y="1165749"/>
                </a:cubicBezTo>
                <a:cubicBezTo>
                  <a:pt x="2797020" y="1165749"/>
                  <a:pt x="2785636" y="1167831"/>
                  <a:pt x="2774252" y="1163668"/>
                </a:cubicBezTo>
                <a:cubicBezTo>
                  <a:pt x="2774252" y="1161586"/>
                  <a:pt x="2760591" y="1157424"/>
                  <a:pt x="2767422" y="1155342"/>
                </a:cubicBezTo>
                <a:cubicBezTo>
                  <a:pt x="2771975" y="1153260"/>
                  <a:pt x="2778806" y="1153260"/>
                  <a:pt x="2783360" y="1153260"/>
                </a:cubicBezTo>
                <a:cubicBezTo>
                  <a:pt x="2787913" y="1153261"/>
                  <a:pt x="2792468" y="1149096"/>
                  <a:pt x="2797020" y="1144934"/>
                </a:cubicBezTo>
                <a:cubicBezTo>
                  <a:pt x="2803472" y="1142852"/>
                  <a:pt x="2805747" y="1149097"/>
                  <a:pt x="2810304" y="1153261"/>
                </a:cubicBezTo>
                <a:cubicBezTo>
                  <a:pt x="2814856" y="1147014"/>
                  <a:pt x="2819409" y="1142852"/>
                  <a:pt x="2823963" y="1138688"/>
                </a:cubicBezTo>
                <a:cubicBezTo>
                  <a:pt x="2819409" y="1134525"/>
                  <a:pt x="2814855" y="1130362"/>
                  <a:pt x="2810303" y="1128280"/>
                </a:cubicBezTo>
                <a:cubicBezTo>
                  <a:pt x="2821687" y="1126200"/>
                  <a:pt x="2835348" y="1124117"/>
                  <a:pt x="2846731" y="1124117"/>
                </a:cubicBezTo>
                <a:cubicBezTo>
                  <a:pt x="2839902" y="1128281"/>
                  <a:pt x="2830794" y="1130362"/>
                  <a:pt x="2830794" y="1144934"/>
                </a:cubicBezTo>
                <a:cubicBezTo>
                  <a:pt x="2849007" y="1144934"/>
                  <a:pt x="2867224" y="1138688"/>
                  <a:pt x="2882780" y="1151179"/>
                </a:cubicBezTo>
                <a:cubicBezTo>
                  <a:pt x="2891890" y="1157423"/>
                  <a:pt x="2898720" y="1155342"/>
                  <a:pt x="2907827" y="1155342"/>
                </a:cubicBezTo>
                <a:cubicBezTo>
                  <a:pt x="2916934" y="1157424"/>
                  <a:pt x="2928318" y="1157423"/>
                  <a:pt x="2939703" y="1161586"/>
                </a:cubicBezTo>
                <a:cubicBezTo>
                  <a:pt x="2946533" y="1163668"/>
                  <a:pt x="2953363" y="1167831"/>
                  <a:pt x="2959815" y="1157423"/>
                </a:cubicBezTo>
                <a:cubicBezTo>
                  <a:pt x="2964370" y="1149098"/>
                  <a:pt x="2966646" y="1144933"/>
                  <a:pt x="2973476" y="1151179"/>
                </a:cubicBezTo>
                <a:cubicBezTo>
                  <a:pt x="2991690" y="1161586"/>
                  <a:pt x="3000798" y="1163668"/>
                  <a:pt x="3005351" y="1134524"/>
                </a:cubicBezTo>
                <a:cubicBezTo>
                  <a:pt x="2998521" y="1134525"/>
                  <a:pt x="2991690" y="1136607"/>
                  <a:pt x="2987137" y="1134524"/>
                </a:cubicBezTo>
                <a:cubicBezTo>
                  <a:pt x="2980306" y="1132443"/>
                  <a:pt x="2984860" y="1126199"/>
                  <a:pt x="2989413" y="1124118"/>
                </a:cubicBezTo>
                <a:cubicBezTo>
                  <a:pt x="2996244" y="1122035"/>
                  <a:pt x="3005352" y="1126199"/>
                  <a:pt x="3012181" y="1126199"/>
                </a:cubicBezTo>
                <a:lnTo>
                  <a:pt x="3015896" y="1126200"/>
                </a:lnTo>
                <a:lnTo>
                  <a:pt x="3015573" y="1125330"/>
                </a:lnTo>
                <a:cubicBezTo>
                  <a:pt x="3014936" y="1120851"/>
                  <a:pt x="3015572" y="1115584"/>
                  <a:pt x="3015572" y="1112423"/>
                </a:cubicBezTo>
                <a:cubicBezTo>
                  <a:pt x="3019386" y="1112422"/>
                  <a:pt x="3021294" y="1115584"/>
                  <a:pt x="3022248" y="1119799"/>
                </a:cubicBezTo>
                <a:lnTo>
                  <a:pt x="3022693" y="1126200"/>
                </a:lnTo>
                <a:lnTo>
                  <a:pt x="3048231" y="1126200"/>
                </a:lnTo>
                <a:lnTo>
                  <a:pt x="3079537" y="1128056"/>
                </a:lnTo>
                <a:lnTo>
                  <a:pt x="3079997" y="1125986"/>
                </a:lnTo>
                <a:cubicBezTo>
                  <a:pt x="3081113" y="1124170"/>
                  <a:pt x="3082786" y="1123134"/>
                  <a:pt x="3085016" y="1123135"/>
                </a:cubicBezTo>
                <a:lnTo>
                  <a:pt x="3083864" y="1128312"/>
                </a:lnTo>
                <a:lnTo>
                  <a:pt x="3118435" y="1130362"/>
                </a:lnTo>
                <a:cubicBezTo>
                  <a:pt x="3136651" y="1130362"/>
                  <a:pt x="3163971" y="1122036"/>
                  <a:pt x="3181808" y="1134525"/>
                </a:cubicBezTo>
                <a:lnTo>
                  <a:pt x="3199072" y="1142559"/>
                </a:lnTo>
                <a:lnTo>
                  <a:pt x="3214168" y="1143990"/>
                </a:lnTo>
                <a:cubicBezTo>
                  <a:pt x="3220568" y="1144671"/>
                  <a:pt x="3224834" y="1145254"/>
                  <a:pt x="3227678" y="1145902"/>
                </a:cubicBezTo>
                <a:lnTo>
                  <a:pt x="3230695" y="1149060"/>
                </a:lnTo>
                <a:lnTo>
                  <a:pt x="3233130" y="1149356"/>
                </a:lnTo>
                <a:lnTo>
                  <a:pt x="3245475" y="1148811"/>
                </a:lnTo>
                <a:lnTo>
                  <a:pt x="3245917" y="1148319"/>
                </a:lnTo>
                <a:lnTo>
                  <a:pt x="3246368" y="1148600"/>
                </a:lnTo>
                <a:lnTo>
                  <a:pt x="3246625" y="1148760"/>
                </a:lnTo>
                <a:lnTo>
                  <a:pt x="3286161" y="1147014"/>
                </a:lnTo>
                <a:cubicBezTo>
                  <a:pt x="3292993" y="1147016"/>
                  <a:pt x="3315761" y="1144934"/>
                  <a:pt x="3304376" y="1128281"/>
                </a:cubicBezTo>
                <a:cubicBezTo>
                  <a:pt x="3297547" y="1119955"/>
                  <a:pt x="3283885" y="1117872"/>
                  <a:pt x="3277055" y="1107812"/>
                </a:cubicBezTo>
                <a:lnTo>
                  <a:pt x="3277518" y="1107770"/>
                </a:lnTo>
                <a:lnTo>
                  <a:pt x="3267369" y="1106252"/>
                </a:lnTo>
                <a:cubicBezTo>
                  <a:pt x="3266169" y="1105216"/>
                  <a:pt x="3261367" y="1103661"/>
                  <a:pt x="3258065" y="1101373"/>
                </a:cubicBezTo>
                <a:lnTo>
                  <a:pt x="3257812" y="1093541"/>
                </a:lnTo>
                <a:lnTo>
                  <a:pt x="3226304" y="1091758"/>
                </a:lnTo>
                <a:lnTo>
                  <a:pt x="3226306" y="1092187"/>
                </a:lnTo>
                <a:cubicBezTo>
                  <a:pt x="3221723" y="1092185"/>
                  <a:pt x="3217141" y="1092187"/>
                  <a:pt x="3212558" y="1092185"/>
                </a:cubicBezTo>
                <a:lnTo>
                  <a:pt x="3212559" y="1090980"/>
                </a:lnTo>
                <a:lnTo>
                  <a:pt x="3204846" y="1090543"/>
                </a:lnTo>
                <a:lnTo>
                  <a:pt x="3205112" y="1091329"/>
                </a:lnTo>
                <a:cubicBezTo>
                  <a:pt x="3199560" y="1091329"/>
                  <a:pt x="3185679" y="1096974"/>
                  <a:pt x="3179086" y="1091182"/>
                </a:cubicBezTo>
                <a:lnTo>
                  <a:pt x="3178336" y="1089042"/>
                </a:lnTo>
                <a:lnTo>
                  <a:pt x="3177531" y="1088996"/>
                </a:lnTo>
                <a:lnTo>
                  <a:pt x="3171500" y="1089946"/>
                </a:lnTo>
                <a:lnTo>
                  <a:pt x="3167868" y="1088450"/>
                </a:lnTo>
                <a:lnTo>
                  <a:pt x="3084557" y="1083734"/>
                </a:lnTo>
                <a:lnTo>
                  <a:pt x="3079427" y="1083305"/>
                </a:lnTo>
                <a:lnTo>
                  <a:pt x="3077396" y="1084371"/>
                </a:lnTo>
                <a:lnTo>
                  <a:pt x="3077765" y="1083167"/>
                </a:lnTo>
                <a:lnTo>
                  <a:pt x="2977800" y="1074821"/>
                </a:lnTo>
                <a:lnTo>
                  <a:pt x="2930116" y="1069064"/>
                </a:lnTo>
                <a:lnTo>
                  <a:pt x="2929692" y="1070972"/>
                </a:lnTo>
                <a:cubicBezTo>
                  <a:pt x="2928576" y="1072787"/>
                  <a:pt x="2926902" y="1073822"/>
                  <a:pt x="2924671" y="1073822"/>
                </a:cubicBezTo>
                <a:lnTo>
                  <a:pt x="2925846" y="1068548"/>
                </a:lnTo>
                <a:lnTo>
                  <a:pt x="2907233" y="1066301"/>
                </a:lnTo>
                <a:lnTo>
                  <a:pt x="2916357" y="1075172"/>
                </a:lnTo>
                <a:cubicBezTo>
                  <a:pt x="2886988" y="1070963"/>
                  <a:pt x="2857992" y="1066754"/>
                  <a:pt x="2826364" y="1064651"/>
                </a:cubicBezTo>
                <a:lnTo>
                  <a:pt x="2834853" y="1061459"/>
                </a:lnTo>
                <a:lnTo>
                  <a:pt x="2832740" y="1060261"/>
                </a:lnTo>
                <a:cubicBezTo>
                  <a:pt x="2831625" y="1058447"/>
                  <a:pt x="2831068" y="1055856"/>
                  <a:pt x="2831068" y="1052744"/>
                </a:cubicBezTo>
                <a:cubicBezTo>
                  <a:pt x="2833298" y="1052745"/>
                  <a:pt x="2834972" y="1053782"/>
                  <a:pt x="2836087" y="1055595"/>
                </a:cubicBezTo>
                <a:lnTo>
                  <a:pt x="2837197" y="1060579"/>
                </a:lnTo>
                <a:lnTo>
                  <a:pt x="2850591" y="1055545"/>
                </a:lnTo>
                <a:cubicBezTo>
                  <a:pt x="2858323" y="1053255"/>
                  <a:pt x="2865758" y="1051895"/>
                  <a:pt x="2873055" y="1052028"/>
                </a:cubicBezTo>
                <a:cubicBezTo>
                  <a:pt x="2880349" y="1052159"/>
                  <a:pt x="2887504" y="1053781"/>
                  <a:pt x="2894671" y="1057452"/>
                </a:cubicBezTo>
                <a:lnTo>
                  <a:pt x="2904642" y="1064033"/>
                </a:lnTo>
                <a:lnTo>
                  <a:pt x="2928698" y="1064972"/>
                </a:lnTo>
                <a:lnTo>
                  <a:pt x="2931365" y="1063456"/>
                </a:lnTo>
                <a:lnTo>
                  <a:pt x="2931007" y="1065062"/>
                </a:lnTo>
                <a:lnTo>
                  <a:pt x="2960822" y="1066226"/>
                </a:lnTo>
                <a:lnTo>
                  <a:pt x="2995146" y="1068431"/>
                </a:lnTo>
                <a:lnTo>
                  <a:pt x="3015832" y="1070774"/>
                </a:lnTo>
                <a:lnTo>
                  <a:pt x="3020026" y="1070033"/>
                </a:lnTo>
                <a:lnTo>
                  <a:pt x="3051460" y="1072053"/>
                </a:lnTo>
                <a:lnTo>
                  <a:pt x="3095529" y="1074019"/>
                </a:lnTo>
                <a:lnTo>
                  <a:pt x="3095974" y="1073547"/>
                </a:lnTo>
                <a:lnTo>
                  <a:pt x="3096804" y="1074076"/>
                </a:lnTo>
                <a:lnTo>
                  <a:pt x="3099435" y="1074193"/>
                </a:lnTo>
                <a:lnTo>
                  <a:pt x="3099611" y="1073990"/>
                </a:lnTo>
                <a:lnTo>
                  <a:pt x="3099705" y="1074206"/>
                </a:lnTo>
                <a:lnTo>
                  <a:pt x="3144978" y="1076226"/>
                </a:lnTo>
                <a:lnTo>
                  <a:pt x="3140145" y="1072158"/>
                </a:lnTo>
                <a:cubicBezTo>
                  <a:pt x="3136745" y="1069322"/>
                  <a:pt x="3133346" y="1067261"/>
                  <a:pt x="3128811" y="1067260"/>
                </a:cubicBezTo>
                <a:cubicBezTo>
                  <a:pt x="3112945" y="1063136"/>
                  <a:pt x="3097456" y="1075509"/>
                  <a:pt x="3083856" y="1067260"/>
                </a:cubicBezTo>
                <a:cubicBezTo>
                  <a:pt x="3063455" y="1059010"/>
                  <a:pt x="3045325" y="1056949"/>
                  <a:pt x="3027189" y="1052823"/>
                </a:cubicBezTo>
                <a:lnTo>
                  <a:pt x="3078810" y="1048414"/>
                </a:lnTo>
                <a:lnTo>
                  <a:pt x="3088095" y="1044406"/>
                </a:lnTo>
                <a:cubicBezTo>
                  <a:pt x="3095298" y="1042334"/>
                  <a:pt x="3104901" y="1044405"/>
                  <a:pt x="3112104" y="1044406"/>
                </a:cubicBezTo>
                <a:cubicBezTo>
                  <a:pt x="3114506" y="1044406"/>
                  <a:pt x="3119307" y="1044406"/>
                  <a:pt x="3121709" y="1044405"/>
                </a:cubicBezTo>
                <a:lnTo>
                  <a:pt x="3121708" y="1035937"/>
                </a:lnTo>
                <a:lnTo>
                  <a:pt x="3111604" y="1033221"/>
                </a:lnTo>
                <a:cubicBezTo>
                  <a:pt x="3104775" y="1033221"/>
                  <a:pt x="3089215" y="1039465"/>
                  <a:pt x="3084662" y="1026976"/>
                </a:cubicBezTo>
                <a:cubicBezTo>
                  <a:pt x="3080107" y="1015527"/>
                  <a:pt x="3081814" y="1009283"/>
                  <a:pt x="3086039" y="1005379"/>
                </a:cubicBezTo>
                <a:lnTo>
                  <a:pt x="3092757" y="1002298"/>
                </a:lnTo>
                <a:lnTo>
                  <a:pt x="3035930" y="996628"/>
                </a:lnTo>
                <a:lnTo>
                  <a:pt x="3029033" y="995852"/>
                </a:lnTo>
                <a:lnTo>
                  <a:pt x="3019870" y="1004974"/>
                </a:lnTo>
                <a:cubicBezTo>
                  <a:pt x="3031182" y="1007078"/>
                  <a:pt x="3051544" y="1004975"/>
                  <a:pt x="3062856" y="1017597"/>
                </a:cubicBezTo>
                <a:cubicBezTo>
                  <a:pt x="3069643" y="1028117"/>
                  <a:pt x="3047018" y="1032325"/>
                  <a:pt x="3044757" y="1030221"/>
                </a:cubicBezTo>
                <a:cubicBezTo>
                  <a:pt x="3031183" y="1030220"/>
                  <a:pt x="3017987" y="1026013"/>
                  <a:pt x="3004410" y="1019700"/>
                </a:cubicBezTo>
                <a:cubicBezTo>
                  <a:pt x="3004410" y="1019700"/>
                  <a:pt x="3006674" y="1017597"/>
                  <a:pt x="3006674" y="1015493"/>
                </a:cubicBezTo>
                <a:lnTo>
                  <a:pt x="3006092" y="1015005"/>
                </a:lnTo>
                <a:lnTo>
                  <a:pt x="3005143" y="1016300"/>
                </a:lnTo>
                <a:cubicBezTo>
                  <a:pt x="3003559" y="1017437"/>
                  <a:pt x="3001973" y="1015783"/>
                  <a:pt x="3000387" y="1014131"/>
                </a:cubicBezTo>
                <a:lnTo>
                  <a:pt x="3002532" y="1012454"/>
                </a:lnTo>
                <a:lnTo>
                  <a:pt x="3000170" y="1011812"/>
                </a:lnTo>
                <a:cubicBezTo>
                  <a:pt x="2998189" y="1011286"/>
                  <a:pt x="2996493" y="1010233"/>
                  <a:pt x="2995361" y="1004974"/>
                </a:cubicBezTo>
                <a:lnTo>
                  <a:pt x="2990491" y="991510"/>
                </a:lnTo>
                <a:lnTo>
                  <a:pt x="2975091" y="989775"/>
                </a:lnTo>
                <a:lnTo>
                  <a:pt x="2971890" y="991561"/>
                </a:lnTo>
                <a:cubicBezTo>
                  <a:pt x="2968779" y="993403"/>
                  <a:pt x="2965950" y="994454"/>
                  <a:pt x="2963688" y="992350"/>
                </a:cubicBezTo>
                <a:lnTo>
                  <a:pt x="2962071" y="988309"/>
                </a:lnTo>
                <a:lnTo>
                  <a:pt x="2906580" y="982058"/>
                </a:lnTo>
                <a:lnTo>
                  <a:pt x="2891118" y="980186"/>
                </a:lnTo>
                <a:lnTo>
                  <a:pt x="2837624" y="985343"/>
                </a:lnTo>
                <a:cubicBezTo>
                  <a:pt x="2837624" y="982395"/>
                  <a:pt x="2837057" y="978838"/>
                  <a:pt x="2836771" y="975501"/>
                </a:cubicBezTo>
                <a:lnTo>
                  <a:pt x="2836981" y="973383"/>
                </a:lnTo>
                <a:lnTo>
                  <a:pt x="2822116" y="970864"/>
                </a:lnTo>
                <a:lnTo>
                  <a:pt x="2821687" y="971119"/>
                </a:lnTo>
                <a:cubicBezTo>
                  <a:pt x="2814855" y="973202"/>
                  <a:pt x="2799296" y="973202"/>
                  <a:pt x="2794744" y="983610"/>
                </a:cubicBezTo>
                <a:cubicBezTo>
                  <a:pt x="2792468" y="987424"/>
                  <a:pt x="2792467" y="1001997"/>
                  <a:pt x="2787914" y="1004079"/>
                </a:cubicBezTo>
                <a:cubicBezTo>
                  <a:pt x="2776528" y="1008241"/>
                  <a:pt x="2762868" y="1004078"/>
                  <a:pt x="2749205" y="1004078"/>
                </a:cubicBezTo>
                <a:cubicBezTo>
                  <a:pt x="2749206" y="1016568"/>
                  <a:pt x="2765145" y="1012404"/>
                  <a:pt x="2765145" y="1024896"/>
                </a:cubicBezTo>
                <a:cubicBezTo>
                  <a:pt x="2713158" y="1016567"/>
                  <a:pt x="2658513" y="1006160"/>
                  <a:pt x="2613355" y="1041547"/>
                </a:cubicBezTo>
                <a:cubicBezTo>
                  <a:pt x="2620185" y="1045710"/>
                  <a:pt x="2624739" y="1053691"/>
                  <a:pt x="2627017" y="1066180"/>
                </a:cubicBezTo>
                <a:lnTo>
                  <a:pt x="2585002" y="1070073"/>
                </a:lnTo>
                <a:lnTo>
                  <a:pt x="2585133" y="1081484"/>
                </a:lnTo>
                <a:cubicBezTo>
                  <a:pt x="2581822" y="1081484"/>
                  <a:pt x="2580166" y="1078980"/>
                  <a:pt x="2579338" y="1075474"/>
                </a:cubicBezTo>
                <a:lnTo>
                  <a:pt x="2579004" y="1070628"/>
                </a:lnTo>
                <a:lnTo>
                  <a:pt x="2550030" y="1073313"/>
                </a:lnTo>
                <a:lnTo>
                  <a:pt x="2556949" y="1073093"/>
                </a:lnTo>
                <a:cubicBezTo>
                  <a:pt x="2556949" y="1083017"/>
                  <a:pt x="2549771" y="1081032"/>
                  <a:pt x="2544984" y="1081033"/>
                </a:cubicBezTo>
                <a:lnTo>
                  <a:pt x="2549142" y="1073396"/>
                </a:lnTo>
                <a:lnTo>
                  <a:pt x="2444965" y="1083049"/>
                </a:lnTo>
                <a:lnTo>
                  <a:pt x="2440387" y="1083827"/>
                </a:lnTo>
                <a:lnTo>
                  <a:pt x="2440386" y="1102885"/>
                </a:lnTo>
                <a:cubicBezTo>
                  <a:pt x="2437784" y="1102884"/>
                  <a:pt x="2435552" y="1102883"/>
                  <a:pt x="2433692" y="1102884"/>
                </a:cubicBezTo>
                <a:lnTo>
                  <a:pt x="2433693" y="1084965"/>
                </a:lnTo>
                <a:lnTo>
                  <a:pt x="2408663" y="1089221"/>
                </a:lnTo>
                <a:lnTo>
                  <a:pt x="2403668" y="1092185"/>
                </a:lnTo>
                <a:lnTo>
                  <a:pt x="2404158" y="1089987"/>
                </a:lnTo>
                <a:lnTo>
                  <a:pt x="2391510" y="1092136"/>
                </a:lnTo>
                <a:lnTo>
                  <a:pt x="2396233" y="1092506"/>
                </a:lnTo>
                <a:cubicBezTo>
                  <a:pt x="2396233" y="1109012"/>
                  <a:pt x="2382361" y="1102690"/>
                  <a:pt x="2375424" y="1102689"/>
                </a:cubicBezTo>
                <a:lnTo>
                  <a:pt x="2379604" y="1094161"/>
                </a:lnTo>
                <a:lnTo>
                  <a:pt x="2367974" y="1096137"/>
                </a:lnTo>
                <a:lnTo>
                  <a:pt x="2367975" y="1113598"/>
                </a:lnTo>
                <a:cubicBezTo>
                  <a:pt x="2356390" y="1111456"/>
                  <a:pt x="2344406" y="1109313"/>
                  <a:pt x="2334817" y="1109312"/>
                </a:cubicBezTo>
                <a:lnTo>
                  <a:pt x="2341369" y="1100661"/>
                </a:lnTo>
                <a:lnTo>
                  <a:pt x="2317382" y="1104740"/>
                </a:lnTo>
                <a:lnTo>
                  <a:pt x="2318785" y="1105919"/>
                </a:lnTo>
                <a:cubicBezTo>
                  <a:pt x="2319717" y="1107519"/>
                  <a:pt x="2320289" y="1109789"/>
                  <a:pt x="2320290" y="1112991"/>
                </a:cubicBezTo>
                <a:cubicBezTo>
                  <a:pt x="2315134" y="1112991"/>
                  <a:pt x="2309980" y="1114191"/>
                  <a:pt x="2307724" y="1109390"/>
                </a:cubicBezTo>
                <a:lnTo>
                  <a:pt x="2307237" y="1106463"/>
                </a:lnTo>
                <a:lnTo>
                  <a:pt x="2290266" y="1109349"/>
                </a:lnTo>
                <a:lnTo>
                  <a:pt x="2290268" y="1122784"/>
                </a:lnTo>
                <a:cubicBezTo>
                  <a:pt x="2285949" y="1122784"/>
                  <a:pt x="2283202" y="1122785"/>
                  <a:pt x="2278885" y="1122784"/>
                </a:cubicBezTo>
                <a:cubicBezTo>
                  <a:pt x="2274174" y="1122784"/>
                  <a:pt x="2271822" y="1120150"/>
                  <a:pt x="2269761" y="1116989"/>
                </a:cubicBezTo>
                <a:lnTo>
                  <a:pt x="2266765" y="1113344"/>
                </a:lnTo>
                <a:lnTo>
                  <a:pt x="2264620" y="1113709"/>
                </a:lnTo>
                <a:lnTo>
                  <a:pt x="2265295" y="1111556"/>
                </a:lnTo>
                <a:lnTo>
                  <a:pt x="2262401" y="1108033"/>
                </a:lnTo>
                <a:lnTo>
                  <a:pt x="2266709" y="1107056"/>
                </a:lnTo>
                <a:lnTo>
                  <a:pt x="2267181" y="1105550"/>
                </a:lnTo>
                <a:cubicBezTo>
                  <a:pt x="2268747" y="1104397"/>
                  <a:pt x="2270881" y="1104494"/>
                  <a:pt x="2273158" y="1104906"/>
                </a:cubicBezTo>
                <a:lnTo>
                  <a:pt x="2274841" y="1105212"/>
                </a:lnTo>
                <a:lnTo>
                  <a:pt x="2284532" y="1103013"/>
                </a:lnTo>
                <a:lnTo>
                  <a:pt x="2276575" y="1094281"/>
                </a:lnTo>
                <a:cubicBezTo>
                  <a:pt x="2271449" y="1092199"/>
                  <a:pt x="2265758" y="1091159"/>
                  <a:pt x="2264620" y="1091158"/>
                </a:cubicBezTo>
                <a:cubicBezTo>
                  <a:pt x="2260066" y="1091159"/>
                  <a:pt x="2253235" y="1093241"/>
                  <a:pt x="2250958" y="1099484"/>
                </a:cubicBezTo>
                <a:cubicBezTo>
                  <a:pt x="2246405" y="1105730"/>
                  <a:pt x="2246404" y="1113709"/>
                  <a:pt x="2241851" y="1117873"/>
                </a:cubicBezTo>
                <a:lnTo>
                  <a:pt x="2233159" y="1119739"/>
                </a:lnTo>
                <a:lnTo>
                  <a:pt x="2226357" y="1133489"/>
                </a:lnTo>
                <a:cubicBezTo>
                  <a:pt x="2223893" y="1129219"/>
                  <a:pt x="2221429" y="1122814"/>
                  <a:pt x="2216500" y="1120679"/>
                </a:cubicBezTo>
                <a:lnTo>
                  <a:pt x="2217555" y="1120549"/>
                </a:lnTo>
                <a:lnTo>
                  <a:pt x="2210354" y="1119953"/>
                </a:lnTo>
                <a:cubicBezTo>
                  <a:pt x="2205801" y="1122036"/>
                  <a:pt x="2198971" y="1122036"/>
                  <a:pt x="2196693" y="1116138"/>
                </a:cubicBezTo>
                <a:lnTo>
                  <a:pt x="2195005" y="1114497"/>
                </a:lnTo>
                <a:lnTo>
                  <a:pt x="2194666" y="1118871"/>
                </a:lnTo>
                <a:cubicBezTo>
                  <a:pt x="2194400" y="1120110"/>
                  <a:pt x="2194005" y="1120937"/>
                  <a:pt x="2193476" y="1121487"/>
                </a:cubicBezTo>
                <a:lnTo>
                  <a:pt x="2193162" y="1121559"/>
                </a:lnTo>
                <a:lnTo>
                  <a:pt x="2195060" y="1124164"/>
                </a:lnTo>
                <a:cubicBezTo>
                  <a:pt x="2192947" y="1124164"/>
                  <a:pt x="2190833" y="1124164"/>
                  <a:pt x="2188718" y="1124164"/>
                </a:cubicBezTo>
                <a:lnTo>
                  <a:pt x="2190101" y="1122269"/>
                </a:lnTo>
                <a:lnTo>
                  <a:pt x="2188719" y="1122588"/>
                </a:lnTo>
                <a:lnTo>
                  <a:pt x="2189054" y="1120132"/>
                </a:lnTo>
                <a:lnTo>
                  <a:pt x="2187587" y="1122036"/>
                </a:lnTo>
                <a:cubicBezTo>
                  <a:pt x="2178480" y="1132443"/>
                  <a:pt x="2153434" y="1126200"/>
                  <a:pt x="2140153" y="1126199"/>
                </a:cubicBezTo>
                <a:cubicBezTo>
                  <a:pt x="2101444" y="1130362"/>
                  <a:pt x="2063120" y="1134525"/>
                  <a:pt x="2024413" y="1138689"/>
                </a:cubicBezTo>
                <a:cubicBezTo>
                  <a:pt x="2038073" y="1128281"/>
                  <a:pt x="2054011" y="1124117"/>
                  <a:pt x="2067672" y="1122037"/>
                </a:cubicBezTo>
                <a:cubicBezTo>
                  <a:pt x="2076779" y="1119954"/>
                  <a:pt x="2085508" y="1117872"/>
                  <a:pt x="2094615" y="1116138"/>
                </a:cubicBezTo>
                <a:cubicBezTo>
                  <a:pt x="2096892" y="1116138"/>
                  <a:pt x="2101445" y="1116138"/>
                  <a:pt x="2103724" y="1113709"/>
                </a:cubicBezTo>
                <a:cubicBezTo>
                  <a:pt x="2105999" y="1107812"/>
                  <a:pt x="2105999" y="1101567"/>
                  <a:pt x="2108276" y="1093241"/>
                </a:cubicBezTo>
                <a:cubicBezTo>
                  <a:pt x="2115107" y="1103648"/>
                  <a:pt x="2126491" y="1099485"/>
                  <a:pt x="2135599" y="1097403"/>
                </a:cubicBezTo>
                <a:cubicBezTo>
                  <a:pt x="2149259" y="1095321"/>
                  <a:pt x="2162540" y="1099485"/>
                  <a:pt x="2176202" y="1095321"/>
                </a:cubicBezTo>
                <a:cubicBezTo>
                  <a:pt x="2183032" y="1093240"/>
                  <a:pt x="2187588" y="1091159"/>
                  <a:pt x="2189863" y="1084915"/>
                </a:cubicBezTo>
                <a:cubicBezTo>
                  <a:pt x="2196694" y="1084914"/>
                  <a:pt x="2203525" y="1086995"/>
                  <a:pt x="2210354" y="1086995"/>
                </a:cubicBezTo>
                <a:cubicBezTo>
                  <a:pt x="2225913" y="1089077"/>
                  <a:pt x="2241851" y="1089076"/>
                  <a:pt x="2257788" y="1089076"/>
                </a:cubicBezTo>
                <a:cubicBezTo>
                  <a:pt x="2309776" y="1086995"/>
                  <a:pt x="2366698" y="1086995"/>
                  <a:pt x="2411856" y="1045711"/>
                </a:cubicBezTo>
                <a:cubicBezTo>
                  <a:pt x="2414131" y="1051607"/>
                  <a:pt x="2416408" y="1062017"/>
                  <a:pt x="2420962" y="1062016"/>
                </a:cubicBezTo>
                <a:cubicBezTo>
                  <a:pt x="2430069" y="1062016"/>
                  <a:pt x="2443352" y="1053690"/>
                  <a:pt x="2452459" y="1049874"/>
                </a:cubicBezTo>
                <a:cubicBezTo>
                  <a:pt x="2461566" y="1045712"/>
                  <a:pt x="2500272" y="1016568"/>
                  <a:pt x="2507103" y="1037384"/>
                </a:cubicBezTo>
                <a:cubicBezTo>
                  <a:pt x="2509379" y="1045710"/>
                  <a:pt x="2509379" y="1053691"/>
                  <a:pt x="2515831" y="1055772"/>
                </a:cubicBezTo>
                <a:cubicBezTo>
                  <a:pt x="2522661" y="1057853"/>
                  <a:pt x="2531768" y="1053689"/>
                  <a:pt x="2538599" y="1053690"/>
                </a:cubicBezTo>
                <a:cubicBezTo>
                  <a:pt x="2561369" y="1049873"/>
                  <a:pt x="2584136" y="1053691"/>
                  <a:pt x="2604249" y="1039467"/>
                </a:cubicBezTo>
                <a:cubicBezTo>
                  <a:pt x="2590967" y="1033221"/>
                  <a:pt x="2570474" y="1031140"/>
                  <a:pt x="2570476" y="1004078"/>
                </a:cubicBezTo>
                <a:cubicBezTo>
                  <a:pt x="2491165" y="1018650"/>
                  <a:pt x="2411856" y="1033220"/>
                  <a:pt x="2330269" y="1045712"/>
                </a:cubicBezTo>
                <a:cubicBezTo>
                  <a:pt x="2291943" y="1051608"/>
                  <a:pt x="2250958" y="1055772"/>
                  <a:pt x="2212631" y="1059933"/>
                </a:cubicBezTo>
                <a:lnTo>
                  <a:pt x="2180876" y="1062085"/>
                </a:lnTo>
                <a:lnTo>
                  <a:pt x="2126738" y="1073124"/>
                </a:lnTo>
                <a:lnTo>
                  <a:pt x="2121369" y="1079189"/>
                </a:lnTo>
                <a:cubicBezTo>
                  <a:pt x="2119091" y="1083874"/>
                  <a:pt x="2117382" y="1089077"/>
                  <a:pt x="2115107" y="1093241"/>
                </a:cubicBezTo>
                <a:cubicBezTo>
                  <a:pt x="2112830" y="1091159"/>
                  <a:pt x="2111691" y="1088036"/>
                  <a:pt x="2111122" y="1084654"/>
                </a:cubicBezTo>
                <a:lnTo>
                  <a:pt x="2110647" y="1076187"/>
                </a:lnTo>
                <a:lnTo>
                  <a:pt x="2091045" y="1079815"/>
                </a:lnTo>
                <a:cubicBezTo>
                  <a:pt x="2080860" y="1081385"/>
                  <a:pt x="2070678" y="1082433"/>
                  <a:pt x="2059896" y="1082433"/>
                </a:cubicBezTo>
                <a:lnTo>
                  <a:pt x="2050653" y="1083018"/>
                </a:lnTo>
                <a:lnTo>
                  <a:pt x="1991692" y="1091396"/>
                </a:lnTo>
                <a:lnTo>
                  <a:pt x="1991794" y="1092208"/>
                </a:lnTo>
                <a:lnTo>
                  <a:pt x="1990965" y="1091499"/>
                </a:lnTo>
                <a:lnTo>
                  <a:pt x="1988173" y="1091896"/>
                </a:lnTo>
                <a:lnTo>
                  <a:pt x="1962340" y="1097818"/>
                </a:lnTo>
                <a:lnTo>
                  <a:pt x="1964659" y="1108765"/>
                </a:lnTo>
                <a:cubicBezTo>
                  <a:pt x="1883177" y="1127510"/>
                  <a:pt x="1801697" y="1146256"/>
                  <a:pt x="1722621" y="1162572"/>
                </a:cubicBezTo>
                <a:lnTo>
                  <a:pt x="1722577" y="1160659"/>
                </a:lnTo>
                <a:lnTo>
                  <a:pt x="1722162" y="1160806"/>
                </a:lnTo>
                <a:lnTo>
                  <a:pt x="1714357" y="1161846"/>
                </a:lnTo>
                <a:lnTo>
                  <a:pt x="1714515" y="1162430"/>
                </a:lnTo>
                <a:lnTo>
                  <a:pt x="1702396" y="1163444"/>
                </a:lnTo>
                <a:lnTo>
                  <a:pt x="1700722" y="1163666"/>
                </a:lnTo>
                <a:lnTo>
                  <a:pt x="1700471" y="1163011"/>
                </a:lnTo>
                <a:lnTo>
                  <a:pt x="1695983" y="1160818"/>
                </a:lnTo>
                <a:cubicBezTo>
                  <a:pt x="1694573" y="1159105"/>
                  <a:pt x="1693706" y="1156433"/>
                  <a:pt x="1693706" y="1152346"/>
                </a:cubicBezTo>
                <a:cubicBezTo>
                  <a:pt x="1697175" y="1152346"/>
                  <a:pt x="1702377" y="1150782"/>
                  <a:pt x="1706712" y="1151260"/>
                </a:cubicBezTo>
                <a:lnTo>
                  <a:pt x="1709366" y="1152557"/>
                </a:lnTo>
                <a:lnTo>
                  <a:pt x="1710067" y="1152480"/>
                </a:lnTo>
                <a:cubicBezTo>
                  <a:pt x="1712579" y="1152740"/>
                  <a:pt x="1715331" y="1153260"/>
                  <a:pt x="1718557" y="1153261"/>
                </a:cubicBezTo>
                <a:cubicBezTo>
                  <a:pt x="1718556" y="1147014"/>
                  <a:pt x="1717512" y="1139208"/>
                  <a:pt x="1718129" y="1132706"/>
                </a:cubicBezTo>
                <a:lnTo>
                  <a:pt x="1719460" y="1128240"/>
                </a:lnTo>
                <a:lnTo>
                  <a:pt x="1707832" y="1133498"/>
                </a:lnTo>
                <a:cubicBezTo>
                  <a:pt x="1707831" y="1125207"/>
                  <a:pt x="1712414" y="1123134"/>
                  <a:pt x="1716997" y="1123134"/>
                </a:cubicBezTo>
                <a:lnTo>
                  <a:pt x="1720134" y="1125972"/>
                </a:lnTo>
                <a:lnTo>
                  <a:pt x="1720637" y="1124280"/>
                </a:lnTo>
                <a:lnTo>
                  <a:pt x="1726679" y="1120561"/>
                </a:lnTo>
                <a:lnTo>
                  <a:pt x="1723742" y="1118447"/>
                </a:lnTo>
                <a:cubicBezTo>
                  <a:pt x="1742760" y="1112172"/>
                  <a:pt x="1761383" y="1107987"/>
                  <a:pt x="1782779" y="1101713"/>
                </a:cubicBezTo>
                <a:lnTo>
                  <a:pt x="1784410" y="1106011"/>
                </a:lnTo>
                <a:lnTo>
                  <a:pt x="1791401" y="1104118"/>
                </a:lnTo>
                <a:lnTo>
                  <a:pt x="1783803" y="1098601"/>
                </a:lnTo>
                <a:cubicBezTo>
                  <a:pt x="1793675" y="1096459"/>
                  <a:pt x="1803547" y="1094317"/>
                  <a:pt x="1813417" y="1092531"/>
                </a:cubicBezTo>
                <a:lnTo>
                  <a:pt x="1811413" y="1098702"/>
                </a:lnTo>
                <a:lnTo>
                  <a:pt x="1832514" y="1092990"/>
                </a:lnTo>
                <a:lnTo>
                  <a:pt x="1832123" y="1092888"/>
                </a:lnTo>
                <a:cubicBezTo>
                  <a:pt x="1829570" y="1090832"/>
                  <a:pt x="1827941" y="1087326"/>
                  <a:pt x="1827940" y="1081628"/>
                </a:cubicBezTo>
                <a:cubicBezTo>
                  <a:pt x="1831495" y="1081627"/>
                  <a:pt x="1839785" y="1078998"/>
                  <a:pt x="1847186" y="1078998"/>
                </a:cubicBezTo>
                <a:cubicBezTo>
                  <a:pt x="1850886" y="1078998"/>
                  <a:pt x="1854365" y="1079655"/>
                  <a:pt x="1856919" y="1081628"/>
                </a:cubicBezTo>
                <a:lnTo>
                  <a:pt x="1858625" y="1085922"/>
                </a:lnTo>
                <a:lnTo>
                  <a:pt x="1875201" y="1081436"/>
                </a:lnTo>
                <a:lnTo>
                  <a:pt x="1871048" y="1079523"/>
                </a:lnTo>
                <a:cubicBezTo>
                  <a:pt x="1869654" y="1078145"/>
                  <a:pt x="1868538" y="1075942"/>
                  <a:pt x="1868538" y="1072638"/>
                </a:cubicBezTo>
                <a:cubicBezTo>
                  <a:pt x="1870769" y="1072637"/>
                  <a:pt x="1872443" y="1073189"/>
                  <a:pt x="1873558" y="1074565"/>
                </a:cubicBezTo>
                <a:lnTo>
                  <a:pt x="1875226" y="1081429"/>
                </a:lnTo>
                <a:lnTo>
                  <a:pt x="1893114" y="1076587"/>
                </a:lnTo>
                <a:lnTo>
                  <a:pt x="1895155" y="1076035"/>
                </a:lnTo>
                <a:lnTo>
                  <a:pt x="1897628" y="1063288"/>
                </a:lnTo>
                <a:cubicBezTo>
                  <a:pt x="1911676" y="1061207"/>
                  <a:pt x="1928535" y="1059124"/>
                  <a:pt x="1942984" y="1054958"/>
                </a:cubicBezTo>
                <a:cubicBezTo>
                  <a:pt x="1946597" y="1053917"/>
                  <a:pt x="1952016" y="1051835"/>
                  <a:pt x="1956831" y="1051575"/>
                </a:cubicBezTo>
                <a:cubicBezTo>
                  <a:pt x="1959241" y="1051444"/>
                  <a:pt x="1961497" y="1051769"/>
                  <a:pt x="1963305" y="1052909"/>
                </a:cubicBezTo>
                <a:lnTo>
                  <a:pt x="1965750" y="1056949"/>
                </a:lnTo>
                <a:lnTo>
                  <a:pt x="2022751" y="1041537"/>
                </a:lnTo>
                <a:lnTo>
                  <a:pt x="2020244" y="1040999"/>
                </a:lnTo>
                <a:cubicBezTo>
                  <a:pt x="2016777" y="1039758"/>
                  <a:pt x="2013308" y="1038270"/>
                  <a:pt x="2009840" y="1037279"/>
                </a:cubicBezTo>
                <a:cubicBezTo>
                  <a:pt x="2011574" y="1035789"/>
                  <a:pt x="2013308" y="1035044"/>
                  <a:pt x="2015042" y="1034858"/>
                </a:cubicBezTo>
                <a:cubicBezTo>
                  <a:pt x="2017643" y="1034578"/>
                  <a:pt x="2020246" y="1035556"/>
                  <a:pt x="2022847" y="1037161"/>
                </a:cubicBezTo>
                <a:lnTo>
                  <a:pt x="2026996" y="1040390"/>
                </a:lnTo>
                <a:lnTo>
                  <a:pt x="2061145" y="1031158"/>
                </a:lnTo>
                <a:lnTo>
                  <a:pt x="2059896" y="1027948"/>
                </a:lnTo>
                <a:lnTo>
                  <a:pt x="2084287" y="1024901"/>
                </a:lnTo>
                <a:lnTo>
                  <a:pt x="2110279" y="1017873"/>
                </a:lnTo>
                <a:lnTo>
                  <a:pt x="2110212" y="1017819"/>
                </a:lnTo>
                <a:lnTo>
                  <a:pt x="2110980" y="1017684"/>
                </a:lnTo>
                <a:lnTo>
                  <a:pt x="2115107" y="1016567"/>
                </a:lnTo>
                <a:cubicBezTo>
                  <a:pt x="2189863" y="997834"/>
                  <a:pt x="2264620" y="977364"/>
                  <a:pt x="2339375" y="958629"/>
                </a:cubicBezTo>
                <a:cubicBezTo>
                  <a:pt x="2375427" y="950304"/>
                  <a:pt x="2414132" y="939896"/>
                  <a:pt x="2452457" y="931569"/>
                </a:cubicBezTo>
                <a:cubicBezTo>
                  <a:pt x="2460427" y="929488"/>
                  <a:pt x="2468396" y="926886"/>
                  <a:pt x="2476366" y="924024"/>
                </a:cubicBezTo>
                <a:lnTo>
                  <a:pt x="2489730" y="918933"/>
                </a:lnTo>
                <a:lnTo>
                  <a:pt x="2486609" y="914192"/>
                </a:lnTo>
                <a:cubicBezTo>
                  <a:pt x="2488723" y="910263"/>
                  <a:pt x="2490837" y="910263"/>
                  <a:pt x="2492952" y="914191"/>
                </a:cubicBezTo>
                <a:lnTo>
                  <a:pt x="2491629" y="918209"/>
                </a:lnTo>
                <a:lnTo>
                  <a:pt x="2500273" y="914917"/>
                </a:lnTo>
                <a:lnTo>
                  <a:pt x="2523781" y="913078"/>
                </a:lnTo>
                <a:lnTo>
                  <a:pt x="2525296" y="906269"/>
                </a:lnTo>
                <a:lnTo>
                  <a:pt x="2510044" y="906981"/>
                </a:lnTo>
                <a:cubicBezTo>
                  <a:pt x="2485947" y="910320"/>
                  <a:pt x="2460427" y="916997"/>
                  <a:pt x="2454736" y="919081"/>
                </a:cubicBezTo>
                <a:cubicBezTo>
                  <a:pt x="2434434" y="922202"/>
                  <a:pt x="2413467" y="923763"/>
                  <a:pt x="2392501" y="925585"/>
                </a:cubicBezTo>
                <a:lnTo>
                  <a:pt x="2334069" y="933157"/>
                </a:lnTo>
                <a:lnTo>
                  <a:pt x="2332193" y="940153"/>
                </a:lnTo>
                <a:cubicBezTo>
                  <a:pt x="2330604" y="941707"/>
                  <a:pt x="2328061" y="942227"/>
                  <a:pt x="2324245" y="942225"/>
                </a:cubicBezTo>
                <a:cubicBezTo>
                  <a:pt x="2324246" y="939117"/>
                  <a:pt x="2324881" y="936525"/>
                  <a:pt x="2326471" y="934711"/>
                </a:cubicBezTo>
                <a:lnTo>
                  <a:pt x="2327923" y="934190"/>
                </a:lnTo>
                <a:lnTo>
                  <a:pt x="2300859" y="940415"/>
                </a:lnTo>
                <a:cubicBezTo>
                  <a:pt x="2291278" y="943019"/>
                  <a:pt x="2281695" y="946140"/>
                  <a:pt x="2271449" y="950304"/>
                </a:cubicBezTo>
                <a:cubicBezTo>
                  <a:pt x="2250959" y="958629"/>
                  <a:pt x="2235020" y="971119"/>
                  <a:pt x="2217185" y="956548"/>
                </a:cubicBezTo>
                <a:cubicBezTo>
                  <a:pt x="2201248" y="944059"/>
                  <a:pt x="2180756" y="964875"/>
                  <a:pt x="2164818" y="973201"/>
                </a:cubicBezTo>
                <a:cubicBezTo>
                  <a:pt x="2154763" y="978405"/>
                  <a:pt x="2144611" y="981961"/>
                  <a:pt x="2134128" y="984736"/>
                </a:cubicBezTo>
                <a:lnTo>
                  <a:pt x="2120765" y="987538"/>
                </a:lnTo>
                <a:lnTo>
                  <a:pt x="2122485" y="988575"/>
                </a:lnTo>
                <a:cubicBezTo>
                  <a:pt x="2117701" y="990649"/>
                  <a:pt x="2112915" y="992722"/>
                  <a:pt x="2110522" y="992722"/>
                </a:cubicBezTo>
                <a:lnTo>
                  <a:pt x="2112660" y="989238"/>
                </a:lnTo>
                <a:lnTo>
                  <a:pt x="2101445" y="991588"/>
                </a:lnTo>
                <a:lnTo>
                  <a:pt x="2099384" y="992111"/>
                </a:lnTo>
                <a:lnTo>
                  <a:pt x="2099528" y="992700"/>
                </a:lnTo>
                <a:lnTo>
                  <a:pt x="2098652" y="992297"/>
                </a:lnTo>
                <a:lnTo>
                  <a:pt x="2050688" y="1004465"/>
                </a:lnTo>
                <a:lnTo>
                  <a:pt x="2050514" y="1004518"/>
                </a:lnTo>
                <a:lnTo>
                  <a:pt x="2050416" y="1004533"/>
                </a:lnTo>
                <a:lnTo>
                  <a:pt x="2017291" y="1012937"/>
                </a:lnTo>
                <a:lnTo>
                  <a:pt x="2011609" y="1019008"/>
                </a:lnTo>
                <a:cubicBezTo>
                  <a:pt x="2010411" y="1022267"/>
                  <a:pt x="2009814" y="1025783"/>
                  <a:pt x="2007421" y="1028869"/>
                </a:cubicBezTo>
                <a:cubicBezTo>
                  <a:pt x="2002633" y="1032985"/>
                  <a:pt x="1996646" y="1030927"/>
                  <a:pt x="1990961" y="1027368"/>
                </a:cubicBezTo>
                <a:lnTo>
                  <a:pt x="1982966" y="1021644"/>
                </a:lnTo>
                <a:lnTo>
                  <a:pt x="1970149" y="1024895"/>
                </a:lnTo>
                <a:lnTo>
                  <a:pt x="1964120" y="1026534"/>
                </a:lnTo>
                <a:lnTo>
                  <a:pt x="1967068" y="1033442"/>
                </a:lnTo>
                <a:cubicBezTo>
                  <a:pt x="1962177" y="1033440"/>
                  <a:pt x="1957287" y="1033971"/>
                  <a:pt x="1952395" y="1033971"/>
                </a:cubicBezTo>
                <a:lnTo>
                  <a:pt x="1943014" y="1032277"/>
                </a:lnTo>
                <a:lnTo>
                  <a:pt x="1836430" y="1061279"/>
                </a:lnTo>
                <a:lnTo>
                  <a:pt x="1804313" y="1070475"/>
                </a:lnTo>
                <a:lnTo>
                  <a:pt x="1804586" y="1073801"/>
                </a:lnTo>
                <a:lnTo>
                  <a:pt x="1802508" y="1070992"/>
                </a:lnTo>
                <a:lnTo>
                  <a:pt x="1762044" y="1082578"/>
                </a:lnTo>
                <a:lnTo>
                  <a:pt x="1760527" y="1089983"/>
                </a:lnTo>
                <a:cubicBezTo>
                  <a:pt x="1759409" y="1091581"/>
                  <a:pt x="1757737" y="1092185"/>
                  <a:pt x="1755506" y="1092186"/>
                </a:cubicBezTo>
                <a:cubicBezTo>
                  <a:pt x="1755505" y="1089075"/>
                  <a:pt x="1756062" y="1086482"/>
                  <a:pt x="1757180" y="1084668"/>
                </a:cubicBezTo>
                <a:lnTo>
                  <a:pt x="1759659" y="1083262"/>
                </a:lnTo>
                <a:lnTo>
                  <a:pt x="1702999" y="1099485"/>
                </a:lnTo>
                <a:lnTo>
                  <a:pt x="1639912" y="1117924"/>
                </a:lnTo>
                <a:lnTo>
                  <a:pt x="1643232" y="1122385"/>
                </a:lnTo>
                <a:cubicBezTo>
                  <a:pt x="1648010" y="1139016"/>
                  <a:pt x="1645622" y="1151487"/>
                  <a:pt x="1659955" y="1155298"/>
                </a:cubicBezTo>
                <a:lnTo>
                  <a:pt x="1660268" y="1155690"/>
                </a:lnTo>
                <a:lnTo>
                  <a:pt x="1669871" y="1155597"/>
                </a:lnTo>
                <a:cubicBezTo>
                  <a:pt x="1680533" y="1155698"/>
                  <a:pt x="1691194" y="1157301"/>
                  <a:pt x="1698017" y="1168526"/>
                </a:cubicBezTo>
                <a:lnTo>
                  <a:pt x="1671091" y="1174367"/>
                </a:lnTo>
                <a:lnTo>
                  <a:pt x="1671505" y="1190638"/>
                </a:lnTo>
                <a:cubicBezTo>
                  <a:pt x="1661948" y="1186478"/>
                  <a:pt x="1652789" y="1184399"/>
                  <a:pt x="1643232" y="1180242"/>
                </a:cubicBezTo>
                <a:cubicBezTo>
                  <a:pt x="1643232" y="1188558"/>
                  <a:pt x="1643232" y="1194793"/>
                  <a:pt x="1643232" y="1201030"/>
                </a:cubicBezTo>
                <a:cubicBezTo>
                  <a:pt x="1621729" y="1196870"/>
                  <a:pt x="1600229" y="1196871"/>
                  <a:pt x="1576733" y="1203107"/>
                </a:cubicBezTo>
                <a:lnTo>
                  <a:pt x="1574188" y="1203838"/>
                </a:lnTo>
                <a:lnTo>
                  <a:pt x="1575937" y="1204598"/>
                </a:lnTo>
                <a:cubicBezTo>
                  <a:pt x="1576994" y="1206154"/>
                  <a:pt x="1577522" y="1208744"/>
                  <a:pt x="1577522" y="1212891"/>
                </a:cubicBezTo>
                <a:cubicBezTo>
                  <a:pt x="1575407" y="1212891"/>
                  <a:pt x="1573822" y="1212373"/>
                  <a:pt x="1572764" y="1210817"/>
                </a:cubicBezTo>
                <a:lnTo>
                  <a:pt x="1571574" y="1204589"/>
                </a:lnTo>
                <a:lnTo>
                  <a:pt x="1550454" y="1210643"/>
                </a:lnTo>
                <a:cubicBezTo>
                  <a:pt x="1545974" y="1211552"/>
                  <a:pt x="1541494" y="1212006"/>
                  <a:pt x="1537087" y="1211585"/>
                </a:cubicBezTo>
                <a:lnTo>
                  <a:pt x="1525022" y="1207549"/>
                </a:lnTo>
                <a:lnTo>
                  <a:pt x="1516644" y="1210680"/>
                </a:lnTo>
                <a:lnTo>
                  <a:pt x="1517713" y="1210552"/>
                </a:lnTo>
                <a:cubicBezTo>
                  <a:pt x="1519938" y="1211010"/>
                  <a:pt x="1521993" y="1212450"/>
                  <a:pt x="1523774" y="1215591"/>
                </a:cubicBezTo>
                <a:lnTo>
                  <a:pt x="1496215" y="1222276"/>
                </a:lnTo>
                <a:lnTo>
                  <a:pt x="1490537" y="1229859"/>
                </a:lnTo>
                <a:cubicBezTo>
                  <a:pt x="1489008" y="1232961"/>
                  <a:pt x="1487891" y="1236709"/>
                  <a:pt x="1487321" y="1241361"/>
                </a:cubicBezTo>
                <a:cubicBezTo>
                  <a:pt x="1485041" y="1237225"/>
                  <a:pt x="1480484" y="1235158"/>
                  <a:pt x="1478207" y="1233090"/>
                </a:cubicBezTo>
                <a:cubicBezTo>
                  <a:pt x="1478207" y="1239292"/>
                  <a:pt x="1482762" y="1241361"/>
                  <a:pt x="1485041" y="1247563"/>
                </a:cubicBezTo>
                <a:cubicBezTo>
                  <a:pt x="1478206" y="1245151"/>
                  <a:pt x="1469091" y="1239293"/>
                  <a:pt x="1464533" y="1245152"/>
                </a:cubicBezTo>
                <a:cubicBezTo>
                  <a:pt x="1455419" y="1251355"/>
                  <a:pt x="1457697" y="1261692"/>
                  <a:pt x="1448584" y="1259625"/>
                </a:cubicBezTo>
                <a:cubicBezTo>
                  <a:pt x="1437189" y="1257558"/>
                  <a:pt x="1425795" y="1255491"/>
                  <a:pt x="1418959" y="1265830"/>
                </a:cubicBezTo>
                <a:cubicBezTo>
                  <a:pt x="1412504" y="1274100"/>
                  <a:pt x="1401111" y="1261693"/>
                  <a:pt x="1398831" y="1255490"/>
                </a:cubicBezTo>
                <a:lnTo>
                  <a:pt x="1410226" y="1249599"/>
                </a:lnTo>
                <a:lnTo>
                  <a:pt x="1382888" y="1254387"/>
                </a:lnTo>
                <a:lnTo>
                  <a:pt x="1383503" y="1253310"/>
                </a:lnTo>
                <a:lnTo>
                  <a:pt x="1381089" y="1251504"/>
                </a:lnTo>
                <a:cubicBezTo>
                  <a:pt x="1381089" y="1249519"/>
                  <a:pt x="1383321" y="1247534"/>
                  <a:pt x="1383320" y="1245549"/>
                </a:cubicBezTo>
                <a:lnTo>
                  <a:pt x="1385020" y="1250652"/>
                </a:lnTo>
                <a:lnTo>
                  <a:pt x="1394627" y="1233833"/>
                </a:lnTo>
                <a:cubicBezTo>
                  <a:pt x="1397938" y="1226666"/>
                  <a:pt x="1400949" y="1219543"/>
                  <a:pt x="1404560" y="1213535"/>
                </a:cubicBezTo>
                <a:cubicBezTo>
                  <a:pt x="1409377" y="1203235"/>
                  <a:pt x="1411786" y="1225551"/>
                  <a:pt x="1411786" y="1229670"/>
                </a:cubicBezTo>
                <a:cubicBezTo>
                  <a:pt x="1419012" y="1229669"/>
                  <a:pt x="1419011" y="1217654"/>
                  <a:pt x="1421419" y="1211474"/>
                </a:cubicBezTo>
                <a:cubicBezTo>
                  <a:pt x="1426236" y="1201176"/>
                  <a:pt x="1440286" y="1203236"/>
                  <a:pt x="1447510" y="1201176"/>
                </a:cubicBezTo>
                <a:cubicBezTo>
                  <a:pt x="1447510" y="1211475"/>
                  <a:pt x="1447511" y="1219370"/>
                  <a:pt x="1447511" y="1229670"/>
                </a:cubicBezTo>
                <a:lnTo>
                  <a:pt x="1448763" y="1229670"/>
                </a:lnTo>
                <a:lnTo>
                  <a:pt x="1463271" y="1222169"/>
                </a:lnTo>
                <a:lnTo>
                  <a:pt x="1462416" y="1217684"/>
                </a:lnTo>
                <a:cubicBezTo>
                  <a:pt x="1462416" y="1211402"/>
                  <a:pt x="1457667" y="1209311"/>
                  <a:pt x="1455291" y="1205120"/>
                </a:cubicBezTo>
                <a:cubicBezTo>
                  <a:pt x="1460041" y="1200933"/>
                  <a:pt x="1464791" y="1196744"/>
                  <a:pt x="1471917" y="1192558"/>
                </a:cubicBezTo>
                <a:cubicBezTo>
                  <a:pt x="1471919" y="1193604"/>
                  <a:pt x="1473105" y="1202939"/>
                  <a:pt x="1474888" y="1210704"/>
                </a:cubicBezTo>
                <a:lnTo>
                  <a:pt x="1476611" y="1215940"/>
                </a:lnTo>
                <a:lnTo>
                  <a:pt x="1481417" y="1214188"/>
                </a:lnTo>
                <a:lnTo>
                  <a:pt x="1481418" y="1190463"/>
                </a:lnTo>
                <a:cubicBezTo>
                  <a:pt x="1488543" y="1190464"/>
                  <a:pt x="1487653" y="1201065"/>
                  <a:pt x="1490770" y="1208131"/>
                </a:cubicBezTo>
                <a:lnTo>
                  <a:pt x="1492584" y="1210117"/>
                </a:lnTo>
                <a:lnTo>
                  <a:pt x="1510771" y="1203489"/>
                </a:lnTo>
                <a:lnTo>
                  <a:pt x="1524577" y="1201572"/>
                </a:lnTo>
                <a:lnTo>
                  <a:pt x="1525106" y="1194176"/>
                </a:lnTo>
                <a:cubicBezTo>
                  <a:pt x="1527008" y="1183360"/>
                  <a:pt x="1531937" y="1178684"/>
                  <a:pt x="1540896" y="1174006"/>
                </a:cubicBezTo>
                <a:cubicBezTo>
                  <a:pt x="1557621" y="1169849"/>
                  <a:pt x="1574344" y="1163612"/>
                  <a:pt x="1588680" y="1157723"/>
                </a:cubicBezTo>
                <a:cubicBezTo>
                  <a:pt x="1602616" y="1153219"/>
                  <a:pt x="1619340" y="1153220"/>
                  <a:pt x="1633675" y="1141095"/>
                </a:cubicBezTo>
                <a:cubicBezTo>
                  <a:pt x="1643232" y="1132778"/>
                  <a:pt x="1621729" y="1132778"/>
                  <a:pt x="1619342" y="1132778"/>
                </a:cubicBezTo>
                <a:cubicBezTo>
                  <a:pt x="1614562" y="1131740"/>
                  <a:pt x="1610978" y="1130181"/>
                  <a:pt x="1609783" y="1127842"/>
                </a:cubicBezTo>
                <a:lnTo>
                  <a:pt x="1610431" y="1126539"/>
                </a:lnTo>
                <a:lnTo>
                  <a:pt x="1406248" y="1186218"/>
                </a:lnTo>
                <a:cubicBezTo>
                  <a:pt x="1385757" y="1192463"/>
                  <a:pt x="1362989" y="1200791"/>
                  <a:pt x="1340599" y="1204952"/>
                </a:cubicBezTo>
                <a:cubicBezTo>
                  <a:pt x="1317832" y="1209116"/>
                  <a:pt x="1301895" y="1223686"/>
                  <a:pt x="1281402" y="1234094"/>
                </a:cubicBezTo>
                <a:cubicBezTo>
                  <a:pt x="1259013" y="1244503"/>
                  <a:pt x="1236245" y="1254564"/>
                  <a:pt x="1211199" y="1267057"/>
                </a:cubicBezTo>
                <a:cubicBezTo>
                  <a:pt x="1200194" y="1271218"/>
                  <a:pt x="1191088" y="1275381"/>
                  <a:pt x="1179702" y="1281624"/>
                </a:cubicBezTo>
                <a:cubicBezTo>
                  <a:pt x="1170597" y="1287870"/>
                  <a:pt x="1159212" y="1294114"/>
                  <a:pt x="1152381" y="1287869"/>
                </a:cubicBezTo>
                <a:cubicBezTo>
                  <a:pt x="1159212" y="1279544"/>
                  <a:pt x="1168319" y="1273298"/>
                  <a:pt x="1177425" y="1267058"/>
                </a:cubicBezTo>
                <a:cubicBezTo>
                  <a:pt x="1172874" y="1260807"/>
                  <a:pt x="1163767" y="1256646"/>
                  <a:pt x="1159212" y="1248665"/>
                </a:cubicBezTo>
                <a:cubicBezTo>
                  <a:pt x="1163766" y="1246237"/>
                  <a:pt x="1168319" y="1242422"/>
                  <a:pt x="1175148" y="1244503"/>
                </a:cubicBezTo>
                <a:cubicBezTo>
                  <a:pt x="1179702" y="1244502"/>
                  <a:pt x="1181980" y="1248666"/>
                  <a:pt x="1188811" y="1248667"/>
                </a:cubicBezTo>
                <a:lnTo>
                  <a:pt x="1196222" y="1243996"/>
                </a:lnTo>
                <a:lnTo>
                  <a:pt x="1196047" y="1242903"/>
                </a:lnTo>
                <a:cubicBezTo>
                  <a:pt x="1195767" y="1241347"/>
                  <a:pt x="1195767" y="1239793"/>
                  <a:pt x="1196882" y="1237721"/>
                </a:cubicBezTo>
                <a:lnTo>
                  <a:pt x="1198964" y="1242270"/>
                </a:lnTo>
                <a:lnTo>
                  <a:pt x="1199341" y="1242031"/>
                </a:lnTo>
                <a:cubicBezTo>
                  <a:pt x="1201902" y="1238693"/>
                  <a:pt x="1202473" y="1234095"/>
                  <a:pt x="1197918" y="1227851"/>
                </a:cubicBezTo>
                <a:cubicBezTo>
                  <a:pt x="1204748" y="1227850"/>
                  <a:pt x="1211200" y="1225768"/>
                  <a:pt x="1215753" y="1232014"/>
                </a:cubicBezTo>
                <a:cubicBezTo>
                  <a:pt x="1220307" y="1236176"/>
                  <a:pt x="1218029" y="1244503"/>
                  <a:pt x="1218029" y="1250400"/>
                </a:cubicBezTo>
                <a:cubicBezTo>
                  <a:pt x="1224862" y="1246238"/>
                  <a:pt x="1231692" y="1244502"/>
                  <a:pt x="1238522" y="1242422"/>
                </a:cubicBezTo>
                <a:cubicBezTo>
                  <a:pt x="1238521" y="1232014"/>
                  <a:pt x="1229416" y="1234095"/>
                  <a:pt x="1224861" y="1225769"/>
                </a:cubicBezTo>
                <a:cubicBezTo>
                  <a:pt x="1224861" y="1221605"/>
                  <a:pt x="1236244" y="1217443"/>
                  <a:pt x="1238521" y="1215363"/>
                </a:cubicBezTo>
                <a:cubicBezTo>
                  <a:pt x="1261290" y="1204952"/>
                  <a:pt x="1284058" y="1194546"/>
                  <a:pt x="1306447" y="1184137"/>
                </a:cubicBezTo>
                <a:cubicBezTo>
                  <a:pt x="1356160" y="1163667"/>
                  <a:pt x="1406248" y="1147016"/>
                  <a:pt x="1455961" y="1124117"/>
                </a:cubicBezTo>
                <a:lnTo>
                  <a:pt x="1436106" y="1121335"/>
                </a:lnTo>
                <a:lnTo>
                  <a:pt x="1426370" y="1125277"/>
                </a:lnTo>
                <a:cubicBezTo>
                  <a:pt x="1395282" y="1137507"/>
                  <a:pt x="1365448" y="1148437"/>
                  <a:pt x="1362042" y="1147395"/>
                </a:cubicBezTo>
                <a:lnTo>
                  <a:pt x="1353380" y="1140123"/>
                </a:lnTo>
                <a:lnTo>
                  <a:pt x="1351984" y="1140770"/>
                </a:lnTo>
                <a:lnTo>
                  <a:pt x="1336761" y="1147002"/>
                </a:lnTo>
                <a:lnTo>
                  <a:pt x="1334110" y="1150475"/>
                </a:lnTo>
                <a:cubicBezTo>
                  <a:pt x="1331409" y="1155114"/>
                  <a:pt x="1328404" y="1159712"/>
                  <a:pt x="1323599" y="1161620"/>
                </a:cubicBezTo>
                <a:cubicBezTo>
                  <a:pt x="1317591" y="1165784"/>
                  <a:pt x="1310982" y="1167346"/>
                  <a:pt x="1304425" y="1168387"/>
                </a:cubicBezTo>
                <a:lnTo>
                  <a:pt x="1295382" y="1170132"/>
                </a:lnTo>
                <a:lnTo>
                  <a:pt x="1296365" y="1174637"/>
                </a:lnTo>
                <a:cubicBezTo>
                  <a:pt x="1295308" y="1174636"/>
                  <a:pt x="1293722" y="1174118"/>
                  <a:pt x="1292401" y="1172822"/>
                </a:cubicBezTo>
                <a:lnTo>
                  <a:pt x="1291676" y="1170846"/>
                </a:lnTo>
                <a:lnTo>
                  <a:pt x="1285551" y="1172029"/>
                </a:lnTo>
                <a:lnTo>
                  <a:pt x="1245732" y="1183397"/>
                </a:lnTo>
                <a:lnTo>
                  <a:pt x="1238522" y="1186217"/>
                </a:lnTo>
                <a:lnTo>
                  <a:pt x="1175019" y="1211540"/>
                </a:lnTo>
                <a:lnTo>
                  <a:pt x="1122959" y="1234132"/>
                </a:lnTo>
                <a:lnTo>
                  <a:pt x="970014" y="1303367"/>
                </a:lnTo>
                <a:lnTo>
                  <a:pt x="968704" y="1308274"/>
                </a:lnTo>
                <a:cubicBezTo>
                  <a:pt x="967032" y="1310074"/>
                  <a:pt x="964685" y="1310594"/>
                  <a:pt x="961980" y="1310594"/>
                </a:cubicBezTo>
                <a:lnTo>
                  <a:pt x="955662" y="1310022"/>
                </a:lnTo>
                <a:lnTo>
                  <a:pt x="902892" y="1335084"/>
                </a:lnTo>
                <a:lnTo>
                  <a:pt x="898893" y="1337481"/>
                </a:lnTo>
                <a:lnTo>
                  <a:pt x="893604" y="1339496"/>
                </a:lnTo>
                <a:lnTo>
                  <a:pt x="883875" y="1344118"/>
                </a:lnTo>
                <a:cubicBezTo>
                  <a:pt x="871860" y="1350362"/>
                  <a:pt x="859846" y="1354147"/>
                  <a:pt x="847832" y="1360045"/>
                </a:cubicBezTo>
                <a:cubicBezTo>
                  <a:pt x="842425" y="1363167"/>
                  <a:pt x="834317" y="1369803"/>
                  <a:pt x="827557" y="1368534"/>
                </a:cubicBezTo>
                <a:lnTo>
                  <a:pt x="823504" y="1365687"/>
                </a:lnTo>
                <a:lnTo>
                  <a:pt x="819535" y="1367099"/>
                </a:lnTo>
                <a:lnTo>
                  <a:pt x="813626" y="1369858"/>
                </a:lnTo>
                <a:lnTo>
                  <a:pt x="820863" y="1374344"/>
                </a:lnTo>
                <a:cubicBezTo>
                  <a:pt x="816545" y="1376331"/>
                  <a:pt x="811834" y="1376331"/>
                  <a:pt x="807125" y="1378315"/>
                </a:cubicBezTo>
                <a:lnTo>
                  <a:pt x="808935" y="1372047"/>
                </a:lnTo>
                <a:lnTo>
                  <a:pt x="794536" y="1378765"/>
                </a:lnTo>
                <a:cubicBezTo>
                  <a:pt x="787707" y="1382928"/>
                  <a:pt x="780876" y="1387090"/>
                  <a:pt x="780876" y="1395417"/>
                </a:cubicBezTo>
                <a:cubicBezTo>
                  <a:pt x="778600" y="1403748"/>
                  <a:pt x="780876" y="1414155"/>
                  <a:pt x="776325" y="1420399"/>
                </a:cubicBezTo>
                <a:cubicBezTo>
                  <a:pt x="767595" y="1434971"/>
                  <a:pt x="742550" y="1434971"/>
                  <a:pt x="731165" y="1442949"/>
                </a:cubicBezTo>
                <a:cubicBezTo>
                  <a:pt x="722058" y="1449195"/>
                  <a:pt x="706119" y="1470010"/>
                  <a:pt x="699289" y="1457521"/>
                </a:cubicBezTo>
                <a:cubicBezTo>
                  <a:pt x="706119" y="1449195"/>
                  <a:pt x="715227" y="1445031"/>
                  <a:pt x="724336" y="1439131"/>
                </a:cubicBezTo>
                <a:cubicBezTo>
                  <a:pt x="728890" y="1434971"/>
                  <a:pt x="742550" y="1428725"/>
                  <a:pt x="744826" y="1420400"/>
                </a:cubicBezTo>
                <a:cubicBezTo>
                  <a:pt x="744826" y="1419360"/>
                  <a:pt x="743119" y="1419360"/>
                  <a:pt x="741128" y="1419620"/>
                </a:cubicBezTo>
                <a:lnTo>
                  <a:pt x="738039" y="1420065"/>
                </a:lnTo>
                <a:lnTo>
                  <a:pt x="738897" y="1421935"/>
                </a:lnTo>
                <a:cubicBezTo>
                  <a:pt x="738635" y="1423490"/>
                  <a:pt x="737577" y="1425044"/>
                  <a:pt x="736521" y="1427118"/>
                </a:cubicBezTo>
                <a:cubicBezTo>
                  <a:pt x="736520" y="1425044"/>
                  <a:pt x="735990" y="1423490"/>
                  <a:pt x="735726" y="1421935"/>
                </a:cubicBezTo>
                <a:lnTo>
                  <a:pt x="735966" y="1420364"/>
                </a:lnTo>
                <a:lnTo>
                  <a:pt x="735719" y="1420400"/>
                </a:lnTo>
                <a:cubicBezTo>
                  <a:pt x="731165" y="1420400"/>
                  <a:pt x="728888" y="1409992"/>
                  <a:pt x="726611" y="1405828"/>
                </a:cubicBezTo>
                <a:lnTo>
                  <a:pt x="733021" y="1402216"/>
                </a:lnTo>
                <a:lnTo>
                  <a:pt x="738248" y="1383238"/>
                </a:lnTo>
                <a:cubicBezTo>
                  <a:pt x="744919" y="1383237"/>
                  <a:pt x="751984" y="1383238"/>
                  <a:pt x="759048" y="1383237"/>
                </a:cubicBezTo>
                <a:lnTo>
                  <a:pt x="746986" y="1394343"/>
                </a:lnTo>
                <a:lnTo>
                  <a:pt x="798671" y="1365204"/>
                </a:lnTo>
                <a:lnTo>
                  <a:pt x="773571" y="1375238"/>
                </a:lnTo>
                <a:cubicBezTo>
                  <a:pt x="777131" y="1367414"/>
                  <a:pt x="786027" y="1358611"/>
                  <a:pt x="793255" y="1359834"/>
                </a:cubicBezTo>
                <a:lnTo>
                  <a:pt x="799546" y="1364711"/>
                </a:lnTo>
                <a:lnTo>
                  <a:pt x="806214" y="1360951"/>
                </a:lnTo>
                <a:lnTo>
                  <a:pt x="804379" y="1360348"/>
                </a:lnTo>
                <a:cubicBezTo>
                  <a:pt x="803178" y="1359091"/>
                  <a:pt x="802577" y="1357096"/>
                  <a:pt x="802578" y="1354146"/>
                </a:cubicBezTo>
                <a:cubicBezTo>
                  <a:pt x="801375" y="1347050"/>
                  <a:pt x="798373" y="1344022"/>
                  <a:pt x="794768" y="1342507"/>
                </a:cubicBezTo>
                <a:lnTo>
                  <a:pt x="790728" y="1341603"/>
                </a:lnTo>
                <a:lnTo>
                  <a:pt x="776283" y="1346005"/>
                </a:lnTo>
                <a:cubicBezTo>
                  <a:pt x="778914" y="1342397"/>
                  <a:pt x="785244" y="1334732"/>
                  <a:pt x="791528" y="1331757"/>
                </a:cubicBezTo>
                <a:lnTo>
                  <a:pt x="794906" y="1331159"/>
                </a:lnTo>
                <a:lnTo>
                  <a:pt x="826705" y="1306949"/>
                </a:lnTo>
                <a:lnTo>
                  <a:pt x="843130" y="1296608"/>
                </a:lnTo>
                <a:lnTo>
                  <a:pt x="841962" y="1293386"/>
                </a:lnTo>
                <a:cubicBezTo>
                  <a:pt x="841126" y="1292653"/>
                  <a:pt x="840011" y="1292221"/>
                  <a:pt x="838897" y="1291358"/>
                </a:cubicBezTo>
                <a:cubicBezTo>
                  <a:pt x="843356" y="1288940"/>
                  <a:pt x="843358" y="1286866"/>
                  <a:pt x="845586" y="1291357"/>
                </a:cubicBezTo>
                <a:lnTo>
                  <a:pt x="843741" y="1296223"/>
                </a:lnTo>
                <a:lnTo>
                  <a:pt x="848908" y="1292968"/>
                </a:lnTo>
                <a:cubicBezTo>
                  <a:pt x="856417" y="1288756"/>
                  <a:pt x="864051" y="1285048"/>
                  <a:pt x="871860" y="1282013"/>
                </a:cubicBezTo>
                <a:cubicBezTo>
                  <a:pt x="886276" y="1275767"/>
                  <a:pt x="897892" y="1263276"/>
                  <a:pt x="912307" y="1257032"/>
                </a:cubicBezTo>
                <a:cubicBezTo>
                  <a:pt x="919517" y="1252868"/>
                  <a:pt x="933933" y="1254949"/>
                  <a:pt x="933933" y="1240378"/>
                </a:cubicBezTo>
                <a:lnTo>
                  <a:pt x="908158" y="1250449"/>
                </a:lnTo>
                <a:lnTo>
                  <a:pt x="889983" y="1257553"/>
                </a:lnTo>
                <a:cubicBezTo>
                  <a:pt x="875364" y="1264838"/>
                  <a:pt x="861049" y="1273686"/>
                  <a:pt x="847833" y="1284094"/>
                </a:cubicBezTo>
                <a:cubicBezTo>
                  <a:pt x="819398" y="1304564"/>
                  <a:pt x="785758" y="1310810"/>
                  <a:pt x="754520" y="1323300"/>
                </a:cubicBezTo>
                <a:cubicBezTo>
                  <a:pt x="680432" y="1348281"/>
                  <a:pt x="544271" y="1393353"/>
                  <a:pt x="537063" y="1399599"/>
                </a:cubicBezTo>
                <a:cubicBezTo>
                  <a:pt x="529853" y="1405843"/>
                  <a:pt x="546673" y="1370454"/>
                  <a:pt x="553882" y="1366290"/>
                </a:cubicBezTo>
                <a:cubicBezTo>
                  <a:pt x="565897" y="1357963"/>
                  <a:pt x="577910" y="1352097"/>
                  <a:pt x="589925" y="1344117"/>
                </a:cubicBezTo>
                <a:cubicBezTo>
                  <a:pt x="613554" y="1329544"/>
                  <a:pt x="680433" y="1317055"/>
                  <a:pt x="692448" y="1310810"/>
                </a:cubicBezTo>
                <a:cubicBezTo>
                  <a:pt x="709267" y="1304564"/>
                  <a:pt x="726088" y="1296237"/>
                  <a:pt x="742907" y="1287909"/>
                </a:cubicBezTo>
                <a:cubicBezTo>
                  <a:pt x="778549" y="1269523"/>
                  <a:pt x="814594" y="1252869"/>
                  <a:pt x="850235" y="1234132"/>
                </a:cubicBezTo>
                <a:cubicBezTo>
                  <a:pt x="883874" y="1217825"/>
                  <a:pt x="919517" y="1201173"/>
                  <a:pt x="953157" y="1184519"/>
                </a:cubicBezTo>
                <a:cubicBezTo>
                  <a:pt x="967574" y="1178274"/>
                  <a:pt x="1072499" y="1128659"/>
                  <a:pt x="1091722" y="1122415"/>
                </a:cubicBezTo>
                <a:cubicBezTo>
                  <a:pt x="1108541" y="1116169"/>
                  <a:pt x="1125362" y="1105762"/>
                  <a:pt x="1139378" y="1089112"/>
                </a:cubicBezTo>
                <a:cubicBezTo>
                  <a:pt x="1146586" y="1081126"/>
                  <a:pt x="1156198" y="1081127"/>
                  <a:pt x="1163408" y="1081126"/>
                </a:cubicBezTo>
                <a:cubicBezTo>
                  <a:pt x="1170615" y="1083208"/>
                  <a:pt x="1268732" y="1043656"/>
                  <a:pt x="1275940" y="1041577"/>
                </a:cubicBezTo>
                <a:cubicBezTo>
                  <a:pt x="1285551" y="1037412"/>
                  <a:pt x="1292361" y="1029086"/>
                  <a:pt x="1301972" y="1025270"/>
                </a:cubicBezTo>
                <a:cubicBezTo>
                  <a:pt x="1321196" y="1014861"/>
                  <a:pt x="1395284" y="998209"/>
                  <a:pt x="1400089" y="994043"/>
                </a:cubicBezTo>
                <a:cubicBezTo>
                  <a:pt x="1407296" y="987798"/>
                  <a:pt x="1414506" y="989882"/>
                  <a:pt x="1421714" y="989881"/>
                </a:cubicBezTo>
                <a:cubicBezTo>
                  <a:pt x="1442939" y="987798"/>
                  <a:pt x="1493399" y="971144"/>
                  <a:pt x="1509818" y="964899"/>
                </a:cubicBezTo>
                <a:cubicBezTo>
                  <a:pt x="1531445" y="956573"/>
                  <a:pt x="1553072" y="950675"/>
                  <a:pt x="1574696" y="942348"/>
                </a:cubicBezTo>
                <a:lnTo>
                  <a:pt x="1630954" y="924185"/>
                </a:lnTo>
                <a:lnTo>
                  <a:pt x="1634046" y="919171"/>
                </a:lnTo>
                <a:cubicBezTo>
                  <a:pt x="1635685" y="917072"/>
                  <a:pt x="1637534" y="915466"/>
                  <a:pt x="1639813" y="914858"/>
                </a:cubicBezTo>
                <a:cubicBezTo>
                  <a:pt x="1648544" y="911041"/>
                  <a:pt x="1659932" y="914860"/>
                  <a:pt x="1669043" y="913123"/>
                </a:cubicBezTo>
                <a:lnTo>
                  <a:pt x="1683027" y="911632"/>
                </a:lnTo>
                <a:lnTo>
                  <a:pt x="1694040" y="904871"/>
                </a:lnTo>
                <a:cubicBezTo>
                  <a:pt x="1695842" y="903311"/>
                  <a:pt x="1703024" y="900731"/>
                  <a:pt x="1713124" y="897643"/>
                </a:cubicBezTo>
                <a:lnTo>
                  <a:pt x="1731453" y="892487"/>
                </a:lnTo>
                <a:lnTo>
                  <a:pt x="1730735" y="888391"/>
                </a:lnTo>
                <a:cubicBezTo>
                  <a:pt x="1729596" y="883966"/>
                  <a:pt x="1727889" y="878760"/>
                  <a:pt x="1727888" y="875637"/>
                </a:cubicBezTo>
                <a:cubicBezTo>
                  <a:pt x="1733583" y="878760"/>
                  <a:pt x="1739278" y="883967"/>
                  <a:pt x="1744971" y="888133"/>
                </a:cubicBezTo>
                <a:lnTo>
                  <a:pt x="1745603" y="888508"/>
                </a:lnTo>
                <a:lnTo>
                  <a:pt x="1749706" y="887354"/>
                </a:lnTo>
                <a:lnTo>
                  <a:pt x="1769442" y="882185"/>
                </a:lnTo>
                <a:lnTo>
                  <a:pt x="1769458" y="882145"/>
                </a:lnTo>
                <a:cubicBezTo>
                  <a:pt x="1771166" y="876157"/>
                  <a:pt x="1772304" y="869389"/>
                  <a:pt x="1773443" y="865223"/>
                </a:cubicBezTo>
                <a:lnTo>
                  <a:pt x="1775136" y="880693"/>
                </a:lnTo>
                <a:lnTo>
                  <a:pt x="1788990" y="877065"/>
                </a:lnTo>
                <a:lnTo>
                  <a:pt x="1810715" y="871289"/>
                </a:lnTo>
                <a:lnTo>
                  <a:pt x="1816342" y="850993"/>
                </a:lnTo>
                <a:cubicBezTo>
                  <a:pt x="1818620" y="856893"/>
                  <a:pt x="1816344" y="863140"/>
                  <a:pt x="1818620" y="867306"/>
                </a:cubicBezTo>
                <a:lnTo>
                  <a:pt x="1820405" y="868713"/>
                </a:lnTo>
                <a:lnTo>
                  <a:pt x="1863799" y="857178"/>
                </a:lnTo>
                <a:lnTo>
                  <a:pt x="1863798" y="846827"/>
                </a:lnTo>
                <a:cubicBezTo>
                  <a:pt x="1867215" y="846827"/>
                  <a:pt x="1868354" y="849865"/>
                  <a:pt x="1868640" y="853682"/>
                </a:cubicBezTo>
                <a:lnTo>
                  <a:pt x="1868584" y="855905"/>
                </a:lnTo>
                <a:lnTo>
                  <a:pt x="1951056" y="833984"/>
                </a:lnTo>
                <a:lnTo>
                  <a:pt x="1931014" y="836473"/>
                </a:lnTo>
                <a:cubicBezTo>
                  <a:pt x="1931012" y="830307"/>
                  <a:pt x="1931013" y="824140"/>
                  <a:pt x="1931012" y="817974"/>
                </a:cubicBezTo>
                <a:cubicBezTo>
                  <a:pt x="1937429" y="819515"/>
                  <a:pt x="1949072" y="816431"/>
                  <a:pt x="1957319" y="822599"/>
                </a:cubicBezTo>
                <a:lnTo>
                  <a:pt x="1963354" y="831273"/>
                </a:lnTo>
                <a:lnTo>
                  <a:pt x="1994687" y="825771"/>
                </a:lnTo>
                <a:lnTo>
                  <a:pt x="2004264" y="815588"/>
                </a:lnTo>
                <a:cubicBezTo>
                  <a:pt x="2011096" y="809340"/>
                  <a:pt x="2022485" y="813505"/>
                  <a:pt x="2031597" y="815588"/>
                </a:cubicBezTo>
                <a:lnTo>
                  <a:pt x="2036999" y="818002"/>
                </a:lnTo>
                <a:lnTo>
                  <a:pt x="2069382" y="811543"/>
                </a:lnTo>
                <a:lnTo>
                  <a:pt x="2072597" y="807258"/>
                </a:lnTo>
                <a:cubicBezTo>
                  <a:pt x="2075921" y="805696"/>
                  <a:pt x="2079408" y="805956"/>
                  <a:pt x="2083020" y="807096"/>
                </a:cubicBezTo>
                <a:lnTo>
                  <a:pt x="2085653" y="808299"/>
                </a:lnTo>
                <a:lnTo>
                  <a:pt x="2088509" y="807730"/>
                </a:lnTo>
                <a:cubicBezTo>
                  <a:pt x="2109934" y="801485"/>
                  <a:pt x="2131459" y="797322"/>
                  <a:pt x="2153285" y="793939"/>
                </a:cubicBezTo>
                <a:lnTo>
                  <a:pt x="2180621" y="790201"/>
                </a:lnTo>
                <a:lnTo>
                  <a:pt x="2163637" y="787117"/>
                </a:lnTo>
                <a:cubicBezTo>
                  <a:pt x="2163637" y="776773"/>
                  <a:pt x="2169808" y="774230"/>
                  <a:pt x="2176822" y="774275"/>
                </a:cubicBezTo>
                <a:cubicBezTo>
                  <a:pt x="2183838" y="774318"/>
                  <a:pt x="2191693" y="776948"/>
                  <a:pt x="2195059" y="776949"/>
                </a:cubicBezTo>
                <a:cubicBezTo>
                  <a:pt x="2195059" y="782646"/>
                  <a:pt x="2193657" y="786131"/>
                  <a:pt x="2191413" y="788153"/>
                </a:cubicBezTo>
                <a:lnTo>
                  <a:pt x="2187401" y="789272"/>
                </a:lnTo>
                <a:lnTo>
                  <a:pt x="2219865" y="784831"/>
                </a:lnTo>
                <a:lnTo>
                  <a:pt x="2223553" y="784349"/>
                </a:lnTo>
                <a:lnTo>
                  <a:pt x="2222839" y="775801"/>
                </a:lnTo>
                <a:cubicBezTo>
                  <a:pt x="2222649" y="771160"/>
                  <a:pt x="2223313" y="766995"/>
                  <a:pt x="2226730" y="763870"/>
                </a:cubicBezTo>
                <a:cubicBezTo>
                  <a:pt x="2230908" y="759705"/>
                  <a:pt x="2237739" y="759706"/>
                  <a:pt x="2244573" y="759706"/>
                </a:cubicBezTo>
                <a:cubicBezTo>
                  <a:pt x="2244572" y="765952"/>
                  <a:pt x="2244573" y="772200"/>
                  <a:pt x="2244572" y="778449"/>
                </a:cubicBezTo>
                <a:cubicBezTo>
                  <a:pt x="2262796" y="776367"/>
                  <a:pt x="2281018" y="776366"/>
                  <a:pt x="2299241" y="774283"/>
                </a:cubicBezTo>
                <a:cubicBezTo>
                  <a:pt x="2303417" y="774284"/>
                  <a:pt x="2305695" y="768036"/>
                  <a:pt x="2310251" y="761787"/>
                </a:cubicBezTo>
                <a:cubicBezTo>
                  <a:pt x="2314805" y="755540"/>
                  <a:pt x="2323917" y="757622"/>
                  <a:pt x="2328473" y="761787"/>
                </a:cubicBezTo>
                <a:lnTo>
                  <a:pt x="2328473" y="765149"/>
                </a:lnTo>
                <a:lnTo>
                  <a:pt x="2327623" y="765984"/>
                </a:lnTo>
                <a:lnTo>
                  <a:pt x="2328474" y="768484"/>
                </a:lnTo>
                <a:lnTo>
                  <a:pt x="2328473" y="770651"/>
                </a:lnTo>
                <a:lnTo>
                  <a:pt x="2329179" y="770558"/>
                </a:lnTo>
                <a:lnTo>
                  <a:pt x="2328474" y="768484"/>
                </a:lnTo>
                <a:lnTo>
                  <a:pt x="2328473" y="765149"/>
                </a:lnTo>
                <a:lnTo>
                  <a:pt x="2330793" y="762874"/>
                </a:lnTo>
                <a:cubicBezTo>
                  <a:pt x="2331850" y="762873"/>
                  <a:pt x="2332908" y="763910"/>
                  <a:pt x="2333964" y="765983"/>
                </a:cubicBezTo>
                <a:lnTo>
                  <a:pt x="2331452" y="769680"/>
                </a:lnTo>
                <a:lnTo>
                  <a:pt x="2333243" y="768166"/>
                </a:lnTo>
                <a:lnTo>
                  <a:pt x="2336212" y="769640"/>
                </a:lnTo>
                <a:lnTo>
                  <a:pt x="2361033" y="766400"/>
                </a:lnTo>
                <a:lnTo>
                  <a:pt x="2373338" y="764952"/>
                </a:lnTo>
                <a:lnTo>
                  <a:pt x="2369094" y="751375"/>
                </a:lnTo>
                <a:cubicBezTo>
                  <a:pt x="2375927" y="749292"/>
                  <a:pt x="2382761" y="745127"/>
                  <a:pt x="2391872" y="747209"/>
                </a:cubicBezTo>
                <a:cubicBezTo>
                  <a:pt x="2394151" y="748252"/>
                  <a:pt x="2395288" y="751374"/>
                  <a:pt x="2395859" y="755019"/>
                </a:cubicBezTo>
                <a:lnTo>
                  <a:pt x="2396236" y="762258"/>
                </a:lnTo>
                <a:lnTo>
                  <a:pt x="2461020" y="754636"/>
                </a:lnTo>
                <a:lnTo>
                  <a:pt x="2459543" y="747729"/>
                </a:lnTo>
                <a:cubicBezTo>
                  <a:pt x="2458687" y="743566"/>
                  <a:pt x="2457548" y="739921"/>
                  <a:pt x="2455271" y="738879"/>
                </a:cubicBezTo>
                <a:cubicBezTo>
                  <a:pt x="2452994" y="736795"/>
                  <a:pt x="2444262" y="736797"/>
                  <a:pt x="2444262" y="734714"/>
                </a:cubicBezTo>
                <a:cubicBezTo>
                  <a:pt x="2444262" y="730549"/>
                  <a:pt x="2468940" y="732632"/>
                  <a:pt x="2471217" y="732631"/>
                </a:cubicBezTo>
                <a:cubicBezTo>
                  <a:pt x="2478050" y="732631"/>
                  <a:pt x="2484883" y="732632"/>
                  <a:pt x="2493995" y="734714"/>
                </a:cubicBezTo>
                <a:cubicBezTo>
                  <a:pt x="2503108" y="736795"/>
                  <a:pt x="2503106" y="745127"/>
                  <a:pt x="2503105" y="757622"/>
                </a:cubicBezTo>
                <a:lnTo>
                  <a:pt x="2516823" y="753364"/>
                </a:lnTo>
                <a:lnTo>
                  <a:pt x="2509657" y="753572"/>
                </a:lnTo>
                <a:cubicBezTo>
                  <a:pt x="2509659" y="748609"/>
                  <a:pt x="2511913" y="746625"/>
                  <a:pt x="2514760" y="745881"/>
                </a:cubicBezTo>
                <a:lnTo>
                  <a:pt x="2519733" y="745738"/>
                </a:lnTo>
                <a:lnTo>
                  <a:pt x="2516773" y="740963"/>
                </a:lnTo>
                <a:cubicBezTo>
                  <a:pt x="2520948" y="736796"/>
                  <a:pt x="2530059" y="724300"/>
                  <a:pt x="2534615" y="730548"/>
                </a:cubicBezTo>
                <a:cubicBezTo>
                  <a:pt x="2539170" y="736797"/>
                  <a:pt x="2540879" y="743043"/>
                  <a:pt x="2543158" y="747990"/>
                </a:cubicBezTo>
                <a:lnTo>
                  <a:pt x="2548684" y="752444"/>
                </a:lnTo>
                <a:lnTo>
                  <a:pt x="2548767" y="750524"/>
                </a:lnTo>
                <a:cubicBezTo>
                  <a:pt x="2549367" y="745622"/>
                  <a:pt x="2550568" y="740939"/>
                  <a:pt x="2552971" y="737816"/>
                </a:cubicBezTo>
                <a:lnTo>
                  <a:pt x="2571578" y="735795"/>
                </a:lnTo>
                <a:lnTo>
                  <a:pt x="2575331" y="734454"/>
                </a:lnTo>
                <a:cubicBezTo>
                  <a:pt x="2577324" y="734714"/>
                  <a:pt x="2579033" y="735755"/>
                  <a:pt x="2580172" y="736797"/>
                </a:cubicBezTo>
                <a:lnTo>
                  <a:pt x="2580457" y="737568"/>
                </a:lnTo>
                <a:lnTo>
                  <a:pt x="2591016" y="739897"/>
                </a:lnTo>
                <a:lnTo>
                  <a:pt x="2605521" y="741221"/>
                </a:lnTo>
                <a:lnTo>
                  <a:pt x="2602571" y="726384"/>
                </a:lnTo>
                <a:cubicBezTo>
                  <a:pt x="2598014" y="726383"/>
                  <a:pt x="2591181" y="726383"/>
                  <a:pt x="2586624" y="726383"/>
                </a:cubicBezTo>
                <a:cubicBezTo>
                  <a:pt x="2584347" y="726383"/>
                  <a:pt x="2575617" y="726384"/>
                  <a:pt x="2575616" y="722218"/>
                </a:cubicBezTo>
                <a:cubicBezTo>
                  <a:pt x="2575617" y="714235"/>
                  <a:pt x="2591181" y="715970"/>
                  <a:pt x="2593459" y="718400"/>
                </a:cubicBezTo>
                <a:cubicBezTo>
                  <a:pt x="2593459" y="718400"/>
                  <a:pt x="2613960" y="715971"/>
                  <a:pt x="2607126" y="707987"/>
                </a:cubicBezTo>
                <a:cubicBezTo>
                  <a:pt x="2604848" y="705905"/>
                  <a:pt x="2593459" y="707987"/>
                  <a:pt x="2593459" y="703821"/>
                </a:cubicBezTo>
                <a:cubicBezTo>
                  <a:pt x="2594598" y="700699"/>
                  <a:pt x="2597445" y="699658"/>
                  <a:pt x="2600292" y="699656"/>
                </a:cubicBezTo>
                <a:cubicBezTo>
                  <a:pt x="2603140" y="699657"/>
                  <a:pt x="2605986" y="700698"/>
                  <a:pt x="2607126" y="701739"/>
                </a:cubicBezTo>
                <a:lnTo>
                  <a:pt x="2607978" y="701992"/>
                </a:lnTo>
                <a:lnTo>
                  <a:pt x="2610292" y="695210"/>
                </a:lnTo>
                <a:cubicBezTo>
                  <a:pt x="2614569" y="690457"/>
                  <a:pt x="2622000" y="689046"/>
                  <a:pt x="2628080" y="686303"/>
                </a:cubicBezTo>
                <a:lnTo>
                  <a:pt x="2631871" y="683440"/>
                </a:lnTo>
                <a:lnTo>
                  <a:pt x="2617158" y="686516"/>
                </a:lnTo>
                <a:lnTo>
                  <a:pt x="2617742" y="684510"/>
                </a:lnTo>
                <a:lnTo>
                  <a:pt x="2606800" y="686899"/>
                </a:lnTo>
                <a:lnTo>
                  <a:pt x="2606801" y="675803"/>
                </a:lnTo>
                <a:lnTo>
                  <a:pt x="2553578" y="675802"/>
                </a:lnTo>
                <a:cubicBezTo>
                  <a:pt x="2561259" y="674643"/>
                  <a:pt x="2574582" y="669572"/>
                  <a:pt x="2586795" y="668290"/>
                </a:cubicBezTo>
                <a:lnTo>
                  <a:pt x="2589812" y="668360"/>
                </a:lnTo>
                <a:lnTo>
                  <a:pt x="2590701" y="666848"/>
                </a:lnTo>
                <a:cubicBezTo>
                  <a:pt x="2593546" y="665607"/>
                  <a:pt x="2596981" y="665607"/>
                  <a:pt x="2599336" y="665607"/>
                </a:cubicBezTo>
                <a:lnTo>
                  <a:pt x="2598775" y="668797"/>
                </a:lnTo>
                <a:lnTo>
                  <a:pt x="2606800" y="673763"/>
                </a:lnTo>
                <a:lnTo>
                  <a:pt x="2606801" y="665914"/>
                </a:lnTo>
                <a:cubicBezTo>
                  <a:pt x="2618811" y="665914"/>
                  <a:pt x="2640430" y="678503"/>
                  <a:pt x="2647633" y="663815"/>
                </a:cubicBezTo>
                <a:cubicBezTo>
                  <a:pt x="2657241" y="651224"/>
                  <a:pt x="2635623" y="647028"/>
                  <a:pt x="2635623" y="636535"/>
                </a:cubicBezTo>
                <a:cubicBezTo>
                  <a:pt x="2666449" y="636536"/>
                  <a:pt x="2695272" y="636534"/>
                  <a:pt x="2726496" y="636535"/>
                </a:cubicBezTo>
                <a:cubicBezTo>
                  <a:pt x="2726496" y="641256"/>
                  <a:pt x="2724694" y="644405"/>
                  <a:pt x="2721843" y="646438"/>
                </a:cubicBezTo>
                <a:lnTo>
                  <a:pt x="2712354" y="649220"/>
                </a:lnTo>
                <a:lnTo>
                  <a:pt x="2715621" y="650568"/>
                </a:lnTo>
                <a:cubicBezTo>
                  <a:pt x="2716678" y="652086"/>
                  <a:pt x="2717207" y="654675"/>
                  <a:pt x="2717207" y="658959"/>
                </a:cubicBezTo>
                <a:cubicBezTo>
                  <a:pt x="2715093" y="658959"/>
                  <a:pt x="2713506" y="657888"/>
                  <a:pt x="2712449" y="656059"/>
                </a:cubicBezTo>
                <a:lnTo>
                  <a:pt x="2711074" y="649594"/>
                </a:lnTo>
                <a:lnTo>
                  <a:pt x="2710884" y="649651"/>
                </a:lnTo>
                <a:cubicBezTo>
                  <a:pt x="2702476" y="650175"/>
                  <a:pt x="2692869" y="648077"/>
                  <a:pt x="2688065" y="647028"/>
                </a:cubicBezTo>
                <a:cubicBezTo>
                  <a:pt x="2680859" y="647028"/>
                  <a:pt x="2664046" y="640732"/>
                  <a:pt x="2659643" y="649126"/>
                </a:cubicBezTo>
                <a:cubicBezTo>
                  <a:pt x="2652437" y="655421"/>
                  <a:pt x="2652439" y="674308"/>
                  <a:pt x="2654839" y="682702"/>
                </a:cubicBezTo>
                <a:cubicBezTo>
                  <a:pt x="2659642" y="692844"/>
                  <a:pt x="2666448" y="692845"/>
                  <a:pt x="2673653" y="695292"/>
                </a:cubicBezTo>
                <a:lnTo>
                  <a:pt x="2676421" y="696791"/>
                </a:lnTo>
                <a:lnTo>
                  <a:pt x="2681481" y="696133"/>
                </a:lnTo>
                <a:cubicBezTo>
                  <a:pt x="2687051" y="695292"/>
                  <a:pt x="2693622" y="694386"/>
                  <a:pt x="2699905" y="694127"/>
                </a:cubicBezTo>
                <a:cubicBezTo>
                  <a:pt x="2712475" y="693610"/>
                  <a:pt x="2723902" y="695679"/>
                  <a:pt x="2723902" y="706032"/>
                </a:cubicBezTo>
                <a:cubicBezTo>
                  <a:pt x="2717046" y="706032"/>
                  <a:pt x="2689622" y="713988"/>
                  <a:pt x="2676339" y="708505"/>
                </a:cubicBezTo>
                <a:lnTo>
                  <a:pt x="2675767" y="707661"/>
                </a:lnTo>
                <a:lnTo>
                  <a:pt x="2667399" y="708059"/>
                </a:lnTo>
                <a:cubicBezTo>
                  <a:pt x="2663546" y="707534"/>
                  <a:pt x="2659442" y="706484"/>
                  <a:pt x="2654840" y="705435"/>
                </a:cubicBezTo>
                <a:lnTo>
                  <a:pt x="2619544" y="705435"/>
                </a:lnTo>
                <a:lnTo>
                  <a:pt x="2625348" y="707163"/>
                </a:lnTo>
                <a:cubicBezTo>
                  <a:pt x="2631613" y="711025"/>
                  <a:pt x="2636738" y="717185"/>
                  <a:pt x="2636737" y="726383"/>
                </a:cubicBezTo>
                <a:cubicBezTo>
                  <a:pt x="2629905" y="726384"/>
                  <a:pt x="2623070" y="726384"/>
                  <a:pt x="2616238" y="726383"/>
                </a:cubicBezTo>
                <a:cubicBezTo>
                  <a:pt x="2616238" y="736797"/>
                  <a:pt x="2623070" y="738879"/>
                  <a:pt x="2627626" y="740961"/>
                </a:cubicBezTo>
                <a:lnTo>
                  <a:pt x="2630004" y="743455"/>
                </a:lnTo>
                <a:lnTo>
                  <a:pt x="2636668" y="744063"/>
                </a:lnTo>
                <a:cubicBezTo>
                  <a:pt x="2643876" y="744062"/>
                  <a:pt x="2658294" y="737816"/>
                  <a:pt x="2663099" y="748224"/>
                </a:cubicBezTo>
                <a:cubicBezTo>
                  <a:pt x="2665102" y="752389"/>
                  <a:pt x="2665101" y="760714"/>
                  <a:pt x="2667505" y="762448"/>
                </a:cubicBezTo>
                <a:cubicBezTo>
                  <a:pt x="2670308" y="766612"/>
                  <a:pt x="2674713" y="766611"/>
                  <a:pt x="2677115" y="768693"/>
                </a:cubicBezTo>
                <a:cubicBezTo>
                  <a:pt x="2680720" y="770775"/>
                  <a:pt x="2681920" y="775978"/>
                  <a:pt x="2682522" y="781703"/>
                </a:cubicBezTo>
                <a:lnTo>
                  <a:pt x="2682701" y="783311"/>
                </a:lnTo>
                <a:lnTo>
                  <a:pt x="2717647" y="782805"/>
                </a:lnTo>
                <a:lnTo>
                  <a:pt x="2709853" y="777541"/>
                </a:lnTo>
                <a:cubicBezTo>
                  <a:pt x="2704146" y="774418"/>
                  <a:pt x="2698741" y="771815"/>
                  <a:pt x="2693934" y="768693"/>
                </a:cubicBezTo>
                <a:lnTo>
                  <a:pt x="2698093" y="762689"/>
                </a:lnTo>
                <a:lnTo>
                  <a:pt x="2675747" y="766082"/>
                </a:lnTo>
                <a:lnTo>
                  <a:pt x="2675749" y="754923"/>
                </a:lnTo>
                <a:lnTo>
                  <a:pt x="2672310" y="754469"/>
                </a:lnTo>
                <a:lnTo>
                  <a:pt x="2675748" y="754512"/>
                </a:lnTo>
                <a:lnTo>
                  <a:pt x="2675749" y="747523"/>
                </a:lnTo>
                <a:cubicBezTo>
                  <a:pt x="2682581" y="747523"/>
                  <a:pt x="2687136" y="747523"/>
                  <a:pt x="2693972" y="747523"/>
                </a:cubicBezTo>
                <a:cubicBezTo>
                  <a:pt x="2698528" y="747523"/>
                  <a:pt x="2703084" y="747523"/>
                  <a:pt x="2709917" y="747524"/>
                </a:cubicBezTo>
                <a:cubicBezTo>
                  <a:pt x="2712196" y="737211"/>
                  <a:pt x="2714473" y="728960"/>
                  <a:pt x="2714473" y="718993"/>
                </a:cubicBezTo>
                <a:cubicBezTo>
                  <a:pt x="2730041" y="735149"/>
                  <a:pt x="2748263" y="741335"/>
                  <a:pt x="2766488" y="745460"/>
                </a:cubicBezTo>
                <a:cubicBezTo>
                  <a:pt x="2776740" y="747007"/>
                  <a:pt x="2791903" y="741594"/>
                  <a:pt x="2798843" y="750971"/>
                </a:cubicBezTo>
                <a:lnTo>
                  <a:pt x="2800097" y="756075"/>
                </a:lnTo>
                <a:lnTo>
                  <a:pt x="2819532" y="756319"/>
                </a:lnTo>
                <a:lnTo>
                  <a:pt x="2807969" y="750541"/>
                </a:lnTo>
                <a:cubicBezTo>
                  <a:pt x="2813228" y="752042"/>
                  <a:pt x="2826382" y="749038"/>
                  <a:pt x="2832629" y="755048"/>
                </a:cubicBezTo>
                <a:lnTo>
                  <a:pt x="2833145" y="756491"/>
                </a:lnTo>
                <a:lnTo>
                  <a:pt x="2844808" y="756637"/>
                </a:lnTo>
                <a:lnTo>
                  <a:pt x="2856242" y="757291"/>
                </a:lnTo>
                <a:lnTo>
                  <a:pt x="2863481" y="755544"/>
                </a:lnTo>
                <a:cubicBezTo>
                  <a:pt x="2870322" y="749351"/>
                  <a:pt x="2874504" y="741095"/>
                  <a:pt x="2874503" y="726645"/>
                </a:cubicBezTo>
                <a:cubicBezTo>
                  <a:pt x="2885907" y="726643"/>
                  <a:pt x="2895030" y="734900"/>
                  <a:pt x="2901873" y="741094"/>
                </a:cubicBezTo>
                <a:cubicBezTo>
                  <a:pt x="2899591" y="745223"/>
                  <a:pt x="2897311" y="747288"/>
                  <a:pt x="2895032" y="751416"/>
                </a:cubicBezTo>
                <a:cubicBezTo>
                  <a:pt x="2910993" y="751416"/>
                  <a:pt x="2926960" y="751415"/>
                  <a:pt x="2942925" y="751416"/>
                </a:cubicBezTo>
                <a:cubicBezTo>
                  <a:pt x="2940644" y="747287"/>
                  <a:pt x="2938361" y="743158"/>
                  <a:pt x="2936081" y="741095"/>
                </a:cubicBezTo>
                <a:cubicBezTo>
                  <a:pt x="2942925" y="739030"/>
                  <a:pt x="2949386" y="739030"/>
                  <a:pt x="2956229" y="736965"/>
                </a:cubicBezTo>
                <a:cubicBezTo>
                  <a:pt x="2956228" y="743159"/>
                  <a:pt x="2956229" y="749352"/>
                  <a:pt x="2956228" y="757608"/>
                </a:cubicBezTo>
                <a:cubicBezTo>
                  <a:pt x="2960789" y="757609"/>
                  <a:pt x="2965350" y="757609"/>
                  <a:pt x="2969912" y="757610"/>
                </a:cubicBezTo>
                <a:lnTo>
                  <a:pt x="2962235" y="763357"/>
                </a:lnTo>
                <a:lnTo>
                  <a:pt x="3012185" y="766215"/>
                </a:lnTo>
                <a:lnTo>
                  <a:pt x="3012184" y="766076"/>
                </a:lnTo>
                <a:cubicBezTo>
                  <a:pt x="3019013" y="759832"/>
                  <a:pt x="3030016" y="763996"/>
                  <a:pt x="3039127" y="761914"/>
                </a:cubicBezTo>
                <a:cubicBezTo>
                  <a:pt x="3048232" y="761914"/>
                  <a:pt x="3059616" y="759832"/>
                  <a:pt x="3068724" y="759832"/>
                </a:cubicBezTo>
                <a:lnTo>
                  <a:pt x="3065425" y="735702"/>
                </a:lnTo>
                <a:lnTo>
                  <a:pt x="3063821" y="735545"/>
                </a:lnTo>
                <a:lnTo>
                  <a:pt x="3063821" y="746357"/>
                </a:lnTo>
                <a:lnTo>
                  <a:pt x="3055582" y="734734"/>
                </a:lnTo>
                <a:lnTo>
                  <a:pt x="3047012" y="733890"/>
                </a:lnTo>
                <a:lnTo>
                  <a:pt x="3037215" y="737007"/>
                </a:lnTo>
                <a:lnTo>
                  <a:pt x="3037837" y="734434"/>
                </a:lnTo>
                <a:lnTo>
                  <a:pt x="3037953" y="732998"/>
                </a:lnTo>
                <a:lnTo>
                  <a:pt x="3021838" y="731411"/>
                </a:lnTo>
                <a:lnTo>
                  <a:pt x="3021530" y="732798"/>
                </a:lnTo>
                <a:cubicBezTo>
                  <a:pt x="3020414" y="734613"/>
                  <a:pt x="3018741" y="735648"/>
                  <a:pt x="3016510" y="735649"/>
                </a:cubicBezTo>
                <a:lnTo>
                  <a:pt x="3017548" y="730989"/>
                </a:lnTo>
                <a:lnTo>
                  <a:pt x="2998845" y="729150"/>
                </a:lnTo>
                <a:lnTo>
                  <a:pt x="2969910" y="726271"/>
                </a:lnTo>
                <a:lnTo>
                  <a:pt x="2969911" y="735483"/>
                </a:lnTo>
                <a:lnTo>
                  <a:pt x="2965768" y="725858"/>
                </a:lnTo>
                <a:lnTo>
                  <a:pt x="2930843" y="722385"/>
                </a:lnTo>
                <a:lnTo>
                  <a:pt x="2934279" y="717924"/>
                </a:lnTo>
                <a:lnTo>
                  <a:pt x="2935384" y="716671"/>
                </a:lnTo>
                <a:lnTo>
                  <a:pt x="2962649" y="718611"/>
                </a:lnTo>
                <a:lnTo>
                  <a:pt x="2956886" y="705221"/>
                </a:lnTo>
                <a:cubicBezTo>
                  <a:pt x="2961226" y="705221"/>
                  <a:pt x="2965570" y="705221"/>
                  <a:pt x="2969910" y="705220"/>
                </a:cubicBezTo>
                <a:lnTo>
                  <a:pt x="2969911" y="719127"/>
                </a:lnTo>
                <a:lnTo>
                  <a:pt x="3044229" y="724408"/>
                </a:lnTo>
                <a:lnTo>
                  <a:pt x="3061222" y="726201"/>
                </a:lnTo>
                <a:lnTo>
                  <a:pt x="3061881" y="725968"/>
                </a:lnTo>
                <a:lnTo>
                  <a:pt x="3055631" y="724447"/>
                </a:lnTo>
                <a:cubicBezTo>
                  <a:pt x="3053355" y="722885"/>
                  <a:pt x="3051648" y="720282"/>
                  <a:pt x="3050510" y="716119"/>
                </a:cubicBezTo>
                <a:lnTo>
                  <a:pt x="3045074" y="705815"/>
                </a:lnTo>
                <a:lnTo>
                  <a:pt x="2933009" y="694449"/>
                </a:lnTo>
                <a:lnTo>
                  <a:pt x="2933009" y="694478"/>
                </a:lnTo>
                <a:lnTo>
                  <a:pt x="2949831" y="697086"/>
                </a:lnTo>
                <a:cubicBezTo>
                  <a:pt x="2949829" y="715582"/>
                  <a:pt x="2934413" y="715582"/>
                  <a:pt x="2925390" y="715582"/>
                </a:cubicBezTo>
                <a:lnTo>
                  <a:pt x="2925052" y="715526"/>
                </a:lnTo>
                <a:lnTo>
                  <a:pt x="2923399" y="717000"/>
                </a:lnTo>
                <a:cubicBezTo>
                  <a:pt x="2913789" y="719083"/>
                  <a:pt x="2904177" y="717000"/>
                  <a:pt x="2894567" y="716999"/>
                </a:cubicBezTo>
                <a:cubicBezTo>
                  <a:pt x="2892564" y="717000"/>
                  <a:pt x="2880551" y="714919"/>
                  <a:pt x="2880550" y="708674"/>
                </a:cubicBezTo>
                <a:lnTo>
                  <a:pt x="2881146" y="708185"/>
                </a:lnTo>
                <a:lnTo>
                  <a:pt x="2864854" y="705461"/>
                </a:lnTo>
                <a:cubicBezTo>
                  <a:pt x="2864855" y="694469"/>
                  <a:pt x="2874953" y="690545"/>
                  <a:pt x="2888272" y="689929"/>
                </a:cubicBezTo>
                <a:lnTo>
                  <a:pt x="2905785" y="691483"/>
                </a:lnTo>
                <a:lnTo>
                  <a:pt x="2895667" y="686124"/>
                </a:lnTo>
                <a:cubicBezTo>
                  <a:pt x="2890061" y="685082"/>
                  <a:pt x="2884155" y="685083"/>
                  <a:pt x="2878148" y="684042"/>
                </a:cubicBezTo>
                <a:cubicBezTo>
                  <a:pt x="2863731" y="684043"/>
                  <a:pt x="2849315" y="684042"/>
                  <a:pt x="2834896" y="681962"/>
                </a:cubicBezTo>
                <a:lnTo>
                  <a:pt x="2825802" y="681532"/>
                </a:lnTo>
                <a:lnTo>
                  <a:pt x="2829333" y="688037"/>
                </a:lnTo>
                <a:lnTo>
                  <a:pt x="2772097" y="678993"/>
                </a:lnTo>
                <a:lnTo>
                  <a:pt x="2746796" y="677797"/>
                </a:lnTo>
                <a:cubicBezTo>
                  <a:pt x="2740789" y="677798"/>
                  <a:pt x="2734782" y="678317"/>
                  <a:pt x="2728776" y="678317"/>
                </a:cubicBezTo>
                <a:lnTo>
                  <a:pt x="2718675" y="676859"/>
                </a:lnTo>
                <a:lnTo>
                  <a:pt x="2717559" y="677311"/>
                </a:lnTo>
                <a:lnTo>
                  <a:pt x="2717695" y="676717"/>
                </a:lnTo>
                <a:lnTo>
                  <a:pt x="2710753" y="675716"/>
                </a:lnTo>
                <a:cubicBezTo>
                  <a:pt x="2710754" y="673633"/>
                  <a:pt x="2696337" y="669471"/>
                  <a:pt x="2703546" y="667388"/>
                </a:cubicBezTo>
                <a:cubicBezTo>
                  <a:pt x="2708352" y="665307"/>
                  <a:pt x="2715560" y="665308"/>
                  <a:pt x="2720365" y="665307"/>
                </a:cubicBezTo>
                <a:cubicBezTo>
                  <a:pt x="2725171" y="665308"/>
                  <a:pt x="2729977" y="661144"/>
                  <a:pt x="2734782" y="656980"/>
                </a:cubicBezTo>
                <a:cubicBezTo>
                  <a:pt x="2741590" y="654899"/>
                  <a:pt x="2743992" y="661144"/>
                  <a:pt x="2748798" y="665307"/>
                </a:cubicBezTo>
                <a:cubicBezTo>
                  <a:pt x="2753604" y="659063"/>
                  <a:pt x="2758409" y="654899"/>
                  <a:pt x="2763215" y="650736"/>
                </a:cubicBezTo>
                <a:cubicBezTo>
                  <a:pt x="2758409" y="646573"/>
                  <a:pt x="2753603" y="642409"/>
                  <a:pt x="2748798" y="640327"/>
                </a:cubicBezTo>
                <a:lnTo>
                  <a:pt x="2777469" y="637224"/>
                </a:lnTo>
                <a:lnTo>
                  <a:pt x="2778607" y="636883"/>
                </a:lnTo>
                <a:lnTo>
                  <a:pt x="2780115" y="636936"/>
                </a:lnTo>
                <a:lnTo>
                  <a:pt x="2787242" y="636164"/>
                </a:lnTo>
                <a:lnTo>
                  <a:pt x="2782138" y="639153"/>
                </a:lnTo>
                <a:lnTo>
                  <a:pt x="2781355" y="644107"/>
                </a:lnTo>
                <a:cubicBezTo>
                  <a:pt x="2780643" y="645729"/>
                  <a:pt x="2779625" y="646697"/>
                  <a:pt x="2778403" y="647266"/>
                </a:cubicBezTo>
                <a:lnTo>
                  <a:pt x="2774167" y="647589"/>
                </a:lnTo>
                <a:lnTo>
                  <a:pt x="2770422" y="656981"/>
                </a:lnTo>
                <a:cubicBezTo>
                  <a:pt x="2789644" y="656981"/>
                  <a:pt x="2808867" y="650736"/>
                  <a:pt x="2825287" y="663226"/>
                </a:cubicBezTo>
                <a:cubicBezTo>
                  <a:pt x="2834897" y="669470"/>
                  <a:pt x="2842107" y="667388"/>
                  <a:pt x="2851716" y="667388"/>
                </a:cubicBezTo>
                <a:cubicBezTo>
                  <a:pt x="2856522" y="668430"/>
                  <a:pt x="2861928" y="668951"/>
                  <a:pt x="2867636" y="669731"/>
                </a:cubicBezTo>
                <a:lnTo>
                  <a:pt x="2872469" y="670795"/>
                </a:lnTo>
                <a:lnTo>
                  <a:pt x="2871052" y="668035"/>
                </a:lnTo>
                <a:cubicBezTo>
                  <a:pt x="2871053" y="661744"/>
                  <a:pt x="2866529" y="649163"/>
                  <a:pt x="2871052" y="647416"/>
                </a:cubicBezTo>
                <a:lnTo>
                  <a:pt x="2877701" y="644322"/>
                </a:lnTo>
                <a:lnTo>
                  <a:pt x="2864663" y="636358"/>
                </a:lnTo>
                <a:lnTo>
                  <a:pt x="2877872" y="628292"/>
                </a:lnTo>
                <a:lnTo>
                  <a:pt x="2858116" y="629387"/>
                </a:lnTo>
                <a:lnTo>
                  <a:pt x="2826219" y="629024"/>
                </a:lnTo>
                <a:lnTo>
                  <a:pt x="2823804" y="635993"/>
                </a:lnTo>
                <a:cubicBezTo>
                  <a:pt x="2817623" y="641654"/>
                  <a:pt x="2804598" y="636887"/>
                  <a:pt x="2799300" y="636887"/>
                </a:cubicBezTo>
                <a:lnTo>
                  <a:pt x="2801882" y="628746"/>
                </a:lnTo>
                <a:lnTo>
                  <a:pt x="2789764" y="628608"/>
                </a:lnTo>
                <a:cubicBezTo>
                  <a:pt x="2766853" y="628866"/>
                  <a:pt x="2743705" y="629388"/>
                  <a:pt x="2719989" y="629388"/>
                </a:cubicBezTo>
                <a:cubicBezTo>
                  <a:pt x="2629293" y="633550"/>
                  <a:pt x="2538600" y="641877"/>
                  <a:pt x="2447906" y="641877"/>
                </a:cubicBezTo>
                <a:cubicBezTo>
                  <a:pt x="2427792" y="641877"/>
                  <a:pt x="2407300" y="641877"/>
                  <a:pt x="2386809" y="639797"/>
                </a:cubicBezTo>
                <a:cubicBezTo>
                  <a:pt x="2379979" y="637715"/>
                  <a:pt x="2370873" y="637714"/>
                  <a:pt x="2368595" y="648122"/>
                </a:cubicBezTo>
                <a:cubicBezTo>
                  <a:pt x="2364420" y="662347"/>
                  <a:pt x="2357590" y="654019"/>
                  <a:pt x="2350760" y="652284"/>
                </a:cubicBezTo>
                <a:cubicBezTo>
                  <a:pt x="2307501" y="641876"/>
                  <a:pt x="2266897" y="662347"/>
                  <a:pt x="2223635" y="658182"/>
                </a:cubicBezTo>
                <a:cubicBezTo>
                  <a:pt x="2223635" y="641877"/>
                  <a:pt x="2241851" y="641877"/>
                  <a:pt x="2248682" y="641877"/>
                </a:cubicBezTo>
                <a:cubicBezTo>
                  <a:pt x="2266895" y="641877"/>
                  <a:pt x="2285110" y="639797"/>
                  <a:pt x="2301047" y="637714"/>
                </a:cubicBezTo>
                <a:cubicBezTo>
                  <a:pt x="2348482" y="633551"/>
                  <a:pt x="2393639" y="627306"/>
                  <a:pt x="2439177" y="621062"/>
                </a:cubicBezTo>
                <a:cubicBezTo>
                  <a:pt x="2461566" y="618980"/>
                  <a:pt x="2484335" y="616898"/>
                  <a:pt x="2504827" y="614816"/>
                </a:cubicBezTo>
                <a:cubicBezTo>
                  <a:pt x="2527216" y="612735"/>
                  <a:pt x="2547707" y="612734"/>
                  <a:pt x="2568197" y="608572"/>
                </a:cubicBezTo>
                <a:cubicBezTo>
                  <a:pt x="2581859" y="606491"/>
                  <a:pt x="2595140" y="591919"/>
                  <a:pt x="2606525" y="591920"/>
                </a:cubicBezTo>
                <a:cubicBezTo>
                  <a:pt x="2613355" y="589838"/>
                  <a:pt x="2613357" y="598164"/>
                  <a:pt x="2615633" y="604409"/>
                </a:cubicBezTo>
                <a:cubicBezTo>
                  <a:pt x="2620185" y="612734"/>
                  <a:pt x="2627017" y="610654"/>
                  <a:pt x="2633847" y="608571"/>
                </a:cubicBezTo>
                <a:cubicBezTo>
                  <a:pt x="2669897" y="598164"/>
                  <a:pt x="2708604" y="600246"/>
                  <a:pt x="2746929" y="600246"/>
                </a:cubicBezTo>
                <a:cubicBezTo>
                  <a:pt x="2792469" y="602327"/>
                  <a:pt x="2837624" y="600245"/>
                  <a:pt x="2882780" y="598163"/>
                </a:cubicBezTo>
                <a:cubicBezTo>
                  <a:pt x="2898720" y="598163"/>
                  <a:pt x="2919212" y="591919"/>
                  <a:pt x="2935149" y="600246"/>
                </a:cubicBezTo>
                <a:cubicBezTo>
                  <a:pt x="2944257" y="604409"/>
                  <a:pt x="2950708" y="610654"/>
                  <a:pt x="2959815" y="610654"/>
                </a:cubicBezTo>
                <a:cubicBezTo>
                  <a:pt x="2971199" y="608572"/>
                  <a:pt x="2984860" y="608572"/>
                  <a:pt x="2996244" y="608572"/>
                </a:cubicBezTo>
                <a:lnTo>
                  <a:pt x="3020364" y="609323"/>
                </a:lnTo>
                <a:lnTo>
                  <a:pt x="3020602" y="609245"/>
                </a:lnTo>
                <a:cubicBezTo>
                  <a:pt x="3040963" y="605600"/>
                  <a:pt x="3065003" y="608965"/>
                  <a:pt x="3093459" y="610759"/>
                </a:cubicBezTo>
                <a:lnTo>
                  <a:pt x="3110907" y="612145"/>
                </a:lnTo>
                <a:lnTo>
                  <a:pt x="3129820" y="612735"/>
                </a:lnTo>
                <a:cubicBezTo>
                  <a:pt x="3111606" y="610654"/>
                  <a:pt x="3093768" y="606491"/>
                  <a:pt x="3075553" y="604409"/>
                </a:cubicBezTo>
                <a:cubicBezTo>
                  <a:pt x="3061893" y="602327"/>
                  <a:pt x="3045956" y="604409"/>
                  <a:pt x="3032295" y="600246"/>
                </a:cubicBezTo>
                <a:cubicBezTo>
                  <a:pt x="3029070" y="599205"/>
                  <a:pt x="3026791" y="597643"/>
                  <a:pt x="3025038" y="595346"/>
                </a:cubicBezTo>
                <a:lnTo>
                  <a:pt x="3024758" y="594716"/>
                </a:lnTo>
                <a:lnTo>
                  <a:pt x="2943756" y="588307"/>
                </a:lnTo>
                <a:lnTo>
                  <a:pt x="2943546" y="588320"/>
                </a:lnTo>
                <a:lnTo>
                  <a:pt x="2943523" y="588289"/>
                </a:lnTo>
                <a:lnTo>
                  <a:pt x="2925559" y="586867"/>
                </a:lnTo>
                <a:lnTo>
                  <a:pt x="2924895" y="586792"/>
                </a:lnTo>
                <a:lnTo>
                  <a:pt x="2921489" y="589837"/>
                </a:lnTo>
                <a:cubicBezTo>
                  <a:pt x="2919211" y="589837"/>
                  <a:pt x="2905551" y="589837"/>
                  <a:pt x="2903273" y="586022"/>
                </a:cubicBezTo>
                <a:lnTo>
                  <a:pt x="2903097" y="584299"/>
                </a:lnTo>
                <a:lnTo>
                  <a:pt x="2893658" y="583218"/>
                </a:lnTo>
                <a:lnTo>
                  <a:pt x="2893016" y="585565"/>
                </a:lnTo>
                <a:cubicBezTo>
                  <a:pt x="2891959" y="586681"/>
                  <a:pt x="2890373" y="587080"/>
                  <a:pt x="2888261" y="587080"/>
                </a:cubicBezTo>
                <a:lnTo>
                  <a:pt x="2889468" y="582739"/>
                </a:lnTo>
                <a:lnTo>
                  <a:pt x="2851091" y="578348"/>
                </a:lnTo>
                <a:lnTo>
                  <a:pt x="2860719" y="587218"/>
                </a:lnTo>
                <a:cubicBezTo>
                  <a:pt x="2829725" y="583010"/>
                  <a:pt x="2799125" y="578803"/>
                  <a:pt x="2765746" y="576698"/>
                </a:cubicBezTo>
                <a:cubicBezTo>
                  <a:pt x="2774687" y="573104"/>
                  <a:pt x="2783156" y="569882"/>
                  <a:pt x="2791315" y="567592"/>
                </a:cubicBezTo>
                <a:lnTo>
                  <a:pt x="2794432" y="567131"/>
                </a:lnTo>
                <a:lnTo>
                  <a:pt x="2779943" y="566247"/>
                </a:lnTo>
                <a:cubicBezTo>
                  <a:pt x="2774253" y="564166"/>
                  <a:pt x="2768560" y="561043"/>
                  <a:pt x="2762868" y="558961"/>
                </a:cubicBezTo>
                <a:cubicBezTo>
                  <a:pt x="2756606" y="556880"/>
                  <a:pt x="2750227" y="557010"/>
                  <a:pt x="2743823" y="558084"/>
                </a:cubicBezTo>
                <a:lnTo>
                  <a:pt x="2738661" y="559369"/>
                </a:lnTo>
                <a:lnTo>
                  <a:pt x="2740429" y="566612"/>
                </a:lnTo>
                <a:cubicBezTo>
                  <a:pt x="2740723" y="569887"/>
                  <a:pt x="2740232" y="572947"/>
                  <a:pt x="2738074" y="574986"/>
                </a:cubicBezTo>
                <a:cubicBezTo>
                  <a:pt x="2735720" y="570907"/>
                  <a:pt x="2731011" y="568866"/>
                  <a:pt x="2728655" y="566826"/>
                </a:cubicBezTo>
                <a:lnTo>
                  <a:pt x="2734877" y="560312"/>
                </a:lnTo>
                <a:lnTo>
                  <a:pt x="2724635" y="562865"/>
                </a:lnTo>
                <a:lnTo>
                  <a:pt x="2706315" y="565627"/>
                </a:lnTo>
                <a:lnTo>
                  <a:pt x="2712366" y="576509"/>
                </a:lnTo>
                <a:lnTo>
                  <a:pt x="2685055" y="576509"/>
                </a:lnTo>
                <a:lnTo>
                  <a:pt x="2684911" y="577110"/>
                </a:lnTo>
                <a:cubicBezTo>
                  <a:pt x="2684128" y="578737"/>
                  <a:pt x="2682988" y="579777"/>
                  <a:pt x="2681281" y="579778"/>
                </a:cubicBezTo>
                <a:cubicBezTo>
                  <a:pt x="2679573" y="579778"/>
                  <a:pt x="2678435" y="578866"/>
                  <a:pt x="2677688" y="577403"/>
                </a:cubicBezTo>
                <a:lnTo>
                  <a:pt x="2677493" y="576508"/>
                </a:lnTo>
                <a:lnTo>
                  <a:pt x="2585607" y="576508"/>
                </a:lnTo>
                <a:lnTo>
                  <a:pt x="2589894" y="565565"/>
                </a:lnTo>
                <a:lnTo>
                  <a:pt x="2551952" y="568452"/>
                </a:lnTo>
                <a:lnTo>
                  <a:pt x="2555375" y="578228"/>
                </a:lnTo>
                <a:lnTo>
                  <a:pt x="2538038" y="579748"/>
                </a:lnTo>
                <a:lnTo>
                  <a:pt x="2551295" y="579749"/>
                </a:lnTo>
                <a:cubicBezTo>
                  <a:pt x="2560507" y="579748"/>
                  <a:pt x="2569721" y="579748"/>
                  <a:pt x="2576629" y="579748"/>
                </a:cubicBezTo>
                <a:cubicBezTo>
                  <a:pt x="2576629" y="581661"/>
                  <a:pt x="2576629" y="583255"/>
                  <a:pt x="2576629" y="587081"/>
                </a:cubicBezTo>
                <a:cubicBezTo>
                  <a:pt x="2572022" y="587079"/>
                  <a:pt x="2567417" y="587080"/>
                  <a:pt x="2560507" y="587079"/>
                </a:cubicBezTo>
                <a:cubicBezTo>
                  <a:pt x="2553598" y="587080"/>
                  <a:pt x="2544386" y="587080"/>
                  <a:pt x="2535174" y="587080"/>
                </a:cubicBezTo>
                <a:lnTo>
                  <a:pt x="2535174" y="580001"/>
                </a:lnTo>
                <a:lnTo>
                  <a:pt x="2454595" y="587076"/>
                </a:lnTo>
                <a:lnTo>
                  <a:pt x="2456134" y="587189"/>
                </a:lnTo>
                <a:cubicBezTo>
                  <a:pt x="2456133" y="603882"/>
                  <a:pt x="2442745" y="597622"/>
                  <a:pt x="2436422" y="597621"/>
                </a:cubicBezTo>
                <a:cubicBezTo>
                  <a:pt x="2436422" y="593536"/>
                  <a:pt x="2437236" y="590841"/>
                  <a:pt x="2438560" y="589096"/>
                </a:cubicBezTo>
                <a:lnTo>
                  <a:pt x="2439911" y="588365"/>
                </a:lnTo>
                <a:lnTo>
                  <a:pt x="2363252" y="595097"/>
                </a:lnTo>
                <a:lnTo>
                  <a:pt x="2230192" y="616532"/>
                </a:lnTo>
                <a:lnTo>
                  <a:pt x="2228752" y="623987"/>
                </a:lnTo>
                <a:cubicBezTo>
                  <a:pt x="2227737" y="625801"/>
                  <a:pt x="2226151" y="626837"/>
                  <a:pt x="2223862" y="626836"/>
                </a:cubicBezTo>
                <a:cubicBezTo>
                  <a:pt x="2223862" y="623727"/>
                  <a:pt x="2224390" y="621136"/>
                  <a:pt x="2225448" y="619322"/>
                </a:cubicBezTo>
                <a:lnTo>
                  <a:pt x="2230072" y="616551"/>
                </a:lnTo>
                <a:lnTo>
                  <a:pt x="2172933" y="625758"/>
                </a:lnTo>
                <a:cubicBezTo>
                  <a:pt x="2172934" y="607369"/>
                  <a:pt x="2189752" y="624022"/>
                  <a:pt x="2194557" y="615696"/>
                </a:cubicBezTo>
                <a:lnTo>
                  <a:pt x="2185624" y="606409"/>
                </a:lnTo>
                <a:lnTo>
                  <a:pt x="2159778" y="610230"/>
                </a:lnTo>
                <a:lnTo>
                  <a:pt x="2158517" y="611532"/>
                </a:lnTo>
                <a:cubicBezTo>
                  <a:pt x="2153710" y="617777"/>
                  <a:pt x="2153710" y="625757"/>
                  <a:pt x="2148906" y="629920"/>
                </a:cubicBezTo>
                <a:cubicBezTo>
                  <a:pt x="2139295" y="636165"/>
                  <a:pt x="2125279" y="632002"/>
                  <a:pt x="2115669" y="632001"/>
                </a:cubicBezTo>
                <a:cubicBezTo>
                  <a:pt x="2110862" y="634084"/>
                  <a:pt x="2103654" y="634083"/>
                  <a:pt x="2101251" y="628186"/>
                </a:cubicBezTo>
                <a:lnTo>
                  <a:pt x="2099468" y="626543"/>
                </a:lnTo>
                <a:lnTo>
                  <a:pt x="2099109" y="630918"/>
                </a:lnTo>
                <a:cubicBezTo>
                  <a:pt x="2098830" y="632157"/>
                  <a:pt x="2098413" y="632984"/>
                  <a:pt x="2097854" y="633534"/>
                </a:cubicBezTo>
                <a:lnTo>
                  <a:pt x="2097523" y="633606"/>
                </a:lnTo>
                <a:lnTo>
                  <a:pt x="2099528" y="636212"/>
                </a:lnTo>
                <a:cubicBezTo>
                  <a:pt x="2097296" y="636213"/>
                  <a:pt x="2095066" y="636212"/>
                  <a:pt x="2092834" y="636213"/>
                </a:cubicBezTo>
                <a:lnTo>
                  <a:pt x="2094293" y="634315"/>
                </a:lnTo>
                <a:lnTo>
                  <a:pt x="2092833" y="634634"/>
                </a:lnTo>
                <a:lnTo>
                  <a:pt x="2093188" y="632179"/>
                </a:lnTo>
                <a:lnTo>
                  <a:pt x="2091640" y="634083"/>
                </a:lnTo>
                <a:cubicBezTo>
                  <a:pt x="2082028" y="644490"/>
                  <a:pt x="2055596" y="638245"/>
                  <a:pt x="2041581" y="638246"/>
                </a:cubicBezTo>
                <a:lnTo>
                  <a:pt x="1985058" y="644026"/>
                </a:lnTo>
                <a:lnTo>
                  <a:pt x="1857159" y="670022"/>
                </a:lnTo>
                <a:lnTo>
                  <a:pt x="1838022" y="674914"/>
                </a:lnTo>
                <a:lnTo>
                  <a:pt x="1837654" y="682693"/>
                </a:lnTo>
                <a:lnTo>
                  <a:pt x="1837463" y="686674"/>
                </a:lnTo>
                <a:lnTo>
                  <a:pt x="1837153" y="683428"/>
                </a:lnTo>
                <a:lnTo>
                  <a:pt x="1836384" y="675332"/>
                </a:lnTo>
                <a:lnTo>
                  <a:pt x="1784387" y="688625"/>
                </a:lnTo>
                <a:lnTo>
                  <a:pt x="1783485" y="692247"/>
                </a:lnTo>
                <a:cubicBezTo>
                  <a:pt x="1782371" y="693671"/>
                  <a:pt x="1780697" y="694313"/>
                  <a:pt x="1778466" y="694313"/>
                </a:cubicBezTo>
                <a:lnTo>
                  <a:pt x="1779549" y="689861"/>
                </a:lnTo>
                <a:lnTo>
                  <a:pt x="1724015" y="704058"/>
                </a:lnTo>
                <a:lnTo>
                  <a:pt x="1730409" y="710377"/>
                </a:lnTo>
                <a:cubicBezTo>
                  <a:pt x="1691930" y="720903"/>
                  <a:pt x="1656261" y="735645"/>
                  <a:pt x="1617781" y="735645"/>
                </a:cubicBezTo>
                <a:lnTo>
                  <a:pt x="1619144" y="730866"/>
                </a:lnTo>
                <a:lnTo>
                  <a:pt x="1587259" y="739016"/>
                </a:lnTo>
                <a:cubicBezTo>
                  <a:pt x="1564490" y="745262"/>
                  <a:pt x="1542101" y="751507"/>
                  <a:pt x="1517056" y="757751"/>
                </a:cubicBezTo>
                <a:cubicBezTo>
                  <a:pt x="1517056" y="739017"/>
                  <a:pt x="1535270" y="734854"/>
                  <a:pt x="1544378" y="730691"/>
                </a:cubicBezTo>
                <a:cubicBezTo>
                  <a:pt x="1567147" y="722365"/>
                  <a:pt x="1587259" y="714384"/>
                  <a:pt x="1610028" y="706058"/>
                </a:cubicBezTo>
                <a:cubicBezTo>
                  <a:pt x="1652907" y="689406"/>
                  <a:pt x="1696167" y="670672"/>
                  <a:pt x="1741326" y="656101"/>
                </a:cubicBezTo>
                <a:cubicBezTo>
                  <a:pt x="1784585" y="639797"/>
                  <a:pt x="1829742" y="633551"/>
                  <a:pt x="1872622" y="625224"/>
                </a:cubicBezTo>
                <a:cubicBezTo>
                  <a:pt x="1918160" y="616898"/>
                  <a:pt x="1963317" y="606491"/>
                  <a:pt x="2008475" y="596082"/>
                </a:cubicBezTo>
                <a:lnTo>
                  <a:pt x="2010881" y="595602"/>
                </a:lnTo>
                <a:lnTo>
                  <a:pt x="2010345" y="586553"/>
                </a:lnTo>
                <a:cubicBezTo>
                  <a:pt x="1924244" y="592797"/>
                  <a:pt x="1838147" y="611532"/>
                  <a:pt x="1752047" y="632002"/>
                </a:cubicBezTo>
                <a:cubicBezTo>
                  <a:pt x="1709197" y="642409"/>
                  <a:pt x="1666348" y="652818"/>
                  <a:pt x="1623096" y="665308"/>
                </a:cubicBezTo>
                <a:cubicBezTo>
                  <a:pt x="1608680" y="669470"/>
                  <a:pt x="1592262" y="677797"/>
                  <a:pt x="1577846" y="675715"/>
                </a:cubicBezTo>
                <a:cubicBezTo>
                  <a:pt x="1573039" y="673633"/>
                  <a:pt x="1575442" y="665307"/>
                  <a:pt x="1580248" y="665308"/>
                </a:cubicBezTo>
                <a:cubicBezTo>
                  <a:pt x="1585053" y="663226"/>
                  <a:pt x="1589858" y="665307"/>
                  <a:pt x="1596667" y="665307"/>
                </a:cubicBezTo>
                <a:cubicBezTo>
                  <a:pt x="1596667" y="652818"/>
                  <a:pt x="1592262" y="634082"/>
                  <a:pt x="1606278" y="632002"/>
                </a:cubicBezTo>
                <a:cubicBezTo>
                  <a:pt x="1623096" y="629920"/>
                  <a:pt x="1642319" y="624022"/>
                  <a:pt x="1659139" y="619859"/>
                </a:cubicBezTo>
                <a:cubicBezTo>
                  <a:pt x="1699586" y="609451"/>
                  <a:pt x="1740433" y="599042"/>
                  <a:pt x="1780879" y="588634"/>
                </a:cubicBezTo>
                <a:cubicBezTo>
                  <a:pt x="1857369" y="567820"/>
                  <a:pt x="1936262" y="547350"/>
                  <a:pt x="2015150" y="528616"/>
                </a:cubicBezTo>
                <a:cubicBezTo>
                  <a:pt x="2094042" y="509879"/>
                  <a:pt x="2172933" y="489412"/>
                  <a:pt x="2251824" y="470677"/>
                </a:cubicBezTo>
                <a:cubicBezTo>
                  <a:pt x="2289868" y="462351"/>
                  <a:pt x="2330715" y="451944"/>
                  <a:pt x="2371160" y="443617"/>
                </a:cubicBezTo>
                <a:cubicBezTo>
                  <a:pt x="2379571" y="441535"/>
                  <a:pt x="2387981" y="438934"/>
                  <a:pt x="2396391" y="436071"/>
                </a:cubicBezTo>
                <a:lnTo>
                  <a:pt x="2410494" y="430979"/>
                </a:lnTo>
                <a:lnTo>
                  <a:pt x="2407201" y="426238"/>
                </a:lnTo>
                <a:cubicBezTo>
                  <a:pt x="2409433" y="422310"/>
                  <a:pt x="2411664" y="422311"/>
                  <a:pt x="2413894" y="426238"/>
                </a:cubicBezTo>
                <a:lnTo>
                  <a:pt x="2412500" y="430257"/>
                </a:lnTo>
                <a:lnTo>
                  <a:pt x="2421619" y="426965"/>
                </a:lnTo>
                <a:cubicBezTo>
                  <a:pt x="2440841" y="421066"/>
                  <a:pt x="2462067" y="426964"/>
                  <a:pt x="2481288" y="426964"/>
                </a:cubicBezTo>
                <a:cubicBezTo>
                  <a:pt x="2481288" y="404413"/>
                  <a:pt x="2385578" y="426964"/>
                  <a:pt x="2373564" y="431126"/>
                </a:cubicBezTo>
                <a:cubicBezTo>
                  <a:pt x="2330715" y="437371"/>
                  <a:pt x="2285062" y="437372"/>
                  <a:pt x="2242214" y="445699"/>
                </a:cubicBezTo>
                <a:cubicBezTo>
                  <a:pt x="2220588" y="449862"/>
                  <a:pt x="2201766" y="454025"/>
                  <a:pt x="2180141" y="462351"/>
                </a:cubicBezTo>
                <a:cubicBezTo>
                  <a:pt x="2158516" y="470677"/>
                  <a:pt x="2141696" y="483168"/>
                  <a:pt x="2122876" y="468595"/>
                </a:cubicBezTo>
                <a:cubicBezTo>
                  <a:pt x="2106056" y="456106"/>
                  <a:pt x="2084431" y="476922"/>
                  <a:pt x="2067610" y="485249"/>
                </a:cubicBezTo>
                <a:cubicBezTo>
                  <a:pt x="2046386" y="495656"/>
                  <a:pt x="2024762" y="499473"/>
                  <a:pt x="2000735" y="503636"/>
                </a:cubicBezTo>
                <a:cubicBezTo>
                  <a:pt x="1955483" y="514043"/>
                  <a:pt x="1907426" y="524452"/>
                  <a:pt x="1862175" y="536942"/>
                </a:cubicBezTo>
                <a:cubicBezTo>
                  <a:pt x="1768865" y="559493"/>
                  <a:pt x="1673156" y="586553"/>
                  <a:pt x="1580248" y="611531"/>
                </a:cubicBezTo>
                <a:cubicBezTo>
                  <a:pt x="1474925" y="638246"/>
                  <a:pt x="1372006" y="667388"/>
                  <a:pt x="1267085" y="698265"/>
                </a:cubicBezTo>
                <a:cubicBezTo>
                  <a:pt x="1245462" y="704511"/>
                  <a:pt x="1221432" y="712838"/>
                  <a:pt x="1197806" y="717000"/>
                </a:cubicBezTo>
                <a:cubicBezTo>
                  <a:pt x="1173778" y="721163"/>
                  <a:pt x="1156958" y="735734"/>
                  <a:pt x="1135333" y="746143"/>
                </a:cubicBezTo>
                <a:cubicBezTo>
                  <a:pt x="1111706" y="756551"/>
                  <a:pt x="1087677" y="766611"/>
                  <a:pt x="1061248" y="779105"/>
                </a:cubicBezTo>
                <a:cubicBezTo>
                  <a:pt x="1049634" y="783266"/>
                  <a:pt x="1040023" y="787428"/>
                  <a:pt x="1028009" y="793672"/>
                </a:cubicBezTo>
                <a:cubicBezTo>
                  <a:pt x="1018399" y="799916"/>
                  <a:pt x="1006386" y="806163"/>
                  <a:pt x="999175" y="799916"/>
                </a:cubicBezTo>
                <a:cubicBezTo>
                  <a:pt x="1006385" y="791591"/>
                  <a:pt x="1015996" y="785346"/>
                  <a:pt x="1025606" y="779105"/>
                </a:cubicBezTo>
                <a:cubicBezTo>
                  <a:pt x="1020801" y="772855"/>
                  <a:pt x="1011191" y="768692"/>
                  <a:pt x="1006385" y="760714"/>
                </a:cubicBezTo>
                <a:cubicBezTo>
                  <a:pt x="1011191" y="758285"/>
                  <a:pt x="1015996" y="754469"/>
                  <a:pt x="1023204" y="756551"/>
                </a:cubicBezTo>
                <a:cubicBezTo>
                  <a:pt x="1028009" y="756551"/>
                  <a:pt x="1030412" y="760714"/>
                  <a:pt x="1037620" y="760714"/>
                </a:cubicBezTo>
                <a:lnTo>
                  <a:pt x="1045443" y="756044"/>
                </a:lnTo>
                <a:lnTo>
                  <a:pt x="1045257" y="754951"/>
                </a:lnTo>
                <a:cubicBezTo>
                  <a:pt x="1044962" y="753395"/>
                  <a:pt x="1044961" y="751841"/>
                  <a:pt x="1046139" y="749767"/>
                </a:cubicBezTo>
                <a:lnTo>
                  <a:pt x="1048336" y="754317"/>
                </a:lnTo>
                <a:lnTo>
                  <a:pt x="1048733" y="754079"/>
                </a:lnTo>
                <a:cubicBezTo>
                  <a:pt x="1051435" y="750739"/>
                  <a:pt x="1052036" y="746143"/>
                  <a:pt x="1047231" y="739897"/>
                </a:cubicBezTo>
                <a:cubicBezTo>
                  <a:pt x="1054439" y="739896"/>
                  <a:pt x="1061247" y="737817"/>
                  <a:pt x="1066053" y="744063"/>
                </a:cubicBezTo>
                <a:cubicBezTo>
                  <a:pt x="1070857" y="748225"/>
                  <a:pt x="1068455" y="756550"/>
                  <a:pt x="1068456" y="762448"/>
                </a:cubicBezTo>
                <a:cubicBezTo>
                  <a:pt x="1075666" y="758284"/>
                  <a:pt x="1082873" y="756550"/>
                  <a:pt x="1090081" y="754469"/>
                </a:cubicBezTo>
                <a:cubicBezTo>
                  <a:pt x="1090081" y="744062"/>
                  <a:pt x="1080471" y="746143"/>
                  <a:pt x="1075666" y="737816"/>
                </a:cubicBezTo>
                <a:cubicBezTo>
                  <a:pt x="1075666" y="733653"/>
                  <a:pt x="1087677" y="729491"/>
                  <a:pt x="1090080" y="727410"/>
                </a:cubicBezTo>
                <a:cubicBezTo>
                  <a:pt x="1114108" y="717000"/>
                  <a:pt x="1138138" y="706594"/>
                  <a:pt x="1161765" y="696185"/>
                </a:cubicBezTo>
                <a:cubicBezTo>
                  <a:pt x="1214224" y="675716"/>
                  <a:pt x="1267086" y="659063"/>
                  <a:pt x="1319547" y="636165"/>
                </a:cubicBezTo>
                <a:cubicBezTo>
                  <a:pt x="1300325" y="634083"/>
                  <a:pt x="1283905" y="629920"/>
                  <a:pt x="1264683" y="632001"/>
                </a:cubicBezTo>
                <a:cubicBezTo>
                  <a:pt x="1245461" y="636164"/>
                  <a:pt x="1228641" y="644490"/>
                  <a:pt x="1209819" y="652817"/>
                </a:cubicBezTo>
                <a:lnTo>
                  <a:pt x="1149242" y="676319"/>
                </a:lnTo>
                <a:lnTo>
                  <a:pt x="1149358" y="676319"/>
                </a:lnTo>
                <a:cubicBezTo>
                  <a:pt x="1148136" y="677631"/>
                  <a:pt x="1146912" y="678287"/>
                  <a:pt x="1145996" y="678288"/>
                </a:cubicBezTo>
                <a:lnTo>
                  <a:pt x="1145538" y="677699"/>
                </a:lnTo>
                <a:lnTo>
                  <a:pt x="1090080" y="698265"/>
                </a:lnTo>
                <a:cubicBezTo>
                  <a:pt x="1008788" y="729490"/>
                  <a:pt x="927493" y="760714"/>
                  <a:pt x="848602" y="789509"/>
                </a:cubicBezTo>
                <a:cubicBezTo>
                  <a:pt x="841394" y="793673"/>
                  <a:pt x="810557" y="797836"/>
                  <a:pt x="808156" y="810326"/>
                </a:cubicBezTo>
                <a:cubicBezTo>
                  <a:pt x="808157" y="830793"/>
                  <a:pt x="791337" y="818652"/>
                  <a:pt x="779321" y="822467"/>
                </a:cubicBezTo>
                <a:cubicBezTo>
                  <a:pt x="762502" y="828713"/>
                  <a:pt x="748486" y="843284"/>
                  <a:pt x="731668" y="849529"/>
                </a:cubicBezTo>
                <a:cubicBezTo>
                  <a:pt x="712445" y="855773"/>
                  <a:pt x="693222" y="862018"/>
                  <a:pt x="674001" y="870344"/>
                </a:cubicBezTo>
                <a:cubicBezTo>
                  <a:pt x="657583" y="876588"/>
                  <a:pt x="638359" y="880752"/>
                  <a:pt x="621539" y="890812"/>
                </a:cubicBezTo>
                <a:cubicBezTo>
                  <a:pt x="614331" y="894976"/>
                  <a:pt x="607123" y="899138"/>
                  <a:pt x="607124" y="907465"/>
                </a:cubicBezTo>
                <a:cubicBezTo>
                  <a:pt x="604721" y="915796"/>
                  <a:pt x="607124" y="926203"/>
                  <a:pt x="602318" y="932448"/>
                </a:cubicBezTo>
                <a:cubicBezTo>
                  <a:pt x="593108" y="947018"/>
                  <a:pt x="566677" y="947018"/>
                  <a:pt x="554662" y="954996"/>
                </a:cubicBezTo>
                <a:cubicBezTo>
                  <a:pt x="545051" y="961243"/>
                  <a:pt x="528232" y="982060"/>
                  <a:pt x="521023" y="969568"/>
                </a:cubicBezTo>
                <a:cubicBezTo>
                  <a:pt x="528231" y="961243"/>
                  <a:pt x="537843" y="957078"/>
                  <a:pt x="547455" y="951181"/>
                </a:cubicBezTo>
                <a:cubicBezTo>
                  <a:pt x="552259" y="947018"/>
                  <a:pt x="566677" y="940773"/>
                  <a:pt x="569080" y="932448"/>
                </a:cubicBezTo>
                <a:cubicBezTo>
                  <a:pt x="569079" y="931407"/>
                  <a:pt x="567277" y="931408"/>
                  <a:pt x="565176" y="931668"/>
                </a:cubicBezTo>
                <a:lnTo>
                  <a:pt x="561917" y="932112"/>
                </a:lnTo>
                <a:lnTo>
                  <a:pt x="562822" y="933982"/>
                </a:lnTo>
                <a:cubicBezTo>
                  <a:pt x="562544" y="935537"/>
                  <a:pt x="561429" y="937091"/>
                  <a:pt x="560314" y="939165"/>
                </a:cubicBezTo>
                <a:cubicBezTo>
                  <a:pt x="560313" y="937092"/>
                  <a:pt x="559755" y="935537"/>
                  <a:pt x="559477" y="933982"/>
                </a:cubicBezTo>
                <a:lnTo>
                  <a:pt x="559729" y="932412"/>
                </a:lnTo>
                <a:lnTo>
                  <a:pt x="559469" y="932447"/>
                </a:lnTo>
                <a:cubicBezTo>
                  <a:pt x="554662" y="932448"/>
                  <a:pt x="552260" y="922041"/>
                  <a:pt x="549858" y="917878"/>
                </a:cubicBezTo>
                <a:cubicBezTo>
                  <a:pt x="714847" y="832876"/>
                  <a:pt x="875033" y="733653"/>
                  <a:pt x="1044828" y="663226"/>
                </a:cubicBezTo>
                <a:cubicBezTo>
                  <a:pt x="1128125" y="629921"/>
                  <a:pt x="1214223" y="596962"/>
                  <a:pt x="1300324" y="586553"/>
                </a:cubicBezTo>
                <a:cubicBezTo>
                  <a:pt x="1319546" y="584471"/>
                  <a:pt x="1338769" y="586552"/>
                  <a:pt x="1357592" y="576144"/>
                </a:cubicBezTo>
                <a:cubicBezTo>
                  <a:pt x="1376812" y="565737"/>
                  <a:pt x="1393633" y="553594"/>
                  <a:pt x="1415259" y="547349"/>
                </a:cubicBezTo>
                <a:cubicBezTo>
                  <a:pt x="1458107" y="532779"/>
                  <a:pt x="1501355" y="528616"/>
                  <a:pt x="1546608" y="526534"/>
                </a:cubicBezTo>
                <a:cubicBezTo>
                  <a:pt x="1546607" y="534860"/>
                  <a:pt x="1546607" y="545267"/>
                  <a:pt x="1553817" y="545268"/>
                </a:cubicBezTo>
                <a:cubicBezTo>
                  <a:pt x="1563430" y="547350"/>
                  <a:pt x="1561026" y="555676"/>
                  <a:pt x="1561025" y="567819"/>
                </a:cubicBezTo>
                <a:cubicBezTo>
                  <a:pt x="1570637" y="567819"/>
                  <a:pt x="1563430" y="547350"/>
                  <a:pt x="1573038" y="545268"/>
                </a:cubicBezTo>
                <a:cubicBezTo>
                  <a:pt x="1587056" y="536942"/>
                  <a:pt x="1603875" y="534859"/>
                  <a:pt x="1618292" y="528615"/>
                </a:cubicBezTo>
                <a:cubicBezTo>
                  <a:pt x="1651931" y="518208"/>
                  <a:pt x="1685168" y="507799"/>
                  <a:pt x="1718809" y="499472"/>
                </a:cubicBezTo>
                <a:cubicBezTo>
                  <a:pt x="1788089" y="481085"/>
                  <a:pt x="1857368" y="464432"/>
                  <a:pt x="1926649" y="447779"/>
                </a:cubicBezTo>
                <a:cubicBezTo>
                  <a:pt x="1926650" y="435290"/>
                  <a:pt x="1912231" y="439453"/>
                  <a:pt x="1912232" y="426964"/>
                </a:cubicBezTo>
                <a:cubicBezTo>
                  <a:pt x="1917036" y="426965"/>
                  <a:pt x="1921841" y="426964"/>
                  <a:pt x="1926648" y="426963"/>
                </a:cubicBezTo>
                <a:cubicBezTo>
                  <a:pt x="1931455" y="426964"/>
                  <a:pt x="1933856" y="433208"/>
                  <a:pt x="1938662" y="433209"/>
                </a:cubicBezTo>
                <a:cubicBezTo>
                  <a:pt x="1953079" y="433209"/>
                  <a:pt x="1965094" y="429391"/>
                  <a:pt x="1976707" y="425229"/>
                </a:cubicBezTo>
                <a:cubicBezTo>
                  <a:pt x="2003137" y="418984"/>
                  <a:pt x="2031971" y="416903"/>
                  <a:pt x="2058400" y="410658"/>
                </a:cubicBezTo>
                <a:cubicBezTo>
                  <a:pt x="2115667" y="402331"/>
                  <a:pt x="2170530" y="389841"/>
                  <a:pt x="2225393" y="383597"/>
                </a:cubicBezTo>
                <a:cubicBezTo>
                  <a:pt x="2249420" y="381515"/>
                  <a:pt x="2271046" y="364864"/>
                  <a:pt x="2297077" y="363129"/>
                </a:cubicBezTo>
                <a:cubicBezTo>
                  <a:pt x="2323507" y="358965"/>
                  <a:pt x="2352340" y="354801"/>
                  <a:pt x="2378370" y="348556"/>
                </a:cubicBezTo>
                <a:cubicBezTo>
                  <a:pt x="2433633" y="340230"/>
                  <a:pt x="2490899" y="331898"/>
                  <a:pt x="2545764" y="323572"/>
                </a:cubicBezTo>
                <a:cubicBezTo>
                  <a:pt x="2431231" y="323572"/>
                  <a:pt x="2316299" y="325654"/>
                  <a:pt x="2199363" y="333980"/>
                </a:cubicBezTo>
                <a:cubicBezTo>
                  <a:pt x="2211376" y="317327"/>
                  <a:pt x="2230197" y="319410"/>
                  <a:pt x="2244616" y="321490"/>
                </a:cubicBezTo>
                <a:cubicBezTo>
                  <a:pt x="2256629" y="321491"/>
                  <a:pt x="2266240" y="323572"/>
                  <a:pt x="2275851" y="317327"/>
                </a:cubicBezTo>
                <a:cubicBezTo>
                  <a:pt x="2285063" y="311084"/>
                  <a:pt x="2292270" y="304839"/>
                  <a:pt x="2301882" y="304838"/>
                </a:cubicBezTo>
                <a:cubicBezTo>
                  <a:pt x="2309089" y="304839"/>
                  <a:pt x="2318701" y="306920"/>
                  <a:pt x="2325909" y="306918"/>
                </a:cubicBezTo>
                <a:cubicBezTo>
                  <a:pt x="2335520" y="306919"/>
                  <a:pt x="2342728" y="300674"/>
                  <a:pt x="2352339" y="298593"/>
                </a:cubicBezTo>
                <a:cubicBezTo>
                  <a:pt x="2371161" y="292695"/>
                  <a:pt x="2390384" y="296859"/>
                  <a:pt x="2409605" y="296859"/>
                </a:cubicBezTo>
                <a:cubicBezTo>
                  <a:pt x="2500511" y="298593"/>
                  <a:pt x="2591015" y="294431"/>
                  <a:pt x="2681922" y="294430"/>
                </a:cubicBezTo>
                <a:cubicBezTo>
                  <a:pt x="2770422" y="296859"/>
                  <a:pt x="2858925" y="296859"/>
                  <a:pt x="2947427" y="298593"/>
                </a:cubicBezTo>
                <a:cubicBezTo>
                  <a:pt x="2969052" y="298594"/>
                  <a:pt x="2987874" y="300675"/>
                  <a:pt x="3009499" y="300675"/>
                </a:cubicBezTo>
                <a:cubicBezTo>
                  <a:pt x="3010702" y="300675"/>
                  <a:pt x="3014905" y="301195"/>
                  <a:pt x="3018509" y="300458"/>
                </a:cubicBezTo>
                <a:lnTo>
                  <a:pt x="3020644" y="299382"/>
                </a:lnTo>
                <a:lnTo>
                  <a:pt x="3018296" y="298437"/>
                </a:lnTo>
                <a:cubicBezTo>
                  <a:pt x="3013690" y="296856"/>
                  <a:pt x="3010299" y="295879"/>
                  <a:pt x="3010299" y="295879"/>
                </a:cubicBezTo>
                <a:cubicBezTo>
                  <a:pt x="3010428" y="293031"/>
                  <a:pt x="3014146" y="292336"/>
                  <a:pt x="3020225" y="292815"/>
                </a:cubicBezTo>
                <a:lnTo>
                  <a:pt x="3023798" y="293406"/>
                </a:lnTo>
                <a:lnTo>
                  <a:pt x="3023917" y="292695"/>
                </a:lnTo>
                <a:cubicBezTo>
                  <a:pt x="3019111" y="284369"/>
                  <a:pt x="3004694" y="288533"/>
                  <a:pt x="2999888" y="288532"/>
                </a:cubicBezTo>
                <a:cubicBezTo>
                  <a:pt x="2990277" y="288533"/>
                  <a:pt x="2980665" y="290615"/>
                  <a:pt x="2971054" y="290615"/>
                </a:cubicBezTo>
                <a:cubicBezTo>
                  <a:pt x="2969053" y="290614"/>
                  <a:pt x="2952232" y="286450"/>
                  <a:pt x="2961844" y="278125"/>
                </a:cubicBezTo>
                <a:cubicBezTo>
                  <a:pt x="2969053" y="271880"/>
                  <a:pt x="2980666" y="276042"/>
                  <a:pt x="2990276" y="273961"/>
                </a:cubicBezTo>
                <a:cubicBezTo>
                  <a:pt x="2999888" y="273961"/>
                  <a:pt x="3011903" y="271880"/>
                  <a:pt x="3021513" y="271880"/>
                </a:cubicBezTo>
                <a:lnTo>
                  <a:pt x="3018030" y="247749"/>
                </a:lnTo>
                <a:lnTo>
                  <a:pt x="2998601" y="245937"/>
                </a:lnTo>
                <a:lnTo>
                  <a:pt x="2988262" y="249055"/>
                </a:lnTo>
                <a:lnTo>
                  <a:pt x="2989278" y="245067"/>
                </a:lnTo>
                <a:lnTo>
                  <a:pt x="2947769" y="241197"/>
                </a:lnTo>
                <a:lnTo>
                  <a:pt x="2917236" y="238318"/>
                </a:lnTo>
                <a:lnTo>
                  <a:pt x="2917236" y="247530"/>
                </a:lnTo>
                <a:lnTo>
                  <a:pt x="2912863" y="237906"/>
                </a:lnTo>
                <a:lnTo>
                  <a:pt x="2876005" y="234432"/>
                </a:lnTo>
                <a:lnTo>
                  <a:pt x="2879632" y="229972"/>
                </a:lnTo>
                <a:lnTo>
                  <a:pt x="2880799" y="228719"/>
                </a:lnTo>
                <a:lnTo>
                  <a:pt x="2909569" y="230657"/>
                </a:lnTo>
                <a:lnTo>
                  <a:pt x="2903490" y="217268"/>
                </a:lnTo>
                <a:cubicBezTo>
                  <a:pt x="2908070" y="217268"/>
                  <a:pt x="2912653" y="217268"/>
                  <a:pt x="2917234" y="217268"/>
                </a:cubicBezTo>
                <a:lnTo>
                  <a:pt x="2917236" y="231174"/>
                </a:lnTo>
                <a:lnTo>
                  <a:pt x="2995664" y="236457"/>
                </a:lnTo>
                <a:lnTo>
                  <a:pt x="3016594" y="238549"/>
                </a:lnTo>
                <a:lnTo>
                  <a:pt x="3007697" y="236493"/>
                </a:lnTo>
                <a:cubicBezTo>
                  <a:pt x="3005294" y="234933"/>
                  <a:pt x="3003493" y="232329"/>
                  <a:pt x="3002293" y="228168"/>
                </a:cubicBezTo>
                <a:cubicBezTo>
                  <a:pt x="2992679" y="201452"/>
                  <a:pt x="2980665" y="211861"/>
                  <a:pt x="2964246" y="211862"/>
                </a:cubicBezTo>
                <a:cubicBezTo>
                  <a:pt x="2961843" y="211861"/>
                  <a:pt x="2949830" y="209780"/>
                  <a:pt x="2954635" y="203535"/>
                </a:cubicBezTo>
                <a:cubicBezTo>
                  <a:pt x="2957038" y="195209"/>
                  <a:pt x="2971055" y="197291"/>
                  <a:pt x="2976262" y="197290"/>
                </a:cubicBezTo>
                <a:cubicBezTo>
                  <a:pt x="2997485" y="195209"/>
                  <a:pt x="3016708" y="193127"/>
                  <a:pt x="3035930" y="193127"/>
                </a:cubicBezTo>
                <a:cubicBezTo>
                  <a:pt x="3076376" y="195209"/>
                  <a:pt x="3119627" y="201453"/>
                  <a:pt x="3157670" y="213943"/>
                </a:cubicBezTo>
                <a:cubicBezTo>
                  <a:pt x="3167281" y="216024"/>
                  <a:pt x="3176893" y="218106"/>
                  <a:pt x="3186504" y="220188"/>
                </a:cubicBezTo>
                <a:lnTo>
                  <a:pt x="3193485" y="222281"/>
                </a:lnTo>
                <a:lnTo>
                  <a:pt x="3197842" y="221808"/>
                </a:lnTo>
                <a:cubicBezTo>
                  <a:pt x="3206070" y="220751"/>
                  <a:pt x="3213340" y="219918"/>
                  <a:pt x="3219914" y="220141"/>
                </a:cubicBezTo>
                <a:cubicBezTo>
                  <a:pt x="3247578" y="221008"/>
                  <a:pt x="3273330" y="222326"/>
                  <a:pt x="3299641" y="223512"/>
                </a:cubicBezTo>
                <a:lnTo>
                  <a:pt x="3363775" y="225502"/>
                </a:lnTo>
                <a:lnTo>
                  <a:pt x="3352399" y="222832"/>
                </a:lnTo>
                <a:lnTo>
                  <a:pt x="3323067" y="223156"/>
                </a:lnTo>
                <a:cubicBezTo>
                  <a:pt x="3297115" y="223369"/>
                  <a:pt x="3273417" y="222603"/>
                  <a:pt x="3261046" y="218116"/>
                </a:cubicBezTo>
                <a:cubicBezTo>
                  <a:pt x="3252356" y="216614"/>
                  <a:pt x="3250093" y="209435"/>
                  <a:pt x="3245223" y="207029"/>
                </a:cubicBezTo>
                <a:cubicBezTo>
                  <a:pt x="3235896" y="205678"/>
                  <a:pt x="3215735" y="206892"/>
                  <a:pt x="3197541" y="203486"/>
                </a:cubicBezTo>
                <a:cubicBezTo>
                  <a:pt x="3184392" y="203041"/>
                  <a:pt x="3122513" y="195739"/>
                  <a:pt x="3164108" y="193012"/>
                </a:cubicBezTo>
                <a:cubicBezTo>
                  <a:pt x="3189364" y="190590"/>
                  <a:pt x="3221117" y="197905"/>
                  <a:pt x="3233631" y="198501"/>
                </a:cubicBezTo>
                <a:cubicBezTo>
                  <a:pt x="3240294" y="199001"/>
                  <a:pt x="3246347" y="197567"/>
                  <a:pt x="3251214" y="195896"/>
                </a:cubicBezTo>
                <a:lnTo>
                  <a:pt x="3261043" y="192104"/>
                </a:lnTo>
                <a:lnTo>
                  <a:pt x="3260590" y="188964"/>
                </a:lnTo>
                <a:cubicBezTo>
                  <a:pt x="3253381" y="182720"/>
                  <a:pt x="3241368" y="184801"/>
                  <a:pt x="3234159" y="184801"/>
                </a:cubicBezTo>
                <a:cubicBezTo>
                  <a:pt x="3207729" y="182719"/>
                  <a:pt x="3184101" y="178556"/>
                  <a:pt x="3160072" y="176474"/>
                </a:cubicBezTo>
                <a:cubicBezTo>
                  <a:pt x="3112418" y="170230"/>
                  <a:pt x="3064362" y="168149"/>
                  <a:pt x="3016707" y="161903"/>
                </a:cubicBezTo>
                <a:cubicBezTo>
                  <a:pt x="2976261" y="156005"/>
                  <a:pt x="2933011" y="139354"/>
                  <a:pt x="2892564" y="147679"/>
                </a:cubicBezTo>
                <a:cubicBezTo>
                  <a:pt x="2887759" y="149762"/>
                  <a:pt x="2880551" y="151844"/>
                  <a:pt x="2875744" y="149761"/>
                </a:cubicBezTo>
                <a:cubicBezTo>
                  <a:pt x="2868536" y="149761"/>
                  <a:pt x="2863731" y="143516"/>
                  <a:pt x="2858926" y="141435"/>
                </a:cubicBezTo>
                <a:cubicBezTo>
                  <a:pt x="2839702" y="137272"/>
                  <a:pt x="2818078" y="141435"/>
                  <a:pt x="2799255" y="141436"/>
                </a:cubicBezTo>
                <a:cubicBezTo>
                  <a:pt x="2751202" y="139353"/>
                  <a:pt x="2703545" y="141435"/>
                  <a:pt x="2653487" y="141435"/>
                </a:cubicBezTo>
                <a:cubicBezTo>
                  <a:pt x="2557777" y="145598"/>
                  <a:pt x="2462067" y="153925"/>
                  <a:pt x="2366355" y="153924"/>
                </a:cubicBezTo>
                <a:cubicBezTo>
                  <a:pt x="2345132" y="153924"/>
                  <a:pt x="2323507" y="153924"/>
                  <a:pt x="2301882" y="151843"/>
                </a:cubicBezTo>
                <a:cubicBezTo>
                  <a:pt x="2294673" y="149762"/>
                  <a:pt x="2285062" y="149761"/>
                  <a:pt x="2282660" y="160170"/>
                </a:cubicBezTo>
                <a:cubicBezTo>
                  <a:pt x="2278254" y="174393"/>
                  <a:pt x="2271047" y="166067"/>
                  <a:pt x="2263838" y="164332"/>
                </a:cubicBezTo>
                <a:cubicBezTo>
                  <a:pt x="2218186" y="153924"/>
                  <a:pt x="2175337" y="174393"/>
                  <a:pt x="2129683" y="170229"/>
                </a:cubicBezTo>
                <a:cubicBezTo>
                  <a:pt x="2129685" y="153924"/>
                  <a:pt x="2148907" y="153924"/>
                  <a:pt x="2156114" y="153924"/>
                </a:cubicBezTo>
                <a:cubicBezTo>
                  <a:pt x="2175336" y="153924"/>
                  <a:pt x="2194557" y="151844"/>
                  <a:pt x="2211377" y="149762"/>
                </a:cubicBezTo>
                <a:cubicBezTo>
                  <a:pt x="2261435" y="145598"/>
                  <a:pt x="2309090" y="139353"/>
                  <a:pt x="2357145" y="133108"/>
                </a:cubicBezTo>
                <a:cubicBezTo>
                  <a:pt x="2380773" y="131027"/>
                  <a:pt x="2404801" y="128946"/>
                  <a:pt x="2426425" y="126864"/>
                </a:cubicBezTo>
                <a:cubicBezTo>
                  <a:pt x="2450053" y="124783"/>
                  <a:pt x="2471678" y="124783"/>
                  <a:pt x="2493303" y="120619"/>
                </a:cubicBezTo>
                <a:cubicBezTo>
                  <a:pt x="2507719" y="118538"/>
                  <a:pt x="2521736" y="103967"/>
                  <a:pt x="2533749" y="103968"/>
                </a:cubicBezTo>
                <a:cubicBezTo>
                  <a:pt x="2540958" y="101885"/>
                  <a:pt x="2540958" y="110211"/>
                  <a:pt x="2543361" y="116456"/>
                </a:cubicBezTo>
                <a:cubicBezTo>
                  <a:pt x="2548167" y="124783"/>
                  <a:pt x="2555374" y="122701"/>
                  <a:pt x="2562583" y="120619"/>
                </a:cubicBezTo>
                <a:cubicBezTo>
                  <a:pt x="2600627" y="110211"/>
                  <a:pt x="2641474" y="112295"/>
                  <a:pt x="2681921" y="112293"/>
                </a:cubicBezTo>
                <a:cubicBezTo>
                  <a:pt x="2729977" y="114375"/>
                  <a:pt x="2777632" y="112293"/>
                  <a:pt x="2825285" y="110210"/>
                </a:cubicBezTo>
                <a:cubicBezTo>
                  <a:pt x="2842105" y="110211"/>
                  <a:pt x="2863731" y="103967"/>
                  <a:pt x="2880550" y="112293"/>
                </a:cubicBezTo>
                <a:cubicBezTo>
                  <a:pt x="2890162" y="116456"/>
                  <a:pt x="2896969" y="122701"/>
                  <a:pt x="2906580" y="122701"/>
                </a:cubicBezTo>
                <a:cubicBezTo>
                  <a:pt x="2918594" y="120619"/>
                  <a:pt x="2933012" y="120619"/>
                  <a:pt x="2945024" y="120620"/>
                </a:cubicBezTo>
                <a:lnTo>
                  <a:pt x="2970478" y="121371"/>
                </a:lnTo>
                <a:lnTo>
                  <a:pt x="2970728" y="121293"/>
                </a:lnTo>
                <a:cubicBezTo>
                  <a:pt x="2992216" y="117648"/>
                  <a:pt x="3017587" y="121014"/>
                  <a:pt x="3047615" y="122806"/>
                </a:cubicBezTo>
                <a:lnTo>
                  <a:pt x="3066031" y="124194"/>
                </a:lnTo>
                <a:lnTo>
                  <a:pt x="3085988" y="124783"/>
                </a:lnTo>
                <a:cubicBezTo>
                  <a:pt x="3066767" y="122701"/>
                  <a:pt x="3047943" y="118537"/>
                  <a:pt x="3028721" y="116455"/>
                </a:cubicBezTo>
                <a:cubicBezTo>
                  <a:pt x="3014304" y="114375"/>
                  <a:pt x="2997485" y="116456"/>
                  <a:pt x="2983068" y="112293"/>
                </a:cubicBezTo>
                <a:cubicBezTo>
                  <a:pt x="2976261" y="110211"/>
                  <a:pt x="2973457" y="106049"/>
                  <a:pt x="2971056" y="98068"/>
                </a:cubicBezTo>
                <a:cubicBezTo>
                  <a:pt x="2969053" y="89743"/>
                  <a:pt x="2961843" y="93905"/>
                  <a:pt x="2957040" y="93906"/>
                </a:cubicBezTo>
                <a:cubicBezTo>
                  <a:pt x="2940220" y="93906"/>
                  <a:pt x="2920996" y="89743"/>
                  <a:pt x="2904178" y="81416"/>
                </a:cubicBezTo>
                <a:cubicBezTo>
                  <a:pt x="2904177" y="87661"/>
                  <a:pt x="2906580" y="98069"/>
                  <a:pt x="2899772" y="99804"/>
                </a:cubicBezTo>
                <a:cubicBezTo>
                  <a:pt x="2894567" y="101886"/>
                  <a:pt x="2882952" y="101885"/>
                  <a:pt x="2882954" y="91825"/>
                </a:cubicBezTo>
                <a:cubicBezTo>
                  <a:pt x="2887759" y="91825"/>
                  <a:pt x="2892564" y="91825"/>
                  <a:pt x="2896969" y="91824"/>
                </a:cubicBezTo>
                <a:cubicBezTo>
                  <a:pt x="2896970" y="79335"/>
                  <a:pt x="2885355" y="77253"/>
                  <a:pt x="2880550" y="83499"/>
                </a:cubicBezTo>
                <a:cubicBezTo>
                  <a:pt x="2875744" y="89743"/>
                  <a:pt x="2875745" y="99804"/>
                  <a:pt x="2866135" y="101885"/>
                </a:cubicBezTo>
                <a:cubicBezTo>
                  <a:pt x="2863730" y="101885"/>
                  <a:pt x="2849315" y="101886"/>
                  <a:pt x="2846911" y="98070"/>
                </a:cubicBezTo>
                <a:cubicBezTo>
                  <a:pt x="2844509" y="93905"/>
                  <a:pt x="2846911" y="85580"/>
                  <a:pt x="2846912" y="81416"/>
                </a:cubicBezTo>
                <a:cubicBezTo>
                  <a:pt x="2813673" y="81416"/>
                  <a:pt x="2777630" y="83498"/>
                  <a:pt x="2741589" y="85580"/>
                </a:cubicBezTo>
                <a:lnTo>
                  <a:pt x="2742617" y="83161"/>
                </a:lnTo>
                <a:lnTo>
                  <a:pt x="2741463" y="83381"/>
                </a:lnTo>
                <a:cubicBezTo>
                  <a:pt x="2740625" y="83105"/>
                  <a:pt x="2740161" y="82004"/>
                  <a:pt x="2739231" y="80901"/>
                </a:cubicBezTo>
                <a:lnTo>
                  <a:pt x="2741134" y="78081"/>
                </a:lnTo>
                <a:lnTo>
                  <a:pt x="2734781" y="79335"/>
                </a:lnTo>
                <a:cubicBezTo>
                  <a:pt x="2722768" y="83498"/>
                  <a:pt x="2710754" y="75173"/>
                  <a:pt x="2698741" y="71009"/>
                </a:cubicBezTo>
                <a:cubicBezTo>
                  <a:pt x="2672309" y="62682"/>
                  <a:pt x="2643877" y="89742"/>
                  <a:pt x="2619849" y="71009"/>
                </a:cubicBezTo>
                <a:cubicBezTo>
                  <a:pt x="2617447" y="75172"/>
                  <a:pt x="2619850" y="91824"/>
                  <a:pt x="2612641" y="91825"/>
                </a:cubicBezTo>
                <a:cubicBezTo>
                  <a:pt x="2605432" y="91825"/>
                  <a:pt x="2607835" y="77253"/>
                  <a:pt x="2607835" y="71010"/>
                </a:cubicBezTo>
                <a:cubicBezTo>
                  <a:pt x="2414411" y="83498"/>
                  <a:pt x="2220586" y="95641"/>
                  <a:pt x="2029567" y="126865"/>
                </a:cubicBezTo>
                <a:cubicBezTo>
                  <a:pt x="1838146" y="158087"/>
                  <a:pt x="1647125" y="201453"/>
                  <a:pt x="1458107" y="251064"/>
                </a:cubicBezTo>
                <a:cubicBezTo>
                  <a:pt x="1434079" y="257310"/>
                  <a:pt x="1410453" y="263554"/>
                  <a:pt x="1384022" y="269798"/>
                </a:cubicBezTo>
                <a:cubicBezTo>
                  <a:pt x="1384021" y="251064"/>
                  <a:pt x="1403243" y="246901"/>
                  <a:pt x="1412856" y="242738"/>
                </a:cubicBezTo>
                <a:cubicBezTo>
                  <a:pt x="1436883" y="234412"/>
                  <a:pt x="1458107" y="226432"/>
                  <a:pt x="1482135" y="218105"/>
                </a:cubicBezTo>
                <a:cubicBezTo>
                  <a:pt x="1527386" y="201452"/>
                  <a:pt x="1573039" y="182719"/>
                  <a:pt x="1620694" y="168149"/>
                </a:cubicBezTo>
                <a:cubicBezTo>
                  <a:pt x="1666349" y="151844"/>
                  <a:pt x="1714003" y="145598"/>
                  <a:pt x="1759254" y="137272"/>
                </a:cubicBezTo>
                <a:cubicBezTo>
                  <a:pt x="1807309" y="128947"/>
                  <a:pt x="1854966" y="118538"/>
                  <a:pt x="1902620" y="108130"/>
                </a:cubicBezTo>
                <a:cubicBezTo>
                  <a:pt x="1950675" y="99804"/>
                  <a:pt x="1998331" y="89744"/>
                  <a:pt x="2043983" y="81417"/>
                </a:cubicBezTo>
                <a:cubicBezTo>
                  <a:pt x="2091640" y="73091"/>
                  <a:pt x="2136891" y="71008"/>
                  <a:pt x="2184946" y="60601"/>
                </a:cubicBezTo>
                <a:cubicBezTo>
                  <a:pt x="2206172" y="54356"/>
                  <a:pt x="2225392" y="43948"/>
                  <a:pt x="2247018" y="37705"/>
                </a:cubicBezTo>
                <a:cubicBezTo>
                  <a:pt x="2268644" y="31806"/>
                  <a:pt x="2292270" y="27643"/>
                  <a:pt x="2316299" y="23479"/>
                </a:cubicBezTo>
                <a:cubicBezTo>
                  <a:pt x="2364354" y="17235"/>
                  <a:pt x="2412008" y="15154"/>
                  <a:pt x="2459664" y="13072"/>
                </a:cubicBezTo>
                <a:cubicBezTo>
                  <a:pt x="2466872" y="10990"/>
                  <a:pt x="2474080" y="10990"/>
                  <a:pt x="2481288" y="10990"/>
                </a:cubicBezTo>
                <a:cubicBezTo>
                  <a:pt x="2481289" y="17235"/>
                  <a:pt x="2481288" y="23479"/>
                  <a:pt x="2481288" y="31806"/>
                </a:cubicBezTo>
                <a:cubicBezTo>
                  <a:pt x="2526541" y="17235"/>
                  <a:pt x="2574596" y="10990"/>
                  <a:pt x="2619849" y="10990"/>
                </a:cubicBezTo>
                <a:cubicBezTo>
                  <a:pt x="2631863" y="8908"/>
                  <a:pt x="2643877" y="10990"/>
                  <a:pt x="2653487" y="10990"/>
                </a:cubicBezTo>
                <a:cubicBezTo>
                  <a:pt x="2660696" y="10990"/>
                  <a:pt x="2665102" y="10989"/>
                  <a:pt x="2672308" y="10990"/>
                </a:cubicBezTo>
                <a:cubicBezTo>
                  <a:pt x="2674714" y="6827"/>
                  <a:pt x="2677115" y="2664"/>
                  <a:pt x="2681921" y="583"/>
                </a:cubicBezTo>
                <a:close/>
              </a:path>
            </a:pathLst>
          </a:custGeom>
        </p:spPr>
        <p:txBody>
          <a:bodyPr wrap="square">
            <a:noAutofit/>
          </a:bodyPr>
          <a:lstStyle/>
          <a:p>
            <a:pPr lvl="0"/>
            <a:endParaRPr lang="en-US" noProof="0"/>
          </a:p>
        </p:txBody>
      </p:sp>
    </p:spTree>
    <p:extLst>
      <p:ext uri="{BB962C8B-B14F-4D97-AF65-F5344CB8AC3E}">
        <p14:creationId xmlns:p14="http://schemas.microsoft.com/office/powerpoint/2010/main" val="59130362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4DC381B-7CF8-428D-AE70-7A7767FC1F3B}" type="datetimeFigureOut">
              <a:rPr lang="en-US" smtClean="0"/>
              <a:t>12/17/2020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5F3447-4C76-45F5-8F80-E9A61E092A80}" type="slidenum">
              <a:rPr lang="en-US" smtClean="0"/>
              <a:t>‹#›</a:t>
            </a:fld>
            <a:endParaRPr lang="en-US"/>
          </a:p>
        </p:txBody>
      </p:sp>
      <p:sp>
        <p:nvSpPr>
          <p:cNvPr id="8" name="Picture Placeholder 7"/>
          <p:cNvSpPr>
            <a:spLocks noGrp="1" noChangeAspect="1"/>
          </p:cNvSpPr>
          <p:nvPr>
            <p:ph type="pic" sz="quarter" idx="13"/>
          </p:nvPr>
        </p:nvSpPr>
        <p:spPr>
          <a:xfrm>
            <a:off x="-40395" y="1722983"/>
            <a:ext cx="12272790" cy="3412034"/>
          </a:xfrm>
          <a:custGeom>
            <a:avLst/>
            <a:gdLst>
              <a:gd name="connsiteX0" fmla="*/ 2744140 w 12272790"/>
              <a:gd name="connsiteY0" fmla="*/ 3332456 h 3412034"/>
              <a:gd name="connsiteX1" fmla="*/ 2741909 w 12272790"/>
              <a:gd name="connsiteY1" fmla="*/ 3334107 h 3412034"/>
              <a:gd name="connsiteX2" fmla="*/ 2742690 w 12272790"/>
              <a:gd name="connsiteY2" fmla="*/ 3334262 h 3412034"/>
              <a:gd name="connsiteX3" fmla="*/ 2744244 w 12272790"/>
              <a:gd name="connsiteY3" fmla="*/ 3332700 h 3412034"/>
              <a:gd name="connsiteX4" fmla="*/ 2458451 w 12272790"/>
              <a:gd name="connsiteY4" fmla="*/ 3312908 h 3412034"/>
              <a:gd name="connsiteX5" fmla="*/ 2485187 w 12272790"/>
              <a:gd name="connsiteY5" fmla="*/ 3312909 h 3412034"/>
              <a:gd name="connsiteX6" fmla="*/ 2502200 w 12272790"/>
              <a:gd name="connsiteY6" fmla="*/ 3312908 h 3412034"/>
              <a:gd name="connsiteX7" fmla="*/ 2502201 w 12272790"/>
              <a:gd name="connsiteY7" fmla="*/ 3320240 h 3412034"/>
              <a:gd name="connsiteX8" fmla="*/ 2475465 w 12272790"/>
              <a:gd name="connsiteY8" fmla="*/ 3320239 h 3412034"/>
              <a:gd name="connsiteX9" fmla="*/ 2458452 w 12272790"/>
              <a:gd name="connsiteY9" fmla="*/ 3320240 h 3412034"/>
              <a:gd name="connsiteX10" fmla="*/ 2458451 w 12272790"/>
              <a:gd name="connsiteY10" fmla="*/ 3312908 h 3412034"/>
              <a:gd name="connsiteX11" fmla="*/ 2367141 w 12272790"/>
              <a:gd name="connsiteY11" fmla="*/ 3301322 h 3412034"/>
              <a:gd name="connsiteX12" fmla="*/ 2375039 w 12272790"/>
              <a:gd name="connsiteY12" fmla="*/ 3312799 h 3412034"/>
              <a:gd name="connsiteX13" fmla="*/ 2361990 w 12272790"/>
              <a:gd name="connsiteY13" fmla="*/ 3313712 h 3412034"/>
              <a:gd name="connsiteX14" fmla="*/ 2354239 w 12272790"/>
              <a:gd name="connsiteY14" fmla="*/ 3302365 h 3412034"/>
              <a:gd name="connsiteX15" fmla="*/ 2367141 w 12272790"/>
              <a:gd name="connsiteY15" fmla="*/ 3301322 h 3412034"/>
              <a:gd name="connsiteX16" fmla="*/ 3226949 w 12272790"/>
              <a:gd name="connsiteY16" fmla="*/ 3283088 h 3412034"/>
              <a:gd name="connsiteX17" fmla="*/ 3241366 w 12272790"/>
              <a:gd name="connsiteY17" fmla="*/ 3291415 h 3412034"/>
              <a:gd name="connsiteX18" fmla="*/ 3226949 w 12272790"/>
              <a:gd name="connsiteY18" fmla="*/ 3283088 h 3412034"/>
              <a:gd name="connsiteX19" fmla="*/ 3141348 w 12272790"/>
              <a:gd name="connsiteY19" fmla="*/ 3282171 h 3412034"/>
              <a:gd name="connsiteX20" fmla="*/ 3122053 w 12272790"/>
              <a:gd name="connsiteY20" fmla="*/ 3283623 h 3412034"/>
              <a:gd name="connsiteX21" fmla="*/ 3130584 w 12272790"/>
              <a:gd name="connsiteY21" fmla="*/ 3284098 h 3412034"/>
              <a:gd name="connsiteX22" fmla="*/ 3221857 w 12272790"/>
              <a:gd name="connsiteY22" fmla="*/ 3274483 h 3412034"/>
              <a:gd name="connsiteX23" fmla="*/ 3187879 w 12272790"/>
              <a:gd name="connsiteY23" fmla="*/ 3278109 h 3412034"/>
              <a:gd name="connsiteX24" fmla="*/ 3186504 w 12272790"/>
              <a:gd name="connsiteY24" fmla="*/ 3278927 h 3412034"/>
              <a:gd name="connsiteX25" fmla="*/ 3210131 w 12272790"/>
              <a:gd name="connsiteY25" fmla="*/ 3287252 h 3412034"/>
              <a:gd name="connsiteX26" fmla="*/ 3218241 w 12272790"/>
              <a:gd name="connsiteY26" fmla="*/ 3279707 h 3412034"/>
              <a:gd name="connsiteX27" fmla="*/ 3262994 w 12272790"/>
              <a:gd name="connsiteY27" fmla="*/ 3270093 h 3412034"/>
              <a:gd name="connsiteX28" fmla="*/ 3253833 w 12272790"/>
              <a:gd name="connsiteY28" fmla="*/ 3271069 h 3412034"/>
              <a:gd name="connsiteX29" fmla="*/ 3262991 w 12272790"/>
              <a:gd name="connsiteY29" fmla="*/ 3272682 h 3412034"/>
              <a:gd name="connsiteX30" fmla="*/ 2705685 w 12272790"/>
              <a:gd name="connsiteY30" fmla="*/ 3252039 h 3412034"/>
              <a:gd name="connsiteX31" fmla="*/ 2719431 w 12272790"/>
              <a:gd name="connsiteY31" fmla="*/ 3262968 h 3412034"/>
              <a:gd name="connsiteX32" fmla="*/ 2715351 w 12272790"/>
              <a:gd name="connsiteY32" fmla="*/ 3263104 h 3412034"/>
              <a:gd name="connsiteX33" fmla="*/ 2705685 w 12272790"/>
              <a:gd name="connsiteY33" fmla="*/ 3252039 h 3412034"/>
              <a:gd name="connsiteX34" fmla="*/ 2650553 w 12272790"/>
              <a:gd name="connsiteY34" fmla="*/ 3241028 h 3412034"/>
              <a:gd name="connsiteX35" fmla="*/ 2643860 w 12272790"/>
              <a:gd name="connsiteY35" fmla="*/ 3251383 h 3412034"/>
              <a:gd name="connsiteX36" fmla="*/ 2650553 w 12272790"/>
              <a:gd name="connsiteY36" fmla="*/ 3241028 h 3412034"/>
              <a:gd name="connsiteX37" fmla="*/ 2783962 w 12272790"/>
              <a:gd name="connsiteY37" fmla="*/ 3239688 h 3412034"/>
              <a:gd name="connsiteX38" fmla="*/ 2805972 w 12272790"/>
              <a:gd name="connsiteY38" fmla="*/ 3242361 h 3412034"/>
              <a:gd name="connsiteX39" fmla="*/ 2790381 w 12272790"/>
              <a:gd name="connsiteY39" fmla="*/ 3255994 h 3412034"/>
              <a:gd name="connsiteX40" fmla="*/ 2769289 w 12272790"/>
              <a:gd name="connsiteY40" fmla="*/ 3252531 h 3412034"/>
              <a:gd name="connsiteX41" fmla="*/ 2783962 w 12272790"/>
              <a:gd name="connsiteY41" fmla="*/ 3239688 h 3412034"/>
              <a:gd name="connsiteX42" fmla="*/ 2047769 w 12272790"/>
              <a:gd name="connsiteY42" fmla="*/ 3227245 h 3412034"/>
              <a:gd name="connsiteX43" fmla="*/ 2066677 w 12272790"/>
              <a:gd name="connsiteY43" fmla="*/ 3229316 h 3412034"/>
              <a:gd name="connsiteX44" fmla="*/ 2110125 w 12272790"/>
              <a:gd name="connsiteY44" fmla="*/ 3247603 h 3412034"/>
              <a:gd name="connsiteX45" fmla="*/ 2081160 w 12272790"/>
              <a:gd name="connsiteY45" fmla="*/ 3247603 h 3412034"/>
              <a:gd name="connsiteX46" fmla="*/ 2061849 w 12272790"/>
              <a:gd name="connsiteY46" fmla="*/ 3262095 h 3412034"/>
              <a:gd name="connsiteX47" fmla="*/ 2059435 w 12272790"/>
              <a:gd name="connsiteY47" fmla="*/ 3241737 h 3412034"/>
              <a:gd name="connsiteX48" fmla="*/ 2038115 w 12272790"/>
              <a:gd name="connsiteY48" fmla="*/ 3241738 h 3412034"/>
              <a:gd name="connsiteX49" fmla="*/ 2047769 w 12272790"/>
              <a:gd name="connsiteY49" fmla="*/ 3227245 h 3412034"/>
              <a:gd name="connsiteX50" fmla="*/ 3555280 w 12272790"/>
              <a:gd name="connsiteY50" fmla="*/ 3225437 h 3412034"/>
              <a:gd name="connsiteX51" fmla="*/ 3550550 w 12272790"/>
              <a:gd name="connsiteY51" fmla="*/ 3226052 h 3412034"/>
              <a:gd name="connsiteX52" fmla="*/ 3551525 w 12272790"/>
              <a:gd name="connsiteY52" fmla="*/ 3229576 h 3412034"/>
              <a:gd name="connsiteX53" fmla="*/ 3556932 w 12272790"/>
              <a:gd name="connsiteY53" fmla="*/ 3231398 h 3412034"/>
              <a:gd name="connsiteX54" fmla="*/ 2537521 w 12272790"/>
              <a:gd name="connsiteY54" fmla="*/ 3224184 h 3412034"/>
              <a:gd name="connsiteX55" fmla="*/ 2525161 w 12272790"/>
              <a:gd name="connsiteY55" fmla="*/ 3231430 h 3412034"/>
              <a:gd name="connsiteX56" fmla="*/ 2512929 w 12272790"/>
              <a:gd name="connsiteY56" fmla="*/ 3231697 h 3412034"/>
              <a:gd name="connsiteX57" fmla="*/ 2477874 w 12272790"/>
              <a:gd name="connsiteY57" fmla="*/ 3224185 h 3412034"/>
              <a:gd name="connsiteX58" fmla="*/ 2537521 w 12272790"/>
              <a:gd name="connsiteY58" fmla="*/ 3224184 h 3412034"/>
              <a:gd name="connsiteX59" fmla="*/ 2569312 w 12272790"/>
              <a:gd name="connsiteY59" fmla="*/ 3224163 h 3412034"/>
              <a:gd name="connsiteX60" fmla="*/ 2568934 w 12272790"/>
              <a:gd name="connsiteY60" fmla="*/ 3228995 h 3412034"/>
              <a:gd name="connsiteX61" fmla="*/ 2566284 w 12272790"/>
              <a:gd name="connsiteY61" fmla="*/ 3228028 h 3412034"/>
              <a:gd name="connsiteX62" fmla="*/ 2569312 w 12272790"/>
              <a:gd name="connsiteY62" fmla="*/ 3224163 h 3412034"/>
              <a:gd name="connsiteX63" fmla="*/ 2607480 w 12272790"/>
              <a:gd name="connsiteY63" fmla="*/ 3219266 h 3412034"/>
              <a:gd name="connsiteX64" fmla="*/ 2627595 w 12272790"/>
              <a:gd name="connsiteY64" fmla="*/ 3222909 h 3412034"/>
              <a:gd name="connsiteX65" fmla="*/ 2613516 w 12272790"/>
              <a:gd name="connsiteY65" fmla="*/ 3234882 h 3412034"/>
              <a:gd name="connsiteX66" fmla="*/ 2592664 w 12272790"/>
              <a:gd name="connsiteY66" fmla="*/ 3231238 h 3412034"/>
              <a:gd name="connsiteX67" fmla="*/ 2607480 w 12272790"/>
              <a:gd name="connsiteY67" fmla="*/ 3219266 h 3412034"/>
              <a:gd name="connsiteX68" fmla="*/ 3288552 w 12272790"/>
              <a:gd name="connsiteY68" fmla="*/ 3215265 h 3412034"/>
              <a:gd name="connsiteX69" fmla="*/ 3276294 w 12272790"/>
              <a:gd name="connsiteY69" fmla="*/ 3217503 h 3412034"/>
              <a:gd name="connsiteX70" fmla="*/ 3277308 w 12272790"/>
              <a:gd name="connsiteY70" fmla="*/ 3221315 h 3412034"/>
              <a:gd name="connsiteX71" fmla="*/ 3282915 w 12272790"/>
              <a:gd name="connsiteY71" fmla="*/ 3224111 h 3412034"/>
              <a:gd name="connsiteX72" fmla="*/ 3296231 w 12272790"/>
              <a:gd name="connsiteY72" fmla="*/ 3223071 h 3412034"/>
              <a:gd name="connsiteX73" fmla="*/ 3294531 w 12272790"/>
              <a:gd name="connsiteY73" fmla="*/ 3216680 h 3412034"/>
              <a:gd name="connsiteX74" fmla="*/ 2544971 w 12272790"/>
              <a:gd name="connsiteY74" fmla="*/ 3213472 h 3412034"/>
              <a:gd name="connsiteX75" fmla="*/ 2565780 w 12272790"/>
              <a:gd name="connsiteY75" fmla="*/ 3217595 h 3412034"/>
              <a:gd name="connsiteX76" fmla="*/ 2553642 w 12272790"/>
              <a:gd name="connsiteY76" fmla="*/ 3225580 h 3412034"/>
              <a:gd name="connsiteX77" fmla="*/ 2544971 w 12272790"/>
              <a:gd name="connsiteY77" fmla="*/ 3213472 h 3412034"/>
              <a:gd name="connsiteX78" fmla="*/ 2924301 w 12272790"/>
              <a:gd name="connsiteY78" fmla="*/ 3213082 h 3412034"/>
              <a:gd name="connsiteX79" fmla="*/ 2874571 w 12272790"/>
              <a:gd name="connsiteY79" fmla="*/ 3231954 h 3412034"/>
              <a:gd name="connsiteX80" fmla="*/ 2853425 w 12272790"/>
              <a:gd name="connsiteY80" fmla="*/ 3261980 h 3412034"/>
              <a:gd name="connsiteX81" fmla="*/ 2841154 w 12272790"/>
              <a:gd name="connsiteY81" fmla="*/ 3260959 h 3412034"/>
              <a:gd name="connsiteX82" fmla="*/ 2812909 w 12272790"/>
              <a:gd name="connsiteY82" fmla="*/ 3252573 h 3412034"/>
              <a:gd name="connsiteX83" fmla="*/ 2812908 w 12272790"/>
              <a:gd name="connsiteY83" fmla="*/ 3231953 h 3412034"/>
              <a:gd name="connsiteX84" fmla="*/ 2857863 w 12272790"/>
              <a:gd name="connsiteY84" fmla="*/ 3217275 h 3412034"/>
              <a:gd name="connsiteX85" fmla="*/ 2924301 w 12272790"/>
              <a:gd name="connsiteY85" fmla="*/ 3213082 h 3412034"/>
              <a:gd name="connsiteX86" fmla="*/ 2768883 w 12272790"/>
              <a:gd name="connsiteY86" fmla="*/ 3211951 h 3412034"/>
              <a:gd name="connsiteX87" fmla="*/ 2751533 w 12272790"/>
              <a:gd name="connsiteY87" fmla="*/ 3227507 h 3412034"/>
              <a:gd name="connsiteX88" fmla="*/ 2744118 w 12272790"/>
              <a:gd name="connsiteY88" fmla="*/ 3227358 h 3412034"/>
              <a:gd name="connsiteX89" fmla="*/ 2735512 w 12272790"/>
              <a:gd name="connsiteY89" fmla="*/ 3226701 h 3412034"/>
              <a:gd name="connsiteX90" fmla="*/ 2670382 w 12272790"/>
              <a:gd name="connsiteY90" fmla="*/ 3226700 h 3412034"/>
              <a:gd name="connsiteX91" fmla="*/ 2768883 w 12272790"/>
              <a:gd name="connsiteY91" fmla="*/ 3211951 h 3412034"/>
              <a:gd name="connsiteX92" fmla="*/ 1930961 w 12272790"/>
              <a:gd name="connsiteY92" fmla="*/ 3198713 h 3412034"/>
              <a:gd name="connsiteX93" fmla="*/ 1956349 w 12272790"/>
              <a:gd name="connsiteY93" fmla="*/ 3202810 h 3412034"/>
              <a:gd name="connsiteX94" fmla="*/ 2008521 w 12272790"/>
              <a:gd name="connsiteY94" fmla="*/ 3211005 h 3412034"/>
              <a:gd name="connsiteX95" fmla="*/ 2027636 w 12272790"/>
              <a:gd name="connsiteY95" fmla="*/ 3211005 h 3412034"/>
              <a:gd name="connsiteX96" fmla="*/ 2030026 w 12272790"/>
              <a:gd name="connsiteY96" fmla="*/ 3231491 h 3412034"/>
              <a:gd name="connsiteX97" fmla="*/ 1910949 w 12272790"/>
              <a:gd name="connsiteY97" fmla="*/ 3213053 h 3412034"/>
              <a:gd name="connsiteX98" fmla="*/ 1930961 w 12272790"/>
              <a:gd name="connsiteY98" fmla="*/ 3198713 h 3412034"/>
              <a:gd name="connsiteX99" fmla="*/ 2248271 w 12272790"/>
              <a:gd name="connsiteY99" fmla="*/ 3193587 h 3412034"/>
              <a:gd name="connsiteX100" fmla="*/ 2290266 w 12272790"/>
              <a:gd name="connsiteY100" fmla="*/ 3193587 h 3412034"/>
              <a:gd name="connsiteX101" fmla="*/ 2267652 w 12272790"/>
              <a:gd name="connsiteY101" fmla="*/ 3207811 h 3412034"/>
              <a:gd name="connsiteX102" fmla="*/ 2248271 w 12272790"/>
              <a:gd name="connsiteY102" fmla="*/ 3193587 h 3412034"/>
              <a:gd name="connsiteX103" fmla="*/ 2625060 w 12272790"/>
              <a:gd name="connsiteY103" fmla="*/ 3189687 h 3412034"/>
              <a:gd name="connsiteX104" fmla="*/ 2657618 w 12272790"/>
              <a:gd name="connsiteY104" fmla="*/ 3193956 h 3412034"/>
              <a:gd name="connsiteX105" fmla="*/ 2632296 w 12272790"/>
              <a:gd name="connsiteY105" fmla="*/ 3205860 h 3412034"/>
              <a:gd name="connsiteX106" fmla="*/ 2599737 w 12272790"/>
              <a:gd name="connsiteY106" fmla="*/ 3202238 h 3412034"/>
              <a:gd name="connsiteX107" fmla="*/ 2625060 w 12272790"/>
              <a:gd name="connsiteY107" fmla="*/ 3189687 h 3412034"/>
              <a:gd name="connsiteX108" fmla="*/ 2386284 w 12272790"/>
              <a:gd name="connsiteY108" fmla="*/ 3184412 h 3412034"/>
              <a:gd name="connsiteX109" fmla="*/ 2403297 w 12272790"/>
              <a:gd name="connsiteY109" fmla="*/ 3184413 h 3412034"/>
              <a:gd name="connsiteX110" fmla="*/ 2403297 w 12272790"/>
              <a:gd name="connsiteY110" fmla="*/ 3194767 h 3412034"/>
              <a:gd name="connsiteX111" fmla="*/ 2376562 w 12272790"/>
              <a:gd name="connsiteY111" fmla="*/ 3194767 h 3412034"/>
              <a:gd name="connsiteX112" fmla="*/ 2359549 w 12272790"/>
              <a:gd name="connsiteY112" fmla="*/ 3194767 h 3412034"/>
              <a:gd name="connsiteX113" fmla="*/ 2359548 w 12272790"/>
              <a:gd name="connsiteY113" fmla="*/ 3184413 h 3412034"/>
              <a:gd name="connsiteX114" fmla="*/ 2386284 w 12272790"/>
              <a:gd name="connsiteY114" fmla="*/ 3184412 h 3412034"/>
              <a:gd name="connsiteX115" fmla="*/ 2870251 w 12272790"/>
              <a:gd name="connsiteY115" fmla="*/ 3184405 h 3412034"/>
              <a:gd name="connsiteX116" fmla="*/ 2896042 w 12272790"/>
              <a:gd name="connsiteY116" fmla="*/ 3202902 h 3412034"/>
              <a:gd name="connsiteX117" fmla="*/ 2831079 w 12272790"/>
              <a:gd name="connsiteY117" fmla="*/ 3210058 h 3412034"/>
              <a:gd name="connsiteX118" fmla="*/ 2806367 w 12272790"/>
              <a:gd name="connsiteY118" fmla="*/ 3194525 h 3412034"/>
              <a:gd name="connsiteX119" fmla="*/ 2870251 w 12272790"/>
              <a:gd name="connsiteY119" fmla="*/ 3184405 h 3412034"/>
              <a:gd name="connsiteX120" fmla="*/ 1889751 w 12272790"/>
              <a:gd name="connsiteY120" fmla="*/ 3184403 h 3412034"/>
              <a:gd name="connsiteX121" fmla="*/ 1903488 w 12272790"/>
              <a:gd name="connsiteY121" fmla="*/ 3194440 h 3412034"/>
              <a:gd name="connsiteX122" fmla="*/ 1903489 w 12272790"/>
              <a:gd name="connsiteY122" fmla="*/ 3213128 h 3412034"/>
              <a:gd name="connsiteX123" fmla="*/ 1868560 w 12272790"/>
              <a:gd name="connsiteY123" fmla="*/ 3202746 h 3412034"/>
              <a:gd name="connsiteX124" fmla="*/ 1889751 w 12272790"/>
              <a:gd name="connsiteY124" fmla="*/ 3184403 h 3412034"/>
              <a:gd name="connsiteX125" fmla="*/ 3401375 w 12272790"/>
              <a:gd name="connsiteY125" fmla="*/ 3182797 h 3412034"/>
              <a:gd name="connsiteX126" fmla="*/ 3390516 w 12272790"/>
              <a:gd name="connsiteY126" fmla="*/ 3184473 h 3412034"/>
              <a:gd name="connsiteX127" fmla="*/ 3382711 w 12272790"/>
              <a:gd name="connsiteY127" fmla="*/ 3185945 h 3412034"/>
              <a:gd name="connsiteX128" fmla="*/ 3375121 w 12272790"/>
              <a:gd name="connsiteY128" fmla="*/ 3186180 h 3412034"/>
              <a:gd name="connsiteX129" fmla="*/ 3375121 w 12272790"/>
              <a:gd name="connsiteY129" fmla="*/ 3189455 h 3412034"/>
              <a:gd name="connsiteX130" fmla="*/ 3392137 w 12272790"/>
              <a:gd name="connsiteY130" fmla="*/ 3189643 h 3412034"/>
              <a:gd name="connsiteX131" fmla="*/ 3425439 w 12272790"/>
              <a:gd name="connsiteY131" fmla="*/ 3180543 h 3412034"/>
              <a:gd name="connsiteX132" fmla="*/ 3415141 w 12272790"/>
              <a:gd name="connsiteY132" fmla="*/ 3181278 h 3412034"/>
              <a:gd name="connsiteX133" fmla="*/ 3419448 w 12272790"/>
              <a:gd name="connsiteY133" fmla="*/ 3187491 h 3412034"/>
              <a:gd name="connsiteX134" fmla="*/ 3426391 w 12272790"/>
              <a:gd name="connsiteY134" fmla="*/ 3186608 h 3412034"/>
              <a:gd name="connsiteX135" fmla="*/ 3433107 w 12272790"/>
              <a:gd name="connsiteY135" fmla="*/ 3183774 h 3412034"/>
              <a:gd name="connsiteX136" fmla="*/ 3432389 w 12272790"/>
              <a:gd name="connsiteY136" fmla="*/ 3183868 h 3412034"/>
              <a:gd name="connsiteX137" fmla="*/ 3426132 w 12272790"/>
              <a:gd name="connsiteY137" fmla="*/ 3181005 h 3412034"/>
              <a:gd name="connsiteX138" fmla="*/ 3426020 w 12272790"/>
              <a:gd name="connsiteY138" fmla="*/ 3180726 h 3412034"/>
              <a:gd name="connsiteX139" fmla="*/ 2292403 w 12272790"/>
              <a:gd name="connsiteY139" fmla="*/ 3173691 h 3412034"/>
              <a:gd name="connsiteX140" fmla="*/ 2299097 w 12272790"/>
              <a:gd name="connsiteY140" fmla="*/ 3184057 h 3412034"/>
              <a:gd name="connsiteX141" fmla="*/ 2292403 w 12272790"/>
              <a:gd name="connsiteY141" fmla="*/ 3173691 h 3412034"/>
              <a:gd name="connsiteX142" fmla="*/ 2613466 w 12272790"/>
              <a:gd name="connsiteY142" fmla="*/ 3173690 h 3412034"/>
              <a:gd name="connsiteX143" fmla="*/ 2606771 w 12272790"/>
              <a:gd name="connsiteY143" fmla="*/ 3184056 h 3412034"/>
              <a:gd name="connsiteX144" fmla="*/ 2613466 w 12272790"/>
              <a:gd name="connsiteY144" fmla="*/ 3173690 h 3412034"/>
              <a:gd name="connsiteX145" fmla="*/ 2835993 w 12272790"/>
              <a:gd name="connsiteY145" fmla="*/ 3173667 h 3412034"/>
              <a:gd name="connsiteX146" fmla="*/ 2835382 w 12272790"/>
              <a:gd name="connsiteY146" fmla="*/ 3178500 h 3412034"/>
              <a:gd name="connsiteX147" fmla="*/ 2831104 w 12272790"/>
              <a:gd name="connsiteY147" fmla="*/ 3177533 h 3412034"/>
              <a:gd name="connsiteX148" fmla="*/ 2835993 w 12272790"/>
              <a:gd name="connsiteY148" fmla="*/ 3173667 h 3412034"/>
              <a:gd name="connsiteX149" fmla="*/ 2718559 w 12272790"/>
              <a:gd name="connsiteY149" fmla="*/ 3171748 h 3412034"/>
              <a:gd name="connsiteX150" fmla="*/ 2736710 w 12272790"/>
              <a:gd name="connsiteY150" fmla="*/ 3173333 h 3412034"/>
              <a:gd name="connsiteX151" fmla="*/ 2765350 w 12272790"/>
              <a:gd name="connsiteY151" fmla="*/ 3194111 h 3412034"/>
              <a:gd name="connsiteX152" fmla="*/ 2727432 w 12272790"/>
              <a:gd name="connsiteY152" fmla="*/ 3198645 h 3412034"/>
              <a:gd name="connsiteX153" fmla="*/ 2700409 w 12272790"/>
              <a:gd name="connsiteY153" fmla="*/ 3173333 h 3412034"/>
              <a:gd name="connsiteX154" fmla="*/ 2718559 w 12272790"/>
              <a:gd name="connsiteY154" fmla="*/ 3171748 h 3412034"/>
              <a:gd name="connsiteX155" fmla="*/ 2467097 w 12272790"/>
              <a:gd name="connsiteY155" fmla="*/ 3171525 h 3412034"/>
              <a:gd name="connsiteX156" fmla="*/ 2470998 w 12272790"/>
              <a:gd name="connsiteY156" fmla="*/ 3174346 h 3412034"/>
              <a:gd name="connsiteX157" fmla="*/ 2473353 w 12272790"/>
              <a:gd name="connsiteY157" fmla="*/ 3194767 h 3412034"/>
              <a:gd name="connsiteX158" fmla="*/ 2440777 w 12272790"/>
              <a:gd name="connsiteY158" fmla="*/ 3194768 h 3412034"/>
              <a:gd name="connsiteX159" fmla="*/ 2454514 w 12272790"/>
              <a:gd name="connsiteY159" fmla="*/ 3180578 h 3412034"/>
              <a:gd name="connsiteX160" fmla="*/ 2467097 w 12272790"/>
              <a:gd name="connsiteY160" fmla="*/ 3171525 h 3412034"/>
              <a:gd name="connsiteX161" fmla="*/ 3082524 w 12272790"/>
              <a:gd name="connsiteY161" fmla="*/ 3167028 h 3412034"/>
              <a:gd name="connsiteX162" fmla="*/ 3052203 w 12272790"/>
              <a:gd name="connsiteY162" fmla="*/ 3169462 h 3412034"/>
              <a:gd name="connsiteX163" fmla="*/ 3044366 w 12272790"/>
              <a:gd name="connsiteY163" fmla="*/ 3170361 h 3412034"/>
              <a:gd name="connsiteX164" fmla="*/ 3052749 w 12272790"/>
              <a:gd name="connsiteY164" fmla="*/ 3177623 h 3412034"/>
              <a:gd name="connsiteX165" fmla="*/ 3031124 w 12272790"/>
              <a:gd name="connsiteY165" fmla="*/ 3193930 h 3412034"/>
              <a:gd name="connsiteX166" fmla="*/ 3053150 w 12272790"/>
              <a:gd name="connsiteY166" fmla="*/ 3196792 h 3412034"/>
              <a:gd name="connsiteX167" fmla="*/ 3071572 w 12272790"/>
              <a:gd name="connsiteY167" fmla="*/ 3185603 h 3412034"/>
              <a:gd name="connsiteX168" fmla="*/ 3076827 w 12272790"/>
              <a:gd name="connsiteY168" fmla="*/ 3172500 h 3412034"/>
              <a:gd name="connsiteX169" fmla="*/ 3082900 w 12272790"/>
              <a:gd name="connsiteY169" fmla="*/ 3167046 h 3412034"/>
              <a:gd name="connsiteX170" fmla="*/ 2240815 w 12272790"/>
              <a:gd name="connsiteY170" fmla="*/ 3163594 h 3412034"/>
              <a:gd name="connsiteX171" fmla="*/ 2227068 w 12272790"/>
              <a:gd name="connsiteY171" fmla="*/ 3174268 h 3412034"/>
              <a:gd name="connsiteX172" fmla="*/ 2240815 w 12272790"/>
              <a:gd name="connsiteY172" fmla="*/ 3163594 h 3412034"/>
              <a:gd name="connsiteX173" fmla="*/ 2333854 w 12272790"/>
              <a:gd name="connsiteY173" fmla="*/ 3162984 h 3412034"/>
              <a:gd name="connsiteX174" fmla="*/ 2341484 w 12272790"/>
              <a:gd name="connsiteY174" fmla="*/ 3184056 h 3412034"/>
              <a:gd name="connsiteX175" fmla="*/ 2333854 w 12272790"/>
              <a:gd name="connsiteY175" fmla="*/ 3162984 h 3412034"/>
              <a:gd name="connsiteX176" fmla="*/ 1750904 w 12272790"/>
              <a:gd name="connsiteY176" fmla="*/ 3157440 h 3412034"/>
              <a:gd name="connsiteX177" fmla="*/ 1788690 w 12272790"/>
              <a:gd name="connsiteY177" fmla="*/ 3163111 h 3412034"/>
              <a:gd name="connsiteX178" fmla="*/ 1850503 w 12272790"/>
              <a:gd name="connsiteY178" fmla="*/ 3193703 h 3412034"/>
              <a:gd name="connsiteX179" fmla="*/ 1816306 w 12272790"/>
              <a:gd name="connsiteY179" fmla="*/ 3195319 h 3412034"/>
              <a:gd name="connsiteX180" fmla="*/ 1714913 w 12272790"/>
              <a:gd name="connsiteY180" fmla="*/ 3167236 h 3412034"/>
              <a:gd name="connsiteX181" fmla="*/ 1750904 w 12272790"/>
              <a:gd name="connsiteY181" fmla="*/ 3157440 h 3412034"/>
              <a:gd name="connsiteX182" fmla="*/ 2321401 w 12272790"/>
              <a:gd name="connsiteY182" fmla="*/ 3153702 h 3412034"/>
              <a:gd name="connsiteX183" fmla="*/ 2325588 w 12272790"/>
              <a:gd name="connsiteY183" fmla="*/ 3162634 h 3412034"/>
              <a:gd name="connsiteX184" fmla="*/ 2313625 w 12272790"/>
              <a:gd name="connsiteY184" fmla="*/ 3156679 h 3412034"/>
              <a:gd name="connsiteX185" fmla="*/ 2321401 w 12272790"/>
              <a:gd name="connsiteY185" fmla="*/ 3153702 h 3412034"/>
              <a:gd name="connsiteX186" fmla="*/ 1685422 w 12272790"/>
              <a:gd name="connsiteY186" fmla="*/ 3149865 h 3412034"/>
              <a:gd name="connsiteX187" fmla="*/ 1700385 w 12272790"/>
              <a:gd name="connsiteY187" fmla="*/ 3162634 h 3412034"/>
              <a:gd name="connsiteX188" fmla="*/ 1665455 w 12272790"/>
              <a:gd name="connsiteY188" fmla="*/ 3156625 h 3412034"/>
              <a:gd name="connsiteX189" fmla="*/ 1685422 w 12272790"/>
              <a:gd name="connsiteY189" fmla="*/ 3149865 h 3412034"/>
              <a:gd name="connsiteX190" fmla="*/ 1354571 w 12272790"/>
              <a:gd name="connsiteY190" fmla="*/ 3145160 h 3412034"/>
              <a:gd name="connsiteX191" fmla="*/ 1363056 w 12272790"/>
              <a:gd name="connsiteY191" fmla="*/ 3149305 h 3412034"/>
              <a:gd name="connsiteX192" fmla="*/ 1349323 w 12272790"/>
              <a:gd name="connsiteY192" fmla="*/ 3153454 h 3412034"/>
              <a:gd name="connsiteX193" fmla="*/ 1354571 w 12272790"/>
              <a:gd name="connsiteY193" fmla="*/ 3145160 h 3412034"/>
              <a:gd name="connsiteX194" fmla="*/ 1635450 w 12272790"/>
              <a:gd name="connsiteY194" fmla="*/ 3143075 h 3412034"/>
              <a:gd name="connsiteX195" fmla="*/ 1665064 w 12272790"/>
              <a:gd name="connsiteY195" fmla="*/ 3149084 h 3412034"/>
              <a:gd name="connsiteX196" fmla="*/ 1648408 w 12272790"/>
              <a:gd name="connsiteY196" fmla="*/ 3155845 h 3412034"/>
              <a:gd name="connsiteX197" fmla="*/ 1635450 w 12272790"/>
              <a:gd name="connsiteY197" fmla="*/ 3143075 h 3412034"/>
              <a:gd name="connsiteX198" fmla="*/ 6240427 w 12272790"/>
              <a:gd name="connsiteY198" fmla="*/ 3135833 h 3412034"/>
              <a:gd name="connsiteX199" fmla="*/ 6283567 w 12272790"/>
              <a:gd name="connsiteY199" fmla="*/ 3147152 h 3412034"/>
              <a:gd name="connsiteX200" fmla="*/ 6220337 w 12272790"/>
              <a:gd name="connsiteY200" fmla="*/ 3153361 h 3412034"/>
              <a:gd name="connsiteX201" fmla="*/ 6193454 w 12272790"/>
              <a:gd name="connsiteY201" fmla="*/ 3157502 h 3412034"/>
              <a:gd name="connsiteX202" fmla="*/ 6168465 w 12272790"/>
              <a:gd name="connsiteY202" fmla="*/ 3143011 h 3412034"/>
              <a:gd name="connsiteX203" fmla="*/ 6240427 w 12272790"/>
              <a:gd name="connsiteY203" fmla="*/ 3135833 h 3412034"/>
              <a:gd name="connsiteX204" fmla="*/ 2775945 w 12272790"/>
              <a:gd name="connsiteY204" fmla="*/ 3135425 h 3412034"/>
              <a:gd name="connsiteX205" fmla="*/ 2746336 w 12272790"/>
              <a:gd name="connsiteY205" fmla="*/ 3149446 h 3412034"/>
              <a:gd name="connsiteX206" fmla="*/ 2775945 w 12272790"/>
              <a:gd name="connsiteY206" fmla="*/ 3135425 h 3412034"/>
              <a:gd name="connsiteX207" fmla="*/ 1377718 w 12272790"/>
              <a:gd name="connsiteY207" fmla="*/ 3135369 h 3412034"/>
              <a:gd name="connsiteX208" fmla="*/ 1382486 w 12272790"/>
              <a:gd name="connsiteY208" fmla="*/ 3143326 h 3412034"/>
              <a:gd name="connsiteX209" fmla="*/ 1372969 w 12272790"/>
              <a:gd name="connsiteY209" fmla="*/ 3144327 h 3412034"/>
              <a:gd name="connsiteX210" fmla="*/ 1367764 w 12272790"/>
              <a:gd name="connsiteY210" fmla="*/ 3143326 h 3412034"/>
              <a:gd name="connsiteX211" fmla="*/ 1365008 w 12272790"/>
              <a:gd name="connsiteY211" fmla="*/ 3140764 h 3412034"/>
              <a:gd name="connsiteX212" fmla="*/ 1366002 w 12272790"/>
              <a:gd name="connsiteY212" fmla="*/ 3143679 h 3412034"/>
              <a:gd name="connsiteX213" fmla="*/ 1364235 w 12272790"/>
              <a:gd name="connsiteY213" fmla="*/ 3148862 h 3412034"/>
              <a:gd name="connsiteX214" fmla="*/ 1359919 w 12272790"/>
              <a:gd name="connsiteY214" fmla="*/ 3142643 h 3412034"/>
              <a:gd name="connsiteX215" fmla="*/ 1364235 w 12272790"/>
              <a:gd name="connsiteY215" fmla="*/ 3138497 h 3412034"/>
              <a:gd name="connsiteX216" fmla="*/ 1364378 w 12272790"/>
              <a:gd name="connsiteY216" fmla="*/ 3138914 h 3412034"/>
              <a:gd name="connsiteX217" fmla="*/ 1368433 w 12272790"/>
              <a:gd name="connsiteY217" fmla="*/ 3137129 h 3412034"/>
              <a:gd name="connsiteX218" fmla="*/ 1377718 w 12272790"/>
              <a:gd name="connsiteY218" fmla="*/ 3135369 h 3412034"/>
              <a:gd name="connsiteX219" fmla="*/ 2740624 w 12272790"/>
              <a:gd name="connsiteY219" fmla="*/ 3133903 h 3412034"/>
              <a:gd name="connsiteX220" fmla="*/ 2702561 w 12272790"/>
              <a:gd name="connsiteY220" fmla="*/ 3154527 h 3412034"/>
              <a:gd name="connsiteX221" fmla="*/ 2647668 w 12272790"/>
              <a:gd name="connsiteY221" fmla="*/ 3180995 h 3412034"/>
              <a:gd name="connsiteX222" fmla="*/ 2642862 w 12272790"/>
              <a:gd name="connsiteY222" fmla="*/ 3152465 h 3412034"/>
              <a:gd name="connsiteX223" fmla="*/ 2626033 w 12272790"/>
              <a:gd name="connsiteY223" fmla="*/ 3152465 h 3412034"/>
              <a:gd name="connsiteX224" fmla="*/ 2606801 w 12272790"/>
              <a:gd name="connsiteY224" fmla="*/ 3152466 h 3412034"/>
              <a:gd name="connsiteX225" fmla="*/ 2606801 w 12272790"/>
              <a:gd name="connsiteY225" fmla="*/ 3133904 h 3412034"/>
              <a:gd name="connsiteX226" fmla="*/ 2664096 w 12272790"/>
              <a:gd name="connsiteY226" fmla="*/ 3142153 h 3412034"/>
              <a:gd name="connsiteX227" fmla="*/ 2740624 w 12272790"/>
              <a:gd name="connsiteY227" fmla="*/ 3133903 h 3412034"/>
              <a:gd name="connsiteX228" fmla="*/ 1609050 w 12272790"/>
              <a:gd name="connsiteY228" fmla="*/ 3130577 h 3412034"/>
              <a:gd name="connsiteX229" fmla="*/ 1624444 w 12272790"/>
              <a:gd name="connsiteY229" fmla="*/ 3142166 h 3412034"/>
              <a:gd name="connsiteX230" fmla="*/ 1608144 w 12272790"/>
              <a:gd name="connsiteY230" fmla="*/ 3142428 h 3412034"/>
              <a:gd name="connsiteX231" fmla="*/ 1595471 w 12272790"/>
              <a:gd name="connsiteY231" fmla="*/ 3137951 h 3412034"/>
              <a:gd name="connsiteX232" fmla="*/ 1609050 w 12272790"/>
              <a:gd name="connsiteY232" fmla="*/ 3130577 h 3412034"/>
              <a:gd name="connsiteX233" fmla="*/ 2859271 w 12272790"/>
              <a:gd name="connsiteY233" fmla="*/ 3128187 h 3412034"/>
              <a:gd name="connsiteX234" fmla="*/ 2917236 w 12272790"/>
              <a:gd name="connsiteY234" fmla="*/ 3142378 h 3412034"/>
              <a:gd name="connsiteX235" fmla="*/ 2902797 w 12272790"/>
              <a:gd name="connsiteY235" fmla="*/ 3142380 h 3412034"/>
              <a:gd name="connsiteX236" fmla="*/ 2902796 w 12272790"/>
              <a:gd name="connsiteY236" fmla="*/ 3163022 h 3412034"/>
              <a:gd name="connsiteX237" fmla="*/ 2881534 w 12272790"/>
              <a:gd name="connsiteY237" fmla="*/ 3158893 h 3412034"/>
              <a:gd name="connsiteX238" fmla="*/ 2888755 w 12272790"/>
              <a:gd name="connsiteY238" fmla="*/ 3148572 h 3412034"/>
              <a:gd name="connsiteX239" fmla="*/ 2838211 w 12272790"/>
              <a:gd name="connsiteY239" fmla="*/ 3148572 h 3412034"/>
              <a:gd name="connsiteX240" fmla="*/ 2845433 w 12272790"/>
              <a:gd name="connsiteY240" fmla="*/ 3158893 h 3412034"/>
              <a:gd name="connsiteX241" fmla="*/ 2816551 w 12272790"/>
              <a:gd name="connsiteY241" fmla="*/ 3173343 h 3412034"/>
              <a:gd name="connsiteX242" fmla="*/ 2804918 w 12272790"/>
              <a:gd name="connsiteY242" fmla="*/ 3144444 h 3412034"/>
              <a:gd name="connsiteX243" fmla="*/ 2790476 w 12272790"/>
              <a:gd name="connsiteY243" fmla="*/ 3134121 h 3412034"/>
              <a:gd name="connsiteX244" fmla="*/ 2859271 w 12272790"/>
              <a:gd name="connsiteY244" fmla="*/ 3128187 h 3412034"/>
              <a:gd name="connsiteX245" fmla="*/ 6419127 w 12272790"/>
              <a:gd name="connsiteY245" fmla="*/ 3122849 h 3412034"/>
              <a:gd name="connsiteX246" fmla="*/ 6325786 w 12272790"/>
              <a:gd name="connsiteY246" fmla="*/ 3148506 h 3412034"/>
              <a:gd name="connsiteX247" fmla="*/ 6419127 w 12272790"/>
              <a:gd name="connsiteY247" fmla="*/ 3122849 h 3412034"/>
              <a:gd name="connsiteX248" fmla="*/ 1524174 w 12272790"/>
              <a:gd name="connsiteY248" fmla="*/ 3118614 h 3412034"/>
              <a:gd name="connsiteX249" fmla="*/ 1589120 w 12272790"/>
              <a:gd name="connsiteY249" fmla="*/ 3133560 h 3412034"/>
              <a:gd name="connsiteX250" fmla="*/ 1524174 w 12272790"/>
              <a:gd name="connsiteY250" fmla="*/ 3118614 h 3412034"/>
              <a:gd name="connsiteX251" fmla="*/ 1995696 w 12272790"/>
              <a:gd name="connsiteY251" fmla="*/ 3114026 h 3412034"/>
              <a:gd name="connsiteX252" fmla="*/ 2002390 w 12272790"/>
              <a:gd name="connsiteY252" fmla="*/ 3124379 h 3412034"/>
              <a:gd name="connsiteX253" fmla="*/ 1995696 w 12272790"/>
              <a:gd name="connsiteY253" fmla="*/ 3114026 h 3412034"/>
              <a:gd name="connsiteX254" fmla="*/ 3090671 w 12272790"/>
              <a:gd name="connsiteY254" fmla="*/ 3109846 h 3412034"/>
              <a:gd name="connsiteX255" fmla="*/ 3075193 w 12272790"/>
              <a:gd name="connsiteY255" fmla="*/ 3110079 h 3412034"/>
              <a:gd name="connsiteX256" fmla="*/ 3071570 w 12272790"/>
              <a:gd name="connsiteY256" fmla="*/ 3110686 h 3412034"/>
              <a:gd name="connsiteX257" fmla="*/ 3071570 w 12272790"/>
              <a:gd name="connsiteY257" fmla="*/ 3123502 h 3412034"/>
              <a:gd name="connsiteX258" fmla="*/ 3057354 w 12272790"/>
              <a:gd name="connsiteY258" fmla="*/ 3122461 h 3412034"/>
              <a:gd name="connsiteX259" fmla="*/ 3043513 w 12272790"/>
              <a:gd name="connsiteY259" fmla="*/ 3115367 h 3412034"/>
              <a:gd name="connsiteX260" fmla="*/ 3043138 w 12272790"/>
              <a:gd name="connsiteY260" fmla="*/ 3115431 h 3412034"/>
              <a:gd name="connsiteX261" fmla="*/ 3043138 w 12272790"/>
              <a:gd name="connsiteY261" fmla="*/ 3146400 h 3412034"/>
              <a:gd name="connsiteX262" fmla="*/ 3031125 w 12272790"/>
              <a:gd name="connsiteY262" fmla="*/ 3158888 h 3412034"/>
              <a:gd name="connsiteX263" fmla="*/ 3035474 w 12272790"/>
              <a:gd name="connsiteY263" fmla="*/ 3162659 h 3412034"/>
              <a:gd name="connsiteX264" fmla="*/ 3124823 w 12272790"/>
              <a:gd name="connsiteY264" fmla="*/ 3154326 h 3412034"/>
              <a:gd name="connsiteX265" fmla="*/ 3212533 w 12272790"/>
              <a:gd name="connsiteY265" fmla="*/ 3133911 h 3412034"/>
              <a:gd name="connsiteX266" fmla="*/ 3213324 w 12272790"/>
              <a:gd name="connsiteY266" fmla="*/ 3146356 h 3412034"/>
              <a:gd name="connsiteX267" fmla="*/ 3225737 w 12272790"/>
              <a:gd name="connsiteY267" fmla="*/ 3145215 h 3412034"/>
              <a:gd name="connsiteX268" fmla="*/ 3283790 w 12272790"/>
              <a:gd name="connsiteY268" fmla="*/ 3137010 h 3412034"/>
              <a:gd name="connsiteX269" fmla="*/ 3272558 w 12272790"/>
              <a:gd name="connsiteY269" fmla="*/ 3136501 h 3412034"/>
              <a:gd name="connsiteX270" fmla="*/ 3265563 w 12272790"/>
              <a:gd name="connsiteY270" fmla="*/ 3141306 h 3412034"/>
              <a:gd name="connsiteX271" fmla="*/ 3247037 w 12272790"/>
              <a:gd name="connsiteY271" fmla="*/ 3141839 h 3412034"/>
              <a:gd name="connsiteX272" fmla="*/ 3230636 w 12272790"/>
              <a:gd name="connsiteY272" fmla="*/ 3144779 h 3412034"/>
              <a:gd name="connsiteX273" fmla="*/ 3217878 w 12272790"/>
              <a:gd name="connsiteY273" fmla="*/ 3133288 h 3412034"/>
              <a:gd name="connsiteX274" fmla="*/ 3271335 w 12272790"/>
              <a:gd name="connsiteY274" fmla="*/ 3124737 h 3412034"/>
              <a:gd name="connsiteX275" fmla="*/ 3272481 w 12272790"/>
              <a:gd name="connsiteY275" fmla="*/ 3134808 h 3412034"/>
              <a:gd name="connsiteX276" fmla="*/ 3279224 w 12272790"/>
              <a:gd name="connsiteY276" fmla="*/ 3133851 h 3412034"/>
              <a:gd name="connsiteX277" fmla="*/ 3319367 w 12272790"/>
              <a:gd name="connsiteY277" fmla="*/ 3130600 h 3412034"/>
              <a:gd name="connsiteX278" fmla="*/ 3337916 w 12272790"/>
              <a:gd name="connsiteY278" fmla="*/ 3113042 h 3412034"/>
              <a:gd name="connsiteX279" fmla="*/ 3212428 w 12272790"/>
              <a:gd name="connsiteY279" fmla="*/ 3120112 h 3412034"/>
              <a:gd name="connsiteX280" fmla="*/ 3124197 w 12272790"/>
              <a:gd name="connsiteY280" fmla="*/ 3117612 h 3412034"/>
              <a:gd name="connsiteX281" fmla="*/ 3122561 w 12272790"/>
              <a:gd name="connsiteY281" fmla="*/ 3116914 h 3412034"/>
              <a:gd name="connsiteX282" fmla="*/ 3078778 w 12272790"/>
              <a:gd name="connsiteY282" fmla="*/ 3123502 h 3412034"/>
              <a:gd name="connsiteX283" fmla="*/ 3085988 w 12272790"/>
              <a:gd name="connsiteY283" fmla="*/ 3113268 h 3412034"/>
              <a:gd name="connsiteX284" fmla="*/ 2086499 w 12272790"/>
              <a:gd name="connsiteY284" fmla="*/ 3109407 h 3412034"/>
              <a:gd name="connsiteX285" fmla="*/ 2099527 w 12272790"/>
              <a:gd name="connsiteY285" fmla="*/ 3123040 h 3412034"/>
              <a:gd name="connsiteX286" fmla="*/ 2080281 w 12272790"/>
              <a:gd name="connsiteY286" fmla="*/ 3125714 h 3412034"/>
              <a:gd name="connsiteX287" fmla="*/ 2066365 w 12272790"/>
              <a:gd name="connsiteY287" fmla="*/ 3112870 h 3412034"/>
              <a:gd name="connsiteX288" fmla="*/ 2086499 w 12272790"/>
              <a:gd name="connsiteY288" fmla="*/ 3109407 h 3412034"/>
              <a:gd name="connsiteX289" fmla="*/ 1509644 w 12272790"/>
              <a:gd name="connsiteY289" fmla="*/ 3102447 h 3412034"/>
              <a:gd name="connsiteX290" fmla="*/ 1497694 w 12272790"/>
              <a:gd name="connsiteY290" fmla="*/ 3113376 h 3412034"/>
              <a:gd name="connsiteX291" fmla="*/ 1509644 w 12272790"/>
              <a:gd name="connsiteY291" fmla="*/ 3102447 h 3412034"/>
              <a:gd name="connsiteX292" fmla="*/ 1926820 w 12272790"/>
              <a:gd name="connsiteY292" fmla="*/ 3092593 h 3412034"/>
              <a:gd name="connsiteX293" fmla="*/ 1933512 w 12272790"/>
              <a:gd name="connsiteY293" fmla="*/ 3102958 h 3412034"/>
              <a:gd name="connsiteX294" fmla="*/ 1926820 w 12272790"/>
              <a:gd name="connsiteY294" fmla="*/ 3092593 h 3412034"/>
              <a:gd name="connsiteX295" fmla="*/ 1827916 w 12272790"/>
              <a:gd name="connsiteY295" fmla="*/ 3092593 h 3412034"/>
              <a:gd name="connsiteX296" fmla="*/ 1834611 w 12272790"/>
              <a:gd name="connsiteY296" fmla="*/ 3102957 h 3412034"/>
              <a:gd name="connsiteX297" fmla="*/ 1827916 w 12272790"/>
              <a:gd name="connsiteY297" fmla="*/ 3092593 h 3412034"/>
              <a:gd name="connsiteX298" fmla="*/ 6638897 w 12272790"/>
              <a:gd name="connsiteY298" fmla="*/ 3067321 h 3412034"/>
              <a:gd name="connsiteX299" fmla="*/ 6639194 w 12272790"/>
              <a:gd name="connsiteY299" fmla="*/ 3073518 h 3412034"/>
              <a:gd name="connsiteX300" fmla="*/ 6637081 w 12272790"/>
              <a:gd name="connsiteY300" fmla="*/ 3069110 h 3412034"/>
              <a:gd name="connsiteX301" fmla="*/ 6638897 w 12272790"/>
              <a:gd name="connsiteY301" fmla="*/ 3067321 h 3412034"/>
              <a:gd name="connsiteX302" fmla="*/ 5696131 w 12272790"/>
              <a:gd name="connsiteY302" fmla="*/ 3065686 h 3412034"/>
              <a:gd name="connsiteX303" fmla="*/ 5666720 w 12272790"/>
              <a:gd name="connsiteY303" fmla="*/ 3068288 h 3412034"/>
              <a:gd name="connsiteX304" fmla="*/ 5718711 w 12272790"/>
              <a:gd name="connsiteY304" fmla="*/ 3078697 h 3412034"/>
              <a:gd name="connsiteX305" fmla="*/ 5696131 w 12272790"/>
              <a:gd name="connsiteY305" fmla="*/ 3065686 h 3412034"/>
              <a:gd name="connsiteX306" fmla="*/ 1785541 w 12272790"/>
              <a:gd name="connsiteY306" fmla="*/ 3065034 h 3412034"/>
              <a:gd name="connsiteX307" fmla="*/ 1799288 w 12272790"/>
              <a:gd name="connsiteY307" fmla="*/ 3074958 h 3412034"/>
              <a:gd name="connsiteX308" fmla="*/ 1785541 w 12272790"/>
              <a:gd name="connsiteY308" fmla="*/ 3065034 h 3412034"/>
              <a:gd name="connsiteX309" fmla="*/ 1363056 w 12272790"/>
              <a:gd name="connsiteY309" fmla="*/ 3065034 h 3412034"/>
              <a:gd name="connsiteX310" fmla="*/ 1349322 w 12272790"/>
              <a:gd name="connsiteY310" fmla="*/ 3074959 h 3412034"/>
              <a:gd name="connsiteX311" fmla="*/ 1363056 w 12272790"/>
              <a:gd name="connsiteY311" fmla="*/ 3065034 h 3412034"/>
              <a:gd name="connsiteX312" fmla="*/ 6627001 w 12272790"/>
              <a:gd name="connsiteY312" fmla="*/ 3064975 h 3412034"/>
              <a:gd name="connsiteX313" fmla="*/ 6638380 w 12272790"/>
              <a:gd name="connsiteY313" fmla="*/ 3073426 h 3412034"/>
              <a:gd name="connsiteX314" fmla="*/ 6604920 w 12272790"/>
              <a:gd name="connsiteY314" fmla="*/ 3090198 h 3412034"/>
              <a:gd name="connsiteX315" fmla="*/ 6591385 w 12272790"/>
              <a:gd name="connsiteY315" fmla="*/ 3096487 h 3412034"/>
              <a:gd name="connsiteX316" fmla="*/ 6586872 w 12272790"/>
              <a:gd name="connsiteY316" fmla="*/ 3079715 h 3412034"/>
              <a:gd name="connsiteX317" fmla="*/ 6627001 w 12272790"/>
              <a:gd name="connsiteY317" fmla="*/ 3064975 h 3412034"/>
              <a:gd name="connsiteX318" fmla="*/ 1820875 w 12272790"/>
              <a:gd name="connsiteY318" fmla="*/ 3063514 h 3412034"/>
              <a:gd name="connsiteX319" fmla="*/ 1855803 w 12272790"/>
              <a:gd name="connsiteY319" fmla="*/ 3067625 h 3412034"/>
              <a:gd name="connsiteX320" fmla="*/ 1820874 w 12272790"/>
              <a:gd name="connsiteY320" fmla="*/ 3082015 h 3412034"/>
              <a:gd name="connsiteX321" fmla="*/ 1820875 w 12272790"/>
              <a:gd name="connsiteY321" fmla="*/ 3063514 h 3412034"/>
              <a:gd name="connsiteX322" fmla="*/ 1410264 w 12272790"/>
              <a:gd name="connsiteY322" fmla="*/ 3063513 h 3412034"/>
              <a:gd name="connsiteX323" fmla="*/ 1410263 w 12272790"/>
              <a:gd name="connsiteY323" fmla="*/ 3081966 h 3412034"/>
              <a:gd name="connsiteX324" fmla="*/ 1441428 w 12272790"/>
              <a:gd name="connsiteY324" fmla="*/ 3077866 h 3412034"/>
              <a:gd name="connsiteX325" fmla="*/ 1458428 w 12272790"/>
              <a:gd name="connsiteY325" fmla="*/ 3096318 h 3412034"/>
              <a:gd name="connsiteX326" fmla="*/ 1381123 w 12272790"/>
              <a:gd name="connsiteY326" fmla="*/ 3077865 h 3412034"/>
              <a:gd name="connsiteX327" fmla="*/ 1410264 w 12272790"/>
              <a:gd name="connsiteY327" fmla="*/ 3063513 h 3412034"/>
              <a:gd name="connsiteX328" fmla="*/ 2164243 w 12272790"/>
              <a:gd name="connsiteY328" fmla="*/ 3062607 h 3412034"/>
              <a:gd name="connsiteX329" fmla="*/ 2157050 w 12272790"/>
              <a:gd name="connsiteY329" fmla="*/ 3083987 h 3412034"/>
              <a:gd name="connsiteX330" fmla="*/ 2135479 w 12272790"/>
              <a:gd name="connsiteY330" fmla="*/ 3081849 h 3412034"/>
              <a:gd name="connsiteX331" fmla="*/ 2142670 w 12272790"/>
              <a:gd name="connsiteY331" fmla="*/ 3062608 h 3412034"/>
              <a:gd name="connsiteX332" fmla="*/ 2164243 w 12272790"/>
              <a:gd name="connsiteY332" fmla="*/ 3062607 h 3412034"/>
              <a:gd name="connsiteX333" fmla="*/ 6686507 w 12272790"/>
              <a:gd name="connsiteY333" fmla="*/ 3056510 h 3412034"/>
              <a:gd name="connsiteX334" fmla="*/ 6701975 w 12272790"/>
              <a:gd name="connsiteY334" fmla="*/ 3058779 h 3412034"/>
              <a:gd name="connsiteX335" fmla="*/ 6638756 w 12272790"/>
              <a:gd name="connsiteY335" fmla="*/ 3065097 h 3412034"/>
              <a:gd name="connsiteX336" fmla="*/ 6686507 w 12272790"/>
              <a:gd name="connsiteY336" fmla="*/ 3056510 h 3412034"/>
              <a:gd name="connsiteX337" fmla="*/ 5615678 w 12272790"/>
              <a:gd name="connsiteY337" fmla="*/ 3056058 h 3412034"/>
              <a:gd name="connsiteX338" fmla="*/ 5598790 w 12272790"/>
              <a:gd name="connsiteY338" fmla="*/ 3057881 h 3412034"/>
              <a:gd name="connsiteX339" fmla="*/ 5625734 w 12272790"/>
              <a:gd name="connsiteY339" fmla="*/ 3068289 h 3412034"/>
              <a:gd name="connsiteX340" fmla="*/ 5615678 w 12272790"/>
              <a:gd name="connsiteY340" fmla="*/ 3056058 h 3412034"/>
              <a:gd name="connsiteX341" fmla="*/ 2088929 w 12272790"/>
              <a:gd name="connsiteY341" fmla="*/ 3053117 h 3412034"/>
              <a:gd name="connsiteX342" fmla="*/ 2079264 w 12272790"/>
              <a:gd name="connsiteY342" fmla="*/ 3064183 h 3412034"/>
              <a:gd name="connsiteX343" fmla="*/ 2075183 w 12272790"/>
              <a:gd name="connsiteY343" fmla="*/ 3064047 h 3412034"/>
              <a:gd name="connsiteX344" fmla="*/ 2088929 w 12272790"/>
              <a:gd name="connsiteY344" fmla="*/ 3053117 h 3412034"/>
              <a:gd name="connsiteX345" fmla="*/ 1334799 w 12272790"/>
              <a:gd name="connsiteY345" fmla="*/ 3053116 h 3412034"/>
              <a:gd name="connsiteX346" fmla="*/ 1325136 w 12272790"/>
              <a:gd name="connsiteY346" fmla="*/ 3064183 h 3412034"/>
              <a:gd name="connsiteX347" fmla="*/ 1321053 w 12272790"/>
              <a:gd name="connsiteY347" fmla="*/ 3064046 h 3412034"/>
              <a:gd name="connsiteX348" fmla="*/ 1334799 w 12272790"/>
              <a:gd name="connsiteY348" fmla="*/ 3053116 h 3412034"/>
              <a:gd name="connsiteX349" fmla="*/ 2233013 w 12272790"/>
              <a:gd name="connsiteY349" fmla="*/ 3051689 h 3412034"/>
              <a:gd name="connsiteX350" fmla="*/ 2240816 w 12272790"/>
              <a:gd name="connsiteY350" fmla="*/ 3063033 h 3412034"/>
              <a:gd name="connsiteX351" fmla="*/ 2227811 w 12272790"/>
              <a:gd name="connsiteY351" fmla="*/ 3064077 h 3412034"/>
              <a:gd name="connsiteX352" fmla="*/ 2220008 w 12272790"/>
              <a:gd name="connsiteY352" fmla="*/ 3052601 h 3412034"/>
              <a:gd name="connsiteX353" fmla="*/ 2233013 w 12272790"/>
              <a:gd name="connsiteY353" fmla="*/ 3051689 h 3412034"/>
              <a:gd name="connsiteX354" fmla="*/ 5572890 w 12272790"/>
              <a:gd name="connsiteY354" fmla="*/ 3048252 h 3412034"/>
              <a:gd name="connsiteX355" fmla="*/ 5560081 w 12272790"/>
              <a:gd name="connsiteY355" fmla="*/ 3049555 h 3412034"/>
              <a:gd name="connsiteX356" fmla="*/ 5580574 w 12272790"/>
              <a:gd name="connsiteY356" fmla="*/ 3057881 h 3412034"/>
              <a:gd name="connsiteX357" fmla="*/ 5572890 w 12272790"/>
              <a:gd name="connsiteY357" fmla="*/ 3048252 h 3412034"/>
              <a:gd name="connsiteX358" fmla="*/ 2150845 w 12272790"/>
              <a:gd name="connsiteY358" fmla="*/ 3041930 h 3412034"/>
              <a:gd name="connsiteX359" fmla="*/ 2171937 w 12272790"/>
              <a:gd name="connsiteY359" fmla="*/ 3044828 h 3412034"/>
              <a:gd name="connsiteX360" fmla="*/ 2156348 w 12272790"/>
              <a:gd name="connsiteY360" fmla="*/ 3055688 h 3412034"/>
              <a:gd name="connsiteX361" fmla="*/ 2135255 w 12272790"/>
              <a:gd name="connsiteY361" fmla="*/ 3052789 h 3412034"/>
              <a:gd name="connsiteX362" fmla="*/ 2150845 w 12272790"/>
              <a:gd name="connsiteY362" fmla="*/ 3041930 h 3412034"/>
              <a:gd name="connsiteX363" fmla="*/ 5519474 w 12272790"/>
              <a:gd name="connsiteY363" fmla="*/ 3039145 h 3412034"/>
              <a:gd name="connsiteX364" fmla="*/ 5533138 w 12272790"/>
              <a:gd name="connsiteY364" fmla="*/ 3049555 h 3412034"/>
              <a:gd name="connsiteX365" fmla="*/ 5519474 w 12272790"/>
              <a:gd name="connsiteY365" fmla="*/ 3039145 h 3412034"/>
              <a:gd name="connsiteX366" fmla="*/ 2087560 w 12272790"/>
              <a:gd name="connsiteY366" fmla="*/ 3034446 h 3412034"/>
              <a:gd name="connsiteX367" fmla="*/ 2113845 w 12272790"/>
              <a:gd name="connsiteY367" fmla="*/ 3034446 h 3412034"/>
              <a:gd name="connsiteX368" fmla="*/ 2127784 w 12272790"/>
              <a:gd name="connsiteY368" fmla="*/ 3034446 h 3412034"/>
              <a:gd name="connsiteX369" fmla="*/ 2127784 w 12272790"/>
              <a:gd name="connsiteY369" fmla="*/ 3044810 h 3412034"/>
              <a:gd name="connsiteX370" fmla="*/ 2104287 w 12272790"/>
              <a:gd name="connsiteY370" fmla="*/ 3044810 h 3412034"/>
              <a:gd name="connsiteX371" fmla="*/ 2087560 w 12272790"/>
              <a:gd name="connsiteY371" fmla="*/ 3044810 h 3412034"/>
              <a:gd name="connsiteX372" fmla="*/ 2087560 w 12272790"/>
              <a:gd name="connsiteY372" fmla="*/ 3034446 h 3412034"/>
              <a:gd name="connsiteX373" fmla="*/ 1582055 w 12272790"/>
              <a:gd name="connsiteY373" fmla="*/ 3034446 h 3412034"/>
              <a:gd name="connsiteX374" fmla="*/ 1575364 w 12272790"/>
              <a:gd name="connsiteY374" fmla="*/ 3044810 h 3412034"/>
              <a:gd name="connsiteX375" fmla="*/ 1582055 w 12272790"/>
              <a:gd name="connsiteY375" fmla="*/ 3034446 h 3412034"/>
              <a:gd name="connsiteX376" fmla="*/ 5488783 w 12272790"/>
              <a:gd name="connsiteY376" fmla="*/ 3026438 h 3412034"/>
              <a:gd name="connsiteX377" fmla="*/ 5472050 w 12272790"/>
              <a:gd name="connsiteY377" fmla="*/ 3029084 h 3412034"/>
              <a:gd name="connsiteX378" fmla="*/ 5498982 w 12272790"/>
              <a:gd name="connsiteY378" fmla="*/ 3039146 h 3412034"/>
              <a:gd name="connsiteX379" fmla="*/ 5488783 w 12272790"/>
              <a:gd name="connsiteY379" fmla="*/ 3026438 h 3412034"/>
              <a:gd name="connsiteX380" fmla="*/ 2052037 w 12272790"/>
              <a:gd name="connsiteY380" fmla="*/ 3020603 h 3412034"/>
              <a:gd name="connsiteX381" fmla="*/ 2073034 w 12272790"/>
              <a:gd name="connsiteY381" fmla="*/ 3023987 h 3412034"/>
              <a:gd name="connsiteX382" fmla="*/ 2059101 w 12272790"/>
              <a:gd name="connsiteY382" fmla="*/ 3037000 h 3412034"/>
              <a:gd name="connsiteX383" fmla="*/ 2038104 w 12272790"/>
              <a:gd name="connsiteY383" fmla="*/ 3034399 h 3412034"/>
              <a:gd name="connsiteX384" fmla="*/ 2052037 w 12272790"/>
              <a:gd name="connsiteY384" fmla="*/ 3020603 h 3412034"/>
              <a:gd name="connsiteX385" fmla="*/ 5452984 w 12272790"/>
              <a:gd name="connsiteY385" fmla="*/ 3017635 h 3412034"/>
              <a:gd name="connsiteX386" fmla="*/ 5440177 w 12272790"/>
              <a:gd name="connsiteY386" fmla="*/ 3018677 h 3412034"/>
              <a:gd name="connsiteX387" fmla="*/ 5460668 w 12272790"/>
              <a:gd name="connsiteY387" fmla="*/ 3029084 h 3412034"/>
              <a:gd name="connsiteX388" fmla="*/ 5452984 w 12272790"/>
              <a:gd name="connsiteY388" fmla="*/ 3017635 h 3412034"/>
              <a:gd name="connsiteX389" fmla="*/ 1266321 w 12272790"/>
              <a:gd name="connsiteY389" fmla="*/ 3014993 h 3412034"/>
              <a:gd name="connsiteX390" fmla="*/ 1277088 w 12272790"/>
              <a:gd name="connsiteY390" fmla="*/ 3018343 h 3412034"/>
              <a:gd name="connsiteX391" fmla="*/ 1278091 w 12272790"/>
              <a:gd name="connsiteY391" fmla="*/ 3023868 h 3412034"/>
              <a:gd name="connsiteX392" fmla="*/ 1293025 w 12272790"/>
              <a:gd name="connsiteY392" fmla="*/ 3025489 h 3412034"/>
              <a:gd name="connsiteX393" fmla="*/ 1341863 w 12272790"/>
              <a:gd name="connsiteY393" fmla="*/ 3040646 h 3412034"/>
              <a:gd name="connsiteX394" fmla="*/ 1292174 w 12272790"/>
              <a:gd name="connsiteY394" fmla="*/ 3054165 h 3412034"/>
              <a:gd name="connsiteX395" fmla="*/ 1284182 w 12272790"/>
              <a:gd name="connsiteY395" fmla="*/ 3044871 h 3412034"/>
              <a:gd name="connsiteX396" fmla="*/ 1298299 w 12272790"/>
              <a:gd name="connsiteY396" fmla="*/ 3034305 h 3412034"/>
              <a:gd name="connsiteX397" fmla="*/ 1279240 w 12272790"/>
              <a:gd name="connsiteY397" fmla="*/ 3031632 h 3412034"/>
              <a:gd name="connsiteX398" fmla="*/ 1277219 w 12272790"/>
              <a:gd name="connsiteY398" fmla="*/ 3024748 h 3412034"/>
              <a:gd name="connsiteX399" fmla="*/ 1270508 w 12272790"/>
              <a:gd name="connsiteY399" fmla="*/ 3023677 h 3412034"/>
              <a:gd name="connsiteX400" fmla="*/ 1266321 w 12272790"/>
              <a:gd name="connsiteY400" fmla="*/ 3014993 h 3412034"/>
              <a:gd name="connsiteX401" fmla="*/ 1582057 w 12272790"/>
              <a:gd name="connsiteY401" fmla="*/ 3014552 h 3412034"/>
              <a:gd name="connsiteX402" fmla="*/ 1575363 w 12272790"/>
              <a:gd name="connsiteY402" fmla="*/ 3024919 h 3412034"/>
              <a:gd name="connsiteX403" fmla="*/ 1582057 w 12272790"/>
              <a:gd name="connsiteY403" fmla="*/ 3014552 h 3412034"/>
              <a:gd name="connsiteX404" fmla="*/ 1995697 w 12272790"/>
              <a:gd name="connsiteY404" fmla="*/ 3014551 h 3412034"/>
              <a:gd name="connsiteX405" fmla="*/ 2002391 w 12272790"/>
              <a:gd name="connsiteY405" fmla="*/ 3024918 h 3412034"/>
              <a:gd name="connsiteX406" fmla="*/ 1995697 w 12272790"/>
              <a:gd name="connsiteY406" fmla="*/ 3014551 h 3412034"/>
              <a:gd name="connsiteX407" fmla="*/ 1221769 w 12272790"/>
              <a:gd name="connsiteY407" fmla="*/ 3013637 h 3412034"/>
              <a:gd name="connsiteX408" fmla="*/ 1208032 w 12272790"/>
              <a:gd name="connsiteY408" fmla="*/ 3024314 h 3412034"/>
              <a:gd name="connsiteX409" fmla="*/ 1221769 w 12272790"/>
              <a:gd name="connsiteY409" fmla="*/ 3013637 h 3412034"/>
              <a:gd name="connsiteX410" fmla="*/ 6853165 w 12272790"/>
              <a:gd name="connsiteY410" fmla="*/ 3000438 h 3412034"/>
              <a:gd name="connsiteX411" fmla="*/ 6857628 w 12272790"/>
              <a:gd name="connsiteY411" fmla="*/ 3018907 h 3412034"/>
              <a:gd name="connsiteX412" fmla="*/ 6831223 w 12272790"/>
              <a:gd name="connsiteY412" fmla="*/ 3029168 h 3412034"/>
              <a:gd name="connsiteX413" fmla="*/ 6853165 w 12272790"/>
              <a:gd name="connsiteY413" fmla="*/ 3000438 h 3412034"/>
              <a:gd name="connsiteX414" fmla="*/ 6879405 w 12272790"/>
              <a:gd name="connsiteY414" fmla="*/ 2997377 h 3412034"/>
              <a:gd name="connsiteX415" fmla="*/ 6873064 w 12272790"/>
              <a:gd name="connsiteY415" fmla="*/ 3007741 h 3412034"/>
              <a:gd name="connsiteX416" fmla="*/ 6879405 w 12272790"/>
              <a:gd name="connsiteY416" fmla="*/ 2997377 h 3412034"/>
              <a:gd name="connsiteX417" fmla="*/ 1441148 w 12272790"/>
              <a:gd name="connsiteY417" fmla="*/ 2993130 h 3412034"/>
              <a:gd name="connsiteX418" fmla="*/ 1454895 w 12272790"/>
              <a:gd name="connsiteY418" fmla="*/ 2993130 h 3412034"/>
              <a:gd name="connsiteX419" fmla="*/ 1454896 w 12272790"/>
              <a:gd name="connsiteY419" fmla="*/ 3003496 h 3412034"/>
              <a:gd name="connsiteX420" fmla="*/ 1441148 w 12272790"/>
              <a:gd name="connsiteY420" fmla="*/ 3003496 h 3412034"/>
              <a:gd name="connsiteX421" fmla="*/ 1441148 w 12272790"/>
              <a:gd name="connsiteY421" fmla="*/ 2993130 h 3412034"/>
              <a:gd name="connsiteX422" fmla="*/ 1889359 w 12272790"/>
              <a:gd name="connsiteY422" fmla="*/ 2993129 h 3412034"/>
              <a:gd name="connsiteX423" fmla="*/ 1882666 w 12272790"/>
              <a:gd name="connsiteY423" fmla="*/ 3003495 h 3412034"/>
              <a:gd name="connsiteX424" fmla="*/ 1889359 w 12272790"/>
              <a:gd name="connsiteY424" fmla="*/ 2993129 h 3412034"/>
              <a:gd name="connsiteX425" fmla="*/ 1945112 w 12272790"/>
              <a:gd name="connsiteY425" fmla="*/ 2985300 h 3412034"/>
              <a:gd name="connsiteX426" fmla="*/ 1954870 w 12272790"/>
              <a:gd name="connsiteY426" fmla="*/ 2988699 h 3412034"/>
              <a:gd name="connsiteX427" fmla="*/ 1947552 w 12272790"/>
              <a:gd name="connsiteY427" fmla="*/ 2999158 h 3412034"/>
              <a:gd name="connsiteX428" fmla="*/ 1967068 w 12272790"/>
              <a:gd name="connsiteY428" fmla="*/ 3009618 h 3412034"/>
              <a:gd name="connsiteX429" fmla="*/ 1910957 w 12272790"/>
              <a:gd name="connsiteY429" fmla="*/ 2999158 h 3412034"/>
              <a:gd name="connsiteX430" fmla="*/ 1935354 w 12272790"/>
              <a:gd name="connsiteY430" fmla="*/ 2986606 h 3412034"/>
              <a:gd name="connsiteX431" fmla="*/ 1945112 w 12272790"/>
              <a:gd name="connsiteY431" fmla="*/ 2985300 h 3412034"/>
              <a:gd name="connsiteX432" fmla="*/ 2495706 w 12272790"/>
              <a:gd name="connsiteY432" fmla="*/ 2985071 h 3412034"/>
              <a:gd name="connsiteX433" fmla="*/ 2510122 w 12272790"/>
              <a:gd name="connsiteY433" fmla="*/ 2993051 h 3412034"/>
              <a:gd name="connsiteX434" fmla="*/ 2495706 w 12272790"/>
              <a:gd name="connsiteY434" fmla="*/ 2985071 h 3412034"/>
              <a:gd name="connsiteX435" fmla="*/ 6760456 w 12272790"/>
              <a:gd name="connsiteY435" fmla="*/ 2978162 h 3412034"/>
              <a:gd name="connsiteX436" fmla="*/ 6773608 w 12272790"/>
              <a:gd name="connsiteY436" fmla="*/ 2982964 h 3412034"/>
              <a:gd name="connsiteX437" fmla="*/ 6752563 w 12272790"/>
              <a:gd name="connsiteY437" fmla="*/ 2989370 h 3412034"/>
              <a:gd name="connsiteX438" fmla="*/ 6760456 w 12272790"/>
              <a:gd name="connsiteY438" fmla="*/ 2978162 h 3412034"/>
              <a:gd name="connsiteX439" fmla="*/ 1139940 w 12272790"/>
              <a:gd name="connsiteY439" fmla="*/ 2976203 h 3412034"/>
              <a:gd name="connsiteX440" fmla="*/ 1144060 w 12272790"/>
              <a:gd name="connsiteY440" fmla="*/ 2985135 h 3412034"/>
              <a:gd name="connsiteX441" fmla="*/ 1132111 w 12272790"/>
              <a:gd name="connsiteY441" fmla="*/ 2979180 h 3412034"/>
              <a:gd name="connsiteX442" fmla="*/ 1139940 w 12272790"/>
              <a:gd name="connsiteY442" fmla="*/ 2976203 h 3412034"/>
              <a:gd name="connsiteX443" fmla="*/ 6799061 w 12272790"/>
              <a:gd name="connsiteY443" fmla="*/ 2968760 h 3412034"/>
              <a:gd name="connsiteX444" fmla="*/ 6786037 w 12272790"/>
              <a:gd name="connsiteY444" fmla="*/ 2978683 h 3412034"/>
              <a:gd name="connsiteX445" fmla="*/ 6799061 w 12272790"/>
              <a:gd name="connsiteY445" fmla="*/ 2968760 h 3412034"/>
              <a:gd name="connsiteX446" fmla="*/ 1427300 w 12272790"/>
              <a:gd name="connsiteY446" fmla="*/ 2962308 h 3412034"/>
              <a:gd name="connsiteX447" fmla="*/ 1447829 w 12272790"/>
              <a:gd name="connsiteY447" fmla="*/ 2981873 h 3412034"/>
              <a:gd name="connsiteX448" fmla="*/ 1419965 w 12272790"/>
              <a:gd name="connsiteY448" fmla="*/ 2965260 h 3412034"/>
              <a:gd name="connsiteX449" fmla="*/ 1427300 w 12272790"/>
              <a:gd name="connsiteY449" fmla="*/ 2962308 h 3412034"/>
              <a:gd name="connsiteX450" fmla="*/ 6968282 w 12272790"/>
              <a:gd name="connsiteY450" fmla="*/ 2960654 h 3412034"/>
              <a:gd name="connsiteX451" fmla="*/ 6986315 w 12272790"/>
              <a:gd name="connsiteY451" fmla="*/ 2964660 h 3412034"/>
              <a:gd name="connsiteX452" fmla="*/ 6968282 w 12272790"/>
              <a:gd name="connsiteY452" fmla="*/ 2978682 h 3412034"/>
              <a:gd name="connsiteX453" fmla="*/ 6968282 w 12272790"/>
              <a:gd name="connsiteY453" fmla="*/ 2960654 h 3412034"/>
              <a:gd name="connsiteX454" fmla="*/ 1382896 w 12272790"/>
              <a:gd name="connsiteY454" fmla="*/ 2960401 h 3412034"/>
              <a:gd name="connsiteX455" fmla="*/ 1412510 w 12272790"/>
              <a:gd name="connsiteY455" fmla="*/ 2974423 h 3412034"/>
              <a:gd name="connsiteX456" fmla="*/ 1382896 w 12272790"/>
              <a:gd name="connsiteY456" fmla="*/ 2960401 h 3412034"/>
              <a:gd name="connsiteX457" fmla="*/ 6984036 w 12272790"/>
              <a:gd name="connsiteY457" fmla="*/ 2957628 h 3412034"/>
              <a:gd name="connsiteX458" fmla="*/ 6983345 w 12272790"/>
              <a:gd name="connsiteY458" fmla="*/ 2960314 h 3412034"/>
              <a:gd name="connsiteX459" fmla="*/ 6983742 w 12272790"/>
              <a:gd name="connsiteY459" fmla="*/ 2958769 h 3412034"/>
              <a:gd name="connsiteX460" fmla="*/ 1087949 w 12272790"/>
              <a:gd name="connsiteY460" fmla="*/ 2956401 h 3412034"/>
              <a:gd name="connsiteX461" fmla="*/ 1131699 w 12272790"/>
              <a:gd name="connsiteY461" fmla="*/ 2970681 h 3412034"/>
              <a:gd name="connsiteX462" fmla="*/ 1121444 w 12272790"/>
              <a:gd name="connsiteY462" fmla="*/ 2977044 h 3412034"/>
              <a:gd name="connsiteX463" fmla="*/ 1087949 w 12272790"/>
              <a:gd name="connsiteY463" fmla="*/ 2964562 h 3412034"/>
              <a:gd name="connsiteX464" fmla="*/ 1087949 w 12272790"/>
              <a:gd name="connsiteY464" fmla="*/ 2956401 h 3412034"/>
              <a:gd name="connsiteX465" fmla="*/ 6984909 w 12272790"/>
              <a:gd name="connsiteY465" fmla="*/ 2954230 h 3412034"/>
              <a:gd name="connsiteX466" fmla="*/ 6984568 w 12272790"/>
              <a:gd name="connsiteY466" fmla="*/ 2955561 h 3412034"/>
              <a:gd name="connsiteX467" fmla="*/ 6984036 w 12272790"/>
              <a:gd name="connsiteY467" fmla="*/ 2957628 h 3412034"/>
              <a:gd name="connsiteX468" fmla="*/ 6984676 w 12272790"/>
              <a:gd name="connsiteY468" fmla="*/ 2955139 h 3412034"/>
              <a:gd name="connsiteX469" fmla="*/ 6985299 w 12272790"/>
              <a:gd name="connsiteY469" fmla="*/ 2952711 h 3412034"/>
              <a:gd name="connsiteX470" fmla="*/ 6985270 w 12272790"/>
              <a:gd name="connsiteY470" fmla="*/ 2952830 h 3412034"/>
              <a:gd name="connsiteX471" fmla="*/ 6984909 w 12272790"/>
              <a:gd name="connsiteY471" fmla="*/ 2954230 h 3412034"/>
              <a:gd name="connsiteX472" fmla="*/ 6998034 w 12272790"/>
              <a:gd name="connsiteY472" fmla="*/ 2949943 h 3412034"/>
              <a:gd name="connsiteX473" fmla="*/ 6989480 w 12272790"/>
              <a:gd name="connsiteY473" fmla="*/ 2960297 h 3412034"/>
              <a:gd name="connsiteX474" fmla="*/ 6985017 w 12272790"/>
              <a:gd name="connsiteY474" fmla="*/ 2954226 h 3412034"/>
              <a:gd name="connsiteX475" fmla="*/ 6998034 w 12272790"/>
              <a:gd name="connsiteY475" fmla="*/ 2949943 h 3412034"/>
              <a:gd name="connsiteX476" fmla="*/ 6304558 w 12272790"/>
              <a:gd name="connsiteY476" fmla="*/ 2949246 h 3412034"/>
              <a:gd name="connsiteX477" fmla="*/ 6291752 w 12272790"/>
              <a:gd name="connsiteY477" fmla="*/ 2950330 h 3412034"/>
              <a:gd name="connsiteX478" fmla="*/ 6312245 w 12272790"/>
              <a:gd name="connsiteY478" fmla="*/ 2960392 h 3412034"/>
              <a:gd name="connsiteX479" fmla="*/ 6304558 w 12272790"/>
              <a:gd name="connsiteY479" fmla="*/ 2949246 h 3412034"/>
              <a:gd name="connsiteX480" fmla="*/ 7012498 w 12272790"/>
              <a:gd name="connsiteY480" fmla="*/ 2948810 h 3412034"/>
              <a:gd name="connsiteX481" fmla="*/ 7016464 w 12272790"/>
              <a:gd name="connsiteY481" fmla="*/ 2951289 h 3412034"/>
              <a:gd name="connsiteX482" fmla="*/ 7010120 w 12272790"/>
              <a:gd name="connsiteY482" fmla="*/ 2951289 h 3412034"/>
              <a:gd name="connsiteX483" fmla="*/ 7012498 w 12272790"/>
              <a:gd name="connsiteY483" fmla="*/ 2948810 h 3412034"/>
              <a:gd name="connsiteX484" fmla="*/ 851551 w 12272790"/>
              <a:gd name="connsiteY484" fmla="*/ 2945634 h 3412034"/>
              <a:gd name="connsiteX485" fmla="*/ 883349 w 12272790"/>
              <a:gd name="connsiteY485" fmla="*/ 2959361 h 3412034"/>
              <a:gd name="connsiteX486" fmla="*/ 940682 w 12272790"/>
              <a:gd name="connsiteY486" fmla="*/ 2983940 h 3412034"/>
              <a:gd name="connsiteX487" fmla="*/ 1069779 w 12272790"/>
              <a:gd name="connsiteY487" fmla="*/ 3033787 h 3412034"/>
              <a:gd name="connsiteX488" fmla="*/ 1325971 w 12272790"/>
              <a:gd name="connsiteY488" fmla="*/ 3134868 h 3412034"/>
              <a:gd name="connsiteX489" fmla="*/ 1298354 w 12272790"/>
              <a:gd name="connsiteY489" fmla="*/ 3143695 h 3412034"/>
              <a:gd name="connsiteX490" fmla="*/ 1271042 w 12272790"/>
              <a:gd name="connsiteY490" fmla="*/ 3136945 h 3412034"/>
              <a:gd name="connsiteX491" fmla="*/ 1246988 w 12272790"/>
              <a:gd name="connsiteY491" fmla="*/ 3120329 h 3412034"/>
              <a:gd name="connsiteX492" fmla="*/ 1213309 w 12272790"/>
              <a:gd name="connsiteY492" fmla="*/ 3110290 h 3412034"/>
              <a:gd name="connsiteX493" fmla="*/ 1086618 w 12272790"/>
              <a:gd name="connsiteY493" fmla="*/ 3064596 h 3412034"/>
              <a:gd name="connsiteX494" fmla="*/ 957519 w 12272790"/>
              <a:gd name="connsiteY494" fmla="*/ 3013017 h 3412034"/>
              <a:gd name="connsiteX495" fmla="*/ 892971 w 12272790"/>
              <a:gd name="connsiteY495" fmla="*/ 2986362 h 3412034"/>
              <a:gd name="connsiteX496" fmla="*/ 859295 w 12272790"/>
              <a:gd name="connsiteY496" fmla="*/ 2971823 h 3412034"/>
              <a:gd name="connsiteX497" fmla="*/ 842455 w 12272790"/>
              <a:gd name="connsiteY497" fmla="*/ 2965592 h 3412034"/>
              <a:gd name="connsiteX498" fmla="*/ 842455 w 12272790"/>
              <a:gd name="connsiteY498" fmla="*/ 2951054 h 3412034"/>
              <a:gd name="connsiteX499" fmla="*/ 851551 w 12272790"/>
              <a:gd name="connsiteY499" fmla="*/ 2945634 h 3412034"/>
              <a:gd name="connsiteX500" fmla="*/ 6319076 w 12272790"/>
              <a:gd name="connsiteY500" fmla="*/ 2939922 h 3412034"/>
              <a:gd name="connsiteX501" fmla="*/ 6332736 w 12272790"/>
              <a:gd name="connsiteY501" fmla="*/ 2950330 h 3412034"/>
              <a:gd name="connsiteX502" fmla="*/ 6319076 w 12272790"/>
              <a:gd name="connsiteY502" fmla="*/ 2939922 h 3412034"/>
              <a:gd name="connsiteX503" fmla="*/ 6880454 w 12272790"/>
              <a:gd name="connsiteY503" fmla="*/ 2935035 h 3412034"/>
              <a:gd name="connsiteX504" fmla="*/ 6899458 w 12272790"/>
              <a:gd name="connsiteY504" fmla="*/ 2944093 h 3412034"/>
              <a:gd name="connsiteX505" fmla="*/ 6857999 w 12272790"/>
              <a:gd name="connsiteY505" fmla="*/ 2960309 h 3412034"/>
              <a:gd name="connsiteX506" fmla="*/ 6858001 w 12272790"/>
              <a:gd name="connsiteY506" fmla="*/ 2939952 h 3412034"/>
              <a:gd name="connsiteX507" fmla="*/ 6880454 w 12272790"/>
              <a:gd name="connsiteY507" fmla="*/ 2935035 h 3412034"/>
              <a:gd name="connsiteX508" fmla="*/ 1038463 w 12272790"/>
              <a:gd name="connsiteY508" fmla="*/ 2934984 h 3412034"/>
              <a:gd name="connsiteX509" fmla="*/ 1045157 w 12272790"/>
              <a:gd name="connsiteY509" fmla="*/ 2945350 h 3412034"/>
              <a:gd name="connsiteX510" fmla="*/ 1038463 w 12272790"/>
              <a:gd name="connsiteY510" fmla="*/ 2934984 h 3412034"/>
              <a:gd name="connsiteX511" fmla="*/ 1658370 w 12272790"/>
              <a:gd name="connsiteY511" fmla="*/ 2934983 h 3412034"/>
              <a:gd name="connsiteX512" fmla="*/ 1665063 w 12272790"/>
              <a:gd name="connsiteY512" fmla="*/ 2945350 h 3412034"/>
              <a:gd name="connsiteX513" fmla="*/ 1658370 w 12272790"/>
              <a:gd name="connsiteY513" fmla="*/ 2934983 h 3412034"/>
              <a:gd name="connsiteX514" fmla="*/ 7078384 w 12272790"/>
              <a:gd name="connsiteY514" fmla="*/ 2930050 h 3412034"/>
              <a:gd name="connsiteX515" fmla="*/ 7072042 w 12272790"/>
              <a:gd name="connsiteY515" fmla="*/ 2940416 h 3412034"/>
              <a:gd name="connsiteX516" fmla="*/ 7078384 w 12272790"/>
              <a:gd name="connsiteY516" fmla="*/ 2930050 h 3412034"/>
              <a:gd name="connsiteX517" fmla="*/ 2651084 w 12272790"/>
              <a:gd name="connsiteY517" fmla="*/ 2924705 h 3412034"/>
              <a:gd name="connsiteX518" fmla="*/ 2662898 w 12272790"/>
              <a:gd name="connsiteY518" fmla="*/ 2930168 h 3412034"/>
              <a:gd name="connsiteX519" fmla="*/ 2674714 w 12272790"/>
              <a:gd name="connsiteY519" fmla="*/ 2924705 h 3412034"/>
              <a:gd name="connsiteX520" fmla="*/ 2651084 w 12272790"/>
              <a:gd name="connsiteY520" fmla="*/ 2924705 h 3412034"/>
              <a:gd name="connsiteX521" fmla="*/ 1017271 w 12272790"/>
              <a:gd name="connsiteY521" fmla="*/ 2924274 h 3412034"/>
              <a:gd name="connsiteX522" fmla="*/ 1023965 w 12272790"/>
              <a:gd name="connsiteY522" fmla="*/ 2934640 h 3412034"/>
              <a:gd name="connsiteX523" fmla="*/ 1017271 w 12272790"/>
              <a:gd name="connsiteY523" fmla="*/ 2924274 h 3412034"/>
              <a:gd name="connsiteX524" fmla="*/ 806964 w 12272790"/>
              <a:gd name="connsiteY524" fmla="*/ 2923545 h 3412034"/>
              <a:gd name="connsiteX525" fmla="*/ 827924 w 12272790"/>
              <a:gd name="connsiteY525" fmla="*/ 2945350 h 3412034"/>
              <a:gd name="connsiteX526" fmla="*/ 780638 w 12272790"/>
              <a:gd name="connsiteY526" fmla="*/ 2924828 h 3412034"/>
              <a:gd name="connsiteX527" fmla="*/ 806964 w 12272790"/>
              <a:gd name="connsiteY527" fmla="*/ 2923545 h 3412034"/>
              <a:gd name="connsiteX528" fmla="*/ 6935591 w 12272790"/>
              <a:gd name="connsiteY528" fmla="*/ 2919301 h 3412034"/>
              <a:gd name="connsiteX529" fmla="*/ 6947991 w 12272790"/>
              <a:gd name="connsiteY529" fmla="*/ 2923462 h 3412034"/>
              <a:gd name="connsiteX530" fmla="*/ 6905322 w 12272790"/>
              <a:gd name="connsiteY530" fmla="*/ 2939567 h 3412034"/>
              <a:gd name="connsiteX531" fmla="*/ 6901155 w 12272790"/>
              <a:gd name="connsiteY531" fmla="*/ 2935112 h 3412034"/>
              <a:gd name="connsiteX532" fmla="*/ 6902222 w 12272790"/>
              <a:gd name="connsiteY532" fmla="*/ 2938294 h 3412034"/>
              <a:gd name="connsiteX533" fmla="*/ 6900484 w 12272790"/>
              <a:gd name="connsiteY533" fmla="*/ 2943476 h 3412034"/>
              <a:gd name="connsiteX534" fmla="*/ 6898168 w 12272790"/>
              <a:gd name="connsiteY534" fmla="*/ 2939331 h 3412034"/>
              <a:gd name="connsiteX535" fmla="*/ 6900143 w 12272790"/>
              <a:gd name="connsiteY535" fmla="*/ 2934028 h 3412034"/>
              <a:gd name="connsiteX536" fmla="*/ 6899840 w 12272790"/>
              <a:gd name="connsiteY536" fmla="*/ 2933706 h 3412034"/>
              <a:gd name="connsiteX537" fmla="*/ 6900401 w 12272790"/>
              <a:gd name="connsiteY537" fmla="*/ 2933334 h 3412034"/>
              <a:gd name="connsiteX538" fmla="*/ 6900484 w 12272790"/>
              <a:gd name="connsiteY538" fmla="*/ 2933112 h 3412034"/>
              <a:gd name="connsiteX539" fmla="*/ 6900530 w 12272790"/>
              <a:gd name="connsiteY539" fmla="*/ 2933247 h 3412034"/>
              <a:gd name="connsiteX540" fmla="*/ 6910939 w 12272790"/>
              <a:gd name="connsiteY540" fmla="*/ 2926344 h 3412034"/>
              <a:gd name="connsiteX541" fmla="*/ 6935591 w 12272790"/>
              <a:gd name="connsiteY541" fmla="*/ 2919301 h 3412034"/>
              <a:gd name="connsiteX542" fmla="*/ 6423531 w 12272790"/>
              <a:gd name="connsiteY542" fmla="*/ 2918587 h 3412034"/>
              <a:gd name="connsiteX543" fmla="*/ 6402944 w 12272790"/>
              <a:gd name="connsiteY543" fmla="*/ 2927433 h 3412034"/>
              <a:gd name="connsiteX544" fmla="*/ 6377898 w 12272790"/>
              <a:gd name="connsiteY544" fmla="*/ 2935761 h 3412034"/>
              <a:gd name="connsiteX545" fmla="*/ 6352850 w 12272790"/>
              <a:gd name="connsiteY545" fmla="*/ 2939923 h 3412034"/>
              <a:gd name="connsiteX546" fmla="*/ 6364235 w 12272790"/>
              <a:gd name="connsiteY546" fmla="*/ 2948248 h 3412034"/>
              <a:gd name="connsiteX547" fmla="*/ 6387005 w 12272790"/>
              <a:gd name="connsiteY547" fmla="*/ 2937842 h 3412034"/>
              <a:gd name="connsiteX548" fmla="*/ 6407498 w 12272790"/>
              <a:gd name="connsiteY548" fmla="*/ 2933678 h 3412034"/>
              <a:gd name="connsiteX549" fmla="*/ 6414328 w 12272790"/>
              <a:gd name="connsiteY549" fmla="*/ 2929515 h 3412034"/>
              <a:gd name="connsiteX550" fmla="*/ 6445825 w 12272790"/>
              <a:gd name="connsiteY550" fmla="*/ 2929516 h 3412034"/>
              <a:gd name="connsiteX551" fmla="*/ 6445825 w 12272790"/>
              <a:gd name="connsiteY551" fmla="*/ 2919106 h 3412034"/>
              <a:gd name="connsiteX552" fmla="*/ 6423531 w 12272790"/>
              <a:gd name="connsiteY552" fmla="*/ 2918587 h 3412034"/>
              <a:gd name="connsiteX553" fmla="*/ 6946526 w 12272790"/>
              <a:gd name="connsiteY553" fmla="*/ 2915852 h 3412034"/>
              <a:gd name="connsiteX554" fmla="*/ 6949695 w 12272790"/>
              <a:gd name="connsiteY554" fmla="*/ 2919156 h 3412034"/>
              <a:gd name="connsiteX555" fmla="*/ 6943355 w 12272790"/>
              <a:gd name="connsiteY555" fmla="*/ 2919157 h 3412034"/>
              <a:gd name="connsiteX556" fmla="*/ 6946526 w 12272790"/>
              <a:gd name="connsiteY556" fmla="*/ 2915852 h 3412034"/>
              <a:gd name="connsiteX557" fmla="*/ 3198419 w 12272790"/>
              <a:gd name="connsiteY557" fmla="*/ 2915105 h 3412034"/>
              <a:gd name="connsiteX558" fmla="*/ 3205112 w 12272790"/>
              <a:gd name="connsiteY558" fmla="*/ 2925458 h 3412034"/>
              <a:gd name="connsiteX559" fmla="*/ 3198419 w 12272790"/>
              <a:gd name="connsiteY559" fmla="*/ 2915105 h 3412034"/>
              <a:gd name="connsiteX560" fmla="*/ 2600627 w 12272790"/>
              <a:gd name="connsiteY560" fmla="*/ 2914644 h 3412034"/>
              <a:gd name="connsiteX561" fmla="*/ 2643876 w 12272790"/>
              <a:gd name="connsiteY561" fmla="*/ 2935112 h 3412034"/>
              <a:gd name="connsiteX562" fmla="*/ 2643876 w 12272790"/>
              <a:gd name="connsiteY562" fmla="*/ 2914644 h 3412034"/>
              <a:gd name="connsiteX563" fmla="*/ 2627058 w 12272790"/>
              <a:gd name="connsiteY563" fmla="*/ 2914644 h 3412034"/>
              <a:gd name="connsiteX564" fmla="*/ 2600627 w 12272790"/>
              <a:gd name="connsiteY564" fmla="*/ 2914644 h 3412034"/>
              <a:gd name="connsiteX565" fmla="*/ 2383175 w 12272790"/>
              <a:gd name="connsiteY565" fmla="*/ 2914643 h 3412034"/>
              <a:gd name="connsiteX566" fmla="*/ 2359148 w 12272790"/>
              <a:gd name="connsiteY566" fmla="*/ 2922623 h 3412034"/>
              <a:gd name="connsiteX567" fmla="*/ 2433634 w 12272790"/>
              <a:gd name="connsiteY567" fmla="*/ 2933031 h 3412034"/>
              <a:gd name="connsiteX568" fmla="*/ 2440843 w 12272790"/>
              <a:gd name="connsiteY568" fmla="*/ 2914643 h 3412034"/>
              <a:gd name="connsiteX569" fmla="*/ 2383175 w 12272790"/>
              <a:gd name="connsiteY569" fmla="*/ 2914643 h 3412034"/>
              <a:gd name="connsiteX570" fmla="*/ 1659227 w 12272790"/>
              <a:gd name="connsiteY570" fmla="*/ 2914147 h 3412034"/>
              <a:gd name="connsiteX571" fmla="*/ 1672131 w 12272790"/>
              <a:gd name="connsiteY571" fmla="*/ 2915233 h 3412034"/>
              <a:gd name="connsiteX572" fmla="*/ 1664378 w 12272790"/>
              <a:gd name="connsiteY572" fmla="*/ 2926405 h 3412034"/>
              <a:gd name="connsiteX573" fmla="*/ 1651327 w 12272790"/>
              <a:gd name="connsiteY573" fmla="*/ 2925318 h 3412034"/>
              <a:gd name="connsiteX574" fmla="*/ 1659227 w 12272790"/>
              <a:gd name="connsiteY574" fmla="*/ 2914147 h 3412034"/>
              <a:gd name="connsiteX575" fmla="*/ 2461166 w 12272790"/>
              <a:gd name="connsiteY575" fmla="*/ 2913560 h 3412034"/>
              <a:gd name="connsiteX576" fmla="*/ 2447651 w 12272790"/>
              <a:gd name="connsiteY576" fmla="*/ 2914643 h 3412034"/>
              <a:gd name="connsiteX577" fmla="*/ 2455760 w 12272790"/>
              <a:gd name="connsiteY577" fmla="*/ 2925790 h 3412034"/>
              <a:gd name="connsiteX578" fmla="*/ 2469275 w 12272790"/>
              <a:gd name="connsiteY578" fmla="*/ 2924705 h 3412034"/>
              <a:gd name="connsiteX579" fmla="*/ 2461166 w 12272790"/>
              <a:gd name="connsiteY579" fmla="*/ 2913560 h 3412034"/>
              <a:gd name="connsiteX580" fmla="*/ 2731565 w 12272790"/>
              <a:gd name="connsiteY580" fmla="*/ 2913092 h 3412034"/>
              <a:gd name="connsiteX581" fmla="*/ 2732379 w 12272790"/>
              <a:gd name="connsiteY581" fmla="*/ 2916379 h 3412034"/>
              <a:gd name="connsiteX582" fmla="*/ 2760812 w 12272790"/>
              <a:gd name="connsiteY582" fmla="*/ 2928868 h 3412034"/>
              <a:gd name="connsiteX583" fmla="*/ 2775530 w 12272790"/>
              <a:gd name="connsiteY583" fmla="*/ 2937195 h 3412034"/>
              <a:gd name="connsiteX584" fmla="*/ 2776657 w 12272790"/>
              <a:gd name="connsiteY584" fmla="*/ 2937764 h 3412034"/>
              <a:gd name="connsiteX585" fmla="*/ 2775506 w 12272790"/>
              <a:gd name="connsiteY585" fmla="*/ 2933270 h 3412034"/>
              <a:gd name="connsiteX586" fmla="*/ 2779479 w 12272790"/>
              <a:gd name="connsiteY586" fmla="*/ 2935082 h 3412034"/>
              <a:gd name="connsiteX587" fmla="*/ 2778256 w 12272790"/>
              <a:gd name="connsiteY587" fmla="*/ 2937933 h 3412034"/>
              <a:gd name="connsiteX588" fmla="*/ 2777849 w 12272790"/>
              <a:gd name="connsiteY588" fmla="*/ 2938364 h 3412034"/>
              <a:gd name="connsiteX589" fmla="*/ 2792047 w 12272790"/>
              <a:gd name="connsiteY589" fmla="*/ 2945521 h 3412034"/>
              <a:gd name="connsiteX590" fmla="*/ 2787241 w 12272790"/>
              <a:gd name="connsiteY590" fmla="*/ 2935113 h 3412034"/>
              <a:gd name="connsiteX591" fmla="*/ 2777630 w 12272790"/>
              <a:gd name="connsiteY591" fmla="*/ 2933031 h 3412034"/>
              <a:gd name="connsiteX592" fmla="*/ 2776730 w 12272790"/>
              <a:gd name="connsiteY592" fmla="*/ 2924489 h 3412034"/>
              <a:gd name="connsiteX593" fmla="*/ 2777026 w 12272790"/>
              <a:gd name="connsiteY593" fmla="*/ 2921258 h 3412034"/>
              <a:gd name="connsiteX594" fmla="*/ 2774253 w 12272790"/>
              <a:gd name="connsiteY594" fmla="*/ 2921418 h 3412034"/>
              <a:gd name="connsiteX595" fmla="*/ 2746931 w 12272790"/>
              <a:gd name="connsiteY595" fmla="*/ 2923500 h 3412034"/>
              <a:gd name="connsiteX596" fmla="*/ 2737823 w 12272790"/>
              <a:gd name="connsiteY596" fmla="*/ 2913093 h 3412034"/>
              <a:gd name="connsiteX597" fmla="*/ 2579403 w 12272790"/>
              <a:gd name="connsiteY597" fmla="*/ 2911999 h 3412034"/>
              <a:gd name="connsiteX598" fmla="*/ 2557778 w 12272790"/>
              <a:gd name="connsiteY598" fmla="*/ 2914644 h 3412034"/>
              <a:gd name="connsiteX599" fmla="*/ 2573094 w 12272790"/>
              <a:gd name="connsiteY599" fmla="*/ 2927350 h 3412034"/>
              <a:gd name="connsiteX600" fmla="*/ 2593819 w 12272790"/>
              <a:gd name="connsiteY600" fmla="*/ 2924705 h 3412034"/>
              <a:gd name="connsiteX601" fmla="*/ 2579403 w 12272790"/>
              <a:gd name="connsiteY601" fmla="*/ 2911999 h 3412034"/>
              <a:gd name="connsiteX602" fmla="*/ 2934605 w 12272790"/>
              <a:gd name="connsiteY602" fmla="*/ 2911321 h 3412034"/>
              <a:gd name="connsiteX603" fmla="*/ 2925862 w 12272790"/>
              <a:gd name="connsiteY603" fmla="*/ 2911886 h 3412034"/>
              <a:gd name="connsiteX604" fmla="*/ 2929770 w 12272790"/>
              <a:gd name="connsiteY604" fmla="*/ 2913949 h 3412034"/>
              <a:gd name="connsiteX605" fmla="*/ 1386565 w 12272790"/>
              <a:gd name="connsiteY605" fmla="*/ 2910502 h 3412034"/>
              <a:gd name="connsiteX606" fmla="*/ 1403393 w 12272790"/>
              <a:gd name="connsiteY606" fmla="*/ 2914668 h 3412034"/>
              <a:gd name="connsiteX607" fmla="*/ 1437048 w 12272790"/>
              <a:gd name="connsiteY607" fmla="*/ 2922651 h 3412034"/>
              <a:gd name="connsiteX608" fmla="*/ 1501549 w 12272790"/>
              <a:gd name="connsiteY608" fmla="*/ 2939311 h 3412034"/>
              <a:gd name="connsiteX609" fmla="*/ 1630553 w 12272790"/>
              <a:gd name="connsiteY609" fmla="*/ 2970550 h 3412034"/>
              <a:gd name="connsiteX610" fmla="*/ 1764365 w 12272790"/>
              <a:gd name="connsiteY610" fmla="*/ 2999361 h 3412034"/>
              <a:gd name="connsiteX611" fmla="*/ 1831271 w 12272790"/>
              <a:gd name="connsiteY611" fmla="*/ 3011856 h 3412034"/>
              <a:gd name="connsiteX612" fmla="*/ 1852905 w 12272790"/>
              <a:gd name="connsiteY612" fmla="*/ 3024351 h 3412034"/>
              <a:gd name="connsiteX613" fmla="*/ 1874539 w 12272790"/>
              <a:gd name="connsiteY613" fmla="*/ 3030599 h 3412034"/>
              <a:gd name="connsiteX614" fmla="*/ 1867328 w 12272790"/>
              <a:gd name="connsiteY614" fmla="*/ 3041011 h 3412034"/>
              <a:gd name="connsiteX615" fmla="*/ 1948657 w 12272790"/>
              <a:gd name="connsiteY615" fmla="*/ 3045177 h 3412034"/>
              <a:gd name="connsiteX616" fmla="*/ 1946252 w 12272790"/>
              <a:gd name="connsiteY616" fmla="*/ 3059407 h 3412034"/>
              <a:gd name="connsiteX617" fmla="*/ 2001139 w 12272790"/>
              <a:gd name="connsiteY617" fmla="*/ 3059407 h 3412034"/>
              <a:gd name="connsiteX618" fmla="*/ 1993927 w 12272790"/>
              <a:gd name="connsiteY618" fmla="*/ 3048994 h 3412034"/>
              <a:gd name="connsiteX619" fmla="*/ 2029986 w 12272790"/>
              <a:gd name="connsiteY619" fmla="*/ 3045177 h 3412034"/>
              <a:gd name="connsiteX620" fmla="*/ 2029985 w 12272790"/>
              <a:gd name="connsiteY620" fmla="*/ 3063573 h 3412034"/>
              <a:gd name="connsiteX621" fmla="*/ 2015562 w 12272790"/>
              <a:gd name="connsiteY621" fmla="*/ 3055243 h 3412034"/>
              <a:gd name="connsiteX622" fmla="*/ 2008350 w 12272790"/>
              <a:gd name="connsiteY622" fmla="*/ 3073987 h 3412034"/>
              <a:gd name="connsiteX623" fmla="*/ 2051218 w 12272790"/>
              <a:gd name="connsiteY623" fmla="*/ 3073986 h 3412034"/>
              <a:gd name="connsiteX624" fmla="*/ 2037198 w 12272790"/>
              <a:gd name="connsiteY624" fmla="*/ 3063574 h 3412034"/>
              <a:gd name="connsiteX625" fmla="*/ 2051220 w 12272790"/>
              <a:gd name="connsiteY625" fmla="*/ 3053161 h 3412034"/>
              <a:gd name="connsiteX626" fmla="*/ 2063238 w 12272790"/>
              <a:gd name="connsiteY626" fmla="*/ 3073987 h 3412034"/>
              <a:gd name="connsiteX627" fmla="*/ 2319243 w 12272790"/>
              <a:gd name="connsiteY627" fmla="*/ 3111474 h 3412034"/>
              <a:gd name="connsiteX628" fmla="*/ 2338848 w 12272790"/>
              <a:gd name="connsiteY628" fmla="*/ 3118210 h 3412034"/>
              <a:gd name="connsiteX629" fmla="*/ 2340647 w 12272790"/>
              <a:gd name="connsiteY629" fmla="*/ 3118538 h 3412034"/>
              <a:gd name="connsiteX630" fmla="*/ 2336608 w 12272790"/>
              <a:gd name="connsiteY630" fmla="*/ 3113720 h 3412034"/>
              <a:gd name="connsiteX631" fmla="*/ 2342013 w 12272790"/>
              <a:gd name="connsiteY631" fmla="*/ 3112870 h 3412034"/>
              <a:gd name="connsiteX632" fmla="*/ 2341743 w 12272790"/>
              <a:gd name="connsiteY632" fmla="*/ 3118737 h 3412034"/>
              <a:gd name="connsiteX633" fmla="*/ 2345684 w 12272790"/>
              <a:gd name="connsiteY633" fmla="*/ 3119457 h 3412034"/>
              <a:gd name="connsiteX634" fmla="*/ 2378937 w 12272790"/>
              <a:gd name="connsiteY634" fmla="*/ 3121539 h 3412034"/>
              <a:gd name="connsiteX635" fmla="*/ 2441035 w 12272790"/>
              <a:gd name="connsiteY635" fmla="*/ 3125705 h 3412034"/>
              <a:gd name="connsiteX636" fmla="*/ 2572845 w 12272790"/>
              <a:gd name="connsiteY636" fmla="*/ 3134035 h 3412034"/>
              <a:gd name="connsiteX637" fmla="*/ 2556017 w 12272790"/>
              <a:gd name="connsiteY637" fmla="*/ 3159026 h 3412034"/>
              <a:gd name="connsiteX638" fmla="*/ 2543998 w 12272790"/>
              <a:gd name="connsiteY638" fmla="*/ 3173605 h 3412034"/>
              <a:gd name="connsiteX639" fmla="*/ 2565633 w 12272790"/>
              <a:gd name="connsiteY639" fmla="*/ 3173605 h 3412034"/>
              <a:gd name="connsiteX640" fmla="*/ 2534384 w 12272790"/>
              <a:gd name="connsiteY640" fmla="*/ 3198248 h 3412034"/>
              <a:gd name="connsiteX641" fmla="*/ 2527172 w 12272790"/>
              <a:gd name="connsiteY641" fmla="*/ 3200332 h 3412034"/>
              <a:gd name="connsiteX642" fmla="*/ 2519960 w 12272790"/>
              <a:gd name="connsiteY642" fmla="*/ 3196166 h 3412034"/>
              <a:gd name="connsiteX643" fmla="*/ 2534386 w 12272790"/>
              <a:gd name="connsiteY643" fmla="*/ 3192000 h 3412034"/>
              <a:gd name="connsiteX644" fmla="*/ 2519961 w 12272790"/>
              <a:gd name="connsiteY644" fmla="*/ 3181588 h 3412034"/>
              <a:gd name="connsiteX645" fmla="*/ 2501131 w 12272790"/>
              <a:gd name="connsiteY645" fmla="*/ 3177770 h 3412034"/>
              <a:gd name="connsiteX646" fmla="*/ 2512748 w 12272790"/>
              <a:gd name="connsiteY646" fmla="*/ 3173604 h 3412034"/>
              <a:gd name="connsiteX647" fmla="*/ 2529577 w 12272790"/>
              <a:gd name="connsiteY647" fmla="*/ 3173604 h 3412034"/>
              <a:gd name="connsiteX648" fmla="*/ 2534384 w 12272790"/>
              <a:gd name="connsiteY648" fmla="*/ 3150696 h 3412034"/>
              <a:gd name="connsiteX649" fmla="*/ 2508342 w 12272790"/>
              <a:gd name="connsiteY649" fmla="*/ 3142365 h 3412034"/>
              <a:gd name="connsiteX650" fmla="*/ 2505938 w 12272790"/>
              <a:gd name="connsiteY650" fmla="*/ 3163192 h 3412034"/>
              <a:gd name="connsiteX651" fmla="*/ 2493919 w 12272790"/>
              <a:gd name="connsiteY651" fmla="*/ 3163192 h 3412034"/>
              <a:gd name="connsiteX652" fmla="*/ 2493918 w 12272790"/>
              <a:gd name="connsiteY652" fmla="*/ 3144449 h 3412034"/>
              <a:gd name="connsiteX653" fmla="*/ 2479496 w 12272790"/>
              <a:gd name="connsiteY653" fmla="*/ 3142365 h 3412034"/>
              <a:gd name="connsiteX654" fmla="*/ 2457862 w 12272790"/>
              <a:gd name="connsiteY654" fmla="*/ 3169439 h 3412034"/>
              <a:gd name="connsiteX655" fmla="*/ 2439032 w 12272790"/>
              <a:gd name="connsiteY655" fmla="*/ 3159026 h 3412034"/>
              <a:gd name="connsiteX656" fmla="*/ 2445844 w 12272790"/>
              <a:gd name="connsiteY656" fmla="*/ 3148614 h 3412034"/>
              <a:gd name="connsiteX657" fmla="*/ 2424610 w 12272790"/>
              <a:gd name="connsiteY657" fmla="*/ 3142365 h 3412034"/>
              <a:gd name="connsiteX658" fmla="*/ 2414994 w 12272790"/>
              <a:gd name="connsiteY658" fmla="*/ 3165273 h 3412034"/>
              <a:gd name="connsiteX659" fmla="*/ 2390955 w 12272790"/>
              <a:gd name="connsiteY659" fmla="*/ 3167357 h 3412034"/>
              <a:gd name="connsiteX660" fmla="*/ 2362511 w 12272790"/>
              <a:gd name="connsiteY660" fmla="*/ 3165273 h 3412034"/>
              <a:gd name="connsiteX661" fmla="*/ 2374130 w 12272790"/>
              <a:gd name="connsiteY661" fmla="*/ 3161107 h 3412034"/>
              <a:gd name="connsiteX662" fmla="*/ 2381342 w 12272790"/>
              <a:gd name="connsiteY662" fmla="*/ 3140284 h 3412034"/>
              <a:gd name="connsiteX663" fmla="*/ 2312032 w 12272790"/>
              <a:gd name="connsiteY663" fmla="*/ 3134035 h 3412034"/>
              <a:gd name="connsiteX664" fmla="*/ 2307224 w 12272790"/>
              <a:gd name="connsiteY664" fmla="*/ 3152778 h 3412034"/>
              <a:gd name="connsiteX665" fmla="*/ 2283186 w 12272790"/>
              <a:gd name="connsiteY665" fmla="*/ 3148614 h 3412034"/>
              <a:gd name="connsiteX666" fmla="*/ 2287994 w 12272790"/>
              <a:gd name="connsiteY666" fmla="*/ 3134035 h 3412034"/>
              <a:gd name="connsiteX667" fmla="*/ 2259549 w 12272790"/>
              <a:gd name="connsiteY667" fmla="*/ 3123622 h 3412034"/>
              <a:gd name="connsiteX668" fmla="*/ 2245352 w 12272790"/>
              <a:gd name="connsiteY668" fmla="*/ 3131822 h 3412034"/>
              <a:gd name="connsiteX669" fmla="*/ 2243461 w 12272790"/>
              <a:gd name="connsiteY669" fmla="*/ 3130307 h 3412034"/>
              <a:gd name="connsiteX670" fmla="*/ 2246113 w 12272790"/>
              <a:gd name="connsiteY670" fmla="*/ 3134004 h 3412034"/>
              <a:gd name="connsiteX671" fmla="*/ 2242767 w 12272790"/>
              <a:gd name="connsiteY671" fmla="*/ 3137114 h 3412034"/>
              <a:gd name="connsiteX672" fmla="*/ 2240317 w 12272790"/>
              <a:gd name="connsiteY672" fmla="*/ 3134838 h 3412034"/>
              <a:gd name="connsiteX673" fmla="*/ 2240318 w 12272790"/>
              <a:gd name="connsiteY673" fmla="*/ 3131504 h 3412034"/>
              <a:gd name="connsiteX674" fmla="*/ 2241353 w 12272790"/>
              <a:gd name="connsiteY674" fmla="*/ 3128618 h 3412034"/>
              <a:gd name="connsiteX675" fmla="*/ 2240317 w 12272790"/>
              <a:gd name="connsiteY675" fmla="*/ 3127787 h 3412034"/>
              <a:gd name="connsiteX676" fmla="*/ 2240318 w 12272790"/>
              <a:gd name="connsiteY676" fmla="*/ 3131504 h 3412034"/>
              <a:gd name="connsiteX677" fmla="*/ 2239420 w 12272790"/>
              <a:gd name="connsiteY677" fmla="*/ 3134004 h 3412034"/>
              <a:gd name="connsiteX678" fmla="*/ 2240317 w 12272790"/>
              <a:gd name="connsiteY678" fmla="*/ 3134838 h 3412034"/>
              <a:gd name="connsiteX679" fmla="*/ 2240317 w 12272790"/>
              <a:gd name="connsiteY679" fmla="*/ 3138199 h 3412034"/>
              <a:gd name="connsiteX680" fmla="*/ 2221088 w 12272790"/>
              <a:gd name="connsiteY680" fmla="*/ 3138199 h 3412034"/>
              <a:gd name="connsiteX681" fmla="*/ 2209469 w 12272790"/>
              <a:gd name="connsiteY681" fmla="*/ 3125705 h 3412034"/>
              <a:gd name="connsiteX682" fmla="*/ 2151778 w 12272790"/>
              <a:gd name="connsiteY682" fmla="*/ 3121539 h 3412034"/>
              <a:gd name="connsiteX683" fmla="*/ 2151777 w 12272790"/>
              <a:gd name="connsiteY683" fmla="*/ 3140283 h 3412034"/>
              <a:gd name="connsiteX684" fmla="*/ 2132948 w 12272790"/>
              <a:gd name="connsiteY684" fmla="*/ 3136118 h 3412034"/>
              <a:gd name="connsiteX685" fmla="*/ 2130145 w 12272790"/>
              <a:gd name="connsiteY685" fmla="*/ 3109390 h 3412034"/>
              <a:gd name="connsiteX686" fmla="*/ 2077661 w 12272790"/>
              <a:gd name="connsiteY686" fmla="*/ 3098978 h 3412034"/>
              <a:gd name="connsiteX687" fmla="*/ 2039602 w 12272790"/>
              <a:gd name="connsiteY687" fmla="*/ 3094813 h 3412034"/>
              <a:gd name="connsiteX688" fmla="*/ 2017966 w 12272790"/>
              <a:gd name="connsiteY688" fmla="*/ 3084400 h 3412034"/>
              <a:gd name="connsiteX689" fmla="*/ 1970290 w 12272790"/>
              <a:gd name="connsiteY689" fmla="*/ 3092731 h 3412034"/>
              <a:gd name="connsiteX690" fmla="*/ 1955869 w 12272790"/>
              <a:gd name="connsiteY690" fmla="*/ 3076069 h 3412034"/>
              <a:gd name="connsiteX691" fmla="*/ 1927022 w 12272790"/>
              <a:gd name="connsiteY691" fmla="*/ 3084401 h 3412034"/>
              <a:gd name="connsiteX692" fmla="*/ 1898177 w 12272790"/>
              <a:gd name="connsiteY692" fmla="*/ 3084400 h 3412034"/>
              <a:gd name="connsiteX693" fmla="*/ 1876943 w 12272790"/>
              <a:gd name="connsiteY693" fmla="*/ 3061492 h 3412034"/>
              <a:gd name="connsiteX694" fmla="*/ 1754749 w 12272790"/>
              <a:gd name="connsiteY694" fmla="*/ 3034764 h 3412034"/>
              <a:gd name="connsiteX695" fmla="*/ 1749942 w 12272790"/>
              <a:gd name="connsiteY695" fmla="*/ 3053160 h 3412034"/>
              <a:gd name="connsiteX696" fmla="*/ 1749942 w 12272790"/>
              <a:gd name="connsiteY696" fmla="*/ 3034764 h 3412034"/>
              <a:gd name="connsiteX697" fmla="*/ 1733515 w 12272790"/>
              <a:gd name="connsiteY697" fmla="*/ 3034763 h 3412034"/>
              <a:gd name="connsiteX698" fmla="*/ 1721496 w 12272790"/>
              <a:gd name="connsiteY698" fmla="*/ 3024352 h 3412034"/>
              <a:gd name="connsiteX699" fmla="*/ 1702265 w 12272790"/>
              <a:gd name="connsiteY699" fmla="*/ 3032681 h 3412034"/>
              <a:gd name="connsiteX700" fmla="*/ 1699862 w 12272790"/>
              <a:gd name="connsiteY700" fmla="*/ 3048994 h 3412034"/>
              <a:gd name="connsiteX701" fmla="*/ 1692651 w 12272790"/>
              <a:gd name="connsiteY701" fmla="*/ 3024352 h 3412034"/>
              <a:gd name="connsiteX702" fmla="*/ 1675824 w 12272790"/>
              <a:gd name="connsiteY702" fmla="*/ 3020185 h 3412034"/>
              <a:gd name="connsiteX703" fmla="*/ 1656994 w 12272790"/>
              <a:gd name="connsiteY703" fmla="*/ 3013938 h 3412034"/>
              <a:gd name="connsiteX704" fmla="*/ 1654589 w 12272790"/>
              <a:gd name="connsiteY704" fmla="*/ 3034764 h 3412034"/>
              <a:gd name="connsiteX705" fmla="*/ 1642570 w 12272790"/>
              <a:gd name="connsiteY705" fmla="*/ 3005608 h 3412034"/>
              <a:gd name="connsiteX706" fmla="*/ 1606516 w 12272790"/>
              <a:gd name="connsiteY706" fmla="*/ 3024351 h 3412034"/>
              <a:gd name="connsiteX707" fmla="*/ 1608918 w 12272790"/>
              <a:gd name="connsiteY707" fmla="*/ 3003525 h 3412034"/>
              <a:gd name="connsiteX708" fmla="*/ 1580473 w 12272790"/>
              <a:gd name="connsiteY708" fmla="*/ 2995195 h 3412034"/>
              <a:gd name="connsiteX709" fmla="*/ 1544416 w 12272790"/>
              <a:gd name="connsiteY709" fmla="*/ 2986865 h 3412034"/>
              <a:gd name="connsiteX710" fmla="*/ 1513566 w 12272790"/>
              <a:gd name="connsiteY710" fmla="*/ 2985128 h 3412034"/>
              <a:gd name="connsiteX711" fmla="*/ 1491932 w 12272790"/>
              <a:gd name="connsiteY711" fmla="*/ 2962220 h 3412034"/>
              <a:gd name="connsiteX712" fmla="*/ 1451068 w 12272790"/>
              <a:gd name="connsiteY712" fmla="*/ 2951807 h 3412034"/>
              <a:gd name="connsiteX713" fmla="*/ 1379354 w 12272790"/>
              <a:gd name="connsiteY713" fmla="*/ 2924733 h 3412034"/>
              <a:gd name="connsiteX714" fmla="*/ 1386565 w 12272790"/>
              <a:gd name="connsiteY714" fmla="*/ 2910502 h 3412034"/>
              <a:gd name="connsiteX715" fmla="*/ 2956360 w 12272790"/>
              <a:gd name="connsiteY715" fmla="*/ 2909715 h 3412034"/>
              <a:gd name="connsiteX716" fmla="*/ 2947481 w 12272790"/>
              <a:gd name="connsiteY716" fmla="*/ 2910490 h 3412034"/>
              <a:gd name="connsiteX717" fmla="*/ 2946073 w 12272790"/>
              <a:gd name="connsiteY717" fmla="*/ 2910581 h 3412034"/>
              <a:gd name="connsiteX718" fmla="*/ 2949464 w 12272790"/>
              <a:gd name="connsiteY718" fmla="*/ 2913291 h 3412034"/>
              <a:gd name="connsiteX719" fmla="*/ 2958418 w 12272790"/>
              <a:gd name="connsiteY719" fmla="*/ 2913949 h 3412034"/>
              <a:gd name="connsiteX720" fmla="*/ 2501299 w 12272790"/>
              <a:gd name="connsiteY720" fmla="*/ 2909128 h 3412034"/>
              <a:gd name="connsiteX721" fmla="*/ 2493252 w 12272790"/>
              <a:gd name="connsiteY721" fmla="*/ 2911218 h 3412034"/>
              <a:gd name="connsiteX722" fmla="*/ 2474080 w 12272790"/>
              <a:gd name="connsiteY722" fmla="*/ 2920542 h 3412034"/>
              <a:gd name="connsiteX723" fmla="*/ 2513527 w 12272790"/>
              <a:gd name="connsiteY723" fmla="*/ 2926786 h 3412034"/>
              <a:gd name="connsiteX724" fmla="*/ 2552973 w 12272790"/>
              <a:gd name="connsiteY724" fmla="*/ 2920542 h 3412034"/>
              <a:gd name="connsiteX725" fmla="*/ 2534354 w 12272790"/>
              <a:gd name="connsiteY725" fmla="*/ 2910905 h 3412034"/>
              <a:gd name="connsiteX726" fmla="*/ 7118539 w 12272790"/>
              <a:gd name="connsiteY726" fmla="*/ 2908629 h 3412034"/>
              <a:gd name="connsiteX727" fmla="*/ 7105513 w 12272790"/>
              <a:gd name="connsiteY727" fmla="*/ 2918555 h 3412034"/>
              <a:gd name="connsiteX728" fmla="*/ 7118539 w 12272790"/>
              <a:gd name="connsiteY728" fmla="*/ 2908629 h 3412034"/>
              <a:gd name="connsiteX729" fmla="*/ 2313895 w 12272790"/>
              <a:gd name="connsiteY729" fmla="*/ 2904235 h 3412034"/>
              <a:gd name="connsiteX730" fmla="*/ 2313896 w 12272790"/>
              <a:gd name="connsiteY730" fmla="*/ 2914644 h 3412034"/>
              <a:gd name="connsiteX731" fmla="*/ 2313895 w 12272790"/>
              <a:gd name="connsiteY731" fmla="*/ 2904235 h 3412034"/>
              <a:gd name="connsiteX732" fmla="*/ 3054791 w 12272790"/>
              <a:gd name="connsiteY732" fmla="*/ 2901128 h 3412034"/>
              <a:gd name="connsiteX733" fmla="*/ 2984111 w 12272790"/>
              <a:gd name="connsiteY733" fmla="*/ 2907294 h 3412034"/>
              <a:gd name="connsiteX734" fmla="*/ 2998011 w 12272790"/>
              <a:gd name="connsiteY734" fmla="*/ 2910267 h 3412034"/>
              <a:gd name="connsiteX735" fmla="*/ 3029645 w 12272790"/>
              <a:gd name="connsiteY735" fmla="*/ 2903430 h 3412034"/>
              <a:gd name="connsiteX736" fmla="*/ 3022482 w 12272790"/>
              <a:gd name="connsiteY736" fmla="*/ 2924118 h 3412034"/>
              <a:gd name="connsiteX737" fmla="*/ 2981896 w 12272790"/>
              <a:gd name="connsiteY737" fmla="*/ 2928327 h 3412034"/>
              <a:gd name="connsiteX738" fmla="*/ 2903504 w 12272790"/>
              <a:gd name="connsiteY738" fmla="*/ 2934638 h 3412034"/>
              <a:gd name="connsiteX739" fmla="*/ 2905295 w 12272790"/>
              <a:gd name="connsiteY739" fmla="*/ 2920348 h 3412034"/>
              <a:gd name="connsiteX740" fmla="*/ 2908398 w 12272790"/>
              <a:gd name="connsiteY740" fmla="*/ 2913010 h 3412034"/>
              <a:gd name="connsiteX741" fmla="*/ 2821263 w 12272790"/>
              <a:gd name="connsiteY741" fmla="*/ 2918629 h 3412034"/>
              <a:gd name="connsiteX742" fmla="*/ 2887759 w 12272790"/>
              <a:gd name="connsiteY742" fmla="*/ 2924705 h 3412034"/>
              <a:gd name="connsiteX743" fmla="*/ 2806464 w 12272790"/>
              <a:gd name="connsiteY743" fmla="*/ 2935112 h 3412034"/>
              <a:gd name="connsiteX744" fmla="*/ 2799255 w 12272790"/>
              <a:gd name="connsiteY744" fmla="*/ 2955929 h 3412034"/>
              <a:gd name="connsiteX745" fmla="*/ 2780033 w 12272790"/>
              <a:gd name="connsiteY745" fmla="*/ 2953846 h 3412034"/>
              <a:gd name="connsiteX746" fmla="*/ 2756006 w 12272790"/>
              <a:gd name="connsiteY746" fmla="*/ 2964254 h 3412034"/>
              <a:gd name="connsiteX747" fmla="*/ 2925803 w 12272790"/>
              <a:gd name="connsiteY747" fmla="*/ 2968419 h 3412034"/>
              <a:gd name="connsiteX748" fmla="*/ 3083585 w 12272790"/>
              <a:gd name="connsiteY748" fmla="*/ 2935112 h 3412034"/>
              <a:gd name="connsiteX749" fmla="*/ 3038332 w 12272790"/>
              <a:gd name="connsiteY749" fmla="*/ 2924705 h 3412034"/>
              <a:gd name="connsiteX750" fmla="*/ 3040735 w 12272790"/>
              <a:gd name="connsiteY750" fmla="*/ 2904236 h 3412034"/>
              <a:gd name="connsiteX751" fmla="*/ 3057154 w 12272790"/>
              <a:gd name="connsiteY751" fmla="*/ 2902155 h 3412034"/>
              <a:gd name="connsiteX752" fmla="*/ 6990720 w 12272790"/>
              <a:gd name="connsiteY752" fmla="*/ 2899334 h 3412034"/>
              <a:gd name="connsiteX753" fmla="*/ 7004722 w 12272790"/>
              <a:gd name="connsiteY753" fmla="*/ 2904644 h 3412034"/>
              <a:gd name="connsiteX754" fmla="*/ 6946702 w 12272790"/>
              <a:gd name="connsiteY754" fmla="*/ 2915163 h 3412034"/>
              <a:gd name="connsiteX755" fmla="*/ 6990720 w 12272790"/>
              <a:gd name="connsiteY755" fmla="*/ 2899334 h 3412034"/>
              <a:gd name="connsiteX756" fmla="*/ 7002577 w 12272790"/>
              <a:gd name="connsiteY756" fmla="*/ 2898488 h 3412034"/>
              <a:gd name="connsiteX757" fmla="*/ 7001753 w 12272790"/>
              <a:gd name="connsiteY757" fmla="*/ 2900626 h 3412034"/>
              <a:gd name="connsiteX758" fmla="*/ 7002296 w 12272790"/>
              <a:gd name="connsiteY758" fmla="*/ 2899215 h 3412034"/>
              <a:gd name="connsiteX759" fmla="*/ 750968 w 12272790"/>
              <a:gd name="connsiteY759" fmla="*/ 2896719 h 3412034"/>
              <a:gd name="connsiteX760" fmla="*/ 773176 w 12272790"/>
              <a:gd name="connsiteY760" fmla="*/ 2914747 h 3412034"/>
              <a:gd name="connsiteX761" fmla="*/ 743564 w 12272790"/>
              <a:gd name="connsiteY761" fmla="*/ 2914748 h 3412034"/>
              <a:gd name="connsiteX762" fmla="*/ 750968 w 12272790"/>
              <a:gd name="connsiteY762" fmla="*/ 2896719 h 3412034"/>
              <a:gd name="connsiteX763" fmla="*/ 1330408 w 12272790"/>
              <a:gd name="connsiteY763" fmla="*/ 2895222 h 3412034"/>
              <a:gd name="connsiteX764" fmla="*/ 1341865 w 12272790"/>
              <a:gd name="connsiteY764" fmla="*/ 2904036 h 3412034"/>
              <a:gd name="connsiteX765" fmla="*/ 1328119 w 12272790"/>
              <a:gd name="connsiteY765" fmla="*/ 2899628 h 3412034"/>
              <a:gd name="connsiteX766" fmla="*/ 1330408 w 12272790"/>
              <a:gd name="connsiteY766" fmla="*/ 2895222 h 3412034"/>
              <a:gd name="connsiteX767" fmla="*/ 7004201 w 12272790"/>
              <a:gd name="connsiteY767" fmla="*/ 2894264 h 3412034"/>
              <a:gd name="connsiteX768" fmla="*/ 7003425 w 12272790"/>
              <a:gd name="connsiteY768" fmla="*/ 2896281 h 3412034"/>
              <a:gd name="connsiteX769" fmla="*/ 7002577 w 12272790"/>
              <a:gd name="connsiteY769" fmla="*/ 2898488 h 3412034"/>
              <a:gd name="connsiteX770" fmla="*/ 7003572 w 12272790"/>
              <a:gd name="connsiteY770" fmla="*/ 2895895 h 3412034"/>
              <a:gd name="connsiteX771" fmla="*/ 7004427 w 12272790"/>
              <a:gd name="connsiteY771" fmla="*/ 2893674 h 3412034"/>
              <a:gd name="connsiteX772" fmla="*/ 7004386 w 12272790"/>
              <a:gd name="connsiteY772" fmla="*/ 2893782 h 3412034"/>
              <a:gd name="connsiteX773" fmla="*/ 7004201 w 12272790"/>
              <a:gd name="connsiteY773" fmla="*/ 2894264 h 3412034"/>
              <a:gd name="connsiteX774" fmla="*/ 1605784 w 12272790"/>
              <a:gd name="connsiteY774" fmla="*/ 2890195 h 3412034"/>
              <a:gd name="connsiteX775" fmla="*/ 1643871 w 12272790"/>
              <a:gd name="connsiteY775" fmla="*/ 2911059 h 3412034"/>
              <a:gd name="connsiteX776" fmla="*/ 1629885 w 12272790"/>
              <a:gd name="connsiteY776" fmla="*/ 2920970 h 3412034"/>
              <a:gd name="connsiteX777" fmla="*/ 1617685 w 12272790"/>
              <a:gd name="connsiteY777" fmla="*/ 2911061 h 3412034"/>
              <a:gd name="connsiteX778" fmla="*/ 1589516 w 12272790"/>
              <a:gd name="connsiteY778" fmla="*/ 2904802 h 3412034"/>
              <a:gd name="connsiteX779" fmla="*/ 1605784 w 12272790"/>
              <a:gd name="connsiteY779" fmla="*/ 2890195 h 3412034"/>
              <a:gd name="connsiteX780" fmla="*/ 1570025 w 12272790"/>
              <a:gd name="connsiteY780" fmla="*/ 2883379 h 3412034"/>
              <a:gd name="connsiteX781" fmla="*/ 1582054 w 12272790"/>
              <a:gd name="connsiteY781" fmla="*/ 2895667 h 3412034"/>
              <a:gd name="connsiteX782" fmla="*/ 1564473 w 12272790"/>
              <a:gd name="connsiteY782" fmla="*/ 2897498 h 3412034"/>
              <a:gd name="connsiteX783" fmla="*/ 1552444 w 12272790"/>
              <a:gd name="connsiteY783" fmla="*/ 2885208 h 3412034"/>
              <a:gd name="connsiteX784" fmla="*/ 1570025 w 12272790"/>
              <a:gd name="connsiteY784" fmla="*/ 2883379 h 3412034"/>
              <a:gd name="connsiteX785" fmla="*/ 3252530 w 12272790"/>
              <a:gd name="connsiteY785" fmla="*/ 2880296 h 3412034"/>
              <a:gd name="connsiteX786" fmla="*/ 3221510 w 12272790"/>
              <a:gd name="connsiteY786" fmla="*/ 2883994 h 3412034"/>
              <a:gd name="connsiteX787" fmla="*/ 3166655 w 12272790"/>
              <a:gd name="connsiteY787" fmla="*/ 2889816 h 3412034"/>
              <a:gd name="connsiteX788" fmla="*/ 3164878 w 12272790"/>
              <a:gd name="connsiteY788" fmla="*/ 2895909 h 3412034"/>
              <a:gd name="connsiteX789" fmla="*/ 3205726 w 12272790"/>
              <a:gd name="connsiteY789" fmla="*/ 2895910 h 3412034"/>
              <a:gd name="connsiteX790" fmla="*/ 3167281 w 12272790"/>
              <a:gd name="connsiteY790" fmla="*/ 2924705 h 3412034"/>
              <a:gd name="connsiteX791" fmla="*/ 3207929 w 12272790"/>
              <a:gd name="connsiteY791" fmla="*/ 2926526 h 3412034"/>
              <a:gd name="connsiteX792" fmla="*/ 3248575 w 12272790"/>
              <a:gd name="connsiteY792" fmla="*/ 2920542 h 3412034"/>
              <a:gd name="connsiteX793" fmla="*/ 3241367 w 12272790"/>
              <a:gd name="connsiteY793" fmla="*/ 2910481 h 3412034"/>
              <a:gd name="connsiteX794" fmla="*/ 3265395 w 12272790"/>
              <a:gd name="connsiteY794" fmla="*/ 2897990 h 3412034"/>
              <a:gd name="connsiteX795" fmla="*/ 3253381 w 12272790"/>
              <a:gd name="connsiteY795" fmla="*/ 2881339 h 3412034"/>
              <a:gd name="connsiteX796" fmla="*/ 7161054 w 12272790"/>
              <a:gd name="connsiteY796" fmla="*/ 2879556 h 3412034"/>
              <a:gd name="connsiteX797" fmla="*/ 7165398 w 12272790"/>
              <a:gd name="connsiteY797" fmla="*/ 2900620 h 3412034"/>
              <a:gd name="connsiteX798" fmla="*/ 7152371 w 12272790"/>
              <a:gd name="connsiteY798" fmla="*/ 2900621 h 3412034"/>
              <a:gd name="connsiteX799" fmla="*/ 7161054 w 12272790"/>
              <a:gd name="connsiteY799" fmla="*/ 2879556 h 3412034"/>
              <a:gd name="connsiteX800" fmla="*/ 907402 w 12272790"/>
              <a:gd name="connsiteY800" fmla="*/ 2875309 h 3412034"/>
              <a:gd name="connsiteX801" fmla="*/ 900729 w 12272790"/>
              <a:gd name="connsiteY801" fmla="*/ 2885674 h 3412034"/>
              <a:gd name="connsiteX802" fmla="*/ 907402 w 12272790"/>
              <a:gd name="connsiteY802" fmla="*/ 2875309 h 3412034"/>
              <a:gd name="connsiteX803" fmla="*/ 1248662 w 12272790"/>
              <a:gd name="connsiteY803" fmla="*/ 2870718 h 3412034"/>
              <a:gd name="connsiteX804" fmla="*/ 1327735 w 12272790"/>
              <a:gd name="connsiteY804" fmla="*/ 2889459 h 3412034"/>
              <a:gd name="connsiteX805" fmla="*/ 1312684 w 12272790"/>
              <a:gd name="connsiteY805" fmla="*/ 2896747 h 3412034"/>
              <a:gd name="connsiteX806" fmla="*/ 1294019 w 12272790"/>
              <a:gd name="connsiteY806" fmla="*/ 2891542 h 3412034"/>
              <a:gd name="connsiteX807" fmla="*/ 1248662 w 12272790"/>
              <a:gd name="connsiteY807" fmla="*/ 2870718 h 3412034"/>
              <a:gd name="connsiteX808" fmla="*/ 7055899 w 12272790"/>
              <a:gd name="connsiteY808" fmla="*/ 2866477 h 3412034"/>
              <a:gd name="connsiteX809" fmla="*/ 7069995 w 12272790"/>
              <a:gd name="connsiteY809" fmla="*/ 2876213 h 3412034"/>
              <a:gd name="connsiteX810" fmla="*/ 7032108 w 12272790"/>
              <a:gd name="connsiteY810" fmla="*/ 2890890 h 3412034"/>
              <a:gd name="connsiteX811" fmla="*/ 7005101 w 12272790"/>
              <a:gd name="connsiteY811" fmla="*/ 2894735 h 3412034"/>
              <a:gd name="connsiteX812" fmla="*/ 7055899 w 12272790"/>
              <a:gd name="connsiteY812" fmla="*/ 2866477 h 3412034"/>
              <a:gd name="connsiteX813" fmla="*/ 7072226 w 12272790"/>
              <a:gd name="connsiteY813" fmla="*/ 2865785 h 3412034"/>
              <a:gd name="connsiteX814" fmla="*/ 7076690 w 12272790"/>
              <a:gd name="connsiteY814" fmla="*/ 2872004 h 3412034"/>
              <a:gd name="connsiteX815" fmla="*/ 7070367 w 12272790"/>
              <a:gd name="connsiteY815" fmla="*/ 2872003 h 3412034"/>
              <a:gd name="connsiteX816" fmla="*/ 7072226 w 12272790"/>
              <a:gd name="connsiteY816" fmla="*/ 2865785 h 3412034"/>
              <a:gd name="connsiteX817" fmla="*/ 882008 w 12272790"/>
              <a:gd name="connsiteY817" fmla="*/ 2865172 h 3412034"/>
              <a:gd name="connsiteX818" fmla="*/ 889739 w 12272790"/>
              <a:gd name="connsiteY818" fmla="*/ 2874963 h 3412034"/>
              <a:gd name="connsiteX819" fmla="*/ 870709 w 12272790"/>
              <a:gd name="connsiteY819" fmla="*/ 2870840 h 3412034"/>
              <a:gd name="connsiteX820" fmla="*/ 882008 w 12272790"/>
              <a:gd name="connsiteY820" fmla="*/ 2865172 h 3412034"/>
              <a:gd name="connsiteX821" fmla="*/ 670741 w 12272790"/>
              <a:gd name="connsiteY821" fmla="*/ 2864573 h 3412034"/>
              <a:gd name="connsiteX822" fmla="*/ 665851 w 12272790"/>
              <a:gd name="connsiteY822" fmla="*/ 2870372 h 3412034"/>
              <a:gd name="connsiteX823" fmla="*/ 670741 w 12272790"/>
              <a:gd name="connsiteY823" fmla="*/ 2864573 h 3412034"/>
              <a:gd name="connsiteX824" fmla="*/ 7088389 w 12272790"/>
              <a:gd name="connsiteY824" fmla="*/ 2859665 h 3412034"/>
              <a:gd name="connsiteX825" fmla="*/ 7072042 w 12272790"/>
              <a:gd name="connsiteY825" fmla="*/ 2865620 h 3412034"/>
              <a:gd name="connsiteX826" fmla="*/ 7088389 w 12272790"/>
              <a:gd name="connsiteY826" fmla="*/ 2859665 h 3412034"/>
              <a:gd name="connsiteX827" fmla="*/ 861674 w 12272790"/>
              <a:gd name="connsiteY827" fmla="*/ 2856996 h 3412034"/>
              <a:gd name="connsiteX828" fmla="*/ 872078 w 12272790"/>
              <a:gd name="connsiteY828" fmla="*/ 2860105 h 3412034"/>
              <a:gd name="connsiteX829" fmla="*/ 867455 w 12272790"/>
              <a:gd name="connsiteY829" fmla="*/ 2864252 h 3412034"/>
              <a:gd name="connsiteX830" fmla="*/ 851271 w 12272790"/>
              <a:gd name="connsiteY830" fmla="*/ 2860105 h 3412034"/>
              <a:gd name="connsiteX831" fmla="*/ 861674 w 12272790"/>
              <a:gd name="connsiteY831" fmla="*/ 2856996 h 3412034"/>
              <a:gd name="connsiteX832" fmla="*/ 1221768 w 12272790"/>
              <a:gd name="connsiteY832" fmla="*/ 2854195 h 3412034"/>
              <a:gd name="connsiteX833" fmla="*/ 1212000 w 12272790"/>
              <a:gd name="connsiteY833" fmla="*/ 2865261 h 3412034"/>
              <a:gd name="connsiteX834" fmla="*/ 1208031 w 12272790"/>
              <a:gd name="connsiteY834" fmla="*/ 2865125 h 3412034"/>
              <a:gd name="connsiteX835" fmla="*/ 1221768 w 12272790"/>
              <a:gd name="connsiteY835" fmla="*/ 2854195 h 3412034"/>
              <a:gd name="connsiteX836" fmla="*/ 2687871 w 12272790"/>
              <a:gd name="connsiteY836" fmla="*/ 2851386 h 3412034"/>
              <a:gd name="connsiteX837" fmla="*/ 2688111 w 12272790"/>
              <a:gd name="connsiteY837" fmla="*/ 2853074 h 3412034"/>
              <a:gd name="connsiteX838" fmla="*/ 2691603 w 12272790"/>
              <a:gd name="connsiteY838" fmla="*/ 2851750 h 3412034"/>
              <a:gd name="connsiteX839" fmla="*/ 2671452 w 12272790"/>
              <a:gd name="connsiteY839" fmla="*/ 2849783 h 3412034"/>
              <a:gd name="connsiteX840" fmla="*/ 2641353 w 12272790"/>
              <a:gd name="connsiteY840" fmla="*/ 2850383 h 3412034"/>
              <a:gd name="connsiteX841" fmla="*/ 2676727 w 12272790"/>
              <a:gd name="connsiteY841" fmla="*/ 2853074 h 3412034"/>
              <a:gd name="connsiteX842" fmla="*/ 2676665 w 12272790"/>
              <a:gd name="connsiteY842" fmla="*/ 2850292 h 3412034"/>
              <a:gd name="connsiteX843" fmla="*/ 838715 w 12272790"/>
              <a:gd name="connsiteY843" fmla="*/ 2847930 h 3412034"/>
              <a:gd name="connsiteX844" fmla="*/ 849119 w 12272790"/>
              <a:gd name="connsiteY844" fmla="*/ 2849970 h 3412034"/>
              <a:gd name="connsiteX845" fmla="*/ 838716 w 12272790"/>
              <a:gd name="connsiteY845" fmla="*/ 2853922 h 3412034"/>
              <a:gd name="connsiteX846" fmla="*/ 828312 w 12272790"/>
              <a:gd name="connsiteY846" fmla="*/ 2849970 h 3412034"/>
              <a:gd name="connsiteX847" fmla="*/ 838715 w 12272790"/>
              <a:gd name="connsiteY847" fmla="*/ 2847930 h 3412034"/>
              <a:gd name="connsiteX848" fmla="*/ 1183107 w 12272790"/>
              <a:gd name="connsiteY848" fmla="*/ 2845166 h 3412034"/>
              <a:gd name="connsiteX849" fmla="*/ 1193512 w 12272790"/>
              <a:gd name="connsiteY849" fmla="*/ 2845209 h 3412034"/>
              <a:gd name="connsiteX850" fmla="*/ 1193512 w 12272790"/>
              <a:gd name="connsiteY850" fmla="*/ 2855070 h 3412034"/>
              <a:gd name="connsiteX851" fmla="*/ 1172704 w 12272790"/>
              <a:gd name="connsiteY851" fmla="*/ 2850990 h 3412034"/>
              <a:gd name="connsiteX852" fmla="*/ 1183107 w 12272790"/>
              <a:gd name="connsiteY852" fmla="*/ 2845166 h 3412034"/>
              <a:gd name="connsiteX853" fmla="*/ 811834 w 12272790"/>
              <a:gd name="connsiteY853" fmla="*/ 2837040 h 3412034"/>
              <a:gd name="connsiteX854" fmla="*/ 827927 w 12272790"/>
              <a:gd name="connsiteY854" fmla="*/ 2841009 h 3412034"/>
              <a:gd name="connsiteX855" fmla="*/ 818556 w 12272790"/>
              <a:gd name="connsiteY855" fmla="*/ 2844731 h 3412034"/>
              <a:gd name="connsiteX856" fmla="*/ 807125 w 12272790"/>
              <a:gd name="connsiteY856" fmla="*/ 2841009 h 3412034"/>
              <a:gd name="connsiteX857" fmla="*/ 811834 w 12272790"/>
              <a:gd name="connsiteY857" fmla="*/ 2837040 h 3412034"/>
              <a:gd name="connsiteX858" fmla="*/ 2902458 w 12272790"/>
              <a:gd name="connsiteY858" fmla="*/ 2833954 h 3412034"/>
              <a:gd name="connsiteX859" fmla="*/ 2848355 w 12272790"/>
              <a:gd name="connsiteY859" fmla="*/ 2835956 h 3412034"/>
              <a:gd name="connsiteX860" fmla="*/ 2841729 w 12272790"/>
              <a:gd name="connsiteY860" fmla="*/ 2840099 h 3412034"/>
              <a:gd name="connsiteX861" fmla="*/ 2903275 w 12272790"/>
              <a:gd name="connsiteY861" fmla="*/ 2842666 h 3412034"/>
              <a:gd name="connsiteX862" fmla="*/ 2902420 w 12272790"/>
              <a:gd name="connsiteY862" fmla="*/ 2834339 h 3412034"/>
              <a:gd name="connsiteX863" fmla="*/ 2937657 w 12272790"/>
              <a:gd name="connsiteY863" fmla="*/ 2831934 h 3412034"/>
              <a:gd name="connsiteX864" fmla="*/ 2931216 w 12272790"/>
              <a:gd name="connsiteY864" fmla="*/ 2832327 h 3412034"/>
              <a:gd name="connsiteX865" fmla="*/ 2935148 w 12272790"/>
              <a:gd name="connsiteY865" fmla="*/ 2840584 h 3412034"/>
              <a:gd name="connsiteX866" fmla="*/ 2944635 w 12272790"/>
              <a:gd name="connsiteY866" fmla="*/ 2843447 h 3412034"/>
              <a:gd name="connsiteX867" fmla="*/ 2950707 w 12272790"/>
              <a:gd name="connsiteY867" fmla="*/ 2832258 h 3412034"/>
              <a:gd name="connsiteX868" fmla="*/ 2937426 w 12272790"/>
              <a:gd name="connsiteY868" fmla="*/ 2832257 h 3412034"/>
              <a:gd name="connsiteX869" fmla="*/ 2741090 w 12272790"/>
              <a:gd name="connsiteY869" fmla="*/ 2829403 h 3412034"/>
              <a:gd name="connsiteX870" fmla="*/ 2745923 w 12272790"/>
              <a:gd name="connsiteY870" fmla="*/ 2835622 h 3412034"/>
              <a:gd name="connsiteX871" fmla="*/ 2741462 w 12272790"/>
              <a:gd name="connsiteY871" fmla="*/ 2837953 h 3412034"/>
              <a:gd name="connsiteX872" fmla="*/ 2739230 w 12272790"/>
              <a:gd name="connsiteY872" fmla="*/ 2835622 h 3412034"/>
              <a:gd name="connsiteX873" fmla="*/ 2741090 w 12272790"/>
              <a:gd name="connsiteY873" fmla="*/ 2829403 h 3412034"/>
              <a:gd name="connsiteX874" fmla="*/ 3019573 w 12272790"/>
              <a:gd name="connsiteY874" fmla="*/ 2827245 h 3412034"/>
              <a:gd name="connsiteX875" fmla="*/ 3003295 w 12272790"/>
              <a:gd name="connsiteY875" fmla="*/ 2827935 h 3412034"/>
              <a:gd name="connsiteX876" fmla="*/ 2970123 w 12272790"/>
              <a:gd name="connsiteY876" fmla="*/ 2829955 h 3412034"/>
              <a:gd name="connsiteX877" fmla="*/ 2965696 w 12272790"/>
              <a:gd name="connsiteY877" fmla="*/ 2829215 h 3412034"/>
              <a:gd name="connsiteX878" fmla="*/ 2956896 w 12272790"/>
              <a:gd name="connsiteY878" fmla="*/ 2830158 h 3412034"/>
              <a:gd name="connsiteX879" fmla="*/ 2957871 w 12272790"/>
              <a:gd name="connsiteY879" fmla="*/ 2831781 h 3412034"/>
              <a:gd name="connsiteX880" fmla="*/ 2957538 w 12272790"/>
              <a:gd name="connsiteY880" fmla="*/ 2842666 h 3412034"/>
              <a:gd name="connsiteX881" fmla="*/ 3007629 w 12272790"/>
              <a:gd name="connsiteY881" fmla="*/ 2830176 h 3412034"/>
              <a:gd name="connsiteX882" fmla="*/ 3015266 w 12272790"/>
              <a:gd name="connsiteY882" fmla="*/ 2831217 h 3412034"/>
              <a:gd name="connsiteX883" fmla="*/ 1850160 w 12272790"/>
              <a:gd name="connsiteY883" fmla="*/ 2825483 h 3412034"/>
              <a:gd name="connsiteX884" fmla="*/ 1862174 w 12272790"/>
              <a:gd name="connsiteY884" fmla="*/ 2835891 h 3412034"/>
              <a:gd name="connsiteX885" fmla="*/ 1850160 w 12272790"/>
              <a:gd name="connsiteY885" fmla="*/ 2825483 h 3412034"/>
              <a:gd name="connsiteX886" fmla="*/ 792986 w 12272790"/>
              <a:gd name="connsiteY886" fmla="*/ 2824823 h 3412034"/>
              <a:gd name="connsiteX887" fmla="*/ 806733 w 12272790"/>
              <a:gd name="connsiteY887" fmla="*/ 2829093 h 3412034"/>
              <a:gd name="connsiteX888" fmla="*/ 799001 w 12272790"/>
              <a:gd name="connsiteY888" fmla="*/ 2834964 h 3412034"/>
              <a:gd name="connsiteX889" fmla="*/ 792986 w 12272790"/>
              <a:gd name="connsiteY889" fmla="*/ 2824823 h 3412034"/>
              <a:gd name="connsiteX890" fmla="*/ 2020618 w 12272790"/>
              <a:gd name="connsiteY890" fmla="*/ 2818374 h 3412034"/>
              <a:gd name="connsiteX891" fmla="*/ 2021757 w 12272790"/>
              <a:gd name="connsiteY891" fmla="*/ 2820798 h 3412034"/>
              <a:gd name="connsiteX892" fmla="*/ 2031970 w 12272790"/>
              <a:gd name="connsiteY892" fmla="*/ 2831726 h 3412034"/>
              <a:gd name="connsiteX893" fmla="*/ 2053194 w 12272790"/>
              <a:gd name="connsiteY893" fmla="*/ 2835890 h 3412034"/>
              <a:gd name="connsiteX894" fmla="*/ 2118070 w 12272790"/>
              <a:gd name="connsiteY894" fmla="*/ 2840053 h 3412034"/>
              <a:gd name="connsiteX895" fmla="*/ 2148388 w 12272790"/>
              <a:gd name="connsiteY895" fmla="*/ 2843527 h 3412034"/>
              <a:gd name="connsiteX896" fmla="*/ 2142429 w 12272790"/>
              <a:gd name="connsiteY896" fmla="*/ 2842665 h 3412034"/>
              <a:gd name="connsiteX897" fmla="*/ 622447 w 12272790"/>
              <a:gd name="connsiteY897" fmla="*/ 2817161 h 3412034"/>
              <a:gd name="connsiteX898" fmla="*/ 679572 w 12272790"/>
              <a:gd name="connsiteY898" fmla="*/ 2849815 h 3412034"/>
              <a:gd name="connsiteX899" fmla="*/ 663194 w 12272790"/>
              <a:gd name="connsiteY899" fmla="*/ 2864251 h 3412034"/>
              <a:gd name="connsiteX900" fmla="*/ 644018 w 12272790"/>
              <a:gd name="connsiteY900" fmla="*/ 2858064 h 3412034"/>
              <a:gd name="connsiteX901" fmla="*/ 612861 w 12272790"/>
              <a:gd name="connsiteY901" fmla="*/ 2831597 h 3412034"/>
              <a:gd name="connsiteX902" fmla="*/ 622447 w 12272790"/>
              <a:gd name="connsiteY902" fmla="*/ 2817161 h 3412034"/>
              <a:gd name="connsiteX903" fmla="*/ 785538 w 12272790"/>
              <a:gd name="connsiteY903" fmla="*/ 2815616 h 3412034"/>
              <a:gd name="connsiteX904" fmla="*/ 773575 w 12272790"/>
              <a:gd name="connsiteY904" fmla="*/ 2825541 h 3412034"/>
              <a:gd name="connsiteX905" fmla="*/ 785538 w 12272790"/>
              <a:gd name="connsiteY905" fmla="*/ 2815616 h 3412034"/>
              <a:gd name="connsiteX906" fmla="*/ 1807309 w 12272790"/>
              <a:gd name="connsiteY906" fmla="*/ 2815074 h 3412034"/>
              <a:gd name="connsiteX907" fmla="*/ 1821729 w 12272790"/>
              <a:gd name="connsiteY907" fmla="*/ 2825482 h 3412034"/>
              <a:gd name="connsiteX908" fmla="*/ 1807309 w 12272790"/>
              <a:gd name="connsiteY908" fmla="*/ 2815074 h 3412034"/>
              <a:gd name="connsiteX909" fmla="*/ 3204332 w 12272790"/>
              <a:gd name="connsiteY909" fmla="*/ 2812795 h 3412034"/>
              <a:gd name="connsiteX910" fmla="*/ 3202960 w 12272790"/>
              <a:gd name="connsiteY910" fmla="*/ 2812968 h 3412034"/>
              <a:gd name="connsiteX911" fmla="*/ 3204575 w 12272790"/>
              <a:gd name="connsiteY911" fmla="*/ 2813872 h 3412034"/>
              <a:gd name="connsiteX912" fmla="*/ 7167052 w 12272790"/>
              <a:gd name="connsiteY912" fmla="*/ 2812228 h 3412034"/>
              <a:gd name="connsiteX913" fmla="*/ 7150944 w 12272790"/>
              <a:gd name="connsiteY913" fmla="*/ 2840759 h 3412034"/>
              <a:gd name="connsiteX914" fmla="*/ 7112209 w 12272790"/>
              <a:gd name="connsiteY914" fmla="*/ 2859320 h 3412034"/>
              <a:gd name="connsiteX915" fmla="*/ 7167052 w 12272790"/>
              <a:gd name="connsiteY915" fmla="*/ 2812228 h 3412034"/>
              <a:gd name="connsiteX916" fmla="*/ 7211504 w 12272790"/>
              <a:gd name="connsiteY916" fmla="*/ 2806109 h 3412034"/>
              <a:gd name="connsiteX917" fmla="*/ 7215596 w 12272790"/>
              <a:gd name="connsiteY917" fmla="*/ 2812327 h 3412034"/>
              <a:gd name="connsiteX918" fmla="*/ 7209273 w 12272790"/>
              <a:gd name="connsiteY918" fmla="*/ 2812329 h 3412034"/>
              <a:gd name="connsiteX919" fmla="*/ 7211504 w 12272790"/>
              <a:gd name="connsiteY919" fmla="*/ 2806109 h 3412034"/>
              <a:gd name="connsiteX920" fmla="*/ 1788389 w 12272790"/>
              <a:gd name="connsiteY920" fmla="*/ 2803885 h 3412034"/>
              <a:gd name="connsiteX921" fmla="*/ 1771269 w 12272790"/>
              <a:gd name="connsiteY921" fmla="*/ 2806747 h 3412034"/>
              <a:gd name="connsiteX922" fmla="*/ 1782982 w 12272790"/>
              <a:gd name="connsiteY922" fmla="*/ 2817156 h 3412034"/>
              <a:gd name="connsiteX923" fmla="*/ 1800103 w 12272790"/>
              <a:gd name="connsiteY923" fmla="*/ 2815073 h 3412034"/>
              <a:gd name="connsiteX924" fmla="*/ 1788389 w 12272790"/>
              <a:gd name="connsiteY924" fmla="*/ 2803885 h 3412034"/>
              <a:gd name="connsiteX925" fmla="*/ 3197746 w 12272790"/>
              <a:gd name="connsiteY925" fmla="*/ 2803463 h 3412034"/>
              <a:gd name="connsiteX926" fmla="*/ 3198692 w 12272790"/>
              <a:gd name="connsiteY926" fmla="*/ 2807646 h 3412034"/>
              <a:gd name="connsiteX927" fmla="*/ 3203113 w 12272790"/>
              <a:gd name="connsiteY927" fmla="*/ 2807410 h 3412034"/>
              <a:gd name="connsiteX928" fmla="*/ 3202869 w 12272790"/>
              <a:gd name="connsiteY928" fmla="*/ 2806324 h 3412034"/>
              <a:gd name="connsiteX929" fmla="*/ 3197746 w 12272790"/>
              <a:gd name="connsiteY929" fmla="*/ 2803463 h 3412034"/>
              <a:gd name="connsiteX930" fmla="*/ 3263756 w 12272790"/>
              <a:gd name="connsiteY930" fmla="*/ 2795705 h 3412034"/>
              <a:gd name="connsiteX931" fmla="*/ 3268517 w 12272790"/>
              <a:gd name="connsiteY931" fmla="*/ 2803203 h 3412034"/>
              <a:gd name="connsiteX932" fmla="*/ 3273407 w 12272790"/>
              <a:gd name="connsiteY932" fmla="*/ 2803353 h 3412034"/>
              <a:gd name="connsiteX933" fmla="*/ 3275124 w 12272790"/>
              <a:gd name="connsiteY933" fmla="*/ 2800422 h 3412034"/>
              <a:gd name="connsiteX934" fmla="*/ 3274773 w 12272790"/>
              <a:gd name="connsiteY934" fmla="*/ 2799870 h 3412034"/>
              <a:gd name="connsiteX935" fmla="*/ 3182280 w 12272790"/>
              <a:gd name="connsiteY935" fmla="*/ 2794219 h 3412034"/>
              <a:gd name="connsiteX936" fmla="*/ 3163995 w 12272790"/>
              <a:gd name="connsiteY936" fmla="*/ 2795672 h 3412034"/>
              <a:gd name="connsiteX937" fmla="*/ 3172078 w 12272790"/>
              <a:gd name="connsiteY937" fmla="*/ 2796145 h 3412034"/>
              <a:gd name="connsiteX938" fmla="*/ 1753448 w 12272790"/>
              <a:gd name="connsiteY938" fmla="*/ 2793868 h 3412034"/>
              <a:gd name="connsiteX939" fmla="*/ 1735628 w 12272790"/>
              <a:gd name="connsiteY939" fmla="*/ 2796339 h 3412034"/>
              <a:gd name="connsiteX940" fmla="*/ 1747141 w 12272790"/>
              <a:gd name="connsiteY940" fmla="*/ 2808570 h 3412034"/>
              <a:gd name="connsiteX941" fmla="*/ 1764062 w 12272790"/>
              <a:gd name="connsiteY941" fmla="*/ 2806748 h 3412034"/>
              <a:gd name="connsiteX942" fmla="*/ 1753448 w 12272790"/>
              <a:gd name="connsiteY942" fmla="*/ 2793868 h 3412034"/>
              <a:gd name="connsiteX943" fmla="*/ 3247139 w 12272790"/>
              <a:gd name="connsiteY943" fmla="*/ 2787817 h 3412034"/>
              <a:gd name="connsiteX944" fmla="*/ 3228565 w 12272790"/>
              <a:gd name="connsiteY944" fmla="*/ 2789910 h 3412034"/>
              <a:gd name="connsiteX945" fmla="*/ 3233369 w 12272790"/>
              <a:gd name="connsiteY945" fmla="*/ 2792335 h 3412034"/>
              <a:gd name="connsiteX946" fmla="*/ 3227558 w 12272790"/>
              <a:gd name="connsiteY946" fmla="*/ 2792334 h 3412034"/>
              <a:gd name="connsiteX947" fmla="*/ 3235549 w 12272790"/>
              <a:gd name="connsiteY947" fmla="*/ 2796698 h 3412034"/>
              <a:gd name="connsiteX948" fmla="*/ 3247456 w 12272790"/>
              <a:gd name="connsiteY948" fmla="*/ 2799300 h 3412034"/>
              <a:gd name="connsiteX949" fmla="*/ 3253651 w 12272790"/>
              <a:gd name="connsiteY949" fmla="*/ 2793218 h 3412034"/>
              <a:gd name="connsiteX950" fmla="*/ 3241366 w 12272790"/>
              <a:gd name="connsiteY950" fmla="*/ 2792176 h 3412034"/>
              <a:gd name="connsiteX951" fmla="*/ 7244241 w 12272790"/>
              <a:gd name="connsiteY951" fmla="*/ 2787254 h 3412034"/>
              <a:gd name="connsiteX952" fmla="*/ 7247411 w 12272790"/>
              <a:gd name="connsiteY952" fmla="*/ 2790364 h 3412034"/>
              <a:gd name="connsiteX953" fmla="*/ 7246355 w 12272790"/>
              <a:gd name="connsiteY953" fmla="*/ 2792696 h 3412034"/>
              <a:gd name="connsiteX954" fmla="*/ 7245338 w 12272790"/>
              <a:gd name="connsiteY954" fmla="*/ 2796437 h 3412034"/>
              <a:gd name="connsiteX955" fmla="*/ 7245719 w 12272790"/>
              <a:gd name="connsiteY955" fmla="*/ 2796964 h 3412034"/>
              <a:gd name="connsiteX956" fmla="*/ 7212620 w 12272790"/>
              <a:gd name="connsiteY956" fmla="*/ 2805175 h 3412034"/>
              <a:gd name="connsiteX957" fmla="*/ 7241257 w 12272790"/>
              <a:gd name="connsiteY957" fmla="*/ 2790808 h 3412034"/>
              <a:gd name="connsiteX958" fmla="*/ 7243129 w 12272790"/>
              <a:gd name="connsiteY958" fmla="*/ 2793393 h 3412034"/>
              <a:gd name="connsiteX959" fmla="*/ 7241070 w 12272790"/>
              <a:gd name="connsiteY959" fmla="*/ 2790364 h 3412034"/>
              <a:gd name="connsiteX960" fmla="*/ 7244241 w 12272790"/>
              <a:gd name="connsiteY960" fmla="*/ 2787254 h 3412034"/>
              <a:gd name="connsiteX961" fmla="*/ 1338331 w 12272790"/>
              <a:gd name="connsiteY961" fmla="*/ 2786564 h 3412034"/>
              <a:gd name="connsiteX962" fmla="*/ 1337644 w 12272790"/>
              <a:gd name="connsiteY962" fmla="*/ 2788883 h 3412034"/>
              <a:gd name="connsiteX963" fmla="*/ 1337387 w 12272790"/>
              <a:gd name="connsiteY963" fmla="*/ 2789748 h 3412034"/>
              <a:gd name="connsiteX964" fmla="*/ 1719109 w 12272790"/>
              <a:gd name="connsiteY964" fmla="*/ 2783633 h 3412034"/>
              <a:gd name="connsiteX965" fmla="*/ 1701990 w 12272790"/>
              <a:gd name="connsiteY965" fmla="*/ 2786278 h 3412034"/>
              <a:gd name="connsiteX966" fmla="*/ 1712802 w 12272790"/>
              <a:gd name="connsiteY966" fmla="*/ 2798204 h 3412034"/>
              <a:gd name="connsiteX967" fmla="*/ 1730822 w 12272790"/>
              <a:gd name="connsiteY967" fmla="*/ 2796340 h 3412034"/>
              <a:gd name="connsiteX968" fmla="*/ 1719109 w 12272790"/>
              <a:gd name="connsiteY968" fmla="*/ 2783633 h 3412034"/>
              <a:gd name="connsiteX969" fmla="*/ 1336365 w 12272790"/>
              <a:gd name="connsiteY969" fmla="*/ 2782115 h 3412034"/>
              <a:gd name="connsiteX970" fmla="*/ 1333887 w 12272790"/>
              <a:gd name="connsiteY970" fmla="*/ 2788289 h 3412034"/>
              <a:gd name="connsiteX971" fmla="*/ 1336979 w 12272790"/>
              <a:gd name="connsiteY971" fmla="*/ 2791126 h 3412034"/>
              <a:gd name="connsiteX972" fmla="*/ 1338168 w 12272790"/>
              <a:gd name="connsiteY972" fmla="*/ 2792219 h 3412034"/>
              <a:gd name="connsiteX973" fmla="*/ 1350783 w 12272790"/>
              <a:gd name="connsiteY973" fmla="*/ 2796339 h 3412034"/>
              <a:gd name="connsiteX974" fmla="*/ 1336365 w 12272790"/>
              <a:gd name="connsiteY974" fmla="*/ 2782115 h 3412034"/>
              <a:gd name="connsiteX975" fmla="*/ 6712988 w 12272790"/>
              <a:gd name="connsiteY975" fmla="*/ 2780334 h 3412034"/>
              <a:gd name="connsiteX976" fmla="*/ 6719818 w 12272790"/>
              <a:gd name="connsiteY976" fmla="*/ 2790741 h 3412034"/>
              <a:gd name="connsiteX977" fmla="*/ 6712988 w 12272790"/>
              <a:gd name="connsiteY977" fmla="*/ 2780334 h 3412034"/>
              <a:gd name="connsiteX978" fmla="*/ 7263592 w 12272790"/>
              <a:gd name="connsiteY978" fmla="*/ 2779445 h 3412034"/>
              <a:gd name="connsiteX979" fmla="*/ 7269137 w 12272790"/>
              <a:gd name="connsiteY979" fmla="*/ 2781042 h 3412034"/>
              <a:gd name="connsiteX980" fmla="*/ 7246090 w 12272790"/>
              <a:gd name="connsiteY980" fmla="*/ 2787052 h 3412034"/>
              <a:gd name="connsiteX981" fmla="*/ 7263592 w 12272790"/>
              <a:gd name="connsiteY981" fmla="*/ 2779445 h 3412034"/>
              <a:gd name="connsiteX982" fmla="*/ 1089681 w 12272790"/>
              <a:gd name="connsiteY982" fmla="*/ 2775847 h 3412034"/>
              <a:gd name="connsiteX983" fmla="*/ 1096376 w 12272790"/>
              <a:gd name="connsiteY983" fmla="*/ 2786214 h 3412034"/>
              <a:gd name="connsiteX984" fmla="*/ 1089681 w 12272790"/>
              <a:gd name="connsiteY984" fmla="*/ 2775847 h 3412034"/>
              <a:gd name="connsiteX985" fmla="*/ 1686672 w 12272790"/>
              <a:gd name="connsiteY985" fmla="*/ 2774830 h 3412034"/>
              <a:gd name="connsiteX986" fmla="*/ 1673155 w 12272790"/>
              <a:gd name="connsiteY986" fmla="*/ 2775870 h 3412034"/>
              <a:gd name="connsiteX987" fmla="*/ 1681265 w 12272790"/>
              <a:gd name="connsiteY987" fmla="*/ 2787189 h 3412034"/>
              <a:gd name="connsiteX988" fmla="*/ 1694782 w 12272790"/>
              <a:gd name="connsiteY988" fmla="*/ 2786279 h 3412034"/>
              <a:gd name="connsiteX989" fmla="*/ 1686672 w 12272790"/>
              <a:gd name="connsiteY989" fmla="*/ 2774830 h 3412034"/>
              <a:gd name="connsiteX990" fmla="*/ 3012707 w 12272790"/>
              <a:gd name="connsiteY990" fmla="*/ 2773068 h 3412034"/>
              <a:gd name="connsiteX991" fmla="*/ 2999890 w 12272790"/>
              <a:gd name="connsiteY991" fmla="*/ 2773789 h 3412034"/>
              <a:gd name="connsiteX992" fmla="*/ 2961844 w 12272790"/>
              <a:gd name="connsiteY992" fmla="*/ 2773788 h 3412034"/>
              <a:gd name="connsiteX993" fmla="*/ 2949830 w 12272790"/>
              <a:gd name="connsiteY993" fmla="*/ 2775610 h 3412034"/>
              <a:gd name="connsiteX994" fmla="*/ 2944462 w 12272790"/>
              <a:gd name="connsiteY994" fmla="*/ 2775726 h 3412034"/>
              <a:gd name="connsiteX995" fmla="*/ 2946533 w 12272790"/>
              <a:gd name="connsiteY995" fmla="*/ 2776402 h 3412034"/>
              <a:gd name="connsiteX996" fmla="*/ 2975693 w 12272790"/>
              <a:gd name="connsiteY996" fmla="*/ 2778522 h 3412034"/>
              <a:gd name="connsiteX997" fmla="*/ 3005353 w 12272790"/>
              <a:gd name="connsiteY997" fmla="*/ 2774624 h 3412034"/>
              <a:gd name="connsiteX998" fmla="*/ 6981494 w 12272790"/>
              <a:gd name="connsiteY998" fmla="*/ 2771712 h 3412034"/>
              <a:gd name="connsiteX999" fmla="*/ 6984665 w 12272790"/>
              <a:gd name="connsiteY999" fmla="*/ 2776670 h 3412034"/>
              <a:gd name="connsiteX1000" fmla="*/ 6978323 w 12272790"/>
              <a:gd name="connsiteY1000" fmla="*/ 2776669 h 3412034"/>
              <a:gd name="connsiteX1001" fmla="*/ 6981494 w 12272790"/>
              <a:gd name="connsiteY1001" fmla="*/ 2771712 h 3412034"/>
              <a:gd name="connsiteX1002" fmla="*/ 6758527 w 12272790"/>
              <a:gd name="connsiteY1002" fmla="*/ 2769925 h 3412034"/>
              <a:gd name="connsiteX1003" fmla="*/ 6765357 w 12272790"/>
              <a:gd name="connsiteY1003" fmla="*/ 2780334 h 3412034"/>
              <a:gd name="connsiteX1004" fmla="*/ 6758527 w 12272790"/>
              <a:gd name="connsiteY1004" fmla="*/ 2769925 h 3412034"/>
              <a:gd name="connsiteX1005" fmla="*/ 7307611 w 12272790"/>
              <a:gd name="connsiteY1005" fmla="*/ 2769386 h 3412034"/>
              <a:gd name="connsiteX1006" fmla="*/ 7297972 w 12272790"/>
              <a:gd name="connsiteY1006" fmla="*/ 2779751 h 3412034"/>
              <a:gd name="connsiteX1007" fmla="*/ 7307611 w 12272790"/>
              <a:gd name="connsiteY1007" fmla="*/ 2769386 h 3412034"/>
              <a:gd name="connsiteX1008" fmla="*/ 1637513 w 12272790"/>
              <a:gd name="connsiteY1008" fmla="*/ 2765463 h 3412034"/>
              <a:gd name="connsiteX1009" fmla="*/ 1651931 w 12272790"/>
              <a:gd name="connsiteY1009" fmla="*/ 2775871 h 3412034"/>
              <a:gd name="connsiteX1010" fmla="*/ 1637513 w 12272790"/>
              <a:gd name="connsiteY1010" fmla="*/ 2765463 h 3412034"/>
              <a:gd name="connsiteX1011" fmla="*/ 1067283 w 12272790"/>
              <a:gd name="connsiteY1011" fmla="*/ 2764501 h 3412034"/>
              <a:gd name="connsiteX1012" fmla="*/ 1075182 w 12272790"/>
              <a:gd name="connsiteY1012" fmla="*/ 2775300 h 3412034"/>
              <a:gd name="connsiteX1013" fmla="*/ 1062131 w 12272790"/>
              <a:gd name="connsiteY1013" fmla="*/ 2776354 h 3412034"/>
              <a:gd name="connsiteX1014" fmla="*/ 1054380 w 12272790"/>
              <a:gd name="connsiteY1014" fmla="*/ 2764764 h 3412034"/>
              <a:gd name="connsiteX1015" fmla="*/ 1067283 w 12272790"/>
              <a:gd name="connsiteY1015" fmla="*/ 2764501 h 3412034"/>
              <a:gd name="connsiteX1016" fmla="*/ 7317701 w 12272790"/>
              <a:gd name="connsiteY1016" fmla="*/ 2760205 h 3412034"/>
              <a:gd name="connsiteX1017" fmla="*/ 7311358 w 12272790"/>
              <a:gd name="connsiteY1017" fmla="*/ 2770557 h 3412034"/>
              <a:gd name="connsiteX1018" fmla="*/ 7317701 w 12272790"/>
              <a:gd name="connsiteY1018" fmla="*/ 2760205 h 3412034"/>
              <a:gd name="connsiteX1019" fmla="*/ 962524 w 12272790"/>
              <a:gd name="connsiteY1019" fmla="*/ 2755954 h 3412034"/>
              <a:gd name="connsiteX1020" fmla="*/ 969215 w 12272790"/>
              <a:gd name="connsiteY1020" fmla="*/ 2766321 h 3412034"/>
              <a:gd name="connsiteX1021" fmla="*/ 962524 w 12272790"/>
              <a:gd name="connsiteY1021" fmla="*/ 2755954 h 3412034"/>
              <a:gd name="connsiteX1022" fmla="*/ 2994182 w 12272790"/>
              <a:gd name="connsiteY1022" fmla="*/ 2754794 h 3412034"/>
              <a:gd name="connsiteX1023" fmla="*/ 2980666 w 12272790"/>
              <a:gd name="connsiteY1023" fmla="*/ 2755054 h 3412034"/>
              <a:gd name="connsiteX1024" fmla="*/ 2988775 w 12272790"/>
              <a:gd name="connsiteY1024" fmla="*/ 2766503 h 3412034"/>
              <a:gd name="connsiteX1025" fmla="*/ 3002292 w 12272790"/>
              <a:gd name="connsiteY1025" fmla="*/ 2765461 h 3412034"/>
              <a:gd name="connsiteX1026" fmla="*/ 2994182 w 12272790"/>
              <a:gd name="connsiteY1026" fmla="*/ 2754794 h 3412034"/>
              <a:gd name="connsiteX1027" fmla="*/ 2620528 w 12272790"/>
              <a:gd name="connsiteY1027" fmla="*/ 2754429 h 3412034"/>
              <a:gd name="connsiteX1028" fmla="*/ 2620530 w 12272790"/>
              <a:gd name="connsiteY1028" fmla="*/ 2775500 h 3412034"/>
              <a:gd name="connsiteX1029" fmla="*/ 2606783 w 12272790"/>
              <a:gd name="connsiteY1029" fmla="*/ 2775501 h 3412034"/>
              <a:gd name="connsiteX1030" fmla="*/ 2606782 w 12272790"/>
              <a:gd name="connsiteY1030" fmla="*/ 2754430 h 3412034"/>
              <a:gd name="connsiteX1031" fmla="*/ 2620528 w 12272790"/>
              <a:gd name="connsiteY1031" fmla="*/ 2754429 h 3412034"/>
              <a:gd name="connsiteX1032" fmla="*/ 2534069 w 12272790"/>
              <a:gd name="connsiteY1032" fmla="*/ 2753184 h 3412034"/>
              <a:gd name="connsiteX1033" fmla="*/ 2551651 w 12272790"/>
              <a:gd name="connsiteY1033" fmla="*/ 2754980 h 3412034"/>
              <a:gd name="connsiteX1034" fmla="*/ 2539620 w 12272790"/>
              <a:gd name="connsiteY1034" fmla="*/ 2767806 h 3412034"/>
              <a:gd name="connsiteX1035" fmla="*/ 2522039 w 12272790"/>
              <a:gd name="connsiteY1035" fmla="*/ 2765241 h 3412034"/>
              <a:gd name="connsiteX1036" fmla="*/ 2534069 w 12272790"/>
              <a:gd name="connsiteY1036" fmla="*/ 2753184 h 3412034"/>
              <a:gd name="connsiteX1037" fmla="*/ 2843624 w 12272790"/>
              <a:gd name="connsiteY1037" fmla="*/ 2751735 h 3412034"/>
              <a:gd name="connsiteX1038" fmla="*/ 2864479 w 12272790"/>
              <a:gd name="connsiteY1038" fmla="*/ 2754409 h 3412034"/>
              <a:gd name="connsiteX1039" fmla="*/ 2849706 w 12272790"/>
              <a:gd name="connsiteY1039" fmla="*/ 2768041 h 3412034"/>
              <a:gd name="connsiteX1040" fmla="*/ 2829721 w 12272790"/>
              <a:gd name="connsiteY1040" fmla="*/ 2764578 h 3412034"/>
              <a:gd name="connsiteX1041" fmla="*/ 2843624 w 12272790"/>
              <a:gd name="connsiteY1041" fmla="*/ 2751735 h 3412034"/>
              <a:gd name="connsiteX1042" fmla="*/ 2943679 w 12272790"/>
              <a:gd name="connsiteY1042" fmla="*/ 2742758 h 3412034"/>
              <a:gd name="connsiteX1043" fmla="*/ 2931799 w 12272790"/>
              <a:gd name="connsiteY1043" fmla="*/ 2743798 h 3412034"/>
              <a:gd name="connsiteX1044" fmla="*/ 2929092 w 12272790"/>
              <a:gd name="connsiteY1044" fmla="*/ 2745054 h 3412034"/>
              <a:gd name="connsiteX1045" fmla="*/ 2921254 w 12272790"/>
              <a:gd name="connsiteY1045" fmla="*/ 2766111 h 3412034"/>
              <a:gd name="connsiteX1046" fmla="*/ 2909446 w 12272790"/>
              <a:gd name="connsiteY1046" fmla="*/ 2774028 h 3412034"/>
              <a:gd name="connsiteX1047" fmla="*/ 2897818 w 12272790"/>
              <a:gd name="connsiteY1047" fmla="*/ 2773007 h 3412034"/>
              <a:gd name="connsiteX1048" fmla="*/ 2883446 w 12272790"/>
              <a:gd name="connsiteY1048" fmla="*/ 2770386 h 3412034"/>
              <a:gd name="connsiteX1049" fmla="*/ 2881914 w 12272790"/>
              <a:gd name="connsiteY1049" fmla="*/ 2769673 h 3412034"/>
              <a:gd name="connsiteX1050" fmla="*/ 2881914 w 12272790"/>
              <a:gd name="connsiteY1050" fmla="*/ 2783968 h 3412034"/>
              <a:gd name="connsiteX1051" fmla="*/ 2886245 w 12272790"/>
              <a:gd name="connsiteY1051" fmla="*/ 2784208 h 3412034"/>
              <a:gd name="connsiteX1052" fmla="*/ 2914657 w 12272790"/>
              <a:gd name="connsiteY1052" fmla="*/ 2782647 h 3412034"/>
              <a:gd name="connsiteX1053" fmla="*/ 2930596 w 12272790"/>
              <a:gd name="connsiteY1053" fmla="*/ 2774322 h 3412034"/>
              <a:gd name="connsiteX1054" fmla="*/ 2935747 w 12272790"/>
              <a:gd name="connsiteY1054" fmla="*/ 2773985 h 3412034"/>
              <a:gd name="connsiteX1055" fmla="*/ 2932110 w 12272790"/>
              <a:gd name="connsiteY1055" fmla="*/ 2770666 h 3412034"/>
              <a:gd name="connsiteX1056" fmla="*/ 2935414 w 12272790"/>
              <a:gd name="connsiteY1056" fmla="*/ 2765462 h 3412034"/>
              <a:gd name="connsiteX1057" fmla="*/ 2954635 w 12272790"/>
              <a:gd name="connsiteY1057" fmla="*/ 2765462 h 3412034"/>
              <a:gd name="connsiteX1058" fmla="*/ 2950055 w 12272790"/>
              <a:gd name="connsiteY1058" fmla="*/ 2749102 h 3412034"/>
              <a:gd name="connsiteX1059" fmla="*/ 6692875 w 12272790"/>
              <a:gd name="connsiteY1059" fmla="*/ 2741130 h 3412034"/>
              <a:gd name="connsiteX1060" fmla="*/ 6706535 w 12272790"/>
              <a:gd name="connsiteY1060" fmla="*/ 2751537 h 3412034"/>
              <a:gd name="connsiteX1061" fmla="*/ 6692875 w 12272790"/>
              <a:gd name="connsiteY1061" fmla="*/ 2741130 h 3412034"/>
              <a:gd name="connsiteX1062" fmla="*/ 7347203 w 12272790"/>
              <a:gd name="connsiteY1062" fmla="*/ 2740861 h 3412034"/>
              <a:gd name="connsiteX1063" fmla="*/ 7359527 w 12272790"/>
              <a:gd name="connsiteY1063" fmla="*/ 2741889 h 3412034"/>
              <a:gd name="connsiteX1064" fmla="*/ 7339811 w 12272790"/>
              <a:gd name="connsiteY1064" fmla="*/ 2752165 h 3412034"/>
              <a:gd name="connsiteX1065" fmla="*/ 7347203 w 12272790"/>
              <a:gd name="connsiteY1065" fmla="*/ 2740861 h 3412034"/>
              <a:gd name="connsiteX1066" fmla="*/ 2146017 w 12272790"/>
              <a:gd name="connsiteY1066" fmla="*/ 2739293 h 3412034"/>
              <a:gd name="connsiteX1067" fmla="*/ 2163933 w 12272790"/>
              <a:gd name="connsiteY1067" fmla="*/ 2741363 h 3412034"/>
              <a:gd name="connsiteX1068" fmla="*/ 2205101 w 12272790"/>
              <a:gd name="connsiteY1068" fmla="*/ 2759650 h 3412034"/>
              <a:gd name="connsiteX1069" fmla="*/ 2177656 w 12272790"/>
              <a:gd name="connsiteY1069" fmla="*/ 2759650 h 3412034"/>
              <a:gd name="connsiteX1070" fmla="*/ 2159359 w 12272790"/>
              <a:gd name="connsiteY1070" fmla="*/ 2774141 h 3412034"/>
              <a:gd name="connsiteX1071" fmla="*/ 2157071 w 12272790"/>
              <a:gd name="connsiteY1071" fmla="*/ 2753785 h 3412034"/>
              <a:gd name="connsiteX1072" fmla="*/ 2136868 w 12272790"/>
              <a:gd name="connsiteY1072" fmla="*/ 2753785 h 3412034"/>
              <a:gd name="connsiteX1073" fmla="*/ 2146017 w 12272790"/>
              <a:gd name="connsiteY1073" fmla="*/ 2739293 h 3412034"/>
              <a:gd name="connsiteX1074" fmla="*/ 2469042 w 12272790"/>
              <a:gd name="connsiteY1074" fmla="*/ 2737581 h 3412034"/>
              <a:gd name="connsiteX1075" fmla="*/ 2481006 w 12272790"/>
              <a:gd name="connsiteY1075" fmla="*/ 2737581 h 3412034"/>
              <a:gd name="connsiteX1076" fmla="*/ 2481006 w 12272790"/>
              <a:gd name="connsiteY1076" fmla="*/ 2755609 h 3412034"/>
              <a:gd name="connsiteX1077" fmla="*/ 2469041 w 12272790"/>
              <a:gd name="connsiteY1077" fmla="*/ 2755608 h 3412034"/>
              <a:gd name="connsiteX1078" fmla="*/ 2469042 w 12272790"/>
              <a:gd name="connsiteY1078" fmla="*/ 2737581 h 3412034"/>
              <a:gd name="connsiteX1079" fmla="*/ 2424491 w 12272790"/>
              <a:gd name="connsiteY1079" fmla="*/ 2736677 h 3412034"/>
              <a:gd name="connsiteX1080" fmla="*/ 2410744 w 12272790"/>
              <a:gd name="connsiteY1080" fmla="*/ 2747353 h 3412034"/>
              <a:gd name="connsiteX1081" fmla="*/ 2424491 w 12272790"/>
              <a:gd name="connsiteY1081" fmla="*/ 2736677 h 3412034"/>
              <a:gd name="connsiteX1082" fmla="*/ 2682035 w 12272790"/>
              <a:gd name="connsiteY1082" fmla="*/ 2732102 h 3412034"/>
              <a:gd name="connsiteX1083" fmla="*/ 2695451 w 12272790"/>
              <a:gd name="connsiteY1083" fmla="*/ 2734956 h 3412034"/>
              <a:gd name="connsiteX1084" fmla="*/ 2682109 w 12272790"/>
              <a:gd name="connsiteY1084" fmla="*/ 2746929 h 3412034"/>
              <a:gd name="connsiteX1085" fmla="*/ 2671447 w 12272790"/>
              <a:gd name="connsiteY1085" fmla="*/ 2744964 h 3412034"/>
              <a:gd name="connsiteX1086" fmla="*/ 2671746 w 12272790"/>
              <a:gd name="connsiteY1086" fmla="*/ 2746427 h 3412034"/>
              <a:gd name="connsiteX1087" fmla="*/ 2668074 w 12272790"/>
              <a:gd name="connsiteY1087" fmla="*/ 2744341 h 3412034"/>
              <a:gd name="connsiteX1088" fmla="*/ 2662353 w 12272790"/>
              <a:gd name="connsiteY1088" fmla="*/ 2743286 h 3412034"/>
              <a:gd name="connsiteX1089" fmla="*/ 2665167 w 12272790"/>
              <a:gd name="connsiteY1089" fmla="*/ 2736573 h 3412034"/>
              <a:gd name="connsiteX1090" fmla="*/ 2665054 w 12272790"/>
              <a:gd name="connsiteY1090" fmla="*/ 2736060 h 3412034"/>
              <a:gd name="connsiteX1091" fmla="*/ 2665321 w 12272790"/>
              <a:gd name="connsiteY1091" fmla="*/ 2736209 h 3412034"/>
              <a:gd name="connsiteX1092" fmla="*/ 2666581 w 12272790"/>
              <a:gd name="connsiteY1092" fmla="*/ 2733200 h 3412034"/>
              <a:gd name="connsiteX1093" fmla="*/ 2682035 w 12272790"/>
              <a:gd name="connsiteY1093" fmla="*/ 2732102 h 3412034"/>
              <a:gd name="connsiteX1094" fmla="*/ 2635570 w 12272790"/>
              <a:gd name="connsiteY1094" fmla="*/ 2731391 h 3412034"/>
              <a:gd name="connsiteX1095" fmla="*/ 2635552 w 12272790"/>
              <a:gd name="connsiteY1095" fmla="*/ 2731416 h 3412034"/>
              <a:gd name="connsiteX1096" fmla="*/ 2635623 w 12272790"/>
              <a:gd name="connsiteY1096" fmla="*/ 2731433 h 3412034"/>
              <a:gd name="connsiteX1097" fmla="*/ 3211242 w 12272790"/>
              <a:gd name="connsiteY1097" fmla="*/ 2730752 h 3412034"/>
              <a:gd name="connsiteX1098" fmla="*/ 3206794 w 12272790"/>
              <a:gd name="connsiteY1098" fmla="*/ 2730944 h 3412034"/>
              <a:gd name="connsiteX1099" fmla="*/ 3207327 w 12272790"/>
              <a:gd name="connsiteY1099" fmla="*/ 2733458 h 3412034"/>
              <a:gd name="connsiteX1100" fmla="*/ 3212533 w 12272790"/>
              <a:gd name="connsiteY1100" fmla="*/ 2736319 h 3412034"/>
              <a:gd name="connsiteX1101" fmla="*/ 6738036 w 12272790"/>
              <a:gd name="connsiteY1101" fmla="*/ 2730721 h 3412034"/>
              <a:gd name="connsiteX1102" fmla="*/ 6719817 w 12272790"/>
              <a:gd name="connsiteY1102" fmla="*/ 2741130 h 3412034"/>
              <a:gd name="connsiteX1103" fmla="*/ 6712988 w 12272790"/>
              <a:gd name="connsiteY1103" fmla="*/ 2751538 h 3412034"/>
              <a:gd name="connsiteX1104" fmla="*/ 6728927 w 12272790"/>
              <a:gd name="connsiteY1104" fmla="*/ 2741129 h 3412034"/>
              <a:gd name="connsiteX1105" fmla="*/ 6738036 w 12272790"/>
              <a:gd name="connsiteY1105" fmla="*/ 2730721 h 3412034"/>
              <a:gd name="connsiteX1106" fmla="*/ 7057396 w 12272790"/>
              <a:gd name="connsiteY1106" fmla="*/ 2730339 h 3412034"/>
              <a:gd name="connsiteX1107" fmla="*/ 7068317 w 12272790"/>
              <a:gd name="connsiteY1107" fmla="*/ 2731303 h 3412034"/>
              <a:gd name="connsiteX1108" fmla="*/ 7023088 w 12272790"/>
              <a:gd name="connsiteY1108" fmla="*/ 2758561 h 3412034"/>
              <a:gd name="connsiteX1109" fmla="*/ 6994146 w 12272790"/>
              <a:gd name="connsiteY1109" fmla="*/ 2772076 h 3412034"/>
              <a:gd name="connsiteX1110" fmla="*/ 6989532 w 12272790"/>
              <a:gd name="connsiteY1110" fmla="*/ 2770655 h 3412034"/>
              <a:gd name="connsiteX1111" fmla="*/ 6985723 w 12272790"/>
              <a:gd name="connsiteY1111" fmla="*/ 2775136 h 3412034"/>
              <a:gd name="connsiteX1112" fmla="*/ 6983345 w 12272790"/>
              <a:gd name="connsiteY1112" fmla="*/ 2770472 h 3412034"/>
              <a:gd name="connsiteX1113" fmla="*/ 6985724 w 12272790"/>
              <a:gd name="connsiteY1113" fmla="*/ 2767363 h 3412034"/>
              <a:gd name="connsiteX1114" fmla="*/ 6986671 w 12272790"/>
              <a:gd name="connsiteY1114" fmla="*/ 2768107 h 3412034"/>
              <a:gd name="connsiteX1115" fmla="*/ 6985018 w 12272790"/>
              <a:gd name="connsiteY1115" fmla="*/ 2766599 h 3412034"/>
              <a:gd name="connsiteX1116" fmla="*/ 7057396 w 12272790"/>
              <a:gd name="connsiteY1116" fmla="*/ 2730339 h 3412034"/>
              <a:gd name="connsiteX1117" fmla="*/ 1837654 w 12272790"/>
              <a:gd name="connsiteY1117" fmla="*/ 2729342 h 3412034"/>
              <a:gd name="connsiteX1118" fmla="*/ 1839908 w 12272790"/>
              <a:gd name="connsiteY1118" fmla="*/ 2732655 h 3412034"/>
              <a:gd name="connsiteX1119" fmla="*/ 1838477 w 12272790"/>
              <a:gd name="connsiteY1119" fmla="*/ 2730554 h 3412034"/>
              <a:gd name="connsiteX1120" fmla="*/ 3244963 w 12272790"/>
              <a:gd name="connsiteY1120" fmla="*/ 2728959 h 3412034"/>
              <a:gd name="connsiteX1121" fmla="*/ 3241312 w 12272790"/>
              <a:gd name="connsiteY1121" fmla="*/ 2729458 h 3412034"/>
              <a:gd name="connsiteX1122" fmla="*/ 3221006 w 12272790"/>
              <a:gd name="connsiteY1122" fmla="*/ 2730332 h 3412034"/>
              <a:gd name="connsiteX1123" fmla="*/ 3219741 w 12272790"/>
              <a:gd name="connsiteY1123" fmla="*/ 2732157 h 3412034"/>
              <a:gd name="connsiteX1124" fmla="*/ 3242267 w 12272790"/>
              <a:gd name="connsiteY1124" fmla="*/ 2730378 h 3412034"/>
              <a:gd name="connsiteX1125" fmla="*/ 1836756 w 12272790"/>
              <a:gd name="connsiteY1125" fmla="*/ 2728025 h 3412034"/>
              <a:gd name="connsiteX1126" fmla="*/ 1837102 w 12272790"/>
              <a:gd name="connsiteY1126" fmla="*/ 2728530 h 3412034"/>
              <a:gd name="connsiteX1127" fmla="*/ 1836988 w 12272790"/>
              <a:gd name="connsiteY1127" fmla="*/ 2728364 h 3412034"/>
              <a:gd name="connsiteX1128" fmla="*/ 1835401 w 12272790"/>
              <a:gd name="connsiteY1128" fmla="*/ 2726033 h 3412034"/>
              <a:gd name="connsiteX1129" fmla="*/ 1836756 w 12272790"/>
              <a:gd name="connsiteY1129" fmla="*/ 2728025 h 3412034"/>
              <a:gd name="connsiteX1130" fmla="*/ 1836092 w 12272790"/>
              <a:gd name="connsiteY1130" fmla="*/ 2727050 h 3412034"/>
              <a:gd name="connsiteX1131" fmla="*/ 1835401 w 12272790"/>
              <a:gd name="connsiteY1131" fmla="*/ 2726033 h 3412034"/>
              <a:gd name="connsiteX1132" fmla="*/ 1151124 w 12272790"/>
              <a:gd name="connsiteY1132" fmla="*/ 2725352 h 3412034"/>
              <a:gd name="connsiteX1133" fmla="*/ 1144432 w 12272790"/>
              <a:gd name="connsiteY1133" fmla="*/ 2733643 h 3412034"/>
              <a:gd name="connsiteX1134" fmla="*/ 1151124 w 12272790"/>
              <a:gd name="connsiteY1134" fmla="*/ 2725352 h 3412034"/>
              <a:gd name="connsiteX1135" fmla="*/ 2322389 w 12272790"/>
              <a:gd name="connsiteY1135" fmla="*/ 2724239 h 3412034"/>
              <a:gd name="connsiteX1136" fmla="*/ 2334418 w 12272790"/>
              <a:gd name="connsiteY1136" fmla="*/ 2736528 h 3412034"/>
              <a:gd name="connsiteX1137" fmla="*/ 2315911 w 12272790"/>
              <a:gd name="connsiteY1137" fmla="*/ 2738360 h 3412034"/>
              <a:gd name="connsiteX1138" fmla="*/ 2304806 w 12272790"/>
              <a:gd name="connsiteY1138" fmla="*/ 2726070 h 3412034"/>
              <a:gd name="connsiteX1139" fmla="*/ 2322389 w 12272790"/>
              <a:gd name="connsiteY1139" fmla="*/ 2724239 h 3412034"/>
              <a:gd name="connsiteX1140" fmla="*/ 1538991 w 12272790"/>
              <a:gd name="connsiteY1140" fmla="*/ 2720771 h 3412034"/>
              <a:gd name="connsiteX1141" fmla="*/ 1524591 w 12272790"/>
              <a:gd name="connsiteY1141" fmla="*/ 2735737 h 3412034"/>
              <a:gd name="connsiteX1142" fmla="*/ 1543789 w 12272790"/>
              <a:gd name="connsiteY1142" fmla="*/ 2725047 h 3412034"/>
              <a:gd name="connsiteX1143" fmla="*/ 1574990 w 12272790"/>
              <a:gd name="connsiteY1143" fmla="*/ 2731462 h 3412034"/>
              <a:gd name="connsiteX1144" fmla="*/ 1545289 w 12272790"/>
              <a:gd name="connsiteY1144" fmla="*/ 2744389 h 3412034"/>
              <a:gd name="connsiteX1145" fmla="*/ 1534190 w 12272790"/>
              <a:gd name="connsiteY1145" fmla="*/ 2744289 h 3412034"/>
              <a:gd name="connsiteX1146" fmla="*/ 1521275 w 12272790"/>
              <a:gd name="connsiteY1146" fmla="*/ 2744390 h 3412034"/>
              <a:gd name="connsiteX1147" fmla="*/ 1481787 w 12272790"/>
              <a:gd name="connsiteY1147" fmla="*/ 2731462 h 3412034"/>
              <a:gd name="connsiteX1148" fmla="*/ 1538991 w 12272790"/>
              <a:gd name="connsiteY1148" fmla="*/ 2720771 h 3412034"/>
              <a:gd name="connsiteX1149" fmla="*/ 942867 w 12272790"/>
              <a:gd name="connsiteY1149" fmla="*/ 2716727 h 3412034"/>
              <a:gd name="connsiteX1150" fmla="*/ 948022 w 12272790"/>
              <a:gd name="connsiteY1150" fmla="*/ 2725880 h 3412034"/>
              <a:gd name="connsiteX1151" fmla="*/ 934277 w 12272790"/>
              <a:gd name="connsiteY1151" fmla="*/ 2717137 h 3412034"/>
              <a:gd name="connsiteX1152" fmla="*/ 942867 w 12272790"/>
              <a:gd name="connsiteY1152" fmla="*/ 2716727 h 3412034"/>
              <a:gd name="connsiteX1153" fmla="*/ 2290506 w 12272790"/>
              <a:gd name="connsiteY1153" fmla="*/ 2716726 h 3412034"/>
              <a:gd name="connsiteX1154" fmla="*/ 2299097 w 12272790"/>
              <a:gd name="connsiteY1154" fmla="*/ 2717136 h 3412034"/>
              <a:gd name="connsiteX1155" fmla="*/ 2285351 w 12272790"/>
              <a:gd name="connsiteY1155" fmla="*/ 2725880 h 3412034"/>
              <a:gd name="connsiteX1156" fmla="*/ 2290506 w 12272790"/>
              <a:gd name="connsiteY1156" fmla="*/ 2716726 h 3412034"/>
              <a:gd name="connsiteX1157" fmla="*/ 3185453 w 12272790"/>
              <a:gd name="connsiteY1157" fmla="*/ 2713235 h 3412034"/>
              <a:gd name="connsiteX1158" fmla="*/ 3173850 w 12272790"/>
              <a:gd name="connsiteY1158" fmla="*/ 2716157 h 3412034"/>
              <a:gd name="connsiteX1159" fmla="*/ 3175390 w 12272790"/>
              <a:gd name="connsiteY1159" fmla="*/ 2717239 h 3412034"/>
              <a:gd name="connsiteX1160" fmla="*/ 3186504 w 12272790"/>
              <a:gd name="connsiteY1160" fmla="*/ 2717586 h 3412034"/>
              <a:gd name="connsiteX1161" fmla="*/ 7105161 w 12272790"/>
              <a:gd name="connsiteY1161" fmla="*/ 2712770 h 3412034"/>
              <a:gd name="connsiteX1162" fmla="*/ 7098818 w 12272790"/>
              <a:gd name="connsiteY1162" fmla="*/ 2723136 h 3412034"/>
              <a:gd name="connsiteX1163" fmla="*/ 7105161 w 12272790"/>
              <a:gd name="connsiteY1163" fmla="*/ 2712770 h 3412034"/>
              <a:gd name="connsiteX1164" fmla="*/ 6772191 w 12272790"/>
              <a:gd name="connsiteY1164" fmla="*/ 2711988 h 3412034"/>
              <a:gd name="connsiteX1165" fmla="*/ 6785472 w 12272790"/>
              <a:gd name="connsiteY1165" fmla="*/ 2722396 h 3412034"/>
              <a:gd name="connsiteX1166" fmla="*/ 6772191 w 12272790"/>
              <a:gd name="connsiteY1166" fmla="*/ 2711988 h 3412034"/>
              <a:gd name="connsiteX1167" fmla="*/ 2035331 w 12272790"/>
              <a:gd name="connsiteY1167" fmla="*/ 2710762 h 3412034"/>
              <a:gd name="connsiteX1168" fmla="*/ 2059387 w 12272790"/>
              <a:gd name="connsiteY1168" fmla="*/ 2714859 h 3412034"/>
              <a:gd name="connsiteX1169" fmla="*/ 2108822 w 12272790"/>
              <a:gd name="connsiteY1169" fmla="*/ 2723051 h 3412034"/>
              <a:gd name="connsiteX1170" fmla="*/ 2126938 w 12272790"/>
              <a:gd name="connsiteY1170" fmla="*/ 2723052 h 3412034"/>
              <a:gd name="connsiteX1171" fmla="*/ 2129201 w 12272790"/>
              <a:gd name="connsiteY1171" fmla="*/ 2743538 h 3412034"/>
              <a:gd name="connsiteX1172" fmla="*/ 2016367 w 12272790"/>
              <a:gd name="connsiteY1172" fmla="*/ 2725101 h 3412034"/>
              <a:gd name="connsiteX1173" fmla="*/ 2035331 w 12272790"/>
              <a:gd name="connsiteY1173" fmla="*/ 2710762 h 3412034"/>
              <a:gd name="connsiteX1174" fmla="*/ 909168 w 12272790"/>
              <a:gd name="connsiteY1174" fmla="*/ 2708495 h 3412034"/>
              <a:gd name="connsiteX1175" fmla="*/ 908789 w 12272790"/>
              <a:gd name="connsiteY1175" fmla="*/ 2713328 h 3412034"/>
              <a:gd name="connsiteX1176" fmla="*/ 906142 w 12272790"/>
              <a:gd name="connsiteY1176" fmla="*/ 2712362 h 3412034"/>
              <a:gd name="connsiteX1177" fmla="*/ 909168 w 12272790"/>
              <a:gd name="connsiteY1177" fmla="*/ 2708495 h 3412034"/>
              <a:gd name="connsiteX1178" fmla="*/ 2733952 w 12272790"/>
              <a:gd name="connsiteY1178" fmla="*/ 2707001 h 3412034"/>
              <a:gd name="connsiteX1179" fmla="*/ 2740623 w 12272790"/>
              <a:gd name="connsiteY1179" fmla="*/ 2717354 h 3412034"/>
              <a:gd name="connsiteX1180" fmla="*/ 2733952 w 12272790"/>
              <a:gd name="connsiteY1180" fmla="*/ 2707001 h 3412034"/>
              <a:gd name="connsiteX1181" fmla="*/ 1820875 w 12272790"/>
              <a:gd name="connsiteY1181" fmla="*/ 2707001 h 3412034"/>
              <a:gd name="connsiteX1182" fmla="*/ 1827547 w 12272790"/>
              <a:gd name="connsiteY1182" fmla="*/ 2717353 h 3412034"/>
              <a:gd name="connsiteX1183" fmla="*/ 1820875 w 12272790"/>
              <a:gd name="connsiteY1183" fmla="*/ 2707001 h 3412034"/>
              <a:gd name="connsiteX1184" fmla="*/ 2148573 w 12272790"/>
              <a:gd name="connsiteY1184" fmla="*/ 2705995 h 3412034"/>
              <a:gd name="connsiteX1185" fmla="*/ 2150650 w 12272790"/>
              <a:gd name="connsiteY1185" fmla="*/ 2706468 h 3412034"/>
              <a:gd name="connsiteX1186" fmla="*/ 2150803 w 12272790"/>
              <a:gd name="connsiteY1186" fmla="*/ 2707173 h 3412034"/>
              <a:gd name="connsiteX1187" fmla="*/ 2385715 w 12272790"/>
              <a:gd name="connsiteY1187" fmla="*/ 2705552 h 3412034"/>
              <a:gd name="connsiteX1188" fmla="*/ 2403297 w 12272790"/>
              <a:gd name="connsiteY1188" fmla="*/ 2708191 h 3412034"/>
              <a:gd name="connsiteX1189" fmla="*/ 2399711 w 12272790"/>
              <a:gd name="connsiteY1189" fmla="*/ 2717498 h 3412034"/>
              <a:gd name="connsiteX1190" fmla="*/ 2396169 w 12272790"/>
              <a:gd name="connsiteY1190" fmla="*/ 2718585 h 3412034"/>
              <a:gd name="connsiteX1191" fmla="*/ 2397559 w 12272790"/>
              <a:gd name="connsiteY1191" fmla="*/ 2725176 h 3412034"/>
              <a:gd name="connsiteX1192" fmla="*/ 2392803 w 12272790"/>
              <a:gd name="connsiteY1192" fmla="*/ 2722325 h 3412034"/>
              <a:gd name="connsiteX1193" fmla="*/ 2392265 w 12272790"/>
              <a:gd name="connsiteY1193" fmla="*/ 2719782 h 3412034"/>
              <a:gd name="connsiteX1194" fmla="*/ 2391268 w 12272790"/>
              <a:gd name="connsiteY1194" fmla="*/ 2720089 h 3412034"/>
              <a:gd name="connsiteX1195" fmla="*/ 2373685 w 12272790"/>
              <a:gd name="connsiteY1195" fmla="*/ 2718228 h 3412034"/>
              <a:gd name="connsiteX1196" fmla="*/ 2385715 w 12272790"/>
              <a:gd name="connsiteY1196" fmla="*/ 2705552 h 3412034"/>
              <a:gd name="connsiteX1197" fmla="*/ 3271578 w 12272790"/>
              <a:gd name="connsiteY1197" fmla="*/ 2703278 h 3412034"/>
              <a:gd name="connsiteX1198" fmla="*/ 3267292 w 12272790"/>
              <a:gd name="connsiteY1198" fmla="*/ 2703470 h 3412034"/>
              <a:gd name="connsiteX1199" fmla="*/ 3267797 w 12272790"/>
              <a:gd name="connsiteY1199" fmla="*/ 2705441 h 3412034"/>
              <a:gd name="connsiteX1200" fmla="*/ 7428125 w 12272790"/>
              <a:gd name="connsiteY1200" fmla="*/ 2702058 h 3412034"/>
              <a:gd name="connsiteX1201" fmla="*/ 7412129 w 12272790"/>
              <a:gd name="connsiteY1201" fmla="*/ 2727046 h 3412034"/>
              <a:gd name="connsiteX1202" fmla="*/ 7373280 w 12272790"/>
              <a:gd name="connsiteY1202" fmla="*/ 2731211 h 3412034"/>
              <a:gd name="connsiteX1203" fmla="*/ 7428125 w 12272790"/>
              <a:gd name="connsiteY1203" fmla="*/ 2702058 h 3412034"/>
              <a:gd name="connsiteX1204" fmla="*/ 3231682 w 12272790"/>
              <a:gd name="connsiteY1204" fmla="*/ 2701800 h 3412034"/>
              <a:gd name="connsiteX1205" fmla="*/ 3225066 w 12272790"/>
              <a:gd name="connsiteY1205" fmla="*/ 2703895 h 3412034"/>
              <a:gd name="connsiteX1206" fmla="*/ 3205437 w 12272790"/>
              <a:gd name="connsiteY1206" fmla="*/ 2708382 h 3412034"/>
              <a:gd name="connsiteX1207" fmla="*/ 3205325 w 12272790"/>
              <a:gd name="connsiteY1207" fmla="*/ 2711114 h 3412034"/>
              <a:gd name="connsiteX1208" fmla="*/ 3211833 w 12272790"/>
              <a:gd name="connsiteY1208" fmla="*/ 2716978 h 3412034"/>
              <a:gd name="connsiteX1209" fmla="*/ 3213709 w 12272790"/>
              <a:gd name="connsiteY1209" fmla="*/ 2717571 h 3412034"/>
              <a:gd name="connsiteX1210" fmla="*/ 3230762 w 12272790"/>
              <a:gd name="connsiteY1210" fmla="*/ 2715745 h 3412034"/>
              <a:gd name="connsiteX1211" fmla="*/ 3255471 w 12272790"/>
              <a:gd name="connsiteY1211" fmla="*/ 2712957 h 3412034"/>
              <a:gd name="connsiteX1212" fmla="*/ 3255784 w 12272790"/>
              <a:gd name="connsiteY1212" fmla="*/ 2711686 h 3412034"/>
              <a:gd name="connsiteX1213" fmla="*/ 3253249 w 12272790"/>
              <a:gd name="connsiteY1213" fmla="*/ 2703664 h 3412034"/>
              <a:gd name="connsiteX1214" fmla="*/ 3235812 w 12272790"/>
              <a:gd name="connsiteY1214" fmla="*/ 2702275 h 3412034"/>
              <a:gd name="connsiteX1215" fmla="*/ 7119601 w 12272790"/>
              <a:gd name="connsiteY1215" fmla="*/ 2701205 h 3412034"/>
              <a:gd name="connsiteX1216" fmla="*/ 7131924 w 12272790"/>
              <a:gd name="connsiteY1216" fmla="*/ 2702259 h 3412034"/>
              <a:gd name="connsiteX1217" fmla="*/ 7112207 w 12272790"/>
              <a:gd name="connsiteY1217" fmla="*/ 2712796 h 3412034"/>
              <a:gd name="connsiteX1218" fmla="*/ 7119601 w 12272790"/>
              <a:gd name="connsiteY1218" fmla="*/ 2701205 h 3412034"/>
              <a:gd name="connsiteX1219" fmla="*/ 7565377 w 12272790"/>
              <a:gd name="connsiteY1219" fmla="*/ 2701134 h 3412034"/>
              <a:gd name="connsiteX1220" fmla="*/ 7552350 w 12272790"/>
              <a:gd name="connsiteY1220" fmla="*/ 2711810 h 3412034"/>
              <a:gd name="connsiteX1221" fmla="*/ 7565377 w 12272790"/>
              <a:gd name="connsiteY1221" fmla="*/ 2701134 h 3412034"/>
              <a:gd name="connsiteX1222" fmla="*/ 1438696 w 12272790"/>
              <a:gd name="connsiteY1222" fmla="*/ 2700570 h 3412034"/>
              <a:gd name="connsiteX1223" fmla="*/ 1476090 w 12272790"/>
              <a:gd name="connsiteY1223" fmla="*/ 2717661 h 3412034"/>
              <a:gd name="connsiteX1224" fmla="*/ 1471232 w 12272790"/>
              <a:gd name="connsiteY1224" fmla="*/ 2734186 h 3412034"/>
              <a:gd name="connsiteX1225" fmla="*/ 1459091 w 12272790"/>
              <a:gd name="connsiteY1225" fmla="*/ 2730054 h 3412034"/>
              <a:gd name="connsiteX1226" fmla="*/ 1437640 w 12272790"/>
              <a:gd name="connsiteY1226" fmla="*/ 2723857 h 3412034"/>
              <a:gd name="connsiteX1227" fmla="*/ 1427926 w 12272790"/>
              <a:gd name="connsiteY1227" fmla="*/ 2703544 h 3412034"/>
              <a:gd name="connsiteX1228" fmla="*/ 1438696 w 12272790"/>
              <a:gd name="connsiteY1228" fmla="*/ 2700570 h 3412034"/>
              <a:gd name="connsiteX1229" fmla="*/ 3367913 w 12272790"/>
              <a:gd name="connsiteY1229" fmla="*/ 2699403 h 3412034"/>
              <a:gd name="connsiteX1230" fmla="*/ 3355933 w 12272790"/>
              <a:gd name="connsiteY1230" fmla="*/ 2699795 h 3412034"/>
              <a:gd name="connsiteX1231" fmla="*/ 3356790 w 12272790"/>
              <a:gd name="connsiteY1231" fmla="*/ 2700952 h 3412034"/>
              <a:gd name="connsiteX1232" fmla="*/ 3367913 w 12272790"/>
              <a:gd name="connsiteY1232" fmla="*/ 2701084 h 3412034"/>
              <a:gd name="connsiteX1233" fmla="*/ 829979 w 12272790"/>
              <a:gd name="connsiteY1233" fmla="*/ 2698495 h 3412034"/>
              <a:gd name="connsiteX1234" fmla="*/ 834989 w 12272790"/>
              <a:gd name="connsiteY1234" fmla="*/ 2708173 h 3412034"/>
              <a:gd name="connsiteX1235" fmla="*/ 821242 w 12272790"/>
              <a:gd name="connsiteY1235" fmla="*/ 2702217 h 3412034"/>
              <a:gd name="connsiteX1236" fmla="*/ 829979 w 12272790"/>
              <a:gd name="connsiteY1236" fmla="*/ 2698495 h 3412034"/>
              <a:gd name="connsiteX1237" fmla="*/ 2361282 w 12272790"/>
              <a:gd name="connsiteY1237" fmla="*/ 2697807 h 3412034"/>
              <a:gd name="connsiteX1238" fmla="*/ 2366302 w 12272790"/>
              <a:gd name="connsiteY1238" fmla="*/ 2700659 h 3412034"/>
              <a:gd name="connsiteX1239" fmla="*/ 2367411 w 12272790"/>
              <a:gd name="connsiteY1239" fmla="*/ 2705635 h 3412034"/>
              <a:gd name="connsiteX1240" fmla="*/ 2375804 w 12272790"/>
              <a:gd name="connsiteY1240" fmla="*/ 2705635 h 3412034"/>
              <a:gd name="connsiteX1241" fmla="*/ 2354372 w 12272790"/>
              <a:gd name="connsiteY1241" fmla="*/ 2719858 h 3412034"/>
              <a:gd name="connsiteX1242" fmla="*/ 2336010 w 12272790"/>
              <a:gd name="connsiteY1242" fmla="*/ 2705635 h 3412034"/>
              <a:gd name="connsiteX1243" fmla="*/ 2338380 w 12272790"/>
              <a:gd name="connsiteY1243" fmla="*/ 2705635 h 3412034"/>
              <a:gd name="connsiteX1244" fmla="*/ 2334816 w 12272790"/>
              <a:gd name="connsiteY1244" fmla="*/ 2698247 h 3412034"/>
              <a:gd name="connsiteX1245" fmla="*/ 2345585 w 12272790"/>
              <a:gd name="connsiteY1245" fmla="*/ 2701597 h 3412034"/>
              <a:gd name="connsiteX1246" fmla="*/ 2346320 w 12272790"/>
              <a:gd name="connsiteY1246" fmla="*/ 2705635 h 3412034"/>
              <a:gd name="connsiteX1247" fmla="*/ 2363631 w 12272790"/>
              <a:gd name="connsiteY1247" fmla="*/ 2705634 h 3412034"/>
              <a:gd name="connsiteX1248" fmla="*/ 2363095 w 12272790"/>
              <a:gd name="connsiteY1248" fmla="*/ 2705322 h 3412034"/>
              <a:gd name="connsiteX1249" fmla="*/ 2361282 w 12272790"/>
              <a:gd name="connsiteY1249" fmla="*/ 2697807 h 3412034"/>
              <a:gd name="connsiteX1250" fmla="*/ 1757666 w 12272790"/>
              <a:gd name="connsiteY1250" fmla="*/ 2696625 h 3412034"/>
              <a:gd name="connsiteX1251" fmla="*/ 1769265 w 12272790"/>
              <a:gd name="connsiteY1251" fmla="*/ 2708174 h 3412034"/>
              <a:gd name="connsiteX1252" fmla="*/ 1762391 w 12272790"/>
              <a:gd name="connsiteY1252" fmla="*/ 2706672 h 3412034"/>
              <a:gd name="connsiteX1253" fmla="*/ 1756733 w 12272790"/>
              <a:gd name="connsiteY1253" fmla="*/ 2702963 h 3412034"/>
              <a:gd name="connsiteX1254" fmla="*/ 1760435 w 12272790"/>
              <a:gd name="connsiteY1254" fmla="*/ 2707088 h 3412034"/>
              <a:gd name="connsiteX1255" fmla="*/ 1757086 w 12272790"/>
              <a:gd name="connsiteY1255" fmla="*/ 2710196 h 3412034"/>
              <a:gd name="connsiteX1256" fmla="*/ 1753740 w 12272790"/>
              <a:gd name="connsiteY1256" fmla="*/ 2707087 h 3412034"/>
              <a:gd name="connsiteX1257" fmla="*/ 1756162 w 12272790"/>
              <a:gd name="connsiteY1257" fmla="*/ 2702588 h 3412034"/>
              <a:gd name="connsiteX1258" fmla="*/ 1755518 w 12272790"/>
              <a:gd name="connsiteY1258" fmla="*/ 2702165 h 3412034"/>
              <a:gd name="connsiteX1259" fmla="*/ 1757666 w 12272790"/>
              <a:gd name="connsiteY1259" fmla="*/ 2696625 h 3412034"/>
              <a:gd name="connsiteX1260" fmla="*/ 1996280 w 12272790"/>
              <a:gd name="connsiteY1260" fmla="*/ 2696450 h 3412034"/>
              <a:gd name="connsiteX1261" fmla="*/ 2009296 w 12272790"/>
              <a:gd name="connsiteY1261" fmla="*/ 2706486 h 3412034"/>
              <a:gd name="connsiteX1262" fmla="*/ 2009296 w 12272790"/>
              <a:gd name="connsiteY1262" fmla="*/ 2725176 h 3412034"/>
              <a:gd name="connsiteX1263" fmla="*/ 1976198 w 12272790"/>
              <a:gd name="connsiteY1263" fmla="*/ 2714793 h 3412034"/>
              <a:gd name="connsiteX1264" fmla="*/ 1996280 w 12272790"/>
              <a:gd name="connsiteY1264" fmla="*/ 2696450 h 3412034"/>
              <a:gd name="connsiteX1265" fmla="*/ 2433321 w 12272790"/>
              <a:gd name="connsiteY1265" fmla="*/ 2696288 h 3412034"/>
              <a:gd name="connsiteX1266" fmla="*/ 2433321 w 12272790"/>
              <a:gd name="connsiteY1266" fmla="*/ 2717353 h 3412034"/>
              <a:gd name="connsiteX1267" fmla="*/ 2419574 w 12272790"/>
              <a:gd name="connsiteY1267" fmla="*/ 2711284 h 3412034"/>
              <a:gd name="connsiteX1268" fmla="*/ 2433321 w 12272790"/>
              <a:gd name="connsiteY1268" fmla="*/ 2696288 h 3412034"/>
              <a:gd name="connsiteX1269" fmla="*/ 2283575 w 12272790"/>
              <a:gd name="connsiteY1269" fmla="*/ 2687097 h 3412034"/>
              <a:gd name="connsiteX1270" fmla="*/ 2290266 w 12272790"/>
              <a:gd name="connsiteY1270" fmla="*/ 2697462 h 3412034"/>
              <a:gd name="connsiteX1271" fmla="*/ 2283575 w 12272790"/>
              <a:gd name="connsiteY1271" fmla="*/ 2687097 h 3412034"/>
              <a:gd name="connsiteX1272" fmla="*/ 2277904 w 12272790"/>
              <a:gd name="connsiteY1272" fmla="*/ 2687097 h 3412034"/>
              <a:gd name="connsiteX1273" fmla="*/ 2271210 w 12272790"/>
              <a:gd name="connsiteY1273" fmla="*/ 2697462 h 3412034"/>
              <a:gd name="connsiteX1274" fmla="*/ 2277904 w 12272790"/>
              <a:gd name="connsiteY1274" fmla="*/ 2687097 h 3412034"/>
              <a:gd name="connsiteX1275" fmla="*/ 1447832 w 12272790"/>
              <a:gd name="connsiteY1275" fmla="*/ 2687096 h 3412034"/>
              <a:gd name="connsiteX1276" fmla="*/ 1441138 w 12272790"/>
              <a:gd name="connsiteY1276" fmla="*/ 2697462 h 3412034"/>
              <a:gd name="connsiteX1277" fmla="*/ 1447832 w 12272790"/>
              <a:gd name="connsiteY1277" fmla="*/ 2687096 h 3412034"/>
              <a:gd name="connsiteX1278" fmla="*/ 804770 w 12272790"/>
              <a:gd name="connsiteY1278" fmla="*/ 2687082 h 3412034"/>
              <a:gd name="connsiteX1279" fmla="*/ 820862 w 12272790"/>
              <a:gd name="connsiteY1279" fmla="*/ 2691052 h 3412034"/>
              <a:gd name="connsiteX1280" fmla="*/ 811491 w 12272790"/>
              <a:gd name="connsiteY1280" fmla="*/ 2694773 h 3412034"/>
              <a:gd name="connsiteX1281" fmla="*/ 800060 w 12272790"/>
              <a:gd name="connsiteY1281" fmla="*/ 2691051 h 3412034"/>
              <a:gd name="connsiteX1282" fmla="*/ 804770 w 12272790"/>
              <a:gd name="connsiteY1282" fmla="*/ 2687082 h 3412034"/>
              <a:gd name="connsiteX1283" fmla="*/ 2682062 w 12272790"/>
              <a:gd name="connsiteY1283" fmla="*/ 2685737 h 3412034"/>
              <a:gd name="connsiteX1284" fmla="*/ 2675721 w 12272790"/>
              <a:gd name="connsiteY1284" fmla="*/ 2696104 h 3412034"/>
              <a:gd name="connsiteX1285" fmla="*/ 2682062 w 12272790"/>
              <a:gd name="connsiteY1285" fmla="*/ 2685737 h 3412034"/>
              <a:gd name="connsiteX1286" fmla="*/ 2377830 w 12272790"/>
              <a:gd name="connsiteY1286" fmla="*/ 2685737 h 3412034"/>
              <a:gd name="connsiteX1287" fmla="*/ 2384171 w 12272790"/>
              <a:gd name="connsiteY1287" fmla="*/ 2696103 h 3412034"/>
              <a:gd name="connsiteX1288" fmla="*/ 2377830 w 12272790"/>
              <a:gd name="connsiteY1288" fmla="*/ 2685737 h 3412034"/>
              <a:gd name="connsiteX1289" fmla="*/ 2892928 w 12272790"/>
              <a:gd name="connsiteY1289" fmla="*/ 2685713 h 3412034"/>
              <a:gd name="connsiteX1290" fmla="*/ 2892349 w 12272790"/>
              <a:gd name="connsiteY1290" fmla="*/ 2690546 h 3412034"/>
              <a:gd name="connsiteX1291" fmla="*/ 2888295 w 12272790"/>
              <a:gd name="connsiteY1291" fmla="*/ 2689580 h 3412034"/>
              <a:gd name="connsiteX1292" fmla="*/ 2892928 w 12272790"/>
              <a:gd name="connsiteY1292" fmla="*/ 2685713 h 3412034"/>
              <a:gd name="connsiteX1293" fmla="*/ 3064064 w 12272790"/>
              <a:gd name="connsiteY1293" fmla="*/ 2685534 h 3412034"/>
              <a:gd name="connsiteX1294" fmla="*/ 3063823 w 12272790"/>
              <a:gd name="connsiteY1294" fmla="*/ 2685560 h 3412034"/>
              <a:gd name="connsiteX1295" fmla="*/ 3063822 w 12272790"/>
              <a:gd name="connsiteY1295" fmla="*/ 2685592 h 3412034"/>
              <a:gd name="connsiteX1296" fmla="*/ 2781649 w 12272790"/>
              <a:gd name="connsiteY1296" fmla="*/ 2683796 h 3412034"/>
              <a:gd name="connsiteX1297" fmla="*/ 2798848 w 12272790"/>
              <a:gd name="connsiteY1297" fmla="*/ 2685380 h 3412034"/>
              <a:gd name="connsiteX1298" fmla="*/ 2825988 w 12272790"/>
              <a:gd name="connsiteY1298" fmla="*/ 2706158 h 3412034"/>
              <a:gd name="connsiteX1299" fmla="*/ 2790056 w 12272790"/>
              <a:gd name="connsiteY1299" fmla="*/ 2710693 h 3412034"/>
              <a:gd name="connsiteX1300" fmla="*/ 2764448 w 12272790"/>
              <a:gd name="connsiteY1300" fmla="*/ 2685381 h 3412034"/>
              <a:gd name="connsiteX1301" fmla="*/ 2781649 w 12272790"/>
              <a:gd name="connsiteY1301" fmla="*/ 2683796 h 3412034"/>
              <a:gd name="connsiteX1302" fmla="*/ 2543366 w 12272790"/>
              <a:gd name="connsiteY1302" fmla="*/ 2683572 h 3412034"/>
              <a:gd name="connsiteX1303" fmla="*/ 2547063 w 12272790"/>
              <a:gd name="connsiteY1303" fmla="*/ 2686395 h 3412034"/>
              <a:gd name="connsiteX1304" fmla="*/ 2549293 w 12272790"/>
              <a:gd name="connsiteY1304" fmla="*/ 2706815 h 3412034"/>
              <a:gd name="connsiteX1305" fmla="*/ 2536353 w 12272790"/>
              <a:gd name="connsiteY1305" fmla="*/ 2706815 h 3412034"/>
              <a:gd name="connsiteX1306" fmla="*/ 2556949 w 12272790"/>
              <a:gd name="connsiteY1306" fmla="*/ 2711393 h 3412034"/>
              <a:gd name="connsiteX1307" fmla="*/ 2530692 w 12272790"/>
              <a:gd name="connsiteY1307" fmla="*/ 2734186 h 3412034"/>
              <a:gd name="connsiteX1308" fmla="*/ 2518756 w 12272790"/>
              <a:gd name="connsiteY1308" fmla="*/ 2717354 h 3412034"/>
              <a:gd name="connsiteX1309" fmla="*/ 2492898 w 12272790"/>
              <a:gd name="connsiteY1309" fmla="*/ 2719809 h 3412034"/>
              <a:gd name="connsiteX1310" fmla="*/ 2440783 w 12272790"/>
              <a:gd name="connsiteY1310" fmla="*/ 2711393 h 3412034"/>
              <a:gd name="connsiteX1311" fmla="*/ 2450998 w 12272790"/>
              <a:gd name="connsiteY1311" fmla="*/ 2706815 h 3412034"/>
              <a:gd name="connsiteX1312" fmla="*/ 2441453 w 12272790"/>
              <a:gd name="connsiteY1312" fmla="*/ 2706814 h 3412034"/>
              <a:gd name="connsiteX1313" fmla="*/ 2441453 w 12272790"/>
              <a:gd name="connsiteY1313" fmla="*/ 2696460 h 3412034"/>
              <a:gd name="connsiteX1314" fmla="*/ 2466788 w 12272790"/>
              <a:gd name="connsiteY1314" fmla="*/ 2696461 h 3412034"/>
              <a:gd name="connsiteX1315" fmla="*/ 2482908 w 12272790"/>
              <a:gd name="connsiteY1315" fmla="*/ 2696461 h 3412034"/>
              <a:gd name="connsiteX1316" fmla="*/ 2482908 w 12272790"/>
              <a:gd name="connsiteY1316" fmla="*/ 2698871 h 3412034"/>
              <a:gd name="connsiteX1317" fmla="*/ 2497822 w 12272790"/>
              <a:gd name="connsiteY1317" fmla="*/ 2698770 h 3412034"/>
              <a:gd name="connsiteX1318" fmla="*/ 2519952 w 12272790"/>
              <a:gd name="connsiteY1318" fmla="*/ 2703304 h 3412034"/>
              <a:gd name="connsiteX1319" fmla="*/ 2523259 w 12272790"/>
              <a:gd name="connsiteY1319" fmla="*/ 2695697 h 3412034"/>
              <a:gd name="connsiteX1320" fmla="*/ 2531442 w 12272790"/>
              <a:gd name="connsiteY1320" fmla="*/ 2692626 h 3412034"/>
              <a:gd name="connsiteX1321" fmla="*/ 2543366 w 12272790"/>
              <a:gd name="connsiteY1321" fmla="*/ 2683572 h 3412034"/>
              <a:gd name="connsiteX1322" fmla="*/ 7159067 w 12272790"/>
              <a:gd name="connsiteY1322" fmla="*/ 2680635 h 3412034"/>
              <a:gd name="connsiteX1323" fmla="*/ 7168708 w 12272790"/>
              <a:gd name="connsiteY1323" fmla="*/ 2691347 h 3412034"/>
              <a:gd name="connsiteX1324" fmla="*/ 7159067 w 12272790"/>
              <a:gd name="connsiteY1324" fmla="*/ 2701701 h 3412034"/>
              <a:gd name="connsiteX1325" fmla="*/ 7159067 w 12272790"/>
              <a:gd name="connsiteY1325" fmla="*/ 2680635 h 3412034"/>
              <a:gd name="connsiteX1326" fmla="*/ 3126536 w 12272790"/>
              <a:gd name="connsiteY1326" fmla="*/ 2679075 h 3412034"/>
              <a:gd name="connsiteX1327" fmla="*/ 3097806 w 12272790"/>
              <a:gd name="connsiteY1327" fmla="*/ 2681510 h 3412034"/>
              <a:gd name="connsiteX1328" fmla="*/ 3090379 w 12272790"/>
              <a:gd name="connsiteY1328" fmla="*/ 2682409 h 3412034"/>
              <a:gd name="connsiteX1329" fmla="*/ 3098322 w 12272790"/>
              <a:gd name="connsiteY1329" fmla="*/ 2689670 h 3412034"/>
              <a:gd name="connsiteX1330" fmla="*/ 3080072 w 12272790"/>
              <a:gd name="connsiteY1330" fmla="*/ 2696843 h 3412034"/>
              <a:gd name="connsiteX1331" fmla="*/ 3078770 w 12272790"/>
              <a:gd name="connsiteY1331" fmla="*/ 2702154 h 3412034"/>
              <a:gd name="connsiteX1332" fmla="*/ 3083635 w 12272790"/>
              <a:gd name="connsiteY1332" fmla="*/ 2701540 h 3412034"/>
              <a:gd name="connsiteX1333" fmla="*/ 3114821 w 12272790"/>
              <a:gd name="connsiteY1333" fmla="*/ 2699197 h 3412034"/>
              <a:gd name="connsiteX1334" fmla="*/ 3115141 w 12272790"/>
              <a:gd name="connsiteY1334" fmla="*/ 2699214 h 3412034"/>
              <a:gd name="connsiteX1335" fmla="*/ 3116157 w 12272790"/>
              <a:gd name="connsiteY1335" fmla="*/ 2697651 h 3412034"/>
              <a:gd name="connsiteX1336" fmla="*/ 3121138 w 12272790"/>
              <a:gd name="connsiteY1336" fmla="*/ 2684549 h 3412034"/>
              <a:gd name="connsiteX1337" fmla="*/ 3126892 w 12272790"/>
              <a:gd name="connsiteY1337" fmla="*/ 2679093 h 3412034"/>
              <a:gd name="connsiteX1338" fmla="*/ 2248252 w 12272790"/>
              <a:gd name="connsiteY1338" fmla="*/ 2676386 h 3412034"/>
              <a:gd name="connsiteX1339" fmla="*/ 2254945 w 12272790"/>
              <a:gd name="connsiteY1339" fmla="*/ 2686751 h 3412034"/>
              <a:gd name="connsiteX1340" fmla="*/ 2248252 w 12272790"/>
              <a:gd name="connsiteY1340" fmla="*/ 2676386 h 3412034"/>
              <a:gd name="connsiteX1341" fmla="*/ 2227059 w 12272790"/>
              <a:gd name="connsiteY1341" fmla="*/ 2676386 h 3412034"/>
              <a:gd name="connsiteX1342" fmla="*/ 2233752 w 12272790"/>
              <a:gd name="connsiteY1342" fmla="*/ 2686750 h 3412034"/>
              <a:gd name="connsiteX1343" fmla="*/ 2227059 w 12272790"/>
              <a:gd name="connsiteY1343" fmla="*/ 2676386 h 3412034"/>
              <a:gd name="connsiteX1344" fmla="*/ 780637 w 12272790"/>
              <a:gd name="connsiteY1344" fmla="*/ 2676385 h 3412034"/>
              <a:gd name="connsiteX1345" fmla="*/ 799669 w 12272790"/>
              <a:gd name="connsiteY1345" fmla="*/ 2680505 h 3412034"/>
              <a:gd name="connsiteX1346" fmla="*/ 789260 w 12272790"/>
              <a:gd name="connsiteY1346" fmla="*/ 2688492 h 3412034"/>
              <a:gd name="connsiteX1347" fmla="*/ 780637 w 12272790"/>
              <a:gd name="connsiteY1347" fmla="*/ 2676385 h 3412034"/>
              <a:gd name="connsiteX1348" fmla="*/ 2328945 w 12272790"/>
              <a:gd name="connsiteY1348" fmla="*/ 2675640 h 3412034"/>
              <a:gd name="connsiteX1349" fmla="*/ 2315918 w 12272790"/>
              <a:gd name="connsiteY1349" fmla="*/ 2686318 h 3412034"/>
              <a:gd name="connsiteX1350" fmla="*/ 2328945 w 12272790"/>
              <a:gd name="connsiteY1350" fmla="*/ 2675640 h 3412034"/>
              <a:gd name="connsiteX1351" fmla="*/ 1413632 w 12272790"/>
              <a:gd name="connsiteY1351" fmla="*/ 2675400 h 3412034"/>
              <a:gd name="connsiteX1352" fmla="*/ 1426639 w 12272790"/>
              <a:gd name="connsiteY1352" fmla="*/ 2676428 h 3412034"/>
              <a:gd name="connsiteX1353" fmla="*/ 1418835 w 12272790"/>
              <a:gd name="connsiteY1353" fmla="*/ 2687732 h 3412034"/>
              <a:gd name="connsiteX1354" fmla="*/ 1405830 w 12272790"/>
              <a:gd name="connsiteY1354" fmla="*/ 2686706 h 3412034"/>
              <a:gd name="connsiteX1355" fmla="*/ 1413632 w 12272790"/>
              <a:gd name="connsiteY1355" fmla="*/ 2675400 h 3412034"/>
              <a:gd name="connsiteX1356" fmla="*/ 2417105 w 12272790"/>
              <a:gd name="connsiteY1356" fmla="*/ 2675031 h 3412034"/>
              <a:gd name="connsiteX1357" fmla="*/ 2424336 w 12272790"/>
              <a:gd name="connsiteY1357" fmla="*/ 2696104 h 3412034"/>
              <a:gd name="connsiteX1358" fmla="*/ 2417105 w 12272790"/>
              <a:gd name="connsiteY1358" fmla="*/ 2675031 h 3412034"/>
              <a:gd name="connsiteX1359" fmla="*/ 1864710 w 12272790"/>
              <a:gd name="connsiteY1359" fmla="*/ 2669487 h 3412034"/>
              <a:gd name="connsiteX1360" fmla="*/ 1900516 w 12272790"/>
              <a:gd name="connsiteY1360" fmla="*/ 2675159 h 3412034"/>
              <a:gd name="connsiteX1361" fmla="*/ 1959089 w 12272790"/>
              <a:gd name="connsiteY1361" fmla="*/ 2705751 h 3412034"/>
              <a:gd name="connsiteX1362" fmla="*/ 1926683 w 12272790"/>
              <a:gd name="connsiteY1362" fmla="*/ 2707366 h 3412034"/>
              <a:gd name="connsiteX1363" fmla="*/ 1830605 w 12272790"/>
              <a:gd name="connsiteY1363" fmla="*/ 2679284 h 3412034"/>
              <a:gd name="connsiteX1364" fmla="*/ 1864710 w 12272790"/>
              <a:gd name="connsiteY1364" fmla="*/ 2669487 h 3412034"/>
              <a:gd name="connsiteX1365" fmla="*/ 773178 w 12272790"/>
              <a:gd name="connsiteY1365" fmla="*/ 2667189 h 3412034"/>
              <a:gd name="connsiteX1366" fmla="*/ 759431 w 12272790"/>
              <a:gd name="connsiteY1366" fmla="*/ 2677115 h 3412034"/>
              <a:gd name="connsiteX1367" fmla="*/ 773178 w 12272790"/>
              <a:gd name="connsiteY1367" fmla="*/ 2667189 h 3412034"/>
              <a:gd name="connsiteX1368" fmla="*/ 7218934 w 12272790"/>
              <a:gd name="connsiteY1368" fmla="*/ 2666865 h 3412034"/>
              <a:gd name="connsiteX1369" fmla="*/ 7187517 w 12272790"/>
              <a:gd name="connsiteY1369" fmla="*/ 2692522 h 3412034"/>
              <a:gd name="connsiteX1370" fmla="*/ 7187517 w 12272790"/>
              <a:gd name="connsiteY1370" fmla="*/ 2671141 h 3412034"/>
              <a:gd name="connsiteX1371" fmla="*/ 7218934 w 12272790"/>
              <a:gd name="connsiteY1371" fmla="*/ 2666865 h 3412034"/>
              <a:gd name="connsiteX1372" fmla="*/ 2405306 w 12272790"/>
              <a:gd name="connsiteY1372" fmla="*/ 2665749 h 3412034"/>
              <a:gd name="connsiteX1373" fmla="*/ 2409275 w 12272790"/>
              <a:gd name="connsiteY1373" fmla="*/ 2674681 h 3412034"/>
              <a:gd name="connsiteX1374" fmla="*/ 2397937 w 12272790"/>
              <a:gd name="connsiteY1374" fmla="*/ 2668725 h 3412034"/>
              <a:gd name="connsiteX1375" fmla="*/ 2405306 w 12272790"/>
              <a:gd name="connsiteY1375" fmla="*/ 2665749 h 3412034"/>
              <a:gd name="connsiteX1376" fmla="*/ 2144766 w 12272790"/>
              <a:gd name="connsiteY1376" fmla="*/ 2665695 h 3412034"/>
              <a:gd name="connsiteX1377" fmla="*/ 2146295 w 12272790"/>
              <a:gd name="connsiteY1377" fmla="*/ 2673130 h 3412034"/>
              <a:gd name="connsiteX1378" fmla="*/ 2142321 w 12272790"/>
              <a:gd name="connsiteY1378" fmla="*/ 2672305 h 3412034"/>
              <a:gd name="connsiteX1379" fmla="*/ 2144766 w 12272790"/>
              <a:gd name="connsiteY1379" fmla="*/ 2665695 h 3412034"/>
              <a:gd name="connsiteX1380" fmla="*/ 2158179 w 12272790"/>
              <a:gd name="connsiteY1380" fmla="*/ 2665674 h 3412034"/>
              <a:gd name="connsiteX1381" fmla="*/ 2164873 w 12272790"/>
              <a:gd name="connsiteY1381" fmla="*/ 2676039 h 3412034"/>
              <a:gd name="connsiteX1382" fmla="*/ 2158179 w 12272790"/>
              <a:gd name="connsiteY1382" fmla="*/ 2665674 h 3412034"/>
              <a:gd name="connsiteX1383" fmla="*/ 7507164 w 12272790"/>
              <a:gd name="connsiteY1383" fmla="*/ 2662275 h 3412034"/>
              <a:gd name="connsiteX1384" fmla="*/ 7520190 w 12272790"/>
              <a:gd name="connsiteY1384" fmla="*/ 2662275 h 3412034"/>
              <a:gd name="connsiteX1385" fmla="*/ 7520190 w 12272790"/>
              <a:gd name="connsiteY1385" fmla="*/ 2680303 h 3412034"/>
              <a:gd name="connsiteX1386" fmla="*/ 7507163 w 12272790"/>
              <a:gd name="connsiteY1386" fmla="*/ 2680302 h 3412034"/>
              <a:gd name="connsiteX1387" fmla="*/ 7507164 w 12272790"/>
              <a:gd name="connsiteY1387" fmla="*/ 2662275 h 3412034"/>
              <a:gd name="connsiteX1388" fmla="*/ 1802661 w 12272790"/>
              <a:gd name="connsiteY1388" fmla="*/ 2661911 h 3412034"/>
              <a:gd name="connsiteX1389" fmla="*/ 1816839 w 12272790"/>
              <a:gd name="connsiteY1389" fmla="*/ 2674682 h 3412034"/>
              <a:gd name="connsiteX1390" fmla="*/ 1783740 w 12272790"/>
              <a:gd name="connsiteY1390" fmla="*/ 2668673 h 3412034"/>
              <a:gd name="connsiteX1391" fmla="*/ 1802661 w 12272790"/>
              <a:gd name="connsiteY1391" fmla="*/ 2661911 h 3412034"/>
              <a:gd name="connsiteX1392" fmla="*/ 2518466 w 12272790"/>
              <a:gd name="connsiteY1392" fmla="*/ 2659183 h 3412034"/>
              <a:gd name="connsiteX1393" fmla="*/ 2521441 w 12272790"/>
              <a:gd name="connsiteY1393" fmla="*/ 2663540 h 3412034"/>
              <a:gd name="connsiteX1394" fmla="*/ 2523226 w 12272790"/>
              <a:gd name="connsiteY1394" fmla="*/ 2660661 h 3412034"/>
              <a:gd name="connsiteX1395" fmla="*/ 1489149 w 12272790"/>
              <a:gd name="connsiteY1395" fmla="*/ 2657207 h 3412034"/>
              <a:gd name="connsiteX1396" fmla="*/ 1497190 w 12272790"/>
              <a:gd name="connsiteY1396" fmla="*/ 2661354 h 3412034"/>
              <a:gd name="connsiteX1397" fmla="*/ 1484174 w 12272790"/>
              <a:gd name="connsiteY1397" fmla="*/ 2665500 h 3412034"/>
              <a:gd name="connsiteX1398" fmla="*/ 1489149 w 12272790"/>
              <a:gd name="connsiteY1398" fmla="*/ 2657207 h 3412034"/>
              <a:gd name="connsiteX1399" fmla="*/ 1033095 w 12272790"/>
              <a:gd name="connsiteY1399" fmla="*/ 2656776 h 3412034"/>
              <a:gd name="connsiteX1400" fmla="*/ 1043632 w 12272790"/>
              <a:gd name="connsiteY1400" fmla="*/ 2657034 h 3412034"/>
              <a:gd name="connsiteX1401" fmla="*/ 1038364 w 12272790"/>
              <a:gd name="connsiteY1401" fmla="*/ 2662218 h 3412034"/>
              <a:gd name="connsiteX1402" fmla="*/ 1024366 w 12272790"/>
              <a:gd name="connsiteY1402" fmla="*/ 2661181 h 3412034"/>
              <a:gd name="connsiteX1403" fmla="*/ 1033095 w 12272790"/>
              <a:gd name="connsiteY1403" fmla="*/ 2656776 h 3412034"/>
              <a:gd name="connsiteX1404" fmla="*/ 1755308 w 12272790"/>
              <a:gd name="connsiteY1404" fmla="*/ 2655124 h 3412034"/>
              <a:gd name="connsiteX1405" fmla="*/ 1783370 w 12272790"/>
              <a:gd name="connsiteY1405" fmla="*/ 2661133 h 3412034"/>
              <a:gd name="connsiteX1406" fmla="*/ 1767584 w 12272790"/>
              <a:gd name="connsiteY1406" fmla="*/ 2667893 h 3412034"/>
              <a:gd name="connsiteX1407" fmla="*/ 1755308 w 12272790"/>
              <a:gd name="connsiteY1407" fmla="*/ 2655124 h 3412034"/>
              <a:gd name="connsiteX1408" fmla="*/ 2582448 w 12272790"/>
              <a:gd name="connsiteY1408" fmla="*/ 2654413 h 3412034"/>
              <a:gd name="connsiteX1409" fmla="*/ 2582688 w 12272790"/>
              <a:gd name="connsiteY1409" fmla="*/ 2656495 h 3412034"/>
              <a:gd name="connsiteX1410" fmla="*/ 2590257 w 12272790"/>
              <a:gd name="connsiteY1410" fmla="*/ 2657219 h 3412034"/>
              <a:gd name="connsiteX1411" fmla="*/ 2590783 w 12272790"/>
              <a:gd name="connsiteY1411" fmla="*/ 2657226 h 3412034"/>
              <a:gd name="connsiteX1412" fmla="*/ 2562803 w 12272790"/>
              <a:gd name="connsiteY1412" fmla="*/ 2653893 h 3412034"/>
              <a:gd name="connsiteX1413" fmla="*/ 2562732 w 12272790"/>
              <a:gd name="connsiteY1413" fmla="*/ 2653896 h 3412034"/>
              <a:gd name="connsiteX1414" fmla="*/ 2564754 w 12272790"/>
              <a:gd name="connsiteY1414" fmla="*/ 2654785 h 3412034"/>
              <a:gd name="connsiteX1415" fmla="*/ 2564883 w 12272790"/>
              <a:gd name="connsiteY1415" fmla="*/ 2654797 h 3412034"/>
              <a:gd name="connsiteX1416" fmla="*/ 7170405 w 12272790"/>
              <a:gd name="connsiteY1416" fmla="*/ 2652018 h 3412034"/>
              <a:gd name="connsiteX1417" fmla="*/ 7159067 w 12272790"/>
              <a:gd name="connsiteY1417" fmla="*/ 2661943 h 3412034"/>
              <a:gd name="connsiteX1418" fmla="*/ 7170405 w 12272790"/>
              <a:gd name="connsiteY1418" fmla="*/ 2652018 h 3412034"/>
              <a:gd name="connsiteX1419" fmla="*/ 6905770 w 12272790"/>
              <a:gd name="connsiteY1419" fmla="*/ 2651968 h 3412034"/>
              <a:gd name="connsiteX1420" fmla="*/ 6919433 w 12272790"/>
              <a:gd name="connsiteY1420" fmla="*/ 2662376 h 3412034"/>
              <a:gd name="connsiteX1421" fmla="*/ 6905770 w 12272790"/>
              <a:gd name="connsiteY1421" fmla="*/ 2651968 h 3412034"/>
              <a:gd name="connsiteX1422" fmla="*/ 7046000 w 12272790"/>
              <a:gd name="connsiteY1422" fmla="*/ 2651967 h 3412034"/>
              <a:gd name="connsiteX1423" fmla="*/ 7059661 w 12272790"/>
              <a:gd name="connsiteY1423" fmla="*/ 2662376 h 3412034"/>
              <a:gd name="connsiteX1424" fmla="*/ 7046000 w 12272790"/>
              <a:gd name="connsiteY1424" fmla="*/ 2651967 h 3412034"/>
              <a:gd name="connsiteX1425" fmla="*/ 2454331 w 12272790"/>
              <a:gd name="connsiteY1425" fmla="*/ 2651789 h 3412034"/>
              <a:gd name="connsiteX1426" fmla="*/ 2461868 w 12272790"/>
              <a:gd name="connsiteY1426" fmla="*/ 2653436 h 3412034"/>
              <a:gd name="connsiteX1427" fmla="*/ 2462103 w 12272790"/>
              <a:gd name="connsiteY1427" fmla="*/ 2652329 h 3412034"/>
              <a:gd name="connsiteX1428" fmla="*/ 7552349 w 12272790"/>
              <a:gd name="connsiteY1428" fmla="*/ 2651565 h 3412034"/>
              <a:gd name="connsiteX1429" fmla="*/ 7558692 w 12272790"/>
              <a:gd name="connsiteY1429" fmla="*/ 2661929 h 3412034"/>
              <a:gd name="connsiteX1430" fmla="*/ 7552349 w 12272790"/>
              <a:gd name="connsiteY1430" fmla="*/ 2651565 h 3412034"/>
              <a:gd name="connsiteX1431" fmla="*/ 7239019 w 12272790"/>
              <a:gd name="connsiteY1431" fmla="*/ 2651564 h 3412034"/>
              <a:gd name="connsiteX1432" fmla="*/ 7232217 w 12272790"/>
              <a:gd name="connsiteY1432" fmla="*/ 2669592 h 3412034"/>
              <a:gd name="connsiteX1433" fmla="*/ 7227683 w 12272790"/>
              <a:gd name="connsiteY1433" fmla="*/ 2657574 h 3412034"/>
              <a:gd name="connsiteX1434" fmla="*/ 7239019 w 12272790"/>
              <a:gd name="connsiteY1434" fmla="*/ 2651564 h 3412034"/>
              <a:gd name="connsiteX1435" fmla="*/ 1522009 w 12272790"/>
              <a:gd name="connsiteY1435" fmla="*/ 2648818 h 3412034"/>
              <a:gd name="connsiteX1436" fmla="*/ 1521397 w 12272790"/>
              <a:gd name="connsiteY1436" fmla="*/ 2653611 h 3412034"/>
              <a:gd name="connsiteX1437" fmla="*/ 1517117 w 12272790"/>
              <a:gd name="connsiteY1437" fmla="*/ 2652362 h 3412034"/>
              <a:gd name="connsiteX1438" fmla="*/ 1522009 w 12272790"/>
              <a:gd name="connsiteY1438" fmla="*/ 2648818 h 3412034"/>
              <a:gd name="connsiteX1439" fmla="*/ 953319 w 12272790"/>
              <a:gd name="connsiteY1439" fmla="*/ 2648818 h 3412034"/>
              <a:gd name="connsiteX1440" fmla="*/ 952709 w 12272790"/>
              <a:gd name="connsiteY1440" fmla="*/ 2653611 h 3412034"/>
              <a:gd name="connsiteX1441" fmla="*/ 948429 w 12272790"/>
              <a:gd name="connsiteY1441" fmla="*/ 2652362 h 3412034"/>
              <a:gd name="connsiteX1442" fmla="*/ 953319 w 12272790"/>
              <a:gd name="connsiteY1442" fmla="*/ 2648818 h 3412034"/>
              <a:gd name="connsiteX1443" fmla="*/ 2651085 w 12272790"/>
              <a:gd name="connsiteY1443" fmla="*/ 2647505 h 3412034"/>
              <a:gd name="connsiteX1444" fmla="*/ 2658293 w 12272790"/>
              <a:gd name="connsiteY1444" fmla="*/ 2657566 h 3412034"/>
              <a:gd name="connsiteX1445" fmla="*/ 2651085 w 12272790"/>
              <a:gd name="connsiteY1445" fmla="*/ 2647505 h 3412034"/>
              <a:gd name="connsiteX1446" fmla="*/ 1511083 w 12272790"/>
              <a:gd name="connsiteY1446" fmla="*/ 2647417 h 3412034"/>
              <a:gd name="connsiteX1447" fmla="*/ 1515601 w 12272790"/>
              <a:gd name="connsiteY1447" fmla="*/ 2655373 h 3412034"/>
              <a:gd name="connsiteX1448" fmla="*/ 1506584 w 12272790"/>
              <a:gd name="connsiteY1448" fmla="*/ 2656374 h 3412034"/>
              <a:gd name="connsiteX1449" fmla="*/ 1501650 w 12272790"/>
              <a:gd name="connsiteY1449" fmla="*/ 2655373 h 3412034"/>
              <a:gd name="connsiteX1450" fmla="*/ 1499039 w 12272790"/>
              <a:gd name="connsiteY1450" fmla="*/ 2652813 h 3412034"/>
              <a:gd name="connsiteX1451" fmla="*/ 1499981 w 12272790"/>
              <a:gd name="connsiteY1451" fmla="*/ 2655727 h 3412034"/>
              <a:gd name="connsiteX1452" fmla="*/ 1498307 w 12272790"/>
              <a:gd name="connsiteY1452" fmla="*/ 2660909 h 3412034"/>
              <a:gd name="connsiteX1453" fmla="*/ 1494217 w 12272790"/>
              <a:gd name="connsiteY1453" fmla="*/ 2654691 h 3412034"/>
              <a:gd name="connsiteX1454" fmla="*/ 1498309 w 12272790"/>
              <a:gd name="connsiteY1454" fmla="*/ 2650544 h 3412034"/>
              <a:gd name="connsiteX1455" fmla="*/ 1498441 w 12272790"/>
              <a:gd name="connsiteY1455" fmla="*/ 2650962 h 3412034"/>
              <a:gd name="connsiteX1456" fmla="*/ 1502286 w 12272790"/>
              <a:gd name="connsiteY1456" fmla="*/ 2649176 h 3412034"/>
              <a:gd name="connsiteX1457" fmla="*/ 1511083 w 12272790"/>
              <a:gd name="connsiteY1457" fmla="*/ 2647417 h 3412034"/>
              <a:gd name="connsiteX1458" fmla="*/ 2031021 w 12272790"/>
              <a:gd name="connsiteY1458" fmla="*/ 2647322 h 3412034"/>
              <a:gd name="connsiteX1459" fmla="*/ 2037713 w 12272790"/>
              <a:gd name="connsiteY1459" fmla="*/ 2657676 h 3412034"/>
              <a:gd name="connsiteX1460" fmla="*/ 2031021 w 12272790"/>
              <a:gd name="connsiteY1460" fmla="*/ 2647322 h 3412034"/>
              <a:gd name="connsiteX1461" fmla="*/ 1730290 w 12272790"/>
              <a:gd name="connsiteY1461" fmla="*/ 2642623 h 3412034"/>
              <a:gd name="connsiteX1462" fmla="*/ 1744875 w 12272790"/>
              <a:gd name="connsiteY1462" fmla="*/ 2654213 h 3412034"/>
              <a:gd name="connsiteX1463" fmla="*/ 1729434 w 12272790"/>
              <a:gd name="connsiteY1463" fmla="*/ 2654476 h 3412034"/>
              <a:gd name="connsiteX1464" fmla="*/ 1717421 w 12272790"/>
              <a:gd name="connsiteY1464" fmla="*/ 2649998 h 3412034"/>
              <a:gd name="connsiteX1465" fmla="*/ 1730290 w 12272790"/>
              <a:gd name="connsiteY1465" fmla="*/ 2642623 h 3412034"/>
              <a:gd name="connsiteX1466" fmla="*/ 7545302 w 12272790"/>
              <a:gd name="connsiteY1466" fmla="*/ 2642384 h 3412034"/>
              <a:gd name="connsiteX1467" fmla="*/ 7545302 w 12272790"/>
              <a:gd name="connsiteY1467" fmla="*/ 2663455 h 3412034"/>
              <a:gd name="connsiteX1468" fmla="*/ 7538961 w 12272790"/>
              <a:gd name="connsiteY1468" fmla="*/ 2663455 h 3412034"/>
              <a:gd name="connsiteX1469" fmla="*/ 7538959 w 12272790"/>
              <a:gd name="connsiteY1469" fmla="*/ 2642384 h 3412034"/>
              <a:gd name="connsiteX1470" fmla="*/ 7545302 w 12272790"/>
              <a:gd name="connsiteY1470" fmla="*/ 2642384 h 3412034"/>
              <a:gd name="connsiteX1471" fmla="*/ 7252784 w 12272790"/>
              <a:gd name="connsiteY1471" fmla="*/ 2642384 h 3412034"/>
              <a:gd name="connsiteX1472" fmla="*/ 7259127 w 12272790"/>
              <a:gd name="connsiteY1472" fmla="*/ 2652749 h 3412034"/>
              <a:gd name="connsiteX1473" fmla="*/ 7252784 w 12272790"/>
              <a:gd name="connsiteY1473" fmla="*/ 2642384 h 3412034"/>
              <a:gd name="connsiteX1474" fmla="*/ 7070666 w 12272790"/>
              <a:gd name="connsiteY1474" fmla="*/ 2641560 h 3412034"/>
              <a:gd name="connsiteX1475" fmla="*/ 7077497 w 12272790"/>
              <a:gd name="connsiteY1475" fmla="*/ 2651966 h 3412034"/>
              <a:gd name="connsiteX1476" fmla="*/ 7070666 w 12272790"/>
              <a:gd name="connsiteY1476" fmla="*/ 2641560 h 3412034"/>
              <a:gd name="connsiteX1477" fmla="*/ 6939545 w 12272790"/>
              <a:gd name="connsiteY1477" fmla="*/ 2641560 h 3412034"/>
              <a:gd name="connsiteX1478" fmla="*/ 6950930 w 12272790"/>
              <a:gd name="connsiteY1478" fmla="*/ 2651967 h 3412034"/>
              <a:gd name="connsiteX1479" fmla="*/ 6939545 w 12272790"/>
              <a:gd name="connsiteY1479" fmla="*/ 2641560 h 3412034"/>
              <a:gd name="connsiteX1480" fmla="*/ 7272691 w 12272790"/>
              <a:gd name="connsiteY1480" fmla="*/ 2639606 h 3412034"/>
              <a:gd name="connsiteX1481" fmla="*/ 7275863 w 12272790"/>
              <a:gd name="connsiteY1481" fmla="*/ 2641939 h 3412034"/>
              <a:gd name="connsiteX1482" fmla="*/ 7273747 w 12272790"/>
              <a:gd name="connsiteY1482" fmla="*/ 2648158 h 3412034"/>
              <a:gd name="connsiteX1483" fmla="*/ 7269520 w 12272790"/>
              <a:gd name="connsiteY1483" fmla="*/ 2641939 h 3412034"/>
              <a:gd name="connsiteX1484" fmla="*/ 7272691 w 12272790"/>
              <a:gd name="connsiteY1484" fmla="*/ 2639606 h 3412034"/>
              <a:gd name="connsiteX1485" fmla="*/ 765221 w 12272790"/>
              <a:gd name="connsiteY1485" fmla="*/ 2639585 h 3412034"/>
              <a:gd name="connsiteX1486" fmla="*/ 783440 w 12272790"/>
              <a:gd name="connsiteY1486" fmla="*/ 2646018 h 3412034"/>
              <a:gd name="connsiteX1487" fmla="*/ 821430 w 12272790"/>
              <a:gd name="connsiteY1487" fmla="*/ 2662306 h 3412034"/>
              <a:gd name="connsiteX1488" fmla="*/ 857417 w 12272790"/>
              <a:gd name="connsiteY1488" fmla="*/ 2678942 h 3412034"/>
              <a:gd name="connsiteX1489" fmla="*/ 886209 w 12272790"/>
              <a:gd name="connsiteY1489" fmla="*/ 2697657 h 3412034"/>
              <a:gd name="connsiteX1490" fmla="*/ 907401 w 12272790"/>
              <a:gd name="connsiteY1490" fmla="*/ 2701816 h 3412034"/>
              <a:gd name="connsiteX1491" fmla="*/ 890806 w 12272790"/>
              <a:gd name="connsiteY1491" fmla="*/ 2708055 h 3412034"/>
              <a:gd name="connsiteX1492" fmla="*/ 874211 w 12272790"/>
              <a:gd name="connsiteY1492" fmla="*/ 2701816 h 3412034"/>
              <a:gd name="connsiteX1493" fmla="*/ 835823 w 12272790"/>
              <a:gd name="connsiteY1493" fmla="*/ 2687259 h 3412034"/>
              <a:gd name="connsiteX1494" fmla="*/ 759448 w 12272790"/>
              <a:gd name="connsiteY1494" fmla="*/ 2643939 h 3412034"/>
              <a:gd name="connsiteX1495" fmla="*/ 765221 w 12272790"/>
              <a:gd name="connsiteY1495" fmla="*/ 2639585 h 3412034"/>
              <a:gd name="connsiteX1496" fmla="*/ 1502974 w 12272790"/>
              <a:gd name="connsiteY1496" fmla="*/ 2636601 h 3412034"/>
              <a:gd name="connsiteX1497" fmla="*/ 1516709 w 12272790"/>
              <a:gd name="connsiteY1497" fmla="*/ 2642820 h 3412034"/>
              <a:gd name="connsiteX1498" fmla="*/ 1514746 w 12272790"/>
              <a:gd name="connsiteY1498" fmla="*/ 2646965 h 3412034"/>
              <a:gd name="connsiteX1499" fmla="*/ 1502974 w 12272790"/>
              <a:gd name="connsiteY1499" fmla="*/ 2636601 h 3412034"/>
              <a:gd name="connsiteX1500" fmla="*/ 7279380 w 12272790"/>
              <a:gd name="connsiteY1500" fmla="*/ 2634854 h 3412034"/>
              <a:gd name="connsiteX1501" fmla="*/ 7285894 w 12272790"/>
              <a:gd name="connsiteY1501" fmla="*/ 2637130 h 3412034"/>
              <a:gd name="connsiteX1502" fmla="*/ 7272866 w 12272790"/>
              <a:gd name="connsiteY1502" fmla="*/ 2637130 h 3412034"/>
              <a:gd name="connsiteX1503" fmla="*/ 7279380 w 12272790"/>
              <a:gd name="connsiteY1503" fmla="*/ 2634854 h 3412034"/>
              <a:gd name="connsiteX1504" fmla="*/ 1981444 w 12272790"/>
              <a:gd name="connsiteY1504" fmla="*/ 2633570 h 3412034"/>
              <a:gd name="connsiteX1505" fmla="*/ 1995326 w 12272790"/>
              <a:gd name="connsiteY1505" fmla="*/ 2647507 h 3412034"/>
              <a:gd name="connsiteX1506" fmla="*/ 1976051 w 12272790"/>
              <a:gd name="connsiteY1506" fmla="*/ 2650007 h 3412034"/>
              <a:gd name="connsiteX1507" fmla="*/ 1962170 w 12272790"/>
              <a:gd name="connsiteY1507" fmla="*/ 2636988 h 3412034"/>
              <a:gd name="connsiteX1508" fmla="*/ 1981444 w 12272790"/>
              <a:gd name="connsiteY1508" fmla="*/ 2633570 h 3412034"/>
              <a:gd name="connsiteX1509" fmla="*/ 953724 w 12272790"/>
              <a:gd name="connsiteY1509" fmla="*/ 2633541 h 3412034"/>
              <a:gd name="connsiteX1510" fmla="*/ 1004536 w 12272790"/>
              <a:gd name="connsiteY1510" fmla="*/ 2643925 h 3412034"/>
              <a:gd name="connsiteX1511" fmla="*/ 992483 w 12272790"/>
              <a:gd name="connsiteY1511" fmla="*/ 2650624 h 3412034"/>
              <a:gd name="connsiteX1512" fmla="*/ 953724 w 12272790"/>
              <a:gd name="connsiteY1512" fmla="*/ 2633541 h 3412034"/>
              <a:gd name="connsiteX1513" fmla="*/ 1274644 w 12272790"/>
              <a:gd name="connsiteY1513" fmla="*/ 2631412 h 3412034"/>
              <a:gd name="connsiteX1514" fmla="*/ 1280499 w 12272790"/>
              <a:gd name="connsiteY1514" fmla="*/ 2634158 h 3412034"/>
              <a:gd name="connsiteX1515" fmla="*/ 1311760 w 12272790"/>
              <a:gd name="connsiteY1515" fmla="*/ 2640363 h 3412034"/>
              <a:gd name="connsiteX1516" fmla="*/ 1328593 w 12272790"/>
              <a:gd name="connsiteY1516" fmla="*/ 2654835 h 3412034"/>
              <a:gd name="connsiteX1517" fmla="*/ 1350237 w 12272790"/>
              <a:gd name="connsiteY1517" fmla="*/ 2652424 h 3412034"/>
              <a:gd name="connsiteX1518" fmla="*/ 1343023 w 12272790"/>
              <a:gd name="connsiteY1518" fmla="*/ 2666898 h 3412034"/>
              <a:gd name="connsiteX1519" fmla="*/ 1352641 w 12272790"/>
              <a:gd name="connsiteY1519" fmla="*/ 2658626 h 3412034"/>
              <a:gd name="connsiteX1520" fmla="*/ 1378694 w 12272790"/>
              <a:gd name="connsiteY1520" fmla="*/ 2687576 h 3412034"/>
              <a:gd name="connsiteX1521" fmla="*/ 1419571 w 12272790"/>
              <a:gd name="connsiteY1521" fmla="*/ 2702051 h 3412034"/>
              <a:gd name="connsiteX1522" fmla="*/ 1259258 w 12272790"/>
              <a:gd name="connsiteY1522" fmla="*/ 2644497 h 3412034"/>
              <a:gd name="connsiteX1523" fmla="*/ 1274644 w 12272790"/>
              <a:gd name="connsiteY1523" fmla="*/ 2631412 h 3412034"/>
              <a:gd name="connsiteX1524" fmla="*/ 7091158 w 12272790"/>
              <a:gd name="connsiteY1524" fmla="*/ 2631152 h 3412034"/>
              <a:gd name="connsiteX1525" fmla="*/ 7104819 w 12272790"/>
              <a:gd name="connsiteY1525" fmla="*/ 2641560 h 3412034"/>
              <a:gd name="connsiteX1526" fmla="*/ 7091158 w 12272790"/>
              <a:gd name="connsiteY1526" fmla="*/ 2631152 h 3412034"/>
              <a:gd name="connsiteX1527" fmla="*/ 1649863 w 12272790"/>
              <a:gd name="connsiteY1527" fmla="*/ 2630661 h 3412034"/>
              <a:gd name="connsiteX1528" fmla="*/ 1711404 w 12272790"/>
              <a:gd name="connsiteY1528" fmla="*/ 2645607 h 3412034"/>
              <a:gd name="connsiteX1529" fmla="*/ 1649863 w 12272790"/>
              <a:gd name="connsiteY1529" fmla="*/ 2630661 h 3412034"/>
              <a:gd name="connsiteX1530" fmla="*/ 2784970 w 12272790"/>
              <a:gd name="connsiteY1530" fmla="*/ 2629022 h 3412034"/>
              <a:gd name="connsiteX1531" fmla="*/ 2746930 w 12272790"/>
              <a:gd name="connsiteY1531" fmla="*/ 2629652 h 3412034"/>
              <a:gd name="connsiteX1532" fmla="*/ 2744123 w 12272790"/>
              <a:gd name="connsiteY1532" fmla="*/ 2629612 h 3412034"/>
              <a:gd name="connsiteX1533" fmla="*/ 2743992 w 12272790"/>
              <a:gd name="connsiteY1533" fmla="*/ 2630851 h 3412034"/>
              <a:gd name="connsiteX1534" fmla="*/ 2641473 w 12272790"/>
              <a:gd name="connsiteY1534" fmla="*/ 2628127 h 3412034"/>
              <a:gd name="connsiteX1535" fmla="*/ 2641474 w 12272790"/>
              <a:gd name="connsiteY1535" fmla="*/ 2630850 h 3412034"/>
              <a:gd name="connsiteX1536" fmla="*/ 2651085 w 12272790"/>
              <a:gd name="connsiteY1536" fmla="*/ 2630850 h 3412034"/>
              <a:gd name="connsiteX1537" fmla="*/ 2665103 w 12272790"/>
              <a:gd name="connsiteY1537" fmla="*/ 2637098 h 3412034"/>
              <a:gd name="connsiteX1538" fmla="*/ 2665100 w 12272790"/>
              <a:gd name="connsiteY1538" fmla="*/ 2628471 h 3412034"/>
              <a:gd name="connsiteX1539" fmla="*/ 3329188 w 12272790"/>
              <a:gd name="connsiteY1539" fmla="*/ 2627899 h 3412034"/>
              <a:gd name="connsiteX1540" fmla="*/ 3291954 w 12272790"/>
              <a:gd name="connsiteY1540" fmla="*/ 2630772 h 3412034"/>
              <a:gd name="connsiteX1541" fmla="*/ 3278056 w 12272790"/>
              <a:gd name="connsiteY1541" fmla="*/ 2631231 h 3412034"/>
              <a:gd name="connsiteX1542" fmla="*/ 3286203 w 12272790"/>
              <a:gd name="connsiteY1542" fmla="*/ 2629859 h 3412034"/>
              <a:gd name="connsiteX1543" fmla="*/ 3272960 w 12272790"/>
              <a:gd name="connsiteY1543" fmla="*/ 2630739 h 3412034"/>
              <a:gd name="connsiteX1544" fmla="*/ 3249633 w 12272790"/>
              <a:gd name="connsiteY1544" fmla="*/ 2632159 h 3412034"/>
              <a:gd name="connsiteX1545" fmla="*/ 3219862 w 12272790"/>
              <a:gd name="connsiteY1545" fmla="*/ 2631270 h 3412034"/>
              <a:gd name="connsiteX1546" fmla="*/ 3162476 w 12272790"/>
              <a:gd name="connsiteY1546" fmla="*/ 2641260 h 3412034"/>
              <a:gd name="connsiteX1547" fmla="*/ 3129239 w 12272790"/>
              <a:gd name="connsiteY1547" fmla="*/ 2645424 h 3412034"/>
              <a:gd name="connsiteX1548" fmla="*/ 3105209 w 12272790"/>
              <a:gd name="connsiteY1548" fmla="*/ 2637099 h 3412034"/>
              <a:gd name="connsiteX1549" fmla="*/ 3089215 w 12272790"/>
              <a:gd name="connsiteY1549" fmla="*/ 2638644 h 3412034"/>
              <a:gd name="connsiteX1550" fmla="*/ 3089215 w 12272790"/>
              <a:gd name="connsiteY1550" fmla="*/ 2658446 h 3412034"/>
              <a:gd name="connsiteX1551" fmla="*/ 3077832 w 12272790"/>
              <a:gd name="connsiteY1551" fmla="*/ 2670937 h 3412034"/>
              <a:gd name="connsiteX1552" fmla="*/ 3081955 w 12272790"/>
              <a:gd name="connsiteY1552" fmla="*/ 2674706 h 3412034"/>
              <a:gd name="connsiteX1553" fmla="*/ 3152111 w 12272790"/>
              <a:gd name="connsiteY1553" fmla="*/ 2667799 h 3412034"/>
              <a:gd name="connsiteX1554" fmla="*/ 3152864 w 12272790"/>
              <a:gd name="connsiteY1554" fmla="*/ 2665892 h 3412034"/>
              <a:gd name="connsiteX1555" fmla="*/ 3169684 w 12272790"/>
              <a:gd name="connsiteY1555" fmla="*/ 2661727 h 3412034"/>
              <a:gd name="connsiteX1556" fmla="*/ 3197280 w 12272790"/>
              <a:gd name="connsiteY1556" fmla="*/ 2658840 h 3412034"/>
              <a:gd name="connsiteX1557" fmla="*/ 3249732 w 12272790"/>
              <a:gd name="connsiteY1557" fmla="*/ 2645958 h 3412034"/>
              <a:gd name="connsiteX1558" fmla="*/ 3250087 w 12272790"/>
              <a:gd name="connsiteY1558" fmla="*/ 2651868 h 3412034"/>
              <a:gd name="connsiteX1559" fmla="*/ 3257006 w 12272790"/>
              <a:gd name="connsiteY1559" fmla="*/ 2650660 h 3412034"/>
              <a:gd name="connsiteX1560" fmla="*/ 3254798 w 12272790"/>
              <a:gd name="connsiteY1560" fmla="*/ 2645336 h 3412034"/>
              <a:gd name="connsiteX1561" fmla="*/ 3275312 w 12272790"/>
              <a:gd name="connsiteY1561" fmla="*/ 2641872 h 3412034"/>
              <a:gd name="connsiteX1562" fmla="*/ 3276397 w 12272790"/>
              <a:gd name="connsiteY1562" fmla="*/ 2635109 h 3412034"/>
              <a:gd name="connsiteX1563" fmla="*/ 3353567 w 12272790"/>
              <a:gd name="connsiteY1563" fmla="*/ 2631430 h 3412034"/>
              <a:gd name="connsiteX1564" fmla="*/ 3329188 w 12272790"/>
              <a:gd name="connsiteY1564" fmla="*/ 2627899 h 3412034"/>
              <a:gd name="connsiteX1565" fmla="*/ 7284539 w 12272790"/>
              <a:gd name="connsiteY1565" fmla="*/ 2627071 h 3412034"/>
              <a:gd name="connsiteX1566" fmla="*/ 7282908 w 12272790"/>
              <a:gd name="connsiteY1566" fmla="*/ 2631321 h 3412034"/>
              <a:gd name="connsiteX1567" fmla="*/ 7283449 w 12272790"/>
              <a:gd name="connsiteY1567" fmla="*/ 2629908 h 3412034"/>
              <a:gd name="connsiteX1568" fmla="*/ 2912249 w 12272790"/>
              <a:gd name="connsiteY1568" fmla="*/ 2626916 h 3412034"/>
              <a:gd name="connsiteX1569" fmla="*/ 2848960 w 12272790"/>
              <a:gd name="connsiteY1569" fmla="*/ 2627963 h 3412034"/>
              <a:gd name="connsiteX1570" fmla="*/ 2849928 w 12272790"/>
              <a:gd name="connsiteY1570" fmla="*/ 2632666 h 3412034"/>
              <a:gd name="connsiteX1571" fmla="*/ 2858924 w 12272790"/>
              <a:gd name="connsiteY1571" fmla="*/ 2639180 h 3412034"/>
              <a:gd name="connsiteX1572" fmla="*/ 2887759 w 12272790"/>
              <a:gd name="connsiteY1572" fmla="*/ 2637098 h 3412034"/>
              <a:gd name="connsiteX1573" fmla="*/ 2906580 w 12272790"/>
              <a:gd name="connsiteY1573" fmla="*/ 2637098 h 3412034"/>
              <a:gd name="connsiteX1574" fmla="*/ 2911385 w 12272790"/>
              <a:gd name="connsiteY1574" fmla="*/ 2632804 h 3412034"/>
              <a:gd name="connsiteX1575" fmla="*/ 7284599 w 12272790"/>
              <a:gd name="connsiteY1575" fmla="*/ 2626914 h 3412034"/>
              <a:gd name="connsiteX1576" fmla="*/ 7284539 w 12272790"/>
              <a:gd name="connsiteY1576" fmla="*/ 2627071 h 3412034"/>
              <a:gd name="connsiteX1577" fmla="*/ 7284574 w 12272790"/>
              <a:gd name="connsiteY1577" fmla="*/ 2626976 h 3412034"/>
              <a:gd name="connsiteX1578" fmla="*/ 2096674 w 12272790"/>
              <a:gd name="connsiteY1578" fmla="*/ 2626073 h 3412034"/>
              <a:gd name="connsiteX1579" fmla="*/ 2103015 w 12272790"/>
              <a:gd name="connsiteY1579" fmla="*/ 2636426 h 3412034"/>
              <a:gd name="connsiteX1580" fmla="*/ 2096674 w 12272790"/>
              <a:gd name="connsiteY1580" fmla="*/ 2626073 h 3412034"/>
              <a:gd name="connsiteX1581" fmla="*/ 2987580 w 12272790"/>
              <a:gd name="connsiteY1581" fmla="*/ 2625670 h 3412034"/>
              <a:gd name="connsiteX1582" fmla="*/ 2925455 w 12272790"/>
              <a:gd name="connsiteY1582" fmla="*/ 2626697 h 3412034"/>
              <a:gd name="connsiteX1583" fmla="*/ 2927305 w 12272790"/>
              <a:gd name="connsiteY1583" fmla="*/ 2629290 h 3412034"/>
              <a:gd name="connsiteX1584" fmla="*/ 2935413 w 12272790"/>
              <a:gd name="connsiteY1584" fmla="*/ 2635019 h 3412034"/>
              <a:gd name="connsiteX1585" fmla="*/ 2966650 w 12272790"/>
              <a:gd name="connsiteY1585" fmla="*/ 2628770 h 3412034"/>
              <a:gd name="connsiteX1586" fmla="*/ 7285448 w 12272790"/>
              <a:gd name="connsiteY1586" fmla="*/ 2624698 h 3412034"/>
              <a:gd name="connsiteX1587" fmla="*/ 7284724 w 12272790"/>
              <a:gd name="connsiteY1587" fmla="*/ 2626588 h 3412034"/>
              <a:gd name="connsiteX1588" fmla="*/ 7284599 w 12272790"/>
              <a:gd name="connsiteY1588" fmla="*/ 2626914 h 3412034"/>
              <a:gd name="connsiteX1589" fmla="*/ 7285575 w 12272790"/>
              <a:gd name="connsiteY1589" fmla="*/ 2624368 h 3412034"/>
              <a:gd name="connsiteX1590" fmla="*/ 7285535 w 12272790"/>
              <a:gd name="connsiteY1590" fmla="*/ 2624477 h 3412034"/>
              <a:gd name="connsiteX1591" fmla="*/ 7285448 w 12272790"/>
              <a:gd name="connsiteY1591" fmla="*/ 2624698 h 3412034"/>
              <a:gd name="connsiteX1592" fmla="*/ 717054 w 12272790"/>
              <a:gd name="connsiteY1592" fmla="*/ 2622832 h 3412034"/>
              <a:gd name="connsiteX1593" fmla="*/ 759047 w 12272790"/>
              <a:gd name="connsiteY1593" fmla="*/ 2633291 h 3412034"/>
              <a:gd name="connsiteX1594" fmla="*/ 749340 w 12272790"/>
              <a:gd name="connsiteY1594" fmla="*/ 2639306 h 3412034"/>
              <a:gd name="connsiteX1595" fmla="*/ 717054 w 12272790"/>
              <a:gd name="connsiteY1595" fmla="*/ 2622832 h 3412034"/>
              <a:gd name="connsiteX1596" fmla="*/ 1237304 w 12272790"/>
              <a:gd name="connsiteY1596" fmla="*/ 2622422 h 3412034"/>
              <a:gd name="connsiteX1597" fmla="*/ 1236606 w 12272790"/>
              <a:gd name="connsiteY1597" fmla="*/ 2624301 h 3412034"/>
              <a:gd name="connsiteX1598" fmla="*/ 1236919 w 12272790"/>
              <a:gd name="connsiteY1598" fmla="*/ 2623457 h 3412034"/>
              <a:gd name="connsiteX1599" fmla="*/ 1237838 w 12272790"/>
              <a:gd name="connsiteY1599" fmla="*/ 2620980 h 3412034"/>
              <a:gd name="connsiteX1600" fmla="*/ 1237509 w 12272790"/>
              <a:gd name="connsiteY1600" fmla="*/ 2621873 h 3412034"/>
              <a:gd name="connsiteX1601" fmla="*/ 1237491 w 12272790"/>
              <a:gd name="connsiteY1601" fmla="*/ 2621919 h 3412034"/>
              <a:gd name="connsiteX1602" fmla="*/ 1769265 w 12272790"/>
              <a:gd name="connsiteY1602" fmla="*/ 2616708 h 3412034"/>
              <a:gd name="connsiteX1603" fmla="*/ 1762570 w 12272790"/>
              <a:gd name="connsiteY1603" fmla="*/ 2627073 h 3412034"/>
              <a:gd name="connsiteX1604" fmla="*/ 1769265 w 12272790"/>
              <a:gd name="connsiteY1604" fmla="*/ 2616708 h 3412034"/>
              <a:gd name="connsiteX1605" fmla="*/ 1239429 w 12272790"/>
              <a:gd name="connsiteY1605" fmla="*/ 2616696 h 3412034"/>
              <a:gd name="connsiteX1606" fmla="*/ 1238489 w 12272790"/>
              <a:gd name="connsiteY1606" fmla="*/ 2619231 h 3412034"/>
              <a:gd name="connsiteX1607" fmla="*/ 1237838 w 12272790"/>
              <a:gd name="connsiteY1607" fmla="*/ 2620980 h 3412034"/>
              <a:gd name="connsiteX1608" fmla="*/ 1232774 w 12272790"/>
              <a:gd name="connsiteY1608" fmla="*/ 2616685 h 3412034"/>
              <a:gd name="connsiteX1609" fmla="*/ 1237398 w 12272790"/>
              <a:gd name="connsiteY1609" fmla="*/ 2622167 h 3412034"/>
              <a:gd name="connsiteX1610" fmla="*/ 1237491 w 12272790"/>
              <a:gd name="connsiteY1610" fmla="*/ 2621919 h 3412034"/>
              <a:gd name="connsiteX1611" fmla="*/ 1237399 w 12272790"/>
              <a:gd name="connsiteY1611" fmla="*/ 2622167 h 3412034"/>
              <a:gd name="connsiteX1612" fmla="*/ 1237665 w 12272790"/>
              <a:gd name="connsiteY1612" fmla="*/ 2622483 h 3412034"/>
              <a:gd name="connsiteX1613" fmla="*/ 1237304 w 12272790"/>
              <a:gd name="connsiteY1613" fmla="*/ 2622422 h 3412034"/>
              <a:gd name="connsiteX1614" fmla="*/ 1233385 w 12272790"/>
              <a:gd name="connsiteY1614" fmla="*/ 2621759 h 3412034"/>
              <a:gd name="connsiteX1615" fmla="*/ 1232774 w 12272790"/>
              <a:gd name="connsiteY1615" fmla="*/ 2616685 h 3412034"/>
              <a:gd name="connsiteX1616" fmla="*/ 7317675 w 12272790"/>
              <a:gd name="connsiteY1616" fmla="*/ 2616371 h 3412034"/>
              <a:gd name="connsiteX1617" fmla="*/ 7288148 w 12272790"/>
              <a:gd name="connsiteY1617" fmla="*/ 2631309 h 3412034"/>
              <a:gd name="connsiteX1618" fmla="*/ 7286257 w 12272790"/>
              <a:gd name="connsiteY1618" fmla="*/ 2627300 h 3412034"/>
              <a:gd name="connsiteX1619" fmla="*/ 7317675 w 12272790"/>
              <a:gd name="connsiteY1619" fmla="*/ 2616371 h 3412034"/>
              <a:gd name="connsiteX1620" fmla="*/ 1636095 w 12272790"/>
              <a:gd name="connsiteY1620" fmla="*/ 2614494 h 3412034"/>
              <a:gd name="connsiteX1621" fmla="*/ 1624772 w 12272790"/>
              <a:gd name="connsiteY1621" fmla="*/ 2625424 h 3412034"/>
              <a:gd name="connsiteX1622" fmla="*/ 1636095 w 12272790"/>
              <a:gd name="connsiteY1622" fmla="*/ 2614494 h 3412034"/>
              <a:gd name="connsiteX1623" fmla="*/ 957879 w 12272790"/>
              <a:gd name="connsiteY1623" fmla="*/ 2612734 h 3412034"/>
              <a:gd name="connsiteX1624" fmla="*/ 957876 w 12272790"/>
              <a:gd name="connsiteY1624" fmla="*/ 2612745 h 3412034"/>
              <a:gd name="connsiteX1625" fmla="*/ 957560 w 12272790"/>
              <a:gd name="connsiteY1625" fmla="*/ 2613592 h 3412034"/>
              <a:gd name="connsiteX1626" fmla="*/ 958793 w 12272790"/>
              <a:gd name="connsiteY1626" fmla="*/ 2610269 h 3412034"/>
              <a:gd name="connsiteX1627" fmla="*/ 957879 w 12272790"/>
              <a:gd name="connsiteY1627" fmla="*/ 2612734 h 3412034"/>
              <a:gd name="connsiteX1628" fmla="*/ 958462 w 12272790"/>
              <a:gd name="connsiteY1628" fmla="*/ 2611161 h 3412034"/>
              <a:gd name="connsiteX1629" fmla="*/ 7018893 w 12272790"/>
              <a:gd name="connsiteY1629" fmla="*/ 2609664 h 3412034"/>
              <a:gd name="connsiteX1630" fmla="*/ 6991735 w 12272790"/>
              <a:gd name="connsiteY1630" fmla="*/ 2631150 h 3412034"/>
              <a:gd name="connsiteX1631" fmla="*/ 7042507 w 12272790"/>
              <a:gd name="connsiteY1631" fmla="*/ 2610745 h 3412034"/>
              <a:gd name="connsiteX1632" fmla="*/ 960326 w 12272790"/>
              <a:gd name="connsiteY1632" fmla="*/ 2606145 h 3412034"/>
              <a:gd name="connsiteX1633" fmla="*/ 959444 w 12272790"/>
              <a:gd name="connsiteY1633" fmla="*/ 2608521 h 3412034"/>
              <a:gd name="connsiteX1634" fmla="*/ 958793 w 12272790"/>
              <a:gd name="connsiteY1634" fmla="*/ 2610269 h 3412034"/>
              <a:gd name="connsiteX1635" fmla="*/ 1258857 w 12272790"/>
              <a:gd name="connsiteY1635" fmla="*/ 2606007 h 3412034"/>
              <a:gd name="connsiteX1636" fmla="*/ 1258857 w 12272790"/>
              <a:gd name="connsiteY1636" fmla="*/ 2616683 h 3412034"/>
              <a:gd name="connsiteX1637" fmla="*/ 1247587 w 12272790"/>
              <a:gd name="connsiteY1637" fmla="*/ 2617750 h 3412034"/>
              <a:gd name="connsiteX1638" fmla="*/ 1238052 w 12272790"/>
              <a:gd name="connsiteY1638" fmla="*/ 2612412 h 3412034"/>
              <a:gd name="connsiteX1639" fmla="*/ 1258857 w 12272790"/>
              <a:gd name="connsiteY1639" fmla="*/ 2606007 h 3412034"/>
              <a:gd name="connsiteX1640" fmla="*/ 1502973 w 12272790"/>
              <a:gd name="connsiteY1640" fmla="*/ 2605998 h 3412034"/>
              <a:gd name="connsiteX1641" fmla="*/ 1509646 w 12272790"/>
              <a:gd name="connsiteY1641" fmla="*/ 2616363 h 3412034"/>
              <a:gd name="connsiteX1642" fmla="*/ 1502973 w 12272790"/>
              <a:gd name="connsiteY1642" fmla="*/ 2605998 h 3412034"/>
              <a:gd name="connsiteX1643" fmla="*/ 701174 w 12272790"/>
              <a:gd name="connsiteY1643" fmla="*/ 2605998 h 3412034"/>
              <a:gd name="connsiteX1644" fmla="*/ 701174 w 12272790"/>
              <a:gd name="connsiteY1644" fmla="*/ 2616362 h 3412034"/>
              <a:gd name="connsiteX1645" fmla="*/ 701174 w 12272790"/>
              <a:gd name="connsiteY1645" fmla="*/ 2605998 h 3412034"/>
              <a:gd name="connsiteX1646" fmla="*/ 541815 w 12272790"/>
              <a:gd name="connsiteY1646" fmla="*/ 2605998 h 3412034"/>
              <a:gd name="connsiteX1647" fmla="*/ 531643 w 12272790"/>
              <a:gd name="connsiteY1647" fmla="*/ 2616362 h 3412034"/>
              <a:gd name="connsiteX1648" fmla="*/ 541815 w 12272790"/>
              <a:gd name="connsiteY1648" fmla="*/ 2605998 h 3412034"/>
              <a:gd name="connsiteX1649" fmla="*/ 1937686 w 12272790"/>
              <a:gd name="connsiteY1649" fmla="*/ 2604641 h 3412034"/>
              <a:gd name="connsiteX1650" fmla="*/ 1944029 w 12272790"/>
              <a:gd name="connsiteY1650" fmla="*/ 2615005 h 3412034"/>
              <a:gd name="connsiteX1651" fmla="*/ 1937686 w 12272790"/>
              <a:gd name="connsiteY1651" fmla="*/ 2604641 h 3412034"/>
              <a:gd name="connsiteX1652" fmla="*/ 2031405 w 12272790"/>
              <a:gd name="connsiteY1652" fmla="*/ 2604640 h 3412034"/>
              <a:gd name="connsiteX1653" fmla="*/ 2037748 w 12272790"/>
              <a:gd name="connsiteY1653" fmla="*/ 2615004 h 3412034"/>
              <a:gd name="connsiteX1654" fmla="*/ 2031405 w 12272790"/>
              <a:gd name="connsiteY1654" fmla="*/ 2604640 h 3412034"/>
              <a:gd name="connsiteX1655" fmla="*/ 2600627 w 12272790"/>
              <a:gd name="connsiteY1655" fmla="*/ 2597788 h 3412034"/>
              <a:gd name="connsiteX1656" fmla="*/ 2600638 w 12272790"/>
              <a:gd name="connsiteY1656" fmla="*/ 2600290 h 3412034"/>
              <a:gd name="connsiteX1657" fmla="*/ 2607995 w 12272790"/>
              <a:gd name="connsiteY1657" fmla="*/ 2600384 h 3412034"/>
              <a:gd name="connsiteX1658" fmla="*/ 2601686 w 12272790"/>
              <a:gd name="connsiteY1658" fmla="*/ 2597954 h 3412034"/>
              <a:gd name="connsiteX1659" fmla="*/ 676446 w 12272790"/>
              <a:gd name="connsiteY1659" fmla="*/ 2597711 h 3412034"/>
              <a:gd name="connsiteX1660" fmla="*/ 700765 w 12272790"/>
              <a:gd name="connsiteY1660" fmla="*/ 2605652 h 3412034"/>
              <a:gd name="connsiteX1661" fmla="*/ 676446 w 12272790"/>
              <a:gd name="connsiteY1661" fmla="*/ 2597711 h 3412034"/>
              <a:gd name="connsiteX1662" fmla="*/ 7190952 w 12272790"/>
              <a:gd name="connsiteY1662" fmla="*/ 2597403 h 3412034"/>
              <a:gd name="connsiteX1663" fmla="*/ 7170380 w 12272790"/>
              <a:gd name="connsiteY1663" fmla="*/ 2602170 h 3412034"/>
              <a:gd name="connsiteX1664" fmla="*/ 7165915 w 12272790"/>
              <a:gd name="connsiteY1664" fmla="*/ 2604438 h 3412034"/>
              <a:gd name="connsiteX1665" fmla="*/ 7141248 w 12272790"/>
              <a:gd name="connsiteY1665" fmla="*/ 2610683 h 3412034"/>
              <a:gd name="connsiteX1666" fmla="*/ 7167953 w 12272790"/>
              <a:gd name="connsiteY1666" fmla="*/ 2610422 h 3412034"/>
              <a:gd name="connsiteX1667" fmla="*/ 975593 w 12272790"/>
              <a:gd name="connsiteY1667" fmla="*/ 2597350 h 3412034"/>
              <a:gd name="connsiteX1668" fmla="*/ 997474 w 12272790"/>
              <a:gd name="connsiteY1668" fmla="*/ 2601974 h 3412034"/>
              <a:gd name="connsiteX1669" fmla="*/ 978831 w 12272790"/>
              <a:gd name="connsiteY1669" fmla="*/ 2611737 h 3412034"/>
              <a:gd name="connsiteX1670" fmla="*/ 969324 w 12272790"/>
              <a:gd name="connsiteY1670" fmla="*/ 2610067 h 3412034"/>
              <a:gd name="connsiteX1671" fmla="*/ 960326 w 12272790"/>
              <a:gd name="connsiteY1671" fmla="*/ 2606145 h 3412034"/>
              <a:gd name="connsiteX1672" fmla="*/ 960188 w 12272790"/>
              <a:gd name="connsiteY1672" fmla="*/ 2606085 h 3412034"/>
              <a:gd name="connsiteX1673" fmla="*/ 955479 w 12272790"/>
              <a:gd name="connsiteY1673" fmla="*/ 2601975 h 3412034"/>
              <a:gd name="connsiteX1674" fmla="*/ 975593 w 12272790"/>
              <a:gd name="connsiteY1674" fmla="*/ 2597350 h 3412034"/>
              <a:gd name="connsiteX1675" fmla="*/ 2569392 w 12272790"/>
              <a:gd name="connsiteY1675" fmla="*/ 2595465 h 3412034"/>
              <a:gd name="connsiteX1676" fmla="*/ 2560142 w 12272790"/>
              <a:gd name="connsiteY1676" fmla="*/ 2598977 h 3412034"/>
              <a:gd name="connsiteX1677" fmla="*/ 2559872 w 12272790"/>
              <a:gd name="connsiteY1677" fmla="*/ 2599770 h 3412034"/>
              <a:gd name="connsiteX1678" fmla="*/ 2589501 w 12272790"/>
              <a:gd name="connsiteY1678" fmla="*/ 2600148 h 3412034"/>
              <a:gd name="connsiteX1679" fmla="*/ 2579402 w 12272790"/>
              <a:gd name="connsiteY1679" fmla="*/ 2595466 h 3412034"/>
              <a:gd name="connsiteX1680" fmla="*/ 2569392 w 12272790"/>
              <a:gd name="connsiteY1680" fmla="*/ 2595465 h 3412034"/>
              <a:gd name="connsiteX1681" fmla="*/ 808370 w 12272790"/>
              <a:gd name="connsiteY1681" fmla="*/ 2591912 h 3412034"/>
              <a:gd name="connsiteX1682" fmla="*/ 807738 w 12272790"/>
              <a:gd name="connsiteY1682" fmla="*/ 2592652 h 3412034"/>
              <a:gd name="connsiteX1683" fmla="*/ 807805 w 12272790"/>
              <a:gd name="connsiteY1683" fmla="*/ 2592572 h 3412034"/>
              <a:gd name="connsiteX1684" fmla="*/ 7359249 w 12272790"/>
              <a:gd name="connsiteY1684" fmla="*/ 2591887 h 3412034"/>
              <a:gd name="connsiteX1685" fmla="*/ 7354616 w 12272790"/>
              <a:gd name="connsiteY1685" fmla="*/ 2624690 h 3412034"/>
              <a:gd name="connsiteX1686" fmla="*/ 7331444 w 12272790"/>
              <a:gd name="connsiteY1686" fmla="*/ 2620590 h 3412034"/>
              <a:gd name="connsiteX1687" fmla="*/ 7359249 w 12272790"/>
              <a:gd name="connsiteY1687" fmla="*/ 2591887 h 3412034"/>
              <a:gd name="connsiteX1688" fmla="*/ 2524138 w 12272790"/>
              <a:gd name="connsiteY1688" fmla="*/ 2591301 h 3412034"/>
              <a:gd name="connsiteX1689" fmla="*/ 2523957 w 12272790"/>
              <a:gd name="connsiteY1689" fmla="*/ 2599311 h 3412034"/>
              <a:gd name="connsiteX1690" fmla="*/ 2539662 w 12272790"/>
              <a:gd name="connsiteY1690" fmla="*/ 2599512 h 3412034"/>
              <a:gd name="connsiteX1691" fmla="*/ 2540958 w 12272790"/>
              <a:gd name="connsiteY1691" fmla="*/ 2597546 h 3412034"/>
              <a:gd name="connsiteX1692" fmla="*/ 2524138 w 12272790"/>
              <a:gd name="connsiteY1692" fmla="*/ 2591301 h 3412034"/>
              <a:gd name="connsiteX1693" fmla="*/ 7389628 w 12272790"/>
              <a:gd name="connsiteY1693" fmla="*/ 2590358 h 3412034"/>
              <a:gd name="connsiteX1694" fmla="*/ 7373280 w 12272790"/>
              <a:gd name="connsiteY1694" fmla="*/ 2602268 h 3412034"/>
              <a:gd name="connsiteX1695" fmla="*/ 7389628 w 12272790"/>
              <a:gd name="connsiteY1695" fmla="*/ 2590358 h 3412034"/>
              <a:gd name="connsiteX1696" fmla="*/ 810115 w 12272790"/>
              <a:gd name="connsiteY1696" fmla="*/ 2589872 h 3412034"/>
              <a:gd name="connsiteX1697" fmla="*/ 808370 w 12272790"/>
              <a:gd name="connsiteY1697" fmla="*/ 2591912 h 3412034"/>
              <a:gd name="connsiteX1698" fmla="*/ 809348 w 12272790"/>
              <a:gd name="connsiteY1698" fmla="*/ 2590768 h 3412034"/>
              <a:gd name="connsiteX1699" fmla="*/ 812032 w 12272790"/>
              <a:gd name="connsiteY1699" fmla="*/ 2587630 h 3412034"/>
              <a:gd name="connsiteX1700" fmla="*/ 810115 w 12272790"/>
              <a:gd name="connsiteY1700" fmla="*/ 2589872 h 3412034"/>
              <a:gd name="connsiteX1701" fmla="*/ 811159 w 12272790"/>
              <a:gd name="connsiteY1701" fmla="*/ 2588650 h 3412034"/>
              <a:gd name="connsiteX1702" fmla="*/ 812032 w 12272790"/>
              <a:gd name="connsiteY1702" fmla="*/ 2587630 h 3412034"/>
              <a:gd name="connsiteX1703" fmla="*/ 2507719 w 12272790"/>
              <a:gd name="connsiteY1703" fmla="*/ 2587485 h 3412034"/>
              <a:gd name="connsiteX1704" fmla="*/ 2428828 w 12272790"/>
              <a:gd name="connsiteY1704" fmla="*/ 2589568 h 3412034"/>
              <a:gd name="connsiteX1705" fmla="*/ 2467840 w 12272790"/>
              <a:gd name="connsiteY1705" fmla="*/ 2598597 h 3412034"/>
              <a:gd name="connsiteX1706" fmla="*/ 2509240 w 12272790"/>
              <a:gd name="connsiteY1706" fmla="*/ 2599125 h 3412034"/>
              <a:gd name="connsiteX1707" fmla="*/ 7685851 w 12272790"/>
              <a:gd name="connsiteY1707" fmla="*/ 2585768 h 3412034"/>
              <a:gd name="connsiteX1708" fmla="*/ 7605903 w 12272790"/>
              <a:gd name="connsiteY1708" fmla="*/ 2631325 h 3412034"/>
              <a:gd name="connsiteX1709" fmla="*/ 7685851 w 12272790"/>
              <a:gd name="connsiteY1709" fmla="*/ 2585768 h 3412034"/>
              <a:gd name="connsiteX1710" fmla="*/ 829741 w 12272790"/>
              <a:gd name="connsiteY1710" fmla="*/ 2585504 h 3412034"/>
              <a:gd name="connsiteX1711" fmla="*/ 833225 w 12272790"/>
              <a:gd name="connsiteY1711" fmla="*/ 2588373 h 3412034"/>
              <a:gd name="connsiteX1712" fmla="*/ 828515 w 12272790"/>
              <a:gd name="connsiteY1712" fmla="*/ 2591880 h 3412034"/>
              <a:gd name="connsiteX1713" fmla="*/ 826553 w 12272790"/>
              <a:gd name="connsiteY1713" fmla="*/ 2588373 h 3412034"/>
              <a:gd name="connsiteX1714" fmla="*/ 827757 w 12272790"/>
              <a:gd name="connsiteY1714" fmla="*/ 2587290 h 3412034"/>
              <a:gd name="connsiteX1715" fmla="*/ 1897533 w 12272790"/>
              <a:gd name="connsiteY1715" fmla="*/ 2577082 h 3412034"/>
              <a:gd name="connsiteX1716" fmla="*/ 1910557 w 12272790"/>
              <a:gd name="connsiteY1716" fmla="*/ 2587007 h 3412034"/>
              <a:gd name="connsiteX1717" fmla="*/ 1897533 w 12272790"/>
              <a:gd name="connsiteY1717" fmla="*/ 2577082 h 3412034"/>
              <a:gd name="connsiteX1718" fmla="*/ 1497189 w 12272790"/>
              <a:gd name="connsiteY1718" fmla="*/ 2577082 h 3412034"/>
              <a:gd name="connsiteX1719" fmla="*/ 1484175 w 12272790"/>
              <a:gd name="connsiteY1719" fmla="*/ 2587007 h 3412034"/>
              <a:gd name="connsiteX1720" fmla="*/ 1497189 w 12272790"/>
              <a:gd name="connsiteY1720" fmla="*/ 2577082 h 3412034"/>
              <a:gd name="connsiteX1721" fmla="*/ 1109139 w 12272790"/>
              <a:gd name="connsiteY1721" fmla="*/ 2576928 h 3412034"/>
              <a:gd name="connsiteX1722" fmla="*/ 1132905 w 12272790"/>
              <a:gd name="connsiteY1722" fmla="*/ 2576929 h 3412034"/>
              <a:gd name="connsiteX1723" fmla="*/ 1152240 w 12272790"/>
              <a:gd name="connsiteY1723" fmla="*/ 2589551 h 3412034"/>
              <a:gd name="connsiteX1724" fmla="*/ 1200576 w 12272790"/>
              <a:gd name="connsiteY1724" fmla="*/ 2606034 h 3412034"/>
              <a:gd name="connsiteX1725" fmla="*/ 1195742 w 12272790"/>
              <a:gd name="connsiteY1725" fmla="*/ 2627073 h 3412034"/>
              <a:gd name="connsiteX1726" fmla="*/ 1178823 w 12272790"/>
              <a:gd name="connsiteY1726" fmla="*/ 2618657 h 3412034"/>
              <a:gd name="connsiteX1727" fmla="*/ 1152239 w 12272790"/>
              <a:gd name="connsiteY1727" fmla="*/ 2608138 h 3412034"/>
              <a:gd name="connsiteX1728" fmla="*/ 1125654 w 12272790"/>
              <a:gd name="connsiteY1728" fmla="*/ 2595514 h 3412034"/>
              <a:gd name="connsiteX1729" fmla="*/ 1109139 w 12272790"/>
              <a:gd name="connsiteY1729" fmla="*/ 2587448 h 3412034"/>
              <a:gd name="connsiteX1730" fmla="*/ 1109139 w 12272790"/>
              <a:gd name="connsiteY1730" fmla="*/ 2576928 h 3412034"/>
              <a:gd name="connsiteX1731" fmla="*/ 1541923 w 12272790"/>
              <a:gd name="connsiteY1731" fmla="*/ 2575561 h 3412034"/>
              <a:gd name="connsiteX1732" fmla="*/ 1541923 w 12272790"/>
              <a:gd name="connsiteY1732" fmla="*/ 2594012 h 3412034"/>
              <a:gd name="connsiteX1733" fmla="*/ 1571454 w 12272790"/>
              <a:gd name="connsiteY1733" fmla="*/ 2589912 h 3412034"/>
              <a:gd name="connsiteX1734" fmla="*/ 1587563 w 12272790"/>
              <a:gd name="connsiteY1734" fmla="*/ 2608364 h 3412034"/>
              <a:gd name="connsiteX1735" fmla="*/ 1514311 w 12272790"/>
              <a:gd name="connsiteY1735" fmla="*/ 2589913 h 3412034"/>
              <a:gd name="connsiteX1736" fmla="*/ 1541923 w 12272790"/>
              <a:gd name="connsiteY1736" fmla="*/ 2575561 h 3412034"/>
              <a:gd name="connsiteX1737" fmla="*/ 2256383 w 12272790"/>
              <a:gd name="connsiteY1737" fmla="*/ 2574653 h 3412034"/>
              <a:gd name="connsiteX1738" fmla="*/ 2249570 w 12272790"/>
              <a:gd name="connsiteY1738" fmla="*/ 2596034 h 3412034"/>
              <a:gd name="connsiteX1739" fmla="*/ 2229127 w 12272790"/>
              <a:gd name="connsiteY1739" fmla="*/ 2593896 h 3412034"/>
              <a:gd name="connsiteX1740" fmla="*/ 2235944 w 12272790"/>
              <a:gd name="connsiteY1740" fmla="*/ 2574654 h 3412034"/>
              <a:gd name="connsiteX1741" fmla="*/ 2256383 w 12272790"/>
              <a:gd name="connsiteY1741" fmla="*/ 2574653 h 3412034"/>
              <a:gd name="connsiteX1742" fmla="*/ 7702012 w 12272790"/>
              <a:gd name="connsiteY1742" fmla="*/ 2571144 h 3412034"/>
              <a:gd name="connsiteX1743" fmla="*/ 7701839 w 12272790"/>
              <a:gd name="connsiteY1743" fmla="*/ 2571643 h 3412034"/>
              <a:gd name="connsiteX1744" fmla="*/ 7701294 w 12272790"/>
              <a:gd name="connsiteY1744" fmla="*/ 2573187 h 3412034"/>
              <a:gd name="connsiteX1745" fmla="*/ 2299480 w 12272790"/>
              <a:gd name="connsiteY1745" fmla="*/ 2569713 h 3412034"/>
              <a:gd name="connsiteX1746" fmla="*/ 2313226 w 12272790"/>
              <a:gd name="connsiteY1746" fmla="*/ 2577653 h 3412034"/>
              <a:gd name="connsiteX1747" fmla="*/ 2299480 w 12272790"/>
              <a:gd name="connsiteY1747" fmla="*/ 2569713 h 3412034"/>
              <a:gd name="connsiteX1748" fmla="*/ 7350338 w 12272790"/>
              <a:gd name="connsiteY1748" fmla="*/ 2568428 h 3412034"/>
              <a:gd name="connsiteX1749" fmla="*/ 7358973 w 12272790"/>
              <a:gd name="connsiteY1749" fmla="*/ 2568962 h 3412034"/>
              <a:gd name="connsiteX1750" fmla="*/ 7345236 w 12272790"/>
              <a:gd name="connsiteY1750" fmla="*/ 2577502 h 3412034"/>
              <a:gd name="connsiteX1751" fmla="*/ 7350338 w 12272790"/>
              <a:gd name="connsiteY1751" fmla="*/ 2568428 h 3412034"/>
              <a:gd name="connsiteX1752" fmla="*/ 634560 w 12272790"/>
              <a:gd name="connsiteY1752" fmla="*/ 2567764 h 3412034"/>
              <a:gd name="connsiteX1753" fmla="*/ 646016 w 12272790"/>
              <a:gd name="connsiteY1753" fmla="*/ 2576578 h 3412034"/>
              <a:gd name="connsiteX1754" fmla="*/ 632269 w 12272790"/>
              <a:gd name="connsiteY1754" fmla="*/ 2572172 h 3412034"/>
              <a:gd name="connsiteX1755" fmla="*/ 634560 w 12272790"/>
              <a:gd name="connsiteY1755" fmla="*/ 2567764 h 3412034"/>
              <a:gd name="connsiteX1756" fmla="*/ 1094770 w 12272790"/>
              <a:gd name="connsiteY1756" fmla="*/ 2567237 h 3412034"/>
              <a:gd name="connsiteX1757" fmla="*/ 1103442 w 12272790"/>
              <a:gd name="connsiteY1757" fmla="*/ 2576578 h 3412034"/>
              <a:gd name="connsiteX1758" fmla="*/ 1082632 w 12272790"/>
              <a:gd name="connsiteY1758" fmla="*/ 2572307 h 3412034"/>
              <a:gd name="connsiteX1759" fmla="*/ 1094770 w 12272790"/>
              <a:gd name="connsiteY1759" fmla="*/ 2567237 h 3412034"/>
              <a:gd name="connsiteX1760" fmla="*/ 7550713 w 12272790"/>
              <a:gd name="connsiteY1760" fmla="*/ 2566856 h 3412034"/>
              <a:gd name="connsiteX1761" fmla="*/ 7554022 w 12272790"/>
              <a:gd name="connsiteY1761" fmla="*/ 2567490 h 3412034"/>
              <a:gd name="connsiteX1762" fmla="*/ 7550922 w 12272790"/>
              <a:gd name="connsiteY1762" fmla="*/ 2567805 h 3412034"/>
              <a:gd name="connsiteX1763" fmla="*/ 7703741 w 12272790"/>
              <a:gd name="connsiteY1763" fmla="*/ 2566235 h 3412034"/>
              <a:gd name="connsiteX1764" fmla="*/ 7703116 w 12272790"/>
              <a:gd name="connsiteY1764" fmla="*/ 2568011 h 3412034"/>
              <a:gd name="connsiteX1765" fmla="*/ 7702012 w 12272790"/>
              <a:gd name="connsiteY1765" fmla="*/ 2571144 h 3412034"/>
              <a:gd name="connsiteX1766" fmla="*/ 7702967 w 12272790"/>
              <a:gd name="connsiteY1766" fmla="*/ 2568433 h 3412034"/>
              <a:gd name="connsiteX1767" fmla="*/ 7374756 w 12272790"/>
              <a:gd name="connsiteY1767" fmla="*/ 2565697 h 3412034"/>
              <a:gd name="connsiteX1768" fmla="*/ 7393597 w 12272790"/>
              <a:gd name="connsiteY1768" fmla="*/ 2569656 h 3412034"/>
              <a:gd name="connsiteX1769" fmla="*/ 7402320 w 12272790"/>
              <a:gd name="connsiteY1769" fmla="*/ 2574057 h 3412034"/>
              <a:gd name="connsiteX1770" fmla="*/ 7407426 w 12272790"/>
              <a:gd name="connsiteY1770" fmla="*/ 2574229 h 3412034"/>
              <a:gd name="connsiteX1771" fmla="*/ 7409103 w 12272790"/>
              <a:gd name="connsiteY1771" fmla="*/ 2577479 h 3412034"/>
              <a:gd name="connsiteX1772" fmla="*/ 7413791 w 12272790"/>
              <a:gd name="connsiteY1772" fmla="*/ 2579844 h 3412034"/>
              <a:gd name="connsiteX1773" fmla="*/ 7426168 w 12272790"/>
              <a:gd name="connsiteY1773" fmla="*/ 2587307 h 3412034"/>
              <a:gd name="connsiteX1774" fmla="*/ 7553244 w 12272790"/>
              <a:gd name="connsiteY1774" fmla="*/ 2626416 h 3412034"/>
              <a:gd name="connsiteX1775" fmla="*/ 7529518 w 12272790"/>
              <a:gd name="connsiteY1775" fmla="*/ 2628461 h 3412034"/>
              <a:gd name="connsiteX1776" fmla="*/ 7459840 w 12272790"/>
              <a:gd name="connsiteY1776" fmla="*/ 2607726 h 3412034"/>
              <a:gd name="connsiteX1777" fmla="*/ 7366438 w 12272790"/>
              <a:gd name="connsiteY1777" fmla="*/ 2576924 h 3412034"/>
              <a:gd name="connsiteX1778" fmla="*/ 7374756 w 12272790"/>
              <a:gd name="connsiteY1778" fmla="*/ 2565697 h 3412034"/>
              <a:gd name="connsiteX1779" fmla="*/ 7703971 w 12272790"/>
              <a:gd name="connsiteY1779" fmla="*/ 2565583 h 3412034"/>
              <a:gd name="connsiteX1780" fmla="*/ 7703741 w 12272790"/>
              <a:gd name="connsiteY1780" fmla="*/ 2566235 h 3412034"/>
              <a:gd name="connsiteX1781" fmla="*/ 7703928 w 12272790"/>
              <a:gd name="connsiteY1781" fmla="*/ 2565702 h 3412034"/>
              <a:gd name="connsiteX1782" fmla="*/ 7703971 w 12272790"/>
              <a:gd name="connsiteY1782" fmla="*/ 2565583 h 3412034"/>
              <a:gd name="connsiteX1783" fmla="*/ 2185019 w 12272790"/>
              <a:gd name="connsiteY1783" fmla="*/ 2565165 h 3412034"/>
              <a:gd name="connsiteX1784" fmla="*/ 2175861 w 12272790"/>
              <a:gd name="connsiteY1784" fmla="*/ 2576230 h 3412034"/>
              <a:gd name="connsiteX1785" fmla="*/ 2171994 w 12272790"/>
              <a:gd name="connsiteY1785" fmla="*/ 2576095 h 3412034"/>
              <a:gd name="connsiteX1786" fmla="*/ 2185019 w 12272790"/>
              <a:gd name="connsiteY1786" fmla="*/ 2565165 h 3412034"/>
              <a:gd name="connsiteX1787" fmla="*/ 1470415 w 12272790"/>
              <a:gd name="connsiteY1787" fmla="*/ 2565164 h 3412034"/>
              <a:gd name="connsiteX1788" fmla="*/ 1461255 w 12272790"/>
              <a:gd name="connsiteY1788" fmla="*/ 2576231 h 3412034"/>
              <a:gd name="connsiteX1789" fmla="*/ 1457388 w 12272790"/>
              <a:gd name="connsiteY1789" fmla="*/ 2576094 h 3412034"/>
              <a:gd name="connsiteX1790" fmla="*/ 1470415 w 12272790"/>
              <a:gd name="connsiteY1790" fmla="*/ 2565164 h 3412034"/>
              <a:gd name="connsiteX1791" fmla="*/ 940277 w 12272790"/>
              <a:gd name="connsiteY1791" fmla="*/ 2563152 h 3412034"/>
              <a:gd name="connsiteX1792" fmla="*/ 942723 w 12272790"/>
              <a:gd name="connsiteY1792" fmla="*/ 2569372 h 3412034"/>
              <a:gd name="connsiteX1793" fmla="*/ 942722 w 12272790"/>
              <a:gd name="connsiteY1793" fmla="*/ 2573516 h 3412034"/>
              <a:gd name="connsiteX1794" fmla="*/ 940277 w 12272790"/>
              <a:gd name="connsiteY1794" fmla="*/ 2563152 h 3412034"/>
              <a:gd name="connsiteX1795" fmla="*/ 7719331 w 12272790"/>
              <a:gd name="connsiteY1795" fmla="*/ 2562815 h 3412034"/>
              <a:gd name="connsiteX1796" fmla="*/ 7708548 w 12272790"/>
              <a:gd name="connsiteY1796" fmla="*/ 2573181 h 3412034"/>
              <a:gd name="connsiteX1797" fmla="*/ 7706316 w 12272790"/>
              <a:gd name="connsiteY1797" fmla="*/ 2567308 h 3412034"/>
              <a:gd name="connsiteX1798" fmla="*/ 7719331 w 12272790"/>
              <a:gd name="connsiteY1798" fmla="*/ 2562815 h 3412034"/>
              <a:gd name="connsiteX1799" fmla="*/ 2377664 w 12272790"/>
              <a:gd name="connsiteY1799" fmla="*/ 2560017 h 3412034"/>
              <a:gd name="connsiteX1800" fmla="*/ 2384034 w 12272790"/>
              <a:gd name="connsiteY1800" fmla="*/ 2570421 h 3412034"/>
              <a:gd name="connsiteX1801" fmla="*/ 2388534 w 12272790"/>
              <a:gd name="connsiteY1801" fmla="*/ 2589721 h 3412034"/>
              <a:gd name="connsiteX1802" fmla="*/ 2384687 w 12272790"/>
              <a:gd name="connsiteY1802" fmla="*/ 2594898 h 3412034"/>
              <a:gd name="connsiteX1803" fmla="*/ 2399526 w 12272790"/>
              <a:gd name="connsiteY1803" fmla="*/ 2595647 h 3412034"/>
              <a:gd name="connsiteX1804" fmla="*/ 2406602 w 12272790"/>
              <a:gd name="connsiteY1804" fmla="*/ 2590955 h 3412034"/>
              <a:gd name="connsiteX1805" fmla="*/ 2412007 w 12272790"/>
              <a:gd name="connsiteY1805" fmla="*/ 2570833 h 3412034"/>
              <a:gd name="connsiteX1806" fmla="*/ 2393086 w 12272790"/>
              <a:gd name="connsiteY1806" fmla="*/ 2566442 h 3412034"/>
              <a:gd name="connsiteX1807" fmla="*/ 2391862 w 12272790"/>
              <a:gd name="connsiteY1807" fmla="*/ 2562772 h 3412034"/>
              <a:gd name="connsiteX1808" fmla="*/ 2382255 w 12272790"/>
              <a:gd name="connsiteY1808" fmla="*/ 2560955 h 3412034"/>
              <a:gd name="connsiteX1809" fmla="*/ 1127626 w 12272790"/>
              <a:gd name="connsiteY1809" fmla="*/ 2559746 h 3412034"/>
              <a:gd name="connsiteX1810" fmla="*/ 1138763 w 12272790"/>
              <a:gd name="connsiteY1810" fmla="*/ 2563502 h 3412034"/>
              <a:gd name="connsiteX1811" fmla="*/ 1134187 w 12272790"/>
              <a:gd name="connsiteY1811" fmla="*/ 2568009 h 3412034"/>
              <a:gd name="connsiteX1812" fmla="*/ 1129866 w 12272790"/>
              <a:gd name="connsiteY1812" fmla="*/ 2568309 h 3412034"/>
              <a:gd name="connsiteX1813" fmla="*/ 1117962 w 12272790"/>
              <a:gd name="connsiteY1813" fmla="*/ 2563502 h 3412034"/>
              <a:gd name="connsiteX1814" fmla="*/ 1127626 w 12272790"/>
              <a:gd name="connsiteY1814" fmla="*/ 2559746 h 3412034"/>
              <a:gd name="connsiteX1815" fmla="*/ 2221638 w 12272790"/>
              <a:gd name="connsiteY1815" fmla="*/ 2559088 h 3412034"/>
              <a:gd name="connsiteX1816" fmla="*/ 2223829 w 12272790"/>
              <a:gd name="connsiteY1816" fmla="*/ 2560702 h 3412034"/>
              <a:gd name="connsiteX1817" fmla="*/ 2222199 w 12272790"/>
              <a:gd name="connsiteY1817" fmla="*/ 2559502 h 3412034"/>
              <a:gd name="connsiteX1818" fmla="*/ 2221638 w 12272790"/>
              <a:gd name="connsiteY1818" fmla="*/ 2559088 h 3412034"/>
              <a:gd name="connsiteX1819" fmla="*/ 1068501 w 12272790"/>
              <a:gd name="connsiteY1819" fmla="*/ 2558561 h 3412034"/>
              <a:gd name="connsiteX1820" fmla="*/ 1082247 w 12272790"/>
              <a:gd name="connsiteY1820" fmla="*/ 2562708 h 3412034"/>
              <a:gd name="connsiteX1821" fmla="*/ 1079956 w 12272790"/>
              <a:gd name="connsiteY1821" fmla="*/ 2568927 h 3412034"/>
              <a:gd name="connsiteX1822" fmla="*/ 1068501 w 12272790"/>
              <a:gd name="connsiteY1822" fmla="*/ 2558561 h 3412034"/>
              <a:gd name="connsiteX1823" fmla="*/ 2223658 w 12272790"/>
              <a:gd name="connsiteY1823" fmla="*/ 2558537 h 3412034"/>
              <a:gd name="connsiteX1824" fmla="*/ 2226687 w 12272790"/>
              <a:gd name="connsiteY1824" fmla="*/ 2562404 h 3412034"/>
              <a:gd name="connsiteX1825" fmla="*/ 2224039 w 12272790"/>
              <a:gd name="connsiteY1825" fmla="*/ 2563369 h 3412034"/>
              <a:gd name="connsiteX1826" fmla="*/ 2223829 w 12272790"/>
              <a:gd name="connsiteY1826" fmla="*/ 2560702 h 3412034"/>
              <a:gd name="connsiteX1827" fmla="*/ 2036153 w 12272790"/>
              <a:gd name="connsiteY1827" fmla="*/ 2557225 h 3412034"/>
              <a:gd name="connsiteX1828" fmla="*/ 2037235 w 12272790"/>
              <a:gd name="connsiteY1828" fmla="*/ 2561235 h 3412034"/>
              <a:gd name="connsiteX1829" fmla="*/ 2042137 w 12272790"/>
              <a:gd name="connsiteY1829" fmla="*/ 2562118 h 3412034"/>
              <a:gd name="connsiteX1830" fmla="*/ 2041277 w 12272790"/>
              <a:gd name="connsiteY1830" fmla="*/ 2559003 h 3412034"/>
              <a:gd name="connsiteX1831" fmla="*/ 2036153 w 12272790"/>
              <a:gd name="connsiteY1831" fmla="*/ 2557225 h 3412034"/>
              <a:gd name="connsiteX1832" fmla="*/ 602276 w 12272790"/>
              <a:gd name="connsiteY1832" fmla="*/ 2553982 h 3412034"/>
              <a:gd name="connsiteX1833" fmla="*/ 631887 w 12272790"/>
              <a:gd name="connsiteY1833" fmla="*/ 2562535 h 3412034"/>
              <a:gd name="connsiteX1834" fmla="*/ 624832 w 12272790"/>
              <a:gd name="connsiteY1834" fmla="*/ 2569315 h 3412034"/>
              <a:gd name="connsiteX1835" fmla="*/ 602276 w 12272790"/>
              <a:gd name="connsiteY1835" fmla="*/ 2553982 h 3412034"/>
              <a:gd name="connsiteX1836" fmla="*/ 2243690 w 12272790"/>
              <a:gd name="connsiteY1836" fmla="*/ 2553978 h 3412034"/>
              <a:gd name="connsiteX1837" fmla="*/ 2263675 w 12272790"/>
              <a:gd name="connsiteY1837" fmla="*/ 2556876 h 3412034"/>
              <a:gd name="connsiteX1838" fmla="*/ 2248904 w 12272790"/>
              <a:gd name="connsiteY1838" fmla="*/ 2567735 h 3412034"/>
              <a:gd name="connsiteX1839" fmla="*/ 2246719 w 12272790"/>
              <a:gd name="connsiteY1839" fmla="*/ 2567418 h 3412034"/>
              <a:gd name="connsiteX1840" fmla="*/ 2247880 w 12272790"/>
              <a:gd name="connsiteY1840" fmla="*/ 2568926 h 3412034"/>
              <a:gd name="connsiteX1841" fmla="*/ 2241006 w 12272790"/>
              <a:gd name="connsiteY1841" fmla="*/ 2568927 h 3412034"/>
              <a:gd name="connsiteX1842" fmla="*/ 2237766 w 12272790"/>
              <a:gd name="connsiteY1842" fmla="*/ 2566120 h 3412034"/>
              <a:gd name="connsiteX1843" fmla="*/ 2228918 w 12272790"/>
              <a:gd name="connsiteY1843" fmla="*/ 2564836 h 3412034"/>
              <a:gd name="connsiteX1844" fmla="*/ 2243690 w 12272790"/>
              <a:gd name="connsiteY1844" fmla="*/ 2553978 h 3412034"/>
              <a:gd name="connsiteX1845" fmla="*/ 7751300 w 12272790"/>
              <a:gd name="connsiteY1845" fmla="*/ 2553097 h 3412034"/>
              <a:gd name="connsiteX1846" fmla="*/ 7757817 w 12272790"/>
              <a:gd name="connsiteY1846" fmla="*/ 2559973 h 3412034"/>
              <a:gd name="connsiteX1847" fmla="*/ 7746483 w 12272790"/>
              <a:gd name="connsiteY1847" fmla="*/ 2563980 h 3412034"/>
              <a:gd name="connsiteX1848" fmla="*/ 7751300 w 12272790"/>
              <a:gd name="connsiteY1848" fmla="*/ 2553097 h 3412034"/>
              <a:gd name="connsiteX1849" fmla="*/ 1103823 w 12272790"/>
              <a:gd name="connsiteY1849" fmla="*/ 2549365 h 3412034"/>
              <a:gd name="connsiteX1850" fmla="*/ 1117568 w 12272790"/>
              <a:gd name="connsiteY1850" fmla="*/ 2555320 h 3412034"/>
              <a:gd name="connsiteX1851" fmla="*/ 1113488 w 12272790"/>
              <a:gd name="connsiteY1851" fmla="*/ 2558298 h 3412034"/>
              <a:gd name="connsiteX1852" fmla="*/ 1103823 w 12272790"/>
              <a:gd name="connsiteY1852" fmla="*/ 2549365 h 3412034"/>
              <a:gd name="connsiteX1853" fmla="*/ 834636 w 12272790"/>
              <a:gd name="connsiteY1853" fmla="*/ 2548187 h 3412034"/>
              <a:gd name="connsiteX1854" fmla="*/ 841847 w 12272790"/>
              <a:gd name="connsiteY1854" fmla="*/ 2558593 h 3412034"/>
              <a:gd name="connsiteX1855" fmla="*/ 834636 w 12272790"/>
              <a:gd name="connsiteY1855" fmla="*/ 2548187 h 3412034"/>
              <a:gd name="connsiteX1856" fmla="*/ 306923 w 12272790"/>
              <a:gd name="connsiteY1856" fmla="*/ 2547850 h 3412034"/>
              <a:gd name="connsiteX1857" fmla="*/ 300232 w 12272790"/>
              <a:gd name="connsiteY1857" fmla="*/ 2558215 h 3412034"/>
              <a:gd name="connsiteX1858" fmla="*/ 306923 w 12272790"/>
              <a:gd name="connsiteY1858" fmla="*/ 2547850 h 3412034"/>
              <a:gd name="connsiteX1859" fmla="*/ 1730410 w 12272790"/>
              <a:gd name="connsiteY1859" fmla="*/ 2547849 h 3412034"/>
              <a:gd name="connsiteX1860" fmla="*/ 1723716 w 12272790"/>
              <a:gd name="connsiteY1860" fmla="*/ 2558214 h 3412034"/>
              <a:gd name="connsiteX1861" fmla="*/ 1730410 w 12272790"/>
              <a:gd name="connsiteY1861" fmla="*/ 2547849 h 3412034"/>
              <a:gd name="connsiteX1862" fmla="*/ 1089681 w 12272790"/>
              <a:gd name="connsiteY1862" fmla="*/ 2547849 h 3412034"/>
              <a:gd name="connsiteX1863" fmla="*/ 1096376 w 12272790"/>
              <a:gd name="connsiteY1863" fmla="*/ 2558214 h 3412034"/>
              <a:gd name="connsiteX1864" fmla="*/ 1089681 w 12272790"/>
              <a:gd name="connsiteY1864" fmla="*/ 2547849 h 3412034"/>
              <a:gd name="connsiteX1865" fmla="*/ 752154 w 12272790"/>
              <a:gd name="connsiteY1865" fmla="*/ 2547003 h 3412034"/>
              <a:gd name="connsiteX1866" fmla="*/ 764346 w 12272790"/>
              <a:gd name="connsiteY1866" fmla="*/ 2548057 h 3412034"/>
              <a:gd name="connsiteX1867" fmla="*/ 751300 w 12272790"/>
              <a:gd name="connsiteY1867" fmla="*/ 2559020 h 3412034"/>
              <a:gd name="connsiteX1868" fmla="*/ 745313 w 12272790"/>
              <a:gd name="connsiteY1868" fmla="*/ 2558591 h 3412034"/>
              <a:gd name="connsiteX1869" fmla="*/ 752154 w 12272790"/>
              <a:gd name="connsiteY1869" fmla="*/ 2547003 h 3412034"/>
              <a:gd name="connsiteX1870" fmla="*/ 1553157 w 12272790"/>
              <a:gd name="connsiteY1870" fmla="*/ 2547002 h 3412034"/>
              <a:gd name="connsiteX1871" fmla="*/ 1566161 w 12272790"/>
              <a:gd name="connsiteY1871" fmla="*/ 2548057 h 3412034"/>
              <a:gd name="connsiteX1872" fmla="*/ 1551531 w 12272790"/>
              <a:gd name="connsiteY1872" fmla="*/ 2559020 h 3412034"/>
              <a:gd name="connsiteX1873" fmla="*/ 1545353 w 12272790"/>
              <a:gd name="connsiteY1873" fmla="*/ 2558591 h 3412034"/>
              <a:gd name="connsiteX1874" fmla="*/ 1553157 w 12272790"/>
              <a:gd name="connsiteY1874" fmla="*/ 2547002 h 3412034"/>
              <a:gd name="connsiteX1875" fmla="*/ 7768875 w 12272790"/>
              <a:gd name="connsiteY1875" fmla="*/ 2544244 h 3412034"/>
              <a:gd name="connsiteX1876" fmla="*/ 7777913 w 12272790"/>
              <a:gd name="connsiteY1876" fmla="*/ 2548108 h 3412034"/>
              <a:gd name="connsiteX1877" fmla="*/ 7763125 w 12272790"/>
              <a:gd name="connsiteY1877" fmla="*/ 2551585 h 3412034"/>
              <a:gd name="connsiteX1878" fmla="*/ 7759787 w 12272790"/>
              <a:gd name="connsiteY1878" fmla="*/ 2549232 h 3412034"/>
              <a:gd name="connsiteX1879" fmla="*/ 7759710 w 12272790"/>
              <a:gd name="connsiteY1879" fmla="*/ 2551442 h 3412034"/>
              <a:gd name="connsiteX1880" fmla="*/ 7758839 w 12272790"/>
              <a:gd name="connsiteY1880" fmla="*/ 2557893 h 3412034"/>
              <a:gd name="connsiteX1881" fmla="*/ 7756522 w 12272790"/>
              <a:gd name="connsiteY1881" fmla="*/ 2551939 h 3412034"/>
              <a:gd name="connsiteX1882" fmla="*/ 7757680 w 12272790"/>
              <a:gd name="connsiteY1882" fmla="*/ 2549210 h 3412034"/>
              <a:gd name="connsiteX1883" fmla="*/ 7758505 w 12272790"/>
              <a:gd name="connsiteY1883" fmla="*/ 2548327 h 3412034"/>
              <a:gd name="connsiteX1884" fmla="*/ 7758195 w 12272790"/>
              <a:gd name="connsiteY1884" fmla="*/ 2548108 h 3412034"/>
              <a:gd name="connsiteX1885" fmla="*/ 7768875 w 12272790"/>
              <a:gd name="connsiteY1885" fmla="*/ 2544244 h 3412034"/>
              <a:gd name="connsiteX1886" fmla="*/ 585290 w 12272790"/>
              <a:gd name="connsiteY1886" fmla="*/ 2538646 h 3412034"/>
              <a:gd name="connsiteX1887" fmla="*/ 586818 w 12272790"/>
              <a:gd name="connsiteY1887" fmla="*/ 2543479 h 3412034"/>
              <a:gd name="connsiteX1888" fmla="*/ 582844 w 12272790"/>
              <a:gd name="connsiteY1888" fmla="*/ 2542512 h 3412034"/>
              <a:gd name="connsiteX1889" fmla="*/ 585290 w 12272790"/>
              <a:gd name="connsiteY1889" fmla="*/ 2538646 h 3412034"/>
              <a:gd name="connsiteX1890" fmla="*/ 737854 w 12272790"/>
              <a:gd name="connsiteY1890" fmla="*/ 2537139 h 3412034"/>
              <a:gd name="connsiteX1891" fmla="*/ 731160 w 12272790"/>
              <a:gd name="connsiteY1891" fmla="*/ 2547505 h 3412034"/>
              <a:gd name="connsiteX1892" fmla="*/ 737854 w 12272790"/>
              <a:gd name="connsiteY1892" fmla="*/ 2537139 h 3412034"/>
              <a:gd name="connsiteX1893" fmla="*/ 294562 w 12272790"/>
              <a:gd name="connsiteY1893" fmla="*/ 2537138 h 3412034"/>
              <a:gd name="connsiteX1894" fmla="*/ 287888 w 12272790"/>
              <a:gd name="connsiteY1894" fmla="*/ 2547504 h 3412034"/>
              <a:gd name="connsiteX1895" fmla="*/ 294562 w 12272790"/>
              <a:gd name="connsiteY1895" fmla="*/ 2537138 h 3412034"/>
              <a:gd name="connsiteX1896" fmla="*/ 2155562 w 12272790"/>
              <a:gd name="connsiteY1896" fmla="*/ 2533288 h 3412034"/>
              <a:gd name="connsiteX1897" fmla="*/ 2169956 w 12272790"/>
              <a:gd name="connsiteY1897" fmla="*/ 2536034 h 3412034"/>
              <a:gd name="connsiteX1898" fmla="*/ 2156755 w 12272790"/>
              <a:gd name="connsiteY1898" fmla="*/ 2549049 h 3412034"/>
              <a:gd name="connsiteX1899" fmla="*/ 2145906 w 12272790"/>
              <a:gd name="connsiteY1899" fmla="*/ 2547629 h 3412034"/>
              <a:gd name="connsiteX1900" fmla="*/ 2145589 w 12272790"/>
              <a:gd name="connsiteY1900" fmla="*/ 2547896 h 3412034"/>
              <a:gd name="connsiteX1901" fmla="*/ 2136997 w 12272790"/>
              <a:gd name="connsiteY1901" fmla="*/ 2548430 h 3412034"/>
              <a:gd name="connsiteX1902" fmla="*/ 2137402 w 12272790"/>
              <a:gd name="connsiteY1902" fmla="*/ 2546517 h 3412034"/>
              <a:gd name="connsiteX1903" fmla="*/ 2136857 w 12272790"/>
              <a:gd name="connsiteY1903" fmla="*/ 2546445 h 3412034"/>
              <a:gd name="connsiteX1904" fmla="*/ 2138305 w 12272790"/>
              <a:gd name="connsiteY1904" fmla="*/ 2542274 h 3412034"/>
              <a:gd name="connsiteX1905" fmla="*/ 2138500 w 12272790"/>
              <a:gd name="connsiteY1905" fmla="*/ 2541358 h 3412034"/>
              <a:gd name="connsiteX1906" fmla="*/ 2138674 w 12272790"/>
              <a:gd name="connsiteY1906" fmla="*/ 2541211 h 3412034"/>
              <a:gd name="connsiteX1907" fmla="*/ 2140775 w 12272790"/>
              <a:gd name="connsiteY1907" fmla="*/ 2535156 h 3412034"/>
              <a:gd name="connsiteX1908" fmla="*/ 2155562 w 12272790"/>
              <a:gd name="connsiteY1908" fmla="*/ 2533288 h 3412034"/>
              <a:gd name="connsiteX1909" fmla="*/ 421721 w 12272790"/>
              <a:gd name="connsiteY1909" fmla="*/ 2527957 h 3412034"/>
              <a:gd name="connsiteX1910" fmla="*/ 415029 w 12272790"/>
              <a:gd name="connsiteY1910" fmla="*/ 2538323 h 3412034"/>
              <a:gd name="connsiteX1911" fmla="*/ 421721 w 12272790"/>
              <a:gd name="connsiteY1911" fmla="*/ 2527957 h 3412034"/>
              <a:gd name="connsiteX1912" fmla="*/ 566253 w 12272790"/>
              <a:gd name="connsiteY1912" fmla="*/ 2527956 h 3412034"/>
              <a:gd name="connsiteX1913" fmla="*/ 582438 w 12272790"/>
              <a:gd name="connsiteY1913" fmla="*/ 2532077 h 3412034"/>
              <a:gd name="connsiteX1914" fmla="*/ 572899 w 12272790"/>
              <a:gd name="connsiteY1914" fmla="*/ 2538261 h 3412034"/>
              <a:gd name="connsiteX1915" fmla="*/ 561628 w 12272790"/>
              <a:gd name="connsiteY1915" fmla="*/ 2532077 h 3412034"/>
              <a:gd name="connsiteX1916" fmla="*/ 566253 w 12272790"/>
              <a:gd name="connsiteY1916" fmla="*/ 2527956 h 3412034"/>
              <a:gd name="connsiteX1917" fmla="*/ 1405523 w 12272790"/>
              <a:gd name="connsiteY1917" fmla="*/ 2527041 h 3412034"/>
              <a:gd name="connsiteX1918" fmla="*/ 1415727 w 12272790"/>
              <a:gd name="connsiteY1918" fmla="*/ 2530390 h 3412034"/>
              <a:gd name="connsiteX1919" fmla="*/ 1416679 w 12272790"/>
              <a:gd name="connsiteY1919" fmla="*/ 2535914 h 3412034"/>
              <a:gd name="connsiteX1920" fmla="*/ 1430829 w 12272790"/>
              <a:gd name="connsiteY1920" fmla="*/ 2537537 h 3412034"/>
              <a:gd name="connsiteX1921" fmla="*/ 1477107 w 12272790"/>
              <a:gd name="connsiteY1921" fmla="*/ 2552691 h 3412034"/>
              <a:gd name="connsiteX1922" fmla="*/ 1430023 w 12272790"/>
              <a:gd name="connsiteY1922" fmla="*/ 2566211 h 3412034"/>
              <a:gd name="connsiteX1923" fmla="*/ 1422449 w 12272790"/>
              <a:gd name="connsiteY1923" fmla="*/ 2556918 h 3412034"/>
              <a:gd name="connsiteX1924" fmla="*/ 1435828 w 12272790"/>
              <a:gd name="connsiteY1924" fmla="*/ 2546353 h 3412034"/>
              <a:gd name="connsiteX1925" fmla="*/ 1417767 w 12272790"/>
              <a:gd name="connsiteY1925" fmla="*/ 2543679 h 3412034"/>
              <a:gd name="connsiteX1926" fmla="*/ 1415851 w 12272790"/>
              <a:gd name="connsiteY1926" fmla="*/ 2536796 h 3412034"/>
              <a:gd name="connsiteX1927" fmla="*/ 1409494 w 12272790"/>
              <a:gd name="connsiteY1927" fmla="*/ 2535725 h 3412034"/>
              <a:gd name="connsiteX1928" fmla="*/ 1405523 w 12272790"/>
              <a:gd name="connsiteY1928" fmla="*/ 2527041 h 3412034"/>
              <a:gd name="connsiteX1929" fmla="*/ 1704710 w 12272790"/>
              <a:gd name="connsiteY1929" fmla="*/ 2526600 h 3412034"/>
              <a:gd name="connsiteX1930" fmla="*/ 1698368 w 12272790"/>
              <a:gd name="connsiteY1930" fmla="*/ 2536965 h 3412034"/>
              <a:gd name="connsiteX1931" fmla="*/ 1704710 w 12272790"/>
              <a:gd name="connsiteY1931" fmla="*/ 2526600 h 3412034"/>
              <a:gd name="connsiteX1932" fmla="*/ 2114079 w 12272790"/>
              <a:gd name="connsiteY1932" fmla="*/ 2526433 h 3412034"/>
              <a:gd name="connsiteX1933" fmla="*/ 2121708 w 12272790"/>
              <a:gd name="connsiteY1933" fmla="*/ 2547503 h 3412034"/>
              <a:gd name="connsiteX1934" fmla="*/ 2114079 w 12272790"/>
              <a:gd name="connsiteY1934" fmla="*/ 2526433 h 3412034"/>
              <a:gd name="connsiteX1935" fmla="*/ 2110123 w 12272790"/>
              <a:gd name="connsiteY1935" fmla="*/ 2526433 h 3412034"/>
              <a:gd name="connsiteX1936" fmla="*/ 2110123 w 12272790"/>
              <a:gd name="connsiteY1936" fmla="*/ 2547503 h 3412034"/>
              <a:gd name="connsiteX1937" fmla="*/ 2098159 w 12272790"/>
              <a:gd name="connsiteY1937" fmla="*/ 2536969 h 3412034"/>
              <a:gd name="connsiteX1938" fmla="*/ 2099971 w 12272790"/>
              <a:gd name="connsiteY1938" fmla="*/ 2535373 h 3412034"/>
              <a:gd name="connsiteX1939" fmla="*/ 2099053 w 12272790"/>
              <a:gd name="connsiteY1939" fmla="*/ 2534892 h 3412034"/>
              <a:gd name="connsiteX1940" fmla="*/ 2096673 w 12272790"/>
              <a:gd name="connsiteY1940" fmla="*/ 2526599 h 3412034"/>
              <a:gd name="connsiteX1941" fmla="*/ 2101429 w 12272790"/>
              <a:gd name="connsiteY1941" fmla="*/ 2528672 h 3412034"/>
              <a:gd name="connsiteX1942" fmla="*/ 2102317 w 12272790"/>
              <a:gd name="connsiteY1942" fmla="*/ 2533308 h 3412034"/>
              <a:gd name="connsiteX1943" fmla="*/ 7811377 w 12272790"/>
              <a:gd name="connsiteY1943" fmla="*/ 2526092 h 3412034"/>
              <a:gd name="connsiteX1944" fmla="*/ 7782741 w 12272790"/>
              <a:gd name="connsiteY1944" fmla="*/ 2542579 h 3412034"/>
              <a:gd name="connsiteX1945" fmla="*/ 7778923 w 12272790"/>
              <a:gd name="connsiteY1945" fmla="*/ 2537289 h 3412034"/>
              <a:gd name="connsiteX1946" fmla="*/ 7778923 w 12272790"/>
              <a:gd name="connsiteY1946" fmla="*/ 2548714 h 3412034"/>
              <a:gd name="connsiteX1947" fmla="*/ 7776605 w 12272790"/>
              <a:gd name="connsiteY1947" fmla="*/ 2542758 h 3412034"/>
              <a:gd name="connsiteX1948" fmla="*/ 7778799 w 12272790"/>
              <a:gd name="connsiteY1948" fmla="*/ 2537120 h 3412034"/>
              <a:gd name="connsiteX1949" fmla="*/ 7778279 w 12272790"/>
              <a:gd name="connsiteY1949" fmla="*/ 2536397 h 3412034"/>
              <a:gd name="connsiteX1950" fmla="*/ 7811377 w 12272790"/>
              <a:gd name="connsiteY1950" fmla="*/ 2526092 h 3412034"/>
              <a:gd name="connsiteX1951" fmla="*/ 1363307 w 12272790"/>
              <a:gd name="connsiteY1951" fmla="*/ 2525685 h 3412034"/>
              <a:gd name="connsiteX1952" fmla="*/ 1350291 w 12272790"/>
              <a:gd name="connsiteY1952" fmla="*/ 2536361 h 3412034"/>
              <a:gd name="connsiteX1953" fmla="*/ 1363307 w 12272790"/>
              <a:gd name="connsiteY1953" fmla="*/ 2525685 h 3412034"/>
              <a:gd name="connsiteX1954" fmla="*/ 1244730 w 12272790"/>
              <a:gd name="connsiteY1954" fmla="*/ 2517259 h 3412034"/>
              <a:gd name="connsiteX1955" fmla="*/ 1238035 w 12272790"/>
              <a:gd name="connsiteY1955" fmla="*/ 2527612 h 3412034"/>
              <a:gd name="connsiteX1956" fmla="*/ 1244730 w 12272790"/>
              <a:gd name="connsiteY1956" fmla="*/ 2517259 h 3412034"/>
              <a:gd name="connsiteX1957" fmla="*/ 1491317 w 12272790"/>
              <a:gd name="connsiteY1957" fmla="*/ 2517242 h 3412034"/>
              <a:gd name="connsiteX1958" fmla="*/ 1488885 w 12272790"/>
              <a:gd name="connsiteY1958" fmla="*/ 2537303 h 3412034"/>
              <a:gd name="connsiteX1959" fmla="*/ 1483452 w 12272790"/>
              <a:gd name="connsiteY1959" fmla="*/ 2539026 h 3412034"/>
              <a:gd name="connsiteX1960" fmla="*/ 1469428 w 12272790"/>
              <a:gd name="connsiteY1960" fmla="*/ 2537304 h 3412034"/>
              <a:gd name="connsiteX1961" fmla="*/ 1491317 w 12272790"/>
              <a:gd name="connsiteY1961" fmla="*/ 2517242 h 3412034"/>
              <a:gd name="connsiteX1962" fmla="*/ 1454895 w 12272790"/>
              <a:gd name="connsiteY1962" fmla="*/ 2516391 h 3412034"/>
              <a:gd name="connsiteX1963" fmla="*/ 1441148 w 12272790"/>
              <a:gd name="connsiteY1963" fmla="*/ 2526956 h 3412034"/>
              <a:gd name="connsiteX1964" fmla="*/ 1454895 w 12272790"/>
              <a:gd name="connsiteY1964" fmla="*/ 2516391 h 3412034"/>
              <a:gd name="connsiteX1965" fmla="*/ 752153 w 12272790"/>
              <a:gd name="connsiteY1965" fmla="*/ 2516302 h 3412034"/>
              <a:gd name="connsiteX1966" fmla="*/ 764346 w 12272790"/>
              <a:gd name="connsiteY1966" fmla="*/ 2517389 h 3412034"/>
              <a:gd name="connsiteX1967" fmla="*/ 757505 w 12272790"/>
              <a:gd name="connsiteY1967" fmla="*/ 2528560 h 3412034"/>
              <a:gd name="connsiteX1968" fmla="*/ 745315 w 12272790"/>
              <a:gd name="connsiteY1968" fmla="*/ 2527473 h 3412034"/>
              <a:gd name="connsiteX1969" fmla="*/ 752153 w 12272790"/>
              <a:gd name="connsiteY1969" fmla="*/ 2516302 h 3412034"/>
              <a:gd name="connsiteX1970" fmla="*/ 1545368 w 12272790"/>
              <a:gd name="connsiteY1970" fmla="*/ 2512657 h 3412034"/>
              <a:gd name="connsiteX1971" fmla="*/ 1630370 w 12272790"/>
              <a:gd name="connsiteY1971" fmla="*/ 2530427 h 3412034"/>
              <a:gd name="connsiteX1972" fmla="*/ 1698544 w 12272790"/>
              <a:gd name="connsiteY1972" fmla="*/ 2555941 h 3412034"/>
              <a:gd name="connsiteX1973" fmla="*/ 1699954 w 12272790"/>
              <a:gd name="connsiteY1973" fmla="*/ 2548567 h 3412034"/>
              <a:gd name="connsiteX1974" fmla="*/ 1704710 w 12272790"/>
              <a:gd name="connsiteY1974" fmla="*/ 2546493 h 3412034"/>
              <a:gd name="connsiteX1975" fmla="*/ 1703126 w 12272790"/>
              <a:gd name="connsiteY1975" fmla="*/ 2554008 h 3412034"/>
              <a:gd name="connsiteX1976" fmla="*/ 1699378 w 12272790"/>
              <a:gd name="connsiteY1976" fmla="*/ 2556253 h 3412034"/>
              <a:gd name="connsiteX1977" fmla="*/ 1715373 w 12272790"/>
              <a:gd name="connsiteY1977" fmla="*/ 2562240 h 3412034"/>
              <a:gd name="connsiteX1978" fmla="*/ 1693720 w 12272790"/>
              <a:gd name="connsiteY1978" fmla="*/ 2576800 h 3412034"/>
              <a:gd name="connsiteX1979" fmla="*/ 1729806 w 12272790"/>
              <a:gd name="connsiteY1979" fmla="*/ 2572640 h 3412034"/>
              <a:gd name="connsiteX1980" fmla="*/ 1722589 w 12272790"/>
              <a:gd name="connsiteY1980" fmla="*/ 2583043 h 3412034"/>
              <a:gd name="connsiteX1981" fmla="*/ 2026508 w 12272790"/>
              <a:gd name="connsiteY1981" fmla="*/ 2675968 h 3412034"/>
              <a:gd name="connsiteX1982" fmla="*/ 2098279 w 12272790"/>
              <a:gd name="connsiteY1982" fmla="*/ 2692610 h 3412034"/>
              <a:gd name="connsiteX1983" fmla="*/ 2122336 w 12272790"/>
              <a:gd name="connsiteY1983" fmla="*/ 2696771 h 3412034"/>
              <a:gd name="connsiteX1984" fmla="*/ 2134364 w 12272790"/>
              <a:gd name="connsiteY1984" fmla="*/ 2680127 h 3412034"/>
              <a:gd name="connsiteX1985" fmla="*/ 2203727 w 12272790"/>
              <a:gd name="connsiteY1985" fmla="*/ 2700931 h 3412034"/>
              <a:gd name="connsiteX1986" fmla="*/ 2277904 w 12272790"/>
              <a:gd name="connsiteY1986" fmla="*/ 2721390 h 3412034"/>
              <a:gd name="connsiteX1987" fmla="*/ 2184483 w 12272790"/>
              <a:gd name="connsiteY1987" fmla="*/ 2723470 h 3412034"/>
              <a:gd name="connsiteX1988" fmla="*/ 2168401 w 12272790"/>
              <a:gd name="connsiteY1988" fmla="*/ 2710505 h 3412034"/>
              <a:gd name="connsiteX1989" fmla="*/ 2150650 w 12272790"/>
              <a:gd name="connsiteY1989" fmla="*/ 2706468 h 3412034"/>
              <a:gd name="connsiteX1990" fmla="*/ 2148998 w 12272790"/>
              <a:gd name="connsiteY1990" fmla="*/ 2698851 h 3412034"/>
              <a:gd name="connsiteX1991" fmla="*/ 2143587 w 12272790"/>
              <a:gd name="connsiteY1991" fmla="*/ 2696771 h 3412034"/>
              <a:gd name="connsiteX1992" fmla="*/ 2145390 w 12272790"/>
              <a:gd name="connsiteY1992" fmla="*/ 2704313 h 3412034"/>
              <a:gd name="connsiteX1993" fmla="*/ 2148573 w 12272790"/>
              <a:gd name="connsiteY1993" fmla="*/ 2705995 h 3412034"/>
              <a:gd name="connsiteX1994" fmla="*/ 2147846 w 12272790"/>
              <a:gd name="connsiteY1994" fmla="*/ 2705830 h 3412034"/>
              <a:gd name="connsiteX1995" fmla="*/ 2107901 w 12272790"/>
              <a:gd name="connsiteY1995" fmla="*/ 2705092 h 3412034"/>
              <a:gd name="connsiteX1996" fmla="*/ 2012073 w 12272790"/>
              <a:gd name="connsiteY1996" fmla="*/ 2686370 h 3412034"/>
              <a:gd name="connsiteX1997" fmla="*/ 1917352 w 12272790"/>
              <a:gd name="connsiteY1997" fmla="*/ 2660667 h 3412034"/>
              <a:gd name="connsiteX1998" fmla="*/ 1851602 w 12272790"/>
              <a:gd name="connsiteY1998" fmla="*/ 2640151 h 3412034"/>
              <a:gd name="connsiteX1999" fmla="*/ 1853294 w 12272790"/>
              <a:gd name="connsiteY1999" fmla="*/ 2642559 h 3412034"/>
              <a:gd name="connsiteX2000" fmla="*/ 1849110 w 12272790"/>
              <a:gd name="connsiteY2000" fmla="*/ 2646965 h 3412034"/>
              <a:gd name="connsiteX2001" fmla="*/ 1849111 w 12272790"/>
              <a:gd name="connsiteY2001" fmla="*/ 2641782 h 3412034"/>
              <a:gd name="connsiteX2002" fmla="*/ 1849111 w 12272790"/>
              <a:gd name="connsiteY2002" fmla="*/ 2639373 h 3412034"/>
              <a:gd name="connsiteX2003" fmla="*/ 1820822 w 12272790"/>
              <a:gd name="connsiteY2003" fmla="*/ 2630545 h 3412034"/>
              <a:gd name="connsiteX2004" fmla="*/ 1727400 w 12272790"/>
              <a:gd name="connsiteY2004" fmla="*/ 2599339 h 3412034"/>
              <a:gd name="connsiteX2005" fmla="*/ 1681693 w 12272790"/>
              <a:gd name="connsiteY2005" fmla="*/ 2589284 h 3412034"/>
              <a:gd name="connsiteX2006" fmla="*/ 1669663 w 12272790"/>
              <a:gd name="connsiteY2006" fmla="*/ 2572640 h 3412034"/>
              <a:gd name="connsiteX2007" fmla="*/ 1643602 w 12272790"/>
              <a:gd name="connsiteY2007" fmla="*/ 2555997 h 3412034"/>
              <a:gd name="connsiteX2008" fmla="*/ 1602704 w 12272790"/>
              <a:gd name="connsiteY2008" fmla="*/ 2545596 h 3412034"/>
              <a:gd name="connsiteX2009" fmla="*/ 1579047 w 12272790"/>
              <a:gd name="connsiteY2009" fmla="*/ 2528952 h 3412034"/>
              <a:gd name="connsiteX2010" fmla="*/ 1545368 w 12272790"/>
              <a:gd name="connsiteY2010" fmla="*/ 2512657 h 3412034"/>
              <a:gd name="connsiteX2011" fmla="*/ 548881 w 12272790"/>
              <a:gd name="connsiteY2011" fmla="*/ 2508683 h 3412034"/>
              <a:gd name="connsiteX2012" fmla="*/ 543027 w 12272790"/>
              <a:gd name="connsiteY2012" fmla="*/ 2517755 h 3412034"/>
              <a:gd name="connsiteX2013" fmla="*/ 531631 w 12272790"/>
              <a:gd name="connsiteY2013" fmla="*/ 2517221 h 3412034"/>
              <a:gd name="connsiteX2014" fmla="*/ 548881 w 12272790"/>
              <a:gd name="connsiteY2014" fmla="*/ 2508683 h 3412034"/>
              <a:gd name="connsiteX2015" fmla="*/ 7856359 w 12272790"/>
              <a:gd name="connsiteY2015" fmla="*/ 2505334 h 3412034"/>
              <a:gd name="connsiteX2016" fmla="*/ 7859920 w 12272790"/>
              <a:gd name="connsiteY2016" fmla="*/ 2507390 h 3412034"/>
              <a:gd name="connsiteX2017" fmla="*/ 7846893 w 12272790"/>
              <a:gd name="connsiteY2017" fmla="*/ 2513511 h 3412034"/>
              <a:gd name="connsiteX2018" fmla="*/ 7856359 w 12272790"/>
              <a:gd name="connsiteY2018" fmla="*/ 2505334 h 3412034"/>
              <a:gd name="connsiteX2019" fmla="*/ 1584214 w 12272790"/>
              <a:gd name="connsiteY2019" fmla="*/ 2505177 h 3412034"/>
              <a:gd name="connsiteX2020" fmla="*/ 1584214 w 12272790"/>
              <a:gd name="connsiteY2020" fmla="*/ 2515542 h 3412034"/>
              <a:gd name="connsiteX2021" fmla="*/ 1571188 w 12272790"/>
              <a:gd name="connsiteY2021" fmla="*/ 2515542 h 3412034"/>
              <a:gd name="connsiteX2022" fmla="*/ 1571188 w 12272790"/>
              <a:gd name="connsiteY2022" fmla="*/ 2505178 h 3412034"/>
              <a:gd name="connsiteX2023" fmla="*/ 1584214 w 12272790"/>
              <a:gd name="connsiteY2023" fmla="*/ 2505177 h 3412034"/>
              <a:gd name="connsiteX2024" fmla="*/ 1995907 w 12272790"/>
              <a:gd name="connsiteY2024" fmla="*/ 2505176 h 3412034"/>
              <a:gd name="connsiteX2025" fmla="*/ 1989567 w 12272790"/>
              <a:gd name="connsiteY2025" fmla="*/ 2515542 h 3412034"/>
              <a:gd name="connsiteX2026" fmla="*/ 1995907 w 12272790"/>
              <a:gd name="connsiteY2026" fmla="*/ 2505176 h 3412034"/>
              <a:gd name="connsiteX2027" fmla="*/ 7856196 w 12272790"/>
              <a:gd name="connsiteY2027" fmla="*/ 2500363 h 3412034"/>
              <a:gd name="connsiteX2028" fmla="*/ 7855806 w 12272790"/>
              <a:gd name="connsiteY2028" fmla="*/ 2501377 h 3412034"/>
              <a:gd name="connsiteX2029" fmla="*/ 7855262 w 12272790"/>
              <a:gd name="connsiteY2029" fmla="*/ 2502789 h 3412034"/>
              <a:gd name="connsiteX2030" fmla="*/ 1403677 w 12272790"/>
              <a:gd name="connsiteY2030" fmla="*/ 2499323 h 3412034"/>
              <a:gd name="connsiteX2031" fmla="*/ 1391713 w 12272790"/>
              <a:gd name="connsiteY2031" fmla="*/ 2509252 h 3412034"/>
              <a:gd name="connsiteX2032" fmla="*/ 1403677 w 12272790"/>
              <a:gd name="connsiteY2032" fmla="*/ 2499323 h 3412034"/>
              <a:gd name="connsiteX2033" fmla="*/ 737854 w 12272790"/>
              <a:gd name="connsiteY2033" fmla="*/ 2498872 h 3412034"/>
              <a:gd name="connsiteX2034" fmla="*/ 731160 w 12272790"/>
              <a:gd name="connsiteY2034" fmla="*/ 2516902 h 3412034"/>
              <a:gd name="connsiteX2035" fmla="*/ 737854 w 12272790"/>
              <a:gd name="connsiteY2035" fmla="*/ 2498872 h 3412034"/>
              <a:gd name="connsiteX2036" fmla="*/ 1982964 w 12272790"/>
              <a:gd name="connsiteY2036" fmla="*/ 2498871 h 3412034"/>
              <a:gd name="connsiteX2037" fmla="*/ 1982963 w 12272790"/>
              <a:gd name="connsiteY2037" fmla="*/ 2516902 h 3412034"/>
              <a:gd name="connsiteX2038" fmla="*/ 1949807 w 12272790"/>
              <a:gd name="connsiteY2038" fmla="*/ 2508891 h 3412034"/>
              <a:gd name="connsiteX2039" fmla="*/ 1982964 w 12272790"/>
              <a:gd name="connsiteY2039" fmla="*/ 2498871 h 3412034"/>
              <a:gd name="connsiteX2040" fmla="*/ 1412900 w 12272790"/>
              <a:gd name="connsiteY2040" fmla="*/ 2498871 h 3412034"/>
              <a:gd name="connsiteX2041" fmla="*/ 1427029 w 12272790"/>
              <a:gd name="connsiteY2041" fmla="*/ 2498872 h 3412034"/>
              <a:gd name="connsiteX2042" fmla="*/ 1433703 w 12272790"/>
              <a:gd name="connsiteY2042" fmla="*/ 2510892 h 3412034"/>
              <a:gd name="connsiteX2043" fmla="*/ 1412901 w 12272790"/>
              <a:gd name="connsiteY2043" fmla="*/ 2516902 h 3412034"/>
              <a:gd name="connsiteX2044" fmla="*/ 1412900 w 12272790"/>
              <a:gd name="connsiteY2044" fmla="*/ 2498871 h 3412034"/>
              <a:gd name="connsiteX2045" fmla="*/ 1530837 w 12272790"/>
              <a:gd name="connsiteY2045" fmla="*/ 2498480 h 3412034"/>
              <a:gd name="connsiteX2046" fmla="*/ 1516784 w 12272790"/>
              <a:gd name="connsiteY2046" fmla="*/ 2514954 h 3412034"/>
              <a:gd name="connsiteX2047" fmla="*/ 1511973 w 12272790"/>
              <a:gd name="connsiteY2047" fmla="*/ 2511033 h 3412034"/>
              <a:gd name="connsiteX2048" fmla="*/ 1530837 w 12272790"/>
              <a:gd name="connsiteY2048" fmla="*/ 2498480 h 3412034"/>
              <a:gd name="connsiteX2049" fmla="*/ 1380720 w 12272790"/>
              <a:gd name="connsiteY2049" fmla="*/ 2497375 h 3412034"/>
              <a:gd name="connsiteX2050" fmla="*/ 1380107 w 12272790"/>
              <a:gd name="connsiteY2050" fmla="*/ 2504536 h 3412034"/>
              <a:gd name="connsiteX2051" fmla="*/ 1375828 w 12272790"/>
              <a:gd name="connsiteY2051" fmla="*/ 2501779 h 3412034"/>
              <a:gd name="connsiteX2052" fmla="*/ 1380720 w 12272790"/>
              <a:gd name="connsiteY2052" fmla="*/ 2497375 h 3412034"/>
              <a:gd name="connsiteX2053" fmla="*/ 2570475 w 12272790"/>
              <a:gd name="connsiteY2053" fmla="*/ 2497118 h 3412034"/>
              <a:gd name="connsiteX2054" fmla="*/ 2584137 w 12272790"/>
              <a:gd name="connsiteY2054" fmla="*/ 2505098 h 3412034"/>
              <a:gd name="connsiteX2055" fmla="*/ 2570475 w 12272790"/>
              <a:gd name="connsiteY2055" fmla="*/ 2497118 h 3412034"/>
              <a:gd name="connsiteX2056" fmla="*/ 2556815 w 12272790"/>
              <a:gd name="connsiteY2056" fmla="*/ 2497118 h 3412034"/>
              <a:gd name="connsiteX2057" fmla="*/ 2528542 w 12272790"/>
              <a:gd name="connsiteY2057" fmla="*/ 2499330 h 3412034"/>
              <a:gd name="connsiteX2058" fmla="*/ 2523915 w 12272790"/>
              <a:gd name="connsiteY2058" fmla="*/ 2498968 h 3412034"/>
              <a:gd name="connsiteX2059" fmla="*/ 2528784 w 12272790"/>
              <a:gd name="connsiteY2059" fmla="*/ 2501731 h 3412034"/>
              <a:gd name="connsiteX2060" fmla="*/ 2529728 w 12272790"/>
              <a:gd name="connsiteY2060" fmla="*/ 2505973 h 3412034"/>
              <a:gd name="connsiteX2061" fmla="*/ 2542465 w 12272790"/>
              <a:gd name="connsiteY2061" fmla="*/ 2506567 h 3412034"/>
              <a:gd name="connsiteX2062" fmla="*/ 2556815 w 12272790"/>
              <a:gd name="connsiteY2062" fmla="*/ 2497118 h 3412034"/>
              <a:gd name="connsiteX2063" fmla="*/ 7857652 w 12272790"/>
              <a:gd name="connsiteY2063" fmla="*/ 2496580 h 3412034"/>
              <a:gd name="connsiteX2064" fmla="*/ 7856934 w 12272790"/>
              <a:gd name="connsiteY2064" fmla="*/ 2498444 h 3412034"/>
              <a:gd name="connsiteX2065" fmla="*/ 7856196 w 12272790"/>
              <a:gd name="connsiteY2065" fmla="*/ 2500363 h 3412034"/>
              <a:gd name="connsiteX2066" fmla="*/ 7857082 w 12272790"/>
              <a:gd name="connsiteY2066" fmla="*/ 2498057 h 3412034"/>
              <a:gd name="connsiteX2067" fmla="*/ 7857937 w 12272790"/>
              <a:gd name="connsiteY2067" fmla="*/ 2495837 h 3412034"/>
              <a:gd name="connsiteX2068" fmla="*/ 7857652 w 12272790"/>
              <a:gd name="connsiteY2068" fmla="*/ 2496580 h 3412034"/>
              <a:gd name="connsiteX2069" fmla="*/ 7857896 w 12272790"/>
              <a:gd name="connsiteY2069" fmla="*/ 2495944 h 3412034"/>
              <a:gd name="connsiteX2070" fmla="*/ 7857937 w 12272790"/>
              <a:gd name="connsiteY2070" fmla="*/ 2495837 h 3412034"/>
              <a:gd name="connsiteX2071" fmla="*/ 932530 w 12272790"/>
              <a:gd name="connsiteY2071" fmla="*/ 2494298 h 3412034"/>
              <a:gd name="connsiteX2072" fmla="*/ 1011959 w 12272790"/>
              <a:gd name="connsiteY2072" fmla="*/ 2502689 h 3412034"/>
              <a:gd name="connsiteX2073" fmla="*/ 1007121 w 12272790"/>
              <a:gd name="connsiteY2073" fmla="*/ 2508987 h 3412034"/>
              <a:gd name="connsiteX2074" fmla="*/ 1026474 w 12272790"/>
              <a:gd name="connsiteY2074" fmla="*/ 2511086 h 3412034"/>
              <a:gd name="connsiteX2075" fmla="*/ 1033733 w 12272790"/>
              <a:gd name="connsiteY2075" fmla="*/ 2533819 h 3412034"/>
              <a:gd name="connsiteX2076" fmla="*/ 1040989 w 12272790"/>
              <a:gd name="connsiteY2076" fmla="*/ 2519131 h 3412034"/>
              <a:gd name="connsiteX2077" fmla="*/ 1053088 w 12272790"/>
              <a:gd name="connsiteY2077" fmla="*/ 2529622 h 3412034"/>
              <a:gd name="connsiteX2078" fmla="*/ 1055504 w 12272790"/>
              <a:gd name="connsiteY2078" fmla="*/ 2554803 h 3412034"/>
              <a:gd name="connsiteX2079" fmla="*/ 1045828 w 12272790"/>
              <a:gd name="connsiteY2079" fmla="*/ 2567394 h 3412034"/>
              <a:gd name="connsiteX2080" fmla="*/ 1002281 w 12272790"/>
              <a:gd name="connsiteY2080" fmla="*/ 2523677 h 3412034"/>
              <a:gd name="connsiteX2081" fmla="*/ 932530 w 12272790"/>
              <a:gd name="connsiteY2081" fmla="*/ 2494298 h 3412034"/>
              <a:gd name="connsiteX2082" fmla="*/ 7891701 w 12272790"/>
              <a:gd name="connsiteY2082" fmla="*/ 2492431 h 3412034"/>
              <a:gd name="connsiteX2083" fmla="*/ 7891701 w 12272790"/>
              <a:gd name="connsiteY2083" fmla="*/ 2513494 h 3412034"/>
              <a:gd name="connsiteX2084" fmla="*/ 7862554 w 12272790"/>
              <a:gd name="connsiteY2084" fmla="*/ 2502784 h 3412034"/>
              <a:gd name="connsiteX2085" fmla="*/ 7860283 w 12272790"/>
              <a:gd name="connsiteY2085" fmla="*/ 2498856 h 3412034"/>
              <a:gd name="connsiteX2086" fmla="*/ 7891701 w 12272790"/>
              <a:gd name="connsiteY2086" fmla="*/ 2492431 h 3412034"/>
              <a:gd name="connsiteX2087" fmla="*/ 223915 w 12272790"/>
              <a:gd name="connsiteY2087" fmla="*/ 2488613 h 3412034"/>
              <a:gd name="connsiteX2088" fmla="*/ 210170 w 12272790"/>
              <a:gd name="connsiteY2088" fmla="*/ 2498538 h 3412034"/>
              <a:gd name="connsiteX2089" fmla="*/ 223915 w 12272790"/>
              <a:gd name="connsiteY2089" fmla="*/ 2488613 h 3412034"/>
              <a:gd name="connsiteX2090" fmla="*/ 1285767 w 12272790"/>
              <a:gd name="connsiteY2090" fmla="*/ 2488250 h 3412034"/>
              <a:gd name="connsiteX2091" fmla="*/ 1289671 w 12272790"/>
              <a:gd name="connsiteY2091" fmla="*/ 2497182 h 3412034"/>
              <a:gd name="connsiteX2092" fmla="*/ 1278347 w 12272790"/>
              <a:gd name="connsiteY2092" fmla="*/ 2491227 h 3412034"/>
              <a:gd name="connsiteX2093" fmla="*/ 1285767 w 12272790"/>
              <a:gd name="connsiteY2093" fmla="*/ 2488250 h 3412034"/>
              <a:gd name="connsiteX2094" fmla="*/ 1356389 w 12272790"/>
              <a:gd name="connsiteY2094" fmla="*/ 2488182 h 3412034"/>
              <a:gd name="connsiteX2095" fmla="*/ 1375420 w 12272790"/>
              <a:gd name="connsiteY2095" fmla="*/ 2494589 h 3412034"/>
              <a:gd name="connsiteX2096" fmla="*/ 1366053 w 12272790"/>
              <a:gd name="connsiteY2096" fmla="*/ 2499926 h 3412034"/>
              <a:gd name="connsiteX2097" fmla="*/ 1356388 w 12272790"/>
              <a:gd name="connsiteY2097" fmla="*/ 2498857 h 3412034"/>
              <a:gd name="connsiteX2098" fmla="*/ 1356389 w 12272790"/>
              <a:gd name="connsiteY2098" fmla="*/ 2488182 h 3412034"/>
              <a:gd name="connsiteX2099" fmla="*/ 1499298 w 12272790"/>
              <a:gd name="connsiteY2099" fmla="*/ 2488182 h 3412034"/>
              <a:gd name="connsiteX2100" fmla="*/ 1509485 w 12272790"/>
              <a:gd name="connsiteY2100" fmla="*/ 2490751 h 3412034"/>
              <a:gd name="connsiteX2101" fmla="*/ 1490619 w 12272790"/>
              <a:gd name="connsiteY2101" fmla="*/ 2509250 h 3412034"/>
              <a:gd name="connsiteX2102" fmla="*/ 1490619 w 12272790"/>
              <a:gd name="connsiteY2102" fmla="*/ 2488696 h 3412034"/>
              <a:gd name="connsiteX2103" fmla="*/ 1499298 w 12272790"/>
              <a:gd name="connsiteY2103" fmla="*/ 2488182 h 3412034"/>
              <a:gd name="connsiteX2104" fmla="*/ 691936 w 12272790"/>
              <a:gd name="connsiteY2104" fmla="*/ 2488149 h 3412034"/>
              <a:gd name="connsiteX2105" fmla="*/ 687045 w 12272790"/>
              <a:gd name="connsiteY2105" fmla="*/ 2493947 h 3412034"/>
              <a:gd name="connsiteX2106" fmla="*/ 691936 w 12272790"/>
              <a:gd name="connsiteY2106" fmla="*/ 2488149 h 3412034"/>
              <a:gd name="connsiteX2107" fmla="*/ 918237 w 12272790"/>
              <a:gd name="connsiteY2107" fmla="*/ 2478147 h 3412034"/>
              <a:gd name="connsiteX2108" fmla="*/ 926828 w 12272790"/>
              <a:gd name="connsiteY2108" fmla="*/ 2478681 h 3412034"/>
              <a:gd name="connsiteX2109" fmla="*/ 913082 w 12272790"/>
              <a:gd name="connsiteY2109" fmla="*/ 2487221 h 3412034"/>
              <a:gd name="connsiteX2110" fmla="*/ 918237 w 12272790"/>
              <a:gd name="connsiteY2110" fmla="*/ 2478147 h 3412034"/>
              <a:gd name="connsiteX2111" fmla="*/ 1333195 w 12272790"/>
              <a:gd name="connsiteY2111" fmla="*/ 2476884 h 3412034"/>
              <a:gd name="connsiteX2112" fmla="*/ 1341866 w 12272790"/>
              <a:gd name="connsiteY2112" fmla="*/ 2487826 h 3412034"/>
              <a:gd name="connsiteX2113" fmla="*/ 1321057 w 12272790"/>
              <a:gd name="connsiteY2113" fmla="*/ 2483557 h 3412034"/>
              <a:gd name="connsiteX2114" fmla="*/ 1333195 w 12272790"/>
              <a:gd name="connsiteY2114" fmla="*/ 2476884 h 3412034"/>
              <a:gd name="connsiteX2115" fmla="*/ 1995906 w 12272790"/>
              <a:gd name="connsiteY2115" fmla="*/ 2476105 h 3412034"/>
              <a:gd name="connsiteX2116" fmla="*/ 1994322 w 12272790"/>
              <a:gd name="connsiteY2116" fmla="*/ 2483620 h 3412034"/>
              <a:gd name="connsiteX2117" fmla="*/ 1994306 w 12272790"/>
              <a:gd name="connsiteY2117" fmla="*/ 2483629 h 3412034"/>
              <a:gd name="connsiteX2118" fmla="*/ 1995326 w 12272790"/>
              <a:gd name="connsiteY2118" fmla="*/ 2487827 h 3412034"/>
              <a:gd name="connsiteX2119" fmla="*/ 1991142 w 12272790"/>
              <a:gd name="connsiteY2119" fmla="*/ 2485898 h 3412034"/>
              <a:gd name="connsiteX2120" fmla="*/ 1991030 w 12272790"/>
              <a:gd name="connsiteY2120" fmla="*/ 2485592 h 3412034"/>
              <a:gd name="connsiteX2121" fmla="*/ 1989565 w 12272790"/>
              <a:gd name="connsiteY2121" fmla="*/ 2486469 h 3412034"/>
              <a:gd name="connsiteX2122" fmla="*/ 1990220 w 12272790"/>
              <a:gd name="connsiteY2122" fmla="*/ 2483368 h 3412034"/>
              <a:gd name="connsiteX2123" fmla="*/ 1988633 w 12272790"/>
              <a:gd name="connsiteY2123" fmla="*/ 2479013 h 3412034"/>
              <a:gd name="connsiteX2124" fmla="*/ 1990952 w 12272790"/>
              <a:gd name="connsiteY2124" fmla="*/ 2479903 h 3412034"/>
              <a:gd name="connsiteX2125" fmla="*/ 1991151 w 12272790"/>
              <a:gd name="connsiteY2125" fmla="*/ 2478955 h 3412034"/>
              <a:gd name="connsiteX2126" fmla="*/ 1995906 w 12272790"/>
              <a:gd name="connsiteY2126" fmla="*/ 2476105 h 3412034"/>
              <a:gd name="connsiteX2127" fmla="*/ 653480 w 12272790"/>
              <a:gd name="connsiteY2127" fmla="*/ 2474399 h 3412034"/>
              <a:gd name="connsiteX2128" fmla="*/ 686637 w 12272790"/>
              <a:gd name="connsiteY2128" fmla="*/ 2484676 h 3412034"/>
              <a:gd name="connsiteX2129" fmla="*/ 678760 w 12272790"/>
              <a:gd name="connsiteY2129" fmla="*/ 2488851 h 3412034"/>
              <a:gd name="connsiteX2130" fmla="*/ 653480 w 12272790"/>
              <a:gd name="connsiteY2130" fmla="*/ 2474399 h 3412034"/>
              <a:gd name="connsiteX2131" fmla="*/ 1558066 w 12272790"/>
              <a:gd name="connsiteY2131" fmla="*/ 2474355 h 3412034"/>
              <a:gd name="connsiteX2132" fmla="*/ 1577520 w 12272790"/>
              <a:gd name="connsiteY2132" fmla="*/ 2493920 h 3412034"/>
              <a:gd name="connsiteX2133" fmla="*/ 1551117 w 12272790"/>
              <a:gd name="connsiteY2133" fmla="*/ 2477308 h 3412034"/>
              <a:gd name="connsiteX2134" fmla="*/ 1558066 w 12272790"/>
              <a:gd name="connsiteY2134" fmla="*/ 2474355 h 3412034"/>
              <a:gd name="connsiteX2135" fmla="*/ 1911639 w 12272790"/>
              <a:gd name="connsiteY2135" fmla="*/ 2472870 h 3412034"/>
              <a:gd name="connsiteX2136" fmla="*/ 1912141 w 12272790"/>
              <a:gd name="connsiteY2136" fmla="*/ 2474146 h 3412034"/>
              <a:gd name="connsiteX2137" fmla="*/ 1928446 w 12272790"/>
              <a:gd name="connsiteY2137" fmla="*/ 2483265 h 3412034"/>
              <a:gd name="connsiteX2138" fmla="*/ 1942342 w 12272790"/>
              <a:gd name="connsiteY2138" fmla="*/ 2501007 h 3412034"/>
              <a:gd name="connsiteX2139" fmla="*/ 1930757 w 12272790"/>
              <a:gd name="connsiteY2139" fmla="*/ 2501635 h 3412034"/>
              <a:gd name="connsiteX2140" fmla="*/ 1896827 w 12272790"/>
              <a:gd name="connsiteY2140" fmla="*/ 2484059 h 3412034"/>
              <a:gd name="connsiteX2141" fmla="*/ 1898908 w 12272790"/>
              <a:gd name="connsiteY2141" fmla="*/ 2482674 h 3412034"/>
              <a:gd name="connsiteX2142" fmla="*/ 1897522 w 12272790"/>
              <a:gd name="connsiteY2142" fmla="*/ 2476104 h 3412034"/>
              <a:gd name="connsiteX2143" fmla="*/ 1902278 w 12272790"/>
              <a:gd name="connsiteY2143" fmla="*/ 2478956 h 3412034"/>
              <a:gd name="connsiteX2144" fmla="*/ 1902581 w 12272790"/>
              <a:gd name="connsiteY2144" fmla="*/ 2480388 h 3412034"/>
              <a:gd name="connsiteX2145" fmla="*/ 1907908 w 12272790"/>
              <a:gd name="connsiteY2145" fmla="*/ 2481266 h 3412034"/>
              <a:gd name="connsiteX2146" fmla="*/ 1914101 w 12272790"/>
              <a:gd name="connsiteY2146" fmla="*/ 2483165 h 3412034"/>
              <a:gd name="connsiteX2147" fmla="*/ 1913508 w 12272790"/>
              <a:gd name="connsiteY2147" fmla="*/ 2480257 h 3412034"/>
              <a:gd name="connsiteX2148" fmla="*/ 1911639 w 12272790"/>
              <a:gd name="connsiteY2148" fmla="*/ 2481163 h 3412034"/>
              <a:gd name="connsiteX2149" fmla="*/ 1911296 w 12272790"/>
              <a:gd name="connsiteY2149" fmla="*/ 2474457 h 3412034"/>
              <a:gd name="connsiteX2150" fmla="*/ 1911298 w 12272790"/>
              <a:gd name="connsiteY2150" fmla="*/ 2474440 h 3412034"/>
              <a:gd name="connsiteX2151" fmla="*/ 1910923 w 12272790"/>
              <a:gd name="connsiteY2151" fmla="*/ 2473466 h 3412034"/>
              <a:gd name="connsiteX2152" fmla="*/ 1911447 w 12272790"/>
              <a:gd name="connsiteY2152" fmla="*/ 2473759 h 3412034"/>
              <a:gd name="connsiteX2153" fmla="*/ 1515989 w 12272790"/>
              <a:gd name="connsiteY2153" fmla="*/ 2472449 h 3412034"/>
              <a:gd name="connsiteX2154" fmla="*/ 1544048 w 12272790"/>
              <a:gd name="connsiteY2154" fmla="*/ 2486471 h 3412034"/>
              <a:gd name="connsiteX2155" fmla="*/ 1515989 w 12272790"/>
              <a:gd name="connsiteY2155" fmla="*/ 2472449 h 3412034"/>
              <a:gd name="connsiteX2156" fmla="*/ 886590 w 12272790"/>
              <a:gd name="connsiteY2156" fmla="*/ 2470251 h 3412034"/>
              <a:gd name="connsiteX2157" fmla="*/ 900337 w 12272790"/>
              <a:gd name="connsiteY2157" fmla="*/ 2480176 h 3412034"/>
              <a:gd name="connsiteX2158" fmla="*/ 886590 w 12272790"/>
              <a:gd name="connsiteY2158" fmla="*/ 2470251 h 3412034"/>
              <a:gd name="connsiteX2159" fmla="*/ 1954707 w 12272790"/>
              <a:gd name="connsiteY2159" fmla="*/ 2469810 h 3412034"/>
              <a:gd name="connsiteX2160" fmla="*/ 1948013 w 12272790"/>
              <a:gd name="connsiteY2160" fmla="*/ 2480175 h 3412034"/>
              <a:gd name="connsiteX2161" fmla="*/ 1954707 w 12272790"/>
              <a:gd name="connsiteY2161" fmla="*/ 2469810 h 3412034"/>
              <a:gd name="connsiteX2162" fmla="*/ 467305 w 12272790"/>
              <a:gd name="connsiteY2162" fmla="*/ 2469809 h 3412034"/>
              <a:gd name="connsiteX2163" fmla="*/ 476469 w 12272790"/>
              <a:gd name="connsiteY2163" fmla="*/ 2480175 h 3412034"/>
              <a:gd name="connsiteX2164" fmla="*/ 462722 w 12272790"/>
              <a:gd name="connsiteY2164" fmla="*/ 2473956 h 3412034"/>
              <a:gd name="connsiteX2165" fmla="*/ 467305 w 12272790"/>
              <a:gd name="connsiteY2165" fmla="*/ 2469809 h 3412034"/>
              <a:gd name="connsiteX2166" fmla="*/ 1454574 w 12272790"/>
              <a:gd name="connsiteY2166" fmla="*/ 2469807 h 3412034"/>
              <a:gd name="connsiteX2167" fmla="*/ 1469024 w 12272790"/>
              <a:gd name="connsiteY2167" fmla="*/ 2498535 h 3412034"/>
              <a:gd name="connsiteX2168" fmla="*/ 1438116 w 12272790"/>
              <a:gd name="connsiteY2168" fmla="*/ 2494432 h 3412034"/>
              <a:gd name="connsiteX2169" fmla="*/ 1454574 w 12272790"/>
              <a:gd name="connsiteY2169" fmla="*/ 2469807 h 3412034"/>
              <a:gd name="connsiteX2170" fmla="*/ 1306923 w 12272790"/>
              <a:gd name="connsiteY2170" fmla="*/ 2469796 h 3412034"/>
              <a:gd name="connsiteX2171" fmla="*/ 1320671 w 12272790"/>
              <a:gd name="connsiteY2171" fmla="*/ 2473765 h 3412034"/>
              <a:gd name="connsiteX2172" fmla="*/ 1312938 w 12272790"/>
              <a:gd name="connsiteY2172" fmla="*/ 2478479 h 3412034"/>
              <a:gd name="connsiteX2173" fmla="*/ 1306923 w 12272790"/>
              <a:gd name="connsiteY2173" fmla="*/ 2469796 h 3412034"/>
              <a:gd name="connsiteX2174" fmla="*/ 1236502 w 12272790"/>
              <a:gd name="connsiteY2174" fmla="*/ 2468448 h 3412034"/>
              <a:gd name="connsiteX2175" fmla="*/ 1277958 w 12272790"/>
              <a:gd name="connsiteY2175" fmla="*/ 2482730 h 3412034"/>
              <a:gd name="connsiteX2176" fmla="*/ 1268241 w 12272790"/>
              <a:gd name="connsiteY2176" fmla="*/ 2489090 h 3412034"/>
              <a:gd name="connsiteX2177" fmla="*/ 1236502 w 12272790"/>
              <a:gd name="connsiteY2177" fmla="*/ 2476609 h 3412034"/>
              <a:gd name="connsiteX2178" fmla="*/ 1236502 w 12272790"/>
              <a:gd name="connsiteY2178" fmla="*/ 2468448 h 3412034"/>
              <a:gd name="connsiteX2179" fmla="*/ 1857353 w 12272790"/>
              <a:gd name="connsiteY2179" fmla="*/ 2466946 h 3412034"/>
              <a:gd name="connsiteX2180" fmla="*/ 1862800 w 12272790"/>
              <a:gd name="connsiteY2180" fmla="*/ 2468873 h 3412034"/>
              <a:gd name="connsiteX2181" fmla="*/ 1864109 w 12272790"/>
              <a:gd name="connsiteY2181" fmla="*/ 2472380 h 3412034"/>
              <a:gd name="connsiteX2182" fmla="*/ 1866111 w 12272790"/>
              <a:gd name="connsiteY2182" fmla="*/ 2468861 h 3412034"/>
              <a:gd name="connsiteX2183" fmla="*/ 1882293 w 12272790"/>
              <a:gd name="connsiteY2183" fmla="*/ 2481504 h 3412034"/>
              <a:gd name="connsiteX2184" fmla="*/ 1861487 w 12272790"/>
              <a:gd name="connsiteY2184" fmla="*/ 2487825 h 3412034"/>
              <a:gd name="connsiteX2185" fmla="*/ 1862066 w 12272790"/>
              <a:gd name="connsiteY2185" fmla="*/ 2475973 h 3412034"/>
              <a:gd name="connsiteX2186" fmla="*/ 1862709 w 12272790"/>
              <a:gd name="connsiteY2186" fmla="*/ 2474839 h 3412034"/>
              <a:gd name="connsiteX2187" fmla="*/ 1859793 w 12272790"/>
              <a:gd name="connsiteY2187" fmla="*/ 2473833 h 3412034"/>
              <a:gd name="connsiteX2188" fmla="*/ 1857353 w 12272790"/>
              <a:gd name="connsiteY2188" fmla="*/ 2466946 h 3412034"/>
              <a:gd name="connsiteX2189" fmla="*/ 1126013 w 12272790"/>
              <a:gd name="connsiteY2189" fmla="*/ 2466786 h 3412034"/>
              <a:gd name="connsiteX2190" fmla="*/ 1150199 w 12272790"/>
              <a:gd name="connsiteY2190" fmla="*/ 2473545 h 3412034"/>
              <a:gd name="connsiteX2191" fmla="*/ 1147761 w 12272790"/>
              <a:gd name="connsiteY2191" fmla="*/ 2493946 h 3412034"/>
              <a:gd name="connsiteX2192" fmla="*/ 1109144 w 12272790"/>
              <a:gd name="connsiteY2192" fmla="*/ 2479666 h 3412034"/>
              <a:gd name="connsiteX2193" fmla="*/ 1126013 w 12272790"/>
              <a:gd name="connsiteY2193" fmla="*/ 2466786 h 3412034"/>
              <a:gd name="connsiteX2194" fmla="*/ 547301 w 12272790"/>
              <a:gd name="connsiteY2194" fmla="*/ 2466342 h 3412034"/>
              <a:gd name="connsiteX2195" fmla="*/ 550647 w 12272790"/>
              <a:gd name="connsiteY2195" fmla="*/ 2469649 h 3412034"/>
              <a:gd name="connsiteX2196" fmla="*/ 548974 w 12272790"/>
              <a:gd name="connsiteY2196" fmla="*/ 2471818 h 3412034"/>
              <a:gd name="connsiteX2197" fmla="*/ 547795 w 12272790"/>
              <a:gd name="connsiteY2197" fmla="*/ 2472034 h 3412034"/>
              <a:gd name="connsiteX2198" fmla="*/ 548879 w 12272790"/>
              <a:gd name="connsiteY2198" fmla="*/ 2472760 h 3412034"/>
              <a:gd name="connsiteX2199" fmla="*/ 539392 w 12272790"/>
              <a:gd name="connsiteY2199" fmla="*/ 2484677 h 3412034"/>
              <a:gd name="connsiteX2200" fmla="*/ 522784 w 12272790"/>
              <a:gd name="connsiteY2200" fmla="*/ 2479117 h 3412034"/>
              <a:gd name="connsiteX2201" fmla="*/ 542800 w 12272790"/>
              <a:gd name="connsiteY2201" fmla="*/ 2468688 h 3412034"/>
              <a:gd name="connsiteX2202" fmla="*/ 544066 w 12272790"/>
              <a:gd name="connsiteY2202" fmla="*/ 2469537 h 3412034"/>
              <a:gd name="connsiteX2203" fmla="*/ 7596981 w 12272790"/>
              <a:gd name="connsiteY2203" fmla="*/ 2460099 h 3412034"/>
              <a:gd name="connsiteX2204" fmla="*/ 7610318 w 12272790"/>
              <a:gd name="connsiteY2204" fmla="*/ 2461523 h 3412034"/>
              <a:gd name="connsiteX2205" fmla="*/ 7620341 w 12272790"/>
              <a:gd name="connsiteY2205" fmla="*/ 2462428 h 3412034"/>
              <a:gd name="connsiteX2206" fmla="*/ 7628679 w 12272790"/>
              <a:gd name="connsiteY2206" fmla="*/ 2466337 h 3412034"/>
              <a:gd name="connsiteX2207" fmla="*/ 7633389 w 12272790"/>
              <a:gd name="connsiteY2207" fmla="*/ 2475028 h 3412034"/>
              <a:gd name="connsiteX2208" fmla="*/ 7628071 w 12272790"/>
              <a:gd name="connsiteY2208" fmla="*/ 2472913 h 3412034"/>
              <a:gd name="connsiteX2209" fmla="*/ 7619292 w 12272790"/>
              <a:gd name="connsiteY2209" fmla="*/ 2484428 h 3412034"/>
              <a:gd name="connsiteX2210" fmla="*/ 7619292 w 12272790"/>
              <a:gd name="connsiteY2210" fmla="*/ 2469420 h 3412034"/>
              <a:gd name="connsiteX2211" fmla="*/ 7601434 w 12272790"/>
              <a:gd name="connsiteY2211" fmla="*/ 2462316 h 3412034"/>
              <a:gd name="connsiteX2212" fmla="*/ 873988 w 12272790"/>
              <a:gd name="connsiteY2212" fmla="*/ 2459773 h 3412034"/>
              <a:gd name="connsiteX2213" fmla="*/ 879143 w 12272790"/>
              <a:gd name="connsiteY2213" fmla="*/ 2469464 h 3412034"/>
              <a:gd name="connsiteX2214" fmla="*/ 865397 w 12272790"/>
              <a:gd name="connsiteY2214" fmla="*/ 2463343 h 3412034"/>
              <a:gd name="connsiteX2215" fmla="*/ 873988 w 12272790"/>
              <a:gd name="connsiteY2215" fmla="*/ 2459773 h 3412034"/>
              <a:gd name="connsiteX2216" fmla="*/ 985160 w 12272790"/>
              <a:gd name="connsiteY2216" fmla="*/ 2459763 h 3412034"/>
              <a:gd name="connsiteX2217" fmla="*/ 990409 w 12272790"/>
              <a:gd name="connsiteY2217" fmla="*/ 2469463 h 3412034"/>
              <a:gd name="connsiteX2218" fmla="*/ 976672 w 12272790"/>
              <a:gd name="connsiteY2218" fmla="*/ 2462905 h 3412034"/>
              <a:gd name="connsiteX2219" fmla="*/ 985160 w 12272790"/>
              <a:gd name="connsiteY2219" fmla="*/ 2459763 h 3412034"/>
              <a:gd name="connsiteX2220" fmla="*/ 513557 w 12272790"/>
              <a:gd name="connsiteY2220" fmla="*/ 2459265 h 3412034"/>
              <a:gd name="connsiteX2221" fmla="*/ 499811 w 12272790"/>
              <a:gd name="connsiteY2221" fmla="*/ 2469464 h 3412034"/>
              <a:gd name="connsiteX2222" fmla="*/ 513557 w 12272790"/>
              <a:gd name="connsiteY2222" fmla="*/ 2459265 h 3412034"/>
              <a:gd name="connsiteX2223" fmla="*/ 1237666 w 12272790"/>
              <a:gd name="connsiteY2223" fmla="*/ 2459262 h 3412034"/>
              <a:gd name="connsiteX2224" fmla="*/ 1223917 w 12272790"/>
              <a:gd name="connsiteY2224" fmla="*/ 2469464 h 3412034"/>
              <a:gd name="connsiteX2225" fmla="*/ 1237666 w 12272790"/>
              <a:gd name="connsiteY2225" fmla="*/ 2459262 h 3412034"/>
              <a:gd name="connsiteX2226" fmla="*/ 1882687 w 12272790"/>
              <a:gd name="connsiteY2226" fmla="*/ 2459101 h 3412034"/>
              <a:gd name="connsiteX2227" fmla="*/ 1896816 w 12272790"/>
              <a:gd name="connsiteY2227" fmla="*/ 2473743 h 3412034"/>
              <a:gd name="connsiteX2228" fmla="*/ 1892621 w 12272790"/>
              <a:gd name="connsiteY2228" fmla="*/ 2477927 h 3412034"/>
              <a:gd name="connsiteX2229" fmla="*/ 1882687 w 12272790"/>
              <a:gd name="connsiteY2229" fmla="*/ 2459101 h 3412034"/>
              <a:gd name="connsiteX2230" fmla="*/ 448594 w 12272790"/>
              <a:gd name="connsiteY2230" fmla="*/ 2459084 h 3412034"/>
              <a:gd name="connsiteX2231" fmla="*/ 462341 w 12272790"/>
              <a:gd name="connsiteY2231" fmla="*/ 2463055 h 3412034"/>
              <a:gd name="connsiteX2232" fmla="*/ 453750 w 12272790"/>
              <a:gd name="connsiteY2232" fmla="*/ 2467768 h 3412034"/>
              <a:gd name="connsiteX2233" fmla="*/ 448594 w 12272790"/>
              <a:gd name="connsiteY2233" fmla="*/ 2459084 h 3412034"/>
              <a:gd name="connsiteX2234" fmla="*/ 1012495 w 12272790"/>
              <a:gd name="connsiteY2234" fmla="*/ 2457681 h 3412034"/>
              <a:gd name="connsiteX2235" fmla="*/ 1042625 w 12272790"/>
              <a:gd name="connsiteY2235" fmla="*/ 2471409 h 3412034"/>
              <a:gd name="connsiteX2236" fmla="*/ 1096952 w 12272790"/>
              <a:gd name="connsiteY2236" fmla="*/ 2495987 h 3412034"/>
              <a:gd name="connsiteX2237" fmla="*/ 1219285 w 12272790"/>
              <a:gd name="connsiteY2237" fmla="*/ 2545834 h 3412034"/>
              <a:gd name="connsiteX2238" fmla="*/ 1251636 w 12272790"/>
              <a:gd name="connsiteY2238" fmla="*/ 2559305 h 3412034"/>
              <a:gd name="connsiteX2239" fmla="*/ 1265922 w 12272790"/>
              <a:gd name="connsiteY2239" fmla="*/ 2562841 h 3412034"/>
              <a:gd name="connsiteX2240" fmla="*/ 1264350 w 12272790"/>
              <a:gd name="connsiteY2240" fmla="*/ 2564598 h 3412034"/>
              <a:gd name="connsiteX2241" fmla="*/ 1462046 w 12272790"/>
              <a:gd name="connsiteY2241" fmla="*/ 2646915 h 3412034"/>
              <a:gd name="connsiteX2242" fmla="*/ 1435879 w 12272790"/>
              <a:gd name="connsiteY2242" fmla="*/ 2655743 h 3412034"/>
              <a:gd name="connsiteX2243" fmla="*/ 1409999 w 12272790"/>
              <a:gd name="connsiteY2243" fmla="*/ 2648992 h 3412034"/>
              <a:gd name="connsiteX2244" fmla="*/ 1387205 w 12272790"/>
              <a:gd name="connsiteY2244" fmla="*/ 2632376 h 3412034"/>
              <a:gd name="connsiteX2245" fmla="*/ 1355293 w 12272790"/>
              <a:gd name="connsiteY2245" fmla="*/ 2622338 h 3412034"/>
              <a:gd name="connsiteX2246" fmla="*/ 1235239 w 12272790"/>
              <a:gd name="connsiteY2246" fmla="*/ 2576642 h 3412034"/>
              <a:gd name="connsiteX2247" fmla="*/ 1112910 w 12272790"/>
              <a:gd name="connsiteY2247" fmla="*/ 2525064 h 3412034"/>
              <a:gd name="connsiteX2248" fmla="*/ 1051743 w 12272790"/>
              <a:gd name="connsiteY2248" fmla="*/ 2498410 h 3412034"/>
              <a:gd name="connsiteX2249" fmla="*/ 1019829 w 12272790"/>
              <a:gd name="connsiteY2249" fmla="*/ 2483870 h 3412034"/>
              <a:gd name="connsiteX2250" fmla="*/ 1003875 w 12272790"/>
              <a:gd name="connsiteY2250" fmla="*/ 2477640 h 3412034"/>
              <a:gd name="connsiteX2251" fmla="*/ 1003875 w 12272790"/>
              <a:gd name="connsiteY2251" fmla="*/ 2463101 h 3412034"/>
              <a:gd name="connsiteX2252" fmla="*/ 1012495 w 12272790"/>
              <a:gd name="connsiteY2252" fmla="*/ 2457681 h 3412034"/>
              <a:gd name="connsiteX2253" fmla="*/ 2978146 w 12272790"/>
              <a:gd name="connsiteY2253" fmla="*/ 2455514 h 3412034"/>
              <a:gd name="connsiteX2254" fmla="*/ 2975941 w 12272790"/>
              <a:gd name="connsiteY2254" fmla="*/ 2458753 h 3412034"/>
              <a:gd name="connsiteX2255" fmla="*/ 2977371 w 12272790"/>
              <a:gd name="connsiteY2255" fmla="*/ 2456652 h 3412034"/>
              <a:gd name="connsiteX2256" fmla="*/ 1408304 w 12272790"/>
              <a:gd name="connsiteY2256" fmla="*/ 2455271 h 3412034"/>
              <a:gd name="connsiteX2257" fmla="*/ 1419572 w 12272790"/>
              <a:gd name="connsiteY2257" fmla="*/ 2469464 h 3412034"/>
              <a:gd name="connsiteX2258" fmla="*/ 1393478 w 12272790"/>
              <a:gd name="connsiteY2258" fmla="*/ 2463037 h 3412034"/>
              <a:gd name="connsiteX2259" fmla="*/ 1408304 w 12272790"/>
              <a:gd name="connsiteY2259" fmla="*/ 2455271 h 3412034"/>
              <a:gd name="connsiteX2260" fmla="*/ 2979118 w 12272790"/>
              <a:gd name="connsiteY2260" fmla="*/ 2454089 h 3412034"/>
              <a:gd name="connsiteX2261" fmla="*/ 2978146 w 12272790"/>
              <a:gd name="connsiteY2261" fmla="*/ 2455514 h 3412034"/>
              <a:gd name="connsiteX2262" fmla="*/ 2978861 w 12272790"/>
              <a:gd name="connsiteY2262" fmla="*/ 2454464 h 3412034"/>
              <a:gd name="connsiteX2263" fmla="*/ 441149 w 12272790"/>
              <a:gd name="connsiteY2263" fmla="*/ 2448397 h 3412034"/>
              <a:gd name="connsiteX2264" fmla="*/ 434455 w 12272790"/>
              <a:gd name="connsiteY2264" fmla="*/ 2458753 h 3412034"/>
              <a:gd name="connsiteX2265" fmla="*/ 441149 w 12272790"/>
              <a:gd name="connsiteY2265" fmla="*/ 2448397 h 3412034"/>
              <a:gd name="connsiteX2266" fmla="*/ 1189610 w 12272790"/>
              <a:gd name="connsiteY2266" fmla="*/ 2447032 h 3412034"/>
              <a:gd name="connsiteX2267" fmla="*/ 1195952 w 12272790"/>
              <a:gd name="connsiteY2267" fmla="*/ 2457397 h 3412034"/>
              <a:gd name="connsiteX2268" fmla="*/ 1189610 w 12272790"/>
              <a:gd name="connsiteY2268" fmla="*/ 2447032 h 3412034"/>
              <a:gd name="connsiteX2269" fmla="*/ 7493044 w 12272790"/>
              <a:gd name="connsiteY2269" fmla="*/ 2446214 h 3412034"/>
              <a:gd name="connsiteX2270" fmla="*/ 7486570 w 12272790"/>
              <a:gd name="connsiteY2270" fmla="*/ 2452134 h 3412034"/>
              <a:gd name="connsiteX2271" fmla="*/ 7485615 w 12272790"/>
              <a:gd name="connsiteY2271" fmla="*/ 2452258 h 3412034"/>
              <a:gd name="connsiteX2272" fmla="*/ 7488957 w 12272790"/>
              <a:gd name="connsiteY2272" fmla="*/ 2453838 h 3412034"/>
              <a:gd name="connsiteX2273" fmla="*/ 7501562 w 12272790"/>
              <a:gd name="connsiteY2273" fmla="*/ 2453127 h 3412034"/>
              <a:gd name="connsiteX2274" fmla="*/ 7505593 w 12272790"/>
              <a:gd name="connsiteY2274" fmla="*/ 2450867 h 3412034"/>
              <a:gd name="connsiteX2275" fmla="*/ 7987071 w 12272790"/>
              <a:gd name="connsiteY2275" fmla="*/ 2443464 h 3412034"/>
              <a:gd name="connsiteX2276" fmla="*/ 7977430 w 12272790"/>
              <a:gd name="connsiteY2276" fmla="*/ 2453829 h 3412034"/>
              <a:gd name="connsiteX2277" fmla="*/ 7987071 w 12272790"/>
              <a:gd name="connsiteY2277" fmla="*/ 2443464 h 3412034"/>
              <a:gd name="connsiteX2278" fmla="*/ 7608029 w 12272790"/>
              <a:gd name="connsiteY2278" fmla="*/ 2440569 h 3412034"/>
              <a:gd name="connsiteX2279" fmla="*/ 7609013 w 12272790"/>
              <a:gd name="connsiteY2279" fmla="*/ 2440713 h 3412034"/>
              <a:gd name="connsiteX2280" fmla="*/ 7662613 w 12272790"/>
              <a:gd name="connsiteY2280" fmla="*/ 2451355 h 3412034"/>
              <a:gd name="connsiteX2281" fmla="*/ 7668624 w 12272790"/>
              <a:gd name="connsiteY2281" fmla="*/ 2453698 h 3412034"/>
              <a:gd name="connsiteX2282" fmla="*/ 7671081 w 12272790"/>
              <a:gd name="connsiteY2282" fmla="*/ 2455875 h 3412034"/>
              <a:gd name="connsiteX2283" fmla="*/ 7665389 w 12272790"/>
              <a:gd name="connsiteY2283" fmla="*/ 2458169 h 3412034"/>
              <a:gd name="connsiteX2284" fmla="*/ 7656620 w 12272790"/>
              <a:gd name="connsiteY2284" fmla="*/ 2458389 h 3412034"/>
              <a:gd name="connsiteX2285" fmla="*/ 7657430 w 12272790"/>
              <a:gd name="connsiteY2285" fmla="*/ 2463010 h 3412034"/>
              <a:gd name="connsiteX2286" fmla="*/ 7652674 w 12272790"/>
              <a:gd name="connsiteY2286" fmla="*/ 2460938 h 3412034"/>
              <a:gd name="connsiteX2287" fmla="*/ 7652079 w 12272790"/>
              <a:gd name="connsiteY2287" fmla="*/ 2457829 h 3412034"/>
              <a:gd name="connsiteX2288" fmla="*/ 7504772 w 12272790"/>
              <a:gd name="connsiteY2288" fmla="*/ 2439655 h 3412034"/>
              <a:gd name="connsiteX2289" fmla="*/ 7499193 w 12272790"/>
              <a:gd name="connsiteY2289" fmla="*/ 2442486 h 3412034"/>
              <a:gd name="connsiteX2290" fmla="*/ 7509234 w 12272790"/>
              <a:gd name="connsiteY2290" fmla="*/ 2446946 h 3412034"/>
              <a:gd name="connsiteX2291" fmla="*/ 7505524 w 12272790"/>
              <a:gd name="connsiteY2291" fmla="*/ 2439914 h 3412034"/>
              <a:gd name="connsiteX2292" fmla="*/ 7681419 w 12272790"/>
              <a:gd name="connsiteY2292" fmla="*/ 2438361 h 3412034"/>
              <a:gd name="connsiteX2293" fmla="*/ 7689221 w 12272790"/>
              <a:gd name="connsiteY2293" fmla="*/ 2449569 h 3412034"/>
              <a:gd name="connsiteX2294" fmla="*/ 7671585 w 12272790"/>
              <a:gd name="connsiteY2294" fmla="*/ 2444142 h 3412034"/>
              <a:gd name="connsiteX2295" fmla="*/ 7677514 w 12272790"/>
              <a:gd name="connsiteY2295" fmla="*/ 2453830 h 3412034"/>
              <a:gd name="connsiteX2296" fmla="*/ 7672756 w 12272790"/>
              <a:gd name="connsiteY2296" fmla="*/ 2451756 h 3412034"/>
              <a:gd name="connsiteX2297" fmla="*/ 7671282 w 12272790"/>
              <a:gd name="connsiteY2297" fmla="*/ 2444049 h 3412034"/>
              <a:gd name="connsiteX2298" fmla="*/ 7668414 w 12272790"/>
              <a:gd name="connsiteY2298" fmla="*/ 2443166 h 3412034"/>
              <a:gd name="connsiteX2299" fmla="*/ 7681419 w 12272790"/>
              <a:gd name="connsiteY2299" fmla="*/ 2438361 h 3412034"/>
              <a:gd name="connsiteX2300" fmla="*/ 1169528 w 12272790"/>
              <a:gd name="connsiteY2300" fmla="*/ 2436320 h 3412034"/>
              <a:gd name="connsiteX2301" fmla="*/ 1174285 w 12272790"/>
              <a:gd name="connsiteY2301" fmla="*/ 2438394 h 3412034"/>
              <a:gd name="connsiteX2302" fmla="*/ 1175450 w 12272790"/>
              <a:gd name="connsiteY2302" fmla="*/ 2444484 h 3412034"/>
              <a:gd name="connsiteX2303" fmla="*/ 1177854 w 12272790"/>
              <a:gd name="connsiteY2303" fmla="*/ 2440432 h 3412034"/>
              <a:gd name="connsiteX2304" fmla="*/ 1186447 w 12272790"/>
              <a:gd name="connsiteY2304" fmla="*/ 2439191 h 3412034"/>
              <a:gd name="connsiteX2305" fmla="*/ 1172700 w 12272790"/>
              <a:gd name="connsiteY2305" fmla="*/ 2449117 h 3412034"/>
              <a:gd name="connsiteX2306" fmla="*/ 1174552 w 12272790"/>
              <a:gd name="connsiteY2306" fmla="*/ 2445996 h 3412034"/>
              <a:gd name="connsiteX2307" fmla="*/ 1171908 w 12272790"/>
              <a:gd name="connsiteY2307" fmla="*/ 2444613 h 3412034"/>
              <a:gd name="connsiteX2308" fmla="*/ 1169528 w 12272790"/>
              <a:gd name="connsiteY2308" fmla="*/ 2436320 h 3412034"/>
              <a:gd name="connsiteX2309" fmla="*/ 970243 w 12272790"/>
              <a:gd name="connsiteY2309" fmla="*/ 2435592 h 3412034"/>
              <a:gd name="connsiteX2310" fmla="*/ 990105 w 12272790"/>
              <a:gd name="connsiteY2310" fmla="*/ 2457397 h 3412034"/>
              <a:gd name="connsiteX2311" fmla="*/ 974428 w 12272790"/>
              <a:gd name="connsiteY2311" fmla="*/ 2454208 h 3412034"/>
              <a:gd name="connsiteX2312" fmla="*/ 970428 w 12272790"/>
              <a:gd name="connsiteY2312" fmla="*/ 2457200 h 3412034"/>
              <a:gd name="connsiteX2313" fmla="*/ 951959 w 12272790"/>
              <a:gd name="connsiteY2313" fmla="*/ 2448966 h 3412034"/>
              <a:gd name="connsiteX2314" fmla="*/ 958151 w 12272790"/>
              <a:gd name="connsiteY2314" fmla="*/ 2448808 h 3412034"/>
              <a:gd name="connsiteX2315" fmla="*/ 954893 w 12272790"/>
              <a:gd name="connsiteY2315" fmla="*/ 2447297 h 3412034"/>
              <a:gd name="connsiteX2316" fmla="*/ 945299 w 12272790"/>
              <a:gd name="connsiteY2316" fmla="*/ 2436875 h 3412034"/>
              <a:gd name="connsiteX2317" fmla="*/ 970243 w 12272790"/>
              <a:gd name="connsiteY2317" fmla="*/ 2435592 h 3412034"/>
              <a:gd name="connsiteX2318" fmla="*/ 3077209 w 12272790"/>
              <a:gd name="connsiteY2318" fmla="*/ 2433945 h 3412034"/>
              <a:gd name="connsiteX2319" fmla="*/ 3070856 w 12272790"/>
              <a:gd name="connsiteY2319" fmla="*/ 2434882 h 3412034"/>
              <a:gd name="connsiteX2320" fmla="*/ 3069642 w 12272790"/>
              <a:gd name="connsiteY2320" fmla="*/ 2436165 h 3412034"/>
              <a:gd name="connsiteX2321" fmla="*/ 3053854 w 12272790"/>
              <a:gd name="connsiteY2321" fmla="*/ 2437894 h 3412034"/>
              <a:gd name="connsiteX2322" fmla="*/ 3043138 w 12272790"/>
              <a:gd name="connsiteY2322" fmla="*/ 2440386 h 3412034"/>
              <a:gd name="connsiteX2323" fmla="*/ 3037817 w 12272790"/>
              <a:gd name="connsiteY2323" fmla="*/ 2439648 h 3412034"/>
              <a:gd name="connsiteX2324" fmla="*/ 3031184 w 12272790"/>
              <a:gd name="connsiteY2324" fmla="*/ 2440374 h 3412034"/>
              <a:gd name="connsiteX2325" fmla="*/ 3021663 w 12272790"/>
              <a:gd name="connsiteY2325" fmla="*/ 2441181 h 3412034"/>
              <a:gd name="connsiteX2326" fmla="*/ 3016709 w 12272790"/>
              <a:gd name="connsiteY2326" fmla="*/ 2448712 h 3412034"/>
              <a:gd name="connsiteX2327" fmla="*/ 2999889 w 12272790"/>
              <a:gd name="connsiteY2327" fmla="*/ 2450792 h 3412034"/>
              <a:gd name="connsiteX2328" fmla="*/ 2992680 w 12272790"/>
              <a:gd name="connsiteY2328" fmla="*/ 2460853 h 3412034"/>
              <a:gd name="connsiteX2329" fmla="*/ 2980854 w 12272790"/>
              <a:gd name="connsiteY2329" fmla="*/ 2455732 h 3412034"/>
              <a:gd name="connsiteX2330" fmla="*/ 2979303 w 12272790"/>
              <a:gd name="connsiteY2330" fmla="*/ 2453815 h 3412034"/>
              <a:gd name="connsiteX2331" fmla="*/ 2978262 w 12272790"/>
              <a:gd name="connsiteY2331" fmla="*/ 2452529 h 3412034"/>
              <a:gd name="connsiteX2332" fmla="*/ 2959439 w 12272790"/>
              <a:gd name="connsiteY2332" fmla="*/ 2452529 h 3412034"/>
              <a:gd name="connsiteX2333" fmla="*/ 2861329 w 12272790"/>
              <a:gd name="connsiteY2333" fmla="*/ 2471263 h 3412034"/>
              <a:gd name="connsiteX2334" fmla="*/ 2822672 w 12272790"/>
              <a:gd name="connsiteY2334" fmla="*/ 2467162 h 3412034"/>
              <a:gd name="connsiteX2335" fmla="*/ 2819729 w 12272790"/>
              <a:gd name="connsiteY2335" fmla="*/ 2468529 h 3412034"/>
              <a:gd name="connsiteX2336" fmla="*/ 2817132 w 12272790"/>
              <a:gd name="connsiteY2336" fmla="*/ 2476302 h 3412034"/>
              <a:gd name="connsiteX2337" fmla="*/ 2897723 w 12272790"/>
              <a:gd name="connsiteY2337" fmla="*/ 2477603 h 3412034"/>
              <a:gd name="connsiteX2338" fmla="*/ 2975600 w 12272790"/>
              <a:gd name="connsiteY2338" fmla="*/ 2480379 h 3412034"/>
              <a:gd name="connsiteX2339" fmla="*/ 2975983 w 12272790"/>
              <a:gd name="connsiteY2339" fmla="*/ 2479389 h 3412034"/>
              <a:gd name="connsiteX2340" fmla="*/ 2984427 w 12272790"/>
              <a:gd name="connsiteY2340" fmla="*/ 2477395 h 3412034"/>
              <a:gd name="connsiteX2341" fmla="*/ 2997063 w 12272790"/>
              <a:gd name="connsiteY2341" fmla="*/ 2479463 h 3412034"/>
              <a:gd name="connsiteX2342" fmla="*/ 3015692 w 12272790"/>
              <a:gd name="connsiteY2342" fmla="*/ 2478482 h 3412034"/>
              <a:gd name="connsiteX2343" fmla="*/ 3091161 w 12272790"/>
              <a:gd name="connsiteY2343" fmla="*/ 2464366 h 3412034"/>
              <a:gd name="connsiteX2344" fmla="*/ 3122357 w 12272790"/>
              <a:gd name="connsiteY2344" fmla="*/ 2449612 h 3412034"/>
              <a:gd name="connsiteX2345" fmla="*/ 3106662 w 12272790"/>
              <a:gd name="connsiteY2345" fmla="*/ 2445070 h 3412034"/>
              <a:gd name="connsiteX2346" fmla="*/ 3094335 w 12272790"/>
              <a:gd name="connsiteY2346" fmla="*/ 2439101 h 3412034"/>
              <a:gd name="connsiteX2347" fmla="*/ 3089046 w 12272790"/>
              <a:gd name="connsiteY2347" fmla="*/ 2437817 h 3412034"/>
              <a:gd name="connsiteX2348" fmla="*/ 3090315 w 12272790"/>
              <a:gd name="connsiteY2348" fmla="*/ 2438760 h 3412034"/>
              <a:gd name="connsiteX2349" fmla="*/ 3083620 w 12272790"/>
              <a:gd name="connsiteY2349" fmla="*/ 2438760 h 3412034"/>
              <a:gd name="connsiteX2350" fmla="*/ 3085148 w 12272790"/>
              <a:gd name="connsiteY2350" fmla="*/ 2436869 h 3412034"/>
              <a:gd name="connsiteX2351" fmla="*/ 3084660 w 12272790"/>
              <a:gd name="connsiteY2351" fmla="*/ 2436752 h 3412034"/>
              <a:gd name="connsiteX2352" fmla="*/ 3084802 w 12272790"/>
              <a:gd name="connsiteY2352" fmla="*/ 2435492 h 3412034"/>
              <a:gd name="connsiteX2353" fmla="*/ 7704465 w 12272790"/>
              <a:gd name="connsiteY2353" fmla="*/ 2429234 h 3412034"/>
              <a:gd name="connsiteX2354" fmla="*/ 7707637 w 12272790"/>
              <a:gd name="connsiteY2354" fmla="*/ 2432448 h 3412034"/>
              <a:gd name="connsiteX2355" fmla="*/ 7705522 w 12272790"/>
              <a:gd name="connsiteY2355" fmla="*/ 2438516 h 3412034"/>
              <a:gd name="connsiteX2356" fmla="*/ 7701294 w 12272790"/>
              <a:gd name="connsiteY2356" fmla="*/ 2432447 h 3412034"/>
              <a:gd name="connsiteX2357" fmla="*/ 7704465 w 12272790"/>
              <a:gd name="connsiteY2357" fmla="*/ 2429234 h 3412034"/>
              <a:gd name="connsiteX2358" fmla="*/ 820861 w 12272790"/>
              <a:gd name="connsiteY2358" fmla="*/ 2427580 h 3412034"/>
              <a:gd name="connsiteX2359" fmla="*/ 807125 w 12272790"/>
              <a:gd name="connsiteY2359" fmla="*/ 2438254 h 3412034"/>
              <a:gd name="connsiteX2360" fmla="*/ 820861 w 12272790"/>
              <a:gd name="connsiteY2360" fmla="*/ 2427580 h 3412034"/>
              <a:gd name="connsiteX2361" fmla="*/ 500411 w 12272790"/>
              <a:gd name="connsiteY2361" fmla="*/ 2426975 h 3412034"/>
              <a:gd name="connsiteX2362" fmla="*/ 518856 w 12272790"/>
              <a:gd name="connsiteY2362" fmla="*/ 2433380 h 3412034"/>
              <a:gd name="connsiteX2363" fmla="*/ 508603 w 12272790"/>
              <a:gd name="connsiteY2363" fmla="*/ 2437383 h 3412034"/>
              <a:gd name="connsiteX2364" fmla="*/ 498055 w 12272790"/>
              <a:gd name="connsiteY2364" fmla="*/ 2433381 h 3412034"/>
              <a:gd name="connsiteX2365" fmla="*/ 500411 w 12272790"/>
              <a:gd name="connsiteY2365" fmla="*/ 2426975 h 3412034"/>
              <a:gd name="connsiteX2366" fmla="*/ 7565778 w 12272790"/>
              <a:gd name="connsiteY2366" fmla="*/ 2426753 h 3412034"/>
              <a:gd name="connsiteX2367" fmla="*/ 7555981 w 12272790"/>
              <a:gd name="connsiteY2367" fmla="*/ 2427117 h 3412034"/>
              <a:gd name="connsiteX2368" fmla="*/ 7546499 w 12272790"/>
              <a:gd name="connsiteY2368" fmla="*/ 2431073 h 3412034"/>
              <a:gd name="connsiteX2369" fmla="*/ 7548784 w 12272790"/>
              <a:gd name="connsiteY2369" fmla="*/ 2431997 h 3412034"/>
              <a:gd name="connsiteX2370" fmla="*/ 2516959 w 12272790"/>
              <a:gd name="connsiteY2370" fmla="*/ 2426727 h 3412034"/>
              <a:gd name="connsiteX2371" fmla="*/ 2498468 w 12272790"/>
              <a:gd name="connsiteY2371" fmla="*/ 2427168 h 3412034"/>
              <a:gd name="connsiteX2372" fmla="*/ 2503815 w 12272790"/>
              <a:gd name="connsiteY2372" fmla="*/ 2429196 h 3412034"/>
              <a:gd name="connsiteX2373" fmla="*/ 2517331 w 12272790"/>
              <a:gd name="connsiteY2373" fmla="*/ 2427895 h 3412034"/>
              <a:gd name="connsiteX2374" fmla="*/ 2463842 w 12272790"/>
              <a:gd name="connsiteY2374" fmla="*/ 2426692 h 3412034"/>
              <a:gd name="connsiteX2375" fmla="*/ 2440309 w 12272790"/>
              <a:gd name="connsiteY2375" fmla="*/ 2430789 h 3412034"/>
              <a:gd name="connsiteX2376" fmla="*/ 2440502 w 12272790"/>
              <a:gd name="connsiteY2376" fmla="*/ 2431765 h 3412034"/>
              <a:gd name="connsiteX2377" fmla="*/ 2488496 w 12272790"/>
              <a:gd name="connsiteY2377" fmla="*/ 2434140 h 3412034"/>
              <a:gd name="connsiteX2378" fmla="*/ 2483899 w 12272790"/>
              <a:gd name="connsiteY2378" fmla="*/ 2427169 h 3412034"/>
              <a:gd name="connsiteX2379" fmla="*/ 2707087 w 12272790"/>
              <a:gd name="connsiteY2379" fmla="*/ 2426691 h 3412034"/>
              <a:gd name="connsiteX2380" fmla="*/ 2708352 w 12272790"/>
              <a:gd name="connsiteY2380" fmla="*/ 2427895 h 3412034"/>
              <a:gd name="connsiteX2381" fmla="*/ 2710879 w 12272790"/>
              <a:gd name="connsiteY2381" fmla="*/ 2428307 h 3412034"/>
              <a:gd name="connsiteX2382" fmla="*/ 2710880 w 12272790"/>
              <a:gd name="connsiteY2382" fmla="*/ 2426691 h 3412034"/>
              <a:gd name="connsiteX2383" fmla="*/ 2669897 w 12272790"/>
              <a:gd name="connsiteY2383" fmla="*/ 2426691 h 3412034"/>
              <a:gd name="connsiteX2384" fmla="*/ 2672707 w 12272790"/>
              <a:gd name="connsiteY2384" fmla="*/ 2433824 h 3412034"/>
              <a:gd name="connsiteX2385" fmla="*/ 2681667 w 12272790"/>
              <a:gd name="connsiteY2385" fmla="*/ 2426691 h 3412034"/>
              <a:gd name="connsiteX2386" fmla="*/ 2537745 w 12272790"/>
              <a:gd name="connsiteY2386" fmla="*/ 2425607 h 3412034"/>
              <a:gd name="connsiteX2387" fmla="*/ 2524937 w 12272790"/>
              <a:gd name="connsiteY2387" fmla="*/ 2426691 h 3412034"/>
              <a:gd name="connsiteX2388" fmla="*/ 2532623 w 12272790"/>
              <a:gd name="connsiteY2388" fmla="*/ 2437835 h 3412034"/>
              <a:gd name="connsiteX2389" fmla="*/ 2545430 w 12272790"/>
              <a:gd name="connsiteY2389" fmla="*/ 2436753 h 3412034"/>
              <a:gd name="connsiteX2390" fmla="*/ 2537745 w 12272790"/>
              <a:gd name="connsiteY2390" fmla="*/ 2425607 h 3412034"/>
              <a:gd name="connsiteX2391" fmla="*/ 7714497 w 12272790"/>
              <a:gd name="connsiteY2391" fmla="*/ 2425516 h 3412034"/>
              <a:gd name="connsiteX2392" fmla="*/ 7719332 w 12272790"/>
              <a:gd name="connsiteY2392" fmla="*/ 2431967 h 3412034"/>
              <a:gd name="connsiteX2393" fmla="*/ 7706316 w 12272790"/>
              <a:gd name="connsiteY2393" fmla="*/ 2427996 h 3412034"/>
              <a:gd name="connsiteX2394" fmla="*/ 7714497 w 12272790"/>
              <a:gd name="connsiteY2394" fmla="*/ 2425516 h 3412034"/>
              <a:gd name="connsiteX2395" fmla="*/ 2649785 w 12272790"/>
              <a:gd name="connsiteY2395" fmla="*/ 2424046 h 3412034"/>
              <a:gd name="connsiteX2396" fmla="*/ 2629294 w 12272790"/>
              <a:gd name="connsiteY2396" fmla="*/ 2426693 h 3412034"/>
              <a:gd name="connsiteX2397" fmla="*/ 2643810 w 12272790"/>
              <a:gd name="connsiteY2397" fmla="*/ 2439397 h 3412034"/>
              <a:gd name="connsiteX2398" fmla="*/ 2663445 w 12272790"/>
              <a:gd name="connsiteY2398" fmla="*/ 2436753 h 3412034"/>
              <a:gd name="connsiteX2399" fmla="*/ 2649785 w 12272790"/>
              <a:gd name="connsiteY2399" fmla="*/ 2424046 h 3412034"/>
              <a:gd name="connsiteX2400" fmla="*/ 455277 w 12272790"/>
              <a:gd name="connsiteY2400" fmla="*/ 2419754 h 3412034"/>
              <a:gd name="connsiteX2401" fmla="*/ 441541 w 12272790"/>
              <a:gd name="connsiteY2401" fmla="*/ 2427694 h 3412034"/>
              <a:gd name="connsiteX2402" fmla="*/ 455277 w 12272790"/>
              <a:gd name="connsiteY2402" fmla="*/ 2419754 h 3412034"/>
              <a:gd name="connsiteX2403" fmla="*/ 495432 w 12272790"/>
              <a:gd name="connsiteY2403" fmla="*/ 2419336 h 3412034"/>
              <a:gd name="connsiteX2404" fmla="*/ 497664 w 12272790"/>
              <a:gd name="connsiteY2404" fmla="*/ 2423742 h 3412034"/>
              <a:gd name="connsiteX2405" fmla="*/ 494316 w 12272790"/>
              <a:gd name="connsiteY2405" fmla="*/ 2426221 h 3412034"/>
              <a:gd name="connsiteX2406" fmla="*/ 490971 w 12272790"/>
              <a:gd name="connsiteY2406" fmla="*/ 2423742 h 3412034"/>
              <a:gd name="connsiteX2407" fmla="*/ 495432 w 12272790"/>
              <a:gd name="connsiteY2407" fmla="*/ 2419336 h 3412034"/>
              <a:gd name="connsiteX2408" fmla="*/ 2586033 w 12272790"/>
              <a:gd name="connsiteY2408" fmla="*/ 2418365 h 3412034"/>
              <a:gd name="connsiteX2409" fmla="*/ 2549983 w 12272790"/>
              <a:gd name="connsiteY2409" fmla="*/ 2432588 h 3412034"/>
              <a:gd name="connsiteX2410" fmla="*/ 2587360 w 12272790"/>
              <a:gd name="connsiteY2410" fmla="*/ 2438833 h 3412034"/>
              <a:gd name="connsiteX2411" fmla="*/ 2624739 w 12272790"/>
              <a:gd name="connsiteY2411" fmla="*/ 2432589 h 3412034"/>
              <a:gd name="connsiteX2412" fmla="*/ 2607259 w 12272790"/>
              <a:gd name="connsiteY2412" fmla="*/ 2423040 h 3412034"/>
              <a:gd name="connsiteX2413" fmla="*/ 2602950 w 12272790"/>
              <a:gd name="connsiteY2413" fmla="*/ 2424384 h 3412034"/>
              <a:gd name="connsiteX2414" fmla="*/ 2576782 w 12272790"/>
              <a:gd name="connsiteY2414" fmla="*/ 2424632 h 3412034"/>
              <a:gd name="connsiteX2415" fmla="*/ 2589352 w 12272790"/>
              <a:gd name="connsiteY2415" fmla="*/ 2419484 h 3412034"/>
              <a:gd name="connsiteX2416" fmla="*/ 2590634 w 12272790"/>
              <a:gd name="connsiteY2416" fmla="*/ 2419303 h 3412034"/>
              <a:gd name="connsiteX2417" fmla="*/ 3284954 w 12272790"/>
              <a:gd name="connsiteY2417" fmla="*/ 2418170 h 3412034"/>
              <a:gd name="connsiteX2418" fmla="*/ 3262992 w 12272790"/>
              <a:gd name="connsiteY2418" fmla="*/ 2423734 h 3412034"/>
              <a:gd name="connsiteX2419" fmla="*/ 3240681 w 12272790"/>
              <a:gd name="connsiteY2419" fmla="*/ 2429863 h 3412034"/>
              <a:gd name="connsiteX2420" fmla="*/ 3240982 w 12272790"/>
              <a:gd name="connsiteY2420" fmla="*/ 2430053 h 3412034"/>
              <a:gd name="connsiteX2421" fmla="*/ 3242699 w 12272790"/>
              <a:gd name="connsiteY2421" fmla="*/ 2437506 h 3412034"/>
              <a:gd name="connsiteX2422" fmla="*/ 3237945 w 12272790"/>
              <a:gd name="connsiteY2422" fmla="*/ 2435408 h 3412034"/>
              <a:gd name="connsiteX2423" fmla="*/ 3237070 w 12272790"/>
              <a:gd name="connsiteY2423" fmla="*/ 2430856 h 3412034"/>
              <a:gd name="connsiteX2424" fmla="*/ 3214325 w 12272790"/>
              <a:gd name="connsiteY2424" fmla="*/ 2437106 h 3412034"/>
              <a:gd name="connsiteX2425" fmla="*/ 3245369 w 12272790"/>
              <a:gd name="connsiteY2425" fmla="*/ 2438574 h 3412034"/>
              <a:gd name="connsiteX2426" fmla="*/ 3283884 w 12272790"/>
              <a:gd name="connsiteY2426" fmla="*/ 2432589 h 3412034"/>
              <a:gd name="connsiteX2427" fmla="*/ 3277055 w 12272790"/>
              <a:gd name="connsiteY2427" fmla="*/ 2422528 h 3412034"/>
              <a:gd name="connsiteX2428" fmla="*/ 3287794 w 12272790"/>
              <a:gd name="connsiteY2428" fmla="*/ 2419697 h 3412034"/>
              <a:gd name="connsiteX2429" fmla="*/ 2398194 w 12272790"/>
              <a:gd name="connsiteY2429" fmla="*/ 2416282 h 3412034"/>
              <a:gd name="connsiteX2430" fmla="*/ 2398193 w 12272790"/>
              <a:gd name="connsiteY2430" fmla="*/ 2426691 h 3412034"/>
              <a:gd name="connsiteX2431" fmla="*/ 2398194 w 12272790"/>
              <a:gd name="connsiteY2431" fmla="*/ 2416282 h 3412034"/>
              <a:gd name="connsiteX2432" fmla="*/ 2995362 w 12272790"/>
              <a:gd name="connsiteY2432" fmla="*/ 2415477 h 3412034"/>
              <a:gd name="connsiteX2433" fmla="*/ 2996316 w 12272790"/>
              <a:gd name="connsiteY2433" fmla="*/ 2419868 h 3412034"/>
              <a:gd name="connsiteX2434" fmla="*/ 3005628 w 12272790"/>
              <a:gd name="connsiteY2434" fmla="*/ 2418820 h 3412034"/>
              <a:gd name="connsiteX2435" fmla="*/ 3004694 w 12272790"/>
              <a:gd name="connsiteY2435" fmla="*/ 2416792 h 3412034"/>
              <a:gd name="connsiteX2436" fmla="*/ 2995362 w 12272790"/>
              <a:gd name="connsiteY2436" fmla="*/ 2415477 h 3412034"/>
              <a:gd name="connsiteX2437" fmla="*/ 8057384 w 12272790"/>
              <a:gd name="connsiteY2437" fmla="*/ 2413317 h 3412034"/>
              <a:gd name="connsiteX2438" fmla="*/ 8046046 w 12272790"/>
              <a:gd name="connsiteY2438" fmla="*/ 2423241 h 3412034"/>
              <a:gd name="connsiteX2439" fmla="*/ 8057384 w 12272790"/>
              <a:gd name="connsiteY2439" fmla="*/ 2413317 h 3412034"/>
              <a:gd name="connsiteX2440" fmla="*/ 1291208 w 12272790"/>
              <a:gd name="connsiteY2440" fmla="*/ 2410138 h 3412034"/>
              <a:gd name="connsiteX2441" fmla="*/ 1317441 w 12272790"/>
              <a:gd name="connsiteY2441" fmla="*/ 2427189 h 3412034"/>
              <a:gd name="connsiteX2442" fmla="*/ 1338715 w 12272790"/>
              <a:gd name="connsiteY2442" fmla="*/ 2448685 h 3412034"/>
              <a:gd name="connsiteX2443" fmla="*/ 1343166 w 12272790"/>
              <a:gd name="connsiteY2443" fmla="*/ 2442278 h 3412034"/>
              <a:gd name="connsiteX2444" fmla="*/ 1343448 w 12272790"/>
              <a:gd name="connsiteY2444" fmla="*/ 2444079 h 3412034"/>
              <a:gd name="connsiteX2445" fmla="*/ 1357962 w 12272790"/>
              <a:gd name="connsiteY2445" fmla="*/ 2447617 h 3412034"/>
              <a:gd name="connsiteX2446" fmla="*/ 1373654 w 12272790"/>
              <a:gd name="connsiteY2446" fmla="*/ 2449913 h 3412034"/>
              <a:gd name="connsiteX2447" fmla="*/ 1361835 w 12272790"/>
              <a:gd name="connsiteY2447" fmla="*/ 2467933 h 3412034"/>
              <a:gd name="connsiteX2448" fmla="*/ 1344716 w 12272790"/>
              <a:gd name="connsiteY2448" fmla="*/ 2449912 h 3412034"/>
              <a:gd name="connsiteX2449" fmla="*/ 1343941 w 12272790"/>
              <a:gd name="connsiteY2449" fmla="*/ 2447968 h 3412034"/>
              <a:gd name="connsiteX2450" fmla="*/ 1343167 w 12272790"/>
              <a:gd name="connsiteY2450" fmla="*/ 2452632 h 3412034"/>
              <a:gd name="connsiteX2451" fmla="*/ 1341780 w 12272790"/>
              <a:gd name="connsiteY2451" fmla="*/ 2451911 h 3412034"/>
              <a:gd name="connsiteX2452" fmla="*/ 1329223 w 12272790"/>
              <a:gd name="connsiteY2452" fmla="*/ 2458468 h 3412034"/>
              <a:gd name="connsiteX2453" fmla="*/ 1316638 w 12272790"/>
              <a:gd name="connsiteY2453" fmla="*/ 2460040 h 3412034"/>
              <a:gd name="connsiteX2454" fmla="*/ 1243364 w 12272790"/>
              <a:gd name="connsiteY2454" fmla="*/ 2422762 h 3412034"/>
              <a:gd name="connsiteX2455" fmla="*/ 1291208 w 12272790"/>
              <a:gd name="connsiteY2455" fmla="*/ 2410138 h 3412034"/>
              <a:gd name="connsiteX2456" fmla="*/ 2917235 w 12272790"/>
              <a:gd name="connsiteY2456" fmla="*/ 2409042 h 3412034"/>
              <a:gd name="connsiteX2457" fmla="*/ 2903488 w 12272790"/>
              <a:gd name="connsiteY2457" fmla="*/ 2418967 h 3412034"/>
              <a:gd name="connsiteX2458" fmla="*/ 2917235 w 12272790"/>
              <a:gd name="connsiteY2458" fmla="*/ 2409042 h 3412034"/>
              <a:gd name="connsiteX2459" fmla="*/ 917182 w 12272790"/>
              <a:gd name="connsiteY2459" fmla="*/ 2408766 h 3412034"/>
              <a:gd name="connsiteX2460" fmla="*/ 938226 w 12272790"/>
              <a:gd name="connsiteY2460" fmla="*/ 2426796 h 3412034"/>
              <a:gd name="connsiteX2461" fmla="*/ 910167 w 12272790"/>
              <a:gd name="connsiteY2461" fmla="*/ 2426796 h 3412034"/>
              <a:gd name="connsiteX2462" fmla="*/ 917182 w 12272790"/>
              <a:gd name="connsiteY2462" fmla="*/ 2408766 h 3412034"/>
              <a:gd name="connsiteX2463" fmla="*/ 476852 w 12272790"/>
              <a:gd name="connsiteY2463" fmla="*/ 2408612 h 3412034"/>
              <a:gd name="connsiteX2464" fmla="*/ 490599 w 12272790"/>
              <a:gd name="connsiteY2464" fmla="*/ 2412881 h 3412034"/>
              <a:gd name="connsiteX2465" fmla="*/ 482006 w 12272790"/>
              <a:gd name="connsiteY2465" fmla="*/ 2418754 h 3412034"/>
              <a:gd name="connsiteX2466" fmla="*/ 476852 w 12272790"/>
              <a:gd name="connsiteY2466" fmla="*/ 2408612 h 3412034"/>
              <a:gd name="connsiteX2467" fmla="*/ 434082 w 12272790"/>
              <a:gd name="connsiteY2467" fmla="*/ 2408602 h 3412034"/>
              <a:gd name="connsiteX2468" fmla="*/ 427391 w 12272790"/>
              <a:gd name="connsiteY2468" fmla="*/ 2418968 h 3412034"/>
              <a:gd name="connsiteX2469" fmla="*/ 434082 w 12272790"/>
              <a:gd name="connsiteY2469" fmla="*/ 2408602 h 3412034"/>
              <a:gd name="connsiteX2470" fmla="*/ 534880 w 12272790"/>
              <a:gd name="connsiteY2470" fmla="*/ 2404945 h 3412034"/>
              <a:gd name="connsiteX2471" fmla="*/ 534454 w 12272790"/>
              <a:gd name="connsiteY2471" fmla="*/ 2406375 h 3412034"/>
              <a:gd name="connsiteX2472" fmla="*/ 534684 w 12272790"/>
              <a:gd name="connsiteY2472" fmla="*/ 2405601 h 3412034"/>
              <a:gd name="connsiteX2473" fmla="*/ 11514954 w 12272790"/>
              <a:gd name="connsiteY2473" fmla="*/ 2403681 h 3412034"/>
              <a:gd name="connsiteX2474" fmla="*/ 11508612 w 12272790"/>
              <a:gd name="connsiteY2474" fmla="*/ 2414046 h 3412034"/>
              <a:gd name="connsiteX2475" fmla="*/ 11514954 w 12272790"/>
              <a:gd name="connsiteY2475" fmla="*/ 2403681 h 3412034"/>
              <a:gd name="connsiteX2476" fmla="*/ 11553445 w 12272790"/>
              <a:gd name="connsiteY2476" fmla="*/ 2403680 h 3412034"/>
              <a:gd name="connsiteX2477" fmla="*/ 11547104 w 12272790"/>
              <a:gd name="connsiteY2477" fmla="*/ 2414046 h 3412034"/>
              <a:gd name="connsiteX2478" fmla="*/ 11553445 w 12272790"/>
              <a:gd name="connsiteY2478" fmla="*/ 2403680 h 3412034"/>
              <a:gd name="connsiteX2479" fmla="*/ 8077490 w 12272790"/>
              <a:gd name="connsiteY2479" fmla="*/ 2403680 h 3412034"/>
              <a:gd name="connsiteX2480" fmla="*/ 8071149 w 12272790"/>
              <a:gd name="connsiteY2480" fmla="*/ 2414046 h 3412034"/>
              <a:gd name="connsiteX2481" fmla="*/ 8077490 w 12272790"/>
              <a:gd name="connsiteY2481" fmla="*/ 2403680 h 3412034"/>
              <a:gd name="connsiteX2482" fmla="*/ 535609 w 12272790"/>
              <a:gd name="connsiteY2482" fmla="*/ 2402482 h 3412034"/>
              <a:gd name="connsiteX2483" fmla="*/ 534880 w 12272790"/>
              <a:gd name="connsiteY2483" fmla="*/ 2404945 h 3412034"/>
              <a:gd name="connsiteX2484" fmla="*/ 535114 w 12272790"/>
              <a:gd name="connsiteY2484" fmla="*/ 2404153 h 3412034"/>
              <a:gd name="connsiteX2485" fmla="*/ 1727196 w 12272790"/>
              <a:gd name="connsiteY2485" fmla="*/ 2402242 h 3412034"/>
              <a:gd name="connsiteX2486" fmla="*/ 1763287 w 12272790"/>
              <a:gd name="connsiteY2486" fmla="*/ 2423107 h 3412034"/>
              <a:gd name="connsiteX2487" fmla="*/ 1750034 w 12272790"/>
              <a:gd name="connsiteY2487" fmla="*/ 2433018 h 3412034"/>
              <a:gd name="connsiteX2488" fmla="*/ 1738473 w 12272790"/>
              <a:gd name="connsiteY2488" fmla="*/ 2423107 h 3412034"/>
              <a:gd name="connsiteX2489" fmla="*/ 1725832 w 12272790"/>
              <a:gd name="connsiteY2489" fmla="*/ 2414500 h 3412034"/>
              <a:gd name="connsiteX2490" fmla="*/ 1716242 w 12272790"/>
              <a:gd name="connsiteY2490" fmla="*/ 2416101 h 3412034"/>
              <a:gd name="connsiteX2491" fmla="*/ 1723944 w 12272790"/>
              <a:gd name="connsiteY2491" fmla="*/ 2418392 h 3412034"/>
              <a:gd name="connsiteX2492" fmla="*/ 1740828 w 12272790"/>
              <a:gd name="connsiteY2492" fmla="*/ 2434918 h 3412034"/>
              <a:gd name="connsiteX2493" fmla="*/ 1764547 w 12272790"/>
              <a:gd name="connsiteY2493" fmla="*/ 2434918 h 3412034"/>
              <a:gd name="connsiteX2494" fmla="*/ 1770863 w 12272790"/>
              <a:gd name="connsiteY2494" fmla="*/ 2435391 h 3412034"/>
              <a:gd name="connsiteX2495" fmla="*/ 1772543 w 12272790"/>
              <a:gd name="connsiteY2495" fmla="*/ 2428896 h 3412034"/>
              <a:gd name="connsiteX2496" fmla="*/ 1790064 w 12272790"/>
              <a:gd name="connsiteY2496" fmla="*/ 2427280 h 3412034"/>
              <a:gd name="connsiteX2497" fmla="*/ 1787925 w 12272790"/>
              <a:gd name="connsiteY2497" fmla="*/ 2435752 h 3412034"/>
              <a:gd name="connsiteX2498" fmla="*/ 1786378 w 12272790"/>
              <a:gd name="connsiteY2498" fmla="*/ 2436554 h 3412034"/>
              <a:gd name="connsiteX2499" fmla="*/ 1788668 w 12272790"/>
              <a:gd name="connsiteY2499" fmla="*/ 2436726 h 3412034"/>
              <a:gd name="connsiteX2500" fmla="*/ 1812788 w 12272790"/>
              <a:gd name="connsiteY2500" fmla="*/ 2443180 h 3412034"/>
              <a:gd name="connsiteX2501" fmla="*/ 1807965 w 12272790"/>
              <a:gd name="connsiteY2501" fmla="*/ 2449378 h 3412034"/>
              <a:gd name="connsiteX2502" fmla="*/ 1834095 w 12272790"/>
              <a:gd name="connsiteY2502" fmla="*/ 2453165 h 3412034"/>
              <a:gd name="connsiteX2503" fmla="*/ 1855804 w 12272790"/>
              <a:gd name="connsiteY2503" fmla="*/ 2473822 h 3412034"/>
              <a:gd name="connsiteX2504" fmla="*/ 1829786 w 12272790"/>
              <a:gd name="connsiteY2504" fmla="*/ 2482117 h 3412034"/>
              <a:gd name="connsiteX2505" fmla="*/ 1809682 w 12272790"/>
              <a:gd name="connsiteY2505" fmla="*/ 2482185 h 3412034"/>
              <a:gd name="connsiteX2506" fmla="*/ 1750074 w 12272790"/>
              <a:gd name="connsiteY2506" fmla="*/ 2465561 h 3412034"/>
              <a:gd name="connsiteX2507" fmla="*/ 1649571 w 12272790"/>
              <a:gd name="connsiteY2507" fmla="*/ 2428720 h 3412034"/>
              <a:gd name="connsiteX2508" fmla="*/ 1659220 w 12272790"/>
              <a:gd name="connsiteY2508" fmla="*/ 2412195 h 3412034"/>
              <a:gd name="connsiteX2509" fmla="*/ 1680525 w 12272790"/>
              <a:gd name="connsiteY2509" fmla="*/ 2410130 h 3412034"/>
              <a:gd name="connsiteX2510" fmla="*/ 1702235 w 12272790"/>
              <a:gd name="connsiteY2510" fmla="*/ 2411937 h 3412034"/>
              <a:gd name="connsiteX2511" fmla="*/ 1712618 w 12272790"/>
              <a:gd name="connsiteY2511" fmla="*/ 2415024 h 3412034"/>
              <a:gd name="connsiteX2512" fmla="*/ 1717656 w 12272790"/>
              <a:gd name="connsiteY2512" fmla="*/ 2404067 h 3412034"/>
              <a:gd name="connsiteX2513" fmla="*/ 1727196 w 12272790"/>
              <a:gd name="connsiteY2513" fmla="*/ 2402242 h 3412034"/>
              <a:gd name="connsiteX2514" fmla="*/ 530171 w 12272790"/>
              <a:gd name="connsiteY2514" fmla="*/ 2399421 h 3412034"/>
              <a:gd name="connsiteX2515" fmla="*/ 528165 w 12272790"/>
              <a:gd name="connsiteY2515" fmla="*/ 2406418 h 3412034"/>
              <a:gd name="connsiteX2516" fmla="*/ 521005 w 12272790"/>
              <a:gd name="connsiteY2516" fmla="*/ 2405639 h 3412034"/>
              <a:gd name="connsiteX2517" fmla="*/ 530171 w 12272790"/>
              <a:gd name="connsiteY2517" fmla="*/ 2399421 h 3412034"/>
              <a:gd name="connsiteX2518" fmla="*/ 536519 w 12272790"/>
              <a:gd name="connsiteY2518" fmla="*/ 2399417 h 3412034"/>
              <a:gd name="connsiteX2519" fmla="*/ 535609 w 12272790"/>
              <a:gd name="connsiteY2519" fmla="*/ 2402482 h 3412034"/>
              <a:gd name="connsiteX2520" fmla="*/ 535830 w 12272790"/>
              <a:gd name="connsiteY2520" fmla="*/ 2401737 h 3412034"/>
              <a:gd name="connsiteX2521" fmla="*/ 536519 w 12272790"/>
              <a:gd name="connsiteY2521" fmla="*/ 2399417 h 3412034"/>
              <a:gd name="connsiteX2522" fmla="*/ 421722 w 12272790"/>
              <a:gd name="connsiteY2522" fmla="*/ 2398505 h 3412034"/>
              <a:gd name="connsiteX2523" fmla="*/ 404470 w 12272790"/>
              <a:gd name="connsiteY2523" fmla="*/ 2409181 h 3412034"/>
              <a:gd name="connsiteX2524" fmla="*/ 421722 w 12272790"/>
              <a:gd name="connsiteY2524" fmla="*/ 2398505 h 3412034"/>
              <a:gd name="connsiteX2525" fmla="*/ 2577305 w 12272790"/>
              <a:gd name="connsiteY2525" fmla="*/ 2397549 h 3412034"/>
              <a:gd name="connsiteX2526" fmla="*/ 2584136 w 12272790"/>
              <a:gd name="connsiteY2526" fmla="*/ 2407957 h 3412034"/>
              <a:gd name="connsiteX2527" fmla="*/ 2577305 w 12272790"/>
              <a:gd name="connsiteY2527" fmla="*/ 2397549 h 3412034"/>
              <a:gd name="connsiteX2528" fmla="*/ 1693312 w 12272790"/>
              <a:gd name="connsiteY2528" fmla="*/ 2395426 h 3412034"/>
              <a:gd name="connsiteX2529" fmla="*/ 1704710 w 12272790"/>
              <a:gd name="connsiteY2529" fmla="*/ 2407716 h 3412034"/>
              <a:gd name="connsiteX2530" fmla="*/ 1688049 w 12272790"/>
              <a:gd name="connsiteY2530" fmla="*/ 2409545 h 3412034"/>
              <a:gd name="connsiteX2531" fmla="*/ 1676650 w 12272790"/>
              <a:gd name="connsiteY2531" fmla="*/ 2397256 h 3412034"/>
              <a:gd name="connsiteX2532" fmla="*/ 1693312 w 12272790"/>
              <a:gd name="connsiteY2532" fmla="*/ 2395426 h 3412034"/>
              <a:gd name="connsiteX2533" fmla="*/ 11501566 w 12272790"/>
              <a:gd name="connsiteY2533" fmla="*/ 2392971 h 3412034"/>
              <a:gd name="connsiteX2534" fmla="*/ 11495224 w 12272790"/>
              <a:gd name="connsiteY2534" fmla="*/ 2403335 h 3412034"/>
              <a:gd name="connsiteX2535" fmla="*/ 11501566 w 12272790"/>
              <a:gd name="connsiteY2535" fmla="*/ 2392971 h 3412034"/>
              <a:gd name="connsiteX2536" fmla="*/ 500411 w 12272790"/>
              <a:gd name="connsiteY2536" fmla="*/ 2388729 h 3412034"/>
              <a:gd name="connsiteX2537" fmla="*/ 518857 w 12272790"/>
              <a:gd name="connsiteY2537" fmla="*/ 2394923 h 3412034"/>
              <a:gd name="connsiteX2538" fmla="*/ 513785 w 12272790"/>
              <a:gd name="connsiteY2538" fmla="*/ 2398611 h 3412034"/>
              <a:gd name="connsiteX2539" fmla="*/ 498055 w 12272790"/>
              <a:gd name="connsiteY2539" fmla="*/ 2394922 h 3412034"/>
              <a:gd name="connsiteX2540" fmla="*/ 500411 w 12272790"/>
              <a:gd name="connsiteY2540" fmla="*/ 2388729 h 3412034"/>
              <a:gd name="connsiteX2541" fmla="*/ 455278 w 12272790"/>
              <a:gd name="connsiteY2541" fmla="*/ 2388721 h 3412034"/>
              <a:gd name="connsiteX2542" fmla="*/ 448583 w 12272790"/>
              <a:gd name="connsiteY2542" fmla="*/ 2399074 h 3412034"/>
              <a:gd name="connsiteX2543" fmla="*/ 455278 w 12272790"/>
              <a:gd name="connsiteY2543" fmla="*/ 2388721 h 3412034"/>
              <a:gd name="connsiteX2544" fmla="*/ 351076 w 12272790"/>
              <a:gd name="connsiteY2544" fmla="*/ 2388721 h 3412034"/>
              <a:gd name="connsiteX2545" fmla="*/ 344382 w 12272790"/>
              <a:gd name="connsiteY2545" fmla="*/ 2399074 h 3412034"/>
              <a:gd name="connsiteX2546" fmla="*/ 351076 w 12272790"/>
              <a:gd name="connsiteY2546" fmla="*/ 2388721 h 3412034"/>
              <a:gd name="connsiteX2547" fmla="*/ 1223536 w 12272790"/>
              <a:gd name="connsiteY2547" fmla="*/ 2388716 h 3412034"/>
              <a:gd name="connsiteX2548" fmla="*/ 1218826 w 12272790"/>
              <a:gd name="connsiteY2548" fmla="*/ 2401077 h 3412034"/>
              <a:gd name="connsiteX2549" fmla="*/ 1230600 w 12272790"/>
              <a:gd name="connsiteY2549" fmla="*/ 2415907 h 3412034"/>
              <a:gd name="connsiteX2550" fmla="*/ 1188606 w 12272790"/>
              <a:gd name="connsiteY2550" fmla="*/ 2405314 h 3412034"/>
              <a:gd name="connsiteX2551" fmla="*/ 1223536 w 12272790"/>
              <a:gd name="connsiteY2551" fmla="*/ 2388716 h 3412034"/>
              <a:gd name="connsiteX2552" fmla="*/ 1172320 w 12272790"/>
              <a:gd name="connsiteY2552" fmla="*/ 2388151 h 3412034"/>
              <a:gd name="connsiteX2553" fmla="*/ 1158571 w 12272790"/>
              <a:gd name="connsiteY2553" fmla="*/ 2398469 h 3412034"/>
              <a:gd name="connsiteX2554" fmla="*/ 1172320 w 12272790"/>
              <a:gd name="connsiteY2554" fmla="*/ 2388151 h 3412034"/>
              <a:gd name="connsiteX2555" fmla="*/ 1065417 w 12272790"/>
              <a:gd name="connsiteY2555" fmla="*/ 2387355 h 3412034"/>
              <a:gd name="connsiteX2556" fmla="*/ 1059093 w 12272790"/>
              <a:gd name="connsiteY2556" fmla="*/ 2397721 h 3412034"/>
              <a:gd name="connsiteX2557" fmla="*/ 1065417 w 12272790"/>
              <a:gd name="connsiteY2557" fmla="*/ 2387355 h 3412034"/>
              <a:gd name="connsiteX2558" fmla="*/ 1571276 w 12272790"/>
              <a:gd name="connsiteY2558" fmla="*/ 2386116 h 3412034"/>
              <a:gd name="connsiteX2559" fmla="*/ 1617377 w 12272790"/>
              <a:gd name="connsiteY2559" fmla="*/ 2405195 h 3412034"/>
              <a:gd name="connsiteX2560" fmla="*/ 1559501 w 12272790"/>
              <a:gd name="connsiteY2560" fmla="*/ 2399075 h 3412034"/>
              <a:gd name="connsiteX2561" fmla="*/ 1571276 w 12272790"/>
              <a:gd name="connsiteY2561" fmla="*/ 2386116 h 3412034"/>
              <a:gd name="connsiteX2562" fmla="*/ 3234175 w 12272790"/>
              <a:gd name="connsiteY2562" fmla="*/ 2382978 h 3412034"/>
              <a:gd name="connsiteX2563" fmla="*/ 3207920 w 12272790"/>
              <a:gd name="connsiteY2563" fmla="*/ 2395858 h 3412034"/>
              <a:gd name="connsiteX2564" fmla="*/ 3207596 w 12272790"/>
              <a:gd name="connsiteY2564" fmla="*/ 2397033 h 3412034"/>
              <a:gd name="connsiteX2565" fmla="*/ 3275006 w 12272790"/>
              <a:gd name="connsiteY2565" fmla="*/ 2388692 h 3412034"/>
              <a:gd name="connsiteX2566" fmla="*/ 3283717 w 12272790"/>
              <a:gd name="connsiteY2566" fmla="*/ 2387291 h 3412034"/>
              <a:gd name="connsiteX2567" fmla="*/ 3283600 w 12272790"/>
              <a:gd name="connsiteY2567" fmla="*/ 2387140 h 3412034"/>
              <a:gd name="connsiteX2568" fmla="*/ 3265671 w 12272790"/>
              <a:gd name="connsiteY2568" fmla="*/ 2387139 h 3412034"/>
              <a:gd name="connsiteX2569" fmla="*/ 3234175 w 12272790"/>
              <a:gd name="connsiteY2569" fmla="*/ 2382978 h 3412034"/>
              <a:gd name="connsiteX2570" fmla="*/ 7635590 w 12272790"/>
              <a:gd name="connsiteY2570" fmla="*/ 2379928 h 3412034"/>
              <a:gd name="connsiteX2571" fmla="*/ 7631914 w 12272790"/>
              <a:gd name="connsiteY2571" fmla="*/ 2379969 h 3412034"/>
              <a:gd name="connsiteX2572" fmla="*/ 7626797 w 12272790"/>
              <a:gd name="connsiteY2572" fmla="*/ 2382308 h 3412034"/>
              <a:gd name="connsiteX2573" fmla="*/ 709596 w 12272790"/>
              <a:gd name="connsiteY2573" fmla="*/ 2379514 h 3412034"/>
              <a:gd name="connsiteX2574" fmla="*/ 695850 w 12272790"/>
              <a:gd name="connsiteY2574" fmla="*/ 2389438 h 3412034"/>
              <a:gd name="connsiteX2575" fmla="*/ 709596 w 12272790"/>
              <a:gd name="connsiteY2575" fmla="*/ 2379514 h 3412034"/>
              <a:gd name="connsiteX2576" fmla="*/ 2008060 w 12272790"/>
              <a:gd name="connsiteY2576" fmla="*/ 2378377 h 3412034"/>
              <a:gd name="connsiteX2577" fmla="*/ 2014754 w 12272790"/>
              <a:gd name="connsiteY2577" fmla="*/ 2378377 h 3412034"/>
              <a:gd name="connsiteX2578" fmla="*/ 2011408 w 12272790"/>
              <a:gd name="connsiteY2578" fmla="*/ 2381276 h 3412034"/>
              <a:gd name="connsiteX2579" fmla="*/ 2008060 w 12272790"/>
              <a:gd name="connsiteY2579" fmla="*/ 2378377 h 3412034"/>
              <a:gd name="connsiteX2580" fmla="*/ 940103 w 12272790"/>
              <a:gd name="connsiteY2580" fmla="*/ 2378004 h 3412034"/>
              <a:gd name="connsiteX2581" fmla="*/ 976279 w 12272790"/>
              <a:gd name="connsiteY2581" fmla="*/ 2405195 h 3412034"/>
              <a:gd name="connsiteX2582" fmla="*/ 918400 w 12272790"/>
              <a:gd name="connsiteY2582" fmla="*/ 2394600 h 3412034"/>
              <a:gd name="connsiteX2583" fmla="*/ 940103 w 12272790"/>
              <a:gd name="connsiteY2583" fmla="*/ 2378004 h 3412034"/>
              <a:gd name="connsiteX2584" fmla="*/ 393463 w 12272790"/>
              <a:gd name="connsiteY2584" fmla="*/ 2377998 h 3412034"/>
              <a:gd name="connsiteX2585" fmla="*/ 386769 w 12272790"/>
              <a:gd name="connsiteY2585" fmla="*/ 2388363 h 3412034"/>
              <a:gd name="connsiteX2586" fmla="*/ 393463 w 12272790"/>
              <a:gd name="connsiteY2586" fmla="*/ 2377998 h 3412034"/>
              <a:gd name="connsiteX2587" fmla="*/ 3077953 w 12272790"/>
              <a:gd name="connsiteY2587" fmla="*/ 2377996 h 3412034"/>
              <a:gd name="connsiteX2588" fmla="*/ 3071259 w 12272790"/>
              <a:gd name="connsiteY2588" fmla="*/ 2388362 h 3412034"/>
              <a:gd name="connsiteX2589" fmla="*/ 3077953 w 12272790"/>
              <a:gd name="connsiteY2589" fmla="*/ 2377996 h 3412034"/>
              <a:gd name="connsiteX2590" fmla="*/ 1041354 w 12272790"/>
              <a:gd name="connsiteY2590" fmla="*/ 2377220 h 3412034"/>
              <a:gd name="connsiteX2591" fmla="*/ 1048680 w 12272790"/>
              <a:gd name="connsiteY2591" fmla="*/ 2387010 h 3412034"/>
              <a:gd name="connsiteX2592" fmla="*/ 1030647 w 12272790"/>
              <a:gd name="connsiteY2592" fmla="*/ 2382888 h 3412034"/>
              <a:gd name="connsiteX2593" fmla="*/ 1041354 w 12272790"/>
              <a:gd name="connsiteY2593" fmla="*/ 2377220 h 3412034"/>
              <a:gd name="connsiteX2594" fmla="*/ 2940617 w 12272790"/>
              <a:gd name="connsiteY2594" fmla="*/ 2377012 h 3412034"/>
              <a:gd name="connsiteX2595" fmla="*/ 2954323 w 12272790"/>
              <a:gd name="connsiteY2595" fmla="*/ 2378655 h 3412034"/>
              <a:gd name="connsiteX2596" fmla="*/ 2950739 w 12272790"/>
              <a:gd name="connsiteY2596" fmla="*/ 2388891 h 3412034"/>
              <a:gd name="connsiteX2597" fmla="*/ 2943135 w 12272790"/>
              <a:gd name="connsiteY2597" fmla="*/ 2391243 h 3412034"/>
              <a:gd name="connsiteX2598" fmla="*/ 2943134 w 12272790"/>
              <a:gd name="connsiteY2598" fmla="*/ 2399421 h 3412034"/>
              <a:gd name="connsiteX2599" fmla="*/ 2954324 w 12272790"/>
              <a:gd name="connsiteY2599" fmla="*/ 2399421 h 3412034"/>
              <a:gd name="connsiteX2600" fmla="*/ 2954323 w 12272790"/>
              <a:gd name="connsiteY2600" fmla="*/ 2409786 h 3412034"/>
              <a:gd name="connsiteX2601" fmla="*/ 2937073 w 12272790"/>
              <a:gd name="connsiteY2601" fmla="*/ 2409786 h 3412034"/>
              <a:gd name="connsiteX2602" fmla="*/ 2937074 w 12272790"/>
              <a:gd name="connsiteY2602" fmla="*/ 2407867 h 3412034"/>
              <a:gd name="connsiteX2603" fmla="*/ 2929327 w 12272790"/>
              <a:gd name="connsiteY2603" fmla="*/ 2407143 h 3412034"/>
              <a:gd name="connsiteX2604" fmla="*/ 2924672 w 12272790"/>
              <a:gd name="connsiteY2604" fmla="*/ 2409786 h 3412034"/>
              <a:gd name="connsiteX2605" fmla="*/ 2925281 w 12272790"/>
              <a:gd name="connsiteY2605" fmla="*/ 2406766 h 3412034"/>
              <a:gd name="connsiteX2606" fmla="*/ 2829712 w 12272790"/>
              <a:gd name="connsiteY2606" fmla="*/ 2397839 h 3412034"/>
              <a:gd name="connsiteX2607" fmla="*/ 2883959 w 12272790"/>
              <a:gd name="connsiteY2607" fmla="*/ 2387246 h 3412034"/>
              <a:gd name="connsiteX2608" fmla="*/ 2920376 w 12272790"/>
              <a:gd name="connsiteY2608" fmla="*/ 2387246 h 3412034"/>
              <a:gd name="connsiteX2609" fmla="*/ 2925321 w 12272790"/>
              <a:gd name="connsiteY2609" fmla="*/ 2387247 h 3412034"/>
              <a:gd name="connsiteX2610" fmla="*/ 2927951 w 12272790"/>
              <a:gd name="connsiteY2610" fmla="*/ 2379530 h 3412034"/>
              <a:gd name="connsiteX2611" fmla="*/ 2940617 w 12272790"/>
              <a:gd name="connsiteY2611" fmla="*/ 2377012 h 3412034"/>
              <a:gd name="connsiteX2612" fmla="*/ 2567821 w 12272790"/>
              <a:gd name="connsiteY2612" fmla="*/ 2376644 h 3412034"/>
              <a:gd name="connsiteX2613" fmla="*/ 2569935 w 12272790"/>
              <a:gd name="connsiteY2613" fmla="*/ 2382862 h 3412034"/>
              <a:gd name="connsiteX2614" fmla="*/ 2568119 w 12272790"/>
              <a:gd name="connsiteY2614" fmla="*/ 2384516 h 3412034"/>
              <a:gd name="connsiteX2615" fmla="*/ 2567821 w 12272790"/>
              <a:gd name="connsiteY2615" fmla="*/ 2376644 h 3412034"/>
              <a:gd name="connsiteX2616" fmla="*/ 841160 w 12272790"/>
              <a:gd name="connsiteY2616" fmla="*/ 2376621 h 3412034"/>
              <a:gd name="connsiteX2617" fmla="*/ 836525 w 12272790"/>
              <a:gd name="connsiteY2617" fmla="*/ 2382420 h 3412034"/>
              <a:gd name="connsiteX2618" fmla="*/ 841160 w 12272790"/>
              <a:gd name="connsiteY2618" fmla="*/ 2376621 h 3412034"/>
              <a:gd name="connsiteX2619" fmla="*/ 1022087 w 12272790"/>
              <a:gd name="connsiteY2619" fmla="*/ 2369043 h 3412034"/>
              <a:gd name="connsiteX2620" fmla="*/ 1031946 w 12272790"/>
              <a:gd name="connsiteY2620" fmla="*/ 2372153 h 3412034"/>
              <a:gd name="connsiteX2621" fmla="*/ 1027564 w 12272790"/>
              <a:gd name="connsiteY2621" fmla="*/ 2376299 h 3412034"/>
              <a:gd name="connsiteX2622" fmla="*/ 1012228 w 12272790"/>
              <a:gd name="connsiteY2622" fmla="*/ 2372152 h 3412034"/>
              <a:gd name="connsiteX2623" fmla="*/ 1022087 w 12272790"/>
              <a:gd name="connsiteY2623" fmla="*/ 2369043 h 3412034"/>
              <a:gd name="connsiteX2624" fmla="*/ 1062132 w 12272790"/>
              <a:gd name="connsiteY2624" fmla="*/ 2368183 h 3412034"/>
              <a:gd name="connsiteX2625" fmla="*/ 1075184 w 12272790"/>
              <a:gd name="connsiteY2625" fmla="*/ 2368447 h 3412034"/>
              <a:gd name="connsiteX2626" fmla="*/ 1067283 w 12272790"/>
              <a:gd name="connsiteY2626" fmla="*/ 2380036 h 3412034"/>
              <a:gd name="connsiteX2627" fmla="*/ 1054381 w 12272790"/>
              <a:gd name="connsiteY2627" fmla="*/ 2378981 h 3412034"/>
              <a:gd name="connsiteX2628" fmla="*/ 1062132 w 12272790"/>
              <a:gd name="connsiteY2628" fmla="*/ 2368183 h 3412034"/>
              <a:gd name="connsiteX2629" fmla="*/ 3043658 w 12272790"/>
              <a:gd name="connsiteY2629" fmla="*/ 2368182 h 3412034"/>
              <a:gd name="connsiteX2630" fmla="*/ 3051460 w 12272790"/>
              <a:gd name="connsiteY2630" fmla="*/ 2378981 h 3412034"/>
              <a:gd name="connsiteX2631" fmla="*/ 3038454 w 12272790"/>
              <a:gd name="connsiteY2631" fmla="*/ 2380036 h 3412034"/>
              <a:gd name="connsiteX2632" fmla="*/ 3030652 w 12272790"/>
              <a:gd name="connsiteY2632" fmla="*/ 2368444 h 3412034"/>
              <a:gd name="connsiteX2633" fmla="*/ 3043658 w 12272790"/>
              <a:gd name="connsiteY2633" fmla="*/ 2368182 h 3412034"/>
              <a:gd name="connsiteX2634" fmla="*/ 2896628 w 12272790"/>
              <a:gd name="connsiteY2634" fmla="*/ 2365934 h 3412034"/>
              <a:gd name="connsiteX2635" fmla="*/ 2902970 w 12272790"/>
              <a:gd name="connsiteY2635" fmla="*/ 2376297 h 3412034"/>
              <a:gd name="connsiteX2636" fmla="*/ 2896628 w 12272790"/>
              <a:gd name="connsiteY2636" fmla="*/ 2365934 h 3412034"/>
              <a:gd name="connsiteX2637" fmla="*/ 2851442 w 12272790"/>
              <a:gd name="connsiteY2637" fmla="*/ 2365934 h 3412034"/>
              <a:gd name="connsiteX2638" fmla="*/ 2857785 w 12272790"/>
              <a:gd name="connsiteY2638" fmla="*/ 2376298 h 3412034"/>
              <a:gd name="connsiteX2639" fmla="*/ 2851442 w 12272790"/>
              <a:gd name="connsiteY2639" fmla="*/ 2365934 h 3412034"/>
              <a:gd name="connsiteX2640" fmla="*/ 2528460 w 12272790"/>
              <a:gd name="connsiteY2640" fmla="*/ 2365932 h 3412034"/>
              <a:gd name="connsiteX2641" fmla="*/ 2548179 w 12272790"/>
              <a:gd name="connsiteY2641" fmla="*/ 2365932 h 3412034"/>
              <a:gd name="connsiteX2642" fmla="*/ 2543797 w 12272790"/>
              <a:gd name="connsiteY2642" fmla="*/ 2382418 h 3412034"/>
              <a:gd name="connsiteX2643" fmla="*/ 2528460 w 12272790"/>
              <a:gd name="connsiteY2643" fmla="*/ 2365932 h 3412034"/>
              <a:gd name="connsiteX2644" fmla="*/ 11459401 w 12272790"/>
              <a:gd name="connsiteY2644" fmla="*/ 2363896 h 3412034"/>
              <a:gd name="connsiteX2645" fmla="*/ 11468086 w 12272790"/>
              <a:gd name="connsiteY2645" fmla="*/ 2368388 h 3412034"/>
              <a:gd name="connsiteX2646" fmla="*/ 11455060 w 12272790"/>
              <a:gd name="connsiteY2646" fmla="*/ 2368388 h 3412034"/>
              <a:gd name="connsiteX2647" fmla="*/ 11459401 w 12272790"/>
              <a:gd name="connsiteY2647" fmla="*/ 2363896 h 3412034"/>
              <a:gd name="connsiteX2648" fmla="*/ 365205 w 12272790"/>
              <a:gd name="connsiteY2648" fmla="*/ 2360076 h 3412034"/>
              <a:gd name="connsiteX2649" fmla="*/ 351459 w 12272790"/>
              <a:gd name="connsiteY2649" fmla="*/ 2368016 h 3412034"/>
              <a:gd name="connsiteX2650" fmla="*/ 365205 w 12272790"/>
              <a:gd name="connsiteY2650" fmla="*/ 2360076 h 3412034"/>
              <a:gd name="connsiteX2651" fmla="*/ 1000331 w 12272790"/>
              <a:gd name="connsiteY2651" fmla="*/ 2359977 h 3412034"/>
              <a:gd name="connsiteX2652" fmla="*/ 1010191 w 12272790"/>
              <a:gd name="connsiteY2652" fmla="*/ 2362018 h 3412034"/>
              <a:gd name="connsiteX2653" fmla="*/ 1000331 w 12272790"/>
              <a:gd name="connsiteY2653" fmla="*/ 2365969 h 3412034"/>
              <a:gd name="connsiteX2654" fmla="*/ 990473 w 12272790"/>
              <a:gd name="connsiteY2654" fmla="*/ 2362018 h 3412034"/>
              <a:gd name="connsiteX2655" fmla="*/ 1000331 w 12272790"/>
              <a:gd name="connsiteY2655" fmla="*/ 2359977 h 3412034"/>
              <a:gd name="connsiteX2656" fmla="*/ 1122867 w 12272790"/>
              <a:gd name="connsiteY2656" fmla="*/ 2359646 h 3412034"/>
              <a:gd name="connsiteX2657" fmla="*/ 1103837 w 12272790"/>
              <a:gd name="connsiteY2657" fmla="*/ 2374590 h 3412034"/>
              <a:gd name="connsiteX2658" fmla="*/ 1122867 w 12272790"/>
              <a:gd name="connsiteY2658" fmla="*/ 2359646 h 3412034"/>
              <a:gd name="connsiteX2659" fmla="*/ 3154505 w 12272790"/>
              <a:gd name="connsiteY2659" fmla="*/ 2359462 h 3412034"/>
              <a:gd name="connsiteX2660" fmla="*/ 3150278 w 12272790"/>
              <a:gd name="connsiteY2660" fmla="*/ 2360167 h 3412034"/>
              <a:gd name="connsiteX2661" fmla="*/ 3150945 w 12272790"/>
              <a:gd name="connsiteY2661" fmla="*/ 2363692 h 3412034"/>
              <a:gd name="connsiteX2662" fmla="*/ 3158517 w 12272790"/>
              <a:gd name="connsiteY2662" fmla="*/ 2362031 h 3412034"/>
              <a:gd name="connsiteX2663" fmla="*/ 3160772 w 12272790"/>
              <a:gd name="connsiteY2663" fmla="*/ 2362046 h 3412034"/>
              <a:gd name="connsiteX2664" fmla="*/ 3159124 w 12272790"/>
              <a:gd name="connsiteY2664" fmla="*/ 2359596 h 3412034"/>
              <a:gd name="connsiteX2665" fmla="*/ 3176533 w 12272790"/>
              <a:gd name="connsiteY2665" fmla="*/ 2359336 h 3412034"/>
              <a:gd name="connsiteX2666" fmla="*/ 3177835 w 12272790"/>
              <a:gd name="connsiteY2666" fmla="*/ 2362151 h 3412034"/>
              <a:gd name="connsiteX2667" fmla="*/ 3179530 w 12272790"/>
              <a:gd name="connsiteY2667" fmla="*/ 2362162 h 3412034"/>
              <a:gd name="connsiteX2668" fmla="*/ 3183515 w 12272790"/>
              <a:gd name="connsiteY2668" fmla="*/ 2361971 h 3412034"/>
              <a:gd name="connsiteX2669" fmla="*/ 3183134 w 12272790"/>
              <a:gd name="connsiteY2669" fmla="*/ 2361151 h 3412034"/>
              <a:gd name="connsiteX2670" fmla="*/ 3176533 w 12272790"/>
              <a:gd name="connsiteY2670" fmla="*/ 2359336 h 3412034"/>
              <a:gd name="connsiteX2671" fmla="*/ 7688807 w 12272790"/>
              <a:gd name="connsiteY2671" fmla="*/ 2359063 h 3412034"/>
              <a:gd name="connsiteX2672" fmla="*/ 7674389 w 12272790"/>
              <a:gd name="connsiteY2672" fmla="*/ 2363238 h 3412034"/>
              <a:gd name="connsiteX2673" fmla="*/ 7662316 w 12272790"/>
              <a:gd name="connsiteY2673" fmla="*/ 2366072 h 3412034"/>
              <a:gd name="connsiteX2674" fmla="*/ 7634747 w 12272790"/>
              <a:gd name="connsiteY2674" fmla="*/ 2378674 h 3412034"/>
              <a:gd name="connsiteX2675" fmla="*/ 7636358 w 12272790"/>
              <a:gd name="connsiteY2675" fmla="*/ 2379720 h 3412034"/>
              <a:gd name="connsiteX2676" fmla="*/ 7639981 w 12272790"/>
              <a:gd name="connsiteY2676" fmla="*/ 2378740 h 3412034"/>
              <a:gd name="connsiteX2677" fmla="*/ 7696890 w 12272790"/>
              <a:gd name="connsiteY2677" fmla="*/ 2362128 h 3412034"/>
              <a:gd name="connsiteX2678" fmla="*/ 7594124 w 12272790"/>
              <a:gd name="connsiteY2678" fmla="*/ 2357224 h 3412034"/>
              <a:gd name="connsiteX2679" fmla="*/ 7573479 w 12272790"/>
              <a:gd name="connsiteY2679" fmla="*/ 2362573 h 3412034"/>
              <a:gd name="connsiteX2680" fmla="*/ 7575517 w 12272790"/>
              <a:gd name="connsiteY2680" fmla="*/ 2366352 h 3412034"/>
              <a:gd name="connsiteX2681" fmla="*/ 7581928 w 12272790"/>
              <a:gd name="connsiteY2681" fmla="*/ 2367656 h 3412034"/>
              <a:gd name="connsiteX2682" fmla="*/ 7619899 w 12272790"/>
              <a:gd name="connsiteY2682" fmla="*/ 2359296 h 3412034"/>
              <a:gd name="connsiteX2683" fmla="*/ 7603448 w 12272790"/>
              <a:gd name="connsiteY2683" fmla="*/ 2358006 h 3412034"/>
              <a:gd name="connsiteX2684" fmla="*/ 3003761 w 12272790"/>
              <a:gd name="connsiteY2684" fmla="*/ 2356747 h 3412034"/>
              <a:gd name="connsiteX2685" fmla="*/ 3015097 w 12272790"/>
              <a:gd name="connsiteY2685" fmla="*/ 2366608 h 3412034"/>
              <a:gd name="connsiteX2686" fmla="*/ 3003761 w 12272790"/>
              <a:gd name="connsiteY2686" fmla="*/ 2356747 h 3412034"/>
              <a:gd name="connsiteX2687" fmla="*/ 1684783 w 12272790"/>
              <a:gd name="connsiteY2687" fmla="*/ 2356264 h 3412034"/>
              <a:gd name="connsiteX2688" fmla="*/ 1677952 w 12272790"/>
              <a:gd name="connsiteY2688" fmla="*/ 2378814 h 3412034"/>
              <a:gd name="connsiteX2689" fmla="*/ 1671120 w 12272790"/>
              <a:gd name="connsiteY2689" fmla="*/ 2397550 h 3412034"/>
              <a:gd name="connsiteX2690" fmla="*/ 1608035 w 12272790"/>
              <a:gd name="connsiteY2690" fmla="*/ 2391824 h 3412034"/>
              <a:gd name="connsiteX2691" fmla="*/ 1553335 w 12272790"/>
              <a:gd name="connsiteY2691" fmla="*/ 2378375 h 3412034"/>
              <a:gd name="connsiteX2692" fmla="*/ 1553070 w 12272790"/>
              <a:gd name="connsiteY2692" fmla="*/ 2389195 h 3412034"/>
              <a:gd name="connsiteX2693" fmla="*/ 1457358 w 12272790"/>
              <a:gd name="connsiteY2693" fmla="*/ 2380869 h 3412034"/>
              <a:gd name="connsiteX2694" fmla="*/ 1504558 w 12272790"/>
              <a:gd name="connsiteY2694" fmla="*/ 2391090 h 3412034"/>
              <a:gd name="connsiteX2695" fmla="*/ 1504269 w 12272790"/>
              <a:gd name="connsiteY2695" fmla="*/ 2387355 h 3412034"/>
              <a:gd name="connsiteX2696" fmla="*/ 1508327 w 12272790"/>
              <a:gd name="connsiteY2696" fmla="*/ 2390206 h 3412034"/>
              <a:gd name="connsiteX2697" fmla="*/ 1508443 w 12272790"/>
              <a:gd name="connsiteY2697" fmla="*/ 2391710 h 3412034"/>
              <a:gd name="connsiteX2698" fmla="*/ 1519632 w 12272790"/>
              <a:gd name="connsiteY2698" fmla="*/ 2393315 h 3412034"/>
              <a:gd name="connsiteX2699" fmla="*/ 1533849 w 12272790"/>
              <a:gd name="connsiteY2699" fmla="*/ 2397175 h 3412034"/>
              <a:gd name="connsiteX2700" fmla="*/ 1541055 w 12272790"/>
              <a:gd name="connsiteY2700" fmla="*/ 2415910 h 3412034"/>
              <a:gd name="connsiteX2701" fmla="*/ 1553072 w 12272790"/>
              <a:gd name="connsiteY2701" fmla="*/ 2426318 h 3412034"/>
              <a:gd name="connsiteX2702" fmla="*/ 1589113 w 12272790"/>
              <a:gd name="connsiteY2702" fmla="*/ 2432565 h 3412034"/>
              <a:gd name="connsiteX2703" fmla="*/ 1718067 w 12272790"/>
              <a:gd name="connsiteY2703" fmla="*/ 2465525 h 3412034"/>
              <a:gd name="connsiteX2704" fmla="*/ 1891693 w 12272790"/>
              <a:gd name="connsiteY2704" fmla="*/ 2513242 h 3412034"/>
              <a:gd name="connsiteX2705" fmla="*/ 1919625 w 12272790"/>
              <a:gd name="connsiteY2705" fmla="*/ 2519716 h 3412034"/>
              <a:gd name="connsiteX2706" fmla="*/ 1931278 w 12272790"/>
              <a:gd name="connsiteY2706" fmla="*/ 2522012 h 3412034"/>
              <a:gd name="connsiteX2707" fmla="*/ 1941534 w 12272790"/>
              <a:gd name="connsiteY2707" fmla="*/ 2522989 h 3412034"/>
              <a:gd name="connsiteX2708" fmla="*/ 1954749 w 12272790"/>
              <a:gd name="connsiteY2708" fmla="*/ 2525546 h 3412034"/>
              <a:gd name="connsiteX2709" fmla="*/ 1961958 w 12272790"/>
              <a:gd name="connsiteY2709" fmla="*/ 2531792 h 3412034"/>
              <a:gd name="connsiteX2710" fmla="*/ 1961958 w 12272790"/>
              <a:gd name="connsiteY2710" fmla="*/ 2536579 h 3412034"/>
              <a:gd name="connsiteX2711" fmla="*/ 1981864 w 12272790"/>
              <a:gd name="connsiteY2711" fmla="*/ 2542646 h 3412034"/>
              <a:gd name="connsiteX2712" fmla="*/ 1975031 w 12272790"/>
              <a:gd name="connsiteY2712" fmla="*/ 2553059 h 3412034"/>
              <a:gd name="connsiteX2713" fmla="*/ 1975603 w 12272790"/>
              <a:gd name="connsiteY2713" fmla="*/ 2553091 h 3412034"/>
              <a:gd name="connsiteX2714" fmla="*/ 1990393 w 12272790"/>
              <a:gd name="connsiteY2714" fmla="*/ 2552610 h 3412034"/>
              <a:gd name="connsiteX2715" fmla="*/ 2000115 w 12272790"/>
              <a:gd name="connsiteY2715" fmla="*/ 2554415 h 3412034"/>
              <a:gd name="connsiteX2716" fmla="*/ 2052098 w 12272790"/>
              <a:gd name="connsiteY2716" fmla="*/ 2557225 h 3412034"/>
              <a:gd name="connsiteX2717" fmla="*/ 2051059 w 12272790"/>
              <a:gd name="connsiteY2717" fmla="*/ 2563726 h 3412034"/>
              <a:gd name="connsiteX2718" fmla="*/ 2093313 w 12272790"/>
              <a:gd name="connsiteY2718" fmla="*/ 2571345 h 3412034"/>
              <a:gd name="connsiteX2719" fmla="*/ 2094033 w 12272790"/>
              <a:gd name="connsiteY2719" fmla="*/ 2571455 h 3412034"/>
              <a:gd name="connsiteX2720" fmla="*/ 2101830 w 12272790"/>
              <a:gd name="connsiteY2720" fmla="*/ 2571456 h 3412034"/>
              <a:gd name="connsiteX2721" fmla="*/ 2094995 w 12272790"/>
              <a:gd name="connsiteY2721" fmla="*/ 2561043 h 3412034"/>
              <a:gd name="connsiteX2722" fmla="*/ 2129165 w 12272790"/>
              <a:gd name="connsiteY2722" fmla="*/ 2557225 h 3412034"/>
              <a:gd name="connsiteX2723" fmla="*/ 2129165 w 12272790"/>
              <a:gd name="connsiteY2723" fmla="*/ 2575620 h 3412034"/>
              <a:gd name="connsiteX2724" fmla="*/ 2115499 w 12272790"/>
              <a:gd name="connsiteY2724" fmla="*/ 2567291 h 3412034"/>
              <a:gd name="connsiteX2725" fmla="*/ 2112916 w 12272790"/>
              <a:gd name="connsiteY2725" fmla="*/ 2574372 h 3412034"/>
              <a:gd name="connsiteX2726" fmla="*/ 2145712 w 12272790"/>
              <a:gd name="connsiteY2726" fmla="*/ 2579437 h 3412034"/>
              <a:gd name="connsiteX2727" fmla="*/ 2144349 w 12272790"/>
              <a:gd name="connsiteY2727" fmla="*/ 2576923 h 3412034"/>
              <a:gd name="connsiteX2728" fmla="*/ 2135997 w 12272790"/>
              <a:gd name="connsiteY2728" fmla="*/ 2575621 h 3412034"/>
              <a:gd name="connsiteX2729" fmla="*/ 2149286 w 12272790"/>
              <a:gd name="connsiteY2729" fmla="*/ 2565209 h 3412034"/>
              <a:gd name="connsiteX2730" fmla="*/ 2151578 w 12272790"/>
              <a:gd name="connsiteY2730" fmla="*/ 2566846 h 3412034"/>
              <a:gd name="connsiteX2731" fmla="*/ 2152789 w 12272790"/>
              <a:gd name="connsiteY2731" fmla="*/ 2561411 h 3412034"/>
              <a:gd name="connsiteX2732" fmla="*/ 2157809 w 12272790"/>
              <a:gd name="connsiteY2732" fmla="*/ 2558561 h 3412034"/>
              <a:gd name="connsiteX2733" fmla="*/ 2156134 w 12272790"/>
              <a:gd name="connsiteY2733" fmla="*/ 2566076 h 3412034"/>
              <a:gd name="connsiteX2734" fmla="*/ 2152996 w 12272790"/>
              <a:gd name="connsiteY2734" fmla="*/ 2567860 h 3412034"/>
              <a:gd name="connsiteX2735" fmla="*/ 2158395 w 12272790"/>
              <a:gd name="connsiteY2735" fmla="*/ 2571715 h 3412034"/>
              <a:gd name="connsiteX2736" fmla="*/ 2159975 w 12272790"/>
              <a:gd name="connsiteY2736" fmla="*/ 2581640 h 3412034"/>
              <a:gd name="connsiteX2737" fmla="*/ 2163798 w 12272790"/>
              <a:gd name="connsiteY2737" fmla="*/ 2582231 h 3412034"/>
              <a:gd name="connsiteX2738" fmla="*/ 2234281 w 12272790"/>
              <a:gd name="connsiteY2738" fmla="*/ 2595978 h 3412034"/>
              <a:gd name="connsiteX2739" fmla="*/ 2247498 w 12272790"/>
              <a:gd name="connsiteY2739" fmla="*/ 2603264 h 3412034"/>
              <a:gd name="connsiteX2740" fmla="*/ 2257697 w 12272790"/>
              <a:gd name="connsiteY2740" fmla="*/ 2608887 h 3412034"/>
              <a:gd name="connsiteX2741" fmla="*/ 2281113 w 12272790"/>
              <a:gd name="connsiteY2741" fmla="*/ 2612586 h 3412034"/>
              <a:gd name="connsiteX2742" fmla="*/ 2403261 w 12272790"/>
              <a:gd name="connsiteY2742" fmla="*/ 2623520 h 3412034"/>
              <a:gd name="connsiteX2743" fmla="*/ 2421839 w 12272790"/>
              <a:gd name="connsiteY2743" fmla="*/ 2630258 h 3412034"/>
              <a:gd name="connsiteX2744" fmla="*/ 2423543 w 12272790"/>
              <a:gd name="connsiteY2744" fmla="*/ 2630584 h 3412034"/>
              <a:gd name="connsiteX2745" fmla="*/ 2419716 w 12272790"/>
              <a:gd name="connsiteY2745" fmla="*/ 2625767 h 3412034"/>
              <a:gd name="connsiteX2746" fmla="*/ 2424838 w 12272790"/>
              <a:gd name="connsiteY2746" fmla="*/ 2624918 h 3412034"/>
              <a:gd name="connsiteX2747" fmla="*/ 2424581 w 12272790"/>
              <a:gd name="connsiteY2747" fmla="*/ 2630784 h 3412034"/>
              <a:gd name="connsiteX2748" fmla="*/ 2428316 w 12272790"/>
              <a:gd name="connsiteY2748" fmla="*/ 2631505 h 3412034"/>
              <a:gd name="connsiteX2749" fmla="*/ 2459827 w 12272790"/>
              <a:gd name="connsiteY2749" fmla="*/ 2633586 h 3412034"/>
              <a:gd name="connsiteX2750" fmla="*/ 2518670 w 12272790"/>
              <a:gd name="connsiteY2750" fmla="*/ 2637752 h 3412034"/>
              <a:gd name="connsiteX2751" fmla="*/ 2563637 w 12272790"/>
              <a:gd name="connsiteY2751" fmla="*/ 2640751 h 3412034"/>
              <a:gd name="connsiteX2752" fmla="*/ 2572845 w 12272790"/>
              <a:gd name="connsiteY2752" fmla="*/ 2638117 h 3412034"/>
              <a:gd name="connsiteX2753" fmla="*/ 2572844 w 12272790"/>
              <a:gd name="connsiteY2753" fmla="*/ 2641365 h 3412034"/>
              <a:gd name="connsiteX2754" fmla="*/ 2589080 w 12272790"/>
              <a:gd name="connsiteY2754" fmla="*/ 2642448 h 3412034"/>
              <a:gd name="connsiteX2755" fmla="*/ 2591816 w 12272790"/>
              <a:gd name="connsiteY2755" fmla="*/ 2636839 h 3412034"/>
              <a:gd name="connsiteX2756" fmla="*/ 2600627 w 12272790"/>
              <a:gd name="connsiteY2756" fmla="*/ 2630850 h 3412034"/>
              <a:gd name="connsiteX2757" fmla="*/ 2603334 w 12272790"/>
              <a:gd name="connsiteY2757" fmla="*/ 2627724 h 3412034"/>
              <a:gd name="connsiteX2758" fmla="*/ 2488888 w 12272790"/>
              <a:gd name="connsiteY2758" fmla="*/ 2627223 h 3412034"/>
              <a:gd name="connsiteX2759" fmla="*/ 2434624 w 12272790"/>
              <a:gd name="connsiteY2759" fmla="*/ 2625489 h 3412034"/>
              <a:gd name="connsiteX2760" fmla="*/ 2409578 w 12272790"/>
              <a:gd name="connsiteY2760" fmla="*/ 2617162 h 3412034"/>
              <a:gd name="connsiteX2761" fmla="*/ 2386810 w 12272790"/>
              <a:gd name="connsiteY2761" fmla="*/ 2619245 h 3412034"/>
              <a:gd name="connsiteX2762" fmla="*/ 2362143 w 12272790"/>
              <a:gd name="connsiteY2762" fmla="*/ 2606756 h 3412034"/>
              <a:gd name="connsiteX2763" fmla="*/ 2332545 w 12272790"/>
              <a:gd name="connsiteY2763" fmla="*/ 2602592 h 3412034"/>
              <a:gd name="connsiteX2764" fmla="*/ 2289666 w 12272790"/>
              <a:gd name="connsiteY2764" fmla="*/ 2590102 h 3412034"/>
              <a:gd name="connsiteX2765" fmla="*/ 2346352 w 12272790"/>
              <a:gd name="connsiteY2765" fmla="*/ 2592963 h 3412034"/>
              <a:gd name="connsiteX2766" fmla="*/ 2348436 w 12272790"/>
              <a:gd name="connsiteY2766" fmla="*/ 2576897 h 3412034"/>
              <a:gd name="connsiteX2767" fmla="*/ 2338536 w 12272790"/>
              <a:gd name="connsiteY2767" fmla="*/ 2560509 h 3412034"/>
              <a:gd name="connsiteX2768" fmla="*/ 2324136 w 12272790"/>
              <a:gd name="connsiteY2768" fmla="*/ 2587635 h 3412034"/>
              <a:gd name="connsiteX2769" fmla="*/ 2324136 w 12272790"/>
              <a:gd name="connsiteY2769" fmla="*/ 2575487 h 3412034"/>
              <a:gd name="connsiteX2770" fmla="*/ 2316621 w 12272790"/>
              <a:gd name="connsiteY2770" fmla="*/ 2576124 h 3412034"/>
              <a:gd name="connsiteX2771" fmla="*/ 2309228 w 12272790"/>
              <a:gd name="connsiteY2771" fmla="*/ 2564649 h 3412034"/>
              <a:gd name="connsiteX2772" fmla="*/ 2321550 w 12272790"/>
              <a:gd name="connsiteY2772" fmla="*/ 2563735 h 3412034"/>
              <a:gd name="connsiteX2773" fmla="*/ 2324137 w 12272790"/>
              <a:gd name="connsiteY2773" fmla="*/ 2565128 h 3412034"/>
              <a:gd name="connsiteX2774" fmla="*/ 2324137 w 12272790"/>
              <a:gd name="connsiteY2774" fmla="*/ 2558423 h 3412034"/>
              <a:gd name="connsiteX2775" fmla="*/ 2309736 w 12272790"/>
              <a:gd name="connsiteY2775" fmla="*/ 2554251 h 3412034"/>
              <a:gd name="connsiteX2776" fmla="*/ 2276537 w 12272790"/>
              <a:gd name="connsiteY2776" fmla="*/ 2541730 h 3412034"/>
              <a:gd name="connsiteX2777" fmla="*/ 2325336 w 12272790"/>
              <a:gd name="connsiteY2777" fmla="*/ 2548772 h 3412034"/>
              <a:gd name="connsiteX2778" fmla="*/ 2349128 w 12272790"/>
              <a:gd name="connsiteY2778" fmla="*/ 2551443 h 3412034"/>
              <a:gd name="connsiteX2779" fmla="*/ 2347582 w 12272790"/>
              <a:gd name="connsiteY2779" fmla="*/ 2550849 h 3412034"/>
              <a:gd name="connsiteX2780" fmla="*/ 2314329 w 12272790"/>
              <a:gd name="connsiteY2780" fmla="*/ 2540486 h 3412034"/>
              <a:gd name="connsiteX2781" fmla="*/ 2236064 w 12272790"/>
              <a:gd name="connsiteY2781" fmla="*/ 2527736 h 3412034"/>
              <a:gd name="connsiteX2782" fmla="*/ 2232098 w 12272790"/>
              <a:gd name="connsiteY2782" fmla="*/ 2527027 h 3412034"/>
              <a:gd name="connsiteX2783" fmla="*/ 2235762 w 12272790"/>
              <a:gd name="connsiteY2783" fmla="*/ 2539243 h 3412034"/>
              <a:gd name="connsiteX2784" fmla="*/ 2234269 w 12272790"/>
              <a:gd name="connsiteY2784" fmla="*/ 2553770 h 3412034"/>
              <a:gd name="connsiteX2785" fmla="*/ 2230688 w 12272790"/>
              <a:gd name="connsiteY2785" fmla="*/ 2556229 h 3412034"/>
              <a:gd name="connsiteX2786" fmla="*/ 2221837 w 12272790"/>
              <a:gd name="connsiteY2786" fmla="*/ 2554483 h 3412034"/>
              <a:gd name="connsiteX2787" fmla="*/ 2221836 w 12272790"/>
              <a:gd name="connsiteY2787" fmla="*/ 2556859 h 3412034"/>
              <a:gd name="connsiteX2788" fmla="*/ 2199571 w 12272790"/>
              <a:gd name="connsiteY2788" fmla="*/ 2556858 h 3412034"/>
              <a:gd name="connsiteX2789" fmla="*/ 2183722 w 12272790"/>
              <a:gd name="connsiteY2789" fmla="*/ 2556859 h 3412034"/>
              <a:gd name="connsiteX2790" fmla="*/ 2183722 w 12272790"/>
              <a:gd name="connsiteY2790" fmla="*/ 2555169 h 3412034"/>
              <a:gd name="connsiteX2791" fmla="*/ 2179399 w 12272790"/>
              <a:gd name="connsiteY2791" fmla="*/ 2558215 h 3412034"/>
              <a:gd name="connsiteX2792" fmla="*/ 2186579 w 12272790"/>
              <a:gd name="connsiteY2792" fmla="*/ 2537144 h 3412034"/>
              <a:gd name="connsiteX2793" fmla="*/ 2190117 w 12272790"/>
              <a:gd name="connsiteY2793" fmla="*/ 2546494 h 3412034"/>
              <a:gd name="connsiteX2794" fmla="*/ 2208630 w 12272790"/>
              <a:gd name="connsiteY2794" fmla="*/ 2546493 h 3412034"/>
              <a:gd name="connsiteX2795" fmla="*/ 2210615 w 12272790"/>
              <a:gd name="connsiteY2795" fmla="*/ 2546493 h 3412034"/>
              <a:gd name="connsiteX2796" fmla="*/ 2198829 w 12272790"/>
              <a:gd name="connsiteY2796" fmla="*/ 2526300 h 3412034"/>
              <a:gd name="connsiteX2797" fmla="*/ 2215752 w 12272790"/>
              <a:gd name="connsiteY2797" fmla="*/ 2524101 h 3412034"/>
              <a:gd name="connsiteX2798" fmla="*/ 2192585 w 12272790"/>
              <a:gd name="connsiteY2798" fmla="*/ 2519956 h 3412034"/>
              <a:gd name="connsiteX2799" fmla="*/ 2191457 w 12272790"/>
              <a:gd name="connsiteY2799" fmla="*/ 2525515 h 3412034"/>
              <a:gd name="connsiteX2800" fmla="*/ 2186437 w 12272790"/>
              <a:gd name="connsiteY2800" fmla="*/ 2527612 h 3412034"/>
              <a:gd name="connsiteX2801" fmla="*/ 2188109 w 12272790"/>
              <a:gd name="connsiteY2801" fmla="*/ 2520159 h 3412034"/>
              <a:gd name="connsiteX2802" fmla="*/ 2189438 w 12272790"/>
              <a:gd name="connsiteY2802" fmla="*/ 2519391 h 3412034"/>
              <a:gd name="connsiteX2803" fmla="*/ 2156090 w 12272790"/>
              <a:gd name="connsiteY2803" fmla="*/ 2513424 h 3412034"/>
              <a:gd name="connsiteX2804" fmla="*/ 2117386 w 12272790"/>
              <a:gd name="connsiteY2804" fmla="*/ 2506139 h 3412034"/>
              <a:gd name="connsiteX2805" fmla="*/ 2087123 w 12272790"/>
              <a:gd name="connsiteY2805" fmla="*/ 2500442 h 3412034"/>
              <a:gd name="connsiteX2806" fmla="*/ 2122484 w 12272790"/>
              <a:gd name="connsiteY2806" fmla="*/ 2512309 h 3412034"/>
              <a:gd name="connsiteX2807" fmla="*/ 2081403 w 12272790"/>
              <a:gd name="connsiteY2807" fmla="*/ 2509104 h 3412034"/>
              <a:gd name="connsiteX2808" fmla="*/ 2053821 w 12272790"/>
              <a:gd name="connsiteY2808" fmla="*/ 2507027 h 3412034"/>
              <a:gd name="connsiteX2809" fmla="*/ 2051051 w 12272790"/>
              <a:gd name="connsiteY2809" fmla="*/ 2511206 h 3412034"/>
              <a:gd name="connsiteX2810" fmla="*/ 2069544 w 12272790"/>
              <a:gd name="connsiteY2810" fmla="*/ 2521664 h 3412034"/>
              <a:gd name="connsiteX2811" fmla="*/ 2057075 w 12272790"/>
              <a:gd name="connsiteY2811" fmla="*/ 2520649 h 3412034"/>
              <a:gd name="connsiteX2812" fmla="*/ 2047524 w 12272790"/>
              <a:gd name="connsiteY2812" fmla="*/ 2538323 h 3412034"/>
              <a:gd name="connsiteX2813" fmla="*/ 2016911 w 12272790"/>
              <a:gd name="connsiteY2813" fmla="*/ 2517258 h 3412034"/>
              <a:gd name="connsiteX2814" fmla="*/ 2036233 w 12272790"/>
              <a:gd name="connsiteY2814" fmla="*/ 2517257 h 3412034"/>
              <a:gd name="connsiteX2815" fmla="*/ 2016375 w 12272790"/>
              <a:gd name="connsiteY2815" fmla="*/ 2511205 h 3412034"/>
              <a:gd name="connsiteX2816" fmla="*/ 2028801 w 12272790"/>
              <a:gd name="connsiteY2816" fmla="*/ 2505713 h 3412034"/>
              <a:gd name="connsiteX2817" fmla="*/ 2029561 w 12272790"/>
              <a:gd name="connsiteY2817" fmla="*/ 2505212 h 3412034"/>
              <a:gd name="connsiteX2818" fmla="*/ 2017202 w 12272790"/>
              <a:gd name="connsiteY2818" fmla="*/ 2504294 h 3412034"/>
              <a:gd name="connsiteX2819" fmla="*/ 2002791 w 12272790"/>
              <a:gd name="connsiteY2819" fmla="*/ 2486653 h 3412034"/>
              <a:gd name="connsiteX2820" fmla="*/ 2024488 w 12272790"/>
              <a:gd name="connsiteY2820" fmla="*/ 2486653 h 3412034"/>
              <a:gd name="connsiteX2821" fmla="*/ 2029107 w 12272790"/>
              <a:gd name="connsiteY2821" fmla="*/ 2483067 h 3412034"/>
              <a:gd name="connsiteX2822" fmla="*/ 2031242 w 12272790"/>
              <a:gd name="connsiteY2822" fmla="*/ 2476303 h 3412034"/>
              <a:gd name="connsiteX2823" fmla="*/ 1834297 w 12272790"/>
              <a:gd name="connsiteY2823" fmla="*/ 2424610 h 3412034"/>
              <a:gd name="connsiteX2824" fmla="*/ 1739048 w 12272790"/>
              <a:gd name="connsiteY2824" fmla="*/ 2395467 h 3412034"/>
              <a:gd name="connsiteX2825" fmla="*/ 1696167 w 12272790"/>
              <a:gd name="connsiteY2825" fmla="*/ 2378814 h 3412034"/>
              <a:gd name="connsiteX2826" fmla="*/ 1684783 w 12272790"/>
              <a:gd name="connsiteY2826" fmla="*/ 2356264 h 3412034"/>
              <a:gd name="connsiteX2827" fmla="*/ 7571364 w 12272790"/>
              <a:gd name="connsiteY2827" fmla="*/ 2355315 h 3412034"/>
              <a:gd name="connsiteX2828" fmla="*/ 7571848 w 12272790"/>
              <a:gd name="connsiteY2828" fmla="*/ 2359550 h 3412034"/>
              <a:gd name="connsiteX2829" fmla="*/ 7572026 w 12272790"/>
              <a:gd name="connsiteY2829" fmla="*/ 2359879 h 3412034"/>
              <a:gd name="connsiteX2830" fmla="*/ 7586307 w 12272790"/>
              <a:gd name="connsiteY2830" fmla="*/ 2356568 h 3412034"/>
              <a:gd name="connsiteX2831" fmla="*/ 11443344 w 12272790"/>
              <a:gd name="connsiteY2831" fmla="*/ 2354715 h 3412034"/>
              <a:gd name="connsiteX2832" fmla="*/ 11454682 w 12272790"/>
              <a:gd name="connsiteY2832" fmla="*/ 2358686 h 3412034"/>
              <a:gd name="connsiteX2833" fmla="*/ 11443344 w 12272790"/>
              <a:gd name="connsiteY2833" fmla="*/ 2354715 h 3412034"/>
              <a:gd name="connsiteX2834" fmla="*/ 2800139 w 12272790"/>
              <a:gd name="connsiteY2834" fmla="*/ 2349096 h 3412034"/>
              <a:gd name="connsiteX2835" fmla="*/ 2800140 w 12272790"/>
              <a:gd name="connsiteY2835" fmla="*/ 2367117 h 3412034"/>
              <a:gd name="connsiteX2836" fmla="*/ 2791215 w 12272790"/>
              <a:gd name="connsiteY2836" fmla="*/ 2357256 h 3412034"/>
              <a:gd name="connsiteX2837" fmla="*/ 2800139 w 12272790"/>
              <a:gd name="connsiteY2837" fmla="*/ 2349096 h 3412034"/>
              <a:gd name="connsiteX2838" fmla="*/ 974859 w 12272790"/>
              <a:gd name="connsiteY2838" fmla="*/ 2349087 h 3412034"/>
              <a:gd name="connsiteX2839" fmla="*/ 990106 w 12272790"/>
              <a:gd name="connsiteY2839" fmla="*/ 2353057 h 3412034"/>
              <a:gd name="connsiteX2840" fmla="*/ 981227 w 12272790"/>
              <a:gd name="connsiteY2840" fmla="*/ 2356778 h 3412034"/>
              <a:gd name="connsiteX2841" fmla="*/ 970396 w 12272790"/>
              <a:gd name="connsiteY2841" fmla="*/ 2353057 h 3412034"/>
              <a:gd name="connsiteX2842" fmla="*/ 974859 w 12272790"/>
              <a:gd name="connsiteY2842" fmla="*/ 2349087 h 3412034"/>
              <a:gd name="connsiteX2843" fmla="*/ 2655666 w 12272790"/>
              <a:gd name="connsiteY2843" fmla="*/ 2347573 h 3412034"/>
              <a:gd name="connsiteX2844" fmla="*/ 2775780 w 12272790"/>
              <a:gd name="connsiteY2844" fmla="*/ 2347573 h 3412034"/>
              <a:gd name="connsiteX2845" fmla="*/ 2773730 w 12272790"/>
              <a:gd name="connsiteY2845" fmla="*/ 2351466 h 3412034"/>
              <a:gd name="connsiteX2846" fmla="*/ 2774274 w 12272790"/>
              <a:gd name="connsiteY2846" fmla="*/ 2351776 h 3412034"/>
              <a:gd name="connsiteX2847" fmla="*/ 2775947 w 12272790"/>
              <a:gd name="connsiteY2847" fmla="*/ 2359290 h 3412034"/>
              <a:gd name="connsiteX2848" fmla="*/ 2771068 w 12272790"/>
              <a:gd name="connsiteY2848" fmla="*/ 2356520 h 3412034"/>
              <a:gd name="connsiteX2849" fmla="*/ 2769402 w 12272790"/>
              <a:gd name="connsiteY2849" fmla="*/ 2359680 h 3412034"/>
              <a:gd name="connsiteX2850" fmla="*/ 2737009 w 12272790"/>
              <a:gd name="connsiteY2850" fmla="*/ 2361832 h 3412034"/>
              <a:gd name="connsiteX2851" fmla="*/ 2662506 w 12272790"/>
              <a:gd name="connsiteY2851" fmla="*/ 2366004 h 3412034"/>
              <a:gd name="connsiteX2852" fmla="*/ 2655666 w 12272790"/>
              <a:gd name="connsiteY2852" fmla="*/ 2347573 h 3412034"/>
              <a:gd name="connsiteX2853" fmla="*/ 1356838 w 12272790"/>
              <a:gd name="connsiteY2853" fmla="*/ 2345479 h 3412034"/>
              <a:gd name="connsiteX2854" fmla="*/ 1395283 w 12272790"/>
              <a:gd name="connsiteY2854" fmla="*/ 2364214 h 3412034"/>
              <a:gd name="connsiteX2855" fmla="*/ 1447744 w 12272790"/>
              <a:gd name="connsiteY2855" fmla="*/ 2378786 h 3412034"/>
              <a:gd name="connsiteX2856" fmla="*/ 1447745 w 12272790"/>
              <a:gd name="connsiteY2856" fmla="*/ 2360051 h 3412034"/>
              <a:gd name="connsiteX2857" fmla="*/ 1438533 w 12272790"/>
              <a:gd name="connsiteY2857" fmla="*/ 2360051 h 3412034"/>
              <a:gd name="connsiteX2858" fmla="*/ 1419311 w 12272790"/>
              <a:gd name="connsiteY2858" fmla="*/ 2360051 h 3412034"/>
              <a:gd name="connsiteX2859" fmla="*/ 1396759 w 12272790"/>
              <a:gd name="connsiteY2859" fmla="*/ 2352536 h 3412034"/>
              <a:gd name="connsiteX2860" fmla="*/ 1398452 w 12272790"/>
              <a:gd name="connsiteY2860" fmla="*/ 2356406 h 3412034"/>
              <a:gd name="connsiteX2861" fmla="*/ 1391826 w 12272790"/>
              <a:gd name="connsiteY2861" fmla="*/ 2354479 h 3412034"/>
              <a:gd name="connsiteX2862" fmla="*/ 1389989 w 12272790"/>
              <a:gd name="connsiteY2862" fmla="*/ 2350280 h 3412034"/>
              <a:gd name="connsiteX2863" fmla="*/ 1388076 w 12272790"/>
              <a:gd name="connsiteY2863" fmla="*/ 2349642 h 3412034"/>
              <a:gd name="connsiteX2864" fmla="*/ 1356838 w 12272790"/>
              <a:gd name="connsiteY2864" fmla="*/ 2345479 h 3412034"/>
              <a:gd name="connsiteX2865" fmla="*/ 7902827 w 12272790"/>
              <a:gd name="connsiteY2865" fmla="*/ 2344004 h 3412034"/>
              <a:gd name="connsiteX2866" fmla="*/ 7905090 w 12272790"/>
              <a:gd name="connsiteY2866" fmla="*/ 2350235 h 3412034"/>
              <a:gd name="connsiteX2867" fmla="*/ 7866975 w 12272790"/>
              <a:gd name="connsiteY2867" fmla="*/ 2372732 h 3412034"/>
              <a:gd name="connsiteX2868" fmla="*/ 7866978 w 12272790"/>
              <a:gd name="connsiteY2868" fmla="*/ 2354389 h 3412034"/>
              <a:gd name="connsiteX2869" fmla="*/ 7875656 w 12272790"/>
              <a:gd name="connsiteY2869" fmla="*/ 2350236 h 3412034"/>
              <a:gd name="connsiteX2870" fmla="*/ 7902827 w 12272790"/>
              <a:gd name="connsiteY2870" fmla="*/ 2344004 h 3412034"/>
              <a:gd name="connsiteX2871" fmla="*/ 7652248 w 12272790"/>
              <a:gd name="connsiteY2871" fmla="*/ 2341846 h 3412034"/>
              <a:gd name="connsiteX2872" fmla="*/ 7638320 w 12272790"/>
              <a:gd name="connsiteY2872" fmla="*/ 2345773 h 3412034"/>
              <a:gd name="connsiteX2873" fmla="*/ 7635295 w 12272790"/>
              <a:gd name="connsiteY2873" fmla="*/ 2346557 h 3412034"/>
              <a:gd name="connsiteX2874" fmla="*/ 7640686 w 12272790"/>
              <a:gd name="connsiteY2874" fmla="*/ 2348812 h 3412034"/>
              <a:gd name="connsiteX2875" fmla="*/ 2802999 w 12272790"/>
              <a:gd name="connsiteY2875" fmla="*/ 2341450 h 3412034"/>
              <a:gd name="connsiteX2876" fmla="*/ 2807578 w 12272790"/>
              <a:gd name="connsiteY2876" fmla="*/ 2347669 h 3412034"/>
              <a:gd name="connsiteX2877" fmla="*/ 2803350 w 12272790"/>
              <a:gd name="connsiteY2877" fmla="*/ 2350002 h 3412034"/>
              <a:gd name="connsiteX2878" fmla="*/ 2801238 w 12272790"/>
              <a:gd name="connsiteY2878" fmla="*/ 2347669 h 3412034"/>
              <a:gd name="connsiteX2879" fmla="*/ 2802999 w 12272790"/>
              <a:gd name="connsiteY2879" fmla="*/ 2341450 h 3412034"/>
              <a:gd name="connsiteX2880" fmla="*/ 979812 w 12272790"/>
              <a:gd name="connsiteY2880" fmla="*/ 2338235 h 3412034"/>
              <a:gd name="connsiteX2881" fmla="*/ 979433 w 12272790"/>
              <a:gd name="connsiteY2881" fmla="*/ 2345670 h 3412034"/>
              <a:gd name="connsiteX2882" fmla="*/ 976785 w 12272790"/>
              <a:gd name="connsiteY2882" fmla="*/ 2344844 h 3412034"/>
              <a:gd name="connsiteX2883" fmla="*/ 979812 w 12272790"/>
              <a:gd name="connsiteY2883" fmla="*/ 2338235 h 3412034"/>
              <a:gd name="connsiteX2884" fmla="*/ 1010922 w 12272790"/>
              <a:gd name="connsiteY2884" fmla="*/ 2338225 h 3412034"/>
              <a:gd name="connsiteX2885" fmla="*/ 1045157 w 12272790"/>
              <a:gd name="connsiteY2885" fmla="*/ 2363880 h 3412034"/>
              <a:gd name="connsiteX2886" fmla="*/ 1015812 w 12272790"/>
              <a:gd name="connsiteY2886" fmla="*/ 2361743 h 3412034"/>
              <a:gd name="connsiteX2887" fmla="*/ 1010922 w 12272790"/>
              <a:gd name="connsiteY2887" fmla="*/ 2338225 h 3412034"/>
              <a:gd name="connsiteX2888" fmla="*/ 1958762 w 12272790"/>
              <a:gd name="connsiteY2888" fmla="*/ 2337530 h 3412034"/>
              <a:gd name="connsiteX2889" fmla="*/ 1970150 w 12272790"/>
              <a:gd name="connsiteY2889" fmla="*/ 2347937 h 3412034"/>
              <a:gd name="connsiteX2890" fmla="*/ 1958762 w 12272790"/>
              <a:gd name="connsiteY2890" fmla="*/ 2337530 h 3412034"/>
              <a:gd name="connsiteX2891" fmla="*/ 956999 w 12272790"/>
              <a:gd name="connsiteY2891" fmla="*/ 2336870 h 3412034"/>
              <a:gd name="connsiteX2892" fmla="*/ 970024 w 12272790"/>
              <a:gd name="connsiteY2892" fmla="*/ 2341140 h 3412034"/>
              <a:gd name="connsiteX2893" fmla="*/ 962698 w 12272790"/>
              <a:gd name="connsiteY2893" fmla="*/ 2347011 h 3412034"/>
              <a:gd name="connsiteX2894" fmla="*/ 956999 w 12272790"/>
              <a:gd name="connsiteY2894" fmla="*/ 2336870 h 3412034"/>
              <a:gd name="connsiteX2895" fmla="*/ 11418738 w 12272790"/>
              <a:gd name="connsiteY2895" fmla="*/ 2335429 h 3412034"/>
              <a:gd name="connsiteX2896" fmla="*/ 11424708 w 12272790"/>
              <a:gd name="connsiteY2896" fmla="*/ 2335430 h 3412034"/>
              <a:gd name="connsiteX2897" fmla="*/ 11427423 w 12272790"/>
              <a:gd name="connsiteY2897" fmla="*/ 2341835 h 3412034"/>
              <a:gd name="connsiteX2898" fmla="*/ 11416566 w 12272790"/>
              <a:gd name="connsiteY2898" fmla="*/ 2339700 h 3412034"/>
              <a:gd name="connsiteX2899" fmla="*/ 11418738 w 12272790"/>
              <a:gd name="connsiteY2899" fmla="*/ 2335429 h 3412034"/>
              <a:gd name="connsiteX2900" fmla="*/ 11456504 w 12272790"/>
              <a:gd name="connsiteY2900" fmla="*/ 2334990 h 3412034"/>
              <a:gd name="connsiteX2901" fmla="*/ 11461392 w 12272790"/>
              <a:gd name="connsiteY2901" fmla="*/ 2343674 h 3412034"/>
              <a:gd name="connsiteX2902" fmla="*/ 11448364 w 12272790"/>
              <a:gd name="connsiteY2902" fmla="*/ 2339704 h 3412034"/>
              <a:gd name="connsiteX2903" fmla="*/ 11456504 w 12272790"/>
              <a:gd name="connsiteY2903" fmla="*/ 2334990 h 3412034"/>
              <a:gd name="connsiteX2904" fmla="*/ 11317426 w 12272790"/>
              <a:gd name="connsiteY2904" fmla="*/ 2334823 h 3412034"/>
              <a:gd name="connsiteX2905" fmla="*/ 11310198 w 12272790"/>
              <a:gd name="connsiteY2905" fmla="*/ 2352851 h 3412034"/>
              <a:gd name="connsiteX2906" fmla="*/ 11317426 w 12272790"/>
              <a:gd name="connsiteY2906" fmla="*/ 2334823 h 3412034"/>
              <a:gd name="connsiteX2907" fmla="*/ 3298553 w 12272790"/>
              <a:gd name="connsiteY2907" fmla="*/ 2333702 h 3412034"/>
              <a:gd name="connsiteX2908" fmla="*/ 3294200 w 12272790"/>
              <a:gd name="connsiteY2908" fmla="*/ 2333817 h 3412034"/>
              <a:gd name="connsiteX2909" fmla="*/ 3285283 w 12272790"/>
              <a:gd name="connsiteY2909" fmla="*/ 2334491 h 3412034"/>
              <a:gd name="connsiteX2910" fmla="*/ 3295780 w 12272790"/>
              <a:gd name="connsiteY2910" fmla="*/ 2334719 h 3412034"/>
              <a:gd name="connsiteX2911" fmla="*/ 795398 w 12272790"/>
              <a:gd name="connsiteY2911" fmla="*/ 2329207 h 3412034"/>
              <a:gd name="connsiteX2912" fmla="*/ 849528 w 12272790"/>
              <a:gd name="connsiteY2912" fmla="*/ 2361862 h 3412034"/>
              <a:gd name="connsiteX2913" fmla="*/ 834008 w 12272790"/>
              <a:gd name="connsiteY2913" fmla="*/ 2376298 h 3412034"/>
              <a:gd name="connsiteX2914" fmla="*/ 815839 w 12272790"/>
              <a:gd name="connsiteY2914" fmla="*/ 2370111 h 3412034"/>
              <a:gd name="connsiteX2915" fmla="*/ 786313 w 12272790"/>
              <a:gd name="connsiteY2915" fmla="*/ 2343644 h 3412034"/>
              <a:gd name="connsiteX2916" fmla="*/ 795398 w 12272790"/>
              <a:gd name="connsiteY2916" fmla="*/ 2329207 h 3412034"/>
              <a:gd name="connsiteX2917" fmla="*/ 7946923 w 12272790"/>
              <a:gd name="connsiteY2917" fmla="*/ 2328703 h 3412034"/>
              <a:gd name="connsiteX2918" fmla="*/ 7927635 w 12272790"/>
              <a:gd name="connsiteY2918" fmla="*/ 2335374 h 3412034"/>
              <a:gd name="connsiteX2919" fmla="*/ 7910078 w 12272790"/>
              <a:gd name="connsiteY2919" fmla="*/ 2343646 h 3412034"/>
              <a:gd name="connsiteX2920" fmla="*/ 7905908 w 12272790"/>
              <a:gd name="connsiteY2920" fmla="*/ 2349779 h 3412034"/>
              <a:gd name="connsiteX2921" fmla="*/ 7903795 w 12272790"/>
              <a:gd name="connsiteY2921" fmla="*/ 2343561 h 3412034"/>
              <a:gd name="connsiteX2922" fmla="*/ 7906800 w 12272790"/>
              <a:gd name="connsiteY2922" fmla="*/ 2340614 h 3412034"/>
              <a:gd name="connsiteX2923" fmla="*/ 7905467 w 12272790"/>
              <a:gd name="connsiteY2923" fmla="*/ 2339380 h 3412034"/>
              <a:gd name="connsiteX2924" fmla="*/ 7946923 w 12272790"/>
              <a:gd name="connsiteY2924" fmla="*/ 2328703 h 3412034"/>
              <a:gd name="connsiteX2925" fmla="*/ 11412124 w 12272790"/>
              <a:gd name="connsiteY2925" fmla="*/ 2328550 h 3412034"/>
              <a:gd name="connsiteX2926" fmla="*/ 11416181 w 12272790"/>
              <a:gd name="connsiteY2926" fmla="*/ 2329377 h 3412034"/>
              <a:gd name="connsiteX2927" fmla="*/ 11411545 w 12272790"/>
              <a:gd name="connsiteY2927" fmla="*/ 2335987 h 3412034"/>
              <a:gd name="connsiteX2928" fmla="*/ 11412124 w 12272790"/>
              <a:gd name="connsiteY2928" fmla="*/ 2328550 h 3412034"/>
              <a:gd name="connsiteX2929" fmla="*/ 949941 w 12272790"/>
              <a:gd name="connsiteY2929" fmla="*/ 2327664 h 3412034"/>
              <a:gd name="connsiteX2930" fmla="*/ 938603 w 12272790"/>
              <a:gd name="connsiteY2930" fmla="*/ 2337589 h 3412034"/>
              <a:gd name="connsiteX2931" fmla="*/ 949941 w 12272790"/>
              <a:gd name="connsiteY2931" fmla="*/ 2327664 h 3412034"/>
              <a:gd name="connsiteX2932" fmla="*/ 1918161 w 12272790"/>
              <a:gd name="connsiteY2932" fmla="*/ 2327121 h 3412034"/>
              <a:gd name="connsiteX2933" fmla="*/ 1919334 w 12272790"/>
              <a:gd name="connsiteY2933" fmla="*/ 2334017 h 3412034"/>
              <a:gd name="connsiteX2934" fmla="*/ 1922283 w 12272790"/>
              <a:gd name="connsiteY2934" fmla="*/ 2336868 h 3412034"/>
              <a:gd name="connsiteX2935" fmla="*/ 1929656 w 12272790"/>
              <a:gd name="connsiteY2935" fmla="*/ 2333681 h 3412034"/>
              <a:gd name="connsiteX2936" fmla="*/ 1926698 w 12272790"/>
              <a:gd name="connsiteY2936" fmla="*/ 2328423 h 3412034"/>
              <a:gd name="connsiteX2937" fmla="*/ 1918161 w 12272790"/>
              <a:gd name="connsiteY2937" fmla="*/ 2327121 h 3412034"/>
              <a:gd name="connsiteX2938" fmla="*/ 7786243 w 12272790"/>
              <a:gd name="connsiteY2938" fmla="*/ 2326049 h 3412034"/>
              <a:gd name="connsiteX2939" fmla="*/ 7766945 w 12272790"/>
              <a:gd name="connsiteY2939" fmla="*/ 2331581 h 3412034"/>
              <a:gd name="connsiteX2940" fmla="*/ 7733964 w 12272790"/>
              <a:gd name="connsiteY2940" fmla="*/ 2345987 h 3412034"/>
              <a:gd name="connsiteX2941" fmla="*/ 7698718 w 12272790"/>
              <a:gd name="connsiteY2941" fmla="*/ 2356193 h 3412034"/>
              <a:gd name="connsiteX2942" fmla="*/ 7709212 w 12272790"/>
              <a:gd name="connsiteY2942" fmla="*/ 2358256 h 3412034"/>
              <a:gd name="connsiteX2943" fmla="*/ 11655532 w 12272790"/>
              <a:gd name="connsiteY2943" fmla="*/ 2325643 h 3412034"/>
              <a:gd name="connsiteX2944" fmla="*/ 11649190 w 12272790"/>
              <a:gd name="connsiteY2944" fmla="*/ 2336010 h 3412034"/>
              <a:gd name="connsiteX2945" fmla="*/ 11655532 w 12272790"/>
              <a:gd name="connsiteY2945" fmla="*/ 2325643 h 3412034"/>
              <a:gd name="connsiteX2946" fmla="*/ 7681579 w 12272790"/>
              <a:gd name="connsiteY2946" fmla="*/ 2323086 h 3412034"/>
              <a:gd name="connsiteX2947" fmla="*/ 7618403 w 12272790"/>
              <a:gd name="connsiteY2947" fmla="*/ 2339491 h 3412034"/>
              <a:gd name="connsiteX2948" fmla="*/ 7630829 w 12272790"/>
              <a:gd name="connsiteY2948" fmla="*/ 2344689 h 3412034"/>
              <a:gd name="connsiteX2949" fmla="*/ 7660148 w 12272790"/>
              <a:gd name="connsiteY2949" fmla="*/ 2336835 h 3412034"/>
              <a:gd name="connsiteX2950" fmla="*/ 7681404 w 12272790"/>
              <a:gd name="connsiteY2950" fmla="*/ 2323177 h 3412034"/>
              <a:gd name="connsiteX2951" fmla="*/ 8261167 w 12272790"/>
              <a:gd name="connsiteY2951" fmla="*/ 2322079 h 3412034"/>
              <a:gd name="connsiteX2952" fmla="*/ 8260804 w 12272790"/>
              <a:gd name="connsiteY2952" fmla="*/ 2322761 h 3412034"/>
              <a:gd name="connsiteX2953" fmla="*/ 8260258 w 12272790"/>
              <a:gd name="connsiteY2953" fmla="*/ 2323782 h 3412034"/>
              <a:gd name="connsiteX2954" fmla="*/ 11430652 w 12272790"/>
              <a:gd name="connsiteY2954" fmla="*/ 2320497 h 3412034"/>
              <a:gd name="connsiteX2955" fmla="*/ 11447983 w 12272790"/>
              <a:gd name="connsiteY2955" fmla="*/ 2329683 h 3412034"/>
              <a:gd name="connsiteX2956" fmla="*/ 11445703 w 12272790"/>
              <a:gd name="connsiteY2956" fmla="*/ 2336004 h 3412034"/>
              <a:gd name="connsiteX2957" fmla="*/ 11433055 w 12272790"/>
              <a:gd name="connsiteY2957" fmla="*/ 2333633 h 3412034"/>
              <a:gd name="connsiteX2958" fmla="*/ 11428658 w 12272790"/>
              <a:gd name="connsiteY2958" fmla="*/ 2330795 h 3412034"/>
              <a:gd name="connsiteX2959" fmla="*/ 11431282 w 12272790"/>
              <a:gd name="connsiteY2959" fmla="*/ 2335313 h 3412034"/>
              <a:gd name="connsiteX2960" fmla="*/ 11427140 w 12272790"/>
              <a:gd name="connsiteY2960" fmla="*/ 2335313 h 3412034"/>
              <a:gd name="connsiteX2961" fmla="*/ 11427388 w 12272790"/>
              <a:gd name="connsiteY2961" fmla="*/ 2329974 h 3412034"/>
              <a:gd name="connsiteX2962" fmla="*/ 11427090 w 12272790"/>
              <a:gd name="connsiteY2962" fmla="*/ 2329781 h 3412034"/>
              <a:gd name="connsiteX2963" fmla="*/ 11425544 w 12272790"/>
              <a:gd name="connsiteY2963" fmla="*/ 2323360 h 3412034"/>
              <a:gd name="connsiteX2964" fmla="*/ 11430652 w 12272790"/>
              <a:gd name="connsiteY2964" fmla="*/ 2320497 h 3412034"/>
              <a:gd name="connsiteX2965" fmla="*/ 8262124 w 12272790"/>
              <a:gd name="connsiteY2965" fmla="*/ 2320281 h 3412034"/>
              <a:gd name="connsiteX2966" fmla="*/ 8261932 w 12272790"/>
              <a:gd name="connsiteY2966" fmla="*/ 2320642 h 3412034"/>
              <a:gd name="connsiteX2967" fmla="*/ 8261167 w 12272790"/>
              <a:gd name="connsiteY2967" fmla="*/ 2322079 h 3412034"/>
              <a:gd name="connsiteX2968" fmla="*/ 1904450 w 12272790"/>
              <a:gd name="connsiteY2968" fmla="*/ 2319584 h 3412034"/>
              <a:gd name="connsiteX2969" fmla="*/ 1906439 w 12272790"/>
              <a:gd name="connsiteY2969" fmla="*/ 2327748 h 3412034"/>
              <a:gd name="connsiteX2970" fmla="*/ 1911330 w 12272790"/>
              <a:gd name="connsiteY2970" fmla="*/ 2327121 h 3412034"/>
              <a:gd name="connsiteX2971" fmla="*/ 1908909 w 12272790"/>
              <a:gd name="connsiteY2971" fmla="*/ 2320388 h 3412034"/>
              <a:gd name="connsiteX2972" fmla="*/ 8262936 w 12272790"/>
              <a:gd name="connsiteY2972" fmla="*/ 2318758 h 3412034"/>
              <a:gd name="connsiteX2973" fmla="*/ 8262124 w 12272790"/>
              <a:gd name="connsiteY2973" fmla="*/ 2320281 h 3412034"/>
              <a:gd name="connsiteX2974" fmla="*/ 8262894 w 12272790"/>
              <a:gd name="connsiteY2974" fmla="*/ 2318836 h 3412034"/>
              <a:gd name="connsiteX2975" fmla="*/ 8262936 w 12272790"/>
              <a:gd name="connsiteY2975" fmla="*/ 2318758 h 3412034"/>
              <a:gd name="connsiteX2976" fmla="*/ 2475023 w 12272790"/>
              <a:gd name="connsiteY2976" fmla="*/ 2318645 h 3412034"/>
              <a:gd name="connsiteX2977" fmla="*/ 2481005 w 12272790"/>
              <a:gd name="connsiteY2977" fmla="*/ 2330217 h 3412034"/>
              <a:gd name="connsiteX2978" fmla="*/ 2469041 w 12272790"/>
              <a:gd name="connsiteY2978" fmla="*/ 2330216 h 3412034"/>
              <a:gd name="connsiteX2979" fmla="*/ 2475023 w 12272790"/>
              <a:gd name="connsiteY2979" fmla="*/ 2318645 h 3412034"/>
              <a:gd name="connsiteX2980" fmla="*/ 3302986 w 12272790"/>
              <a:gd name="connsiteY2980" fmla="*/ 2318220 h 3412034"/>
              <a:gd name="connsiteX2981" fmla="*/ 3283776 w 12272790"/>
              <a:gd name="connsiteY2981" fmla="*/ 2322362 h 3412034"/>
              <a:gd name="connsiteX2982" fmla="*/ 3270921 w 12272790"/>
              <a:gd name="connsiteY2982" fmla="*/ 2323488 h 3412034"/>
              <a:gd name="connsiteX2983" fmla="*/ 3264678 w 12272790"/>
              <a:gd name="connsiteY2983" fmla="*/ 2321807 h 3412034"/>
              <a:gd name="connsiteX2984" fmla="*/ 3263545 w 12272790"/>
              <a:gd name="connsiteY2984" fmla="*/ 2321972 h 3412034"/>
              <a:gd name="connsiteX2985" fmla="*/ 3226304 w 12272790"/>
              <a:gd name="connsiteY2985" fmla="*/ 2326924 h 3412034"/>
              <a:gd name="connsiteX2986" fmla="*/ 3226304 w 12272790"/>
              <a:gd name="connsiteY2986" fmla="*/ 2330216 h 3412034"/>
              <a:gd name="connsiteX2987" fmla="*/ 3212559 w 12272790"/>
              <a:gd name="connsiteY2987" fmla="*/ 2330216 h 3412034"/>
              <a:gd name="connsiteX2988" fmla="*/ 3212560 w 12272790"/>
              <a:gd name="connsiteY2988" fmla="*/ 2328752 h 3412034"/>
              <a:gd name="connsiteX2989" fmla="*/ 3201888 w 12272790"/>
              <a:gd name="connsiteY2989" fmla="*/ 2330170 h 3412034"/>
              <a:gd name="connsiteX2990" fmla="*/ 3201873 w 12272790"/>
              <a:gd name="connsiteY2990" fmla="*/ 2330214 h 3412034"/>
              <a:gd name="connsiteX2991" fmla="*/ 3194009 w 12272790"/>
              <a:gd name="connsiteY2991" fmla="*/ 2332908 h 3412034"/>
              <a:gd name="connsiteX2992" fmla="*/ 3191375 w 12272790"/>
              <a:gd name="connsiteY2992" fmla="*/ 2332649 h 3412034"/>
              <a:gd name="connsiteX2993" fmla="*/ 3194166 w 12272790"/>
              <a:gd name="connsiteY2993" fmla="*/ 2340650 h 3412034"/>
              <a:gd name="connsiteX2994" fmla="*/ 3185804 w 12272790"/>
              <a:gd name="connsiteY2994" fmla="*/ 2346328 h 3412034"/>
              <a:gd name="connsiteX2995" fmla="*/ 3248161 w 12272790"/>
              <a:gd name="connsiteY2995" fmla="*/ 2338605 h 3412034"/>
              <a:gd name="connsiteX2996" fmla="*/ 3280166 w 12272790"/>
              <a:gd name="connsiteY2996" fmla="*/ 2334879 h 3412034"/>
              <a:gd name="connsiteX2997" fmla="*/ 3258473 w 12272790"/>
              <a:gd name="connsiteY2997" fmla="*/ 2336524 h 3412034"/>
              <a:gd name="connsiteX2998" fmla="*/ 3236903 w 12272790"/>
              <a:gd name="connsiteY2998" fmla="*/ 2338263 h 3412034"/>
              <a:gd name="connsiteX2999" fmla="*/ 3195515 w 12272790"/>
              <a:gd name="connsiteY2999" fmla="*/ 2337102 h 3412034"/>
              <a:gd name="connsiteX3000" fmla="*/ 3237922 w 12272790"/>
              <a:gd name="connsiteY3000" fmla="*/ 2330626 h 3412034"/>
              <a:gd name="connsiteX3001" fmla="*/ 3237943 w 12272790"/>
              <a:gd name="connsiteY3001" fmla="*/ 2330528 h 3412034"/>
              <a:gd name="connsiteX3002" fmla="*/ 3242700 w 12272790"/>
              <a:gd name="connsiteY3002" fmla="*/ 2327679 h 3412034"/>
              <a:gd name="connsiteX3003" fmla="*/ 3242174 w 12272790"/>
              <a:gd name="connsiteY3003" fmla="*/ 2329977 h 3412034"/>
              <a:gd name="connsiteX3004" fmla="*/ 3304620 w 12272790"/>
              <a:gd name="connsiteY3004" fmla="*/ 2320439 h 3412034"/>
              <a:gd name="connsiteX3005" fmla="*/ 3305236 w 12272790"/>
              <a:gd name="connsiteY3005" fmla="*/ 2319329 h 3412034"/>
              <a:gd name="connsiteX3006" fmla="*/ 1890191 w 12272790"/>
              <a:gd name="connsiteY3006" fmla="*/ 2317703 h 3412034"/>
              <a:gd name="connsiteX3007" fmla="*/ 1884007 w 12272790"/>
              <a:gd name="connsiteY3007" fmla="*/ 2318794 h 3412034"/>
              <a:gd name="connsiteX3008" fmla="*/ 1887317 w 12272790"/>
              <a:gd name="connsiteY3008" fmla="*/ 2327120 h 3412034"/>
              <a:gd name="connsiteX3009" fmla="*/ 1893767 w 12272790"/>
              <a:gd name="connsiteY3009" fmla="*/ 2328846 h 3412034"/>
              <a:gd name="connsiteX3010" fmla="*/ 1892509 w 12272790"/>
              <a:gd name="connsiteY3010" fmla="*/ 2322362 h 3412034"/>
              <a:gd name="connsiteX3011" fmla="*/ 7972233 w 12272790"/>
              <a:gd name="connsiteY3011" fmla="*/ 2312156 h 3412034"/>
              <a:gd name="connsiteX3012" fmla="*/ 7975405 w 12272790"/>
              <a:gd name="connsiteY3012" fmla="*/ 2314490 h 3412034"/>
              <a:gd name="connsiteX3013" fmla="*/ 7971177 w 12272790"/>
              <a:gd name="connsiteY3013" fmla="*/ 2320708 h 3412034"/>
              <a:gd name="connsiteX3014" fmla="*/ 7969062 w 12272790"/>
              <a:gd name="connsiteY3014" fmla="*/ 2314489 h 3412034"/>
              <a:gd name="connsiteX3015" fmla="*/ 7972233 w 12272790"/>
              <a:gd name="connsiteY3015" fmla="*/ 2312156 h 3412034"/>
              <a:gd name="connsiteX3016" fmla="*/ 8269815 w 12272790"/>
              <a:gd name="connsiteY3016" fmla="*/ 2310342 h 3412034"/>
              <a:gd name="connsiteX3017" fmla="*/ 8276618 w 12272790"/>
              <a:gd name="connsiteY3017" fmla="*/ 2325286 h 3412034"/>
              <a:gd name="connsiteX3018" fmla="*/ 8265281 w 12272790"/>
              <a:gd name="connsiteY3018" fmla="*/ 2321017 h 3412034"/>
              <a:gd name="connsiteX3019" fmla="*/ 8269815 w 12272790"/>
              <a:gd name="connsiteY3019" fmla="*/ 2310342 h 3412034"/>
              <a:gd name="connsiteX3020" fmla="*/ 2805970 w 12272790"/>
              <a:gd name="connsiteY3020" fmla="*/ 2309152 h 3412034"/>
              <a:gd name="connsiteX3021" fmla="*/ 2799278 w 12272790"/>
              <a:gd name="connsiteY3021" fmla="*/ 2319504 h 3412034"/>
              <a:gd name="connsiteX3022" fmla="*/ 2805970 w 12272790"/>
              <a:gd name="connsiteY3022" fmla="*/ 2309152 h 3412034"/>
              <a:gd name="connsiteX3023" fmla="*/ 1976298 w 12272790"/>
              <a:gd name="connsiteY3023" fmla="*/ 2309152 h 3412034"/>
              <a:gd name="connsiteX3024" fmla="*/ 1988261 w 12272790"/>
              <a:gd name="connsiteY3024" fmla="*/ 2313435 h 3412034"/>
              <a:gd name="connsiteX3025" fmla="*/ 1985870 w 12272790"/>
              <a:gd name="connsiteY3025" fmla="*/ 2319504 h 3412034"/>
              <a:gd name="connsiteX3026" fmla="*/ 1976298 w 12272790"/>
              <a:gd name="connsiteY3026" fmla="*/ 2309152 h 3412034"/>
              <a:gd name="connsiteX3027" fmla="*/ 785911 w 12272790"/>
              <a:gd name="connsiteY3027" fmla="*/ 2309152 h 3412034"/>
              <a:gd name="connsiteX3028" fmla="*/ 792603 w 12272790"/>
              <a:gd name="connsiteY3028" fmla="*/ 2319504 h 3412034"/>
              <a:gd name="connsiteX3029" fmla="*/ 785911 w 12272790"/>
              <a:gd name="connsiteY3029" fmla="*/ 2309152 h 3412034"/>
              <a:gd name="connsiteX3030" fmla="*/ 3353194 w 12272790"/>
              <a:gd name="connsiteY3030" fmla="*/ 2308944 h 3412034"/>
              <a:gd name="connsiteX3031" fmla="*/ 3343725 w 12272790"/>
              <a:gd name="connsiteY3031" fmla="*/ 2310322 h 3412034"/>
              <a:gd name="connsiteX3032" fmla="*/ 3344057 w 12272790"/>
              <a:gd name="connsiteY3032" fmla="*/ 2310717 h 3412034"/>
              <a:gd name="connsiteX3033" fmla="*/ 3348991 w 12272790"/>
              <a:gd name="connsiteY3033" fmla="*/ 2311565 h 3412034"/>
              <a:gd name="connsiteX3034" fmla="*/ 3355033 w 12272790"/>
              <a:gd name="connsiteY3034" fmla="*/ 2308677 h 3412034"/>
              <a:gd name="connsiteX3035" fmla="*/ 3354138 w 12272790"/>
              <a:gd name="connsiteY3035" fmla="*/ 2308807 h 3412034"/>
              <a:gd name="connsiteX3036" fmla="*/ 3354700 w 12272790"/>
              <a:gd name="connsiteY3036" fmla="*/ 2313421 h 3412034"/>
              <a:gd name="connsiteX3037" fmla="*/ 3355958 w 12272790"/>
              <a:gd name="connsiteY3037" fmla="*/ 2313354 h 3412034"/>
              <a:gd name="connsiteX3038" fmla="*/ 3357618 w 12272790"/>
              <a:gd name="connsiteY3038" fmla="*/ 2313164 h 3412034"/>
              <a:gd name="connsiteX3039" fmla="*/ 3355994 w 12272790"/>
              <a:gd name="connsiteY3039" fmla="*/ 2308908 h 3412034"/>
              <a:gd name="connsiteX3040" fmla="*/ 7978909 w 12272790"/>
              <a:gd name="connsiteY3040" fmla="*/ 2306853 h 3412034"/>
              <a:gd name="connsiteX3041" fmla="*/ 7987082 w 12272790"/>
              <a:gd name="connsiteY3041" fmla="*/ 2310158 h 3412034"/>
              <a:gd name="connsiteX3042" fmla="*/ 7970736 w 12272790"/>
              <a:gd name="connsiteY3042" fmla="*/ 2310157 h 3412034"/>
              <a:gd name="connsiteX3043" fmla="*/ 7978909 w 12272790"/>
              <a:gd name="connsiteY3043" fmla="*/ 2306853 h 3412034"/>
              <a:gd name="connsiteX3044" fmla="*/ 2703358 w 12272790"/>
              <a:gd name="connsiteY3044" fmla="*/ 2306797 h 3412034"/>
              <a:gd name="connsiteX3045" fmla="*/ 2720577 w 12272790"/>
              <a:gd name="connsiteY3045" fmla="*/ 2307604 h 3412034"/>
              <a:gd name="connsiteX3046" fmla="*/ 2783010 w 12272790"/>
              <a:gd name="connsiteY3046" fmla="*/ 2309644 h 3412034"/>
              <a:gd name="connsiteX3047" fmla="*/ 2770928 w 12272790"/>
              <a:gd name="connsiteY3047" fmla="*/ 2320564 h 3412034"/>
              <a:gd name="connsiteX3048" fmla="*/ 2751593 w 12272790"/>
              <a:gd name="connsiteY3048" fmla="*/ 2319504 h 3412034"/>
              <a:gd name="connsiteX3049" fmla="*/ 2691576 w 12272790"/>
              <a:gd name="connsiteY3049" fmla="*/ 2319505 h 3412034"/>
              <a:gd name="connsiteX3050" fmla="*/ 2703358 w 12272790"/>
              <a:gd name="connsiteY3050" fmla="*/ 2306797 h 3412034"/>
              <a:gd name="connsiteX3051" fmla="*/ 2593350 w 12272790"/>
              <a:gd name="connsiteY3051" fmla="*/ 2306064 h 3412034"/>
              <a:gd name="connsiteX3052" fmla="*/ 2613464 w 12272790"/>
              <a:gd name="connsiteY3052" fmla="*/ 2309527 h 3412034"/>
              <a:gd name="connsiteX3053" fmla="*/ 2599384 w 12272790"/>
              <a:gd name="connsiteY3053" fmla="*/ 2322366 h 3412034"/>
              <a:gd name="connsiteX3054" fmla="*/ 2578534 w 12272790"/>
              <a:gd name="connsiteY3054" fmla="*/ 2319695 h 3412034"/>
              <a:gd name="connsiteX3055" fmla="*/ 2593350 w 12272790"/>
              <a:gd name="connsiteY3055" fmla="*/ 2306064 h 3412034"/>
              <a:gd name="connsiteX3056" fmla="*/ 1867122 w 12272790"/>
              <a:gd name="connsiteY3056" fmla="*/ 2305915 h 3412034"/>
              <a:gd name="connsiteX3057" fmla="*/ 1850236 w 12272790"/>
              <a:gd name="connsiteY3057" fmla="*/ 2308387 h 3412034"/>
              <a:gd name="connsiteX3058" fmla="*/ 1853484 w 12272790"/>
              <a:gd name="connsiteY3058" fmla="*/ 2317916 h 3412034"/>
              <a:gd name="connsiteX3059" fmla="*/ 1857166 w 12272790"/>
              <a:gd name="connsiteY3059" fmla="*/ 2319214 h 3412034"/>
              <a:gd name="connsiteX3060" fmla="*/ 1861103 w 12272790"/>
              <a:gd name="connsiteY3060" fmla="*/ 2319886 h 3412034"/>
              <a:gd name="connsiteX3061" fmla="*/ 1860851 w 12272790"/>
              <a:gd name="connsiteY3061" fmla="*/ 2320514 h 3412034"/>
              <a:gd name="connsiteX3062" fmla="*/ 1861144 w 12272790"/>
              <a:gd name="connsiteY3062" fmla="*/ 2320617 h 3412034"/>
              <a:gd name="connsiteX3063" fmla="*/ 1877178 w 12272790"/>
              <a:gd name="connsiteY3063" fmla="*/ 2318795 h 3412034"/>
              <a:gd name="connsiteX3064" fmla="*/ 1867122 w 12272790"/>
              <a:gd name="connsiteY3064" fmla="*/ 2305915 h 3412034"/>
              <a:gd name="connsiteX3065" fmla="*/ 986199 w 12272790"/>
              <a:gd name="connsiteY3065" fmla="*/ 2299936 h 3412034"/>
              <a:gd name="connsiteX3066" fmla="*/ 987726 w 12272790"/>
              <a:gd name="connsiteY3066" fmla="*/ 2304767 h 3412034"/>
              <a:gd name="connsiteX3067" fmla="*/ 983752 w 12272790"/>
              <a:gd name="connsiteY3067" fmla="*/ 2303802 h 3412034"/>
              <a:gd name="connsiteX3068" fmla="*/ 986199 w 12272790"/>
              <a:gd name="connsiteY3068" fmla="*/ 2299936 h 3412034"/>
              <a:gd name="connsiteX3069" fmla="*/ 3417833 w 12272790"/>
              <a:gd name="connsiteY3069" fmla="*/ 2299562 h 3412034"/>
              <a:gd name="connsiteX3070" fmla="*/ 3415948 w 12272790"/>
              <a:gd name="connsiteY3070" fmla="*/ 2299563 h 3412034"/>
              <a:gd name="connsiteX3071" fmla="*/ 3397449 w 12272790"/>
              <a:gd name="connsiteY3071" fmla="*/ 2302385 h 3412034"/>
              <a:gd name="connsiteX3072" fmla="*/ 3398803 w 12272790"/>
              <a:gd name="connsiteY3072" fmla="*/ 2305501 h 3412034"/>
              <a:gd name="connsiteX3073" fmla="*/ 3416648 w 12272790"/>
              <a:gd name="connsiteY3073" fmla="*/ 2302635 h 3412034"/>
              <a:gd name="connsiteX3074" fmla="*/ 7952481 w 12272790"/>
              <a:gd name="connsiteY3074" fmla="*/ 2299524 h 3412034"/>
              <a:gd name="connsiteX3075" fmla="*/ 7913552 w 12272790"/>
              <a:gd name="connsiteY3075" fmla="*/ 2311248 h 3412034"/>
              <a:gd name="connsiteX3076" fmla="*/ 7828010 w 12272790"/>
              <a:gd name="connsiteY3076" fmla="*/ 2336041 h 3412034"/>
              <a:gd name="connsiteX3077" fmla="*/ 7857798 w 12272790"/>
              <a:gd name="connsiteY3077" fmla="*/ 2334944 h 3412034"/>
              <a:gd name="connsiteX3078" fmla="*/ 7973644 w 12272790"/>
              <a:gd name="connsiteY3078" fmla="*/ 2301461 h 3412034"/>
              <a:gd name="connsiteX3079" fmla="*/ 7973445 w 12272790"/>
              <a:gd name="connsiteY3079" fmla="*/ 2301451 h 3412034"/>
              <a:gd name="connsiteX3080" fmla="*/ 780240 w 12272790"/>
              <a:gd name="connsiteY3080" fmla="*/ 2299044 h 3412034"/>
              <a:gd name="connsiteX3081" fmla="*/ 762989 w 12272790"/>
              <a:gd name="connsiteY3081" fmla="*/ 2309719 h 3412034"/>
              <a:gd name="connsiteX3082" fmla="*/ 780240 w 12272790"/>
              <a:gd name="connsiteY3082" fmla="*/ 2299044 h 3412034"/>
              <a:gd name="connsiteX3083" fmla="*/ 2917099 w 12272790"/>
              <a:gd name="connsiteY3083" fmla="*/ 2298988 h 3412034"/>
              <a:gd name="connsiteX3084" fmla="*/ 2931364 w 12272790"/>
              <a:gd name="connsiteY3084" fmla="*/ 2319505 h 3412034"/>
              <a:gd name="connsiteX3085" fmla="*/ 2893325 w 12272790"/>
              <a:gd name="connsiteY3085" fmla="*/ 2319504 h 3412034"/>
              <a:gd name="connsiteX3086" fmla="*/ 2874703 w 12272790"/>
              <a:gd name="connsiteY3086" fmla="*/ 2311506 h 3412034"/>
              <a:gd name="connsiteX3087" fmla="*/ 2917099 w 12272790"/>
              <a:gd name="connsiteY3087" fmla="*/ 2298988 h 3412034"/>
              <a:gd name="connsiteX3088" fmla="*/ 3242699 w 12272790"/>
              <a:gd name="connsiteY3088" fmla="*/ 2298617 h 3412034"/>
              <a:gd name="connsiteX3089" fmla="*/ 3236358 w 12272790"/>
              <a:gd name="connsiteY3089" fmla="*/ 2308971 h 3412034"/>
              <a:gd name="connsiteX3090" fmla="*/ 3242699 w 12272790"/>
              <a:gd name="connsiteY3090" fmla="*/ 2298617 h 3412034"/>
              <a:gd name="connsiteX3091" fmla="*/ 1473760 w 12272790"/>
              <a:gd name="connsiteY3091" fmla="*/ 2298611 h 3412034"/>
              <a:gd name="connsiteX3092" fmla="*/ 1472867 w 12272790"/>
              <a:gd name="connsiteY3092" fmla="*/ 2301795 h 3412034"/>
              <a:gd name="connsiteX3093" fmla="*/ 1473109 w 12272790"/>
              <a:gd name="connsiteY3093" fmla="*/ 2300929 h 3412034"/>
              <a:gd name="connsiteX3094" fmla="*/ 1473760 w 12272790"/>
              <a:gd name="connsiteY3094" fmla="*/ 2298611 h 3412034"/>
              <a:gd name="connsiteX3095" fmla="*/ 3258622 w 12272790"/>
              <a:gd name="connsiteY3095" fmla="*/ 2298601 h 3412034"/>
              <a:gd name="connsiteX3096" fmla="*/ 3269477 w 12272790"/>
              <a:gd name="connsiteY3096" fmla="*/ 2304381 h 3412034"/>
              <a:gd name="connsiteX3097" fmla="*/ 3256451 w 12272790"/>
              <a:gd name="connsiteY3097" fmla="*/ 2304383 h 3412034"/>
              <a:gd name="connsiteX3098" fmla="*/ 3258622 w 12272790"/>
              <a:gd name="connsiteY3098" fmla="*/ 2298601 h 3412034"/>
              <a:gd name="connsiteX3099" fmla="*/ 2852877 w 12272790"/>
              <a:gd name="connsiteY3099" fmla="*/ 2298437 h 3412034"/>
              <a:gd name="connsiteX3100" fmla="*/ 2845248 w 12272790"/>
              <a:gd name="connsiteY3100" fmla="*/ 2319502 h 3412034"/>
              <a:gd name="connsiteX3101" fmla="*/ 2852877 w 12272790"/>
              <a:gd name="connsiteY3101" fmla="*/ 2298437 h 3412034"/>
              <a:gd name="connsiteX3102" fmla="*/ 1834476 w 12272790"/>
              <a:gd name="connsiteY3102" fmla="*/ 2295698 h 3412034"/>
              <a:gd name="connsiteX3103" fmla="*/ 1818360 w 12272790"/>
              <a:gd name="connsiteY3103" fmla="*/ 2298326 h 3412034"/>
              <a:gd name="connsiteX3104" fmla="*/ 1828605 w 12272790"/>
              <a:gd name="connsiteY3104" fmla="*/ 2310252 h 3412034"/>
              <a:gd name="connsiteX3105" fmla="*/ 1845680 w 12272790"/>
              <a:gd name="connsiteY3105" fmla="*/ 2308387 h 3412034"/>
              <a:gd name="connsiteX3106" fmla="*/ 1842372 w 12272790"/>
              <a:gd name="connsiteY3106" fmla="*/ 2298179 h 3412034"/>
              <a:gd name="connsiteX3107" fmla="*/ 1834943 w 12272790"/>
              <a:gd name="connsiteY3107" fmla="*/ 2295797 h 3412034"/>
              <a:gd name="connsiteX3108" fmla="*/ 1471897 w 12272790"/>
              <a:gd name="connsiteY3108" fmla="*/ 2294163 h 3412034"/>
              <a:gd name="connsiteX3109" fmla="*/ 1469550 w 12272790"/>
              <a:gd name="connsiteY3109" fmla="*/ 2300337 h 3412034"/>
              <a:gd name="connsiteX3110" fmla="*/ 1472478 w 12272790"/>
              <a:gd name="connsiteY3110" fmla="*/ 2303174 h 3412034"/>
              <a:gd name="connsiteX3111" fmla="*/ 1473605 w 12272790"/>
              <a:gd name="connsiteY3111" fmla="*/ 2304266 h 3412034"/>
              <a:gd name="connsiteX3112" fmla="*/ 1485558 w 12272790"/>
              <a:gd name="connsiteY3112" fmla="*/ 2308388 h 3412034"/>
              <a:gd name="connsiteX3113" fmla="*/ 1471897 w 12272790"/>
              <a:gd name="connsiteY3113" fmla="*/ 2294163 h 3412034"/>
              <a:gd name="connsiteX3114" fmla="*/ 3269829 w 12272790"/>
              <a:gd name="connsiteY3114" fmla="*/ 2294008 h 3412034"/>
              <a:gd name="connsiteX3115" fmla="*/ 3276170 w 12272790"/>
              <a:gd name="connsiteY3115" fmla="*/ 2294008 h 3412034"/>
              <a:gd name="connsiteX3116" fmla="*/ 3273000 w 12272790"/>
              <a:gd name="connsiteY3116" fmla="*/ 2296814 h 3412034"/>
              <a:gd name="connsiteX3117" fmla="*/ 3269829 w 12272790"/>
              <a:gd name="connsiteY3117" fmla="*/ 2294008 h 3412034"/>
              <a:gd name="connsiteX3118" fmla="*/ 11374378 w 12272790"/>
              <a:gd name="connsiteY3118" fmla="*/ 2293511 h 3412034"/>
              <a:gd name="connsiteX3119" fmla="*/ 11368034 w 12272790"/>
              <a:gd name="connsiteY3119" fmla="*/ 2303863 h 3412034"/>
              <a:gd name="connsiteX3120" fmla="*/ 11374378 w 12272790"/>
              <a:gd name="connsiteY3120" fmla="*/ 2293511 h 3412034"/>
              <a:gd name="connsiteX3121" fmla="*/ 7749904 w 12272790"/>
              <a:gd name="connsiteY3121" fmla="*/ 2291386 h 3412034"/>
              <a:gd name="connsiteX3122" fmla="*/ 7698185 w 12272790"/>
              <a:gd name="connsiteY3122" fmla="*/ 2305379 h 3412034"/>
              <a:gd name="connsiteX3123" fmla="*/ 7689777 w 12272790"/>
              <a:gd name="connsiteY3123" fmla="*/ 2310412 h 3412034"/>
              <a:gd name="connsiteX3124" fmla="*/ 7673781 w 12272790"/>
              <a:gd name="connsiteY3124" fmla="*/ 2317981 h 3412034"/>
              <a:gd name="connsiteX3125" fmla="*/ 7703791 w 12272790"/>
              <a:gd name="connsiteY3125" fmla="*/ 2311293 h 3412034"/>
              <a:gd name="connsiteX3126" fmla="*/ 7709699 w 12272790"/>
              <a:gd name="connsiteY3126" fmla="*/ 2308156 h 3412034"/>
              <a:gd name="connsiteX3127" fmla="*/ 7743474 w 12272790"/>
              <a:gd name="connsiteY3127" fmla="*/ 2296014 h 3412034"/>
              <a:gd name="connsiteX3128" fmla="*/ 7749466 w 12272790"/>
              <a:gd name="connsiteY3128" fmla="*/ 2296294 h 3412034"/>
              <a:gd name="connsiteX3129" fmla="*/ 7748153 w 12272790"/>
              <a:gd name="connsiteY3129" fmla="*/ 2293795 h 3412034"/>
              <a:gd name="connsiteX3130" fmla="*/ 926830 w 12272790"/>
              <a:gd name="connsiteY3130" fmla="*/ 2289246 h 3412034"/>
              <a:gd name="connsiteX3131" fmla="*/ 920135 w 12272790"/>
              <a:gd name="connsiteY3131" fmla="*/ 2299611 h 3412034"/>
              <a:gd name="connsiteX3132" fmla="*/ 926830 w 12272790"/>
              <a:gd name="connsiteY3132" fmla="*/ 2289246 h 3412034"/>
              <a:gd name="connsiteX3133" fmla="*/ 759047 w 12272790"/>
              <a:gd name="connsiteY3133" fmla="*/ 2289245 h 3412034"/>
              <a:gd name="connsiteX3134" fmla="*/ 752355 w 12272790"/>
              <a:gd name="connsiteY3134" fmla="*/ 2299612 h 3412034"/>
              <a:gd name="connsiteX3135" fmla="*/ 759047 w 12272790"/>
              <a:gd name="connsiteY3135" fmla="*/ 2289245 h 3412034"/>
              <a:gd name="connsiteX3136" fmla="*/ 2986113 w 12272790"/>
              <a:gd name="connsiteY3136" fmla="*/ 2289232 h 3412034"/>
              <a:gd name="connsiteX3137" fmla="*/ 2972367 w 12272790"/>
              <a:gd name="connsiteY3137" fmla="*/ 2299157 h 3412034"/>
              <a:gd name="connsiteX3138" fmla="*/ 2986113 w 12272790"/>
              <a:gd name="connsiteY3138" fmla="*/ 2289232 h 3412034"/>
              <a:gd name="connsiteX3139" fmla="*/ 7925428 w 12272790"/>
              <a:gd name="connsiteY3139" fmla="*/ 2289063 h 3412034"/>
              <a:gd name="connsiteX3140" fmla="*/ 7900642 w 12272790"/>
              <a:gd name="connsiteY3140" fmla="*/ 2296441 h 3412034"/>
              <a:gd name="connsiteX3141" fmla="*/ 7872057 w 12272790"/>
              <a:gd name="connsiteY3141" fmla="*/ 2303617 h 3412034"/>
              <a:gd name="connsiteX3142" fmla="*/ 7805705 w 12272790"/>
              <a:gd name="connsiteY3142" fmla="*/ 2334802 h 3412034"/>
              <a:gd name="connsiteX3143" fmla="*/ 7883158 w 12272790"/>
              <a:gd name="connsiteY3143" fmla="*/ 2315848 h 3412034"/>
              <a:gd name="connsiteX3144" fmla="*/ 7941082 w 12272790"/>
              <a:gd name="connsiteY3144" fmla="*/ 2297972 h 3412034"/>
              <a:gd name="connsiteX3145" fmla="*/ 7929039 w 12272790"/>
              <a:gd name="connsiteY3145" fmla="*/ 2290858 h 3412034"/>
              <a:gd name="connsiteX3146" fmla="*/ 1798336 w 12272790"/>
              <a:gd name="connsiteY3146" fmla="*/ 2287324 h 3412034"/>
              <a:gd name="connsiteX3147" fmla="*/ 1791038 w 12272790"/>
              <a:gd name="connsiteY3147" fmla="*/ 2287918 h 3412034"/>
              <a:gd name="connsiteX3148" fmla="*/ 1798720 w 12272790"/>
              <a:gd name="connsiteY3148" fmla="*/ 2299237 h 3412034"/>
              <a:gd name="connsiteX3149" fmla="*/ 1811528 w 12272790"/>
              <a:gd name="connsiteY3149" fmla="*/ 2298325 h 3412034"/>
              <a:gd name="connsiteX3150" fmla="*/ 1809441 w 12272790"/>
              <a:gd name="connsiteY3150" fmla="*/ 2290273 h 3412034"/>
              <a:gd name="connsiteX3151" fmla="*/ 7833200 w 12272790"/>
              <a:gd name="connsiteY3151" fmla="*/ 2287220 h 3412034"/>
              <a:gd name="connsiteX3152" fmla="*/ 7738920 w 12272790"/>
              <a:gd name="connsiteY3152" fmla="*/ 2331053 h 3412034"/>
              <a:gd name="connsiteX3153" fmla="*/ 7738580 w 12272790"/>
              <a:gd name="connsiteY3153" fmla="*/ 2331209 h 3412034"/>
              <a:gd name="connsiteX3154" fmla="*/ 7787039 w 12272790"/>
              <a:gd name="connsiteY3154" fmla="*/ 2319270 h 3412034"/>
              <a:gd name="connsiteX3155" fmla="*/ 7830411 w 12272790"/>
              <a:gd name="connsiteY3155" fmla="*/ 2306959 h 3412034"/>
              <a:gd name="connsiteX3156" fmla="*/ 7865616 w 12272790"/>
              <a:gd name="connsiteY3156" fmla="*/ 2291207 h 3412034"/>
              <a:gd name="connsiteX3157" fmla="*/ 344406 w 12272790"/>
              <a:gd name="connsiteY3157" fmla="*/ 2286184 h 3412034"/>
              <a:gd name="connsiteX3158" fmla="*/ 386399 w 12272790"/>
              <a:gd name="connsiteY3158" fmla="*/ 2294392 h 3412034"/>
              <a:gd name="connsiteX3159" fmla="*/ 378181 w 12272790"/>
              <a:gd name="connsiteY3159" fmla="*/ 2302344 h 3412034"/>
              <a:gd name="connsiteX3160" fmla="*/ 344406 w 12272790"/>
              <a:gd name="connsiteY3160" fmla="*/ 2286184 h 3412034"/>
              <a:gd name="connsiteX3161" fmla="*/ 2873870 w 12272790"/>
              <a:gd name="connsiteY3161" fmla="*/ 2285341 h 3412034"/>
              <a:gd name="connsiteX3162" fmla="*/ 2884562 w 12272790"/>
              <a:gd name="connsiteY3162" fmla="*/ 2297788 h 3412034"/>
              <a:gd name="connsiteX3163" fmla="*/ 2868013 w 12272790"/>
              <a:gd name="connsiteY3163" fmla="*/ 2299510 h 3412034"/>
              <a:gd name="connsiteX3164" fmla="*/ 2858157 w 12272790"/>
              <a:gd name="connsiteY3164" fmla="*/ 2287195 h 3412034"/>
              <a:gd name="connsiteX3165" fmla="*/ 2873870 w 12272790"/>
              <a:gd name="connsiteY3165" fmla="*/ 2285341 h 3412034"/>
              <a:gd name="connsiteX3166" fmla="*/ 8457386 w 12272790"/>
              <a:gd name="connsiteY3166" fmla="*/ 2284331 h 3412034"/>
              <a:gd name="connsiteX3167" fmla="*/ 8451043 w 12272790"/>
              <a:gd name="connsiteY3167" fmla="*/ 2294695 h 3412034"/>
              <a:gd name="connsiteX3168" fmla="*/ 8457386 w 12272790"/>
              <a:gd name="connsiteY3168" fmla="*/ 2284331 h 3412034"/>
              <a:gd name="connsiteX3169" fmla="*/ 7790593 w 12272790"/>
              <a:gd name="connsiteY3169" fmla="*/ 2280377 h 3412034"/>
              <a:gd name="connsiteX3170" fmla="*/ 7751644 w 12272790"/>
              <a:gd name="connsiteY3170" fmla="*/ 2290916 h 3412034"/>
              <a:gd name="connsiteX3171" fmla="*/ 7754495 w 12272790"/>
              <a:gd name="connsiteY3171" fmla="*/ 2293795 h 3412034"/>
              <a:gd name="connsiteX3172" fmla="*/ 7752697 w 12272790"/>
              <a:gd name="connsiteY3172" fmla="*/ 2296445 h 3412034"/>
              <a:gd name="connsiteX3173" fmla="*/ 7757419 w 12272790"/>
              <a:gd name="connsiteY3173" fmla="*/ 2296666 h 3412034"/>
              <a:gd name="connsiteX3174" fmla="*/ 7767611 w 12272790"/>
              <a:gd name="connsiteY3174" fmla="*/ 2296242 h 3412034"/>
              <a:gd name="connsiteX3175" fmla="*/ 7781292 w 12272790"/>
              <a:gd name="connsiteY3175" fmla="*/ 2292638 h 3412034"/>
              <a:gd name="connsiteX3176" fmla="*/ 7803411 w 12272790"/>
              <a:gd name="connsiteY3176" fmla="*/ 2283557 h 3412034"/>
              <a:gd name="connsiteX3177" fmla="*/ 7795325 w 12272790"/>
              <a:gd name="connsiteY3177" fmla="*/ 2282562 h 3412034"/>
              <a:gd name="connsiteX3178" fmla="*/ 7974616 w 12272790"/>
              <a:gd name="connsiteY3178" fmla="*/ 2279300 h 3412034"/>
              <a:gd name="connsiteX3179" fmla="*/ 7976025 w 12272790"/>
              <a:gd name="connsiteY3179" fmla="*/ 2281463 h 3412034"/>
              <a:gd name="connsiteX3180" fmla="*/ 7964633 w 12272790"/>
              <a:gd name="connsiteY3180" fmla="*/ 2285849 h 3412034"/>
              <a:gd name="connsiteX3181" fmla="*/ 7974616 w 12272790"/>
              <a:gd name="connsiteY3181" fmla="*/ 2279300 h 3412034"/>
              <a:gd name="connsiteX3182" fmla="*/ 1693693 w 12272790"/>
              <a:gd name="connsiteY3182" fmla="*/ 2278537 h 3412034"/>
              <a:gd name="connsiteX3183" fmla="*/ 1700385 w 12272790"/>
              <a:gd name="connsiteY3183" fmla="*/ 2288901 h 3412034"/>
              <a:gd name="connsiteX3184" fmla="*/ 1693693 w 12272790"/>
              <a:gd name="connsiteY3184" fmla="*/ 2278537 h 3412034"/>
              <a:gd name="connsiteX3185" fmla="*/ 1045157 w 12272790"/>
              <a:gd name="connsiteY3185" fmla="*/ 2278537 h 3412034"/>
              <a:gd name="connsiteX3186" fmla="*/ 1038464 w 12272790"/>
              <a:gd name="connsiteY3186" fmla="*/ 2288901 h 3412034"/>
              <a:gd name="connsiteX3187" fmla="*/ 1045157 w 12272790"/>
              <a:gd name="connsiteY3187" fmla="*/ 2278537 h 3412034"/>
              <a:gd name="connsiteX3188" fmla="*/ 1757356 w 12272790"/>
              <a:gd name="connsiteY3188" fmla="*/ 2277940 h 3412034"/>
              <a:gd name="connsiteX3189" fmla="*/ 1758758 w 12272790"/>
              <a:gd name="connsiteY3189" fmla="*/ 2284406 h 3412034"/>
              <a:gd name="connsiteX3190" fmla="*/ 1764601 w 12272790"/>
              <a:gd name="connsiteY3190" fmla="*/ 2287918 h 3412034"/>
              <a:gd name="connsiteX3191" fmla="*/ 1770924 w 12272790"/>
              <a:gd name="connsiteY3191" fmla="*/ 2287918 h 3412034"/>
              <a:gd name="connsiteX3192" fmla="*/ 1767179 w 12272790"/>
              <a:gd name="connsiteY3192" fmla="*/ 2279924 h 3412034"/>
              <a:gd name="connsiteX3193" fmla="*/ 3248121 w 12272790"/>
              <a:gd name="connsiteY3193" fmla="*/ 2277188 h 3412034"/>
              <a:gd name="connsiteX3194" fmla="*/ 3252942 w 12272790"/>
              <a:gd name="connsiteY3194" fmla="*/ 2298258 h 3412034"/>
              <a:gd name="connsiteX3195" fmla="*/ 3248121 w 12272790"/>
              <a:gd name="connsiteY3195" fmla="*/ 2277188 h 3412034"/>
              <a:gd name="connsiteX3196" fmla="*/ 2936439 w 12272790"/>
              <a:gd name="connsiteY3196" fmla="*/ 2277188 h 3412034"/>
              <a:gd name="connsiteX3197" fmla="*/ 2936441 w 12272790"/>
              <a:gd name="connsiteY3197" fmla="*/ 2298260 h 3412034"/>
              <a:gd name="connsiteX3198" fmla="*/ 2920094 w 12272790"/>
              <a:gd name="connsiteY3198" fmla="*/ 2287723 h 3412034"/>
              <a:gd name="connsiteX3199" fmla="*/ 2936439 w 12272790"/>
              <a:gd name="connsiteY3199" fmla="*/ 2277188 h 3412034"/>
              <a:gd name="connsiteX3200" fmla="*/ 7987626 w 12272790"/>
              <a:gd name="connsiteY3200" fmla="*/ 2275173 h 3412034"/>
              <a:gd name="connsiteX3201" fmla="*/ 7982819 w 12272790"/>
              <a:gd name="connsiteY3201" fmla="*/ 2278222 h 3412034"/>
              <a:gd name="connsiteX3202" fmla="*/ 7987626 w 12272790"/>
              <a:gd name="connsiteY3202" fmla="*/ 2275173 h 3412034"/>
              <a:gd name="connsiteX3203" fmla="*/ 7766147 w 12272790"/>
              <a:gd name="connsiteY3203" fmla="*/ 2269193 h 3412034"/>
              <a:gd name="connsiteX3204" fmla="*/ 7750182 w 12272790"/>
              <a:gd name="connsiteY3204" fmla="*/ 2273621 h 3412034"/>
              <a:gd name="connsiteX3205" fmla="*/ 7734491 w 12272790"/>
              <a:gd name="connsiteY3205" fmla="*/ 2283508 h 3412034"/>
              <a:gd name="connsiteX3206" fmla="*/ 7775367 w 12272790"/>
              <a:gd name="connsiteY3206" fmla="*/ 2273347 h 3412034"/>
              <a:gd name="connsiteX3207" fmla="*/ 7767250 w 12272790"/>
              <a:gd name="connsiteY3207" fmla="*/ 2269600 h 3412034"/>
              <a:gd name="connsiteX3208" fmla="*/ 7833901 w 12272790"/>
              <a:gd name="connsiteY3208" fmla="*/ 2268168 h 3412034"/>
              <a:gd name="connsiteX3209" fmla="*/ 7816960 w 12272790"/>
              <a:gd name="connsiteY3209" fmla="*/ 2272972 h 3412034"/>
              <a:gd name="connsiteX3210" fmla="*/ 7822163 w 12272790"/>
              <a:gd name="connsiteY3210" fmla="*/ 2274143 h 3412034"/>
              <a:gd name="connsiteX3211" fmla="*/ 3042825 w 12272790"/>
              <a:gd name="connsiteY3211" fmla="*/ 2266841 h 3412034"/>
              <a:gd name="connsiteX3212" fmla="*/ 3030017 w 12272790"/>
              <a:gd name="connsiteY3212" fmla="*/ 2267101 h 3412034"/>
              <a:gd name="connsiteX3213" fmla="*/ 3037702 w 12272790"/>
              <a:gd name="connsiteY3213" fmla="*/ 2278550 h 3412034"/>
              <a:gd name="connsiteX3214" fmla="*/ 3050509 w 12272790"/>
              <a:gd name="connsiteY3214" fmla="*/ 2277510 h 3412034"/>
              <a:gd name="connsiteX3215" fmla="*/ 3042825 w 12272790"/>
              <a:gd name="connsiteY3215" fmla="*/ 2266841 h 3412034"/>
              <a:gd name="connsiteX3216" fmla="*/ 2675730 w 12272790"/>
              <a:gd name="connsiteY3216" fmla="*/ 2266476 h 3412034"/>
              <a:gd name="connsiteX3217" fmla="*/ 2688756 w 12272790"/>
              <a:gd name="connsiteY3217" fmla="*/ 2266476 h 3412034"/>
              <a:gd name="connsiteX3218" fmla="*/ 2688756 w 12272790"/>
              <a:gd name="connsiteY3218" fmla="*/ 2287548 h 3412034"/>
              <a:gd name="connsiteX3219" fmla="*/ 2675731 w 12272790"/>
              <a:gd name="connsiteY3219" fmla="*/ 2287548 h 3412034"/>
              <a:gd name="connsiteX3220" fmla="*/ 2675730 w 12272790"/>
              <a:gd name="connsiteY3220" fmla="*/ 2266476 h 3412034"/>
              <a:gd name="connsiteX3221" fmla="*/ 3209934 w 12272790"/>
              <a:gd name="connsiteY3221" fmla="*/ 2265510 h 3412034"/>
              <a:gd name="connsiteX3222" fmla="*/ 3206758 w 12272790"/>
              <a:gd name="connsiteY3222" fmla="*/ 2265899 h 3412034"/>
              <a:gd name="connsiteX3223" fmla="*/ 3205345 w 12272790"/>
              <a:gd name="connsiteY3223" fmla="*/ 2266556 h 3412034"/>
              <a:gd name="connsiteX3224" fmla="*/ 2606827 w 12272790"/>
              <a:gd name="connsiteY3224" fmla="*/ 2265231 h 3412034"/>
              <a:gd name="connsiteX3225" fmla="*/ 2623488 w 12272790"/>
              <a:gd name="connsiteY3225" fmla="*/ 2267027 h 3412034"/>
              <a:gd name="connsiteX3226" fmla="*/ 2612089 w 12272790"/>
              <a:gd name="connsiteY3226" fmla="*/ 2279853 h 3412034"/>
              <a:gd name="connsiteX3227" fmla="*/ 2595427 w 12272790"/>
              <a:gd name="connsiteY3227" fmla="*/ 2277288 h 3412034"/>
              <a:gd name="connsiteX3228" fmla="*/ 2606827 w 12272790"/>
              <a:gd name="connsiteY3228" fmla="*/ 2265231 h 3412034"/>
              <a:gd name="connsiteX3229" fmla="*/ 11155815 w 12272790"/>
              <a:gd name="connsiteY3229" fmla="*/ 2264436 h 3412034"/>
              <a:gd name="connsiteX3230" fmla="*/ 11176862 w 12272790"/>
              <a:gd name="connsiteY3230" fmla="*/ 2268559 h 3412034"/>
              <a:gd name="connsiteX3231" fmla="*/ 11148802 w 12272790"/>
              <a:gd name="connsiteY3231" fmla="*/ 2264437 h 3412034"/>
              <a:gd name="connsiteX3232" fmla="*/ 11155815 w 12272790"/>
              <a:gd name="connsiteY3232" fmla="*/ 2264436 h 3412034"/>
              <a:gd name="connsiteX3233" fmla="*/ 7634689 w 12272790"/>
              <a:gd name="connsiteY3233" fmla="*/ 2262402 h 3412034"/>
              <a:gd name="connsiteX3234" fmla="*/ 7633903 w 12272790"/>
              <a:gd name="connsiteY3234" fmla="*/ 2263599 h 3412034"/>
              <a:gd name="connsiteX3235" fmla="*/ 7637163 w 12272790"/>
              <a:gd name="connsiteY3235" fmla="*/ 2262731 h 3412034"/>
              <a:gd name="connsiteX3236" fmla="*/ 7621665 w 12272790"/>
              <a:gd name="connsiteY3236" fmla="*/ 2261434 h 3412034"/>
              <a:gd name="connsiteX3237" fmla="*/ 7626814 w 12272790"/>
              <a:gd name="connsiteY3237" fmla="*/ 2262747 h 3412034"/>
              <a:gd name="connsiteX3238" fmla="*/ 7626974 w 12272790"/>
              <a:gd name="connsiteY3238" fmla="*/ 2261928 h 3412034"/>
              <a:gd name="connsiteX3239" fmla="*/ 7627143 w 12272790"/>
              <a:gd name="connsiteY3239" fmla="*/ 2261744 h 3412034"/>
              <a:gd name="connsiteX3240" fmla="*/ 2128208 w 12272790"/>
              <a:gd name="connsiteY3240" fmla="*/ 2260162 h 3412034"/>
              <a:gd name="connsiteX3241" fmla="*/ 2135837 w 12272790"/>
              <a:gd name="connsiteY3241" fmla="*/ 2278190 h 3412034"/>
              <a:gd name="connsiteX3242" fmla="*/ 2128208 w 12272790"/>
              <a:gd name="connsiteY3242" fmla="*/ 2260162 h 3412034"/>
              <a:gd name="connsiteX3243" fmla="*/ 1569051 w 12272790"/>
              <a:gd name="connsiteY3243" fmla="*/ 2259189 h 3412034"/>
              <a:gd name="connsiteX3244" fmla="*/ 1582055 w 12272790"/>
              <a:gd name="connsiteY3244" fmla="*/ 2260216 h 3412034"/>
              <a:gd name="connsiteX3245" fmla="*/ 1574254 w 12272790"/>
              <a:gd name="connsiteY3245" fmla="*/ 2271521 h 3412034"/>
              <a:gd name="connsiteX3246" fmla="*/ 1561247 w 12272790"/>
              <a:gd name="connsiteY3246" fmla="*/ 2270493 h 3412034"/>
              <a:gd name="connsiteX3247" fmla="*/ 1569051 w 12272790"/>
              <a:gd name="connsiteY3247" fmla="*/ 2259189 h 3412034"/>
              <a:gd name="connsiteX3248" fmla="*/ 1982520 w 12272790"/>
              <a:gd name="connsiteY3248" fmla="*/ 2258819 h 3412034"/>
              <a:gd name="connsiteX3249" fmla="*/ 1975758 w 12272790"/>
              <a:gd name="connsiteY3249" fmla="*/ 2273246 h 3412034"/>
              <a:gd name="connsiteX3250" fmla="*/ 1964487 w 12272790"/>
              <a:gd name="connsiteY3250" fmla="*/ 2258820 h 3412034"/>
              <a:gd name="connsiteX3251" fmla="*/ 1982520 w 12272790"/>
              <a:gd name="connsiteY3251" fmla="*/ 2258819 h 3412034"/>
              <a:gd name="connsiteX3252" fmla="*/ 3364731 w 12272790"/>
              <a:gd name="connsiteY3252" fmla="*/ 2258359 h 3412034"/>
              <a:gd name="connsiteX3253" fmla="*/ 3369292 w 12272790"/>
              <a:gd name="connsiteY3253" fmla="*/ 2265873 h 3412034"/>
              <a:gd name="connsiteX3254" fmla="*/ 3335239 w 12272790"/>
              <a:gd name="connsiteY3254" fmla="*/ 2278366 h 3412034"/>
              <a:gd name="connsiteX3255" fmla="*/ 3328429 w 12272790"/>
              <a:gd name="connsiteY3255" fmla="*/ 2263790 h 3412034"/>
              <a:gd name="connsiteX3256" fmla="*/ 3335096 w 12272790"/>
              <a:gd name="connsiteY3256" fmla="*/ 2260262 h 3412034"/>
              <a:gd name="connsiteX3257" fmla="*/ 3328207 w 12272790"/>
              <a:gd name="connsiteY3257" fmla="*/ 2260965 h 3412034"/>
              <a:gd name="connsiteX3258" fmla="*/ 3326766 w 12272790"/>
              <a:gd name="connsiteY3258" fmla="*/ 2267101 h 3412034"/>
              <a:gd name="connsiteX3259" fmla="*/ 3329114 w 12272790"/>
              <a:gd name="connsiteY3259" fmla="*/ 2283506 h 3412034"/>
              <a:gd name="connsiteX3260" fmla="*/ 3333651 w 12272790"/>
              <a:gd name="connsiteY3260" fmla="*/ 2295767 h 3412034"/>
              <a:gd name="connsiteX3261" fmla="*/ 3354325 w 12272790"/>
              <a:gd name="connsiteY3261" fmla="*/ 2292556 h 3412034"/>
              <a:gd name="connsiteX3262" fmla="*/ 3352951 w 12272790"/>
              <a:gd name="connsiteY3262" fmla="*/ 2291392 h 3412034"/>
              <a:gd name="connsiteX3263" fmla="*/ 3342617 w 12272790"/>
              <a:gd name="connsiteY3263" fmla="*/ 2279837 h 3412034"/>
              <a:gd name="connsiteX3264" fmla="*/ 3435401 w 12272790"/>
              <a:gd name="connsiteY3264" fmla="*/ 2266830 h 3412034"/>
              <a:gd name="connsiteX3265" fmla="*/ 3438581 w 12272790"/>
              <a:gd name="connsiteY3265" fmla="*/ 2264884 h 3412034"/>
              <a:gd name="connsiteX3266" fmla="*/ 3438173 w 12272790"/>
              <a:gd name="connsiteY3266" fmla="*/ 2264895 h 3412034"/>
              <a:gd name="connsiteX3267" fmla="*/ 3439371 w 12272790"/>
              <a:gd name="connsiteY3267" fmla="*/ 2264400 h 3412034"/>
              <a:gd name="connsiteX3268" fmla="*/ 3443205 w 12272790"/>
              <a:gd name="connsiteY3268" fmla="*/ 2262055 h 3412034"/>
              <a:gd name="connsiteX3269" fmla="*/ 3365285 w 12272790"/>
              <a:gd name="connsiteY3269" fmla="*/ 2258404 h 3412034"/>
              <a:gd name="connsiteX3270" fmla="*/ 407610 w 12272790"/>
              <a:gd name="connsiteY3270" fmla="*/ 2255356 h 3412034"/>
              <a:gd name="connsiteX3271" fmla="*/ 407525 w 12272790"/>
              <a:gd name="connsiteY3271" fmla="*/ 2255647 h 3412034"/>
              <a:gd name="connsiteX3272" fmla="*/ 407295 w 12272790"/>
              <a:gd name="connsiteY3272" fmla="*/ 2256420 h 3412034"/>
              <a:gd name="connsiteX3273" fmla="*/ 7648616 w 12272790"/>
              <a:gd name="connsiteY3273" fmla="*/ 2253783 h 3412034"/>
              <a:gd name="connsiteX3274" fmla="*/ 7645179 w 12272790"/>
              <a:gd name="connsiteY3274" fmla="*/ 2254720 h 3412034"/>
              <a:gd name="connsiteX3275" fmla="*/ 7647924 w 12272790"/>
              <a:gd name="connsiteY3275" fmla="*/ 2255800 h 3412034"/>
              <a:gd name="connsiteX3276" fmla="*/ 7647887 w 12272790"/>
              <a:gd name="connsiteY3276" fmla="*/ 2255196 h 3412034"/>
              <a:gd name="connsiteX3277" fmla="*/ 395855 w 12272790"/>
              <a:gd name="connsiteY3277" fmla="*/ 2253203 h 3412034"/>
              <a:gd name="connsiteX3278" fmla="*/ 402292 w 12272790"/>
              <a:gd name="connsiteY3278" fmla="*/ 2258129 h 3412034"/>
              <a:gd name="connsiteX3279" fmla="*/ 392120 w 12272790"/>
              <a:gd name="connsiteY3279" fmla="*/ 2256086 h 3412034"/>
              <a:gd name="connsiteX3280" fmla="*/ 395855 w 12272790"/>
              <a:gd name="connsiteY3280" fmla="*/ 2253203 h 3412034"/>
              <a:gd name="connsiteX3281" fmla="*/ 408430 w 12272790"/>
              <a:gd name="connsiteY3281" fmla="*/ 2252592 h 3412034"/>
              <a:gd name="connsiteX3282" fmla="*/ 407610 w 12272790"/>
              <a:gd name="connsiteY3282" fmla="*/ 2255356 h 3412034"/>
              <a:gd name="connsiteX3283" fmla="*/ 407952 w 12272790"/>
              <a:gd name="connsiteY3283" fmla="*/ 2254198 h 3412034"/>
              <a:gd name="connsiteX3284" fmla="*/ 2545207 w 12272790"/>
              <a:gd name="connsiteY3284" fmla="*/ 2249628 h 3412034"/>
              <a:gd name="connsiteX3285" fmla="*/ 2556545 w 12272790"/>
              <a:gd name="connsiteY3285" fmla="*/ 2249628 h 3412034"/>
              <a:gd name="connsiteX3286" fmla="*/ 2556545 w 12272790"/>
              <a:gd name="connsiteY3286" fmla="*/ 2267657 h 3412034"/>
              <a:gd name="connsiteX3287" fmla="*/ 2545209 w 12272790"/>
              <a:gd name="connsiteY3287" fmla="*/ 2267656 h 3412034"/>
              <a:gd name="connsiteX3288" fmla="*/ 2545207 w 12272790"/>
              <a:gd name="connsiteY3288" fmla="*/ 2249628 h 3412034"/>
              <a:gd name="connsiteX3289" fmla="*/ 2502992 w 12272790"/>
              <a:gd name="connsiteY3289" fmla="*/ 2248725 h 3412034"/>
              <a:gd name="connsiteX3290" fmla="*/ 2489966 w 12272790"/>
              <a:gd name="connsiteY3290" fmla="*/ 2259401 h 3412034"/>
              <a:gd name="connsiteX3291" fmla="*/ 2502992 w 12272790"/>
              <a:gd name="connsiteY3291" fmla="*/ 2248725 h 3412034"/>
              <a:gd name="connsiteX3292" fmla="*/ 2655657 w 12272790"/>
              <a:gd name="connsiteY3292" fmla="*/ 2248551 h 3412034"/>
              <a:gd name="connsiteX3293" fmla="*/ 2668673 w 12272790"/>
              <a:gd name="connsiteY3293" fmla="*/ 2258476 h 3412034"/>
              <a:gd name="connsiteX3294" fmla="*/ 2655657 w 12272790"/>
              <a:gd name="connsiteY3294" fmla="*/ 2248551 h 3412034"/>
              <a:gd name="connsiteX3295" fmla="*/ 7966655 w 12272790"/>
              <a:gd name="connsiteY3295" fmla="*/ 2246563 h 3412034"/>
              <a:gd name="connsiteX3296" fmla="*/ 7852982 w 12272790"/>
              <a:gd name="connsiteY3296" fmla="*/ 2278091 h 3412034"/>
              <a:gd name="connsiteX3297" fmla="*/ 7852197 w 12272790"/>
              <a:gd name="connsiteY3297" fmla="*/ 2278437 h 3412034"/>
              <a:gd name="connsiteX3298" fmla="*/ 7863313 w 12272790"/>
              <a:gd name="connsiteY3298" fmla="*/ 2279961 h 3412034"/>
              <a:gd name="connsiteX3299" fmla="*/ 7862525 w 12272790"/>
              <a:gd name="connsiteY3299" fmla="*/ 2280502 h 3412034"/>
              <a:gd name="connsiteX3300" fmla="*/ 7875148 w 12272790"/>
              <a:gd name="connsiteY3300" fmla="*/ 2286943 h 3412034"/>
              <a:gd name="connsiteX3301" fmla="*/ 7933967 w 12272790"/>
              <a:gd name="connsiteY3301" fmla="*/ 2260627 h 3412034"/>
              <a:gd name="connsiteX3302" fmla="*/ 7961242 w 12272790"/>
              <a:gd name="connsiteY3302" fmla="*/ 2248961 h 3412034"/>
              <a:gd name="connsiteX3303" fmla="*/ 7676277 w 12272790"/>
              <a:gd name="connsiteY3303" fmla="*/ 2246246 h 3412034"/>
              <a:gd name="connsiteX3304" fmla="*/ 7663319 w 12272790"/>
              <a:gd name="connsiteY3304" fmla="*/ 2249776 h 3412034"/>
              <a:gd name="connsiteX3305" fmla="*/ 7664162 w 12272790"/>
              <a:gd name="connsiteY3305" fmla="*/ 2250218 h 3412034"/>
              <a:gd name="connsiteX3306" fmla="*/ 7661885 w 12272790"/>
              <a:gd name="connsiteY3306" fmla="*/ 2254382 h 3412034"/>
              <a:gd name="connsiteX3307" fmla="*/ 7662473 w 12272790"/>
              <a:gd name="connsiteY3307" fmla="*/ 2255995 h 3412034"/>
              <a:gd name="connsiteX3308" fmla="*/ 7667968 w 12272790"/>
              <a:gd name="connsiteY3308" fmla="*/ 2254532 h 3412034"/>
              <a:gd name="connsiteX3309" fmla="*/ 7671491 w 12272790"/>
              <a:gd name="connsiteY3309" fmla="*/ 2248885 h 3412034"/>
              <a:gd name="connsiteX3310" fmla="*/ 382007 w 12272790"/>
              <a:gd name="connsiteY3310" fmla="*/ 2241832 h 3412034"/>
              <a:gd name="connsiteX3311" fmla="*/ 393464 w 12272790"/>
              <a:gd name="connsiteY3311" fmla="*/ 2246241 h 3412034"/>
              <a:gd name="connsiteX3312" fmla="*/ 386590 w 12272790"/>
              <a:gd name="connsiteY3312" fmla="*/ 2248720 h 3412034"/>
              <a:gd name="connsiteX3313" fmla="*/ 379717 w 12272790"/>
              <a:gd name="connsiteY3313" fmla="*/ 2246239 h 3412034"/>
              <a:gd name="connsiteX3314" fmla="*/ 382007 w 12272790"/>
              <a:gd name="connsiteY3314" fmla="*/ 2241832 h 3412034"/>
              <a:gd name="connsiteX3315" fmla="*/ 1946914 w 12272790"/>
              <a:gd name="connsiteY3315" fmla="*/ 2241390 h 3412034"/>
              <a:gd name="connsiteX3316" fmla="*/ 1949048 w 12272790"/>
              <a:gd name="connsiteY3316" fmla="*/ 2244703 h 3412034"/>
              <a:gd name="connsiteX3317" fmla="*/ 1947691 w 12272790"/>
              <a:gd name="connsiteY3317" fmla="*/ 2242601 h 3412034"/>
              <a:gd name="connsiteX3318" fmla="*/ 1946061 w 12272790"/>
              <a:gd name="connsiteY3318" fmla="*/ 2240073 h 3412034"/>
              <a:gd name="connsiteX3319" fmla="*/ 1946389 w 12272790"/>
              <a:gd name="connsiteY3319" fmla="*/ 2240579 h 3412034"/>
              <a:gd name="connsiteX3320" fmla="*/ 1946280 w 12272790"/>
              <a:gd name="connsiteY3320" fmla="*/ 2240412 h 3412034"/>
              <a:gd name="connsiteX3321" fmla="*/ 1944777 w 12272790"/>
              <a:gd name="connsiteY3321" fmla="*/ 2238080 h 3412034"/>
              <a:gd name="connsiteX3322" fmla="*/ 1945434 w 12272790"/>
              <a:gd name="connsiteY3322" fmla="*/ 2239098 h 3412034"/>
              <a:gd name="connsiteX3323" fmla="*/ 1946061 w 12272790"/>
              <a:gd name="connsiteY3323" fmla="*/ 2240073 h 3412034"/>
              <a:gd name="connsiteX3324" fmla="*/ 3260788 w 12272790"/>
              <a:gd name="connsiteY3324" fmla="*/ 2237767 h 3412034"/>
              <a:gd name="connsiteX3325" fmla="*/ 3256564 w 12272790"/>
              <a:gd name="connsiteY3325" fmla="*/ 2244204 h 3412034"/>
              <a:gd name="connsiteX3326" fmla="*/ 3277907 w 12272790"/>
              <a:gd name="connsiteY3326" fmla="*/ 2242425 h 3412034"/>
              <a:gd name="connsiteX3327" fmla="*/ 3286075 w 12272790"/>
              <a:gd name="connsiteY3327" fmla="*/ 2237890 h 3412034"/>
              <a:gd name="connsiteX3328" fmla="*/ 7707801 w 12272790"/>
              <a:gd name="connsiteY3328" fmla="*/ 2237655 h 3412034"/>
              <a:gd name="connsiteX3329" fmla="*/ 7695608 w 12272790"/>
              <a:gd name="connsiteY3329" fmla="*/ 2240976 h 3412034"/>
              <a:gd name="connsiteX3330" fmla="*/ 7702868 w 12272790"/>
              <a:gd name="connsiteY3330" fmla="*/ 2239811 h 3412034"/>
              <a:gd name="connsiteX3331" fmla="*/ 8066285 w 12272790"/>
              <a:gd name="connsiteY3331" fmla="*/ 2237436 h 3412034"/>
              <a:gd name="connsiteX3332" fmla="*/ 8067111 w 12272790"/>
              <a:gd name="connsiteY3332" fmla="*/ 2239232 h 3412034"/>
              <a:gd name="connsiteX3333" fmla="*/ 8039894 w 12272790"/>
              <a:gd name="connsiteY3333" fmla="*/ 2243323 h 3412034"/>
              <a:gd name="connsiteX3334" fmla="*/ 8066285 w 12272790"/>
              <a:gd name="connsiteY3334" fmla="*/ 2237436 h 3412034"/>
              <a:gd name="connsiteX3335" fmla="*/ 1946732 w 12272790"/>
              <a:gd name="connsiteY3335" fmla="*/ 2237409 h 3412034"/>
              <a:gd name="connsiteX3336" fmla="*/ 1946914 w 12272790"/>
              <a:gd name="connsiteY3336" fmla="*/ 2241390 h 3412034"/>
              <a:gd name="connsiteX3337" fmla="*/ 1947311 w 12272790"/>
              <a:gd name="connsiteY3337" fmla="*/ 2250238 h 3412034"/>
              <a:gd name="connsiteX3338" fmla="*/ 1944415 w 12272790"/>
              <a:gd name="connsiteY3338" fmla="*/ 2263065 h 3412034"/>
              <a:gd name="connsiteX3339" fmla="*/ 1946439 w 12272790"/>
              <a:gd name="connsiteY3339" fmla="*/ 2240655 h 3412034"/>
              <a:gd name="connsiteX3340" fmla="*/ 2406242 w 12272790"/>
              <a:gd name="connsiteY3340" fmla="*/ 2236287 h 3412034"/>
              <a:gd name="connsiteX3341" fmla="*/ 2417641 w 12272790"/>
              <a:gd name="connsiteY3341" fmla="*/ 2248576 h 3412034"/>
              <a:gd name="connsiteX3342" fmla="*/ 2400103 w 12272790"/>
              <a:gd name="connsiteY3342" fmla="*/ 2250408 h 3412034"/>
              <a:gd name="connsiteX3343" fmla="*/ 2389581 w 12272790"/>
              <a:gd name="connsiteY3343" fmla="*/ 2238118 h 3412034"/>
              <a:gd name="connsiteX3344" fmla="*/ 2406242 w 12272790"/>
              <a:gd name="connsiteY3344" fmla="*/ 2236287 h 3412034"/>
              <a:gd name="connsiteX3345" fmla="*/ 421098 w 12272790"/>
              <a:gd name="connsiteY3345" fmla="*/ 2235693 h 3412034"/>
              <a:gd name="connsiteX3346" fmla="*/ 425906 w 12272790"/>
              <a:gd name="connsiteY3346" fmla="*/ 2256500 h 3412034"/>
              <a:gd name="connsiteX3347" fmla="*/ 423503 w 12272790"/>
              <a:gd name="connsiteY3347" fmla="*/ 2262397 h 3412034"/>
              <a:gd name="connsiteX3348" fmla="*/ 428310 w 12272790"/>
              <a:gd name="connsiteY3348" fmla="*/ 2264478 h 3412034"/>
              <a:gd name="connsiteX3349" fmla="*/ 454357 w 12272790"/>
              <a:gd name="connsiteY3349" fmla="*/ 2270723 h 3412034"/>
              <a:gd name="connsiteX3350" fmla="*/ 538106 w 12272790"/>
              <a:gd name="connsiteY3350" fmla="*/ 2324832 h 3412034"/>
              <a:gd name="connsiteX3351" fmla="*/ 626664 w 12272790"/>
              <a:gd name="connsiteY3351" fmla="*/ 2380667 h 3412034"/>
              <a:gd name="connsiteX3352" fmla="*/ 667137 w 12272790"/>
              <a:gd name="connsiteY3352" fmla="*/ 2405293 h 3412034"/>
              <a:gd name="connsiteX3353" fmla="*/ 688774 w 12272790"/>
              <a:gd name="connsiteY3353" fmla="*/ 2415698 h 3412034"/>
              <a:gd name="connsiteX3354" fmla="*/ 693583 w 12272790"/>
              <a:gd name="connsiteY3354" fmla="*/ 2434426 h 3412034"/>
              <a:gd name="connsiteX3355" fmla="*/ 727243 w 12272790"/>
              <a:gd name="connsiteY3355" fmla="*/ 2457317 h 3412034"/>
              <a:gd name="connsiteX3356" fmla="*/ 765311 w 12272790"/>
              <a:gd name="connsiteY3356" fmla="*/ 2475699 h 3412034"/>
              <a:gd name="connsiteX3357" fmla="*/ 856274 w 12272790"/>
              <a:gd name="connsiteY3357" fmla="*/ 2523563 h 3412034"/>
              <a:gd name="connsiteX3358" fmla="*/ 937620 w 12272790"/>
              <a:gd name="connsiteY3358" fmla="*/ 2571078 h 3412034"/>
              <a:gd name="connsiteX3359" fmla="*/ 954448 w 12272790"/>
              <a:gd name="connsiteY3359" fmla="*/ 2593622 h 3412034"/>
              <a:gd name="connsiteX3360" fmla="*/ 940023 w 12272790"/>
              <a:gd name="connsiteY3360" fmla="*/ 2606110 h 3412034"/>
              <a:gd name="connsiteX3361" fmla="*/ 954448 w 12272790"/>
              <a:gd name="connsiteY3361" fmla="*/ 2612352 h 3412034"/>
              <a:gd name="connsiteX3362" fmla="*/ 940023 w 12272790"/>
              <a:gd name="connsiteY3362" fmla="*/ 2616515 h 3412034"/>
              <a:gd name="connsiteX3363" fmla="*/ 942428 w 12272790"/>
              <a:gd name="connsiteY3363" fmla="*/ 2647729 h 3412034"/>
              <a:gd name="connsiteX3364" fmla="*/ 938220 w 12272790"/>
              <a:gd name="connsiteY3364" fmla="*/ 2647908 h 3412034"/>
              <a:gd name="connsiteX3365" fmla="*/ 932809 w 12272790"/>
              <a:gd name="connsiteY3365" fmla="*/ 2631080 h 3412034"/>
              <a:gd name="connsiteX3366" fmla="*/ 906362 w 12272790"/>
              <a:gd name="connsiteY3366" fmla="*/ 2606110 h 3412034"/>
              <a:gd name="connsiteX3367" fmla="*/ 918384 w 12272790"/>
              <a:gd name="connsiteY3367" fmla="*/ 2597785 h 3412034"/>
              <a:gd name="connsiteX3368" fmla="*/ 906362 w 12272790"/>
              <a:gd name="connsiteY3368" fmla="*/ 2591543 h 3412034"/>
              <a:gd name="connsiteX3369" fmla="*/ 901956 w 12272790"/>
              <a:gd name="connsiteY3369" fmla="*/ 2589807 h 3412034"/>
              <a:gd name="connsiteX3370" fmla="*/ 858677 w 12272790"/>
              <a:gd name="connsiteY3370" fmla="*/ 2597785 h 3412034"/>
              <a:gd name="connsiteX3371" fmla="*/ 852168 w 12272790"/>
              <a:gd name="connsiteY3371" fmla="*/ 2595312 h 3412034"/>
              <a:gd name="connsiteX3372" fmla="*/ 854416 w 12272790"/>
              <a:gd name="connsiteY3372" fmla="*/ 2598444 h 3412034"/>
              <a:gd name="connsiteX3373" fmla="*/ 849957 w 12272790"/>
              <a:gd name="connsiteY3373" fmla="*/ 2602592 h 3412034"/>
              <a:gd name="connsiteX3374" fmla="*/ 848281 w 12272790"/>
              <a:gd name="connsiteY3374" fmla="*/ 2597409 h 3412034"/>
              <a:gd name="connsiteX3375" fmla="*/ 849309 w 12272790"/>
              <a:gd name="connsiteY3375" fmla="*/ 2594224 h 3412034"/>
              <a:gd name="connsiteX3376" fmla="*/ 846356 w 12272790"/>
              <a:gd name="connsiteY3376" fmla="*/ 2593102 h 3412034"/>
              <a:gd name="connsiteX3377" fmla="*/ 832231 w 12272790"/>
              <a:gd name="connsiteY3377" fmla="*/ 2585301 h 3412034"/>
              <a:gd name="connsiteX3378" fmla="*/ 815801 w 12272790"/>
              <a:gd name="connsiteY3378" fmla="*/ 2581484 h 3412034"/>
              <a:gd name="connsiteX3379" fmla="*/ 772524 w 12272790"/>
              <a:gd name="connsiteY3379" fmla="*/ 2564836 h 3412034"/>
              <a:gd name="connsiteX3380" fmla="*/ 810994 w 12272790"/>
              <a:gd name="connsiteY3380" fmla="*/ 2537784 h 3412034"/>
              <a:gd name="connsiteX3381" fmla="*/ 724839 w 12272790"/>
              <a:gd name="connsiteY3381" fmla="*/ 2473618 h 3412034"/>
              <a:gd name="connsiteX3382" fmla="*/ 679158 w 12272790"/>
              <a:gd name="connsiteY3382" fmla="*/ 2440669 h 3412034"/>
              <a:gd name="connsiteX3383" fmla="*/ 645898 w 12272790"/>
              <a:gd name="connsiteY3383" fmla="*/ 2424022 h 3412034"/>
              <a:gd name="connsiteX3384" fmla="*/ 657921 w 12272790"/>
              <a:gd name="connsiteY3384" fmla="*/ 2459051 h 3412034"/>
              <a:gd name="connsiteX3385" fmla="*/ 631473 w 12272790"/>
              <a:gd name="connsiteY3385" fmla="*/ 2469456 h 3412034"/>
              <a:gd name="connsiteX3386" fmla="*/ 631473 w 12272790"/>
              <a:gd name="connsiteY3386" fmla="*/ 2438588 h 3412034"/>
              <a:gd name="connsiteX3387" fmla="*/ 612239 w 12272790"/>
              <a:gd name="connsiteY3387" fmla="*/ 2451073 h 3412034"/>
              <a:gd name="connsiteX3388" fmla="*/ 581383 w 12272790"/>
              <a:gd name="connsiteY3388" fmla="*/ 2434427 h 3412034"/>
              <a:gd name="connsiteX3389" fmla="*/ 584934 w 12272790"/>
              <a:gd name="connsiteY3389" fmla="*/ 2418445 h 3412034"/>
              <a:gd name="connsiteX3390" fmla="*/ 581757 w 12272790"/>
              <a:gd name="connsiteY3390" fmla="*/ 2414310 h 3412034"/>
              <a:gd name="connsiteX3391" fmla="*/ 576725 w 12272790"/>
              <a:gd name="connsiteY3391" fmla="*/ 2407762 h 3412034"/>
              <a:gd name="connsiteX3392" fmla="*/ 559745 w 12272790"/>
              <a:gd name="connsiteY3392" fmla="*/ 2419858 h 3412034"/>
              <a:gd name="connsiteX3393" fmla="*/ 581383 w 12272790"/>
              <a:gd name="connsiteY3393" fmla="*/ 2424022 h 3412034"/>
              <a:gd name="connsiteX3394" fmla="*/ 530895 w 12272790"/>
              <a:gd name="connsiteY3394" fmla="*/ 2413617 h 3412034"/>
              <a:gd name="connsiteX3395" fmla="*/ 547724 w 12272790"/>
              <a:gd name="connsiteY3395" fmla="*/ 2399049 h 3412034"/>
              <a:gd name="connsiteX3396" fmla="*/ 518873 w 12272790"/>
              <a:gd name="connsiteY3396" fmla="*/ 2370263 h 3412034"/>
              <a:gd name="connsiteX3397" fmla="*/ 483210 w 12272790"/>
              <a:gd name="connsiteY3397" fmla="*/ 2343210 h 3412034"/>
              <a:gd name="connsiteX3398" fmla="*/ 385032 w 12272790"/>
              <a:gd name="connsiteY3398" fmla="*/ 2304018 h 3412034"/>
              <a:gd name="connsiteX3399" fmla="*/ 392246 w 12272790"/>
              <a:gd name="connsiteY3399" fmla="*/ 2281127 h 3412034"/>
              <a:gd name="connsiteX3400" fmla="*/ 409075 w 12272790"/>
              <a:gd name="connsiteY3400" fmla="*/ 2272803 h 3412034"/>
              <a:gd name="connsiteX3401" fmla="*/ 404267 w 12272790"/>
              <a:gd name="connsiteY3401" fmla="*/ 2264478 h 3412034"/>
              <a:gd name="connsiteX3402" fmla="*/ 409076 w 12272790"/>
              <a:gd name="connsiteY3402" fmla="*/ 2260317 h 3412034"/>
              <a:gd name="connsiteX3403" fmla="*/ 408520 w 12272790"/>
              <a:gd name="connsiteY3403" fmla="*/ 2252290 h 3412034"/>
              <a:gd name="connsiteX3404" fmla="*/ 408475 w 12272790"/>
              <a:gd name="connsiteY3404" fmla="*/ 2251646 h 3412034"/>
              <a:gd name="connsiteX3405" fmla="*/ 404267 w 12272790"/>
              <a:gd name="connsiteY3405" fmla="*/ 2246095 h 3412034"/>
              <a:gd name="connsiteX3406" fmla="*/ 421098 w 12272790"/>
              <a:gd name="connsiteY3406" fmla="*/ 2235693 h 3412034"/>
              <a:gd name="connsiteX3407" fmla="*/ 11282782 w 12272790"/>
              <a:gd name="connsiteY3407" fmla="*/ 2234913 h 3412034"/>
              <a:gd name="connsiteX3408" fmla="*/ 11302394 w 12272790"/>
              <a:gd name="connsiteY3408" fmla="*/ 2250318 h 3412034"/>
              <a:gd name="connsiteX3409" fmla="*/ 11275990 w 12272790"/>
              <a:gd name="connsiteY3409" fmla="*/ 2239886 h 3412034"/>
              <a:gd name="connsiteX3410" fmla="*/ 11282782 w 12272790"/>
              <a:gd name="connsiteY3410" fmla="*/ 2234913 h 3412034"/>
              <a:gd name="connsiteX3411" fmla="*/ 7892326 w 12272790"/>
              <a:gd name="connsiteY3411" fmla="*/ 2234136 h 3412034"/>
              <a:gd name="connsiteX3412" fmla="*/ 7886646 w 12272790"/>
              <a:gd name="connsiteY3412" fmla="*/ 2235775 h 3412034"/>
              <a:gd name="connsiteX3413" fmla="*/ 7781398 w 12272790"/>
              <a:gd name="connsiteY3413" fmla="*/ 2264964 h 3412034"/>
              <a:gd name="connsiteX3414" fmla="*/ 7795146 w 12272790"/>
              <a:gd name="connsiteY3414" fmla="*/ 2268059 h 3412034"/>
              <a:gd name="connsiteX3415" fmla="*/ 7872627 w 12272790"/>
              <a:gd name="connsiteY3415" fmla="*/ 2245675 h 3412034"/>
              <a:gd name="connsiteX3416" fmla="*/ 2002581 w 12272790"/>
              <a:gd name="connsiteY3416" fmla="*/ 2232620 h 3412034"/>
              <a:gd name="connsiteX3417" fmla="*/ 2009456 w 12272790"/>
              <a:gd name="connsiteY3417" fmla="*/ 2244638 h 3412034"/>
              <a:gd name="connsiteX3418" fmla="*/ 1995709 w 12272790"/>
              <a:gd name="connsiteY3418" fmla="*/ 2250647 h 3412034"/>
              <a:gd name="connsiteX3419" fmla="*/ 2002581 w 12272790"/>
              <a:gd name="connsiteY3419" fmla="*/ 2232620 h 3412034"/>
              <a:gd name="connsiteX3420" fmla="*/ 261149 w 12272790"/>
              <a:gd name="connsiteY3420" fmla="*/ 2231789 h 3412034"/>
              <a:gd name="connsiteX3421" fmla="*/ 266304 w 12272790"/>
              <a:gd name="connsiteY3421" fmla="*/ 2241466 h 3412034"/>
              <a:gd name="connsiteX3422" fmla="*/ 252556 w 12272790"/>
              <a:gd name="connsiteY3422" fmla="*/ 2235510 h 3412034"/>
              <a:gd name="connsiteX3423" fmla="*/ 261149 w 12272790"/>
              <a:gd name="connsiteY3423" fmla="*/ 2231789 h 3412034"/>
              <a:gd name="connsiteX3424" fmla="*/ 661257 w 12272790"/>
              <a:gd name="connsiteY3424" fmla="*/ 2231789 h 3412034"/>
              <a:gd name="connsiteX3425" fmla="*/ 665445 w 12272790"/>
              <a:gd name="connsiteY3425" fmla="*/ 2241465 h 3412034"/>
              <a:gd name="connsiteX3426" fmla="*/ 653479 w 12272790"/>
              <a:gd name="connsiteY3426" fmla="*/ 2235510 h 3412034"/>
              <a:gd name="connsiteX3427" fmla="*/ 661257 w 12272790"/>
              <a:gd name="connsiteY3427" fmla="*/ 2231789 h 3412034"/>
              <a:gd name="connsiteX3428" fmla="*/ 365599 w 12272790"/>
              <a:gd name="connsiteY3428" fmla="*/ 2231109 h 3412034"/>
              <a:gd name="connsiteX3429" fmla="*/ 379335 w 12272790"/>
              <a:gd name="connsiteY3429" fmla="*/ 2235380 h 3412034"/>
              <a:gd name="connsiteX3430" fmla="*/ 371584 w 12272790"/>
              <a:gd name="connsiteY3430" fmla="*/ 2241251 h 3412034"/>
              <a:gd name="connsiteX3431" fmla="*/ 365599 w 12272790"/>
              <a:gd name="connsiteY3431" fmla="*/ 2231109 h 3412034"/>
              <a:gd name="connsiteX3432" fmla="*/ 1463725 w 12272790"/>
              <a:gd name="connsiteY3432" fmla="*/ 2231075 h 3412034"/>
              <a:gd name="connsiteX3433" fmla="*/ 1463348 w 12272790"/>
              <a:gd name="connsiteY3433" fmla="*/ 2235908 h 3412034"/>
              <a:gd name="connsiteX3434" fmla="*/ 1460698 w 12272790"/>
              <a:gd name="connsiteY3434" fmla="*/ 2234942 h 3412034"/>
              <a:gd name="connsiteX3435" fmla="*/ 1463725 w 12272790"/>
              <a:gd name="connsiteY3435" fmla="*/ 2231075 h 3412034"/>
              <a:gd name="connsiteX3436" fmla="*/ 11271838 w 12272790"/>
              <a:gd name="connsiteY3436" fmla="*/ 2229090 h 3412034"/>
              <a:gd name="connsiteX3437" fmla="*/ 11275604 w 12272790"/>
              <a:gd name="connsiteY3437" fmla="*/ 2229917 h 3412034"/>
              <a:gd name="connsiteX3438" fmla="*/ 11273284 w 12272790"/>
              <a:gd name="connsiteY3438" fmla="*/ 2236527 h 3412034"/>
              <a:gd name="connsiteX3439" fmla="*/ 11271838 w 12272790"/>
              <a:gd name="connsiteY3439" fmla="*/ 2229090 h 3412034"/>
              <a:gd name="connsiteX3440" fmla="*/ 2376029 w 12272790"/>
              <a:gd name="connsiteY3440" fmla="*/ 2228774 h 3412034"/>
              <a:gd name="connsiteX3441" fmla="*/ 2384171 w 12272790"/>
              <a:gd name="connsiteY3441" fmla="*/ 2229184 h 3412034"/>
              <a:gd name="connsiteX3442" fmla="*/ 2371144 w 12272790"/>
              <a:gd name="connsiteY3442" fmla="*/ 2237928 h 3412034"/>
              <a:gd name="connsiteX3443" fmla="*/ 2376029 w 12272790"/>
              <a:gd name="connsiteY3443" fmla="*/ 2228774 h 3412034"/>
              <a:gd name="connsiteX3444" fmla="*/ 693703 w 12272790"/>
              <a:gd name="connsiteY3444" fmla="*/ 2221003 h 3412034"/>
              <a:gd name="connsiteX3445" fmla="*/ 679955 w 12272790"/>
              <a:gd name="connsiteY3445" fmla="*/ 2231679 h 3412034"/>
              <a:gd name="connsiteX3446" fmla="*/ 693703 w 12272790"/>
              <a:gd name="connsiteY3446" fmla="*/ 2221003 h 3412034"/>
              <a:gd name="connsiteX3447" fmla="*/ 2769254 w 12272790"/>
              <a:gd name="connsiteY3447" fmla="*/ 2220390 h 3412034"/>
              <a:gd name="connsiteX3448" fmla="*/ 2775947 w 12272790"/>
              <a:gd name="connsiteY3448" fmla="*/ 2230755 h 3412034"/>
              <a:gd name="connsiteX3449" fmla="*/ 2769254 w 12272790"/>
              <a:gd name="connsiteY3449" fmla="*/ 2220390 h 3412034"/>
              <a:gd name="connsiteX3450" fmla="*/ 1918041 w 12272790"/>
              <a:gd name="connsiteY3450" fmla="*/ 2220390 h 3412034"/>
              <a:gd name="connsiteX3451" fmla="*/ 1918041 w 12272790"/>
              <a:gd name="connsiteY3451" fmla="*/ 2230755 h 3412034"/>
              <a:gd name="connsiteX3452" fmla="*/ 1918041 w 12272790"/>
              <a:gd name="connsiteY3452" fmla="*/ 2220390 h 3412034"/>
              <a:gd name="connsiteX3453" fmla="*/ 400529 w 12272790"/>
              <a:gd name="connsiteY3453" fmla="*/ 2220390 h 3412034"/>
              <a:gd name="connsiteX3454" fmla="*/ 393835 w 12272790"/>
              <a:gd name="connsiteY3454" fmla="*/ 2230756 h 3412034"/>
              <a:gd name="connsiteX3455" fmla="*/ 400529 w 12272790"/>
              <a:gd name="connsiteY3455" fmla="*/ 2220390 h 3412034"/>
              <a:gd name="connsiteX3456" fmla="*/ 243009 w 12272790"/>
              <a:gd name="connsiteY3456" fmla="*/ 2220390 h 3412034"/>
              <a:gd name="connsiteX3457" fmla="*/ 252174 w 12272790"/>
              <a:gd name="connsiteY3457" fmla="*/ 2224536 h 3412034"/>
              <a:gd name="connsiteX3458" fmla="*/ 245300 w 12272790"/>
              <a:gd name="connsiteY3458" fmla="*/ 2227645 h 3412034"/>
              <a:gd name="connsiteX3459" fmla="*/ 238426 w 12272790"/>
              <a:gd name="connsiteY3459" fmla="*/ 2224535 h 3412034"/>
              <a:gd name="connsiteX3460" fmla="*/ 243009 w 12272790"/>
              <a:gd name="connsiteY3460" fmla="*/ 2220390 h 3412034"/>
              <a:gd name="connsiteX3461" fmla="*/ 11075908 w 12272790"/>
              <a:gd name="connsiteY3461" fmla="*/ 2220062 h 3412034"/>
              <a:gd name="connsiteX3462" fmla="*/ 11076744 w 12272790"/>
              <a:gd name="connsiteY3462" fmla="*/ 2225245 h 3412034"/>
              <a:gd name="connsiteX3463" fmla="*/ 11076036 w 12272790"/>
              <a:gd name="connsiteY3463" fmla="*/ 2229631 h 3412034"/>
              <a:gd name="connsiteX3464" fmla="*/ 11076464 w 12272790"/>
              <a:gd name="connsiteY3464" fmla="*/ 2230133 h 3412034"/>
              <a:gd name="connsiteX3465" fmla="*/ 11075911 w 12272790"/>
              <a:gd name="connsiteY3465" fmla="*/ 2230406 h 3412034"/>
              <a:gd name="connsiteX3466" fmla="*/ 11075908 w 12272790"/>
              <a:gd name="connsiteY3466" fmla="*/ 2230429 h 3412034"/>
              <a:gd name="connsiteX3467" fmla="*/ 11075896 w 12272790"/>
              <a:gd name="connsiteY3467" fmla="*/ 2230414 h 3412034"/>
              <a:gd name="connsiteX3468" fmla="*/ 11063449 w 12272790"/>
              <a:gd name="connsiteY3468" fmla="*/ 2236539 h 3412034"/>
              <a:gd name="connsiteX3469" fmla="*/ 11068423 w 12272790"/>
              <a:gd name="connsiteY3469" fmla="*/ 2225329 h 3412034"/>
              <a:gd name="connsiteX3470" fmla="*/ 11072211 w 12272790"/>
              <a:gd name="connsiteY3470" fmla="*/ 2225683 h 3412034"/>
              <a:gd name="connsiteX3471" fmla="*/ 3209130 w 12272790"/>
              <a:gd name="connsiteY3471" fmla="*/ 2219572 h 3412034"/>
              <a:gd name="connsiteX3472" fmla="*/ 3225066 w 12272790"/>
              <a:gd name="connsiteY3472" fmla="*/ 2229633 h 3412034"/>
              <a:gd name="connsiteX3473" fmla="*/ 3209130 w 12272790"/>
              <a:gd name="connsiteY3473" fmla="*/ 2219572 h 3412034"/>
              <a:gd name="connsiteX3474" fmla="*/ 2796234 w 12272790"/>
              <a:gd name="connsiteY3474" fmla="*/ 2219048 h 3412034"/>
              <a:gd name="connsiteX3475" fmla="*/ 2802557 w 12272790"/>
              <a:gd name="connsiteY3475" fmla="*/ 2229402 h 3412034"/>
              <a:gd name="connsiteX3476" fmla="*/ 2796234 w 12272790"/>
              <a:gd name="connsiteY3476" fmla="*/ 2219048 h 3412034"/>
              <a:gd name="connsiteX3477" fmla="*/ 1931013 w 12272790"/>
              <a:gd name="connsiteY3477" fmla="*/ 2219048 h 3412034"/>
              <a:gd name="connsiteX3478" fmla="*/ 1937334 w 12272790"/>
              <a:gd name="connsiteY3478" fmla="*/ 2229402 h 3412034"/>
              <a:gd name="connsiteX3479" fmla="*/ 1931013 w 12272790"/>
              <a:gd name="connsiteY3479" fmla="*/ 2219048 h 3412034"/>
              <a:gd name="connsiteX3480" fmla="*/ 2241536 w 12272790"/>
              <a:gd name="connsiteY3480" fmla="*/ 2218043 h 3412034"/>
              <a:gd name="connsiteX3481" fmla="*/ 2243504 w 12272790"/>
              <a:gd name="connsiteY3481" fmla="*/ 2218515 h 3412034"/>
              <a:gd name="connsiteX3482" fmla="*/ 2243648 w 12272790"/>
              <a:gd name="connsiteY3482" fmla="*/ 2219220 h 3412034"/>
              <a:gd name="connsiteX3483" fmla="*/ 2466250 w 12272790"/>
              <a:gd name="connsiteY3483" fmla="*/ 2217600 h 3412034"/>
              <a:gd name="connsiteX3484" fmla="*/ 2482910 w 12272790"/>
              <a:gd name="connsiteY3484" fmla="*/ 2220239 h 3412034"/>
              <a:gd name="connsiteX3485" fmla="*/ 2471510 w 12272790"/>
              <a:gd name="connsiteY3485" fmla="*/ 2232136 h 3412034"/>
              <a:gd name="connsiteX3486" fmla="*/ 2454850 w 12272790"/>
              <a:gd name="connsiteY3486" fmla="*/ 2230276 h 3412034"/>
              <a:gd name="connsiteX3487" fmla="*/ 2466250 w 12272790"/>
              <a:gd name="connsiteY3487" fmla="*/ 2217600 h 3412034"/>
              <a:gd name="connsiteX3488" fmla="*/ 2743648 w 12272790"/>
              <a:gd name="connsiteY3488" fmla="*/ 2216548 h 3412034"/>
              <a:gd name="connsiteX3489" fmla="*/ 2739097 w 12272790"/>
              <a:gd name="connsiteY3489" fmla="*/ 2228789 h 3412034"/>
              <a:gd name="connsiteX3490" fmla="*/ 2721268 w 12272790"/>
              <a:gd name="connsiteY3490" fmla="*/ 2241381 h 3412034"/>
              <a:gd name="connsiteX3491" fmla="*/ 2725820 w 12272790"/>
              <a:gd name="connsiteY3491" fmla="*/ 2274955 h 3412034"/>
              <a:gd name="connsiteX3492" fmla="*/ 2752752 w 12272790"/>
              <a:gd name="connsiteY3492" fmla="*/ 2277054 h 3412034"/>
              <a:gd name="connsiteX3493" fmla="*/ 2789169 w 12272790"/>
              <a:gd name="connsiteY3493" fmla="*/ 2287547 h 3412034"/>
              <a:gd name="connsiteX3494" fmla="*/ 2703059 w 12272790"/>
              <a:gd name="connsiteY3494" fmla="*/ 2287547 h 3412034"/>
              <a:gd name="connsiteX3495" fmla="*/ 2714441 w 12272790"/>
              <a:gd name="connsiteY3495" fmla="*/ 2260267 h 3412034"/>
              <a:gd name="connsiteX3496" fmla="*/ 2675748 w 12272790"/>
              <a:gd name="connsiteY3496" fmla="*/ 2258169 h 3412034"/>
              <a:gd name="connsiteX3497" fmla="*/ 2675747 w 12272790"/>
              <a:gd name="connsiteY3497" fmla="*/ 2237184 h 3412034"/>
              <a:gd name="connsiteX3498" fmla="*/ 2703061 w 12272790"/>
              <a:gd name="connsiteY3498" fmla="*/ 2243478 h 3412034"/>
              <a:gd name="connsiteX3499" fmla="*/ 2675748 w 12272790"/>
              <a:gd name="connsiteY3499" fmla="*/ 2218647 h 3412034"/>
              <a:gd name="connsiteX3500" fmla="*/ 2721268 w 12272790"/>
              <a:gd name="connsiteY3500" fmla="*/ 2218647 h 3412034"/>
              <a:gd name="connsiteX3501" fmla="*/ 2743648 w 12272790"/>
              <a:gd name="connsiteY3501" fmla="*/ 2216548 h 3412034"/>
              <a:gd name="connsiteX3502" fmla="*/ 11736711 w 12272790"/>
              <a:gd name="connsiteY3502" fmla="*/ 2215472 h 3412034"/>
              <a:gd name="connsiteX3503" fmla="*/ 11747566 w 12272790"/>
              <a:gd name="connsiteY3503" fmla="*/ 2219620 h 3412034"/>
              <a:gd name="connsiteX3504" fmla="*/ 11734540 w 12272790"/>
              <a:gd name="connsiteY3504" fmla="*/ 2219620 h 3412034"/>
              <a:gd name="connsiteX3505" fmla="*/ 11736711 w 12272790"/>
              <a:gd name="connsiteY3505" fmla="*/ 2215472 h 3412034"/>
              <a:gd name="connsiteX3506" fmla="*/ 11262249 w 12272790"/>
              <a:gd name="connsiteY3506" fmla="*/ 2215472 h 3412034"/>
              <a:gd name="connsiteX3507" fmla="*/ 11255907 w 12272790"/>
              <a:gd name="connsiteY3507" fmla="*/ 2225839 h 3412034"/>
              <a:gd name="connsiteX3508" fmla="*/ 11262249 w 12272790"/>
              <a:gd name="connsiteY3508" fmla="*/ 2215472 h 3412034"/>
              <a:gd name="connsiteX3509" fmla="*/ 7962045 w 12272790"/>
              <a:gd name="connsiteY3509" fmla="*/ 2214025 h 3412034"/>
              <a:gd name="connsiteX3510" fmla="*/ 7942683 w 12272790"/>
              <a:gd name="connsiteY3510" fmla="*/ 2219610 h 3412034"/>
              <a:gd name="connsiteX3511" fmla="*/ 7946141 w 12272790"/>
              <a:gd name="connsiteY3511" fmla="*/ 2224136 h 3412034"/>
              <a:gd name="connsiteX3512" fmla="*/ 7960545 w 12272790"/>
              <a:gd name="connsiteY3512" fmla="*/ 2219893 h 3412034"/>
              <a:gd name="connsiteX3513" fmla="*/ 674273 w 12272790"/>
              <a:gd name="connsiteY3513" fmla="*/ 2211208 h 3412034"/>
              <a:gd name="connsiteX3514" fmla="*/ 665813 w 12272790"/>
              <a:gd name="connsiteY3514" fmla="*/ 2221572 h 3412034"/>
              <a:gd name="connsiteX3515" fmla="*/ 674273 w 12272790"/>
              <a:gd name="connsiteY3515" fmla="*/ 2211208 h 3412034"/>
              <a:gd name="connsiteX3516" fmla="*/ 226589 w 12272790"/>
              <a:gd name="connsiteY3516" fmla="*/ 2211208 h 3412034"/>
              <a:gd name="connsiteX3517" fmla="*/ 238045 w 12272790"/>
              <a:gd name="connsiteY3517" fmla="*/ 2215355 h 3412034"/>
              <a:gd name="connsiteX3518" fmla="*/ 231172 w 12272790"/>
              <a:gd name="connsiteY3518" fmla="*/ 2218463 h 3412034"/>
              <a:gd name="connsiteX3519" fmla="*/ 224300 w 12272790"/>
              <a:gd name="connsiteY3519" fmla="*/ 2215354 h 3412034"/>
              <a:gd name="connsiteX3520" fmla="*/ 226589 w 12272790"/>
              <a:gd name="connsiteY3520" fmla="*/ 2211208 h 3412034"/>
              <a:gd name="connsiteX3521" fmla="*/ 2418018 w 12272790"/>
              <a:gd name="connsiteY3521" fmla="*/ 2210296 h 3412034"/>
              <a:gd name="connsiteX3522" fmla="*/ 2429356 w 12272790"/>
              <a:gd name="connsiteY3522" fmla="*/ 2220220 h 3412034"/>
              <a:gd name="connsiteX3523" fmla="*/ 2418018 w 12272790"/>
              <a:gd name="connsiteY3523" fmla="*/ 2210296 h 3412034"/>
              <a:gd name="connsiteX3524" fmla="*/ 497664 w 12272790"/>
              <a:gd name="connsiteY3524" fmla="*/ 2210292 h 3412034"/>
              <a:gd name="connsiteX3525" fmla="*/ 483917 w 12272790"/>
              <a:gd name="connsiteY3525" fmla="*/ 2220968 h 3412034"/>
              <a:gd name="connsiteX3526" fmla="*/ 497664 w 12272790"/>
              <a:gd name="connsiteY3526" fmla="*/ 2210292 h 3412034"/>
              <a:gd name="connsiteX3527" fmla="*/ 341533 w 12272790"/>
              <a:gd name="connsiteY3527" fmla="*/ 2209687 h 3412034"/>
              <a:gd name="connsiteX3528" fmla="*/ 358141 w 12272790"/>
              <a:gd name="connsiteY3528" fmla="*/ 2224632 h 3412034"/>
              <a:gd name="connsiteX3529" fmla="*/ 341533 w 12272790"/>
              <a:gd name="connsiteY3529" fmla="*/ 2209687 h 3412034"/>
              <a:gd name="connsiteX3530" fmla="*/ 8028082 w 12272790"/>
              <a:gd name="connsiteY3530" fmla="*/ 2209173 h 3412034"/>
              <a:gd name="connsiteX3531" fmla="*/ 8034556 w 12272790"/>
              <a:gd name="connsiteY3531" fmla="*/ 2209379 h 3412034"/>
              <a:gd name="connsiteX3532" fmla="*/ 8031967 w 12272790"/>
              <a:gd name="connsiteY3532" fmla="*/ 2209719 h 3412034"/>
              <a:gd name="connsiteX3533" fmla="*/ 8028082 w 12272790"/>
              <a:gd name="connsiteY3533" fmla="*/ 2209173 h 3412034"/>
              <a:gd name="connsiteX3534" fmla="*/ 3229621 w 12272790"/>
              <a:gd name="connsiteY3534" fmla="*/ 2209164 h 3412034"/>
              <a:gd name="connsiteX3535" fmla="*/ 3236451 w 12272790"/>
              <a:gd name="connsiteY3535" fmla="*/ 2219572 h 3412034"/>
              <a:gd name="connsiteX3536" fmla="*/ 3229621 w 12272790"/>
              <a:gd name="connsiteY3536" fmla="*/ 2209164 h 3412034"/>
              <a:gd name="connsiteX3537" fmla="*/ 1871116 w 12272790"/>
              <a:gd name="connsiteY3537" fmla="*/ 2208672 h 3412034"/>
              <a:gd name="connsiteX3538" fmla="*/ 1882107 w 12272790"/>
              <a:gd name="connsiteY3538" fmla="*/ 2220222 h 3412034"/>
              <a:gd name="connsiteX3539" fmla="*/ 1875594 w 12272790"/>
              <a:gd name="connsiteY3539" fmla="*/ 2218718 h 3412034"/>
              <a:gd name="connsiteX3540" fmla="*/ 1870236 w 12272790"/>
              <a:gd name="connsiteY3540" fmla="*/ 2215010 h 3412034"/>
              <a:gd name="connsiteX3541" fmla="*/ 1873741 w 12272790"/>
              <a:gd name="connsiteY3541" fmla="*/ 2219136 h 3412034"/>
              <a:gd name="connsiteX3542" fmla="*/ 1870569 w 12272790"/>
              <a:gd name="connsiteY3542" fmla="*/ 2222245 h 3412034"/>
              <a:gd name="connsiteX3543" fmla="*/ 1867397 w 12272790"/>
              <a:gd name="connsiteY3543" fmla="*/ 2219135 h 3412034"/>
              <a:gd name="connsiteX3544" fmla="*/ 1869692 w 12272790"/>
              <a:gd name="connsiteY3544" fmla="*/ 2214635 h 3412034"/>
              <a:gd name="connsiteX3545" fmla="*/ 1869082 w 12272790"/>
              <a:gd name="connsiteY3545" fmla="*/ 2214212 h 3412034"/>
              <a:gd name="connsiteX3546" fmla="*/ 1871116 w 12272790"/>
              <a:gd name="connsiteY3546" fmla="*/ 2208672 h 3412034"/>
              <a:gd name="connsiteX3547" fmla="*/ 3381949 w 12272790"/>
              <a:gd name="connsiteY3547" fmla="*/ 2206620 h 3412034"/>
              <a:gd name="connsiteX3548" fmla="*/ 3386628 w 12272790"/>
              <a:gd name="connsiteY3548" fmla="*/ 2213284 h 3412034"/>
              <a:gd name="connsiteX3549" fmla="*/ 3388026 w 12272790"/>
              <a:gd name="connsiteY3549" fmla="*/ 2215897 h 3412034"/>
              <a:gd name="connsiteX3550" fmla="*/ 3396969 w 12272790"/>
              <a:gd name="connsiteY3550" fmla="*/ 2214927 h 3412034"/>
              <a:gd name="connsiteX3551" fmla="*/ 3396968 w 12272790"/>
              <a:gd name="connsiteY3551" fmla="*/ 2207033 h 3412034"/>
              <a:gd name="connsiteX3552" fmla="*/ 3255757 w 12272790"/>
              <a:gd name="connsiteY3552" fmla="*/ 2206303 h 3412034"/>
              <a:gd name="connsiteX3553" fmla="*/ 3243282 w 12272790"/>
              <a:gd name="connsiteY3553" fmla="*/ 2213328 h 3412034"/>
              <a:gd name="connsiteX3554" fmla="*/ 3249069 w 12272790"/>
              <a:gd name="connsiteY3554" fmla="*/ 2229027 h 3412034"/>
              <a:gd name="connsiteX3555" fmla="*/ 3250847 w 12272790"/>
              <a:gd name="connsiteY3555" fmla="*/ 2229618 h 3412034"/>
              <a:gd name="connsiteX3556" fmla="*/ 3267005 w 12272790"/>
              <a:gd name="connsiteY3556" fmla="*/ 2227792 h 3412034"/>
              <a:gd name="connsiteX3557" fmla="*/ 3290420 w 12272790"/>
              <a:gd name="connsiteY3557" fmla="*/ 2225005 h 3412034"/>
              <a:gd name="connsiteX3558" fmla="*/ 3290716 w 12272790"/>
              <a:gd name="connsiteY3558" fmla="*/ 2223735 h 3412034"/>
              <a:gd name="connsiteX3559" fmla="*/ 3270225 w 12272790"/>
              <a:gd name="connsiteY3559" fmla="*/ 2207083 h 3412034"/>
              <a:gd name="connsiteX3560" fmla="*/ 3255757 w 12272790"/>
              <a:gd name="connsiteY3560" fmla="*/ 2206303 h 3412034"/>
              <a:gd name="connsiteX3561" fmla="*/ 11995262 w 12272790"/>
              <a:gd name="connsiteY3561" fmla="*/ 2204762 h 3412034"/>
              <a:gd name="connsiteX3562" fmla="*/ 11988920 w 12272790"/>
              <a:gd name="connsiteY3562" fmla="*/ 2215126 h 3412034"/>
              <a:gd name="connsiteX3563" fmla="*/ 11995262 w 12272790"/>
              <a:gd name="connsiteY3563" fmla="*/ 2204762 h 3412034"/>
              <a:gd name="connsiteX3564" fmla="*/ 11723684 w 12272790"/>
              <a:gd name="connsiteY3564" fmla="*/ 2204762 h 3412034"/>
              <a:gd name="connsiteX3565" fmla="*/ 11734179 w 12272790"/>
              <a:gd name="connsiteY3565" fmla="*/ 2208907 h 3412034"/>
              <a:gd name="connsiteX3566" fmla="*/ 11721152 w 12272790"/>
              <a:gd name="connsiteY3566" fmla="*/ 2208907 h 3412034"/>
              <a:gd name="connsiteX3567" fmla="*/ 11723684 w 12272790"/>
              <a:gd name="connsiteY3567" fmla="*/ 2204762 h 3412034"/>
              <a:gd name="connsiteX3568" fmla="*/ 11233798 w 12272790"/>
              <a:gd name="connsiteY3568" fmla="*/ 2204761 h 3412034"/>
              <a:gd name="connsiteX3569" fmla="*/ 11227456 w 12272790"/>
              <a:gd name="connsiteY3569" fmla="*/ 2215126 h 3412034"/>
              <a:gd name="connsiteX3570" fmla="*/ 11233798 w 12272790"/>
              <a:gd name="connsiteY3570" fmla="*/ 2204761 h 3412034"/>
              <a:gd name="connsiteX3571" fmla="*/ 3106602 w 12272790"/>
              <a:gd name="connsiteY3571" fmla="*/ 2200495 h 3412034"/>
              <a:gd name="connsiteX3572" fmla="*/ 3134468 w 12272790"/>
              <a:gd name="connsiteY3572" fmla="*/ 2200495 h 3412034"/>
              <a:gd name="connsiteX3573" fmla="*/ 3106604 w 12272790"/>
              <a:gd name="connsiteY3573" fmla="*/ 2210861 h 3412034"/>
              <a:gd name="connsiteX3574" fmla="*/ 3106602 w 12272790"/>
              <a:gd name="connsiteY3574" fmla="*/ 2200495 h 3412034"/>
              <a:gd name="connsiteX3575" fmla="*/ 210171 w 12272790"/>
              <a:gd name="connsiteY3575" fmla="*/ 2198976 h 3412034"/>
              <a:gd name="connsiteX3576" fmla="*/ 223915 w 12272790"/>
              <a:gd name="connsiteY3576" fmla="*/ 2203248 h 3412034"/>
              <a:gd name="connsiteX3577" fmla="*/ 216183 w 12272790"/>
              <a:gd name="connsiteY3577" fmla="*/ 2209118 h 3412034"/>
              <a:gd name="connsiteX3578" fmla="*/ 210171 w 12272790"/>
              <a:gd name="connsiteY3578" fmla="*/ 2198976 h 3412034"/>
              <a:gd name="connsiteX3579" fmla="*/ 3297547 w 12272790"/>
              <a:gd name="connsiteY3579" fmla="*/ 2198756 h 3412034"/>
              <a:gd name="connsiteX3580" fmla="*/ 3302101 w 12272790"/>
              <a:gd name="connsiteY3580" fmla="*/ 2217489 h 3412034"/>
              <a:gd name="connsiteX3581" fmla="*/ 3312441 w 12272790"/>
              <a:gd name="connsiteY3581" fmla="*/ 2211245 h 3412034"/>
              <a:gd name="connsiteX3582" fmla="*/ 3313525 w 12272790"/>
              <a:gd name="connsiteY3582" fmla="*/ 2209835 h 3412034"/>
              <a:gd name="connsiteX3583" fmla="*/ 3310254 w 12272790"/>
              <a:gd name="connsiteY3583" fmla="*/ 2209723 h 3412034"/>
              <a:gd name="connsiteX3584" fmla="*/ 3305385 w 12272790"/>
              <a:gd name="connsiteY3584" fmla="*/ 2204677 h 3412034"/>
              <a:gd name="connsiteX3585" fmla="*/ 3312541 w 12272790"/>
              <a:gd name="connsiteY3585" fmla="*/ 2204416 h 3412034"/>
              <a:gd name="connsiteX3586" fmla="*/ 3316755 w 12272790"/>
              <a:gd name="connsiteY3586" fmla="*/ 2203430 h 3412034"/>
              <a:gd name="connsiteX3587" fmla="*/ 3317658 w 12272790"/>
              <a:gd name="connsiteY3587" fmla="*/ 2198756 h 3412034"/>
              <a:gd name="connsiteX3588" fmla="*/ 3297547 w 12272790"/>
              <a:gd name="connsiteY3588" fmla="*/ 2198756 h 3412034"/>
              <a:gd name="connsiteX3589" fmla="*/ 11981874 w 12272790"/>
              <a:gd name="connsiteY3589" fmla="*/ 2194051 h 3412034"/>
              <a:gd name="connsiteX3590" fmla="*/ 11975532 w 12272790"/>
              <a:gd name="connsiteY3590" fmla="*/ 2204416 h 3412034"/>
              <a:gd name="connsiteX3591" fmla="*/ 11981874 w 12272790"/>
              <a:gd name="connsiteY3591" fmla="*/ 2194051 h 3412034"/>
              <a:gd name="connsiteX3592" fmla="*/ 2578044 w 12272790"/>
              <a:gd name="connsiteY3592" fmla="*/ 2192851 h 3412034"/>
              <a:gd name="connsiteX3593" fmla="*/ 2589646 w 12272790"/>
              <a:gd name="connsiteY3593" fmla="*/ 2192851 h 3412034"/>
              <a:gd name="connsiteX3594" fmla="*/ 2613651 w 12272790"/>
              <a:gd name="connsiteY3594" fmla="*/ 2194956 h 3412034"/>
              <a:gd name="connsiteX3595" fmla="*/ 2663662 w 12272790"/>
              <a:gd name="connsiteY3595" fmla="*/ 2199167 h 3412034"/>
              <a:gd name="connsiteX3596" fmla="*/ 2768882 w 12272790"/>
              <a:gd name="connsiteY3596" fmla="*/ 2205484 h 3412034"/>
              <a:gd name="connsiteX3597" fmla="*/ 2673263 w 12272790"/>
              <a:gd name="connsiteY3597" fmla="*/ 2216012 h 3412034"/>
              <a:gd name="connsiteX3598" fmla="*/ 2620853 w 12272790"/>
              <a:gd name="connsiteY3598" fmla="*/ 2218119 h 3412034"/>
              <a:gd name="connsiteX3599" fmla="*/ 2604051 w 12272790"/>
              <a:gd name="connsiteY3599" fmla="*/ 2216012 h 3412034"/>
              <a:gd name="connsiteX3600" fmla="*/ 2606474 w 12272790"/>
              <a:gd name="connsiteY3600" fmla="*/ 2218272 h 3412034"/>
              <a:gd name="connsiteX3601" fmla="*/ 2628508 w 12272790"/>
              <a:gd name="connsiteY3601" fmla="*/ 2223440 h 3412034"/>
              <a:gd name="connsiteX3602" fmla="*/ 2603627 w 12272790"/>
              <a:gd name="connsiteY3602" fmla="*/ 2246234 h 3412034"/>
              <a:gd name="connsiteX3603" fmla="*/ 2592319 w 12272790"/>
              <a:gd name="connsiteY3603" fmla="*/ 2229402 h 3412034"/>
              <a:gd name="connsiteX3604" fmla="*/ 2567815 w 12272790"/>
              <a:gd name="connsiteY3604" fmla="*/ 2231856 h 3412034"/>
              <a:gd name="connsiteX3605" fmla="*/ 2518432 w 12272790"/>
              <a:gd name="connsiteY3605" fmla="*/ 2223440 h 3412034"/>
              <a:gd name="connsiteX3606" fmla="*/ 2572480 w 12272790"/>
              <a:gd name="connsiteY3606" fmla="*/ 2210817 h 3412034"/>
              <a:gd name="connsiteX3607" fmla="*/ 2577463 w 12272790"/>
              <a:gd name="connsiteY3607" fmla="*/ 2211893 h 3412034"/>
              <a:gd name="connsiteX3608" fmla="*/ 2573244 w 12272790"/>
              <a:gd name="connsiteY3608" fmla="*/ 2209695 h 3412034"/>
              <a:gd name="connsiteX3609" fmla="*/ 2578044 w 12272790"/>
              <a:gd name="connsiteY3609" fmla="*/ 2192851 h 3412034"/>
              <a:gd name="connsiteX3610" fmla="*/ 315897 w 12272790"/>
              <a:gd name="connsiteY3610" fmla="*/ 2191850 h 3412034"/>
              <a:gd name="connsiteX3611" fmla="*/ 321051 w 12272790"/>
              <a:gd name="connsiteY3611" fmla="*/ 2200151 h 3412034"/>
              <a:gd name="connsiteX3612" fmla="*/ 307306 w 12272790"/>
              <a:gd name="connsiteY3612" fmla="*/ 2195866 h 3412034"/>
              <a:gd name="connsiteX3613" fmla="*/ 315897 w 12272790"/>
              <a:gd name="connsiteY3613" fmla="*/ 2191850 h 3412034"/>
              <a:gd name="connsiteX3614" fmla="*/ 2931365 w 12272790"/>
              <a:gd name="connsiteY3614" fmla="*/ 2189797 h 3412034"/>
              <a:gd name="connsiteX3615" fmla="*/ 2924672 w 12272790"/>
              <a:gd name="connsiteY3615" fmla="*/ 2200149 h 3412034"/>
              <a:gd name="connsiteX3616" fmla="*/ 2931365 w 12272790"/>
              <a:gd name="connsiteY3616" fmla="*/ 2189797 h 3412034"/>
              <a:gd name="connsiteX3617" fmla="*/ 3136779 w 12272790"/>
              <a:gd name="connsiteY3617" fmla="*/ 2189796 h 3412034"/>
              <a:gd name="connsiteX3618" fmla="*/ 3168023 w 12272790"/>
              <a:gd name="connsiteY3618" fmla="*/ 2189796 h 3412034"/>
              <a:gd name="connsiteX3619" fmla="*/ 3157208 w 12272790"/>
              <a:gd name="connsiteY3619" fmla="*/ 2205551 h 3412034"/>
              <a:gd name="connsiteX3620" fmla="*/ 3139183 w 12272790"/>
              <a:gd name="connsiteY3620" fmla="*/ 2202290 h 3412034"/>
              <a:gd name="connsiteX3621" fmla="*/ 3136779 w 12272790"/>
              <a:gd name="connsiteY3621" fmla="*/ 2189796 h 3412034"/>
              <a:gd name="connsiteX3622" fmla="*/ 2406908 w 12272790"/>
              <a:gd name="connsiteY3622" fmla="*/ 2188581 h 3412034"/>
              <a:gd name="connsiteX3623" fmla="*/ 2424491 w 12272790"/>
              <a:gd name="connsiteY3623" fmla="*/ 2190441 h 3412034"/>
              <a:gd name="connsiteX3624" fmla="*/ 2412462 w 12272790"/>
              <a:gd name="connsiteY3624" fmla="*/ 2203119 h 3412034"/>
              <a:gd name="connsiteX3625" fmla="*/ 2394878 w 12272790"/>
              <a:gd name="connsiteY3625" fmla="*/ 2200478 h 3412034"/>
              <a:gd name="connsiteX3626" fmla="*/ 2406908 w 12272790"/>
              <a:gd name="connsiteY3626" fmla="*/ 2188581 h 3412034"/>
              <a:gd name="connsiteX3627" fmla="*/ 1738562 w 12272790"/>
              <a:gd name="connsiteY3627" fmla="*/ 2188439 h 3412034"/>
              <a:gd name="connsiteX3628" fmla="*/ 1845290 w 12272790"/>
              <a:gd name="connsiteY3628" fmla="*/ 2213705 h 3412034"/>
              <a:gd name="connsiteX3629" fmla="*/ 1827983 w 12272790"/>
              <a:gd name="connsiteY3629" fmla="*/ 2223478 h 3412034"/>
              <a:gd name="connsiteX3630" fmla="*/ 1822500 w 12272790"/>
              <a:gd name="connsiteY3630" fmla="*/ 2222128 h 3412034"/>
              <a:gd name="connsiteX3631" fmla="*/ 1786420 w 12272790"/>
              <a:gd name="connsiteY3631" fmla="*/ 2211600 h 3412034"/>
              <a:gd name="connsiteX3632" fmla="*/ 1747677 w 12272790"/>
              <a:gd name="connsiteY3632" fmla="*/ 2203178 h 3412034"/>
              <a:gd name="connsiteX3633" fmla="*/ 1738562 w 12272790"/>
              <a:gd name="connsiteY3633" fmla="*/ 2188439 h 3412034"/>
              <a:gd name="connsiteX3634" fmla="*/ 2315908 w 12272790"/>
              <a:gd name="connsiteY3634" fmla="*/ 2188434 h 3412034"/>
              <a:gd name="connsiteX3635" fmla="*/ 2322251 w 12272790"/>
              <a:gd name="connsiteY3635" fmla="*/ 2198798 h 3412034"/>
              <a:gd name="connsiteX3636" fmla="*/ 2315908 w 12272790"/>
              <a:gd name="connsiteY3636" fmla="*/ 2188434 h 3412034"/>
              <a:gd name="connsiteX3637" fmla="*/ 1545115 w 12272790"/>
              <a:gd name="connsiteY3637" fmla="*/ 2187448 h 3412034"/>
              <a:gd name="connsiteX3638" fmla="*/ 1557439 w 12272790"/>
              <a:gd name="connsiteY3638" fmla="*/ 2188475 h 3412034"/>
              <a:gd name="connsiteX3639" fmla="*/ 1550045 w 12272790"/>
              <a:gd name="connsiteY3639" fmla="*/ 2199779 h 3412034"/>
              <a:gd name="connsiteX3640" fmla="*/ 1537721 w 12272790"/>
              <a:gd name="connsiteY3640" fmla="*/ 2198753 h 3412034"/>
              <a:gd name="connsiteX3641" fmla="*/ 1545115 w 12272790"/>
              <a:gd name="connsiteY3641" fmla="*/ 2187448 h 3412034"/>
              <a:gd name="connsiteX3642" fmla="*/ 3378658 w 12272790"/>
              <a:gd name="connsiteY3642" fmla="*/ 2186787 h 3412034"/>
              <a:gd name="connsiteX3643" fmla="*/ 3358642 w 12272790"/>
              <a:gd name="connsiteY3643" fmla="*/ 2188349 h 3412034"/>
              <a:gd name="connsiteX3644" fmla="*/ 3357261 w 12272790"/>
              <a:gd name="connsiteY3644" fmla="*/ 2192607 h 3412034"/>
              <a:gd name="connsiteX3645" fmla="*/ 3365562 w 12272790"/>
              <a:gd name="connsiteY3645" fmla="*/ 2190048 h 3412034"/>
              <a:gd name="connsiteX3646" fmla="*/ 3384808 w 12272790"/>
              <a:gd name="connsiteY3646" fmla="*/ 2188852 h 3412034"/>
              <a:gd name="connsiteX3647" fmla="*/ 3384550 w 12272790"/>
              <a:gd name="connsiteY3647" fmla="*/ 2187762 h 3412034"/>
              <a:gd name="connsiteX3648" fmla="*/ 8096674 w 12272790"/>
              <a:gd name="connsiteY3648" fmla="*/ 2185945 h 3412034"/>
              <a:gd name="connsiteX3649" fmla="*/ 8085824 w 12272790"/>
              <a:gd name="connsiteY3649" fmla="*/ 2189231 h 3412034"/>
              <a:gd name="connsiteX3650" fmla="*/ 7971414 w 12272790"/>
              <a:gd name="connsiteY3650" fmla="*/ 2222516 h 3412034"/>
              <a:gd name="connsiteX3651" fmla="*/ 7959152 w 12272790"/>
              <a:gd name="connsiteY3651" fmla="*/ 2234199 h 3412034"/>
              <a:gd name="connsiteX3652" fmla="*/ 7941255 w 12272790"/>
              <a:gd name="connsiteY3652" fmla="*/ 2238062 h 3412034"/>
              <a:gd name="connsiteX3653" fmla="*/ 7934152 w 12272790"/>
              <a:gd name="connsiteY3653" fmla="*/ 2239975 h 3412034"/>
              <a:gd name="connsiteX3654" fmla="*/ 7931692 w 12272790"/>
              <a:gd name="connsiteY3654" fmla="*/ 2241894 h 3412034"/>
              <a:gd name="connsiteX3655" fmla="*/ 7906648 w 12272790"/>
              <a:gd name="connsiteY3655" fmla="*/ 2254381 h 3412034"/>
              <a:gd name="connsiteX3656" fmla="*/ 7885204 w 12272790"/>
              <a:gd name="connsiteY3656" fmla="*/ 2263855 h 3412034"/>
              <a:gd name="connsiteX3657" fmla="*/ 7981479 w 12272790"/>
              <a:gd name="connsiteY3657" fmla="*/ 2236098 h 3412034"/>
              <a:gd name="connsiteX3658" fmla="*/ 7999439 w 12272790"/>
              <a:gd name="connsiteY3658" fmla="*/ 2229786 h 3412034"/>
              <a:gd name="connsiteX3659" fmla="*/ 8004171 w 12272790"/>
              <a:gd name="connsiteY3659" fmla="*/ 2226498 h 3412034"/>
              <a:gd name="connsiteX3660" fmla="*/ 8012281 w 12272790"/>
              <a:gd name="connsiteY3660" fmla="*/ 2224821 h 3412034"/>
              <a:gd name="connsiteX3661" fmla="*/ 8012648 w 12272790"/>
              <a:gd name="connsiteY3661" fmla="*/ 2225145 h 3412034"/>
              <a:gd name="connsiteX3662" fmla="*/ 8018624 w 12272790"/>
              <a:gd name="connsiteY3662" fmla="*/ 2223045 h 3412034"/>
              <a:gd name="connsiteX3663" fmla="*/ 8018626 w 12272790"/>
              <a:gd name="connsiteY3663" fmla="*/ 2220062 h 3412034"/>
              <a:gd name="connsiteX3664" fmla="*/ 8019459 w 12272790"/>
              <a:gd name="connsiteY3664" fmla="*/ 2222750 h 3412034"/>
              <a:gd name="connsiteX3665" fmla="*/ 8022207 w 12272790"/>
              <a:gd name="connsiteY3665" fmla="*/ 2221786 h 3412034"/>
              <a:gd name="connsiteX3666" fmla="*/ 8019269 w 12272790"/>
              <a:gd name="connsiteY3666" fmla="*/ 2218818 h 3412034"/>
              <a:gd name="connsiteX3667" fmla="*/ 8029822 w 12272790"/>
              <a:gd name="connsiteY3667" fmla="*/ 2215616 h 3412034"/>
              <a:gd name="connsiteX3668" fmla="*/ 8034908 w 12272790"/>
              <a:gd name="connsiteY3668" fmla="*/ 2215816 h 3412034"/>
              <a:gd name="connsiteX3669" fmla="*/ 8036352 w 12272790"/>
              <a:gd name="connsiteY3669" fmla="*/ 2216883 h 3412034"/>
              <a:gd name="connsiteX3670" fmla="*/ 8037317 w 12272790"/>
              <a:gd name="connsiteY3670" fmla="*/ 2216602 h 3412034"/>
              <a:gd name="connsiteX3671" fmla="*/ 8036873 w 12272790"/>
              <a:gd name="connsiteY3671" fmla="*/ 2216051 h 3412034"/>
              <a:gd name="connsiteX3672" fmla="*/ 8038323 w 12272790"/>
              <a:gd name="connsiteY3672" fmla="*/ 2209353 h 3412034"/>
              <a:gd name="connsiteX3673" fmla="*/ 8040639 w 12272790"/>
              <a:gd name="connsiteY3673" fmla="*/ 2215306 h 3412034"/>
              <a:gd name="connsiteX3674" fmla="*/ 8039995 w 12272790"/>
              <a:gd name="connsiteY3674" fmla="*/ 2215829 h 3412034"/>
              <a:gd name="connsiteX3675" fmla="*/ 8049665 w 12272790"/>
              <a:gd name="connsiteY3675" fmla="*/ 2213035 h 3412034"/>
              <a:gd name="connsiteX3676" fmla="*/ 8046573 w 12272790"/>
              <a:gd name="connsiteY3676" fmla="*/ 2213736 h 3412034"/>
              <a:gd name="connsiteX3677" fmla="*/ 8039351 w 12272790"/>
              <a:gd name="connsiteY3677" fmla="*/ 2208919 h 3412034"/>
              <a:gd name="connsiteX3678" fmla="*/ 8049768 w 12272790"/>
              <a:gd name="connsiteY3678" fmla="*/ 2204078 h 3412034"/>
              <a:gd name="connsiteX3679" fmla="*/ 8050572 w 12272790"/>
              <a:gd name="connsiteY3679" fmla="*/ 2203883 h 3412034"/>
              <a:gd name="connsiteX3680" fmla="*/ 8052977 w 12272790"/>
              <a:gd name="connsiteY3680" fmla="*/ 2200701 h 3412034"/>
              <a:gd name="connsiteX3681" fmla="*/ 8066124 w 12272790"/>
              <a:gd name="connsiteY3681" fmla="*/ 2199992 h 3412034"/>
              <a:gd name="connsiteX3682" fmla="*/ 8062833 w 12272790"/>
              <a:gd name="connsiteY3682" fmla="*/ 2201721 h 3412034"/>
              <a:gd name="connsiteX3683" fmla="*/ 8069094 w 12272790"/>
              <a:gd name="connsiteY3683" fmla="*/ 2202753 h 3412034"/>
              <a:gd name="connsiteX3684" fmla="*/ 8061872 w 12272790"/>
              <a:gd name="connsiteY3684" fmla="*/ 2207182 h 3412034"/>
              <a:gd name="connsiteX3685" fmla="*/ 8055056 w 12272790"/>
              <a:gd name="connsiteY3685" fmla="*/ 2211477 h 3412034"/>
              <a:gd name="connsiteX3686" fmla="*/ 8085493 w 12272790"/>
              <a:gd name="connsiteY3686" fmla="*/ 2202682 h 3412034"/>
              <a:gd name="connsiteX3687" fmla="*/ 8095338 w 12272790"/>
              <a:gd name="connsiteY3687" fmla="*/ 2201207 h 3412034"/>
              <a:gd name="connsiteX3688" fmla="*/ 8096199 w 12272790"/>
              <a:gd name="connsiteY3688" fmla="*/ 2191377 h 3412034"/>
              <a:gd name="connsiteX3689" fmla="*/ 8066124 w 12272790"/>
              <a:gd name="connsiteY3689" fmla="*/ 2199992 h 3412034"/>
              <a:gd name="connsiteX3690" fmla="*/ 8080312 w 12272790"/>
              <a:gd name="connsiteY3690" fmla="*/ 2193896 h 3412034"/>
              <a:gd name="connsiteX3691" fmla="*/ 8096210 w 12272790"/>
              <a:gd name="connsiteY3691" fmla="*/ 2191242 h 3412034"/>
              <a:gd name="connsiteX3692" fmla="*/ 2450988 w 12272790"/>
              <a:gd name="connsiteY3692" fmla="*/ 2185415 h 3412034"/>
              <a:gd name="connsiteX3693" fmla="*/ 2477232 w 12272790"/>
              <a:gd name="connsiteY3693" fmla="*/ 2190503 h 3412034"/>
              <a:gd name="connsiteX3694" fmla="*/ 2524911 w 12272790"/>
              <a:gd name="connsiteY3694" fmla="*/ 2196370 h 3412034"/>
              <a:gd name="connsiteX3695" fmla="*/ 2565779 w 12272790"/>
              <a:gd name="connsiteY3695" fmla="*/ 2206722 h 3412034"/>
              <a:gd name="connsiteX3696" fmla="*/ 2511360 w 12272790"/>
              <a:gd name="connsiteY3696" fmla="*/ 2208810 h 3412034"/>
              <a:gd name="connsiteX3697" fmla="*/ 2511360 w 12272790"/>
              <a:gd name="connsiteY3697" fmla="*/ 2229401 h 3412034"/>
              <a:gd name="connsiteX3698" fmla="*/ 2498334 w 12272790"/>
              <a:gd name="connsiteY3698" fmla="*/ 2223332 h 3412034"/>
              <a:gd name="connsiteX3699" fmla="*/ 2510933 w 12272790"/>
              <a:gd name="connsiteY3699" fmla="*/ 2208828 h 3412034"/>
              <a:gd name="connsiteX3700" fmla="*/ 2458000 w 12272790"/>
              <a:gd name="connsiteY3700" fmla="*/ 2210860 h 3412034"/>
              <a:gd name="connsiteX3701" fmla="*/ 2431956 w 12272790"/>
              <a:gd name="connsiteY3701" fmla="*/ 2200509 h 3412034"/>
              <a:gd name="connsiteX3702" fmla="*/ 2450988 w 12272790"/>
              <a:gd name="connsiteY3702" fmla="*/ 2185415 h 3412034"/>
              <a:gd name="connsiteX3703" fmla="*/ 439381 w 12272790"/>
              <a:gd name="connsiteY3703" fmla="*/ 2182128 h 3412034"/>
              <a:gd name="connsiteX3704" fmla="*/ 438771 w 12272790"/>
              <a:gd name="connsiteY3704" fmla="*/ 2186973 h 3412034"/>
              <a:gd name="connsiteX3705" fmla="*/ 434489 w 12272790"/>
              <a:gd name="connsiteY3705" fmla="*/ 2186209 h 3412034"/>
              <a:gd name="connsiteX3706" fmla="*/ 439381 w 12272790"/>
              <a:gd name="connsiteY3706" fmla="*/ 2182128 h 3412034"/>
              <a:gd name="connsiteX3707" fmla="*/ 2963498 w 12272790"/>
              <a:gd name="connsiteY3707" fmla="*/ 2181231 h 3412034"/>
              <a:gd name="connsiteX3708" fmla="*/ 2971985 w 12272790"/>
              <a:gd name="connsiteY3708" fmla="*/ 2181757 h 3412034"/>
              <a:gd name="connsiteX3709" fmla="*/ 2966883 w 12272790"/>
              <a:gd name="connsiteY3709" fmla="*/ 2190566 h 3412034"/>
              <a:gd name="connsiteX3710" fmla="*/ 2958249 w 12272790"/>
              <a:gd name="connsiteY3710" fmla="*/ 2190172 h 3412034"/>
              <a:gd name="connsiteX3711" fmla="*/ 2963498 w 12272790"/>
              <a:gd name="connsiteY3711" fmla="*/ 2181231 h 3412034"/>
              <a:gd name="connsiteX3712" fmla="*/ 677637 w 12272790"/>
              <a:gd name="connsiteY3712" fmla="*/ 2180968 h 3412034"/>
              <a:gd name="connsiteX3713" fmla="*/ 689729 w 12272790"/>
              <a:gd name="connsiteY3713" fmla="*/ 2183861 h 3412034"/>
              <a:gd name="connsiteX3714" fmla="*/ 723726 w 12272790"/>
              <a:gd name="connsiteY3714" fmla="*/ 2190173 h 3412034"/>
              <a:gd name="connsiteX3715" fmla="*/ 723727 w 12272790"/>
              <a:gd name="connsiteY3715" fmla="*/ 2210862 h 3412034"/>
              <a:gd name="connsiteX3716" fmla="*/ 665850 w 12272790"/>
              <a:gd name="connsiteY3716" fmla="*/ 2185964 h 3412034"/>
              <a:gd name="connsiteX3717" fmla="*/ 677637 w 12272790"/>
              <a:gd name="connsiteY3717" fmla="*/ 2180968 h 3412034"/>
              <a:gd name="connsiteX3718" fmla="*/ 11687682 w 12272790"/>
              <a:gd name="connsiteY3718" fmla="*/ 2180279 h 3412034"/>
              <a:gd name="connsiteX3719" fmla="*/ 11720779 w 12272790"/>
              <a:gd name="connsiteY3719" fmla="*/ 2200801 h 3412034"/>
              <a:gd name="connsiteX3720" fmla="*/ 11687682 w 12272790"/>
              <a:gd name="connsiteY3720" fmla="*/ 2180279 h 3412034"/>
              <a:gd name="connsiteX3721" fmla="*/ 7916797 w 12272790"/>
              <a:gd name="connsiteY3721" fmla="*/ 2179084 h 3412034"/>
              <a:gd name="connsiteX3722" fmla="*/ 7906316 w 12272790"/>
              <a:gd name="connsiteY3722" fmla="*/ 2182031 h 3412034"/>
              <a:gd name="connsiteX3723" fmla="*/ 7909491 w 12272790"/>
              <a:gd name="connsiteY3723" fmla="*/ 2184734 h 3412034"/>
              <a:gd name="connsiteX3724" fmla="*/ 7917548 w 12272790"/>
              <a:gd name="connsiteY3724" fmla="*/ 2185962 h 3412034"/>
              <a:gd name="connsiteX3725" fmla="*/ 7917996 w 12272790"/>
              <a:gd name="connsiteY3725" fmla="*/ 2185831 h 3412034"/>
              <a:gd name="connsiteX3726" fmla="*/ 7916857 w 12272790"/>
              <a:gd name="connsiteY3726" fmla="*/ 2179141 h 3412034"/>
              <a:gd name="connsiteX3727" fmla="*/ 3108815 w 12272790"/>
              <a:gd name="connsiteY3727" fmla="*/ 2177726 h 3412034"/>
              <a:gd name="connsiteX3728" fmla="*/ 3108815 w 12272790"/>
              <a:gd name="connsiteY3728" fmla="*/ 2198798 h 3412034"/>
              <a:gd name="connsiteX3729" fmla="*/ 3097491 w 12272790"/>
              <a:gd name="connsiteY3729" fmla="*/ 2194584 h 3412034"/>
              <a:gd name="connsiteX3730" fmla="*/ 3108815 w 12272790"/>
              <a:gd name="connsiteY3730" fmla="*/ 2177726 h 3412034"/>
              <a:gd name="connsiteX3731" fmla="*/ 2250640 w 12272790"/>
              <a:gd name="connsiteY3731" fmla="*/ 2177721 h 3412034"/>
              <a:gd name="connsiteX3732" fmla="*/ 2256982 w 12272790"/>
              <a:gd name="connsiteY3732" fmla="*/ 2188087 h 3412034"/>
              <a:gd name="connsiteX3733" fmla="*/ 2250640 w 12272790"/>
              <a:gd name="connsiteY3733" fmla="*/ 2177721 h 3412034"/>
              <a:gd name="connsiteX3734" fmla="*/ 8102453 w 12272790"/>
              <a:gd name="connsiteY3734" fmla="*/ 2173522 h 3412034"/>
              <a:gd name="connsiteX3735" fmla="*/ 8009859 w 12272790"/>
              <a:gd name="connsiteY3735" fmla="*/ 2200231 h 3412034"/>
              <a:gd name="connsiteX3736" fmla="*/ 8006440 w 12272790"/>
              <a:gd name="connsiteY3736" fmla="*/ 2206370 h 3412034"/>
              <a:gd name="connsiteX3737" fmla="*/ 8099141 w 12272790"/>
              <a:gd name="connsiteY3737" fmla="*/ 2179056 h 3412034"/>
              <a:gd name="connsiteX3738" fmla="*/ 7937999 w 12272790"/>
              <a:gd name="connsiteY3738" fmla="*/ 2173120 h 3412034"/>
              <a:gd name="connsiteX3739" fmla="*/ 7935361 w 12272790"/>
              <a:gd name="connsiteY3739" fmla="*/ 2173861 h 3412034"/>
              <a:gd name="connsiteX3740" fmla="*/ 7938521 w 12272790"/>
              <a:gd name="connsiteY3740" fmla="*/ 2175628 h 3412034"/>
              <a:gd name="connsiteX3741" fmla="*/ 422120 w 12272790"/>
              <a:gd name="connsiteY3741" fmla="*/ 2171433 h 3412034"/>
              <a:gd name="connsiteX3742" fmla="*/ 434083 w 12272790"/>
              <a:gd name="connsiteY3742" fmla="*/ 2175703 h 3412034"/>
              <a:gd name="connsiteX3743" fmla="*/ 427203 w 12272790"/>
              <a:gd name="connsiteY3743" fmla="*/ 2181573 h 3412034"/>
              <a:gd name="connsiteX3744" fmla="*/ 422120 w 12272790"/>
              <a:gd name="connsiteY3744" fmla="*/ 2171433 h 3412034"/>
              <a:gd name="connsiteX3745" fmla="*/ 2954323 w 12272790"/>
              <a:gd name="connsiteY3745" fmla="*/ 2171432 h 3412034"/>
              <a:gd name="connsiteX3746" fmla="*/ 2947450 w 12272790"/>
              <a:gd name="connsiteY3746" fmla="*/ 2183709 h 3412034"/>
              <a:gd name="connsiteX3747" fmla="*/ 2940576 w 12272790"/>
              <a:gd name="connsiteY3747" fmla="*/ 2179972 h 3412034"/>
              <a:gd name="connsiteX3748" fmla="*/ 2954323 w 12272790"/>
              <a:gd name="connsiteY3748" fmla="*/ 2171432 h 3412034"/>
              <a:gd name="connsiteX3749" fmla="*/ 2227073 w 12272790"/>
              <a:gd name="connsiteY3749" fmla="*/ 2171428 h 3412034"/>
              <a:gd name="connsiteX3750" fmla="*/ 2247880 w 12272790"/>
              <a:gd name="connsiteY3750" fmla="*/ 2171429 h 3412034"/>
              <a:gd name="connsiteX3751" fmla="*/ 2243256 w 12272790"/>
              <a:gd name="connsiteY3751" fmla="*/ 2187908 h 3412034"/>
              <a:gd name="connsiteX3752" fmla="*/ 2227073 w 12272790"/>
              <a:gd name="connsiteY3752" fmla="*/ 2171428 h 3412034"/>
              <a:gd name="connsiteX3753" fmla="*/ 2360599 w 12272790"/>
              <a:gd name="connsiteY3753" fmla="*/ 2171424 h 3412034"/>
              <a:gd name="connsiteX3754" fmla="*/ 2382105 w 12272790"/>
              <a:gd name="connsiteY3754" fmla="*/ 2200148 h 3412034"/>
              <a:gd name="connsiteX3755" fmla="*/ 2371768 w 12272790"/>
              <a:gd name="connsiteY3755" fmla="*/ 2200149 h 3412034"/>
              <a:gd name="connsiteX3756" fmla="*/ 2374218 w 12272790"/>
              <a:gd name="connsiteY3756" fmla="*/ 2201218 h 3412034"/>
              <a:gd name="connsiteX3757" fmla="*/ 2375803 w 12272790"/>
              <a:gd name="connsiteY3757" fmla="*/ 2209509 h 3412034"/>
              <a:gd name="connsiteX3758" fmla="*/ 2371178 w 12272790"/>
              <a:gd name="connsiteY3758" fmla="*/ 2207437 h 3412034"/>
              <a:gd name="connsiteX3759" fmla="*/ 2369668 w 12272790"/>
              <a:gd name="connsiteY3759" fmla="*/ 2200149 h 3412034"/>
              <a:gd name="connsiteX3760" fmla="*/ 2363898 w 12272790"/>
              <a:gd name="connsiteY3760" fmla="*/ 2200150 h 3412034"/>
              <a:gd name="connsiteX3761" fmla="*/ 2362503 w 12272790"/>
              <a:gd name="connsiteY3761" fmla="*/ 2207436 h 3412034"/>
              <a:gd name="connsiteX3762" fmla="*/ 2357748 w 12272790"/>
              <a:gd name="connsiteY3762" fmla="*/ 2209509 h 3412034"/>
              <a:gd name="connsiteX3763" fmla="*/ 2359332 w 12272790"/>
              <a:gd name="connsiteY3763" fmla="*/ 2201217 h 3412034"/>
              <a:gd name="connsiteX3764" fmla="*/ 2361782 w 12272790"/>
              <a:gd name="connsiteY3764" fmla="*/ 2200149 h 3412034"/>
              <a:gd name="connsiteX3765" fmla="*/ 2341880 w 12272790"/>
              <a:gd name="connsiteY3765" fmla="*/ 2200149 h 3412034"/>
              <a:gd name="connsiteX3766" fmla="*/ 2342219 w 12272790"/>
              <a:gd name="connsiteY3766" fmla="*/ 2198748 h 3412034"/>
              <a:gd name="connsiteX3767" fmla="*/ 2337576 w 12272790"/>
              <a:gd name="connsiteY3767" fmla="*/ 2196725 h 3412034"/>
              <a:gd name="connsiteX3768" fmla="*/ 2335991 w 12272790"/>
              <a:gd name="connsiteY3768" fmla="*/ 2188434 h 3412034"/>
              <a:gd name="connsiteX3769" fmla="*/ 2340748 w 12272790"/>
              <a:gd name="connsiteY3769" fmla="*/ 2191283 h 3412034"/>
              <a:gd name="connsiteX3770" fmla="*/ 2342274 w 12272790"/>
              <a:gd name="connsiteY3770" fmla="*/ 2198517 h 3412034"/>
              <a:gd name="connsiteX3771" fmla="*/ 2344191 w 12272790"/>
              <a:gd name="connsiteY3771" fmla="*/ 2190551 h 3412034"/>
              <a:gd name="connsiteX3772" fmla="*/ 2360599 w 12272790"/>
              <a:gd name="connsiteY3772" fmla="*/ 2171424 h 3412034"/>
              <a:gd name="connsiteX3773" fmla="*/ 2544959 w 12272790"/>
              <a:gd name="connsiteY3773" fmla="*/ 2171422 h 3412034"/>
              <a:gd name="connsiteX3774" fmla="*/ 2551651 w 12272790"/>
              <a:gd name="connsiteY3774" fmla="*/ 2181787 h 3412034"/>
              <a:gd name="connsiteX3775" fmla="*/ 2544959 w 12272790"/>
              <a:gd name="connsiteY3775" fmla="*/ 2171422 h 3412034"/>
              <a:gd name="connsiteX3776" fmla="*/ 2320732 w 12272790"/>
              <a:gd name="connsiteY3776" fmla="*/ 2171407 h 3412034"/>
              <a:gd name="connsiteX3777" fmla="*/ 2325589 w 12272790"/>
              <a:gd name="connsiteY3777" fmla="*/ 2183318 h 3412034"/>
              <a:gd name="connsiteX3778" fmla="*/ 2288312 w 12272790"/>
              <a:gd name="connsiteY3778" fmla="*/ 2182040 h 3412034"/>
              <a:gd name="connsiteX3779" fmla="*/ 2288778 w 12272790"/>
              <a:gd name="connsiteY3779" fmla="*/ 2188087 h 3412034"/>
              <a:gd name="connsiteX3780" fmla="*/ 2284723 w 12272790"/>
              <a:gd name="connsiteY3780" fmla="*/ 2185236 h 3412034"/>
              <a:gd name="connsiteX3781" fmla="*/ 2284466 w 12272790"/>
              <a:gd name="connsiteY3781" fmla="*/ 2181908 h 3412034"/>
              <a:gd name="connsiteX3782" fmla="*/ 2267710 w 12272790"/>
              <a:gd name="connsiteY3782" fmla="*/ 2181333 h 3412034"/>
              <a:gd name="connsiteX3783" fmla="*/ 2284184 w 12272790"/>
              <a:gd name="connsiteY3783" fmla="*/ 2178249 h 3412034"/>
              <a:gd name="connsiteX3784" fmla="*/ 2284143 w 12272790"/>
              <a:gd name="connsiteY3784" fmla="*/ 2177720 h 3412034"/>
              <a:gd name="connsiteX3785" fmla="*/ 2284746 w 12272790"/>
              <a:gd name="connsiteY3785" fmla="*/ 2178144 h 3412034"/>
              <a:gd name="connsiteX3786" fmla="*/ 585290 w 12272790"/>
              <a:gd name="connsiteY3786" fmla="*/ 2171399 h 3412034"/>
              <a:gd name="connsiteX3787" fmla="*/ 586818 w 12272790"/>
              <a:gd name="connsiteY3787" fmla="*/ 2176233 h 3412034"/>
              <a:gd name="connsiteX3788" fmla="*/ 582845 w 12272790"/>
              <a:gd name="connsiteY3788" fmla="*/ 2175264 h 3412034"/>
              <a:gd name="connsiteX3789" fmla="*/ 585290 w 12272790"/>
              <a:gd name="connsiteY3789" fmla="*/ 2171399 h 3412034"/>
              <a:gd name="connsiteX3790" fmla="*/ 2583695 w 12272790"/>
              <a:gd name="connsiteY3790" fmla="*/ 2170511 h 3412034"/>
              <a:gd name="connsiteX3791" fmla="*/ 2596713 w 12272790"/>
              <a:gd name="connsiteY3791" fmla="*/ 2178450 h 3412034"/>
              <a:gd name="connsiteX3792" fmla="*/ 2583695 w 12272790"/>
              <a:gd name="connsiteY3792" fmla="*/ 2170511 h 3412034"/>
              <a:gd name="connsiteX3793" fmla="*/ 294561 w 12272790"/>
              <a:gd name="connsiteY3793" fmla="*/ 2170508 h 3412034"/>
              <a:gd name="connsiteX3794" fmla="*/ 280825 w 12272790"/>
              <a:gd name="connsiteY3794" fmla="*/ 2181182 h 3412034"/>
              <a:gd name="connsiteX3795" fmla="*/ 294561 w 12272790"/>
              <a:gd name="connsiteY3795" fmla="*/ 2170508 h 3412034"/>
              <a:gd name="connsiteX3796" fmla="*/ 1184523 w 12272790"/>
              <a:gd name="connsiteY3796" fmla="*/ 2168824 h 3412034"/>
              <a:gd name="connsiteX3797" fmla="*/ 1194506 w 12272790"/>
              <a:gd name="connsiteY3797" fmla="*/ 2169083 h 3412034"/>
              <a:gd name="connsiteX3798" fmla="*/ 1189515 w 12272790"/>
              <a:gd name="connsiteY3798" fmla="*/ 2174265 h 3412034"/>
              <a:gd name="connsiteX3799" fmla="*/ 1176250 w 12272790"/>
              <a:gd name="connsiteY3799" fmla="*/ 2173229 h 3412034"/>
              <a:gd name="connsiteX3800" fmla="*/ 1184523 w 12272790"/>
              <a:gd name="connsiteY3800" fmla="*/ 2168824 h 3412034"/>
              <a:gd name="connsiteX3801" fmla="*/ 11401154 w 12272790"/>
              <a:gd name="connsiteY3801" fmla="*/ 2164978 h 3412034"/>
              <a:gd name="connsiteX3802" fmla="*/ 11394812 w 12272790"/>
              <a:gd name="connsiteY3802" fmla="*/ 2175343 h 3412034"/>
              <a:gd name="connsiteX3803" fmla="*/ 11401154 w 12272790"/>
              <a:gd name="connsiteY3803" fmla="*/ 2164978 h 3412034"/>
              <a:gd name="connsiteX3804" fmla="*/ 1376538 w 12272790"/>
              <a:gd name="connsiteY3804" fmla="*/ 2164931 h 3412034"/>
              <a:gd name="connsiteX3805" fmla="*/ 1382484 w 12272790"/>
              <a:gd name="connsiteY3805" fmla="*/ 2181787 h 3412034"/>
              <a:gd name="connsiteX3806" fmla="*/ 1363454 w 12272790"/>
              <a:gd name="connsiteY3806" fmla="*/ 2167037 h 3412034"/>
              <a:gd name="connsiteX3807" fmla="*/ 1376538 w 12272790"/>
              <a:gd name="connsiteY3807" fmla="*/ 2164931 h 3412034"/>
              <a:gd name="connsiteX3808" fmla="*/ 8139141 w 12272790"/>
              <a:gd name="connsiteY3808" fmla="*/ 2163458 h 3412034"/>
              <a:gd name="connsiteX3809" fmla="*/ 8117906 w 12272790"/>
              <a:gd name="connsiteY3809" fmla="*/ 2169230 h 3412034"/>
              <a:gd name="connsiteX3810" fmla="*/ 8117947 w 12272790"/>
              <a:gd name="connsiteY3810" fmla="*/ 2169267 h 3412034"/>
              <a:gd name="connsiteX3811" fmla="*/ 8135056 w 12272790"/>
              <a:gd name="connsiteY3811" fmla="*/ 2166580 h 3412034"/>
              <a:gd name="connsiteX3812" fmla="*/ 1108928 w 12272790"/>
              <a:gd name="connsiteY3812" fmla="*/ 2160866 h 3412034"/>
              <a:gd name="connsiteX3813" fmla="*/ 1108351 w 12272790"/>
              <a:gd name="connsiteY3813" fmla="*/ 2165657 h 3412034"/>
              <a:gd name="connsiteX3814" fmla="*/ 1104295 w 12272790"/>
              <a:gd name="connsiteY3814" fmla="*/ 2164409 h 3412034"/>
              <a:gd name="connsiteX3815" fmla="*/ 1108928 w 12272790"/>
              <a:gd name="connsiteY3815" fmla="*/ 2160866 h 3412034"/>
              <a:gd name="connsiteX3816" fmla="*/ 1647810 w 12272790"/>
              <a:gd name="connsiteY3816" fmla="*/ 2160865 h 3412034"/>
              <a:gd name="connsiteX3817" fmla="*/ 1647232 w 12272790"/>
              <a:gd name="connsiteY3817" fmla="*/ 2165657 h 3412034"/>
              <a:gd name="connsiteX3818" fmla="*/ 1643175 w 12272790"/>
              <a:gd name="connsiteY3818" fmla="*/ 2164409 h 3412034"/>
              <a:gd name="connsiteX3819" fmla="*/ 1647810 w 12272790"/>
              <a:gd name="connsiteY3819" fmla="*/ 2160865 h 3412034"/>
              <a:gd name="connsiteX3820" fmla="*/ 738415 w 12272790"/>
              <a:gd name="connsiteY3820" fmla="*/ 2160717 h 3412034"/>
              <a:gd name="connsiteX3821" fmla="*/ 757282 w 12272790"/>
              <a:gd name="connsiteY3821" fmla="*/ 2181788 h 3412034"/>
              <a:gd name="connsiteX3822" fmla="*/ 731190 w 12272790"/>
              <a:gd name="connsiteY3822" fmla="*/ 2181787 h 3412034"/>
              <a:gd name="connsiteX3823" fmla="*/ 738415 w 12272790"/>
              <a:gd name="connsiteY3823" fmla="*/ 2160717 h 3412034"/>
              <a:gd name="connsiteX3824" fmla="*/ 1624442 w 12272790"/>
              <a:gd name="connsiteY3824" fmla="*/ 2160710 h 3412034"/>
              <a:gd name="connsiteX3825" fmla="*/ 1617749 w 12272790"/>
              <a:gd name="connsiteY3825" fmla="*/ 2171075 h 3412034"/>
              <a:gd name="connsiteX3826" fmla="*/ 1624442 w 12272790"/>
              <a:gd name="connsiteY3826" fmla="*/ 2160710 h 3412034"/>
              <a:gd name="connsiteX3827" fmla="*/ 799668 w 12272790"/>
              <a:gd name="connsiteY3827" fmla="*/ 2160710 h 3412034"/>
              <a:gd name="connsiteX3828" fmla="*/ 792977 w 12272790"/>
              <a:gd name="connsiteY3828" fmla="*/ 2171077 h 3412034"/>
              <a:gd name="connsiteX3829" fmla="*/ 799668 w 12272790"/>
              <a:gd name="connsiteY3829" fmla="*/ 2160710 h 3412034"/>
              <a:gd name="connsiteX3830" fmla="*/ 723726 w 12272790"/>
              <a:gd name="connsiteY3830" fmla="*/ 2160710 h 3412034"/>
              <a:gd name="connsiteX3831" fmla="*/ 723726 w 12272790"/>
              <a:gd name="connsiteY3831" fmla="*/ 2171077 h 3412034"/>
              <a:gd name="connsiteX3832" fmla="*/ 702917 w 12272790"/>
              <a:gd name="connsiteY3832" fmla="*/ 2166929 h 3412034"/>
              <a:gd name="connsiteX3833" fmla="*/ 723726 w 12272790"/>
              <a:gd name="connsiteY3833" fmla="*/ 2160710 h 3412034"/>
              <a:gd name="connsiteX3834" fmla="*/ 907363 w 12272790"/>
              <a:gd name="connsiteY3834" fmla="*/ 2160181 h 3412034"/>
              <a:gd name="connsiteX3835" fmla="*/ 908158 w 12272790"/>
              <a:gd name="connsiteY3835" fmla="*/ 2161586 h 3412034"/>
              <a:gd name="connsiteX3836" fmla="*/ 907759 w 12272790"/>
              <a:gd name="connsiteY3836" fmla="*/ 2160881 h 3412034"/>
              <a:gd name="connsiteX3837" fmla="*/ 907363 w 12272790"/>
              <a:gd name="connsiteY3837" fmla="*/ 2160181 h 3412034"/>
              <a:gd name="connsiteX3838" fmla="*/ 2717712 w 12272790"/>
              <a:gd name="connsiteY3838" fmla="*/ 2159553 h 3412034"/>
              <a:gd name="connsiteX3839" fmla="*/ 2724541 w 12272790"/>
              <a:gd name="connsiteY3839" fmla="*/ 2169614 h 3412034"/>
              <a:gd name="connsiteX3840" fmla="*/ 2717712 w 12272790"/>
              <a:gd name="connsiteY3840" fmla="*/ 2159553 h 3412034"/>
              <a:gd name="connsiteX3841" fmla="*/ 2130144 w 12272790"/>
              <a:gd name="connsiteY3841" fmla="*/ 2159370 h 3412034"/>
              <a:gd name="connsiteX3842" fmla="*/ 2136486 w 12272790"/>
              <a:gd name="connsiteY3842" fmla="*/ 2169723 h 3412034"/>
              <a:gd name="connsiteX3843" fmla="*/ 2130144 w 12272790"/>
              <a:gd name="connsiteY3843" fmla="*/ 2159370 h 3412034"/>
              <a:gd name="connsiteX3844" fmla="*/ 11947988 w 12272790"/>
              <a:gd name="connsiteY3844" fmla="*/ 2155797 h 3412034"/>
              <a:gd name="connsiteX3845" fmla="*/ 11942062 w 12272790"/>
              <a:gd name="connsiteY3845" fmla="*/ 2176863 h 3412034"/>
              <a:gd name="connsiteX3846" fmla="*/ 11947988 w 12272790"/>
              <a:gd name="connsiteY3846" fmla="*/ 2155797 h 3412034"/>
              <a:gd name="connsiteX3847" fmla="*/ 632283 w 12272790"/>
              <a:gd name="connsiteY3847" fmla="*/ 2151525 h 3412034"/>
              <a:gd name="connsiteX3848" fmla="*/ 665445 w 12272790"/>
              <a:gd name="connsiteY3848" fmla="*/ 2161769 h 3412034"/>
              <a:gd name="connsiteX3849" fmla="*/ 654952 w 12272790"/>
              <a:gd name="connsiteY3849" fmla="*/ 2178515 h 3412034"/>
              <a:gd name="connsiteX3850" fmla="*/ 632283 w 12272790"/>
              <a:gd name="connsiteY3850" fmla="*/ 2151525 h 3412034"/>
              <a:gd name="connsiteX3851" fmla="*/ 2643571 w 12272790"/>
              <a:gd name="connsiteY3851" fmla="*/ 2150163 h 3412034"/>
              <a:gd name="connsiteX3852" fmla="*/ 2643571 w 12272790"/>
              <a:gd name="connsiteY3852" fmla="*/ 2160088 h 3412034"/>
              <a:gd name="connsiteX3853" fmla="*/ 2632890 w 12272790"/>
              <a:gd name="connsiteY3853" fmla="*/ 2160337 h 3412034"/>
              <a:gd name="connsiteX3854" fmla="*/ 2623853 w 12272790"/>
              <a:gd name="connsiteY3854" fmla="*/ 2156118 h 3412034"/>
              <a:gd name="connsiteX3855" fmla="*/ 2643571 w 12272790"/>
              <a:gd name="connsiteY3855" fmla="*/ 2150163 h 3412034"/>
              <a:gd name="connsiteX3856" fmla="*/ 2748060 w 12272790"/>
              <a:gd name="connsiteY3856" fmla="*/ 2149999 h 3412034"/>
              <a:gd name="connsiteX3857" fmla="*/ 2754752 w 12272790"/>
              <a:gd name="connsiteY3857" fmla="*/ 2160365 h 3412034"/>
              <a:gd name="connsiteX3858" fmla="*/ 2748060 w 12272790"/>
              <a:gd name="connsiteY3858" fmla="*/ 2149999 h 3412034"/>
              <a:gd name="connsiteX3859" fmla="*/ 561245 w 12272790"/>
              <a:gd name="connsiteY3859" fmla="*/ 2149999 h 3412034"/>
              <a:gd name="connsiteX3860" fmla="*/ 554550 w 12272790"/>
              <a:gd name="connsiteY3860" fmla="*/ 2160364 h 3412034"/>
              <a:gd name="connsiteX3861" fmla="*/ 561245 w 12272790"/>
              <a:gd name="connsiteY3861" fmla="*/ 2149999 h 3412034"/>
              <a:gd name="connsiteX3862" fmla="*/ 393463 w 12272790"/>
              <a:gd name="connsiteY3862" fmla="*/ 2149999 h 3412034"/>
              <a:gd name="connsiteX3863" fmla="*/ 386770 w 12272790"/>
              <a:gd name="connsiteY3863" fmla="*/ 2160364 h 3412034"/>
              <a:gd name="connsiteX3864" fmla="*/ 393463 w 12272790"/>
              <a:gd name="connsiteY3864" fmla="*/ 2149999 h 3412034"/>
              <a:gd name="connsiteX3865" fmla="*/ 1629773 w 12272790"/>
              <a:gd name="connsiteY3865" fmla="*/ 2148649 h 3412034"/>
              <a:gd name="connsiteX3866" fmla="*/ 1642790 w 12272790"/>
              <a:gd name="connsiteY3866" fmla="*/ 2154868 h 3412034"/>
              <a:gd name="connsiteX3867" fmla="*/ 1640930 w 12272790"/>
              <a:gd name="connsiteY3867" fmla="*/ 2159012 h 3412034"/>
              <a:gd name="connsiteX3868" fmla="*/ 1629773 w 12272790"/>
              <a:gd name="connsiteY3868" fmla="*/ 2148649 h 3412034"/>
              <a:gd name="connsiteX3869" fmla="*/ 2188793 w 12272790"/>
              <a:gd name="connsiteY3869" fmla="*/ 2148065 h 3412034"/>
              <a:gd name="connsiteX3870" fmla="*/ 2207258 w 12272790"/>
              <a:gd name="connsiteY3870" fmla="*/ 2151171 h 3412034"/>
              <a:gd name="connsiteX3871" fmla="*/ 2200379 w 12272790"/>
              <a:gd name="connsiteY3871" fmla="*/ 2186377 h 3412034"/>
              <a:gd name="connsiteX3872" fmla="*/ 2183380 w 12272790"/>
              <a:gd name="connsiteY3872" fmla="*/ 2171879 h 3412034"/>
              <a:gd name="connsiteX3873" fmla="*/ 2173666 w 12272790"/>
              <a:gd name="connsiteY3873" fmla="*/ 2157384 h 3412034"/>
              <a:gd name="connsiteX3874" fmla="*/ 2188793 w 12272790"/>
              <a:gd name="connsiteY3874" fmla="*/ 2148065 h 3412034"/>
              <a:gd name="connsiteX3875" fmla="*/ 2083168 w 12272790"/>
              <a:gd name="connsiteY3875" fmla="*/ 2145617 h 3412034"/>
              <a:gd name="connsiteX3876" fmla="*/ 2096322 w 12272790"/>
              <a:gd name="connsiteY3876" fmla="*/ 2159555 h 3412034"/>
              <a:gd name="connsiteX3877" fmla="*/ 2078057 w 12272790"/>
              <a:gd name="connsiteY3877" fmla="*/ 2162053 h 3412034"/>
              <a:gd name="connsiteX3878" fmla="*/ 2064902 w 12272790"/>
              <a:gd name="connsiteY3878" fmla="*/ 2149036 h 3412034"/>
              <a:gd name="connsiteX3879" fmla="*/ 2083168 w 12272790"/>
              <a:gd name="connsiteY3879" fmla="*/ 2145617 h 3412034"/>
              <a:gd name="connsiteX3880" fmla="*/ 1109312 w 12272790"/>
              <a:gd name="connsiteY3880" fmla="*/ 2145588 h 3412034"/>
              <a:gd name="connsiteX3881" fmla="*/ 1157461 w 12272790"/>
              <a:gd name="connsiteY3881" fmla="*/ 2155972 h 3412034"/>
              <a:gd name="connsiteX3882" fmla="*/ 1146038 w 12272790"/>
              <a:gd name="connsiteY3882" fmla="*/ 2162672 h 3412034"/>
              <a:gd name="connsiteX3883" fmla="*/ 1109312 w 12272790"/>
              <a:gd name="connsiteY3883" fmla="*/ 2145588 h 3412034"/>
              <a:gd name="connsiteX3884" fmla="*/ 11114976 w 12272790"/>
              <a:gd name="connsiteY3884" fmla="*/ 2145086 h 3412034"/>
              <a:gd name="connsiteX3885" fmla="*/ 11108635 w 12272790"/>
              <a:gd name="connsiteY3885" fmla="*/ 2155452 h 3412034"/>
              <a:gd name="connsiteX3886" fmla="*/ 11114976 w 12272790"/>
              <a:gd name="connsiteY3886" fmla="*/ 2145086 h 3412034"/>
              <a:gd name="connsiteX3887" fmla="*/ 10935909 w 12272790"/>
              <a:gd name="connsiteY3887" fmla="*/ 2145086 h 3412034"/>
              <a:gd name="connsiteX3888" fmla="*/ 10929566 w 12272790"/>
              <a:gd name="connsiteY3888" fmla="*/ 2166152 h 3412034"/>
              <a:gd name="connsiteX3889" fmla="*/ 10935909 w 12272790"/>
              <a:gd name="connsiteY3889" fmla="*/ 2145086 h 3412034"/>
              <a:gd name="connsiteX3890" fmla="*/ 3012459 w 12272790"/>
              <a:gd name="connsiteY3890" fmla="*/ 2142097 h 3412034"/>
              <a:gd name="connsiteX3891" fmla="*/ 2982690 w 12272790"/>
              <a:gd name="connsiteY3891" fmla="*/ 2143752 h 3412034"/>
              <a:gd name="connsiteX3892" fmla="*/ 2987137 w 12272790"/>
              <a:gd name="connsiteY3892" fmla="*/ 2147065 h 3412034"/>
              <a:gd name="connsiteX3893" fmla="*/ 3001084 w 12272790"/>
              <a:gd name="connsiteY3893" fmla="*/ 2145502 h 3412034"/>
              <a:gd name="connsiteX3894" fmla="*/ 2730993 w 12272790"/>
              <a:gd name="connsiteY3894" fmla="*/ 2141793 h 3412034"/>
              <a:gd name="connsiteX3895" fmla="*/ 2710094 w 12272790"/>
              <a:gd name="connsiteY3895" fmla="*/ 2143411 h 3412034"/>
              <a:gd name="connsiteX3896" fmla="*/ 2713158 w 12272790"/>
              <a:gd name="connsiteY3896" fmla="*/ 2144461 h 3412034"/>
              <a:gd name="connsiteX3897" fmla="*/ 2717711 w 12272790"/>
              <a:gd name="connsiteY3897" fmla="*/ 2142899 h 3412034"/>
              <a:gd name="connsiteX3898" fmla="*/ 2730992 w 12272790"/>
              <a:gd name="connsiteY3898" fmla="*/ 2149145 h 3412034"/>
              <a:gd name="connsiteX3899" fmla="*/ 1334142 w 12272790"/>
              <a:gd name="connsiteY3899" fmla="*/ 2140816 h 3412034"/>
              <a:gd name="connsiteX3900" fmla="*/ 1348928 w 12272790"/>
              <a:gd name="connsiteY3900" fmla="*/ 2157234 h 3412034"/>
              <a:gd name="connsiteX3901" fmla="*/ 1331677 w 12272790"/>
              <a:gd name="connsiteY3901" fmla="*/ 2169546 h 3412034"/>
              <a:gd name="connsiteX3902" fmla="*/ 1334142 w 12272790"/>
              <a:gd name="connsiteY3902" fmla="*/ 2140816 h 3412034"/>
              <a:gd name="connsiteX3903" fmla="*/ 738246 w 12272790"/>
              <a:gd name="connsiteY3903" fmla="*/ 2140804 h 3412034"/>
              <a:gd name="connsiteX3904" fmla="*/ 751983 w 12272790"/>
              <a:gd name="connsiteY3904" fmla="*/ 2150729 h 3412034"/>
              <a:gd name="connsiteX3905" fmla="*/ 738246 w 12272790"/>
              <a:gd name="connsiteY3905" fmla="*/ 2140804 h 3412034"/>
              <a:gd name="connsiteX3906" fmla="*/ 3288527 w 12272790"/>
              <a:gd name="connsiteY3906" fmla="*/ 2139568 h 3412034"/>
              <a:gd name="connsiteX3907" fmla="*/ 3284616 w 12272790"/>
              <a:gd name="connsiteY3907" fmla="*/ 2141017 h 3412034"/>
              <a:gd name="connsiteX3908" fmla="*/ 3282852 w 12272790"/>
              <a:gd name="connsiteY3908" fmla="*/ 2141242 h 3412034"/>
              <a:gd name="connsiteX3909" fmla="*/ 3283781 w 12272790"/>
              <a:gd name="connsiteY3909" fmla="*/ 2139824 h 3412034"/>
              <a:gd name="connsiteX3910" fmla="*/ 1630114 w 12272790"/>
              <a:gd name="connsiteY3910" fmla="*/ 2139288 h 3412034"/>
              <a:gd name="connsiteX3911" fmla="*/ 1636807 w 12272790"/>
              <a:gd name="connsiteY3911" fmla="*/ 2149654 h 3412034"/>
              <a:gd name="connsiteX3912" fmla="*/ 1630114 w 12272790"/>
              <a:gd name="connsiteY3912" fmla="*/ 2139288 h 3412034"/>
              <a:gd name="connsiteX3913" fmla="*/ 1624442 w 12272790"/>
              <a:gd name="connsiteY3913" fmla="*/ 2139288 h 3412034"/>
              <a:gd name="connsiteX3914" fmla="*/ 1617749 w 12272790"/>
              <a:gd name="connsiteY3914" fmla="*/ 2149653 h 3412034"/>
              <a:gd name="connsiteX3915" fmla="*/ 1624442 w 12272790"/>
              <a:gd name="connsiteY3915" fmla="*/ 2139288 h 3412034"/>
              <a:gd name="connsiteX3916" fmla="*/ 1356375 w 12272790"/>
              <a:gd name="connsiteY3916" fmla="*/ 2139288 h 3412034"/>
              <a:gd name="connsiteX3917" fmla="*/ 1370121 w 12272790"/>
              <a:gd name="connsiteY3917" fmla="*/ 2139288 h 3412034"/>
              <a:gd name="connsiteX3918" fmla="*/ 1370121 w 12272790"/>
              <a:gd name="connsiteY3918" fmla="*/ 2149653 h 3412034"/>
              <a:gd name="connsiteX3919" fmla="*/ 1356375 w 12272790"/>
              <a:gd name="connsiteY3919" fmla="*/ 2149653 h 3412034"/>
              <a:gd name="connsiteX3920" fmla="*/ 1356375 w 12272790"/>
              <a:gd name="connsiteY3920" fmla="*/ 2139288 h 3412034"/>
              <a:gd name="connsiteX3921" fmla="*/ 542188 w 12272790"/>
              <a:gd name="connsiteY3921" fmla="*/ 2139288 h 3412034"/>
              <a:gd name="connsiteX3922" fmla="*/ 548880 w 12272790"/>
              <a:gd name="connsiteY3922" fmla="*/ 2149653 h 3412034"/>
              <a:gd name="connsiteX3923" fmla="*/ 542188 w 12272790"/>
              <a:gd name="connsiteY3923" fmla="*/ 2139288 h 3412034"/>
              <a:gd name="connsiteX3924" fmla="*/ 3293417 w 12272790"/>
              <a:gd name="connsiteY3924" fmla="*/ 2137756 h 3412034"/>
              <a:gd name="connsiteX3925" fmla="*/ 3288600 w 12272790"/>
              <a:gd name="connsiteY3925" fmla="*/ 2139564 h 3412034"/>
              <a:gd name="connsiteX3926" fmla="*/ 3288527 w 12272790"/>
              <a:gd name="connsiteY3926" fmla="*/ 2139568 h 3412034"/>
              <a:gd name="connsiteX3927" fmla="*/ 2107658 w 12272790"/>
              <a:gd name="connsiteY3927" fmla="*/ 2137755 h 3412034"/>
              <a:gd name="connsiteX3928" fmla="*/ 2136393 w 12272790"/>
              <a:gd name="connsiteY3928" fmla="*/ 2139810 h 3412034"/>
              <a:gd name="connsiteX3929" fmla="*/ 2143681 w 12272790"/>
              <a:gd name="connsiteY3929" fmla="*/ 2154199 h 3412034"/>
              <a:gd name="connsiteX3930" fmla="*/ 2119597 w 12272790"/>
              <a:gd name="connsiteY3930" fmla="*/ 2155995 h 3412034"/>
              <a:gd name="connsiteX3931" fmla="*/ 2095515 w 12272790"/>
              <a:gd name="connsiteY3931" fmla="*/ 2150086 h 3412034"/>
              <a:gd name="connsiteX3932" fmla="*/ 2107658 w 12272790"/>
              <a:gd name="connsiteY3932" fmla="*/ 2137755 h 3412034"/>
              <a:gd name="connsiteX3933" fmla="*/ 1378029 w 12272790"/>
              <a:gd name="connsiteY3933" fmla="*/ 2134469 h 3412034"/>
              <a:gd name="connsiteX3934" fmla="*/ 1377367 w 12272790"/>
              <a:gd name="connsiteY3934" fmla="*/ 2136349 h 3412034"/>
              <a:gd name="connsiteX3935" fmla="*/ 1377664 w 12272790"/>
              <a:gd name="connsiteY3935" fmla="*/ 2135504 h 3412034"/>
              <a:gd name="connsiteX3936" fmla="*/ 11553446 w 12272790"/>
              <a:gd name="connsiteY3936" fmla="*/ 2134375 h 3412034"/>
              <a:gd name="connsiteX3937" fmla="*/ 11547103 w 12272790"/>
              <a:gd name="connsiteY3937" fmla="*/ 2144741 h 3412034"/>
              <a:gd name="connsiteX3938" fmla="*/ 11553446 w 12272790"/>
              <a:gd name="connsiteY3938" fmla="*/ 2134375 h 3412034"/>
              <a:gd name="connsiteX3939" fmla="*/ 10922500 w 12272790"/>
              <a:gd name="connsiteY3939" fmla="*/ 2134375 h 3412034"/>
              <a:gd name="connsiteX3940" fmla="*/ 10916176 w 12272790"/>
              <a:gd name="connsiteY3940" fmla="*/ 2144741 h 3412034"/>
              <a:gd name="connsiteX3941" fmla="*/ 10922500 w 12272790"/>
              <a:gd name="connsiteY3941" fmla="*/ 2134375 h 3412034"/>
              <a:gd name="connsiteX3942" fmla="*/ 1378535 w 12272790"/>
              <a:gd name="connsiteY3942" fmla="*/ 2133027 h 3412034"/>
              <a:gd name="connsiteX3943" fmla="*/ 1378221 w 12272790"/>
              <a:gd name="connsiteY3943" fmla="*/ 2133920 h 3412034"/>
              <a:gd name="connsiteX3944" fmla="*/ 1378204 w 12272790"/>
              <a:gd name="connsiteY3944" fmla="*/ 2133967 h 3412034"/>
              <a:gd name="connsiteX3945" fmla="*/ 2556949 w 12272790"/>
              <a:gd name="connsiteY3945" fmla="*/ 2130106 h 3412034"/>
              <a:gd name="connsiteX3946" fmla="*/ 2552019 w 12272790"/>
              <a:gd name="connsiteY3946" fmla="*/ 2146593 h 3412034"/>
              <a:gd name="connsiteX3947" fmla="*/ 2539698 w 12272790"/>
              <a:gd name="connsiteY3947" fmla="*/ 2140409 h 3412034"/>
              <a:gd name="connsiteX3948" fmla="*/ 2556949 w 12272790"/>
              <a:gd name="connsiteY3948" fmla="*/ 2130106 h 3412034"/>
              <a:gd name="connsiteX3949" fmla="*/ 1700387 w 12272790"/>
              <a:gd name="connsiteY3949" fmla="*/ 2130092 h 3412034"/>
              <a:gd name="connsiteX3950" fmla="*/ 1686641 w 12272790"/>
              <a:gd name="connsiteY3950" fmla="*/ 2140017 h 3412034"/>
              <a:gd name="connsiteX3951" fmla="*/ 1700387 w 12272790"/>
              <a:gd name="connsiteY3951" fmla="*/ 2130092 h 3412034"/>
              <a:gd name="connsiteX3952" fmla="*/ 582438 w 12272790"/>
              <a:gd name="connsiteY3952" fmla="*/ 2130092 h 3412034"/>
              <a:gd name="connsiteX3953" fmla="*/ 568690 w 12272790"/>
              <a:gd name="connsiteY3953" fmla="*/ 2140018 h 3412034"/>
              <a:gd name="connsiteX3954" fmla="*/ 582438 w 12272790"/>
              <a:gd name="connsiteY3954" fmla="*/ 2130092 h 3412034"/>
              <a:gd name="connsiteX3955" fmla="*/ 1882107 w 12272790"/>
              <a:gd name="connsiteY3955" fmla="*/ 2128755 h 3412034"/>
              <a:gd name="connsiteX3956" fmla="*/ 1875766 w 12272790"/>
              <a:gd name="connsiteY3956" fmla="*/ 2139121 h 3412034"/>
              <a:gd name="connsiteX3957" fmla="*/ 1882107 w 12272790"/>
              <a:gd name="connsiteY3957" fmla="*/ 2128755 h 3412034"/>
              <a:gd name="connsiteX3958" fmla="*/ 1380042 w 12272790"/>
              <a:gd name="connsiteY3958" fmla="*/ 2128743 h 3412034"/>
              <a:gd name="connsiteX3959" fmla="*/ 1379151 w 12272790"/>
              <a:gd name="connsiteY3959" fmla="*/ 2131278 h 3412034"/>
              <a:gd name="connsiteX3960" fmla="*/ 1378535 w 12272790"/>
              <a:gd name="connsiteY3960" fmla="*/ 2133027 h 3412034"/>
              <a:gd name="connsiteX3961" fmla="*/ 1373736 w 12272790"/>
              <a:gd name="connsiteY3961" fmla="*/ 2128732 h 3412034"/>
              <a:gd name="connsiteX3962" fmla="*/ 1378118 w 12272790"/>
              <a:gd name="connsiteY3962" fmla="*/ 2134216 h 3412034"/>
              <a:gd name="connsiteX3963" fmla="*/ 1378118 w 12272790"/>
              <a:gd name="connsiteY3963" fmla="*/ 2134215 h 3412034"/>
              <a:gd name="connsiteX3964" fmla="*/ 1378370 w 12272790"/>
              <a:gd name="connsiteY3964" fmla="*/ 2134530 h 3412034"/>
              <a:gd name="connsiteX3965" fmla="*/ 1378029 w 12272790"/>
              <a:gd name="connsiteY3965" fmla="*/ 2134469 h 3412034"/>
              <a:gd name="connsiteX3966" fmla="*/ 1374316 w 12272790"/>
              <a:gd name="connsiteY3966" fmla="*/ 2133806 h 3412034"/>
              <a:gd name="connsiteX3967" fmla="*/ 1373736 w 12272790"/>
              <a:gd name="connsiteY3967" fmla="*/ 2128732 h 3412034"/>
              <a:gd name="connsiteX3968" fmla="*/ 8098493 w 12272790"/>
              <a:gd name="connsiteY3968" fmla="*/ 2128460 h 3412034"/>
              <a:gd name="connsiteX3969" fmla="*/ 8053481 w 12272790"/>
              <a:gd name="connsiteY3969" fmla="*/ 2139212 h 3412034"/>
              <a:gd name="connsiteX3970" fmla="*/ 8011926 w 12272790"/>
              <a:gd name="connsiteY3970" fmla="*/ 2152329 h 3412034"/>
              <a:gd name="connsiteX3971" fmla="*/ 7974113 w 12272790"/>
              <a:gd name="connsiteY3971" fmla="*/ 2162962 h 3412034"/>
              <a:gd name="connsiteX3972" fmla="*/ 7951058 w 12272790"/>
              <a:gd name="connsiteY3972" fmla="*/ 2176105 h 3412034"/>
              <a:gd name="connsiteX3973" fmla="*/ 8018281 w 12272790"/>
              <a:gd name="connsiteY3973" fmla="*/ 2156328 h 3412034"/>
              <a:gd name="connsiteX3974" fmla="*/ 8098493 w 12272790"/>
              <a:gd name="connsiteY3974" fmla="*/ 2128460 h 3412034"/>
              <a:gd name="connsiteX3975" fmla="*/ 11344217 w 12272790"/>
              <a:gd name="connsiteY3975" fmla="*/ 2125799 h 3412034"/>
              <a:gd name="connsiteX3976" fmla="*/ 11327869 w 12272790"/>
              <a:gd name="connsiteY3976" fmla="*/ 2134340 h 3412034"/>
              <a:gd name="connsiteX3977" fmla="*/ 11344217 w 12272790"/>
              <a:gd name="connsiteY3977" fmla="*/ 2125799 h 3412034"/>
              <a:gd name="connsiteX3978" fmla="*/ 2816964 w 12272790"/>
              <a:gd name="connsiteY3978" fmla="*/ 2125534 h 3412034"/>
              <a:gd name="connsiteX3979" fmla="*/ 2828858 w 12272790"/>
              <a:gd name="connsiteY3979" fmla="*/ 2140471 h 3412034"/>
              <a:gd name="connsiteX3980" fmla="*/ 2816964 w 12272790"/>
              <a:gd name="connsiteY3980" fmla="*/ 2125534 h 3412034"/>
              <a:gd name="connsiteX3981" fmla="*/ 3616514 w 12272790"/>
              <a:gd name="connsiteY3981" fmla="*/ 2125184 h 3412034"/>
              <a:gd name="connsiteX3982" fmla="*/ 3612225 w 12272790"/>
              <a:gd name="connsiteY3982" fmla="*/ 2126029 h 3412034"/>
              <a:gd name="connsiteX3983" fmla="*/ 3600469 w 12272790"/>
              <a:gd name="connsiteY3983" fmla="*/ 2130020 h 3412034"/>
              <a:gd name="connsiteX3984" fmla="*/ 3605172 w 12272790"/>
              <a:gd name="connsiteY3984" fmla="*/ 2129595 h 3412034"/>
              <a:gd name="connsiteX3985" fmla="*/ 3612677 w 12272790"/>
              <a:gd name="connsiteY3985" fmla="*/ 2126377 h 3412034"/>
              <a:gd name="connsiteX3986" fmla="*/ 1113250 w 12272790"/>
              <a:gd name="connsiteY3986" fmla="*/ 2124781 h 3412034"/>
              <a:gd name="connsiteX3987" fmla="*/ 1112946 w 12272790"/>
              <a:gd name="connsiteY3987" fmla="*/ 2125637 h 3412034"/>
              <a:gd name="connsiteX3988" fmla="*/ 1113245 w 12272790"/>
              <a:gd name="connsiteY3988" fmla="*/ 2124793 h 3412034"/>
              <a:gd name="connsiteX3989" fmla="*/ 2029870 w 12272790"/>
              <a:gd name="connsiteY3989" fmla="*/ 2122444 h 3412034"/>
              <a:gd name="connsiteX3990" fmla="*/ 2022243 w 12272790"/>
              <a:gd name="connsiteY3990" fmla="*/ 2140471 h 3412034"/>
              <a:gd name="connsiteX3991" fmla="*/ 2029870 w 12272790"/>
              <a:gd name="connsiteY3991" fmla="*/ 2122444 h 3412034"/>
              <a:gd name="connsiteX3992" fmla="*/ 1114116 w 12272790"/>
              <a:gd name="connsiteY3992" fmla="*/ 2122317 h 3412034"/>
              <a:gd name="connsiteX3993" fmla="*/ 1113250 w 12272790"/>
              <a:gd name="connsiteY3993" fmla="*/ 2124781 h 3412034"/>
              <a:gd name="connsiteX3994" fmla="*/ 1113801 w 12272790"/>
              <a:gd name="connsiteY3994" fmla="*/ 2123209 h 3412034"/>
              <a:gd name="connsiteX3995" fmla="*/ 1561244 w 12272790"/>
              <a:gd name="connsiteY3995" fmla="*/ 2121090 h 3412034"/>
              <a:gd name="connsiteX3996" fmla="*/ 1574990 w 12272790"/>
              <a:gd name="connsiteY3996" fmla="*/ 2129251 h 3412034"/>
              <a:gd name="connsiteX3997" fmla="*/ 1561244 w 12272790"/>
              <a:gd name="connsiteY3997" fmla="*/ 2121090 h 3412034"/>
              <a:gd name="connsiteX3998" fmla="*/ 1666143 w 12272790"/>
              <a:gd name="connsiteY3998" fmla="*/ 2119544 h 3412034"/>
              <a:gd name="connsiteX3999" fmla="*/ 1679193 w 12272790"/>
              <a:gd name="connsiteY3999" fmla="*/ 2120717 h 3412034"/>
              <a:gd name="connsiteX4000" fmla="*/ 1671440 w 12272790"/>
              <a:gd name="connsiteY4000" fmla="*/ 2131151 h 3412034"/>
              <a:gd name="connsiteX4001" fmla="*/ 1658390 w 12272790"/>
              <a:gd name="connsiteY4001" fmla="*/ 2129065 h 3412034"/>
              <a:gd name="connsiteX4002" fmla="*/ 1666143 w 12272790"/>
              <a:gd name="connsiteY4002" fmla="*/ 2119544 h 3412034"/>
              <a:gd name="connsiteX4003" fmla="*/ 1115567 w 12272790"/>
              <a:gd name="connsiteY4003" fmla="*/ 2118192 h 3412034"/>
              <a:gd name="connsiteX4004" fmla="*/ 1114116 w 12272790"/>
              <a:gd name="connsiteY4004" fmla="*/ 2122317 h 3412034"/>
              <a:gd name="connsiteX4005" fmla="*/ 1114730 w 12272790"/>
              <a:gd name="connsiteY4005" fmla="*/ 2120568 h 3412034"/>
              <a:gd name="connsiteX4006" fmla="*/ 1398452 w 12272790"/>
              <a:gd name="connsiteY4006" fmla="*/ 2118055 h 3412034"/>
              <a:gd name="connsiteX4007" fmla="*/ 1398452 w 12272790"/>
              <a:gd name="connsiteY4007" fmla="*/ 2128730 h 3412034"/>
              <a:gd name="connsiteX4008" fmla="*/ 1387772 w 12272790"/>
              <a:gd name="connsiteY4008" fmla="*/ 2129797 h 3412034"/>
              <a:gd name="connsiteX4009" fmla="*/ 1378735 w 12272790"/>
              <a:gd name="connsiteY4009" fmla="*/ 2124459 h 3412034"/>
              <a:gd name="connsiteX4010" fmla="*/ 1398452 w 12272790"/>
              <a:gd name="connsiteY4010" fmla="*/ 2118055 h 3412034"/>
              <a:gd name="connsiteX4011" fmla="*/ 1629773 w 12272790"/>
              <a:gd name="connsiteY4011" fmla="*/ 2118045 h 3412034"/>
              <a:gd name="connsiteX4012" fmla="*/ 1636096 w 12272790"/>
              <a:gd name="connsiteY4012" fmla="*/ 2128409 h 3412034"/>
              <a:gd name="connsiteX4013" fmla="*/ 1629773 w 12272790"/>
              <a:gd name="connsiteY4013" fmla="*/ 2118045 h 3412034"/>
              <a:gd name="connsiteX4014" fmla="*/ 718992 w 12272790"/>
              <a:gd name="connsiteY4014" fmla="*/ 2118045 h 3412034"/>
              <a:gd name="connsiteX4015" fmla="*/ 709352 w 12272790"/>
              <a:gd name="connsiteY4015" fmla="*/ 2128411 h 3412034"/>
              <a:gd name="connsiteX4016" fmla="*/ 718992 w 12272790"/>
              <a:gd name="connsiteY4016" fmla="*/ 2118045 h 3412034"/>
              <a:gd name="connsiteX4017" fmla="*/ 2733269 w 12272790"/>
              <a:gd name="connsiteY4017" fmla="*/ 2115839 h 3412034"/>
              <a:gd name="connsiteX4018" fmla="*/ 2715386 w 12272790"/>
              <a:gd name="connsiteY4018" fmla="*/ 2116100 h 3412034"/>
              <a:gd name="connsiteX4019" fmla="*/ 2698431 w 12272790"/>
              <a:gd name="connsiteY4019" fmla="*/ 2123627 h 3412034"/>
              <a:gd name="connsiteX4020" fmla="*/ 2708978 w 12272790"/>
              <a:gd name="connsiteY4020" fmla="*/ 2123314 h 3412034"/>
              <a:gd name="connsiteX4021" fmla="*/ 2742479 w 12272790"/>
              <a:gd name="connsiteY4021" fmla="*/ 2121976 h 3412034"/>
              <a:gd name="connsiteX4022" fmla="*/ 2740811 w 12272790"/>
              <a:gd name="connsiteY4022" fmla="*/ 2118701 h 3412034"/>
              <a:gd name="connsiteX4023" fmla="*/ 2733269 w 12272790"/>
              <a:gd name="connsiteY4023" fmla="*/ 2115839 h 3412034"/>
              <a:gd name="connsiteX4024" fmla="*/ 8155649 w 12272790"/>
              <a:gd name="connsiteY4024" fmla="*/ 2110873 h 3412034"/>
              <a:gd name="connsiteX4025" fmla="*/ 8148251 w 12272790"/>
              <a:gd name="connsiteY4025" fmla="*/ 2114263 h 3412034"/>
              <a:gd name="connsiteX4026" fmla="*/ 8155649 w 12272790"/>
              <a:gd name="connsiteY4026" fmla="*/ 2110873 h 3412034"/>
              <a:gd name="connsiteX4027" fmla="*/ 2142321 w 12272790"/>
              <a:gd name="connsiteY4027" fmla="*/ 2110226 h 3412034"/>
              <a:gd name="connsiteX4028" fmla="*/ 2142323 w 12272790"/>
              <a:gd name="connsiteY4028" fmla="*/ 2120579 h 3412034"/>
              <a:gd name="connsiteX4029" fmla="*/ 2142321 w 12272790"/>
              <a:gd name="connsiteY4029" fmla="*/ 2110226 h 3412034"/>
              <a:gd name="connsiteX4030" fmla="*/ 687018 w 12272790"/>
              <a:gd name="connsiteY4030" fmla="*/ 2110224 h 3412034"/>
              <a:gd name="connsiteX4031" fmla="*/ 700765 w 12272790"/>
              <a:gd name="connsiteY4031" fmla="*/ 2114494 h 3412034"/>
              <a:gd name="connsiteX4032" fmla="*/ 693033 w 12272790"/>
              <a:gd name="connsiteY4032" fmla="*/ 2120232 h 3412034"/>
              <a:gd name="connsiteX4033" fmla="*/ 687018 w 12272790"/>
              <a:gd name="connsiteY4033" fmla="*/ 2110224 h 3412034"/>
              <a:gd name="connsiteX4034" fmla="*/ 3324489 w 12272790"/>
              <a:gd name="connsiteY4034" fmla="*/ 2109594 h 3412034"/>
              <a:gd name="connsiteX4035" fmla="*/ 3323522 w 12272790"/>
              <a:gd name="connsiteY4035" fmla="*/ 2112887 h 3412034"/>
              <a:gd name="connsiteX4036" fmla="*/ 3327852 w 12272790"/>
              <a:gd name="connsiteY4036" fmla="*/ 2110824 h 3412034"/>
              <a:gd name="connsiteX4037" fmla="*/ 1130034 w 12272790"/>
              <a:gd name="connsiteY4037" fmla="*/ 2109397 h 3412034"/>
              <a:gd name="connsiteX4038" fmla="*/ 1150768 w 12272790"/>
              <a:gd name="connsiteY4038" fmla="*/ 2114022 h 3412034"/>
              <a:gd name="connsiteX4039" fmla="*/ 1133104 w 12272790"/>
              <a:gd name="connsiteY4039" fmla="*/ 2123785 h 3412034"/>
              <a:gd name="connsiteX4040" fmla="*/ 1124094 w 12272790"/>
              <a:gd name="connsiteY4040" fmla="*/ 2122115 h 3412034"/>
              <a:gd name="connsiteX4041" fmla="*/ 1115567 w 12272790"/>
              <a:gd name="connsiteY4041" fmla="*/ 2118192 h 3412034"/>
              <a:gd name="connsiteX4042" fmla="*/ 1115436 w 12272790"/>
              <a:gd name="connsiteY4042" fmla="*/ 2118132 h 3412034"/>
              <a:gd name="connsiteX4043" fmla="*/ 1110973 w 12272790"/>
              <a:gd name="connsiteY4043" fmla="*/ 2114022 h 3412034"/>
              <a:gd name="connsiteX4044" fmla="*/ 1130034 w 12272790"/>
              <a:gd name="connsiteY4044" fmla="*/ 2109397 h 3412034"/>
              <a:gd name="connsiteX4045" fmla="*/ 11508612 w 12272790"/>
              <a:gd name="connsiteY4045" fmla="*/ 2105302 h 3412034"/>
              <a:gd name="connsiteX4046" fmla="*/ 11521638 w 12272790"/>
              <a:gd name="connsiteY4046" fmla="*/ 2111257 h 3412034"/>
              <a:gd name="connsiteX4047" fmla="*/ 11508612 w 12272790"/>
              <a:gd name="connsiteY4047" fmla="*/ 2105302 h 3412034"/>
              <a:gd name="connsiteX4048" fmla="*/ 971575 w 12272790"/>
              <a:gd name="connsiteY4048" fmla="*/ 2103959 h 3412034"/>
              <a:gd name="connsiteX4049" fmla="*/ 970977 w 12272790"/>
              <a:gd name="connsiteY4049" fmla="*/ 2104699 h 3412034"/>
              <a:gd name="connsiteX4050" fmla="*/ 971039 w 12272790"/>
              <a:gd name="connsiteY4050" fmla="*/ 2104620 h 3412034"/>
              <a:gd name="connsiteX4051" fmla="*/ 3372831 w 12272790"/>
              <a:gd name="connsiteY4051" fmla="*/ 2102746 h 3412034"/>
              <a:gd name="connsiteX4052" fmla="*/ 3370026 w 12272790"/>
              <a:gd name="connsiteY4052" fmla="*/ 2103857 h 3412034"/>
              <a:gd name="connsiteX4053" fmla="*/ 3370026 w 12272790"/>
              <a:gd name="connsiteY4053" fmla="*/ 2114507 h 3412034"/>
              <a:gd name="connsiteX4054" fmla="*/ 3376456 w 12272790"/>
              <a:gd name="connsiteY4054" fmla="*/ 2112505 h 3412034"/>
              <a:gd name="connsiteX4055" fmla="*/ 3376004 w 12272790"/>
              <a:gd name="connsiteY4055" fmla="*/ 2106384 h 3412034"/>
              <a:gd name="connsiteX4056" fmla="*/ 1964674 w 12272790"/>
              <a:gd name="connsiteY4056" fmla="*/ 2102556 h 3412034"/>
              <a:gd name="connsiteX4057" fmla="*/ 1967068 w 12272790"/>
              <a:gd name="connsiteY4057" fmla="*/ 2120579 h 3412034"/>
              <a:gd name="connsiteX4058" fmla="*/ 1955103 w 12272790"/>
              <a:gd name="connsiteY4058" fmla="*/ 2116838 h 3412034"/>
              <a:gd name="connsiteX4059" fmla="*/ 1964674 w 12272790"/>
              <a:gd name="connsiteY4059" fmla="*/ 2102556 h 3412034"/>
              <a:gd name="connsiteX4060" fmla="*/ 973229 w 12272790"/>
              <a:gd name="connsiteY4060" fmla="*/ 2101919 h 3412034"/>
              <a:gd name="connsiteX4061" fmla="*/ 972502 w 12272790"/>
              <a:gd name="connsiteY4061" fmla="*/ 2102816 h 3412034"/>
              <a:gd name="connsiteX4062" fmla="*/ 971575 w 12272790"/>
              <a:gd name="connsiteY4062" fmla="*/ 2103959 h 3412034"/>
              <a:gd name="connsiteX4063" fmla="*/ 1509929 w 12272790"/>
              <a:gd name="connsiteY4063" fmla="*/ 2100048 h 3412034"/>
              <a:gd name="connsiteX4064" fmla="*/ 1516709 w 12272790"/>
              <a:gd name="connsiteY4064" fmla="*/ 2111352 h 3412034"/>
              <a:gd name="connsiteX4065" fmla="*/ 1505527 w 12272790"/>
              <a:gd name="connsiteY4065" fmla="*/ 2112379 h 3412034"/>
              <a:gd name="connsiteX4066" fmla="*/ 1497685 w 12272790"/>
              <a:gd name="connsiteY4066" fmla="*/ 2101076 h 3412034"/>
              <a:gd name="connsiteX4067" fmla="*/ 1509929 w 12272790"/>
              <a:gd name="connsiteY4067" fmla="*/ 2100048 h 3412034"/>
              <a:gd name="connsiteX4068" fmla="*/ 975043 w 12272790"/>
              <a:gd name="connsiteY4068" fmla="*/ 2099678 h 3412034"/>
              <a:gd name="connsiteX4069" fmla="*/ 973229 w 12272790"/>
              <a:gd name="connsiteY4069" fmla="*/ 2101919 h 3412034"/>
              <a:gd name="connsiteX4070" fmla="*/ 974218 w 12272790"/>
              <a:gd name="connsiteY4070" fmla="*/ 2100697 h 3412034"/>
              <a:gd name="connsiteX4071" fmla="*/ 975043 w 12272790"/>
              <a:gd name="connsiteY4071" fmla="*/ 2099678 h 3412034"/>
              <a:gd name="connsiteX4072" fmla="*/ 368737 w 12272790"/>
              <a:gd name="connsiteY4072" fmla="*/ 2099524 h 3412034"/>
              <a:gd name="connsiteX4073" fmla="*/ 368130 w 12272790"/>
              <a:gd name="connsiteY4073" fmla="*/ 2106960 h 3412034"/>
              <a:gd name="connsiteX4074" fmla="*/ 363879 w 12272790"/>
              <a:gd name="connsiteY4074" fmla="*/ 2106133 h 3412034"/>
              <a:gd name="connsiteX4075" fmla="*/ 368737 w 12272790"/>
              <a:gd name="connsiteY4075" fmla="*/ 2099524 h 3412034"/>
              <a:gd name="connsiteX4076" fmla="*/ 453509 w 12272790"/>
              <a:gd name="connsiteY4076" fmla="*/ 2099523 h 3412034"/>
              <a:gd name="connsiteX4077" fmla="*/ 452898 w 12272790"/>
              <a:gd name="connsiteY4077" fmla="*/ 2106960 h 3412034"/>
              <a:gd name="connsiteX4078" fmla="*/ 448618 w 12272790"/>
              <a:gd name="connsiteY4078" fmla="*/ 2106133 h 3412034"/>
              <a:gd name="connsiteX4079" fmla="*/ 453509 w 12272790"/>
              <a:gd name="connsiteY4079" fmla="*/ 2099523 h 3412034"/>
              <a:gd name="connsiteX4080" fmla="*/ 11170154 w 12272790"/>
              <a:gd name="connsiteY4080" fmla="*/ 2097651 h 3412034"/>
              <a:gd name="connsiteX4081" fmla="*/ 11162924 w 12272790"/>
              <a:gd name="connsiteY4081" fmla="*/ 2115674 h 3412034"/>
              <a:gd name="connsiteX4082" fmla="*/ 11170154 w 12272790"/>
              <a:gd name="connsiteY4082" fmla="*/ 2097651 h 3412034"/>
              <a:gd name="connsiteX4083" fmla="*/ 991826 w 12272790"/>
              <a:gd name="connsiteY4083" fmla="*/ 2097553 h 3412034"/>
              <a:gd name="connsiteX4084" fmla="*/ 995128 w 12272790"/>
              <a:gd name="connsiteY4084" fmla="*/ 2100420 h 3412034"/>
              <a:gd name="connsiteX4085" fmla="*/ 990666 w 12272790"/>
              <a:gd name="connsiteY4085" fmla="*/ 2103927 h 3412034"/>
              <a:gd name="connsiteX4086" fmla="*/ 988804 w 12272790"/>
              <a:gd name="connsiteY4086" fmla="*/ 2100420 h 3412034"/>
              <a:gd name="connsiteX4087" fmla="*/ 989946 w 12272790"/>
              <a:gd name="connsiteY4087" fmla="*/ 2099338 h 3412034"/>
              <a:gd name="connsiteX4088" fmla="*/ 845429 w 12272790"/>
              <a:gd name="connsiteY4088" fmla="*/ 2092899 h 3412034"/>
              <a:gd name="connsiteX4089" fmla="*/ 883875 w 12272790"/>
              <a:gd name="connsiteY4089" fmla="*/ 2111634 h 3412034"/>
              <a:gd name="connsiteX4090" fmla="*/ 907503 w 12272790"/>
              <a:gd name="connsiteY4090" fmla="*/ 2126206 h 3412034"/>
              <a:gd name="connsiteX4091" fmla="*/ 908655 w 12272790"/>
              <a:gd name="connsiteY4091" fmla="*/ 2118856 h 3412034"/>
              <a:gd name="connsiteX4092" fmla="*/ 907206 w 12272790"/>
              <a:gd name="connsiteY4092" fmla="*/ 2117011 h 3412034"/>
              <a:gd name="connsiteX4093" fmla="*/ 906794 w 12272790"/>
              <a:gd name="connsiteY4093" fmla="*/ 2121628 h 3412034"/>
              <a:gd name="connsiteX4094" fmla="*/ 902543 w 12272790"/>
              <a:gd name="connsiteY4094" fmla="*/ 2120677 h 3412034"/>
              <a:gd name="connsiteX4095" fmla="*/ 904806 w 12272790"/>
              <a:gd name="connsiteY4095" fmla="*/ 2118647 h 3412034"/>
              <a:gd name="connsiteX4096" fmla="*/ 906508 w 12272790"/>
              <a:gd name="connsiteY4096" fmla="*/ 2116125 h 3412034"/>
              <a:gd name="connsiteX4097" fmla="*/ 903797 w 12272790"/>
              <a:gd name="connsiteY4097" fmla="*/ 2112676 h 3412034"/>
              <a:gd name="connsiteX4098" fmla="*/ 891083 w 12272790"/>
              <a:gd name="connsiteY4098" fmla="*/ 2105388 h 3412034"/>
              <a:gd name="connsiteX4099" fmla="*/ 845429 w 12272790"/>
              <a:gd name="connsiteY4099" fmla="*/ 2092899 h 3412034"/>
              <a:gd name="connsiteX4100" fmla="*/ 1256583 w 12272790"/>
              <a:gd name="connsiteY4100" fmla="*/ 2088975 h 3412034"/>
              <a:gd name="connsiteX4101" fmla="*/ 1279101 w 12272790"/>
              <a:gd name="connsiteY4101" fmla="*/ 2088975 h 3412034"/>
              <a:gd name="connsiteX4102" fmla="*/ 1297423 w 12272790"/>
              <a:gd name="connsiteY4102" fmla="*/ 2101599 h 3412034"/>
              <a:gd name="connsiteX4103" fmla="*/ 1343225 w 12272790"/>
              <a:gd name="connsiteY4103" fmla="*/ 2118081 h 3412034"/>
              <a:gd name="connsiteX4104" fmla="*/ 1338644 w 12272790"/>
              <a:gd name="connsiteY4104" fmla="*/ 2139121 h 3412034"/>
              <a:gd name="connsiteX4105" fmla="*/ 1322612 w 12272790"/>
              <a:gd name="connsiteY4105" fmla="*/ 2130705 h 3412034"/>
              <a:gd name="connsiteX4106" fmla="*/ 1297424 w 12272790"/>
              <a:gd name="connsiteY4106" fmla="*/ 2120185 h 3412034"/>
              <a:gd name="connsiteX4107" fmla="*/ 1272229 w 12272790"/>
              <a:gd name="connsiteY4107" fmla="*/ 2107562 h 3412034"/>
              <a:gd name="connsiteX4108" fmla="*/ 1256581 w 12272790"/>
              <a:gd name="connsiteY4108" fmla="*/ 2099495 h 3412034"/>
              <a:gd name="connsiteX4109" fmla="*/ 1256583 w 12272790"/>
              <a:gd name="connsiteY4109" fmla="*/ 2088975 h 3412034"/>
              <a:gd name="connsiteX4110" fmla="*/ 11720780 w 12272790"/>
              <a:gd name="connsiteY4110" fmla="*/ 2086941 h 3412034"/>
              <a:gd name="connsiteX4111" fmla="*/ 11714458 w 12272790"/>
              <a:gd name="connsiteY4111" fmla="*/ 2097306 h 3412034"/>
              <a:gd name="connsiteX4112" fmla="*/ 11720780 w 12272790"/>
              <a:gd name="connsiteY4112" fmla="*/ 2086941 h 3412034"/>
              <a:gd name="connsiteX4113" fmla="*/ 1169069 w 12272790"/>
              <a:gd name="connsiteY4113" fmla="*/ 2084180 h 3412034"/>
              <a:gd name="connsiteX4114" fmla="*/ 1166736 w 12272790"/>
              <a:gd name="connsiteY4114" fmla="*/ 2086557 h 3412034"/>
              <a:gd name="connsiteX4115" fmla="*/ 1166498 w 12272790"/>
              <a:gd name="connsiteY4115" fmla="*/ 2086799 h 3412034"/>
              <a:gd name="connsiteX4116" fmla="*/ 1461959 w 12272790"/>
              <a:gd name="connsiteY4116" fmla="*/ 2083110 h 3412034"/>
              <a:gd name="connsiteX4117" fmla="*/ 1448213 w 12272790"/>
              <a:gd name="connsiteY4117" fmla="*/ 2093034 h 3412034"/>
              <a:gd name="connsiteX4118" fmla="*/ 1461959 w 12272790"/>
              <a:gd name="connsiteY4118" fmla="*/ 2083110 h 3412034"/>
              <a:gd name="connsiteX4119" fmla="*/ 1896425 w 12272790"/>
              <a:gd name="connsiteY4119" fmla="*/ 2082671 h 3412034"/>
              <a:gd name="connsiteX4120" fmla="*/ 1889731 w 12272790"/>
              <a:gd name="connsiteY4120" fmla="*/ 2093034 h 3412034"/>
              <a:gd name="connsiteX4121" fmla="*/ 1896425 w 12272790"/>
              <a:gd name="connsiteY4121" fmla="*/ 2082671 h 3412034"/>
              <a:gd name="connsiteX4122" fmla="*/ 2917605 w 12272790"/>
              <a:gd name="connsiteY4122" fmla="*/ 2082670 h 3412034"/>
              <a:gd name="connsiteX4123" fmla="*/ 2924299 w 12272790"/>
              <a:gd name="connsiteY4123" fmla="*/ 2093035 h 3412034"/>
              <a:gd name="connsiteX4124" fmla="*/ 2917605 w 12272790"/>
              <a:gd name="connsiteY4124" fmla="*/ 2082670 h 3412034"/>
              <a:gd name="connsiteX4125" fmla="*/ 1221768 w 12272790"/>
              <a:gd name="connsiteY4125" fmla="*/ 2082670 h 3412034"/>
              <a:gd name="connsiteX4126" fmla="*/ 1215077 w 12272790"/>
              <a:gd name="connsiteY4126" fmla="*/ 2093033 h 3412034"/>
              <a:gd name="connsiteX4127" fmla="*/ 1221768 w 12272790"/>
              <a:gd name="connsiteY4127" fmla="*/ 2082670 h 3412034"/>
              <a:gd name="connsiteX4128" fmla="*/ 1170551 w 12272790"/>
              <a:gd name="connsiteY4128" fmla="*/ 2082670 h 3412034"/>
              <a:gd name="connsiteX4129" fmla="*/ 1169069 w 12272790"/>
              <a:gd name="connsiteY4129" fmla="*/ 2084180 h 3412034"/>
              <a:gd name="connsiteX4130" fmla="*/ 1169120 w 12272790"/>
              <a:gd name="connsiteY4130" fmla="*/ 2084128 h 3412034"/>
              <a:gd name="connsiteX4131" fmla="*/ 1170551 w 12272790"/>
              <a:gd name="connsiteY4131" fmla="*/ 2082670 h 3412034"/>
              <a:gd name="connsiteX4132" fmla="*/ 1186843 w 12272790"/>
              <a:gd name="connsiteY4132" fmla="*/ 2082669 h 3412034"/>
              <a:gd name="connsiteX4133" fmla="*/ 1222290 w 12272790"/>
              <a:gd name="connsiteY4133" fmla="*/ 2105354 h 3412034"/>
              <a:gd name="connsiteX4134" fmla="*/ 1201181 w 12272790"/>
              <a:gd name="connsiteY4134" fmla="*/ 2129759 h 3412034"/>
              <a:gd name="connsiteX4135" fmla="*/ 1186843 w 12272790"/>
              <a:gd name="connsiteY4135" fmla="*/ 2082669 h 3412034"/>
              <a:gd name="connsiteX4136" fmla="*/ 1476346 w 12272790"/>
              <a:gd name="connsiteY4136" fmla="*/ 2082658 h 3412034"/>
              <a:gd name="connsiteX4137" fmla="*/ 1490217 w 12272790"/>
              <a:gd name="connsiteY4137" fmla="*/ 2100687 h 3412034"/>
              <a:gd name="connsiteX4138" fmla="*/ 1469409 w 12272790"/>
              <a:gd name="connsiteY4138" fmla="*/ 2100688 h 3412034"/>
              <a:gd name="connsiteX4139" fmla="*/ 1476346 w 12272790"/>
              <a:gd name="connsiteY4139" fmla="*/ 2082658 h 3412034"/>
              <a:gd name="connsiteX4140" fmla="*/ 8343819 w 12272790"/>
              <a:gd name="connsiteY4140" fmla="*/ 2082619 h 3412034"/>
              <a:gd name="connsiteX4141" fmla="*/ 8343132 w 12272790"/>
              <a:gd name="connsiteY4141" fmla="*/ 2083469 h 3412034"/>
              <a:gd name="connsiteX4142" fmla="*/ 8340590 w 12272790"/>
              <a:gd name="connsiteY4142" fmla="*/ 2086610 h 3412034"/>
              <a:gd name="connsiteX4143" fmla="*/ 2384533 w 12272790"/>
              <a:gd name="connsiteY4143" fmla="*/ 2081761 h 3412034"/>
              <a:gd name="connsiteX4144" fmla="*/ 2397559 w 12272790"/>
              <a:gd name="connsiteY4144" fmla="*/ 2089700 h 3412034"/>
              <a:gd name="connsiteX4145" fmla="*/ 2384533 w 12272790"/>
              <a:gd name="connsiteY4145" fmla="*/ 2081761 h 3412034"/>
              <a:gd name="connsiteX4146" fmla="*/ 3603338 w 12272790"/>
              <a:gd name="connsiteY4146" fmla="*/ 2080815 h 3412034"/>
              <a:gd name="connsiteX4147" fmla="*/ 3579724 w 12272790"/>
              <a:gd name="connsiteY4147" fmla="*/ 2084315 h 3412034"/>
              <a:gd name="connsiteX4148" fmla="*/ 3570071 w 12272790"/>
              <a:gd name="connsiteY4148" fmla="*/ 2085477 h 3412034"/>
              <a:gd name="connsiteX4149" fmla="*/ 3533180 w 12272790"/>
              <a:gd name="connsiteY4149" fmla="*/ 2095206 h 3412034"/>
              <a:gd name="connsiteX4150" fmla="*/ 3538567 w 12272790"/>
              <a:gd name="connsiteY4150" fmla="*/ 2094333 h 3412034"/>
              <a:gd name="connsiteX4151" fmla="*/ 3574490 w 12272790"/>
              <a:gd name="connsiteY4151" fmla="*/ 2089500 h 3412034"/>
              <a:gd name="connsiteX4152" fmla="*/ 3610957 w 12272790"/>
              <a:gd name="connsiteY4152" fmla="*/ 2084023 h 3412034"/>
              <a:gd name="connsiteX4153" fmla="*/ 3615738 w 12272790"/>
              <a:gd name="connsiteY4153" fmla="*/ 2081780 h 3412034"/>
              <a:gd name="connsiteX4154" fmla="*/ 3605496 w 12272790"/>
              <a:gd name="connsiteY4154" fmla="*/ 2083047 h 3412034"/>
              <a:gd name="connsiteX4155" fmla="*/ 3602257 w 12272790"/>
              <a:gd name="connsiteY4155" fmla="*/ 2081240 h 3412034"/>
              <a:gd name="connsiteX4156" fmla="*/ 1412043 w 12272790"/>
              <a:gd name="connsiteY4156" fmla="*/ 2080332 h 3412034"/>
              <a:gd name="connsiteX4157" fmla="*/ 1416861 w 12272790"/>
              <a:gd name="connsiteY4157" fmla="*/ 2088626 h 3412034"/>
              <a:gd name="connsiteX4158" fmla="*/ 1405524 w 12272790"/>
              <a:gd name="connsiteY4158" fmla="*/ 2084478 h 3412034"/>
              <a:gd name="connsiteX4159" fmla="*/ 1412043 w 12272790"/>
              <a:gd name="connsiteY4159" fmla="*/ 2080332 h 3412034"/>
              <a:gd name="connsiteX4160" fmla="*/ 1242965 w 12272790"/>
              <a:gd name="connsiteY4160" fmla="*/ 2079284 h 3412034"/>
              <a:gd name="connsiteX4161" fmla="*/ 1251180 w 12272790"/>
              <a:gd name="connsiteY4161" fmla="*/ 2088625 h 3412034"/>
              <a:gd name="connsiteX4162" fmla="*/ 1231463 w 12272790"/>
              <a:gd name="connsiteY4162" fmla="*/ 2084354 h 3412034"/>
              <a:gd name="connsiteX4163" fmla="*/ 1242965 w 12272790"/>
              <a:gd name="connsiteY4163" fmla="*/ 2079284 h 3412034"/>
              <a:gd name="connsiteX4164" fmla="*/ 11861378 w 12272790"/>
              <a:gd name="connsiteY4164" fmla="*/ 2076230 h 3412034"/>
              <a:gd name="connsiteX4165" fmla="*/ 11855038 w 12272790"/>
              <a:gd name="connsiteY4165" fmla="*/ 2086595 h 3412034"/>
              <a:gd name="connsiteX4166" fmla="*/ 11861378 w 12272790"/>
              <a:gd name="connsiteY4166" fmla="*/ 2076230 h 3412034"/>
              <a:gd name="connsiteX4167" fmla="*/ 11275989 w 12272790"/>
              <a:gd name="connsiteY4167" fmla="*/ 2076230 h 3412034"/>
              <a:gd name="connsiteX4168" fmla="*/ 11284008 w 12272790"/>
              <a:gd name="connsiteY4168" fmla="*/ 2084658 h 3412034"/>
              <a:gd name="connsiteX4169" fmla="*/ 11275990 w 12272790"/>
              <a:gd name="connsiteY4169" fmla="*/ 2097301 h 3412034"/>
              <a:gd name="connsiteX4170" fmla="*/ 11275989 w 12272790"/>
              <a:gd name="connsiteY4170" fmla="*/ 2076230 h 3412034"/>
              <a:gd name="connsiteX4171" fmla="*/ 11455060 w 12272790"/>
              <a:gd name="connsiteY4171" fmla="*/ 2076229 h 3412034"/>
              <a:gd name="connsiteX4172" fmla="*/ 11468086 w 12272790"/>
              <a:gd name="connsiteY4172" fmla="*/ 2082184 h 3412034"/>
              <a:gd name="connsiteX4173" fmla="*/ 11455060 w 12272790"/>
              <a:gd name="connsiteY4173" fmla="*/ 2076229 h 3412034"/>
              <a:gd name="connsiteX4174" fmla="*/ 2330754 w 12272790"/>
              <a:gd name="connsiteY4174" fmla="*/ 2074276 h 3412034"/>
              <a:gd name="connsiteX4175" fmla="*/ 2335639 w 12272790"/>
              <a:gd name="connsiteY4175" fmla="*/ 2080974 h 3412034"/>
              <a:gd name="connsiteX4176" fmla="*/ 2329125 w 12272790"/>
              <a:gd name="connsiteY4176" fmla="*/ 2080976 h 3412034"/>
              <a:gd name="connsiteX4177" fmla="*/ 2322613 w 12272790"/>
              <a:gd name="connsiteY4177" fmla="*/ 2075020 h 3412034"/>
              <a:gd name="connsiteX4178" fmla="*/ 2330754 w 12272790"/>
              <a:gd name="connsiteY4178" fmla="*/ 2074276 h 3412034"/>
              <a:gd name="connsiteX4179" fmla="*/ 1777820 w 12272790"/>
              <a:gd name="connsiteY4179" fmla="*/ 2072415 h 3412034"/>
              <a:gd name="connsiteX4180" fmla="*/ 1777987 w 12272790"/>
              <a:gd name="connsiteY4180" fmla="*/ 2072621 h 3412034"/>
              <a:gd name="connsiteX4181" fmla="*/ 1773799 w 12272790"/>
              <a:gd name="connsiteY4181" fmla="*/ 2081084 h 3412034"/>
              <a:gd name="connsiteX4182" fmla="*/ 1764348 w 12272790"/>
              <a:gd name="connsiteY4182" fmla="*/ 2082325 h 3412034"/>
              <a:gd name="connsiteX4183" fmla="*/ 1769502 w 12272790"/>
              <a:gd name="connsiteY4183" fmla="*/ 2072896 h 3412034"/>
              <a:gd name="connsiteX4184" fmla="*/ 1274099 w 12272790"/>
              <a:gd name="connsiteY4184" fmla="*/ 2071793 h 3412034"/>
              <a:gd name="connsiteX4185" fmla="*/ 1284652 w 12272790"/>
              <a:gd name="connsiteY4185" fmla="*/ 2075550 h 3412034"/>
              <a:gd name="connsiteX4186" fmla="*/ 1280315 w 12272790"/>
              <a:gd name="connsiteY4186" fmla="*/ 2080056 h 3412034"/>
              <a:gd name="connsiteX4187" fmla="*/ 1276220 w 12272790"/>
              <a:gd name="connsiteY4187" fmla="*/ 2080355 h 3412034"/>
              <a:gd name="connsiteX4188" fmla="*/ 1264941 w 12272790"/>
              <a:gd name="connsiteY4188" fmla="*/ 2075550 h 3412034"/>
              <a:gd name="connsiteX4189" fmla="*/ 1274099 w 12272790"/>
              <a:gd name="connsiteY4189" fmla="*/ 2071793 h 3412034"/>
              <a:gd name="connsiteX4190" fmla="*/ 2310771 w 12272790"/>
              <a:gd name="connsiteY4190" fmla="*/ 2071136 h 3412034"/>
              <a:gd name="connsiteX4191" fmla="*/ 2311303 w 12272790"/>
              <a:gd name="connsiteY4191" fmla="*/ 2071549 h 3412034"/>
              <a:gd name="connsiteX4192" fmla="*/ 2312846 w 12272790"/>
              <a:gd name="connsiteY4192" fmla="*/ 2072749 h 3412034"/>
              <a:gd name="connsiteX4193" fmla="*/ 1218072 w 12272790"/>
              <a:gd name="connsiteY4193" fmla="*/ 2070609 h 3412034"/>
              <a:gd name="connsiteX4194" fmla="*/ 1231097 w 12272790"/>
              <a:gd name="connsiteY4194" fmla="*/ 2074755 h 3412034"/>
              <a:gd name="connsiteX4195" fmla="*/ 1228927 w 12272790"/>
              <a:gd name="connsiteY4195" fmla="*/ 2080975 h 3412034"/>
              <a:gd name="connsiteX4196" fmla="*/ 1218072 w 12272790"/>
              <a:gd name="connsiteY4196" fmla="*/ 2070609 h 3412034"/>
              <a:gd name="connsiteX4197" fmla="*/ 2312688 w 12272790"/>
              <a:gd name="connsiteY4197" fmla="*/ 2070585 h 3412034"/>
              <a:gd name="connsiteX4198" fmla="*/ 2315555 w 12272790"/>
              <a:gd name="connsiteY4198" fmla="*/ 2074450 h 3412034"/>
              <a:gd name="connsiteX4199" fmla="*/ 2313046 w 12272790"/>
              <a:gd name="connsiteY4199" fmla="*/ 2075416 h 3412034"/>
              <a:gd name="connsiteX4200" fmla="*/ 2312846 w 12272790"/>
              <a:gd name="connsiteY4200" fmla="*/ 2072749 h 3412034"/>
              <a:gd name="connsiteX4201" fmla="*/ 3250319 w 12272790"/>
              <a:gd name="connsiteY4201" fmla="*/ 2070391 h 3412034"/>
              <a:gd name="connsiteX4202" fmla="*/ 3243281 w 12272790"/>
              <a:gd name="connsiteY4202" fmla="*/ 2070391 h 3412034"/>
              <a:gd name="connsiteX4203" fmla="*/ 3248215 w 12272790"/>
              <a:gd name="connsiteY4203" fmla="*/ 2079498 h 3412034"/>
              <a:gd name="connsiteX4204" fmla="*/ 3255408 w 12272790"/>
              <a:gd name="connsiteY4204" fmla="*/ 2080619 h 3412034"/>
              <a:gd name="connsiteX4205" fmla="*/ 3256519 w 12272790"/>
              <a:gd name="connsiteY4205" fmla="*/ 2080537 h 3412034"/>
              <a:gd name="connsiteX4206" fmla="*/ 3255395 w 12272790"/>
              <a:gd name="connsiteY4206" fmla="*/ 2073903 h 3412034"/>
              <a:gd name="connsiteX4207" fmla="*/ 3250319 w 12272790"/>
              <a:gd name="connsiteY4207" fmla="*/ 2070391 h 3412034"/>
              <a:gd name="connsiteX4208" fmla="*/ 3630210 w 12272790"/>
              <a:gd name="connsiteY4208" fmla="*/ 2068498 h 3412034"/>
              <a:gd name="connsiteX4209" fmla="*/ 3629619 w 12272790"/>
              <a:gd name="connsiteY4209" fmla="*/ 2068557 h 3412034"/>
              <a:gd name="connsiteX4210" fmla="*/ 3611692 w 12272790"/>
              <a:gd name="connsiteY4210" fmla="*/ 2074223 h 3412034"/>
              <a:gd name="connsiteX4211" fmla="*/ 3625035 w 12272790"/>
              <a:gd name="connsiteY4211" fmla="*/ 2072298 h 3412034"/>
              <a:gd name="connsiteX4212" fmla="*/ 3627690 w 12272790"/>
              <a:gd name="connsiteY4212" fmla="*/ 2071254 h 3412034"/>
              <a:gd name="connsiteX4213" fmla="*/ 8303772 w 12272790"/>
              <a:gd name="connsiteY4213" fmla="*/ 2067511 h 3412034"/>
              <a:gd name="connsiteX4214" fmla="*/ 8276550 w 12272790"/>
              <a:gd name="connsiteY4214" fmla="*/ 2076514 h 3412034"/>
              <a:gd name="connsiteX4215" fmla="*/ 8274783 w 12272790"/>
              <a:gd name="connsiteY4215" fmla="*/ 2081451 h 3412034"/>
              <a:gd name="connsiteX4216" fmla="*/ 8274794 w 12272790"/>
              <a:gd name="connsiteY4216" fmla="*/ 2081448 h 3412034"/>
              <a:gd name="connsiteX4217" fmla="*/ 8288960 w 12272790"/>
              <a:gd name="connsiteY4217" fmla="*/ 2076519 h 3412034"/>
              <a:gd name="connsiteX4218" fmla="*/ 8288710 w 12272790"/>
              <a:gd name="connsiteY4218" fmla="*/ 2075786 h 3412034"/>
              <a:gd name="connsiteX4219" fmla="*/ 8291881 w 12272790"/>
              <a:gd name="connsiteY4219" fmla="*/ 2073454 h 3412034"/>
              <a:gd name="connsiteX4220" fmla="*/ 8293774 w 12272790"/>
              <a:gd name="connsiteY4220" fmla="*/ 2074845 h 3412034"/>
              <a:gd name="connsiteX4221" fmla="*/ 8300570 w 12272790"/>
              <a:gd name="connsiteY4221" fmla="*/ 2072481 h 3412034"/>
              <a:gd name="connsiteX4222" fmla="*/ 8303771 w 12272790"/>
              <a:gd name="connsiteY4222" fmla="*/ 2071463 h 3412034"/>
              <a:gd name="connsiteX4223" fmla="*/ 2682108 w 12272790"/>
              <a:gd name="connsiteY4223" fmla="*/ 2067479 h 3412034"/>
              <a:gd name="connsiteX4224" fmla="*/ 2695450 w 12272790"/>
              <a:gd name="connsiteY4224" fmla="*/ 2081274 h 3412034"/>
              <a:gd name="connsiteX4225" fmla="*/ 2675553 w 12272790"/>
              <a:gd name="connsiteY4225" fmla="*/ 2083877 h 3412034"/>
              <a:gd name="connsiteX4226" fmla="*/ 2662351 w 12272790"/>
              <a:gd name="connsiteY4226" fmla="*/ 2070863 h 3412034"/>
              <a:gd name="connsiteX4227" fmla="*/ 2682108 w 12272790"/>
              <a:gd name="connsiteY4227" fmla="*/ 2067479 h 3412034"/>
              <a:gd name="connsiteX4228" fmla="*/ 11227094 w 12272790"/>
              <a:gd name="connsiteY4228" fmla="*/ 2066125 h 3412034"/>
              <a:gd name="connsiteX4229" fmla="*/ 11214068 w 12272790"/>
              <a:gd name="connsiteY4229" fmla="*/ 2076799 h 3412034"/>
              <a:gd name="connsiteX4230" fmla="*/ 11227094 w 12272790"/>
              <a:gd name="connsiteY4230" fmla="*/ 2066125 h 3412034"/>
              <a:gd name="connsiteX4231" fmla="*/ 11253872 w 12272790"/>
              <a:gd name="connsiteY4231" fmla="*/ 2066124 h 3412034"/>
              <a:gd name="connsiteX4232" fmla="*/ 11240844 w 12272790"/>
              <a:gd name="connsiteY4232" fmla="*/ 2076799 h 3412034"/>
              <a:gd name="connsiteX4233" fmla="*/ 11253872 w 12272790"/>
              <a:gd name="connsiteY4233" fmla="*/ 2066124 h 3412034"/>
              <a:gd name="connsiteX4234" fmla="*/ 8354413 w 12272790"/>
              <a:gd name="connsiteY4234" fmla="*/ 2065639 h 3412034"/>
              <a:gd name="connsiteX4235" fmla="*/ 8350139 w 12272790"/>
              <a:gd name="connsiteY4235" fmla="*/ 2068903 h 3412034"/>
              <a:gd name="connsiteX4236" fmla="*/ 8353109 w 12272790"/>
              <a:gd name="connsiteY4236" fmla="*/ 2068021 h 3412034"/>
              <a:gd name="connsiteX4237" fmla="*/ 1251542 w 12272790"/>
              <a:gd name="connsiteY4237" fmla="*/ 2061413 h 3412034"/>
              <a:gd name="connsiteX4238" fmla="*/ 1264568 w 12272790"/>
              <a:gd name="connsiteY4238" fmla="*/ 2067368 h 3412034"/>
              <a:gd name="connsiteX4239" fmla="*/ 1260700 w 12272790"/>
              <a:gd name="connsiteY4239" fmla="*/ 2070345 h 3412034"/>
              <a:gd name="connsiteX4240" fmla="*/ 1251542 w 12272790"/>
              <a:gd name="connsiteY4240" fmla="*/ 2061413 h 3412034"/>
              <a:gd name="connsiteX4241" fmla="*/ 996464 w 12272790"/>
              <a:gd name="connsiteY4241" fmla="*/ 2060235 h 3412034"/>
              <a:gd name="connsiteX4242" fmla="*/ 1003298 w 12272790"/>
              <a:gd name="connsiteY4242" fmla="*/ 2070641 h 3412034"/>
              <a:gd name="connsiteX4243" fmla="*/ 996464 w 12272790"/>
              <a:gd name="connsiteY4243" fmla="*/ 2060235 h 3412034"/>
              <a:gd name="connsiteX4244" fmla="*/ 3342706 w 12272790"/>
              <a:gd name="connsiteY4244" fmla="*/ 2059983 h 3412034"/>
              <a:gd name="connsiteX4245" fmla="*/ 3344412 w 12272790"/>
              <a:gd name="connsiteY4245" fmla="*/ 2067529 h 3412034"/>
              <a:gd name="connsiteX4246" fmla="*/ 3344856 w 12272790"/>
              <a:gd name="connsiteY4246" fmla="*/ 2067777 h 3412034"/>
              <a:gd name="connsiteX4247" fmla="*/ 3345672 w 12272790"/>
              <a:gd name="connsiteY4247" fmla="*/ 2067642 h 3412034"/>
              <a:gd name="connsiteX4248" fmla="*/ 3349135 w 12272790"/>
              <a:gd name="connsiteY4248" fmla="*/ 2066868 h 3412034"/>
              <a:gd name="connsiteX4249" fmla="*/ 3348681 w 12272790"/>
              <a:gd name="connsiteY4249" fmla="*/ 2062845 h 3412034"/>
              <a:gd name="connsiteX4250" fmla="*/ 3342706 w 12272790"/>
              <a:gd name="connsiteY4250" fmla="*/ 2059983 h 3412034"/>
              <a:gd name="connsiteX4251" fmla="*/ 2797021 w 12272790"/>
              <a:gd name="connsiteY4251" fmla="*/ 2059983 h 3412034"/>
              <a:gd name="connsiteX4252" fmla="*/ 2803471 w 12272790"/>
              <a:gd name="connsiteY4252" fmla="*/ 2070391 h 3412034"/>
              <a:gd name="connsiteX4253" fmla="*/ 2797021 w 12272790"/>
              <a:gd name="connsiteY4253" fmla="*/ 2059983 h 3412034"/>
              <a:gd name="connsiteX4254" fmla="*/ 2610453 w 12272790"/>
              <a:gd name="connsiteY4254" fmla="*/ 2059897 h 3412034"/>
              <a:gd name="connsiteX4255" fmla="*/ 2616795 w 12272790"/>
              <a:gd name="connsiteY4255" fmla="*/ 2070262 h 3412034"/>
              <a:gd name="connsiteX4256" fmla="*/ 2610453 w 12272790"/>
              <a:gd name="connsiteY4256" fmla="*/ 2059897 h 3412034"/>
              <a:gd name="connsiteX4257" fmla="*/ 1845289 w 12272790"/>
              <a:gd name="connsiteY4257" fmla="*/ 2059897 h 3412034"/>
              <a:gd name="connsiteX4258" fmla="*/ 1838947 w 12272790"/>
              <a:gd name="connsiteY4258" fmla="*/ 2070262 h 3412034"/>
              <a:gd name="connsiteX4259" fmla="*/ 1845289 w 12272790"/>
              <a:gd name="connsiteY4259" fmla="*/ 2059897 h 3412034"/>
              <a:gd name="connsiteX4260" fmla="*/ 1238142 w 12272790"/>
              <a:gd name="connsiteY4260" fmla="*/ 2059897 h 3412034"/>
              <a:gd name="connsiteX4261" fmla="*/ 1244485 w 12272790"/>
              <a:gd name="connsiteY4261" fmla="*/ 2070262 h 3412034"/>
              <a:gd name="connsiteX4262" fmla="*/ 1238142 w 12272790"/>
              <a:gd name="connsiteY4262" fmla="*/ 2059897 h 3412034"/>
              <a:gd name="connsiteX4263" fmla="*/ 496412 w 12272790"/>
              <a:gd name="connsiteY4263" fmla="*/ 2059897 h 3412034"/>
              <a:gd name="connsiteX4264" fmla="*/ 490070 w 12272790"/>
              <a:gd name="connsiteY4264" fmla="*/ 2070263 h 3412034"/>
              <a:gd name="connsiteX4265" fmla="*/ 496412 w 12272790"/>
              <a:gd name="connsiteY4265" fmla="*/ 2059897 h 3412034"/>
              <a:gd name="connsiteX4266" fmla="*/ 918305 w 12272790"/>
              <a:gd name="connsiteY4266" fmla="*/ 2059050 h 3412034"/>
              <a:gd name="connsiteX4267" fmla="*/ 929858 w 12272790"/>
              <a:gd name="connsiteY4267" fmla="*/ 2060103 h 3412034"/>
              <a:gd name="connsiteX4268" fmla="*/ 917496 w 12272790"/>
              <a:gd name="connsiteY4268" fmla="*/ 2071067 h 3412034"/>
              <a:gd name="connsiteX4269" fmla="*/ 911824 w 12272790"/>
              <a:gd name="connsiteY4269" fmla="*/ 2070639 h 3412034"/>
              <a:gd name="connsiteX4270" fmla="*/ 918305 w 12272790"/>
              <a:gd name="connsiteY4270" fmla="*/ 2059050 h 3412034"/>
              <a:gd name="connsiteX4271" fmla="*/ 1677326 w 12272790"/>
              <a:gd name="connsiteY4271" fmla="*/ 2059050 h 3412034"/>
              <a:gd name="connsiteX4272" fmla="*/ 1689649 w 12272790"/>
              <a:gd name="connsiteY4272" fmla="*/ 2060103 h 3412034"/>
              <a:gd name="connsiteX4273" fmla="*/ 1675786 w 12272790"/>
              <a:gd name="connsiteY4273" fmla="*/ 2071067 h 3412034"/>
              <a:gd name="connsiteX4274" fmla="*/ 1669932 w 12272790"/>
              <a:gd name="connsiteY4274" fmla="*/ 2070639 h 3412034"/>
              <a:gd name="connsiteX4275" fmla="*/ 1677326 w 12272790"/>
              <a:gd name="connsiteY4275" fmla="*/ 2059050 h 3412034"/>
              <a:gd name="connsiteX4276" fmla="*/ 3317345 w 12272790"/>
              <a:gd name="connsiteY4276" fmla="*/ 2057238 h 3412034"/>
              <a:gd name="connsiteX4277" fmla="*/ 3304377 w 12272790"/>
              <a:gd name="connsiteY4277" fmla="*/ 2059982 h 3412034"/>
              <a:gd name="connsiteX4278" fmla="*/ 3308338 w 12272790"/>
              <a:gd name="connsiteY4278" fmla="*/ 2070392 h 3412034"/>
              <a:gd name="connsiteX4279" fmla="*/ 3315935 w 12272790"/>
              <a:gd name="connsiteY4279" fmla="*/ 2072533 h 3412034"/>
              <a:gd name="connsiteX4280" fmla="*/ 3335496 w 12272790"/>
              <a:gd name="connsiteY4280" fmla="*/ 2069316 h 3412034"/>
              <a:gd name="connsiteX4281" fmla="*/ 3331914 w 12272790"/>
              <a:gd name="connsiteY4281" fmla="*/ 2059105 h 3412034"/>
              <a:gd name="connsiteX4282" fmla="*/ 3317345 w 12272790"/>
              <a:gd name="connsiteY4282" fmla="*/ 2057238 h 3412034"/>
              <a:gd name="connsiteX4283" fmla="*/ 10915824 w 12272790"/>
              <a:gd name="connsiteY4283" fmla="*/ 2056340 h 3412034"/>
              <a:gd name="connsiteX4284" fmla="*/ 10909484 w 12272790"/>
              <a:gd name="connsiteY4284" fmla="*/ 2066704 h 3412034"/>
              <a:gd name="connsiteX4285" fmla="*/ 10915824 w 12272790"/>
              <a:gd name="connsiteY4285" fmla="*/ 2056340 h 3412034"/>
              <a:gd name="connsiteX4286" fmla="*/ 2362795 w 12272790"/>
              <a:gd name="connsiteY4286" fmla="*/ 2053778 h 3412034"/>
              <a:gd name="connsiteX4287" fmla="*/ 2455276 w 12272790"/>
              <a:gd name="connsiteY4287" fmla="*/ 2066298 h 3412034"/>
              <a:gd name="connsiteX4288" fmla="*/ 2468921 w 12272790"/>
              <a:gd name="connsiteY4288" fmla="*/ 2101769 h 3412034"/>
              <a:gd name="connsiteX4289" fmla="*/ 2450348 w 12272790"/>
              <a:gd name="connsiteY4289" fmla="*/ 2113462 h 3412034"/>
              <a:gd name="connsiteX4290" fmla="*/ 2428364 w 12272790"/>
              <a:gd name="connsiteY4290" fmla="*/ 2109767 h 3412034"/>
              <a:gd name="connsiteX4291" fmla="*/ 2421543 w 12272790"/>
              <a:gd name="connsiteY4291" fmla="*/ 2072558 h 3412034"/>
              <a:gd name="connsiteX4292" fmla="*/ 2407897 w 12272790"/>
              <a:gd name="connsiteY4292" fmla="*/ 2099682 h 3412034"/>
              <a:gd name="connsiteX4293" fmla="*/ 2407898 w 12272790"/>
              <a:gd name="connsiteY4293" fmla="*/ 2070469 h 3412034"/>
              <a:gd name="connsiteX4294" fmla="*/ 2394252 w 12272790"/>
              <a:gd name="connsiteY4294" fmla="*/ 2066298 h 3412034"/>
              <a:gd name="connsiteX4295" fmla="*/ 2362795 w 12272790"/>
              <a:gd name="connsiteY4295" fmla="*/ 2053778 h 3412034"/>
              <a:gd name="connsiteX4296" fmla="*/ 8332023 w 12272790"/>
              <a:gd name="connsiteY4296" fmla="*/ 2053675 h 3412034"/>
              <a:gd name="connsiteX4297" fmla="*/ 8336840 w 12272790"/>
              <a:gd name="connsiteY4297" fmla="*/ 2056155 h 3412034"/>
              <a:gd name="connsiteX4298" fmla="*/ 8327203 w 12272790"/>
              <a:gd name="connsiteY4298" fmla="*/ 2056155 h 3412034"/>
              <a:gd name="connsiteX4299" fmla="*/ 8332023 w 12272790"/>
              <a:gd name="connsiteY4299" fmla="*/ 2053675 h 3412034"/>
              <a:gd name="connsiteX4300" fmla="*/ 1903869 w 12272790"/>
              <a:gd name="connsiteY4300" fmla="*/ 2052086 h 3412034"/>
              <a:gd name="connsiteX4301" fmla="*/ 1917617 w 12272790"/>
              <a:gd name="connsiteY4301" fmla="*/ 2052086 h 3412034"/>
              <a:gd name="connsiteX4302" fmla="*/ 1910744 w 12272790"/>
              <a:gd name="connsiteY4302" fmla="*/ 2065491 h 3412034"/>
              <a:gd name="connsiteX4303" fmla="*/ 1903869 w 12272790"/>
              <a:gd name="connsiteY4303" fmla="*/ 2052086 h 3412034"/>
              <a:gd name="connsiteX4304" fmla="*/ 3415573 w 12272790"/>
              <a:gd name="connsiteY4304" fmla="*/ 2052034 h 3412034"/>
              <a:gd name="connsiteX4305" fmla="*/ 3356365 w 12272790"/>
              <a:gd name="connsiteY4305" fmla="*/ 2059983 h 3412034"/>
              <a:gd name="connsiteX4306" fmla="*/ 3358588 w 12272790"/>
              <a:gd name="connsiteY4306" fmla="*/ 2064759 h 3412034"/>
              <a:gd name="connsiteX4307" fmla="*/ 760187 w 12272790"/>
              <a:gd name="connsiteY4307" fmla="*/ 2050693 h 3412034"/>
              <a:gd name="connsiteX4308" fmla="*/ 761636 w 12272790"/>
              <a:gd name="connsiteY4308" fmla="*/ 2055526 h 3412034"/>
              <a:gd name="connsiteX4309" fmla="*/ 757869 w 12272790"/>
              <a:gd name="connsiteY4309" fmla="*/ 2054559 h 3412034"/>
              <a:gd name="connsiteX4310" fmla="*/ 760187 w 12272790"/>
              <a:gd name="connsiteY4310" fmla="*/ 2050693 h 3412034"/>
              <a:gd name="connsiteX4311" fmla="*/ 3058524 w 12272790"/>
              <a:gd name="connsiteY4311" fmla="*/ 2050590 h 3412034"/>
              <a:gd name="connsiteX4312" fmla="*/ 3051852 w 12272790"/>
              <a:gd name="connsiteY4312" fmla="*/ 2060901 h 3412034"/>
              <a:gd name="connsiteX4313" fmla="*/ 3058524 w 12272790"/>
              <a:gd name="connsiteY4313" fmla="*/ 2050590 h 3412034"/>
              <a:gd name="connsiteX4314" fmla="*/ 2243592 w 12272790"/>
              <a:gd name="connsiteY4314" fmla="*/ 2049802 h 3412034"/>
              <a:gd name="connsiteX4315" fmla="*/ 2230567 w 12272790"/>
              <a:gd name="connsiteY4315" fmla="*/ 2060477 h 3412034"/>
              <a:gd name="connsiteX4316" fmla="*/ 2243592 w 12272790"/>
              <a:gd name="connsiteY4316" fmla="*/ 2049802 h 3412034"/>
              <a:gd name="connsiteX4317" fmla="*/ 2489195 w 12272790"/>
              <a:gd name="connsiteY4317" fmla="*/ 2049657 h 3412034"/>
              <a:gd name="connsiteX4318" fmla="*/ 2502200 w 12272790"/>
              <a:gd name="connsiteY4318" fmla="*/ 2050807 h 3412034"/>
              <a:gd name="connsiteX4319" fmla="*/ 2494397 w 12272790"/>
              <a:gd name="connsiteY4319" fmla="*/ 2061813 h 3412034"/>
              <a:gd name="connsiteX4320" fmla="*/ 2481391 w 12272790"/>
              <a:gd name="connsiteY4320" fmla="*/ 2060666 h 3412034"/>
              <a:gd name="connsiteX4321" fmla="*/ 2489195 w 12272790"/>
              <a:gd name="connsiteY4321" fmla="*/ 2049657 h 3412034"/>
              <a:gd name="connsiteX4322" fmla="*/ 2277548 w 12272790"/>
              <a:gd name="connsiteY4322" fmla="*/ 2049192 h 3412034"/>
              <a:gd name="connsiteX4323" fmla="*/ 2282084 w 12272790"/>
              <a:gd name="connsiteY4323" fmla="*/ 2061833 h 3412034"/>
              <a:gd name="connsiteX4324" fmla="*/ 2270747 w 12272790"/>
              <a:gd name="connsiteY4324" fmla="*/ 2070262 h 3412034"/>
              <a:gd name="connsiteX4325" fmla="*/ 2277548 w 12272790"/>
              <a:gd name="connsiteY4325" fmla="*/ 2049192 h 3412034"/>
              <a:gd name="connsiteX4326" fmla="*/ 484697 w 12272790"/>
              <a:gd name="connsiteY4326" fmla="*/ 2049187 h 3412034"/>
              <a:gd name="connsiteX4327" fmla="*/ 483561 w 12272790"/>
              <a:gd name="connsiteY4327" fmla="*/ 2053009 h 3412034"/>
              <a:gd name="connsiteX4328" fmla="*/ 490599 w 12272790"/>
              <a:gd name="connsiteY4328" fmla="*/ 2052100 h 3412034"/>
              <a:gd name="connsiteX4329" fmla="*/ 476852 w 12272790"/>
              <a:gd name="connsiteY4329" fmla="*/ 2061864 h 3412034"/>
              <a:gd name="connsiteX4330" fmla="*/ 478573 w 12272790"/>
              <a:gd name="connsiteY4330" fmla="*/ 2058443 h 3412034"/>
              <a:gd name="connsiteX4331" fmla="*/ 479861 w 12272790"/>
              <a:gd name="connsiteY4331" fmla="*/ 2051260 h 3412034"/>
              <a:gd name="connsiteX4332" fmla="*/ 484697 w 12272790"/>
              <a:gd name="connsiteY4332" fmla="*/ 2049187 h 3412034"/>
              <a:gd name="connsiteX4333" fmla="*/ 904756 w 12272790"/>
              <a:gd name="connsiteY4333" fmla="*/ 2049186 h 3412034"/>
              <a:gd name="connsiteX4334" fmla="*/ 898414 w 12272790"/>
              <a:gd name="connsiteY4334" fmla="*/ 2059551 h 3412034"/>
              <a:gd name="connsiteX4335" fmla="*/ 904756 w 12272790"/>
              <a:gd name="connsiteY4335" fmla="*/ 2049186 h 3412034"/>
              <a:gd name="connsiteX4336" fmla="*/ 8320446 w 12272790"/>
              <a:gd name="connsiteY4336" fmla="*/ 2046160 h 3412034"/>
              <a:gd name="connsiteX4337" fmla="*/ 8322104 w 12272790"/>
              <a:gd name="connsiteY4337" fmla="*/ 2047831 h 3412034"/>
              <a:gd name="connsiteX4338" fmla="*/ 8314029 w 12272790"/>
              <a:gd name="connsiteY4338" fmla="*/ 2046911 h 3412034"/>
              <a:gd name="connsiteX4339" fmla="*/ 8314141 w 12272790"/>
              <a:gd name="connsiteY4339" fmla="*/ 2046618 h 3412034"/>
              <a:gd name="connsiteX4340" fmla="*/ 8317852 w 12272790"/>
              <a:gd name="connsiteY4340" fmla="*/ 2046843 h 3412034"/>
              <a:gd name="connsiteX4341" fmla="*/ 11233798 w 12272790"/>
              <a:gd name="connsiteY4341" fmla="*/ 2045627 h 3412034"/>
              <a:gd name="connsiteX4342" fmla="*/ 11227456 w 12272790"/>
              <a:gd name="connsiteY4342" fmla="*/ 2055993 h 3412034"/>
              <a:gd name="connsiteX4343" fmla="*/ 11233798 w 12272790"/>
              <a:gd name="connsiteY4343" fmla="*/ 2045627 h 3412034"/>
              <a:gd name="connsiteX4344" fmla="*/ 10648412 w 12272790"/>
              <a:gd name="connsiteY4344" fmla="*/ 2045626 h 3412034"/>
              <a:gd name="connsiteX4345" fmla="*/ 10676470 w 12272790"/>
              <a:gd name="connsiteY4345" fmla="*/ 2045627 h 3412034"/>
              <a:gd name="connsiteX4346" fmla="*/ 10669456 w 12272790"/>
              <a:gd name="connsiteY4346" fmla="*/ 2066698 h 3412034"/>
              <a:gd name="connsiteX4347" fmla="*/ 10648412 w 12272790"/>
              <a:gd name="connsiteY4347" fmla="*/ 2045626 h 3412034"/>
              <a:gd name="connsiteX4348" fmla="*/ 2950329 w 12272790"/>
              <a:gd name="connsiteY4348" fmla="*/ 2045152 h 3412034"/>
              <a:gd name="connsiteX4349" fmla="*/ 2916936 w 12272790"/>
              <a:gd name="connsiteY4349" fmla="*/ 2066227 h 3412034"/>
              <a:gd name="connsiteX4350" fmla="*/ 3064170 w 12272790"/>
              <a:gd name="connsiteY4350" fmla="*/ 2070390 h 3412034"/>
              <a:gd name="connsiteX4351" fmla="*/ 3059616 w 12272790"/>
              <a:gd name="connsiteY4351" fmla="*/ 2049575 h 3412034"/>
              <a:gd name="connsiteX4352" fmla="*/ 3034572 w 12272790"/>
              <a:gd name="connsiteY4352" fmla="*/ 2049574 h 3412034"/>
              <a:gd name="connsiteX4353" fmla="*/ 2987137 w 12272790"/>
              <a:gd name="connsiteY4353" fmla="*/ 2047494 h 3412034"/>
              <a:gd name="connsiteX4354" fmla="*/ 2950329 w 12272790"/>
              <a:gd name="connsiteY4354" fmla="*/ 2045152 h 3412034"/>
              <a:gd name="connsiteX4355" fmla="*/ 8315620 w 12272790"/>
              <a:gd name="connsiteY4355" fmla="*/ 2042767 h 3412034"/>
              <a:gd name="connsiteX4356" fmla="*/ 8315681 w 12272790"/>
              <a:gd name="connsiteY4356" fmla="*/ 2042789 h 3412034"/>
              <a:gd name="connsiteX4357" fmla="*/ 8315587 w 12272790"/>
              <a:gd name="connsiteY4357" fmla="*/ 2042849 h 3412034"/>
              <a:gd name="connsiteX4358" fmla="*/ 2398716 w 12272790"/>
              <a:gd name="connsiteY4358" fmla="*/ 2041385 h 3412034"/>
              <a:gd name="connsiteX4359" fmla="*/ 2403298 w 12272790"/>
              <a:gd name="connsiteY4359" fmla="*/ 2047603 h 3412034"/>
              <a:gd name="connsiteX4360" fmla="*/ 2389550 w 12272790"/>
              <a:gd name="connsiteY4360" fmla="*/ 2051750 h 3412034"/>
              <a:gd name="connsiteX4361" fmla="*/ 2398716 w 12272790"/>
              <a:gd name="connsiteY4361" fmla="*/ 2041385 h 3412034"/>
              <a:gd name="connsiteX4362" fmla="*/ 1855804 w 12272790"/>
              <a:gd name="connsiteY4362" fmla="*/ 2041385 h 3412034"/>
              <a:gd name="connsiteX4363" fmla="*/ 1849111 w 12272790"/>
              <a:gd name="connsiteY4363" fmla="*/ 2051750 h 3412034"/>
              <a:gd name="connsiteX4364" fmla="*/ 1855804 w 12272790"/>
              <a:gd name="connsiteY4364" fmla="*/ 2041385 h 3412034"/>
              <a:gd name="connsiteX4365" fmla="*/ 1410166 w 12272790"/>
              <a:gd name="connsiteY4365" fmla="*/ 2040006 h 3412034"/>
              <a:gd name="connsiteX4366" fmla="*/ 1409726 w 12272790"/>
              <a:gd name="connsiteY4366" fmla="*/ 2045722 h 3412034"/>
              <a:gd name="connsiteX4367" fmla="*/ 1414416 w 12272790"/>
              <a:gd name="connsiteY4367" fmla="*/ 2043458 h 3412034"/>
              <a:gd name="connsiteX4368" fmla="*/ 1419572 w 12272790"/>
              <a:gd name="connsiteY4368" fmla="*/ 2051750 h 3412034"/>
              <a:gd name="connsiteX4369" fmla="*/ 1408374 w 12272790"/>
              <a:gd name="connsiteY4369" fmla="*/ 2048373 h 3412034"/>
              <a:gd name="connsiteX4370" fmla="*/ 1405532 w 12272790"/>
              <a:gd name="connsiteY4370" fmla="*/ 2050371 h 3412034"/>
              <a:gd name="connsiteX4371" fmla="*/ 1410166 w 12272790"/>
              <a:gd name="connsiteY4371" fmla="*/ 2040006 h 3412034"/>
              <a:gd name="connsiteX4372" fmla="*/ 742147 w 12272790"/>
              <a:gd name="connsiteY4372" fmla="*/ 2040003 h 3412034"/>
              <a:gd name="connsiteX4373" fmla="*/ 757483 w 12272790"/>
              <a:gd name="connsiteY4373" fmla="*/ 2044125 h 3412034"/>
              <a:gd name="connsiteX4374" fmla="*/ 748446 w 12272790"/>
              <a:gd name="connsiteY4374" fmla="*/ 2050308 h 3412034"/>
              <a:gd name="connsiteX4375" fmla="*/ 737767 w 12272790"/>
              <a:gd name="connsiteY4375" fmla="*/ 2044125 h 3412034"/>
              <a:gd name="connsiteX4376" fmla="*/ 742147 w 12272790"/>
              <a:gd name="connsiteY4376" fmla="*/ 2040003 h 3412034"/>
              <a:gd name="connsiteX4377" fmla="*/ 2404321 w 12272790"/>
              <a:gd name="connsiteY4377" fmla="*/ 2038609 h 3412034"/>
              <a:gd name="connsiteX4378" fmla="*/ 2406830 w 12272790"/>
              <a:gd name="connsiteY4378" fmla="*/ 2040941 h 3412034"/>
              <a:gd name="connsiteX4379" fmla="*/ 2404600 w 12272790"/>
              <a:gd name="connsiteY4379" fmla="*/ 2047160 h 3412034"/>
              <a:gd name="connsiteX4380" fmla="*/ 2400138 w 12272790"/>
              <a:gd name="connsiteY4380" fmla="*/ 2040941 h 3412034"/>
              <a:gd name="connsiteX4381" fmla="*/ 2404321 w 12272790"/>
              <a:gd name="connsiteY4381" fmla="*/ 2038609 h 3412034"/>
              <a:gd name="connsiteX4382" fmla="*/ 2205101 w 12272790"/>
              <a:gd name="connsiteY4382" fmla="*/ 2038481 h 3412034"/>
              <a:gd name="connsiteX4383" fmla="*/ 2205101 w 12272790"/>
              <a:gd name="connsiteY4383" fmla="*/ 2059552 h 3412034"/>
              <a:gd name="connsiteX4384" fmla="*/ 2193766 w 12272790"/>
              <a:gd name="connsiteY4384" fmla="*/ 2049016 h 3412034"/>
              <a:gd name="connsiteX4385" fmla="*/ 2205101 w 12272790"/>
              <a:gd name="connsiteY4385" fmla="*/ 2038481 h 3412034"/>
              <a:gd name="connsiteX4386" fmla="*/ 2208851 w 12272790"/>
              <a:gd name="connsiteY4386" fmla="*/ 2038480 h 3412034"/>
              <a:gd name="connsiteX4387" fmla="*/ 2216079 w 12272790"/>
              <a:gd name="connsiteY4387" fmla="*/ 2059552 h 3412034"/>
              <a:gd name="connsiteX4388" fmla="*/ 2208851 w 12272790"/>
              <a:gd name="connsiteY4388" fmla="*/ 2038480 h 3412034"/>
              <a:gd name="connsiteX4389" fmla="*/ 8444350 w 12272790"/>
              <a:gd name="connsiteY4389" fmla="*/ 2037977 h 3412034"/>
              <a:gd name="connsiteX4390" fmla="*/ 8464061 w 12272790"/>
              <a:gd name="connsiteY4390" fmla="*/ 2041984 h 3412034"/>
              <a:gd name="connsiteX4391" fmla="*/ 8444350 w 12272790"/>
              <a:gd name="connsiteY4391" fmla="*/ 2037977 h 3412034"/>
              <a:gd name="connsiteX4392" fmla="*/ 10629639 w 12272790"/>
              <a:gd name="connsiteY4392" fmla="*/ 2036956 h 3412034"/>
              <a:gd name="connsiteX4393" fmla="*/ 10616611 w 12272790"/>
              <a:gd name="connsiteY4393" fmla="*/ 2044776 h 3412034"/>
              <a:gd name="connsiteX4394" fmla="*/ 10629639 w 12272790"/>
              <a:gd name="connsiteY4394" fmla="*/ 2036956 h 3412034"/>
              <a:gd name="connsiteX4395" fmla="*/ 2305525 w 12272790"/>
              <a:gd name="connsiteY4395" fmla="*/ 2036103 h 3412034"/>
              <a:gd name="connsiteX4396" fmla="*/ 2320477 w 12272790"/>
              <a:gd name="connsiteY4396" fmla="*/ 2038348 h 3412034"/>
              <a:gd name="connsiteX4397" fmla="*/ 2322741 w 12272790"/>
              <a:gd name="connsiteY4397" fmla="*/ 2065818 h 3412034"/>
              <a:gd name="connsiteX4398" fmla="*/ 2319349 w 12272790"/>
              <a:gd name="connsiteY4398" fmla="*/ 2068276 h 3412034"/>
              <a:gd name="connsiteX4399" fmla="*/ 2289157 w 12272790"/>
              <a:gd name="connsiteY4399" fmla="*/ 2038348 h 3412034"/>
              <a:gd name="connsiteX4400" fmla="*/ 2305525 w 12272790"/>
              <a:gd name="connsiteY4400" fmla="*/ 2036103 h 3412034"/>
              <a:gd name="connsiteX4401" fmla="*/ 8460118 w 12272790"/>
              <a:gd name="connsiteY4401" fmla="*/ 2035796 h 3412034"/>
              <a:gd name="connsiteX4402" fmla="*/ 8459412 w 12272790"/>
              <a:gd name="connsiteY4402" fmla="*/ 2037631 h 3412034"/>
              <a:gd name="connsiteX4403" fmla="*/ 8459954 w 12272790"/>
              <a:gd name="connsiteY4403" fmla="*/ 2036219 h 3412034"/>
              <a:gd name="connsiteX4404" fmla="*/ 8461085 w 12272790"/>
              <a:gd name="connsiteY4404" fmla="*/ 2033283 h 3412034"/>
              <a:gd name="connsiteX4405" fmla="*/ 8460118 w 12272790"/>
              <a:gd name="connsiteY4405" fmla="*/ 2035796 h 3412034"/>
              <a:gd name="connsiteX4406" fmla="*/ 8461084 w 12272790"/>
              <a:gd name="connsiteY4406" fmla="*/ 2033285 h 3412034"/>
              <a:gd name="connsiteX4407" fmla="*/ 450029 w 12272790"/>
              <a:gd name="connsiteY4407" fmla="*/ 2032747 h 3412034"/>
              <a:gd name="connsiteX4408" fmla="*/ 455278 w 12272790"/>
              <a:gd name="connsiteY4408" fmla="*/ 2041039 h 3412034"/>
              <a:gd name="connsiteX4409" fmla="*/ 441541 w 12272790"/>
              <a:gd name="connsiteY4409" fmla="*/ 2036892 h 3412034"/>
              <a:gd name="connsiteX4410" fmla="*/ 450029 w 12272790"/>
              <a:gd name="connsiteY4410" fmla="*/ 2032747 h 3412034"/>
              <a:gd name="connsiteX4411" fmla="*/ 3584349 w 12272790"/>
              <a:gd name="connsiteY4411" fmla="*/ 2031911 h 3412034"/>
              <a:gd name="connsiteX4412" fmla="*/ 3568075 w 12272790"/>
              <a:gd name="connsiteY4412" fmla="*/ 2034988 h 3412034"/>
              <a:gd name="connsiteX4413" fmla="*/ 3535667 w 12272790"/>
              <a:gd name="connsiteY4413" fmla="*/ 2044857 h 3412034"/>
              <a:gd name="connsiteX4414" fmla="*/ 3513279 w 12272790"/>
              <a:gd name="connsiteY4414" fmla="*/ 2053738 h 3412034"/>
              <a:gd name="connsiteX4415" fmla="*/ 3542996 w 12272790"/>
              <a:gd name="connsiteY4415" fmla="*/ 2047440 h 3412034"/>
              <a:gd name="connsiteX4416" fmla="*/ 3547189 w 12272790"/>
              <a:gd name="connsiteY4416" fmla="*/ 2045457 h 3412034"/>
              <a:gd name="connsiteX4417" fmla="*/ 3576118 w 12272790"/>
              <a:gd name="connsiteY4417" fmla="*/ 2036617 h 3412034"/>
              <a:gd name="connsiteX4418" fmla="*/ 3586985 w 12272790"/>
              <a:gd name="connsiteY4418" fmla="*/ 2032626 h 3412034"/>
              <a:gd name="connsiteX4419" fmla="*/ 8461958 w 12272790"/>
              <a:gd name="connsiteY4419" fmla="*/ 2031010 h 3412034"/>
              <a:gd name="connsiteX4420" fmla="*/ 8461085 w 12272790"/>
              <a:gd name="connsiteY4420" fmla="*/ 2033283 h 3412034"/>
              <a:gd name="connsiteX4421" fmla="*/ 8461232 w 12272790"/>
              <a:gd name="connsiteY4421" fmla="*/ 2032898 h 3412034"/>
              <a:gd name="connsiteX4422" fmla="*/ 11182270 w 12272790"/>
              <a:gd name="connsiteY4422" fmla="*/ 2030900 h 3412034"/>
              <a:gd name="connsiteX4423" fmla="*/ 11213689 w 12272790"/>
              <a:gd name="connsiteY4423" fmla="*/ 2041068 h 3412034"/>
              <a:gd name="connsiteX4424" fmla="*/ 11195898 w 12272790"/>
              <a:gd name="connsiteY4424" fmla="*/ 2045277 h 3412034"/>
              <a:gd name="connsiteX4425" fmla="*/ 11182270 w 12272790"/>
              <a:gd name="connsiteY4425" fmla="*/ 2030900 h 3412034"/>
              <a:gd name="connsiteX4426" fmla="*/ 8250511 w 12272790"/>
              <a:gd name="connsiteY4426" fmla="*/ 2030836 h 3412034"/>
              <a:gd name="connsiteX4427" fmla="*/ 8247880 w 12272790"/>
              <a:gd name="connsiteY4427" fmla="*/ 2032445 h 3412034"/>
              <a:gd name="connsiteX4428" fmla="*/ 8249881 w 12272790"/>
              <a:gd name="connsiteY4428" fmla="*/ 2032501 h 3412034"/>
              <a:gd name="connsiteX4429" fmla="*/ 8249971 w 12272790"/>
              <a:gd name="connsiteY4429" fmla="*/ 2032439 h 3412034"/>
              <a:gd name="connsiteX4430" fmla="*/ 8462086 w 12272790"/>
              <a:gd name="connsiteY4430" fmla="*/ 2030676 h 3412034"/>
              <a:gd name="connsiteX4431" fmla="*/ 8462046 w 12272790"/>
              <a:gd name="connsiteY4431" fmla="*/ 2030784 h 3412034"/>
              <a:gd name="connsiteX4432" fmla="*/ 8461958 w 12272790"/>
              <a:gd name="connsiteY4432" fmla="*/ 2031010 h 3412034"/>
              <a:gd name="connsiteX4433" fmla="*/ 3594714 w 12272790"/>
              <a:gd name="connsiteY4433" fmla="*/ 2029952 h 3412034"/>
              <a:gd name="connsiteX4434" fmla="*/ 3590162 w 12272790"/>
              <a:gd name="connsiteY4434" fmla="*/ 2030812 h 3412034"/>
              <a:gd name="connsiteX4435" fmla="*/ 3594029 w 12272790"/>
              <a:gd name="connsiteY4435" fmla="*/ 2030138 h 3412034"/>
              <a:gd name="connsiteX4436" fmla="*/ 2283758 w 12272790"/>
              <a:gd name="connsiteY4436" fmla="*/ 2029307 h 3412034"/>
              <a:gd name="connsiteX4437" fmla="*/ 2277417 w 12272790"/>
              <a:gd name="connsiteY4437" fmla="*/ 2039659 h 3412034"/>
              <a:gd name="connsiteX4438" fmla="*/ 2283758 w 12272790"/>
              <a:gd name="connsiteY4438" fmla="*/ 2029307 h 3412034"/>
              <a:gd name="connsiteX4439" fmla="*/ 1385064 w 12272790"/>
              <a:gd name="connsiteY4439" fmla="*/ 2029307 h 3412034"/>
              <a:gd name="connsiteX4440" fmla="*/ 1384237 w 12272790"/>
              <a:gd name="connsiteY4440" fmla="*/ 2033617 h 3412034"/>
              <a:gd name="connsiteX4441" fmla="*/ 1403678 w 12272790"/>
              <a:gd name="connsiteY4441" fmla="*/ 2036323 h 3412034"/>
              <a:gd name="connsiteX4442" fmla="*/ 1401211 w 12272790"/>
              <a:gd name="connsiteY4442" fmla="*/ 2040446 h 3412034"/>
              <a:gd name="connsiteX4443" fmla="*/ 1384863 w 12272790"/>
              <a:gd name="connsiteY4443" fmla="*/ 2042508 h 3412034"/>
              <a:gd name="connsiteX4444" fmla="*/ 1374065 w 12272790"/>
              <a:gd name="connsiteY4444" fmla="*/ 2032202 h 3412034"/>
              <a:gd name="connsiteX4445" fmla="*/ 1380128 w 12272790"/>
              <a:gd name="connsiteY4445" fmla="*/ 2033046 h 3412034"/>
              <a:gd name="connsiteX4446" fmla="*/ 1380307 w 12272790"/>
              <a:gd name="connsiteY4446" fmla="*/ 2032207 h 3412034"/>
              <a:gd name="connsiteX4447" fmla="*/ 1385064 w 12272790"/>
              <a:gd name="connsiteY4447" fmla="*/ 2029307 h 3412034"/>
              <a:gd name="connsiteX4448" fmla="*/ 2116776 w 12272790"/>
              <a:gd name="connsiteY4448" fmla="*/ 2029306 h 3412034"/>
              <a:gd name="connsiteX4449" fmla="*/ 2156569 w 12272790"/>
              <a:gd name="connsiteY4449" fmla="*/ 2029306 h 3412034"/>
              <a:gd name="connsiteX4450" fmla="*/ 2145785 w 12272790"/>
              <a:gd name="connsiteY4450" fmla="*/ 2050370 h 3412034"/>
              <a:gd name="connsiteX4451" fmla="*/ 2116776 w 12272790"/>
              <a:gd name="connsiteY4451" fmla="*/ 2029306 h 3412034"/>
              <a:gd name="connsiteX4452" fmla="*/ 3163971 w 12272790"/>
              <a:gd name="connsiteY4452" fmla="*/ 2029107 h 3412034"/>
              <a:gd name="connsiteX4453" fmla="*/ 3148033 w 12272790"/>
              <a:gd name="connsiteY4453" fmla="*/ 2033270 h 3412034"/>
              <a:gd name="connsiteX4454" fmla="*/ 3116157 w 12272790"/>
              <a:gd name="connsiteY4454" fmla="*/ 2039168 h 3412034"/>
              <a:gd name="connsiteX4455" fmla="*/ 3122988 w 12272790"/>
              <a:gd name="connsiteY4455" fmla="*/ 2057900 h 3412034"/>
              <a:gd name="connsiteX4456" fmla="*/ 3177252 w 12272790"/>
              <a:gd name="connsiteY4456" fmla="*/ 2045411 h 3412034"/>
              <a:gd name="connsiteX4457" fmla="*/ 3163971 w 12272790"/>
              <a:gd name="connsiteY4457" fmla="*/ 2029107 h 3412034"/>
              <a:gd name="connsiteX4458" fmla="*/ 8474291 w 12272790"/>
              <a:gd name="connsiteY4458" fmla="*/ 2029050 h 3412034"/>
              <a:gd name="connsiteX4459" fmla="*/ 8484150 w 12272790"/>
              <a:gd name="connsiteY4459" fmla="*/ 2031346 h 3412034"/>
              <a:gd name="connsiteX4460" fmla="*/ 8464432 w 12272790"/>
              <a:gd name="connsiteY4460" fmla="*/ 2031346 h 3412034"/>
              <a:gd name="connsiteX4461" fmla="*/ 8474291 w 12272790"/>
              <a:gd name="connsiteY4461" fmla="*/ 2029050 h 3412034"/>
              <a:gd name="connsiteX4462" fmla="*/ 3196891 w 12272790"/>
              <a:gd name="connsiteY4462" fmla="*/ 2028803 h 3412034"/>
              <a:gd name="connsiteX4463" fmla="*/ 3184083 w 12272790"/>
              <a:gd name="connsiteY4463" fmla="*/ 2029107 h 3412034"/>
              <a:gd name="connsiteX4464" fmla="*/ 3191769 w 12272790"/>
              <a:gd name="connsiteY4464" fmla="*/ 2040251 h 3412034"/>
              <a:gd name="connsiteX4465" fmla="*/ 3204575 w 12272790"/>
              <a:gd name="connsiteY4465" fmla="*/ 2039168 h 3412034"/>
              <a:gd name="connsiteX4466" fmla="*/ 3196891 w 12272790"/>
              <a:gd name="connsiteY4466" fmla="*/ 2028803 h 3412034"/>
              <a:gd name="connsiteX4467" fmla="*/ 1584215 w 12272790"/>
              <a:gd name="connsiteY4467" fmla="*/ 2028438 h 3412034"/>
              <a:gd name="connsiteX4468" fmla="*/ 1571188 w 12272790"/>
              <a:gd name="connsiteY4468" fmla="*/ 2039005 h 3412034"/>
              <a:gd name="connsiteX4469" fmla="*/ 1584215 w 12272790"/>
              <a:gd name="connsiteY4469" fmla="*/ 2028438 h 3412034"/>
              <a:gd name="connsiteX4470" fmla="*/ 918306 w 12272790"/>
              <a:gd name="connsiteY4470" fmla="*/ 2028349 h 3412034"/>
              <a:gd name="connsiteX4471" fmla="*/ 929859 w 12272790"/>
              <a:gd name="connsiteY4471" fmla="*/ 2029437 h 3412034"/>
              <a:gd name="connsiteX4472" fmla="*/ 923377 w 12272790"/>
              <a:gd name="connsiteY4472" fmla="*/ 2040607 h 3412034"/>
              <a:gd name="connsiteX4473" fmla="*/ 911824 w 12272790"/>
              <a:gd name="connsiteY4473" fmla="*/ 2039521 h 3412034"/>
              <a:gd name="connsiteX4474" fmla="*/ 918306 w 12272790"/>
              <a:gd name="connsiteY4474" fmla="*/ 2028349 h 3412034"/>
              <a:gd name="connsiteX4475" fmla="*/ 8389122 w 12272790"/>
              <a:gd name="connsiteY4475" fmla="*/ 2027264 h 3412034"/>
              <a:gd name="connsiteX4476" fmla="*/ 8402150 w 12272790"/>
              <a:gd name="connsiteY4476" fmla="*/ 2027265 h 3412034"/>
              <a:gd name="connsiteX4477" fmla="*/ 8402149 w 12272790"/>
              <a:gd name="connsiteY4477" fmla="*/ 2037631 h 3412034"/>
              <a:gd name="connsiteX4478" fmla="*/ 8389124 w 12272790"/>
              <a:gd name="connsiteY4478" fmla="*/ 2037630 h 3412034"/>
              <a:gd name="connsiteX4479" fmla="*/ 8389122 w 12272790"/>
              <a:gd name="connsiteY4479" fmla="*/ 2027264 h 3412034"/>
              <a:gd name="connsiteX4480" fmla="*/ 8500096 w 12272790"/>
              <a:gd name="connsiteY4480" fmla="*/ 2027182 h 3412034"/>
              <a:gd name="connsiteX4481" fmla="*/ 8509256 w 12272790"/>
              <a:gd name="connsiteY4481" fmla="*/ 2036114 h 3412034"/>
              <a:gd name="connsiteX4482" fmla="*/ 8496230 w 12272790"/>
              <a:gd name="connsiteY4482" fmla="*/ 2030159 h 3412034"/>
              <a:gd name="connsiteX4483" fmla="*/ 8500096 w 12272790"/>
              <a:gd name="connsiteY4483" fmla="*/ 2027182 h 3412034"/>
              <a:gd name="connsiteX4484" fmla="*/ 8480752 w 12272790"/>
              <a:gd name="connsiteY4484" fmla="*/ 2024573 h 3412034"/>
              <a:gd name="connsiteX4485" fmla="*/ 8479494 w 12272790"/>
              <a:gd name="connsiteY4485" fmla="*/ 2026934 h 3412034"/>
              <a:gd name="connsiteX4486" fmla="*/ 8480385 w 12272790"/>
              <a:gd name="connsiteY4486" fmla="*/ 2025259 h 3412034"/>
              <a:gd name="connsiteX4487" fmla="*/ 1614250 w 12272790"/>
              <a:gd name="connsiteY4487" fmla="*/ 2023029 h 3412034"/>
              <a:gd name="connsiteX4488" fmla="*/ 1650545 w 12272790"/>
              <a:gd name="connsiteY4488" fmla="*/ 2042019 h 3412034"/>
              <a:gd name="connsiteX4489" fmla="*/ 1665064 w 12272790"/>
              <a:gd name="connsiteY4489" fmla="*/ 2060273 h 3412034"/>
              <a:gd name="connsiteX4490" fmla="*/ 1655610 w 12272790"/>
              <a:gd name="connsiteY4490" fmla="*/ 2068460 h 3412034"/>
              <a:gd name="connsiteX4491" fmla="*/ 1626348 w 12272790"/>
              <a:gd name="connsiteY4491" fmla="*/ 2052568 h 3412034"/>
              <a:gd name="connsiteX4492" fmla="*/ 1618390 w 12272790"/>
              <a:gd name="connsiteY4492" fmla="*/ 2043028 h 3412034"/>
              <a:gd name="connsiteX4493" fmla="*/ 1616424 w 12272790"/>
              <a:gd name="connsiteY4493" fmla="*/ 2049351 h 3412034"/>
              <a:gd name="connsiteX4494" fmla="*/ 1611274 w 12272790"/>
              <a:gd name="connsiteY4494" fmla="*/ 2051072 h 3412034"/>
              <a:gd name="connsiteX4495" fmla="*/ 1597987 w 12272790"/>
              <a:gd name="connsiteY4495" fmla="*/ 2049351 h 3412034"/>
              <a:gd name="connsiteX4496" fmla="*/ 1604901 w 12272790"/>
              <a:gd name="connsiteY4496" fmla="*/ 2035623 h 3412034"/>
              <a:gd name="connsiteX4497" fmla="*/ 1615307 w 12272790"/>
              <a:gd name="connsiteY4497" fmla="*/ 2030858 h 3412034"/>
              <a:gd name="connsiteX4498" fmla="*/ 1672130 w 12272790"/>
              <a:gd name="connsiteY4498" fmla="*/ 2023022 h 3412034"/>
              <a:gd name="connsiteX4499" fmla="*/ 1671694 w 12272790"/>
              <a:gd name="connsiteY4499" fmla="*/ 2024926 h 3412034"/>
              <a:gd name="connsiteX4500" fmla="*/ 1710399 w 12272790"/>
              <a:gd name="connsiteY4500" fmla="*/ 2029819 h 3412034"/>
              <a:gd name="connsiteX4501" fmla="*/ 1831039 w 12272790"/>
              <a:gd name="connsiteY4501" fmla="*/ 2074287 h 3412034"/>
              <a:gd name="connsiteX4502" fmla="*/ 1810523 w 12272790"/>
              <a:gd name="connsiteY4502" fmla="*/ 2088850 h 3412034"/>
              <a:gd name="connsiteX4503" fmla="*/ 1815223 w 12272790"/>
              <a:gd name="connsiteY4503" fmla="*/ 2087420 h 3412034"/>
              <a:gd name="connsiteX4504" fmla="*/ 1813818 w 12272790"/>
              <a:gd name="connsiteY4504" fmla="*/ 2082657 h 3412034"/>
              <a:gd name="connsiteX4505" fmla="*/ 1834469 w 12272790"/>
              <a:gd name="connsiteY4505" fmla="*/ 2082658 h 3412034"/>
              <a:gd name="connsiteX4506" fmla="*/ 1836170 w 12272790"/>
              <a:gd name="connsiteY4506" fmla="*/ 2082412 h 3412034"/>
              <a:gd name="connsiteX4507" fmla="*/ 1837093 w 12272790"/>
              <a:gd name="connsiteY4507" fmla="*/ 2082658 h 3412034"/>
              <a:gd name="connsiteX4508" fmla="*/ 1839907 w 12272790"/>
              <a:gd name="connsiteY4508" fmla="*/ 2082659 h 3412034"/>
              <a:gd name="connsiteX4509" fmla="*/ 1839810 w 12272790"/>
              <a:gd name="connsiteY4509" fmla="*/ 2083382 h 3412034"/>
              <a:gd name="connsiteX4510" fmla="*/ 1844720 w 12272790"/>
              <a:gd name="connsiteY4510" fmla="*/ 2084688 h 3412034"/>
              <a:gd name="connsiteX4511" fmla="*/ 1838341 w 12272790"/>
              <a:gd name="connsiteY4511" fmla="*/ 2094388 h 3412034"/>
              <a:gd name="connsiteX4512" fmla="*/ 1838230 w 12272790"/>
              <a:gd name="connsiteY4512" fmla="*/ 2095208 h 3412034"/>
              <a:gd name="connsiteX4513" fmla="*/ 1980876 w 12272790"/>
              <a:gd name="connsiteY4513" fmla="*/ 2142984 h 3412034"/>
              <a:gd name="connsiteX4514" fmla="*/ 2125871 w 12272790"/>
              <a:gd name="connsiteY4514" fmla="*/ 2188014 h 3412034"/>
              <a:gd name="connsiteX4515" fmla="*/ 2193877 w 12272790"/>
              <a:gd name="connsiteY4515" fmla="*/ 2204658 h 3412034"/>
              <a:gd name="connsiteX4516" fmla="*/ 2216674 w 12272790"/>
              <a:gd name="connsiteY4516" fmla="*/ 2208819 h 3412034"/>
              <a:gd name="connsiteX4517" fmla="*/ 2228073 w 12272790"/>
              <a:gd name="connsiteY4517" fmla="*/ 2192175 h 3412034"/>
              <a:gd name="connsiteX4518" fmla="*/ 2293800 w 12272790"/>
              <a:gd name="connsiteY4518" fmla="*/ 2212980 h 3412034"/>
              <a:gd name="connsiteX4519" fmla="*/ 2364089 w 12272790"/>
              <a:gd name="connsiteY4519" fmla="*/ 2233437 h 3412034"/>
              <a:gd name="connsiteX4520" fmla="*/ 2275564 w 12272790"/>
              <a:gd name="connsiteY4520" fmla="*/ 2235517 h 3412034"/>
              <a:gd name="connsiteX4521" fmla="*/ 2260325 w 12272790"/>
              <a:gd name="connsiteY4521" fmla="*/ 2222552 h 3412034"/>
              <a:gd name="connsiteX4522" fmla="*/ 2243504 w 12272790"/>
              <a:gd name="connsiteY4522" fmla="*/ 2218515 h 3412034"/>
              <a:gd name="connsiteX4523" fmla="*/ 2241940 w 12272790"/>
              <a:gd name="connsiteY4523" fmla="*/ 2210900 h 3412034"/>
              <a:gd name="connsiteX4524" fmla="*/ 2236810 w 12272790"/>
              <a:gd name="connsiteY4524" fmla="*/ 2208819 h 3412034"/>
              <a:gd name="connsiteX4525" fmla="*/ 2238520 w 12272790"/>
              <a:gd name="connsiteY4525" fmla="*/ 2216360 h 3412034"/>
              <a:gd name="connsiteX4526" fmla="*/ 2241536 w 12272790"/>
              <a:gd name="connsiteY4526" fmla="*/ 2218043 h 3412034"/>
              <a:gd name="connsiteX4527" fmla="*/ 2240847 w 12272790"/>
              <a:gd name="connsiteY4527" fmla="*/ 2217876 h 3412034"/>
              <a:gd name="connsiteX4528" fmla="*/ 2202996 w 12272790"/>
              <a:gd name="connsiteY4528" fmla="*/ 2217141 h 3412034"/>
              <a:gd name="connsiteX4529" fmla="*/ 2112192 w 12272790"/>
              <a:gd name="connsiteY4529" fmla="*/ 2198417 h 3412034"/>
              <a:gd name="connsiteX4530" fmla="*/ 2022431 w 12272790"/>
              <a:gd name="connsiteY4530" fmla="*/ 2172715 h 3412034"/>
              <a:gd name="connsiteX4531" fmla="*/ 1960130 w 12272790"/>
              <a:gd name="connsiteY4531" fmla="*/ 2152198 h 3412034"/>
              <a:gd name="connsiteX4532" fmla="*/ 1961733 w 12272790"/>
              <a:gd name="connsiteY4532" fmla="*/ 2154607 h 3412034"/>
              <a:gd name="connsiteX4533" fmla="*/ 1957769 w 12272790"/>
              <a:gd name="connsiteY4533" fmla="*/ 2159013 h 3412034"/>
              <a:gd name="connsiteX4534" fmla="*/ 1957771 w 12272790"/>
              <a:gd name="connsiteY4534" fmla="*/ 2153830 h 3412034"/>
              <a:gd name="connsiteX4535" fmla="*/ 1957772 w 12272790"/>
              <a:gd name="connsiteY4535" fmla="*/ 2151420 h 3412034"/>
              <a:gd name="connsiteX4536" fmla="*/ 1930962 w 12272790"/>
              <a:gd name="connsiteY4536" fmla="*/ 2142592 h 3412034"/>
              <a:gd name="connsiteX4537" fmla="*/ 1842439 w 12272790"/>
              <a:gd name="connsiteY4537" fmla="*/ 2111387 h 3412034"/>
              <a:gd name="connsiteX4538" fmla="*/ 1799125 w 12272790"/>
              <a:gd name="connsiteY4538" fmla="*/ 2101331 h 3412034"/>
              <a:gd name="connsiteX4539" fmla="*/ 1787727 w 12272790"/>
              <a:gd name="connsiteY4539" fmla="*/ 2084688 h 3412034"/>
              <a:gd name="connsiteX4540" fmla="*/ 1777987 w 12272790"/>
              <a:gd name="connsiteY4540" fmla="*/ 2072621 h 3412034"/>
              <a:gd name="connsiteX4541" fmla="*/ 1778094 w 12272790"/>
              <a:gd name="connsiteY4541" fmla="*/ 2072400 h 3412034"/>
              <a:gd name="connsiteX4542" fmla="*/ 1777820 w 12272790"/>
              <a:gd name="connsiteY4542" fmla="*/ 2072415 h 3412034"/>
              <a:gd name="connsiteX4543" fmla="*/ 1777231 w 12272790"/>
              <a:gd name="connsiteY4543" fmla="*/ 2071686 h 3412034"/>
              <a:gd name="connsiteX4544" fmla="*/ 1763031 w 12272790"/>
              <a:gd name="connsiteY4544" fmla="*/ 2068045 h 3412034"/>
              <a:gd name="connsiteX4545" fmla="*/ 1724278 w 12272790"/>
              <a:gd name="connsiteY4545" fmla="*/ 2057643 h 3412034"/>
              <a:gd name="connsiteX4546" fmla="*/ 1701860 w 12272790"/>
              <a:gd name="connsiteY4546" fmla="*/ 2041000 h 3412034"/>
              <a:gd name="connsiteX4547" fmla="*/ 1686760 w 12272790"/>
              <a:gd name="connsiteY4547" fmla="*/ 2030512 h 3412034"/>
              <a:gd name="connsiteX4548" fmla="*/ 1671613 w 12272790"/>
              <a:gd name="connsiteY4548" fmla="*/ 2025279 h 3412034"/>
              <a:gd name="connsiteX4549" fmla="*/ 1670411 w 12272790"/>
              <a:gd name="connsiteY4549" fmla="*/ 2030538 h 3412034"/>
              <a:gd name="connsiteX4550" fmla="*/ 1665457 w 12272790"/>
              <a:gd name="connsiteY4550" fmla="*/ 2033389 h 3412034"/>
              <a:gd name="connsiteX4551" fmla="*/ 1672130 w 12272790"/>
              <a:gd name="connsiteY4551" fmla="*/ 2023022 h 3412034"/>
              <a:gd name="connsiteX4552" fmla="*/ 431632 w 12272790"/>
              <a:gd name="connsiteY4552" fmla="*/ 2022980 h 3412034"/>
              <a:gd name="connsiteX4553" fmla="*/ 441147 w 12272790"/>
              <a:gd name="connsiteY4553" fmla="*/ 2026983 h 3412034"/>
              <a:gd name="connsiteX4554" fmla="*/ 438768 w 12272790"/>
              <a:gd name="connsiteY4554" fmla="*/ 2033390 h 3412034"/>
              <a:gd name="connsiteX4555" fmla="*/ 422117 w 12272790"/>
              <a:gd name="connsiteY4555" fmla="*/ 2026984 h 3412034"/>
              <a:gd name="connsiteX4556" fmla="*/ 431632 w 12272790"/>
              <a:gd name="connsiteY4556" fmla="*/ 2022980 h 3412034"/>
              <a:gd name="connsiteX4557" fmla="*/ 8482169 w 12272790"/>
              <a:gd name="connsiteY4557" fmla="*/ 2021909 h 3412034"/>
              <a:gd name="connsiteX4558" fmla="*/ 8481873 w 12272790"/>
              <a:gd name="connsiteY4558" fmla="*/ 2022468 h 3412034"/>
              <a:gd name="connsiteX4559" fmla="*/ 8480752 w 12272790"/>
              <a:gd name="connsiteY4559" fmla="*/ 2024573 h 3412034"/>
              <a:gd name="connsiteX4560" fmla="*/ 1306761 w 12272790"/>
              <a:gd name="connsiteY4560" fmla="*/ 2021499 h 3412034"/>
              <a:gd name="connsiteX4561" fmla="*/ 1426639 w 12272790"/>
              <a:gd name="connsiteY4561" fmla="*/ 2077729 h 3412034"/>
              <a:gd name="connsiteX4562" fmla="*/ 1404849 w 12272790"/>
              <a:gd name="connsiteY4562" fmla="*/ 2075239 h 3412034"/>
              <a:gd name="connsiteX4563" fmla="*/ 1400622 w 12272790"/>
              <a:gd name="connsiteY4563" fmla="*/ 2080225 h 3412034"/>
              <a:gd name="connsiteX4564" fmla="*/ 1395222 w 12272790"/>
              <a:gd name="connsiteY4564" fmla="*/ 2080760 h 3412034"/>
              <a:gd name="connsiteX4565" fmla="*/ 1389475 w 12272790"/>
              <a:gd name="connsiteY4565" fmla="*/ 2071686 h 3412034"/>
              <a:gd name="connsiteX4566" fmla="*/ 1375120 w 12272790"/>
              <a:gd name="connsiteY4566" fmla="*/ 2067680 h 3412034"/>
              <a:gd name="connsiteX4567" fmla="*/ 1323600 w 12272790"/>
              <a:gd name="connsiteY4567" fmla="*/ 2053147 h 3412034"/>
              <a:gd name="connsiteX4568" fmla="*/ 1292327 w 12272790"/>
              <a:gd name="connsiteY4568" fmla="*/ 2038378 h 3412034"/>
              <a:gd name="connsiteX4569" fmla="*/ 1306761 w 12272790"/>
              <a:gd name="connsiteY4569" fmla="*/ 2021499 h 3412034"/>
              <a:gd name="connsiteX4570" fmla="*/ 725688 w 12272790"/>
              <a:gd name="connsiteY4570" fmla="*/ 2020730 h 3412034"/>
              <a:gd name="connsiteX4571" fmla="*/ 720139 w 12272790"/>
              <a:gd name="connsiteY4571" fmla="*/ 2029803 h 3412034"/>
              <a:gd name="connsiteX4572" fmla="*/ 709341 w 12272790"/>
              <a:gd name="connsiteY4572" fmla="*/ 2029270 h 3412034"/>
              <a:gd name="connsiteX4573" fmla="*/ 725688 w 12272790"/>
              <a:gd name="connsiteY4573" fmla="*/ 2020730 h 3412034"/>
              <a:gd name="connsiteX4574" fmla="*/ 10576480 w 12272790"/>
              <a:gd name="connsiteY4574" fmla="*/ 2016553 h 3412034"/>
              <a:gd name="connsiteX4575" fmla="*/ 10574183 w 12272790"/>
              <a:gd name="connsiteY4575" fmla="*/ 2036955 h 3412034"/>
              <a:gd name="connsiteX4576" fmla="*/ 10549254 w 12272790"/>
              <a:gd name="connsiteY4576" fmla="*/ 2036956 h 3412034"/>
              <a:gd name="connsiteX4577" fmla="*/ 10544650 w 12272790"/>
              <a:gd name="connsiteY4577" fmla="*/ 2024716 h 3412034"/>
              <a:gd name="connsiteX4578" fmla="*/ 10576480 w 12272790"/>
              <a:gd name="connsiteY4578" fmla="*/ 2016553 h 3412034"/>
              <a:gd name="connsiteX4579" fmla="*/ 10890861 w 12272790"/>
              <a:gd name="connsiteY4579" fmla="*/ 2015572 h 3412034"/>
              <a:gd name="connsiteX4580" fmla="*/ 10902414 w 12272790"/>
              <a:gd name="connsiteY4580" fmla="*/ 2016600 h 3412034"/>
              <a:gd name="connsiteX4581" fmla="*/ 10884379 w 12272790"/>
              <a:gd name="connsiteY4581" fmla="*/ 2026876 h 3412034"/>
              <a:gd name="connsiteX4582" fmla="*/ 10890861 w 12272790"/>
              <a:gd name="connsiteY4582" fmla="*/ 2015572 h 3412034"/>
              <a:gd name="connsiteX4583" fmla="*/ 520820 w 12272790"/>
              <a:gd name="connsiteY4583" fmla="*/ 2015163 h 3412034"/>
              <a:gd name="connsiteX4584" fmla="*/ 527687 w 12272790"/>
              <a:gd name="connsiteY4584" fmla="*/ 2022678 h 3412034"/>
              <a:gd name="connsiteX4585" fmla="*/ 513951 w 12272790"/>
              <a:gd name="connsiteY4585" fmla="*/ 2018531 h 3412034"/>
              <a:gd name="connsiteX4586" fmla="*/ 520820 w 12272790"/>
              <a:gd name="connsiteY4586" fmla="*/ 2015163 h 3412034"/>
              <a:gd name="connsiteX4587" fmla="*/ 1329372 w 12272790"/>
              <a:gd name="connsiteY4587" fmla="*/ 2015028 h 3412034"/>
              <a:gd name="connsiteX4588" fmla="*/ 1341261 w 12272790"/>
              <a:gd name="connsiteY4588" fmla="*/ 2018784 h 3412034"/>
              <a:gd name="connsiteX4589" fmla="*/ 1370122 w 12272790"/>
              <a:gd name="connsiteY4589" fmla="*/ 2028798 h 3412034"/>
              <a:gd name="connsiteX4590" fmla="*/ 1319312 w 12272790"/>
              <a:gd name="connsiteY4590" fmla="*/ 2018784 h 3412034"/>
              <a:gd name="connsiteX4591" fmla="*/ 1329372 w 12272790"/>
              <a:gd name="connsiteY4591" fmla="*/ 2015028 h 3412034"/>
              <a:gd name="connsiteX4592" fmla="*/ 88467 w 12272790"/>
              <a:gd name="connsiteY4592" fmla="*/ 2014760 h 3412034"/>
              <a:gd name="connsiteX4593" fmla="*/ 107813 w 12272790"/>
              <a:gd name="connsiteY4593" fmla="*/ 2028479 h 3412034"/>
              <a:gd name="connsiteX4594" fmla="*/ 143614 w 12272790"/>
              <a:gd name="connsiteY4594" fmla="*/ 2059267 h 3412034"/>
              <a:gd name="connsiteX4595" fmla="*/ 225273 w 12272790"/>
              <a:gd name="connsiteY4595" fmla="*/ 2127041 h 3412034"/>
              <a:gd name="connsiteX4596" fmla="*/ 244582 w 12272790"/>
              <a:gd name="connsiteY4596" fmla="*/ 2164404 h 3412034"/>
              <a:gd name="connsiteX4597" fmla="*/ 213205 w 12272790"/>
              <a:gd name="connsiteY4597" fmla="*/ 2147799 h 3412034"/>
              <a:gd name="connsiteX4598" fmla="*/ 200583 w 12272790"/>
              <a:gd name="connsiteY4598" fmla="*/ 2132794 h 3412034"/>
              <a:gd name="connsiteX4599" fmla="*/ 190236 w 12272790"/>
              <a:gd name="connsiteY4599" fmla="*/ 2116164 h 3412034"/>
              <a:gd name="connsiteX4600" fmla="*/ 189747 w 12272790"/>
              <a:gd name="connsiteY4600" fmla="*/ 2121627 h 3412034"/>
              <a:gd name="connsiteX4601" fmla="*/ 185468 w 12272790"/>
              <a:gd name="connsiteY4601" fmla="*/ 2120676 h 3412034"/>
              <a:gd name="connsiteX4602" fmla="*/ 187913 w 12272790"/>
              <a:gd name="connsiteY4602" fmla="*/ 2118649 h 3412034"/>
              <a:gd name="connsiteX4603" fmla="*/ 189870 w 12272790"/>
              <a:gd name="connsiteY4603" fmla="*/ 2115574 h 3412034"/>
              <a:gd name="connsiteX4604" fmla="*/ 189472 w 12272790"/>
              <a:gd name="connsiteY4604" fmla="*/ 2114935 h 3412034"/>
              <a:gd name="connsiteX4605" fmla="*/ 81265 w 12272790"/>
              <a:gd name="connsiteY4605" fmla="*/ 2018101 h 3412034"/>
              <a:gd name="connsiteX4606" fmla="*/ 88467 w 12272790"/>
              <a:gd name="connsiteY4606" fmla="*/ 2014760 h 3412034"/>
              <a:gd name="connsiteX4607" fmla="*/ 7989192 w 12272790"/>
              <a:gd name="connsiteY4607" fmla="*/ 2012017 h 3412034"/>
              <a:gd name="connsiteX4608" fmla="*/ 7937602 w 12272790"/>
              <a:gd name="connsiteY4608" fmla="*/ 2027143 h 3412034"/>
              <a:gd name="connsiteX4609" fmla="*/ 7937602 w 12272790"/>
              <a:gd name="connsiteY4609" fmla="*/ 2027143 h 3412034"/>
              <a:gd name="connsiteX4610" fmla="*/ 7947332 w 12272790"/>
              <a:gd name="connsiteY4610" fmla="*/ 2028481 h 3412034"/>
              <a:gd name="connsiteX4611" fmla="*/ 7962551 w 12272790"/>
              <a:gd name="connsiteY4611" fmla="*/ 2024466 h 3412034"/>
              <a:gd name="connsiteX4612" fmla="*/ 7972296 w 12272790"/>
              <a:gd name="connsiteY4612" fmla="*/ 2021370 h 3412034"/>
              <a:gd name="connsiteX4613" fmla="*/ 904756 w 12272790"/>
              <a:gd name="connsiteY4613" fmla="*/ 2010920 h 3412034"/>
              <a:gd name="connsiteX4614" fmla="*/ 898413 w 12272790"/>
              <a:gd name="connsiteY4614" fmla="*/ 2028949 h 3412034"/>
              <a:gd name="connsiteX4615" fmla="*/ 904756 w 12272790"/>
              <a:gd name="connsiteY4615" fmla="*/ 2010920 h 3412034"/>
              <a:gd name="connsiteX4616" fmla="*/ 2084608 w 12272790"/>
              <a:gd name="connsiteY4616" fmla="*/ 2010919 h 3412034"/>
              <a:gd name="connsiteX4617" fmla="*/ 2084608 w 12272790"/>
              <a:gd name="connsiteY4617" fmla="*/ 2028950 h 3412034"/>
              <a:gd name="connsiteX4618" fmla="*/ 2053187 w 12272790"/>
              <a:gd name="connsiteY4618" fmla="*/ 2020939 h 3412034"/>
              <a:gd name="connsiteX4619" fmla="*/ 2084608 w 12272790"/>
              <a:gd name="connsiteY4619" fmla="*/ 2010919 h 3412034"/>
              <a:gd name="connsiteX4620" fmla="*/ 1557809 w 12272790"/>
              <a:gd name="connsiteY4620" fmla="*/ 2010919 h 3412034"/>
              <a:gd name="connsiteX4621" fmla="*/ 1558848 w 12272790"/>
              <a:gd name="connsiteY4621" fmla="*/ 2012895 h 3412034"/>
              <a:gd name="connsiteX4622" fmla="*/ 1561986 w 12272790"/>
              <a:gd name="connsiteY4622" fmla="*/ 2011327 h 3412034"/>
              <a:gd name="connsiteX4623" fmla="*/ 1574992 w 12272790"/>
              <a:gd name="connsiteY4623" fmla="*/ 2012355 h 3412034"/>
              <a:gd name="connsiteX4624" fmla="*/ 1567188 w 12272790"/>
              <a:gd name="connsiteY4624" fmla="*/ 2023659 h 3412034"/>
              <a:gd name="connsiteX4625" fmla="*/ 1562887 w 12272790"/>
              <a:gd name="connsiteY4625" fmla="*/ 2023319 h 3412034"/>
              <a:gd name="connsiteX4626" fmla="*/ 1544421 w 12272790"/>
              <a:gd name="connsiteY4626" fmla="*/ 2028949 h 3412034"/>
              <a:gd name="connsiteX4627" fmla="*/ 1544422 w 12272790"/>
              <a:gd name="connsiteY4627" fmla="*/ 2010920 h 3412034"/>
              <a:gd name="connsiteX4628" fmla="*/ 1557809 w 12272790"/>
              <a:gd name="connsiteY4628" fmla="*/ 2010919 h 3412034"/>
              <a:gd name="connsiteX4629" fmla="*/ 1642961 w 12272790"/>
              <a:gd name="connsiteY4629" fmla="*/ 2010528 h 3412034"/>
              <a:gd name="connsiteX4630" fmla="*/ 1656178 w 12272790"/>
              <a:gd name="connsiteY4630" fmla="*/ 2010528 h 3412034"/>
              <a:gd name="connsiteX4631" fmla="*/ 1642860 w 12272790"/>
              <a:gd name="connsiteY4631" fmla="*/ 2027000 h 3412034"/>
              <a:gd name="connsiteX4632" fmla="*/ 1638301 w 12272790"/>
              <a:gd name="connsiteY4632" fmla="*/ 2023080 h 3412034"/>
              <a:gd name="connsiteX4633" fmla="*/ 1642961 w 12272790"/>
              <a:gd name="connsiteY4633" fmla="*/ 2010528 h 3412034"/>
              <a:gd name="connsiteX4634" fmla="*/ 8255138 w 12272790"/>
              <a:gd name="connsiteY4634" fmla="*/ 2007298 h 3412034"/>
              <a:gd name="connsiteX4635" fmla="*/ 8233632 w 12272790"/>
              <a:gd name="connsiteY4635" fmla="*/ 2015618 h 3412034"/>
              <a:gd name="connsiteX4636" fmla="*/ 8238779 w 12272790"/>
              <a:gd name="connsiteY4636" fmla="*/ 2018395 h 3412034"/>
              <a:gd name="connsiteX4637" fmla="*/ 8255500 w 12272790"/>
              <a:gd name="connsiteY4637" fmla="*/ 2013161 h 3412034"/>
              <a:gd name="connsiteX4638" fmla="*/ 1089229 w 12272790"/>
              <a:gd name="connsiteY4638" fmla="*/ 2006345 h 3412034"/>
              <a:gd name="connsiteX4639" fmla="*/ 1164494 w 12272790"/>
              <a:gd name="connsiteY4639" fmla="*/ 2014736 h 3412034"/>
              <a:gd name="connsiteX4640" fmla="*/ 1159911 w 12272790"/>
              <a:gd name="connsiteY4640" fmla="*/ 2021035 h 3412034"/>
              <a:gd name="connsiteX4641" fmla="*/ 1178249 w 12272790"/>
              <a:gd name="connsiteY4641" fmla="*/ 2023134 h 3412034"/>
              <a:gd name="connsiteX4642" fmla="*/ 1185126 w 12272790"/>
              <a:gd name="connsiteY4642" fmla="*/ 2045866 h 3412034"/>
              <a:gd name="connsiteX4643" fmla="*/ 1192003 w 12272790"/>
              <a:gd name="connsiteY4643" fmla="*/ 2031178 h 3412034"/>
              <a:gd name="connsiteX4644" fmla="*/ 1203465 w 12272790"/>
              <a:gd name="connsiteY4644" fmla="*/ 2041669 h 3412034"/>
              <a:gd name="connsiteX4645" fmla="*/ 1205758 w 12272790"/>
              <a:gd name="connsiteY4645" fmla="*/ 2066851 h 3412034"/>
              <a:gd name="connsiteX4646" fmla="*/ 1196588 w 12272790"/>
              <a:gd name="connsiteY4646" fmla="*/ 2079442 h 3412034"/>
              <a:gd name="connsiteX4647" fmla="*/ 1155323 w 12272790"/>
              <a:gd name="connsiteY4647" fmla="*/ 2035723 h 3412034"/>
              <a:gd name="connsiteX4648" fmla="*/ 1089229 w 12272790"/>
              <a:gd name="connsiteY4648" fmla="*/ 2006345 h 3412034"/>
              <a:gd name="connsiteX4649" fmla="*/ 8261530 w 12272790"/>
              <a:gd name="connsiteY4649" fmla="*/ 2004825 h 3412034"/>
              <a:gd name="connsiteX4650" fmla="*/ 8259942 w 12272790"/>
              <a:gd name="connsiteY4650" fmla="*/ 2005441 h 3412034"/>
              <a:gd name="connsiteX4651" fmla="*/ 8261329 w 12272790"/>
              <a:gd name="connsiteY4651" fmla="*/ 2007554 h 3412034"/>
              <a:gd name="connsiteX4652" fmla="*/ 1239252 w 12272790"/>
              <a:gd name="connsiteY4652" fmla="*/ 2004659 h 3412034"/>
              <a:gd name="connsiteX4653" fmla="*/ 1263648 w 12272790"/>
              <a:gd name="connsiteY4653" fmla="*/ 2012867 h 3412034"/>
              <a:gd name="connsiteX4654" fmla="*/ 1278284 w 12272790"/>
              <a:gd name="connsiteY4654" fmla="*/ 2012867 h 3412034"/>
              <a:gd name="connsiteX4655" fmla="*/ 1278284 w 12272790"/>
              <a:gd name="connsiteY4655" fmla="*/ 2033389 h 3412034"/>
              <a:gd name="connsiteX4656" fmla="*/ 1239252 w 12272790"/>
              <a:gd name="connsiteY4656" fmla="*/ 2004659 h 3412034"/>
              <a:gd name="connsiteX4657" fmla="*/ 499811 w 12272790"/>
              <a:gd name="connsiteY4657" fmla="*/ 2003153 h 3412034"/>
              <a:gd name="connsiteX4658" fmla="*/ 513558 w 12272790"/>
              <a:gd name="connsiteY4658" fmla="*/ 2007559 h 3412034"/>
              <a:gd name="connsiteX4659" fmla="*/ 508976 w 12272790"/>
              <a:gd name="connsiteY4659" fmla="*/ 2011967 h 3412034"/>
              <a:gd name="connsiteX4660" fmla="*/ 499811 w 12272790"/>
              <a:gd name="connsiteY4660" fmla="*/ 2003153 h 3412034"/>
              <a:gd name="connsiteX4661" fmla="*/ 1306923 w 12272790"/>
              <a:gd name="connsiteY4661" fmla="*/ 2003131 h 3412034"/>
              <a:gd name="connsiteX4662" fmla="*/ 1320671 w 12272790"/>
              <a:gd name="connsiteY4662" fmla="*/ 2007277 h 3412034"/>
              <a:gd name="connsiteX4663" fmla="*/ 1312079 w 12272790"/>
              <a:gd name="connsiteY4663" fmla="*/ 2011424 h 3412034"/>
              <a:gd name="connsiteX4664" fmla="*/ 1306923 w 12272790"/>
              <a:gd name="connsiteY4664" fmla="*/ 2003131 h 3412034"/>
              <a:gd name="connsiteX4665" fmla="*/ 8577851 w 12272790"/>
              <a:gd name="connsiteY4665" fmla="*/ 2001252 h 3412034"/>
              <a:gd name="connsiteX4666" fmla="*/ 8523006 w 12272790"/>
              <a:gd name="connsiteY4666" fmla="*/ 2026909 h 3412034"/>
              <a:gd name="connsiteX4667" fmla="*/ 8577851 w 12272790"/>
              <a:gd name="connsiteY4667" fmla="*/ 2001252 h 3412034"/>
              <a:gd name="connsiteX4668" fmla="*/ 2412860 w 12272790"/>
              <a:gd name="connsiteY4668" fmla="*/ 2001140 h 3412034"/>
              <a:gd name="connsiteX4669" fmla="*/ 2429475 w 12272790"/>
              <a:gd name="connsiteY4669" fmla="*/ 2001404 h 3412034"/>
              <a:gd name="connsiteX4670" fmla="*/ 2456134 w 12272790"/>
              <a:gd name="connsiteY4670" fmla="*/ 2016237 h 3412034"/>
              <a:gd name="connsiteX4671" fmla="*/ 2426331 w 12272790"/>
              <a:gd name="connsiteY4671" fmla="*/ 2019682 h 3412034"/>
              <a:gd name="connsiteX4672" fmla="*/ 2397934 w 12272790"/>
              <a:gd name="connsiteY4672" fmla="*/ 2005641 h 3412034"/>
              <a:gd name="connsiteX4673" fmla="*/ 2412860 w 12272790"/>
              <a:gd name="connsiteY4673" fmla="*/ 2001140 h 3412034"/>
              <a:gd name="connsiteX4674" fmla="*/ 417753 w 12272790"/>
              <a:gd name="connsiteY4674" fmla="*/ 2000661 h 3412034"/>
              <a:gd name="connsiteX4675" fmla="*/ 404727 w 12272790"/>
              <a:gd name="connsiteY4675" fmla="*/ 2010587 h 3412034"/>
              <a:gd name="connsiteX4676" fmla="*/ 417753 w 12272790"/>
              <a:gd name="connsiteY4676" fmla="*/ 2000661 h 3412034"/>
              <a:gd name="connsiteX4677" fmla="*/ 1626291 w 12272790"/>
              <a:gd name="connsiteY4677" fmla="*/ 2000229 h 3412034"/>
              <a:gd name="connsiteX4678" fmla="*/ 1635944 w 12272790"/>
              <a:gd name="connsiteY4678" fmla="*/ 2002799 h 3412034"/>
              <a:gd name="connsiteX4679" fmla="*/ 1618065 w 12272790"/>
              <a:gd name="connsiteY4679" fmla="*/ 2021298 h 3412034"/>
              <a:gd name="connsiteX4680" fmla="*/ 1618066 w 12272790"/>
              <a:gd name="connsiteY4680" fmla="*/ 2000743 h 3412034"/>
              <a:gd name="connsiteX4681" fmla="*/ 1626291 w 12272790"/>
              <a:gd name="connsiteY4681" fmla="*/ 2000229 h 3412034"/>
              <a:gd name="connsiteX4682" fmla="*/ 861245 w 12272790"/>
              <a:gd name="connsiteY4682" fmla="*/ 2000195 h 3412034"/>
              <a:gd name="connsiteX4683" fmla="*/ 856609 w 12272790"/>
              <a:gd name="connsiteY4683" fmla="*/ 2005995 h 3412034"/>
              <a:gd name="connsiteX4684" fmla="*/ 861245 w 12272790"/>
              <a:gd name="connsiteY4684" fmla="*/ 2000195 h 3412034"/>
              <a:gd name="connsiteX4685" fmla="*/ 2103395 w 12272790"/>
              <a:gd name="connsiteY4685" fmla="*/ 1998701 h 3412034"/>
              <a:gd name="connsiteX4686" fmla="*/ 2144364 w 12272790"/>
              <a:gd name="connsiteY4686" fmla="*/ 1998701 h 3412034"/>
              <a:gd name="connsiteX4687" fmla="*/ 2188686 w 12272790"/>
              <a:gd name="connsiteY4687" fmla="*/ 2014395 h 3412034"/>
              <a:gd name="connsiteX4688" fmla="*/ 2188770 w 12272790"/>
              <a:gd name="connsiteY4688" fmla="*/ 2014089 h 3412034"/>
              <a:gd name="connsiteX4689" fmla="*/ 2207258 w 12272790"/>
              <a:gd name="connsiteY4689" fmla="*/ 2012355 h 3412034"/>
              <a:gd name="connsiteX4690" fmla="*/ 2205177 w 12272790"/>
              <a:gd name="connsiteY4690" fmla="*/ 2020236 h 3412034"/>
              <a:gd name="connsiteX4691" fmla="*/ 2216815 w 12272790"/>
              <a:gd name="connsiteY4691" fmla="*/ 2024356 h 3412034"/>
              <a:gd name="connsiteX4692" fmla="*/ 2200750 w 12272790"/>
              <a:gd name="connsiteY4692" fmla="*/ 2023034 h 3412034"/>
              <a:gd name="connsiteX4693" fmla="*/ 2199507 w 12272790"/>
              <a:gd name="connsiteY4693" fmla="*/ 2023659 h 3412034"/>
              <a:gd name="connsiteX4694" fmla="*/ 2186458 w 12272790"/>
              <a:gd name="connsiteY4694" fmla="*/ 2022632 h 3412034"/>
              <a:gd name="connsiteX4695" fmla="*/ 2186664 w 12272790"/>
              <a:gd name="connsiteY4695" fmla="*/ 2021873 h 3412034"/>
              <a:gd name="connsiteX4696" fmla="*/ 2177887 w 12272790"/>
              <a:gd name="connsiteY4696" fmla="*/ 2021152 h 3412034"/>
              <a:gd name="connsiteX4697" fmla="*/ 2137537 w 12272790"/>
              <a:gd name="connsiteY4697" fmla="*/ 2017946 h 3412034"/>
              <a:gd name="connsiteX4698" fmla="*/ 2103395 w 12272790"/>
              <a:gd name="connsiteY4698" fmla="*/ 1998701 h 3412034"/>
              <a:gd name="connsiteX4699" fmla="*/ 11079104 w 12272790"/>
              <a:gd name="connsiteY4699" fmla="*/ 1998193 h 3412034"/>
              <a:gd name="connsiteX4700" fmla="*/ 11088172 w 12272790"/>
              <a:gd name="connsiteY4700" fmla="*/ 2008560 h 3412034"/>
              <a:gd name="connsiteX4701" fmla="*/ 11076838 w 12272790"/>
              <a:gd name="connsiteY4701" fmla="*/ 2002339 h 3412034"/>
              <a:gd name="connsiteX4702" fmla="*/ 11079104 w 12272790"/>
              <a:gd name="connsiteY4702" fmla="*/ 1998193 h 3412034"/>
              <a:gd name="connsiteX4703" fmla="*/ 10263142 w 12272790"/>
              <a:gd name="connsiteY4703" fmla="*/ 1998193 h 3412034"/>
              <a:gd name="connsiteX4704" fmla="*/ 10256798 w 12272790"/>
              <a:gd name="connsiteY4704" fmla="*/ 2008559 h 3412034"/>
              <a:gd name="connsiteX4705" fmla="*/ 10263142 w 12272790"/>
              <a:gd name="connsiteY4705" fmla="*/ 1998193 h 3412034"/>
              <a:gd name="connsiteX4706" fmla="*/ 11136062 w 12272790"/>
              <a:gd name="connsiteY4706" fmla="*/ 1997340 h 3412034"/>
              <a:gd name="connsiteX4707" fmla="*/ 11148426 w 12272790"/>
              <a:gd name="connsiteY4707" fmla="*/ 1998393 h 3412034"/>
              <a:gd name="connsiteX4708" fmla="*/ 11128718 w 12272790"/>
              <a:gd name="connsiteY4708" fmla="*/ 2008929 h 3412034"/>
              <a:gd name="connsiteX4709" fmla="*/ 11136062 w 12272790"/>
              <a:gd name="connsiteY4709" fmla="*/ 1997340 h 3412034"/>
              <a:gd name="connsiteX4710" fmla="*/ 10842178 w 12272790"/>
              <a:gd name="connsiteY4710" fmla="*/ 1997268 h 3412034"/>
              <a:gd name="connsiteX4711" fmla="*/ 10829154 w 12272790"/>
              <a:gd name="connsiteY4711" fmla="*/ 2007944 h 3412034"/>
              <a:gd name="connsiteX4712" fmla="*/ 10842178 w 12272790"/>
              <a:gd name="connsiteY4712" fmla="*/ 1997268 h 3412034"/>
              <a:gd name="connsiteX4713" fmla="*/ 3418607 w 12272790"/>
              <a:gd name="connsiteY4713" fmla="*/ 1997217 h 3412034"/>
              <a:gd name="connsiteX4714" fmla="*/ 3403798 w 12272790"/>
              <a:gd name="connsiteY4714" fmla="*/ 1999961 h 3412034"/>
              <a:gd name="connsiteX4715" fmla="*/ 3407277 w 12272790"/>
              <a:gd name="connsiteY4715" fmla="*/ 2008887 h 3412034"/>
              <a:gd name="connsiteX4716" fmla="*/ 3424321 w 12272790"/>
              <a:gd name="connsiteY4716" fmla="*/ 2004932 h 3412034"/>
              <a:gd name="connsiteX4717" fmla="*/ 3436648 w 12272790"/>
              <a:gd name="connsiteY4717" fmla="*/ 2006743 h 3412034"/>
              <a:gd name="connsiteX4718" fmla="*/ 3433896 w 12272790"/>
              <a:gd name="connsiteY4718" fmla="*/ 1999083 h 3412034"/>
              <a:gd name="connsiteX4719" fmla="*/ 3418607 w 12272790"/>
              <a:gd name="connsiteY4719" fmla="*/ 1997217 h 3412034"/>
              <a:gd name="connsiteX4720" fmla="*/ 1729944 w 12272790"/>
              <a:gd name="connsiteY4720" fmla="*/ 1997012 h 3412034"/>
              <a:gd name="connsiteX4721" fmla="*/ 1730487 w 12272790"/>
              <a:gd name="connsiteY4721" fmla="*/ 1998518 h 3412034"/>
              <a:gd name="connsiteX4722" fmla="*/ 1733942 w 12272790"/>
              <a:gd name="connsiteY4722" fmla="*/ 1998517 h 3412034"/>
              <a:gd name="connsiteX4723" fmla="*/ 1732073 w 12272790"/>
              <a:gd name="connsiteY4723" fmla="*/ 2002947 h 3412034"/>
              <a:gd name="connsiteX4724" fmla="*/ 1732176 w 12272790"/>
              <a:gd name="connsiteY4724" fmla="*/ 2003230 h 3412034"/>
              <a:gd name="connsiteX4725" fmla="*/ 1731862 w 12272790"/>
              <a:gd name="connsiteY4725" fmla="*/ 2003448 h 3412034"/>
              <a:gd name="connsiteX4726" fmla="*/ 1731496 w 12272790"/>
              <a:gd name="connsiteY4726" fmla="*/ 2004317 h 3412034"/>
              <a:gd name="connsiteX4727" fmla="*/ 1731296 w 12272790"/>
              <a:gd name="connsiteY4727" fmla="*/ 2003843 h 3412034"/>
              <a:gd name="connsiteX4728" fmla="*/ 1728828 w 12272790"/>
              <a:gd name="connsiteY4728" fmla="*/ 2005562 h 3412034"/>
              <a:gd name="connsiteX4729" fmla="*/ 1725482 w 12272790"/>
              <a:gd name="connsiteY4729" fmla="*/ 2003230 h 3412034"/>
              <a:gd name="connsiteX4730" fmla="*/ 1729944 w 12272790"/>
              <a:gd name="connsiteY4730" fmla="*/ 1997012 h 3412034"/>
              <a:gd name="connsiteX4731" fmla="*/ 8262162 w 12272790"/>
              <a:gd name="connsiteY4731" fmla="*/ 1996301 h 3412034"/>
              <a:gd name="connsiteX4732" fmla="*/ 8261591 w 12272790"/>
              <a:gd name="connsiteY4732" fmla="*/ 1996482 h 3412034"/>
              <a:gd name="connsiteX4733" fmla="*/ 8262138 w 12272790"/>
              <a:gd name="connsiteY4733" fmla="*/ 1996624 h 3412034"/>
              <a:gd name="connsiteX4734" fmla="*/ 2384171 w 12272790"/>
              <a:gd name="connsiteY4734" fmla="*/ 1995649 h 3412034"/>
              <a:gd name="connsiteX4735" fmla="*/ 2376021 w 12272790"/>
              <a:gd name="connsiteY4735" fmla="*/ 2002260 h 3412034"/>
              <a:gd name="connsiteX4736" fmla="*/ 2366146 w 12272790"/>
              <a:gd name="connsiteY4736" fmla="*/ 2002259 h 3412034"/>
              <a:gd name="connsiteX4737" fmla="*/ 2384171 w 12272790"/>
              <a:gd name="connsiteY4737" fmla="*/ 1995649 h 3412034"/>
              <a:gd name="connsiteX4738" fmla="*/ 67908 w 12272790"/>
              <a:gd name="connsiteY4738" fmla="*/ 1994546 h 3412034"/>
              <a:gd name="connsiteX4739" fmla="*/ 82626 w 12272790"/>
              <a:gd name="connsiteY4739" fmla="*/ 2007886 h 3412034"/>
              <a:gd name="connsiteX4740" fmla="*/ 80247 w 12272790"/>
              <a:gd name="connsiteY4740" fmla="*/ 2011967 h 3412034"/>
              <a:gd name="connsiteX4741" fmla="*/ 63598 w 12272790"/>
              <a:gd name="connsiteY4741" fmla="*/ 1997687 h 3412034"/>
              <a:gd name="connsiteX4742" fmla="*/ 67908 w 12272790"/>
              <a:gd name="connsiteY4742" fmla="*/ 1994546 h 3412034"/>
              <a:gd name="connsiteX4743" fmla="*/ 1480033 w 12272790"/>
              <a:gd name="connsiteY4743" fmla="*/ 1993946 h 3412034"/>
              <a:gd name="connsiteX4744" fmla="*/ 1497281 w 12272790"/>
              <a:gd name="connsiteY4744" fmla="*/ 1997685 h 3412034"/>
              <a:gd name="connsiteX4745" fmla="*/ 1491415 w 12272790"/>
              <a:gd name="connsiteY4745" fmla="*/ 2000422 h 3412034"/>
              <a:gd name="connsiteX4746" fmla="*/ 1501185 w 12272790"/>
              <a:gd name="connsiteY4746" fmla="*/ 2003893 h 3412034"/>
              <a:gd name="connsiteX4747" fmla="*/ 1505559 w 12272790"/>
              <a:gd name="connsiteY4747" fmla="*/ 2000135 h 3412034"/>
              <a:gd name="connsiteX4748" fmla="*/ 1530838 w 12272790"/>
              <a:gd name="connsiteY4748" fmla="*/ 2002666 h 3412034"/>
              <a:gd name="connsiteX4749" fmla="*/ 1528206 w 12272790"/>
              <a:gd name="connsiteY4749" fmla="*/ 2011976 h 3412034"/>
              <a:gd name="connsiteX4750" fmla="*/ 1528314 w 12272790"/>
              <a:gd name="connsiteY4750" fmla="*/ 2011867 h 3412034"/>
              <a:gd name="connsiteX4751" fmla="*/ 1535682 w 12272790"/>
              <a:gd name="connsiteY4751" fmla="*/ 2011371 h 3412034"/>
              <a:gd name="connsiteX4752" fmla="*/ 1524344 w 12272790"/>
              <a:gd name="connsiteY4752" fmla="*/ 2021298 h 3412034"/>
              <a:gd name="connsiteX4753" fmla="*/ 1524737 w 12272790"/>
              <a:gd name="connsiteY4753" fmla="*/ 2019029 h 3412034"/>
              <a:gd name="connsiteX4754" fmla="*/ 1513554 w 12272790"/>
              <a:gd name="connsiteY4754" fmla="*/ 2014018 h 3412034"/>
              <a:gd name="connsiteX4755" fmla="*/ 1513348 w 12272790"/>
              <a:gd name="connsiteY4755" fmla="*/ 2016582 h 3412034"/>
              <a:gd name="connsiteX4756" fmla="*/ 1509292 w 12272790"/>
              <a:gd name="connsiteY4756" fmla="*/ 2013827 h 3412034"/>
              <a:gd name="connsiteX4757" fmla="*/ 1510520 w 12272790"/>
              <a:gd name="connsiteY4757" fmla="*/ 2012658 h 3412034"/>
              <a:gd name="connsiteX4758" fmla="*/ 1503855 w 12272790"/>
              <a:gd name="connsiteY4758" fmla="*/ 2009672 h 3412034"/>
              <a:gd name="connsiteX4759" fmla="*/ 1500031 w 12272790"/>
              <a:gd name="connsiteY4759" fmla="*/ 2011973 h 3412034"/>
              <a:gd name="connsiteX4760" fmla="*/ 1490872 w 12272790"/>
              <a:gd name="connsiteY4760" fmla="*/ 2010905 h 3412034"/>
              <a:gd name="connsiteX4761" fmla="*/ 1490872 w 12272790"/>
              <a:gd name="connsiteY4761" fmla="*/ 2000677 h 3412034"/>
              <a:gd name="connsiteX4762" fmla="*/ 1486807 w 12272790"/>
              <a:gd name="connsiteY4762" fmla="*/ 2002573 h 3412034"/>
              <a:gd name="connsiteX4763" fmla="*/ 1480033 w 12272790"/>
              <a:gd name="connsiteY4763" fmla="*/ 1993946 h 3412034"/>
              <a:gd name="connsiteX4764" fmla="*/ 1216856 w 12272790"/>
              <a:gd name="connsiteY4764" fmla="*/ 1993945 h 3412034"/>
              <a:gd name="connsiteX4765" fmla="*/ 1237664 w 12272790"/>
              <a:gd name="connsiteY4765" fmla="*/ 1997685 h 3412034"/>
              <a:gd name="connsiteX4766" fmla="*/ 1233113 w 12272790"/>
              <a:gd name="connsiteY4766" fmla="*/ 2003939 h 3412034"/>
              <a:gd name="connsiteX4767" fmla="*/ 1228775 w 12272790"/>
              <a:gd name="connsiteY4767" fmla="*/ 2003963 h 3412034"/>
              <a:gd name="connsiteX4768" fmla="*/ 1216856 w 12272790"/>
              <a:gd name="connsiteY4768" fmla="*/ 1993945 h 3412034"/>
              <a:gd name="connsiteX4769" fmla="*/ 8589614 w 12272790"/>
              <a:gd name="connsiteY4769" fmla="*/ 1992072 h 3412034"/>
              <a:gd name="connsiteX4770" fmla="*/ 8596250 w 12272790"/>
              <a:gd name="connsiteY4770" fmla="*/ 1998255 h 3412034"/>
              <a:gd name="connsiteX4771" fmla="*/ 8584928 w 12272790"/>
              <a:gd name="connsiteY4771" fmla="*/ 2008561 h 3412034"/>
              <a:gd name="connsiteX4772" fmla="*/ 8589614 w 12272790"/>
              <a:gd name="connsiteY4772" fmla="*/ 1992072 h 3412034"/>
              <a:gd name="connsiteX4773" fmla="*/ 3456165 w 12272790"/>
              <a:gd name="connsiteY4773" fmla="*/ 1991635 h 3412034"/>
              <a:gd name="connsiteX4774" fmla="*/ 3457062 w 12272790"/>
              <a:gd name="connsiteY4774" fmla="*/ 1993955 h 3412034"/>
              <a:gd name="connsiteX4775" fmla="*/ 3461216 w 12272790"/>
              <a:gd name="connsiteY4775" fmla="*/ 1993955 h 3412034"/>
              <a:gd name="connsiteX4776" fmla="*/ 3461099 w 12272790"/>
              <a:gd name="connsiteY4776" fmla="*/ 1993457 h 3412034"/>
              <a:gd name="connsiteX4777" fmla="*/ 3456165 w 12272790"/>
              <a:gd name="connsiteY4777" fmla="*/ 1991635 h 3412034"/>
              <a:gd name="connsiteX4778" fmla="*/ 2857785 w 12272790"/>
              <a:gd name="connsiteY4778" fmla="*/ 1991479 h 3412034"/>
              <a:gd name="connsiteX4779" fmla="*/ 2844758 w 12272790"/>
              <a:gd name="connsiteY4779" fmla="*/ 1999419 h 3412034"/>
              <a:gd name="connsiteX4780" fmla="*/ 2857785 w 12272790"/>
              <a:gd name="connsiteY4780" fmla="*/ 1991479 h 3412034"/>
              <a:gd name="connsiteX4781" fmla="*/ 2655657 w 12272790"/>
              <a:gd name="connsiteY4781" fmla="*/ 1991479 h 3412034"/>
              <a:gd name="connsiteX4782" fmla="*/ 2668673 w 12272790"/>
              <a:gd name="connsiteY4782" fmla="*/ 1999419 h 3412034"/>
              <a:gd name="connsiteX4783" fmla="*/ 2655657 w 12272790"/>
              <a:gd name="connsiteY4783" fmla="*/ 1991479 h 3412034"/>
              <a:gd name="connsiteX4784" fmla="*/ 1075685 w 12272790"/>
              <a:gd name="connsiteY4784" fmla="*/ 1990196 h 3412034"/>
              <a:gd name="connsiteX4785" fmla="*/ 1083826 w 12272790"/>
              <a:gd name="connsiteY4785" fmla="*/ 1990730 h 3412034"/>
              <a:gd name="connsiteX4786" fmla="*/ 1070798 w 12272790"/>
              <a:gd name="connsiteY4786" fmla="*/ 1999269 h 3412034"/>
              <a:gd name="connsiteX4787" fmla="*/ 1075685 w 12272790"/>
              <a:gd name="connsiteY4787" fmla="*/ 1990196 h 3412034"/>
              <a:gd name="connsiteX4788" fmla="*/ 2809983 w 12272790"/>
              <a:gd name="connsiteY4788" fmla="*/ 1990099 h 3412034"/>
              <a:gd name="connsiteX4789" fmla="*/ 2810302 w 12272790"/>
              <a:gd name="connsiteY4789" fmla="*/ 1991635 h 3412034"/>
              <a:gd name="connsiteX4790" fmla="*/ 2808467 w 12272790"/>
              <a:gd name="connsiteY4790" fmla="*/ 1990612 h 3412034"/>
              <a:gd name="connsiteX4791" fmla="*/ 3033581 w 12272790"/>
              <a:gd name="connsiteY4791" fmla="*/ 1989444 h 3412034"/>
              <a:gd name="connsiteX4792" fmla="*/ 3050240 w 12272790"/>
              <a:gd name="connsiteY4792" fmla="*/ 1992320 h 3412034"/>
              <a:gd name="connsiteX4793" fmla="*/ 3038841 w 12272790"/>
              <a:gd name="connsiteY4793" fmla="*/ 2002779 h 3412034"/>
              <a:gd name="connsiteX4794" fmla="*/ 3022182 w 12272790"/>
              <a:gd name="connsiteY4794" fmla="*/ 2000686 h 3412034"/>
              <a:gd name="connsiteX4795" fmla="*/ 3033581 w 12272790"/>
              <a:gd name="connsiteY4795" fmla="*/ 1989444 h 3412034"/>
              <a:gd name="connsiteX4796" fmla="*/ 8614409 w 12272790"/>
              <a:gd name="connsiteY4796" fmla="*/ 1988301 h 3412034"/>
              <a:gd name="connsiteX4797" fmla="*/ 8615310 w 12272790"/>
              <a:gd name="connsiteY4797" fmla="*/ 1989755 h 3412034"/>
              <a:gd name="connsiteX4798" fmla="*/ 8615228 w 12272790"/>
              <a:gd name="connsiteY4798" fmla="*/ 1988875 h 3412034"/>
              <a:gd name="connsiteX4799" fmla="*/ 11063449 w 12272790"/>
              <a:gd name="connsiteY4799" fmla="*/ 1987481 h 3412034"/>
              <a:gd name="connsiteX4800" fmla="*/ 11076464 w 12272790"/>
              <a:gd name="connsiteY4800" fmla="*/ 1991452 h 3412034"/>
              <a:gd name="connsiteX4801" fmla="*/ 11063449 w 12272790"/>
              <a:gd name="connsiteY4801" fmla="*/ 1987481 h 3412034"/>
              <a:gd name="connsiteX4802" fmla="*/ 8317746 w 12272790"/>
              <a:gd name="connsiteY4802" fmla="*/ 1986816 h 3412034"/>
              <a:gd name="connsiteX4803" fmla="*/ 8318919 w 12272790"/>
              <a:gd name="connsiteY4803" fmla="*/ 1992809 h 3412034"/>
              <a:gd name="connsiteX4804" fmla="*/ 8320417 w 12272790"/>
              <a:gd name="connsiteY4804" fmla="*/ 1994306 h 3412034"/>
              <a:gd name="connsiteX4805" fmla="*/ 8329903 w 12272790"/>
              <a:gd name="connsiteY4805" fmla="*/ 1991719 h 3412034"/>
              <a:gd name="connsiteX4806" fmla="*/ 8330188 w 12272790"/>
              <a:gd name="connsiteY4806" fmla="*/ 1991698 h 3412034"/>
              <a:gd name="connsiteX4807" fmla="*/ 8329887 w 12272790"/>
              <a:gd name="connsiteY4807" fmla="*/ 1990314 h 3412034"/>
              <a:gd name="connsiteX4808" fmla="*/ 8324056 w 12272790"/>
              <a:gd name="connsiteY4808" fmla="*/ 1986816 h 3412034"/>
              <a:gd name="connsiteX4809" fmla="*/ 8317746 w 12272790"/>
              <a:gd name="connsiteY4809" fmla="*/ 1986816 h 3412034"/>
              <a:gd name="connsiteX4810" fmla="*/ 8304497 w 12272790"/>
              <a:gd name="connsiteY4810" fmla="*/ 1986815 h 3412034"/>
              <a:gd name="connsiteX4811" fmla="*/ 8306011 w 12272790"/>
              <a:gd name="connsiteY4811" fmla="*/ 1994332 h 3412034"/>
              <a:gd name="connsiteX4812" fmla="*/ 8310758 w 12272790"/>
              <a:gd name="connsiteY4812" fmla="*/ 1997083 h 3412034"/>
              <a:gd name="connsiteX4813" fmla="*/ 8310902 w 12272790"/>
              <a:gd name="connsiteY4813" fmla="*/ 1997041 h 3412034"/>
              <a:gd name="connsiteX4814" fmla="*/ 8309416 w 12272790"/>
              <a:gd name="connsiteY4814" fmla="*/ 1989666 h 3412034"/>
              <a:gd name="connsiteX4815" fmla="*/ 8304497 w 12272790"/>
              <a:gd name="connsiteY4815" fmla="*/ 1986815 h 3412034"/>
              <a:gd name="connsiteX4816" fmla="*/ 824804 w 12272790"/>
              <a:gd name="connsiteY4816" fmla="*/ 1986447 h 3412034"/>
              <a:gd name="connsiteX4817" fmla="*/ 856224 w 12272790"/>
              <a:gd name="connsiteY4817" fmla="*/ 1996723 h 3412034"/>
              <a:gd name="connsiteX4818" fmla="*/ 848759 w 12272790"/>
              <a:gd name="connsiteY4818" fmla="*/ 2000898 h 3412034"/>
              <a:gd name="connsiteX4819" fmla="*/ 824804 w 12272790"/>
              <a:gd name="connsiteY4819" fmla="*/ 1986447 h 3412034"/>
              <a:gd name="connsiteX4820" fmla="*/ 11309426 w 12272790"/>
              <a:gd name="connsiteY4820" fmla="*/ 1986174 h 3412034"/>
              <a:gd name="connsiteX4821" fmla="*/ 11339228 w 12272790"/>
              <a:gd name="connsiteY4821" fmla="*/ 2004224 h 3412034"/>
              <a:gd name="connsiteX4822" fmla="*/ 11409492 w 12272790"/>
              <a:gd name="connsiteY4822" fmla="*/ 2045282 h 3412034"/>
              <a:gd name="connsiteX4823" fmla="*/ 11302766 w 12272790"/>
              <a:gd name="connsiteY4823" fmla="*/ 1991802 h 3412034"/>
              <a:gd name="connsiteX4824" fmla="*/ 11309426 w 12272790"/>
              <a:gd name="connsiteY4824" fmla="*/ 1986174 h 3412034"/>
              <a:gd name="connsiteX4825" fmla="*/ 2017022 w 12272790"/>
              <a:gd name="connsiteY4825" fmla="*/ 1984917 h 3412034"/>
              <a:gd name="connsiteX4826" fmla="*/ 2017496 w 12272790"/>
              <a:gd name="connsiteY4826" fmla="*/ 1986195 h 3412034"/>
              <a:gd name="connsiteX4827" fmla="*/ 2032946 w 12272790"/>
              <a:gd name="connsiteY4827" fmla="*/ 1995312 h 3412034"/>
              <a:gd name="connsiteX4828" fmla="*/ 2046115 w 12272790"/>
              <a:gd name="connsiteY4828" fmla="*/ 2013053 h 3412034"/>
              <a:gd name="connsiteX4829" fmla="*/ 2035135 w 12272790"/>
              <a:gd name="connsiteY4829" fmla="*/ 2013683 h 3412034"/>
              <a:gd name="connsiteX4830" fmla="*/ 2002984 w 12272790"/>
              <a:gd name="connsiteY4830" fmla="*/ 1996107 h 3412034"/>
              <a:gd name="connsiteX4831" fmla="*/ 2019355 w 12272790"/>
              <a:gd name="connsiteY4831" fmla="*/ 1995212 h 3412034"/>
              <a:gd name="connsiteX4832" fmla="*/ 2018791 w 12272790"/>
              <a:gd name="connsiteY4832" fmla="*/ 1992305 h 3412034"/>
              <a:gd name="connsiteX4833" fmla="*/ 2017020 w 12272790"/>
              <a:gd name="connsiteY4833" fmla="*/ 1993211 h 3412034"/>
              <a:gd name="connsiteX4834" fmla="*/ 2016695 w 12272790"/>
              <a:gd name="connsiteY4834" fmla="*/ 1986505 h 3412034"/>
              <a:gd name="connsiteX4835" fmla="*/ 2016697 w 12272790"/>
              <a:gd name="connsiteY4835" fmla="*/ 1986489 h 3412034"/>
              <a:gd name="connsiteX4836" fmla="*/ 2016344 w 12272790"/>
              <a:gd name="connsiteY4836" fmla="*/ 1985515 h 3412034"/>
              <a:gd name="connsiteX4837" fmla="*/ 2016838 w 12272790"/>
              <a:gd name="connsiteY4837" fmla="*/ 1985807 h 3412034"/>
              <a:gd name="connsiteX4838" fmla="*/ 1200576 w 12272790"/>
              <a:gd name="connsiteY4838" fmla="*/ 1983238 h 3412034"/>
              <a:gd name="connsiteX4839" fmla="*/ 1193882 w 12272790"/>
              <a:gd name="connsiteY4839" fmla="*/ 1993605 h 3412034"/>
              <a:gd name="connsiteX4840" fmla="*/ 1200576 w 12272790"/>
              <a:gd name="connsiteY4840" fmla="*/ 1983238 h 3412034"/>
              <a:gd name="connsiteX4841" fmla="*/ 1045697 w 12272790"/>
              <a:gd name="connsiteY4841" fmla="*/ 1982298 h 3412034"/>
              <a:gd name="connsiteX4842" fmla="*/ 1058722 w 12272790"/>
              <a:gd name="connsiteY4842" fmla="*/ 1992223 h 3412034"/>
              <a:gd name="connsiteX4843" fmla="*/ 1045697 w 12272790"/>
              <a:gd name="connsiteY4843" fmla="*/ 1982298 h 3412034"/>
              <a:gd name="connsiteX4844" fmla="*/ 2408001 w 12272790"/>
              <a:gd name="connsiteY4844" fmla="*/ 1981857 h 3412034"/>
              <a:gd name="connsiteX4845" fmla="*/ 2417640 w 12272790"/>
              <a:gd name="connsiteY4845" fmla="*/ 1992223 h 3412034"/>
              <a:gd name="connsiteX4846" fmla="*/ 2408001 w 12272790"/>
              <a:gd name="connsiteY4846" fmla="*/ 1981857 h 3412034"/>
              <a:gd name="connsiteX4847" fmla="*/ 648386 w 12272790"/>
              <a:gd name="connsiteY4847" fmla="*/ 1981857 h 3412034"/>
              <a:gd name="connsiteX4848" fmla="*/ 657071 w 12272790"/>
              <a:gd name="connsiteY4848" fmla="*/ 1992223 h 3412034"/>
              <a:gd name="connsiteX4849" fmla="*/ 644043 w 12272790"/>
              <a:gd name="connsiteY4849" fmla="*/ 1986004 h 3412034"/>
              <a:gd name="connsiteX4850" fmla="*/ 648386 w 12272790"/>
              <a:gd name="connsiteY4850" fmla="*/ 1981857 h 3412034"/>
              <a:gd name="connsiteX4851" fmla="*/ 1583911 w 12272790"/>
              <a:gd name="connsiteY4851" fmla="*/ 1981853 h 3412034"/>
              <a:gd name="connsiteX4852" fmla="*/ 1597604 w 12272790"/>
              <a:gd name="connsiteY4852" fmla="*/ 2010583 h 3412034"/>
              <a:gd name="connsiteX4853" fmla="*/ 1568316 w 12272790"/>
              <a:gd name="connsiteY4853" fmla="*/ 2006480 h 3412034"/>
              <a:gd name="connsiteX4854" fmla="*/ 1583911 w 12272790"/>
              <a:gd name="connsiteY4854" fmla="*/ 1981853 h 3412034"/>
              <a:gd name="connsiteX4855" fmla="*/ 10884380 w 12272790"/>
              <a:gd name="connsiteY4855" fmla="*/ 1981361 h 3412034"/>
              <a:gd name="connsiteX4856" fmla="*/ 10942985 w 12272790"/>
              <a:gd name="connsiteY4856" fmla="*/ 1987650 h 3412034"/>
              <a:gd name="connsiteX4857" fmla="*/ 10986090 w 12272790"/>
              <a:gd name="connsiteY4857" fmla="*/ 2017000 h 3412034"/>
              <a:gd name="connsiteX4858" fmla="*/ 10884380 w 12272790"/>
              <a:gd name="connsiteY4858" fmla="*/ 1981361 h 3412034"/>
              <a:gd name="connsiteX4859" fmla="*/ 8615492 w 12272790"/>
              <a:gd name="connsiteY4859" fmla="*/ 1981361 h 3412034"/>
              <a:gd name="connsiteX4860" fmla="*/ 8617870 w 12272790"/>
              <a:gd name="connsiteY4860" fmla="*/ 1986544 h 3412034"/>
              <a:gd name="connsiteX4861" fmla="*/ 8615935 w 12272790"/>
              <a:gd name="connsiteY4861" fmla="*/ 1990763 h 3412034"/>
              <a:gd name="connsiteX4862" fmla="*/ 8616347 w 12272790"/>
              <a:gd name="connsiteY4862" fmla="*/ 1991431 h 3412034"/>
              <a:gd name="connsiteX4863" fmla="*/ 8605008 w 12272790"/>
              <a:gd name="connsiteY4863" fmla="*/ 1997837 h 3412034"/>
              <a:gd name="connsiteX4864" fmla="*/ 8609830 w 12272790"/>
              <a:gd name="connsiteY4864" fmla="*/ 1986627 h 3412034"/>
              <a:gd name="connsiteX4865" fmla="*/ 8613568 w 12272790"/>
              <a:gd name="connsiteY4865" fmla="*/ 1987022 h 3412034"/>
              <a:gd name="connsiteX4866" fmla="*/ 2790192 w 12272790"/>
              <a:gd name="connsiteY4866" fmla="*/ 1981227 h 3412034"/>
              <a:gd name="connsiteX4867" fmla="*/ 2790190 w 12272790"/>
              <a:gd name="connsiteY4867" fmla="*/ 1991635 h 3412034"/>
              <a:gd name="connsiteX4868" fmla="*/ 2790192 w 12272790"/>
              <a:gd name="connsiteY4868" fmla="*/ 1981227 h 3412034"/>
              <a:gd name="connsiteX4869" fmla="*/ 1456020 w 12272790"/>
              <a:gd name="connsiteY4869" fmla="*/ 1980955 h 3412034"/>
              <a:gd name="connsiteX4870" fmla="*/ 1469024 w 12272790"/>
              <a:gd name="connsiteY4870" fmla="*/ 1982027 h 3412034"/>
              <a:gd name="connsiteX4871" fmla="*/ 1464426 w 12272790"/>
              <a:gd name="connsiteY4871" fmla="*/ 1991523 h 3412034"/>
              <a:gd name="connsiteX4872" fmla="*/ 1468893 w 12272790"/>
              <a:gd name="connsiteY4872" fmla="*/ 1988932 h 3412034"/>
              <a:gd name="connsiteX4873" fmla="*/ 1477111 w 12272790"/>
              <a:gd name="connsiteY4873" fmla="*/ 1999874 h 3412034"/>
              <a:gd name="connsiteX4874" fmla="*/ 1457390 w 12272790"/>
              <a:gd name="connsiteY4874" fmla="*/ 1995604 h 3412034"/>
              <a:gd name="connsiteX4875" fmla="*/ 1463749 w 12272790"/>
              <a:gd name="connsiteY4875" fmla="*/ 1991916 h 3412034"/>
              <a:gd name="connsiteX4876" fmla="*/ 1454392 w 12272790"/>
              <a:gd name="connsiteY4876" fmla="*/ 1993123 h 3412034"/>
              <a:gd name="connsiteX4877" fmla="*/ 1448217 w 12272790"/>
              <a:gd name="connsiteY4877" fmla="*/ 1992738 h 3412034"/>
              <a:gd name="connsiteX4878" fmla="*/ 1449038 w 12272790"/>
              <a:gd name="connsiteY4878" fmla="*/ 1989522 h 3412034"/>
              <a:gd name="connsiteX4879" fmla="*/ 1444001 w 12272790"/>
              <a:gd name="connsiteY4879" fmla="*/ 1981844 h 3412034"/>
              <a:gd name="connsiteX4880" fmla="*/ 1450507 w 12272790"/>
              <a:gd name="connsiteY4880" fmla="*/ 1983826 h 3412034"/>
              <a:gd name="connsiteX4881" fmla="*/ 1973878 w 12272790"/>
              <a:gd name="connsiteY4881" fmla="*/ 1980910 h 3412034"/>
              <a:gd name="connsiteX4882" fmla="*/ 1989213 w 12272790"/>
              <a:gd name="connsiteY4882" fmla="*/ 1993551 h 3412034"/>
              <a:gd name="connsiteX4883" fmla="*/ 1969497 w 12272790"/>
              <a:gd name="connsiteY4883" fmla="*/ 1999872 h 3412034"/>
              <a:gd name="connsiteX4884" fmla="*/ 1973878 w 12272790"/>
              <a:gd name="connsiteY4884" fmla="*/ 1980910 h 3412034"/>
              <a:gd name="connsiteX4885" fmla="*/ 2308862 w 12272790"/>
              <a:gd name="connsiteY4885" fmla="*/ 1980338 h 3412034"/>
              <a:gd name="connsiteX4886" fmla="*/ 2300041 w 12272790"/>
              <a:gd name="connsiteY4886" fmla="*/ 1999578 h 3412034"/>
              <a:gd name="connsiteX4887" fmla="*/ 2287673 w 12272790"/>
              <a:gd name="connsiteY4887" fmla="*/ 2001717 h 3412034"/>
              <a:gd name="connsiteX4888" fmla="*/ 2277028 w 12272790"/>
              <a:gd name="connsiteY4888" fmla="*/ 1997441 h 3412034"/>
              <a:gd name="connsiteX4889" fmla="*/ 2283934 w 12272790"/>
              <a:gd name="connsiteY4889" fmla="*/ 1982476 h 3412034"/>
              <a:gd name="connsiteX4890" fmla="*/ 2308862 w 12272790"/>
              <a:gd name="connsiteY4890" fmla="*/ 1980338 h 3412034"/>
              <a:gd name="connsiteX4891" fmla="*/ 2323315 w 12272790"/>
              <a:gd name="connsiteY4891" fmla="*/ 1979479 h 3412034"/>
              <a:gd name="connsiteX4892" fmla="*/ 2335639 w 12272790"/>
              <a:gd name="connsiteY4892" fmla="*/ 1980534 h 3412034"/>
              <a:gd name="connsiteX4893" fmla="*/ 2321774 w 12272790"/>
              <a:gd name="connsiteY4893" fmla="*/ 1991497 h 3412034"/>
              <a:gd name="connsiteX4894" fmla="*/ 2315922 w 12272790"/>
              <a:gd name="connsiteY4894" fmla="*/ 1991068 h 3412034"/>
              <a:gd name="connsiteX4895" fmla="*/ 2323315 w 12272790"/>
              <a:gd name="connsiteY4895" fmla="*/ 1979479 h 3412034"/>
              <a:gd name="connsiteX4896" fmla="*/ 1272571 w 12272790"/>
              <a:gd name="connsiteY4896" fmla="*/ 1978834 h 3412034"/>
              <a:gd name="connsiteX4897" fmla="*/ 1295488 w 12272790"/>
              <a:gd name="connsiteY4897" fmla="*/ 1985593 h 3412034"/>
              <a:gd name="connsiteX4898" fmla="*/ 1293178 w 12272790"/>
              <a:gd name="connsiteY4898" fmla="*/ 2005993 h 3412034"/>
              <a:gd name="connsiteX4899" fmla="*/ 1281266 w 12272790"/>
              <a:gd name="connsiteY4899" fmla="*/ 2002312 h 3412034"/>
              <a:gd name="connsiteX4900" fmla="*/ 1281209 w 12272790"/>
              <a:gd name="connsiteY4900" fmla="*/ 2002447 h 3412034"/>
              <a:gd name="connsiteX4901" fmla="*/ 1272303 w 12272790"/>
              <a:gd name="connsiteY4901" fmla="*/ 2003533 h 3412034"/>
              <a:gd name="connsiteX4902" fmla="*/ 1266319 w 12272790"/>
              <a:gd name="connsiteY4902" fmla="*/ 2003093 h 3412034"/>
              <a:gd name="connsiteX4903" fmla="*/ 1267710 w 12272790"/>
              <a:gd name="connsiteY4903" fmla="*/ 1996944 h 3412034"/>
              <a:gd name="connsiteX4904" fmla="*/ 1256585 w 12272790"/>
              <a:gd name="connsiteY4904" fmla="*/ 1991713 h 3412034"/>
              <a:gd name="connsiteX4905" fmla="*/ 1272571 w 12272790"/>
              <a:gd name="connsiteY4905" fmla="*/ 1978834 h 3412034"/>
              <a:gd name="connsiteX4906" fmla="*/ 724189 w 12272790"/>
              <a:gd name="connsiteY4906" fmla="*/ 1978391 h 3412034"/>
              <a:gd name="connsiteX4907" fmla="*/ 727361 w 12272790"/>
              <a:gd name="connsiteY4907" fmla="*/ 1981696 h 3412034"/>
              <a:gd name="connsiteX4908" fmla="*/ 725775 w 12272790"/>
              <a:gd name="connsiteY4908" fmla="*/ 1983865 h 3412034"/>
              <a:gd name="connsiteX4909" fmla="*/ 724657 w 12272790"/>
              <a:gd name="connsiteY4909" fmla="*/ 1984082 h 3412034"/>
              <a:gd name="connsiteX4910" fmla="*/ 725685 w 12272790"/>
              <a:gd name="connsiteY4910" fmla="*/ 1984808 h 3412034"/>
              <a:gd name="connsiteX4911" fmla="*/ 716695 w 12272790"/>
              <a:gd name="connsiteY4911" fmla="*/ 1996726 h 3412034"/>
              <a:gd name="connsiteX4912" fmla="*/ 700957 w 12272790"/>
              <a:gd name="connsiteY4912" fmla="*/ 1991163 h 3412034"/>
              <a:gd name="connsiteX4913" fmla="*/ 719926 w 12272790"/>
              <a:gd name="connsiteY4913" fmla="*/ 1980737 h 3412034"/>
              <a:gd name="connsiteX4914" fmla="*/ 721124 w 12272790"/>
              <a:gd name="connsiteY4914" fmla="*/ 1981584 h 3412034"/>
              <a:gd name="connsiteX4915" fmla="*/ 10788614 w 12272790"/>
              <a:gd name="connsiteY4915" fmla="*/ 1977376 h 3412034"/>
              <a:gd name="connsiteX4916" fmla="*/ 10775600 w 12272790"/>
              <a:gd name="connsiteY4916" fmla="*/ 1988051 h 3412034"/>
              <a:gd name="connsiteX4917" fmla="*/ 10788614 w 12272790"/>
              <a:gd name="connsiteY4917" fmla="*/ 1977376 h 3412034"/>
              <a:gd name="connsiteX4918" fmla="*/ 1436450 w 12272790"/>
              <a:gd name="connsiteY4918" fmla="*/ 1977116 h 3412034"/>
              <a:gd name="connsiteX4919" fmla="*/ 1440767 w 12272790"/>
              <a:gd name="connsiteY4919" fmla="*/ 1993605 h 3412034"/>
              <a:gd name="connsiteX4920" fmla="*/ 1427030 w 12272790"/>
              <a:gd name="connsiteY4920" fmla="*/ 1987422 h 3412034"/>
              <a:gd name="connsiteX4921" fmla="*/ 1436450 w 12272790"/>
              <a:gd name="connsiteY4921" fmla="*/ 1977116 h 3412034"/>
              <a:gd name="connsiteX4922" fmla="*/ 8623068 w 12272790"/>
              <a:gd name="connsiteY4922" fmla="*/ 1976770 h 3412034"/>
              <a:gd name="connsiteX4923" fmla="*/ 8616725 w 12272790"/>
              <a:gd name="connsiteY4923" fmla="*/ 1980918 h 3412034"/>
              <a:gd name="connsiteX4924" fmla="*/ 8623068 w 12272790"/>
              <a:gd name="connsiteY4924" fmla="*/ 1976770 h 3412034"/>
              <a:gd name="connsiteX4925" fmla="*/ 2073034 w 12272790"/>
              <a:gd name="connsiteY4925" fmla="*/ 1972539 h 3412034"/>
              <a:gd name="connsiteX4926" fmla="*/ 2065203 w 12272790"/>
              <a:gd name="connsiteY4926" fmla="*/ 1983048 h 3412034"/>
              <a:gd name="connsiteX4927" fmla="*/ 2057347 w 12272790"/>
              <a:gd name="connsiteY4927" fmla="*/ 1984140 h 3412034"/>
              <a:gd name="connsiteX4928" fmla="*/ 2056245 w 12272790"/>
              <a:gd name="connsiteY4928" fmla="*/ 1989372 h 3412034"/>
              <a:gd name="connsiteX4929" fmla="*/ 2051487 w 12272790"/>
              <a:gd name="connsiteY4929" fmla="*/ 1992222 h 3412034"/>
              <a:gd name="connsiteX4930" fmla="*/ 2053004 w 12272790"/>
              <a:gd name="connsiteY4930" fmla="*/ 1984297 h 3412034"/>
              <a:gd name="connsiteX4931" fmla="*/ 2046947 w 12272790"/>
              <a:gd name="connsiteY4931" fmla="*/ 1983215 h 3412034"/>
              <a:gd name="connsiteX4932" fmla="*/ 2073034 w 12272790"/>
              <a:gd name="connsiteY4932" fmla="*/ 1972539 h 3412034"/>
              <a:gd name="connsiteX4933" fmla="*/ 962533 w 12272790"/>
              <a:gd name="connsiteY4933" fmla="*/ 1972528 h 3412034"/>
              <a:gd name="connsiteX4934" fmla="*/ 976279 w 12272790"/>
              <a:gd name="connsiteY4934" fmla="*/ 1976675 h 3412034"/>
              <a:gd name="connsiteX4935" fmla="*/ 967687 w 12272790"/>
              <a:gd name="connsiteY4935" fmla="*/ 1980821 h 3412034"/>
              <a:gd name="connsiteX4936" fmla="*/ 962533 w 12272790"/>
              <a:gd name="connsiteY4936" fmla="*/ 1972528 h 3412034"/>
              <a:gd name="connsiteX4937" fmla="*/ 1033755 w 12272790"/>
              <a:gd name="connsiteY4937" fmla="*/ 1971821 h 3412034"/>
              <a:gd name="connsiteX4938" fmla="*/ 1038639 w 12272790"/>
              <a:gd name="connsiteY4938" fmla="*/ 1981511 h 3412034"/>
              <a:gd name="connsiteX4939" fmla="*/ 1025613 w 12272790"/>
              <a:gd name="connsiteY4939" fmla="*/ 1975391 h 3412034"/>
              <a:gd name="connsiteX4940" fmla="*/ 1033755 w 12272790"/>
              <a:gd name="connsiteY4940" fmla="*/ 1971821 h 3412034"/>
              <a:gd name="connsiteX4941" fmla="*/ 692214 w 12272790"/>
              <a:gd name="connsiteY4941" fmla="*/ 1971312 h 3412034"/>
              <a:gd name="connsiteX4942" fmla="*/ 679190 w 12272790"/>
              <a:gd name="connsiteY4942" fmla="*/ 1981511 h 3412034"/>
              <a:gd name="connsiteX4943" fmla="*/ 692214 w 12272790"/>
              <a:gd name="connsiteY4943" fmla="*/ 1971312 h 3412034"/>
              <a:gd name="connsiteX4944" fmla="*/ 2483272 w 12272790"/>
              <a:gd name="connsiteY4944" fmla="*/ 1971311 h 3412034"/>
              <a:gd name="connsiteX4945" fmla="*/ 2496300 w 12272790"/>
              <a:gd name="connsiteY4945" fmla="*/ 1981511 h 3412034"/>
              <a:gd name="connsiteX4946" fmla="*/ 2483272 w 12272790"/>
              <a:gd name="connsiteY4946" fmla="*/ 1971311 h 3412034"/>
              <a:gd name="connsiteX4947" fmla="*/ 2233752 w 12272790"/>
              <a:gd name="connsiteY4947" fmla="*/ 1971152 h 3412034"/>
              <a:gd name="connsiteX4948" fmla="*/ 2228932 w 12272790"/>
              <a:gd name="connsiteY4948" fmla="*/ 1992223 h 3412034"/>
              <a:gd name="connsiteX4949" fmla="*/ 2228934 w 12272790"/>
              <a:gd name="connsiteY4949" fmla="*/ 1975366 h 3412034"/>
              <a:gd name="connsiteX4950" fmla="*/ 2233752 w 12272790"/>
              <a:gd name="connsiteY4950" fmla="*/ 1971152 h 3412034"/>
              <a:gd name="connsiteX4951" fmla="*/ 2253680 w 12272790"/>
              <a:gd name="connsiteY4951" fmla="*/ 1971149 h 3412034"/>
              <a:gd name="connsiteX4952" fmla="*/ 2277064 w 12272790"/>
              <a:gd name="connsiteY4952" fmla="*/ 1975331 h 3412034"/>
              <a:gd name="connsiteX4953" fmla="*/ 2265372 w 12272790"/>
              <a:gd name="connsiteY4953" fmla="*/ 1998343 h 3412034"/>
              <a:gd name="connsiteX4954" fmla="*/ 2249004 w 12272790"/>
              <a:gd name="connsiteY4954" fmla="*/ 1992066 h 3412034"/>
              <a:gd name="connsiteX4955" fmla="*/ 2253680 w 12272790"/>
              <a:gd name="connsiteY4955" fmla="*/ 1971149 h 3412034"/>
              <a:gd name="connsiteX4956" fmla="*/ 1989585 w 12272790"/>
              <a:gd name="connsiteY4956" fmla="*/ 1971149 h 3412034"/>
              <a:gd name="connsiteX4957" fmla="*/ 2002976 w 12272790"/>
              <a:gd name="connsiteY4957" fmla="*/ 1985792 h 3412034"/>
              <a:gd name="connsiteX4958" fmla="*/ 1998998 w 12272790"/>
              <a:gd name="connsiteY4958" fmla="*/ 1989975 h 3412034"/>
              <a:gd name="connsiteX4959" fmla="*/ 1989585 w 12272790"/>
              <a:gd name="connsiteY4959" fmla="*/ 1971149 h 3412034"/>
              <a:gd name="connsiteX4960" fmla="*/ 630655 w 12272790"/>
              <a:gd name="connsiteY4960" fmla="*/ 1971131 h 3412034"/>
              <a:gd name="connsiteX4961" fmla="*/ 643682 w 12272790"/>
              <a:gd name="connsiteY4961" fmla="*/ 1975102 h 3412034"/>
              <a:gd name="connsiteX4962" fmla="*/ 635541 w 12272790"/>
              <a:gd name="connsiteY4962" fmla="*/ 1979817 h 3412034"/>
              <a:gd name="connsiteX4963" fmla="*/ 630655 w 12272790"/>
              <a:gd name="connsiteY4963" fmla="*/ 1971131 h 3412034"/>
              <a:gd name="connsiteX4964" fmla="*/ 8256654 w 12272790"/>
              <a:gd name="connsiteY4964" fmla="*/ 1970023 h 3412034"/>
              <a:gd name="connsiteX4965" fmla="*/ 8237119 w 12272790"/>
              <a:gd name="connsiteY4965" fmla="*/ 1974492 h 3412034"/>
              <a:gd name="connsiteX4966" fmla="*/ 8218043 w 12272790"/>
              <a:gd name="connsiteY4966" fmla="*/ 1978301 h 3412034"/>
              <a:gd name="connsiteX4967" fmla="*/ 8247981 w 12272790"/>
              <a:gd name="connsiteY4967" fmla="*/ 1981929 h 3412034"/>
              <a:gd name="connsiteX4968" fmla="*/ 8260946 w 12272790"/>
              <a:gd name="connsiteY4968" fmla="*/ 1980526 h 3412034"/>
              <a:gd name="connsiteX4969" fmla="*/ 8259057 w 12272790"/>
              <a:gd name="connsiteY4969" fmla="*/ 1972298 h 3412034"/>
              <a:gd name="connsiteX4970" fmla="*/ 3027629 w 12272790"/>
              <a:gd name="connsiteY4970" fmla="*/ 1967562 h 3412034"/>
              <a:gd name="connsiteX4971" fmla="*/ 3026896 w 12272790"/>
              <a:gd name="connsiteY4971" fmla="*/ 1968700 h 3412034"/>
              <a:gd name="connsiteX4972" fmla="*/ 3025542 w 12272790"/>
              <a:gd name="connsiteY4972" fmla="*/ 1970800 h 3412034"/>
              <a:gd name="connsiteX4973" fmla="*/ 1540066 w 12272790"/>
              <a:gd name="connsiteY4973" fmla="*/ 1967319 h 3412034"/>
              <a:gd name="connsiteX4974" fmla="*/ 1550744 w 12272790"/>
              <a:gd name="connsiteY4974" fmla="*/ 1981510 h 3412034"/>
              <a:gd name="connsiteX4975" fmla="*/ 1526016 w 12272790"/>
              <a:gd name="connsiteY4975" fmla="*/ 1975084 h 3412034"/>
              <a:gd name="connsiteX4976" fmla="*/ 1540066 w 12272790"/>
              <a:gd name="connsiteY4976" fmla="*/ 1967319 h 3412034"/>
              <a:gd name="connsiteX4977" fmla="*/ 40043 w 12272790"/>
              <a:gd name="connsiteY4977" fmla="*/ 1966413 h 3412034"/>
              <a:gd name="connsiteX4978" fmla="*/ 63200 w 12272790"/>
              <a:gd name="connsiteY4978" fmla="*/ 1987452 h 3412034"/>
              <a:gd name="connsiteX4979" fmla="*/ 56031 w 12272790"/>
              <a:gd name="connsiteY4979" fmla="*/ 1992564 h 3412034"/>
              <a:gd name="connsiteX4980" fmla="*/ 35334 w 12272790"/>
              <a:gd name="connsiteY4980" fmla="*/ 1983244 h 3412034"/>
              <a:gd name="connsiteX4981" fmla="*/ 40043 w 12272790"/>
              <a:gd name="connsiteY4981" fmla="*/ 1966413 h 3412034"/>
              <a:gd name="connsiteX4982" fmla="*/ 1390181 w 12272790"/>
              <a:gd name="connsiteY4982" fmla="*/ 1966412 h 3412034"/>
              <a:gd name="connsiteX4983" fmla="*/ 1402333 w 12272790"/>
              <a:gd name="connsiteY4983" fmla="*/ 1968502 h 3412034"/>
              <a:gd name="connsiteX4984" fmla="*/ 1426637 w 12272790"/>
              <a:gd name="connsiteY4984" fmla="*/ 1976869 h 3412034"/>
              <a:gd name="connsiteX4985" fmla="*/ 1405675 w 12272790"/>
              <a:gd name="connsiteY4985" fmla="*/ 1986283 h 3412034"/>
              <a:gd name="connsiteX4986" fmla="*/ 1382889 w 12272790"/>
              <a:gd name="connsiteY4986" fmla="*/ 1983145 h 3412034"/>
              <a:gd name="connsiteX4987" fmla="*/ 1390181 w 12272790"/>
              <a:gd name="connsiteY4987" fmla="*/ 1966412 h 3412034"/>
              <a:gd name="connsiteX4988" fmla="*/ 3028550 w 12272790"/>
              <a:gd name="connsiteY4988" fmla="*/ 1966137 h 3412034"/>
              <a:gd name="connsiteX4989" fmla="*/ 3027629 w 12272790"/>
              <a:gd name="connsiteY4989" fmla="*/ 1967562 h 3412034"/>
              <a:gd name="connsiteX4990" fmla="*/ 3028308 w 12272790"/>
              <a:gd name="connsiteY4990" fmla="*/ 1966511 h 3412034"/>
              <a:gd name="connsiteX4991" fmla="*/ 10873986 w 12272790"/>
              <a:gd name="connsiteY4991" fmla="*/ 1966059 h 3412034"/>
              <a:gd name="connsiteX4992" fmla="*/ 10867642 w 12272790"/>
              <a:gd name="connsiteY4992" fmla="*/ 1976412 h 3412034"/>
              <a:gd name="connsiteX4993" fmla="*/ 10873986 w 12272790"/>
              <a:gd name="connsiteY4993" fmla="*/ 1966059 h 3412034"/>
              <a:gd name="connsiteX4994" fmla="*/ 2235612 w 12272790"/>
              <a:gd name="connsiteY4994" fmla="*/ 1965003 h 3412034"/>
              <a:gd name="connsiteX4995" fmla="*/ 2239377 w 12272790"/>
              <a:gd name="connsiteY4995" fmla="*/ 1965727 h 3412034"/>
              <a:gd name="connsiteX4996" fmla="*/ 2238037 w 12272790"/>
              <a:gd name="connsiteY4996" fmla="*/ 1970423 h 3412034"/>
              <a:gd name="connsiteX4997" fmla="*/ 2238570 w 12272790"/>
              <a:gd name="connsiteY4997" fmla="*/ 1971245 h 3412034"/>
              <a:gd name="connsiteX4998" fmla="*/ 2236253 w 12272790"/>
              <a:gd name="connsiteY4998" fmla="*/ 1975391 h 3412034"/>
              <a:gd name="connsiteX4999" fmla="*/ 2236906 w 12272790"/>
              <a:gd name="connsiteY4999" fmla="*/ 1968685 h 3412034"/>
              <a:gd name="connsiteX5000" fmla="*/ 2237366 w 12272790"/>
              <a:gd name="connsiteY5000" fmla="*/ 1969395 h 3412034"/>
              <a:gd name="connsiteX5001" fmla="*/ 2143679 w 12272790"/>
              <a:gd name="connsiteY5001" fmla="*/ 1963335 h 3412034"/>
              <a:gd name="connsiteX5002" fmla="*/ 2129931 w 12272790"/>
              <a:gd name="connsiteY5002" fmla="*/ 1973258 h 3412034"/>
              <a:gd name="connsiteX5003" fmla="*/ 2143679 w 12272790"/>
              <a:gd name="connsiteY5003" fmla="*/ 1963335 h 3412034"/>
              <a:gd name="connsiteX5004" fmla="*/ 1637190 w 12272790"/>
              <a:gd name="connsiteY5004" fmla="*/ 1961826 h 3412034"/>
              <a:gd name="connsiteX5005" fmla="*/ 1657999 w 12272790"/>
              <a:gd name="connsiteY5005" fmla="*/ 1993606 h 3412034"/>
              <a:gd name="connsiteX5006" fmla="*/ 1637190 w 12272790"/>
              <a:gd name="connsiteY5006" fmla="*/ 1961826 h 3412034"/>
              <a:gd name="connsiteX5007" fmla="*/ 2210492 w 12272790"/>
              <a:gd name="connsiteY5007" fmla="*/ 1960454 h 3412034"/>
              <a:gd name="connsiteX5008" fmla="*/ 2230206 w 12272790"/>
              <a:gd name="connsiteY5008" fmla="*/ 1964460 h 3412034"/>
              <a:gd name="connsiteX5009" fmla="*/ 2218675 w 12272790"/>
              <a:gd name="connsiteY5009" fmla="*/ 1971337 h 3412034"/>
              <a:gd name="connsiteX5010" fmla="*/ 2210492 w 12272790"/>
              <a:gd name="connsiteY5010" fmla="*/ 1960454 h 3412034"/>
              <a:gd name="connsiteX5011" fmla="*/ 2195061 w 12272790"/>
              <a:gd name="connsiteY5011" fmla="*/ 1960446 h 3412034"/>
              <a:gd name="connsiteX5012" fmla="*/ 2188718 w 12272790"/>
              <a:gd name="connsiteY5012" fmla="*/ 1970800 h 3412034"/>
              <a:gd name="connsiteX5013" fmla="*/ 2195061 w 12272790"/>
              <a:gd name="connsiteY5013" fmla="*/ 1960446 h 3412034"/>
              <a:gd name="connsiteX5014" fmla="*/ 623600 w 12272790"/>
              <a:gd name="connsiteY5014" fmla="*/ 1960446 h 3412034"/>
              <a:gd name="connsiteX5015" fmla="*/ 617258 w 12272790"/>
              <a:gd name="connsiteY5015" fmla="*/ 1970801 h 3412034"/>
              <a:gd name="connsiteX5016" fmla="*/ 623600 w 12272790"/>
              <a:gd name="connsiteY5016" fmla="*/ 1960446 h 3412034"/>
              <a:gd name="connsiteX5017" fmla="*/ 11283104 w 12272790"/>
              <a:gd name="connsiteY5017" fmla="*/ 1958408 h 3412034"/>
              <a:gd name="connsiteX5018" fmla="*/ 11285018 w 12272790"/>
              <a:gd name="connsiteY5018" fmla="*/ 1976430 h 3412034"/>
              <a:gd name="connsiteX5019" fmla="*/ 11269296 w 12272790"/>
              <a:gd name="connsiteY5019" fmla="*/ 1976430 h 3412034"/>
              <a:gd name="connsiteX5020" fmla="*/ 11283104 w 12272790"/>
              <a:gd name="connsiteY5020" fmla="*/ 1958408 h 3412034"/>
              <a:gd name="connsiteX5021" fmla="*/ 10722046 w 12272790"/>
              <a:gd name="connsiteY5021" fmla="*/ 1956879 h 3412034"/>
              <a:gd name="connsiteX5022" fmla="*/ 10741764 w 12272790"/>
              <a:gd name="connsiteY5022" fmla="*/ 1963191 h 3412034"/>
              <a:gd name="connsiteX5023" fmla="*/ 10722046 w 12272790"/>
              <a:gd name="connsiteY5023" fmla="*/ 1956879 h 3412034"/>
              <a:gd name="connsiteX5024" fmla="*/ 11302394 w 12272790"/>
              <a:gd name="connsiteY5024" fmla="*/ 1956878 h 3412034"/>
              <a:gd name="connsiteX5025" fmla="*/ 11289379 w 12272790"/>
              <a:gd name="connsiteY5025" fmla="*/ 1981022 h 3412034"/>
              <a:gd name="connsiteX5026" fmla="*/ 11302394 w 12272790"/>
              <a:gd name="connsiteY5026" fmla="*/ 1956878 h 3412034"/>
              <a:gd name="connsiteX5027" fmla="*/ 11064099 w 12272790"/>
              <a:gd name="connsiteY5027" fmla="*/ 1955974 h 3412034"/>
              <a:gd name="connsiteX5028" fmla="*/ 11076464 w 12272790"/>
              <a:gd name="connsiteY5028" fmla="*/ 1957017 h 3412034"/>
              <a:gd name="connsiteX5029" fmla="*/ 11056755 w 12272790"/>
              <a:gd name="connsiteY5029" fmla="*/ 1967449 h 3412034"/>
              <a:gd name="connsiteX5030" fmla="*/ 11064099 w 12272790"/>
              <a:gd name="connsiteY5030" fmla="*/ 1955974 h 3412034"/>
              <a:gd name="connsiteX5031" fmla="*/ 10820470 w 12272790"/>
              <a:gd name="connsiteY5031" fmla="*/ 1954186 h 3412034"/>
              <a:gd name="connsiteX5032" fmla="*/ 10837130 w 12272790"/>
              <a:gd name="connsiteY5032" fmla="*/ 1956004 h 3412034"/>
              <a:gd name="connsiteX5033" fmla="*/ 10809072 w 12272790"/>
              <a:gd name="connsiteY5033" fmla="*/ 1966386 h 3412034"/>
              <a:gd name="connsiteX5034" fmla="*/ 10820470 w 12272790"/>
              <a:gd name="connsiteY5034" fmla="*/ 1954186 h 3412034"/>
              <a:gd name="connsiteX5035" fmla="*/ 2186066 w 12272790"/>
              <a:gd name="connsiteY5035" fmla="*/ 1952637 h 3412034"/>
              <a:gd name="connsiteX5036" fmla="*/ 2179374 w 12272790"/>
              <a:gd name="connsiteY5036" fmla="*/ 1963003 h 3412034"/>
              <a:gd name="connsiteX5037" fmla="*/ 2186066 w 12272790"/>
              <a:gd name="connsiteY5037" fmla="*/ 1952637 h 3412034"/>
              <a:gd name="connsiteX5038" fmla="*/ 1954706 w 12272790"/>
              <a:gd name="connsiteY5038" fmla="*/ 1952636 h 3412034"/>
              <a:gd name="connsiteX5039" fmla="*/ 1948012 w 12272790"/>
              <a:gd name="connsiteY5039" fmla="*/ 1963001 h 3412034"/>
              <a:gd name="connsiteX5040" fmla="*/ 1954706 w 12272790"/>
              <a:gd name="connsiteY5040" fmla="*/ 1952636 h 3412034"/>
              <a:gd name="connsiteX5041" fmla="*/ 1596186 w 12272790"/>
              <a:gd name="connsiteY5041" fmla="*/ 1952636 h 3412034"/>
              <a:gd name="connsiteX5042" fmla="*/ 1589513 w 12272790"/>
              <a:gd name="connsiteY5042" fmla="*/ 1963003 h 3412034"/>
              <a:gd name="connsiteX5043" fmla="*/ 1596186 w 12272790"/>
              <a:gd name="connsiteY5043" fmla="*/ 1952636 h 3412034"/>
              <a:gd name="connsiteX5044" fmla="*/ 1110903 w 12272790"/>
              <a:gd name="connsiteY5044" fmla="*/ 1952636 h 3412034"/>
              <a:gd name="connsiteX5045" fmla="*/ 1122865 w 12272790"/>
              <a:gd name="connsiteY5045" fmla="*/ 1958856 h 3412034"/>
              <a:gd name="connsiteX5046" fmla="*/ 1121343 w 12272790"/>
              <a:gd name="connsiteY5046" fmla="*/ 1961494 h 3412034"/>
              <a:gd name="connsiteX5047" fmla="*/ 1130667 w 12272790"/>
              <a:gd name="connsiteY5047" fmla="*/ 1964865 h 3412034"/>
              <a:gd name="connsiteX5048" fmla="*/ 1133917 w 12272790"/>
              <a:gd name="connsiteY5048" fmla="*/ 1964035 h 3412034"/>
              <a:gd name="connsiteX5049" fmla="*/ 1163486 w 12272790"/>
              <a:gd name="connsiteY5049" fmla="*/ 1972767 h 3412034"/>
              <a:gd name="connsiteX5050" fmla="*/ 1153170 w 12272790"/>
              <a:gd name="connsiteY5050" fmla="*/ 1974364 h 3412034"/>
              <a:gd name="connsiteX5051" fmla="*/ 1140487 w 12272790"/>
              <a:gd name="connsiteY5051" fmla="*/ 1972627 h 3412034"/>
              <a:gd name="connsiteX5052" fmla="*/ 1142615 w 12272790"/>
              <a:gd name="connsiteY5052" fmla="*/ 1973877 h 3412034"/>
              <a:gd name="connsiteX5053" fmla="*/ 1144074 w 12272790"/>
              <a:gd name="connsiteY5053" fmla="*/ 1981510 h 3412034"/>
              <a:gd name="connsiteX5054" fmla="*/ 1131058 w 12272790"/>
              <a:gd name="connsiteY5054" fmla="*/ 1974953 h 3412034"/>
              <a:gd name="connsiteX5055" fmla="*/ 1138094 w 12272790"/>
              <a:gd name="connsiteY5055" fmla="*/ 1972203 h 3412034"/>
              <a:gd name="connsiteX5056" fmla="*/ 1126697 w 12272790"/>
              <a:gd name="connsiteY5056" fmla="*/ 1968018 h 3412034"/>
              <a:gd name="connsiteX5057" fmla="*/ 1125141 w 12272790"/>
              <a:gd name="connsiteY5057" fmla="*/ 1969249 h 3412034"/>
              <a:gd name="connsiteX5058" fmla="*/ 1107639 w 12272790"/>
              <a:gd name="connsiteY5058" fmla="*/ 1961015 h 3412034"/>
              <a:gd name="connsiteX5059" fmla="*/ 1113864 w 12272790"/>
              <a:gd name="connsiteY5059" fmla="*/ 1960848 h 3412034"/>
              <a:gd name="connsiteX5060" fmla="*/ 8306101 w 12272790"/>
              <a:gd name="connsiteY5060" fmla="*/ 1951880 h 3412034"/>
              <a:gd name="connsiteX5061" fmla="*/ 8307570 w 12272790"/>
              <a:gd name="connsiteY5061" fmla="*/ 1953110 h 3412034"/>
              <a:gd name="connsiteX5062" fmla="*/ 8310931 w 12272790"/>
              <a:gd name="connsiteY5062" fmla="*/ 1951907 h 3412034"/>
              <a:gd name="connsiteX5063" fmla="*/ 2156931 w 12272790"/>
              <a:gd name="connsiteY5063" fmla="*/ 1951239 h 3412034"/>
              <a:gd name="connsiteX5064" fmla="*/ 2169956 w 12272790"/>
              <a:gd name="connsiteY5064" fmla="*/ 1961165 h 3412034"/>
              <a:gd name="connsiteX5065" fmla="*/ 2156931 w 12272790"/>
              <a:gd name="connsiteY5065" fmla="*/ 1951239 h 3412034"/>
              <a:gd name="connsiteX5066" fmla="*/ 1329836 w 12272790"/>
              <a:gd name="connsiteY5066" fmla="*/ 1951239 h 3412034"/>
              <a:gd name="connsiteX5067" fmla="*/ 1316809 w 12272790"/>
              <a:gd name="connsiteY5067" fmla="*/ 1961165 h 3412034"/>
              <a:gd name="connsiteX5068" fmla="*/ 1329836 w 12272790"/>
              <a:gd name="connsiteY5068" fmla="*/ 1951239 h 3412034"/>
              <a:gd name="connsiteX5069" fmla="*/ 1349341 w 12272790"/>
              <a:gd name="connsiteY5069" fmla="*/ 1951118 h 3412034"/>
              <a:gd name="connsiteX5070" fmla="*/ 1371184 w 12272790"/>
              <a:gd name="connsiteY5070" fmla="*/ 1951118 h 3412034"/>
              <a:gd name="connsiteX5071" fmla="*/ 1373164 w 12272790"/>
              <a:gd name="connsiteY5071" fmla="*/ 1971682 h 3412034"/>
              <a:gd name="connsiteX5072" fmla="*/ 1378371 w 12272790"/>
              <a:gd name="connsiteY5072" fmla="*/ 1971310 h 3412034"/>
              <a:gd name="connsiteX5073" fmla="*/ 1365343 w 12272790"/>
              <a:gd name="connsiteY5073" fmla="*/ 1981511 h 3412034"/>
              <a:gd name="connsiteX5074" fmla="*/ 1366463 w 12272790"/>
              <a:gd name="connsiteY5074" fmla="*/ 1974897 h 3412034"/>
              <a:gd name="connsiteX5075" fmla="*/ 1367827 w 12272790"/>
              <a:gd name="connsiteY5075" fmla="*/ 1973535 h 3412034"/>
              <a:gd name="connsiteX5076" fmla="*/ 1357788 w 12272790"/>
              <a:gd name="connsiteY5076" fmla="*/ 1967953 h 3412034"/>
              <a:gd name="connsiteX5077" fmla="*/ 1349341 w 12272790"/>
              <a:gd name="connsiteY5077" fmla="*/ 1951118 h 3412034"/>
              <a:gd name="connsiteX5078" fmla="*/ 2066155 w 12272790"/>
              <a:gd name="connsiteY5078" fmla="*/ 1949861 h 3412034"/>
              <a:gd name="connsiteX5079" fmla="*/ 2069503 w 12272790"/>
              <a:gd name="connsiteY5079" fmla="*/ 1952193 h 3412034"/>
              <a:gd name="connsiteX5080" fmla="*/ 2067270 w 12272790"/>
              <a:gd name="connsiteY5080" fmla="*/ 1958410 h 3412034"/>
              <a:gd name="connsiteX5081" fmla="*/ 2062809 w 12272790"/>
              <a:gd name="connsiteY5081" fmla="*/ 1952192 h 3412034"/>
              <a:gd name="connsiteX5082" fmla="*/ 2066155 w 12272790"/>
              <a:gd name="connsiteY5082" fmla="*/ 1949861 h 3412034"/>
              <a:gd name="connsiteX5083" fmla="*/ 2735527 w 12272790"/>
              <a:gd name="connsiteY5083" fmla="*/ 1948459 h 3412034"/>
              <a:gd name="connsiteX5084" fmla="*/ 2738962 w 12272790"/>
              <a:gd name="connsiteY5084" fmla="*/ 1949561 h 3412034"/>
              <a:gd name="connsiteX5085" fmla="*/ 2736849 w 12272790"/>
              <a:gd name="connsiteY5085" fmla="*/ 1953968 h 3412034"/>
              <a:gd name="connsiteX5086" fmla="*/ 2735527 w 12272790"/>
              <a:gd name="connsiteY5086" fmla="*/ 1948459 h 3412034"/>
              <a:gd name="connsiteX5087" fmla="*/ 8457176 w 12272790"/>
              <a:gd name="connsiteY5087" fmla="*/ 1948114 h 3412034"/>
              <a:gd name="connsiteX5088" fmla="*/ 8470846 w 12272790"/>
              <a:gd name="connsiteY5088" fmla="*/ 1956462 h 3412034"/>
              <a:gd name="connsiteX5089" fmla="*/ 8457176 w 12272790"/>
              <a:gd name="connsiteY5089" fmla="*/ 1948114 h 3412034"/>
              <a:gd name="connsiteX5090" fmla="*/ 10279053 w 12272790"/>
              <a:gd name="connsiteY5090" fmla="*/ 1947696 h 3412034"/>
              <a:gd name="connsiteX5091" fmla="*/ 10289908 w 12272790"/>
              <a:gd name="connsiteY5091" fmla="*/ 1947697 h 3412034"/>
              <a:gd name="connsiteX5092" fmla="*/ 10285566 w 12272790"/>
              <a:gd name="connsiteY5092" fmla="*/ 1965725 h 3412034"/>
              <a:gd name="connsiteX5093" fmla="*/ 10276884 w 12272790"/>
              <a:gd name="connsiteY5093" fmla="*/ 1951704 h 3412034"/>
              <a:gd name="connsiteX5094" fmla="*/ 10279053 w 12272790"/>
              <a:gd name="connsiteY5094" fmla="*/ 1947696 h 3412034"/>
              <a:gd name="connsiteX5095" fmla="*/ 13747 w 12272790"/>
              <a:gd name="connsiteY5095" fmla="*/ 1944974 h 3412034"/>
              <a:gd name="connsiteX5096" fmla="*/ 11456 w 12272790"/>
              <a:gd name="connsiteY5096" fmla="*/ 1963003 h 3412034"/>
              <a:gd name="connsiteX5097" fmla="*/ 0 w 12272790"/>
              <a:gd name="connsiteY5097" fmla="*/ 1948981 h 3412034"/>
              <a:gd name="connsiteX5098" fmla="*/ 13747 w 12272790"/>
              <a:gd name="connsiteY5098" fmla="*/ 1944974 h 3412034"/>
              <a:gd name="connsiteX5099" fmla="*/ 8727178 w 12272790"/>
              <a:gd name="connsiteY5099" fmla="*/ 1944971 h 3412034"/>
              <a:gd name="connsiteX5100" fmla="*/ 8736839 w 12272790"/>
              <a:gd name="connsiteY5100" fmla="*/ 1951858 h 3412034"/>
              <a:gd name="connsiteX5101" fmla="*/ 8650198 w 12272790"/>
              <a:gd name="connsiteY5101" fmla="*/ 1970309 h 3412034"/>
              <a:gd name="connsiteX5102" fmla="*/ 8695617 w 12272790"/>
              <a:gd name="connsiteY5102" fmla="*/ 1953907 h 3412034"/>
              <a:gd name="connsiteX5103" fmla="*/ 8727178 w 12272790"/>
              <a:gd name="connsiteY5103" fmla="*/ 1944971 h 3412034"/>
              <a:gd name="connsiteX5104" fmla="*/ 10108295 w 12272790"/>
              <a:gd name="connsiteY5104" fmla="*/ 1941577 h 3412034"/>
              <a:gd name="connsiteX5105" fmla="*/ 10112525 w 12272790"/>
              <a:gd name="connsiteY5105" fmla="*/ 1947796 h 3412034"/>
              <a:gd name="connsiteX5106" fmla="*/ 10106181 w 12272790"/>
              <a:gd name="connsiteY5106" fmla="*/ 1947796 h 3412034"/>
              <a:gd name="connsiteX5107" fmla="*/ 10108295 w 12272790"/>
              <a:gd name="connsiteY5107" fmla="*/ 1941577 h 3412034"/>
              <a:gd name="connsiteX5108" fmla="*/ 10272441 w 12272790"/>
              <a:gd name="connsiteY5108" fmla="*/ 1941424 h 3412034"/>
              <a:gd name="connsiteX5109" fmla="*/ 10276497 w 12272790"/>
              <a:gd name="connsiteY5109" fmla="*/ 1942250 h 3412034"/>
              <a:gd name="connsiteX5110" fmla="*/ 10271862 w 12272790"/>
              <a:gd name="connsiteY5110" fmla="*/ 1948861 h 3412034"/>
              <a:gd name="connsiteX5111" fmla="*/ 10272441 w 12272790"/>
              <a:gd name="connsiteY5111" fmla="*/ 1941424 h 3412034"/>
              <a:gd name="connsiteX5112" fmla="*/ 2110062 w 12272790"/>
              <a:gd name="connsiteY5112" fmla="*/ 1940543 h 3412034"/>
              <a:gd name="connsiteX5113" fmla="*/ 2116404 w 12272790"/>
              <a:gd name="connsiteY5113" fmla="*/ 1950909 h 3412034"/>
              <a:gd name="connsiteX5114" fmla="*/ 2110062 w 12272790"/>
              <a:gd name="connsiteY5114" fmla="*/ 1940543 h 3412034"/>
              <a:gd name="connsiteX5115" fmla="*/ 1090519 w 12272790"/>
              <a:gd name="connsiteY5115" fmla="*/ 1940543 h 3412034"/>
              <a:gd name="connsiteX5116" fmla="*/ 1089905 w 12272790"/>
              <a:gd name="connsiteY5116" fmla="*/ 1943453 h 3412034"/>
              <a:gd name="connsiteX5117" fmla="*/ 1103440 w 12272790"/>
              <a:gd name="connsiteY5117" fmla="*/ 1943454 h 3412034"/>
              <a:gd name="connsiteX5118" fmla="*/ 1089569 w 12272790"/>
              <a:gd name="connsiteY5118" fmla="*/ 1959943 h 3412034"/>
              <a:gd name="connsiteX5119" fmla="*/ 1085232 w 12272790"/>
              <a:gd name="connsiteY5119" fmla="*/ 1952472 h 3412034"/>
              <a:gd name="connsiteX5120" fmla="*/ 1084694 w 12272790"/>
              <a:gd name="connsiteY5120" fmla="*/ 1950599 h 3412034"/>
              <a:gd name="connsiteX5121" fmla="*/ 1084178 w 12272790"/>
              <a:gd name="connsiteY5121" fmla="*/ 1950908 h 3412034"/>
              <a:gd name="connsiteX5122" fmla="*/ 1084434 w 12272790"/>
              <a:gd name="connsiteY5122" fmla="*/ 1949700 h 3412034"/>
              <a:gd name="connsiteX5123" fmla="*/ 1082632 w 12272790"/>
              <a:gd name="connsiteY5123" fmla="*/ 1943452 h 3412034"/>
              <a:gd name="connsiteX5124" fmla="*/ 1085751 w 12272790"/>
              <a:gd name="connsiteY5124" fmla="*/ 1943454 h 3412034"/>
              <a:gd name="connsiteX5125" fmla="*/ 1085764 w 12272790"/>
              <a:gd name="connsiteY5125" fmla="*/ 1943394 h 3412034"/>
              <a:gd name="connsiteX5126" fmla="*/ 1090519 w 12272790"/>
              <a:gd name="connsiteY5126" fmla="*/ 1940543 h 3412034"/>
              <a:gd name="connsiteX5127" fmla="*/ 11034755 w 12272790"/>
              <a:gd name="connsiteY5127" fmla="*/ 1940046 h 3412034"/>
              <a:gd name="connsiteX5128" fmla="*/ 11041327 w 12272790"/>
              <a:gd name="connsiteY5128" fmla="*/ 1956535 h 3412034"/>
              <a:gd name="connsiteX5129" fmla="*/ 11021610 w 12272790"/>
              <a:gd name="connsiteY5129" fmla="*/ 1956535 h 3412034"/>
              <a:gd name="connsiteX5130" fmla="*/ 11034755 w 12272790"/>
              <a:gd name="connsiteY5130" fmla="*/ 1940046 h 3412034"/>
              <a:gd name="connsiteX5131" fmla="*/ 3476277 w 12272790"/>
              <a:gd name="connsiteY5131" fmla="*/ 1939943 h 3412034"/>
              <a:gd name="connsiteX5132" fmla="*/ 3483109 w 12272790"/>
              <a:gd name="connsiteY5132" fmla="*/ 1950351 h 3412034"/>
              <a:gd name="connsiteX5133" fmla="*/ 3476277 w 12272790"/>
              <a:gd name="connsiteY5133" fmla="*/ 1939943 h 3412034"/>
              <a:gd name="connsiteX5134" fmla="*/ 983411 w 12272790"/>
              <a:gd name="connsiteY5134" fmla="*/ 1939629 h 3412034"/>
              <a:gd name="connsiteX5135" fmla="*/ 970397 w 12272790"/>
              <a:gd name="connsiteY5135" fmla="*/ 1950302 h 3412034"/>
              <a:gd name="connsiteX5136" fmla="*/ 983411 w 12272790"/>
              <a:gd name="connsiteY5136" fmla="*/ 1939629 h 3412034"/>
              <a:gd name="connsiteX5137" fmla="*/ 8378330 w 12272790"/>
              <a:gd name="connsiteY5137" fmla="*/ 1939463 h 3412034"/>
              <a:gd name="connsiteX5138" fmla="*/ 8369621 w 12272790"/>
              <a:gd name="connsiteY5138" fmla="*/ 1943611 h 3412034"/>
              <a:gd name="connsiteX5139" fmla="*/ 8345008 w 12272790"/>
              <a:gd name="connsiteY5139" fmla="*/ 1956055 h 3412034"/>
              <a:gd name="connsiteX5140" fmla="*/ 8345008 w 12272790"/>
              <a:gd name="connsiteY5140" fmla="*/ 1976446 h 3412034"/>
              <a:gd name="connsiteX5141" fmla="*/ 8367348 w 12272790"/>
              <a:gd name="connsiteY5141" fmla="*/ 1968498 h 3412034"/>
              <a:gd name="connsiteX5142" fmla="*/ 8385146 w 12272790"/>
              <a:gd name="connsiteY5142" fmla="*/ 1956054 h 3412034"/>
              <a:gd name="connsiteX5143" fmla="*/ 8378330 w 12272790"/>
              <a:gd name="connsiteY5143" fmla="*/ 1939463 h 3412034"/>
              <a:gd name="connsiteX5144" fmla="*/ 2220163 w 12272790"/>
              <a:gd name="connsiteY5144" fmla="*/ 1939033 h 3412034"/>
              <a:gd name="connsiteX5145" fmla="*/ 2219584 w 12272790"/>
              <a:gd name="connsiteY5145" fmla="*/ 1946468 h 3412034"/>
              <a:gd name="connsiteX5146" fmla="*/ 2215529 w 12272790"/>
              <a:gd name="connsiteY5146" fmla="*/ 1945643 h 3412034"/>
              <a:gd name="connsiteX5147" fmla="*/ 2220163 w 12272790"/>
              <a:gd name="connsiteY5147" fmla="*/ 1939033 h 3412034"/>
              <a:gd name="connsiteX5148" fmla="*/ 679757 w 12272790"/>
              <a:gd name="connsiteY5148" fmla="*/ 1939022 h 3412034"/>
              <a:gd name="connsiteX5149" fmla="*/ 697235 w 12272790"/>
              <a:gd name="connsiteY5149" fmla="*/ 1945428 h 3412034"/>
              <a:gd name="connsiteX5150" fmla="*/ 687520 w 12272790"/>
              <a:gd name="connsiteY5150" fmla="*/ 1949430 h 3412034"/>
              <a:gd name="connsiteX5151" fmla="*/ 677526 w 12272790"/>
              <a:gd name="connsiteY5151" fmla="*/ 1945428 h 3412034"/>
              <a:gd name="connsiteX5152" fmla="*/ 679757 w 12272790"/>
              <a:gd name="connsiteY5152" fmla="*/ 1939022 h 3412034"/>
              <a:gd name="connsiteX5153" fmla="*/ 8634216 w 12272790"/>
              <a:gd name="connsiteY5153" fmla="*/ 1938776 h 3412034"/>
              <a:gd name="connsiteX5154" fmla="*/ 8643125 w 12272790"/>
              <a:gd name="connsiteY5154" fmla="*/ 1942261 h 3412034"/>
              <a:gd name="connsiteX5155" fmla="*/ 8527646 w 12272790"/>
              <a:gd name="connsiteY5155" fmla="*/ 1985669 h 3412034"/>
              <a:gd name="connsiteX5156" fmla="*/ 8498492 w 12272790"/>
              <a:gd name="connsiteY5156" fmla="*/ 2014839 h 3412034"/>
              <a:gd name="connsiteX5157" fmla="*/ 8487133 w 12272790"/>
              <a:gd name="connsiteY5157" fmla="*/ 2012757 h 3412034"/>
              <a:gd name="connsiteX5158" fmla="*/ 8444350 w 12272790"/>
              <a:gd name="connsiteY5158" fmla="*/ 2012757 h 3412034"/>
              <a:gd name="connsiteX5159" fmla="*/ 8464416 w 12272790"/>
              <a:gd name="connsiteY5159" fmla="*/ 1998170 h 3412034"/>
              <a:gd name="connsiteX5160" fmla="*/ 8468961 w 12272790"/>
              <a:gd name="connsiteY5160" fmla="*/ 1983585 h 3412034"/>
              <a:gd name="connsiteX5161" fmla="*/ 8487134 w 12272790"/>
              <a:gd name="connsiteY5161" fmla="*/ 1977334 h 3412034"/>
              <a:gd name="connsiteX5162" fmla="*/ 8527647 w 12272790"/>
              <a:gd name="connsiteY5162" fmla="*/ 1967264 h 3412034"/>
              <a:gd name="connsiteX5163" fmla="*/ 8545819 w 12272790"/>
              <a:gd name="connsiteY5163" fmla="*/ 1963096 h 3412034"/>
              <a:gd name="connsiteX5164" fmla="*/ 8554905 w 12272790"/>
              <a:gd name="connsiteY5164" fmla="*/ 1956844 h 3412034"/>
              <a:gd name="connsiteX5165" fmla="*/ 8604505 w 12272790"/>
              <a:gd name="connsiteY5165" fmla="*/ 1944345 h 3412034"/>
              <a:gd name="connsiteX5166" fmla="*/ 8634216 w 12272790"/>
              <a:gd name="connsiteY5166" fmla="*/ 1938776 h 3412034"/>
              <a:gd name="connsiteX5167" fmla="*/ 8477683 w 12272790"/>
              <a:gd name="connsiteY5167" fmla="*/ 1937682 h 3412034"/>
              <a:gd name="connsiteX5168" fmla="*/ 8484517 w 12272790"/>
              <a:gd name="connsiteY5168" fmla="*/ 1948115 h 3412034"/>
              <a:gd name="connsiteX5169" fmla="*/ 8477683 w 12272790"/>
              <a:gd name="connsiteY5169" fmla="*/ 1937682 h 3412034"/>
              <a:gd name="connsiteX5170" fmla="*/ 10002068 w 12272790"/>
              <a:gd name="connsiteY5170" fmla="*/ 1936988 h 3412034"/>
              <a:gd name="connsiteX5171" fmla="*/ 9995727 w 12272790"/>
              <a:gd name="connsiteY5171" fmla="*/ 1947353 h 3412034"/>
              <a:gd name="connsiteX5172" fmla="*/ 10002068 w 12272790"/>
              <a:gd name="connsiteY5172" fmla="*/ 1936988 h 3412034"/>
              <a:gd name="connsiteX5173" fmla="*/ 10561013 w 12272790"/>
              <a:gd name="connsiteY5173" fmla="*/ 1936987 h 3412034"/>
              <a:gd name="connsiteX5174" fmla="*/ 10554692 w 12272790"/>
              <a:gd name="connsiteY5174" fmla="*/ 1947353 h 3412034"/>
              <a:gd name="connsiteX5175" fmla="*/ 10561013 w 12272790"/>
              <a:gd name="connsiteY5175" fmla="*/ 1936987 h 3412034"/>
              <a:gd name="connsiteX5176" fmla="*/ 10221302 w 12272790"/>
              <a:gd name="connsiteY5176" fmla="*/ 1936987 h 3412034"/>
              <a:gd name="connsiteX5177" fmla="*/ 10214961 w 12272790"/>
              <a:gd name="connsiteY5177" fmla="*/ 1947353 h 3412034"/>
              <a:gd name="connsiteX5178" fmla="*/ 10221302 w 12272790"/>
              <a:gd name="connsiteY5178" fmla="*/ 1936987 h 3412034"/>
              <a:gd name="connsiteX5179" fmla="*/ 12056360 w 12272790"/>
              <a:gd name="connsiteY5179" fmla="*/ 1936986 h 3412034"/>
              <a:gd name="connsiteX5180" fmla="*/ 12067216 w 12272790"/>
              <a:gd name="connsiteY5180" fmla="*/ 1951008 h 3412034"/>
              <a:gd name="connsiteX5181" fmla="*/ 12054190 w 12272790"/>
              <a:gd name="connsiteY5181" fmla="*/ 1955014 h 3412034"/>
              <a:gd name="connsiteX5182" fmla="*/ 12056360 w 12272790"/>
              <a:gd name="connsiteY5182" fmla="*/ 1936986 h 3412034"/>
              <a:gd name="connsiteX5183" fmla="*/ 11005470 w 12272790"/>
              <a:gd name="connsiteY5183" fmla="*/ 1936986 h 3412034"/>
              <a:gd name="connsiteX5184" fmla="*/ 11014538 w 12272790"/>
              <a:gd name="connsiteY5184" fmla="*/ 1947353 h 3412034"/>
              <a:gd name="connsiteX5185" fmla="*/ 11003202 w 12272790"/>
              <a:gd name="connsiteY5185" fmla="*/ 1941133 h 3412034"/>
              <a:gd name="connsiteX5186" fmla="*/ 11005470 w 12272790"/>
              <a:gd name="connsiteY5186" fmla="*/ 1936986 h 3412034"/>
              <a:gd name="connsiteX5187" fmla="*/ 8643664 w 12272790"/>
              <a:gd name="connsiteY5187" fmla="*/ 1933207 h 3412034"/>
              <a:gd name="connsiteX5188" fmla="*/ 8641828 w 12272790"/>
              <a:gd name="connsiteY5188" fmla="*/ 1936654 h 3412034"/>
              <a:gd name="connsiteX5189" fmla="*/ 8642720 w 12272790"/>
              <a:gd name="connsiteY5189" fmla="*/ 1934980 h 3412034"/>
              <a:gd name="connsiteX5190" fmla="*/ 2344142 w 12272790"/>
              <a:gd name="connsiteY5190" fmla="*/ 1931903 h 3412034"/>
              <a:gd name="connsiteX5191" fmla="*/ 2349027 w 12272790"/>
              <a:gd name="connsiteY5191" fmla="*/ 1940196 h 3412034"/>
              <a:gd name="connsiteX5192" fmla="*/ 2336000 w 12272790"/>
              <a:gd name="connsiteY5192" fmla="*/ 1936051 h 3412034"/>
              <a:gd name="connsiteX5193" fmla="*/ 2344142 w 12272790"/>
              <a:gd name="connsiteY5193" fmla="*/ 1931903 h 3412034"/>
              <a:gd name="connsiteX5194" fmla="*/ 636991 w 12272790"/>
              <a:gd name="connsiteY5194" fmla="*/ 1931801 h 3412034"/>
              <a:gd name="connsiteX5195" fmla="*/ 623972 w 12272790"/>
              <a:gd name="connsiteY5195" fmla="*/ 1939741 h 3412034"/>
              <a:gd name="connsiteX5196" fmla="*/ 636991 w 12272790"/>
              <a:gd name="connsiteY5196" fmla="*/ 1931801 h 3412034"/>
              <a:gd name="connsiteX5197" fmla="*/ 8644504 w 12272790"/>
              <a:gd name="connsiteY5197" fmla="*/ 1931630 h 3412034"/>
              <a:gd name="connsiteX5198" fmla="*/ 8643664 w 12272790"/>
              <a:gd name="connsiteY5198" fmla="*/ 1933207 h 3412034"/>
              <a:gd name="connsiteX5199" fmla="*/ 8644206 w 12272790"/>
              <a:gd name="connsiteY5199" fmla="*/ 1932189 h 3412034"/>
              <a:gd name="connsiteX5200" fmla="*/ 8644504 w 12272790"/>
              <a:gd name="connsiteY5200" fmla="*/ 1931630 h 3412034"/>
              <a:gd name="connsiteX5201" fmla="*/ 1053302 w 12272790"/>
              <a:gd name="connsiteY5201" fmla="*/ 1931627 h 3412034"/>
              <a:gd name="connsiteX5202" fmla="*/ 1066351 w 12272790"/>
              <a:gd name="connsiteY5202" fmla="*/ 1932539 h 3412034"/>
              <a:gd name="connsiteX5203" fmla="*/ 1058599 w 12272790"/>
              <a:gd name="connsiteY5203" fmla="*/ 1944015 h 3412034"/>
              <a:gd name="connsiteX5204" fmla="*/ 1045552 w 12272790"/>
              <a:gd name="connsiteY5204" fmla="*/ 1942972 h 3412034"/>
              <a:gd name="connsiteX5205" fmla="*/ 1053302 w 12272790"/>
              <a:gd name="connsiteY5205" fmla="*/ 1931627 h 3412034"/>
              <a:gd name="connsiteX5206" fmla="*/ 675039 w 12272790"/>
              <a:gd name="connsiteY5206" fmla="*/ 1931383 h 3412034"/>
              <a:gd name="connsiteX5207" fmla="*/ 677155 w 12272790"/>
              <a:gd name="connsiteY5207" fmla="*/ 1935791 h 3412034"/>
              <a:gd name="connsiteX5208" fmla="*/ 673982 w 12272790"/>
              <a:gd name="connsiteY5208" fmla="*/ 1938268 h 3412034"/>
              <a:gd name="connsiteX5209" fmla="*/ 670810 w 12272790"/>
              <a:gd name="connsiteY5209" fmla="*/ 1935790 h 3412034"/>
              <a:gd name="connsiteX5210" fmla="*/ 675039 w 12272790"/>
              <a:gd name="connsiteY5210" fmla="*/ 1931383 h 3412034"/>
              <a:gd name="connsiteX5211" fmla="*/ 2205481 w 12272790"/>
              <a:gd name="connsiteY5211" fmla="*/ 1931360 h 3412034"/>
              <a:gd name="connsiteX5212" fmla="*/ 2216815 w 12272790"/>
              <a:gd name="connsiteY5212" fmla="*/ 1935508 h 3412034"/>
              <a:gd name="connsiteX5213" fmla="*/ 2210297 w 12272790"/>
              <a:gd name="connsiteY5213" fmla="*/ 1939653 h 3412034"/>
              <a:gd name="connsiteX5214" fmla="*/ 2205481 w 12272790"/>
              <a:gd name="connsiteY5214" fmla="*/ 1931360 h 3412034"/>
              <a:gd name="connsiteX5215" fmla="*/ 1310153 w 12272790"/>
              <a:gd name="connsiteY5215" fmla="*/ 1931136 h 3412034"/>
              <a:gd name="connsiteX5216" fmla="*/ 1327735 w 12272790"/>
              <a:gd name="connsiteY5216" fmla="*/ 1933602 h 3412034"/>
              <a:gd name="connsiteX5217" fmla="*/ 1315706 w 12272790"/>
              <a:gd name="connsiteY5217" fmla="*/ 1945803 h 3412034"/>
              <a:gd name="connsiteX5218" fmla="*/ 1298122 w 12272790"/>
              <a:gd name="connsiteY5218" fmla="*/ 1943986 h 3412034"/>
              <a:gd name="connsiteX5219" fmla="*/ 1310153 w 12272790"/>
              <a:gd name="connsiteY5219" fmla="*/ 1931136 h 3412034"/>
              <a:gd name="connsiteX5220" fmla="*/ 2583283 w 12272790"/>
              <a:gd name="connsiteY5220" fmla="*/ 1930315 h 3412034"/>
              <a:gd name="connsiteX5221" fmla="*/ 2570474 w 12272790"/>
              <a:gd name="connsiteY5221" fmla="*/ 1931617 h 3412034"/>
              <a:gd name="connsiteX5222" fmla="*/ 2578160 w 12272790"/>
              <a:gd name="connsiteY5222" fmla="*/ 1941245 h 3412034"/>
              <a:gd name="connsiteX5223" fmla="*/ 2590966 w 12272790"/>
              <a:gd name="connsiteY5223" fmla="*/ 1939942 h 3412034"/>
              <a:gd name="connsiteX5224" fmla="*/ 2583283 w 12272790"/>
              <a:gd name="connsiteY5224" fmla="*/ 1930315 h 3412034"/>
              <a:gd name="connsiteX5225" fmla="*/ 2695450 w 12272790"/>
              <a:gd name="connsiteY5225" fmla="*/ 1928741 h 3412034"/>
              <a:gd name="connsiteX5226" fmla="*/ 2647302 w 12272790"/>
              <a:gd name="connsiteY5226" fmla="*/ 1936681 h 3412034"/>
              <a:gd name="connsiteX5227" fmla="*/ 2695450 w 12272790"/>
              <a:gd name="connsiteY5227" fmla="*/ 1928741 h 3412034"/>
              <a:gd name="connsiteX5228" fmla="*/ 10048919 w 12272790"/>
              <a:gd name="connsiteY5228" fmla="*/ 1926730 h 3412034"/>
              <a:gd name="connsiteX5229" fmla="*/ 10035890 w 12272790"/>
              <a:gd name="connsiteY5229" fmla="*/ 1936655 h 3412034"/>
              <a:gd name="connsiteX5230" fmla="*/ 10048919 w 12272790"/>
              <a:gd name="connsiteY5230" fmla="*/ 1926730 h 3412034"/>
              <a:gd name="connsiteX5231" fmla="*/ 8501889 w 12272790"/>
              <a:gd name="connsiteY5231" fmla="*/ 1926207 h 3412034"/>
              <a:gd name="connsiteX5232" fmla="*/ 8489073 w 12272790"/>
              <a:gd name="connsiteY5232" fmla="*/ 1927249 h 3412034"/>
              <a:gd name="connsiteX5233" fmla="*/ 8509579 w 12272790"/>
              <a:gd name="connsiteY5233" fmla="*/ 1937682 h 3412034"/>
              <a:gd name="connsiteX5234" fmla="*/ 8501889 w 12272790"/>
              <a:gd name="connsiteY5234" fmla="*/ 1926207 h 3412034"/>
              <a:gd name="connsiteX5235" fmla="*/ 10974488 w 12272790"/>
              <a:gd name="connsiteY5235" fmla="*/ 1925625 h 3412034"/>
              <a:gd name="connsiteX5236" fmla="*/ 11002825 w 12272790"/>
              <a:gd name="connsiteY5236" fmla="*/ 1933231 h 3412034"/>
              <a:gd name="connsiteX5237" fmla="*/ 10964710 w 12272790"/>
              <a:gd name="connsiteY5237" fmla="*/ 1927222 h 3412034"/>
              <a:gd name="connsiteX5238" fmla="*/ 10974488 w 12272790"/>
              <a:gd name="connsiteY5238" fmla="*/ 1925625 h 3412034"/>
              <a:gd name="connsiteX5239" fmla="*/ 8681809 w 12272790"/>
              <a:gd name="connsiteY5239" fmla="*/ 1925292 h 3412034"/>
              <a:gd name="connsiteX5240" fmla="*/ 8696685 w 12272790"/>
              <a:gd name="connsiteY5240" fmla="*/ 1934053 h 3412034"/>
              <a:gd name="connsiteX5241" fmla="*/ 8670279 w 12272790"/>
              <a:gd name="connsiteY5241" fmla="*/ 1938173 h 3412034"/>
              <a:gd name="connsiteX5242" fmla="*/ 8681809 w 12272790"/>
              <a:gd name="connsiteY5242" fmla="*/ 1925292 h 3412034"/>
              <a:gd name="connsiteX5243" fmla="*/ 2643957 w 12272790"/>
              <a:gd name="connsiteY5243" fmla="*/ 1925216 h 3412034"/>
              <a:gd name="connsiteX5244" fmla="*/ 2648591 w 12272790"/>
              <a:gd name="connsiteY5244" fmla="*/ 1925217 h 3412034"/>
              <a:gd name="connsiteX5245" fmla="*/ 2646275 w 12272790"/>
              <a:gd name="connsiteY5245" fmla="*/ 1931015 h 3412034"/>
              <a:gd name="connsiteX5246" fmla="*/ 2644897 w 12272790"/>
              <a:gd name="connsiteY5246" fmla="*/ 1927566 h 3412034"/>
              <a:gd name="connsiteX5247" fmla="*/ 2645070 w 12272790"/>
              <a:gd name="connsiteY5247" fmla="*/ 1931871 h 3412034"/>
              <a:gd name="connsiteX5248" fmla="*/ 2640576 w 12272790"/>
              <a:gd name="connsiteY5248" fmla="*/ 1931870 h 3412034"/>
              <a:gd name="connsiteX5249" fmla="*/ 2644294 w 12272790"/>
              <a:gd name="connsiteY5249" fmla="*/ 1926060 h 3412034"/>
              <a:gd name="connsiteX5250" fmla="*/ 1265923 w 12272790"/>
              <a:gd name="connsiteY5250" fmla="*/ 1923577 h 3412034"/>
              <a:gd name="connsiteX5251" fmla="*/ 1259229 w 12272790"/>
              <a:gd name="connsiteY5251" fmla="*/ 1933929 h 3412034"/>
              <a:gd name="connsiteX5252" fmla="*/ 1265923 w 12272790"/>
              <a:gd name="connsiteY5252" fmla="*/ 1923577 h 3412034"/>
              <a:gd name="connsiteX5253" fmla="*/ 10765559 w 12272790"/>
              <a:gd name="connsiteY5253" fmla="*/ 1923216 h 3412034"/>
              <a:gd name="connsiteX5254" fmla="*/ 10788598 w 12272790"/>
              <a:gd name="connsiteY5254" fmla="*/ 1948871 h 3412034"/>
              <a:gd name="connsiteX5255" fmla="*/ 10767900 w 12272790"/>
              <a:gd name="connsiteY5255" fmla="*/ 1948872 h 3412034"/>
              <a:gd name="connsiteX5256" fmla="*/ 10765559 w 12272790"/>
              <a:gd name="connsiteY5256" fmla="*/ 1923216 h 3412034"/>
              <a:gd name="connsiteX5257" fmla="*/ 1429108 w 12272790"/>
              <a:gd name="connsiteY5257" fmla="*/ 1922186 h 3412034"/>
              <a:gd name="connsiteX5258" fmla="*/ 1453965 w 12272790"/>
              <a:gd name="connsiteY5258" fmla="*/ 1939237 h 3412034"/>
              <a:gd name="connsiteX5259" fmla="*/ 1474125 w 12272790"/>
              <a:gd name="connsiteY5259" fmla="*/ 1960733 h 3412034"/>
              <a:gd name="connsiteX5260" fmla="*/ 1478342 w 12272790"/>
              <a:gd name="connsiteY5260" fmla="*/ 1954324 h 3412034"/>
              <a:gd name="connsiteX5261" fmla="*/ 1478611 w 12272790"/>
              <a:gd name="connsiteY5261" fmla="*/ 1956127 h 3412034"/>
              <a:gd name="connsiteX5262" fmla="*/ 1492362 w 12272790"/>
              <a:gd name="connsiteY5262" fmla="*/ 1959665 h 3412034"/>
              <a:gd name="connsiteX5263" fmla="*/ 1507231 w 12272790"/>
              <a:gd name="connsiteY5263" fmla="*/ 1961960 h 3412034"/>
              <a:gd name="connsiteX5264" fmla="*/ 1496034 w 12272790"/>
              <a:gd name="connsiteY5264" fmla="*/ 1979981 h 3412034"/>
              <a:gd name="connsiteX5265" fmla="*/ 1479813 w 12272790"/>
              <a:gd name="connsiteY5265" fmla="*/ 1961960 h 3412034"/>
              <a:gd name="connsiteX5266" fmla="*/ 1479075 w 12272790"/>
              <a:gd name="connsiteY5266" fmla="*/ 1960015 h 3412034"/>
              <a:gd name="connsiteX5267" fmla="*/ 1478342 w 12272790"/>
              <a:gd name="connsiteY5267" fmla="*/ 1964680 h 3412034"/>
              <a:gd name="connsiteX5268" fmla="*/ 1477029 w 12272790"/>
              <a:gd name="connsiteY5268" fmla="*/ 1963957 h 3412034"/>
              <a:gd name="connsiteX5269" fmla="*/ 1465130 w 12272790"/>
              <a:gd name="connsiteY5269" fmla="*/ 1970516 h 3412034"/>
              <a:gd name="connsiteX5270" fmla="*/ 1453204 w 12272790"/>
              <a:gd name="connsiteY5270" fmla="*/ 1972088 h 3412034"/>
              <a:gd name="connsiteX5271" fmla="*/ 1383773 w 12272790"/>
              <a:gd name="connsiteY5271" fmla="*/ 1934810 h 3412034"/>
              <a:gd name="connsiteX5272" fmla="*/ 1399821 w 12272790"/>
              <a:gd name="connsiteY5272" fmla="*/ 1936426 h 3412034"/>
              <a:gd name="connsiteX5273" fmla="*/ 1411770 w 12272790"/>
              <a:gd name="connsiteY5273" fmla="*/ 1932196 h 3412034"/>
              <a:gd name="connsiteX5274" fmla="*/ 1416432 w 12272790"/>
              <a:gd name="connsiteY5274" fmla="*/ 1934206 h 3412034"/>
              <a:gd name="connsiteX5275" fmla="*/ 1419130 w 12272790"/>
              <a:gd name="connsiteY5275" fmla="*/ 1933330 h 3412034"/>
              <a:gd name="connsiteX5276" fmla="*/ 1429108 w 12272790"/>
              <a:gd name="connsiteY5276" fmla="*/ 1922186 h 3412034"/>
              <a:gd name="connsiteX5277" fmla="*/ 1798020 w 12272790"/>
              <a:gd name="connsiteY5277" fmla="*/ 1922178 h 3412034"/>
              <a:gd name="connsiteX5278" fmla="*/ 1839164 w 12272790"/>
              <a:gd name="connsiteY5278" fmla="*/ 1930440 h 3412034"/>
              <a:gd name="connsiteX5279" fmla="*/ 1855163 w 12272790"/>
              <a:gd name="connsiteY5279" fmla="*/ 1946966 h 3412034"/>
              <a:gd name="connsiteX5280" fmla="*/ 1876966 w 12272790"/>
              <a:gd name="connsiteY5280" fmla="*/ 1946966 h 3412034"/>
              <a:gd name="connsiteX5281" fmla="*/ 1880196 w 12272790"/>
              <a:gd name="connsiteY5281" fmla="*/ 1934264 h 3412034"/>
              <a:gd name="connsiteX5282" fmla="*/ 1889089 w 12272790"/>
              <a:gd name="connsiteY5282" fmla="*/ 1947871 h 3412034"/>
              <a:gd name="connsiteX5283" fmla="*/ 1900493 w 12272790"/>
              <a:gd name="connsiteY5283" fmla="*/ 1948773 h 3412034"/>
              <a:gd name="connsiteX5284" fmla="*/ 1923349 w 12272790"/>
              <a:gd name="connsiteY5284" fmla="*/ 1955229 h 3412034"/>
              <a:gd name="connsiteX5285" fmla="*/ 1918780 w 12272790"/>
              <a:gd name="connsiteY5285" fmla="*/ 1961425 h 3412034"/>
              <a:gd name="connsiteX5286" fmla="*/ 1943543 w 12272790"/>
              <a:gd name="connsiteY5286" fmla="*/ 1965213 h 3412034"/>
              <a:gd name="connsiteX5287" fmla="*/ 1964112 w 12272790"/>
              <a:gd name="connsiteY5287" fmla="*/ 1985869 h 3412034"/>
              <a:gd name="connsiteX5288" fmla="*/ 1939458 w 12272790"/>
              <a:gd name="connsiteY5288" fmla="*/ 1994165 h 3412034"/>
              <a:gd name="connsiteX5289" fmla="*/ 1920410 w 12272790"/>
              <a:gd name="connsiteY5289" fmla="*/ 1994233 h 3412034"/>
              <a:gd name="connsiteX5290" fmla="*/ 1863923 w 12272790"/>
              <a:gd name="connsiteY5290" fmla="*/ 1977607 h 3412034"/>
              <a:gd name="connsiteX5291" fmla="*/ 1768686 w 12272790"/>
              <a:gd name="connsiteY5291" fmla="*/ 1940768 h 3412034"/>
              <a:gd name="connsiteX5292" fmla="*/ 1777830 w 12272790"/>
              <a:gd name="connsiteY5292" fmla="*/ 1924244 h 3412034"/>
              <a:gd name="connsiteX5293" fmla="*/ 1798020 w 12272790"/>
              <a:gd name="connsiteY5293" fmla="*/ 1922178 h 3412034"/>
              <a:gd name="connsiteX5294" fmla="*/ 2969910 w 12272790"/>
              <a:gd name="connsiteY5294" fmla="*/ 1921091 h 3412034"/>
              <a:gd name="connsiteX5295" fmla="*/ 2956884 w 12272790"/>
              <a:gd name="connsiteY5295" fmla="*/ 1931016 h 3412034"/>
              <a:gd name="connsiteX5296" fmla="*/ 2969910 w 12272790"/>
              <a:gd name="connsiteY5296" fmla="*/ 1921091 h 3412034"/>
              <a:gd name="connsiteX5297" fmla="*/ 657435 w 12272790"/>
              <a:gd name="connsiteY5297" fmla="*/ 1920659 h 3412034"/>
              <a:gd name="connsiteX5298" fmla="*/ 670459 w 12272790"/>
              <a:gd name="connsiteY5298" fmla="*/ 1924930 h 3412034"/>
              <a:gd name="connsiteX5299" fmla="*/ 662317 w 12272790"/>
              <a:gd name="connsiteY5299" fmla="*/ 1930802 h 3412034"/>
              <a:gd name="connsiteX5300" fmla="*/ 657435 w 12272790"/>
              <a:gd name="connsiteY5300" fmla="*/ 1920659 h 3412034"/>
              <a:gd name="connsiteX5301" fmla="*/ 616905 w 12272790"/>
              <a:gd name="connsiteY5301" fmla="*/ 1920649 h 3412034"/>
              <a:gd name="connsiteX5302" fmla="*/ 610565 w 12272790"/>
              <a:gd name="connsiteY5302" fmla="*/ 1931014 h 3412034"/>
              <a:gd name="connsiteX5303" fmla="*/ 616905 w 12272790"/>
              <a:gd name="connsiteY5303" fmla="*/ 1920649 h 3412034"/>
              <a:gd name="connsiteX5304" fmla="*/ 3623103 w 12272790"/>
              <a:gd name="connsiteY5304" fmla="*/ 1919802 h 3412034"/>
              <a:gd name="connsiteX5305" fmla="*/ 3603447 w 12272790"/>
              <a:gd name="connsiteY5305" fmla="*/ 1926930 h 3412034"/>
              <a:gd name="connsiteX5306" fmla="*/ 3635013 w 12272790"/>
              <a:gd name="connsiteY5306" fmla="*/ 1921575 h 3412034"/>
              <a:gd name="connsiteX5307" fmla="*/ 3635091 w 12272790"/>
              <a:gd name="connsiteY5307" fmla="*/ 1921222 h 3412034"/>
              <a:gd name="connsiteX5308" fmla="*/ 3626535 w 12272790"/>
              <a:gd name="connsiteY5308" fmla="*/ 1922975 h 3412034"/>
              <a:gd name="connsiteX5309" fmla="*/ 3625247 w 12272790"/>
              <a:gd name="connsiteY5309" fmla="*/ 1921880 h 3412034"/>
              <a:gd name="connsiteX5310" fmla="*/ 11150246 w 12272790"/>
              <a:gd name="connsiteY5310" fmla="*/ 1919167 h 3412034"/>
              <a:gd name="connsiteX5311" fmla="*/ 11155132 w 12272790"/>
              <a:gd name="connsiteY5311" fmla="*/ 1927460 h 3412034"/>
              <a:gd name="connsiteX5312" fmla="*/ 11142106 w 12272790"/>
              <a:gd name="connsiteY5312" fmla="*/ 1923314 h 3412034"/>
              <a:gd name="connsiteX5313" fmla="*/ 11150246 w 12272790"/>
              <a:gd name="connsiteY5313" fmla="*/ 1919167 h 3412034"/>
              <a:gd name="connsiteX5314" fmla="*/ 8708558 w 12272790"/>
              <a:gd name="connsiteY5314" fmla="*/ 1918688 h 3412034"/>
              <a:gd name="connsiteX5315" fmla="*/ 8716774 w 12272790"/>
              <a:gd name="connsiteY5315" fmla="*/ 1926931 h 3412034"/>
              <a:gd name="connsiteX5316" fmla="*/ 8701060 w 12272790"/>
              <a:gd name="connsiteY5316" fmla="*/ 1926063 h 3412034"/>
              <a:gd name="connsiteX5317" fmla="*/ 8698686 w 12272790"/>
              <a:gd name="connsiteY5317" fmla="*/ 1924133 h 3412034"/>
              <a:gd name="connsiteX5318" fmla="*/ 8698993 w 12272790"/>
              <a:gd name="connsiteY5318" fmla="*/ 1924511 h 3412034"/>
              <a:gd name="connsiteX5319" fmla="*/ 8700051 w 12272790"/>
              <a:gd name="connsiteY5319" fmla="*/ 1927360 h 3412034"/>
              <a:gd name="connsiteX5320" fmla="*/ 8697937 w 12272790"/>
              <a:gd name="connsiteY5320" fmla="*/ 1933580 h 3412034"/>
              <a:gd name="connsiteX5321" fmla="*/ 8695557 w 12272790"/>
              <a:gd name="connsiteY5321" fmla="*/ 1927620 h 3412034"/>
              <a:gd name="connsiteX5322" fmla="*/ 8697821 w 12272790"/>
              <a:gd name="connsiteY5322" fmla="*/ 1923430 h 3412034"/>
              <a:gd name="connsiteX5323" fmla="*/ 8697056 w 12272790"/>
              <a:gd name="connsiteY5323" fmla="*/ 1922810 h 3412034"/>
              <a:gd name="connsiteX5324" fmla="*/ 8708558 w 12272790"/>
              <a:gd name="connsiteY5324" fmla="*/ 1918688 h 3412034"/>
              <a:gd name="connsiteX5325" fmla="*/ 8417572 w 12272790"/>
              <a:gd name="connsiteY5325" fmla="*/ 1917095 h 3412034"/>
              <a:gd name="connsiteX5326" fmla="*/ 8428910 w 12272790"/>
              <a:gd name="connsiteY5326" fmla="*/ 1927631 h 3412034"/>
              <a:gd name="connsiteX5327" fmla="*/ 8417574 w 12272790"/>
              <a:gd name="connsiteY5327" fmla="*/ 1938167 h 3412034"/>
              <a:gd name="connsiteX5328" fmla="*/ 8417572 w 12272790"/>
              <a:gd name="connsiteY5328" fmla="*/ 1917095 h 3412034"/>
              <a:gd name="connsiteX5329" fmla="*/ 712420 w 12272790"/>
              <a:gd name="connsiteY5329" fmla="*/ 1916992 h 3412034"/>
              <a:gd name="connsiteX5330" fmla="*/ 712235 w 12272790"/>
              <a:gd name="connsiteY5330" fmla="*/ 1917649 h 3412034"/>
              <a:gd name="connsiteX5331" fmla="*/ 712016 w 12272790"/>
              <a:gd name="connsiteY5331" fmla="*/ 1918422 h 3412034"/>
              <a:gd name="connsiteX5332" fmla="*/ 11730602 w 12272790"/>
              <a:gd name="connsiteY5332" fmla="*/ 1915728 h 3412034"/>
              <a:gd name="connsiteX5333" fmla="*/ 11723908 w 12272790"/>
              <a:gd name="connsiteY5333" fmla="*/ 1926093 h 3412034"/>
              <a:gd name="connsiteX5334" fmla="*/ 11730602 w 12272790"/>
              <a:gd name="connsiteY5334" fmla="*/ 1915728 h 3412034"/>
              <a:gd name="connsiteX5335" fmla="*/ 11689982 w 12272790"/>
              <a:gd name="connsiteY5335" fmla="*/ 1915728 h 3412034"/>
              <a:gd name="connsiteX5336" fmla="*/ 11683288 w 12272790"/>
              <a:gd name="connsiteY5336" fmla="*/ 1926093 h 3412034"/>
              <a:gd name="connsiteX5337" fmla="*/ 11689982 w 12272790"/>
              <a:gd name="connsiteY5337" fmla="*/ 1915728 h 3412034"/>
              <a:gd name="connsiteX5338" fmla="*/ 10120482 w 12272790"/>
              <a:gd name="connsiteY5338" fmla="*/ 1915440 h 3412034"/>
              <a:gd name="connsiteX5339" fmla="*/ 10127556 w 12272790"/>
              <a:gd name="connsiteY5339" fmla="*/ 1916773 h 3412034"/>
              <a:gd name="connsiteX5340" fmla="*/ 10102834 w 12272790"/>
              <a:gd name="connsiteY5340" fmla="*/ 1927450 h 3412034"/>
              <a:gd name="connsiteX5341" fmla="*/ 10120482 w 12272790"/>
              <a:gd name="connsiteY5341" fmla="*/ 1915440 h 3412034"/>
              <a:gd name="connsiteX5342" fmla="*/ 713110 w 12272790"/>
              <a:gd name="connsiteY5342" fmla="*/ 1914529 h 3412034"/>
              <a:gd name="connsiteX5343" fmla="*/ 712642 w 12272790"/>
              <a:gd name="connsiteY5343" fmla="*/ 1916201 h 3412034"/>
              <a:gd name="connsiteX5344" fmla="*/ 712420 w 12272790"/>
              <a:gd name="connsiteY5344" fmla="*/ 1916992 h 3412034"/>
              <a:gd name="connsiteX5345" fmla="*/ 10735215 w 12272790"/>
              <a:gd name="connsiteY5345" fmla="*/ 1913705 h 3412034"/>
              <a:gd name="connsiteX5346" fmla="*/ 10756806 w 12272790"/>
              <a:gd name="connsiteY5346" fmla="*/ 1916843 h 3412034"/>
              <a:gd name="connsiteX5347" fmla="*/ 10749896 w 12272790"/>
              <a:gd name="connsiteY5347" fmla="*/ 1933578 h 3412034"/>
              <a:gd name="connsiteX5348" fmla="*/ 10738380 w 12272790"/>
              <a:gd name="connsiteY5348" fmla="*/ 1931486 h 3412034"/>
              <a:gd name="connsiteX5349" fmla="*/ 10715353 w 12272790"/>
              <a:gd name="connsiteY5349" fmla="*/ 1923118 h 3412034"/>
              <a:gd name="connsiteX5350" fmla="*/ 10735215 w 12272790"/>
              <a:gd name="connsiteY5350" fmla="*/ 1913705 h 3412034"/>
              <a:gd name="connsiteX5351" fmla="*/ 8325179 w 12272790"/>
              <a:gd name="connsiteY5351" fmla="*/ 1912662 h 3412034"/>
              <a:gd name="connsiteX5352" fmla="*/ 8310156 w 12272790"/>
              <a:gd name="connsiteY5352" fmla="*/ 1918978 h 3412034"/>
              <a:gd name="connsiteX5353" fmla="*/ 8326516 w 12272790"/>
              <a:gd name="connsiteY5353" fmla="*/ 1914544 h 3412034"/>
              <a:gd name="connsiteX5354" fmla="*/ 8325440 w 12272790"/>
              <a:gd name="connsiteY5354" fmla="*/ 1913900 h 3412034"/>
              <a:gd name="connsiteX5355" fmla="*/ 8846539 w 12272790"/>
              <a:gd name="connsiteY5355" fmla="*/ 1912504 h 3412034"/>
              <a:gd name="connsiteX5356" fmla="*/ 8855660 w 12272790"/>
              <a:gd name="connsiteY5356" fmla="*/ 1923033 h 3412034"/>
              <a:gd name="connsiteX5357" fmla="*/ 8787622 w 12272790"/>
              <a:gd name="connsiteY5357" fmla="*/ 1937772 h 3412034"/>
              <a:gd name="connsiteX5358" fmla="*/ 8757973 w 12272790"/>
              <a:gd name="connsiteY5358" fmla="*/ 1944089 h 3412034"/>
              <a:gd name="connsiteX5359" fmla="*/ 8740974 w 12272790"/>
              <a:gd name="connsiteY5359" fmla="*/ 1946163 h 3412034"/>
              <a:gd name="connsiteX5360" fmla="*/ 8736449 w 12272790"/>
              <a:gd name="connsiteY5360" fmla="*/ 1942679 h 3412034"/>
              <a:gd name="connsiteX5361" fmla="*/ 8738196 w 12272790"/>
              <a:gd name="connsiteY5361" fmla="*/ 1948276 h 3412034"/>
              <a:gd name="connsiteX5362" fmla="*/ 8733872 w 12272790"/>
              <a:gd name="connsiteY5362" fmla="*/ 1947533 h 3412034"/>
              <a:gd name="connsiteX5363" fmla="*/ 8735861 w 12272790"/>
              <a:gd name="connsiteY5363" fmla="*/ 1942227 h 3412034"/>
              <a:gd name="connsiteX5364" fmla="*/ 8735547 w 12272790"/>
              <a:gd name="connsiteY5364" fmla="*/ 1941983 h 3412034"/>
              <a:gd name="connsiteX5365" fmla="*/ 8736002 w 12272790"/>
              <a:gd name="connsiteY5365" fmla="*/ 1941848 h 3412034"/>
              <a:gd name="connsiteX5366" fmla="*/ 8736104 w 12272790"/>
              <a:gd name="connsiteY5366" fmla="*/ 1941579 h 3412034"/>
              <a:gd name="connsiteX5367" fmla="*/ 8736173 w 12272790"/>
              <a:gd name="connsiteY5367" fmla="*/ 1941797 h 3412034"/>
              <a:gd name="connsiteX5368" fmla="*/ 8799024 w 12272790"/>
              <a:gd name="connsiteY5368" fmla="*/ 1923033 h 3412034"/>
              <a:gd name="connsiteX5369" fmla="*/ 8830573 w 12272790"/>
              <a:gd name="connsiteY5369" fmla="*/ 1916715 h 3412034"/>
              <a:gd name="connsiteX5370" fmla="*/ 8846539 w 12272790"/>
              <a:gd name="connsiteY5370" fmla="*/ 1912504 h 3412034"/>
              <a:gd name="connsiteX5371" fmla="*/ 3057288 w 12272790"/>
              <a:gd name="connsiteY5371" fmla="*/ 1911468 h 3412034"/>
              <a:gd name="connsiteX5372" fmla="*/ 3063631 w 12272790"/>
              <a:gd name="connsiteY5372" fmla="*/ 1921833 h 3412034"/>
              <a:gd name="connsiteX5373" fmla="*/ 3057288 w 12272790"/>
              <a:gd name="connsiteY5373" fmla="*/ 1911468 h 3412034"/>
              <a:gd name="connsiteX5374" fmla="*/ 2988709 w 12272790"/>
              <a:gd name="connsiteY5374" fmla="*/ 1911468 h 3412034"/>
              <a:gd name="connsiteX5375" fmla="*/ 3005055 w 12272790"/>
              <a:gd name="connsiteY5375" fmla="*/ 1911468 h 3412034"/>
              <a:gd name="connsiteX5376" fmla="*/ 3005055 w 12272790"/>
              <a:gd name="connsiteY5376" fmla="*/ 1921835 h 3412034"/>
              <a:gd name="connsiteX5377" fmla="*/ 2988709 w 12272790"/>
              <a:gd name="connsiteY5377" fmla="*/ 1921833 h 3412034"/>
              <a:gd name="connsiteX5378" fmla="*/ 2988709 w 12272790"/>
              <a:gd name="connsiteY5378" fmla="*/ 1911468 h 3412034"/>
              <a:gd name="connsiteX5379" fmla="*/ 2983299 w 12272790"/>
              <a:gd name="connsiteY5379" fmla="*/ 1911468 h 3412034"/>
              <a:gd name="connsiteX5380" fmla="*/ 2976959 w 12272790"/>
              <a:gd name="connsiteY5380" fmla="*/ 1921835 h 3412034"/>
              <a:gd name="connsiteX5381" fmla="*/ 2983299 w 12272790"/>
              <a:gd name="connsiteY5381" fmla="*/ 1911468 h 3412034"/>
              <a:gd name="connsiteX5382" fmla="*/ 707958 w 12272790"/>
              <a:gd name="connsiteY5382" fmla="*/ 1911468 h 3412034"/>
              <a:gd name="connsiteX5383" fmla="*/ 706057 w 12272790"/>
              <a:gd name="connsiteY5383" fmla="*/ 1918464 h 3412034"/>
              <a:gd name="connsiteX5384" fmla="*/ 699273 w 12272790"/>
              <a:gd name="connsiteY5384" fmla="*/ 1917688 h 3412034"/>
              <a:gd name="connsiteX5385" fmla="*/ 707958 w 12272790"/>
              <a:gd name="connsiteY5385" fmla="*/ 1911468 h 3412034"/>
              <a:gd name="connsiteX5386" fmla="*/ 713972 w 12272790"/>
              <a:gd name="connsiteY5386" fmla="*/ 1911467 h 3412034"/>
              <a:gd name="connsiteX5387" fmla="*/ 713110 w 12272790"/>
              <a:gd name="connsiteY5387" fmla="*/ 1914529 h 3412034"/>
              <a:gd name="connsiteX5388" fmla="*/ 713319 w 12272790"/>
              <a:gd name="connsiteY5388" fmla="*/ 1913784 h 3412034"/>
              <a:gd name="connsiteX5389" fmla="*/ 713972 w 12272790"/>
              <a:gd name="connsiteY5389" fmla="*/ 1911467 h 3412034"/>
              <a:gd name="connsiteX5390" fmla="*/ 605191 w 12272790"/>
              <a:gd name="connsiteY5390" fmla="*/ 1910554 h 3412034"/>
              <a:gd name="connsiteX5391" fmla="*/ 588845 w 12272790"/>
              <a:gd name="connsiteY5391" fmla="*/ 1921228 h 3412034"/>
              <a:gd name="connsiteX5392" fmla="*/ 605191 w 12272790"/>
              <a:gd name="connsiteY5392" fmla="*/ 1910554 h 3412034"/>
              <a:gd name="connsiteX5393" fmla="*/ 8346442 w 12272790"/>
              <a:gd name="connsiteY5393" fmla="*/ 1909142 h 3412034"/>
              <a:gd name="connsiteX5394" fmla="*/ 8329087 w 12272790"/>
              <a:gd name="connsiteY5394" fmla="*/ 1911492 h 3412034"/>
              <a:gd name="connsiteX5395" fmla="*/ 8329557 w 12272790"/>
              <a:gd name="connsiteY5395" fmla="*/ 1913720 h 3412034"/>
              <a:gd name="connsiteX5396" fmla="*/ 2456734 w 12272790"/>
              <a:gd name="connsiteY5396" fmla="*/ 1907430 h 3412034"/>
              <a:gd name="connsiteX5397" fmla="*/ 2477151 w 12272790"/>
              <a:gd name="connsiteY5397" fmla="*/ 1908886 h 3412034"/>
              <a:gd name="connsiteX5398" fmla="*/ 2511179 w 12272790"/>
              <a:gd name="connsiteY5398" fmla="*/ 1911006 h 3412034"/>
              <a:gd name="connsiteX5399" fmla="*/ 2544830 w 12272790"/>
              <a:gd name="connsiteY5399" fmla="*/ 1927955 h 3412034"/>
              <a:gd name="connsiteX5400" fmla="*/ 2443123 w 12272790"/>
              <a:gd name="connsiteY5400" fmla="*/ 1921600 h 3412034"/>
              <a:gd name="connsiteX5401" fmla="*/ 2456734 w 12272790"/>
              <a:gd name="connsiteY5401" fmla="*/ 1907430 h 3412034"/>
              <a:gd name="connsiteX5402" fmla="*/ 12014122 w 12272790"/>
              <a:gd name="connsiteY5402" fmla="*/ 1907424 h 3412034"/>
              <a:gd name="connsiteX5403" fmla="*/ 12033734 w 12272790"/>
              <a:gd name="connsiteY5403" fmla="*/ 1916744 h 3412034"/>
              <a:gd name="connsiteX5404" fmla="*/ 12029272 w 12272790"/>
              <a:gd name="connsiteY5404" fmla="*/ 1933576 h 3412034"/>
              <a:gd name="connsiteX5405" fmla="*/ 12007328 w 12272790"/>
              <a:gd name="connsiteY5405" fmla="*/ 1912537 h 3412034"/>
              <a:gd name="connsiteX5406" fmla="*/ 12014122 w 12272790"/>
              <a:gd name="connsiteY5406" fmla="*/ 1907424 h 3412034"/>
              <a:gd name="connsiteX5407" fmla="*/ 10689052 w 12272790"/>
              <a:gd name="connsiteY5407" fmla="*/ 1906866 h 3412034"/>
              <a:gd name="connsiteX5408" fmla="*/ 10694902 w 12272790"/>
              <a:gd name="connsiteY5408" fmla="*/ 1907251 h 3412034"/>
              <a:gd name="connsiteX5409" fmla="*/ 10675186 w 12272790"/>
              <a:gd name="connsiteY5409" fmla="*/ 1917963 h 3412034"/>
              <a:gd name="connsiteX5410" fmla="*/ 10689052 w 12272790"/>
              <a:gd name="connsiteY5410" fmla="*/ 1906866 h 3412034"/>
              <a:gd name="connsiteX5411" fmla="*/ 8749353 w 12272790"/>
              <a:gd name="connsiteY5411" fmla="*/ 1906866 h 3412034"/>
              <a:gd name="connsiteX5412" fmla="*/ 8755258 w 12272790"/>
              <a:gd name="connsiteY5412" fmla="*/ 1907251 h 3412034"/>
              <a:gd name="connsiteX5413" fmla="*/ 8735546 w 12272790"/>
              <a:gd name="connsiteY5413" fmla="*/ 1917962 h 3412034"/>
              <a:gd name="connsiteX5414" fmla="*/ 8749353 w 12272790"/>
              <a:gd name="connsiteY5414" fmla="*/ 1906866 h 3412034"/>
              <a:gd name="connsiteX5415" fmla="*/ 3611003 w 12272790"/>
              <a:gd name="connsiteY5415" fmla="*/ 1906794 h 3412034"/>
              <a:gd name="connsiteX5416" fmla="*/ 3566973 w 12272790"/>
              <a:gd name="connsiteY5416" fmla="*/ 1912881 h 3412034"/>
              <a:gd name="connsiteX5417" fmla="*/ 3521817 w 12272790"/>
              <a:gd name="connsiteY5417" fmla="*/ 1919129 h 3412034"/>
              <a:gd name="connsiteX5418" fmla="*/ 3512325 w 12272790"/>
              <a:gd name="connsiteY5418" fmla="*/ 1919127 h 3412034"/>
              <a:gd name="connsiteX5419" fmla="*/ 3513813 w 12272790"/>
              <a:gd name="connsiteY5419" fmla="*/ 1920487 h 3412034"/>
              <a:gd name="connsiteX5420" fmla="*/ 3510348 w 12272790"/>
              <a:gd name="connsiteY5420" fmla="*/ 1922589 h 3412034"/>
              <a:gd name="connsiteX5421" fmla="*/ 3509323 w 12272790"/>
              <a:gd name="connsiteY5421" fmla="*/ 1922519 h 3412034"/>
              <a:gd name="connsiteX5422" fmla="*/ 3510431 w 12272790"/>
              <a:gd name="connsiteY5422" fmla="*/ 1925373 h 3412034"/>
              <a:gd name="connsiteX5423" fmla="*/ 3489940 w 12272790"/>
              <a:gd name="connsiteY5423" fmla="*/ 1946188 h 3412034"/>
              <a:gd name="connsiteX5424" fmla="*/ 3522403 w 12272790"/>
              <a:gd name="connsiteY5424" fmla="*/ 1940681 h 3412034"/>
              <a:gd name="connsiteX5425" fmla="*/ 3565721 w 12272790"/>
              <a:gd name="connsiteY5425" fmla="*/ 1926111 h 3412034"/>
              <a:gd name="connsiteX5426" fmla="*/ 3591241 w 12272790"/>
              <a:gd name="connsiteY5426" fmla="*/ 1918103 h 3412034"/>
              <a:gd name="connsiteX5427" fmla="*/ 10935909 w 12272790"/>
              <a:gd name="connsiteY5427" fmla="*/ 1906384 h 3412034"/>
              <a:gd name="connsiteX5428" fmla="*/ 10929566 w 12272790"/>
              <a:gd name="connsiteY5428" fmla="*/ 1916750 h 3412034"/>
              <a:gd name="connsiteX5429" fmla="*/ 10935909 w 12272790"/>
              <a:gd name="connsiteY5429" fmla="*/ 1906384 h 3412034"/>
              <a:gd name="connsiteX5430" fmla="*/ 10701962 w 12272790"/>
              <a:gd name="connsiteY5430" fmla="*/ 1906384 h 3412034"/>
              <a:gd name="connsiteX5431" fmla="*/ 10714978 w 12272790"/>
              <a:gd name="connsiteY5431" fmla="*/ 1912568 h 3412034"/>
              <a:gd name="connsiteX5432" fmla="*/ 10706054 w 12272790"/>
              <a:gd name="connsiteY5432" fmla="*/ 1922872 h 3412034"/>
              <a:gd name="connsiteX5433" fmla="*/ 10701962 w 12272790"/>
              <a:gd name="connsiteY5433" fmla="*/ 1906384 h 3412034"/>
              <a:gd name="connsiteX5434" fmla="*/ 10496117 w 12272790"/>
              <a:gd name="connsiteY5434" fmla="*/ 1906383 h 3412034"/>
              <a:gd name="connsiteX5435" fmla="*/ 10515835 w 12272790"/>
              <a:gd name="connsiteY5435" fmla="*/ 1938163 h 3412034"/>
              <a:gd name="connsiteX5436" fmla="*/ 10496117 w 12272790"/>
              <a:gd name="connsiteY5436" fmla="*/ 1906383 h 3412034"/>
              <a:gd name="connsiteX5437" fmla="*/ 8457386 w 12272790"/>
              <a:gd name="connsiteY5437" fmla="*/ 1906383 h 3412034"/>
              <a:gd name="connsiteX5438" fmla="*/ 8451044 w 12272790"/>
              <a:gd name="connsiteY5438" fmla="*/ 1916750 h 3412034"/>
              <a:gd name="connsiteX5439" fmla="*/ 8457386 w 12272790"/>
              <a:gd name="connsiteY5439" fmla="*/ 1906383 h 3412034"/>
              <a:gd name="connsiteX5440" fmla="*/ 3667951 w 12272790"/>
              <a:gd name="connsiteY5440" fmla="*/ 1906151 h 3412034"/>
              <a:gd name="connsiteX5441" fmla="*/ 3665115 w 12272790"/>
              <a:gd name="connsiteY5441" fmla="*/ 1907015 h 3412034"/>
              <a:gd name="connsiteX5442" fmla="*/ 3668286 w 12272790"/>
              <a:gd name="connsiteY5442" fmla="*/ 1906447 h 3412034"/>
              <a:gd name="connsiteX5443" fmla="*/ 11675854 w 12272790"/>
              <a:gd name="connsiteY5443" fmla="*/ 1905017 h 3412034"/>
              <a:gd name="connsiteX5444" fmla="*/ 11669161 w 12272790"/>
              <a:gd name="connsiteY5444" fmla="*/ 1915383 h 3412034"/>
              <a:gd name="connsiteX5445" fmla="*/ 11675854 w 12272790"/>
              <a:gd name="connsiteY5445" fmla="*/ 1905017 h 3412034"/>
              <a:gd name="connsiteX5446" fmla="*/ 3680112 w 12272790"/>
              <a:gd name="connsiteY5446" fmla="*/ 1904077 h 3412034"/>
              <a:gd name="connsiteX5447" fmla="*/ 3670643 w 12272790"/>
              <a:gd name="connsiteY5447" fmla="*/ 1905617 h 3412034"/>
              <a:gd name="connsiteX5448" fmla="*/ 3670513 w 12272790"/>
              <a:gd name="connsiteY5448" fmla="*/ 1906047 h 3412034"/>
              <a:gd name="connsiteX5449" fmla="*/ 3675640 w 12272790"/>
              <a:gd name="connsiteY5449" fmla="*/ 1905127 h 3412034"/>
              <a:gd name="connsiteX5450" fmla="*/ 1054037 w 12272790"/>
              <a:gd name="connsiteY5450" fmla="*/ 1903822 h 3412034"/>
              <a:gd name="connsiteX5451" fmla="*/ 1059286 w 12272790"/>
              <a:gd name="connsiteY5451" fmla="*/ 1912507 h 3412034"/>
              <a:gd name="connsiteX5452" fmla="*/ 1045551 w 12272790"/>
              <a:gd name="connsiteY5452" fmla="*/ 1908537 h 3412034"/>
              <a:gd name="connsiteX5453" fmla="*/ 1054037 w 12272790"/>
              <a:gd name="connsiteY5453" fmla="*/ 1903822 h 3412034"/>
              <a:gd name="connsiteX5454" fmla="*/ 8360392 w 12272790"/>
              <a:gd name="connsiteY5454" fmla="*/ 1902746 h 3412034"/>
              <a:gd name="connsiteX5455" fmla="*/ 8358715 w 12272790"/>
              <a:gd name="connsiteY5455" fmla="*/ 1905096 h 3412034"/>
              <a:gd name="connsiteX5456" fmla="*/ 8358587 w 12272790"/>
              <a:gd name="connsiteY5456" fmla="*/ 1907298 h 3412034"/>
              <a:gd name="connsiteX5457" fmla="*/ 8360876 w 12272790"/>
              <a:gd name="connsiteY5457" fmla="*/ 1906651 h 3412034"/>
              <a:gd name="connsiteX5458" fmla="*/ 8361734 w 12272790"/>
              <a:gd name="connsiteY5458" fmla="*/ 1906161 h 3412034"/>
              <a:gd name="connsiteX5459" fmla="*/ 8360392 w 12272790"/>
              <a:gd name="connsiteY5459" fmla="*/ 1902746 h 3412034"/>
              <a:gd name="connsiteX5460" fmla="*/ 679756 w 12272790"/>
              <a:gd name="connsiteY5460" fmla="*/ 1900776 h 3412034"/>
              <a:gd name="connsiteX5461" fmla="*/ 697236 w 12272790"/>
              <a:gd name="connsiteY5461" fmla="*/ 1906971 h 3412034"/>
              <a:gd name="connsiteX5462" fmla="*/ 692431 w 12272790"/>
              <a:gd name="connsiteY5462" fmla="*/ 1910659 h 3412034"/>
              <a:gd name="connsiteX5463" fmla="*/ 677526 w 12272790"/>
              <a:gd name="connsiteY5463" fmla="*/ 1906970 h 3412034"/>
              <a:gd name="connsiteX5464" fmla="*/ 679756 w 12272790"/>
              <a:gd name="connsiteY5464" fmla="*/ 1900776 h 3412034"/>
              <a:gd name="connsiteX5465" fmla="*/ 2675720 w 12272790"/>
              <a:gd name="connsiteY5465" fmla="*/ 1900769 h 3412034"/>
              <a:gd name="connsiteX5466" fmla="*/ 2682062 w 12272790"/>
              <a:gd name="connsiteY5466" fmla="*/ 1911122 h 3412034"/>
              <a:gd name="connsiteX5467" fmla="*/ 2675720 w 12272790"/>
              <a:gd name="connsiteY5467" fmla="*/ 1900769 h 3412034"/>
              <a:gd name="connsiteX5468" fmla="*/ 636990 w 12272790"/>
              <a:gd name="connsiteY5468" fmla="*/ 1900769 h 3412034"/>
              <a:gd name="connsiteX5469" fmla="*/ 630646 w 12272790"/>
              <a:gd name="connsiteY5469" fmla="*/ 1911122 h 3412034"/>
              <a:gd name="connsiteX5470" fmla="*/ 636990 w 12272790"/>
              <a:gd name="connsiteY5470" fmla="*/ 1900769 h 3412034"/>
              <a:gd name="connsiteX5471" fmla="*/ 538250 w 12272790"/>
              <a:gd name="connsiteY5471" fmla="*/ 1900769 h 3412034"/>
              <a:gd name="connsiteX5472" fmla="*/ 531906 w 12272790"/>
              <a:gd name="connsiteY5472" fmla="*/ 1911122 h 3412034"/>
              <a:gd name="connsiteX5473" fmla="*/ 538250 w 12272790"/>
              <a:gd name="connsiteY5473" fmla="*/ 1900769 h 3412034"/>
              <a:gd name="connsiteX5474" fmla="*/ 2916358 w 12272790"/>
              <a:gd name="connsiteY5474" fmla="*/ 1900768 h 3412034"/>
              <a:gd name="connsiteX5475" fmla="*/ 2910016 w 12272790"/>
              <a:gd name="connsiteY5475" fmla="*/ 1911122 h 3412034"/>
              <a:gd name="connsiteX5476" fmla="*/ 2916358 w 12272790"/>
              <a:gd name="connsiteY5476" fmla="*/ 1900768 h 3412034"/>
              <a:gd name="connsiteX5477" fmla="*/ 1364982 w 12272790"/>
              <a:gd name="connsiteY5477" fmla="*/ 1900764 h 3412034"/>
              <a:gd name="connsiteX5478" fmla="*/ 1360904 w 12272790"/>
              <a:gd name="connsiteY5478" fmla="*/ 1912059 h 3412034"/>
              <a:gd name="connsiteX5479" fmla="*/ 1363057 w 12272790"/>
              <a:gd name="connsiteY5479" fmla="*/ 1911938 h 3412034"/>
              <a:gd name="connsiteX5480" fmla="*/ 1362308 w 12272790"/>
              <a:gd name="connsiteY5480" fmla="*/ 1915502 h 3412034"/>
              <a:gd name="connsiteX5481" fmla="*/ 1371676 w 12272790"/>
              <a:gd name="connsiteY5481" fmla="*/ 1927954 h 3412034"/>
              <a:gd name="connsiteX5482" fmla="*/ 1351181 w 12272790"/>
              <a:gd name="connsiteY5482" fmla="*/ 1922497 h 3412034"/>
              <a:gd name="connsiteX5483" fmla="*/ 1349322 w 12272790"/>
              <a:gd name="connsiteY5483" fmla="*/ 1922613 h 3412034"/>
              <a:gd name="connsiteX5484" fmla="*/ 1349417 w 12272790"/>
              <a:gd name="connsiteY5484" fmla="*/ 1922028 h 3412034"/>
              <a:gd name="connsiteX5485" fmla="*/ 1331883 w 12272790"/>
              <a:gd name="connsiteY5485" fmla="*/ 1917361 h 3412034"/>
              <a:gd name="connsiteX5486" fmla="*/ 1364982 w 12272790"/>
              <a:gd name="connsiteY5486" fmla="*/ 1900764 h 3412034"/>
              <a:gd name="connsiteX5487" fmla="*/ 3524090 w 12272790"/>
              <a:gd name="connsiteY5487" fmla="*/ 1900740 h 3412034"/>
              <a:gd name="connsiteX5488" fmla="*/ 3537374 w 12272790"/>
              <a:gd name="connsiteY5488" fmla="*/ 1910800 h 3412034"/>
              <a:gd name="connsiteX5489" fmla="*/ 3524090 w 12272790"/>
              <a:gd name="connsiteY5489" fmla="*/ 1900740 h 3412034"/>
              <a:gd name="connsiteX5490" fmla="*/ 3396969 w 12272790"/>
              <a:gd name="connsiteY5490" fmla="*/ 1900740 h 3412034"/>
              <a:gd name="connsiteX5491" fmla="*/ 3403799 w 12272790"/>
              <a:gd name="connsiteY5491" fmla="*/ 1921208 h 3412034"/>
              <a:gd name="connsiteX5492" fmla="*/ 3396969 w 12272790"/>
              <a:gd name="connsiteY5492" fmla="*/ 1900740 h 3412034"/>
              <a:gd name="connsiteX5493" fmla="*/ 1316450 w 12272790"/>
              <a:gd name="connsiteY5493" fmla="*/ 1900197 h 3412034"/>
              <a:gd name="connsiteX5494" fmla="*/ 1303422 w 12272790"/>
              <a:gd name="connsiteY5494" fmla="*/ 1910518 h 3412034"/>
              <a:gd name="connsiteX5495" fmla="*/ 1316450 w 12272790"/>
              <a:gd name="connsiteY5495" fmla="*/ 1900197 h 3412034"/>
              <a:gd name="connsiteX5496" fmla="*/ 1694496 w 12272790"/>
              <a:gd name="connsiteY5496" fmla="*/ 1898164 h 3412034"/>
              <a:gd name="connsiteX5497" fmla="*/ 1738183 w 12272790"/>
              <a:gd name="connsiteY5497" fmla="*/ 1917242 h 3412034"/>
              <a:gd name="connsiteX5498" fmla="*/ 1683338 w 12272790"/>
              <a:gd name="connsiteY5498" fmla="*/ 1911122 h 3412034"/>
              <a:gd name="connsiteX5499" fmla="*/ 1694496 w 12272790"/>
              <a:gd name="connsiteY5499" fmla="*/ 1898164 h 3412034"/>
              <a:gd name="connsiteX5500" fmla="*/ 10658336 w 12272790"/>
              <a:gd name="connsiteY5500" fmla="*/ 1897415 h 3412034"/>
              <a:gd name="connsiteX5501" fmla="*/ 10664756 w 12272790"/>
              <a:gd name="connsiteY5501" fmla="*/ 1906043 h 3412034"/>
              <a:gd name="connsiteX5502" fmla="*/ 10648412 w 12272790"/>
              <a:gd name="connsiteY5502" fmla="*/ 1902302 h 3412034"/>
              <a:gd name="connsiteX5503" fmla="*/ 10658336 w 12272790"/>
              <a:gd name="connsiteY5503" fmla="*/ 1897415 h 3412034"/>
              <a:gd name="connsiteX5504" fmla="*/ 2415328 w 12272790"/>
              <a:gd name="connsiteY5504" fmla="*/ 1897198 h 3412034"/>
              <a:gd name="connsiteX5505" fmla="*/ 2429356 w 12272790"/>
              <a:gd name="connsiteY5505" fmla="*/ 1911122 h 3412034"/>
              <a:gd name="connsiteX5506" fmla="*/ 2397934 w 12272790"/>
              <a:gd name="connsiteY5506" fmla="*/ 1906837 h 3412034"/>
              <a:gd name="connsiteX5507" fmla="*/ 2415328 w 12272790"/>
              <a:gd name="connsiteY5507" fmla="*/ 1897198 h 3412034"/>
              <a:gd name="connsiteX5508" fmla="*/ 10861598 w 12272790"/>
              <a:gd name="connsiteY5508" fmla="*/ 1896456 h 3412034"/>
              <a:gd name="connsiteX5509" fmla="*/ 10867267 w 12272790"/>
              <a:gd name="connsiteY5509" fmla="*/ 1896897 h 3412034"/>
              <a:gd name="connsiteX5510" fmla="*/ 10849234 w 12272790"/>
              <a:gd name="connsiteY5510" fmla="*/ 1907252 h 3412034"/>
              <a:gd name="connsiteX5511" fmla="*/ 10861598 w 12272790"/>
              <a:gd name="connsiteY5511" fmla="*/ 1896456 h 3412034"/>
              <a:gd name="connsiteX5512" fmla="*/ 10902845 w 12272790"/>
              <a:gd name="connsiteY5512" fmla="*/ 1896026 h 3412034"/>
              <a:gd name="connsiteX5513" fmla="*/ 10914138 w 12272790"/>
              <a:gd name="connsiteY5513" fmla="*/ 1906042 h 3412034"/>
              <a:gd name="connsiteX5514" fmla="*/ 10894420 w 12272790"/>
              <a:gd name="connsiteY5514" fmla="*/ 1902304 h 3412034"/>
              <a:gd name="connsiteX5515" fmla="*/ 10898734 w 12272790"/>
              <a:gd name="connsiteY5515" fmla="*/ 1896048 h 3412034"/>
              <a:gd name="connsiteX5516" fmla="*/ 10902845 w 12272790"/>
              <a:gd name="connsiteY5516" fmla="*/ 1896026 h 3412034"/>
              <a:gd name="connsiteX5517" fmla="*/ 8895855 w 12272790"/>
              <a:gd name="connsiteY5517" fmla="*/ 1895673 h 3412034"/>
              <a:gd name="connsiteX5518" fmla="*/ 8889512 w 12272790"/>
              <a:gd name="connsiteY5518" fmla="*/ 1906026 h 3412034"/>
              <a:gd name="connsiteX5519" fmla="*/ 8895855 w 12272790"/>
              <a:gd name="connsiteY5519" fmla="*/ 1895673 h 3412034"/>
              <a:gd name="connsiteX5520" fmla="*/ 8696704 w 12272790"/>
              <a:gd name="connsiteY5520" fmla="*/ 1895672 h 3412034"/>
              <a:gd name="connsiteX5521" fmla="*/ 8690362 w 12272790"/>
              <a:gd name="connsiteY5521" fmla="*/ 1906026 h 3412034"/>
              <a:gd name="connsiteX5522" fmla="*/ 8696704 w 12272790"/>
              <a:gd name="connsiteY5522" fmla="*/ 1895672 h 3412034"/>
              <a:gd name="connsiteX5523" fmla="*/ 10428997 w 12272790"/>
              <a:gd name="connsiteY5523" fmla="*/ 1894426 h 3412034"/>
              <a:gd name="connsiteX5524" fmla="*/ 10432170 w 12272790"/>
              <a:gd name="connsiteY5524" fmla="*/ 1896759 h 3412034"/>
              <a:gd name="connsiteX5525" fmla="*/ 10427941 w 12272790"/>
              <a:gd name="connsiteY5525" fmla="*/ 1902978 h 3412034"/>
              <a:gd name="connsiteX5526" fmla="*/ 10427428 w 12272790"/>
              <a:gd name="connsiteY5526" fmla="*/ 1901471 h 3412034"/>
              <a:gd name="connsiteX5527" fmla="*/ 10424154 w 12272790"/>
              <a:gd name="connsiteY5527" fmla="*/ 1901472 h 3412034"/>
              <a:gd name="connsiteX5528" fmla="*/ 10425922 w 12272790"/>
              <a:gd name="connsiteY5528" fmla="*/ 1897041 h 3412034"/>
              <a:gd name="connsiteX5529" fmla="*/ 10425828 w 12272790"/>
              <a:gd name="connsiteY5529" fmla="*/ 1896759 h 3412034"/>
              <a:gd name="connsiteX5530" fmla="*/ 10426124 w 12272790"/>
              <a:gd name="connsiteY5530" fmla="*/ 1896539 h 3412034"/>
              <a:gd name="connsiteX5531" fmla="*/ 10426471 w 12272790"/>
              <a:gd name="connsiteY5531" fmla="*/ 1895673 h 3412034"/>
              <a:gd name="connsiteX5532" fmla="*/ 10426660 w 12272790"/>
              <a:gd name="connsiteY5532" fmla="*/ 1896146 h 3412034"/>
              <a:gd name="connsiteX5533" fmla="*/ 11704109 w 12272790"/>
              <a:gd name="connsiteY5533" fmla="*/ 1894306 h 3412034"/>
              <a:gd name="connsiteX5534" fmla="*/ 11703240 w 12272790"/>
              <a:gd name="connsiteY5534" fmla="*/ 1898216 h 3412034"/>
              <a:gd name="connsiteX5535" fmla="*/ 11707410 w 12272790"/>
              <a:gd name="connsiteY5535" fmla="*/ 1895672 h 3412034"/>
              <a:gd name="connsiteX5536" fmla="*/ 11701068 w 12272790"/>
              <a:gd name="connsiteY5536" fmla="*/ 1906026 h 3412034"/>
              <a:gd name="connsiteX5537" fmla="*/ 11701898 w 12272790"/>
              <a:gd name="connsiteY5537" fmla="*/ 1902126 h 3412034"/>
              <a:gd name="connsiteX5538" fmla="*/ 11697418 w 12272790"/>
              <a:gd name="connsiteY5538" fmla="*/ 1904671 h 3412034"/>
              <a:gd name="connsiteX5539" fmla="*/ 11704109 w 12272790"/>
              <a:gd name="connsiteY5539" fmla="*/ 1894306 h 3412034"/>
              <a:gd name="connsiteX5540" fmla="*/ 2100302 w 12272790"/>
              <a:gd name="connsiteY5540" fmla="*/ 1893087 h 3412034"/>
              <a:gd name="connsiteX5541" fmla="*/ 2107781 w 12272790"/>
              <a:gd name="connsiteY5541" fmla="*/ 1895215 h 3412034"/>
              <a:gd name="connsiteX5542" fmla="*/ 2119124 w 12272790"/>
              <a:gd name="connsiteY5542" fmla="*/ 1913391 h 3412034"/>
              <a:gd name="connsiteX5543" fmla="*/ 2148614 w 12272790"/>
              <a:gd name="connsiteY5543" fmla="*/ 1919563 h 3412034"/>
              <a:gd name="connsiteX5544" fmla="*/ 2179998 w 12272790"/>
              <a:gd name="connsiteY5544" fmla="*/ 1931911 h 3412034"/>
              <a:gd name="connsiteX5545" fmla="*/ 2125883 w 12272790"/>
              <a:gd name="connsiteY5545" fmla="*/ 1935770 h 3412034"/>
              <a:gd name="connsiteX5546" fmla="*/ 2078290 w 12272790"/>
              <a:gd name="connsiteY5546" fmla="*/ 1907218 h 3412034"/>
              <a:gd name="connsiteX5547" fmla="*/ 2100302 w 12272790"/>
              <a:gd name="connsiteY5547" fmla="*/ 1893087 h 3412034"/>
              <a:gd name="connsiteX5548" fmla="*/ 1306541 w 12272790"/>
              <a:gd name="connsiteY5548" fmla="*/ 1892046 h 3412034"/>
              <a:gd name="connsiteX5549" fmla="*/ 1292795 w 12272790"/>
              <a:gd name="connsiteY5549" fmla="*/ 1902721 h 3412034"/>
              <a:gd name="connsiteX5550" fmla="*/ 1306541 w 12272790"/>
              <a:gd name="connsiteY5550" fmla="*/ 1892046 h 3412034"/>
              <a:gd name="connsiteX5551" fmla="*/ 877979 w 12272790"/>
              <a:gd name="connsiteY5551" fmla="*/ 1891562 h 3412034"/>
              <a:gd name="connsiteX5552" fmla="*/ 864952 w 12272790"/>
              <a:gd name="connsiteY5552" fmla="*/ 1901487 h 3412034"/>
              <a:gd name="connsiteX5553" fmla="*/ 877979 w 12272790"/>
              <a:gd name="connsiteY5553" fmla="*/ 1891562 h 3412034"/>
              <a:gd name="connsiteX5554" fmla="*/ 1033194 w 12272790"/>
              <a:gd name="connsiteY5554" fmla="*/ 1891431 h 3412034"/>
              <a:gd name="connsiteX5555" fmla="*/ 1045157 w 12272790"/>
              <a:gd name="connsiteY5555" fmla="*/ 1897649 h 3412034"/>
              <a:gd name="connsiteX5556" fmla="*/ 1042764 w 12272790"/>
              <a:gd name="connsiteY5556" fmla="*/ 1901796 h 3412034"/>
              <a:gd name="connsiteX5557" fmla="*/ 1033194 w 12272790"/>
              <a:gd name="connsiteY5557" fmla="*/ 1891431 h 3412034"/>
              <a:gd name="connsiteX5558" fmla="*/ 1910554 w 12272790"/>
              <a:gd name="connsiteY5558" fmla="*/ 1891430 h 3412034"/>
              <a:gd name="connsiteX5559" fmla="*/ 1903859 w 12272790"/>
              <a:gd name="connsiteY5559" fmla="*/ 1901797 h 3412034"/>
              <a:gd name="connsiteX5560" fmla="*/ 1910554 w 12272790"/>
              <a:gd name="connsiteY5560" fmla="*/ 1891430 h 3412034"/>
              <a:gd name="connsiteX5561" fmla="*/ 977359 w 12272790"/>
              <a:gd name="connsiteY5561" fmla="*/ 1890797 h 3412034"/>
              <a:gd name="connsiteX5562" fmla="*/ 990410 w 12272790"/>
              <a:gd name="connsiteY5562" fmla="*/ 1891060 h 3412034"/>
              <a:gd name="connsiteX5563" fmla="*/ 982656 w 12272790"/>
              <a:gd name="connsiteY5563" fmla="*/ 1902648 h 3412034"/>
              <a:gd name="connsiteX5564" fmla="*/ 969610 w 12272790"/>
              <a:gd name="connsiteY5564" fmla="*/ 1901595 h 3412034"/>
              <a:gd name="connsiteX5565" fmla="*/ 977359 w 12272790"/>
              <a:gd name="connsiteY5565" fmla="*/ 1890797 h 3412034"/>
              <a:gd name="connsiteX5566" fmla="*/ 2114731 w 12272790"/>
              <a:gd name="connsiteY5566" fmla="*/ 1890424 h 3412034"/>
              <a:gd name="connsiteX5567" fmla="*/ 2111561 w 12272790"/>
              <a:gd name="connsiteY5567" fmla="*/ 1893325 h 3412034"/>
              <a:gd name="connsiteX5568" fmla="*/ 2108389 w 12272790"/>
              <a:gd name="connsiteY5568" fmla="*/ 1890425 h 3412034"/>
              <a:gd name="connsiteX5569" fmla="*/ 2114731 w 12272790"/>
              <a:gd name="connsiteY5569" fmla="*/ 1890424 h 3412034"/>
              <a:gd name="connsiteX5570" fmla="*/ 2055641 w 12272790"/>
              <a:gd name="connsiteY5570" fmla="*/ 1890112 h 3412034"/>
              <a:gd name="connsiteX5571" fmla="*/ 2069543 w 12272790"/>
              <a:gd name="connsiteY5571" fmla="*/ 1890642 h 3412034"/>
              <a:gd name="connsiteX5572" fmla="*/ 2049991 w 12272790"/>
              <a:gd name="connsiteY5572" fmla="*/ 1910851 h 3412034"/>
              <a:gd name="connsiteX5573" fmla="*/ 2041738 w 12272790"/>
              <a:gd name="connsiteY5573" fmla="*/ 1907237 h 3412034"/>
              <a:gd name="connsiteX5574" fmla="*/ 2041737 w 12272790"/>
              <a:gd name="connsiteY5574" fmla="*/ 1892761 h 3412034"/>
              <a:gd name="connsiteX5575" fmla="*/ 2055641 w 12272790"/>
              <a:gd name="connsiteY5575" fmla="*/ 1890112 h 3412034"/>
              <a:gd name="connsiteX5576" fmla="*/ 3582057 w 12272790"/>
              <a:gd name="connsiteY5576" fmla="*/ 1890072 h 3412034"/>
              <a:gd name="connsiteX5577" fmla="*/ 3569250 w 12272790"/>
              <a:gd name="connsiteY5577" fmla="*/ 1890332 h 3412034"/>
              <a:gd name="connsiteX5578" fmla="*/ 3576933 w 12272790"/>
              <a:gd name="connsiteY5578" fmla="*/ 1901650 h 3412034"/>
              <a:gd name="connsiteX5579" fmla="*/ 3589741 w 12272790"/>
              <a:gd name="connsiteY5579" fmla="*/ 1900740 h 3412034"/>
              <a:gd name="connsiteX5580" fmla="*/ 3582057 w 12272790"/>
              <a:gd name="connsiteY5580" fmla="*/ 1890072 h 3412034"/>
              <a:gd name="connsiteX5581" fmla="*/ 2369498 w 12272790"/>
              <a:gd name="connsiteY5581" fmla="*/ 1890058 h 3412034"/>
              <a:gd name="connsiteX5582" fmla="*/ 2397559 w 12272790"/>
              <a:gd name="connsiteY5582" fmla="*/ 1896484 h 3412034"/>
              <a:gd name="connsiteX5583" fmla="*/ 2384405 w 12272790"/>
              <a:gd name="connsiteY5583" fmla="*/ 1904114 h 3412034"/>
              <a:gd name="connsiteX5584" fmla="*/ 2369499 w 12272790"/>
              <a:gd name="connsiteY5584" fmla="*/ 1900767 h 3412034"/>
              <a:gd name="connsiteX5585" fmla="*/ 2369498 w 12272790"/>
              <a:gd name="connsiteY5585" fmla="*/ 1890058 h 3412034"/>
              <a:gd name="connsiteX5586" fmla="*/ 1096406 w 12272790"/>
              <a:gd name="connsiteY5586" fmla="*/ 1890053 h 3412034"/>
              <a:gd name="connsiteX5587" fmla="*/ 1130684 w 12272790"/>
              <a:gd name="connsiteY5587" fmla="*/ 1917242 h 3412034"/>
              <a:gd name="connsiteX5588" fmla="*/ 1075838 w 12272790"/>
              <a:gd name="connsiteY5588" fmla="*/ 1906648 h 3412034"/>
              <a:gd name="connsiteX5589" fmla="*/ 1096406 w 12272790"/>
              <a:gd name="connsiteY5589" fmla="*/ 1890053 h 3412034"/>
              <a:gd name="connsiteX5590" fmla="*/ 2355722 w 12272790"/>
              <a:gd name="connsiteY5590" fmla="*/ 1890045 h 3412034"/>
              <a:gd name="connsiteX5591" fmla="*/ 2349380 w 12272790"/>
              <a:gd name="connsiteY5591" fmla="*/ 1900411 h 3412034"/>
              <a:gd name="connsiteX5592" fmla="*/ 2355722 w 12272790"/>
              <a:gd name="connsiteY5592" fmla="*/ 1890045 h 3412034"/>
              <a:gd name="connsiteX5593" fmla="*/ 2015992 w 12272790"/>
              <a:gd name="connsiteY5593" fmla="*/ 1890045 h 3412034"/>
              <a:gd name="connsiteX5594" fmla="*/ 2009648 w 12272790"/>
              <a:gd name="connsiteY5594" fmla="*/ 1900411 h 3412034"/>
              <a:gd name="connsiteX5595" fmla="*/ 2015992 w 12272790"/>
              <a:gd name="connsiteY5595" fmla="*/ 1890045 h 3412034"/>
              <a:gd name="connsiteX5596" fmla="*/ 578416 w 12272790"/>
              <a:gd name="connsiteY5596" fmla="*/ 1890045 h 3412034"/>
              <a:gd name="connsiteX5597" fmla="*/ 572072 w 12272790"/>
              <a:gd name="connsiteY5597" fmla="*/ 1900410 h 3412034"/>
              <a:gd name="connsiteX5598" fmla="*/ 578416 w 12272790"/>
              <a:gd name="connsiteY5598" fmla="*/ 1890045 h 3412034"/>
              <a:gd name="connsiteX5599" fmla="*/ 3122204 w 12272790"/>
              <a:gd name="connsiteY5599" fmla="*/ 1890044 h 3412034"/>
              <a:gd name="connsiteX5600" fmla="*/ 3115862 w 12272790"/>
              <a:gd name="connsiteY5600" fmla="*/ 1900411 h 3412034"/>
              <a:gd name="connsiteX5601" fmla="*/ 3122204 w 12272790"/>
              <a:gd name="connsiteY5601" fmla="*/ 1890044 h 3412034"/>
              <a:gd name="connsiteX5602" fmla="*/ 8790532 w 12272790"/>
              <a:gd name="connsiteY5602" fmla="*/ 1889551 h 3412034"/>
              <a:gd name="connsiteX5603" fmla="*/ 8797103 w 12272790"/>
              <a:gd name="connsiteY5603" fmla="*/ 1906033 h 3412034"/>
              <a:gd name="connsiteX5604" fmla="*/ 8777385 w 12272790"/>
              <a:gd name="connsiteY5604" fmla="*/ 1906033 h 3412034"/>
              <a:gd name="connsiteX5605" fmla="*/ 8790532 w 12272790"/>
              <a:gd name="connsiteY5605" fmla="*/ 1889551 h 3412034"/>
              <a:gd name="connsiteX5606" fmla="*/ 2987518 w 12272790"/>
              <a:gd name="connsiteY5606" fmla="*/ 1888885 h 3412034"/>
              <a:gd name="connsiteX5607" fmla="*/ 3005056 w 12272790"/>
              <a:gd name="connsiteY5607" fmla="*/ 1890703 h 3412034"/>
              <a:gd name="connsiteX5608" fmla="*/ 2993657 w 12272790"/>
              <a:gd name="connsiteY5608" fmla="*/ 1903550 h 3412034"/>
              <a:gd name="connsiteX5609" fmla="*/ 2976995 w 12272790"/>
              <a:gd name="connsiteY5609" fmla="*/ 1901084 h 3412034"/>
              <a:gd name="connsiteX5610" fmla="*/ 2987518 w 12272790"/>
              <a:gd name="connsiteY5610" fmla="*/ 1888885 h 3412034"/>
              <a:gd name="connsiteX5611" fmla="*/ 10823906 w 12272790"/>
              <a:gd name="connsiteY5611" fmla="*/ 1888565 h 3412034"/>
              <a:gd name="connsiteX5612" fmla="*/ 10828792 w 12272790"/>
              <a:gd name="connsiteY5612" fmla="*/ 1896856 h 3412034"/>
              <a:gd name="connsiteX5613" fmla="*/ 10815765 w 12272790"/>
              <a:gd name="connsiteY5613" fmla="*/ 1892712 h 3412034"/>
              <a:gd name="connsiteX5614" fmla="*/ 10823906 w 12272790"/>
              <a:gd name="connsiteY5614" fmla="*/ 1888565 h 3412034"/>
              <a:gd name="connsiteX5615" fmla="*/ 9036413 w 12272790"/>
              <a:gd name="connsiteY5615" fmla="*/ 1888477 h 3412034"/>
              <a:gd name="connsiteX5616" fmla="*/ 9023396 w 12272790"/>
              <a:gd name="connsiteY5616" fmla="*/ 1896417 h 3412034"/>
              <a:gd name="connsiteX5617" fmla="*/ 9036413 w 12272790"/>
              <a:gd name="connsiteY5617" fmla="*/ 1888477 h 3412034"/>
              <a:gd name="connsiteX5618" fmla="*/ 11991175 w 12272790"/>
              <a:gd name="connsiteY5618" fmla="*/ 1888022 h 3412034"/>
              <a:gd name="connsiteX5619" fmla="*/ 12006954 w 12272790"/>
              <a:gd name="connsiteY5619" fmla="*/ 1902303 h 3412034"/>
              <a:gd name="connsiteX5620" fmla="*/ 11988921 w 12272790"/>
              <a:gd name="connsiteY5620" fmla="*/ 1892103 h 3412034"/>
              <a:gd name="connsiteX5621" fmla="*/ 11991175 w 12272790"/>
              <a:gd name="connsiteY5621" fmla="*/ 1888022 h 3412034"/>
              <a:gd name="connsiteX5622" fmla="*/ 11584918 w 12272790"/>
              <a:gd name="connsiteY5622" fmla="*/ 1888021 h 3412034"/>
              <a:gd name="connsiteX5623" fmla="*/ 11593602 w 12272790"/>
              <a:gd name="connsiteY5623" fmla="*/ 1896836 h 3412034"/>
              <a:gd name="connsiteX5624" fmla="*/ 11580576 w 12272790"/>
              <a:gd name="connsiteY5624" fmla="*/ 1892428 h 3412034"/>
              <a:gd name="connsiteX5625" fmla="*/ 11584918 w 12272790"/>
              <a:gd name="connsiteY5625" fmla="*/ 1888021 h 3412034"/>
              <a:gd name="connsiteX5626" fmla="*/ 8922191 w 12272790"/>
              <a:gd name="connsiteY5626" fmla="*/ 1886747 h 3412034"/>
              <a:gd name="connsiteX5627" fmla="*/ 8930961 w 12272790"/>
              <a:gd name="connsiteY5627" fmla="*/ 1896183 h 3412034"/>
              <a:gd name="connsiteX5628" fmla="*/ 8916931 w 12272790"/>
              <a:gd name="connsiteY5628" fmla="*/ 1908085 h 3412034"/>
              <a:gd name="connsiteX5629" fmla="*/ 8902901 w 12272790"/>
              <a:gd name="connsiteY5629" fmla="*/ 1916245 h 3412034"/>
              <a:gd name="connsiteX5630" fmla="*/ 8909914 w 12272790"/>
              <a:gd name="connsiteY5630" fmla="*/ 1888021 h 3412034"/>
              <a:gd name="connsiteX5631" fmla="*/ 8922191 w 12272790"/>
              <a:gd name="connsiteY5631" fmla="*/ 1886747 h 3412034"/>
              <a:gd name="connsiteX5632" fmla="*/ 1169480 w 12272790"/>
              <a:gd name="connsiteY5632" fmla="*/ 1881187 h 3412034"/>
              <a:gd name="connsiteX5633" fmla="*/ 1248261 w 12272790"/>
              <a:gd name="connsiteY5633" fmla="*/ 1918627 h 3412034"/>
              <a:gd name="connsiteX5634" fmla="*/ 1186413 w 12272790"/>
              <a:gd name="connsiteY5634" fmla="*/ 1912338 h 3412034"/>
              <a:gd name="connsiteX5635" fmla="*/ 1140924 w 12272790"/>
              <a:gd name="connsiteY5635" fmla="*/ 1882989 h 3412034"/>
              <a:gd name="connsiteX5636" fmla="*/ 1169480 w 12272790"/>
              <a:gd name="connsiteY5636" fmla="*/ 1881187 h 3412034"/>
              <a:gd name="connsiteX5637" fmla="*/ 2129792 w 12272790"/>
              <a:gd name="connsiteY5637" fmla="*/ 1880850 h 3412034"/>
              <a:gd name="connsiteX5638" fmla="*/ 2115005 w 12272790"/>
              <a:gd name="connsiteY5638" fmla="*/ 1889225 h 3412034"/>
              <a:gd name="connsiteX5639" fmla="*/ 2110075 w 12272790"/>
              <a:gd name="connsiteY5639" fmla="*/ 1886806 h 3412034"/>
              <a:gd name="connsiteX5640" fmla="*/ 2129792 w 12272790"/>
              <a:gd name="connsiteY5640" fmla="*/ 1880850 h 3412034"/>
              <a:gd name="connsiteX5641" fmla="*/ 8826670 w 12272790"/>
              <a:gd name="connsiteY5641" fmla="*/ 1880506 h 3412034"/>
              <a:gd name="connsiteX5642" fmla="*/ 8834092 w 12272790"/>
              <a:gd name="connsiteY5642" fmla="*/ 1880980 h 3412034"/>
              <a:gd name="connsiteX5643" fmla="*/ 8842276 w 12272790"/>
              <a:gd name="connsiteY5643" fmla="*/ 1890182 h 3412034"/>
              <a:gd name="connsiteX5644" fmla="*/ 8804163 w 12272790"/>
              <a:gd name="connsiteY5644" fmla="*/ 1892235 h 3412034"/>
              <a:gd name="connsiteX5645" fmla="*/ 8826670 w 12272790"/>
              <a:gd name="connsiteY5645" fmla="*/ 1880506 h 3412034"/>
              <a:gd name="connsiteX5646" fmla="*/ 10621154 w 12272790"/>
              <a:gd name="connsiteY5646" fmla="*/ 1880372 h 3412034"/>
              <a:gd name="connsiteX5647" fmla="*/ 10648032 w 12272790"/>
              <a:gd name="connsiteY5647" fmla="*/ 1893083 h 3412034"/>
              <a:gd name="connsiteX5648" fmla="*/ 10616611 w 12272790"/>
              <a:gd name="connsiteY5648" fmla="*/ 1897322 h 3412034"/>
              <a:gd name="connsiteX5649" fmla="*/ 10621154 w 12272790"/>
              <a:gd name="connsiteY5649" fmla="*/ 1880372 h 3412034"/>
              <a:gd name="connsiteX5650" fmla="*/ 3089707 w 12272790"/>
              <a:gd name="connsiteY5650" fmla="*/ 1880229 h 3412034"/>
              <a:gd name="connsiteX5651" fmla="*/ 3097102 w 12272790"/>
              <a:gd name="connsiteY5651" fmla="*/ 1891029 h 3412034"/>
              <a:gd name="connsiteX5652" fmla="*/ 3084777 w 12272790"/>
              <a:gd name="connsiteY5652" fmla="*/ 1892084 h 3412034"/>
              <a:gd name="connsiteX5653" fmla="*/ 3077384 w 12272790"/>
              <a:gd name="connsiteY5653" fmla="*/ 1880493 h 3412034"/>
              <a:gd name="connsiteX5654" fmla="*/ 3089707 w 12272790"/>
              <a:gd name="connsiteY5654" fmla="*/ 1880229 h 3412034"/>
              <a:gd name="connsiteX5655" fmla="*/ 1212038 w 12272790"/>
              <a:gd name="connsiteY5655" fmla="*/ 1880229 h 3412034"/>
              <a:gd name="connsiteX5656" fmla="*/ 1224403 w 12272790"/>
              <a:gd name="connsiteY5656" fmla="*/ 1880493 h 3412034"/>
              <a:gd name="connsiteX5657" fmla="*/ 1216919 w 12272790"/>
              <a:gd name="connsiteY5657" fmla="*/ 1892083 h 3412034"/>
              <a:gd name="connsiteX5658" fmla="*/ 1204694 w 12272790"/>
              <a:gd name="connsiteY5658" fmla="*/ 1891028 h 3412034"/>
              <a:gd name="connsiteX5659" fmla="*/ 1212038 w 12272790"/>
              <a:gd name="connsiteY5659" fmla="*/ 1880229 h 3412034"/>
              <a:gd name="connsiteX5660" fmla="*/ 1982518 w 12272790"/>
              <a:gd name="connsiteY5660" fmla="*/ 1879948 h 3412034"/>
              <a:gd name="connsiteX5661" fmla="*/ 1969493 w 12272790"/>
              <a:gd name="connsiteY5661" fmla="*/ 1890625 h 3412034"/>
              <a:gd name="connsiteX5662" fmla="*/ 1982518 w 12272790"/>
              <a:gd name="connsiteY5662" fmla="*/ 1879948 h 3412034"/>
              <a:gd name="connsiteX5663" fmla="*/ 1989575 w 12272790"/>
              <a:gd name="connsiteY5663" fmla="*/ 1879335 h 3412034"/>
              <a:gd name="connsiteX5664" fmla="*/ 2002603 w 12272790"/>
              <a:gd name="connsiteY5664" fmla="*/ 1879335 h 3412034"/>
              <a:gd name="connsiteX5665" fmla="*/ 2002603 w 12272790"/>
              <a:gd name="connsiteY5665" fmla="*/ 1889700 h 3412034"/>
              <a:gd name="connsiteX5666" fmla="*/ 1989576 w 12272790"/>
              <a:gd name="connsiteY5666" fmla="*/ 1889701 h 3412034"/>
              <a:gd name="connsiteX5667" fmla="*/ 1989575 w 12272790"/>
              <a:gd name="connsiteY5667" fmla="*/ 1879335 h 3412034"/>
              <a:gd name="connsiteX5668" fmla="*/ 3619245 w 12272790"/>
              <a:gd name="connsiteY5668" fmla="*/ 1878103 h 3412034"/>
              <a:gd name="connsiteX5669" fmla="*/ 3603022 w 12272790"/>
              <a:gd name="connsiteY5669" fmla="*/ 1879923 h 3412034"/>
              <a:gd name="connsiteX5670" fmla="*/ 3613271 w 12272790"/>
              <a:gd name="connsiteY5670" fmla="*/ 1892934 h 3412034"/>
              <a:gd name="connsiteX5671" fmla="*/ 3630344 w 12272790"/>
              <a:gd name="connsiteY5671" fmla="*/ 1890332 h 3412034"/>
              <a:gd name="connsiteX5672" fmla="*/ 3619245 w 12272790"/>
              <a:gd name="connsiteY5672" fmla="*/ 1878103 h 3412034"/>
              <a:gd name="connsiteX5673" fmla="*/ 11567186 w 12272790"/>
              <a:gd name="connsiteY5673" fmla="*/ 1877310 h 3412034"/>
              <a:gd name="connsiteX5674" fmla="*/ 11580203 w 12272790"/>
              <a:gd name="connsiteY5674" fmla="*/ 1881458 h 3412034"/>
              <a:gd name="connsiteX5675" fmla="*/ 11567186 w 12272790"/>
              <a:gd name="connsiteY5675" fmla="*/ 1877310 h 3412034"/>
              <a:gd name="connsiteX5676" fmla="*/ 8856042 w 12272790"/>
              <a:gd name="connsiteY5676" fmla="*/ 1877310 h 3412034"/>
              <a:gd name="connsiteX5677" fmla="*/ 8869067 w 12272790"/>
              <a:gd name="connsiteY5677" fmla="*/ 1887676 h 3412034"/>
              <a:gd name="connsiteX5678" fmla="*/ 8856042 w 12272790"/>
              <a:gd name="connsiteY5678" fmla="*/ 1877310 h 3412034"/>
              <a:gd name="connsiteX5679" fmla="*/ 10582167 w 12272790"/>
              <a:gd name="connsiteY5679" fmla="*/ 1876330 h 3412034"/>
              <a:gd name="connsiteX5680" fmla="*/ 10594492 w 12272790"/>
              <a:gd name="connsiteY5680" fmla="*/ 1877357 h 3412034"/>
              <a:gd name="connsiteX5681" fmla="*/ 10574774 w 12272790"/>
              <a:gd name="connsiteY5681" fmla="*/ 1887633 h 3412034"/>
              <a:gd name="connsiteX5682" fmla="*/ 10582167 w 12272790"/>
              <a:gd name="connsiteY5682" fmla="*/ 1876330 h 3412034"/>
              <a:gd name="connsiteX5683" fmla="*/ 8751260 w 12272790"/>
              <a:gd name="connsiteY5683" fmla="*/ 1876330 h 3412034"/>
              <a:gd name="connsiteX5684" fmla="*/ 8763626 w 12272790"/>
              <a:gd name="connsiteY5684" fmla="*/ 1877357 h 3412034"/>
              <a:gd name="connsiteX5685" fmla="*/ 8743914 w 12272790"/>
              <a:gd name="connsiteY5685" fmla="*/ 1887634 h 3412034"/>
              <a:gd name="connsiteX5686" fmla="*/ 8751260 w 12272790"/>
              <a:gd name="connsiteY5686" fmla="*/ 1876330 h 3412034"/>
              <a:gd name="connsiteX5687" fmla="*/ 9982990 w 12272790"/>
              <a:gd name="connsiteY5687" fmla="*/ 1876329 h 3412034"/>
              <a:gd name="connsiteX5688" fmla="*/ 9995356 w 12272790"/>
              <a:gd name="connsiteY5688" fmla="*/ 1877357 h 3412034"/>
              <a:gd name="connsiteX5689" fmla="*/ 9975645 w 12272790"/>
              <a:gd name="connsiteY5689" fmla="*/ 1887634 h 3412034"/>
              <a:gd name="connsiteX5690" fmla="*/ 9982990 w 12272790"/>
              <a:gd name="connsiteY5690" fmla="*/ 1876329 h 3412034"/>
              <a:gd name="connsiteX5691" fmla="*/ 11631356 w 12272790"/>
              <a:gd name="connsiteY5691" fmla="*/ 1875943 h 3412034"/>
              <a:gd name="connsiteX5692" fmla="*/ 11640520 w 12272790"/>
              <a:gd name="connsiteY5692" fmla="*/ 1880436 h 3412034"/>
              <a:gd name="connsiteX5693" fmla="*/ 11626775 w 12272790"/>
              <a:gd name="connsiteY5693" fmla="*/ 1880436 h 3412034"/>
              <a:gd name="connsiteX5694" fmla="*/ 11631356 w 12272790"/>
              <a:gd name="connsiteY5694" fmla="*/ 1875943 h 3412034"/>
              <a:gd name="connsiteX5695" fmla="*/ 551638 w 12272790"/>
              <a:gd name="connsiteY5695" fmla="*/ 1872123 h 3412034"/>
              <a:gd name="connsiteX5696" fmla="*/ 538612 w 12272790"/>
              <a:gd name="connsiteY5696" fmla="*/ 1880064 h 3412034"/>
              <a:gd name="connsiteX5697" fmla="*/ 551638 w 12272790"/>
              <a:gd name="connsiteY5697" fmla="*/ 1872123 h 3412034"/>
              <a:gd name="connsiteX5698" fmla="*/ 1236070 w 12272790"/>
              <a:gd name="connsiteY5698" fmla="*/ 1872084 h 3412034"/>
              <a:gd name="connsiteX5699" fmla="*/ 1248261 w 12272790"/>
              <a:gd name="connsiteY5699" fmla="*/ 1873111 h 3412034"/>
              <a:gd name="connsiteX5700" fmla="*/ 1241422 w 12272790"/>
              <a:gd name="connsiteY5700" fmla="*/ 1884417 h 3412034"/>
              <a:gd name="connsiteX5701" fmla="*/ 1229231 w 12272790"/>
              <a:gd name="connsiteY5701" fmla="*/ 1883388 h 3412034"/>
              <a:gd name="connsiteX5702" fmla="*/ 1236070 w 12272790"/>
              <a:gd name="connsiteY5702" fmla="*/ 1872084 h 3412034"/>
              <a:gd name="connsiteX5703" fmla="*/ 1269588 w 12272790"/>
              <a:gd name="connsiteY5703" fmla="*/ 1871693 h 3412034"/>
              <a:gd name="connsiteX5704" fmla="*/ 1251556 w 12272790"/>
              <a:gd name="connsiteY5704" fmla="*/ 1886639 h 3412034"/>
              <a:gd name="connsiteX5705" fmla="*/ 1269588 w 12272790"/>
              <a:gd name="connsiteY5705" fmla="*/ 1871693 h 3412034"/>
              <a:gd name="connsiteX5706" fmla="*/ 3190592 w 12272790"/>
              <a:gd name="connsiteY5706" fmla="*/ 1871383 h 3412034"/>
              <a:gd name="connsiteX5707" fmla="*/ 3194858 w 12272790"/>
              <a:gd name="connsiteY5707" fmla="*/ 1880195 h 3412034"/>
              <a:gd name="connsiteX5708" fmla="*/ 3204243 w 12272790"/>
              <a:gd name="connsiteY5708" fmla="*/ 1879677 h 3412034"/>
              <a:gd name="connsiteX5709" fmla="*/ 3190592 w 12272790"/>
              <a:gd name="connsiteY5709" fmla="*/ 1871383 h 3412034"/>
              <a:gd name="connsiteX5710" fmla="*/ 11347952 w 12272790"/>
              <a:gd name="connsiteY5710" fmla="*/ 1871191 h 3412034"/>
              <a:gd name="connsiteX5711" fmla="*/ 11367661 w 12272790"/>
              <a:gd name="connsiteY5711" fmla="*/ 1871191 h 3412034"/>
              <a:gd name="connsiteX5712" fmla="*/ 11374356 w 12272790"/>
              <a:gd name="connsiteY5712" fmla="*/ 1896847 h 3412034"/>
              <a:gd name="connsiteX5713" fmla="*/ 11347952 w 12272790"/>
              <a:gd name="connsiteY5713" fmla="*/ 1871191 h 3412034"/>
              <a:gd name="connsiteX5714" fmla="*/ 10768905 w 12272790"/>
              <a:gd name="connsiteY5714" fmla="*/ 1871190 h 3412034"/>
              <a:gd name="connsiteX5715" fmla="*/ 10817052 w 12272790"/>
              <a:gd name="connsiteY5715" fmla="*/ 1881206 h 3412034"/>
              <a:gd name="connsiteX5716" fmla="*/ 10796254 w 12272790"/>
              <a:gd name="connsiteY5716" fmla="*/ 1881206 h 3412034"/>
              <a:gd name="connsiteX5717" fmla="*/ 10768905 w 12272790"/>
              <a:gd name="connsiteY5717" fmla="*/ 1871190 h 3412034"/>
              <a:gd name="connsiteX5718" fmla="*/ 11614412 w 12272790"/>
              <a:gd name="connsiteY5718" fmla="*/ 1866763 h 3412034"/>
              <a:gd name="connsiteX5719" fmla="*/ 11626375 w 12272790"/>
              <a:gd name="connsiteY5719" fmla="*/ 1870734 h 3412034"/>
              <a:gd name="connsiteX5720" fmla="*/ 11614412 w 12272790"/>
              <a:gd name="connsiteY5720" fmla="*/ 1866763 h 3412034"/>
              <a:gd name="connsiteX5721" fmla="*/ 10855930 w 12272790"/>
              <a:gd name="connsiteY5721" fmla="*/ 1866600 h 3412034"/>
              <a:gd name="connsiteX5722" fmla="*/ 10892916 w 12272790"/>
              <a:gd name="connsiteY5722" fmla="*/ 1895332 h 3412034"/>
              <a:gd name="connsiteX5723" fmla="*/ 10869799 w 12272790"/>
              <a:gd name="connsiteY5723" fmla="*/ 1887122 h 3412034"/>
              <a:gd name="connsiteX5724" fmla="*/ 10855929 w 12272790"/>
              <a:gd name="connsiteY5724" fmla="*/ 1887123 h 3412034"/>
              <a:gd name="connsiteX5725" fmla="*/ 10855930 w 12272790"/>
              <a:gd name="connsiteY5725" fmla="*/ 1866600 h 3412034"/>
              <a:gd name="connsiteX5726" fmla="*/ 11651446 w 12272790"/>
              <a:gd name="connsiteY5726" fmla="*/ 1866599 h 3412034"/>
              <a:gd name="connsiteX5727" fmla="*/ 11657650 w 12272790"/>
              <a:gd name="connsiteY5727" fmla="*/ 1869118 h 3412034"/>
              <a:gd name="connsiteX5728" fmla="*/ 11661726 w 12272790"/>
              <a:gd name="connsiteY5728" fmla="*/ 1866764 h 3412034"/>
              <a:gd name="connsiteX5729" fmla="*/ 11660913 w 12272790"/>
              <a:gd name="connsiteY5729" fmla="*/ 1870443 h 3412034"/>
              <a:gd name="connsiteX5730" fmla="*/ 11667224 w 12272790"/>
              <a:gd name="connsiteY5730" fmla="*/ 1873005 h 3412034"/>
              <a:gd name="connsiteX5731" fmla="*/ 11658207 w 12272790"/>
              <a:gd name="connsiteY5731" fmla="*/ 1877007 h 3412034"/>
              <a:gd name="connsiteX5732" fmla="*/ 11656558 w 12272790"/>
              <a:gd name="connsiteY5732" fmla="*/ 1876276 h 3412034"/>
              <a:gd name="connsiteX5733" fmla="*/ 11655030 w 12272790"/>
              <a:gd name="connsiteY5733" fmla="*/ 1877117 h 3412034"/>
              <a:gd name="connsiteX5734" fmla="*/ 11655342 w 12272790"/>
              <a:gd name="connsiteY5734" fmla="*/ 1875737 h 3412034"/>
              <a:gd name="connsiteX5735" fmla="*/ 11649190 w 12272790"/>
              <a:gd name="connsiteY5735" fmla="*/ 1873005 h 3412034"/>
              <a:gd name="connsiteX5736" fmla="*/ 11651446 w 12272790"/>
              <a:gd name="connsiteY5736" fmla="*/ 1866599 h 3412034"/>
              <a:gd name="connsiteX5737" fmla="*/ 8687247 w 12272790"/>
              <a:gd name="connsiteY5737" fmla="*/ 1864647 h 3412034"/>
              <a:gd name="connsiteX5738" fmla="*/ 8682466 w 12272790"/>
              <a:gd name="connsiteY5738" fmla="*/ 1865036 h 3412034"/>
              <a:gd name="connsiteX5739" fmla="*/ 8653681 w 12272790"/>
              <a:gd name="connsiteY5739" fmla="*/ 1865843 h 3412034"/>
              <a:gd name="connsiteX5740" fmla="*/ 8558599 w 12272790"/>
              <a:gd name="connsiteY5740" fmla="*/ 1879319 h 3412034"/>
              <a:gd name="connsiteX5741" fmla="*/ 8550209 w 12272790"/>
              <a:gd name="connsiteY5741" fmla="*/ 1892124 h 3412034"/>
              <a:gd name="connsiteX5742" fmla="*/ 8686150 w 12272790"/>
              <a:gd name="connsiteY5742" fmla="*/ 1865000 h 3412034"/>
              <a:gd name="connsiteX5743" fmla="*/ 11635801 w 12272790"/>
              <a:gd name="connsiteY5743" fmla="*/ 1858950 h 3412034"/>
              <a:gd name="connsiteX5744" fmla="*/ 11648818 w 12272790"/>
              <a:gd name="connsiteY5744" fmla="*/ 1863096 h 3412034"/>
              <a:gd name="connsiteX5745" fmla="*/ 11635801 w 12272790"/>
              <a:gd name="connsiteY5745" fmla="*/ 1858950 h 3412034"/>
              <a:gd name="connsiteX5746" fmla="*/ 11296582 w 12272790"/>
              <a:gd name="connsiteY5746" fmla="*/ 1857584 h 3412034"/>
              <a:gd name="connsiteX5747" fmla="*/ 11302394 w 12272790"/>
              <a:gd name="connsiteY5747" fmla="*/ 1866268 h 3412034"/>
              <a:gd name="connsiteX5748" fmla="*/ 11289378 w 12272790"/>
              <a:gd name="connsiteY5748" fmla="*/ 1862299 h 3412034"/>
              <a:gd name="connsiteX5749" fmla="*/ 11296582 w 12272790"/>
              <a:gd name="connsiteY5749" fmla="*/ 1857584 h 3412034"/>
              <a:gd name="connsiteX5750" fmla="*/ 1491296 w 12272790"/>
              <a:gd name="connsiteY5750" fmla="*/ 1857527 h 3412034"/>
              <a:gd name="connsiteX5751" fmla="*/ 1527729 w 12272790"/>
              <a:gd name="connsiteY5751" fmla="*/ 1876260 h 3412034"/>
              <a:gd name="connsiteX5752" fmla="*/ 1577440 w 12272790"/>
              <a:gd name="connsiteY5752" fmla="*/ 1890834 h 3412034"/>
              <a:gd name="connsiteX5753" fmla="*/ 1577440 w 12272790"/>
              <a:gd name="connsiteY5753" fmla="*/ 1882402 h 3412034"/>
              <a:gd name="connsiteX5754" fmla="*/ 1573187 w 12272790"/>
              <a:gd name="connsiteY5754" fmla="*/ 1883435 h 3412034"/>
              <a:gd name="connsiteX5755" fmla="*/ 1571670 w 12272790"/>
              <a:gd name="connsiteY5755" fmla="*/ 1872468 h 3412034"/>
              <a:gd name="connsiteX5756" fmla="*/ 1571825 w 12272790"/>
              <a:gd name="connsiteY5756" fmla="*/ 1872099 h 3412034"/>
              <a:gd name="connsiteX5757" fmla="*/ 1568712 w 12272790"/>
              <a:gd name="connsiteY5757" fmla="*/ 1872099 h 3412034"/>
              <a:gd name="connsiteX5758" fmla="*/ 1550496 w 12272790"/>
              <a:gd name="connsiteY5758" fmla="*/ 1872099 h 3412034"/>
              <a:gd name="connsiteX5759" fmla="*/ 1524256 w 12272790"/>
              <a:gd name="connsiteY5759" fmla="*/ 1862872 h 3412034"/>
              <a:gd name="connsiteX5760" fmla="*/ 1517092 w 12272790"/>
              <a:gd name="connsiteY5760" fmla="*/ 1863032 h 3412034"/>
              <a:gd name="connsiteX5761" fmla="*/ 1518253 w 12272790"/>
              <a:gd name="connsiteY5761" fmla="*/ 1861319 h 3412034"/>
              <a:gd name="connsiteX5762" fmla="*/ 10754937 w 12272790"/>
              <a:gd name="connsiteY5762" fmla="*/ 1857480 h 3412034"/>
              <a:gd name="connsiteX5763" fmla="*/ 10765169 w 12272790"/>
              <a:gd name="connsiteY5763" fmla="*/ 1867787 h 3412034"/>
              <a:gd name="connsiteX5764" fmla="*/ 10737109 w 12272790"/>
              <a:gd name="connsiteY5764" fmla="*/ 1863665 h 3412034"/>
              <a:gd name="connsiteX5765" fmla="*/ 10739445 w 12272790"/>
              <a:gd name="connsiteY5765" fmla="*/ 1859543 h 3412034"/>
              <a:gd name="connsiteX5766" fmla="*/ 10754937 w 12272790"/>
              <a:gd name="connsiteY5766" fmla="*/ 1857480 h 3412034"/>
              <a:gd name="connsiteX5767" fmla="*/ 919513 w 12272790"/>
              <a:gd name="connsiteY5767" fmla="*/ 1854712 h 3412034"/>
              <a:gd name="connsiteX5768" fmla="*/ 933893 w 12272790"/>
              <a:gd name="connsiteY5768" fmla="*/ 1869089 h 3412034"/>
              <a:gd name="connsiteX5769" fmla="*/ 900735 w 12272790"/>
              <a:gd name="connsiteY5769" fmla="*/ 1858920 h 3412034"/>
              <a:gd name="connsiteX5770" fmla="*/ 919513 w 12272790"/>
              <a:gd name="connsiteY5770" fmla="*/ 1854712 h 3412034"/>
              <a:gd name="connsiteX5771" fmla="*/ 8720910 w 12272790"/>
              <a:gd name="connsiteY5771" fmla="*/ 1853437 h 3412034"/>
              <a:gd name="connsiteX5772" fmla="*/ 8702242 w 12272790"/>
              <a:gd name="connsiteY5772" fmla="*/ 1856790 h 3412034"/>
              <a:gd name="connsiteX5773" fmla="*/ 8696285 w 12272790"/>
              <a:gd name="connsiteY5773" fmla="*/ 1859938 h 3412034"/>
              <a:gd name="connsiteX5774" fmla="*/ 8705812 w 12272790"/>
              <a:gd name="connsiteY5774" fmla="*/ 1858683 h 3412034"/>
              <a:gd name="connsiteX5775" fmla="*/ 8716861 w 12272790"/>
              <a:gd name="connsiteY5775" fmla="*/ 1855132 h 3412034"/>
              <a:gd name="connsiteX5776" fmla="*/ 9788646 w 12272790"/>
              <a:gd name="connsiteY5776" fmla="*/ 1852829 h 3412034"/>
              <a:gd name="connsiteX5777" fmla="*/ 9792874 w 12272790"/>
              <a:gd name="connsiteY5777" fmla="*/ 1859048 h 3412034"/>
              <a:gd name="connsiteX5778" fmla="*/ 9786533 w 12272790"/>
              <a:gd name="connsiteY5778" fmla="*/ 1859047 h 3412034"/>
              <a:gd name="connsiteX5779" fmla="*/ 9788646 w 12272790"/>
              <a:gd name="connsiteY5779" fmla="*/ 1852829 h 3412034"/>
              <a:gd name="connsiteX5780" fmla="*/ 2956522 w 12272790"/>
              <a:gd name="connsiteY5780" fmla="*/ 1851777 h 3412034"/>
              <a:gd name="connsiteX5781" fmla="*/ 2943506 w 12272790"/>
              <a:gd name="connsiteY5781" fmla="*/ 1861701 h 3412034"/>
              <a:gd name="connsiteX5782" fmla="*/ 2956522 w 12272790"/>
              <a:gd name="connsiteY5782" fmla="*/ 1851777 h 3412034"/>
              <a:gd name="connsiteX5783" fmla="*/ 1134031 w 12272790"/>
              <a:gd name="connsiteY5783" fmla="*/ 1850283 h 3412034"/>
              <a:gd name="connsiteX5784" fmla="*/ 1133673 w 12272790"/>
              <a:gd name="connsiteY5784" fmla="*/ 1857719 h 3412034"/>
              <a:gd name="connsiteX5785" fmla="*/ 1131163 w 12272790"/>
              <a:gd name="connsiteY5785" fmla="*/ 1856892 h 3412034"/>
              <a:gd name="connsiteX5786" fmla="*/ 1134031 w 12272790"/>
              <a:gd name="connsiteY5786" fmla="*/ 1850283 h 3412034"/>
              <a:gd name="connsiteX5787" fmla="*/ 1915580 w 12272790"/>
              <a:gd name="connsiteY5787" fmla="*/ 1850282 h 3412034"/>
              <a:gd name="connsiteX5788" fmla="*/ 1914999 w 12272790"/>
              <a:gd name="connsiteY5788" fmla="*/ 1857718 h 3412034"/>
              <a:gd name="connsiteX5789" fmla="*/ 1910943 w 12272790"/>
              <a:gd name="connsiteY5789" fmla="*/ 1856892 h 3412034"/>
              <a:gd name="connsiteX5790" fmla="*/ 1915580 w 12272790"/>
              <a:gd name="connsiteY5790" fmla="*/ 1850282 h 3412034"/>
              <a:gd name="connsiteX5791" fmla="*/ 1163511 w 12272790"/>
              <a:gd name="connsiteY5791" fmla="*/ 1850272 h 3412034"/>
              <a:gd name="connsiteX5792" fmla="*/ 1195952 w 12272790"/>
              <a:gd name="connsiteY5792" fmla="*/ 1875929 h 3412034"/>
              <a:gd name="connsiteX5793" fmla="*/ 1168147 w 12272790"/>
              <a:gd name="connsiteY5793" fmla="*/ 1873790 h 3412034"/>
              <a:gd name="connsiteX5794" fmla="*/ 1163511 w 12272790"/>
              <a:gd name="connsiteY5794" fmla="*/ 1850272 h 3412034"/>
              <a:gd name="connsiteX5795" fmla="*/ 8324582 w 12272790"/>
              <a:gd name="connsiteY5795" fmla="*/ 1849488 h 3412034"/>
              <a:gd name="connsiteX5796" fmla="*/ 8322602 w 12272790"/>
              <a:gd name="connsiteY5796" fmla="*/ 1850503 h 3412034"/>
              <a:gd name="connsiteX5797" fmla="*/ 8324503 w 12272790"/>
              <a:gd name="connsiteY5797" fmla="*/ 1850486 h 3412034"/>
              <a:gd name="connsiteX5798" fmla="*/ 9137197 w 12272790"/>
              <a:gd name="connsiteY5798" fmla="*/ 1848693 h 3412034"/>
              <a:gd name="connsiteX5799" fmla="*/ 9150224 w 12272790"/>
              <a:gd name="connsiteY5799" fmla="*/ 1858619 h 3412034"/>
              <a:gd name="connsiteX5800" fmla="*/ 9137197 w 12272790"/>
              <a:gd name="connsiteY5800" fmla="*/ 1848693 h 3412034"/>
              <a:gd name="connsiteX5801" fmla="*/ 10722046 w 12272790"/>
              <a:gd name="connsiteY5801" fmla="*/ 1848239 h 3412034"/>
              <a:gd name="connsiteX5802" fmla="*/ 10735072 w 12272790"/>
              <a:gd name="connsiteY5802" fmla="*/ 1852386 h 3412034"/>
              <a:gd name="connsiteX5803" fmla="*/ 10722046 w 12272790"/>
              <a:gd name="connsiteY5803" fmla="*/ 1848239 h 3412034"/>
              <a:gd name="connsiteX5804" fmla="*/ 10315020 w 12272790"/>
              <a:gd name="connsiteY5804" fmla="*/ 1848239 h 3412034"/>
              <a:gd name="connsiteX5805" fmla="*/ 10308679 w 12272790"/>
              <a:gd name="connsiteY5805" fmla="*/ 1858605 h 3412034"/>
              <a:gd name="connsiteX5806" fmla="*/ 10315020 w 12272790"/>
              <a:gd name="connsiteY5806" fmla="*/ 1848239 h 3412034"/>
              <a:gd name="connsiteX5807" fmla="*/ 9802906 w 12272790"/>
              <a:gd name="connsiteY5807" fmla="*/ 1848238 h 3412034"/>
              <a:gd name="connsiteX5808" fmla="*/ 9794221 w 12272790"/>
              <a:gd name="connsiteY5808" fmla="*/ 1858604 h 3412034"/>
              <a:gd name="connsiteX5809" fmla="*/ 9789880 w 12272790"/>
              <a:gd name="connsiteY5809" fmla="*/ 1852386 h 3412034"/>
              <a:gd name="connsiteX5810" fmla="*/ 9802906 w 12272790"/>
              <a:gd name="connsiteY5810" fmla="*/ 1848238 h 3412034"/>
              <a:gd name="connsiteX5811" fmla="*/ 9296183 w 12272790"/>
              <a:gd name="connsiteY5811" fmla="*/ 1848237 h 3412034"/>
              <a:gd name="connsiteX5812" fmla="*/ 9307521 w 12272790"/>
              <a:gd name="connsiteY5812" fmla="*/ 1856250 h 3412034"/>
              <a:gd name="connsiteX5813" fmla="*/ 9296185 w 12272790"/>
              <a:gd name="connsiteY5813" fmla="*/ 1866265 h 3412034"/>
              <a:gd name="connsiteX5814" fmla="*/ 9296183 w 12272790"/>
              <a:gd name="connsiteY5814" fmla="*/ 1848237 h 3412034"/>
              <a:gd name="connsiteX5815" fmla="*/ 11315536 w 12272790"/>
              <a:gd name="connsiteY5815" fmla="*/ 1847788 h 3412034"/>
              <a:gd name="connsiteX5816" fmla="*/ 11334190 w 12272790"/>
              <a:gd name="connsiteY5816" fmla="*/ 1863192 h 3412034"/>
              <a:gd name="connsiteX5817" fmla="*/ 11309460 w 12272790"/>
              <a:gd name="connsiteY5817" fmla="*/ 1852759 h 3412034"/>
              <a:gd name="connsiteX5818" fmla="*/ 11315536 w 12272790"/>
              <a:gd name="connsiteY5818" fmla="*/ 1847788 h 3412034"/>
              <a:gd name="connsiteX5819" fmla="*/ 11594745 w 12272790"/>
              <a:gd name="connsiteY5819" fmla="*/ 1847477 h 3412034"/>
              <a:gd name="connsiteX5820" fmla="*/ 11597609 w 12272790"/>
              <a:gd name="connsiteY5820" fmla="*/ 1853882 h 3412034"/>
              <a:gd name="connsiteX5821" fmla="*/ 11586152 w 12272790"/>
              <a:gd name="connsiteY5821" fmla="*/ 1851747 h 3412034"/>
              <a:gd name="connsiteX5822" fmla="*/ 11588444 w 12272790"/>
              <a:gd name="connsiteY5822" fmla="*/ 1847478 h 3412034"/>
              <a:gd name="connsiteX5823" fmla="*/ 11594745 w 12272790"/>
              <a:gd name="connsiteY5823" fmla="*/ 1847477 h 3412034"/>
              <a:gd name="connsiteX5824" fmla="*/ 11628300 w 12272790"/>
              <a:gd name="connsiteY5824" fmla="*/ 1847038 h 3412034"/>
              <a:gd name="connsiteX5825" fmla="*/ 11633456 w 12272790"/>
              <a:gd name="connsiteY5825" fmla="*/ 1855721 h 3412034"/>
              <a:gd name="connsiteX5826" fmla="*/ 11619710 w 12272790"/>
              <a:gd name="connsiteY5826" fmla="*/ 1851752 h 3412034"/>
              <a:gd name="connsiteX5827" fmla="*/ 11628300 w 12272790"/>
              <a:gd name="connsiteY5827" fmla="*/ 1847038 h 3412034"/>
              <a:gd name="connsiteX5828" fmla="*/ 8253519 w 12272790"/>
              <a:gd name="connsiteY5828" fmla="*/ 1846610 h 3412034"/>
              <a:gd name="connsiteX5829" fmla="*/ 8246728 w 12272790"/>
              <a:gd name="connsiteY5829" fmla="*/ 1849124 h 3412034"/>
              <a:gd name="connsiteX5830" fmla="*/ 8247238 w 12272790"/>
              <a:gd name="connsiteY5830" fmla="*/ 1850821 h 3412034"/>
              <a:gd name="connsiteX5831" fmla="*/ 8253618 w 12272790"/>
              <a:gd name="connsiteY5831" fmla="*/ 1851300 h 3412034"/>
              <a:gd name="connsiteX5832" fmla="*/ 8256997 w 12272790"/>
              <a:gd name="connsiteY5832" fmla="*/ 1850705 h 3412034"/>
              <a:gd name="connsiteX5833" fmla="*/ 8250217 w 12272790"/>
              <a:gd name="connsiteY5833" fmla="*/ 1848741 h 3412034"/>
              <a:gd name="connsiteX5834" fmla="*/ 3726813 w 12272790"/>
              <a:gd name="connsiteY5834" fmla="*/ 1844950 h 3412034"/>
              <a:gd name="connsiteX5835" fmla="*/ 3694665 w 12272790"/>
              <a:gd name="connsiteY5835" fmla="*/ 1856349 h 3412034"/>
              <a:gd name="connsiteX5836" fmla="*/ 3691335 w 12272790"/>
              <a:gd name="connsiteY5836" fmla="*/ 1857150 h 3412034"/>
              <a:gd name="connsiteX5837" fmla="*/ 3683177 w 12272790"/>
              <a:gd name="connsiteY5837" fmla="*/ 1860060 h 3412034"/>
              <a:gd name="connsiteX5838" fmla="*/ 3672704 w 12272790"/>
              <a:gd name="connsiteY5838" fmla="*/ 1862751 h 3412034"/>
              <a:gd name="connsiteX5839" fmla="*/ 3659944 w 12272790"/>
              <a:gd name="connsiteY5839" fmla="*/ 1869516 h 3412034"/>
              <a:gd name="connsiteX5840" fmla="*/ 3650941 w 12272790"/>
              <a:gd name="connsiteY5840" fmla="*/ 1885276 h 3412034"/>
              <a:gd name="connsiteX5841" fmla="*/ 3671378 w 12272790"/>
              <a:gd name="connsiteY5841" fmla="*/ 1879853 h 3412034"/>
              <a:gd name="connsiteX5842" fmla="*/ 3670626 w 12272790"/>
              <a:gd name="connsiteY5842" fmla="*/ 1864535 h 3412034"/>
              <a:gd name="connsiteX5843" fmla="*/ 3683177 w 12272790"/>
              <a:gd name="connsiteY5843" fmla="*/ 1860060 h 3412034"/>
              <a:gd name="connsiteX5844" fmla="*/ 3686887 w 12272790"/>
              <a:gd name="connsiteY5844" fmla="*/ 1859106 h 3412034"/>
              <a:gd name="connsiteX5845" fmla="*/ 3694665 w 12272790"/>
              <a:gd name="connsiteY5845" fmla="*/ 1856349 h 3412034"/>
              <a:gd name="connsiteX5846" fmla="*/ 3720698 w 12272790"/>
              <a:gd name="connsiteY5846" fmla="*/ 1850082 h 3412034"/>
              <a:gd name="connsiteX5847" fmla="*/ 8336236 w 12272790"/>
              <a:gd name="connsiteY5847" fmla="*/ 1844934 h 3412034"/>
              <a:gd name="connsiteX5848" fmla="*/ 8331694 w 12272790"/>
              <a:gd name="connsiteY5848" fmla="*/ 1845844 h 3412034"/>
              <a:gd name="connsiteX5849" fmla="*/ 8331243 w 12272790"/>
              <a:gd name="connsiteY5849" fmla="*/ 1846076 h 3412034"/>
              <a:gd name="connsiteX5850" fmla="*/ 8331386 w 12272790"/>
              <a:gd name="connsiteY5850" fmla="*/ 1846585 h 3412034"/>
              <a:gd name="connsiteX5851" fmla="*/ 8330443 w 12272790"/>
              <a:gd name="connsiteY5851" fmla="*/ 1850435 h 3412034"/>
              <a:gd name="connsiteX5852" fmla="*/ 8332629 w 12272790"/>
              <a:gd name="connsiteY5852" fmla="*/ 1850416 h 3412034"/>
              <a:gd name="connsiteX5853" fmla="*/ 8340913 w 12272790"/>
              <a:gd name="connsiteY5853" fmla="*/ 1845643 h 3412034"/>
              <a:gd name="connsiteX5854" fmla="*/ 8336236 w 12272790"/>
              <a:gd name="connsiteY5854" fmla="*/ 1844934 h 3412034"/>
              <a:gd name="connsiteX5855" fmla="*/ 886209 w 12272790"/>
              <a:gd name="connsiteY5855" fmla="*/ 1843996 h 3412034"/>
              <a:gd name="connsiteX5856" fmla="*/ 879516 w 12272790"/>
              <a:gd name="connsiteY5856" fmla="*/ 1854361 h 3412034"/>
              <a:gd name="connsiteX5857" fmla="*/ 886209 w 12272790"/>
              <a:gd name="connsiteY5857" fmla="*/ 1843996 h 3412034"/>
              <a:gd name="connsiteX5858" fmla="*/ 2617171 w 12272790"/>
              <a:gd name="connsiteY5858" fmla="*/ 1843052 h 3412034"/>
              <a:gd name="connsiteX5859" fmla="*/ 2628507 w 12272790"/>
              <a:gd name="connsiteY5859" fmla="*/ 1850990 h 3412034"/>
              <a:gd name="connsiteX5860" fmla="*/ 2617171 w 12272790"/>
              <a:gd name="connsiteY5860" fmla="*/ 1843052 h 3412034"/>
              <a:gd name="connsiteX5861" fmla="*/ 8593579 w 12272790"/>
              <a:gd name="connsiteY5861" fmla="*/ 1842854 h 3412034"/>
              <a:gd name="connsiteX5862" fmla="*/ 8495385 w 12272790"/>
              <a:gd name="connsiteY5862" fmla="*/ 1856027 h 3412034"/>
              <a:gd name="connsiteX5863" fmla="*/ 8495877 w 12272790"/>
              <a:gd name="connsiteY5863" fmla="*/ 1858604 h 3412034"/>
              <a:gd name="connsiteX5864" fmla="*/ 8494383 w 12272790"/>
              <a:gd name="connsiteY5864" fmla="*/ 1856161 h 3412034"/>
              <a:gd name="connsiteX5865" fmla="*/ 8456900 w 12272790"/>
              <a:gd name="connsiteY5865" fmla="*/ 1861189 h 3412034"/>
              <a:gd name="connsiteX5866" fmla="*/ 8408484 w 12272790"/>
              <a:gd name="connsiteY5866" fmla="*/ 1870669 h 3412034"/>
              <a:gd name="connsiteX5867" fmla="*/ 8370600 w 12272790"/>
              <a:gd name="connsiteY5867" fmla="*/ 1885417 h 3412034"/>
              <a:gd name="connsiteX5868" fmla="*/ 8357747 w 12272790"/>
              <a:gd name="connsiteY5868" fmla="*/ 1889676 h 3412034"/>
              <a:gd name="connsiteX5869" fmla="*/ 8446978 w 12272790"/>
              <a:gd name="connsiteY5869" fmla="*/ 1869005 h 3412034"/>
              <a:gd name="connsiteX5870" fmla="*/ 8565019 w 12272790"/>
              <a:gd name="connsiteY5870" fmla="*/ 1852541 h 3412034"/>
              <a:gd name="connsiteX5871" fmla="*/ 8572934 w 12272790"/>
              <a:gd name="connsiteY5871" fmla="*/ 1849740 h 3412034"/>
              <a:gd name="connsiteX5872" fmla="*/ 2655215 w 12272790"/>
              <a:gd name="connsiteY5872" fmla="*/ 1842599 h 3412034"/>
              <a:gd name="connsiteX5873" fmla="*/ 2648939 w 12272790"/>
              <a:gd name="connsiteY5873" fmla="*/ 1860627 h 3412034"/>
              <a:gd name="connsiteX5874" fmla="*/ 2655215 w 12272790"/>
              <a:gd name="connsiteY5874" fmla="*/ 1842599 h 3412034"/>
              <a:gd name="connsiteX5875" fmla="*/ 11581466 w 12272790"/>
              <a:gd name="connsiteY5875" fmla="*/ 1840598 h 3412034"/>
              <a:gd name="connsiteX5876" fmla="*/ 11585746 w 12272790"/>
              <a:gd name="connsiteY5876" fmla="*/ 1841424 h 3412034"/>
              <a:gd name="connsiteX5877" fmla="*/ 11580854 w 12272790"/>
              <a:gd name="connsiteY5877" fmla="*/ 1848034 h 3412034"/>
              <a:gd name="connsiteX5878" fmla="*/ 11581466 w 12272790"/>
              <a:gd name="connsiteY5878" fmla="*/ 1840598 h 3412034"/>
              <a:gd name="connsiteX5879" fmla="*/ 1591533 w 12272790"/>
              <a:gd name="connsiteY5879" fmla="*/ 1839557 h 3412034"/>
              <a:gd name="connsiteX5880" fmla="*/ 1592585 w 12272790"/>
              <a:gd name="connsiteY5880" fmla="*/ 1842571 h 3412034"/>
              <a:gd name="connsiteX5881" fmla="*/ 1591527 w 12272790"/>
              <a:gd name="connsiteY5881" fmla="*/ 1844713 h 3412034"/>
              <a:gd name="connsiteX5882" fmla="*/ 1590899 w 12272790"/>
              <a:gd name="connsiteY5882" fmla="*/ 1845986 h 3412034"/>
              <a:gd name="connsiteX5883" fmla="*/ 1591101 w 12272790"/>
              <a:gd name="connsiteY5883" fmla="*/ 1846078 h 3412034"/>
              <a:gd name="connsiteX5884" fmla="*/ 1597934 w 12272790"/>
              <a:gd name="connsiteY5884" fmla="*/ 1849201 h 3412034"/>
              <a:gd name="connsiteX5885" fmla="*/ 1609316 w 12272790"/>
              <a:gd name="connsiteY5885" fmla="*/ 1851282 h 3412034"/>
              <a:gd name="connsiteX5886" fmla="*/ 1595654 w 12272790"/>
              <a:gd name="connsiteY5886" fmla="*/ 1842956 h 3412034"/>
              <a:gd name="connsiteX5887" fmla="*/ 2110205 w 12272790"/>
              <a:gd name="connsiteY5887" fmla="*/ 1839554 h 3412034"/>
              <a:gd name="connsiteX5888" fmla="*/ 2126099 w 12272790"/>
              <a:gd name="connsiteY5888" fmla="*/ 1839554 h 3412034"/>
              <a:gd name="connsiteX5889" fmla="*/ 2157507 w 12272790"/>
              <a:gd name="connsiteY5889" fmla="*/ 1841650 h 3412034"/>
              <a:gd name="connsiteX5890" fmla="*/ 2216538 w 12272790"/>
              <a:gd name="connsiteY5890" fmla="*/ 1850031 h 3412034"/>
              <a:gd name="connsiteX5891" fmla="*/ 2336117 w 12272790"/>
              <a:gd name="connsiteY5891" fmla="*/ 1870987 h 3412034"/>
              <a:gd name="connsiteX5892" fmla="*/ 2320225 w 12272790"/>
              <a:gd name="connsiteY5892" fmla="*/ 1906263 h 3412034"/>
              <a:gd name="connsiteX5893" fmla="*/ 2284274 w 12272790"/>
              <a:gd name="connsiteY5893" fmla="*/ 1906263 h 3412034"/>
              <a:gd name="connsiteX5894" fmla="*/ 2308872 w 12272790"/>
              <a:gd name="connsiteY5894" fmla="*/ 1920933 h 3412034"/>
              <a:gd name="connsiteX5895" fmla="*/ 2315683 w 12272790"/>
              <a:gd name="connsiteY5895" fmla="*/ 1910455 h 3412034"/>
              <a:gd name="connsiteX5896" fmla="*/ 2324765 w 12272790"/>
              <a:gd name="connsiteY5896" fmla="*/ 1918837 h 3412034"/>
              <a:gd name="connsiteX5897" fmla="*/ 2333846 w 12272790"/>
              <a:gd name="connsiteY5897" fmla="*/ 1900326 h 3412034"/>
              <a:gd name="connsiteX5898" fmla="*/ 2327036 w 12272790"/>
              <a:gd name="connsiteY5898" fmla="*/ 1931411 h 3412034"/>
              <a:gd name="connsiteX5899" fmla="*/ 2297519 w 12272790"/>
              <a:gd name="connsiteY5899" fmla="*/ 1925123 h 3412034"/>
              <a:gd name="connsiteX5900" fmla="*/ 2205187 w 12272790"/>
              <a:gd name="connsiteY5900" fmla="*/ 1906263 h 3412034"/>
              <a:gd name="connsiteX5901" fmla="*/ 2270652 w 12272790"/>
              <a:gd name="connsiteY5901" fmla="*/ 1889849 h 3412034"/>
              <a:gd name="connsiteX5902" fmla="*/ 2171128 w 12272790"/>
              <a:gd name="connsiteY5902" fmla="*/ 1889848 h 3412034"/>
              <a:gd name="connsiteX5903" fmla="*/ 2189293 w 12272790"/>
              <a:gd name="connsiteY5903" fmla="*/ 1900325 h 3412034"/>
              <a:gd name="connsiteX5904" fmla="*/ 2157507 w 12272790"/>
              <a:gd name="connsiteY5904" fmla="*/ 1896135 h 3412034"/>
              <a:gd name="connsiteX5905" fmla="*/ 2137451 w 12272790"/>
              <a:gd name="connsiteY5905" fmla="*/ 1860510 h 3412034"/>
              <a:gd name="connsiteX5906" fmla="*/ 2150695 w 12272790"/>
              <a:gd name="connsiteY5906" fmla="*/ 1856318 h 3412034"/>
              <a:gd name="connsiteX5907" fmla="*/ 2139721 w 12272790"/>
              <a:gd name="connsiteY5907" fmla="*/ 1847935 h 3412034"/>
              <a:gd name="connsiteX5908" fmla="*/ 2103393 w 12272790"/>
              <a:gd name="connsiteY5908" fmla="*/ 1860509 h 3412034"/>
              <a:gd name="connsiteX5909" fmla="*/ 2110205 w 12272790"/>
              <a:gd name="connsiteY5909" fmla="*/ 1839554 h 3412034"/>
              <a:gd name="connsiteX5910" fmla="*/ 9484913 w 12272790"/>
              <a:gd name="connsiteY5910" fmla="*/ 1839087 h 3412034"/>
              <a:gd name="connsiteX5911" fmla="*/ 9473407 w 12272790"/>
              <a:gd name="connsiteY5911" fmla="*/ 1858613 h 3412034"/>
              <a:gd name="connsiteX5912" fmla="*/ 9430069 w 12272790"/>
              <a:gd name="connsiteY5912" fmla="*/ 1858611 h 3412034"/>
              <a:gd name="connsiteX5913" fmla="*/ 9441575 w 12272790"/>
              <a:gd name="connsiteY5913" fmla="*/ 1839088 h 3412034"/>
              <a:gd name="connsiteX5914" fmla="*/ 9484913 w 12272790"/>
              <a:gd name="connsiteY5914" fmla="*/ 1839087 h 3412034"/>
              <a:gd name="connsiteX5915" fmla="*/ 9175319 w 12272790"/>
              <a:gd name="connsiteY5915" fmla="*/ 1839087 h 3412034"/>
              <a:gd name="connsiteX5916" fmla="*/ 9168995 w 12272790"/>
              <a:gd name="connsiteY5916" fmla="*/ 1849399 h 3412034"/>
              <a:gd name="connsiteX5917" fmla="*/ 9175319 w 12272790"/>
              <a:gd name="connsiteY5917" fmla="*/ 1839087 h 3412034"/>
              <a:gd name="connsiteX5918" fmla="*/ 8278846 w 12272790"/>
              <a:gd name="connsiteY5918" fmla="*/ 1839045 h 3412034"/>
              <a:gd name="connsiteX5919" fmla="*/ 8278102 w 12272790"/>
              <a:gd name="connsiteY5919" fmla="*/ 1839240 h 3412034"/>
              <a:gd name="connsiteX5920" fmla="*/ 8282357 w 12272790"/>
              <a:gd name="connsiteY5920" fmla="*/ 1846211 h 3412034"/>
              <a:gd name="connsiteX5921" fmla="*/ 8290011 w 12272790"/>
              <a:gd name="connsiteY5921" fmla="*/ 1844839 h 3412034"/>
              <a:gd name="connsiteX5922" fmla="*/ 8287494 w 12272790"/>
              <a:gd name="connsiteY5922" fmla="*/ 1839436 h 3412034"/>
              <a:gd name="connsiteX5923" fmla="*/ 9703556 w 12272790"/>
              <a:gd name="connsiteY5923" fmla="*/ 1838175 h 3412034"/>
              <a:gd name="connsiteX5924" fmla="*/ 9715878 w 12272790"/>
              <a:gd name="connsiteY5924" fmla="*/ 1839323 h 3412034"/>
              <a:gd name="connsiteX5925" fmla="*/ 9696161 w 12272790"/>
              <a:gd name="connsiteY5925" fmla="*/ 1849180 h 3412034"/>
              <a:gd name="connsiteX5926" fmla="*/ 9703556 w 12272790"/>
              <a:gd name="connsiteY5926" fmla="*/ 1838175 h 3412034"/>
              <a:gd name="connsiteX5927" fmla="*/ 11838335 w 12272790"/>
              <a:gd name="connsiteY5927" fmla="*/ 1837691 h 3412034"/>
              <a:gd name="connsiteX5928" fmla="*/ 11831643 w 12272790"/>
              <a:gd name="connsiteY5928" fmla="*/ 1848057 h 3412034"/>
              <a:gd name="connsiteX5929" fmla="*/ 11838335 w 12272790"/>
              <a:gd name="connsiteY5929" fmla="*/ 1837691 h 3412034"/>
              <a:gd name="connsiteX5930" fmla="*/ 3653874 w 12272790"/>
              <a:gd name="connsiteY5930" fmla="*/ 1835491 h 3412034"/>
              <a:gd name="connsiteX5931" fmla="*/ 3653850 w 12272790"/>
              <a:gd name="connsiteY5931" fmla="*/ 1835551 h 3412034"/>
              <a:gd name="connsiteX5932" fmla="*/ 3653370 w 12272790"/>
              <a:gd name="connsiteY5932" fmla="*/ 1836776 h 3412034"/>
              <a:gd name="connsiteX5933" fmla="*/ 3653198 w 12272790"/>
              <a:gd name="connsiteY5933" fmla="*/ 1837215 h 3412034"/>
              <a:gd name="connsiteX5934" fmla="*/ 3653298 w 12272790"/>
              <a:gd name="connsiteY5934" fmla="*/ 1836960 h 3412034"/>
              <a:gd name="connsiteX5935" fmla="*/ 3653370 w 12272790"/>
              <a:gd name="connsiteY5935" fmla="*/ 1836776 h 3412034"/>
              <a:gd name="connsiteX5936" fmla="*/ 10256618 w 12272790"/>
              <a:gd name="connsiteY5936" fmla="*/ 1834497 h 3412034"/>
              <a:gd name="connsiteX5937" fmla="*/ 10263132 w 12272790"/>
              <a:gd name="connsiteY5937" fmla="*/ 1847903 h 3412034"/>
              <a:gd name="connsiteX5938" fmla="*/ 10250106 w 12272790"/>
              <a:gd name="connsiteY5938" fmla="*/ 1847902 h 3412034"/>
              <a:gd name="connsiteX5939" fmla="*/ 10256618 w 12272790"/>
              <a:gd name="connsiteY5939" fmla="*/ 1834497 h 3412034"/>
              <a:gd name="connsiteX5940" fmla="*/ 8457876 w 12272790"/>
              <a:gd name="connsiteY5940" fmla="*/ 1834325 h 3412034"/>
              <a:gd name="connsiteX5941" fmla="*/ 8442199 w 12272790"/>
              <a:gd name="connsiteY5941" fmla="*/ 1836546 h 3412034"/>
              <a:gd name="connsiteX5942" fmla="*/ 8318733 w 12272790"/>
              <a:gd name="connsiteY5942" fmla="*/ 1864017 h 3412034"/>
              <a:gd name="connsiteX5943" fmla="*/ 8237897 w 12272790"/>
              <a:gd name="connsiteY5943" fmla="*/ 1887385 h 3412034"/>
              <a:gd name="connsiteX5944" fmla="*/ 8236434 w 12272790"/>
              <a:gd name="connsiteY5944" fmla="*/ 1891774 h 3412034"/>
              <a:gd name="connsiteX5945" fmla="*/ 8236155 w 12272790"/>
              <a:gd name="connsiteY5945" fmla="*/ 1891813 h 3412034"/>
              <a:gd name="connsiteX5946" fmla="*/ 8235181 w 12272790"/>
              <a:gd name="connsiteY5946" fmla="*/ 1888170 h 3412034"/>
              <a:gd name="connsiteX5947" fmla="*/ 8210873 w 12272790"/>
              <a:gd name="connsiteY5947" fmla="*/ 1895196 h 3412034"/>
              <a:gd name="connsiteX5948" fmla="*/ 8210868 w 12272790"/>
              <a:gd name="connsiteY5948" fmla="*/ 1895313 h 3412034"/>
              <a:gd name="connsiteX5949" fmla="*/ 8210843 w 12272790"/>
              <a:gd name="connsiteY5949" fmla="*/ 1895316 h 3412034"/>
              <a:gd name="connsiteX5950" fmla="*/ 8210713 w 12272790"/>
              <a:gd name="connsiteY5950" fmla="*/ 1895242 h 3412034"/>
              <a:gd name="connsiteX5951" fmla="*/ 8210105 w 12272790"/>
              <a:gd name="connsiteY5951" fmla="*/ 1895419 h 3412034"/>
              <a:gd name="connsiteX5952" fmla="*/ 8210843 w 12272790"/>
              <a:gd name="connsiteY5952" fmla="*/ 1895316 h 3412034"/>
              <a:gd name="connsiteX5953" fmla="*/ 8210867 w 12272790"/>
              <a:gd name="connsiteY5953" fmla="*/ 1895331 h 3412034"/>
              <a:gd name="connsiteX5954" fmla="*/ 8210868 w 12272790"/>
              <a:gd name="connsiteY5954" fmla="*/ 1895313 h 3412034"/>
              <a:gd name="connsiteX5955" fmla="*/ 8236155 w 12272790"/>
              <a:gd name="connsiteY5955" fmla="*/ 1891813 h 3412034"/>
              <a:gd name="connsiteX5956" fmla="*/ 8236274 w 12272790"/>
              <a:gd name="connsiteY5956" fmla="*/ 1892257 h 3412034"/>
              <a:gd name="connsiteX5957" fmla="*/ 8236434 w 12272790"/>
              <a:gd name="connsiteY5957" fmla="*/ 1891774 h 3412034"/>
              <a:gd name="connsiteX5958" fmla="*/ 8241124 w 12272790"/>
              <a:gd name="connsiteY5958" fmla="*/ 1891125 h 3412034"/>
              <a:gd name="connsiteX5959" fmla="*/ 8253308 w 12272790"/>
              <a:gd name="connsiteY5959" fmla="*/ 1887624 h 3412034"/>
              <a:gd name="connsiteX5960" fmla="*/ 8380902 w 12272790"/>
              <a:gd name="connsiteY5960" fmla="*/ 1858886 h 3412034"/>
              <a:gd name="connsiteX5961" fmla="*/ 8387677 w 12272790"/>
              <a:gd name="connsiteY5961" fmla="*/ 1856320 h 3412034"/>
              <a:gd name="connsiteX5962" fmla="*/ 8438668 w 12272790"/>
              <a:gd name="connsiteY5962" fmla="*/ 1840490 h 3412034"/>
              <a:gd name="connsiteX5963" fmla="*/ 3533379 w 12272790"/>
              <a:gd name="connsiteY5963" fmla="*/ 1834237 h 3412034"/>
              <a:gd name="connsiteX5964" fmla="*/ 3520715 w 12272790"/>
              <a:gd name="connsiteY5964" fmla="*/ 1839130 h 3412034"/>
              <a:gd name="connsiteX5965" fmla="*/ 3459374 w 12272790"/>
              <a:gd name="connsiteY5965" fmla="*/ 1854276 h 3412034"/>
              <a:gd name="connsiteX5966" fmla="*/ 3430031 w 12272790"/>
              <a:gd name="connsiteY5966" fmla="*/ 1864242 h 3412034"/>
              <a:gd name="connsiteX5967" fmla="*/ 3430394 w 12272790"/>
              <a:gd name="connsiteY5967" fmla="*/ 1863584 h 3412034"/>
              <a:gd name="connsiteX5968" fmla="*/ 3413716 w 12272790"/>
              <a:gd name="connsiteY5968" fmla="*/ 1863446 h 3412034"/>
              <a:gd name="connsiteX5969" fmla="*/ 3407481 w 12272790"/>
              <a:gd name="connsiteY5969" fmla="*/ 1863509 h 3412034"/>
              <a:gd name="connsiteX5970" fmla="*/ 3416611 w 12272790"/>
              <a:gd name="connsiteY5970" fmla="*/ 1859948 h 3412034"/>
              <a:gd name="connsiteX5971" fmla="*/ 3476827 w 12272790"/>
              <a:gd name="connsiteY5971" fmla="*/ 1838565 h 3412034"/>
              <a:gd name="connsiteX5972" fmla="*/ 3501074 w 12272790"/>
              <a:gd name="connsiteY5972" fmla="*/ 1837813 h 3412034"/>
              <a:gd name="connsiteX5973" fmla="*/ 1221768 w 12272790"/>
              <a:gd name="connsiteY5973" fmla="*/ 1833284 h 3412034"/>
              <a:gd name="connsiteX5974" fmla="*/ 1215077 w 12272790"/>
              <a:gd name="connsiteY5974" fmla="*/ 1843650 h 3412034"/>
              <a:gd name="connsiteX5975" fmla="*/ 1221768 w 12272790"/>
              <a:gd name="connsiteY5975" fmla="*/ 1833284 h 3412034"/>
              <a:gd name="connsiteX5976" fmla="*/ 11601018 w 12272790"/>
              <a:gd name="connsiteY5976" fmla="*/ 1832545 h 3412034"/>
              <a:gd name="connsiteX5977" fmla="*/ 11612026 w 12272790"/>
              <a:gd name="connsiteY5977" fmla="*/ 1836581 h 3412034"/>
              <a:gd name="connsiteX5978" fmla="*/ 11614289 w 12272790"/>
              <a:gd name="connsiteY5978" fmla="*/ 1838181 h 3412034"/>
              <a:gd name="connsiteX5979" fmla="*/ 11615358 w 12272790"/>
              <a:gd name="connsiteY5979" fmla="*/ 1838124 h 3412034"/>
              <a:gd name="connsiteX5980" fmla="*/ 11615068 w 12272790"/>
              <a:gd name="connsiteY5980" fmla="*/ 1838732 h 3412034"/>
              <a:gd name="connsiteX5981" fmla="*/ 11619308 w 12272790"/>
              <a:gd name="connsiteY5981" fmla="*/ 1841730 h 3412034"/>
              <a:gd name="connsiteX5982" fmla="*/ 11616900 w 12272790"/>
              <a:gd name="connsiteY5982" fmla="*/ 1848051 h 3412034"/>
              <a:gd name="connsiteX5983" fmla="*/ 11610056 w 12272790"/>
              <a:gd name="connsiteY5983" fmla="*/ 1846835 h 3412034"/>
              <a:gd name="connsiteX5984" fmla="*/ 11602332 w 12272790"/>
              <a:gd name="connsiteY5984" fmla="*/ 1847888 h 3412034"/>
              <a:gd name="connsiteX5985" fmla="*/ 11602900 w 12272790"/>
              <a:gd name="connsiteY5985" fmla="*/ 1845281 h 3412034"/>
              <a:gd name="connsiteX5986" fmla="*/ 11598916 w 12272790"/>
              <a:gd name="connsiteY5986" fmla="*/ 1842842 h 3412034"/>
              <a:gd name="connsiteX5987" fmla="*/ 11601682 w 12272790"/>
              <a:gd name="connsiteY5987" fmla="*/ 1847361 h 3412034"/>
              <a:gd name="connsiteX5988" fmla="*/ 11597312 w 12272790"/>
              <a:gd name="connsiteY5988" fmla="*/ 1847361 h 3412034"/>
              <a:gd name="connsiteX5989" fmla="*/ 11597572 w 12272790"/>
              <a:gd name="connsiteY5989" fmla="*/ 1842020 h 3412034"/>
              <a:gd name="connsiteX5990" fmla="*/ 11597255 w 12272790"/>
              <a:gd name="connsiteY5990" fmla="*/ 1841828 h 3412034"/>
              <a:gd name="connsiteX5991" fmla="*/ 11595626 w 12272790"/>
              <a:gd name="connsiteY5991" fmla="*/ 1835407 h 3412034"/>
              <a:gd name="connsiteX5992" fmla="*/ 11601018 w 12272790"/>
              <a:gd name="connsiteY5992" fmla="*/ 1832545 h 3412034"/>
              <a:gd name="connsiteX5993" fmla="*/ 1570610 w 12272790"/>
              <a:gd name="connsiteY5993" fmla="*/ 1832545 h 3412034"/>
              <a:gd name="connsiteX5994" fmla="*/ 1584271 w 12272790"/>
              <a:gd name="connsiteY5994" fmla="*/ 1842956 h 3412034"/>
              <a:gd name="connsiteX5995" fmla="*/ 1589870 w 12272790"/>
              <a:gd name="connsiteY5995" fmla="*/ 1845515 h 3412034"/>
              <a:gd name="connsiteX5996" fmla="*/ 1588092 w 12272790"/>
              <a:gd name="connsiteY5996" fmla="*/ 1841544 h 3412034"/>
              <a:gd name="connsiteX5997" fmla="*/ 1589644 w 12272790"/>
              <a:gd name="connsiteY5997" fmla="*/ 1838252 h 3412034"/>
              <a:gd name="connsiteX5998" fmla="*/ 1584271 w 12272790"/>
              <a:gd name="connsiteY5998" fmla="*/ 1834969 h 3412034"/>
              <a:gd name="connsiteX5999" fmla="*/ 1570610 w 12272790"/>
              <a:gd name="connsiteY5999" fmla="*/ 1832545 h 3412034"/>
              <a:gd name="connsiteX6000" fmla="*/ 8257235 w 12272790"/>
              <a:gd name="connsiteY6000" fmla="*/ 1832328 h 3412034"/>
              <a:gd name="connsiteX6001" fmla="*/ 8256225 w 12272790"/>
              <a:gd name="connsiteY6001" fmla="*/ 1834127 h 3412034"/>
              <a:gd name="connsiteX6002" fmla="*/ 8257032 w 12272790"/>
              <a:gd name="connsiteY6002" fmla="*/ 1832688 h 3412034"/>
              <a:gd name="connsiteX6003" fmla="*/ 1869070 w 12272790"/>
              <a:gd name="connsiteY6003" fmla="*/ 1831898 h 3412034"/>
              <a:gd name="connsiteX6004" fmla="*/ 1875413 w 12272790"/>
              <a:gd name="connsiteY6004" fmla="*/ 1842264 h 3412034"/>
              <a:gd name="connsiteX6005" fmla="*/ 1869070 w 12272790"/>
              <a:gd name="connsiteY6005" fmla="*/ 1831898 h 3412034"/>
              <a:gd name="connsiteX6006" fmla="*/ 3249756 w 12272790"/>
              <a:gd name="connsiteY6006" fmla="*/ 1831897 h 3412034"/>
              <a:gd name="connsiteX6007" fmla="*/ 3262781 w 12272790"/>
              <a:gd name="connsiteY6007" fmla="*/ 1831897 h 3412034"/>
              <a:gd name="connsiteX6008" fmla="*/ 3262781 w 12272790"/>
              <a:gd name="connsiteY6008" fmla="*/ 1842263 h 3412034"/>
              <a:gd name="connsiteX6009" fmla="*/ 3249758 w 12272790"/>
              <a:gd name="connsiteY6009" fmla="*/ 1842263 h 3412034"/>
              <a:gd name="connsiteX6010" fmla="*/ 3249756 w 12272790"/>
              <a:gd name="connsiteY6010" fmla="*/ 1831897 h 3412034"/>
              <a:gd name="connsiteX6011" fmla="*/ 2092975 w 12272790"/>
              <a:gd name="connsiteY6011" fmla="*/ 1831874 h 3412034"/>
              <a:gd name="connsiteX6012" fmla="*/ 2092395 w 12272790"/>
              <a:gd name="connsiteY6012" fmla="*/ 1836751 h 3412034"/>
              <a:gd name="connsiteX6013" fmla="*/ 2088340 w 12272790"/>
              <a:gd name="connsiteY6013" fmla="*/ 1836067 h 3412034"/>
              <a:gd name="connsiteX6014" fmla="*/ 2092975 w 12272790"/>
              <a:gd name="connsiteY6014" fmla="*/ 1831874 h 3412034"/>
              <a:gd name="connsiteX6015" fmla="*/ 2010208 w 12272790"/>
              <a:gd name="connsiteY6015" fmla="*/ 1831631 h 3412034"/>
              <a:gd name="connsiteX6016" fmla="*/ 2023901 w 12272790"/>
              <a:gd name="connsiteY6016" fmla="*/ 1850379 h 3412034"/>
              <a:gd name="connsiteX6017" fmla="*/ 2037594 w 12272790"/>
              <a:gd name="connsiteY6017" fmla="*/ 1831631 h 3412034"/>
              <a:gd name="connsiteX6018" fmla="*/ 2010208 w 12272790"/>
              <a:gd name="connsiteY6018" fmla="*/ 1831631 h 3412034"/>
              <a:gd name="connsiteX6019" fmla="*/ 10498380 w 12272790"/>
              <a:gd name="connsiteY6019" fmla="*/ 1831528 h 3412034"/>
              <a:gd name="connsiteX6020" fmla="*/ 10526108 w 12272790"/>
              <a:gd name="connsiteY6020" fmla="*/ 1847421 h 3412034"/>
              <a:gd name="connsiteX6021" fmla="*/ 10537574 w 12272790"/>
              <a:gd name="connsiteY6021" fmla="*/ 1876959 h 3412034"/>
              <a:gd name="connsiteX6022" fmla="*/ 10503180 w 12272790"/>
              <a:gd name="connsiteY6022" fmla="*/ 1857969 h 3412034"/>
              <a:gd name="connsiteX6023" fmla="*/ 10489420 w 12272790"/>
              <a:gd name="connsiteY6023" fmla="*/ 1839716 h 3412034"/>
              <a:gd name="connsiteX6024" fmla="*/ 10498380 w 12272790"/>
              <a:gd name="connsiteY6024" fmla="*/ 1831528 h 3412034"/>
              <a:gd name="connsiteX6025" fmla="*/ 8258091 w 12272790"/>
              <a:gd name="connsiteY6025" fmla="*/ 1830805 h 3412034"/>
              <a:gd name="connsiteX6026" fmla="*/ 8257235 w 12272790"/>
              <a:gd name="connsiteY6026" fmla="*/ 1832328 h 3412034"/>
              <a:gd name="connsiteX6027" fmla="*/ 8258047 w 12272790"/>
              <a:gd name="connsiteY6027" fmla="*/ 1830884 h 3412034"/>
              <a:gd name="connsiteX6028" fmla="*/ 8258091 w 12272790"/>
              <a:gd name="connsiteY6028" fmla="*/ 1830805 h 3412034"/>
              <a:gd name="connsiteX6029" fmla="*/ 2550877 w 12272790"/>
              <a:gd name="connsiteY6029" fmla="*/ 1830692 h 3412034"/>
              <a:gd name="connsiteX6030" fmla="*/ 2556546 w 12272790"/>
              <a:gd name="connsiteY6030" fmla="*/ 1842265 h 3412034"/>
              <a:gd name="connsiteX6031" fmla="*/ 2545208 w 12272790"/>
              <a:gd name="connsiteY6031" fmla="*/ 1842264 h 3412034"/>
              <a:gd name="connsiteX6032" fmla="*/ 2550877 w 12272790"/>
              <a:gd name="connsiteY6032" fmla="*/ 1830692 h 3412034"/>
              <a:gd name="connsiteX6033" fmla="*/ 3226040 w 12272790"/>
              <a:gd name="connsiteY6033" fmla="*/ 1830289 h 3412034"/>
              <a:gd name="connsiteX6034" fmla="*/ 3242700 w 12272790"/>
              <a:gd name="connsiteY6034" fmla="*/ 1832754 h 3412034"/>
              <a:gd name="connsiteX6035" fmla="*/ 3232179 w 12272790"/>
              <a:gd name="connsiteY6035" fmla="*/ 1844956 h 3412034"/>
              <a:gd name="connsiteX6036" fmla="*/ 3214640 w 12272790"/>
              <a:gd name="connsiteY6036" fmla="*/ 1843138 h 3412034"/>
              <a:gd name="connsiteX6037" fmla="*/ 3226040 w 12272790"/>
              <a:gd name="connsiteY6037" fmla="*/ 1830289 h 3412034"/>
              <a:gd name="connsiteX6038" fmla="*/ 1950895 w 12272790"/>
              <a:gd name="connsiteY6038" fmla="*/ 1828648 h 3412034"/>
              <a:gd name="connsiteX6039" fmla="*/ 1969131 w 12272790"/>
              <a:gd name="connsiteY6039" fmla="*/ 1831935 h 3412034"/>
              <a:gd name="connsiteX6040" fmla="*/ 1955945 w 12272790"/>
              <a:gd name="connsiteY6040" fmla="*/ 1845085 h 3412034"/>
              <a:gd name="connsiteX6041" fmla="*/ 1937708 w 12272790"/>
              <a:gd name="connsiteY6041" fmla="*/ 1842454 h 3412034"/>
              <a:gd name="connsiteX6042" fmla="*/ 1950895 w 12272790"/>
              <a:gd name="connsiteY6042" fmla="*/ 1828648 h 3412034"/>
              <a:gd name="connsiteX6043" fmla="*/ 10221303 w 12272790"/>
              <a:gd name="connsiteY6043" fmla="*/ 1828376 h 3412034"/>
              <a:gd name="connsiteX6044" fmla="*/ 10214960 w 12272790"/>
              <a:gd name="connsiteY6044" fmla="*/ 1838741 h 3412034"/>
              <a:gd name="connsiteX6045" fmla="*/ 10221303 w 12272790"/>
              <a:gd name="connsiteY6045" fmla="*/ 1828376 h 3412034"/>
              <a:gd name="connsiteX6046" fmla="*/ 3469686 w 12272790"/>
              <a:gd name="connsiteY6046" fmla="*/ 1827246 h 3412034"/>
              <a:gd name="connsiteX6047" fmla="*/ 3473649 w 12272790"/>
              <a:gd name="connsiteY6047" fmla="*/ 1831651 h 3412034"/>
              <a:gd name="connsiteX6048" fmla="*/ 3469686 w 12272790"/>
              <a:gd name="connsiteY6048" fmla="*/ 1835019 h 3412034"/>
              <a:gd name="connsiteX6049" fmla="*/ 3467310 w 12272790"/>
              <a:gd name="connsiteY6049" fmla="*/ 1831650 h 3412034"/>
              <a:gd name="connsiteX6050" fmla="*/ 3469686 w 12272790"/>
              <a:gd name="connsiteY6050" fmla="*/ 1827246 h 3412034"/>
              <a:gd name="connsiteX6051" fmla="*/ 8263844 w 12272790"/>
              <a:gd name="connsiteY6051" fmla="*/ 1825754 h 3412034"/>
              <a:gd name="connsiteX6052" fmla="*/ 8227173 w 12272790"/>
              <a:gd name="connsiteY6052" fmla="*/ 1838893 h 3412034"/>
              <a:gd name="connsiteX6053" fmla="*/ 8228056 w 12272790"/>
              <a:gd name="connsiteY6053" fmla="*/ 1838863 h 3412034"/>
              <a:gd name="connsiteX6054" fmla="*/ 8255939 w 12272790"/>
              <a:gd name="connsiteY6054" fmla="*/ 1834636 h 3412034"/>
              <a:gd name="connsiteX6055" fmla="*/ 8256225 w 12272790"/>
              <a:gd name="connsiteY6055" fmla="*/ 1834127 h 3412034"/>
              <a:gd name="connsiteX6056" fmla="*/ 8255940 w 12272790"/>
              <a:gd name="connsiteY6056" fmla="*/ 1834635 h 3412034"/>
              <a:gd name="connsiteX6057" fmla="*/ 8261505 w 12272790"/>
              <a:gd name="connsiteY6057" fmla="*/ 1833792 h 3412034"/>
              <a:gd name="connsiteX6058" fmla="*/ 8261544 w 12272790"/>
              <a:gd name="connsiteY6058" fmla="*/ 1833783 h 3412034"/>
              <a:gd name="connsiteX6059" fmla="*/ 8260566 w 12272790"/>
              <a:gd name="connsiteY6059" fmla="*/ 1833065 h 3412034"/>
              <a:gd name="connsiteX6060" fmla="*/ 8329337 w 12272790"/>
              <a:gd name="connsiteY6060" fmla="*/ 1825719 h 3412034"/>
              <a:gd name="connsiteX6061" fmla="*/ 8301172 w 12272790"/>
              <a:gd name="connsiteY6061" fmla="*/ 1833152 h 3412034"/>
              <a:gd name="connsiteX6062" fmla="*/ 8297774 w 12272790"/>
              <a:gd name="connsiteY6062" fmla="*/ 1843448 h 3412034"/>
              <a:gd name="connsiteX6063" fmla="*/ 8304428 w 12272790"/>
              <a:gd name="connsiteY6063" fmla="*/ 1842256 h 3412034"/>
              <a:gd name="connsiteX6064" fmla="*/ 8304440 w 12272790"/>
              <a:gd name="connsiteY6064" fmla="*/ 1839088 h 3412034"/>
              <a:gd name="connsiteX6065" fmla="*/ 8307112 w 12272790"/>
              <a:gd name="connsiteY6065" fmla="*/ 1841775 h 3412034"/>
              <a:gd name="connsiteX6066" fmla="*/ 8312032 w 12272790"/>
              <a:gd name="connsiteY6066" fmla="*/ 1840894 h 3412034"/>
              <a:gd name="connsiteX6067" fmla="*/ 8325621 w 12272790"/>
              <a:gd name="connsiteY6067" fmla="*/ 1836451 h 3412034"/>
              <a:gd name="connsiteX6068" fmla="*/ 8326265 w 12272790"/>
              <a:gd name="connsiteY6068" fmla="*/ 1828377 h 3412034"/>
              <a:gd name="connsiteX6069" fmla="*/ 8328290 w 12272790"/>
              <a:gd name="connsiteY6069" fmla="*/ 1835579 h 3412034"/>
              <a:gd name="connsiteX6070" fmla="*/ 8340758 w 12272790"/>
              <a:gd name="connsiteY6070" fmla="*/ 1831503 h 3412034"/>
              <a:gd name="connsiteX6071" fmla="*/ 8345401 w 12272790"/>
              <a:gd name="connsiteY6071" fmla="*/ 1830398 h 3412034"/>
              <a:gd name="connsiteX6072" fmla="*/ 8336296 w 12272790"/>
              <a:gd name="connsiteY6072" fmla="*/ 1828904 h 3412034"/>
              <a:gd name="connsiteX6073" fmla="*/ 8336197 w 12272790"/>
              <a:gd name="connsiteY6073" fmla="*/ 1828787 h 3412034"/>
              <a:gd name="connsiteX6074" fmla="*/ 8332022 w 12272790"/>
              <a:gd name="connsiteY6074" fmla="*/ 1830807 h 3412034"/>
              <a:gd name="connsiteX6075" fmla="*/ 8327201 w 12272790"/>
              <a:gd name="connsiteY6075" fmla="*/ 1828474 h 3412034"/>
              <a:gd name="connsiteX6076" fmla="*/ 900337 w 12272790"/>
              <a:gd name="connsiteY6076" fmla="*/ 1823189 h 3412034"/>
              <a:gd name="connsiteX6077" fmla="*/ 886590 w 12272790"/>
              <a:gd name="connsiteY6077" fmla="*/ 1833865 h 3412034"/>
              <a:gd name="connsiteX6078" fmla="*/ 900337 w 12272790"/>
              <a:gd name="connsiteY6078" fmla="*/ 1823189 h 3412034"/>
              <a:gd name="connsiteX6079" fmla="*/ 872078 w 12272790"/>
              <a:gd name="connsiteY6079" fmla="*/ 1823188 h 3412034"/>
              <a:gd name="connsiteX6080" fmla="*/ 858332 w 12272790"/>
              <a:gd name="connsiteY6080" fmla="*/ 1833864 h 3412034"/>
              <a:gd name="connsiteX6081" fmla="*/ 872078 w 12272790"/>
              <a:gd name="connsiteY6081" fmla="*/ 1823188 h 3412034"/>
              <a:gd name="connsiteX6082" fmla="*/ 1557328 w 12272790"/>
              <a:gd name="connsiteY6082" fmla="*/ 1822484 h 3412034"/>
              <a:gd name="connsiteX6083" fmla="*/ 1563777 w 12272790"/>
              <a:gd name="connsiteY6083" fmla="*/ 1832545 h 3412034"/>
              <a:gd name="connsiteX6084" fmla="*/ 1557328 w 12272790"/>
              <a:gd name="connsiteY6084" fmla="*/ 1822484 h 3412034"/>
              <a:gd name="connsiteX6085" fmla="*/ 10715350 w 12272790"/>
              <a:gd name="connsiteY6085" fmla="*/ 1822259 h 3412034"/>
              <a:gd name="connsiteX6086" fmla="*/ 10812988 w 12272790"/>
              <a:gd name="connsiteY6086" fmla="*/ 1846842 h 3412034"/>
              <a:gd name="connsiteX6087" fmla="*/ 10842623 w 12272790"/>
              <a:gd name="connsiteY6087" fmla="*/ 1861611 h 3412034"/>
              <a:gd name="connsiteX6088" fmla="*/ 10828946 w 12272790"/>
              <a:gd name="connsiteY6088" fmla="*/ 1878491 h 3412034"/>
              <a:gd name="connsiteX6089" fmla="*/ 10715350 w 12272790"/>
              <a:gd name="connsiteY6089" fmla="*/ 1822259 h 3412034"/>
              <a:gd name="connsiteX6090" fmla="*/ 8441835 w 12272790"/>
              <a:gd name="connsiteY6090" fmla="*/ 1822100 h 3412034"/>
              <a:gd name="connsiteX6091" fmla="*/ 8435346 w 12272790"/>
              <a:gd name="connsiteY6091" fmla="*/ 1822815 h 3412034"/>
              <a:gd name="connsiteX6092" fmla="*/ 8353676 w 12272790"/>
              <a:gd name="connsiteY6092" fmla="*/ 1841544 h 3412034"/>
              <a:gd name="connsiteX6093" fmla="*/ 8425422 w 12272790"/>
              <a:gd name="connsiteY6093" fmla="*/ 1830631 h 3412034"/>
              <a:gd name="connsiteX6094" fmla="*/ 8441835 w 12272790"/>
              <a:gd name="connsiteY6094" fmla="*/ 1822100 h 3412034"/>
              <a:gd name="connsiteX6095" fmla="*/ 2078290 w 12272790"/>
              <a:gd name="connsiteY6095" fmla="*/ 1821200 h 3412034"/>
              <a:gd name="connsiteX6096" fmla="*/ 2089626 w 12272790"/>
              <a:gd name="connsiteY6096" fmla="*/ 1825484 h 3412034"/>
              <a:gd name="connsiteX6097" fmla="*/ 2087359 w 12272790"/>
              <a:gd name="connsiteY6097" fmla="*/ 1831552 h 3412034"/>
              <a:gd name="connsiteX6098" fmla="*/ 2078290 w 12272790"/>
              <a:gd name="connsiteY6098" fmla="*/ 1821200 h 3412034"/>
              <a:gd name="connsiteX6099" fmla="*/ 2864478 w 12272790"/>
              <a:gd name="connsiteY6099" fmla="*/ 1821199 h 3412034"/>
              <a:gd name="connsiteX6100" fmla="*/ 2858136 w 12272790"/>
              <a:gd name="connsiteY6100" fmla="*/ 1831552 h 3412034"/>
              <a:gd name="connsiteX6101" fmla="*/ 2864478 w 12272790"/>
              <a:gd name="connsiteY6101" fmla="*/ 1821199 h 3412034"/>
              <a:gd name="connsiteX6102" fmla="*/ 2518055 w 12272790"/>
              <a:gd name="connsiteY6102" fmla="*/ 1821199 h 3412034"/>
              <a:gd name="connsiteX6103" fmla="*/ 2518055 w 12272790"/>
              <a:gd name="connsiteY6103" fmla="*/ 1842264 h 3412034"/>
              <a:gd name="connsiteX6104" fmla="*/ 2511713 w 12272790"/>
              <a:gd name="connsiteY6104" fmla="*/ 1842265 h 3412034"/>
              <a:gd name="connsiteX6105" fmla="*/ 2511712 w 12272790"/>
              <a:gd name="connsiteY6105" fmla="*/ 1821200 h 3412034"/>
              <a:gd name="connsiteX6106" fmla="*/ 2518055 w 12272790"/>
              <a:gd name="connsiteY6106" fmla="*/ 1821199 h 3412034"/>
              <a:gd name="connsiteX6107" fmla="*/ 950294 w 12272790"/>
              <a:gd name="connsiteY6107" fmla="*/ 1821199 h 3412034"/>
              <a:gd name="connsiteX6108" fmla="*/ 956636 w 12272790"/>
              <a:gd name="connsiteY6108" fmla="*/ 1831551 h 3412034"/>
              <a:gd name="connsiteX6109" fmla="*/ 950294 w 12272790"/>
              <a:gd name="connsiteY6109" fmla="*/ 1821199 h 3412034"/>
              <a:gd name="connsiteX6110" fmla="*/ 2468822 w 12272790"/>
              <a:gd name="connsiteY6110" fmla="*/ 1820295 h 3412034"/>
              <a:gd name="connsiteX6111" fmla="*/ 2476216 w 12272790"/>
              <a:gd name="connsiteY6111" fmla="*/ 1831576 h 3412034"/>
              <a:gd name="connsiteX6112" fmla="*/ 2470363 w 12272790"/>
              <a:gd name="connsiteY6112" fmla="*/ 1832060 h 3412034"/>
              <a:gd name="connsiteX6113" fmla="*/ 2456498 w 12272790"/>
              <a:gd name="connsiteY6113" fmla="*/ 1821393 h 3412034"/>
              <a:gd name="connsiteX6114" fmla="*/ 2468822 w 12272790"/>
              <a:gd name="connsiteY6114" fmla="*/ 1820295 h 3412034"/>
              <a:gd name="connsiteX6115" fmla="*/ 8512959 w 12272790"/>
              <a:gd name="connsiteY6115" fmla="*/ 1819791 h 3412034"/>
              <a:gd name="connsiteX6116" fmla="*/ 8506030 w 12272790"/>
              <a:gd name="connsiteY6116" fmla="*/ 1823273 h 3412034"/>
              <a:gd name="connsiteX6117" fmla="*/ 8516312 w 12272790"/>
              <a:gd name="connsiteY6117" fmla="*/ 1823073 h 3412034"/>
              <a:gd name="connsiteX6118" fmla="*/ 8529645 w 12272790"/>
              <a:gd name="connsiteY6118" fmla="*/ 1820179 h 3412034"/>
              <a:gd name="connsiteX6119" fmla="*/ 2767244 w 12272790"/>
              <a:gd name="connsiteY6119" fmla="*/ 1818845 h 3412034"/>
              <a:gd name="connsiteX6120" fmla="*/ 2783559 w 12272790"/>
              <a:gd name="connsiteY6120" fmla="*/ 1819652 h 3412034"/>
              <a:gd name="connsiteX6121" fmla="*/ 2842723 w 12272790"/>
              <a:gd name="connsiteY6121" fmla="*/ 1821692 h 3412034"/>
              <a:gd name="connsiteX6122" fmla="*/ 2831272 w 12272790"/>
              <a:gd name="connsiteY6122" fmla="*/ 1832612 h 3412034"/>
              <a:gd name="connsiteX6123" fmla="*/ 2812951 w 12272790"/>
              <a:gd name="connsiteY6123" fmla="*/ 1831552 h 3412034"/>
              <a:gd name="connsiteX6124" fmla="*/ 2756079 w 12272790"/>
              <a:gd name="connsiteY6124" fmla="*/ 1831552 h 3412034"/>
              <a:gd name="connsiteX6125" fmla="*/ 2767244 w 12272790"/>
              <a:gd name="connsiteY6125" fmla="*/ 1818845 h 3412034"/>
              <a:gd name="connsiteX6126" fmla="*/ 3376206 w 12272790"/>
              <a:gd name="connsiteY6126" fmla="*/ 1818563 h 3412034"/>
              <a:gd name="connsiteX6127" fmla="*/ 3355920 w 12272790"/>
              <a:gd name="connsiteY6127" fmla="*/ 1821975 h 3412034"/>
              <a:gd name="connsiteX6128" fmla="*/ 3369523 w 12272790"/>
              <a:gd name="connsiteY6128" fmla="*/ 1834626 h 3412034"/>
              <a:gd name="connsiteX6129" fmla="*/ 3389667 w 12272790"/>
              <a:gd name="connsiteY6129" fmla="*/ 1831995 h 3412034"/>
              <a:gd name="connsiteX6130" fmla="*/ 3376206 w 12272790"/>
              <a:gd name="connsiteY6130" fmla="*/ 1818563 h 3412034"/>
              <a:gd name="connsiteX6131" fmla="*/ 2663001 w 12272790"/>
              <a:gd name="connsiteY6131" fmla="*/ 1818112 h 3412034"/>
              <a:gd name="connsiteX6132" fmla="*/ 2682062 w 12272790"/>
              <a:gd name="connsiteY6132" fmla="*/ 1821575 h 3412034"/>
              <a:gd name="connsiteX6133" fmla="*/ 2668720 w 12272790"/>
              <a:gd name="connsiteY6133" fmla="*/ 1834414 h 3412034"/>
              <a:gd name="connsiteX6134" fmla="*/ 2648962 w 12272790"/>
              <a:gd name="connsiteY6134" fmla="*/ 1831743 h 3412034"/>
              <a:gd name="connsiteX6135" fmla="*/ 2663001 w 12272790"/>
              <a:gd name="connsiteY6135" fmla="*/ 1818112 h 3412034"/>
              <a:gd name="connsiteX6136" fmla="*/ 10395340 w 12272790"/>
              <a:gd name="connsiteY6136" fmla="*/ 1817665 h 3412034"/>
              <a:gd name="connsiteX6137" fmla="*/ 10382315 w 12272790"/>
              <a:gd name="connsiteY6137" fmla="*/ 1827589 h 3412034"/>
              <a:gd name="connsiteX6138" fmla="*/ 10395340 w 12272790"/>
              <a:gd name="connsiteY6138" fmla="*/ 1817665 h 3412034"/>
              <a:gd name="connsiteX6139" fmla="*/ 1912546 w 12272790"/>
              <a:gd name="connsiteY6139" fmla="*/ 1817404 h 3412034"/>
              <a:gd name="connsiteX6140" fmla="*/ 1923945 w 12272790"/>
              <a:gd name="connsiteY6140" fmla="*/ 1831551 h 3412034"/>
              <a:gd name="connsiteX6141" fmla="*/ 1895885 w 12272790"/>
              <a:gd name="connsiteY6141" fmla="*/ 1825482 h 3412034"/>
              <a:gd name="connsiteX6142" fmla="*/ 1912546 w 12272790"/>
              <a:gd name="connsiteY6142" fmla="*/ 1817404 h 3412034"/>
              <a:gd name="connsiteX6143" fmla="*/ 10959420 w 12272790"/>
              <a:gd name="connsiteY6143" fmla="*/ 1815809 h 3412034"/>
              <a:gd name="connsiteX6144" fmla="*/ 10958016 w 12272790"/>
              <a:gd name="connsiteY6144" fmla="*/ 1817318 h 3412034"/>
              <a:gd name="connsiteX6145" fmla="*/ 10959372 w 12272790"/>
              <a:gd name="connsiteY6145" fmla="*/ 1815861 h 3412034"/>
              <a:gd name="connsiteX6146" fmla="*/ 223916 w 12272790"/>
              <a:gd name="connsiteY6146" fmla="*/ 1813394 h 3412034"/>
              <a:gd name="connsiteX6147" fmla="*/ 217223 w 12272790"/>
              <a:gd name="connsiteY6147" fmla="*/ 1823759 h 3412034"/>
              <a:gd name="connsiteX6148" fmla="*/ 223916 w 12272790"/>
              <a:gd name="connsiteY6148" fmla="*/ 1813394 h 3412034"/>
              <a:gd name="connsiteX6149" fmla="*/ 10961856 w 12272790"/>
              <a:gd name="connsiteY6149" fmla="*/ 1813189 h 3412034"/>
              <a:gd name="connsiteX6150" fmla="*/ 10961630 w 12272790"/>
              <a:gd name="connsiteY6150" fmla="*/ 1813432 h 3412034"/>
              <a:gd name="connsiteX6151" fmla="*/ 10959420 w 12272790"/>
              <a:gd name="connsiteY6151" fmla="*/ 1815809 h 3412034"/>
              <a:gd name="connsiteX6152" fmla="*/ 8384729 w 12272790"/>
              <a:gd name="connsiteY6152" fmla="*/ 1811990 h 3412034"/>
              <a:gd name="connsiteX6153" fmla="*/ 8370537 w 12272790"/>
              <a:gd name="connsiteY6153" fmla="*/ 1814847 h 3412034"/>
              <a:gd name="connsiteX6154" fmla="*/ 8364723 w 12272790"/>
              <a:gd name="connsiteY6154" fmla="*/ 1816381 h 3412034"/>
              <a:gd name="connsiteX6155" fmla="*/ 8364018 w 12272790"/>
              <a:gd name="connsiteY6155" fmla="*/ 1817329 h 3412034"/>
              <a:gd name="connsiteX6156" fmla="*/ 8364111 w 12272790"/>
              <a:gd name="connsiteY6156" fmla="*/ 1816543 h 3412034"/>
              <a:gd name="connsiteX6157" fmla="*/ 8349437 w 12272790"/>
              <a:gd name="connsiteY6157" fmla="*/ 1820415 h 3412034"/>
              <a:gd name="connsiteX6158" fmla="*/ 8356954 w 12272790"/>
              <a:gd name="connsiteY6158" fmla="*/ 1822144 h 3412034"/>
              <a:gd name="connsiteX6159" fmla="*/ 8347443 w 12272790"/>
              <a:gd name="connsiteY6159" fmla="*/ 1829911 h 3412034"/>
              <a:gd name="connsiteX6160" fmla="*/ 8374372 w 12272790"/>
              <a:gd name="connsiteY6160" fmla="*/ 1823496 h 3412034"/>
              <a:gd name="connsiteX6161" fmla="*/ 8385019 w 12272790"/>
              <a:gd name="connsiteY6161" fmla="*/ 1821344 h 3412034"/>
              <a:gd name="connsiteX6162" fmla="*/ 8384539 w 12272790"/>
              <a:gd name="connsiteY6162" fmla="*/ 1820650 h 3412034"/>
              <a:gd name="connsiteX6163" fmla="*/ 1140083 w 12272790"/>
              <a:gd name="connsiteY6163" fmla="*/ 1811984 h 3412034"/>
              <a:gd name="connsiteX6164" fmla="*/ 1141530 w 12272790"/>
              <a:gd name="connsiteY6164" fmla="*/ 1816815 h 3412034"/>
              <a:gd name="connsiteX6165" fmla="*/ 1137768 w 12272790"/>
              <a:gd name="connsiteY6165" fmla="*/ 1815850 h 3412034"/>
              <a:gd name="connsiteX6166" fmla="*/ 1140083 w 12272790"/>
              <a:gd name="connsiteY6166" fmla="*/ 1811984 h 3412034"/>
              <a:gd name="connsiteX6167" fmla="*/ 3423795 w 12272790"/>
              <a:gd name="connsiteY6167" fmla="*/ 1811610 h 3412034"/>
              <a:gd name="connsiteX6168" fmla="*/ 3437446 w 12272790"/>
              <a:gd name="connsiteY6168" fmla="*/ 1830267 h 3412034"/>
              <a:gd name="connsiteX6169" fmla="*/ 3444271 w 12272790"/>
              <a:gd name="connsiteY6169" fmla="*/ 1811611 h 3412034"/>
              <a:gd name="connsiteX6170" fmla="*/ 3423795 w 12272790"/>
              <a:gd name="connsiteY6170" fmla="*/ 1811610 h 3412034"/>
              <a:gd name="connsiteX6171" fmla="*/ 2404253 w 12272790"/>
              <a:gd name="connsiteY6171" fmla="*/ 1811091 h 3412034"/>
              <a:gd name="connsiteX6172" fmla="*/ 2391226 w 12272790"/>
              <a:gd name="connsiteY6172" fmla="*/ 1821766 h 3412034"/>
              <a:gd name="connsiteX6173" fmla="*/ 2404253 w 12272790"/>
              <a:gd name="connsiteY6173" fmla="*/ 1811091 h 3412034"/>
              <a:gd name="connsiteX6174" fmla="*/ 944920 w 12272790"/>
              <a:gd name="connsiteY6174" fmla="*/ 1811091 h 3412034"/>
              <a:gd name="connsiteX6175" fmla="*/ 928573 w 12272790"/>
              <a:gd name="connsiteY6175" fmla="*/ 1821767 h 3412034"/>
              <a:gd name="connsiteX6176" fmla="*/ 944920 w 12272790"/>
              <a:gd name="connsiteY6176" fmla="*/ 1811091 h 3412034"/>
              <a:gd name="connsiteX6177" fmla="*/ 2969783 w 12272790"/>
              <a:gd name="connsiteY6177" fmla="*/ 1811035 h 3412034"/>
              <a:gd name="connsiteX6178" fmla="*/ 2983300 w 12272790"/>
              <a:gd name="connsiteY6178" fmla="*/ 1831552 h 3412034"/>
              <a:gd name="connsiteX6179" fmla="*/ 2947255 w 12272790"/>
              <a:gd name="connsiteY6179" fmla="*/ 1831551 h 3412034"/>
              <a:gd name="connsiteX6180" fmla="*/ 2929608 w 12272790"/>
              <a:gd name="connsiteY6180" fmla="*/ 1823553 h 3412034"/>
              <a:gd name="connsiteX6181" fmla="*/ 2969783 w 12272790"/>
              <a:gd name="connsiteY6181" fmla="*/ 1811035 h 3412034"/>
              <a:gd name="connsiteX6182" fmla="*/ 2449439 w 12272790"/>
              <a:gd name="connsiteY6182" fmla="*/ 1810486 h 3412034"/>
              <a:gd name="connsiteX6183" fmla="*/ 2449438 w 12272790"/>
              <a:gd name="connsiteY6183" fmla="*/ 1831551 h 3412034"/>
              <a:gd name="connsiteX6184" fmla="*/ 2418020 w 12272790"/>
              <a:gd name="connsiteY6184" fmla="*/ 1814769 h 3412034"/>
              <a:gd name="connsiteX6185" fmla="*/ 2449439 w 12272790"/>
              <a:gd name="connsiteY6185" fmla="*/ 1810486 h 3412034"/>
              <a:gd name="connsiteX6186" fmla="*/ 2908928 w 12272790"/>
              <a:gd name="connsiteY6186" fmla="*/ 1810485 h 3412034"/>
              <a:gd name="connsiteX6187" fmla="*/ 2901697 w 12272790"/>
              <a:gd name="connsiteY6187" fmla="*/ 1831550 h 3412034"/>
              <a:gd name="connsiteX6188" fmla="*/ 2908928 w 12272790"/>
              <a:gd name="connsiteY6188" fmla="*/ 1810485 h 3412034"/>
              <a:gd name="connsiteX6189" fmla="*/ 10694908 w 12272790"/>
              <a:gd name="connsiteY6189" fmla="*/ 1806955 h 3412034"/>
              <a:gd name="connsiteX6190" fmla="*/ 10681882 w 12272790"/>
              <a:gd name="connsiteY6190" fmla="*/ 1816879 h 3412034"/>
              <a:gd name="connsiteX6191" fmla="*/ 10694908 w 12272790"/>
              <a:gd name="connsiteY6191" fmla="*/ 1806955 h 3412034"/>
              <a:gd name="connsiteX6192" fmla="*/ 9296185 w 12272790"/>
              <a:gd name="connsiteY6192" fmla="*/ 1806955 h 3412034"/>
              <a:gd name="connsiteX6193" fmla="*/ 9302528 w 12272790"/>
              <a:gd name="connsiteY6193" fmla="*/ 1817320 h 3412034"/>
              <a:gd name="connsiteX6194" fmla="*/ 9296185 w 12272790"/>
              <a:gd name="connsiteY6194" fmla="*/ 1806955 h 3412034"/>
              <a:gd name="connsiteX6195" fmla="*/ 10915826 w 12272790"/>
              <a:gd name="connsiteY6195" fmla="*/ 1806954 h 3412034"/>
              <a:gd name="connsiteX6196" fmla="*/ 10909484 w 12272790"/>
              <a:gd name="connsiteY6196" fmla="*/ 1817317 h 3412034"/>
              <a:gd name="connsiteX6197" fmla="*/ 10915826 w 12272790"/>
              <a:gd name="connsiteY6197" fmla="*/ 1806954 h 3412034"/>
              <a:gd name="connsiteX6198" fmla="*/ 10276531 w 12272790"/>
              <a:gd name="connsiteY6198" fmla="*/ 1806954 h 3412034"/>
              <a:gd name="connsiteX6199" fmla="*/ 10270187 w 12272790"/>
              <a:gd name="connsiteY6199" fmla="*/ 1817319 h 3412034"/>
              <a:gd name="connsiteX6200" fmla="*/ 10276531 w 12272790"/>
              <a:gd name="connsiteY6200" fmla="*/ 1806954 h 3412034"/>
              <a:gd name="connsiteX6201" fmla="*/ 3650721 w 12272790"/>
              <a:gd name="connsiteY6201" fmla="*/ 1806043 h 3412034"/>
              <a:gd name="connsiteX6202" fmla="*/ 3634768 w 12272790"/>
              <a:gd name="connsiteY6202" fmla="*/ 1806687 h 3412034"/>
              <a:gd name="connsiteX6203" fmla="*/ 3631361 w 12272790"/>
              <a:gd name="connsiteY6203" fmla="*/ 1808153 h 3412034"/>
              <a:gd name="connsiteX6204" fmla="*/ 11541630 w 12272790"/>
              <a:gd name="connsiteY6204" fmla="*/ 1805558 h 3412034"/>
              <a:gd name="connsiteX6205" fmla="*/ 11534936 w 12272790"/>
              <a:gd name="connsiteY6205" fmla="*/ 1815912 h 3412034"/>
              <a:gd name="connsiteX6206" fmla="*/ 11541630 w 12272790"/>
              <a:gd name="connsiteY6206" fmla="*/ 1805558 h 3412034"/>
              <a:gd name="connsiteX6207" fmla="*/ 8417574 w 12272790"/>
              <a:gd name="connsiteY6207" fmla="*/ 1805379 h 3412034"/>
              <a:gd name="connsiteX6208" fmla="*/ 8387631 w 12272790"/>
              <a:gd name="connsiteY6208" fmla="*/ 1811406 h 3412034"/>
              <a:gd name="connsiteX6209" fmla="*/ 8389960 w 12272790"/>
              <a:gd name="connsiteY6209" fmla="*/ 1815119 h 3412034"/>
              <a:gd name="connsiteX6210" fmla="*/ 8389837 w 12272790"/>
              <a:gd name="connsiteY6210" fmla="*/ 1820369 h 3412034"/>
              <a:gd name="connsiteX6211" fmla="*/ 8417573 w 12272790"/>
              <a:gd name="connsiteY6211" fmla="*/ 1814762 h 3412034"/>
              <a:gd name="connsiteX6212" fmla="*/ 10949649 w 12272790"/>
              <a:gd name="connsiteY6212" fmla="*/ 1803899 h 3412034"/>
              <a:gd name="connsiteX6213" fmla="*/ 11124218 w 12272790"/>
              <a:gd name="connsiteY6213" fmla="*/ 1861754 h 3412034"/>
              <a:gd name="connsiteX6214" fmla="*/ 11203534 w 12272790"/>
              <a:gd name="connsiteY6214" fmla="*/ 1899418 h 3412034"/>
              <a:gd name="connsiteX6215" fmla="*/ 11223648 w 12272790"/>
              <a:gd name="connsiteY6215" fmla="*/ 1928361 h 3412034"/>
              <a:gd name="connsiteX6216" fmla="*/ 11255527 w 12272790"/>
              <a:gd name="connsiteY6216" fmla="*/ 1953470 h 3412034"/>
              <a:gd name="connsiteX6217" fmla="*/ 11187598 w 12272790"/>
              <a:gd name="connsiteY6217" fmla="*/ 1926270 h 3412034"/>
              <a:gd name="connsiteX6218" fmla="*/ 11153440 w 12272790"/>
              <a:gd name="connsiteY6218" fmla="*/ 1913715 h 3412034"/>
              <a:gd name="connsiteX6219" fmla="*/ 11137882 w 12272790"/>
              <a:gd name="connsiteY6219" fmla="*/ 1917899 h 3412034"/>
              <a:gd name="connsiteX6220" fmla="*/ 11128774 w 12272790"/>
              <a:gd name="connsiteY6220" fmla="*/ 1913715 h 3412034"/>
              <a:gd name="connsiteX6221" fmla="*/ 11135604 w 12272790"/>
              <a:gd name="connsiteY6221" fmla="*/ 1903602 h 3412034"/>
              <a:gd name="connsiteX6222" fmla="*/ 11015302 w 12272790"/>
              <a:gd name="connsiteY6222" fmla="*/ 1859662 h 3412034"/>
              <a:gd name="connsiteX6223" fmla="*/ 11015301 w 12272790"/>
              <a:gd name="connsiteY6223" fmla="*/ 1839470 h 3412034"/>
              <a:gd name="connsiteX6224" fmla="*/ 11006194 w 12272790"/>
              <a:gd name="connsiteY6224" fmla="*/ 1835284 h 3412034"/>
              <a:gd name="connsiteX6225" fmla="*/ 10986080 w 12272790"/>
              <a:gd name="connsiteY6225" fmla="*/ 1826915 h 3412034"/>
              <a:gd name="connsiteX6226" fmla="*/ 10967864 w 12272790"/>
              <a:gd name="connsiteY6226" fmla="*/ 1817763 h 3412034"/>
              <a:gd name="connsiteX6227" fmla="*/ 10961856 w 12272790"/>
              <a:gd name="connsiteY6227" fmla="*/ 1813189 h 3412034"/>
              <a:gd name="connsiteX6228" fmla="*/ 8550990 w 12272790"/>
              <a:gd name="connsiteY6228" fmla="*/ 1803716 h 3412034"/>
              <a:gd name="connsiteX6229" fmla="*/ 8517842 w 12272790"/>
              <a:gd name="connsiteY6229" fmla="*/ 1807094 h 3412034"/>
              <a:gd name="connsiteX6230" fmla="*/ 8451308 w 12272790"/>
              <a:gd name="connsiteY6230" fmla="*/ 1817129 h 3412034"/>
              <a:gd name="connsiteX6231" fmla="*/ 8462655 w 12272790"/>
              <a:gd name="connsiteY6231" fmla="*/ 1820664 h 3412034"/>
              <a:gd name="connsiteX6232" fmla="*/ 8461709 w 12272790"/>
              <a:gd name="connsiteY6232" fmla="*/ 1820796 h 3412034"/>
              <a:gd name="connsiteX6233" fmla="*/ 8462985 w 12272790"/>
              <a:gd name="connsiteY6233" fmla="*/ 1820767 h 3412034"/>
              <a:gd name="connsiteX6234" fmla="*/ 8473077 w 12272790"/>
              <a:gd name="connsiteY6234" fmla="*/ 1823911 h 3412034"/>
              <a:gd name="connsiteX6235" fmla="*/ 8485875 w 12272790"/>
              <a:gd name="connsiteY6235" fmla="*/ 1823663 h 3412034"/>
              <a:gd name="connsiteX6236" fmla="*/ 8499397 w 12272790"/>
              <a:gd name="connsiteY6236" fmla="*/ 1819923 h 3412034"/>
              <a:gd name="connsiteX6237" fmla="*/ 8462985 w 12272790"/>
              <a:gd name="connsiteY6237" fmla="*/ 1820767 h 3412034"/>
              <a:gd name="connsiteX6238" fmla="*/ 8462655 w 12272790"/>
              <a:gd name="connsiteY6238" fmla="*/ 1820664 h 3412034"/>
              <a:gd name="connsiteX6239" fmla="*/ 8479169 w 12272790"/>
              <a:gd name="connsiteY6239" fmla="*/ 1818352 h 3412034"/>
              <a:gd name="connsiteX6240" fmla="*/ 8540981 w 12272790"/>
              <a:gd name="connsiteY6240" fmla="*/ 1809826 h 3412034"/>
              <a:gd name="connsiteX6241" fmla="*/ 8542738 w 12272790"/>
              <a:gd name="connsiteY6241" fmla="*/ 1806955 h 3412034"/>
              <a:gd name="connsiteX6242" fmla="*/ 8542222 w 12272790"/>
              <a:gd name="connsiteY6242" fmla="*/ 1809654 h 3412034"/>
              <a:gd name="connsiteX6243" fmla="*/ 8552559 w 12272790"/>
              <a:gd name="connsiteY6243" fmla="*/ 1808228 h 3412034"/>
              <a:gd name="connsiteX6244" fmla="*/ 8549784 w 12272790"/>
              <a:gd name="connsiteY6244" fmla="*/ 1807932 h 3412034"/>
              <a:gd name="connsiteX6245" fmla="*/ 834991 w 12272790"/>
              <a:gd name="connsiteY6245" fmla="*/ 1802687 h 3412034"/>
              <a:gd name="connsiteX6246" fmla="*/ 834992 w 12272790"/>
              <a:gd name="connsiteY6246" fmla="*/ 1823759 h 3412034"/>
              <a:gd name="connsiteX6247" fmla="*/ 826528 w 12272790"/>
              <a:gd name="connsiteY6247" fmla="*/ 1815329 h 3412034"/>
              <a:gd name="connsiteX6248" fmla="*/ 834991 w 12272790"/>
              <a:gd name="connsiteY6248" fmla="*/ 1802687 h 3412034"/>
              <a:gd name="connsiteX6249" fmla="*/ 372270 w 12272790"/>
              <a:gd name="connsiteY6249" fmla="*/ 1802682 h 3412034"/>
              <a:gd name="connsiteX6250" fmla="*/ 365600 w 12272790"/>
              <a:gd name="connsiteY6250" fmla="*/ 1813047 h 3412034"/>
              <a:gd name="connsiteX6251" fmla="*/ 372270 w 12272790"/>
              <a:gd name="connsiteY6251" fmla="*/ 1802682 h 3412034"/>
              <a:gd name="connsiteX6252" fmla="*/ 3789788 w 12272790"/>
              <a:gd name="connsiteY6252" fmla="*/ 1802616 h 3412034"/>
              <a:gd name="connsiteX6253" fmla="*/ 3785543 w 12272790"/>
              <a:gd name="connsiteY6253" fmla="*/ 1803760 h 3412034"/>
              <a:gd name="connsiteX6254" fmla="*/ 3785577 w 12272790"/>
              <a:gd name="connsiteY6254" fmla="*/ 1803833 h 3412034"/>
              <a:gd name="connsiteX6255" fmla="*/ 3792535 w 12272790"/>
              <a:gd name="connsiteY6255" fmla="*/ 1803354 h 3412034"/>
              <a:gd name="connsiteX6256" fmla="*/ 2365017 w 12272790"/>
              <a:gd name="connsiteY6256" fmla="*/ 1801299 h 3412034"/>
              <a:gd name="connsiteX6257" fmla="*/ 2375804 w 12272790"/>
              <a:gd name="connsiteY6257" fmla="*/ 1801299 h 3412034"/>
              <a:gd name="connsiteX6258" fmla="*/ 2375804 w 12272790"/>
              <a:gd name="connsiteY6258" fmla="*/ 1822371 h 3412034"/>
              <a:gd name="connsiteX6259" fmla="*/ 2349398 w 12272790"/>
              <a:gd name="connsiteY6259" fmla="*/ 1816050 h 3412034"/>
              <a:gd name="connsiteX6260" fmla="*/ 2365017 w 12272790"/>
              <a:gd name="connsiteY6260" fmla="*/ 1801299 h 3412034"/>
              <a:gd name="connsiteX6261" fmla="*/ 1083826 w 12272790"/>
              <a:gd name="connsiteY6261" fmla="*/ 1801293 h 3412034"/>
              <a:gd name="connsiteX6262" fmla="*/ 1077483 w 12272790"/>
              <a:gd name="connsiteY6262" fmla="*/ 1811660 h 3412034"/>
              <a:gd name="connsiteX6263" fmla="*/ 1083826 w 12272790"/>
              <a:gd name="connsiteY6263" fmla="*/ 1801293 h 3412034"/>
              <a:gd name="connsiteX6264" fmla="*/ 924838 w 12272790"/>
              <a:gd name="connsiteY6264" fmla="*/ 1801293 h 3412034"/>
              <a:gd name="connsiteX6265" fmla="*/ 918497 w 12272790"/>
              <a:gd name="connsiteY6265" fmla="*/ 1811660 h 3412034"/>
              <a:gd name="connsiteX6266" fmla="*/ 924838 w 12272790"/>
              <a:gd name="connsiteY6266" fmla="*/ 1801293 h 3412034"/>
              <a:gd name="connsiteX6267" fmla="*/ 3035179 w 12272790"/>
              <a:gd name="connsiteY6267" fmla="*/ 1801280 h 3412034"/>
              <a:gd name="connsiteX6268" fmla="*/ 3022153 w 12272790"/>
              <a:gd name="connsiteY6268" fmla="*/ 1811206 h 3412034"/>
              <a:gd name="connsiteX6269" fmla="*/ 3035179 w 12272790"/>
              <a:gd name="connsiteY6269" fmla="*/ 1801280 h 3412034"/>
              <a:gd name="connsiteX6270" fmla="*/ 1844737 w 12272790"/>
              <a:gd name="connsiteY6270" fmla="*/ 1801257 h 3412034"/>
              <a:gd name="connsiteX6271" fmla="*/ 1863375 w 12272790"/>
              <a:gd name="connsiteY6271" fmla="*/ 1807729 h 3412034"/>
              <a:gd name="connsiteX6272" fmla="*/ 1897169 w 12272790"/>
              <a:gd name="connsiteY6272" fmla="*/ 1816096 h 3412034"/>
              <a:gd name="connsiteX6273" fmla="*/ 1894915 w 12272790"/>
              <a:gd name="connsiteY6273" fmla="*/ 1822370 h 3412034"/>
              <a:gd name="connsiteX6274" fmla="*/ 1838971 w 12272790"/>
              <a:gd name="connsiteY6274" fmla="*/ 1805637 h 3412034"/>
              <a:gd name="connsiteX6275" fmla="*/ 1844737 w 12272790"/>
              <a:gd name="connsiteY6275" fmla="*/ 1801257 h 3412034"/>
              <a:gd name="connsiteX6276" fmla="*/ 3672313 w 12272790"/>
              <a:gd name="connsiteY6276" fmla="*/ 1800801 h 3412034"/>
              <a:gd name="connsiteX6277" fmla="*/ 3671911 w 12272790"/>
              <a:gd name="connsiteY6277" fmla="*/ 1803735 h 3412034"/>
              <a:gd name="connsiteX6278" fmla="*/ 3671924 w 12272790"/>
              <a:gd name="connsiteY6278" fmla="*/ 1803646 h 3412034"/>
              <a:gd name="connsiteX6279" fmla="*/ 3672313 w 12272790"/>
              <a:gd name="connsiteY6279" fmla="*/ 1800801 h 3412034"/>
              <a:gd name="connsiteX6280" fmla="*/ 10326024 w 12272790"/>
              <a:gd name="connsiteY6280" fmla="*/ 1799302 h 3412034"/>
              <a:gd name="connsiteX6281" fmla="*/ 10328306 w 12272790"/>
              <a:gd name="connsiteY6281" fmla="*/ 1803308 h 3412034"/>
              <a:gd name="connsiteX6282" fmla="*/ 10348463 w 12272790"/>
              <a:gd name="connsiteY6282" fmla="*/ 1817329 h 3412034"/>
              <a:gd name="connsiteX6283" fmla="*/ 10323742 w 12272790"/>
              <a:gd name="connsiteY6283" fmla="*/ 1817330 h 3412034"/>
              <a:gd name="connsiteX6284" fmla="*/ 10326024 w 12272790"/>
              <a:gd name="connsiteY6284" fmla="*/ 1799302 h 3412034"/>
              <a:gd name="connsiteX6285" fmla="*/ 10674822 w 12272790"/>
              <a:gd name="connsiteY6285" fmla="*/ 1799301 h 3412034"/>
              <a:gd name="connsiteX6286" fmla="*/ 10668248 w 12272790"/>
              <a:gd name="connsiteY6286" fmla="*/ 1817330 h 3412034"/>
              <a:gd name="connsiteX6287" fmla="*/ 10655104 w 12272790"/>
              <a:gd name="connsiteY6287" fmla="*/ 1799302 h 3412034"/>
              <a:gd name="connsiteX6288" fmla="*/ 10674822 w 12272790"/>
              <a:gd name="connsiteY6288" fmla="*/ 1799301 h 3412034"/>
              <a:gd name="connsiteX6289" fmla="*/ 8713709 w 12272790"/>
              <a:gd name="connsiteY6289" fmla="*/ 1799094 h 3412034"/>
              <a:gd name="connsiteX6290" fmla="*/ 8716158 w 12272790"/>
              <a:gd name="connsiteY6290" fmla="*/ 1800975 h 3412034"/>
              <a:gd name="connsiteX6291" fmla="*/ 8712132 w 12272790"/>
              <a:gd name="connsiteY6291" fmla="*/ 1799556 h 3412034"/>
              <a:gd name="connsiteX6292" fmla="*/ 8713709 w 12272790"/>
              <a:gd name="connsiteY6292" fmla="*/ 1799094 h 3412034"/>
              <a:gd name="connsiteX6293" fmla="*/ 531927 w 12272790"/>
              <a:gd name="connsiteY6293" fmla="*/ 1798232 h 3412034"/>
              <a:gd name="connsiteX6294" fmla="*/ 571723 w 12272790"/>
              <a:gd name="connsiteY6294" fmla="*/ 1806439 h 3412034"/>
              <a:gd name="connsiteX6295" fmla="*/ 563934 w 12272790"/>
              <a:gd name="connsiteY6295" fmla="*/ 1814392 h 3412034"/>
              <a:gd name="connsiteX6296" fmla="*/ 531927 w 12272790"/>
              <a:gd name="connsiteY6296" fmla="*/ 1798232 h 3412034"/>
              <a:gd name="connsiteX6297" fmla="*/ 8719714 w 12272790"/>
              <a:gd name="connsiteY6297" fmla="*/ 1798118 h 3412034"/>
              <a:gd name="connsiteX6298" fmla="*/ 8719523 w 12272790"/>
              <a:gd name="connsiteY6298" fmla="*/ 1798582 h 3412034"/>
              <a:gd name="connsiteX6299" fmla="*/ 8720536 w 12272790"/>
              <a:gd name="connsiteY6299" fmla="*/ 1798385 h 3412034"/>
              <a:gd name="connsiteX6300" fmla="*/ 8723385 w 12272790"/>
              <a:gd name="connsiteY6300" fmla="*/ 1800807 h 3412034"/>
              <a:gd name="connsiteX6301" fmla="*/ 8716158 w 12272790"/>
              <a:gd name="connsiteY6301" fmla="*/ 1800975 h 3412034"/>
              <a:gd name="connsiteX6302" fmla="*/ 8463297 w 12272790"/>
              <a:gd name="connsiteY6302" fmla="*/ 1796377 h 3412034"/>
              <a:gd name="connsiteX6303" fmla="*/ 8456604 w 12272790"/>
              <a:gd name="connsiteY6303" fmla="*/ 1806742 h 3412034"/>
              <a:gd name="connsiteX6304" fmla="*/ 8463297 w 12272790"/>
              <a:gd name="connsiteY6304" fmla="*/ 1796377 h 3412034"/>
              <a:gd name="connsiteX6305" fmla="*/ 3832118 w 12272790"/>
              <a:gd name="connsiteY6305" fmla="*/ 1794892 h 3412034"/>
              <a:gd name="connsiteX6306" fmla="*/ 3827827 w 12272790"/>
              <a:gd name="connsiteY6306" fmla="*/ 1796273 h 3412034"/>
              <a:gd name="connsiteX6307" fmla="*/ 3823116 w 12272790"/>
              <a:gd name="connsiteY6307" fmla="*/ 1796791 h 3412034"/>
              <a:gd name="connsiteX6308" fmla="*/ 3823117 w 12272790"/>
              <a:gd name="connsiteY6308" fmla="*/ 1801048 h 3412034"/>
              <a:gd name="connsiteX6309" fmla="*/ 3836032 w 12272790"/>
              <a:gd name="connsiteY6309" fmla="*/ 1798638 h 3412034"/>
              <a:gd name="connsiteX6310" fmla="*/ 11638056 w 12272790"/>
              <a:gd name="connsiteY6310" fmla="*/ 1793028 h 3412034"/>
              <a:gd name="connsiteX6311" fmla="*/ 11642110 w 12272790"/>
              <a:gd name="connsiteY6311" fmla="*/ 1793856 h 3412034"/>
              <a:gd name="connsiteX6312" fmla="*/ 11637476 w 12272790"/>
              <a:gd name="connsiteY6312" fmla="*/ 1800466 h 3412034"/>
              <a:gd name="connsiteX6313" fmla="*/ 11638056 w 12272790"/>
              <a:gd name="connsiteY6313" fmla="*/ 1793028 h 3412034"/>
              <a:gd name="connsiteX6314" fmla="*/ 11718381 w 12272790"/>
              <a:gd name="connsiteY6314" fmla="*/ 1793027 h 3412034"/>
              <a:gd name="connsiteX6315" fmla="*/ 11722410 w 12272790"/>
              <a:gd name="connsiteY6315" fmla="*/ 1793855 h 3412034"/>
              <a:gd name="connsiteX6316" fmla="*/ 11717807 w 12272790"/>
              <a:gd name="connsiteY6316" fmla="*/ 1800465 h 3412034"/>
              <a:gd name="connsiteX6317" fmla="*/ 11718381 w 12272790"/>
              <a:gd name="connsiteY6317" fmla="*/ 1793027 h 3412034"/>
              <a:gd name="connsiteX6318" fmla="*/ 2315244 w 12272790"/>
              <a:gd name="connsiteY6318" fmla="*/ 1790593 h 3412034"/>
              <a:gd name="connsiteX6319" fmla="*/ 2322251 w 12272790"/>
              <a:gd name="connsiteY6319" fmla="*/ 1805540 h 3412034"/>
              <a:gd name="connsiteX6320" fmla="*/ 2305903 w 12272790"/>
              <a:gd name="connsiteY6320" fmla="*/ 1803404 h 3412034"/>
              <a:gd name="connsiteX6321" fmla="*/ 2315244 w 12272790"/>
              <a:gd name="connsiteY6321" fmla="*/ 1790593 h 3412034"/>
              <a:gd name="connsiteX6322" fmla="*/ 3070323 w 12272790"/>
              <a:gd name="connsiteY6322" fmla="*/ 1790588 h 3412034"/>
              <a:gd name="connsiteX6323" fmla="*/ 3063094 w 12272790"/>
              <a:gd name="connsiteY6323" fmla="*/ 1811660 h 3412034"/>
              <a:gd name="connsiteX6324" fmla="*/ 3070323 w 12272790"/>
              <a:gd name="connsiteY6324" fmla="*/ 1790588 h 3412034"/>
              <a:gd name="connsiteX6325" fmla="*/ 1823894 w 12272790"/>
              <a:gd name="connsiteY6325" fmla="*/ 1790585 h 3412034"/>
              <a:gd name="connsiteX6326" fmla="*/ 1836922 w 12272790"/>
              <a:gd name="connsiteY6326" fmla="*/ 1796803 h 3412034"/>
              <a:gd name="connsiteX6327" fmla="*/ 1832579 w 12272790"/>
              <a:gd name="connsiteY6327" fmla="*/ 1800949 h 3412034"/>
              <a:gd name="connsiteX6328" fmla="*/ 1823894 w 12272790"/>
              <a:gd name="connsiteY6328" fmla="*/ 1790585 h 3412034"/>
              <a:gd name="connsiteX6329" fmla="*/ 1810497 w 12272790"/>
              <a:gd name="connsiteY6329" fmla="*/ 1790584 h 3412034"/>
              <a:gd name="connsiteX6330" fmla="*/ 1816839 w 12272790"/>
              <a:gd name="connsiteY6330" fmla="*/ 1800949 h 3412034"/>
              <a:gd name="connsiteX6331" fmla="*/ 1810497 w 12272790"/>
              <a:gd name="connsiteY6331" fmla="*/ 1790584 h 3412034"/>
              <a:gd name="connsiteX6332" fmla="*/ 1195952 w 12272790"/>
              <a:gd name="connsiteY6332" fmla="*/ 1790584 h 3412034"/>
              <a:gd name="connsiteX6333" fmla="*/ 1189611 w 12272790"/>
              <a:gd name="connsiteY6333" fmla="*/ 1800948 h 3412034"/>
              <a:gd name="connsiteX6334" fmla="*/ 1195952 w 12272790"/>
              <a:gd name="connsiteY6334" fmla="*/ 1790584 h 3412034"/>
              <a:gd name="connsiteX6335" fmla="*/ 10103369 w 12272790"/>
              <a:gd name="connsiteY6335" fmla="*/ 1788590 h 3412034"/>
              <a:gd name="connsiteX6336" fmla="*/ 10096140 w 12272790"/>
              <a:gd name="connsiteY6336" fmla="*/ 1806618 h 3412034"/>
              <a:gd name="connsiteX6337" fmla="*/ 10103369 w 12272790"/>
              <a:gd name="connsiteY6337" fmla="*/ 1788590 h 3412034"/>
              <a:gd name="connsiteX6338" fmla="*/ 10640597 w 12272790"/>
              <a:gd name="connsiteY6338" fmla="*/ 1787608 h 3412034"/>
              <a:gd name="connsiteX6339" fmla="*/ 10648028 w 12272790"/>
              <a:gd name="connsiteY6339" fmla="*/ 1798913 h 3412034"/>
              <a:gd name="connsiteX6340" fmla="*/ 10630000 w 12272790"/>
              <a:gd name="connsiteY6340" fmla="*/ 1788636 h 3412034"/>
              <a:gd name="connsiteX6341" fmla="*/ 10640597 w 12272790"/>
              <a:gd name="connsiteY6341" fmla="*/ 1787608 h 3412034"/>
              <a:gd name="connsiteX6342" fmla="*/ 954310 w 12272790"/>
              <a:gd name="connsiteY6342" fmla="*/ 1784315 h 3412034"/>
              <a:gd name="connsiteX6343" fmla="*/ 946679 w 12272790"/>
              <a:gd name="connsiteY6343" fmla="*/ 1802338 h 3412034"/>
              <a:gd name="connsiteX6344" fmla="*/ 954310 w 12272790"/>
              <a:gd name="connsiteY6344" fmla="*/ 1784315 h 3412034"/>
              <a:gd name="connsiteX6345" fmla="*/ 11410508 w 12272790"/>
              <a:gd name="connsiteY6345" fmla="*/ 1779756 h 3412034"/>
              <a:gd name="connsiteX6346" fmla="*/ 11416205 w 12272790"/>
              <a:gd name="connsiteY6346" fmla="*/ 1789764 h 3412034"/>
              <a:gd name="connsiteX6347" fmla="*/ 11403180 w 12272790"/>
              <a:gd name="connsiteY6347" fmla="*/ 1785495 h 3412034"/>
              <a:gd name="connsiteX6348" fmla="*/ 11410508 w 12272790"/>
              <a:gd name="connsiteY6348" fmla="*/ 1779756 h 3412034"/>
              <a:gd name="connsiteX6349" fmla="*/ 10203247 w 12272790"/>
              <a:gd name="connsiteY6349" fmla="*/ 1779410 h 3412034"/>
              <a:gd name="connsiteX6350" fmla="*/ 10214584 w 12272790"/>
              <a:gd name="connsiteY6350" fmla="*/ 1783151 h 3412034"/>
              <a:gd name="connsiteX6351" fmla="*/ 10205513 w 12272790"/>
              <a:gd name="connsiteY6351" fmla="*/ 1797432 h 3412034"/>
              <a:gd name="connsiteX6352" fmla="*/ 10203247 w 12272790"/>
              <a:gd name="connsiteY6352" fmla="*/ 1779410 h 3412034"/>
              <a:gd name="connsiteX6353" fmla="*/ 10037178 w 12272790"/>
              <a:gd name="connsiteY6353" fmla="*/ 1779410 h 3412034"/>
              <a:gd name="connsiteX6354" fmla="*/ 10037179 w 12272790"/>
              <a:gd name="connsiteY6354" fmla="*/ 1789763 h 3412034"/>
              <a:gd name="connsiteX6355" fmla="*/ 10037178 w 12272790"/>
              <a:gd name="connsiteY6355" fmla="*/ 1779410 h 3412034"/>
              <a:gd name="connsiteX6356" fmla="*/ 11207276 w 12272790"/>
              <a:gd name="connsiteY6356" fmla="*/ 1773782 h 3412034"/>
              <a:gd name="connsiteX6357" fmla="*/ 11206188 w 12272790"/>
              <a:gd name="connsiteY6357" fmla="*/ 1781133 h 3412034"/>
              <a:gd name="connsiteX6358" fmla="*/ 11207560 w 12272790"/>
              <a:gd name="connsiteY6358" fmla="*/ 1782977 h 3412034"/>
              <a:gd name="connsiteX6359" fmla="*/ 11207949 w 12272790"/>
              <a:gd name="connsiteY6359" fmla="*/ 1778361 h 3412034"/>
              <a:gd name="connsiteX6360" fmla="*/ 11211976 w 12272790"/>
              <a:gd name="connsiteY6360" fmla="*/ 1779311 h 3412034"/>
              <a:gd name="connsiteX6361" fmla="*/ 11209832 w 12272790"/>
              <a:gd name="connsiteY6361" fmla="*/ 1781341 h 3412034"/>
              <a:gd name="connsiteX6362" fmla="*/ 11208219 w 12272790"/>
              <a:gd name="connsiteY6362" fmla="*/ 1783863 h 3412034"/>
              <a:gd name="connsiteX6363" fmla="*/ 11210789 w 12272790"/>
              <a:gd name="connsiteY6363" fmla="*/ 1787313 h 3412034"/>
              <a:gd name="connsiteX6364" fmla="*/ 11222836 w 12272790"/>
              <a:gd name="connsiteY6364" fmla="*/ 1794601 h 3412034"/>
              <a:gd name="connsiteX6365" fmla="*/ 11266097 w 12272790"/>
              <a:gd name="connsiteY6365" fmla="*/ 1807090 h 3412034"/>
              <a:gd name="connsiteX6366" fmla="*/ 11229668 w 12272790"/>
              <a:gd name="connsiteY6366" fmla="*/ 1788353 h 3412034"/>
              <a:gd name="connsiteX6367" fmla="*/ 11207276 w 12272790"/>
              <a:gd name="connsiteY6367" fmla="*/ 1773782 h 3412034"/>
              <a:gd name="connsiteX6368" fmla="*/ 3269477 w 12272790"/>
              <a:gd name="connsiteY6368" fmla="*/ 1772221 h 3412034"/>
              <a:gd name="connsiteX6369" fmla="*/ 3226346 w 12272790"/>
              <a:gd name="connsiteY6369" fmla="*/ 1782587 h 3412034"/>
              <a:gd name="connsiteX6370" fmla="*/ 3269477 w 12272790"/>
              <a:gd name="connsiteY6370" fmla="*/ 1772221 h 3412034"/>
              <a:gd name="connsiteX6371" fmla="*/ 2222238 w 12272790"/>
              <a:gd name="connsiteY6371" fmla="*/ 1772210 h 3412034"/>
              <a:gd name="connsiteX6372" fmla="*/ 2229467 w 12272790"/>
              <a:gd name="connsiteY6372" fmla="*/ 1790238 h 3412034"/>
              <a:gd name="connsiteX6373" fmla="*/ 2222238 w 12272790"/>
              <a:gd name="connsiteY6373" fmla="*/ 1772210 h 3412034"/>
              <a:gd name="connsiteX6374" fmla="*/ 1692388 w 12272790"/>
              <a:gd name="connsiteY6374" fmla="*/ 1771236 h 3412034"/>
              <a:gd name="connsiteX6375" fmla="*/ 1704711 w 12272790"/>
              <a:gd name="connsiteY6375" fmla="*/ 1772263 h 3412034"/>
              <a:gd name="connsiteX6376" fmla="*/ 1697317 w 12272790"/>
              <a:gd name="connsiteY6376" fmla="*/ 1783568 h 3412034"/>
              <a:gd name="connsiteX6377" fmla="*/ 1684993 w 12272790"/>
              <a:gd name="connsiteY6377" fmla="*/ 1782541 h 3412034"/>
              <a:gd name="connsiteX6378" fmla="*/ 1692388 w 12272790"/>
              <a:gd name="connsiteY6378" fmla="*/ 1771236 h 3412034"/>
              <a:gd name="connsiteX6379" fmla="*/ 9975268 w 12272790"/>
              <a:gd name="connsiteY6379" fmla="*/ 1770739 h 3412034"/>
              <a:gd name="connsiteX6380" fmla="*/ 9963930 w 12272790"/>
              <a:gd name="connsiteY6380" fmla="*/ 1778898 h 3412034"/>
              <a:gd name="connsiteX6381" fmla="*/ 9975268 w 12272790"/>
              <a:gd name="connsiteY6381" fmla="*/ 1770739 h 3412034"/>
              <a:gd name="connsiteX6382" fmla="*/ 10574773 w 12272790"/>
              <a:gd name="connsiteY6382" fmla="*/ 1770738 h 3412034"/>
              <a:gd name="connsiteX6383" fmla="*/ 10587800 w 12272790"/>
              <a:gd name="connsiteY6383" fmla="*/ 1778898 h 3412034"/>
              <a:gd name="connsiteX6384" fmla="*/ 10574773 w 12272790"/>
              <a:gd name="connsiteY6384" fmla="*/ 1770738 h 3412034"/>
              <a:gd name="connsiteX6385" fmla="*/ 10928992 w 12272790"/>
              <a:gd name="connsiteY6385" fmla="*/ 1770229 h 3412034"/>
              <a:gd name="connsiteX6386" fmla="*/ 10942576 w 12272790"/>
              <a:gd name="connsiteY6386" fmla="*/ 1817320 h 3412034"/>
              <a:gd name="connsiteX6387" fmla="*/ 10908989 w 12272790"/>
              <a:gd name="connsiteY6387" fmla="*/ 1794634 h 3412034"/>
              <a:gd name="connsiteX6388" fmla="*/ 10928992 w 12272790"/>
              <a:gd name="connsiteY6388" fmla="*/ 1770229 h 3412034"/>
              <a:gd name="connsiteX6389" fmla="*/ 10256799 w 12272790"/>
              <a:gd name="connsiteY6389" fmla="*/ 1770228 h 3412034"/>
              <a:gd name="connsiteX6390" fmla="*/ 10269816 w 12272790"/>
              <a:gd name="connsiteY6390" fmla="*/ 1774155 h 3412034"/>
              <a:gd name="connsiteX6391" fmla="*/ 10256799 w 12272790"/>
              <a:gd name="connsiteY6391" fmla="*/ 1770228 h 3412034"/>
              <a:gd name="connsiteX6392" fmla="*/ 10483380 w 12272790"/>
              <a:gd name="connsiteY6392" fmla="*/ 1768837 h 3412034"/>
              <a:gd name="connsiteX6393" fmla="*/ 10495744 w 12272790"/>
              <a:gd name="connsiteY6393" fmla="*/ 1770923 h 3412034"/>
              <a:gd name="connsiteX6394" fmla="*/ 10476034 w 12272790"/>
              <a:gd name="connsiteY6394" fmla="*/ 1779271 h 3412034"/>
              <a:gd name="connsiteX6395" fmla="*/ 10483380 w 12272790"/>
              <a:gd name="connsiteY6395" fmla="*/ 1768837 h 3412034"/>
              <a:gd name="connsiteX6396" fmla="*/ 3281368 w 12272790"/>
              <a:gd name="connsiteY6396" fmla="*/ 1768443 h 3412034"/>
              <a:gd name="connsiteX6397" fmla="*/ 3284539 w 12272790"/>
              <a:gd name="connsiteY6397" fmla="*/ 1772040 h 3412034"/>
              <a:gd name="connsiteX6398" fmla="*/ 3282358 w 12272790"/>
              <a:gd name="connsiteY6398" fmla="*/ 1775111 h 3412034"/>
              <a:gd name="connsiteX6399" fmla="*/ 3281795 w 12272790"/>
              <a:gd name="connsiteY6399" fmla="*/ 1775484 h 3412034"/>
              <a:gd name="connsiteX6400" fmla="*/ 3281366 w 12272790"/>
              <a:gd name="connsiteY6400" fmla="*/ 1775763 h 3412034"/>
              <a:gd name="connsiteX6401" fmla="*/ 3279368 w 12272790"/>
              <a:gd name="connsiteY6401" fmla="*/ 1773418 h 3412034"/>
              <a:gd name="connsiteX6402" fmla="*/ 3278196 w 12272790"/>
              <a:gd name="connsiteY6402" fmla="*/ 1772041 h 3412034"/>
              <a:gd name="connsiteX6403" fmla="*/ 3281368 w 12272790"/>
              <a:gd name="connsiteY6403" fmla="*/ 1768443 h 3412034"/>
              <a:gd name="connsiteX6404" fmla="*/ 591820 w 12272790"/>
              <a:gd name="connsiteY6404" fmla="*/ 1767403 h 3412034"/>
              <a:gd name="connsiteX6405" fmla="*/ 591739 w 12272790"/>
              <a:gd name="connsiteY6405" fmla="*/ 1767695 h 3412034"/>
              <a:gd name="connsiteX6406" fmla="*/ 591522 w 12272790"/>
              <a:gd name="connsiteY6406" fmla="*/ 1768467 h 3412034"/>
              <a:gd name="connsiteX6407" fmla="*/ 580681 w 12272790"/>
              <a:gd name="connsiteY6407" fmla="*/ 1765251 h 3412034"/>
              <a:gd name="connsiteX6408" fmla="*/ 586781 w 12272790"/>
              <a:gd name="connsiteY6408" fmla="*/ 1770176 h 3412034"/>
              <a:gd name="connsiteX6409" fmla="*/ 577141 w 12272790"/>
              <a:gd name="connsiteY6409" fmla="*/ 1768136 h 3412034"/>
              <a:gd name="connsiteX6410" fmla="*/ 580681 w 12272790"/>
              <a:gd name="connsiteY6410" fmla="*/ 1765251 h 3412034"/>
              <a:gd name="connsiteX6411" fmla="*/ 768842 w 12272790"/>
              <a:gd name="connsiteY6411" fmla="*/ 1765115 h 3412034"/>
              <a:gd name="connsiteX6412" fmla="*/ 780240 w 12272790"/>
              <a:gd name="connsiteY6412" fmla="*/ 1765650 h 3412034"/>
              <a:gd name="connsiteX6413" fmla="*/ 762989 w 12272790"/>
              <a:gd name="connsiteY6413" fmla="*/ 1774189 h 3412034"/>
              <a:gd name="connsiteX6414" fmla="*/ 768842 w 12272790"/>
              <a:gd name="connsiteY6414" fmla="*/ 1765115 h 3412034"/>
              <a:gd name="connsiteX6415" fmla="*/ 592597 w 12272790"/>
              <a:gd name="connsiteY6415" fmla="*/ 1764640 h 3412034"/>
              <a:gd name="connsiteX6416" fmla="*/ 591820 w 12272790"/>
              <a:gd name="connsiteY6416" fmla="*/ 1767403 h 3412034"/>
              <a:gd name="connsiteX6417" fmla="*/ 592145 w 12272790"/>
              <a:gd name="connsiteY6417" fmla="*/ 1766245 h 3412034"/>
              <a:gd name="connsiteX6418" fmla="*/ 3972664 w 12272790"/>
              <a:gd name="connsiteY6418" fmla="*/ 1763155 h 3412034"/>
              <a:gd name="connsiteX6419" fmla="*/ 3963863 w 12272790"/>
              <a:gd name="connsiteY6419" fmla="*/ 1764755 h 3412034"/>
              <a:gd name="connsiteX6420" fmla="*/ 3964314 w 12272790"/>
              <a:gd name="connsiteY6420" fmla="*/ 1766499 h 3412034"/>
              <a:gd name="connsiteX6421" fmla="*/ 3971127 w 12272790"/>
              <a:gd name="connsiteY6421" fmla="*/ 1765336 h 3412034"/>
              <a:gd name="connsiteX6422" fmla="*/ 3307967 w 12272790"/>
              <a:gd name="connsiteY6422" fmla="*/ 1761515 h 3412034"/>
              <a:gd name="connsiteX6423" fmla="*/ 3299257 w 12272790"/>
              <a:gd name="connsiteY6423" fmla="*/ 1772780 h 3412034"/>
              <a:gd name="connsiteX6424" fmla="*/ 3285487 w 12272790"/>
              <a:gd name="connsiteY6424" fmla="*/ 1771683 h 3412034"/>
              <a:gd name="connsiteX6425" fmla="*/ 3283240 w 12272790"/>
              <a:gd name="connsiteY6425" fmla="*/ 1767826 h 3412034"/>
              <a:gd name="connsiteX6426" fmla="*/ 3307967 w 12272790"/>
              <a:gd name="connsiteY6426" fmla="*/ 1761515 h 3412034"/>
              <a:gd name="connsiteX6427" fmla="*/ 1837909 w 12272790"/>
              <a:gd name="connsiteY6427" fmla="*/ 1761513 h 3412034"/>
              <a:gd name="connsiteX6428" fmla="*/ 2067262 w 12272790"/>
              <a:gd name="connsiteY6428" fmla="*/ 1815317 h 3412034"/>
              <a:gd name="connsiteX6429" fmla="*/ 2058135 w 12272790"/>
              <a:gd name="connsiteY6429" fmla="*/ 1860793 h 3412034"/>
              <a:gd name="connsiteX6430" fmla="*/ 2069544 w 12272790"/>
              <a:gd name="connsiteY6430" fmla="*/ 1864957 h 3412034"/>
              <a:gd name="connsiteX6431" fmla="*/ 2059845 w 12272790"/>
              <a:gd name="connsiteY6431" fmla="*/ 1872509 h 3412034"/>
              <a:gd name="connsiteX6432" fmla="*/ 2046723 w 12272790"/>
              <a:gd name="connsiteY6432" fmla="*/ 1869123 h 3412034"/>
              <a:gd name="connsiteX6433" fmla="*/ 2003743 w 12272790"/>
              <a:gd name="connsiteY6433" fmla="*/ 1860794 h 3412034"/>
              <a:gd name="connsiteX6434" fmla="*/ 1985487 w 12272790"/>
              <a:gd name="connsiteY6434" fmla="*/ 1817400 h 3412034"/>
              <a:gd name="connsiteX6435" fmla="*/ 1921967 w 12272790"/>
              <a:gd name="connsiteY6435" fmla="*/ 1802820 h 3412034"/>
              <a:gd name="connsiteX6436" fmla="*/ 1862631 w 12272790"/>
              <a:gd name="connsiteY6436" fmla="*/ 1788241 h 3412034"/>
              <a:gd name="connsiteX6437" fmla="*/ 1842474 w 12272790"/>
              <a:gd name="connsiteY6437" fmla="*/ 1784075 h 3412034"/>
              <a:gd name="connsiteX6438" fmla="*/ 1837909 w 12272790"/>
              <a:gd name="connsiteY6438" fmla="*/ 1761513 h 3412034"/>
              <a:gd name="connsiteX6439" fmla="*/ 8743494 w 12272790"/>
              <a:gd name="connsiteY6439" fmla="*/ 1760886 h 3412034"/>
              <a:gd name="connsiteX6440" fmla="*/ 8749848 w 12272790"/>
              <a:gd name="connsiteY6440" fmla="*/ 1765332 h 3412034"/>
              <a:gd name="connsiteX6441" fmla="*/ 8722966 w 12272790"/>
              <a:gd name="connsiteY6441" fmla="*/ 1767622 h 3412034"/>
              <a:gd name="connsiteX6442" fmla="*/ 8719063 w 12272790"/>
              <a:gd name="connsiteY6442" fmla="*/ 1767629 h 3412034"/>
              <a:gd name="connsiteX6443" fmla="*/ 8728922 w 12272790"/>
              <a:gd name="connsiteY6443" fmla="*/ 1763950 h 3412034"/>
              <a:gd name="connsiteX6444" fmla="*/ 8736272 w 12272790"/>
              <a:gd name="connsiteY6444" fmla="*/ 1761067 h 3412034"/>
              <a:gd name="connsiteX6445" fmla="*/ 3955821 w 12272790"/>
              <a:gd name="connsiteY6445" fmla="*/ 1760876 h 3412034"/>
              <a:gd name="connsiteX6446" fmla="*/ 3954037 w 12272790"/>
              <a:gd name="connsiteY6446" fmla="*/ 1761157 h 3412034"/>
              <a:gd name="connsiteX6447" fmla="*/ 3954323 w 12272790"/>
              <a:gd name="connsiteY6447" fmla="*/ 1761259 h 3412034"/>
              <a:gd name="connsiteX6448" fmla="*/ 1817904 w 12272790"/>
              <a:gd name="connsiteY6448" fmla="*/ 1760564 h 3412034"/>
              <a:gd name="connsiteX6449" fmla="*/ 1830227 w 12272790"/>
              <a:gd name="connsiteY6449" fmla="*/ 1761652 h 3412034"/>
              <a:gd name="connsiteX6450" fmla="*/ 1822833 w 12272790"/>
              <a:gd name="connsiteY6450" fmla="*/ 1772822 h 3412034"/>
              <a:gd name="connsiteX6451" fmla="*/ 1810510 w 12272790"/>
              <a:gd name="connsiteY6451" fmla="*/ 1771736 h 3412034"/>
              <a:gd name="connsiteX6452" fmla="*/ 1817904 w 12272790"/>
              <a:gd name="connsiteY6452" fmla="*/ 1760564 h 3412034"/>
              <a:gd name="connsiteX6453" fmla="*/ 8951047 w 12272790"/>
              <a:gd name="connsiteY6453" fmla="*/ 1760421 h 3412034"/>
              <a:gd name="connsiteX6454" fmla="*/ 8946414 w 12272790"/>
              <a:gd name="connsiteY6454" fmla="*/ 1762233 h 3412034"/>
              <a:gd name="connsiteX6455" fmla="*/ 8950979 w 12272790"/>
              <a:gd name="connsiteY6455" fmla="*/ 1760424 h 3412034"/>
              <a:gd name="connsiteX6456" fmla="*/ 11528332 w 12272790"/>
              <a:gd name="connsiteY6456" fmla="*/ 1759972 h 3412034"/>
              <a:gd name="connsiteX6457" fmla="*/ 11515307 w 12272790"/>
              <a:gd name="connsiteY6457" fmla="*/ 1769896 h 3412034"/>
              <a:gd name="connsiteX6458" fmla="*/ 11528332 w 12272790"/>
              <a:gd name="connsiteY6458" fmla="*/ 1759972 h 3412034"/>
              <a:gd name="connsiteX6459" fmla="*/ 10468978 w 12272790"/>
              <a:gd name="connsiteY6459" fmla="*/ 1759972 h 3412034"/>
              <a:gd name="connsiteX6460" fmla="*/ 10455952 w 12272790"/>
              <a:gd name="connsiteY6460" fmla="*/ 1769895 h 3412034"/>
              <a:gd name="connsiteX6461" fmla="*/ 10468978 w 12272790"/>
              <a:gd name="connsiteY6461" fmla="*/ 1759972 h 3412034"/>
              <a:gd name="connsiteX6462" fmla="*/ 9386624 w 12272790"/>
              <a:gd name="connsiteY6462" fmla="*/ 1759518 h 3412034"/>
              <a:gd name="connsiteX6463" fmla="*/ 9397896 w 12272790"/>
              <a:gd name="connsiteY6463" fmla="*/ 1774455 h 3412034"/>
              <a:gd name="connsiteX6464" fmla="*/ 9386624 w 12272790"/>
              <a:gd name="connsiteY6464" fmla="*/ 1759518 h 3412034"/>
              <a:gd name="connsiteX6465" fmla="*/ 10150964 w 12272790"/>
              <a:gd name="connsiteY6465" fmla="*/ 1759517 h 3412034"/>
              <a:gd name="connsiteX6466" fmla="*/ 10143734 w 12272790"/>
              <a:gd name="connsiteY6466" fmla="*/ 1777545 h 3412034"/>
              <a:gd name="connsiteX6467" fmla="*/ 10150964 w 12272790"/>
              <a:gd name="connsiteY6467" fmla="*/ 1759517 h 3412034"/>
              <a:gd name="connsiteX6468" fmla="*/ 9903682 w 12272790"/>
              <a:gd name="connsiteY6468" fmla="*/ 1759516 h 3412034"/>
              <a:gd name="connsiteX6469" fmla="*/ 9916697 w 12272790"/>
              <a:gd name="connsiteY6469" fmla="*/ 1763524 h 3412034"/>
              <a:gd name="connsiteX6470" fmla="*/ 9903681 w 12272790"/>
              <a:gd name="connsiteY6470" fmla="*/ 1777545 h 3412034"/>
              <a:gd name="connsiteX6471" fmla="*/ 9903682 w 12272790"/>
              <a:gd name="connsiteY6471" fmla="*/ 1759516 h 3412034"/>
              <a:gd name="connsiteX6472" fmla="*/ 9556284 w 12272790"/>
              <a:gd name="connsiteY6472" fmla="*/ 1758753 h 3412034"/>
              <a:gd name="connsiteX6473" fmla="*/ 9568606 w 12272790"/>
              <a:gd name="connsiteY6473" fmla="*/ 1759823 h 3412034"/>
              <a:gd name="connsiteX6474" fmla="*/ 9548889 w 12272790"/>
              <a:gd name="connsiteY6474" fmla="*/ 1770535 h 3412034"/>
              <a:gd name="connsiteX6475" fmla="*/ 9556284 w 12272790"/>
              <a:gd name="connsiteY6475" fmla="*/ 1758753 h 3412034"/>
              <a:gd name="connsiteX6476" fmla="*/ 8956426 w 12272790"/>
              <a:gd name="connsiteY6476" fmla="*/ 1758747 h 3412034"/>
              <a:gd name="connsiteX6477" fmla="*/ 8955545 w 12272790"/>
              <a:gd name="connsiteY6477" fmla="*/ 1760165 h 3412034"/>
              <a:gd name="connsiteX6478" fmla="*/ 8951047 w 12272790"/>
              <a:gd name="connsiteY6478" fmla="*/ 1760421 h 3412034"/>
              <a:gd name="connsiteX6479" fmla="*/ 8954754 w 12272790"/>
              <a:gd name="connsiteY6479" fmla="*/ 1758971 h 3412034"/>
              <a:gd name="connsiteX6480" fmla="*/ 548880 w 12272790"/>
              <a:gd name="connsiteY6480" fmla="*/ 1755248 h 3412034"/>
              <a:gd name="connsiteX6481" fmla="*/ 542188 w 12272790"/>
              <a:gd name="connsiteY6481" fmla="*/ 1765614 h 3412034"/>
              <a:gd name="connsiteX6482" fmla="*/ 548880 w 12272790"/>
              <a:gd name="connsiteY6482" fmla="*/ 1755248 h 3412034"/>
              <a:gd name="connsiteX6483" fmla="*/ 567558 w 12272790"/>
              <a:gd name="connsiteY6483" fmla="*/ 1753881 h 3412034"/>
              <a:gd name="connsiteX6484" fmla="*/ 578415 w 12272790"/>
              <a:gd name="connsiteY6484" fmla="*/ 1758287 h 3412034"/>
              <a:gd name="connsiteX6485" fmla="*/ 571900 w 12272790"/>
              <a:gd name="connsiteY6485" fmla="*/ 1760767 h 3412034"/>
              <a:gd name="connsiteX6486" fmla="*/ 565389 w 12272790"/>
              <a:gd name="connsiteY6486" fmla="*/ 1758288 h 3412034"/>
              <a:gd name="connsiteX6487" fmla="*/ 567558 w 12272790"/>
              <a:gd name="connsiteY6487" fmla="*/ 1753881 h 3412034"/>
              <a:gd name="connsiteX6488" fmla="*/ 9648952 w 12272790"/>
              <a:gd name="connsiteY6488" fmla="*/ 1753396 h 3412034"/>
              <a:gd name="connsiteX6489" fmla="*/ 9660630 w 12272790"/>
              <a:gd name="connsiteY6489" fmla="*/ 1759579 h 3412034"/>
              <a:gd name="connsiteX6490" fmla="*/ 9644283 w 12272790"/>
              <a:gd name="connsiteY6490" fmla="*/ 1769885 h 3412034"/>
              <a:gd name="connsiteX6491" fmla="*/ 9648952 w 12272790"/>
              <a:gd name="connsiteY6491" fmla="*/ 1753396 h 3412034"/>
              <a:gd name="connsiteX6492" fmla="*/ 9380442 w 12272790"/>
              <a:gd name="connsiteY6492" fmla="*/ 1753243 h 3412034"/>
              <a:gd name="connsiteX6493" fmla="*/ 9384497 w 12272790"/>
              <a:gd name="connsiteY6493" fmla="*/ 1754070 h 3412034"/>
              <a:gd name="connsiteX6494" fmla="*/ 9379862 w 12272790"/>
              <a:gd name="connsiteY6494" fmla="*/ 1760679 h 3412034"/>
              <a:gd name="connsiteX6495" fmla="*/ 9380442 w 12272790"/>
              <a:gd name="connsiteY6495" fmla="*/ 1753243 h 3412034"/>
              <a:gd name="connsiteX6496" fmla="*/ 9527652 w 12272790"/>
              <a:gd name="connsiteY6496" fmla="*/ 1750336 h 3412034"/>
              <a:gd name="connsiteX6497" fmla="*/ 9536796 w 12272790"/>
              <a:gd name="connsiteY6497" fmla="*/ 1764701 h 3412034"/>
              <a:gd name="connsiteX6498" fmla="*/ 9500223 w 12272790"/>
              <a:gd name="connsiteY6498" fmla="*/ 1776673 h 3412034"/>
              <a:gd name="connsiteX6499" fmla="*/ 9443457 w 12272790"/>
              <a:gd name="connsiteY6499" fmla="*/ 1779067 h 3412034"/>
              <a:gd name="connsiteX6500" fmla="*/ 9443458 w 12272790"/>
              <a:gd name="connsiteY6500" fmla="*/ 1760596 h 3412034"/>
              <a:gd name="connsiteX6501" fmla="*/ 9454885 w 12272790"/>
              <a:gd name="connsiteY6501" fmla="*/ 1758545 h 3412034"/>
              <a:gd name="connsiteX6502" fmla="*/ 9475078 w 12272790"/>
              <a:gd name="connsiteY6502" fmla="*/ 1758545 h 3412034"/>
              <a:gd name="connsiteX6503" fmla="*/ 9525366 w 12272790"/>
              <a:gd name="connsiteY6503" fmla="*/ 1754440 h 3412034"/>
              <a:gd name="connsiteX6504" fmla="*/ 9527652 w 12272790"/>
              <a:gd name="connsiteY6504" fmla="*/ 1750336 h 3412034"/>
              <a:gd name="connsiteX6505" fmla="*/ 11547103 w 12272790"/>
              <a:gd name="connsiteY6505" fmla="*/ 1750335 h 3412034"/>
              <a:gd name="connsiteX6506" fmla="*/ 11553446 w 12272790"/>
              <a:gd name="connsiteY6506" fmla="*/ 1760700 h 3412034"/>
              <a:gd name="connsiteX6507" fmla="*/ 11547103 w 12272790"/>
              <a:gd name="connsiteY6507" fmla="*/ 1750335 h 3412034"/>
              <a:gd name="connsiteX6508" fmla="*/ 10768905 w 12272790"/>
              <a:gd name="connsiteY6508" fmla="*/ 1750335 h 3412034"/>
              <a:gd name="connsiteX6509" fmla="*/ 10781932 w 12272790"/>
              <a:gd name="connsiteY6509" fmla="*/ 1750335 h 3412034"/>
              <a:gd name="connsiteX6510" fmla="*/ 10781930 w 12272790"/>
              <a:gd name="connsiteY6510" fmla="*/ 1760700 h 3412034"/>
              <a:gd name="connsiteX6511" fmla="*/ 10768905 w 12272790"/>
              <a:gd name="connsiteY6511" fmla="*/ 1760701 h 3412034"/>
              <a:gd name="connsiteX6512" fmla="*/ 10768905 w 12272790"/>
              <a:gd name="connsiteY6512" fmla="*/ 1750335 h 3412034"/>
              <a:gd name="connsiteX6513" fmla="*/ 10534258 w 12272790"/>
              <a:gd name="connsiteY6513" fmla="*/ 1750335 h 3412034"/>
              <a:gd name="connsiteX6514" fmla="*/ 10527914 w 12272790"/>
              <a:gd name="connsiteY6514" fmla="*/ 1760700 h 3412034"/>
              <a:gd name="connsiteX6515" fmla="*/ 10534258 w 12272790"/>
              <a:gd name="connsiteY6515" fmla="*/ 1750335 h 3412034"/>
              <a:gd name="connsiteX6516" fmla="*/ 10516196 w 12272790"/>
              <a:gd name="connsiteY6516" fmla="*/ 1750335 h 3412034"/>
              <a:gd name="connsiteX6517" fmla="*/ 10522541 w 12272790"/>
              <a:gd name="connsiteY6517" fmla="*/ 1760700 h 3412034"/>
              <a:gd name="connsiteX6518" fmla="*/ 10516196 w 12272790"/>
              <a:gd name="connsiteY6518" fmla="*/ 1750335 h 3412034"/>
              <a:gd name="connsiteX6519" fmla="*/ 8777034 w 12272790"/>
              <a:gd name="connsiteY6519" fmla="*/ 1750335 h 3412034"/>
              <a:gd name="connsiteX6520" fmla="*/ 8770690 w 12272790"/>
              <a:gd name="connsiteY6520" fmla="*/ 1760701 h 3412034"/>
              <a:gd name="connsiteX6521" fmla="*/ 8777034 w 12272790"/>
              <a:gd name="connsiteY6521" fmla="*/ 1750335 h 3412034"/>
              <a:gd name="connsiteX6522" fmla="*/ 9822989 w 12272790"/>
              <a:gd name="connsiteY6522" fmla="*/ 1749410 h 3412034"/>
              <a:gd name="connsiteX6523" fmla="*/ 9809962 w 12272790"/>
              <a:gd name="connsiteY6523" fmla="*/ 1760085 h 3412034"/>
              <a:gd name="connsiteX6524" fmla="*/ 9822989 w 12272790"/>
              <a:gd name="connsiteY6524" fmla="*/ 1749410 h 3412034"/>
              <a:gd name="connsiteX6525" fmla="*/ 11354646 w 12272790"/>
              <a:gd name="connsiteY6525" fmla="*/ 1749260 h 3412034"/>
              <a:gd name="connsiteX6526" fmla="*/ 11367663 w 12272790"/>
              <a:gd name="connsiteY6526" fmla="*/ 1759184 h 3412034"/>
              <a:gd name="connsiteX6527" fmla="*/ 11354646 w 12272790"/>
              <a:gd name="connsiteY6527" fmla="*/ 1749260 h 3412034"/>
              <a:gd name="connsiteX6528" fmla="*/ 604601 w 12272790"/>
              <a:gd name="connsiteY6528" fmla="*/ 1747740 h 3412034"/>
              <a:gd name="connsiteX6529" fmla="*/ 609157 w 12272790"/>
              <a:gd name="connsiteY6529" fmla="*/ 1768550 h 3412034"/>
              <a:gd name="connsiteX6530" fmla="*/ 606879 w 12272790"/>
              <a:gd name="connsiteY6530" fmla="*/ 1774444 h 3412034"/>
              <a:gd name="connsiteX6531" fmla="*/ 611435 w 12272790"/>
              <a:gd name="connsiteY6531" fmla="*/ 1776527 h 3412034"/>
              <a:gd name="connsiteX6532" fmla="*/ 636117 w 12272790"/>
              <a:gd name="connsiteY6532" fmla="*/ 1782769 h 3412034"/>
              <a:gd name="connsiteX6533" fmla="*/ 715476 w 12272790"/>
              <a:gd name="connsiteY6533" fmla="*/ 1836880 h 3412034"/>
              <a:gd name="connsiteX6534" fmla="*/ 799392 w 12272790"/>
              <a:gd name="connsiteY6534" fmla="*/ 1892715 h 3412034"/>
              <a:gd name="connsiteX6535" fmla="*/ 837744 w 12272790"/>
              <a:gd name="connsiteY6535" fmla="*/ 1917340 h 3412034"/>
              <a:gd name="connsiteX6536" fmla="*/ 858248 w 12272790"/>
              <a:gd name="connsiteY6536" fmla="*/ 1927745 h 3412034"/>
              <a:gd name="connsiteX6537" fmla="*/ 862805 w 12272790"/>
              <a:gd name="connsiteY6537" fmla="*/ 1946474 h 3412034"/>
              <a:gd name="connsiteX6538" fmla="*/ 863841 w 12272790"/>
              <a:gd name="connsiteY6538" fmla="*/ 1947580 h 3412034"/>
              <a:gd name="connsiteX6539" fmla="*/ 875558 w 12272790"/>
              <a:gd name="connsiteY6539" fmla="*/ 1949296 h 3412034"/>
              <a:gd name="connsiteX6540" fmla="*/ 928274 w 12272790"/>
              <a:gd name="connsiteY6540" fmla="*/ 1973719 h 3412034"/>
              <a:gd name="connsiteX6541" fmla="*/ 964318 w 12272790"/>
              <a:gd name="connsiteY6541" fmla="*/ 1986274 h 3412034"/>
              <a:gd name="connsiteX6542" fmla="*/ 964980 w 12272790"/>
              <a:gd name="connsiteY6542" fmla="*/ 1986067 h 3412034"/>
              <a:gd name="connsiteX6543" fmla="*/ 965268 w 12272790"/>
              <a:gd name="connsiteY6543" fmla="*/ 1984708 h 3412034"/>
              <a:gd name="connsiteX6544" fmla="*/ 970024 w 12272790"/>
              <a:gd name="connsiteY6544" fmla="*/ 1981857 h 3412034"/>
              <a:gd name="connsiteX6545" fmla="*/ 969737 w 12272790"/>
              <a:gd name="connsiteY6545" fmla="*/ 1984590 h 3412034"/>
              <a:gd name="connsiteX6546" fmla="*/ 973579 w 12272790"/>
              <a:gd name="connsiteY6546" fmla="*/ 1983396 h 3412034"/>
              <a:gd name="connsiteX6547" fmla="*/ 980738 w 12272790"/>
              <a:gd name="connsiteY6547" fmla="*/ 1982089 h 3412034"/>
              <a:gd name="connsiteX6548" fmla="*/ 990349 w 12272790"/>
              <a:gd name="connsiteY6548" fmla="*/ 1986273 h 3412034"/>
              <a:gd name="connsiteX6549" fmla="*/ 983142 w 12272790"/>
              <a:gd name="connsiteY6549" fmla="*/ 1996387 h 3412034"/>
              <a:gd name="connsiteX6550" fmla="*/ 1110096 w 12272790"/>
              <a:gd name="connsiteY6550" fmla="*/ 2040326 h 3412034"/>
              <a:gd name="connsiteX6551" fmla="*/ 1110096 w 12272790"/>
              <a:gd name="connsiteY6551" fmla="*/ 2060518 h 3412034"/>
              <a:gd name="connsiteX6552" fmla="*/ 1119709 w 12272790"/>
              <a:gd name="connsiteY6552" fmla="*/ 2064702 h 3412034"/>
              <a:gd name="connsiteX6553" fmla="*/ 1140935 w 12272790"/>
              <a:gd name="connsiteY6553" fmla="*/ 2073073 h 3412034"/>
              <a:gd name="connsiteX6554" fmla="*/ 1160159 w 12272790"/>
              <a:gd name="connsiteY6554" fmla="*/ 2082227 h 3412034"/>
              <a:gd name="connsiteX6555" fmla="*/ 1166498 w 12272790"/>
              <a:gd name="connsiteY6555" fmla="*/ 2086799 h 3412034"/>
              <a:gd name="connsiteX6556" fmla="*/ 1179382 w 12272790"/>
              <a:gd name="connsiteY6556" fmla="*/ 2096090 h 3412034"/>
              <a:gd name="connsiteX6557" fmla="*/ 1132855 w 12272790"/>
              <a:gd name="connsiteY6557" fmla="*/ 2091066 h 3412034"/>
              <a:gd name="connsiteX6558" fmla="*/ 1098877 w 12272790"/>
              <a:gd name="connsiteY6558" fmla="*/ 2081392 h 3412034"/>
              <a:gd name="connsiteX6559" fmla="*/ 1098886 w 12272790"/>
              <a:gd name="connsiteY6559" fmla="*/ 2081419 h 3412034"/>
              <a:gd name="connsiteX6560" fmla="*/ 1098886 w 12272790"/>
              <a:gd name="connsiteY6560" fmla="*/ 2085563 h 3412034"/>
              <a:gd name="connsiteX6561" fmla="*/ 1096115 w 12272790"/>
              <a:gd name="connsiteY6561" fmla="*/ 2080606 h 3412034"/>
              <a:gd name="connsiteX6562" fmla="*/ 1086517 w 12272790"/>
              <a:gd name="connsiteY6562" fmla="*/ 2077872 h 3412034"/>
              <a:gd name="connsiteX6563" fmla="*/ 1085428 w 12272790"/>
              <a:gd name="connsiteY6563" fmla="*/ 2077432 h 3412034"/>
              <a:gd name="connsiteX6564" fmla="*/ 1094050 w 12272790"/>
              <a:gd name="connsiteY6564" fmla="*/ 2083127 h 3412034"/>
              <a:gd name="connsiteX6565" fmla="*/ 1109998 w 12272790"/>
              <a:gd name="connsiteY6565" fmla="*/ 2105670 h 3412034"/>
              <a:gd name="connsiteX6566" fmla="*/ 1096328 w 12272790"/>
              <a:gd name="connsiteY6566" fmla="*/ 2118156 h 3412034"/>
              <a:gd name="connsiteX6567" fmla="*/ 1109998 w 12272790"/>
              <a:gd name="connsiteY6567" fmla="*/ 2124399 h 3412034"/>
              <a:gd name="connsiteX6568" fmla="*/ 1096329 w 12272790"/>
              <a:gd name="connsiteY6568" fmla="*/ 2128561 h 3412034"/>
              <a:gd name="connsiteX6569" fmla="*/ 1098607 w 12272790"/>
              <a:gd name="connsiteY6569" fmla="*/ 2159776 h 3412034"/>
              <a:gd name="connsiteX6570" fmla="*/ 1094621 w 12272790"/>
              <a:gd name="connsiteY6570" fmla="*/ 2159954 h 3412034"/>
              <a:gd name="connsiteX6571" fmla="*/ 1089493 w 12272790"/>
              <a:gd name="connsiteY6571" fmla="*/ 2143128 h 3412034"/>
              <a:gd name="connsiteX6572" fmla="*/ 1064433 w 12272790"/>
              <a:gd name="connsiteY6572" fmla="*/ 2118156 h 3412034"/>
              <a:gd name="connsiteX6573" fmla="*/ 1075824 w 12272790"/>
              <a:gd name="connsiteY6573" fmla="*/ 2109832 h 3412034"/>
              <a:gd name="connsiteX6574" fmla="*/ 1064432 w 12272790"/>
              <a:gd name="connsiteY6574" fmla="*/ 2103589 h 3412034"/>
              <a:gd name="connsiteX6575" fmla="*/ 1060255 w 12272790"/>
              <a:gd name="connsiteY6575" fmla="*/ 2101854 h 3412034"/>
              <a:gd name="connsiteX6576" fmla="*/ 1019247 w 12272790"/>
              <a:gd name="connsiteY6576" fmla="*/ 2109833 h 3412034"/>
              <a:gd name="connsiteX6577" fmla="*/ 1013079 w 12272790"/>
              <a:gd name="connsiteY6577" fmla="*/ 2107359 h 3412034"/>
              <a:gd name="connsiteX6578" fmla="*/ 1015208 w 12272790"/>
              <a:gd name="connsiteY6578" fmla="*/ 2110492 h 3412034"/>
              <a:gd name="connsiteX6579" fmla="*/ 1010981 w 12272790"/>
              <a:gd name="connsiteY6579" fmla="*/ 2114638 h 3412034"/>
              <a:gd name="connsiteX6580" fmla="*/ 1009395 w 12272790"/>
              <a:gd name="connsiteY6580" fmla="*/ 2109456 h 3412034"/>
              <a:gd name="connsiteX6581" fmla="*/ 1010371 w 12272790"/>
              <a:gd name="connsiteY6581" fmla="*/ 2106272 h 3412034"/>
              <a:gd name="connsiteX6582" fmla="*/ 1007571 w 12272790"/>
              <a:gd name="connsiteY6582" fmla="*/ 2105151 h 3412034"/>
              <a:gd name="connsiteX6583" fmla="*/ 994186 w 12272790"/>
              <a:gd name="connsiteY6583" fmla="*/ 2097347 h 3412034"/>
              <a:gd name="connsiteX6584" fmla="*/ 978617 w 12272790"/>
              <a:gd name="connsiteY6584" fmla="*/ 2093531 h 3412034"/>
              <a:gd name="connsiteX6585" fmla="*/ 937608 w 12272790"/>
              <a:gd name="connsiteY6585" fmla="*/ 2076882 h 3412034"/>
              <a:gd name="connsiteX6586" fmla="*/ 974061 w 12272790"/>
              <a:gd name="connsiteY6586" fmla="*/ 2049831 h 3412034"/>
              <a:gd name="connsiteX6587" fmla="*/ 892424 w 12272790"/>
              <a:gd name="connsiteY6587" fmla="*/ 1985665 h 3412034"/>
              <a:gd name="connsiteX6588" fmla="*/ 849137 w 12272790"/>
              <a:gd name="connsiteY6588" fmla="*/ 1952718 h 3412034"/>
              <a:gd name="connsiteX6589" fmla="*/ 834376 w 12272790"/>
              <a:gd name="connsiteY6589" fmla="*/ 1942052 h 3412034"/>
              <a:gd name="connsiteX6590" fmla="*/ 829424 w 12272790"/>
              <a:gd name="connsiteY6590" fmla="*/ 1940284 h 3412034"/>
              <a:gd name="connsiteX6591" fmla="*/ 827483 w 12272790"/>
              <a:gd name="connsiteY6591" fmla="*/ 1941580 h 3412034"/>
              <a:gd name="connsiteX6592" fmla="*/ 827251 w 12272790"/>
              <a:gd name="connsiteY6592" fmla="*/ 1939509 h 3412034"/>
              <a:gd name="connsiteX6593" fmla="*/ 817619 w 12272790"/>
              <a:gd name="connsiteY6593" fmla="*/ 1936069 h 3412034"/>
              <a:gd name="connsiteX6594" fmla="*/ 829011 w 12272790"/>
              <a:gd name="connsiteY6594" fmla="*/ 1971099 h 3412034"/>
              <a:gd name="connsiteX6595" fmla="*/ 803951 w 12272790"/>
              <a:gd name="connsiteY6595" fmla="*/ 1981505 h 3412034"/>
              <a:gd name="connsiteX6596" fmla="*/ 803951 w 12272790"/>
              <a:gd name="connsiteY6596" fmla="*/ 1950635 h 3412034"/>
              <a:gd name="connsiteX6597" fmla="*/ 785724 w 12272790"/>
              <a:gd name="connsiteY6597" fmla="*/ 1963121 h 3412034"/>
              <a:gd name="connsiteX6598" fmla="*/ 756485 w 12272790"/>
              <a:gd name="connsiteY6598" fmla="*/ 1946474 h 3412034"/>
              <a:gd name="connsiteX6599" fmla="*/ 759849 w 12272790"/>
              <a:gd name="connsiteY6599" fmla="*/ 1930492 h 3412034"/>
              <a:gd name="connsiteX6600" fmla="*/ 756839 w 12272790"/>
              <a:gd name="connsiteY6600" fmla="*/ 1926359 h 3412034"/>
              <a:gd name="connsiteX6601" fmla="*/ 752071 w 12272790"/>
              <a:gd name="connsiteY6601" fmla="*/ 1919811 h 3412034"/>
              <a:gd name="connsiteX6602" fmla="*/ 735981 w 12272790"/>
              <a:gd name="connsiteY6602" fmla="*/ 1931907 h 3412034"/>
              <a:gd name="connsiteX6603" fmla="*/ 756486 w 12272790"/>
              <a:gd name="connsiteY6603" fmla="*/ 1936069 h 3412034"/>
              <a:gd name="connsiteX6604" fmla="*/ 708643 w 12272790"/>
              <a:gd name="connsiteY6604" fmla="*/ 1925664 h 3412034"/>
              <a:gd name="connsiteX6605" fmla="*/ 724590 w 12272790"/>
              <a:gd name="connsiteY6605" fmla="*/ 1911098 h 3412034"/>
              <a:gd name="connsiteX6606" fmla="*/ 697252 w 12272790"/>
              <a:gd name="connsiteY6606" fmla="*/ 1882311 h 3412034"/>
              <a:gd name="connsiteX6607" fmla="*/ 663456 w 12272790"/>
              <a:gd name="connsiteY6607" fmla="*/ 1855257 h 3412034"/>
              <a:gd name="connsiteX6608" fmla="*/ 570425 w 12272790"/>
              <a:gd name="connsiteY6608" fmla="*/ 1816064 h 3412034"/>
              <a:gd name="connsiteX6609" fmla="*/ 577262 w 12272790"/>
              <a:gd name="connsiteY6609" fmla="*/ 1793173 h 3412034"/>
              <a:gd name="connsiteX6610" fmla="*/ 580555 w 12272790"/>
              <a:gd name="connsiteY6610" fmla="*/ 1790810 h 3412034"/>
              <a:gd name="connsiteX6611" fmla="*/ 575755 w 12272790"/>
              <a:gd name="connsiteY6611" fmla="*/ 1788732 h 3412034"/>
              <a:gd name="connsiteX6612" fmla="*/ 584346 w 12272790"/>
              <a:gd name="connsiteY6612" fmla="*/ 1785754 h 3412034"/>
              <a:gd name="connsiteX6613" fmla="*/ 586356 w 12272790"/>
              <a:gd name="connsiteY6613" fmla="*/ 1787086 h 3412034"/>
              <a:gd name="connsiteX6614" fmla="*/ 593209 w 12272790"/>
              <a:gd name="connsiteY6614" fmla="*/ 1784850 h 3412034"/>
              <a:gd name="connsiteX6615" fmla="*/ 588652 w 12272790"/>
              <a:gd name="connsiteY6615" fmla="*/ 1776527 h 3412034"/>
              <a:gd name="connsiteX6616" fmla="*/ 593209 w 12272790"/>
              <a:gd name="connsiteY6616" fmla="*/ 1772364 h 3412034"/>
              <a:gd name="connsiteX6617" fmla="*/ 592682 w 12272790"/>
              <a:gd name="connsiteY6617" fmla="*/ 1764338 h 3412034"/>
              <a:gd name="connsiteX6618" fmla="*/ 592639 w 12272790"/>
              <a:gd name="connsiteY6618" fmla="*/ 1763694 h 3412034"/>
              <a:gd name="connsiteX6619" fmla="*/ 588652 w 12272790"/>
              <a:gd name="connsiteY6619" fmla="*/ 1758143 h 3412034"/>
              <a:gd name="connsiteX6620" fmla="*/ 604601 w 12272790"/>
              <a:gd name="connsiteY6620" fmla="*/ 1747740 h 3412034"/>
              <a:gd name="connsiteX6621" fmla="*/ 11444968 w 12272790"/>
              <a:gd name="connsiteY6621" fmla="*/ 1746961 h 3412034"/>
              <a:gd name="connsiteX6622" fmla="*/ 11465665 w 12272790"/>
              <a:gd name="connsiteY6622" fmla="*/ 1762365 h 3412034"/>
              <a:gd name="connsiteX6623" fmla="*/ 11437801 w 12272790"/>
              <a:gd name="connsiteY6623" fmla="*/ 1751934 h 3412034"/>
              <a:gd name="connsiteX6624" fmla="*/ 11444968 w 12272790"/>
              <a:gd name="connsiteY6624" fmla="*/ 1746961 h 3412034"/>
              <a:gd name="connsiteX6625" fmla="*/ 3546754 w 12272790"/>
              <a:gd name="connsiteY6625" fmla="*/ 1745284 h 3412034"/>
              <a:gd name="connsiteX6626" fmla="*/ 3506640 w 12272790"/>
              <a:gd name="connsiteY6626" fmla="*/ 1756364 h 3412034"/>
              <a:gd name="connsiteX6627" fmla="*/ 3460938 w 12272790"/>
              <a:gd name="connsiteY6627" fmla="*/ 1774810 h 3412034"/>
              <a:gd name="connsiteX6628" fmla="*/ 3446836 w 12272790"/>
              <a:gd name="connsiteY6628" fmla="*/ 1778880 h 3412034"/>
              <a:gd name="connsiteX6629" fmla="*/ 3445074 w 12272790"/>
              <a:gd name="connsiteY6629" fmla="*/ 1778736 h 3412034"/>
              <a:gd name="connsiteX6630" fmla="*/ 3441607 w 12272790"/>
              <a:gd name="connsiteY6630" fmla="*/ 1777757 h 3412034"/>
              <a:gd name="connsiteX6631" fmla="*/ 3479693 w 12272790"/>
              <a:gd name="connsiteY6631" fmla="*/ 1761623 h 3412034"/>
              <a:gd name="connsiteX6632" fmla="*/ 3508602 w 12272790"/>
              <a:gd name="connsiteY6632" fmla="*/ 1750513 h 3412034"/>
              <a:gd name="connsiteX6633" fmla="*/ 3512748 w 12272790"/>
              <a:gd name="connsiteY6633" fmla="*/ 1748735 h 3412034"/>
              <a:gd name="connsiteX6634" fmla="*/ 2103195 w 12272790"/>
              <a:gd name="connsiteY6634" fmla="*/ 1744667 h 3412034"/>
              <a:gd name="connsiteX6635" fmla="*/ 2109710 w 12272790"/>
              <a:gd name="connsiteY6635" fmla="*/ 1756684 h 3412034"/>
              <a:gd name="connsiteX6636" fmla="*/ 2096683 w 12272790"/>
              <a:gd name="connsiteY6636" fmla="*/ 1762693 h 3412034"/>
              <a:gd name="connsiteX6637" fmla="*/ 2103195 w 12272790"/>
              <a:gd name="connsiteY6637" fmla="*/ 1744667 h 3412034"/>
              <a:gd name="connsiteX6638" fmla="*/ 1011602 w 12272790"/>
              <a:gd name="connsiteY6638" fmla="*/ 1744536 h 3412034"/>
              <a:gd name="connsiteX6639" fmla="*/ 1004909 w 12272790"/>
              <a:gd name="connsiteY6639" fmla="*/ 1754902 h 3412034"/>
              <a:gd name="connsiteX6640" fmla="*/ 1011602 w 12272790"/>
              <a:gd name="connsiteY6640" fmla="*/ 1744536 h 3412034"/>
              <a:gd name="connsiteX6641" fmla="*/ 10058713 w 12272790"/>
              <a:gd name="connsiteY6641" fmla="*/ 1743994 h 3412034"/>
              <a:gd name="connsiteX6642" fmla="*/ 10081531 w 12272790"/>
              <a:gd name="connsiteY6642" fmla="*/ 1749902 h 3412034"/>
              <a:gd name="connsiteX6643" fmla="*/ 10070024 w 12272790"/>
              <a:gd name="connsiteY6643" fmla="*/ 1762234 h 3412034"/>
              <a:gd name="connsiteX6644" fmla="*/ 10042794 w 12272790"/>
              <a:gd name="connsiteY6644" fmla="*/ 1760178 h 3412034"/>
              <a:gd name="connsiteX6645" fmla="*/ 10035891 w 12272790"/>
              <a:gd name="connsiteY6645" fmla="*/ 1745791 h 3412034"/>
              <a:gd name="connsiteX6646" fmla="*/ 10058713 w 12272790"/>
              <a:gd name="connsiteY6646" fmla="*/ 1743994 h 3412034"/>
              <a:gd name="connsiteX6647" fmla="*/ 453035 w 12272790"/>
              <a:gd name="connsiteY6647" fmla="*/ 1743837 h 3412034"/>
              <a:gd name="connsiteX6648" fmla="*/ 457920 w 12272790"/>
              <a:gd name="connsiteY6648" fmla="*/ 1753513 h 3412034"/>
              <a:gd name="connsiteX6649" fmla="*/ 444893 w 12272790"/>
              <a:gd name="connsiteY6649" fmla="*/ 1747559 h 3412034"/>
              <a:gd name="connsiteX6650" fmla="*/ 453035 w 12272790"/>
              <a:gd name="connsiteY6650" fmla="*/ 1743837 h 3412034"/>
              <a:gd name="connsiteX6651" fmla="*/ 832173 w 12272790"/>
              <a:gd name="connsiteY6651" fmla="*/ 1743837 h 3412034"/>
              <a:gd name="connsiteX6652" fmla="*/ 836142 w 12272790"/>
              <a:gd name="connsiteY6652" fmla="*/ 1753513 h 3412034"/>
              <a:gd name="connsiteX6653" fmla="*/ 824803 w 12272790"/>
              <a:gd name="connsiteY6653" fmla="*/ 1747558 h 3412034"/>
              <a:gd name="connsiteX6654" fmla="*/ 832173 w 12272790"/>
              <a:gd name="connsiteY6654" fmla="*/ 1743837 h 3412034"/>
              <a:gd name="connsiteX6655" fmla="*/ 552011 w 12272790"/>
              <a:gd name="connsiteY6655" fmla="*/ 1743157 h 3412034"/>
              <a:gd name="connsiteX6656" fmla="*/ 565026 w 12272790"/>
              <a:gd name="connsiteY6656" fmla="*/ 1747428 h 3412034"/>
              <a:gd name="connsiteX6657" fmla="*/ 557681 w 12272790"/>
              <a:gd name="connsiteY6657" fmla="*/ 1753298 h 3412034"/>
              <a:gd name="connsiteX6658" fmla="*/ 552011 w 12272790"/>
              <a:gd name="connsiteY6658" fmla="*/ 1743157 h 3412034"/>
              <a:gd name="connsiteX6659" fmla="*/ 1592583 w 12272790"/>
              <a:gd name="connsiteY6659" fmla="*/ 1743123 h 3412034"/>
              <a:gd name="connsiteX6660" fmla="*/ 1592224 w 12272790"/>
              <a:gd name="connsiteY6660" fmla="*/ 1747957 h 3412034"/>
              <a:gd name="connsiteX6661" fmla="*/ 1589714 w 12272790"/>
              <a:gd name="connsiteY6661" fmla="*/ 1746990 h 3412034"/>
              <a:gd name="connsiteX6662" fmla="*/ 1592583 w 12272790"/>
              <a:gd name="connsiteY6662" fmla="*/ 1743123 h 3412034"/>
              <a:gd name="connsiteX6663" fmla="*/ 11433418 w 12272790"/>
              <a:gd name="connsiteY6663" fmla="*/ 1741138 h 3412034"/>
              <a:gd name="connsiteX6664" fmla="*/ 11437392 w 12272790"/>
              <a:gd name="connsiteY6664" fmla="*/ 1741965 h 3412034"/>
              <a:gd name="connsiteX6665" fmla="*/ 11434946 w 12272790"/>
              <a:gd name="connsiteY6665" fmla="*/ 1748576 h 3412034"/>
              <a:gd name="connsiteX6666" fmla="*/ 11433418 w 12272790"/>
              <a:gd name="connsiteY6666" fmla="*/ 1741138 h 3412034"/>
              <a:gd name="connsiteX6667" fmla="*/ 9362774 w 12272790"/>
              <a:gd name="connsiteY6667" fmla="*/ 1739625 h 3412034"/>
              <a:gd name="connsiteX6668" fmla="*/ 9356433 w 12272790"/>
              <a:gd name="connsiteY6668" fmla="*/ 1760697 h 3412034"/>
              <a:gd name="connsiteX6669" fmla="*/ 9362774 w 12272790"/>
              <a:gd name="connsiteY6669" fmla="*/ 1739625 h 3412034"/>
              <a:gd name="connsiteX6670" fmla="*/ 9508725 w 12272790"/>
              <a:gd name="connsiteY6670" fmla="*/ 1739624 h 3412034"/>
              <a:gd name="connsiteX6671" fmla="*/ 9525071 w 12272790"/>
              <a:gd name="connsiteY6671" fmla="*/ 1743597 h 3412034"/>
              <a:gd name="connsiteX6672" fmla="*/ 9508725 w 12272790"/>
              <a:gd name="connsiteY6672" fmla="*/ 1739624 h 3412034"/>
              <a:gd name="connsiteX6673" fmla="*/ 9456846 w 12272790"/>
              <a:gd name="connsiteY6673" fmla="*/ 1739624 h 3412034"/>
              <a:gd name="connsiteX6674" fmla="*/ 9463188 w 12272790"/>
              <a:gd name="connsiteY6674" fmla="*/ 1749989 h 3412034"/>
              <a:gd name="connsiteX6675" fmla="*/ 9456846 w 12272790"/>
              <a:gd name="connsiteY6675" fmla="*/ 1739624 h 3412034"/>
              <a:gd name="connsiteX6676" fmla="*/ 11700718 w 12272790"/>
              <a:gd name="connsiteY6676" fmla="*/ 1739623 h 3412034"/>
              <a:gd name="connsiteX6677" fmla="*/ 11694374 w 12272790"/>
              <a:gd name="connsiteY6677" fmla="*/ 1749988 h 3412034"/>
              <a:gd name="connsiteX6678" fmla="*/ 11700718 w 12272790"/>
              <a:gd name="connsiteY6678" fmla="*/ 1739623 h 3412034"/>
              <a:gd name="connsiteX6679" fmla="*/ 11541732 w 12272790"/>
              <a:gd name="connsiteY6679" fmla="*/ 1739623 h 3412034"/>
              <a:gd name="connsiteX6680" fmla="*/ 11535389 w 12272790"/>
              <a:gd name="connsiteY6680" fmla="*/ 1749989 h 3412034"/>
              <a:gd name="connsiteX6681" fmla="*/ 11541732 w 12272790"/>
              <a:gd name="connsiteY6681" fmla="*/ 1739623 h 3412034"/>
              <a:gd name="connsiteX6682" fmla="*/ 8797468 w 12272790"/>
              <a:gd name="connsiteY6682" fmla="*/ 1739623 h 3412034"/>
              <a:gd name="connsiteX6683" fmla="*/ 8803809 w 12272790"/>
              <a:gd name="connsiteY6683" fmla="*/ 1749989 h 3412034"/>
              <a:gd name="connsiteX6684" fmla="*/ 8797468 w 12272790"/>
              <a:gd name="connsiteY6684" fmla="*/ 1739623 h 3412034"/>
              <a:gd name="connsiteX6685" fmla="*/ 11206658 w 12272790"/>
              <a:gd name="connsiteY6685" fmla="*/ 1738403 h 3412034"/>
              <a:gd name="connsiteX6686" fmla="*/ 11207411 w 12272790"/>
              <a:gd name="connsiteY6686" fmla="*/ 1739808 h 3412034"/>
              <a:gd name="connsiteX6687" fmla="*/ 11207034 w 12272790"/>
              <a:gd name="connsiteY6687" fmla="*/ 1739108 h 3412034"/>
              <a:gd name="connsiteX6688" fmla="*/ 8767091 w 12272790"/>
              <a:gd name="connsiteY6688" fmla="*/ 1738005 h 3412034"/>
              <a:gd name="connsiteX6689" fmla="*/ 8769579 w 12272790"/>
              <a:gd name="connsiteY6689" fmla="*/ 1738671 h 3412034"/>
              <a:gd name="connsiteX6690" fmla="*/ 8766389 w 12272790"/>
              <a:gd name="connsiteY6690" fmla="*/ 1742278 h 3412034"/>
              <a:gd name="connsiteX6691" fmla="*/ 8758286 w 12272790"/>
              <a:gd name="connsiteY6691" fmla="*/ 1746585 h 3412034"/>
              <a:gd name="connsiteX6692" fmla="*/ 8719964 w 12272790"/>
              <a:gd name="connsiteY6692" fmla="*/ 1750048 h 3412034"/>
              <a:gd name="connsiteX6693" fmla="*/ 8720706 w 12272790"/>
              <a:gd name="connsiteY6693" fmla="*/ 1749806 h 3412034"/>
              <a:gd name="connsiteX6694" fmla="*/ 8762051 w 12272790"/>
              <a:gd name="connsiteY6694" fmla="*/ 1738469 h 3412034"/>
              <a:gd name="connsiteX6695" fmla="*/ 8767091 w 12272790"/>
              <a:gd name="connsiteY6695" fmla="*/ 1738005 h 3412034"/>
              <a:gd name="connsiteX6696" fmla="*/ 11835452 w 12272790"/>
              <a:gd name="connsiteY6696" fmla="*/ 1735585 h 3412034"/>
              <a:gd name="connsiteX6697" fmla="*/ 11865186 w 12272790"/>
              <a:gd name="connsiteY6697" fmla="*/ 1752189 h 3412034"/>
              <a:gd name="connsiteX6698" fmla="*/ 11877146 w 12272790"/>
              <a:gd name="connsiteY6698" fmla="*/ 1767194 h 3412034"/>
              <a:gd name="connsiteX6699" fmla="*/ 11886950 w 12272790"/>
              <a:gd name="connsiteY6699" fmla="*/ 1783823 h 3412034"/>
              <a:gd name="connsiteX6700" fmla="*/ 11887412 w 12272790"/>
              <a:gd name="connsiteY6700" fmla="*/ 1778361 h 3412034"/>
              <a:gd name="connsiteX6701" fmla="*/ 11891468 w 12272790"/>
              <a:gd name="connsiteY6701" fmla="*/ 1779311 h 3412034"/>
              <a:gd name="connsiteX6702" fmla="*/ 11889151 w 12272790"/>
              <a:gd name="connsiteY6702" fmla="*/ 1781341 h 3412034"/>
              <a:gd name="connsiteX6703" fmla="*/ 11887297 w 12272790"/>
              <a:gd name="connsiteY6703" fmla="*/ 1784413 h 3412034"/>
              <a:gd name="connsiteX6704" fmla="*/ 11887673 w 12272790"/>
              <a:gd name="connsiteY6704" fmla="*/ 1785053 h 3412034"/>
              <a:gd name="connsiteX6705" fmla="*/ 11990211 w 12272790"/>
              <a:gd name="connsiteY6705" fmla="*/ 1881887 h 3412034"/>
              <a:gd name="connsiteX6706" fmla="*/ 11965054 w 12272790"/>
              <a:gd name="connsiteY6706" fmla="*/ 1871509 h 3412034"/>
              <a:gd name="connsiteX6707" fmla="*/ 11931130 w 12272790"/>
              <a:gd name="connsiteY6707" fmla="*/ 1840721 h 3412034"/>
              <a:gd name="connsiteX6708" fmla="*/ 11853748 w 12272790"/>
              <a:gd name="connsiteY6708" fmla="*/ 1772946 h 3412034"/>
              <a:gd name="connsiteX6709" fmla="*/ 11835452 w 12272790"/>
              <a:gd name="connsiteY6709" fmla="*/ 1735585 h 3412034"/>
              <a:gd name="connsiteX6710" fmla="*/ 3419601 w 12272790"/>
              <a:gd name="connsiteY6710" fmla="*/ 1733523 h 3412034"/>
              <a:gd name="connsiteX6711" fmla="*/ 3441851 w 12272790"/>
              <a:gd name="connsiteY6711" fmla="*/ 1744793 h 3412034"/>
              <a:gd name="connsiteX6712" fmla="*/ 3371486 w 12272790"/>
              <a:gd name="connsiteY6712" fmla="*/ 1771704 h 3412034"/>
              <a:gd name="connsiteX6713" fmla="*/ 3357151 w 12272790"/>
              <a:gd name="connsiteY6713" fmla="*/ 1773248 h 3412034"/>
              <a:gd name="connsiteX6714" fmla="*/ 3346050 w 12272790"/>
              <a:gd name="connsiteY6714" fmla="*/ 1773408 h 3412034"/>
              <a:gd name="connsiteX6715" fmla="*/ 3316715 w 12272790"/>
              <a:gd name="connsiteY6715" fmla="*/ 1757374 h 3412034"/>
              <a:gd name="connsiteX6716" fmla="*/ 3393928 w 12272790"/>
              <a:gd name="connsiteY6716" fmla="*/ 1742698 h 3412034"/>
              <a:gd name="connsiteX6717" fmla="*/ 3419601 w 12272790"/>
              <a:gd name="connsiteY6717" fmla="*/ 1733523 h 3412034"/>
              <a:gd name="connsiteX6718" fmla="*/ 862917 w 12272790"/>
              <a:gd name="connsiteY6718" fmla="*/ 1733050 h 3412034"/>
              <a:gd name="connsiteX6719" fmla="*/ 849890 w 12272790"/>
              <a:gd name="connsiteY6719" fmla="*/ 1743727 h 3412034"/>
              <a:gd name="connsiteX6720" fmla="*/ 862917 w 12272790"/>
              <a:gd name="connsiteY6720" fmla="*/ 1733050 h 3412034"/>
              <a:gd name="connsiteX6721" fmla="*/ 2643570 w 12272790"/>
              <a:gd name="connsiteY6721" fmla="*/ 1732438 h 3412034"/>
              <a:gd name="connsiteX6722" fmla="*/ 2637228 w 12272790"/>
              <a:gd name="connsiteY6722" fmla="*/ 1742801 h 3412034"/>
              <a:gd name="connsiteX6723" fmla="*/ 2643570 w 12272790"/>
              <a:gd name="connsiteY6723" fmla="*/ 1732438 h 3412034"/>
              <a:gd name="connsiteX6724" fmla="*/ 585110 w 12272790"/>
              <a:gd name="connsiteY6724" fmla="*/ 1732438 h 3412034"/>
              <a:gd name="connsiteX6725" fmla="*/ 578766 w 12272790"/>
              <a:gd name="connsiteY6725" fmla="*/ 1742802 h 3412034"/>
              <a:gd name="connsiteX6726" fmla="*/ 585110 w 12272790"/>
              <a:gd name="connsiteY6726" fmla="*/ 1732438 h 3412034"/>
              <a:gd name="connsiteX6727" fmla="*/ 435846 w 12272790"/>
              <a:gd name="connsiteY6727" fmla="*/ 1732438 h 3412034"/>
              <a:gd name="connsiteX6728" fmla="*/ 444530 w 12272790"/>
              <a:gd name="connsiteY6728" fmla="*/ 1736583 h 3412034"/>
              <a:gd name="connsiteX6729" fmla="*/ 438018 w 12272790"/>
              <a:gd name="connsiteY6729" fmla="*/ 1739693 h 3412034"/>
              <a:gd name="connsiteX6730" fmla="*/ 431505 w 12272790"/>
              <a:gd name="connsiteY6730" fmla="*/ 1736583 h 3412034"/>
              <a:gd name="connsiteX6731" fmla="*/ 435846 w 12272790"/>
              <a:gd name="connsiteY6731" fmla="*/ 1732438 h 3412034"/>
              <a:gd name="connsiteX6732" fmla="*/ 2829686 w 12272790"/>
              <a:gd name="connsiteY6732" fmla="*/ 1732437 h 3412034"/>
              <a:gd name="connsiteX6733" fmla="*/ 2836029 w 12272790"/>
              <a:gd name="connsiteY6733" fmla="*/ 1742802 h 3412034"/>
              <a:gd name="connsiteX6734" fmla="*/ 2829686 w 12272790"/>
              <a:gd name="connsiteY6734" fmla="*/ 1732437 h 3412034"/>
              <a:gd name="connsiteX6735" fmla="*/ 2023088 w 12272790"/>
              <a:gd name="connsiteY6735" fmla="*/ 1732437 h 3412034"/>
              <a:gd name="connsiteX6736" fmla="*/ 2023087 w 12272790"/>
              <a:gd name="connsiteY6736" fmla="*/ 1742802 h 3412034"/>
              <a:gd name="connsiteX6737" fmla="*/ 2023088 w 12272790"/>
              <a:gd name="connsiteY6737" fmla="*/ 1732437 h 3412034"/>
              <a:gd name="connsiteX6738" fmla="*/ 10805333 w 12272790"/>
              <a:gd name="connsiteY6738" fmla="*/ 1730442 h 3412034"/>
              <a:gd name="connsiteX6739" fmla="*/ 10803000 w 12272790"/>
              <a:gd name="connsiteY6739" fmla="*/ 1759172 h 3412034"/>
              <a:gd name="connsiteX6740" fmla="*/ 10788987 w 12272790"/>
              <a:gd name="connsiteY6740" fmla="*/ 1742756 h 3412034"/>
              <a:gd name="connsiteX6741" fmla="*/ 10805333 w 12272790"/>
              <a:gd name="connsiteY6741" fmla="*/ 1730442 h 3412034"/>
              <a:gd name="connsiteX6742" fmla="*/ 11381422 w 12272790"/>
              <a:gd name="connsiteY6742" fmla="*/ 1728912 h 3412034"/>
              <a:gd name="connsiteX6743" fmla="*/ 11401140 w 12272790"/>
              <a:gd name="connsiteY6743" fmla="*/ 1733059 h 3412034"/>
              <a:gd name="connsiteX6744" fmla="*/ 11381422 w 12272790"/>
              <a:gd name="connsiteY6744" fmla="*/ 1739278 h 3412034"/>
              <a:gd name="connsiteX6745" fmla="*/ 11381422 w 12272790"/>
              <a:gd name="connsiteY6745" fmla="*/ 1728912 h 3412034"/>
              <a:gd name="connsiteX6746" fmla="*/ 11315802 w 12272790"/>
              <a:gd name="connsiteY6746" fmla="*/ 1728912 h 3412034"/>
              <a:gd name="connsiteX6747" fmla="*/ 11309461 w 12272790"/>
              <a:gd name="connsiteY6747" fmla="*/ 1739278 h 3412034"/>
              <a:gd name="connsiteX6748" fmla="*/ 11315802 w 12272790"/>
              <a:gd name="connsiteY6748" fmla="*/ 1728912 h 3412034"/>
              <a:gd name="connsiteX6749" fmla="*/ 10534258 w 12272790"/>
              <a:gd name="connsiteY6749" fmla="*/ 1728912 h 3412034"/>
              <a:gd name="connsiteX6750" fmla="*/ 10527914 w 12272790"/>
              <a:gd name="connsiteY6750" fmla="*/ 1739278 h 3412034"/>
              <a:gd name="connsiteX6751" fmla="*/ 10534258 w 12272790"/>
              <a:gd name="connsiteY6751" fmla="*/ 1728912 h 3412034"/>
              <a:gd name="connsiteX6752" fmla="*/ 11423300 w 12272790"/>
              <a:gd name="connsiteY6752" fmla="*/ 1727520 h 3412034"/>
              <a:gd name="connsiteX6753" fmla="*/ 11416605 w 12272790"/>
              <a:gd name="connsiteY6753" fmla="*/ 1737886 h 3412034"/>
              <a:gd name="connsiteX6754" fmla="*/ 11423300 w 12272790"/>
              <a:gd name="connsiteY6754" fmla="*/ 1727520 h 3412034"/>
              <a:gd name="connsiteX6755" fmla="*/ 11924004 w 12272790"/>
              <a:gd name="connsiteY6755" fmla="*/ 1727519 h 3412034"/>
              <a:gd name="connsiteX6756" fmla="*/ 11935460 w 12272790"/>
              <a:gd name="connsiteY6756" fmla="*/ 1731667 h 3412034"/>
              <a:gd name="connsiteX6757" fmla="*/ 11921714 w 12272790"/>
              <a:gd name="connsiteY6757" fmla="*/ 1731667 h 3412034"/>
              <a:gd name="connsiteX6758" fmla="*/ 11924004 w 12272790"/>
              <a:gd name="connsiteY6758" fmla="*/ 1727519 h 3412034"/>
              <a:gd name="connsiteX6759" fmla="*/ 709595 w 12272790"/>
              <a:gd name="connsiteY6759" fmla="*/ 1724645 h 3412034"/>
              <a:gd name="connsiteX6760" fmla="*/ 702904 w 12272790"/>
              <a:gd name="connsiteY6760" fmla="*/ 1735009 h 3412034"/>
              <a:gd name="connsiteX6761" fmla="*/ 709595 w 12272790"/>
              <a:gd name="connsiteY6761" fmla="*/ 1724645 h 3412034"/>
              <a:gd name="connsiteX6762" fmla="*/ 11511154 w 12272790"/>
              <a:gd name="connsiteY6762" fmla="*/ 1723754 h 3412034"/>
              <a:gd name="connsiteX6763" fmla="*/ 11514922 w 12272790"/>
              <a:gd name="connsiteY6763" fmla="*/ 1724724 h 3412034"/>
              <a:gd name="connsiteX6764" fmla="*/ 11512604 w 12272790"/>
              <a:gd name="connsiteY6764" fmla="*/ 1728590 h 3412034"/>
              <a:gd name="connsiteX6765" fmla="*/ 11511154 w 12272790"/>
              <a:gd name="connsiteY6765" fmla="*/ 1723754 h 3412034"/>
              <a:gd name="connsiteX6766" fmla="*/ 844507 w 12272790"/>
              <a:gd name="connsiteY6766" fmla="*/ 1723255 h 3412034"/>
              <a:gd name="connsiteX6767" fmla="*/ 836489 w 12272790"/>
              <a:gd name="connsiteY6767" fmla="*/ 1733618 h 3412034"/>
              <a:gd name="connsiteX6768" fmla="*/ 844507 w 12272790"/>
              <a:gd name="connsiteY6768" fmla="*/ 1723255 h 3412034"/>
              <a:gd name="connsiteX6769" fmla="*/ 420288 w 12272790"/>
              <a:gd name="connsiteY6769" fmla="*/ 1723255 h 3412034"/>
              <a:gd name="connsiteX6770" fmla="*/ 431142 w 12272790"/>
              <a:gd name="connsiteY6770" fmla="*/ 1727401 h 3412034"/>
              <a:gd name="connsiteX6771" fmla="*/ 424628 w 12272790"/>
              <a:gd name="connsiteY6771" fmla="*/ 1730511 h 3412034"/>
              <a:gd name="connsiteX6772" fmla="*/ 418117 w 12272790"/>
              <a:gd name="connsiteY6772" fmla="*/ 1727401 h 3412034"/>
              <a:gd name="connsiteX6773" fmla="*/ 420288 w 12272790"/>
              <a:gd name="connsiteY6773" fmla="*/ 1723255 h 3412034"/>
              <a:gd name="connsiteX6774" fmla="*/ 132078 w 12272790"/>
              <a:gd name="connsiteY6774" fmla="*/ 1723126 h 3412034"/>
              <a:gd name="connsiteX6775" fmla="*/ 125823 w 12272790"/>
              <a:gd name="connsiteY6775" fmla="*/ 1744191 h 3412034"/>
              <a:gd name="connsiteX6776" fmla="*/ 132078 w 12272790"/>
              <a:gd name="connsiteY6776" fmla="*/ 1723126 h 3412034"/>
              <a:gd name="connsiteX6777" fmla="*/ 677154 w 12272790"/>
              <a:gd name="connsiteY6777" fmla="*/ 1722341 h 3412034"/>
              <a:gd name="connsiteX6778" fmla="*/ 664128 w 12272790"/>
              <a:gd name="connsiteY6778" fmla="*/ 1733015 h 3412034"/>
              <a:gd name="connsiteX6779" fmla="*/ 677154 w 12272790"/>
              <a:gd name="connsiteY6779" fmla="*/ 1722341 h 3412034"/>
              <a:gd name="connsiteX6780" fmla="*/ 529206 w 12272790"/>
              <a:gd name="connsiteY6780" fmla="*/ 1721735 h 3412034"/>
              <a:gd name="connsiteX6781" fmla="*/ 544942 w 12272790"/>
              <a:gd name="connsiteY6781" fmla="*/ 1736680 h 3412034"/>
              <a:gd name="connsiteX6782" fmla="*/ 529206 w 12272790"/>
              <a:gd name="connsiteY6782" fmla="*/ 1721735 h 3412034"/>
              <a:gd name="connsiteX6783" fmla="*/ 11446593 w 12272790"/>
              <a:gd name="connsiteY6783" fmla="*/ 1721475 h 3412034"/>
              <a:gd name="connsiteX6784" fmla="*/ 11468074 w 12272790"/>
              <a:gd name="connsiteY6784" fmla="*/ 1748463 h 3412034"/>
              <a:gd name="connsiteX6785" fmla="*/ 11436648 w 12272790"/>
              <a:gd name="connsiteY6785" fmla="*/ 1738220 h 3412034"/>
              <a:gd name="connsiteX6786" fmla="*/ 11446593 w 12272790"/>
              <a:gd name="connsiteY6786" fmla="*/ 1721475 h 3412034"/>
              <a:gd name="connsiteX6787" fmla="*/ 11801110 w 12272790"/>
              <a:gd name="connsiteY6787" fmla="*/ 1718806 h 3412034"/>
              <a:gd name="connsiteX6788" fmla="*/ 11788094 w 12272790"/>
              <a:gd name="connsiteY6788" fmla="*/ 1729480 h 3412034"/>
              <a:gd name="connsiteX6789" fmla="*/ 11801110 w 12272790"/>
              <a:gd name="connsiteY6789" fmla="*/ 1718806 h 3412034"/>
              <a:gd name="connsiteX6790" fmla="*/ 11662403 w 12272790"/>
              <a:gd name="connsiteY6790" fmla="*/ 1718414 h 3412034"/>
              <a:gd name="connsiteX6791" fmla="*/ 11667221 w 12272790"/>
              <a:gd name="connsiteY6791" fmla="*/ 1728556 h 3412034"/>
              <a:gd name="connsiteX6792" fmla="*/ 11655884 w 12272790"/>
              <a:gd name="connsiteY6792" fmla="*/ 1724286 h 3412034"/>
              <a:gd name="connsiteX6793" fmla="*/ 11662403 w 12272790"/>
              <a:gd name="connsiteY6793" fmla="*/ 1718414 h 3412034"/>
              <a:gd name="connsiteX6794" fmla="*/ 11349626 w 12272790"/>
              <a:gd name="connsiteY6794" fmla="*/ 1718202 h 3412034"/>
              <a:gd name="connsiteX6795" fmla="*/ 11374349 w 12272790"/>
              <a:gd name="connsiteY6795" fmla="*/ 1718202 h 3412034"/>
              <a:gd name="connsiteX6796" fmla="*/ 11367502 w 12272790"/>
              <a:gd name="connsiteY6796" fmla="*/ 1739272 h 3412034"/>
              <a:gd name="connsiteX6797" fmla="*/ 11349626 w 12272790"/>
              <a:gd name="connsiteY6797" fmla="*/ 1718202 h 3412034"/>
              <a:gd name="connsiteX6798" fmla="*/ 10757190 w 12272790"/>
              <a:gd name="connsiteY6798" fmla="*/ 1718202 h 3412034"/>
              <a:gd name="connsiteX6799" fmla="*/ 10775222 w 12272790"/>
              <a:gd name="connsiteY6799" fmla="*/ 1732952 h 3412034"/>
              <a:gd name="connsiteX6800" fmla="*/ 10757190 w 12272790"/>
              <a:gd name="connsiteY6800" fmla="*/ 1718202 h 3412034"/>
              <a:gd name="connsiteX6801" fmla="*/ 9649304 w 12272790"/>
              <a:gd name="connsiteY6801" fmla="*/ 1718201 h 3412034"/>
              <a:gd name="connsiteX6802" fmla="*/ 9655645 w 12272790"/>
              <a:gd name="connsiteY6802" fmla="*/ 1728566 h 3412034"/>
              <a:gd name="connsiteX6803" fmla="*/ 9649304 w 12272790"/>
              <a:gd name="connsiteY6803" fmla="*/ 1718201 h 3412034"/>
              <a:gd name="connsiteX6804" fmla="*/ 8690759 w 12272790"/>
              <a:gd name="connsiteY6804" fmla="*/ 1717729 h 3412034"/>
              <a:gd name="connsiteX6805" fmla="*/ 8695143 w 12272790"/>
              <a:gd name="connsiteY6805" fmla="*/ 1721538 h 3412034"/>
              <a:gd name="connsiteX6806" fmla="*/ 8689638 w 12272790"/>
              <a:gd name="connsiteY6806" fmla="*/ 1721403 h 3412034"/>
              <a:gd name="connsiteX6807" fmla="*/ 8690759 w 12272790"/>
              <a:gd name="connsiteY6807" fmla="*/ 1717729 h 3412034"/>
              <a:gd name="connsiteX6808" fmla="*/ 11910258 w 12272790"/>
              <a:gd name="connsiteY6808" fmla="*/ 1716809 h 3412034"/>
              <a:gd name="connsiteX6809" fmla="*/ 11921330 w 12272790"/>
              <a:gd name="connsiteY6809" fmla="*/ 1720955 h 3412034"/>
              <a:gd name="connsiteX6810" fmla="*/ 11907584 w 12272790"/>
              <a:gd name="connsiteY6810" fmla="*/ 1720955 h 3412034"/>
              <a:gd name="connsiteX6811" fmla="*/ 11910258 w 12272790"/>
              <a:gd name="connsiteY6811" fmla="*/ 1716809 h 3412034"/>
              <a:gd name="connsiteX6812" fmla="*/ 11393276 w 12272790"/>
              <a:gd name="connsiteY6812" fmla="*/ 1716809 h 3412034"/>
              <a:gd name="connsiteX6813" fmla="*/ 11386582 w 12272790"/>
              <a:gd name="connsiteY6813" fmla="*/ 1727173 h 3412034"/>
              <a:gd name="connsiteX6814" fmla="*/ 11393276 w 12272790"/>
              <a:gd name="connsiteY6814" fmla="*/ 1716809 h 3412034"/>
              <a:gd name="connsiteX6815" fmla="*/ 12196855 w 12272790"/>
              <a:gd name="connsiteY6815" fmla="*/ 1716808 h 3412034"/>
              <a:gd name="connsiteX6816" fmla="*/ 12190162 w 12272790"/>
              <a:gd name="connsiteY6816" fmla="*/ 1727174 h 3412034"/>
              <a:gd name="connsiteX6817" fmla="*/ 12196855 w 12272790"/>
              <a:gd name="connsiteY6817" fmla="*/ 1716808 h 3412034"/>
              <a:gd name="connsiteX6818" fmla="*/ 9863516 w 12272790"/>
              <a:gd name="connsiteY6818" fmla="*/ 1716671 h 3412034"/>
              <a:gd name="connsiteX6819" fmla="*/ 9918362 w 12272790"/>
              <a:gd name="connsiteY6819" fmla="*/ 1718655 h 3412034"/>
              <a:gd name="connsiteX6820" fmla="*/ 9868119 w 12272790"/>
              <a:gd name="connsiteY6820" fmla="*/ 1728580 h 3412034"/>
              <a:gd name="connsiteX6821" fmla="*/ 9863516 w 12272790"/>
              <a:gd name="connsiteY6821" fmla="*/ 1716671 h 3412034"/>
              <a:gd name="connsiteX6822" fmla="*/ 9274248 w 12272790"/>
              <a:gd name="connsiteY6822" fmla="*/ 1716278 h 3412034"/>
              <a:gd name="connsiteX6823" fmla="*/ 9280762 w 12272790"/>
              <a:gd name="connsiteY6823" fmla="*/ 1720017 h 3412034"/>
              <a:gd name="connsiteX6824" fmla="*/ 9267734 w 12272790"/>
              <a:gd name="connsiteY6824" fmla="*/ 1728556 h 3412034"/>
              <a:gd name="connsiteX6825" fmla="*/ 9274248 w 12272790"/>
              <a:gd name="connsiteY6825" fmla="*/ 1716278 h 3412034"/>
              <a:gd name="connsiteX6826" fmla="*/ 9982165 w 12272790"/>
              <a:gd name="connsiteY6826" fmla="*/ 1713611 h 3412034"/>
              <a:gd name="connsiteX6827" fmla="*/ 9998272 w 12272790"/>
              <a:gd name="connsiteY6827" fmla="*/ 1728107 h 3412034"/>
              <a:gd name="connsiteX6828" fmla="*/ 10007477 w 12272790"/>
              <a:gd name="connsiteY6828" fmla="*/ 1742602 h 3412034"/>
              <a:gd name="connsiteX6829" fmla="*/ 9975644 w 12272790"/>
              <a:gd name="connsiteY6829" fmla="*/ 1748818 h 3412034"/>
              <a:gd name="connsiteX6830" fmla="*/ 9982165 w 12272790"/>
              <a:gd name="connsiteY6830" fmla="*/ 1713611 h 3412034"/>
              <a:gd name="connsiteX6831" fmla="*/ 11651444 w 12272790"/>
              <a:gd name="connsiteY6831" fmla="*/ 1713014 h 3412034"/>
              <a:gd name="connsiteX6832" fmla="*/ 11655500 w 12272790"/>
              <a:gd name="connsiteY6832" fmla="*/ 1713780 h 3412034"/>
              <a:gd name="connsiteX6833" fmla="*/ 11650864 w 12272790"/>
              <a:gd name="connsiteY6833" fmla="*/ 1717860 h 3412034"/>
              <a:gd name="connsiteX6834" fmla="*/ 11651444 w 12272790"/>
              <a:gd name="connsiteY6834" fmla="*/ 1713014 h 3412034"/>
              <a:gd name="connsiteX6835" fmla="*/ 3800517 w 12272790"/>
              <a:gd name="connsiteY6835" fmla="*/ 1712567 h 3412034"/>
              <a:gd name="connsiteX6836" fmla="*/ 3798332 w 12272790"/>
              <a:gd name="connsiteY6836" fmla="*/ 1713012 h 3412034"/>
              <a:gd name="connsiteX6837" fmla="*/ 3795630 w 12272790"/>
              <a:gd name="connsiteY6837" fmla="*/ 1713835 h 3412034"/>
              <a:gd name="connsiteX6838" fmla="*/ 3799611 w 12272790"/>
              <a:gd name="connsiteY6838" fmla="*/ 1715742 h 3412034"/>
              <a:gd name="connsiteX6839" fmla="*/ 3802758 w 12272790"/>
              <a:gd name="connsiteY6839" fmla="*/ 1715199 h 3412034"/>
              <a:gd name="connsiteX6840" fmla="*/ 3149353 w 12272790"/>
              <a:gd name="connsiteY6840" fmla="*/ 1712542 h 3412034"/>
              <a:gd name="connsiteX6841" fmla="*/ 3175758 w 12272790"/>
              <a:gd name="connsiteY6841" fmla="*/ 1712542 h 3412034"/>
              <a:gd name="connsiteX6842" fmla="*/ 3149353 w 12272790"/>
              <a:gd name="connsiteY6842" fmla="*/ 1722909 h 3412034"/>
              <a:gd name="connsiteX6843" fmla="*/ 3149353 w 12272790"/>
              <a:gd name="connsiteY6843" fmla="*/ 1712542 h 3412034"/>
              <a:gd name="connsiteX6844" fmla="*/ 1662100 w 12272790"/>
              <a:gd name="connsiteY6844" fmla="*/ 1712498 h 3412034"/>
              <a:gd name="connsiteX6845" fmla="*/ 1699668 w 12272790"/>
              <a:gd name="connsiteY6845" fmla="*/ 1720975 h 3412034"/>
              <a:gd name="connsiteX6846" fmla="*/ 1762680 w 12272790"/>
              <a:gd name="connsiteY6846" fmla="*/ 1723053 h 3412034"/>
              <a:gd name="connsiteX6847" fmla="*/ 1762680 w 12272790"/>
              <a:gd name="connsiteY6847" fmla="*/ 1743840 h 3412034"/>
              <a:gd name="connsiteX6848" fmla="*/ 1789471 w 12272790"/>
              <a:gd name="connsiteY6848" fmla="*/ 1733444 h 3412034"/>
              <a:gd name="connsiteX6849" fmla="*/ 1778529 w 12272790"/>
              <a:gd name="connsiteY6849" fmla="*/ 1768784 h 3412034"/>
              <a:gd name="connsiteX6850" fmla="*/ 1762681 w 12272790"/>
              <a:gd name="connsiteY6850" fmla="*/ 1801698 h 3412034"/>
              <a:gd name="connsiteX6851" fmla="*/ 1749946 w 12272790"/>
              <a:gd name="connsiteY6851" fmla="*/ 1810791 h 3412034"/>
              <a:gd name="connsiteX6852" fmla="*/ 1735514 w 12272790"/>
              <a:gd name="connsiteY6852" fmla="*/ 1805854 h 3412034"/>
              <a:gd name="connsiteX6853" fmla="*/ 1740041 w 12272790"/>
              <a:gd name="connsiteY6853" fmla="*/ 1791304 h 3412034"/>
              <a:gd name="connsiteX6854" fmla="*/ 1753626 w 12272790"/>
              <a:gd name="connsiteY6854" fmla="*/ 1782989 h 3412034"/>
              <a:gd name="connsiteX6855" fmla="*/ 1710987 w 12272790"/>
              <a:gd name="connsiteY6855" fmla="*/ 1766359 h 3412034"/>
              <a:gd name="connsiteX6856" fmla="*/ 1665709 w 12272790"/>
              <a:gd name="connsiteY6856" fmla="*/ 1750076 h 3412034"/>
              <a:gd name="connsiteX6857" fmla="*/ 1649861 w 12272790"/>
              <a:gd name="connsiteY6857" fmla="*/ 1716818 h 3412034"/>
              <a:gd name="connsiteX6858" fmla="*/ 1662100 w 12272790"/>
              <a:gd name="connsiteY6858" fmla="*/ 1712498 h 3412034"/>
              <a:gd name="connsiteX6859" fmla="*/ 9941532 w 12272790"/>
              <a:gd name="connsiteY6859" fmla="*/ 1712080 h 3412034"/>
              <a:gd name="connsiteX6860" fmla="*/ 9956869 w 12272790"/>
              <a:gd name="connsiteY6860" fmla="*/ 1728561 h 3412034"/>
              <a:gd name="connsiteX6861" fmla="*/ 9937152 w 12272790"/>
              <a:gd name="connsiteY6861" fmla="*/ 1728560 h 3412034"/>
              <a:gd name="connsiteX6862" fmla="*/ 9941532 w 12272790"/>
              <a:gd name="connsiteY6862" fmla="*/ 1712080 h 3412034"/>
              <a:gd name="connsiteX6863" fmla="*/ 3806520 w 12272790"/>
              <a:gd name="connsiteY6863" fmla="*/ 1711346 h 3412034"/>
              <a:gd name="connsiteX6864" fmla="*/ 3805976 w 12272790"/>
              <a:gd name="connsiteY6864" fmla="*/ 1711456 h 3412034"/>
              <a:gd name="connsiteX6865" fmla="*/ 3806684 w 12272790"/>
              <a:gd name="connsiteY6865" fmla="*/ 1712363 h 3412034"/>
              <a:gd name="connsiteX6866" fmla="*/ 3804530 w 12272790"/>
              <a:gd name="connsiteY6866" fmla="*/ 1714892 h 3412034"/>
              <a:gd name="connsiteX6867" fmla="*/ 3812895 w 12272790"/>
              <a:gd name="connsiteY6867" fmla="*/ 1713446 h 3412034"/>
              <a:gd name="connsiteX6868" fmla="*/ 3808847 w 12272790"/>
              <a:gd name="connsiteY6868" fmla="*/ 1713026 h 3412034"/>
              <a:gd name="connsiteX6869" fmla="*/ 404727 w 12272790"/>
              <a:gd name="connsiteY6869" fmla="*/ 1711024 h 3412034"/>
              <a:gd name="connsiteX6870" fmla="*/ 417754 w 12272790"/>
              <a:gd name="connsiteY6870" fmla="*/ 1715295 h 3412034"/>
              <a:gd name="connsiteX6871" fmla="*/ 410426 w 12272790"/>
              <a:gd name="connsiteY6871" fmla="*/ 1721165 h 3412034"/>
              <a:gd name="connsiteX6872" fmla="*/ 404727 w 12272790"/>
              <a:gd name="connsiteY6872" fmla="*/ 1711024 h 3412034"/>
              <a:gd name="connsiteX6873" fmla="*/ 9243923 w 12272790"/>
              <a:gd name="connsiteY6873" fmla="*/ 1710553 h 3412034"/>
              <a:gd name="connsiteX6874" fmla="*/ 9230229 w 12272790"/>
              <a:gd name="connsiteY6874" fmla="*/ 1731225 h 3412034"/>
              <a:gd name="connsiteX6875" fmla="*/ 9189139 w 12272790"/>
              <a:gd name="connsiteY6875" fmla="*/ 1735359 h 3412034"/>
              <a:gd name="connsiteX6876" fmla="*/ 9107342 w 12272790"/>
              <a:gd name="connsiteY6876" fmla="*/ 1743629 h 3412034"/>
              <a:gd name="connsiteX6877" fmla="*/ 9021362 w 12272790"/>
              <a:gd name="connsiteY6877" fmla="*/ 1753964 h 3412034"/>
              <a:gd name="connsiteX6878" fmla="*/ 8980274 w 12272790"/>
              <a:gd name="connsiteY6878" fmla="*/ 1758099 h 3412034"/>
              <a:gd name="connsiteX6879" fmla="*/ 8963201 w 12272790"/>
              <a:gd name="connsiteY6879" fmla="*/ 1757842 h 3412034"/>
              <a:gd name="connsiteX6880" fmla="*/ 8956426 w 12272790"/>
              <a:gd name="connsiteY6880" fmla="*/ 1758747 h 3412034"/>
              <a:gd name="connsiteX6881" fmla="*/ 8960015 w 12272790"/>
              <a:gd name="connsiteY6881" fmla="*/ 1752962 h 3412034"/>
              <a:gd name="connsiteX6882" fmla="*/ 8977990 w 12272790"/>
              <a:gd name="connsiteY6882" fmla="*/ 1745695 h 3412034"/>
              <a:gd name="connsiteX6883" fmla="*/ 9012231 w 12272790"/>
              <a:gd name="connsiteY6883" fmla="*/ 1741561 h 3412034"/>
              <a:gd name="connsiteX6884" fmla="*/ 9089463 w 12272790"/>
              <a:gd name="connsiteY6884" fmla="*/ 1731225 h 3412034"/>
              <a:gd name="connsiteX6885" fmla="*/ 9243923 w 12272790"/>
              <a:gd name="connsiteY6885" fmla="*/ 1710553 h 3412034"/>
              <a:gd name="connsiteX6886" fmla="*/ 9255834 w 12272790"/>
              <a:gd name="connsiteY6886" fmla="*/ 1709422 h 3412034"/>
              <a:gd name="connsiteX6887" fmla="*/ 9264014 w 12272790"/>
              <a:gd name="connsiteY6887" fmla="*/ 1709817 h 3412034"/>
              <a:gd name="connsiteX6888" fmla="*/ 9250999 w 12272790"/>
              <a:gd name="connsiteY6888" fmla="*/ 1718232 h 3412034"/>
              <a:gd name="connsiteX6889" fmla="*/ 9255834 w 12272790"/>
              <a:gd name="connsiteY6889" fmla="*/ 1709422 h 3412034"/>
              <a:gd name="connsiteX6890" fmla="*/ 8961250 w 12272790"/>
              <a:gd name="connsiteY6890" fmla="*/ 1706892 h 3412034"/>
              <a:gd name="connsiteX6891" fmla="*/ 8982853 w 12272790"/>
              <a:gd name="connsiteY6891" fmla="*/ 1710386 h 3412034"/>
              <a:gd name="connsiteX6892" fmla="*/ 8944741 w 12272790"/>
              <a:gd name="connsiteY6892" fmla="*/ 1718667 h 3412034"/>
              <a:gd name="connsiteX6893" fmla="*/ 8961250 w 12272790"/>
              <a:gd name="connsiteY6893" fmla="*/ 1706892 h 3412034"/>
              <a:gd name="connsiteX6894" fmla="*/ 12182728 w 12272790"/>
              <a:gd name="connsiteY6894" fmla="*/ 1706099 h 3412034"/>
              <a:gd name="connsiteX6895" fmla="*/ 12176034 w 12272790"/>
              <a:gd name="connsiteY6895" fmla="*/ 1716464 h 3412034"/>
              <a:gd name="connsiteX6896" fmla="*/ 12182728 w 12272790"/>
              <a:gd name="connsiteY6896" fmla="*/ 1706099 h 3412034"/>
              <a:gd name="connsiteX6897" fmla="*/ 2648499 w 12272790"/>
              <a:gd name="connsiteY6897" fmla="*/ 1704898 h 3412034"/>
              <a:gd name="connsiteX6898" fmla="*/ 2659492 w 12272790"/>
              <a:gd name="connsiteY6898" fmla="*/ 1704899 h 3412034"/>
              <a:gd name="connsiteX6899" fmla="*/ 2682239 w 12272790"/>
              <a:gd name="connsiteY6899" fmla="*/ 1707003 h 3412034"/>
              <a:gd name="connsiteX6900" fmla="*/ 2729627 w 12272790"/>
              <a:gd name="connsiteY6900" fmla="*/ 1711215 h 3412034"/>
              <a:gd name="connsiteX6901" fmla="*/ 2829333 w 12272790"/>
              <a:gd name="connsiteY6901" fmla="*/ 1717532 h 3412034"/>
              <a:gd name="connsiteX6902" fmla="*/ 2738727 w 12272790"/>
              <a:gd name="connsiteY6902" fmla="*/ 1728060 h 3412034"/>
              <a:gd name="connsiteX6903" fmla="*/ 2689064 w 12272790"/>
              <a:gd name="connsiteY6903" fmla="*/ 1730166 h 3412034"/>
              <a:gd name="connsiteX6904" fmla="*/ 2673139 w 12272790"/>
              <a:gd name="connsiteY6904" fmla="*/ 1728061 h 3412034"/>
              <a:gd name="connsiteX6905" fmla="*/ 2682240 w 12272790"/>
              <a:gd name="connsiteY6905" fmla="*/ 1732272 h 3412034"/>
              <a:gd name="connsiteX6906" fmla="*/ 2682238 w 12272790"/>
              <a:gd name="connsiteY6906" fmla="*/ 1742800 h 3412034"/>
              <a:gd name="connsiteX6907" fmla="*/ 2643950 w 12272790"/>
              <a:gd name="connsiteY6907" fmla="*/ 1721743 h 3412034"/>
              <a:gd name="connsiteX6908" fmla="*/ 2648499 w 12272790"/>
              <a:gd name="connsiteY6908" fmla="*/ 1704898 h 3412034"/>
              <a:gd name="connsiteX6909" fmla="*/ 504914 w 12272790"/>
              <a:gd name="connsiteY6909" fmla="*/ 1703898 h 3412034"/>
              <a:gd name="connsiteX6910" fmla="*/ 509798 w 12272790"/>
              <a:gd name="connsiteY6910" fmla="*/ 1712197 h 3412034"/>
              <a:gd name="connsiteX6911" fmla="*/ 496773 w 12272790"/>
              <a:gd name="connsiteY6911" fmla="*/ 1707915 h 3412034"/>
              <a:gd name="connsiteX6912" fmla="*/ 504914 w 12272790"/>
              <a:gd name="connsiteY6912" fmla="*/ 1703898 h 3412034"/>
              <a:gd name="connsiteX6913" fmla="*/ 3249746 w 12272790"/>
              <a:gd name="connsiteY6913" fmla="*/ 1701844 h 3412034"/>
              <a:gd name="connsiteX6914" fmla="*/ 3256087 w 12272790"/>
              <a:gd name="connsiteY6914" fmla="*/ 1712197 h 3412034"/>
              <a:gd name="connsiteX6915" fmla="*/ 3249746 w 12272790"/>
              <a:gd name="connsiteY6915" fmla="*/ 1701844 h 3412034"/>
              <a:gd name="connsiteX6916" fmla="*/ 2983298 w 12272790"/>
              <a:gd name="connsiteY6916" fmla="*/ 1701844 h 3412034"/>
              <a:gd name="connsiteX6917" fmla="*/ 2976959 w 12272790"/>
              <a:gd name="connsiteY6917" fmla="*/ 1712198 h 3412034"/>
              <a:gd name="connsiteX6918" fmla="*/ 2983298 w 12272790"/>
              <a:gd name="connsiteY6918" fmla="*/ 1701844 h 3412034"/>
              <a:gd name="connsiteX6919" fmla="*/ 3177948 w 12272790"/>
              <a:gd name="connsiteY6919" fmla="*/ 1701843 h 3412034"/>
              <a:gd name="connsiteX6920" fmla="*/ 3207556 w 12272790"/>
              <a:gd name="connsiteY6920" fmla="*/ 1701843 h 3412034"/>
              <a:gd name="connsiteX6921" fmla="*/ 3197307 w 12272790"/>
              <a:gd name="connsiteY6921" fmla="*/ 1717598 h 3412034"/>
              <a:gd name="connsiteX6922" fmla="*/ 3180227 w 12272790"/>
              <a:gd name="connsiteY6922" fmla="*/ 1714338 h 3412034"/>
              <a:gd name="connsiteX6923" fmla="*/ 3177948 w 12272790"/>
              <a:gd name="connsiteY6923" fmla="*/ 1701843 h 3412034"/>
              <a:gd name="connsiteX6924" fmla="*/ 3547286 w 12272790"/>
              <a:gd name="connsiteY6924" fmla="*/ 1701842 h 3412034"/>
              <a:gd name="connsiteX6925" fmla="*/ 3545172 w 12272790"/>
              <a:gd name="connsiteY6925" fmla="*/ 1722909 h 3412034"/>
              <a:gd name="connsiteX6926" fmla="*/ 3543624 w 12272790"/>
              <a:gd name="connsiteY6926" fmla="*/ 1718947 h 3412034"/>
              <a:gd name="connsiteX6927" fmla="*/ 3543761 w 12272790"/>
              <a:gd name="connsiteY6927" fmla="*/ 1722601 h 3412034"/>
              <a:gd name="connsiteX6928" fmla="*/ 3542011 w 12272790"/>
              <a:gd name="connsiteY6928" fmla="*/ 1723475 h 3412034"/>
              <a:gd name="connsiteX6929" fmla="*/ 3539269 w 12272790"/>
              <a:gd name="connsiteY6929" fmla="*/ 1721824 h 3412034"/>
              <a:gd name="connsiteX6930" fmla="*/ 3541383 w 12272790"/>
              <a:gd name="connsiteY6930" fmla="*/ 1720268 h 3412034"/>
              <a:gd name="connsiteX6931" fmla="*/ 3542864 w 12272790"/>
              <a:gd name="connsiteY6931" fmla="*/ 1717001 h 3412034"/>
              <a:gd name="connsiteX6932" fmla="*/ 3542826 w 12272790"/>
              <a:gd name="connsiteY6932" fmla="*/ 1716906 h 3412034"/>
              <a:gd name="connsiteX6933" fmla="*/ 3547286 w 12272790"/>
              <a:gd name="connsiteY6933" fmla="*/ 1701842 h 3412034"/>
              <a:gd name="connsiteX6934" fmla="*/ 3224666 w 12272790"/>
              <a:gd name="connsiteY6934" fmla="*/ 1701827 h 3412034"/>
              <a:gd name="connsiteX6935" fmla="*/ 3242700 w 12272790"/>
              <a:gd name="connsiteY6935" fmla="*/ 1701827 h 3412034"/>
              <a:gd name="connsiteX6936" fmla="*/ 3229173 w 12272790"/>
              <a:gd name="connsiteY6936" fmla="*/ 1719849 h 3412034"/>
              <a:gd name="connsiteX6937" fmla="*/ 3224666 w 12272790"/>
              <a:gd name="connsiteY6937" fmla="*/ 1701827 h 3412034"/>
              <a:gd name="connsiteX6938" fmla="*/ 3502099 w 12272790"/>
              <a:gd name="connsiteY6938" fmla="*/ 1701272 h 3412034"/>
              <a:gd name="connsiteX6939" fmla="*/ 3489075 w 12272790"/>
              <a:gd name="connsiteY6939" fmla="*/ 1711592 h 3412034"/>
              <a:gd name="connsiteX6940" fmla="*/ 3502099 w 12272790"/>
              <a:gd name="connsiteY6940" fmla="*/ 1701272 h 3412034"/>
              <a:gd name="connsiteX6941" fmla="*/ 2486331 w 12272790"/>
              <a:gd name="connsiteY6941" fmla="*/ 1700629 h 3412034"/>
              <a:gd name="connsiteX6942" fmla="*/ 2502993 w 12272790"/>
              <a:gd name="connsiteY6942" fmla="*/ 1702489 h 3412034"/>
              <a:gd name="connsiteX6943" fmla="*/ 2491593 w 12272790"/>
              <a:gd name="connsiteY6943" fmla="*/ 1715165 h 3412034"/>
              <a:gd name="connsiteX6944" fmla="*/ 2474931 w 12272790"/>
              <a:gd name="connsiteY6944" fmla="*/ 1712526 h 3412034"/>
              <a:gd name="connsiteX6945" fmla="*/ 2486331 w 12272790"/>
              <a:gd name="connsiteY6945" fmla="*/ 1700629 h 3412034"/>
              <a:gd name="connsiteX6946" fmla="*/ 8449040 w 12272790"/>
              <a:gd name="connsiteY6946" fmla="*/ 1700466 h 3412034"/>
              <a:gd name="connsiteX6947" fmla="*/ 8392775 w 12272790"/>
              <a:gd name="connsiteY6947" fmla="*/ 1710190 h 3412034"/>
              <a:gd name="connsiteX6948" fmla="*/ 8371918 w 12272790"/>
              <a:gd name="connsiteY6948" fmla="*/ 1719900 h 3412034"/>
              <a:gd name="connsiteX6949" fmla="*/ 8403410 w 12272790"/>
              <a:gd name="connsiteY6949" fmla="*/ 1713489 h 3412034"/>
              <a:gd name="connsiteX6950" fmla="*/ 8402512 w 12272790"/>
              <a:gd name="connsiteY6950" fmla="*/ 1709701 h 3412034"/>
              <a:gd name="connsiteX6951" fmla="*/ 8443681 w 12272790"/>
              <a:gd name="connsiteY6951" fmla="*/ 1701879 h 3412034"/>
              <a:gd name="connsiteX6952" fmla="*/ 8783717 w 12272790"/>
              <a:gd name="connsiteY6952" fmla="*/ 1700444 h 3412034"/>
              <a:gd name="connsiteX6953" fmla="*/ 8770691 w 12272790"/>
              <a:gd name="connsiteY6953" fmla="*/ 1710764 h 3412034"/>
              <a:gd name="connsiteX6954" fmla="*/ 8783717 w 12272790"/>
              <a:gd name="connsiteY6954" fmla="*/ 1700444 h 3412034"/>
              <a:gd name="connsiteX6955" fmla="*/ 11762992 w 12272790"/>
              <a:gd name="connsiteY6955" fmla="*/ 1699839 h 3412034"/>
              <a:gd name="connsiteX6956" fmla="*/ 11776017 w 12272790"/>
              <a:gd name="connsiteY6956" fmla="*/ 1704121 h 3412034"/>
              <a:gd name="connsiteX6957" fmla="*/ 11762992 w 12272790"/>
              <a:gd name="connsiteY6957" fmla="*/ 1699839 h 3412034"/>
              <a:gd name="connsiteX6958" fmla="*/ 9809962 w 12272790"/>
              <a:gd name="connsiteY6958" fmla="*/ 1699839 h 3412034"/>
              <a:gd name="connsiteX6959" fmla="*/ 9848077 w 12272790"/>
              <a:gd name="connsiteY6959" fmla="*/ 1699839 h 3412034"/>
              <a:gd name="connsiteX6960" fmla="*/ 9830342 w 12272790"/>
              <a:gd name="connsiteY6960" fmla="*/ 1728565 h 3412034"/>
              <a:gd name="connsiteX6961" fmla="*/ 9809962 w 12272790"/>
              <a:gd name="connsiteY6961" fmla="*/ 1699839 h 3412034"/>
              <a:gd name="connsiteX6962" fmla="*/ 9016703 w 12272790"/>
              <a:gd name="connsiteY6962" fmla="*/ 1699839 h 3412034"/>
              <a:gd name="connsiteX6963" fmla="*/ 9023044 w 12272790"/>
              <a:gd name="connsiteY6963" fmla="*/ 1710192 h 3412034"/>
              <a:gd name="connsiteX6964" fmla="*/ 9016703 w 12272790"/>
              <a:gd name="connsiteY6964" fmla="*/ 1699839 h 3412034"/>
              <a:gd name="connsiteX6965" fmla="*/ 9295831 w 12272790"/>
              <a:gd name="connsiteY6965" fmla="*/ 1699838 h 3412034"/>
              <a:gd name="connsiteX6966" fmla="*/ 9289492 w 12272790"/>
              <a:gd name="connsiteY6966" fmla="*/ 1710192 h 3412034"/>
              <a:gd name="connsiteX6967" fmla="*/ 9295831 w 12272790"/>
              <a:gd name="connsiteY6967" fmla="*/ 1699838 h 3412034"/>
              <a:gd name="connsiteX6968" fmla="*/ 374533 w 12272790"/>
              <a:gd name="connsiteY6968" fmla="*/ 1698066 h 3412034"/>
              <a:gd name="connsiteX6969" fmla="*/ 400528 w 12272790"/>
              <a:gd name="connsiteY6969" fmla="*/ 1719708 h 3412034"/>
              <a:gd name="connsiteX6970" fmla="*/ 365599 w 12272790"/>
              <a:gd name="connsiteY6970" fmla="*/ 1699188 h 3412034"/>
              <a:gd name="connsiteX6971" fmla="*/ 374533 w 12272790"/>
              <a:gd name="connsiteY6971" fmla="*/ 1698066 h 3412034"/>
              <a:gd name="connsiteX6972" fmla="*/ 3628195 w 12272790"/>
              <a:gd name="connsiteY6972" fmla="*/ 1697672 h 3412034"/>
              <a:gd name="connsiteX6973" fmla="*/ 3588985 w 12272790"/>
              <a:gd name="connsiteY6973" fmla="*/ 1706075 h 3412034"/>
              <a:gd name="connsiteX6974" fmla="*/ 3574930 w 12272790"/>
              <a:gd name="connsiteY6974" fmla="*/ 1712079 h 3412034"/>
              <a:gd name="connsiteX6975" fmla="*/ 3574425 w 12272790"/>
              <a:gd name="connsiteY6975" fmla="*/ 1722607 h 3412034"/>
              <a:gd name="connsiteX6976" fmla="*/ 3585002 w 12272790"/>
              <a:gd name="connsiteY6976" fmla="*/ 1718316 h 3412034"/>
              <a:gd name="connsiteX6977" fmla="*/ 3621094 w 12272790"/>
              <a:gd name="connsiteY6977" fmla="*/ 1703905 h 3412034"/>
              <a:gd name="connsiteX6978" fmla="*/ 3628195 w 12272790"/>
              <a:gd name="connsiteY6978" fmla="*/ 1697672 h 3412034"/>
              <a:gd name="connsiteX6979" fmla="*/ 2528101 w 12272790"/>
              <a:gd name="connsiteY6979" fmla="*/ 1697463 h 3412034"/>
              <a:gd name="connsiteX6980" fmla="*/ 2552968 w 12272790"/>
              <a:gd name="connsiteY6980" fmla="*/ 1702551 h 3412034"/>
              <a:gd name="connsiteX6981" fmla="*/ 2598149 w 12272790"/>
              <a:gd name="connsiteY6981" fmla="*/ 1708418 h 3412034"/>
              <a:gd name="connsiteX6982" fmla="*/ 2636876 w 12272790"/>
              <a:gd name="connsiteY6982" fmla="*/ 1718769 h 3412034"/>
              <a:gd name="connsiteX6983" fmla="*/ 2534745 w 12272790"/>
              <a:gd name="connsiteY6983" fmla="*/ 1722909 h 3412034"/>
              <a:gd name="connsiteX6984" fmla="*/ 2510067 w 12272790"/>
              <a:gd name="connsiteY6984" fmla="*/ 1712557 h 3412034"/>
              <a:gd name="connsiteX6985" fmla="*/ 2528101 w 12272790"/>
              <a:gd name="connsiteY6985" fmla="*/ 1697463 h 3412034"/>
              <a:gd name="connsiteX6986" fmla="*/ 8468261 w 12272790"/>
              <a:gd name="connsiteY6986" fmla="*/ 1697144 h 3412034"/>
              <a:gd name="connsiteX6987" fmla="*/ 8459896 w 12272790"/>
              <a:gd name="connsiteY6987" fmla="*/ 1698590 h 3412034"/>
              <a:gd name="connsiteX6988" fmla="*/ 8463943 w 12272790"/>
              <a:gd name="connsiteY6988" fmla="*/ 1699010 h 3412034"/>
              <a:gd name="connsiteX6989" fmla="*/ 8466271 w 12272790"/>
              <a:gd name="connsiteY6989" fmla="*/ 1700690 h 3412034"/>
              <a:gd name="connsiteX6990" fmla="*/ 8466815 w 12272790"/>
              <a:gd name="connsiteY6990" fmla="*/ 1700580 h 3412034"/>
              <a:gd name="connsiteX6991" fmla="*/ 8466106 w 12272790"/>
              <a:gd name="connsiteY6991" fmla="*/ 1699673 h 3412034"/>
              <a:gd name="connsiteX6992" fmla="*/ 9781197 w 12272790"/>
              <a:gd name="connsiteY6992" fmla="*/ 1696871 h 3412034"/>
              <a:gd name="connsiteX6993" fmla="*/ 9797859 w 12272790"/>
              <a:gd name="connsiteY6993" fmla="*/ 1699510 h 3412034"/>
              <a:gd name="connsiteX6994" fmla="*/ 9769797 w 12272790"/>
              <a:gd name="connsiteY6994" fmla="*/ 1709547 h 3412034"/>
              <a:gd name="connsiteX6995" fmla="*/ 9781197 w 12272790"/>
              <a:gd name="connsiteY6995" fmla="*/ 1696871 h 3412034"/>
              <a:gd name="connsiteX6996" fmla="*/ 8473179 w 12272790"/>
              <a:gd name="connsiteY6996" fmla="*/ 1696294 h 3412034"/>
              <a:gd name="connsiteX6997" fmla="*/ 8470033 w 12272790"/>
              <a:gd name="connsiteY6997" fmla="*/ 1696837 h 3412034"/>
              <a:gd name="connsiteX6998" fmla="*/ 8472274 w 12272790"/>
              <a:gd name="connsiteY6998" fmla="*/ 1699469 h 3412034"/>
              <a:gd name="connsiteX6999" fmla="*/ 8474459 w 12272790"/>
              <a:gd name="connsiteY6999" fmla="*/ 1699024 h 3412034"/>
              <a:gd name="connsiteX7000" fmla="*/ 8477160 w 12272790"/>
              <a:gd name="connsiteY7000" fmla="*/ 1698201 h 3412034"/>
              <a:gd name="connsiteX7001" fmla="*/ 96757 w 12272790"/>
              <a:gd name="connsiteY7001" fmla="*/ 1695572 h 3412034"/>
              <a:gd name="connsiteX7002" fmla="*/ 90063 w 12272790"/>
              <a:gd name="connsiteY7002" fmla="*/ 1705937 h 3412034"/>
              <a:gd name="connsiteX7003" fmla="*/ 96757 w 12272790"/>
              <a:gd name="connsiteY7003" fmla="*/ 1695572 h 3412034"/>
              <a:gd name="connsiteX7004" fmla="*/ 9075484 w 12272790"/>
              <a:gd name="connsiteY7004" fmla="*/ 1694438 h 3412034"/>
              <a:gd name="connsiteX7005" fmla="*/ 9092564 w 12272790"/>
              <a:gd name="connsiteY7005" fmla="*/ 1697698 h 3412034"/>
              <a:gd name="connsiteX7006" fmla="*/ 9094843 w 12272790"/>
              <a:gd name="connsiteY7006" fmla="*/ 1710193 h 3412034"/>
              <a:gd name="connsiteX7007" fmla="*/ 9065234 w 12272790"/>
              <a:gd name="connsiteY7007" fmla="*/ 1710193 h 3412034"/>
              <a:gd name="connsiteX7008" fmla="*/ 9075484 w 12272790"/>
              <a:gd name="connsiteY7008" fmla="*/ 1694438 h 3412034"/>
              <a:gd name="connsiteX7009" fmla="*/ 1593594 w 12272790"/>
              <a:gd name="connsiteY7009" fmla="*/ 1694185 h 3412034"/>
              <a:gd name="connsiteX7010" fmla="*/ 1649484 w 12272790"/>
              <a:gd name="connsiteY7010" fmla="*/ 1708492 h 3412034"/>
              <a:gd name="connsiteX7011" fmla="*/ 1622851 w 12272790"/>
              <a:gd name="connsiteY7011" fmla="*/ 1710587 h 3412034"/>
              <a:gd name="connsiteX7012" fmla="*/ 1609349 w 12272790"/>
              <a:gd name="connsiteY7012" fmla="*/ 1733619 h 3412034"/>
              <a:gd name="connsiteX7013" fmla="*/ 1609347 w 12272790"/>
              <a:gd name="connsiteY7013" fmla="*/ 1704654 h 3412034"/>
              <a:gd name="connsiteX7014" fmla="*/ 1600345 w 12272790"/>
              <a:gd name="connsiteY7014" fmla="*/ 1731525 h 3412034"/>
              <a:gd name="connsiteX7015" fmla="*/ 1584591 w 12272790"/>
              <a:gd name="connsiteY7015" fmla="*/ 1718961 h 3412034"/>
              <a:gd name="connsiteX7016" fmla="*/ 1591344 w 12272790"/>
              <a:gd name="connsiteY7016" fmla="*/ 1706399 h 3412034"/>
              <a:gd name="connsiteX7017" fmla="*/ 1593594 w 12272790"/>
              <a:gd name="connsiteY7017" fmla="*/ 1694185 h 3412034"/>
              <a:gd name="connsiteX7018" fmla="*/ 621926 w 12272790"/>
              <a:gd name="connsiteY7018" fmla="*/ 1694176 h 3412034"/>
              <a:gd name="connsiteX7019" fmla="*/ 621347 w 12272790"/>
              <a:gd name="connsiteY7019" fmla="*/ 1699022 h 3412034"/>
              <a:gd name="connsiteX7020" fmla="*/ 617290 w 12272790"/>
              <a:gd name="connsiteY7020" fmla="*/ 1698256 h 3412034"/>
              <a:gd name="connsiteX7021" fmla="*/ 621926 w 12272790"/>
              <a:gd name="connsiteY7021" fmla="*/ 1694176 h 3412034"/>
              <a:gd name="connsiteX7022" fmla="*/ 3013750 w 12272790"/>
              <a:gd name="connsiteY7022" fmla="*/ 1693278 h 3412034"/>
              <a:gd name="connsiteX7023" fmla="*/ 3021792 w 12272790"/>
              <a:gd name="connsiteY7023" fmla="*/ 1693804 h 3412034"/>
              <a:gd name="connsiteX7024" fmla="*/ 3016957 w 12272790"/>
              <a:gd name="connsiteY7024" fmla="*/ 1702614 h 3412034"/>
              <a:gd name="connsiteX7025" fmla="*/ 3008777 w 12272790"/>
              <a:gd name="connsiteY7025" fmla="*/ 1702219 h 3412034"/>
              <a:gd name="connsiteX7026" fmla="*/ 3013750 w 12272790"/>
              <a:gd name="connsiteY7026" fmla="*/ 1693278 h 3412034"/>
              <a:gd name="connsiteX7027" fmla="*/ 847694 w 12272790"/>
              <a:gd name="connsiteY7027" fmla="*/ 1693015 h 3412034"/>
              <a:gd name="connsiteX7028" fmla="*/ 859153 w 12272790"/>
              <a:gd name="connsiteY7028" fmla="*/ 1695908 h 3412034"/>
              <a:gd name="connsiteX7029" fmla="*/ 891368 w 12272790"/>
              <a:gd name="connsiteY7029" fmla="*/ 1702220 h 3412034"/>
              <a:gd name="connsiteX7030" fmla="*/ 891368 w 12272790"/>
              <a:gd name="connsiteY7030" fmla="*/ 1722910 h 3412034"/>
              <a:gd name="connsiteX7031" fmla="*/ 836525 w 12272790"/>
              <a:gd name="connsiteY7031" fmla="*/ 1698012 h 3412034"/>
              <a:gd name="connsiteX7032" fmla="*/ 847694 w 12272790"/>
              <a:gd name="connsiteY7032" fmla="*/ 1693015 h 3412034"/>
              <a:gd name="connsiteX7033" fmla="*/ 11872262 w 12272790"/>
              <a:gd name="connsiteY7033" fmla="*/ 1692328 h 3412034"/>
              <a:gd name="connsiteX7034" fmla="*/ 11907192 w 12272790"/>
              <a:gd name="connsiteY7034" fmla="*/ 1712848 h 3412034"/>
              <a:gd name="connsiteX7035" fmla="*/ 11872262 w 12272790"/>
              <a:gd name="connsiteY7035" fmla="*/ 1692328 h 3412034"/>
              <a:gd name="connsiteX7036" fmla="*/ 9043617 w 12272790"/>
              <a:gd name="connsiteY7036" fmla="*/ 1692187 h 3412034"/>
              <a:gd name="connsiteX7037" fmla="*/ 9048125 w 12272790"/>
              <a:gd name="connsiteY7037" fmla="*/ 1710209 h 3412034"/>
              <a:gd name="connsiteX7038" fmla="*/ 9030090 w 12272790"/>
              <a:gd name="connsiteY7038" fmla="*/ 1710209 h 3412034"/>
              <a:gd name="connsiteX7039" fmla="*/ 9043617 w 12272790"/>
              <a:gd name="connsiteY7039" fmla="*/ 1692187 h 3412034"/>
              <a:gd name="connsiteX7040" fmla="*/ 3900873 w 12272790"/>
              <a:gd name="connsiteY7040" fmla="*/ 1692136 h 3412034"/>
              <a:gd name="connsiteX7041" fmla="*/ 3869380 w 12272790"/>
              <a:gd name="connsiteY7041" fmla="*/ 1698547 h 3412034"/>
              <a:gd name="connsiteX7042" fmla="*/ 3870279 w 12272790"/>
              <a:gd name="connsiteY7042" fmla="*/ 1702335 h 3412034"/>
              <a:gd name="connsiteX7043" fmla="*/ 3829110 w 12272790"/>
              <a:gd name="connsiteY7043" fmla="*/ 1710157 h 3412034"/>
              <a:gd name="connsiteX7044" fmla="*/ 3823751 w 12272790"/>
              <a:gd name="connsiteY7044" fmla="*/ 1711570 h 3412034"/>
              <a:gd name="connsiteX7045" fmla="*/ 3880016 w 12272790"/>
              <a:gd name="connsiteY7045" fmla="*/ 1701846 h 3412034"/>
              <a:gd name="connsiteX7046" fmla="*/ 11862364 w 12272790"/>
              <a:gd name="connsiteY7046" fmla="*/ 1690871 h 3412034"/>
              <a:gd name="connsiteX7047" fmla="*/ 11868063 w 12272790"/>
              <a:gd name="connsiteY7047" fmla="*/ 1701012 h 3412034"/>
              <a:gd name="connsiteX7048" fmla="*/ 11855036 w 12272790"/>
              <a:gd name="connsiteY7048" fmla="*/ 1696741 h 3412034"/>
              <a:gd name="connsiteX7049" fmla="*/ 11862364 w 12272790"/>
              <a:gd name="connsiteY7049" fmla="*/ 1690871 h 3412034"/>
              <a:gd name="connsiteX7050" fmla="*/ 3577649 w 12272790"/>
              <a:gd name="connsiteY7050" fmla="*/ 1690498 h 3412034"/>
              <a:gd name="connsiteX7051" fmla="*/ 3583153 w 12272790"/>
              <a:gd name="connsiteY7051" fmla="*/ 1690633 h 3412034"/>
              <a:gd name="connsiteX7052" fmla="*/ 3582031 w 12272790"/>
              <a:gd name="connsiteY7052" fmla="*/ 1694307 h 3412034"/>
              <a:gd name="connsiteX7053" fmla="*/ 3577649 w 12272790"/>
              <a:gd name="connsiteY7053" fmla="*/ 1690498 h 3412034"/>
              <a:gd name="connsiteX7054" fmla="*/ 8698365 w 12272790"/>
              <a:gd name="connsiteY7054" fmla="*/ 1689429 h 3412034"/>
              <a:gd name="connsiteX7055" fmla="*/ 8687788 w 12272790"/>
              <a:gd name="connsiteY7055" fmla="*/ 1693720 h 3412034"/>
              <a:gd name="connsiteX7056" fmla="*/ 8651697 w 12272790"/>
              <a:gd name="connsiteY7056" fmla="*/ 1708131 h 3412034"/>
              <a:gd name="connsiteX7057" fmla="*/ 8683806 w 12272790"/>
              <a:gd name="connsiteY7057" fmla="*/ 1705961 h 3412034"/>
              <a:gd name="connsiteX7058" fmla="*/ 8697861 w 12272790"/>
              <a:gd name="connsiteY7058" fmla="*/ 1699957 h 3412034"/>
              <a:gd name="connsiteX7059" fmla="*/ 10695574 w 12272790"/>
              <a:gd name="connsiteY7059" fmla="*/ 1689130 h 3412034"/>
              <a:gd name="connsiteX7060" fmla="*/ 10720297 w 12272790"/>
              <a:gd name="connsiteY7060" fmla="*/ 1699428 h 3412034"/>
              <a:gd name="connsiteX7061" fmla="*/ 10729426 w 12272790"/>
              <a:gd name="connsiteY7061" fmla="*/ 1717623 h 3412034"/>
              <a:gd name="connsiteX7062" fmla="*/ 10736272 w 12272790"/>
              <a:gd name="connsiteY7062" fmla="*/ 1701489 h 3412034"/>
              <a:gd name="connsiteX7063" fmla="*/ 10745685 w 12272790"/>
              <a:gd name="connsiteY7063" fmla="*/ 1721786 h 3412034"/>
              <a:gd name="connsiteX7064" fmla="*/ 10754789 w 12272790"/>
              <a:gd name="connsiteY7064" fmla="*/ 1738606 h 3412034"/>
              <a:gd name="connsiteX7065" fmla="*/ 10756396 w 12272790"/>
              <a:gd name="connsiteY7065" fmla="*/ 1733503 h 3412034"/>
              <a:gd name="connsiteX7066" fmla="*/ 10758512 w 12272790"/>
              <a:gd name="connsiteY7066" fmla="*/ 1739458 h 3412034"/>
              <a:gd name="connsiteX7067" fmla="*/ 10756226 w 12272790"/>
              <a:gd name="connsiteY7067" fmla="*/ 1741263 h 3412034"/>
              <a:gd name="connsiteX7068" fmla="*/ 10756810 w 12272790"/>
              <a:gd name="connsiteY7068" fmla="*/ 1742340 h 3412034"/>
              <a:gd name="connsiteX7069" fmla="*/ 10681882 w 12272790"/>
              <a:gd name="connsiteY7069" fmla="*/ 1723801 h 3412034"/>
              <a:gd name="connsiteX7070" fmla="*/ 10695574 w 12272790"/>
              <a:gd name="connsiteY7070" fmla="*/ 1717623 h 3412034"/>
              <a:gd name="connsiteX7071" fmla="*/ 10695574 w 12272790"/>
              <a:gd name="connsiteY7071" fmla="*/ 1689130 h 3412034"/>
              <a:gd name="connsiteX7072" fmla="*/ 9738045 w 12272790"/>
              <a:gd name="connsiteY7072" fmla="*/ 1689127 h 3412034"/>
              <a:gd name="connsiteX7073" fmla="*/ 9762724 w 12272790"/>
              <a:gd name="connsiteY7073" fmla="*/ 1699479 h 3412034"/>
              <a:gd name="connsiteX7074" fmla="*/ 9719822 w 12272790"/>
              <a:gd name="connsiteY7074" fmla="*/ 1709485 h 3412034"/>
              <a:gd name="connsiteX7075" fmla="*/ 9674641 w 12272790"/>
              <a:gd name="connsiteY7075" fmla="*/ 1703618 h 3412034"/>
              <a:gd name="connsiteX7076" fmla="*/ 9635915 w 12272790"/>
              <a:gd name="connsiteY7076" fmla="*/ 1693267 h 3412034"/>
              <a:gd name="connsiteX7077" fmla="*/ 9738045 w 12272790"/>
              <a:gd name="connsiteY7077" fmla="*/ 1689127 h 3412034"/>
              <a:gd name="connsiteX7078" fmla="*/ 9123437 w 12272790"/>
              <a:gd name="connsiteY7078" fmla="*/ 1689127 h 3412034"/>
              <a:gd name="connsiteX7079" fmla="*/ 9123437 w 12272790"/>
              <a:gd name="connsiteY7079" fmla="*/ 1699494 h 3412034"/>
              <a:gd name="connsiteX7080" fmla="*/ 9097032 w 12272790"/>
              <a:gd name="connsiteY7080" fmla="*/ 1699494 h 3412034"/>
              <a:gd name="connsiteX7081" fmla="*/ 9123437 w 12272790"/>
              <a:gd name="connsiteY7081" fmla="*/ 1689127 h 3412034"/>
              <a:gd name="connsiteX7082" fmla="*/ 11381422 w 12272790"/>
              <a:gd name="connsiteY7082" fmla="*/ 1689126 h 3412034"/>
              <a:gd name="connsiteX7083" fmla="*/ 11436265 w 12272790"/>
              <a:gd name="connsiteY7083" fmla="*/ 1714024 h 3412034"/>
              <a:gd name="connsiteX7084" fmla="*/ 11413637 w 12272790"/>
              <a:gd name="connsiteY7084" fmla="*/ 1716128 h 3412034"/>
              <a:gd name="connsiteX7085" fmla="*/ 11381422 w 12272790"/>
              <a:gd name="connsiteY7085" fmla="*/ 1709816 h 3412034"/>
              <a:gd name="connsiteX7086" fmla="*/ 11381422 w 12272790"/>
              <a:gd name="connsiteY7086" fmla="*/ 1689126 h 3412034"/>
              <a:gd name="connsiteX7087" fmla="*/ 3306447 w 12272790"/>
              <a:gd name="connsiteY7087" fmla="*/ 1688970 h 3412034"/>
              <a:gd name="connsiteX7088" fmla="*/ 3328050 w 12272790"/>
              <a:gd name="connsiteY7088" fmla="*/ 1693369 h 3412034"/>
              <a:gd name="connsiteX7089" fmla="*/ 3311541 w 12272790"/>
              <a:gd name="connsiteY7089" fmla="*/ 1705144 h 3412034"/>
              <a:gd name="connsiteX7090" fmla="*/ 3289938 w 12272790"/>
              <a:gd name="connsiteY7090" fmla="*/ 1701650 h 3412034"/>
              <a:gd name="connsiteX7091" fmla="*/ 3306447 w 12272790"/>
              <a:gd name="connsiteY7091" fmla="*/ 1688970 h 3412034"/>
              <a:gd name="connsiteX7092" fmla="*/ 8730779 w 12272790"/>
              <a:gd name="connsiteY7092" fmla="*/ 1688561 h 3412034"/>
              <a:gd name="connsiteX7093" fmla="*/ 8733521 w 12272790"/>
              <a:gd name="connsiteY7093" fmla="*/ 1690212 h 3412034"/>
              <a:gd name="connsiteX7094" fmla="*/ 8731407 w 12272790"/>
              <a:gd name="connsiteY7094" fmla="*/ 1691768 h 3412034"/>
              <a:gd name="connsiteX7095" fmla="*/ 8729927 w 12272790"/>
              <a:gd name="connsiteY7095" fmla="*/ 1695035 h 3412034"/>
              <a:gd name="connsiteX7096" fmla="*/ 8729964 w 12272790"/>
              <a:gd name="connsiteY7096" fmla="*/ 1695130 h 3412034"/>
              <a:gd name="connsiteX7097" fmla="*/ 8725505 w 12272790"/>
              <a:gd name="connsiteY7097" fmla="*/ 1710194 h 3412034"/>
              <a:gd name="connsiteX7098" fmla="*/ 8727618 w 12272790"/>
              <a:gd name="connsiteY7098" fmla="*/ 1689127 h 3412034"/>
              <a:gd name="connsiteX7099" fmla="*/ 8729166 w 12272790"/>
              <a:gd name="connsiteY7099" fmla="*/ 1693089 h 3412034"/>
              <a:gd name="connsiteX7100" fmla="*/ 8729030 w 12272790"/>
              <a:gd name="connsiteY7100" fmla="*/ 1689435 h 3412034"/>
              <a:gd name="connsiteX7101" fmla="*/ 8730779 w 12272790"/>
              <a:gd name="connsiteY7101" fmla="*/ 1688561 h 3412034"/>
              <a:gd name="connsiteX7102" fmla="*/ 358333 w 12272790"/>
              <a:gd name="connsiteY7102" fmla="*/ 1687972 h 3412034"/>
              <a:gd name="connsiteX7103" fmla="*/ 365206 w 12272790"/>
              <a:gd name="connsiteY7103" fmla="*/ 1691081 h 3412034"/>
              <a:gd name="connsiteX7104" fmla="*/ 362533 w 12272790"/>
              <a:gd name="connsiteY7104" fmla="*/ 1695227 h 3412034"/>
              <a:gd name="connsiteX7105" fmla="*/ 351460 w 12272790"/>
              <a:gd name="connsiteY7105" fmla="*/ 1691081 h 3412034"/>
              <a:gd name="connsiteX7106" fmla="*/ 358333 w 12272790"/>
              <a:gd name="connsiteY7106" fmla="*/ 1687972 h 3412034"/>
              <a:gd name="connsiteX7107" fmla="*/ 886208 w 12272790"/>
              <a:gd name="connsiteY7107" fmla="*/ 1684863 h 3412034"/>
              <a:gd name="connsiteX7108" fmla="*/ 879515 w 12272790"/>
              <a:gd name="connsiteY7108" fmla="*/ 1695227 h 3412034"/>
              <a:gd name="connsiteX7109" fmla="*/ 886208 w 12272790"/>
              <a:gd name="connsiteY7109" fmla="*/ 1684863 h 3412034"/>
              <a:gd name="connsiteX7110" fmla="*/ 82628 w 12272790"/>
              <a:gd name="connsiteY7110" fmla="*/ 1684862 h 3412034"/>
              <a:gd name="connsiteX7111" fmla="*/ 75935 w 12272790"/>
              <a:gd name="connsiteY7111" fmla="*/ 1695228 h 3412034"/>
              <a:gd name="connsiteX7112" fmla="*/ 82628 w 12272790"/>
              <a:gd name="connsiteY7112" fmla="*/ 1684862 h 3412034"/>
              <a:gd name="connsiteX7113" fmla="*/ 3005056 w 12272790"/>
              <a:gd name="connsiteY7113" fmla="*/ 1683480 h 3412034"/>
              <a:gd name="connsiteX7114" fmla="*/ 2998543 w 12272790"/>
              <a:gd name="connsiteY7114" fmla="*/ 1695758 h 3412034"/>
              <a:gd name="connsiteX7115" fmla="*/ 2992029 w 12272790"/>
              <a:gd name="connsiteY7115" fmla="*/ 1692019 h 3412034"/>
              <a:gd name="connsiteX7116" fmla="*/ 3005056 w 12272790"/>
              <a:gd name="connsiteY7116" fmla="*/ 1683480 h 3412034"/>
              <a:gd name="connsiteX7117" fmla="*/ 605569 w 12272790"/>
              <a:gd name="connsiteY7117" fmla="*/ 1683480 h 3412034"/>
              <a:gd name="connsiteX7118" fmla="*/ 616906 w 12272790"/>
              <a:gd name="connsiteY7118" fmla="*/ 1687750 h 3412034"/>
              <a:gd name="connsiteX7119" fmla="*/ 610387 w 12272790"/>
              <a:gd name="connsiteY7119" fmla="*/ 1693622 h 3412034"/>
              <a:gd name="connsiteX7120" fmla="*/ 605569 w 12272790"/>
              <a:gd name="connsiteY7120" fmla="*/ 1683480 h 3412034"/>
              <a:gd name="connsiteX7121" fmla="*/ 2315922 w 12272790"/>
              <a:gd name="connsiteY7121" fmla="*/ 1683475 h 3412034"/>
              <a:gd name="connsiteX7122" fmla="*/ 2335639 w 12272790"/>
              <a:gd name="connsiteY7122" fmla="*/ 1683476 h 3412034"/>
              <a:gd name="connsiteX7123" fmla="*/ 2331258 w 12272790"/>
              <a:gd name="connsiteY7123" fmla="*/ 1699956 h 3412034"/>
              <a:gd name="connsiteX7124" fmla="*/ 2315922 w 12272790"/>
              <a:gd name="connsiteY7124" fmla="*/ 1683475 h 3412034"/>
              <a:gd name="connsiteX7125" fmla="*/ 2442449 w 12272790"/>
              <a:gd name="connsiteY7125" fmla="*/ 1683471 h 3412034"/>
              <a:gd name="connsiteX7126" fmla="*/ 2462829 w 12272790"/>
              <a:gd name="connsiteY7126" fmla="*/ 1712197 h 3412034"/>
              <a:gd name="connsiteX7127" fmla="*/ 2424713 w 12272790"/>
              <a:gd name="connsiteY7127" fmla="*/ 1712197 h 3412034"/>
              <a:gd name="connsiteX7128" fmla="*/ 2442449 w 12272790"/>
              <a:gd name="connsiteY7128" fmla="*/ 1683471 h 3412034"/>
              <a:gd name="connsiteX7129" fmla="*/ 2617146 w 12272790"/>
              <a:gd name="connsiteY7129" fmla="*/ 1683470 h 3412034"/>
              <a:gd name="connsiteX7130" fmla="*/ 2623487 w 12272790"/>
              <a:gd name="connsiteY7130" fmla="*/ 1693835 h 3412034"/>
              <a:gd name="connsiteX7131" fmla="*/ 2617146 w 12272790"/>
              <a:gd name="connsiteY7131" fmla="*/ 1683470 h 3412034"/>
              <a:gd name="connsiteX7132" fmla="*/ 2404672 w 12272790"/>
              <a:gd name="connsiteY7132" fmla="*/ 1683456 h 3412034"/>
              <a:gd name="connsiteX7133" fmla="*/ 2409274 w 12272790"/>
              <a:gd name="connsiteY7133" fmla="*/ 1695365 h 3412034"/>
              <a:gd name="connsiteX7134" fmla="*/ 2354429 w 12272790"/>
              <a:gd name="connsiteY7134" fmla="*/ 1693381 h 3412034"/>
              <a:gd name="connsiteX7135" fmla="*/ 2404672 w 12272790"/>
              <a:gd name="connsiteY7135" fmla="*/ 1683456 h 3412034"/>
              <a:gd name="connsiteX7136" fmla="*/ 760187 w 12272790"/>
              <a:gd name="connsiteY7136" fmla="*/ 1683446 h 3412034"/>
              <a:gd name="connsiteX7137" fmla="*/ 761636 w 12272790"/>
              <a:gd name="connsiteY7137" fmla="*/ 1688282 h 3412034"/>
              <a:gd name="connsiteX7138" fmla="*/ 757869 w 12272790"/>
              <a:gd name="connsiteY7138" fmla="*/ 1687312 h 3412034"/>
              <a:gd name="connsiteX7139" fmla="*/ 760187 w 12272790"/>
              <a:gd name="connsiteY7139" fmla="*/ 1683446 h 3412034"/>
              <a:gd name="connsiteX7140" fmla="*/ 484696 w 12272790"/>
              <a:gd name="connsiteY7140" fmla="*/ 1682556 h 3412034"/>
              <a:gd name="connsiteX7141" fmla="*/ 471680 w 12272790"/>
              <a:gd name="connsiteY7141" fmla="*/ 1693230 h 3412034"/>
              <a:gd name="connsiteX7142" fmla="*/ 484696 w 12272790"/>
              <a:gd name="connsiteY7142" fmla="*/ 1682556 h 3412034"/>
              <a:gd name="connsiteX7143" fmla="*/ 11848162 w 12272790"/>
              <a:gd name="connsiteY7143" fmla="*/ 1681525 h 3412034"/>
              <a:gd name="connsiteX7144" fmla="*/ 11854674 w 12272790"/>
              <a:gd name="connsiteY7144" fmla="*/ 1684635 h 3412034"/>
              <a:gd name="connsiteX7145" fmla="*/ 11852502 w 12272790"/>
              <a:gd name="connsiteY7145" fmla="*/ 1688781 h 3412034"/>
              <a:gd name="connsiteX7146" fmla="*/ 11841648 w 12272790"/>
              <a:gd name="connsiteY7146" fmla="*/ 1684635 h 3412034"/>
              <a:gd name="connsiteX7147" fmla="*/ 11848162 w 12272790"/>
              <a:gd name="connsiteY7147" fmla="*/ 1681525 h 3412034"/>
              <a:gd name="connsiteX7148" fmla="*/ 11608662 w 12272790"/>
              <a:gd name="connsiteY7148" fmla="*/ 1679021 h 3412034"/>
              <a:gd name="connsiteX7149" fmla="*/ 11595636 w 12272790"/>
              <a:gd name="connsiteY7149" fmla="*/ 1689695 h 3412034"/>
              <a:gd name="connsiteX7150" fmla="*/ 11608662 w 12272790"/>
              <a:gd name="connsiteY7150" fmla="*/ 1679021 h 3412034"/>
              <a:gd name="connsiteX7151" fmla="*/ 11436301 w 12272790"/>
              <a:gd name="connsiteY7151" fmla="*/ 1678418 h 3412034"/>
              <a:gd name="connsiteX7152" fmla="*/ 11428284 w 12272790"/>
              <a:gd name="connsiteY7152" fmla="*/ 1688781 h 3412034"/>
              <a:gd name="connsiteX7153" fmla="*/ 11436301 w 12272790"/>
              <a:gd name="connsiteY7153" fmla="*/ 1678418 h 3412034"/>
              <a:gd name="connsiteX7154" fmla="*/ 10663442 w 12272790"/>
              <a:gd name="connsiteY7154" fmla="*/ 1678417 h 3412034"/>
              <a:gd name="connsiteX7155" fmla="*/ 10663444 w 12272790"/>
              <a:gd name="connsiteY7155" fmla="*/ 1707382 h 3412034"/>
              <a:gd name="connsiteX7156" fmla="*/ 10672445 w 12272790"/>
              <a:gd name="connsiteY7156" fmla="*/ 1680511 h 3412034"/>
              <a:gd name="connsiteX7157" fmla="*/ 10688200 w 12272790"/>
              <a:gd name="connsiteY7157" fmla="*/ 1693075 h 3412034"/>
              <a:gd name="connsiteX7158" fmla="*/ 10681446 w 12272790"/>
              <a:gd name="connsiteY7158" fmla="*/ 1705637 h 3412034"/>
              <a:gd name="connsiteX7159" fmla="*/ 10679196 w 12272790"/>
              <a:gd name="connsiteY7159" fmla="*/ 1717851 h 3412034"/>
              <a:gd name="connsiteX7160" fmla="*/ 10623306 w 12272790"/>
              <a:gd name="connsiteY7160" fmla="*/ 1703544 h 3412034"/>
              <a:gd name="connsiteX7161" fmla="*/ 10649939 w 12272790"/>
              <a:gd name="connsiteY7161" fmla="*/ 1701449 h 3412034"/>
              <a:gd name="connsiteX7162" fmla="*/ 10663442 w 12272790"/>
              <a:gd name="connsiteY7162" fmla="*/ 1678417 h 3412034"/>
              <a:gd name="connsiteX7163" fmla="*/ 344204 w 12272790"/>
              <a:gd name="connsiteY7163" fmla="*/ 1677260 h 3412034"/>
              <a:gd name="connsiteX7164" fmla="*/ 351076 w 12272790"/>
              <a:gd name="connsiteY7164" fmla="*/ 1680369 h 3412034"/>
              <a:gd name="connsiteX7165" fmla="*/ 348786 w 12272790"/>
              <a:gd name="connsiteY7165" fmla="*/ 1684517 h 3412034"/>
              <a:gd name="connsiteX7166" fmla="*/ 337330 w 12272790"/>
              <a:gd name="connsiteY7166" fmla="*/ 1680369 h 3412034"/>
              <a:gd name="connsiteX7167" fmla="*/ 344204 w 12272790"/>
              <a:gd name="connsiteY7167" fmla="*/ 1677260 h 3412034"/>
              <a:gd name="connsiteX7168" fmla="*/ 11569886 w 12272790"/>
              <a:gd name="connsiteY7168" fmla="*/ 1677027 h 3412034"/>
              <a:gd name="connsiteX7169" fmla="*/ 11563195 w 12272790"/>
              <a:gd name="connsiteY7169" fmla="*/ 1687391 h 3412034"/>
              <a:gd name="connsiteX7170" fmla="*/ 11569886 w 12272790"/>
              <a:gd name="connsiteY7170" fmla="*/ 1677027 h 3412034"/>
              <a:gd name="connsiteX7171" fmla="*/ 1509965 w 12272790"/>
              <a:gd name="connsiteY7171" fmla="*/ 1676978 h 3412034"/>
              <a:gd name="connsiteX7172" fmla="*/ 1515600 w 12272790"/>
              <a:gd name="connsiteY7172" fmla="*/ 1693834 h 3412034"/>
              <a:gd name="connsiteX7173" fmla="*/ 1497568 w 12272790"/>
              <a:gd name="connsiteY7173" fmla="*/ 1679084 h 3412034"/>
              <a:gd name="connsiteX7174" fmla="*/ 1509965 w 12272790"/>
              <a:gd name="connsiteY7174" fmla="*/ 1676978 h 3412034"/>
              <a:gd name="connsiteX7175" fmla="*/ 11727848 w 12272790"/>
              <a:gd name="connsiteY7175" fmla="*/ 1675356 h 3412034"/>
              <a:gd name="connsiteX7176" fmla="*/ 11743584 w 12272790"/>
              <a:gd name="connsiteY7176" fmla="*/ 1690301 h 3412034"/>
              <a:gd name="connsiteX7177" fmla="*/ 11727848 w 12272790"/>
              <a:gd name="connsiteY7177" fmla="*/ 1675356 h 3412034"/>
              <a:gd name="connsiteX7178" fmla="*/ 856185 w 12272790"/>
              <a:gd name="connsiteY7178" fmla="*/ 1674150 h 3412034"/>
              <a:gd name="connsiteX7179" fmla="*/ 849490 w 12272790"/>
              <a:gd name="connsiteY7179" fmla="*/ 1684516 h 3412034"/>
              <a:gd name="connsiteX7180" fmla="*/ 856185 w 12272790"/>
              <a:gd name="connsiteY7180" fmla="*/ 1674150 h 3412034"/>
              <a:gd name="connsiteX7181" fmla="*/ 905288 w 12272790"/>
              <a:gd name="connsiteY7181" fmla="*/ 1672764 h 3412034"/>
              <a:gd name="connsiteX7182" fmla="*/ 923164 w 12272790"/>
              <a:gd name="connsiteY7182" fmla="*/ 1693834 h 3412034"/>
              <a:gd name="connsiteX7183" fmla="*/ 898441 w 12272790"/>
              <a:gd name="connsiteY7183" fmla="*/ 1693834 h 3412034"/>
              <a:gd name="connsiteX7184" fmla="*/ 905288 w 12272790"/>
              <a:gd name="connsiteY7184" fmla="*/ 1672764 h 3412034"/>
              <a:gd name="connsiteX7185" fmla="*/ 1744876 w 12272790"/>
              <a:gd name="connsiteY7185" fmla="*/ 1672758 h 3412034"/>
              <a:gd name="connsiteX7186" fmla="*/ 1738532 w 12272790"/>
              <a:gd name="connsiteY7186" fmla="*/ 1683124 h 3412034"/>
              <a:gd name="connsiteX7187" fmla="*/ 1744876 w 12272790"/>
              <a:gd name="connsiteY7187" fmla="*/ 1672758 h 3412034"/>
              <a:gd name="connsiteX7188" fmla="*/ 963329 w 12272790"/>
              <a:gd name="connsiteY7188" fmla="*/ 1672758 h 3412034"/>
              <a:gd name="connsiteX7189" fmla="*/ 956988 w 12272790"/>
              <a:gd name="connsiteY7189" fmla="*/ 1683124 h 3412034"/>
              <a:gd name="connsiteX7190" fmla="*/ 963329 w 12272790"/>
              <a:gd name="connsiteY7190" fmla="*/ 1672758 h 3412034"/>
              <a:gd name="connsiteX7191" fmla="*/ 891368 w 12272790"/>
              <a:gd name="connsiteY7191" fmla="*/ 1672758 h 3412034"/>
              <a:gd name="connsiteX7192" fmla="*/ 891368 w 12272790"/>
              <a:gd name="connsiteY7192" fmla="*/ 1683124 h 3412034"/>
              <a:gd name="connsiteX7193" fmla="*/ 871650 w 12272790"/>
              <a:gd name="connsiteY7193" fmla="*/ 1678977 h 3412034"/>
              <a:gd name="connsiteX7194" fmla="*/ 891368 w 12272790"/>
              <a:gd name="connsiteY7194" fmla="*/ 1672758 h 3412034"/>
              <a:gd name="connsiteX7195" fmla="*/ 11834772 w 12272790"/>
              <a:gd name="connsiteY7195" fmla="*/ 1672343 h 3412034"/>
              <a:gd name="connsiteX7196" fmla="*/ 11841286 w 12272790"/>
              <a:gd name="connsiteY7196" fmla="*/ 1675453 h 3412034"/>
              <a:gd name="connsiteX7197" fmla="*/ 11836944 w 12272790"/>
              <a:gd name="connsiteY7197" fmla="*/ 1679598 h 3412034"/>
              <a:gd name="connsiteX7198" fmla="*/ 11828260 w 12272790"/>
              <a:gd name="connsiteY7198" fmla="*/ 1675453 h 3412034"/>
              <a:gd name="connsiteX7199" fmla="*/ 11834772 w 12272790"/>
              <a:gd name="connsiteY7199" fmla="*/ 1672343 h 3412034"/>
              <a:gd name="connsiteX7200" fmla="*/ 1065379 w 12272790"/>
              <a:gd name="connsiteY7200" fmla="*/ 1672228 h 3412034"/>
              <a:gd name="connsiteX7201" fmla="*/ 1065756 w 12272790"/>
              <a:gd name="connsiteY7201" fmla="*/ 1672928 h 3412034"/>
              <a:gd name="connsiteX7202" fmla="*/ 1066133 w 12272790"/>
              <a:gd name="connsiteY7202" fmla="*/ 1673633 h 3412034"/>
              <a:gd name="connsiteX7203" fmla="*/ 1515980 w 12272790"/>
              <a:gd name="connsiteY7203" fmla="*/ 1669696 h 3412034"/>
              <a:gd name="connsiteX7204" fmla="*/ 1590909 w 12272790"/>
              <a:gd name="connsiteY7204" fmla="*/ 1688235 h 3412034"/>
              <a:gd name="connsiteX7205" fmla="*/ 1577217 w 12272790"/>
              <a:gd name="connsiteY7205" fmla="*/ 1694413 h 3412034"/>
              <a:gd name="connsiteX7206" fmla="*/ 1577217 w 12272790"/>
              <a:gd name="connsiteY7206" fmla="*/ 1722906 h 3412034"/>
              <a:gd name="connsiteX7207" fmla="*/ 1552493 w 12272790"/>
              <a:gd name="connsiteY7207" fmla="*/ 1712608 h 3412034"/>
              <a:gd name="connsiteX7208" fmla="*/ 1543365 w 12272790"/>
              <a:gd name="connsiteY7208" fmla="*/ 1694413 h 3412034"/>
              <a:gd name="connsiteX7209" fmla="*/ 1536518 w 12272790"/>
              <a:gd name="connsiteY7209" fmla="*/ 1710547 h 3412034"/>
              <a:gd name="connsiteX7210" fmla="*/ 1527105 w 12272790"/>
              <a:gd name="connsiteY7210" fmla="*/ 1690250 h 3412034"/>
              <a:gd name="connsiteX7211" fmla="*/ 1518001 w 12272790"/>
              <a:gd name="connsiteY7211" fmla="*/ 1673430 h 3412034"/>
              <a:gd name="connsiteX7212" fmla="*/ 1516394 w 12272790"/>
              <a:gd name="connsiteY7212" fmla="*/ 1678533 h 3412034"/>
              <a:gd name="connsiteX7213" fmla="*/ 1514278 w 12272790"/>
              <a:gd name="connsiteY7213" fmla="*/ 1672578 h 3412034"/>
              <a:gd name="connsiteX7214" fmla="*/ 1516565 w 12272790"/>
              <a:gd name="connsiteY7214" fmla="*/ 1670773 h 3412034"/>
              <a:gd name="connsiteX7215" fmla="*/ 9590553 w 12272790"/>
              <a:gd name="connsiteY7215" fmla="*/ 1669236 h 3412034"/>
              <a:gd name="connsiteX7216" fmla="*/ 9628840 w 12272790"/>
              <a:gd name="connsiteY7216" fmla="*/ 1690293 h 3412034"/>
              <a:gd name="connsiteX7217" fmla="*/ 9624292 w 12272790"/>
              <a:gd name="connsiteY7217" fmla="*/ 1707138 h 3412034"/>
              <a:gd name="connsiteX7218" fmla="*/ 9613299 w 12272790"/>
              <a:gd name="connsiteY7218" fmla="*/ 1707137 h 3412034"/>
              <a:gd name="connsiteX7219" fmla="*/ 9590552 w 12272790"/>
              <a:gd name="connsiteY7219" fmla="*/ 1705033 h 3412034"/>
              <a:gd name="connsiteX7220" fmla="*/ 9543163 w 12272790"/>
              <a:gd name="connsiteY7220" fmla="*/ 1700821 h 3412034"/>
              <a:gd name="connsiteX7221" fmla="*/ 9443458 w 12272790"/>
              <a:gd name="connsiteY7221" fmla="*/ 1694504 h 3412034"/>
              <a:gd name="connsiteX7222" fmla="*/ 9534064 w 12272790"/>
              <a:gd name="connsiteY7222" fmla="*/ 1683976 h 3412034"/>
              <a:gd name="connsiteX7223" fmla="*/ 9583727 w 12272790"/>
              <a:gd name="connsiteY7223" fmla="*/ 1681870 h 3412034"/>
              <a:gd name="connsiteX7224" fmla="*/ 9599651 w 12272790"/>
              <a:gd name="connsiteY7224" fmla="*/ 1683975 h 3412034"/>
              <a:gd name="connsiteX7225" fmla="*/ 9590551 w 12272790"/>
              <a:gd name="connsiteY7225" fmla="*/ 1679764 h 3412034"/>
              <a:gd name="connsiteX7226" fmla="*/ 9590553 w 12272790"/>
              <a:gd name="connsiteY7226" fmla="*/ 1669236 h 3412034"/>
              <a:gd name="connsiteX7227" fmla="*/ 9635563 w 12272790"/>
              <a:gd name="connsiteY7227" fmla="*/ 1669235 h 3412034"/>
              <a:gd name="connsiteX7228" fmla="*/ 9629221 w 12272790"/>
              <a:gd name="connsiteY7228" fmla="*/ 1679598 h 3412034"/>
              <a:gd name="connsiteX7229" fmla="*/ 9635563 w 12272790"/>
              <a:gd name="connsiteY7229" fmla="*/ 1669235 h 3412034"/>
              <a:gd name="connsiteX7230" fmla="*/ 10249704 w 12272790"/>
              <a:gd name="connsiteY7230" fmla="*/ 1669234 h 3412034"/>
              <a:gd name="connsiteX7231" fmla="*/ 10249703 w 12272790"/>
              <a:gd name="connsiteY7231" fmla="*/ 1679599 h 3412034"/>
              <a:gd name="connsiteX7232" fmla="*/ 10249704 w 12272790"/>
              <a:gd name="connsiteY7232" fmla="*/ 1669234 h 3412034"/>
              <a:gd name="connsiteX7233" fmla="*/ 11694024 w 12272790"/>
              <a:gd name="connsiteY7233" fmla="*/ 1669234 h 3412034"/>
              <a:gd name="connsiteX7234" fmla="*/ 11687680 w 12272790"/>
              <a:gd name="connsiteY7234" fmla="*/ 1679598 h 3412034"/>
              <a:gd name="connsiteX7235" fmla="*/ 11694024 w 12272790"/>
              <a:gd name="connsiteY7235" fmla="*/ 1669234 h 3412034"/>
              <a:gd name="connsiteX7236" fmla="*/ 9436762 w 12272790"/>
              <a:gd name="connsiteY7236" fmla="*/ 1669234 h 3412034"/>
              <a:gd name="connsiteX7237" fmla="*/ 9443105 w 12272790"/>
              <a:gd name="connsiteY7237" fmla="*/ 1679599 h 3412034"/>
              <a:gd name="connsiteX7238" fmla="*/ 9436762 w 12272790"/>
              <a:gd name="connsiteY7238" fmla="*/ 1669234 h 3412034"/>
              <a:gd name="connsiteX7239" fmla="*/ 11422900 w 12272790"/>
              <a:gd name="connsiteY7239" fmla="*/ 1668309 h 3412034"/>
              <a:gd name="connsiteX7240" fmla="*/ 11409874 w 12272790"/>
              <a:gd name="connsiteY7240" fmla="*/ 1678986 h 3412034"/>
              <a:gd name="connsiteX7241" fmla="*/ 11422900 w 12272790"/>
              <a:gd name="connsiteY7241" fmla="*/ 1668309 h 3412034"/>
              <a:gd name="connsiteX7242" fmla="*/ 12146968 w 12272790"/>
              <a:gd name="connsiteY7242" fmla="*/ 1667845 h 3412034"/>
              <a:gd name="connsiteX7243" fmla="*/ 12140712 w 12272790"/>
              <a:gd name="connsiteY7243" fmla="*/ 1688910 h 3412034"/>
              <a:gd name="connsiteX7244" fmla="*/ 12146968 w 12272790"/>
              <a:gd name="connsiteY7244" fmla="*/ 1667845 h 3412034"/>
              <a:gd name="connsiteX7245" fmla="*/ 2757643 w 12272790"/>
              <a:gd name="connsiteY7245" fmla="*/ 1664471 h 3412034"/>
              <a:gd name="connsiteX7246" fmla="*/ 2764066 w 12272790"/>
              <a:gd name="connsiteY7246" fmla="*/ 1672412 h 3412034"/>
              <a:gd name="connsiteX7247" fmla="*/ 2747719 w 12272790"/>
              <a:gd name="connsiteY7247" fmla="*/ 1668439 h 3412034"/>
              <a:gd name="connsiteX7248" fmla="*/ 2757643 w 12272790"/>
              <a:gd name="connsiteY7248" fmla="*/ 1664471 h 3412034"/>
              <a:gd name="connsiteX7249" fmla="*/ 10680566 w 12272790"/>
              <a:gd name="connsiteY7249" fmla="*/ 1664079 h 3412034"/>
              <a:gd name="connsiteX7250" fmla="*/ 10683076 w 12272790"/>
              <a:gd name="connsiteY7250" fmla="*/ 1665046 h 3412034"/>
              <a:gd name="connsiteX7251" fmla="*/ 10680208 w 12272790"/>
              <a:gd name="connsiteY7251" fmla="*/ 1668913 h 3412034"/>
              <a:gd name="connsiteX7252" fmla="*/ 10680566 w 12272790"/>
              <a:gd name="connsiteY7252" fmla="*/ 1664079 h 3412034"/>
              <a:gd name="connsiteX7253" fmla="*/ 804716 w 12272790"/>
              <a:gd name="connsiteY7253" fmla="*/ 1663573 h 3412034"/>
              <a:gd name="connsiteX7254" fmla="*/ 836142 w 12272790"/>
              <a:gd name="connsiteY7254" fmla="*/ 1673816 h 3412034"/>
              <a:gd name="connsiteX7255" fmla="*/ 826197 w 12272790"/>
              <a:gd name="connsiteY7255" fmla="*/ 1690561 h 3412034"/>
              <a:gd name="connsiteX7256" fmla="*/ 804716 w 12272790"/>
              <a:gd name="connsiteY7256" fmla="*/ 1663573 h 3412034"/>
              <a:gd name="connsiteX7257" fmla="*/ 837844 w 12272790"/>
              <a:gd name="connsiteY7257" fmla="*/ 1663460 h 3412034"/>
              <a:gd name="connsiteX7258" fmla="*/ 839373 w 12272790"/>
              <a:gd name="connsiteY7258" fmla="*/ 1670898 h 3412034"/>
              <a:gd name="connsiteX7259" fmla="*/ 835398 w 12272790"/>
              <a:gd name="connsiteY7259" fmla="*/ 1670071 h 3412034"/>
              <a:gd name="connsiteX7260" fmla="*/ 837844 w 12272790"/>
              <a:gd name="connsiteY7260" fmla="*/ 1663460 h 3412034"/>
              <a:gd name="connsiteX7261" fmla="*/ 578416 w 12272790"/>
              <a:gd name="connsiteY7261" fmla="*/ 1662048 h 3412034"/>
              <a:gd name="connsiteX7262" fmla="*/ 572072 w 12272790"/>
              <a:gd name="connsiteY7262" fmla="*/ 1672413 h 3412034"/>
              <a:gd name="connsiteX7263" fmla="*/ 578416 w 12272790"/>
              <a:gd name="connsiteY7263" fmla="*/ 1662048 h 3412034"/>
              <a:gd name="connsiteX7264" fmla="*/ 3468981 w 12272790"/>
              <a:gd name="connsiteY7264" fmla="*/ 1662047 h 3412034"/>
              <a:gd name="connsiteX7265" fmla="*/ 3475322 w 12272790"/>
              <a:gd name="connsiteY7265" fmla="*/ 1672413 h 3412034"/>
              <a:gd name="connsiteX7266" fmla="*/ 3468981 w 12272790"/>
              <a:gd name="connsiteY7266" fmla="*/ 1662047 h 3412034"/>
              <a:gd name="connsiteX7267" fmla="*/ 2809602 w 12272790"/>
              <a:gd name="connsiteY7267" fmla="*/ 1662047 h 3412034"/>
              <a:gd name="connsiteX7268" fmla="*/ 2815945 w 12272790"/>
              <a:gd name="connsiteY7268" fmla="*/ 1672412 h 3412034"/>
              <a:gd name="connsiteX7269" fmla="*/ 2809602 w 12272790"/>
              <a:gd name="connsiteY7269" fmla="*/ 1662047 h 3412034"/>
              <a:gd name="connsiteX7270" fmla="*/ 737401 w 12272790"/>
              <a:gd name="connsiteY7270" fmla="*/ 1662047 h 3412034"/>
              <a:gd name="connsiteX7271" fmla="*/ 731058 w 12272790"/>
              <a:gd name="connsiteY7271" fmla="*/ 1672413 h 3412034"/>
              <a:gd name="connsiteX7272" fmla="*/ 737401 w 12272790"/>
              <a:gd name="connsiteY7272" fmla="*/ 1662047 h 3412034"/>
              <a:gd name="connsiteX7273" fmla="*/ 3552827 w 12272790"/>
              <a:gd name="connsiteY7273" fmla="*/ 1661988 h 3412034"/>
              <a:gd name="connsiteX7274" fmla="*/ 3552084 w 12272790"/>
              <a:gd name="connsiteY7274" fmla="*/ 1662230 h 3412034"/>
              <a:gd name="connsiteX7275" fmla="*/ 3510740 w 12272790"/>
              <a:gd name="connsiteY7275" fmla="*/ 1673567 h 3412034"/>
              <a:gd name="connsiteX7276" fmla="*/ 3505700 w 12272790"/>
              <a:gd name="connsiteY7276" fmla="*/ 1674031 h 3412034"/>
              <a:gd name="connsiteX7277" fmla="*/ 3503213 w 12272790"/>
              <a:gd name="connsiteY7277" fmla="*/ 1673365 h 3412034"/>
              <a:gd name="connsiteX7278" fmla="*/ 3506402 w 12272790"/>
              <a:gd name="connsiteY7278" fmla="*/ 1669758 h 3412034"/>
              <a:gd name="connsiteX7279" fmla="*/ 3514505 w 12272790"/>
              <a:gd name="connsiteY7279" fmla="*/ 1665451 h 3412034"/>
              <a:gd name="connsiteX7280" fmla="*/ 2279648 w 12272790"/>
              <a:gd name="connsiteY7280" fmla="*/ 1660114 h 3412034"/>
              <a:gd name="connsiteX7281" fmla="*/ 2297147 w 12272790"/>
              <a:gd name="connsiteY7281" fmla="*/ 1663218 h 3412034"/>
              <a:gd name="connsiteX7282" fmla="*/ 2290626 w 12272790"/>
              <a:gd name="connsiteY7282" fmla="*/ 1698425 h 3412034"/>
              <a:gd name="connsiteX7283" fmla="*/ 2274519 w 12272790"/>
              <a:gd name="connsiteY7283" fmla="*/ 1683929 h 3412034"/>
              <a:gd name="connsiteX7284" fmla="*/ 2265314 w 12272790"/>
              <a:gd name="connsiteY7284" fmla="*/ 1669434 h 3412034"/>
              <a:gd name="connsiteX7285" fmla="*/ 2279648 w 12272790"/>
              <a:gd name="connsiteY7285" fmla="*/ 1660114 h 3412034"/>
              <a:gd name="connsiteX7286" fmla="*/ 11715110 w 12272790"/>
              <a:gd name="connsiteY7286" fmla="*/ 1658738 h 3412034"/>
              <a:gd name="connsiteX7287" fmla="*/ 11720780 w 12272790"/>
              <a:gd name="connsiteY7287" fmla="*/ 1668879 h 3412034"/>
              <a:gd name="connsiteX7288" fmla="*/ 11707764 w 12272790"/>
              <a:gd name="connsiteY7288" fmla="*/ 1664608 h 3412034"/>
              <a:gd name="connsiteX7289" fmla="*/ 11715110 w 12272790"/>
              <a:gd name="connsiteY7289" fmla="*/ 1658738 h 3412034"/>
              <a:gd name="connsiteX7290" fmla="*/ 11436648 w 12272790"/>
              <a:gd name="connsiteY7290" fmla="*/ 1658523 h 3412034"/>
              <a:gd name="connsiteX7291" fmla="*/ 11447988 w 12272790"/>
              <a:gd name="connsiteY7291" fmla="*/ 1664478 h 3412034"/>
              <a:gd name="connsiteX7292" fmla="*/ 11436648 w 12272790"/>
              <a:gd name="connsiteY7292" fmla="*/ 1658523 h 3412034"/>
              <a:gd name="connsiteX7293" fmla="*/ 11814870 w 12272790"/>
              <a:gd name="connsiteY7293" fmla="*/ 1658523 h 3412034"/>
              <a:gd name="connsiteX7294" fmla="*/ 11827898 w 12272790"/>
              <a:gd name="connsiteY7294" fmla="*/ 1664477 h 3412034"/>
              <a:gd name="connsiteX7295" fmla="*/ 11814870 w 12272790"/>
              <a:gd name="connsiteY7295" fmla="*/ 1658523 h 3412034"/>
              <a:gd name="connsiteX7296" fmla="*/ 11267882 w 12272790"/>
              <a:gd name="connsiteY7296" fmla="*/ 1657134 h 3412034"/>
              <a:gd name="connsiteX7297" fmla="*/ 11261188 w 12272790"/>
              <a:gd name="connsiteY7297" fmla="*/ 1667500 h 3412034"/>
              <a:gd name="connsiteX7298" fmla="*/ 11267882 w 12272790"/>
              <a:gd name="connsiteY7298" fmla="*/ 1657134 h 3412034"/>
              <a:gd name="connsiteX7299" fmla="*/ 3316365 w 12272790"/>
              <a:gd name="connsiteY7299" fmla="*/ 1653289 h 3412034"/>
              <a:gd name="connsiteX7300" fmla="*/ 3312776 w 12272790"/>
              <a:gd name="connsiteY7300" fmla="*/ 1659074 h 3412034"/>
              <a:gd name="connsiteX7301" fmla="*/ 3294801 w 12272790"/>
              <a:gd name="connsiteY7301" fmla="*/ 1666341 h 3412034"/>
              <a:gd name="connsiteX7302" fmla="*/ 3260560 w 12272790"/>
              <a:gd name="connsiteY7302" fmla="*/ 1670475 h 3412034"/>
              <a:gd name="connsiteX7303" fmla="*/ 3183328 w 12272790"/>
              <a:gd name="connsiteY7303" fmla="*/ 1680811 h 3412034"/>
              <a:gd name="connsiteX7304" fmla="*/ 3028867 w 12272790"/>
              <a:gd name="connsiteY7304" fmla="*/ 1701483 h 3412034"/>
              <a:gd name="connsiteX7305" fmla="*/ 3042562 w 12272790"/>
              <a:gd name="connsiteY7305" fmla="*/ 1680811 h 3412034"/>
              <a:gd name="connsiteX7306" fmla="*/ 3083651 w 12272790"/>
              <a:gd name="connsiteY7306" fmla="*/ 1676677 h 3412034"/>
              <a:gd name="connsiteX7307" fmla="*/ 3165448 w 12272790"/>
              <a:gd name="connsiteY7307" fmla="*/ 1668407 h 3412034"/>
              <a:gd name="connsiteX7308" fmla="*/ 3251429 w 12272790"/>
              <a:gd name="connsiteY7308" fmla="*/ 1658072 h 3412034"/>
              <a:gd name="connsiteX7309" fmla="*/ 3292516 w 12272790"/>
              <a:gd name="connsiteY7309" fmla="*/ 1653937 h 3412034"/>
              <a:gd name="connsiteX7310" fmla="*/ 3309590 w 12272790"/>
              <a:gd name="connsiteY7310" fmla="*/ 1654194 h 3412034"/>
              <a:gd name="connsiteX7311" fmla="*/ 1469791 w 12272790"/>
              <a:gd name="connsiteY7311" fmla="*/ 1652864 h 3412034"/>
              <a:gd name="connsiteX7312" fmla="*/ 1483803 w 12272790"/>
              <a:gd name="connsiteY7312" fmla="*/ 1669280 h 3412034"/>
              <a:gd name="connsiteX7313" fmla="*/ 1467457 w 12272790"/>
              <a:gd name="connsiteY7313" fmla="*/ 1681594 h 3412034"/>
              <a:gd name="connsiteX7314" fmla="*/ 1469791 w 12272790"/>
              <a:gd name="connsiteY7314" fmla="*/ 1652864 h 3412034"/>
              <a:gd name="connsiteX7315" fmla="*/ 905127 w 12272790"/>
              <a:gd name="connsiteY7315" fmla="*/ 1652852 h 3412034"/>
              <a:gd name="connsiteX7316" fmla="*/ 918144 w 12272790"/>
              <a:gd name="connsiteY7316" fmla="*/ 1662776 h 3412034"/>
              <a:gd name="connsiteX7317" fmla="*/ 905127 w 12272790"/>
              <a:gd name="connsiteY7317" fmla="*/ 1652852 h 3412034"/>
              <a:gd name="connsiteX7318" fmla="*/ 2462828 w 12272790"/>
              <a:gd name="connsiteY7318" fmla="*/ 1651951 h 3412034"/>
              <a:gd name="connsiteX7319" fmla="*/ 2449802 w 12272790"/>
              <a:gd name="connsiteY7319" fmla="*/ 1662626 h 3412034"/>
              <a:gd name="connsiteX7320" fmla="*/ 2462828 w 12272790"/>
              <a:gd name="connsiteY7320" fmla="*/ 1651951 h 3412034"/>
              <a:gd name="connsiteX7321" fmla="*/ 3321743 w 12272790"/>
              <a:gd name="connsiteY7321" fmla="*/ 1651615 h 3412034"/>
              <a:gd name="connsiteX7322" fmla="*/ 3318036 w 12272790"/>
              <a:gd name="connsiteY7322" fmla="*/ 1653065 h 3412034"/>
              <a:gd name="connsiteX7323" fmla="*/ 3316365 w 12272790"/>
              <a:gd name="connsiteY7323" fmla="*/ 1653289 h 3412034"/>
              <a:gd name="connsiteX7324" fmla="*/ 3317246 w 12272790"/>
              <a:gd name="connsiteY7324" fmla="*/ 1651871 h 3412034"/>
              <a:gd name="connsiteX7325" fmla="*/ 2892929 w 12272790"/>
              <a:gd name="connsiteY7325" fmla="*/ 1651357 h 3412034"/>
              <a:gd name="connsiteX7326" fmla="*/ 2892349 w 12272790"/>
              <a:gd name="connsiteY7326" fmla="*/ 1658793 h 3412034"/>
              <a:gd name="connsiteX7327" fmla="*/ 2888294 w 12272790"/>
              <a:gd name="connsiteY7327" fmla="*/ 1657966 h 3412034"/>
              <a:gd name="connsiteX7328" fmla="*/ 2892929 w 12272790"/>
              <a:gd name="connsiteY7328" fmla="*/ 1651357 h 3412034"/>
              <a:gd name="connsiteX7329" fmla="*/ 2916358 w 12272790"/>
              <a:gd name="connsiteY7329" fmla="*/ 1651339 h 3412034"/>
              <a:gd name="connsiteX7330" fmla="*/ 2910017 w 12272790"/>
              <a:gd name="connsiteY7330" fmla="*/ 1672411 h 3412034"/>
              <a:gd name="connsiteX7331" fmla="*/ 2916358 w 12272790"/>
              <a:gd name="connsiteY7331" fmla="*/ 1651339 h 3412034"/>
              <a:gd name="connsiteX7332" fmla="*/ 1750249 w 12272790"/>
              <a:gd name="connsiteY7332" fmla="*/ 1651336 h 3412034"/>
              <a:gd name="connsiteX7333" fmla="*/ 1756594 w 12272790"/>
              <a:gd name="connsiteY7333" fmla="*/ 1661701 h 3412034"/>
              <a:gd name="connsiteX7334" fmla="*/ 1750249 w 12272790"/>
              <a:gd name="connsiteY7334" fmla="*/ 1651336 h 3412034"/>
              <a:gd name="connsiteX7335" fmla="*/ 1744876 w 12272790"/>
              <a:gd name="connsiteY7335" fmla="*/ 1651336 h 3412034"/>
              <a:gd name="connsiteX7336" fmla="*/ 1738532 w 12272790"/>
              <a:gd name="connsiteY7336" fmla="*/ 1661701 h 3412034"/>
              <a:gd name="connsiteX7337" fmla="*/ 1744876 w 12272790"/>
              <a:gd name="connsiteY7337" fmla="*/ 1651336 h 3412034"/>
              <a:gd name="connsiteX7338" fmla="*/ 719344 w 12272790"/>
              <a:gd name="connsiteY7338" fmla="*/ 1651336 h 3412034"/>
              <a:gd name="connsiteX7339" fmla="*/ 725687 w 12272790"/>
              <a:gd name="connsiteY7339" fmla="*/ 1661701 h 3412034"/>
              <a:gd name="connsiteX7340" fmla="*/ 719344 w 12272790"/>
              <a:gd name="connsiteY7340" fmla="*/ 1651336 h 3412034"/>
              <a:gd name="connsiteX7341" fmla="*/ 3502101 w 12272790"/>
              <a:gd name="connsiteY7341" fmla="*/ 1651335 h 3412034"/>
              <a:gd name="connsiteX7342" fmla="*/ 3495756 w 12272790"/>
              <a:gd name="connsiteY7342" fmla="*/ 1661701 h 3412034"/>
              <a:gd name="connsiteX7343" fmla="*/ 3502101 w 12272790"/>
              <a:gd name="connsiteY7343" fmla="*/ 1651335 h 3412034"/>
              <a:gd name="connsiteX7344" fmla="*/ 1503885 w 12272790"/>
              <a:gd name="connsiteY7344" fmla="*/ 1651335 h 3412034"/>
              <a:gd name="connsiteX7345" fmla="*/ 1503885 w 12272790"/>
              <a:gd name="connsiteY7345" fmla="*/ 1661701 h 3412034"/>
              <a:gd name="connsiteX7346" fmla="*/ 1490858 w 12272790"/>
              <a:gd name="connsiteY7346" fmla="*/ 1661701 h 3412034"/>
              <a:gd name="connsiteX7347" fmla="*/ 1490860 w 12272790"/>
              <a:gd name="connsiteY7347" fmla="*/ 1651336 h 3412034"/>
              <a:gd name="connsiteX7348" fmla="*/ 1503885 w 12272790"/>
              <a:gd name="connsiteY7348" fmla="*/ 1651335 h 3412034"/>
              <a:gd name="connsiteX7349" fmla="*/ 11700890 w 12272790"/>
              <a:gd name="connsiteY7349" fmla="*/ 1651269 h 3412034"/>
              <a:gd name="connsiteX7350" fmla="*/ 11707401 w 12272790"/>
              <a:gd name="connsiteY7350" fmla="*/ 1653748 h 3412034"/>
              <a:gd name="connsiteX7351" fmla="*/ 11705232 w 12272790"/>
              <a:gd name="connsiteY7351" fmla="*/ 1658155 h 3412034"/>
              <a:gd name="connsiteX7352" fmla="*/ 11694376 w 12272790"/>
              <a:gd name="connsiteY7352" fmla="*/ 1653749 h 3412034"/>
              <a:gd name="connsiteX7353" fmla="*/ 11700890 w 12272790"/>
              <a:gd name="connsiteY7353" fmla="*/ 1651269 h 3412034"/>
              <a:gd name="connsiteX7354" fmla="*/ 8318467 w 12272790"/>
              <a:gd name="connsiteY7354" fmla="*/ 1650777 h 3412034"/>
              <a:gd name="connsiteX7355" fmla="*/ 8316969 w 12272790"/>
              <a:gd name="connsiteY7355" fmla="*/ 1651160 h 3412034"/>
              <a:gd name="connsiteX7356" fmla="*/ 8318754 w 12272790"/>
              <a:gd name="connsiteY7356" fmla="*/ 1650879 h 3412034"/>
              <a:gd name="connsiteX7357" fmla="*/ 3326377 w 12272790"/>
              <a:gd name="connsiteY7357" fmla="*/ 1649803 h 3412034"/>
              <a:gd name="connsiteX7358" fmla="*/ 3321812 w 12272790"/>
              <a:gd name="connsiteY7358" fmla="*/ 1651612 h 3412034"/>
              <a:gd name="connsiteX7359" fmla="*/ 3321743 w 12272790"/>
              <a:gd name="connsiteY7359" fmla="*/ 1651615 h 3412034"/>
              <a:gd name="connsiteX7360" fmla="*/ 2202766 w 12272790"/>
              <a:gd name="connsiteY7360" fmla="*/ 1649802 h 3412034"/>
              <a:gd name="connsiteX7361" fmla="*/ 2229996 w 12272790"/>
              <a:gd name="connsiteY7361" fmla="*/ 1651858 h 3412034"/>
              <a:gd name="connsiteX7362" fmla="*/ 2236899 w 12272790"/>
              <a:gd name="connsiteY7362" fmla="*/ 1666245 h 3412034"/>
              <a:gd name="connsiteX7363" fmla="*/ 2214077 w 12272790"/>
              <a:gd name="connsiteY7363" fmla="*/ 1668042 h 3412034"/>
              <a:gd name="connsiteX7364" fmla="*/ 2191259 w 12272790"/>
              <a:gd name="connsiteY7364" fmla="*/ 1662134 h 3412034"/>
              <a:gd name="connsiteX7365" fmla="*/ 2202766 w 12272790"/>
              <a:gd name="connsiteY7365" fmla="*/ 1649802 h 3412034"/>
              <a:gd name="connsiteX7366" fmla="*/ 807125 w 12272790"/>
              <a:gd name="connsiteY7366" fmla="*/ 1649671 h 3412034"/>
              <a:gd name="connsiteX7367" fmla="*/ 834989 w 12272790"/>
              <a:gd name="connsiteY7367" fmla="*/ 1660102 h 3412034"/>
              <a:gd name="connsiteX7368" fmla="*/ 827822 w 12272790"/>
              <a:gd name="connsiteY7368" fmla="*/ 1665075 h 3412034"/>
              <a:gd name="connsiteX7369" fmla="*/ 807125 w 12272790"/>
              <a:gd name="connsiteY7369" fmla="*/ 1649671 h 3412034"/>
              <a:gd name="connsiteX7370" fmla="*/ 10176107 w 12272790"/>
              <a:gd name="connsiteY7370" fmla="*/ 1649343 h 3412034"/>
              <a:gd name="connsiteX7371" fmla="*/ 10169595 w 12272790"/>
              <a:gd name="connsiteY7371" fmla="*/ 1667369 h 3412034"/>
              <a:gd name="connsiteX7372" fmla="*/ 10163080 w 12272790"/>
              <a:gd name="connsiteY7372" fmla="*/ 1655352 h 3412034"/>
              <a:gd name="connsiteX7373" fmla="*/ 10176107 w 12272790"/>
              <a:gd name="connsiteY7373" fmla="*/ 1649343 h 3412034"/>
              <a:gd name="connsiteX7374" fmla="*/ 11730602 w 12272790"/>
              <a:gd name="connsiteY7374" fmla="*/ 1646422 h 3412034"/>
              <a:gd name="connsiteX7375" fmla="*/ 11723910 w 12272790"/>
              <a:gd name="connsiteY7375" fmla="*/ 1656788 h 3412034"/>
              <a:gd name="connsiteX7376" fmla="*/ 11730602 w 12272790"/>
              <a:gd name="connsiteY7376" fmla="*/ 1646422 h 3412034"/>
              <a:gd name="connsiteX7377" fmla="*/ 8308477 w 12272790"/>
              <a:gd name="connsiteY7377" fmla="*/ 1645537 h 3412034"/>
              <a:gd name="connsiteX7378" fmla="*/ 8301664 w 12272790"/>
              <a:gd name="connsiteY7378" fmla="*/ 1646700 h 3412034"/>
              <a:gd name="connsiteX7379" fmla="*/ 8300127 w 12272790"/>
              <a:gd name="connsiteY7379" fmla="*/ 1648881 h 3412034"/>
              <a:gd name="connsiteX7380" fmla="*/ 8308928 w 12272790"/>
              <a:gd name="connsiteY7380" fmla="*/ 1647281 h 3412034"/>
              <a:gd name="connsiteX7381" fmla="*/ 11680970 w 12272790"/>
              <a:gd name="connsiteY7381" fmla="*/ 1644633 h 3412034"/>
              <a:gd name="connsiteX7382" fmla="*/ 11680646 w 12272790"/>
              <a:gd name="connsiteY7382" fmla="*/ 1645791 h 3412034"/>
              <a:gd name="connsiteX7383" fmla="*/ 11680194 w 12272790"/>
              <a:gd name="connsiteY7383" fmla="*/ 1647396 h 3412034"/>
              <a:gd name="connsiteX7384" fmla="*/ 3553728 w 12272790"/>
              <a:gd name="connsiteY7384" fmla="*/ 1644407 h 3412034"/>
              <a:gd name="connsiteX7385" fmla="*/ 3543869 w 12272790"/>
              <a:gd name="connsiteY7385" fmla="*/ 1648086 h 3412034"/>
              <a:gd name="connsiteX7386" fmla="*/ 3536518 w 12272790"/>
              <a:gd name="connsiteY7386" fmla="*/ 1650969 h 3412034"/>
              <a:gd name="connsiteX7387" fmla="*/ 3529298 w 12272790"/>
              <a:gd name="connsiteY7387" fmla="*/ 1651150 h 3412034"/>
              <a:gd name="connsiteX7388" fmla="*/ 3522943 w 12272790"/>
              <a:gd name="connsiteY7388" fmla="*/ 1646704 h 3412034"/>
              <a:gd name="connsiteX7389" fmla="*/ 3549825 w 12272790"/>
              <a:gd name="connsiteY7389" fmla="*/ 1644414 h 3412034"/>
              <a:gd name="connsiteX7390" fmla="*/ 11681268 w 12272790"/>
              <a:gd name="connsiteY7390" fmla="*/ 1643569 h 3412034"/>
              <a:gd name="connsiteX7391" fmla="*/ 11681052 w 12272790"/>
              <a:gd name="connsiteY7391" fmla="*/ 1644341 h 3412034"/>
              <a:gd name="connsiteX7392" fmla="*/ 11680970 w 12272790"/>
              <a:gd name="connsiteY7392" fmla="*/ 1644633 h 3412034"/>
              <a:gd name="connsiteX7393" fmla="*/ 2628508 w 12272790"/>
              <a:gd name="connsiteY7393" fmla="*/ 1642151 h 3412034"/>
              <a:gd name="connsiteX7394" fmla="*/ 2623838 w 12272790"/>
              <a:gd name="connsiteY7394" fmla="*/ 1658640 h 3412034"/>
              <a:gd name="connsiteX7395" fmla="*/ 2612161 w 12272790"/>
              <a:gd name="connsiteY7395" fmla="*/ 1652457 h 3412034"/>
              <a:gd name="connsiteX7396" fmla="*/ 2628508 w 12272790"/>
              <a:gd name="connsiteY7396" fmla="*/ 1642151 h 3412034"/>
              <a:gd name="connsiteX7397" fmla="*/ 1816839 w 12272790"/>
              <a:gd name="connsiteY7397" fmla="*/ 1642141 h 3412034"/>
              <a:gd name="connsiteX7398" fmla="*/ 1803812 w 12272790"/>
              <a:gd name="connsiteY7398" fmla="*/ 1652064 h 3412034"/>
              <a:gd name="connsiteX7399" fmla="*/ 1816839 w 12272790"/>
              <a:gd name="connsiteY7399" fmla="*/ 1642141 h 3412034"/>
              <a:gd name="connsiteX7400" fmla="*/ 757483 w 12272790"/>
              <a:gd name="connsiteY7400" fmla="*/ 1642140 h 3412034"/>
              <a:gd name="connsiteX7401" fmla="*/ 744458 w 12272790"/>
              <a:gd name="connsiteY7401" fmla="*/ 1652064 h 3412034"/>
              <a:gd name="connsiteX7402" fmla="*/ 757483 w 12272790"/>
              <a:gd name="connsiteY7402" fmla="*/ 1642140 h 3412034"/>
              <a:gd name="connsiteX7403" fmla="*/ 11686010 w 12272790"/>
              <a:gd name="connsiteY7403" fmla="*/ 1641860 h 3412034"/>
              <a:gd name="connsiteX7404" fmla="*/ 11695650 w 12272790"/>
              <a:gd name="connsiteY7404" fmla="*/ 1643900 h 3412034"/>
              <a:gd name="connsiteX7405" fmla="*/ 11686010 w 12272790"/>
              <a:gd name="connsiteY7405" fmla="*/ 1641860 h 3412034"/>
              <a:gd name="connsiteX7406" fmla="*/ 2711577 w 12272790"/>
              <a:gd name="connsiteY7406" fmla="*/ 1641368 h 3412034"/>
              <a:gd name="connsiteX7407" fmla="*/ 2723901 w 12272790"/>
              <a:gd name="connsiteY7407" fmla="*/ 1641501 h 3412034"/>
              <a:gd name="connsiteX7408" fmla="*/ 2716506 w 12272790"/>
              <a:gd name="connsiteY7408" fmla="*/ 1653283 h 3412034"/>
              <a:gd name="connsiteX7409" fmla="*/ 2704184 w 12272790"/>
              <a:gd name="connsiteY7409" fmla="*/ 1652213 h 3412034"/>
              <a:gd name="connsiteX7410" fmla="*/ 2711577 w 12272790"/>
              <a:gd name="connsiteY7410" fmla="*/ 1641368 h 3412034"/>
              <a:gd name="connsiteX7411" fmla="*/ 8973533 w 12272790"/>
              <a:gd name="connsiteY7411" fmla="*/ 1639256 h 3412034"/>
              <a:gd name="connsiteX7412" fmla="*/ 8987303 w 12272790"/>
              <a:gd name="connsiteY7412" fmla="*/ 1640353 h 3412034"/>
              <a:gd name="connsiteX7413" fmla="*/ 8989550 w 12272790"/>
              <a:gd name="connsiteY7413" fmla="*/ 1644210 h 3412034"/>
              <a:gd name="connsiteX7414" fmla="*/ 8964823 w 12272790"/>
              <a:gd name="connsiteY7414" fmla="*/ 1650521 h 3412034"/>
              <a:gd name="connsiteX7415" fmla="*/ 8973533 w 12272790"/>
              <a:gd name="connsiteY7415" fmla="*/ 1639256 h 3412034"/>
              <a:gd name="connsiteX7416" fmla="*/ 10449958 w 12272790"/>
              <a:gd name="connsiteY7416" fmla="*/ 1639214 h 3412034"/>
              <a:gd name="connsiteX7417" fmla="*/ 10462280 w 12272790"/>
              <a:gd name="connsiteY7417" fmla="*/ 1640300 h 3412034"/>
              <a:gd name="connsiteX7418" fmla="*/ 10442564 w 12272790"/>
              <a:gd name="connsiteY7418" fmla="*/ 1650384 h 3412034"/>
              <a:gd name="connsiteX7419" fmla="*/ 10449958 w 12272790"/>
              <a:gd name="connsiteY7419" fmla="*/ 1639214 h 3412034"/>
              <a:gd name="connsiteX7420" fmla="*/ 8926740 w 12272790"/>
              <a:gd name="connsiteY7420" fmla="*/ 1638628 h 3412034"/>
              <a:gd name="connsiteX7421" fmla="*/ 8956075 w 12272790"/>
              <a:gd name="connsiteY7421" fmla="*/ 1654662 h 3412034"/>
              <a:gd name="connsiteX7422" fmla="*/ 8878863 w 12272790"/>
              <a:gd name="connsiteY7422" fmla="*/ 1669338 h 3412034"/>
              <a:gd name="connsiteX7423" fmla="*/ 8830940 w 12272790"/>
              <a:gd name="connsiteY7423" fmla="*/ 1667243 h 3412034"/>
              <a:gd name="connsiteX7424" fmla="*/ 8901304 w 12272790"/>
              <a:gd name="connsiteY7424" fmla="*/ 1640332 h 3412034"/>
              <a:gd name="connsiteX7425" fmla="*/ 8915640 w 12272790"/>
              <a:gd name="connsiteY7425" fmla="*/ 1638788 h 3412034"/>
              <a:gd name="connsiteX7426" fmla="*/ 8926740 w 12272790"/>
              <a:gd name="connsiteY7426" fmla="*/ 1638628 h 3412034"/>
              <a:gd name="connsiteX7427" fmla="*/ 11509801 w 12272790"/>
              <a:gd name="connsiteY7427" fmla="*/ 1637847 h 3412034"/>
              <a:gd name="connsiteX7428" fmla="*/ 11492550 w 12272790"/>
              <a:gd name="connsiteY7428" fmla="*/ 1646386 h 3412034"/>
              <a:gd name="connsiteX7429" fmla="*/ 11509801 w 12272790"/>
              <a:gd name="connsiteY7429" fmla="*/ 1637847 h 3412034"/>
              <a:gd name="connsiteX7430" fmla="*/ 2874895 w 12272790"/>
              <a:gd name="connsiteY7430" fmla="*/ 1637581 h 3412034"/>
              <a:gd name="connsiteX7431" fmla="*/ 2886166 w 12272790"/>
              <a:gd name="connsiteY7431" fmla="*/ 1652518 h 3412034"/>
              <a:gd name="connsiteX7432" fmla="*/ 2874895 w 12272790"/>
              <a:gd name="connsiteY7432" fmla="*/ 1637581 h 3412034"/>
              <a:gd name="connsiteX7433" fmla="*/ 8991425 w 12272790"/>
              <a:gd name="connsiteY7433" fmla="*/ 1636273 h 3412034"/>
              <a:gd name="connsiteX7434" fmla="*/ 8993422 w 12272790"/>
              <a:gd name="connsiteY7434" fmla="*/ 1638618 h 3412034"/>
              <a:gd name="connsiteX7435" fmla="*/ 8994594 w 12272790"/>
              <a:gd name="connsiteY7435" fmla="*/ 1639995 h 3412034"/>
              <a:gd name="connsiteX7436" fmla="*/ 8988252 w 12272790"/>
              <a:gd name="connsiteY7436" fmla="*/ 1639996 h 3412034"/>
              <a:gd name="connsiteX7437" fmla="*/ 8990433 w 12272790"/>
              <a:gd name="connsiteY7437" fmla="*/ 1636925 h 3412034"/>
              <a:gd name="connsiteX7438" fmla="*/ 8990996 w 12272790"/>
              <a:gd name="connsiteY7438" fmla="*/ 1636552 h 3412034"/>
              <a:gd name="connsiteX7439" fmla="*/ 2369110 w 12272790"/>
              <a:gd name="connsiteY7439" fmla="*/ 1634491 h 3412034"/>
              <a:gd name="connsiteX7440" fmla="*/ 2369109 w 12272790"/>
              <a:gd name="connsiteY7440" fmla="*/ 1652520 h 3412034"/>
              <a:gd name="connsiteX7441" fmla="*/ 2356093 w 12272790"/>
              <a:gd name="connsiteY7441" fmla="*/ 1648512 h 3412034"/>
              <a:gd name="connsiteX7442" fmla="*/ 2369110 w 12272790"/>
              <a:gd name="connsiteY7442" fmla="*/ 1634491 h 3412034"/>
              <a:gd name="connsiteX7443" fmla="*/ 2129057 w 12272790"/>
              <a:gd name="connsiteY7443" fmla="*/ 1634491 h 3412034"/>
              <a:gd name="connsiteX7444" fmla="*/ 2121826 w 12272790"/>
              <a:gd name="connsiteY7444" fmla="*/ 1652519 h 3412034"/>
              <a:gd name="connsiteX7445" fmla="*/ 2129057 w 12272790"/>
              <a:gd name="connsiteY7445" fmla="*/ 1634491 h 3412034"/>
              <a:gd name="connsiteX7446" fmla="*/ 2011017 w 12272790"/>
              <a:gd name="connsiteY7446" fmla="*/ 1633552 h 3412034"/>
              <a:gd name="connsiteX7447" fmla="*/ 2015992 w 12272790"/>
              <a:gd name="connsiteY7447" fmla="*/ 1641808 h 3412034"/>
              <a:gd name="connsiteX7448" fmla="*/ 2002975 w 12272790"/>
              <a:gd name="connsiteY7448" fmla="*/ 1637881 h 3412034"/>
              <a:gd name="connsiteX7449" fmla="*/ 2011017 w 12272790"/>
              <a:gd name="connsiteY7449" fmla="*/ 1633552 h 3412034"/>
              <a:gd name="connsiteX7450" fmla="*/ 8825954 w 12272790"/>
              <a:gd name="connsiteY7450" fmla="*/ 1633156 h 3412034"/>
              <a:gd name="connsiteX7451" fmla="*/ 8827716 w 12272790"/>
              <a:gd name="connsiteY7451" fmla="*/ 1633300 h 3412034"/>
              <a:gd name="connsiteX7452" fmla="*/ 8831183 w 12272790"/>
              <a:gd name="connsiteY7452" fmla="*/ 1634279 h 3412034"/>
              <a:gd name="connsiteX7453" fmla="*/ 8793097 w 12272790"/>
              <a:gd name="connsiteY7453" fmla="*/ 1650413 h 3412034"/>
              <a:gd name="connsiteX7454" fmla="*/ 8764189 w 12272790"/>
              <a:gd name="connsiteY7454" fmla="*/ 1661523 h 3412034"/>
              <a:gd name="connsiteX7455" fmla="*/ 8760043 w 12272790"/>
              <a:gd name="connsiteY7455" fmla="*/ 1663301 h 3412034"/>
              <a:gd name="connsiteX7456" fmla="*/ 8726037 w 12272790"/>
              <a:gd name="connsiteY7456" fmla="*/ 1666752 h 3412034"/>
              <a:gd name="connsiteX7457" fmla="*/ 8766150 w 12272790"/>
              <a:gd name="connsiteY7457" fmla="*/ 1655672 h 3412034"/>
              <a:gd name="connsiteX7458" fmla="*/ 8811853 w 12272790"/>
              <a:gd name="connsiteY7458" fmla="*/ 1637226 h 3412034"/>
              <a:gd name="connsiteX7459" fmla="*/ 2308861 w 12272790"/>
              <a:gd name="connsiteY7459" fmla="*/ 1633138 h 3412034"/>
              <a:gd name="connsiteX7460" fmla="*/ 2297523 w 12272790"/>
              <a:gd name="connsiteY7460" fmla="*/ 1641297 h 3412034"/>
              <a:gd name="connsiteX7461" fmla="*/ 2308861 w 12272790"/>
              <a:gd name="connsiteY7461" fmla="*/ 1633138 h 3412034"/>
              <a:gd name="connsiteX7462" fmla="*/ 1684991 w 12272790"/>
              <a:gd name="connsiteY7462" fmla="*/ 1633138 h 3412034"/>
              <a:gd name="connsiteX7463" fmla="*/ 1698017 w 12272790"/>
              <a:gd name="connsiteY7463" fmla="*/ 1641298 h 3412034"/>
              <a:gd name="connsiteX7464" fmla="*/ 1684991 w 12272790"/>
              <a:gd name="connsiteY7464" fmla="*/ 1633138 h 3412034"/>
              <a:gd name="connsiteX7465" fmla="*/ 2829334 w 12272790"/>
              <a:gd name="connsiteY7465" fmla="*/ 1632969 h 3412034"/>
              <a:gd name="connsiteX7466" fmla="*/ 2829333 w 12272790"/>
              <a:gd name="connsiteY7466" fmla="*/ 1651440 h 3412034"/>
              <a:gd name="connsiteX7467" fmla="*/ 2817905 w 12272790"/>
              <a:gd name="connsiteY7467" fmla="*/ 1653491 h 3412034"/>
              <a:gd name="connsiteX7468" fmla="*/ 2797712 w 12272790"/>
              <a:gd name="connsiteY7468" fmla="*/ 1653491 h 3412034"/>
              <a:gd name="connsiteX7469" fmla="*/ 2747424 w 12272790"/>
              <a:gd name="connsiteY7469" fmla="*/ 1657596 h 3412034"/>
              <a:gd name="connsiteX7470" fmla="*/ 2745139 w 12272790"/>
              <a:gd name="connsiteY7470" fmla="*/ 1661700 h 3412034"/>
              <a:gd name="connsiteX7471" fmla="*/ 2735995 w 12272790"/>
              <a:gd name="connsiteY7471" fmla="*/ 1647335 h 3412034"/>
              <a:gd name="connsiteX7472" fmla="*/ 2772568 w 12272790"/>
              <a:gd name="connsiteY7472" fmla="*/ 1635363 h 3412034"/>
              <a:gd name="connsiteX7473" fmla="*/ 2829334 w 12272790"/>
              <a:gd name="connsiteY7473" fmla="*/ 1632969 h 3412034"/>
              <a:gd name="connsiteX7474" fmla="*/ 1784390 w 12272790"/>
              <a:gd name="connsiteY7474" fmla="*/ 1631592 h 3412034"/>
              <a:gd name="connsiteX7475" fmla="*/ 1796756 w 12272790"/>
              <a:gd name="connsiteY7475" fmla="*/ 1632765 h 3412034"/>
              <a:gd name="connsiteX7476" fmla="*/ 1789411 w 12272790"/>
              <a:gd name="connsiteY7476" fmla="*/ 1643199 h 3412034"/>
              <a:gd name="connsiteX7477" fmla="*/ 1777046 w 12272790"/>
              <a:gd name="connsiteY7477" fmla="*/ 1641113 h 3412034"/>
              <a:gd name="connsiteX7478" fmla="*/ 1784390 w 12272790"/>
              <a:gd name="connsiteY7478" fmla="*/ 1631592 h 3412034"/>
              <a:gd name="connsiteX7479" fmla="*/ 9046444 w 12272790"/>
              <a:gd name="connsiteY7479" fmla="*/ 1629449 h 3412034"/>
              <a:gd name="connsiteX7480" fmla="*/ 9003314 w 12272790"/>
              <a:gd name="connsiteY7480" fmla="*/ 1639815 h 3412034"/>
              <a:gd name="connsiteX7481" fmla="*/ 9046444 w 12272790"/>
              <a:gd name="connsiteY7481" fmla="*/ 1629449 h 3412034"/>
              <a:gd name="connsiteX7482" fmla="*/ 10575473 w 12272790"/>
              <a:gd name="connsiteY7482" fmla="*/ 1628468 h 3412034"/>
              <a:gd name="connsiteX7483" fmla="*/ 10587797 w 12272790"/>
              <a:gd name="connsiteY7483" fmla="*/ 1629495 h 3412034"/>
              <a:gd name="connsiteX7484" fmla="*/ 10568079 w 12272790"/>
              <a:gd name="connsiteY7484" fmla="*/ 1639773 h 3412034"/>
              <a:gd name="connsiteX7485" fmla="*/ 10575473 w 12272790"/>
              <a:gd name="connsiteY7485" fmla="*/ 1628468 h 3412034"/>
              <a:gd name="connsiteX7486" fmla="*/ 2235612 w 12272790"/>
              <a:gd name="connsiteY7486" fmla="*/ 1622273 h 3412034"/>
              <a:gd name="connsiteX7487" fmla="*/ 2235612 w 12272790"/>
              <a:gd name="connsiteY7487" fmla="*/ 1632626 h 3412034"/>
              <a:gd name="connsiteX7488" fmla="*/ 2235612 w 12272790"/>
              <a:gd name="connsiteY7488" fmla="*/ 1622273 h 3412034"/>
              <a:gd name="connsiteX7489" fmla="*/ 856585 w 12272790"/>
              <a:gd name="connsiteY7489" fmla="*/ 1622272 h 3412034"/>
              <a:gd name="connsiteX7490" fmla="*/ 869610 w 12272790"/>
              <a:gd name="connsiteY7490" fmla="*/ 1626541 h 3412034"/>
              <a:gd name="connsiteX7491" fmla="*/ 862283 w 12272790"/>
              <a:gd name="connsiteY7491" fmla="*/ 1632280 h 3412034"/>
              <a:gd name="connsiteX7492" fmla="*/ 856585 w 12272790"/>
              <a:gd name="connsiteY7492" fmla="*/ 1622272 h 3412034"/>
              <a:gd name="connsiteX7493" fmla="*/ 10043324 w 12272790"/>
              <a:gd name="connsiteY7493" fmla="*/ 1621798 h 3412034"/>
              <a:gd name="connsiteX7494" fmla="*/ 10050552 w 12272790"/>
              <a:gd name="connsiteY7494" fmla="*/ 1639826 h 3412034"/>
              <a:gd name="connsiteX7495" fmla="*/ 10043324 w 12272790"/>
              <a:gd name="connsiteY7495" fmla="*/ 1621798 h 3412034"/>
              <a:gd name="connsiteX7496" fmla="*/ 2067277 w 12272790"/>
              <a:gd name="connsiteY7496" fmla="*/ 1614604 h 3412034"/>
              <a:gd name="connsiteX7497" fmla="*/ 2069544 w 12272790"/>
              <a:gd name="connsiteY7497" fmla="*/ 1632626 h 3412034"/>
              <a:gd name="connsiteX7498" fmla="*/ 2058207 w 12272790"/>
              <a:gd name="connsiteY7498" fmla="*/ 1628885 h 3412034"/>
              <a:gd name="connsiteX7499" fmla="*/ 2067277 w 12272790"/>
              <a:gd name="connsiteY7499" fmla="*/ 1614604 h 3412034"/>
              <a:gd name="connsiteX7500" fmla="*/ 1636366 w 12272790"/>
              <a:gd name="connsiteY7500" fmla="*/ 1612095 h 3412034"/>
              <a:gd name="connsiteX7501" fmla="*/ 1642790 w 12272790"/>
              <a:gd name="connsiteY7501" fmla="*/ 1623400 h 3412034"/>
              <a:gd name="connsiteX7502" fmla="*/ 1632193 w 12272790"/>
              <a:gd name="connsiteY7502" fmla="*/ 1624428 h 3412034"/>
              <a:gd name="connsiteX7503" fmla="*/ 1624763 w 12272790"/>
              <a:gd name="connsiteY7503" fmla="*/ 1613123 h 3412034"/>
              <a:gd name="connsiteX7504" fmla="*/ 1636366 w 12272790"/>
              <a:gd name="connsiteY7504" fmla="*/ 1612095 h 3412034"/>
              <a:gd name="connsiteX7505" fmla="*/ 554983 w 12272790"/>
              <a:gd name="connsiteY7505" fmla="*/ 1611571 h 3412034"/>
              <a:gd name="connsiteX7506" fmla="*/ 554409 w 12272790"/>
              <a:gd name="connsiteY7506" fmla="*/ 1619009 h 3412034"/>
              <a:gd name="connsiteX7507" fmla="*/ 550380 w 12272790"/>
              <a:gd name="connsiteY7507" fmla="*/ 1618181 h 3412034"/>
              <a:gd name="connsiteX7508" fmla="*/ 554983 w 12272790"/>
              <a:gd name="connsiteY7508" fmla="*/ 1611571 h 3412034"/>
              <a:gd name="connsiteX7509" fmla="*/ 635314 w 12272790"/>
              <a:gd name="connsiteY7509" fmla="*/ 1611570 h 3412034"/>
              <a:gd name="connsiteX7510" fmla="*/ 634735 w 12272790"/>
              <a:gd name="connsiteY7510" fmla="*/ 1619008 h 3412034"/>
              <a:gd name="connsiteX7511" fmla="*/ 630680 w 12272790"/>
              <a:gd name="connsiteY7511" fmla="*/ 1618180 h 3412034"/>
              <a:gd name="connsiteX7512" fmla="*/ 635314 w 12272790"/>
              <a:gd name="connsiteY7512" fmla="*/ 1611570 h 3412034"/>
              <a:gd name="connsiteX7513" fmla="*/ 11083179 w 12272790"/>
              <a:gd name="connsiteY7513" fmla="*/ 1611088 h 3412034"/>
              <a:gd name="connsiteX7514" fmla="*/ 11076838 w 12272790"/>
              <a:gd name="connsiteY7514" fmla="*/ 1621452 h 3412034"/>
              <a:gd name="connsiteX7515" fmla="*/ 11083179 w 12272790"/>
              <a:gd name="connsiteY7515" fmla="*/ 1611088 h 3412034"/>
              <a:gd name="connsiteX7516" fmla="*/ 10455952 w 12272790"/>
              <a:gd name="connsiteY7516" fmla="*/ 1611087 h 3412034"/>
              <a:gd name="connsiteX7517" fmla="*/ 10462294 w 12272790"/>
              <a:gd name="connsiteY7517" fmla="*/ 1621452 h 3412034"/>
              <a:gd name="connsiteX7518" fmla="*/ 10455952 w 12272790"/>
              <a:gd name="connsiteY7518" fmla="*/ 1611087 h 3412034"/>
              <a:gd name="connsiteX7519" fmla="*/ 10440211 w 12272790"/>
              <a:gd name="connsiteY7519" fmla="*/ 1611087 h 3412034"/>
              <a:gd name="connsiteX7520" fmla="*/ 10448896 w 12272790"/>
              <a:gd name="connsiteY7520" fmla="*/ 1621451 h 3412034"/>
              <a:gd name="connsiteX7521" fmla="*/ 10435868 w 12272790"/>
              <a:gd name="connsiteY7521" fmla="*/ 1615233 h 3412034"/>
              <a:gd name="connsiteX7522" fmla="*/ 10440211 w 12272790"/>
              <a:gd name="connsiteY7522" fmla="*/ 1611087 h 3412034"/>
              <a:gd name="connsiteX7523" fmla="*/ 3556633 w 12272790"/>
              <a:gd name="connsiteY7523" fmla="*/ 1611061 h 3412034"/>
              <a:gd name="connsiteX7524" fmla="*/ 3553077 w 12272790"/>
              <a:gd name="connsiteY7524" fmla="*/ 1613918 h 3412034"/>
              <a:gd name="connsiteX7525" fmla="*/ 3553267 w 12272790"/>
              <a:gd name="connsiteY7525" fmla="*/ 1613454 h 3412034"/>
              <a:gd name="connsiteX7526" fmla="*/ 3552254 w 12272790"/>
              <a:gd name="connsiteY7526" fmla="*/ 1613651 h 3412034"/>
              <a:gd name="connsiteX7527" fmla="*/ 3549406 w 12272790"/>
              <a:gd name="connsiteY7527" fmla="*/ 1611229 h 3412034"/>
              <a:gd name="connsiteX7528" fmla="*/ 3556633 w 12272790"/>
              <a:gd name="connsiteY7528" fmla="*/ 1611061 h 3412034"/>
              <a:gd name="connsiteX7529" fmla="*/ 3556633 w 12272790"/>
              <a:gd name="connsiteY7529" fmla="*/ 1611061 h 3412034"/>
              <a:gd name="connsiteX7530" fmla="*/ 3560659 w 12272790"/>
              <a:gd name="connsiteY7530" fmla="*/ 1612480 h 3412034"/>
              <a:gd name="connsiteX7531" fmla="*/ 3559081 w 12272790"/>
              <a:gd name="connsiteY7531" fmla="*/ 1612942 h 3412034"/>
              <a:gd name="connsiteX7532" fmla="*/ 3556633 w 12272790"/>
              <a:gd name="connsiteY7532" fmla="*/ 1611061 h 3412034"/>
              <a:gd name="connsiteX7533" fmla="*/ 8449674 w 12272790"/>
              <a:gd name="connsiteY7533" fmla="*/ 1610988 h 3412034"/>
              <a:gd name="connsiteX7534" fmla="*/ 8436759 w 12272790"/>
              <a:gd name="connsiteY7534" fmla="*/ 1613398 h 3412034"/>
              <a:gd name="connsiteX7535" fmla="*/ 8440672 w 12272790"/>
              <a:gd name="connsiteY7535" fmla="*/ 1617144 h 3412034"/>
              <a:gd name="connsiteX7536" fmla="*/ 8444964 w 12272790"/>
              <a:gd name="connsiteY7536" fmla="*/ 1615763 h 3412034"/>
              <a:gd name="connsiteX7537" fmla="*/ 8449675 w 12272790"/>
              <a:gd name="connsiteY7537" fmla="*/ 1615245 h 3412034"/>
              <a:gd name="connsiteX7538" fmla="*/ 11326111 w 12272790"/>
              <a:gd name="connsiteY7538" fmla="*/ 1609698 h 3412034"/>
              <a:gd name="connsiteX7539" fmla="*/ 11318480 w 12272790"/>
              <a:gd name="connsiteY7539" fmla="*/ 1627721 h 3412034"/>
              <a:gd name="connsiteX7540" fmla="*/ 11326111 w 12272790"/>
              <a:gd name="connsiteY7540" fmla="*/ 1609698 h 3412034"/>
              <a:gd name="connsiteX7541" fmla="*/ 8600879 w 12272790"/>
              <a:gd name="connsiteY7541" fmla="*/ 1608301 h 3412034"/>
              <a:gd name="connsiteX7542" fmla="*/ 8600866 w 12272790"/>
              <a:gd name="connsiteY7542" fmla="*/ 1608390 h 3412034"/>
              <a:gd name="connsiteX7543" fmla="*/ 8600478 w 12272790"/>
              <a:gd name="connsiteY7543" fmla="*/ 1611235 h 3412034"/>
              <a:gd name="connsiteX7544" fmla="*/ 8487214 w 12272790"/>
              <a:gd name="connsiteY7544" fmla="*/ 1608203 h 3412034"/>
              <a:gd name="connsiteX7545" fmla="*/ 8480255 w 12272790"/>
              <a:gd name="connsiteY7545" fmla="*/ 1608682 h 3412034"/>
              <a:gd name="connsiteX7546" fmla="*/ 8483003 w 12272790"/>
              <a:gd name="connsiteY7546" fmla="*/ 1609420 h 3412034"/>
              <a:gd name="connsiteX7547" fmla="*/ 8487247 w 12272790"/>
              <a:gd name="connsiteY7547" fmla="*/ 1608276 h 3412034"/>
              <a:gd name="connsiteX7548" fmla="*/ 9950539 w 12272790"/>
              <a:gd name="connsiteY7548" fmla="*/ 1606496 h 3412034"/>
              <a:gd name="connsiteX7549" fmla="*/ 9966888 w 12272790"/>
              <a:gd name="connsiteY7549" fmla="*/ 1608632 h 3412034"/>
              <a:gd name="connsiteX7550" fmla="*/ 9957547 w 12272790"/>
              <a:gd name="connsiteY7550" fmla="*/ 1621443 h 3412034"/>
              <a:gd name="connsiteX7551" fmla="*/ 9950539 w 12272790"/>
              <a:gd name="connsiteY7551" fmla="*/ 1606496 h 3412034"/>
              <a:gd name="connsiteX7552" fmla="*/ 2176650 w 12272790"/>
              <a:gd name="connsiteY7552" fmla="*/ 1605418 h 3412034"/>
              <a:gd name="connsiteX7553" fmla="*/ 2169422 w 12272790"/>
              <a:gd name="connsiteY7553" fmla="*/ 1623446 h 3412034"/>
              <a:gd name="connsiteX7554" fmla="*/ 2176650 w 12272790"/>
              <a:gd name="connsiteY7554" fmla="*/ 1605418 h 3412034"/>
              <a:gd name="connsiteX7555" fmla="*/ 3816186 w 12272790"/>
              <a:gd name="connsiteY7555" fmla="*/ 1605294 h 3412034"/>
              <a:gd name="connsiteX7556" fmla="*/ 3809493 w 12272790"/>
              <a:gd name="connsiteY7556" fmla="*/ 1615659 h 3412034"/>
              <a:gd name="connsiteX7557" fmla="*/ 3816186 w 12272790"/>
              <a:gd name="connsiteY7557" fmla="*/ 1605294 h 3412034"/>
              <a:gd name="connsiteX7558" fmla="*/ 1006693 w 12272790"/>
              <a:gd name="connsiteY7558" fmla="*/ 1604946 h 3412034"/>
              <a:gd name="connsiteX7559" fmla="*/ 1043123 w 12272790"/>
              <a:gd name="connsiteY7559" fmla="*/ 1623683 h 3412034"/>
              <a:gd name="connsiteX7560" fmla="*/ 1065514 w 12272790"/>
              <a:gd name="connsiteY7560" fmla="*/ 1638254 h 3412034"/>
              <a:gd name="connsiteX7561" fmla="*/ 1066602 w 12272790"/>
              <a:gd name="connsiteY7561" fmla="*/ 1630903 h 3412034"/>
              <a:gd name="connsiteX7562" fmla="*/ 1065230 w 12272790"/>
              <a:gd name="connsiteY7562" fmla="*/ 1629059 h 3412034"/>
              <a:gd name="connsiteX7563" fmla="*/ 1064841 w 12272790"/>
              <a:gd name="connsiteY7563" fmla="*/ 1633675 h 3412034"/>
              <a:gd name="connsiteX7564" fmla="*/ 1060814 w 12272790"/>
              <a:gd name="connsiteY7564" fmla="*/ 1632725 h 3412034"/>
              <a:gd name="connsiteX7565" fmla="*/ 1062958 w 12272790"/>
              <a:gd name="connsiteY7565" fmla="*/ 1630695 h 3412034"/>
              <a:gd name="connsiteX7566" fmla="*/ 1064571 w 12272790"/>
              <a:gd name="connsiteY7566" fmla="*/ 1628173 h 3412034"/>
              <a:gd name="connsiteX7567" fmla="*/ 1062001 w 12272790"/>
              <a:gd name="connsiteY7567" fmla="*/ 1624723 h 3412034"/>
              <a:gd name="connsiteX7568" fmla="*/ 1049954 w 12272790"/>
              <a:gd name="connsiteY7568" fmla="*/ 1617435 h 3412034"/>
              <a:gd name="connsiteX7569" fmla="*/ 1006693 w 12272790"/>
              <a:gd name="connsiteY7569" fmla="*/ 1604946 h 3412034"/>
              <a:gd name="connsiteX7570" fmla="*/ 8641430 w 12272790"/>
              <a:gd name="connsiteY7570" fmla="*/ 1603883 h 3412034"/>
              <a:gd name="connsiteX7571" fmla="*/ 8622071 w 12272790"/>
              <a:gd name="connsiteY7571" fmla="*/ 1605993 h 3412034"/>
              <a:gd name="connsiteX7572" fmla="*/ 8638023 w 12272790"/>
              <a:gd name="connsiteY7572" fmla="*/ 1605349 h 3412034"/>
              <a:gd name="connsiteX7573" fmla="*/ 10522844 w 12272790"/>
              <a:gd name="connsiteY7573" fmla="*/ 1601245 h 3412034"/>
              <a:gd name="connsiteX7574" fmla="*/ 10537276 w 12272790"/>
              <a:gd name="connsiteY7574" fmla="*/ 1606182 h 3412034"/>
              <a:gd name="connsiteX7575" fmla="*/ 10532749 w 12272790"/>
              <a:gd name="connsiteY7575" fmla="*/ 1620732 h 3412034"/>
              <a:gd name="connsiteX7576" fmla="*/ 10519164 w 12272790"/>
              <a:gd name="connsiteY7576" fmla="*/ 1629047 h 3412034"/>
              <a:gd name="connsiteX7577" fmla="*/ 10561803 w 12272790"/>
              <a:gd name="connsiteY7577" fmla="*/ 1645677 h 3412034"/>
              <a:gd name="connsiteX7578" fmla="*/ 10607082 w 12272790"/>
              <a:gd name="connsiteY7578" fmla="*/ 1661960 h 3412034"/>
              <a:gd name="connsiteX7579" fmla="*/ 10622930 w 12272790"/>
              <a:gd name="connsiteY7579" fmla="*/ 1695218 h 3412034"/>
              <a:gd name="connsiteX7580" fmla="*/ 10573122 w 12272790"/>
              <a:gd name="connsiteY7580" fmla="*/ 1691061 h 3412034"/>
              <a:gd name="connsiteX7581" fmla="*/ 10510110 w 12272790"/>
              <a:gd name="connsiteY7581" fmla="*/ 1688983 h 3412034"/>
              <a:gd name="connsiteX7582" fmla="*/ 10510110 w 12272790"/>
              <a:gd name="connsiteY7582" fmla="*/ 1668196 h 3412034"/>
              <a:gd name="connsiteX7583" fmla="*/ 10483320 w 12272790"/>
              <a:gd name="connsiteY7583" fmla="*/ 1678592 h 3412034"/>
              <a:gd name="connsiteX7584" fmla="*/ 10494262 w 12272790"/>
              <a:gd name="connsiteY7584" fmla="*/ 1643252 h 3412034"/>
              <a:gd name="connsiteX7585" fmla="*/ 10510109 w 12272790"/>
              <a:gd name="connsiteY7585" fmla="*/ 1610338 h 3412034"/>
              <a:gd name="connsiteX7586" fmla="*/ 10522844 w 12272790"/>
              <a:gd name="connsiteY7586" fmla="*/ 1601245 h 3412034"/>
              <a:gd name="connsiteX7587" fmla="*/ 9250638 w 12272790"/>
              <a:gd name="connsiteY7587" fmla="*/ 1600830 h 3412034"/>
              <a:gd name="connsiteX7588" fmla="*/ 9237611 w 12272790"/>
              <a:gd name="connsiteY7588" fmla="*/ 1610756 h 3412034"/>
              <a:gd name="connsiteX7589" fmla="*/ 9250638 w 12272790"/>
              <a:gd name="connsiteY7589" fmla="*/ 1600830 h 3412034"/>
              <a:gd name="connsiteX7590" fmla="*/ 11354293 w 12272790"/>
              <a:gd name="connsiteY7590" fmla="*/ 1600376 h 3412034"/>
              <a:gd name="connsiteX7591" fmla="*/ 11347952 w 12272790"/>
              <a:gd name="connsiteY7591" fmla="*/ 1610743 h 3412034"/>
              <a:gd name="connsiteX7592" fmla="*/ 11354293 w 12272790"/>
              <a:gd name="connsiteY7592" fmla="*/ 1600376 h 3412034"/>
              <a:gd name="connsiteX7593" fmla="*/ 11195308 w 12272790"/>
              <a:gd name="connsiteY7593" fmla="*/ 1600376 h 3412034"/>
              <a:gd name="connsiteX7594" fmla="*/ 11188964 w 12272790"/>
              <a:gd name="connsiteY7594" fmla="*/ 1610743 h 3412034"/>
              <a:gd name="connsiteX7595" fmla="*/ 11195308 w 12272790"/>
              <a:gd name="connsiteY7595" fmla="*/ 1600376 h 3412034"/>
              <a:gd name="connsiteX7596" fmla="*/ 9209697 w 12272790"/>
              <a:gd name="connsiteY7596" fmla="*/ 1600376 h 3412034"/>
              <a:gd name="connsiteX7597" fmla="*/ 9202467 w 12272790"/>
              <a:gd name="connsiteY7597" fmla="*/ 1621448 h 3412034"/>
              <a:gd name="connsiteX7598" fmla="*/ 9209697 w 12272790"/>
              <a:gd name="connsiteY7598" fmla="*/ 1600376 h 3412034"/>
              <a:gd name="connsiteX7599" fmla="*/ 11907190 w 12272790"/>
              <a:gd name="connsiteY7599" fmla="*/ 1598989 h 3412034"/>
              <a:gd name="connsiteX7600" fmla="*/ 11900520 w 12272790"/>
              <a:gd name="connsiteY7600" fmla="*/ 1609354 h 3412034"/>
              <a:gd name="connsiteX7601" fmla="*/ 11907190 w 12272790"/>
              <a:gd name="connsiteY7601" fmla="*/ 1598989 h 3412034"/>
              <a:gd name="connsiteX7602" fmla="*/ 11708856 w 12272790"/>
              <a:gd name="connsiteY7602" fmla="*/ 1597644 h 3412034"/>
              <a:gd name="connsiteX7603" fmla="*/ 11740864 w 12272790"/>
              <a:gd name="connsiteY7603" fmla="*/ 1613804 h 3412034"/>
              <a:gd name="connsiteX7604" fmla="*/ 11701067 w 12272790"/>
              <a:gd name="connsiteY7604" fmla="*/ 1605597 h 3412034"/>
              <a:gd name="connsiteX7605" fmla="*/ 11708856 w 12272790"/>
              <a:gd name="connsiteY7605" fmla="*/ 1597644 h 3412034"/>
              <a:gd name="connsiteX7606" fmla="*/ 1313371 w 12272790"/>
              <a:gd name="connsiteY7606" fmla="*/ 1596227 h 3412034"/>
              <a:gd name="connsiteX7607" fmla="*/ 1311160 w 12272790"/>
              <a:gd name="connsiteY7607" fmla="*/ 1598604 h 3412034"/>
              <a:gd name="connsiteX7608" fmla="*/ 1310934 w 12272790"/>
              <a:gd name="connsiteY7608" fmla="*/ 1598847 h 3412034"/>
              <a:gd name="connsiteX7609" fmla="*/ 737854 w 12272790"/>
              <a:gd name="connsiteY7609" fmla="*/ 1596124 h 3412034"/>
              <a:gd name="connsiteX7610" fmla="*/ 731160 w 12272790"/>
              <a:gd name="connsiteY7610" fmla="*/ 1606478 h 3412034"/>
              <a:gd name="connsiteX7611" fmla="*/ 737854 w 12272790"/>
              <a:gd name="connsiteY7611" fmla="*/ 1596124 h 3412034"/>
              <a:gd name="connsiteX7612" fmla="*/ 11131260 w 12272790"/>
              <a:gd name="connsiteY7612" fmla="*/ 1595221 h 3412034"/>
              <a:gd name="connsiteX7613" fmla="*/ 11135022 w 12272790"/>
              <a:gd name="connsiteY7613" fmla="*/ 1596186 h 3412034"/>
              <a:gd name="connsiteX7614" fmla="*/ 11132707 w 12272790"/>
              <a:gd name="connsiteY7614" fmla="*/ 1600052 h 3412034"/>
              <a:gd name="connsiteX7615" fmla="*/ 11131260 w 12272790"/>
              <a:gd name="connsiteY7615" fmla="*/ 1595221 h 3412034"/>
              <a:gd name="connsiteX7616" fmla="*/ 1590909 w 12272790"/>
              <a:gd name="connsiteY7616" fmla="*/ 1595157 h 3412034"/>
              <a:gd name="connsiteX7617" fmla="*/ 1577882 w 12272790"/>
              <a:gd name="connsiteY7617" fmla="*/ 1605081 h 3412034"/>
              <a:gd name="connsiteX7618" fmla="*/ 1590909 w 12272790"/>
              <a:gd name="connsiteY7618" fmla="*/ 1595157 h 3412034"/>
              <a:gd name="connsiteX7619" fmla="*/ 1363307 w 12272790"/>
              <a:gd name="connsiteY7619" fmla="*/ 1594719 h 3412034"/>
              <a:gd name="connsiteX7620" fmla="*/ 1356965 w 12272790"/>
              <a:gd name="connsiteY7620" fmla="*/ 1605082 h 3412034"/>
              <a:gd name="connsiteX7621" fmla="*/ 1363307 w 12272790"/>
              <a:gd name="connsiteY7621" fmla="*/ 1594719 h 3412034"/>
              <a:gd name="connsiteX7622" fmla="*/ 1314774 w 12272790"/>
              <a:gd name="connsiteY7622" fmla="*/ 1594718 h 3412034"/>
              <a:gd name="connsiteX7623" fmla="*/ 1313371 w 12272790"/>
              <a:gd name="connsiteY7623" fmla="*/ 1596227 h 3412034"/>
              <a:gd name="connsiteX7624" fmla="*/ 1313418 w 12272790"/>
              <a:gd name="connsiteY7624" fmla="*/ 1596175 h 3412034"/>
              <a:gd name="connsiteX7625" fmla="*/ 1314774 w 12272790"/>
              <a:gd name="connsiteY7625" fmla="*/ 1594718 h 3412034"/>
              <a:gd name="connsiteX7626" fmla="*/ 2002604 w 12272790"/>
              <a:gd name="connsiteY7626" fmla="*/ 1594717 h 3412034"/>
              <a:gd name="connsiteX7627" fmla="*/ 1996259 w 12272790"/>
              <a:gd name="connsiteY7627" fmla="*/ 1605082 h 3412034"/>
              <a:gd name="connsiteX7628" fmla="*/ 2002604 w 12272790"/>
              <a:gd name="connsiteY7628" fmla="*/ 1594717 h 3412034"/>
              <a:gd name="connsiteX7629" fmla="*/ 2970263 w 12272790"/>
              <a:gd name="connsiteY7629" fmla="*/ 1594716 h 3412034"/>
              <a:gd name="connsiteX7630" fmla="*/ 2976605 w 12272790"/>
              <a:gd name="connsiteY7630" fmla="*/ 1605081 h 3412034"/>
              <a:gd name="connsiteX7631" fmla="*/ 2970263 w 12272790"/>
              <a:gd name="connsiteY7631" fmla="*/ 1594716 h 3412034"/>
              <a:gd name="connsiteX7632" fmla="*/ 1330215 w 12272790"/>
              <a:gd name="connsiteY7632" fmla="*/ 1594716 h 3412034"/>
              <a:gd name="connsiteX7633" fmla="*/ 1363801 w 12272790"/>
              <a:gd name="connsiteY7633" fmla="*/ 1617402 h 3412034"/>
              <a:gd name="connsiteX7634" fmla="*/ 1343799 w 12272790"/>
              <a:gd name="connsiteY7634" fmla="*/ 1641807 h 3412034"/>
              <a:gd name="connsiteX7635" fmla="*/ 1330215 w 12272790"/>
              <a:gd name="connsiteY7635" fmla="*/ 1594716 h 3412034"/>
              <a:gd name="connsiteX7636" fmla="*/ 1949048 w 12272790"/>
              <a:gd name="connsiteY7636" fmla="*/ 1594706 h 3412034"/>
              <a:gd name="connsiteX7637" fmla="*/ 1946766 w 12272790"/>
              <a:gd name="connsiteY7637" fmla="*/ 1612734 h 3412034"/>
              <a:gd name="connsiteX7638" fmla="*/ 1944484 w 12272790"/>
              <a:gd name="connsiteY7638" fmla="*/ 1608728 h 3412034"/>
              <a:gd name="connsiteX7639" fmla="*/ 1924328 w 12272790"/>
              <a:gd name="connsiteY7639" fmla="*/ 1594707 h 3412034"/>
              <a:gd name="connsiteX7640" fmla="*/ 1949048 w 12272790"/>
              <a:gd name="connsiteY7640" fmla="*/ 1594706 h 3412034"/>
              <a:gd name="connsiteX7641" fmla="*/ 1604542 w 12272790"/>
              <a:gd name="connsiteY7641" fmla="*/ 1594706 h 3412034"/>
              <a:gd name="connsiteX7642" fmla="*/ 1617687 w 12272790"/>
              <a:gd name="connsiteY7642" fmla="*/ 1612734 h 3412034"/>
              <a:gd name="connsiteX7643" fmla="*/ 1597969 w 12272790"/>
              <a:gd name="connsiteY7643" fmla="*/ 1612735 h 3412034"/>
              <a:gd name="connsiteX7644" fmla="*/ 1604542 w 12272790"/>
              <a:gd name="connsiteY7644" fmla="*/ 1594706 h 3412034"/>
              <a:gd name="connsiteX7645" fmla="*/ 3882953 w 12272790"/>
              <a:gd name="connsiteY7645" fmla="*/ 1591667 h 3412034"/>
              <a:gd name="connsiteX7646" fmla="*/ 3855218 w 12272790"/>
              <a:gd name="connsiteY7646" fmla="*/ 1597274 h 3412034"/>
              <a:gd name="connsiteX7647" fmla="*/ 3855217 w 12272790"/>
              <a:gd name="connsiteY7647" fmla="*/ 1606657 h 3412034"/>
              <a:gd name="connsiteX7648" fmla="*/ 3885160 w 12272790"/>
              <a:gd name="connsiteY7648" fmla="*/ 1600630 h 3412034"/>
              <a:gd name="connsiteX7649" fmla="*/ 3882831 w 12272790"/>
              <a:gd name="connsiteY7649" fmla="*/ 1596917 h 3412034"/>
              <a:gd name="connsiteX7650" fmla="*/ 9881564 w 12272790"/>
              <a:gd name="connsiteY7650" fmla="*/ 1590270 h 3412034"/>
              <a:gd name="connsiteX7651" fmla="*/ 9868538 w 12272790"/>
              <a:gd name="connsiteY7651" fmla="*/ 1600945 h 3412034"/>
              <a:gd name="connsiteX7652" fmla="*/ 9881564 w 12272790"/>
              <a:gd name="connsiteY7652" fmla="*/ 1590270 h 3412034"/>
              <a:gd name="connsiteX7653" fmla="*/ 11344217 w 12272790"/>
              <a:gd name="connsiteY7653" fmla="*/ 1590269 h 3412034"/>
              <a:gd name="connsiteX7654" fmla="*/ 11327870 w 12272790"/>
              <a:gd name="connsiteY7654" fmla="*/ 1600945 h 3412034"/>
              <a:gd name="connsiteX7655" fmla="*/ 11344217 w 12272790"/>
              <a:gd name="connsiteY7655" fmla="*/ 1590269 h 3412034"/>
              <a:gd name="connsiteX7656" fmla="*/ 10377876 w 12272790"/>
              <a:gd name="connsiteY7656" fmla="*/ 1589666 h 3412034"/>
              <a:gd name="connsiteX7657" fmla="*/ 10433820 w 12272790"/>
              <a:gd name="connsiteY7657" fmla="*/ 1606399 h 3412034"/>
              <a:gd name="connsiteX7658" fmla="*/ 10409416 w 12272790"/>
              <a:gd name="connsiteY7658" fmla="*/ 1604307 h 3412034"/>
              <a:gd name="connsiteX7659" fmla="*/ 10375622 w 12272790"/>
              <a:gd name="connsiteY7659" fmla="*/ 1595940 h 3412034"/>
              <a:gd name="connsiteX7660" fmla="*/ 10377876 w 12272790"/>
              <a:gd name="connsiteY7660" fmla="*/ 1589666 h 3412034"/>
              <a:gd name="connsiteX7661" fmla="*/ 9896987 w 12272790"/>
              <a:gd name="connsiteY7661" fmla="*/ 1589665 h 3412034"/>
              <a:gd name="connsiteX7662" fmla="*/ 9923392 w 12272790"/>
              <a:gd name="connsiteY7662" fmla="*/ 1595986 h 3412034"/>
              <a:gd name="connsiteX7663" fmla="*/ 9907773 w 12272790"/>
              <a:gd name="connsiteY7663" fmla="*/ 1610737 h 3412034"/>
              <a:gd name="connsiteX7664" fmla="*/ 9896987 w 12272790"/>
              <a:gd name="connsiteY7664" fmla="*/ 1610737 h 3412034"/>
              <a:gd name="connsiteX7665" fmla="*/ 9896987 w 12272790"/>
              <a:gd name="connsiteY7665" fmla="*/ 1589665 h 3412034"/>
              <a:gd name="connsiteX7666" fmla="*/ 3766761 w 12272790"/>
              <a:gd name="connsiteY7666" fmla="*/ 1588763 h 3412034"/>
              <a:gd name="connsiteX7667" fmla="*/ 3756478 w 12272790"/>
              <a:gd name="connsiteY7667" fmla="*/ 1588963 h 3412034"/>
              <a:gd name="connsiteX7668" fmla="*/ 3743146 w 12272790"/>
              <a:gd name="connsiteY7668" fmla="*/ 1591857 h 3412034"/>
              <a:gd name="connsiteX7669" fmla="*/ 3759832 w 12272790"/>
              <a:gd name="connsiteY7669" fmla="*/ 1592245 h 3412034"/>
              <a:gd name="connsiteX7670" fmla="*/ 12055568 w 12272790"/>
              <a:gd name="connsiteY7670" fmla="*/ 1588277 h 3412034"/>
              <a:gd name="connsiteX7671" fmla="*/ 12048874 w 12272790"/>
              <a:gd name="connsiteY7671" fmla="*/ 1598642 h 3412034"/>
              <a:gd name="connsiteX7672" fmla="*/ 12055568 w 12272790"/>
              <a:gd name="connsiteY7672" fmla="*/ 1588277 h 3412034"/>
              <a:gd name="connsiteX7673" fmla="*/ 11437798 w 12272790"/>
              <a:gd name="connsiteY7673" fmla="*/ 1588277 h 3412034"/>
              <a:gd name="connsiteX7674" fmla="*/ 11446262 w 12272790"/>
              <a:gd name="connsiteY7674" fmla="*/ 1596707 h 3412034"/>
              <a:gd name="connsiteX7675" fmla="*/ 11437799 w 12272790"/>
              <a:gd name="connsiteY7675" fmla="*/ 1609349 h 3412034"/>
              <a:gd name="connsiteX7676" fmla="*/ 11437798 w 12272790"/>
              <a:gd name="connsiteY7676" fmla="*/ 1588277 h 3412034"/>
              <a:gd name="connsiteX7677" fmla="*/ 3799713 w 12272790"/>
              <a:gd name="connsiteY7677" fmla="*/ 1588125 h 3412034"/>
              <a:gd name="connsiteX7678" fmla="*/ 3786916 w 12272790"/>
              <a:gd name="connsiteY7678" fmla="*/ 1588373 h 3412034"/>
              <a:gd name="connsiteX7679" fmla="*/ 3773394 w 12272790"/>
              <a:gd name="connsiteY7679" fmla="*/ 1592113 h 3412034"/>
              <a:gd name="connsiteX7680" fmla="*/ 3809807 w 12272790"/>
              <a:gd name="connsiteY7680" fmla="*/ 1591270 h 3412034"/>
              <a:gd name="connsiteX7681" fmla="*/ 3810136 w 12272790"/>
              <a:gd name="connsiteY7681" fmla="*/ 1591372 h 3412034"/>
              <a:gd name="connsiteX7682" fmla="*/ 3793622 w 12272790"/>
              <a:gd name="connsiteY7682" fmla="*/ 1593684 h 3412034"/>
              <a:gd name="connsiteX7683" fmla="*/ 3731810 w 12272790"/>
              <a:gd name="connsiteY7683" fmla="*/ 1602210 h 3412034"/>
              <a:gd name="connsiteX7684" fmla="*/ 3730053 w 12272790"/>
              <a:gd name="connsiteY7684" fmla="*/ 1605081 h 3412034"/>
              <a:gd name="connsiteX7685" fmla="*/ 3730568 w 12272790"/>
              <a:gd name="connsiteY7685" fmla="*/ 1602382 h 3412034"/>
              <a:gd name="connsiteX7686" fmla="*/ 3720232 w 12272790"/>
              <a:gd name="connsiteY7686" fmla="*/ 1603808 h 3412034"/>
              <a:gd name="connsiteX7687" fmla="*/ 3723007 w 12272790"/>
              <a:gd name="connsiteY7687" fmla="*/ 1604104 h 3412034"/>
              <a:gd name="connsiteX7688" fmla="*/ 3721800 w 12272790"/>
              <a:gd name="connsiteY7688" fmla="*/ 1608320 h 3412034"/>
              <a:gd name="connsiteX7689" fmla="*/ 3754948 w 12272790"/>
              <a:gd name="connsiteY7689" fmla="*/ 1604942 h 3412034"/>
              <a:gd name="connsiteX7690" fmla="*/ 3821482 w 12272790"/>
              <a:gd name="connsiteY7690" fmla="*/ 1594907 h 3412034"/>
              <a:gd name="connsiteX7691" fmla="*/ 3810136 w 12272790"/>
              <a:gd name="connsiteY7691" fmla="*/ 1591372 h 3412034"/>
              <a:gd name="connsiteX7692" fmla="*/ 3811081 w 12272790"/>
              <a:gd name="connsiteY7692" fmla="*/ 1591240 h 3412034"/>
              <a:gd name="connsiteX7693" fmla="*/ 3809807 w 12272790"/>
              <a:gd name="connsiteY7693" fmla="*/ 1591270 h 3412034"/>
              <a:gd name="connsiteX7694" fmla="*/ 1890475 w 12272790"/>
              <a:gd name="connsiteY7694" fmla="*/ 1584447 h 3412034"/>
              <a:gd name="connsiteX7695" fmla="*/ 1877451 w 12272790"/>
              <a:gd name="connsiteY7695" fmla="*/ 1594371 h 3412034"/>
              <a:gd name="connsiteX7696" fmla="*/ 1890475 w 12272790"/>
              <a:gd name="connsiteY7696" fmla="*/ 1584447 h 3412034"/>
              <a:gd name="connsiteX7697" fmla="*/ 3925348 w 12272790"/>
              <a:gd name="connsiteY7697" fmla="*/ 1582125 h 3412034"/>
              <a:gd name="connsiteX7698" fmla="*/ 3898419 w 12272790"/>
              <a:gd name="connsiteY7698" fmla="*/ 1588540 h 3412034"/>
              <a:gd name="connsiteX7699" fmla="*/ 3887771 w 12272790"/>
              <a:gd name="connsiteY7699" fmla="*/ 1590692 h 3412034"/>
              <a:gd name="connsiteX7700" fmla="*/ 3888252 w 12272790"/>
              <a:gd name="connsiteY7700" fmla="*/ 1591386 h 3412034"/>
              <a:gd name="connsiteX7701" fmla="*/ 3888061 w 12272790"/>
              <a:gd name="connsiteY7701" fmla="*/ 1600046 h 3412034"/>
              <a:gd name="connsiteX7702" fmla="*/ 3902253 w 12272790"/>
              <a:gd name="connsiteY7702" fmla="*/ 1597189 h 3412034"/>
              <a:gd name="connsiteX7703" fmla="*/ 3908067 w 12272790"/>
              <a:gd name="connsiteY7703" fmla="*/ 1595655 h 3412034"/>
              <a:gd name="connsiteX7704" fmla="*/ 3908773 w 12272790"/>
              <a:gd name="connsiteY7704" fmla="*/ 1594707 h 3412034"/>
              <a:gd name="connsiteX7705" fmla="*/ 3908680 w 12272790"/>
              <a:gd name="connsiteY7705" fmla="*/ 1595493 h 3412034"/>
              <a:gd name="connsiteX7706" fmla="*/ 3923354 w 12272790"/>
              <a:gd name="connsiteY7706" fmla="*/ 1591621 h 3412034"/>
              <a:gd name="connsiteX7707" fmla="*/ 3915836 w 12272790"/>
              <a:gd name="connsiteY7707" fmla="*/ 1589892 h 3412034"/>
              <a:gd name="connsiteX7708" fmla="*/ 8835344 w 12272790"/>
              <a:gd name="connsiteY7708" fmla="*/ 1581769 h 3412034"/>
              <a:gd name="connsiteX7709" fmla="*/ 8828519 w 12272790"/>
              <a:gd name="connsiteY7709" fmla="*/ 1600425 h 3412034"/>
              <a:gd name="connsiteX7710" fmla="*/ 8848996 w 12272790"/>
              <a:gd name="connsiteY7710" fmla="*/ 1600426 h 3412034"/>
              <a:gd name="connsiteX7711" fmla="*/ 8835344 w 12272790"/>
              <a:gd name="connsiteY7711" fmla="*/ 1581769 h 3412034"/>
              <a:gd name="connsiteX7712" fmla="*/ 9371093 w 12272790"/>
              <a:gd name="connsiteY7712" fmla="*/ 1580486 h 3412034"/>
              <a:gd name="connsiteX7713" fmla="*/ 9363863 w 12272790"/>
              <a:gd name="connsiteY7713" fmla="*/ 1601551 h 3412034"/>
              <a:gd name="connsiteX7714" fmla="*/ 9371093 w 12272790"/>
              <a:gd name="connsiteY7714" fmla="*/ 1580486 h 3412034"/>
              <a:gd name="connsiteX7715" fmla="*/ 11316154 w 12272790"/>
              <a:gd name="connsiteY7715" fmla="*/ 1580485 h 3412034"/>
              <a:gd name="connsiteX7716" fmla="*/ 11322496 w 12272790"/>
              <a:gd name="connsiteY7716" fmla="*/ 1590837 h 3412034"/>
              <a:gd name="connsiteX7717" fmla="*/ 11316154 w 12272790"/>
              <a:gd name="connsiteY7717" fmla="*/ 1580485 h 3412034"/>
              <a:gd name="connsiteX7718" fmla="*/ 10348845 w 12272790"/>
              <a:gd name="connsiteY7718" fmla="*/ 1580485 h 3412034"/>
              <a:gd name="connsiteX7719" fmla="*/ 10376905 w 12272790"/>
              <a:gd name="connsiteY7719" fmla="*/ 1586554 h 3412034"/>
              <a:gd name="connsiteX7720" fmla="*/ 10348845 w 12272790"/>
              <a:gd name="connsiteY7720" fmla="*/ 1580485 h 3412034"/>
              <a:gd name="connsiteX7721" fmla="*/ 9823353 w 12272790"/>
              <a:gd name="connsiteY7721" fmla="*/ 1580485 h 3412034"/>
              <a:gd name="connsiteX7722" fmla="*/ 9854770 w 12272790"/>
              <a:gd name="connsiteY7722" fmla="*/ 1597267 h 3412034"/>
              <a:gd name="connsiteX7723" fmla="*/ 9823351 w 12272790"/>
              <a:gd name="connsiteY7723" fmla="*/ 1601550 h 3412034"/>
              <a:gd name="connsiteX7724" fmla="*/ 9823353 w 12272790"/>
              <a:gd name="connsiteY7724" fmla="*/ 1580485 h 3412034"/>
              <a:gd name="connsiteX7725" fmla="*/ 10185431 w 12272790"/>
              <a:gd name="connsiteY7725" fmla="*/ 1580484 h 3412034"/>
              <a:gd name="connsiteX7726" fmla="*/ 10194500 w 12272790"/>
              <a:gd name="connsiteY7726" fmla="*/ 1590836 h 3412034"/>
              <a:gd name="connsiteX7727" fmla="*/ 10183165 w 12272790"/>
              <a:gd name="connsiteY7727" fmla="*/ 1586552 h 3412034"/>
              <a:gd name="connsiteX7728" fmla="*/ 10185431 w 12272790"/>
              <a:gd name="connsiteY7728" fmla="*/ 1580484 h 3412034"/>
              <a:gd name="connsiteX7729" fmla="*/ 9414655 w 12272790"/>
              <a:gd name="connsiteY7729" fmla="*/ 1580484 h 3412034"/>
              <a:gd name="connsiteX7730" fmla="*/ 9408313 w 12272790"/>
              <a:gd name="connsiteY7730" fmla="*/ 1590837 h 3412034"/>
              <a:gd name="connsiteX7731" fmla="*/ 9414655 w 12272790"/>
              <a:gd name="connsiteY7731" fmla="*/ 1580484 h 3412034"/>
              <a:gd name="connsiteX7732" fmla="*/ 9289490 w 12272790"/>
              <a:gd name="connsiteY7732" fmla="*/ 1580484 h 3412034"/>
              <a:gd name="connsiteX7733" fmla="*/ 9325535 w 12272790"/>
              <a:gd name="connsiteY7733" fmla="*/ 1580485 h 3412034"/>
              <a:gd name="connsiteX7734" fmla="*/ 9343183 w 12272790"/>
              <a:gd name="connsiteY7734" fmla="*/ 1588483 h 3412034"/>
              <a:gd name="connsiteX7735" fmla="*/ 9303008 w 12272790"/>
              <a:gd name="connsiteY7735" fmla="*/ 1601001 h 3412034"/>
              <a:gd name="connsiteX7736" fmla="*/ 9289490 w 12272790"/>
              <a:gd name="connsiteY7736" fmla="*/ 1580484 h 3412034"/>
              <a:gd name="connsiteX7737" fmla="*/ 9802427 w 12272790"/>
              <a:gd name="connsiteY7737" fmla="*/ 1579976 h 3412034"/>
              <a:gd name="connsiteX7738" fmla="*/ 9816292 w 12272790"/>
              <a:gd name="connsiteY7738" fmla="*/ 1590643 h 3412034"/>
              <a:gd name="connsiteX7739" fmla="*/ 9796574 w 12272790"/>
              <a:gd name="connsiteY7739" fmla="*/ 1580460 h 3412034"/>
              <a:gd name="connsiteX7740" fmla="*/ 9802427 w 12272790"/>
              <a:gd name="connsiteY7740" fmla="*/ 1579976 h 3412034"/>
              <a:gd name="connsiteX7741" fmla="*/ 4015555 w 12272790"/>
              <a:gd name="connsiteY7741" fmla="*/ 1579708 h 3412034"/>
              <a:gd name="connsiteX7742" fmla="*/ 4014700 w 12272790"/>
              <a:gd name="connsiteY7742" fmla="*/ 1581231 h 3412034"/>
              <a:gd name="connsiteX7743" fmla="*/ 4014744 w 12272790"/>
              <a:gd name="connsiteY7743" fmla="*/ 1581152 h 3412034"/>
              <a:gd name="connsiteX7744" fmla="*/ 10709013 w 12272790"/>
              <a:gd name="connsiteY7744" fmla="*/ 1579491 h 3412034"/>
              <a:gd name="connsiteX7745" fmla="*/ 10715462 w 12272790"/>
              <a:gd name="connsiteY7745" fmla="*/ 1589552 h 3412034"/>
              <a:gd name="connsiteX7746" fmla="*/ 10709013 w 12272790"/>
              <a:gd name="connsiteY7746" fmla="*/ 1579491 h 3412034"/>
              <a:gd name="connsiteX7747" fmla="*/ 9441519 w 12272790"/>
              <a:gd name="connsiteY7747" fmla="*/ 1579424 h 3412034"/>
              <a:gd name="connsiteX7748" fmla="*/ 9459840 w 12272790"/>
              <a:gd name="connsiteY7748" fmla="*/ 1580484 h 3412034"/>
              <a:gd name="connsiteX7749" fmla="*/ 9516711 w 12272790"/>
              <a:gd name="connsiteY7749" fmla="*/ 1580484 h 3412034"/>
              <a:gd name="connsiteX7750" fmla="*/ 9489231 w 12272790"/>
              <a:gd name="connsiteY7750" fmla="*/ 1592384 h 3412034"/>
              <a:gd name="connsiteX7751" fmla="*/ 9430068 w 12272790"/>
              <a:gd name="connsiteY7751" fmla="*/ 1590344 h 3412034"/>
              <a:gd name="connsiteX7752" fmla="*/ 9441519 w 12272790"/>
              <a:gd name="connsiteY7752" fmla="*/ 1579424 h 3412034"/>
              <a:gd name="connsiteX7753" fmla="*/ 11414458 w 12272790"/>
              <a:gd name="connsiteY7753" fmla="*/ 1578172 h 3412034"/>
              <a:gd name="connsiteX7754" fmla="*/ 11400712 w 12272790"/>
              <a:gd name="connsiteY7754" fmla="*/ 1588848 h 3412034"/>
              <a:gd name="connsiteX7755" fmla="*/ 11414458 w 12272790"/>
              <a:gd name="connsiteY7755" fmla="*/ 1578172 h 3412034"/>
              <a:gd name="connsiteX7756" fmla="*/ 11386200 w 12272790"/>
              <a:gd name="connsiteY7756" fmla="*/ 1578171 h 3412034"/>
              <a:gd name="connsiteX7757" fmla="*/ 11372454 w 12272790"/>
              <a:gd name="connsiteY7757" fmla="*/ 1588847 h 3412034"/>
              <a:gd name="connsiteX7758" fmla="*/ 11386200 w 12272790"/>
              <a:gd name="connsiteY7758" fmla="*/ 1578171 h 3412034"/>
              <a:gd name="connsiteX7759" fmla="*/ 4016566 w 12272790"/>
              <a:gd name="connsiteY7759" fmla="*/ 1577909 h 3412034"/>
              <a:gd name="connsiteX7760" fmla="*/ 4015759 w 12272790"/>
              <a:gd name="connsiteY7760" fmla="*/ 1579348 h 3412034"/>
              <a:gd name="connsiteX7761" fmla="*/ 4015555 w 12272790"/>
              <a:gd name="connsiteY7761" fmla="*/ 1579708 h 3412034"/>
              <a:gd name="connsiteX7762" fmla="*/ 9604071 w 12272790"/>
              <a:gd name="connsiteY7762" fmla="*/ 1577622 h 3412034"/>
              <a:gd name="connsiteX7763" fmla="*/ 9623828 w 12272790"/>
              <a:gd name="connsiteY7763" fmla="*/ 1580293 h 3412034"/>
              <a:gd name="connsiteX7764" fmla="*/ 9590728 w 12272790"/>
              <a:gd name="connsiteY7764" fmla="*/ 1590461 h 3412034"/>
              <a:gd name="connsiteX7765" fmla="*/ 9604071 w 12272790"/>
              <a:gd name="connsiteY7765" fmla="*/ 1577622 h 3412034"/>
              <a:gd name="connsiteX7766" fmla="*/ 8903268 w 12272790"/>
              <a:gd name="connsiteY7766" fmla="*/ 1577410 h 3412034"/>
              <a:gd name="connsiteX7767" fmla="*/ 8883123 w 12272790"/>
              <a:gd name="connsiteY7767" fmla="*/ 1580041 h 3412034"/>
              <a:gd name="connsiteX7768" fmla="*/ 8916871 w 12272790"/>
              <a:gd name="connsiteY7768" fmla="*/ 1590061 h 3412034"/>
              <a:gd name="connsiteX7769" fmla="*/ 8903268 w 12272790"/>
              <a:gd name="connsiteY7769" fmla="*/ 1577410 h 3412034"/>
              <a:gd name="connsiteX7770" fmla="*/ 8803104 w 12272790"/>
              <a:gd name="connsiteY7770" fmla="*/ 1577017 h 3412034"/>
              <a:gd name="connsiteX7771" fmla="*/ 8805481 w 12272790"/>
              <a:gd name="connsiteY7771" fmla="*/ 1580386 h 3412034"/>
              <a:gd name="connsiteX7772" fmla="*/ 8799141 w 12272790"/>
              <a:gd name="connsiteY7772" fmla="*/ 1580385 h 3412034"/>
              <a:gd name="connsiteX7773" fmla="*/ 8803104 w 12272790"/>
              <a:gd name="connsiteY7773" fmla="*/ 1577017 h 3412034"/>
              <a:gd name="connsiteX7774" fmla="*/ 10180395 w 12272790"/>
              <a:gd name="connsiteY7774" fmla="*/ 1575285 h 3412034"/>
              <a:gd name="connsiteX7775" fmla="*/ 10184450 w 12272790"/>
              <a:gd name="connsiteY7775" fmla="*/ 1575969 h 3412034"/>
              <a:gd name="connsiteX7776" fmla="*/ 10179816 w 12272790"/>
              <a:gd name="connsiteY7776" fmla="*/ 1580162 h 3412034"/>
              <a:gd name="connsiteX7777" fmla="*/ 10180395 w 12272790"/>
              <a:gd name="connsiteY7777" fmla="*/ 1575285 h 3412034"/>
              <a:gd name="connsiteX7778" fmla="*/ 8619592 w 12272790"/>
              <a:gd name="connsiteY7778" fmla="*/ 1574821 h 3412034"/>
              <a:gd name="connsiteX7779" fmla="*/ 8619420 w 12272790"/>
              <a:gd name="connsiteY7779" fmla="*/ 1575260 h 3412034"/>
              <a:gd name="connsiteX7780" fmla="*/ 8618916 w 12272790"/>
              <a:gd name="connsiteY7780" fmla="*/ 1576545 h 3412034"/>
              <a:gd name="connsiteX7781" fmla="*/ 8618940 w 12272790"/>
              <a:gd name="connsiteY7781" fmla="*/ 1576485 h 3412034"/>
              <a:gd name="connsiteX7782" fmla="*/ 8619420 w 12272790"/>
              <a:gd name="connsiteY7782" fmla="*/ 1575260 h 3412034"/>
              <a:gd name="connsiteX7783" fmla="*/ 8619492 w 12272790"/>
              <a:gd name="connsiteY7783" fmla="*/ 1575076 h 3412034"/>
              <a:gd name="connsiteX7784" fmla="*/ 2057831 w 12272790"/>
              <a:gd name="connsiteY7784" fmla="*/ 1573295 h 3412034"/>
              <a:gd name="connsiteX7785" fmla="*/ 2051487 w 12272790"/>
              <a:gd name="connsiteY7785" fmla="*/ 1583660 h 3412034"/>
              <a:gd name="connsiteX7786" fmla="*/ 2057831 w 12272790"/>
              <a:gd name="connsiteY7786" fmla="*/ 1573295 h 3412034"/>
              <a:gd name="connsiteX7787" fmla="*/ 4045617 w 12272790"/>
              <a:gd name="connsiteY7787" fmla="*/ 1573143 h 3412034"/>
              <a:gd name="connsiteX7788" fmla="*/ 4044736 w 12272790"/>
              <a:gd name="connsiteY7788" fmla="*/ 1573173 h 3412034"/>
              <a:gd name="connsiteX7789" fmla="*/ 4016851 w 12272790"/>
              <a:gd name="connsiteY7789" fmla="*/ 1577400 h 3412034"/>
              <a:gd name="connsiteX7790" fmla="*/ 4016566 w 12272790"/>
              <a:gd name="connsiteY7790" fmla="*/ 1577909 h 3412034"/>
              <a:gd name="connsiteX7791" fmla="*/ 4016850 w 12272790"/>
              <a:gd name="connsiteY7791" fmla="*/ 1577401 h 3412034"/>
              <a:gd name="connsiteX7792" fmla="*/ 4011285 w 12272790"/>
              <a:gd name="connsiteY7792" fmla="*/ 1578244 h 3412034"/>
              <a:gd name="connsiteX7793" fmla="*/ 4011246 w 12272790"/>
              <a:gd name="connsiteY7793" fmla="*/ 1578253 h 3412034"/>
              <a:gd name="connsiteX7794" fmla="*/ 4012224 w 12272790"/>
              <a:gd name="connsiteY7794" fmla="*/ 1578971 h 3412034"/>
              <a:gd name="connsiteX7795" fmla="*/ 4008947 w 12272790"/>
              <a:gd name="connsiteY7795" fmla="*/ 1586282 h 3412034"/>
              <a:gd name="connsiteX7796" fmla="*/ 3919115 w 12272790"/>
              <a:gd name="connsiteY7796" fmla="*/ 1570492 h 3412034"/>
              <a:gd name="connsiteX7797" fmla="*/ 3847368 w 12272790"/>
              <a:gd name="connsiteY7797" fmla="*/ 1581405 h 3412034"/>
              <a:gd name="connsiteX7798" fmla="*/ 3830956 w 12272790"/>
              <a:gd name="connsiteY7798" fmla="*/ 1589936 h 3412034"/>
              <a:gd name="connsiteX7799" fmla="*/ 3837444 w 12272790"/>
              <a:gd name="connsiteY7799" fmla="*/ 1589221 h 3412034"/>
              <a:gd name="connsiteX7800" fmla="*/ 3919115 w 12272790"/>
              <a:gd name="connsiteY7800" fmla="*/ 1570492 h 3412034"/>
              <a:gd name="connsiteX7801" fmla="*/ 9023032 w 12272790"/>
              <a:gd name="connsiteY7801" fmla="*/ 1569773 h 3412034"/>
              <a:gd name="connsiteX7802" fmla="*/ 9023035 w 12272790"/>
              <a:gd name="connsiteY7802" fmla="*/ 1580139 h 3412034"/>
              <a:gd name="connsiteX7803" fmla="*/ 9010009 w 12272790"/>
              <a:gd name="connsiteY7803" fmla="*/ 1580139 h 3412034"/>
              <a:gd name="connsiteX7804" fmla="*/ 9010009 w 12272790"/>
              <a:gd name="connsiteY7804" fmla="*/ 1569773 h 3412034"/>
              <a:gd name="connsiteX7805" fmla="*/ 9023032 w 12272790"/>
              <a:gd name="connsiteY7805" fmla="*/ 1569773 h 3412034"/>
              <a:gd name="connsiteX7806" fmla="*/ 10397378 w 12272790"/>
              <a:gd name="connsiteY7806" fmla="*/ 1569772 h 3412034"/>
              <a:gd name="connsiteX7807" fmla="*/ 10403721 w 12272790"/>
              <a:gd name="connsiteY7807" fmla="*/ 1580138 h 3412034"/>
              <a:gd name="connsiteX7808" fmla="*/ 10397378 w 12272790"/>
              <a:gd name="connsiteY7808" fmla="*/ 1569772 h 3412034"/>
              <a:gd name="connsiteX7809" fmla="*/ 9761077 w 12272790"/>
              <a:gd name="connsiteY7809" fmla="*/ 1569771 h 3412034"/>
              <a:gd name="connsiteX7810" fmla="*/ 9761078 w 12272790"/>
              <a:gd name="connsiteY7810" fmla="*/ 1590836 h 3412034"/>
              <a:gd name="connsiteX7811" fmla="*/ 9754736 w 12272790"/>
              <a:gd name="connsiteY7811" fmla="*/ 1590837 h 3412034"/>
              <a:gd name="connsiteX7812" fmla="*/ 9754736 w 12272790"/>
              <a:gd name="connsiteY7812" fmla="*/ 1569772 h 3412034"/>
              <a:gd name="connsiteX7813" fmla="*/ 9761077 w 12272790"/>
              <a:gd name="connsiteY7813" fmla="*/ 1569771 h 3412034"/>
              <a:gd name="connsiteX7814" fmla="*/ 9716245 w 12272790"/>
              <a:gd name="connsiteY7814" fmla="*/ 1569771 h 3412034"/>
              <a:gd name="connsiteX7815" fmla="*/ 9727583 w 12272790"/>
              <a:gd name="connsiteY7815" fmla="*/ 1569772 h 3412034"/>
              <a:gd name="connsiteX7816" fmla="*/ 9716245 w 12272790"/>
              <a:gd name="connsiteY7816" fmla="*/ 1569771 h 3412034"/>
              <a:gd name="connsiteX7817" fmla="*/ 3975017 w 12272790"/>
              <a:gd name="connsiteY7817" fmla="*/ 1568588 h 3412034"/>
              <a:gd name="connsiteX7818" fmla="*/ 3968364 w 12272790"/>
              <a:gd name="connsiteY7818" fmla="*/ 1569780 h 3412034"/>
              <a:gd name="connsiteX7819" fmla="*/ 3968350 w 12272790"/>
              <a:gd name="connsiteY7819" fmla="*/ 1572948 h 3412034"/>
              <a:gd name="connsiteX7820" fmla="*/ 3965678 w 12272790"/>
              <a:gd name="connsiteY7820" fmla="*/ 1570261 h 3412034"/>
              <a:gd name="connsiteX7821" fmla="*/ 3960758 w 12272790"/>
              <a:gd name="connsiteY7821" fmla="*/ 1571142 h 3412034"/>
              <a:gd name="connsiteX7822" fmla="*/ 3947169 w 12272790"/>
              <a:gd name="connsiteY7822" fmla="*/ 1575585 h 3412034"/>
              <a:gd name="connsiteX7823" fmla="*/ 3946526 w 12272790"/>
              <a:gd name="connsiteY7823" fmla="*/ 1583659 h 3412034"/>
              <a:gd name="connsiteX7824" fmla="*/ 3944500 w 12272790"/>
              <a:gd name="connsiteY7824" fmla="*/ 1576457 h 3412034"/>
              <a:gd name="connsiteX7825" fmla="*/ 3932033 w 12272790"/>
              <a:gd name="connsiteY7825" fmla="*/ 1580533 h 3412034"/>
              <a:gd name="connsiteX7826" fmla="*/ 3927390 w 12272790"/>
              <a:gd name="connsiteY7826" fmla="*/ 1581638 h 3412034"/>
              <a:gd name="connsiteX7827" fmla="*/ 3936495 w 12272790"/>
              <a:gd name="connsiteY7827" fmla="*/ 1583132 h 3412034"/>
              <a:gd name="connsiteX7828" fmla="*/ 3936593 w 12272790"/>
              <a:gd name="connsiteY7828" fmla="*/ 1583249 h 3412034"/>
              <a:gd name="connsiteX7829" fmla="*/ 3940769 w 12272790"/>
              <a:gd name="connsiteY7829" fmla="*/ 1581229 h 3412034"/>
              <a:gd name="connsiteX7830" fmla="*/ 3945589 w 12272790"/>
              <a:gd name="connsiteY7830" fmla="*/ 1583562 h 3412034"/>
              <a:gd name="connsiteX7831" fmla="*/ 3943454 w 12272790"/>
              <a:gd name="connsiteY7831" fmla="*/ 1586317 h 3412034"/>
              <a:gd name="connsiteX7832" fmla="*/ 3971618 w 12272790"/>
              <a:gd name="connsiteY7832" fmla="*/ 1578884 h 3412034"/>
              <a:gd name="connsiteX7833" fmla="*/ 11057714 w 12272790"/>
              <a:gd name="connsiteY7833" fmla="*/ 1568386 h 3412034"/>
              <a:gd name="connsiteX7834" fmla="*/ 11051022 w 12272790"/>
              <a:gd name="connsiteY7834" fmla="*/ 1578752 h 3412034"/>
              <a:gd name="connsiteX7835" fmla="*/ 11057714 w 12272790"/>
              <a:gd name="connsiteY7835" fmla="*/ 1568386 h 3412034"/>
              <a:gd name="connsiteX7836" fmla="*/ 9040612 w 12272790"/>
              <a:gd name="connsiteY7836" fmla="*/ 1567080 h 3412034"/>
              <a:gd name="connsiteX7837" fmla="*/ 9058151 w 12272790"/>
              <a:gd name="connsiteY7837" fmla="*/ 1568898 h 3412034"/>
              <a:gd name="connsiteX7838" fmla="*/ 9030090 w 12272790"/>
              <a:gd name="connsiteY7838" fmla="*/ 1579282 h 3412034"/>
              <a:gd name="connsiteX7839" fmla="*/ 9040612 w 12272790"/>
              <a:gd name="connsiteY7839" fmla="*/ 1567080 h 3412034"/>
              <a:gd name="connsiteX7840" fmla="*/ 10316846 w 12272790"/>
              <a:gd name="connsiteY7840" fmla="*/ 1566951 h 3412034"/>
              <a:gd name="connsiteX7841" fmla="*/ 10335083 w 12272790"/>
              <a:gd name="connsiteY7841" fmla="*/ 1569582 h 3412034"/>
              <a:gd name="connsiteX7842" fmla="*/ 10303659 w 12272790"/>
              <a:gd name="connsiteY7842" fmla="*/ 1580101 h 3412034"/>
              <a:gd name="connsiteX7843" fmla="*/ 10316846 w 12272790"/>
              <a:gd name="connsiteY7843" fmla="*/ 1566951 h 3412034"/>
              <a:gd name="connsiteX7844" fmla="*/ 10682920 w 12272790"/>
              <a:gd name="connsiteY7844" fmla="*/ 1566521 h 3412034"/>
              <a:gd name="connsiteX7845" fmla="*/ 10684698 w 12272790"/>
              <a:gd name="connsiteY7845" fmla="*/ 1570492 h 3412034"/>
              <a:gd name="connsiteX7846" fmla="*/ 10683146 w 12272790"/>
              <a:gd name="connsiteY7846" fmla="*/ 1573784 h 3412034"/>
              <a:gd name="connsiteX7847" fmla="*/ 10688520 w 12272790"/>
              <a:gd name="connsiteY7847" fmla="*/ 1577067 h 3412034"/>
              <a:gd name="connsiteX7848" fmla="*/ 10702180 w 12272790"/>
              <a:gd name="connsiteY7848" fmla="*/ 1579491 h 3412034"/>
              <a:gd name="connsiteX7849" fmla="*/ 10688520 w 12272790"/>
              <a:gd name="connsiteY7849" fmla="*/ 1569080 h 3412034"/>
              <a:gd name="connsiteX7850" fmla="*/ 3990433 w 12272790"/>
              <a:gd name="connsiteY7850" fmla="*/ 1565825 h 3412034"/>
              <a:gd name="connsiteX7851" fmla="*/ 3982780 w 12272790"/>
              <a:gd name="connsiteY7851" fmla="*/ 1567197 h 3412034"/>
              <a:gd name="connsiteX7852" fmla="*/ 3985297 w 12272790"/>
              <a:gd name="connsiteY7852" fmla="*/ 1572600 h 3412034"/>
              <a:gd name="connsiteX7853" fmla="*/ 3993945 w 12272790"/>
              <a:gd name="connsiteY7853" fmla="*/ 1572991 h 3412034"/>
              <a:gd name="connsiteX7854" fmla="*/ 3994688 w 12272790"/>
              <a:gd name="connsiteY7854" fmla="*/ 1572796 h 3412034"/>
              <a:gd name="connsiteX7855" fmla="*/ 2009658 w 12272790"/>
              <a:gd name="connsiteY7855" fmla="*/ 1564133 h 3412034"/>
              <a:gd name="connsiteX7856" fmla="*/ 2022684 w 12272790"/>
              <a:gd name="connsiteY7856" fmla="*/ 1564134 h 3412034"/>
              <a:gd name="connsiteX7857" fmla="*/ 2016173 w 12272790"/>
              <a:gd name="connsiteY7857" fmla="*/ 1577539 h 3412034"/>
              <a:gd name="connsiteX7858" fmla="*/ 2009658 w 12272790"/>
              <a:gd name="connsiteY7858" fmla="*/ 1564133 h 3412034"/>
              <a:gd name="connsiteX7859" fmla="*/ 691936 w 12272790"/>
              <a:gd name="connsiteY7859" fmla="*/ 1564002 h 3412034"/>
              <a:gd name="connsiteX7860" fmla="*/ 691324 w 12272790"/>
              <a:gd name="connsiteY7860" fmla="*/ 1571438 h 3412034"/>
              <a:gd name="connsiteX7861" fmla="*/ 687045 w 12272790"/>
              <a:gd name="connsiteY7861" fmla="*/ 1570612 h 3412034"/>
              <a:gd name="connsiteX7862" fmla="*/ 691936 w 12272790"/>
              <a:gd name="connsiteY7862" fmla="*/ 1564002 h 3412034"/>
              <a:gd name="connsiteX7863" fmla="*/ 655890 w 12272790"/>
              <a:gd name="connsiteY7863" fmla="*/ 1563985 h 3412034"/>
              <a:gd name="connsiteX7864" fmla="*/ 662735 w 12272790"/>
              <a:gd name="connsiteY7864" fmla="*/ 1565201 h 3412034"/>
              <a:gd name="connsiteX7865" fmla="*/ 670459 w 12272790"/>
              <a:gd name="connsiteY7865" fmla="*/ 1564148 h 3412034"/>
              <a:gd name="connsiteX7866" fmla="*/ 669891 w 12272790"/>
              <a:gd name="connsiteY7866" fmla="*/ 1566755 h 3412034"/>
              <a:gd name="connsiteX7867" fmla="*/ 673875 w 12272790"/>
              <a:gd name="connsiteY7867" fmla="*/ 1569194 h 3412034"/>
              <a:gd name="connsiteX7868" fmla="*/ 671109 w 12272790"/>
              <a:gd name="connsiteY7868" fmla="*/ 1564675 h 3412034"/>
              <a:gd name="connsiteX7869" fmla="*/ 675479 w 12272790"/>
              <a:gd name="connsiteY7869" fmla="*/ 1564675 h 3412034"/>
              <a:gd name="connsiteX7870" fmla="*/ 675218 w 12272790"/>
              <a:gd name="connsiteY7870" fmla="*/ 1570016 h 3412034"/>
              <a:gd name="connsiteX7871" fmla="*/ 675535 w 12272790"/>
              <a:gd name="connsiteY7871" fmla="*/ 1570208 h 3412034"/>
              <a:gd name="connsiteX7872" fmla="*/ 677164 w 12272790"/>
              <a:gd name="connsiteY7872" fmla="*/ 1576629 h 3412034"/>
              <a:gd name="connsiteX7873" fmla="*/ 671772 w 12272790"/>
              <a:gd name="connsiteY7873" fmla="*/ 1579491 h 3412034"/>
              <a:gd name="connsiteX7874" fmla="*/ 660764 w 12272790"/>
              <a:gd name="connsiteY7874" fmla="*/ 1575455 h 3412034"/>
              <a:gd name="connsiteX7875" fmla="*/ 658501 w 12272790"/>
              <a:gd name="connsiteY7875" fmla="*/ 1573855 h 3412034"/>
              <a:gd name="connsiteX7876" fmla="*/ 657433 w 12272790"/>
              <a:gd name="connsiteY7876" fmla="*/ 1573912 h 3412034"/>
              <a:gd name="connsiteX7877" fmla="*/ 657722 w 12272790"/>
              <a:gd name="connsiteY7877" fmla="*/ 1573304 h 3412034"/>
              <a:gd name="connsiteX7878" fmla="*/ 653483 w 12272790"/>
              <a:gd name="connsiteY7878" fmla="*/ 1570306 h 3412034"/>
              <a:gd name="connsiteX7879" fmla="*/ 655890 w 12272790"/>
              <a:gd name="connsiteY7879" fmla="*/ 1563985 h 3412034"/>
              <a:gd name="connsiteX7880" fmla="*/ 441147 w 12272790"/>
              <a:gd name="connsiteY7880" fmla="*/ 1563979 h 3412034"/>
              <a:gd name="connsiteX7881" fmla="*/ 434455 w 12272790"/>
              <a:gd name="connsiteY7881" fmla="*/ 1574345 h 3412034"/>
              <a:gd name="connsiteX7882" fmla="*/ 441147 w 12272790"/>
              <a:gd name="connsiteY7882" fmla="*/ 1563979 h 3412034"/>
              <a:gd name="connsiteX7883" fmla="*/ 3103796 w 12272790"/>
              <a:gd name="connsiteY7883" fmla="*/ 1562637 h 3412034"/>
              <a:gd name="connsiteX7884" fmla="*/ 3097472 w 12272790"/>
              <a:gd name="connsiteY7884" fmla="*/ 1572949 h 3412034"/>
              <a:gd name="connsiteX7885" fmla="*/ 3103796 w 12272790"/>
              <a:gd name="connsiteY7885" fmla="*/ 1562637 h 3412034"/>
              <a:gd name="connsiteX7886" fmla="*/ 2564306 w 12272790"/>
              <a:gd name="connsiteY7886" fmla="*/ 1561704 h 3412034"/>
              <a:gd name="connsiteX7887" fmla="*/ 2576630 w 12272790"/>
              <a:gd name="connsiteY7887" fmla="*/ 1562856 h 3412034"/>
              <a:gd name="connsiteX7888" fmla="*/ 2569235 w 12272790"/>
              <a:gd name="connsiteY7888" fmla="*/ 1573861 h 3412034"/>
              <a:gd name="connsiteX7889" fmla="*/ 2556913 w 12272790"/>
              <a:gd name="connsiteY7889" fmla="*/ 1572713 h 3412034"/>
              <a:gd name="connsiteX7890" fmla="*/ 2564306 w 12272790"/>
              <a:gd name="connsiteY7890" fmla="*/ 1561704 h 3412034"/>
              <a:gd name="connsiteX7891" fmla="*/ 10248890 w 12272790"/>
              <a:gd name="connsiteY7891" fmla="*/ 1561657 h 3412034"/>
              <a:gd name="connsiteX7892" fmla="*/ 10235196 w 12272790"/>
              <a:gd name="connsiteY7892" fmla="*/ 1580405 h 3412034"/>
              <a:gd name="connsiteX7893" fmla="*/ 10262582 w 12272790"/>
              <a:gd name="connsiteY7893" fmla="*/ 1580405 h 3412034"/>
              <a:gd name="connsiteX7894" fmla="*/ 10248890 w 12272790"/>
              <a:gd name="connsiteY7894" fmla="*/ 1561657 h 3412034"/>
              <a:gd name="connsiteX7895" fmla="*/ 3942348 w 12272790"/>
              <a:gd name="connsiteY7895" fmla="*/ 1561601 h 3412034"/>
              <a:gd name="connsiteX7896" fmla="*/ 3940162 w 12272790"/>
              <a:gd name="connsiteY7896" fmla="*/ 1561620 h 3412034"/>
              <a:gd name="connsiteX7897" fmla="*/ 3931877 w 12272790"/>
              <a:gd name="connsiteY7897" fmla="*/ 1566393 h 3412034"/>
              <a:gd name="connsiteX7898" fmla="*/ 3936555 w 12272790"/>
              <a:gd name="connsiteY7898" fmla="*/ 1567102 h 3412034"/>
              <a:gd name="connsiteX7899" fmla="*/ 3941097 w 12272790"/>
              <a:gd name="connsiteY7899" fmla="*/ 1566192 h 3412034"/>
              <a:gd name="connsiteX7900" fmla="*/ 3941548 w 12272790"/>
              <a:gd name="connsiteY7900" fmla="*/ 1565960 h 3412034"/>
              <a:gd name="connsiteX7901" fmla="*/ 3941405 w 12272790"/>
              <a:gd name="connsiteY7901" fmla="*/ 1565451 h 3412034"/>
              <a:gd name="connsiteX7902" fmla="*/ 3950189 w 12272790"/>
              <a:gd name="connsiteY7902" fmla="*/ 1561533 h 3412034"/>
              <a:gd name="connsiteX7903" fmla="*/ 3948289 w 12272790"/>
              <a:gd name="connsiteY7903" fmla="*/ 1561550 h 3412034"/>
              <a:gd name="connsiteX7904" fmla="*/ 3948208 w 12272790"/>
              <a:gd name="connsiteY7904" fmla="*/ 1562548 h 3412034"/>
              <a:gd name="connsiteX7905" fmla="*/ 9644284 w 12272790"/>
              <a:gd name="connsiteY7905" fmla="*/ 1561046 h 3412034"/>
              <a:gd name="connsiteX7906" fmla="*/ 9655619 w 12272790"/>
              <a:gd name="connsiteY7906" fmla="*/ 1568984 h 3412034"/>
              <a:gd name="connsiteX7907" fmla="*/ 9644284 w 12272790"/>
              <a:gd name="connsiteY7907" fmla="*/ 1561046 h 3412034"/>
              <a:gd name="connsiteX7908" fmla="*/ 10663474 w 12272790"/>
              <a:gd name="connsiteY7908" fmla="*/ 1560754 h 3412034"/>
              <a:gd name="connsiteX7909" fmla="*/ 10677136 w 12272790"/>
              <a:gd name="connsiteY7909" fmla="*/ 1569080 h 3412034"/>
              <a:gd name="connsiteX7910" fmla="*/ 10681257 w 12272790"/>
              <a:gd name="connsiteY7910" fmla="*/ 1572479 h 3412034"/>
              <a:gd name="connsiteX7911" fmla="*/ 10680205 w 12272790"/>
              <a:gd name="connsiteY7911" fmla="*/ 1569465 h 3412034"/>
              <a:gd name="connsiteX7912" fmla="*/ 10681264 w 12272790"/>
              <a:gd name="connsiteY7912" fmla="*/ 1567323 h 3412034"/>
              <a:gd name="connsiteX7913" fmla="*/ 10681891 w 12272790"/>
              <a:gd name="connsiteY7913" fmla="*/ 1566050 h 3412034"/>
              <a:gd name="connsiteX7914" fmla="*/ 10681690 w 12272790"/>
              <a:gd name="connsiteY7914" fmla="*/ 1565958 h 3412034"/>
              <a:gd name="connsiteX7915" fmla="*/ 10674856 w 12272790"/>
              <a:gd name="connsiteY7915" fmla="*/ 1562835 h 3412034"/>
              <a:gd name="connsiteX7916" fmla="*/ 10663474 w 12272790"/>
              <a:gd name="connsiteY7916" fmla="*/ 1560754 h 3412034"/>
              <a:gd name="connsiteX7917" fmla="*/ 4019173 w 12272790"/>
              <a:gd name="connsiteY7917" fmla="*/ 1560736 h 3412034"/>
              <a:gd name="connsiteX7918" fmla="*/ 4015794 w 12272790"/>
              <a:gd name="connsiteY7918" fmla="*/ 1561331 h 3412034"/>
              <a:gd name="connsiteX7919" fmla="*/ 4022574 w 12272790"/>
              <a:gd name="connsiteY7919" fmla="*/ 1563295 h 3412034"/>
              <a:gd name="connsiteX7920" fmla="*/ 4019271 w 12272790"/>
              <a:gd name="connsiteY7920" fmla="*/ 1565426 h 3412034"/>
              <a:gd name="connsiteX7921" fmla="*/ 4026063 w 12272790"/>
              <a:gd name="connsiteY7921" fmla="*/ 1562912 h 3412034"/>
              <a:gd name="connsiteX7922" fmla="*/ 4025552 w 12272790"/>
              <a:gd name="connsiteY7922" fmla="*/ 1561215 h 3412034"/>
              <a:gd name="connsiteX7923" fmla="*/ 11393274 w 12272790"/>
              <a:gd name="connsiteY7923" fmla="*/ 1557675 h 3412034"/>
              <a:gd name="connsiteX7924" fmla="*/ 11386582 w 12272790"/>
              <a:gd name="connsiteY7924" fmla="*/ 1568040 h 3412034"/>
              <a:gd name="connsiteX7925" fmla="*/ 11393274 w 12272790"/>
              <a:gd name="connsiteY7925" fmla="*/ 1557675 h 3412034"/>
              <a:gd name="connsiteX7926" fmla="*/ 680051 w 12272790"/>
              <a:gd name="connsiteY7926" fmla="*/ 1556819 h 3412034"/>
              <a:gd name="connsiteX7927" fmla="*/ 686638 w 12272790"/>
              <a:gd name="connsiteY7927" fmla="*/ 1560289 h 3412034"/>
              <a:gd name="connsiteX7928" fmla="*/ 684346 w 12272790"/>
              <a:gd name="connsiteY7928" fmla="*/ 1564558 h 3412034"/>
              <a:gd name="connsiteX7929" fmla="*/ 678045 w 12272790"/>
              <a:gd name="connsiteY7929" fmla="*/ 1564559 h 3412034"/>
              <a:gd name="connsiteX7930" fmla="*/ 675181 w 12272790"/>
              <a:gd name="connsiteY7930" fmla="*/ 1558154 h 3412034"/>
              <a:gd name="connsiteX7931" fmla="*/ 680051 w 12272790"/>
              <a:gd name="connsiteY7931" fmla="*/ 1556819 h 3412034"/>
              <a:gd name="connsiteX7932" fmla="*/ 639334 w 12272790"/>
              <a:gd name="connsiteY7932" fmla="*/ 1556315 h 3412034"/>
              <a:gd name="connsiteX7933" fmla="*/ 653080 w 12272790"/>
              <a:gd name="connsiteY7933" fmla="*/ 1560284 h 3412034"/>
              <a:gd name="connsiteX7934" fmla="*/ 644490 w 12272790"/>
              <a:gd name="connsiteY7934" fmla="*/ 1564998 h 3412034"/>
              <a:gd name="connsiteX7935" fmla="*/ 639334 w 12272790"/>
              <a:gd name="connsiteY7935" fmla="*/ 1556315 h 3412034"/>
              <a:gd name="connsiteX7936" fmla="*/ 1545859 w 12272790"/>
              <a:gd name="connsiteY7936" fmla="*/ 1555505 h 3412034"/>
              <a:gd name="connsiteX7937" fmla="*/ 1550744 w 12272790"/>
              <a:gd name="connsiteY7937" fmla="*/ 1563797 h 3412034"/>
              <a:gd name="connsiteX7938" fmla="*/ 1537718 w 12272790"/>
              <a:gd name="connsiteY7938" fmla="*/ 1559650 h 3412034"/>
              <a:gd name="connsiteX7939" fmla="*/ 1545859 w 12272790"/>
              <a:gd name="connsiteY7939" fmla="*/ 1555505 h 3412034"/>
              <a:gd name="connsiteX7940" fmla="*/ 10357791 w 12272790"/>
              <a:gd name="connsiteY7940" fmla="*/ 1554318 h 3412034"/>
              <a:gd name="connsiteX7941" fmla="*/ 10361848 w 12272790"/>
              <a:gd name="connsiteY7941" fmla="*/ 1555144 h 3412034"/>
              <a:gd name="connsiteX7942" fmla="*/ 10357210 w 12272790"/>
              <a:gd name="connsiteY7942" fmla="*/ 1561754 h 3412034"/>
              <a:gd name="connsiteX7943" fmla="*/ 10357791 w 12272790"/>
              <a:gd name="connsiteY7943" fmla="*/ 1554318 h 3412034"/>
              <a:gd name="connsiteX7944" fmla="*/ 11139118 w 12272790"/>
              <a:gd name="connsiteY7944" fmla="*/ 1554317 h 3412034"/>
              <a:gd name="connsiteX7945" fmla="*/ 11141628 w 12272790"/>
              <a:gd name="connsiteY7945" fmla="*/ 1555144 h 3412034"/>
              <a:gd name="connsiteX7946" fmla="*/ 11138760 w 12272790"/>
              <a:gd name="connsiteY7946" fmla="*/ 1561753 h 3412034"/>
              <a:gd name="connsiteX7947" fmla="*/ 11139118 w 12272790"/>
              <a:gd name="connsiteY7947" fmla="*/ 1554317 h 3412034"/>
              <a:gd name="connsiteX7948" fmla="*/ 2478569 w 12272790"/>
              <a:gd name="connsiteY7948" fmla="*/ 1553432 h 3412034"/>
              <a:gd name="connsiteX7949" fmla="*/ 2482910 w 12272790"/>
              <a:gd name="connsiteY7949" fmla="*/ 1559650 h 3412034"/>
              <a:gd name="connsiteX7950" fmla="*/ 2469885 w 12272790"/>
              <a:gd name="connsiteY7950" fmla="*/ 1563798 h 3412034"/>
              <a:gd name="connsiteX7951" fmla="*/ 2478569 w 12272790"/>
              <a:gd name="connsiteY7951" fmla="*/ 1553432 h 3412034"/>
              <a:gd name="connsiteX7952" fmla="*/ 1964111 w 12272790"/>
              <a:gd name="connsiteY7952" fmla="*/ 1553431 h 3412034"/>
              <a:gd name="connsiteX7953" fmla="*/ 1957771 w 12272790"/>
              <a:gd name="connsiteY7953" fmla="*/ 1563797 h 3412034"/>
              <a:gd name="connsiteX7954" fmla="*/ 1964111 w 12272790"/>
              <a:gd name="connsiteY7954" fmla="*/ 1553431 h 3412034"/>
              <a:gd name="connsiteX7955" fmla="*/ 2799384 w 12272790"/>
              <a:gd name="connsiteY7955" fmla="*/ 1553423 h 3412034"/>
              <a:gd name="connsiteX7956" fmla="*/ 2842722 w 12272790"/>
              <a:gd name="connsiteY7956" fmla="*/ 1553425 h 3412034"/>
              <a:gd name="connsiteX7957" fmla="*/ 2831216 w 12272790"/>
              <a:gd name="connsiteY7957" fmla="*/ 1572948 h 3412034"/>
              <a:gd name="connsiteX7958" fmla="*/ 2787878 w 12272790"/>
              <a:gd name="connsiteY7958" fmla="*/ 1572949 h 3412034"/>
              <a:gd name="connsiteX7959" fmla="*/ 2799384 w 12272790"/>
              <a:gd name="connsiteY7959" fmla="*/ 1553423 h 3412034"/>
              <a:gd name="connsiteX7960" fmla="*/ 3122566 w 12272790"/>
              <a:gd name="connsiteY7960" fmla="*/ 1553417 h 3412034"/>
              <a:gd name="connsiteX7961" fmla="*/ 3135593 w 12272790"/>
              <a:gd name="connsiteY7961" fmla="*/ 1563343 h 3412034"/>
              <a:gd name="connsiteX7962" fmla="*/ 3122566 w 12272790"/>
              <a:gd name="connsiteY7962" fmla="*/ 1553417 h 3412034"/>
              <a:gd name="connsiteX7963" fmla="*/ 3587230 w 12272790"/>
              <a:gd name="connsiteY7963" fmla="*/ 1551417 h 3412034"/>
              <a:gd name="connsiteX7964" fmla="*/ 3576505 w 12272790"/>
              <a:gd name="connsiteY7964" fmla="*/ 1552098 h 3412034"/>
              <a:gd name="connsiteX7965" fmla="*/ 3566979 w 12272790"/>
              <a:gd name="connsiteY7965" fmla="*/ 1553353 h 3412034"/>
              <a:gd name="connsiteX7966" fmla="*/ 3555930 w 12272790"/>
              <a:gd name="connsiteY7966" fmla="*/ 1556904 h 3412034"/>
              <a:gd name="connsiteX7967" fmla="*/ 3551880 w 12272790"/>
              <a:gd name="connsiteY7967" fmla="*/ 1558599 h 3412034"/>
              <a:gd name="connsiteX7968" fmla="*/ 3570549 w 12272790"/>
              <a:gd name="connsiteY7968" fmla="*/ 1555246 h 3412034"/>
              <a:gd name="connsiteX7969" fmla="*/ 3587230 w 12272790"/>
              <a:gd name="connsiteY7969" fmla="*/ 1551417 h 3412034"/>
              <a:gd name="connsiteX7970" fmla="*/ 9623851 w 12272790"/>
              <a:gd name="connsiteY7970" fmla="*/ 1551409 h 3412034"/>
              <a:gd name="connsiteX7971" fmla="*/ 9617575 w 12272790"/>
              <a:gd name="connsiteY7971" fmla="*/ 1569437 h 3412034"/>
              <a:gd name="connsiteX7972" fmla="*/ 9623851 w 12272790"/>
              <a:gd name="connsiteY7972" fmla="*/ 1551409 h 3412034"/>
              <a:gd name="connsiteX7973" fmla="*/ 2483879 w 12272790"/>
              <a:gd name="connsiteY7973" fmla="*/ 1550657 h 3412034"/>
              <a:gd name="connsiteX7974" fmla="*/ 2486257 w 12272790"/>
              <a:gd name="connsiteY7974" fmla="*/ 1552989 h 3412034"/>
              <a:gd name="connsiteX7975" fmla="*/ 2484145 w 12272790"/>
              <a:gd name="connsiteY7975" fmla="*/ 1559207 h 3412034"/>
              <a:gd name="connsiteX7976" fmla="*/ 2479916 w 12272790"/>
              <a:gd name="connsiteY7976" fmla="*/ 1552988 h 3412034"/>
              <a:gd name="connsiteX7977" fmla="*/ 2483879 w 12272790"/>
              <a:gd name="connsiteY7977" fmla="*/ 1550657 h 3412034"/>
              <a:gd name="connsiteX7978" fmla="*/ 9329284 w 12272790"/>
              <a:gd name="connsiteY7978" fmla="*/ 1550335 h 3412034"/>
              <a:gd name="connsiteX7979" fmla="*/ 9316268 w 12272790"/>
              <a:gd name="connsiteY7979" fmla="*/ 1560259 h 3412034"/>
              <a:gd name="connsiteX7980" fmla="*/ 9329284 w 12272790"/>
              <a:gd name="connsiteY7980" fmla="*/ 1550335 h 3412034"/>
              <a:gd name="connsiteX7981" fmla="*/ 938601 w 12272790"/>
              <a:gd name="connsiteY7981" fmla="*/ 1548844 h 3412034"/>
              <a:gd name="connsiteX7982" fmla="*/ 963330 w 12272790"/>
              <a:gd name="connsiteY7982" fmla="*/ 1559277 h 3412034"/>
              <a:gd name="connsiteX7983" fmla="*/ 957254 w 12272790"/>
              <a:gd name="connsiteY7983" fmla="*/ 1564248 h 3412034"/>
              <a:gd name="connsiteX7984" fmla="*/ 938601 w 12272790"/>
              <a:gd name="connsiteY7984" fmla="*/ 1548844 h 3412034"/>
              <a:gd name="connsiteX7985" fmla="*/ 8842760 w 12272790"/>
              <a:gd name="connsiteY7985" fmla="*/ 1547794 h 3412034"/>
              <a:gd name="connsiteX7986" fmla="*/ 8842396 w 12272790"/>
              <a:gd name="connsiteY7986" fmla="*/ 1548452 h 3412034"/>
              <a:gd name="connsiteX7987" fmla="*/ 8859075 w 12272790"/>
              <a:gd name="connsiteY7987" fmla="*/ 1548590 h 3412034"/>
              <a:gd name="connsiteX7988" fmla="*/ 8865309 w 12272790"/>
              <a:gd name="connsiteY7988" fmla="*/ 1548527 h 3412034"/>
              <a:gd name="connsiteX7989" fmla="*/ 8856180 w 12272790"/>
              <a:gd name="connsiteY7989" fmla="*/ 1552088 h 3412034"/>
              <a:gd name="connsiteX7990" fmla="*/ 8795964 w 12272790"/>
              <a:gd name="connsiteY7990" fmla="*/ 1573471 h 3412034"/>
              <a:gd name="connsiteX7991" fmla="*/ 8771717 w 12272790"/>
              <a:gd name="connsiteY7991" fmla="*/ 1574223 h 3412034"/>
              <a:gd name="connsiteX7992" fmla="*/ 8739412 w 12272790"/>
              <a:gd name="connsiteY7992" fmla="*/ 1577799 h 3412034"/>
              <a:gd name="connsiteX7993" fmla="*/ 8752076 w 12272790"/>
              <a:gd name="connsiteY7993" fmla="*/ 1572906 h 3412034"/>
              <a:gd name="connsiteX7994" fmla="*/ 8813417 w 12272790"/>
              <a:gd name="connsiteY7994" fmla="*/ 1557760 h 3412034"/>
              <a:gd name="connsiteX7995" fmla="*/ 2976605 w 12272790"/>
              <a:gd name="connsiteY7995" fmla="*/ 1545771 h 3412034"/>
              <a:gd name="connsiteX7996" fmla="*/ 2976607 w 12272790"/>
              <a:gd name="connsiteY7996" fmla="*/ 1563799 h 3412034"/>
              <a:gd name="connsiteX7997" fmla="*/ 2965269 w 12272790"/>
              <a:gd name="connsiteY7997" fmla="*/ 1555786 h 3412034"/>
              <a:gd name="connsiteX7998" fmla="*/ 2976605 w 12272790"/>
              <a:gd name="connsiteY7998" fmla="*/ 1545771 h 3412034"/>
              <a:gd name="connsiteX7999" fmla="*/ 970396 w 12272790"/>
              <a:gd name="connsiteY7999" fmla="*/ 1545768 h 3412034"/>
              <a:gd name="connsiteX8000" fmla="*/ 983412 w 12272790"/>
              <a:gd name="connsiteY8000" fmla="*/ 1549737 h 3412034"/>
              <a:gd name="connsiteX8001" fmla="*/ 976208 w 12272790"/>
              <a:gd name="connsiteY8001" fmla="*/ 1554452 h 3412034"/>
              <a:gd name="connsiteX8002" fmla="*/ 970396 w 12272790"/>
              <a:gd name="connsiteY8002" fmla="*/ 1545768 h 3412034"/>
              <a:gd name="connsiteX8003" fmla="*/ 632015 w 12272790"/>
              <a:gd name="connsiteY8003" fmla="*/ 1544795 h 3412034"/>
              <a:gd name="connsiteX8004" fmla="*/ 636989 w 12272790"/>
              <a:gd name="connsiteY8004" fmla="*/ 1553086 h 3412034"/>
              <a:gd name="connsiteX8005" fmla="*/ 623972 w 12272790"/>
              <a:gd name="connsiteY8005" fmla="*/ 1548940 h 3412034"/>
              <a:gd name="connsiteX8006" fmla="*/ 632015 w 12272790"/>
              <a:gd name="connsiteY8006" fmla="*/ 1544795 h 3412034"/>
              <a:gd name="connsiteX8007" fmla="*/ 1507621 w 12272790"/>
              <a:gd name="connsiteY8007" fmla="*/ 1544249 h 3412034"/>
              <a:gd name="connsiteX8008" fmla="*/ 1535681 w 12272790"/>
              <a:gd name="connsiteY8008" fmla="*/ 1548371 h 3412034"/>
              <a:gd name="connsiteX8009" fmla="*/ 1533345 w 12272790"/>
              <a:gd name="connsiteY8009" fmla="*/ 1552493 h 3412034"/>
              <a:gd name="connsiteX8010" fmla="*/ 1517853 w 12272790"/>
              <a:gd name="connsiteY8010" fmla="*/ 1554556 h 3412034"/>
              <a:gd name="connsiteX8011" fmla="*/ 1507621 w 12272790"/>
              <a:gd name="connsiteY8011" fmla="*/ 1544249 h 3412034"/>
              <a:gd name="connsiteX8012" fmla="*/ 11338897 w 12272790"/>
              <a:gd name="connsiteY8012" fmla="*/ 1542947 h 3412034"/>
              <a:gd name="connsiteX8013" fmla="*/ 11372055 w 12272790"/>
              <a:gd name="connsiteY8013" fmla="*/ 1553116 h 3412034"/>
              <a:gd name="connsiteX8014" fmla="*/ 11353278 w 12272790"/>
              <a:gd name="connsiteY8014" fmla="*/ 1557324 h 3412034"/>
              <a:gd name="connsiteX8015" fmla="*/ 11338897 w 12272790"/>
              <a:gd name="connsiteY8015" fmla="*/ 1542947 h 3412034"/>
              <a:gd name="connsiteX8016" fmla="*/ 10212946 w 12272790"/>
              <a:gd name="connsiteY8016" fmla="*/ 1539527 h 3412034"/>
              <a:gd name="connsiteX8017" fmla="*/ 10226067 w 12272790"/>
              <a:gd name="connsiteY8017" fmla="*/ 1542913 h 3412034"/>
              <a:gd name="connsiteX8018" fmla="*/ 10269047 w 12272790"/>
              <a:gd name="connsiteY8018" fmla="*/ 1551242 h 3412034"/>
              <a:gd name="connsiteX8019" fmla="*/ 10287304 w 12272790"/>
              <a:gd name="connsiteY8019" fmla="*/ 1594636 h 3412034"/>
              <a:gd name="connsiteX8020" fmla="*/ 10350824 w 12272790"/>
              <a:gd name="connsiteY8020" fmla="*/ 1609216 h 3412034"/>
              <a:gd name="connsiteX8021" fmla="*/ 10410159 w 12272790"/>
              <a:gd name="connsiteY8021" fmla="*/ 1623795 h 3412034"/>
              <a:gd name="connsiteX8022" fmla="*/ 10430316 w 12272790"/>
              <a:gd name="connsiteY8022" fmla="*/ 1627961 h 3412034"/>
              <a:gd name="connsiteX8023" fmla="*/ 10434881 w 12272790"/>
              <a:gd name="connsiteY8023" fmla="*/ 1650523 h 3412034"/>
              <a:gd name="connsiteX8024" fmla="*/ 10205529 w 12272790"/>
              <a:gd name="connsiteY8024" fmla="*/ 1596719 h 3412034"/>
              <a:gd name="connsiteX8025" fmla="*/ 10214656 w 12272790"/>
              <a:gd name="connsiteY8025" fmla="*/ 1551243 h 3412034"/>
              <a:gd name="connsiteX8026" fmla="*/ 10203247 w 12272790"/>
              <a:gd name="connsiteY8026" fmla="*/ 1547079 h 3412034"/>
              <a:gd name="connsiteX8027" fmla="*/ 10212946 w 12272790"/>
              <a:gd name="connsiteY8027" fmla="*/ 1539527 h 3412034"/>
              <a:gd name="connsiteX8028" fmla="*/ 654192 w 12272790"/>
              <a:gd name="connsiteY8028" fmla="*/ 1536712 h 3412034"/>
              <a:gd name="connsiteX8029" fmla="*/ 658379 w 12272790"/>
              <a:gd name="connsiteY8029" fmla="*/ 1545273 h 3412034"/>
              <a:gd name="connsiteX8030" fmla="*/ 646415 w 12272790"/>
              <a:gd name="connsiteY8030" fmla="*/ 1541302 h 3412034"/>
              <a:gd name="connsiteX8031" fmla="*/ 654192 w 12272790"/>
              <a:gd name="connsiteY8031" fmla="*/ 1536712 h 3412034"/>
              <a:gd name="connsiteX8032" fmla="*/ 11076838 w 12272790"/>
              <a:gd name="connsiteY8032" fmla="*/ 1536107 h 3412034"/>
              <a:gd name="connsiteX8033" fmla="*/ 11104644 w 12272790"/>
              <a:gd name="connsiteY8033" fmla="*/ 1538246 h 3412034"/>
              <a:gd name="connsiteX8034" fmla="*/ 11109279 w 12272790"/>
              <a:gd name="connsiteY8034" fmla="*/ 1561764 h 3412034"/>
              <a:gd name="connsiteX8035" fmla="*/ 11076838 w 12272790"/>
              <a:gd name="connsiteY8035" fmla="*/ 1536107 h 3412034"/>
              <a:gd name="connsiteX8036" fmla="*/ 1735216 w 12272790"/>
              <a:gd name="connsiteY8036" fmla="*/ 1535077 h 3412034"/>
              <a:gd name="connsiteX8037" fmla="*/ 1769611 w 12272790"/>
              <a:gd name="connsiteY8037" fmla="*/ 1554067 h 3412034"/>
              <a:gd name="connsiteX8038" fmla="*/ 1783371 w 12272790"/>
              <a:gd name="connsiteY8038" fmla="*/ 1572320 h 3412034"/>
              <a:gd name="connsiteX8039" fmla="*/ 1774411 w 12272790"/>
              <a:gd name="connsiteY8039" fmla="*/ 1580508 h 3412034"/>
              <a:gd name="connsiteX8040" fmla="*/ 1746682 w 12272790"/>
              <a:gd name="connsiteY8040" fmla="*/ 1564615 h 3412034"/>
              <a:gd name="connsiteX8041" fmla="*/ 1735216 w 12272790"/>
              <a:gd name="connsiteY8041" fmla="*/ 1535077 h 3412034"/>
              <a:gd name="connsiteX8042" fmla="*/ 617760 w 12272790"/>
              <a:gd name="connsiteY8042" fmla="*/ 1534919 h 3412034"/>
              <a:gd name="connsiteX8043" fmla="*/ 617449 w 12272790"/>
              <a:gd name="connsiteY8043" fmla="*/ 1536299 h 3412034"/>
              <a:gd name="connsiteX8044" fmla="*/ 623601 w 12272790"/>
              <a:gd name="connsiteY8044" fmla="*/ 1539031 h 3412034"/>
              <a:gd name="connsiteX8045" fmla="*/ 621345 w 12272790"/>
              <a:gd name="connsiteY8045" fmla="*/ 1545437 h 3412034"/>
              <a:gd name="connsiteX8046" fmla="*/ 615140 w 12272790"/>
              <a:gd name="connsiteY8046" fmla="*/ 1542918 h 3412034"/>
              <a:gd name="connsiteX8047" fmla="*/ 611065 w 12272790"/>
              <a:gd name="connsiteY8047" fmla="*/ 1545272 h 3412034"/>
              <a:gd name="connsiteX8048" fmla="*/ 611877 w 12272790"/>
              <a:gd name="connsiteY8048" fmla="*/ 1541593 h 3412034"/>
              <a:gd name="connsiteX8049" fmla="*/ 605567 w 12272790"/>
              <a:gd name="connsiteY8049" fmla="*/ 1539031 h 3412034"/>
              <a:gd name="connsiteX8050" fmla="*/ 614583 w 12272790"/>
              <a:gd name="connsiteY8050" fmla="*/ 1535029 h 3412034"/>
              <a:gd name="connsiteX8051" fmla="*/ 616232 w 12272790"/>
              <a:gd name="connsiteY8051" fmla="*/ 1535760 h 3412034"/>
              <a:gd name="connsiteX8052" fmla="*/ 1443845 w 12272790"/>
              <a:gd name="connsiteY8052" fmla="*/ 1533545 h 3412034"/>
              <a:gd name="connsiteX8053" fmla="*/ 1557441 w 12272790"/>
              <a:gd name="connsiteY8053" fmla="*/ 1589777 h 3412034"/>
              <a:gd name="connsiteX8054" fmla="*/ 1459803 w 12272790"/>
              <a:gd name="connsiteY8054" fmla="*/ 1565194 h 3412034"/>
              <a:gd name="connsiteX8055" fmla="*/ 1430167 w 12272790"/>
              <a:gd name="connsiteY8055" fmla="*/ 1550425 h 3412034"/>
              <a:gd name="connsiteX8056" fmla="*/ 1443845 w 12272790"/>
              <a:gd name="connsiteY8056" fmla="*/ 1533545 h 3412034"/>
              <a:gd name="connsiteX8057" fmla="*/ 11734178 w 12272790"/>
              <a:gd name="connsiteY8057" fmla="*/ 1531972 h 3412034"/>
              <a:gd name="connsiteX8058" fmla="*/ 11721152 w 12272790"/>
              <a:gd name="connsiteY8058" fmla="*/ 1539913 h 3412034"/>
              <a:gd name="connsiteX8059" fmla="*/ 11734178 w 12272790"/>
              <a:gd name="connsiteY8059" fmla="*/ 1531972 h 3412034"/>
              <a:gd name="connsiteX8060" fmla="*/ 9077933 w 12272790"/>
              <a:gd name="connsiteY8060" fmla="*/ 1531841 h 3412034"/>
              <a:gd name="connsiteX8061" fmla="*/ 9068548 w 12272790"/>
              <a:gd name="connsiteY8061" fmla="*/ 1532359 h 3412034"/>
              <a:gd name="connsiteX8062" fmla="*/ 9082198 w 12272790"/>
              <a:gd name="connsiteY8062" fmla="*/ 1540653 h 3412034"/>
              <a:gd name="connsiteX8063" fmla="*/ 9077933 w 12272790"/>
              <a:gd name="connsiteY8063" fmla="*/ 1531841 h 3412034"/>
              <a:gd name="connsiteX8064" fmla="*/ 639142 w 12272790"/>
              <a:gd name="connsiteY8064" fmla="*/ 1528750 h 3412034"/>
              <a:gd name="connsiteX8065" fmla="*/ 646015 w 12272790"/>
              <a:gd name="connsiteY8065" fmla="*/ 1531600 h 3412034"/>
              <a:gd name="connsiteX8066" fmla="*/ 641435 w 12272790"/>
              <a:gd name="connsiteY8066" fmla="*/ 1536093 h 3412034"/>
              <a:gd name="connsiteX8067" fmla="*/ 632270 w 12272790"/>
              <a:gd name="connsiteY8067" fmla="*/ 1531600 h 3412034"/>
              <a:gd name="connsiteX8068" fmla="*/ 639142 w 12272790"/>
              <a:gd name="connsiteY8068" fmla="*/ 1528750 h 3412034"/>
              <a:gd name="connsiteX8069" fmla="*/ 11031368 w 12272790"/>
              <a:gd name="connsiteY8069" fmla="*/ 1527619 h 3412034"/>
              <a:gd name="connsiteX8070" fmla="*/ 11043560 w 12272790"/>
              <a:gd name="connsiteY8070" fmla="*/ 1528648 h 3412034"/>
              <a:gd name="connsiteX8071" fmla="*/ 11024530 w 12272790"/>
              <a:gd name="connsiteY8071" fmla="*/ 1538925 h 3412034"/>
              <a:gd name="connsiteX8072" fmla="*/ 11031368 w 12272790"/>
              <a:gd name="connsiteY8072" fmla="*/ 1527619 h 3412034"/>
              <a:gd name="connsiteX8073" fmla="*/ 699096 w 12272790"/>
              <a:gd name="connsiteY8073" fmla="*/ 1527211 h 3412034"/>
              <a:gd name="connsiteX8074" fmla="*/ 705604 w 12272790"/>
              <a:gd name="connsiteY8074" fmla="*/ 1534726 h 3412034"/>
              <a:gd name="connsiteX8075" fmla="*/ 692587 w 12272790"/>
              <a:gd name="connsiteY8075" fmla="*/ 1530578 h 3412034"/>
              <a:gd name="connsiteX8076" fmla="*/ 699096 w 12272790"/>
              <a:gd name="connsiteY8076" fmla="*/ 1527211 h 3412034"/>
              <a:gd name="connsiteX8077" fmla="*/ 1465271 w 12272790"/>
              <a:gd name="connsiteY8077" fmla="*/ 1527074 h 3412034"/>
              <a:gd name="connsiteX8078" fmla="*/ 1476537 w 12272790"/>
              <a:gd name="connsiteY8078" fmla="*/ 1530830 h 3412034"/>
              <a:gd name="connsiteX8079" fmla="*/ 1503885 w 12272790"/>
              <a:gd name="connsiteY8079" fmla="*/ 1540846 h 3412034"/>
              <a:gd name="connsiteX8080" fmla="*/ 1455738 w 12272790"/>
              <a:gd name="connsiteY8080" fmla="*/ 1530830 h 3412034"/>
              <a:gd name="connsiteX8081" fmla="*/ 1465271 w 12272790"/>
              <a:gd name="connsiteY8081" fmla="*/ 1527074 h 3412034"/>
              <a:gd name="connsiteX8082" fmla="*/ 289405 w 12272790"/>
              <a:gd name="connsiteY8082" fmla="*/ 1526808 h 3412034"/>
              <a:gd name="connsiteX8083" fmla="*/ 307737 w 12272790"/>
              <a:gd name="connsiteY8083" fmla="*/ 1540527 h 3412034"/>
              <a:gd name="connsiteX8084" fmla="*/ 341661 w 12272790"/>
              <a:gd name="connsiteY8084" fmla="*/ 1571315 h 3412034"/>
              <a:gd name="connsiteX8085" fmla="*/ 419042 w 12272790"/>
              <a:gd name="connsiteY8085" fmla="*/ 1639090 h 3412034"/>
              <a:gd name="connsiteX8086" fmla="*/ 437338 w 12272790"/>
              <a:gd name="connsiteY8086" fmla="*/ 1676451 h 3412034"/>
              <a:gd name="connsiteX8087" fmla="*/ 407604 w 12272790"/>
              <a:gd name="connsiteY8087" fmla="*/ 1659847 h 3412034"/>
              <a:gd name="connsiteX8088" fmla="*/ 395644 w 12272790"/>
              <a:gd name="connsiteY8088" fmla="*/ 1644842 h 3412034"/>
              <a:gd name="connsiteX8089" fmla="*/ 385840 w 12272790"/>
              <a:gd name="connsiteY8089" fmla="*/ 1628213 h 3412034"/>
              <a:gd name="connsiteX8090" fmla="*/ 385378 w 12272790"/>
              <a:gd name="connsiteY8090" fmla="*/ 1633675 h 3412034"/>
              <a:gd name="connsiteX8091" fmla="*/ 381322 w 12272790"/>
              <a:gd name="connsiteY8091" fmla="*/ 1632725 h 3412034"/>
              <a:gd name="connsiteX8092" fmla="*/ 383639 w 12272790"/>
              <a:gd name="connsiteY8092" fmla="*/ 1630695 h 3412034"/>
              <a:gd name="connsiteX8093" fmla="*/ 385493 w 12272790"/>
              <a:gd name="connsiteY8093" fmla="*/ 1627623 h 3412034"/>
              <a:gd name="connsiteX8094" fmla="*/ 385117 w 12272790"/>
              <a:gd name="connsiteY8094" fmla="*/ 1626983 h 3412034"/>
              <a:gd name="connsiteX8095" fmla="*/ 282579 w 12272790"/>
              <a:gd name="connsiteY8095" fmla="*/ 1530149 h 3412034"/>
              <a:gd name="connsiteX8096" fmla="*/ 289405 w 12272790"/>
              <a:gd name="connsiteY8096" fmla="*/ 1526808 h 3412034"/>
              <a:gd name="connsiteX8097" fmla="*/ 8621850 w 12272790"/>
              <a:gd name="connsiteY8097" fmla="*/ 1526760 h 3412034"/>
              <a:gd name="connsiteX8098" fmla="*/ 8601413 w 12272790"/>
              <a:gd name="connsiteY8098" fmla="*/ 1532183 h 3412034"/>
              <a:gd name="connsiteX8099" fmla="*/ 8602164 w 12272790"/>
              <a:gd name="connsiteY8099" fmla="*/ 1547501 h 3412034"/>
              <a:gd name="connsiteX8100" fmla="*/ 8589615 w 12272790"/>
              <a:gd name="connsiteY8100" fmla="*/ 1551976 h 3412034"/>
              <a:gd name="connsiteX8101" fmla="*/ 8585904 w 12272790"/>
              <a:gd name="connsiteY8101" fmla="*/ 1552930 h 3412034"/>
              <a:gd name="connsiteX8102" fmla="*/ 8578126 w 12272790"/>
              <a:gd name="connsiteY8102" fmla="*/ 1555687 h 3412034"/>
              <a:gd name="connsiteX8103" fmla="*/ 8552093 w 12272790"/>
              <a:gd name="connsiteY8103" fmla="*/ 1561954 h 3412034"/>
              <a:gd name="connsiteX8104" fmla="*/ 8545977 w 12272790"/>
              <a:gd name="connsiteY8104" fmla="*/ 1567086 h 3412034"/>
              <a:gd name="connsiteX8105" fmla="*/ 8578126 w 12272790"/>
              <a:gd name="connsiteY8105" fmla="*/ 1555687 h 3412034"/>
              <a:gd name="connsiteX8106" fmla="*/ 8581455 w 12272790"/>
              <a:gd name="connsiteY8106" fmla="*/ 1554886 h 3412034"/>
              <a:gd name="connsiteX8107" fmla="*/ 8589615 w 12272790"/>
              <a:gd name="connsiteY8107" fmla="*/ 1551976 h 3412034"/>
              <a:gd name="connsiteX8108" fmla="*/ 8600087 w 12272790"/>
              <a:gd name="connsiteY8108" fmla="*/ 1549285 h 3412034"/>
              <a:gd name="connsiteX8109" fmla="*/ 8612847 w 12272790"/>
              <a:gd name="connsiteY8109" fmla="*/ 1542520 h 3412034"/>
              <a:gd name="connsiteX8110" fmla="*/ 11021234 w 12272790"/>
              <a:gd name="connsiteY8110" fmla="*/ 1525397 h 3412034"/>
              <a:gd name="connsiteX8111" fmla="*/ 11003202 w 12272790"/>
              <a:gd name="connsiteY8111" fmla="*/ 1540343 h 3412034"/>
              <a:gd name="connsiteX8112" fmla="*/ 11021234 w 12272790"/>
              <a:gd name="connsiteY8112" fmla="*/ 1525397 h 3412034"/>
              <a:gd name="connsiteX8113" fmla="*/ 714489 w 12272790"/>
              <a:gd name="connsiteY8113" fmla="*/ 1524485 h 3412034"/>
              <a:gd name="connsiteX8114" fmla="*/ 739693 w 12272790"/>
              <a:gd name="connsiteY8114" fmla="*/ 1535528 h 3412034"/>
              <a:gd name="connsiteX8115" fmla="*/ 792070 w 12272790"/>
              <a:gd name="connsiteY8115" fmla="*/ 1554984 h 3412034"/>
              <a:gd name="connsiteX8116" fmla="*/ 792216 w 12272790"/>
              <a:gd name="connsiteY8116" fmla="*/ 1553146 h 3412034"/>
              <a:gd name="connsiteX8117" fmla="*/ 798890 w 12272790"/>
              <a:gd name="connsiteY8117" fmla="*/ 1547137 h 3412034"/>
              <a:gd name="connsiteX8118" fmla="*/ 798891 w 12272790"/>
              <a:gd name="connsiteY8118" fmla="*/ 1557447 h 3412034"/>
              <a:gd name="connsiteX8119" fmla="*/ 859694 w 12272790"/>
              <a:gd name="connsiteY8119" fmla="*/ 1579201 h 3412034"/>
              <a:gd name="connsiteX8120" fmla="*/ 920548 w 12272790"/>
              <a:gd name="connsiteY8120" fmla="*/ 1600782 h 3412034"/>
              <a:gd name="connsiteX8121" fmla="*/ 1008969 w 12272790"/>
              <a:gd name="connsiteY8121" fmla="*/ 1639989 h 3412034"/>
              <a:gd name="connsiteX8122" fmla="*/ 1048910 w 12272790"/>
              <a:gd name="connsiteY8122" fmla="*/ 1666530 h 3412034"/>
              <a:gd name="connsiteX8123" fmla="*/ 1050912 w 12272790"/>
              <a:gd name="connsiteY8123" fmla="*/ 1667355 h 3412034"/>
              <a:gd name="connsiteX8124" fmla="*/ 1059286 w 12272790"/>
              <a:gd name="connsiteY8124" fmla="*/ 1663450 h 3412034"/>
              <a:gd name="connsiteX8125" fmla="*/ 1056398 w 12272790"/>
              <a:gd name="connsiteY8125" fmla="*/ 1669617 h 3412034"/>
              <a:gd name="connsiteX8126" fmla="*/ 1066133 w 12272790"/>
              <a:gd name="connsiteY8126" fmla="*/ 1673633 h 3412034"/>
              <a:gd name="connsiteX8127" fmla="*/ 1090557 w 12272790"/>
              <a:gd name="connsiteY8127" fmla="*/ 1683704 h 3412034"/>
              <a:gd name="connsiteX8128" fmla="*/ 1070067 w 12272790"/>
              <a:gd name="connsiteY8128" fmla="*/ 1667051 h 3412034"/>
              <a:gd name="connsiteX8129" fmla="*/ 1031737 w 12272790"/>
              <a:gd name="connsiteY8129" fmla="*/ 1642070 h 3412034"/>
              <a:gd name="connsiteX8130" fmla="*/ 1009989 w 12272790"/>
              <a:gd name="connsiteY8130" fmla="*/ 1631114 h 3412034"/>
              <a:gd name="connsiteX8131" fmla="*/ 1005093 w 12272790"/>
              <a:gd name="connsiteY8131" fmla="*/ 1627860 h 3412034"/>
              <a:gd name="connsiteX8132" fmla="*/ 1006843 w 12272790"/>
              <a:gd name="connsiteY8132" fmla="*/ 1632725 h 3412034"/>
              <a:gd name="connsiteX8133" fmla="*/ 1000500 w 12272790"/>
              <a:gd name="connsiteY8133" fmla="*/ 1632724 h 3412034"/>
              <a:gd name="connsiteX8134" fmla="*/ 1003407 w 12272790"/>
              <a:gd name="connsiteY8134" fmla="*/ 1630695 h 3412034"/>
              <a:gd name="connsiteX8135" fmla="*/ 1004515 w 12272790"/>
              <a:gd name="connsiteY8135" fmla="*/ 1627475 h 3412034"/>
              <a:gd name="connsiteX8136" fmla="*/ 988951 w 12272790"/>
              <a:gd name="connsiteY8136" fmla="*/ 1617134 h 3412034"/>
              <a:gd name="connsiteX8137" fmla="*/ 947873 w 12272790"/>
              <a:gd name="connsiteY8137" fmla="*/ 1584129 h 3412034"/>
              <a:gd name="connsiteX8138" fmla="*/ 966087 w 12272790"/>
              <a:gd name="connsiteY8138" fmla="*/ 1569936 h 3412034"/>
              <a:gd name="connsiteX8139" fmla="*/ 972917 w 12272790"/>
              <a:gd name="connsiteY8139" fmla="*/ 1561956 h 3412034"/>
              <a:gd name="connsiteX8140" fmla="*/ 997584 w 12272790"/>
              <a:gd name="connsiteY8140" fmla="*/ 1573721 h 3412034"/>
              <a:gd name="connsiteX8141" fmla="*/ 992606 w 12272790"/>
              <a:gd name="connsiteY8141" fmla="*/ 1565512 h 3412034"/>
              <a:gd name="connsiteX8142" fmla="*/ 988325 w 12272790"/>
              <a:gd name="connsiteY8142" fmla="*/ 1563403 h 3412034"/>
              <a:gd name="connsiteX8143" fmla="*/ 984204 w 12272790"/>
              <a:gd name="connsiteY8143" fmla="*/ 1565385 h 3412034"/>
              <a:gd name="connsiteX8144" fmla="*/ 982091 w 12272790"/>
              <a:gd name="connsiteY8144" fmla="*/ 1563350 h 3412034"/>
              <a:gd name="connsiteX8145" fmla="*/ 984204 w 12272790"/>
              <a:gd name="connsiteY8145" fmla="*/ 1561199 h 3412034"/>
              <a:gd name="connsiteX8146" fmla="*/ 987781 w 12272790"/>
              <a:gd name="connsiteY8146" fmla="*/ 1563020 h 3412034"/>
              <a:gd name="connsiteX8147" fmla="*/ 983922 w 12272790"/>
              <a:gd name="connsiteY8147" fmla="*/ 1559874 h 3412034"/>
              <a:gd name="connsiteX8148" fmla="*/ 1008970 w 12272790"/>
              <a:gd name="connsiteY8148" fmla="*/ 1564038 h 3412034"/>
              <a:gd name="connsiteX8149" fmla="*/ 1043122 w 12272790"/>
              <a:gd name="connsiteY8149" fmla="*/ 1579966 h 3412034"/>
              <a:gd name="connsiteX8150" fmla="*/ 1117881 w 12272790"/>
              <a:gd name="connsiteY8150" fmla="*/ 1617436 h 3412034"/>
              <a:gd name="connsiteX8151" fmla="*/ 1269677 w 12272790"/>
              <a:gd name="connsiteY8151" fmla="*/ 1689949 h 3412034"/>
              <a:gd name="connsiteX8152" fmla="*/ 1423747 w 12272790"/>
              <a:gd name="connsiteY8152" fmla="*/ 1752054 h 3412034"/>
              <a:gd name="connsiteX8153" fmla="*/ 1459799 w 12272790"/>
              <a:gd name="connsiteY8153" fmla="*/ 1762463 h 3412034"/>
              <a:gd name="connsiteX8154" fmla="*/ 1478015 w 12272790"/>
              <a:gd name="connsiteY8154" fmla="*/ 1785014 h 3412034"/>
              <a:gd name="connsiteX8155" fmla="*/ 1496229 w 12272790"/>
              <a:gd name="connsiteY8155" fmla="*/ 1776687 h 3412034"/>
              <a:gd name="connsiteX8156" fmla="*/ 1625255 w 12272790"/>
              <a:gd name="connsiteY8156" fmla="*/ 1828728 h 3412034"/>
              <a:gd name="connsiteX8157" fmla="*/ 1649922 w 12272790"/>
              <a:gd name="connsiteY8157" fmla="*/ 1849200 h 3412034"/>
              <a:gd name="connsiteX8158" fmla="*/ 1663583 w 12272790"/>
              <a:gd name="connsiteY8158" fmla="*/ 1861690 h 3412034"/>
              <a:gd name="connsiteX8159" fmla="*/ 1640150 w 12272790"/>
              <a:gd name="connsiteY8159" fmla="*/ 1858828 h 3412034"/>
              <a:gd name="connsiteX8160" fmla="*/ 1636887 w 12272790"/>
              <a:gd name="connsiteY8160" fmla="*/ 1857695 h 3412034"/>
              <a:gd name="connsiteX8161" fmla="*/ 1638032 w 12272790"/>
              <a:gd name="connsiteY8161" fmla="*/ 1861912 h 3412034"/>
              <a:gd name="connsiteX8162" fmla="*/ 1634774 w 12272790"/>
              <a:gd name="connsiteY8162" fmla="*/ 1860811 h 3412034"/>
              <a:gd name="connsiteX8163" fmla="*/ 1636316 w 12272790"/>
              <a:gd name="connsiteY8163" fmla="*/ 1858607 h 3412034"/>
              <a:gd name="connsiteX8164" fmla="*/ 1636422 w 12272790"/>
              <a:gd name="connsiteY8164" fmla="*/ 1857533 h 3412034"/>
              <a:gd name="connsiteX8165" fmla="*/ 1618425 w 12272790"/>
              <a:gd name="connsiteY8165" fmla="*/ 1851282 h 3412034"/>
              <a:gd name="connsiteX8166" fmla="*/ 1629810 w 12272790"/>
              <a:gd name="connsiteY8166" fmla="*/ 1861690 h 3412034"/>
              <a:gd name="connsiteX8167" fmla="*/ 1649923 w 12272790"/>
              <a:gd name="connsiteY8167" fmla="*/ 1872099 h 3412034"/>
              <a:gd name="connsiteX8168" fmla="*/ 1672692 w 12272790"/>
              <a:gd name="connsiteY8168" fmla="*/ 1878344 h 3412034"/>
              <a:gd name="connsiteX8169" fmla="*/ 1677245 w 12272790"/>
              <a:gd name="connsiteY8169" fmla="*/ 1901242 h 3412034"/>
              <a:gd name="connsiteX8170" fmla="*/ 1586548 w 12272790"/>
              <a:gd name="connsiteY8170" fmla="*/ 1892916 h 3412034"/>
              <a:gd name="connsiteX8171" fmla="*/ 1632086 w 12272790"/>
              <a:gd name="connsiteY8171" fmla="*/ 1903323 h 3412034"/>
              <a:gd name="connsiteX8172" fmla="*/ 1659030 w 12272790"/>
              <a:gd name="connsiteY8172" fmla="*/ 1909222 h 3412034"/>
              <a:gd name="connsiteX8173" fmla="*/ 1665860 w 12272790"/>
              <a:gd name="connsiteY8173" fmla="*/ 1927958 h 3412034"/>
              <a:gd name="connsiteX8174" fmla="*/ 1677245 w 12272790"/>
              <a:gd name="connsiteY8174" fmla="*/ 1938366 h 3412034"/>
              <a:gd name="connsiteX8175" fmla="*/ 1711398 w 12272790"/>
              <a:gd name="connsiteY8175" fmla="*/ 1944612 h 3412034"/>
              <a:gd name="connsiteX8176" fmla="*/ 1833595 w 12272790"/>
              <a:gd name="connsiteY8176" fmla="*/ 1977572 h 3412034"/>
              <a:gd name="connsiteX8177" fmla="*/ 2032825 w 12272790"/>
              <a:gd name="connsiteY8177" fmla="*/ 2033780 h 3412034"/>
              <a:gd name="connsiteX8178" fmla="*/ 2057872 w 12272790"/>
              <a:gd name="connsiteY8178" fmla="*/ 2037593 h 3412034"/>
              <a:gd name="connsiteX8179" fmla="*/ 2064701 w 12272790"/>
              <a:gd name="connsiteY8179" fmla="*/ 2056329 h 3412034"/>
              <a:gd name="connsiteX8180" fmla="*/ 2091644 w 12272790"/>
              <a:gd name="connsiteY8180" fmla="*/ 2064658 h 3412034"/>
              <a:gd name="connsiteX8181" fmla="*/ 2123522 w 12272790"/>
              <a:gd name="connsiteY8181" fmla="*/ 2070902 h 3412034"/>
              <a:gd name="connsiteX8182" fmla="*/ 2189172 w 12272790"/>
              <a:gd name="connsiteY8182" fmla="*/ 2083392 h 3412034"/>
              <a:gd name="connsiteX8183" fmla="*/ 2322753 w 12272790"/>
              <a:gd name="connsiteY8183" fmla="*/ 2108025 h 3412034"/>
              <a:gd name="connsiteX8184" fmla="*/ 2347799 w 12272790"/>
              <a:gd name="connsiteY8184" fmla="*/ 2122597 h 3412034"/>
              <a:gd name="connsiteX8185" fmla="*/ 2377019 w 12272790"/>
              <a:gd name="connsiteY8185" fmla="*/ 2130925 h 3412034"/>
              <a:gd name="connsiteX8186" fmla="*/ 2442672 w 12272790"/>
              <a:gd name="connsiteY8186" fmla="*/ 2143412 h 3412034"/>
              <a:gd name="connsiteX8187" fmla="*/ 2576629 w 12272790"/>
              <a:gd name="connsiteY8187" fmla="*/ 2174293 h 3412034"/>
              <a:gd name="connsiteX8188" fmla="*/ 2442860 w 12272790"/>
              <a:gd name="connsiteY8188" fmla="*/ 2157683 h 3412034"/>
              <a:gd name="connsiteX8189" fmla="*/ 2378990 w 12272790"/>
              <a:gd name="connsiteY8189" fmla="*/ 2148883 h 3412034"/>
              <a:gd name="connsiteX8190" fmla="*/ 2377810 w 12272790"/>
              <a:gd name="connsiteY8190" fmla="*/ 2150045 h 3412034"/>
              <a:gd name="connsiteX8191" fmla="*/ 2368359 w 12272790"/>
              <a:gd name="connsiteY8191" fmla="*/ 2150578 h 3412034"/>
              <a:gd name="connsiteX8192" fmla="*/ 2369013 w 12272790"/>
              <a:gd name="connsiteY8192" fmla="*/ 2147508 h 3412034"/>
              <a:gd name="connsiteX8193" fmla="*/ 2309091 w 12272790"/>
              <a:gd name="connsiteY8193" fmla="*/ 2139251 h 3412034"/>
              <a:gd name="connsiteX8194" fmla="*/ 2303133 w 12272790"/>
              <a:gd name="connsiteY8194" fmla="*/ 2138390 h 3412034"/>
              <a:gd name="connsiteX8195" fmla="*/ 2299468 w 12272790"/>
              <a:gd name="connsiteY8195" fmla="*/ 2140472 h 3412034"/>
              <a:gd name="connsiteX8196" fmla="*/ 2300032 w 12272790"/>
              <a:gd name="connsiteY8196" fmla="*/ 2137942 h 3412034"/>
              <a:gd name="connsiteX8197" fmla="*/ 2283204 w 12272790"/>
              <a:gd name="connsiteY8197" fmla="*/ 2135513 h 3412034"/>
              <a:gd name="connsiteX8198" fmla="*/ 2283202 w 12272790"/>
              <a:gd name="connsiteY8198" fmla="*/ 2140470 h 3412034"/>
              <a:gd name="connsiteX8199" fmla="*/ 2269465 w 12272790"/>
              <a:gd name="connsiteY8199" fmla="*/ 2136465 h 3412034"/>
              <a:gd name="connsiteX8200" fmla="*/ 2271984 w 12272790"/>
              <a:gd name="connsiteY8200" fmla="*/ 2133894 h 3412034"/>
              <a:gd name="connsiteX8201" fmla="*/ 2246001 w 12272790"/>
              <a:gd name="connsiteY8201" fmla="*/ 2130144 h 3412034"/>
              <a:gd name="connsiteX8202" fmla="*/ 2218142 w 12272790"/>
              <a:gd name="connsiteY8202" fmla="*/ 2123884 h 3412034"/>
              <a:gd name="connsiteX8203" fmla="*/ 2215434 w 12272790"/>
              <a:gd name="connsiteY8203" fmla="*/ 2128995 h 3412034"/>
              <a:gd name="connsiteX8204" fmla="*/ 2207658 w 12272790"/>
              <a:gd name="connsiteY8204" fmla="*/ 2129250 h 3412034"/>
              <a:gd name="connsiteX8205" fmla="*/ 2211366 w 12272790"/>
              <a:gd name="connsiteY8205" fmla="*/ 2122362 h 3412034"/>
              <a:gd name="connsiteX8206" fmla="*/ 2184620 w 12272790"/>
              <a:gd name="connsiteY8206" fmla="*/ 2116352 h 3412034"/>
              <a:gd name="connsiteX8207" fmla="*/ 2122384 w 12272790"/>
              <a:gd name="connsiteY8207" fmla="*/ 2103255 h 3412034"/>
              <a:gd name="connsiteX8208" fmla="*/ 2122005 w 12272790"/>
              <a:gd name="connsiteY8208" fmla="*/ 2103185 h 3412034"/>
              <a:gd name="connsiteX8209" fmla="*/ 2120812 w 12272790"/>
              <a:gd name="connsiteY8209" fmla="*/ 2108548 h 3412034"/>
              <a:gd name="connsiteX8210" fmla="*/ 2115792 w 12272790"/>
              <a:gd name="connsiteY8210" fmla="*/ 2111399 h 3412034"/>
              <a:gd name="connsiteX8211" fmla="*/ 2117466 w 12272790"/>
              <a:gd name="connsiteY8211" fmla="*/ 2103883 h 3412034"/>
              <a:gd name="connsiteX8212" fmla="*/ 2119511 w 12272790"/>
              <a:gd name="connsiteY8212" fmla="*/ 2102723 h 3412034"/>
              <a:gd name="connsiteX8213" fmla="*/ 2079939 w 12272790"/>
              <a:gd name="connsiteY8213" fmla="*/ 2095387 h 3412034"/>
              <a:gd name="connsiteX8214" fmla="*/ 2079145 w 12272790"/>
              <a:gd name="connsiteY8214" fmla="*/ 2105389 h 3412034"/>
              <a:gd name="connsiteX8215" fmla="*/ 2072469 w 12272790"/>
              <a:gd name="connsiteY8215" fmla="*/ 2111399 h 3412034"/>
              <a:gd name="connsiteX8216" fmla="*/ 2072469 w 12272790"/>
              <a:gd name="connsiteY8216" fmla="*/ 2099379 h 3412034"/>
              <a:gd name="connsiteX8217" fmla="*/ 2077995 w 12272790"/>
              <a:gd name="connsiteY8217" fmla="*/ 2095027 h 3412034"/>
              <a:gd name="connsiteX8218" fmla="*/ 2060148 w 12272790"/>
              <a:gd name="connsiteY8218" fmla="*/ 2091719 h 3412034"/>
              <a:gd name="connsiteX8219" fmla="*/ 1954456 w 12272790"/>
              <a:gd name="connsiteY8219" fmla="*/ 2062071 h 3412034"/>
              <a:gd name="connsiteX8220" fmla="*/ 1952196 w 12272790"/>
              <a:gd name="connsiteY8220" fmla="*/ 2069539 h 3412034"/>
              <a:gd name="connsiteX8221" fmla="*/ 1948013 w 12272790"/>
              <a:gd name="connsiteY8221" fmla="*/ 2071613 h 3412034"/>
              <a:gd name="connsiteX8222" fmla="*/ 1949686 w 12272790"/>
              <a:gd name="connsiteY8222" fmla="*/ 2063320 h 3412034"/>
              <a:gd name="connsiteX8223" fmla="*/ 1953417 w 12272790"/>
              <a:gd name="connsiteY8223" fmla="*/ 2061780 h 3412034"/>
              <a:gd name="connsiteX8224" fmla="*/ 1926569 w 12272790"/>
              <a:gd name="connsiteY8224" fmla="*/ 2054248 h 3412034"/>
              <a:gd name="connsiteX8225" fmla="*/ 1810825 w 12272790"/>
              <a:gd name="connsiteY8225" fmla="*/ 2019212 h 3412034"/>
              <a:gd name="connsiteX8226" fmla="*/ 1758836 w 12272790"/>
              <a:gd name="connsiteY8226" fmla="*/ 2002551 h 3412034"/>
              <a:gd name="connsiteX8227" fmla="*/ 1697736 w 12272790"/>
              <a:gd name="connsiteY8227" fmla="*/ 1981735 h 3412034"/>
              <a:gd name="connsiteX8228" fmla="*/ 1636260 w 12272790"/>
              <a:gd name="connsiteY8228" fmla="*/ 1959183 h 3412034"/>
              <a:gd name="connsiteX8229" fmla="*/ 1552773 w 12272790"/>
              <a:gd name="connsiteY8229" fmla="*/ 1934202 h 3412034"/>
              <a:gd name="connsiteX8230" fmla="*/ 1532282 w 12272790"/>
              <a:gd name="connsiteY8230" fmla="*/ 1930038 h 3412034"/>
              <a:gd name="connsiteX8231" fmla="*/ 1439307 w 12272790"/>
              <a:gd name="connsiteY8231" fmla="*/ 1898813 h 3412034"/>
              <a:gd name="connsiteX8232" fmla="*/ 1414640 w 12272790"/>
              <a:gd name="connsiteY8232" fmla="*/ 1882507 h 3412034"/>
              <a:gd name="connsiteX8233" fmla="*/ 1308005 w 12272790"/>
              <a:gd name="connsiteY8233" fmla="*/ 1842956 h 3412034"/>
              <a:gd name="connsiteX8234" fmla="*/ 1285236 w 12272790"/>
              <a:gd name="connsiteY8234" fmla="*/ 1834969 h 3412034"/>
              <a:gd name="connsiteX8235" fmla="*/ 1240078 w 12272790"/>
              <a:gd name="connsiteY8235" fmla="*/ 1801668 h 3412034"/>
              <a:gd name="connsiteX8236" fmla="*/ 1108774 w 12272790"/>
              <a:gd name="connsiteY8236" fmla="*/ 1739563 h 3412034"/>
              <a:gd name="connsiteX8237" fmla="*/ 1011245 w 12272790"/>
              <a:gd name="connsiteY8237" fmla="*/ 1689950 h 3412034"/>
              <a:gd name="connsiteX8238" fmla="*/ 909543 w 12272790"/>
              <a:gd name="connsiteY8238" fmla="*/ 1636173 h 3412034"/>
              <a:gd name="connsiteX8239" fmla="*/ 861728 w 12272790"/>
              <a:gd name="connsiteY8239" fmla="*/ 1613274 h 3412034"/>
              <a:gd name="connsiteX8240" fmla="*/ 764579 w 12272790"/>
              <a:gd name="connsiteY8240" fmla="*/ 1579967 h 3412034"/>
              <a:gd name="connsiteX8241" fmla="*/ 730426 w 12272790"/>
              <a:gd name="connsiteY8241" fmla="*/ 1557792 h 3412034"/>
              <a:gd name="connsiteX8242" fmla="*/ 714489 w 12272790"/>
              <a:gd name="connsiteY8242" fmla="*/ 1524485 h 3412034"/>
              <a:gd name="connsiteX8243" fmla="*/ 3403724 w 12272790"/>
              <a:gd name="connsiteY8243" fmla="*/ 1524360 h 3412034"/>
              <a:gd name="connsiteX8244" fmla="*/ 3416748 w 12272790"/>
              <a:gd name="connsiteY8244" fmla="*/ 1534726 h 3412034"/>
              <a:gd name="connsiteX8245" fmla="*/ 3403724 w 12272790"/>
              <a:gd name="connsiteY8245" fmla="*/ 1524360 h 3412034"/>
              <a:gd name="connsiteX8246" fmla="*/ 1685692 w 12272790"/>
              <a:gd name="connsiteY8246" fmla="*/ 1523375 h 3412034"/>
              <a:gd name="connsiteX8247" fmla="*/ 1698016 w 12272790"/>
              <a:gd name="connsiteY8247" fmla="*/ 1524403 h 3412034"/>
              <a:gd name="connsiteX8248" fmla="*/ 1690623 w 12272790"/>
              <a:gd name="connsiteY8248" fmla="*/ 1535706 h 3412034"/>
              <a:gd name="connsiteX8249" fmla="*/ 1678298 w 12272790"/>
              <a:gd name="connsiteY8249" fmla="*/ 1534679 h 3412034"/>
              <a:gd name="connsiteX8250" fmla="*/ 1685692 w 12272790"/>
              <a:gd name="connsiteY8250" fmla="*/ 1523375 h 3412034"/>
              <a:gd name="connsiteX8251" fmla="*/ 2284920 w 12272790"/>
              <a:gd name="connsiteY8251" fmla="*/ 1523375 h 3412034"/>
              <a:gd name="connsiteX8252" fmla="*/ 2297146 w 12272790"/>
              <a:gd name="connsiteY8252" fmla="*/ 1524402 h 3412034"/>
              <a:gd name="connsiteX8253" fmla="*/ 2289800 w 12272790"/>
              <a:gd name="connsiteY8253" fmla="*/ 1535707 h 3412034"/>
              <a:gd name="connsiteX8254" fmla="*/ 2277435 w 12272790"/>
              <a:gd name="connsiteY8254" fmla="*/ 1534679 h 3412034"/>
              <a:gd name="connsiteX8255" fmla="*/ 2284920 w 12272790"/>
              <a:gd name="connsiteY8255" fmla="*/ 1523375 h 3412034"/>
              <a:gd name="connsiteX8256" fmla="*/ 3516650 w 12272790"/>
              <a:gd name="connsiteY8256" fmla="*/ 1523375 h 3412034"/>
              <a:gd name="connsiteX8257" fmla="*/ 3528876 w 12272790"/>
              <a:gd name="connsiteY8257" fmla="*/ 1524402 h 3412034"/>
              <a:gd name="connsiteX8258" fmla="*/ 3521531 w 12272790"/>
              <a:gd name="connsiteY8258" fmla="*/ 1535706 h 3412034"/>
              <a:gd name="connsiteX8259" fmla="*/ 3509164 w 12272790"/>
              <a:gd name="connsiteY8259" fmla="*/ 1534679 h 3412034"/>
              <a:gd name="connsiteX8260" fmla="*/ 3516650 w 12272790"/>
              <a:gd name="connsiteY8260" fmla="*/ 1523375 h 3412034"/>
              <a:gd name="connsiteX8261" fmla="*/ 10157786 w 12272790"/>
              <a:gd name="connsiteY8261" fmla="*/ 1522811 h 3412034"/>
              <a:gd name="connsiteX8262" fmla="*/ 10162716 w 12272790"/>
              <a:gd name="connsiteY8262" fmla="*/ 1525230 h 3412034"/>
              <a:gd name="connsiteX8263" fmla="*/ 10142999 w 12272790"/>
              <a:gd name="connsiteY8263" fmla="*/ 1531186 h 3412034"/>
              <a:gd name="connsiteX8264" fmla="*/ 10157786 w 12272790"/>
              <a:gd name="connsiteY8264" fmla="*/ 1522811 h 3412034"/>
              <a:gd name="connsiteX8265" fmla="*/ 3915044 w 12272790"/>
              <a:gd name="connsiteY8265" fmla="*/ 1522360 h 3412034"/>
              <a:gd name="connsiteX8266" fmla="*/ 3825813 w 12272790"/>
              <a:gd name="connsiteY8266" fmla="*/ 1543031 h 3412034"/>
              <a:gd name="connsiteX8267" fmla="*/ 3707772 w 12272790"/>
              <a:gd name="connsiteY8267" fmla="*/ 1559495 h 3412034"/>
              <a:gd name="connsiteX8268" fmla="*/ 3699857 w 12272790"/>
              <a:gd name="connsiteY8268" fmla="*/ 1562296 h 3412034"/>
              <a:gd name="connsiteX8269" fmla="*/ 3679212 w 12272790"/>
              <a:gd name="connsiteY8269" fmla="*/ 1569182 h 3412034"/>
              <a:gd name="connsiteX8270" fmla="*/ 3777406 w 12272790"/>
              <a:gd name="connsiteY8270" fmla="*/ 1556009 h 3412034"/>
              <a:gd name="connsiteX8271" fmla="*/ 3776913 w 12272790"/>
              <a:gd name="connsiteY8271" fmla="*/ 1553432 h 3412034"/>
              <a:gd name="connsiteX8272" fmla="*/ 3778408 w 12272790"/>
              <a:gd name="connsiteY8272" fmla="*/ 1555875 h 3412034"/>
              <a:gd name="connsiteX8273" fmla="*/ 3815891 w 12272790"/>
              <a:gd name="connsiteY8273" fmla="*/ 1550847 h 3412034"/>
              <a:gd name="connsiteX8274" fmla="*/ 3864307 w 12272790"/>
              <a:gd name="connsiteY8274" fmla="*/ 1541367 h 3412034"/>
              <a:gd name="connsiteX8275" fmla="*/ 3902191 w 12272790"/>
              <a:gd name="connsiteY8275" fmla="*/ 1526619 h 3412034"/>
              <a:gd name="connsiteX8276" fmla="*/ 10283215 w 12272790"/>
              <a:gd name="connsiteY8276" fmla="*/ 1522335 h 3412034"/>
              <a:gd name="connsiteX8277" fmla="*/ 10283216 w 12272790"/>
              <a:gd name="connsiteY8277" fmla="*/ 1532701 h 3412034"/>
              <a:gd name="connsiteX8278" fmla="*/ 10270188 w 12272790"/>
              <a:gd name="connsiteY8278" fmla="*/ 1532701 h 3412034"/>
              <a:gd name="connsiteX8279" fmla="*/ 10270188 w 12272790"/>
              <a:gd name="connsiteY8279" fmla="*/ 1522336 h 3412034"/>
              <a:gd name="connsiteX8280" fmla="*/ 10283215 w 12272790"/>
              <a:gd name="connsiteY8280" fmla="*/ 1522335 h 3412034"/>
              <a:gd name="connsiteX8281" fmla="*/ 10303298 w 12272790"/>
              <a:gd name="connsiteY8281" fmla="*/ 1521411 h 3412034"/>
              <a:gd name="connsiteX8282" fmla="*/ 10290272 w 12272790"/>
              <a:gd name="connsiteY8282" fmla="*/ 1532088 h 3412034"/>
              <a:gd name="connsiteX8283" fmla="*/ 10303298 w 12272790"/>
              <a:gd name="connsiteY8283" fmla="*/ 1521411 h 3412034"/>
              <a:gd name="connsiteX8284" fmla="*/ 10695350 w 12272790"/>
              <a:gd name="connsiteY8284" fmla="*/ 1521202 h 3412034"/>
              <a:gd name="connsiteX8285" fmla="*/ 10695350 w 12272790"/>
              <a:gd name="connsiteY8285" fmla="*/ 1529634 h 3412034"/>
              <a:gd name="connsiteX8286" fmla="*/ 10699603 w 12272790"/>
              <a:gd name="connsiteY8286" fmla="*/ 1528601 h 3412034"/>
              <a:gd name="connsiteX8287" fmla="*/ 10701120 w 12272790"/>
              <a:gd name="connsiteY8287" fmla="*/ 1539568 h 3412034"/>
              <a:gd name="connsiteX8288" fmla="*/ 10700966 w 12272790"/>
              <a:gd name="connsiteY8288" fmla="*/ 1539937 h 3412034"/>
              <a:gd name="connsiteX8289" fmla="*/ 10704078 w 12272790"/>
              <a:gd name="connsiteY8289" fmla="*/ 1539937 h 3412034"/>
              <a:gd name="connsiteX8290" fmla="*/ 10722294 w 12272790"/>
              <a:gd name="connsiteY8290" fmla="*/ 1539937 h 3412034"/>
              <a:gd name="connsiteX8291" fmla="*/ 10748534 w 12272790"/>
              <a:gd name="connsiteY8291" fmla="*/ 1549164 h 3412034"/>
              <a:gd name="connsiteX8292" fmla="*/ 10755698 w 12272790"/>
              <a:gd name="connsiteY8292" fmla="*/ 1549004 h 3412034"/>
              <a:gd name="connsiteX8293" fmla="*/ 10754537 w 12272790"/>
              <a:gd name="connsiteY8293" fmla="*/ 1550717 h 3412034"/>
              <a:gd name="connsiteX8294" fmla="*/ 10781494 w 12272790"/>
              <a:gd name="connsiteY8294" fmla="*/ 1554509 h 3412034"/>
              <a:gd name="connsiteX8295" fmla="*/ 10745062 w 12272790"/>
              <a:gd name="connsiteY8295" fmla="*/ 1535776 h 3412034"/>
              <a:gd name="connsiteX8296" fmla="*/ 10695350 w 12272790"/>
              <a:gd name="connsiteY8296" fmla="*/ 1521202 h 3412034"/>
              <a:gd name="connsiteX8297" fmla="*/ 11055872 w 12272790"/>
              <a:gd name="connsiteY8297" fmla="*/ 1519953 h 3412034"/>
              <a:gd name="connsiteX8298" fmla="*/ 11068096 w 12272790"/>
              <a:gd name="connsiteY8298" fmla="*/ 1521008 h 3412034"/>
              <a:gd name="connsiteX8299" fmla="*/ 11048387 w 12272790"/>
              <a:gd name="connsiteY8299" fmla="*/ 1531543 h 3412034"/>
              <a:gd name="connsiteX8300" fmla="*/ 11055872 w 12272790"/>
              <a:gd name="connsiteY8300" fmla="*/ 1519953 h 3412034"/>
              <a:gd name="connsiteX8301" fmla="*/ 9188014 w 12272790"/>
              <a:gd name="connsiteY8301" fmla="*/ 1519952 h 3412034"/>
              <a:gd name="connsiteX8302" fmla="*/ 9195407 w 12272790"/>
              <a:gd name="connsiteY8302" fmla="*/ 1531543 h 3412034"/>
              <a:gd name="connsiteX8303" fmla="*/ 9175689 w 12272790"/>
              <a:gd name="connsiteY8303" fmla="*/ 1521007 h 3412034"/>
              <a:gd name="connsiteX8304" fmla="*/ 9188014 w 12272790"/>
              <a:gd name="connsiteY8304" fmla="*/ 1519952 h 3412034"/>
              <a:gd name="connsiteX8305" fmla="*/ 3722582 w 12272790"/>
              <a:gd name="connsiteY8305" fmla="*/ 1519912 h 3412034"/>
              <a:gd name="connsiteX8306" fmla="*/ 3586640 w 12272790"/>
              <a:gd name="connsiteY8306" fmla="*/ 1547036 h 3412034"/>
              <a:gd name="connsiteX8307" fmla="*/ 3585544 w 12272790"/>
              <a:gd name="connsiteY8307" fmla="*/ 1547389 h 3412034"/>
              <a:gd name="connsiteX8308" fmla="*/ 3590325 w 12272790"/>
              <a:gd name="connsiteY8308" fmla="*/ 1547000 h 3412034"/>
              <a:gd name="connsiteX8309" fmla="*/ 3619110 w 12272790"/>
              <a:gd name="connsiteY8309" fmla="*/ 1546193 h 3412034"/>
              <a:gd name="connsiteX8310" fmla="*/ 3714191 w 12272790"/>
              <a:gd name="connsiteY8310" fmla="*/ 1532717 h 3412034"/>
              <a:gd name="connsiteX8311" fmla="*/ 8659520 w 12272790"/>
              <a:gd name="connsiteY8311" fmla="*/ 1519102 h 3412034"/>
              <a:gd name="connsiteX8312" fmla="*/ 8642446 w 12272790"/>
              <a:gd name="connsiteY8312" fmla="*/ 1521704 h 3412034"/>
              <a:gd name="connsiteX8313" fmla="*/ 8669768 w 12272790"/>
              <a:gd name="connsiteY8313" fmla="*/ 1532113 h 3412034"/>
              <a:gd name="connsiteX8314" fmla="*/ 8659520 w 12272790"/>
              <a:gd name="connsiteY8314" fmla="*/ 1519102 h 3412034"/>
              <a:gd name="connsiteX8315" fmla="*/ 10161230 w 12272790"/>
              <a:gd name="connsiteY8315" fmla="*/ 1518711 h 3412034"/>
              <a:gd name="connsiteX8316" fmla="*/ 10164401 w 12272790"/>
              <a:gd name="connsiteY8316" fmla="*/ 1521611 h 3412034"/>
              <a:gd name="connsiteX8317" fmla="*/ 10158059 w 12272790"/>
              <a:gd name="connsiteY8317" fmla="*/ 1521612 h 3412034"/>
              <a:gd name="connsiteX8318" fmla="*/ 10161230 w 12272790"/>
              <a:gd name="connsiteY8318" fmla="*/ 1518711 h 3412034"/>
              <a:gd name="connsiteX8319" fmla="*/ 3450421 w 12272790"/>
              <a:gd name="connsiteY8319" fmla="*/ 1516980 h 3412034"/>
              <a:gd name="connsiteX8320" fmla="*/ 3468627 w 12272790"/>
              <a:gd name="connsiteY8320" fmla="*/ 1519801 h 3412034"/>
              <a:gd name="connsiteX8321" fmla="*/ 3446121 w 12272790"/>
              <a:gd name="connsiteY8321" fmla="*/ 1531530 h 3412034"/>
              <a:gd name="connsiteX8322" fmla="*/ 3438700 w 12272790"/>
              <a:gd name="connsiteY8322" fmla="*/ 1531056 h 3412034"/>
              <a:gd name="connsiteX8323" fmla="*/ 3430514 w 12272790"/>
              <a:gd name="connsiteY8323" fmla="*/ 1521854 h 3412034"/>
              <a:gd name="connsiteX8324" fmla="*/ 3450421 w 12272790"/>
              <a:gd name="connsiteY8324" fmla="*/ 1516980 h 3412034"/>
              <a:gd name="connsiteX8325" fmla="*/ 1379874 w 12272790"/>
              <a:gd name="connsiteY8325" fmla="*/ 1516704 h 3412034"/>
              <a:gd name="connsiteX8326" fmla="*/ 1402991 w 12272790"/>
              <a:gd name="connsiteY8326" fmla="*/ 1524914 h 3412034"/>
              <a:gd name="connsiteX8327" fmla="*/ 1416861 w 12272790"/>
              <a:gd name="connsiteY8327" fmla="*/ 1524913 h 3412034"/>
              <a:gd name="connsiteX8328" fmla="*/ 1416861 w 12272790"/>
              <a:gd name="connsiteY8328" fmla="*/ 1545436 h 3412034"/>
              <a:gd name="connsiteX8329" fmla="*/ 1379874 w 12272790"/>
              <a:gd name="connsiteY8329" fmla="*/ 1516704 h 3412034"/>
              <a:gd name="connsiteX8330" fmla="*/ 4062686 w 12272790"/>
              <a:gd name="connsiteY8330" fmla="*/ 1516617 h 3412034"/>
              <a:gd name="connsiteX8331" fmla="*/ 4061948 w 12272790"/>
              <a:gd name="connsiteY8331" fmla="*/ 1516720 h 3412034"/>
              <a:gd name="connsiteX8332" fmla="*/ 4061924 w 12272790"/>
              <a:gd name="connsiteY8332" fmla="*/ 1516705 h 3412034"/>
              <a:gd name="connsiteX8333" fmla="*/ 4061922 w 12272790"/>
              <a:gd name="connsiteY8333" fmla="*/ 1516723 h 3412034"/>
              <a:gd name="connsiteX8334" fmla="*/ 4036636 w 12272790"/>
              <a:gd name="connsiteY8334" fmla="*/ 1520223 h 3412034"/>
              <a:gd name="connsiteX8335" fmla="*/ 4036517 w 12272790"/>
              <a:gd name="connsiteY8335" fmla="*/ 1519779 h 3412034"/>
              <a:gd name="connsiteX8336" fmla="*/ 4036357 w 12272790"/>
              <a:gd name="connsiteY8336" fmla="*/ 1520262 h 3412034"/>
              <a:gd name="connsiteX8337" fmla="*/ 4031666 w 12272790"/>
              <a:gd name="connsiteY8337" fmla="*/ 1520911 h 3412034"/>
              <a:gd name="connsiteX8338" fmla="*/ 4019482 w 12272790"/>
              <a:gd name="connsiteY8338" fmla="*/ 1524412 h 3412034"/>
              <a:gd name="connsiteX8339" fmla="*/ 3891888 w 12272790"/>
              <a:gd name="connsiteY8339" fmla="*/ 1553150 h 3412034"/>
              <a:gd name="connsiteX8340" fmla="*/ 3885114 w 12272790"/>
              <a:gd name="connsiteY8340" fmla="*/ 1555716 h 3412034"/>
              <a:gd name="connsiteX8341" fmla="*/ 3834122 w 12272790"/>
              <a:gd name="connsiteY8341" fmla="*/ 1571546 h 3412034"/>
              <a:gd name="connsiteX8342" fmla="*/ 3814915 w 12272790"/>
              <a:gd name="connsiteY8342" fmla="*/ 1577711 h 3412034"/>
              <a:gd name="connsiteX8343" fmla="*/ 3830591 w 12272790"/>
              <a:gd name="connsiteY8343" fmla="*/ 1575490 h 3412034"/>
              <a:gd name="connsiteX8344" fmla="*/ 3954057 w 12272790"/>
              <a:gd name="connsiteY8344" fmla="*/ 1548019 h 3412034"/>
              <a:gd name="connsiteX8345" fmla="*/ 4034895 w 12272790"/>
              <a:gd name="connsiteY8345" fmla="*/ 1524651 h 3412034"/>
              <a:gd name="connsiteX8346" fmla="*/ 4036357 w 12272790"/>
              <a:gd name="connsiteY8346" fmla="*/ 1520262 h 3412034"/>
              <a:gd name="connsiteX8347" fmla="*/ 4036636 w 12272790"/>
              <a:gd name="connsiteY8347" fmla="*/ 1520223 h 3412034"/>
              <a:gd name="connsiteX8348" fmla="*/ 4037609 w 12272790"/>
              <a:gd name="connsiteY8348" fmla="*/ 1523866 h 3412034"/>
              <a:gd name="connsiteX8349" fmla="*/ 4061918 w 12272790"/>
              <a:gd name="connsiteY8349" fmla="*/ 1516840 h 3412034"/>
              <a:gd name="connsiteX8350" fmla="*/ 4061922 w 12272790"/>
              <a:gd name="connsiteY8350" fmla="*/ 1516723 h 3412034"/>
              <a:gd name="connsiteX8351" fmla="*/ 4061948 w 12272790"/>
              <a:gd name="connsiteY8351" fmla="*/ 1516720 h 3412034"/>
              <a:gd name="connsiteX8352" fmla="*/ 4062077 w 12272790"/>
              <a:gd name="connsiteY8352" fmla="*/ 1516794 h 3412034"/>
              <a:gd name="connsiteX8353" fmla="*/ 3249394 w 12272790"/>
              <a:gd name="connsiteY8353" fmla="*/ 1515619 h 3412034"/>
              <a:gd name="connsiteX8354" fmla="*/ 3236378 w 12272790"/>
              <a:gd name="connsiteY8354" fmla="*/ 1523559 h 3412034"/>
              <a:gd name="connsiteX8355" fmla="*/ 3249394 w 12272790"/>
              <a:gd name="connsiteY8355" fmla="*/ 1515619 h 3412034"/>
              <a:gd name="connsiteX8356" fmla="*/ 679189 w 12272790"/>
              <a:gd name="connsiteY8356" fmla="*/ 1515200 h 3412034"/>
              <a:gd name="connsiteX8357" fmla="*/ 692215 w 12272790"/>
              <a:gd name="connsiteY8357" fmla="*/ 1519608 h 3412034"/>
              <a:gd name="connsiteX8358" fmla="*/ 687873 w 12272790"/>
              <a:gd name="connsiteY8358" fmla="*/ 1524015 h 3412034"/>
              <a:gd name="connsiteX8359" fmla="*/ 679189 w 12272790"/>
              <a:gd name="connsiteY8359" fmla="*/ 1515200 h 3412034"/>
              <a:gd name="connsiteX8360" fmla="*/ 898434 w 12272790"/>
              <a:gd name="connsiteY8360" fmla="*/ 1515189 h 3412034"/>
              <a:gd name="connsiteX8361" fmla="*/ 924838 w 12272790"/>
              <a:gd name="connsiteY8361" fmla="*/ 1540845 h 3412034"/>
              <a:gd name="connsiteX8362" fmla="*/ 905129 w 12272790"/>
              <a:gd name="connsiteY8362" fmla="*/ 1540845 h 3412034"/>
              <a:gd name="connsiteX8363" fmla="*/ 898434 w 12272790"/>
              <a:gd name="connsiteY8363" fmla="*/ 1515189 h 3412034"/>
              <a:gd name="connsiteX8364" fmla="*/ 1443999 w 12272790"/>
              <a:gd name="connsiteY8364" fmla="*/ 1515180 h 3412034"/>
              <a:gd name="connsiteX8365" fmla="*/ 1457025 w 12272790"/>
              <a:gd name="connsiteY8365" fmla="*/ 1519324 h 3412034"/>
              <a:gd name="connsiteX8366" fmla="*/ 1448884 w 12272790"/>
              <a:gd name="connsiteY8366" fmla="*/ 1523471 h 3412034"/>
              <a:gd name="connsiteX8367" fmla="*/ 1443999 w 12272790"/>
              <a:gd name="connsiteY8367" fmla="*/ 1515180 h 3412034"/>
              <a:gd name="connsiteX8368" fmla="*/ 11700718 w 12272790"/>
              <a:gd name="connsiteY8368" fmla="*/ 1511626 h 3412034"/>
              <a:gd name="connsiteX8369" fmla="*/ 11694374 w 12272790"/>
              <a:gd name="connsiteY8369" fmla="*/ 1521991 h 3412034"/>
              <a:gd name="connsiteX8370" fmla="*/ 11700718 w 12272790"/>
              <a:gd name="connsiteY8370" fmla="*/ 1511626 h 3412034"/>
              <a:gd name="connsiteX8371" fmla="*/ 10263142 w 12272790"/>
              <a:gd name="connsiteY8371" fmla="*/ 1511625 h 3412034"/>
              <a:gd name="connsiteX8372" fmla="*/ 10256799 w 12272790"/>
              <a:gd name="connsiteY8372" fmla="*/ 1521991 h 3412034"/>
              <a:gd name="connsiteX8373" fmla="*/ 10263142 w 12272790"/>
              <a:gd name="connsiteY8373" fmla="*/ 1511625 h 3412034"/>
              <a:gd name="connsiteX8374" fmla="*/ 9923411 w 12272790"/>
              <a:gd name="connsiteY8374" fmla="*/ 1511625 h 3412034"/>
              <a:gd name="connsiteX8375" fmla="*/ 9917069 w 12272790"/>
              <a:gd name="connsiteY8375" fmla="*/ 1521991 h 3412034"/>
              <a:gd name="connsiteX8376" fmla="*/ 9923411 w 12272790"/>
              <a:gd name="connsiteY8376" fmla="*/ 1511625 h 3412034"/>
              <a:gd name="connsiteX8377" fmla="*/ 9156929 w 12272790"/>
              <a:gd name="connsiteY8377" fmla="*/ 1511625 h 3412034"/>
              <a:gd name="connsiteX8378" fmla="*/ 9150587 w 12272790"/>
              <a:gd name="connsiteY8378" fmla="*/ 1521992 h 3412034"/>
              <a:gd name="connsiteX8379" fmla="*/ 9156929 w 12272790"/>
              <a:gd name="connsiteY8379" fmla="*/ 1511625 h 3412034"/>
              <a:gd name="connsiteX8380" fmla="*/ 1640468 w 12272790"/>
              <a:gd name="connsiteY8380" fmla="*/ 1511404 h 3412034"/>
              <a:gd name="connsiteX8381" fmla="*/ 1656179 w 12272790"/>
              <a:gd name="connsiteY8381" fmla="*/ 1514714 h 3412034"/>
              <a:gd name="connsiteX8382" fmla="*/ 1651636 w 12272790"/>
              <a:gd name="connsiteY8382" fmla="*/ 1531664 h 3412034"/>
              <a:gd name="connsiteX8383" fmla="*/ 1624758 w 12272790"/>
              <a:gd name="connsiteY8383" fmla="*/ 1518953 h 3412034"/>
              <a:gd name="connsiteX8384" fmla="*/ 1640468 w 12272790"/>
              <a:gd name="connsiteY8384" fmla="*/ 1511404 h 3412034"/>
              <a:gd name="connsiteX8385" fmla="*/ 11407838 w 12272790"/>
              <a:gd name="connsiteY8385" fmla="*/ 1510549 h 3412034"/>
              <a:gd name="connsiteX8386" fmla="*/ 11394812 w 12272790"/>
              <a:gd name="connsiteY8386" fmla="*/ 1520474 h 3412034"/>
              <a:gd name="connsiteX8387" fmla="*/ 11407838 w 12272790"/>
              <a:gd name="connsiteY8387" fmla="*/ 1510549 h 3412034"/>
              <a:gd name="connsiteX8388" fmla="*/ 8695857 w 12272790"/>
              <a:gd name="connsiteY8388" fmla="*/ 1510386 h 3412034"/>
              <a:gd name="connsiteX8389" fmla="*/ 8683049 w 12272790"/>
              <a:gd name="connsiteY8389" fmla="*/ 1511296 h 3412034"/>
              <a:gd name="connsiteX8390" fmla="*/ 8703541 w 12272790"/>
              <a:gd name="connsiteY8390" fmla="*/ 1521704 h 3412034"/>
              <a:gd name="connsiteX8391" fmla="*/ 8695857 w 12272790"/>
              <a:gd name="connsiteY8391" fmla="*/ 1510386 h 3412034"/>
              <a:gd name="connsiteX8392" fmla="*/ 11230026 w 12272790"/>
              <a:gd name="connsiteY8392" fmla="*/ 1510240 h 3412034"/>
              <a:gd name="connsiteX8393" fmla="*/ 11239596 w 12272790"/>
              <a:gd name="connsiteY8393" fmla="*/ 1520605 h 3412034"/>
              <a:gd name="connsiteX8394" fmla="*/ 11227634 w 12272790"/>
              <a:gd name="connsiteY8394" fmla="*/ 1514387 h 3412034"/>
              <a:gd name="connsiteX8395" fmla="*/ 11230026 w 12272790"/>
              <a:gd name="connsiteY8395" fmla="*/ 1510240 h 3412034"/>
              <a:gd name="connsiteX8396" fmla="*/ 10368931 w 12272790"/>
              <a:gd name="connsiteY8396" fmla="*/ 1510239 h 3412034"/>
              <a:gd name="connsiteX8397" fmla="*/ 10362237 w 12272790"/>
              <a:gd name="connsiteY8397" fmla="*/ 1520606 h 3412034"/>
              <a:gd name="connsiteX8398" fmla="*/ 10368931 w 12272790"/>
              <a:gd name="connsiteY8398" fmla="*/ 1510239 h 3412034"/>
              <a:gd name="connsiteX8399" fmla="*/ 11290134 w 12272790"/>
              <a:gd name="connsiteY8399" fmla="*/ 1509388 h 3412034"/>
              <a:gd name="connsiteX8400" fmla="*/ 11303180 w 12272790"/>
              <a:gd name="connsiteY8400" fmla="*/ 1510441 h 3412034"/>
              <a:gd name="connsiteX8401" fmla="*/ 11282380 w 12272790"/>
              <a:gd name="connsiteY8401" fmla="*/ 1520976 h 3412034"/>
              <a:gd name="connsiteX8402" fmla="*/ 11290134 w 12272790"/>
              <a:gd name="connsiteY8402" fmla="*/ 1509388 h 3412034"/>
              <a:gd name="connsiteX8403" fmla="*/ 10979995 w 12272790"/>
              <a:gd name="connsiteY8403" fmla="*/ 1509315 h 3412034"/>
              <a:gd name="connsiteX8404" fmla="*/ 10966249 w 12272790"/>
              <a:gd name="connsiteY8404" fmla="*/ 1519990 h 3412034"/>
              <a:gd name="connsiteX8405" fmla="*/ 10979995 w 12272790"/>
              <a:gd name="connsiteY8405" fmla="*/ 1509315 h 3412034"/>
              <a:gd name="connsiteX8406" fmla="*/ 1844849 w 12272790"/>
              <a:gd name="connsiteY8406" fmla="*/ 1509058 h 3412034"/>
              <a:gd name="connsiteX8407" fmla="*/ 1845362 w 12272790"/>
              <a:gd name="connsiteY8407" fmla="*/ 1510565 h 3412034"/>
              <a:gd name="connsiteX8408" fmla="*/ 1848637 w 12272790"/>
              <a:gd name="connsiteY8408" fmla="*/ 1510564 h 3412034"/>
              <a:gd name="connsiteX8409" fmla="*/ 1846868 w 12272790"/>
              <a:gd name="connsiteY8409" fmla="*/ 1514995 h 3412034"/>
              <a:gd name="connsiteX8410" fmla="*/ 1846963 w 12272790"/>
              <a:gd name="connsiteY8410" fmla="*/ 1515277 h 3412034"/>
              <a:gd name="connsiteX8411" fmla="*/ 1846666 w 12272790"/>
              <a:gd name="connsiteY8411" fmla="*/ 1515497 h 3412034"/>
              <a:gd name="connsiteX8412" fmla="*/ 1846319 w 12272790"/>
              <a:gd name="connsiteY8412" fmla="*/ 1516363 h 3412034"/>
              <a:gd name="connsiteX8413" fmla="*/ 1846130 w 12272790"/>
              <a:gd name="connsiteY8413" fmla="*/ 1515890 h 3412034"/>
              <a:gd name="connsiteX8414" fmla="*/ 1843793 w 12272790"/>
              <a:gd name="connsiteY8414" fmla="*/ 1517610 h 3412034"/>
              <a:gd name="connsiteX8415" fmla="*/ 1840620 w 12272790"/>
              <a:gd name="connsiteY8415" fmla="*/ 1515277 h 3412034"/>
              <a:gd name="connsiteX8416" fmla="*/ 1844849 w 12272790"/>
              <a:gd name="connsiteY8416" fmla="*/ 1509058 h 3412034"/>
              <a:gd name="connsiteX8417" fmla="*/ 9279133 w 12272790"/>
              <a:gd name="connsiteY8417" fmla="*/ 1508486 h 3412034"/>
              <a:gd name="connsiteX8418" fmla="*/ 9295795 w 12272790"/>
              <a:gd name="connsiteY8418" fmla="*/ 1510952 h 3412034"/>
              <a:gd name="connsiteX8419" fmla="*/ 9267734 w 12272790"/>
              <a:gd name="connsiteY8419" fmla="*/ 1521333 h 3412034"/>
              <a:gd name="connsiteX8420" fmla="*/ 9279133 w 12272790"/>
              <a:gd name="connsiteY8420" fmla="*/ 1508486 h 3412034"/>
              <a:gd name="connsiteX8421" fmla="*/ 9888385 w 12272790"/>
              <a:gd name="connsiteY8421" fmla="*/ 1507922 h 3412034"/>
              <a:gd name="connsiteX8422" fmla="*/ 9903291 w 12272790"/>
              <a:gd name="connsiteY8422" fmla="*/ 1511269 h 3412034"/>
              <a:gd name="connsiteX8423" fmla="*/ 9903292 w 12272790"/>
              <a:gd name="connsiteY8423" fmla="*/ 1521978 h 3412034"/>
              <a:gd name="connsiteX8424" fmla="*/ 9875232 w 12272790"/>
              <a:gd name="connsiteY8424" fmla="*/ 1515552 h 3412034"/>
              <a:gd name="connsiteX8425" fmla="*/ 9888385 w 12272790"/>
              <a:gd name="connsiteY8425" fmla="*/ 1507922 h 3412034"/>
              <a:gd name="connsiteX8426" fmla="*/ 269923 w 12272790"/>
              <a:gd name="connsiteY8426" fmla="*/ 1506593 h 3412034"/>
              <a:gd name="connsiteX8427" fmla="*/ 283869 w 12272790"/>
              <a:gd name="connsiteY8427" fmla="*/ 1519933 h 3412034"/>
              <a:gd name="connsiteX8428" fmla="*/ 281615 w 12272790"/>
              <a:gd name="connsiteY8428" fmla="*/ 1524014 h 3412034"/>
              <a:gd name="connsiteX8429" fmla="*/ 265836 w 12272790"/>
              <a:gd name="connsiteY8429" fmla="*/ 1509733 h 3412034"/>
              <a:gd name="connsiteX8430" fmla="*/ 269923 w 12272790"/>
              <a:gd name="connsiteY8430" fmla="*/ 1506593 h 3412034"/>
              <a:gd name="connsiteX8431" fmla="*/ 3582430 w 12272790"/>
              <a:gd name="connsiteY8431" fmla="*/ 1506010 h 3412034"/>
              <a:gd name="connsiteX8432" fmla="*/ 3576087 w 12272790"/>
              <a:gd name="connsiteY8432" fmla="*/ 1516364 h 3412034"/>
              <a:gd name="connsiteX8433" fmla="*/ 3582430 w 12272790"/>
              <a:gd name="connsiteY8433" fmla="*/ 1506010 h 3412034"/>
              <a:gd name="connsiteX8434" fmla="*/ 3383278 w 12272790"/>
              <a:gd name="connsiteY8434" fmla="*/ 1506010 h 3412034"/>
              <a:gd name="connsiteX8435" fmla="*/ 3376936 w 12272790"/>
              <a:gd name="connsiteY8435" fmla="*/ 1516363 h 3412034"/>
              <a:gd name="connsiteX8436" fmla="*/ 3383278 w 12272790"/>
              <a:gd name="connsiteY8436" fmla="*/ 1506010 h 3412034"/>
              <a:gd name="connsiteX8437" fmla="*/ 571722 w 12272790"/>
              <a:gd name="connsiteY8437" fmla="*/ 1506010 h 3412034"/>
              <a:gd name="connsiteX8438" fmla="*/ 570892 w 12272790"/>
              <a:gd name="connsiteY8438" fmla="*/ 1509910 h 3412034"/>
              <a:gd name="connsiteX8439" fmla="*/ 575372 w 12272790"/>
              <a:gd name="connsiteY8439" fmla="*/ 1507365 h 3412034"/>
              <a:gd name="connsiteX8440" fmla="*/ 568681 w 12272790"/>
              <a:gd name="connsiteY8440" fmla="*/ 1517730 h 3412034"/>
              <a:gd name="connsiteX8441" fmla="*/ 569550 w 12272790"/>
              <a:gd name="connsiteY8441" fmla="*/ 1513820 h 3412034"/>
              <a:gd name="connsiteX8442" fmla="*/ 565381 w 12272790"/>
              <a:gd name="connsiteY8442" fmla="*/ 1516364 h 3412034"/>
              <a:gd name="connsiteX8443" fmla="*/ 571722 w 12272790"/>
              <a:gd name="connsiteY8443" fmla="*/ 1506010 h 3412034"/>
              <a:gd name="connsiteX8444" fmla="*/ 3475687 w 12272790"/>
              <a:gd name="connsiteY8444" fmla="*/ 1506003 h 3412034"/>
              <a:gd name="connsiteX8445" fmla="*/ 3495405 w 12272790"/>
              <a:gd name="connsiteY8445" fmla="*/ 1506003 h 3412034"/>
              <a:gd name="connsiteX8446" fmla="*/ 3482259 w 12272790"/>
              <a:gd name="connsiteY8446" fmla="*/ 1522485 h 3412034"/>
              <a:gd name="connsiteX8447" fmla="*/ 3475687 w 12272790"/>
              <a:gd name="connsiteY8447" fmla="*/ 1506003 h 3412034"/>
              <a:gd name="connsiteX8448" fmla="*/ 1358652 w 12272790"/>
              <a:gd name="connsiteY8448" fmla="*/ 1505994 h 3412034"/>
              <a:gd name="connsiteX8449" fmla="*/ 1378370 w 12272790"/>
              <a:gd name="connsiteY8449" fmla="*/ 1509732 h 3412034"/>
              <a:gd name="connsiteX8450" fmla="*/ 1374056 w 12272790"/>
              <a:gd name="connsiteY8450" fmla="*/ 1515988 h 3412034"/>
              <a:gd name="connsiteX8451" fmla="*/ 1369945 w 12272790"/>
              <a:gd name="connsiteY8451" fmla="*/ 1516010 h 3412034"/>
              <a:gd name="connsiteX8452" fmla="*/ 1358652 w 12272790"/>
              <a:gd name="connsiteY8452" fmla="*/ 1505994 h 3412034"/>
              <a:gd name="connsiteX8453" fmla="*/ 1608034 w 12272790"/>
              <a:gd name="connsiteY8453" fmla="*/ 1505993 h 3412034"/>
              <a:gd name="connsiteX8454" fmla="*/ 1624379 w 12272790"/>
              <a:gd name="connsiteY8454" fmla="*/ 1509734 h 3412034"/>
              <a:gd name="connsiteX8455" fmla="*/ 1614454 w 12272790"/>
              <a:gd name="connsiteY8455" fmla="*/ 1514621 h 3412034"/>
              <a:gd name="connsiteX8456" fmla="*/ 1608034 w 12272790"/>
              <a:gd name="connsiteY8456" fmla="*/ 1505993 h 3412034"/>
              <a:gd name="connsiteX8457" fmla="*/ 8602277 w 12272790"/>
              <a:gd name="connsiteY8457" fmla="*/ 1505989 h 3412034"/>
              <a:gd name="connsiteX8458" fmla="*/ 8597150 w 12272790"/>
              <a:gd name="connsiteY8458" fmla="*/ 1506909 h 3412034"/>
              <a:gd name="connsiteX8459" fmla="*/ 8592678 w 12272790"/>
              <a:gd name="connsiteY8459" fmla="*/ 1507959 h 3412034"/>
              <a:gd name="connsiteX8460" fmla="*/ 8602148 w 12272790"/>
              <a:gd name="connsiteY8460" fmla="*/ 1506419 h 3412034"/>
              <a:gd name="connsiteX8461" fmla="*/ 8607675 w 12272790"/>
              <a:gd name="connsiteY8461" fmla="*/ 1505021 h 3412034"/>
              <a:gd name="connsiteX8462" fmla="*/ 8604505 w 12272790"/>
              <a:gd name="connsiteY8462" fmla="*/ 1505589 h 3412034"/>
              <a:gd name="connsiteX8463" fmla="*/ 8604840 w 12272790"/>
              <a:gd name="connsiteY8463" fmla="*/ 1505885 h 3412034"/>
              <a:gd name="connsiteX8464" fmla="*/ 3914204 w 12272790"/>
              <a:gd name="connsiteY8464" fmla="*/ 1504738 h 3412034"/>
              <a:gd name="connsiteX8465" fmla="*/ 3911915 w 12272790"/>
              <a:gd name="connsiteY8465" fmla="*/ 1505385 h 3412034"/>
              <a:gd name="connsiteX8466" fmla="*/ 3911056 w 12272790"/>
              <a:gd name="connsiteY8466" fmla="*/ 1505875 h 3412034"/>
              <a:gd name="connsiteX8467" fmla="*/ 3912399 w 12272790"/>
              <a:gd name="connsiteY8467" fmla="*/ 1509290 h 3412034"/>
              <a:gd name="connsiteX8468" fmla="*/ 3914075 w 12272790"/>
              <a:gd name="connsiteY8468" fmla="*/ 1506940 h 3412034"/>
              <a:gd name="connsiteX8469" fmla="*/ 1412003 w 12272790"/>
              <a:gd name="connsiteY8469" fmla="*/ 1503669 h 3412034"/>
              <a:gd name="connsiteX8470" fmla="*/ 1423556 w 12272790"/>
              <a:gd name="connsiteY8470" fmla="*/ 1504784 h 3412034"/>
              <a:gd name="connsiteX8471" fmla="*/ 1411193 w 12272790"/>
              <a:gd name="connsiteY8471" fmla="*/ 1515580 h 3412034"/>
              <a:gd name="connsiteX8472" fmla="*/ 1405523 w 12272790"/>
              <a:gd name="connsiteY8472" fmla="*/ 1515139 h 3412034"/>
              <a:gd name="connsiteX8473" fmla="*/ 1412003 w 12272790"/>
              <a:gd name="connsiteY8473" fmla="*/ 1503669 h 3412034"/>
              <a:gd name="connsiteX8474" fmla="*/ 10969368 w 12272790"/>
              <a:gd name="connsiteY8474" fmla="*/ 1501518 h 3412034"/>
              <a:gd name="connsiteX8475" fmla="*/ 10956340 w 12272790"/>
              <a:gd name="connsiteY8475" fmla="*/ 1511839 h 3412034"/>
              <a:gd name="connsiteX8476" fmla="*/ 10969368 w 12272790"/>
              <a:gd name="connsiteY8476" fmla="*/ 1501518 h 3412034"/>
              <a:gd name="connsiteX8477" fmla="*/ 11580359 w 12272790"/>
              <a:gd name="connsiteY8477" fmla="*/ 1501377 h 3412034"/>
              <a:gd name="connsiteX8478" fmla="*/ 11595264 w 12272790"/>
              <a:gd name="connsiteY8478" fmla="*/ 1505066 h 3412034"/>
              <a:gd name="connsiteX8479" fmla="*/ 11593034 w 12272790"/>
              <a:gd name="connsiteY8479" fmla="*/ 1511260 h 3412034"/>
              <a:gd name="connsiteX8480" fmla="*/ 11575554 w 12272790"/>
              <a:gd name="connsiteY8480" fmla="*/ 1505065 h 3412034"/>
              <a:gd name="connsiteX8481" fmla="*/ 11580359 w 12272790"/>
              <a:gd name="connsiteY8481" fmla="*/ 1501377 h 3412034"/>
              <a:gd name="connsiteX8482" fmla="*/ 8735417 w 12272790"/>
              <a:gd name="connsiteY8482" fmla="*/ 1501236 h 3412034"/>
              <a:gd name="connsiteX8483" fmla="*/ 8748701 w 12272790"/>
              <a:gd name="connsiteY8483" fmla="*/ 1511296 h 3412034"/>
              <a:gd name="connsiteX8484" fmla="*/ 8735417 w 12272790"/>
              <a:gd name="connsiteY8484" fmla="*/ 1501236 h 3412034"/>
              <a:gd name="connsiteX8485" fmla="*/ 10222799 w 12272790"/>
              <a:gd name="connsiteY8485" fmla="*/ 1501185 h 3412034"/>
              <a:gd name="connsiteX8486" fmla="*/ 10231052 w 12272790"/>
              <a:gd name="connsiteY8486" fmla="*/ 1504799 h 3412034"/>
              <a:gd name="connsiteX8487" fmla="*/ 10231053 w 12272790"/>
              <a:gd name="connsiteY8487" fmla="*/ 1519275 h 3412034"/>
              <a:gd name="connsiteX8488" fmla="*/ 10203247 w 12272790"/>
              <a:gd name="connsiteY8488" fmla="*/ 1521394 h 3412034"/>
              <a:gd name="connsiteX8489" fmla="*/ 10222799 w 12272790"/>
              <a:gd name="connsiteY8489" fmla="*/ 1501185 h 3412034"/>
              <a:gd name="connsiteX8490" fmla="*/ 11740884 w 12272790"/>
              <a:gd name="connsiteY8490" fmla="*/ 1500914 h 3412034"/>
              <a:gd name="connsiteX8491" fmla="*/ 11734540 w 12272790"/>
              <a:gd name="connsiteY8491" fmla="*/ 1511267 h 3412034"/>
              <a:gd name="connsiteX8492" fmla="*/ 11740884 w 12272790"/>
              <a:gd name="connsiteY8492" fmla="*/ 1500914 h 3412034"/>
              <a:gd name="connsiteX8493" fmla="*/ 11642144 w 12272790"/>
              <a:gd name="connsiteY8493" fmla="*/ 1500914 h 3412034"/>
              <a:gd name="connsiteX8494" fmla="*/ 11635800 w 12272790"/>
              <a:gd name="connsiteY8494" fmla="*/ 1511267 h 3412034"/>
              <a:gd name="connsiteX8495" fmla="*/ 11642144 w 12272790"/>
              <a:gd name="connsiteY8495" fmla="*/ 1500914 h 3412034"/>
              <a:gd name="connsiteX8496" fmla="*/ 9843435 w 12272790"/>
              <a:gd name="connsiteY8496" fmla="*/ 1500914 h 3412034"/>
              <a:gd name="connsiteX8497" fmla="*/ 9874857 w 12272790"/>
              <a:gd name="connsiteY8497" fmla="*/ 1505199 h 3412034"/>
              <a:gd name="connsiteX8498" fmla="*/ 9843435 w 12272790"/>
              <a:gd name="connsiteY8498" fmla="*/ 1500914 h 3412034"/>
              <a:gd name="connsiteX8499" fmla="*/ 9590728 w 12272790"/>
              <a:gd name="connsiteY8499" fmla="*/ 1500914 h 3412034"/>
              <a:gd name="connsiteX8500" fmla="*/ 9597071 w 12272790"/>
              <a:gd name="connsiteY8500" fmla="*/ 1511267 h 3412034"/>
              <a:gd name="connsiteX8501" fmla="*/ 9590728 w 12272790"/>
              <a:gd name="connsiteY8501" fmla="*/ 1500914 h 3412034"/>
              <a:gd name="connsiteX8502" fmla="*/ 9362775 w 12272790"/>
              <a:gd name="connsiteY8502" fmla="*/ 1500914 h 3412034"/>
              <a:gd name="connsiteX8503" fmla="*/ 9356433 w 12272790"/>
              <a:gd name="connsiteY8503" fmla="*/ 1511268 h 3412034"/>
              <a:gd name="connsiteX8504" fmla="*/ 9362775 w 12272790"/>
              <a:gd name="connsiteY8504" fmla="*/ 1500914 h 3412034"/>
              <a:gd name="connsiteX8505" fmla="*/ 11213504 w 12272790"/>
              <a:gd name="connsiteY8505" fmla="*/ 1499529 h 3412034"/>
              <a:gd name="connsiteX8506" fmla="*/ 11227240 w 12272790"/>
              <a:gd name="connsiteY8506" fmla="*/ 1503499 h 3412034"/>
              <a:gd name="connsiteX8507" fmla="*/ 11213504 w 12272790"/>
              <a:gd name="connsiteY8507" fmla="*/ 1499529 h 3412034"/>
              <a:gd name="connsiteX8508" fmla="*/ 3943233 w 12272790"/>
              <a:gd name="connsiteY8508" fmla="*/ 1498316 h 3412034"/>
              <a:gd name="connsiteX8509" fmla="*/ 3926349 w 12272790"/>
              <a:gd name="connsiteY8509" fmla="*/ 1502894 h 3412034"/>
              <a:gd name="connsiteX8510" fmla="*/ 3943704 w 12272790"/>
              <a:gd name="connsiteY8510" fmla="*/ 1500544 h 3412034"/>
              <a:gd name="connsiteX8511" fmla="*/ 11559680 w 12272790"/>
              <a:gd name="connsiteY8511" fmla="*/ 1497507 h 3412034"/>
              <a:gd name="connsiteX8512" fmla="*/ 11559471 w 12272790"/>
              <a:gd name="connsiteY8512" fmla="*/ 1498252 h 3412034"/>
              <a:gd name="connsiteX8513" fmla="*/ 11558818 w 12272790"/>
              <a:gd name="connsiteY8513" fmla="*/ 1500569 h 3412034"/>
              <a:gd name="connsiteX8514" fmla="*/ 603629 w 12272790"/>
              <a:gd name="connsiteY8514" fmla="*/ 1496653 h 3412034"/>
              <a:gd name="connsiteX8515" fmla="*/ 596937 w 12272790"/>
              <a:gd name="connsiteY8515" fmla="*/ 1507019 h 3412034"/>
              <a:gd name="connsiteX8516" fmla="*/ 603629 w 12272790"/>
              <a:gd name="connsiteY8516" fmla="*/ 1496653 h 3412034"/>
              <a:gd name="connsiteX8517" fmla="*/ 3369890 w 12272790"/>
              <a:gd name="connsiteY8517" fmla="*/ 1495791 h 3412034"/>
              <a:gd name="connsiteX8518" fmla="*/ 3362876 w 12272790"/>
              <a:gd name="connsiteY8518" fmla="*/ 1524015 h 3412034"/>
              <a:gd name="connsiteX8519" fmla="*/ 3350599 w 12272790"/>
              <a:gd name="connsiteY8519" fmla="*/ 1525289 h 3412034"/>
              <a:gd name="connsiteX8520" fmla="*/ 3341830 w 12272790"/>
              <a:gd name="connsiteY8520" fmla="*/ 1515853 h 3412034"/>
              <a:gd name="connsiteX8521" fmla="*/ 3355860 w 12272790"/>
              <a:gd name="connsiteY8521" fmla="*/ 1503951 h 3412034"/>
              <a:gd name="connsiteX8522" fmla="*/ 3369890 w 12272790"/>
              <a:gd name="connsiteY8522" fmla="*/ 1495791 h 3412034"/>
              <a:gd name="connsiteX8523" fmla="*/ 3821747 w 12272790"/>
              <a:gd name="connsiteY8523" fmla="*/ 1495286 h 3412034"/>
              <a:gd name="connsiteX8524" fmla="*/ 3815406 w 12272790"/>
              <a:gd name="connsiteY8524" fmla="*/ 1505653 h 3412034"/>
              <a:gd name="connsiteX8525" fmla="*/ 3821747 w 12272790"/>
              <a:gd name="connsiteY8525" fmla="*/ 1495286 h 3412034"/>
              <a:gd name="connsiteX8526" fmla="*/ 1343225 w 12272790"/>
              <a:gd name="connsiteY8526" fmla="*/ 1495286 h 3412034"/>
              <a:gd name="connsiteX8527" fmla="*/ 1336881 w 12272790"/>
              <a:gd name="connsiteY8527" fmla="*/ 1505652 h 3412034"/>
              <a:gd name="connsiteX8528" fmla="*/ 1343225 w 12272790"/>
              <a:gd name="connsiteY8528" fmla="*/ 1495286 h 3412034"/>
              <a:gd name="connsiteX8529" fmla="*/ 11560370 w 12272790"/>
              <a:gd name="connsiteY8529" fmla="*/ 1495044 h 3412034"/>
              <a:gd name="connsiteX8530" fmla="*/ 11559680 w 12272790"/>
              <a:gd name="connsiteY8530" fmla="*/ 1497507 h 3412034"/>
              <a:gd name="connsiteX8531" fmla="*/ 11560148 w 12272790"/>
              <a:gd name="connsiteY8531" fmla="*/ 1495835 h 3412034"/>
              <a:gd name="connsiteX8532" fmla="*/ 11142106 w 12272790"/>
              <a:gd name="connsiteY8532" fmla="*/ 1494794 h 3412034"/>
              <a:gd name="connsiteX8533" fmla="*/ 11196952 w 12272790"/>
              <a:gd name="connsiteY8533" fmla="*/ 1505388 h 3412034"/>
              <a:gd name="connsiteX8534" fmla="*/ 11176384 w 12272790"/>
              <a:gd name="connsiteY8534" fmla="*/ 1521983 h 3412034"/>
              <a:gd name="connsiteX8535" fmla="*/ 11142106 w 12272790"/>
              <a:gd name="connsiteY8535" fmla="*/ 1494794 h 3412034"/>
              <a:gd name="connsiteX8536" fmla="*/ 10534608 w 12272790"/>
              <a:gd name="connsiteY8536" fmla="*/ 1494794 h 3412034"/>
              <a:gd name="connsiteX8537" fmla="*/ 10589452 w 12272790"/>
              <a:gd name="connsiteY8537" fmla="*/ 1500914 h 3412034"/>
              <a:gd name="connsiteX8538" fmla="*/ 10534608 w 12272790"/>
              <a:gd name="connsiteY8538" fmla="*/ 1494794 h 3412034"/>
              <a:gd name="connsiteX8539" fmla="*/ 11560774 w 12272790"/>
              <a:gd name="connsiteY8539" fmla="*/ 1493614 h 3412034"/>
              <a:gd name="connsiteX8540" fmla="*/ 11560556 w 12272790"/>
              <a:gd name="connsiteY8540" fmla="*/ 1494387 h 3412034"/>
              <a:gd name="connsiteX8541" fmla="*/ 11560370 w 12272790"/>
              <a:gd name="connsiteY8541" fmla="*/ 1495044 h 3412034"/>
              <a:gd name="connsiteX8542" fmla="*/ 11566733 w 12272790"/>
              <a:gd name="connsiteY8542" fmla="*/ 1493572 h 3412034"/>
              <a:gd name="connsiteX8543" fmla="*/ 11573518 w 12272790"/>
              <a:gd name="connsiteY8543" fmla="*/ 1494348 h 3412034"/>
              <a:gd name="connsiteX8544" fmla="*/ 11564832 w 12272790"/>
              <a:gd name="connsiteY8544" fmla="*/ 1500568 h 3412034"/>
              <a:gd name="connsiteX8545" fmla="*/ 11566733 w 12272790"/>
              <a:gd name="connsiteY8545" fmla="*/ 1493572 h 3412034"/>
              <a:gd name="connsiteX8546" fmla="*/ 11024530 w 12272790"/>
              <a:gd name="connsiteY8546" fmla="*/ 1493409 h 3412034"/>
              <a:gd name="connsiteX8547" fmla="*/ 11086377 w 12272790"/>
              <a:gd name="connsiteY8547" fmla="*/ 1499698 h 3412034"/>
              <a:gd name="connsiteX8548" fmla="*/ 11131866 w 12272790"/>
              <a:gd name="connsiteY8548" fmla="*/ 1529047 h 3412034"/>
              <a:gd name="connsiteX8549" fmla="*/ 11024530 w 12272790"/>
              <a:gd name="connsiteY8549" fmla="*/ 1493409 h 3412034"/>
              <a:gd name="connsiteX8550" fmla="*/ 3962634 w 12272790"/>
              <a:gd name="connsiteY8550" fmla="*/ 1493058 h 3412034"/>
              <a:gd name="connsiteX8551" fmla="*/ 3946275 w 12272790"/>
              <a:gd name="connsiteY8551" fmla="*/ 1497492 h 3412034"/>
              <a:gd name="connsiteX8552" fmla="*/ 3947351 w 12272790"/>
              <a:gd name="connsiteY8552" fmla="*/ 1498136 h 3412034"/>
              <a:gd name="connsiteX8553" fmla="*/ 3947612 w 12272790"/>
              <a:gd name="connsiteY8553" fmla="*/ 1499374 h 3412034"/>
              <a:gd name="connsiteX8554" fmla="*/ 3524879 w 12272790"/>
              <a:gd name="connsiteY8554" fmla="*/ 1493003 h 3412034"/>
              <a:gd name="connsiteX8555" fmla="*/ 3537245 w 12272790"/>
              <a:gd name="connsiteY8555" fmla="*/ 1494074 h 3412034"/>
              <a:gd name="connsiteX8556" fmla="*/ 3523438 w 12272790"/>
              <a:gd name="connsiteY8556" fmla="*/ 1505170 h 3412034"/>
              <a:gd name="connsiteX8557" fmla="*/ 3517533 w 12272790"/>
              <a:gd name="connsiteY8557" fmla="*/ 1504785 h 3412034"/>
              <a:gd name="connsiteX8558" fmla="*/ 3524879 w 12272790"/>
              <a:gd name="connsiteY8558" fmla="*/ 1493003 h 3412034"/>
              <a:gd name="connsiteX8559" fmla="*/ 1585281 w 12272790"/>
              <a:gd name="connsiteY8559" fmla="*/ 1493002 h 3412034"/>
              <a:gd name="connsiteX8560" fmla="*/ 1597605 w 12272790"/>
              <a:gd name="connsiteY8560" fmla="*/ 1494073 h 3412034"/>
              <a:gd name="connsiteX8561" fmla="*/ 1583739 w 12272790"/>
              <a:gd name="connsiteY8561" fmla="*/ 1505170 h 3412034"/>
              <a:gd name="connsiteX8562" fmla="*/ 1577888 w 12272790"/>
              <a:gd name="connsiteY8562" fmla="*/ 1504785 h 3412034"/>
              <a:gd name="connsiteX8563" fmla="*/ 1585281 w 12272790"/>
              <a:gd name="connsiteY8563" fmla="*/ 1493002 h 3412034"/>
              <a:gd name="connsiteX8564" fmla="*/ 8868991 w 12272790"/>
              <a:gd name="connsiteY8564" fmla="*/ 1490828 h 3412034"/>
              <a:gd name="connsiteX8565" fmla="*/ 8875822 w 12272790"/>
              <a:gd name="connsiteY8565" fmla="*/ 1511296 h 3412034"/>
              <a:gd name="connsiteX8566" fmla="*/ 8868991 w 12272790"/>
              <a:gd name="connsiteY8566" fmla="*/ 1490828 h 3412034"/>
              <a:gd name="connsiteX8567" fmla="*/ 11683946 w 12272790"/>
              <a:gd name="connsiteY8567" fmla="*/ 1490808 h 3412034"/>
              <a:gd name="connsiteX8568" fmla="*/ 11667600 w 12272790"/>
              <a:gd name="connsiteY8568" fmla="*/ 1501482 h 3412034"/>
              <a:gd name="connsiteX8569" fmla="*/ 11683946 w 12272790"/>
              <a:gd name="connsiteY8569" fmla="*/ 1490808 h 3412034"/>
              <a:gd name="connsiteX8570" fmla="*/ 9209160 w 12272790"/>
              <a:gd name="connsiteY8570" fmla="*/ 1490203 h 3412034"/>
              <a:gd name="connsiteX8571" fmla="*/ 9215502 w 12272790"/>
              <a:gd name="connsiteY8571" fmla="*/ 1500568 h 3412034"/>
              <a:gd name="connsiteX8572" fmla="*/ 9209160 w 12272790"/>
              <a:gd name="connsiteY8572" fmla="*/ 1490203 h 3412034"/>
              <a:gd name="connsiteX8573" fmla="*/ 9295831 w 12272790"/>
              <a:gd name="connsiteY8573" fmla="*/ 1490201 h 3412034"/>
              <a:gd name="connsiteX8574" fmla="*/ 9289491 w 12272790"/>
              <a:gd name="connsiteY8574" fmla="*/ 1500568 h 3412034"/>
              <a:gd name="connsiteX8575" fmla="*/ 9295831 w 12272790"/>
              <a:gd name="connsiteY8575" fmla="*/ 1490201 h 3412034"/>
              <a:gd name="connsiteX8576" fmla="*/ 9267735 w 12272790"/>
              <a:gd name="connsiteY8576" fmla="*/ 1490201 h 3412034"/>
              <a:gd name="connsiteX8577" fmla="*/ 9284081 w 12272790"/>
              <a:gd name="connsiteY8577" fmla="*/ 1490203 h 3412034"/>
              <a:gd name="connsiteX8578" fmla="*/ 9284081 w 12272790"/>
              <a:gd name="connsiteY8578" fmla="*/ 1500568 h 3412034"/>
              <a:gd name="connsiteX8579" fmla="*/ 9267735 w 12272790"/>
              <a:gd name="connsiteY8579" fmla="*/ 1500568 h 3412034"/>
              <a:gd name="connsiteX8580" fmla="*/ 9267735 w 12272790"/>
              <a:gd name="connsiteY8580" fmla="*/ 1490201 h 3412034"/>
              <a:gd name="connsiteX8581" fmla="*/ 1566736 w 12272790"/>
              <a:gd name="connsiteY8581" fmla="*/ 1489164 h 3412034"/>
              <a:gd name="connsiteX8582" fmla="*/ 1570828 w 12272790"/>
              <a:gd name="connsiteY8582" fmla="*/ 1505652 h 3412034"/>
              <a:gd name="connsiteX8583" fmla="*/ 1557812 w 12272790"/>
              <a:gd name="connsiteY8583" fmla="*/ 1499468 h 3412034"/>
              <a:gd name="connsiteX8584" fmla="*/ 1566736 w 12272790"/>
              <a:gd name="connsiteY8584" fmla="*/ 1489164 h 3412034"/>
              <a:gd name="connsiteX8585" fmla="*/ 589503 w 12272790"/>
              <a:gd name="connsiteY8585" fmla="*/ 1485943 h 3412034"/>
              <a:gd name="connsiteX8586" fmla="*/ 582808 w 12272790"/>
              <a:gd name="connsiteY8586" fmla="*/ 1496308 h 3412034"/>
              <a:gd name="connsiteX8587" fmla="*/ 589503 w 12272790"/>
              <a:gd name="connsiteY8587" fmla="*/ 1485943 h 3412034"/>
              <a:gd name="connsiteX8588" fmla="*/ 548882 w 12272790"/>
              <a:gd name="connsiteY8588" fmla="*/ 1485943 h 3412034"/>
              <a:gd name="connsiteX8589" fmla="*/ 542189 w 12272790"/>
              <a:gd name="connsiteY8589" fmla="*/ 1496308 h 3412034"/>
              <a:gd name="connsiteX8590" fmla="*/ 548882 w 12272790"/>
              <a:gd name="connsiteY8590" fmla="*/ 1485943 h 3412034"/>
              <a:gd name="connsiteX8591" fmla="*/ 8669343 w 12272790"/>
              <a:gd name="connsiteY8591" fmla="*/ 1485106 h 3412034"/>
              <a:gd name="connsiteX8592" fmla="*/ 8637778 w 12272790"/>
              <a:gd name="connsiteY8592" fmla="*/ 1490461 h 3412034"/>
              <a:gd name="connsiteX8593" fmla="*/ 8637700 w 12272790"/>
              <a:gd name="connsiteY8593" fmla="*/ 1490814 h 3412034"/>
              <a:gd name="connsiteX8594" fmla="*/ 8646255 w 12272790"/>
              <a:gd name="connsiteY8594" fmla="*/ 1489061 h 3412034"/>
              <a:gd name="connsiteX8595" fmla="*/ 8647544 w 12272790"/>
              <a:gd name="connsiteY8595" fmla="*/ 1490156 h 3412034"/>
              <a:gd name="connsiteX8596" fmla="*/ 8649688 w 12272790"/>
              <a:gd name="connsiteY8596" fmla="*/ 1492234 h 3412034"/>
              <a:gd name="connsiteX8597" fmla="*/ 2169956 w 12272790"/>
              <a:gd name="connsiteY8597" fmla="*/ 1484586 h 3412034"/>
              <a:gd name="connsiteX8598" fmla="*/ 2152308 w 12272790"/>
              <a:gd name="connsiteY8598" fmla="*/ 1496596 h 3412034"/>
              <a:gd name="connsiteX8599" fmla="*/ 2145235 w 12272790"/>
              <a:gd name="connsiteY8599" fmla="*/ 1495263 h 3412034"/>
              <a:gd name="connsiteX8600" fmla="*/ 2169956 w 12272790"/>
              <a:gd name="connsiteY8600" fmla="*/ 1484586 h 3412034"/>
              <a:gd name="connsiteX8601" fmla="*/ 1117658 w 12272790"/>
              <a:gd name="connsiteY8601" fmla="*/ 1484576 h 3412034"/>
              <a:gd name="connsiteX8602" fmla="*/ 1130684 w 12272790"/>
              <a:gd name="connsiteY8602" fmla="*/ 1488722 h 3412034"/>
              <a:gd name="connsiteX8603" fmla="*/ 1122544 w 12272790"/>
              <a:gd name="connsiteY8603" fmla="*/ 1492869 h 3412034"/>
              <a:gd name="connsiteX8604" fmla="*/ 1117658 w 12272790"/>
              <a:gd name="connsiteY8604" fmla="*/ 1484576 h 3412034"/>
              <a:gd name="connsiteX8605" fmla="*/ 10901114 w 12272790"/>
              <a:gd name="connsiteY8605" fmla="*/ 1484082 h 3412034"/>
              <a:gd name="connsiteX8606" fmla="*/ 10921610 w 12272790"/>
              <a:gd name="connsiteY8606" fmla="*/ 1489539 h 3412034"/>
              <a:gd name="connsiteX8607" fmla="*/ 10923468 w 12272790"/>
              <a:gd name="connsiteY8607" fmla="*/ 1489423 h 3412034"/>
              <a:gd name="connsiteX8608" fmla="*/ 10923374 w 12272790"/>
              <a:gd name="connsiteY8608" fmla="*/ 1490008 h 3412034"/>
              <a:gd name="connsiteX8609" fmla="*/ 10940907 w 12272790"/>
              <a:gd name="connsiteY8609" fmla="*/ 1494675 h 3412034"/>
              <a:gd name="connsiteX8610" fmla="*/ 10907808 w 12272790"/>
              <a:gd name="connsiteY8610" fmla="*/ 1511272 h 3412034"/>
              <a:gd name="connsiteX8611" fmla="*/ 10911886 w 12272790"/>
              <a:gd name="connsiteY8611" fmla="*/ 1499977 h 3412034"/>
              <a:gd name="connsiteX8612" fmla="*/ 10909734 w 12272790"/>
              <a:gd name="connsiteY8612" fmla="*/ 1500098 h 3412034"/>
              <a:gd name="connsiteX8613" fmla="*/ 10910482 w 12272790"/>
              <a:gd name="connsiteY8613" fmla="*/ 1496534 h 3412034"/>
              <a:gd name="connsiteX8614" fmla="*/ 9727960 w 12272790"/>
              <a:gd name="connsiteY8614" fmla="*/ 1484081 h 3412034"/>
              <a:gd name="connsiteX8615" fmla="*/ 9829667 w 12272790"/>
              <a:gd name="connsiteY8615" fmla="*/ 1490436 h 3412034"/>
              <a:gd name="connsiteX8616" fmla="*/ 9795640 w 12272790"/>
              <a:gd name="connsiteY8616" fmla="*/ 1503150 h 3412034"/>
              <a:gd name="connsiteX8617" fmla="*/ 9761611 w 12272790"/>
              <a:gd name="connsiteY8617" fmla="*/ 1501030 h 3412034"/>
              <a:gd name="connsiteX8618" fmla="*/ 9727960 w 12272790"/>
              <a:gd name="connsiteY8618" fmla="*/ 1484081 h 3412034"/>
              <a:gd name="connsiteX8619" fmla="*/ 11610474 w 12272790"/>
              <a:gd name="connsiteY8619" fmla="*/ 1481234 h 3412034"/>
              <a:gd name="connsiteX8620" fmla="*/ 11615356 w 12272790"/>
              <a:gd name="connsiteY8620" fmla="*/ 1491377 h 3412034"/>
              <a:gd name="connsiteX8621" fmla="*/ 11602332 w 12272790"/>
              <a:gd name="connsiteY8621" fmla="*/ 1487106 h 3412034"/>
              <a:gd name="connsiteX8622" fmla="*/ 11610474 w 12272790"/>
              <a:gd name="connsiteY8622" fmla="*/ 1481234 h 3412034"/>
              <a:gd name="connsiteX8623" fmla="*/ 11662226 w 12272790"/>
              <a:gd name="connsiteY8623" fmla="*/ 1481022 h 3412034"/>
              <a:gd name="connsiteX8624" fmla="*/ 11655886 w 12272790"/>
              <a:gd name="connsiteY8624" fmla="*/ 1491387 h 3412034"/>
              <a:gd name="connsiteX8625" fmla="*/ 11662226 w 12272790"/>
              <a:gd name="connsiteY8625" fmla="*/ 1481022 h 3412034"/>
              <a:gd name="connsiteX8626" fmla="*/ 9315907 w 12272790"/>
              <a:gd name="connsiteY8626" fmla="*/ 1481020 h 3412034"/>
              <a:gd name="connsiteX8627" fmla="*/ 9302880 w 12272790"/>
              <a:gd name="connsiteY8627" fmla="*/ 1490945 h 3412034"/>
              <a:gd name="connsiteX8628" fmla="*/ 9315907 w 12272790"/>
              <a:gd name="connsiteY8628" fmla="*/ 1481020 h 3412034"/>
              <a:gd name="connsiteX8629" fmla="*/ 9945755 w 12272790"/>
              <a:gd name="connsiteY8629" fmla="*/ 1480625 h 3412034"/>
              <a:gd name="connsiteX8630" fmla="*/ 9975272 w 12272790"/>
              <a:gd name="connsiteY8630" fmla="*/ 1486913 h 3412034"/>
              <a:gd name="connsiteX8631" fmla="*/ 10067604 w 12272790"/>
              <a:gd name="connsiteY8631" fmla="*/ 1505773 h 3412034"/>
              <a:gd name="connsiteX8632" fmla="*/ 10002139 w 12272790"/>
              <a:gd name="connsiteY8632" fmla="*/ 1522187 h 3412034"/>
              <a:gd name="connsiteX8633" fmla="*/ 10101662 w 12272790"/>
              <a:gd name="connsiteY8633" fmla="*/ 1522188 h 3412034"/>
              <a:gd name="connsiteX8634" fmla="*/ 10083497 w 12272790"/>
              <a:gd name="connsiteY8634" fmla="*/ 1511711 h 3412034"/>
              <a:gd name="connsiteX8635" fmla="*/ 10115284 w 12272790"/>
              <a:gd name="connsiteY8635" fmla="*/ 1515901 h 3412034"/>
              <a:gd name="connsiteX8636" fmla="*/ 10135339 w 12272790"/>
              <a:gd name="connsiteY8636" fmla="*/ 1551526 h 3412034"/>
              <a:gd name="connsiteX8637" fmla="*/ 10122095 w 12272790"/>
              <a:gd name="connsiteY8637" fmla="*/ 1555718 h 3412034"/>
              <a:gd name="connsiteX8638" fmla="*/ 10133069 w 12272790"/>
              <a:gd name="connsiteY8638" fmla="*/ 1564101 h 3412034"/>
              <a:gd name="connsiteX8639" fmla="*/ 10169398 w 12272790"/>
              <a:gd name="connsiteY8639" fmla="*/ 1551527 h 3412034"/>
              <a:gd name="connsiteX8640" fmla="*/ 10162586 w 12272790"/>
              <a:gd name="connsiteY8640" fmla="*/ 1572482 h 3412034"/>
              <a:gd name="connsiteX8641" fmla="*/ 10146691 w 12272790"/>
              <a:gd name="connsiteY8641" fmla="*/ 1572482 h 3412034"/>
              <a:gd name="connsiteX8642" fmla="*/ 10115283 w 12272790"/>
              <a:gd name="connsiteY8642" fmla="*/ 1570386 h 3412034"/>
              <a:gd name="connsiteX8643" fmla="*/ 10056253 w 12272790"/>
              <a:gd name="connsiteY8643" fmla="*/ 1562005 h 3412034"/>
              <a:gd name="connsiteX8644" fmla="*/ 9936674 w 12272790"/>
              <a:gd name="connsiteY8644" fmla="*/ 1541049 h 3412034"/>
              <a:gd name="connsiteX8645" fmla="*/ 9952566 w 12272790"/>
              <a:gd name="connsiteY8645" fmla="*/ 1505773 h 3412034"/>
              <a:gd name="connsiteX8646" fmla="*/ 9988517 w 12272790"/>
              <a:gd name="connsiteY8646" fmla="*/ 1505773 h 3412034"/>
              <a:gd name="connsiteX8647" fmla="*/ 9963918 w 12272790"/>
              <a:gd name="connsiteY8647" fmla="*/ 1491103 h 3412034"/>
              <a:gd name="connsiteX8648" fmla="*/ 9957107 w 12272790"/>
              <a:gd name="connsiteY8648" fmla="*/ 1501581 h 3412034"/>
              <a:gd name="connsiteX8649" fmla="*/ 9948026 w 12272790"/>
              <a:gd name="connsiteY8649" fmla="*/ 1493199 h 3412034"/>
              <a:gd name="connsiteX8650" fmla="*/ 9938944 w 12272790"/>
              <a:gd name="connsiteY8650" fmla="*/ 1511710 h 3412034"/>
              <a:gd name="connsiteX8651" fmla="*/ 9945755 w 12272790"/>
              <a:gd name="connsiteY8651" fmla="*/ 1480625 h 3412034"/>
              <a:gd name="connsiteX8652" fmla="*/ 9627721 w 12272790"/>
              <a:gd name="connsiteY8652" fmla="*/ 1480165 h 3412034"/>
              <a:gd name="connsiteX8653" fmla="*/ 9632214 w 12272790"/>
              <a:gd name="connsiteY8653" fmla="*/ 1480166 h 3412034"/>
              <a:gd name="connsiteX8654" fmla="*/ 9628497 w 12272790"/>
              <a:gd name="connsiteY8654" fmla="*/ 1485976 h 3412034"/>
              <a:gd name="connsiteX8655" fmla="*/ 9628834 w 12272790"/>
              <a:gd name="connsiteY8655" fmla="*/ 1486820 h 3412034"/>
              <a:gd name="connsiteX8656" fmla="*/ 9624200 w 12272790"/>
              <a:gd name="connsiteY8656" fmla="*/ 1486819 h 3412034"/>
              <a:gd name="connsiteX8657" fmla="*/ 9626515 w 12272790"/>
              <a:gd name="connsiteY8657" fmla="*/ 1481021 h 3412034"/>
              <a:gd name="connsiteX8658" fmla="*/ 9627894 w 12272790"/>
              <a:gd name="connsiteY8658" fmla="*/ 1484470 h 3412034"/>
              <a:gd name="connsiteX8659" fmla="*/ 3629127 w 12272790"/>
              <a:gd name="connsiteY8659" fmla="*/ 1478829 h 3412034"/>
              <a:gd name="connsiteX8660" fmla="*/ 3628286 w 12272790"/>
              <a:gd name="connsiteY8660" fmla="*/ 1480406 h 3412034"/>
              <a:gd name="connsiteX8661" fmla="*/ 3628584 w 12272790"/>
              <a:gd name="connsiteY8661" fmla="*/ 1479847 h 3412034"/>
              <a:gd name="connsiteX8662" fmla="*/ 243518 w 12272790"/>
              <a:gd name="connsiteY8662" fmla="*/ 1478460 h 3412034"/>
              <a:gd name="connsiteX8663" fmla="*/ 265462 w 12272790"/>
              <a:gd name="connsiteY8663" fmla="*/ 1499499 h 3412034"/>
              <a:gd name="connsiteX8664" fmla="*/ 258668 w 12272790"/>
              <a:gd name="connsiteY8664" fmla="*/ 1504612 h 3412034"/>
              <a:gd name="connsiteX8665" fmla="*/ 239057 w 12272790"/>
              <a:gd name="connsiteY8665" fmla="*/ 1495292 h 3412034"/>
              <a:gd name="connsiteX8666" fmla="*/ 243518 w 12272790"/>
              <a:gd name="connsiteY8666" fmla="*/ 1478460 h 3412034"/>
              <a:gd name="connsiteX8667" fmla="*/ 1522894 w 12272790"/>
              <a:gd name="connsiteY8667" fmla="*/ 1478458 h 3412034"/>
              <a:gd name="connsiteX8668" fmla="*/ 1534411 w 12272790"/>
              <a:gd name="connsiteY8668" fmla="*/ 1480550 h 3412034"/>
              <a:gd name="connsiteX8669" fmla="*/ 1557437 w 12272790"/>
              <a:gd name="connsiteY8669" fmla="*/ 1488918 h 3412034"/>
              <a:gd name="connsiteX8670" fmla="*/ 1537575 w 12272790"/>
              <a:gd name="connsiteY8670" fmla="*/ 1498331 h 3412034"/>
              <a:gd name="connsiteX8671" fmla="*/ 1515984 w 12272790"/>
              <a:gd name="connsiteY8671" fmla="*/ 1495193 h 3412034"/>
              <a:gd name="connsiteX8672" fmla="*/ 1522894 w 12272790"/>
              <a:gd name="connsiteY8672" fmla="*/ 1478458 h 3412034"/>
              <a:gd name="connsiteX8673" fmla="*/ 3574853 w 12272790"/>
              <a:gd name="connsiteY8673" fmla="*/ 1478456 h 3412034"/>
              <a:gd name="connsiteX8674" fmla="*/ 3577233 w 12272790"/>
              <a:gd name="connsiteY8674" fmla="*/ 1484416 h 3412034"/>
              <a:gd name="connsiteX8675" fmla="*/ 3574971 w 12272790"/>
              <a:gd name="connsiteY8675" fmla="*/ 1488606 h 3412034"/>
              <a:gd name="connsiteX8676" fmla="*/ 3575735 w 12272790"/>
              <a:gd name="connsiteY8676" fmla="*/ 1489226 h 3412034"/>
              <a:gd name="connsiteX8677" fmla="*/ 3564232 w 12272790"/>
              <a:gd name="connsiteY8677" fmla="*/ 1493348 h 3412034"/>
              <a:gd name="connsiteX8678" fmla="*/ 3556017 w 12272790"/>
              <a:gd name="connsiteY8678" fmla="*/ 1485105 h 3412034"/>
              <a:gd name="connsiteX8679" fmla="*/ 3571731 w 12272790"/>
              <a:gd name="connsiteY8679" fmla="*/ 1485973 h 3412034"/>
              <a:gd name="connsiteX8680" fmla="*/ 3574105 w 12272790"/>
              <a:gd name="connsiteY8680" fmla="*/ 1487903 h 3412034"/>
              <a:gd name="connsiteX8681" fmla="*/ 3573797 w 12272790"/>
              <a:gd name="connsiteY8681" fmla="*/ 1487525 h 3412034"/>
              <a:gd name="connsiteX8682" fmla="*/ 3572740 w 12272790"/>
              <a:gd name="connsiteY8682" fmla="*/ 1484676 h 3412034"/>
              <a:gd name="connsiteX8683" fmla="*/ 3574853 w 12272790"/>
              <a:gd name="connsiteY8683" fmla="*/ 1478456 h 3412034"/>
              <a:gd name="connsiteX8684" fmla="*/ 11013561 w 12272790"/>
              <a:gd name="connsiteY8684" fmla="*/ 1478107 h 3412034"/>
              <a:gd name="connsiteX8685" fmla="*/ 11006867 w 12272790"/>
              <a:gd name="connsiteY8685" fmla="*/ 1488459 h 3412034"/>
              <a:gd name="connsiteX8686" fmla="*/ 11013561 w 12272790"/>
              <a:gd name="connsiteY8686" fmla="*/ 1478107 h 3412034"/>
              <a:gd name="connsiteX8687" fmla="*/ 10146908 w 12272790"/>
              <a:gd name="connsiteY8687" fmla="*/ 1476266 h 3412034"/>
              <a:gd name="connsiteX8688" fmla="*/ 10194500 w 12272790"/>
              <a:gd name="connsiteY8688" fmla="*/ 1504818 h 3412034"/>
              <a:gd name="connsiteX8689" fmla="*/ 10165009 w 12272790"/>
              <a:gd name="connsiteY8689" fmla="*/ 1516821 h 3412034"/>
              <a:gd name="connsiteX8690" fmla="*/ 10153667 w 12272790"/>
              <a:gd name="connsiteY8690" fmla="*/ 1498645 h 3412034"/>
              <a:gd name="connsiteX8691" fmla="*/ 10124176 w 12272790"/>
              <a:gd name="connsiteY8691" fmla="*/ 1492473 h 3412034"/>
              <a:gd name="connsiteX8692" fmla="*/ 10092792 w 12272790"/>
              <a:gd name="connsiteY8692" fmla="*/ 1480125 h 3412034"/>
              <a:gd name="connsiteX8693" fmla="*/ 10146908 w 12272790"/>
              <a:gd name="connsiteY8693" fmla="*/ 1476266 h 3412034"/>
              <a:gd name="connsiteX8694" fmla="*/ 1280061 w 12272790"/>
              <a:gd name="connsiteY8694" fmla="*/ 1476082 h 3412034"/>
              <a:gd name="connsiteX8695" fmla="*/ 1308080 w 12272790"/>
              <a:gd name="connsiteY8695" fmla="*/ 1484814 h 3412034"/>
              <a:gd name="connsiteX8696" fmla="*/ 1298303 w 12272790"/>
              <a:gd name="connsiteY8696" fmla="*/ 1486411 h 3412034"/>
              <a:gd name="connsiteX8697" fmla="*/ 1269965 w 12272790"/>
              <a:gd name="connsiteY8697" fmla="*/ 1478805 h 3412034"/>
              <a:gd name="connsiteX8698" fmla="*/ 1280061 w 12272790"/>
              <a:gd name="connsiteY8698" fmla="*/ 1476082 h 3412034"/>
              <a:gd name="connsiteX8699" fmla="*/ 3630963 w 12272790"/>
              <a:gd name="connsiteY8699" fmla="*/ 1475382 h 3412034"/>
              <a:gd name="connsiteX8700" fmla="*/ 3629127 w 12272790"/>
              <a:gd name="connsiteY8700" fmla="*/ 1478829 h 3412034"/>
              <a:gd name="connsiteX8701" fmla="*/ 3630071 w 12272790"/>
              <a:gd name="connsiteY8701" fmla="*/ 1477056 h 3412034"/>
              <a:gd name="connsiteX8702" fmla="*/ 3630963 w 12272790"/>
              <a:gd name="connsiteY8702" fmla="*/ 1475382 h 3412034"/>
              <a:gd name="connsiteX8703" fmla="*/ 2236901 w 12272790"/>
              <a:gd name="connsiteY8703" fmla="*/ 1475381 h 3412034"/>
              <a:gd name="connsiteX8704" fmla="*/ 2223872 w 12272790"/>
              <a:gd name="connsiteY8704" fmla="*/ 1485306 h 3412034"/>
              <a:gd name="connsiteX8705" fmla="*/ 2236901 w 12272790"/>
              <a:gd name="connsiteY8705" fmla="*/ 1475381 h 3412034"/>
              <a:gd name="connsiteX8706" fmla="*/ 9625488 w 12272790"/>
              <a:gd name="connsiteY8706" fmla="*/ 1475355 h 3412034"/>
              <a:gd name="connsiteX8707" fmla="*/ 9577340 w 12272790"/>
              <a:gd name="connsiteY8707" fmla="*/ 1483295 h 3412034"/>
              <a:gd name="connsiteX8708" fmla="*/ 9625488 w 12272790"/>
              <a:gd name="connsiteY8708" fmla="*/ 1475355 h 3412034"/>
              <a:gd name="connsiteX8709" fmla="*/ 1756955 w 12272790"/>
              <a:gd name="connsiteY8709" fmla="*/ 1473873 h 3412034"/>
              <a:gd name="connsiteX8710" fmla="*/ 1776673 w 12272790"/>
              <a:gd name="connsiteY8710" fmla="*/ 1505653 h 3412034"/>
              <a:gd name="connsiteX8711" fmla="*/ 1756955 w 12272790"/>
              <a:gd name="connsiteY8711" fmla="*/ 1473873 h 3412034"/>
              <a:gd name="connsiteX8712" fmla="*/ 3855217 w 12272790"/>
              <a:gd name="connsiteY8712" fmla="*/ 1473869 h 3412034"/>
              <a:gd name="connsiteX8713" fmla="*/ 3855219 w 12272790"/>
              <a:gd name="connsiteY8713" fmla="*/ 1494941 h 3412034"/>
              <a:gd name="connsiteX8714" fmla="*/ 3843881 w 12272790"/>
              <a:gd name="connsiteY8714" fmla="*/ 1484405 h 3412034"/>
              <a:gd name="connsiteX8715" fmla="*/ 3855217 w 12272790"/>
              <a:gd name="connsiteY8715" fmla="*/ 1473869 h 3412034"/>
              <a:gd name="connsiteX8716" fmla="*/ 3602512 w 12272790"/>
              <a:gd name="connsiteY8716" fmla="*/ 1473863 h 3412034"/>
              <a:gd name="connsiteX8717" fmla="*/ 3590982 w 12272790"/>
              <a:gd name="connsiteY8717" fmla="*/ 1486744 h 3412034"/>
              <a:gd name="connsiteX8718" fmla="*/ 3576106 w 12272790"/>
              <a:gd name="connsiteY8718" fmla="*/ 1477983 h 3412034"/>
              <a:gd name="connsiteX8719" fmla="*/ 3602512 w 12272790"/>
              <a:gd name="connsiteY8719" fmla="*/ 1473863 h 3412034"/>
              <a:gd name="connsiteX8720" fmla="*/ 11598808 w 12272790"/>
              <a:gd name="connsiteY8720" fmla="*/ 1473768 h 3412034"/>
              <a:gd name="connsiteX8721" fmla="*/ 11601980 w 12272790"/>
              <a:gd name="connsiteY8721" fmla="*/ 1476246 h 3412034"/>
              <a:gd name="connsiteX8722" fmla="*/ 11597751 w 12272790"/>
              <a:gd name="connsiteY8722" fmla="*/ 1480653 h 3412034"/>
              <a:gd name="connsiteX8723" fmla="*/ 11595635 w 12272790"/>
              <a:gd name="connsiteY8723" fmla="*/ 1476245 h 3412034"/>
              <a:gd name="connsiteX8724" fmla="*/ 11598808 w 12272790"/>
              <a:gd name="connsiteY8724" fmla="*/ 1473768 h 3412034"/>
              <a:gd name="connsiteX8725" fmla="*/ 3776028 w 12272790"/>
              <a:gd name="connsiteY8725" fmla="*/ 1473311 h 3412034"/>
              <a:gd name="connsiteX8726" fmla="*/ 3763212 w 12272790"/>
              <a:gd name="connsiteY8726" fmla="*/ 1474354 h 3412034"/>
              <a:gd name="connsiteX8727" fmla="*/ 3770901 w 12272790"/>
              <a:gd name="connsiteY8727" fmla="*/ 1485829 h 3412034"/>
              <a:gd name="connsiteX8728" fmla="*/ 3783718 w 12272790"/>
              <a:gd name="connsiteY8728" fmla="*/ 1484787 h 3412034"/>
              <a:gd name="connsiteX8729" fmla="*/ 3776028 w 12272790"/>
              <a:gd name="connsiteY8729" fmla="*/ 1473311 h 3412034"/>
              <a:gd name="connsiteX8730" fmla="*/ 10062494 w 12272790"/>
              <a:gd name="connsiteY8730" fmla="*/ 1472383 h 3412034"/>
              <a:gd name="connsiteX8731" fmla="*/ 10067310 w 12272790"/>
              <a:gd name="connsiteY8731" fmla="*/ 1480676 h 3412034"/>
              <a:gd name="connsiteX8732" fmla="*/ 10055975 w 12272790"/>
              <a:gd name="connsiteY8732" fmla="*/ 1476528 h 3412034"/>
              <a:gd name="connsiteX8733" fmla="*/ 10062494 w 12272790"/>
              <a:gd name="connsiteY8733" fmla="*/ 1472383 h 3412034"/>
              <a:gd name="connsiteX8734" fmla="*/ 11648818 w 12272790"/>
              <a:gd name="connsiteY8734" fmla="*/ 1472295 h 3412034"/>
              <a:gd name="connsiteX8735" fmla="*/ 11635799 w 12272790"/>
              <a:gd name="connsiteY8735" fmla="*/ 1480235 h 3412034"/>
              <a:gd name="connsiteX8736" fmla="*/ 11648818 w 12272790"/>
              <a:gd name="connsiteY8736" fmla="*/ 1472295 h 3412034"/>
              <a:gd name="connsiteX8737" fmla="*/ 9923764 w 12272790"/>
              <a:gd name="connsiteY8737" fmla="*/ 1471840 h 3412034"/>
              <a:gd name="connsiteX8738" fmla="*/ 9936790 w 12272790"/>
              <a:gd name="connsiteY8738" fmla="*/ 1475985 h 3412034"/>
              <a:gd name="connsiteX8739" fmla="*/ 9923764 w 12272790"/>
              <a:gd name="connsiteY8739" fmla="*/ 1471840 h 3412034"/>
              <a:gd name="connsiteX8740" fmla="*/ 9694631 w 12272790"/>
              <a:gd name="connsiteY8740" fmla="*/ 1470791 h 3412034"/>
              <a:gd name="connsiteX8741" fmla="*/ 9681825 w 12272790"/>
              <a:gd name="connsiteY8741" fmla="*/ 1472094 h 3412034"/>
              <a:gd name="connsiteX8742" fmla="*/ 9702316 w 12272790"/>
              <a:gd name="connsiteY8742" fmla="*/ 1480419 h 3412034"/>
              <a:gd name="connsiteX8743" fmla="*/ 9694631 w 12272790"/>
              <a:gd name="connsiteY8743" fmla="*/ 1470791 h 3412034"/>
              <a:gd name="connsiteX8744" fmla="*/ 11214192 w 12272790"/>
              <a:gd name="connsiteY8744" fmla="*/ 1468021 h 3412034"/>
              <a:gd name="connsiteX8745" fmla="*/ 11227238 w 12272790"/>
              <a:gd name="connsiteY8745" fmla="*/ 1469064 h 3412034"/>
              <a:gd name="connsiteX8746" fmla="*/ 11206439 w 12272790"/>
              <a:gd name="connsiteY8746" fmla="*/ 1479497 h 3412034"/>
              <a:gd name="connsiteX8747" fmla="*/ 11214192 w 12272790"/>
              <a:gd name="connsiteY8747" fmla="*/ 1468021 h 3412034"/>
              <a:gd name="connsiteX8748" fmla="*/ 10957084 w 12272790"/>
              <a:gd name="connsiteY8748" fmla="*/ 1466233 h 3412034"/>
              <a:gd name="connsiteX8749" fmla="*/ 10974668 w 12272790"/>
              <a:gd name="connsiteY8749" fmla="*/ 1468050 h 3412034"/>
              <a:gd name="connsiteX8750" fmla="*/ 10945055 w 12272790"/>
              <a:gd name="connsiteY8750" fmla="*/ 1478434 h 3412034"/>
              <a:gd name="connsiteX8751" fmla="*/ 10957084 w 12272790"/>
              <a:gd name="connsiteY8751" fmla="*/ 1466233 h 3412034"/>
              <a:gd name="connsiteX8752" fmla="*/ 8782851 w 12272790"/>
              <a:gd name="connsiteY8752" fmla="*/ 1465848 h 3412034"/>
              <a:gd name="connsiteX8753" fmla="*/ 8750387 w 12272790"/>
              <a:gd name="connsiteY8753" fmla="*/ 1471355 h 3412034"/>
              <a:gd name="connsiteX8754" fmla="*/ 8707069 w 12272790"/>
              <a:gd name="connsiteY8754" fmla="*/ 1485925 h 3412034"/>
              <a:gd name="connsiteX8755" fmla="*/ 8681549 w 12272790"/>
              <a:gd name="connsiteY8755" fmla="*/ 1493933 h 3412034"/>
              <a:gd name="connsiteX8756" fmla="*/ 8661787 w 12272790"/>
              <a:gd name="connsiteY8756" fmla="*/ 1505242 h 3412034"/>
              <a:gd name="connsiteX8757" fmla="*/ 8705818 w 12272790"/>
              <a:gd name="connsiteY8757" fmla="*/ 1499155 h 3412034"/>
              <a:gd name="connsiteX8758" fmla="*/ 8750974 w 12272790"/>
              <a:gd name="connsiteY8758" fmla="*/ 1492907 h 3412034"/>
              <a:gd name="connsiteX8759" fmla="*/ 8760465 w 12272790"/>
              <a:gd name="connsiteY8759" fmla="*/ 1492909 h 3412034"/>
              <a:gd name="connsiteX8760" fmla="*/ 8758977 w 12272790"/>
              <a:gd name="connsiteY8760" fmla="*/ 1491549 h 3412034"/>
              <a:gd name="connsiteX8761" fmla="*/ 8762442 w 12272790"/>
              <a:gd name="connsiteY8761" fmla="*/ 1489447 h 3412034"/>
              <a:gd name="connsiteX8762" fmla="*/ 8763467 w 12272790"/>
              <a:gd name="connsiteY8762" fmla="*/ 1489517 h 3412034"/>
              <a:gd name="connsiteX8763" fmla="*/ 8762359 w 12272790"/>
              <a:gd name="connsiteY8763" fmla="*/ 1486663 h 3412034"/>
              <a:gd name="connsiteX8764" fmla="*/ 8782851 w 12272790"/>
              <a:gd name="connsiteY8764" fmla="*/ 1465848 h 3412034"/>
              <a:gd name="connsiteX8765" fmla="*/ 10053206 w 12272790"/>
              <a:gd name="connsiteY8765" fmla="*/ 1465568 h 3412034"/>
              <a:gd name="connsiteX8766" fmla="*/ 10057262 w 12272790"/>
              <a:gd name="connsiteY8766" fmla="*/ 1466393 h 3412034"/>
              <a:gd name="connsiteX8767" fmla="*/ 10052627 w 12272790"/>
              <a:gd name="connsiteY8767" fmla="*/ 1473003 h 3412034"/>
              <a:gd name="connsiteX8768" fmla="*/ 10053206 w 12272790"/>
              <a:gd name="connsiteY8768" fmla="*/ 1465568 h 3412034"/>
              <a:gd name="connsiteX8769" fmla="*/ 2277064 w 12272790"/>
              <a:gd name="connsiteY8769" fmla="*/ 1464683 h 3412034"/>
              <a:gd name="connsiteX8770" fmla="*/ 2270722 w 12272790"/>
              <a:gd name="connsiteY8770" fmla="*/ 1475048 h 3412034"/>
              <a:gd name="connsiteX8771" fmla="*/ 2277064 w 12272790"/>
              <a:gd name="connsiteY8771" fmla="*/ 1464683 h 3412034"/>
              <a:gd name="connsiteX8772" fmla="*/ 2057830 w 12272790"/>
              <a:gd name="connsiteY8772" fmla="*/ 1464683 h 3412034"/>
              <a:gd name="connsiteX8773" fmla="*/ 2051489 w 12272790"/>
              <a:gd name="connsiteY8773" fmla="*/ 1475049 h 3412034"/>
              <a:gd name="connsiteX8774" fmla="*/ 2057830 w 12272790"/>
              <a:gd name="connsiteY8774" fmla="*/ 1464683 h 3412034"/>
              <a:gd name="connsiteX8775" fmla="*/ 1718098 w 12272790"/>
              <a:gd name="connsiteY8775" fmla="*/ 1464683 h 3412034"/>
              <a:gd name="connsiteX8776" fmla="*/ 1711777 w 12272790"/>
              <a:gd name="connsiteY8776" fmla="*/ 1475049 h 3412034"/>
              <a:gd name="connsiteX8777" fmla="*/ 1718098 w 12272790"/>
              <a:gd name="connsiteY8777" fmla="*/ 1464683 h 3412034"/>
              <a:gd name="connsiteX8778" fmla="*/ 1258253 w 12272790"/>
              <a:gd name="connsiteY8778" fmla="*/ 1464683 h 3412034"/>
              <a:gd name="connsiteX8779" fmla="*/ 1269588 w 12272790"/>
              <a:gd name="connsiteY8779" fmla="*/ 1470903 h 3412034"/>
              <a:gd name="connsiteX8780" fmla="*/ 1267321 w 12272790"/>
              <a:gd name="connsiteY8780" fmla="*/ 1475050 h 3412034"/>
              <a:gd name="connsiteX8781" fmla="*/ 1258253 w 12272790"/>
              <a:gd name="connsiteY8781" fmla="*/ 1464683 h 3412034"/>
              <a:gd name="connsiteX8782" fmla="*/ 3788273 w 12272790"/>
              <a:gd name="connsiteY8782" fmla="*/ 1463921 h 3412034"/>
              <a:gd name="connsiteX8783" fmla="*/ 3795108 w 12272790"/>
              <a:gd name="connsiteY8783" fmla="*/ 1474354 h 3412034"/>
              <a:gd name="connsiteX8784" fmla="*/ 3788273 w 12272790"/>
              <a:gd name="connsiteY8784" fmla="*/ 1463921 h 3412034"/>
              <a:gd name="connsiteX8785" fmla="*/ 3534594 w 12272790"/>
              <a:gd name="connsiteY8785" fmla="*/ 1463760 h 3412034"/>
              <a:gd name="connsiteX8786" fmla="*/ 3538919 w 12272790"/>
              <a:gd name="connsiteY8786" fmla="*/ 1464503 h 3412034"/>
              <a:gd name="connsiteX8787" fmla="*/ 3536930 w 12272790"/>
              <a:gd name="connsiteY8787" fmla="*/ 1469809 h 3412034"/>
              <a:gd name="connsiteX8788" fmla="*/ 3537244 w 12272790"/>
              <a:gd name="connsiteY8788" fmla="*/ 1470053 h 3412034"/>
              <a:gd name="connsiteX8789" fmla="*/ 3536788 w 12272790"/>
              <a:gd name="connsiteY8789" fmla="*/ 1470188 h 3412034"/>
              <a:gd name="connsiteX8790" fmla="*/ 3536686 w 12272790"/>
              <a:gd name="connsiteY8790" fmla="*/ 1470457 h 3412034"/>
              <a:gd name="connsiteX8791" fmla="*/ 3536618 w 12272790"/>
              <a:gd name="connsiteY8791" fmla="*/ 1470239 h 3412034"/>
              <a:gd name="connsiteX8792" fmla="*/ 3473767 w 12272790"/>
              <a:gd name="connsiteY8792" fmla="*/ 1489003 h 3412034"/>
              <a:gd name="connsiteX8793" fmla="*/ 3442217 w 12272790"/>
              <a:gd name="connsiteY8793" fmla="*/ 1495321 h 3412034"/>
              <a:gd name="connsiteX8794" fmla="*/ 3426251 w 12272790"/>
              <a:gd name="connsiteY8794" fmla="*/ 1499532 h 3412034"/>
              <a:gd name="connsiteX8795" fmla="*/ 3417132 w 12272790"/>
              <a:gd name="connsiteY8795" fmla="*/ 1489003 h 3412034"/>
              <a:gd name="connsiteX8796" fmla="*/ 3485169 w 12272790"/>
              <a:gd name="connsiteY8796" fmla="*/ 1474264 h 3412034"/>
              <a:gd name="connsiteX8797" fmla="*/ 3514817 w 12272790"/>
              <a:gd name="connsiteY8797" fmla="*/ 1467947 h 3412034"/>
              <a:gd name="connsiteX8798" fmla="*/ 3531816 w 12272790"/>
              <a:gd name="connsiteY8798" fmla="*/ 1465873 h 3412034"/>
              <a:gd name="connsiteX8799" fmla="*/ 3536341 w 12272790"/>
              <a:gd name="connsiteY8799" fmla="*/ 1469357 h 3412034"/>
              <a:gd name="connsiteX8800" fmla="*/ 2000928 w 12272790"/>
              <a:gd name="connsiteY8800" fmla="*/ 1463175 h 3412034"/>
              <a:gd name="connsiteX8801" fmla="*/ 2000349 w 12272790"/>
              <a:gd name="connsiteY8801" fmla="*/ 1470612 h 3412034"/>
              <a:gd name="connsiteX8802" fmla="*/ 1996294 w 12272790"/>
              <a:gd name="connsiteY8802" fmla="*/ 1469786 h 3412034"/>
              <a:gd name="connsiteX8803" fmla="*/ 2000928 w 12272790"/>
              <a:gd name="connsiteY8803" fmla="*/ 1463175 h 3412034"/>
              <a:gd name="connsiteX8804" fmla="*/ 1504890 w 12272790"/>
              <a:gd name="connsiteY8804" fmla="*/ 1463164 h 3412034"/>
              <a:gd name="connsiteX8805" fmla="*/ 1507231 w 12272790"/>
              <a:gd name="connsiteY8805" fmla="*/ 1488820 h 3412034"/>
              <a:gd name="connsiteX8806" fmla="*/ 1484192 w 12272790"/>
              <a:gd name="connsiteY8806" fmla="*/ 1463165 h 3412034"/>
              <a:gd name="connsiteX8807" fmla="*/ 1504890 w 12272790"/>
              <a:gd name="connsiteY8807" fmla="*/ 1463164 h 3412034"/>
              <a:gd name="connsiteX8808" fmla="*/ 11585270 w 12272790"/>
              <a:gd name="connsiteY8808" fmla="*/ 1462606 h 3412034"/>
              <a:gd name="connsiteX8809" fmla="*/ 11595264 w 12272790"/>
              <a:gd name="connsiteY8809" fmla="*/ 1466608 h 3412034"/>
              <a:gd name="connsiteX8810" fmla="*/ 11593034 w 12272790"/>
              <a:gd name="connsiteY8810" fmla="*/ 1473014 h 3412034"/>
              <a:gd name="connsiteX8811" fmla="*/ 11575555 w 12272790"/>
              <a:gd name="connsiteY8811" fmla="*/ 1466608 h 3412034"/>
              <a:gd name="connsiteX8812" fmla="*/ 11585270 w 12272790"/>
              <a:gd name="connsiteY8812" fmla="*/ 1462606 h 3412034"/>
              <a:gd name="connsiteX8813" fmla="*/ 2163439 w 12272790"/>
              <a:gd name="connsiteY8813" fmla="*/ 1461908 h 3412034"/>
              <a:gd name="connsiteX8814" fmla="*/ 2166609 w 12272790"/>
              <a:gd name="connsiteY8814" fmla="*/ 1464240 h 3412034"/>
              <a:gd name="connsiteX8815" fmla="*/ 2164495 w 12272790"/>
              <a:gd name="connsiteY8815" fmla="*/ 1470459 h 3412034"/>
              <a:gd name="connsiteX8816" fmla="*/ 2160266 w 12272790"/>
              <a:gd name="connsiteY8816" fmla="*/ 1464240 h 3412034"/>
              <a:gd name="connsiteX8817" fmla="*/ 2163439 w 12272790"/>
              <a:gd name="connsiteY8817" fmla="*/ 1461908 h 3412034"/>
              <a:gd name="connsiteX8818" fmla="*/ 11302394 w 12272790"/>
              <a:gd name="connsiteY8818" fmla="*/ 1461734 h 3412034"/>
              <a:gd name="connsiteX8819" fmla="*/ 11289379 w 12272790"/>
              <a:gd name="connsiteY8819" fmla="*/ 1472407 h 3412034"/>
              <a:gd name="connsiteX8820" fmla="*/ 11302394 w 12272790"/>
              <a:gd name="connsiteY8820" fmla="*/ 1461734 h 3412034"/>
              <a:gd name="connsiteX8821" fmla="*/ 8789681 w 12272790"/>
              <a:gd name="connsiteY8821" fmla="*/ 1461685 h 3412034"/>
              <a:gd name="connsiteX8822" fmla="*/ 8796513 w 12272790"/>
              <a:gd name="connsiteY8822" fmla="*/ 1472093 h 3412034"/>
              <a:gd name="connsiteX8823" fmla="*/ 8789681 w 12272790"/>
              <a:gd name="connsiteY8823" fmla="*/ 1461685 h 3412034"/>
              <a:gd name="connsiteX8824" fmla="*/ 10156387 w 12272790"/>
              <a:gd name="connsiteY8824" fmla="*/ 1461127 h 3412034"/>
              <a:gd name="connsiteX8825" fmla="*/ 10162729 w 12272790"/>
              <a:gd name="connsiteY8825" fmla="*/ 1471493 h 3412034"/>
              <a:gd name="connsiteX8826" fmla="*/ 10156387 w 12272790"/>
              <a:gd name="connsiteY8826" fmla="*/ 1461127 h 3412034"/>
              <a:gd name="connsiteX8827" fmla="*/ 3965221 w 12272790"/>
              <a:gd name="connsiteY8827" fmla="*/ 1458926 h 3412034"/>
              <a:gd name="connsiteX8828" fmla="*/ 3961861 w 12272790"/>
              <a:gd name="connsiteY8828" fmla="*/ 1460129 h 3412034"/>
              <a:gd name="connsiteX8829" fmla="*/ 3966690 w 12272790"/>
              <a:gd name="connsiteY8829" fmla="*/ 1460156 h 3412034"/>
              <a:gd name="connsiteX8830" fmla="*/ 1017263 w 12272790"/>
              <a:gd name="connsiteY8830" fmla="*/ 1458566 h 3412034"/>
              <a:gd name="connsiteX8831" fmla="*/ 1085193 w 12272790"/>
              <a:gd name="connsiteY8831" fmla="*/ 1485766 h 3412034"/>
              <a:gd name="connsiteX8832" fmla="*/ 1119350 w 12272790"/>
              <a:gd name="connsiteY8832" fmla="*/ 1498321 h 3412034"/>
              <a:gd name="connsiteX8833" fmla="*/ 1134909 w 12272790"/>
              <a:gd name="connsiteY8833" fmla="*/ 1494137 h 3412034"/>
              <a:gd name="connsiteX8834" fmla="*/ 1144017 w 12272790"/>
              <a:gd name="connsiteY8834" fmla="*/ 1498321 h 3412034"/>
              <a:gd name="connsiteX8835" fmla="*/ 1137186 w 12272790"/>
              <a:gd name="connsiteY8835" fmla="*/ 1508434 h 3412034"/>
              <a:gd name="connsiteX8836" fmla="*/ 1257488 w 12272790"/>
              <a:gd name="connsiteY8836" fmla="*/ 1552374 h 3412034"/>
              <a:gd name="connsiteX8837" fmla="*/ 1257489 w 12272790"/>
              <a:gd name="connsiteY8837" fmla="*/ 1572566 h 3412034"/>
              <a:gd name="connsiteX8838" fmla="*/ 1266597 w 12272790"/>
              <a:gd name="connsiteY8838" fmla="*/ 1576752 h 3412034"/>
              <a:gd name="connsiteX8839" fmla="*/ 1286710 w 12272790"/>
              <a:gd name="connsiteY8839" fmla="*/ 1585121 h 3412034"/>
              <a:gd name="connsiteX8840" fmla="*/ 1304926 w 12272790"/>
              <a:gd name="connsiteY8840" fmla="*/ 1594273 h 3412034"/>
              <a:gd name="connsiteX8841" fmla="*/ 1310934 w 12272790"/>
              <a:gd name="connsiteY8841" fmla="*/ 1598847 h 3412034"/>
              <a:gd name="connsiteX8842" fmla="*/ 1323141 w 12272790"/>
              <a:gd name="connsiteY8842" fmla="*/ 1608137 h 3412034"/>
              <a:gd name="connsiteX8843" fmla="*/ 1148573 w 12272790"/>
              <a:gd name="connsiteY8843" fmla="*/ 1550282 h 3412034"/>
              <a:gd name="connsiteX8844" fmla="*/ 1069256 w 12272790"/>
              <a:gd name="connsiteY8844" fmla="*/ 1512618 h 3412034"/>
              <a:gd name="connsiteX8845" fmla="*/ 1049142 w 12272790"/>
              <a:gd name="connsiteY8845" fmla="*/ 1483675 h 3412034"/>
              <a:gd name="connsiteX8846" fmla="*/ 1017263 w 12272790"/>
              <a:gd name="connsiteY8846" fmla="*/ 1458566 h 3412034"/>
              <a:gd name="connsiteX8847" fmla="*/ 9535942 w 12272790"/>
              <a:gd name="connsiteY8847" fmla="*/ 1458068 h 3412034"/>
              <a:gd name="connsiteX8848" fmla="*/ 9533828 w 12272790"/>
              <a:gd name="connsiteY8848" fmla="*/ 1462475 h 3412034"/>
              <a:gd name="connsiteX8849" fmla="*/ 9535942 w 12272790"/>
              <a:gd name="connsiteY8849" fmla="*/ 1458068 h 3412034"/>
              <a:gd name="connsiteX8850" fmla="*/ 218600 w 12272790"/>
              <a:gd name="connsiteY8850" fmla="*/ 1457022 h 3412034"/>
              <a:gd name="connsiteX8851" fmla="*/ 216430 w 12272790"/>
              <a:gd name="connsiteY8851" fmla="*/ 1475050 h 3412034"/>
              <a:gd name="connsiteX8852" fmla="*/ 205574 w 12272790"/>
              <a:gd name="connsiteY8852" fmla="*/ 1461028 h 3412034"/>
              <a:gd name="connsiteX8853" fmla="*/ 218600 w 12272790"/>
              <a:gd name="connsiteY8853" fmla="*/ 1457022 h 3412034"/>
              <a:gd name="connsiteX8854" fmla="*/ 3801944 w 12272790"/>
              <a:gd name="connsiteY8854" fmla="*/ 1455574 h 3412034"/>
              <a:gd name="connsiteX8855" fmla="*/ 3815615 w 12272790"/>
              <a:gd name="connsiteY8855" fmla="*/ 1463922 h 3412034"/>
              <a:gd name="connsiteX8856" fmla="*/ 3801944 w 12272790"/>
              <a:gd name="connsiteY8856" fmla="*/ 1455574 h 3412034"/>
              <a:gd name="connsiteX8857" fmla="*/ 1231463 w 12272790"/>
              <a:gd name="connsiteY8857" fmla="*/ 1455501 h 3412034"/>
              <a:gd name="connsiteX8858" fmla="*/ 1251181 w 12272790"/>
              <a:gd name="connsiteY8858" fmla="*/ 1455501 h 3412034"/>
              <a:gd name="connsiteX8859" fmla="*/ 1238035 w 12272790"/>
              <a:gd name="connsiteY8859" fmla="*/ 1471990 h 3412034"/>
              <a:gd name="connsiteX8860" fmla="*/ 1231463 w 12272790"/>
              <a:gd name="connsiteY8860" fmla="*/ 1455501 h 3412034"/>
              <a:gd name="connsiteX8861" fmla="*/ 10205520 w 12272790"/>
              <a:gd name="connsiteY8861" fmla="*/ 1453626 h 3412034"/>
              <a:gd name="connsiteX8862" fmla="*/ 10209982 w 12272790"/>
              <a:gd name="connsiteY8862" fmla="*/ 1459844 h 3412034"/>
              <a:gd name="connsiteX8863" fmla="*/ 10203288 w 12272790"/>
              <a:gd name="connsiteY8863" fmla="*/ 1459843 h 3412034"/>
              <a:gd name="connsiteX8864" fmla="*/ 10205520 w 12272790"/>
              <a:gd name="connsiteY8864" fmla="*/ 1453626 h 3412034"/>
              <a:gd name="connsiteX8865" fmla="*/ 11183222 w 12272790"/>
              <a:gd name="connsiteY8865" fmla="*/ 1452093 h 3412034"/>
              <a:gd name="connsiteX8866" fmla="*/ 11187558 w 12272790"/>
              <a:gd name="connsiteY8866" fmla="*/ 1459564 h 3412034"/>
              <a:gd name="connsiteX8867" fmla="*/ 11188096 w 12272790"/>
              <a:gd name="connsiteY8867" fmla="*/ 1461437 h 3412034"/>
              <a:gd name="connsiteX8868" fmla="*/ 11188612 w 12272790"/>
              <a:gd name="connsiteY8868" fmla="*/ 1461128 h 3412034"/>
              <a:gd name="connsiteX8869" fmla="*/ 11188356 w 12272790"/>
              <a:gd name="connsiteY8869" fmla="*/ 1462336 h 3412034"/>
              <a:gd name="connsiteX8870" fmla="*/ 11190158 w 12272790"/>
              <a:gd name="connsiteY8870" fmla="*/ 1468584 h 3412034"/>
              <a:gd name="connsiteX8871" fmla="*/ 11187040 w 12272790"/>
              <a:gd name="connsiteY8871" fmla="*/ 1468582 h 3412034"/>
              <a:gd name="connsiteX8872" fmla="*/ 11187026 w 12272790"/>
              <a:gd name="connsiteY8872" fmla="*/ 1468642 h 3412034"/>
              <a:gd name="connsiteX8873" fmla="*/ 11182272 w 12272790"/>
              <a:gd name="connsiteY8873" fmla="*/ 1471493 h 3412034"/>
              <a:gd name="connsiteX8874" fmla="*/ 11182885 w 12272790"/>
              <a:gd name="connsiteY8874" fmla="*/ 1468583 h 3412034"/>
              <a:gd name="connsiteX8875" fmla="*/ 11169350 w 12272790"/>
              <a:gd name="connsiteY8875" fmla="*/ 1468582 h 3412034"/>
              <a:gd name="connsiteX8876" fmla="*/ 11183222 w 12272790"/>
              <a:gd name="connsiteY8876" fmla="*/ 1452093 h 3412034"/>
              <a:gd name="connsiteX8877" fmla="*/ 10955981 w 12272790"/>
              <a:gd name="connsiteY8877" fmla="*/ 1450871 h 3412034"/>
              <a:gd name="connsiteX8878" fmla="*/ 10942954 w 12272790"/>
              <a:gd name="connsiteY8878" fmla="*/ 1460797 h 3412034"/>
              <a:gd name="connsiteX8879" fmla="*/ 10955981 w 12272790"/>
              <a:gd name="connsiteY8879" fmla="*/ 1450871 h 3412034"/>
              <a:gd name="connsiteX8880" fmla="*/ 10102834 w 12272790"/>
              <a:gd name="connsiteY8880" fmla="*/ 1450871 h 3412034"/>
              <a:gd name="connsiteX8881" fmla="*/ 10115860 w 12272790"/>
              <a:gd name="connsiteY8881" fmla="*/ 1460797 h 3412034"/>
              <a:gd name="connsiteX8882" fmla="*/ 10102834 w 12272790"/>
              <a:gd name="connsiteY8882" fmla="*/ 1450871 h 3412034"/>
              <a:gd name="connsiteX8883" fmla="*/ 10324779 w 12272790"/>
              <a:gd name="connsiteY8883" fmla="*/ 1449035 h 3412034"/>
              <a:gd name="connsiteX8884" fmla="*/ 10318085 w 12272790"/>
              <a:gd name="connsiteY8884" fmla="*/ 1459400 h 3412034"/>
              <a:gd name="connsiteX8885" fmla="*/ 10324779 w 12272790"/>
              <a:gd name="connsiteY8885" fmla="*/ 1449035 h 3412034"/>
              <a:gd name="connsiteX8886" fmla="*/ 12261334 w 12272790"/>
              <a:gd name="connsiteY8886" fmla="*/ 1449033 h 3412034"/>
              <a:gd name="connsiteX8887" fmla="*/ 12272790 w 12272790"/>
              <a:gd name="connsiteY8887" fmla="*/ 1463055 h 3412034"/>
              <a:gd name="connsiteX8888" fmla="*/ 12259043 w 12272790"/>
              <a:gd name="connsiteY8888" fmla="*/ 1467062 h 3412034"/>
              <a:gd name="connsiteX8889" fmla="*/ 12261334 w 12272790"/>
              <a:gd name="connsiteY8889" fmla="*/ 1449033 h 3412034"/>
              <a:gd name="connsiteX8890" fmla="*/ 10683278 w 12272790"/>
              <a:gd name="connsiteY8890" fmla="*/ 1449033 h 3412034"/>
              <a:gd name="connsiteX8891" fmla="*/ 10676604 w 12272790"/>
              <a:gd name="connsiteY8891" fmla="*/ 1459400 h 3412034"/>
              <a:gd name="connsiteX8892" fmla="*/ 10683278 w 12272790"/>
              <a:gd name="connsiteY8892" fmla="*/ 1449033 h 3412034"/>
              <a:gd name="connsiteX8893" fmla="*/ 10093417 w 12272790"/>
              <a:gd name="connsiteY8893" fmla="*/ 1449033 h 3412034"/>
              <a:gd name="connsiteX8894" fmla="*/ 10086724 w 12272790"/>
              <a:gd name="connsiteY8894" fmla="*/ 1459399 h 3412034"/>
              <a:gd name="connsiteX8895" fmla="*/ 10093417 w 12272790"/>
              <a:gd name="connsiteY8895" fmla="*/ 1449033 h 3412034"/>
              <a:gd name="connsiteX8896" fmla="*/ 1987224 w 12272790"/>
              <a:gd name="connsiteY8896" fmla="*/ 1446311 h 3412034"/>
              <a:gd name="connsiteX8897" fmla="*/ 1995906 w 12272790"/>
              <a:gd name="connsiteY8897" fmla="*/ 1460332 h 3412034"/>
              <a:gd name="connsiteX8898" fmla="*/ 1993737 w 12272790"/>
              <a:gd name="connsiteY8898" fmla="*/ 1464340 h 3412034"/>
              <a:gd name="connsiteX8899" fmla="*/ 1982882 w 12272790"/>
              <a:gd name="connsiteY8899" fmla="*/ 1464339 h 3412034"/>
              <a:gd name="connsiteX8900" fmla="*/ 1987224 w 12272790"/>
              <a:gd name="connsiteY8900" fmla="*/ 1446311 h 3412034"/>
              <a:gd name="connsiteX8901" fmla="*/ 9245161 w 12272790"/>
              <a:gd name="connsiteY8901" fmla="*/ 1444474 h 3412034"/>
              <a:gd name="connsiteX8902" fmla="*/ 9244483 w 12272790"/>
              <a:gd name="connsiteY8902" fmla="*/ 1445525 h 3412034"/>
              <a:gd name="connsiteX8903" fmla="*/ 9244240 w 12272790"/>
              <a:gd name="connsiteY8903" fmla="*/ 1445899 h 3412034"/>
              <a:gd name="connsiteX8904" fmla="*/ 1543349 w 12272790"/>
              <a:gd name="connsiteY8904" fmla="*/ 1444244 h 3412034"/>
              <a:gd name="connsiteX8905" fmla="*/ 1550745 w 12272790"/>
              <a:gd name="connsiteY8905" fmla="*/ 1455157 h 3412034"/>
              <a:gd name="connsiteX8906" fmla="*/ 1531027 w 12272790"/>
              <a:gd name="connsiteY8906" fmla="*/ 1448845 h 3412034"/>
              <a:gd name="connsiteX8907" fmla="*/ 1543349 w 12272790"/>
              <a:gd name="connsiteY8907" fmla="*/ 1444244 h 3412034"/>
              <a:gd name="connsiteX8908" fmla="*/ 1203670 w 12272790"/>
              <a:gd name="connsiteY8908" fmla="*/ 1443675 h 3412034"/>
              <a:gd name="connsiteX8909" fmla="*/ 1216035 w 12272790"/>
              <a:gd name="connsiteY8909" fmla="*/ 1444587 h 3412034"/>
              <a:gd name="connsiteX8910" fmla="*/ 1208691 w 12272790"/>
              <a:gd name="connsiteY8910" fmla="*/ 1456062 h 3412034"/>
              <a:gd name="connsiteX8911" fmla="*/ 1196326 w 12272790"/>
              <a:gd name="connsiteY8911" fmla="*/ 1455019 h 3412034"/>
              <a:gd name="connsiteX8912" fmla="*/ 1203670 w 12272790"/>
              <a:gd name="connsiteY8912" fmla="*/ 1443675 h 3412034"/>
              <a:gd name="connsiteX8913" fmla="*/ 1447059 w 12272790"/>
              <a:gd name="connsiteY8913" fmla="*/ 1443184 h 3412034"/>
              <a:gd name="connsiteX8914" fmla="*/ 1463719 w 12272790"/>
              <a:gd name="connsiteY8914" fmla="*/ 1445650 h 3412034"/>
              <a:gd name="connsiteX8915" fmla="*/ 1452321 w 12272790"/>
              <a:gd name="connsiteY8915" fmla="*/ 1457850 h 3412034"/>
              <a:gd name="connsiteX8916" fmla="*/ 1435660 w 12272790"/>
              <a:gd name="connsiteY8916" fmla="*/ 1456032 h 3412034"/>
              <a:gd name="connsiteX8917" fmla="*/ 1447059 w 12272790"/>
              <a:gd name="connsiteY8917" fmla="*/ 1443184 h 3412034"/>
              <a:gd name="connsiteX8918" fmla="*/ 3622593 w 12272790"/>
              <a:gd name="connsiteY8918" fmla="*/ 1441727 h 3412034"/>
              <a:gd name="connsiteX8919" fmla="*/ 3577173 w 12272790"/>
              <a:gd name="connsiteY8919" fmla="*/ 1458129 h 3412034"/>
              <a:gd name="connsiteX8920" fmla="*/ 3545613 w 12272790"/>
              <a:gd name="connsiteY8920" fmla="*/ 1467065 h 3412034"/>
              <a:gd name="connsiteX8921" fmla="*/ 3535951 w 12272790"/>
              <a:gd name="connsiteY8921" fmla="*/ 1460178 h 3412034"/>
              <a:gd name="connsiteX8922" fmla="*/ 3622593 w 12272790"/>
              <a:gd name="connsiteY8922" fmla="*/ 1441727 h 3412034"/>
              <a:gd name="connsiteX8923" fmla="*/ 10084072 w 12272790"/>
              <a:gd name="connsiteY8923" fmla="*/ 1441236 h 3412034"/>
              <a:gd name="connsiteX8924" fmla="*/ 10077729 w 12272790"/>
              <a:gd name="connsiteY8924" fmla="*/ 1451590 h 3412034"/>
              <a:gd name="connsiteX8925" fmla="*/ 10084072 w 12272790"/>
              <a:gd name="connsiteY8925" fmla="*/ 1441236 h 3412034"/>
              <a:gd name="connsiteX8926" fmla="*/ 9247249 w 12272790"/>
              <a:gd name="connsiteY8926" fmla="*/ 1441236 h 3412034"/>
              <a:gd name="connsiteX8927" fmla="*/ 9245161 w 12272790"/>
              <a:gd name="connsiteY8927" fmla="*/ 1444474 h 3412034"/>
              <a:gd name="connsiteX8928" fmla="*/ 9245894 w 12272790"/>
              <a:gd name="connsiteY8928" fmla="*/ 1443336 h 3412034"/>
              <a:gd name="connsiteX8929" fmla="*/ 9247249 w 12272790"/>
              <a:gd name="connsiteY8929" fmla="*/ 1441236 h 3412034"/>
              <a:gd name="connsiteX8930" fmla="*/ 11655532 w 12272790"/>
              <a:gd name="connsiteY8930" fmla="*/ 1441235 h 3412034"/>
              <a:gd name="connsiteX8931" fmla="*/ 11649190 w 12272790"/>
              <a:gd name="connsiteY8931" fmla="*/ 1451590 h 3412034"/>
              <a:gd name="connsiteX8932" fmla="*/ 11655532 w 12272790"/>
              <a:gd name="connsiteY8932" fmla="*/ 1441235 h 3412034"/>
              <a:gd name="connsiteX8933" fmla="*/ 10054115 w 12272790"/>
              <a:gd name="connsiteY8933" fmla="*/ 1440699 h 3412034"/>
              <a:gd name="connsiteX8934" fmla="*/ 10062298 w 12272790"/>
              <a:gd name="connsiteY8934" fmla="*/ 1451582 h 3412034"/>
              <a:gd name="connsiteX8935" fmla="*/ 10042585 w 12272790"/>
              <a:gd name="connsiteY8935" fmla="*/ 1447576 h 3412034"/>
              <a:gd name="connsiteX8936" fmla="*/ 10054115 w 12272790"/>
              <a:gd name="connsiteY8936" fmla="*/ 1440699 h 3412034"/>
              <a:gd name="connsiteX8937" fmla="*/ 10142859 w 12272790"/>
              <a:gd name="connsiteY8937" fmla="*/ 1438778 h 3412034"/>
              <a:gd name="connsiteX8938" fmla="*/ 10129111 w 12272790"/>
              <a:gd name="connsiteY8938" fmla="*/ 1448701 h 3412034"/>
              <a:gd name="connsiteX8939" fmla="*/ 10142859 w 12272790"/>
              <a:gd name="connsiteY8939" fmla="*/ 1438778 h 3412034"/>
              <a:gd name="connsiteX8940" fmla="*/ 10036537 w 12272790"/>
              <a:gd name="connsiteY8940" fmla="*/ 1436645 h 3412034"/>
              <a:gd name="connsiteX8941" fmla="*/ 10035885 w 12272790"/>
              <a:gd name="connsiteY8941" fmla="*/ 1443351 h 3412034"/>
              <a:gd name="connsiteX8942" fmla="*/ 10035425 w 12272790"/>
              <a:gd name="connsiteY8942" fmla="*/ 1442641 h 3412034"/>
              <a:gd name="connsiteX8943" fmla="*/ 10037179 w 12272790"/>
              <a:gd name="connsiteY8943" fmla="*/ 1447033 h 3412034"/>
              <a:gd name="connsiteX8944" fmla="*/ 10033414 w 12272790"/>
              <a:gd name="connsiteY8944" fmla="*/ 1446309 h 3412034"/>
              <a:gd name="connsiteX8945" fmla="*/ 10034754 w 12272790"/>
              <a:gd name="connsiteY8945" fmla="*/ 1441613 h 3412034"/>
              <a:gd name="connsiteX8946" fmla="*/ 10034220 w 12272790"/>
              <a:gd name="connsiteY8946" fmla="*/ 1440791 h 3412034"/>
              <a:gd name="connsiteX8947" fmla="*/ 10036537 w 12272790"/>
              <a:gd name="connsiteY8947" fmla="*/ 1436645 h 3412034"/>
              <a:gd name="connsiteX8948" fmla="*/ 1405148 w 12272790"/>
              <a:gd name="connsiteY8948" fmla="*/ 1435624 h 3412034"/>
              <a:gd name="connsiteX8949" fmla="*/ 1398804 w 12272790"/>
              <a:gd name="connsiteY8949" fmla="*/ 1445977 h 3412034"/>
              <a:gd name="connsiteX8950" fmla="*/ 1405148 w 12272790"/>
              <a:gd name="connsiteY8950" fmla="*/ 1435624 h 3412034"/>
              <a:gd name="connsiteX8951" fmla="*/ 987772 w 12272790"/>
              <a:gd name="connsiteY8951" fmla="*/ 1435606 h 3412034"/>
              <a:gd name="connsiteX8952" fmla="*/ 1003494 w 12272790"/>
              <a:gd name="connsiteY8952" fmla="*/ 1435606 h 3412034"/>
              <a:gd name="connsiteX8953" fmla="*/ 989686 w 12272790"/>
              <a:gd name="connsiteY8953" fmla="*/ 1453628 h 3412034"/>
              <a:gd name="connsiteX8954" fmla="*/ 987772 w 12272790"/>
              <a:gd name="connsiteY8954" fmla="*/ 1435606 h 3412034"/>
              <a:gd name="connsiteX8955" fmla="*/ 3927783 w 12272790"/>
              <a:gd name="connsiteY8955" fmla="*/ 1435590 h 3412034"/>
              <a:gd name="connsiteX8956" fmla="*/ 3905442 w 12272790"/>
              <a:gd name="connsiteY8956" fmla="*/ 1443538 h 3412034"/>
              <a:gd name="connsiteX8957" fmla="*/ 3887645 w 12272790"/>
              <a:gd name="connsiteY8957" fmla="*/ 1455982 h 3412034"/>
              <a:gd name="connsiteX8958" fmla="*/ 3894461 w 12272790"/>
              <a:gd name="connsiteY8958" fmla="*/ 1472573 h 3412034"/>
              <a:gd name="connsiteX8959" fmla="*/ 3903170 w 12272790"/>
              <a:gd name="connsiteY8959" fmla="*/ 1468425 h 3412034"/>
              <a:gd name="connsiteX8960" fmla="*/ 3927783 w 12272790"/>
              <a:gd name="connsiteY8960" fmla="*/ 1455981 h 3412034"/>
              <a:gd name="connsiteX8961" fmla="*/ 3927783 w 12272790"/>
              <a:gd name="connsiteY8961" fmla="*/ 1435590 h 3412034"/>
              <a:gd name="connsiteX8962" fmla="*/ 11637250 w 12272790"/>
              <a:gd name="connsiteY8962" fmla="*/ 1432219 h 3412034"/>
              <a:gd name="connsiteX8963" fmla="*/ 11642135 w 12272790"/>
              <a:gd name="connsiteY8963" fmla="*/ 1440905 h 3412034"/>
              <a:gd name="connsiteX8964" fmla="*/ 11629108 w 12272790"/>
              <a:gd name="connsiteY8964" fmla="*/ 1436934 h 3412034"/>
              <a:gd name="connsiteX8965" fmla="*/ 11637250 w 12272790"/>
              <a:gd name="connsiteY8965" fmla="*/ 1432219 h 3412034"/>
              <a:gd name="connsiteX8966" fmla="*/ 10776756 w 12272790"/>
              <a:gd name="connsiteY8966" fmla="*/ 1432055 h 3412034"/>
              <a:gd name="connsiteX8967" fmla="*/ 10792978 w 12272790"/>
              <a:gd name="connsiteY8967" fmla="*/ 1450076 h 3412034"/>
              <a:gd name="connsiteX8968" fmla="*/ 10793715 w 12272790"/>
              <a:gd name="connsiteY8968" fmla="*/ 1452021 h 3412034"/>
              <a:gd name="connsiteX8969" fmla="*/ 10794448 w 12272790"/>
              <a:gd name="connsiteY8969" fmla="*/ 1447356 h 3412034"/>
              <a:gd name="connsiteX8970" fmla="*/ 10795762 w 12272790"/>
              <a:gd name="connsiteY8970" fmla="*/ 1448079 h 3412034"/>
              <a:gd name="connsiteX8971" fmla="*/ 10807660 w 12272790"/>
              <a:gd name="connsiteY8971" fmla="*/ 1441520 h 3412034"/>
              <a:gd name="connsiteX8972" fmla="*/ 10819586 w 12272790"/>
              <a:gd name="connsiteY8972" fmla="*/ 1439948 h 3412034"/>
              <a:gd name="connsiteX8973" fmla="*/ 10889018 w 12272790"/>
              <a:gd name="connsiteY8973" fmla="*/ 1477226 h 3412034"/>
              <a:gd name="connsiteX8974" fmla="*/ 10872969 w 12272790"/>
              <a:gd name="connsiteY8974" fmla="*/ 1475610 h 3412034"/>
              <a:gd name="connsiteX8975" fmla="*/ 10861020 w 12272790"/>
              <a:gd name="connsiteY8975" fmla="*/ 1479840 h 3412034"/>
              <a:gd name="connsiteX8976" fmla="*/ 10856358 w 12272790"/>
              <a:gd name="connsiteY8976" fmla="*/ 1477830 h 3412034"/>
              <a:gd name="connsiteX8977" fmla="*/ 10853660 w 12272790"/>
              <a:gd name="connsiteY8977" fmla="*/ 1478706 h 3412034"/>
              <a:gd name="connsiteX8978" fmla="*/ 10843682 w 12272790"/>
              <a:gd name="connsiteY8978" fmla="*/ 1489850 h 3412034"/>
              <a:gd name="connsiteX8979" fmla="*/ 10818825 w 12272790"/>
              <a:gd name="connsiteY8979" fmla="*/ 1472799 h 3412034"/>
              <a:gd name="connsiteX8980" fmla="*/ 10798665 w 12272790"/>
              <a:gd name="connsiteY8980" fmla="*/ 1451303 h 3412034"/>
              <a:gd name="connsiteX8981" fmla="*/ 10794448 w 12272790"/>
              <a:gd name="connsiteY8981" fmla="*/ 1457712 h 3412034"/>
              <a:gd name="connsiteX8982" fmla="*/ 10794180 w 12272790"/>
              <a:gd name="connsiteY8982" fmla="*/ 1455909 h 3412034"/>
              <a:gd name="connsiteX8983" fmla="*/ 10780428 w 12272790"/>
              <a:gd name="connsiteY8983" fmla="*/ 1452371 h 3412034"/>
              <a:gd name="connsiteX8984" fmla="*/ 10765559 w 12272790"/>
              <a:gd name="connsiteY8984" fmla="*/ 1450076 h 3412034"/>
              <a:gd name="connsiteX8985" fmla="*/ 10776756 w 12272790"/>
              <a:gd name="connsiteY8985" fmla="*/ 1432055 h 3412034"/>
              <a:gd name="connsiteX8986" fmla="*/ 11305103 w 12272790"/>
              <a:gd name="connsiteY8986" fmla="*/ 1431215 h 3412034"/>
              <a:gd name="connsiteX8987" fmla="*/ 11310258 w 12272790"/>
              <a:gd name="connsiteY8987" fmla="*/ 1439508 h 3412034"/>
              <a:gd name="connsiteX8988" fmla="*/ 11296512 w 12272790"/>
              <a:gd name="connsiteY8988" fmla="*/ 1435361 h 3412034"/>
              <a:gd name="connsiteX8989" fmla="*/ 11305103 w 12272790"/>
              <a:gd name="connsiteY8989" fmla="*/ 1431215 h 3412034"/>
              <a:gd name="connsiteX8990" fmla="*/ 11128716 w 12272790"/>
              <a:gd name="connsiteY8990" fmla="*/ 1430526 h 3412034"/>
              <a:gd name="connsiteX8991" fmla="*/ 11141732 w 12272790"/>
              <a:gd name="connsiteY8991" fmla="*/ 1437083 h 3412034"/>
              <a:gd name="connsiteX8992" fmla="*/ 11134696 w 12272790"/>
              <a:gd name="connsiteY8992" fmla="*/ 1439833 h 3412034"/>
              <a:gd name="connsiteX8993" fmla="*/ 11146094 w 12272790"/>
              <a:gd name="connsiteY8993" fmla="*/ 1444018 h 3412034"/>
              <a:gd name="connsiteX8994" fmla="*/ 11147649 w 12272790"/>
              <a:gd name="connsiteY8994" fmla="*/ 1442787 h 3412034"/>
              <a:gd name="connsiteX8995" fmla="*/ 11165152 w 12272790"/>
              <a:gd name="connsiteY8995" fmla="*/ 1451021 h 3412034"/>
              <a:gd name="connsiteX8996" fmla="*/ 11158926 w 12272790"/>
              <a:gd name="connsiteY8996" fmla="*/ 1451188 h 3412034"/>
              <a:gd name="connsiteX8997" fmla="*/ 11161887 w 12272790"/>
              <a:gd name="connsiteY8997" fmla="*/ 1459400 h 3412034"/>
              <a:gd name="connsiteX8998" fmla="*/ 11149926 w 12272790"/>
              <a:gd name="connsiteY8998" fmla="*/ 1453180 h 3412034"/>
              <a:gd name="connsiteX8999" fmla="*/ 11151448 w 12272790"/>
              <a:gd name="connsiteY8999" fmla="*/ 1450542 h 3412034"/>
              <a:gd name="connsiteX9000" fmla="*/ 11142123 w 12272790"/>
              <a:gd name="connsiteY9000" fmla="*/ 1447171 h 3412034"/>
              <a:gd name="connsiteX9001" fmla="*/ 11138874 w 12272790"/>
              <a:gd name="connsiteY9001" fmla="*/ 1448001 h 3412034"/>
              <a:gd name="connsiteX9002" fmla="*/ 11109304 w 12272790"/>
              <a:gd name="connsiteY9002" fmla="*/ 1439269 h 3412034"/>
              <a:gd name="connsiteX9003" fmla="*/ 11119620 w 12272790"/>
              <a:gd name="connsiteY9003" fmla="*/ 1437672 h 3412034"/>
              <a:gd name="connsiteX9004" fmla="*/ 11132303 w 12272790"/>
              <a:gd name="connsiteY9004" fmla="*/ 1439409 h 3412034"/>
              <a:gd name="connsiteX9005" fmla="*/ 11130175 w 12272790"/>
              <a:gd name="connsiteY9005" fmla="*/ 1438159 h 3412034"/>
              <a:gd name="connsiteX9006" fmla="*/ 11128716 w 12272790"/>
              <a:gd name="connsiteY9006" fmla="*/ 1430526 h 3412034"/>
              <a:gd name="connsiteX9007" fmla="*/ 10722046 w 12272790"/>
              <a:gd name="connsiteY9007" fmla="*/ 1430526 h 3412034"/>
              <a:gd name="connsiteX9008" fmla="*/ 10746774 w 12272790"/>
              <a:gd name="connsiteY9008" fmla="*/ 1436952 h 3412034"/>
              <a:gd name="connsiteX9009" fmla="*/ 10722046 w 12272790"/>
              <a:gd name="connsiteY9009" fmla="*/ 1430526 h 3412034"/>
              <a:gd name="connsiteX9010" fmla="*/ 11593600 w 12272790"/>
              <a:gd name="connsiteY9010" fmla="*/ 1430525 h 3412034"/>
              <a:gd name="connsiteX9011" fmla="*/ 11580576 w 12272790"/>
              <a:gd name="connsiteY9011" fmla="*/ 1440724 h 3412034"/>
              <a:gd name="connsiteX9012" fmla="*/ 11593600 w 12272790"/>
              <a:gd name="connsiteY9012" fmla="*/ 1430525 h 3412034"/>
              <a:gd name="connsiteX9013" fmla="*/ 11234151 w 12272790"/>
              <a:gd name="connsiteY9013" fmla="*/ 1430525 h 3412034"/>
              <a:gd name="connsiteX9014" fmla="*/ 11247177 w 12272790"/>
              <a:gd name="connsiteY9014" fmla="*/ 1436645 h 3412034"/>
              <a:gd name="connsiteX9015" fmla="*/ 11234151 w 12272790"/>
              <a:gd name="connsiteY9015" fmla="*/ 1430525 h 3412034"/>
              <a:gd name="connsiteX9016" fmla="*/ 10907447 w 12272790"/>
              <a:gd name="connsiteY9016" fmla="*/ 1430525 h 3412034"/>
              <a:gd name="connsiteX9017" fmla="*/ 10906328 w 12272790"/>
              <a:gd name="connsiteY9017" fmla="*/ 1437139 h 3412034"/>
              <a:gd name="connsiteX9018" fmla="*/ 10904964 w 12272790"/>
              <a:gd name="connsiteY9018" fmla="*/ 1438501 h 3412034"/>
              <a:gd name="connsiteX9019" fmla="*/ 10915002 w 12272790"/>
              <a:gd name="connsiteY9019" fmla="*/ 1444083 h 3412034"/>
              <a:gd name="connsiteX9020" fmla="*/ 10923450 w 12272790"/>
              <a:gd name="connsiteY9020" fmla="*/ 1460918 h 3412034"/>
              <a:gd name="connsiteX9021" fmla="*/ 10901606 w 12272790"/>
              <a:gd name="connsiteY9021" fmla="*/ 1460918 h 3412034"/>
              <a:gd name="connsiteX9022" fmla="*/ 10899626 w 12272790"/>
              <a:gd name="connsiteY9022" fmla="*/ 1440354 h 3412034"/>
              <a:gd name="connsiteX9023" fmla="*/ 10894419 w 12272790"/>
              <a:gd name="connsiteY9023" fmla="*/ 1440726 h 3412034"/>
              <a:gd name="connsiteX9024" fmla="*/ 10907447 w 12272790"/>
              <a:gd name="connsiteY9024" fmla="*/ 1430525 h 3412034"/>
              <a:gd name="connsiteX9025" fmla="*/ 9776491 w 12272790"/>
              <a:gd name="connsiteY9025" fmla="*/ 1430525 h 3412034"/>
              <a:gd name="connsiteX9026" fmla="*/ 9789519 w 12272790"/>
              <a:gd name="connsiteY9026" fmla="*/ 1440725 h 3412034"/>
              <a:gd name="connsiteX9027" fmla="*/ 9776491 w 12272790"/>
              <a:gd name="connsiteY9027" fmla="*/ 1430525 h 3412034"/>
              <a:gd name="connsiteX9028" fmla="*/ 976828 w 12272790"/>
              <a:gd name="connsiteY9028" fmla="*/ 1430197 h 3412034"/>
              <a:gd name="connsiteX9029" fmla="*/ 983411 w 12272790"/>
              <a:gd name="connsiteY9029" fmla="*/ 1431014 h 3412034"/>
              <a:gd name="connsiteX9030" fmla="*/ 970397 w 12272790"/>
              <a:gd name="connsiteY9030" fmla="*/ 1455158 h 3412034"/>
              <a:gd name="connsiteX9031" fmla="*/ 976828 w 12272790"/>
              <a:gd name="connsiteY9031" fmla="*/ 1430197 h 3412034"/>
              <a:gd name="connsiteX9032" fmla="*/ 3651309 w 12272790"/>
              <a:gd name="connsiteY9032" fmla="*/ 1427751 h 3412034"/>
              <a:gd name="connsiteX9033" fmla="*/ 3656066 w 12272790"/>
              <a:gd name="connsiteY9033" fmla="*/ 1431118 h 3412034"/>
              <a:gd name="connsiteX9034" fmla="*/ 3649723 w 12272790"/>
              <a:gd name="connsiteY9034" fmla="*/ 1435266 h 3412034"/>
              <a:gd name="connsiteX9035" fmla="*/ 3651309 w 12272790"/>
              <a:gd name="connsiteY9035" fmla="*/ 1427751 h 3412034"/>
              <a:gd name="connsiteX9036" fmla="*/ 4057998 w 12272790"/>
              <a:gd name="connsiteY9036" fmla="*/ 1427536 h 3412034"/>
              <a:gd name="connsiteX9037" fmla="*/ 4024810 w 12272790"/>
              <a:gd name="connsiteY9037" fmla="*/ 1430107 h 3412034"/>
              <a:gd name="connsiteX9038" fmla="*/ 4011844 w 12272790"/>
              <a:gd name="connsiteY9038" fmla="*/ 1431510 h 3412034"/>
              <a:gd name="connsiteX9039" fmla="*/ 4013734 w 12272790"/>
              <a:gd name="connsiteY9039" fmla="*/ 1439738 h 3412034"/>
              <a:gd name="connsiteX9040" fmla="*/ 4016137 w 12272790"/>
              <a:gd name="connsiteY9040" fmla="*/ 1442013 h 3412034"/>
              <a:gd name="connsiteX9041" fmla="*/ 4035671 w 12272790"/>
              <a:gd name="connsiteY9041" fmla="*/ 1437544 h 3412034"/>
              <a:gd name="connsiteX9042" fmla="*/ 4054748 w 12272790"/>
              <a:gd name="connsiteY9042" fmla="*/ 1433735 h 3412034"/>
              <a:gd name="connsiteX9043" fmla="*/ 4057998 w 12272790"/>
              <a:gd name="connsiteY9043" fmla="*/ 1427536 h 3412034"/>
              <a:gd name="connsiteX9044" fmla="*/ 10867115 w 12272790"/>
              <a:gd name="connsiteY9044" fmla="*/ 1425753 h 3412034"/>
              <a:gd name="connsiteX9045" fmla="*/ 10889901 w 12272790"/>
              <a:gd name="connsiteY9045" fmla="*/ 1428891 h 3412034"/>
              <a:gd name="connsiteX9046" fmla="*/ 10882609 w 12272790"/>
              <a:gd name="connsiteY9046" fmla="*/ 1445624 h 3412034"/>
              <a:gd name="connsiteX9047" fmla="*/ 10870457 w 12272790"/>
              <a:gd name="connsiteY9047" fmla="*/ 1443534 h 3412034"/>
              <a:gd name="connsiteX9048" fmla="*/ 10846154 w 12272790"/>
              <a:gd name="connsiteY9048" fmla="*/ 1435167 h 3412034"/>
              <a:gd name="connsiteX9049" fmla="*/ 10867115 w 12272790"/>
              <a:gd name="connsiteY9049" fmla="*/ 1425753 h 3412034"/>
              <a:gd name="connsiteX9050" fmla="*/ 1497190 w 12272790"/>
              <a:gd name="connsiteY9050" fmla="*/ 1423985 h 3412034"/>
              <a:gd name="connsiteX9051" fmla="*/ 1484176 w 12272790"/>
              <a:gd name="connsiteY9051" fmla="*/ 1434660 h 3412034"/>
              <a:gd name="connsiteX9052" fmla="*/ 1497190 w 12272790"/>
              <a:gd name="connsiteY9052" fmla="*/ 1423985 h 3412034"/>
              <a:gd name="connsiteX9053" fmla="*/ 3657482 w 12272790"/>
              <a:gd name="connsiteY9053" fmla="*/ 1422281 h 3412034"/>
              <a:gd name="connsiteX9054" fmla="*/ 3657563 w 12272790"/>
              <a:gd name="connsiteY9054" fmla="*/ 1423161 h 3412034"/>
              <a:gd name="connsiteX9055" fmla="*/ 3658382 w 12272790"/>
              <a:gd name="connsiteY9055" fmla="*/ 1423735 h 3412034"/>
              <a:gd name="connsiteX9056" fmla="*/ 10273792 w 12272790"/>
              <a:gd name="connsiteY9056" fmla="*/ 1422061 h 3412034"/>
              <a:gd name="connsiteX9057" fmla="*/ 10283205 w 12272790"/>
              <a:gd name="connsiteY9057" fmla="*/ 1440887 h 3412034"/>
              <a:gd name="connsiteX9058" fmla="*/ 10269814 w 12272790"/>
              <a:gd name="connsiteY9058" fmla="*/ 1426244 h 3412034"/>
              <a:gd name="connsiteX9059" fmla="*/ 10273792 w 12272790"/>
              <a:gd name="connsiteY9059" fmla="*/ 1422061 h 3412034"/>
              <a:gd name="connsiteX9060" fmla="*/ 9951016 w 12272790"/>
              <a:gd name="connsiteY9060" fmla="*/ 1420539 h 3412034"/>
              <a:gd name="connsiteX9061" fmla="*/ 9956869 w 12272790"/>
              <a:gd name="connsiteY9061" fmla="*/ 1420968 h 3412034"/>
              <a:gd name="connsiteX9062" fmla="*/ 9937152 w 12272790"/>
              <a:gd name="connsiteY9062" fmla="*/ 1431502 h 3412034"/>
              <a:gd name="connsiteX9063" fmla="*/ 9951016 w 12272790"/>
              <a:gd name="connsiteY9063" fmla="*/ 1420539 h 3412034"/>
              <a:gd name="connsiteX9064" fmla="*/ 9482600 w 12272790"/>
              <a:gd name="connsiteY9064" fmla="*/ 1420401 h 3412034"/>
              <a:gd name="connsiteX9065" fmla="*/ 9482599 w 12272790"/>
              <a:gd name="connsiteY9065" fmla="*/ 1430809 h 3412034"/>
              <a:gd name="connsiteX9066" fmla="*/ 9482600 w 12272790"/>
              <a:gd name="connsiteY9066" fmla="*/ 1420401 h 3412034"/>
              <a:gd name="connsiteX9067" fmla="*/ 9462488 w 12272790"/>
              <a:gd name="connsiteY9067" fmla="*/ 1420401 h 3412034"/>
              <a:gd name="connsiteX9068" fmla="*/ 9464323 w 12272790"/>
              <a:gd name="connsiteY9068" fmla="*/ 1421424 h 3412034"/>
              <a:gd name="connsiteX9069" fmla="*/ 9462807 w 12272790"/>
              <a:gd name="connsiteY9069" fmla="*/ 1421937 h 3412034"/>
              <a:gd name="connsiteX9070" fmla="*/ 10221303 w 12272790"/>
              <a:gd name="connsiteY9070" fmla="*/ 1419814 h 3412034"/>
              <a:gd name="connsiteX9071" fmla="*/ 10219786 w 12272790"/>
              <a:gd name="connsiteY9071" fmla="*/ 1427739 h 3412034"/>
              <a:gd name="connsiteX9072" fmla="*/ 10225844 w 12272790"/>
              <a:gd name="connsiteY9072" fmla="*/ 1428821 h 3412034"/>
              <a:gd name="connsiteX9073" fmla="*/ 10199757 w 12272790"/>
              <a:gd name="connsiteY9073" fmla="*/ 1439497 h 3412034"/>
              <a:gd name="connsiteX9074" fmla="*/ 10207587 w 12272790"/>
              <a:gd name="connsiteY9074" fmla="*/ 1428988 h 3412034"/>
              <a:gd name="connsiteX9075" fmla="*/ 10215443 w 12272790"/>
              <a:gd name="connsiteY9075" fmla="*/ 1427896 h 3412034"/>
              <a:gd name="connsiteX9076" fmla="*/ 10216546 w 12272790"/>
              <a:gd name="connsiteY9076" fmla="*/ 1422664 h 3412034"/>
              <a:gd name="connsiteX9077" fmla="*/ 10221303 w 12272790"/>
              <a:gd name="connsiteY9077" fmla="*/ 1419814 h 3412034"/>
              <a:gd name="connsiteX9078" fmla="*/ 11615720 w 12272790"/>
              <a:gd name="connsiteY9078" fmla="*/ 1419813 h 3412034"/>
              <a:gd name="connsiteX9079" fmla="*/ 11628747 w 12272790"/>
              <a:gd name="connsiteY9079" fmla="*/ 1426032 h 3412034"/>
              <a:gd name="connsiteX9080" fmla="*/ 11624404 w 12272790"/>
              <a:gd name="connsiteY9080" fmla="*/ 1430179 h 3412034"/>
              <a:gd name="connsiteX9081" fmla="*/ 11615720 w 12272790"/>
              <a:gd name="connsiteY9081" fmla="*/ 1419813 h 3412034"/>
              <a:gd name="connsiteX9082" fmla="*/ 11214068 w 12272790"/>
              <a:gd name="connsiteY9082" fmla="*/ 1419813 h 3412034"/>
              <a:gd name="connsiteX9083" fmla="*/ 11227093 w 12272790"/>
              <a:gd name="connsiteY9083" fmla="*/ 1429738 h 3412034"/>
              <a:gd name="connsiteX9084" fmla="*/ 11214068 w 12272790"/>
              <a:gd name="connsiteY9084" fmla="*/ 1419813 h 3412034"/>
              <a:gd name="connsiteX9085" fmla="*/ 10043858 w 12272790"/>
              <a:gd name="connsiteY9085" fmla="*/ 1419813 h 3412034"/>
              <a:gd name="connsiteX9086" fmla="*/ 10043857 w 12272790"/>
              <a:gd name="connsiteY9086" fmla="*/ 1436670 h 3412034"/>
              <a:gd name="connsiteX9087" fmla="*/ 10039039 w 12272790"/>
              <a:gd name="connsiteY9087" fmla="*/ 1440884 h 3412034"/>
              <a:gd name="connsiteX9088" fmla="*/ 10043858 w 12272790"/>
              <a:gd name="connsiteY9088" fmla="*/ 1419813 h 3412034"/>
              <a:gd name="connsiteX9089" fmla="*/ 9855151 w 12272790"/>
              <a:gd name="connsiteY9089" fmla="*/ 1419813 h 3412034"/>
              <a:gd name="connsiteX9090" fmla="*/ 9864790 w 12272790"/>
              <a:gd name="connsiteY9090" fmla="*/ 1430179 h 3412034"/>
              <a:gd name="connsiteX9091" fmla="*/ 9855151 w 12272790"/>
              <a:gd name="connsiteY9091" fmla="*/ 1419813 h 3412034"/>
              <a:gd name="connsiteX9092" fmla="*/ 12216759 w 12272790"/>
              <a:gd name="connsiteY9092" fmla="*/ 1419472 h 3412034"/>
              <a:gd name="connsiteX9093" fmla="*/ 12237456 w 12272790"/>
              <a:gd name="connsiteY9093" fmla="*/ 1428792 h 3412034"/>
              <a:gd name="connsiteX9094" fmla="*/ 12232747 w 12272790"/>
              <a:gd name="connsiteY9094" fmla="*/ 1445623 h 3412034"/>
              <a:gd name="connsiteX9095" fmla="*/ 12209590 w 12272790"/>
              <a:gd name="connsiteY9095" fmla="*/ 1424584 h 3412034"/>
              <a:gd name="connsiteX9096" fmla="*/ 12216759 w 12272790"/>
              <a:gd name="connsiteY9096" fmla="*/ 1419472 h 3412034"/>
              <a:gd name="connsiteX9097" fmla="*/ 11078908 w 12272790"/>
              <a:gd name="connsiteY9097" fmla="*/ 1418431 h 3412034"/>
              <a:gd name="connsiteX9098" fmla="*/ 11072214 w 12272790"/>
              <a:gd name="connsiteY9098" fmla="*/ 1428798 h 3412034"/>
              <a:gd name="connsiteX9099" fmla="*/ 11078908 w 12272790"/>
              <a:gd name="connsiteY9099" fmla="*/ 1418431 h 3412034"/>
              <a:gd name="connsiteX9100" fmla="*/ 10832024 w 12272790"/>
              <a:gd name="connsiteY9100" fmla="*/ 1418431 h 3412034"/>
              <a:gd name="connsiteX9101" fmla="*/ 10845760 w 12272790"/>
              <a:gd name="connsiteY9101" fmla="*/ 1424614 h 3412034"/>
              <a:gd name="connsiteX9102" fmla="*/ 10836340 w 12272790"/>
              <a:gd name="connsiteY9102" fmla="*/ 1434920 h 3412034"/>
              <a:gd name="connsiteX9103" fmla="*/ 10832024 w 12272790"/>
              <a:gd name="connsiteY9103" fmla="*/ 1418431 h 3412034"/>
              <a:gd name="connsiteX9104" fmla="*/ 10614792 w 12272790"/>
              <a:gd name="connsiteY9104" fmla="*/ 1418430 h 3412034"/>
              <a:gd name="connsiteX9105" fmla="*/ 10635600 w 12272790"/>
              <a:gd name="connsiteY9105" fmla="*/ 1450210 h 3412034"/>
              <a:gd name="connsiteX9106" fmla="*/ 10614792 w 12272790"/>
              <a:gd name="connsiteY9106" fmla="*/ 1418430 h 3412034"/>
              <a:gd name="connsiteX9107" fmla="*/ 8811575 w 12272790"/>
              <a:gd name="connsiteY9107" fmla="*/ 1418081 h 3412034"/>
              <a:gd name="connsiteX9108" fmla="*/ 8811691 w 12272790"/>
              <a:gd name="connsiteY9108" fmla="*/ 1418579 h 3412034"/>
              <a:gd name="connsiteX9109" fmla="*/ 8816625 w 12272790"/>
              <a:gd name="connsiteY9109" fmla="*/ 1420401 h 3412034"/>
              <a:gd name="connsiteX9110" fmla="*/ 8815728 w 12272790"/>
              <a:gd name="connsiteY9110" fmla="*/ 1418081 h 3412034"/>
              <a:gd name="connsiteX9111" fmla="*/ 10352381 w 12272790"/>
              <a:gd name="connsiteY9111" fmla="*/ 1417803 h 3412034"/>
              <a:gd name="connsiteX9112" fmla="*/ 10408868 w 12272790"/>
              <a:gd name="connsiteY9112" fmla="*/ 1434429 h 3412034"/>
              <a:gd name="connsiteX9113" fmla="*/ 10504104 w 12272790"/>
              <a:gd name="connsiteY9113" fmla="*/ 1471268 h 3412034"/>
              <a:gd name="connsiteX9114" fmla="*/ 10494960 w 12272790"/>
              <a:gd name="connsiteY9114" fmla="*/ 1487792 h 3412034"/>
              <a:gd name="connsiteX9115" fmla="*/ 10474770 w 12272790"/>
              <a:gd name="connsiteY9115" fmla="*/ 1489858 h 3412034"/>
              <a:gd name="connsiteX9116" fmla="*/ 10433626 w 12272790"/>
              <a:gd name="connsiteY9116" fmla="*/ 1481596 h 3412034"/>
              <a:gd name="connsiteX9117" fmla="*/ 10417628 w 12272790"/>
              <a:gd name="connsiteY9117" fmla="*/ 1465070 h 3412034"/>
              <a:gd name="connsiteX9118" fmla="*/ 10395825 w 12272790"/>
              <a:gd name="connsiteY9118" fmla="*/ 1465070 h 3412034"/>
              <a:gd name="connsiteX9119" fmla="*/ 10392594 w 12272790"/>
              <a:gd name="connsiteY9119" fmla="*/ 1477772 h 3412034"/>
              <a:gd name="connsiteX9120" fmla="*/ 10383701 w 12272790"/>
              <a:gd name="connsiteY9120" fmla="*/ 1464165 h 3412034"/>
              <a:gd name="connsiteX9121" fmla="*/ 10372297 w 12272790"/>
              <a:gd name="connsiteY9121" fmla="*/ 1463263 h 3412034"/>
              <a:gd name="connsiteX9122" fmla="*/ 10349441 w 12272790"/>
              <a:gd name="connsiteY9122" fmla="*/ 1456807 h 3412034"/>
              <a:gd name="connsiteX9123" fmla="*/ 10354011 w 12272790"/>
              <a:gd name="connsiteY9123" fmla="*/ 1450611 h 3412034"/>
              <a:gd name="connsiteX9124" fmla="*/ 10329248 w 12272790"/>
              <a:gd name="connsiteY9124" fmla="*/ 1446823 h 3412034"/>
              <a:gd name="connsiteX9125" fmla="*/ 10308678 w 12272790"/>
              <a:gd name="connsiteY9125" fmla="*/ 1426167 h 3412034"/>
              <a:gd name="connsiteX9126" fmla="*/ 10333333 w 12272790"/>
              <a:gd name="connsiteY9126" fmla="*/ 1417871 h 3412034"/>
              <a:gd name="connsiteX9127" fmla="*/ 10352381 w 12272790"/>
              <a:gd name="connsiteY9127" fmla="*/ 1417803 h 3412034"/>
              <a:gd name="connsiteX9128" fmla="*/ 3952373 w 12272790"/>
              <a:gd name="connsiteY9128" fmla="*/ 1417730 h 3412034"/>
              <a:gd name="connsiteX9129" fmla="*/ 3942887 w 12272790"/>
              <a:gd name="connsiteY9129" fmla="*/ 1420317 h 3412034"/>
              <a:gd name="connsiteX9130" fmla="*/ 3942602 w 12272790"/>
              <a:gd name="connsiteY9130" fmla="*/ 1420338 h 3412034"/>
              <a:gd name="connsiteX9131" fmla="*/ 3942904 w 12272790"/>
              <a:gd name="connsiteY9131" fmla="*/ 1421722 h 3412034"/>
              <a:gd name="connsiteX9132" fmla="*/ 3948735 w 12272790"/>
              <a:gd name="connsiteY9132" fmla="*/ 1425220 h 3412034"/>
              <a:gd name="connsiteX9133" fmla="*/ 3955044 w 12272790"/>
              <a:gd name="connsiteY9133" fmla="*/ 1425220 h 3412034"/>
              <a:gd name="connsiteX9134" fmla="*/ 3953872 w 12272790"/>
              <a:gd name="connsiteY9134" fmla="*/ 1419227 h 3412034"/>
              <a:gd name="connsiteX9135" fmla="*/ 1204367 w 12272790"/>
              <a:gd name="connsiteY9135" fmla="*/ 1415870 h 3412034"/>
              <a:gd name="connsiteX9136" fmla="*/ 1209341 w 12272790"/>
              <a:gd name="connsiteY9136" fmla="*/ 1424555 h 3412034"/>
              <a:gd name="connsiteX9137" fmla="*/ 1196326 w 12272790"/>
              <a:gd name="connsiteY9137" fmla="*/ 1420584 h 3412034"/>
              <a:gd name="connsiteX9138" fmla="*/ 1204367 w 12272790"/>
              <a:gd name="connsiteY9138" fmla="*/ 1415870 h 3412034"/>
              <a:gd name="connsiteX9139" fmla="*/ 4010652 w 12272790"/>
              <a:gd name="connsiteY9139" fmla="*/ 1415412 h 3412034"/>
              <a:gd name="connsiteX9140" fmla="*/ 4010628 w 12272790"/>
              <a:gd name="connsiteY9140" fmla="*/ 1415735 h 3412034"/>
              <a:gd name="connsiteX9141" fmla="*/ 4011200 w 12272790"/>
              <a:gd name="connsiteY9141" fmla="*/ 1415554 h 3412034"/>
              <a:gd name="connsiteX9142" fmla="*/ 11556096 w 12272790"/>
              <a:gd name="connsiteY9142" fmla="*/ 1415310 h 3412034"/>
              <a:gd name="connsiteX9143" fmla="*/ 11571834 w 12272790"/>
              <a:gd name="connsiteY9143" fmla="*/ 1420873 h 3412034"/>
              <a:gd name="connsiteX9144" fmla="*/ 11552864 w 12272790"/>
              <a:gd name="connsiteY9144" fmla="*/ 1431299 h 3412034"/>
              <a:gd name="connsiteX9145" fmla="*/ 11551666 w 12272790"/>
              <a:gd name="connsiteY9145" fmla="*/ 1430452 h 3412034"/>
              <a:gd name="connsiteX9146" fmla="*/ 11548602 w 12272790"/>
              <a:gd name="connsiteY9146" fmla="*/ 1433645 h 3412034"/>
              <a:gd name="connsiteX9147" fmla="*/ 11545429 w 12272790"/>
              <a:gd name="connsiteY9147" fmla="*/ 1430340 h 3412034"/>
              <a:gd name="connsiteX9148" fmla="*/ 11547015 w 12272790"/>
              <a:gd name="connsiteY9148" fmla="*/ 1428171 h 3412034"/>
              <a:gd name="connsiteX9149" fmla="*/ 11548133 w 12272790"/>
              <a:gd name="connsiteY9149" fmla="*/ 1427954 h 3412034"/>
              <a:gd name="connsiteX9150" fmla="*/ 11547106 w 12272790"/>
              <a:gd name="connsiteY9150" fmla="*/ 1427228 h 3412034"/>
              <a:gd name="connsiteX9151" fmla="*/ 11556096 w 12272790"/>
              <a:gd name="connsiteY9151" fmla="*/ 1415310 h 3412034"/>
              <a:gd name="connsiteX9152" fmla="*/ 3962033 w 12272790"/>
              <a:gd name="connsiteY9152" fmla="*/ 1414953 h 3412034"/>
              <a:gd name="connsiteX9153" fmla="*/ 3961888 w 12272790"/>
              <a:gd name="connsiteY9153" fmla="*/ 1414995 h 3412034"/>
              <a:gd name="connsiteX9154" fmla="*/ 3963375 w 12272790"/>
              <a:gd name="connsiteY9154" fmla="*/ 1422370 h 3412034"/>
              <a:gd name="connsiteX9155" fmla="*/ 3968294 w 12272790"/>
              <a:gd name="connsiteY9155" fmla="*/ 1425221 h 3412034"/>
              <a:gd name="connsiteX9156" fmla="*/ 3966780 w 12272790"/>
              <a:gd name="connsiteY9156" fmla="*/ 1417704 h 3412034"/>
              <a:gd name="connsiteX9157" fmla="*/ 3667783 w 12272790"/>
              <a:gd name="connsiteY9157" fmla="*/ 1414199 h 3412034"/>
              <a:gd name="connsiteX9158" fmla="*/ 3662961 w 12272790"/>
              <a:gd name="connsiteY9158" fmla="*/ 1425409 h 3412034"/>
              <a:gd name="connsiteX9159" fmla="*/ 3659223 w 12272790"/>
              <a:gd name="connsiteY9159" fmla="*/ 1425014 h 3412034"/>
              <a:gd name="connsiteX9160" fmla="*/ 3657298 w 12272790"/>
              <a:gd name="connsiteY9160" fmla="*/ 1430675 h 3412034"/>
              <a:gd name="connsiteX9161" fmla="*/ 3654920 w 12272790"/>
              <a:gd name="connsiteY9161" fmla="*/ 1425492 h 3412034"/>
              <a:gd name="connsiteX9162" fmla="*/ 3656855 w 12272790"/>
              <a:gd name="connsiteY9162" fmla="*/ 1421273 h 3412034"/>
              <a:gd name="connsiteX9163" fmla="*/ 3656443 w 12272790"/>
              <a:gd name="connsiteY9163" fmla="*/ 1420605 h 3412034"/>
              <a:gd name="connsiteX9164" fmla="*/ 3667783 w 12272790"/>
              <a:gd name="connsiteY9164" fmla="*/ 1414199 h 3412034"/>
              <a:gd name="connsiteX9165" fmla="*/ 10007418 w 12272790"/>
              <a:gd name="connsiteY9165" fmla="*/ 1413693 h 3412034"/>
              <a:gd name="connsiteX9166" fmla="*/ 10023787 w 12272790"/>
              <a:gd name="connsiteY9166" fmla="*/ 1419970 h 3412034"/>
              <a:gd name="connsiteX9167" fmla="*/ 10019110 w 12272790"/>
              <a:gd name="connsiteY9167" fmla="*/ 1440887 h 3412034"/>
              <a:gd name="connsiteX9168" fmla="*/ 9995727 w 12272790"/>
              <a:gd name="connsiteY9168" fmla="*/ 1436705 h 3412034"/>
              <a:gd name="connsiteX9169" fmla="*/ 10007418 w 12272790"/>
              <a:gd name="connsiteY9169" fmla="*/ 1413693 h 3412034"/>
              <a:gd name="connsiteX9170" fmla="*/ 11201992 w 12272790"/>
              <a:gd name="connsiteY9170" fmla="*/ 1412767 h 3412034"/>
              <a:gd name="connsiteX9171" fmla="*/ 11188964 w 12272790"/>
              <a:gd name="connsiteY9171" fmla="*/ 1421306 h 3412034"/>
              <a:gd name="connsiteX9172" fmla="*/ 11201992 w 12272790"/>
              <a:gd name="connsiteY9172" fmla="*/ 1412767 h 3412034"/>
              <a:gd name="connsiteX9173" fmla="*/ 9604117 w 12272790"/>
              <a:gd name="connsiteY9173" fmla="*/ 1412617 h 3412034"/>
              <a:gd name="connsiteX9174" fmla="*/ 9617133 w 12272790"/>
              <a:gd name="connsiteY9174" fmla="*/ 1420557 h 3412034"/>
              <a:gd name="connsiteX9175" fmla="*/ 9604117 w 12272790"/>
              <a:gd name="connsiteY9175" fmla="*/ 1412617 h 3412034"/>
              <a:gd name="connsiteX9176" fmla="*/ 9428032 w 12272790"/>
              <a:gd name="connsiteY9176" fmla="*/ 1412617 h 3412034"/>
              <a:gd name="connsiteX9177" fmla="*/ 9415005 w 12272790"/>
              <a:gd name="connsiteY9177" fmla="*/ 1420557 h 3412034"/>
              <a:gd name="connsiteX9178" fmla="*/ 9428032 w 12272790"/>
              <a:gd name="connsiteY9178" fmla="*/ 1412617 h 3412034"/>
              <a:gd name="connsiteX9179" fmla="*/ 10303293 w 12272790"/>
              <a:gd name="connsiteY9179" fmla="*/ 1412164 h 3412034"/>
              <a:gd name="connsiteX9180" fmla="*/ 10298912 w 12272790"/>
              <a:gd name="connsiteY9180" fmla="*/ 1431126 h 3412034"/>
              <a:gd name="connsiteX9181" fmla="*/ 10283577 w 12272790"/>
              <a:gd name="connsiteY9181" fmla="*/ 1418485 h 3412034"/>
              <a:gd name="connsiteX9182" fmla="*/ 10303293 w 12272790"/>
              <a:gd name="connsiteY9182" fmla="*/ 1412164 h 3412034"/>
              <a:gd name="connsiteX9183" fmla="*/ 10795680 w 12272790"/>
              <a:gd name="connsiteY9183" fmla="*/ 1412162 h 3412034"/>
              <a:gd name="connsiteX9184" fmla="*/ 10815400 w 12272790"/>
              <a:gd name="connsiteY9184" fmla="*/ 1416432 h 3412034"/>
              <a:gd name="connsiteX9185" fmla="*/ 10809042 w 12272790"/>
              <a:gd name="connsiteY9185" fmla="*/ 1420120 h 3412034"/>
              <a:gd name="connsiteX9186" fmla="*/ 10818398 w 12272790"/>
              <a:gd name="connsiteY9186" fmla="*/ 1418913 h 3412034"/>
              <a:gd name="connsiteX9187" fmla="*/ 10824573 w 12272790"/>
              <a:gd name="connsiteY9187" fmla="*/ 1419298 h 3412034"/>
              <a:gd name="connsiteX9188" fmla="*/ 10823752 w 12272790"/>
              <a:gd name="connsiteY9188" fmla="*/ 1422514 h 3412034"/>
              <a:gd name="connsiteX9189" fmla="*/ 10828790 w 12272790"/>
              <a:gd name="connsiteY9189" fmla="*/ 1430192 h 3412034"/>
              <a:gd name="connsiteX9190" fmla="*/ 10822283 w 12272790"/>
              <a:gd name="connsiteY9190" fmla="*/ 1428210 h 3412034"/>
              <a:gd name="connsiteX9191" fmla="*/ 10816770 w 12272790"/>
              <a:gd name="connsiteY9191" fmla="*/ 1431081 h 3412034"/>
              <a:gd name="connsiteX9192" fmla="*/ 10803766 w 12272790"/>
              <a:gd name="connsiteY9192" fmla="*/ 1430009 h 3412034"/>
              <a:gd name="connsiteX9193" fmla="*/ 10808364 w 12272790"/>
              <a:gd name="connsiteY9193" fmla="*/ 1420513 h 3412034"/>
              <a:gd name="connsiteX9194" fmla="*/ 10803898 w 12272790"/>
              <a:gd name="connsiteY9194" fmla="*/ 1423104 h 3412034"/>
              <a:gd name="connsiteX9195" fmla="*/ 10795680 w 12272790"/>
              <a:gd name="connsiteY9195" fmla="*/ 1412162 h 3412034"/>
              <a:gd name="connsiteX9196" fmla="*/ 11424032 w 12272790"/>
              <a:gd name="connsiteY9196" fmla="*/ 1411138 h 3412034"/>
              <a:gd name="connsiteX9197" fmla="*/ 11447986 w 12272790"/>
              <a:gd name="connsiteY9197" fmla="*/ 1425589 h 3412034"/>
              <a:gd name="connsiteX9198" fmla="*/ 11416566 w 12272790"/>
              <a:gd name="connsiteY9198" fmla="*/ 1415313 h 3412034"/>
              <a:gd name="connsiteX9199" fmla="*/ 11424032 w 12272790"/>
              <a:gd name="connsiteY9199" fmla="*/ 1411138 h 3412034"/>
              <a:gd name="connsiteX9200" fmla="*/ 9985118 w 12272790"/>
              <a:gd name="connsiteY9200" fmla="*/ 1410319 h 3412034"/>
              <a:gd name="connsiteX9201" fmla="*/ 9995763 w 12272790"/>
              <a:gd name="connsiteY9201" fmla="*/ 1414595 h 3412034"/>
              <a:gd name="connsiteX9202" fmla="*/ 9988857 w 12272790"/>
              <a:gd name="connsiteY9202" fmla="*/ 1429560 h 3412034"/>
              <a:gd name="connsiteX9203" fmla="*/ 9963929 w 12272790"/>
              <a:gd name="connsiteY9203" fmla="*/ 1431698 h 3412034"/>
              <a:gd name="connsiteX9204" fmla="*/ 9972750 w 12272790"/>
              <a:gd name="connsiteY9204" fmla="*/ 1412458 h 3412034"/>
              <a:gd name="connsiteX9205" fmla="*/ 9985118 w 12272790"/>
              <a:gd name="connsiteY9205" fmla="*/ 1410319 h 3412034"/>
              <a:gd name="connsiteX9206" fmla="*/ 9896769 w 12272790"/>
              <a:gd name="connsiteY9206" fmla="*/ 1409776 h 3412034"/>
              <a:gd name="connsiteX9207" fmla="*/ 9906644 w 12272790"/>
              <a:gd name="connsiteY9207" fmla="*/ 1409777 h 3412034"/>
              <a:gd name="connsiteX9208" fmla="*/ 9888619 w 12272790"/>
              <a:gd name="connsiteY9208" fmla="*/ 1416387 h 3412034"/>
              <a:gd name="connsiteX9209" fmla="*/ 9896769 w 12272790"/>
              <a:gd name="connsiteY9209" fmla="*/ 1409776 h 3412034"/>
              <a:gd name="connsiteX9210" fmla="*/ 9233949 w 12272790"/>
              <a:gd name="connsiteY9210" fmla="*/ 1409257 h 3412034"/>
              <a:gd name="connsiteX9211" fmla="*/ 9250609 w 12272790"/>
              <a:gd name="connsiteY9211" fmla="*/ 1411350 h 3412034"/>
              <a:gd name="connsiteX9212" fmla="*/ 9222550 w 12272790"/>
              <a:gd name="connsiteY9212" fmla="*/ 1419716 h 3412034"/>
              <a:gd name="connsiteX9213" fmla="*/ 9233949 w 12272790"/>
              <a:gd name="connsiteY9213" fmla="*/ 1409257 h 3412034"/>
              <a:gd name="connsiteX9214" fmla="*/ 11044016 w 12272790"/>
              <a:gd name="connsiteY9214" fmla="*/ 1408073 h 3412034"/>
              <a:gd name="connsiteX9215" fmla="*/ 11055934 w 12272790"/>
              <a:gd name="connsiteY9215" fmla="*/ 1418091 h 3412034"/>
              <a:gd name="connsiteX9216" fmla="*/ 11035126 w 12272790"/>
              <a:gd name="connsiteY9216" fmla="*/ 1414351 h 3412034"/>
              <a:gd name="connsiteX9217" fmla="*/ 11039678 w 12272790"/>
              <a:gd name="connsiteY9217" fmla="*/ 1408097 h 3412034"/>
              <a:gd name="connsiteX9218" fmla="*/ 11044016 w 12272790"/>
              <a:gd name="connsiteY9218" fmla="*/ 1408073 h 3412034"/>
              <a:gd name="connsiteX9219" fmla="*/ 10543962 w 12272790"/>
              <a:gd name="connsiteY9219" fmla="*/ 1406474 h 3412034"/>
              <a:gd name="connsiteX9220" fmla="*/ 10547308 w 12272790"/>
              <a:gd name="connsiteY9220" fmla="*/ 1408806 h 3412034"/>
              <a:gd name="connsiteX9221" fmla="*/ 10542846 w 12272790"/>
              <a:gd name="connsiteY9221" fmla="*/ 1415024 h 3412034"/>
              <a:gd name="connsiteX9222" fmla="*/ 10542304 w 12272790"/>
              <a:gd name="connsiteY9222" fmla="*/ 1413518 h 3412034"/>
              <a:gd name="connsiteX9223" fmla="*/ 10538848 w 12272790"/>
              <a:gd name="connsiteY9223" fmla="*/ 1413519 h 3412034"/>
              <a:gd name="connsiteX9224" fmla="*/ 10540717 w 12272790"/>
              <a:gd name="connsiteY9224" fmla="*/ 1409089 h 3412034"/>
              <a:gd name="connsiteX9225" fmla="*/ 10540614 w 12272790"/>
              <a:gd name="connsiteY9225" fmla="*/ 1408806 h 3412034"/>
              <a:gd name="connsiteX9226" fmla="*/ 10540928 w 12272790"/>
              <a:gd name="connsiteY9226" fmla="*/ 1408588 h 3412034"/>
              <a:gd name="connsiteX9227" fmla="*/ 10541294 w 12272790"/>
              <a:gd name="connsiteY9227" fmla="*/ 1407719 h 3412034"/>
              <a:gd name="connsiteX9228" fmla="*/ 10541494 w 12272790"/>
              <a:gd name="connsiteY9228" fmla="*/ 1408193 h 3412034"/>
              <a:gd name="connsiteX9229" fmla="*/ 10979612 w 12272790"/>
              <a:gd name="connsiteY9229" fmla="*/ 1406043 h 3412034"/>
              <a:gd name="connsiteX9230" fmla="*/ 10991524 w 12272790"/>
              <a:gd name="connsiteY9230" fmla="*/ 1409724 h 3412034"/>
              <a:gd name="connsiteX9231" fmla="*/ 10991582 w 12272790"/>
              <a:gd name="connsiteY9231" fmla="*/ 1409589 h 3412034"/>
              <a:gd name="connsiteX9232" fmla="*/ 11000488 w 12272790"/>
              <a:gd name="connsiteY9232" fmla="*/ 1408503 h 3412034"/>
              <a:gd name="connsiteX9233" fmla="*/ 11006471 w 12272790"/>
              <a:gd name="connsiteY9233" fmla="*/ 1408943 h 3412034"/>
              <a:gd name="connsiteX9234" fmla="*/ 11005080 w 12272790"/>
              <a:gd name="connsiteY9234" fmla="*/ 1415092 h 3412034"/>
              <a:gd name="connsiteX9235" fmla="*/ 11016206 w 12272790"/>
              <a:gd name="connsiteY9235" fmla="*/ 1420323 h 3412034"/>
              <a:gd name="connsiteX9236" fmla="*/ 10977302 w 12272790"/>
              <a:gd name="connsiteY9236" fmla="*/ 1426443 h 3412034"/>
              <a:gd name="connsiteX9237" fmla="*/ 10979612 w 12272790"/>
              <a:gd name="connsiteY9237" fmla="*/ 1406043 h 3412034"/>
              <a:gd name="connsiteX9238" fmla="*/ 11416181 w 12272790"/>
              <a:gd name="connsiteY9238" fmla="*/ 1406041 h 3412034"/>
              <a:gd name="connsiteX9239" fmla="*/ 11411546 w 12272790"/>
              <a:gd name="connsiteY9239" fmla="*/ 1411841 h 3412034"/>
              <a:gd name="connsiteX9240" fmla="*/ 11416181 w 12272790"/>
              <a:gd name="connsiteY9240" fmla="*/ 1406041 h 3412034"/>
              <a:gd name="connsiteX9241" fmla="*/ 4011461 w 12272790"/>
              <a:gd name="connsiteY9241" fmla="*/ 1404482 h 3412034"/>
              <a:gd name="connsiteX9242" fmla="*/ 4011261 w 12272790"/>
              <a:gd name="connsiteY9242" fmla="*/ 1407211 h 3412034"/>
              <a:gd name="connsiteX9243" fmla="*/ 4012849 w 12272790"/>
              <a:gd name="connsiteY9243" fmla="*/ 1406595 h 3412034"/>
              <a:gd name="connsiteX9244" fmla="*/ 1443637 w 12272790"/>
              <a:gd name="connsiteY9244" fmla="*/ 1404092 h 3412034"/>
              <a:gd name="connsiteX9245" fmla="*/ 1430612 w 12272790"/>
              <a:gd name="connsiteY9245" fmla="*/ 1414768 h 3412034"/>
              <a:gd name="connsiteX9246" fmla="*/ 1443637 w 12272790"/>
              <a:gd name="connsiteY9246" fmla="*/ 1404092 h 3412034"/>
              <a:gd name="connsiteX9247" fmla="*/ 2015993 w 12272790"/>
              <a:gd name="connsiteY9247" fmla="*/ 1403477 h 3412034"/>
              <a:gd name="connsiteX9248" fmla="*/ 2009648 w 12272790"/>
              <a:gd name="connsiteY9248" fmla="*/ 1413843 h 3412034"/>
              <a:gd name="connsiteX9249" fmla="*/ 2015993 w 12272790"/>
              <a:gd name="connsiteY9249" fmla="*/ 1403477 h 3412034"/>
              <a:gd name="connsiteX9250" fmla="*/ 1184618 w 12272790"/>
              <a:gd name="connsiteY9250" fmla="*/ 1403476 h 3412034"/>
              <a:gd name="connsiteX9251" fmla="*/ 1195952 w 12272790"/>
              <a:gd name="connsiteY9251" fmla="*/ 1409697 h 3412034"/>
              <a:gd name="connsiteX9252" fmla="*/ 1193686 w 12272790"/>
              <a:gd name="connsiteY9252" fmla="*/ 1413843 h 3412034"/>
              <a:gd name="connsiteX9253" fmla="*/ 1184618 w 12272790"/>
              <a:gd name="connsiteY9253" fmla="*/ 1403476 h 3412034"/>
              <a:gd name="connsiteX9254" fmla="*/ 3687862 w 12272790"/>
              <a:gd name="connsiteY9254" fmla="*/ 1403475 h 3412034"/>
              <a:gd name="connsiteX9255" fmla="*/ 3683177 w 12272790"/>
              <a:gd name="connsiteY9255" fmla="*/ 1419964 h 3412034"/>
              <a:gd name="connsiteX9256" fmla="*/ 3676542 w 12272790"/>
              <a:gd name="connsiteY9256" fmla="*/ 1413781 h 3412034"/>
              <a:gd name="connsiteX9257" fmla="*/ 3687862 w 12272790"/>
              <a:gd name="connsiteY9257" fmla="*/ 1403475 h 3412034"/>
              <a:gd name="connsiteX9258" fmla="*/ 8865513 w 12272790"/>
              <a:gd name="connsiteY9258" fmla="*/ 1403149 h 3412034"/>
              <a:gd name="connsiteX9259" fmla="*/ 8848469 w 12272790"/>
              <a:gd name="connsiteY9259" fmla="*/ 1407104 h 3412034"/>
              <a:gd name="connsiteX9260" fmla="*/ 8836143 w 12272790"/>
              <a:gd name="connsiteY9260" fmla="*/ 1405293 h 3412034"/>
              <a:gd name="connsiteX9261" fmla="*/ 8838894 w 12272790"/>
              <a:gd name="connsiteY9261" fmla="*/ 1412953 h 3412034"/>
              <a:gd name="connsiteX9262" fmla="*/ 8868992 w 12272790"/>
              <a:gd name="connsiteY9262" fmla="*/ 1412075 h 3412034"/>
              <a:gd name="connsiteX9263" fmla="*/ 1131707 w 12272790"/>
              <a:gd name="connsiteY9263" fmla="*/ 1402844 h 3412034"/>
              <a:gd name="connsiteX9264" fmla="*/ 1144073 w 12272790"/>
              <a:gd name="connsiteY9264" fmla="*/ 1403107 h 3412034"/>
              <a:gd name="connsiteX9265" fmla="*/ 1136728 w 12272790"/>
              <a:gd name="connsiteY9265" fmla="*/ 1414696 h 3412034"/>
              <a:gd name="connsiteX9266" fmla="*/ 1124364 w 12272790"/>
              <a:gd name="connsiteY9266" fmla="*/ 1413643 h 3412034"/>
              <a:gd name="connsiteX9267" fmla="*/ 1131707 w 12272790"/>
              <a:gd name="connsiteY9267" fmla="*/ 1402844 h 3412034"/>
              <a:gd name="connsiteX9268" fmla="*/ 10675186 w 12272790"/>
              <a:gd name="connsiteY9268" fmla="*/ 1401453 h 3412034"/>
              <a:gd name="connsiteX9269" fmla="*/ 10704474 w 12272790"/>
              <a:gd name="connsiteY9269" fmla="*/ 1405556 h 3412034"/>
              <a:gd name="connsiteX9270" fmla="*/ 10688880 w 12272790"/>
              <a:gd name="connsiteY9270" fmla="*/ 1430183 h 3412034"/>
              <a:gd name="connsiteX9271" fmla="*/ 10675186 w 12272790"/>
              <a:gd name="connsiteY9271" fmla="*/ 1401453 h 3412034"/>
              <a:gd name="connsiteX9272" fmla="*/ 11868063 w 12272790"/>
              <a:gd name="connsiteY9272" fmla="*/ 1401449 h 3412034"/>
              <a:gd name="connsiteX9273" fmla="*/ 11855038 w 12272790"/>
              <a:gd name="connsiteY9273" fmla="*/ 1411375 h 3412034"/>
              <a:gd name="connsiteX9274" fmla="*/ 11868063 w 12272790"/>
              <a:gd name="connsiteY9274" fmla="*/ 1401449 h 3412034"/>
              <a:gd name="connsiteX9275" fmla="*/ 10960712 w 12272790"/>
              <a:gd name="connsiteY9275" fmla="*/ 1400612 h 3412034"/>
              <a:gd name="connsiteX9276" fmla="*/ 10965867 w 12272790"/>
              <a:gd name="connsiteY9276" fmla="*/ 1408905 h 3412034"/>
              <a:gd name="connsiteX9277" fmla="*/ 10952119 w 12272790"/>
              <a:gd name="connsiteY9277" fmla="*/ 1404759 h 3412034"/>
              <a:gd name="connsiteX9278" fmla="*/ 10960712 w 12272790"/>
              <a:gd name="connsiteY9278" fmla="*/ 1400612 h 3412034"/>
              <a:gd name="connsiteX9279" fmla="*/ 12192544 w 12272790"/>
              <a:gd name="connsiteY9279" fmla="*/ 1400069 h 3412034"/>
              <a:gd name="connsiteX9280" fmla="*/ 12209192 w 12272790"/>
              <a:gd name="connsiteY9280" fmla="*/ 1414349 h 3412034"/>
              <a:gd name="connsiteX9281" fmla="*/ 12190164 w 12272790"/>
              <a:gd name="connsiteY9281" fmla="*/ 1404150 h 3412034"/>
              <a:gd name="connsiteX9282" fmla="*/ 12192544 w 12272790"/>
              <a:gd name="connsiteY9282" fmla="*/ 1400069 h 3412034"/>
              <a:gd name="connsiteX9283" fmla="*/ 11763814 w 12272790"/>
              <a:gd name="connsiteY9283" fmla="*/ 1400069 h 3412034"/>
              <a:gd name="connsiteX9284" fmla="*/ 11772979 w 12272790"/>
              <a:gd name="connsiteY9284" fmla="*/ 1408883 h 3412034"/>
              <a:gd name="connsiteX9285" fmla="*/ 11759232 w 12272790"/>
              <a:gd name="connsiteY9285" fmla="*/ 1404477 h 3412034"/>
              <a:gd name="connsiteX9286" fmla="*/ 11763814 w 12272790"/>
              <a:gd name="connsiteY9286" fmla="*/ 1400069 h 3412034"/>
              <a:gd name="connsiteX9287" fmla="*/ 10237656 w 12272790"/>
              <a:gd name="connsiteY9287" fmla="*/ 1398353 h 3412034"/>
              <a:gd name="connsiteX9288" fmla="*/ 10269806 w 12272790"/>
              <a:gd name="connsiteY9288" fmla="*/ 1415929 h 3412034"/>
              <a:gd name="connsiteX9289" fmla="*/ 10253435 w 12272790"/>
              <a:gd name="connsiteY9289" fmla="*/ 1416824 h 3412034"/>
              <a:gd name="connsiteX9290" fmla="*/ 10254000 w 12272790"/>
              <a:gd name="connsiteY9290" fmla="*/ 1419731 h 3412034"/>
              <a:gd name="connsiteX9291" fmla="*/ 10255771 w 12272790"/>
              <a:gd name="connsiteY9291" fmla="*/ 1418825 h 3412034"/>
              <a:gd name="connsiteX9292" fmla="*/ 10256095 w 12272790"/>
              <a:gd name="connsiteY9292" fmla="*/ 1425531 h 3412034"/>
              <a:gd name="connsiteX9293" fmla="*/ 10256094 w 12272790"/>
              <a:gd name="connsiteY9293" fmla="*/ 1425547 h 3412034"/>
              <a:gd name="connsiteX9294" fmla="*/ 10256447 w 12272790"/>
              <a:gd name="connsiteY9294" fmla="*/ 1426521 h 3412034"/>
              <a:gd name="connsiteX9295" fmla="*/ 10255952 w 12272790"/>
              <a:gd name="connsiteY9295" fmla="*/ 1426229 h 3412034"/>
              <a:gd name="connsiteX9296" fmla="*/ 10255769 w 12272790"/>
              <a:gd name="connsiteY9296" fmla="*/ 1427119 h 3412034"/>
              <a:gd name="connsiteX9297" fmla="*/ 10255294 w 12272790"/>
              <a:gd name="connsiteY9297" fmla="*/ 1425841 h 3412034"/>
              <a:gd name="connsiteX9298" fmla="*/ 10239844 w 12272790"/>
              <a:gd name="connsiteY9298" fmla="*/ 1416724 h 3412034"/>
              <a:gd name="connsiteX9299" fmla="*/ 10226676 w 12272790"/>
              <a:gd name="connsiteY9299" fmla="*/ 1398983 h 3412034"/>
              <a:gd name="connsiteX9300" fmla="*/ 10237656 w 12272790"/>
              <a:gd name="connsiteY9300" fmla="*/ 1398353 h 3412034"/>
              <a:gd name="connsiteX9301" fmla="*/ 1313760 w 12272790"/>
              <a:gd name="connsiteY9301" fmla="*/ 1393234 h 3412034"/>
              <a:gd name="connsiteX9302" fmla="*/ 1388410 w 12272790"/>
              <a:gd name="connsiteY9302" fmla="*/ 1430675 h 3412034"/>
              <a:gd name="connsiteX9303" fmla="*/ 1329805 w 12272790"/>
              <a:gd name="connsiteY9303" fmla="*/ 1424386 h 3412034"/>
              <a:gd name="connsiteX9304" fmla="*/ 1286701 w 12272790"/>
              <a:gd name="connsiteY9304" fmla="*/ 1395036 h 3412034"/>
              <a:gd name="connsiteX9305" fmla="*/ 1313760 w 12272790"/>
              <a:gd name="connsiteY9305" fmla="*/ 1393234 h 3412034"/>
              <a:gd name="connsiteX9306" fmla="*/ 9846460 w 12272790"/>
              <a:gd name="connsiteY9306" fmla="*/ 1392354 h 3412034"/>
              <a:gd name="connsiteX9307" fmla="*/ 9874857 w 12272790"/>
              <a:gd name="connsiteY9307" fmla="*/ 1406395 h 3412034"/>
              <a:gd name="connsiteX9308" fmla="*/ 9843316 w 12272790"/>
              <a:gd name="connsiteY9308" fmla="*/ 1410632 h 3412034"/>
              <a:gd name="connsiteX9309" fmla="*/ 9816656 w 12272790"/>
              <a:gd name="connsiteY9309" fmla="*/ 1395799 h 3412034"/>
              <a:gd name="connsiteX9310" fmla="*/ 9846460 w 12272790"/>
              <a:gd name="connsiteY9310" fmla="*/ 1392354 h 3412034"/>
              <a:gd name="connsiteX9311" fmla="*/ 10748446 w 12272790"/>
              <a:gd name="connsiteY9311" fmla="*/ 1390738 h 3412034"/>
              <a:gd name="connsiteX9312" fmla="*/ 10748053 w 12272790"/>
              <a:gd name="connsiteY9312" fmla="*/ 1393007 h 3412034"/>
              <a:gd name="connsiteX9313" fmla="*/ 10759236 w 12272790"/>
              <a:gd name="connsiteY9313" fmla="*/ 1398018 h 3412034"/>
              <a:gd name="connsiteX9314" fmla="*/ 10759442 w 12272790"/>
              <a:gd name="connsiteY9314" fmla="*/ 1395454 h 3412034"/>
              <a:gd name="connsiteX9315" fmla="*/ 10763498 w 12272790"/>
              <a:gd name="connsiteY9315" fmla="*/ 1398209 h 3412034"/>
              <a:gd name="connsiteX9316" fmla="*/ 10762270 w 12272790"/>
              <a:gd name="connsiteY9316" fmla="*/ 1399378 h 3412034"/>
              <a:gd name="connsiteX9317" fmla="*/ 10768935 w 12272790"/>
              <a:gd name="connsiteY9317" fmla="*/ 1402364 h 3412034"/>
              <a:gd name="connsiteX9318" fmla="*/ 10772760 w 12272790"/>
              <a:gd name="connsiteY9318" fmla="*/ 1400063 h 3412034"/>
              <a:gd name="connsiteX9319" fmla="*/ 10781918 w 12272790"/>
              <a:gd name="connsiteY9319" fmla="*/ 1401131 h 3412034"/>
              <a:gd name="connsiteX9320" fmla="*/ 10781918 w 12272790"/>
              <a:gd name="connsiteY9320" fmla="*/ 1411359 h 3412034"/>
              <a:gd name="connsiteX9321" fmla="*/ 10785983 w 12272790"/>
              <a:gd name="connsiteY9321" fmla="*/ 1409463 h 3412034"/>
              <a:gd name="connsiteX9322" fmla="*/ 10792758 w 12272790"/>
              <a:gd name="connsiteY9322" fmla="*/ 1418090 h 3412034"/>
              <a:gd name="connsiteX9323" fmla="*/ 10775509 w 12272790"/>
              <a:gd name="connsiteY9323" fmla="*/ 1414351 h 3412034"/>
              <a:gd name="connsiteX9324" fmla="*/ 10781375 w 12272790"/>
              <a:gd name="connsiteY9324" fmla="*/ 1411614 h 3412034"/>
              <a:gd name="connsiteX9325" fmla="*/ 10771606 w 12272790"/>
              <a:gd name="connsiteY9325" fmla="*/ 1408143 h 3412034"/>
              <a:gd name="connsiteX9326" fmla="*/ 10767231 w 12272790"/>
              <a:gd name="connsiteY9326" fmla="*/ 1411901 h 3412034"/>
              <a:gd name="connsiteX9327" fmla="*/ 10741952 w 12272790"/>
              <a:gd name="connsiteY9327" fmla="*/ 1409370 h 3412034"/>
              <a:gd name="connsiteX9328" fmla="*/ 10744584 w 12272790"/>
              <a:gd name="connsiteY9328" fmla="*/ 1400060 h 3412034"/>
              <a:gd name="connsiteX9329" fmla="*/ 10744476 w 12272790"/>
              <a:gd name="connsiteY9329" fmla="*/ 1400169 h 3412034"/>
              <a:gd name="connsiteX9330" fmla="*/ 10737108 w 12272790"/>
              <a:gd name="connsiteY9330" fmla="*/ 1400665 h 3412034"/>
              <a:gd name="connsiteX9331" fmla="*/ 10748446 w 12272790"/>
              <a:gd name="connsiteY9331" fmla="*/ 1390738 h 3412034"/>
              <a:gd name="connsiteX9332" fmla="*/ 10654725 w 12272790"/>
              <a:gd name="connsiteY9332" fmla="*/ 1390738 h 3412034"/>
              <a:gd name="connsiteX9333" fmla="*/ 10654724 w 12272790"/>
              <a:gd name="connsiteY9333" fmla="*/ 1411293 h 3412034"/>
              <a:gd name="connsiteX9334" fmla="*/ 10636846 w 12272790"/>
              <a:gd name="connsiteY9334" fmla="*/ 1409237 h 3412034"/>
              <a:gd name="connsiteX9335" fmla="*/ 10654725 w 12272790"/>
              <a:gd name="connsiteY9335" fmla="*/ 1390738 h 3412034"/>
              <a:gd name="connsiteX9336" fmla="*/ 11745103 w 12272790"/>
              <a:gd name="connsiteY9336" fmla="*/ 1389358 h 3412034"/>
              <a:gd name="connsiteX9337" fmla="*/ 11758839 w 12272790"/>
              <a:gd name="connsiteY9337" fmla="*/ 1393505 h 3412034"/>
              <a:gd name="connsiteX9338" fmla="*/ 11745103 w 12272790"/>
              <a:gd name="connsiteY9338" fmla="*/ 1389358 h 3412034"/>
              <a:gd name="connsiteX9339" fmla="*/ 4051725 w 12272790"/>
              <a:gd name="connsiteY9339" fmla="*/ 1389067 h 3412034"/>
              <a:gd name="connsiteX9340" fmla="*/ 4034012 w 12272790"/>
              <a:gd name="connsiteY9340" fmla="*/ 1393641 h 3412034"/>
              <a:gd name="connsiteX9341" fmla="*/ 4017291 w 12272790"/>
              <a:gd name="connsiteY9341" fmla="*/ 1398875 h 3412034"/>
              <a:gd name="connsiteX9342" fmla="*/ 4017652 w 12272790"/>
              <a:gd name="connsiteY9342" fmla="*/ 1404738 h 3412034"/>
              <a:gd name="connsiteX9343" fmla="*/ 4039160 w 12272790"/>
              <a:gd name="connsiteY9343" fmla="*/ 1396418 h 3412034"/>
              <a:gd name="connsiteX9344" fmla="*/ 4051725 w 12272790"/>
              <a:gd name="connsiteY9344" fmla="*/ 1389067 h 3412034"/>
              <a:gd name="connsiteX9345" fmla="*/ 3782534 w 12272790"/>
              <a:gd name="connsiteY9345" fmla="*/ 1388081 h 3412034"/>
              <a:gd name="connsiteX9346" fmla="*/ 3785657 w 12272790"/>
              <a:gd name="connsiteY9346" fmla="*/ 1399279 h 3412034"/>
              <a:gd name="connsiteX9347" fmla="*/ 3828441 w 12272790"/>
              <a:gd name="connsiteY9347" fmla="*/ 1399279 h 3412034"/>
              <a:gd name="connsiteX9348" fmla="*/ 3808375 w 12272790"/>
              <a:gd name="connsiteY9348" fmla="*/ 1413866 h 3412034"/>
              <a:gd name="connsiteX9349" fmla="*/ 3803830 w 12272790"/>
              <a:gd name="connsiteY9349" fmla="*/ 1428451 h 3412034"/>
              <a:gd name="connsiteX9350" fmla="*/ 3785656 w 12272790"/>
              <a:gd name="connsiteY9350" fmla="*/ 1434702 h 3412034"/>
              <a:gd name="connsiteX9351" fmla="*/ 3745144 w 12272790"/>
              <a:gd name="connsiteY9351" fmla="*/ 1444772 h 3412034"/>
              <a:gd name="connsiteX9352" fmla="*/ 3726972 w 12272790"/>
              <a:gd name="connsiteY9352" fmla="*/ 1448940 h 3412034"/>
              <a:gd name="connsiteX9353" fmla="*/ 3717885 w 12272790"/>
              <a:gd name="connsiteY9353" fmla="*/ 1455192 h 3412034"/>
              <a:gd name="connsiteX9354" fmla="*/ 3668286 w 12272790"/>
              <a:gd name="connsiteY9354" fmla="*/ 1467691 h 3412034"/>
              <a:gd name="connsiteX9355" fmla="*/ 3638575 w 12272790"/>
              <a:gd name="connsiteY9355" fmla="*/ 1473260 h 3412034"/>
              <a:gd name="connsiteX9356" fmla="*/ 3629666 w 12272790"/>
              <a:gd name="connsiteY9356" fmla="*/ 1469775 h 3412034"/>
              <a:gd name="connsiteX9357" fmla="*/ 3745144 w 12272790"/>
              <a:gd name="connsiteY9357" fmla="*/ 1426367 h 3412034"/>
              <a:gd name="connsiteX9358" fmla="*/ 3774300 w 12272790"/>
              <a:gd name="connsiteY9358" fmla="*/ 1397197 h 3412034"/>
              <a:gd name="connsiteX9359" fmla="*/ 3782534 w 12272790"/>
              <a:gd name="connsiteY9359" fmla="*/ 1388081 h 3412034"/>
              <a:gd name="connsiteX9360" fmla="*/ 10055975 w 12272790"/>
              <a:gd name="connsiteY9360" fmla="*/ 1387680 h 3412034"/>
              <a:gd name="connsiteX9361" fmla="*/ 10072040 w 12272790"/>
              <a:gd name="connsiteY9361" fmla="*/ 1389002 h 3412034"/>
              <a:gd name="connsiteX9362" fmla="*/ 10073283 w 12272790"/>
              <a:gd name="connsiteY9362" fmla="*/ 1388377 h 3412034"/>
              <a:gd name="connsiteX9363" fmla="*/ 10086333 w 12272790"/>
              <a:gd name="connsiteY9363" fmla="*/ 1389404 h 3412034"/>
              <a:gd name="connsiteX9364" fmla="*/ 10086126 w 12272790"/>
              <a:gd name="connsiteY9364" fmla="*/ 1390163 h 3412034"/>
              <a:gd name="connsiteX9365" fmla="*/ 10094904 w 12272790"/>
              <a:gd name="connsiteY9365" fmla="*/ 1390884 h 3412034"/>
              <a:gd name="connsiteX9366" fmla="*/ 10135254 w 12272790"/>
              <a:gd name="connsiteY9366" fmla="*/ 1394090 h 3412034"/>
              <a:gd name="connsiteX9367" fmla="*/ 10169395 w 12272790"/>
              <a:gd name="connsiteY9367" fmla="*/ 1413335 h 3412034"/>
              <a:gd name="connsiteX9368" fmla="*/ 10128427 w 12272790"/>
              <a:gd name="connsiteY9368" fmla="*/ 1413335 h 3412034"/>
              <a:gd name="connsiteX9369" fmla="*/ 10084105 w 12272790"/>
              <a:gd name="connsiteY9369" fmla="*/ 1397641 h 3412034"/>
              <a:gd name="connsiteX9370" fmla="*/ 10084021 w 12272790"/>
              <a:gd name="connsiteY9370" fmla="*/ 1397947 h 3412034"/>
              <a:gd name="connsiteX9371" fmla="*/ 10065532 w 12272790"/>
              <a:gd name="connsiteY9371" fmla="*/ 1399681 h 3412034"/>
              <a:gd name="connsiteX9372" fmla="*/ 10067614 w 12272790"/>
              <a:gd name="connsiteY9372" fmla="*/ 1391800 h 3412034"/>
              <a:gd name="connsiteX9373" fmla="*/ 3792040 w 12272790"/>
              <a:gd name="connsiteY9373" fmla="*/ 1387463 h 3412034"/>
              <a:gd name="connsiteX9374" fmla="*/ 3790622 w 12272790"/>
              <a:gd name="connsiteY9374" fmla="*/ 1390127 h 3412034"/>
              <a:gd name="connsiteX9375" fmla="*/ 3790918 w 12272790"/>
              <a:gd name="connsiteY9375" fmla="*/ 1389568 h 3412034"/>
              <a:gd name="connsiteX9376" fmla="*/ 3749784 w 12272790"/>
              <a:gd name="connsiteY9376" fmla="*/ 1385127 h 3412034"/>
              <a:gd name="connsiteX9377" fmla="*/ 3694939 w 12272790"/>
              <a:gd name="connsiteY9377" fmla="*/ 1410784 h 3412034"/>
              <a:gd name="connsiteX9378" fmla="*/ 3749784 w 12272790"/>
              <a:gd name="connsiteY9378" fmla="*/ 1385127 h 3412034"/>
              <a:gd name="connsiteX9379" fmla="*/ 3793296 w 12272790"/>
              <a:gd name="connsiteY9379" fmla="*/ 1385102 h 3412034"/>
              <a:gd name="connsiteX9380" fmla="*/ 3792405 w 12272790"/>
              <a:gd name="connsiteY9380" fmla="*/ 1386777 h 3412034"/>
              <a:gd name="connsiteX9381" fmla="*/ 3792040 w 12272790"/>
              <a:gd name="connsiteY9381" fmla="*/ 1387463 h 3412034"/>
              <a:gd name="connsiteX9382" fmla="*/ 10629930 w 12272790"/>
              <a:gd name="connsiteY9382" fmla="*/ 1385036 h 3412034"/>
              <a:gd name="connsiteX9383" fmla="*/ 10634490 w 12272790"/>
              <a:gd name="connsiteY9383" fmla="*/ 1388956 h 3412034"/>
              <a:gd name="connsiteX9384" fmla="*/ 10616612 w 12272790"/>
              <a:gd name="connsiteY9384" fmla="*/ 1401508 h 3412034"/>
              <a:gd name="connsiteX9385" fmla="*/ 10629930 w 12272790"/>
              <a:gd name="connsiteY9385" fmla="*/ 1385036 h 3412034"/>
              <a:gd name="connsiteX9386" fmla="*/ 1376859 w 12272790"/>
              <a:gd name="connsiteY9386" fmla="*/ 1384131 h 3412034"/>
              <a:gd name="connsiteX9387" fmla="*/ 1388411 w 12272790"/>
              <a:gd name="connsiteY9387" fmla="*/ 1385160 h 3412034"/>
              <a:gd name="connsiteX9388" fmla="*/ 1381929 w 12272790"/>
              <a:gd name="connsiteY9388" fmla="*/ 1396464 h 3412034"/>
              <a:gd name="connsiteX9389" fmla="*/ 1370377 w 12272790"/>
              <a:gd name="connsiteY9389" fmla="*/ 1395436 h 3412034"/>
              <a:gd name="connsiteX9390" fmla="*/ 1376859 w 12272790"/>
              <a:gd name="connsiteY9390" fmla="*/ 1384131 h 3412034"/>
              <a:gd name="connsiteX9391" fmla="*/ 4325460 w 12272790"/>
              <a:gd name="connsiteY9391" fmla="*/ 1383555 h 3412034"/>
              <a:gd name="connsiteX9392" fmla="*/ 4310239 w 12272790"/>
              <a:gd name="connsiteY9392" fmla="*/ 1387570 h 3412034"/>
              <a:gd name="connsiteX9393" fmla="*/ 4300494 w 12272790"/>
              <a:gd name="connsiteY9393" fmla="*/ 1390666 h 3412034"/>
              <a:gd name="connsiteX9394" fmla="*/ 4283598 w 12272790"/>
              <a:gd name="connsiteY9394" fmla="*/ 1400019 h 3412034"/>
              <a:gd name="connsiteX9395" fmla="*/ 4335188 w 12272790"/>
              <a:gd name="connsiteY9395" fmla="*/ 1384893 h 3412034"/>
              <a:gd name="connsiteX9396" fmla="*/ 4335190 w 12272790"/>
              <a:gd name="connsiteY9396" fmla="*/ 1384893 h 3412034"/>
              <a:gd name="connsiteX9397" fmla="*/ 10902668 w 12272790"/>
              <a:gd name="connsiteY9397" fmla="*/ 1383238 h 3412034"/>
              <a:gd name="connsiteX9398" fmla="*/ 10953478 w 12272790"/>
              <a:gd name="connsiteY9398" fmla="*/ 1393252 h 3412034"/>
              <a:gd name="connsiteX9399" fmla="*/ 10931529 w 12272790"/>
              <a:gd name="connsiteY9399" fmla="*/ 1393252 h 3412034"/>
              <a:gd name="connsiteX9400" fmla="*/ 10902668 w 12272790"/>
              <a:gd name="connsiteY9400" fmla="*/ 1383238 h 3412034"/>
              <a:gd name="connsiteX9401" fmla="*/ 11374378 w 12272790"/>
              <a:gd name="connsiteY9401" fmla="*/ 1383087 h 3412034"/>
              <a:gd name="connsiteX9402" fmla="*/ 11368034 w 12272790"/>
              <a:gd name="connsiteY9402" fmla="*/ 1401116 h 3412034"/>
              <a:gd name="connsiteX9403" fmla="*/ 11374378 w 12272790"/>
              <a:gd name="connsiteY9403" fmla="*/ 1383087 h 3412034"/>
              <a:gd name="connsiteX9404" fmla="*/ 10728370 w 12272790"/>
              <a:gd name="connsiteY9404" fmla="*/ 1383087 h 3412034"/>
              <a:gd name="connsiteX9405" fmla="*/ 10728368 w 12272790"/>
              <a:gd name="connsiteY9405" fmla="*/ 1401116 h 3412034"/>
              <a:gd name="connsiteX9406" fmla="*/ 10714982 w 12272790"/>
              <a:gd name="connsiteY9406" fmla="*/ 1401117 h 3412034"/>
              <a:gd name="connsiteX9407" fmla="*/ 10713942 w 12272790"/>
              <a:gd name="connsiteY9407" fmla="*/ 1399141 h 3412034"/>
              <a:gd name="connsiteX9408" fmla="*/ 10710804 w 12272790"/>
              <a:gd name="connsiteY9408" fmla="*/ 1400709 h 3412034"/>
              <a:gd name="connsiteX9409" fmla="*/ 10697798 w 12272790"/>
              <a:gd name="connsiteY9409" fmla="*/ 1399681 h 3412034"/>
              <a:gd name="connsiteX9410" fmla="*/ 10705602 w 12272790"/>
              <a:gd name="connsiteY9410" fmla="*/ 1388377 h 3412034"/>
              <a:gd name="connsiteX9411" fmla="*/ 10709903 w 12272790"/>
              <a:gd name="connsiteY9411" fmla="*/ 1388717 h 3412034"/>
              <a:gd name="connsiteX9412" fmla="*/ 10188183 w 12272790"/>
              <a:gd name="connsiteY9412" fmla="*/ 1383086 h 3412034"/>
              <a:gd name="connsiteX9413" fmla="*/ 10219603 w 12272790"/>
              <a:gd name="connsiteY9413" fmla="*/ 1391097 h 3412034"/>
              <a:gd name="connsiteX9414" fmla="*/ 10188182 w 12272790"/>
              <a:gd name="connsiteY9414" fmla="*/ 1401117 h 3412034"/>
              <a:gd name="connsiteX9415" fmla="*/ 10188183 w 12272790"/>
              <a:gd name="connsiteY9415" fmla="*/ 1383086 h 3412034"/>
              <a:gd name="connsiteX9416" fmla="*/ 11552651 w 12272790"/>
              <a:gd name="connsiteY9416" fmla="*/ 1382233 h 3412034"/>
              <a:gd name="connsiteX9417" fmla="*/ 11563449 w 12272790"/>
              <a:gd name="connsiteY9417" fmla="*/ 1382766 h 3412034"/>
              <a:gd name="connsiteX9418" fmla="*/ 11547102 w 12272790"/>
              <a:gd name="connsiteY9418" fmla="*/ 1391306 h 3412034"/>
              <a:gd name="connsiteX9419" fmla="*/ 11552651 w 12272790"/>
              <a:gd name="connsiteY9419" fmla="*/ 1382233 h 3412034"/>
              <a:gd name="connsiteX9420" fmla="*/ 8682628 w 12272790"/>
              <a:gd name="connsiteY9420" fmla="*/ 1381224 h 3412034"/>
              <a:gd name="connsiteX9421" fmla="*/ 8678761 w 12272790"/>
              <a:gd name="connsiteY9421" fmla="*/ 1381898 h 3412034"/>
              <a:gd name="connsiteX9422" fmla="*/ 8678076 w 12272790"/>
              <a:gd name="connsiteY9422" fmla="*/ 1382084 h 3412034"/>
              <a:gd name="connsiteX9423" fmla="*/ 3810833 w 12272790"/>
              <a:gd name="connsiteY9423" fmla="*/ 1381026 h 3412034"/>
              <a:gd name="connsiteX9424" fmla="*/ 3810705 w 12272790"/>
              <a:gd name="connsiteY9424" fmla="*/ 1381360 h 3412034"/>
              <a:gd name="connsiteX9425" fmla="*/ 3810745 w 12272790"/>
              <a:gd name="connsiteY9425" fmla="*/ 1381252 h 3412034"/>
              <a:gd name="connsiteX9426" fmla="*/ 4022910 w 12272790"/>
              <a:gd name="connsiteY9426" fmla="*/ 1379535 h 3412034"/>
              <a:gd name="connsiteX9427" fmla="*/ 4022820 w 12272790"/>
              <a:gd name="connsiteY9427" fmla="*/ 1379597 h 3412034"/>
              <a:gd name="connsiteX9428" fmla="*/ 4022280 w 12272790"/>
              <a:gd name="connsiteY9428" fmla="*/ 1381200 h 3412034"/>
              <a:gd name="connsiteX9429" fmla="*/ 4024911 w 12272790"/>
              <a:gd name="connsiteY9429" fmla="*/ 1379591 h 3412034"/>
              <a:gd name="connsiteX9430" fmla="*/ 3811706 w 12272790"/>
              <a:gd name="connsiteY9430" fmla="*/ 1378753 h 3412034"/>
              <a:gd name="connsiteX9431" fmla="*/ 3810833 w 12272790"/>
              <a:gd name="connsiteY9431" fmla="*/ 1381026 h 3412034"/>
              <a:gd name="connsiteX9432" fmla="*/ 3811558 w 12272790"/>
              <a:gd name="connsiteY9432" fmla="*/ 1379138 h 3412034"/>
              <a:gd name="connsiteX9433" fmla="*/ 10994506 w 12272790"/>
              <a:gd name="connsiteY9433" fmla="*/ 1378647 h 3412034"/>
              <a:gd name="connsiteX9434" fmla="*/ 11033538 w 12272790"/>
              <a:gd name="connsiteY9434" fmla="*/ 1407377 h 3412034"/>
              <a:gd name="connsiteX9435" fmla="*/ 11009142 w 12272790"/>
              <a:gd name="connsiteY9435" fmla="*/ 1399169 h 3412034"/>
              <a:gd name="connsiteX9436" fmla="*/ 10994506 w 12272790"/>
              <a:gd name="connsiteY9436" fmla="*/ 1399169 h 3412034"/>
              <a:gd name="connsiteX9437" fmla="*/ 10994506 w 12272790"/>
              <a:gd name="connsiteY9437" fmla="*/ 1378647 h 3412034"/>
              <a:gd name="connsiteX9438" fmla="*/ 11834022 w 12272790"/>
              <a:gd name="connsiteY9438" fmla="*/ 1378646 h 3412034"/>
              <a:gd name="connsiteX9439" fmla="*/ 11850673 w 12272790"/>
              <a:gd name="connsiteY9439" fmla="*/ 1385052 h 3412034"/>
              <a:gd name="connsiteX9440" fmla="*/ 11831643 w 12272790"/>
              <a:gd name="connsiteY9440" fmla="*/ 1385053 h 3412034"/>
              <a:gd name="connsiteX9441" fmla="*/ 11834022 w 12272790"/>
              <a:gd name="connsiteY9441" fmla="*/ 1378646 h 3412034"/>
              <a:gd name="connsiteX9442" fmla="*/ 3812673 w 12272790"/>
              <a:gd name="connsiteY9442" fmla="*/ 1376240 h 3412034"/>
              <a:gd name="connsiteX9443" fmla="*/ 3811707 w 12272790"/>
              <a:gd name="connsiteY9443" fmla="*/ 1378751 h 3412034"/>
              <a:gd name="connsiteX9444" fmla="*/ 3811706 w 12272790"/>
              <a:gd name="connsiteY9444" fmla="*/ 1378753 h 3412034"/>
              <a:gd name="connsiteX9445" fmla="*/ 3763535 w 12272790"/>
              <a:gd name="connsiteY9445" fmla="*/ 1375922 h 3412034"/>
              <a:gd name="connsiteX9446" fmla="*/ 3776560 w 12272790"/>
              <a:gd name="connsiteY9446" fmla="*/ 1381877 h 3412034"/>
              <a:gd name="connsiteX9447" fmla="*/ 3772695 w 12272790"/>
              <a:gd name="connsiteY9447" fmla="*/ 1384854 h 3412034"/>
              <a:gd name="connsiteX9448" fmla="*/ 3763535 w 12272790"/>
              <a:gd name="connsiteY9448" fmla="*/ 1375922 h 3412034"/>
              <a:gd name="connsiteX9449" fmla="*/ 3799321 w 12272790"/>
              <a:gd name="connsiteY9449" fmla="*/ 1374826 h 3412034"/>
              <a:gd name="connsiteX9450" fmla="*/ 3808359 w 12272790"/>
              <a:gd name="connsiteY9450" fmla="*/ 1380690 h 3412034"/>
              <a:gd name="connsiteX9451" fmla="*/ 3798500 w 12272790"/>
              <a:gd name="connsiteY9451" fmla="*/ 1382986 h 3412034"/>
              <a:gd name="connsiteX9452" fmla="*/ 3788641 w 12272790"/>
              <a:gd name="connsiteY9452" fmla="*/ 1380690 h 3412034"/>
              <a:gd name="connsiteX9453" fmla="*/ 3799321 w 12272790"/>
              <a:gd name="connsiteY9453" fmla="*/ 1374826 h 3412034"/>
              <a:gd name="connsiteX9454" fmla="*/ 3870641 w 12272790"/>
              <a:gd name="connsiteY9454" fmla="*/ 1374405 h 3412034"/>
              <a:gd name="connsiteX9455" fmla="*/ 3883667 w 12272790"/>
              <a:gd name="connsiteY9455" fmla="*/ 1374406 h 3412034"/>
              <a:gd name="connsiteX9456" fmla="*/ 3883668 w 12272790"/>
              <a:gd name="connsiteY9456" fmla="*/ 1384772 h 3412034"/>
              <a:gd name="connsiteX9457" fmla="*/ 3870640 w 12272790"/>
              <a:gd name="connsiteY9457" fmla="*/ 1384771 h 3412034"/>
              <a:gd name="connsiteX9458" fmla="*/ 3870641 w 12272790"/>
              <a:gd name="connsiteY9458" fmla="*/ 1374405 h 3412034"/>
              <a:gd name="connsiteX9459" fmla="*/ 3813379 w 12272790"/>
              <a:gd name="connsiteY9459" fmla="*/ 1374405 h 3412034"/>
              <a:gd name="connsiteX9460" fmla="*/ 3812837 w 12272790"/>
              <a:gd name="connsiteY9460" fmla="*/ 1375817 h 3412034"/>
              <a:gd name="connsiteX9461" fmla="*/ 3812673 w 12272790"/>
              <a:gd name="connsiteY9461" fmla="*/ 1376240 h 3412034"/>
              <a:gd name="connsiteX9462" fmla="*/ 1710210 w 12272790"/>
              <a:gd name="connsiteY9462" fmla="*/ 1373677 h 3412034"/>
              <a:gd name="connsiteX9463" fmla="*/ 1723537 w 12272790"/>
              <a:gd name="connsiteY9463" fmla="*/ 1375080 h 3412034"/>
              <a:gd name="connsiteX9464" fmla="*/ 1728140 w 12272790"/>
              <a:gd name="connsiteY9464" fmla="*/ 1387320 h 3412034"/>
              <a:gd name="connsiteX9465" fmla="*/ 1696310 w 12272790"/>
              <a:gd name="connsiteY9465" fmla="*/ 1395483 h 3412034"/>
              <a:gd name="connsiteX9466" fmla="*/ 1698607 w 12272790"/>
              <a:gd name="connsiteY9466" fmla="*/ 1375081 h 3412034"/>
              <a:gd name="connsiteX9467" fmla="*/ 1710210 w 12272790"/>
              <a:gd name="connsiteY9467" fmla="*/ 1373677 h 3412034"/>
              <a:gd name="connsiteX9468" fmla="*/ 10701602 w 12272790"/>
              <a:gd name="connsiteY9468" fmla="*/ 1373031 h 3412034"/>
              <a:gd name="connsiteX9469" fmla="*/ 10688576 w 12272790"/>
              <a:gd name="connsiteY9469" fmla="*/ 1383598 h 3412034"/>
              <a:gd name="connsiteX9470" fmla="*/ 10701602 w 12272790"/>
              <a:gd name="connsiteY9470" fmla="*/ 1373031 h 3412034"/>
              <a:gd name="connsiteX9471" fmla="*/ 9995374 w 12272790"/>
              <a:gd name="connsiteY9471" fmla="*/ 1372377 h 3412034"/>
              <a:gd name="connsiteX9472" fmla="*/ 9989033 w 12272790"/>
              <a:gd name="connsiteY9472" fmla="*/ 1382729 h 3412034"/>
              <a:gd name="connsiteX9473" fmla="*/ 9995374 w 12272790"/>
              <a:gd name="connsiteY9473" fmla="*/ 1372377 h 3412034"/>
              <a:gd name="connsiteX9474" fmla="*/ 9081022 w 12272790"/>
              <a:gd name="connsiteY9474" fmla="*/ 1371785 h 3412034"/>
              <a:gd name="connsiteX9475" fmla="*/ 9068216 w 12272790"/>
              <a:gd name="connsiteY9475" fmla="*/ 1372868 h 3412034"/>
              <a:gd name="connsiteX9476" fmla="*/ 9088707 w 12272790"/>
              <a:gd name="connsiteY9476" fmla="*/ 1382929 h 3412034"/>
              <a:gd name="connsiteX9477" fmla="*/ 9081022 w 12272790"/>
              <a:gd name="connsiteY9477" fmla="*/ 1371785 h 3412034"/>
              <a:gd name="connsiteX9478" fmla="*/ 11349414 w 12272790"/>
              <a:gd name="connsiteY9478" fmla="*/ 1371429 h 3412034"/>
              <a:gd name="connsiteX9479" fmla="*/ 11360966 w 12272790"/>
              <a:gd name="connsiteY9479" fmla="*/ 1372515 h 3412034"/>
              <a:gd name="connsiteX9480" fmla="*/ 11342931 w 12272790"/>
              <a:gd name="connsiteY9480" fmla="*/ 1382599 h 3412034"/>
              <a:gd name="connsiteX9481" fmla="*/ 11349414 w 12272790"/>
              <a:gd name="connsiteY9481" fmla="*/ 1371429 h 3412034"/>
              <a:gd name="connsiteX9482" fmla="*/ 11817512 w 12272790"/>
              <a:gd name="connsiteY9482" fmla="*/ 1370997 h 3412034"/>
              <a:gd name="connsiteX9483" fmla="*/ 11831250 w 12272790"/>
              <a:gd name="connsiteY9483" fmla="*/ 1375144 h 3412034"/>
              <a:gd name="connsiteX9484" fmla="*/ 11817512 w 12272790"/>
              <a:gd name="connsiteY9484" fmla="*/ 1370997 h 3412034"/>
              <a:gd name="connsiteX9485" fmla="*/ 10887927 w 12272790"/>
              <a:gd name="connsiteY9485" fmla="*/ 1369528 h 3412034"/>
              <a:gd name="connsiteX9486" fmla="*/ 10898726 w 12272790"/>
              <a:gd name="connsiteY9486" fmla="*/ 1379834 h 3412034"/>
              <a:gd name="connsiteX9487" fmla="*/ 10892662 w 12272790"/>
              <a:gd name="connsiteY9487" fmla="*/ 1378990 h 3412034"/>
              <a:gd name="connsiteX9488" fmla="*/ 10892483 w 12272790"/>
              <a:gd name="connsiteY9488" fmla="*/ 1379829 h 3412034"/>
              <a:gd name="connsiteX9489" fmla="*/ 10887726 w 12272790"/>
              <a:gd name="connsiteY9489" fmla="*/ 1382729 h 3412034"/>
              <a:gd name="connsiteX9490" fmla="*/ 10888554 w 12272790"/>
              <a:gd name="connsiteY9490" fmla="*/ 1378419 h 3412034"/>
              <a:gd name="connsiteX9491" fmla="*/ 10869112 w 12272790"/>
              <a:gd name="connsiteY9491" fmla="*/ 1375713 h 3412034"/>
              <a:gd name="connsiteX9492" fmla="*/ 10871580 w 12272790"/>
              <a:gd name="connsiteY9492" fmla="*/ 1371590 h 3412034"/>
              <a:gd name="connsiteX9493" fmla="*/ 10887927 w 12272790"/>
              <a:gd name="connsiteY9493" fmla="*/ 1369528 h 3412034"/>
              <a:gd name="connsiteX9494" fmla="*/ 3957203 w 12272790"/>
              <a:gd name="connsiteY9494" fmla="*/ 1369187 h 3412034"/>
              <a:gd name="connsiteX9495" fmla="*/ 3957171 w 12272790"/>
              <a:gd name="connsiteY9495" fmla="*/ 1369269 h 3412034"/>
              <a:gd name="connsiteX9496" fmla="*/ 3957110 w 12272790"/>
              <a:gd name="connsiteY9496" fmla="*/ 1369247 h 3412034"/>
              <a:gd name="connsiteX9497" fmla="*/ 1656179 w 12272790"/>
              <a:gd name="connsiteY9497" fmla="*/ 1367260 h 3412034"/>
              <a:gd name="connsiteX9498" fmla="*/ 1643151 w 12272790"/>
              <a:gd name="connsiteY9498" fmla="*/ 1375080 h 3412034"/>
              <a:gd name="connsiteX9499" fmla="*/ 1656179 w 12272790"/>
              <a:gd name="connsiteY9499" fmla="*/ 1367260 h 3412034"/>
              <a:gd name="connsiteX9500" fmla="*/ 1076892 w 12272790"/>
              <a:gd name="connsiteY9500" fmla="*/ 1366759 h 3412034"/>
              <a:gd name="connsiteX9501" fmla="*/ 1090520 w 12272790"/>
              <a:gd name="connsiteY9501" fmla="*/ 1381136 h 3412034"/>
              <a:gd name="connsiteX9502" fmla="*/ 1059101 w 12272790"/>
              <a:gd name="connsiteY9502" fmla="*/ 1370968 h 3412034"/>
              <a:gd name="connsiteX9503" fmla="*/ 1076892 w 12272790"/>
              <a:gd name="connsiteY9503" fmla="*/ 1366759 h 3412034"/>
              <a:gd name="connsiteX9504" fmla="*/ 863298 w 12272790"/>
              <a:gd name="connsiteY9504" fmla="*/ 1366754 h 3412034"/>
              <a:gd name="connsiteX9505" fmla="*/ 970024 w 12272790"/>
              <a:gd name="connsiteY9505" fmla="*/ 1420234 h 3412034"/>
              <a:gd name="connsiteX9506" fmla="*/ 963364 w 12272790"/>
              <a:gd name="connsiteY9506" fmla="*/ 1425862 h 3412034"/>
              <a:gd name="connsiteX9507" fmla="*/ 933563 w 12272790"/>
              <a:gd name="connsiteY9507" fmla="*/ 1407812 h 3412034"/>
              <a:gd name="connsiteX9508" fmla="*/ 863298 w 12272790"/>
              <a:gd name="connsiteY9508" fmla="*/ 1366754 h 3412034"/>
              <a:gd name="connsiteX9509" fmla="*/ 3820259 w 12272790"/>
              <a:gd name="connsiteY9509" fmla="*/ 1365635 h 3412034"/>
              <a:gd name="connsiteX9510" fmla="*/ 3828441 w 12272790"/>
              <a:gd name="connsiteY9510" fmla="*/ 1374059 h 3412034"/>
              <a:gd name="connsiteX9511" fmla="*/ 3808730 w 12272790"/>
              <a:gd name="connsiteY9511" fmla="*/ 1370052 h 3412034"/>
              <a:gd name="connsiteX9512" fmla="*/ 3820259 w 12272790"/>
              <a:gd name="connsiteY9512" fmla="*/ 1365635 h 3412034"/>
              <a:gd name="connsiteX9513" fmla="*/ 9868191 w 12272790"/>
              <a:gd name="connsiteY9513" fmla="*/ 1364876 h 3412034"/>
              <a:gd name="connsiteX9514" fmla="*/ 9872652 w 12272790"/>
              <a:gd name="connsiteY9514" fmla="*/ 1371095 h 3412034"/>
              <a:gd name="connsiteX9515" fmla="*/ 9865960 w 12272790"/>
              <a:gd name="connsiteY9515" fmla="*/ 1371095 h 3412034"/>
              <a:gd name="connsiteX9516" fmla="*/ 9868191 w 12272790"/>
              <a:gd name="connsiteY9516" fmla="*/ 1364876 h 3412034"/>
              <a:gd name="connsiteX9517" fmla="*/ 3950686 w 12272790"/>
              <a:gd name="connsiteY9517" fmla="*/ 1364205 h 3412034"/>
              <a:gd name="connsiteX9518" fmla="*/ 3958761 w 12272790"/>
              <a:gd name="connsiteY9518" fmla="*/ 1365125 h 3412034"/>
              <a:gd name="connsiteX9519" fmla="*/ 3958650 w 12272790"/>
              <a:gd name="connsiteY9519" fmla="*/ 1365418 h 3412034"/>
              <a:gd name="connsiteX9520" fmla="*/ 3954939 w 12272790"/>
              <a:gd name="connsiteY9520" fmla="*/ 1365193 h 3412034"/>
              <a:gd name="connsiteX9521" fmla="*/ 3952344 w 12272790"/>
              <a:gd name="connsiteY9521" fmla="*/ 1365876 h 3412034"/>
              <a:gd name="connsiteX9522" fmla="*/ 11524344 w 12272790"/>
              <a:gd name="connsiteY9522" fmla="*/ 1361728 h 3412034"/>
              <a:gd name="connsiteX9523" fmla="*/ 11535024 w 12272790"/>
              <a:gd name="connsiteY9523" fmla="*/ 1367911 h 3412034"/>
              <a:gd name="connsiteX9524" fmla="*/ 11530643 w 12272790"/>
              <a:gd name="connsiteY9524" fmla="*/ 1372033 h 3412034"/>
              <a:gd name="connsiteX9525" fmla="*/ 11515307 w 12272790"/>
              <a:gd name="connsiteY9525" fmla="*/ 1367911 h 3412034"/>
              <a:gd name="connsiteX9526" fmla="*/ 11524344 w 12272790"/>
              <a:gd name="connsiteY9526" fmla="*/ 1361728 h 3412034"/>
              <a:gd name="connsiteX9527" fmla="*/ 10127006 w 12272790"/>
              <a:gd name="connsiteY9527" fmla="*/ 1361666 h 3412034"/>
              <a:gd name="connsiteX9528" fmla="*/ 10156014 w 12272790"/>
              <a:gd name="connsiteY9528" fmla="*/ 1382730 h 3412034"/>
              <a:gd name="connsiteX9529" fmla="*/ 10116221 w 12272790"/>
              <a:gd name="connsiteY9529" fmla="*/ 1382730 h 3412034"/>
              <a:gd name="connsiteX9530" fmla="*/ 10127006 w 12272790"/>
              <a:gd name="connsiteY9530" fmla="*/ 1361666 h 3412034"/>
              <a:gd name="connsiteX9531" fmla="*/ 10853218 w 12272790"/>
              <a:gd name="connsiteY9531" fmla="*/ 1360286 h 3412034"/>
              <a:gd name="connsiteX9532" fmla="*/ 10864416 w 12272790"/>
              <a:gd name="connsiteY9532" fmla="*/ 1363663 h 3412034"/>
              <a:gd name="connsiteX9533" fmla="*/ 10867258 w 12272790"/>
              <a:gd name="connsiteY9533" fmla="*/ 1361665 h 3412034"/>
              <a:gd name="connsiteX9534" fmla="*/ 10862624 w 12272790"/>
              <a:gd name="connsiteY9534" fmla="*/ 1372030 h 3412034"/>
              <a:gd name="connsiteX9535" fmla="*/ 10863064 w 12272790"/>
              <a:gd name="connsiteY9535" fmla="*/ 1366314 h 3412034"/>
              <a:gd name="connsiteX9536" fmla="*/ 10858374 w 12272790"/>
              <a:gd name="connsiteY9536" fmla="*/ 1368578 h 3412034"/>
              <a:gd name="connsiteX9537" fmla="*/ 10853218 w 12272790"/>
              <a:gd name="connsiteY9537" fmla="*/ 1360286 h 3412034"/>
              <a:gd name="connsiteX9538" fmla="*/ 9883240 w 12272790"/>
              <a:gd name="connsiteY9538" fmla="*/ 1360286 h 3412034"/>
              <a:gd name="connsiteX9539" fmla="*/ 9874075 w 12272790"/>
              <a:gd name="connsiteY9539" fmla="*/ 1370651 h 3412034"/>
              <a:gd name="connsiteX9540" fmla="*/ 9869492 w 12272790"/>
              <a:gd name="connsiteY9540" fmla="*/ 1364433 h 3412034"/>
              <a:gd name="connsiteX9541" fmla="*/ 9883240 w 12272790"/>
              <a:gd name="connsiteY9541" fmla="*/ 1360286 h 3412034"/>
              <a:gd name="connsiteX9542" fmla="*/ 10423679 w 12272790"/>
              <a:gd name="connsiteY9542" fmla="*/ 1360286 h 3412034"/>
              <a:gd name="connsiteX9543" fmla="*/ 10416986 w 12272790"/>
              <a:gd name="connsiteY9543" fmla="*/ 1370651 h 3412034"/>
              <a:gd name="connsiteX9544" fmla="*/ 10423679 w 12272790"/>
              <a:gd name="connsiteY9544" fmla="*/ 1360286 h 3412034"/>
              <a:gd name="connsiteX9545" fmla="*/ 8759512 w 12272790"/>
              <a:gd name="connsiteY9545" fmla="*/ 1358298 h 3412034"/>
              <a:gd name="connsiteX9546" fmla="*/ 8729794 w 12272790"/>
              <a:gd name="connsiteY9546" fmla="*/ 1364596 h 3412034"/>
              <a:gd name="connsiteX9547" fmla="*/ 8725601 w 12272790"/>
              <a:gd name="connsiteY9547" fmla="*/ 1366579 h 3412034"/>
              <a:gd name="connsiteX9548" fmla="*/ 8696673 w 12272790"/>
              <a:gd name="connsiteY9548" fmla="*/ 1375419 h 3412034"/>
              <a:gd name="connsiteX9549" fmla="*/ 8685806 w 12272790"/>
              <a:gd name="connsiteY9549" fmla="*/ 1379410 h 3412034"/>
              <a:gd name="connsiteX9550" fmla="*/ 8688442 w 12272790"/>
              <a:gd name="connsiteY9550" fmla="*/ 1380125 h 3412034"/>
              <a:gd name="connsiteX9551" fmla="*/ 8704715 w 12272790"/>
              <a:gd name="connsiteY9551" fmla="*/ 1377048 h 3412034"/>
              <a:gd name="connsiteX9552" fmla="*/ 8737124 w 12272790"/>
              <a:gd name="connsiteY9552" fmla="*/ 1367179 h 3412034"/>
              <a:gd name="connsiteX9553" fmla="*/ 11511154 w 12272790"/>
              <a:gd name="connsiteY9553" fmla="*/ 1356510 h 3412034"/>
              <a:gd name="connsiteX9554" fmla="*/ 11514922 w 12272790"/>
              <a:gd name="connsiteY9554" fmla="*/ 1357477 h 3412034"/>
              <a:gd name="connsiteX9555" fmla="*/ 11512604 w 12272790"/>
              <a:gd name="connsiteY9555" fmla="*/ 1361343 h 3412034"/>
              <a:gd name="connsiteX9556" fmla="*/ 11511154 w 12272790"/>
              <a:gd name="connsiteY9556" fmla="*/ 1356510 h 3412034"/>
              <a:gd name="connsiteX9557" fmla="*/ 1045334 w 12272790"/>
              <a:gd name="connsiteY9557" fmla="*/ 1356043 h 3412034"/>
              <a:gd name="connsiteX9558" fmla="*/ 1038993 w 12272790"/>
              <a:gd name="connsiteY9558" fmla="*/ 1366409 h 3412034"/>
              <a:gd name="connsiteX9559" fmla="*/ 1045334 w 12272790"/>
              <a:gd name="connsiteY9559" fmla="*/ 1356043 h 3412034"/>
              <a:gd name="connsiteX9560" fmla="*/ 9149802 w 12272790"/>
              <a:gd name="connsiteY9560" fmla="*/ 1354136 h 3412034"/>
              <a:gd name="connsiteX9561" fmla="*/ 9095538 w 12272790"/>
              <a:gd name="connsiteY9561" fmla="*/ 1366625 h 3412034"/>
              <a:gd name="connsiteX9562" fmla="*/ 9108819 w 12272790"/>
              <a:gd name="connsiteY9562" fmla="*/ 1382929 h 3412034"/>
              <a:gd name="connsiteX9563" fmla="*/ 9124757 w 12272790"/>
              <a:gd name="connsiteY9563" fmla="*/ 1378766 h 3412034"/>
              <a:gd name="connsiteX9564" fmla="*/ 9156633 w 12272790"/>
              <a:gd name="connsiteY9564" fmla="*/ 1372868 h 3412034"/>
              <a:gd name="connsiteX9565" fmla="*/ 9149802 w 12272790"/>
              <a:gd name="connsiteY9565" fmla="*/ 1354136 h 3412034"/>
              <a:gd name="connsiteX9566" fmla="*/ 3940770 w 12272790"/>
              <a:gd name="connsiteY9566" fmla="*/ 1353403 h 3412034"/>
              <a:gd name="connsiteX9567" fmla="*/ 3945588 w 12272790"/>
              <a:gd name="connsiteY9567" fmla="*/ 1355881 h 3412034"/>
              <a:gd name="connsiteX9568" fmla="*/ 3940768 w 12272790"/>
              <a:gd name="connsiteY9568" fmla="*/ 1358361 h 3412034"/>
              <a:gd name="connsiteX9569" fmla="*/ 3935952 w 12272790"/>
              <a:gd name="connsiteY9569" fmla="*/ 1355881 h 3412034"/>
              <a:gd name="connsiteX9570" fmla="*/ 3940770 w 12272790"/>
              <a:gd name="connsiteY9570" fmla="*/ 1353403 h 3412034"/>
              <a:gd name="connsiteX9571" fmla="*/ 11374376 w 12272790"/>
              <a:gd name="connsiteY9571" fmla="*/ 1352485 h 3412034"/>
              <a:gd name="connsiteX9572" fmla="*/ 11368034 w 12272790"/>
              <a:gd name="connsiteY9572" fmla="*/ 1362850 h 3412034"/>
              <a:gd name="connsiteX9573" fmla="*/ 11374376 w 12272790"/>
              <a:gd name="connsiteY9573" fmla="*/ 1352485 h 3412034"/>
              <a:gd name="connsiteX9574" fmla="*/ 10067689 w 12272790"/>
              <a:gd name="connsiteY9574" fmla="*/ 1352484 h 3412034"/>
              <a:gd name="connsiteX9575" fmla="*/ 10079025 w 12272790"/>
              <a:gd name="connsiteY9575" fmla="*/ 1363020 h 3412034"/>
              <a:gd name="connsiteX9576" fmla="*/ 10067689 w 12272790"/>
              <a:gd name="connsiteY9576" fmla="*/ 1373555 h 3412034"/>
              <a:gd name="connsiteX9577" fmla="*/ 10067689 w 12272790"/>
              <a:gd name="connsiteY9577" fmla="*/ 1352484 h 3412034"/>
              <a:gd name="connsiteX9578" fmla="*/ 10056711 w 12272790"/>
              <a:gd name="connsiteY9578" fmla="*/ 1352484 h 3412034"/>
              <a:gd name="connsiteX9579" fmla="*/ 10063940 w 12272790"/>
              <a:gd name="connsiteY9579" fmla="*/ 1373556 h 3412034"/>
              <a:gd name="connsiteX9580" fmla="*/ 10056711 w 12272790"/>
              <a:gd name="connsiteY9580" fmla="*/ 1352484 h 3412034"/>
              <a:gd name="connsiteX9581" fmla="*/ 10042224 w 12272790"/>
              <a:gd name="connsiteY9581" fmla="*/ 1351559 h 3412034"/>
              <a:gd name="connsiteX9582" fmla="*/ 10029198 w 12272790"/>
              <a:gd name="connsiteY9582" fmla="*/ 1362234 h 3412034"/>
              <a:gd name="connsiteX9583" fmla="*/ 10042224 w 12272790"/>
              <a:gd name="connsiteY9583" fmla="*/ 1351559 h 3412034"/>
              <a:gd name="connsiteX9584" fmla="*/ 9220938 w 12272790"/>
              <a:gd name="connsiteY9584" fmla="*/ 1351135 h 3412034"/>
              <a:gd name="connsiteX9585" fmla="*/ 9214266 w 12272790"/>
              <a:gd name="connsiteY9585" fmla="*/ 1361446 h 3412034"/>
              <a:gd name="connsiteX9586" fmla="*/ 9220938 w 12272790"/>
              <a:gd name="connsiteY9586" fmla="*/ 1351135 h 3412034"/>
              <a:gd name="connsiteX9587" fmla="*/ 9778393 w 12272790"/>
              <a:gd name="connsiteY9587" fmla="*/ 1350223 h 3412034"/>
              <a:gd name="connsiteX9588" fmla="*/ 9791399 w 12272790"/>
              <a:gd name="connsiteY9588" fmla="*/ 1351370 h 3412034"/>
              <a:gd name="connsiteX9589" fmla="*/ 9770591 w 12272790"/>
              <a:gd name="connsiteY9589" fmla="*/ 1361229 h 3412034"/>
              <a:gd name="connsiteX9590" fmla="*/ 9778393 w 12272790"/>
              <a:gd name="connsiteY9590" fmla="*/ 1350223 h 3412034"/>
              <a:gd name="connsiteX9591" fmla="*/ 11795938 w 12272790"/>
              <a:gd name="connsiteY9591" fmla="*/ 1350172 h 3412034"/>
              <a:gd name="connsiteX9592" fmla="*/ 11794218 w 12272790"/>
              <a:gd name="connsiteY9592" fmla="*/ 1353593 h 3412034"/>
              <a:gd name="connsiteX9593" fmla="*/ 11792929 w 12272790"/>
              <a:gd name="connsiteY9593" fmla="*/ 1360776 h 3412034"/>
              <a:gd name="connsiteX9594" fmla="*/ 11788094 w 12272790"/>
              <a:gd name="connsiteY9594" fmla="*/ 1362849 h 3412034"/>
              <a:gd name="connsiteX9595" fmla="*/ 11789229 w 12272790"/>
              <a:gd name="connsiteY9595" fmla="*/ 1359027 h 3412034"/>
              <a:gd name="connsiteX9596" fmla="*/ 11782192 w 12272790"/>
              <a:gd name="connsiteY9596" fmla="*/ 1359936 h 3412034"/>
              <a:gd name="connsiteX9597" fmla="*/ 11795938 w 12272790"/>
              <a:gd name="connsiteY9597" fmla="*/ 1350172 h 3412034"/>
              <a:gd name="connsiteX9598" fmla="*/ 8914202 w 12272790"/>
              <a:gd name="connsiteY9598" fmla="*/ 1347277 h 3412034"/>
              <a:gd name="connsiteX9599" fmla="*/ 8857217 w 12272790"/>
              <a:gd name="connsiteY9599" fmla="*/ 1360002 h 3412034"/>
              <a:gd name="connsiteX9600" fmla="*/ 8916426 w 12272790"/>
              <a:gd name="connsiteY9600" fmla="*/ 1352053 h 3412034"/>
              <a:gd name="connsiteX9601" fmla="*/ 10362046 w 12272790"/>
              <a:gd name="connsiteY9601" fmla="*/ 1346545 h 3412034"/>
              <a:gd name="connsiteX9602" fmla="*/ 10368921 w 12272790"/>
              <a:gd name="connsiteY9602" fmla="*/ 1359950 h 3412034"/>
              <a:gd name="connsiteX9603" fmla="*/ 10355173 w 12272790"/>
              <a:gd name="connsiteY9603" fmla="*/ 1359950 h 3412034"/>
              <a:gd name="connsiteX9604" fmla="*/ 10362046 w 12272790"/>
              <a:gd name="connsiteY9604" fmla="*/ 1346545 h 3412034"/>
              <a:gd name="connsiteX9605" fmla="*/ 1603335 w 12272790"/>
              <a:gd name="connsiteY9605" fmla="*/ 1345338 h 3412034"/>
              <a:gd name="connsiteX9606" fmla="*/ 1624379 w 12272790"/>
              <a:gd name="connsiteY9606" fmla="*/ 1366410 h 3412034"/>
              <a:gd name="connsiteX9607" fmla="*/ 1596320 w 12272790"/>
              <a:gd name="connsiteY9607" fmla="*/ 1366409 h 3412034"/>
              <a:gd name="connsiteX9608" fmla="*/ 1603335 w 12272790"/>
              <a:gd name="connsiteY9608" fmla="*/ 1345338 h 3412034"/>
              <a:gd name="connsiteX9609" fmla="*/ 1363307 w 12272790"/>
              <a:gd name="connsiteY9609" fmla="*/ 1345332 h 3412034"/>
              <a:gd name="connsiteX9610" fmla="*/ 1356966 w 12272790"/>
              <a:gd name="connsiteY9610" fmla="*/ 1355696 h 3412034"/>
              <a:gd name="connsiteX9611" fmla="*/ 1363307 w 12272790"/>
              <a:gd name="connsiteY9611" fmla="*/ 1345332 h 3412034"/>
              <a:gd name="connsiteX9612" fmla="*/ 8927934 w 12272790"/>
              <a:gd name="connsiteY9612" fmla="*/ 1344259 h 3412034"/>
              <a:gd name="connsiteX9613" fmla="*/ 8927118 w 12272790"/>
              <a:gd name="connsiteY9613" fmla="*/ 1344394 h 3412034"/>
              <a:gd name="connsiteX9614" fmla="*/ 8923655 w 12272790"/>
              <a:gd name="connsiteY9614" fmla="*/ 1345168 h 3412034"/>
              <a:gd name="connsiteX9615" fmla="*/ 8924109 w 12272790"/>
              <a:gd name="connsiteY9615" fmla="*/ 1349191 h 3412034"/>
              <a:gd name="connsiteX9616" fmla="*/ 8930085 w 12272790"/>
              <a:gd name="connsiteY9616" fmla="*/ 1352053 h 3412034"/>
              <a:gd name="connsiteX9617" fmla="*/ 8928379 w 12272790"/>
              <a:gd name="connsiteY9617" fmla="*/ 1344507 h 3412034"/>
              <a:gd name="connsiteX9618" fmla="*/ 9953441 w 12272790"/>
              <a:gd name="connsiteY9618" fmla="*/ 1343760 h 3412034"/>
              <a:gd name="connsiteX9619" fmla="*/ 9983634 w 12272790"/>
              <a:gd name="connsiteY9619" fmla="*/ 1373688 h 3412034"/>
              <a:gd name="connsiteX9620" fmla="*/ 9952313 w 12272790"/>
              <a:gd name="connsiteY9620" fmla="*/ 1373688 h 3412034"/>
              <a:gd name="connsiteX9621" fmla="*/ 9950050 w 12272790"/>
              <a:gd name="connsiteY9621" fmla="*/ 1346218 h 3412034"/>
              <a:gd name="connsiteX9622" fmla="*/ 9953441 w 12272790"/>
              <a:gd name="connsiteY9622" fmla="*/ 1343760 h 3412034"/>
              <a:gd name="connsiteX9623" fmla="*/ 10617180 w 12272790"/>
              <a:gd name="connsiteY9623" fmla="*/ 1343576 h 3412034"/>
              <a:gd name="connsiteX9624" fmla="*/ 10646442 w 12272790"/>
              <a:gd name="connsiteY9624" fmla="*/ 1359468 h 3412034"/>
              <a:gd name="connsiteX9625" fmla="*/ 10654400 w 12272790"/>
              <a:gd name="connsiteY9625" fmla="*/ 1369008 h 3412034"/>
              <a:gd name="connsiteX9626" fmla="*/ 10656366 w 12272790"/>
              <a:gd name="connsiteY9626" fmla="*/ 1362685 h 3412034"/>
              <a:gd name="connsiteX9627" fmla="*/ 10661516 w 12272790"/>
              <a:gd name="connsiteY9627" fmla="*/ 1360964 h 3412034"/>
              <a:gd name="connsiteX9628" fmla="*/ 10674804 w 12272790"/>
              <a:gd name="connsiteY9628" fmla="*/ 1362685 h 3412034"/>
              <a:gd name="connsiteX9629" fmla="*/ 10667890 w 12272790"/>
              <a:gd name="connsiteY9629" fmla="*/ 1376413 h 3412034"/>
              <a:gd name="connsiteX9630" fmla="*/ 10657484 w 12272790"/>
              <a:gd name="connsiteY9630" fmla="*/ 1381178 h 3412034"/>
              <a:gd name="connsiteX9631" fmla="*/ 10658540 w 12272790"/>
              <a:gd name="connsiteY9631" fmla="*/ 1389007 h 3412034"/>
              <a:gd name="connsiteX9632" fmla="*/ 10622246 w 12272790"/>
              <a:gd name="connsiteY9632" fmla="*/ 1370017 h 3412034"/>
              <a:gd name="connsiteX9633" fmla="*/ 10607726 w 12272790"/>
              <a:gd name="connsiteY9633" fmla="*/ 1351763 h 3412034"/>
              <a:gd name="connsiteX9634" fmla="*/ 10617180 w 12272790"/>
              <a:gd name="connsiteY9634" fmla="*/ 1343576 h 3412034"/>
              <a:gd name="connsiteX9635" fmla="*/ 3922651 w 12272790"/>
              <a:gd name="connsiteY9635" fmla="*/ 1343133 h 3412034"/>
              <a:gd name="connsiteX9636" fmla="*/ 3919682 w 12272790"/>
              <a:gd name="connsiteY9636" fmla="*/ 1344015 h 3412034"/>
              <a:gd name="connsiteX9637" fmla="*/ 3918377 w 12272790"/>
              <a:gd name="connsiteY9637" fmla="*/ 1346397 h 3412034"/>
              <a:gd name="connsiteX9638" fmla="*/ 11028305 w 12272790"/>
              <a:gd name="connsiteY9638" fmla="*/ 1341774 h 3412034"/>
              <a:gd name="connsiteX9639" fmla="*/ 11034648 w 12272790"/>
              <a:gd name="connsiteY9639" fmla="*/ 1352139 h 3412034"/>
              <a:gd name="connsiteX9640" fmla="*/ 11028305 w 12272790"/>
              <a:gd name="connsiteY9640" fmla="*/ 1341774 h 3412034"/>
              <a:gd name="connsiteX9641" fmla="*/ 10433844 w 12272790"/>
              <a:gd name="connsiteY9641" fmla="*/ 1341774 h 3412034"/>
              <a:gd name="connsiteX9642" fmla="*/ 10427502 w 12272790"/>
              <a:gd name="connsiteY9642" fmla="*/ 1352139 h 3412034"/>
              <a:gd name="connsiteX9643" fmla="*/ 10433844 w 12272790"/>
              <a:gd name="connsiteY9643" fmla="*/ 1341774 h 3412034"/>
              <a:gd name="connsiteX9644" fmla="*/ 10002044 w 12272790"/>
              <a:gd name="connsiteY9644" fmla="*/ 1341774 h 3412034"/>
              <a:gd name="connsiteX9645" fmla="*/ 9995243 w 12272790"/>
              <a:gd name="connsiteY9645" fmla="*/ 1362844 h 3412034"/>
              <a:gd name="connsiteX9646" fmla="*/ 9990706 w 12272790"/>
              <a:gd name="connsiteY9646" fmla="*/ 1350203 h 3412034"/>
              <a:gd name="connsiteX9647" fmla="*/ 10002044 w 12272790"/>
              <a:gd name="connsiteY9647" fmla="*/ 1341774 h 3412034"/>
              <a:gd name="connsiteX9648" fmla="*/ 9655995 w 12272790"/>
              <a:gd name="connsiteY9648" fmla="*/ 1341774 h 3412034"/>
              <a:gd name="connsiteX9649" fmla="*/ 9662338 w 12272790"/>
              <a:gd name="connsiteY9649" fmla="*/ 1352139 h 3412034"/>
              <a:gd name="connsiteX9650" fmla="*/ 9655995 w 12272790"/>
              <a:gd name="connsiteY9650" fmla="*/ 1341774 h 3412034"/>
              <a:gd name="connsiteX9651" fmla="*/ 11782720 w 12272790"/>
              <a:gd name="connsiteY9651" fmla="*/ 1341773 h 3412034"/>
              <a:gd name="connsiteX9652" fmla="*/ 11776378 w 12272790"/>
              <a:gd name="connsiteY9652" fmla="*/ 1352139 h 3412034"/>
              <a:gd name="connsiteX9653" fmla="*/ 11782720 w 12272790"/>
              <a:gd name="connsiteY9653" fmla="*/ 1341773 h 3412034"/>
              <a:gd name="connsiteX9654" fmla="*/ 11012090 w 12272790"/>
              <a:gd name="connsiteY9654" fmla="*/ 1341691 h 3412034"/>
              <a:gd name="connsiteX9655" fmla="*/ 11021248 w 12272790"/>
              <a:gd name="connsiteY9655" fmla="*/ 1350623 h 3412034"/>
              <a:gd name="connsiteX9656" fmla="*/ 11008222 w 12272790"/>
              <a:gd name="connsiteY9656" fmla="*/ 1344668 h 3412034"/>
              <a:gd name="connsiteX9657" fmla="*/ 11012090 w 12272790"/>
              <a:gd name="connsiteY9657" fmla="*/ 1341691 h 3412034"/>
              <a:gd name="connsiteX9658" fmla="*/ 9208621 w 12272790"/>
              <a:gd name="connsiteY9658" fmla="*/ 1341646 h 3412034"/>
              <a:gd name="connsiteX9659" fmla="*/ 9213174 w 12272790"/>
              <a:gd name="connsiteY9659" fmla="*/ 1362461 h 3412034"/>
              <a:gd name="connsiteX9660" fmla="*/ 9238219 w 12272790"/>
              <a:gd name="connsiteY9660" fmla="*/ 1362462 h 3412034"/>
              <a:gd name="connsiteX9661" fmla="*/ 9285653 w 12272790"/>
              <a:gd name="connsiteY9661" fmla="*/ 1364542 h 3412034"/>
              <a:gd name="connsiteX9662" fmla="*/ 9355855 w 12272790"/>
              <a:gd name="connsiteY9662" fmla="*/ 1345809 h 3412034"/>
              <a:gd name="connsiteX9663" fmla="*/ 9208621 w 12272790"/>
              <a:gd name="connsiteY9663" fmla="*/ 1341646 h 3412034"/>
              <a:gd name="connsiteX9664" fmla="*/ 9469319 w 12272790"/>
              <a:gd name="connsiteY9664" fmla="*/ 1341645 h 3412034"/>
              <a:gd name="connsiteX9665" fmla="*/ 9475769 w 12272790"/>
              <a:gd name="connsiteY9665" fmla="*/ 1352053 h 3412034"/>
              <a:gd name="connsiteX9666" fmla="*/ 9469319 w 12272790"/>
              <a:gd name="connsiteY9666" fmla="*/ 1341645 h 3412034"/>
              <a:gd name="connsiteX9667" fmla="*/ 11269492 w 12272790"/>
              <a:gd name="connsiteY9667" fmla="*/ 1341395 h 3412034"/>
              <a:gd name="connsiteX9668" fmla="*/ 11276326 w 12272790"/>
              <a:gd name="connsiteY9668" fmla="*/ 1351801 h 3412034"/>
              <a:gd name="connsiteX9669" fmla="*/ 11269492 w 12272790"/>
              <a:gd name="connsiteY9669" fmla="*/ 1341395 h 3412034"/>
              <a:gd name="connsiteX9670" fmla="*/ 10597004 w 12272790"/>
              <a:gd name="connsiteY9670" fmla="*/ 1340969 h 3412034"/>
              <a:gd name="connsiteX9671" fmla="*/ 10602858 w 12272790"/>
              <a:gd name="connsiteY9671" fmla="*/ 1341397 h 3412034"/>
              <a:gd name="connsiteX9672" fmla="*/ 10583141 w 12272790"/>
              <a:gd name="connsiteY9672" fmla="*/ 1351933 h 3412034"/>
              <a:gd name="connsiteX9673" fmla="*/ 10597004 w 12272790"/>
              <a:gd name="connsiteY9673" fmla="*/ 1340969 h 3412034"/>
              <a:gd name="connsiteX9674" fmla="*/ 11355294 w 12272790"/>
              <a:gd name="connsiteY9674" fmla="*/ 1340969 h 3412034"/>
              <a:gd name="connsiteX9675" fmla="*/ 11360966 w 12272790"/>
              <a:gd name="connsiteY9675" fmla="*/ 1341397 h 3412034"/>
              <a:gd name="connsiteX9676" fmla="*/ 11342932 w 12272790"/>
              <a:gd name="connsiteY9676" fmla="*/ 1351933 h 3412034"/>
              <a:gd name="connsiteX9677" fmla="*/ 11355294 w 12272790"/>
              <a:gd name="connsiteY9677" fmla="*/ 1340969 h 3412034"/>
              <a:gd name="connsiteX9678" fmla="*/ 8956856 w 12272790"/>
              <a:gd name="connsiteY9678" fmla="*/ 1339503 h 3412034"/>
              <a:gd name="connsiteX9679" fmla="*/ 8937294 w 12272790"/>
              <a:gd name="connsiteY9679" fmla="*/ 1342720 h 3412034"/>
              <a:gd name="connsiteX9680" fmla="*/ 8940877 w 12272790"/>
              <a:gd name="connsiteY9680" fmla="*/ 1352931 h 3412034"/>
              <a:gd name="connsiteX9681" fmla="*/ 8968414 w 12272790"/>
              <a:gd name="connsiteY9681" fmla="*/ 1352054 h 3412034"/>
              <a:gd name="connsiteX9682" fmla="*/ 8964453 w 12272790"/>
              <a:gd name="connsiteY9682" fmla="*/ 1341644 h 3412034"/>
              <a:gd name="connsiteX9683" fmla="*/ 9959944 w 12272790"/>
              <a:gd name="connsiteY9683" fmla="*/ 1339287 h 3412034"/>
              <a:gd name="connsiteX9684" fmla="*/ 9962019 w 12272790"/>
              <a:gd name="connsiteY9684" fmla="*/ 1340900 h 3412034"/>
              <a:gd name="connsiteX9685" fmla="*/ 9961487 w 12272790"/>
              <a:gd name="connsiteY9685" fmla="*/ 1340487 h 3412034"/>
              <a:gd name="connsiteX9686" fmla="*/ 8661099 w 12272790"/>
              <a:gd name="connsiteY9686" fmla="*/ 1337813 h 3412034"/>
              <a:gd name="connsiteX9687" fmla="*/ 8647756 w 12272790"/>
              <a:gd name="connsiteY9687" fmla="*/ 1339738 h 3412034"/>
              <a:gd name="connsiteX9688" fmla="*/ 8645100 w 12272790"/>
              <a:gd name="connsiteY9688" fmla="*/ 1340782 h 3412034"/>
              <a:gd name="connsiteX9689" fmla="*/ 8642580 w 12272790"/>
              <a:gd name="connsiteY9689" fmla="*/ 1343538 h 3412034"/>
              <a:gd name="connsiteX9690" fmla="*/ 8643171 w 12272790"/>
              <a:gd name="connsiteY9690" fmla="*/ 1343479 h 3412034"/>
              <a:gd name="connsiteX9691" fmla="*/ 9959745 w 12272790"/>
              <a:gd name="connsiteY9691" fmla="*/ 1336620 h 3412034"/>
              <a:gd name="connsiteX9692" fmla="*/ 9959944 w 12272790"/>
              <a:gd name="connsiteY9692" fmla="*/ 1339287 h 3412034"/>
              <a:gd name="connsiteX9693" fmla="*/ 9960103 w 12272790"/>
              <a:gd name="connsiteY9693" fmla="*/ 1341451 h 3412034"/>
              <a:gd name="connsiteX9694" fmla="*/ 9957236 w 12272790"/>
              <a:gd name="connsiteY9694" fmla="*/ 1337586 h 3412034"/>
              <a:gd name="connsiteX9695" fmla="*/ 9959745 w 12272790"/>
              <a:gd name="connsiteY9695" fmla="*/ 1336620 h 3412034"/>
              <a:gd name="connsiteX9696" fmla="*/ 1058723 w 12272790"/>
              <a:gd name="connsiteY9696" fmla="*/ 1335237 h 3412034"/>
              <a:gd name="connsiteX9697" fmla="*/ 1045696 w 12272790"/>
              <a:gd name="connsiteY9697" fmla="*/ 1345911 h 3412034"/>
              <a:gd name="connsiteX9698" fmla="*/ 1058723 w 12272790"/>
              <a:gd name="connsiteY9698" fmla="*/ 1335237 h 3412034"/>
              <a:gd name="connsiteX9699" fmla="*/ 1031946 w 12272790"/>
              <a:gd name="connsiteY9699" fmla="*/ 1335237 h 3412034"/>
              <a:gd name="connsiteX9700" fmla="*/ 1018919 w 12272790"/>
              <a:gd name="connsiteY9700" fmla="*/ 1345912 h 3412034"/>
              <a:gd name="connsiteX9701" fmla="*/ 1031946 w 12272790"/>
              <a:gd name="connsiteY9701" fmla="*/ 1335237 h 3412034"/>
              <a:gd name="connsiteX9702" fmla="*/ 11076202 w 12272790"/>
              <a:gd name="connsiteY9702" fmla="*/ 1332594 h 3412034"/>
              <a:gd name="connsiteX9703" fmla="*/ 11117467 w 12272790"/>
              <a:gd name="connsiteY9703" fmla="*/ 1376313 h 3412034"/>
              <a:gd name="connsiteX9704" fmla="*/ 11183562 w 12272790"/>
              <a:gd name="connsiteY9704" fmla="*/ 1405691 h 3412034"/>
              <a:gd name="connsiteX9705" fmla="*/ 11108296 w 12272790"/>
              <a:gd name="connsiteY9705" fmla="*/ 1397300 h 3412034"/>
              <a:gd name="connsiteX9706" fmla="*/ 11112880 w 12272790"/>
              <a:gd name="connsiteY9706" fmla="*/ 1391001 h 3412034"/>
              <a:gd name="connsiteX9707" fmla="*/ 11094541 w 12272790"/>
              <a:gd name="connsiteY9707" fmla="*/ 1388902 h 3412034"/>
              <a:gd name="connsiteX9708" fmla="*/ 11087664 w 12272790"/>
              <a:gd name="connsiteY9708" fmla="*/ 1366170 h 3412034"/>
              <a:gd name="connsiteX9709" fmla="*/ 11080787 w 12272790"/>
              <a:gd name="connsiteY9709" fmla="*/ 1380858 h 3412034"/>
              <a:gd name="connsiteX9710" fmla="*/ 11069325 w 12272790"/>
              <a:gd name="connsiteY9710" fmla="*/ 1370367 h 3412034"/>
              <a:gd name="connsiteX9711" fmla="*/ 11067032 w 12272790"/>
              <a:gd name="connsiteY9711" fmla="*/ 1345185 h 3412034"/>
              <a:gd name="connsiteX9712" fmla="*/ 11076202 w 12272790"/>
              <a:gd name="connsiteY9712" fmla="*/ 1332594 h 3412034"/>
              <a:gd name="connsiteX9713" fmla="*/ 10996570 w 12272790"/>
              <a:gd name="connsiteY9713" fmla="*/ 1331681 h 3412034"/>
              <a:gd name="connsiteX9714" fmla="*/ 11007850 w 12272790"/>
              <a:gd name="connsiteY9714" fmla="*/ 1336486 h 3412034"/>
              <a:gd name="connsiteX9715" fmla="*/ 10988138 w 12272790"/>
              <a:gd name="connsiteY9715" fmla="*/ 1336486 h 3412034"/>
              <a:gd name="connsiteX9716" fmla="*/ 10992475 w 12272790"/>
              <a:gd name="connsiteY9716" fmla="*/ 1331980 h 3412034"/>
              <a:gd name="connsiteX9717" fmla="*/ 10996570 w 12272790"/>
              <a:gd name="connsiteY9717" fmla="*/ 1331681 h 3412034"/>
              <a:gd name="connsiteX9718" fmla="*/ 9017383 w 12272790"/>
              <a:gd name="connsiteY9718" fmla="*/ 1331417 h 3412034"/>
              <a:gd name="connsiteX9719" fmla="*/ 9016271 w 12272790"/>
              <a:gd name="connsiteY9719" fmla="*/ 1331499 h 3412034"/>
              <a:gd name="connsiteX9720" fmla="*/ 9017395 w 12272790"/>
              <a:gd name="connsiteY9720" fmla="*/ 1338133 h 3412034"/>
              <a:gd name="connsiteX9721" fmla="*/ 9029510 w 12272790"/>
              <a:gd name="connsiteY9721" fmla="*/ 1341645 h 3412034"/>
              <a:gd name="connsiteX9722" fmla="*/ 9024575 w 12272790"/>
              <a:gd name="connsiteY9722" fmla="*/ 1332538 h 3412034"/>
              <a:gd name="connsiteX9723" fmla="*/ 10877568 w 12272790"/>
              <a:gd name="connsiteY9723" fmla="*/ 1331276 h 3412034"/>
              <a:gd name="connsiteX9724" fmla="*/ 10883316 w 12272790"/>
              <a:gd name="connsiteY9724" fmla="*/ 1340350 h 3412034"/>
              <a:gd name="connsiteX9725" fmla="*/ 10897670 w 12272790"/>
              <a:gd name="connsiteY9725" fmla="*/ 1344356 h 3412034"/>
              <a:gd name="connsiteX9726" fmla="*/ 10949190 w 12272790"/>
              <a:gd name="connsiteY9726" fmla="*/ 1358889 h 3412034"/>
              <a:gd name="connsiteX9727" fmla="*/ 10980464 w 12272790"/>
              <a:gd name="connsiteY9727" fmla="*/ 1373658 h 3412034"/>
              <a:gd name="connsiteX9728" fmla="*/ 10966030 w 12272790"/>
              <a:gd name="connsiteY9728" fmla="*/ 1390537 h 3412034"/>
              <a:gd name="connsiteX9729" fmla="*/ 10846151 w 12272790"/>
              <a:gd name="connsiteY9729" fmla="*/ 1334307 h 3412034"/>
              <a:gd name="connsiteX9730" fmla="*/ 10867941 w 12272790"/>
              <a:gd name="connsiteY9730" fmla="*/ 1336797 h 3412034"/>
              <a:gd name="connsiteX9731" fmla="*/ 10872168 w 12272790"/>
              <a:gd name="connsiteY9731" fmla="*/ 1331811 h 3412034"/>
              <a:gd name="connsiteX9732" fmla="*/ 10877568 w 12272790"/>
              <a:gd name="connsiteY9732" fmla="*/ 1331276 h 3412034"/>
              <a:gd name="connsiteX9733" fmla="*/ 11043863 w 12272790"/>
              <a:gd name="connsiteY9733" fmla="*/ 1331061 h 3412034"/>
              <a:gd name="connsiteX9734" fmla="*/ 11054718 w 12272790"/>
              <a:gd name="connsiteY9734" fmla="*/ 1341427 h 3412034"/>
              <a:gd name="connsiteX9735" fmla="*/ 11041693 w 12272790"/>
              <a:gd name="connsiteY9735" fmla="*/ 1337281 h 3412034"/>
              <a:gd name="connsiteX9736" fmla="*/ 11043863 w 12272790"/>
              <a:gd name="connsiteY9736" fmla="*/ 1331061 h 3412034"/>
              <a:gd name="connsiteX9737" fmla="*/ 9943665 w 12272790"/>
              <a:gd name="connsiteY9737" fmla="*/ 1331060 h 3412034"/>
              <a:gd name="connsiteX9738" fmla="*/ 9950177 w 12272790"/>
              <a:gd name="connsiteY9738" fmla="*/ 1337016 h 3412034"/>
              <a:gd name="connsiteX9739" fmla="*/ 9937152 w 12272790"/>
              <a:gd name="connsiteY9739" fmla="*/ 1331062 h 3412034"/>
              <a:gd name="connsiteX9740" fmla="*/ 9943665 w 12272790"/>
              <a:gd name="connsiteY9740" fmla="*/ 1331060 h 3412034"/>
              <a:gd name="connsiteX9741" fmla="*/ 3998008 w 12272790"/>
              <a:gd name="connsiteY9741" fmla="*/ 1330585 h 3412034"/>
              <a:gd name="connsiteX9742" fmla="*/ 3997997 w 12272790"/>
              <a:gd name="connsiteY9742" fmla="*/ 1330588 h 3412034"/>
              <a:gd name="connsiteX9743" fmla="*/ 3983830 w 12272790"/>
              <a:gd name="connsiteY9743" fmla="*/ 1335517 h 3412034"/>
              <a:gd name="connsiteX9744" fmla="*/ 3984080 w 12272790"/>
              <a:gd name="connsiteY9744" fmla="*/ 1336250 h 3412034"/>
              <a:gd name="connsiteX9745" fmla="*/ 3980910 w 12272790"/>
              <a:gd name="connsiteY9745" fmla="*/ 1338582 h 3412034"/>
              <a:gd name="connsiteX9746" fmla="*/ 3979016 w 12272790"/>
              <a:gd name="connsiteY9746" fmla="*/ 1337191 h 3412034"/>
              <a:gd name="connsiteX9747" fmla="*/ 3972221 w 12272790"/>
              <a:gd name="connsiteY9747" fmla="*/ 1339555 h 3412034"/>
              <a:gd name="connsiteX9748" fmla="*/ 3969019 w 12272790"/>
              <a:gd name="connsiteY9748" fmla="*/ 1340573 h 3412034"/>
              <a:gd name="connsiteX9749" fmla="*/ 3969018 w 12272790"/>
              <a:gd name="connsiteY9749" fmla="*/ 1344525 h 3412034"/>
              <a:gd name="connsiteX9750" fmla="*/ 3996241 w 12272790"/>
              <a:gd name="connsiteY9750" fmla="*/ 1335522 h 3412034"/>
              <a:gd name="connsiteX9751" fmla="*/ 10508442 w 12272790"/>
              <a:gd name="connsiteY9751" fmla="*/ 1329711 h 3412034"/>
              <a:gd name="connsiteX9752" fmla="*/ 10503288 w 12272790"/>
              <a:gd name="connsiteY9752" fmla="*/ 1339140 h 3412034"/>
              <a:gd name="connsiteX9753" fmla="*/ 10494970 w 12272790"/>
              <a:gd name="connsiteY9753" fmla="*/ 1339621 h 3412034"/>
              <a:gd name="connsiteX9754" fmla="*/ 10494803 w 12272790"/>
              <a:gd name="connsiteY9754" fmla="*/ 1339415 h 3412034"/>
              <a:gd name="connsiteX9755" fmla="*/ 10498992 w 12272790"/>
              <a:gd name="connsiteY9755" fmla="*/ 1330952 h 3412034"/>
              <a:gd name="connsiteX9756" fmla="*/ 10508442 w 12272790"/>
              <a:gd name="connsiteY9756" fmla="*/ 1329711 h 3412034"/>
              <a:gd name="connsiteX9757" fmla="*/ 9597237 w 12272790"/>
              <a:gd name="connsiteY9757" fmla="*/ 1328159 h 3412034"/>
              <a:gd name="connsiteX9758" fmla="*/ 9610439 w 12272790"/>
              <a:gd name="connsiteY9758" fmla="*/ 1341173 h 3412034"/>
              <a:gd name="connsiteX9759" fmla="*/ 9577340 w 12272790"/>
              <a:gd name="connsiteY9759" fmla="*/ 1330762 h 3412034"/>
              <a:gd name="connsiteX9760" fmla="*/ 9597237 w 12272790"/>
              <a:gd name="connsiteY9760" fmla="*/ 1328159 h 3412034"/>
              <a:gd name="connsiteX9761" fmla="*/ 11103721 w 12272790"/>
              <a:gd name="connsiteY9761" fmla="*/ 1327856 h 3412034"/>
              <a:gd name="connsiteX9762" fmla="*/ 11103670 w 12272790"/>
              <a:gd name="connsiteY9762" fmla="*/ 1327908 h 3412034"/>
              <a:gd name="connsiteX9763" fmla="*/ 11102239 w 12272790"/>
              <a:gd name="connsiteY9763" fmla="*/ 1329366 h 3412034"/>
              <a:gd name="connsiteX9764" fmla="*/ 812846 w 12272790"/>
              <a:gd name="connsiteY9764" fmla="*/ 1326874 h 3412034"/>
              <a:gd name="connsiteX9765" fmla="*/ 817730 w 12272790"/>
              <a:gd name="connsiteY9765" fmla="*/ 1335807 h 3412034"/>
              <a:gd name="connsiteX9766" fmla="*/ 804704 w 12272790"/>
              <a:gd name="connsiteY9766" fmla="*/ 1329852 h 3412034"/>
              <a:gd name="connsiteX9767" fmla="*/ 812846 w 12272790"/>
              <a:gd name="connsiteY9767" fmla="*/ 1326874 h 3412034"/>
              <a:gd name="connsiteX9768" fmla="*/ 417753 w 12272790"/>
              <a:gd name="connsiteY9768" fmla="*/ 1325441 h 3412034"/>
              <a:gd name="connsiteX9769" fmla="*/ 411412 w 12272790"/>
              <a:gd name="connsiteY9769" fmla="*/ 1335806 h 3412034"/>
              <a:gd name="connsiteX9770" fmla="*/ 417753 w 12272790"/>
              <a:gd name="connsiteY9770" fmla="*/ 1325441 h 3412034"/>
              <a:gd name="connsiteX9771" fmla="*/ 3932200 w 12272790"/>
              <a:gd name="connsiteY9771" fmla="*/ 1325426 h 3412034"/>
              <a:gd name="connsiteX9772" fmla="*/ 3928972 w 12272790"/>
              <a:gd name="connsiteY9772" fmla="*/ 1329417 h 3412034"/>
              <a:gd name="connsiteX9773" fmla="*/ 3929659 w 12272790"/>
              <a:gd name="connsiteY9773" fmla="*/ 1328567 h 3412034"/>
              <a:gd name="connsiteX9774" fmla="*/ 3932200 w 12272790"/>
              <a:gd name="connsiteY9774" fmla="*/ 1325426 h 3412034"/>
              <a:gd name="connsiteX9775" fmla="*/ 11106292 w 12272790"/>
              <a:gd name="connsiteY9775" fmla="*/ 1325237 h 3412034"/>
              <a:gd name="connsiteX9776" fmla="*/ 11106054 w 12272790"/>
              <a:gd name="connsiteY9776" fmla="*/ 1325479 h 3412034"/>
              <a:gd name="connsiteX9777" fmla="*/ 11103721 w 12272790"/>
              <a:gd name="connsiteY9777" fmla="*/ 1327856 h 3412034"/>
              <a:gd name="connsiteX9778" fmla="*/ 11021610 w 12272790"/>
              <a:gd name="connsiteY9778" fmla="*/ 1323411 h 3412034"/>
              <a:gd name="connsiteX9779" fmla="*/ 11041327 w 12272790"/>
              <a:gd name="connsiteY9779" fmla="*/ 1327682 h 3412034"/>
              <a:gd name="connsiteX9780" fmla="*/ 11021610 w 12272790"/>
              <a:gd name="connsiteY9780" fmla="*/ 1323411 h 3412034"/>
              <a:gd name="connsiteX9781" fmla="*/ 10855929 w 12272790"/>
              <a:gd name="connsiteY9781" fmla="*/ 1323410 h 3412034"/>
              <a:gd name="connsiteX9782" fmla="*/ 10867266 w 12272790"/>
              <a:gd name="connsiteY9782" fmla="*/ 1327558 h 3412034"/>
              <a:gd name="connsiteX9783" fmla="*/ 10855929 w 12272790"/>
              <a:gd name="connsiteY9783" fmla="*/ 1323410 h 3412034"/>
              <a:gd name="connsiteX9784" fmla="*/ 9875231 w 12272790"/>
              <a:gd name="connsiteY9784" fmla="*/ 1322336 h 3412034"/>
              <a:gd name="connsiteX9785" fmla="*/ 9888258 w 12272790"/>
              <a:gd name="connsiteY9785" fmla="*/ 1330275 h 3412034"/>
              <a:gd name="connsiteX9786" fmla="*/ 9875231 w 12272790"/>
              <a:gd name="connsiteY9786" fmla="*/ 1322336 h 3412034"/>
              <a:gd name="connsiteX9787" fmla="*/ 11057714 w 12272790"/>
              <a:gd name="connsiteY9787" fmla="*/ 1319003 h 3412034"/>
              <a:gd name="connsiteX9788" fmla="*/ 11051022 w 12272790"/>
              <a:gd name="connsiteY9788" fmla="*/ 1329366 h 3412034"/>
              <a:gd name="connsiteX9789" fmla="*/ 11057714 w 12272790"/>
              <a:gd name="connsiteY9789" fmla="*/ 1319003 h 3412034"/>
              <a:gd name="connsiteX9790" fmla="*/ 10824578 w 12272790"/>
              <a:gd name="connsiteY9790" fmla="*/ 1319002 h 3412034"/>
              <a:gd name="connsiteX9791" fmla="*/ 10810832 w 12272790"/>
              <a:gd name="connsiteY9791" fmla="*/ 1328926 h 3412034"/>
              <a:gd name="connsiteX9792" fmla="*/ 10824578 w 12272790"/>
              <a:gd name="connsiteY9792" fmla="*/ 1319002 h 3412034"/>
              <a:gd name="connsiteX9793" fmla="*/ 10383060 w 12272790"/>
              <a:gd name="connsiteY9793" fmla="*/ 1319002 h 3412034"/>
              <a:gd name="connsiteX9794" fmla="*/ 10376366 w 12272790"/>
              <a:gd name="connsiteY9794" fmla="*/ 1329365 h 3412034"/>
              <a:gd name="connsiteX9795" fmla="*/ 10383060 w 12272790"/>
              <a:gd name="connsiteY9795" fmla="*/ 1319002 h 3412034"/>
              <a:gd name="connsiteX9796" fmla="*/ 9348492 w 12272790"/>
              <a:gd name="connsiteY9796" fmla="*/ 1319001 h 3412034"/>
              <a:gd name="connsiteX9797" fmla="*/ 9355186 w 12272790"/>
              <a:gd name="connsiteY9797" fmla="*/ 1329366 h 3412034"/>
              <a:gd name="connsiteX9798" fmla="*/ 9348492 w 12272790"/>
              <a:gd name="connsiteY9798" fmla="*/ 1319001 h 3412034"/>
              <a:gd name="connsiteX9799" fmla="*/ 8739611 w 12272790"/>
              <a:gd name="connsiteY9799" fmla="*/ 1316830 h 3412034"/>
              <a:gd name="connsiteX9800" fmla="*/ 8734224 w 12272790"/>
              <a:gd name="connsiteY9800" fmla="*/ 1317703 h 3412034"/>
              <a:gd name="connsiteX9801" fmla="*/ 8698300 w 12272790"/>
              <a:gd name="connsiteY9801" fmla="*/ 1322536 h 3412034"/>
              <a:gd name="connsiteX9802" fmla="*/ 8661834 w 12272790"/>
              <a:gd name="connsiteY9802" fmla="*/ 1328013 h 3412034"/>
              <a:gd name="connsiteX9803" fmla="*/ 8657053 w 12272790"/>
              <a:gd name="connsiteY9803" fmla="*/ 1330256 h 3412034"/>
              <a:gd name="connsiteX9804" fmla="*/ 8667295 w 12272790"/>
              <a:gd name="connsiteY9804" fmla="*/ 1328989 h 3412034"/>
              <a:gd name="connsiteX9805" fmla="*/ 8670533 w 12272790"/>
              <a:gd name="connsiteY9805" fmla="*/ 1330796 h 3412034"/>
              <a:gd name="connsiteX9806" fmla="*/ 8669453 w 12272790"/>
              <a:gd name="connsiteY9806" fmla="*/ 1331221 h 3412034"/>
              <a:gd name="connsiteX9807" fmla="*/ 8693066 w 12272790"/>
              <a:gd name="connsiteY9807" fmla="*/ 1327721 h 3412034"/>
              <a:gd name="connsiteX9808" fmla="*/ 8702719 w 12272790"/>
              <a:gd name="connsiteY9808" fmla="*/ 1326559 h 3412034"/>
              <a:gd name="connsiteX9809" fmla="*/ 996800 w 12272790"/>
              <a:gd name="connsiteY9809" fmla="*/ 1314735 h 3412034"/>
              <a:gd name="connsiteX9810" fmla="*/ 996801 w 12272790"/>
              <a:gd name="connsiteY9810" fmla="*/ 1335806 h 3412034"/>
              <a:gd name="connsiteX9811" fmla="*/ 988782 w 12272790"/>
              <a:gd name="connsiteY9811" fmla="*/ 1327378 h 3412034"/>
              <a:gd name="connsiteX9812" fmla="*/ 996800 w 12272790"/>
              <a:gd name="connsiteY9812" fmla="*/ 1314735 h 3412034"/>
              <a:gd name="connsiteX9813" fmla="*/ 558332 w 12272790"/>
              <a:gd name="connsiteY9813" fmla="*/ 1314730 h 3412034"/>
              <a:gd name="connsiteX9814" fmla="*/ 552010 w 12272790"/>
              <a:gd name="connsiteY9814" fmla="*/ 1325095 h 3412034"/>
              <a:gd name="connsiteX9815" fmla="*/ 558332 w 12272790"/>
              <a:gd name="connsiteY9815" fmla="*/ 1314730 h 3412034"/>
              <a:gd name="connsiteX9816" fmla="*/ 10803381 w 12272790"/>
              <a:gd name="connsiteY9816" fmla="*/ 1311348 h 3412034"/>
              <a:gd name="connsiteX9817" fmla="*/ 10796444 w 12272790"/>
              <a:gd name="connsiteY9817" fmla="*/ 1329378 h 3412034"/>
              <a:gd name="connsiteX9818" fmla="*/ 10782573 w 12272790"/>
              <a:gd name="connsiteY9818" fmla="*/ 1311349 h 3412034"/>
              <a:gd name="connsiteX9819" fmla="*/ 10803381 w 12272790"/>
              <a:gd name="connsiteY9819" fmla="*/ 1311348 h 3412034"/>
              <a:gd name="connsiteX9820" fmla="*/ 11299561 w 12272790"/>
              <a:gd name="connsiteY9820" fmla="*/ 1310117 h 3412034"/>
              <a:gd name="connsiteX9821" fmla="*/ 11297747 w 12272790"/>
              <a:gd name="connsiteY9821" fmla="*/ 1312358 h 3412034"/>
              <a:gd name="connsiteX9822" fmla="*/ 11298572 w 12272790"/>
              <a:gd name="connsiteY9822" fmla="*/ 1311339 h 3412034"/>
              <a:gd name="connsiteX9823" fmla="*/ 11282124 w 12272790"/>
              <a:gd name="connsiteY9823" fmla="*/ 1308109 h 3412034"/>
              <a:gd name="connsiteX9824" fmla="*/ 11283986 w 12272790"/>
              <a:gd name="connsiteY9824" fmla="*/ 1311616 h 3412034"/>
              <a:gd name="connsiteX9825" fmla="*/ 11282844 w 12272790"/>
              <a:gd name="connsiteY9825" fmla="*/ 1312698 h 3412034"/>
              <a:gd name="connsiteX9826" fmla="*/ 11280964 w 12272790"/>
              <a:gd name="connsiteY9826" fmla="*/ 1314483 h 3412034"/>
              <a:gd name="connsiteX9827" fmla="*/ 11277662 w 12272790"/>
              <a:gd name="connsiteY9827" fmla="*/ 1311616 h 3412034"/>
              <a:gd name="connsiteX9828" fmla="*/ 11282124 w 12272790"/>
              <a:gd name="connsiteY9828" fmla="*/ 1308109 h 3412034"/>
              <a:gd name="connsiteX9829" fmla="*/ 11301216 w 12272790"/>
              <a:gd name="connsiteY9829" fmla="*/ 1308077 h 3412034"/>
              <a:gd name="connsiteX9830" fmla="*/ 11299561 w 12272790"/>
              <a:gd name="connsiteY9830" fmla="*/ 1310117 h 3412034"/>
              <a:gd name="connsiteX9831" fmla="*/ 11300288 w 12272790"/>
              <a:gd name="connsiteY9831" fmla="*/ 1309220 h 3412034"/>
              <a:gd name="connsiteX9832" fmla="*/ 11301814 w 12272790"/>
              <a:gd name="connsiteY9832" fmla="*/ 1307337 h 3412034"/>
              <a:gd name="connsiteX9833" fmla="*/ 11301751 w 12272790"/>
              <a:gd name="connsiteY9833" fmla="*/ 1307416 h 3412034"/>
              <a:gd name="connsiteX9834" fmla="*/ 11301216 w 12272790"/>
              <a:gd name="connsiteY9834" fmla="*/ 1308077 h 3412034"/>
              <a:gd name="connsiteX9835" fmla="*/ 11904660 w 12272790"/>
              <a:gd name="connsiteY9835" fmla="*/ 1305076 h 3412034"/>
              <a:gd name="connsiteX9836" fmla="*/ 11908912 w 12272790"/>
              <a:gd name="connsiteY9836" fmla="*/ 1305903 h 3412034"/>
              <a:gd name="connsiteX9837" fmla="*/ 11904054 w 12272790"/>
              <a:gd name="connsiteY9837" fmla="*/ 1312512 h 3412034"/>
              <a:gd name="connsiteX9838" fmla="*/ 11904660 w 12272790"/>
              <a:gd name="connsiteY9838" fmla="*/ 1305076 h 3412034"/>
              <a:gd name="connsiteX9839" fmla="*/ 11819892 w 12272790"/>
              <a:gd name="connsiteY9839" fmla="*/ 1305076 h 3412034"/>
              <a:gd name="connsiteX9840" fmla="*/ 11824172 w 12272790"/>
              <a:gd name="connsiteY9840" fmla="*/ 1305903 h 3412034"/>
              <a:gd name="connsiteX9841" fmla="*/ 11819281 w 12272790"/>
              <a:gd name="connsiteY9841" fmla="*/ 1312513 h 3412034"/>
              <a:gd name="connsiteX9842" fmla="*/ 11819892 w 12272790"/>
              <a:gd name="connsiteY9842" fmla="*/ 1305076 h 3412034"/>
              <a:gd name="connsiteX9843" fmla="*/ 10767263 w 12272790"/>
              <a:gd name="connsiteY9843" fmla="*/ 1299657 h 3412034"/>
              <a:gd name="connsiteX9844" fmla="*/ 10775105 w 12272790"/>
              <a:gd name="connsiteY9844" fmla="*/ 1310960 h 3412034"/>
              <a:gd name="connsiteX9845" fmla="*/ 10756082 w 12272790"/>
              <a:gd name="connsiteY9845" fmla="*/ 1300684 h 3412034"/>
              <a:gd name="connsiteX9846" fmla="*/ 10767263 w 12272790"/>
              <a:gd name="connsiteY9846" fmla="*/ 1299657 h 3412034"/>
              <a:gd name="connsiteX9847" fmla="*/ 8949269 w 12272790"/>
              <a:gd name="connsiteY9847" fmla="*/ 1299149 h 3412034"/>
              <a:gd name="connsiteX9848" fmla="*/ 8944938 w 12272790"/>
              <a:gd name="connsiteY9848" fmla="*/ 1301212 h 3412034"/>
              <a:gd name="connsiteX9849" fmla="*/ 8948302 w 12272790"/>
              <a:gd name="connsiteY9849" fmla="*/ 1302442 h 3412034"/>
              <a:gd name="connsiteX9850" fmla="*/ 9822442 w 12272790"/>
              <a:gd name="connsiteY9850" fmla="*/ 1298574 h 3412034"/>
              <a:gd name="connsiteX9851" fmla="*/ 9844426 w 12272790"/>
              <a:gd name="connsiteY9851" fmla="*/ 1302269 h 3412034"/>
              <a:gd name="connsiteX9852" fmla="*/ 9851248 w 12272790"/>
              <a:gd name="connsiteY9852" fmla="*/ 1339478 h 3412034"/>
              <a:gd name="connsiteX9853" fmla="*/ 9864894 w 12272790"/>
              <a:gd name="connsiteY9853" fmla="*/ 1312354 h 3412034"/>
              <a:gd name="connsiteX9854" fmla="*/ 9864893 w 12272790"/>
              <a:gd name="connsiteY9854" fmla="*/ 1341567 h 3412034"/>
              <a:gd name="connsiteX9855" fmla="*/ 9878539 w 12272790"/>
              <a:gd name="connsiteY9855" fmla="*/ 1345738 h 3412034"/>
              <a:gd name="connsiteX9856" fmla="*/ 9909995 w 12272790"/>
              <a:gd name="connsiteY9856" fmla="*/ 1358258 h 3412034"/>
              <a:gd name="connsiteX9857" fmla="*/ 9817515 w 12272790"/>
              <a:gd name="connsiteY9857" fmla="*/ 1345738 h 3412034"/>
              <a:gd name="connsiteX9858" fmla="*/ 9803870 w 12272790"/>
              <a:gd name="connsiteY9858" fmla="*/ 1310267 h 3412034"/>
              <a:gd name="connsiteX9859" fmla="*/ 9822442 w 12272790"/>
              <a:gd name="connsiteY9859" fmla="*/ 1298574 h 3412034"/>
              <a:gd name="connsiteX9860" fmla="*/ 759295 w 12272790"/>
              <a:gd name="connsiteY9860" fmla="*/ 1297801 h 3412034"/>
              <a:gd name="connsiteX9861" fmla="*/ 764179 w 12272790"/>
              <a:gd name="connsiteY9861" fmla="*/ 1306734 h 3412034"/>
              <a:gd name="connsiteX9862" fmla="*/ 751152 w 12272790"/>
              <a:gd name="connsiteY9862" fmla="*/ 1300779 h 3412034"/>
              <a:gd name="connsiteX9863" fmla="*/ 759295 w 12272790"/>
              <a:gd name="connsiteY9863" fmla="*/ 1297801 h 3412034"/>
              <a:gd name="connsiteX9864" fmla="*/ 8902765 w 12272790"/>
              <a:gd name="connsiteY9864" fmla="*/ 1297529 h 3412034"/>
              <a:gd name="connsiteX9865" fmla="*/ 8896335 w 12272790"/>
              <a:gd name="connsiteY9865" fmla="*/ 1299531 h 3412034"/>
              <a:gd name="connsiteX9866" fmla="*/ 8896786 w 12272790"/>
              <a:gd name="connsiteY9866" fmla="*/ 1305652 h 3412034"/>
              <a:gd name="connsiteX9867" fmla="*/ 8899960 w 12272790"/>
              <a:gd name="connsiteY9867" fmla="*/ 1309290 h 3412034"/>
              <a:gd name="connsiteX9868" fmla="*/ 8902765 w 12272790"/>
              <a:gd name="connsiteY9868" fmla="*/ 1308179 h 3412034"/>
              <a:gd name="connsiteX9869" fmla="*/ 1109866 w 12272790"/>
              <a:gd name="connsiteY9869" fmla="*/ 1296362 h 3412034"/>
              <a:gd name="connsiteX9870" fmla="*/ 1102636 w 12272790"/>
              <a:gd name="connsiteY9870" fmla="*/ 1314385 h 3412034"/>
              <a:gd name="connsiteX9871" fmla="*/ 1109866 w 12272790"/>
              <a:gd name="connsiteY9871" fmla="*/ 1296362 h 3412034"/>
              <a:gd name="connsiteX9872" fmla="*/ 4131515 w 12272790"/>
              <a:gd name="connsiteY9872" fmla="*/ 1293665 h 3412034"/>
              <a:gd name="connsiteX9873" fmla="*/ 4117141 w 12272790"/>
              <a:gd name="connsiteY9873" fmla="*/ 1301163 h 3412034"/>
              <a:gd name="connsiteX9874" fmla="*/ 4124539 w 12272790"/>
              <a:gd name="connsiteY9874" fmla="*/ 1297773 h 3412034"/>
              <a:gd name="connsiteX9875" fmla="*/ 4131515 w 12272790"/>
              <a:gd name="connsiteY9875" fmla="*/ 1293665 h 3412034"/>
              <a:gd name="connsiteX9876" fmla="*/ 11579758 w 12272790"/>
              <a:gd name="connsiteY9876" fmla="*/ 1291804 h 3412034"/>
              <a:gd name="connsiteX9877" fmla="*/ 11585772 w 12272790"/>
              <a:gd name="connsiteY9877" fmla="*/ 1301812 h 3412034"/>
              <a:gd name="connsiteX9878" fmla="*/ 11572026 w 12272790"/>
              <a:gd name="connsiteY9878" fmla="*/ 1297542 h 3412034"/>
              <a:gd name="connsiteX9879" fmla="*/ 11579758 w 12272790"/>
              <a:gd name="connsiteY9879" fmla="*/ 1291804 h 3412034"/>
              <a:gd name="connsiteX9880" fmla="*/ 10305723 w 12272790"/>
              <a:gd name="connsiteY9880" fmla="*/ 1291457 h 3412034"/>
              <a:gd name="connsiteX9881" fmla="*/ 10317687 w 12272790"/>
              <a:gd name="connsiteY9881" fmla="*/ 1295198 h 3412034"/>
              <a:gd name="connsiteX9882" fmla="*/ 10308117 w 12272790"/>
              <a:gd name="connsiteY9882" fmla="*/ 1309480 h 3412034"/>
              <a:gd name="connsiteX9883" fmla="*/ 10305723 w 12272790"/>
              <a:gd name="connsiteY9883" fmla="*/ 1291457 h 3412034"/>
              <a:gd name="connsiteX9884" fmla="*/ 10130468 w 12272790"/>
              <a:gd name="connsiteY9884" fmla="*/ 1291457 h 3412034"/>
              <a:gd name="connsiteX9885" fmla="*/ 10130469 w 12272790"/>
              <a:gd name="connsiteY9885" fmla="*/ 1301810 h 3412034"/>
              <a:gd name="connsiteX9886" fmla="*/ 10130468 w 12272790"/>
              <a:gd name="connsiteY9886" fmla="*/ 1291457 h 3412034"/>
              <a:gd name="connsiteX9887" fmla="*/ 11158674 w 12272790"/>
              <a:gd name="connsiteY9887" fmla="*/ 1289719 h 3412034"/>
              <a:gd name="connsiteX9888" fmla="*/ 11158060 w 12272790"/>
              <a:gd name="connsiteY9888" fmla="*/ 1291468 h 3412034"/>
              <a:gd name="connsiteX9889" fmla="*/ 11157224 w 12272790"/>
              <a:gd name="connsiteY9889" fmla="*/ 1293844 h 3412034"/>
              <a:gd name="connsiteX9890" fmla="*/ 9574360 w 12272790"/>
              <a:gd name="connsiteY9890" fmla="*/ 1288409 h 3412034"/>
              <a:gd name="connsiteX9891" fmla="*/ 9563813 w 12272790"/>
              <a:gd name="connsiteY9891" fmla="*/ 1288722 h 3412034"/>
              <a:gd name="connsiteX9892" fmla="*/ 9530312 w 12272790"/>
              <a:gd name="connsiteY9892" fmla="*/ 1290060 h 3412034"/>
              <a:gd name="connsiteX9893" fmla="*/ 9531980 w 12272790"/>
              <a:gd name="connsiteY9893" fmla="*/ 1293335 h 3412034"/>
              <a:gd name="connsiteX9894" fmla="*/ 9539522 w 12272790"/>
              <a:gd name="connsiteY9894" fmla="*/ 1296197 h 3412034"/>
              <a:gd name="connsiteX9895" fmla="*/ 9557405 w 12272790"/>
              <a:gd name="connsiteY9895" fmla="*/ 1295936 h 3412034"/>
              <a:gd name="connsiteX9896" fmla="*/ 11139686 w 12272790"/>
              <a:gd name="connsiteY9896" fmla="*/ 1288251 h 3412034"/>
              <a:gd name="connsiteX9897" fmla="*/ 11148696 w 12272790"/>
              <a:gd name="connsiteY9897" fmla="*/ 1289921 h 3412034"/>
              <a:gd name="connsiteX9898" fmla="*/ 11157224 w 12272790"/>
              <a:gd name="connsiteY9898" fmla="*/ 1293844 h 3412034"/>
              <a:gd name="connsiteX9899" fmla="*/ 11157354 w 12272790"/>
              <a:gd name="connsiteY9899" fmla="*/ 1293904 h 3412034"/>
              <a:gd name="connsiteX9900" fmla="*/ 11161818 w 12272790"/>
              <a:gd name="connsiteY9900" fmla="*/ 1298014 h 3412034"/>
              <a:gd name="connsiteX9901" fmla="*/ 11122022 w 12272790"/>
              <a:gd name="connsiteY9901" fmla="*/ 1298014 h 3412034"/>
              <a:gd name="connsiteX9902" fmla="*/ 11139686 w 12272790"/>
              <a:gd name="connsiteY9902" fmla="*/ 1288251 h 3412034"/>
              <a:gd name="connsiteX9903" fmla="*/ 11159540 w 12272790"/>
              <a:gd name="connsiteY9903" fmla="*/ 1287255 h 3412034"/>
              <a:gd name="connsiteX9904" fmla="*/ 11158990 w 12272790"/>
              <a:gd name="connsiteY9904" fmla="*/ 1288827 h 3412034"/>
              <a:gd name="connsiteX9905" fmla="*/ 11158674 w 12272790"/>
              <a:gd name="connsiteY9905" fmla="*/ 1289719 h 3412034"/>
              <a:gd name="connsiteX9906" fmla="*/ 11159844 w 12272790"/>
              <a:gd name="connsiteY9906" fmla="*/ 1286399 h 3412034"/>
              <a:gd name="connsiteX9907" fmla="*/ 11159546 w 12272790"/>
              <a:gd name="connsiteY9907" fmla="*/ 1287243 h 3412034"/>
              <a:gd name="connsiteX9908" fmla="*/ 11159540 w 12272790"/>
              <a:gd name="connsiteY9908" fmla="*/ 1287255 h 3412034"/>
              <a:gd name="connsiteX9909" fmla="*/ 11365288 w 12272790"/>
              <a:gd name="connsiteY9909" fmla="*/ 1285830 h 3412034"/>
              <a:gd name="connsiteX9910" fmla="*/ 11364135 w 12272790"/>
              <a:gd name="connsiteY9910" fmla="*/ 1293180 h 3412034"/>
              <a:gd name="connsiteX9911" fmla="*/ 11365584 w 12272790"/>
              <a:gd name="connsiteY9911" fmla="*/ 1295025 h 3412034"/>
              <a:gd name="connsiteX9912" fmla="*/ 11365996 w 12272790"/>
              <a:gd name="connsiteY9912" fmla="*/ 1290408 h 3412034"/>
              <a:gd name="connsiteX9913" fmla="*/ 11370248 w 12272790"/>
              <a:gd name="connsiteY9913" fmla="*/ 1291359 h 3412034"/>
              <a:gd name="connsiteX9914" fmla="*/ 11367984 w 12272790"/>
              <a:gd name="connsiteY9914" fmla="*/ 1293389 h 3412034"/>
              <a:gd name="connsiteX9915" fmla="*/ 11366282 w 12272790"/>
              <a:gd name="connsiteY9915" fmla="*/ 1295911 h 3412034"/>
              <a:gd name="connsiteX9916" fmla="*/ 11368994 w 12272790"/>
              <a:gd name="connsiteY9916" fmla="*/ 1299360 h 3412034"/>
              <a:gd name="connsiteX9917" fmla="*/ 11381707 w 12272790"/>
              <a:gd name="connsiteY9917" fmla="*/ 1306648 h 3412034"/>
              <a:gd name="connsiteX9918" fmla="*/ 11427362 w 12272790"/>
              <a:gd name="connsiteY9918" fmla="*/ 1319137 h 3412034"/>
              <a:gd name="connsiteX9919" fmla="*/ 11388915 w 12272790"/>
              <a:gd name="connsiteY9919" fmla="*/ 1300402 h 3412034"/>
              <a:gd name="connsiteX9920" fmla="*/ 11365288 w 12272790"/>
              <a:gd name="connsiteY9920" fmla="*/ 1285830 h 3412034"/>
              <a:gd name="connsiteX9921" fmla="*/ 10636694 w 12272790"/>
              <a:gd name="connsiteY9921" fmla="*/ 1283627 h 3412034"/>
              <a:gd name="connsiteX9922" fmla="*/ 10643017 w 12272790"/>
              <a:gd name="connsiteY9922" fmla="*/ 1293991 h 3412034"/>
              <a:gd name="connsiteX9923" fmla="*/ 10636694 w 12272790"/>
              <a:gd name="connsiteY9923" fmla="*/ 1283627 h 3412034"/>
              <a:gd name="connsiteX9924" fmla="*/ 11563438 w 12272790"/>
              <a:gd name="connsiteY9924" fmla="*/ 1283625 h 3412034"/>
              <a:gd name="connsiteX9925" fmla="*/ 11553798 w 12272790"/>
              <a:gd name="connsiteY9925" fmla="*/ 1293991 h 3412034"/>
              <a:gd name="connsiteX9926" fmla="*/ 11563438 w 12272790"/>
              <a:gd name="connsiteY9926" fmla="*/ 1283625 h 3412034"/>
              <a:gd name="connsiteX9927" fmla="*/ 10697800 w 12272790"/>
              <a:gd name="connsiteY9927" fmla="*/ 1282785 h 3412034"/>
              <a:gd name="connsiteX9928" fmla="*/ 10711546 w 12272790"/>
              <a:gd name="connsiteY9928" fmla="*/ 1290946 h 3412034"/>
              <a:gd name="connsiteX9929" fmla="*/ 10697800 w 12272790"/>
              <a:gd name="connsiteY9929" fmla="*/ 1282785 h 3412034"/>
              <a:gd name="connsiteX9930" fmla="*/ 11071610 w 12272790"/>
              <a:gd name="connsiteY9930" fmla="*/ 1282277 h 3412034"/>
              <a:gd name="connsiteX9931" fmla="*/ 11085947 w 12272790"/>
              <a:gd name="connsiteY9931" fmla="*/ 1329367 h 3412034"/>
              <a:gd name="connsiteX9932" fmla="*/ 11050500 w 12272790"/>
              <a:gd name="connsiteY9932" fmla="*/ 1306682 h 3412034"/>
              <a:gd name="connsiteX9933" fmla="*/ 11071610 w 12272790"/>
              <a:gd name="connsiteY9933" fmla="*/ 1282277 h 3412034"/>
              <a:gd name="connsiteX9934" fmla="*/ 10885018 w 12272790"/>
              <a:gd name="connsiteY9934" fmla="*/ 1282239 h 3412034"/>
              <a:gd name="connsiteX9935" fmla="*/ 10894055 w 12272790"/>
              <a:gd name="connsiteY9935" fmla="*/ 1287577 h 3412034"/>
              <a:gd name="connsiteX9936" fmla="*/ 10874338 w 12272790"/>
              <a:gd name="connsiteY9936" fmla="*/ 1293981 h 3412034"/>
              <a:gd name="connsiteX9937" fmla="*/ 10874338 w 12272790"/>
              <a:gd name="connsiteY9937" fmla="*/ 1283306 h 3412034"/>
              <a:gd name="connsiteX9938" fmla="*/ 10885018 w 12272790"/>
              <a:gd name="connsiteY9938" fmla="*/ 1282239 h 3412034"/>
              <a:gd name="connsiteX9939" fmla="*/ 8672321 w 12272790"/>
              <a:gd name="connsiteY9939" fmla="*/ 1282016 h 3412034"/>
              <a:gd name="connsiteX9940" fmla="*/ 8667619 w 12272790"/>
              <a:gd name="connsiteY9940" fmla="*/ 1282441 h 3412034"/>
              <a:gd name="connsiteX9941" fmla="*/ 8660113 w 12272790"/>
              <a:gd name="connsiteY9941" fmla="*/ 1285659 h 3412034"/>
              <a:gd name="connsiteX9942" fmla="*/ 8656276 w 12272790"/>
              <a:gd name="connsiteY9942" fmla="*/ 1286852 h 3412034"/>
              <a:gd name="connsiteX9943" fmla="*/ 8660566 w 12272790"/>
              <a:gd name="connsiteY9943" fmla="*/ 1286007 h 3412034"/>
              <a:gd name="connsiteX9944" fmla="*/ 10601350 w 12272790"/>
              <a:gd name="connsiteY9944" fmla="*/ 1280885 h 3412034"/>
              <a:gd name="connsiteX9945" fmla="*/ 10614400 w 12272790"/>
              <a:gd name="connsiteY9945" fmla="*/ 1282971 h 3412034"/>
              <a:gd name="connsiteX9946" fmla="*/ 10593598 w 12272790"/>
              <a:gd name="connsiteY9946" fmla="*/ 1291319 h 3412034"/>
              <a:gd name="connsiteX9947" fmla="*/ 10601350 w 12272790"/>
              <a:gd name="connsiteY9947" fmla="*/ 1280885 h 3412034"/>
              <a:gd name="connsiteX9948" fmla="*/ 10894256 w 12272790"/>
              <a:gd name="connsiteY9948" fmla="*/ 1279009 h 3412034"/>
              <a:gd name="connsiteX9949" fmla="*/ 10892748 w 12272790"/>
              <a:gd name="connsiteY9949" fmla="*/ 1283293 h 3412034"/>
              <a:gd name="connsiteX9950" fmla="*/ 10893640 w 12272790"/>
              <a:gd name="connsiteY9950" fmla="*/ 1280758 h 3412034"/>
              <a:gd name="connsiteX9951" fmla="*/ 10894586 w 12272790"/>
              <a:gd name="connsiteY9951" fmla="*/ 1278069 h 3412034"/>
              <a:gd name="connsiteX9952" fmla="*/ 10894256 w 12272790"/>
              <a:gd name="connsiteY9952" fmla="*/ 1279009 h 3412034"/>
              <a:gd name="connsiteX9953" fmla="*/ 10894569 w 12272790"/>
              <a:gd name="connsiteY9953" fmla="*/ 1278116 h 3412034"/>
              <a:gd name="connsiteX9954" fmla="*/ 10894420 w 12272790"/>
              <a:gd name="connsiteY9954" fmla="*/ 1277506 h 3412034"/>
              <a:gd name="connsiteX9955" fmla="*/ 10894762 w 12272790"/>
              <a:gd name="connsiteY9955" fmla="*/ 1277567 h 3412034"/>
              <a:gd name="connsiteX9956" fmla="*/ 10898474 w 12272790"/>
              <a:gd name="connsiteY9956" fmla="*/ 1278230 h 3412034"/>
              <a:gd name="connsiteX9957" fmla="*/ 10899054 w 12272790"/>
              <a:gd name="connsiteY9957" fmla="*/ 1283304 h 3412034"/>
              <a:gd name="connsiteX9958" fmla="*/ 10894672 w 12272790"/>
              <a:gd name="connsiteY9958" fmla="*/ 1277820 h 3412034"/>
              <a:gd name="connsiteX9959" fmla="*/ 10894672 w 12272790"/>
              <a:gd name="connsiteY9959" fmla="*/ 1277821 h 3412034"/>
              <a:gd name="connsiteX9960" fmla="*/ 934120 w 12272790"/>
              <a:gd name="connsiteY9960" fmla="*/ 1277163 h 3412034"/>
              <a:gd name="connsiteX9961" fmla="*/ 944921 w 12272790"/>
              <a:gd name="connsiteY9961" fmla="*/ 1277696 h 3412034"/>
              <a:gd name="connsiteX9962" fmla="*/ 928573 w 12272790"/>
              <a:gd name="connsiteY9962" fmla="*/ 1286237 h 3412034"/>
              <a:gd name="connsiteX9963" fmla="*/ 934120 w 12272790"/>
              <a:gd name="connsiteY9963" fmla="*/ 1277163 h 3412034"/>
              <a:gd name="connsiteX9964" fmla="*/ 10895423 w 12272790"/>
              <a:gd name="connsiteY9964" fmla="*/ 1275687 h 3412034"/>
              <a:gd name="connsiteX9965" fmla="*/ 10894762 w 12272790"/>
              <a:gd name="connsiteY9965" fmla="*/ 1277567 h 3412034"/>
              <a:gd name="connsiteX9966" fmla="*/ 10895126 w 12272790"/>
              <a:gd name="connsiteY9966" fmla="*/ 1276532 h 3412034"/>
              <a:gd name="connsiteX9967" fmla="*/ 10895423 w 12272790"/>
              <a:gd name="connsiteY9967" fmla="*/ 1275687 h 3412034"/>
              <a:gd name="connsiteX9968" fmla="*/ 10934146 w 12272790"/>
              <a:gd name="connsiteY9968" fmla="*/ 1272915 h 3412034"/>
              <a:gd name="connsiteX9969" fmla="*/ 10950178 w 12272790"/>
              <a:gd name="connsiteY9969" fmla="*/ 1281331 h 3412034"/>
              <a:gd name="connsiteX9970" fmla="*/ 10975366 w 12272790"/>
              <a:gd name="connsiteY9970" fmla="*/ 1291851 h 3412034"/>
              <a:gd name="connsiteX9971" fmla="*/ 11000561 w 12272790"/>
              <a:gd name="connsiteY9971" fmla="*/ 1304474 h 3412034"/>
              <a:gd name="connsiteX9972" fmla="*/ 11016209 w 12272790"/>
              <a:gd name="connsiteY9972" fmla="*/ 1312541 h 3412034"/>
              <a:gd name="connsiteX9973" fmla="*/ 11016207 w 12272790"/>
              <a:gd name="connsiteY9973" fmla="*/ 1323061 h 3412034"/>
              <a:gd name="connsiteX9974" fmla="*/ 10993689 w 12272790"/>
              <a:gd name="connsiteY9974" fmla="*/ 1323061 h 3412034"/>
              <a:gd name="connsiteX9975" fmla="*/ 10975367 w 12272790"/>
              <a:gd name="connsiteY9975" fmla="*/ 1310437 h 3412034"/>
              <a:gd name="connsiteX9976" fmla="*/ 10929566 w 12272790"/>
              <a:gd name="connsiteY9976" fmla="*/ 1293955 h 3412034"/>
              <a:gd name="connsiteX9977" fmla="*/ 10934146 w 12272790"/>
              <a:gd name="connsiteY9977" fmla="*/ 1272915 h 3412034"/>
              <a:gd name="connsiteX9978" fmla="*/ 10397025 w 12272790"/>
              <a:gd name="connsiteY9978" fmla="*/ 1272915 h 3412034"/>
              <a:gd name="connsiteX9979" fmla="*/ 10390684 w 12272790"/>
              <a:gd name="connsiteY9979" fmla="*/ 1283281 h 3412034"/>
              <a:gd name="connsiteX9980" fmla="*/ 10397025 w 12272790"/>
              <a:gd name="connsiteY9980" fmla="*/ 1272915 h 3412034"/>
              <a:gd name="connsiteX9981" fmla="*/ 8984264 w 12272790"/>
              <a:gd name="connsiteY9981" fmla="*/ 1272468 h 3412034"/>
              <a:gd name="connsiteX9982" fmla="*/ 8979373 w 12272790"/>
              <a:gd name="connsiteY9982" fmla="*/ 1274280 h 3412034"/>
              <a:gd name="connsiteX9983" fmla="*/ 8984191 w 12272790"/>
              <a:gd name="connsiteY9983" fmla="*/ 1272472 h 3412034"/>
              <a:gd name="connsiteX9984" fmla="*/ 10586150 w 12272790"/>
              <a:gd name="connsiteY9984" fmla="*/ 1272019 h 3412034"/>
              <a:gd name="connsiteX9985" fmla="*/ 10572404 w 12272790"/>
              <a:gd name="connsiteY9985" fmla="*/ 1281944 h 3412034"/>
              <a:gd name="connsiteX9986" fmla="*/ 10586150 w 12272790"/>
              <a:gd name="connsiteY9986" fmla="*/ 1272019 h 3412034"/>
              <a:gd name="connsiteX9987" fmla="*/ 11704100 w 12272790"/>
              <a:gd name="connsiteY9987" fmla="*/ 1272018 h 3412034"/>
              <a:gd name="connsiteX9988" fmla="*/ 11690352 w 12272790"/>
              <a:gd name="connsiteY9988" fmla="*/ 1281944 h 3412034"/>
              <a:gd name="connsiteX9989" fmla="*/ 11704100 w 12272790"/>
              <a:gd name="connsiteY9989" fmla="*/ 1272018 h 3412034"/>
              <a:gd name="connsiteX9990" fmla="*/ 10250548 w 12272790"/>
              <a:gd name="connsiteY9990" fmla="*/ 1271565 h 3412034"/>
              <a:gd name="connsiteX9991" fmla="*/ 10242921 w 12272790"/>
              <a:gd name="connsiteY9991" fmla="*/ 1289592 h 3412034"/>
              <a:gd name="connsiteX9992" fmla="*/ 10250548 w 12272790"/>
              <a:gd name="connsiteY9992" fmla="*/ 1271565 h 3412034"/>
              <a:gd name="connsiteX9993" fmla="*/ 9443933 w 12272790"/>
              <a:gd name="connsiteY9993" fmla="*/ 1271565 h 3412034"/>
              <a:gd name="connsiteX9994" fmla="*/ 9455827 w 12272790"/>
              <a:gd name="connsiteY9994" fmla="*/ 1286502 h 3412034"/>
              <a:gd name="connsiteX9995" fmla="*/ 9443933 w 12272790"/>
              <a:gd name="connsiteY9995" fmla="*/ 1271565 h 3412034"/>
              <a:gd name="connsiteX9996" fmla="*/ 8989938 w 12272790"/>
              <a:gd name="connsiteY9996" fmla="*/ 1270794 h 3412034"/>
              <a:gd name="connsiteX9997" fmla="*/ 8989010 w 12272790"/>
              <a:gd name="connsiteY9997" fmla="*/ 1272212 h 3412034"/>
              <a:gd name="connsiteX9998" fmla="*/ 8984264 w 12272790"/>
              <a:gd name="connsiteY9998" fmla="*/ 1272468 h 3412034"/>
              <a:gd name="connsiteX9999" fmla="*/ 8988174 w 12272790"/>
              <a:gd name="connsiteY9999" fmla="*/ 1271019 h 3412034"/>
              <a:gd name="connsiteX10000" fmla="*/ 1356614 w 12272790"/>
              <a:gd name="connsiteY10000" fmla="*/ 1267295 h 3412034"/>
              <a:gd name="connsiteX10001" fmla="*/ 1350291 w 12272790"/>
              <a:gd name="connsiteY10001" fmla="*/ 1277661 h 3412034"/>
              <a:gd name="connsiteX10002" fmla="*/ 1356614 w 12272790"/>
              <a:gd name="connsiteY10002" fmla="*/ 1267295 h 3412034"/>
              <a:gd name="connsiteX10003" fmla="*/ 725687 w 12272790"/>
              <a:gd name="connsiteY10003" fmla="*/ 1267295 h 3412034"/>
              <a:gd name="connsiteX10004" fmla="*/ 719344 w 12272790"/>
              <a:gd name="connsiteY10004" fmla="*/ 1277661 h 3412034"/>
              <a:gd name="connsiteX10005" fmla="*/ 725687 w 12272790"/>
              <a:gd name="connsiteY10005" fmla="*/ 1267295 h 3412034"/>
              <a:gd name="connsiteX10006" fmla="*/ 9720771 w 12272790"/>
              <a:gd name="connsiteY10006" fmla="*/ 1265443 h 3412034"/>
              <a:gd name="connsiteX10007" fmla="*/ 9733093 w 12272790"/>
              <a:gd name="connsiteY10007" fmla="*/ 1271627 h 3412034"/>
              <a:gd name="connsiteX10008" fmla="*/ 9715842 w 12272790"/>
              <a:gd name="connsiteY10008" fmla="*/ 1281930 h 3412034"/>
              <a:gd name="connsiteX10009" fmla="*/ 9720771 w 12272790"/>
              <a:gd name="connsiteY10009" fmla="*/ 1265443 h 3412034"/>
              <a:gd name="connsiteX10010" fmla="*/ 9285653 w 12272790"/>
              <a:gd name="connsiteY10010" fmla="*/ 1264971 h 3412034"/>
              <a:gd name="connsiteX10011" fmla="*/ 9271707 w 12272790"/>
              <a:gd name="connsiteY10011" fmla="*/ 1266534 h 3412034"/>
              <a:gd name="connsiteX10012" fmla="*/ 9260332 w 12272790"/>
              <a:gd name="connsiteY10012" fmla="*/ 1269939 h 3412034"/>
              <a:gd name="connsiteX10013" fmla="*/ 9290100 w 12272790"/>
              <a:gd name="connsiteY10013" fmla="*/ 1268284 h 3412034"/>
              <a:gd name="connsiteX10014" fmla="*/ 9541799 w 12272790"/>
              <a:gd name="connsiteY10014" fmla="*/ 1262891 h 3412034"/>
              <a:gd name="connsiteX10015" fmla="*/ 9541798 w 12272790"/>
              <a:gd name="connsiteY10015" fmla="*/ 1270243 h 3412034"/>
              <a:gd name="connsiteX10016" fmla="*/ 9562696 w 12272790"/>
              <a:gd name="connsiteY10016" fmla="*/ 1268625 h 3412034"/>
              <a:gd name="connsiteX10017" fmla="*/ 9559633 w 12272790"/>
              <a:gd name="connsiteY10017" fmla="*/ 1267575 h 3412034"/>
              <a:gd name="connsiteX10018" fmla="*/ 9555080 w 12272790"/>
              <a:gd name="connsiteY10018" fmla="*/ 1269137 h 3412034"/>
              <a:gd name="connsiteX10019" fmla="*/ 9541799 w 12272790"/>
              <a:gd name="connsiteY10019" fmla="*/ 1262891 h 3412034"/>
              <a:gd name="connsiteX10020" fmla="*/ 11723910 w 12272790"/>
              <a:gd name="connsiteY10020" fmla="*/ 1262383 h 3412034"/>
              <a:gd name="connsiteX10021" fmla="*/ 11730602 w 12272790"/>
              <a:gd name="connsiteY10021" fmla="*/ 1272748 h 3412034"/>
              <a:gd name="connsiteX10022" fmla="*/ 11723910 w 12272790"/>
              <a:gd name="connsiteY10022" fmla="*/ 1262383 h 3412034"/>
              <a:gd name="connsiteX10023" fmla="*/ 10902670 w 12272790"/>
              <a:gd name="connsiteY10023" fmla="*/ 1262383 h 3412034"/>
              <a:gd name="connsiteX10024" fmla="*/ 10916416 w 12272790"/>
              <a:gd name="connsiteY10024" fmla="*/ 1262383 h 3412034"/>
              <a:gd name="connsiteX10025" fmla="*/ 10916416 w 12272790"/>
              <a:gd name="connsiteY10025" fmla="*/ 1272748 h 3412034"/>
              <a:gd name="connsiteX10026" fmla="*/ 10902670 w 12272790"/>
              <a:gd name="connsiteY10026" fmla="*/ 1272748 h 3412034"/>
              <a:gd name="connsiteX10027" fmla="*/ 10902670 w 12272790"/>
              <a:gd name="connsiteY10027" fmla="*/ 1262383 h 3412034"/>
              <a:gd name="connsiteX10028" fmla="*/ 10655041 w 12272790"/>
              <a:gd name="connsiteY10028" fmla="*/ 1262383 h 3412034"/>
              <a:gd name="connsiteX10029" fmla="*/ 10648348 w 12272790"/>
              <a:gd name="connsiteY10029" fmla="*/ 1272748 h 3412034"/>
              <a:gd name="connsiteX10030" fmla="*/ 10655041 w 12272790"/>
              <a:gd name="connsiteY10030" fmla="*/ 1262383 h 3412034"/>
              <a:gd name="connsiteX10031" fmla="*/ 10635984 w 12272790"/>
              <a:gd name="connsiteY10031" fmla="*/ 1262382 h 3412034"/>
              <a:gd name="connsiteX10032" fmla="*/ 10642676 w 12272790"/>
              <a:gd name="connsiteY10032" fmla="*/ 1272748 h 3412034"/>
              <a:gd name="connsiteX10033" fmla="*/ 10635984 w 12272790"/>
              <a:gd name="connsiteY10033" fmla="*/ 1262382 h 3412034"/>
              <a:gd name="connsiteX10034" fmla="*/ 11520807 w 12272790"/>
              <a:gd name="connsiteY10034" fmla="*/ 1261307 h 3412034"/>
              <a:gd name="connsiteX10035" fmla="*/ 11534544 w 12272790"/>
              <a:gd name="connsiteY10035" fmla="*/ 1271232 h 3412034"/>
              <a:gd name="connsiteX10036" fmla="*/ 11520807 w 12272790"/>
              <a:gd name="connsiteY10036" fmla="*/ 1261307 h 3412034"/>
              <a:gd name="connsiteX10037" fmla="*/ 1164155 w 12272790"/>
              <a:gd name="connsiteY10037" fmla="*/ 1256584 h 3412034"/>
              <a:gd name="connsiteX10038" fmla="*/ 1157814 w 12272790"/>
              <a:gd name="connsiteY10038" fmla="*/ 1266950 h 3412034"/>
              <a:gd name="connsiteX10039" fmla="*/ 1164155 w 12272790"/>
              <a:gd name="connsiteY10039" fmla="*/ 1256584 h 3412034"/>
              <a:gd name="connsiteX10040" fmla="*/ 10153193 w 12272790"/>
              <a:gd name="connsiteY10040" fmla="*/ 1256041 h 3412034"/>
              <a:gd name="connsiteX10041" fmla="*/ 10177275 w 12272790"/>
              <a:gd name="connsiteY10041" fmla="*/ 1261950 h 3412034"/>
              <a:gd name="connsiteX10042" fmla="*/ 10165133 w 12272790"/>
              <a:gd name="connsiteY10042" fmla="*/ 1274281 h 3412034"/>
              <a:gd name="connsiteX10043" fmla="*/ 10136397 w 12272790"/>
              <a:gd name="connsiteY10043" fmla="*/ 1272226 h 3412034"/>
              <a:gd name="connsiteX10044" fmla="*/ 10129110 w 12272790"/>
              <a:gd name="connsiteY10044" fmla="*/ 1257837 h 3412034"/>
              <a:gd name="connsiteX10045" fmla="*/ 10153193 w 12272790"/>
              <a:gd name="connsiteY10045" fmla="*/ 1256041 h 3412034"/>
              <a:gd name="connsiteX10046" fmla="*/ 10631860 w 12272790"/>
              <a:gd name="connsiteY10046" fmla="*/ 1253024 h 3412034"/>
              <a:gd name="connsiteX10047" fmla="*/ 10643018 w 12272790"/>
              <a:gd name="connsiteY10047" fmla="*/ 1263387 h 3412034"/>
              <a:gd name="connsiteX10048" fmla="*/ 10630000 w 12272790"/>
              <a:gd name="connsiteY10048" fmla="*/ 1257168 h 3412034"/>
              <a:gd name="connsiteX10049" fmla="*/ 10631860 w 12272790"/>
              <a:gd name="connsiteY10049" fmla="*/ 1253024 h 3412034"/>
              <a:gd name="connsiteX10050" fmla="*/ 11178169 w 12272790"/>
              <a:gd name="connsiteY10050" fmla="*/ 1252082 h 3412034"/>
              <a:gd name="connsiteX10051" fmla="*/ 11183298 w 12272790"/>
              <a:gd name="connsiteY10051" fmla="*/ 1268908 h 3412034"/>
              <a:gd name="connsiteX10052" fmla="*/ 11208357 w 12272790"/>
              <a:gd name="connsiteY10052" fmla="*/ 1293880 h 3412034"/>
              <a:gd name="connsiteX10053" fmla="*/ 11196966 w 12272790"/>
              <a:gd name="connsiteY10053" fmla="*/ 1302204 h 3412034"/>
              <a:gd name="connsiteX10054" fmla="*/ 11208358 w 12272790"/>
              <a:gd name="connsiteY10054" fmla="*/ 1308447 h 3412034"/>
              <a:gd name="connsiteX10055" fmla="*/ 11212535 w 12272790"/>
              <a:gd name="connsiteY10055" fmla="*/ 1310182 h 3412034"/>
              <a:gd name="connsiteX10056" fmla="*/ 11253544 w 12272790"/>
              <a:gd name="connsiteY10056" fmla="*/ 1302203 h 3412034"/>
              <a:gd name="connsiteX10057" fmla="*/ 11259712 w 12272790"/>
              <a:gd name="connsiteY10057" fmla="*/ 1304677 h 3412034"/>
              <a:gd name="connsiteX10058" fmla="*/ 11257582 w 12272790"/>
              <a:gd name="connsiteY10058" fmla="*/ 1301544 h 3412034"/>
              <a:gd name="connsiteX10059" fmla="*/ 11261810 w 12272790"/>
              <a:gd name="connsiteY10059" fmla="*/ 1297398 h 3412034"/>
              <a:gd name="connsiteX10060" fmla="*/ 11263396 w 12272790"/>
              <a:gd name="connsiteY10060" fmla="*/ 1302580 h 3412034"/>
              <a:gd name="connsiteX10061" fmla="*/ 11262420 w 12272790"/>
              <a:gd name="connsiteY10061" fmla="*/ 1305764 h 3412034"/>
              <a:gd name="connsiteX10062" fmla="*/ 11265219 w 12272790"/>
              <a:gd name="connsiteY10062" fmla="*/ 1306885 h 3412034"/>
              <a:gd name="connsiteX10063" fmla="*/ 11278604 w 12272790"/>
              <a:gd name="connsiteY10063" fmla="*/ 1314689 h 3412034"/>
              <a:gd name="connsiteX10064" fmla="*/ 11294173 w 12272790"/>
              <a:gd name="connsiteY10064" fmla="*/ 1318505 h 3412034"/>
              <a:gd name="connsiteX10065" fmla="*/ 11335182 w 12272790"/>
              <a:gd name="connsiteY10065" fmla="*/ 1335154 h 3412034"/>
              <a:gd name="connsiteX10066" fmla="*/ 11298730 w 12272790"/>
              <a:gd name="connsiteY10066" fmla="*/ 1362205 h 3412034"/>
              <a:gd name="connsiteX10067" fmla="*/ 11380366 w 12272790"/>
              <a:gd name="connsiteY10067" fmla="*/ 1426371 h 3412034"/>
              <a:gd name="connsiteX10068" fmla="*/ 11423653 w 12272790"/>
              <a:gd name="connsiteY10068" fmla="*/ 1459318 h 3412034"/>
              <a:gd name="connsiteX10069" fmla="*/ 11438414 w 12272790"/>
              <a:gd name="connsiteY10069" fmla="*/ 1469984 h 3412034"/>
              <a:gd name="connsiteX10070" fmla="*/ 11443366 w 12272790"/>
              <a:gd name="connsiteY10070" fmla="*/ 1471752 h 3412034"/>
              <a:gd name="connsiteX10071" fmla="*/ 11445307 w 12272790"/>
              <a:gd name="connsiteY10071" fmla="*/ 1470456 h 3412034"/>
              <a:gd name="connsiteX10072" fmla="*/ 11445539 w 12272790"/>
              <a:gd name="connsiteY10072" fmla="*/ 1472527 h 3412034"/>
              <a:gd name="connsiteX10073" fmla="*/ 11455172 w 12272790"/>
              <a:gd name="connsiteY10073" fmla="*/ 1475967 h 3412034"/>
              <a:gd name="connsiteX10074" fmla="*/ 11443780 w 12272790"/>
              <a:gd name="connsiteY10074" fmla="*/ 1440937 h 3412034"/>
              <a:gd name="connsiteX10075" fmla="*/ 11468839 w 12272790"/>
              <a:gd name="connsiteY10075" fmla="*/ 1430531 h 3412034"/>
              <a:gd name="connsiteX10076" fmla="*/ 11468839 w 12272790"/>
              <a:gd name="connsiteY10076" fmla="*/ 1461401 h 3412034"/>
              <a:gd name="connsiteX10077" fmla="*/ 11487066 w 12272790"/>
              <a:gd name="connsiteY10077" fmla="*/ 1448915 h 3412034"/>
              <a:gd name="connsiteX10078" fmla="*/ 11516305 w 12272790"/>
              <a:gd name="connsiteY10078" fmla="*/ 1465562 h 3412034"/>
              <a:gd name="connsiteX10079" fmla="*/ 11512941 w 12272790"/>
              <a:gd name="connsiteY10079" fmla="*/ 1481544 h 3412034"/>
              <a:gd name="connsiteX10080" fmla="*/ 11515952 w 12272790"/>
              <a:gd name="connsiteY10080" fmla="*/ 1485677 h 3412034"/>
              <a:gd name="connsiteX10081" fmla="*/ 11520720 w 12272790"/>
              <a:gd name="connsiteY10081" fmla="*/ 1492225 h 3412034"/>
              <a:gd name="connsiteX10082" fmla="*/ 11536810 w 12272790"/>
              <a:gd name="connsiteY10082" fmla="*/ 1480129 h 3412034"/>
              <a:gd name="connsiteX10083" fmla="*/ 11516304 w 12272790"/>
              <a:gd name="connsiteY10083" fmla="*/ 1475967 h 3412034"/>
              <a:gd name="connsiteX10084" fmla="*/ 11564148 w 12272790"/>
              <a:gd name="connsiteY10084" fmla="*/ 1486372 h 3412034"/>
              <a:gd name="connsiteX10085" fmla="*/ 11548200 w 12272790"/>
              <a:gd name="connsiteY10085" fmla="*/ 1500938 h 3412034"/>
              <a:gd name="connsiteX10086" fmla="*/ 11575538 w 12272790"/>
              <a:gd name="connsiteY10086" fmla="*/ 1529725 h 3412034"/>
              <a:gd name="connsiteX10087" fmla="*/ 11609334 w 12272790"/>
              <a:gd name="connsiteY10087" fmla="*/ 1556779 h 3412034"/>
              <a:gd name="connsiteX10088" fmla="*/ 11702365 w 12272790"/>
              <a:gd name="connsiteY10088" fmla="*/ 1595972 h 3412034"/>
              <a:gd name="connsiteX10089" fmla="*/ 11695528 w 12272790"/>
              <a:gd name="connsiteY10089" fmla="*/ 1618863 h 3412034"/>
              <a:gd name="connsiteX10090" fmla="*/ 11692236 w 12272790"/>
              <a:gd name="connsiteY10090" fmla="*/ 1621226 h 3412034"/>
              <a:gd name="connsiteX10091" fmla="*/ 11697036 w 12272790"/>
              <a:gd name="connsiteY10091" fmla="*/ 1623304 h 3412034"/>
              <a:gd name="connsiteX10092" fmla="*/ 11688444 w 12272790"/>
              <a:gd name="connsiteY10092" fmla="*/ 1626282 h 3412034"/>
              <a:gd name="connsiteX10093" fmla="*/ 11686434 w 12272790"/>
              <a:gd name="connsiteY10093" fmla="*/ 1624950 h 3412034"/>
              <a:gd name="connsiteX10094" fmla="*/ 11679582 w 12272790"/>
              <a:gd name="connsiteY10094" fmla="*/ 1627186 h 3412034"/>
              <a:gd name="connsiteX10095" fmla="*/ 11684138 w 12272790"/>
              <a:gd name="connsiteY10095" fmla="*/ 1635509 h 3412034"/>
              <a:gd name="connsiteX10096" fmla="*/ 11679582 w 12272790"/>
              <a:gd name="connsiteY10096" fmla="*/ 1639672 h 3412034"/>
              <a:gd name="connsiteX10097" fmla="*/ 11680108 w 12272790"/>
              <a:gd name="connsiteY10097" fmla="*/ 1647698 h 3412034"/>
              <a:gd name="connsiteX10098" fmla="*/ 11680152 w 12272790"/>
              <a:gd name="connsiteY10098" fmla="*/ 1648342 h 3412034"/>
              <a:gd name="connsiteX10099" fmla="*/ 11684138 w 12272790"/>
              <a:gd name="connsiteY10099" fmla="*/ 1653893 h 3412034"/>
              <a:gd name="connsiteX10100" fmla="*/ 11668190 w 12272790"/>
              <a:gd name="connsiteY10100" fmla="*/ 1664296 h 3412034"/>
              <a:gd name="connsiteX10101" fmla="*/ 11663633 w 12272790"/>
              <a:gd name="connsiteY10101" fmla="*/ 1643486 h 3412034"/>
              <a:gd name="connsiteX10102" fmla="*/ 11665911 w 12272790"/>
              <a:gd name="connsiteY10102" fmla="*/ 1637592 h 3412034"/>
              <a:gd name="connsiteX10103" fmla="*/ 11661355 w 12272790"/>
              <a:gd name="connsiteY10103" fmla="*/ 1635509 h 3412034"/>
              <a:gd name="connsiteX10104" fmla="*/ 11636673 w 12272790"/>
              <a:gd name="connsiteY10104" fmla="*/ 1629267 h 3412034"/>
              <a:gd name="connsiteX10105" fmla="*/ 11557314 w 12272790"/>
              <a:gd name="connsiteY10105" fmla="*/ 1575156 h 3412034"/>
              <a:gd name="connsiteX10106" fmla="*/ 11473398 w 12272790"/>
              <a:gd name="connsiteY10106" fmla="*/ 1519321 h 3412034"/>
              <a:gd name="connsiteX10107" fmla="*/ 11435046 w 12272790"/>
              <a:gd name="connsiteY10107" fmla="*/ 1494696 h 3412034"/>
              <a:gd name="connsiteX10108" fmla="*/ 11414542 w 12272790"/>
              <a:gd name="connsiteY10108" fmla="*/ 1484291 h 3412034"/>
              <a:gd name="connsiteX10109" fmla="*/ 11409985 w 12272790"/>
              <a:gd name="connsiteY10109" fmla="*/ 1465562 h 3412034"/>
              <a:gd name="connsiteX10110" fmla="*/ 11408949 w 12272790"/>
              <a:gd name="connsiteY10110" fmla="*/ 1464456 h 3412034"/>
              <a:gd name="connsiteX10111" fmla="*/ 11397232 w 12272790"/>
              <a:gd name="connsiteY10111" fmla="*/ 1462740 h 3412034"/>
              <a:gd name="connsiteX10112" fmla="*/ 11344516 w 12272790"/>
              <a:gd name="connsiteY10112" fmla="*/ 1438317 h 3412034"/>
              <a:gd name="connsiteX10113" fmla="*/ 11308472 w 12272790"/>
              <a:gd name="connsiteY10113" fmla="*/ 1425762 h 3412034"/>
              <a:gd name="connsiteX10114" fmla="*/ 11307810 w 12272790"/>
              <a:gd name="connsiteY10114" fmla="*/ 1425969 h 3412034"/>
              <a:gd name="connsiteX10115" fmla="*/ 11307522 w 12272790"/>
              <a:gd name="connsiteY10115" fmla="*/ 1427328 h 3412034"/>
              <a:gd name="connsiteX10116" fmla="*/ 11302766 w 12272790"/>
              <a:gd name="connsiteY10116" fmla="*/ 1430179 h 3412034"/>
              <a:gd name="connsiteX10117" fmla="*/ 11303053 w 12272790"/>
              <a:gd name="connsiteY10117" fmla="*/ 1427446 h 3412034"/>
              <a:gd name="connsiteX10118" fmla="*/ 11299212 w 12272790"/>
              <a:gd name="connsiteY10118" fmla="*/ 1428640 h 3412034"/>
              <a:gd name="connsiteX10119" fmla="*/ 11292052 w 12272790"/>
              <a:gd name="connsiteY10119" fmla="*/ 1429947 h 3412034"/>
              <a:gd name="connsiteX10120" fmla="*/ 11282442 w 12272790"/>
              <a:gd name="connsiteY10120" fmla="*/ 1425763 h 3412034"/>
              <a:gd name="connsiteX10121" fmla="*/ 11289648 w 12272790"/>
              <a:gd name="connsiteY10121" fmla="*/ 1415649 h 3412034"/>
              <a:gd name="connsiteX10122" fmla="*/ 11162694 w 12272790"/>
              <a:gd name="connsiteY10122" fmla="*/ 1371710 h 3412034"/>
              <a:gd name="connsiteX10123" fmla="*/ 11162694 w 12272790"/>
              <a:gd name="connsiteY10123" fmla="*/ 1351518 h 3412034"/>
              <a:gd name="connsiteX10124" fmla="*/ 11153082 w 12272790"/>
              <a:gd name="connsiteY10124" fmla="*/ 1347334 h 3412034"/>
              <a:gd name="connsiteX10125" fmla="*/ 11131856 w 12272790"/>
              <a:gd name="connsiteY10125" fmla="*/ 1338963 h 3412034"/>
              <a:gd name="connsiteX10126" fmla="*/ 11112631 w 12272790"/>
              <a:gd name="connsiteY10126" fmla="*/ 1329809 h 3412034"/>
              <a:gd name="connsiteX10127" fmla="*/ 11106292 w 12272790"/>
              <a:gd name="connsiteY10127" fmla="*/ 1325237 h 3412034"/>
              <a:gd name="connsiteX10128" fmla="*/ 11093408 w 12272790"/>
              <a:gd name="connsiteY10128" fmla="*/ 1315946 h 3412034"/>
              <a:gd name="connsiteX10129" fmla="*/ 11139935 w 12272790"/>
              <a:gd name="connsiteY10129" fmla="*/ 1320970 h 3412034"/>
              <a:gd name="connsiteX10130" fmla="*/ 11173913 w 12272790"/>
              <a:gd name="connsiteY10130" fmla="*/ 1330644 h 3412034"/>
              <a:gd name="connsiteX10131" fmla="*/ 11173904 w 12272790"/>
              <a:gd name="connsiteY10131" fmla="*/ 1330617 h 3412034"/>
              <a:gd name="connsiteX10132" fmla="*/ 11173904 w 12272790"/>
              <a:gd name="connsiteY10132" fmla="*/ 1326473 h 3412034"/>
              <a:gd name="connsiteX10133" fmla="*/ 11176675 w 12272790"/>
              <a:gd name="connsiteY10133" fmla="*/ 1331430 h 3412034"/>
              <a:gd name="connsiteX10134" fmla="*/ 11186273 w 12272790"/>
              <a:gd name="connsiteY10134" fmla="*/ 1334164 h 3412034"/>
              <a:gd name="connsiteX10135" fmla="*/ 11187362 w 12272790"/>
              <a:gd name="connsiteY10135" fmla="*/ 1334604 h 3412034"/>
              <a:gd name="connsiteX10136" fmla="*/ 11178740 w 12272790"/>
              <a:gd name="connsiteY10136" fmla="*/ 1328909 h 3412034"/>
              <a:gd name="connsiteX10137" fmla="*/ 11162792 w 12272790"/>
              <a:gd name="connsiteY10137" fmla="*/ 1306366 h 3412034"/>
              <a:gd name="connsiteX10138" fmla="*/ 11176462 w 12272790"/>
              <a:gd name="connsiteY10138" fmla="*/ 1293880 h 3412034"/>
              <a:gd name="connsiteX10139" fmla="*/ 11162792 w 12272790"/>
              <a:gd name="connsiteY10139" fmla="*/ 1287637 h 3412034"/>
              <a:gd name="connsiteX10140" fmla="*/ 11176462 w 12272790"/>
              <a:gd name="connsiteY10140" fmla="*/ 1283475 h 3412034"/>
              <a:gd name="connsiteX10141" fmla="*/ 11174184 w 12272790"/>
              <a:gd name="connsiteY10141" fmla="*/ 1252260 h 3412034"/>
              <a:gd name="connsiteX10142" fmla="*/ 11178169 w 12272790"/>
              <a:gd name="connsiteY10142" fmla="*/ 1252082 h 3412034"/>
              <a:gd name="connsiteX10143" fmla="*/ 9639901 w 12272790"/>
              <a:gd name="connsiteY10143" fmla="*/ 1251699 h 3412034"/>
              <a:gd name="connsiteX10144" fmla="*/ 9648938 w 12272790"/>
              <a:gd name="connsiteY10144" fmla="*/ 1255918 h 3412034"/>
              <a:gd name="connsiteX10145" fmla="*/ 9629219 w 12272790"/>
              <a:gd name="connsiteY10145" fmla="*/ 1261873 h 3412034"/>
              <a:gd name="connsiteX10146" fmla="*/ 9629219 w 12272790"/>
              <a:gd name="connsiteY10146" fmla="*/ 1251948 h 3412034"/>
              <a:gd name="connsiteX10147" fmla="*/ 9639901 w 12272790"/>
              <a:gd name="connsiteY10147" fmla="*/ 1251699 h 3412034"/>
              <a:gd name="connsiteX10148" fmla="*/ 11886020 w 12272790"/>
              <a:gd name="connsiteY10148" fmla="*/ 1251672 h 3412034"/>
              <a:gd name="connsiteX10149" fmla="*/ 11879328 w 12272790"/>
              <a:gd name="connsiteY10149" fmla="*/ 1262037 h 3412034"/>
              <a:gd name="connsiteX10150" fmla="*/ 11886020 w 12272790"/>
              <a:gd name="connsiteY10150" fmla="*/ 1251672 h 3412034"/>
              <a:gd name="connsiteX10151" fmla="*/ 11718240 w 12272790"/>
              <a:gd name="connsiteY10151" fmla="*/ 1251672 h 3412034"/>
              <a:gd name="connsiteX10152" fmla="*/ 11711546 w 12272790"/>
              <a:gd name="connsiteY10152" fmla="*/ 1262037 h 3412034"/>
              <a:gd name="connsiteX10153" fmla="*/ 11718240 w 12272790"/>
              <a:gd name="connsiteY10153" fmla="*/ 1251672 h 3412034"/>
              <a:gd name="connsiteX10154" fmla="*/ 9518038 w 12272790"/>
              <a:gd name="connsiteY10154" fmla="*/ 1251671 h 3412034"/>
              <a:gd name="connsiteX10155" fmla="*/ 9524730 w 12272790"/>
              <a:gd name="connsiteY10155" fmla="*/ 1262037 h 3412034"/>
              <a:gd name="connsiteX10156" fmla="*/ 9518038 w 12272790"/>
              <a:gd name="connsiteY10156" fmla="*/ 1251671 h 3412034"/>
              <a:gd name="connsiteX10157" fmla="*/ 11364632 w 12272790"/>
              <a:gd name="connsiteY10157" fmla="*/ 1250450 h 3412034"/>
              <a:gd name="connsiteX10158" fmla="*/ 11365427 w 12272790"/>
              <a:gd name="connsiteY10158" fmla="*/ 1251855 h 3412034"/>
              <a:gd name="connsiteX10159" fmla="*/ 11365031 w 12272790"/>
              <a:gd name="connsiteY10159" fmla="*/ 1251155 h 3412034"/>
              <a:gd name="connsiteX10160" fmla="*/ 10194734 w 12272790"/>
              <a:gd name="connsiteY10160" fmla="*/ 1249983 h 3412034"/>
              <a:gd name="connsiteX10161" fmla="*/ 10207889 w 12272790"/>
              <a:gd name="connsiteY10161" fmla="*/ 1263000 h 3412034"/>
              <a:gd name="connsiteX10162" fmla="*/ 10176468 w 12272790"/>
              <a:gd name="connsiteY10162" fmla="*/ 1252481 h 3412034"/>
              <a:gd name="connsiteX10163" fmla="*/ 10194734 w 12272790"/>
              <a:gd name="connsiteY10163" fmla="*/ 1249983 h 3412034"/>
              <a:gd name="connsiteX10164" fmla="*/ 11126752 w 12272790"/>
              <a:gd name="connsiteY10164" fmla="*/ 1249364 h 3412034"/>
              <a:gd name="connsiteX10165" fmla="*/ 11163478 w 12272790"/>
              <a:gd name="connsiteY10165" fmla="*/ 1266448 h 3412034"/>
              <a:gd name="connsiteX10166" fmla="*/ 11115330 w 12272790"/>
              <a:gd name="connsiteY10166" fmla="*/ 1256064 h 3412034"/>
              <a:gd name="connsiteX10167" fmla="*/ 11126752 w 12272790"/>
              <a:gd name="connsiteY10167" fmla="*/ 1249364 h 3412034"/>
              <a:gd name="connsiteX10168" fmla="*/ 12028208 w 12272790"/>
              <a:gd name="connsiteY10168" fmla="*/ 1247632 h 3412034"/>
              <a:gd name="connsiteX10169" fmla="*/ 12059585 w 12272790"/>
              <a:gd name="connsiteY10169" fmla="*/ 1264237 h 3412034"/>
              <a:gd name="connsiteX10170" fmla="*/ 12072207 w 12272790"/>
              <a:gd name="connsiteY10170" fmla="*/ 1279242 h 3412034"/>
              <a:gd name="connsiteX10171" fmla="*/ 12082554 w 12272790"/>
              <a:gd name="connsiteY10171" fmla="*/ 1295872 h 3412034"/>
              <a:gd name="connsiteX10172" fmla="*/ 12083043 w 12272790"/>
              <a:gd name="connsiteY10172" fmla="*/ 1290409 h 3412034"/>
              <a:gd name="connsiteX10173" fmla="*/ 12087322 w 12272790"/>
              <a:gd name="connsiteY10173" fmla="*/ 1291360 h 3412034"/>
              <a:gd name="connsiteX10174" fmla="*/ 12084878 w 12272790"/>
              <a:gd name="connsiteY10174" fmla="*/ 1293387 h 3412034"/>
              <a:gd name="connsiteX10175" fmla="*/ 12082920 w 12272790"/>
              <a:gd name="connsiteY10175" fmla="*/ 1296462 h 3412034"/>
              <a:gd name="connsiteX10176" fmla="*/ 12083318 w 12272790"/>
              <a:gd name="connsiteY10176" fmla="*/ 1297101 h 3412034"/>
              <a:gd name="connsiteX10177" fmla="*/ 12191526 w 12272790"/>
              <a:gd name="connsiteY10177" fmla="*/ 1393935 h 3412034"/>
              <a:gd name="connsiteX10178" fmla="*/ 12164978 w 12272790"/>
              <a:gd name="connsiteY10178" fmla="*/ 1383557 h 3412034"/>
              <a:gd name="connsiteX10179" fmla="*/ 12129176 w 12272790"/>
              <a:gd name="connsiteY10179" fmla="*/ 1352769 h 3412034"/>
              <a:gd name="connsiteX10180" fmla="*/ 12047517 w 12272790"/>
              <a:gd name="connsiteY10180" fmla="*/ 1284995 h 3412034"/>
              <a:gd name="connsiteX10181" fmla="*/ 12028208 w 12272790"/>
              <a:gd name="connsiteY10181" fmla="*/ 1247632 h 3412034"/>
              <a:gd name="connsiteX10182" fmla="*/ 11164439 w 12272790"/>
              <a:gd name="connsiteY10182" fmla="*/ 1246379 h 3412034"/>
              <a:gd name="connsiteX10183" fmla="*/ 11168496 w 12272790"/>
              <a:gd name="connsiteY10183" fmla="*/ 1247627 h 3412034"/>
              <a:gd name="connsiteX10184" fmla="*/ 11163862 w 12272790"/>
              <a:gd name="connsiteY10184" fmla="*/ 1251170 h 3412034"/>
              <a:gd name="connsiteX10185" fmla="*/ 11164439 w 12272790"/>
              <a:gd name="connsiteY10185" fmla="*/ 1246379 h 3412034"/>
              <a:gd name="connsiteX10186" fmla="*/ 10625558 w 12272790"/>
              <a:gd name="connsiteY10186" fmla="*/ 1246379 h 3412034"/>
              <a:gd name="connsiteX10187" fmla="*/ 10629615 w 12272790"/>
              <a:gd name="connsiteY10187" fmla="*/ 1247627 h 3412034"/>
              <a:gd name="connsiteX10188" fmla="*/ 10624980 w 12272790"/>
              <a:gd name="connsiteY10188" fmla="*/ 1251171 h 3412034"/>
              <a:gd name="connsiteX10189" fmla="*/ 10625558 w 12272790"/>
              <a:gd name="connsiteY10189" fmla="*/ 1246379 h 3412034"/>
              <a:gd name="connsiteX10190" fmla="*/ 1343225 w 12272790"/>
              <a:gd name="connsiteY10190" fmla="*/ 1245884 h 3412034"/>
              <a:gd name="connsiteX10191" fmla="*/ 1336881 w 12272790"/>
              <a:gd name="connsiteY10191" fmla="*/ 1266950 h 3412034"/>
              <a:gd name="connsiteX10192" fmla="*/ 1343225 w 12272790"/>
              <a:gd name="connsiteY10192" fmla="*/ 1245884 h 3412034"/>
              <a:gd name="connsiteX10193" fmla="*/ 10941114 w 12272790"/>
              <a:gd name="connsiteY10193" fmla="*/ 1242490 h 3412034"/>
              <a:gd name="connsiteX10194" fmla="*/ 10938648 w 12272790"/>
              <a:gd name="connsiteY10194" fmla="*/ 1271220 h 3412034"/>
              <a:gd name="connsiteX10195" fmla="*/ 10923862 w 12272790"/>
              <a:gd name="connsiteY10195" fmla="*/ 1254802 h 3412034"/>
              <a:gd name="connsiteX10196" fmla="*/ 10941114 w 12272790"/>
              <a:gd name="connsiteY10196" fmla="*/ 1242490 h 3412034"/>
              <a:gd name="connsiteX10197" fmla="*/ 9548249 w 12272790"/>
              <a:gd name="connsiteY10197" fmla="*/ 1242422 h 3412034"/>
              <a:gd name="connsiteX10198" fmla="*/ 9555079 w 12272790"/>
              <a:gd name="connsiteY10198" fmla="*/ 1252483 h 3412034"/>
              <a:gd name="connsiteX10199" fmla="*/ 9548249 w 12272790"/>
              <a:gd name="connsiteY10199" fmla="*/ 1242422 h 3412034"/>
              <a:gd name="connsiteX10200" fmla="*/ 10136304 w 12272790"/>
              <a:gd name="connsiteY10200" fmla="*/ 1242313 h 3412034"/>
              <a:gd name="connsiteX10201" fmla="*/ 10142647 w 12272790"/>
              <a:gd name="connsiteY10201" fmla="*/ 1252666 h 3412034"/>
              <a:gd name="connsiteX10202" fmla="*/ 10136304 w 12272790"/>
              <a:gd name="connsiteY10202" fmla="*/ 1242313 h 3412034"/>
              <a:gd name="connsiteX10203" fmla="*/ 4146382 w 12272790"/>
              <a:gd name="connsiteY10203" fmla="*/ 1241595 h 3412034"/>
              <a:gd name="connsiteX10204" fmla="*/ 4137735 w 12272790"/>
              <a:gd name="connsiteY10204" fmla="*/ 1245456 h 3412034"/>
              <a:gd name="connsiteX10205" fmla="*/ 4133650 w 12272790"/>
              <a:gd name="connsiteY10205" fmla="*/ 1248578 h 3412034"/>
              <a:gd name="connsiteX10206" fmla="*/ 4154884 w 12272790"/>
              <a:gd name="connsiteY10206" fmla="*/ 1242806 h 3412034"/>
              <a:gd name="connsiteX10207" fmla="*/ 4154843 w 12272790"/>
              <a:gd name="connsiteY10207" fmla="*/ 1242769 h 3412034"/>
              <a:gd name="connsiteX10208" fmla="*/ 4146382 w 12272790"/>
              <a:gd name="connsiteY10208" fmla="*/ 1241595 h 3412034"/>
              <a:gd name="connsiteX10209" fmla="*/ 10655041 w 12272790"/>
              <a:gd name="connsiteY10209" fmla="*/ 1240961 h 3412034"/>
              <a:gd name="connsiteX10210" fmla="*/ 10648348 w 12272790"/>
              <a:gd name="connsiteY10210" fmla="*/ 1251326 h 3412034"/>
              <a:gd name="connsiteX10211" fmla="*/ 10655041 w 12272790"/>
              <a:gd name="connsiteY10211" fmla="*/ 1240961 h 3412034"/>
              <a:gd name="connsiteX10212" fmla="*/ 11549064 w 12272790"/>
              <a:gd name="connsiteY10212" fmla="*/ 1240959 h 3412034"/>
              <a:gd name="connsiteX10213" fmla="*/ 11569874 w 12272790"/>
              <a:gd name="connsiteY10213" fmla="*/ 1245107 h 3412034"/>
              <a:gd name="connsiteX10214" fmla="*/ 11549064 w 12272790"/>
              <a:gd name="connsiteY10214" fmla="*/ 1251326 h 3412034"/>
              <a:gd name="connsiteX10215" fmla="*/ 11549064 w 12272790"/>
              <a:gd name="connsiteY10215" fmla="*/ 1240959 h 3412034"/>
              <a:gd name="connsiteX10216" fmla="*/ 11479814 w 12272790"/>
              <a:gd name="connsiteY10216" fmla="*/ 1240959 h 3412034"/>
              <a:gd name="connsiteX10217" fmla="*/ 11473122 w 12272790"/>
              <a:gd name="connsiteY10217" fmla="*/ 1251326 h 3412034"/>
              <a:gd name="connsiteX10218" fmla="*/ 11479814 w 12272790"/>
              <a:gd name="connsiteY10218" fmla="*/ 1240959 h 3412034"/>
              <a:gd name="connsiteX10219" fmla="*/ 11083275 w 12272790"/>
              <a:gd name="connsiteY10219" fmla="*/ 1237771 h 3412034"/>
              <a:gd name="connsiteX10220" fmla="*/ 11096540 w 12272790"/>
              <a:gd name="connsiteY10220" fmla="*/ 1238807 h 3412034"/>
              <a:gd name="connsiteX10221" fmla="*/ 11078284 w 12272790"/>
              <a:gd name="connsiteY10221" fmla="*/ 1242953 h 3412034"/>
              <a:gd name="connsiteX10222" fmla="*/ 11083275 w 12272790"/>
              <a:gd name="connsiteY10222" fmla="*/ 1237771 h 3412034"/>
              <a:gd name="connsiteX10223" fmla="*/ 9696162 w 12272790"/>
              <a:gd name="connsiteY10223" fmla="*/ 1237743 h 3412034"/>
              <a:gd name="connsiteX10224" fmla="*/ 9829930 w 12272790"/>
              <a:gd name="connsiteY10224" fmla="*/ 1254353 h 3412034"/>
              <a:gd name="connsiteX10225" fmla="*/ 9893800 w 12272790"/>
              <a:gd name="connsiteY10225" fmla="*/ 1263153 h 3412034"/>
              <a:gd name="connsiteX10226" fmla="*/ 9894981 w 12272790"/>
              <a:gd name="connsiteY10226" fmla="*/ 1261991 h 3412034"/>
              <a:gd name="connsiteX10227" fmla="*/ 9904431 w 12272790"/>
              <a:gd name="connsiteY10227" fmla="*/ 1261458 h 3412034"/>
              <a:gd name="connsiteX10228" fmla="*/ 9903778 w 12272790"/>
              <a:gd name="connsiteY10228" fmla="*/ 1264528 h 3412034"/>
              <a:gd name="connsiteX10229" fmla="*/ 9963699 w 12272790"/>
              <a:gd name="connsiteY10229" fmla="*/ 1272785 h 3412034"/>
              <a:gd name="connsiteX10230" fmla="*/ 9969657 w 12272790"/>
              <a:gd name="connsiteY10230" fmla="*/ 1273646 h 3412034"/>
              <a:gd name="connsiteX10231" fmla="*/ 9973322 w 12272790"/>
              <a:gd name="connsiteY10231" fmla="*/ 1271564 h 3412034"/>
              <a:gd name="connsiteX10232" fmla="*/ 9972758 w 12272790"/>
              <a:gd name="connsiteY10232" fmla="*/ 1274094 h 3412034"/>
              <a:gd name="connsiteX10233" fmla="*/ 9989587 w 12272790"/>
              <a:gd name="connsiteY10233" fmla="*/ 1276523 h 3412034"/>
              <a:gd name="connsiteX10234" fmla="*/ 9989589 w 12272790"/>
              <a:gd name="connsiteY10234" fmla="*/ 1271566 h 3412034"/>
              <a:gd name="connsiteX10235" fmla="*/ 10003325 w 12272790"/>
              <a:gd name="connsiteY10235" fmla="*/ 1275571 h 3412034"/>
              <a:gd name="connsiteX10236" fmla="*/ 10000807 w 12272790"/>
              <a:gd name="connsiteY10236" fmla="*/ 1278142 h 3412034"/>
              <a:gd name="connsiteX10237" fmla="*/ 10026789 w 12272790"/>
              <a:gd name="connsiteY10237" fmla="*/ 1281892 h 3412034"/>
              <a:gd name="connsiteX10238" fmla="*/ 10054648 w 12272790"/>
              <a:gd name="connsiteY10238" fmla="*/ 1288152 h 3412034"/>
              <a:gd name="connsiteX10239" fmla="*/ 10057356 w 12272790"/>
              <a:gd name="connsiteY10239" fmla="*/ 1283041 h 3412034"/>
              <a:gd name="connsiteX10240" fmla="*/ 10065133 w 12272790"/>
              <a:gd name="connsiteY10240" fmla="*/ 1282786 h 3412034"/>
              <a:gd name="connsiteX10241" fmla="*/ 10061424 w 12272790"/>
              <a:gd name="connsiteY10241" fmla="*/ 1289674 h 3412034"/>
              <a:gd name="connsiteX10242" fmla="*/ 10088170 w 12272790"/>
              <a:gd name="connsiteY10242" fmla="*/ 1295684 h 3412034"/>
              <a:gd name="connsiteX10243" fmla="*/ 10150407 w 12272790"/>
              <a:gd name="connsiteY10243" fmla="*/ 1308781 h 3412034"/>
              <a:gd name="connsiteX10244" fmla="*/ 10150785 w 12272790"/>
              <a:gd name="connsiteY10244" fmla="*/ 1308851 h 3412034"/>
              <a:gd name="connsiteX10245" fmla="*/ 10151978 w 12272790"/>
              <a:gd name="connsiteY10245" fmla="*/ 1303488 h 3412034"/>
              <a:gd name="connsiteX10246" fmla="*/ 10156999 w 12272790"/>
              <a:gd name="connsiteY10246" fmla="*/ 1300637 h 3412034"/>
              <a:gd name="connsiteX10247" fmla="*/ 10155325 w 12272790"/>
              <a:gd name="connsiteY10247" fmla="*/ 1308153 h 3412034"/>
              <a:gd name="connsiteX10248" fmla="*/ 10153280 w 12272790"/>
              <a:gd name="connsiteY10248" fmla="*/ 1309313 h 3412034"/>
              <a:gd name="connsiteX10249" fmla="*/ 10192852 w 12272790"/>
              <a:gd name="connsiteY10249" fmla="*/ 1316649 h 3412034"/>
              <a:gd name="connsiteX10250" fmla="*/ 10193646 w 12272790"/>
              <a:gd name="connsiteY10250" fmla="*/ 1306647 h 3412034"/>
              <a:gd name="connsiteX10251" fmla="*/ 10200322 w 12272790"/>
              <a:gd name="connsiteY10251" fmla="*/ 1300637 h 3412034"/>
              <a:gd name="connsiteX10252" fmla="*/ 10200321 w 12272790"/>
              <a:gd name="connsiteY10252" fmla="*/ 1312657 h 3412034"/>
              <a:gd name="connsiteX10253" fmla="*/ 10194796 w 12272790"/>
              <a:gd name="connsiteY10253" fmla="*/ 1317009 h 3412034"/>
              <a:gd name="connsiteX10254" fmla="*/ 10212643 w 12272790"/>
              <a:gd name="connsiteY10254" fmla="*/ 1320317 h 3412034"/>
              <a:gd name="connsiteX10255" fmla="*/ 10318335 w 12272790"/>
              <a:gd name="connsiteY10255" fmla="*/ 1349965 h 3412034"/>
              <a:gd name="connsiteX10256" fmla="*/ 10320595 w 12272790"/>
              <a:gd name="connsiteY10256" fmla="*/ 1342497 h 3412034"/>
              <a:gd name="connsiteX10257" fmla="*/ 10324778 w 12272790"/>
              <a:gd name="connsiteY10257" fmla="*/ 1340423 h 3412034"/>
              <a:gd name="connsiteX10258" fmla="*/ 10323105 w 12272790"/>
              <a:gd name="connsiteY10258" fmla="*/ 1348716 h 3412034"/>
              <a:gd name="connsiteX10259" fmla="*/ 10319374 w 12272790"/>
              <a:gd name="connsiteY10259" fmla="*/ 1350256 h 3412034"/>
              <a:gd name="connsiteX10260" fmla="*/ 10346221 w 12272790"/>
              <a:gd name="connsiteY10260" fmla="*/ 1357788 h 3412034"/>
              <a:gd name="connsiteX10261" fmla="*/ 10461966 w 12272790"/>
              <a:gd name="connsiteY10261" fmla="*/ 1392824 h 3412034"/>
              <a:gd name="connsiteX10262" fmla="*/ 10513954 w 12272790"/>
              <a:gd name="connsiteY10262" fmla="*/ 1409485 h 3412034"/>
              <a:gd name="connsiteX10263" fmla="*/ 10575054 w 12272790"/>
              <a:gd name="connsiteY10263" fmla="*/ 1430301 h 3412034"/>
              <a:gd name="connsiteX10264" fmla="*/ 10636530 w 12272790"/>
              <a:gd name="connsiteY10264" fmla="*/ 1452853 h 3412034"/>
              <a:gd name="connsiteX10265" fmla="*/ 10720017 w 12272790"/>
              <a:gd name="connsiteY10265" fmla="*/ 1477834 h 3412034"/>
              <a:gd name="connsiteX10266" fmla="*/ 10740508 w 12272790"/>
              <a:gd name="connsiteY10266" fmla="*/ 1481998 h 3412034"/>
              <a:gd name="connsiteX10267" fmla="*/ 10833484 w 12272790"/>
              <a:gd name="connsiteY10267" fmla="*/ 1513223 h 3412034"/>
              <a:gd name="connsiteX10268" fmla="*/ 10858150 w 12272790"/>
              <a:gd name="connsiteY10268" fmla="*/ 1529529 h 3412034"/>
              <a:gd name="connsiteX10269" fmla="*/ 10964786 w 12272790"/>
              <a:gd name="connsiteY10269" fmla="*/ 1569080 h 3412034"/>
              <a:gd name="connsiteX10270" fmla="*/ 10987554 w 12272790"/>
              <a:gd name="connsiteY10270" fmla="*/ 1577067 h 3412034"/>
              <a:gd name="connsiteX10271" fmla="*/ 11032712 w 12272790"/>
              <a:gd name="connsiteY10271" fmla="*/ 1610368 h 3412034"/>
              <a:gd name="connsiteX10272" fmla="*/ 11164016 w 12272790"/>
              <a:gd name="connsiteY10272" fmla="*/ 1672473 h 3412034"/>
              <a:gd name="connsiteX10273" fmla="*/ 11261545 w 12272790"/>
              <a:gd name="connsiteY10273" fmla="*/ 1722086 h 3412034"/>
              <a:gd name="connsiteX10274" fmla="*/ 11363247 w 12272790"/>
              <a:gd name="connsiteY10274" fmla="*/ 1775863 h 3412034"/>
              <a:gd name="connsiteX10275" fmla="*/ 11411062 w 12272790"/>
              <a:gd name="connsiteY10275" fmla="*/ 1798762 h 3412034"/>
              <a:gd name="connsiteX10276" fmla="*/ 11508212 w 12272790"/>
              <a:gd name="connsiteY10276" fmla="*/ 1832069 h 3412034"/>
              <a:gd name="connsiteX10277" fmla="*/ 11542364 w 12272790"/>
              <a:gd name="connsiteY10277" fmla="*/ 1854244 h 3412034"/>
              <a:gd name="connsiteX10278" fmla="*/ 11558302 w 12272790"/>
              <a:gd name="connsiteY10278" fmla="*/ 1887551 h 3412034"/>
              <a:gd name="connsiteX10279" fmla="*/ 11533098 w 12272790"/>
              <a:gd name="connsiteY10279" fmla="*/ 1876508 h 3412034"/>
              <a:gd name="connsiteX10280" fmla="*/ 11480720 w 12272790"/>
              <a:gd name="connsiteY10280" fmla="*/ 1857052 h 3412034"/>
              <a:gd name="connsiteX10281" fmla="*/ 11480574 w 12272790"/>
              <a:gd name="connsiteY10281" fmla="*/ 1858890 h 3412034"/>
              <a:gd name="connsiteX10282" fmla="*/ 11473900 w 12272790"/>
              <a:gd name="connsiteY10282" fmla="*/ 1864899 h 3412034"/>
              <a:gd name="connsiteX10283" fmla="*/ 11473899 w 12272790"/>
              <a:gd name="connsiteY10283" fmla="*/ 1854589 h 3412034"/>
              <a:gd name="connsiteX10284" fmla="*/ 11413096 w 12272790"/>
              <a:gd name="connsiteY10284" fmla="*/ 1832835 h 3412034"/>
              <a:gd name="connsiteX10285" fmla="*/ 11352242 w 12272790"/>
              <a:gd name="connsiteY10285" fmla="*/ 1811254 h 3412034"/>
              <a:gd name="connsiteX10286" fmla="*/ 11263821 w 12272790"/>
              <a:gd name="connsiteY10286" fmla="*/ 1772047 h 3412034"/>
              <a:gd name="connsiteX10287" fmla="*/ 11223880 w 12272790"/>
              <a:gd name="connsiteY10287" fmla="*/ 1745506 h 3412034"/>
              <a:gd name="connsiteX10288" fmla="*/ 11221878 w 12272790"/>
              <a:gd name="connsiteY10288" fmla="*/ 1744681 h 3412034"/>
              <a:gd name="connsiteX10289" fmla="*/ 11213504 w 12272790"/>
              <a:gd name="connsiteY10289" fmla="*/ 1748586 h 3412034"/>
              <a:gd name="connsiteX10290" fmla="*/ 11216392 w 12272790"/>
              <a:gd name="connsiteY10290" fmla="*/ 1742419 h 3412034"/>
              <a:gd name="connsiteX10291" fmla="*/ 11206658 w 12272790"/>
              <a:gd name="connsiteY10291" fmla="*/ 1738403 h 3412034"/>
              <a:gd name="connsiteX10292" fmla="*/ 11182234 w 12272790"/>
              <a:gd name="connsiteY10292" fmla="*/ 1728332 h 3412034"/>
              <a:gd name="connsiteX10293" fmla="*/ 11202724 w 12272790"/>
              <a:gd name="connsiteY10293" fmla="*/ 1744985 h 3412034"/>
              <a:gd name="connsiteX10294" fmla="*/ 11241054 w 12272790"/>
              <a:gd name="connsiteY10294" fmla="*/ 1769966 h 3412034"/>
              <a:gd name="connsiteX10295" fmla="*/ 11262802 w 12272790"/>
              <a:gd name="connsiteY10295" fmla="*/ 1780922 h 3412034"/>
              <a:gd name="connsiteX10296" fmla="*/ 11267698 w 12272790"/>
              <a:gd name="connsiteY10296" fmla="*/ 1784176 h 3412034"/>
              <a:gd name="connsiteX10297" fmla="*/ 11265948 w 12272790"/>
              <a:gd name="connsiteY10297" fmla="*/ 1779311 h 3412034"/>
              <a:gd name="connsiteX10298" fmla="*/ 11272290 w 12272790"/>
              <a:gd name="connsiteY10298" fmla="*/ 1779312 h 3412034"/>
              <a:gd name="connsiteX10299" fmla="*/ 11269384 w 12272790"/>
              <a:gd name="connsiteY10299" fmla="*/ 1781341 h 3412034"/>
              <a:gd name="connsiteX10300" fmla="*/ 11268275 w 12272790"/>
              <a:gd name="connsiteY10300" fmla="*/ 1784561 h 3412034"/>
              <a:gd name="connsiteX10301" fmla="*/ 11283839 w 12272790"/>
              <a:gd name="connsiteY10301" fmla="*/ 1794902 h 3412034"/>
              <a:gd name="connsiteX10302" fmla="*/ 11324918 w 12272790"/>
              <a:gd name="connsiteY10302" fmla="*/ 1827907 h 3412034"/>
              <a:gd name="connsiteX10303" fmla="*/ 11306704 w 12272790"/>
              <a:gd name="connsiteY10303" fmla="*/ 1842100 h 3412034"/>
              <a:gd name="connsiteX10304" fmla="*/ 11299873 w 12272790"/>
              <a:gd name="connsiteY10304" fmla="*/ 1850080 h 3412034"/>
              <a:gd name="connsiteX10305" fmla="*/ 11275206 w 12272790"/>
              <a:gd name="connsiteY10305" fmla="*/ 1838315 h 3412034"/>
              <a:gd name="connsiteX10306" fmla="*/ 11280184 w 12272790"/>
              <a:gd name="connsiteY10306" fmla="*/ 1846524 h 3412034"/>
              <a:gd name="connsiteX10307" fmla="*/ 11284465 w 12272790"/>
              <a:gd name="connsiteY10307" fmla="*/ 1848633 h 3412034"/>
              <a:gd name="connsiteX10308" fmla="*/ 11288586 w 12272790"/>
              <a:gd name="connsiteY10308" fmla="*/ 1846651 h 3412034"/>
              <a:gd name="connsiteX10309" fmla="*/ 11290699 w 12272790"/>
              <a:gd name="connsiteY10309" fmla="*/ 1848686 h 3412034"/>
              <a:gd name="connsiteX10310" fmla="*/ 11288586 w 12272790"/>
              <a:gd name="connsiteY10310" fmla="*/ 1850837 h 3412034"/>
              <a:gd name="connsiteX10311" fmla="*/ 11285009 w 12272790"/>
              <a:gd name="connsiteY10311" fmla="*/ 1849016 h 3412034"/>
              <a:gd name="connsiteX10312" fmla="*/ 11288868 w 12272790"/>
              <a:gd name="connsiteY10312" fmla="*/ 1852162 h 3412034"/>
              <a:gd name="connsiteX10313" fmla="*/ 11263820 w 12272790"/>
              <a:gd name="connsiteY10313" fmla="*/ 1847998 h 3412034"/>
              <a:gd name="connsiteX10314" fmla="*/ 11229668 w 12272790"/>
              <a:gd name="connsiteY10314" fmla="*/ 1832070 h 3412034"/>
              <a:gd name="connsiteX10315" fmla="*/ 11154910 w 12272790"/>
              <a:gd name="connsiteY10315" fmla="*/ 1794600 h 3412034"/>
              <a:gd name="connsiteX10316" fmla="*/ 11003113 w 12272790"/>
              <a:gd name="connsiteY10316" fmla="*/ 1722087 h 3412034"/>
              <a:gd name="connsiteX10317" fmla="*/ 10849043 w 12272790"/>
              <a:gd name="connsiteY10317" fmla="*/ 1659982 h 3412034"/>
              <a:gd name="connsiteX10318" fmla="*/ 10812991 w 12272790"/>
              <a:gd name="connsiteY10318" fmla="*/ 1649573 h 3412034"/>
              <a:gd name="connsiteX10319" fmla="*/ 10794776 w 12272790"/>
              <a:gd name="connsiteY10319" fmla="*/ 1627022 h 3412034"/>
              <a:gd name="connsiteX10320" fmla="*/ 10776561 w 12272790"/>
              <a:gd name="connsiteY10320" fmla="*/ 1635349 h 3412034"/>
              <a:gd name="connsiteX10321" fmla="*/ 10647535 w 12272790"/>
              <a:gd name="connsiteY10321" fmla="*/ 1583308 h 3412034"/>
              <a:gd name="connsiteX10322" fmla="*/ 10622868 w 12272790"/>
              <a:gd name="connsiteY10322" fmla="*/ 1562836 h 3412034"/>
              <a:gd name="connsiteX10323" fmla="*/ 10609207 w 12272790"/>
              <a:gd name="connsiteY10323" fmla="*/ 1550346 h 3412034"/>
              <a:gd name="connsiteX10324" fmla="*/ 10632640 w 12272790"/>
              <a:gd name="connsiteY10324" fmla="*/ 1553208 h 3412034"/>
              <a:gd name="connsiteX10325" fmla="*/ 10635903 w 12272790"/>
              <a:gd name="connsiteY10325" fmla="*/ 1554341 h 3412034"/>
              <a:gd name="connsiteX10326" fmla="*/ 10634758 w 12272790"/>
              <a:gd name="connsiteY10326" fmla="*/ 1550124 h 3412034"/>
              <a:gd name="connsiteX10327" fmla="*/ 10638016 w 12272790"/>
              <a:gd name="connsiteY10327" fmla="*/ 1551225 h 3412034"/>
              <a:gd name="connsiteX10328" fmla="*/ 10636474 w 12272790"/>
              <a:gd name="connsiteY10328" fmla="*/ 1553429 h 3412034"/>
              <a:gd name="connsiteX10329" fmla="*/ 10636368 w 12272790"/>
              <a:gd name="connsiteY10329" fmla="*/ 1554503 h 3412034"/>
              <a:gd name="connsiteX10330" fmla="*/ 10654365 w 12272790"/>
              <a:gd name="connsiteY10330" fmla="*/ 1560754 h 3412034"/>
              <a:gd name="connsiteX10331" fmla="*/ 10642980 w 12272790"/>
              <a:gd name="connsiteY10331" fmla="*/ 1550346 h 3412034"/>
              <a:gd name="connsiteX10332" fmla="*/ 10622867 w 12272790"/>
              <a:gd name="connsiteY10332" fmla="*/ 1539937 h 3412034"/>
              <a:gd name="connsiteX10333" fmla="*/ 10600098 w 12272790"/>
              <a:gd name="connsiteY10333" fmla="*/ 1533692 h 3412034"/>
              <a:gd name="connsiteX10334" fmla="*/ 10595546 w 12272790"/>
              <a:gd name="connsiteY10334" fmla="*/ 1510794 h 3412034"/>
              <a:gd name="connsiteX10335" fmla="*/ 10686242 w 12272790"/>
              <a:gd name="connsiteY10335" fmla="*/ 1519120 h 3412034"/>
              <a:gd name="connsiteX10336" fmla="*/ 10640704 w 12272790"/>
              <a:gd name="connsiteY10336" fmla="*/ 1508713 h 3412034"/>
              <a:gd name="connsiteX10337" fmla="*/ 10613760 w 12272790"/>
              <a:gd name="connsiteY10337" fmla="*/ 1502814 h 3412034"/>
              <a:gd name="connsiteX10338" fmla="*/ 10606930 w 12272790"/>
              <a:gd name="connsiteY10338" fmla="*/ 1484078 h 3412034"/>
              <a:gd name="connsiteX10339" fmla="*/ 10595546 w 12272790"/>
              <a:gd name="connsiteY10339" fmla="*/ 1473670 h 3412034"/>
              <a:gd name="connsiteX10340" fmla="*/ 10561392 w 12272790"/>
              <a:gd name="connsiteY10340" fmla="*/ 1467424 h 3412034"/>
              <a:gd name="connsiteX10341" fmla="*/ 10439195 w 12272790"/>
              <a:gd name="connsiteY10341" fmla="*/ 1434464 h 3412034"/>
              <a:gd name="connsiteX10342" fmla="*/ 10239966 w 12272790"/>
              <a:gd name="connsiteY10342" fmla="*/ 1378256 h 3412034"/>
              <a:gd name="connsiteX10343" fmla="*/ 10214919 w 12272790"/>
              <a:gd name="connsiteY10343" fmla="*/ 1374443 h 3412034"/>
              <a:gd name="connsiteX10344" fmla="*/ 10208089 w 12272790"/>
              <a:gd name="connsiteY10344" fmla="*/ 1355707 h 3412034"/>
              <a:gd name="connsiteX10345" fmla="*/ 10181146 w 12272790"/>
              <a:gd name="connsiteY10345" fmla="*/ 1347378 h 3412034"/>
              <a:gd name="connsiteX10346" fmla="*/ 10149269 w 12272790"/>
              <a:gd name="connsiteY10346" fmla="*/ 1341134 h 3412034"/>
              <a:gd name="connsiteX10347" fmla="*/ 10083618 w 12272790"/>
              <a:gd name="connsiteY10347" fmla="*/ 1328644 h 3412034"/>
              <a:gd name="connsiteX10348" fmla="*/ 9950037 w 12272790"/>
              <a:gd name="connsiteY10348" fmla="*/ 1304011 h 3412034"/>
              <a:gd name="connsiteX10349" fmla="*/ 9924991 w 12272790"/>
              <a:gd name="connsiteY10349" fmla="*/ 1289439 h 3412034"/>
              <a:gd name="connsiteX10350" fmla="*/ 9895771 w 12272790"/>
              <a:gd name="connsiteY10350" fmla="*/ 1281111 h 3412034"/>
              <a:gd name="connsiteX10351" fmla="*/ 9830119 w 12272790"/>
              <a:gd name="connsiteY10351" fmla="*/ 1268624 h 3412034"/>
              <a:gd name="connsiteX10352" fmla="*/ 9696162 w 12272790"/>
              <a:gd name="connsiteY10352" fmla="*/ 1237743 h 3412034"/>
              <a:gd name="connsiteX10353" fmla="*/ 877979 w 12272790"/>
              <a:gd name="connsiteY10353" fmla="*/ 1236693 h 3412034"/>
              <a:gd name="connsiteX10354" fmla="*/ 871637 w 12272790"/>
              <a:gd name="connsiteY10354" fmla="*/ 1247058 h 3412034"/>
              <a:gd name="connsiteX10355" fmla="*/ 877979 w 12272790"/>
              <a:gd name="connsiteY10355" fmla="*/ 1236693 h 3412034"/>
              <a:gd name="connsiteX10356" fmla="*/ 4334270 w 12272790"/>
              <a:gd name="connsiteY10356" fmla="*/ 1236408 h 3412034"/>
              <a:gd name="connsiteX10357" fmla="*/ 4334792 w 12272790"/>
              <a:gd name="connsiteY10357" fmla="*/ 1238916 h 3412034"/>
              <a:gd name="connsiteX10358" fmla="*/ 4337429 w 12272790"/>
              <a:gd name="connsiteY10358" fmla="*/ 1238175 h 3412034"/>
              <a:gd name="connsiteX10359" fmla="*/ 4321732 w 12272790"/>
              <a:gd name="connsiteY10359" fmla="*/ 1235931 h 3412034"/>
              <a:gd name="connsiteX10360" fmla="*/ 4254509 w 12272790"/>
              <a:gd name="connsiteY10360" fmla="*/ 1255708 h 3412034"/>
              <a:gd name="connsiteX10361" fmla="*/ 4174297 w 12272790"/>
              <a:gd name="connsiteY10361" fmla="*/ 1283576 h 3412034"/>
              <a:gd name="connsiteX10362" fmla="*/ 4219309 w 12272790"/>
              <a:gd name="connsiteY10362" fmla="*/ 1272824 h 3412034"/>
              <a:gd name="connsiteX10363" fmla="*/ 4260864 w 12272790"/>
              <a:gd name="connsiteY10363" fmla="*/ 1259707 h 3412034"/>
              <a:gd name="connsiteX10364" fmla="*/ 4298678 w 12272790"/>
              <a:gd name="connsiteY10364" fmla="*/ 1249074 h 3412034"/>
              <a:gd name="connsiteX10365" fmla="*/ 11685972 w 12272790"/>
              <a:gd name="connsiteY10365" fmla="*/ 1235803 h 3412034"/>
              <a:gd name="connsiteX10366" fmla="*/ 11689946 w 12272790"/>
              <a:gd name="connsiteY10366" fmla="*/ 1236772 h 3412034"/>
              <a:gd name="connsiteX10367" fmla="*/ 11687500 w 12272790"/>
              <a:gd name="connsiteY10367" fmla="*/ 1240637 h 3412034"/>
              <a:gd name="connsiteX10368" fmla="*/ 11685972 w 12272790"/>
              <a:gd name="connsiteY10368" fmla="*/ 1235803 h 3412034"/>
              <a:gd name="connsiteX10369" fmla="*/ 330729 w 12272790"/>
              <a:gd name="connsiteY10369" fmla="*/ 1235173 h 3412034"/>
              <a:gd name="connsiteX10370" fmla="*/ 324802 w 12272790"/>
              <a:gd name="connsiteY10370" fmla="*/ 1256239 h 3412034"/>
              <a:gd name="connsiteX10371" fmla="*/ 330729 w 12272790"/>
              <a:gd name="connsiteY10371" fmla="*/ 1235173 h 3412034"/>
              <a:gd name="connsiteX10372" fmla="*/ 9676077 w 12272790"/>
              <a:gd name="connsiteY10372" fmla="*/ 1233586 h 3412034"/>
              <a:gd name="connsiteX10373" fmla="*/ 9689095 w 12272790"/>
              <a:gd name="connsiteY10373" fmla="*/ 1241525 h 3412034"/>
              <a:gd name="connsiteX10374" fmla="*/ 9676077 w 12272790"/>
              <a:gd name="connsiteY10374" fmla="*/ 1233586 h 3412034"/>
              <a:gd name="connsiteX10375" fmla="*/ 11617838 w 12272790"/>
              <a:gd name="connsiteY10375" fmla="*/ 1233521 h 3412034"/>
              <a:gd name="connsiteX10376" fmla="*/ 11640508 w 12272790"/>
              <a:gd name="connsiteY10376" fmla="*/ 1260511 h 3412034"/>
              <a:gd name="connsiteX10377" fmla="*/ 11607346 w 12272790"/>
              <a:gd name="connsiteY10377" fmla="*/ 1250267 h 3412034"/>
              <a:gd name="connsiteX10378" fmla="*/ 11617838 w 12272790"/>
              <a:gd name="connsiteY10378" fmla="*/ 1233521 h 3412034"/>
              <a:gd name="connsiteX10379" fmla="*/ 11991966 w 12272790"/>
              <a:gd name="connsiteY10379" fmla="*/ 1230854 h 3412034"/>
              <a:gd name="connsiteX10380" fmla="*/ 11978229 w 12272790"/>
              <a:gd name="connsiteY10380" fmla="*/ 1241528 h 3412034"/>
              <a:gd name="connsiteX10381" fmla="*/ 11991966 w 12272790"/>
              <a:gd name="connsiteY10381" fmla="*/ 1230854 h 3412034"/>
              <a:gd name="connsiteX10382" fmla="*/ 11845587 w 12272790"/>
              <a:gd name="connsiteY10382" fmla="*/ 1230463 h 3412034"/>
              <a:gd name="connsiteX10383" fmla="*/ 11850670 w 12272790"/>
              <a:gd name="connsiteY10383" fmla="*/ 1240603 h 3412034"/>
              <a:gd name="connsiteX10384" fmla="*/ 11838707 w 12272790"/>
              <a:gd name="connsiteY10384" fmla="*/ 1236333 h 3412034"/>
              <a:gd name="connsiteX10385" fmla="*/ 11845587 w 12272790"/>
              <a:gd name="connsiteY10385" fmla="*/ 1230463 h 3412034"/>
              <a:gd name="connsiteX10386" fmla="*/ 10890306 w 12272790"/>
              <a:gd name="connsiteY10386" fmla="*/ 1230249 h 3412034"/>
              <a:gd name="connsiteX10387" fmla="*/ 10909336 w 12272790"/>
              <a:gd name="connsiteY10387" fmla="*/ 1244999 h 3412034"/>
              <a:gd name="connsiteX10388" fmla="*/ 10890306 w 12272790"/>
              <a:gd name="connsiteY10388" fmla="*/ 1230249 h 3412034"/>
              <a:gd name="connsiteX10389" fmla="*/ 9721140 w 12272790"/>
              <a:gd name="connsiteY10389" fmla="*/ 1230249 h 3412034"/>
              <a:gd name="connsiteX10390" fmla="*/ 9727832 w 12272790"/>
              <a:gd name="connsiteY10390" fmla="*/ 1240614 h 3412034"/>
              <a:gd name="connsiteX10391" fmla="*/ 9721140 w 12272790"/>
              <a:gd name="connsiteY10391" fmla="*/ 1230249 h 3412034"/>
              <a:gd name="connsiteX10392" fmla="*/ 11515508 w 12272790"/>
              <a:gd name="connsiteY10392" fmla="*/ 1230248 h 3412034"/>
              <a:gd name="connsiteX10393" fmla="*/ 11541600 w 12272790"/>
              <a:gd name="connsiteY10393" fmla="*/ 1230249 h 3412034"/>
              <a:gd name="connsiteX10394" fmla="*/ 11534375 w 12272790"/>
              <a:gd name="connsiteY10394" fmla="*/ 1251319 h 3412034"/>
              <a:gd name="connsiteX10395" fmla="*/ 11515508 w 12272790"/>
              <a:gd name="connsiteY10395" fmla="*/ 1230248 h 3412034"/>
              <a:gd name="connsiteX10396" fmla="*/ 9325340 w 12272790"/>
              <a:gd name="connsiteY10396" fmla="*/ 1228327 h 3412034"/>
              <a:gd name="connsiteX10397" fmla="*/ 9332214 w 12272790"/>
              <a:gd name="connsiteY10397" fmla="*/ 1232064 h 3412034"/>
              <a:gd name="connsiteX10398" fmla="*/ 9318467 w 12272790"/>
              <a:gd name="connsiteY10398" fmla="*/ 1240604 h 3412034"/>
              <a:gd name="connsiteX10399" fmla="*/ 9325340 w 12272790"/>
              <a:gd name="connsiteY10399" fmla="*/ 1228327 h 3412034"/>
              <a:gd name="connsiteX10400" fmla="*/ 4355242 w 12272790"/>
              <a:gd name="connsiteY10400" fmla="*/ 1226074 h 3412034"/>
              <a:gd name="connsiteX10401" fmla="*/ 4354795 w 12272790"/>
              <a:gd name="connsiteY10401" fmla="*/ 1226205 h 3412034"/>
              <a:gd name="connsiteX10402" fmla="*/ 4355934 w 12272790"/>
              <a:gd name="connsiteY10402" fmla="*/ 1232895 h 3412034"/>
              <a:gd name="connsiteX10403" fmla="*/ 4355993 w 12272790"/>
              <a:gd name="connsiteY10403" fmla="*/ 1232952 h 3412034"/>
              <a:gd name="connsiteX10404" fmla="*/ 4366474 w 12272790"/>
              <a:gd name="connsiteY10404" fmla="*/ 1230005 h 3412034"/>
              <a:gd name="connsiteX10405" fmla="*/ 4363300 w 12272790"/>
              <a:gd name="connsiteY10405" fmla="*/ 1227302 h 3412034"/>
              <a:gd name="connsiteX10406" fmla="*/ 10072411 w 12272790"/>
              <a:gd name="connsiteY10406" fmla="*/ 1225659 h 3412034"/>
              <a:gd name="connsiteX10407" fmla="*/ 10089411 w 12272790"/>
              <a:gd name="connsiteY10407" fmla="*/ 1240157 h 3412034"/>
              <a:gd name="connsiteX10408" fmla="*/ 10099125 w 12272790"/>
              <a:gd name="connsiteY10408" fmla="*/ 1254652 h 3412034"/>
              <a:gd name="connsiteX10409" fmla="*/ 10065532 w 12272790"/>
              <a:gd name="connsiteY10409" fmla="*/ 1260865 h 3412034"/>
              <a:gd name="connsiteX10410" fmla="*/ 10072411 w 12272790"/>
              <a:gd name="connsiteY10410" fmla="*/ 1225659 h 3412034"/>
              <a:gd name="connsiteX10411" fmla="*/ 11834019 w 12272790"/>
              <a:gd name="connsiteY10411" fmla="*/ 1225063 h 3412034"/>
              <a:gd name="connsiteX10412" fmla="*/ 11838301 w 12272790"/>
              <a:gd name="connsiteY10412" fmla="*/ 1225827 h 3412034"/>
              <a:gd name="connsiteX10413" fmla="*/ 11833410 w 12272790"/>
              <a:gd name="connsiteY10413" fmla="*/ 1229908 h 3412034"/>
              <a:gd name="connsiteX10414" fmla="*/ 11834019 w 12272790"/>
              <a:gd name="connsiteY10414" fmla="*/ 1225063 h 3412034"/>
              <a:gd name="connsiteX10415" fmla="*/ 10029534 w 12272790"/>
              <a:gd name="connsiteY10415" fmla="*/ 1224128 h 3412034"/>
              <a:gd name="connsiteX10416" fmla="*/ 10045717 w 12272790"/>
              <a:gd name="connsiteY10416" fmla="*/ 1240608 h 3412034"/>
              <a:gd name="connsiteX10417" fmla="*/ 10024911 w 12272790"/>
              <a:gd name="connsiteY10417" fmla="*/ 1240607 h 3412034"/>
              <a:gd name="connsiteX10418" fmla="*/ 10029534 w 12272790"/>
              <a:gd name="connsiteY10418" fmla="*/ 1224128 h 3412034"/>
              <a:gd name="connsiteX10419" fmla="*/ 10015809 w 12272790"/>
              <a:gd name="connsiteY10419" fmla="*/ 1223949 h 3412034"/>
              <a:gd name="connsiteX10420" fmla="*/ 10022150 w 12272790"/>
              <a:gd name="connsiteY10420" fmla="*/ 1234315 h 3412034"/>
              <a:gd name="connsiteX10421" fmla="*/ 10015809 w 12272790"/>
              <a:gd name="connsiteY10421" fmla="*/ 1223949 h 3412034"/>
              <a:gd name="connsiteX10422" fmla="*/ 9984012 w 12272790"/>
              <a:gd name="connsiteY10422" fmla="*/ 1223949 h 3412034"/>
              <a:gd name="connsiteX10423" fmla="*/ 9988067 w 12272790"/>
              <a:gd name="connsiteY10423" fmla="*/ 1226800 h 3412034"/>
              <a:gd name="connsiteX10424" fmla="*/ 9988325 w 12272790"/>
              <a:gd name="connsiteY10424" fmla="*/ 1230128 h 3412034"/>
              <a:gd name="connsiteX10425" fmla="*/ 10005080 w 12272790"/>
              <a:gd name="connsiteY10425" fmla="*/ 1230703 h 3412034"/>
              <a:gd name="connsiteX10426" fmla="*/ 9988607 w 12272790"/>
              <a:gd name="connsiteY10426" fmla="*/ 1233787 h 3412034"/>
              <a:gd name="connsiteX10427" fmla="*/ 9988647 w 12272790"/>
              <a:gd name="connsiteY10427" fmla="*/ 1234316 h 3412034"/>
              <a:gd name="connsiteX10428" fmla="*/ 9988045 w 12272790"/>
              <a:gd name="connsiteY10428" fmla="*/ 1233892 h 3412034"/>
              <a:gd name="connsiteX10429" fmla="*/ 9952059 w 12272790"/>
              <a:gd name="connsiteY10429" fmla="*/ 1240629 h 3412034"/>
              <a:gd name="connsiteX10430" fmla="*/ 9947201 w 12272790"/>
              <a:gd name="connsiteY10430" fmla="*/ 1228718 h 3412034"/>
              <a:gd name="connsiteX10431" fmla="*/ 9984478 w 12272790"/>
              <a:gd name="connsiteY10431" fmla="*/ 1229996 h 3412034"/>
              <a:gd name="connsiteX10432" fmla="*/ 9305908 w 12272790"/>
              <a:gd name="connsiteY10432" fmla="*/ 1221470 h 3412034"/>
              <a:gd name="connsiteX10433" fmla="*/ 9314542 w 12272790"/>
              <a:gd name="connsiteY10433" fmla="*/ 1221864 h 3412034"/>
              <a:gd name="connsiteX10434" fmla="*/ 9300805 w 12272790"/>
              <a:gd name="connsiteY10434" fmla="*/ 1230279 h 3412034"/>
              <a:gd name="connsiteX10435" fmla="*/ 9305908 w 12272790"/>
              <a:gd name="connsiteY10435" fmla="*/ 1221470 h 3412034"/>
              <a:gd name="connsiteX10436" fmla="*/ 8915530 w 12272790"/>
              <a:gd name="connsiteY10436" fmla="*/ 1219429 h 3412034"/>
              <a:gd name="connsiteX10437" fmla="*/ 8907229 w 12272790"/>
              <a:gd name="connsiteY10437" fmla="*/ 1221988 h 3412034"/>
              <a:gd name="connsiteX10438" fmla="*/ 8887983 w 12272790"/>
              <a:gd name="connsiteY10438" fmla="*/ 1223184 h 3412034"/>
              <a:gd name="connsiteX10439" fmla="*/ 8888242 w 12272790"/>
              <a:gd name="connsiteY10439" fmla="*/ 1224274 h 3412034"/>
              <a:gd name="connsiteX10440" fmla="*/ 8894132 w 12272790"/>
              <a:gd name="connsiteY10440" fmla="*/ 1225249 h 3412034"/>
              <a:gd name="connsiteX10441" fmla="*/ 8914149 w 12272790"/>
              <a:gd name="connsiteY10441" fmla="*/ 1223687 h 3412034"/>
              <a:gd name="connsiteX10442" fmla="*/ 9163976 w 12272790"/>
              <a:gd name="connsiteY10442" fmla="*/ 1213238 h 3412034"/>
              <a:gd name="connsiteX10443" fmla="*/ 9175300 w 12272790"/>
              <a:gd name="connsiteY10443" fmla="*/ 1217452 h 3412034"/>
              <a:gd name="connsiteX10444" fmla="*/ 9163976 w 12272790"/>
              <a:gd name="connsiteY10444" fmla="*/ 1234310 h 3412034"/>
              <a:gd name="connsiteX10445" fmla="*/ 9163976 w 12272790"/>
              <a:gd name="connsiteY10445" fmla="*/ 1213238 h 3412034"/>
              <a:gd name="connsiteX10446" fmla="*/ 9950539 w 12272790"/>
              <a:gd name="connsiteY10446" fmla="*/ 1213238 h 3412034"/>
              <a:gd name="connsiteX10447" fmla="*/ 9956883 w 12272790"/>
              <a:gd name="connsiteY10447" fmla="*/ 1223602 h 3412034"/>
              <a:gd name="connsiteX10448" fmla="*/ 9950539 w 12272790"/>
              <a:gd name="connsiteY10448" fmla="*/ 1213238 h 3412034"/>
              <a:gd name="connsiteX10449" fmla="*/ 10722746 w 12272790"/>
              <a:gd name="connsiteY10449" fmla="*/ 1212257 h 3412034"/>
              <a:gd name="connsiteX10450" fmla="*/ 10735070 w 12272790"/>
              <a:gd name="connsiteY10450" fmla="*/ 1213283 h 3412034"/>
              <a:gd name="connsiteX10451" fmla="*/ 10715352 w 12272790"/>
              <a:gd name="connsiteY10451" fmla="*/ 1223561 h 3412034"/>
              <a:gd name="connsiteX10452" fmla="*/ 10722746 w 12272790"/>
              <a:gd name="connsiteY10452" fmla="*/ 1212257 h 3412034"/>
              <a:gd name="connsiteX10453" fmla="*/ 9348119 w 12272790"/>
              <a:gd name="connsiteY10453" fmla="*/ 1211887 h 3412034"/>
              <a:gd name="connsiteX10454" fmla="*/ 9341426 w 12272790"/>
              <a:gd name="connsiteY10454" fmla="*/ 1222239 h 3412034"/>
              <a:gd name="connsiteX10455" fmla="*/ 9348119 w 12272790"/>
              <a:gd name="connsiteY10455" fmla="*/ 1211887 h 3412034"/>
              <a:gd name="connsiteX10456" fmla="*/ 11951739 w 12272790"/>
              <a:gd name="connsiteY10456" fmla="*/ 1211885 h 3412034"/>
              <a:gd name="connsiteX10457" fmla="*/ 11965484 w 12272790"/>
              <a:gd name="connsiteY10457" fmla="*/ 1216170 h 3412034"/>
              <a:gd name="connsiteX10458" fmla="*/ 11951739 w 12272790"/>
              <a:gd name="connsiteY10458" fmla="*/ 1211885 h 3412034"/>
              <a:gd name="connsiteX10459" fmla="*/ 560477 w 12272790"/>
              <a:gd name="connsiteY10459" fmla="*/ 1210113 h 3412034"/>
              <a:gd name="connsiteX10460" fmla="*/ 585109 w 12272790"/>
              <a:gd name="connsiteY10460" fmla="*/ 1231757 h 3412034"/>
              <a:gd name="connsiteX10461" fmla="*/ 552011 w 12272790"/>
              <a:gd name="connsiteY10461" fmla="*/ 1211235 h 3412034"/>
              <a:gd name="connsiteX10462" fmla="*/ 560477 w 12272790"/>
              <a:gd name="connsiteY10462" fmla="*/ 1210113 h 3412034"/>
              <a:gd name="connsiteX10463" fmla="*/ 9860328 w 12272790"/>
              <a:gd name="connsiteY10463" fmla="*/ 1208917 h 3412034"/>
              <a:gd name="connsiteX10464" fmla="*/ 9877912 w 12272790"/>
              <a:gd name="connsiteY10464" fmla="*/ 1211558 h 3412034"/>
              <a:gd name="connsiteX10465" fmla="*/ 9848300 w 12272790"/>
              <a:gd name="connsiteY10465" fmla="*/ 1221595 h 3412034"/>
              <a:gd name="connsiteX10466" fmla="*/ 9860328 w 12272790"/>
              <a:gd name="connsiteY10466" fmla="*/ 1208917 h 3412034"/>
              <a:gd name="connsiteX10467" fmla="*/ 297258 w 12272790"/>
              <a:gd name="connsiteY10467" fmla="*/ 1207620 h 3412034"/>
              <a:gd name="connsiteX10468" fmla="*/ 290917 w 12272790"/>
              <a:gd name="connsiteY10468" fmla="*/ 1217985 h 3412034"/>
              <a:gd name="connsiteX10469" fmla="*/ 297258 w 12272790"/>
              <a:gd name="connsiteY10469" fmla="*/ 1207620 h 3412034"/>
              <a:gd name="connsiteX10470" fmla="*/ 9115582 w 12272790"/>
              <a:gd name="connsiteY10470" fmla="*/ 1206485 h 3412034"/>
              <a:gd name="connsiteX10471" fmla="*/ 9133608 w 12272790"/>
              <a:gd name="connsiteY10471" fmla="*/ 1209746 h 3412034"/>
              <a:gd name="connsiteX10472" fmla="*/ 9136011 w 12272790"/>
              <a:gd name="connsiteY10472" fmla="*/ 1222240 h 3412034"/>
              <a:gd name="connsiteX10473" fmla="*/ 9104767 w 12272790"/>
              <a:gd name="connsiteY10473" fmla="*/ 1222240 h 3412034"/>
              <a:gd name="connsiteX10474" fmla="*/ 9115582 w 12272790"/>
              <a:gd name="connsiteY10474" fmla="*/ 1206485 h 3412034"/>
              <a:gd name="connsiteX10475" fmla="*/ 4266351 w 12272790"/>
              <a:gd name="connsiteY10475" fmla="*/ 1205666 h 3412034"/>
              <a:gd name="connsiteX10476" fmla="*/ 4173649 w 12272790"/>
              <a:gd name="connsiteY10476" fmla="*/ 1232980 h 3412034"/>
              <a:gd name="connsiteX10477" fmla="*/ 4170337 w 12272790"/>
              <a:gd name="connsiteY10477" fmla="*/ 1238514 h 3412034"/>
              <a:gd name="connsiteX10478" fmla="*/ 4262932 w 12272790"/>
              <a:gd name="connsiteY10478" fmla="*/ 1211805 h 3412034"/>
              <a:gd name="connsiteX10479" fmla="*/ 12056608 w 12272790"/>
              <a:gd name="connsiteY10479" fmla="*/ 1202918 h 3412034"/>
              <a:gd name="connsiteX10480" fmla="*/ 12062620 w 12272790"/>
              <a:gd name="connsiteY10480" fmla="*/ 1213060 h 3412034"/>
              <a:gd name="connsiteX10481" fmla="*/ 12048875 w 12272790"/>
              <a:gd name="connsiteY10481" fmla="*/ 1208788 h 3412034"/>
              <a:gd name="connsiteX10482" fmla="*/ 12056608 w 12272790"/>
              <a:gd name="connsiteY10482" fmla="*/ 1202918 h 3412034"/>
              <a:gd name="connsiteX10483" fmla="*/ 9896988 w 12272790"/>
              <a:gd name="connsiteY10483" fmla="*/ 1202527 h 3412034"/>
              <a:gd name="connsiteX10484" fmla="*/ 9901613 w 12272790"/>
              <a:gd name="connsiteY10484" fmla="*/ 1204599 h 3412034"/>
              <a:gd name="connsiteX10485" fmla="*/ 9903122 w 12272790"/>
              <a:gd name="connsiteY10485" fmla="*/ 1211887 h 3412034"/>
              <a:gd name="connsiteX10486" fmla="*/ 9908893 w 12272790"/>
              <a:gd name="connsiteY10486" fmla="*/ 1211886 h 3412034"/>
              <a:gd name="connsiteX10487" fmla="*/ 9910288 w 12272790"/>
              <a:gd name="connsiteY10487" fmla="*/ 1204600 h 3412034"/>
              <a:gd name="connsiteX10488" fmla="*/ 9915043 w 12272790"/>
              <a:gd name="connsiteY10488" fmla="*/ 1202527 h 3412034"/>
              <a:gd name="connsiteX10489" fmla="*/ 9913458 w 12272790"/>
              <a:gd name="connsiteY10489" fmla="*/ 1210819 h 3412034"/>
              <a:gd name="connsiteX10490" fmla="*/ 9911008 w 12272790"/>
              <a:gd name="connsiteY10490" fmla="*/ 1211887 h 3412034"/>
              <a:gd name="connsiteX10491" fmla="*/ 9930910 w 12272790"/>
              <a:gd name="connsiteY10491" fmla="*/ 1211887 h 3412034"/>
              <a:gd name="connsiteX10492" fmla="*/ 9930572 w 12272790"/>
              <a:gd name="connsiteY10492" fmla="*/ 1213288 h 3412034"/>
              <a:gd name="connsiteX10493" fmla="*/ 9935215 w 12272790"/>
              <a:gd name="connsiteY10493" fmla="*/ 1215311 h 3412034"/>
              <a:gd name="connsiteX10494" fmla="*/ 9936800 w 12272790"/>
              <a:gd name="connsiteY10494" fmla="*/ 1223602 h 3412034"/>
              <a:gd name="connsiteX10495" fmla="*/ 9932043 w 12272790"/>
              <a:gd name="connsiteY10495" fmla="*/ 1220753 h 3412034"/>
              <a:gd name="connsiteX10496" fmla="*/ 9930516 w 12272790"/>
              <a:gd name="connsiteY10496" fmla="*/ 1213519 h 3412034"/>
              <a:gd name="connsiteX10497" fmla="*/ 9928600 w 12272790"/>
              <a:gd name="connsiteY10497" fmla="*/ 1221485 h 3412034"/>
              <a:gd name="connsiteX10498" fmla="*/ 9912192 w 12272790"/>
              <a:gd name="connsiteY10498" fmla="*/ 1240612 h 3412034"/>
              <a:gd name="connsiteX10499" fmla="*/ 9890685 w 12272790"/>
              <a:gd name="connsiteY10499" fmla="*/ 1211888 h 3412034"/>
              <a:gd name="connsiteX10500" fmla="*/ 9901023 w 12272790"/>
              <a:gd name="connsiteY10500" fmla="*/ 1211887 h 3412034"/>
              <a:gd name="connsiteX10501" fmla="*/ 9898573 w 12272790"/>
              <a:gd name="connsiteY10501" fmla="*/ 1210818 h 3412034"/>
              <a:gd name="connsiteX10502" fmla="*/ 9896988 w 12272790"/>
              <a:gd name="connsiteY10502" fmla="*/ 1202527 h 3412034"/>
              <a:gd name="connsiteX10503" fmla="*/ 4240824 w 12272790"/>
              <a:gd name="connsiteY10503" fmla="*/ 1202317 h 3412034"/>
              <a:gd name="connsiteX10504" fmla="*/ 4244709 w 12272790"/>
              <a:gd name="connsiteY10504" fmla="*/ 1202863 h 3412034"/>
              <a:gd name="connsiteX10505" fmla="*/ 4238235 w 12272790"/>
              <a:gd name="connsiteY10505" fmla="*/ 1202657 h 3412034"/>
              <a:gd name="connsiteX10506" fmla="*/ 4240824 w 12272790"/>
              <a:gd name="connsiteY10506" fmla="*/ 1202317 h 3412034"/>
              <a:gd name="connsiteX10507" fmla="*/ 9166187 w 12272790"/>
              <a:gd name="connsiteY10507" fmla="*/ 1201175 h 3412034"/>
              <a:gd name="connsiteX10508" fmla="*/ 9166188 w 12272790"/>
              <a:gd name="connsiteY10508" fmla="*/ 1211541 h 3412034"/>
              <a:gd name="connsiteX10509" fmla="*/ 9138323 w 12272790"/>
              <a:gd name="connsiteY10509" fmla="*/ 1211541 h 3412034"/>
              <a:gd name="connsiteX10510" fmla="*/ 9166187 w 12272790"/>
              <a:gd name="connsiteY10510" fmla="*/ 1201175 h 3412034"/>
              <a:gd name="connsiteX10511" fmla="*/ 11549063 w 12272790"/>
              <a:gd name="connsiteY10511" fmla="*/ 1201174 h 3412034"/>
              <a:gd name="connsiteX10512" fmla="*/ 11606940 w 12272790"/>
              <a:gd name="connsiteY10512" fmla="*/ 1226072 h 3412034"/>
              <a:gd name="connsiteX10513" fmla="*/ 11583061 w 12272790"/>
              <a:gd name="connsiteY10513" fmla="*/ 1228175 h 3412034"/>
              <a:gd name="connsiteX10514" fmla="*/ 11549064 w 12272790"/>
              <a:gd name="connsiteY10514" fmla="*/ 1221863 h 3412034"/>
              <a:gd name="connsiteX10515" fmla="*/ 11549063 w 12272790"/>
              <a:gd name="connsiteY10515" fmla="*/ 1201174 h 3412034"/>
              <a:gd name="connsiteX10516" fmla="*/ 545126 w 12272790"/>
              <a:gd name="connsiteY10516" fmla="*/ 1200019 h 3412034"/>
              <a:gd name="connsiteX10517" fmla="*/ 551639 w 12272790"/>
              <a:gd name="connsiteY10517" fmla="*/ 1203129 h 3412034"/>
              <a:gd name="connsiteX10518" fmla="*/ 549106 w 12272790"/>
              <a:gd name="connsiteY10518" fmla="*/ 1207274 h 3412034"/>
              <a:gd name="connsiteX10519" fmla="*/ 538611 w 12272790"/>
              <a:gd name="connsiteY10519" fmla="*/ 1203129 h 3412034"/>
              <a:gd name="connsiteX10520" fmla="*/ 545126 w 12272790"/>
              <a:gd name="connsiteY10520" fmla="*/ 1200019 h 3412034"/>
              <a:gd name="connsiteX10521" fmla="*/ 1045334 w 12272790"/>
              <a:gd name="connsiteY10521" fmla="*/ 1196910 h 3412034"/>
              <a:gd name="connsiteX10522" fmla="*/ 1038992 w 12272790"/>
              <a:gd name="connsiteY10522" fmla="*/ 1207275 h 3412034"/>
              <a:gd name="connsiteX10523" fmla="*/ 1045334 w 12272790"/>
              <a:gd name="connsiteY10523" fmla="*/ 1196910 h 3412034"/>
              <a:gd name="connsiteX10524" fmla="*/ 283871 w 12272790"/>
              <a:gd name="connsiteY10524" fmla="*/ 1196910 h 3412034"/>
              <a:gd name="connsiteX10525" fmla="*/ 277529 w 12272790"/>
              <a:gd name="connsiteY10525" fmla="*/ 1207274 h 3412034"/>
              <a:gd name="connsiteX10526" fmla="*/ 283871 w 12272790"/>
              <a:gd name="connsiteY10526" fmla="*/ 1196910 h 3412034"/>
              <a:gd name="connsiteX10527" fmla="*/ 8884765 w 12272790"/>
              <a:gd name="connsiteY10527" fmla="*/ 1196139 h 3412034"/>
              <a:gd name="connsiteX10528" fmla="*/ 8875822 w 12272790"/>
              <a:gd name="connsiteY10528" fmla="*/ 1197109 h 3412034"/>
              <a:gd name="connsiteX10529" fmla="*/ 8875822 w 12272790"/>
              <a:gd name="connsiteY10529" fmla="*/ 1205003 h 3412034"/>
              <a:gd name="connsiteX10530" fmla="*/ 8890842 w 12272790"/>
              <a:gd name="connsiteY10530" fmla="*/ 1205416 h 3412034"/>
              <a:gd name="connsiteX10531" fmla="*/ 8886162 w 12272790"/>
              <a:gd name="connsiteY10531" fmla="*/ 1198752 h 3412034"/>
              <a:gd name="connsiteX10532" fmla="*/ 8970690 w 12272790"/>
              <a:gd name="connsiteY10532" fmla="*/ 1194547 h 3412034"/>
              <a:gd name="connsiteX10533" fmla="*/ 8960350 w 12272790"/>
              <a:gd name="connsiteY10533" fmla="*/ 1200791 h 3412034"/>
              <a:gd name="connsiteX10534" fmla="*/ 8959265 w 12272790"/>
              <a:gd name="connsiteY10534" fmla="*/ 1202201 h 3412034"/>
              <a:gd name="connsiteX10535" fmla="*/ 8962537 w 12272790"/>
              <a:gd name="connsiteY10535" fmla="*/ 1202313 h 3412034"/>
              <a:gd name="connsiteX10536" fmla="*/ 8967405 w 12272790"/>
              <a:gd name="connsiteY10536" fmla="*/ 1207359 h 3412034"/>
              <a:gd name="connsiteX10537" fmla="*/ 8960250 w 12272790"/>
              <a:gd name="connsiteY10537" fmla="*/ 1207620 h 3412034"/>
              <a:gd name="connsiteX10538" fmla="*/ 8956036 w 12272790"/>
              <a:gd name="connsiteY10538" fmla="*/ 1208606 h 3412034"/>
              <a:gd name="connsiteX10539" fmla="*/ 8955133 w 12272790"/>
              <a:gd name="connsiteY10539" fmla="*/ 1213280 h 3412034"/>
              <a:gd name="connsiteX10540" fmla="*/ 8975244 w 12272790"/>
              <a:gd name="connsiteY10540" fmla="*/ 1213280 h 3412034"/>
              <a:gd name="connsiteX10541" fmla="*/ 8970690 w 12272790"/>
              <a:gd name="connsiteY10541" fmla="*/ 1194547 h 3412034"/>
              <a:gd name="connsiteX10542" fmla="*/ 12041618 w 12272790"/>
              <a:gd name="connsiteY10542" fmla="*/ 1193573 h 3412034"/>
              <a:gd name="connsiteX10543" fmla="*/ 12048490 w 12272790"/>
              <a:gd name="connsiteY10543" fmla="*/ 1196682 h 3412034"/>
              <a:gd name="connsiteX10544" fmla="*/ 12046202 w 12272790"/>
              <a:gd name="connsiteY10544" fmla="*/ 1200828 h 3412034"/>
              <a:gd name="connsiteX10545" fmla="*/ 12034745 w 12272790"/>
              <a:gd name="connsiteY10545" fmla="*/ 1196681 h 3412034"/>
              <a:gd name="connsiteX10546" fmla="*/ 12041618 w 12272790"/>
              <a:gd name="connsiteY10546" fmla="*/ 1193573 h 3412034"/>
              <a:gd name="connsiteX10547" fmla="*/ 10029143 w 12272790"/>
              <a:gd name="connsiteY10547" fmla="*/ 1192816 h 3412034"/>
              <a:gd name="connsiteX10548" fmla="*/ 10031254 w 12272790"/>
              <a:gd name="connsiteY10548" fmla="*/ 1193993 h 3412034"/>
              <a:gd name="connsiteX10549" fmla="*/ 10029287 w 12272790"/>
              <a:gd name="connsiteY10549" fmla="*/ 1193521 h 3412034"/>
              <a:gd name="connsiteX10550" fmla="*/ 9036340 w 12272790"/>
              <a:gd name="connsiteY10550" fmla="*/ 1192464 h 3412034"/>
              <a:gd name="connsiteX10551" fmla="*/ 9043169 w 12272790"/>
              <a:gd name="connsiteY10551" fmla="*/ 1202872 h 3412034"/>
              <a:gd name="connsiteX10552" fmla="*/ 9036340 w 12272790"/>
              <a:gd name="connsiteY10552" fmla="*/ 1192464 h 3412034"/>
              <a:gd name="connsiteX10553" fmla="*/ 9843435 w 12272790"/>
              <a:gd name="connsiteY10553" fmla="*/ 1191816 h 3412034"/>
              <a:gd name="connsiteX10554" fmla="*/ 9854772 w 12272790"/>
              <a:gd name="connsiteY10554" fmla="*/ 1201740 h 3412034"/>
              <a:gd name="connsiteX10555" fmla="*/ 9843435 w 12272790"/>
              <a:gd name="connsiteY10555" fmla="*/ 1191816 h 3412034"/>
              <a:gd name="connsiteX10556" fmla="*/ 11788874 w 12272790"/>
              <a:gd name="connsiteY10556" fmla="*/ 1191068 h 3412034"/>
              <a:gd name="connsiteX10557" fmla="*/ 11775126 w 12272790"/>
              <a:gd name="connsiteY10557" fmla="*/ 1201744 h 3412034"/>
              <a:gd name="connsiteX10558" fmla="*/ 11788874 w 12272790"/>
              <a:gd name="connsiteY10558" fmla="*/ 1191068 h 3412034"/>
              <a:gd name="connsiteX10559" fmla="*/ 11606978 w 12272790"/>
              <a:gd name="connsiteY10559" fmla="*/ 1190464 h 3412034"/>
              <a:gd name="connsiteX10560" fmla="*/ 11598517 w 12272790"/>
              <a:gd name="connsiteY10560" fmla="*/ 1200828 h 3412034"/>
              <a:gd name="connsiteX10561" fmla="*/ 11606978 w 12272790"/>
              <a:gd name="connsiteY10561" fmla="*/ 1190464 h 3412034"/>
              <a:gd name="connsiteX10562" fmla="*/ 10402221 w 12272790"/>
              <a:gd name="connsiteY10562" fmla="*/ 1189791 h 3412034"/>
              <a:gd name="connsiteX10563" fmla="*/ 10405394 w 12272790"/>
              <a:gd name="connsiteY10563" fmla="*/ 1192901 h 3412034"/>
              <a:gd name="connsiteX10564" fmla="*/ 10403099 w 12272790"/>
              <a:gd name="connsiteY10564" fmla="*/ 1197401 h 3412034"/>
              <a:gd name="connsiteX10565" fmla="*/ 10403709 w 12272790"/>
              <a:gd name="connsiteY10565" fmla="*/ 1197824 h 3412034"/>
              <a:gd name="connsiteX10566" fmla="*/ 10390683 w 12272790"/>
              <a:gd name="connsiteY10566" fmla="*/ 1191814 h 3412034"/>
              <a:gd name="connsiteX10567" fmla="*/ 10397196 w 12272790"/>
              <a:gd name="connsiteY10567" fmla="*/ 1193318 h 3412034"/>
              <a:gd name="connsiteX10568" fmla="*/ 10402555 w 12272790"/>
              <a:gd name="connsiteY10568" fmla="*/ 1197026 h 3412034"/>
              <a:gd name="connsiteX10569" fmla="*/ 10399049 w 12272790"/>
              <a:gd name="connsiteY10569" fmla="*/ 1192900 h 3412034"/>
              <a:gd name="connsiteX10570" fmla="*/ 10402221 w 12272790"/>
              <a:gd name="connsiteY10570" fmla="*/ 1189791 h 3412034"/>
              <a:gd name="connsiteX10571" fmla="*/ 531737 w 12272790"/>
              <a:gd name="connsiteY10571" fmla="*/ 1189307 h 3412034"/>
              <a:gd name="connsiteX10572" fmla="*/ 538250 w 12272790"/>
              <a:gd name="connsiteY10572" fmla="*/ 1192416 h 3412034"/>
              <a:gd name="connsiteX10573" fmla="*/ 536079 w 12272790"/>
              <a:gd name="connsiteY10573" fmla="*/ 1196564 h 3412034"/>
              <a:gd name="connsiteX10574" fmla="*/ 525224 w 12272790"/>
              <a:gd name="connsiteY10574" fmla="*/ 1192416 h 3412034"/>
              <a:gd name="connsiteX10575" fmla="*/ 531737 w 12272790"/>
              <a:gd name="connsiteY10575" fmla="*/ 1189307 h 3412034"/>
              <a:gd name="connsiteX10576" fmla="*/ 10444807 w 12272790"/>
              <a:gd name="connsiteY10576" fmla="*/ 1188558 h 3412034"/>
              <a:gd name="connsiteX10577" fmla="*/ 10450290 w 12272790"/>
              <a:gd name="connsiteY10577" fmla="*/ 1189908 h 3412034"/>
              <a:gd name="connsiteX10578" fmla="*/ 10486370 w 12272790"/>
              <a:gd name="connsiteY10578" fmla="*/ 1200436 h 3412034"/>
              <a:gd name="connsiteX10579" fmla="*/ 10525113 w 12272790"/>
              <a:gd name="connsiteY10579" fmla="*/ 1208858 h 3412034"/>
              <a:gd name="connsiteX10580" fmla="*/ 10534228 w 12272790"/>
              <a:gd name="connsiteY10580" fmla="*/ 1223597 h 3412034"/>
              <a:gd name="connsiteX10581" fmla="*/ 10427500 w 12272790"/>
              <a:gd name="connsiteY10581" fmla="*/ 1198331 h 3412034"/>
              <a:gd name="connsiteX10582" fmla="*/ 10444807 w 12272790"/>
              <a:gd name="connsiteY10582" fmla="*/ 1188558 h 3412034"/>
              <a:gd name="connsiteX10583" fmla="*/ 4326650 w 12272790"/>
              <a:gd name="connsiteY10583" fmla="*/ 1187900 h 3412034"/>
              <a:gd name="connsiteX10584" fmla="*/ 4312246 w 12272790"/>
              <a:gd name="connsiteY10584" fmla="*/ 1192143 h 3412034"/>
              <a:gd name="connsiteX10585" fmla="*/ 4310745 w 12272790"/>
              <a:gd name="connsiteY10585" fmla="*/ 1198011 h 3412034"/>
              <a:gd name="connsiteX10586" fmla="*/ 4330107 w 12272790"/>
              <a:gd name="connsiteY10586" fmla="*/ 1192426 h 3412034"/>
              <a:gd name="connsiteX10587" fmla="*/ 11914650 w 12272790"/>
              <a:gd name="connsiteY10587" fmla="*/ 1187404 h 3412034"/>
              <a:gd name="connsiteX10588" fmla="*/ 11931257 w 12272790"/>
              <a:gd name="connsiteY10588" fmla="*/ 1202349 h 3412034"/>
              <a:gd name="connsiteX10589" fmla="*/ 11914650 w 12272790"/>
              <a:gd name="connsiteY10589" fmla="*/ 1187404 h 3412034"/>
              <a:gd name="connsiteX10590" fmla="*/ 1016883 w 12272790"/>
              <a:gd name="connsiteY10590" fmla="*/ 1186197 h 3412034"/>
              <a:gd name="connsiteX10591" fmla="*/ 1010541 w 12272790"/>
              <a:gd name="connsiteY10591" fmla="*/ 1196564 h 3412034"/>
              <a:gd name="connsiteX10592" fmla="*/ 1016883 w 12272790"/>
              <a:gd name="connsiteY10592" fmla="*/ 1186197 h 3412034"/>
              <a:gd name="connsiteX10593" fmla="*/ 12027490 w 12272790"/>
              <a:gd name="connsiteY10593" fmla="*/ 1184391 h 3412034"/>
              <a:gd name="connsiteX10594" fmla="*/ 12034364 w 12272790"/>
              <a:gd name="connsiteY10594" fmla="*/ 1187501 h 3412034"/>
              <a:gd name="connsiteX10595" fmla="*/ 12029782 w 12272790"/>
              <a:gd name="connsiteY10595" fmla="*/ 1191646 h 3412034"/>
              <a:gd name="connsiteX10596" fmla="*/ 12020616 w 12272790"/>
              <a:gd name="connsiteY10596" fmla="*/ 1187500 h 3412034"/>
              <a:gd name="connsiteX10597" fmla="*/ 12027490 w 12272790"/>
              <a:gd name="connsiteY10597" fmla="*/ 1184391 h 3412034"/>
              <a:gd name="connsiteX10598" fmla="*/ 9761430 w 12272790"/>
              <a:gd name="connsiteY10598" fmla="*/ 1182635 h 3412034"/>
              <a:gd name="connsiteX10599" fmla="*/ 9774456 w 12272790"/>
              <a:gd name="connsiteY10599" fmla="*/ 1188704 h 3412034"/>
              <a:gd name="connsiteX10600" fmla="*/ 9761858 w 12272790"/>
              <a:gd name="connsiteY10600" fmla="*/ 1203208 h 3412034"/>
              <a:gd name="connsiteX10601" fmla="*/ 9814791 w 12272790"/>
              <a:gd name="connsiteY10601" fmla="*/ 1201176 h 3412034"/>
              <a:gd name="connsiteX10602" fmla="*/ 9840835 w 12272790"/>
              <a:gd name="connsiteY10602" fmla="*/ 1211527 h 3412034"/>
              <a:gd name="connsiteX10603" fmla="*/ 9795558 w 12272790"/>
              <a:gd name="connsiteY10603" fmla="*/ 1221533 h 3412034"/>
              <a:gd name="connsiteX10604" fmla="*/ 9747880 w 12272790"/>
              <a:gd name="connsiteY10604" fmla="*/ 1215666 h 3412034"/>
              <a:gd name="connsiteX10605" fmla="*/ 9707011 w 12272790"/>
              <a:gd name="connsiteY10605" fmla="*/ 1205314 h 3412034"/>
              <a:gd name="connsiteX10606" fmla="*/ 9761430 w 12272790"/>
              <a:gd name="connsiteY10606" fmla="*/ 1203226 h 3412034"/>
              <a:gd name="connsiteX10607" fmla="*/ 10335456 w 12272790"/>
              <a:gd name="connsiteY10607" fmla="*/ 1182634 h 3412034"/>
              <a:gd name="connsiteX10608" fmla="*/ 10341778 w 12272790"/>
              <a:gd name="connsiteY10608" fmla="*/ 1192988 h 3412034"/>
              <a:gd name="connsiteX10609" fmla="*/ 10335456 w 12272790"/>
              <a:gd name="connsiteY10609" fmla="*/ 1182634 h 3412034"/>
              <a:gd name="connsiteX10610" fmla="*/ 9470234 w 12272790"/>
              <a:gd name="connsiteY10610" fmla="*/ 1182634 h 3412034"/>
              <a:gd name="connsiteX10611" fmla="*/ 9476557 w 12272790"/>
              <a:gd name="connsiteY10611" fmla="*/ 1192988 h 3412034"/>
              <a:gd name="connsiteX10612" fmla="*/ 9470234 w 12272790"/>
              <a:gd name="connsiteY10612" fmla="*/ 1182634 h 3412034"/>
              <a:gd name="connsiteX10613" fmla="*/ 9021943 w 12272790"/>
              <a:gd name="connsiteY10613" fmla="*/ 1182418 h 3412034"/>
              <a:gd name="connsiteX10614" fmla="*/ 9005785 w 12272790"/>
              <a:gd name="connsiteY10614" fmla="*/ 1184244 h 3412034"/>
              <a:gd name="connsiteX10615" fmla="*/ 8982371 w 12272790"/>
              <a:gd name="connsiteY10615" fmla="*/ 1187031 h 3412034"/>
              <a:gd name="connsiteX10616" fmla="*/ 8982074 w 12272790"/>
              <a:gd name="connsiteY10616" fmla="*/ 1188301 h 3412034"/>
              <a:gd name="connsiteX10617" fmla="*/ 9002566 w 12272790"/>
              <a:gd name="connsiteY10617" fmla="*/ 1204953 h 3412034"/>
              <a:gd name="connsiteX10618" fmla="*/ 9029509 w 12272790"/>
              <a:gd name="connsiteY10618" fmla="*/ 1198708 h 3412034"/>
              <a:gd name="connsiteX10619" fmla="*/ 9023722 w 12272790"/>
              <a:gd name="connsiteY10619" fmla="*/ 1183009 h 3412034"/>
              <a:gd name="connsiteX10620" fmla="*/ 9047724 w 12272790"/>
              <a:gd name="connsiteY10620" fmla="*/ 1182403 h 3412034"/>
              <a:gd name="connsiteX10621" fmla="*/ 9063661 w 12272790"/>
              <a:gd name="connsiteY10621" fmla="*/ 1192464 h 3412034"/>
              <a:gd name="connsiteX10622" fmla="*/ 9047724 w 12272790"/>
              <a:gd name="connsiteY10622" fmla="*/ 1182403 h 3412034"/>
              <a:gd name="connsiteX10623" fmla="*/ 10354749 w 12272790"/>
              <a:gd name="connsiteY10623" fmla="*/ 1181281 h 3412034"/>
              <a:gd name="connsiteX10624" fmla="*/ 10354749 w 12272790"/>
              <a:gd name="connsiteY10624" fmla="*/ 1191646 h 3412034"/>
              <a:gd name="connsiteX10625" fmla="*/ 10354749 w 12272790"/>
              <a:gd name="connsiteY10625" fmla="*/ 1181281 h 3412034"/>
              <a:gd name="connsiteX10626" fmla="*/ 9496843 w 12272790"/>
              <a:gd name="connsiteY10626" fmla="*/ 1181281 h 3412034"/>
              <a:gd name="connsiteX10627" fmla="*/ 9503537 w 12272790"/>
              <a:gd name="connsiteY10627" fmla="*/ 1191646 h 3412034"/>
              <a:gd name="connsiteX10628" fmla="*/ 9496843 w 12272790"/>
              <a:gd name="connsiteY10628" fmla="*/ 1181281 h 3412034"/>
              <a:gd name="connsiteX10629" fmla="*/ 11878956 w 12272790"/>
              <a:gd name="connsiteY10629" fmla="*/ 1181280 h 3412034"/>
              <a:gd name="connsiteX10630" fmla="*/ 11872262 w 12272790"/>
              <a:gd name="connsiteY10630" fmla="*/ 1191646 h 3412034"/>
              <a:gd name="connsiteX10631" fmla="*/ 11878956 w 12272790"/>
              <a:gd name="connsiteY10631" fmla="*/ 1181280 h 3412034"/>
              <a:gd name="connsiteX10632" fmla="*/ 11592836 w 12272790"/>
              <a:gd name="connsiteY10632" fmla="*/ 1180357 h 3412034"/>
              <a:gd name="connsiteX10633" fmla="*/ 11579088 w 12272790"/>
              <a:gd name="connsiteY10633" fmla="*/ 1191033 h 3412034"/>
              <a:gd name="connsiteX10634" fmla="*/ 11592836 w 12272790"/>
              <a:gd name="connsiteY10634" fmla="*/ 1180357 h 3412034"/>
              <a:gd name="connsiteX10635" fmla="*/ 9801280 w 12272790"/>
              <a:gd name="connsiteY10635" fmla="*/ 1179900 h 3412034"/>
              <a:gd name="connsiteX10636" fmla="*/ 9817941 w 12272790"/>
              <a:gd name="connsiteY10636" fmla="*/ 1181760 h 3412034"/>
              <a:gd name="connsiteX10637" fmla="*/ 9789880 w 12272790"/>
              <a:gd name="connsiteY10637" fmla="*/ 1191797 h 3412034"/>
              <a:gd name="connsiteX10638" fmla="*/ 9801280 w 12272790"/>
              <a:gd name="connsiteY10638" fmla="*/ 1179900 h 3412034"/>
              <a:gd name="connsiteX10639" fmla="*/ 9997227 w 12272790"/>
              <a:gd name="connsiteY10639" fmla="*/ 1176519 h 3412034"/>
              <a:gd name="connsiteX10640" fmla="*/ 10012466 w 12272790"/>
              <a:gd name="connsiteY10640" fmla="*/ 1189484 h 3412034"/>
              <a:gd name="connsiteX10641" fmla="*/ 10029287 w 12272790"/>
              <a:gd name="connsiteY10641" fmla="*/ 1193521 h 3412034"/>
              <a:gd name="connsiteX10642" fmla="*/ 10030851 w 12272790"/>
              <a:gd name="connsiteY10642" fmla="*/ 1201136 h 3412034"/>
              <a:gd name="connsiteX10643" fmla="*/ 10035981 w 12272790"/>
              <a:gd name="connsiteY10643" fmla="*/ 1203217 h 3412034"/>
              <a:gd name="connsiteX10644" fmla="*/ 10034271 w 12272790"/>
              <a:gd name="connsiteY10644" fmla="*/ 1195676 h 3412034"/>
              <a:gd name="connsiteX10645" fmla="*/ 10031254 w 12272790"/>
              <a:gd name="connsiteY10645" fmla="*/ 1193993 h 3412034"/>
              <a:gd name="connsiteX10646" fmla="*/ 10031944 w 12272790"/>
              <a:gd name="connsiteY10646" fmla="*/ 1194160 h 3412034"/>
              <a:gd name="connsiteX10647" fmla="*/ 10069795 w 12272790"/>
              <a:gd name="connsiteY10647" fmla="*/ 1194895 h 3412034"/>
              <a:gd name="connsiteX10648" fmla="*/ 10160598 w 12272790"/>
              <a:gd name="connsiteY10648" fmla="*/ 1213619 h 3412034"/>
              <a:gd name="connsiteX10649" fmla="*/ 10250359 w 12272790"/>
              <a:gd name="connsiteY10649" fmla="*/ 1239321 h 3412034"/>
              <a:gd name="connsiteX10650" fmla="*/ 10312660 w 12272790"/>
              <a:gd name="connsiteY10650" fmla="*/ 1259838 h 3412034"/>
              <a:gd name="connsiteX10651" fmla="*/ 10311057 w 12272790"/>
              <a:gd name="connsiteY10651" fmla="*/ 1257429 h 3412034"/>
              <a:gd name="connsiteX10652" fmla="*/ 10315021 w 12272790"/>
              <a:gd name="connsiteY10652" fmla="*/ 1253023 h 3412034"/>
              <a:gd name="connsiteX10653" fmla="*/ 10315020 w 12272790"/>
              <a:gd name="connsiteY10653" fmla="*/ 1258206 h 3412034"/>
              <a:gd name="connsiteX10654" fmla="*/ 10315019 w 12272790"/>
              <a:gd name="connsiteY10654" fmla="*/ 1260616 h 3412034"/>
              <a:gd name="connsiteX10655" fmla="*/ 10341828 w 12272790"/>
              <a:gd name="connsiteY10655" fmla="*/ 1269444 h 3412034"/>
              <a:gd name="connsiteX10656" fmla="*/ 10430352 w 12272790"/>
              <a:gd name="connsiteY10656" fmla="*/ 1300649 h 3412034"/>
              <a:gd name="connsiteX10657" fmla="*/ 10473665 w 12272790"/>
              <a:gd name="connsiteY10657" fmla="*/ 1310705 h 3412034"/>
              <a:gd name="connsiteX10658" fmla="*/ 10485064 w 12272790"/>
              <a:gd name="connsiteY10658" fmla="*/ 1327348 h 3412034"/>
              <a:gd name="connsiteX10659" fmla="*/ 10494803 w 12272790"/>
              <a:gd name="connsiteY10659" fmla="*/ 1339415 h 3412034"/>
              <a:gd name="connsiteX10660" fmla="*/ 10494696 w 12272790"/>
              <a:gd name="connsiteY10660" fmla="*/ 1339636 h 3412034"/>
              <a:gd name="connsiteX10661" fmla="*/ 10494970 w 12272790"/>
              <a:gd name="connsiteY10661" fmla="*/ 1339621 h 3412034"/>
              <a:gd name="connsiteX10662" fmla="*/ 10495560 w 12272790"/>
              <a:gd name="connsiteY10662" fmla="*/ 1340350 h 3412034"/>
              <a:gd name="connsiteX10663" fmla="*/ 10509759 w 12272790"/>
              <a:gd name="connsiteY10663" fmla="*/ 1343991 h 3412034"/>
              <a:gd name="connsiteX10664" fmla="*/ 10548512 w 12272790"/>
              <a:gd name="connsiteY10664" fmla="*/ 1354393 h 3412034"/>
              <a:gd name="connsiteX10665" fmla="*/ 10570930 w 12272790"/>
              <a:gd name="connsiteY10665" fmla="*/ 1371036 h 3412034"/>
              <a:gd name="connsiteX10666" fmla="*/ 10586030 w 12272790"/>
              <a:gd name="connsiteY10666" fmla="*/ 1381524 h 3412034"/>
              <a:gd name="connsiteX10667" fmla="*/ 10601177 w 12272790"/>
              <a:gd name="connsiteY10667" fmla="*/ 1386757 h 3412034"/>
              <a:gd name="connsiteX10668" fmla="*/ 10602379 w 12272790"/>
              <a:gd name="connsiteY10668" fmla="*/ 1381498 h 3412034"/>
              <a:gd name="connsiteX10669" fmla="*/ 10607333 w 12272790"/>
              <a:gd name="connsiteY10669" fmla="*/ 1378647 h 3412034"/>
              <a:gd name="connsiteX10670" fmla="*/ 10600660 w 12272790"/>
              <a:gd name="connsiteY10670" fmla="*/ 1389014 h 3412034"/>
              <a:gd name="connsiteX10671" fmla="*/ 10601096 w 12272790"/>
              <a:gd name="connsiteY10671" fmla="*/ 1387110 h 3412034"/>
              <a:gd name="connsiteX10672" fmla="*/ 10562392 w 12272790"/>
              <a:gd name="connsiteY10672" fmla="*/ 1382217 h 3412034"/>
              <a:gd name="connsiteX10673" fmla="*/ 10441752 w 12272790"/>
              <a:gd name="connsiteY10673" fmla="*/ 1337749 h 3412034"/>
              <a:gd name="connsiteX10674" fmla="*/ 10462268 w 12272790"/>
              <a:gd name="connsiteY10674" fmla="*/ 1323186 h 3412034"/>
              <a:gd name="connsiteX10675" fmla="*/ 10457567 w 12272790"/>
              <a:gd name="connsiteY10675" fmla="*/ 1324616 h 3412034"/>
              <a:gd name="connsiteX10676" fmla="*/ 10458972 w 12272790"/>
              <a:gd name="connsiteY10676" fmla="*/ 1329379 h 3412034"/>
              <a:gd name="connsiteX10677" fmla="*/ 10438321 w 12272790"/>
              <a:gd name="connsiteY10677" fmla="*/ 1329378 h 3412034"/>
              <a:gd name="connsiteX10678" fmla="*/ 10436620 w 12272790"/>
              <a:gd name="connsiteY10678" fmla="*/ 1329624 h 3412034"/>
              <a:gd name="connsiteX10679" fmla="*/ 10435697 w 12272790"/>
              <a:gd name="connsiteY10679" fmla="*/ 1329378 h 3412034"/>
              <a:gd name="connsiteX10680" fmla="*/ 10432883 w 12272790"/>
              <a:gd name="connsiteY10680" fmla="*/ 1329377 h 3412034"/>
              <a:gd name="connsiteX10681" fmla="*/ 10432980 w 12272790"/>
              <a:gd name="connsiteY10681" fmla="*/ 1328654 h 3412034"/>
              <a:gd name="connsiteX10682" fmla="*/ 10428070 w 12272790"/>
              <a:gd name="connsiteY10682" fmla="*/ 1327348 h 3412034"/>
              <a:gd name="connsiteX10683" fmla="*/ 10434449 w 12272790"/>
              <a:gd name="connsiteY10683" fmla="*/ 1317648 h 3412034"/>
              <a:gd name="connsiteX10684" fmla="*/ 10434560 w 12272790"/>
              <a:gd name="connsiteY10684" fmla="*/ 1316828 h 3412034"/>
              <a:gd name="connsiteX10685" fmla="*/ 10291914 w 12272790"/>
              <a:gd name="connsiteY10685" fmla="*/ 1269052 h 3412034"/>
              <a:gd name="connsiteX10686" fmla="*/ 10146919 w 12272790"/>
              <a:gd name="connsiteY10686" fmla="*/ 1224022 h 3412034"/>
              <a:gd name="connsiteX10687" fmla="*/ 10078913 w 12272790"/>
              <a:gd name="connsiteY10687" fmla="*/ 1207378 h 3412034"/>
              <a:gd name="connsiteX10688" fmla="*/ 10056116 w 12272790"/>
              <a:gd name="connsiteY10688" fmla="*/ 1203217 h 3412034"/>
              <a:gd name="connsiteX10689" fmla="*/ 10044718 w 12272790"/>
              <a:gd name="connsiteY10689" fmla="*/ 1219861 h 3412034"/>
              <a:gd name="connsiteX10690" fmla="*/ 9978991 w 12272790"/>
              <a:gd name="connsiteY10690" fmla="*/ 1199056 h 3412034"/>
              <a:gd name="connsiteX10691" fmla="*/ 9908702 w 12272790"/>
              <a:gd name="connsiteY10691" fmla="*/ 1178599 h 3412034"/>
              <a:gd name="connsiteX10692" fmla="*/ 9997227 w 12272790"/>
              <a:gd name="connsiteY10692" fmla="*/ 1176519 h 3412034"/>
              <a:gd name="connsiteX10693" fmla="*/ 10809442 w 12272790"/>
              <a:gd name="connsiteY10693" fmla="*/ 1176128 h 3412034"/>
              <a:gd name="connsiteX10694" fmla="*/ 10812092 w 12272790"/>
              <a:gd name="connsiteY10694" fmla="*/ 1177094 h 3412034"/>
              <a:gd name="connsiteX10695" fmla="*/ 10809065 w 12272790"/>
              <a:gd name="connsiteY10695" fmla="*/ 1180961 h 3412034"/>
              <a:gd name="connsiteX10696" fmla="*/ 10809442 w 12272790"/>
              <a:gd name="connsiteY10696" fmla="*/ 1176128 h 3412034"/>
              <a:gd name="connsiteX10697" fmla="*/ 999506 w 12272790"/>
              <a:gd name="connsiteY10697" fmla="*/ 1175509 h 3412034"/>
              <a:gd name="connsiteX10698" fmla="*/ 1000952 w 12272790"/>
              <a:gd name="connsiteY10698" fmla="*/ 1182946 h 3412034"/>
              <a:gd name="connsiteX10699" fmla="*/ 997187 w 12272790"/>
              <a:gd name="connsiteY10699" fmla="*/ 1182119 h 3412034"/>
              <a:gd name="connsiteX10700" fmla="*/ 999506 w 12272790"/>
              <a:gd name="connsiteY10700" fmla="*/ 1175509 h 3412034"/>
              <a:gd name="connsiteX10701" fmla="*/ 1209341 w 12272790"/>
              <a:gd name="connsiteY10701" fmla="*/ 1175497 h 3412034"/>
              <a:gd name="connsiteX10702" fmla="*/ 1204367 w 12272790"/>
              <a:gd name="connsiteY10702" fmla="*/ 1186707 h 3412034"/>
              <a:gd name="connsiteX10703" fmla="*/ 1200579 w 12272790"/>
              <a:gd name="connsiteY10703" fmla="*/ 1186353 h 3412034"/>
              <a:gd name="connsiteX10704" fmla="*/ 1196882 w 12272790"/>
              <a:gd name="connsiteY10704" fmla="*/ 1191974 h 3412034"/>
              <a:gd name="connsiteX10705" fmla="*/ 1196047 w 12272790"/>
              <a:gd name="connsiteY10705" fmla="*/ 1186791 h 3412034"/>
              <a:gd name="connsiteX10706" fmla="*/ 1196754 w 12272790"/>
              <a:gd name="connsiteY10706" fmla="*/ 1182405 h 3412034"/>
              <a:gd name="connsiteX10707" fmla="*/ 1196326 w 12272790"/>
              <a:gd name="connsiteY10707" fmla="*/ 1181903 h 3412034"/>
              <a:gd name="connsiteX10708" fmla="*/ 1196879 w 12272790"/>
              <a:gd name="connsiteY10708" fmla="*/ 1181630 h 3412034"/>
              <a:gd name="connsiteX10709" fmla="*/ 1196883 w 12272790"/>
              <a:gd name="connsiteY10709" fmla="*/ 1181607 h 3412034"/>
              <a:gd name="connsiteX10710" fmla="*/ 1196895 w 12272790"/>
              <a:gd name="connsiteY10710" fmla="*/ 1181622 h 3412034"/>
              <a:gd name="connsiteX10711" fmla="*/ 9901646 w 12272790"/>
              <a:gd name="connsiteY10711" fmla="*/ 1174108 h 3412034"/>
              <a:gd name="connsiteX10712" fmla="*/ 9888619 w 12272790"/>
              <a:gd name="connsiteY10712" fmla="*/ 1182852 h 3412034"/>
              <a:gd name="connsiteX10713" fmla="*/ 9901646 w 12272790"/>
              <a:gd name="connsiteY10713" fmla="*/ 1174108 h 3412034"/>
              <a:gd name="connsiteX10714" fmla="*/ 10326729 w 12272790"/>
              <a:gd name="connsiteY10714" fmla="*/ 1171963 h 3412034"/>
              <a:gd name="connsiteX10715" fmla="*/ 10328013 w 12272790"/>
              <a:gd name="connsiteY10715" fmla="*/ 1173956 h 3412034"/>
              <a:gd name="connsiteX10716" fmla="*/ 10327356 w 12272790"/>
              <a:gd name="connsiteY10716" fmla="*/ 1172938 h 3412034"/>
              <a:gd name="connsiteX10717" fmla="*/ 10326401 w 12272790"/>
              <a:gd name="connsiteY10717" fmla="*/ 1171457 h 3412034"/>
              <a:gd name="connsiteX10718" fmla="*/ 10326511 w 12272790"/>
              <a:gd name="connsiteY10718" fmla="*/ 1171624 h 3412034"/>
              <a:gd name="connsiteX10719" fmla="*/ 10326729 w 12272790"/>
              <a:gd name="connsiteY10719" fmla="*/ 1171963 h 3412034"/>
              <a:gd name="connsiteX10720" fmla="*/ 4577182 w 12272790"/>
              <a:gd name="connsiteY10720" fmla="*/ 1171060 h 3412034"/>
              <a:gd name="connsiteX10721" fmla="*/ 4569922 w 12272790"/>
              <a:gd name="connsiteY10721" fmla="*/ 1172225 h 3412034"/>
              <a:gd name="connsiteX10722" fmla="*/ 4564989 w 12272790"/>
              <a:gd name="connsiteY10722" fmla="*/ 1174381 h 3412034"/>
              <a:gd name="connsiteX10723" fmla="*/ 11901206 w 12272790"/>
              <a:gd name="connsiteY10723" fmla="*/ 1170785 h 3412034"/>
              <a:gd name="connsiteX10724" fmla="*/ 11907192 w 12272790"/>
              <a:gd name="connsiteY10724" fmla="*/ 1180927 h 3412034"/>
              <a:gd name="connsiteX10725" fmla="*/ 11893456 w 12272790"/>
              <a:gd name="connsiteY10725" fmla="*/ 1176656 h 3412034"/>
              <a:gd name="connsiteX10726" fmla="*/ 11901206 w 12272790"/>
              <a:gd name="connsiteY10726" fmla="*/ 1170785 h 3412034"/>
              <a:gd name="connsiteX10727" fmla="*/ 11607346 w 12272790"/>
              <a:gd name="connsiteY10727" fmla="*/ 1170571 h 3412034"/>
              <a:gd name="connsiteX10728" fmla="*/ 11619311 w 12272790"/>
              <a:gd name="connsiteY10728" fmla="*/ 1176526 h 3412034"/>
              <a:gd name="connsiteX10729" fmla="*/ 11607346 w 12272790"/>
              <a:gd name="connsiteY10729" fmla="*/ 1170571 h 3412034"/>
              <a:gd name="connsiteX10730" fmla="*/ 12006486 w 12272790"/>
              <a:gd name="connsiteY10730" fmla="*/ 1170570 h 3412034"/>
              <a:gd name="connsiteX10731" fmla="*/ 12020234 w 12272790"/>
              <a:gd name="connsiteY10731" fmla="*/ 1176526 h 3412034"/>
              <a:gd name="connsiteX10732" fmla="*/ 12006486 w 12272790"/>
              <a:gd name="connsiteY10732" fmla="*/ 1170570 h 3412034"/>
              <a:gd name="connsiteX10733" fmla="*/ 9016226 w 12272790"/>
              <a:gd name="connsiteY10733" fmla="*/ 1167832 h 3412034"/>
              <a:gd name="connsiteX10734" fmla="*/ 8994883 w 12272790"/>
              <a:gd name="connsiteY10734" fmla="*/ 1169611 h 3412034"/>
              <a:gd name="connsiteX10735" fmla="*/ 8986716 w 12272790"/>
              <a:gd name="connsiteY10735" fmla="*/ 1174146 h 3412034"/>
              <a:gd name="connsiteX10736" fmla="*/ 9012003 w 12272790"/>
              <a:gd name="connsiteY10736" fmla="*/ 1174269 h 3412034"/>
              <a:gd name="connsiteX10737" fmla="*/ 10323743 w 12272790"/>
              <a:gd name="connsiteY10737" fmla="*/ 1167333 h 3412034"/>
              <a:gd name="connsiteX10738" fmla="*/ 10325099 w 12272790"/>
              <a:gd name="connsiteY10738" fmla="*/ 1169435 h 3412034"/>
              <a:gd name="connsiteX10739" fmla="*/ 10325877 w 12272790"/>
              <a:gd name="connsiteY10739" fmla="*/ 1170646 h 3412034"/>
              <a:gd name="connsiteX10740" fmla="*/ 9669164 w 12272790"/>
              <a:gd name="connsiteY10740" fmla="*/ 1165802 h 3412034"/>
              <a:gd name="connsiteX10741" fmla="*/ 9680472 w 12272790"/>
              <a:gd name="connsiteY10741" fmla="*/ 1182634 h 3412034"/>
              <a:gd name="connsiteX10742" fmla="*/ 9704975 w 12272790"/>
              <a:gd name="connsiteY10742" fmla="*/ 1180180 h 3412034"/>
              <a:gd name="connsiteX10743" fmla="*/ 9754359 w 12272790"/>
              <a:gd name="connsiteY10743" fmla="*/ 1188596 h 3412034"/>
              <a:gd name="connsiteX10744" fmla="*/ 9700311 w 12272790"/>
              <a:gd name="connsiteY10744" fmla="*/ 1201219 h 3412034"/>
              <a:gd name="connsiteX10745" fmla="*/ 9695327 w 12272790"/>
              <a:gd name="connsiteY10745" fmla="*/ 1200143 h 3412034"/>
              <a:gd name="connsiteX10746" fmla="*/ 9699546 w 12272790"/>
              <a:gd name="connsiteY10746" fmla="*/ 1202341 h 3412034"/>
              <a:gd name="connsiteX10747" fmla="*/ 9694747 w 12272790"/>
              <a:gd name="connsiteY10747" fmla="*/ 1219185 h 3412034"/>
              <a:gd name="connsiteX10748" fmla="*/ 9683145 w 12272790"/>
              <a:gd name="connsiteY10748" fmla="*/ 1219185 h 3412034"/>
              <a:gd name="connsiteX10749" fmla="*/ 9659140 w 12272790"/>
              <a:gd name="connsiteY10749" fmla="*/ 1217080 h 3412034"/>
              <a:gd name="connsiteX10750" fmla="*/ 9609129 w 12272790"/>
              <a:gd name="connsiteY10750" fmla="*/ 1212869 h 3412034"/>
              <a:gd name="connsiteX10751" fmla="*/ 9503908 w 12272790"/>
              <a:gd name="connsiteY10751" fmla="*/ 1206552 h 3412034"/>
              <a:gd name="connsiteX10752" fmla="*/ 9599528 w 12272790"/>
              <a:gd name="connsiteY10752" fmla="*/ 1196024 h 3412034"/>
              <a:gd name="connsiteX10753" fmla="*/ 9651938 w 12272790"/>
              <a:gd name="connsiteY10753" fmla="*/ 1193917 h 3412034"/>
              <a:gd name="connsiteX10754" fmla="*/ 9668740 w 12272790"/>
              <a:gd name="connsiteY10754" fmla="*/ 1196024 h 3412034"/>
              <a:gd name="connsiteX10755" fmla="*/ 9666316 w 12272790"/>
              <a:gd name="connsiteY10755" fmla="*/ 1193764 h 3412034"/>
              <a:gd name="connsiteX10756" fmla="*/ 9644283 w 12272790"/>
              <a:gd name="connsiteY10756" fmla="*/ 1188596 h 3412034"/>
              <a:gd name="connsiteX10757" fmla="*/ 9669164 w 12272790"/>
              <a:gd name="connsiteY10757" fmla="*/ 1165802 h 3412034"/>
              <a:gd name="connsiteX10758" fmla="*/ 11886200 w 12272790"/>
              <a:gd name="connsiteY10758" fmla="*/ 1163316 h 3412034"/>
              <a:gd name="connsiteX10759" fmla="*/ 11893074 w 12272790"/>
              <a:gd name="connsiteY10759" fmla="*/ 1165797 h 3412034"/>
              <a:gd name="connsiteX10760" fmla="*/ 11890783 w 12272790"/>
              <a:gd name="connsiteY10760" fmla="*/ 1170204 h 3412034"/>
              <a:gd name="connsiteX10761" fmla="*/ 11879326 w 12272790"/>
              <a:gd name="connsiteY10761" fmla="*/ 1165795 h 3412034"/>
              <a:gd name="connsiteX10762" fmla="*/ 11886200 w 12272790"/>
              <a:gd name="connsiteY10762" fmla="*/ 1163316 h 3412034"/>
              <a:gd name="connsiteX10763" fmla="*/ 4241577 w 12272790"/>
              <a:gd name="connsiteY10763" fmla="*/ 1163292 h 3412034"/>
              <a:gd name="connsiteX10764" fmla="*/ 4232897 w 12272790"/>
              <a:gd name="connsiteY10764" fmla="*/ 1168713 h 3412034"/>
              <a:gd name="connsiteX10765" fmla="*/ 4206505 w 12272790"/>
              <a:gd name="connsiteY10765" fmla="*/ 1174600 h 3412034"/>
              <a:gd name="connsiteX10766" fmla="*/ 4205681 w 12272790"/>
              <a:gd name="connsiteY10766" fmla="*/ 1172804 h 3412034"/>
              <a:gd name="connsiteX10767" fmla="*/ 4241577 w 12272790"/>
              <a:gd name="connsiteY10767" fmla="*/ 1163292 h 3412034"/>
              <a:gd name="connsiteX10768" fmla="*/ 970397 w 12272790"/>
              <a:gd name="connsiteY10768" fmla="*/ 1161718 h 3412034"/>
              <a:gd name="connsiteX10769" fmla="*/ 996800 w 12272790"/>
              <a:gd name="connsiteY10769" fmla="*/ 1172150 h 3412034"/>
              <a:gd name="connsiteX10770" fmla="*/ 990009 w 12272790"/>
              <a:gd name="connsiteY10770" fmla="*/ 1177123 h 3412034"/>
              <a:gd name="connsiteX10771" fmla="*/ 970397 w 12272790"/>
              <a:gd name="connsiteY10771" fmla="*/ 1161718 h 3412034"/>
              <a:gd name="connsiteX10772" fmla="*/ 9872688 w 12272790"/>
              <a:gd name="connsiteY10772" fmla="*/ 1161628 h 3412034"/>
              <a:gd name="connsiteX10773" fmla="*/ 9883209 w 12272790"/>
              <a:gd name="connsiteY10773" fmla="*/ 1173918 h 3412034"/>
              <a:gd name="connsiteX10774" fmla="*/ 9855150 w 12272790"/>
              <a:gd name="connsiteY10774" fmla="*/ 1163460 h 3412034"/>
              <a:gd name="connsiteX10775" fmla="*/ 9872688 w 12272790"/>
              <a:gd name="connsiteY10775" fmla="*/ 1161628 h 3412034"/>
              <a:gd name="connsiteX10776" fmla="*/ 10277082 w 12272790"/>
              <a:gd name="connsiteY10776" fmla="*/ 1161389 h 3412034"/>
              <a:gd name="connsiteX10777" fmla="*/ 10270210 w 12272790"/>
              <a:gd name="connsiteY10777" fmla="*/ 1179416 h 3412034"/>
              <a:gd name="connsiteX10778" fmla="*/ 10263334 w 12272790"/>
              <a:gd name="connsiteY10778" fmla="*/ 1167398 h 3412034"/>
              <a:gd name="connsiteX10779" fmla="*/ 10277082 w 12272790"/>
              <a:gd name="connsiteY10779" fmla="*/ 1161389 h 3412034"/>
              <a:gd name="connsiteX10780" fmla="*/ 11865180 w 12272790"/>
              <a:gd name="connsiteY10780" fmla="*/ 1156680 h 3412034"/>
              <a:gd name="connsiteX10781" fmla="*/ 11864838 w 12272790"/>
              <a:gd name="connsiteY10781" fmla="*/ 1157838 h 3412034"/>
              <a:gd name="connsiteX10782" fmla="*/ 11864360 w 12272790"/>
              <a:gd name="connsiteY10782" fmla="*/ 1159444 h 3412034"/>
              <a:gd name="connsiteX10783" fmla="*/ 4624867 w 12272790"/>
              <a:gd name="connsiteY10783" fmla="*/ 1156237 h 3412034"/>
              <a:gd name="connsiteX10784" fmla="*/ 4624904 w 12272790"/>
              <a:gd name="connsiteY10784" fmla="*/ 1156840 h 3412034"/>
              <a:gd name="connsiteX10785" fmla="*/ 4624175 w 12272790"/>
              <a:gd name="connsiteY10785" fmla="*/ 1158253 h 3412034"/>
              <a:gd name="connsiteX10786" fmla="*/ 4627611 w 12272790"/>
              <a:gd name="connsiteY10786" fmla="*/ 1157317 h 3412034"/>
              <a:gd name="connsiteX10787" fmla="*/ 4610318 w 12272790"/>
              <a:gd name="connsiteY10787" fmla="*/ 1156041 h 3412034"/>
              <a:gd name="connsiteX10788" fmla="*/ 4604823 w 12272790"/>
              <a:gd name="connsiteY10788" fmla="*/ 1157504 h 3412034"/>
              <a:gd name="connsiteX10789" fmla="*/ 4601299 w 12272790"/>
              <a:gd name="connsiteY10789" fmla="*/ 1163151 h 3412034"/>
              <a:gd name="connsiteX10790" fmla="*/ 4596513 w 12272790"/>
              <a:gd name="connsiteY10790" fmla="*/ 1165790 h 3412034"/>
              <a:gd name="connsiteX10791" fmla="*/ 4609472 w 12272790"/>
              <a:gd name="connsiteY10791" fmla="*/ 1162260 h 3412034"/>
              <a:gd name="connsiteX10792" fmla="*/ 4608628 w 12272790"/>
              <a:gd name="connsiteY10792" fmla="*/ 1161818 h 3412034"/>
              <a:gd name="connsiteX10793" fmla="*/ 4610905 w 12272790"/>
              <a:gd name="connsiteY10793" fmla="*/ 1157654 h 3412034"/>
              <a:gd name="connsiteX10794" fmla="*/ 11865495 w 12272790"/>
              <a:gd name="connsiteY10794" fmla="*/ 1155616 h 3412034"/>
              <a:gd name="connsiteX10795" fmla="*/ 11865180 w 12272790"/>
              <a:gd name="connsiteY10795" fmla="*/ 1156680 h 3412034"/>
              <a:gd name="connsiteX10796" fmla="*/ 11865266 w 12272790"/>
              <a:gd name="connsiteY10796" fmla="*/ 1156389 h 3412034"/>
              <a:gd name="connsiteX10797" fmla="*/ 11865495 w 12272790"/>
              <a:gd name="connsiteY10797" fmla="*/ 1155616 h 3412034"/>
              <a:gd name="connsiteX10798" fmla="*/ 11870498 w 12272790"/>
              <a:gd name="connsiteY10798" fmla="*/ 1153907 h 3412034"/>
              <a:gd name="connsiteX10799" fmla="*/ 11880670 w 12272790"/>
              <a:gd name="connsiteY10799" fmla="*/ 1155950 h 3412034"/>
              <a:gd name="connsiteX10800" fmla="*/ 11870498 w 12272790"/>
              <a:gd name="connsiteY10800" fmla="*/ 1153907 h 3412034"/>
              <a:gd name="connsiteX10801" fmla="*/ 9604118 w 12272790"/>
              <a:gd name="connsiteY10801" fmla="*/ 1153560 h 3412034"/>
              <a:gd name="connsiteX10802" fmla="*/ 9617133 w 12272790"/>
              <a:gd name="connsiteY10802" fmla="*/ 1163485 h 3412034"/>
              <a:gd name="connsiteX10803" fmla="*/ 9604118 w 12272790"/>
              <a:gd name="connsiteY10803" fmla="*/ 1153560 h 3412034"/>
              <a:gd name="connsiteX10804" fmla="*/ 9782825 w 12272790"/>
              <a:gd name="connsiteY10804" fmla="*/ 1152635 h 3412034"/>
              <a:gd name="connsiteX10805" fmla="*/ 9769798 w 12272790"/>
              <a:gd name="connsiteY10805" fmla="*/ 1163311 h 3412034"/>
              <a:gd name="connsiteX10806" fmla="*/ 9782825 w 12272790"/>
              <a:gd name="connsiteY10806" fmla="*/ 1152635 h 3412034"/>
              <a:gd name="connsiteX10807" fmla="*/ 4645977 w 12272790"/>
              <a:gd name="connsiteY10807" fmla="*/ 1149288 h 3412034"/>
              <a:gd name="connsiteX10808" fmla="*/ 4645816 w 12272790"/>
              <a:gd name="connsiteY10808" fmla="*/ 1150108 h 3412034"/>
              <a:gd name="connsiteX10809" fmla="*/ 4645647 w 12272790"/>
              <a:gd name="connsiteY10809" fmla="*/ 1150292 h 3412034"/>
              <a:gd name="connsiteX10810" fmla="*/ 4651126 w 12272790"/>
              <a:gd name="connsiteY10810" fmla="*/ 1150602 h 3412034"/>
              <a:gd name="connsiteX10811" fmla="*/ 10328376 w 12272790"/>
              <a:gd name="connsiteY10811" fmla="*/ 1148971 h 3412034"/>
              <a:gd name="connsiteX10812" fmla="*/ 10326352 w 12272790"/>
              <a:gd name="connsiteY10812" fmla="*/ 1171381 h 3412034"/>
              <a:gd name="connsiteX10813" fmla="*/ 10326059 w 12272790"/>
              <a:gd name="connsiteY10813" fmla="*/ 1174627 h 3412034"/>
              <a:gd name="connsiteX10814" fmla="*/ 10325877 w 12272790"/>
              <a:gd name="connsiteY10814" fmla="*/ 1170646 h 3412034"/>
              <a:gd name="connsiteX10815" fmla="*/ 10325479 w 12272790"/>
              <a:gd name="connsiteY10815" fmla="*/ 1161798 h 3412034"/>
              <a:gd name="connsiteX10816" fmla="*/ 10328376 w 12272790"/>
              <a:gd name="connsiteY10816" fmla="*/ 1148971 h 3412034"/>
              <a:gd name="connsiteX10817" fmla="*/ 4638887 w 12272790"/>
              <a:gd name="connsiteY10817" fmla="*/ 1148437 h 3412034"/>
              <a:gd name="connsiteX10818" fmla="*/ 4635628 w 12272790"/>
              <a:gd name="connsiteY10818" fmla="*/ 1149305 h 3412034"/>
              <a:gd name="connsiteX10819" fmla="*/ 4638102 w 12272790"/>
              <a:gd name="connsiteY10819" fmla="*/ 1149634 h 3412034"/>
              <a:gd name="connsiteX10820" fmla="*/ 4387586 w 12272790"/>
              <a:gd name="connsiteY10820" fmla="*/ 1148181 h 3412034"/>
              <a:gd name="connsiteX10821" fmla="*/ 4291311 w 12272790"/>
              <a:gd name="connsiteY10821" fmla="*/ 1175938 h 3412034"/>
              <a:gd name="connsiteX10822" fmla="*/ 4273351 w 12272790"/>
              <a:gd name="connsiteY10822" fmla="*/ 1182250 h 3412034"/>
              <a:gd name="connsiteX10823" fmla="*/ 4268619 w 12272790"/>
              <a:gd name="connsiteY10823" fmla="*/ 1185538 h 3412034"/>
              <a:gd name="connsiteX10824" fmla="*/ 4260510 w 12272790"/>
              <a:gd name="connsiteY10824" fmla="*/ 1187215 h 3412034"/>
              <a:gd name="connsiteX10825" fmla="*/ 4260142 w 12272790"/>
              <a:gd name="connsiteY10825" fmla="*/ 1186891 h 3412034"/>
              <a:gd name="connsiteX10826" fmla="*/ 4254167 w 12272790"/>
              <a:gd name="connsiteY10826" fmla="*/ 1188991 h 3412034"/>
              <a:gd name="connsiteX10827" fmla="*/ 4254164 w 12272790"/>
              <a:gd name="connsiteY10827" fmla="*/ 1191974 h 3412034"/>
              <a:gd name="connsiteX10828" fmla="*/ 4253331 w 12272790"/>
              <a:gd name="connsiteY10828" fmla="*/ 1189286 h 3412034"/>
              <a:gd name="connsiteX10829" fmla="*/ 4250584 w 12272790"/>
              <a:gd name="connsiteY10829" fmla="*/ 1190250 h 3412034"/>
              <a:gd name="connsiteX10830" fmla="*/ 4253521 w 12272790"/>
              <a:gd name="connsiteY10830" fmla="*/ 1193218 h 3412034"/>
              <a:gd name="connsiteX10831" fmla="*/ 4242968 w 12272790"/>
              <a:gd name="connsiteY10831" fmla="*/ 1196420 h 3412034"/>
              <a:gd name="connsiteX10832" fmla="*/ 4237883 w 12272790"/>
              <a:gd name="connsiteY10832" fmla="*/ 1196220 h 3412034"/>
              <a:gd name="connsiteX10833" fmla="*/ 4236439 w 12272790"/>
              <a:gd name="connsiteY10833" fmla="*/ 1195153 h 3412034"/>
              <a:gd name="connsiteX10834" fmla="*/ 4235474 w 12272790"/>
              <a:gd name="connsiteY10834" fmla="*/ 1195434 h 3412034"/>
              <a:gd name="connsiteX10835" fmla="*/ 4235917 w 12272790"/>
              <a:gd name="connsiteY10835" fmla="*/ 1195985 h 3412034"/>
              <a:gd name="connsiteX10836" fmla="*/ 4234467 w 12272790"/>
              <a:gd name="connsiteY10836" fmla="*/ 1202683 h 3412034"/>
              <a:gd name="connsiteX10837" fmla="*/ 4232151 w 12272790"/>
              <a:gd name="connsiteY10837" fmla="*/ 1196730 h 3412034"/>
              <a:gd name="connsiteX10838" fmla="*/ 4232796 w 12272790"/>
              <a:gd name="connsiteY10838" fmla="*/ 1196207 h 3412034"/>
              <a:gd name="connsiteX10839" fmla="*/ 4223125 w 12272790"/>
              <a:gd name="connsiteY10839" fmla="*/ 1199001 h 3412034"/>
              <a:gd name="connsiteX10840" fmla="*/ 4226217 w 12272790"/>
              <a:gd name="connsiteY10840" fmla="*/ 1198300 h 3412034"/>
              <a:gd name="connsiteX10841" fmla="*/ 4233439 w 12272790"/>
              <a:gd name="connsiteY10841" fmla="*/ 1203117 h 3412034"/>
              <a:gd name="connsiteX10842" fmla="*/ 4223022 w 12272790"/>
              <a:gd name="connsiteY10842" fmla="*/ 1207958 h 3412034"/>
              <a:gd name="connsiteX10843" fmla="*/ 4222218 w 12272790"/>
              <a:gd name="connsiteY10843" fmla="*/ 1208153 h 3412034"/>
              <a:gd name="connsiteX10844" fmla="*/ 4219814 w 12272790"/>
              <a:gd name="connsiteY10844" fmla="*/ 1211335 h 3412034"/>
              <a:gd name="connsiteX10845" fmla="*/ 4206666 w 12272790"/>
              <a:gd name="connsiteY10845" fmla="*/ 1212044 h 3412034"/>
              <a:gd name="connsiteX10846" fmla="*/ 4209957 w 12272790"/>
              <a:gd name="connsiteY10846" fmla="*/ 1210315 h 3412034"/>
              <a:gd name="connsiteX10847" fmla="*/ 4203696 w 12272790"/>
              <a:gd name="connsiteY10847" fmla="*/ 1209283 h 3412034"/>
              <a:gd name="connsiteX10848" fmla="*/ 4210918 w 12272790"/>
              <a:gd name="connsiteY10848" fmla="*/ 1204854 h 3412034"/>
              <a:gd name="connsiteX10849" fmla="*/ 4217735 w 12272790"/>
              <a:gd name="connsiteY10849" fmla="*/ 1200559 h 3412034"/>
              <a:gd name="connsiteX10850" fmla="*/ 4187297 w 12272790"/>
              <a:gd name="connsiteY10850" fmla="*/ 1209354 h 3412034"/>
              <a:gd name="connsiteX10851" fmla="*/ 4177452 w 12272790"/>
              <a:gd name="connsiteY10851" fmla="*/ 1210829 h 3412034"/>
              <a:gd name="connsiteX10852" fmla="*/ 4176591 w 12272790"/>
              <a:gd name="connsiteY10852" fmla="*/ 1220659 h 3412034"/>
              <a:gd name="connsiteX10853" fmla="*/ 4206666 w 12272790"/>
              <a:gd name="connsiteY10853" fmla="*/ 1212044 h 3412034"/>
              <a:gd name="connsiteX10854" fmla="*/ 4192478 w 12272790"/>
              <a:gd name="connsiteY10854" fmla="*/ 1218140 h 3412034"/>
              <a:gd name="connsiteX10855" fmla="*/ 4176580 w 12272790"/>
              <a:gd name="connsiteY10855" fmla="*/ 1220794 h 3412034"/>
              <a:gd name="connsiteX10856" fmla="*/ 4176116 w 12272790"/>
              <a:gd name="connsiteY10856" fmla="*/ 1226091 h 3412034"/>
              <a:gd name="connsiteX10857" fmla="*/ 4186967 w 12272790"/>
              <a:gd name="connsiteY10857" fmla="*/ 1222805 h 3412034"/>
              <a:gd name="connsiteX10858" fmla="*/ 4301377 w 12272790"/>
              <a:gd name="connsiteY10858" fmla="*/ 1189520 h 3412034"/>
              <a:gd name="connsiteX10859" fmla="*/ 4313639 w 12272790"/>
              <a:gd name="connsiteY10859" fmla="*/ 1177837 h 3412034"/>
              <a:gd name="connsiteX10860" fmla="*/ 4331536 w 12272790"/>
              <a:gd name="connsiteY10860" fmla="*/ 1173974 h 3412034"/>
              <a:gd name="connsiteX10861" fmla="*/ 4338639 w 12272790"/>
              <a:gd name="connsiteY10861" fmla="*/ 1172061 h 3412034"/>
              <a:gd name="connsiteX10862" fmla="*/ 4341098 w 12272790"/>
              <a:gd name="connsiteY10862" fmla="*/ 1170142 h 3412034"/>
              <a:gd name="connsiteX10863" fmla="*/ 4366142 w 12272790"/>
              <a:gd name="connsiteY10863" fmla="*/ 1157655 h 3412034"/>
              <a:gd name="connsiteX10864" fmla="*/ 9067445 w 12272790"/>
              <a:gd name="connsiteY10864" fmla="*/ 1145480 h 3412034"/>
              <a:gd name="connsiteX10865" fmla="*/ 9062856 w 12272790"/>
              <a:gd name="connsiteY10865" fmla="*/ 1146526 h 3412034"/>
              <a:gd name="connsiteX10866" fmla="*/ 9066033 w 12272790"/>
              <a:gd name="connsiteY10866" fmla="*/ 1146137 h 3412034"/>
              <a:gd name="connsiteX10867" fmla="*/ 9716245 w 12272790"/>
              <a:gd name="connsiteY10867" fmla="*/ 1144379 h 3412034"/>
              <a:gd name="connsiteX10868" fmla="*/ 9727582 w 12272790"/>
              <a:gd name="connsiteY10868" fmla="*/ 1144380 h 3412034"/>
              <a:gd name="connsiteX10869" fmla="*/ 9727583 w 12272790"/>
              <a:gd name="connsiteY10869" fmla="*/ 1162408 h 3412034"/>
              <a:gd name="connsiteX10870" fmla="*/ 9716245 w 12272790"/>
              <a:gd name="connsiteY10870" fmla="*/ 1162408 h 3412034"/>
              <a:gd name="connsiteX10871" fmla="*/ 9716245 w 12272790"/>
              <a:gd name="connsiteY10871" fmla="*/ 1144379 h 3412034"/>
              <a:gd name="connsiteX10872" fmla="*/ 4477645 w 12272790"/>
              <a:gd name="connsiteY10872" fmla="*/ 1143977 h 3412034"/>
              <a:gd name="connsiteX10873" fmla="*/ 4400163 w 12272790"/>
              <a:gd name="connsiteY10873" fmla="*/ 1166361 h 3412034"/>
              <a:gd name="connsiteX10874" fmla="*/ 4380465 w 12272790"/>
              <a:gd name="connsiteY10874" fmla="*/ 1177900 h 3412034"/>
              <a:gd name="connsiteX10875" fmla="*/ 4386144 w 12272790"/>
              <a:gd name="connsiteY10875" fmla="*/ 1176261 h 3412034"/>
              <a:gd name="connsiteX10876" fmla="*/ 4491392 w 12272790"/>
              <a:gd name="connsiteY10876" fmla="*/ 1147072 h 3412034"/>
              <a:gd name="connsiteX10877" fmla="*/ 10698536 w 12272790"/>
              <a:gd name="connsiteY10877" fmla="*/ 1140515 h 3412034"/>
              <a:gd name="connsiteX10878" fmla="*/ 10711544 w 12272790"/>
              <a:gd name="connsiteY10878" fmla="*/ 1141543 h 3412034"/>
              <a:gd name="connsiteX10879" fmla="*/ 10690735 w 12272790"/>
              <a:gd name="connsiteY10879" fmla="*/ 1151820 h 3412034"/>
              <a:gd name="connsiteX10880" fmla="*/ 10698536 w 12272790"/>
              <a:gd name="connsiteY10880" fmla="*/ 1140515 h 3412034"/>
              <a:gd name="connsiteX10881" fmla="*/ 10297032 w 12272790"/>
              <a:gd name="connsiteY10881" fmla="*/ 1138790 h 3412034"/>
              <a:gd name="connsiteX10882" fmla="*/ 10308303 w 12272790"/>
              <a:gd name="connsiteY10882" fmla="*/ 1153216 h 3412034"/>
              <a:gd name="connsiteX10883" fmla="*/ 10290270 w 12272790"/>
              <a:gd name="connsiteY10883" fmla="*/ 1153217 h 3412034"/>
              <a:gd name="connsiteX10884" fmla="*/ 10297032 w 12272790"/>
              <a:gd name="connsiteY10884" fmla="*/ 1138790 h 3412034"/>
              <a:gd name="connsiteX10885" fmla="*/ 1103273 w 12272790"/>
              <a:gd name="connsiteY10885" fmla="*/ 1138614 h 3412034"/>
              <a:gd name="connsiteX10886" fmla="*/ 1123989 w 12272790"/>
              <a:gd name="connsiteY10886" fmla="*/ 1147599 h 3412034"/>
              <a:gd name="connsiteX10887" fmla="*/ 1116975 w 12272790"/>
              <a:gd name="connsiteY10887" fmla="*/ 1147600 h 3412034"/>
              <a:gd name="connsiteX10888" fmla="*/ 1095928 w 12272790"/>
              <a:gd name="connsiteY10888" fmla="*/ 1143477 h 3412034"/>
              <a:gd name="connsiteX10889" fmla="*/ 1103273 w 12272790"/>
              <a:gd name="connsiteY10889" fmla="*/ 1138614 h 3412034"/>
              <a:gd name="connsiteX10890" fmla="*/ 4450628 w 12272790"/>
              <a:gd name="connsiteY10890" fmla="*/ 1137893 h 3412034"/>
              <a:gd name="connsiteX10891" fmla="*/ 4438889 w 12272790"/>
              <a:gd name="connsiteY10891" fmla="*/ 1143868 h 3412034"/>
              <a:gd name="connsiteX10892" fmla="*/ 4455831 w 12272790"/>
              <a:gd name="connsiteY10892" fmla="*/ 1139064 h 3412034"/>
              <a:gd name="connsiteX10893" fmla="*/ 10136953 w 12272790"/>
              <a:gd name="connsiteY10893" fmla="*/ 1133846 h 3412034"/>
              <a:gd name="connsiteX10894" fmla="*/ 10144582 w 12272790"/>
              <a:gd name="connsiteY10894" fmla="*/ 1151874 h 3412034"/>
              <a:gd name="connsiteX10895" fmla="*/ 10136953 w 12272790"/>
              <a:gd name="connsiteY10895" fmla="*/ 1133846 h 3412034"/>
              <a:gd name="connsiteX10896" fmla="*/ 4285323 w 12272790"/>
              <a:gd name="connsiteY10896" fmla="*/ 1133670 h 3412034"/>
              <a:gd name="connsiteX10897" fmla="*/ 4289971 w 12272790"/>
              <a:gd name="connsiteY10897" fmla="*/ 1133814 h 3412034"/>
              <a:gd name="connsiteX10898" fmla="*/ 4285165 w 12272790"/>
              <a:gd name="connsiteY10898" fmla="*/ 1136863 h 3412034"/>
              <a:gd name="connsiteX10899" fmla="*/ 4285323 w 12272790"/>
              <a:gd name="connsiteY10899" fmla="*/ 1133670 h 3412034"/>
              <a:gd name="connsiteX10900" fmla="*/ 9235088 w 12272790"/>
              <a:gd name="connsiteY10900" fmla="*/ 1133486 h 3412034"/>
              <a:gd name="connsiteX10901" fmla="*/ 9222281 w 12272790"/>
              <a:gd name="connsiteY10901" fmla="*/ 1134526 h 3412034"/>
              <a:gd name="connsiteX10902" fmla="*/ 9242774 w 12272790"/>
              <a:gd name="connsiteY10902" fmla="*/ 1144935 h 3412034"/>
              <a:gd name="connsiteX10903" fmla="*/ 9235088 w 12272790"/>
              <a:gd name="connsiteY10903" fmla="*/ 1133486 h 3412034"/>
              <a:gd name="connsiteX10904" fmla="*/ 9660702 w 12272790"/>
              <a:gd name="connsiteY10904" fmla="*/ 1132183 h 3412034"/>
              <a:gd name="connsiteX10905" fmla="*/ 9677363 w 12272790"/>
              <a:gd name="connsiteY10905" fmla="*/ 1134748 h 3412034"/>
              <a:gd name="connsiteX10906" fmla="*/ 9649303 w 12272790"/>
              <a:gd name="connsiteY10906" fmla="*/ 1145009 h 3412034"/>
              <a:gd name="connsiteX10907" fmla="*/ 9660702 w 12272790"/>
              <a:gd name="connsiteY10907" fmla="*/ 1132183 h 3412034"/>
              <a:gd name="connsiteX10908" fmla="*/ 4538299 w 12272790"/>
              <a:gd name="connsiteY10908" fmla="*/ 1128528 h 3412034"/>
              <a:gd name="connsiteX10909" fmla="*/ 4497424 w 12272790"/>
              <a:gd name="connsiteY10909" fmla="*/ 1138689 h 3412034"/>
              <a:gd name="connsiteX10910" fmla="*/ 4505540 w 12272790"/>
              <a:gd name="connsiteY10910" fmla="*/ 1142436 h 3412034"/>
              <a:gd name="connsiteX10911" fmla="*/ 4506644 w 12272790"/>
              <a:gd name="connsiteY10911" fmla="*/ 1142843 h 3412034"/>
              <a:gd name="connsiteX10912" fmla="*/ 4522608 w 12272790"/>
              <a:gd name="connsiteY10912" fmla="*/ 1138415 h 3412034"/>
              <a:gd name="connsiteX10913" fmla="*/ 4308158 w 12272790"/>
              <a:gd name="connsiteY10913" fmla="*/ 1126187 h 3412034"/>
              <a:gd name="connsiteX10914" fmla="*/ 4298174 w 12272790"/>
              <a:gd name="connsiteY10914" fmla="*/ 1132736 h 3412034"/>
              <a:gd name="connsiteX10915" fmla="*/ 4296766 w 12272790"/>
              <a:gd name="connsiteY10915" fmla="*/ 1130573 h 3412034"/>
              <a:gd name="connsiteX10916" fmla="*/ 4308158 w 12272790"/>
              <a:gd name="connsiteY10916" fmla="*/ 1126187 h 3412034"/>
              <a:gd name="connsiteX10917" fmla="*/ 4397643 w 12272790"/>
              <a:gd name="connsiteY10917" fmla="*/ 1125093 h 3412034"/>
              <a:gd name="connsiteX10918" fmla="*/ 4338823 w 12272790"/>
              <a:gd name="connsiteY10918" fmla="*/ 1151409 h 3412034"/>
              <a:gd name="connsiteX10919" fmla="*/ 4311548 w 12272790"/>
              <a:gd name="connsiteY10919" fmla="*/ 1163075 h 3412034"/>
              <a:gd name="connsiteX10920" fmla="*/ 4306135 w 12272790"/>
              <a:gd name="connsiteY10920" fmla="*/ 1165473 h 3412034"/>
              <a:gd name="connsiteX10921" fmla="*/ 4419809 w 12272790"/>
              <a:gd name="connsiteY10921" fmla="*/ 1133945 h 3412034"/>
              <a:gd name="connsiteX10922" fmla="*/ 4420594 w 12272790"/>
              <a:gd name="connsiteY10922" fmla="*/ 1133599 h 3412034"/>
              <a:gd name="connsiteX10923" fmla="*/ 4409477 w 12272790"/>
              <a:gd name="connsiteY10923" fmla="*/ 1132075 h 3412034"/>
              <a:gd name="connsiteX10924" fmla="*/ 4410265 w 12272790"/>
              <a:gd name="connsiteY10924" fmla="*/ 1131534 h 3412034"/>
              <a:gd name="connsiteX10925" fmla="*/ 9483622 w 12272790"/>
              <a:gd name="connsiteY10925" fmla="*/ 1124489 h 3412034"/>
              <a:gd name="connsiteX10926" fmla="*/ 9569731 w 12272790"/>
              <a:gd name="connsiteY10926" fmla="*/ 1124489 h 3412034"/>
              <a:gd name="connsiteX10927" fmla="*/ 9558350 w 12272790"/>
              <a:gd name="connsiteY10927" fmla="*/ 1151769 h 3412034"/>
              <a:gd name="connsiteX10928" fmla="*/ 9597043 w 12272790"/>
              <a:gd name="connsiteY10928" fmla="*/ 1153867 h 3412034"/>
              <a:gd name="connsiteX10929" fmla="*/ 9597044 w 12272790"/>
              <a:gd name="connsiteY10929" fmla="*/ 1174852 h 3412034"/>
              <a:gd name="connsiteX10930" fmla="*/ 9569730 w 12272790"/>
              <a:gd name="connsiteY10930" fmla="*/ 1168558 h 3412034"/>
              <a:gd name="connsiteX10931" fmla="*/ 9597043 w 12272790"/>
              <a:gd name="connsiteY10931" fmla="*/ 1193389 h 3412034"/>
              <a:gd name="connsiteX10932" fmla="*/ 9551523 w 12272790"/>
              <a:gd name="connsiteY10932" fmla="*/ 1193389 h 3412034"/>
              <a:gd name="connsiteX10933" fmla="*/ 9529142 w 12272790"/>
              <a:gd name="connsiteY10933" fmla="*/ 1195488 h 3412034"/>
              <a:gd name="connsiteX10934" fmla="*/ 9533694 w 12272790"/>
              <a:gd name="connsiteY10934" fmla="*/ 1183247 h 3412034"/>
              <a:gd name="connsiteX10935" fmla="*/ 9551523 w 12272790"/>
              <a:gd name="connsiteY10935" fmla="*/ 1170655 h 3412034"/>
              <a:gd name="connsiteX10936" fmla="*/ 9546970 w 12272790"/>
              <a:gd name="connsiteY10936" fmla="*/ 1137081 h 3412034"/>
              <a:gd name="connsiteX10937" fmla="*/ 9520039 w 12272790"/>
              <a:gd name="connsiteY10937" fmla="*/ 1134982 h 3412034"/>
              <a:gd name="connsiteX10938" fmla="*/ 9483622 w 12272790"/>
              <a:gd name="connsiteY10938" fmla="*/ 1124489 h 3412034"/>
              <a:gd name="connsiteX10939" fmla="*/ 9584034 w 12272790"/>
              <a:gd name="connsiteY10939" fmla="*/ 1124488 h 3412034"/>
              <a:gd name="connsiteX10940" fmla="*/ 9597060 w 12272790"/>
              <a:gd name="connsiteY10940" fmla="*/ 1124488 h 3412034"/>
              <a:gd name="connsiteX10941" fmla="*/ 9597061 w 12272790"/>
              <a:gd name="connsiteY10941" fmla="*/ 1145560 h 3412034"/>
              <a:gd name="connsiteX10942" fmla="*/ 9584034 w 12272790"/>
              <a:gd name="connsiteY10942" fmla="*/ 1145560 h 3412034"/>
              <a:gd name="connsiteX10943" fmla="*/ 9584034 w 12272790"/>
              <a:gd name="connsiteY10943" fmla="*/ 1124488 h 3412034"/>
              <a:gd name="connsiteX10944" fmla="*/ 10508190 w 12272790"/>
              <a:gd name="connsiteY10944" fmla="*/ 1124118 h 3412034"/>
              <a:gd name="connsiteX10945" fmla="*/ 10501866 w 12272790"/>
              <a:gd name="connsiteY10945" fmla="*/ 1124118 h 3412034"/>
              <a:gd name="connsiteX10946" fmla="*/ 10505612 w 12272790"/>
              <a:gd name="connsiteY10946" fmla="*/ 1132112 h 3412034"/>
              <a:gd name="connsiteX10947" fmla="*/ 10515434 w 12272790"/>
              <a:gd name="connsiteY10947" fmla="*/ 1134096 h 3412034"/>
              <a:gd name="connsiteX10948" fmla="*/ 10514032 w 12272790"/>
              <a:gd name="connsiteY10948" fmla="*/ 1127630 h 3412034"/>
              <a:gd name="connsiteX10949" fmla="*/ 10508190 w 12272790"/>
              <a:gd name="connsiteY10949" fmla="*/ 1124118 h 3412034"/>
              <a:gd name="connsiteX10950" fmla="*/ 11234326 w 12272790"/>
              <a:gd name="connsiteY10950" fmla="*/ 1123135 h 3412034"/>
              <a:gd name="connsiteX10951" fmla="*/ 11227633 w 12272790"/>
              <a:gd name="connsiteY10951" fmla="*/ 1133499 h 3412034"/>
              <a:gd name="connsiteX10952" fmla="*/ 11234326 w 12272790"/>
              <a:gd name="connsiteY10952" fmla="*/ 1123135 h 3412034"/>
              <a:gd name="connsiteX10953" fmla="*/ 10572405 w 12272790"/>
              <a:gd name="connsiteY10953" fmla="*/ 1123135 h 3412034"/>
              <a:gd name="connsiteX10954" fmla="*/ 10579098 w 12272790"/>
              <a:gd name="connsiteY10954" fmla="*/ 1133499 h 3412034"/>
              <a:gd name="connsiteX10955" fmla="*/ 10572405 w 12272790"/>
              <a:gd name="connsiteY10955" fmla="*/ 1123135 h 3412034"/>
              <a:gd name="connsiteX10956" fmla="*/ 3821748 w 12272790"/>
              <a:gd name="connsiteY10956" fmla="*/ 1117341 h 3412034"/>
              <a:gd name="connsiteX10957" fmla="*/ 3815404 w 12272790"/>
              <a:gd name="connsiteY10957" fmla="*/ 1127705 h 3412034"/>
              <a:gd name="connsiteX10958" fmla="*/ 3821748 w 12272790"/>
              <a:gd name="connsiteY10958" fmla="*/ 1117341 h 3412034"/>
              <a:gd name="connsiteX10959" fmla="*/ 8939140 w 12272790"/>
              <a:gd name="connsiteY10959" fmla="*/ 1116269 h 3412034"/>
              <a:gd name="connsiteX10960" fmla="*/ 8918466 w 12272790"/>
              <a:gd name="connsiteY10960" fmla="*/ 1119480 h 3412034"/>
              <a:gd name="connsiteX10961" fmla="*/ 8919840 w 12272790"/>
              <a:gd name="connsiteY10961" fmla="*/ 1120644 h 3412034"/>
              <a:gd name="connsiteX10962" fmla="*/ 8930175 w 12272790"/>
              <a:gd name="connsiteY10962" fmla="*/ 1132199 h 3412034"/>
              <a:gd name="connsiteX10963" fmla="*/ 8837390 w 12272790"/>
              <a:gd name="connsiteY10963" fmla="*/ 1145206 h 3412034"/>
              <a:gd name="connsiteX10964" fmla="*/ 8834210 w 12272790"/>
              <a:gd name="connsiteY10964" fmla="*/ 1147152 h 3412034"/>
              <a:gd name="connsiteX10965" fmla="*/ 8834618 w 12272790"/>
              <a:gd name="connsiteY10965" fmla="*/ 1147141 h 3412034"/>
              <a:gd name="connsiteX10966" fmla="*/ 8833419 w 12272790"/>
              <a:gd name="connsiteY10966" fmla="*/ 1147636 h 3412034"/>
              <a:gd name="connsiteX10967" fmla="*/ 8829586 w 12272790"/>
              <a:gd name="connsiteY10967" fmla="*/ 1149981 h 3412034"/>
              <a:gd name="connsiteX10968" fmla="*/ 8907506 w 12272790"/>
              <a:gd name="connsiteY10968" fmla="*/ 1153632 h 3412034"/>
              <a:gd name="connsiteX10969" fmla="*/ 8908060 w 12272790"/>
              <a:gd name="connsiteY10969" fmla="*/ 1153677 h 3412034"/>
              <a:gd name="connsiteX10970" fmla="*/ 8903498 w 12272790"/>
              <a:gd name="connsiteY10970" fmla="*/ 1146163 h 3412034"/>
              <a:gd name="connsiteX10971" fmla="*/ 8937551 w 12272790"/>
              <a:gd name="connsiteY10971" fmla="*/ 1133670 h 3412034"/>
              <a:gd name="connsiteX10972" fmla="*/ 8944362 w 12272790"/>
              <a:gd name="connsiteY10972" fmla="*/ 1148246 h 3412034"/>
              <a:gd name="connsiteX10973" fmla="*/ 8937694 w 12272790"/>
              <a:gd name="connsiteY10973" fmla="*/ 1151774 h 3412034"/>
              <a:gd name="connsiteX10974" fmla="*/ 8944584 w 12272790"/>
              <a:gd name="connsiteY10974" fmla="*/ 1151071 h 3412034"/>
              <a:gd name="connsiteX10975" fmla="*/ 8946025 w 12272790"/>
              <a:gd name="connsiteY10975" fmla="*/ 1144935 h 3412034"/>
              <a:gd name="connsiteX10976" fmla="*/ 8943677 w 12272790"/>
              <a:gd name="connsiteY10976" fmla="*/ 1128530 h 3412034"/>
              <a:gd name="connsiteX10977" fmla="*/ 4515372 w 12272790"/>
              <a:gd name="connsiteY10977" fmla="*/ 1115370 h 3412034"/>
              <a:gd name="connsiteX10978" fmla="*/ 4505179 w 12272790"/>
              <a:gd name="connsiteY10978" fmla="*/ 1115794 h 3412034"/>
              <a:gd name="connsiteX10979" fmla="*/ 4491498 w 12272790"/>
              <a:gd name="connsiteY10979" fmla="*/ 1119398 h 3412034"/>
              <a:gd name="connsiteX10980" fmla="*/ 4469379 w 12272790"/>
              <a:gd name="connsiteY10980" fmla="*/ 1128480 h 3412034"/>
              <a:gd name="connsiteX10981" fmla="*/ 4477466 w 12272790"/>
              <a:gd name="connsiteY10981" fmla="*/ 1129474 h 3412034"/>
              <a:gd name="connsiteX10982" fmla="*/ 4482197 w 12272790"/>
              <a:gd name="connsiteY10982" fmla="*/ 1131659 h 3412034"/>
              <a:gd name="connsiteX10983" fmla="*/ 4521146 w 12272790"/>
              <a:gd name="connsiteY10983" fmla="*/ 1121120 h 3412034"/>
              <a:gd name="connsiteX10984" fmla="*/ 4518295 w 12272790"/>
              <a:gd name="connsiteY10984" fmla="*/ 1118241 h 3412034"/>
              <a:gd name="connsiteX10985" fmla="*/ 4520093 w 12272790"/>
              <a:gd name="connsiteY10985" fmla="*/ 1115591 h 3412034"/>
              <a:gd name="connsiteX10986" fmla="*/ 8999791 w 12272790"/>
              <a:gd name="connsiteY10986" fmla="*/ 1115222 h 3412034"/>
              <a:gd name="connsiteX10987" fmla="*/ 9002961 w 12272790"/>
              <a:gd name="connsiteY10987" fmla="*/ 1118028 h 3412034"/>
              <a:gd name="connsiteX10988" fmla="*/ 8996620 w 12272790"/>
              <a:gd name="connsiteY10988" fmla="*/ 1118028 h 3412034"/>
              <a:gd name="connsiteX10989" fmla="*/ 8999791 w 12272790"/>
              <a:gd name="connsiteY10989" fmla="*/ 1115222 h 3412034"/>
              <a:gd name="connsiteX10990" fmla="*/ 9019849 w 12272790"/>
              <a:gd name="connsiteY10990" fmla="*/ 1113778 h 3412034"/>
              <a:gd name="connsiteX10991" fmla="*/ 9024669 w 12272790"/>
              <a:gd name="connsiteY10991" fmla="*/ 1134848 h 3412034"/>
              <a:gd name="connsiteX10992" fmla="*/ 9019849 w 12272790"/>
              <a:gd name="connsiteY10992" fmla="*/ 1113778 h 3412034"/>
              <a:gd name="connsiteX10993" fmla="*/ 9336349 w 12272790"/>
              <a:gd name="connsiteY10993" fmla="*/ 1113776 h 3412034"/>
              <a:gd name="connsiteX10994" fmla="*/ 9352696 w 12272790"/>
              <a:gd name="connsiteY10994" fmla="*/ 1124313 h 3412034"/>
              <a:gd name="connsiteX10995" fmla="*/ 9336352 w 12272790"/>
              <a:gd name="connsiteY10995" fmla="*/ 1134848 h 3412034"/>
              <a:gd name="connsiteX10996" fmla="*/ 9336349 w 12272790"/>
              <a:gd name="connsiteY10996" fmla="*/ 1113776 h 3412034"/>
              <a:gd name="connsiteX10997" fmla="*/ 9300423 w 12272790"/>
              <a:gd name="connsiteY10997" fmla="*/ 1112879 h 3412034"/>
              <a:gd name="connsiteX10998" fmla="*/ 9286678 w 12272790"/>
              <a:gd name="connsiteY10998" fmla="*/ 1122804 h 3412034"/>
              <a:gd name="connsiteX10999" fmla="*/ 9300423 w 12272790"/>
              <a:gd name="connsiteY10999" fmla="*/ 1112879 h 3412034"/>
              <a:gd name="connsiteX11000" fmla="*/ 10474070 w 12272790"/>
              <a:gd name="connsiteY11000" fmla="*/ 1112799 h 3412034"/>
              <a:gd name="connsiteX11001" fmla="*/ 10461262 w 12272790"/>
              <a:gd name="connsiteY11001" fmla="*/ 1113711 h 3412034"/>
              <a:gd name="connsiteX11002" fmla="*/ 10463349 w 12272790"/>
              <a:gd name="connsiteY11002" fmla="*/ 1121763 h 3412034"/>
              <a:gd name="connsiteX11003" fmla="*/ 10474454 w 12272790"/>
              <a:gd name="connsiteY11003" fmla="*/ 1124712 h 3412034"/>
              <a:gd name="connsiteX11004" fmla="*/ 10481752 w 12272790"/>
              <a:gd name="connsiteY11004" fmla="*/ 1124118 h 3412034"/>
              <a:gd name="connsiteX11005" fmla="*/ 10474070 w 12272790"/>
              <a:gd name="connsiteY11005" fmla="*/ 1112799 h 3412034"/>
              <a:gd name="connsiteX11006" fmla="*/ 9404777 w 12272790"/>
              <a:gd name="connsiteY11006" fmla="*/ 1112526 h 3412034"/>
              <a:gd name="connsiteX11007" fmla="*/ 9414633 w 12272790"/>
              <a:gd name="connsiteY11007" fmla="*/ 1124841 h 3412034"/>
              <a:gd name="connsiteX11008" fmla="*/ 9388228 w 12272790"/>
              <a:gd name="connsiteY11008" fmla="*/ 1114248 h 3412034"/>
              <a:gd name="connsiteX11009" fmla="*/ 9404777 w 12272790"/>
              <a:gd name="connsiteY11009" fmla="*/ 1112526 h 3412034"/>
              <a:gd name="connsiteX11010" fmla="*/ 11352655 w 12272790"/>
              <a:gd name="connsiteY11010" fmla="*/ 1112425 h 3412034"/>
              <a:gd name="connsiteX11011" fmla="*/ 11345960 w 12272790"/>
              <a:gd name="connsiteY11011" fmla="*/ 1122790 h 3412034"/>
              <a:gd name="connsiteX11012" fmla="*/ 11352655 w 12272790"/>
              <a:gd name="connsiteY11012" fmla="*/ 1112425 h 3412034"/>
              <a:gd name="connsiteX11013" fmla="*/ 11520435 w 12272790"/>
              <a:gd name="connsiteY11013" fmla="*/ 1112424 h 3412034"/>
              <a:gd name="connsiteX11014" fmla="*/ 11513744 w 12272790"/>
              <a:gd name="connsiteY11014" fmla="*/ 1122791 h 3412034"/>
              <a:gd name="connsiteX11015" fmla="*/ 11520435 w 12272790"/>
              <a:gd name="connsiteY11015" fmla="*/ 1112424 h 3412034"/>
              <a:gd name="connsiteX11016" fmla="*/ 10799924 w 12272790"/>
              <a:gd name="connsiteY11016" fmla="*/ 1110241 h 3412034"/>
              <a:gd name="connsiteX11017" fmla="*/ 10799681 w 12272790"/>
              <a:gd name="connsiteY11017" fmla="*/ 1111107 h 3412034"/>
              <a:gd name="connsiteX11018" fmla="*/ 10799030 w 12272790"/>
              <a:gd name="connsiteY11018" fmla="*/ 1113425 h 3412034"/>
              <a:gd name="connsiteX11019" fmla="*/ 11894609 w 12272790"/>
              <a:gd name="connsiteY11019" fmla="*/ 1109692 h 3412034"/>
              <a:gd name="connsiteX11020" fmla="*/ 11928384 w 12272790"/>
              <a:gd name="connsiteY11020" fmla="*/ 1125852 h 3412034"/>
              <a:gd name="connsiteX11021" fmla="*/ 11886391 w 12272790"/>
              <a:gd name="connsiteY11021" fmla="*/ 1117644 h 3412034"/>
              <a:gd name="connsiteX11022" fmla="*/ 11894609 w 12272790"/>
              <a:gd name="connsiteY11022" fmla="*/ 1109692 h 3412034"/>
              <a:gd name="connsiteX11023" fmla="*/ 904756 w 12272790"/>
              <a:gd name="connsiteY11023" fmla="*/ 1108173 h 3412034"/>
              <a:gd name="connsiteX11024" fmla="*/ 898413 w 12272790"/>
              <a:gd name="connsiteY11024" fmla="*/ 1118525 h 3412034"/>
              <a:gd name="connsiteX11025" fmla="*/ 904756 w 12272790"/>
              <a:gd name="connsiteY11025" fmla="*/ 1108173 h 3412034"/>
              <a:gd name="connsiteX11026" fmla="*/ 9016339 w 12272790"/>
              <a:gd name="connsiteY11026" fmla="*/ 1107653 h 3412034"/>
              <a:gd name="connsiteX11027" fmla="*/ 9014168 w 12272790"/>
              <a:gd name="connsiteY11027" fmla="*/ 1113435 h 3412034"/>
              <a:gd name="connsiteX11028" fmla="*/ 9003314 w 12272790"/>
              <a:gd name="connsiteY11028" fmla="*/ 1107655 h 3412034"/>
              <a:gd name="connsiteX11029" fmla="*/ 9016339 w 12272790"/>
              <a:gd name="connsiteY11029" fmla="*/ 1107653 h 3412034"/>
              <a:gd name="connsiteX11030" fmla="*/ 11285064 w 12272790"/>
              <a:gd name="connsiteY11030" fmla="*/ 1107269 h 3412034"/>
              <a:gd name="connsiteX11031" fmla="*/ 11289038 w 12272790"/>
              <a:gd name="connsiteY11031" fmla="*/ 1108234 h 3412034"/>
              <a:gd name="connsiteX11032" fmla="*/ 11286592 w 12272790"/>
              <a:gd name="connsiteY11032" fmla="*/ 1112100 h 3412034"/>
              <a:gd name="connsiteX11033" fmla="*/ 11285064 w 12272790"/>
              <a:gd name="connsiteY11033" fmla="*/ 1107269 h 3412034"/>
              <a:gd name="connsiteX11034" fmla="*/ 8873988 w 12272790"/>
              <a:gd name="connsiteY11034" fmla="*/ 1106535 h 3412034"/>
              <a:gd name="connsiteX11035" fmla="*/ 8856144 w 12272790"/>
              <a:gd name="connsiteY11035" fmla="*/ 1109401 h 3412034"/>
              <a:gd name="connsiteX11036" fmla="*/ 8854958 w 12272790"/>
              <a:gd name="connsiteY11036" fmla="*/ 1112474 h 3412034"/>
              <a:gd name="connsiteX11037" fmla="*/ 8856842 w 12272790"/>
              <a:gd name="connsiteY11037" fmla="*/ 1112473 h 3412034"/>
              <a:gd name="connsiteX11038" fmla="*/ 8875342 w 12272790"/>
              <a:gd name="connsiteY11038" fmla="*/ 1109651 h 3412034"/>
              <a:gd name="connsiteX11039" fmla="*/ 10787232 w 12272790"/>
              <a:gd name="connsiteY11039" fmla="*/ 1103648 h 3412034"/>
              <a:gd name="connsiteX11040" fmla="*/ 10800893 w 12272790"/>
              <a:gd name="connsiteY11040" fmla="*/ 1117873 h 3412034"/>
              <a:gd name="connsiteX11041" fmla="*/ 10803240 w 12272790"/>
              <a:gd name="connsiteY11041" fmla="*/ 1111699 h 3412034"/>
              <a:gd name="connsiteX11042" fmla="*/ 10800312 w 12272790"/>
              <a:gd name="connsiteY11042" fmla="*/ 1108862 h 3412034"/>
              <a:gd name="connsiteX11043" fmla="*/ 10799185 w 12272790"/>
              <a:gd name="connsiteY11043" fmla="*/ 1107770 h 3412034"/>
              <a:gd name="connsiteX11044" fmla="*/ 10787232 w 12272790"/>
              <a:gd name="connsiteY11044" fmla="*/ 1103648 h 3412034"/>
              <a:gd name="connsiteX11045" fmla="*/ 9036432 w 12272790"/>
              <a:gd name="connsiteY11045" fmla="*/ 1103065 h 3412034"/>
              <a:gd name="connsiteX11046" fmla="*/ 9030091 w 12272790"/>
              <a:gd name="connsiteY11046" fmla="*/ 1113419 h 3412034"/>
              <a:gd name="connsiteX11047" fmla="*/ 9036432 w 12272790"/>
              <a:gd name="connsiteY11047" fmla="*/ 1103065 h 3412034"/>
              <a:gd name="connsiteX11048" fmla="*/ 11509801 w 12272790"/>
              <a:gd name="connsiteY11048" fmla="*/ 1102317 h 3412034"/>
              <a:gd name="connsiteX11049" fmla="*/ 11492550 w 12272790"/>
              <a:gd name="connsiteY11049" fmla="*/ 1112992 h 3412034"/>
              <a:gd name="connsiteX11050" fmla="*/ 11509801 w 12272790"/>
              <a:gd name="connsiteY11050" fmla="*/ 1102317 h 3412034"/>
              <a:gd name="connsiteX11051" fmla="*/ 10444185 w 12272790"/>
              <a:gd name="connsiteY11051" fmla="*/ 1101784 h 3412034"/>
              <a:gd name="connsiteX11052" fmla="*/ 10427110 w 12272790"/>
              <a:gd name="connsiteY11052" fmla="*/ 1103649 h 3412034"/>
              <a:gd name="connsiteX11053" fmla="*/ 10430418 w 12272790"/>
              <a:gd name="connsiteY11053" fmla="*/ 1113857 h 3412034"/>
              <a:gd name="connsiteX11054" fmla="*/ 10437848 w 12272790"/>
              <a:gd name="connsiteY11054" fmla="*/ 1116239 h 3412034"/>
              <a:gd name="connsiteX11055" fmla="*/ 10438314 w 12272790"/>
              <a:gd name="connsiteY11055" fmla="*/ 1116338 h 3412034"/>
              <a:gd name="connsiteX11056" fmla="*/ 10454430 w 12272790"/>
              <a:gd name="connsiteY11056" fmla="*/ 1113710 h 3412034"/>
              <a:gd name="connsiteX11057" fmla="*/ 10444185 w 12272790"/>
              <a:gd name="connsiteY11057" fmla="*/ 1101784 h 3412034"/>
              <a:gd name="connsiteX11058" fmla="*/ 8923799 w 12272790"/>
              <a:gd name="connsiteY11058" fmla="*/ 1100471 h 3412034"/>
              <a:gd name="connsiteX11059" fmla="*/ 8919597 w 12272790"/>
              <a:gd name="connsiteY11059" fmla="*/ 1103092 h 3412034"/>
              <a:gd name="connsiteX11060" fmla="*/ 8929065 w 12272790"/>
              <a:gd name="connsiteY11060" fmla="*/ 1101714 h 3412034"/>
              <a:gd name="connsiteX11061" fmla="*/ 8928735 w 12272790"/>
              <a:gd name="connsiteY11061" fmla="*/ 1101319 h 3412034"/>
              <a:gd name="connsiteX11062" fmla="*/ 8923799 w 12272790"/>
              <a:gd name="connsiteY11062" fmla="*/ 1100471 h 3412034"/>
              <a:gd name="connsiteX11063" fmla="*/ 4293881 w 12272790"/>
              <a:gd name="connsiteY11063" fmla="*/ 1100225 h 3412034"/>
              <a:gd name="connsiteX11064" fmla="*/ 4302054 w 12272790"/>
              <a:gd name="connsiteY11064" fmla="*/ 1101879 h 3412034"/>
              <a:gd name="connsiteX11065" fmla="*/ 4293881 w 12272790"/>
              <a:gd name="connsiteY11065" fmla="*/ 1105183 h 3412034"/>
              <a:gd name="connsiteX11066" fmla="*/ 4285709 w 12272790"/>
              <a:gd name="connsiteY11066" fmla="*/ 1101878 h 3412034"/>
              <a:gd name="connsiteX11067" fmla="*/ 4293881 w 12272790"/>
              <a:gd name="connsiteY11067" fmla="*/ 1100225 h 3412034"/>
              <a:gd name="connsiteX11068" fmla="*/ 8918090 w 12272790"/>
              <a:gd name="connsiteY11068" fmla="*/ 1098615 h 3412034"/>
              <a:gd name="connsiteX11069" fmla="*/ 8916833 w 12272790"/>
              <a:gd name="connsiteY11069" fmla="*/ 1098682 h 3412034"/>
              <a:gd name="connsiteX11070" fmla="*/ 8915173 w 12272790"/>
              <a:gd name="connsiteY11070" fmla="*/ 1098872 h 3412034"/>
              <a:gd name="connsiteX11071" fmla="*/ 8916796 w 12272790"/>
              <a:gd name="connsiteY11071" fmla="*/ 1103128 h 3412034"/>
              <a:gd name="connsiteX11072" fmla="*/ 8917758 w 12272790"/>
              <a:gd name="connsiteY11072" fmla="*/ 1103359 h 3412034"/>
              <a:gd name="connsiteX11073" fmla="*/ 8918652 w 12272790"/>
              <a:gd name="connsiteY11073" fmla="*/ 1103229 h 3412034"/>
              <a:gd name="connsiteX11074" fmla="*/ 4599009 w 12272790"/>
              <a:gd name="connsiteY11074" fmla="*/ 1094055 h 3412034"/>
              <a:gd name="connsiteX11075" fmla="*/ 4569000 w 12272790"/>
              <a:gd name="connsiteY11075" fmla="*/ 1100743 h 3412034"/>
              <a:gd name="connsiteX11076" fmla="*/ 4563092 w 12272790"/>
              <a:gd name="connsiteY11076" fmla="*/ 1103880 h 3412034"/>
              <a:gd name="connsiteX11077" fmla="*/ 4529317 w 12272790"/>
              <a:gd name="connsiteY11077" fmla="*/ 1116022 h 3412034"/>
              <a:gd name="connsiteX11078" fmla="*/ 4523324 w 12272790"/>
              <a:gd name="connsiteY11078" fmla="*/ 1115742 h 3412034"/>
              <a:gd name="connsiteX11079" fmla="*/ 4524638 w 12272790"/>
              <a:gd name="connsiteY11079" fmla="*/ 1118241 h 3412034"/>
              <a:gd name="connsiteX11080" fmla="*/ 4522887 w 12272790"/>
              <a:gd name="connsiteY11080" fmla="*/ 1120650 h 3412034"/>
              <a:gd name="connsiteX11081" fmla="*/ 4574605 w 12272790"/>
              <a:gd name="connsiteY11081" fmla="*/ 1106657 h 3412034"/>
              <a:gd name="connsiteX11082" fmla="*/ 4583014 w 12272790"/>
              <a:gd name="connsiteY11082" fmla="*/ 1101624 h 3412034"/>
              <a:gd name="connsiteX11083" fmla="*/ 9427542 w 12272790"/>
              <a:gd name="connsiteY11083" fmla="*/ 1092534 h 3412034"/>
              <a:gd name="connsiteX11084" fmla="*/ 9419914 w 12272790"/>
              <a:gd name="connsiteY11084" fmla="*/ 1113599 h 3412034"/>
              <a:gd name="connsiteX11085" fmla="*/ 9427542 w 12272790"/>
              <a:gd name="connsiteY11085" fmla="*/ 1092534 h 3412034"/>
              <a:gd name="connsiteX11086" fmla="*/ 11480187 w 12272790"/>
              <a:gd name="connsiteY11086" fmla="*/ 1092532 h 3412034"/>
              <a:gd name="connsiteX11087" fmla="*/ 11486880 w 12272790"/>
              <a:gd name="connsiteY11087" fmla="*/ 1102884 h 3412034"/>
              <a:gd name="connsiteX11088" fmla="*/ 11480187 w 12272790"/>
              <a:gd name="connsiteY11088" fmla="*/ 1092532 h 3412034"/>
              <a:gd name="connsiteX11089" fmla="*/ 10286921 w 12272790"/>
              <a:gd name="connsiteY11089" fmla="*/ 1092532 h 3412034"/>
              <a:gd name="connsiteX11090" fmla="*/ 10296492 w 12272790"/>
              <a:gd name="connsiteY11090" fmla="*/ 1102884 h 3412034"/>
              <a:gd name="connsiteX11091" fmla="*/ 10284530 w 12272790"/>
              <a:gd name="connsiteY11091" fmla="*/ 1098601 h 3412034"/>
              <a:gd name="connsiteX11092" fmla="*/ 10286921 w 12272790"/>
              <a:gd name="connsiteY11092" fmla="*/ 1092532 h 3412034"/>
              <a:gd name="connsiteX11093" fmla="*/ 9473512 w 12272790"/>
              <a:gd name="connsiteY11093" fmla="*/ 1092532 h 3412034"/>
              <a:gd name="connsiteX11094" fmla="*/ 9466821 w 12272790"/>
              <a:gd name="connsiteY11094" fmla="*/ 1102884 h 3412034"/>
              <a:gd name="connsiteX11095" fmla="*/ 9473512 w 12272790"/>
              <a:gd name="connsiteY11095" fmla="*/ 1092532 h 3412034"/>
              <a:gd name="connsiteX11096" fmla="*/ 9341427 w 12272790"/>
              <a:gd name="connsiteY11096" fmla="*/ 1092531 h 3412034"/>
              <a:gd name="connsiteX11097" fmla="*/ 9379465 w 12272790"/>
              <a:gd name="connsiteY11097" fmla="*/ 1092532 h 3412034"/>
              <a:gd name="connsiteX11098" fmla="*/ 9398088 w 12272790"/>
              <a:gd name="connsiteY11098" fmla="*/ 1100530 h 3412034"/>
              <a:gd name="connsiteX11099" fmla="*/ 9355691 w 12272790"/>
              <a:gd name="connsiteY11099" fmla="*/ 1113048 h 3412034"/>
              <a:gd name="connsiteX11100" fmla="*/ 9341427 w 12272790"/>
              <a:gd name="connsiteY11100" fmla="*/ 1092531 h 3412034"/>
              <a:gd name="connsiteX11101" fmla="*/ 4010667 w 12272790"/>
              <a:gd name="connsiteY11101" fmla="*/ 1091755 h 3412034"/>
              <a:gd name="connsiteX11102" fmla="*/ 4009897 w 12272790"/>
              <a:gd name="connsiteY11102" fmla="*/ 1093200 h 3412034"/>
              <a:gd name="connsiteX11103" fmla="*/ 4009855 w 12272790"/>
              <a:gd name="connsiteY11103" fmla="*/ 1093278 h 3412034"/>
              <a:gd name="connsiteX11104" fmla="*/ 9501863 w 12272790"/>
              <a:gd name="connsiteY11104" fmla="*/ 1091472 h 3412034"/>
              <a:gd name="connsiteX11105" fmla="*/ 9521198 w 12272790"/>
              <a:gd name="connsiteY11105" fmla="*/ 1092532 h 3412034"/>
              <a:gd name="connsiteX11106" fmla="*/ 9581214 w 12272790"/>
              <a:gd name="connsiteY11106" fmla="*/ 1092531 h 3412034"/>
              <a:gd name="connsiteX11107" fmla="*/ 9552213 w 12272790"/>
              <a:gd name="connsiteY11107" fmla="*/ 1104432 h 3412034"/>
              <a:gd name="connsiteX11108" fmla="*/ 9489780 w 12272790"/>
              <a:gd name="connsiteY11108" fmla="*/ 1102392 h 3412034"/>
              <a:gd name="connsiteX11109" fmla="*/ 9501863 w 12272790"/>
              <a:gd name="connsiteY11109" fmla="*/ 1091472 h 3412034"/>
              <a:gd name="connsiteX11110" fmla="*/ 10411646 w 12272790"/>
              <a:gd name="connsiteY11110" fmla="*/ 1091419 h 3412034"/>
              <a:gd name="connsiteX11111" fmla="*/ 10395612 w 12272790"/>
              <a:gd name="connsiteY11111" fmla="*/ 1093241 h 3412034"/>
              <a:gd name="connsiteX11112" fmla="*/ 10422554 w 12272790"/>
              <a:gd name="connsiteY11112" fmla="*/ 1103649 h 3412034"/>
              <a:gd name="connsiteX11113" fmla="*/ 10419306 w 12272790"/>
              <a:gd name="connsiteY11113" fmla="*/ 1094120 h 3412034"/>
              <a:gd name="connsiteX11114" fmla="*/ 10415624 w 12272790"/>
              <a:gd name="connsiteY11114" fmla="*/ 1092822 h 3412034"/>
              <a:gd name="connsiteX11115" fmla="*/ 10411688 w 12272790"/>
              <a:gd name="connsiteY11115" fmla="*/ 1092150 h 3412034"/>
              <a:gd name="connsiteX11116" fmla="*/ 10411940 w 12272790"/>
              <a:gd name="connsiteY11116" fmla="*/ 1091522 h 3412034"/>
              <a:gd name="connsiteX11117" fmla="*/ 4301614 w 12272790"/>
              <a:gd name="connsiteY11117" fmla="*/ 1091328 h 3412034"/>
              <a:gd name="connsiteX11118" fmla="*/ 4303728 w 12272790"/>
              <a:gd name="connsiteY11118" fmla="*/ 1097547 h 3412034"/>
              <a:gd name="connsiteX11119" fmla="*/ 4300557 w 12272790"/>
              <a:gd name="connsiteY11119" fmla="*/ 1099880 h 3412034"/>
              <a:gd name="connsiteX11120" fmla="*/ 4297385 w 12272790"/>
              <a:gd name="connsiteY11120" fmla="*/ 1097546 h 3412034"/>
              <a:gd name="connsiteX11121" fmla="*/ 4301614 w 12272790"/>
              <a:gd name="connsiteY11121" fmla="*/ 1091328 h 3412034"/>
              <a:gd name="connsiteX11122" fmla="*/ 4011624 w 12272790"/>
              <a:gd name="connsiteY11122" fmla="*/ 1089957 h 3412034"/>
              <a:gd name="connsiteX11123" fmla="*/ 4010667 w 12272790"/>
              <a:gd name="connsiteY11123" fmla="*/ 1091755 h 3412034"/>
              <a:gd name="connsiteX11124" fmla="*/ 4010859 w 12272790"/>
              <a:gd name="connsiteY11124" fmla="*/ 1091394 h 3412034"/>
              <a:gd name="connsiteX11125" fmla="*/ 9673406 w 12272790"/>
              <a:gd name="connsiteY11125" fmla="*/ 1089670 h 3412034"/>
              <a:gd name="connsiteX11126" fmla="*/ 9694257 w 12272790"/>
              <a:gd name="connsiteY11126" fmla="*/ 1092341 h 3412034"/>
              <a:gd name="connsiteX11127" fmla="*/ 9659327 w 12272790"/>
              <a:gd name="connsiteY11127" fmla="*/ 1102509 h 3412034"/>
              <a:gd name="connsiteX11128" fmla="*/ 9673406 w 12272790"/>
              <a:gd name="connsiteY11128" fmla="*/ 1089670 h 3412034"/>
              <a:gd name="connsiteX11129" fmla="*/ 4012533 w 12272790"/>
              <a:gd name="connsiteY11129" fmla="*/ 1088254 h 3412034"/>
              <a:gd name="connsiteX11130" fmla="*/ 4011624 w 12272790"/>
              <a:gd name="connsiteY11130" fmla="*/ 1089957 h 3412034"/>
              <a:gd name="connsiteX11131" fmla="*/ 4011986 w 12272790"/>
              <a:gd name="connsiteY11131" fmla="*/ 1089275 h 3412034"/>
              <a:gd name="connsiteX11132" fmla="*/ 4012533 w 12272790"/>
              <a:gd name="connsiteY11132" fmla="*/ 1088254 h 3412034"/>
              <a:gd name="connsiteX11133" fmla="*/ 3996173 w 12272790"/>
              <a:gd name="connsiteY11133" fmla="*/ 1086750 h 3412034"/>
              <a:gd name="connsiteX11134" fmla="*/ 4007509 w 12272790"/>
              <a:gd name="connsiteY11134" fmla="*/ 1091019 h 3412034"/>
              <a:gd name="connsiteX11135" fmla="*/ 4002976 w 12272790"/>
              <a:gd name="connsiteY11135" fmla="*/ 1101694 h 3412034"/>
              <a:gd name="connsiteX11136" fmla="*/ 3996173 w 12272790"/>
              <a:gd name="connsiteY11136" fmla="*/ 1086750 h 3412034"/>
              <a:gd name="connsiteX11137" fmla="*/ 10366351 w 12272790"/>
              <a:gd name="connsiteY11137" fmla="*/ 1084288 h 3412034"/>
              <a:gd name="connsiteX11138" fmla="*/ 10361460 w 12272790"/>
              <a:gd name="connsiteY11138" fmla="*/ 1084915 h 3412034"/>
              <a:gd name="connsiteX11139" fmla="*/ 10363881 w 12272790"/>
              <a:gd name="connsiteY11139" fmla="*/ 1091648 h 3412034"/>
              <a:gd name="connsiteX11140" fmla="*/ 10368340 w 12272790"/>
              <a:gd name="connsiteY11140" fmla="*/ 1092452 h 3412034"/>
              <a:gd name="connsiteX11141" fmla="*/ 10379024 w 12272790"/>
              <a:gd name="connsiteY11141" fmla="*/ 1083190 h 3412034"/>
              <a:gd name="connsiteX11142" fmla="*/ 10380281 w 12272790"/>
              <a:gd name="connsiteY11142" fmla="*/ 1089674 h 3412034"/>
              <a:gd name="connsiteX11143" fmla="*/ 10382600 w 12272790"/>
              <a:gd name="connsiteY11143" fmla="*/ 1094333 h 3412034"/>
              <a:gd name="connsiteX11144" fmla="*/ 10388784 w 12272790"/>
              <a:gd name="connsiteY11144" fmla="*/ 1093242 h 3412034"/>
              <a:gd name="connsiteX11145" fmla="*/ 10385474 w 12272790"/>
              <a:gd name="connsiteY11145" fmla="*/ 1084916 h 3412034"/>
              <a:gd name="connsiteX11146" fmla="*/ 9791786 w 12272790"/>
              <a:gd name="connsiteY11146" fmla="*/ 1081819 h 3412034"/>
              <a:gd name="connsiteX11147" fmla="*/ 9803750 w 12272790"/>
              <a:gd name="connsiteY11147" fmla="*/ 1081820 h 3412034"/>
              <a:gd name="connsiteX11148" fmla="*/ 9791786 w 12272790"/>
              <a:gd name="connsiteY11148" fmla="*/ 1081819 h 3412034"/>
              <a:gd name="connsiteX11149" fmla="*/ 4534210 w 12272790"/>
              <a:gd name="connsiteY11149" fmla="*/ 1080827 h 3412034"/>
              <a:gd name="connsiteX11150" fmla="*/ 4485751 w 12272790"/>
              <a:gd name="connsiteY11150" fmla="*/ 1092766 h 3412034"/>
              <a:gd name="connsiteX11151" fmla="*/ 4442380 w 12272790"/>
              <a:gd name="connsiteY11151" fmla="*/ 1105077 h 3412034"/>
              <a:gd name="connsiteX11152" fmla="*/ 4407174 w 12272790"/>
              <a:gd name="connsiteY11152" fmla="*/ 1120829 h 3412034"/>
              <a:gd name="connsiteX11153" fmla="*/ 4439591 w 12272790"/>
              <a:gd name="connsiteY11153" fmla="*/ 1124816 h 3412034"/>
              <a:gd name="connsiteX11154" fmla="*/ 4533870 w 12272790"/>
              <a:gd name="connsiteY11154" fmla="*/ 1080983 h 3412034"/>
              <a:gd name="connsiteX11155" fmla="*/ 8977010 w 12272790"/>
              <a:gd name="connsiteY11155" fmla="*/ 1077317 h 3412034"/>
              <a:gd name="connsiteX11156" fmla="*/ 8974237 w 12272790"/>
              <a:gd name="connsiteY11156" fmla="*/ 1078334 h 3412034"/>
              <a:gd name="connsiteX11157" fmla="*/ 8978591 w 12272790"/>
              <a:gd name="connsiteY11157" fmla="*/ 1078219 h 3412034"/>
              <a:gd name="connsiteX11158" fmla="*/ 8987507 w 12272790"/>
              <a:gd name="connsiteY11158" fmla="*/ 1077545 h 3412034"/>
              <a:gd name="connsiteX11159" fmla="*/ 4467085 w 12272790"/>
              <a:gd name="connsiteY11159" fmla="*/ 1077234 h 3412034"/>
              <a:gd name="connsiteX11160" fmla="*/ 4389632 w 12272790"/>
              <a:gd name="connsiteY11160" fmla="*/ 1096188 h 3412034"/>
              <a:gd name="connsiteX11161" fmla="*/ 4331709 w 12272790"/>
              <a:gd name="connsiteY11161" fmla="*/ 1114064 h 3412034"/>
              <a:gd name="connsiteX11162" fmla="*/ 4343751 w 12272790"/>
              <a:gd name="connsiteY11162" fmla="*/ 1121178 h 3412034"/>
              <a:gd name="connsiteX11163" fmla="*/ 4347363 w 12272790"/>
              <a:gd name="connsiteY11163" fmla="*/ 1122973 h 3412034"/>
              <a:gd name="connsiteX11164" fmla="*/ 4372148 w 12272790"/>
              <a:gd name="connsiteY11164" fmla="*/ 1115595 h 3412034"/>
              <a:gd name="connsiteX11165" fmla="*/ 4400733 w 12272790"/>
              <a:gd name="connsiteY11165" fmla="*/ 1108419 h 3412034"/>
              <a:gd name="connsiteX11166" fmla="*/ 861245 w 12272790"/>
              <a:gd name="connsiteY11166" fmla="*/ 1076049 h 3412034"/>
              <a:gd name="connsiteX11167" fmla="*/ 860666 w 12272790"/>
              <a:gd name="connsiteY11167" fmla="*/ 1083486 h 3412034"/>
              <a:gd name="connsiteX11168" fmla="*/ 856609 w 12272790"/>
              <a:gd name="connsiteY11168" fmla="*/ 1082659 h 3412034"/>
              <a:gd name="connsiteX11169" fmla="*/ 861245 w 12272790"/>
              <a:gd name="connsiteY11169" fmla="*/ 1076049 h 3412034"/>
              <a:gd name="connsiteX11170" fmla="*/ 827087 w 12272790"/>
              <a:gd name="connsiteY11170" fmla="*/ 1076032 h 3412034"/>
              <a:gd name="connsiteX11171" fmla="*/ 839735 w 12272790"/>
              <a:gd name="connsiteY11171" fmla="*/ 1078403 h 3412034"/>
              <a:gd name="connsiteX11172" fmla="*/ 844132 w 12272790"/>
              <a:gd name="connsiteY11172" fmla="*/ 1081241 h 3412034"/>
              <a:gd name="connsiteX11173" fmla="*/ 841509 w 12272790"/>
              <a:gd name="connsiteY11173" fmla="*/ 1076723 h 3412034"/>
              <a:gd name="connsiteX11174" fmla="*/ 845650 w 12272790"/>
              <a:gd name="connsiteY11174" fmla="*/ 1076723 h 3412034"/>
              <a:gd name="connsiteX11175" fmla="*/ 845402 w 12272790"/>
              <a:gd name="connsiteY11175" fmla="*/ 1082062 h 3412034"/>
              <a:gd name="connsiteX11176" fmla="*/ 845700 w 12272790"/>
              <a:gd name="connsiteY11176" fmla="*/ 1082255 h 3412034"/>
              <a:gd name="connsiteX11177" fmla="*/ 847246 w 12272790"/>
              <a:gd name="connsiteY11177" fmla="*/ 1088676 h 3412034"/>
              <a:gd name="connsiteX11178" fmla="*/ 842138 w 12272790"/>
              <a:gd name="connsiteY11178" fmla="*/ 1091539 h 3412034"/>
              <a:gd name="connsiteX11179" fmla="*/ 824807 w 12272790"/>
              <a:gd name="connsiteY11179" fmla="*/ 1082353 h 3412034"/>
              <a:gd name="connsiteX11180" fmla="*/ 827087 w 12272790"/>
              <a:gd name="connsiteY11180" fmla="*/ 1076032 h 3412034"/>
              <a:gd name="connsiteX11181" fmla="*/ 623600 w 12272790"/>
              <a:gd name="connsiteY11181" fmla="*/ 1076026 h 3412034"/>
              <a:gd name="connsiteX11182" fmla="*/ 617259 w 12272790"/>
              <a:gd name="connsiteY11182" fmla="*/ 1086393 h 3412034"/>
              <a:gd name="connsiteX11183" fmla="*/ 623600 w 12272790"/>
              <a:gd name="connsiteY11183" fmla="*/ 1076026 h 3412034"/>
              <a:gd name="connsiteX11184" fmla="*/ 10350507 w 12272790"/>
              <a:gd name="connsiteY11184" fmla="*/ 1075168 h 3412034"/>
              <a:gd name="connsiteX11185" fmla="*/ 10343135 w 12272790"/>
              <a:gd name="connsiteY11185" fmla="*/ 1078355 h 3412034"/>
              <a:gd name="connsiteX11186" fmla="*/ 10346093 w 12272790"/>
              <a:gd name="connsiteY11186" fmla="*/ 1083613 h 3412034"/>
              <a:gd name="connsiteX11187" fmla="*/ 10354629 w 12272790"/>
              <a:gd name="connsiteY11187" fmla="*/ 1084915 h 3412034"/>
              <a:gd name="connsiteX11188" fmla="*/ 10353457 w 12272790"/>
              <a:gd name="connsiteY11188" fmla="*/ 1078019 h 3412034"/>
              <a:gd name="connsiteX11189" fmla="*/ 11334187 w 12272790"/>
              <a:gd name="connsiteY11189" fmla="*/ 1074447 h 3412034"/>
              <a:gd name="connsiteX11190" fmla="*/ 11322850 w 12272790"/>
              <a:gd name="connsiteY11190" fmla="*/ 1084372 h 3412034"/>
              <a:gd name="connsiteX11191" fmla="*/ 11334187 w 12272790"/>
              <a:gd name="connsiteY11191" fmla="*/ 1074447 h 3412034"/>
              <a:gd name="connsiteX11192" fmla="*/ 4455844 w 12272790"/>
              <a:gd name="connsiteY11192" fmla="*/ 1070531 h 3412034"/>
              <a:gd name="connsiteX11193" fmla="*/ 4414992 w 12272790"/>
              <a:gd name="connsiteY11193" fmla="*/ 1077092 h 3412034"/>
              <a:gd name="connsiteX11194" fmla="*/ 4299147 w 12272790"/>
              <a:gd name="connsiteY11194" fmla="*/ 1110575 h 3412034"/>
              <a:gd name="connsiteX11195" fmla="*/ 4299346 w 12272790"/>
              <a:gd name="connsiteY11195" fmla="*/ 1110585 h 3412034"/>
              <a:gd name="connsiteX11196" fmla="*/ 4320310 w 12272790"/>
              <a:gd name="connsiteY11196" fmla="*/ 1112512 h 3412034"/>
              <a:gd name="connsiteX11197" fmla="*/ 4359238 w 12272790"/>
              <a:gd name="connsiteY11197" fmla="*/ 1100789 h 3412034"/>
              <a:gd name="connsiteX11198" fmla="*/ 4444780 w 12272790"/>
              <a:gd name="connsiteY11198" fmla="*/ 1075995 h 3412034"/>
              <a:gd name="connsiteX11199" fmla="*/ 4455844 w 12272790"/>
              <a:gd name="connsiteY11199" fmla="*/ 1070531 h 3412034"/>
              <a:gd name="connsiteX11200" fmla="*/ 849981 w 12272790"/>
              <a:gd name="connsiteY11200" fmla="*/ 1068867 h 3412034"/>
              <a:gd name="connsiteX11201" fmla="*/ 856224 w 12272790"/>
              <a:gd name="connsiteY11201" fmla="*/ 1072336 h 3412034"/>
              <a:gd name="connsiteX11202" fmla="*/ 854052 w 12272790"/>
              <a:gd name="connsiteY11202" fmla="*/ 1076607 h 3412034"/>
              <a:gd name="connsiteX11203" fmla="*/ 848082 w 12272790"/>
              <a:gd name="connsiteY11203" fmla="*/ 1076606 h 3412034"/>
              <a:gd name="connsiteX11204" fmla="*/ 845367 w 12272790"/>
              <a:gd name="connsiteY11204" fmla="*/ 1070201 h 3412034"/>
              <a:gd name="connsiteX11205" fmla="*/ 849981 w 12272790"/>
              <a:gd name="connsiteY11205" fmla="*/ 1068867 h 3412034"/>
              <a:gd name="connsiteX11206" fmla="*/ 811398 w 12272790"/>
              <a:gd name="connsiteY11206" fmla="*/ 1068362 h 3412034"/>
              <a:gd name="connsiteX11207" fmla="*/ 824427 w 12272790"/>
              <a:gd name="connsiteY11207" fmla="*/ 1072332 h 3412034"/>
              <a:gd name="connsiteX11208" fmla="*/ 816286 w 12272790"/>
              <a:gd name="connsiteY11208" fmla="*/ 1077046 h 3412034"/>
              <a:gd name="connsiteX11209" fmla="*/ 811398 w 12272790"/>
              <a:gd name="connsiteY11209" fmla="*/ 1068362 h 3412034"/>
              <a:gd name="connsiteX11210" fmla="*/ 4641962 w 12272790"/>
              <a:gd name="connsiteY11210" fmla="*/ 1067348 h 3412034"/>
              <a:gd name="connsiteX11211" fmla="*/ 4612643 w 12272790"/>
              <a:gd name="connsiteY11211" fmla="*/ 1075201 h 3412034"/>
              <a:gd name="connsiteX11212" fmla="*/ 4591386 w 12272790"/>
              <a:gd name="connsiteY11212" fmla="*/ 1088859 h 3412034"/>
              <a:gd name="connsiteX11213" fmla="*/ 4591213 w 12272790"/>
              <a:gd name="connsiteY11213" fmla="*/ 1088950 h 3412034"/>
              <a:gd name="connsiteX11214" fmla="*/ 4654388 w 12272790"/>
              <a:gd name="connsiteY11214" fmla="*/ 1072546 h 3412034"/>
              <a:gd name="connsiteX11215" fmla="*/ 11293357 w 12272790"/>
              <a:gd name="connsiteY11215" fmla="*/ 1066366 h 3412034"/>
              <a:gd name="connsiteX11216" fmla="*/ 11296005 w 12272790"/>
              <a:gd name="connsiteY11216" fmla="*/ 1067192 h 3412034"/>
              <a:gd name="connsiteX11217" fmla="*/ 11292978 w 12272790"/>
              <a:gd name="connsiteY11217" fmla="*/ 1073801 h 3412034"/>
              <a:gd name="connsiteX11218" fmla="*/ 11293357 w 12272790"/>
              <a:gd name="connsiteY11218" fmla="*/ 1066366 h 3412034"/>
              <a:gd name="connsiteX11219" fmla="*/ 9086986 w 12272790"/>
              <a:gd name="connsiteY11219" fmla="*/ 1065708 h 3412034"/>
              <a:gd name="connsiteX11220" fmla="*/ 9024629 w 12272790"/>
              <a:gd name="connsiteY11220" fmla="*/ 1073431 h 3412034"/>
              <a:gd name="connsiteX11221" fmla="*/ 8992624 w 12272790"/>
              <a:gd name="connsiteY11221" fmla="*/ 1077157 h 3412034"/>
              <a:gd name="connsiteX11222" fmla="*/ 9014317 w 12272790"/>
              <a:gd name="connsiteY11222" fmla="*/ 1075512 h 3412034"/>
              <a:gd name="connsiteX11223" fmla="*/ 9035887 w 12272790"/>
              <a:gd name="connsiteY11223" fmla="*/ 1073773 h 3412034"/>
              <a:gd name="connsiteX11224" fmla="*/ 9077276 w 12272790"/>
              <a:gd name="connsiteY11224" fmla="*/ 1074934 h 3412034"/>
              <a:gd name="connsiteX11225" fmla="*/ 9034868 w 12272790"/>
              <a:gd name="connsiteY11225" fmla="*/ 1081410 h 3412034"/>
              <a:gd name="connsiteX11226" fmla="*/ 9034847 w 12272790"/>
              <a:gd name="connsiteY11226" fmla="*/ 1081508 h 3412034"/>
              <a:gd name="connsiteX11227" fmla="*/ 9030090 w 12272790"/>
              <a:gd name="connsiteY11227" fmla="*/ 1084357 h 3412034"/>
              <a:gd name="connsiteX11228" fmla="*/ 9030616 w 12272790"/>
              <a:gd name="connsiteY11228" fmla="*/ 1082059 h 3412034"/>
              <a:gd name="connsiteX11229" fmla="*/ 8968171 w 12272790"/>
              <a:gd name="connsiteY11229" fmla="*/ 1091597 h 3412034"/>
              <a:gd name="connsiteX11230" fmla="*/ 8967554 w 12272790"/>
              <a:gd name="connsiteY11230" fmla="*/ 1092707 h 3412034"/>
              <a:gd name="connsiteX11231" fmla="*/ 8969805 w 12272790"/>
              <a:gd name="connsiteY11231" fmla="*/ 1093816 h 3412034"/>
              <a:gd name="connsiteX11232" fmla="*/ 8989014 w 12272790"/>
              <a:gd name="connsiteY11232" fmla="*/ 1089674 h 3412034"/>
              <a:gd name="connsiteX11233" fmla="*/ 9001869 w 12272790"/>
              <a:gd name="connsiteY11233" fmla="*/ 1088548 h 3412034"/>
              <a:gd name="connsiteX11234" fmla="*/ 9008113 w 12272790"/>
              <a:gd name="connsiteY11234" fmla="*/ 1090229 h 3412034"/>
              <a:gd name="connsiteX11235" fmla="*/ 9009246 w 12272790"/>
              <a:gd name="connsiteY11235" fmla="*/ 1090064 h 3412034"/>
              <a:gd name="connsiteX11236" fmla="*/ 9046486 w 12272790"/>
              <a:gd name="connsiteY11236" fmla="*/ 1085112 h 3412034"/>
              <a:gd name="connsiteX11237" fmla="*/ 9046486 w 12272790"/>
              <a:gd name="connsiteY11237" fmla="*/ 1081820 h 3412034"/>
              <a:gd name="connsiteX11238" fmla="*/ 9060231 w 12272790"/>
              <a:gd name="connsiteY11238" fmla="*/ 1081820 h 3412034"/>
              <a:gd name="connsiteX11239" fmla="*/ 9060231 w 12272790"/>
              <a:gd name="connsiteY11239" fmla="*/ 1083284 h 3412034"/>
              <a:gd name="connsiteX11240" fmla="*/ 9070903 w 12272790"/>
              <a:gd name="connsiteY11240" fmla="*/ 1081866 h 3412034"/>
              <a:gd name="connsiteX11241" fmla="*/ 9070917 w 12272790"/>
              <a:gd name="connsiteY11241" fmla="*/ 1081822 h 3412034"/>
              <a:gd name="connsiteX11242" fmla="*/ 9078782 w 12272790"/>
              <a:gd name="connsiteY11242" fmla="*/ 1079128 h 3412034"/>
              <a:gd name="connsiteX11243" fmla="*/ 9081416 w 12272790"/>
              <a:gd name="connsiteY11243" fmla="*/ 1079387 h 3412034"/>
              <a:gd name="connsiteX11244" fmla="*/ 9078624 w 12272790"/>
              <a:gd name="connsiteY11244" fmla="*/ 1071386 h 3412034"/>
              <a:gd name="connsiteX11245" fmla="*/ 11310092 w 12272790"/>
              <a:gd name="connsiteY11245" fmla="*/ 1065025 h 3412034"/>
              <a:gd name="connsiteX11246" fmla="*/ 11315792 w 12272790"/>
              <a:gd name="connsiteY11246" fmla="*/ 1075166 h 3412034"/>
              <a:gd name="connsiteX11247" fmla="*/ 11302766 w 12272790"/>
              <a:gd name="connsiteY11247" fmla="*/ 1070896 h 3412034"/>
              <a:gd name="connsiteX11248" fmla="*/ 11310092 w 12272790"/>
              <a:gd name="connsiteY11248" fmla="*/ 1065025 h 3412034"/>
              <a:gd name="connsiteX11249" fmla="*/ 10302641 w 12272790"/>
              <a:gd name="connsiteY11249" fmla="*/ 1064099 h 3412034"/>
              <a:gd name="connsiteX11250" fmla="*/ 10314028 w 12272790"/>
              <a:gd name="connsiteY11250" fmla="*/ 1074506 h 3412034"/>
              <a:gd name="connsiteX11251" fmla="*/ 10302641 w 12272790"/>
              <a:gd name="connsiteY11251" fmla="*/ 1064099 h 3412034"/>
              <a:gd name="connsiteX11252" fmla="*/ 4632104 w 12272790"/>
              <a:gd name="connsiteY11252" fmla="*/ 1063224 h 3412034"/>
              <a:gd name="connsiteX11253" fmla="*/ 4620542 w 12272790"/>
              <a:gd name="connsiteY11253" fmla="*/ 1070190 h 3412034"/>
              <a:gd name="connsiteX11254" fmla="*/ 4634470 w 12272790"/>
              <a:gd name="connsiteY11254" fmla="*/ 1066263 h 3412034"/>
              <a:gd name="connsiteX11255" fmla="*/ 4637495 w 12272790"/>
              <a:gd name="connsiteY11255" fmla="*/ 1065479 h 3412034"/>
              <a:gd name="connsiteX11256" fmla="*/ 4366882 w 12272790"/>
              <a:gd name="connsiteY11256" fmla="*/ 1062257 h 3412034"/>
              <a:gd name="connsiteX11257" fmla="*/ 4368995 w 12272790"/>
              <a:gd name="connsiteY11257" fmla="*/ 1068475 h 3412034"/>
              <a:gd name="connsiteX11258" fmla="*/ 4365990 w 12272790"/>
              <a:gd name="connsiteY11258" fmla="*/ 1071422 h 3412034"/>
              <a:gd name="connsiteX11259" fmla="*/ 4367324 w 12272790"/>
              <a:gd name="connsiteY11259" fmla="*/ 1072656 h 3412034"/>
              <a:gd name="connsiteX11260" fmla="*/ 4325868 w 12272790"/>
              <a:gd name="connsiteY11260" fmla="*/ 1083333 h 3412034"/>
              <a:gd name="connsiteX11261" fmla="*/ 4345155 w 12272790"/>
              <a:gd name="connsiteY11261" fmla="*/ 1076662 h 3412034"/>
              <a:gd name="connsiteX11262" fmla="*/ 4362712 w 12272790"/>
              <a:gd name="connsiteY11262" fmla="*/ 1068390 h 3412034"/>
              <a:gd name="connsiteX11263" fmla="*/ 9469440 w 12272790"/>
              <a:gd name="connsiteY11263" fmla="*/ 1062034 h 3412034"/>
              <a:gd name="connsiteX11264" fmla="*/ 9471553 w 12272790"/>
              <a:gd name="connsiteY11264" fmla="*/ 1064367 h 3412034"/>
              <a:gd name="connsiteX11265" fmla="*/ 9469792 w 12272790"/>
              <a:gd name="connsiteY11265" fmla="*/ 1070586 h 3412034"/>
              <a:gd name="connsiteX11266" fmla="*/ 9465213 w 12272790"/>
              <a:gd name="connsiteY11266" fmla="*/ 1064367 h 3412034"/>
              <a:gd name="connsiteX11267" fmla="*/ 9469440 w 12272790"/>
              <a:gd name="connsiteY11267" fmla="*/ 1062034 h 3412034"/>
              <a:gd name="connsiteX11268" fmla="*/ 962592 w 12272790"/>
              <a:gd name="connsiteY11268" fmla="*/ 1059185 h 3412034"/>
              <a:gd name="connsiteX11269" fmla="*/ 955364 w 12272790"/>
              <a:gd name="connsiteY11269" fmla="*/ 1077213 h 3412034"/>
              <a:gd name="connsiteX11270" fmla="*/ 962592 w 12272790"/>
              <a:gd name="connsiteY11270" fmla="*/ 1059185 h 3412034"/>
              <a:gd name="connsiteX11271" fmla="*/ 11291564 w 12272790"/>
              <a:gd name="connsiteY11271" fmla="*/ 1055258 h 3412034"/>
              <a:gd name="connsiteX11272" fmla="*/ 11302394 w 12272790"/>
              <a:gd name="connsiteY11272" fmla="*/ 1058979 h 3412034"/>
              <a:gd name="connsiteX11273" fmla="*/ 11297931 w 12272790"/>
              <a:gd name="connsiteY11273" fmla="*/ 1062949 h 3412034"/>
              <a:gd name="connsiteX11274" fmla="*/ 11282684 w 12272790"/>
              <a:gd name="connsiteY11274" fmla="*/ 1058979 h 3412034"/>
              <a:gd name="connsiteX11275" fmla="*/ 11291564 w 12272790"/>
              <a:gd name="connsiteY11275" fmla="*/ 1055258 h 3412034"/>
              <a:gd name="connsiteX11276" fmla="*/ 4563578 w 12272790"/>
              <a:gd name="connsiteY11276" fmla="*/ 1053781 h 3412034"/>
              <a:gd name="connsiteX11277" fmla="*/ 4486548 w 12272790"/>
              <a:gd name="connsiteY11277" fmla="*/ 1085987 h 3412034"/>
              <a:gd name="connsiteX11278" fmla="*/ 4505845 w 12272790"/>
              <a:gd name="connsiteY11278" fmla="*/ 1080455 h 3412034"/>
              <a:gd name="connsiteX11279" fmla="*/ 4538826 w 12272790"/>
              <a:gd name="connsiteY11279" fmla="*/ 1066049 h 3412034"/>
              <a:gd name="connsiteX11280" fmla="*/ 4574072 w 12272790"/>
              <a:gd name="connsiteY11280" fmla="*/ 1055843 h 3412034"/>
              <a:gd name="connsiteX11281" fmla="*/ 4700765 w 12272790"/>
              <a:gd name="connsiteY11281" fmla="*/ 1052157 h 3412034"/>
              <a:gd name="connsiteX11282" fmla="*/ 4686485 w 12272790"/>
              <a:gd name="connsiteY11282" fmla="*/ 1055468 h 3412034"/>
              <a:gd name="connsiteX11283" fmla="*/ 4701426 w 12272790"/>
              <a:gd name="connsiteY11283" fmla="*/ 1056721 h 3412034"/>
              <a:gd name="connsiteX11284" fmla="*/ 4700942 w 12272790"/>
              <a:gd name="connsiteY11284" fmla="*/ 1052486 h 3412034"/>
              <a:gd name="connsiteX11285" fmla="*/ 9093260 w 12272790"/>
              <a:gd name="connsiteY11285" fmla="*/ 1049874 h 3412034"/>
              <a:gd name="connsiteX11286" fmla="*/ 9089275 w 12272790"/>
              <a:gd name="connsiteY11286" fmla="*/ 1050065 h 3412034"/>
              <a:gd name="connsiteX11287" fmla="*/ 9089656 w 12272790"/>
              <a:gd name="connsiteY11287" fmla="*/ 1050885 h 3412034"/>
              <a:gd name="connsiteX11288" fmla="*/ 9096258 w 12272790"/>
              <a:gd name="connsiteY11288" fmla="*/ 1052700 h 3412034"/>
              <a:gd name="connsiteX11289" fmla="*/ 9094956 w 12272790"/>
              <a:gd name="connsiteY11289" fmla="*/ 1049885 h 3412034"/>
              <a:gd name="connsiteX11290" fmla="*/ 825478 w 12272790"/>
              <a:gd name="connsiteY11290" fmla="*/ 1048760 h 3412034"/>
              <a:gd name="connsiteX11291" fmla="*/ 829446 w 12272790"/>
              <a:gd name="connsiteY11291" fmla="*/ 1057321 h 3412034"/>
              <a:gd name="connsiteX11292" fmla="*/ 818109 w 12272790"/>
              <a:gd name="connsiteY11292" fmla="*/ 1053350 h 3412034"/>
              <a:gd name="connsiteX11293" fmla="*/ 825478 w 12272790"/>
              <a:gd name="connsiteY11293" fmla="*/ 1048760 h 3412034"/>
              <a:gd name="connsiteX11294" fmla="*/ 9121846 w 12272790"/>
              <a:gd name="connsiteY11294" fmla="*/ 1048344 h 3412034"/>
              <a:gd name="connsiteX11295" fmla="*/ 9114273 w 12272790"/>
              <a:gd name="connsiteY11295" fmla="*/ 1050005 h 3412034"/>
              <a:gd name="connsiteX11296" fmla="*/ 9112019 w 12272790"/>
              <a:gd name="connsiteY11296" fmla="*/ 1049990 h 3412034"/>
              <a:gd name="connsiteX11297" fmla="*/ 9113667 w 12272790"/>
              <a:gd name="connsiteY11297" fmla="*/ 1052440 h 3412034"/>
              <a:gd name="connsiteX11298" fmla="*/ 9118285 w 12272790"/>
              <a:gd name="connsiteY11298" fmla="*/ 1052574 h 3412034"/>
              <a:gd name="connsiteX11299" fmla="*/ 9122512 w 12272790"/>
              <a:gd name="connsiteY11299" fmla="*/ 1051869 h 3412034"/>
              <a:gd name="connsiteX11300" fmla="*/ 11227633 w 12272790"/>
              <a:gd name="connsiteY11300" fmla="*/ 1048156 h 3412034"/>
              <a:gd name="connsiteX11301" fmla="*/ 11256978 w 12272790"/>
              <a:gd name="connsiteY11301" fmla="*/ 1050293 h 3412034"/>
              <a:gd name="connsiteX11302" fmla="*/ 11261868 w 12272790"/>
              <a:gd name="connsiteY11302" fmla="*/ 1073811 h 3412034"/>
              <a:gd name="connsiteX11303" fmla="*/ 11227633 w 12272790"/>
              <a:gd name="connsiteY11303" fmla="*/ 1048156 h 3412034"/>
              <a:gd name="connsiteX11304" fmla="*/ 11272460 w 12272790"/>
              <a:gd name="connsiteY11304" fmla="*/ 1046067 h 3412034"/>
              <a:gd name="connsiteX11305" fmla="*/ 11282318 w 12272790"/>
              <a:gd name="connsiteY11305" fmla="*/ 1050018 h 3412034"/>
              <a:gd name="connsiteX11306" fmla="*/ 11262600 w 12272790"/>
              <a:gd name="connsiteY11306" fmla="*/ 1050018 h 3412034"/>
              <a:gd name="connsiteX11307" fmla="*/ 11272460 w 12272790"/>
              <a:gd name="connsiteY11307" fmla="*/ 1046067 h 3412034"/>
              <a:gd name="connsiteX11308" fmla="*/ 9610284 w 12272790"/>
              <a:gd name="connsiteY11308" fmla="*/ 1046032 h 3412034"/>
              <a:gd name="connsiteX11309" fmla="*/ 9617125 w 12272790"/>
              <a:gd name="connsiteY11309" fmla="*/ 1064463 h 3412034"/>
              <a:gd name="connsiteX11310" fmla="*/ 9497010 w 12272790"/>
              <a:gd name="connsiteY11310" fmla="*/ 1064463 h 3412034"/>
              <a:gd name="connsiteX11311" fmla="*/ 9499060 w 12272790"/>
              <a:gd name="connsiteY11311" fmla="*/ 1060570 h 3412034"/>
              <a:gd name="connsiteX11312" fmla="*/ 9498516 w 12272790"/>
              <a:gd name="connsiteY11312" fmla="*/ 1060260 h 3412034"/>
              <a:gd name="connsiteX11313" fmla="*/ 9496843 w 12272790"/>
              <a:gd name="connsiteY11313" fmla="*/ 1052746 h 3412034"/>
              <a:gd name="connsiteX11314" fmla="*/ 9501723 w 12272790"/>
              <a:gd name="connsiteY11314" fmla="*/ 1055516 h 3412034"/>
              <a:gd name="connsiteX11315" fmla="*/ 9503388 w 12272790"/>
              <a:gd name="connsiteY11315" fmla="*/ 1052356 h 3412034"/>
              <a:gd name="connsiteX11316" fmla="*/ 9535782 w 12272790"/>
              <a:gd name="connsiteY11316" fmla="*/ 1050204 h 3412034"/>
              <a:gd name="connsiteX11317" fmla="*/ 9610284 w 12272790"/>
              <a:gd name="connsiteY11317" fmla="*/ 1046032 h 3412034"/>
              <a:gd name="connsiteX11318" fmla="*/ 9257693 w 12272790"/>
              <a:gd name="connsiteY11318" fmla="*/ 1045428 h 3412034"/>
              <a:gd name="connsiteX11319" fmla="*/ 9269030 w 12272790"/>
              <a:gd name="connsiteY11319" fmla="*/ 1055289 h 3412034"/>
              <a:gd name="connsiteX11320" fmla="*/ 9257693 w 12272790"/>
              <a:gd name="connsiteY11320" fmla="*/ 1045428 h 3412034"/>
              <a:gd name="connsiteX11321" fmla="*/ 9472650 w 12272790"/>
              <a:gd name="connsiteY11321" fmla="*/ 1044919 h 3412034"/>
              <a:gd name="connsiteX11322" fmla="*/ 9481576 w 12272790"/>
              <a:gd name="connsiteY11322" fmla="*/ 1054780 h 3412034"/>
              <a:gd name="connsiteX11323" fmla="*/ 9472651 w 12272790"/>
              <a:gd name="connsiteY11323" fmla="*/ 1062940 h 3412034"/>
              <a:gd name="connsiteX11324" fmla="*/ 9472650 w 12272790"/>
              <a:gd name="connsiteY11324" fmla="*/ 1044919 h 3412034"/>
              <a:gd name="connsiteX11325" fmla="*/ 4690861 w 12272790"/>
              <a:gd name="connsiteY11325" fmla="*/ 1044380 h 3412034"/>
              <a:gd name="connsiteX11326" fmla="*/ 4652889 w 12272790"/>
              <a:gd name="connsiteY11326" fmla="*/ 1052741 h 3412034"/>
              <a:gd name="connsiteX11327" fmla="*/ 4669342 w 12272790"/>
              <a:gd name="connsiteY11327" fmla="*/ 1054030 h 3412034"/>
              <a:gd name="connsiteX11328" fmla="*/ 4678666 w 12272790"/>
              <a:gd name="connsiteY11328" fmla="*/ 1054812 h 3412034"/>
              <a:gd name="connsiteX11329" fmla="*/ 4699311 w 12272790"/>
              <a:gd name="connsiteY11329" fmla="*/ 1049463 h 3412034"/>
              <a:gd name="connsiteX11330" fmla="*/ 4697273 w 12272790"/>
              <a:gd name="connsiteY11330" fmla="*/ 1045684 h 3412034"/>
              <a:gd name="connsiteX11331" fmla="*/ 11921331 w 12272790"/>
              <a:gd name="connsiteY11331" fmla="*/ 1044020 h 3412034"/>
              <a:gd name="connsiteX11332" fmla="*/ 11907586 w 12272790"/>
              <a:gd name="connsiteY11332" fmla="*/ 1051960 h 3412034"/>
              <a:gd name="connsiteX11333" fmla="*/ 11921331 w 12272790"/>
              <a:gd name="connsiteY11333" fmla="*/ 1044020 h 3412034"/>
              <a:gd name="connsiteX11334" fmla="*/ 811217 w 12272790"/>
              <a:gd name="connsiteY11334" fmla="*/ 1040798 h 3412034"/>
              <a:gd name="connsiteX11335" fmla="*/ 817730 w 12272790"/>
              <a:gd name="connsiteY11335" fmla="*/ 1043648 h 3412034"/>
              <a:gd name="connsiteX11336" fmla="*/ 813389 w 12272790"/>
              <a:gd name="connsiteY11336" fmla="*/ 1048140 h 3412034"/>
              <a:gd name="connsiteX11337" fmla="*/ 804704 w 12272790"/>
              <a:gd name="connsiteY11337" fmla="*/ 1043648 h 3412034"/>
              <a:gd name="connsiteX11338" fmla="*/ 811217 w 12272790"/>
              <a:gd name="connsiteY11338" fmla="*/ 1040798 h 3412034"/>
              <a:gd name="connsiteX11339" fmla="*/ 4405815 w 12272790"/>
              <a:gd name="connsiteY11339" fmla="*/ 1039304 h 3412034"/>
              <a:gd name="connsiteX11340" fmla="*/ 4405813 w 12272790"/>
              <a:gd name="connsiteY11340" fmla="*/ 1057647 h 3412034"/>
              <a:gd name="connsiteX11341" fmla="*/ 4397135 w 12272790"/>
              <a:gd name="connsiteY11341" fmla="*/ 1061800 h 3412034"/>
              <a:gd name="connsiteX11342" fmla="*/ 4369964 w 12272790"/>
              <a:gd name="connsiteY11342" fmla="*/ 1068032 h 3412034"/>
              <a:gd name="connsiteX11343" fmla="*/ 4367700 w 12272790"/>
              <a:gd name="connsiteY11343" fmla="*/ 1061801 h 3412034"/>
              <a:gd name="connsiteX11344" fmla="*/ 4405815 w 12272790"/>
              <a:gd name="connsiteY11344" fmla="*/ 1039304 h 3412034"/>
              <a:gd name="connsiteX11345" fmla="*/ 11168953 w 12272790"/>
              <a:gd name="connsiteY11345" fmla="*/ 1037446 h 3412034"/>
              <a:gd name="connsiteX11346" fmla="*/ 11149924 w 12272790"/>
              <a:gd name="connsiteY11346" fmla="*/ 1052390 h 3412034"/>
              <a:gd name="connsiteX11347" fmla="*/ 11168953 w 12272790"/>
              <a:gd name="connsiteY11347" fmla="*/ 1037446 h 3412034"/>
              <a:gd name="connsiteX11348" fmla="*/ 9369821 w 12272790"/>
              <a:gd name="connsiteY11348" fmla="*/ 1035739 h 3412034"/>
              <a:gd name="connsiteX11349" fmla="*/ 9376163 w 12272790"/>
              <a:gd name="connsiteY11349" fmla="*/ 1046102 h 3412034"/>
              <a:gd name="connsiteX11350" fmla="*/ 9369821 w 12272790"/>
              <a:gd name="connsiteY11350" fmla="*/ 1035739 h 3412034"/>
              <a:gd name="connsiteX11351" fmla="*/ 11438782 w 12272790"/>
              <a:gd name="connsiteY11351" fmla="*/ 1035738 h 3412034"/>
              <a:gd name="connsiteX11352" fmla="*/ 11456952 w 12272790"/>
              <a:gd name="connsiteY11352" fmla="*/ 1041925 h 3412034"/>
              <a:gd name="connsiteX11353" fmla="*/ 11486478 w 12272790"/>
              <a:gd name="connsiteY11353" fmla="*/ 1068392 h 3412034"/>
              <a:gd name="connsiteX11354" fmla="*/ 11477392 w 12272790"/>
              <a:gd name="connsiteY11354" fmla="*/ 1082829 h 3412034"/>
              <a:gd name="connsiteX11355" fmla="*/ 11423262 w 12272790"/>
              <a:gd name="connsiteY11355" fmla="*/ 1050174 h 3412034"/>
              <a:gd name="connsiteX11356" fmla="*/ 11438782 w 12272790"/>
              <a:gd name="connsiteY11356" fmla="*/ 1035738 h 3412034"/>
              <a:gd name="connsiteX11357" fmla="*/ 9415005 w 12272790"/>
              <a:gd name="connsiteY11357" fmla="*/ 1035738 h 3412034"/>
              <a:gd name="connsiteX11358" fmla="*/ 9421349 w 12272790"/>
              <a:gd name="connsiteY11358" fmla="*/ 1046102 h 3412034"/>
              <a:gd name="connsiteX11359" fmla="*/ 9415005 w 12272790"/>
              <a:gd name="connsiteY11359" fmla="*/ 1035738 h 3412034"/>
              <a:gd name="connsiteX11360" fmla="*/ 11245226 w 12272790"/>
              <a:gd name="connsiteY11360" fmla="*/ 1035737 h 3412034"/>
              <a:gd name="connsiteX11361" fmla="*/ 11260562 w 12272790"/>
              <a:gd name="connsiteY11361" fmla="*/ 1039884 h 3412034"/>
              <a:gd name="connsiteX11362" fmla="*/ 11240844 w 12272790"/>
              <a:gd name="connsiteY11362" fmla="*/ 1039883 h 3412034"/>
              <a:gd name="connsiteX11363" fmla="*/ 11245226 w 12272790"/>
              <a:gd name="connsiteY11363" fmla="*/ 1035737 h 3412034"/>
              <a:gd name="connsiteX11364" fmla="*/ 10825046 w 12272790"/>
              <a:gd name="connsiteY11364" fmla="*/ 1033250 h 3412034"/>
              <a:gd name="connsiteX11365" fmla="*/ 10825045 w 12272790"/>
              <a:gd name="connsiteY11365" fmla="*/ 1051985 h 3412034"/>
              <a:gd name="connsiteX11366" fmla="*/ 10834257 w 12272790"/>
              <a:gd name="connsiteY11366" fmla="*/ 1051985 h 3412034"/>
              <a:gd name="connsiteX11367" fmla="*/ 10853480 w 12272790"/>
              <a:gd name="connsiteY11367" fmla="*/ 1051985 h 3412034"/>
              <a:gd name="connsiteX11368" fmla="*/ 10876032 w 12272790"/>
              <a:gd name="connsiteY11368" fmla="*/ 1059500 h 3412034"/>
              <a:gd name="connsiteX11369" fmla="*/ 10874338 w 12272790"/>
              <a:gd name="connsiteY11369" fmla="*/ 1055630 h 3412034"/>
              <a:gd name="connsiteX11370" fmla="*/ 10880964 w 12272790"/>
              <a:gd name="connsiteY11370" fmla="*/ 1057557 h 3412034"/>
              <a:gd name="connsiteX11371" fmla="*/ 10882801 w 12272790"/>
              <a:gd name="connsiteY11371" fmla="*/ 1061756 h 3412034"/>
              <a:gd name="connsiteX11372" fmla="*/ 10884714 w 12272790"/>
              <a:gd name="connsiteY11372" fmla="*/ 1062394 h 3412034"/>
              <a:gd name="connsiteX11373" fmla="*/ 10915952 w 12272790"/>
              <a:gd name="connsiteY11373" fmla="*/ 1066557 h 3412034"/>
              <a:gd name="connsiteX11374" fmla="*/ 10877508 w 12272790"/>
              <a:gd name="connsiteY11374" fmla="*/ 1047822 h 3412034"/>
              <a:gd name="connsiteX11375" fmla="*/ 10825046 w 12272790"/>
              <a:gd name="connsiteY11375" fmla="*/ 1033250 h 3412034"/>
              <a:gd name="connsiteX11376" fmla="*/ 4636432 w 12272790"/>
              <a:gd name="connsiteY11376" fmla="*/ 1032316 h 3412034"/>
              <a:gd name="connsiteX11377" fmla="*/ 4632809 w 12272790"/>
              <a:gd name="connsiteY11377" fmla="*/ 1033296 h 3412034"/>
              <a:gd name="connsiteX11378" fmla="*/ 4575901 w 12272790"/>
              <a:gd name="connsiteY11378" fmla="*/ 1049908 h 3412034"/>
              <a:gd name="connsiteX11379" fmla="*/ 4583984 w 12272790"/>
              <a:gd name="connsiteY11379" fmla="*/ 1052973 h 3412034"/>
              <a:gd name="connsiteX11380" fmla="*/ 4598401 w 12272790"/>
              <a:gd name="connsiteY11380" fmla="*/ 1048798 h 3412034"/>
              <a:gd name="connsiteX11381" fmla="*/ 4610474 w 12272790"/>
              <a:gd name="connsiteY11381" fmla="*/ 1045964 h 3412034"/>
              <a:gd name="connsiteX11382" fmla="*/ 4638043 w 12272790"/>
              <a:gd name="connsiteY11382" fmla="*/ 1033362 h 3412034"/>
              <a:gd name="connsiteX11383" fmla="*/ 11205508 w 12272790"/>
              <a:gd name="connsiteY11383" fmla="*/ 1032000 h 3412034"/>
              <a:gd name="connsiteX11384" fmla="*/ 11218409 w 12272790"/>
              <a:gd name="connsiteY11384" fmla="*/ 1033055 h 3412034"/>
              <a:gd name="connsiteX11385" fmla="*/ 11197606 w 12272790"/>
              <a:gd name="connsiteY11385" fmla="*/ 1043589 h 3412034"/>
              <a:gd name="connsiteX11386" fmla="*/ 11205508 w 12272790"/>
              <a:gd name="connsiteY11386" fmla="*/ 1032000 h 3412034"/>
              <a:gd name="connsiteX11387" fmla="*/ 9234336 w 12272790"/>
              <a:gd name="connsiteY11387" fmla="*/ 1032000 h 3412034"/>
              <a:gd name="connsiteX11388" fmla="*/ 9242139 w 12272790"/>
              <a:gd name="connsiteY11388" fmla="*/ 1043592 h 3412034"/>
              <a:gd name="connsiteX11389" fmla="*/ 9221330 w 12272790"/>
              <a:gd name="connsiteY11389" fmla="*/ 1033055 h 3412034"/>
              <a:gd name="connsiteX11390" fmla="*/ 9234336 w 12272790"/>
              <a:gd name="connsiteY11390" fmla="*/ 1032000 h 3412034"/>
              <a:gd name="connsiteX11391" fmla="*/ 10261383 w 12272790"/>
              <a:gd name="connsiteY11391" fmla="*/ 1030760 h 3412034"/>
              <a:gd name="connsiteX11392" fmla="*/ 10264731 w 12272790"/>
              <a:gd name="connsiteY11392" fmla="*/ 1033659 h 3412034"/>
              <a:gd name="connsiteX11393" fmla="*/ 10258037 w 12272790"/>
              <a:gd name="connsiteY11393" fmla="*/ 1033659 h 3412034"/>
              <a:gd name="connsiteX11394" fmla="*/ 10261383 w 12272790"/>
              <a:gd name="connsiteY11394" fmla="*/ 1030760 h 3412034"/>
              <a:gd name="connsiteX11395" fmla="*/ 4645993 w 12272790"/>
              <a:gd name="connsiteY11395" fmla="*/ 1029728 h 3412034"/>
              <a:gd name="connsiteX11396" fmla="*/ 4637200 w 12272790"/>
              <a:gd name="connsiteY11396" fmla="*/ 1032108 h 3412034"/>
              <a:gd name="connsiteX11397" fmla="*/ 4640876 w 12272790"/>
              <a:gd name="connsiteY11397" fmla="*/ 1032067 h 3412034"/>
              <a:gd name="connsiteX11398" fmla="*/ 9728994 w 12272790"/>
              <a:gd name="connsiteY11398" fmla="*/ 1029618 h 3412034"/>
              <a:gd name="connsiteX11399" fmla="*/ 9744330 w 12272790"/>
              <a:gd name="connsiteY11399" fmla="*/ 1046104 h 3412034"/>
              <a:gd name="connsiteX11400" fmla="*/ 9724612 w 12272790"/>
              <a:gd name="connsiteY11400" fmla="*/ 1046104 h 3412034"/>
              <a:gd name="connsiteX11401" fmla="*/ 9728994 w 12272790"/>
              <a:gd name="connsiteY11401" fmla="*/ 1029618 h 3412034"/>
              <a:gd name="connsiteX11402" fmla="*/ 11436265 w 12272790"/>
              <a:gd name="connsiteY11402" fmla="*/ 1029616 h 3412034"/>
              <a:gd name="connsiteX11403" fmla="*/ 11431630 w 12272790"/>
              <a:gd name="connsiteY11403" fmla="*/ 1035415 h 3412034"/>
              <a:gd name="connsiteX11404" fmla="*/ 11436265 w 12272790"/>
              <a:gd name="connsiteY11404" fmla="*/ 1029616 h 3412034"/>
              <a:gd name="connsiteX11405" fmla="*/ 9704672 w 12272790"/>
              <a:gd name="connsiteY11405" fmla="*/ 1027520 h 3412034"/>
              <a:gd name="connsiteX11406" fmla="*/ 9704969 w 12272790"/>
              <a:gd name="connsiteY11406" fmla="*/ 1035392 h 3412034"/>
              <a:gd name="connsiteX11407" fmla="*/ 9702856 w 12272790"/>
              <a:gd name="connsiteY11407" fmla="*/ 1029174 h 3412034"/>
              <a:gd name="connsiteX11408" fmla="*/ 9704672 w 12272790"/>
              <a:gd name="connsiteY11408" fmla="*/ 1027520 h 3412034"/>
              <a:gd name="connsiteX11409" fmla="*/ 11224110 w 12272790"/>
              <a:gd name="connsiteY11409" fmla="*/ 1025026 h 3412034"/>
              <a:gd name="connsiteX11410" fmla="*/ 11242143 w 12272790"/>
              <a:gd name="connsiteY11410" fmla="*/ 1029148 h 3412034"/>
              <a:gd name="connsiteX11411" fmla="*/ 11224110 w 12272790"/>
              <a:gd name="connsiteY11411" fmla="*/ 1025026 h 3412034"/>
              <a:gd name="connsiteX11412" fmla="*/ 9201532 w 12272790"/>
              <a:gd name="connsiteY11412" fmla="*/ 1023674 h 3412034"/>
              <a:gd name="connsiteX11413" fmla="*/ 9194838 w 12272790"/>
              <a:gd name="connsiteY11413" fmla="*/ 1034040 h 3412034"/>
              <a:gd name="connsiteX11414" fmla="*/ 9201532 w 12272790"/>
              <a:gd name="connsiteY11414" fmla="*/ 1023674 h 3412034"/>
              <a:gd name="connsiteX11415" fmla="*/ 11886022 w 12272790"/>
              <a:gd name="connsiteY11415" fmla="*/ 1023673 h 3412034"/>
              <a:gd name="connsiteX11416" fmla="*/ 11879328 w 12272790"/>
              <a:gd name="connsiteY11416" fmla="*/ 1034038 h 3412034"/>
              <a:gd name="connsiteX11417" fmla="*/ 11886022 w 12272790"/>
              <a:gd name="connsiteY11417" fmla="*/ 1023673 h 3412034"/>
              <a:gd name="connsiteX11418" fmla="*/ 11576940 w 12272790"/>
              <a:gd name="connsiteY11418" fmla="*/ 1022598 h 3412034"/>
              <a:gd name="connsiteX11419" fmla="*/ 11563194 w 12272790"/>
              <a:gd name="connsiteY11419" fmla="*/ 1032522 h 3412034"/>
              <a:gd name="connsiteX11420" fmla="*/ 11576940 w 12272790"/>
              <a:gd name="connsiteY11420" fmla="*/ 1022598 h 3412034"/>
              <a:gd name="connsiteX11421" fmla="*/ 9065194 w 12272790"/>
              <a:gd name="connsiteY11421" fmla="*/ 1015003 h 3412034"/>
              <a:gd name="connsiteX11422" fmla="*/ 8997785 w 12272790"/>
              <a:gd name="connsiteY11422" fmla="*/ 1023344 h 3412034"/>
              <a:gd name="connsiteX11423" fmla="*/ 8989074 w 12272790"/>
              <a:gd name="connsiteY11423" fmla="*/ 1024745 h 3412034"/>
              <a:gd name="connsiteX11424" fmla="*/ 8989191 w 12272790"/>
              <a:gd name="connsiteY11424" fmla="*/ 1024896 h 3412034"/>
              <a:gd name="connsiteX11425" fmla="*/ 9007120 w 12272790"/>
              <a:gd name="connsiteY11425" fmla="*/ 1024897 h 3412034"/>
              <a:gd name="connsiteX11426" fmla="*/ 9038615 w 12272790"/>
              <a:gd name="connsiteY11426" fmla="*/ 1029058 h 3412034"/>
              <a:gd name="connsiteX11427" fmla="*/ 9064870 w 12272790"/>
              <a:gd name="connsiteY11427" fmla="*/ 1016178 h 3412034"/>
              <a:gd name="connsiteX11428" fmla="*/ 11213698 w 12272790"/>
              <a:gd name="connsiteY11428" fmla="*/ 1014315 h 3412034"/>
              <a:gd name="connsiteX11429" fmla="*/ 11207374 w 12272790"/>
              <a:gd name="connsiteY11429" fmla="*/ 1024681 h 3412034"/>
              <a:gd name="connsiteX11430" fmla="*/ 11213698 w 12272790"/>
              <a:gd name="connsiteY11430" fmla="*/ 1014315 h 3412034"/>
              <a:gd name="connsiteX11431" fmla="*/ 11114220 w 12272790"/>
              <a:gd name="connsiteY11431" fmla="*/ 1013567 h 3412034"/>
              <a:gd name="connsiteX11432" fmla="*/ 11100470 w 12272790"/>
              <a:gd name="connsiteY11432" fmla="*/ 1023885 h 3412034"/>
              <a:gd name="connsiteX11433" fmla="*/ 11114220 w 12272790"/>
              <a:gd name="connsiteY11433" fmla="*/ 1013567 h 3412034"/>
              <a:gd name="connsiteX11434" fmla="*/ 11759005 w 12272790"/>
              <a:gd name="connsiteY11434" fmla="*/ 1013425 h 3412034"/>
              <a:gd name="connsiteX11435" fmla="*/ 11774735 w 12272790"/>
              <a:gd name="connsiteY11435" fmla="*/ 1017114 h 3412034"/>
              <a:gd name="connsiteX11436" fmla="*/ 11772380 w 12272790"/>
              <a:gd name="connsiteY11436" fmla="*/ 1023307 h 3412034"/>
              <a:gd name="connsiteX11437" fmla="*/ 11753934 w 12272790"/>
              <a:gd name="connsiteY11437" fmla="*/ 1017113 h 3412034"/>
              <a:gd name="connsiteX11438" fmla="*/ 11759005 w 12272790"/>
              <a:gd name="connsiteY11438" fmla="*/ 1013425 h 3412034"/>
              <a:gd name="connsiteX11439" fmla="*/ 11928408 w 12272790"/>
              <a:gd name="connsiteY11439" fmla="*/ 1012962 h 3412034"/>
              <a:gd name="connsiteX11440" fmla="*/ 11921714 w 12272790"/>
              <a:gd name="connsiteY11440" fmla="*/ 1023315 h 3412034"/>
              <a:gd name="connsiteX11441" fmla="*/ 11928408 w 12272790"/>
              <a:gd name="connsiteY11441" fmla="*/ 1012962 h 3412034"/>
              <a:gd name="connsiteX11442" fmla="*/ 11824207 w 12272790"/>
              <a:gd name="connsiteY11442" fmla="*/ 1012962 h 3412034"/>
              <a:gd name="connsiteX11443" fmla="*/ 11817512 w 12272790"/>
              <a:gd name="connsiteY11443" fmla="*/ 1023315 h 3412034"/>
              <a:gd name="connsiteX11444" fmla="*/ 11824207 w 12272790"/>
              <a:gd name="connsiteY11444" fmla="*/ 1012962 h 3412034"/>
              <a:gd name="connsiteX11445" fmla="*/ 11737182 w 12272790"/>
              <a:gd name="connsiteY11445" fmla="*/ 1009554 h 3412034"/>
              <a:gd name="connsiteX11446" fmla="*/ 11736271 w 12272790"/>
              <a:gd name="connsiteY11446" fmla="*/ 1012619 h 3412034"/>
              <a:gd name="connsiteX11447" fmla="*/ 11736960 w 12272790"/>
              <a:gd name="connsiteY11447" fmla="*/ 1010299 h 3412034"/>
              <a:gd name="connsiteX11448" fmla="*/ 777567 w 12272790"/>
              <a:gd name="connsiteY11448" fmla="*/ 1008701 h 3412034"/>
              <a:gd name="connsiteX11449" fmla="*/ 771224 w 12272790"/>
              <a:gd name="connsiteY11449" fmla="*/ 1019065 h 3412034"/>
              <a:gd name="connsiteX11450" fmla="*/ 777567 w 12272790"/>
              <a:gd name="connsiteY11450" fmla="*/ 1008701 h 3412034"/>
              <a:gd name="connsiteX11451" fmla="*/ 11737910 w 12272790"/>
              <a:gd name="connsiteY11451" fmla="*/ 1007091 h 3412034"/>
              <a:gd name="connsiteX11452" fmla="*/ 11737676 w 12272790"/>
              <a:gd name="connsiteY11452" fmla="*/ 1007883 h 3412034"/>
              <a:gd name="connsiteX11453" fmla="*/ 11737182 w 12272790"/>
              <a:gd name="connsiteY11453" fmla="*/ 1009554 h 3412034"/>
              <a:gd name="connsiteX11454" fmla="*/ 11296512 w 12272790"/>
              <a:gd name="connsiteY11454" fmla="*/ 1006841 h 3412034"/>
              <a:gd name="connsiteX11455" fmla="*/ 11354390 w 12272790"/>
              <a:gd name="connsiteY11455" fmla="*/ 1017436 h 3412034"/>
              <a:gd name="connsiteX11456" fmla="*/ 11332687 w 12272790"/>
              <a:gd name="connsiteY11456" fmla="*/ 1034032 h 3412034"/>
              <a:gd name="connsiteX11457" fmla="*/ 11296512 w 12272790"/>
              <a:gd name="connsiteY11457" fmla="*/ 1006841 h 3412034"/>
              <a:gd name="connsiteX11458" fmla="*/ 10655413 w 12272790"/>
              <a:gd name="connsiteY11458" fmla="*/ 1006841 h 3412034"/>
              <a:gd name="connsiteX11459" fmla="*/ 10713290 w 12272790"/>
              <a:gd name="connsiteY11459" fmla="*/ 1012961 h 3412034"/>
              <a:gd name="connsiteX11460" fmla="*/ 10655413 w 12272790"/>
              <a:gd name="connsiteY11460" fmla="*/ 1006841 h 3412034"/>
              <a:gd name="connsiteX11461" fmla="*/ 11738336 w 12272790"/>
              <a:gd name="connsiteY11461" fmla="*/ 1005661 h 3412034"/>
              <a:gd name="connsiteX11462" fmla="*/ 11738106 w 12272790"/>
              <a:gd name="connsiteY11462" fmla="*/ 1006435 h 3412034"/>
              <a:gd name="connsiteX11463" fmla="*/ 11737910 w 12272790"/>
              <a:gd name="connsiteY11463" fmla="*/ 1007091 h 3412034"/>
              <a:gd name="connsiteX11464" fmla="*/ 11744625 w 12272790"/>
              <a:gd name="connsiteY11464" fmla="*/ 1005618 h 3412034"/>
              <a:gd name="connsiteX11465" fmla="*/ 11751785 w 12272790"/>
              <a:gd name="connsiteY11465" fmla="*/ 1006397 h 3412034"/>
              <a:gd name="connsiteX11466" fmla="*/ 11742619 w 12272790"/>
              <a:gd name="connsiteY11466" fmla="*/ 1012615 h 3412034"/>
              <a:gd name="connsiteX11467" fmla="*/ 11744625 w 12272790"/>
              <a:gd name="connsiteY11467" fmla="*/ 1005618 h 3412034"/>
              <a:gd name="connsiteX11468" fmla="*/ 9688655 w 12272790"/>
              <a:gd name="connsiteY11468" fmla="*/ 1004079 h 3412034"/>
              <a:gd name="connsiteX11469" fmla="*/ 9695486 w 12272790"/>
              <a:gd name="connsiteY11469" fmla="*/ 1014487 h 3412034"/>
              <a:gd name="connsiteX11470" fmla="*/ 9688655 w 12272790"/>
              <a:gd name="connsiteY11470" fmla="*/ 1004079 h 3412034"/>
              <a:gd name="connsiteX11471" fmla="*/ 11868320 w 12272790"/>
              <a:gd name="connsiteY11471" fmla="*/ 1002855 h 3412034"/>
              <a:gd name="connsiteX11472" fmla="*/ 11851068 w 12272790"/>
              <a:gd name="connsiteY11472" fmla="*/ 1013531 h 3412034"/>
              <a:gd name="connsiteX11473" fmla="*/ 11868320 w 12272790"/>
              <a:gd name="connsiteY11473" fmla="*/ 1002855 h 3412034"/>
              <a:gd name="connsiteX11474" fmla="*/ 10584741 w 12272790"/>
              <a:gd name="connsiteY11474" fmla="*/ 1002491 h 3412034"/>
              <a:gd name="connsiteX11475" fmla="*/ 10596140 w 12272790"/>
              <a:gd name="connsiteY11475" fmla="*/ 1014780 h 3412034"/>
              <a:gd name="connsiteX11476" fmla="*/ 10568080 w 12272790"/>
              <a:gd name="connsiteY11476" fmla="*/ 1004320 h 3412034"/>
              <a:gd name="connsiteX11477" fmla="*/ 10584741 w 12272790"/>
              <a:gd name="connsiteY11477" fmla="*/ 1002491 h 3412034"/>
              <a:gd name="connsiteX11478" fmla="*/ 9318467 w 12272790"/>
              <a:gd name="connsiteY11478" fmla="*/ 1002250 h 3412034"/>
              <a:gd name="connsiteX11479" fmla="*/ 9335718 w 12272790"/>
              <a:gd name="connsiteY11479" fmla="*/ 1002250 h 3412034"/>
              <a:gd name="connsiteX11480" fmla="*/ 9335717 w 12272790"/>
              <a:gd name="connsiteY11480" fmla="*/ 1004169 h 3412034"/>
              <a:gd name="connsiteX11481" fmla="*/ 9343464 w 12272790"/>
              <a:gd name="connsiteY11481" fmla="*/ 1004893 h 3412034"/>
              <a:gd name="connsiteX11482" fmla="*/ 9348119 w 12272790"/>
              <a:gd name="connsiteY11482" fmla="*/ 1002250 h 3412034"/>
              <a:gd name="connsiteX11483" fmla="*/ 9347510 w 12272790"/>
              <a:gd name="connsiteY11483" fmla="*/ 1005270 h 3412034"/>
              <a:gd name="connsiteX11484" fmla="*/ 9443078 w 12272790"/>
              <a:gd name="connsiteY11484" fmla="*/ 1014197 h 3412034"/>
              <a:gd name="connsiteX11485" fmla="*/ 9388831 w 12272790"/>
              <a:gd name="connsiteY11485" fmla="*/ 1024790 h 3412034"/>
              <a:gd name="connsiteX11486" fmla="*/ 9352414 w 12272790"/>
              <a:gd name="connsiteY11486" fmla="*/ 1024790 h 3412034"/>
              <a:gd name="connsiteX11487" fmla="*/ 9347470 w 12272790"/>
              <a:gd name="connsiteY11487" fmla="*/ 1024789 h 3412034"/>
              <a:gd name="connsiteX11488" fmla="*/ 9344840 w 12272790"/>
              <a:gd name="connsiteY11488" fmla="*/ 1032506 h 3412034"/>
              <a:gd name="connsiteX11489" fmla="*/ 9318467 w 12272790"/>
              <a:gd name="connsiteY11489" fmla="*/ 1033381 h 3412034"/>
              <a:gd name="connsiteX11490" fmla="*/ 9322051 w 12272790"/>
              <a:gd name="connsiteY11490" fmla="*/ 1023145 h 3412034"/>
              <a:gd name="connsiteX11491" fmla="*/ 9329655 w 12272790"/>
              <a:gd name="connsiteY11491" fmla="*/ 1020793 h 3412034"/>
              <a:gd name="connsiteX11492" fmla="*/ 9329657 w 12272790"/>
              <a:gd name="connsiteY11492" fmla="*/ 1012615 h 3412034"/>
              <a:gd name="connsiteX11493" fmla="*/ 9318466 w 12272790"/>
              <a:gd name="connsiteY11493" fmla="*/ 1012615 h 3412034"/>
              <a:gd name="connsiteX11494" fmla="*/ 9318467 w 12272790"/>
              <a:gd name="connsiteY11494" fmla="*/ 1002250 h 3412034"/>
              <a:gd name="connsiteX11495" fmla="*/ 4201642 w 12272790"/>
              <a:gd name="connsiteY11495" fmla="*/ 997990 h 3412034"/>
              <a:gd name="connsiteX11496" fmla="*/ 4195300 w 12272790"/>
              <a:gd name="connsiteY11496" fmla="*/ 1008356 h 3412034"/>
              <a:gd name="connsiteX11497" fmla="*/ 4201642 w 12272790"/>
              <a:gd name="connsiteY11497" fmla="*/ 997990 h 3412034"/>
              <a:gd name="connsiteX11498" fmla="*/ 764178 w 12272790"/>
              <a:gd name="connsiteY11498" fmla="*/ 997990 h 3412034"/>
              <a:gd name="connsiteX11499" fmla="*/ 757836 w 12272790"/>
              <a:gd name="connsiteY11499" fmla="*/ 1008355 h 3412034"/>
              <a:gd name="connsiteX11500" fmla="*/ 764178 w 12272790"/>
              <a:gd name="connsiteY11500" fmla="*/ 997990 h 3412034"/>
              <a:gd name="connsiteX11501" fmla="*/ 725686 w 12272790"/>
              <a:gd name="connsiteY11501" fmla="*/ 997990 h 3412034"/>
              <a:gd name="connsiteX11502" fmla="*/ 719345 w 12272790"/>
              <a:gd name="connsiteY11502" fmla="*/ 1008356 h 3412034"/>
              <a:gd name="connsiteX11503" fmla="*/ 725686 w 12272790"/>
              <a:gd name="connsiteY11503" fmla="*/ 997990 h 3412034"/>
              <a:gd name="connsiteX11504" fmla="*/ 11042190 w 12272790"/>
              <a:gd name="connsiteY11504" fmla="*/ 996129 h 3412034"/>
              <a:gd name="connsiteX11505" fmla="*/ 11084184 w 12272790"/>
              <a:gd name="connsiteY11505" fmla="*/ 1006722 h 3412034"/>
              <a:gd name="connsiteX11506" fmla="*/ 11049254 w 12272790"/>
              <a:gd name="connsiteY11506" fmla="*/ 1023319 h 3412034"/>
              <a:gd name="connsiteX11507" fmla="*/ 11053964 w 12272790"/>
              <a:gd name="connsiteY11507" fmla="*/ 1010959 h 3412034"/>
              <a:gd name="connsiteX11508" fmla="*/ 11042190 w 12272790"/>
              <a:gd name="connsiteY11508" fmla="*/ 996129 h 3412034"/>
              <a:gd name="connsiteX11509" fmla="*/ 11790784 w 12272790"/>
              <a:gd name="connsiteY11509" fmla="*/ 993282 h 3412034"/>
              <a:gd name="connsiteX11510" fmla="*/ 11795938 w 12272790"/>
              <a:gd name="connsiteY11510" fmla="*/ 1003424 h 3412034"/>
              <a:gd name="connsiteX11511" fmla="*/ 11782192 w 12272790"/>
              <a:gd name="connsiteY11511" fmla="*/ 999155 h 3412034"/>
              <a:gd name="connsiteX11512" fmla="*/ 11790784 w 12272790"/>
              <a:gd name="connsiteY11512" fmla="*/ 993282 h 3412034"/>
              <a:gd name="connsiteX11513" fmla="*/ 9369303 w 12272790"/>
              <a:gd name="connsiteY11513" fmla="*/ 993069 h 3412034"/>
              <a:gd name="connsiteX11514" fmla="*/ 9355556 w 12272790"/>
              <a:gd name="connsiteY11514" fmla="*/ 1002994 h 3412034"/>
              <a:gd name="connsiteX11515" fmla="*/ 9369303 w 12272790"/>
              <a:gd name="connsiteY11515" fmla="*/ 993069 h 3412034"/>
              <a:gd name="connsiteX11516" fmla="*/ 11845399 w 12272790"/>
              <a:gd name="connsiteY11516" fmla="*/ 993068 h 3412034"/>
              <a:gd name="connsiteX11517" fmla="*/ 11838708 w 12272790"/>
              <a:gd name="connsiteY11517" fmla="*/ 1003434 h 3412034"/>
              <a:gd name="connsiteX11518" fmla="*/ 11845399 w 12272790"/>
              <a:gd name="connsiteY11518" fmla="*/ 993068 h 3412034"/>
              <a:gd name="connsiteX11519" fmla="*/ 9276474 w 12272790"/>
              <a:gd name="connsiteY11519" fmla="*/ 992168 h 3412034"/>
              <a:gd name="connsiteX11520" fmla="*/ 9267163 w 12272790"/>
              <a:gd name="connsiteY11520" fmla="*/ 993216 h 3412034"/>
              <a:gd name="connsiteX11521" fmla="*/ 9268097 w 12272790"/>
              <a:gd name="connsiteY11521" fmla="*/ 995244 h 3412034"/>
              <a:gd name="connsiteX11522" fmla="*/ 9277428 w 12272790"/>
              <a:gd name="connsiteY11522" fmla="*/ 996559 h 3412034"/>
              <a:gd name="connsiteX11523" fmla="*/ 4226744 w 12272790"/>
              <a:gd name="connsiteY11523" fmla="*/ 988795 h 3412034"/>
              <a:gd name="connsiteX11524" fmla="*/ 4215407 w 12272790"/>
              <a:gd name="connsiteY11524" fmla="*/ 998719 h 3412034"/>
              <a:gd name="connsiteX11525" fmla="*/ 4226744 w 12272790"/>
              <a:gd name="connsiteY11525" fmla="*/ 988795 h 3412034"/>
              <a:gd name="connsiteX11526" fmla="*/ 11778474 w 12272790"/>
              <a:gd name="connsiteY11526" fmla="*/ 985815 h 3412034"/>
              <a:gd name="connsiteX11527" fmla="*/ 11781819 w 12272790"/>
              <a:gd name="connsiteY11527" fmla="*/ 988294 h 3412034"/>
              <a:gd name="connsiteX11528" fmla="*/ 11777358 w 12272790"/>
              <a:gd name="connsiteY11528" fmla="*/ 992700 h 3412034"/>
              <a:gd name="connsiteX11529" fmla="*/ 11775126 w 12272790"/>
              <a:gd name="connsiteY11529" fmla="*/ 988294 h 3412034"/>
              <a:gd name="connsiteX11530" fmla="*/ 11778474 w 12272790"/>
              <a:gd name="connsiteY11530" fmla="*/ 985815 h 3412034"/>
              <a:gd name="connsiteX11531" fmla="*/ 9874597 w 12272790"/>
              <a:gd name="connsiteY11531" fmla="*/ 985345 h 3412034"/>
              <a:gd name="connsiteX11532" fmla="*/ 9874596 w 12272790"/>
              <a:gd name="connsiteY11532" fmla="*/ 995754 h 3412034"/>
              <a:gd name="connsiteX11533" fmla="*/ 9874597 w 12272790"/>
              <a:gd name="connsiteY11533" fmla="*/ 985345 h 3412034"/>
              <a:gd name="connsiteX11534" fmla="*/ 11334564 w 12272790"/>
              <a:gd name="connsiteY11534" fmla="*/ 985240 h 3412034"/>
              <a:gd name="connsiteX11535" fmla="*/ 11362623 w 12272790"/>
              <a:gd name="connsiteY11535" fmla="*/ 985240 h 3412034"/>
              <a:gd name="connsiteX11536" fmla="*/ 11355608 w 12272790"/>
              <a:gd name="connsiteY11536" fmla="*/ 1003270 h 3412034"/>
              <a:gd name="connsiteX11537" fmla="*/ 11334564 w 12272790"/>
              <a:gd name="connsiteY11537" fmla="*/ 985240 h 3412034"/>
              <a:gd name="connsiteX11538" fmla="*/ 11831249 w 12272790"/>
              <a:gd name="connsiteY11538" fmla="*/ 984342 h 3412034"/>
              <a:gd name="connsiteX11539" fmla="*/ 11817513 w 12272790"/>
              <a:gd name="connsiteY11539" fmla="*/ 992282 h 3412034"/>
              <a:gd name="connsiteX11540" fmla="*/ 11831249 w 12272790"/>
              <a:gd name="connsiteY11540" fmla="*/ 984342 h 3412034"/>
              <a:gd name="connsiteX11541" fmla="*/ 9561912 w 12272790"/>
              <a:gd name="connsiteY11541" fmla="*/ 983729 h 3412034"/>
              <a:gd name="connsiteX11542" fmla="*/ 9561911 w 12272790"/>
              <a:gd name="connsiteY11542" fmla="*/ 985345 h 3412034"/>
              <a:gd name="connsiteX11543" fmla="*/ 9565703 w 12272790"/>
              <a:gd name="connsiteY11543" fmla="*/ 985345 h 3412034"/>
              <a:gd name="connsiteX11544" fmla="*/ 9564439 w 12272790"/>
              <a:gd name="connsiteY11544" fmla="*/ 984141 h 3412034"/>
              <a:gd name="connsiteX11545" fmla="*/ 9768975 w 12272790"/>
              <a:gd name="connsiteY11545" fmla="*/ 982840 h 3412034"/>
              <a:gd name="connsiteX11546" fmla="*/ 9755459 w 12272790"/>
              <a:gd name="connsiteY11546" fmla="*/ 984141 h 3412034"/>
              <a:gd name="connsiteX11547" fmla="*/ 9755831 w 12272790"/>
              <a:gd name="connsiteY11547" fmla="*/ 985309 h 3412034"/>
              <a:gd name="connsiteX11548" fmla="*/ 9774322 w 12272790"/>
              <a:gd name="connsiteY11548" fmla="*/ 984868 h 3412034"/>
              <a:gd name="connsiteX11549" fmla="*/ 4724006 w 12272790"/>
              <a:gd name="connsiteY11549" fmla="*/ 980039 h 3412034"/>
              <a:gd name="connsiteX11550" fmla="*/ 4707010 w 12272790"/>
              <a:gd name="connsiteY11550" fmla="*/ 985284 h 3412034"/>
              <a:gd name="connsiteX11551" fmla="*/ 4716809 w 12272790"/>
              <a:gd name="connsiteY11551" fmla="*/ 984919 h 3412034"/>
              <a:gd name="connsiteX11552" fmla="*/ 4726292 w 12272790"/>
              <a:gd name="connsiteY11552" fmla="*/ 980963 h 3412034"/>
              <a:gd name="connsiteX11553" fmla="*/ 4559827 w 12272790"/>
              <a:gd name="connsiteY11553" fmla="*/ 979822 h 3412034"/>
              <a:gd name="connsiteX11554" fmla="*/ 4566475 w 12272790"/>
              <a:gd name="connsiteY11554" fmla="*/ 984040 h 3412034"/>
              <a:gd name="connsiteX11555" fmla="*/ 4558294 w 12272790"/>
              <a:gd name="connsiteY11555" fmla="*/ 986520 h 3412034"/>
              <a:gd name="connsiteX11556" fmla="*/ 4553458 w 12272790"/>
              <a:gd name="connsiteY11556" fmla="*/ 980069 h 3412034"/>
              <a:gd name="connsiteX11557" fmla="*/ 4559827 w 12272790"/>
              <a:gd name="connsiteY11557" fmla="*/ 979822 h 3412034"/>
              <a:gd name="connsiteX11558" fmla="*/ 9600084 w 12272790"/>
              <a:gd name="connsiteY11558" fmla="*/ 978212 h 3412034"/>
              <a:gd name="connsiteX11559" fmla="*/ 9591123 w 12272790"/>
              <a:gd name="connsiteY11559" fmla="*/ 985345 h 3412034"/>
              <a:gd name="connsiteX11560" fmla="*/ 9602894 w 12272790"/>
              <a:gd name="connsiteY11560" fmla="*/ 985345 h 3412034"/>
              <a:gd name="connsiteX11561" fmla="*/ 9784294 w 12272790"/>
              <a:gd name="connsiteY11561" fmla="*/ 977896 h 3412034"/>
              <a:gd name="connsiteX11562" fmla="*/ 9788892 w 12272790"/>
              <a:gd name="connsiteY11562" fmla="*/ 984867 h 3412034"/>
              <a:gd name="connsiteX11563" fmla="*/ 9808948 w 12272790"/>
              <a:gd name="connsiteY11563" fmla="*/ 985344 h 3412034"/>
              <a:gd name="connsiteX11564" fmla="*/ 9832482 w 12272790"/>
              <a:gd name="connsiteY11564" fmla="*/ 981247 h 3412034"/>
              <a:gd name="connsiteX11565" fmla="*/ 9832289 w 12272790"/>
              <a:gd name="connsiteY11565" fmla="*/ 980271 h 3412034"/>
              <a:gd name="connsiteX11566" fmla="*/ 11764187 w 12272790"/>
              <a:gd name="connsiteY11566" fmla="*/ 974653 h 3412034"/>
              <a:gd name="connsiteX11567" fmla="*/ 11774735 w 12272790"/>
              <a:gd name="connsiteY11567" fmla="*/ 978655 h 3412034"/>
              <a:gd name="connsiteX11568" fmla="*/ 11772380 w 12272790"/>
              <a:gd name="connsiteY11568" fmla="*/ 985061 h 3412034"/>
              <a:gd name="connsiteX11569" fmla="*/ 11753934 w 12272790"/>
              <a:gd name="connsiteY11569" fmla="*/ 978656 h 3412034"/>
              <a:gd name="connsiteX11570" fmla="*/ 11764187 w 12272790"/>
              <a:gd name="connsiteY11570" fmla="*/ 974653 h 3412034"/>
              <a:gd name="connsiteX11571" fmla="*/ 9740168 w 12272790"/>
              <a:gd name="connsiteY11571" fmla="*/ 974201 h 3412034"/>
              <a:gd name="connsiteX11572" fmla="*/ 9727361 w 12272790"/>
              <a:gd name="connsiteY11572" fmla="*/ 975283 h 3412034"/>
              <a:gd name="connsiteX11573" fmla="*/ 9747854 w 12272790"/>
              <a:gd name="connsiteY11573" fmla="*/ 985345 h 3412034"/>
              <a:gd name="connsiteX11574" fmla="*/ 9740168 w 12272790"/>
              <a:gd name="connsiteY11574" fmla="*/ 974201 h 3412034"/>
              <a:gd name="connsiteX11575" fmla="*/ 11465665 w 12272790"/>
              <a:gd name="connsiteY11575" fmla="*/ 973782 h 3412034"/>
              <a:gd name="connsiteX11576" fmla="*/ 11451929 w 12272790"/>
              <a:gd name="connsiteY11576" fmla="*/ 984456 h 3412034"/>
              <a:gd name="connsiteX11577" fmla="*/ 11465665 w 12272790"/>
              <a:gd name="connsiteY11577" fmla="*/ 973782 h 3412034"/>
              <a:gd name="connsiteX11578" fmla="*/ 4567268 w 12272790"/>
              <a:gd name="connsiteY11578" fmla="*/ 973520 h 3412034"/>
              <a:gd name="connsiteX11579" fmla="*/ 4571496 w 12272790"/>
              <a:gd name="connsiteY11579" fmla="*/ 979589 h 3412034"/>
              <a:gd name="connsiteX11580" fmla="*/ 4568325 w 12272790"/>
              <a:gd name="connsiteY11580" fmla="*/ 982802 h 3412034"/>
              <a:gd name="connsiteX11581" fmla="*/ 4565153 w 12272790"/>
              <a:gd name="connsiteY11581" fmla="*/ 979588 h 3412034"/>
              <a:gd name="connsiteX11582" fmla="*/ 4567268 w 12272790"/>
              <a:gd name="connsiteY11582" fmla="*/ 973520 h 3412034"/>
              <a:gd name="connsiteX11583" fmla="*/ 9027422 w 12272790"/>
              <a:gd name="connsiteY11583" fmla="*/ 973462 h 3412034"/>
              <a:gd name="connsiteX11584" fmla="*/ 8988907 w 12272790"/>
              <a:gd name="connsiteY11584" fmla="*/ 979447 h 3412034"/>
              <a:gd name="connsiteX11585" fmla="*/ 8995735 w 12272790"/>
              <a:gd name="connsiteY11585" fmla="*/ 989508 h 3412034"/>
              <a:gd name="connsiteX11586" fmla="*/ 8984996 w 12272790"/>
              <a:gd name="connsiteY11586" fmla="*/ 992339 h 3412034"/>
              <a:gd name="connsiteX11587" fmla="*/ 8987837 w 12272790"/>
              <a:gd name="connsiteY11587" fmla="*/ 993866 h 3412034"/>
              <a:gd name="connsiteX11588" fmla="*/ 9009799 w 12272790"/>
              <a:gd name="connsiteY11588" fmla="*/ 988302 h 3412034"/>
              <a:gd name="connsiteX11589" fmla="*/ 9032110 w 12272790"/>
              <a:gd name="connsiteY11589" fmla="*/ 982173 h 3412034"/>
              <a:gd name="connsiteX11590" fmla="*/ 9031808 w 12272790"/>
              <a:gd name="connsiteY11590" fmla="*/ 981983 h 3412034"/>
              <a:gd name="connsiteX11591" fmla="*/ 9030091 w 12272790"/>
              <a:gd name="connsiteY11591" fmla="*/ 974530 h 3412034"/>
              <a:gd name="connsiteX11592" fmla="*/ 9034846 w 12272790"/>
              <a:gd name="connsiteY11592" fmla="*/ 976628 h 3412034"/>
              <a:gd name="connsiteX11593" fmla="*/ 9035720 w 12272790"/>
              <a:gd name="connsiteY11593" fmla="*/ 981180 h 3412034"/>
              <a:gd name="connsiteX11594" fmla="*/ 9058466 w 12272790"/>
              <a:gd name="connsiteY11594" fmla="*/ 974930 h 3412034"/>
              <a:gd name="connsiteX11595" fmla="*/ 9685430 w 12272790"/>
              <a:gd name="connsiteY11595" fmla="*/ 973203 h 3412034"/>
              <a:gd name="connsiteX11596" fmla="*/ 9648051 w 12272790"/>
              <a:gd name="connsiteY11596" fmla="*/ 979447 h 3412034"/>
              <a:gd name="connsiteX11597" fmla="*/ 9665532 w 12272790"/>
              <a:gd name="connsiteY11597" fmla="*/ 988996 h 3412034"/>
              <a:gd name="connsiteX11598" fmla="*/ 9669841 w 12272790"/>
              <a:gd name="connsiteY11598" fmla="*/ 987652 h 3412034"/>
              <a:gd name="connsiteX11599" fmla="*/ 9696008 w 12272790"/>
              <a:gd name="connsiteY11599" fmla="*/ 987404 h 3412034"/>
              <a:gd name="connsiteX11600" fmla="*/ 9683439 w 12272790"/>
              <a:gd name="connsiteY11600" fmla="*/ 992552 h 3412034"/>
              <a:gd name="connsiteX11601" fmla="*/ 9682157 w 12272790"/>
              <a:gd name="connsiteY11601" fmla="*/ 992733 h 3412034"/>
              <a:gd name="connsiteX11602" fmla="*/ 9686757 w 12272790"/>
              <a:gd name="connsiteY11602" fmla="*/ 993671 h 3412034"/>
              <a:gd name="connsiteX11603" fmla="*/ 9722808 w 12272790"/>
              <a:gd name="connsiteY11603" fmla="*/ 979448 h 3412034"/>
              <a:gd name="connsiteX11604" fmla="*/ 9685430 w 12272790"/>
              <a:gd name="connsiteY11604" fmla="*/ 973203 h 3412034"/>
              <a:gd name="connsiteX11605" fmla="*/ 9628981 w 12272790"/>
              <a:gd name="connsiteY11605" fmla="*/ 972639 h 3412034"/>
              <a:gd name="connsiteX11606" fmla="*/ 9609345 w 12272790"/>
              <a:gd name="connsiteY11606" fmla="*/ 975283 h 3412034"/>
              <a:gd name="connsiteX11607" fmla="*/ 9643496 w 12272790"/>
              <a:gd name="connsiteY11607" fmla="*/ 985343 h 3412034"/>
              <a:gd name="connsiteX11608" fmla="*/ 9628981 w 12272790"/>
              <a:gd name="connsiteY11608" fmla="*/ 972639 h 3412034"/>
              <a:gd name="connsiteX11609" fmla="*/ 4763557 w 12272790"/>
              <a:gd name="connsiteY11609" fmla="*/ 965090 h 3412034"/>
              <a:gd name="connsiteX11610" fmla="*/ 4767266 w 12272790"/>
              <a:gd name="connsiteY11610" fmla="*/ 972121 h 3412034"/>
              <a:gd name="connsiteX11611" fmla="*/ 4768020 w 12272790"/>
              <a:gd name="connsiteY11611" fmla="*/ 972381 h 3412034"/>
              <a:gd name="connsiteX11612" fmla="*/ 4773598 w 12272790"/>
              <a:gd name="connsiteY11612" fmla="*/ 969550 h 3412034"/>
              <a:gd name="connsiteX11613" fmla="*/ 11100090 w 12272790"/>
              <a:gd name="connsiteY11613" fmla="*/ 962919 h 3412034"/>
              <a:gd name="connsiteX11614" fmla="*/ 11098238 w 12272790"/>
              <a:gd name="connsiteY11614" fmla="*/ 966040 h 3412034"/>
              <a:gd name="connsiteX11615" fmla="*/ 11100882 w 12272790"/>
              <a:gd name="connsiteY11615" fmla="*/ 967423 h 3412034"/>
              <a:gd name="connsiteX11616" fmla="*/ 11103262 w 12272790"/>
              <a:gd name="connsiteY11616" fmla="*/ 975716 h 3412034"/>
              <a:gd name="connsiteX11617" fmla="*/ 11098506 w 12272790"/>
              <a:gd name="connsiteY11617" fmla="*/ 973642 h 3412034"/>
              <a:gd name="connsiteX11618" fmla="*/ 11097340 w 12272790"/>
              <a:gd name="connsiteY11618" fmla="*/ 967552 h 3412034"/>
              <a:gd name="connsiteX11619" fmla="*/ 11094936 w 12272790"/>
              <a:gd name="connsiteY11619" fmla="*/ 971604 h 3412034"/>
              <a:gd name="connsiteX11620" fmla="*/ 11086344 w 12272790"/>
              <a:gd name="connsiteY11620" fmla="*/ 972845 h 3412034"/>
              <a:gd name="connsiteX11621" fmla="*/ 11100090 w 12272790"/>
              <a:gd name="connsiteY11621" fmla="*/ 962919 h 3412034"/>
              <a:gd name="connsiteX11622" fmla="*/ 4295361 w 12272790"/>
              <a:gd name="connsiteY11622" fmla="*/ 958207 h 3412034"/>
              <a:gd name="connsiteX11623" fmla="*/ 4285719 w 12272790"/>
              <a:gd name="connsiteY11623" fmla="*/ 968572 h 3412034"/>
              <a:gd name="connsiteX11624" fmla="*/ 4295361 w 12272790"/>
              <a:gd name="connsiteY11624" fmla="*/ 958207 h 3412034"/>
              <a:gd name="connsiteX11625" fmla="*/ 4595277 w 12272790"/>
              <a:gd name="connsiteY11625" fmla="*/ 958206 h 3412034"/>
              <a:gd name="connsiteX11626" fmla="*/ 4600035 w 12272790"/>
              <a:gd name="connsiteY11626" fmla="*/ 960280 h 3412034"/>
              <a:gd name="connsiteX11627" fmla="*/ 4601509 w 12272790"/>
              <a:gd name="connsiteY11627" fmla="*/ 967988 h 3412034"/>
              <a:gd name="connsiteX11628" fmla="*/ 4604377 w 12272790"/>
              <a:gd name="connsiteY11628" fmla="*/ 968870 h 3412034"/>
              <a:gd name="connsiteX11629" fmla="*/ 4583569 w 12272790"/>
              <a:gd name="connsiteY11629" fmla="*/ 962467 h 3412034"/>
              <a:gd name="connsiteX11630" fmla="*/ 4601206 w 12272790"/>
              <a:gd name="connsiteY11630" fmla="*/ 967894 h 3412034"/>
              <a:gd name="connsiteX11631" fmla="*/ 4783833 w 12272790"/>
              <a:gd name="connsiteY11631" fmla="*/ 958198 h 3412034"/>
              <a:gd name="connsiteX11632" fmla="*/ 4771229 w 12272790"/>
              <a:gd name="connsiteY11632" fmla="*/ 958909 h 3412034"/>
              <a:gd name="connsiteX11633" fmla="*/ 4767198 w 12272790"/>
              <a:gd name="connsiteY11633" fmla="*/ 961169 h 3412034"/>
              <a:gd name="connsiteX11634" fmla="*/ 4779747 w 12272790"/>
              <a:gd name="connsiteY11634" fmla="*/ 965822 h 3412034"/>
              <a:gd name="connsiteX11635" fmla="*/ 4786221 w 12272790"/>
              <a:gd name="connsiteY11635" fmla="*/ 959902 h 3412034"/>
              <a:gd name="connsiteX11636" fmla="*/ 4787176 w 12272790"/>
              <a:gd name="connsiteY11636" fmla="*/ 959778 h 3412034"/>
              <a:gd name="connsiteX11637" fmla="*/ 9294645 w 12272790"/>
              <a:gd name="connsiteY11637" fmla="*/ 956522 h 3412034"/>
              <a:gd name="connsiteX11638" fmla="*/ 9293930 w 12272790"/>
              <a:gd name="connsiteY11638" fmla="*/ 957572 h 3412034"/>
              <a:gd name="connsiteX11639" fmla="*/ 9293673 w 12272790"/>
              <a:gd name="connsiteY11639" fmla="*/ 957947 h 3412034"/>
              <a:gd name="connsiteX11640" fmla="*/ 11282686 w 12272790"/>
              <a:gd name="connsiteY11640" fmla="*/ 954639 h 3412034"/>
              <a:gd name="connsiteX11641" fmla="*/ 11298362 w 12272790"/>
              <a:gd name="connsiteY11641" fmla="*/ 957828 h 3412034"/>
              <a:gd name="connsiteX11642" fmla="*/ 11302362 w 12272790"/>
              <a:gd name="connsiteY11642" fmla="*/ 954836 h 3412034"/>
              <a:gd name="connsiteX11643" fmla="*/ 11320832 w 12272790"/>
              <a:gd name="connsiteY11643" fmla="*/ 963070 h 3412034"/>
              <a:gd name="connsiteX11644" fmla="*/ 11314640 w 12272790"/>
              <a:gd name="connsiteY11644" fmla="*/ 963228 h 3412034"/>
              <a:gd name="connsiteX11645" fmla="*/ 11317898 w 12272790"/>
              <a:gd name="connsiteY11645" fmla="*/ 964739 h 3412034"/>
              <a:gd name="connsiteX11646" fmla="*/ 11327491 w 12272790"/>
              <a:gd name="connsiteY11646" fmla="*/ 975161 h 3412034"/>
              <a:gd name="connsiteX11647" fmla="*/ 11282686 w 12272790"/>
              <a:gd name="connsiteY11647" fmla="*/ 954639 h 3412034"/>
              <a:gd name="connsiteX11648" fmla="*/ 11076838 w 12272790"/>
              <a:gd name="connsiteY11648" fmla="*/ 954639 h 3412034"/>
              <a:gd name="connsiteX11649" fmla="*/ 11083180 w 12272790"/>
              <a:gd name="connsiteY11649" fmla="*/ 965004 h 3412034"/>
              <a:gd name="connsiteX11650" fmla="*/ 11076838 w 12272790"/>
              <a:gd name="connsiteY11650" fmla="*/ 954639 h 3412034"/>
              <a:gd name="connsiteX11651" fmla="*/ 11838335 w 12272790"/>
              <a:gd name="connsiteY11651" fmla="*/ 953283 h 3412034"/>
              <a:gd name="connsiteX11652" fmla="*/ 11831641 w 12272790"/>
              <a:gd name="connsiteY11652" fmla="*/ 963639 h 3412034"/>
              <a:gd name="connsiteX11653" fmla="*/ 11838335 w 12272790"/>
              <a:gd name="connsiteY11653" fmla="*/ 953283 h 3412034"/>
              <a:gd name="connsiteX11654" fmla="*/ 9296850 w 12272790"/>
              <a:gd name="connsiteY11654" fmla="*/ 953283 h 3412034"/>
              <a:gd name="connsiteX11655" fmla="*/ 9294645 w 12272790"/>
              <a:gd name="connsiteY11655" fmla="*/ 956522 h 3412034"/>
              <a:gd name="connsiteX11656" fmla="*/ 9295419 w 12272790"/>
              <a:gd name="connsiteY11656" fmla="*/ 955384 h 3412034"/>
              <a:gd name="connsiteX11657" fmla="*/ 9296850 w 12272790"/>
              <a:gd name="connsiteY11657" fmla="*/ 953283 h 3412034"/>
              <a:gd name="connsiteX11658" fmla="*/ 4615360 w 12272790"/>
              <a:gd name="connsiteY11658" fmla="*/ 949026 h 3412034"/>
              <a:gd name="connsiteX11659" fmla="*/ 4620117 w 12272790"/>
              <a:gd name="connsiteY11659" fmla="*/ 951098 h 3412034"/>
              <a:gd name="connsiteX11660" fmla="*/ 4620711 w 12272790"/>
              <a:gd name="connsiteY11660" fmla="*/ 954207 h 3412034"/>
              <a:gd name="connsiteX11661" fmla="*/ 4664762 w 12272790"/>
              <a:gd name="connsiteY11661" fmla="*/ 971467 h 3412034"/>
              <a:gd name="connsiteX11662" fmla="*/ 4663777 w 12272790"/>
              <a:gd name="connsiteY11662" fmla="*/ 971323 h 3412034"/>
              <a:gd name="connsiteX11663" fmla="*/ 4610177 w 12272790"/>
              <a:gd name="connsiteY11663" fmla="*/ 960681 h 3412034"/>
              <a:gd name="connsiteX11664" fmla="*/ 4604166 w 12272790"/>
              <a:gd name="connsiteY11664" fmla="*/ 958338 h 3412034"/>
              <a:gd name="connsiteX11665" fmla="*/ 4601709 w 12272790"/>
              <a:gd name="connsiteY11665" fmla="*/ 956161 h 3412034"/>
              <a:gd name="connsiteX11666" fmla="*/ 4607401 w 12272790"/>
              <a:gd name="connsiteY11666" fmla="*/ 953867 h 3412034"/>
              <a:gd name="connsiteX11667" fmla="*/ 4616170 w 12272790"/>
              <a:gd name="connsiteY11667" fmla="*/ 953647 h 3412034"/>
              <a:gd name="connsiteX11668" fmla="*/ 11819040 w 12272790"/>
              <a:gd name="connsiteY11668" fmla="*/ 944268 h 3412034"/>
              <a:gd name="connsiteX11669" fmla="*/ 11824196 w 12272790"/>
              <a:gd name="connsiteY11669" fmla="*/ 952952 h 3412034"/>
              <a:gd name="connsiteX11670" fmla="*/ 11810449 w 12272790"/>
              <a:gd name="connsiteY11670" fmla="*/ 948981 h 3412034"/>
              <a:gd name="connsiteX11671" fmla="*/ 11819040 w 12272790"/>
              <a:gd name="connsiteY11671" fmla="*/ 944268 h 3412034"/>
              <a:gd name="connsiteX11672" fmla="*/ 10910955 w 12272790"/>
              <a:gd name="connsiteY11672" fmla="*/ 944103 h 3412034"/>
              <a:gd name="connsiteX11673" fmla="*/ 10928074 w 12272790"/>
              <a:gd name="connsiteY11673" fmla="*/ 962124 h 3412034"/>
              <a:gd name="connsiteX11674" fmla="*/ 10928850 w 12272790"/>
              <a:gd name="connsiteY11674" fmla="*/ 964068 h 3412034"/>
              <a:gd name="connsiteX11675" fmla="*/ 10929624 w 12272790"/>
              <a:gd name="connsiteY11675" fmla="*/ 959404 h 3412034"/>
              <a:gd name="connsiteX11676" fmla="*/ 10931010 w 12272790"/>
              <a:gd name="connsiteY11676" fmla="*/ 960125 h 3412034"/>
              <a:gd name="connsiteX11677" fmla="*/ 10943567 w 12272790"/>
              <a:gd name="connsiteY11677" fmla="*/ 953568 h 3412034"/>
              <a:gd name="connsiteX11678" fmla="*/ 10956152 w 12272790"/>
              <a:gd name="connsiteY11678" fmla="*/ 951996 h 3412034"/>
              <a:gd name="connsiteX11679" fmla="*/ 11029426 w 12272790"/>
              <a:gd name="connsiteY11679" fmla="*/ 989274 h 3412034"/>
              <a:gd name="connsiteX11680" fmla="*/ 10981582 w 12272790"/>
              <a:gd name="connsiteY11680" fmla="*/ 1001898 h 3412034"/>
              <a:gd name="connsiteX11681" fmla="*/ 10955350 w 12272790"/>
              <a:gd name="connsiteY11681" fmla="*/ 984847 h 3412034"/>
              <a:gd name="connsiteX11682" fmla="*/ 10934075 w 12272790"/>
              <a:gd name="connsiteY11682" fmla="*/ 963351 h 3412034"/>
              <a:gd name="connsiteX11683" fmla="*/ 10929624 w 12272790"/>
              <a:gd name="connsiteY11683" fmla="*/ 969758 h 3412034"/>
              <a:gd name="connsiteX11684" fmla="*/ 10929342 w 12272790"/>
              <a:gd name="connsiteY11684" fmla="*/ 967957 h 3412034"/>
              <a:gd name="connsiteX11685" fmla="*/ 10914828 w 12272790"/>
              <a:gd name="connsiteY11685" fmla="*/ 964419 h 3412034"/>
              <a:gd name="connsiteX11686" fmla="*/ 10899136 w 12272790"/>
              <a:gd name="connsiteY11686" fmla="*/ 962123 h 3412034"/>
              <a:gd name="connsiteX11687" fmla="*/ 10910955 w 12272790"/>
              <a:gd name="connsiteY11687" fmla="*/ 944103 h 3412034"/>
              <a:gd name="connsiteX11688" fmla="*/ 11282382 w 12272790"/>
              <a:gd name="connsiteY11688" fmla="*/ 942573 h 3412034"/>
              <a:gd name="connsiteX11689" fmla="*/ 11296118 w 12272790"/>
              <a:gd name="connsiteY11689" fmla="*/ 949131 h 3412034"/>
              <a:gd name="connsiteX11690" fmla="*/ 11282382 w 12272790"/>
              <a:gd name="connsiteY11690" fmla="*/ 942573 h 3412034"/>
              <a:gd name="connsiteX11691" fmla="*/ 11772979 w 12272790"/>
              <a:gd name="connsiteY11691" fmla="*/ 942572 h 3412034"/>
              <a:gd name="connsiteX11692" fmla="*/ 11759233 w 12272790"/>
              <a:gd name="connsiteY11692" fmla="*/ 952771 h 3412034"/>
              <a:gd name="connsiteX11693" fmla="*/ 11772979 w 12272790"/>
              <a:gd name="connsiteY11693" fmla="*/ 942572 h 3412034"/>
              <a:gd name="connsiteX11694" fmla="*/ 10853218 w 12272790"/>
              <a:gd name="connsiteY11694" fmla="*/ 942572 h 3412034"/>
              <a:gd name="connsiteX11695" fmla="*/ 10879312 w 12272790"/>
              <a:gd name="connsiteY11695" fmla="*/ 948999 h 3412034"/>
              <a:gd name="connsiteX11696" fmla="*/ 10853218 w 12272790"/>
              <a:gd name="connsiteY11696" fmla="*/ 942572 h 3412034"/>
              <a:gd name="connsiteX11697" fmla="*/ 11393648 w 12272790"/>
              <a:gd name="connsiteY11697" fmla="*/ 942572 h 3412034"/>
              <a:gd name="connsiteX11698" fmla="*/ 11407394 w 12272790"/>
              <a:gd name="connsiteY11698" fmla="*/ 948693 h 3412034"/>
              <a:gd name="connsiteX11699" fmla="*/ 11393648 w 12272790"/>
              <a:gd name="connsiteY11699" fmla="*/ 942572 h 3412034"/>
              <a:gd name="connsiteX11700" fmla="*/ 11048873 w 12272790"/>
              <a:gd name="connsiteY11700" fmla="*/ 942572 h 3412034"/>
              <a:gd name="connsiteX11701" fmla="*/ 11035124 w 12272790"/>
              <a:gd name="connsiteY11701" fmla="*/ 952774 h 3412034"/>
              <a:gd name="connsiteX11702" fmla="*/ 11048873 w 12272790"/>
              <a:gd name="connsiteY11702" fmla="*/ 942572 h 3412034"/>
              <a:gd name="connsiteX11703" fmla="*/ 10380170 w 12272790"/>
              <a:gd name="connsiteY11703" fmla="*/ 934109 h 3412034"/>
              <a:gd name="connsiteX11704" fmla="*/ 10390104 w 12272790"/>
              <a:gd name="connsiteY11704" fmla="*/ 952935 h 3412034"/>
              <a:gd name="connsiteX11705" fmla="*/ 10375975 w 12272790"/>
              <a:gd name="connsiteY11705" fmla="*/ 938293 h 3412034"/>
              <a:gd name="connsiteX11706" fmla="*/ 10380170 w 12272790"/>
              <a:gd name="connsiteY11706" fmla="*/ 934109 h 3412034"/>
              <a:gd name="connsiteX11707" fmla="*/ 10959852 w 12272790"/>
              <a:gd name="connsiteY11707" fmla="*/ 933557 h 3412034"/>
              <a:gd name="connsiteX11708" fmla="*/ 10965867 w 12272790"/>
              <a:gd name="connsiteY11708" fmla="*/ 942240 h 3412034"/>
              <a:gd name="connsiteX11709" fmla="*/ 10952119 w 12272790"/>
              <a:gd name="connsiteY11709" fmla="*/ 938271 h 3412034"/>
              <a:gd name="connsiteX11710" fmla="*/ 10959852 w 12272790"/>
              <a:gd name="connsiteY11710" fmla="*/ 933557 h 3412034"/>
              <a:gd name="connsiteX11711" fmla="*/ 11796322 w 12272790"/>
              <a:gd name="connsiteY11711" fmla="*/ 931861 h 3412034"/>
              <a:gd name="connsiteX11712" fmla="*/ 11810068 w 12272790"/>
              <a:gd name="connsiteY11712" fmla="*/ 938080 h 3412034"/>
              <a:gd name="connsiteX11713" fmla="*/ 11805486 w 12272790"/>
              <a:gd name="connsiteY11713" fmla="*/ 942227 h 3412034"/>
              <a:gd name="connsiteX11714" fmla="*/ 11796322 w 12272790"/>
              <a:gd name="connsiteY11714" fmla="*/ 931861 h 3412034"/>
              <a:gd name="connsiteX11715" fmla="*/ 10324778 w 12272790"/>
              <a:gd name="connsiteY11715" fmla="*/ 931861 h 3412034"/>
              <a:gd name="connsiteX11716" fmla="*/ 10318084 w 12272790"/>
              <a:gd name="connsiteY11716" fmla="*/ 942226 h 3412034"/>
              <a:gd name="connsiteX11717" fmla="*/ 10324778 w 12272790"/>
              <a:gd name="connsiteY11717" fmla="*/ 931861 h 3412034"/>
              <a:gd name="connsiteX11718" fmla="*/ 11372454 w 12272790"/>
              <a:gd name="connsiteY11718" fmla="*/ 931860 h 3412034"/>
              <a:gd name="connsiteX11719" fmla="*/ 11386200 w 12272790"/>
              <a:gd name="connsiteY11719" fmla="*/ 941785 h 3412034"/>
              <a:gd name="connsiteX11720" fmla="*/ 11372454 w 12272790"/>
              <a:gd name="connsiteY11720" fmla="*/ 931860 h 3412034"/>
              <a:gd name="connsiteX11721" fmla="*/ 9297191 w 12272790"/>
              <a:gd name="connsiteY11721" fmla="*/ 931657 h 3412034"/>
              <a:gd name="connsiteX11722" fmla="*/ 9296807 w 12272790"/>
              <a:gd name="connsiteY11722" fmla="*/ 932647 h 3412034"/>
              <a:gd name="connsiteX11723" fmla="*/ 9288364 w 12272790"/>
              <a:gd name="connsiteY11723" fmla="*/ 934641 h 3412034"/>
              <a:gd name="connsiteX11724" fmla="*/ 9275728 w 12272790"/>
              <a:gd name="connsiteY11724" fmla="*/ 932573 h 3412034"/>
              <a:gd name="connsiteX11725" fmla="*/ 9257099 w 12272790"/>
              <a:gd name="connsiteY11725" fmla="*/ 933554 h 3412034"/>
              <a:gd name="connsiteX11726" fmla="*/ 9181630 w 12272790"/>
              <a:gd name="connsiteY11726" fmla="*/ 947670 h 3412034"/>
              <a:gd name="connsiteX11727" fmla="*/ 9150433 w 12272790"/>
              <a:gd name="connsiteY11727" fmla="*/ 962424 h 3412034"/>
              <a:gd name="connsiteX11728" fmla="*/ 9166128 w 12272790"/>
              <a:gd name="connsiteY11728" fmla="*/ 966966 h 3412034"/>
              <a:gd name="connsiteX11729" fmla="*/ 9178455 w 12272790"/>
              <a:gd name="connsiteY11729" fmla="*/ 972935 h 3412034"/>
              <a:gd name="connsiteX11730" fmla="*/ 9183745 w 12272790"/>
              <a:gd name="connsiteY11730" fmla="*/ 974219 h 3412034"/>
              <a:gd name="connsiteX11731" fmla="*/ 9182475 w 12272790"/>
              <a:gd name="connsiteY11731" fmla="*/ 973275 h 3412034"/>
              <a:gd name="connsiteX11732" fmla="*/ 9189170 w 12272790"/>
              <a:gd name="connsiteY11732" fmla="*/ 973275 h 3412034"/>
              <a:gd name="connsiteX11733" fmla="*/ 9187643 w 12272790"/>
              <a:gd name="connsiteY11733" fmla="*/ 975167 h 3412034"/>
              <a:gd name="connsiteX11734" fmla="*/ 9188130 w 12272790"/>
              <a:gd name="connsiteY11734" fmla="*/ 975284 h 3412034"/>
              <a:gd name="connsiteX11735" fmla="*/ 9187988 w 12272790"/>
              <a:gd name="connsiteY11735" fmla="*/ 976544 h 3412034"/>
              <a:gd name="connsiteX11736" fmla="*/ 9195582 w 12272790"/>
              <a:gd name="connsiteY11736" fmla="*/ 978091 h 3412034"/>
              <a:gd name="connsiteX11737" fmla="*/ 9201935 w 12272790"/>
              <a:gd name="connsiteY11737" fmla="*/ 977154 h 3412034"/>
              <a:gd name="connsiteX11738" fmla="*/ 9203148 w 12272790"/>
              <a:gd name="connsiteY11738" fmla="*/ 975871 h 3412034"/>
              <a:gd name="connsiteX11739" fmla="*/ 9218937 w 12272790"/>
              <a:gd name="connsiteY11739" fmla="*/ 974142 h 3412034"/>
              <a:gd name="connsiteX11740" fmla="*/ 9229653 w 12272790"/>
              <a:gd name="connsiteY11740" fmla="*/ 971650 h 3412034"/>
              <a:gd name="connsiteX11741" fmla="*/ 9234974 w 12272790"/>
              <a:gd name="connsiteY11741" fmla="*/ 972388 h 3412034"/>
              <a:gd name="connsiteX11742" fmla="*/ 9241607 w 12272790"/>
              <a:gd name="connsiteY11742" fmla="*/ 971661 h 3412034"/>
              <a:gd name="connsiteX11743" fmla="*/ 9251127 w 12272790"/>
              <a:gd name="connsiteY11743" fmla="*/ 970854 h 3412034"/>
              <a:gd name="connsiteX11744" fmla="*/ 9256082 w 12272790"/>
              <a:gd name="connsiteY11744" fmla="*/ 963324 h 3412034"/>
              <a:gd name="connsiteX11745" fmla="*/ 9272902 w 12272790"/>
              <a:gd name="connsiteY11745" fmla="*/ 961244 h 3412034"/>
              <a:gd name="connsiteX11746" fmla="*/ 9280111 w 12272790"/>
              <a:gd name="connsiteY11746" fmla="*/ 951183 h 3412034"/>
              <a:gd name="connsiteX11747" fmla="*/ 9291937 w 12272790"/>
              <a:gd name="connsiteY11747" fmla="*/ 956304 h 3412034"/>
              <a:gd name="connsiteX11748" fmla="*/ 9293488 w 12272790"/>
              <a:gd name="connsiteY11748" fmla="*/ 958221 h 3412034"/>
              <a:gd name="connsiteX11749" fmla="*/ 9294528 w 12272790"/>
              <a:gd name="connsiteY11749" fmla="*/ 959507 h 3412034"/>
              <a:gd name="connsiteX11750" fmla="*/ 9313351 w 12272790"/>
              <a:gd name="connsiteY11750" fmla="*/ 959507 h 3412034"/>
              <a:gd name="connsiteX11751" fmla="*/ 9411462 w 12272790"/>
              <a:gd name="connsiteY11751" fmla="*/ 940773 h 3412034"/>
              <a:gd name="connsiteX11752" fmla="*/ 9450119 w 12272790"/>
              <a:gd name="connsiteY11752" fmla="*/ 944874 h 3412034"/>
              <a:gd name="connsiteX11753" fmla="*/ 9453062 w 12272790"/>
              <a:gd name="connsiteY11753" fmla="*/ 943507 h 3412034"/>
              <a:gd name="connsiteX11754" fmla="*/ 9455658 w 12272790"/>
              <a:gd name="connsiteY11754" fmla="*/ 935734 h 3412034"/>
              <a:gd name="connsiteX11755" fmla="*/ 9375067 w 12272790"/>
              <a:gd name="connsiteY11755" fmla="*/ 934433 h 3412034"/>
              <a:gd name="connsiteX11756" fmla="*/ 10463108 w 12272790"/>
              <a:gd name="connsiteY11756" fmla="*/ 929851 h 3412034"/>
              <a:gd name="connsiteX11757" fmla="*/ 10522716 w 12272790"/>
              <a:gd name="connsiteY11757" fmla="*/ 946475 h 3412034"/>
              <a:gd name="connsiteX11758" fmla="*/ 10623220 w 12272790"/>
              <a:gd name="connsiteY11758" fmla="*/ 983316 h 3412034"/>
              <a:gd name="connsiteX11759" fmla="*/ 10613570 w 12272790"/>
              <a:gd name="connsiteY11759" fmla="*/ 999841 h 3412034"/>
              <a:gd name="connsiteX11760" fmla="*/ 10592266 w 12272790"/>
              <a:gd name="connsiteY11760" fmla="*/ 1001906 h 3412034"/>
              <a:gd name="connsiteX11761" fmla="*/ 10570556 w 12272790"/>
              <a:gd name="connsiteY11761" fmla="*/ 1000099 h 3412034"/>
              <a:gd name="connsiteX11762" fmla="*/ 10560172 w 12272790"/>
              <a:gd name="connsiteY11762" fmla="*/ 997012 h 3412034"/>
              <a:gd name="connsiteX11763" fmla="*/ 10555134 w 12272790"/>
              <a:gd name="connsiteY11763" fmla="*/ 1007969 h 3412034"/>
              <a:gd name="connsiteX11764" fmla="*/ 10545594 w 12272790"/>
              <a:gd name="connsiteY11764" fmla="*/ 1009794 h 3412034"/>
              <a:gd name="connsiteX11765" fmla="*/ 10509504 w 12272790"/>
              <a:gd name="connsiteY11765" fmla="*/ 988929 h 3412034"/>
              <a:gd name="connsiteX11766" fmla="*/ 10522756 w 12272790"/>
              <a:gd name="connsiteY11766" fmla="*/ 979018 h 3412034"/>
              <a:gd name="connsiteX11767" fmla="*/ 10534317 w 12272790"/>
              <a:gd name="connsiteY11767" fmla="*/ 988929 h 3412034"/>
              <a:gd name="connsiteX11768" fmla="*/ 10546958 w 12272790"/>
              <a:gd name="connsiteY11768" fmla="*/ 997536 h 3412034"/>
              <a:gd name="connsiteX11769" fmla="*/ 10556548 w 12272790"/>
              <a:gd name="connsiteY11769" fmla="*/ 995935 h 3412034"/>
              <a:gd name="connsiteX11770" fmla="*/ 10548846 w 12272790"/>
              <a:gd name="connsiteY11770" fmla="*/ 993644 h 3412034"/>
              <a:gd name="connsiteX11771" fmla="*/ 10531962 w 12272790"/>
              <a:gd name="connsiteY11771" fmla="*/ 977118 h 3412034"/>
              <a:gd name="connsiteX11772" fmla="*/ 10508244 w 12272790"/>
              <a:gd name="connsiteY11772" fmla="*/ 977118 h 3412034"/>
              <a:gd name="connsiteX11773" fmla="*/ 10501927 w 12272790"/>
              <a:gd name="connsiteY11773" fmla="*/ 976645 h 3412034"/>
              <a:gd name="connsiteX11774" fmla="*/ 10500247 w 12272790"/>
              <a:gd name="connsiteY11774" fmla="*/ 983140 h 3412034"/>
              <a:gd name="connsiteX11775" fmla="*/ 10482726 w 12272790"/>
              <a:gd name="connsiteY11775" fmla="*/ 984756 h 3412034"/>
              <a:gd name="connsiteX11776" fmla="*/ 10484865 w 12272790"/>
              <a:gd name="connsiteY11776" fmla="*/ 976284 h 3412034"/>
              <a:gd name="connsiteX11777" fmla="*/ 10486412 w 12272790"/>
              <a:gd name="connsiteY11777" fmla="*/ 975482 h 3412034"/>
              <a:gd name="connsiteX11778" fmla="*/ 10484122 w 12272790"/>
              <a:gd name="connsiteY11778" fmla="*/ 975310 h 3412034"/>
              <a:gd name="connsiteX11779" fmla="*/ 10460002 w 12272790"/>
              <a:gd name="connsiteY11779" fmla="*/ 968856 h 3412034"/>
              <a:gd name="connsiteX11780" fmla="*/ 10464826 w 12272790"/>
              <a:gd name="connsiteY11780" fmla="*/ 962658 h 3412034"/>
              <a:gd name="connsiteX11781" fmla="*/ 10438696 w 12272790"/>
              <a:gd name="connsiteY11781" fmla="*/ 958871 h 3412034"/>
              <a:gd name="connsiteX11782" fmla="*/ 10416986 w 12272790"/>
              <a:gd name="connsiteY11782" fmla="*/ 938214 h 3412034"/>
              <a:gd name="connsiteX11783" fmla="*/ 10443004 w 12272790"/>
              <a:gd name="connsiteY11783" fmla="*/ 929919 h 3412034"/>
              <a:gd name="connsiteX11784" fmla="*/ 10463108 w 12272790"/>
              <a:gd name="connsiteY11784" fmla="*/ 929851 h 3412034"/>
              <a:gd name="connsiteX11785" fmla="*/ 4653498 w 12272790"/>
              <a:gd name="connsiteY11785" fmla="*/ 927608 h 3412034"/>
              <a:gd name="connsiteX11786" fmla="*/ 4653499 w 12272790"/>
              <a:gd name="connsiteY11786" fmla="*/ 942617 h 3412034"/>
              <a:gd name="connsiteX11787" fmla="*/ 4671356 w 12272790"/>
              <a:gd name="connsiteY11787" fmla="*/ 949720 h 3412034"/>
              <a:gd name="connsiteX11788" fmla="*/ 4675809 w 12272790"/>
              <a:gd name="connsiteY11788" fmla="*/ 951937 h 3412034"/>
              <a:gd name="connsiteX11789" fmla="*/ 4662472 w 12272790"/>
              <a:gd name="connsiteY11789" fmla="*/ 950513 h 3412034"/>
              <a:gd name="connsiteX11790" fmla="*/ 4652450 w 12272790"/>
              <a:gd name="connsiteY11790" fmla="*/ 949608 h 3412034"/>
              <a:gd name="connsiteX11791" fmla="*/ 4644112 w 12272790"/>
              <a:gd name="connsiteY11791" fmla="*/ 945699 h 3412034"/>
              <a:gd name="connsiteX11792" fmla="*/ 4639402 w 12272790"/>
              <a:gd name="connsiteY11792" fmla="*/ 937008 h 3412034"/>
              <a:gd name="connsiteX11793" fmla="*/ 4644719 w 12272790"/>
              <a:gd name="connsiteY11793" fmla="*/ 939124 h 3412034"/>
              <a:gd name="connsiteX11794" fmla="*/ 11733398 w 12272790"/>
              <a:gd name="connsiteY11794" fmla="*/ 927359 h 3412034"/>
              <a:gd name="connsiteX11795" fmla="*/ 11750006 w 12272790"/>
              <a:gd name="connsiteY11795" fmla="*/ 932919 h 3412034"/>
              <a:gd name="connsiteX11796" fmla="*/ 11729990 w 12272790"/>
              <a:gd name="connsiteY11796" fmla="*/ 943348 h 3412034"/>
              <a:gd name="connsiteX11797" fmla="*/ 11728724 w 12272790"/>
              <a:gd name="connsiteY11797" fmla="*/ 942499 h 3412034"/>
              <a:gd name="connsiteX11798" fmla="*/ 11725489 w 12272790"/>
              <a:gd name="connsiteY11798" fmla="*/ 945694 h 3412034"/>
              <a:gd name="connsiteX11799" fmla="*/ 11722144 w 12272790"/>
              <a:gd name="connsiteY11799" fmla="*/ 942387 h 3412034"/>
              <a:gd name="connsiteX11800" fmla="*/ 11723816 w 12272790"/>
              <a:gd name="connsiteY11800" fmla="*/ 940218 h 3412034"/>
              <a:gd name="connsiteX11801" fmla="*/ 11724996 w 12272790"/>
              <a:gd name="connsiteY11801" fmla="*/ 940002 h 3412034"/>
              <a:gd name="connsiteX11802" fmla="*/ 11723912 w 12272790"/>
              <a:gd name="connsiteY11802" fmla="*/ 939276 h 3412034"/>
              <a:gd name="connsiteX11803" fmla="*/ 11733398 w 12272790"/>
              <a:gd name="connsiteY11803" fmla="*/ 927359 h 3412034"/>
              <a:gd name="connsiteX11804" fmla="*/ 10728742 w 12272790"/>
              <a:gd name="connsiteY11804" fmla="*/ 925565 h 3412034"/>
              <a:gd name="connsiteX11805" fmla="*/ 10756801 w 12272790"/>
              <a:gd name="connsiteY11805" fmla="*/ 939587 h 3412034"/>
              <a:gd name="connsiteX11806" fmla="*/ 10728742 w 12272790"/>
              <a:gd name="connsiteY11806" fmla="*/ 925565 h 3412034"/>
              <a:gd name="connsiteX11807" fmla="*/ 11359708 w 12272790"/>
              <a:gd name="connsiteY11807" fmla="*/ 924815 h 3412034"/>
              <a:gd name="connsiteX11808" fmla="*/ 11345962 w 12272790"/>
              <a:gd name="connsiteY11808" fmla="*/ 933355 h 3412034"/>
              <a:gd name="connsiteX11809" fmla="*/ 11359708 w 12272790"/>
              <a:gd name="connsiteY11809" fmla="*/ 924815 h 3412034"/>
              <a:gd name="connsiteX11810" fmla="*/ 10411304 w 12272790"/>
              <a:gd name="connsiteY11810" fmla="*/ 924211 h 3412034"/>
              <a:gd name="connsiteX11811" fmla="*/ 10410724 w 12272790"/>
              <a:gd name="connsiteY11811" fmla="*/ 936063 h 3412034"/>
              <a:gd name="connsiteX11812" fmla="*/ 10410081 w 12272790"/>
              <a:gd name="connsiteY11812" fmla="*/ 937197 h 3412034"/>
              <a:gd name="connsiteX11813" fmla="*/ 10412998 w 12272790"/>
              <a:gd name="connsiteY11813" fmla="*/ 938203 h 3412034"/>
              <a:gd name="connsiteX11814" fmla="*/ 10415437 w 12272790"/>
              <a:gd name="connsiteY11814" fmla="*/ 945090 h 3412034"/>
              <a:gd name="connsiteX11815" fmla="*/ 10409990 w 12272790"/>
              <a:gd name="connsiteY11815" fmla="*/ 943163 h 3412034"/>
              <a:gd name="connsiteX11816" fmla="*/ 10408682 w 12272790"/>
              <a:gd name="connsiteY11816" fmla="*/ 939656 h 3412034"/>
              <a:gd name="connsiteX11817" fmla="*/ 10406680 w 12272790"/>
              <a:gd name="connsiteY11817" fmla="*/ 943175 h 3412034"/>
              <a:gd name="connsiteX11818" fmla="*/ 10390497 w 12272790"/>
              <a:gd name="connsiteY11818" fmla="*/ 930532 h 3412034"/>
              <a:gd name="connsiteX11819" fmla="*/ 10411304 w 12272790"/>
              <a:gd name="connsiteY11819" fmla="*/ 924211 h 3412034"/>
              <a:gd name="connsiteX11820" fmla="*/ 10930924 w 12272790"/>
              <a:gd name="connsiteY11820" fmla="*/ 924210 h 3412034"/>
              <a:gd name="connsiteX11821" fmla="*/ 10951734 w 12272790"/>
              <a:gd name="connsiteY11821" fmla="*/ 928479 h 3412034"/>
              <a:gd name="connsiteX11822" fmla="*/ 10930924 w 12272790"/>
              <a:gd name="connsiteY11822" fmla="*/ 924210 h 3412034"/>
              <a:gd name="connsiteX11823" fmla="*/ 10277465 w 12272790"/>
              <a:gd name="connsiteY11823" fmla="*/ 924209 h 3412034"/>
              <a:gd name="connsiteX11824" fmla="*/ 10281648 w 12272790"/>
              <a:gd name="connsiteY11824" fmla="*/ 926138 h 3412034"/>
              <a:gd name="connsiteX11825" fmla="*/ 10281760 w 12272790"/>
              <a:gd name="connsiteY11825" fmla="*/ 926444 h 3412034"/>
              <a:gd name="connsiteX11826" fmla="*/ 10283225 w 12272790"/>
              <a:gd name="connsiteY11826" fmla="*/ 925567 h 3412034"/>
              <a:gd name="connsiteX11827" fmla="*/ 10282571 w 12272790"/>
              <a:gd name="connsiteY11827" fmla="*/ 928668 h 3412034"/>
              <a:gd name="connsiteX11828" fmla="*/ 10284157 w 12272790"/>
              <a:gd name="connsiteY11828" fmla="*/ 933023 h 3412034"/>
              <a:gd name="connsiteX11829" fmla="*/ 10281838 w 12272790"/>
              <a:gd name="connsiteY11829" fmla="*/ 932133 h 3412034"/>
              <a:gd name="connsiteX11830" fmla="*/ 10281639 w 12272790"/>
              <a:gd name="connsiteY11830" fmla="*/ 933081 h 3412034"/>
              <a:gd name="connsiteX11831" fmla="*/ 10276884 w 12272790"/>
              <a:gd name="connsiteY11831" fmla="*/ 935931 h 3412034"/>
              <a:gd name="connsiteX11832" fmla="*/ 10278468 w 12272790"/>
              <a:gd name="connsiteY11832" fmla="*/ 928416 h 3412034"/>
              <a:gd name="connsiteX11833" fmla="*/ 10278484 w 12272790"/>
              <a:gd name="connsiteY11833" fmla="*/ 928407 h 3412034"/>
              <a:gd name="connsiteX11834" fmla="*/ 11594030 w 12272790"/>
              <a:gd name="connsiteY11834" fmla="*/ 923185 h 3412034"/>
              <a:gd name="connsiteX11835" fmla="*/ 11619310 w 12272790"/>
              <a:gd name="connsiteY11835" fmla="*/ 937637 h 3412034"/>
              <a:gd name="connsiteX11836" fmla="*/ 11586154 w 12272790"/>
              <a:gd name="connsiteY11836" fmla="*/ 927360 h 3412034"/>
              <a:gd name="connsiteX11837" fmla="*/ 11594030 w 12272790"/>
              <a:gd name="connsiteY11837" fmla="*/ 923185 h 3412034"/>
              <a:gd name="connsiteX11838" fmla="*/ 11004550 w 12272790"/>
              <a:gd name="connsiteY11838" fmla="*/ 922946 h 3412034"/>
              <a:gd name="connsiteX11839" fmla="*/ 11036288 w 12272790"/>
              <a:gd name="connsiteY11839" fmla="*/ 935427 h 3412034"/>
              <a:gd name="connsiteX11840" fmla="*/ 11036288 w 12272790"/>
              <a:gd name="connsiteY11840" fmla="*/ 943588 h 3412034"/>
              <a:gd name="connsiteX11841" fmla="*/ 10994832 w 12272790"/>
              <a:gd name="connsiteY11841" fmla="*/ 929306 h 3412034"/>
              <a:gd name="connsiteX11842" fmla="*/ 11004550 w 12272790"/>
              <a:gd name="connsiteY11842" fmla="*/ 922946 h 3412034"/>
              <a:gd name="connsiteX11843" fmla="*/ 10695270 w 12272790"/>
              <a:gd name="connsiteY11843" fmla="*/ 918116 h 3412034"/>
              <a:gd name="connsiteX11844" fmla="*/ 10721674 w 12272790"/>
              <a:gd name="connsiteY11844" fmla="*/ 934728 h 3412034"/>
              <a:gd name="connsiteX11845" fmla="*/ 10695270 w 12272790"/>
              <a:gd name="connsiteY11845" fmla="*/ 918116 h 3412034"/>
              <a:gd name="connsiteX11846" fmla="*/ 11125030 w 12272790"/>
              <a:gd name="connsiteY11846" fmla="*/ 918090 h 3412034"/>
              <a:gd name="connsiteX11847" fmla="*/ 11163646 w 12272790"/>
              <a:gd name="connsiteY11847" fmla="*/ 932370 h 3412034"/>
              <a:gd name="connsiteX11848" fmla="*/ 11122592 w 12272790"/>
              <a:gd name="connsiteY11848" fmla="*/ 938491 h 3412034"/>
              <a:gd name="connsiteX11849" fmla="*/ 11125030 w 12272790"/>
              <a:gd name="connsiteY11849" fmla="*/ 918090 h 3412034"/>
              <a:gd name="connsiteX11850" fmla="*/ 11585746 w 12272790"/>
              <a:gd name="connsiteY11850" fmla="*/ 918089 h 3412034"/>
              <a:gd name="connsiteX11851" fmla="*/ 11580854 w 12272790"/>
              <a:gd name="connsiteY11851" fmla="*/ 923887 h 3412034"/>
              <a:gd name="connsiteX11852" fmla="*/ 11585746 w 12272790"/>
              <a:gd name="connsiteY11852" fmla="*/ 918089 h 3412034"/>
              <a:gd name="connsiteX11853" fmla="*/ 4415138 w 12272790"/>
              <a:gd name="connsiteY11853" fmla="*/ 915456 h 3412034"/>
              <a:gd name="connsiteX11854" fmla="*/ 4414895 w 12272790"/>
              <a:gd name="connsiteY11854" fmla="*/ 916092 h 3412034"/>
              <a:gd name="connsiteX11855" fmla="*/ 4414854 w 12272790"/>
              <a:gd name="connsiteY11855" fmla="*/ 916199 h 3412034"/>
              <a:gd name="connsiteX11856" fmla="*/ 10983119 w 12272790"/>
              <a:gd name="connsiteY11856" fmla="*/ 914854 h 3412034"/>
              <a:gd name="connsiteX11857" fmla="*/ 10994444 w 12272790"/>
              <a:gd name="connsiteY11857" fmla="*/ 920809 h 3412034"/>
              <a:gd name="connsiteX11858" fmla="*/ 10983119 w 12272790"/>
              <a:gd name="connsiteY11858" fmla="*/ 914854 h 3412034"/>
              <a:gd name="connsiteX11859" fmla="*/ 4415801 w 12272790"/>
              <a:gd name="connsiteY11859" fmla="*/ 913739 h 3412034"/>
              <a:gd name="connsiteX11860" fmla="*/ 4415708 w 12272790"/>
              <a:gd name="connsiteY11860" fmla="*/ 913979 h 3412034"/>
              <a:gd name="connsiteX11861" fmla="*/ 4415138 w 12272790"/>
              <a:gd name="connsiteY11861" fmla="*/ 915456 h 3412034"/>
              <a:gd name="connsiteX11862" fmla="*/ 10803766 w 12272790"/>
              <a:gd name="connsiteY11862" fmla="*/ 913501 h 3412034"/>
              <a:gd name="connsiteX11863" fmla="*/ 10834674 w 12272790"/>
              <a:gd name="connsiteY11863" fmla="*/ 917604 h 3412034"/>
              <a:gd name="connsiteX11864" fmla="*/ 10818216 w 12272790"/>
              <a:gd name="connsiteY11864" fmla="*/ 942229 h 3412034"/>
              <a:gd name="connsiteX11865" fmla="*/ 10803766 w 12272790"/>
              <a:gd name="connsiteY11865" fmla="*/ 913501 h 3412034"/>
              <a:gd name="connsiteX11866" fmla="*/ 12062620 w 12272790"/>
              <a:gd name="connsiteY11866" fmla="*/ 913498 h 3412034"/>
              <a:gd name="connsiteX11867" fmla="*/ 12048875 w 12272790"/>
              <a:gd name="connsiteY11867" fmla="*/ 923423 h 3412034"/>
              <a:gd name="connsiteX11868" fmla="*/ 12062620 w 12272790"/>
              <a:gd name="connsiteY11868" fmla="*/ 913498 h 3412034"/>
              <a:gd name="connsiteX11869" fmla="*/ 10906737 w 12272790"/>
              <a:gd name="connsiteY11869" fmla="*/ 912110 h 3412034"/>
              <a:gd name="connsiteX11870" fmla="*/ 10916402 w 12272790"/>
              <a:gd name="connsiteY11870" fmla="*/ 913179 h 3412034"/>
              <a:gd name="connsiteX11871" fmla="*/ 10916401 w 12272790"/>
              <a:gd name="connsiteY11871" fmla="*/ 923854 h 3412034"/>
              <a:gd name="connsiteX11872" fmla="*/ 10897370 w 12272790"/>
              <a:gd name="connsiteY11872" fmla="*/ 917447 h 3412034"/>
              <a:gd name="connsiteX11873" fmla="*/ 10906737 w 12272790"/>
              <a:gd name="connsiteY11873" fmla="*/ 912110 h 3412034"/>
              <a:gd name="connsiteX11874" fmla="*/ 4416595 w 12272790"/>
              <a:gd name="connsiteY11874" fmla="*/ 911673 h 3412034"/>
              <a:gd name="connsiteX11875" fmla="*/ 4415857 w 12272790"/>
              <a:gd name="connsiteY11875" fmla="*/ 913592 h 3412034"/>
              <a:gd name="connsiteX11876" fmla="*/ 4415801 w 12272790"/>
              <a:gd name="connsiteY11876" fmla="*/ 913739 h 3412034"/>
              <a:gd name="connsiteX11877" fmla="*/ 10342034 w 12272790"/>
              <a:gd name="connsiteY11877" fmla="*/ 910401 h 3412034"/>
              <a:gd name="connsiteX11878" fmla="*/ 10375964 w 12272790"/>
              <a:gd name="connsiteY11878" fmla="*/ 927977 h 3412034"/>
              <a:gd name="connsiteX11879" fmla="*/ 10373883 w 12272790"/>
              <a:gd name="connsiteY11879" fmla="*/ 929362 h 3412034"/>
              <a:gd name="connsiteX11880" fmla="*/ 10375269 w 12272790"/>
              <a:gd name="connsiteY11880" fmla="*/ 935932 h 3412034"/>
              <a:gd name="connsiteX11881" fmla="*/ 10370513 w 12272790"/>
              <a:gd name="connsiteY11881" fmla="*/ 933080 h 3412034"/>
              <a:gd name="connsiteX11882" fmla="*/ 10370210 w 12272790"/>
              <a:gd name="connsiteY11882" fmla="*/ 931647 h 3412034"/>
              <a:gd name="connsiteX11883" fmla="*/ 10364883 w 12272790"/>
              <a:gd name="connsiteY11883" fmla="*/ 930770 h 3412034"/>
              <a:gd name="connsiteX11884" fmla="*/ 10358689 w 12272790"/>
              <a:gd name="connsiteY11884" fmla="*/ 928871 h 3412034"/>
              <a:gd name="connsiteX11885" fmla="*/ 10359283 w 12272790"/>
              <a:gd name="connsiteY11885" fmla="*/ 931779 h 3412034"/>
              <a:gd name="connsiteX11886" fmla="*/ 10361152 w 12272790"/>
              <a:gd name="connsiteY11886" fmla="*/ 930873 h 3412034"/>
              <a:gd name="connsiteX11887" fmla="*/ 10361495 w 12272790"/>
              <a:gd name="connsiteY11887" fmla="*/ 937579 h 3412034"/>
              <a:gd name="connsiteX11888" fmla="*/ 10361492 w 12272790"/>
              <a:gd name="connsiteY11888" fmla="*/ 937596 h 3412034"/>
              <a:gd name="connsiteX11889" fmla="*/ 10361867 w 12272790"/>
              <a:gd name="connsiteY11889" fmla="*/ 938570 h 3412034"/>
              <a:gd name="connsiteX11890" fmla="*/ 10361344 w 12272790"/>
              <a:gd name="connsiteY11890" fmla="*/ 938277 h 3412034"/>
              <a:gd name="connsiteX11891" fmla="*/ 10361152 w 12272790"/>
              <a:gd name="connsiteY11891" fmla="*/ 939166 h 3412034"/>
              <a:gd name="connsiteX11892" fmla="*/ 10360649 w 12272790"/>
              <a:gd name="connsiteY11892" fmla="*/ 937890 h 3412034"/>
              <a:gd name="connsiteX11893" fmla="*/ 10344344 w 12272790"/>
              <a:gd name="connsiteY11893" fmla="*/ 928771 h 3412034"/>
              <a:gd name="connsiteX11894" fmla="*/ 10330448 w 12272790"/>
              <a:gd name="connsiteY11894" fmla="*/ 911029 h 3412034"/>
              <a:gd name="connsiteX11895" fmla="*/ 10342034 w 12272790"/>
              <a:gd name="connsiteY11895" fmla="*/ 910401 h 3412034"/>
              <a:gd name="connsiteX11896" fmla="*/ 4417529 w 12272790"/>
              <a:gd name="connsiteY11896" fmla="*/ 909247 h 3412034"/>
              <a:gd name="connsiteX11897" fmla="*/ 4416595 w 12272790"/>
              <a:gd name="connsiteY11897" fmla="*/ 911673 h 3412034"/>
              <a:gd name="connsiteX11898" fmla="*/ 4416984 w 12272790"/>
              <a:gd name="connsiteY11898" fmla="*/ 910659 h 3412034"/>
              <a:gd name="connsiteX11899" fmla="*/ 4417529 w 12272790"/>
              <a:gd name="connsiteY11899" fmla="*/ 909247 h 3412034"/>
              <a:gd name="connsiteX11900" fmla="*/ 10892684 w 12272790"/>
              <a:gd name="connsiteY11900" fmla="*/ 907500 h 3412034"/>
              <a:gd name="connsiteX11901" fmla="*/ 10896962 w 12272790"/>
              <a:gd name="connsiteY11901" fmla="*/ 910257 h 3412034"/>
              <a:gd name="connsiteX11902" fmla="*/ 10892070 w 12272790"/>
              <a:gd name="connsiteY11902" fmla="*/ 914661 h 3412034"/>
              <a:gd name="connsiteX11903" fmla="*/ 10892684 w 12272790"/>
              <a:gd name="connsiteY11903" fmla="*/ 907500 h 3412034"/>
              <a:gd name="connsiteX11904" fmla="*/ 9688653 w 12272790"/>
              <a:gd name="connsiteY11904" fmla="*/ 906938 h 3412034"/>
              <a:gd name="connsiteX11905" fmla="*/ 9702315 w 12272790"/>
              <a:gd name="connsiteY11905" fmla="*/ 914917 h 3412034"/>
              <a:gd name="connsiteX11906" fmla="*/ 9688653 w 12272790"/>
              <a:gd name="connsiteY11906" fmla="*/ 906938 h 3412034"/>
              <a:gd name="connsiteX11907" fmla="*/ 9730326 w 12272790"/>
              <a:gd name="connsiteY11907" fmla="*/ 905469 h 3412034"/>
              <a:gd name="connsiteX11908" fmla="*/ 9715976 w 12272790"/>
              <a:gd name="connsiteY11908" fmla="*/ 914917 h 3412034"/>
              <a:gd name="connsiteX11909" fmla="*/ 9744248 w 12272790"/>
              <a:gd name="connsiteY11909" fmla="*/ 912706 h 3412034"/>
              <a:gd name="connsiteX11910" fmla="*/ 9748875 w 12272790"/>
              <a:gd name="connsiteY11910" fmla="*/ 913068 h 3412034"/>
              <a:gd name="connsiteX11911" fmla="*/ 9744007 w 12272790"/>
              <a:gd name="connsiteY11911" fmla="*/ 910305 h 3412034"/>
              <a:gd name="connsiteX11912" fmla="*/ 9743063 w 12272790"/>
              <a:gd name="connsiteY11912" fmla="*/ 906063 h 3412034"/>
              <a:gd name="connsiteX11913" fmla="*/ 10782172 w 12272790"/>
              <a:gd name="connsiteY11913" fmla="*/ 902786 h 3412034"/>
              <a:gd name="connsiteX11914" fmla="*/ 10782172 w 12272790"/>
              <a:gd name="connsiteY11914" fmla="*/ 923340 h 3412034"/>
              <a:gd name="connsiteX11915" fmla="*/ 10763305 w 12272790"/>
              <a:gd name="connsiteY11915" fmla="*/ 921285 h 3412034"/>
              <a:gd name="connsiteX11916" fmla="*/ 10782172 w 12272790"/>
              <a:gd name="connsiteY11916" fmla="*/ 902786 h 3412034"/>
              <a:gd name="connsiteX11917" fmla="*/ 10881077 w 12272790"/>
              <a:gd name="connsiteY11917" fmla="*/ 902784 h 3412034"/>
              <a:gd name="connsiteX11918" fmla="*/ 10869113 w 12272790"/>
              <a:gd name="connsiteY11918" fmla="*/ 912713 h 3412034"/>
              <a:gd name="connsiteX11919" fmla="*/ 10881077 w 12272790"/>
              <a:gd name="connsiteY11919" fmla="*/ 902784 h 3412034"/>
              <a:gd name="connsiteX11920" fmla="*/ 4381089 w 12272790"/>
              <a:gd name="connsiteY11920" fmla="*/ 898542 h 3412034"/>
              <a:gd name="connsiteX11921" fmla="*/ 4410237 w 12272790"/>
              <a:gd name="connsiteY11921" fmla="*/ 909252 h 3412034"/>
              <a:gd name="connsiteX11922" fmla="*/ 4412507 w 12272790"/>
              <a:gd name="connsiteY11922" fmla="*/ 913180 h 3412034"/>
              <a:gd name="connsiteX11923" fmla="*/ 4381089 w 12272790"/>
              <a:gd name="connsiteY11923" fmla="*/ 919605 h 3412034"/>
              <a:gd name="connsiteX11924" fmla="*/ 4381089 w 12272790"/>
              <a:gd name="connsiteY11924" fmla="*/ 898542 h 3412034"/>
              <a:gd name="connsiteX11925" fmla="*/ 4425897 w 12272790"/>
              <a:gd name="connsiteY11925" fmla="*/ 898525 h 3412034"/>
              <a:gd name="connsiteX11926" fmla="*/ 4416432 w 12272790"/>
              <a:gd name="connsiteY11926" fmla="*/ 906702 h 3412034"/>
              <a:gd name="connsiteX11927" fmla="*/ 4412871 w 12272790"/>
              <a:gd name="connsiteY11927" fmla="*/ 904646 h 3412034"/>
              <a:gd name="connsiteX11928" fmla="*/ 4425897 w 12272790"/>
              <a:gd name="connsiteY11928" fmla="*/ 898525 h 3412034"/>
              <a:gd name="connsiteX11929" fmla="*/ 10756006 w 12272790"/>
              <a:gd name="connsiteY11929" fmla="*/ 897082 h 3412034"/>
              <a:gd name="connsiteX11930" fmla="*/ 10760818 w 12272790"/>
              <a:gd name="connsiteY11930" fmla="*/ 901003 h 3412034"/>
              <a:gd name="connsiteX11931" fmla="*/ 10741954 w 12272790"/>
              <a:gd name="connsiteY11931" fmla="*/ 913556 h 3412034"/>
              <a:gd name="connsiteX11932" fmla="*/ 10756006 w 12272790"/>
              <a:gd name="connsiteY11932" fmla="*/ 897082 h 3412034"/>
              <a:gd name="connsiteX11933" fmla="*/ 10688576 w 12272790"/>
              <a:gd name="connsiteY11933" fmla="*/ 896494 h 3412034"/>
              <a:gd name="connsiteX11934" fmla="*/ 10701602 w 12272790"/>
              <a:gd name="connsiteY11934" fmla="*/ 896494 h 3412034"/>
              <a:gd name="connsiteX11935" fmla="*/ 10701602 w 12272790"/>
              <a:gd name="connsiteY11935" fmla="*/ 906858 h 3412034"/>
              <a:gd name="connsiteX11936" fmla="*/ 10688576 w 12272790"/>
              <a:gd name="connsiteY11936" fmla="*/ 906859 h 3412034"/>
              <a:gd name="connsiteX11937" fmla="*/ 10688576 w 12272790"/>
              <a:gd name="connsiteY11937" fmla="*/ 896494 h 3412034"/>
              <a:gd name="connsiteX11938" fmla="*/ 10283223 w 12272790"/>
              <a:gd name="connsiteY11938" fmla="*/ 896494 h 3412034"/>
              <a:gd name="connsiteX11939" fmla="*/ 10276883 w 12272790"/>
              <a:gd name="connsiteY11939" fmla="*/ 906860 h 3412034"/>
              <a:gd name="connsiteX11940" fmla="*/ 10283223 w 12272790"/>
              <a:gd name="connsiteY11940" fmla="*/ 896494 h 3412034"/>
              <a:gd name="connsiteX11941" fmla="*/ 10859889 w 12272790"/>
              <a:gd name="connsiteY11941" fmla="*/ 895134 h 3412034"/>
              <a:gd name="connsiteX11942" fmla="*/ 10859890 w 12272790"/>
              <a:gd name="connsiteY11942" fmla="*/ 913165 h 3412034"/>
              <a:gd name="connsiteX11943" fmla="*/ 10845761 w 12272790"/>
              <a:gd name="connsiteY11943" fmla="*/ 913164 h 3412034"/>
              <a:gd name="connsiteX11944" fmla="*/ 10839087 w 12272790"/>
              <a:gd name="connsiteY11944" fmla="*/ 901144 h 3412034"/>
              <a:gd name="connsiteX11945" fmla="*/ 10859889 w 12272790"/>
              <a:gd name="connsiteY11945" fmla="*/ 895134 h 3412034"/>
              <a:gd name="connsiteX11946" fmla="*/ 10289828 w 12272790"/>
              <a:gd name="connsiteY11946" fmla="*/ 895134 h 3412034"/>
              <a:gd name="connsiteX11947" fmla="*/ 10322983 w 12272790"/>
              <a:gd name="connsiteY11947" fmla="*/ 903145 h 3412034"/>
              <a:gd name="connsiteX11948" fmla="*/ 10289827 w 12272790"/>
              <a:gd name="connsiteY11948" fmla="*/ 913165 h 3412034"/>
              <a:gd name="connsiteX11949" fmla="*/ 10289828 w 12272790"/>
              <a:gd name="connsiteY11949" fmla="*/ 895134 h 3412034"/>
              <a:gd name="connsiteX11950" fmla="*/ 11541630 w 12272790"/>
              <a:gd name="connsiteY11950" fmla="*/ 895134 h 3412034"/>
              <a:gd name="connsiteX11951" fmla="*/ 11534936 w 12272790"/>
              <a:gd name="connsiteY11951" fmla="*/ 913164 h 3412034"/>
              <a:gd name="connsiteX11952" fmla="*/ 11541630 w 12272790"/>
              <a:gd name="connsiteY11952" fmla="*/ 895134 h 3412034"/>
              <a:gd name="connsiteX11953" fmla="*/ 11729764 w 12272790"/>
              <a:gd name="connsiteY11953" fmla="*/ 894280 h 3412034"/>
              <a:gd name="connsiteX11954" fmla="*/ 11741159 w 12272790"/>
              <a:gd name="connsiteY11954" fmla="*/ 894815 h 3412034"/>
              <a:gd name="connsiteX11955" fmla="*/ 11723909 w 12272790"/>
              <a:gd name="connsiteY11955" fmla="*/ 903353 h 3412034"/>
              <a:gd name="connsiteX11956" fmla="*/ 11729764 w 12272790"/>
              <a:gd name="connsiteY11956" fmla="*/ 894280 h 3412034"/>
              <a:gd name="connsiteX11957" fmla="*/ 10831642 w 12272790"/>
              <a:gd name="connsiteY11957" fmla="*/ 885080 h 3412034"/>
              <a:gd name="connsiteX11958" fmla="*/ 10817896 w 12272790"/>
              <a:gd name="connsiteY11958" fmla="*/ 895645 h 3412034"/>
              <a:gd name="connsiteX11959" fmla="*/ 10831642 w 12272790"/>
              <a:gd name="connsiteY11959" fmla="*/ 885080 h 3412034"/>
              <a:gd name="connsiteX11960" fmla="*/ 11034755 w 12272790"/>
              <a:gd name="connsiteY11960" fmla="*/ 884424 h 3412034"/>
              <a:gd name="connsiteX11961" fmla="*/ 11028060 w 12272790"/>
              <a:gd name="connsiteY11961" fmla="*/ 894777 h 3412034"/>
              <a:gd name="connsiteX11962" fmla="*/ 11034755 w 12272790"/>
              <a:gd name="connsiteY11962" fmla="*/ 884424 h 3412034"/>
              <a:gd name="connsiteX11963" fmla="*/ 11515285 w 12272790"/>
              <a:gd name="connsiteY11963" fmla="*/ 883476 h 3412034"/>
              <a:gd name="connsiteX11964" fmla="*/ 11527475 w 12272790"/>
              <a:gd name="connsiteY11964" fmla="*/ 884563 h 3412034"/>
              <a:gd name="connsiteX11965" fmla="*/ 11508444 w 12272790"/>
              <a:gd name="connsiteY11965" fmla="*/ 894647 h 3412034"/>
              <a:gd name="connsiteX11966" fmla="*/ 11515285 w 12272790"/>
              <a:gd name="connsiteY11966" fmla="*/ 883476 h 3412034"/>
              <a:gd name="connsiteX11967" fmla="*/ 10922500 w 12272790"/>
              <a:gd name="connsiteY11967" fmla="*/ 875675 h 3412034"/>
              <a:gd name="connsiteX11968" fmla="*/ 10909484 w 12272790"/>
              <a:gd name="connsiteY11968" fmla="*/ 886351 h 3412034"/>
              <a:gd name="connsiteX11969" fmla="*/ 10922500 w 12272790"/>
              <a:gd name="connsiteY11969" fmla="*/ 875675 h 3412034"/>
              <a:gd name="connsiteX11970" fmla="*/ 10574422 w 12272790"/>
              <a:gd name="connsiteY11970" fmla="*/ 875071 h 3412034"/>
              <a:gd name="connsiteX11971" fmla="*/ 10568080 w 12272790"/>
              <a:gd name="connsiteY11971" fmla="*/ 885436 h 3412034"/>
              <a:gd name="connsiteX11972" fmla="*/ 10574422 w 12272790"/>
              <a:gd name="connsiteY11972" fmla="*/ 875071 h 3412034"/>
              <a:gd name="connsiteX11973" fmla="*/ 11699892 w 12272790"/>
              <a:gd name="connsiteY11973" fmla="*/ 873775 h 3412034"/>
              <a:gd name="connsiteX11974" fmla="*/ 11711162 w 12272790"/>
              <a:gd name="connsiteY11974" fmla="*/ 879959 h 3412034"/>
              <a:gd name="connsiteX11975" fmla="*/ 11706537 w 12272790"/>
              <a:gd name="connsiteY11975" fmla="*/ 884080 h 3412034"/>
              <a:gd name="connsiteX11976" fmla="*/ 11690352 w 12272790"/>
              <a:gd name="connsiteY11976" fmla="*/ 879959 h 3412034"/>
              <a:gd name="connsiteX11977" fmla="*/ 11699892 w 12272790"/>
              <a:gd name="connsiteY11977" fmla="*/ 873775 h 3412034"/>
              <a:gd name="connsiteX11978" fmla="*/ 11857761 w 12272790"/>
              <a:gd name="connsiteY11978" fmla="*/ 873713 h 3412034"/>
              <a:gd name="connsiteX11979" fmla="*/ 11851070 w 12272790"/>
              <a:gd name="connsiteY11979" fmla="*/ 884079 h 3412034"/>
              <a:gd name="connsiteX11980" fmla="*/ 11857761 w 12272790"/>
              <a:gd name="connsiteY11980" fmla="*/ 873713 h 3412034"/>
              <a:gd name="connsiteX11981" fmla="*/ 10789338 w 12272790"/>
              <a:gd name="connsiteY11981" fmla="*/ 873010 h 3412034"/>
              <a:gd name="connsiteX11982" fmla="*/ 10803362 w 12272790"/>
              <a:gd name="connsiteY11982" fmla="*/ 874732 h 3412034"/>
              <a:gd name="connsiteX11983" fmla="*/ 10781474 w 12272790"/>
              <a:gd name="connsiteY11983" fmla="*/ 894794 h 3412034"/>
              <a:gd name="connsiteX11984" fmla="*/ 10783906 w 12272790"/>
              <a:gd name="connsiteY11984" fmla="*/ 874733 h 3412034"/>
              <a:gd name="connsiteX11985" fmla="*/ 10789338 w 12272790"/>
              <a:gd name="connsiteY11985" fmla="*/ 873010 h 3412034"/>
              <a:gd name="connsiteX11986" fmla="*/ 11685972 w 12272790"/>
              <a:gd name="connsiteY11986" fmla="*/ 868557 h 3412034"/>
              <a:gd name="connsiteX11987" fmla="*/ 11689946 w 12272790"/>
              <a:gd name="connsiteY11987" fmla="*/ 869524 h 3412034"/>
              <a:gd name="connsiteX11988" fmla="*/ 11687500 w 12272790"/>
              <a:gd name="connsiteY11988" fmla="*/ 873390 h 3412034"/>
              <a:gd name="connsiteX11989" fmla="*/ 11685972 w 12272790"/>
              <a:gd name="connsiteY11989" fmla="*/ 868557 h 3412034"/>
              <a:gd name="connsiteX11990" fmla="*/ 10162668 w 12272790"/>
              <a:gd name="connsiteY11990" fmla="*/ 864532 h 3412034"/>
              <a:gd name="connsiteX11991" fmla="*/ 10174631 w 12272790"/>
              <a:gd name="connsiteY11991" fmla="*/ 875067 h 3412034"/>
              <a:gd name="connsiteX11992" fmla="*/ 10172820 w 12272790"/>
              <a:gd name="connsiteY11992" fmla="*/ 876663 h 3412034"/>
              <a:gd name="connsiteX11993" fmla="*/ 10173738 w 12272790"/>
              <a:gd name="connsiteY11993" fmla="*/ 877144 h 3412034"/>
              <a:gd name="connsiteX11994" fmla="*/ 10176118 w 12272790"/>
              <a:gd name="connsiteY11994" fmla="*/ 885437 h 3412034"/>
              <a:gd name="connsiteX11995" fmla="*/ 10171361 w 12272790"/>
              <a:gd name="connsiteY11995" fmla="*/ 883364 h 3412034"/>
              <a:gd name="connsiteX11996" fmla="*/ 10170473 w 12272790"/>
              <a:gd name="connsiteY11996" fmla="*/ 878728 h 3412034"/>
              <a:gd name="connsiteX11997" fmla="*/ 10162668 w 12272790"/>
              <a:gd name="connsiteY11997" fmla="*/ 885603 h 3412034"/>
              <a:gd name="connsiteX11998" fmla="*/ 10162668 w 12272790"/>
              <a:gd name="connsiteY11998" fmla="*/ 864532 h 3412034"/>
              <a:gd name="connsiteX11999" fmla="*/ 10151082 w 12272790"/>
              <a:gd name="connsiteY11999" fmla="*/ 864532 h 3412034"/>
              <a:gd name="connsiteX12000" fmla="*/ 10158712 w 12272790"/>
              <a:gd name="connsiteY12000" fmla="*/ 885603 h 3412034"/>
              <a:gd name="connsiteX12001" fmla="*/ 10151082 w 12272790"/>
              <a:gd name="connsiteY12001" fmla="*/ 864532 h 3412034"/>
              <a:gd name="connsiteX12002" fmla="*/ 11984902 w 12272790"/>
              <a:gd name="connsiteY12002" fmla="*/ 864532 h 3412034"/>
              <a:gd name="connsiteX12003" fmla="*/ 11978228 w 12272790"/>
              <a:gd name="connsiteY12003" fmla="*/ 874898 h 3412034"/>
              <a:gd name="connsiteX12004" fmla="*/ 11984902 w 12272790"/>
              <a:gd name="connsiteY12004" fmla="*/ 864532 h 3412034"/>
              <a:gd name="connsiteX12005" fmla="*/ 11541630 w 12272790"/>
              <a:gd name="connsiteY12005" fmla="*/ 864531 h 3412034"/>
              <a:gd name="connsiteX12006" fmla="*/ 11534936 w 12272790"/>
              <a:gd name="connsiteY12006" fmla="*/ 874897 h 3412034"/>
              <a:gd name="connsiteX12007" fmla="*/ 11541630 w 12272790"/>
              <a:gd name="connsiteY12007" fmla="*/ 864531 h 3412034"/>
              <a:gd name="connsiteX12008" fmla="*/ 4493867 w 12272790"/>
              <a:gd name="connsiteY12008" fmla="*/ 863322 h 3412034"/>
              <a:gd name="connsiteX12009" fmla="*/ 4496186 w 12272790"/>
              <a:gd name="connsiteY12009" fmla="*/ 869278 h 3412034"/>
              <a:gd name="connsiteX12010" fmla="*/ 4493992 w 12272790"/>
              <a:gd name="connsiteY12010" fmla="*/ 874916 h 3412034"/>
              <a:gd name="connsiteX12011" fmla="*/ 4494511 w 12272790"/>
              <a:gd name="connsiteY12011" fmla="*/ 875639 h 3412034"/>
              <a:gd name="connsiteX12012" fmla="*/ 4461413 w 12272790"/>
              <a:gd name="connsiteY12012" fmla="*/ 885944 h 3412034"/>
              <a:gd name="connsiteX12013" fmla="*/ 4490049 w 12272790"/>
              <a:gd name="connsiteY12013" fmla="*/ 869457 h 3412034"/>
              <a:gd name="connsiteX12014" fmla="*/ 4493867 w 12272790"/>
              <a:gd name="connsiteY12014" fmla="*/ 874747 h 3412034"/>
              <a:gd name="connsiteX12015" fmla="*/ 10116035 w 12272790"/>
              <a:gd name="connsiteY12015" fmla="*/ 862987 h 3412034"/>
              <a:gd name="connsiteX12016" fmla="*/ 10126885 w 12272790"/>
              <a:gd name="connsiteY12016" fmla="*/ 864407 h 3412034"/>
              <a:gd name="connsiteX12017" fmla="*/ 10127202 w 12272790"/>
              <a:gd name="connsiteY12017" fmla="*/ 864140 h 3412034"/>
              <a:gd name="connsiteX12018" fmla="*/ 10135793 w 12272790"/>
              <a:gd name="connsiteY12018" fmla="*/ 863606 h 3412034"/>
              <a:gd name="connsiteX12019" fmla="*/ 10135388 w 12272790"/>
              <a:gd name="connsiteY12019" fmla="*/ 865518 h 3412034"/>
              <a:gd name="connsiteX12020" fmla="*/ 10135933 w 12272790"/>
              <a:gd name="connsiteY12020" fmla="*/ 865591 h 3412034"/>
              <a:gd name="connsiteX12021" fmla="*/ 10134485 w 12272790"/>
              <a:gd name="connsiteY12021" fmla="*/ 869762 h 3412034"/>
              <a:gd name="connsiteX12022" fmla="*/ 10134290 w 12272790"/>
              <a:gd name="connsiteY12022" fmla="*/ 870678 h 3412034"/>
              <a:gd name="connsiteX12023" fmla="*/ 10134116 w 12272790"/>
              <a:gd name="connsiteY12023" fmla="*/ 870825 h 3412034"/>
              <a:gd name="connsiteX12024" fmla="*/ 10132016 w 12272790"/>
              <a:gd name="connsiteY12024" fmla="*/ 876880 h 3412034"/>
              <a:gd name="connsiteX12025" fmla="*/ 10102834 w 12272790"/>
              <a:gd name="connsiteY12025" fmla="*/ 876002 h 3412034"/>
              <a:gd name="connsiteX12026" fmla="*/ 10116035 w 12272790"/>
              <a:gd name="connsiteY12026" fmla="*/ 862987 h 3412034"/>
              <a:gd name="connsiteX12027" fmla="*/ 4513952 w 12272790"/>
              <a:gd name="connsiteY12027" fmla="*/ 854143 h 3412034"/>
              <a:gd name="connsiteX12028" fmla="*/ 4516268 w 12272790"/>
              <a:gd name="connsiteY12028" fmla="*/ 860097 h 3412034"/>
              <a:gd name="connsiteX12029" fmla="*/ 4515111 w 12272790"/>
              <a:gd name="connsiteY12029" fmla="*/ 862826 h 3412034"/>
              <a:gd name="connsiteX12030" fmla="*/ 4514286 w 12272790"/>
              <a:gd name="connsiteY12030" fmla="*/ 863709 h 3412034"/>
              <a:gd name="connsiteX12031" fmla="*/ 4514595 w 12272790"/>
              <a:gd name="connsiteY12031" fmla="*/ 863928 h 3412034"/>
              <a:gd name="connsiteX12032" fmla="*/ 4503916 w 12272790"/>
              <a:gd name="connsiteY12032" fmla="*/ 867792 h 3412034"/>
              <a:gd name="connsiteX12033" fmla="*/ 4494877 w 12272790"/>
              <a:gd name="connsiteY12033" fmla="*/ 863928 h 3412034"/>
              <a:gd name="connsiteX12034" fmla="*/ 4509665 w 12272790"/>
              <a:gd name="connsiteY12034" fmla="*/ 860451 h 3412034"/>
              <a:gd name="connsiteX12035" fmla="*/ 4513005 w 12272790"/>
              <a:gd name="connsiteY12035" fmla="*/ 862804 h 3412034"/>
              <a:gd name="connsiteX12036" fmla="*/ 4513081 w 12272790"/>
              <a:gd name="connsiteY12036" fmla="*/ 860594 h 3412034"/>
              <a:gd name="connsiteX12037" fmla="*/ 4513952 w 12272790"/>
              <a:gd name="connsiteY12037" fmla="*/ 854143 h 3412034"/>
              <a:gd name="connsiteX12038" fmla="*/ 11176414 w 12272790"/>
              <a:gd name="connsiteY12038" fmla="*/ 853822 h 3412034"/>
              <a:gd name="connsiteX12039" fmla="*/ 11183109 w 12272790"/>
              <a:gd name="connsiteY12039" fmla="*/ 864186 h 3412034"/>
              <a:gd name="connsiteX12040" fmla="*/ 11176414 w 12272790"/>
              <a:gd name="connsiteY12040" fmla="*/ 853822 h 3412034"/>
              <a:gd name="connsiteX12041" fmla="*/ 10549074 w 12272790"/>
              <a:gd name="connsiteY12041" fmla="*/ 853822 h 3412034"/>
              <a:gd name="connsiteX12042" fmla="*/ 10542380 w 12272790"/>
              <a:gd name="connsiteY12042" fmla="*/ 864186 h 3412034"/>
              <a:gd name="connsiteX12043" fmla="*/ 10549074 w 12272790"/>
              <a:gd name="connsiteY12043" fmla="*/ 853822 h 3412034"/>
              <a:gd name="connsiteX12044" fmla="*/ 11972558 w 12272790"/>
              <a:gd name="connsiteY12044" fmla="*/ 853821 h 3412034"/>
              <a:gd name="connsiteX12045" fmla="*/ 11965868 w 12272790"/>
              <a:gd name="connsiteY12045" fmla="*/ 864186 h 3412034"/>
              <a:gd name="connsiteX12046" fmla="*/ 11972558 w 12272790"/>
              <a:gd name="connsiteY12046" fmla="*/ 853821 h 3412034"/>
              <a:gd name="connsiteX12047" fmla="*/ 11159302 w 12272790"/>
              <a:gd name="connsiteY12047" fmla="*/ 853738 h 3412034"/>
              <a:gd name="connsiteX12048" fmla="*/ 11168968 w 12272790"/>
              <a:gd name="connsiteY12048" fmla="*/ 862671 h 3412034"/>
              <a:gd name="connsiteX12049" fmla="*/ 11155222 w 12272790"/>
              <a:gd name="connsiteY12049" fmla="*/ 856716 h 3412034"/>
              <a:gd name="connsiteX12050" fmla="*/ 11159302 w 12272790"/>
              <a:gd name="connsiteY12050" fmla="*/ 853738 h 3412034"/>
              <a:gd name="connsiteX12051" fmla="*/ 11430943 w 12272790"/>
              <a:gd name="connsiteY12051" fmla="*/ 853443 h 3412034"/>
              <a:gd name="connsiteX12052" fmla="*/ 11438154 w 12272790"/>
              <a:gd name="connsiteY12052" fmla="*/ 863849 h 3412034"/>
              <a:gd name="connsiteX12053" fmla="*/ 11430943 w 12272790"/>
              <a:gd name="connsiteY12053" fmla="*/ 853443 h 3412034"/>
              <a:gd name="connsiteX12054" fmla="*/ 11521490 w 12272790"/>
              <a:gd name="connsiteY12054" fmla="*/ 853016 h 3412034"/>
              <a:gd name="connsiteX12055" fmla="*/ 11527477 w 12272790"/>
              <a:gd name="connsiteY12055" fmla="*/ 853445 h 3412034"/>
              <a:gd name="connsiteX12056" fmla="*/ 11508444 w 12272790"/>
              <a:gd name="connsiteY12056" fmla="*/ 863979 h 3412034"/>
              <a:gd name="connsiteX12057" fmla="*/ 11521490 w 12272790"/>
              <a:gd name="connsiteY12057" fmla="*/ 853016 h 3412034"/>
              <a:gd name="connsiteX12058" fmla="*/ 10721259 w 12272790"/>
              <a:gd name="connsiteY12058" fmla="*/ 853016 h 3412034"/>
              <a:gd name="connsiteX12059" fmla="*/ 10727437 w 12272790"/>
              <a:gd name="connsiteY12059" fmla="*/ 853445 h 3412034"/>
              <a:gd name="connsiteX12060" fmla="*/ 10706629 w 12272790"/>
              <a:gd name="connsiteY12060" fmla="*/ 863979 h 3412034"/>
              <a:gd name="connsiteX12061" fmla="*/ 10721259 w 12272790"/>
              <a:gd name="connsiteY12061" fmla="*/ 853016 h 3412034"/>
              <a:gd name="connsiteX12062" fmla="*/ 10048962 w 12272790"/>
              <a:gd name="connsiteY12062" fmla="*/ 851334 h 3412034"/>
              <a:gd name="connsiteX12063" fmla="*/ 10050592 w 12272790"/>
              <a:gd name="connsiteY12063" fmla="*/ 852534 h 3412034"/>
              <a:gd name="connsiteX12064" fmla="*/ 10051153 w 12272790"/>
              <a:gd name="connsiteY12064" fmla="*/ 852948 h 3412034"/>
              <a:gd name="connsiteX12065" fmla="*/ 10230653 w 12272790"/>
              <a:gd name="connsiteY12065" fmla="*/ 849918 h 3412034"/>
              <a:gd name="connsiteX12066" fmla="*/ 10231513 w 12272790"/>
              <a:gd name="connsiteY12066" fmla="*/ 853033 h 3412034"/>
              <a:gd name="connsiteX12067" fmla="*/ 10236638 w 12272790"/>
              <a:gd name="connsiteY12067" fmla="*/ 854811 h 3412034"/>
              <a:gd name="connsiteX12068" fmla="*/ 10235556 w 12272790"/>
              <a:gd name="connsiteY12068" fmla="*/ 850801 h 3412034"/>
              <a:gd name="connsiteX12069" fmla="*/ 10048752 w 12272790"/>
              <a:gd name="connsiteY12069" fmla="*/ 848667 h 3412034"/>
              <a:gd name="connsiteX12070" fmla="*/ 10048962 w 12272790"/>
              <a:gd name="connsiteY12070" fmla="*/ 851334 h 3412034"/>
              <a:gd name="connsiteX12071" fmla="*/ 10049132 w 12272790"/>
              <a:gd name="connsiteY12071" fmla="*/ 853499 h 3412034"/>
              <a:gd name="connsiteX12072" fmla="*/ 10046104 w 12272790"/>
              <a:gd name="connsiteY12072" fmla="*/ 849632 h 3412034"/>
              <a:gd name="connsiteX12073" fmla="*/ 10048752 w 12272790"/>
              <a:gd name="connsiteY12073" fmla="*/ 848667 h 3412034"/>
              <a:gd name="connsiteX12074" fmla="*/ 4526308 w 12272790"/>
              <a:gd name="connsiteY12074" fmla="*/ 848056 h 3412034"/>
              <a:gd name="connsiteX12075" fmla="*/ 4521490 w 12272790"/>
              <a:gd name="connsiteY12075" fmla="*/ 858939 h 3412034"/>
              <a:gd name="connsiteX12076" fmla="*/ 4514974 w 12272790"/>
              <a:gd name="connsiteY12076" fmla="*/ 852063 h 3412034"/>
              <a:gd name="connsiteX12077" fmla="*/ 4526308 w 12272790"/>
              <a:gd name="connsiteY12077" fmla="*/ 848056 h 3412034"/>
              <a:gd name="connsiteX12078" fmla="*/ 10842767 w 12272790"/>
              <a:gd name="connsiteY12078" fmla="*/ 845825 h 3412034"/>
              <a:gd name="connsiteX12079" fmla="*/ 10850341 w 12272790"/>
              <a:gd name="connsiteY12079" fmla="*/ 855118 h 3412034"/>
              <a:gd name="connsiteX12080" fmla="*/ 10836962 w 12272790"/>
              <a:gd name="connsiteY12080" fmla="*/ 865683 h 3412034"/>
              <a:gd name="connsiteX12081" fmla="*/ 10855024 w 12272790"/>
              <a:gd name="connsiteY12081" fmla="*/ 868357 h 3412034"/>
              <a:gd name="connsiteX12082" fmla="*/ 10856940 w 12272790"/>
              <a:gd name="connsiteY12082" fmla="*/ 875240 h 3412034"/>
              <a:gd name="connsiteX12083" fmla="*/ 10863296 w 12272790"/>
              <a:gd name="connsiteY12083" fmla="*/ 876311 h 3412034"/>
              <a:gd name="connsiteX12084" fmla="*/ 10867267 w 12272790"/>
              <a:gd name="connsiteY12084" fmla="*/ 884995 h 3412034"/>
              <a:gd name="connsiteX12085" fmla="*/ 10857063 w 12272790"/>
              <a:gd name="connsiteY12085" fmla="*/ 881646 h 3412034"/>
              <a:gd name="connsiteX12086" fmla="*/ 10856112 w 12272790"/>
              <a:gd name="connsiteY12086" fmla="*/ 876122 h 3412034"/>
              <a:gd name="connsiteX12087" fmla="*/ 10841962 w 12272790"/>
              <a:gd name="connsiteY12087" fmla="*/ 874499 h 3412034"/>
              <a:gd name="connsiteX12088" fmla="*/ 10795683 w 12272790"/>
              <a:gd name="connsiteY12088" fmla="*/ 859344 h 3412034"/>
              <a:gd name="connsiteX12089" fmla="*/ 10842767 w 12272790"/>
              <a:gd name="connsiteY12089" fmla="*/ 845825 h 3412034"/>
              <a:gd name="connsiteX12090" fmla="*/ 4569050 w 12272790"/>
              <a:gd name="connsiteY12090" fmla="*/ 845801 h 3412034"/>
              <a:gd name="connsiteX12091" fmla="*/ 4568862 w 12272790"/>
              <a:gd name="connsiteY12091" fmla="*/ 846334 h 3412034"/>
              <a:gd name="connsiteX12092" fmla="*/ 4568819 w 12272790"/>
              <a:gd name="connsiteY12092" fmla="*/ 846453 h 3412034"/>
              <a:gd name="connsiteX12093" fmla="*/ 11226962 w 12272790"/>
              <a:gd name="connsiteY12093" fmla="*/ 844641 h 3412034"/>
              <a:gd name="connsiteX12094" fmla="*/ 11270509 w 12272790"/>
              <a:gd name="connsiteY12094" fmla="*/ 888359 h 3412034"/>
              <a:gd name="connsiteX12095" fmla="*/ 11340260 w 12272790"/>
              <a:gd name="connsiteY12095" fmla="*/ 917738 h 3412034"/>
              <a:gd name="connsiteX12096" fmla="*/ 11260832 w 12272790"/>
              <a:gd name="connsiteY12096" fmla="*/ 909347 h 3412034"/>
              <a:gd name="connsiteX12097" fmla="*/ 11265669 w 12272790"/>
              <a:gd name="connsiteY12097" fmla="*/ 903049 h 3412034"/>
              <a:gd name="connsiteX12098" fmla="*/ 11246316 w 12272790"/>
              <a:gd name="connsiteY12098" fmla="*/ 900950 h 3412034"/>
              <a:gd name="connsiteX12099" fmla="*/ 11239058 w 12272790"/>
              <a:gd name="connsiteY12099" fmla="*/ 878217 h 3412034"/>
              <a:gd name="connsiteX12100" fmla="*/ 11231802 w 12272790"/>
              <a:gd name="connsiteY12100" fmla="*/ 892905 h 3412034"/>
              <a:gd name="connsiteX12101" fmla="*/ 11219702 w 12272790"/>
              <a:gd name="connsiteY12101" fmla="*/ 882414 h 3412034"/>
              <a:gd name="connsiteX12102" fmla="*/ 11217286 w 12272790"/>
              <a:gd name="connsiteY12102" fmla="*/ 857233 h 3412034"/>
              <a:gd name="connsiteX12103" fmla="*/ 11226962 w 12272790"/>
              <a:gd name="connsiteY12103" fmla="*/ 844641 h 3412034"/>
              <a:gd name="connsiteX12104" fmla="*/ 4721869 w 12272790"/>
              <a:gd name="connsiteY12104" fmla="*/ 844230 h 3412034"/>
              <a:gd name="connsiteX12105" fmla="*/ 4722077 w 12272790"/>
              <a:gd name="connsiteY12105" fmla="*/ 845180 h 3412034"/>
              <a:gd name="connsiteX12106" fmla="*/ 4718768 w 12272790"/>
              <a:gd name="connsiteY12106" fmla="*/ 844546 h 3412034"/>
              <a:gd name="connsiteX12107" fmla="*/ 4721869 w 12272790"/>
              <a:gd name="connsiteY12107" fmla="*/ 844230 h 3412034"/>
              <a:gd name="connsiteX12108" fmla="*/ 11142924 w 12272790"/>
              <a:gd name="connsiteY12108" fmla="*/ 843727 h 3412034"/>
              <a:gd name="connsiteX12109" fmla="*/ 11154828 w 12272790"/>
              <a:gd name="connsiteY12109" fmla="*/ 848534 h 3412034"/>
              <a:gd name="connsiteX12110" fmla="*/ 11134028 w 12272790"/>
              <a:gd name="connsiteY12110" fmla="*/ 848534 h 3412034"/>
              <a:gd name="connsiteX12111" fmla="*/ 11138604 w 12272790"/>
              <a:gd name="connsiteY12111" fmla="*/ 844027 h 3412034"/>
              <a:gd name="connsiteX12112" fmla="*/ 11142924 w 12272790"/>
              <a:gd name="connsiteY12112" fmla="*/ 843727 h 3412034"/>
              <a:gd name="connsiteX12113" fmla="*/ 11192834 w 12272790"/>
              <a:gd name="connsiteY12113" fmla="*/ 843109 h 3412034"/>
              <a:gd name="connsiteX12114" fmla="*/ 11204290 w 12272790"/>
              <a:gd name="connsiteY12114" fmla="*/ 853475 h 3412034"/>
              <a:gd name="connsiteX12115" fmla="*/ 11190544 w 12272790"/>
              <a:gd name="connsiteY12115" fmla="*/ 849328 h 3412034"/>
              <a:gd name="connsiteX12116" fmla="*/ 11192834 w 12272790"/>
              <a:gd name="connsiteY12116" fmla="*/ 843109 h 3412034"/>
              <a:gd name="connsiteX12117" fmla="*/ 10031785 w 12272790"/>
              <a:gd name="connsiteY12117" fmla="*/ 843109 h 3412034"/>
              <a:gd name="connsiteX12118" fmla="*/ 10035024 w 12272790"/>
              <a:gd name="connsiteY12118" fmla="*/ 845916 h 3412034"/>
              <a:gd name="connsiteX12119" fmla="*/ 10043873 w 12272790"/>
              <a:gd name="connsiteY12119" fmla="*/ 847200 h 3412034"/>
              <a:gd name="connsiteX12120" fmla="*/ 10009115 w 12272790"/>
              <a:gd name="connsiteY12120" fmla="*/ 855160 h 3412034"/>
              <a:gd name="connsiteX12121" fmla="*/ 10023886 w 12272790"/>
              <a:gd name="connsiteY12121" fmla="*/ 844301 h 3412034"/>
              <a:gd name="connsiteX12122" fmla="*/ 10026071 w 12272790"/>
              <a:gd name="connsiteY12122" fmla="*/ 844617 h 3412034"/>
              <a:gd name="connsiteX12123" fmla="*/ 10024911 w 12272790"/>
              <a:gd name="connsiteY12123" fmla="*/ 843110 h 3412034"/>
              <a:gd name="connsiteX12124" fmla="*/ 10031785 w 12272790"/>
              <a:gd name="connsiteY12124" fmla="*/ 843109 h 3412034"/>
              <a:gd name="connsiteX12125" fmla="*/ 11647958 w 12272790"/>
              <a:gd name="connsiteY12125" fmla="*/ 842721 h 3412034"/>
              <a:gd name="connsiteX12126" fmla="*/ 11670514 w 12272790"/>
              <a:gd name="connsiteY12126" fmla="*/ 858053 h 3412034"/>
              <a:gd name="connsiteX12127" fmla="*/ 11640903 w 12272790"/>
              <a:gd name="connsiteY12127" fmla="*/ 849501 h 3412034"/>
              <a:gd name="connsiteX12128" fmla="*/ 11647958 w 12272790"/>
              <a:gd name="connsiteY12128" fmla="*/ 842721 h 3412034"/>
              <a:gd name="connsiteX12129" fmla="*/ 4570778 w 12272790"/>
              <a:gd name="connsiteY12129" fmla="*/ 840892 h 3412034"/>
              <a:gd name="connsiteX12130" fmla="*/ 4569675 w 12272790"/>
              <a:gd name="connsiteY12130" fmla="*/ 844025 h 3412034"/>
              <a:gd name="connsiteX12131" fmla="*/ 4569050 w 12272790"/>
              <a:gd name="connsiteY12131" fmla="*/ 845801 h 3412034"/>
              <a:gd name="connsiteX12132" fmla="*/ 4569823 w 12272790"/>
              <a:gd name="connsiteY12132" fmla="*/ 843603 h 3412034"/>
              <a:gd name="connsiteX12133" fmla="*/ 4564242 w 12272790"/>
              <a:gd name="connsiteY12133" fmla="*/ 838855 h 3412034"/>
              <a:gd name="connsiteX12134" fmla="*/ 4566475 w 12272790"/>
              <a:gd name="connsiteY12134" fmla="*/ 844728 h 3412034"/>
              <a:gd name="connsiteX12135" fmla="*/ 4553459 w 12272790"/>
              <a:gd name="connsiteY12135" fmla="*/ 849221 h 3412034"/>
              <a:gd name="connsiteX12136" fmla="*/ 4564242 w 12272790"/>
              <a:gd name="connsiteY12136" fmla="*/ 838855 h 3412034"/>
              <a:gd name="connsiteX12137" fmla="*/ 4571496 w 12272790"/>
              <a:gd name="connsiteY12137" fmla="*/ 838849 h 3412034"/>
              <a:gd name="connsiteX12138" fmla="*/ 4570778 w 12272790"/>
              <a:gd name="connsiteY12138" fmla="*/ 840892 h 3412034"/>
              <a:gd name="connsiteX12139" fmla="*/ 4570952 w 12272790"/>
              <a:gd name="connsiteY12139" fmla="*/ 840393 h 3412034"/>
              <a:gd name="connsiteX12140" fmla="*/ 4571496 w 12272790"/>
              <a:gd name="connsiteY12140" fmla="*/ 838849 h 3412034"/>
              <a:gd name="connsiteX12141" fmla="*/ 11330068 w 12272790"/>
              <a:gd name="connsiteY12141" fmla="*/ 838520 h 3412034"/>
              <a:gd name="connsiteX12142" fmla="*/ 11332513 w 12272790"/>
              <a:gd name="connsiteY12142" fmla="*/ 848884 h 3412034"/>
              <a:gd name="connsiteX12143" fmla="*/ 11330067 w 12272790"/>
              <a:gd name="connsiteY12143" fmla="*/ 842664 h 3412034"/>
              <a:gd name="connsiteX12144" fmla="*/ 11330068 w 12272790"/>
              <a:gd name="connsiteY12144" fmla="*/ 838520 h 3412034"/>
              <a:gd name="connsiteX12145" fmla="*/ 10096930 w 12272790"/>
              <a:gd name="connsiteY12145" fmla="*/ 835806 h 3412034"/>
              <a:gd name="connsiteX12146" fmla="*/ 10100797 w 12272790"/>
              <a:gd name="connsiteY12146" fmla="*/ 835941 h 3412034"/>
              <a:gd name="connsiteX12147" fmla="*/ 10087771 w 12272790"/>
              <a:gd name="connsiteY12147" fmla="*/ 846871 h 3412034"/>
              <a:gd name="connsiteX12148" fmla="*/ 10096930 w 12272790"/>
              <a:gd name="connsiteY12148" fmla="*/ 835806 h 3412034"/>
              <a:gd name="connsiteX12149" fmla="*/ 10811536 w 12272790"/>
              <a:gd name="connsiteY12149" fmla="*/ 835805 h 3412034"/>
              <a:gd name="connsiteX12150" fmla="*/ 10815402 w 12272790"/>
              <a:gd name="connsiteY12150" fmla="*/ 835942 h 3412034"/>
              <a:gd name="connsiteX12151" fmla="*/ 10802375 w 12272790"/>
              <a:gd name="connsiteY12151" fmla="*/ 846872 h 3412034"/>
              <a:gd name="connsiteX12152" fmla="*/ 10811536 w 12272790"/>
              <a:gd name="connsiteY12152" fmla="*/ 835805 h 3412034"/>
              <a:gd name="connsiteX12153" fmla="*/ 11626774 w 12272790"/>
              <a:gd name="connsiteY12153" fmla="*/ 835458 h 3412034"/>
              <a:gd name="connsiteX12154" fmla="*/ 11640521 w 12272790"/>
              <a:gd name="connsiteY12154" fmla="*/ 839864 h 3412034"/>
              <a:gd name="connsiteX12155" fmla="*/ 11638230 w 12272790"/>
              <a:gd name="connsiteY12155" fmla="*/ 844272 h 3412034"/>
              <a:gd name="connsiteX12156" fmla="*/ 11626774 w 12272790"/>
              <a:gd name="connsiteY12156" fmla="*/ 835458 h 3412034"/>
              <a:gd name="connsiteX12157" fmla="*/ 11169348 w 12272790"/>
              <a:gd name="connsiteY12157" fmla="*/ 835458 h 3412034"/>
              <a:gd name="connsiteX12158" fmla="*/ 11190158 w 12272790"/>
              <a:gd name="connsiteY12158" fmla="*/ 839728 h 3412034"/>
              <a:gd name="connsiteX12159" fmla="*/ 11169348 w 12272790"/>
              <a:gd name="connsiteY12159" fmla="*/ 835458 h 3412034"/>
              <a:gd name="connsiteX12160" fmla="*/ 4927555 w 12272790"/>
              <a:gd name="connsiteY12160" fmla="*/ 834534 h 3412034"/>
              <a:gd name="connsiteX12161" fmla="*/ 4913818 w 12272790"/>
              <a:gd name="connsiteY12161" fmla="*/ 843074 h 3412034"/>
              <a:gd name="connsiteX12162" fmla="*/ 4927555 w 12272790"/>
              <a:gd name="connsiteY12162" fmla="*/ 834534 h 3412034"/>
              <a:gd name="connsiteX12163" fmla="*/ 9959565 w 12272790"/>
              <a:gd name="connsiteY12163" fmla="*/ 834383 h 3412034"/>
              <a:gd name="connsiteX12164" fmla="*/ 9973310 w 12272790"/>
              <a:gd name="connsiteY12164" fmla="*/ 842323 h 3412034"/>
              <a:gd name="connsiteX12165" fmla="*/ 9959565 w 12272790"/>
              <a:gd name="connsiteY12165" fmla="*/ 834383 h 3412034"/>
              <a:gd name="connsiteX12166" fmla="*/ 10788616 w 12272790"/>
              <a:gd name="connsiteY12166" fmla="*/ 825029 h 3412034"/>
              <a:gd name="connsiteX12167" fmla="*/ 10775601 w 12272790"/>
              <a:gd name="connsiteY12167" fmla="*/ 834954 h 3412034"/>
              <a:gd name="connsiteX12168" fmla="*/ 10788616 w 12272790"/>
              <a:gd name="connsiteY12168" fmla="*/ 825029 h 3412034"/>
              <a:gd name="connsiteX12169" fmla="*/ 10362233 w 12272790"/>
              <a:gd name="connsiteY12169" fmla="*/ 825029 h 3412034"/>
              <a:gd name="connsiteX12170" fmla="*/ 10375258 w 12272790"/>
              <a:gd name="connsiteY12170" fmla="*/ 834954 h 3412034"/>
              <a:gd name="connsiteX12171" fmla="*/ 10362233 w 12272790"/>
              <a:gd name="connsiteY12171" fmla="*/ 825029 h 3412034"/>
              <a:gd name="connsiteX12172" fmla="*/ 11462675 w 12272790"/>
              <a:gd name="connsiteY12172" fmla="*/ 822164 h 3412034"/>
              <a:gd name="connsiteX12173" fmla="*/ 11461632 w 12272790"/>
              <a:gd name="connsiteY12173" fmla="*/ 823386 h 3412034"/>
              <a:gd name="connsiteX12174" fmla="*/ 11460758 w 12272790"/>
              <a:gd name="connsiteY12174" fmla="*/ 824405 h 3412034"/>
              <a:gd name="connsiteX12175" fmla="*/ 11444276 w 12272790"/>
              <a:gd name="connsiteY12175" fmla="*/ 820156 h 3412034"/>
              <a:gd name="connsiteX12176" fmla="*/ 11446238 w 12272790"/>
              <a:gd name="connsiteY12176" fmla="*/ 823663 h 3412034"/>
              <a:gd name="connsiteX12177" fmla="*/ 11445034 w 12272790"/>
              <a:gd name="connsiteY12177" fmla="*/ 824746 h 3412034"/>
              <a:gd name="connsiteX12178" fmla="*/ 11443049 w 12272790"/>
              <a:gd name="connsiteY12178" fmla="*/ 826532 h 3412034"/>
              <a:gd name="connsiteX12179" fmla="*/ 11439566 w 12272790"/>
              <a:gd name="connsiteY12179" fmla="*/ 823663 h 3412034"/>
              <a:gd name="connsiteX12180" fmla="*/ 11444276 w 12272790"/>
              <a:gd name="connsiteY12180" fmla="*/ 820156 h 3412034"/>
              <a:gd name="connsiteX12181" fmla="*/ 11464420 w 12272790"/>
              <a:gd name="connsiteY12181" fmla="*/ 820124 h 3412034"/>
              <a:gd name="connsiteX12182" fmla="*/ 11463442 w 12272790"/>
              <a:gd name="connsiteY12182" fmla="*/ 821268 h 3412034"/>
              <a:gd name="connsiteX12183" fmla="*/ 11462675 w 12272790"/>
              <a:gd name="connsiteY12183" fmla="*/ 822164 h 3412034"/>
              <a:gd name="connsiteX12184" fmla="*/ 11465052 w 12272790"/>
              <a:gd name="connsiteY12184" fmla="*/ 819384 h 3412034"/>
              <a:gd name="connsiteX12185" fmla="*/ 11464986 w 12272790"/>
              <a:gd name="connsiteY12185" fmla="*/ 819464 h 3412034"/>
              <a:gd name="connsiteX12186" fmla="*/ 11464420 w 12272790"/>
              <a:gd name="connsiteY12186" fmla="*/ 820124 h 3412034"/>
              <a:gd name="connsiteX12187" fmla="*/ 9873264 w 12272790"/>
              <a:gd name="connsiteY12187" fmla="*/ 816389 h 3412034"/>
              <a:gd name="connsiteX12188" fmla="*/ 9866188 w 12272790"/>
              <a:gd name="connsiteY12188" fmla="*/ 821081 h 3412034"/>
              <a:gd name="connsiteX12189" fmla="*/ 9860783 w 12272790"/>
              <a:gd name="connsiteY12189" fmla="*/ 841203 h 3412034"/>
              <a:gd name="connsiteX12190" fmla="*/ 9879705 w 12272790"/>
              <a:gd name="connsiteY12190" fmla="*/ 845594 h 3412034"/>
              <a:gd name="connsiteX12191" fmla="*/ 9880929 w 12272790"/>
              <a:gd name="connsiteY12191" fmla="*/ 849264 h 3412034"/>
              <a:gd name="connsiteX12192" fmla="*/ 9890535 w 12272790"/>
              <a:gd name="connsiteY12192" fmla="*/ 851081 h 3412034"/>
              <a:gd name="connsiteX12193" fmla="*/ 9895126 w 12272790"/>
              <a:gd name="connsiteY12193" fmla="*/ 852019 h 3412034"/>
              <a:gd name="connsiteX12194" fmla="*/ 9888757 w 12272790"/>
              <a:gd name="connsiteY12194" fmla="*/ 841615 h 3412034"/>
              <a:gd name="connsiteX12195" fmla="*/ 9884257 w 12272790"/>
              <a:gd name="connsiteY12195" fmla="*/ 822315 h 3412034"/>
              <a:gd name="connsiteX12196" fmla="*/ 9888103 w 12272790"/>
              <a:gd name="connsiteY12196" fmla="*/ 817138 h 3412034"/>
              <a:gd name="connsiteX12197" fmla="*/ 10023220 w 12272790"/>
              <a:gd name="connsiteY12197" fmla="*/ 816002 h 3412034"/>
              <a:gd name="connsiteX12198" fmla="*/ 10043663 w 12272790"/>
              <a:gd name="connsiteY12198" fmla="*/ 818140 h 3412034"/>
              <a:gd name="connsiteX12199" fmla="*/ 10036847 w 12272790"/>
              <a:gd name="connsiteY12199" fmla="*/ 837382 h 3412034"/>
              <a:gd name="connsiteX12200" fmla="*/ 10016407 w 12272790"/>
              <a:gd name="connsiteY12200" fmla="*/ 837383 h 3412034"/>
              <a:gd name="connsiteX12201" fmla="*/ 10023220 w 12272790"/>
              <a:gd name="connsiteY12201" fmla="*/ 816002 h 3412034"/>
              <a:gd name="connsiteX12202" fmla="*/ 9763551 w 12272790"/>
              <a:gd name="connsiteY12202" fmla="*/ 812911 h 3412034"/>
              <a:gd name="connsiteX12203" fmla="*/ 9765071 w 12272790"/>
              <a:gd name="connsiteY12203" fmla="*/ 824551 h 3412034"/>
              <a:gd name="connsiteX12204" fmla="*/ 9843963 w 12272790"/>
              <a:gd name="connsiteY12204" fmla="*/ 822468 h 3412034"/>
              <a:gd name="connsiteX12205" fmla="*/ 9804951 w 12272790"/>
              <a:gd name="connsiteY12205" fmla="*/ 813439 h 3412034"/>
              <a:gd name="connsiteX12206" fmla="*/ 9733129 w 12272790"/>
              <a:gd name="connsiteY12206" fmla="*/ 812523 h 3412034"/>
              <a:gd name="connsiteX12207" fmla="*/ 9731833 w 12272790"/>
              <a:gd name="connsiteY12207" fmla="*/ 814490 h 3412034"/>
              <a:gd name="connsiteX12208" fmla="*/ 9748652 w 12272790"/>
              <a:gd name="connsiteY12208" fmla="*/ 820735 h 3412034"/>
              <a:gd name="connsiteX12209" fmla="*/ 9748833 w 12272790"/>
              <a:gd name="connsiteY12209" fmla="*/ 812725 h 3412034"/>
              <a:gd name="connsiteX12210" fmla="*/ 9683289 w 12272790"/>
              <a:gd name="connsiteY12210" fmla="*/ 811888 h 3412034"/>
              <a:gd name="connsiteX12211" fmla="*/ 9693389 w 12272790"/>
              <a:gd name="connsiteY12211" fmla="*/ 816570 h 3412034"/>
              <a:gd name="connsiteX12212" fmla="*/ 9712648 w 12272790"/>
              <a:gd name="connsiteY12212" fmla="*/ 813059 h 3412034"/>
              <a:gd name="connsiteX12213" fmla="*/ 9712918 w 12272790"/>
              <a:gd name="connsiteY12213" fmla="*/ 812266 h 3412034"/>
              <a:gd name="connsiteX12214" fmla="*/ 9664796 w 12272790"/>
              <a:gd name="connsiteY12214" fmla="*/ 811652 h 3412034"/>
              <a:gd name="connsiteX12215" fmla="*/ 9671104 w 12272790"/>
              <a:gd name="connsiteY12215" fmla="*/ 814082 h 3412034"/>
              <a:gd name="connsiteX12216" fmla="*/ 9672163 w 12272790"/>
              <a:gd name="connsiteY12216" fmla="*/ 814248 h 3412034"/>
              <a:gd name="connsiteX12217" fmla="*/ 9672153 w 12272790"/>
              <a:gd name="connsiteY12217" fmla="*/ 811746 h 3412034"/>
              <a:gd name="connsiteX12218" fmla="*/ 4899510 w 12272790"/>
              <a:gd name="connsiteY12218" fmla="*/ 809768 h 3412034"/>
              <a:gd name="connsiteX12219" fmla="*/ 4883164 w 12272790"/>
              <a:gd name="connsiteY12219" fmla="*/ 821678 h 3412034"/>
              <a:gd name="connsiteX12220" fmla="*/ 4899510 w 12272790"/>
              <a:gd name="connsiteY12220" fmla="*/ 809768 h 3412034"/>
              <a:gd name="connsiteX12221" fmla="*/ 11572026 w 12272790"/>
              <a:gd name="connsiteY12221" fmla="*/ 806384 h 3412034"/>
              <a:gd name="connsiteX12222" fmla="*/ 11596344 w 12272790"/>
              <a:gd name="connsiteY12222" fmla="*/ 814325 h 3412034"/>
              <a:gd name="connsiteX12223" fmla="*/ 11572026 w 12272790"/>
              <a:gd name="connsiteY12223" fmla="*/ 806384 h 3412034"/>
              <a:gd name="connsiteX12224" fmla="*/ 10685228 w 12272790"/>
              <a:gd name="connsiteY12224" fmla="*/ 803672 h 3412034"/>
              <a:gd name="connsiteX12225" fmla="*/ 10758480 w 12272790"/>
              <a:gd name="connsiteY12225" fmla="*/ 822123 h 3412034"/>
              <a:gd name="connsiteX12226" fmla="*/ 10730868 w 12272790"/>
              <a:gd name="connsiteY12226" fmla="*/ 836475 h 3412034"/>
              <a:gd name="connsiteX12227" fmla="*/ 10730868 w 12272790"/>
              <a:gd name="connsiteY12227" fmla="*/ 818024 h 3412034"/>
              <a:gd name="connsiteX12228" fmla="*/ 10701336 w 12272790"/>
              <a:gd name="connsiteY12228" fmla="*/ 822124 h 3412034"/>
              <a:gd name="connsiteX12229" fmla="*/ 10685228 w 12272790"/>
              <a:gd name="connsiteY12229" fmla="*/ 803672 h 3412034"/>
              <a:gd name="connsiteX12230" fmla="*/ 11313997 w 12272790"/>
              <a:gd name="connsiteY12230" fmla="*/ 801767 h 3412034"/>
              <a:gd name="connsiteX12231" fmla="*/ 11312464 w 12272790"/>
              <a:gd name="connsiteY12231" fmla="*/ 805891 h 3412034"/>
              <a:gd name="connsiteX12232" fmla="*/ 11313346 w 12272790"/>
              <a:gd name="connsiteY12232" fmla="*/ 803515 h 3412034"/>
              <a:gd name="connsiteX12233" fmla="*/ 11293960 w 12272790"/>
              <a:gd name="connsiteY12233" fmla="*/ 800299 h 3412034"/>
              <a:gd name="connsiteX12234" fmla="*/ 11303466 w 12272790"/>
              <a:gd name="connsiteY12234" fmla="*/ 801969 h 3412034"/>
              <a:gd name="connsiteX12235" fmla="*/ 11312464 w 12272790"/>
              <a:gd name="connsiteY12235" fmla="*/ 805891 h 3412034"/>
              <a:gd name="connsiteX12236" fmla="*/ 11312602 w 12272790"/>
              <a:gd name="connsiteY12236" fmla="*/ 805951 h 3412034"/>
              <a:gd name="connsiteX12237" fmla="*/ 11317312 w 12272790"/>
              <a:gd name="connsiteY12237" fmla="*/ 810061 h 3412034"/>
              <a:gd name="connsiteX12238" fmla="*/ 11275316 w 12272790"/>
              <a:gd name="connsiteY12238" fmla="*/ 810062 h 3412034"/>
              <a:gd name="connsiteX12239" fmla="*/ 11293960 w 12272790"/>
              <a:gd name="connsiteY12239" fmla="*/ 800299 h 3412034"/>
              <a:gd name="connsiteX12240" fmla="*/ 11314911 w 12272790"/>
              <a:gd name="connsiteY12240" fmla="*/ 799302 h 3412034"/>
              <a:gd name="connsiteX12241" fmla="*/ 11314328 w 12272790"/>
              <a:gd name="connsiteY12241" fmla="*/ 800875 h 3412034"/>
              <a:gd name="connsiteX12242" fmla="*/ 11313997 w 12272790"/>
              <a:gd name="connsiteY12242" fmla="*/ 801767 h 3412034"/>
              <a:gd name="connsiteX12243" fmla="*/ 5118136 w 12272790"/>
              <a:gd name="connsiteY12243" fmla="*/ 798654 h 3412034"/>
              <a:gd name="connsiteX12244" fmla="*/ 5104838 w 12272790"/>
              <a:gd name="connsiteY12244" fmla="*/ 801614 h 3412034"/>
              <a:gd name="connsiteX12245" fmla="*/ 5081838 w 12272790"/>
              <a:gd name="connsiteY12245" fmla="*/ 814633 h 3412034"/>
              <a:gd name="connsiteX12246" fmla="*/ 5102409 w 12272790"/>
              <a:gd name="connsiteY12246" fmla="*/ 809867 h 3412034"/>
              <a:gd name="connsiteX12247" fmla="*/ 5106875 w 12272790"/>
              <a:gd name="connsiteY12247" fmla="*/ 807598 h 3412034"/>
              <a:gd name="connsiteX12248" fmla="*/ 5131542 w 12272790"/>
              <a:gd name="connsiteY12248" fmla="*/ 801353 h 3412034"/>
              <a:gd name="connsiteX12249" fmla="*/ 5118136 w 12272790"/>
              <a:gd name="connsiteY12249" fmla="*/ 798654 h 3412034"/>
              <a:gd name="connsiteX12250" fmla="*/ 11315230 w 12272790"/>
              <a:gd name="connsiteY12250" fmla="*/ 798444 h 3412034"/>
              <a:gd name="connsiteX12251" fmla="*/ 11314911 w 12272790"/>
              <a:gd name="connsiteY12251" fmla="*/ 799302 h 3412034"/>
              <a:gd name="connsiteX12252" fmla="*/ 11314914 w 12272790"/>
              <a:gd name="connsiteY12252" fmla="*/ 799291 h 3412034"/>
              <a:gd name="connsiteX12253" fmla="*/ 11315230 w 12272790"/>
              <a:gd name="connsiteY12253" fmla="*/ 798444 h 3412034"/>
              <a:gd name="connsiteX12254" fmla="*/ 10235043 w 12272790"/>
              <a:gd name="connsiteY12254" fmla="*/ 797032 h 3412034"/>
              <a:gd name="connsiteX12255" fmla="*/ 10241385 w 12272790"/>
              <a:gd name="connsiteY12255" fmla="*/ 807396 h 3412034"/>
              <a:gd name="connsiteX12256" fmla="*/ 10235043 w 12272790"/>
              <a:gd name="connsiteY12256" fmla="*/ 797032 h 3412034"/>
              <a:gd name="connsiteX12257" fmla="*/ 10328761 w 12272790"/>
              <a:gd name="connsiteY12257" fmla="*/ 797031 h 3412034"/>
              <a:gd name="connsiteX12258" fmla="*/ 10335104 w 12272790"/>
              <a:gd name="connsiteY12258" fmla="*/ 807395 h 3412034"/>
              <a:gd name="connsiteX12259" fmla="*/ 10328761 w 12272790"/>
              <a:gd name="connsiteY12259" fmla="*/ 797031 h 3412034"/>
              <a:gd name="connsiteX12260" fmla="*/ 11741147 w 12272790"/>
              <a:gd name="connsiteY12260" fmla="*/ 795673 h 3412034"/>
              <a:gd name="connsiteX12261" fmla="*/ 11730975 w 12272790"/>
              <a:gd name="connsiteY12261" fmla="*/ 806037 h 3412034"/>
              <a:gd name="connsiteX12262" fmla="*/ 11741147 w 12272790"/>
              <a:gd name="connsiteY12262" fmla="*/ 795673 h 3412034"/>
              <a:gd name="connsiteX12263" fmla="*/ 11571616 w 12272790"/>
              <a:gd name="connsiteY12263" fmla="*/ 795673 h 3412034"/>
              <a:gd name="connsiteX12264" fmla="*/ 11571616 w 12272790"/>
              <a:gd name="connsiteY12264" fmla="*/ 806038 h 3412034"/>
              <a:gd name="connsiteX12265" fmla="*/ 11571616 w 12272790"/>
              <a:gd name="connsiteY12265" fmla="*/ 795673 h 3412034"/>
              <a:gd name="connsiteX12266" fmla="*/ 10763144 w 12272790"/>
              <a:gd name="connsiteY12266" fmla="*/ 795673 h 3412034"/>
              <a:gd name="connsiteX12267" fmla="*/ 10769818 w 12272790"/>
              <a:gd name="connsiteY12267" fmla="*/ 806038 h 3412034"/>
              <a:gd name="connsiteX12268" fmla="*/ 10763144 w 12272790"/>
              <a:gd name="connsiteY12268" fmla="*/ 795673 h 3412034"/>
              <a:gd name="connsiteX12269" fmla="*/ 11025203 w 12272790"/>
              <a:gd name="connsiteY12269" fmla="*/ 794286 h 3412034"/>
              <a:gd name="connsiteX12270" fmla="*/ 11034738 w 12272790"/>
              <a:gd name="connsiteY12270" fmla="*/ 799624 h 3412034"/>
              <a:gd name="connsiteX12271" fmla="*/ 11013934 w 12272790"/>
              <a:gd name="connsiteY12271" fmla="*/ 806029 h 3412034"/>
              <a:gd name="connsiteX12272" fmla="*/ 11013934 w 12272790"/>
              <a:gd name="connsiteY12272" fmla="*/ 795353 h 3412034"/>
              <a:gd name="connsiteX12273" fmla="*/ 11025203 w 12272790"/>
              <a:gd name="connsiteY12273" fmla="*/ 794286 h 3412034"/>
              <a:gd name="connsiteX12274" fmla="*/ 11034952 w 12272790"/>
              <a:gd name="connsiteY12274" fmla="*/ 791056 h 3412034"/>
              <a:gd name="connsiteX12275" fmla="*/ 11033361 w 12272790"/>
              <a:gd name="connsiteY12275" fmla="*/ 795339 h 3412034"/>
              <a:gd name="connsiteX12276" fmla="*/ 11034302 w 12272790"/>
              <a:gd name="connsiteY12276" fmla="*/ 792805 h 3412034"/>
              <a:gd name="connsiteX12277" fmla="*/ 11035299 w 12272790"/>
              <a:gd name="connsiteY12277" fmla="*/ 790117 h 3412034"/>
              <a:gd name="connsiteX12278" fmla="*/ 11034952 w 12272790"/>
              <a:gd name="connsiteY12278" fmla="*/ 791056 h 3412034"/>
              <a:gd name="connsiteX12279" fmla="*/ 11035281 w 12272790"/>
              <a:gd name="connsiteY12279" fmla="*/ 790163 h 3412034"/>
              <a:gd name="connsiteX12280" fmla="*/ 11035125 w 12272790"/>
              <a:gd name="connsiteY12280" fmla="*/ 789553 h 3412034"/>
              <a:gd name="connsiteX12281" fmla="*/ 11035486 w 12272790"/>
              <a:gd name="connsiteY12281" fmla="*/ 789614 h 3412034"/>
              <a:gd name="connsiteX12282" fmla="*/ 11039405 w 12272790"/>
              <a:gd name="connsiteY12282" fmla="*/ 790277 h 3412034"/>
              <a:gd name="connsiteX12283" fmla="*/ 11040016 w 12272790"/>
              <a:gd name="connsiteY12283" fmla="*/ 795351 h 3412034"/>
              <a:gd name="connsiteX12284" fmla="*/ 11035392 w 12272790"/>
              <a:gd name="connsiteY12284" fmla="*/ 789869 h 3412034"/>
              <a:gd name="connsiteX12285" fmla="*/ 11036184 w 12272790"/>
              <a:gd name="connsiteY12285" fmla="*/ 787735 h 3412034"/>
              <a:gd name="connsiteX12286" fmla="*/ 11035871 w 12272790"/>
              <a:gd name="connsiteY12286" fmla="*/ 788579 h 3412034"/>
              <a:gd name="connsiteX12287" fmla="*/ 11035486 w 12272790"/>
              <a:gd name="connsiteY12287" fmla="*/ 789614 h 3412034"/>
              <a:gd name="connsiteX12288" fmla="*/ 4918175 w 12272790"/>
              <a:gd name="connsiteY12288" fmla="*/ 787346 h 3412034"/>
              <a:gd name="connsiteX12289" fmla="*/ 4941347 w 12272790"/>
              <a:gd name="connsiteY12289" fmla="*/ 791446 h 3412034"/>
              <a:gd name="connsiteX12290" fmla="*/ 4913541 w 12272790"/>
              <a:gd name="connsiteY12290" fmla="*/ 820149 h 3412034"/>
              <a:gd name="connsiteX12291" fmla="*/ 4918175 w 12272790"/>
              <a:gd name="connsiteY12291" fmla="*/ 787346 h 3412034"/>
              <a:gd name="connsiteX12292" fmla="*/ 4987342 w 12272790"/>
              <a:gd name="connsiteY12292" fmla="*/ 787338 h 3412034"/>
              <a:gd name="connsiteX12293" fmla="*/ 4987215 w 12272790"/>
              <a:gd name="connsiteY12293" fmla="*/ 787668 h 3412034"/>
              <a:gd name="connsiteX12294" fmla="*/ 4987255 w 12272790"/>
              <a:gd name="connsiteY12294" fmla="*/ 787559 h 3412034"/>
              <a:gd name="connsiteX12295" fmla="*/ 10648018 w 12272790"/>
              <a:gd name="connsiteY12295" fmla="*/ 786612 h 3412034"/>
              <a:gd name="connsiteX12296" fmla="*/ 10636696 w 12272790"/>
              <a:gd name="connsiteY12296" fmla="*/ 797542 h 3412034"/>
              <a:gd name="connsiteX12297" fmla="*/ 10648018 w 12272790"/>
              <a:gd name="connsiteY12297" fmla="*/ 786612 h 3412034"/>
              <a:gd name="connsiteX12298" fmla="*/ 4988191 w 12272790"/>
              <a:gd name="connsiteY12298" fmla="*/ 785122 h 3412034"/>
              <a:gd name="connsiteX12299" fmla="*/ 4987342 w 12272790"/>
              <a:gd name="connsiteY12299" fmla="*/ 787338 h 3412034"/>
              <a:gd name="connsiteX12300" fmla="*/ 4988066 w 12272790"/>
              <a:gd name="connsiteY12300" fmla="*/ 785448 h 3412034"/>
              <a:gd name="connsiteX12301" fmla="*/ 4988252 w 12272790"/>
              <a:gd name="connsiteY12301" fmla="*/ 784965 h 3412034"/>
              <a:gd name="connsiteX12302" fmla="*/ 4988217 w 12272790"/>
              <a:gd name="connsiteY12302" fmla="*/ 785060 h 3412034"/>
              <a:gd name="connsiteX12303" fmla="*/ 4988191 w 12272790"/>
              <a:gd name="connsiteY12303" fmla="*/ 785122 h 3412034"/>
              <a:gd name="connsiteX12304" fmla="*/ 11077048 w 12272790"/>
              <a:gd name="connsiteY12304" fmla="*/ 784963 h 3412034"/>
              <a:gd name="connsiteX12305" fmla="*/ 11093967 w 12272790"/>
              <a:gd name="connsiteY12305" fmla="*/ 793378 h 3412034"/>
              <a:gd name="connsiteX12306" fmla="*/ 11120551 w 12272790"/>
              <a:gd name="connsiteY12306" fmla="*/ 803898 h 3412034"/>
              <a:gd name="connsiteX12307" fmla="*/ 11147136 w 12272790"/>
              <a:gd name="connsiteY12307" fmla="*/ 816522 h 3412034"/>
              <a:gd name="connsiteX12308" fmla="*/ 11163651 w 12272790"/>
              <a:gd name="connsiteY12308" fmla="*/ 824588 h 3412034"/>
              <a:gd name="connsiteX12309" fmla="*/ 11163651 w 12272790"/>
              <a:gd name="connsiteY12309" fmla="*/ 835108 h 3412034"/>
              <a:gd name="connsiteX12310" fmla="*/ 11139885 w 12272790"/>
              <a:gd name="connsiteY12310" fmla="*/ 835107 h 3412034"/>
              <a:gd name="connsiteX12311" fmla="*/ 11120550 w 12272790"/>
              <a:gd name="connsiteY12311" fmla="*/ 822485 h 3412034"/>
              <a:gd name="connsiteX12312" fmla="*/ 11072214 w 12272790"/>
              <a:gd name="connsiteY12312" fmla="*/ 806002 h 3412034"/>
              <a:gd name="connsiteX12313" fmla="*/ 11077048 w 12272790"/>
              <a:gd name="connsiteY12313" fmla="*/ 784963 h 3412034"/>
              <a:gd name="connsiteX12314" fmla="*/ 10510220 w 12272790"/>
              <a:gd name="connsiteY12314" fmla="*/ 784963 h 3412034"/>
              <a:gd name="connsiteX12315" fmla="*/ 10503526 w 12272790"/>
              <a:gd name="connsiteY12315" fmla="*/ 795328 h 3412034"/>
              <a:gd name="connsiteX12316" fmla="*/ 10510220 w 12272790"/>
              <a:gd name="connsiteY12316" fmla="*/ 784963 h 3412034"/>
              <a:gd name="connsiteX12317" fmla="*/ 4743273 w 12272790"/>
              <a:gd name="connsiteY12317" fmla="*/ 783575 h 3412034"/>
              <a:gd name="connsiteX12318" fmla="*/ 4812950 w 12272790"/>
              <a:gd name="connsiteY12318" fmla="*/ 804310 h 3412034"/>
              <a:gd name="connsiteX12319" fmla="*/ 4906352 w 12272790"/>
              <a:gd name="connsiteY12319" fmla="*/ 835112 h 3412034"/>
              <a:gd name="connsiteX12320" fmla="*/ 4879194 w 12272790"/>
              <a:gd name="connsiteY12320" fmla="*/ 842380 h 3412034"/>
              <a:gd name="connsiteX12321" fmla="*/ 4870471 w 12272790"/>
              <a:gd name="connsiteY12321" fmla="*/ 837980 h 3412034"/>
              <a:gd name="connsiteX12322" fmla="*/ 4865364 w 12272790"/>
              <a:gd name="connsiteY12322" fmla="*/ 837807 h 3412034"/>
              <a:gd name="connsiteX12323" fmla="*/ 4863688 w 12272790"/>
              <a:gd name="connsiteY12323" fmla="*/ 834557 h 3412034"/>
              <a:gd name="connsiteX12324" fmla="*/ 4858999 w 12272790"/>
              <a:gd name="connsiteY12324" fmla="*/ 832192 h 3412034"/>
              <a:gd name="connsiteX12325" fmla="*/ 4846622 w 12272790"/>
              <a:gd name="connsiteY12325" fmla="*/ 824729 h 3412034"/>
              <a:gd name="connsiteX12326" fmla="*/ 4719546 w 12272790"/>
              <a:gd name="connsiteY12326" fmla="*/ 785620 h 3412034"/>
              <a:gd name="connsiteX12327" fmla="*/ 4743273 w 12272790"/>
              <a:gd name="connsiteY12327" fmla="*/ 783575 h 3412034"/>
              <a:gd name="connsiteX12328" fmla="*/ 9528799 w 12272790"/>
              <a:gd name="connsiteY12328" fmla="*/ 781185 h 3412034"/>
              <a:gd name="connsiteX12329" fmla="*/ 9487820 w 12272790"/>
              <a:gd name="connsiteY12329" fmla="*/ 783014 h 3412034"/>
              <a:gd name="connsiteX12330" fmla="*/ 9525860 w 12272790"/>
              <a:gd name="connsiteY12330" fmla="*/ 782384 h 3412034"/>
              <a:gd name="connsiteX12331" fmla="*/ 9528668 w 12272790"/>
              <a:gd name="connsiteY12331" fmla="*/ 782424 h 3412034"/>
              <a:gd name="connsiteX12332" fmla="*/ 5281056 w 12272790"/>
              <a:gd name="connsiteY12332" fmla="*/ 780886 h 3412034"/>
              <a:gd name="connsiteX12333" fmla="*/ 5230284 w 12272790"/>
              <a:gd name="connsiteY12333" fmla="*/ 801291 h 3412034"/>
              <a:gd name="connsiteX12334" fmla="*/ 5253898 w 12272790"/>
              <a:gd name="connsiteY12334" fmla="*/ 802372 h 3412034"/>
              <a:gd name="connsiteX12335" fmla="*/ 4984642 w 12272790"/>
              <a:gd name="connsiteY12335" fmla="*/ 780727 h 3412034"/>
              <a:gd name="connsiteX12336" fmla="*/ 4986534 w 12272790"/>
              <a:gd name="connsiteY12336" fmla="*/ 784736 h 3412034"/>
              <a:gd name="connsiteX12337" fmla="*/ 4955115 w 12272790"/>
              <a:gd name="connsiteY12337" fmla="*/ 795665 h 3412034"/>
              <a:gd name="connsiteX12338" fmla="*/ 4984642 w 12272790"/>
              <a:gd name="connsiteY12338" fmla="*/ 780727 h 3412034"/>
              <a:gd name="connsiteX12339" fmla="*/ 4989883 w 12272790"/>
              <a:gd name="connsiteY12339" fmla="*/ 780715 h 3412034"/>
              <a:gd name="connsiteX12340" fmla="*/ 4989341 w 12272790"/>
              <a:gd name="connsiteY12340" fmla="*/ 782128 h 3412034"/>
              <a:gd name="connsiteX12341" fmla="*/ 4988252 w 12272790"/>
              <a:gd name="connsiteY12341" fmla="*/ 784965 h 3412034"/>
              <a:gd name="connsiteX12342" fmla="*/ 4666888 w 12272790"/>
              <a:gd name="connsiteY12342" fmla="*/ 780711 h 3412034"/>
              <a:gd name="connsiteX12343" fmla="*/ 4586939 w 12272790"/>
              <a:gd name="connsiteY12343" fmla="*/ 826268 h 3412034"/>
              <a:gd name="connsiteX12344" fmla="*/ 4666888 w 12272790"/>
              <a:gd name="connsiteY12344" fmla="*/ 780711 h 3412034"/>
              <a:gd name="connsiteX12345" fmla="*/ 9337377 w 12272790"/>
              <a:gd name="connsiteY12345" fmla="*/ 777017 h 3412034"/>
              <a:gd name="connsiteX12346" fmla="*/ 9306141 w 12272790"/>
              <a:gd name="connsiteY12346" fmla="*/ 783266 h 3412034"/>
              <a:gd name="connsiteX12347" fmla="*/ 9285210 w 12272790"/>
              <a:gd name="connsiteY12347" fmla="*/ 786366 h 3412034"/>
              <a:gd name="connsiteX12348" fmla="*/ 9347335 w 12272790"/>
              <a:gd name="connsiteY12348" fmla="*/ 785339 h 3412034"/>
              <a:gd name="connsiteX12349" fmla="*/ 9345486 w 12272790"/>
              <a:gd name="connsiteY12349" fmla="*/ 782745 h 3412034"/>
              <a:gd name="connsiteX12350" fmla="*/ 9337377 w 12272790"/>
              <a:gd name="connsiteY12350" fmla="*/ 777017 h 3412034"/>
              <a:gd name="connsiteX12351" fmla="*/ 10169776 w 12272790"/>
              <a:gd name="connsiteY12351" fmla="*/ 775609 h 3412034"/>
              <a:gd name="connsiteX12352" fmla="*/ 10176117 w 12272790"/>
              <a:gd name="connsiteY12352" fmla="*/ 785963 h 3412034"/>
              <a:gd name="connsiteX12353" fmla="*/ 10169776 w 12272790"/>
              <a:gd name="connsiteY12353" fmla="*/ 775609 h 3412034"/>
              <a:gd name="connsiteX12354" fmla="*/ 9607688 w 12272790"/>
              <a:gd name="connsiteY12354" fmla="*/ 774938 h 3412034"/>
              <a:gd name="connsiteX12355" fmla="*/ 9607690 w 12272790"/>
              <a:gd name="connsiteY12355" fmla="*/ 783565 h 3412034"/>
              <a:gd name="connsiteX12356" fmla="*/ 9631317 w 12272790"/>
              <a:gd name="connsiteY12356" fmla="*/ 783909 h 3412034"/>
              <a:gd name="connsiteX12357" fmla="*/ 9631316 w 12272790"/>
              <a:gd name="connsiteY12357" fmla="*/ 781186 h 3412034"/>
              <a:gd name="connsiteX12358" fmla="*/ 9621705 w 12272790"/>
              <a:gd name="connsiteY12358" fmla="*/ 781186 h 3412034"/>
              <a:gd name="connsiteX12359" fmla="*/ 9607688 w 12272790"/>
              <a:gd name="connsiteY12359" fmla="*/ 774938 h 3412034"/>
              <a:gd name="connsiteX12360" fmla="*/ 9413867 w 12272790"/>
              <a:gd name="connsiteY12360" fmla="*/ 772856 h 3412034"/>
              <a:gd name="connsiteX12361" fmla="*/ 9385031 w 12272790"/>
              <a:gd name="connsiteY12361" fmla="*/ 774938 h 3412034"/>
              <a:gd name="connsiteX12362" fmla="*/ 9366211 w 12272790"/>
              <a:gd name="connsiteY12362" fmla="*/ 774938 h 3412034"/>
              <a:gd name="connsiteX12363" fmla="*/ 9361405 w 12272790"/>
              <a:gd name="connsiteY12363" fmla="*/ 779232 h 3412034"/>
              <a:gd name="connsiteX12364" fmla="*/ 9360542 w 12272790"/>
              <a:gd name="connsiteY12364" fmla="*/ 785120 h 3412034"/>
              <a:gd name="connsiteX12365" fmla="*/ 9423830 w 12272790"/>
              <a:gd name="connsiteY12365" fmla="*/ 784072 h 3412034"/>
              <a:gd name="connsiteX12366" fmla="*/ 9422862 w 12272790"/>
              <a:gd name="connsiteY12366" fmla="*/ 779370 h 3412034"/>
              <a:gd name="connsiteX12367" fmla="*/ 9413867 w 12272790"/>
              <a:gd name="connsiteY12367" fmla="*/ 772856 h 3412034"/>
              <a:gd name="connsiteX12368" fmla="*/ 11523450 w 12272790"/>
              <a:gd name="connsiteY12368" fmla="*/ 772730 h 3412034"/>
              <a:gd name="connsiteX12369" fmla="*/ 11555736 w 12272790"/>
              <a:gd name="connsiteY12369" fmla="*/ 789204 h 3412034"/>
              <a:gd name="connsiteX12370" fmla="*/ 11513744 w 12272790"/>
              <a:gd name="connsiteY12370" fmla="*/ 778745 h 3412034"/>
              <a:gd name="connsiteX12371" fmla="*/ 11523450 w 12272790"/>
              <a:gd name="connsiteY12371" fmla="*/ 772730 h 3412034"/>
              <a:gd name="connsiteX12372" fmla="*/ 4994225 w 12272790"/>
              <a:gd name="connsiteY12372" fmla="*/ 772496 h 3412034"/>
              <a:gd name="connsiteX12373" fmla="*/ 4999924 w 12272790"/>
              <a:gd name="connsiteY12373" fmla="*/ 774906 h 3412034"/>
              <a:gd name="connsiteX12374" fmla="*/ 4993410 w 12272790"/>
              <a:gd name="connsiteY12374" fmla="*/ 777182 h 3412034"/>
              <a:gd name="connsiteX12375" fmla="*/ 4986897 w 12272790"/>
              <a:gd name="connsiteY12375" fmla="*/ 774906 h 3412034"/>
              <a:gd name="connsiteX12376" fmla="*/ 4994225 w 12272790"/>
              <a:gd name="connsiteY12376" fmla="*/ 772496 h 3412034"/>
              <a:gd name="connsiteX12377" fmla="*/ 5167971 w 12272790"/>
              <a:gd name="connsiteY12377" fmla="*/ 770476 h 3412034"/>
              <a:gd name="connsiteX12378" fmla="*/ 5181633 w 12272790"/>
              <a:gd name="connsiteY12378" fmla="*/ 780884 h 3412034"/>
              <a:gd name="connsiteX12379" fmla="*/ 5167971 w 12272790"/>
              <a:gd name="connsiteY12379" fmla="*/ 770476 h 3412034"/>
              <a:gd name="connsiteX12380" fmla="*/ 9683711 w 12272790"/>
              <a:gd name="connsiteY12380" fmla="*/ 769588 h 3412034"/>
              <a:gd name="connsiteX12381" fmla="*/ 9680975 w 12272790"/>
              <a:gd name="connsiteY12381" fmla="*/ 775197 h 3412034"/>
              <a:gd name="connsiteX12382" fmla="*/ 9672164 w 12272790"/>
              <a:gd name="connsiteY12382" fmla="*/ 781186 h 3412034"/>
              <a:gd name="connsiteX12383" fmla="*/ 9669457 w 12272790"/>
              <a:gd name="connsiteY12383" fmla="*/ 784312 h 3412034"/>
              <a:gd name="connsiteX12384" fmla="*/ 9783903 w 12272790"/>
              <a:gd name="connsiteY12384" fmla="*/ 784813 h 3412034"/>
              <a:gd name="connsiteX12385" fmla="*/ 9838166 w 12272790"/>
              <a:gd name="connsiteY12385" fmla="*/ 786547 h 3412034"/>
              <a:gd name="connsiteX12386" fmla="*/ 9863213 w 12272790"/>
              <a:gd name="connsiteY12386" fmla="*/ 794873 h 3412034"/>
              <a:gd name="connsiteX12387" fmla="*/ 9885981 w 12272790"/>
              <a:gd name="connsiteY12387" fmla="*/ 792791 h 3412034"/>
              <a:gd name="connsiteX12388" fmla="*/ 9910647 w 12272790"/>
              <a:gd name="connsiteY12388" fmla="*/ 805280 h 3412034"/>
              <a:gd name="connsiteX12389" fmla="*/ 9940245 w 12272790"/>
              <a:gd name="connsiteY12389" fmla="*/ 809444 h 3412034"/>
              <a:gd name="connsiteX12390" fmla="*/ 9983124 w 12272790"/>
              <a:gd name="connsiteY12390" fmla="*/ 821934 h 3412034"/>
              <a:gd name="connsiteX12391" fmla="*/ 9926438 w 12272790"/>
              <a:gd name="connsiteY12391" fmla="*/ 819073 h 3412034"/>
              <a:gd name="connsiteX12392" fmla="*/ 9924355 w 12272790"/>
              <a:gd name="connsiteY12392" fmla="*/ 835139 h 3412034"/>
              <a:gd name="connsiteX12393" fmla="*/ 9934255 w 12272790"/>
              <a:gd name="connsiteY12393" fmla="*/ 851527 h 3412034"/>
              <a:gd name="connsiteX12394" fmla="*/ 9948654 w 12272790"/>
              <a:gd name="connsiteY12394" fmla="*/ 824401 h 3412034"/>
              <a:gd name="connsiteX12395" fmla="*/ 9948654 w 12272790"/>
              <a:gd name="connsiteY12395" fmla="*/ 836549 h 3412034"/>
              <a:gd name="connsiteX12396" fmla="*/ 9956170 w 12272790"/>
              <a:gd name="connsiteY12396" fmla="*/ 835912 h 3412034"/>
              <a:gd name="connsiteX12397" fmla="*/ 9963563 w 12272790"/>
              <a:gd name="connsiteY12397" fmla="*/ 847387 h 3412034"/>
              <a:gd name="connsiteX12398" fmla="*/ 9951241 w 12272790"/>
              <a:gd name="connsiteY12398" fmla="*/ 848301 h 3412034"/>
              <a:gd name="connsiteX12399" fmla="*/ 9948653 w 12272790"/>
              <a:gd name="connsiteY12399" fmla="*/ 846908 h 3412034"/>
              <a:gd name="connsiteX12400" fmla="*/ 9948653 w 12272790"/>
              <a:gd name="connsiteY12400" fmla="*/ 853613 h 3412034"/>
              <a:gd name="connsiteX12401" fmla="*/ 9963054 w 12272790"/>
              <a:gd name="connsiteY12401" fmla="*/ 857785 h 3412034"/>
              <a:gd name="connsiteX12402" fmla="*/ 9996253 w 12272790"/>
              <a:gd name="connsiteY12402" fmla="*/ 870306 h 3412034"/>
              <a:gd name="connsiteX12403" fmla="*/ 9947454 w 12272790"/>
              <a:gd name="connsiteY12403" fmla="*/ 863264 h 3412034"/>
              <a:gd name="connsiteX12404" fmla="*/ 9923663 w 12272790"/>
              <a:gd name="connsiteY12404" fmla="*/ 860593 h 3412034"/>
              <a:gd name="connsiteX12405" fmla="*/ 9925208 w 12272790"/>
              <a:gd name="connsiteY12405" fmla="*/ 861186 h 3412034"/>
              <a:gd name="connsiteX12406" fmla="*/ 9958461 w 12272790"/>
              <a:gd name="connsiteY12406" fmla="*/ 871550 h 3412034"/>
              <a:gd name="connsiteX12407" fmla="*/ 10036727 w 12272790"/>
              <a:gd name="connsiteY12407" fmla="*/ 884300 h 3412034"/>
              <a:gd name="connsiteX12408" fmla="*/ 10040692 w 12272790"/>
              <a:gd name="connsiteY12408" fmla="*/ 885009 h 3412034"/>
              <a:gd name="connsiteX12409" fmla="*/ 10037028 w 12272790"/>
              <a:gd name="connsiteY12409" fmla="*/ 872793 h 3412034"/>
              <a:gd name="connsiteX12410" fmla="*/ 10038521 w 12272790"/>
              <a:gd name="connsiteY12410" fmla="*/ 858266 h 3412034"/>
              <a:gd name="connsiteX12411" fmla="*/ 10042102 w 12272790"/>
              <a:gd name="connsiteY12411" fmla="*/ 855806 h 3412034"/>
              <a:gd name="connsiteX12412" fmla="*/ 10050953 w 12272790"/>
              <a:gd name="connsiteY12412" fmla="*/ 857553 h 3412034"/>
              <a:gd name="connsiteX12413" fmla="*/ 10050954 w 12272790"/>
              <a:gd name="connsiteY12413" fmla="*/ 855177 h 3412034"/>
              <a:gd name="connsiteX12414" fmla="*/ 10073220 w 12272790"/>
              <a:gd name="connsiteY12414" fmla="*/ 855178 h 3412034"/>
              <a:gd name="connsiteX12415" fmla="*/ 10089068 w 12272790"/>
              <a:gd name="connsiteY12415" fmla="*/ 855177 h 3412034"/>
              <a:gd name="connsiteX12416" fmla="*/ 10089068 w 12272790"/>
              <a:gd name="connsiteY12416" fmla="*/ 856867 h 3412034"/>
              <a:gd name="connsiteX12417" fmla="*/ 10093392 w 12272790"/>
              <a:gd name="connsiteY12417" fmla="*/ 853821 h 3412034"/>
              <a:gd name="connsiteX12418" fmla="*/ 10086211 w 12272790"/>
              <a:gd name="connsiteY12418" fmla="*/ 874892 h 3412034"/>
              <a:gd name="connsiteX12419" fmla="*/ 10082673 w 12272790"/>
              <a:gd name="connsiteY12419" fmla="*/ 865542 h 3412034"/>
              <a:gd name="connsiteX12420" fmla="*/ 10064161 w 12272790"/>
              <a:gd name="connsiteY12420" fmla="*/ 865543 h 3412034"/>
              <a:gd name="connsiteX12421" fmla="*/ 10062176 w 12272790"/>
              <a:gd name="connsiteY12421" fmla="*/ 865542 h 3412034"/>
              <a:gd name="connsiteX12422" fmla="*/ 10073962 w 12272790"/>
              <a:gd name="connsiteY12422" fmla="*/ 885736 h 3412034"/>
              <a:gd name="connsiteX12423" fmla="*/ 10057038 w 12272790"/>
              <a:gd name="connsiteY12423" fmla="*/ 887935 h 3412034"/>
              <a:gd name="connsiteX12424" fmla="*/ 10080206 w 12272790"/>
              <a:gd name="connsiteY12424" fmla="*/ 892080 h 3412034"/>
              <a:gd name="connsiteX12425" fmla="*/ 10081333 w 12272790"/>
              <a:gd name="connsiteY12425" fmla="*/ 886521 h 3412034"/>
              <a:gd name="connsiteX12426" fmla="*/ 10086353 w 12272790"/>
              <a:gd name="connsiteY12426" fmla="*/ 884424 h 3412034"/>
              <a:gd name="connsiteX12427" fmla="*/ 10084681 w 12272790"/>
              <a:gd name="connsiteY12427" fmla="*/ 891877 h 3412034"/>
              <a:gd name="connsiteX12428" fmla="*/ 10083353 w 12272790"/>
              <a:gd name="connsiteY12428" fmla="*/ 892645 h 3412034"/>
              <a:gd name="connsiteX12429" fmla="*/ 10116700 w 12272790"/>
              <a:gd name="connsiteY12429" fmla="*/ 898612 h 3412034"/>
              <a:gd name="connsiteX12430" fmla="*/ 10155404 w 12272790"/>
              <a:gd name="connsiteY12430" fmla="*/ 905897 h 3412034"/>
              <a:gd name="connsiteX12431" fmla="*/ 10185668 w 12272790"/>
              <a:gd name="connsiteY12431" fmla="*/ 911594 h 3412034"/>
              <a:gd name="connsiteX12432" fmla="*/ 10150306 w 12272790"/>
              <a:gd name="connsiteY12432" fmla="*/ 899727 h 3412034"/>
              <a:gd name="connsiteX12433" fmla="*/ 10191388 w 12272790"/>
              <a:gd name="connsiteY12433" fmla="*/ 902932 h 3412034"/>
              <a:gd name="connsiteX12434" fmla="*/ 10218969 w 12272790"/>
              <a:gd name="connsiteY12434" fmla="*/ 905008 h 3412034"/>
              <a:gd name="connsiteX12435" fmla="*/ 10221740 w 12272790"/>
              <a:gd name="connsiteY12435" fmla="*/ 900830 h 3412034"/>
              <a:gd name="connsiteX12436" fmla="*/ 10203247 w 12272790"/>
              <a:gd name="connsiteY12436" fmla="*/ 890372 h 3412034"/>
              <a:gd name="connsiteX12437" fmla="*/ 10215715 w 12272790"/>
              <a:gd name="connsiteY12437" fmla="*/ 891387 h 3412034"/>
              <a:gd name="connsiteX12438" fmla="*/ 10225266 w 12272790"/>
              <a:gd name="connsiteY12438" fmla="*/ 873713 h 3412034"/>
              <a:gd name="connsiteX12439" fmla="*/ 10255879 w 12272790"/>
              <a:gd name="connsiteY12439" fmla="*/ 894778 h 3412034"/>
              <a:gd name="connsiteX12440" fmla="*/ 10236557 w 12272790"/>
              <a:gd name="connsiteY12440" fmla="*/ 894779 h 3412034"/>
              <a:gd name="connsiteX12441" fmla="*/ 10256416 w 12272790"/>
              <a:gd name="connsiteY12441" fmla="*/ 900831 h 3412034"/>
              <a:gd name="connsiteX12442" fmla="*/ 10243990 w 12272790"/>
              <a:gd name="connsiteY12442" fmla="*/ 906323 h 3412034"/>
              <a:gd name="connsiteX12443" fmla="*/ 10243229 w 12272790"/>
              <a:gd name="connsiteY12443" fmla="*/ 906824 h 3412034"/>
              <a:gd name="connsiteX12444" fmla="*/ 10255588 w 12272790"/>
              <a:gd name="connsiteY12444" fmla="*/ 907742 h 3412034"/>
              <a:gd name="connsiteX12445" fmla="*/ 10269999 w 12272790"/>
              <a:gd name="connsiteY12445" fmla="*/ 925383 h 3412034"/>
              <a:gd name="connsiteX12446" fmla="*/ 10248302 w 12272790"/>
              <a:gd name="connsiteY12446" fmla="*/ 925383 h 3412034"/>
              <a:gd name="connsiteX12447" fmla="*/ 10243683 w 12272790"/>
              <a:gd name="connsiteY12447" fmla="*/ 928969 h 3412034"/>
              <a:gd name="connsiteX12448" fmla="*/ 10241548 w 12272790"/>
              <a:gd name="connsiteY12448" fmla="*/ 935733 h 3412034"/>
              <a:gd name="connsiteX12449" fmla="*/ 10438494 w 12272790"/>
              <a:gd name="connsiteY12449" fmla="*/ 987426 h 3412034"/>
              <a:gd name="connsiteX12450" fmla="*/ 10533742 w 12272790"/>
              <a:gd name="connsiteY12450" fmla="*/ 1016569 h 3412034"/>
              <a:gd name="connsiteX12451" fmla="*/ 10576624 w 12272790"/>
              <a:gd name="connsiteY12451" fmla="*/ 1033222 h 3412034"/>
              <a:gd name="connsiteX12452" fmla="*/ 10588008 w 12272790"/>
              <a:gd name="connsiteY12452" fmla="*/ 1055772 h 3412034"/>
              <a:gd name="connsiteX12453" fmla="*/ 10594838 w 12272790"/>
              <a:gd name="connsiteY12453" fmla="*/ 1033222 h 3412034"/>
              <a:gd name="connsiteX12454" fmla="*/ 10601670 w 12272790"/>
              <a:gd name="connsiteY12454" fmla="*/ 1014486 h 3412034"/>
              <a:gd name="connsiteX12455" fmla="*/ 10664755 w 12272790"/>
              <a:gd name="connsiteY12455" fmla="*/ 1020211 h 3412034"/>
              <a:gd name="connsiteX12456" fmla="*/ 10719455 w 12272790"/>
              <a:gd name="connsiteY12456" fmla="*/ 1033661 h 3412034"/>
              <a:gd name="connsiteX12457" fmla="*/ 10719720 w 12272790"/>
              <a:gd name="connsiteY12457" fmla="*/ 1022841 h 3412034"/>
              <a:gd name="connsiteX12458" fmla="*/ 10815432 w 12272790"/>
              <a:gd name="connsiteY12458" fmla="*/ 1031167 h 3412034"/>
              <a:gd name="connsiteX12459" fmla="*/ 10768232 w 12272790"/>
              <a:gd name="connsiteY12459" fmla="*/ 1020946 h 3412034"/>
              <a:gd name="connsiteX12460" fmla="*/ 10768522 w 12272790"/>
              <a:gd name="connsiteY12460" fmla="*/ 1024681 h 3412034"/>
              <a:gd name="connsiteX12461" fmla="*/ 10764464 w 12272790"/>
              <a:gd name="connsiteY12461" fmla="*/ 1021830 h 3412034"/>
              <a:gd name="connsiteX12462" fmla="*/ 10764347 w 12272790"/>
              <a:gd name="connsiteY12462" fmla="*/ 1020326 h 3412034"/>
              <a:gd name="connsiteX12463" fmla="*/ 10753158 w 12272790"/>
              <a:gd name="connsiteY12463" fmla="*/ 1018721 h 3412034"/>
              <a:gd name="connsiteX12464" fmla="*/ 10738942 w 12272790"/>
              <a:gd name="connsiteY12464" fmla="*/ 1014861 h 3412034"/>
              <a:gd name="connsiteX12465" fmla="*/ 10731735 w 12272790"/>
              <a:gd name="connsiteY12465" fmla="*/ 996126 h 3412034"/>
              <a:gd name="connsiteX12466" fmla="*/ 10719718 w 12272790"/>
              <a:gd name="connsiteY12466" fmla="*/ 985718 h 3412034"/>
              <a:gd name="connsiteX12467" fmla="*/ 10683677 w 12272790"/>
              <a:gd name="connsiteY12467" fmla="*/ 979471 h 3412034"/>
              <a:gd name="connsiteX12468" fmla="*/ 10554724 w 12272790"/>
              <a:gd name="connsiteY12468" fmla="*/ 946511 h 3412034"/>
              <a:gd name="connsiteX12469" fmla="*/ 10381098 w 12272790"/>
              <a:gd name="connsiteY12469" fmla="*/ 898794 h 3412034"/>
              <a:gd name="connsiteX12470" fmla="*/ 10353165 w 12272790"/>
              <a:gd name="connsiteY12470" fmla="*/ 892319 h 3412034"/>
              <a:gd name="connsiteX12471" fmla="*/ 10341513 w 12272790"/>
              <a:gd name="connsiteY12471" fmla="*/ 890024 h 3412034"/>
              <a:gd name="connsiteX12472" fmla="*/ 10331257 w 12272790"/>
              <a:gd name="connsiteY12472" fmla="*/ 889047 h 3412034"/>
              <a:gd name="connsiteX12473" fmla="*/ 10318042 w 12272790"/>
              <a:gd name="connsiteY12473" fmla="*/ 886490 h 3412034"/>
              <a:gd name="connsiteX12474" fmla="*/ 10310832 w 12272790"/>
              <a:gd name="connsiteY12474" fmla="*/ 880244 h 3412034"/>
              <a:gd name="connsiteX12475" fmla="*/ 10310833 w 12272790"/>
              <a:gd name="connsiteY12475" fmla="*/ 875457 h 3412034"/>
              <a:gd name="connsiteX12476" fmla="*/ 10290927 w 12272790"/>
              <a:gd name="connsiteY12476" fmla="*/ 869390 h 3412034"/>
              <a:gd name="connsiteX12477" fmla="*/ 10297759 w 12272790"/>
              <a:gd name="connsiteY12477" fmla="*/ 858977 h 3412034"/>
              <a:gd name="connsiteX12478" fmla="*/ 10297188 w 12272790"/>
              <a:gd name="connsiteY12478" fmla="*/ 858945 h 3412034"/>
              <a:gd name="connsiteX12479" fmla="*/ 10282398 w 12272790"/>
              <a:gd name="connsiteY12479" fmla="*/ 859426 h 3412034"/>
              <a:gd name="connsiteX12480" fmla="*/ 10272675 w 12272790"/>
              <a:gd name="connsiteY12480" fmla="*/ 857621 h 3412034"/>
              <a:gd name="connsiteX12481" fmla="*/ 10220693 w 12272790"/>
              <a:gd name="connsiteY12481" fmla="*/ 854811 h 3412034"/>
              <a:gd name="connsiteX12482" fmla="*/ 10221732 w 12272790"/>
              <a:gd name="connsiteY12482" fmla="*/ 848310 h 3412034"/>
              <a:gd name="connsiteX12483" fmla="*/ 10179478 w 12272790"/>
              <a:gd name="connsiteY12483" fmla="*/ 840691 h 3412034"/>
              <a:gd name="connsiteX12484" fmla="*/ 10178758 w 12272790"/>
              <a:gd name="connsiteY12484" fmla="*/ 840581 h 3412034"/>
              <a:gd name="connsiteX12485" fmla="*/ 10170961 w 12272790"/>
              <a:gd name="connsiteY12485" fmla="*/ 840580 h 3412034"/>
              <a:gd name="connsiteX12486" fmla="*/ 10177795 w 12272790"/>
              <a:gd name="connsiteY12486" fmla="*/ 850993 h 3412034"/>
              <a:gd name="connsiteX12487" fmla="*/ 10143626 w 12272790"/>
              <a:gd name="connsiteY12487" fmla="*/ 854811 h 3412034"/>
              <a:gd name="connsiteX12488" fmla="*/ 10143626 w 12272790"/>
              <a:gd name="connsiteY12488" fmla="*/ 836416 h 3412034"/>
              <a:gd name="connsiteX12489" fmla="*/ 10157292 w 12272790"/>
              <a:gd name="connsiteY12489" fmla="*/ 844745 h 3412034"/>
              <a:gd name="connsiteX12490" fmla="*/ 10159874 w 12272790"/>
              <a:gd name="connsiteY12490" fmla="*/ 837664 h 3412034"/>
              <a:gd name="connsiteX12491" fmla="*/ 10127079 w 12272790"/>
              <a:gd name="connsiteY12491" fmla="*/ 832598 h 3412034"/>
              <a:gd name="connsiteX12492" fmla="*/ 10128442 w 12272790"/>
              <a:gd name="connsiteY12492" fmla="*/ 835113 h 3412034"/>
              <a:gd name="connsiteX12493" fmla="*/ 10136793 w 12272790"/>
              <a:gd name="connsiteY12493" fmla="*/ 836415 h 3412034"/>
              <a:gd name="connsiteX12494" fmla="*/ 10123505 w 12272790"/>
              <a:gd name="connsiteY12494" fmla="*/ 846827 h 3412034"/>
              <a:gd name="connsiteX12495" fmla="*/ 10121212 w 12272790"/>
              <a:gd name="connsiteY12495" fmla="*/ 845190 h 3412034"/>
              <a:gd name="connsiteX12496" fmla="*/ 10120002 w 12272790"/>
              <a:gd name="connsiteY12496" fmla="*/ 850625 h 3412034"/>
              <a:gd name="connsiteX12497" fmla="*/ 10114982 w 12272790"/>
              <a:gd name="connsiteY12497" fmla="*/ 853475 h 3412034"/>
              <a:gd name="connsiteX12498" fmla="*/ 10116656 w 12272790"/>
              <a:gd name="connsiteY12498" fmla="*/ 845960 h 3412034"/>
              <a:gd name="connsiteX12499" fmla="*/ 10119794 w 12272790"/>
              <a:gd name="connsiteY12499" fmla="*/ 844176 h 3412034"/>
              <a:gd name="connsiteX12500" fmla="*/ 10114396 w 12272790"/>
              <a:gd name="connsiteY12500" fmla="*/ 840320 h 3412034"/>
              <a:gd name="connsiteX12501" fmla="*/ 10112815 w 12272790"/>
              <a:gd name="connsiteY12501" fmla="*/ 830396 h 3412034"/>
              <a:gd name="connsiteX12502" fmla="*/ 10108993 w 12272790"/>
              <a:gd name="connsiteY12502" fmla="*/ 829805 h 3412034"/>
              <a:gd name="connsiteX12503" fmla="*/ 10038509 w 12272790"/>
              <a:gd name="connsiteY12503" fmla="*/ 816058 h 3412034"/>
              <a:gd name="connsiteX12504" fmla="*/ 10025293 w 12272790"/>
              <a:gd name="connsiteY12504" fmla="*/ 808772 h 3412034"/>
              <a:gd name="connsiteX12505" fmla="*/ 10015093 w 12272790"/>
              <a:gd name="connsiteY12505" fmla="*/ 803149 h 3412034"/>
              <a:gd name="connsiteX12506" fmla="*/ 9991677 w 12272790"/>
              <a:gd name="connsiteY12506" fmla="*/ 799450 h 3412034"/>
              <a:gd name="connsiteX12507" fmla="*/ 9869529 w 12272790"/>
              <a:gd name="connsiteY12507" fmla="*/ 788516 h 3412034"/>
              <a:gd name="connsiteX12508" fmla="*/ 9850951 w 12272790"/>
              <a:gd name="connsiteY12508" fmla="*/ 781778 h 3412034"/>
              <a:gd name="connsiteX12509" fmla="*/ 9849247 w 12272790"/>
              <a:gd name="connsiteY12509" fmla="*/ 781452 h 3412034"/>
              <a:gd name="connsiteX12510" fmla="*/ 9853074 w 12272790"/>
              <a:gd name="connsiteY12510" fmla="*/ 786269 h 3412034"/>
              <a:gd name="connsiteX12511" fmla="*/ 9847952 w 12272790"/>
              <a:gd name="connsiteY12511" fmla="*/ 787118 h 3412034"/>
              <a:gd name="connsiteX12512" fmla="*/ 9848209 w 12272790"/>
              <a:gd name="connsiteY12512" fmla="*/ 781251 h 3412034"/>
              <a:gd name="connsiteX12513" fmla="*/ 9844475 w 12272790"/>
              <a:gd name="connsiteY12513" fmla="*/ 780531 h 3412034"/>
              <a:gd name="connsiteX12514" fmla="*/ 9812963 w 12272790"/>
              <a:gd name="connsiteY12514" fmla="*/ 778450 h 3412034"/>
              <a:gd name="connsiteX12515" fmla="*/ 9754120 w 12272790"/>
              <a:gd name="connsiteY12515" fmla="*/ 774284 h 3412034"/>
              <a:gd name="connsiteX12516" fmla="*/ 9709154 w 12272790"/>
              <a:gd name="connsiteY12516" fmla="*/ 771285 h 3412034"/>
              <a:gd name="connsiteX12517" fmla="*/ 9699946 w 12272790"/>
              <a:gd name="connsiteY12517" fmla="*/ 773919 h 3412034"/>
              <a:gd name="connsiteX12518" fmla="*/ 9699946 w 12272790"/>
              <a:gd name="connsiteY12518" fmla="*/ 770671 h 3412034"/>
              <a:gd name="connsiteX12519" fmla="*/ 10561386 w 12272790"/>
              <a:gd name="connsiteY12519" fmla="*/ 766429 h 3412034"/>
              <a:gd name="connsiteX12520" fmla="*/ 10622927 w 12272790"/>
              <a:gd name="connsiteY12520" fmla="*/ 781375 h 3412034"/>
              <a:gd name="connsiteX12521" fmla="*/ 10561386 w 12272790"/>
              <a:gd name="connsiteY12521" fmla="*/ 766429 h 3412034"/>
              <a:gd name="connsiteX12522" fmla="*/ 10758044 w 12272790"/>
              <a:gd name="connsiteY12522" fmla="*/ 765071 h 3412034"/>
              <a:gd name="connsiteX12523" fmla="*/ 10769816 w 12272790"/>
              <a:gd name="connsiteY12523" fmla="*/ 775435 h 3412034"/>
              <a:gd name="connsiteX12524" fmla="*/ 10756082 w 12272790"/>
              <a:gd name="connsiteY12524" fmla="*/ 769216 h 3412034"/>
              <a:gd name="connsiteX12525" fmla="*/ 10758044 w 12272790"/>
              <a:gd name="connsiteY12525" fmla="*/ 765071 h 3412034"/>
              <a:gd name="connsiteX12526" fmla="*/ 11334570 w 12272790"/>
              <a:gd name="connsiteY12526" fmla="*/ 764128 h 3412034"/>
              <a:gd name="connsiteX12527" fmla="*/ 11339982 w 12272790"/>
              <a:gd name="connsiteY12527" fmla="*/ 780956 h 3412034"/>
              <a:gd name="connsiteX12528" fmla="*/ 11366428 w 12272790"/>
              <a:gd name="connsiteY12528" fmla="*/ 805926 h 3412034"/>
              <a:gd name="connsiteX12529" fmla="*/ 11354406 w 12272790"/>
              <a:gd name="connsiteY12529" fmla="*/ 814250 h 3412034"/>
              <a:gd name="connsiteX12530" fmla="*/ 11366428 w 12272790"/>
              <a:gd name="connsiteY12530" fmla="*/ 820493 h 3412034"/>
              <a:gd name="connsiteX12531" fmla="*/ 11370834 w 12272790"/>
              <a:gd name="connsiteY12531" fmla="*/ 822228 h 3412034"/>
              <a:gd name="connsiteX12532" fmla="*/ 11414113 w 12272790"/>
              <a:gd name="connsiteY12532" fmla="*/ 814251 h 3412034"/>
              <a:gd name="connsiteX12533" fmla="*/ 11420622 w 12272790"/>
              <a:gd name="connsiteY12533" fmla="*/ 816724 h 3412034"/>
              <a:gd name="connsiteX12534" fmla="*/ 11418374 w 12272790"/>
              <a:gd name="connsiteY12534" fmla="*/ 813592 h 3412034"/>
              <a:gd name="connsiteX12535" fmla="*/ 11422833 w 12272790"/>
              <a:gd name="connsiteY12535" fmla="*/ 809444 h 3412034"/>
              <a:gd name="connsiteX12536" fmla="*/ 11424509 w 12272790"/>
              <a:gd name="connsiteY12536" fmla="*/ 814627 h 3412034"/>
              <a:gd name="connsiteX12537" fmla="*/ 11423481 w 12272790"/>
              <a:gd name="connsiteY12537" fmla="*/ 817811 h 3412034"/>
              <a:gd name="connsiteX12538" fmla="*/ 11426434 w 12272790"/>
              <a:gd name="connsiteY12538" fmla="*/ 818934 h 3412034"/>
              <a:gd name="connsiteX12539" fmla="*/ 11440560 w 12272790"/>
              <a:gd name="connsiteY12539" fmla="*/ 826735 h 3412034"/>
              <a:gd name="connsiteX12540" fmla="*/ 11456990 w 12272790"/>
              <a:gd name="connsiteY12540" fmla="*/ 830552 h 3412034"/>
              <a:gd name="connsiteX12541" fmla="*/ 11500266 w 12272790"/>
              <a:gd name="connsiteY12541" fmla="*/ 847200 h 3412034"/>
              <a:gd name="connsiteX12542" fmla="*/ 11461796 w 12272790"/>
              <a:gd name="connsiteY12542" fmla="*/ 874252 h 3412034"/>
              <a:gd name="connsiteX12543" fmla="*/ 11547951 w 12272790"/>
              <a:gd name="connsiteY12543" fmla="*/ 938418 h 3412034"/>
              <a:gd name="connsiteX12544" fmla="*/ 11593632 w 12272790"/>
              <a:gd name="connsiteY12544" fmla="*/ 971367 h 3412034"/>
              <a:gd name="connsiteX12545" fmla="*/ 11626892 w 12272790"/>
              <a:gd name="connsiteY12545" fmla="*/ 988014 h 3412034"/>
              <a:gd name="connsiteX12546" fmla="*/ 11614869 w 12272790"/>
              <a:gd name="connsiteY12546" fmla="*/ 952985 h 3412034"/>
              <a:gd name="connsiteX12547" fmla="*/ 11641317 w 12272790"/>
              <a:gd name="connsiteY12547" fmla="*/ 942580 h 3412034"/>
              <a:gd name="connsiteX12548" fmla="*/ 11641317 w 12272790"/>
              <a:gd name="connsiteY12548" fmla="*/ 973448 h 3412034"/>
              <a:gd name="connsiteX12549" fmla="*/ 11660552 w 12272790"/>
              <a:gd name="connsiteY12549" fmla="*/ 960963 h 3412034"/>
              <a:gd name="connsiteX12550" fmla="*/ 11691407 w 12272790"/>
              <a:gd name="connsiteY12550" fmla="*/ 977609 h 3412034"/>
              <a:gd name="connsiteX12551" fmla="*/ 11687856 w 12272790"/>
              <a:gd name="connsiteY12551" fmla="*/ 993591 h 3412034"/>
              <a:gd name="connsiteX12552" fmla="*/ 11691033 w 12272790"/>
              <a:gd name="connsiteY12552" fmla="*/ 997726 h 3412034"/>
              <a:gd name="connsiteX12553" fmla="*/ 11696066 w 12272790"/>
              <a:gd name="connsiteY12553" fmla="*/ 1004274 h 3412034"/>
              <a:gd name="connsiteX12554" fmla="*/ 11713046 w 12272790"/>
              <a:gd name="connsiteY12554" fmla="*/ 992178 h 3412034"/>
              <a:gd name="connsiteX12555" fmla="*/ 11691407 w 12272790"/>
              <a:gd name="connsiteY12555" fmla="*/ 988014 h 3412034"/>
              <a:gd name="connsiteX12556" fmla="*/ 11741896 w 12272790"/>
              <a:gd name="connsiteY12556" fmla="*/ 998419 h 3412034"/>
              <a:gd name="connsiteX12557" fmla="*/ 11725066 w 12272790"/>
              <a:gd name="connsiteY12557" fmla="*/ 1012987 h 3412034"/>
              <a:gd name="connsiteX12558" fmla="*/ 11753918 w 12272790"/>
              <a:gd name="connsiteY12558" fmla="*/ 1041773 h 3412034"/>
              <a:gd name="connsiteX12559" fmla="*/ 11789580 w 12272790"/>
              <a:gd name="connsiteY12559" fmla="*/ 1068826 h 3412034"/>
              <a:gd name="connsiteX12560" fmla="*/ 11887758 w 12272790"/>
              <a:gd name="connsiteY12560" fmla="*/ 1108018 h 3412034"/>
              <a:gd name="connsiteX12561" fmla="*/ 11880544 w 12272790"/>
              <a:gd name="connsiteY12561" fmla="*/ 1130909 h 3412034"/>
              <a:gd name="connsiteX12562" fmla="*/ 11863715 w 12272790"/>
              <a:gd name="connsiteY12562" fmla="*/ 1139233 h 3412034"/>
              <a:gd name="connsiteX12563" fmla="*/ 11868523 w 12272790"/>
              <a:gd name="connsiteY12563" fmla="*/ 1147558 h 3412034"/>
              <a:gd name="connsiteX12564" fmla="*/ 11863714 w 12272790"/>
              <a:gd name="connsiteY12564" fmla="*/ 1151719 h 3412034"/>
              <a:gd name="connsiteX12565" fmla="*/ 11864270 w 12272790"/>
              <a:gd name="connsiteY12565" fmla="*/ 1159746 h 3412034"/>
              <a:gd name="connsiteX12566" fmla="*/ 11864316 w 12272790"/>
              <a:gd name="connsiteY12566" fmla="*/ 1160390 h 3412034"/>
              <a:gd name="connsiteX12567" fmla="*/ 11868523 w 12272790"/>
              <a:gd name="connsiteY12567" fmla="*/ 1165941 h 3412034"/>
              <a:gd name="connsiteX12568" fmla="*/ 11851692 w 12272790"/>
              <a:gd name="connsiteY12568" fmla="*/ 1176343 h 3412034"/>
              <a:gd name="connsiteX12569" fmla="*/ 11846884 w 12272790"/>
              <a:gd name="connsiteY12569" fmla="*/ 1155536 h 3412034"/>
              <a:gd name="connsiteX12570" fmla="*/ 11849288 w 12272790"/>
              <a:gd name="connsiteY12570" fmla="*/ 1149639 h 3412034"/>
              <a:gd name="connsiteX12571" fmla="*/ 11844480 w 12272790"/>
              <a:gd name="connsiteY12571" fmla="*/ 1147558 h 3412034"/>
              <a:gd name="connsiteX12572" fmla="*/ 11818433 w 12272790"/>
              <a:gd name="connsiteY12572" fmla="*/ 1141313 h 3412034"/>
              <a:gd name="connsiteX12573" fmla="*/ 11734684 w 12272790"/>
              <a:gd name="connsiteY12573" fmla="*/ 1087204 h 3412034"/>
              <a:gd name="connsiteX12574" fmla="*/ 11646126 w 12272790"/>
              <a:gd name="connsiteY12574" fmla="*/ 1031369 h 3412034"/>
              <a:gd name="connsiteX12575" fmla="*/ 11605653 w 12272790"/>
              <a:gd name="connsiteY12575" fmla="*/ 1006743 h 3412034"/>
              <a:gd name="connsiteX12576" fmla="*/ 11584016 w 12272790"/>
              <a:gd name="connsiteY12576" fmla="*/ 996338 h 3412034"/>
              <a:gd name="connsiteX12577" fmla="*/ 11579207 w 12272790"/>
              <a:gd name="connsiteY12577" fmla="*/ 977610 h 3412034"/>
              <a:gd name="connsiteX12578" fmla="*/ 11545548 w 12272790"/>
              <a:gd name="connsiteY12578" fmla="*/ 954719 h 3412034"/>
              <a:gd name="connsiteX12579" fmla="*/ 11507479 w 12272790"/>
              <a:gd name="connsiteY12579" fmla="*/ 936337 h 3412034"/>
              <a:gd name="connsiteX12580" fmla="*/ 11416516 w 12272790"/>
              <a:gd name="connsiteY12580" fmla="*/ 888473 h 3412034"/>
              <a:gd name="connsiteX12581" fmla="*/ 11335170 w 12272790"/>
              <a:gd name="connsiteY12581" fmla="*/ 840958 h 3412034"/>
              <a:gd name="connsiteX12582" fmla="*/ 11318342 w 12272790"/>
              <a:gd name="connsiteY12582" fmla="*/ 818414 h 3412034"/>
              <a:gd name="connsiteX12583" fmla="*/ 11332768 w 12272790"/>
              <a:gd name="connsiteY12583" fmla="*/ 805926 h 3412034"/>
              <a:gd name="connsiteX12584" fmla="*/ 11318342 w 12272790"/>
              <a:gd name="connsiteY12584" fmla="*/ 799684 h 3412034"/>
              <a:gd name="connsiteX12585" fmla="*/ 11332768 w 12272790"/>
              <a:gd name="connsiteY12585" fmla="*/ 795521 h 3412034"/>
              <a:gd name="connsiteX12586" fmla="*/ 11330362 w 12272790"/>
              <a:gd name="connsiteY12586" fmla="*/ 764307 h 3412034"/>
              <a:gd name="connsiteX12587" fmla="*/ 11334570 w 12272790"/>
              <a:gd name="connsiteY12587" fmla="*/ 764128 h 3412034"/>
              <a:gd name="connsiteX12588" fmla="*/ 4999043 w 12272790"/>
              <a:gd name="connsiteY12588" fmla="*/ 763878 h 3412034"/>
              <a:gd name="connsiteX12589" fmla="*/ 5003270 w 12272790"/>
              <a:gd name="connsiteY12589" fmla="*/ 770097 h 3412034"/>
              <a:gd name="connsiteX12590" fmla="*/ 5000099 w 12272790"/>
              <a:gd name="connsiteY12590" fmla="*/ 772430 h 3412034"/>
              <a:gd name="connsiteX12591" fmla="*/ 4996927 w 12272790"/>
              <a:gd name="connsiteY12591" fmla="*/ 770097 h 3412034"/>
              <a:gd name="connsiteX12592" fmla="*/ 4999043 w 12272790"/>
              <a:gd name="connsiteY12592" fmla="*/ 763878 h 3412034"/>
              <a:gd name="connsiteX12593" fmla="*/ 10296740 w 12272790"/>
              <a:gd name="connsiteY12593" fmla="*/ 762029 h 3412034"/>
              <a:gd name="connsiteX12594" fmla="*/ 10310621 w 12272790"/>
              <a:gd name="connsiteY12594" fmla="*/ 775047 h 3412034"/>
              <a:gd name="connsiteX12595" fmla="*/ 10277464 w 12272790"/>
              <a:gd name="connsiteY12595" fmla="*/ 764528 h 3412034"/>
              <a:gd name="connsiteX12596" fmla="*/ 10296740 w 12272790"/>
              <a:gd name="connsiteY12596" fmla="*/ 762029 h 3412034"/>
              <a:gd name="connsiteX12597" fmla="*/ 11280308 w 12272790"/>
              <a:gd name="connsiteY12597" fmla="*/ 761412 h 3412034"/>
              <a:gd name="connsiteX12598" fmla="*/ 11319066 w 12272790"/>
              <a:gd name="connsiteY12598" fmla="*/ 778495 h 3412034"/>
              <a:gd name="connsiteX12599" fmla="*/ 11268254 w 12272790"/>
              <a:gd name="connsiteY12599" fmla="*/ 768111 h 3412034"/>
              <a:gd name="connsiteX12600" fmla="*/ 11280308 w 12272790"/>
              <a:gd name="connsiteY12600" fmla="*/ 761412 h 3412034"/>
              <a:gd name="connsiteX12601" fmla="*/ 5195293 w 12272790"/>
              <a:gd name="connsiteY12601" fmla="*/ 760070 h 3412034"/>
              <a:gd name="connsiteX12602" fmla="*/ 5202124 w 12272790"/>
              <a:gd name="connsiteY12602" fmla="*/ 770476 h 3412034"/>
              <a:gd name="connsiteX12603" fmla="*/ 5195293 w 12272790"/>
              <a:gd name="connsiteY12603" fmla="*/ 760070 h 3412034"/>
              <a:gd name="connsiteX12604" fmla="*/ 5321861 w 12272790"/>
              <a:gd name="connsiteY12604" fmla="*/ 760069 h 3412034"/>
              <a:gd name="connsiteX12605" fmla="*/ 5333246 w 12272790"/>
              <a:gd name="connsiteY12605" fmla="*/ 770476 h 3412034"/>
              <a:gd name="connsiteX12606" fmla="*/ 5321861 w 12272790"/>
              <a:gd name="connsiteY12606" fmla="*/ 760069 h 3412034"/>
              <a:gd name="connsiteX12607" fmla="*/ 5013663 w 12272790"/>
              <a:gd name="connsiteY12607" fmla="*/ 759287 h 3412034"/>
              <a:gd name="connsiteX12608" fmla="*/ 5020007 w 12272790"/>
              <a:gd name="connsiteY12608" fmla="*/ 769652 h 3412034"/>
              <a:gd name="connsiteX12609" fmla="*/ 5013663 w 12272790"/>
              <a:gd name="connsiteY12609" fmla="*/ 759287 h 3412034"/>
              <a:gd name="connsiteX12610" fmla="*/ 9810923 w 12272790"/>
              <a:gd name="connsiteY12610" fmla="*/ 758600 h 3412034"/>
              <a:gd name="connsiteX12611" fmla="*/ 9810687 w 12272790"/>
              <a:gd name="connsiteY12611" fmla="*/ 759706 h 3412034"/>
              <a:gd name="connsiteX12612" fmla="*/ 9818460 w 12272790"/>
              <a:gd name="connsiteY12612" fmla="*/ 760247 h 3412034"/>
              <a:gd name="connsiteX12613" fmla="*/ 11320081 w 12272790"/>
              <a:gd name="connsiteY12613" fmla="*/ 758425 h 3412034"/>
              <a:gd name="connsiteX12614" fmla="*/ 11324361 w 12272790"/>
              <a:gd name="connsiteY12614" fmla="*/ 759674 h 3412034"/>
              <a:gd name="connsiteX12615" fmla="*/ 11319471 w 12272790"/>
              <a:gd name="connsiteY12615" fmla="*/ 763218 h 3412034"/>
              <a:gd name="connsiteX12616" fmla="*/ 11320081 w 12272790"/>
              <a:gd name="connsiteY12616" fmla="*/ 758425 h 3412034"/>
              <a:gd name="connsiteX12617" fmla="*/ 10751393 w 12272790"/>
              <a:gd name="connsiteY12617" fmla="*/ 758425 h 3412034"/>
              <a:gd name="connsiteX12618" fmla="*/ 10755673 w 12272790"/>
              <a:gd name="connsiteY12618" fmla="*/ 759674 h 3412034"/>
              <a:gd name="connsiteX12619" fmla="*/ 10750782 w 12272790"/>
              <a:gd name="connsiteY12619" fmla="*/ 763218 h 3412034"/>
              <a:gd name="connsiteX12620" fmla="*/ 10751393 w 12272790"/>
              <a:gd name="connsiteY12620" fmla="*/ 758425 h 3412034"/>
              <a:gd name="connsiteX12621" fmla="*/ 10543356 w 12272790"/>
              <a:gd name="connsiteY12621" fmla="*/ 757560 h 3412034"/>
              <a:gd name="connsiteX12622" fmla="*/ 10555370 w 12272790"/>
              <a:gd name="connsiteY12622" fmla="*/ 762038 h 3412034"/>
              <a:gd name="connsiteX12623" fmla="*/ 10527915 w 12272790"/>
              <a:gd name="connsiteY12623" fmla="*/ 757823 h 3412034"/>
              <a:gd name="connsiteX12624" fmla="*/ 10543356 w 12272790"/>
              <a:gd name="connsiteY12624" fmla="*/ 757560 h 3412034"/>
              <a:gd name="connsiteX12625" fmla="*/ 9707908 w 12272790"/>
              <a:gd name="connsiteY12625" fmla="*/ 757239 h 3412034"/>
              <a:gd name="connsiteX12626" fmla="*/ 9709988 w 12272790"/>
              <a:gd name="connsiteY12626" fmla="*/ 758143 h 3412034"/>
              <a:gd name="connsiteX12627" fmla="*/ 9710059 w 12272790"/>
              <a:gd name="connsiteY12627" fmla="*/ 758140 h 3412034"/>
              <a:gd name="connsiteX12628" fmla="*/ 9708036 w 12272790"/>
              <a:gd name="connsiteY12628" fmla="*/ 757251 h 3412034"/>
              <a:gd name="connsiteX12629" fmla="*/ 10836911 w 12272790"/>
              <a:gd name="connsiteY12629" fmla="*/ 756293 h 3412034"/>
              <a:gd name="connsiteX12630" fmla="*/ 10862791 w 12272790"/>
              <a:gd name="connsiteY12630" fmla="*/ 763044 h 3412034"/>
              <a:gd name="connsiteX12631" fmla="*/ 10885585 w 12272790"/>
              <a:gd name="connsiteY12631" fmla="*/ 779660 h 3412034"/>
              <a:gd name="connsiteX12632" fmla="*/ 10917498 w 12272790"/>
              <a:gd name="connsiteY12632" fmla="*/ 789698 h 3412034"/>
              <a:gd name="connsiteX12633" fmla="*/ 11037551 w 12272790"/>
              <a:gd name="connsiteY12633" fmla="*/ 835394 h 3412034"/>
              <a:gd name="connsiteX12634" fmla="*/ 11159880 w 12272790"/>
              <a:gd name="connsiteY12634" fmla="*/ 886972 h 3412034"/>
              <a:gd name="connsiteX12635" fmla="*/ 11221048 w 12272790"/>
              <a:gd name="connsiteY12635" fmla="*/ 913626 h 3412034"/>
              <a:gd name="connsiteX12636" fmla="*/ 11252961 w 12272790"/>
              <a:gd name="connsiteY12636" fmla="*/ 928166 h 3412034"/>
              <a:gd name="connsiteX12637" fmla="*/ 11268915 w 12272790"/>
              <a:gd name="connsiteY12637" fmla="*/ 934396 h 3412034"/>
              <a:gd name="connsiteX12638" fmla="*/ 11268916 w 12272790"/>
              <a:gd name="connsiteY12638" fmla="*/ 948935 h 3412034"/>
              <a:gd name="connsiteX12639" fmla="*/ 11230165 w 12272790"/>
              <a:gd name="connsiteY12639" fmla="*/ 940627 h 3412034"/>
              <a:gd name="connsiteX12640" fmla="*/ 11175838 w 12272790"/>
              <a:gd name="connsiteY12640" fmla="*/ 916049 h 3412034"/>
              <a:gd name="connsiteX12641" fmla="*/ 11053506 w 12272790"/>
              <a:gd name="connsiteY12641" fmla="*/ 866202 h 3412034"/>
              <a:gd name="connsiteX12642" fmla="*/ 11021154 w 12272790"/>
              <a:gd name="connsiteY12642" fmla="*/ 852731 h 3412034"/>
              <a:gd name="connsiteX12643" fmla="*/ 11006868 w 12272790"/>
              <a:gd name="connsiteY12643" fmla="*/ 849195 h 3412034"/>
              <a:gd name="connsiteX12644" fmla="*/ 11008440 w 12272790"/>
              <a:gd name="connsiteY12644" fmla="*/ 847438 h 3412034"/>
              <a:gd name="connsiteX12645" fmla="*/ 10810744 w 12272790"/>
              <a:gd name="connsiteY12645" fmla="*/ 765121 h 3412034"/>
              <a:gd name="connsiteX12646" fmla="*/ 10836911 w 12272790"/>
              <a:gd name="connsiteY12646" fmla="*/ 756293 h 3412034"/>
              <a:gd name="connsiteX12647" fmla="*/ 9682008 w 12272790"/>
              <a:gd name="connsiteY12647" fmla="*/ 754810 h 3412034"/>
              <a:gd name="connsiteX12648" fmla="*/ 9690342 w 12272790"/>
              <a:gd name="connsiteY12648" fmla="*/ 757623 h 3412034"/>
              <a:gd name="connsiteX12649" fmla="*/ 9690103 w 12272790"/>
              <a:gd name="connsiteY12649" fmla="*/ 755541 h 3412034"/>
              <a:gd name="connsiteX12650" fmla="*/ 9682533 w 12272790"/>
              <a:gd name="connsiteY12650" fmla="*/ 754817 h 3412034"/>
              <a:gd name="connsiteX12651" fmla="*/ 9614497 w 12272790"/>
              <a:gd name="connsiteY12651" fmla="*/ 754470 h 3412034"/>
              <a:gd name="connsiteX12652" fmla="*/ 9621705 w 12272790"/>
              <a:gd name="connsiteY12652" fmla="*/ 764531 h 3412034"/>
              <a:gd name="connsiteX12653" fmla="*/ 9614497 w 12272790"/>
              <a:gd name="connsiteY12653" fmla="*/ 754470 h 3412034"/>
              <a:gd name="connsiteX12654" fmla="*/ 10235078 w 12272790"/>
              <a:gd name="connsiteY12654" fmla="*/ 754360 h 3412034"/>
              <a:gd name="connsiteX12655" fmla="*/ 10241769 w 12272790"/>
              <a:gd name="connsiteY12655" fmla="*/ 764713 h 3412034"/>
              <a:gd name="connsiteX12656" fmla="*/ 10235078 w 12272790"/>
              <a:gd name="connsiteY12656" fmla="*/ 754360 h 3412034"/>
              <a:gd name="connsiteX12657" fmla="*/ 10774483 w 12272790"/>
              <a:gd name="connsiteY12657" fmla="*/ 751127 h 3412034"/>
              <a:gd name="connsiteX12658" fmla="*/ 10778574 w 12272790"/>
              <a:gd name="connsiteY12658" fmla="*/ 757345 h 3412034"/>
              <a:gd name="connsiteX12659" fmla="*/ 10774481 w 12272790"/>
              <a:gd name="connsiteY12659" fmla="*/ 761492 h 3412034"/>
              <a:gd name="connsiteX12660" fmla="*/ 10774349 w 12272790"/>
              <a:gd name="connsiteY12660" fmla="*/ 761074 h 3412034"/>
              <a:gd name="connsiteX12661" fmla="*/ 10770504 w 12272790"/>
              <a:gd name="connsiteY12661" fmla="*/ 762860 h 3412034"/>
              <a:gd name="connsiteX12662" fmla="*/ 10757190 w 12272790"/>
              <a:gd name="connsiteY12662" fmla="*/ 756663 h 3412034"/>
              <a:gd name="connsiteX12663" fmla="*/ 10766206 w 12272790"/>
              <a:gd name="connsiteY12663" fmla="*/ 755662 h 3412034"/>
              <a:gd name="connsiteX12664" fmla="*/ 10771140 w 12272790"/>
              <a:gd name="connsiteY12664" fmla="*/ 756663 h 3412034"/>
              <a:gd name="connsiteX12665" fmla="*/ 10773752 w 12272790"/>
              <a:gd name="connsiteY12665" fmla="*/ 759223 h 3412034"/>
              <a:gd name="connsiteX12666" fmla="*/ 10772809 w 12272790"/>
              <a:gd name="connsiteY12666" fmla="*/ 756309 h 3412034"/>
              <a:gd name="connsiteX12667" fmla="*/ 10774483 w 12272790"/>
              <a:gd name="connsiteY12667" fmla="*/ 751127 h 3412034"/>
              <a:gd name="connsiteX12668" fmla="*/ 4714098 w 12272790"/>
              <a:gd name="connsiteY12668" fmla="*/ 750107 h 3412034"/>
              <a:gd name="connsiteX12669" fmla="*/ 4720441 w 12272790"/>
              <a:gd name="connsiteY12669" fmla="*/ 760471 h 3412034"/>
              <a:gd name="connsiteX12670" fmla="*/ 4714098 w 12272790"/>
              <a:gd name="connsiteY12670" fmla="*/ 750107 h 3412034"/>
              <a:gd name="connsiteX12671" fmla="*/ 5113724 w 12272790"/>
              <a:gd name="connsiteY12671" fmla="*/ 750093 h 3412034"/>
              <a:gd name="connsiteX12672" fmla="*/ 5102386 w 12272790"/>
              <a:gd name="connsiteY12672" fmla="*/ 760018 h 3412034"/>
              <a:gd name="connsiteX12673" fmla="*/ 5113724 w 12272790"/>
              <a:gd name="connsiteY12673" fmla="*/ 750093 h 3412034"/>
              <a:gd name="connsiteX12674" fmla="*/ 11234426 w 12272790"/>
              <a:gd name="connsiteY12674" fmla="*/ 749818 h 3412034"/>
              <a:gd name="connsiteX12675" fmla="*/ 11248424 w 12272790"/>
              <a:gd name="connsiteY12675" fmla="*/ 750855 h 3412034"/>
              <a:gd name="connsiteX12676" fmla="*/ 11229158 w 12272790"/>
              <a:gd name="connsiteY12676" fmla="*/ 755001 h 3412034"/>
              <a:gd name="connsiteX12677" fmla="*/ 11234426 w 12272790"/>
              <a:gd name="connsiteY12677" fmla="*/ 749818 h 3412034"/>
              <a:gd name="connsiteX12678" fmla="*/ 5353358 w 12272790"/>
              <a:gd name="connsiteY12678" fmla="*/ 749660 h 3412034"/>
              <a:gd name="connsiteX12679" fmla="*/ 5367020 w 12272790"/>
              <a:gd name="connsiteY12679" fmla="*/ 760068 h 3412034"/>
              <a:gd name="connsiteX12680" fmla="*/ 5353358 w 12272790"/>
              <a:gd name="connsiteY12680" fmla="*/ 749660 h 3412034"/>
              <a:gd name="connsiteX12681" fmla="*/ 5213130 w 12272790"/>
              <a:gd name="connsiteY12681" fmla="*/ 749660 h 3412034"/>
              <a:gd name="connsiteX12682" fmla="*/ 5226790 w 12272790"/>
              <a:gd name="connsiteY12682" fmla="*/ 760069 h 3412034"/>
              <a:gd name="connsiteX12683" fmla="*/ 5213130 w 12272790"/>
              <a:gd name="connsiteY12683" fmla="*/ 749660 h 3412034"/>
              <a:gd name="connsiteX12684" fmla="*/ 4727488 w 12272790"/>
              <a:gd name="connsiteY12684" fmla="*/ 748581 h 3412034"/>
              <a:gd name="connsiteX12685" fmla="*/ 4733829 w 12272790"/>
              <a:gd name="connsiteY12685" fmla="*/ 748581 h 3412034"/>
              <a:gd name="connsiteX12686" fmla="*/ 4733831 w 12272790"/>
              <a:gd name="connsiteY12686" fmla="*/ 769652 h 3412034"/>
              <a:gd name="connsiteX12687" fmla="*/ 4727488 w 12272790"/>
              <a:gd name="connsiteY12687" fmla="*/ 769652 h 3412034"/>
              <a:gd name="connsiteX12688" fmla="*/ 4727488 w 12272790"/>
              <a:gd name="connsiteY12688" fmla="*/ 748581 h 3412034"/>
              <a:gd name="connsiteX12689" fmla="*/ 9751349 w 12272790"/>
              <a:gd name="connsiteY12689" fmla="*/ 748496 h 3412034"/>
              <a:gd name="connsiteX12690" fmla="*/ 9749565 w 12272790"/>
              <a:gd name="connsiteY12690" fmla="*/ 751375 h 3412034"/>
              <a:gd name="connsiteX12691" fmla="*/ 9754324 w 12272790"/>
              <a:gd name="connsiteY12691" fmla="*/ 752853 h 3412034"/>
              <a:gd name="connsiteX12692" fmla="*/ 10788616 w 12272790"/>
              <a:gd name="connsiteY12692" fmla="*/ 746536 h 3412034"/>
              <a:gd name="connsiteX12693" fmla="*/ 10775600 w 12272790"/>
              <a:gd name="connsiteY12693" fmla="*/ 750682 h 3412034"/>
              <a:gd name="connsiteX12694" fmla="*/ 10788616 w 12272790"/>
              <a:gd name="connsiteY12694" fmla="*/ 746536 h 3412034"/>
              <a:gd name="connsiteX12695" fmla="*/ 10505206 w 12272790"/>
              <a:gd name="connsiteY12695" fmla="*/ 744143 h 3412034"/>
              <a:gd name="connsiteX12696" fmla="*/ 10517482 w 12272790"/>
              <a:gd name="connsiteY12696" fmla="*/ 756912 h 3412034"/>
              <a:gd name="connsiteX12697" fmla="*/ 10489420 w 12272790"/>
              <a:gd name="connsiteY12697" fmla="*/ 750903 h 3412034"/>
              <a:gd name="connsiteX12698" fmla="*/ 10505206 w 12272790"/>
              <a:gd name="connsiteY12698" fmla="*/ 744143 h 3412034"/>
              <a:gd name="connsiteX12699" fmla="*/ 5040573 w 12272790"/>
              <a:gd name="connsiteY12699" fmla="*/ 742444 h 3412034"/>
              <a:gd name="connsiteX12700" fmla="*/ 5045107 w 12272790"/>
              <a:gd name="connsiteY12700" fmla="*/ 754462 h 3412034"/>
              <a:gd name="connsiteX12701" fmla="*/ 5033772 w 12272790"/>
              <a:gd name="connsiteY12701" fmla="*/ 760472 h 3412034"/>
              <a:gd name="connsiteX12702" fmla="*/ 5040573 w 12272790"/>
              <a:gd name="connsiteY12702" fmla="*/ 742444 h 3412034"/>
              <a:gd name="connsiteX12703" fmla="*/ 10126495 w 12272790"/>
              <a:gd name="connsiteY12703" fmla="*/ 738906 h 3412034"/>
              <a:gd name="connsiteX12704" fmla="*/ 10130469 w 12272790"/>
              <a:gd name="connsiteY12704" fmla="*/ 739730 h 3412034"/>
              <a:gd name="connsiteX12705" fmla="*/ 10128024 w 12272790"/>
              <a:gd name="connsiteY12705" fmla="*/ 746341 h 3412034"/>
              <a:gd name="connsiteX12706" fmla="*/ 10126495 w 12272790"/>
              <a:gd name="connsiteY12706" fmla="*/ 738906 h 3412034"/>
              <a:gd name="connsiteX12707" fmla="*/ 9863515 w 12272790"/>
              <a:gd name="connsiteY12707" fmla="*/ 737355 h 3412034"/>
              <a:gd name="connsiteX12708" fmla="*/ 9874853 w 12272790"/>
              <a:gd name="connsiteY12708" fmla="*/ 743310 h 3412034"/>
              <a:gd name="connsiteX12709" fmla="*/ 9863515 w 12272790"/>
              <a:gd name="connsiteY12709" fmla="*/ 737355 h 3412034"/>
              <a:gd name="connsiteX12710" fmla="*/ 10455952 w 12272790"/>
              <a:gd name="connsiteY12710" fmla="*/ 737354 h 3412034"/>
              <a:gd name="connsiteX12711" fmla="*/ 10489050 w 12272790"/>
              <a:gd name="connsiteY12711" fmla="*/ 743363 h 3412034"/>
              <a:gd name="connsiteX12712" fmla="*/ 10455952 w 12272790"/>
              <a:gd name="connsiteY12712" fmla="*/ 737354 h 3412034"/>
              <a:gd name="connsiteX12713" fmla="*/ 9190836 w 12272790"/>
              <a:gd name="connsiteY12713" fmla="*/ 737330 h 3412034"/>
              <a:gd name="connsiteX12714" fmla="*/ 9120680 w 12272790"/>
              <a:gd name="connsiteY12714" fmla="*/ 744237 h 3412034"/>
              <a:gd name="connsiteX12715" fmla="*/ 9119927 w 12272790"/>
              <a:gd name="connsiteY12715" fmla="*/ 746144 h 3412034"/>
              <a:gd name="connsiteX12716" fmla="*/ 9103107 w 12272790"/>
              <a:gd name="connsiteY12716" fmla="*/ 750309 h 3412034"/>
              <a:gd name="connsiteX12717" fmla="*/ 9075510 w 12272790"/>
              <a:gd name="connsiteY12717" fmla="*/ 753196 h 3412034"/>
              <a:gd name="connsiteX12718" fmla="*/ 9023058 w 12272790"/>
              <a:gd name="connsiteY12718" fmla="*/ 766078 h 3412034"/>
              <a:gd name="connsiteX12719" fmla="*/ 9022703 w 12272790"/>
              <a:gd name="connsiteY12719" fmla="*/ 760168 h 3412034"/>
              <a:gd name="connsiteX12720" fmla="*/ 9015785 w 12272790"/>
              <a:gd name="connsiteY12720" fmla="*/ 761376 h 3412034"/>
              <a:gd name="connsiteX12721" fmla="*/ 9017993 w 12272790"/>
              <a:gd name="connsiteY12721" fmla="*/ 766700 h 3412034"/>
              <a:gd name="connsiteX12722" fmla="*/ 8997479 w 12272790"/>
              <a:gd name="connsiteY12722" fmla="*/ 770164 h 3412034"/>
              <a:gd name="connsiteX12723" fmla="*/ 8996393 w 12272790"/>
              <a:gd name="connsiteY12723" fmla="*/ 776927 h 3412034"/>
              <a:gd name="connsiteX12724" fmla="*/ 8919223 w 12272790"/>
              <a:gd name="connsiteY12724" fmla="*/ 780606 h 3412034"/>
              <a:gd name="connsiteX12725" fmla="*/ 8980837 w 12272790"/>
              <a:gd name="connsiteY12725" fmla="*/ 781263 h 3412034"/>
              <a:gd name="connsiteX12726" fmla="*/ 8994735 w 12272790"/>
              <a:gd name="connsiteY12726" fmla="*/ 780805 h 3412034"/>
              <a:gd name="connsiteX12727" fmla="*/ 8986587 w 12272790"/>
              <a:gd name="connsiteY12727" fmla="*/ 782177 h 3412034"/>
              <a:gd name="connsiteX12728" fmla="*/ 8999830 w 12272790"/>
              <a:gd name="connsiteY12728" fmla="*/ 781297 h 3412034"/>
              <a:gd name="connsiteX12729" fmla="*/ 9023157 w 12272790"/>
              <a:gd name="connsiteY12729" fmla="*/ 779877 h 3412034"/>
              <a:gd name="connsiteX12730" fmla="*/ 9052928 w 12272790"/>
              <a:gd name="connsiteY12730" fmla="*/ 780766 h 3412034"/>
              <a:gd name="connsiteX12731" fmla="*/ 9110315 w 12272790"/>
              <a:gd name="connsiteY12731" fmla="*/ 770775 h 3412034"/>
              <a:gd name="connsiteX12732" fmla="*/ 9143552 w 12272790"/>
              <a:gd name="connsiteY12732" fmla="*/ 766612 h 3412034"/>
              <a:gd name="connsiteX12733" fmla="*/ 9167581 w 12272790"/>
              <a:gd name="connsiteY12733" fmla="*/ 774937 h 3412034"/>
              <a:gd name="connsiteX12734" fmla="*/ 9183575 w 12272790"/>
              <a:gd name="connsiteY12734" fmla="*/ 773392 h 3412034"/>
              <a:gd name="connsiteX12735" fmla="*/ 9183575 w 12272790"/>
              <a:gd name="connsiteY12735" fmla="*/ 753590 h 3412034"/>
              <a:gd name="connsiteX12736" fmla="*/ 9194959 w 12272790"/>
              <a:gd name="connsiteY12736" fmla="*/ 741099 h 3412034"/>
              <a:gd name="connsiteX12737" fmla="*/ 10107917 w 12272790"/>
              <a:gd name="connsiteY12737" fmla="*/ 735997 h 3412034"/>
              <a:gd name="connsiteX12738" fmla="*/ 10114611 w 12272790"/>
              <a:gd name="connsiteY12738" fmla="*/ 746362 h 3412034"/>
              <a:gd name="connsiteX12739" fmla="*/ 10107917 w 12272790"/>
              <a:gd name="connsiteY12739" fmla="*/ 735997 h 3412034"/>
              <a:gd name="connsiteX12740" fmla="*/ 11513359 w 12272790"/>
              <a:gd name="connsiteY12740" fmla="*/ 734921 h 3412034"/>
              <a:gd name="connsiteX12741" fmla="*/ 11499612 w 12272790"/>
              <a:gd name="connsiteY12741" fmla="*/ 744846 h 3412034"/>
              <a:gd name="connsiteX12742" fmla="*/ 11513359 w 12272790"/>
              <a:gd name="connsiteY12742" fmla="*/ 734921 h 3412034"/>
              <a:gd name="connsiteX12743" fmla="*/ 4752601 w 12272790"/>
              <a:gd name="connsiteY12743" fmla="*/ 731733 h 3412034"/>
              <a:gd name="connsiteX12744" fmla="*/ 4765628 w 12272790"/>
              <a:gd name="connsiteY12744" fmla="*/ 731734 h 3412034"/>
              <a:gd name="connsiteX12745" fmla="*/ 4765626 w 12272790"/>
              <a:gd name="connsiteY12745" fmla="*/ 749761 h 3412034"/>
              <a:gd name="connsiteX12746" fmla="*/ 4752601 w 12272790"/>
              <a:gd name="connsiteY12746" fmla="*/ 749761 h 3412034"/>
              <a:gd name="connsiteX12747" fmla="*/ 4752601 w 12272790"/>
              <a:gd name="connsiteY12747" fmla="*/ 731733 h 3412034"/>
              <a:gd name="connsiteX12748" fmla="*/ 9208969 w 12272790"/>
              <a:gd name="connsiteY12748" fmla="*/ 726444 h 3412034"/>
              <a:gd name="connsiteX12749" fmla="*/ 9208726 w 12272790"/>
              <a:gd name="connsiteY12749" fmla="*/ 726502 h 3412034"/>
              <a:gd name="connsiteX12750" fmla="*/ 9208968 w 12272790"/>
              <a:gd name="connsiteY12750" fmla="*/ 726476 h 3412034"/>
              <a:gd name="connsiteX12751" fmla="*/ 9956872 w 12272790"/>
              <a:gd name="connsiteY12751" fmla="*/ 725718 h 3412034"/>
              <a:gd name="connsiteX12752" fmla="*/ 9943846 w 12272790"/>
              <a:gd name="connsiteY12752" fmla="*/ 736395 h 3412034"/>
              <a:gd name="connsiteX12753" fmla="*/ 9956872 w 12272790"/>
              <a:gd name="connsiteY12753" fmla="*/ 725718 h 3412034"/>
              <a:gd name="connsiteX12754" fmla="*/ 10039039 w 12272790"/>
              <a:gd name="connsiteY12754" fmla="*/ 725286 h 3412034"/>
              <a:gd name="connsiteX12755" fmla="*/ 10045731 w 12272790"/>
              <a:gd name="connsiteY12755" fmla="*/ 735650 h 3412034"/>
              <a:gd name="connsiteX12756" fmla="*/ 10039039 w 12272790"/>
              <a:gd name="connsiteY12756" fmla="*/ 725286 h 3412034"/>
              <a:gd name="connsiteX12757" fmla="*/ 10017846 w 12272790"/>
              <a:gd name="connsiteY12757" fmla="*/ 725285 h 3412034"/>
              <a:gd name="connsiteX12758" fmla="*/ 10024539 w 12272790"/>
              <a:gd name="connsiteY12758" fmla="*/ 735650 h 3412034"/>
              <a:gd name="connsiteX12759" fmla="*/ 10017846 w 12272790"/>
              <a:gd name="connsiteY12759" fmla="*/ 725285 h 3412034"/>
              <a:gd name="connsiteX12760" fmla="*/ 10853955 w 12272790"/>
              <a:gd name="connsiteY12760" fmla="*/ 724304 h 3412034"/>
              <a:gd name="connsiteX12761" fmla="*/ 10866960 w 12272790"/>
              <a:gd name="connsiteY12761" fmla="*/ 725330 h 3412034"/>
              <a:gd name="connsiteX12762" fmla="*/ 10846152 w 12272790"/>
              <a:gd name="connsiteY12762" fmla="*/ 735608 h 3412034"/>
              <a:gd name="connsiteX12763" fmla="*/ 10853955 w 12272790"/>
              <a:gd name="connsiteY12763" fmla="*/ 724304 h 3412034"/>
              <a:gd name="connsiteX12764" fmla="*/ 11483530 w 12272790"/>
              <a:gd name="connsiteY12764" fmla="*/ 723544 h 3412034"/>
              <a:gd name="connsiteX12765" fmla="*/ 11492153 w 12272790"/>
              <a:gd name="connsiteY12765" fmla="*/ 735651 h 3412034"/>
              <a:gd name="connsiteX12766" fmla="*/ 11473122 w 12272790"/>
              <a:gd name="connsiteY12766" fmla="*/ 731530 h 3412034"/>
              <a:gd name="connsiteX12767" fmla="*/ 11483530 w 12272790"/>
              <a:gd name="connsiteY12767" fmla="*/ 723544 h 3412034"/>
              <a:gd name="connsiteX12768" fmla="*/ 9380442 w 12272790"/>
              <a:gd name="connsiteY12768" fmla="*/ 721490 h 3412034"/>
              <a:gd name="connsiteX12769" fmla="*/ 9384496 w 12272790"/>
              <a:gd name="connsiteY12769" fmla="*/ 722456 h 3412034"/>
              <a:gd name="connsiteX12770" fmla="*/ 9379863 w 12272790"/>
              <a:gd name="connsiteY12770" fmla="*/ 726323 h 3412034"/>
              <a:gd name="connsiteX12771" fmla="*/ 9380442 w 12272790"/>
              <a:gd name="connsiteY12771" fmla="*/ 721490 h 3412034"/>
              <a:gd name="connsiteX12772" fmla="*/ 5085273 w 12272790"/>
              <a:gd name="connsiteY12772" fmla="*/ 719514 h 3412034"/>
              <a:gd name="connsiteX12773" fmla="*/ 5085274 w 12272790"/>
              <a:gd name="connsiteY12773" fmla="*/ 740895 h 3412034"/>
              <a:gd name="connsiteX12774" fmla="*/ 5053856 w 12272790"/>
              <a:gd name="connsiteY12774" fmla="*/ 745171 h 3412034"/>
              <a:gd name="connsiteX12775" fmla="*/ 5085273 w 12272790"/>
              <a:gd name="connsiteY12775" fmla="*/ 719514 h 3412034"/>
              <a:gd name="connsiteX12776" fmla="*/ 11461300 w 12272790"/>
              <a:gd name="connsiteY12776" fmla="*/ 717263 h 3412034"/>
              <a:gd name="connsiteX12777" fmla="*/ 11472730 w 12272790"/>
              <a:gd name="connsiteY12777" fmla="*/ 720985 h 3412034"/>
              <a:gd name="connsiteX12778" fmla="*/ 11468020 w 12272790"/>
              <a:gd name="connsiteY12778" fmla="*/ 724954 h 3412034"/>
              <a:gd name="connsiteX12779" fmla="*/ 11451928 w 12272790"/>
              <a:gd name="connsiteY12779" fmla="*/ 720984 h 3412034"/>
              <a:gd name="connsiteX12780" fmla="*/ 11461300 w 12272790"/>
              <a:gd name="connsiteY12780" fmla="*/ 717263 h 3412034"/>
              <a:gd name="connsiteX12781" fmla="*/ 9888620 w 12272790"/>
              <a:gd name="connsiteY12781" fmla="*/ 715933 h 3412034"/>
              <a:gd name="connsiteX12782" fmla="*/ 9894961 w 12272790"/>
              <a:gd name="connsiteY12782" fmla="*/ 726299 h 3412034"/>
              <a:gd name="connsiteX12783" fmla="*/ 9888620 w 12272790"/>
              <a:gd name="connsiteY12783" fmla="*/ 715933 h 3412034"/>
              <a:gd name="connsiteX12784" fmla="*/ 9848454 w 12272790"/>
              <a:gd name="connsiteY12784" fmla="*/ 715932 h 3412034"/>
              <a:gd name="connsiteX12785" fmla="*/ 9855685 w 12272790"/>
              <a:gd name="connsiteY12785" fmla="*/ 737005 h 3412034"/>
              <a:gd name="connsiteX12786" fmla="*/ 9848454 w 12272790"/>
              <a:gd name="connsiteY12786" fmla="*/ 715932 h 3412034"/>
              <a:gd name="connsiteX12787" fmla="*/ 9597069 w 12272790"/>
              <a:gd name="connsiteY12787" fmla="*/ 715932 h 3412034"/>
              <a:gd name="connsiteX12788" fmla="*/ 9590728 w 12272790"/>
              <a:gd name="connsiteY12788" fmla="*/ 726299 h 3412034"/>
              <a:gd name="connsiteX12789" fmla="*/ 9597069 w 12272790"/>
              <a:gd name="connsiteY12789" fmla="*/ 715932 h 3412034"/>
              <a:gd name="connsiteX12790" fmla="*/ 10001580 w 12272790"/>
              <a:gd name="connsiteY12790" fmla="*/ 714574 h 3412034"/>
              <a:gd name="connsiteX12791" fmla="*/ 9994887 w 12272790"/>
              <a:gd name="connsiteY12791" fmla="*/ 724939 h 3412034"/>
              <a:gd name="connsiteX12792" fmla="*/ 10001580 w 12272790"/>
              <a:gd name="connsiteY12792" fmla="*/ 714574 h 3412034"/>
              <a:gd name="connsiteX12793" fmla="*/ 10831652 w 12272790"/>
              <a:gd name="connsiteY12793" fmla="*/ 714574 h 3412034"/>
              <a:gd name="connsiteX12794" fmla="*/ 10824958 w 12272790"/>
              <a:gd name="connsiteY12794" fmla="*/ 724940 h 3412034"/>
              <a:gd name="connsiteX12795" fmla="*/ 10831652 w 12272790"/>
              <a:gd name="connsiteY12795" fmla="*/ 714574 h 3412034"/>
              <a:gd name="connsiteX12796" fmla="*/ 9982524 w 12272790"/>
              <a:gd name="connsiteY12796" fmla="*/ 714574 h 3412034"/>
              <a:gd name="connsiteX12797" fmla="*/ 9989216 w 12272790"/>
              <a:gd name="connsiteY12797" fmla="*/ 724939 h 3412034"/>
              <a:gd name="connsiteX12798" fmla="*/ 9982524 w 12272790"/>
              <a:gd name="connsiteY12798" fmla="*/ 714574 h 3412034"/>
              <a:gd name="connsiteX12799" fmla="*/ 8904878 w 12272790"/>
              <a:gd name="connsiteY12799" fmla="*/ 710952 h 3412034"/>
              <a:gd name="connsiteX12800" fmla="*/ 8904878 w 12272790"/>
              <a:gd name="connsiteY12800" fmla="*/ 712633 h 3412034"/>
              <a:gd name="connsiteX12801" fmla="*/ 8916858 w 12272790"/>
              <a:gd name="connsiteY12801" fmla="*/ 712241 h 3412034"/>
              <a:gd name="connsiteX12802" fmla="*/ 8916000 w 12272790"/>
              <a:gd name="connsiteY12802" fmla="*/ 711084 h 3412034"/>
              <a:gd name="connsiteX12803" fmla="*/ 5113724 w 12272790"/>
              <a:gd name="connsiteY12803" fmla="*/ 710335 h 3412034"/>
              <a:gd name="connsiteX12804" fmla="*/ 5113724 w 12272790"/>
              <a:gd name="connsiteY12804" fmla="*/ 731401 h 3412034"/>
              <a:gd name="connsiteX12805" fmla="*/ 5104083 w 12272790"/>
              <a:gd name="connsiteY12805" fmla="*/ 720689 h 3412034"/>
              <a:gd name="connsiteX12806" fmla="*/ 5113724 w 12272790"/>
              <a:gd name="connsiteY12806" fmla="*/ 710335 h 3412034"/>
              <a:gd name="connsiteX12807" fmla="*/ 10853219 w 12272790"/>
              <a:gd name="connsiteY12807" fmla="*/ 709985 h 3412034"/>
              <a:gd name="connsiteX12808" fmla="*/ 11013532 w 12272790"/>
              <a:gd name="connsiteY12808" fmla="*/ 767539 h 3412034"/>
              <a:gd name="connsiteX12809" fmla="*/ 10992292 w 12272790"/>
              <a:gd name="connsiteY12809" fmla="*/ 777878 h 3412034"/>
              <a:gd name="connsiteX12810" fmla="*/ 10961030 w 12272790"/>
              <a:gd name="connsiteY12810" fmla="*/ 771673 h 3412034"/>
              <a:gd name="connsiteX12811" fmla="*/ 10944198 w 12272790"/>
              <a:gd name="connsiteY12811" fmla="*/ 757201 h 3412034"/>
              <a:gd name="connsiteX12812" fmla="*/ 10922553 w 12272790"/>
              <a:gd name="connsiteY12812" fmla="*/ 759612 h 3412034"/>
              <a:gd name="connsiteX12813" fmla="*/ 10929767 w 12272790"/>
              <a:gd name="connsiteY12813" fmla="*/ 745138 h 3412034"/>
              <a:gd name="connsiteX12814" fmla="*/ 10920149 w 12272790"/>
              <a:gd name="connsiteY12814" fmla="*/ 753410 h 3412034"/>
              <a:gd name="connsiteX12815" fmla="*/ 10894096 w 12272790"/>
              <a:gd name="connsiteY12815" fmla="*/ 724460 h 3412034"/>
              <a:gd name="connsiteX12816" fmla="*/ 10853219 w 12272790"/>
              <a:gd name="connsiteY12816" fmla="*/ 709985 h 3412034"/>
              <a:gd name="connsiteX12817" fmla="*/ 9194021 w 12272790"/>
              <a:gd name="connsiteY12817" fmla="*/ 709882 h 3412034"/>
              <a:gd name="connsiteX12818" fmla="*/ 9189156 w 12272790"/>
              <a:gd name="connsiteY12818" fmla="*/ 710496 h 3412034"/>
              <a:gd name="connsiteX12819" fmla="*/ 9157970 w 12272790"/>
              <a:gd name="connsiteY12819" fmla="*/ 712839 h 3412034"/>
              <a:gd name="connsiteX12820" fmla="*/ 9157649 w 12272790"/>
              <a:gd name="connsiteY12820" fmla="*/ 712822 h 3412034"/>
              <a:gd name="connsiteX12821" fmla="*/ 9156633 w 12272790"/>
              <a:gd name="connsiteY12821" fmla="*/ 714385 h 3412034"/>
              <a:gd name="connsiteX12822" fmla="*/ 9151652 w 12272790"/>
              <a:gd name="connsiteY12822" fmla="*/ 727487 h 3412034"/>
              <a:gd name="connsiteX12823" fmla="*/ 9145898 w 12272790"/>
              <a:gd name="connsiteY12823" fmla="*/ 732943 h 3412034"/>
              <a:gd name="connsiteX12824" fmla="*/ 9146255 w 12272790"/>
              <a:gd name="connsiteY12824" fmla="*/ 732961 h 3412034"/>
              <a:gd name="connsiteX12825" fmla="*/ 9174985 w 12272790"/>
              <a:gd name="connsiteY12825" fmla="*/ 730526 h 3412034"/>
              <a:gd name="connsiteX12826" fmla="*/ 9182411 w 12272790"/>
              <a:gd name="connsiteY12826" fmla="*/ 729627 h 3412034"/>
              <a:gd name="connsiteX12827" fmla="*/ 9174468 w 12272790"/>
              <a:gd name="connsiteY12827" fmla="*/ 722366 h 3412034"/>
              <a:gd name="connsiteX12828" fmla="*/ 9192719 w 12272790"/>
              <a:gd name="connsiteY12828" fmla="*/ 715193 h 3412034"/>
              <a:gd name="connsiteX12829" fmla="*/ 9004993 w 12272790"/>
              <a:gd name="connsiteY12829" fmla="*/ 706595 h 3412034"/>
              <a:gd name="connsiteX12830" fmla="*/ 9001212 w 12272790"/>
              <a:gd name="connsiteY12830" fmla="*/ 708758 h 3412034"/>
              <a:gd name="connsiteX12831" fmla="*/ 9005499 w 12272790"/>
              <a:gd name="connsiteY12831" fmla="*/ 708566 h 3412034"/>
              <a:gd name="connsiteX12832" fmla="*/ 10121987 w 12272790"/>
              <a:gd name="connsiteY12832" fmla="*/ 704863 h 3412034"/>
              <a:gd name="connsiteX12833" fmla="*/ 10124217 w 12272790"/>
              <a:gd name="connsiteY12833" fmla="*/ 706041 h 3412034"/>
              <a:gd name="connsiteX12834" fmla="*/ 10122141 w 12272790"/>
              <a:gd name="connsiteY12834" fmla="*/ 705568 h 3412034"/>
              <a:gd name="connsiteX12835" fmla="*/ 10346107 w 12272790"/>
              <a:gd name="connsiteY12835" fmla="*/ 704670 h 3412034"/>
              <a:gd name="connsiteX12836" fmla="*/ 10442186 w 12272790"/>
              <a:gd name="connsiteY12836" fmla="*/ 732752 h 3412034"/>
              <a:gd name="connsiteX12837" fmla="*/ 10372275 w 12272790"/>
              <a:gd name="connsiteY12837" fmla="*/ 736877 h 3412034"/>
              <a:gd name="connsiteX12838" fmla="*/ 10313701 w 12272790"/>
              <a:gd name="connsiteY12838" fmla="*/ 706285 h 3412034"/>
              <a:gd name="connsiteX12839" fmla="*/ 10346107 w 12272790"/>
              <a:gd name="connsiteY12839" fmla="*/ 704670 h 3412034"/>
              <a:gd name="connsiteX12840" fmla="*/ 11381984 w 12272790"/>
              <a:gd name="connsiteY12840" fmla="*/ 703981 h 3412034"/>
              <a:gd name="connsiteX12841" fmla="*/ 11398579 w 12272790"/>
              <a:gd name="connsiteY12841" fmla="*/ 710220 h 3412034"/>
              <a:gd name="connsiteX12842" fmla="*/ 11436968 w 12272790"/>
              <a:gd name="connsiteY12842" fmla="*/ 724776 h 3412034"/>
              <a:gd name="connsiteX12843" fmla="*/ 11513342 w 12272790"/>
              <a:gd name="connsiteY12843" fmla="*/ 768097 h 3412034"/>
              <a:gd name="connsiteX12844" fmla="*/ 11489350 w 12272790"/>
              <a:gd name="connsiteY12844" fmla="*/ 766018 h 3412034"/>
              <a:gd name="connsiteX12845" fmla="*/ 11451360 w 12272790"/>
              <a:gd name="connsiteY12845" fmla="*/ 749730 h 3412034"/>
              <a:gd name="connsiteX12846" fmla="*/ 11415374 w 12272790"/>
              <a:gd name="connsiteY12846" fmla="*/ 733094 h 3412034"/>
              <a:gd name="connsiteX12847" fmla="*/ 11386582 w 12272790"/>
              <a:gd name="connsiteY12847" fmla="*/ 714379 h 3412034"/>
              <a:gd name="connsiteX12848" fmla="*/ 11365390 w 12272790"/>
              <a:gd name="connsiteY12848" fmla="*/ 710220 h 3412034"/>
              <a:gd name="connsiteX12849" fmla="*/ 11381984 w 12272790"/>
              <a:gd name="connsiteY12849" fmla="*/ 703981 h 3412034"/>
              <a:gd name="connsiteX12850" fmla="*/ 11437801 w 12272790"/>
              <a:gd name="connsiteY12850" fmla="*/ 703863 h 3412034"/>
              <a:gd name="connsiteX12851" fmla="*/ 11451548 w 12272790"/>
              <a:gd name="connsiteY12851" fmla="*/ 709819 h 3412034"/>
              <a:gd name="connsiteX12852" fmla="*/ 11437801 w 12272790"/>
              <a:gd name="connsiteY12852" fmla="*/ 703863 h 3412034"/>
              <a:gd name="connsiteX12853" fmla="*/ 10515704 w 12272790"/>
              <a:gd name="connsiteY12853" fmla="*/ 701840 h 3412034"/>
              <a:gd name="connsiteX12854" fmla="*/ 10519050 w 12272790"/>
              <a:gd name="connsiteY12854" fmla="*/ 704949 h 3412034"/>
              <a:gd name="connsiteX12855" fmla="*/ 10516628 w 12272790"/>
              <a:gd name="connsiteY12855" fmla="*/ 709448 h 3412034"/>
              <a:gd name="connsiteX12856" fmla="*/ 10517272 w 12272790"/>
              <a:gd name="connsiteY12856" fmla="*/ 709871 h 3412034"/>
              <a:gd name="connsiteX12857" fmla="*/ 10503526 w 12272790"/>
              <a:gd name="connsiteY12857" fmla="*/ 703862 h 3412034"/>
              <a:gd name="connsiteX12858" fmla="*/ 10510400 w 12272790"/>
              <a:gd name="connsiteY12858" fmla="*/ 705364 h 3412034"/>
              <a:gd name="connsiteX12859" fmla="*/ 10516057 w 12272790"/>
              <a:gd name="connsiteY12859" fmla="*/ 709073 h 3412034"/>
              <a:gd name="connsiteX12860" fmla="*/ 10512356 w 12272790"/>
              <a:gd name="connsiteY12860" fmla="*/ 704948 h 3412034"/>
              <a:gd name="connsiteX12861" fmla="*/ 10515704 w 12272790"/>
              <a:gd name="connsiteY12861" fmla="*/ 701840 h 3412034"/>
              <a:gd name="connsiteX12862" fmla="*/ 9482734 w 12272790"/>
              <a:gd name="connsiteY12862" fmla="*/ 701343 h 3412034"/>
              <a:gd name="connsiteX12863" fmla="*/ 9508342 w 12272790"/>
              <a:gd name="connsiteY12863" fmla="*/ 726655 h 3412034"/>
              <a:gd name="connsiteX12864" fmla="*/ 9473943 w 12272790"/>
              <a:gd name="connsiteY12864" fmla="*/ 726656 h 3412034"/>
              <a:gd name="connsiteX12865" fmla="*/ 9446803 w 12272790"/>
              <a:gd name="connsiteY12865" fmla="*/ 705878 h 3412034"/>
              <a:gd name="connsiteX12866" fmla="*/ 9482734 w 12272790"/>
              <a:gd name="connsiteY12866" fmla="*/ 701343 h 3412034"/>
              <a:gd name="connsiteX12867" fmla="*/ 4720440 w 12272790"/>
              <a:gd name="connsiteY12867" fmla="*/ 700226 h 3412034"/>
              <a:gd name="connsiteX12868" fmla="*/ 4707415 w 12272790"/>
              <a:gd name="connsiteY12868" fmla="*/ 710902 h 3412034"/>
              <a:gd name="connsiteX12869" fmla="*/ 4720440 w 12272790"/>
              <a:gd name="connsiteY12869" fmla="*/ 700226 h 3412034"/>
              <a:gd name="connsiteX12870" fmla="*/ 5148259 w 12272790"/>
              <a:gd name="connsiteY12870" fmla="*/ 698977 h 3412034"/>
              <a:gd name="connsiteX12871" fmla="*/ 5160583 w 12272790"/>
              <a:gd name="connsiteY12871" fmla="*/ 699240 h 3412034"/>
              <a:gd name="connsiteX12872" fmla="*/ 5153189 w 12272790"/>
              <a:gd name="connsiteY12872" fmla="*/ 710831 h 3412034"/>
              <a:gd name="connsiteX12873" fmla="*/ 5140866 w 12272790"/>
              <a:gd name="connsiteY12873" fmla="*/ 709777 h 3412034"/>
              <a:gd name="connsiteX12874" fmla="*/ 5148259 w 12272790"/>
              <a:gd name="connsiteY12874" fmla="*/ 698977 h 3412034"/>
              <a:gd name="connsiteX12875" fmla="*/ 11364002 w 12272790"/>
              <a:gd name="connsiteY12875" fmla="*/ 698708 h 3412034"/>
              <a:gd name="connsiteX12876" fmla="*/ 11366648 w 12272790"/>
              <a:gd name="connsiteY12876" fmla="*/ 699674 h 3412034"/>
              <a:gd name="connsiteX12877" fmla="*/ 11363622 w 12272790"/>
              <a:gd name="connsiteY12877" fmla="*/ 703541 h 3412034"/>
              <a:gd name="connsiteX12878" fmla="*/ 11364002 w 12272790"/>
              <a:gd name="connsiteY12878" fmla="*/ 698708 h 3412034"/>
              <a:gd name="connsiteX12879" fmla="*/ 10445243 w 12272790"/>
              <a:gd name="connsiteY12879" fmla="*/ 694683 h 3412034"/>
              <a:gd name="connsiteX12880" fmla="*/ 10451915 w 12272790"/>
              <a:gd name="connsiteY12880" fmla="*/ 705035 h 3412034"/>
              <a:gd name="connsiteX12881" fmla="*/ 10445243 w 12272790"/>
              <a:gd name="connsiteY12881" fmla="*/ 694683 h 3412034"/>
              <a:gd name="connsiteX12882" fmla="*/ 9839469 w 12272790"/>
              <a:gd name="connsiteY12882" fmla="*/ 694683 h 3412034"/>
              <a:gd name="connsiteX12883" fmla="*/ 9853216 w 12272790"/>
              <a:gd name="connsiteY12883" fmla="*/ 700752 h 3412034"/>
              <a:gd name="connsiteX12884" fmla="*/ 9839469 w 12272790"/>
              <a:gd name="connsiteY12884" fmla="*/ 715748 h 3412034"/>
              <a:gd name="connsiteX12885" fmla="*/ 9839469 w 12272790"/>
              <a:gd name="connsiteY12885" fmla="*/ 694683 h 3412034"/>
              <a:gd name="connsiteX12886" fmla="*/ 9532167 w 12272790"/>
              <a:gd name="connsiteY12886" fmla="*/ 694682 h 3412034"/>
              <a:gd name="connsiteX12887" fmla="*/ 9538838 w 12272790"/>
              <a:gd name="connsiteY12887" fmla="*/ 705035 h 3412034"/>
              <a:gd name="connsiteX12888" fmla="*/ 9532167 w 12272790"/>
              <a:gd name="connsiteY12888" fmla="*/ 694682 h 3412034"/>
              <a:gd name="connsiteX12889" fmla="*/ 9059082 w 12272790"/>
              <a:gd name="connsiteY12889" fmla="*/ 694465 h 3412034"/>
              <a:gd name="connsiteX12890" fmla="*/ 9042029 w 12272790"/>
              <a:gd name="connsiteY12890" fmla="*/ 696291 h 3412034"/>
              <a:gd name="connsiteX12891" fmla="*/ 9017319 w 12272790"/>
              <a:gd name="connsiteY12891" fmla="*/ 699079 h 3412034"/>
              <a:gd name="connsiteX12892" fmla="*/ 9017007 w 12272790"/>
              <a:gd name="connsiteY12892" fmla="*/ 700349 h 3412034"/>
              <a:gd name="connsiteX12893" fmla="*/ 9019541 w 12272790"/>
              <a:gd name="connsiteY12893" fmla="*/ 708372 h 3412034"/>
              <a:gd name="connsiteX12894" fmla="*/ 9036978 w 12272790"/>
              <a:gd name="connsiteY12894" fmla="*/ 709761 h 3412034"/>
              <a:gd name="connsiteX12895" fmla="*/ 9041108 w 12272790"/>
              <a:gd name="connsiteY12895" fmla="*/ 710236 h 3412034"/>
              <a:gd name="connsiteX12896" fmla="*/ 9047724 w 12272790"/>
              <a:gd name="connsiteY12896" fmla="*/ 708141 h 3412034"/>
              <a:gd name="connsiteX12897" fmla="*/ 9067354 w 12272790"/>
              <a:gd name="connsiteY12897" fmla="*/ 703654 h 3412034"/>
              <a:gd name="connsiteX12898" fmla="*/ 9067466 w 12272790"/>
              <a:gd name="connsiteY12898" fmla="*/ 700922 h 3412034"/>
              <a:gd name="connsiteX12899" fmla="*/ 9060958 w 12272790"/>
              <a:gd name="connsiteY12899" fmla="*/ 695058 h 3412034"/>
              <a:gd name="connsiteX12900" fmla="*/ 9086287 w 12272790"/>
              <a:gd name="connsiteY12900" fmla="*/ 694450 h 3412034"/>
              <a:gd name="connsiteX12901" fmla="*/ 9087337 w 12272790"/>
              <a:gd name="connsiteY12901" fmla="*/ 698801 h 3412034"/>
              <a:gd name="connsiteX12902" fmla="*/ 9098941 w 12272790"/>
              <a:gd name="connsiteY12902" fmla="*/ 695879 h 3412034"/>
              <a:gd name="connsiteX12903" fmla="*/ 9097401 w 12272790"/>
              <a:gd name="connsiteY12903" fmla="*/ 694797 h 3412034"/>
              <a:gd name="connsiteX12904" fmla="*/ 9086287 w 12272790"/>
              <a:gd name="connsiteY12904" fmla="*/ 694450 h 3412034"/>
              <a:gd name="connsiteX12905" fmla="*/ 9918418 w 12272790"/>
              <a:gd name="connsiteY12905" fmla="*/ 692178 h 3412034"/>
              <a:gd name="connsiteX12906" fmla="*/ 9936780 w 12272790"/>
              <a:gd name="connsiteY12906" fmla="*/ 706401 h 3412034"/>
              <a:gd name="connsiteX12907" fmla="*/ 9934411 w 12272790"/>
              <a:gd name="connsiteY12907" fmla="*/ 706401 h 3412034"/>
              <a:gd name="connsiteX12908" fmla="*/ 9937974 w 12272790"/>
              <a:gd name="connsiteY12908" fmla="*/ 713789 h 3412034"/>
              <a:gd name="connsiteX12909" fmla="*/ 9927205 w 12272790"/>
              <a:gd name="connsiteY12909" fmla="*/ 710439 h 3412034"/>
              <a:gd name="connsiteX12910" fmla="*/ 9926471 w 12272790"/>
              <a:gd name="connsiteY12910" fmla="*/ 706401 h 3412034"/>
              <a:gd name="connsiteX12911" fmla="*/ 9909159 w 12272790"/>
              <a:gd name="connsiteY12911" fmla="*/ 706402 h 3412034"/>
              <a:gd name="connsiteX12912" fmla="*/ 9909696 w 12272790"/>
              <a:gd name="connsiteY12912" fmla="*/ 706714 h 3412034"/>
              <a:gd name="connsiteX12913" fmla="*/ 9911508 w 12272790"/>
              <a:gd name="connsiteY12913" fmla="*/ 714229 h 3412034"/>
              <a:gd name="connsiteX12914" fmla="*/ 9906488 w 12272790"/>
              <a:gd name="connsiteY12914" fmla="*/ 711377 h 3412034"/>
              <a:gd name="connsiteX12915" fmla="*/ 9905380 w 12272790"/>
              <a:gd name="connsiteY12915" fmla="*/ 706401 h 3412034"/>
              <a:gd name="connsiteX12916" fmla="*/ 9896987 w 12272790"/>
              <a:gd name="connsiteY12916" fmla="*/ 706401 h 3412034"/>
              <a:gd name="connsiteX12917" fmla="*/ 9918418 w 12272790"/>
              <a:gd name="connsiteY12917" fmla="*/ 692178 h 3412034"/>
              <a:gd name="connsiteX12918" fmla="*/ 5487318 w 12272790"/>
              <a:gd name="connsiteY12918" fmla="*/ 689640 h 3412034"/>
              <a:gd name="connsiteX12919" fmla="*/ 5500599 w 12272790"/>
              <a:gd name="connsiteY12919" fmla="*/ 700048 h 3412034"/>
              <a:gd name="connsiteX12920" fmla="*/ 5487318 w 12272790"/>
              <a:gd name="connsiteY12920" fmla="*/ 689640 h 3412034"/>
              <a:gd name="connsiteX12921" fmla="*/ 5173972 w 12272790"/>
              <a:gd name="connsiteY12921" fmla="*/ 688900 h 3412034"/>
              <a:gd name="connsiteX12922" fmla="*/ 5167629 w 12272790"/>
              <a:gd name="connsiteY12922" fmla="*/ 699266 h 3412034"/>
              <a:gd name="connsiteX12923" fmla="*/ 5173972 w 12272790"/>
              <a:gd name="connsiteY12923" fmla="*/ 688900 h 3412034"/>
              <a:gd name="connsiteX12924" fmla="*/ 10088307 w 12272790"/>
              <a:gd name="connsiteY12924" fmla="*/ 688566 h 3412034"/>
              <a:gd name="connsiteX12925" fmla="*/ 10104390 w 12272790"/>
              <a:gd name="connsiteY12925" fmla="*/ 701531 h 3412034"/>
              <a:gd name="connsiteX12926" fmla="*/ 10122141 w 12272790"/>
              <a:gd name="connsiteY12926" fmla="*/ 705568 h 3412034"/>
              <a:gd name="connsiteX12927" fmla="*/ 10123792 w 12272790"/>
              <a:gd name="connsiteY12927" fmla="*/ 713185 h 3412034"/>
              <a:gd name="connsiteX12928" fmla="*/ 10129203 w 12272790"/>
              <a:gd name="connsiteY12928" fmla="*/ 715265 h 3412034"/>
              <a:gd name="connsiteX12929" fmla="*/ 10127401 w 12272790"/>
              <a:gd name="connsiteY12929" fmla="*/ 707723 h 3412034"/>
              <a:gd name="connsiteX12930" fmla="*/ 10124217 w 12272790"/>
              <a:gd name="connsiteY12930" fmla="*/ 706041 h 3412034"/>
              <a:gd name="connsiteX12931" fmla="*/ 10124945 w 12272790"/>
              <a:gd name="connsiteY12931" fmla="*/ 706206 h 3412034"/>
              <a:gd name="connsiteX12932" fmla="*/ 10164889 w 12272790"/>
              <a:gd name="connsiteY12932" fmla="*/ 706944 h 3412034"/>
              <a:gd name="connsiteX12933" fmla="*/ 10260717 w 12272790"/>
              <a:gd name="connsiteY12933" fmla="*/ 725666 h 3412034"/>
              <a:gd name="connsiteX12934" fmla="*/ 10355439 w 12272790"/>
              <a:gd name="connsiteY12934" fmla="*/ 751369 h 3412034"/>
              <a:gd name="connsiteX12935" fmla="*/ 10421188 w 12272790"/>
              <a:gd name="connsiteY12935" fmla="*/ 771885 h 3412034"/>
              <a:gd name="connsiteX12936" fmla="*/ 10419496 w 12272790"/>
              <a:gd name="connsiteY12936" fmla="*/ 769477 h 3412034"/>
              <a:gd name="connsiteX12937" fmla="*/ 10423680 w 12272790"/>
              <a:gd name="connsiteY12937" fmla="*/ 765071 h 3412034"/>
              <a:gd name="connsiteX12938" fmla="*/ 10423679 w 12272790"/>
              <a:gd name="connsiteY12938" fmla="*/ 770254 h 3412034"/>
              <a:gd name="connsiteX12939" fmla="*/ 10423679 w 12272790"/>
              <a:gd name="connsiteY12939" fmla="*/ 772663 h 3412034"/>
              <a:gd name="connsiteX12940" fmla="*/ 10451968 w 12272790"/>
              <a:gd name="connsiteY12940" fmla="*/ 781491 h 3412034"/>
              <a:gd name="connsiteX12941" fmla="*/ 10545390 w 12272790"/>
              <a:gd name="connsiteY12941" fmla="*/ 812697 h 3412034"/>
              <a:gd name="connsiteX12942" fmla="*/ 10591098 w 12272790"/>
              <a:gd name="connsiteY12942" fmla="*/ 822752 h 3412034"/>
              <a:gd name="connsiteX12943" fmla="*/ 10603127 w 12272790"/>
              <a:gd name="connsiteY12943" fmla="*/ 839396 h 3412034"/>
              <a:gd name="connsiteX12944" fmla="*/ 10629188 w 12272790"/>
              <a:gd name="connsiteY12944" fmla="*/ 856039 h 3412034"/>
              <a:gd name="connsiteX12945" fmla="*/ 10670086 w 12272790"/>
              <a:gd name="connsiteY12945" fmla="*/ 866440 h 3412034"/>
              <a:gd name="connsiteX12946" fmla="*/ 10693743 w 12272790"/>
              <a:gd name="connsiteY12946" fmla="*/ 883084 h 3412034"/>
              <a:gd name="connsiteX12947" fmla="*/ 10727422 w 12272790"/>
              <a:gd name="connsiteY12947" fmla="*/ 899379 h 3412034"/>
              <a:gd name="connsiteX12948" fmla="*/ 10642420 w 12272790"/>
              <a:gd name="connsiteY12948" fmla="*/ 881609 h 3412034"/>
              <a:gd name="connsiteX12949" fmla="*/ 10574246 w 12272790"/>
              <a:gd name="connsiteY12949" fmla="*/ 856095 h 3412034"/>
              <a:gd name="connsiteX12950" fmla="*/ 10572836 w 12272790"/>
              <a:gd name="connsiteY12950" fmla="*/ 863469 h 3412034"/>
              <a:gd name="connsiteX12951" fmla="*/ 10568080 w 12272790"/>
              <a:gd name="connsiteY12951" fmla="*/ 865542 h 3412034"/>
              <a:gd name="connsiteX12952" fmla="*/ 10569664 w 12272790"/>
              <a:gd name="connsiteY12952" fmla="*/ 858028 h 3412034"/>
              <a:gd name="connsiteX12953" fmla="*/ 10573412 w 12272790"/>
              <a:gd name="connsiteY12953" fmla="*/ 855782 h 3412034"/>
              <a:gd name="connsiteX12954" fmla="*/ 10557417 w 12272790"/>
              <a:gd name="connsiteY12954" fmla="*/ 849796 h 3412034"/>
              <a:gd name="connsiteX12955" fmla="*/ 10579070 w 12272790"/>
              <a:gd name="connsiteY12955" fmla="*/ 835235 h 3412034"/>
              <a:gd name="connsiteX12956" fmla="*/ 10542984 w 12272790"/>
              <a:gd name="connsiteY12956" fmla="*/ 839396 h 3412034"/>
              <a:gd name="connsiteX12957" fmla="*/ 10550201 w 12272790"/>
              <a:gd name="connsiteY12957" fmla="*/ 828993 h 3412034"/>
              <a:gd name="connsiteX12958" fmla="*/ 10246282 w 12272790"/>
              <a:gd name="connsiteY12958" fmla="*/ 736068 h 3412034"/>
              <a:gd name="connsiteX12959" fmla="*/ 10174511 w 12272790"/>
              <a:gd name="connsiteY12959" fmla="*/ 719426 h 3412034"/>
              <a:gd name="connsiteX12960" fmla="*/ 10150454 w 12272790"/>
              <a:gd name="connsiteY12960" fmla="*/ 715265 h 3412034"/>
              <a:gd name="connsiteX12961" fmla="*/ 10138427 w 12272790"/>
              <a:gd name="connsiteY12961" fmla="*/ 731909 h 3412034"/>
              <a:gd name="connsiteX12962" fmla="*/ 10069063 w 12272790"/>
              <a:gd name="connsiteY12962" fmla="*/ 711105 h 3412034"/>
              <a:gd name="connsiteX12963" fmla="*/ 9994887 w 12272790"/>
              <a:gd name="connsiteY12963" fmla="*/ 690646 h 3412034"/>
              <a:gd name="connsiteX12964" fmla="*/ 10088307 w 12272790"/>
              <a:gd name="connsiteY12964" fmla="*/ 688566 h 3412034"/>
              <a:gd name="connsiteX12965" fmla="*/ 9875231 w 12272790"/>
              <a:gd name="connsiteY12965" fmla="*/ 686860 h 3412034"/>
              <a:gd name="connsiteX12966" fmla="*/ 9879987 w 12272790"/>
              <a:gd name="connsiteY12966" fmla="*/ 689710 h 3412034"/>
              <a:gd name="connsiteX12967" fmla="*/ 9880525 w 12272790"/>
              <a:gd name="connsiteY12967" fmla="*/ 692254 h 3412034"/>
              <a:gd name="connsiteX12968" fmla="*/ 9881522 w 12272790"/>
              <a:gd name="connsiteY12968" fmla="*/ 691947 h 3412034"/>
              <a:gd name="connsiteX12969" fmla="*/ 9899106 w 12272790"/>
              <a:gd name="connsiteY12969" fmla="*/ 693808 h 3412034"/>
              <a:gd name="connsiteX12970" fmla="*/ 9869493 w 12272790"/>
              <a:gd name="connsiteY12970" fmla="*/ 703845 h 3412034"/>
              <a:gd name="connsiteX12971" fmla="*/ 9873079 w 12272790"/>
              <a:gd name="connsiteY12971" fmla="*/ 694538 h 3412034"/>
              <a:gd name="connsiteX12972" fmla="*/ 9876621 w 12272790"/>
              <a:gd name="connsiteY12972" fmla="*/ 693451 h 3412034"/>
              <a:gd name="connsiteX12973" fmla="*/ 10263494 w 12272790"/>
              <a:gd name="connsiteY12973" fmla="*/ 686859 h 3412034"/>
              <a:gd name="connsiteX12974" fmla="*/ 10296593 w 12272790"/>
              <a:gd name="connsiteY12974" fmla="*/ 697243 h 3412034"/>
              <a:gd name="connsiteX12975" fmla="*/ 10276511 w 12272790"/>
              <a:gd name="connsiteY12975" fmla="*/ 715586 h 3412034"/>
              <a:gd name="connsiteX12976" fmla="*/ 10263494 w 12272790"/>
              <a:gd name="connsiteY12976" fmla="*/ 705550 h 3412034"/>
              <a:gd name="connsiteX12977" fmla="*/ 10263494 w 12272790"/>
              <a:gd name="connsiteY12977" fmla="*/ 686859 h 3412034"/>
              <a:gd name="connsiteX12978" fmla="*/ 11324768 w 12272790"/>
              <a:gd name="connsiteY12978" fmla="*/ 686156 h 3412034"/>
              <a:gd name="connsiteX12979" fmla="*/ 11338513 w 12272790"/>
              <a:gd name="connsiteY12979" fmla="*/ 694898 h 3412034"/>
              <a:gd name="connsiteX12980" fmla="*/ 11324768 w 12272790"/>
              <a:gd name="connsiteY12980" fmla="*/ 686156 h 3412034"/>
              <a:gd name="connsiteX12981" fmla="*/ 9987439 w 12272790"/>
              <a:gd name="connsiteY12981" fmla="*/ 686156 h 3412034"/>
              <a:gd name="connsiteX12982" fmla="*/ 9973694 w 12272790"/>
              <a:gd name="connsiteY12982" fmla="*/ 694899 h 3412034"/>
              <a:gd name="connsiteX12983" fmla="*/ 9987439 w 12272790"/>
              <a:gd name="connsiteY12983" fmla="*/ 686156 h 3412034"/>
              <a:gd name="connsiteX12984" fmla="*/ 10436034 w 12272790"/>
              <a:gd name="connsiteY12984" fmla="*/ 684011 h 3412034"/>
              <a:gd name="connsiteX12985" fmla="*/ 10436698 w 12272790"/>
              <a:gd name="connsiteY12985" fmla="*/ 684986 h 3412034"/>
              <a:gd name="connsiteX12986" fmla="*/ 10437389 w 12272790"/>
              <a:gd name="connsiteY12986" fmla="*/ 686003 h 3412034"/>
              <a:gd name="connsiteX12987" fmla="*/ 10435688 w 12272790"/>
              <a:gd name="connsiteY12987" fmla="*/ 683506 h 3412034"/>
              <a:gd name="connsiteX12988" fmla="*/ 10435802 w 12272790"/>
              <a:gd name="connsiteY12988" fmla="*/ 683672 h 3412034"/>
              <a:gd name="connsiteX12989" fmla="*/ 10436034 w 12272790"/>
              <a:gd name="connsiteY12989" fmla="*/ 684011 h 3412034"/>
              <a:gd name="connsiteX12990" fmla="*/ 9637167 w 12272790"/>
              <a:gd name="connsiteY12990" fmla="*/ 680603 h 3412034"/>
              <a:gd name="connsiteX12991" fmla="*/ 9637220 w 12272790"/>
              <a:gd name="connsiteY12991" fmla="*/ 680645 h 3412034"/>
              <a:gd name="connsiteX12992" fmla="*/ 9637238 w 12272790"/>
              <a:gd name="connsiteY12992" fmla="*/ 680620 h 3412034"/>
              <a:gd name="connsiteX12993" fmla="*/ 9053049 w 12272790"/>
              <a:gd name="connsiteY12993" fmla="*/ 679879 h 3412034"/>
              <a:gd name="connsiteX12994" fmla="*/ 9030523 w 12272790"/>
              <a:gd name="connsiteY12994" fmla="*/ 681658 h 3412034"/>
              <a:gd name="connsiteX12995" fmla="*/ 9027827 w 12272790"/>
              <a:gd name="connsiteY12995" fmla="*/ 683076 h 3412034"/>
              <a:gd name="connsiteX12996" fmla="*/ 9031478 w 12272790"/>
              <a:gd name="connsiteY12996" fmla="*/ 682578 h 3412034"/>
              <a:gd name="connsiteX12997" fmla="*/ 9051785 w 12272790"/>
              <a:gd name="connsiteY12997" fmla="*/ 681704 h 3412034"/>
              <a:gd name="connsiteX12998" fmla="*/ 4880944 w 12272790"/>
              <a:gd name="connsiteY12998" fmla="*/ 679785 h 3412034"/>
              <a:gd name="connsiteX12999" fmla="*/ 4899510 w 12272790"/>
              <a:gd name="connsiteY12999" fmla="*/ 680825 h 3412034"/>
              <a:gd name="connsiteX13000" fmla="*/ 4844665 w 12272790"/>
              <a:gd name="connsiteY13000" fmla="*/ 709978 h 3412034"/>
              <a:gd name="connsiteX13001" fmla="*/ 4860661 w 12272790"/>
              <a:gd name="connsiteY13001" fmla="*/ 684990 h 3412034"/>
              <a:gd name="connsiteX13002" fmla="*/ 4880944 w 12272790"/>
              <a:gd name="connsiteY13002" fmla="*/ 679785 h 3412034"/>
              <a:gd name="connsiteX13003" fmla="*/ 10432882 w 12272790"/>
              <a:gd name="connsiteY13003" fmla="*/ 679381 h 3412034"/>
              <a:gd name="connsiteX13004" fmla="*/ 10434314 w 12272790"/>
              <a:gd name="connsiteY13004" fmla="*/ 681482 h 3412034"/>
              <a:gd name="connsiteX13005" fmla="*/ 10435136 w 12272790"/>
              <a:gd name="connsiteY13005" fmla="*/ 682694 h 3412034"/>
              <a:gd name="connsiteX13006" fmla="*/ 11128358 w 12272790"/>
              <a:gd name="connsiteY13006" fmla="*/ 678393 h 3412034"/>
              <a:gd name="connsiteX13007" fmla="*/ 11121666 w 12272790"/>
              <a:gd name="connsiteY13007" fmla="*/ 686684 h 3412034"/>
              <a:gd name="connsiteX13008" fmla="*/ 11128358 w 12272790"/>
              <a:gd name="connsiteY13008" fmla="*/ 678393 h 3412034"/>
              <a:gd name="connsiteX13009" fmla="*/ 10801558 w 12272790"/>
              <a:gd name="connsiteY13009" fmla="*/ 677850 h 3412034"/>
              <a:gd name="connsiteX13010" fmla="*/ 10813700 w 12272790"/>
              <a:gd name="connsiteY13010" fmla="*/ 681982 h 3412034"/>
              <a:gd name="connsiteX13011" fmla="*/ 10835150 w 12272790"/>
              <a:gd name="connsiteY13011" fmla="*/ 688179 h 3412034"/>
              <a:gd name="connsiteX13012" fmla="*/ 10844864 w 12272790"/>
              <a:gd name="connsiteY13012" fmla="*/ 708492 h 3412034"/>
              <a:gd name="connsiteX13013" fmla="*/ 10796700 w 12272790"/>
              <a:gd name="connsiteY13013" fmla="*/ 694375 h 3412034"/>
              <a:gd name="connsiteX13014" fmla="*/ 10801558 w 12272790"/>
              <a:gd name="connsiteY13014" fmla="*/ 677850 h 3412034"/>
              <a:gd name="connsiteX13015" fmla="*/ 9742099 w 12272790"/>
              <a:gd name="connsiteY13015" fmla="*/ 677850 h 3412034"/>
              <a:gd name="connsiteX13016" fmla="*/ 9754035 w 12272790"/>
              <a:gd name="connsiteY13016" fmla="*/ 694682 h 3412034"/>
              <a:gd name="connsiteX13017" fmla="*/ 9779892 w 12272790"/>
              <a:gd name="connsiteY13017" fmla="*/ 692227 h 3412034"/>
              <a:gd name="connsiteX13018" fmla="*/ 9832007 w 12272790"/>
              <a:gd name="connsiteY13018" fmla="*/ 700643 h 3412034"/>
              <a:gd name="connsiteX13019" fmla="*/ 9821793 w 12272790"/>
              <a:gd name="connsiteY13019" fmla="*/ 705221 h 3412034"/>
              <a:gd name="connsiteX13020" fmla="*/ 9831337 w 12272790"/>
              <a:gd name="connsiteY13020" fmla="*/ 705222 h 3412034"/>
              <a:gd name="connsiteX13021" fmla="*/ 9831337 w 12272790"/>
              <a:gd name="connsiteY13021" fmla="*/ 715576 h 3412034"/>
              <a:gd name="connsiteX13022" fmla="*/ 9806003 w 12272790"/>
              <a:gd name="connsiteY13022" fmla="*/ 715575 h 3412034"/>
              <a:gd name="connsiteX13023" fmla="*/ 9789882 w 12272790"/>
              <a:gd name="connsiteY13023" fmla="*/ 715575 h 3412034"/>
              <a:gd name="connsiteX13024" fmla="*/ 9789882 w 12272790"/>
              <a:gd name="connsiteY13024" fmla="*/ 713165 h 3412034"/>
              <a:gd name="connsiteX13025" fmla="*/ 9774968 w 12272790"/>
              <a:gd name="connsiteY13025" fmla="*/ 713266 h 3412034"/>
              <a:gd name="connsiteX13026" fmla="*/ 9752838 w 12272790"/>
              <a:gd name="connsiteY13026" fmla="*/ 708732 h 3412034"/>
              <a:gd name="connsiteX13027" fmla="*/ 9749531 w 12272790"/>
              <a:gd name="connsiteY13027" fmla="*/ 716339 h 3412034"/>
              <a:gd name="connsiteX13028" fmla="*/ 9741348 w 12272790"/>
              <a:gd name="connsiteY13028" fmla="*/ 719410 h 3412034"/>
              <a:gd name="connsiteX13029" fmla="*/ 9725728 w 12272790"/>
              <a:gd name="connsiteY13029" fmla="*/ 725641 h 3412034"/>
              <a:gd name="connsiteX13030" fmla="*/ 9723497 w 12272790"/>
              <a:gd name="connsiteY13030" fmla="*/ 705221 h 3412034"/>
              <a:gd name="connsiteX13031" fmla="*/ 9736437 w 12272790"/>
              <a:gd name="connsiteY13031" fmla="*/ 705221 h 3412034"/>
              <a:gd name="connsiteX13032" fmla="*/ 9715842 w 12272790"/>
              <a:gd name="connsiteY13032" fmla="*/ 700643 h 3412034"/>
              <a:gd name="connsiteX13033" fmla="*/ 9742099 w 12272790"/>
              <a:gd name="connsiteY13033" fmla="*/ 677850 h 3412034"/>
              <a:gd name="connsiteX13034" fmla="*/ 9060258 w 12272790"/>
              <a:gd name="connsiteY13034" fmla="*/ 675717 h 3412034"/>
              <a:gd name="connsiteX13035" fmla="*/ 9061549 w 12272790"/>
              <a:gd name="connsiteY13035" fmla="*/ 681284 h 3412034"/>
              <a:gd name="connsiteX13036" fmla="*/ 9065997 w 12272790"/>
              <a:gd name="connsiteY13036" fmla="*/ 681092 h 3412034"/>
              <a:gd name="connsiteX13037" fmla="*/ 9065463 w 12272790"/>
              <a:gd name="connsiteY13037" fmla="*/ 678578 h 3412034"/>
              <a:gd name="connsiteX13038" fmla="*/ 9060258 w 12272790"/>
              <a:gd name="connsiteY13038" fmla="*/ 675717 h 3412034"/>
              <a:gd name="connsiteX13039" fmla="*/ 9956879 w 12272790"/>
              <a:gd name="connsiteY13039" fmla="*/ 673676 h 3412034"/>
              <a:gd name="connsiteX13040" fmla="*/ 9967984 w 12272790"/>
              <a:gd name="connsiteY13040" fmla="*/ 685966 h 3412034"/>
              <a:gd name="connsiteX13041" fmla="*/ 9938373 w 12272790"/>
              <a:gd name="connsiteY13041" fmla="*/ 675508 h 3412034"/>
              <a:gd name="connsiteX13042" fmla="*/ 9956879 w 12272790"/>
              <a:gd name="connsiteY13042" fmla="*/ 673676 h 3412034"/>
              <a:gd name="connsiteX13043" fmla="*/ 10143590 w 12272790"/>
              <a:gd name="connsiteY13043" fmla="*/ 668498 h 3412034"/>
              <a:gd name="connsiteX13044" fmla="*/ 10256423 w 12272790"/>
              <a:gd name="connsiteY13044" fmla="*/ 686935 h 3412034"/>
              <a:gd name="connsiteX13045" fmla="*/ 10213403 w 12272790"/>
              <a:gd name="connsiteY13045" fmla="*/ 697177 h 3412034"/>
              <a:gd name="connsiteX13046" fmla="*/ 10163968 w 12272790"/>
              <a:gd name="connsiteY13046" fmla="*/ 688985 h 3412034"/>
              <a:gd name="connsiteX13047" fmla="*/ 10145852 w 12272790"/>
              <a:gd name="connsiteY13047" fmla="*/ 688984 h 3412034"/>
              <a:gd name="connsiteX13048" fmla="*/ 10143590 w 12272790"/>
              <a:gd name="connsiteY13048" fmla="*/ 668498 h 3412034"/>
              <a:gd name="connsiteX13049" fmla="*/ 10751516 w 12272790"/>
              <a:gd name="connsiteY13049" fmla="*/ 667646 h 3412034"/>
              <a:gd name="connsiteX13050" fmla="*/ 10791003 w 12272790"/>
              <a:gd name="connsiteY13050" fmla="*/ 680574 h 3412034"/>
              <a:gd name="connsiteX13051" fmla="*/ 10733800 w 12272790"/>
              <a:gd name="connsiteY13051" fmla="*/ 691264 h 3412034"/>
              <a:gd name="connsiteX13052" fmla="*/ 10748200 w 12272790"/>
              <a:gd name="connsiteY13052" fmla="*/ 676298 h 3412034"/>
              <a:gd name="connsiteX13053" fmla="*/ 10729002 w 12272790"/>
              <a:gd name="connsiteY13053" fmla="*/ 686989 h 3412034"/>
              <a:gd name="connsiteX13054" fmla="*/ 10697800 w 12272790"/>
              <a:gd name="connsiteY13054" fmla="*/ 680574 h 3412034"/>
              <a:gd name="connsiteX13055" fmla="*/ 10727502 w 12272790"/>
              <a:gd name="connsiteY13055" fmla="*/ 667647 h 3412034"/>
              <a:gd name="connsiteX13056" fmla="*/ 10738600 w 12272790"/>
              <a:gd name="connsiteY13056" fmla="*/ 667747 h 3412034"/>
              <a:gd name="connsiteX13057" fmla="*/ 10751516 w 12272790"/>
              <a:gd name="connsiteY13057" fmla="*/ 667646 h 3412034"/>
              <a:gd name="connsiteX13058" fmla="*/ 9590681 w 12272790"/>
              <a:gd name="connsiteY13058" fmla="*/ 665107 h 3412034"/>
              <a:gd name="connsiteX13059" fmla="*/ 9601343 w 12272790"/>
              <a:gd name="connsiteY13059" fmla="*/ 667072 h 3412034"/>
              <a:gd name="connsiteX13060" fmla="*/ 9601044 w 12272790"/>
              <a:gd name="connsiteY13060" fmla="*/ 665609 h 3412034"/>
              <a:gd name="connsiteX13061" fmla="*/ 9604717 w 12272790"/>
              <a:gd name="connsiteY13061" fmla="*/ 667695 h 3412034"/>
              <a:gd name="connsiteX13062" fmla="*/ 9610438 w 12272790"/>
              <a:gd name="connsiteY13062" fmla="*/ 668750 h 3412034"/>
              <a:gd name="connsiteX13063" fmla="*/ 9607623 w 12272790"/>
              <a:gd name="connsiteY13063" fmla="*/ 675463 h 3412034"/>
              <a:gd name="connsiteX13064" fmla="*/ 9607736 w 12272790"/>
              <a:gd name="connsiteY13064" fmla="*/ 675976 h 3412034"/>
              <a:gd name="connsiteX13065" fmla="*/ 9607469 w 12272790"/>
              <a:gd name="connsiteY13065" fmla="*/ 675827 h 3412034"/>
              <a:gd name="connsiteX13066" fmla="*/ 9606209 w 12272790"/>
              <a:gd name="connsiteY13066" fmla="*/ 678836 h 3412034"/>
              <a:gd name="connsiteX13067" fmla="*/ 9577339 w 12272790"/>
              <a:gd name="connsiteY13067" fmla="*/ 677080 h 3412034"/>
              <a:gd name="connsiteX13068" fmla="*/ 9590681 w 12272790"/>
              <a:gd name="connsiteY13068" fmla="*/ 665107 h 3412034"/>
              <a:gd name="connsiteX13069" fmla="*/ 9862046 w 12272790"/>
              <a:gd name="connsiteY13069" fmla="*/ 664683 h 3412034"/>
              <a:gd name="connsiteX13070" fmla="*/ 9848299 w 12272790"/>
              <a:gd name="connsiteY13070" fmla="*/ 675359 h 3412034"/>
              <a:gd name="connsiteX13071" fmla="*/ 9862046 w 12272790"/>
              <a:gd name="connsiteY13071" fmla="*/ 664683 h 3412034"/>
              <a:gd name="connsiteX13072" fmla="*/ 5566255 w 12272790"/>
              <a:gd name="connsiteY13072" fmla="*/ 660499 h 3412034"/>
              <a:gd name="connsiteX13073" fmla="*/ 5579915 w 12272790"/>
              <a:gd name="connsiteY13073" fmla="*/ 670906 h 3412034"/>
              <a:gd name="connsiteX13074" fmla="*/ 5566255 w 12272790"/>
              <a:gd name="connsiteY13074" fmla="*/ 660499 h 3412034"/>
              <a:gd name="connsiteX13075" fmla="*/ 5559802 w 12272790"/>
              <a:gd name="connsiteY13075" fmla="*/ 660498 h 3412034"/>
              <a:gd name="connsiteX13076" fmla="*/ 5543863 w 12272790"/>
              <a:gd name="connsiteY13076" fmla="*/ 670907 h 3412034"/>
              <a:gd name="connsiteX13077" fmla="*/ 5534755 w 12272790"/>
              <a:gd name="connsiteY13077" fmla="*/ 681315 h 3412034"/>
              <a:gd name="connsiteX13078" fmla="*/ 5552973 w 12272790"/>
              <a:gd name="connsiteY13078" fmla="*/ 670906 h 3412034"/>
              <a:gd name="connsiteX13079" fmla="*/ 5559802 w 12272790"/>
              <a:gd name="connsiteY13079" fmla="*/ 660498 h 3412034"/>
              <a:gd name="connsiteX13080" fmla="*/ 4920657 w 12272790"/>
              <a:gd name="connsiteY13080" fmla="*/ 658843 h 3412034"/>
              <a:gd name="connsiteX13081" fmla="*/ 4932980 w 12272790"/>
              <a:gd name="connsiteY13081" fmla="*/ 659871 h 3412034"/>
              <a:gd name="connsiteX13082" fmla="*/ 4925587 w 12272790"/>
              <a:gd name="connsiteY13082" fmla="*/ 671175 h 3412034"/>
              <a:gd name="connsiteX13083" fmla="*/ 4913263 w 12272790"/>
              <a:gd name="connsiteY13083" fmla="*/ 670147 h 3412034"/>
              <a:gd name="connsiteX13084" fmla="*/ 4920657 w 12272790"/>
              <a:gd name="connsiteY13084" fmla="*/ 658843 h 3412034"/>
              <a:gd name="connsiteX13085" fmla="*/ 9791785 w 12272790"/>
              <a:gd name="connsiteY13085" fmla="*/ 656427 h 3412034"/>
              <a:gd name="connsiteX13086" fmla="*/ 9803750 w 12272790"/>
              <a:gd name="connsiteY13086" fmla="*/ 656428 h 3412034"/>
              <a:gd name="connsiteX13087" fmla="*/ 9803748 w 12272790"/>
              <a:gd name="connsiteY13087" fmla="*/ 674455 h 3412034"/>
              <a:gd name="connsiteX13088" fmla="*/ 9791785 w 12272790"/>
              <a:gd name="connsiteY13088" fmla="*/ 674455 h 3412034"/>
              <a:gd name="connsiteX13089" fmla="*/ 9791785 w 12272790"/>
              <a:gd name="connsiteY13089" fmla="*/ 656427 h 3412034"/>
              <a:gd name="connsiteX13090" fmla="*/ 11303576 w 12272790"/>
              <a:gd name="connsiteY13090" fmla="*/ 645715 h 3412034"/>
              <a:gd name="connsiteX13091" fmla="*/ 11310266 w 12272790"/>
              <a:gd name="connsiteY13091" fmla="*/ 656082 h 3412034"/>
              <a:gd name="connsiteX13092" fmla="*/ 11303576 w 12272790"/>
              <a:gd name="connsiteY13092" fmla="*/ 645715 h 3412034"/>
              <a:gd name="connsiteX13093" fmla="*/ 9284015 w 12272790"/>
              <a:gd name="connsiteY13093" fmla="*/ 645533 h 3412034"/>
              <a:gd name="connsiteX13094" fmla="*/ 9270499 w 12272790"/>
              <a:gd name="connsiteY13094" fmla="*/ 646575 h 3412034"/>
              <a:gd name="connsiteX13095" fmla="*/ 9292125 w 12272790"/>
              <a:gd name="connsiteY13095" fmla="*/ 656981 h 3412034"/>
              <a:gd name="connsiteX13096" fmla="*/ 9284015 w 12272790"/>
              <a:gd name="connsiteY13096" fmla="*/ 645533 h 3412034"/>
              <a:gd name="connsiteX13097" fmla="*/ 9733171 w 12272790"/>
              <a:gd name="connsiteY13097" fmla="*/ 644230 h 3412034"/>
              <a:gd name="connsiteX13098" fmla="*/ 9750751 w 12272790"/>
              <a:gd name="connsiteY13098" fmla="*/ 646795 h 3412034"/>
              <a:gd name="connsiteX13099" fmla="*/ 9721140 w 12272790"/>
              <a:gd name="connsiteY13099" fmla="*/ 657056 h 3412034"/>
              <a:gd name="connsiteX13100" fmla="*/ 9733171 w 12272790"/>
              <a:gd name="connsiteY13100" fmla="*/ 644230 h 3412034"/>
              <a:gd name="connsiteX13101" fmla="*/ 9423084 w 12272790"/>
              <a:gd name="connsiteY13101" fmla="*/ 643995 h 3412034"/>
              <a:gd name="connsiteX13102" fmla="*/ 9443069 w 12272790"/>
              <a:gd name="connsiteY13102" fmla="*/ 647458 h 3412034"/>
              <a:gd name="connsiteX13103" fmla="*/ 9408312 w 12272790"/>
              <a:gd name="connsiteY13103" fmla="*/ 657627 h 3412034"/>
              <a:gd name="connsiteX13104" fmla="*/ 9423084 w 12272790"/>
              <a:gd name="connsiteY13104" fmla="*/ 643995 h 3412034"/>
              <a:gd name="connsiteX13105" fmla="*/ 4961432 w 12272790"/>
              <a:gd name="connsiteY13105" fmla="*/ 641479 h 3412034"/>
              <a:gd name="connsiteX13106" fmla="*/ 4955089 w 12272790"/>
              <a:gd name="connsiteY13106" fmla="*/ 651831 h 3412034"/>
              <a:gd name="connsiteX13107" fmla="*/ 4961432 w 12272790"/>
              <a:gd name="connsiteY13107" fmla="*/ 641479 h 3412034"/>
              <a:gd name="connsiteX13108" fmla="*/ 10113432 w 12272790"/>
              <a:gd name="connsiteY13108" fmla="*/ 637895 h 3412034"/>
              <a:gd name="connsiteX13109" fmla="*/ 10115719 w 12272790"/>
              <a:gd name="connsiteY13109" fmla="*/ 658251 h 3412034"/>
              <a:gd name="connsiteX13110" fmla="*/ 10135923 w 12272790"/>
              <a:gd name="connsiteY13110" fmla="*/ 658251 h 3412034"/>
              <a:gd name="connsiteX13111" fmla="*/ 10126774 w 12272790"/>
              <a:gd name="connsiteY13111" fmla="*/ 672743 h 3412034"/>
              <a:gd name="connsiteX13112" fmla="*/ 10108857 w 12272790"/>
              <a:gd name="connsiteY13112" fmla="*/ 670673 h 3412034"/>
              <a:gd name="connsiteX13113" fmla="*/ 10067689 w 12272790"/>
              <a:gd name="connsiteY13113" fmla="*/ 652386 h 3412034"/>
              <a:gd name="connsiteX13114" fmla="*/ 10095134 w 12272790"/>
              <a:gd name="connsiteY13114" fmla="*/ 652386 h 3412034"/>
              <a:gd name="connsiteX13115" fmla="*/ 10113432 w 12272790"/>
              <a:gd name="connsiteY13115" fmla="*/ 637895 h 3412034"/>
              <a:gd name="connsiteX13116" fmla="*/ 5287067 w 12272790"/>
              <a:gd name="connsiteY13116" fmla="*/ 636900 h 3412034"/>
              <a:gd name="connsiteX13117" fmla="*/ 5289445 w 12272790"/>
              <a:gd name="connsiteY13117" fmla="*/ 641564 h 3412034"/>
              <a:gd name="connsiteX13118" fmla="*/ 5287066 w 12272790"/>
              <a:gd name="connsiteY13118" fmla="*/ 644673 h 3412034"/>
              <a:gd name="connsiteX13119" fmla="*/ 5286119 w 12272790"/>
              <a:gd name="connsiteY13119" fmla="*/ 643929 h 3412034"/>
              <a:gd name="connsiteX13120" fmla="*/ 5287772 w 12272790"/>
              <a:gd name="connsiteY13120" fmla="*/ 645437 h 3412034"/>
              <a:gd name="connsiteX13121" fmla="*/ 5215395 w 12272790"/>
              <a:gd name="connsiteY13121" fmla="*/ 681697 h 3412034"/>
              <a:gd name="connsiteX13122" fmla="*/ 5204473 w 12272790"/>
              <a:gd name="connsiteY13122" fmla="*/ 680733 h 3412034"/>
              <a:gd name="connsiteX13123" fmla="*/ 5249703 w 12272790"/>
              <a:gd name="connsiteY13123" fmla="*/ 653475 h 3412034"/>
              <a:gd name="connsiteX13124" fmla="*/ 5278644 w 12272790"/>
              <a:gd name="connsiteY13124" fmla="*/ 639960 h 3412034"/>
              <a:gd name="connsiteX13125" fmla="*/ 5283258 w 12272790"/>
              <a:gd name="connsiteY13125" fmla="*/ 641381 h 3412034"/>
              <a:gd name="connsiteX13126" fmla="*/ 9666008 w 12272790"/>
              <a:gd name="connsiteY13126" fmla="*/ 636535 h 3412034"/>
              <a:gd name="connsiteX13127" fmla="*/ 9666009 w 12272790"/>
              <a:gd name="connsiteY13127" fmla="*/ 657606 h 3412034"/>
              <a:gd name="connsiteX13128" fmla="*/ 9652263 w 12272790"/>
              <a:gd name="connsiteY13128" fmla="*/ 657607 h 3412034"/>
              <a:gd name="connsiteX13129" fmla="*/ 9652261 w 12272790"/>
              <a:gd name="connsiteY13129" fmla="*/ 636536 h 3412034"/>
              <a:gd name="connsiteX13130" fmla="*/ 9666008 w 12272790"/>
              <a:gd name="connsiteY13130" fmla="*/ 636535 h 3412034"/>
              <a:gd name="connsiteX13131" fmla="*/ 10620859 w 12272790"/>
              <a:gd name="connsiteY13131" fmla="*/ 636165 h 3412034"/>
              <a:gd name="connsiteX13132" fmla="*/ 10635277 w 12272790"/>
              <a:gd name="connsiteY13132" fmla="*/ 646573 h 3412034"/>
              <a:gd name="connsiteX13133" fmla="*/ 10620859 w 12272790"/>
              <a:gd name="connsiteY13133" fmla="*/ 636165 h 3412034"/>
              <a:gd name="connsiteX13134" fmla="*/ 11210659 w 12272790"/>
              <a:gd name="connsiteY13134" fmla="*/ 635682 h 3412034"/>
              <a:gd name="connsiteX13135" fmla="*/ 11218410 w 12272790"/>
              <a:gd name="connsiteY13135" fmla="*/ 647272 h 3412034"/>
              <a:gd name="connsiteX13136" fmla="*/ 11197608 w 12272790"/>
              <a:gd name="connsiteY13136" fmla="*/ 636736 h 3412034"/>
              <a:gd name="connsiteX13137" fmla="*/ 11210659 w 12272790"/>
              <a:gd name="connsiteY13137" fmla="*/ 635682 h 3412034"/>
              <a:gd name="connsiteX13138" fmla="*/ 5288125 w 12272790"/>
              <a:gd name="connsiteY13138" fmla="*/ 635366 h 3412034"/>
              <a:gd name="connsiteX13139" fmla="*/ 5294468 w 12272790"/>
              <a:gd name="connsiteY13139" fmla="*/ 635367 h 3412034"/>
              <a:gd name="connsiteX13140" fmla="*/ 5291296 w 12272790"/>
              <a:gd name="connsiteY13140" fmla="*/ 640324 h 3412034"/>
              <a:gd name="connsiteX13141" fmla="*/ 5288125 w 12272790"/>
              <a:gd name="connsiteY13141" fmla="*/ 635366 h 3412034"/>
              <a:gd name="connsiteX13142" fmla="*/ 9297098 w 12272790"/>
              <a:gd name="connsiteY13142" fmla="*/ 633514 h 3412034"/>
              <a:gd name="connsiteX13143" fmla="*/ 9267438 w 12272790"/>
              <a:gd name="connsiteY13143" fmla="*/ 637412 h 3412034"/>
              <a:gd name="connsiteX13144" fmla="*/ 9260083 w 12272790"/>
              <a:gd name="connsiteY13144" fmla="*/ 638968 h 3412034"/>
              <a:gd name="connsiteX13145" fmla="*/ 9272901 w 12272790"/>
              <a:gd name="connsiteY13145" fmla="*/ 638247 h 3412034"/>
              <a:gd name="connsiteX13146" fmla="*/ 9310946 w 12272790"/>
              <a:gd name="connsiteY13146" fmla="*/ 638248 h 3412034"/>
              <a:gd name="connsiteX13147" fmla="*/ 9322960 w 12272790"/>
              <a:gd name="connsiteY13147" fmla="*/ 636426 h 3412034"/>
              <a:gd name="connsiteX13148" fmla="*/ 9328328 w 12272790"/>
              <a:gd name="connsiteY13148" fmla="*/ 636310 h 3412034"/>
              <a:gd name="connsiteX13149" fmla="*/ 9326258 w 12272790"/>
              <a:gd name="connsiteY13149" fmla="*/ 635633 h 3412034"/>
              <a:gd name="connsiteX13150" fmla="*/ 9297098 w 12272790"/>
              <a:gd name="connsiteY13150" fmla="*/ 633514 h 3412034"/>
              <a:gd name="connsiteX13151" fmla="*/ 4974818 w 12272790"/>
              <a:gd name="connsiteY13151" fmla="*/ 632285 h 3412034"/>
              <a:gd name="connsiteX13152" fmla="*/ 4965180 w 12272790"/>
              <a:gd name="connsiteY13152" fmla="*/ 642650 h 3412034"/>
              <a:gd name="connsiteX13153" fmla="*/ 4974818 w 12272790"/>
              <a:gd name="connsiteY13153" fmla="*/ 632285 h 3412034"/>
              <a:gd name="connsiteX13154" fmla="*/ 5507433 w 12272790"/>
              <a:gd name="connsiteY13154" fmla="*/ 631702 h 3412034"/>
              <a:gd name="connsiteX13155" fmla="*/ 5514263 w 12272790"/>
              <a:gd name="connsiteY13155" fmla="*/ 642111 h 3412034"/>
              <a:gd name="connsiteX13156" fmla="*/ 5507433 w 12272790"/>
              <a:gd name="connsiteY13156" fmla="*/ 631702 h 3412034"/>
              <a:gd name="connsiteX13157" fmla="*/ 9386546 w 12272790"/>
              <a:gd name="connsiteY13157" fmla="*/ 627828 h 3412034"/>
              <a:gd name="connsiteX13158" fmla="*/ 9358133 w 12272790"/>
              <a:gd name="connsiteY13158" fmla="*/ 629389 h 3412034"/>
              <a:gd name="connsiteX13159" fmla="*/ 9342194 w 12272790"/>
              <a:gd name="connsiteY13159" fmla="*/ 637714 h 3412034"/>
              <a:gd name="connsiteX13160" fmla="*/ 9337043 w 12272790"/>
              <a:gd name="connsiteY13160" fmla="*/ 638051 h 3412034"/>
              <a:gd name="connsiteX13161" fmla="*/ 9340681 w 12272790"/>
              <a:gd name="connsiteY13161" fmla="*/ 641370 h 3412034"/>
              <a:gd name="connsiteX13162" fmla="*/ 9337376 w 12272790"/>
              <a:gd name="connsiteY13162" fmla="*/ 646574 h 3412034"/>
              <a:gd name="connsiteX13163" fmla="*/ 9318155 w 12272790"/>
              <a:gd name="connsiteY13163" fmla="*/ 646574 h 3412034"/>
              <a:gd name="connsiteX13164" fmla="*/ 9322736 w 12272790"/>
              <a:gd name="connsiteY13164" fmla="*/ 662934 h 3412034"/>
              <a:gd name="connsiteX13165" fmla="*/ 9329111 w 12272790"/>
              <a:gd name="connsiteY13165" fmla="*/ 669278 h 3412034"/>
              <a:gd name="connsiteX13166" fmla="*/ 9340991 w 12272790"/>
              <a:gd name="connsiteY13166" fmla="*/ 668238 h 3412034"/>
              <a:gd name="connsiteX13167" fmla="*/ 9343699 w 12272790"/>
              <a:gd name="connsiteY13167" fmla="*/ 666982 h 3412034"/>
              <a:gd name="connsiteX13168" fmla="*/ 9351536 w 12272790"/>
              <a:gd name="connsiteY13168" fmla="*/ 645925 h 3412034"/>
              <a:gd name="connsiteX13169" fmla="*/ 9363345 w 12272790"/>
              <a:gd name="connsiteY13169" fmla="*/ 638008 h 3412034"/>
              <a:gd name="connsiteX13170" fmla="*/ 9374972 w 12272790"/>
              <a:gd name="connsiteY13170" fmla="*/ 639029 h 3412034"/>
              <a:gd name="connsiteX13171" fmla="*/ 9389344 w 12272790"/>
              <a:gd name="connsiteY13171" fmla="*/ 641650 h 3412034"/>
              <a:gd name="connsiteX13172" fmla="*/ 9390876 w 12272790"/>
              <a:gd name="connsiteY13172" fmla="*/ 642363 h 3412034"/>
              <a:gd name="connsiteX13173" fmla="*/ 9390877 w 12272790"/>
              <a:gd name="connsiteY13173" fmla="*/ 628068 h 3412034"/>
              <a:gd name="connsiteX13174" fmla="*/ 11176414 w 12272790"/>
              <a:gd name="connsiteY13174" fmla="*/ 625822 h 3412034"/>
              <a:gd name="connsiteX13175" fmla="*/ 11183109 w 12272790"/>
              <a:gd name="connsiteY13175" fmla="*/ 636189 h 3412034"/>
              <a:gd name="connsiteX13176" fmla="*/ 11176414 w 12272790"/>
              <a:gd name="connsiteY13176" fmla="*/ 625822 h 3412034"/>
              <a:gd name="connsiteX13177" fmla="*/ 10591525 w 12272790"/>
              <a:gd name="connsiteY13177" fmla="*/ 624847 h 3412034"/>
              <a:gd name="connsiteX13178" fmla="*/ 10578008 w 12272790"/>
              <a:gd name="connsiteY13178" fmla="*/ 625757 h 3412034"/>
              <a:gd name="connsiteX13179" fmla="*/ 10599635 w 12272790"/>
              <a:gd name="connsiteY13179" fmla="*/ 636166 h 3412034"/>
              <a:gd name="connsiteX13180" fmla="*/ 10591525 w 12272790"/>
              <a:gd name="connsiteY13180" fmla="*/ 624847 h 3412034"/>
              <a:gd name="connsiteX13181" fmla="*/ 10935403 w 12272790"/>
              <a:gd name="connsiteY13181" fmla="*/ 622288 h 3412034"/>
              <a:gd name="connsiteX13182" fmla="*/ 10934459 w 12272790"/>
              <a:gd name="connsiteY13182" fmla="*/ 625472 h 3412034"/>
              <a:gd name="connsiteX13183" fmla="*/ 10935146 w 12272790"/>
              <a:gd name="connsiteY13183" fmla="*/ 623153 h 3412034"/>
              <a:gd name="connsiteX13184" fmla="*/ 5021154 w 12272790"/>
              <a:gd name="connsiteY13184" fmla="*/ 622261 h 3412034"/>
              <a:gd name="connsiteX13185" fmla="*/ 5026700 w 12272790"/>
              <a:gd name="connsiteY13185" fmla="*/ 624984 h 3412034"/>
              <a:gd name="connsiteX13186" fmla="*/ 5009198 w 12272790"/>
              <a:gd name="connsiteY13186" fmla="*/ 632591 h 3412034"/>
              <a:gd name="connsiteX13187" fmla="*/ 5003653 w 12272790"/>
              <a:gd name="connsiteY13187" fmla="*/ 630994 h 3412034"/>
              <a:gd name="connsiteX13188" fmla="*/ 5021154 w 12272790"/>
              <a:gd name="connsiteY13188" fmla="*/ 622261 h 3412034"/>
              <a:gd name="connsiteX13189" fmla="*/ 5552972 w 12272790"/>
              <a:gd name="connsiteY13189" fmla="*/ 621295 h 3412034"/>
              <a:gd name="connsiteX13190" fmla="*/ 5559802 w 12272790"/>
              <a:gd name="connsiteY13190" fmla="*/ 631702 h 3412034"/>
              <a:gd name="connsiteX13191" fmla="*/ 5552972 w 12272790"/>
              <a:gd name="connsiteY13191" fmla="*/ 621295 h 3412034"/>
              <a:gd name="connsiteX13192" fmla="*/ 9100712 w 12272790"/>
              <a:gd name="connsiteY13192" fmla="*/ 615891 h 3412034"/>
              <a:gd name="connsiteX13193" fmla="*/ 9090510 w 12272790"/>
              <a:gd name="connsiteY13193" fmla="*/ 617817 h 3412034"/>
              <a:gd name="connsiteX13194" fmla="*/ 9108796 w 12272790"/>
              <a:gd name="connsiteY13194" fmla="*/ 616364 h 3412034"/>
              <a:gd name="connsiteX13195" fmla="*/ 10922007 w 12272790"/>
              <a:gd name="connsiteY13195" fmla="*/ 615697 h 3412034"/>
              <a:gd name="connsiteX13196" fmla="*/ 10936425 w 12272790"/>
              <a:gd name="connsiteY13196" fmla="*/ 629921 h 3412034"/>
              <a:gd name="connsiteX13197" fmla="*/ 10938903 w 12272790"/>
              <a:gd name="connsiteY13197" fmla="*/ 623747 h 3412034"/>
              <a:gd name="connsiteX13198" fmla="*/ 10935812 w 12272790"/>
              <a:gd name="connsiteY13198" fmla="*/ 620910 h 3412034"/>
              <a:gd name="connsiteX13199" fmla="*/ 10934622 w 12272790"/>
              <a:gd name="connsiteY13199" fmla="*/ 619817 h 3412034"/>
              <a:gd name="connsiteX13200" fmla="*/ 10922007 w 12272790"/>
              <a:gd name="connsiteY13200" fmla="*/ 615697 h 3412034"/>
              <a:gd name="connsiteX13201" fmla="*/ 10559988 w 12272790"/>
              <a:gd name="connsiteY13201" fmla="*/ 613832 h 3412034"/>
              <a:gd name="connsiteX13202" fmla="*/ 10541968 w 12272790"/>
              <a:gd name="connsiteY13202" fmla="*/ 615696 h 3412034"/>
              <a:gd name="connsiteX13203" fmla="*/ 10570800 w 12272790"/>
              <a:gd name="connsiteY13203" fmla="*/ 625758 h 3412034"/>
              <a:gd name="connsiteX13204" fmla="*/ 10559988 w 12272790"/>
              <a:gd name="connsiteY13204" fmla="*/ 613832 h 3412034"/>
              <a:gd name="connsiteX13205" fmla="*/ 9025334 w 12272790"/>
              <a:gd name="connsiteY13205" fmla="*/ 612736 h 3412034"/>
              <a:gd name="connsiteX13206" fmla="*/ 9019140 w 12272790"/>
              <a:gd name="connsiteY13206" fmla="*/ 618818 h 3412034"/>
              <a:gd name="connsiteX13207" fmla="*/ 9031424 w 12272790"/>
              <a:gd name="connsiteY13207" fmla="*/ 619860 h 3412034"/>
              <a:gd name="connsiteX13208" fmla="*/ 9025651 w 12272790"/>
              <a:gd name="connsiteY13208" fmla="*/ 624219 h 3412034"/>
              <a:gd name="connsiteX13209" fmla="*/ 9044225 w 12272790"/>
              <a:gd name="connsiteY13209" fmla="*/ 622126 h 3412034"/>
              <a:gd name="connsiteX13210" fmla="*/ 9039421 w 12272790"/>
              <a:gd name="connsiteY13210" fmla="*/ 619701 h 3412034"/>
              <a:gd name="connsiteX13211" fmla="*/ 9045232 w 12272790"/>
              <a:gd name="connsiteY13211" fmla="*/ 619702 h 3412034"/>
              <a:gd name="connsiteX13212" fmla="*/ 9037241 w 12272790"/>
              <a:gd name="connsiteY13212" fmla="*/ 615338 h 3412034"/>
              <a:gd name="connsiteX13213" fmla="*/ 9025334 w 12272790"/>
              <a:gd name="connsiteY13213" fmla="*/ 612736 h 3412034"/>
              <a:gd name="connsiteX13214" fmla="*/ 8999384 w 12272790"/>
              <a:gd name="connsiteY13214" fmla="*/ 608683 h 3412034"/>
              <a:gd name="connsiteX13215" fmla="*/ 8997666 w 12272790"/>
              <a:gd name="connsiteY13215" fmla="*/ 611614 h 3412034"/>
              <a:gd name="connsiteX13216" fmla="*/ 8998018 w 12272790"/>
              <a:gd name="connsiteY13216" fmla="*/ 612166 h 3412034"/>
              <a:gd name="connsiteX13217" fmla="*/ 9009034 w 12272790"/>
              <a:gd name="connsiteY13217" fmla="*/ 616331 h 3412034"/>
              <a:gd name="connsiteX13218" fmla="*/ 9004273 w 12272790"/>
              <a:gd name="connsiteY13218" fmla="*/ 608833 h 3412034"/>
              <a:gd name="connsiteX13219" fmla="*/ 9074098 w 12272790"/>
              <a:gd name="connsiteY13219" fmla="*/ 604390 h 3412034"/>
              <a:gd name="connsiteX13220" fmla="*/ 9069677 w 12272790"/>
              <a:gd name="connsiteY13220" fmla="*/ 604626 h 3412034"/>
              <a:gd name="connsiteX13221" fmla="*/ 9069921 w 12272790"/>
              <a:gd name="connsiteY13221" fmla="*/ 605712 h 3412034"/>
              <a:gd name="connsiteX13222" fmla="*/ 9075045 w 12272790"/>
              <a:gd name="connsiteY13222" fmla="*/ 608573 h 3412034"/>
              <a:gd name="connsiteX13223" fmla="*/ 10525649 w 12272790"/>
              <a:gd name="connsiteY13223" fmla="*/ 603466 h 3412034"/>
              <a:gd name="connsiteX13224" fmla="*/ 10508728 w 12272790"/>
              <a:gd name="connsiteY13224" fmla="*/ 605288 h 3412034"/>
              <a:gd name="connsiteX13225" fmla="*/ 10537162 w 12272790"/>
              <a:gd name="connsiteY13225" fmla="*/ 615697 h 3412034"/>
              <a:gd name="connsiteX13226" fmla="*/ 10525649 w 12272790"/>
              <a:gd name="connsiteY13226" fmla="*/ 603466 h 3412034"/>
              <a:gd name="connsiteX13227" fmla="*/ 5052646 w 12272790"/>
              <a:gd name="connsiteY13227" fmla="*/ 601508 h 3412034"/>
              <a:gd name="connsiteX13228" fmla="*/ 5060171 w 12272790"/>
              <a:gd name="connsiteY13228" fmla="*/ 606861 h 3412034"/>
              <a:gd name="connsiteX13229" fmla="*/ 5031533 w 12272790"/>
              <a:gd name="connsiteY13229" fmla="*/ 621228 h 3412034"/>
              <a:gd name="connsiteX13230" fmla="*/ 5029661 w 12272790"/>
              <a:gd name="connsiteY13230" fmla="*/ 618643 h 3412034"/>
              <a:gd name="connsiteX13231" fmla="*/ 5031720 w 12272790"/>
              <a:gd name="connsiteY13231" fmla="*/ 621672 h 3412034"/>
              <a:gd name="connsiteX13232" fmla="*/ 5028549 w 12272790"/>
              <a:gd name="connsiteY13232" fmla="*/ 624782 h 3412034"/>
              <a:gd name="connsiteX13233" fmla="*/ 5025379 w 12272790"/>
              <a:gd name="connsiteY13233" fmla="*/ 621672 h 3412034"/>
              <a:gd name="connsiteX13234" fmla="*/ 5026435 w 12272790"/>
              <a:gd name="connsiteY13234" fmla="*/ 619340 h 3412034"/>
              <a:gd name="connsiteX13235" fmla="*/ 5027452 w 12272790"/>
              <a:gd name="connsiteY13235" fmla="*/ 615599 h 3412034"/>
              <a:gd name="connsiteX13236" fmla="*/ 5027072 w 12272790"/>
              <a:gd name="connsiteY13236" fmla="*/ 615072 h 3412034"/>
              <a:gd name="connsiteX13237" fmla="*/ 5052646 w 12272790"/>
              <a:gd name="connsiteY13237" fmla="*/ 601508 h 3412034"/>
              <a:gd name="connsiteX13238" fmla="*/ 9068216 w 12272790"/>
              <a:gd name="connsiteY13238" fmla="*/ 598164 h 3412034"/>
              <a:gd name="connsiteX13239" fmla="*/ 9068459 w 12272790"/>
              <a:gd name="connsiteY13239" fmla="*/ 599241 h 3412034"/>
              <a:gd name="connsiteX13240" fmla="*/ 9069830 w 12272790"/>
              <a:gd name="connsiteY13240" fmla="*/ 599068 h 3412034"/>
              <a:gd name="connsiteX13241" fmla="*/ 5060217 w 12272790"/>
              <a:gd name="connsiteY13241" fmla="*/ 597375 h 3412034"/>
              <a:gd name="connsiteX13242" fmla="*/ 5063517 w 12272790"/>
              <a:gd name="connsiteY13242" fmla="*/ 599707 h 3412034"/>
              <a:gd name="connsiteX13243" fmla="*/ 5061286 w 12272790"/>
              <a:gd name="connsiteY13243" fmla="*/ 605927 h 3412034"/>
              <a:gd name="connsiteX13244" fmla="*/ 5057195 w 12272790"/>
              <a:gd name="connsiteY13244" fmla="*/ 599709 h 3412034"/>
              <a:gd name="connsiteX13245" fmla="*/ 5060217 w 12272790"/>
              <a:gd name="connsiteY13245" fmla="*/ 597375 h 3412034"/>
              <a:gd name="connsiteX13246" fmla="*/ 10489808 w 12272790"/>
              <a:gd name="connsiteY13246" fmla="*/ 594880 h 3412034"/>
              <a:gd name="connsiteX13247" fmla="*/ 10472688 w 12272790"/>
              <a:gd name="connsiteY13247" fmla="*/ 596962 h 3412034"/>
              <a:gd name="connsiteX13248" fmla="*/ 10501521 w 12272790"/>
              <a:gd name="connsiteY13248" fmla="*/ 605289 h 3412034"/>
              <a:gd name="connsiteX13249" fmla="*/ 10489808 w 12272790"/>
              <a:gd name="connsiteY13249" fmla="*/ 594880 h 3412034"/>
              <a:gd name="connsiteX13250" fmla="*/ 10451062 w 12272790"/>
              <a:gd name="connsiteY13250" fmla="*/ 586554 h 3412034"/>
              <a:gd name="connsiteX13251" fmla="*/ 10465481 w 12272790"/>
              <a:gd name="connsiteY13251" fmla="*/ 596962 h 3412034"/>
              <a:gd name="connsiteX13252" fmla="*/ 10451062 w 12272790"/>
              <a:gd name="connsiteY13252" fmla="*/ 586554 h 3412034"/>
              <a:gd name="connsiteX13253" fmla="*/ 11499216 w 12272790"/>
              <a:gd name="connsiteY13253" fmla="*/ 586495 h 3412034"/>
              <a:gd name="connsiteX13254" fmla="*/ 11487252 w 12272790"/>
              <a:gd name="connsiteY13254" fmla="*/ 596420 h 3412034"/>
              <a:gd name="connsiteX13255" fmla="*/ 11499216 w 12272790"/>
              <a:gd name="connsiteY13255" fmla="*/ 586495 h 3412034"/>
              <a:gd name="connsiteX13256" fmla="*/ 11473790 w 12272790"/>
              <a:gd name="connsiteY13256" fmla="*/ 577072 h 3412034"/>
              <a:gd name="connsiteX13257" fmla="*/ 11479804 w 12272790"/>
              <a:gd name="connsiteY13257" fmla="*/ 587213 h 3412034"/>
              <a:gd name="connsiteX13258" fmla="*/ 11466057 w 12272790"/>
              <a:gd name="connsiteY13258" fmla="*/ 582943 h 3412034"/>
              <a:gd name="connsiteX13259" fmla="*/ 11473790 w 12272790"/>
              <a:gd name="connsiteY13259" fmla="*/ 577072 h 3412034"/>
              <a:gd name="connsiteX13260" fmla="*/ 10410616 w 12272790"/>
              <a:gd name="connsiteY13260" fmla="*/ 576145 h 3412034"/>
              <a:gd name="connsiteX13261" fmla="*/ 10422630 w 12272790"/>
              <a:gd name="connsiteY13261" fmla="*/ 586553 h 3412034"/>
              <a:gd name="connsiteX13262" fmla="*/ 10410616 w 12272790"/>
              <a:gd name="connsiteY13262" fmla="*/ 576145 h 3412034"/>
              <a:gd name="connsiteX13263" fmla="*/ 9531329 w 12272790"/>
              <a:gd name="connsiteY13263" fmla="*/ 574083 h 3412034"/>
              <a:gd name="connsiteX13264" fmla="*/ 9533560 w 12272790"/>
              <a:gd name="connsiteY13264" fmla="*/ 576414 h 3412034"/>
              <a:gd name="connsiteX13265" fmla="*/ 9531700 w 12272790"/>
              <a:gd name="connsiteY13265" fmla="*/ 582633 h 3412034"/>
              <a:gd name="connsiteX13266" fmla="*/ 9526868 w 12272790"/>
              <a:gd name="connsiteY13266" fmla="*/ 576414 h 3412034"/>
              <a:gd name="connsiteX13267" fmla="*/ 9531329 w 12272790"/>
              <a:gd name="connsiteY13267" fmla="*/ 574083 h 3412034"/>
              <a:gd name="connsiteX13268" fmla="*/ 9369516 w 12272790"/>
              <a:gd name="connsiteY13268" fmla="*/ 569370 h 3412034"/>
              <a:gd name="connsiteX13269" fmla="*/ 9370371 w 12272790"/>
              <a:gd name="connsiteY13269" fmla="*/ 577697 h 3412034"/>
              <a:gd name="connsiteX13270" fmla="*/ 9370332 w 12272790"/>
              <a:gd name="connsiteY13270" fmla="*/ 578081 h 3412034"/>
              <a:gd name="connsiteX13271" fmla="*/ 9424435 w 12272790"/>
              <a:gd name="connsiteY13271" fmla="*/ 576080 h 3412034"/>
              <a:gd name="connsiteX13272" fmla="*/ 9431062 w 12272790"/>
              <a:gd name="connsiteY13272" fmla="*/ 571937 h 3412034"/>
              <a:gd name="connsiteX13273" fmla="*/ 9315253 w 12272790"/>
              <a:gd name="connsiteY13273" fmla="*/ 569370 h 3412034"/>
              <a:gd name="connsiteX13274" fmla="*/ 9265162 w 12272790"/>
              <a:gd name="connsiteY13274" fmla="*/ 581860 h 3412034"/>
              <a:gd name="connsiteX13275" fmla="*/ 9257525 w 12272790"/>
              <a:gd name="connsiteY13275" fmla="*/ 580819 h 3412034"/>
              <a:gd name="connsiteX13276" fmla="*/ 9253217 w 12272790"/>
              <a:gd name="connsiteY13276" fmla="*/ 584791 h 3412034"/>
              <a:gd name="connsiteX13277" fmla="*/ 9269496 w 12272790"/>
              <a:gd name="connsiteY13277" fmla="*/ 584101 h 3412034"/>
              <a:gd name="connsiteX13278" fmla="*/ 9302668 w 12272790"/>
              <a:gd name="connsiteY13278" fmla="*/ 582081 h 3412034"/>
              <a:gd name="connsiteX13279" fmla="*/ 9307095 w 12272790"/>
              <a:gd name="connsiteY13279" fmla="*/ 582821 h 3412034"/>
              <a:gd name="connsiteX13280" fmla="*/ 9315895 w 12272790"/>
              <a:gd name="connsiteY13280" fmla="*/ 581878 h 3412034"/>
              <a:gd name="connsiteX13281" fmla="*/ 9314920 w 12272790"/>
              <a:gd name="connsiteY13281" fmla="*/ 580255 h 3412034"/>
              <a:gd name="connsiteX13282" fmla="*/ 9315253 w 12272790"/>
              <a:gd name="connsiteY13282" fmla="*/ 569370 h 3412034"/>
              <a:gd name="connsiteX13283" fmla="*/ 9328155 w 12272790"/>
              <a:gd name="connsiteY13283" fmla="*/ 568589 h 3412034"/>
              <a:gd name="connsiteX13284" fmla="*/ 9322084 w 12272790"/>
              <a:gd name="connsiteY13284" fmla="*/ 579778 h 3412034"/>
              <a:gd name="connsiteX13285" fmla="*/ 9335365 w 12272790"/>
              <a:gd name="connsiteY13285" fmla="*/ 579779 h 3412034"/>
              <a:gd name="connsiteX13286" fmla="*/ 9335134 w 12272790"/>
              <a:gd name="connsiteY13286" fmla="*/ 580102 h 3412034"/>
              <a:gd name="connsiteX13287" fmla="*/ 9341575 w 12272790"/>
              <a:gd name="connsiteY13287" fmla="*/ 579709 h 3412034"/>
              <a:gd name="connsiteX13288" fmla="*/ 9337643 w 12272790"/>
              <a:gd name="connsiteY13288" fmla="*/ 571452 h 3412034"/>
              <a:gd name="connsiteX13289" fmla="*/ 9328155 w 12272790"/>
              <a:gd name="connsiteY13289" fmla="*/ 568589 h 3412034"/>
              <a:gd name="connsiteX13290" fmla="*/ 10124402 w 12272790"/>
              <a:gd name="connsiteY13290" fmla="*/ 568509 h 3412034"/>
              <a:gd name="connsiteX13291" fmla="*/ 10130361 w 12272790"/>
              <a:gd name="connsiteY13291" fmla="*/ 569371 h 3412034"/>
              <a:gd name="connsiteX13292" fmla="*/ 10252173 w 12272790"/>
              <a:gd name="connsiteY13292" fmla="*/ 593662 h 3412034"/>
              <a:gd name="connsiteX13293" fmla="*/ 10251033 w 12272790"/>
              <a:gd name="connsiteY13293" fmla="*/ 591237 h 3412034"/>
              <a:gd name="connsiteX13294" fmla="*/ 10240820 w 12272790"/>
              <a:gd name="connsiteY13294" fmla="*/ 580310 h 3412034"/>
              <a:gd name="connsiteX13295" fmla="*/ 10219596 w 12272790"/>
              <a:gd name="connsiteY13295" fmla="*/ 576146 h 3412034"/>
              <a:gd name="connsiteX13296" fmla="*/ 10154721 w 12272790"/>
              <a:gd name="connsiteY13296" fmla="*/ 571983 h 3412034"/>
              <a:gd name="connsiteX13297" fmla="*/ 11454234 w 12272790"/>
              <a:gd name="connsiteY13297" fmla="*/ 567305 h 3412034"/>
              <a:gd name="connsiteX13298" fmla="*/ 11465665 w 12272790"/>
              <a:gd name="connsiteY13298" fmla="*/ 571027 h 3412034"/>
              <a:gd name="connsiteX13299" fmla="*/ 11460956 w 12272790"/>
              <a:gd name="connsiteY13299" fmla="*/ 574996 h 3412034"/>
              <a:gd name="connsiteX13300" fmla="*/ 11444863 w 12272790"/>
              <a:gd name="connsiteY13300" fmla="*/ 571027 h 3412034"/>
              <a:gd name="connsiteX13301" fmla="*/ 11454234 w 12272790"/>
              <a:gd name="connsiteY13301" fmla="*/ 567305 h 3412034"/>
              <a:gd name="connsiteX13302" fmla="*/ 9596064 w 12272790"/>
              <a:gd name="connsiteY13302" fmla="*/ 558962 h 3412034"/>
              <a:gd name="connsiteX13303" fmla="*/ 9596125 w 12272790"/>
              <a:gd name="connsiteY13303" fmla="*/ 561744 h 3412034"/>
              <a:gd name="connsiteX13304" fmla="*/ 9601338 w 12272790"/>
              <a:gd name="connsiteY13304" fmla="*/ 562253 h 3412034"/>
              <a:gd name="connsiteX13305" fmla="*/ 9631437 w 12272790"/>
              <a:gd name="connsiteY13305" fmla="*/ 561653 h 3412034"/>
              <a:gd name="connsiteX13306" fmla="*/ 9584679 w 12272790"/>
              <a:gd name="connsiteY13306" fmla="*/ 558962 h 3412034"/>
              <a:gd name="connsiteX13307" fmla="*/ 9581187 w 12272790"/>
              <a:gd name="connsiteY13307" fmla="*/ 560286 h 3412034"/>
              <a:gd name="connsiteX13308" fmla="*/ 9584920 w 12272790"/>
              <a:gd name="connsiteY13308" fmla="*/ 560650 h 3412034"/>
              <a:gd name="connsiteX13309" fmla="*/ 11434074 w 12272790"/>
              <a:gd name="connsiteY13309" fmla="*/ 558114 h 3412034"/>
              <a:gd name="connsiteX13310" fmla="*/ 11444478 w 12272790"/>
              <a:gd name="connsiteY13310" fmla="*/ 562066 h 3412034"/>
              <a:gd name="connsiteX13311" fmla="*/ 11423671 w 12272790"/>
              <a:gd name="connsiteY13311" fmla="*/ 562066 h 3412034"/>
              <a:gd name="connsiteX13312" fmla="*/ 11434074 w 12272790"/>
              <a:gd name="connsiteY13312" fmla="*/ 558114 h 3412034"/>
              <a:gd name="connsiteX13313" fmla="*/ 11079278 w 12272790"/>
              <a:gd name="connsiteY13313" fmla="*/ 556966 h 3412034"/>
              <a:gd name="connsiteX13314" fmla="*/ 11100086 w 12272790"/>
              <a:gd name="connsiteY13314" fmla="*/ 561046 h 3412034"/>
              <a:gd name="connsiteX13315" fmla="*/ 11079278 w 12272790"/>
              <a:gd name="connsiteY13315" fmla="*/ 566827 h 3412034"/>
              <a:gd name="connsiteX13316" fmla="*/ 11079278 w 12272790"/>
              <a:gd name="connsiteY13316" fmla="*/ 556966 h 3412034"/>
              <a:gd name="connsiteX13317" fmla="*/ 5160582 w 12272790"/>
              <a:gd name="connsiteY13317" fmla="*/ 552716 h 3412034"/>
              <a:gd name="connsiteX13318" fmla="*/ 5105738 w 12272790"/>
              <a:gd name="connsiteY13318" fmla="*/ 599808 h 3412034"/>
              <a:gd name="connsiteX13319" fmla="*/ 5121847 w 12272790"/>
              <a:gd name="connsiteY13319" fmla="*/ 571277 h 3412034"/>
              <a:gd name="connsiteX13320" fmla="*/ 5160582 w 12272790"/>
              <a:gd name="connsiteY13320" fmla="*/ 552716 h 3412034"/>
              <a:gd name="connsiteX13321" fmla="*/ 11609596 w 12272790"/>
              <a:gd name="connsiteY13321" fmla="*/ 547785 h 3412034"/>
              <a:gd name="connsiteX13322" fmla="*/ 11628772 w 12272790"/>
              <a:gd name="connsiteY13322" fmla="*/ 553972 h 3412034"/>
              <a:gd name="connsiteX13323" fmla="*/ 11659930 w 12272790"/>
              <a:gd name="connsiteY13323" fmla="*/ 580439 h 3412034"/>
              <a:gd name="connsiteX13324" fmla="*/ 11650344 w 12272790"/>
              <a:gd name="connsiteY13324" fmla="*/ 594875 h 3412034"/>
              <a:gd name="connsiteX13325" fmla="*/ 11593218 w 12272790"/>
              <a:gd name="connsiteY13325" fmla="*/ 562221 h 3412034"/>
              <a:gd name="connsiteX13326" fmla="*/ 11609596 w 12272790"/>
              <a:gd name="connsiteY13326" fmla="*/ 547785 h 3412034"/>
              <a:gd name="connsiteX13327" fmla="*/ 11405336 w 12272790"/>
              <a:gd name="connsiteY13327" fmla="*/ 547784 h 3412034"/>
              <a:gd name="connsiteX13328" fmla="*/ 11421519 w 12272790"/>
              <a:gd name="connsiteY13328" fmla="*/ 551931 h 3412034"/>
              <a:gd name="connsiteX13329" fmla="*/ 11400712 w 12272790"/>
              <a:gd name="connsiteY13329" fmla="*/ 551931 h 3412034"/>
              <a:gd name="connsiteX13330" fmla="*/ 11405336 w 12272790"/>
              <a:gd name="connsiteY13330" fmla="*/ 547784 h 3412034"/>
              <a:gd name="connsiteX13331" fmla="*/ 11060790 w 12272790"/>
              <a:gd name="connsiteY13331" fmla="*/ 546775 h 3412034"/>
              <a:gd name="connsiteX13332" fmla="*/ 11064759 w 12272790"/>
              <a:gd name="connsiteY13332" fmla="*/ 546911 h 3412034"/>
              <a:gd name="connsiteX13333" fmla="*/ 11051022 w 12272790"/>
              <a:gd name="connsiteY13333" fmla="*/ 557841 h 3412034"/>
              <a:gd name="connsiteX13334" fmla="*/ 11060790 w 12272790"/>
              <a:gd name="connsiteY13334" fmla="*/ 546775 h 3412034"/>
              <a:gd name="connsiteX13335" fmla="*/ 5190823 w 12272790"/>
              <a:gd name="connsiteY13335" fmla="*/ 542695 h 3412034"/>
              <a:gd name="connsiteX13336" fmla="*/ 5200748 w 12272790"/>
              <a:gd name="connsiteY13336" fmla="*/ 546416 h 3412034"/>
              <a:gd name="connsiteX13337" fmla="*/ 5184401 w 12272790"/>
              <a:gd name="connsiteY13337" fmla="*/ 552371 h 3412034"/>
              <a:gd name="connsiteX13338" fmla="*/ 5190823 w 12272790"/>
              <a:gd name="connsiteY13338" fmla="*/ 542695 h 3412034"/>
              <a:gd name="connsiteX13339" fmla="*/ 11606940 w 12272790"/>
              <a:gd name="connsiteY13339" fmla="*/ 541664 h 3412034"/>
              <a:gd name="connsiteX13340" fmla="*/ 11602049 w 12272790"/>
              <a:gd name="connsiteY13340" fmla="*/ 547463 h 3412034"/>
              <a:gd name="connsiteX13341" fmla="*/ 11606940 w 12272790"/>
              <a:gd name="connsiteY13341" fmla="*/ 541664 h 3412034"/>
              <a:gd name="connsiteX13342" fmla="*/ 5199401 w 12272790"/>
              <a:gd name="connsiteY13342" fmla="*/ 537700 h 3412034"/>
              <a:gd name="connsiteX13343" fmla="*/ 5202423 w 12272790"/>
              <a:gd name="connsiteY13343" fmla="*/ 540033 h 3412034"/>
              <a:gd name="connsiteX13344" fmla="*/ 5200564 w 12272790"/>
              <a:gd name="connsiteY13344" fmla="*/ 546251 h 3412034"/>
              <a:gd name="connsiteX13345" fmla="*/ 5196100 w 12272790"/>
              <a:gd name="connsiteY13345" fmla="*/ 540032 h 3412034"/>
              <a:gd name="connsiteX13346" fmla="*/ 5199401 w 12272790"/>
              <a:gd name="connsiteY13346" fmla="*/ 537700 h 3412034"/>
              <a:gd name="connsiteX13347" fmla="*/ 11383051 w 12272790"/>
              <a:gd name="connsiteY13347" fmla="*/ 537073 h 3412034"/>
              <a:gd name="connsiteX13348" fmla="*/ 11402081 w 12272790"/>
              <a:gd name="connsiteY13348" fmla="*/ 541196 h 3412034"/>
              <a:gd name="connsiteX13349" fmla="*/ 11383051 w 12272790"/>
              <a:gd name="connsiteY13349" fmla="*/ 537073 h 3412034"/>
              <a:gd name="connsiteX13350" fmla="*/ 11372061 w 12272790"/>
              <a:gd name="connsiteY13350" fmla="*/ 526362 h 3412034"/>
              <a:gd name="connsiteX13351" fmla="*/ 11365388 w 12272790"/>
              <a:gd name="connsiteY13351" fmla="*/ 536727 h 3412034"/>
              <a:gd name="connsiteX13352" fmla="*/ 11372061 w 12272790"/>
              <a:gd name="connsiteY13352" fmla="*/ 526362 h 3412034"/>
              <a:gd name="connsiteX13353" fmla="*/ 5268589 w 12272790"/>
              <a:gd name="connsiteY13353" fmla="*/ 517772 h 3412034"/>
              <a:gd name="connsiteX13354" fmla="*/ 5268363 w 12272790"/>
              <a:gd name="connsiteY13354" fmla="*/ 518362 h 3412034"/>
              <a:gd name="connsiteX13355" fmla="*/ 5268404 w 12272790"/>
              <a:gd name="connsiteY13355" fmla="*/ 518254 h 3412034"/>
              <a:gd name="connsiteX13356" fmla="*/ 10960106 w 12272790"/>
              <a:gd name="connsiteY13356" fmla="*/ 515289 h 3412034"/>
              <a:gd name="connsiteX13357" fmla="*/ 10978772 w 12272790"/>
              <a:gd name="connsiteY13357" fmla="*/ 520494 h 3412034"/>
              <a:gd name="connsiteX13358" fmla="*/ 11024128 w 12272790"/>
              <a:gd name="connsiteY13358" fmla="*/ 541318 h 3412034"/>
              <a:gd name="connsiteX13359" fmla="*/ 10945056 w 12272790"/>
              <a:gd name="connsiteY13359" fmla="*/ 522577 h 3412034"/>
              <a:gd name="connsiteX13360" fmla="*/ 10960106 w 12272790"/>
              <a:gd name="connsiteY13360" fmla="*/ 515289 h 3412034"/>
              <a:gd name="connsiteX13361" fmla="*/ 10708318 w 12272790"/>
              <a:gd name="connsiteY13361" fmla="*/ 514538 h 3412034"/>
              <a:gd name="connsiteX13362" fmla="*/ 10720346 w 12272790"/>
              <a:gd name="connsiteY13362" fmla="*/ 526828 h 3412034"/>
              <a:gd name="connsiteX13363" fmla="*/ 10690736 w 12272790"/>
              <a:gd name="connsiteY13363" fmla="*/ 516369 h 3412034"/>
              <a:gd name="connsiteX13364" fmla="*/ 10708318 w 12272790"/>
              <a:gd name="connsiteY13364" fmla="*/ 514538 h 3412034"/>
              <a:gd name="connsiteX13365" fmla="*/ 5270214 w 12272790"/>
              <a:gd name="connsiteY13365" fmla="*/ 513548 h 3412034"/>
              <a:gd name="connsiteX13366" fmla="*/ 5269218 w 12272790"/>
              <a:gd name="connsiteY13366" fmla="*/ 516141 h 3412034"/>
              <a:gd name="connsiteX13367" fmla="*/ 5268589 w 12272790"/>
              <a:gd name="connsiteY13367" fmla="*/ 517772 h 3412034"/>
              <a:gd name="connsiteX13368" fmla="*/ 5269365 w 12272790"/>
              <a:gd name="connsiteY13368" fmla="*/ 515755 h 3412034"/>
              <a:gd name="connsiteX13369" fmla="*/ 5261887 w 12272790"/>
              <a:gd name="connsiteY13369" fmla="*/ 512938 h 3412034"/>
              <a:gd name="connsiteX13370" fmla="*/ 5267689 w 12272790"/>
              <a:gd name="connsiteY13370" fmla="*/ 517301 h 3412034"/>
              <a:gd name="connsiteX13371" fmla="*/ 5216891 w 12272790"/>
              <a:gd name="connsiteY13371" fmla="*/ 545559 h 3412034"/>
              <a:gd name="connsiteX13372" fmla="*/ 5202796 w 12272790"/>
              <a:gd name="connsiteY13372" fmla="*/ 535823 h 3412034"/>
              <a:gd name="connsiteX13373" fmla="*/ 5240683 w 12272790"/>
              <a:gd name="connsiteY13373" fmla="*/ 521146 h 3412034"/>
              <a:gd name="connsiteX13374" fmla="*/ 5261887 w 12272790"/>
              <a:gd name="connsiteY13374" fmla="*/ 512938 h 3412034"/>
              <a:gd name="connsiteX13375" fmla="*/ 5120419 w 12272790"/>
              <a:gd name="connsiteY13375" fmla="*/ 511415 h 3412034"/>
              <a:gd name="connsiteX13376" fmla="*/ 5111736 w 12272790"/>
              <a:gd name="connsiteY13376" fmla="*/ 532480 h 3412034"/>
              <a:gd name="connsiteX13377" fmla="*/ 5107392 w 12272790"/>
              <a:gd name="connsiteY13377" fmla="*/ 511416 h 3412034"/>
              <a:gd name="connsiteX13378" fmla="*/ 5120419 w 12272790"/>
              <a:gd name="connsiteY13378" fmla="*/ 511415 h 3412034"/>
              <a:gd name="connsiteX13379" fmla="*/ 5271037 w 12272790"/>
              <a:gd name="connsiteY13379" fmla="*/ 511410 h 3412034"/>
              <a:gd name="connsiteX13380" fmla="*/ 5270495 w 12272790"/>
              <a:gd name="connsiteY13380" fmla="*/ 512821 h 3412034"/>
              <a:gd name="connsiteX13381" fmla="*/ 5270214 w 12272790"/>
              <a:gd name="connsiteY13381" fmla="*/ 513548 h 3412034"/>
              <a:gd name="connsiteX13382" fmla="*/ 10930925 w 12272790"/>
              <a:gd name="connsiteY13382" fmla="*/ 508000 h 3412034"/>
              <a:gd name="connsiteX13383" fmla="*/ 10944671 w 12272790"/>
              <a:gd name="connsiteY13383" fmla="*/ 512408 h 3412034"/>
              <a:gd name="connsiteX13384" fmla="*/ 10942382 w 12272790"/>
              <a:gd name="connsiteY13384" fmla="*/ 516814 h 3412034"/>
              <a:gd name="connsiteX13385" fmla="*/ 10930925 w 12272790"/>
              <a:gd name="connsiteY13385" fmla="*/ 508000 h 3412034"/>
              <a:gd name="connsiteX13386" fmla="*/ 9343020 w 12272790"/>
              <a:gd name="connsiteY13386" fmla="*/ 498087 h 3412034"/>
              <a:gd name="connsiteX13387" fmla="*/ 9338186 w 12272790"/>
              <a:gd name="connsiteY13387" fmla="*/ 500715 h 3412034"/>
              <a:gd name="connsiteX13388" fmla="*/ 9346928 w 12272790"/>
              <a:gd name="connsiteY13388" fmla="*/ 500150 h 3412034"/>
              <a:gd name="connsiteX13389" fmla="*/ 9314372 w 12272790"/>
              <a:gd name="connsiteY13389" fmla="*/ 498087 h 3412034"/>
              <a:gd name="connsiteX13390" fmla="*/ 9316431 w 12272790"/>
              <a:gd name="connsiteY13390" fmla="*/ 502320 h 3412034"/>
              <a:gd name="connsiteX13391" fmla="*/ 9325309 w 12272790"/>
              <a:gd name="connsiteY13391" fmla="*/ 501546 h 3412034"/>
              <a:gd name="connsiteX13392" fmla="*/ 9326718 w 12272790"/>
              <a:gd name="connsiteY13392" fmla="*/ 501455 h 3412034"/>
              <a:gd name="connsiteX13393" fmla="*/ 9323326 w 12272790"/>
              <a:gd name="connsiteY13393" fmla="*/ 498745 h 3412034"/>
              <a:gd name="connsiteX13394" fmla="*/ 9314372 w 12272790"/>
              <a:gd name="connsiteY13394" fmla="*/ 498087 h 3412034"/>
              <a:gd name="connsiteX13395" fmla="*/ 9958895 w 12272790"/>
              <a:gd name="connsiteY13395" fmla="*/ 497392 h 3412034"/>
              <a:gd name="connsiteX13396" fmla="*/ 9958896 w 12272790"/>
              <a:gd name="connsiteY13396" fmla="*/ 507801 h 3412034"/>
              <a:gd name="connsiteX13397" fmla="*/ 9958895 w 12272790"/>
              <a:gd name="connsiteY13397" fmla="*/ 497392 h 3412034"/>
              <a:gd name="connsiteX13398" fmla="*/ 11529226 w 12272790"/>
              <a:gd name="connsiteY13398" fmla="*/ 497288 h 3412034"/>
              <a:gd name="connsiteX13399" fmla="*/ 11521822 w 12272790"/>
              <a:gd name="connsiteY13399" fmla="*/ 515317 h 3412034"/>
              <a:gd name="connsiteX13400" fmla="*/ 11499614 w 12272790"/>
              <a:gd name="connsiteY13400" fmla="*/ 497289 h 3412034"/>
              <a:gd name="connsiteX13401" fmla="*/ 11529226 w 12272790"/>
              <a:gd name="connsiteY13401" fmla="*/ 497288 h 3412034"/>
              <a:gd name="connsiteX13402" fmla="*/ 5167277 w 12272790"/>
              <a:gd name="connsiteY13402" fmla="*/ 493481 h 3412034"/>
              <a:gd name="connsiteX13403" fmla="*/ 5154252 w 12272790"/>
              <a:gd name="connsiteY13403" fmla="*/ 503407 h 3412034"/>
              <a:gd name="connsiteX13404" fmla="*/ 5167277 w 12272790"/>
              <a:gd name="connsiteY13404" fmla="*/ 493481 h 3412034"/>
              <a:gd name="connsiteX13405" fmla="*/ 5329435 w 12272790"/>
              <a:gd name="connsiteY13405" fmla="*/ 492879 h 3412034"/>
              <a:gd name="connsiteX13406" fmla="*/ 5326265 w 12272790"/>
              <a:gd name="connsiteY13406" fmla="*/ 496184 h 3412034"/>
              <a:gd name="connsiteX13407" fmla="*/ 5323095 w 12272790"/>
              <a:gd name="connsiteY13407" fmla="*/ 492880 h 3412034"/>
              <a:gd name="connsiteX13408" fmla="*/ 5329435 w 12272790"/>
              <a:gd name="connsiteY13408" fmla="*/ 492879 h 3412034"/>
              <a:gd name="connsiteX13409" fmla="*/ 10642906 w 12272790"/>
              <a:gd name="connsiteY13409" fmla="*/ 491066 h 3412034"/>
              <a:gd name="connsiteX13410" fmla="*/ 10655106 w 12272790"/>
              <a:gd name="connsiteY13410" fmla="*/ 500975 h 3412034"/>
              <a:gd name="connsiteX13411" fmla="*/ 10683274 w 12272790"/>
              <a:gd name="connsiteY13411" fmla="*/ 507234 h 3412034"/>
              <a:gd name="connsiteX13412" fmla="*/ 10667006 w 12272790"/>
              <a:gd name="connsiteY13412" fmla="*/ 521841 h 3412034"/>
              <a:gd name="connsiteX13413" fmla="*/ 10628920 w 12272790"/>
              <a:gd name="connsiteY13413" fmla="*/ 500977 h 3412034"/>
              <a:gd name="connsiteX13414" fmla="*/ 10642906 w 12272790"/>
              <a:gd name="connsiteY13414" fmla="*/ 491066 h 3412034"/>
              <a:gd name="connsiteX13415" fmla="*/ 5312851 w 12272790"/>
              <a:gd name="connsiteY13415" fmla="*/ 486681 h 3412034"/>
              <a:gd name="connsiteX13416" fmla="*/ 5326088 w 12272790"/>
              <a:gd name="connsiteY13416" fmla="*/ 496873 h 3412034"/>
              <a:gd name="connsiteX13417" fmla="*/ 5282070 w 12272790"/>
              <a:gd name="connsiteY13417" fmla="*/ 512702 h 3412034"/>
              <a:gd name="connsiteX13418" fmla="*/ 5268068 w 12272790"/>
              <a:gd name="connsiteY13418" fmla="*/ 507392 h 3412034"/>
              <a:gd name="connsiteX13419" fmla="*/ 5312851 w 12272790"/>
              <a:gd name="connsiteY13419" fmla="*/ 486681 h 3412034"/>
              <a:gd name="connsiteX13420" fmla="*/ 9067678 w 12272790"/>
              <a:gd name="connsiteY13420" fmla="*/ 486578 h 3412034"/>
              <a:gd name="connsiteX13421" fmla="*/ 9074372 w 12272790"/>
              <a:gd name="connsiteY13421" fmla="*/ 496931 h 3412034"/>
              <a:gd name="connsiteX13422" fmla="*/ 9067678 w 12272790"/>
              <a:gd name="connsiteY13422" fmla="*/ 486578 h 3412034"/>
              <a:gd name="connsiteX13423" fmla="*/ 9817031 w 12272790"/>
              <a:gd name="connsiteY13423" fmla="*/ 486246 h 3412034"/>
              <a:gd name="connsiteX13424" fmla="*/ 9803516 w 12272790"/>
              <a:gd name="connsiteY13424" fmla="*/ 487330 h 3412034"/>
              <a:gd name="connsiteX13425" fmla="*/ 9825140 w 12272790"/>
              <a:gd name="connsiteY13425" fmla="*/ 497393 h 3412034"/>
              <a:gd name="connsiteX13426" fmla="*/ 9817031 w 12272790"/>
              <a:gd name="connsiteY13426" fmla="*/ 486246 h 3412034"/>
              <a:gd name="connsiteX13427" fmla="*/ 10608412 w 12272790"/>
              <a:gd name="connsiteY13427" fmla="*/ 485631 h 3412034"/>
              <a:gd name="connsiteX13428" fmla="*/ 10621463 w 12272790"/>
              <a:gd name="connsiteY13428" fmla="*/ 486718 h 3412034"/>
              <a:gd name="connsiteX13429" fmla="*/ 10600659 w 12272790"/>
              <a:gd name="connsiteY13429" fmla="*/ 496803 h 3412034"/>
              <a:gd name="connsiteX13430" fmla="*/ 10608412 w 12272790"/>
              <a:gd name="connsiteY13430" fmla="*/ 485631 h 3412034"/>
              <a:gd name="connsiteX13431" fmla="*/ 9064862 w 12272790"/>
              <a:gd name="connsiteY13431" fmla="*/ 485510 h 3412034"/>
              <a:gd name="connsiteX13432" fmla="*/ 9024215 w 12272790"/>
              <a:gd name="connsiteY13432" fmla="*/ 491494 h 3412034"/>
              <a:gd name="connsiteX13433" fmla="*/ 9031423 w 12272790"/>
              <a:gd name="connsiteY13433" fmla="*/ 501555 h 3412034"/>
              <a:gd name="connsiteX13434" fmla="*/ 9007396 w 12272790"/>
              <a:gd name="connsiteY13434" fmla="*/ 514046 h 3412034"/>
              <a:gd name="connsiteX13435" fmla="*/ 9019409 w 12272790"/>
              <a:gd name="connsiteY13435" fmla="*/ 530697 h 3412034"/>
              <a:gd name="connsiteX13436" fmla="*/ 9020261 w 12272790"/>
              <a:gd name="connsiteY13436" fmla="*/ 531740 h 3412034"/>
              <a:gd name="connsiteX13437" fmla="*/ 9051281 w 12272790"/>
              <a:gd name="connsiteY13437" fmla="*/ 528042 h 3412034"/>
              <a:gd name="connsiteX13438" fmla="*/ 9106135 w 12272790"/>
              <a:gd name="connsiteY13438" fmla="*/ 522220 h 3412034"/>
              <a:gd name="connsiteX13439" fmla="*/ 9107913 w 12272790"/>
              <a:gd name="connsiteY13439" fmla="*/ 516127 h 3412034"/>
              <a:gd name="connsiteX13440" fmla="*/ 9067064 w 12272790"/>
              <a:gd name="connsiteY13440" fmla="*/ 516126 h 3412034"/>
              <a:gd name="connsiteX13441" fmla="*/ 9105510 w 12272790"/>
              <a:gd name="connsiteY13441" fmla="*/ 487330 h 3412034"/>
              <a:gd name="connsiteX13442" fmla="*/ 9064862 w 12272790"/>
              <a:gd name="connsiteY13442" fmla="*/ 485510 h 3412034"/>
              <a:gd name="connsiteX13443" fmla="*/ 9759264 w 12272790"/>
              <a:gd name="connsiteY13443" fmla="*/ 485249 h 3412034"/>
              <a:gd name="connsiteX13444" fmla="*/ 9719818 w 12272790"/>
              <a:gd name="connsiteY13444" fmla="*/ 491494 h 3412034"/>
              <a:gd name="connsiteX13445" fmla="*/ 9738437 w 12272790"/>
              <a:gd name="connsiteY13445" fmla="*/ 501131 h 3412034"/>
              <a:gd name="connsiteX13446" fmla="*/ 9771491 w 12272790"/>
              <a:gd name="connsiteY13446" fmla="*/ 502908 h 3412034"/>
              <a:gd name="connsiteX13447" fmla="*/ 9779539 w 12272790"/>
              <a:gd name="connsiteY13447" fmla="*/ 500818 h 3412034"/>
              <a:gd name="connsiteX13448" fmla="*/ 9798711 w 12272790"/>
              <a:gd name="connsiteY13448" fmla="*/ 491494 h 3412034"/>
              <a:gd name="connsiteX13449" fmla="*/ 9759264 w 12272790"/>
              <a:gd name="connsiteY13449" fmla="*/ 485249 h 3412034"/>
              <a:gd name="connsiteX13450" fmla="*/ 9699696 w 12272790"/>
              <a:gd name="connsiteY13450" fmla="*/ 484686 h 3412034"/>
              <a:gd name="connsiteX13451" fmla="*/ 9678972 w 12272790"/>
              <a:gd name="connsiteY13451" fmla="*/ 487331 h 3412034"/>
              <a:gd name="connsiteX13452" fmla="*/ 9715013 w 12272790"/>
              <a:gd name="connsiteY13452" fmla="*/ 497392 h 3412034"/>
              <a:gd name="connsiteX13453" fmla="*/ 9699696 w 12272790"/>
              <a:gd name="connsiteY13453" fmla="*/ 484686 h 3412034"/>
              <a:gd name="connsiteX13454" fmla="*/ 9609893 w 12272790"/>
              <a:gd name="connsiteY13454" fmla="*/ 481868 h 3412034"/>
              <a:gd name="connsiteX13455" fmla="*/ 9598077 w 12272790"/>
              <a:gd name="connsiteY13455" fmla="*/ 487331 h 3412034"/>
              <a:gd name="connsiteX13456" fmla="*/ 9621706 w 12272790"/>
              <a:gd name="connsiteY13456" fmla="*/ 487331 h 3412034"/>
              <a:gd name="connsiteX13457" fmla="*/ 9609893 w 12272790"/>
              <a:gd name="connsiteY13457" fmla="*/ 481868 h 3412034"/>
              <a:gd name="connsiteX13458" fmla="*/ 9839157 w 12272790"/>
              <a:gd name="connsiteY13458" fmla="*/ 479005 h 3412034"/>
              <a:gd name="connsiteX13459" fmla="*/ 9831948 w 12272790"/>
              <a:gd name="connsiteY13459" fmla="*/ 497393 h 3412034"/>
              <a:gd name="connsiteX13460" fmla="*/ 9889615 w 12272790"/>
              <a:gd name="connsiteY13460" fmla="*/ 497393 h 3412034"/>
              <a:gd name="connsiteX13461" fmla="*/ 9913642 w 12272790"/>
              <a:gd name="connsiteY13461" fmla="*/ 489413 h 3412034"/>
              <a:gd name="connsiteX13462" fmla="*/ 9839157 w 12272790"/>
              <a:gd name="connsiteY13462" fmla="*/ 479005 h 3412034"/>
              <a:gd name="connsiteX13463" fmla="*/ 11248825 w 12272790"/>
              <a:gd name="connsiteY13463" fmla="*/ 477396 h 3412034"/>
              <a:gd name="connsiteX13464" fmla="*/ 11255519 w 12272790"/>
              <a:gd name="connsiteY13464" fmla="*/ 487762 h 3412034"/>
              <a:gd name="connsiteX13465" fmla="*/ 11248825 w 12272790"/>
              <a:gd name="connsiteY13465" fmla="*/ 477396 h 3412034"/>
              <a:gd name="connsiteX13466" fmla="*/ 9628914 w 12272790"/>
              <a:gd name="connsiteY13466" fmla="*/ 476924 h 3412034"/>
              <a:gd name="connsiteX13467" fmla="*/ 9628914 w 12272790"/>
              <a:gd name="connsiteY13467" fmla="*/ 497392 h 3412034"/>
              <a:gd name="connsiteX13468" fmla="*/ 9645732 w 12272790"/>
              <a:gd name="connsiteY13468" fmla="*/ 497392 h 3412034"/>
              <a:gd name="connsiteX13469" fmla="*/ 9672164 w 12272790"/>
              <a:gd name="connsiteY13469" fmla="*/ 497392 h 3412034"/>
              <a:gd name="connsiteX13470" fmla="*/ 9628914 w 12272790"/>
              <a:gd name="connsiteY13470" fmla="*/ 476924 h 3412034"/>
              <a:gd name="connsiteX13471" fmla="*/ 5200748 w 12272790"/>
              <a:gd name="connsiteY13471" fmla="*/ 471620 h 3412034"/>
              <a:gd name="connsiteX13472" fmla="*/ 5194406 w 12272790"/>
              <a:gd name="connsiteY13472" fmla="*/ 481986 h 3412034"/>
              <a:gd name="connsiteX13473" fmla="*/ 5200748 w 12272790"/>
              <a:gd name="connsiteY13473" fmla="*/ 471620 h 3412034"/>
              <a:gd name="connsiteX13474" fmla="*/ 5372306 w 12272790"/>
              <a:gd name="connsiteY13474" fmla="*/ 468560 h 3412034"/>
              <a:gd name="connsiteX13475" fmla="*/ 5374623 w 12272790"/>
              <a:gd name="connsiteY13475" fmla="*/ 472705 h 3412034"/>
              <a:gd name="connsiteX13476" fmla="*/ 5372647 w 12272790"/>
              <a:gd name="connsiteY13476" fmla="*/ 478008 h 3412034"/>
              <a:gd name="connsiteX13477" fmla="*/ 5372951 w 12272790"/>
              <a:gd name="connsiteY13477" fmla="*/ 478330 h 3412034"/>
              <a:gd name="connsiteX13478" fmla="*/ 5372389 w 12272790"/>
              <a:gd name="connsiteY13478" fmla="*/ 478702 h 3412034"/>
              <a:gd name="connsiteX13479" fmla="*/ 5372306 w 12272790"/>
              <a:gd name="connsiteY13479" fmla="*/ 478924 h 3412034"/>
              <a:gd name="connsiteX13480" fmla="*/ 5372260 w 12272790"/>
              <a:gd name="connsiteY13480" fmla="*/ 478789 h 3412034"/>
              <a:gd name="connsiteX13481" fmla="*/ 5361852 w 12272790"/>
              <a:gd name="connsiteY13481" fmla="*/ 485692 h 3412034"/>
              <a:gd name="connsiteX13482" fmla="*/ 5337199 w 12272790"/>
              <a:gd name="connsiteY13482" fmla="*/ 492735 h 3412034"/>
              <a:gd name="connsiteX13483" fmla="*/ 5324799 w 12272790"/>
              <a:gd name="connsiteY13483" fmla="*/ 488574 h 3412034"/>
              <a:gd name="connsiteX13484" fmla="*/ 5367469 w 12272790"/>
              <a:gd name="connsiteY13484" fmla="*/ 472469 h 3412034"/>
              <a:gd name="connsiteX13485" fmla="*/ 5371636 w 12272790"/>
              <a:gd name="connsiteY13485" fmla="*/ 476924 h 3412034"/>
              <a:gd name="connsiteX13486" fmla="*/ 5370568 w 12272790"/>
              <a:gd name="connsiteY13486" fmla="*/ 473742 h 3412034"/>
              <a:gd name="connsiteX13487" fmla="*/ 5372306 w 12272790"/>
              <a:gd name="connsiteY13487" fmla="*/ 468560 h 3412034"/>
              <a:gd name="connsiteX13488" fmla="*/ 11227633 w 12272790"/>
              <a:gd name="connsiteY13488" fmla="*/ 466686 h 3412034"/>
              <a:gd name="connsiteX13489" fmla="*/ 11234327 w 12272790"/>
              <a:gd name="connsiteY13489" fmla="*/ 477052 h 3412034"/>
              <a:gd name="connsiteX13490" fmla="*/ 11227633 w 12272790"/>
              <a:gd name="connsiteY13490" fmla="*/ 466686 h 3412034"/>
              <a:gd name="connsiteX13491" fmla="*/ 10607728 w 12272790"/>
              <a:gd name="connsiteY13491" fmla="*/ 466686 h 3412034"/>
              <a:gd name="connsiteX13492" fmla="*/ 10614420 w 12272790"/>
              <a:gd name="connsiteY13492" fmla="*/ 477053 h 3412034"/>
              <a:gd name="connsiteX13493" fmla="*/ 10607728 w 12272790"/>
              <a:gd name="connsiteY13493" fmla="*/ 466686 h 3412034"/>
              <a:gd name="connsiteX13494" fmla="*/ 11444866 w 12272790"/>
              <a:gd name="connsiteY13494" fmla="*/ 466685 h 3412034"/>
              <a:gd name="connsiteX13495" fmla="*/ 11492152 w 12272790"/>
              <a:gd name="connsiteY13495" fmla="*/ 487208 h 3412034"/>
              <a:gd name="connsiteX13496" fmla="*/ 11444866 w 12272790"/>
              <a:gd name="connsiteY13496" fmla="*/ 466685 h 3412034"/>
              <a:gd name="connsiteX13497" fmla="*/ 9480743 w 12272790"/>
              <a:gd name="connsiteY13497" fmla="*/ 466515 h 3412034"/>
              <a:gd name="connsiteX13498" fmla="*/ 9485549 w 12272790"/>
              <a:gd name="connsiteY13498" fmla="*/ 476923 h 3412034"/>
              <a:gd name="connsiteX13499" fmla="*/ 9495161 w 12272790"/>
              <a:gd name="connsiteY13499" fmla="*/ 479005 h 3412034"/>
              <a:gd name="connsiteX13500" fmla="*/ 9496060 w 12272790"/>
              <a:gd name="connsiteY13500" fmla="*/ 487547 h 3412034"/>
              <a:gd name="connsiteX13501" fmla="*/ 9495765 w 12272790"/>
              <a:gd name="connsiteY13501" fmla="*/ 490778 h 3412034"/>
              <a:gd name="connsiteX13502" fmla="*/ 9498538 w 12272790"/>
              <a:gd name="connsiteY13502" fmla="*/ 490618 h 3412034"/>
              <a:gd name="connsiteX13503" fmla="*/ 9525860 w 12272790"/>
              <a:gd name="connsiteY13503" fmla="*/ 488536 h 3412034"/>
              <a:gd name="connsiteX13504" fmla="*/ 9534968 w 12272790"/>
              <a:gd name="connsiteY13504" fmla="*/ 498943 h 3412034"/>
              <a:gd name="connsiteX13505" fmla="*/ 9541226 w 12272790"/>
              <a:gd name="connsiteY13505" fmla="*/ 498944 h 3412034"/>
              <a:gd name="connsiteX13506" fmla="*/ 9540412 w 12272790"/>
              <a:gd name="connsiteY13506" fmla="*/ 495657 h 3412034"/>
              <a:gd name="connsiteX13507" fmla="*/ 9511979 w 12272790"/>
              <a:gd name="connsiteY13507" fmla="*/ 483168 h 3412034"/>
              <a:gd name="connsiteX13508" fmla="*/ 9497261 w 12272790"/>
              <a:gd name="connsiteY13508" fmla="*/ 474841 h 3412034"/>
              <a:gd name="connsiteX13509" fmla="*/ 9496133 w 12272790"/>
              <a:gd name="connsiteY13509" fmla="*/ 474272 h 3412034"/>
              <a:gd name="connsiteX13510" fmla="*/ 9497285 w 12272790"/>
              <a:gd name="connsiteY13510" fmla="*/ 478766 h 3412034"/>
              <a:gd name="connsiteX13511" fmla="*/ 9493311 w 12272790"/>
              <a:gd name="connsiteY13511" fmla="*/ 476953 h 3412034"/>
              <a:gd name="connsiteX13512" fmla="*/ 9494535 w 12272790"/>
              <a:gd name="connsiteY13512" fmla="*/ 474103 h 3412034"/>
              <a:gd name="connsiteX13513" fmla="*/ 9494942 w 12272790"/>
              <a:gd name="connsiteY13513" fmla="*/ 473672 h 3412034"/>
              <a:gd name="connsiteX13514" fmla="*/ 5915955 w 12272790"/>
              <a:gd name="connsiteY13514" fmla="*/ 462486 h 3412034"/>
              <a:gd name="connsiteX13515" fmla="*/ 5908556 w 12272790"/>
              <a:gd name="connsiteY13515" fmla="*/ 463788 h 3412034"/>
              <a:gd name="connsiteX13516" fmla="*/ 5885785 w 12272790"/>
              <a:gd name="connsiteY13516" fmla="*/ 474194 h 3412034"/>
              <a:gd name="connsiteX13517" fmla="*/ 5865292 w 12272790"/>
              <a:gd name="connsiteY13517" fmla="*/ 478358 h 3412034"/>
              <a:gd name="connsiteX13518" fmla="*/ 5858462 w 12272790"/>
              <a:gd name="connsiteY13518" fmla="*/ 482521 h 3412034"/>
              <a:gd name="connsiteX13519" fmla="*/ 5826966 w 12272790"/>
              <a:gd name="connsiteY13519" fmla="*/ 482520 h 3412034"/>
              <a:gd name="connsiteX13520" fmla="*/ 5826966 w 12272790"/>
              <a:gd name="connsiteY13520" fmla="*/ 492930 h 3412034"/>
              <a:gd name="connsiteX13521" fmla="*/ 5849260 w 12272790"/>
              <a:gd name="connsiteY13521" fmla="*/ 493449 h 3412034"/>
              <a:gd name="connsiteX13522" fmla="*/ 5869846 w 12272790"/>
              <a:gd name="connsiteY13522" fmla="*/ 484603 h 3412034"/>
              <a:gd name="connsiteX13523" fmla="*/ 5894893 w 12272790"/>
              <a:gd name="connsiteY13523" fmla="*/ 476275 h 3412034"/>
              <a:gd name="connsiteX13524" fmla="*/ 5919941 w 12272790"/>
              <a:gd name="connsiteY13524" fmla="*/ 472113 h 3412034"/>
              <a:gd name="connsiteX13525" fmla="*/ 5915955 w 12272790"/>
              <a:gd name="connsiteY13525" fmla="*/ 462486 h 3412034"/>
              <a:gd name="connsiteX13526" fmla="*/ 5940054 w 12272790"/>
              <a:gd name="connsiteY13526" fmla="*/ 461706 h 3412034"/>
              <a:gd name="connsiteX13527" fmla="*/ 5953714 w 12272790"/>
              <a:gd name="connsiteY13527" fmla="*/ 472114 h 3412034"/>
              <a:gd name="connsiteX13528" fmla="*/ 5940054 w 12272790"/>
              <a:gd name="connsiteY13528" fmla="*/ 461706 h 3412034"/>
              <a:gd name="connsiteX13529" fmla="*/ 5260290 w 12272790"/>
              <a:gd name="connsiteY13529" fmla="*/ 458268 h 3412034"/>
              <a:gd name="connsiteX13530" fmla="*/ 5262670 w 12272790"/>
              <a:gd name="connsiteY13530" fmla="*/ 460747 h 3412034"/>
              <a:gd name="connsiteX13531" fmla="*/ 5260292 w 12272790"/>
              <a:gd name="connsiteY13531" fmla="*/ 463226 h 3412034"/>
              <a:gd name="connsiteX13532" fmla="*/ 5256326 w 12272790"/>
              <a:gd name="connsiteY13532" fmla="*/ 460747 h 3412034"/>
              <a:gd name="connsiteX13533" fmla="*/ 5260290 w 12272790"/>
              <a:gd name="connsiteY13533" fmla="*/ 458268 h 3412034"/>
              <a:gd name="connsiteX13534" fmla="*/ 5287881 w 12272790"/>
              <a:gd name="connsiteY13534" fmla="*/ 457806 h 3412034"/>
              <a:gd name="connsiteX13535" fmla="*/ 5287491 w 12272790"/>
              <a:gd name="connsiteY13535" fmla="*/ 459325 h 3412034"/>
              <a:gd name="connsiteX13536" fmla="*/ 5287520 w 12272790"/>
              <a:gd name="connsiteY13536" fmla="*/ 459206 h 3412034"/>
              <a:gd name="connsiteX13537" fmla="*/ 5288755 w 12272790"/>
              <a:gd name="connsiteY13537" fmla="*/ 454408 h 3412034"/>
              <a:gd name="connsiteX13538" fmla="*/ 5288115 w 12272790"/>
              <a:gd name="connsiteY13538" fmla="*/ 456897 h 3412034"/>
              <a:gd name="connsiteX13539" fmla="*/ 5287881 w 12272790"/>
              <a:gd name="connsiteY13539" fmla="*/ 457806 h 3412034"/>
              <a:gd name="connsiteX13540" fmla="*/ 5288223 w 12272790"/>
              <a:gd name="connsiteY13540" fmla="*/ 456475 h 3412034"/>
              <a:gd name="connsiteX13541" fmla="*/ 5283310 w 12272790"/>
              <a:gd name="connsiteY13541" fmla="*/ 451739 h 3412034"/>
              <a:gd name="connsiteX13542" fmla="*/ 5287773 w 12272790"/>
              <a:gd name="connsiteY13542" fmla="*/ 457810 h 3412034"/>
              <a:gd name="connsiteX13543" fmla="*/ 5274757 w 12272790"/>
              <a:gd name="connsiteY13543" fmla="*/ 462093 h 3412034"/>
              <a:gd name="connsiteX13544" fmla="*/ 5283310 w 12272790"/>
              <a:gd name="connsiteY13544" fmla="*/ 451739 h 3412034"/>
              <a:gd name="connsiteX13545" fmla="*/ 5414791 w 12272790"/>
              <a:gd name="connsiteY13545" fmla="*/ 451727 h 3412034"/>
              <a:gd name="connsiteX13546" fmla="*/ 5414789 w 12272790"/>
              <a:gd name="connsiteY13546" fmla="*/ 472084 h 3412034"/>
              <a:gd name="connsiteX13547" fmla="*/ 5392336 w 12272790"/>
              <a:gd name="connsiteY13547" fmla="*/ 477001 h 3412034"/>
              <a:gd name="connsiteX13548" fmla="*/ 5373333 w 12272790"/>
              <a:gd name="connsiteY13548" fmla="*/ 467943 h 3412034"/>
              <a:gd name="connsiteX13549" fmla="*/ 5414791 w 12272790"/>
              <a:gd name="connsiteY13549" fmla="*/ 451727 h 3412034"/>
              <a:gd name="connsiteX13550" fmla="*/ 5289445 w 12272790"/>
              <a:gd name="connsiteY13550" fmla="*/ 451722 h 3412034"/>
              <a:gd name="connsiteX13551" fmla="*/ 5288755 w 12272790"/>
              <a:gd name="connsiteY13551" fmla="*/ 454408 h 3412034"/>
              <a:gd name="connsiteX13552" fmla="*/ 5289048 w 12272790"/>
              <a:gd name="connsiteY13552" fmla="*/ 453267 h 3412034"/>
              <a:gd name="connsiteX13553" fmla="*/ 5289445 w 12272790"/>
              <a:gd name="connsiteY13553" fmla="*/ 451722 h 3412034"/>
              <a:gd name="connsiteX13554" fmla="*/ 5973354 w 12272790"/>
              <a:gd name="connsiteY13554" fmla="*/ 451341 h 3412034"/>
              <a:gd name="connsiteX13555" fmla="*/ 5960545 w 12272790"/>
              <a:gd name="connsiteY13555" fmla="*/ 451644 h 3412034"/>
              <a:gd name="connsiteX13556" fmla="*/ 5968232 w 12272790"/>
              <a:gd name="connsiteY13556" fmla="*/ 462790 h 3412034"/>
              <a:gd name="connsiteX13557" fmla="*/ 5981038 w 12272790"/>
              <a:gd name="connsiteY13557" fmla="*/ 461706 h 3412034"/>
              <a:gd name="connsiteX13558" fmla="*/ 5973354 w 12272790"/>
              <a:gd name="connsiteY13558" fmla="*/ 451341 h 3412034"/>
              <a:gd name="connsiteX13559" fmla="*/ 9346987 w 12272790"/>
              <a:gd name="connsiteY13559" fmla="*/ 443617 h 3412034"/>
              <a:gd name="connsiteX13560" fmla="*/ 9189205 w 12272790"/>
              <a:gd name="connsiteY13560" fmla="*/ 476924 h 3412034"/>
              <a:gd name="connsiteX13561" fmla="*/ 9234459 w 12272790"/>
              <a:gd name="connsiteY13561" fmla="*/ 487331 h 3412034"/>
              <a:gd name="connsiteX13562" fmla="*/ 9232056 w 12272790"/>
              <a:gd name="connsiteY13562" fmla="*/ 507800 h 3412034"/>
              <a:gd name="connsiteX13563" fmla="*/ 9215636 w 12272790"/>
              <a:gd name="connsiteY13563" fmla="*/ 509881 h 3412034"/>
              <a:gd name="connsiteX13564" fmla="*/ 9218000 w 12272790"/>
              <a:gd name="connsiteY13564" fmla="*/ 510908 h 3412034"/>
              <a:gd name="connsiteX13565" fmla="*/ 9288679 w 12272790"/>
              <a:gd name="connsiteY13565" fmla="*/ 504741 h 3412034"/>
              <a:gd name="connsiteX13566" fmla="*/ 9274780 w 12272790"/>
              <a:gd name="connsiteY13566" fmla="*/ 501769 h 3412034"/>
              <a:gd name="connsiteX13567" fmla="*/ 9243145 w 12272790"/>
              <a:gd name="connsiteY13567" fmla="*/ 508606 h 3412034"/>
              <a:gd name="connsiteX13568" fmla="*/ 9250308 w 12272790"/>
              <a:gd name="connsiteY13568" fmla="*/ 487918 h 3412034"/>
              <a:gd name="connsiteX13569" fmla="*/ 9290894 w 12272790"/>
              <a:gd name="connsiteY13569" fmla="*/ 483709 h 3412034"/>
              <a:gd name="connsiteX13570" fmla="*/ 9369286 w 12272790"/>
              <a:gd name="connsiteY13570" fmla="*/ 477398 h 3412034"/>
              <a:gd name="connsiteX13571" fmla="*/ 9367495 w 12272790"/>
              <a:gd name="connsiteY13571" fmla="*/ 491688 h 3412034"/>
              <a:gd name="connsiteX13572" fmla="*/ 9364392 w 12272790"/>
              <a:gd name="connsiteY13572" fmla="*/ 499026 h 3412034"/>
              <a:gd name="connsiteX13573" fmla="*/ 9451527 w 12272790"/>
              <a:gd name="connsiteY13573" fmla="*/ 493407 h 3412034"/>
              <a:gd name="connsiteX13574" fmla="*/ 9385032 w 12272790"/>
              <a:gd name="connsiteY13574" fmla="*/ 487331 h 3412034"/>
              <a:gd name="connsiteX13575" fmla="*/ 9466326 w 12272790"/>
              <a:gd name="connsiteY13575" fmla="*/ 476924 h 3412034"/>
              <a:gd name="connsiteX13576" fmla="*/ 9473535 w 12272790"/>
              <a:gd name="connsiteY13576" fmla="*/ 456106 h 3412034"/>
              <a:gd name="connsiteX13577" fmla="*/ 9492757 w 12272790"/>
              <a:gd name="connsiteY13577" fmla="*/ 458190 h 3412034"/>
              <a:gd name="connsiteX13578" fmla="*/ 9516785 w 12272790"/>
              <a:gd name="connsiteY13578" fmla="*/ 447781 h 3412034"/>
              <a:gd name="connsiteX13579" fmla="*/ 9346987 w 12272790"/>
              <a:gd name="connsiteY13579" fmla="*/ 443617 h 3412034"/>
              <a:gd name="connsiteX13580" fmla="*/ 10860280 w 12272790"/>
              <a:gd name="connsiteY13580" fmla="*/ 437613 h 3412034"/>
              <a:gd name="connsiteX13581" fmla="*/ 10889894 w 12272790"/>
              <a:gd name="connsiteY13581" fmla="*/ 451635 h 3412034"/>
              <a:gd name="connsiteX13582" fmla="*/ 10860280 w 12272790"/>
              <a:gd name="connsiteY13582" fmla="*/ 437613 h 3412034"/>
              <a:gd name="connsiteX13583" fmla="*/ 11151346 w 12272790"/>
              <a:gd name="connsiteY13583" fmla="*/ 434992 h 3412034"/>
              <a:gd name="connsiteX13584" fmla="*/ 11184842 w 12272790"/>
              <a:gd name="connsiteY13584" fmla="*/ 447474 h 3412034"/>
              <a:gd name="connsiteX13585" fmla="*/ 11184842 w 12272790"/>
              <a:gd name="connsiteY13585" fmla="*/ 455634 h 3412034"/>
              <a:gd name="connsiteX13586" fmla="*/ 11141092 w 12272790"/>
              <a:gd name="connsiteY13586" fmla="*/ 441355 h 3412034"/>
              <a:gd name="connsiteX13587" fmla="*/ 11151346 w 12272790"/>
              <a:gd name="connsiteY13587" fmla="*/ 434992 h 3412034"/>
              <a:gd name="connsiteX13588" fmla="*/ 5304508 w 12272790"/>
              <a:gd name="connsiteY13588" fmla="*/ 433354 h 3412034"/>
              <a:gd name="connsiteX13589" fmla="*/ 5304508 w 12272790"/>
              <a:gd name="connsiteY13589" fmla="*/ 451382 h 3412034"/>
              <a:gd name="connsiteX13590" fmla="*/ 5286475 w 12272790"/>
              <a:gd name="connsiteY13590" fmla="*/ 447376 h 3412034"/>
              <a:gd name="connsiteX13591" fmla="*/ 5304508 w 12272790"/>
              <a:gd name="connsiteY13591" fmla="*/ 433354 h 3412034"/>
              <a:gd name="connsiteX13592" fmla="*/ 5486754 w 12272790"/>
              <a:gd name="connsiteY13592" fmla="*/ 433353 h 3412034"/>
              <a:gd name="connsiteX13593" fmla="*/ 5473729 w 12272790"/>
              <a:gd name="connsiteY13593" fmla="*/ 443276 h 3412034"/>
              <a:gd name="connsiteX13594" fmla="*/ 5486754 w 12272790"/>
              <a:gd name="connsiteY13594" fmla="*/ 433353 h 3412034"/>
              <a:gd name="connsiteX13595" fmla="*/ 10824961 w 12272790"/>
              <a:gd name="connsiteY13595" fmla="*/ 430163 h 3412034"/>
              <a:gd name="connsiteX13596" fmla="*/ 10852825 w 12272790"/>
              <a:gd name="connsiteY13596" fmla="*/ 446776 h 3412034"/>
              <a:gd name="connsiteX13597" fmla="*/ 10824961 w 12272790"/>
              <a:gd name="connsiteY13597" fmla="*/ 430163 h 3412034"/>
              <a:gd name="connsiteX13598" fmla="*/ 11128730 w 12272790"/>
              <a:gd name="connsiteY13598" fmla="*/ 426901 h 3412034"/>
              <a:gd name="connsiteX13599" fmla="*/ 11140680 w 12272790"/>
              <a:gd name="connsiteY13599" fmla="*/ 432856 h 3412034"/>
              <a:gd name="connsiteX13600" fmla="*/ 11128730 w 12272790"/>
              <a:gd name="connsiteY13600" fmla="*/ 426901 h 3412034"/>
              <a:gd name="connsiteX13601" fmla="*/ 5520227 w 12272790"/>
              <a:gd name="connsiteY13601" fmla="*/ 422666 h 3412034"/>
              <a:gd name="connsiteX13602" fmla="*/ 5512334 w 12272790"/>
              <a:gd name="connsiteY13602" fmla="*/ 433874 h 3412034"/>
              <a:gd name="connsiteX13603" fmla="*/ 5499182 w 12272790"/>
              <a:gd name="connsiteY13603" fmla="*/ 429072 h 3412034"/>
              <a:gd name="connsiteX13604" fmla="*/ 5520227 w 12272790"/>
              <a:gd name="connsiteY13604" fmla="*/ 422666 h 3412034"/>
              <a:gd name="connsiteX13605" fmla="*/ 9762668 w 12272790"/>
              <a:gd name="connsiteY13605" fmla="*/ 418985 h 3412034"/>
              <a:gd name="connsiteX13606" fmla="*/ 9777084 w 12272790"/>
              <a:gd name="connsiteY13606" fmla="*/ 426965 h 3412034"/>
              <a:gd name="connsiteX13607" fmla="*/ 9762668 w 12272790"/>
              <a:gd name="connsiteY13607" fmla="*/ 418985 h 3412034"/>
              <a:gd name="connsiteX13608" fmla="*/ 10390124 w 12272790"/>
              <a:gd name="connsiteY13608" fmla="*/ 408541 h 3412034"/>
              <a:gd name="connsiteX13609" fmla="*/ 10383431 w 12272790"/>
              <a:gd name="connsiteY13609" fmla="*/ 418907 h 3412034"/>
              <a:gd name="connsiteX13610" fmla="*/ 10390124 w 12272790"/>
              <a:gd name="connsiteY13610" fmla="*/ 408541 h 3412034"/>
              <a:gd name="connsiteX13611" fmla="*/ 10817894 w 12272790"/>
              <a:gd name="connsiteY13611" fmla="*/ 408540 h 3412034"/>
              <a:gd name="connsiteX13612" fmla="*/ 10831642 w 12272790"/>
              <a:gd name="connsiteY13612" fmla="*/ 408540 h 3412034"/>
              <a:gd name="connsiteX13613" fmla="*/ 10831642 w 12272790"/>
              <a:gd name="connsiteY13613" fmla="*/ 418906 h 3412034"/>
              <a:gd name="connsiteX13614" fmla="*/ 10817896 w 12272790"/>
              <a:gd name="connsiteY13614" fmla="*/ 418906 h 3412034"/>
              <a:gd name="connsiteX13615" fmla="*/ 10817894 w 12272790"/>
              <a:gd name="connsiteY13615" fmla="*/ 408540 h 3412034"/>
              <a:gd name="connsiteX13616" fmla="*/ 5399727 w 12272790"/>
              <a:gd name="connsiteY13616" fmla="*/ 404295 h 3412034"/>
              <a:gd name="connsiteX13617" fmla="*/ 5393385 w 12272790"/>
              <a:gd name="connsiteY13617" fmla="*/ 414659 h 3412034"/>
              <a:gd name="connsiteX13618" fmla="*/ 5399727 w 12272790"/>
              <a:gd name="connsiteY13618" fmla="*/ 404295 h 3412034"/>
              <a:gd name="connsiteX13619" fmla="*/ 10305723 w 12272790"/>
              <a:gd name="connsiteY13619" fmla="*/ 402418 h 3412034"/>
              <a:gd name="connsiteX13620" fmla="*/ 10361833 w 12272790"/>
              <a:gd name="connsiteY13620" fmla="*/ 412878 h 3412034"/>
              <a:gd name="connsiteX13621" fmla="*/ 10337437 w 12272790"/>
              <a:gd name="connsiteY13621" fmla="*/ 425430 h 3412034"/>
              <a:gd name="connsiteX13622" fmla="*/ 10317920 w 12272790"/>
              <a:gd name="connsiteY13622" fmla="*/ 423337 h 3412034"/>
              <a:gd name="connsiteX13623" fmla="*/ 10325239 w 12272790"/>
              <a:gd name="connsiteY13623" fmla="*/ 412878 h 3412034"/>
              <a:gd name="connsiteX13624" fmla="*/ 10305723 w 12272790"/>
              <a:gd name="connsiteY13624" fmla="*/ 402418 h 3412034"/>
              <a:gd name="connsiteX13625" fmla="*/ 11064758 w 12272790"/>
              <a:gd name="connsiteY13625" fmla="*/ 387722 h 3412034"/>
              <a:gd name="connsiteX13626" fmla="*/ 11051022 w 12272790"/>
              <a:gd name="connsiteY13626" fmla="*/ 398399 h 3412034"/>
              <a:gd name="connsiteX13627" fmla="*/ 11064758 w 12272790"/>
              <a:gd name="connsiteY13627" fmla="*/ 387722 h 3412034"/>
              <a:gd name="connsiteX13628" fmla="*/ 10270399 w 12272790"/>
              <a:gd name="connsiteY13628" fmla="*/ 387118 h 3412034"/>
              <a:gd name="connsiteX13629" fmla="*/ 10277094 w 12272790"/>
              <a:gd name="connsiteY13629" fmla="*/ 397485 h 3412034"/>
              <a:gd name="connsiteX13630" fmla="*/ 10270399 w 12272790"/>
              <a:gd name="connsiteY13630" fmla="*/ 387118 h 3412034"/>
              <a:gd name="connsiteX13631" fmla="*/ 10697428 w 12272790"/>
              <a:gd name="connsiteY13631" fmla="*/ 387117 h 3412034"/>
              <a:gd name="connsiteX13632" fmla="*/ 10690734 w 12272790"/>
              <a:gd name="connsiteY13632" fmla="*/ 397484 h 3412034"/>
              <a:gd name="connsiteX13633" fmla="*/ 10697428 w 12272790"/>
              <a:gd name="connsiteY13633" fmla="*/ 387117 h 3412034"/>
              <a:gd name="connsiteX13634" fmla="*/ 5441567 w 12272790"/>
              <a:gd name="connsiteY13634" fmla="*/ 382868 h 3412034"/>
              <a:gd name="connsiteX13635" fmla="*/ 5419625 w 12272790"/>
              <a:gd name="connsiteY13635" fmla="*/ 411598 h 3412034"/>
              <a:gd name="connsiteX13636" fmla="*/ 5415162 w 12272790"/>
              <a:gd name="connsiteY13636" fmla="*/ 393129 h 3412034"/>
              <a:gd name="connsiteX13637" fmla="*/ 5441567 w 12272790"/>
              <a:gd name="connsiteY13637" fmla="*/ 382868 h 3412034"/>
              <a:gd name="connsiteX13638" fmla="*/ 6824930 w 12272790"/>
              <a:gd name="connsiteY13638" fmla="*/ 382041 h 3412034"/>
              <a:gd name="connsiteX13639" fmla="*/ 6812123 w 12272790"/>
              <a:gd name="connsiteY13639" fmla="*/ 382952 h 3412034"/>
              <a:gd name="connsiteX13640" fmla="*/ 6819806 w 12272790"/>
              <a:gd name="connsiteY13640" fmla="*/ 394401 h 3412034"/>
              <a:gd name="connsiteX13641" fmla="*/ 6832613 w 12272790"/>
              <a:gd name="connsiteY13641" fmla="*/ 393359 h 3412034"/>
              <a:gd name="connsiteX13642" fmla="*/ 6824930 w 12272790"/>
              <a:gd name="connsiteY13642" fmla="*/ 382041 h 3412034"/>
              <a:gd name="connsiteX13643" fmla="*/ 10213689 w 12272790"/>
              <a:gd name="connsiteY13643" fmla="*/ 375036 h 3412034"/>
              <a:gd name="connsiteX13644" fmla="*/ 10234686 w 12272790"/>
              <a:gd name="connsiteY13644" fmla="*/ 377637 h 3412034"/>
              <a:gd name="connsiteX13645" fmla="*/ 10199757 w 12272790"/>
              <a:gd name="connsiteY13645" fmla="*/ 388048 h 3412034"/>
              <a:gd name="connsiteX13646" fmla="*/ 10213689 w 12272790"/>
              <a:gd name="connsiteY13646" fmla="*/ 375036 h 3412034"/>
              <a:gd name="connsiteX13647" fmla="*/ 6789836 w 12272790"/>
              <a:gd name="connsiteY13647" fmla="*/ 371026 h 3412034"/>
              <a:gd name="connsiteX13648" fmla="*/ 6773808 w 12272790"/>
              <a:gd name="connsiteY13648" fmla="*/ 372890 h 3412034"/>
              <a:gd name="connsiteX13649" fmla="*/ 6784008 w 12272790"/>
              <a:gd name="connsiteY13649" fmla="*/ 385598 h 3412034"/>
              <a:gd name="connsiteX13650" fmla="*/ 6800740 w 12272790"/>
              <a:gd name="connsiteY13650" fmla="*/ 382952 h 3412034"/>
              <a:gd name="connsiteX13651" fmla="*/ 6789836 w 12272790"/>
              <a:gd name="connsiteY13651" fmla="*/ 371026 h 3412034"/>
              <a:gd name="connsiteX13652" fmla="*/ 10697426 w 12272790"/>
              <a:gd name="connsiteY13652" fmla="*/ 367226 h 3412034"/>
              <a:gd name="connsiteX13653" fmla="*/ 10690735 w 12272790"/>
              <a:gd name="connsiteY13653" fmla="*/ 377590 h 3412034"/>
              <a:gd name="connsiteX13654" fmla="*/ 10697426 w 12272790"/>
              <a:gd name="connsiteY13654" fmla="*/ 367226 h 3412034"/>
              <a:gd name="connsiteX13655" fmla="*/ 10145006 w 12272790"/>
              <a:gd name="connsiteY13655" fmla="*/ 367226 h 3412034"/>
              <a:gd name="connsiteX13656" fmla="*/ 10168504 w 12272790"/>
              <a:gd name="connsiteY13656" fmla="*/ 367226 h 3412034"/>
              <a:gd name="connsiteX13657" fmla="*/ 10185230 w 12272790"/>
              <a:gd name="connsiteY13657" fmla="*/ 367226 h 3412034"/>
              <a:gd name="connsiteX13658" fmla="*/ 10185231 w 12272790"/>
              <a:gd name="connsiteY13658" fmla="*/ 377590 h 3412034"/>
              <a:gd name="connsiteX13659" fmla="*/ 10158946 w 12272790"/>
              <a:gd name="connsiteY13659" fmla="*/ 377590 h 3412034"/>
              <a:gd name="connsiteX13660" fmla="*/ 10145007 w 12272790"/>
              <a:gd name="connsiteY13660" fmla="*/ 377590 h 3412034"/>
              <a:gd name="connsiteX13661" fmla="*/ 10145006 w 12272790"/>
              <a:gd name="connsiteY13661" fmla="*/ 367226 h 3412034"/>
              <a:gd name="connsiteX13662" fmla="*/ 6739653 w 12272790"/>
              <a:gd name="connsiteY13662" fmla="*/ 362481 h 3412034"/>
              <a:gd name="connsiteX13663" fmla="*/ 6753316 w 12272790"/>
              <a:gd name="connsiteY13663" fmla="*/ 372891 h 3412034"/>
              <a:gd name="connsiteX13664" fmla="*/ 6739653 w 12272790"/>
              <a:gd name="connsiteY13664" fmla="*/ 362481 h 3412034"/>
              <a:gd name="connsiteX13665" fmla="*/ 10980616 w 12272790"/>
              <a:gd name="connsiteY13665" fmla="*/ 357871 h 3412034"/>
              <a:gd name="connsiteX13666" fmla="*/ 10988608 w 12272790"/>
              <a:gd name="connsiteY13666" fmla="*/ 367165 h 3412034"/>
              <a:gd name="connsiteX13667" fmla="*/ 10974491 w 12272790"/>
              <a:gd name="connsiteY13667" fmla="*/ 377731 h 3412034"/>
              <a:gd name="connsiteX13668" fmla="*/ 10993550 w 12272790"/>
              <a:gd name="connsiteY13668" fmla="*/ 380404 h 3412034"/>
              <a:gd name="connsiteX13669" fmla="*/ 10995572 w 12272790"/>
              <a:gd name="connsiteY13669" fmla="*/ 387288 h 3412034"/>
              <a:gd name="connsiteX13670" fmla="*/ 11002282 w 12272790"/>
              <a:gd name="connsiteY13670" fmla="*/ 388359 h 3412034"/>
              <a:gd name="connsiteX13671" fmla="*/ 11006470 w 12272790"/>
              <a:gd name="connsiteY13671" fmla="*/ 397043 h 3412034"/>
              <a:gd name="connsiteX13672" fmla="*/ 10995702 w 12272790"/>
              <a:gd name="connsiteY13672" fmla="*/ 393693 h 3412034"/>
              <a:gd name="connsiteX13673" fmla="*/ 10994699 w 12272790"/>
              <a:gd name="connsiteY13673" fmla="*/ 388168 h 3412034"/>
              <a:gd name="connsiteX13674" fmla="*/ 10979766 w 12272790"/>
              <a:gd name="connsiteY13674" fmla="*/ 386547 h 3412034"/>
              <a:gd name="connsiteX13675" fmla="*/ 10930928 w 12272790"/>
              <a:gd name="connsiteY13675" fmla="*/ 371390 h 3412034"/>
              <a:gd name="connsiteX13676" fmla="*/ 10980616 w 12272790"/>
              <a:gd name="connsiteY13676" fmla="*/ 357871 h 3412034"/>
              <a:gd name="connsiteX13677" fmla="*/ 10116442 w 12272790"/>
              <a:gd name="connsiteY13677" fmla="*/ 356348 h 3412034"/>
              <a:gd name="connsiteX13678" fmla="*/ 10137535 w 12272790"/>
              <a:gd name="connsiteY13678" fmla="*/ 359246 h 3412034"/>
              <a:gd name="connsiteX13679" fmla="*/ 10100853 w 12272790"/>
              <a:gd name="connsiteY13679" fmla="*/ 367208 h 3412034"/>
              <a:gd name="connsiteX13680" fmla="*/ 10116442 w 12272790"/>
              <a:gd name="connsiteY13680" fmla="*/ 356348 h 3412034"/>
              <a:gd name="connsiteX13681" fmla="*/ 6705024 w 12272790"/>
              <a:gd name="connsiteY13681" fmla="*/ 352854 h 3412034"/>
              <a:gd name="connsiteX13682" fmla="*/ 6692217 w 12272790"/>
              <a:gd name="connsiteY13682" fmla="*/ 354155 h 3412034"/>
              <a:gd name="connsiteX13683" fmla="*/ 6699900 w 12272790"/>
              <a:gd name="connsiteY13683" fmla="*/ 363784 h 3412034"/>
              <a:gd name="connsiteX13684" fmla="*/ 6712709 w 12272790"/>
              <a:gd name="connsiteY13684" fmla="*/ 362481 h 3412034"/>
              <a:gd name="connsiteX13685" fmla="*/ 6705024 w 12272790"/>
              <a:gd name="connsiteY13685" fmla="*/ 352854 h 3412034"/>
              <a:gd name="connsiteX13686" fmla="*/ 10044980 w 12272790"/>
              <a:gd name="connsiteY13686" fmla="*/ 347959 h 3412034"/>
              <a:gd name="connsiteX13687" fmla="*/ 10052782 w 12272790"/>
              <a:gd name="connsiteY13687" fmla="*/ 359435 h 3412034"/>
              <a:gd name="connsiteX13688" fmla="*/ 10031975 w 12272790"/>
              <a:gd name="connsiteY13688" fmla="*/ 349003 h 3412034"/>
              <a:gd name="connsiteX13689" fmla="*/ 10044980 w 12272790"/>
              <a:gd name="connsiteY13689" fmla="*/ 347959 h 3412034"/>
              <a:gd name="connsiteX13690" fmla="*/ 10947654 w 12272790"/>
              <a:gd name="connsiteY13690" fmla="*/ 347853 h 3412034"/>
              <a:gd name="connsiteX13691" fmla="*/ 10951737 w 12272790"/>
              <a:gd name="connsiteY13691" fmla="*/ 347990 h 3412034"/>
              <a:gd name="connsiteX13692" fmla="*/ 10937991 w 12272790"/>
              <a:gd name="connsiteY13692" fmla="*/ 358920 h 3412034"/>
              <a:gd name="connsiteX13693" fmla="*/ 10947654 w 12272790"/>
              <a:gd name="connsiteY13693" fmla="*/ 347853 h 3412034"/>
              <a:gd name="connsiteX13694" fmla="*/ 10193526 w 12272790"/>
              <a:gd name="connsiteY13694" fmla="*/ 347853 h 3412034"/>
              <a:gd name="connsiteX13695" fmla="*/ 10197607 w 12272790"/>
              <a:gd name="connsiteY13695" fmla="*/ 347989 h 3412034"/>
              <a:gd name="connsiteX13696" fmla="*/ 10183861 w 12272790"/>
              <a:gd name="connsiteY13696" fmla="*/ 358919 h 3412034"/>
              <a:gd name="connsiteX13697" fmla="*/ 10193526 w 12272790"/>
              <a:gd name="connsiteY13697" fmla="*/ 347853 h 3412034"/>
              <a:gd name="connsiteX13698" fmla="*/ 6663090 w 12272790"/>
              <a:gd name="connsiteY13698" fmla="*/ 341926 h 3412034"/>
              <a:gd name="connsiteX13699" fmla="*/ 6647057 w 12272790"/>
              <a:gd name="connsiteY13699" fmla="*/ 343747 h 3412034"/>
              <a:gd name="connsiteX13700" fmla="*/ 6657112 w 12272790"/>
              <a:gd name="connsiteY13700" fmla="*/ 355978 h 3412034"/>
              <a:gd name="connsiteX13701" fmla="*/ 6674000 w 12272790"/>
              <a:gd name="connsiteY13701" fmla="*/ 354155 h 3412034"/>
              <a:gd name="connsiteX13702" fmla="*/ 6663090 w 12272790"/>
              <a:gd name="connsiteY13702" fmla="*/ 341926 h 3412034"/>
              <a:gd name="connsiteX13703" fmla="*/ 5633596 w 12272790"/>
              <a:gd name="connsiteY13703" fmla="*/ 338518 h 3412034"/>
              <a:gd name="connsiteX13704" fmla="*/ 5635709 w 12272790"/>
              <a:gd name="connsiteY13704" fmla="*/ 342926 h 3412034"/>
              <a:gd name="connsiteX13705" fmla="*/ 5633893 w 12272790"/>
              <a:gd name="connsiteY13705" fmla="*/ 344715 h 3412034"/>
              <a:gd name="connsiteX13706" fmla="*/ 5633596 w 12272790"/>
              <a:gd name="connsiteY13706" fmla="*/ 338518 h 3412034"/>
              <a:gd name="connsiteX13707" fmla="*/ 10473502 w 12272790"/>
              <a:gd name="connsiteY13707" fmla="*/ 337078 h 3412034"/>
              <a:gd name="connsiteX13708" fmla="*/ 10487249 w 12272790"/>
              <a:gd name="connsiteY13708" fmla="*/ 347002 h 3412034"/>
              <a:gd name="connsiteX13709" fmla="*/ 10473502 w 12272790"/>
              <a:gd name="connsiteY13709" fmla="*/ 337078 h 3412034"/>
              <a:gd name="connsiteX13710" fmla="*/ 10923468 w 12272790"/>
              <a:gd name="connsiteY13710" fmla="*/ 337077 h 3412034"/>
              <a:gd name="connsiteX13711" fmla="*/ 10909734 w 12272790"/>
              <a:gd name="connsiteY13711" fmla="*/ 347002 h 3412034"/>
              <a:gd name="connsiteX13712" fmla="*/ 10923468 w 12272790"/>
              <a:gd name="connsiteY13712" fmla="*/ 337077 h 3412034"/>
              <a:gd name="connsiteX13713" fmla="*/ 5618994 w 12272790"/>
              <a:gd name="connsiteY13713" fmla="*/ 336082 h 3412034"/>
              <a:gd name="connsiteX13714" fmla="*/ 5634035 w 12272790"/>
              <a:gd name="connsiteY13714" fmla="*/ 346939 h 3412034"/>
              <a:gd name="connsiteX13715" fmla="*/ 5586283 w 12272790"/>
              <a:gd name="connsiteY13715" fmla="*/ 355526 h 3412034"/>
              <a:gd name="connsiteX13716" fmla="*/ 5570815 w 12272790"/>
              <a:gd name="connsiteY13716" fmla="*/ 353257 h 3412034"/>
              <a:gd name="connsiteX13717" fmla="*/ 5618994 w 12272790"/>
              <a:gd name="connsiteY13717" fmla="*/ 336082 h 3412034"/>
              <a:gd name="connsiteX13718" fmla="*/ 6582638 w 12272790"/>
              <a:gd name="connsiteY13718" fmla="*/ 330738 h 3412034"/>
              <a:gd name="connsiteX13719" fmla="*/ 6554080 w 12272790"/>
              <a:gd name="connsiteY13719" fmla="*/ 333339 h 3412034"/>
              <a:gd name="connsiteX13720" fmla="*/ 6576659 w 12272790"/>
              <a:gd name="connsiteY13720" fmla="*/ 346350 h 3412034"/>
              <a:gd name="connsiteX13721" fmla="*/ 6606070 w 12272790"/>
              <a:gd name="connsiteY13721" fmla="*/ 343748 h 3412034"/>
              <a:gd name="connsiteX13722" fmla="*/ 6582638 w 12272790"/>
              <a:gd name="connsiteY13722" fmla="*/ 330738 h 3412034"/>
              <a:gd name="connsiteX13723" fmla="*/ 10451916 w 12272790"/>
              <a:gd name="connsiteY13723" fmla="*/ 330021 h 3412034"/>
              <a:gd name="connsiteX13724" fmla="*/ 10451915 w 12272790"/>
              <a:gd name="connsiteY13724" fmla="*/ 348522 h 3412034"/>
              <a:gd name="connsiteX13725" fmla="*/ 10416987 w 12272790"/>
              <a:gd name="connsiteY13725" fmla="*/ 344411 h 3412034"/>
              <a:gd name="connsiteX13726" fmla="*/ 10451916 w 12272790"/>
              <a:gd name="connsiteY13726" fmla="*/ 330021 h 3412034"/>
              <a:gd name="connsiteX13727" fmla="*/ 10115741 w 12272790"/>
              <a:gd name="connsiteY13727" fmla="*/ 328049 h 3412034"/>
              <a:gd name="connsiteX13728" fmla="*/ 10137311 w 12272790"/>
              <a:gd name="connsiteY13728" fmla="*/ 330187 h 3412034"/>
              <a:gd name="connsiteX13729" fmla="*/ 10130121 w 12272790"/>
              <a:gd name="connsiteY13729" fmla="*/ 349428 h 3412034"/>
              <a:gd name="connsiteX13730" fmla="*/ 10108548 w 12272790"/>
              <a:gd name="connsiteY13730" fmla="*/ 349429 h 3412034"/>
              <a:gd name="connsiteX13731" fmla="*/ 10115741 w 12272790"/>
              <a:gd name="connsiteY13731" fmla="*/ 328049 h 3412034"/>
              <a:gd name="connsiteX13732" fmla="*/ 10814362 w 12272790"/>
              <a:gd name="connsiteY13732" fmla="*/ 315718 h 3412034"/>
              <a:gd name="connsiteX13733" fmla="*/ 10891668 w 12272790"/>
              <a:gd name="connsiteY13733" fmla="*/ 334171 h 3412034"/>
              <a:gd name="connsiteX13734" fmla="*/ 10862526 w 12272790"/>
              <a:gd name="connsiteY13734" fmla="*/ 348523 h 3412034"/>
              <a:gd name="connsiteX13735" fmla="*/ 10862527 w 12272790"/>
              <a:gd name="connsiteY13735" fmla="*/ 330070 h 3412034"/>
              <a:gd name="connsiteX13736" fmla="*/ 10831362 w 12272790"/>
              <a:gd name="connsiteY13736" fmla="*/ 334170 h 3412034"/>
              <a:gd name="connsiteX13737" fmla="*/ 10814362 w 12272790"/>
              <a:gd name="connsiteY13737" fmla="*/ 315718 h 3412034"/>
              <a:gd name="connsiteX13738" fmla="*/ 5681405 w 12272790"/>
              <a:gd name="connsiteY13738" fmla="*/ 315549 h 3412034"/>
              <a:gd name="connsiteX13739" fmla="*/ 5685918 w 12272790"/>
              <a:gd name="connsiteY13739" fmla="*/ 332321 h 3412034"/>
              <a:gd name="connsiteX13740" fmla="*/ 5645789 w 12272790"/>
              <a:gd name="connsiteY13740" fmla="*/ 347061 h 3412034"/>
              <a:gd name="connsiteX13741" fmla="*/ 5634410 w 12272790"/>
              <a:gd name="connsiteY13741" fmla="*/ 338610 h 3412034"/>
              <a:gd name="connsiteX13742" fmla="*/ 5667870 w 12272790"/>
              <a:gd name="connsiteY13742" fmla="*/ 321838 h 3412034"/>
              <a:gd name="connsiteX13743" fmla="*/ 5681405 w 12272790"/>
              <a:gd name="connsiteY13743" fmla="*/ 315549 h 3412034"/>
              <a:gd name="connsiteX13744" fmla="*/ 10438179 w 12272790"/>
              <a:gd name="connsiteY13744" fmla="*/ 309079 h 3412034"/>
              <a:gd name="connsiteX13745" fmla="*/ 10444874 w 12272790"/>
              <a:gd name="connsiteY13745" fmla="*/ 319443 h 3412034"/>
              <a:gd name="connsiteX13746" fmla="*/ 10438179 w 12272790"/>
              <a:gd name="connsiteY13746" fmla="*/ 309079 h 3412034"/>
              <a:gd name="connsiteX13747" fmla="*/ 10339279 w 12272790"/>
              <a:gd name="connsiteY13747" fmla="*/ 309078 h 3412034"/>
              <a:gd name="connsiteX13748" fmla="*/ 10345970 w 12272790"/>
              <a:gd name="connsiteY13748" fmla="*/ 319443 h 3412034"/>
              <a:gd name="connsiteX13749" fmla="*/ 10339279 w 12272790"/>
              <a:gd name="connsiteY13749" fmla="*/ 309078 h 3412034"/>
              <a:gd name="connsiteX13750" fmla="*/ 10775096 w 12272790"/>
              <a:gd name="connsiteY13750" fmla="*/ 298659 h 3412034"/>
              <a:gd name="connsiteX13751" fmla="*/ 10763146 w 12272790"/>
              <a:gd name="connsiteY13751" fmla="*/ 309589 h 3412034"/>
              <a:gd name="connsiteX13752" fmla="*/ 10775096 w 12272790"/>
              <a:gd name="connsiteY13752" fmla="*/ 298659 h 3412034"/>
              <a:gd name="connsiteX13753" fmla="*/ 10270401 w 12272790"/>
              <a:gd name="connsiteY13753" fmla="*/ 287657 h 3412034"/>
              <a:gd name="connsiteX13754" fmla="*/ 10277095 w 12272790"/>
              <a:gd name="connsiteY13754" fmla="*/ 298010 h 3412034"/>
              <a:gd name="connsiteX13755" fmla="*/ 10270401 w 12272790"/>
              <a:gd name="connsiteY13755" fmla="*/ 287657 h 3412034"/>
              <a:gd name="connsiteX13756" fmla="*/ 10192509 w 12272790"/>
              <a:gd name="connsiteY13756" fmla="*/ 286322 h 3412034"/>
              <a:gd name="connsiteX13757" fmla="*/ 10206426 w 12272790"/>
              <a:gd name="connsiteY13757" fmla="*/ 299166 h 3412034"/>
              <a:gd name="connsiteX13758" fmla="*/ 10173263 w 12272790"/>
              <a:gd name="connsiteY13758" fmla="*/ 288995 h 3412034"/>
              <a:gd name="connsiteX13759" fmla="*/ 10192509 w 12272790"/>
              <a:gd name="connsiteY13759" fmla="*/ 286322 h 3412034"/>
              <a:gd name="connsiteX13760" fmla="*/ 10683670 w 12272790"/>
              <a:gd name="connsiteY13760" fmla="*/ 278475 h 3412034"/>
              <a:gd name="connsiteX13761" fmla="*/ 10748616 w 12272790"/>
              <a:gd name="connsiteY13761" fmla="*/ 293422 h 3412034"/>
              <a:gd name="connsiteX13762" fmla="*/ 10683670 w 12272790"/>
              <a:gd name="connsiteY13762" fmla="*/ 278475 h 3412034"/>
              <a:gd name="connsiteX13763" fmla="*/ 10664646 w 12272790"/>
              <a:gd name="connsiteY13763" fmla="*/ 269608 h 3412034"/>
              <a:gd name="connsiteX13764" fmla="*/ 10677320 w 12272790"/>
              <a:gd name="connsiteY13764" fmla="*/ 274085 h 3412034"/>
              <a:gd name="connsiteX13765" fmla="*/ 10648346 w 12272790"/>
              <a:gd name="connsiteY13765" fmla="*/ 269870 h 3412034"/>
              <a:gd name="connsiteX13766" fmla="*/ 10664646 w 12272790"/>
              <a:gd name="connsiteY13766" fmla="*/ 269608 h 3412034"/>
              <a:gd name="connsiteX13767" fmla="*/ 10974436 w 12272790"/>
              <a:gd name="connsiteY13767" fmla="*/ 268341 h 3412034"/>
              <a:gd name="connsiteX13768" fmla="*/ 11001748 w 12272790"/>
              <a:gd name="connsiteY13768" fmla="*/ 275091 h 3412034"/>
              <a:gd name="connsiteX13769" fmla="*/ 11025802 w 12272790"/>
              <a:gd name="connsiteY13769" fmla="*/ 291707 h 3412034"/>
              <a:gd name="connsiteX13770" fmla="*/ 11059482 w 12272790"/>
              <a:gd name="connsiteY13770" fmla="*/ 301746 h 3412034"/>
              <a:gd name="connsiteX13771" fmla="*/ 11186172 w 12272790"/>
              <a:gd name="connsiteY13771" fmla="*/ 347440 h 3412034"/>
              <a:gd name="connsiteX13772" fmla="*/ 11315271 w 12272790"/>
              <a:gd name="connsiteY13772" fmla="*/ 399019 h 3412034"/>
              <a:gd name="connsiteX13773" fmla="*/ 11379819 w 12272790"/>
              <a:gd name="connsiteY13773" fmla="*/ 425674 h 3412034"/>
              <a:gd name="connsiteX13774" fmla="*/ 11413496 w 12272790"/>
              <a:gd name="connsiteY13774" fmla="*/ 440213 h 3412034"/>
              <a:gd name="connsiteX13775" fmla="*/ 11430335 w 12272790"/>
              <a:gd name="connsiteY13775" fmla="*/ 446444 h 3412034"/>
              <a:gd name="connsiteX13776" fmla="*/ 11430335 w 12272790"/>
              <a:gd name="connsiteY13776" fmla="*/ 460982 h 3412034"/>
              <a:gd name="connsiteX13777" fmla="*/ 11389441 w 12272790"/>
              <a:gd name="connsiteY13777" fmla="*/ 452675 h 3412034"/>
              <a:gd name="connsiteX13778" fmla="*/ 11332108 w 12272790"/>
              <a:gd name="connsiteY13778" fmla="*/ 428096 h 3412034"/>
              <a:gd name="connsiteX13779" fmla="*/ 11203012 w 12272790"/>
              <a:gd name="connsiteY13779" fmla="*/ 378249 h 3412034"/>
              <a:gd name="connsiteX13780" fmla="*/ 10946820 w 12272790"/>
              <a:gd name="connsiteY13780" fmla="*/ 277168 h 3412034"/>
              <a:gd name="connsiteX13781" fmla="*/ 10974436 w 12272790"/>
              <a:gd name="connsiteY13781" fmla="*/ 268341 h 3412034"/>
              <a:gd name="connsiteX13782" fmla="*/ 5947005 w 12272790"/>
              <a:gd name="connsiteY13782" fmla="*/ 263530 h 3412034"/>
              <a:gd name="connsiteX13783" fmla="*/ 5853664 w 12272790"/>
              <a:gd name="connsiteY13783" fmla="*/ 289187 h 3412034"/>
              <a:gd name="connsiteX13784" fmla="*/ 5947005 w 12272790"/>
              <a:gd name="connsiteY13784" fmla="*/ 263530 h 3412034"/>
              <a:gd name="connsiteX13785" fmla="*/ 10908555 w 12272790"/>
              <a:gd name="connsiteY13785" fmla="*/ 263174 h 3412034"/>
              <a:gd name="connsiteX13786" fmla="*/ 10912872 w 12272790"/>
              <a:gd name="connsiteY13786" fmla="*/ 269393 h 3412034"/>
              <a:gd name="connsiteX13787" fmla="*/ 10908556 w 12272790"/>
              <a:gd name="connsiteY13787" fmla="*/ 273539 h 3412034"/>
              <a:gd name="connsiteX13788" fmla="*/ 10908412 w 12272790"/>
              <a:gd name="connsiteY13788" fmla="*/ 273122 h 3412034"/>
              <a:gd name="connsiteX13789" fmla="*/ 10904357 w 12272790"/>
              <a:gd name="connsiteY13789" fmla="*/ 274907 h 3412034"/>
              <a:gd name="connsiteX13790" fmla="*/ 10890304 w 12272790"/>
              <a:gd name="connsiteY13790" fmla="*/ 268710 h 3412034"/>
              <a:gd name="connsiteX13791" fmla="*/ 10899821 w 12272790"/>
              <a:gd name="connsiteY13791" fmla="*/ 267709 h 3412034"/>
              <a:gd name="connsiteX13792" fmla="*/ 10905026 w 12272790"/>
              <a:gd name="connsiteY13792" fmla="*/ 268710 h 3412034"/>
              <a:gd name="connsiteX13793" fmla="*/ 10907782 w 12272790"/>
              <a:gd name="connsiteY13793" fmla="*/ 271272 h 3412034"/>
              <a:gd name="connsiteX13794" fmla="*/ 10906788 w 12272790"/>
              <a:gd name="connsiteY13794" fmla="*/ 268357 h 3412034"/>
              <a:gd name="connsiteX13795" fmla="*/ 10908555 w 12272790"/>
              <a:gd name="connsiteY13795" fmla="*/ 263174 h 3412034"/>
              <a:gd name="connsiteX13796" fmla="*/ 9526455 w 12272790"/>
              <a:gd name="connsiteY13796" fmla="*/ 262589 h 3412034"/>
              <a:gd name="connsiteX13797" fmla="*/ 9496845 w 12272790"/>
              <a:gd name="connsiteY13797" fmla="*/ 276611 h 3412034"/>
              <a:gd name="connsiteX13798" fmla="*/ 9526455 w 12272790"/>
              <a:gd name="connsiteY13798" fmla="*/ 262589 h 3412034"/>
              <a:gd name="connsiteX13799" fmla="*/ 10923468 w 12272790"/>
              <a:gd name="connsiteY13799" fmla="*/ 258582 h 3412034"/>
              <a:gd name="connsiteX13800" fmla="*/ 10909734 w 12272790"/>
              <a:gd name="connsiteY13800" fmla="*/ 262731 h 3412034"/>
              <a:gd name="connsiteX13801" fmla="*/ 10923468 w 12272790"/>
              <a:gd name="connsiteY13801" fmla="*/ 258582 h 3412034"/>
              <a:gd name="connsiteX13802" fmla="*/ 10624382 w 12272790"/>
              <a:gd name="connsiteY13802" fmla="*/ 256191 h 3412034"/>
              <a:gd name="connsiteX13803" fmla="*/ 10637340 w 12272790"/>
              <a:gd name="connsiteY13803" fmla="*/ 268961 h 3412034"/>
              <a:gd name="connsiteX13804" fmla="*/ 10607726 w 12272790"/>
              <a:gd name="connsiteY13804" fmla="*/ 262952 h 3412034"/>
              <a:gd name="connsiteX13805" fmla="*/ 10624382 w 12272790"/>
              <a:gd name="connsiteY13805" fmla="*/ 256191 h 3412034"/>
              <a:gd name="connsiteX13806" fmla="*/ 6079336 w 12272790"/>
              <a:gd name="connsiteY13806" fmla="*/ 254534 h 3412034"/>
              <a:gd name="connsiteX13807" fmla="*/ 6104325 w 12272790"/>
              <a:gd name="connsiteY13807" fmla="*/ 269025 h 3412034"/>
              <a:gd name="connsiteX13808" fmla="*/ 6032363 w 12272790"/>
              <a:gd name="connsiteY13808" fmla="*/ 276203 h 3412034"/>
              <a:gd name="connsiteX13809" fmla="*/ 5989223 w 12272790"/>
              <a:gd name="connsiteY13809" fmla="*/ 264884 h 3412034"/>
              <a:gd name="connsiteX13810" fmla="*/ 6052454 w 12272790"/>
              <a:gd name="connsiteY13810" fmla="*/ 258675 h 3412034"/>
              <a:gd name="connsiteX13811" fmla="*/ 6079336 w 12272790"/>
              <a:gd name="connsiteY13811" fmla="*/ 254534 h 3412034"/>
              <a:gd name="connsiteX13812" fmla="*/ 10572405 w 12272790"/>
              <a:gd name="connsiteY13812" fmla="*/ 249402 h 3412034"/>
              <a:gd name="connsiteX13813" fmla="*/ 10607335 w 12272790"/>
              <a:gd name="connsiteY13813" fmla="*/ 255411 h 3412034"/>
              <a:gd name="connsiteX13814" fmla="*/ 10572405 w 12272790"/>
              <a:gd name="connsiteY13814" fmla="*/ 249402 h 3412034"/>
              <a:gd name="connsiteX13815" fmla="*/ 9947202 w 12272790"/>
              <a:gd name="connsiteY13815" fmla="*/ 249402 h 3412034"/>
              <a:gd name="connsiteX13816" fmla="*/ 9959166 w 12272790"/>
              <a:gd name="connsiteY13816" fmla="*/ 255357 h 3412034"/>
              <a:gd name="connsiteX13817" fmla="*/ 9947202 w 12272790"/>
              <a:gd name="connsiteY13817" fmla="*/ 249402 h 3412034"/>
              <a:gd name="connsiteX13818" fmla="*/ 9237317 w 12272790"/>
              <a:gd name="connsiteY13818" fmla="*/ 249377 h 3412034"/>
              <a:gd name="connsiteX13819" fmla="*/ 9147968 w 12272790"/>
              <a:gd name="connsiteY13819" fmla="*/ 257710 h 3412034"/>
              <a:gd name="connsiteX13820" fmla="*/ 9060258 w 12272790"/>
              <a:gd name="connsiteY13820" fmla="*/ 278125 h 3412034"/>
              <a:gd name="connsiteX13821" fmla="*/ 9059466 w 12272790"/>
              <a:gd name="connsiteY13821" fmla="*/ 265680 h 3412034"/>
              <a:gd name="connsiteX13822" fmla="*/ 9047053 w 12272790"/>
              <a:gd name="connsiteY13822" fmla="*/ 266821 h 3412034"/>
              <a:gd name="connsiteX13823" fmla="*/ 8989000 w 12272790"/>
              <a:gd name="connsiteY13823" fmla="*/ 275026 h 3412034"/>
              <a:gd name="connsiteX13824" fmla="*/ 9000233 w 12272790"/>
              <a:gd name="connsiteY13824" fmla="*/ 275535 h 3412034"/>
              <a:gd name="connsiteX13825" fmla="*/ 9007228 w 12272790"/>
              <a:gd name="connsiteY13825" fmla="*/ 270730 h 3412034"/>
              <a:gd name="connsiteX13826" fmla="*/ 9025754 w 12272790"/>
              <a:gd name="connsiteY13826" fmla="*/ 270197 h 3412034"/>
              <a:gd name="connsiteX13827" fmla="*/ 9042155 w 12272790"/>
              <a:gd name="connsiteY13827" fmla="*/ 267257 h 3412034"/>
              <a:gd name="connsiteX13828" fmla="*/ 9054912 w 12272790"/>
              <a:gd name="connsiteY13828" fmla="*/ 278748 h 3412034"/>
              <a:gd name="connsiteX13829" fmla="*/ 9001455 w 12272790"/>
              <a:gd name="connsiteY13829" fmla="*/ 287299 h 3412034"/>
              <a:gd name="connsiteX13830" fmla="*/ 9000309 w 12272790"/>
              <a:gd name="connsiteY13830" fmla="*/ 277227 h 3412034"/>
              <a:gd name="connsiteX13831" fmla="*/ 8993566 w 12272790"/>
              <a:gd name="connsiteY13831" fmla="*/ 278185 h 3412034"/>
              <a:gd name="connsiteX13832" fmla="*/ 8953424 w 12272790"/>
              <a:gd name="connsiteY13832" fmla="*/ 281436 h 3412034"/>
              <a:gd name="connsiteX13833" fmla="*/ 8934874 w 12272790"/>
              <a:gd name="connsiteY13833" fmla="*/ 298994 h 3412034"/>
              <a:gd name="connsiteX13834" fmla="*/ 9060362 w 12272790"/>
              <a:gd name="connsiteY13834" fmla="*/ 291923 h 3412034"/>
              <a:gd name="connsiteX13835" fmla="*/ 9148593 w 12272790"/>
              <a:gd name="connsiteY13835" fmla="*/ 294424 h 3412034"/>
              <a:gd name="connsiteX13836" fmla="*/ 9150230 w 12272790"/>
              <a:gd name="connsiteY13836" fmla="*/ 295122 h 3412034"/>
              <a:gd name="connsiteX13837" fmla="*/ 9194012 w 12272790"/>
              <a:gd name="connsiteY13837" fmla="*/ 288534 h 3412034"/>
              <a:gd name="connsiteX13838" fmla="*/ 9186802 w 12272790"/>
              <a:gd name="connsiteY13838" fmla="*/ 298768 h 3412034"/>
              <a:gd name="connsiteX13839" fmla="*/ 9182120 w 12272790"/>
              <a:gd name="connsiteY13839" fmla="*/ 302190 h 3412034"/>
              <a:gd name="connsiteX13840" fmla="*/ 9197597 w 12272790"/>
              <a:gd name="connsiteY13840" fmla="*/ 301957 h 3412034"/>
              <a:gd name="connsiteX13841" fmla="*/ 9201220 w 12272790"/>
              <a:gd name="connsiteY13841" fmla="*/ 301350 h 3412034"/>
              <a:gd name="connsiteX13842" fmla="*/ 9201220 w 12272790"/>
              <a:gd name="connsiteY13842" fmla="*/ 288534 h 3412034"/>
              <a:gd name="connsiteX13843" fmla="*/ 9215437 w 12272790"/>
              <a:gd name="connsiteY13843" fmla="*/ 289575 h 3412034"/>
              <a:gd name="connsiteX13844" fmla="*/ 9229278 w 12272790"/>
              <a:gd name="connsiteY13844" fmla="*/ 296669 h 3412034"/>
              <a:gd name="connsiteX13845" fmla="*/ 9229652 w 12272790"/>
              <a:gd name="connsiteY13845" fmla="*/ 296605 h 3412034"/>
              <a:gd name="connsiteX13846" fmla="*/ 9229653 w 12272790"/>
              <a:gd name="connsiteY13846" fmla="*/ 265636 h 3412034"/>
              <a:gd name="connsiteX13847" fmla="*/ 9241666 w 12272790"/>
              <a:gd name="connsiteY13847" fmla="*/ 253148 h 3412034"/>
              <a:gd name="connsiteX13848" fmla="*/ 9456240 w 12272790"/>
              <a:gd name="connsiteY13848" fmla="*/ 238693 h 3412034"/>
              <a:gd name="connsiteX13849" fmla="*/ 9467873 w 12272790"/>
              <a:gd name="connsiteY13849" fmla="*/ 267592 h 3412034"/>
              <a:gd name="connsiteX13850" fmla="*/ 9482314 w 12272790"/>
              <a:gd name="connsiteY13850" fmla="*/ 277915 h 3412034"/>
              <a:gd name="connsiteX13851" fmla="*/ 9355555 w 12272790"/>
              <a:gd name="connsiteY13851" fmla="*/ 269658 h 3412034"/>
              <a:gd name="connsiteX13852" fmla="*/ 9369994 w 12272790"/>
              <a:gd name="connsiteY13852" fmla="*/ 269656 h 3412034"/>
              <a:gd name="connsiteX13853" fmla="*/ 9369995 w 12272790"/>
              <a:gd name="connsiteY13853" fmla="*/ 249014 h 3412034"/>
              <a:gd name="connsiteX13854" fmla="*/ 9391256 w 12272790"/>
              <a:gd name="connsiteY13854" fmla="*/ 253143 h 3412034"/>
              <a:gd name="connsiteX13855" fmla="*/ 9384036 w 12272790"/>
              <a:gd name="connsiteY13855" fmla="*/ 263464 h 3412034"/>
              <a:gd name="connsiteX13856" fmla="*/ 9434579 w 12272790"/>
              <a:gd name="connsiteY13856" fmla="*/ 263464 h 3412034"/>
              <a:gd name="connsiteX13857" fmla="*/ 9427357 w 12272790"/>
              <a:gd name="connsiteY13857" fmla="*/ 253143 h 3412034"/>
              <a:gd name="connsiteX13858" fmla="*/ 9456240 w 12272790"/>
              <a:gd name="connsiteY13858" fmla="*/ 238693 h 3412034"/>
              <a:gd name="connsiteX13859" fmla="*/ 10045723 w 12272790"/>
              <a:gd name="connsiteY13859" fmla="*/ 237767 h 3412034"/>
              <a:gd name="connsiteX13860" fmla="*/ 10031976 w 12272790"/>
              <a:gd name="connsiteY13860" fmla="*/ 248443 h 3412034"/>
              <a:gd name="connsiteX13861" fmla="*/ 10045723 w 12272790"/>
              <a:gd name="connsiteY13861" fmla="*/ 237767 h 3412034"/>
              <a:gd name="connsiteX13862" fmla="*/ 9437409 w 12272790"/>
              <a:gd name="connsiteY13862" fmla="*/ 233536 h 3412034"/>
              <a:gd name="connsiteX13863" fmla="*/ 9441687 w 12272790"/>
              <a:gd name="connsiteY13863" fmla="*/ 234503 h 3412034"/>
              <a:gd name="connsiteX13864" fmla="*/ 9436798 w 12272790"/>
              <a:gd name="connsiteY13864" fmla="*/ 238369 h 3412034"/>
              <a:gd name="connsiteX13865" fmla="*/ 9437409 w 12272790"/>
              <a:gd name="connsiteY13865" fmla="*/ 233536 h 3412034"/>
              <a:gd name="connsiteX13866" fmla="*/ 9625123 w 12272790"/>
              <a:gd name="connsiteY13866" fmla="*/ 231041 h 3412034"/>
              <a:gd name="connsiteX13867" fmla="*/ 9629928 w 12272790"/>
              <a:gd name="connsiteY13867" fmla="*/ 259571 h 3412034"/>
              <a:gd name="connsiteX13868" fmla="*/ 9646758 w 12272790"/>
              <a:gd name="connsiteY13868" fmla="*/ 259571 h 3412034"/>
              <a:gd name="connsiteX13869" fmla="*/ 9665990 w 12272790"/>
              <a:gd name="connsiteY13869" fmla="*/ 259570 h 3412034"/>
              <a:gd name="connsiteX13870" fmla="*/ 9665990 w 12272790"/>
              <a:gd name="connsiteY13870" fmla="*/ 278132 h 3412034"/>
              <a:gd name="connsiteX13871" fmla="*/ 9608694 w 12272790"/>
              <a:gd name="connsiteY13871" fmla="*/ 269883 h 3412034"/>
              <a:gd name="connsiteX13872" fmla="*/ 9532166 w 12272790"/>
              <a:gd name="connsiteY13872" fmla="*/ 278133 h 3412034"/>
              <a:gd name="connsiteX13873" fmla="*/ 9570230 w 12272790"/>
              <a:gd name="connsiteY13873" fmla="*/ 257509 h 3412034"/>
              <a:gd name="connsiteX13874" fmla="*/ 9625123 w 12272790"/>
              <a:gd name="connsiteY13874" fmla="*/ 231041 h 3412034"/>
              <a:gd name="connsiteX13875" fmla="*/ 9931307 w 12272790"/>
              <a:gd name="connsiteY13875" fmla="*/ 227980 h 3412034"/>
              <a:gd name="connsiteX13876" fmla="*/ 9938936 w 12272790"/>
              <a:gd name="connsiteY13876" fmla="*/ 249052 h 3412034"/>
              <a:gd name="connsiteX13877" fmla="*/ 9931307 w 12272790"/>
              <a:gd name="connsiteY13877" fmla="*/ 227980 h 3412034"/>
              <a:gd name="connsiteX13878" fmla="*/ 9666019 w 12272790"/>
              <a:gd name="connsiteY13878" fmla="*/ 227980 h 3412034"/>
              <a:gd name="connsiteX13879" fmla="*/ 9659324 w 12272790"/>
              <a:gd name="connsiteY13879" fmla="*/ 238346 h 3412034"/>
              <a:gd name="connsiteX13880" fmla="*/ 9666019 w 12272790"/>
              <a:gd name="connsiteY13880" fmla="*/ 227980 h 3412034"/>
              <a:gd name="connsiteX13881" fmla="*/ 9973694 w 12272790"/>
              <a:gd name="connsiteY13881" fmla="*/ 227979 h 3412034"/>
              <a:gd name="connsiteX13882" fmla="*/ 9980387 w 12272790"/>
              <a:gd name="connsiteY13882" fmla="*/ 238345 h 3412034"/>
              <a:gd name="connsiteX13883" fmla="*/ 9973694 w 12272790"/>
              <a:gd name="connsiteY13883" fmla="*/ 227979 h 3412034"/>
              <a:gd name="connsiteX13884" fmla="*/ 8853343 w 12272790"/>
              <a:gd name="connsiteY13884" fmla="*/ 224545 h 3412034"/>
              <a:gd name="connsiteX13885" fmla="*/ 8846399 w 12272790"/>
              <a:gd name="connsiteY13885" fmla="*/ 225428 h 3412034"/>
              <a:gd name="connsiteX13886" fmla="*/ 8839683 w 12272790"/>
              <a:gd name="connsiteY13886" fmla="*/ 228262 h 3412034"/>
              <a:gd name="connsiteX13887" fmla="*/ 8840402 w 12272790"/>
              <a:gd name="connsiteY13887" fmla="*/ 228168 h 3412034"/>
              <a:gd name="connsiteX13888" fmla="*/ 8846659 w 12272790"/>
              <a:gd name="connsiteY13888" fmla="*/ 231031 h 3412034"/>
              <a:gd name="connsiteX13889" fmla="*/ 8846770 w 12272790"/>
              <a:gd name="connsiteY13889" fmla="*/ 231310 h 3412034"/>
              <a:gd name="connsiteX13890" fmla="*/ 8847352 w 12272790"/>
              <a:gd name="connsiteY13890" fmla="*/ 231493 h 3412034"/>
              <a:gd name="connsiteX13891" fmla="*/ 8857650 w 12272790"/>
              <a:gd name="connsiteY13891" fmla="*/ 230758 h 3412034"/>
              <a:gd name="connsiteX13892" fmla="*/ 8880653 w 12272790"/>
              <a:gd name="connsiteY13892" fmla="*/ 222393 h 3412034"/>
              <a:gd name="connsiteX13893" fmla="*/ 8871417 w 12272790"/>
              <a:gd name="connsiteY13893" fmla="*/ 229239 h 3412034"/>
              <a:gd name="connsiteX13894" fmla="*/ 8882274 w 12272790"/>
              <a:gd name="connsiteY13894" fmla="*/ 227563 h 3412034"/>
              <a:gd name="connsiteX13895" fmla="*/ 8890079 w 12272790"/>
              <a:gd name="connsiteY13895" fmla="*/ 226091 h 3412034"/>
              <a:gd name="connsiteX13896" fmla="*/ 8897669 w 12272790"/>
              <a:gd name="connsiteY13896" fmla="*/ 225856 h 3412034"/>
              <a:gd name="connsiteX13897" fmla="*/ 8897669 w 12272790"/>
              <a:gd name="connsiteY13897" fmla="*/ 222581 h 3412034"/>
              <a:gd name="connsiteX13898" fmla="*/ 9896229 w 12272790"/>
              <a:gd name="connsiteY13898" fmla="*/ 217268 h 3412034"/>
              <a:gd name="connsiteX13899" fmla="*/ 9913241 w 12272790"/>
              <a:gd name="connsiteY13899" fmla="*/ 217268 h 3412034"/>
              <a:gd name="connsiteX13900" fmla="*/ 9913242 w 12272790"/>
              <a:gd name="connsiteY13900" fmla="*/ 227623 h 3412034"/>
              <a:gd name="connsiteX13901" fmla="*/ 9886507 w 12272790"/>
              <a:gd name="connsiteY13901" fmla="*/ 227624 h 3412034"/>
              <a:gd name="connsiteX13902" fmla="*/ 9869494 w 12272790"/>
              <a:gd name="connsiteY13902" fmla="*/ 227623 h 3412034"/>
              <a:gd name="connsiteX13903" fmla="*/ 9869494 w 12272790"/>
              <a:gd name="connsiteY13903" fmla="*/ 217269 h 3412034"/>
              <a:gd name="connsiteX13904" fmla="*/ 9896229 w 12272790"/>
              <a:gd name="connsiteY13904" fmla="*/ 217268 h 3412034"/>
              <a:gd name="connsiteX13905" fmla="*/ 9832014 w 12272790"/>
              <a:gd name="connsiteY13905" fmla="*/ 217267 h 3412034"/>
              <a:gd name="connsiteX13906" fmla="*/ 9818276 w 12272790"/>
              <a:gd name="connsiteY13906" fmla="*/ 231458 h 3412034"/>
              <a:gd name="connsiteX13907" fmla="*/ 9801792 w 12272790"/>
              <a:gd name="connsiteY13907" fmla="*/ 237690 h 3412034"/>
              <a:gd name="connsiteX13908" fmla="*/ 9799437 w 12272790"/>
              <a:gd name="connsiteY13908" fmla="*/ 217268 h 3412034"/>
              <a:gd name="connsiteX13909" fmla="*/ 9832014 w 12272790"/>
              <a:gd name="connsiteY13909" fmla="*/ 217267 h 3412034"/>
              <a:gd name="connsiteX13910" fmla="*/ 10456484 w 12272790"/>
              <a:gd name="connsiteY13910" fmla="*/ 216717 h 3412034"/>
              <a:gd name="connsiteX13911" fmla="*/ 10557877 w 12272790"/>
              <a:gd name="connsiteY13911" fmla="*/ 244800 h 3412034"/>
              <a:gd name="connsiteX13912" fmla="*/ 10484100 w 12272790"/>
              <a:gd name="connsiteY13912" fmla="*/ 248925 h 3412034"/>
              <a:gd name="connsiteX13913" fmla="*/ 10422287 w 12272790"/>
              <a:gd name="connsiteY13913" fmla="*/ 218333 h 3412034"/>
              <a:gd name="connsiteX13914" fmla="*/ 10456484 w 12272790"/>
              <a:gd name="connsiteY13914" fmla="*/ 216717 h 3412034"/>
              <a:gd name="connsiteX13915" fmla="*/ 9219640 w 12272790"/>
              <a:gd name="connsiteY13915" fmla="*/ 215244 h 3412034"/>
              <a:gd name="connsiteX13916" fmla="*/ 9201218 w 12272790"/>
              <a:gd name="connsiteY13916" fmla="*/ 226433 h 3412034"/>
              <a:gd name="connsiteX13917" fmla="*/ 9195964 w 12272790"/>
              <a:gd name="connsiteY13917" fmla="*/ 239536 h 3412034"/>
              <a:gd name="connsiteX13918" fmla="*/ 9189891 w 12272790"/>
              <a:gd name="connsiteY13918" fmla="*/ 244990 h 3412034"/>
              <a:gd name="connsiteX13919" fmla="*/ 9190267 w 12272790"/>
              <a:gd name="connsiteY13919" fmla="*/ 245008 h 3412034"/>
              <a:gd name="connsiteX13920" fmla="*/ 9220588 w 12272790"/>
              <a:gd name="connsiteY13920" fmla="*/ 242574 h 3412034"/>
              <a:gd name="connsiteX13921" fmla="*/ 9228424 w 12272790"/>
              <a:gd name="connsiteY13921" fmla="*/ 241675 h 3412034"/>
              <a:gd name="connsiteX13922" fmla="*/ 9220041 w 12272790"/>
              <a:gd name="connsiteY13922" fmla="*/ 234413 h 3412034"/>
              <a:gd name="connsiteX13923" fmla="*/ 9241667 w 12272790"/>
              <a:gd name="connsiteY13923" fmla="*/ 218106 h 3412034"/>
              <a:gd name="connsiteX13924" fmla="*/ 9219640 w 12272790"/>
              <a:gd name="connsiteY13924" fmla="*/ 215244 h 3412034"/>
              <a:gd name="connsiteX13925" fmla="*/ 9545358 w 12272790"/>
              <a:gd name="connsiteY13925" fmla="*/ 213391 h 3412034"/>
              <a:gd name="connsiteX13926" fmla="*/ 9572382 w 12272790"/>
              <a:gd name="connsiteY13926" fmla="*/ 238703 h 3412034"/>
              <a:gd name="connsiteX13927" fmla="*/ 9536080 w 12272790"/>
              <a:gd name="connsiteY13927" fmla="*/ 238703 h 3412034"/>
              <a:gd name="connsiteX13928" fmla="*/ 9507440 w 12272790"/>
              <a:gd name="connsiteY13928" fmla="*/ 217924 h 3412034"/>
              <a:gd name="connsiteX13929" fmla="*/ 9545358 w 12272790"/>
              <a:gd name="connsiteY13929" fmla="*/ 213391 h 3412034"/>
              <a:gd name="connsiteX13930" fmla="*/ 9745619 w 12272790"/>
              <a:gd name="connsiteY13930" fmla="*/ 211704 h 3412034"/>
              <a:gd name="connsiteX13931" fmla="*/ 9752830 w 12272790"/>
              <a:gd name="connsiteY13931" fmla="*/ 215870 h 3412034"/>
              <a:gd name="connsiteX13932" fmla="*/ 9738405 w 12272790"/>
              <a:gd name="connsiteY13932" fmla="*/ 220035 h 3412034"/>
              <a:gd name="connsiteX13933" fmla="*/ 9752829 w 12272790"/>
              <a:gd name="connsiteY13933" fmla="*/ 230448 h 3412034"/>
              <a:gd name="connsiteX13934" fmla="*/ 9771660 w 12272790"/>
              <a:gd name="connsiteY13934" fmla="*/ 234266 h 3412034"/>
              <a:gd name="connsiteX13935" fmla="*/ 9760043 w 12272790"/>
              <a:gd name="connsiteY13935" fmla="*/ 238432 h 3412034"/>
              <a:gd name="connsiteX13936" fmla="*/ 9743213 w 12272790"/>
              <a:gd name="connsiteY13936" fmla="*/ 238432 h 3412034"/>
              <a:gd name="connsiteX13937" fmla="*/ 9738407 w 12272790"/>
              <a:gd name="connsiteY13937" fmla="*/ 261340 h 3412034"/>
              <a:gd name="connsiteX13938" fmla="*/ 9764448 w 12272790"/>
              <a:gd name="connsiteY13938" fmla="*/ 269671 h 3412034"/>
              <a:gd name="connsiteX13939" fmla="*/ 9766852 w 12272790"/>
              <a:gd name="connsiteY13939" fmla="*/ 248844 h 3412034"/>
              <a:gd name="connsiteX13940" fmla="*/ 9778871 w 12272790"/>
              <a:gd name="connsiteY13940" fmla="*/ 248844 h 3412034"/>
              <a:gd name="connsiteX13941" fmla="*/ 9778872 w 12272790"/>
              <a:gd name="connsiteY13941" fmla="*/ 267587 h 3412034"/>
              <a:gd name="connsiteX13942" fmla="*/ 9793294 w 12272790"/>
              <a:gd name="connsiteY13942" fmla="*/ 269671 h 3412034"/>
              <a:gd name="connsiteX13943" fmla="*/ 9814928 w 12272790"/>
              <a:gd name="connsiteY13943" fmla="*/ 242597 h 3412034"/>
              <a:gd name="connsiteX13944" fmla="*/ 9833758 w 12272790"/>
              <a:gd name="connsiteY13944" fmla="*/ 253009 h 3412034"/>
              <a:gd name="connsiteX13945" fmla="*/ 9826947 w 12272790"/>
              <a:gd name="connsiteY13945" fmla="*/ 263422 h 3412034"/>
              <a:gd name="connsiteX13946" fmla="*/ 9848181 w 12272790"/>
              <a:gd name="connsiteY13946" fmla="*/ 269671 h 3412034"/>
              <a:gd name="connsiteX13947" fmla="*/ 9857796 w 12272790"/>
              <a:gd name="connsiteY13947" fmla="*/ 246762 h 3412034"/>
              <a:gd name="connsiteX13948" fmla="*/ 9881835 w 12272790"/>
              <a:gd name="connsiteY13948" fmla="*/ 244679 h 3412034"/>
              <a:gd name="connsiteX13949" fmla="*/ 9910279 w 12272790"/>
              <a:gd name="connsiteY13949" fmla="*/ 246762 h 3412034"/>
              <a:gd name="connsiteX13950" fmla="*/ 9898661 w 12272790"/>
              <a:gd name="connsiteY13950" fmla="*/ 250928 h 3412034"/>
              <a:gd name="connsiteX13951" fmla="*/ 9891449 w 12272790"/>
              <a:gd name="connsiteY13951" fmla="*/ 271751 h 3412034"/>
              <a:gd name="connsiteX13952" fmla="*/ 9960758 w 12272790"/>
              <a:gd name="connsiteY13952" fmla="*/ 278001 h 3412034"/>
              <a:gd name="connsiteX13953" fmla="*/ 9965567 w 12272790"/>
              <a:gd name="connsiteY13953" fmla="*/ 259258 h 3412034"/>
              <a:gd name="connsiteX13954" fmla="*/ 9989605 w 12272790"/>
              <a:gd name="connsiteY13954" fmla="*/ 263422 h 3412034"/>
              <a:gd name="connsiteX13955" fmla="*/ 9984796 w 12272790"/>
              <a:gd name="connsiteY13955" fmla="*/ 278001 h 3412034"/>
              <a:gd name="connsiteX13956" fmla="*/ 10013242 w 12272790"/>
              <a:gd name="connsiteY13956" fmla="*/ 288414 h 3412034"/>
              <a:gd name="connsiteX13957" fmla="*/ 10027439 w 12272790"/>
              <a:gd name="connsiteY13957" fmla="*/ 280214 h 3412034"/>
              <a:gd name="connsiteX13958" fmla="*/ 10029329 w 12272790"/>
              <a:gd name="connsiteY13958" fmla="*/ 281728 h 3412034"/>
              <a:gd name="connsiteX13959" fmla="*/ 10026677 w 12272790"/>
              <a:gd name="connsiteY13959" fmla="*/ 278032 h 3412034"/>
              <a:gd name="connsiteX13960" fmla="*/ 10030023 w 12272790"/>
              <a:gd name="connsiteY13960" fmla="*/ 274922 h 3412034"/>
              <a:gd name="connsiteX13961" fmla="*/ 10032473 w 12272790"/>
              <a:gd name="connsiteY13961" fmla="*/ 277198 h 3412034"/>
              <a:gd name="connsiteX13962" fmla="*/ 10032472 w 12272790"/>
              <a:gd name="connsiteY13962" fmla="*/ 280532 h 3412034"/>
              <a:gd name="connsiteX13963" fmla="*/ 10031438 w 12272790"/>
              <a:gd name="connsiteY13963" fmla="*/ 283418 h 3412034"/>
              <a:gd name="connsiteX13964" fmla="*/ 10032473 w 12272790"/>
              <a:gd name="connsiteY13964" fmla="*/ 284249 h 3412034"/>
              <a:gd name="connsiteX13965" fmla="*/ 10032472 w 12272790"/>
              <a:gd name="connsiteY13965" fmla="*/ 280532 h 3412034"/>
              <a:gd name="connsiteX13966" fmla="*/ 10033370 w 12272790"/>
              <a:gd name="connsiteY13966" fmla="*/ 278032 h 3412034"/>
              <a:gd name="connsiteX13967" fmla="*/ 10032473 w 12272790"/>
              <a:gd name="connsiteY13967" fmla="*/ 277198 h 3412034"/>
              <a:gd name="connsiteX13968" fmla="*/ 10032473 w 12272790"/>
              <a:gd name="connsiteY13968" fmla="*/ 273837 h 3412034"/>
              <a:gd name="connsiteX13969" fmla="*/ 10051703 w 12272790"/>
              <a:gd name="connsiteY13969" fmla="*/ 273837 h 3412034"/>
              <a:gd name="connsiteX13970" fmla="*/ 10063322 w 12272790"/>
              <a:gd name="connsiteY13970" fmla="*/ 286331 h 3412034"/>
              <a:gd name="connsiteX13971" fmla="*/ 10121013 w 12272790"/>
              <a:gd name="connsiteY13971" fmla="*/ 290497 h 3412034"/>
              <a:gd name="connsiteX13972" fmla="*/ 10121013 w 12272790"/>
              <a:gd name="connsiteY13972" fmla="*/ 271753 h 3412034"/>
              <a:gd name="connsiteX13973" fmla="*/ 10139842 w 12272790"/>
              <a:gd name="connsiteY13973" fmla="*/ 275918 h 3412034"/>
              <a:gd name="connsiteX13974" fmla="*/ 10142646 w 12272790"/>
              <a:gd name="connsiteY13974" fmla="*/ 302646 h 3412034"/>
              <a:gd name="connsiteX13975" fmla="*/ 10195130 w 12272790"/>
              <a:gd name="connsiteY13975" fmla="*/ 313058 h 3412034"/>
              <a:gd name="connsiteX13976" fmla="*/ 10233189 w 12272790"/>
              <a:gd name="connsiteY13976" fmla="*/ 317223 h 3412034"/>
              <a:gd name="connsiteX13977" fmla="*/ 10254825 w 12272790"/>
              <a:gd name="connsiteY13977" fmla="*/ 327636 h 3412034"/>
              <a:gd name="connsiteX13978" fmla="*/ 10302500 w 12272790"/>
              <a:gd name="connsiteY13978" fmla="*/ 319305 h 3412034"/>
              <a:gd name="connsiteX13979" fmla="*/ 10316921 w 12272790"/>
              <a:gd name="connsiteY13979" fmla="*/ 335967 h 3412034"/>
              <a:gd name="connsiteX13980" fmla="*/ 10345769 w 12272790"/>
              <a:gd name="connsiteY13980" fmla="*/ 327635 h 3412034"/>
              <a:gd name="connsiteX13981" fmla="*/ 10374614 w 12272790"/>
              <a:gd name="connsiteY13981" fmla="*/ 327636 h 3412034"/>
              <a:gd name="connsiteX13982" fmla="*/ 10395847 w 12272790"/>
              <a:gd name="connsiteY13982" fmla="*/ 350544 h 3412034"/>
              <a:gd name="connsiteX13983" fmla="*/ 10518041 w 12272790"/>
              <a:gd name="connsiteY13983" fmla="*/ 377272 h 3412034"/>
              <a:gd name="connsiteX13984" fmla="*/ 10522848 w 12272790"/>
              <a:gd name="connsiteY13984" fmla="*/ 358876 h 3412034"/>
              <a:gd name="connsiteX13985" fmla="*/ 10522848 w 12272790"/>
              <a:gd name="connsiteY13985" fmla="*/ 377272 h 3412034"/>
              <a:gd name="connsiteX13986" fmla="*/ 10539276 w 12272790"/>
              <a:gd name="connsiteY13986" fmla="*/ 377272 h 3412034"/>
              <a:gd name="connsiteX13987" fmla="*/ 10551294 w 12272790"/>
              <a:gd name="connsiteY13987" fmla="*/ 387684 h 3412034"/>
              <a:gd name="connsiteX13988" fmla="*/ 10570525 w 12272790"/>
              <a:gd name="connsiteY13988" fmla="*/ 379355 h 3412034"/>
              <a:gd name="connsiteX13989" fmla="*/ 10572928 w 12272790"/>
              <a:gd name="connsiteY13989" fmla="*/ 363042 h 3412034"/>
              <a:gd name="connsiteX13990" fmla="*/ 10580139 w 12272790"/>
              <a:gd name="connsiteY13990" fmla="*/ 387684 h 3412034"/>
              <a:gd name="connsiteX13991" fmla="*/ 10596966 w 12272790"/>
              <a:gd name="connsiteY13991" fmla="*/ 391850 h 3412034"/>
              <a:gd name="connsiteX13992" fmla="*/ 10615796 w 12272790"/>
              <a:gd name="connsiteY13992" fmla="*/ 398098 h 3412034"/>
              <a:gd name="connsiteX13993" fmla="*/ 10618201 w 12272790"/>
              <a:gd name="connsiteY13993" fmla="*/ 377272 h 3412034"/>
              <a:gd name="connsiteX13994" fmla="*/ 10630220 w 12272790"/>
              <a:gd name="connsiteY13994" fmla="*/ 406428 h 3412034"/>
              <a:gd name="connsiteX13995" fmla="*/ 10666274 w 12272790"/>
              <a:gd name="connsiteY13995" fmla="*/ 387685 h 3412034"/>
              <a:gd name="connsiteX13996" fmla="*/ 10663872 w 12272790"/>
              <a:gd name="connsiteY13996" fmla="*/ 408511 h 3412034"/>
              <a:gd name="connsiteX13997" fmla="*/ 10692318 w 12272790"/>
              <a:gd name="connsiteY13997" fmla="*/ 416841 h 3412034"/>
              <a:gd name="connsiteX13998" fmla="*/ 10728374 w 12272790"/>
              <a:gd name="connsiteY13998" fmla="*/ 425170 h 3412034"/>
              <a:gd name="connsiteX13999" fmla="*/ 10759224 w 12272790"/>
              <a:gd name="connsiteY13999" fmla="*/ 426908 h 3412034"/>
              <a:gd name="connsiteX14000" fmla="*/ 10780858 w 12272790"/>
              <a:gd name="connsiteY14000" fmla="*/ 449816 h 3412034"/>
              <a:gd name="connsiteX14001" fmla="*/ 10821722 w 12272790"/>
              <a:gd name="connsiteY14001" fmla="*/ 460229 h 3412034"/>
              <a:gd name="connsiteX14002" fmla="*/ 10893436 w 12272790"/>
              <a:gd name="connsiteY14002" fmla="*/ 487303 h 3412034"/>
              <a:gd name="connsiteX14003" fmla="*/ 10886225 w 12272790"/>
              <a:gd name="connsiteY14003" fmla="*/ 501534 h 3412034"/>
              <a:gd name="connsiteX14004" fmla="*/ 10869398 w 12272790"/>
              <a:gd name="connsiteY14004" fmla="*/ 497368 h 3412034"/>
              <a:gd name="connsiteX14005" fmla="*/ 10835742 w 12272790"/>
              <a:gd name="connsiteY14005" fmla="*/ 489385 h 3412034"/>
              <a:gd name="connsiteX14006" fmla="*/ 10771241 w 12272790"/>
              <a:gd name="connsiteY14006" fmla="*/ 472725 h 3412034"/>
              <a:gd name="connsiteX14007" fmla="*/ 10642238 w 12272790"/>
              <a:gd name="connsiteY14007" fmla="*/ 441486 h 3412034"/>
              <a:gd name="connsiteX14008" fmla="*/ 10508425 w 12272790"/>
              <a:gd name="connsiteY14008" fmla="*/ 412675 h 3412034"/>
              <a:gd name="connsiteX14009" fmla="*/ 10441519 w 12272790"/>
              <a:gd name="connsiteY14009" fmla="*/ 400180 h 3412034"/>
              <a:gd name="connsiteX14010" fmla="*/ 10419885 w 12272790"/>
              <a:gd name="connsiteY14010" fmla="*/ 387685 h 3412034"/>
              <a:gd name="connsiteX14011" fmla="*/ 10398252 w 12272790"/>
              <a:gd name="connsiteY14011" fmla="*/ 381437 h 3412034"/>
              <a:gd name="connsiteX14012" fmla="*/ 10405462 w 12272790"/>
              <a:gd name="connsiteY14012" fmla="*/ 371025 h 3412034"/>
              <a:gd name="connsiteX14013" fmla="*/ 10324134 w 12272790"/>
              <a:gd name="connsiteY14013" fmla="*/ 366859 h 3412034"/>
              <a:gd name="connsiteX14014" fmla="*/ 10326538 w 12272790"/>
              <a:gd name="connsiteY14014" fmla="*/ 352629 h 3412034"/>
              <a:gd name="connsiteX14015" fmla="*/ 10271652 w 12272790"/>
              <a:gd name="connsiteY14015" fmla="*/ 352629 h 3412034"/>
              <a:gd name="connsiteX14016" fmla="*/ 10278863 w 12272790"/>
              <a:gd name="connsiteY14016" fmla="*/ 363042 h 3412034"/>
              <a:gd name="connsiteX14017" fmla="*/ 10242805 w 12272790"/>
              <a:gd name="connsiteY14017" fmla="*/ 366859 h 3412034"/>
              <a:gd name="connsiteX14018" fmla="*/ 10242806 w 12272790"/>
              <a:gd name="connsiteY14018" fmla="*/ 348463 h 3412034"/>
              <a:gd name="connsiteX14019" fmla="*/ 10257229 w 12272790"/>
              <a:gd name="connsiteY14019" fmla="*/ 356793 h 3412034"/>
              <a:gd name="connsiteX14020" fmla="*/ 10264440 w 12272790"/>
              <a:gd name="connsiteY14020" fmla="*/ 338049 h 3412034"/>
              <a:gd name="connsiteX14021" fmla="*/ 10221572 w 12272790"/>
              <a:gd name="connsiteY14021" fmla="*/ 338050 h 3412034"/>
              <a:gd name="connsiteX14022" fmla="*/ 10235593 w 12272790"/>
              <a:gd name="connsiteY14022" fmla="*/ 348462 h 3412034"/>
              <a:gd name="connsiteX14023" fmla="*/ 10221571 w 12272790"/>
              <a:gd name="connsiteY14023" fmla="*/ 358875 h 3412034"/>
              <a:gd name="connsiteX14024" fmla="*/ 10209553 w 12272790"/>
              <a:gd name="connsiteY14024" fmla="*/ 338049 h 3412034"/>
              <a:gd name="connsiteX14025" fmla="*/ 9953548 w 12272790"/>
              <a:gd name="connsiteY14025" fmla="*/ 300562 h 3412034"/>
              <a:gd name="connsiteX14026" fmla="*/ 9933943 w 12272790"/>
              <a:gd name="connsiteY14026" fmla="*/ 293826 h 3412034"/>
              <a:gd name="connsiteX14027" fmla="*/ 9932144 w 12272790"/>
              <a:gd name="connsiteY14027" fmla="*/ 293498 h 3412034"/>
              <a:gd name="connsiteX14028" fmla="*/ 9936182 w 12272790"/>
              <a:gd name="connsiteY14028" fmla="*/ 298316 h 3412034"/>
              <a:gd name="connsiteX14029" fmla="*/ 9930777 w 12272790"/>
              <a:gd name="connsiteY14029" fmla="*/ 299166 h 3412034"/>
              <a:gd name="connsiteX14030" fmla="*/ 9931047 w 12272790"/>
              <a:gd name="connsiteY14030" fmla="*/ 293299 h 3412034"/>
              <a:gd name="connsiteX14031" fmla="*/ 9927107 w 12272790"/>
              <a:gd name="connsiteY14031" fmla="*/ 292579 h 3412034"/>
              <a:gd name="connsiteX14032" fmla="*/ 9893853 w 12272790"/>
              <a:gd name="connsiteY14032" fmla="*/ 290497 h 3412034"/>
              <a:gd name="connsiteX14033" fmla="*/ 9831755 w 12272790"/>
              <a:gd name="connsiteY14033" fmla="*/ 286331 h 3412034"/>
              <a:gd name="connsiteX14034" fmla="*/ 9699946 w 12272790"/>
              <a:gd name="connsiteY14034" fmla="*/ 278001 h 3412034"/>
              <a:gd name="connsiteX14035" fmla="*/ 9716773 w 12272790"/>
              <a:gd name="connsiteY14035" fmla="*/ 253009 h 3412034"/>
              <a:gd name="connsiteX14036" fmla="*/ 9728792 w 12272790"/>
              <a:gd name="connsiteY14036" fmla="*/ 238431 h 3412034"/>
              <a:gd name="connsiteX14037" fmla="*/ 9707158 w 12272790"/>
              <a:gd name="connsiteY14037" fmla="*/ 238431 h 3412034"/>
              <a:gd name="connsiteX14038" fmla="*/ 9738407 w 12272790"/>
              <a:gd name="connsiteY14038" fmla="*/ 213788 h 3412034"/>
              <a:gd name="connsiteX14039" fmla="*/ 9745619 w 12272790"/>
              <a:gd name="connsiteY14039" fmla="*/ 211704 h 3412034"/>
              <a:gd name="connsiteX14040" fmla="*/ 9640495 w 12272790"/>
              <a:gd name="connsiteY14040" fmla="*/ 206176 h 3412034"/>
              <a:gd name="connsiteX14041" fmla="*/ 9673053 w 12272790"/>
              <a:gd name="connsiteY14041" fmla="*/ 209798 h 3412034"/>
              <a:gd name="connsiteX14042" fmla="*/ 9615172 w 12272790"/>
              <a:gd name="connsiteY14042" fmla="*/ 218080 h 3412034"/>
              <a:gd name="connsiteX14043" fmla="*/ 9640495 w 12272790"/>
              <a:gd name="connsiteY14043" fmla="*/ 206176 h 3412034"/>
              <a:gd name="connsiteX14044" fmla="*/ 10005139 w 12272790"/>
              <a:gd name="connsiteY14044" fmla="*/ 204225 h 3412034"/>
              <a:gd name="connsiteX14045" fmla="*/ 10024519 w 12272790"/>
              <a:gd name="connsiteY14045" fmla="*/ 218449 h 3412034"/>
              <a:gd name="connsiteX14046" fmla="*/ 9982524 w 12272790"/>
              <a:gd name="connsiteY14046" fmla="*/ 218449 h 3412034"/>
              <a:gd name="connsiteX14047" fmla="*/ 10005139 w 12272790"/>
              <a:gd name="connsiteY14047" fmla="*/ 204225 h 3412034"/>
              <a:gd name="connsiteX14048" fmla="*/ 9441712 w 12272790"/>
              <a:gd name="connsiteY14048" fmla="*/ 201979 h 3412034"/>
              <a:gd name="connsiteX14049" fmla="*/ 9466423 w 12272790"/>
              <a:gd name="connsiteY14049" fmla="*/ 217511 h 3412034"/>
              <a:gd name="connsiteX14050" fmla="*/ 9402540 w 12272790"/>
              <a:gd name="connsiteY14050" fmla="*/ 227631 h 3412034"/>
              <a:gd name="connsiteX14051" fmla="*/ 9376749 w 12272790"/>
              <a:gd name="connsiteY14051" fmla="*/ 209134 h 3412034"/>
              <a:gd name="connsiteX14052" fmla="*/ 9441712 w 12272790"/>
              <a:gd name="connsiteY14052" fmla="*/ 201979 h 3412034"/>
              <a:gd name="connsiteX14053" fmla="*/ 10369301 w 12272790"/>
              <a:gd name="connsiteY14053" fmla="*/ 198908 h 3412034"/>
              <a:gd name="connsiteX14054" fmla="*/ 10404230 w 12272790"/>
              <a:gd name="connsiteY14054" fmla="*/ 209290 h 3412034"/>
              <a:gd name="connsiteX14055" fmla="*/ 10383040 w 12272790"/>
              <a:gd name="connsiteY14055" fmla="*/ 227633 h 3412034"/>
              <a:gd name="connsiteX14056" fmla="*/ 10369302 w 12272790"/>
              <a:gd name="connsiteY14056" fmla="*/ 217596 h 3412034"/>
              <a:gd name="connsiteX14057" fmla="*/ 10369301 w 12272790"/>
              <a:gd name="connsiteY14057" fmla="*/ 198908 h 3412034"/>
              <a:gd name="connsiteX14058" fmla="*/ 8989876 w 12272790"/>
              <a:gd name="connsiteY14058" fmla="*/ 187925 h 3412034"/>
              <a:gd name="connsiteX14059" fmla="*/ 8976560 w 12272790"/>
              <a:gd name="connsiteY14059" fmla="*/ 188965 h 3412034"/>
              <a:gd name="connsiteX14060" fmla="*/ 8978259 w 12272790"/>
              <a:gd name="connsiteY14060" fmla="*/ 195356 h 3412034"/>
              <a:gd name="connsiteX14061" fmla="*/ 8984238 w 12272790"/>
              <a:gd name="connsiteY14061" fmla="*/ 196771 h 3412034"/>
              <a:gd name="connsiteX14062" fmla="*/ 8996496 w 12272790"/>
              <a:gd name="connsiteY14062" fmla="*/ 194533 h 3412034"/>
              <a:gd name="connsiteX14063" fmla="*/ 8995483 w 12272790"/>
              <a:gd name="connsiteY14063" fmla="*/ 190721 h 3412034"/>
              <a:gd name="connsiteX14064" fmla="*/ 8989876 w 12272790"/>
              <a:gd name="connsiteY14064" fmla="*/ 187925 h 3412034"/>
              <a:gd name="connsiteX14065" fmla="*/ 9719149 w 12272790"/>
              <a:gd name="connsiteY14065" fmla="*/ 186456 h 3412034"/>
              <a:gd name="connsiteX14066" fmla="*/ 9727819 w 12272790"/>
              <a:gd name="connsiteY14066" fmla="*/ 198564 h 3412034"/>
              <a:gd name="connsiteX14067" fmla="*/ 9707011 w 12272790"/>
              <a:gd name="connsiteY14067" fmla="*/ 194441 h 3412034"/>
              <a:gd name="connsiteX14068" fmla="*/ 9719149 w 12272790"/>
              <a:gd name="connsiteY14068" fmla="*/ 186456 h 3412034"/>
              <a:gd name="connsiteX14069" fmla="*/ 9521258 w 12272790"/>
              <a:gd name="connsiteY14069" fmla="*/ 184529 h 3412034"/>
              <a:gd name="connsiteX14070" fmla="*/ 9528672 w 12272790"/>
              <a:gd name="connsiteY14070" fmla="*/ 184678 h 3412034"/>
              <a:gd name="connsiteX14071" fmla="*/ 9537278 w 12272790"/>
              <a:gd name="connsiteY14071" fmla="*/ 185335 h 3412034"/>
              <a:gd name="connsiteX14072" fmla="*/ 9602409 w 12272790"/>
              <a:gd name="connsiteY14072" fmla="*/ 185336 h 3412034"/>
              <a:gd name="connsiteX14073" fmla="*/ 9503907 w 12272790"/>
              <a:gd name="connsiteY14073" fmla="*/ 200085 h 3412034"/>
              <a:gd name="connsiteX14074" fmla="*/ 9521258 w 12272790"/>
              <a:gd name="connsiteY14074" fmla="*/ 184529 h 3412034"/>
              <a:gd name="connsiteX14075" fmla="*/ 9703856 w 12272790"/>
              <a:gd name="connsiteY14075" fmla="*/ 183041 h 3412034"/>
              <a:gd name="connsiteX14076" fmla="*/ 9706506 w 12272790"/>
              <a:gd name="connsiteY14076" fmla="*/ 184008 h 3412034"/>
              <a:gd name="connsiteX14077" fmla="*/ 9703479 w 12272790"/>
              <a:gd name="connsiteY14077" fmla="*/ 187873 h 3412034"/>
              <a:gd name="connsiteX14078" fmla="*/ 9703856 w 12272790"/>
              <a:gd name="connsiteY14078" fmla="*/ 183041 h 3412034"/>
              <a:gd name="connsiteX14079" fmla="*/ 8715859 w 12272790"/>
              <a:gd name="connsiteY14079" fmla="*/ 180638 h 3412034"/>
              <a:gd name="connsiteX14080" fmla="*/ 8717510 w 12272790"/>
              <a:gd name="connsiteY14080" fmla="*/ 186599 h 3412034"/>
              <a:gd name="connsiteX14081" fmla="*/ 8722241 w 12272790"/>
              <a:gd name="connsiteY14081" fmla="*/ 185984 h 3412034"/>
              <a:gd name="connsiteX14082" fmla="*/ 8721266 w 12272790"/>
              <a:gd name="connsiteY14082" fmla="*/ 182460 h 3412034"/>
              <a:gd name="connsiteX14083" fmla="*/ 8715859 w 12272790"/>
              <a:gd name="connsiteY14083" fmla="*/ 180638 h 3412034"/>
              <a:gd name="connsiteX14084" fmla="*/ 10242765 w 12272790"/>
              <a:gd name="connsiteY14084" fmla="*/ 180545 h 3412034"/>
              <a:gd name="connsiteX14085" fmla="*/ 10361842 w 12272790"/>
              <a:gd name="connsiteY14085" fmla="*/ 198983 h 3412034"/>
              <a:gd name="connsiteX14086" fmla="*/ 10316442 w 12272790"/>
              <a:gd name="connsiteY14086" fmla="*/ 209226 h 3412034"/>
              <a:gd name="connsiteX14087" fmla="*/ 10264270 w 12272790"/>
              <a:gd name="connsiteY14087" fmla="*/ 201031 h 3412034"/>
              <a:gd name="connsiteX14088" fmla="*/ 10245155 w 12272790"/>
              <a:gd name="connsiteY14088" fmla="*/ 201031 h 3412034"/>
              <a:gd name="connsiteX14089" fmla="*/ 10242765 w 12272790"/>
              <a:gd name="connsiteY14089" fmla="*/ 180545 h 3412034"/>
              <a:gd name="connsiteX14090" fmla="*/ 9759862 w 12272790"/>
              <a:gd name="connsiteY14090" fmla="*/ 180339 h 3412034"/>
              <a:gd name="connsiteX14091" fmla="*/ 9794917 w 12272790"/>
              <a:gd name="connsiteY14091" fmla="*/ 187851 h 3412034"/>
              <a:gd name="connsiteX14092" fmla="*/ 9735269 w 12272790"/>
              <a:gd name="connsiteY14092" fmla="*/ 187852 h 3412034"/>
              <a:gd name="connsiteX14093" fmla="*/ 9747629 w 12272790"/>
              <a:gd name="connsiteY14093" fmla="*/ 180606 h 3412034"/>
              <a:gd name="connsiteX14094" fmla="*/ 9759862 w 12272790"/>
              <a:gd name="connsiteY14094" fmla="*/ 180339 h 3412034"/>
              <a:gd name="connsiteX14095" fmla="*/ 9659274 w 12272790"/>
              <a:gd name="connsiteY14095" fmla="*/ 177154 h 3412034"/>
              <a:gd name="connsiteX14096" fmla="*/ 9680127 w 12272790"/>
              <a:gd name="connsiteY14096" fmla="*/ 180798 h 3412034"/>
              <a:gd name="connsiteX14097" fmla="*/ 9645196 w 12272790"/>
              <a:gd name="connsiteY14097" fmla="*/ 189127 h 3412034"/>
              <a:gd name="connsiteX14098" fmla="*/ 9659274 w 12272790"/>
              <a:gd name="connsiteY14098" fmla="*/ 177154 h 3412034"/>
              <a:gd name="connsiteX14099" fmla="*/ 9628930 w 12272790"/>
              <a:gd name="connsiteY14099" fmla="*/ 160653 h 3412034"/>
              <a:gd name="connsiteX14100" fmla="*/ 9622237 w 12272790"/>
              <a:gd name="connsiteY14100" fmla="*/ 171008 h 3412034"/>
              <a:gd name="connsiteX14101" fmla="*/ 9628930 w 12272790"/>
              <a:gd name="connsiteY14101" fmla="*/ 160653 h 3412034"/>
              <a:gd name="connsiteX14102" fmla="*/ 9482409 w 12272790"/>
              <a:gd name="connsiteY14102" fmla="*/ 156042 h 3412034"/>
              <a:gd name="connsiteX14103" fmla="*/ 9503501 w 12272790"/>
              <a:gd name="connsiteY14103" fmla="*/ 159505 h 3412034"/>
              <a:gd name="connsiteX14104" fmla="*/ 9466818 w 12272790"/>
              <a:gd name="connsiteY14104" fmla="*/ 169675 h 3412034"/>
              <a:gd name="connsiteX14105" fmla="*/ 9482409 w 12272790"/>
              <a:gd name="connsiteY14105" fmla="*/ 156042 h 3412034"/>
              <a:gd name="connsiteX14106" fmla="*/ 9419365 w 12272790"/>
              <a:gd name="connsiteY14106" fmla="*/ 150056 h 3412034"/>
              <a:gd name="connsiteX14107" fmla="*/ 9431636 w 12272790"/>
              <a:gd name="connsiteY14107" fmla="*/ 151077 h 3412034"/>
              <a:gd name="connsiteX14108" fmla="*/ 9459882 w 12272790"/>
              <a:gd name="connsiteY14108" fmla="*/ 159463 h 3412034"/>
              <a:gd name="connsiteX14109" fmla="*/ 9459882 w 12272790"/>
              <a:gd name="connsiteY14109" fmla="*/ 180083 h 3412034"/>
              <a:gd name="connsiteX14110" fmla="*/ 9414928 w 12272790"/>
              <a:gd name="connsiteY14110" fmla="*/ 194761 h 3412034"/>
              <a:gd name="connsiteX14111" fmla="*/ 9348490 w 12272790"/>
              <a:gd name="connsiteY14111" fmla="*/ 198955 h 3412034"/>
              <a:gd name="connsiteX14112" fmla="*/ 9398219 w 12272790"/>
              <a:gd name="connsiteY14112" fmla="*/ 180082 h 3412034"/>
              <a:gd name="connsiteX14113" fmla="*/ 9419365 w 12272790"/>
              <a:gd name="connsiteY14113" fmla="*/ 150056 h 3412034"/>
              <a:gd name="connsiteX14114" fmla="*/ 10210941 w 12272790"/>
              <a:gd name="connsiteY14114" fmla="*/ 149941 h 3412034"/>
              <a:gd name="connsiteX14115" fmla="*/ 10213355 w 12272790"/>
              <a:gd name="connsiteY14115" fmla="*/ 170299 h 3412034"/>
              <a:gd name="connsiteX14116" fmla="*/ 10234675 w 12272790"/>
              <a:gd name="connsiteY14116" fmla="*/ 170298 h 3412034"/>
              <a:gd name="connsiteX14117" fmla="*/ 10225021 w 12272790"/>
              <a:gd name="connsiteY14117" fmla="*/ 184791 h 3412034"/>
              <a:gd name="connsiteX14118" fmla="*/ 10206114 w 12272790"/>
              <a:gd name="connsiteY14118" fmla="*/ 182720 h 3412034"/>
              <a:gd name="connsiteX14119" fmla="*/ 10162665 w 12272790"/>
              <a:gd name="connsiteY14119" fmla="*/ 164433 h 3412034"/>
              <a:gd name="connsiteX14120" fmla="*/ 10191630 w 12272790"/>
              <a:gd name="connsiteY14120" fmla="*/ 164433 h 3412034"/>
              <a:gd name="connsiteX14121" fmla="*/ 10210941 w 12272790"/>
              <a:gd name="connsiteY14121" fmla="*/ 149941 h 3412034"/>
              <a:gd name="connsiteX14122" fmla="*/ 9557440 w 12272790"/>
              <a:gd name="connsiteY14122" fmla="*/ 148932 h 3412034"/>
              <a:gd name="connsiteX14123" fmla="*/ 9567106 w 12272790"/>
              <a:gd name="connsiteY14123" fmla="*/ 159997 h 3412034"/>
              <a:gd name="connsiteX14124" fmla="*/ 9553359 w 12272790"/>
              <a:gd name="connsiteY14124" fmla="*/ 149068 h 3412034"/>
              <a:gd name="connsiteX14125" fmla="*/ 9557440 w 12272790"/>
              <a:gd name="connsiteY14125" fmla="*/ 148932 h 3412034"/>
              <a:gd name="connsiteX14126" fmla="*/ 9009799 w 12272790"/>
              <a:gd name="connsiteY14126" fmla="*/ 139354 h 3412034"/>
              <a:gd name="connsiteX14127" fmla="*/ 9009797 w 12272790"/>
              <a:gd name="connsiteY14127" fmla="*/ 141943 h 3412034"/>
              <a:gd name="connsiteX14128" fmla="*/ 9018957 w 12272790"/>
              <a:gd name="connsiteY14128" fmla="*/ 140967 h 3412034"/>
              <a:gd name="connsiteX14129" fmla="*/ 9142207 w 12272790"/>
              <a:gd name="connsiteY14129" fmla="*/ 127938 h 3412034"/>
              <a:gd name="connsiteX14130" fmla="*/ 9131443 w 12272790"/>
              <a:gd name="connsiteY14130" fmla="*/ 129865 h 3412034"/>
              <a:gd name="connsiteX14131" fmla="*/ 9150738 w 12272790"/>
              <a:gd name="connsiteY14131" fmla="*/ 128413 h 3412034"/>
              <a:gd name="connsiteX14132" fmla="*/ 9062659 w 12272790"/>
              <a:gd name="connsiteY14132" fmla="*/ 124784 h 3412034"/>
              <a:gd name="connsiteX14133" fmla="*/ 9054550 w 12272790"/>
              <a:gd name="connsiteY14133" fmla="*/ 132329 h 3412034"/>
              <a:gd name="connsiteX14134" fmla="*/ 9050933 w 12272790"/>
              <a:gd name="connsiteY14134" fmla="*/ 137553 h 3412034"/>
              <a:gd name="connsiteX14135" fmla="*/ 9084911 w 12272790"/>
              <a:gd name="connsiteY14135" fmla="*/ 133927 h 3412034"/>
              <a:gd name="connsiteX14136" fmla="*/ 9086286 w 12272790"/>
              <a:gd name="connsiteY14136" fmla="*/ 133109 h 3412034"/>
              <a:gd name="connsiteX14137" fmla="*/ 9062659 w 12272790"/>
              <a:gd name="connsiteY14137" fmla="*/ 124784 h 3412034"/>
              <a:gd name="connsiteX14138" fmla="*/ 9031424 w 12272790"/>
              <a:gd name="connsiteY14138" fmla="*/ 120621 h 3412034"/>
              <a:gd name="connsiteX14139" fmla="*/ 9045841 w 12272790"/>
              <a:gd name="connsiteY14139" fmla="*/ 128947 h 3412034"/>
              <a:gd name="connsiteX14140" fmla="*/ 9031424 w 12272790"/>
              <a:gd name="connsiteY14140" fmla="*/ 120621 h 3412034"/>
              <a:gd name="connsiteX14141" fmla="*/ 9910801 w 12272790"/>
              <a:gd name="connsiteY14141" fmla="*/ 98324 h 3412034"/>
              <a:gd name="connsiteX14142" fmla="*/ 9918552 w 12272790"/>
              <a:gd name="connsiteY14142" fmla="*/ 109671 h 3412034"/>
              <a:gd name="connsiteX14143" fmla="*/ 9897751 w 12272790"/>
              <a:gd name="connsiteY14143" fmla="*/ 99237 h 3412034"/>
              <a:gd name="connsiteX14144" fmla="*/ 9910801 w 12272790"/>
              <a:gd name="connsiteY14144" fmla="*/ 98324 h 3412034"/>
              <a:gd name="connsiteX14145" fmla="*/ 9770589 w 12272790"/>
              <a:gd name="connsiteY14145" fmla="*/ 91796 h 3412034"/>
              <a:gd name="connsiteX14146" fmla="*/ 9797326 w 12272790"/>
              <a:gd name="connsiteY14146" fmla="*/ 91797 h 3412034"/>
              <a:gd name="connsiteX14147" fmla="*/ 9814338 w 12272790"/>
              <a:gd name="connsiteY14147" fmla="*/ 91796 h 3412034"/>
              <a:gd name="connsiteX14148" fmla="*/ 9814340 w 12272790"/>
              <a:gd name="connsiteY14148" fmla="*/ 99128 h 3412034"/>
              <a:gd name="connsiteX14149" fmla="*/ 9787603 w 12272790"/>
              <a:gd name="connsiteY14149" fmla="*/ 99127 h 3412034"/>
              <a:gd name="connsiteX14150" fmla="*/ 9770591 w 12272790"/>
              <a:gd name="connsiteY14150" fmla="*/ 99128 h 3412034"/>
              <a:gd name="connsiteX14151" fmla="*/ 9770589 w 12272790"/>
              <a:gd name="connsiteY14151" fmla="*/ 91796 h 3412034"/>
              <a:gd name="connsiteX14152" fmla="*/ 9530100 w 12272790"/>
              <a:gd name="connsiteY14152" fmla="*/ 77774 h 3412034"/>
              <a:gd name="connsiteX14153" fmla="*/ 9528547 w 12272790"/>
              <a:gd name="connsiteY14153" fmla="*/ 79336 h 3412034"/>
              <a:gd name="connsiteX14154" fmla="*/ 9528651 w 12272790"/>
              <a:gd name="connsiteY14154" fmla="*/ 79579 h 3412034"/>
              <a:gd name="connsiteX14155" fmla="*/ 9530881 w 12272790"/>
              <a:gd name="connsiteY14155" fmla="*/ 77929 h 3412034"/>
              <a:gd name="connsiteX14156" fmla="*/ 9590870 w 12272790"/>
              <a:gd name="connsiteY14156" fmla="*/ 583 h 3412034"/>
              <a:gd name="connsiteX14157" fmla="*/ 9600482 w 12272790"/>
              <a:gd name="connsiteY14157" fmla="*/ 10991 h 3412034"/>
              <a:gd name="connsiteX14158" fmla="*/ 9619303 w 12272790"/>
              <a:gd name="connsiteY14158" fmla="*/ 10991 h 3412034"/>
              <a:gd name="connsiteX14159" fmla="*/ 9652942 w 12272790"/>
              <a:gd name="connsiteY14159" fmla="*/ 10991 h 3412034"/>
              <a:gd name="connsiteX14160" fmla="*/ 9791502 w 12272790"/>
              <a:gd name="connsiteY14160" fmla="*/ 31806 h 3412034"/>
              <a:gd name="connsiteX14161" fmla="*/ 9791502 w 12272790"/>
              <a:gd name="connsiteY14161" fmla="*/ 10991 h 3412034"/>
              <a:gd name="connsiteX14162" fmla="*/ 9813127 w 12272790"/>
              <a:gd name="connsiteY14162" fmla="*/ 13073 h 3412034"/>
              <a:gd name="connsiteX14163" fmla="*/ 9956492 w 12272790"/>
              <a:gd name="connsiteY14163" fmla="*/ 23480 h 3412034"/>
              <a:gd name="connsiteX14164" fmla="*/ 10025772 w 12272790"/>
              <a:gd name="connsiteY14164" fmla="*/ 37705 h 3412034"/>
              <a:gd name="connsiteX14165" fmla="*/ 10087844 w 12272790"/>
              <a:gd name="connsiteY14165" fmla="*/ 60602 h 3412034"/>
              <a:gd name="connsiteX14166" fmla="*/ 10228808 w 12272790"/>
              <a:gd name="connsiteY14166" fmla="*/ 81418 h 3412034"/>
              <a:gd name="connsiteX14167" fmla="*/ 10370170 w 12272790"/>
              <a:gd name="connsiteY14167" fmla="*/ 108131 h 3412034"/>
              <a:gd name="connsiteX14168" fmla="*/ 10513536 w 12272790"/>
              <a:gd name="connsiteY14168" fmla="*/ 137273 h 3412034"/>
              <a:gd name="connsiteX14169" fmla="*/ 10652096 w 12272790"/>
              <a:gd name="connsiteY14169" fmla="*/ 168149 h 3412034"/>
              <a:gd name="connsiteX14170" fmla="*/ 10790655 w 12272790"/>
              <a:gd name="connsiteY14170" fmla="*/ 218106 h 3412034"/>
              <a:gd name="connsiteX14171" fmla="*/ 10859934 w 12272790"/>
              <a:gd name="connsiteY14171" fmla="*/ 242739 h 3412034"/>
              <a:gd name="connsiteX14172" fmla="*/ 10888768 w 12272790"/>
              <a:gd name="connsiteY14172" fmla="*/ 269799 h 3412034"/>
              <a:gd name="connsiteX14173" fmla="*/ 10814683 w 12272790"/>
              <a:gd name="connsiteY14173" fmla="*/ 251065 h 3412034"/>
              <a:gd name="connsiteX14174" fmla="*/ 10243224 w 12272790"/>
              <a:gd name="connsiteY14174" fmla="*/ 126866 h 3412034"/>
              <a:gd name="connsiteX14175" fmla="*/ 9664955 w 12272790"/>
              <a:gd name="connsiteY14175" fmla="*/ 71011 h 3412034"/>
              <a:gd name="connsiteX14176" fmla="*/ 9660149 w 12272790"/>
              <a:gd name="connsiteY14176" fmla="*/ 91825 h 3412034"/>
              <a:gd name="connsiteX14177" fmla="*/ 9652942 w 12272790"/>
              <a:gd name="connsiteY14177" fmla="*/ 71010 h 3412034"/>
              <a:gd name="connsiteX14178" fmla="*/ 9574050 w 12272790"/>
              <a:gd name="connsiteY14178" fmla="*/ 71010 h 3412034"/>
              <a:gd name="connsiteX14179" fmla="*/ 9538010 w 12272790"/>
              <a:gd name="connsiteY14179" fmla="*/ 79336 h 3412034"/>
              <a:gd name="connsiteX14180" fmla="*/ 9531657 w 12272790"/>
              <a:gd name="connsiteY14180" fmla="*/ 78082 h 3412034"/>
              <a:gd name="connsiteX14181" fmla="*/ 9533559 w 12272790"/>
              <a:gd name="connsiteY14181" fmla="*/ 80902 h 3412034"/>
              <a:gd name="connsiteX14182" fmla="*/ 9531328 w 12272790"/>
              <a:gd name="connsiteY14182" fmla="*/ 83381 h 3412034"/>
              <a:gd name="connsiteX14183" fmla="*/ 9530174 w 12272790"/>
              <a:gd name="connsiteY14183" fmla="*/ 83162 h 3412034"/>
              <a:gd name="connsiteX14184" fmla="*/ 9531202 w 12272790"/>
              <a:gd name="connsiteY14184" fmla="*/ 85580 h 3412034"/>
              <a:gd name="connsiteX14185" fmla="*/ 9425879 w 12272790"/>
              <a:gd name="connsiteY14185" fmla="*/ 81417 h 3412034"/>
              <a:gd name="connsiteX14186" fmla="*/ 9425880 w 12272790"/>
              <a:gd name="connsiteY14186" fmla="*/ 98071 h 3412034"/>
              <a:gd name="connsiteX14187" fmla="*/ 9406656 w 12272790"/>
              <a:gd name="connsiteY14187" fmla="*/ 101886 h 3412034"/>
              <a:gd name="connsiteX14188" fmla="*/ 9392241 w 12272790"/>
              <a:gd name="connsiteY14188" fmla="*/ 83500 h 3412034"/>
              <a:gd name="connsiteX14189" fmla="*/ 9375822 w 12272790"/>
              <a:gd name="connsiteY14189" fmla="*/ 91825 h 3412034"/>
              <a:gd name="connsiteX14190" fmla="*/ 9389836 w 12272790"/>
              <a:gd name="connsiteY14190" fmla="*/ 91825 h 3412034"/>
              <a:gd name="connsiteX14191" fmla="*/ 9373019 w 12272790"/>
              <a:gd name="connsiteY14191" fmla="*/ 99804 h 3412034"/>
              <a:gd name="connsiteX14192" fmla="*/ 9368612 w 12272790"/>
              <a:gd name="connsiteY14192" fmla="*/ 81417 h 3412034"/>
              <a:gd name="connsiteX14193" fmla="*/ 9315751 w 12272790"/>
              <a:gd name="connsiteY14193" fmla="*/ 93907 h 3412034"/>
              <a:gd name="connsiteX14194" fmla="*/ 9301735 w 12272790"/>
              <a:gd name="connsiteY14194" fmla="*/ 98069 h 3412034"/>
              <a:gd name="connsiteX14195" fmla="*/ 9289722 w 12272790"/>
              <a:gd name="connsiteY14195" fmla="*/ 112294 h 3412034"/>
              <a:gd name="connsiteX14196" fmla="*/ 9244070 w 12272790"/>
              <a:gd name="connsiteY14196" fmla="*/ 116457 h 3412034"/>
              <a:gd name="connsiteX14197" fmla="*/ 9186802 w 12272790"/>
              <a:gd name="connsiteY14197" fmla="*/ 124783 h 3412034"/>
              <a:gd name="connsiteX14198" fmla="*/ 9206759 w 12272790"/>
              <a:gd name="connsiteY14198" fmla="*/ 124195 h 3412034"/>
              <a:gd name="connsiteX14199" fmla="*/ 9225175 w 12272790"/>
              <a:gd name="connsiteY14199" fmla="*/ 122807 h 3412034"/>
              <a:gd name="connsiteX14200" fmla="*/ 9302063 w 12272790"/>
              <a:gd name="connsiteY14200" fmla="*/ 121294 h 3412034"/>
              <a:gd name="connsiteX14201" fmla="*/ 9302313 w 12272790"/>
              <a:gd name="connsiteY14201" fmla="*/ 121372 h 3412034"/>
              <a:gd name="connsiteX14202" fmla="*/ 9327766 w 12272790"/>
              <a:gd name="connsiteY14202" fmla="*/ 120621 h 3412034"/>
              <a:gd name="connsiteX14203" fmla="*/ 9366211 w 12272790"/>
              <a:gd name="connsiteY14203" fmla="*/ 122702 h 3412034"/>
              <a:gd name="connsiteX14204" fmla="*/ 9392241 w 12272790"/>
              <a:gd name="connsiteY14204" fmla="*/ 112294 h 3412034"/>
              <a:gd name="connsiteX14205" fmla="*/ 9447505 w 12272790"/>
              <a:gd name="connsiteY14205" fmla="*/ 110211 h 3412034"/>
              <a:gd name="connsiteX14206" fmla="*/ 9590870 w 12272790"/>
              <a:gd name="connsiteY14206" fmla="*/ 112294 h 3412034"/>
              <a:gd name="connsiteX14207" fmla="*/ 9710208 w 12272790"/>
              <a:gd name="connsiteY14207" fmla="*/ 120620 h 3412034"/>
              <a:gd name="connsiteX14208" fmla="*/ 9729430 w 12272790"/>
              <a:gd name="connsiteY14208" fmla="*/ 116457 h 3412034"/>
              <a:gd name="connsiteX14209" fmla="*/ 9739041 w 12272790"/>
              <a:gd name="connsiteY14209" fmla="*/ 103969 h 3412034"/>
              <a:gd name="connsiteX14210" fmla="*/ 9779487 w 12272790"/>
              <a:gd name="connsiteY14210" fmla="*/ 120620 h 3412034"/>
              <a:gd name="connsiteX14211" fmla="*/ 9846366 w 12272790"/>
              <a:gd name="connsiteY14211" fmla="*/ 126865 h 3412034"/>
              <a:gd name="connsiteX14212" fmla="*/ 9915645 w 12272790"/>
              <a:gd name="connsiteY14212" fmla="*/ 133109 h 3412034"/>
              <a:gd name="connsiteX14213" fmla="*/ 10061413 w 12272790"/>
              <a:gd name="connsiteY14213" fmla="*/ 149763 h 3412034"/>
              <a:gd name="connsiteX14214" fmla="*/ 10116677 w 12272790"/>
              <a:gd name="connsiteY14214" fmla="*/ 153925 h 3412034"/>
              <a:gd name="connsiteX14215" fmla="*/ 10143108 w 12272790"/>
              <a:gd name="connsiteY14215" fmla="*/ 170230 h 3412034"/>
              <a:gd name="connsiteX14216" fmla="*/ 10008953 w 12272790"/>
              <a:gd name="connsiteY14216" fmla="*/ 164333 h 3412034"/>
              <a:gd name="connsiteX14217" fmla="*/ 9990131 w 12272790"/>
              <a:gd name="connsiteY14217" fmla="*/ 160170 h 3412034"/>
              <a:gd name="connsiteX14218" fmla="*/ 9970909 w 12272790"/>
              <a:gd name="connsiteY14218" fmla="*/ 151844 h 3412034"/>
              <a:gd name="connsiteX14219" fmla="*/ 9906435 w 12272790"/>
              <a:gd name="connsiteY14219" fmla="*/ 153925 h 3412034"/>
              <a:gd name="connsiteX14220" fmla="*/ 9619303 w 12272790"/>
              <a:gd name="connsiteY14220" fmla="*/ 141436 h 3412034"/>
              <a:gd name="connsiteX14221" fmla="*/ 9473535 w 12272790"/>
              <a:gd name="connsiteY14221" fmla="*/ 141437 h 3412034"/>
              <a:gd name="connsiteX14222" fmla="*/ 9413865 w 12272790"/>
              <a:gd name="connsiteY14222" fmla="*/ 141436 h 3412034"/>
              <a:gd name="connsiteX14223" fmla="*/ 9397047 w 12272790"/>
              <a:gd name="connsiteY14223" fmla="*/ 149762 h 3412034"/>
              <a:gd name="connsiteX14224" fmla="*/ 9380227 w 12272790"/>
              <a:gd name="connsiteY14224" fmla="*/ 147680 h 3412034"/>
              <a:gd name="connsiteX14225" fmla="*/ 9256084 w 12272790"/>
              <a:gd name="connsiteY14225" fmla="*/ 161904 h 3412034"/>
              <a:gd name="connsiteX14226" fmla="*/ 9112719 w 12272790"/>
              <a:gd name="connsiteY14226" fmla="*/ 176475 h 3412034"/>
              <a:gd name="connsiteX14227" fmla="*/ 9038631 w 12272790"/>
              <a:gd name="connsiteY14227" fmla="*/ 184802 h 3412034"/>
              <a:gd name="connsiteX14228" fmla="*/ 9012201 w 12272790"/>
              <a:gd name="connsiteY14228" fmla="*/ 188965 h 3412034"/>
              <a:gd name="connsiteX14229" fmla="*/ 9011747 w 12272790"/>
              <a:gd name="connsiteY14229" fmla="*/ 192105 h 3412034"/>
              <a:gd name="connsiteX14230" fmla="*/ 9021577 w 12272790"/>
              <a:gd name="connsiteY14230" fmla="*/ 195897 h 3412034"/>
              <a:gd name="connsiteX14231" fmla="*/ 9039159 w 12272790"/>
              <a:gd name="connsiteY14231" fmla="*/ 198502 h 3412034"/>
              <a:gd name="connsiteX14232" fmla="*/ 9108683 w 12272790"/>
              <a:gd name="connsiteY14232" fmla="*/ 193013 h 3412034"/>
              <a:gd name="connsiteX14233" fmla="*/ 9075250 w 12272790"/>
              <a:gd name="connsiteY14233" fmla="*/ 203487 h 3412034"/>
              <a:gd name="connsiteX14234" fmla="*/ 9027568 w 12272790"/>
              <a:gd name="connsiteY14234" fmla="*/ 207030 h 3412034"/>
              <a:gd name="connsiteX14235" fmla="*/ 9011744 w 12272790"/>
              <a:gd name="connsiteY14235" fmla="*/ 218117 h 3412034"/>
              <a:gd name="connsiteX14236" fmla="*/ 8949724 w 12272790"/>
              <a:gd name="connsiteY14236" fmla="*/ 223157 h 3412034"/>
              <a:gd name="connsiteX14237" fmla="*/ 8920392 w 12272790"/>
              <a:gd name="connsiteY14237" fmla="*/ 222833 h 3412034"/>
              <a:gd name="connsiteX14238" fmla="*/ 8909016 w 12272790"/>
              <a:gd name="connsiteY14238" fmla="*/ 225503 h 3412034"/>
              <a:gd name="connsiteX14239" fmla="*/ 8973149 w 12272790"/>
              <a:gd name="connsiteY14239" fmla="*/ 223513 h 3412034"/>
              <a:gd name="connsiteX14240" fmla="*/ 9052877 w 12272790"/>
              <a:gd name="connsiteY14240" fmla="*/ 220142 h 3412034"/>
              <a:gd name="connsiteX14241" fmla="*/ 9074948 w 12272790"/>
              <a:gd name="connsiteY14241" fmla="*/ 221809 h 3412034"/>
              <a:gd name="connsiteX14242" fmla="*/ 9079305 w 12272790"/>
              <a:gd name="connsiteY14242" fmla="*/ 222282 h 3412034"/>
              <a:gd name="connsiteX14243" fmla="*/ 9086287 w 12272790"/>
              <a:gd name="connsiteY14243" fmla="*/ 220189 h 3412034"/>
              <a:gd name="connsiteX14244" fmla="*/ 9115121 w 12272790"/>
              <a:gd name="connsiteY14244" fmla="*/ 213944 h 3412034"/>
              <a:gd name="connsiteX14245" fmla="*/ 9236860 w 12272790"/>
              <a:gd name="connsiteY14245" fmla="*/ 193128 h 3412034"/>
              <a:gd name="connsiteX14246" fmla="*/ 9296529 w 12272790"/>
              <a:gd name="connsiteY14246" fmla="*/ 197291 h 3412034"/>
              <a:gd name="connsiteX14247" fmla="*/ 9318155 w 12272790"/>
              <a:gd name="connsiteY14247" fmla="*/ 203536 h 3412034"/>
              <a:gd name="connsiteX14248" fmla="*/ 9308544 w 12272790"/>
              <a:gd name="connsiteY14248" fmla="*/ 211863 h 3412034"/>
              <a:gd name="connsiteX14249" fmla="*/ 9270498 w 12272790"/>
              <a:gd name="connsiteY14249" fmla="*/ 228168 h 3412034"/>
              <a:gd name="connsiteX14250" fmla="*/ 9265093 w 12272790"/>
              <a:gd name="connsiteY14250" fmla="*/ 236494 h 3412034"/>
              <a:gd name="connsiteX14251" fmla="*/ 9256197 w 12272790"/>
              <a:gd name="connsiteY14251" fmla="*/ 238550 h 3412034"/>
              <a:gd name="connsiteX14252" fmla="*/ 9277127 w 12272790"/>
              <a:gd name="connsiteY14252" fmla="*/ 236458 h 3412034"/>
              <a:gd name="connsiteX14253" fmla="*/ 9355555 w 12272790"/>
              <a:gd name="connsiteY14253" fmla="*/ 231175 h 3412034"/>
              <a:gd name="connsiteX14254" fmla="*/ 9355557 w 12272790"/>
              <a:gd name="connsiteY14254" fmla="*/ 217269 h 3412034"/>
              <a:gd name="connsiteX14255" fmla="*/ 9369301 w 12272790"/>
              <a:gd name="connsiteY14255" fmla="*/ 217269 h 3412034"/>
              <a:gd name="connsiteX14256" fmla="*/ 9363221 w 12272790"/>
              <a:gd name="connsiteY14256" fmla="*/ 230658 h 3412034"/>
              <a:gd name="connsiteX14257" fmla="*/ 9391991 w 12272790"/>
              <a:gd name="connsiteY14257" fmla="*/ 228720 h 3412034"/>
              <a:gd name="connsiteX14258" fmla="*/ 9393158 w 12272790"/>
              <a:gd name="connsiteY14258" fmla="*/ 229973 h 3412034"/>
              <a:gd name="connsiteX14259" fmla="*/ 9396785 w 12272790"/>
              <a:gd name="connsiteY14259" fmla="*/ 234433 h 3412034"/>
              <a:gd name="connsiteX14260" fmla="*/ 9359927 w 12272790"/>
              <a:gd name="connsiteY14260" fmla="*/ 237906 h 3412034"/>
              <a:gd name="connsiteX14261" fmla="*/ 9355555 w 12272790"/>
              <a:gd name="connsiteY14261" fmla="*/ 247531 h 3412034"/>
              <a:gd name="connsiteX14262" fmla="*/ 9355555 w 12272790"/>
              <a:gd name="connsiteY14262" fmla="*/ 238319 h 3412034"/>
              <a:gd name="connsiteX14263" fmla="*/ 9325021 w 12272790"/>
              <a:gd name="connsiteY14263" fmla="*/ 241198 h 3412034"/>
              <a:gd name="connsiteX14264" fmla="*/ 9283512 w 12272790"/>
              <a:gd name="connsiteY14264" fmla="*/ 245068 h 3412034"/>
              <a:gd name="connsiteX14265" fmla="*/ 9284528 w 12272790"/>
              <a:gd name="connsiteY14265" fmla="*/ 249056 h 3412034"/>
              <a:gd name="connsiteX14266" fmla="*/ 9274189 w 12272790"/>
              <a:gd name="connsiteY14266" fmla="*/ 245938 h 3412034"/>
              <a:gd name="connsiteX14267" fmla="*/ 9254760 w 12272790"/>
              <a:gd name="connsiteY14267" fmla="*/ 247750 h 3412034"/>
              <a:gd name="connsiteX14268" fmla="*/ 9251278 w 12272790"/>
              <a:gd name="connsiteY14268" fmla="*/ 271881 h 3412034"/>
              <a:gd name="connsiteX14269" fmla="*/ 9282514 w 12272790"/>
              <a:gd name="connsiteY14269" fmla="*/ 273962 h 3412034"/>
              <a:gd name="connsiteX14270" fmla="*/ 9310946 w 12272790"/>
              <a:gd name="connsiteY14270" fmla="*/ 278126 h 3412034"/>
              <a:gd name="connsiteX14271" fmla="*/ 9301736 w 12272790"/>
              <a:gd name="connsiteY14271" fmla="*/ 290615 h 3412034"/>
              <a:gd name="connsiteX14272" fmla="*/ 9272903 w 12272790"/>
              <a:gd name="connsiteY14272" fmla="*/ 288533 h 3412034"/>
              <a:gd name="connsiteX14273" fmla="*/ 9248873 w 12272790"/>
              <a:gd name="connsiteY14273" fmla="*/ 292696 h 3412034"/>
              <a:gd name="connsiteX14274" fmla="*/ 9248992 w 12272790"/>
              <a:gd name="connsiteY14274" fmla="*/ 293407 h 3412034"/>
              <a:gd name="connsiteX14275" fmla="*/ 9252565 w 12272790"/>
              <a:gd name="connsiteY14275" fmla="*/ 292816 h 3412034"/>
              <a:gd name="connsiteX14276" fmla="*/ 9262492 w 12272790"/>
              <a:gd name="connsiteY14276" fmla="*/ 295880 h 3412034"/>
              <a:gd name="connsiteX14277" fmla="*/ 9254495 w 12272790"/>
              <a:gd name="connsiteY14277" fmla="*/ 298438 h 3412034"/>
              <a:gd name="connsiteX14278" fmla="*/ 9252146 w 12272790"/>
              <a:gd name="connsiteY14278" fmla="*/ 299383 h 3412034"/>
              <a:gd name="connsiteX14279" fmla="*/ 9254281 w 12272790"/>
              <a:gd name="connsiteY14279" fmla="*/ 300458 h 3412034"/>
              <a:gd name="connsiteX14280" fmla="*/ 9263292 w 12272790"/>
              <a:gd name="connsiteY14280" fmla="*/ 300676 h 3412034"/>
              <a:gd name="connsiteX14281" fmla="*/ 9325363 w 12272790"/>
              <a:gd name="connsiteY14281" fmla="*/ 298594 h 3412034"/>
              <a:gd name="connsiteX14282" fmla="*/ 9590869 w 12272790"/>
              <a:gd name="connsiteY14282" fmla="*/ 294431 h 3412034"/>
              <a:gd name="connsiteX14283" fmla="*/ 9863185 w 12272790"/>
              <a:gd name="connsiteY14283" fmla="*/ 296860 h 3412034"/>
              <a:gd name="connsiteX14284" fmla="*/ 9920452 w 12272790"/>
              <a:gd name="connsiteY14284" fmla="*/ 298594 h 3412034"/>
              <a:gd name="connsiteX14285" fmla="*/ 9946881 w 12272790"/>
              <a:gd name="connsiteY14285" fmla="*/ 306919 h 3412034"/>
              <a:gd name="connsiteX14286" fmla="*/ 9970909 w 12272790"/>
              <a:gd name="connsiteY14286" fmla="*/ 304839 h 3412034"/>
              <a:gd name="connsiteX14287" fmla="*/ 9996940 w 12272790"/>
              <a:gd name="connsiteY14287" fmla="*/ 317328 h 3412034"/>
              <a:gd name="connsiteX14288" fmla="*/ 10028175 w 12272790"/>
              <a:gd name="connsiteY14288" fmla="*/ 321491 h 3412034"/>
              <a:gd name="connsiteX14289" fmla="*/ 10073427 w 12272790"/>
              <a:gd name="connsiteY14289" fmla="*/ 333981 h 3412034"/>
              <a:gd name="connsiteX14290" fmla="*/ 9727027 w 12272790"/>
              <a:gd name="connsiteY14290" fmla="*/ 323573 h 3412034"/>
              <a:gd name="connsiteX14291" fmla="*/ 9894420 w 12272790"/>
              <a:gd name="connsiteY14291" fmla="*/ 348557 h 3412034"/>
              <a:gd name="connsiteX14292" fmla="*/ 9975713 w 12272790"/>
              <a:gd name="connsiteY14292" fmla="*/ 363130 h 3412034"/>
              <a:gd name="connsiteX14293" fmla="*/ 10047397 w 12272790"/>
              <a:gd name="connsiteY14293" fmla="*/ 383598 h 3412034"/>
              <a:gd name="connsiteX14294" fmla="*/ 10214390 w 12272790"/>
              <a:gd name="connsiteY14294" fmla="*/ 410659 h 3412034"/>
              <a:gd name="connsiteX14295" fmla="*/ 10296084 w 12272790"/>
              <a:gd name="connsiteY14295" fmla="*/ 425230 h 3412034"/>
              <a:gd name="connsiteX14296" fmla="*/ 10334128 w 12272790"/>
              <a:gd name="connsiteY14296" fmla="*/ 433210 h 3412034"/>
              <a:gd name="connsiteX14297" fmla="*/ 10346142 w 12272790"/>
              <a:gd name="connsiteY14297" fmla="*/ 426964 h 3412034"/>
              <a:gd name="connsiteX14298" fmla="*/ 10360558 w 12272790"/>
              <a:gd name="connsiteY14298" fmla="*/ 426965 h 3412034"/>
              <a:gd name="connsiteX14299" fmla="*/ 10346141 w 12272790"/>
              <a:gd name="connsiteY14299" fmla="*/ 447780 h 3412034"/>
              <a:gd name="connsiteX14300" fmla="*/ 10553982 w 12272790"/>
              <a:gd name="connsiteY14300" fmla="*/ 499473 h 3412034"/>
              <a:gd name="connsiteX14301" fmla="*/ 10654498 w 12272790"/>
              <a:gd name="connsiteY14301" fmla="*/ 528616 h 3412034"/>
              <a:gd name="connsiteX14302" fmla="*/ 10699752 w 12272790"/>
              <a:gd name="connsiteY14302" fmla="*/ 545269 h 3412034"/>
              <a:gd name="connsiteX14303" fmla="*/ 10711766 w 12272790"/>
              <a:gd name="connsiteY14303" fmla="*/ 567820 h 3412034"/>
              <a:gd name="connsiteX14304" fmla="*/ 10718974 w 12272790"/>
              <a:gd name="connsiteY14304" fmla="*/ 545269 h 3412034"/>
              <a:gd name="connsiteX14305" fmla="*/ 10726182 w 12272790"/>
              <a:gd name="connsiteY14305" fmla="*/ 526535 h 3412034"/>
              <a:gd name="connsiteX14306" fmla="*/ 10857532 w 12272790"/>
              <a:gd name="connsiteY14306" fmla="*/ 547350 h 3412034"/>
              <a:gd name="connsiteX14307" fmla="*/ 10915198 w 12272790"/>
              <a:gd name="connsiteY14307" fmla="*/ 576145 h 3412034"/>
              <a:gd name="connsiteX14308" fmla="*/ 10972466 w 12272790"/>
              <a:gd name="connsiteY14308" fmla="*/ 586554 h 3412034"/>
              <a:gd name="connsiteX14309" fmla="*/ 11227962 w 12272790"/>
              <a:gd name="connsiteY14309" fmla="*/ 663227 h 3412034"/>
              <a:gd name="connsiteX14310" fmla="*/ 11722932 w 12272790"/>
              <a:gd name="connsiteY14310" fmla="*/ 917879 h 3412034"/>
              <a:gd name="connsiteX14311" fmla="*/ 11713322 w 12272790"/>
              <a:gd name="connsiteY14311" fmla="*/ 932447 h 3412034"/>
              <a:gd name="connsiteX14312" fmla="*/ 11713061 w 12272790"/>
              <a:gd name="connsiteY14312" fmla="*/ 932413 h 3412034"/>
              <a:gd name="connsiteX14313" fmla="*/ 11713313 w 12272790"/>
              <a:gd name="connsiteY14313" fmla="*/ 933983 h 3412034"/>
              <a:gd name="connsiteX14314" fmla="*/ 11712476 w 12272790"/>
              <a:gd name="connsiteY14314" fmla="*/ 939166 h 3412034"/>
              <a:gd name="connsiteX14315" fmla="*/ 11709968 w 12272790"/>
              <a:gd name="connsiteY14315" fmla="*/ 933983 h 3412034"/>
              <a:gd name="connsiteX14316" fmla="*/ 11710873 w 12272790"/>
              <a:gd name="connsiteY14316" fmla="*/ 932113 h 3412034"/>
              <a:gd name="connsiteX14317" fmla="*/ 11707614 w 12272790"/>
              <a:gd name="connsiteY14317" fmla="*/ 931669 h 3412034"/>
              <a:gd name="connsiteX14318" fmla="*/ 11703710 w 12272790"/>
              <a:gd name="connsiteY14318" fmla="*/ 932448 h 3412034"/>
              <a:gd name="connsiteX14319" fmla="*/ 11725336 w 12272790"/>
              <a:gd name="connsiteY14319" fmla="*/ 951182 h 3412034"/>
              <a:gd name="connsiteX14320" fmla="*/ 11751767 w 12272790"/>
              <a:gd name="connsiteY14320" fmla="*/ 969569 h 3412034"/>
              <a:gd name="connsiteX14321" fmla="*/ 11718128 w 12272790"/>
              <a:gd name="connsiteY14321" fmla="*/ 954997 h 3412034"/>
              <a:gd name="connsiteX14322" fmla="*/ 11670472 w 12272790"/>
              <a:gd name="connsiteY14322" fmla="*/ 932448 h 3412034"/>
              <a:gd name="connsiteX14323" fmla="*/ 11665666 w 12272790"/>
              <a:gd name="connsiteY14323" fmla="*/ 907466 h 3412034"/>
              <a:gd name="connsiteX14324" fmla="*/ 11651252 w 12272790"/>
              <a:gd name="connsiteY14324" fmla="*/ 890813 h 3412034"/>
              <a:gd name="connsiteX14325" fmla="*/ 11598790 w 12272790"/>
              <a:gd name="connsiteY14325" fmla="*/ 870345 h 3412034"/>
              <a:gd name="connsiteX14326" fmla="*/ 11541122 w 12272790"/>
              <a:gd name="connsiteY14326" fmla="*/ 849530 h 3412034"/>
              <a:gd name="connsiteX14327" fmla="*/ 11493469 w 12272790"/>
              <a:gd name="connsiteY14327" fmla="*/ 822467 h 3412034"/>
              <a:gd name="connsiteX14328" fmla="*/ 11464634 w 12272790"/>
              <a:gd name="connsiteY14328" fmla="*/ 810327 h 3412034"/>
              <a:gd name="connsiteX14329" fmla="*/ 11424188 w 12272790"/>
              <a:gd name="connsiteY14329" fmla="*/ 789510 h 3412034"/>
              <a:gd name="connsiteX14330" fmla="*/ 11182710 w 12272790"/>
              <a:gd name="connsiteY14330" fmla="*/ 698266 h 3412034"/>
              <a:gd name="connsiteX14331" fmla="*/ 11127252 w 12272790"/>
              <a:gd name="connsiteY14331" fmla="*/ 677700 h 3412034"/>
              <a:gd name="connsiteX14332" fmla="*/ 11126794 w 12272790"/>
              <a:gd name="connsiteY14332" fmla="*/ 678289 h 3412034"/>
              <a:gd name="connsiteX14333" fmla="*/ 11123432 w 12272790"/>
              <a:gd name="connsiteY14333" fmla="*/ 676320 h 3412034"/>
              <a:gd name="connsiteX14334" fmla="*/ 11123548 w 12272790"/>
              <a:gd name="connsiteY14334" fmla="*/ 676320 h 3412034"/>
              <a:gd name="connsiteX14335" fmla="*/ 11062971 w 12272790"/>
              <a:gd name="connsiteY14335" fmla="*/ 652818 h 3412034"/>
              <a:gd name="connsiteX14336" fmla="*/ 11008108 w 12272790"/>
              <a:gd name="connsiteY14336" fmla="*/ 632002 h 3412034"/>
              <a:gd name="connsiteX14337" fmla="*/ 10953243 w 12272790"/>
              <a:gd name="connsiteY14337" fmla="*/ 636166 h 3412034"/>
              <a:gd name="connsiteX14338" fmla="*/ 11111026 w 12272790"/>
              <a:gd name="connsiteY14338" fmla="*/ 696186 h 3412034"/>
              <a:gd name="connsiteX14339" fmla="*/ 11182710 w 12272790"/>
              <a:gd name="connsiteY14339" fmla="*/ 727411 h 3412034"/>
              <a:gd name="connsiteX14340" fmla="*/ 11197124 w 12272790"/>
              <a:gd name="connsiteY14340" fmla="*/ 737817 h 3412034"/>
              <a:gd name="connsiteX14341" fmla="*/ 11182709 w 12272790"/>
              <a:gd name="connsiteY14341" fmla="*/ 754469 h 3412034"/>
              <a:gd name="connsiteX14342" fmla="*/ 11204334 w 12272790"/>
              <a:gd name="connsiteY14342" fmla="*/ 762448 h 3412034"/>
              <a:gd name="connsiteX14343" fmla="*/ 11206737 w 12272790"/>
              <a:gd name="connsiteY14343" fmla="*/ 744064 h 3412034"/>
              <a:gd name="connsiteX14344" fmla="*/ 11225560 w 12272790"/>
              <a:gd name="connsiteY14344" fmla="*/ 739898 h 3412034"/>
              <a:gd name="connsiteX14345" fmla="*/ 11224057 w 12272790"/>
              <a:gd name="connsiteY14345" fmla="*/ 754080 h 3412034"/>
              <a:gd name="connsiteX14346" fmla="*/ 11224454 w 12272790"/>
              <a:gd name="connsiteY14346" fmla="*/ 754318 h 3412034"/>
              <a:gd name="connsiteX14347" fmla="*/ 11226651 w 12272790"/>
              <a:gd name="connsiteY14347" fmla="*/ 749768 h 3412034"/>
              <a:gd name="connsiteX14348" fmla="*/ 11227534 w 12272790"/>
              <a:gd name="connsiteY14348" fmla="*/ 754952 h 3412034"/>
              <a:gd name="connsiteX14349" fmla="*/ 11227348 w 12272790"/>
              <a:gd name="connsiteY14349" fmla="*/ 756045 h 3412034"/>
              <a:gd name="connsiteX14350" fmla="*/ 11235170 w 12272790"/>
              <a:gd name="connsiteY14350" fmla="*/ 760715 h 3412034"/>
              <a:gd name="connsiteX14351" fmla="*/ 11249586 w 12272790"/>
              <a:gd name="connsiteY14351" fmla="*/ 756552 h 3412034"/>
              <a:gd name="connsiteX14352" fmla="*/ 11266406 w 12272790"/>
              <a:gd name="connsiteY14352" fmla="*/ 760715 h 3412034"/>
              <a:gd name="connsiteX14353" fmla="*/ 11247184 w 12272790"/>
              <a:gd name="connsiteY14353" fmla="*/ 779106 h 3412034"/>
              <a:gd name="connsiteX14354" fmla="*/ 11273616 w 12272790"/>
              <a:gd name="connsiteY14354" fmla="*/ 799917 h 3412034"/>
              <a:gd name="connsiteX14355" fmla="*/ 11244782 w 12272790"/>
              <a:gd name="connsiteY14355" fmla="*/ 793673 h 3412034"/>
              <a:gd name="connsiteX14356" fmla="*/ 11211542 w 12272790"/>
              <a:gd name="connsiteY14356" fmla="*/ 779106 h 3412034"/>
              <a:gd name="connsiteX14357" fmla="*/ 11137458 w 12272790"/>
              <a:gd name="connsiteY14357" fmla="*/ 746144 h 3412034"/>
              <a:gd name="connsiteX14358" fmla="*/ 11074984 w 12272790"/>
              <a:gd name="connsiteY14358" fmla="*/ 717001 h 3412034"/>
              <a:gd name="connsiteX14359" fmla="*/ 11005706 w 12272790"/>
              <a:gd name="connsiteY14359" fmla="*/ 698266 h 3412034"/>
              <a:gd name="connsiteX14360" fmla="*/ 10692542 w 12272790"/>
              <a:gd name="connsiteY14360" fmla="*/ 611532 h 3412034"/>
              <a:gd name="connsiteX14361" fmla="*/ 10410616 w 12272790"/>
              <a:gd name="connsiteY14361" fmla="*/ 536943 h 3412034"/>
              <a:gd name="connsiteX14362" fmla="*/ 10272056 w 12272790"/>
              <a:gd name="connsiteY14362" fmla="*/ 503637 h 3412034"/>
              <a:gd name="connsiteX14363" fmla="*/ 10205180 w 12272790"/>
              <a:gd name="connsiteY14363" fmla="*/ 485249 h 3412034"/>
              <a:gd name="connsiteX14364" fmla="*/ 10149915 w 12272790"/>
              <a:gd name="connsiteY14364" fmla="*/ 468596 h 3412034"/>
              <a:gd name="connsiteX14365" fmla="*/ 10092650 w 12272790"/>
              <a:gd name="connsiteY14365" fmla="*/ 462352 h 3412034"/>
              <a:gd name="connsiteX14366" fmla="*/ 10030577 w 12272790"/>
              <a:gd name="connsiteY14366" fmla="*/ 445700 h 3412034"/>
              <a:gd name="connsiteX14367" fmla="*/ 9899226 w 12272790"/>
              <a:gd name="connsiteY14367" fmla="*/ 431127 h 3412034"/>
              <a:gd name="connsiteX14368" fmla="*/ 9791502 w 12272790"/>
              <a:gd name="connsiteY14368" fmla="*/ 426965 h 3412034"/>
              <a:gd name="connsiteX14369" fmla="*/ 9851172 w 12272790"/>
              <a:gd name="connsiteY14369" fmla="*/ 426966 h 3412034"/>
              <a:gd name="connsiteX14370" fmla="*/ 9860291 w 12272790"/>
              <a:gd name="connsiteY14370" fmla="*/ 430257 h 3412034"/>
              <a:gd name="connsiteX14371" fmla="*/ 9858896 w 12272790"/>
              <a:gd name="connsiteY14371" fmla="*/ 426239 h 3412034"/>
              <a:gd name="connsiteX14372" fmla="*/ 9865589 w 12272790"/>
              <a:gd name="connsiteY14372" fmla="*/ 426239 h 3412034"/>
              <a:gd name="connsiteX14373" fmla="*/ 9862296 w 12272790"/>
              <a:gd name="connsiteY14373" fmla="*/ 430980 h 3412034"/>
              <a:gd name="connsiteX14374" fmla="*/ 9876400 w 12272790"/>
              <a:gd name="connsiteY14374" fmla="*/ 436072 h 3412034"/>
              <a:gd name="connsiteX14375" fmla="*/ 9901630 w 12272790"/>
              <a:gd name="connsiteY14375" fmla="*/ 443618 h 3412034"/>
              <a:gd name="connsiteX14376" fmla="*/ 10020967 w 12272790"/>
              <a:gd name="connsiteY14376" fmla="*/ 470678 h 3412034"/>
              <a:gd name="connsiteX14377" fmla="*/ 10257641 w 12272790"/>
              <a:gd name="connsiteY14377" fmla="*/ 528617 h 3412034"/>
              <a:gd name="connsiteX14378" fmla="*/ 10491911 w 12272790"/>
              <a:gd name="connsiteY14378" fmla="*/ 588635 h 3412034"/>
              <a:gd name="connsiteX14379" fmla="*/ 10613651 w 12272790"/>
              <a:gd name="connsiteY14379" fmla="*/ 619860 h 3412034"/>
              <a:gd name="connsiteX14380" fmla="*/ 10666512 w 12272790"/>
              <a:gd name="connsiteY14380" fmla="*/ 632003 h 3412034"/>
              <a:gd name="connsiteX14381" fmla="*/ 10676124 w 12272790"/>
              <a:gd name="connsiteY14381" fmla="*/ 665308 h 3412034"/>
              <a:gd name="connsiteX14382" fmla="*/ 10692542 w 12272790"/>
              <a:gd name="connsiteY14382" fmla="*/ 665309 h 3412034"/>
              <a:gd name="connsiteX14383" fmla="*/ 10694944 w 12272790"/>
              <a:gd name="connsiteY14383" fmla="*/ 675716 h 3412034"/>
              <a:gd name="connsiteX14384" fmla="*/ 10649694 w 12272790"/>
              <a:gd name="connsiteY14384" fmla="*/ 665309 h 3412034"/>
              <a:gd name="connsiteX14385" fmla="*/ 10520743 w 12272790"/>
              <a:gd name="connsiteY14385" fmla="*/ 632003 h 3412034"/>
              <a:gd name="connsiteX14386" fmla="*/ 10262446 w 12272790"/>
              <a:gd name="connsiteY14386" fmla="*/ 586554 h 3412034"/>
              <a:gd name="connsiteX14387" fmla="*/ 10261910 w 12272790"/>
              <a:gd name="connsiteY14387" fmla="*/ 595603 h 3412034"/>
              <a:gd name="connsiteX14388" fmla="*/ 10264316 w 12272790"/>
              <a:gd name="connsiteY14388" fmla="*/ 596083 h 3412034"/>
              <a:gd name="connsiteX14389" fmla="*/ 10400168 w 12272790"/>
              <a:gd name="connsiteY14389" fmla="*/ 625225 h 3412034"/>
              <a:gd name="connsiteX14390" fmla="*/ 10531464 w 12272790"/>
              <a:gd name="connsiteY14390" fmla="*/ 656102 h 3412034"/>
              <a:gd name="connsiteX14391" fmla="*/ 10662762 w 12272790"/>
              <a:gd name="connsiteY14391" fmla="*/ 706059 h 3412034"/>
              <a:gd name="connsiteX14392" fmla="*/ 10728412 w 12272790"/>
              <a:gd name="connsiteY14392" fmla="*/ 730692 h 3412034"/>
              <a:gd name="connsiteX14393" fmla="*/ 10755734 w 12272790"/>
              <a:gd name="connsiteY14393" fmla="*/ 757751 h 3412034"/>
              <a:gd name="connsiteX14394" fmla="*/ 10685532 w 12272790"/>
              <a:gd name="connsiteY14394" fmla="*/ 739017 h 3412034"/>
              <a:gd name="connsiteX14395" fmla="*/ 10653646 w 12272790"/>
              <a:gd name="connsiteY14395" fmla="*/ 730867 h 3412034"/>
              <a:gd name="connsiteX14396" fmla="*/ 10655010 w 12272790"/>
              <a:gd name="connsiteY14396" fmla="*/ 735646 h 3412034"/>
              <a:gd name="connsiteX14397" fmla="*/ 10542382 w 12272790"/>
              <a:gd name="connsiteY14397" fmla="*/ 710378 h 3412034"/>
              <a:gd name="connsiteX14398" fmla="*/ 10548776 w 12272790"/>
              <a:gd name="connsiteY14398" fmla="*/ 704059 h 3412034"/>
              <a:gd name="connsiteX14399" fmla="*/ 10493242 w 12272790"/>
              <a:gd name="connsiteY14399" fmla="*/ 689862 h 3412034"/>
              <a:gd name="connsiteX14400" fmla="*/ 10494324 w 12272790"/>
              <a:gd name="connsiteY14400" fmla="*/ 694314 h 3412034"/>
              <a:gd name="connsiteX14401" fmla="*/ 10489305 w 12272790"/>
              <a:gd name="connsiteY14401" fmla="*/ 692248 h 3412034"/>
              <a:gd name="connsiteX14402" fmla="*/ 10488404 w 12272790"/>
              <a:gd name="connsiteY14402" fmla="*/ 688626 h 3412034"/>
              <a:gd name="connsiteX14403" fmla="*/ 10436406 w 12272790"/>
              <a:gd name="connsiteY14403" fmla="*/ 675333 h 3412034"/>
              <a:gd name="connsiteX14404" fmla="*/ 10435638 w 12272790"/>
              <a:gd name="connsiteY14404" fmla="*/ 683429 h 3412034"/>
              <a:gd name="connsiteX14405" fmla="*/ 10435327 w 12272790"/>
              <a:gd name="connsiteY14405" fmla="*/ 686675 h 3412034"/>
              <a:gd name="connsiteX14406" fmla="*/ 10435136 w 12272790"/>
              <a:gd name="connsiteY14406" fmla="*/ 682694 h 3412034"/>
              <a:gd name="connsiteX14407" fmla="*/ 10434768 w 12272790"/>
              <a:gd name="connsiteY14407" fmla="*/ 674915 h 3412034"/>
              <a:gd name="connsiteX14408" fmla="*/ 10415632 w 12272790"/>
              <a:gd name="connsiteY14408" fmla="*/ 670023 h 3412034"/>
              <a:gd name="connsiteX14409" fmla="*/ 10287733 w 12272790"/>
              <a:gd name="connsiteY14409" fmla="*/ 644027 h 3412034"/>
              <a:gd name="connsiteX14410" fmla="*/ 10231209 w 12272790"/>
              <a:gd name="connsiteY14410" fmla="*/ 638247 h 3412034"/>
              <a:gd name="connsiteX14411" fmla="*/ 10181151 w 12272790"/>
              <a:gd name="connsiteY14411" fmla="*/ 634084 h 3412034"/>
              <a:gd name="connsiteX14412" fmla="*/ 10179603 w 12272790"/>
              <a:gd name="connsiteY14412" fmla="*/ 632180 h 3412034"/>
              <a:gd name="connsiteX14413" fmla="*/ 10179957 w 12272790"/>
              <a:gd name="connsiteY14413" fmla="*/ 634635 h 3412034"/>
              <a:gd name="connsiteX14414" fmla="*/ 10178498 w 12272790"/>
              <a:gd name="connsiteY14414" fmla="*/ 634316 h 3412034"/>
              <a:gd name="connsiteX14415" fmla="*/ 10179956 w 12272790"/>
              <a:gd name="connsiteY14415" fmla="*/ 636213 h 3412034"/>
              <a:gd name="connsiteX14416" fmla="*/ 10173262 w 12272790"/>
              <a:gd name="connsiteY14416" fmla="*/ 636212 h 3412034"/>
              <a:gd name="connsiteX14417" fmla="*/ 10175267 w 12272790"/>
              <a:gd name="connsiteY14417" fmla="*/ 633607 h 3412034"/>
              <a:gd name="connsiteX14418" fmla="*/ 10174936 w 12272790"/>
              <a:gd name="connsiteY14418" fmla="*/ 633534 h 3412034"/>
              <a:gd name="connsiteX14419" fmla="*/ 10173681 w 12272790"/>
              <a:gd name="connsiteY14419" fmla="*/ 630919 h 3412034"/>
              <a:gd name="connsiteX14420" fmla="*/ 10173322 w 12272790"/>
              <a:gd name="connsiteY14420" fmla="*/ 626544 h 3412034"/>
              <a:gd name="connsiteX14421" fmla="*/ 10171540 w 12272790"/>
              <a:gd name="connsiteY14421" fmla="*/ 628187 h 3412034"/>
              <a:gd name="connsiteX14422" fmla="*/ 10157122 w 12272790"/>
              <a:gd name="connsiteY14422" fmla="*/ 632002 h 3412034"/>
              <a:gd name="connsiteX14423" fmla="*/ 10123885 w 12272790"/>
              <a:gd name="connsiteY14423" fmla="*/ 629921 h 3412034"/>
              <a:gd name="connsiteX14424" fmla="*/ 10114273 w 12272790"/>
              <a:gd name="connsiteY14424" fmla="*/ 611533 h 3412034"/>
              <a:gd name="connsiteX14425" fmla="*/ 10113012 w 12272790"/>
              <a:gd name="connsiteY14425" fmla="*/ 610231 h 3412034"/>
              <a:gd name="connsiteX14426" fmla="*/ 10087166 w 12272790"/>
              <a:gd name="connsiteY14426" fmla="*/ 606410 h 3412034"/>
              <a:gd name="connsiteX14427" fmla="*/ 10078234 w 12272790"/>
              <a:gd name="connsiteY14427" fmla="*/ 615697 h 3412034"/>
              <a:gd name="connsiteX14428" fmla="*/ 10099858 w 12272790"/>
              <a:gd name="connsiteY14428" fmla="*/ 625758 h 3412034"/>
              <a:gd name="connsiteX14429" fmla="*/ 10042718 w 12272790"/>
              <a:gd name="connsiteY14429" fmla="*/ 616552 h 3412034"/>
              <a:gd name="connsiteX14430" fmla="*/ 10047342 w 12272790"/>
              <a:gd name="connsiteY14430" fmla="*/ 619323 h 3412034"/>
              <a:gd name="connsiteX14431" fmla="*/ 10048928 w 12272790"/>
              <a:gd name="connsiteY14431" fmla="*/ 626837 h 3412034"/>
              <a:gd name="connsiteX14432" fmla="*/ 10044038 w 12272790"/>
              <a:gd name="connsiteY14432" fmla="*/ 623988 h 3412034"/>
              <a:gd name="connsiteX14433" fmla="*/ 10042598 w 12272790"/>
              <a:gd name="connsiteY14433" fmla="*/ 616533 h 3412034"/>
              <a:gd name="connsiteX14434" fmla="*/ 9909538 w 12272790"/>
              <a:gd name="connsiteY14434" fmla="*/ 595097 h 3412034"/>
              <a:gd name="connsiteX14435" fmla="*/ 9832879 w 12272790"/>
              <a:gd name="connsiteY14435" fmla="*/ 588366 h 3412034"/>
              <a:gd name="connsiteX14436" fmla="*/ 9834230 w 12272790"/>
              <a:gd name="connsiteY14436" fmla="*/ 589097 h 3412034"/>
              <a:gd name="connsiteX14437" fmla="*/ 9836368 w 12272790"/>
              <a:gd name="connsiteY14437" fmla="*/ 597622 h 3412034"/>
              <a:gd name="connsiteX14438" fmla="*/ 9816656 w 12272790"/>
              <a:gd name="connsiteY14438" fmla="*/ 587190 h 3412034"/>
              <a:gd name="connsiteX14439" fmla="*/ 9818196 w 12272790"/>
              <a:gd name="connsiteY14439" fmla="*/ 587077 h 3412034"/>
              <a:gd name="connsiteX14440" fmla="*/ 9737617 w 12272790"/>
              <a:gd name="connsiteY14440" fmla="*/ 580002 h 3412034"/>
              <a:gd name="connsiteX14441" fmla="*/ 9737617 w 12272790"/>
              <a:gd name="connsiteY14441" fmla="*/ 587081 h 3412034"/>
              <a:gd name="connsiteX14442" fmla="*/ 9712283 w 12272790"/>
              <a:gd name="connsiteY14442" fmla="*/ 587080 h 3412034"/>
              <a:gd name="connsiteX14443" fmla="*/ 9696162 w 12272790"/>
              <a:gd name="connsiteY14443" fmla="*/ 587082 h 3412034"/>
              <a:gd name="connsiteX14444" fmla="*/ 9696162 w 12272790"/>
              <a:gd name="connsiteY14444" fmla="*/ 579749 h 3412034"/>
              <a:gd name="connsiteX14445" fmla="*/ 9721495 w 12272790"/>
              <a:gd name="connsiteY14445" fmla="*/ 579750 h 3412034"/>
              <a:gd name="connsiteX14446" fmla="*/ 9734752 w 12272790"/>
              <a:gd name="connsiteY14446" fmla="*/ 579749 h 3412034"/>
              <a:gd name="connsiteX14447" fmla="*/ 9717416 w 12272790"/>
              <a:gd name="connsiteY14447" fmla="*/ 578229 h 3412034"/>
              <a:gd name="connsiteX14448" fmla="*/ 9720838 w 12272790"/>
              <a:gd name="connsiteY14448" fmla="*/ 568453 h 3412034"/>
              <a:gd name="connsiteX14449" fmla="*/ 9682896 w 12272790"/>
              <a:gd name="connsiteY14449" fmla="*/ 565566 h 3412034"/>
              <a:gd name="connsiteX14450" fmla="*/ 9687184 w 12272790"/>
              <a:gd name="connsiteY14450" fmla="*/ 576509 h 3412034"/>
              <a:gd name="connsiteX14451" fmla="*/ 9595298 w 12272790"/>
              <a:gd name="connsiteY14451" fmla="*/ 576509 h 3412034"/>
              <a:gd name="connsiteX14452" fmla="*/ 9595102 w 12272790"/>
              <a:gd name="connsiteY14452" fmla="*/ 577404 h 3412034"/>
              <a:gd name="connsiteX14453" fmla="*/ 9591509 w 12272790"/>
              <a:gd name="connsiteY14453" fmla="*/ 579779 h 3412034"/>
              <a:gd name="connsiteX14454" fmla="*/ 9587880 w 12272790"/>
              <a:gd name="connsiteY14454" fmla="*/ 577111 h 3412034"/>
              <a:gd name="connsiteX14455" fmla="*/ 9587736 w 12272790"/>
              <a:gd name="connsiteY14455" fmla="*/ 576509 h 3412034"/>
              <a:gd name="connsiteX14456" fmla="*/ 9560424 w 12272790"/>
              <a:gd name="connsiteY14456" fmla="*/ 576509 h 3412034"/>
              <a:gd name="connsiteX14457" fmla="*/ 9566475 w 12272790"/>
              <a:gd name="connsiteY14457" fmla="*/ 565628 h 3412034"/>
              <a:gd name="connsiteX14458" fmla="*/ 9548155 w 12272790"/>
              <a:gd name="connsiteY14458" fmla="*/ 562865 h 3412034"/>
              <a:gd name="connsiteX14459" fmla="*/ 9537914 w 12272790"/>
              <a:gd name="connsiteY14459" fmla="*/ 560313 h 3412034"/>
              <a:gd name="connsiteX14460" fmla="*/ 9544136 w 12272790"/>
              <a:gd name="connsiteY14460" fmla="*/ 566827 h 3412034"/>
              <a:gd name="connsiteX14461" fmla="*/ 9534717 w 12272790"/>
              <a:gd name="connsiteY14461" fmla="*/ 574987 h 3412034"/>
              <a:gd name="connsiteX14462" fmla="*/ 9532362 w 12272790"/>
              <a:gd name="connsiteY14462" fmla="*/ 566613 h 3412034"/>
              <a:gd name="connsiteX14463" fmla="*/ 9534130 w 12272790"/>
              <a:gd name="connsiteY14463" fmla="*/ 559370 h 3412034"/>
              <a:gd name="connsiteX14464" fmla="*/ 9528968 w 12272790"/>
              <a:gd name="connsiteY14464" fmla="*/ 558085 h 3412034"/>
              <a:gd name="connsiteX14465" fmla="*/ 9509923 w 12272790"/>
              <a:gd name="connsiteY14465" fmla="*/ 558962 h 3412034"/>
              <a:gd name="connsiteX14466" fmla="*/ 9492847 w 12272790"/>
              <a:gd name="connsiteY14466" fmla="*/ 566247 h 3412034"/>
              <a:gd name="connsiteX14467" fmla="*/ 9478358 w 12272790"/>
              <a:gd name="connsiteY14467" fmla="*/ 567132 h 3412034"/>
              <a:gd name="connsiteX14468" fmla="*/ 9481476 w 12272790"/>
              <a:gd name="connsiteY14468" fmla="*/ 567592 h 3412034"/>
              <a:gd name="connsiteX14469" fmla="*/ 9507045 w 12272790"/>
              <a:gd name="connsiteY14469" fmla="*/ 576699 h 3412034"/>
              <a:gd name="connsiteX14470" fmla="*/ 9412072 w 12272790"/>
              <a:gd name="connsiteY14470" fmla="*/ 587219 h 3412034"/>
              <a:gd name="connsiteX14471" fmla="*/ 9421700 w 12272790"/>
              <a:gd name="connsiteY14471" fmla="*/ 578349 h 3412034"/>
              <a:gd name="connsiteX14472" fmla="*/ 9383322 w 12272790"/>
              <a:gd name="connsiteY14472" fmla="*/ 582740 h 3412034"/>
              <a:gd name="connsiteX14473" fmla="*/ 9384530 w 12272790"/>
              <a:gd name="connsiteY14473" fmla="*/ 587081 h 3412034"/>
              <a:gd name="connsiteX14474" fmla="*/ 9379775 w 12272790"/>
              <a:gd name="connsiteY14474" fmla="*/ 585566 h 3412034"/>
              <a:gd name="connsiteX14475" fmla="*/ 9379133 w 12272790"/>
              <a:gd name="connsiteY14475" fmla="*/ 583219 h 3412034"/>
              <a:gd name="connsiteX14476" fmla="*/ 9369693 w 12272790"/>
              <a:gd name="connsiteY14476" fmla="*/ 584300 h 3412034"/>
              <a:gd name="connsiteX14477" fmla="*/ 9369518 w 12272790"/>
              <a:gd name="connsiteY14477" fmla="*/ 586023 h 3412034"/>
              <a:gd name="connsiteX14478" fmla="*/ 9351301 w 12272790"/>
              <a:gd name="connsiteY14478" fmla="*/ 589838 h 3412034"/>
              <a:gd name="connsiteX14479" fmla="*/ 9347895 w 12272790"/>
              <a:gd name="connsiteY14479" fmla="*/ 586793 h 3412034"/>
              <a:gd name="connsiteX14480" fmla="*/ 9347231 w 12272790"/>
              <a:gd name="connsiteY14480" fmla="*/ 586868 h 3412034"/>
              <a:gd name="connsiteX14481" fmla="*/ 9329268 w 12272790"/>
              <a:gd name="connsiteY14481" fmla="*/ 588290 h 3412034"/>
              <a:gd name="connsiteX14482" fmla="*/ 9329245 w 12272790"/>
              <a:gd name="connsiteY14482" fmla="*/ 588321 h 3412034"/>
              <a:gd name="connsiteX14483" fmla="*/ 9329034 w 12272790"/>
              <a:gd name="connsiteY14483" fmla="*/ 588308 h 3412034"/>
              <a:gd name="connsiteX14484" fmla="*/ 9248033 w 12272790"/>
              <a:gd name="connsiteY14484" fmla="*/ 594717 h 3412034"/>
              <a:gd name="connsiteX14485" fmla="*/ 9247753 w 12272790"/>
              <a:gd name="connsiteY14485" fmla="*/ 595347 h 3412034"/>
              <a:gd name="connsiteX14486" fmla="*/ 9240496 w 12272790"/>
              <a:gd name="connsiteY14486" fmla="*/ 600247 h 3412034"/>
              <a:gd name="connsiteX14487" fmla="*/ 9197237 w 12272790"/>
              <a:gd name="connsiteY14487" fmla="*/ 604410 h 3412034"/>
              <a:gd name="connsiteX14488" fmla="*/ 9142971 w 12272790"/>
              <a:gd name="connsiteY14488" fmla="*/ 612736 h 3412034"/>
              <a:gd name="connsiteX14489" fmla="*/ 9161884 w 12272790"/>
              <a:gd name="connsiteY14489" fmla="*/ 612146 h 3412034"/>
              <a:gd name="connsiteX14490" fmla="*/ 9179331 w 12272790"/>
              <a:gd name="connsiteY14490" fmla="*/ 610760 h 3412034"/>
              <a:gd name="connsiteX14491" fmla="*/ 9252188 w 12272790"/>
              <a:gd name="connsiteY14491" fmla="*/ 609246 h 3412034"/>
              <a:gd name="connsiteX14492" fmla="*/ 9252427 w 12272790"/>
              <a:gd name="connsiteY14492" fmla="*/ 609324 h 3412034"/>
              <a:gd name="connsiteX14493" fmla="*/ 9276546 w 12272790"/>
              <a:gd name="connsiteY14493" fmla="*/ 608573 h 3412034"/>
              <a:gd name="connsiteX14494" fmla="*/ 9312975 w 12272790"/>
              <a:gd name="connsiteY14494" fmla="*/ 610655 h 3412034"/>
              <a:gd name="connsiteX14495" fmla="*/ 9337642 w 12272790"/>
              <a:gd name="connsiteY14495" fmla="*/ 600247 h 3412034"/>
              <a:gd name="connsiteX14496" fmla="*/ 9390010 w 12272790"/>
              <a:gd name="connsiteY14496" fmla="*/ 598164 h 3412034"/>
              <a:gd name="connsiteX14497" fmla="*/ 9525861 w 12272790"/>
              <a:gd name="connsiteY14497" fmla="*/ 600247 h 3412034"/>
              <a:gd name="connsiteX14498" fmla="*/ 9638943 w 12272790"/>
              <a:gd name="connsiteY14498" fmla="*/ 608572 h 3412034"/>
              <a:gd name="connsiteX14499" fmla="*/ 9657158 w 12272790"/>
              <a:gd name="connsiteY14499" fmla="*/ 604410 h 3412034"/>
              <a:gd name="connsiteX14500" fmla="*/ 9666266 w 12272790"/>
              <a:gd name="connsiteY14500" fmla="*/ 591921 h 3412034"/>
              <a:gd name="connsiteX14501" fmla="*/ 9704593 w 12272790"/>
              <a:gd name="connsiteY14501" fmla="*/ 608573 h 3412034"/>
              <a:gd name="connsiteX14502" fmla="*/ 9767963 w 12272790"/>
              <a:gd name="connsiteY14502" fmla="*/ 614817 h 3412034"/>
              <a:gd name="connsiteX14503" fmla="*/ 9833613 w 12272790"/>
              <a:gd name="connsiteY14503" fmla="*/ 621063 h 3412034"/>
              <a:gd name="connsiteX14504" fmla="*/ 9971743 w 12272790"/>
              <a:gd name="connsiteY14504" fmla="*/ 637715 h 3412034"/>
              <a:gd name="connsiteX14505" fmla="*/ 10024109 w 12272790"/>
              <a:gd name="connsiteY14505" fmla="*/ 641878 h 3412034"/>
              <a:gd name="connsiteX14506" fmla="*/ 10049155 w 12272790"/>
              <a:gd name="connsiteY14506" fmla="*/ 658183 h 3412034"/>
              <a:gd name="connsiteX14507" fmla="*/ 9922031 w 12272790"/>
              <a:gd name="connsiteY14507" fmla="*/ 652285 h 3412034"/>
              <a:gd name="connsiteX14508" fmla="*/ 9904196 w 12272790"/>
              <a:gd name="connsiteY14508" fmla="*/ 648123 h 3412034"/>
              <a:gd name="connsiteX14509" fmla="*/ 9885981 w 12272790"/>
              <a:gd name="connsiteY14509" fmla="*/ 639798 h 3412034"/>
              <a:gd name="connsiteX14510" fmla="*/ 9824885 w 12272790"/>
              <a:gd name="connsiteY14510" fmla="*/ 641878 h 3412034"/>
              <a:gd name="connsiteX14511" fmla="*/ 9552802 w 12272790"/>
              <a:gd name="connsiteY14511" fmla="*/ 629389 h 3412034"/>
              <a:gd name="connsiteX14512" fmla="*/ 9483026 w 12272790"/>
              <a:gd name="connsiteY14512" fmla="*/ 628609 h 3412034"/>
              <a:gd name="connsiteX14513" fmla="*/ 9470909 w 12272790"/>
              <a:gd name="connsiteY14513" fmla="*/ 628747 h 3412034"/>
              <a:gd name="connsiteX14514" fmla="*/ 9473491 w 12272790"/>
              <a:gd name="connsiteY14514" fmla="*/ 636888 h 3412034"/>
              <a:gd name="connsiteX14515" fmla="*/ 9448986 w 12272790"/>
              <a:gd name="connsiteY14515" fmla="*/ 635994 h 3412034"/>
              <a:gd name="connsiteX14516" fmla="*/ 9446572 w 12272790"/>
              <a:gd name="connsiteY14516" fmla="*/ 629025 h 3412034"/>
              <a:gd name="connsiteX14517" fmla="*/ 9414674 w 12272790"/>
              <a:gd name="connsiteY14517" fmla="*/ 629388 h 3412034"/>
              <a:gd name="connsiteX14518" fmla="*/ 9394919 w 12272790"/>
              <a:gd name="connsiteY14518" fmla="*/ 628293 h 3412034"/>
              <a:gd name="connsiteX14519" fmla="*/ 9408128 w 12272790"/>
              <a:gd name="connsiteY14519" fmla="*/ 636359 h 3412034"/>
              <a:gd name="connsiteX14520" fmla="*/ 9395089 w 12272790"/>
              <a:gd name="connsiteY14520" fmla="*/ 644323 h 3412034"/>
              <a:gd name="connsiteX14521" fmla="*/ 9401739 w 12272790"/>
              <a:gd name="connsiteY14521" fmla="*/ 647417 h 3412034"/>
              <a:gd name="connsiteX14522" fmla="*/ 9401739 w 12272790"/>
              <a:gd name="connsiteY14522" fmla="*/ 668036 h 3412034"/>
              <a:gd name="connsiteX14523" fmla="*/ 9400322 w 12272790"/>
              <a:gd name="connsiteY14523" fmla="*/ 670796 h 3412034"/>
              <a:gd name="connsiteX14524" fmla="*/ 9405154 w 12272790"/>
              <a:gd name="connsiteY14524" fmla="*/ 669732 h 3412034"/>
              <a:gd name="connsiteX14525" fmla="*/ 9421075 w 12272790"/>
              <a:gd name="connsiteY14525" fmla="*/ 667389 h 3412034"/>
              <a:gd name="connsiteX14526" fmla="*/ 9447504 w 12272790"/>
              <a:gd name="connsiteY14526" fmla="*/ 663227 h 3412034"/>
              <a:gd name="connsiteX14527" fmla="*/ 9502368 w 12272790"/>
              <a:gd name="connsiteY14527" fmla="*/ 656982 h 3412034"/>
              <a:gd name="connsiteX14528" fmla="*/ 9498624 w 12272790"/>
              <a:gd name="connsiteY14528" fmla="*/ 647590 h 3412034"/>
              <a:gd name="connsiteX14529" fmla="*/ 9494387 w 12272790"/>
              <a:gd name="connsiteY14529" fmla="*/ 647267 h 3412034"/>
              <a:gd name="connsiteX14530" fmla="*/ 9491435 w 12272790"/>
              <a:gd name="connsiteY14530" fmla="*/ 644108 h 3412034"/>
              <a:gd name="connsiteX14531" fmla="*/ 9490652 w 12272790"/>
              <a:gd name="connsiteY14531" fmla="*/ 639154 h 3412034"/>
              <a:gd name="connsiteX14532" fmla="*/ 9485548 w 12272790"/>
              <a:gd name="connsiteY14532" fmla="*/ 636165 h 3412034"/>
              <a:gd name="connsiteX14533" fmla="*/ 9492676 w 12272790"/>
              <a:gd name="connsiteY14533" fmla="*/ 636937 h 3412034"/>
              <a:gd name="connsiteX14534" fmla="*/ 9494183 w 12272790"/>
              <a:gd name="connsiteY14534" fmla="*/ 636884 h 3412034"/>
              <a:gd name="connsiteX14535" fmla="*/ 9495321 w 12272790"/>
              <a:gd name="connsiteY14535" fmla="*/ 637225 h 3412034"/>
              <a:gd name="connsiteX14536" fmla="*/ 9523993 w 12272790"/>
              <a:gd name="connsiteY14536" fmla="*/ 640328 h 3412034"/>
              <a:gd name="connsiteX14537" fmla="*/ 9509575 w 12272790"/>
              <a:gd name="connsiteY14537" fmla="*/ 650737 h 3412034"/>
              <a:gd name="connsiteX14538" fmla="*/ 9523992 w 12272790"/>
              <a:gd name="connsiteY14538" fmla="*/ 665308 h 3412034"/>
              <a:gd name="connsiteX14539" fmla="*/ 9538009 w 12272790"/>
              <a:gd name="connsiteY14539" fmla="*/ 656981 h 3412034"/>
              <a:gd name="connsiteX14540" fmla="*/ 9552426 w 12272790"/>
              <a:gd name="connsiteY14540" fmla="*/ 665308 h 3412034"/>
              <a:gd name="connsiteX14541" fmla="*/ 9569245 w 12272790"/>
              <a:gd name="connsiteY14541" fmla="*/ 667389 h 3412034"/>
              <a:gd name="connsiteX14542" fmla="*/ 9562038 w 12272790"/>
              <a:gd name="connsiteY14542" fmla="*/ 675717 h 3412034"/>
              <a:gd name="connsiteX14543" fmla="*/ 9555095 w 12272790"/>
              <a:gd name="connsiteY14543" fmla="*/ 676718 h 3412034"/>
              <a:gd name="connsiteX14544" fmla="*/ 9555231 w 12272790"/>
              <a:gd name="connsiteY14544" fmla="*/ 677312 h 3412034"/>
              <a:gd name="connsiteX14545" fmla="*/ 9554116 w 12272790"/>
              <a:gd name="connsiteY14545" fmla="*/ 676860 h 3412034"/>
              <a:gd name="connsiteX14546" fmla="*/ 9544015 w 12272790"/>
              <a:gd name="connsiteY14546" fmla="*/ 678318 h 3412034"/>
              <a:gd name="connsiteX14547" fmla="*/ 9525995 w 12272790"/>
              <a:gd name="connsiteY14547" fmla="*/ 677798 h 3412034"/>
              <a:gd name="connsiteX14548" fmla="*/ 9500693 w 12272790"/>
              <a:gd name="connsiteY14548" fmla="*/ 678994 h 3412034"/>
              <a:gd name="connsiteX14549" fmla="*/ 9443458 w 12272790"/>
              <a:gd name="connsiteY14549" fmla="*/ 688038 h 3412034"/>
              <a:gd name="connsiteX14550" fmla="*/ 9446989 w 12272790"/>
              <a:gd name="connsiteY14550" fmla="*/ 681533 h 3412034"/>
              <a:gd name="connsiteX14551" fmla="*/ 9437894 w 12272790"/>
              <a:gd name="connsiteY14551" fmla="*/ 681963 h 3412034"/>
              <a:gd name="connsiteX14552" fmla="*/ 9394642 w 12272790"/>
              <a:gd name="connsiteY14552" fmla="*/ 684043 h 3412034"/>
              <a:gd name="connsiteX14553" fmla="*/ 9377123 w 12272790"/>
              <a:gd name="connsiteY14553" fmla="*/ 686124 h 3412034"/>
              <a:gd name="connsiteX14554" fmla="*/ 9367005 w 12272790"/>
              <a:gd name="connsiteY14554" fmla="*/ 691484 h 3412034"/>
              <a:gd name="connsiteX14555" fmla="*/ 9384519 w 12272790"/>
              <a:gd name="connsiteY14555" fmla="*/ 689930 h 3412034"/>
              <a:gd name="connsiteX14556" fmla="*/ 9407937 w 12272790"/>
              <a:gd name="connsiteY14556" fmla="*/ 705462 h 3412034"/>
              <a:gd name="connsiteX14557" fmla="*/ 9391645 w 12272790"/>
              <a:gd name="connsiteY14557" fmla="*/ 708186 h 3412034"/>
              <a:gd name="connsiteX14558" fmla="*/ 9392241 w 12272790"/>
              <a:gd name="connsiteY14558" fmla="*/ 708675 h 3412034"/>
              <a:gd name="connsiteX14559" fmla="*/ 9378223 w 12272790"/>
              <a:gd name="connsiteY14559" fmla="*/ 717000 h 3412034"/>
              <a:gd name="connsiteX14560" fmla="*/ 9349391 w 12272790"/>
              <a:gd name="connsiteY14560" fmla="*/ 717000 h 3412034"/>
              <a:gd name="connsiteX14561" fmla="*/ 9347739 w 12272790"/>
              <a:gd name="connsiteY14561" fmla="*/ 715527 h 3412034"/>
              <a:gd name="connsiteX14562" fmla="*/ 9347400 w 12272790"/>
              <a:gd name="connsiteY14562" fmla="*/ 715583 h 3412034"/>
              <a:gd name="connsiteX14563" fmla="*/ 9322959 w 12272790"/>
              <a:gd name="connsiteY14563" fmla="*/ 697087 h 3412034"/>
              <a:gd name="connsiteX14564" fmla="*/ 9339782 w 12272790"/>
              <a:gd name="connsiteY14564" fmla="*/ 694479 h 3412034"/>
              <a:gd name="connsiteX14565" fmla="*/ 9339781 w 12272790"/>
              <a:gd name="connsiteY14565" fmla="*/ 694450 h 3412034"/>
              <a:gd name="connsiteX14566" fmla="*/ 9227717 w 12272790"/>
              <a:gd name="connsiteY14566" fmla="*/ 705816 h 3412034"/>
              <a:gd name="connsiteX14567" fmla="*/ 9222280 w 12272790"/>
              <a:gd name="connsiteY14567" fmla="*/ 716120 h 3412034"/>
              <a:gd name="connsiteX14568" fmla="*/ 9217159 w 12272790"/>
              <a:gd name="connsiteY14568" fmla="*/ 724448 h 3412034"/>
              <a:gd name="connsiteX14569" fmla="*/ 9210909 w 12272790"/>
              <a:gd name="connsiteY14569" fmla="*/ 725969 h 3412034"/>
              <a:gd name="connsiteX14570" fmla="*/ 9211569 w 12272790"/>
              <a:gd name="connsiteY14570" fmla="*/ 726202 h 3412034"/>
              <a:gd name="connsiteX14571" fmla="*/ 9228562 w 12272790"/>
              <a:gd name="connsiteY14571" fmla="*/ 724409 h 3412034"/>
              <a:gd name="connsiteX14572" fmla="*/ 9302879 w 12272790"/>
              <a:gd name="connsiteY14572" fmla="*/ 719128 h 3412034"/>
              <a:gd name="connsiteX14573" fmla="*/ 9302880 w 12272790"/>
              <a:gd name="connsiteY14573" fmla="*/ 705221 h 3412034"/>
              <a:gd name="connsiteX14574" fmla="*/ 9315905 w 12272790"/>
              <a:gd name="connsiteY14574" fmla="*/ 705222 h 3412034"/>
              <a:gd name="connsiteX14575" fmla="*/ 9310141 w 12272790"/>
              <a:gd name="connsiteY14575" fmla="*/ 718612 h 3412034"/>
              <a:gd name="connsiteX14576" fmla="*/ 9337406 w 12272790"/>
              <a:gd name="connsiteY14576" fmla="*/ 716672 h 3412034"/>
              <a:gd name="connsiteX14577" fmla="*/ 9338511 w 12272790"/>
              <a:gd name="connsiteY14577" fmla="*/ 717925 h 3412034"/>
              <a:gd name="connsiteX14578" fmla="*/ 9341948 w 12272790"/>
              <a:gd name="connsiteY14578" fmla="*/ 722386 h 3412034"/>
              <a:gd name="connsiteX14579" fmla="*/ 9307022 w 12272790"/>
              <a:gd name="connsiteY14579" fmla="*/ 725859 h 3412034"/>
              <a:gd name="connsiteX14580" fmla="*/ 9302879 w 12272790"/>
              <a:gd name="connsiteY14580" fmla="*/ 735484 h 3412034"/>
              <a:gd name="connsiteX14581" fmla="*/ 9302880 w 12272790"/>
              <a:gd name="connsiteY14581" fmla="*/ 726271 h 3412034"/>
              <a:gd name="connsiteX14582" fmla="*/ 9273945 w 12272790"/>
              <a:gd name="connsiteY14582" fmla="*/ 729151 h 3412034"/>
              <a:gd name="connsiteX14583" fmla="*/ 9255242 w 12272790"/>
              <a:gd name="connsiteY14583" fmla="*/ 730990 h 3412034"/>
              <a:gd name="connsiteX14584" fmla="*/ 9256281 w 12272790"/>
              <a:gd name="connsiteY14584" fmla="*/ 735650 h 3412034"/>
              <a:gd name="connsiteX14585" fmla="*/ 9251261 w 12272790"/>
              <a:gd name="connsiteY14585" fmla="*/ 732799 h 3412034"/>
              <a:gd name="connsiteX14586" fmla="*/ 9250952 w 12272790"/>
              <a:gd name="connsiteY14586" fmla="*/ 731412 h 3412034"/>
              <a:gd name="connsiteX14587" fmla="*/ 9234837 w 12272790"/>
              <a:gd name="connsiteY14587" fmla="*/ 732999 h 3412034"/>
              <a:gd name="connsiteX14588" fmla="*/ 9234954 w 12272790"/>
              <a:gd name="connsiteY14588" fmla="*/ 734435 h 3412034"/>
              <a:gd name="connsiteX14589" fmla="*/ 9235576 w 12272790"/>
              <a:gd name="connsiteY14589" fmla="*/ 737008 h 3412034"/>
              <a:gd name="connsiteX14590" fmla="*/ 9225778 w 12272790"/>
              <a:gd name="connsiteY14590" fmla="*/ 733891 h 3412034"/>
              <a:gd name="connsiteX14591" fmla="*/ 9217209 w 12272790"/>
              <a:gd name="connsiteY14591" fmla="*/ 734735 h 3412034"/>
              <a:gd name="connsiteX14592" fmla="*/ 9208970 w 12272790"/>
              <a:gd name="connsiteY14592" fmla="*/ 746358 h 3412034"/>
              <a:gd name="connsiteX14593" fmla="*/ 9208970 w 12272790"/>
              <a:gd name="connsiteY14593" fmla="*/ 735546 h 3412034"/>
              <a:gd name="connsiteX14594" fmla="*/ 9207366 w 12272790"/>
              <a:gd name="connsiteY14594" fmla="*/ 735703 h 3412034"/>
              <a:gd name="connsiteX14595" fmla="*/ 9204067 w 12272790"/>
              <a:gd name="connsiteY14595" fmla="*/ 759833 h 3412034"/>
              <a:gd name="connsiteX14596" fmla="*/ 9233664 w 12272790"/>
              <a:gd name="connsiteY14596" fmla="*/ 761915 h 3412034"/>
              <a:gd name="connsiteX14597" fmla="*/ 9260607 w 12272790"/>
              <a:gd name="connsiteY14597" fmla="*/ 766077 h 3412034"/>
              <a:gd name="connsiteX14598" fmla="*/ 9260605 w 12272790"/>
              <a:gd name="connsiteY14598" fmla="*/ 766216 h 3412034"/>
              <a:gd name="connsiteX14599" fmla="*/ 9310556 w 12272790"/>
              <a:gd name="connsiteY14599" fmla="*/ 763358 h 3412034"/>
              <a:gd name="connsiteX14600" fmla="*/ 9302878 w 12272790"/>
              <a:gd name="connsiteY14600" fmla="*/ 757611 h 3412034"/>
              <a:gd name="connsiteX14601" fmla="*/ 9316563 w 12272790"/>
              <a:gd name="connsiteY14601" fmla="*/ 757609 h 3412034"/>
              <a:gd name="connsiteX14602" fmla="*/ 9316562 w 12272790"/>
              <a:gd name="connsiteY14602" fmla="*/ 736966 h 3412034"/>
              <a:gd name="connsiteX14603" fmla="*/ 9336709 w 12272790"/>
              <a:gd name="connsiteY14603" fmla="*/ 741096 h 3412034"/>
              <a:gd name="connsiteX14604" fmla="*/ 9329865 w 12272790"/>
              <a:gd name="connsiteY14604" fmla="*/ 751417 h 3412034"/>
              <a:gd name="connsiteX14605" fmla="*/ 9377759 w 12272790"/>
              <a:gd name="connsiteY14605" fmla="*/ 751417 h 3412034"/>
              <a:gd name="connsiteX14606" fmla="*/ 9370917 w 12272790"/>
              <a:gd name="connsiteY14606" fmla="*/ 741095 h 3412034"/>
              <a:gd name="connsiteX14607" fmla="*/ 9398287 w 12272790"/>
              <a:gd name="connsiteY14607" fmla="*/ 726646 h 3412034"/>
              <a:gd name="connsiteX14608" fmla="*/ 9409310 w 12272790"/>
              <a:gd name="connsiteY14608" fmla="*/ 755545 h 3412034"/>
              <a:gd name="connsiteX14609" fmla="*/ 9416549 w 12272790"/>
              <a:gd name="connsiteY14609" fmla="*/ 757292 h 3412034"/>
              <a:gd name="connsiteX14610" fmla="*/ 9427983 w 12272790"/>
              <a:gd name="connsiteY14610" fmla="*/ 756638 h 3412034"/>
              <a:gd name="connsiteX14611" fmla="*/ 9439645 w 12272790"/>
              <a:gd name="connsiteY14611" fmla="*/ 756492 h 3412034"/>
              <a:gd name="connsiteX14612" fmla="*/ 9440162 w 12272790"/>
              <a:gd name="connsiteY14612" fmla="*/ 755049 h 3412034"/>
              <a:gd name="connsiteX14613" fmla="*/ 9464822 w 12272790"/>
              <a:gd name="connsiteY14613" fmla="*/ 750542 h 3412034"/>
              <a:gd name="connsiteX14614" fmla="*/ 9453259 w 12272790"/>
              <a:gd name="connsiteY14614" fmla="*/ 756320 h 3412034"/>
              <a:gd name="connsiteX14615" fmla="*/ 9472693 w 12272790"/>
              <a:gd name="connsiteY14615" fmla="*/ 756076 h 3412034"/>
              <a:gd name="connsiteX14616" fmla="*/ 9473947 w 12272790"/>
              <a:gd name="connsiteY14616" fmla="*/ 750972 h 3412034"/>
              <a:gd name="connsiteX14617" fmla="*/ 9506303 w 12272790"/>
              <a:gd name="connsiteY14617" fmla="*/ 745461 h 3412034"/>
              <a:gd name="connsiteX14618" fmla="*/ 9558318 w 12272790"/>
              <a:gd name="connsiteY14618" fmla="*/ 718994 h 3412034"/>
              <a:gd name="connsiteX14619" fmla="*/ 9562874 w 12272790"/>
              <a:gd name="connsiteY14619" fmla="*/ 747525 h 3412034"/>
              <a:gd name="connsiteX14620" fmla="*/ 9578819 w 12272790"/>
              <a:gd name="connsiteY14620" fmla="*/ 747524 h 3412034"/>
              <a:gd name="connsiteX14621" fmla="*/ 9597042 w 12272790"/>
              <a:gd name="connsiteY14621" fmla="*/ 747524 h 3412034"/>
              <a:gd name="connsiteX14622" fmla="*/ 9597043 w 12272790"/>
              <a:gd name="connsiteY14622" fmla="*/ 754513 h 3412034"/>
              <a:gd name="connsiteX14623" fmla="*/ 9600480 w 12272790"/>
              <a:gd name="connsiteY14623" fmla="*/ 754469 h 3412034"/>
              <a:gd name="connsiteX14624" fmla="*/ 9597042 w 12272790"/>
              <a:gd name="connsiteY14624" fmla="*/ 754924 h 3412034"/>
              <a:gd name="connsiteX14625" fmla="*/ 9597044 w 12272790"/>
              <a:gd name="connsiteY14625" fmla="*/ 766083 h 3412034"/>
              <a:gd name="connsiteX14626" fmla="*/ 9574697 w 12272790"/>
              <a:gd name="connsiteY14626" fmla="*/ 762690 h 3412034"/>
              <a:gd name="connsiteX14627" fmla="*/ 9578856 w 12272790"/>
              <a:gd name="connsiteY14627" fmla="*/ 768694 h 3412034"/>
              <a:gd name="connsiteX14628" fmla="*/ 9562938 w 12272790"/>
              <a:gd name="connsiteY14628" fmla="*/ 777542 h 3412034"/>
              <a:gd name="connsiteX14629" fmla="*/ 9555143 w 12272790"/>
              <a:gd name="connsiteY14629" fmla="*/ 782806 h 3412034"/>
              <a:gd name="connsiteX14630" fmla="*/ 9590090 w 12272790"/>
              <a:gd name="connsiteY14630" fmla="*/ 783312 h 3412034"/>
              <a:gd name="connsiteX14631" fmla="*/ 9590268 w 12272790"/>
              <a:gd name="connsiteY14631" fmla="*/ 781704 h 3412034"/>
              <a:gd name="connsiteX14632" fmla="*/ 9595675 w 12272790"/>
              <a:gd name="connsiteY14632" fmla="*/ 768694 h 3412034"/>
              <a:gd name="connsiteX14633" fmla="*/ 9605286 w 12272790"/>
              <a:gd name="connsiteY14633" fmla="*/ 762448 h 3412034"/>
              <a:gd name="connsiteX14634" fmla="*/ 9609691 w 12272790"/>
              <a:gd name="connsiteY14634" fmla="*/ 748225 h 3412034"/>
              <a:gd name="connsiteX14635" fmla="*/ 9636122 w 12272790"/>
              <a:gd name="connsiteY14635" fmla="*/ 744064 h 3412034"/>
              <a:gd name="connsiteX14636" fmla="*/ 9642786 w 12272790"/>
              <a:gd name="connsiteY14636" fmla="*/ 743455 h 3412034"/>
              <a:gd name="connsiteX14637" fmla="*/ 9645164 w 12272790"/>
              <a:gd name="connsiteY14637" fmla="*/ 740962 h 3412034"/>
              <a:gd name="connsiteX14638" fmla="*/ 9656553 w 12272790"/>
              <a:gd name="connsiteY14638" fmla="*/ 726384 h 3412034"/>
              <a:gd name="connsiteX14639" fmla="*/ 9636054 w 12272790"/>
              <a:gd name="connsiteY14639" fmla="*/ 726384 h 3412034"/>
              <a:gd name="connsiteX14640" fmla="*/ 9647442 w 12272790"/>
              <a:gd name="connsiteY14640" fmla="*/ 707164 h 3412034"/>
              <a:gd name="connsiteX14641" fmla="*/ 9653246 w 12272790"/>
              <a:gd name="connsiteY14641" fmla="*/ 705436 h 3412034"/>
              <a:gd name="connsiteX14642" fmla="*/ 9617951 w 12272790"/>
              <a:gd name="connsiteY14642" fmla="*/ 705436 h 3412034"/>
              <a:gd name="connsiteX14643" fmla="*/ 9605392 w 12272790"/>
              <a:gd name="connsiteY14643" fmla="*/ 708059 h 3412034"/>
              <a:gd name="connsiteX14644" fmla="*/ 9597024 w 12272790"/>
              <a:gd name="connsiteY14644" fmla="*/ 707662 h 3412034"/>
              <a:gd name="connsiteX14645" fmla="*/ 9596452 w 12272790"/>
              <a:gd name="connsiteY14645" fmla="*/ 708506 h 3412034"/>
              <a:gd name="connsiteX14646" fmla="*/ 9548889 w 12272790"/>
              <a:gd name="connsiteY14646" fmla="*/ 706033 h 3412034"/>
              <a:gd name="connsiteX14647" fmla="*/ 9572886 w 12272790"/>
              <a:gd name="connsiteY14647" fmla="*/ 694127 h 3412034"/>
              <a:gd name="connsiteX14648" fmla="*/ 9591309 w 12272790"/>
              <a:gd name="connsiteY14648" fmla="*/ 696134 h 3412034"/>
              <a:gd name="connsiteX14649" fmla="*/ 9596369 w 12272790"/>
              <a:gd name="connsiteY14649" fmla="*/ 696792 h 3412034"/>
              <a:gd name="connsiteX14650" fmla="*/ 9599137 w 12272790"/>
              <a:gd name="connsiteY14650" fmla="*/ 695293 h 3412034"/>
              <a:gd name="connsiteX14651" fmla="*/ 9617951 w 12272790"/>
              <a:gd name="connsiteY14651" fmla="*/ 682703 h 3412034"/>
              <a:gd name="connsiteX14652" fmla="*/ 9613147 w 12272790"/>
              <a:gd name="connsiteY14652" fmla="*/ 649127 h 3412034"/>
              <a:gd name="connsiteX14653" fmla="*/ 9584726 w 12272790"/>
              <a:gd name="connsiteY14653" fmla="*/ 647029 h 3412034"/>
              <a:gd name="connsiteX14654" fmla="*/ 9561906 w 12272790"/>
              <a:gd name="connsiteY14654" fmla="*/ 649652 h 3412034"/>
              <a:gd name="connsiteX14655" fmla="*/ 9561716 w 12272790"/>
              <a:gd name="connsiteY14655" fmla="*/ 649595 h 3412034"/>
              <a:gd name="connsiteX14656" fmla="*/ 9560341 w 12272790"/>
              <a:gd name="connsiteY14656" fmla="*/ 656060 h 3412034"/>
              <a:gd name="connsiteX14657" fmla="*/ 9555583 w 12272790"/>
              <a:gd name="connsiteY14657" fmla="*/ 658960 h 3412034"/>
              <a:gd name="connsiteX14658" fmla="*/ 9557170 w 12272790"/>
              <a:gd name="connsiteY14658" fmla="*/ 650569 h 3412034"/>
              <a:gd name="connsiteX14659" fmla="*/ 9560436 w 12272790"/>
              <a:gd name="connsiteY14659" fmla="*/ 649221 h 3412034"/>
              <a:gd name="connsiteX14660" fmla="*/ 9550948 w 12272790"/>
              <a:gd name="connsiteY14660" fmla="*/ 646439 h 3412034"/>
              <a:gd name="connsiteX14661" fmla="*/ 9546295 w 12272790"/>
              <a:gd name="connsiteY14661" fmla="*/ 636536 h 3412034"/>
              <a:gd name="connsiteX14662" fmla="*/ 9637167 w 12272790"/>
              <a:gd name="connsiteY14662" fmla="*/ 636536 h 3412034"/>
              <a:gd name="connsiteX14663" fmla="*/ 9625158 w 12272790"/>
              <a:gd name="connsiteY14663" fmla="*/ 663816 h 3412034"/>
              <a:gd name="connsiteX14664" fmla="*/ 9665990 w 12272790"/>
              <a:gd name="connsiteY14664" fmla="*/ 665915 h 3412034"/>
              <a:gd name="connsiteX14665" fmla="*/ 9665991 w 12272790"/>
              <a:gd name="connsiteY14665" fmla="*/ 673764 h 3412034"/>
              <a:gd name="connsiteX14666" fmla="*/ 9674015 w 12272790"/>
              <a:gd name="connsiteY14666" fmla="*/ 668798 h 3412034"/>
              <a:gd name="connsiteX14667" fmla="*/ 9673455 w 12272790"/>
              <a:gd name="connsiteY14667" fmla="*/ 665608 h 3412034"/>
              <a:gd name="connsiteX14668" fmla="*/ 9682089 w 12272790"/>
              <a:gd name="connsiteY14668" fmla="*/ 666849 h 3412034"/>
              <a:gd name="connsiteX14669" fmla="*/ 9682978 w 12272790"/>
              <a:gd name="connsiteY14669" fmla="*/ 668361 h 3412034"/>
              <a:gd name="connsiteX14670" fmla="*/ 9685996 w 12272790"/>
              <a:gd name="connsiteY14670" fmla="*/ 668291 h 3412034"/>
              <a:gd name="connsiteX14671" fmla="*/ 9719212 w 12272790"/>
              <a:gd name="connsiteY14671" fmla="*/ 675803 h 3412034"/>
              <a:gd name="connsiteX14672" fmla="*/ 9665989 w 12272790"/>
              <a:gd name="connsiteY14672" fmla="*/ 675804 h 3412034"/>
              <a:gd name="connsiteX14673" fmla="*/ 9665991 w 12272790"/>
              <a:gd name="connsiteY14673" fmla="*/ 686900 h 3412034"/>
              <a:gd name="connsiteX14674" fmla="*/ 9655049 w 12272790"/>
              <a:gd name="connsiteY14674" fmla="*/ 684511 h 3412034"/>
              <a:gd name="connsiteX14675" fmla="*/ 9655633 w 12272790"/>
              <a:gd name="connsiteY14675" fmla="*/ 686517 h 3412034"/>
              <a:gd name="connsiteX14676" fmla="*/ 9640920 w 12272790"/>
              <a:gd name="connsiteY14676" fmla="*/ 683441 h 3412034"/>
              <a:gd name="connsiteX14677" fmla="*/ 9644710 w 12272790"/>
              <a:gd name="connsiteY14677" fmla="*/ 686304 h 3412034"/>
              <a:gd name="connsiteX14678" fmla="*/ 9662498 w 12272790"/>
              <a:gd name="connsiteY14678" fmla="*/ 695211 h 3412034"/>
              <a:gd name="connsiteX14679" fmla="*/ 9664813 w 12272790"/>
              <a:gd name="connsiteY14679" fmla="*/ 701993 h 3412034"/>
              <a:gd name="connsiteX14680" fmla="*/ 9665664 w 12272790"/>
              <a:gd name="connsiteY14680" fmla="*/ 701740 h 3412034"/>
              <a:gd name="connsiteX14681" fmla="*/ 9672498 w 12272790"/>
              <a:gd name="connsiteY14681" fmla="*/ 699657 h 3412034"/>
              <a:gd name="connsiteX14682" fmla="*/ 9679332 w 12272790"/>
              <a:gd name="connsiteY14682" fmla="*/ 703822 h 3412034"/>
              <a:gd name="connsiteX14683" fmla="*/ 9665664 w 12272790"/>
              <a:gd name="connsiteY14683" fmla="*/ 707988 h 3412034"/>
              <a:gd name="connsiteX14684" fmla="*/ 9679332 w 12272790"/>
              <a:gd name="connsiteY14684" fmla="*/ 718401 h 3412034"/>
              <a:gd name="connsiteX14685" fmla="*/ 9697174 w 12272790"/>
              <a:gd name="connsiteY14685" fmla="*/ 722219 h 3412034"/>
              <a:gd name="connsiteX14686" fmla="*/ 9686166 w 12272790"/>
              <a:gd name="connsiteY14686" fmla="*/ 726384 h 3412034"/>
              <a:gd name="connsiteX14687" fmla="*/ 9670219 w 12272790"/>
              <a:gd name="connsiteY14687" fmla="*/ 726384 h 3412034"/>
              <a:gd name="connsiteX14688" fmla="*/ 9667270 w 12272790"/>
              <a:gd name="connsiteY14688" fmla="*/ 741222 h 3412034"/>
              <a:gd name="connsiteX14689" fmla="*/ 9681775 w 12272790"/>
              <a:gd name="connsiteY14689" fmla="*/ 739898 h 3412034"/>
              <a:gd name="connsiteX14690" fmla="*/ 9692333 w 12272790"/>
              <a:gd name="connsiteY14690" fmla="*/ 737569 h 3412034"/>
              <a:gd name="connsiteX14691" fmla="*/ 9692619 w 12272790"/>
              <a:gd name="connsiteY14691" fmla="*/ 736798 h 3412034"/>
              <a:gd name="connsiteX14692" fmla="*/ 9697460 w 12272790"/>
              <a:gd name="connsiteY14692" fmla="*/ 734455 h 3412034"/>
              <a:gd name="connsiteX14693" fmla="*/ 9701213 w 12272790"/>
              <a:gd name="connsiteY14693" fmla="*/ 735796 h 3412034"/>
              <a:gd name="connsiteX14694" fmla="*/ 9719819 w 12272790"/>
              <a:gd name="connsiteY14694" fmla="*/ 737817 h 3412034"/>
              <a:gd name="connsiteX14695" fmla="*/ 9724023 w 12272790"/>
              <a:gd name="connsiteY14695" fmla="*/ 750524 h 3412034"/>
              <a:gd name="connsiteX14696" fmla="*/ 9724106 w 12272790"/>
              <a:gd name="connsiteY14696" fmla="*/ 752444 h 3412034"/>
              <a:gd name="connsiteX14697" fmla="*/ 9729633 w 12272790"/>
              <a:gd name="connsiteY14697" fmla="*/ 747990 h 3412034"/>
              <a:gd name="connsiteX14698" fmla="*/ 9738175 w 12272790"/>
              <a:gd name="connsiteY14698" fmla="*/ 730549 h 3412034"/>
              <a:gd name="connsiteX14699" fmla="*/ 9756017 w 12272790"/>
              <a:gd name="connsiteY14699" fmla="*/ 740964 h 3412034"/>
              <a:gd name="connsiteX14700" fmla="*/ 9753057 w 12272790"/>
              <a:gd name="connsiteY14700" fmla="*/ 745739 h 3412034"/>
              <a:gd name="connsiteX14701" fmla="*/ 9758030 w 12272790"/>
              <a:gd name="connsiteY14701" fmla="*/ 745882 h 3412034"/>
              <a:gd name="connsiteX14702" fmla="*/ 9763133 w 12272790"/>
              <a:gd name="connsiteY14702" fmla="*/ 753573 h 3412034"/>
              <a:gd name="connsiteX14703" fmla="*/ 9755967 w 12272790"/>
              <a:gd name="connsiteY14703" fmla="*/ 753364 h 3412034"/>
              <a:gd name="connsiteX14704" fmla="*/ 9769685 w 12272790"/>
              <a:gd name="connsiteY14704" fmla="*/ 757623 h 3412034"/>
              <a:gd name="connsiteX14705" fmla="*/ 9778795 w 12272790"/>
              <a:gd name="connsiteY14705" fmla="*/ 734715 h 3412034"/>
              <a:gd name="connsiteX14706" fmla="*/ 9801574 w 12272790"/>
              <a:gd name="connsiteY14706" fmla="*/ 732632 h 3412034"/>
              <a:gd name="connsiteX14707" fmla="*/ 9828529 w 12272790"/>
              <a:gd name="connsiteY14707" fmla="*/ 734715 h 3412034"/>
              <a:gd name="connsiteX14708" fmla="*/ 9817519 w 12272790"/>
              <a:gd name="connsiteY14708" fmla="*/ 738880 h 3412034"/>
              <a:gd name="connsiteX14709" fmla="*/ 9813248 w 12272790"/>
              <a:gd name="connsiteY14709" fmla="*/ 747730 h 3412034"/>
              <a:gd name="connsiteX14710" fmla="*/ 9811771 w 12272790"/>
              <a:gd name="connsiteY14710" fmla="*/ 754637 h 3412034"/>
              <a:gd name="connsiteX14711" fmla="*/ 9876555 w 12272790"/>
              <a:gd name="connsiteY14711" fmla="*/ 762259 h 3412034"/>
              <a:gd name="connsiteX14712" fmla="*/ 9876932 w 12272790"/>
              <a:gd name="connsiteY14712" fmla="*/ 755020 h 3412034"/>
              <a:gd name="connsiteX14713" fmla="*/ 9880918 w 12272790"/>
              <a:gd name="connsiteY14713" fmla="*/ 747210 h 3412034"/>
              <a:gd name="connsiteX14714" fmla="*/ 9903696 w 12272790"/>
              <a:gd name="connsiteY14714" fmla="*/ 751376 h 3412034"/>
              <a:gd name="connsiteX14715" fmla="*/ 9899452 w 12272790"/>
              <a:gd name="connsiteY14715" fmla="*/ 764953 h 3412034"/>
              <a:gd name="connsiteX14716" fmla="*/ 9911758 w 12272790"/>
              <a:gd name="connsiteY14716" fmla="*/ 766401 h 3412034"/>
              <a:gd name="connsiteX14717" fmla="*/ 9936579 w 12272790"/>
              <a:gd name="connsiteY14717" fmla="*/ 769641 h 3412034"/>
              <a:gd name="connsiteX14718" fmla="*/ 9939548 w 12272790"/>
              <a:gd name="connsiteY14718" fmla="*/ 768167 h 3412034"/>
              <a:gd name="connsiteX14719" fmla="*/ 9941338 w 12272790"/>
              <a:gd name="connsiteY14719" fmla="*/ 769680 h 3412034"/>
              <a:gd name="connsiteX14720" fmla="*/ 9938827 w 12272790"/>
              <a:gd name="connsiteY14720" fmla="*/ 765984 h 3412034"/>
              <a:gd name="connsiteX14721" fmla="*/ 9941997 w 12272790"/>
              <a:gd name="connsiteY14721" fmla="*/ 762875 h 3412034"/>
              <a:gd name="connsiteX14722" fmla="*/ 9944318 w 12272790"/>
              <a:gd name="connsiteY14722" fmla="*/ 765150 h 3412034"/>
              <a:gd name="connsiteX14723" fmla="*/ 9944316 w 12272790"/>
              <a:gd name="connsiteY14723" fmla="*/ 768485 h 3412034"/>
              <a:gd name="connsiteX14724" fmla="*/ 9943612 w 12272790"/>
              <a:gd name="connsiteY14724" fmla="*/ 770559 h 3412034"/>
              <a:gd name="connsiteX14725" fmla="*/ 9944317 w 12272790"/>
              <a:gd name="connsiteY14725" fmla="*/ 770652 h 3412034"/>
              <a:gd name="connsiteX14726" fmla="*/ 9944316 w 12272790"/>
              <a:gd name="connsiteY14726" fmla="*/ 768485 h 3412034"/>
              <a:gd name="connsiteX14727" fmla="*/ 9945168 w 12272790"/>
              <a:gd name="connsiteY14727" fmla="*/ 765985 h 3412034"/>
              <a:gd name="connsiteX14728" fmla="*/ 9944318 w 12272790"/>
              <a:gd name="connsiteY14728" fmla="*/ 765150 h 3412034"/>
              <a:gd name="connsiteX14729" fmla="*/ 9944317 w 12272790"/>
              <a:gd name="connsiteY14729" fmla="*/ 761788 h 3412034"/>
              <a:gd name="connsiteX14730" fmla="*/ 9962539 w 12272790"/>
              <a:gd name="connsiteY14730" fmla="*/ 761788 h 3412034"/>
              <a:gd name="connsiteX14731" fmla="*/ 9973549 w 12272790"/>
              <a:gd name="connsiteY14731" fmla="*/ 774284 h 3412034"/>
              <a:gd name="connsiteX14732" fmla="*/ 10028218 w 12272790"/>
              <a:gd name="connsiteY14732" fmla="*/ 778450 h 3412034"/>
              <a:gd name="connsiteX14733" fmla="*/ 10028217 w 12272790"/>
              <a:gd name="connsiteY14733" fmla="*/ 759706 h 3412034"/>
              <a:gd name="connsiteX14734" fmla="*/ 10046060 w 12272790"/>
              <a:gd name="connsiteY14734" fmla="*/ 763871 h 3412034"/>
              <a:gd name="connsiteX14735" fmla="*/ 10049951 w 12272790"/>
              <a:gd name="connsiteY14735" fmla="*/ 775802 h 3412034"/>
              <a:gd name="connsiteX14736" fmla="*/ 10049237 w 12272790"/>
              <a:gd name="connsiteY14736" fmla="*/ 784350 h 3412034"/>
              <a:gd name="connsiteX14737" fmla="*/ 10052925 w 12272790"/>
              <a:gd name="connsiteY14737" fmla="*/ 784832 h 3412034"/>
              <a:gd name="connsiteX14738" fmla="*/ 10085390 w 12272790"/>
              <a:gd name="connsiteY14738" fmla="*/ 789272 h 3412034"/>
              <a:gd name="connsiteX14739" fmla="*/ 10081377 w 12272790"/>
              <a:gd name="connsiteY14739" fmla="*/ 788154 h 3412034"/>
              <a:gd name="connsiteX14740" fmla="*/ 10077732 w 12272790"/>
              <a:gd name="connsiteY14740" fmla="*/ 776950 h 3412034"/>
              <a:gd name="connsiteX14741" fmla="*/ 10095969 w 12272790"/>
              <a:gd name="connsiteY14741" fmla="*/ 774276 h 3412034"/>
              <a:gd name="connsiteX14742" fmla="*/ 10109154 w 12272790"/>
              <a:gd name="connsiteY14742" fmla="*/ 787118 h 3412034"/>
              <a:gd name="connsiteX14743" fmla="*/ 10092169 w 12272790"/>
              <a:gd name="connsiteY14743" fmla="*/ 790202 h 3412034"/>
              <a:gd name="connsiteX14744" fmla="*/ 10119506 w 12272790"/>
              <a:gd name="connsiteY14744" fmla="*/ 793940 h 3412034"/>
              <a:gd name="connsiteX14745" fmla="*/ 10184282 w 12272790"/>
              <a:gd name="connsiteY14745" fmla="*/ 807731 h 3412034"/>
              <a:gd name="connsiteX14746" fmla="*/ 10187138 w 12272790"/>
              <a:gd name="connsiteY14746" fmla="*/ 808300 h 3412034"/>
              <a:gd name="connsiteX14747" fmla="*/ 10189770 w 12272790"/>
              <a:gd name="connsiteY14747" fmla="*/ 807096 h 3412034"/>
              <a:gd name="connsiteX14748" fmla="*/ 10200193 w 12272790"/>
              <a:gd name="connsiteY14748" fmla="*/ 807259 h 3412034"/>
              <a:gd name="connsiteX14749" fmla="*/ 10203409 w 12272790"/>
              <a:gd name="connsiteY14749" fmla="*/ 811544 h 3412034"/>
              <a:gd name="connsiteX14750" fmla="*/ 10235791 w 12272790"/>
              <a:gd name="connsiteY14750" fmla="*/ 818003 h 3412034"/>
              <a:gd name="connsiteX14751" fmla="*/ 10241194 w 12272790"/>
              <a:gd name="connsiteY14751" fmla="*/ 815589 h 3412034"/>
              <a:gd name="connsiteX14752" fmla="*/ 10268526 w 12272790"/>
              <a:gd name="connsiteY14752" fmla="*/ 815589 h 3412034"/>
              <a:gd name="connsiteX14753" fmla="*/ 10278104 w 12272790"/>
              <a:gd name="connsiteY14753" fmla="*/ 825772 h 3412034"/>
              <a:gd name="connsiteX14754" fmla="*/ 10309437 w 12272790"/>
              <a:gd name="connsiteY14754" fmla="*/ 831274 h 3412034"/>
              <a:gd name="connsiteX14755" fmla="*/ 10315472 w 12272790"/>
              <a:gd name="connsiteY14755" fmla="*/ 822600 h 3412034"/>
              <a:gd name="connsiteX14756" fmla="*/ 10341778 w 12272790"/>
              <a:gd name="connsiteY14756" fmla="*/ 817975 h 3412034"/>
              <a:gd name="connsiteX14757" fmla="*/ 10341777 w 12272790"/>
              <a:gd name="connsiteY14757" fmla="*/ 836474 h 3412034"/>
              <a:gd name="connsiteX14758" fmla="*/ 10321735 w 12272790"/>
              <a:gd name="connsiteY14758" fmla="*/ 833985 h 3412034"/>
              <a:gd name="connsiteX14759" fmla="*/ 10404206 w 12272790"/>
              <a:gd name="connsiteY14759" fmla="*/ 855906 h 3412034"/>
              <a:gd name="connsiteX14760" fmla="*/ 10404151 w 12272790"/>
              <a:gd name="connsiteY14760" fmla="*/ 853683 h 3412034"/>
              <a:gd name="connsiteX14761" fmla="*/ 10408992 w 12272790"/>
              <a:gd name="connsiteY14761" fmla="*/ 846828 h 3412034"/>
              <a:gd name="connsiteX14762" fmla="*/ 10408992 w 12272790"/>
              <a:gd name="connsiteY14762" fmla="*/ 857179 h 3412034"/>
              <a:gd name="connsiteX14763" fmla="*/ 10452385 w 12272790"/>
              <a:gd name="connsiteY14763" fmla="*/ 868714 h 3412034"/>
              <a:gd name="connsiteX14764" fmla="*/ 10454170 w 12272790"/>
              <a:gd name="connsiteY14764" fmla="*/ 867307 h 3412034"/>
              <a:gd name="connsiteX14765" fmla="*/ 10456448 w 12272790"/>
              <a:gd name="connsiteY14765" fmla="*/ 850994 h 3412034"/>
              <a:gd name="connsiteX14766" fmla="*/ 10462075 w 12272790"/>
              <a:gd name="connsiteY14766" fmla="*/ 871290 h 3412034"/>
              <a:gd name="connsiteX14767" fmla="*/ 10483800 w 12272790"/>
              <a:gd name="connsiteY14767" fmla="*/ 877066 h 3412034"/>
              <a:gd name="connsiteX14768" fmla="*/ 10497654 w 12272790"/>
              <a:gd name="connsiteY14768" fmla="*/ 880694 h 3412034"/>
              <a:gd name="connsiteX14769" fmla="*/ 10499347 w 12272790"/>
              <a:gd name="connsiteY14769" fmla="*/ 865224 h 3412034"/>
              <a:gd name="connsiteX14770" fmla="*/ 10503332 w 12272790"/>
              <a:gd name="connsiteY14770" fmla="*/ 882146 h 3412034"/>
              <a:gd name="connsiteX14771" fmla="*/ 10503348 w 12272790"/>
              <a:gd name="connsiteY14771" fmla="*/ 882186 h 3412034"/>
              <a:gd name="connsiteX14772" fmla="*/ 10523084 w 12272790"/>
              <a:gd name="connsiteY14772" fmla="*/ 887355 h 3412034"/>
              <a:gd name="connsiteX14773" fmla="*/ 10527187 w 12272790"/>
              <a:gd name="connsiteY14773" fmla="*/ 888509 h 3412034"/>
              <a:gd name="connsiteX14774" fmla="*/ 10527819 w 12272790"/>
              <a:gd name="connsiteY14774" fmla="*/ 888134 h 3412034"/>
              <a:gd name="connsiteX14775" fmla="*/ 10544902 w 12272790"/>
              <a:gd name="connsiteY14775" fmla="*/ 875638 h 3412034"/>
              <a:gd name="connsiteX14776" fmla="*/ 10542055 w 12272790"/>
              <a:gd name="connsiteY14776" fmla="*/ 888392 h 3412034"/>
              <a:gd name="connsiteX14777" fmla="*/ 10541338 w 12272790"/>
              <a:gd name="connsiteY14777" fmla="*/ 892488 h 3412034"/>
              <a:gd name="connsiteX14778" fmla="*/ 10559666 w 12272790"/>
              <a:gd name="connsiteY14778" fmla="*/ 897644 h 3412034"/>
              <a:gd name="connsiteX14779" fmla="*/ 10578750 w 12272790"/>
              <a:gd name="connsiteY14779" fmla="*/ 904872 h 3412034"/>
              <a:gd name="connsiteX14780" fmla="*/ 10589763 w 12272790"/>
              <a:gd name="connsiteY14780" fmla="*/ 911633 h 3412034"/>
              <a:gd name="connsiteX14781" fmla="*/ 10603747 w 12272790"/>
              <a:gd name="connsiteY14781" fmla="*/ 913124 h 3412034"/>
              <a:gd name="connsiteX14782" fmla="*/ 10632978 w 12272790"/>
              <a:gd name="connsiteY14782" fmla="*/ 914859 h 3412034"/>
              <a:gd name="connsiteX14783" fmla="*/ 10638744 w 12272790"/>
              <a:gd name="connsiteY14783" fmla="*/ 919172 h 3412034"/>
              <a:gd name="connsiteX14784" fmla="*/ 10641836 w 12272790"/>
              <a:gd name="connsiteY14784" fmla="*/ 924186 h 3412034"/>
              <a:gd name="connsiteX14785" fmla="*/ 10698094 w 12272790"/>
              <a:gd name="connsiteY14785" fmla="*/ 942349 h 3412034"/>
              <a:gd name="connsiteX14786" fmla="*/ 10762972 w 12272790"/>
              <a:gd name="connsiteY14786" fmla="*/ 964900 h 3412034"/>
              <a:gd name="connsiteX14787" fmla="*/ 10851076 w 12272790"/>
              <a:gd name="connsiteY14787" fmla="*/ 989882 h 3412034"/>
              <a:gd name="connsiteX14788" fmla="*/ 10872702 w 12272790"/>
              <a:gd name="connsiteY14788" fmla="*/ 994044 h 3412034"/>
              <a:gd name="connsiteX14789" fmla="*/ 10970818 w 12272790"/>
              <a:gd name="connsiteY14789" fmla="*/ 1025271 h 3412034"/>
              <a:gd name="connsiteX14790" fmla="*/ 10996850 w 12272790"/>
              <a:gd name="connsiteY14790" fmla="*/ 1041578 h 3412034"/>
              <a:gd name="connsiteX14791" fmla="*/ 11109382 w 12272790"/>
              <a:gd name="connsiteY14791" fmla="*/ 1081127 h 3412034"/>
              <a:gd name="connsiteX14792" fmla="*/ 11133412 w 12272790"/>
              <a:gd name="connsiteY14792" fmla="*/ 1089113 h 3412034"/>
              <a:gd name="connsiteX14793" fmla="*/ 11181068 w 12272790"/>
              <a:gd name="connsiteY14793" fmla="*/ 1122416 h 3412034"/>
              <a:gd name="connsiteX14794" fmla="*/ 11319633 w 12272790"/>
              <a:gd name="connsiteY14794" fmla="*/ 1184520 h 3412034"/>
              <a:gd name="connsiteX14795" fmla="*/ 11422556 w 12272790"/>
              <a:gd name="connsiteY14795" fmla="*/ 1234133 h 3412034"/>
              <a:gd name="connsiteX14796" fmla="*/ 11529884 w 12272790"/>
              <a:gd name="connsiteY14796" fmla="*/ 1287910 h 3412034"/>
              <a:gd name="connsiteX14797" fmla="*/ 11580342 w 12272790"/>
              <a:gd name="connsiteY14797" fmla="*/ 1310811 h 3412034"/>
              <a:gd name="connsiteX14798" fmla="*/ 11682866 w 12272790"/>
              <a:gd name="connsiteY14798" fmla="*/ 1344118 h 3412034"/>
              <a:gd name="connsiteX14799" fmla="*/ 11718908 w 12272790"/>
              <a:gd name="connsiteY14799" fmla="*/ 1366291 h 3412034"/>
              <a:gd name="connsiteX14800" fmla="*/ 11735728 w 12272790"/>
              <a:gd name="connsiteY14800" fmla="*/ 1399600 h 3412034"/>
              <a:gd name="connsiteX14801" fmla="*/ 11518270 w 12272790"/>
              <a:gd name="connsiteY14801" fmla="*/ 1323301 h 3412034"/>
              <a:gd name="connsiteX14802" fmla="*/ 11424958 w 12272790"/>
              <a:gd name="connsiteY14802" fmla="*/ 1284095 h 3412034"/>
              <a:gd name="connsiteX14803" fmla="*/ 11382807 w 12272790"/>
              <a:gd name="connsiteY14803" fmla="*/ 1257554 h 3412034"/>
              <a:gd name="connsiteX14804" fmla="*/ 11364632 w 12272790"/>
              <a:gd name="connsiteY14804" fmla="*/ 1250450 h 3412034"/>
              <a:gd name="connsiteX14805" fmla="*/ 11338858 w 12272790"/>
              <a:gd name="connsiteY14805" fmla="*/ 1240379 h 3412034"/>
              <a:gd name="connsiteX14806" fmla="*/ 11360483 w 12272790"/>
              <a:gd name="connsiteY14806" fmla="*/ 1257033 h 3412034"/>
              <a:gd name="connsiteX14807" fmla="*/ 11400930 w 12272790"/>
              <a:gd name="connsiteY14807" fmla="*/ 1282014 h 3412034"/>
              <a:gd name="connsiteX14808" fmla="*/ 11423882 w 12272790"/>
              <a:gd name="connsiteY14808" fmla="*/ 1292969 h 3412034"/>
              <a:gd name="connsiteX14809" fmla="*/ 11429049 w 12272790"/>
              <a:gd name="connsiteY14809" fmla="*/ 1296224 h 3412034"/>
              <a:gd name="connsiteX14810" fmla="*/ 11427204 w 12272790"/>
              <a:gd name="connsiteY14810" fmla="*/ 1291358 h 3412034"/>
              <a:gd name="connsiteX14811" fmla="*/ 11433894 w 12272790"/>
              <a:gd name="connsiteY14811" fmla="*/ 1291359 h 3412034"/>
              <a:gd name="connsiteX14812" fmla="*/ 11430828 w 12272790"/>
              <a:gd name="connsiteY14812" fmla="*/ 1293387 h 3412034"/>
              <a:gd name="connsiteX14813" fmla="*/ 11429660 w 12272790"/>
              <a:gd name="connsiteY14813" fmla="*/ 1296609 h 3412034"/>
              <a:gd name="connsiteX14814" fmla="*/ 11446085 w 12272790"/>
              <a:gd name="connsiteY14814" fmla="*/ 1306950 h 3412034"/>
              <a:gd name="connsiteX14815" fmla="*/ 11477884 w 12272790"/>
              <a:gd name="connsiteY14815" fmla="*/ 1331160 h 3412034"/>
              <a:gd name="connsiteX14816" fmla="*/ 11481262 w 12272790"/>
              <a:gd name="connsiteY14816" fmla="*/ 1331758 h 3412034"/>
              <a:gd name="connsiteX14817" fmla="*/ 11496508 w 12272790"/>
              <a:gd name="connsiteY14817" fmla="*/ 1346006 h 3412034"/>
              <a:gd name="connsiteX14818" fmla="*/ 11482062 w 12272790"/>
              <a:gd name="connsiteY14818" fmla="*/ 1341604 h 3412034"/>
              <a:gd name="connsiteX14819" fmla="*/ 11478022 w 12272790"/>
              <a:gd name="connsiteY14819" fmla="*/ 1342508 h 3412034"/>
              <a:gd name="connsiteX14820" fmla="*/ 11470212 w 12272790"/>
              <a:gd name="connsiteY14820" fmla="*/ 1354147 h 3412034"/>
              <a:gd name="connsiteX14821" fmla="*/ 11468412 w 12272790"/>
              <a:gd name="connsiteY14821" fmla="*/ 1360349 h 3412034"/>
              <a:gd name="connsiteX14822" fmla="*/ 11466576 w 12272790"/>
              <a:gd name="connsiteY14822" fmla="*/ 1360952 h 3412034"/>
              <a:gd name="connsiteX14823" fmla="*/ 11473244 w 12272790"/>
              <a:gd name="connsiteY14823" fmla="*/ 1364712 h 3412034"/>
              <a:gd name="connsiteX14824" fmla="*/ 11479535 w 12272790"/>
              <a:gd name="connsiteY14824" fmla="*/ 1359835 h 3412034"/>
              <a:gd name="connsiteX14825" fmla="*/ 11499219 w 12272790"/>
              <a:gd name="connsiteY14825" fmla="*/ 1375239 h 3412034"/>
              <a:gd name="connsiteX14826" fmla="*/ 11474120 w 12272790"/>
              <a:gd name="connsiteY14826" fmla="*/ 1365205 h 3412034"/>
              <a:gd name="connsiteX14827" fmla="*/ 11525804 w 12272790"/>
              <a:gd name="connsiteY14827" fmla="*/ 1394344 h 3412034"/>
              <a:gd name="connsiteX14828" fmla="*/ 11513742 w 12272790"/>
              <a:gd name="connsiteY14828" fmla="*/ 1383238 h 3412034"/>
              <a:gd name="connsiteX14829" fmla="*/ 11534542 w 12272790"/>
              <a:gd name="connsiteY14829" fmla="*/ 1383239 h 3412034"/>
              <a:gd name="connsiteX14830" fmla="*/ 11539769 w 12272790"/>
              <a:gd name="connsiteY14830" fmla="*/ 1402217 h 3412034"/>
              <a:gd name="connsiteX14831" fmla="*/ 11546180 w 12272790"/>
              <a:gd name="connsiteY14831" fmla="*/ 1405829 h 3412034"/>
              <a:gd name="connsiteX14832" fmla="*/ 11537072 w 12272790"/>
              <a:gd name="connsiteY14832" fmla="*/ 1420401 h 3412034"/>
              <a:gd name="connsiteX14833" fmla="*/ 11536824 w 12272790"/>
              <a:gd name="connsiteY14833" fmla="*/ 1420365 h 3412034"/>
              <a:gd name="connsiteX14834" fmla="*/ 11537064 w 12272790"/>
              <a:gd name="connsiteY14834" fmla="*/ 1421936 h 3412034"/>
              <a:gd name="connsiteX14835" fmla="*/ 11536269 w 12272790"/>
              <a:gd name="connsiteY14835" fmla="*/ 1427119 h 3412034"/>
              <a:gd name="connsiteX14836" fmla="*/ 11533894 w 12272790"/>
              <a:gd name="connsiteY14836" fmla="*/ 1421936 h 3412034"/>
              <a:gd name="connsiteX14837" fmla="*/ 11534751 w 12272790"/>
              <a:gd name="connsiteY14837" fmla="*/ 1420066 h 3412034"/>
              <a:gd name="connsiteX14838" fmla="*/ 11531662 w 12272790"/>
              <a:gd name="connsiteY14838" fmla="*/ 1419621 h 3412034"/>
              <a:gd name="connsiteX14839" fmla="*/ 11527964 w 12272790"/>
              <a:gd name="connsiteY14839" fmla="*/ 1420401 h 3412034"/>
              <a:gd name="connsiteX14840" fmla="*/ 11548454 w 12272790"/>
              <a:gd name="connsiteY14840" fmla="*/ 1439132 h 3412034"/>
              <a:gd name="connsiteX14841" fmla="*/ 11573502 w 12272790"/>
              <a:gd name="connsiteY14841" fmla="*/ 1457522 h 3412034"/>
              <a:gd name="connsiteX14842" fmla="*/ 11541626 w 12272790"/>
              <a:gd name="connsiteY14842" fmla="*/ 1442950 h 3412034"/>
              <a:gd name="connsiteX14843" fmla="*/ 11496466 w 12272790"/>
              <a:gd name="connsiteY14843" fmla="*/ 1420400 h 3412034"/>
              <a:gd name="connsiteX14844" fmla="*/ 11491914 w 12272790"/>
              <a:gd name="connsiteY14844" fmla="*/ 1395418 h 3412034"/>
              <a:gd name="connsiteX14845" fmla="*/ 11478254 w 12272790"/>
              <a:gd name="connsiteY14845" fmla="*/ 1378766 h 3412034"/>
              <a:gd name="connsiteX14846" fmla="*/ 11463856 w 12272790"/>
              <a:gd name="connsiteY14846" fmla="*/ 1372048 h 3412034"/>
              <a:gd name="connsiteX14847" fmla="*/ 11465665 w 12272790"/>
              <a:gd name="connsiteY14847" fmla="*/ 1378316 h 3412034"/>
              <a:gd name="connsiteX14848" fmla="*/ 11451928 w 12272790"/>
              <a:gd name="connsiteY14848" fmla="*/ 1374345 h 3412034"/>
              <a:gd name="connsiteX14849" fmla="*/ 11459164 w 12272790"/>
              <a:gd name="connsiteY14849" fmla="*/ 1369859 h 3412034"/>
              <a:gd name="connsiteX14850" fmla="*/ 11453255 w 12272790"/>
              <a:gd name="connsiteY14850" fmla="*/ 1367100 h 3412034"/>
              <a:gd name="connsiteX14851" fmla="*/ 11449286 w 12272790"/>
              <a:gd name="connsiteY14851" fmla="*/ 1365688 h 3412034"/>
              <a:gd name="connsiteX14852" fmla="*/ 11445234 w 12272790"/>
              <a:gd name="connsiteY14852" fmla="*/ 1368535 h 3412034"/>
              <a:gd name="connsiteX14853" fmla="*/ 11424958 w 12272790"/>
              <a:gd name="connsiteY14853" fmla="*/ 1360046 h 3412034"/>
              <a:gd name="connsiteX14854" fmla="*/ 11388915 w 12272790"/>
              <a:gd name="connsiteY14854" fmla="*/ 1344119 h 3412034"/>
              <a:gd name="connsiteX14855" fmla="*/ 11379186 w 12272790"/>
              <a:gd name="connsiteY14855" fmla="*/ 1339497 h 3412034"/>
              <a:gd name="connsiteX14856" fmla="*/ 11373898 w 12272790"/>
              <a:gd name="connsiteY14856" fmla="*/ 1337482 h 3412034"/>
              <a:gd name="connsiteX14857" fmla="*/ 11369898 w 12272790"/>
              <a:gd name="connsiteY14857" fmla="*/ 1335085 h 3412034"/>
              <a:gd name="connsiteX14858" fmla="*/ 11317128 w 12272790"/>
              <a:gd name="connsiteY14858" fmla="*/ 1310023 h 3412034"/>
              <a:gd name="connsiteX14859" fmla="*/ 11310810 w 12272790"/>
              <a:gd name="connsiteY14859" fmla="*/ 1310595 h 3412034"/>
              <a:gd name="connsiteX14860" fmla="*/ 11304086 w 12272790"/>
              <a:gd name="connsiteY14860" fmla="*/ 1308275 h 3412034"/>
              <a:gd name="connsiteX14861" fmla="*/ 11302776 w 12272790"/>
              <a:gd name="connsiteY14861" fmla="*/ 1303368 h 3412034"/>
              <a:gd name="connsiteX14862" fmla="*/ 11149831 w 12272790"/>
              <a:gd name="connsiteY14862" fmla="*/ 1234133 h 3412034"/>
              <a:gd name="connsiteX14863" fmla="*/ 11097772 w 12272790"/>
              <a:gd name="connsiteY14863" fmla="*/ 1211541 h 3412034"/>
              <a:gd name="connsiteX14864" fmla="*/ 11034268 w 12272790"/>
              <a:gd name="connsiteY14864" fmla="*/ 1186218 h 3412034"/>
              <a:gd name="connsiteX14865" fmla="*/ 11027058 w 12272790"/>
              <a:gd name="connsiteY14865" fmla="*/ 1183398 h 3412034"/>
              <a:gd name="connsiteX14866" fmla="*/ 10987239 w 12272790"/>
              <a:gd name="connsiteY14866" fmla="*/ 1172030 h 3412034"/>
              <a:gd name="connsiteX14867" fmla="*/ 10981114 w 12272790"/>
              <a:gd name="connsiteY14867" fmla="*/ 1170847 h 3412034"/>
              <a:gd name="connsiteX14868" fmla="*/ 10980389 w 12272790"/>
              <a:gd name="connsiteY14868" fmla="*/ 1172823 h 3412034"/>
              <a:gd name="connsiteX14869" fmla="*/ 10976425 w 12272790"/>
              <a:gd name="connsiteY14869" fmla="*/ 1174638 h 3412034"/>
              <a:gd name="connsiteX14870" fmla="*/ 10977408 w 12272790"/>
              <a:gd name="connsiteY14870" fmla="*/ 1170133 h 3412034"/>
              <a:gd name="connsiteX14871" fmla="*/ 10968365 w 12272790"/>
              <a:gd name="connsiteY14871" fmla="*/ 1168388 h 3412034"/>
              <a:gd name="connsiteX14872" fmla="*/ 10949192 w 12272790"/>
              <a:gd name="connsiteY14872" fmla="*/ 1161621 h 3412034"/>
              <a:gd name="connsiteX14873" fmla="*/ 10938680 w 12272790"/>
              <a:gd name="connsiteY14873" fmla="*/ 1150476 h 3412034"/>
              <a:gd name="connsiteX14874" fmla="*/ 10936029 w 12272790"/>
              <a:gd name="connsiteY14874" fmla="*/ 1147003 h 3412034"/>
              <a:gd name="connsiteX14875" fmla="*/ 10920806 w 12272790"/>
              <a:gd name="connsiteY14875" fmla="*/ 1140771 h 3412034"/>
              <a:gd name="connsiteX14876" fmla="*/ 10919410 w 12272790"/>
              <a:gd name="connsiteY14876" fmla="*/ 1140124 h 3412034"/>
              <a:gd name="connsiteX14877" fmla="*/ 10910748 w 12272790"/>
              <a:gd name="connsiteY14877" fmla="*/ 1147396 h 3412034"/>
              <a:gd name="connsiteX14878" fmla="*/ 10846420 w 12272790"/>
              <a:gd name="connsiteY14878" fmla="*/ 1125278 h 3412034"/>
              <a:gd name="connsiteX14879" fmla="*/ 10836684 w 12272790"/>
              <a:gd name="connsiteY14879" fmla="*/ 1121336 h 3412034"/>
              <a:gd name="connsiteX14880" fmla="*/ 10816829 w 12272790"/>
              <a:gd name="connsiteY14880" fmla="*/ 1124118 h 3412034"/>
              <a:gd name="connsiteX14881" fmla="*/ 10966343 w 12272790"/>
              <a:gd name="connsiteY14881" fmla="*/ 1184138 h 3412034"/>
              <a:gd name="connsiteX14882" fmla="*/ 11034269 w 12272790"/>
              <a:gd name="connsiteY14882" fmla="*/ 1215364 h 3412034"/>
              <a:gd name="connsiteX14883" fmla="*/ 11047930 w 12272790"/>
              <a:gd name="connsiteY14883" fmla="*/ 1225770 h 3412034"/>
              <a:gd name="connsiteX14884" fmla="*/ 11034268 w 12272790"/>
              <a:gd name="connsiteY14884" fmla="*/ 1242423 h 3412034"/>
              <a:gd name="connsiteX14885" fmla="*/ 11054762 w 12272790"/>
              <a:gd name="connsiteY14885" fmla="*/ 1250401 h 3412034"/>
              <a:gd name="connsiteX14886" fmla="*/ 11057037 w 12272790"/>
              <a:gd name="connsiteY14886" fmla="*/ 1232015 h 3412034"/>
              <a:gd name="connsiteX14887" fmla="*/ 11074872 w 12272790"/>
              <a:gd name="connsiteY14887" fmla="*/ 1227852 h 3412034"/>
              <a:gd name="connsiteX14888" fmla="*/ 11073450 w 12272790"/>
              <a:gd name="connsiteY14888" fmla="*/ 1242032 h 3412034"/>
              <a:gd name="connsiteX14889" fmla="*/ 11073826 w 12272790"/>
              <a:gd name="connsiteY14889" fmla="*/ 1242271 h 3412034"/>
              <a:gd name="connsiteX14890" fmla="*/ 11075908 w 12272790"/>
              <a:gd name="connsiteY14890" fmla="*/ 1237722 h 3412034"/>
              <a:gd name="connsiteX14891" fmla="*/ 11076744 w 12272790"/>
              <a:gd name="connsiteY14891" fmla="*/ 1242904 h 3412034"/>
              <a:gd name="connsiteX14892" fmla="*/ 11076568 w 12272790"/>
              <a:gd name="connsiteY14892" fmla="*/ 1243997 h 3412034"/>
              <a:gd name="connsiteX14893" fmla="*/ 11083979 w 12272790"/>
              <a:gd name="connsiteY14893" fmla="*/ 1248668 h 3412034"/>
              <a:gd name="connsiteX14894" fmla="*/ 11097642 w 12272790"/>
              <a:gd name="connsiteY14894" fmla="*/ 1244504 h 3412034"/>
              <a:gd name="connsiteX14895" fmla="*/ 11113578 w 12272790"/>
              <a:gd name="connsiteY14895" fmla="*/ 1248666 h 3412034"/>
              <a:gd name="connsiteX14896" fmla="*/ 11095365 w 12272790"/>
              <a:gd name="connsiteY14896" fmla="*/ 1267059 h 3412034"/>
              <a:gd name="connsiteX14897" fmla="*/ 11120410 w 12272790"/>
              <a:gd name="connsiteY14897" fmla="*/ 1287870 h 3412034"/>
              <a:gd name="connsiteX14898" fmla="*/ 11093088 w 12272790"/>
              <a:gd name="connsiteY14898" fmla="*/ 1281625 h 3412034"/>
              <a:gd name="connsiteX14899" fmla="*/ 11061591 w 12272790"/>
              <a:gd name="connsiteY14899" fmla="*/ 1267058 h 3412034"/>
              <a:gd name="connsiteX14900" fmla="*/ 10991388 w 12272790"/>
              <a:gd name="connsiteY14900" fmla="*/ 1234095 h 3412034"/>
              <a:gd name="connsiteX14901" fmla="*/ 10932191 w 12272790"/>
              <a:gd name="connsiteY14901" fmla="*/ 1204953 h 3412034"/>
              <a:gd name="connsiteX14902" fmla="*/ 10866542 w 12272790"/>
              <a:gd name="connsiteY14902" fmla="*/ 1186219 h 3412034"/>
              <a:gd name="connsiteX14903" fmla="*/ 10662360 w 12272790"/>
              <a:gd name="connsiteY14903" fmla="*/ 1126540 h 3412034"/>
              <a:gd name="connsiteX14904" fmla="*/ 10663007 w 12272790"/>
              <a:gd name="connsiteY14904" fmla="*/ 1127843 h 3412034"/>
              <a:gd name="connsiteX14905" fmla="*/ 10653448 w 12272790"/>
              <a:gd name="connsiteY14905" fmla="*/ 1132779 h 3412034"/>
              <a:gd name="connsiteX14906" fmla="*/ 10639116 w 12272790"/>
              <a:gd name="connsiteY14906" fmla="*/ 1141096 h 3412034"/>
              <a:gd name="connsiteX14907" fmla="*/ 10684110 w 12272790"/>
              <a:gd name="connsiteY14907" fmla="*/ 1157724 h 3412034"/>
              <a:gd name="connsiteX14908" fmla="*/ 10731894 w 12272790"/>
              <a:gd name="connsiteY14908" fmla="*/ 1174007 h 3412034"/>
              <a:gd name="connsiteX14909" fmla="*/ 10747684 w 12272790"/>
              <a:gd name="connsiteY14909" fmla="*/ 1194177 h 3412034"/>
              <a:gd name="connsiteX14910" fmla="*/ 10748213 w 12272790"/>
              <a:gd name="connsiteY14910" fmla="*/ 1201573 h 3412034"/>
              <a:gd name="connsiteX14911" fmla="*/ 10762019 w 12272790"/>
              <a:gd name="connsiteY14911" fmla="*/ 1203490 h 3412034"/>
              <a:gd name="connsiteX14912" fmla="*/ 10780206 w 12272790"/>
              <a:gd name="connsiteY14912" fmla="*/ 1210118 h 3412034"/>
              <a:gd name="connsiteX14913" fmla="*/ 10782020 w 12272790"/>
              <a:gd name="connsiteY14913" fmla="*/ 1208132 h 3412034"/>
              <a:gd name="connsiteX14914" fmla="*/ 10791372 w 12272790"/>
              <a:gd name="connsiteY14914" fmla="*/ 1190464 h 3412034"/>
              <a:gd name="connsiteX14915" fmla="*/ 10791373 w 12272790"/>
              <a:gd name="connsiteY14915" fmla="*/ 1214189 h 3412034"/>
              <a:gd name="connsiteX14916" fmla="*/ 10796180 w 12272790"/>
              <a:gd name="connsiteY14916" fmla="*/ 1215941 h 3412034"/>
              <a:gd name="connsiteX14917" fmla="*/ 10797902 w 12272790"/>
              <a:gd name="connsiteY14917" fmla="*/ 1210705 h 3412034"/>
              <a:gd name="connsiteX14918" fmla="*/ 10800874 w 12272790"/>
              <a:gd name="connsiteY14918" fmla="*/ 1192559 h 3412034"/>
              <a:gd name="connsiteX14919" fmla="*/ 10817500 w 12272790"/>
              <a:gd name="connsiteY14919" fmla="*/ 1205121 h 3412034"/>
              <a:gd name="connsiteX14920" fmla="*/ 10810374 w 12272790"/>
              <a:gd name="connsiteY14920" fmla="*/ 1217685 h 3412034"/>
              <a:gd name="connsiteX14921" fmla="*/ 10809520 w 12272790"/>
              <a:gd name="connsiteY14921" fmla="*/ 1222170 h 3412034"/>
              <a:gd name="connsiteX14922" fmla="*/ 10824028 w 12272790"/>
              <a:gd name="connsiteY14922" fmla="*/ 1229671 h 3412034"/>
              <a:gd name="connsiteX14923" fmla="*/ 10825279 w 12272790"/>
              <a:gd name="connsiteY14923" fmla="*/ 1229671 h 3412034"/>
              <a:gd name="connsiteX14924" fmla="*/ 10825280 w 12272790"/>
              <a:gd name="connsiteY14924" fmla="*/ 1201177 h 3412034"/>
              <a:gd name="connsiteX14925" fmla="*/ 10851372 w 12272790"/>
              <a:gd name="connsiteY14925" fmla="*/ 1211475 h 3412034"/>
              <a:gd name="connsiteX14926" fmla="*/ 10861004 w 12272790"/>
              <a:gd name="connsiteY14926" fmla="*/ 1229671 h 3412034"/>
              <a:gd name="connsiteX14927" fmla="*/ 10868230 w 12272790"/>
              <a:gd name="connsiteY14927" fmla="*/ 1213536 h 3412034"/>
              <a:gd name="connsiteX14928" fmla="*/ 10878163 w 12272790"/>
              <a:gd name="connsiteY14928" fmla="*/ 1233834 h 3412034"/>
              <a:gd name="connsiteX14929" fmla="*/ 10887770 w 12272790"/>
              <a:gd name="connsiteY14929" fmla="*/ 1250653 h 3412034"/>
              <a:gd name="connsiteX14930" fmla="*/ 10889470 w 12272790"/>
              <a:gd name="connsiteY14930" fmla="*/ 1245550 h 3412034"/>
              <a:gd name="connsiteX14931" fmla="*/ 10891702 w 12272790"/>
              <a:gd name="connsiteY14931" fmla="*/ 1251505 h 3412034"/>
              <a:gd name="connsiteX14932" fmla="*/ 10889288 w 12272790"/>
              <a:gd name="connsiteY14932" fmla="*/ 1253311 h 3412034"/>
              <a:gd name="connsiteX14933" fmla="*/ 10889902 w 12272790"/>
              <a:gd name="connsiteY14933" fmla="*/ 1254388 h 3412034"/>
              <a:gd name="connsiteX14934" fmla="*/ 10862564 w 12272790"/>
              <a:gd name="connsiteY14934" fmla="*/ 1249600 h 3412034"/>
              <a:gd name="connsiteX14935" fmla="*/ 10873959 w 12272790"/>
              <a:gd name="connsiteY14935" fmla="*/ 1255491 h 3412034"/>
              <a:gd name="connsiteX14936" fmla="*/ 10853832 w 12272790"/>
              <a:gd name="connsiteY14936" fmla="*/ 1265831 h 3412034"/>
              <a:gd name="connsiteX14937" fmla="*/ 10824206 w 12272790"/>
              <a:gd name="connsiteY14937" fmla="*/ 1259626 h 3412034"/>
              <a:gd name="connsiteX14938" fmla="*/ 10808257 w 12272790"/>
              <a:gd name="connsiteY14938" fmla="*/ 1245153 h 3412034"/>
              <a:gd name="connsiteX14939" fmla="*/ 10787749 w 12272790"/>
              <a:gd name="connsiteY14939" fmla="*/ 1247564 h 3412034"/>
              <a:gd name="connsiteX14940" fmla="*/ 10794583 w 12272790"/>
              <a:gd name="connsiteY14940" fmla="*/ 1233091 h 3412034"/>
              <a:gd name="connsiteX14941" fmla="*/ 10785470 w 12272790"/>
              <a:gd name="connsiteY14941" fmla="*/ 1241362 h 3412034"/>
              <a:gd name="connsiteX14942" fmla="*/ 10782253 w 12272790"/>
              <a:gd name="connsiteY14942" fmla="*/ 1229860 h 3412034"/>
              <a:gd name="connsiteX14943" fmla="*/ 10776576 w 12272790"/>
              <a:gd name="connsiteY14943" fmla="*/ 1222277 h 3412034"/>
              <a:gd name="connsiteX14944" fmla="*/ 10749016 w 12272790"/>
              <a:gd name="connsiteY14944" fmla="*/ 1215592 h 3412034"/>
              <a:gd name="connsiteX14945" fmla="*/ 10755077 w 12272790"/>
              <a:gd name="connsiteY14945" fmla="*/ 1210553 h 3412034"/>
              <a:gd name="connsiteX14946" fmla="*/ 10756146 w 12272790"/>
              <a:gd name="connsiteY14946" fmla="*/ 1210681 h 3412034"/>
              <a:gd name="connsiteX14947" fmla="*/ 10747768 w 12272790"/>
              <a:gd name="connsiteY14947" fmla="*/ 1207550 h 3412034"/>
              <a:gd name="connsiteX14948" fmla="*/ 10735703 w 12272790"/>
              <a:gd name="connsiteY14948" fmla="*/ 1211586 h 3412034"/>
              <a:gd name="connsiteX14949" fmla="*/ 10722336 w 12272790"/>
              <a:gd name="connsiteY14949" fmla="*/ 1210644 h 3412034"/>
              <a:gd name="connsiteX14950" fmla="*/ 10701216 w 12272790"/>
              <a:gd name="connsiteY14950" fmla="*/ 1204590 h 3412034"/>
              <a:gd name="connsiteX14951" fmla="*/ 10700026 w 12272790"/>
              <a:gd name="connsiteY14951" fmla="*/ 1210818 h 3412034"/>
              <a:gd name="connsiteX14952" fmla="*/ 10695268 w 12272790"/>
              <a:gd name="connsiteY14952" fmla="*/ 1212892 h 3412034"/>
              <a:gd name="connsiteX14953" fmla="*/ 10696854 w 12272790"/>
              <a:gd name="connsiteY14953" fmla="*/ 1204599 h 3412034"/>
              <a:gd name="connsiteX14954" fmla="*/ 10698602 w 12272790"/>
              <a:gd name="connsiteY14954" fmla="*/ 1203839 h 3412034"/>
              <a:gd name="connsiteX14955" fmla="*/ 10696058 w 12272790"/>
              <a:gd name="connsiteY14955" fmla="*/ 1203108 h 3412034"/>
              <a:gd name="connsiteX14956" fmla="*/ 10629558 w 12272790"/>
              <a:gd name="connsiteY14956" fmla="*/ 1201031 h 3412034"/>
              <a:gd name="connsiteX14957" fmla="*/ 10629558 w 12272790"/>
              <a:gd name="connsiteY14957" fmla="*/ 1180243 h 3412034"/>
              <a:gd name="connsiteX14958" fmla="*/ 10601285 w 12272790"/>
              <a:gd name="connsiteY14958" fmla="*/ 1190639 h 3412034"/>
              <a:gd name="connsiteX14959" fmla="*/ 10601699 w 12272790"/>
              <a:gd name="connsiteY14959" fmla="*/ 1174368 h 3412034"/>
              <a:gd name="connsiteX14960" fmla="*/ 10574773 w 12272790"/>
              <a:gd name="connsiteY14960" fmla="*/ 1168527 h 3412034"/>
              <a:gd name="connsiteX14961" fmla="*/ 10602920 w 12272790"/>
              <a:gd name="connsiteY14961" fmla="*/ 1155598 h 3412034"/>
              <a:gd name="connsiteX14962" fmla="*/ 10612522 w 12272790"/>
              <a:gd name="connsiteY14962" fmla="*/ 1155691 h 3412034"/>
              <a:gd name="connsiteX14963" fmla="*/ 10612835 w 12272790"/>
              <a:gd name="connsiteY14963" fmla="*/ 1155299 h 3412034"/>
              <a:gd name="connsiteX14964" fmla="*/ 10629558 w 12272790"/>
              <a:gd name="connsiteY14964" fmla="*/ 1122386 h 3412034"/>
              <a:gd name="connsiteX14965" fmla="*/ 10632878 w 12272790"/>
              <a:gd name="connsiteY14965" fmla="*/ 1117925 h 3412034"/>
              <a:gd name="connsiteX14966" fmla="*/ 10569792 w 12272790"/>
              <a:gd name="connsiteY14966" fmla="*/ 1099486 h 3412034"/>
              <a:gd name="connsiteX14967" fmla="*/ 10513132 w 12272790"/>
              <a:gd name="connsiteY14967" fmla="*/ 1083263 h 3412034"/>
              <a:gd name="connsiteX14968" fmla="*/ 10515610 w 12272790"/>
              <a:gd name="connsiteY14968" fmla="*/ 1084669 h 3412034"/>
              <a:gd name="connsiteX14969" fmla="*/ 10517284 w 12272790"/>
              <a:gd name="connsiteY14969" fmla="*/ 1092187 h 3412034"/>
              <a:gd name="connsiteX14970" fmla="*/ 10512264 w 12272790"/>
              <a:gd name="connsiteY14970" fmla="*/ 1089984 h 3412034"/>
              <a:gd name="connsiteX14971" fmla="*/ 10510746 w 12272790"/>
              <a:gd name="connsiteY14971" fmla="*/ 1082579 h 3412034"/>
              <a:gd name="connsiteX14972" fmla="*/ 10470282 w 12272790"/>
              <a:gd name="connsiteY14972" fmla="*/ 1070993 h 3412034"/>
              <a:gd name="connsiteX14973" fmla="*/ 10468204 w 12272790"/>
              <a:gd name="connsiteY14973" fmla="*/ 1073802 h 3412034"/>
              <a:gd name="connsiteX14974" fmla="*/ 10468477 w 12272790"/>
              <a:gd name="connsiteY14974" fmla="*/ 1070476 h 3412034"/>
              <a:gd name="connsiteX14975" fmla="*/ 10436360 w 12272790"/>
              <a:gd name="connsiteY14975" fmla="*/ 1061280 h 3412034"/>
              <a:gd name="connsiteX14976" fmla="*/ 10329776 w 12272790"/>
              <a:gd name="connsiteY14976" fmla="*/ 1032278 h 3412034"/>
              <a:gd name="connsiteX14977" fmla="*/ 10320395 w 12272790"/>
              <a:gd name="connsiteY14977" fmla="*/ 1033972 h 3412034"/>
              <a:gd name="connsiteX14978" fmla="*/ 10305722 w 12272790"/>
              <a:gd name="connsiteY14978" fmla="*/ 1033443 h 3412034"/>
              <a:gd name="connsiteX14979" fmla="*/ 10308671 w 12272790"/>
              <a:gd name="connsiteY14979" fmla="*/ 1026535 h 3412034"/>
              <a:gd name="connsiteX14980" fmla="*/ 10302642 w 12272790"/>
              <a:gd name="connsiteY14980" fmla="*/ 1024896 h 3412034"/>
              <a:gd name="connsiteX14981" fmla="*/ 10289825 w 12272790"/>
              <a:gd name="connsiteY14981" fmla="*/ 1021645 h 3412034"/>
              <a:gd name="connsiteX14982" fmla="*/ 10281830 w 12272790"/>
              <a:gd name="connsiteY14982" fmla="*/ 1027369 h 3412034"/>
              <a:gd name="connsiteX14983" fmla="*/ 10265370 w 12272790"/>
              <a:gd name="connsiteY14983" fmla="*/ 1028870 h 3412034"/>
              <a:gd name="connsiteX14984" fmla="*/ 10261181 w 12272790"/>
              <a:gd name="connsiteY14984" fmla="*/ 1019009 h 3412034"/>
              <a:gd name="connsiteX14985" fmla="*/ 10255499 w 12272790"/>
              <a:gd name="connsiteY14985" fmla="*/ 1012937 h 3412034"/>
              <a:gd name="connsiteX14986" fmla="*/ 10222374 w 12272790"/>
              <a:gd name="connsiteY14986" fmla="*/ 1004534 h 3412034"/>
              <a:gd name="connsiteX14987" fmla="*/ 10222277 w 12272790"/>
              <a:gd name="connsiteY14987" fmla="*/ 1004519 h 3412034"/>
              <a:gd name="connsiteX14988" fmla="*/ 10222103 w 12272790"/>
              <a:gd name="connsiteY14988" fmla="*/ 1004466 h 3412034"/>
              <a:gd name="connsiteX14989" fmla="*/ 10174139 w 12272790"/>
              <a:gd name="connsiteY14989" fmla="*/ 992298 h 3412034"/>
              <a:gd name="connsiteX14990" fmla="*/ 10173262 w 12272790"/>
              <a:gd name="connsiteY14990" fmla="*/ 992701 h 3412034"/>
              <a:gd name="connsiteX14991" fmla="*/ 10173406 w 12272790"/>
              <a:gd name="connsiteY14991" fmla="*/ 992112 h 3412034"/>
              <a:gd name="connsiteX14992" fmla="*/ 10171345 w 12272790"/>
              <a:gd name="connsiteY14992" fmla="*/ 991589 h 3412034"/>
              <a:gd name="connsiteX14993" fmla="*/ 10160131 w 12272790"/>
              <a:gd name="connsiteY14993" fmla="*/ 989239 h 3412034"/>
              <a:gd name="connsiteX14994" fmla="*/ 10162269 w 12272790"/>
              <a:gd name="connsiteY14994" fmla="*/ 992723 h 3412034"/>
              <a:gd name="connsiteX14995" fmla="*/ 10150305 w 12272790"/>
              <a:gd name="connsiteY14995" fmla="*/ 988576 h 3412034"/>
              <a:gd name="connsiteX14996" fmla="*/ 10152026 w 12272790"/>
              <a:gd name="connsiteY14996" fmla="*/ 987539 h 3412034"/>
              <a:gd name="connsiteX14997" fmla="*/ 10138662 w 12272790"/>
              <a:gd name="connsiteY14997" fmla="*/ 984737 h 3412034"/>
              <a:gd name="connsiteX14998" fmla="*/ 10107972 w 12272790"/>
              <a:gd name="connsiteY14998" fmla="*/ 973202 h 3412034"/>
              <a:gd name="connsiteX14999" fmla="*/ 10055606 w 12272790"/>
              <a:gd name="connsiteY14999" fmla="*/ 956549 h 3412034"/>
              <a:gd name="connsiteX15000" fmla="*/ 10001341 w 12272790"/>
              <a:gd name="connsiteY15000" fmla="*/ 950305 h 3412034"/>
              <a:gd name="connsiteX15001" fmla="*/ 9971932 w 12272790"/>
              <a:gd name="connsiteY15001" fmla="*/ 940416 h 3412034"/>
              <a:gd name="connsiteX15002" fmla="*/ 9944867 w 12272790"/>
              <a:gd name="connsiteY15002" fmla="*/ 934191 h 3412034"/>
              <a:gd name="connsiteX15003" fmla="*/ 9946319 w 12272790"/>
              <a:gd name="connsiteY15003" fmla="*/ 934712 h 3412034"/>
              <a:gd name="connsiteX15004" fmla="*/ 9948546 w 12272790"/>
              <a:gd name="connsiteY15004" fmla="*/ 942226 h 3412034"/>
              <a:gd name="connsiteX15005" fmla="*/ 9940597 w 12272790"/>
              <a:gd name="connsiteY15005" fmla="*/ 940154 h 3412034"/>
              <a:gd name="connsiteX15006" fmla="*/ 9938721 w 12272790"/>
              <a:gd name="connsiteY15006" fmla="*/ 933158 h 3412034"/>
              <a:gd name="connsiteX15007" fmla="*/ 9880290 w 12272790"/>
              <a:gd name="connsiteY15007" fmla="*/ 925586 h 3412034"/>
              <a:gd name="connsiteX15008" fmla="*/ 9818054 w 12272790"/>
              <a:gd name="connsiteY15008" fmla="*/ 919082 h 3412034"/>
              <a:gd name="connsiteX15009" fmla="*/ 9762746 w 12272790"/>
              <a:gd name="connsiteY15009" fmla="*/ 906982 h 3412034"/>
              <a:gd name="connsiteX15010" fmla="*/ 9747494 w 12272790"/>
              <a:gd name="connsiteY15010" fmla="*/ 906269 h 3412034"/>
              <a:gd name="connsiteX15011" fmla="*/ 9749010 w 12272790"/>
              <a:gd name="connsiteY15011" fmla="*/ 913079 h 3412034"/>
              <a:gd name="connsiteX15012" fmla="*/ 9772517 w 12272790"/>
              <a:gd name="connsiteY15012" fmla="*/ 914917 h 3412034"/>
              <a:gd name="connsiteX15013" fmla="*/ 9781161 w 12272790"/>
              <a:gd name="connsiteY15013" fmla="*/ 918210 h 3412034"/>
              <a:gd name="connsiteX15014" fmla="*/ 9779838 w 12272790"/>
              <a:gd name="connsiteY15014" fmla="*/ 914192 h 3412034"/>
              <a:gd name="connsiteX15015" fmla="*/ 9786181 w 12272790"/>
              <a:gd name="connsiteY15015" fmla="*/ 914193 h 3412034"/>
              <a:gd name="connsiteX15016" fmla="*/ 9783060 w 12272790"/>
              <a:gd name="connsiteY15016" fmla="*/ 918934 h 3412034"/>
              <a:gd name="connsiteX15017" fmla="*/ 9796424 w 12272790"/>
              <a:gd name="connsiteY15017" fmla="*/ 924025 h 3412034"/>
              <a:gd name="connsiteX15018" fmla="*/ 9820333 w 12272790"/>
              <a:gd name="connsiteY15018" fmla="*/ 931570 h 3412034"/>
              <a:gd name="connsiteX15019" fmla="*/ 9933415 w 12272790"/>
              <a:gd name="connsiteY15019" fmla="*/ 958630 h 3412034"/>
              <a:gd name="connsiteX15020" fmla="*/ 10157683 w 12272790"/>
              <a:gd name="connsiteY15020" fmla="*/ 1016568 h 3412034"/>
              <a:gd name="connsiteX15021" fmla="*/ 10161810 w 12272790"/>
              <a:gd name="connsiteY15021" fmla="*/ 1017685 h 3412034"/>
              <a:gd name="connsiteX15022" fmla="*/ 10162579 w 12272790"/>
              <a:gd name="connsiteY15022" fmla="*/ 1017820 h 3412034"/>
              <a:gd name="connsiteX15023" fmla="*/ 10162511 w 12272790"/>
              <a:gd name="connsiteY15023" fmla="*/ 1017874 h 3412034"/>
              <a:gd name="connsiteX15024" fmla="*/ 10188503 w 12272790"/>
              <a:gd name="connsiteY15024" fmla="*/ 1024902 h 3412034"/>
              <a:gd name="connsiteX15025" fmla="*/ 10212894 w 12272790"/>
              <a:gd name="connsiteY15025" fmla="*/ 1027949 h 3412034"/>
              <a:gd name="connsiteX15026" fmla="*/ 10211645 w 12272790"/>
              <a:gd name="connsiteY15026" fmla="*/ 1031159 h 3412034"/>
              <a:gd name="connsiteX15027" fmla="*/ 10245795 w 12272790"/>
              <a:gd name="connsiteY15027" fmla="*/ 1040391 h 3412034"/>
              <a:gd name="connsiteX15028" fmla="*/ 10249944 w 12272790"/>
              <a:gd name="connsiteY15028" fmla="*/ 1037162 h 3412034"/>
              <a:gd name="connsiteX15029" fmla="*/ 10257749 w 12272790"/>
              <a:gd name="connsiteY15029" fmla="*/ 1034859 h 3412034"/>
              <a:gd name="connsiteX15030" fmla="*/ 10262950 w 12272790"/>
              <a:gd name="connsiteY15030" fmla="*/ 1037280 h 3412034"/>
              <a:gd name="connsiteX15031" fmla="*/ 10252546 w 12272790"/>
              <a:gd name="connsiteY15031" fmla="*/ 1041000 h 3412034"/>
              <a:gd name="connsiteX15032" fmla="*/ 10250040 w 12272790"/>
              <a:gd name="connsiteY15032" fmla="*/ 1041538 h 3412034"/>
              <a:gd name="connsiteX15033" fmla="*/ 10307041 w 12272790"/>
              <a:gd name="connsiteY15033" fmla="*/ 1056950 h 3412034"/>
              <a:gd name="connsiteX15034" fmla="*/ 10309485 w 12272790"/>
              <a:gd name="connsiteY15034" fmla="*/ 1052910 h 3412034"/>
              <a:gd name="connsiteX15035" fmla="*/ 10315959 w 12272790"/>
              <a:gd name="connsiteY15035" fmla="*/ 1051576 h 3412034"/>
              <a:gd name="connsiteX15036" fmla="*/ 10329806 w 12272790"/>
              <a:gd name="connsiteY15036" fmla="*/ 1054959 h 3412034"/>
              <a:gd name="connsiteX15037" fmla="*/ 10375163 w 12272790"/>
              <a:gd name="connsiteY15037" fmla="*/ 1063289 h 3412034"/>
              <a:gd name="connsiteX15038" fmla="*/ 10377635 w 12272790"/>
              <a:gd name="connsiteY15038" fmla="*/ 1076036 h 3412034"/>
              <a:gd name="connsiteX15039" fmla="*/ 10379677 w 12272790"/>
              <a:gd name="connsiteY15039" fmla="*/ 1076588 h 3412034"/>
              <a:gd name="connsiteX15040" fmla="*/ 10397565 w 12272790"/>
              <a:gd name="connsiteY15040" fmla="*/ 1081430 h 3412034"/>
              <a:gd name="connsiteX15041" fmla="*/ 10399233 w 12272790"/>
              <a:gd name="connsiteY15041" fmla="*/ 1074566 h 3412034"/>
              <a:gd name="connsiteX15042" fmla="*/ 10404253 w 12272790"/>
              <a:gd name="connsiteY15042" fmla="*/ 1072639 h 3412034"/>
              <a:gd name="connsiteX15043" fmla="*/ 10401743 w 12272790"/>
              <a:gd name="connsiteY15043" fmla="*/ 1079524 h 3412034"/>
              <a:gd name="connsiteX15044" fmla="*/ 10397589 w 12272790"/>
              <a:gd name="connsiteY15044" fmla="*/ 1081437 h 3412034"/>
              <a:gd name="connsiteX15045" fmla="*/ 10414165 w 12272790"/>
              <a:gd name="connsiteY15045" fmla="*/ 1085923 h 3412034"/>
              <a:gd name="connsiteX15046" fmla="*/ 10415872 w 12272790"/>
              <a:gd name="connsiteY15046" fmla="*/ 1081629 h 3412034"/>
              <a:gd name="connsiteX15047" fmla="*/ 10425604 w 12272790"/>
              <a:gd name="connsiteY15047" fmla="*/ 1078999 h 3412034"/>
              <a:gd name="connsiteX15048" fmla="*/ 10444850 w 12272790"/>
              <a:gd name="connsiteY15048" fmla="*/ 1081629 h 3412034"/>
              <a:gd name="connsiteX15049" fmla="*/ 10440667 w 12272790"/>
              <a:gd name="connsiteY15049" fmla="*/ 1092889 h 3412034"/>
              <a:gd name="connsiteX15050" fmla="*/ 10440276 w 12272790"/>
              <a:gd name="connsiteY15050" fmla="*/ 1092991 h 3412034"/>
              <a:gd name="connsiteX15051" fmla="*/ 10461378 w 12272790"/>
              <a:gd name="connsiteY15051" fmla="*/ 1098703 h 3412034"/>
              <a:gd name="connsiteX15052" fmla="*/ 10459373 w 12272790"/>
              <a:gd name="connsiteY15052" fmla="*/ 1092532 h 3412034"/>
              <a:gd name="connsiteX15053" fmla="*/ 10488987 w 12272790"/>
              <a:gd name="connsiteY15053" fmla="*/ 1098602 h 3412034"/>
              <a:gd name="connsiteX15054" fmla="*/ 10481390 w 12272790"/>
              <a:gd name="connsiteY15054" fmla="*/ 1104119 h 3412034"/>
              <a:gd name="connsiteX15055" fmla="*/ 10488380 w 12272790"/>
              <a:gd name="connsiteY15055" fmla="*/ 1106012 h 3412034"/>
              <a:gd name="connsiteX15056" fmla="*/ 10490011 w 12272790"/>
              <a:gd name="connsiteY15056" fmla="*/ 1101714 h 3412034"/>
              <a:gd name="connsiteX15057" fmla="*/ 10549048 w 12272790"/>
              <a:gd name="connsiteY15057" fmla="*/ 1118448 h 3412034"/>
              <a:gd name="connsiteX15058" fmla="*/ 10546112 w 12272790"/>
              <a:gd name="connsiteY15058" fmla="*/ 1120562 h 3412034"/>
              <a:gd name="connsiteX15059" fmla="*/ 10552154 w 12272790"/>
              <a:gd name="connsiteY15059" fmla="*/ 1124281 h 3412034"/>
              <a:gd name="connsiteX15060" fmla="*/ 10552656 w 12272790"/>
              <a:gd name="connsiteY15060" fmla="*/ 1125973 h 3412034"/>
              <a:gd name="connsiteX15061" fmla="*/ 10555794 w 12272790"/>
              <a:gd name="connsiteY15061" fmla="*/ 1123135 h 3412034"/>
              <a:gd name="connsiteX15062" fmla="*/ 10564958 w 12272790"/>
              <a:gd name="connsiteY15062" fmla="*/ 1133499 h 3412034"/>
              <a:gd name="connsiteX15063" fmla="*/ 10553330 w 12272790"/>
              <a:gd name="connsiteY15063" fmla="*/ 1128241 h 3412034"/>
              <a:gd name="connsiteX15064" fmla="*/ 10554661 w 12272790"/>
              <a:gd name="connsiteY15064" fmla="*/ 1132707 h 3412034"/>
              <a:gd name="connsiteX15065" fmla="*/ 10554234 w 12272790"/>
              <a:gd name="connsiteY15065" fmla="*/ 1153262 h 3412034"/>
              <a:gd name="connsiteX15066" fmla="*/ 10562723 w 12272790"/>
              <a:gd name="connsiteY15066" fmla="*/ 1152481 h 3412034"/>
              <a:gd name="connsiteX15067" fmla="*/ 10563424 w 12272790"/>
              <a:gd name="connsiteY15067" fmla="*/ 1152558 h 3412034"/>
              <a:gd name="connsiteX15068" fmla="*/ 10566078 w 12272790"/>
              <a:gd name="connsiteY15068" fmla="*/ 1151261 h 3412034"/>
              <a:gd name="connsiteX15069" fmla="*/ 10579084 w 12272790"/>
              <a:gd name="connsiteY15069" fmla="*/ 1152347 h 3412034"/>
              <a:gd name="connsiteX15070" fmla="*/ 10576808 w 12272790"/>
              <a:gd name="connsiteY15070" fmla="*/ 1160819 h 3412034"/>
              <a:gd name="connsiteX15071" fmla="*/ 10572320 w 12272790"/>
              <a:gd name="connsiteY15071" fmla="*/ 1163012 h 3412034"/>
              <a:gd name="connsiteX15072" fmla="*/ 10572068 w 12272790"/>
              <a:gd name="connsiteY15072" fmla="*/ 1163667 h 3412034"/>
              <a:gd name="connsiteX15073" fmla="*/ 10570394 w 12272790"/>
              <a:gd name="connsiteY15073" fmla="*/ 1163445 h 3412034"/>
              <a:gd name="connsiteX15074" fmla="*/ 10558276 w 12272790"/>
              <a:gd name="connsiteY15074" fmla="*/ 1162431 h 3412034"/>
              <a:gd name="connsiteX15075" fmla="*/ 10558433 w 12272790"/>
              <a:gd name="connsiteY15075" fmla="*/ 1161847 h 3412034"/>
              <a:gd name="connsiteX15076" fmla="*/ 10550628 w 12272790"/>
              <a:gd name="connsiteY15076" fmla="*/ 1160807 h 3412034"/>
              <a:gd name="connsiteX15077" fmla="*/ 10550213 w 12272790"/>
              <a:gd name="connsiteY15077" fmla="*/ 1160660 h 3412034"/>
              <a:gd name="connsiteX15078" fmla="*/ 10550170 w 12272790"/>
              <a:gd name="connsiteY15078" fmla="*/ 1162573 h 3412034"/>
              <a:gd name="connsiteX15079" fmla="*/ 10308132 w 12272790"/>
              <a:gd name="connsiteY15079" fmla="*/ 1108766 h 3412034"/>
              <a:gd name="connsiteX15080" fmla="*/ 10310451 w 12272790"/>
              <a:gd name="connsiteY15080" fmla="*/ 1097819 h 3412034"/>
              <a:gd name="connsiteX15081" fmla="*/ 10284617 w 12272790"/>
              <a:gd name="connsiteY15081" fmla="*/ 1091897 h 3412034"/>
              <a:gd name="connsiteX15082" fmla="*/ 10281825 w 12272790"/>
              <a:gd name="connsiteY15082" fmla="*/ 1091500 h 3412034"/>
              <a:gd name="connsiteX15083" fmla="*/ 10280997 w 12272790"/>
              <a:gd name="connsiteY15083" fmla="*/ 1092209 h 3412034"/>
              <a:gd name="connsiteX15084" fmla="*/ 10281098 w 12272790"/>
              <a:gd name="connsiteY15084" fmla="*/ 1091397 h 3412034"/>
              <a:gd name="connsiteX15085" fmla="*/ 10222138 w 12272790"/>
              <a:gd name="connsiteY15085" fmla="*/ 1083019 h 3412034"/>
              <a:gd name="connsiteX15086" fmla="*/ 10212894 w 12272790"/>
              <a:gd name="connsiteY15086" fmla="*/ 1082434 h 3412034"/>
              <a:gd name="connsiteX15087" fmla="*/ 10181746 w 12272790"/>
              <a:gd name="connsiteY15087" fmla="*/ 1079816 h 3412034"/>
              <a:gd name="connsiteX15088" fmla="*/ 10162144 w 12272790"/>
              <a:gd name="connsiteY15088" fmla="*/ 1076188 h 3412034"/>
              <a:gd name="connsiteX15089" fmla="*/ 10161668 w 12272790"/>
              <a:gd name="connsiteY15089" fmla="*/ 1084655 h 3412034"/>
              <a:gd name="connsiteX15090" fmla="*/ 10157684 w 12272790"/>
              <a:gd name="connsiteY15090" fmla="*/ 1093242 h 3412034"/>
              <a:gd name="connsiteX15091" fmla="*/ 10151422 w 12272790"/>
              <a:gd name="connsiteY15091" fmla="*/ 1079190 h 3412034"/>
              <a:gd name="connsiteX15092" fmla="*/ 10146053 w 12272790"/>
              <a:gd name="connsiteY15092" fmla="*/ 1073125 h 3412034"/>
              <a:gd name="connsiteX15093" fmla="*/ 10091915 w 12272790"/>
              <a:gd name="connsiteY15093" fmla="*/ 1062086 h 3412034"/>
              <a:gd name="connsiteX15094" fmla="*/ 10060159 w 12272790"/>
              <a:gd name="connsiteY15094" fmla="*/ 1059934 h 3412034"/>
              <a:gd name="connsiteX15095" fmla="*/ 9942521 w 12272790"/>
              <a:gd name="connsiteY15095" fmla="*/ 1045713 h 3412034"/>
              <a:gd name="connsiteX15096" fmla="*/ 9702314 w 12272790"/>
              <a:gd name="connsiteY15096" fmla="*/ 1004079 h 3412034"/>
              <a:gd name="connsiteX15097" fmla="*/ 9668542 w 12272790"/>
              <a:gd name="connsiteY15097" fmla="*/ 1039468 h 3412034"/>
              <a:gd name="connsiteX15098" fmla="*/ 9734192 w 12272790"/>
              <a:gd name="connsiteY15098" fmla="*/ 1053691 h 3412034"/>
              <a:gd name="connsiteX15099" fmla="*/ 9756959 w 12272790"/>
              <a:gd name="connsiteY15099" fmla="*/ 1055773 h 3412034"/>
              <a:gd name="connsiteX15100" fmla="*/ 9765687 w 12272790"/>
              <a:gd name="connsiteY15100" fmla="*/ 1037385 h 3412034"/>
              <a:gd name="connsiteX15101" fmla="*/ 9820331 w 12272790"/>
              <a:gd name="connsiteY15101" fmla="*/ 1049875 h 3412034"/>
              <a:gd name="connsiteX15102" fmla="*/ 9851829 w 12272790"/>
              <a:gd name="connsiteY15102" fmla="*/ 1062017 h 3412034"/>
              <a:gd name="connsiteX15103" fmla="*/ 9860934 w 12272790"/>
              <a:gd name="connsiteY15103" fmla="*/ 1045712 h 3412034"/>
              <a:gd name="connsiteX15104" fmla="*/ 10015002 w 12272790"/>
              <a:gd name="connsiteY15104" fmla="*/ 1089077 h 3412034"/>
              <a:gd name="connsiteX15105" fmla="*/ 10062436 w 12272790"/>
              <a:gd name="connsiteY15105" fmla="*/ 1086996 h 3412034"/>
              <a:gd name="connsiteX15106" fmla="*/ 10082928 w 12272790"/>
              <a:gd name="connsiteY15106" fmla="*/ 1084916 h 3412034"/>
              <a:gd name="connsiteX15107" fmla="*/ 10096589 w 12272790"/>
              <a:gd name="connsiteY15107" fmla="*/ 1095322 h 3412034"/>
              <a:gd name="connsiteX15108" fmla="*/ 10137192 w 12272790"/>
              <a:gd name="connsiteY15108" fmla="*/ 1097404 h 3412034"/>
              <a:gd name="connsiteX15109" fmla="*/ 10164514 w 12272790"/>
              <a:gd name="connsiteY15109" fmla="*/ 1093242 h 3412034"/>
              <a:gd name="connsiteX15110" fmla="*/ 10169066 w 12272790"/>
              <a:gd name="connsiteY15110" fmla="*/ 1113710 h 3412034"/>
              <a:gd name="connsiteX15111" fmla="*/ 10178175 w 12272790"/>
              <a:gd name="connsiteY15111" fmla="*/ 1116139 h 3412034"/>
              <a:gd name="connsiteX15112" fmla="*/ 10205118 w 12272790"/>
              <a:gd name="connsiteY15112" fmla="*/ 1122038 h 3412034"/>
              <a:gd name="connsiteX15113" fmla="*/ 10248378 w 12272790"/>
              <a:gd name="connsiteY15113" fmla="*/ 1138690 h 3412034"/>
              <a:gd name="connsiteX15114" fmla="*/ 10132637 w 12272790"/>
              <a:gd name="connsiteY15114" fmla="*/ 1126200 h 3412034"/>
              <a:gd name="connsiteX15115" fmla="*/ 10085204 w 12272790"/>
              <a:gd name="connsiteY15115" fmla="*/ 1122037 h 3412034"/>
              <a:gd name="connsiteX15116" fmla="*/ 10083736 w 12272790"/>
              <a:gd name="connsiteY15116" fmla="*/ 1120133 h 3412034"/>
              <a:gd name="connsiteX15117" fmla="*/ 10084071 w 12272790"/>
              <a:gd name="connsiteY15117" fmla="*/ 1122589 h 3412034"/>
              <a:gd name="connsiteX15118" fmla="*/ 10082689 w 12272790"/>
              <a:gd name="connsiteY15118" fmla="*/ 1122270 h 3412034"/>
              <a:gd name="connsiteX15119" fmla="*/ 10084072 w 12272790"/>
              <a:gd name="connsiteY15119" fmla="*/ 1124165 h 3412034"/>
              <a:gd name="connsiteX15120" fmla="*/ 10077730 w 12272790"/>
              <a:gd name="connsiteY15120" fmla="*/ 1124165 h 3412034"/>
              <a:gd name="connsiteX15121" fmla="*/ 10079629 w 12272790"/>
              <a:gd name="connsiteY15121" fmla="*/ 1121560 h 3412034"/>
              <a:gd name="connsiteX15122" fmla="*/ 10079314 w 12272790"/>
              <a:gd name="connsiteY15122" fmla="*/ 1121488 h 3412034"/>
              <a:gd name="connsiteX15123" fmla="*/ 10078124 w 12272790"/>
              <a:gd name="connsiteY15123" fmla="*/ 1118872 h 3412034"/>
              <a:gd name="connsiteX15124" fmla="*/ 10077785 w 12272790"/>
              <a:gd name="connsiteY15124" fmla="*/ 1114498 h 3412034"/>
              <a:gd name="connsiteX15125" fmla="*/ 10076097 w 12272790"/>
              <a:gd name="connsiteY15125" fmla="*/ 1116139 h 3412034"/>
              <a:gd name="connsiteX15126" fmla="*/ 10062436 w 12272790"/>
              <a:gd name="connsiteY15126" fmla="*/ 1119954 h 3412034"/>
              <a:gd name="connsiteX15127" fmla="*/ 10055236 w 12272790"/>
              <a:gd name="connsiteY15127" fmla="*/ 1120550 h 3412034"/>
              <a:gd name="connsiteX15128" fmla="*/ 10056290 w 12272790"/>
              <a:gd name="connsiteY15128" fmla="*/ 1120680 h 3412034"/>
              <a:gd name="connsiteX15129" fmla="*/ 10046434 w 12272790"/>
              <a:gd name="connsiteY15129" fmla="*/ 1133490 h 3412034"/>
              <a:gd name="connsiteX15130" fmla="*/ 10039632 w 12272790"/>
              <a:gd name="connsiteY15130" fmla="*/ 1119740 h 3412034"/>
              <a:gd name="connsiteX15131" fmla="*/ 10030940 w 12272790"/>
              <a:gd name="connsiteY15131" fmla="*/ 1117874 h 3412034"/>
              <a:gd name="connsiteX15132" fmla="*/ 10021833 w 12272790"/>
              <a:gd name="connsiteY15132" fmla="*/ 1099485 h 3412034"/>
              <a:gd name="connsiteX15133" fmla="*/ 10008170 w 12272790"/>
              <a:gd name="connsiteY15133" fmla="*/ 1091159 h 3412034"/>
              <a:gd name="connsiteX15134" fmla="*/ 9996216 w 12272790"/>
              <a:gd name="connsiteY15134" fmla="*/ 1094282 h 3412034"/>
              <a:gd name="connsiteX15135" fmla="*/ 9988258 w 12272790"/>
              <a:gd name="connsiteY15135" fmla="*/ 1103014 h 3412034"/>
              <a:gd name="connsiteX15136" fmla="*/ 9997950 w 12272790"/>
              <a:gd name="connsiteY15136" fmla="*/ 1105213 h 3412034"/>
              <a:gd name="connsiteX15137" fmla="*/ 9999633 w 12272790"/>
              <a:gd name="connsiteY15137" fmla="*/ 1104907 h 3412034"/>
              <a:gd name="connsiteX15138" fmla="*/ 10005610 w 12272790"/>
              <a:gd name="connsiteY15138" fmla="*/ 1105551 h 3412034"/>
              <a:gd name="connsiteX15139" fmla="*/ 10006082 w 12272790"/>
              <a:gd name="connsiteY15139" fmla="*/ 1107057 h 3412034"/>
              <a:gd name="connsiteX15140" fmla="*/ 10010389 w 12272790"/>
              <a:gd name="connsiteY15140" fmla="*/ 1108034 h 3412034"/>
              <a:gd name="connsiteX15141" fmla="*/ 10007495 w 12272790"/>
              <a:gd name="connsiteY15141" fmla="*/ 1111557 h 3412034"/>
              <a:gd name="connsiteX15142" fmla="*/ 10008170 w 12272790"/>
              <a:gd name="connsiteY15142" fmla="*/ 1113710 h 3412034"/>
              <a:gd name="connsiteX15143" fmla="*/ 10006025 w 12272790"/>
              <a:gd name="connsiteY15143" fmla="*/ 1113345 h 3412034"/>
              <a:gd name="connsiteX15144" fmla="*/ 10003030 w 12272790"/>
              <a:gd name="connsiteY15144" fmla="*/ 1116990 h 3412034"/>
              <a:gd name="connsiteX15145" fmla="*/ 9993905 w 12272790"/>
              <a:gd name="connsiteY15145" fmla="*/ 1122785 h 3412034"/>
              <a:gd name="connsiteX15146" fmla="*/ 9982523 w 12272790"/>
              <a:gd name="connsiteY15146" fmla="*/ 1122785 h 3412034"/>
              <a:gd name="connsiteX15147" fmla="*/ 9982524 w 12272790"/>
              <a:gd name="connsiteY15147" fmla="*/ 1109350 h 3412034"/>
              <a:gd name="connsiteX15148" fmla="*/ 9965554 w 12272790"/>
              <a:gd name="connsiteY15148" fmla="*/ 1106464 h 3412034"/>
              <a:gd name="connsiteX15149" fmla="*/ 9965066 w 12272790"/>
              <a:gd name="connsiteY15149" fmla="*/ 1109391 h 3412034"/>
              <a:gd name="connsiteX15150" fmla="*/ 9952501 w 12272790"/>
              <a:gd name="connsiteY15150" fmla="*/ 1112992 h 3412034"/>
              <a:gd name="connsiteX15151" fmla="*/ 9954005 w 12272790"/>
              <a:gd name="connsiteY15151" fmla="*/ 1105920 h 3412034"/>
              <a:gd name="connsiteX15152" fmla="*/ 9955408 w 12272790"/>
              <a:gd name="connsiteY15152" fmla="*/ 1104741 h 3412034"/>
              <a:gd name="connsiteX15153" fmla="*/ 9931422 w 12272790"/>
              <a:gd name="connsiteY15153" fmla="*/ 1100662 h 3412034"/>
              <a:gd name="connsiteX15154" fmla="*/ 9937973 w 12272790"/>
              <a:gd name="connsiteY15154" fmla="*/ 1109313 h 3412034"/>
              <a:gd name="connsiteX15155" fmla="*/ 9904815 w 12272790"/>
              <a:gd name="connsiteY15155" fmla="*/ 1113599 h 3412034"/>
              <a:gd name="connsiteX15156" fmla="*/ 9904816 w 12272790"/>
              <a:gd name="connsiteY15156" fmla="*/ 1096138 h 3412034"/>
              <a:gd name="connsiteX15157" fmla="*/ 9893187 w 12272790"/>
              <a:gd name="connsiteY15157" fmla="*/ 1094162 h 3412034"/>
              <a:gd name="connsiteX15158" fmla="*/ 9897366 w 12272790"/>
              <a:gd name="connsiteY15158" fmla="*/ 1102690 h 3412034"/>
              <a:gd name="connsiteX15159" fmla="*/ 9876557 w 12272790"/>
              <a:gd name="connsiteY15159" fmla="*/ 1092507 h 3412034"/>
              <a:gd name="connsiteX15160" fmla="*/ 9881281 w 12272790"/>
              <a:gd name="connsiteY15160" fmla="*/ 1092137 h 3412034"/>
              <a:gd name="connsiteX15161" fmla="*/ 9868632 w 12272790"/>
              <a:gd name="connsiteY15161" fmla="*/ 1089988 h 3412034"/>
              <a:gd name="connsiteX15162" fmla="*/ 9869122 w 12272790"/>
              <a:gd name="connsiteY15162" fmla="*/ 1092186 h 3412034"/>
              <a:gd name="connsiteX15163" fmla="*/ 9864128 w 12272790"/>
              <a:gd name="connsiteY15163" fmla="*/ 1089222 h 3412034"/>
              <a:gd name="connsiteX15164" fmla="*/ 9839098 w 12272790"/>
              <a:gd name="connsiteY15164" fmla="*/ 1084966 h 3412034"/>
              <a:gd name="connsiteX15165" fmla="*/ 9839099 w 12272790"/>
              <a:gd name="connsiteY15165" fmla="*/ 1102885 h 3412034"/>
              <a:gd name="connsiteX15166" fmla="*/ 9832405 w 12272790"/>
              <a:gd name="connsiteY15166" fmla="*/ 1102886 h 3412034"/>
              <a:gd name="connsiteX15167" fmla="*/ 9832404 w 12272790"/>
              <a:gd name="connsiteY15167" fmla="*/ 1083828 h 3412034"/>
              <a:gd name="connsiteX15168" fmla="*/ 9827826 w 12272790"/>
              <a:gd name="connsiteY15168" fmla="*/ 1083050 h 3412034"/>
              <a:gd name="connsiteX15169" fmla="*/ 9723649 w 12272790"/>
              <a:gd name="connsiteY15169" fmla="*/ 1073397 h 3412034"/>
              <a:gd name="connsiteX15170" fmla="*/ 9727806 w 12272790"/>
              <a:gd name="connsiteY15170" fmla="*/ 1081034 h 3412034"/>
              <a:gd name="connsiteX15171" fmla="*/ 9715842 w 12272790"/>
              <a:gd name="connsiteY15171" fmla="*/ 1073094 h 3412034"/>
              <a:gd name="connsiteX15172" fmla="*/ 9722760 w 12272790"/>
              <a:gd name="connsiteY15172" fmla="*/ 1073314 h 3412034"/>
              <a:gd name="connsiteX15173" fmla="*/ 9693786 w 12272790"/>
              <a:gd name="connsiteY15173" fmla="*/ 1070629 h 3412034"/>
              <a:gd name="connsiteX15174" fmla="*/ 9693453 w 12272790"/>
              <a:gd name="connsiteY15174" fmla="*/ 1075475 h 3412034"/>
              <a:gd name="connsiteX15175" fmla="*/ 9687658 w 12272790"/>
              <a:gd name="connsiteY15175" fmla="*/ 1081485 h 3412034"/>
              <a:gd name="connsiteX15176" fmla="*/ 9687789 w 12272790"/>
              <a:gd name="connsiteY15176" fmla="*/ 1070074 h 3412034"/>
              <a:gd name="connsiteX15177" fmla="*/ 9645773 w 12272790"/>
              <a:gd name="connsiteY15177" fmla="*/ 1066181 h 3412034"/>
              <a:gd name="connsiteX15178" fmla="*/ 9659436 w 12272790"/>
              <a:gd name="connsiteY15178" fmla="*/ 1041548 h 3412034"/>
              <a:gd name="connsiteX15179" fmla="*/ 9507645 w 12272790"/>
              <a:gd name="connsiteY15179" fmla="*/ 1024897 h 3412034"/>
              <a:gd name="connsiteX15180" fmla="*/ 9523585 w 12272790"/>
              <a:gd name="connsiteY15180" fmla="*/ 1004079 h 3412034"/>
              <a:gd name="connsiteX15181" fmla="*/ 9484877 w 12272790"/>
              <a:gd name="connsiteY15181" fmla="*/ 1004080 h 3412034"/>
              <a:gd name="connsiteX15182" fmla="*/ 9478046 w 12272790"/>
              <a:gd name="connsiteY15182" fmla="*/ 983611 h 3412034"/>
              <a:gd name="connsiteX15183" fmla="*/ 9451103 w 12272790"/>
              <a:gd name="connsiteY15183" fmla="*/ 971120 h 3412034"/>
              <a:gd name="connsiteX15184" fmla="*/ 9450674 w 12272790"/>
              <a:gd name="connsiteY15184" fmla="*/ 970865 h 3412034"/>
              <a:gd name="connsiteX15185" fmla="*/ 9435809 w 12272790"/>
              <a:gd name="connsiteY15185" fmla="*/ 973384 h 3412034"/>
              <a:gd name="connsiteX15186" fmla="*/ 9436020 w 12272790"/>
              <a:gd name="connsiteY15186" fmla="*/ 975502 h 3412034"/>
              <a:gd name="connsiteX15187" fmla="*/ 9435167 w 12272790"/>
              <a:gd name="connsiteY15187" fmla="*/ 985344 h 3412034"/>
              <a:gd name="connsiteX15188" fmla="*/ 9381672 w 12272790"/>
              <a:gd name="connsiteY15188" fmla="*/ 980187 h 3412034"/>
              <a:gd name="connsiteX15189" fmla="*/ 9366211 w 12272790"/>
              <a:gd name="connsiteY15189" fmla="*/ 982059 h 3412034"/>
              <a:gd name="connsiteX15190" fmla="*/ 9310719 w 12272790"/>
              <a:gd name="connsiteY15190" fmla="*/ 988310 h 3412034"/>
              <a:gd name="connsiteX15191" fmla="*/ 9309103 w 12272790"/>
              <a:gd name="connsiteY15191" fmla="*/ 992351 h 3412034"/>
              <a:gd name="connsiteX15192" fmla="*/ 9300900 w 12272790"/>
              <a:gd name="connsiteY15192" fmla="*/ 991562 h 3412034"/>
              <a:gd name="connsiteX15193" fmla="*/ 9297700 w 12272790"/>
              <a:gd name="connsiteY15193" fmla="*/ 989776 h 3412034"/>
              <a:gd name="connsiteX15194" fmla="*/ 9282299 w 12272790"/>
              <a:gd name="connsiteY15194" fmla="*/ 991511 h 3412034"/>
              <a:gd name="connsiteX15195" fmla="*/ 9277429 w 12272790"/>
              <a:gd name="connsiteY15195" fmla="*/ 1004975 h 3412034"/>
              <a:gd name="connsiteX15196" fmla="*/ 9272621 w 12272790"/>
              <a:gd name="connsiteY15196" fmla="*/ 1011813 h 3412034"/>
              <a:gd name="connsiteX15197" fmla="*/ 9270258 w 12272790"/>
              <a:gd name="connsiteY15197" fmla="*/ 1012455 h 3412034"/>
              <a:gd name="connsiteX15198" fmla="*/ 9272403 w 12272790"/>
              <a:gd name="connsiteY15198" fmla="*/ 1014132 h 3412034"/>
              <a:gd name="connsiteX15199" fmla="*/ 9267647 w 12272790"/>
              <a:gd name="connsiteY15199" fmla="*/ 1016301 h 3412034"/>
              <a:gd name="connsiteX15200" fmla="*/ 9266699 w 12272790"/>
              <a:gd name="connsiteY15200" fmla="*/ 1015006 h 3412034"/>
              <a:gd name="connsiteX15201" fmla="*/ 9266116 w 12272790"/>
              <a:gd name="connsiteY15201" fmla="*/ 1015494 h 3412034"/>
              <a:gd name="connsiteX15202" fmla="*/ 9268380 w 12272790"/>
              <a:gd name="connsiteY15202" fmla="*/ 1019701 h 3412034"/>
              <a:gd name="connsiteX15203" fmla="*/ 9228034 w 12272790"/>
              <a:gd name="connsiteY15203" fmla="*/ 1030222 h 3412034"/>
              <a:gd name="connsiteX15204" fmla="*/ 9209934 w 12272790"/>
              <a:gd name="connsiteY15204" fmla="*/ 1017598 h 3412034"/>
              <a:gd name="connsiteX15205" fmla="*/ 9252920 w 12272790"/>
              <a:gd name="connsiteY15205" fmla="*/ 1004975 h 3412034"/>
              <a:gd name="connsiteX15206" fmla="*/ 9243758 w 12272790"/>
              <a:gd name="connsiteY15206" fmla="*/ 995853 h 3412034"/>
              <a:gd name="connsiteX15207" fmla="*/ 9236861 w 12272790"/>
              <a:gd name="connsiteY15207" fmla="*/ 996629 h 3412034"/>
              <a:gd name="connsiteX15208" fmla="*/ 9180034 w 12272790"/>
              <a:gd name="connsiteY15208" fmla="*/ 1002299 h 3412034"/>
              <a:gd name="connsiteX15209" fmla="*/ 9186752 w 12272790"/>
              <a:gd name="connsiteY15209" fmla="*/ 1005380 h 3412034"/>
              <a:gd name="connsiteX15210" fmla="*/ 9188129 w 12272790"/>
              <a:gd name="connsiteY15210" fmla="*/ 1026977 h 3412034"/>
              <a:gd name="connsiteX15211" fmla="*/ 9161186 w 12272790"/>
              <a:gd name="connsiteY15211" fmla="*/ 1033222 h 3412034"/>
              <a:gd name="connsiteX15212" fmla="*/ 9151083 w 12272790"/>
              <a:gd name="connsiteY15212" fmla="*/ 1035938 h 3412034"/>
              <a:gd name="connsiteX15213" fmla="*/ 9151082 w 12272790"/>
              <a:gd name="connsiteY15213" fmla="*/ 1044406 h 3412034"/>
              <a:gd name="connsiteX15214" fmla="*/ 9160686 w 12272790"/>
              <a:gd name="connsiteY15214" fmla="*/ 1044407 h 3412034"/>
              <a:gd name="connsiteX15215" fmla="*/ 9184696 w 12272790"/>
              <a:gd name="connsiteY15215" fmla="*/ 1044407 h 3412034"/>
              <a:gd name="connsiteX15216" fmla="*/ 9193980 w 12272790"/>
              <a:gd name="connsiteY15216" fmla="*/ 1048415 h 3412034"/>
              <a:gd name="connsiteX15217" fmla="*/ 9245602 w 12272790"/>
              <a:gd name="connsiteY15217" fmla="*/ 1052824 h 3412034"/>
              <a:gd name="connsiteX15218" fmla="*/ 9188935 w 12272790"/>
              <a:gd name="connsiteY15218" fmla="*/ 1067261 h 3412034"/>
              <a:gd name="connsiteX15219" fmla="*/ 9143979 w 12272790"/>
              <a:gd name="connsiteY15219" fmla="*/ 1067261 h 3412034"/>
              <a:gd name="connsiteX15220" fmla="*/ 9132646 w 12272790"/>
              <a:gd name="connsiteY15220" fmla="*/ 1072159 h 3412034"/>
              <a:gd name="connsiteX15221" fmla="*/ 9127812 w 12272790"/>
              <a:gd name="connsiteY15221" fmla="*/ 1076227 h 3412034"/>
              <a:gd name="connsiteX15222" fmla="*/ 9173085 w 12272790"/>
              <a:gd name="connsiteY15222" fmla="*/ 1074207 h 3412034"/>
              <a:gd name="connsiteX15223" fmla="*/ 9173180 w 12272790"/>
              <a:gd name="connsiteY15223" fmla="*/ 1073991 h 3412034"/>
              <a:gd name="connsiteX15224" fmla="*/ 9173355 w 12272790"/>
              <a:gd name="connsiteY15224" fmla="*/ 1074194 h 3412034"/>
              <a:gd name="connsiteX15225" fmla="*/ 9175987 w 12272790"/>
              <a:gd name="connsiteY15225" fmla="*/ 1074077 h 3412034"/>
              <a:gd name="connsiteX15226" fmla="*/ 9176816 w 12272790"/>
              <a:gd name="connsiteY15226" fmla="*/ 1073548 h 3412034"/>
              <a:gd name="connsiteX15227" fmla="*/ 9177262 w 12272790"/>
              <a:gd name="connsiteY15227" fmla="*/ 1074020 h 3412034"/>
              <a:gd name="connsiteX15228" fmla="*/ 9221330 w 12272790"/>
              <a:gd name="connsiteY15228" fmla="*/ 1072054 h 3412034"/>
              <a:gd name="connsiteX15229" fmla="*/ 9252764 w 12272790"/>
              <a:gd name="connsiteY15229" fmla="*/ 1070034 h 3412034"/>
              <a:gd name="connsiteX15230" fmla="*/ 9256958 w 12272790"/>
              <a:gd name="connsiteY15230" fmla="*/ 1070775 h 3412034"/>
              <a:gd name="connsiteX15231" fmla="*/ 9277644 w 12272790"/>
              <a:gd name="connsiteY15231" fmla="*/ 1068432 h 3412034"/>
              <a:gd name="connsiteX15232" fmla="*/ 9311968 w 12272790"/>
              <a:gd name="connsiteY15232" fmla="*/ 1066227 h 3412034"/>
              <a:gd name="connsiteX15233" fmla="*/ 9341783 w 12272790"/>
              <a:gd name="connsiteY15233" fmla="*/ 1065063 h 3412034"/>
              <a:gd name="connsiteX15234" fmla="*/ 9341426 w 12272790"/>
              <a:gd name="connsiteY15234" fmla="*/ 1063457 h 3412034"/>
              <a:gd name="connsiteX15235" fmla="*/ 9344093 w 12272790"/>
              <a:gd name="connsiteY15235" fmla="*/ 1064973 h 3412034"/>
              <a:gd name="connsiteX15236" fmla="*/ 9368149 w 12272790"/>
              <a:gd name="connsiteY15236" fmla="*/ 1064034 h 3412034"/>
              <a:gd name="connsiteX15237" fmla="*/ 9378119 w 12272790"/>
              <a:gd name="connsiteY15237" fmla="*/ 1057453 h 3412034"/>
              <a:gd name="connsiteX15238" fmla="*/ 9399736 w 12272790"/>
              <a:gd name="connsiteY15238" fmla="*/ 1052029 h 3412034"/>
              <a:gd name="connsiteX15239" fmla="*/ 9422199 w 12272790"/>
              <a:gd name="connsiteY15239" fmla="*/ 1055546 h 3412034"/>
              <a:gd name="connsiteX15240" fmla="*/ 9435593 w 12272790"/>
              <a:gd name="connsiteY15240" fmla="*/ 1060580 h 3412034"/>
              <a:gd name="connsiteX15241" fmla="*/ 9436704 w 12272790"/>
              <a:gd name="connsiteY15241" fmla="*/ 1055596 h 3412034"/>
              <a:gd name="connsiteX15242" fmla="*/ 9441723 w 12272790"/>
              <a:gd name="connsiteY15242" fmla="*/ 1052745 h 3412034"/>
              <a:gd name="connsiteX15243" fmla="*/ 9440051 w 12272790"/>
              <a:gd name="connsiteY15243" fmla="*/ 1060262 h 3412034"/>
              <a:gd name="connsiteX15244" fmla="*/ 9437937 w 12272790"/>
              <a:gd name="connsiteY15244" fmla="*/ 1061460 h 3412034"/>
              <a:gd name="connsiteX15245" fmla="*/ 9446427 w 12272790"/>
              <a:gd name="connsiteY15245" fmla="*/ 1064652 h 3412034"/>
              <a:gd name="connsiteX15246" fmla="*/ 9356434 w 12272790"/>
              <a:gd name="connsiteY15246" fmla="*/ 1075173 h 3412034"/>
              <a:gd name="connsiteX15247" fmla="*/ 9365557 w 12272790"/>
              <a:gd name="connsiteY15247" fmla="*/ 1066302 h 3412034"/>
              <a:gd name="connsiteX15248" fmla="*/ 9346944 w 12272790"/>
              <a:gd name="connsiteY15248" fmla="*/ 1068549 h 3412034"/>
              <a:gd name="connsiteX15249" fmla="*/ 9348120 w 12272790"/>
              <a:gd name="connsiteY15249" fmla="*/ 1073823 h 3412034"/>
              <a:gd name="connsiteX15250" fmla="*/ 9343099 w 12272790"/>
              <a:gd name="connsiteY15250" fmla="*/ 1070973 h 3412034"/>
              <a:gd name="connsiteX15251" fmla="*/ 9342675 w 12272790"/>
              <a:gd name="connsiteY15251" fmla="*/ 1069065 h 3412034"/>
              <a:gd name="connsiteX15252" fmla="*/ 9294991 w 12272790"/>
              <a:gd name="connsiteY15252" fmla="*/ 1074822 h 3412034"/>
              <a:gd name="connsiteX15253" fmla="*/ 9195026 w 12272790"/>
              <a:gd name="connsiteY15253" fmla="*/ 1083168 h 3412034"/>
              <a:gd name="connsiteX15254" fmla="*/ 9195395 w 12272790"/>
              <a:gd name="connsiteY15254" fmla="*/ 1084372 h 3412034"/>
              <a:gd name="connsiteX15255" fmla="*/ 9193364 w 12272790"/>
              <a:gd name="connsiteY15255" fmla="*/ 1083306 h 3412034"/>
              <a:gd name="connsiteX15256" fmla="*/ 9188234 w 12272790"/>
              <a:gd name="connsiteY15256" fmla="*/ 1083735 h 3412034"/>
              <a:gd name="connsiteX15257" fmla="*/ 9104923 w 12272790"/>
              <a:gd name="connsiteY15257" fmla="*/ 1088451 h 3412034"/>
              <a:gd name="connsiteX15258" fmla="*/ 9101291 w 12272790"/>
              <a:gd name="connsiteY15258" fmla="*/ 1089947 h 3412034"/>
              <a:gd name="connsiteX15259" fmla="*/ 9095260 w 12272790"/>
              <a:gd name="connsiteY15259" fmla="*/ 1088997 h 3412034"/>
              <a:gd name="connsiteX15260" fmla="*/ 9094454 w 12272790"/>
              <a:gd name="connsiteY15260" fmla="*/ 1089043 h 3412034"/>
              <a:gd name="connsiteX15261" fmla="*/ 9093705 w 12272790"/>
              <a:gd name="connsiteY15261" fmla="*/ 1091183 h 3412034"/>
              <a:gd name="connsiteX15262" fmla="*/ 9067678 w 12272790"/>
              <a:gd name="connsiteY15262" fmla="*/ 1091330 h 3412034"/>
              <a:gd name="connsiteX15263" fmla="*/ 9067945 w 12272790"/>
              <a:gd name="connsiteY15263" fmla="*/ 1090544 h 3412034"/>
              <a:gd name="connsiteX15264" fmla="*/ 9060231 w 12272790"/>
              <a:gd name="connsiteY15264" fmla="*/ 1090981 h 3412034"/>
              <a:gd name="connsiteX15265" fmla="*/ 9060232 w 12272790"/>
              <a:gd name="connsiteY15265" fmla="*/ 1092186 h 3412034"/>
              <a:gd name="connsiteX15266" fmla="*/ 9046484 w 12272790"/>
              <a:gd name="connsiteY15266" fmla="*/ 1092188 h 3412034"/>
              <a:gd name="connsiteX15267" fmla="*/ 9046486 w 12272790"/>
              <a:gd name="connsiteY15267" fmla="*/ 1091759 h 3412034"/>
              <a:gd name="connsiteX15268" fmla="*/ 9014979 w 12272790"/>
              <a:gd name="connsiteY15268" fmla="*/ 1093542 h 3412034"/>
              <a:gd name="connsiteX15269" fmla="*/ 9014725 w 12272790"/>
              <a:gd name="connsiteY15269" fmla="*/ 1101374 h 3412034"/>
              <a:gd name="connsiteX15270" fmla="*/ 9005422 w 12272790"/>
              <a:gd name="connsiteY15270" fmla="*/ 1106253 h 3412034"/>
              <a:gd name="connsiteX15271" fmla="*/ 8995273 w 12272790"/>
              <a:gd name="connsiteY15271" fmla="*/ 1107771 h 3412034"/>
              <a:gd name="connsiteX15272" fmla="*/ 8995735 w 12272790"/>
              <a:gd name="connsiteY15272" fmla="*/ 1107813 h 3412034"/>
              <a:gd name="connsiteX15273" fmla="*/ 8968415 w 12272790"/>
              <a:gd name="connsiteY15273" fmla="*/ 1128282 h 3412034"/>
              <a:gd name="connsiteX15274" fmla="*/ 8986629 w 12272790"/>
              <a:gd name="connsiteY15274" fmla="*/ 1147015 h 3412034"/>
              <a:gd name="connsiteX15275" fmla="*/ 9026165 w 12272790"/>
              <a:gd name="connsiteY15275" fmla="*/ 1148761 h 3412034"/>
              <a:gd name="connsiteX15276" fmla="*/ 9026422 w 12272790"/>
              <a:gd name="connsiteY15276" fmla="*/ 1148601 h 3412034"/>
              <a:gd name="connsiteX15277" fmla="*/ 9026874 w 12272790"/>
              <a:gd name="connsiteY15277" fmla="*/ 1148320 h 3412034"/>
              <a:gd name="connsiteX15278" fmla="*/ 9027316 w 12272790"/>
              <a:gd name="connsiteY15278" fmla="*/ 1148812 h 3412034"/>
              <a:gd name="connsiteX15279" fmla="*/ 9039660 w 12272790"/>
              <a:gd name="connsiteY15279" fmla="*/ 1149357 h 3412034"/>
              <a:gd name="connsiteX15280" fmla="*/ 9042096 w 12272790"/>
              <a:gd name="connsiteY15280" fmla="*/ 1149061 h 3412034"/>
              <a:gd name="connsiteX15281" fmla="*/ 9045112 w 12272790"/>
              <a:gd name="connsiteY15281" fmla="*/ 1145903 h 3412034"/>
              <a:gd name="connsiteX15282" fmla="*/ 9058623 w 12272790"/>
              <a:gd name="connsiteY15282" fmla="*/ 1143991 h 3412034"/>
              <a:gd name="connsiteX15283" fmla="*/ 9073719 w 12272790"/>
              <a:gd name="connsiteY15283" fmla="*/ 1142560 h 3412034"/>
              <a:gd name="connsiteX15284" fmla="*/ 9090982 w 12272790"/>
              <a:gd name="connsiteY15284" fmla="*/ 1134526 h 3412034"/>
              <a:gd name="connsiteX15285" fmla="*/ 9154355 w 12272790"/>
              <a:gd name="connsiteY15285" fmla="*/ 1130363 h 3412034"/>
              <a:gd name="connsiteX15286" fmla="*/ 9188927 w 12272790"/>
              <a:gd name="connsiteY15286" fmla="*/ 1128313 h 3412034"/>
              <a:gd name="connsiteX15287" fmla="*/ 9187775 w 12272790"/>
              <a:gd name="connsiteY15287" fmla="*/ 1123136 h 3412034"/>
              <a:gd name="connsiteX15288" fmla="*/ 9192793 w 12272790"/>
              <a:gd name="connsiteY15288" fmla="*/ 1125987 h 3412034"/>
              <a:gd name="connsiteX15289" fmla="*/ 9193254 w 12272790"/>
              <a:gd name="connsiteY15289" fmla="*/ 1128057 h 3412034"/>
              <a:gd name="connsiteX15290" fmla="*/ 9224559 w 12272790"/>
              <a:gd name="connsiteY15290" fmla="*/ 1126201 h 3412034"/>
              <a:gd name="connsiteX15291" fmla="*/ 9250097 w 12272790"/>
              <a:gd name="connsiteY15291" fmla="*/ 1126201 h 3412034"/>
              <a:gd name="connsiteX15292" fmla="*/ 9250543 w 12272790"/>
              <a:gd name="connsiteY15292" fmla="*/ 1119800 h 3412034"/>
              <a:gd name="connsiteX15293" fmla="*/ 9257219 w 12272790"/>
              <a:gd name="connsiteY15293" fmla="*/ 1112424 h 3412034"/>
              <a:gd name="connsiteX15294" fmla="*/ 9257218 w 12272790"/>
              <a:gd name="connsiteY15294" fmla="*/ 1125331 h 3412034"/>
              <a:gd name="connsiteX15295" fmla="*/ 9256894 w 12272790"/>
              <a:gd name="connsiteY15295" fmla="*/ 1126201 h 3412034"/>
              <a:gd name="connsiteX15296" fmla="*/ 9260609 w 12272790"/>
              <a:gd name="connsiteY15296" fmla="*/ 1126200 h 3412034"/>
              <a:gd name="connsiteX15297" fmla="*/ 9283377 w 12272790"/>
              <a:gd name="connsiteY15297" fmla="*/ 1124119 h 3412034"/>
              <a:gd name="connsiteX15298" fmla="*/ 9285653 w 12272790"/>
              <a:gd name="connsiteY15298" fmla="*/ 1134525 h 3412034"/>
              <a:gd name="connsiteX15299" fmla="*/ 9267440 w 12272790"/>
              <a:gd name="connsiteY15299" fmla="*/ 1134525 h 3412034"/>
              <a:gd name="connsiteX15300" fmla="*/ 9299315 w 12272790"/>
              <a:gd name="connsiteY15300" fmla="*/ 1151180 h 3412034"/>
              <a:gd name="connsiteX15301" fmla="*/ 9312975 w 12272790"/>
              <a:gd name="connsiteY15301" fmla="*/ 1157424 h 3412034"/>
              <a:gd name="connsiteX15302" fmla="*/ 9333088 w 12272790"/>
              <a:gd name="connsiteY15302" fmla="*/ 1161587 h 3412034"/>
              <a:gd name="connsiteX15303" fmla="*/ 9364964 w 12272790"/>
              <a:gd name="connsiteY15303" fmla="*/ 1155343 h 3412034"/>
              <a:gd name="connsiteX15304" fmla="*/ 9390010 w 12272790"/>
              <a:gd name="connsiteY15304" fmla="*/ 1151180 h 3412034"/>
              <a:gd name="connsiteX15305" fmla="*/ 9441997 w 12272790"/>
              <a:gd name="connsiteY15305" fmla="*/ 1144935 h 3412034"/>
              <a:gd name="connsiteX15306" fmla="*/ 9426059 w 12272790"/>
              <a:gd name="connsiteY15306" fmla="*/ 1124118 h 3412034"/>
              <a:gd name="connsiteX15307" fmla="*/ 9462488 w 12272790"/>
              <a:gd name="connsiteY15307" fmla="*/ 1128281 h 3412034"/>
              <a:gd name="connsiteX15308" fmla="*/ 9448827 w 12272790"/>
              <a:gd name="connsiteY15308" fmla="*/ 1138689 h 3412034"/>
              <a:gd name="connsiteX15309" fmla="*/ 9462487 w 12272790"/>
              <a:gd name="connsiteY15309" fmla="*/ 1153262 h 3412034"/>
              <a:gd name="connsiteX15310" fmla="*/ 9475770 w 12272790"/>
              <a:gd name="connsiteY15310" fmla="*/ 1144935 h 3412034"/>
              <a:gd name="connsiteX15311" fmla="*/ 9489431 w 12272790"/>
              <a:gd name="connsiteY15311" fmla="*/ 1153261 h 3412034"/>
              <a:gd name="connsiteX15312" fmla="*/ 9505369 w 12272790"/>
              <a:gd name="connsiteY15312" fmla="*/ 1155343 h 3412034"/>
              <a:gd name="connsiteX15313" fmla="*/ 9498539 w 12272790"/>
              <a:gd name="connsiteY15313" fmla="*/ 1163669 h 3412034"/>
              <a:gd name="connsiteX15314" fmla="*/ 9464385 w 12272790"/>
              <a:gd name="connsiteY15314" fmla="*/ 1165750 h 3412034"/>
              <a:gd name="connsiteX15315" fmla="*/ 9380901 w 12272790"/>
              <a:gd name="connsiteY15315" fmla="*/ 1169915 h 3412034"/>
              <a:gd name="connsiteX15316" fmla="*/ 9339919 w 12272790"/>
              <a:gd name="connsiteY15316" fmla="*/ 1171997 h 3412034"/>
              <a:gd name="connsiteX15317" fmla="*/ 9308422 w 12272790"/>
              <a:gd name="connsiteY15317" fmla="*/ 1182404 h 3412034"/>
              <a:gd name="connsiteX15318" fmla="*/ 9337642 w 12272790"/>
              <a:gd name="connsiteY15318" fmla="*/ 1196627 h 3412034"/>
              <a:gd name="connsiteX15319" fmla="*/ 9324360 w 12272790"/>
              <a:gd name="connsiteY15319" fmla="*/ 1204953 h 3412034"/>
              <a:gd name="connsiteX15320" fmla="*/ 9297038 w 12272790"/>
              <a:gd name="connsiteY15320" fmla="*/ 1204953 h 3412034"/>
              <a:gd name="connsiteX15321" fmla="*/ 9287930 w 12272790"/>
              <a:gd name="connsiteY15321" fmla="*/ 1182404 h 3412034"/>
              <a:gd name="connsiteX15322" fmla="*/ 9174468 w 12272790"/>
              <a:gd name="connsiteY15322" fmla="*/ 1194546 h 3412034"/>
              <a:gd name="connsiteX15323" fmla="*/ 9115650 w 12272790"/>
              <a:gd name="connsiteY15323" fmla="*/ 1200791 h 3412034"/>
              <a:gd name="connsiteX15324" fmla="*/ 9087152 w 12272790"/>
              <a:gd name="connsiteY15324" fmla="*/ 1202546 h 3412034"/>
              <a:gd name="connsiteX15325" fmla="*/ 9083212 w 12272790"/>
              <a:gd name="connsiteY15325" fmla="*/ 1209007 h 3412034"/>
              <a:gd name="connsiteX15326" fmla="*/ 9086710 w 12272790"/>
              <a:gd name="connsiteY15326" fmla="*/ 1222259 h 3412034"/>
              <a:gd name="connsiteX15327" fmla="*/ 9083086 w 12272790"/>
              <a:gd name="connsiteY15327" fmla="*/ 1222258 h 3412034"/>
              <a:gd name="connsiteX15328" fmla="*/ 9083300 w 12272790"/>
              <a:gd name="connsiteY15328" fmla="*/ 1224207 h 3412034"/>
              <a:gd name="connsiteX15329" fmla="*/ 9079600 w 12272790"/>
              <a:gd name="connsiteY15329" fmla="*/ 1234096 h 3412034"/>
              <a:gd name="connsiteX15330" fmla="*/ 9063662 w 12272790"/>
              <a:gd name="connsiteY15330" fmla="*/ 1238259 h 3412034"/>
              <a:gd name="connsiteX15331" fmla="*/ 9007120 w 12272790"/>
              <a:gd name="connsiteY15331" fmla="*/ 1244504 h 3412034"/>
              <a:gd name="connsiteX15332" fmla="*/ 8962290 w 12272790"/>
              <a:gd name="connsiteY15332" fmla="*/ 1252757 h 3412034"/>
              <a:gd name="connsiteX15333" fmla="*/ 8964137 w 12272790"/>
              <a:gd name="connsiteY15333" fmla="*/ 1254377 h 3412034"/>
              <a:gd name="connsiteX15334" fmla="*/ 8962541 w 12272790"/>
              <a:gd name="connsiteY15334" fmla="*/ 1264879 h 3412034"/>
              <a:gd name="connsiteX15335" fmla="*/ 8889414 w 12272790"/>
              <a:gd name="connsiteY15335" fmla="*/ 1268559 h 3412034"/>
              <a:gd name="connsiteX15336" fmla="*/ 8947799 w 12272790"/>
              <a:gd name="connsiteY15336" fmla="*/ 1269215 h 3412034"/>
              <a:gd name="connsiteX15337" fmla="*/ 8960968 w 12272790"/>
              <a:gd name="connsiteY15337" fmla="*/ 1268759 h 3412034"/>
              <a:gd name="connsiteX15338" fmla="*/ 8908234 w 12272790"/>
              <a:gd name="connsiteY15338" fmla="*/ 1278127 h 3412034"/>
              <a:gd name="connsiteX15339" fmla="*/ 8841780 w 12272790"/>
              <a:gd name="connsiteY15339" fmla="*/ 1290637 h 3412034"/>
              <a:gd name="connsiteX15340" fmla="*/ 8771130 w 12272790"/>
              <a:gd name="connsiteY15340" fmla="*/ 1302998 h 3412034"/>
              <a:gd name="connsiteX15341" fmla="*/ 8766608 w 12272790"/>
              <a:gd name="connsiteY15341" fmla="*/ 1311269 h 3412034"/>
              <a:gd name="connsiteX15342" fmla="*/ 8830130 w 12272790"/>
              <a:gd name="connsiteY15342" fmla="*/ 1299826 h 3412034"/>
              <a:gd name="connsiteX15343" fmla="*/ 8830854 w 12272790"/>
              <a:gd name="connsiteY15343" fmla="*/ 1299777 h 3412034"/>
              <a:gd name="connsiteX15344" fmla="*/ 8838102 w 12272790"/>
              <a:gd name="connsiteY15344" fmla="*/ 1296078 h 3412034"/>
              <a:gd name="connsiteX15345" fmla="*/ 8844769 w 12272790"/>
              <a:gd name="connsiteY15345" fmla="*/ 1296836 h 3412034"/>
              <a:gd name="connsiteX15346" fmla="*/ 8841747 w 12272790"/>
              <a:gd name="connsiteY15346" fmla="*/ 1299054 h 3412034"/>
              <a:gd name="connsiteX15347" fmla="*/ 8887997 w 12272790"/>
              <a:gd name="connsiteY15347" fmla="*/ 1295982 h 3412034"/>
              <a:gd name="connsiteX15348" fmla="*/ 8895934 w 12272790"/>
              <a:gd name="connsiteY15348" fmla="*/ 1294116 h 3412034"/>
              <a:gd name="connsiteX15349" fmla="*/ 8896031 w 12272790"/>
              <a:gd name="connsiteY15349" fmla="*/ 1295449 h 3412034"/>
              <a:gd name="connsiteX15350" fmla="*/ 8902763 w 12272790"/>
              <a:gd name="connsiteY15350" fmla="*/ 1295001 h 3412034"/>
              <a:gd name="connsiteX15351" fmla="*/ 8902765 w 12272790"/>
              <a:gd name="connsiteY15351" fmla="*/ 1294116 h 3412034"/>
              <a:gd name="connsiteX15352" fmla="*/ 8918700 w 12272790"/>
              <a:gd name="connsiteY15352" fmla="*/ 1289953 h 3412034"/>
              <a:gd name="connsiteX15353" fmla="*/ 8943748 w 12272790"/>
              <a:gd name="connsiteY15353" fmla="*/ 1287871 h 3412034"/>
              <a:gd name="connsiteX15354" fmla="*/ 8937145 w 12272790"/>
              <a:gd name="connsiteY15354" fmla="*/ 1297931 h 3412034"/>
              <a:gd name="connsiteX15355" fmla="*/ 8949605 w 12272790"/>
              <a:gd name="connsiteY15355" fmla="*/ 1298006 h 3412034"/>
              <a:gd name="connsiteX15356" fmla="*/ 8953080 w 12272790"/>
              <a:gd name="connsiteY15356" fmla="*/ 1286179 h 3412034"/>
              <a:gd name="connsiteX15357" fmla="*/ 8991181 w 12272790"/>
              <a:gd name="connsiteY15357" fmla="*/ 1273300 h 3412034"/>
              <a:gd name="connsiteX15358" fmla="*/ 9008834 w 12272790"/>
              <a:gd name="connsiteY15358" fmla="*/ 1270056 h 3412034"/>
              <a:gd name="connsiteX15359" fmla="*/ 8997090 w 12272790"/>
              <a:gd name="connsiteY15359" fmla="*/ 1269889 h 3412034"/>
              <a:gd name="connsiteX15360" fmla="*/ 8989938 w 12272790"/>
              <a:gd name="connsiteY15360" fmla="*/ 1270794 h 3412034"/>
              <a:gd name="connsiteX15361" fmla="*/ 8993727 w 12272790"/>
              <a:gd name="connsiteY15361" fmla="*/ 1265009 h 3412034"/>
              <a:gd name="connsiteX15362" fmla="*/ 9012697 w 12272790"/>
              <a:gd name="connsiteY15362" fmla="*/ 1257742 h 3412034"/>
              <a:gd name="connsiteX15363" fmla="*/ 9048832 w 12272790"/>
              <a:gd name="connsiteY15363" fmla="*/ 1253607 h 3412034"/>
              <a:gd name="connsiteX15364" fmla="*/ 9130334 w 12272790"/>
              <a:gd name="connsiteY15364" fmla="*/ 1243272 h 3412034"/>
              <a:gd name="connsiteX15365" fmla="*/ 9293339 w 12272790"/>
              <a:gd name="connsiteY15365" fmla="*/ 1222601 h 3412034"/>
              <a:gd name="connsiteX15366" fmla="*/ 9278885 w 12272790"/>
              <a:gd name="connsiteY15366" fmla="*/ 1243272 h 3412034"/>
              <a:gd name="connsiteX15367" fmla="*/ 9235525 w 12272790"/>
              <a:gd name="connsiteY15367" fmla="*/ 1247406 h 3412034"/>
              <a:gd name="connsiteX15368" fmla="*/ 9149205 w 12272790"/>
              <a:gd name="connsiteY15368" fmla="*/ 1255676 h 3412034"/>
              <a:gd name="connsiteX15369" fmla="*/ 9110598 w 12272790"/>
              <a:gd name="connsiteY15369" fmla="*/ 1260074 h 3412034"/>
              <a:gd name="connsiteX15370" fmla="*/ 9113372 w 12272790"/>
              <a:gd name="connsiteY15370" fmla="*/ 1261849 h 3412034"/>
              <a:gd name="connsiteX15371" fmla="*/ 9124757 w 12272790"/>
              <a:gd name="connsiteY15371" fmla="*/ 1262891 h 3412034"/>
              <a:gd name="connsiteX15372" fmla="*/ 9206343 w 12272790"/>
              <a:gd name="connsiteY15372" fmla="*/ 1254566 h 3412034"/>
              <a:gd name="connsiteX15373" fmla="*/ 9534968 w 12272790"/>
              <a:gd name="connsiteY15373" fmla="*/ 1242423 h 3412034"/>
              <a:gd name="connsiteX15374" fmla="*/ 9507646 w 12272790"/>
              <a:gd name="connsiteY15374" fmla="*/ 1246238 h 3412034"/>
              <a:gd name="connsiteX15375" fmla="*/ 9514476 w 12272790"/>
              <a:gd name="connsiteY15375" fmla="*/ 1256647 h 3412034"/>
              <a:gd name="connsiteX15376" fmla="*/ 9482600 w 12272790"/>
              <a:gd name="connsiteY15376" fmla="*/ 1277462 h 3412034"/>
              <a:gd name="connsiteX15377" fmla="*/ 9469320 w 12272790"/>
              <a:gd name="connsiteY15377" fmla="*/ 1294115 h 3412034"/>
              <a:gd name="connsiteX15378" fmla="*/ 9484877 w 12272790"/>
              <a:gd name="connsiteY15378" fmla="*/ 1285790 h 3412034"/>
              <a:gd name="connsiteX15379" fmla="*/ 9490540 w 12272790"/>
              <a:gd name="connsiteY15379" fmla="*/ 1287960 h 3412034"/>
              <a:gd name="connsiteX15380" fmla="*/ 9491452 w 12272790"/>
              <a:gd name="connsiteY15380" fmla="*/ 1284204 h 3412034"/>
              <a:gd name="connsiteX15381" fmla="*/ 9496472 w 12272790"/>
              <a:gd name="connsiteY15381" fmla="*/ 1282277 h 3412034"/>
              <a:gd name="connsiteX15382" fmla="*/ 9494799 w 12272790"/>
              <a:gd name="connsiteY15382" fmla="*/ 1289024 h 3412034"/>
              <a:gd name="connsiteX15383" fmla="*/ 9493974 w 12272790"/>
              <a:gd name="connsiteY15383" fmla="*/ 1289364 h 3412034"/>
              <a:gd name="connsiteX15384" fmla="*/ 9500816 w 12272790"/>
              <a:gd name="connsiteY15384" fmla="*/ 1294117 h 3412034"/>
              <a:gd name="connsiteX15385" fmla="*/ 9520027 w 12272790"/>
              <a:gd name="connsiteY15385" fmla="*/ 1292652 h 3412034"/>
              <a:gd name="connsiteX15386" fmla="*/ 9521181 w 12272790"/>
              <a:gd name="connsiteY15386" fmla="*/ 1290424 h 3412034"/>
              <a:gd name="connsiteX15387" fmla="*/ 9503908 w 12272790"/>
              <a:gd name="connsiteY15387" fmla="*/ 1291114 h 3412034"/>
              <a:gd name="connsiteX15388" fmla="*/ 9503909 w 12272790"/>
              <a:gd name="connsiteY15388" fmla="*/ 1283762 h 3412034"/>
              <a:gd name="connsiteX15389" fmla="*/ 9497010 w 12272790"/>
              <a:gd name="connsiteY15389" fmla="*/ 1283590 h 3412034"/>
              <a:gd name="connsiteX15390" fmla="*/ 9503908 w 12272790"/>
              <a:gd name="connsiteY15390" fmla="*/ 1277732 h 3412034"/>
              <a:gd name="connsiteX15391" fmla="*/ 9503908 w 12272790"/>
              <a:gd name="connsiteY15391" fmla="*/ 1272644 h 3412034"/>
              <a:gd name="connsiteX15392" fmla="*/ 9515970 w 12272790"/>
              <a:gd name="connsiteY15392" fmla="*/ 1270592 h 3412034"/>
              <a:gd name="connsiteX15393" fmla="*/ 9525192 w 12272790"/>
              <a:gd name="connsiteY15393" fmla="*/ 1270592 h 3412034"/>
              <a:gd name="connsiteX15394" fmla="*/ 9525292 w 12272790"/>
              <a:gd name="connsiteY15394" fmla="*/ 1269657 h 3412034"/>
              <a:gd name="connsiteX15395" fmla="*/ 9530414 w 12272790"/>
              <a:gd name="connsiteY15395" fmla="*/ 1256647 h 3412034"/>
              <a:gd name="connsiteX15396" fmla="*/ 9539522 w 12272790"/>
              <a:gd name="connsiteY15396" fmla="*/ 1250401 h 3412034"/>
              <a:gd name="connsiteX15397" fmla="*/ 9543695 w 12272790"/>
              <a:gd name="connsiteY15397" fmla="*/ 1236177 h 3412034"/>
              <a:gd name="connsiteX15398" fmla="*/ 9568740 w 12272790"/>
              <a:gd name="connsiteY15398" fmla="*/ 1232015 h 3412034"/>
              <a:gd name="connsiteX15399" fmla="*/ 9612001 w 12272790"/>
              <a:gd name="connsiteY15399" fmla="*/ 1227851 h 3412034"/>
              <a:gd name="connsiteX15400" fmla="*/ 9648052 w 12272790"/>
              <a:gd name="connsiteY15400" fmla="*/ 1225770 h 3412034"/>
              <a:gd name="connsiteX15401" fmla="*/ 9652035 w 12272790"/>
              <a:gd name="connsiteY15401" fmla="*/ 1238476 h 3412034"/>
              <a:gd name="connsiteX15402" fmla="*/ 9652545 w 12272790"/>
              <a:gd name="connsiteY15402" fmla="*/ 1251024 h 3412034"/>
              <a:gd name="connsiteX15403" fmla="*/ 9653972 w 12272790"/>
              <a:gd name="connsiteY15403" fmla="*/ 1251938 h 3412034"/>
              <a:gd name="connsiteX15404" fmla="*/ 9647630 w 12272790"/>
              <a:gd name="connsiteY15404" fmla="*/ 1251938 h 3412034"/>
              <a:gd name="connsiteX15405" fmla="*/ 9649222 w 12272790"/>
              <a:gd name="connsiteY15405" fmla="*/ 1250918 h 3412034"/>
              <a:gd name="connsiteX15406" fmla="*/ 9636886 w 12272790"/>
              <a:gd name="connsiteY15406" fmla="*/ 1245203 h 3412034"/>
              <a:gd name="connsiteX15407" fmla="*/ 9589233 w 12272790"/>
              <a:gd name="connsiteY15407" fmla="*/ 1242423 h 3412034"/>
              <a:gd name="connsiteX15408" fmla="*/ 9616175 w 12272790"/>
              <a:gd name="connsiteY15408" fmla="*/ 1252482 h 3412034"/>
              <a:gd name="connsiteX15409" fmla="*/ 9602894 w 12272790"/>
              <a:gd name="connsiteY15409" fmla="*/ 1269137 h 3412034"/>
              <a:gd name="connsiteX15410" fmla="*/ 9599816 w 12272790"/>
              <a:gd name="connsiteY15410" fmla="*/ 1272889 h 3412034"/>
              <a:gd name="connsiteX15411" fmla="*/ 9602409 w 12272790"/>
              <a:gd name="connsiteY15411" fmla="*/ 1276748 h 3412034"/>
              <a:gd name="connsiteX15412" fmla="*/ 9594003 w 12272790"/>
              <a:gd name="connsiteY15412" fmla="*/ 1284680 h 3412034"/>
              <a:gd name="connsiteX15413" fmla="*/ 9588622 w 12272790"/>
              <a:gd name="connsiteY15413" fmla="*/ 1286535 h 3412034"/>
              <a:gd name="connsiteX15414" fmla="*/ 9582402 w 12272790"/>
              <a:gd name="connsiteY15414" fmla="*/ 1294117 h 3412034"/>
              <a:gd name="connsiteX15415" fmla="*/ 9602893 w 12272790"/>
              <a:gd name="connsiteY15415" fmla="*/ 1302442 h 3412034"/>
              <a:gd name="connsiteX15416" fmla="*/ 9609344 w 12272790"/>
              <a:gd name="connsiteY15416" fmla="*/ 1283708 h 3412034"/>
              <a:gd name="connsiteX15417" fmla="*/ 9623006 w 12272790"/>
              <a:gd name="connsiteY15417" fmla="*/ 1304523 h 3412034"/>
              <a:gd name="connsiteX15418" fmla="*/ 9643497 w 12272790"/>
              <a:gd name="connsiteY15418" fmla="*/ 1294116 h 3412034"/>
              <a:gd name="connsiteX15419" fmla="*/ 9627560 w 12272790"/>
              <a:gd name="connsiteY15419" fmla="*/ 1294117 h 3412034"/>
              <a:gd name="connsiteX15420" fmla="*/ 9627559 w 12272790"/>
              <a:gd name="connsiteY15420" fmla="*/ 1282709 h 3412034"/>
              <a:gd name="connsiteX15421" fmla="*/ 9615173 w 12272790"/>
              <a:gd name="connsiteY15421" fmla="*/ 1282581 h 3412034"/>
              <a:gd name="connsiteX15422" fmla="*/ 9622975 w 12272790"/>
              <a:gd name="connsiteY15422" fmla="*/ 1270800 h 3412034"/>
              <a:gd name="connsiteX15423" fmla="*/ 9635981 w 12272790"/>
              <a:gd name="connsiteY15423" fmla="*/ 1271871 h 3412034"/>
              <a:gd name="connsiteX15424" fmla="*/ 9634818 w 12272790"/>
              <a:gd name="connsiteY15424" fmla="*/ 1275881 h 3412034"/>
              <a:gd name="connsiteX15425" fmla="*/ 9668542 w 12272790"/>
              <a:gd name="connsiteY15425" fmla="*/ 1287870 h 3412034"/>
              <a:gd name="connsiteX15426" fmla="*/ 9659436 w 12272790"/>
              <a:gd name="connsiteY15426" fmla="*/ 1302442 h 3412034"/>
              <a:gd name="connsiteX15427" fmla="*/ 9675374 w 12272790"/>
              <a:gd name="connsiteY15427" fmla="*/ 1308688 h 3412034"/>
              <a:gd name="connsiteX15428" fmla="*/ 9677650 w 12272790"/>
              <a:gd name="connsiteY15428" fmla="*/ 1283708 h 3412034"/>
              <a:gd name="connsiteX15429" fmla="*/ 9700039 w 12272790"/>
              <a:gd name="connsiteY15429" fmla="*/ 1281626 h 3412034"/>
              <a:gd name="connsiteX15430" fmla="*/ 9709146 w 12272790"/>
              <a:gd name="connsiteY15430" fmla="*/ 1289954 h 3412034"/>
              <a:gd name="connsiteX15431" fmla="*/ 9688655 w 12272790"/>
              <a:gd name="connsiteY15431" fmla="*/ 1294116 h 3412034"/>
              <a:gd name="connsiteX15432" fmla="*/ 9690932 w 12272790"/>
              <a:gd name="connsiteY15432" fmla="*/ 1312502 h 3412034"/>
              <a:gd name="connsiteX15433" fmla="*/ 9765687 w 12272790"/>
              <a:gd name="connsiteY15433" fmla="*/ 1310420 h 3412034"/>
              <a:gd name="connsiteX15434" fmla="*/ 9715976 w 12272790"/>
              <a:gd name="connsiteY15434" fmla="*/ 1298278 h 3412034"/>
              <a:gd name="connsiteX15435" fmla="*/ 9802118 w 12272790"/>
              <a:gd name="connsiteY15435" fmla="*/ 1298278 h 3412034"/>
              <a:gd name="connsiteX15436" fmla="*/ 9781626 w 12272790"/>
              <a:gd name="connsiteY15436" fmla="*/ 1329156 h 3412034"/>
              <a:gd name="connsiteX15437" fmla="*/ 9802118 w 12272790"/>
              <a:gd name="connsiteY15437" fmla="*/ 1341645 h 3412034"/>
              <a:gd name="connsiteX15438" fmla="*/ 9605170 w 12272790"/>
              <a:gd name="connsiteY15438" fmla="*/ 1314931 h 3412034"/>
              <a:gd name="connsiteX15439" fmla="*/ 9509922 w 12272790"/>
              <a:gd name="connsiteY15439" fmla="*/ 1306606 h 3412034"/>
              <a:gd name="connsiteX15440" fmla="*/ 9471217 w 12272790"/>
              <a:gd name="connsiteY15440" fmla="*/ 1306606 h 3412034"/>
              <a:gd name="connsiteX15441" fmla="*/ 9467042 w 12272790"/>
              <a:gd name="connsiteY15441" fmla="*/ 1269138 h 3412034"/>
              <a:gd name="connsiteX15442" fmla="*/ 9438454 w 12272790"/>
              <a:gd name="connsiteY15442" fmla="*/ 1270484 h 3412034"/>
              <a:gd name="connsiteX15443" fmla="*/ 9436796 w 12272790"/>
              <a:gd name="connsiteY15443" fmla="*/ 1272726 h 3412034"/>
              <a:gd name="connsiteX15444" fmla="*/ 9436974 w 12272790"/>
              <a:gd name="connsiteY15444" fmla="*/ 1270554 h 3412034"/>
              <a:gd name="connsiteX15445" fmla="*/ 9412911 w 12272790"/>
              <a:gd name="connsiteY15445" fmla="*/ 1271686 h 3412034"/>
              <a:gd name="connsiteX15446" fmla="*/ 9412070 w 12272790"/>
              <a:gd name="connsiteY15446" fmla="*/ 1272743 h 3412034"/>
              <a:gd name="connsiteX15447" fmla="*/ 9412133 w 12272790"/>
              <a:gd name="connsiteY15447" fmla="*/ 1271723 h 3412034"/>
              <a:gd name="connsiteX15448" fmla="*/ 9378625 w 12272790"/>
              <a:gd name="connsiteY15448" fmla="*/ 1273300 h 3412034"/>
              <a:gd name="connsiteX15449" fmla="*/ 9400291 w 12272790"/>
              <a:gd name="connsiteY15449" fmla="*/ 1283046 h 3412034"/>
              <a:gd name="connsiteX15450" fmla="*/ 9402322 w 12272790"/>
              <a:gd name="connsiteY15450" fmla="*/ 1279061 h 3412034"/>
              <a:gd name="connsiteX15451" fmla="*/ 9406286 w 12272790"/>
              <a:gd name="connsiteY15451" fmla="*/ 1283725 h 3412034"/>
              <a:gd name="connsiteX15452" fmla="*/ 9404832 w 12272790"/>
              <a:gd name="connsiteY15452" fmla="*/ 1284864 h 3412034"/>
              <a:gd name="connsiteX15453" fmla="*/ 9414164 w 12272790"/>
              <a:gd name="connsiteY15453" fmla="*/ 1288229 h 3412034"/>
              <a:gd name="connsiteX15454" fmla="*/ 9426059 w 12272790"/>
              <a:gd name="connsiteY15454" fmla="*/ 1289953 h 3412034"/>
              <a:gd name="connsiteX15455" fmla="*/ 9448827 w 12272790"/>
              <a:gd name="connsiteY15455" fmla="*/ 1302442 h 3412034"/>
              <a:gd name="connsiteX15456" fmla="*/ 9362687 w 12272790"/>
              <a:gd name="connsiteY15456" fmla="*/ 1302442 h 3412034"/>
              <a:gd name="connsiteX15457" fmla="*/ 9364963 w 12272790"/>
              <a:gd name="connsiteY15457" fmla="*/ 1283707 h 3412034"/>
              <a:gd name="connsiteX15458" fmla="*/ 9366498 w 12272790"/>
              <a:gd name="connsiteY15458" fmla="*/ 1284550 h 3412034"/>
              <a:gd name="connsiteX15459" fmla="*/ 9366475 w 12272790"/>
              <a:gd name="connsiteY15459" fmla="*/ 1284515 h 3412034"/>
              <a:gd name="connsiteX15460" fmla="*/ 9369644 w 12272790"/>
              <a:gd name="connsiteY15460" fmla="*/ 1279711 h 3412034"/>
              <a:gd name="connsiteX15461" fmla="*/ 9369936 w 12272790"/>
              <a:gd name="connsiteY15461" fmla="*/ 1280154 h 3412034"/>
              <a:gd name="connsiteX15462" fmla="*/ 9368700 w 12272790"/>
              <a:gd name="connsiteY15462" fmla="*/ 1277788 h 3412034"/>
              <a:gd name="connsiteX15463" fmla="*/ 9358133 w 12272790"/>
              <a:gd name="connsiteY15463" fmla="*/ 1260809 h 3412034"/>
              <a:gd name="connsiteX15464" fmla="*/ 9330812 w 12272790"/>
              <a:gd name="connsiteY15464" fmla="*/ 1262890 h 3412034"/>
              <a:gd name="connsiteX15465" fmla="*/ 9312976 w 12272790"/>
              <a:gd name="connsiteY15465" fmla="*/ 1262890 h 3412034"/>
              <a:gd name="connsiteX15466" fmla="*/ 9308422 w 12272790"/>
              <a:gd name="connsiteY15466" fmla="*/ 1267183 h 3412034"/>
              <a:gd name="connsiteX15467" fmla="*/ 9308409 w 12272790"/>
              <a:gd name="connsiteY15467" fmla="*/ 1267267 h 3412034"/>
              <a:gd name="connsiteX15468" fmla="*/ 9341069 w 12272790"/>
              <a:gd name="connsiteY15468" fmla="*/ 1265452 h 3412034"/>
              <a:gd name="connsiteX15469" fmla="*/ 9357899 w 12272790"/>
              <a:gd name="connsiteY15469" fmla="*/ 1275885 h 3412034"/>
              <a:gd name="connsiteX15470" fmla="*/ 9344180 w 12272790"/>
              <a:gd name="connsiteY15470" fmla="*/ 1283936 h 3412034"/>
              <a:gd name="connsiteX15471" fmla="*/ 9342843 w 12272790"/>
              <a:gd name="connsiteY15471" fmla="*/ 1287849 h 3412034"/>
              <a:gd name="connsiteX15472" fmla="*/ 9340759 w 12272790"/>
              <a:gd name="connsiteY15472" fmla="*/ 1285943 h 3412034"/>
              <a:gd name="connsiteX15473" fmla="*/ 9336862 w 12272790"/>
              <a:gd name="connsiteY15473" fmla="*/ 1288229 h 3412034"/>
              <a:gd name="connsiteX15474" fmla="*/ 9325967 w 12272790"/>
              <a:gd name="connsiteY15474" fmla="*/ 1290920 h 3412034"/>
              <a:gd name="connsiteX15475" fmla="*/ 9328534 w 12272790"/>
              <a:gd name="connsiteY15475" fmla="*/ 1302442 h 3412034"/>
              <a:gd name="connsiteX15476" fmla="*/ 9294761 w 12272790"/>
              <a:gd name="connsiteY15476" fmla="*/ 1298279 h 3412034"/>
              <a:gd name="connsiteX15477" fmla="*/ 9295019 w 12272790"/>
              <a:gd name="connsiteY15477" fmla="*/ 1297212 h 3412034"/>
              <a:gd name="connsiteX15478" fmla="*/ 9244091 w 12272790"/>
              <a:gd name="connsiteY15478" fmla="*/ 1305792 h 3412034"/>
              <a:gd name="connsiteX15479" fmla="*/ 9175970 w 12272790"/>
              <a:gd name="connsiteY15479" fmla="*/ 1311008 h 3412034"/>
              <a:gd name="connsiteX15480" fmla="*/ 9101835 w 12272790"/>
              <a:gd name="connsiteY15480" fmla="*/ 1311007 h 3412034"/>
              <a:gd name="connsiteX15481" fmla="*/ 9089813 w 12272790"/>
              <a:gd name="connsiteY15481" fmla="*/ 1325614 h 3412034"/>
              <a:gd name="connsiteX15482" fmla="*/ 9083610 w 12272790"/>
              <a:gd name="connsiteY15482" fmla="*/ 1327557 h 3412034"/>
              <a:gd name="connsiteX15483" fmla="*/ 9258663 w 12272790"/>
              <a:gd name="connsiteY15483" fmla="*/ 1330718 h 3412034"/>
              <a:gd name="connsiteX15484" fmla="*/ 9462488 w 12272790"/>
              <a:gd name="connsiteY15484" fmla="*/ 1331237 h 3412034"/>
              <a:gd name="connsiteX15485" fmla="*/ 9394562 w 12272790"/>
              <a:gd name="connsiteY15485" fmla="*/ 1337483 h 3412034"/>
              <a:gd name="connsiteX15486" fmla="*/ 9367239 w 12272790"/>
              <a:gd name="connsiteY15486" fmla="*/ 1341646 h 3412034"/>
              <a:gd name="connsiteX15487" fmla="*/ 9362687 w 12272790"/>
              <a:gd name="connsiteY15487" fmla="*/ 1362462 h 3412034"/>
              <a:gd name="connsiteX15488" fmla="*/ 9435167 w 12272790"/>
              <a:gd name="connsiteY15488" fmla="*/ 1356217 h 3412034"/>
              <a:gd name="connsiteX15489" fmla="*/ 9462488 w 12272790"/>
              <a:gd name="connsiteY15489" fmla="*/ 1345809 h 3412034"/>
              <a:gd name="connsiteX15490" fmla="*/ 9493984 w 12272790"/>
              <a:gd name="connsiteY15490" fmla="*/ 1331236 h 3412034"/>
              <a:gd name="connsiteX15491" fmla="*/ 9530414 w 12272790"/>
              <a:gd name="connsiteY15491" fmla="*/ 1329156 h 3412034"/>
              <a:gd name="connsiteX15492" fmla="*/ 9559635 w 12272790"/>
              <a:gd name="connsiteY15492" fmla="*/ 1333320 h 3412034"/>
              <a:gd name="connsiteX15493" fmla="*/ 9539522 w 12272790"/>
              <a:gd name="connsiteY15493" fmla="*/ 1341646 h 3412034"/>
              <a:gd name="connsiteX15494" fmla="*/ 9516753 w 12272790"/>
              <a:gd name="connsiteY15494" fmla="*/ 1341645 h 3412034"/>
              <a:gd name="connsiteX15495" fmla="*/ 9482600 w 12272790"/>
              <a:gd name="connsiteY15495" fmla="*/ 1349972 h 3412034"/>
              <a:gd name="connsiteX15496" fmla="*/ 9484877 w 12272790"/>
              <a:gd name="connsiteY15496" fmla="*/ 1359860 h 3412034"/>
              <a:gd name="connsiteX15497" fmla="*/ 9491547 w 12272790"/>
              <a:gd name="connsiteY15497" fmla="*/ 1360240 h 3412034"/>
              <a:gd name="connsiteX15498" fmla="*/ 9492208 w 12272790"/>
              <a:gd name="connsiteY15498" fmla="*/ 1356347 h 3412034"/>
              <a:gd name="connsiteX15499" fmla="*/ 9501923 w 12272790"/>
              <a:gd name="connsiteY15499" fmla="*/ 1351135 h 3412034"/>
              <a:gd name="connsiteX15500" fmla="*/ 9547657 w 12272790"/>
              <a:gd name="connsiteY15500" fmla="*/ 1351135 h 3412034"/>
              <a:gd name="connsiteX15501" fmla="*/ 9546538 w 12272790"/>
              <a:gd name="connsiteY15501" fmla="*/ 1357262 h 3412034"/>
              <a:gd name="connsiteX15502" fmla="*/ 9616176 w 12272790"/>
              <a:gd name="connsiteY15502" fmla="*/ 1352054 h 3412034"/>
              <a:gd name="connsiteX15503" fmla="*/ 9616176 w 12272790"/>
              <a:gd name="connsiteY15503" fmla="*/ 1372868 h 3412034"/>
              <a:gd name="connsiteX15504" fmla="*/ 9632113 w 12272790"/>
              <a:gd name="connsiteY15504" fmla="*/ 1372868 h 3412034"/>
              <a:gd name="connsiteX15505" fmla="*/ 9663990 w 12272790"/>
              <a:gd name="connsiteY15505" fmla="*/ 1374950 h 3412034"/>
              <a:gd name="connsiteX15506" fmla="*/ 9727361 w 12272790"/>
              <a:gd name="connsiteY15506" fmla="*/ 1376683 h 3412034"/>
              <a:gd name="connsiteX15507" fmla="*/ 9786180 w 12272790"/>
              <a:gd name="connsiteY15507" fmla="*/ 1381194 h 3412034"/>
              <a:gd name="connsiteX15508" fmla="*/ 9802116 w 12272790"/>
              <a:gd name="connsiteY15508" fmla="*/ 1401667 h 3412034"/>
              <a:gd name="connsiteX15509" fmla="*/ 9692260 w 12272790"/>
              <a:gd name="connsiteY15509" fmla="*/ 1392292 h 3412034"/>
              <a:gd name="connsiteX15510" fmla="*/ 9669566 w 12272790"/>
              <a:gd name="connsiteY15510" fmla="*/ 1390845 h 3412034"/>
              <a:gd name="connsiteX15511" fmla="*/ 9674142 w 12272790"/>
              <a:gd name="connsiteY15511" fmla="*/ 1393584 h 3412034"/>
              <a:gd name="connsiteX15512" fmla="*/ 9675727 w 12272790"/>
              <a:gd name="connsiteY15512" fmla="*/ 1401105 h 3412034"/>
              <a:gd name="connsiteX15513" fmla="*/ 9670971 w 12272790"/>
              <a:gd name="connsiteY15513" fmla="*/ 1398257 h 3412034"/>
              <a:gd name="connsiteX15514" fmla="*/ 9669405 w 12272790"/>
              <a:gd name="connsiteY15514" fmla="*/ 1390836 h 3412034"/>
              <a:gd name="connsiteX15515" fmla="*/ 9637118 w 12272790"/>
              <a:gd name="connsiteY15515" fmla="*/ 1388779 h 3412034"/>
              <a:gd name="connsiteX15516" fmla="*/ 9582402 w 12272790"/>
              <a:gd name="connsiteY15516" fmla="*/ 1382929 h 3412034"/>
              <a:gd name="connsiteX15517" fmla="*/ 9491709 w 12272790"/>
              <a:gd name="connsiteY15517" fmla="*/ 1387092 h 3412034"/>
              <a:gd name="connsiteX15518" fmla="*/ 9475770 w 12272790"/>
              <a:gd name="connsiteY15518" fmla="*/ 1381194 h 3412034"/>
              <a:gd name="connsiteX15519" fmla="*/ 9457935 w 12272790"/>
              <a:gd name="connsiteY15519" fmla="*/ 1376684 h 3412034"/>
              <a:gd name="connsiteX15520" fmla="*/ 9435166 w 12272790"/>
              <a:gd name="connsiteY15520" fmla="*/ 1391253 h 3412034"/>
              <a:gd name="connsiteX15521" fmla="*/ 9426059 w 12272790"/>
              <a:gd name="connsiteY15521" fmla="*/ 1372868 h 3412034"/>
              <a:gd name="connsiteX15522" fmla="*/ 9376348 w 12272790"/>
              <a:gd name="connsiteY15522" fmla="*/ 1391252 h 3412034"/>
              <a:gd name="connsiteX15523" fmla="*/ 9308422 w 12272790"/>
              <a:gd name="connsiteY15523" fmla="*/ 1387092 h 3412034"/>
              <a:gd name="connsiteX15524" fmla="*/ 9312975 w 12272790"/>
              <a:gd name="connsiteY15524" fmla="*/ 1382929 h 3412034"/>
              <a:gd name="connsiteX15525" fmla="*/ 9292484 w 12272790"/>
              <a:gd name="connsiteY15525" fmla="*/ 1381194 h 3412034"/>
              <a:gd name="connsiteX15526" fmla="*/ 9260609 w 12272790"/>
              <a:gd name="connsiteY15526" fmla="*/ 1382929 h 3412034"/>
              <a:gd name="connsiteX15527" fmla="*/ 9217728 w 12272790"/>
              <a:gd name="connsiteY15527" fmla="*/ 1401668 h 3412034"/>
              <a:gd name="connsiteX15528" fmla="*/ 9149803 w 12272790"/>
              <a:gd name="connsiteY15528" fmla="*/ 1389172 h 3412034"/>
              <a:gd name="connsiteX15529" fmla="*/ 9101988 w 12272790"/>
              <a:gd name="connsiteY15529" fmla="*/ 1412075 h 3412034"/>
              <a:gd name="connsiteX15530" fmla="*/ 9083821 w 12272790"/>
              <a:gd name="connsiteY15530" fmla="*/ 1403230 h 3412034"/>
              <a:gd name="connsiteX15531" fmla="*/ 9072360 w 12272790"/>
              <a:gd name="connsiteY15531" fmla="*/ 1403525 h 3412034"/>
              <a:gd name="connsiteX15532" fmla="*/ 9069249 w 12272790"/>
              <a:gd name="connsiteY15532" fmla="*/ 1408216 h 3412034"/>
              <a:gd name="connsiteX15533" fmla="*/ 9060614 w 12272790"/>
              <a:gd name="connsiteY15533" fmla="*/ 1408465 h 3412034"/>
              <a:gd name="connsiteX15534" fmla="*/ 9063006 w 12272790"/>
              <a:gd name="connsiteY15534" fmla="*/ 1404103 h 3412034"/>
              <a:gd name="connsiteX15535" fmla="*/ 9047769 w 12272790"/>
              <a:gd name="connsiteY15535" fmla="*/ 1412336 h 3412034"/>
              <a:gd name="connsiteX15536" fmla="*/ 9032166 w 12272790"/>
              <a:gd name="connsiteY15536" fmla="*/ 1422481 h 3412034"/>
              <a:gd name="connsiteX15537" fmla="*/ 8991181 w 12272790"/>
              <a:gd name="connsiteY15537" fmla="*/ 1424563 h 3412034"/>
              <a:gd name="connsiteX15538" fmla="*/ 8948302 w 12272790"/>
              <a:gd name="connsiteY15538" fmla="*/ 1426644 h 3412034"/>
              <a:gd name="connsiteX15539" fmla="*/ 8952856 w 12272790"/>
              <a:gd name="connsiteY15539" fmla="*/ 1420401 h 3412034"/>
              <a:gd name="connsiteX15540" fmla="*/ 8948357 w 12272790"/>
              <a:gd name="connsiteY15540" fmla="*/ 1419331 h 3412034"/>
              <a:gd name="connsiteX15541" fmla="*/ 8948260 w 12272790"/>
              <a:gd name="connsiteY15541" fmla="*/ 1420131 h 3412034"/>
              <a:gd name="connsiteX15542" fmla="*/ 8933455 w 12272790"/>
              <a:gd name="connsiteY15542" fmla="*/ 1428291 h 3412034"/>
              <a:gd name="connsiteX15543" fmla="*/ 8936020 w 12272790"/>
              <a:gd name="connsiteY15543" fmla="*/ 1418514 h 3412034"/>
              <a:gd name="connsiteX15544" fmla="*/ 8927809 w 12272790"/>
              <a:gd name="connsiteY15544" fmla="*/ 1420401 h 3412034"/>
              <a:gd name="connsiteX15545" fmla="*/ 8902764 w 12272790"/>
              <a:gd name="connsiteY15545" fmla="*/ 1420401 h 3412034"/>
              <a:gd name="connsiteX15546" fmla="*/ 8891380 w 12272790"/>
              <a:gd name="connsiteY15546" fmla="*/ 1442950 h 3412034"/>
              <a:gd name="connsiteX15547" fmla="*/ 8864439 w 12272790"/>
              <a:gd name="connsiteY15547" fmla="*/ 1445031 h 3412034"/>
              <a:gd name="connsiteX15548" fmla="*/ 8803342 w 12272790"/>
              <a:gd name="connsiteY15548" fmla="*/ 1465848 h 3412034"/>
              <a:gd name="connsiteX15549" fmla="*/ 8930087 w 12272790"/>
              <a:gd name="connsiteY15549" fmla="*/ 1472094 h 3412034"/>
              <a:gd name="connsiteX15550" fmla="*/ 8932364 w 12272790"/>
              <a:gd name="connsiteY15550" fmla="*/ 1451277 h 3412034"/>
              <a:gd name="connsiteX15551" fmla="*/ 8955133 w 12272790"/>
              <a:gd name="connsiteY15551" fmla="*/ 1451277 h 3412034"/>
              <a:gd name="connsiteX15552" fmla="*/ 8947972 w 12272790"/>
              <a:gd name="connsiteY15552" fmla="*/ 1463885 h 3412034"/>
              <a:gd name="connsiteX15553" fmla="*/ 8947509 w 12272790"/>
              <a:gd name="connsiteY15553" fmla="*/ 1465786 h 3412034"/>
              <a:gd name="connsiteX15554" fmla="*/ 8948301 w 12272790"/>
              <a:gd name="connsiteY15554" fmla="*/ 1478339 h 3412034"/>
              <a:gd name="connsiteX15555" fmla="*/ 8975244 w 12272790"/>
              <a:gd name="connsiteY15555" fmla="*/ 1476254 h 3412034"/>
              <a:gd name="connsiteX15556" fmla="*/ 9061385 w 12272790"/>
              <a:gd name="connsiteY15556" fmla="*/ 1451277 h 3412034"/>
              <a:gd name="connsiteX15557" fmla="*/ 9104645 w 12272790"/>
              <a:gd name="connsiteY15557" fmla="*/ 1449197 h 3412034"/>
              <a:gd name="connsiteX15558" fmla="*/ 9140695 w 12272790"/>
              <a:gd name="connsiteY15558" fmla="*/ 1463766 h 3412034"/>
              <a:gd name="connsiteX15559" fmla="*/ 9142640 w 12272790"/>
              <a:gd name="connsiteY15559" fmla="*/ 1464184 h 3412034"/>
              <a:gd name="connsiteX15560" fmla="*/ 9138871 w 12272790"/>
              <a:gd name="connsiteY15560" fmla="*/ 1461228 h 3412034"/>
              <a:gd name="connsiteX15561" fmla="*/ 9145211 w 12272790"/>
              <a:gd name="connsiteY15561" fmla="*/ 1461227 h 3412034"/>
              <a:gd name="connsiteX15562" fmla="*/ 9142908 w 12272790"/>
              <a:gd name="connsiteY15562" fmla="*/ 1464243 h 3412034"/>
              <a:gd name="connsiteX15563" fmla="*/ 9151291 w 12272790"/>
              <a:gd name="connsiteY15563" fmla="*/ 1466044 h 3412034"/>
              <a:gd name="connsiteX15564" fmla="*/ 9183575 w 12272790"/>
              <a:gd name="connsiteY15564" fmla="*/ 1459603 h 3412034"/>
              <a:gd name="connsiteX15565" fmla="*/ 9208621 w 12272790"/>
              <a:gd name="connsiteY15565" fmla="*/ 1451277 h 3412034"/>
              <a:gd name="connsiteX15566" fmla="*/ 9224559 w 12272790"/>
              <a:gd name="connsiteY15566" fmla="*/ 1449196 h 3412034"/>
              <a:gd name="connsiteX15567" fmla="*/ 9231390 w 12272790"/>
              <a:gd name="connsiteY15567" fmla="*/ 1439133 h 3412034"/>
              <a:gd name="connsiteX15568" fmla="*/ 9242595 w 12272790"/>
              <a:gd name="connsiteY15568" fmla="*/ 1444257 h 3412034"/>
              <a:gd name="connsiteX15569" fmla="*/ 9244065 w 12272790"/>
              <a:gd name="connsiteY15569" fmla="*/ 1446173 h 3412034"/>
              <a:gd name="connsiteX15570" fmla="*/ 9245050 w 12272790"/>
              <a:gd name="connsiteY15570" fmla="*/ 1447460 h 3412034"/>
              <a:gd name="connsiteX15571" fmla="*/ 9262885 w 12272790"/>
              <a:gd name="connsiteY15571" fmla="*/ 1447460 h 3412034"/>
              <a:gd name="connsiteX15572" fmla="*/ 9355856 w 12272790"/>
              <a:gd name="connsiteY15572" fmla="*/ 1428726 h 3412034"/>
              <a:gd name="connsiteX15573" fmla="*/ 9448826 w 12272790"/>
              <a:gd name="connsiteY15573" fmla="*/ 1426643 h 3412034"/>
              <a:gd name="connsiteX15574" fmla="*/ 9462807 w 12272790"/>
              <a:gd name="connsiteY15574" fmla="*/ 1421937 h 3412034"/>
              <a:gd name="connsiteX15575" fmla="*/ 9464054 w 12272790"/>
              <a:gd name="connsiteY15575" fmla="*/ 1427945 h 3412034"/>
              <a:gd name="connsiteX15576" fmla="*/ 9469319 w 12272790"/>
              <a:gd name="connsiteY15576" fmla="*/ 1430808 h 3412034"/>
              <a:gd name="connsiteX15577" fmla="*/ 9467612 w 12272790"/>
              <a:gd name="connsiteY15577" fmla="*/ 1423263 h 3412034"/>
              <a:gd name="connsiteX15578" fmla="*/ 9464323 w 12272790"/>
              <a:gd name="connsiteY15578" fmla="*/ 1421424 h 3412034"/>
              <a:gd name="connsiteX15579" fmla="*/ 9469491 w 12272790"/>
              <a:gd name="connsiteY15579" fmla="*/ 1419684 h 3412034"/>
              <a:gd name="connsiteX15580" fmla="*/ 9534968 w 12272790"/>
              <a:gd name="connsiteY15580" fmla="*/ 1412074 h 3412034"/>
              <a:gd name="connsiteX15581" fmla="*/ 9534969 w 12272790"/>
              <a:gd name="connsiteY15581" fmla="*/ 1430809 h 3412034"/>
              <a:gd name="connsiteX15582" fmla="*/ 9715976 w 12272790"/>
              <a:gd name="connsiteY15582" fmla="*/ 1441216 h 3412034"/>
              <a:gd name="connsiteX15583" fmla="*/ 9695485 w 12272790"/>
              <a:gd name="connsiteY15583" fmla="*/ 1420401 h 3412034"/>
              <a:gd name="connsiteX15584" fmla="*/ 9729637 w 12272790"/>
              <a:gd name="connsiteY15584" fmla="*/ 1420401 h 3412034"/>
              <a:gd name="connsiteX15585" fmla="*/ 9743298 w 12272790"/>
              <a:gd name="connsiteY15585" fmla="*/ 1441216 h 3412034"/>
              <a:gd name="connsiteX15586" fmla="*/ 9772519 w 12272790"/>
              <a:gd name="connsiteY15586" fmla="*/ 1447461 h 3412034"/>
              <a:gd name="connsiteX15587" fmla="*/ 9824886 w 12272790"/>
              <a:gd name="connsiteY15587" fmla="*/ 1451277 h 3412034"/>
              <a:gd name="connsiteX15588" fmla="*/ 9908370 w 12272790"/>
              <a:gd name="connsiteY15588" fmla="*/ 1476255 h 3412034"/>
              <a:gd name="connsiteX15589" fmla="*/ 9709147 w 12272790"/>
              <a:gd name="connsiteY15589" fmla="*/ 1465848 h 3412034"/>
              <a:gd name="connsiteX15590" fmla="*/ 9718253 w 12272790"/>
              <a:gd name="connsiteY15590" fmla="*/ 1480420 h 3412034"/>
              <a:gd name="connsiteX15591" fmla="*/ 9654881 w 12272790"/>
              <a:gd name="connsiteY15591" fmla="*/ 1490828 h 3412034"/>
              <a:gd name="connsiteX15592" fmla="*/ 9675374 w 12272790"/>
              <a:gd name="connsiteY15592" fmla="*/ 1480420 h 3412034"/>
              <a:gd name="connsiteX15593" fmla="*/ 9668543 w 12272790"/>
              <a:gd name="connsiteY15593" fmla="*/ 1459603 h 3412034"/>
              <a:gd name="connsiteX15594" fmla="*/ 9645773 w 12272790"/>
              <a:gd name="connsiteY15594" fmla="*/ 1459603 h 3412034"/>
              <a:gd name="connsiteX15595" fmla="*/ 9591509 w 12272790"/>
              <a:gd name="connsiteY15595" fmla="*/ 1457521 h 3412034"/>
              <a:gd name="connsiteX15596" fmla="*/ 9574823 w 12272790"/>
              <a:gd name="connsiteY15596" fmla="*/ 1459429 h 3412034"/>
              <a:gd name="connsiteX15597" fmla="*/ 9568741 w 12272790"/>
              <a:gd name="connsiteY15597" fmla="*/ 1460124 h 3412034"/>
              <a:gd name="connsiteX15598" fmla="*/ 9545972 w 12272790"/>
              <a:gd name="connsiteY15598" fmla="*/ 1459602 h 3412034"/>
              <a:gd name="connsiteX15599" fmla="*/ 9534968 w 12272790"/>
              <a:gd name="connsiteY15599" fmla="*/ 1465848 h 3412034"/>
              <a:gd name="connsiteX15600" fmla="*/ 9512199 w 12272790"/>
              <a:gd name="connsiteY15600" fmla="*/ 1480420 h 3412034"/>
              <a:gd name="connsiteX15601" fmla="*/ 9500815 w 12272790"/>
              <a:gd name="connsiteY15601" fmla="*/ 1472094 h 3412034"/>
              <a:gd name="connsiteX15602" fmla="*/ 9491707 w 12272790"/>
              <a:gd name="connsiteY15602" fmla="*/ 1472093 h 3412034"/>
              <a:gd name="connsiteX15603" fmla="*/ 9457934 w 12272790"/>
              <a:gd name="connsiteY15603" fmla="*/ 1472093 h 3412034"/>
              <a:gd name="connsiteX15604" fmla="*/ 9455658 w 12272790"/>
              <a:gd name="connsiteY15604" fmla="*/ 1451277 h 3412034"/>
              <a:gd name="connsiteX15605" fmla="*/ 9435168 w 12272790"/>
              <a:gd name="connsiteY15605" fmla="*/ 1472094 h 3412034"/>
              <a:gd name="connsiteX15606" fmla="*/ 9435167 w 12272790"/>
              <a:gd name="connsiteY15606" fmla="*/ 1451277 h 3412034"/>
              <a:gd name="connsiteX15607" fmla="*/ 9312975 w 12272790"/>
              <a:gd name="connsiteY15607" fmla="*/ 1470012 h 3412034"/>
              <a:gd name="connsiteX15608" fmla="*/ 9190405 w 12272790"/>
              <a:gd name="connsiteY15608" fmla="*/ 1484582 h 3412034"/>
              <a:gd name="connsiteX15609" fmla="*/ 8963860 w 12272790"/>
              <a:gd name="connsiteY15609" fmla="*/ 1511296 h 3412034"/>
              <a:gd name="connsiteX15610" fmla="*/ 8949575 w 12272790"/>
              <a:gd name="connsiteY15610" fmla="*/ 1513821 h 3412034"/>
              <a:gd name="connsiteX15611" fmla="*/ 8951266 w 12272790"/>
              <a:gd name="connsiteY15611" fmla="*/ 1513844 h 3412034"/>
              <a:gd name="connsiteX15612" fmla="*/ 8927578 w 12272790"/>
              <a:gd name="connsiteY15612" fmla="*/ 1524242 h 3412034"/>
              <a:gd name="connsiteX15613" fmla="*/ 8904566 w 12272790"/>
              <a:gd name="connsiteY15613" fmla="*/ 1533217 h 3412034"/>
              <a:gd name="connsiteX15614" fmla="*/ 8892702 w 12272790"/>
              <a:gd name="connsiteY15614" fmla="*/ 1532386 h 3412034"/>
              <a:gd name="connsiteX15615" fmla="*/ 8887353 w 12272790"/>
              <a:gd name="connsiteY15615" fmla="*/ 1532398 h 3412034"/>
              <a:gd name="connsiteX15616" fmla="*/ 8927622 w 12272790"/>
              <a:gd name="connsiteY15616" fmla="*/ 1517696 h 3412034"/>
              <a:gd name="connsiteX15617" fmla="*/ 8866667 w 12272790"/>
              <a:gd name="connsiteY15617" fmla="*/ 1528079 h 3412034"/>
              <a:gd name="connsiteX15618" fmla="*/ 8782851 w 12272790"/>
              <a:gd name="connsiteY15618" fmla="*/ 1532112 h 3412034"/>
              <a:gd name="connsiteX15619" fmla="*/ 8789682 w 12272790"/>
              <a:gd name="connsiteY15619" fmla="*/ 1525868 h 3412034"/>
              <a:gd name="connsiteX15620" fmla="*/ 8778297 w 12272790"/>
              <a:gd name="connsiteY15620" fmla="*/ 1519623 h 3412034"/>
              <a:gd name="connsiteX15621" fmla="*/ 8760082 w 12272790"/>
              <a:gd name="connsiteY15621" fmla="*/ 1544601 h 3412034"/>
              <a:gd name="connsiteX15622" fmla="*/ 8728587 w 12272790"/>
              <a:gd name="connsiteY15622" fmla="*/ 1546683 h 3412034"/>
              <a:gd name="connsiteX15623" fmla="*/ 8717201 w 12272790"/>
              <a:gd name="connsiteY15623" fmla="*/ 1569579 h 3412034"/>
              <a:gd name="connsiteX15624" fmla="*/ 8717202 w 12272790"/>
              <a:gd name="connsiteY15624" fmla="*/ 1540439 h 3412034"/>
              <a:gd name="connsiteX15625" fmla="*/ 8670431 w 12272790"/>
              <a:gd name="connsiteY15625" fmla="*/ 1564764 h 3412034"/>
              <a:gd name="connsiteX15626" fmla="*/ 8638592 w 12272790"/>
              <a:gd name="connsiteY15626" fmla="*/ 1574765 h 3412034"/>
              <a:gd name="connsiteX15627" fmla="*/ 8628878 w 12272790"/>
              <a:gd name="connsiteY15627" fmla="*/ 1578634 h 3412034"/>
              <a:gd name="connsiteX15628" fmla="*/ 8608421 w 12272790"/>
              <a:gd name="connsiteY15628" fmla="*/ 1584670 h 3412034"/>
              <a:gd name="connsiteX15629" fmla="*/ 8585951 w 12272790"/>
              <a:gd name="connsiteY15629" fmla="*/ 1591581 h 3412034"/>
              <a:gd name="connsiteX15630" fmla="*/ 8570659 w 12272790"/>
              <a:gd name="connsiteY15630" fmla="*/ 1597611 h 3412034"/>
              <a:gd name="connsiteX15631" fmla="*/ 8570497 w 12272790"/>
              <a:gd name="connsiteY15631" fmla="*/ 1598275 h 3412034"/>
              <a:gd name="connsiteX15632" fmla="*/ 8598325 w 12272790"/>
              <a:gd name="connsiteY15632" fmla="*/ 1592442 h 3412034"/>
              <a:gd name="connsiteX15633" fmla="*/ 8621203 w 12272790"/>
              <a:gd name="connsiteY15633" fmla="*/ 1587946 h 3412034"/>
              <a:gd name="connsiteX15634" fmla="*/ 8614732 w 12272790"/>
              <a:gd name="connsiteY15634" fmla="*/ 1592699 h 3412034"/>
              <a:gd name="connsiteX15635" fmla="*/ 8611837 w 12272790"/>
              <a:gd name="connsiteY15635" fmla="*/ 1594530 h 3412034"/>
              <a:gd name="connsiteX15636" fmla="*/ 8570071 w 12272790"/>
              <a:gd name="connsiteY15636" fmla="*/ 1600029 h 3412034"/>
              <a:gd name="connsiteX15637" fmla="*/ 8569967 w 12272790"/>
              <a:gd name="connsiteY15637" fmla="*/ 1600458 h 3412034"/>
              <a:gd name="connsiteX15638" fmla="*/ 8555030 w 12272790"/>
              <a:gd name="connsiteY15638" fmla="*/ 1603189 h 3412034"/>
              <a:gd name="connsiteX15639" fmla="*/ 8574467 w 12272790"/>
              <a:gd name="connsiteY15639" fmla="*/ 1603051 h 3412034"/>
              <a:gd name="connsiteX15640" fmla="*/ 8742301 w 12272790"/>
              <a:gd name="connsiteY15640" fmla="*/ 1565646 h 3412034"/>
              <a:gd name="connsiteX15641" fmla="*/ 8746927 w 12272790"/>
              <a:gd name="connsiteY15641" fmla="*/ 1567283 h 3412034"/>
              <a:gd name="connsiteX15642" fmla="*/ 8748342 w 12272790"/>
              <a:gd name="connsiteY15642" fmla="*/ 1572692 h 3412034"/>
              <a:gd name="connsiteX15643" fmla="*/ 8722607 w 12272790"/>
              <a:gd name="connsiteY15643" fmla="*/ 1578866 h 3412034"/>
              <a:gd name="connsiteX15644" fmla="*/ 8660155 w 12272790"/>
              <a:gd name="connsiteY15644" fmla="*/ 1596815 h 3412034"/>
              <a:gd name="connsiteX15645" fmla="*/ 8666505 w 12272790"/>
              <a:gd name="connsiteY15645" fmla="*/ 1596811 h 3412034"/>
              <a:gd name="connsiteX15646" fmla="*/ 8689400 w 12272790"/>
              <a:gd name="connsiteY15646" fmla="*/ 1593380 h 3412034"/>
              <a:gd name="connsiteX15647" fmla="*/ 8690493 w 12272790"/>
              <a:gd name="connsiteY15647" fmla="*/ 1590060 h 3412034"/>
              <a:gd name="connsiteX15648" fmla="*/ 8704143 w 12272790"/>
              <a:gd name="connsiteY15648" fmla="*/ 1587988 h 3412034"/>
              <a:gd name="connsiteX15649" fmla="*/ 8728650 w 12272790"/>
              <a:gd name="connsiteY15649" fmla="*/ 1586394 h 3412034"/>
              <a:gd name="connsiteX15650" fmla="*/ 8756037 w 12272790"/>
              <a:gd name="connsiteY15650" fmla="*/ 1580298 h 3412034"/>
              <a:gd name="connsiteX15651" fmla="*/ 8759699 w 12272790"/>
              <a:gd name="connsiteY15651" fmla="*/ 1578568 h 3412034"/>
              <a:gd name="connsiteX15652" fmla="*/ 8767611 w 12272790"/>
              <a:gd name="connsiteY15652" fmla="*/ 1578033 h 3412034"/>
              <a:gd name="connsiteX15653" fmla="*/ 8803787 w 12272790"/>
              <a:gd name="connsiteY15653" fmla="*/ 1586583 h 3412034"/>
              <a:gd name="connsiteX15654" fmla="*/ 8801525 w 12272790"/>
              <a:gd name="connsiteY15654" fmla="*/ 1593266 h 3412034"/>
              <a:gd name="connsiteX15655" fmla="*/ 8799943 w 12272790"/>
              <a:gd name="connsiteY15655" fmla="*/ 1599063 h 3412034"/>
              <a:gd name="connsiteX15656" fmla="*/ 8800430 w 12272790"/>
              <a:gd name="connsiteY15656" fmla="*/ 1600210 h 3412034"/>
              <a:gd name="connsiteX15657" fmla="*/ 8798112 w 12272790"/>
              <a:gd name="connsiteY15657" fmla="*/ 1606165 h 3412034"/>
              <a:gd name="connsiteX15658" fmla="*/ 8797242 w 12272790"/>
              <a:gd name="connsiteY15658" fmla="*/ 1599714 h 3412034"/>
              <a:gd name="connsiteX15659" fmla="*/ 8797226 w 12272790"/>
              <a:gd name="connsiteY15659" fmla="*/ 1599230 h 3412034"/>
              <a:gd name="connsiteX15660" fmla="*/ 8793880 w 12272790"/>
              <a:gd name="connsiteY15660" fmla="*/ 1595426 h 3412034"/>
              <a:gd name="connsiteX15661" fmla="*/ 8749523 w 12272790"/>
              <a:gd name="connsiteY15661" fmla="*/ 1601552 h 3412034"/>
              <a:gd name="connsiteX15662" fmla="*/ 8748991 w 12272790"/>
              <a:gd name="connsiteY15662" fmla="*/ 1590980 h 3412034"/>
              <a:gd name="connsiteX15663" fmla="*/ 8735193 w 12272790"/>
              <a:gd name="connsiteY15663" fmla="*/ 1594560 h 3412034"/>
              <a:gd name="connsiteX15664" fmla="*/ 8734431 w 12272790"/>
              <a:gd name="connsiteY15664" fmla="*/ 1602758 h 3412034"/>
              <a:gd name="connsiteX15665" fmla="*/ 8724621 w 12272790"/>
              <a:gd name="connsiteY15665" fmla="*/ 1614938 h 3412034"/>
              <a:gd name="connsiteX15666" fmla="*/ 8781120 w 12272790"/>
              <a:gd name="connsiteY15666" fmla="*/ 1602499 h 3412034"/>
              <a:gd name="connsiteX15667" fmla="*/ 8797047 w 12272790"/>
              <a:gd name="connsiteY15667" fmla="*/ 1606645 h 3412034"/>
              <a:gd name="connsiteX15668" fmla="*/ 8819419 w 12272790"/>
              <a:gd name="connsiteY15668" fmla="*/ 1600424 h 3412034"/>
              <a:gd name="connsiteX15669" fmla="*/ 8803872 w 12272790"/>
              <a:gd name="connsiteY15669" fmla="*/ 1575545 h 3412034"/>
              <a:gd name="connsiteX15670" fmla="*/ 8874022 w 12272790"/>
              <a:gd name="connsiteY15670" fmla="*/ 1555162 h 3412034"/>
              <a:gd name="connsiteX15671" fmla="*/ 8953274 w 12272790"/>
              <a:gd name="connsiteY15671" fmla="*/ 1540651 h 3412034"/>
              <a:gd name="connsiteX15672" fmla="*/ 9109123 w 12272790"/>
              <a:gd name="connsiteY15672" fmla="*/ 1511629 h 3412034"/>
              <a:gd name="connsiteX15673" fmla="*/ 9109121 w 12272790"/>
              <a:gd name="connsiteY15673" fmla="*/ 1532358 h 3412034"/>
              <a:gd name="connsiteX15674" fmla="*/ 9118224 w 12272790"/>
              <a:gd name="connsiteY15674" fmla="*/ 1532359 h 3412034"/>
              <a:gd name="connsiteX15675" fmla="*/ 9140976 w 12272790"/>
              <a:gd name="connsiteY15675" fmla="*/ 1532359 h 3412034"/>
              <a:gd name="connsiteX15676" fmla="*/ 9154626 w 12272790"/>
              <a:gd name="connsiteY15676" fmla="*/ 1538579 h 3412034"/>
              <a:gd name="connsiteX15677" fmla="*/ 9125049 w 12272790"/>
              <a:gd name="connsiteY15677" fmla="*/ 1546871 h 3412034"/>
              <a:gd name="connsiteX15678" fmla="*/ 9084476 w 12272790"/>
              <a:gd name="connsiteY15678" fmla="*/ 1548944 h 3412034"/>
              <a:gd name="connsiteX15679" fmla="*/ 8989298 w 12272790"/>
              <a:gd name="connsiteY15679" fmla="*/ 1561382 h 3412034"/>
              <a:gd name="connsiteX15680" fmla="*/ 8955550 w 12272790"/>
              <a:gd name="connsiteY15680" fmla="*/ 1565529 h 3412034"/>
              <a:gd name="connsiteX15681" fmla="*/ 8932798 w 12272790"/>
              <a:gd name="connsiteY15681" fmla="*/ 1569674 h 3412034"/>
              <a:gd name="connsiteX15682" fmla="*/ 8937348 w 12272790"/>
              <a:gd name="connsiteY15682" fmla="*/ 1581769 h 3412034"/>
              <a:gd name="connsiteX15683" fmla="*/ 8955550 w 12272790"/>
              <a:gd name="connsiteY15683" fmla="*/ 1577627 h 3412034"/>
              <a:gd name="connsiteX15684" fmla="*/ 8980196 w 12272790"/>
              <a:gd name="connsiteY15684" fmla="*/ 1580041 h 3412034"/>
              <a:gd name="connsiteX15685" fmla="*/ 8971096 w 12272790"/>
              <a:gd name="connsiteY15685" fmla="*/ 1594207 h 3412034"/>
              <a:gd name="connsiteX15686" fmla="*/ 8880848 w 12272790"/>
              <a:gd name="connsiteY15686" fmla="*/ 1608719 h 3412034"/>
              <a:gd name="connsiteX15687" fmla="*/ 8690494 w 12272790"/>
              <a:gd name="connsiteY15687" fmla="*/ 1639815 h 3412034"/>
              <a:gd name="connsiteX15688" fmla="*/ 8708693 w 12272790"/>
              <a:gd name="connsiteY15688" fmla="*/ 1627376 h 3412034"/>
              <a:gd name="connsiteX15689" fmla="*/ 8699594 w 12272790"/>
              <a:gd name="connsiteY15689" fmla="*/ 1617528 h 3412034"/>
              <a:gd name="connsiteX15690" fmla="*/ 8686673 w 12272790"/>
              <a:gd name="connsiteY15690" fmla="*/ 1612062 h 3412034"/>
              <a:gd name="connsiteX15691" fmla="*/ 8673920 w 12272790"/>
              <a:gd name="connsiteY15691" fmla="*/ 1616449 h 3412034"/>
              <a:gd name="connsiteX15692" fmla="*/ 8669915 w 12272790"/>
              <a:gd name="connsiteY15692" fmla="*/ 1618174 h 3412034"/>
              <a:gd name="connsiteX15693" fmla="*/ 8669915 w 12272790"/>
              <a:gd name="connsiteY15693" fmla="*/ 1618863 h 3412034"/>
              <a:gd name="connsiteX15694" fmla="*/ 8678527 w 12272790"/>
              <a:gd name="connsiteY15694" fmla="*/ 1616994 h 3412034"/>
              <a:gd name="connsiteX15695" fmla="*/ 8663956 w 12272790"/>
              <a:gd name="connsiteY15695" fmla="*/ 1628974 h 3412034"/>
              <a:gd name="connsiteX15696" fmla="*/ 8671578 w 12272790"/>
              <a:gd name="connsiteY15696" fmla="*/ 1629162 h 3412034"/>
              <a:gd name="connsiteX15697" fmla="*/ 8686228 w 12272790"/>
              <a:gd name="connsiteY15697" fmla="*/ 1641861 h 3412034"/>
              <a:gd name="connsiteX15698" fmla="*/ 8624689 w 12272790"/>
              <a:gd name="connsiteY15698" fmla="*/ 1670451 h 3412034"/>
              <a:gd name="connsiteX15699" fmla="*/ 8686286 w 12272790"/>
              <a:gd name="connsiteY15699" fmla="*/ 1663084 h 3412034"/>
              <a:gd name="connsiteX15700" fmla="*/ 8679220 w 12272790"/>
              <a:gd name="connsiteY15700" fmla="*/ 1669580 h 3412034"/>
              <a:gd name="connsiteX15701" fmla="*/ 8674500 w 12272790"/>
              <a:gd name="connsiteY15701" fmla="*/ 1672026 h 3412034"/>
              <a:gd name="connsiteX15702" fmla="*/ 8602456 w 12272790"/>
              <a:gd name="connsiteY15702" fmla="*/ 1679430 h 3412034"/>
              <a:gd name="connsiteX15703" fmla="*/ 8558968 w 12272790"/>
              <a:gd name="connsiteY15703" fmla="*/ 1684012 h 3412034"/>
              <a:gd name="connsiteX15704" fmla="*/ 8586831 w 12272790"/>
              <a:gd name="connsiteY15704" fmla="*/ 1685234 h 3412034"/>
              <a:gd name="connsiteX15705" fmla="*/ 8662229 w 12272790"/>
              <a:gd name="connsiteY15705" fmla="*/ 1677477 h 3412034"/>
              <a:gd name="connsiteX15706" fmla="*/ 8664239 w 12272790"/>
              <a:gd name="connsiteY15706" fmla="*/ 1677341 h 3412034"/>
              <a:gd name="connsiteX15707" fmla="*/ 8664114 w 12272790"/>
              <a:gd name="connsiteY15707" fmla="*/ 1677406 h 3412034"/>
              <a:gd name="connsiteX15708" fmla="*/ 8662976 w 12272790"/>
              <a:gd name="connsiteY15708" fmla="*/ 1680770 h 3412034"/>
              <a:gd name="connsiteX15709" fmla="*/ 8686923 w 12272790"/>
              <a:gd name="connsiteY15709" fmla="*/ 1675810 h 3412034"/>
              <a:gd name="connsiteX15710" fmla="*/ 8733475 w 12272790"/>
              <a:gd name="connsiteY15710" fmla="*/ 1672667 h 3412034"/>
              <a:gd name="connsiteX15711" fmla="*/ 8739895 w 12272790"/>
              <a:gd name="connsiteY15711" fmla="*/ 1671960 h 3412034"/>
              <a:gd name="connsiteX15712" fmla="*/ 8719783 w 12272790"/>
              <a:gd name="connsiteY15712" fmla="*/ 1680742 h 3412034"/>
              <a:gd name="connsiteX15713" fmla="*/ 8698707 w 12272790"/>
              <a:gd name="connsiteY15713" fmla="*/ 1689291 h 3412034"/>
              <a:gd name="connsiteX15714" fmla="*/ 8704400 w 12272790"/>
              <a:gd name="connsiteY15714" fmla="*/ 1692155 h 3412034"/>
              <a:gd name="connsiteX15715" fmla="*/ 8705531 w 12272790"/>
              <a:gd name="connsiteY15715" fmla="*/ 1696681 h 3412034"/>
              <a:gd name="connsiteX15716" fmla="*/ 8706886 w 12272790"/>
              <a:gd name="connsiteY15716" fmla="*/ 1696102 h 3412034"/>
              <a:gd name="connsiteX15717" fmla="*/ 8718779 w 12272790"/>
              <a:gd name="connsiteY15717" fmla="*/ 1697444 h 3412034"/>
              <a:gd name="connsiteX15718" fmla="*/ 8713961 w 12272790"/>
              <a:gd name="connsiteY15718" fmla="*/ 1699029 h 3412034"/>
              <a:gd name="connsiteX15719" fmla="*/ 8706064 w 12272790"/>
              <a:gd name="connsiteY15719" fmla="*/ 1703696 h 3412034"/>
              <a:gd name="connsiteX15720" fmla="*/ 8705384 w 12272790"/>
              <a:gd name="connsiteY15720" fmla="*/ 1717855 h 3412034"/>
              <a:gd name="connsiteX15721" fmla="*/ 8699364 w 12272790"/>
              <a:gd name="connsiteY15721" fmla="*/ 1714825 h 3412034"/>
              <a:gd name="connsiteX15722" fmla="*/ 8697877 w 12272790"/>
              <a:gd name="connsiteY15722" fmla="*/ 1708877 h 3412034"/>
              <a:gd name="connsiteX15723" fmla="*/ 8679474 w 12272790"/>
              <a:gd name="connsiteY15723" fmla="*/ 1721153 h 3412034"/>
              <a:gd name="connsiteX15724" fmla="*/ 8667847 w 12272790"/>
              <a:gd name="connsiteY15724" fmla="*/ 1729749 h 3412034"/>
              <a:gd name="connsiteX15725" fmla="*/ 8689638 w 12272790"/>
              <a:gd name="connsiteY15725" fmla="*/ 1721403 h 3412034"/>
              <a:gd name="connsiteX15726" fmla="*/ 8693757 w 12272790"/>
              <a:gd name="connsiteY15726" fmla="*/ 1733349 h 3412034"/>
              <a:gd name="connsiteX15727" fmla="*/ 8734526 w 12272790"/>
              <a:gd name="connsiteY15727" fmla="*/ 1722508 h 3412034"/>
              <a:gd name="connsiteX15728" fmla="*/ 8728405 w 12272790"/>
              <a:gd name="connsiteY15728" fmla="*/ 1731241 h 3412034"/>
              <a:gd name="connsiteX15729" fmla="*/ 8714103 w 12272790"/>
              <a:gd name="connsiteY15729" fmla="*/ 1737304 h 3412034"/>
              <a:gd name="connsiteX15730" fmla="*/ 8721111 w 12272790"/>
              <a:gd name="connsiteY15730" fmla="*/ 1746360 h 3412034"/>
              <a:gd name="connsiteX15731" fmla="*/ 8714699 w 12272790"/>
              <a:gd name="connsiteY15731" fmla="*/ 1747390 h 3412034"/>
              <a:gd name="connsiteX15732" fmla="*/ 8700626 w 12272790"/>
              <a:gd name="connsiteY15732" fmla="*/ 1751796 h 3412034"/>
              <a:gd name="connsiteX15733" fmla="*/ 8700045 w 12272790"/>
              <a:gd name="connsiteY15733" fmla="*/ 1751848 h 3412034"/>
              <a:gd name="connsiteX15734" fmla="*/ 8546486 w 12272790"/>
              <a:gd name="connsiteY15734" fmla="*/ 1766505 h 3412034"/>
              <a:gd name="connsiteX15735" fmla="*/ 8513657 w 12272790"/>
              <a:gd name="connsiteY15735" fmla="*/ 1771865 h 3412034"/>
              <a:gd name="connsiteX15736" fmla="*/ 8514375 w 12272790"/>
              <a:gd name="connsiteY15736" fmla="*/ 1772156 h 3412034"/>
              <a:gd name="connsiteX15737" fmla="*/ 8515959 w 12272790"/>
              <a:gd name="connsiteY15737" fmla="*/ 1779041 h 3412034"/>
              <a:gd name="connsiteX15738" fmla="*/ 8511098 w 12272790"/>
              <a:gd name="connsiteY15738" fmla="*/ 1772283 h 3412034"/>
              <a:gd name="connsiteX15739" fmla="*/ 8505906 w 12272790"/>
              <a:gd name="connsiteY15739" fmla="*/ 1773131 h 3412034"/>
              <a:gd name="connsiteX15740" fmla="*/ 8505314 w 12272790"/>
              <a:gd name="connsiteY15740" fmla="*/ 1779067 h 3412034"/>
              <a:gd name="connsiteX15741" fmla="*/ 8489535 w 12272790"/>
              <a:gd name="connsiteY15741" fmla="*/ 1779068 h 3412034"/>
              <a:gd name="connsiteX15742" fmla="*/ 8490562 w 12272790"/>
              <a:gd name="connsiteY15742" fmla="*/ 1775636 h 3412034"/>
              <a:gd name="connsiteX15743" fmla="*/ 8395778 w 12272790"/>
              <a:gd name="connsiteY15743" fmla="*/ 1791114 h 3412034"/>
              <a:gd name="connsiteX15744" fmla="*/ 8391619 w 12272790"/>
              <a:gd name="connsiteY15744" fmla="*/ 1793868 h 3412034"/>
              <a:gd name="connsiteX15745" fmla="*/ 8373496 w 12272790"/>
              <a:gd name="connsiteY15745" fmla="*/ 1797456 h 3412034"/>
              <a:gd name="connsiteX15746" fmla="*/ 8371324 w 12272790"/>
              <a:gd name="connsiteY15746" fmla="*/ 1795249 h 3412034"/>
              <a:gd name="connsiteX15747" fmla="*/ 8370951 w 12272790"/>
              <a:gd name="connsiteY15747" fmla="*/ 1795346 h 3412034"/>
              <a:gd name="connsiteX15748" fmla="*/ 8373708 w 12272790"/>
              <a:gd name="connsiteY15748" fmla="*/ 1799403 h 3412034"/>
              <a:gd name="connsiteX15749" fmla="*/ 8367365 w 12272790"/>
              <a:gd name="connsiteY15749" fmla="*/ 1799402 h 3412034"/>
              <a:gd name="connsiteX15750" fmla="*/ 8368528 w 12272790"/>
              <a:gd name="connsiteY15750" fmla="*/ 1795981 h 3412034"/>
              <a:gd name="connsiteX15751" fmla="*/ 8336108 w 12272790"/>
              <a:gd name="connsiteY15751" fmla="*/ 1804461 h 3412034"/>
              <a:gd name="connsiteX15752" fmla="*/ 8336880 w 12272790"/>
              <a:gd name="connsiteY15752" fmla="*/ 1808116 h 3412034"/>
              <a:gd name="connsiteX15753" fmla="*/ 8326112 w 12272790"/>
              <a:gd name="connsiteY15753" fmla="*/ 1807075 h 3412034"/>
              <a:gd name="connsiteX15754" fmla="*/ 8312688 w 12272790"/>
              <a:gd name="connsiteY15754" fmla="*/ 1810586 h 3412034"/>
              <a:gd name="connsiteX15755" fmla="*/ 8316808 w 12272790"/>
              <a:gd name="connsiteY15755" fmla="*/ 1817320 h 3412034"/>
              <a:gd name="connsiteX15756" fmla="*/ 8312052 w 12272790"/>
              <a:gd name="connsiteY15756" fmla="*/ 1815247 h 3412034"/>
              <a:gd name="connsiteX15757" fmla="*/ 8311234 w 12272790"/>
              <a:gd name="connsiteY15757" fmla="*/ 1810967 h 3412034"/>
              <a:gd name="connsiteX15758" fmla="*/ 8288570 w 12272790"/>
              <a:gd name="connsiteY15758" fmla="*/ 1816895 h 3412034"/>
              <a:gd name="connsiteX15759" fmla="*/ 8266511 w 12272790"/>
              <a:gd name="connsiteY15759" fmla="*/ 1824798 h 3412034"/>
              <a:gd name="connsiteX15760" fmla="*/ 8269918 w 12272790"/>
              <a:gd name="connsiteY15760" fmla="*/ 1831893 h 3412034"/>
              <a:gd name="connsiteX15761" fmla="*/ 8284429 w 12272790"/>
              <a:gd name="connsiteY15761" fmla="*/ 1828618 h 3412034"/>
              <a:gd name="connsiteX15762" fmla="*/ 8289878 w 12272790"/>
              <a:gd name="connsiteY15762" fmla="*/ 1826497 h 3412034"/>
              <a:gd name="connsiteX15763" fmla="*/ 8293897 w 12272790"/>
              <a:gd name="connsiteY15763" fmla="*/ 1826482 h 3412034"/>
              <a:gd name="connsiteX15764" fmla="*/ 8338637 w 12272790"/>
              <a:gd name="connsiteY15764" fmla="*/ 1816386 h 3412034"/>
              <a:gd name="connsiteX15765" fmla="*/ 8364823 w 12272790"/>
              <a:gd name="connsiteY15765" fmla="*/ 1810466 h 3412034"/>
              <a:gd name="connsiteX15766" fmla="*/ 8366132 w 12272790"/>
              <a:gd name="connsiteY15766" fmla="*/ 1799302 h 3412034"/>
              <a:gd name="connsiteX15767" fmla="*/ 8368782 w 12272790"/>
              <a:gd name="connsiteY15767" fmla="*/ 1809571 h 3412034"/>
              <a:gd name="connsiteX15768" fmla="*/ 8474055 w 12272790"/>
              <a:gd name="connsiteY15768" fmla="*/ 1785775 h 3412034"/>
              <a:gd name="connsiteX15769" fmla="*/ 8716089 w 12272790"/>
              <a:gd name="connsiteY15769" fmla="*/ 1761577 h 3412034"/>
              <a:gd name="connsiteX15770" fmla="*/ 8718513 w 12272790"/>
              <a:gd name="connsiteY15770" fmla="*/ 1761516 h 3412034"/>
              <a:gd name="connsiteX15771" fmla="*/ 8707211 w 12272790"/>
              <a:gd name="connsiteY15771" fmla="*/ 1766639 h 3412034"/>
              <a:gd name="connsiteX15772" fmla="*/ 8705821 w 12272790"/>
              <a:gd name="connsiteY15772" fmla="*/ 1767816 h 3412034"/>
              <a:gd name="connsiteX15773" fmla="*/ 8702141 w 12272790"/>
              <a:gd name="connsiteY15773" fmla="*/ 1767974 h 3412034"/>
              <a:gd name="connsiteX15774" fmla="*/ 8468494 w 12272790"/>
              <a:gd name="connsiteY15774" fmla="*/ 1795128 h 3412034"/>
              <a:gd name="connsiteX15775" fmla="*/ 8424265 w 12272790"/>
              <a:gd name="connsiteY15775" fmla="*/ 1804031 h 3412034"/>
              <a:gd name="connsiteX15776" fmla="*/ 8428910 w 12272790"/>
              <a:gd name="connsiteY15776" fmla="*/ 1807315 h 3412034"/>
              <a:gd name="connsiteX15777" fmla="*/ 8421342 w 12272790"/>
              <a:gd name="connsiteY15777" fmla="*/ 1813999 h 3412034"/>
              <a:gd name="connsiteX15778" fmla="*/ 8469825 w 12272790"/>
              <a:gd name="connsiteY15778" fmla="*/ 1804196 h 3412034"/>
              <a:gd name="connsiteX15779" fmla="*/ 8515661 w 12272790"/>
              <a:gd name="connsiteY15779" fmla="*/ 1800442 h 3412034"/>
              <a:gd name="connsiteX15780" fmla="*/ 8527765 w 12272790"/>
              <a:gd name="connsiteY15780" fmla="*/ 1799277 h 3412034"/>
              <a:gd name="connsiteX15781" fmla="*/ 8599163 w 12272790"/>
              <a:gd name="connsiteY15781" fmla="*/ 1792555 h 3412034"/>
              <a:gd name="connsiteX15782" fmla="*/ 8598317 w 12272790"/>
              <a:gd name="connsiteY15782" fmla="*/ 1788637 h 3412034"/>
              <a:gd name="connsiteX15783" fmla="*/ 8609773 w 12272790"/>
              <a:gd name="connsiteY15783" fmla="*/ 1787610 h 3412034"/>
              <a:gd name="connsiteX15784" fmla="*/ 8614442 w 12272790"/>
              <a:gd name="connsiteY15784" fmla="*/ 1790371 h 3412034"/>
              <a:gd name="connsiteX15785" fmla="*/ 8614605 w 12272790"/>
              <a:gd name="connsiteY15785" fmla="*/ 1791101 h 3412034"/>
              <a:gd name="connsiteX15786" fmla="*/ 8618190 w 12272790"/>
              <a:gd name="connsiteY15786" fmla="*/ 1790763 h 3412034"/>
              <a:gd name="connsiteX15787" fmla="*/ 8714518 w 12272790"/>
              <a:gd name="connsiteY15787" fmla="*/ 1786367 h 3412034"/>
              <a:gd name="connsiteX15788" fmla="*/ 8631534 w 12272790"/>
              <a:gd name="connsiteY15788" fmla="*/ 1795406 h 3412034"/>
              <a:gd name="connsiteX15789" fmla="*/ 8634733 w 12272790"/>
              <a:gd name="connsiteY15789" fmla="*/ 1799792 h 3412034"/>
              <a:gd name="connsiteX15790" fmla="*/ 8628708 w 12272790"/>
              <a:gd name="connsiteY15790" fmla="*/ 1799791 h 3412034"/>
              <a:gd name="connsiteX15791" fmla="*/ 8629467 w 12272790"/>
              <a:gd name="connsiteY15791" fmla="*/ 1795631 h 3412034"/>
              <a:gd name="connsiteX15792" fmla="*/ 8616935 w 12272790"/>
              <a:gd name="connsiteY15792" fmla="*/ 1796997 h 3412034"/>
              <a:gd name="connsiteX15793" fmla="*/ 8615939 w 12272790"/>
              <a:gd name="connsiteY15793" fmla="*/ 1797098 h 3412034"/>
              <a:gd name="connsiteX15794" fmla="*/ 8616342 w 12272790"/>
              <a:gd name="connsiteY15794" fmla="*/ 1798913 h 3412034"/>
              <a:gd name="connsiteX15795" fmla="*/ 8604740 w 12272790"/>
              <a:gd name="connsiteY15795" fmla="*/ 1799941 h 3412034"/>
              <a:gd name="connsiteX15796" fmla="*/ 8602327 w 12272790"/>
              <a:gd name="connsiteY15796" fmla="*/ 1798485 h 3412034"/>
              <a:gd name="connsiteX15797" fmla="*/ 8568815 w 12272790"/>
              <a:gd name="connsiteY15797" fmla="*/ 1801900 h 3412034"/>
              <a:gd name="connsiteX15798" fmla="*/ 8567598 w 12272790"/>
              <a:gd name="connsiteY15798" fmla="*/ 1806154 h 3412034"/>
              <a:gd name="connsiteX15799" fmla="*/ 8596933 w 12272790"/>
              <a:gd name="connsiteY15799" fmla="*/ 1802108 h 3412034"/>
              <a:gd name="connsiteX15800" fmla="*/ 8712132 w 12272790"/>
              <a:gd name="connsiteY15800" fmla="*/ 1799556 h 3412034"/>
              <a:gd name="connsiteX15801" fmla="*/ 8578293 w 12272790"/>
              <a:gd name="connsiteY15801" fmla="*/ 1817260 h 3412034"/>
              <a:gd name="connsiteX15802" fmla="*/ 8494307 w 12272790"/>
              <a:gd name="connsiteY15802" fmla="*/ 1829161 h 3412034"/>
              <a:gd name="connsiteX15803" fmla="*/ 8477264 w 12272790"/>
              <a:gd name="connsiteY15803" fmla="*/ 1837725 h 3412034"/>
              <a:gd name="connsiteX15804" fmla="*/ 8581250 w 12272790"/>
              <a:gd name="connsiteY15804" fmla="*/ 1822617 h 3412034"/>
              <a:gd name="connsiteX15805" fmla="*/ 8689296 w 12272790"/>
              <a:gd name="connsiteY15805" fmla="*/ 1813110 h 3412034"/>
              <a:gd name="connsiteX15806" fmla="*/ 8727108 w 12272790"/>
              <a:gd name="connsiteY15806" fmla="*/ 1802586 h 3412034"/>
              <a:gd name="connsiteX15807" fmla="*/ 8883605 w 12272790"/>
              <a:gd name="connsiteY15807" fmla="*/ 1782267 h 3412034"/>
              <a:gd name="connsiteX15808" fmla="*/ 8796412 w 12272790"/>
              <a:gd name="connsiteY15808" fmla="*/ 1810911 h 3412034"/>
              <a:gd name="connsiteX15809" fmla="*/ 8782148 w 12272790"/>
              <a:gd name="connsiteY15809" fmla="*/ 1816182 h 3412034"/>
              <a:gd name="connsiteX15810" fmla="*/ 8787196 w 12272790"/>
              <a:gd name="connsiteY15810" fmla="*/ 1816287 h 3412034"/>
              <a:gd name="connsiteX15811" fmla="*/ 8795381 w 12272790"/>
              <a:gd name="connsiteY15811" fmla="*/ 1814873 h 3412034"/>
              <a:gd name="connsiteX15812" fmla="*/ 8808131 w 12272790"/>
              <a:gd name="connsiteY15812" fmla="*/ 1819368 h 3412034"/>
              <a:gd name="connsiteX15813" fmla="*/ 8767606 w 12272790"/>
              <a:gd name="connsiteY15813" fmla="*/ 1825446 h 3412034"/>
              <a:gd name="connsiteX15814" fmla="*/ 8754206 w 12272790"/>
              <a:gd name="connsiteY15814" fmla="*/ 1826507 h 3412034"/>
              <a:gd name="connsiteX15815" fmla="*/ 8722037 w 12272790"/>
              <a:gd name="connsiteY15815" fmla="*/ 1838395 h 3412034"/>
              <a:gd name="connsiteX15816" fmla="*/ 8735151 w 12272790"/>
              <a:gd name="connsiteY15816" fmla="*/ 1837653 h 3412034"/>
              <a:gd name="connsiteX15817" fmla="*/ 8752682 w 12272790"/>
              <a:gd name="connsiteY15817" fmla="*/ 1836479 h 3412034"/>
              <a:gd name="connsiteX15818" fmla="*/ 8756006 w 12272790"/>
              <a:gd name="connsiteY15818" fmla="*/ 1839788 h 3412034"/>
              <a:gd name="connsiteX15819" fmla="*/ 8808803 w 12272790"/>
              <a:gd name="connsiteY15819" fmla="*/ 1824000 h 3412034"/>
              <a:gd name="connsiteX15820" fmla="*/ 8940186 w 12272790"/>
              <a:gd name="connsiteY15820" fmla="*/ 1794787 h 3412034"/>
              <a:gd name="connsiteX15821" fmla="*/ 9005878 w 12272790"/>
              <a:gd name="connsiteY15821" fmla="*/ 1784355 h 3412034"/>
              <a:gd name="connsiteX15822" fmla="*/ 9057900 w 12272790"/>
              <a:gd name="connsiteY15822" fmla="*/ 1770097 h 3412034"/>
              <a:gd name="connsiteX15823" fmla="*/ 9289152 w 12272790"/>
              <a:gd name="connsiteY15823" fmla="*/ 1753405 h 3412034"/>
              <a:gd name="connsiteX15824" fmla="*/ 9305100 w 12272790"/>
              <a:gd name="connsiteY15824" fmla="*/ 1763836 h 3412034"/>
              <a:gd name="connsiteX15825" fmla="*/ 9261811 w 12272790"/>
              <a:gd name="connsiteY15825" fmla="*/ 1782267 h 3412034"/>
              <a:gd name="connsiteX15826" fmla="*/ 9132705 w 12272790"/>
              <a:gd name="connsiteY15826" fmla="*/ 1798961 h 3412034"/>
              <a:gd name="connsiteX15827" fmla="*/ 9062457 w 12272790"/>
              <a:gd name="connsiteY15827" fmla="*/ 1798960 h 3412034"/>
              <a:gd name="connsiteX15828" fmla="*/ 9051066 w 12272790"/>
              <a:gd name="connsiteY15828" fmla="*/ 1813567 h 3412034"/>
              <a:gd name="connsiteX15829" fmla="*/ 9030561 w 12272790"/>
              <a:gd name="connsiteY15829" fmla="*/ 1815653 h 3412034"/>
              <a:gd name="connsiteX15830" fmla="*/ 8896898 w 12272790"/>
              <a:gd name="connsiteY15830" fmla="*/ 1832346 h 3412034"/>
              <a:gd name="connsiteX15831" fmla="*/ 8631850 w 12272790"/>
              <a:gd name="connsiteY15831" fmla="*/ 1906383 h 3412034"/>
              <a:gd name="connsiteX15832" fmla="*/ 8502744 w 12272790"/>
              <a:gd name="connsiteY15832" fmla="*/ 1952289 h 3412034"/>
              <a:gd name="connsiteX15833" fmla="*/ 8470847 w 12272790"/>
              <a:gd name="connsiteY15833" fmla="*/ 1966894 h 3412034"/>
              <a:gd name="connsiteX15834" fmla="*/ 8450341 w 12272790"/>
              <a:gd name="connsiteY15834" fmla="*/ 1968981 h 3412034"/>
              <a:gd name="connsiteX15835" fmla="*/ 8453000 w 12272790"/>
              <a:gd name="connsiteY15835" fmla="*/ 1927249 h 3412034"/>
              <a:gd name="connsiteX15836" fmla="*/ 8476655 w 12272790"/>
              <a:gd name="connsiteY15836" fmla="*/ 1919913 h 3412034"/>
              <a:gd name="connsiteX15837" fmla="*/ 8479665 w 12272790"/>
              <a:gd name="connsiteY15837" fmla="*/ 1907595 h 3412034"/>
              <a:gd name="connsiteX15838" fmla="*/ 8479492 w 12272790"/>
              <a:gd name="connsiteY15838" fmla="*/ 1907251 h 3412034"/>
              <a:gd name="connsiteX15839" fmla="*/ 8479857 w 12272790"/>
              <a:gd name="connsiteY15839" fmla="*/ 1906799 h 3412034"/>
              <a:gd name="connsiteX15840" fmla="*/ 8479960 w 12272790"/>
              <a:gd name="connsiteY15840" fmla="*/ 1906383 h 3412034"/>
              <a:gd name="connsiteX15841" fmla="*/ 8480084 w 12272790"/>
              <a:gd name="connsiteY15841" fmla="*/ 1906518 h 3412034"/>
              <a:gd name="connsiteX15842" fmla="*/ 8481873 w 12272790"/>
              <a:gd name="connsiteY15842" fmla="*/ 1904306 h 3412034"/>
              <a:gd name="connsiteX15843" fmla="*/ 8485837 w 12272790"/>
              <a:gd name="connsiteY15843" fmla="*/ 1907252 h 3412034"/>
              <a:gd name="connsiteX15844" fmla="*/ 8483462 w 12272790"/>
              <a:gd name="connsiteY15844" fmla="*/ 1910140 h 3412034"/>
              <a:gd name="connsiteX15845" fmla="*/ 8484125 w 12272790"/>
              <a:gd name="connsiteY15845" fmla="*/ 1910850 h 3412034"/>
              <a:gd name="connsiteX15846" fmla="*/ 8500466 w 12272790"/>
              <a:gd name="connsiteY15846" fmla="*/ 1910557 h 3412034"/>
              <a:gd name="connsiteX15847" fmla="*/ 8529706 w 12272790"/>
              <a:gd name="connsiteY15847" fmla="*/ 1906384 h 3412034"/>
              <a:gd name="connsiteX15848" fmla="*/ 8522868 w 12272790"/>
              <a:gd name="connsiteY15848" fmla="*/ 1892126 h 3412034"/>
              <a:gd name="connsiteX15849" fmla="*/ 8500465 w 12272790"/>
              <a:gd name="connsiteY15849" fmla="*/ 1900471 h 3412034"/>
              <a:gd name="connsiteX15850" fmla="*/ 8477398 w 12272790"/>
              <a:gd name="connsiteY15850" fmla="*/ 1894847 h 3412034"/>
              <a:gd name="connsiteX15851" fmla="*/ 8474741 w 12272790"/>
              <a:gd name="connsiteY15851" fmla="*/ 1891205 h 3412034"/>
              <a:gd name="connsiteX15852" fmla="*/ 8470781 w 12272790"/>
              <a:gd name="connsiteY15852" fmla="*/ 1891765 h 3412034"/>
              <a:gd name="connsiteX15853" fmla="*/ 8463576 w 12272790"/>
              <a:gd name="connsiteY15853" fmla="*/ 1893291 h 3412034"/>
              <a:gd name="connsiteX15854" fmla="*/ 8464069 w 12272790"/>
              <a:gd name="connsiteY15854" fmla="*/ 1895340 h 3412034"/>
              <a:gd name="connsiteX15855" fmla="*/ 8453896 w 12272790"/>
              <a:gd name="connsiteY15855" fmla="*/ 1895339 h 3412034"/>
              <a:gd name="connsiteX15856" fmla="*/ 8411261 w 12272790"/>
              <a:gd name="connsiteY15856" fmla="*/ 1904362 h 3412034"/>
              <a:gd name="connsiteX15857" fmla="*/ 8409495 w 12272790"/>
              <a:gd name="connsiteY15857" fmla="*/ 1905552 h 3412034"/>
              <a:gd name="connsiteX15858" fmla="*/ 8405686 w 12272790"/>
              <a:gd name="connsiteY15858" fmla="*/ 1905541 h 3412034"/>
              <a:gd name="connsiteX15859" fmla="*/ 8296348 w 12272790"/>
              <a:gd name="connsiteY15859" fmla="*/ 1928680 h 3412034"/>
              <a:gd name="connsiteX15860" fmla="*/ 8286017 w 12272790"/>
              <a:gd name="connsiteY15860" fmla="*/ 1931834 h 3412034"/>
              <a:gd name="connsiteX15861" fmla="*/ 8305440 w 12272790"/>
              <a:gd name="connsiteY15861" fmla="*/ 1929290 h 3412034"/>
              <a:gd name="connsiteX15862" fmla="*/ 8331377 w 12272790"/>
              <a:gd name="connsiteY15862" fmla="*/ 1927020 h 3412034"/>
              <a:gd name="connsiteX15863" fmla="*/ 8331377 w 12272790"/>
              <a:gd name="connsiteY15863" fmla="*/ 1947759 h 3412034"/>
              <a:gd name="connsiteX15864" fmla="*/ 8385146 w 12272790"/>
              <a:gd name="connsiteY15864" fmla="*/ 1912504 h 3412034"/>
              <a:gd name="connsiteX15865" fmla="*/ 8378330 w 12272790"/>
              <a:gd name="connsiteY15865" fmla="*/ 1922872 h 3412034"/>
              <a:gd name="connsiteX15866" fmla="*/ 8397818 w 12272790"/>
              <a:gd name="connsiteY15866" fmla="*/ 1927540 h 3412034"/>
              <a:gd name="connsiteX15867" fmla="*/ 8402572 w 12272790"/>
              <a:gd name="connsiteY15867" fmla="*/ 1932467 h 3412034"/>
              <a:gd name="connsiteX15868" fmla="*/ 8400838 w 12272790"/>
              <a:gd name="connsiteY15868" fmla="*/ 1927361 h 3412034"/>
              <a:gd name="connsiteX15869" fmla="*/ 8407180 w 12272790"/>
              <a:gd name="connsiteY15869" fmla="*/ 1927360 h 3412034"/>
              <a:gd name="connsiteX15870" fmla="*/ 8403238 w 12272790"/>
              <a:gd name="connsiteY15870" fmla="*/ 1933158 h 3412034"/>
              <a:gd name="connsiteX15871" fmla="*/ 8403320 w 12272790"/>
              <a:gd name="connsiteY15871" fmla="*/ 1933243 h 3412034"/>
              <a:gd name="connsiteX15872" fmla="*/ 8403181 w 12272790"/>
              <a:gd name="connsiteY15872" fmla="*/ 1933242 h 3412034"/>
              <a:gd name="connsiteX15873" fmla="*/ 8402950 w 12272790"/>
              <a:gd name="connsiteY15873" fmla="*/ 1933580 h 3412034"/>
              <a:gd name="connsiteX15874" fmla="*/ 8402836 w 12272790"/>
              <a:gd name="connsiteY15874" fmla="*/ 1933243 h 3412034"/>
              <a:gd name="connsiteX15875" fmla="*/ 8397641 w 12272790"/>
              <a:gd name="connsiteY15875" fmla="*/ 1933243 h 3412034"/>
              <a:gd name="connsiteX15876" fmla="*/ 8391961 w 12272790"/>
              <a:gd name="connsiteY15876" fmla="*/ 1939463 h 3412034"/>
              <a:gd name="connsiteX15877" fmla="*/ 8389689 w 12272790"/>
              <a:gd name="connsiteY15877" fmla="*/ 1966424 h 3412034"/>
              <a:gd name="connsiteX15878" fmla="*/ 8430583 w 12272790"/>
              <a:gd name="connsiteY15878" fmla="*/ 1970569 h 3412034"/>
              <a:gd name="connsiteX15879" fmla="*/ 8409058 w 12272790"/>
              <a:gd name="connsiteY15879" fmla="*/ 1982618 h 3412034"/>
              <a:gd name="connsiteX15880" fmla="*/ 8425255 w 12272790"/>
              <a:gd name="connsiteY15880" fmla="*/ 1980569 h 3412034"/>
              <a:gd name="connsiteX15881" fmla="*/ 8513520 w 12272790"/>
              <a:gd name="connsiteY15881" fmla="*/ 1962366 h 3412034"/>
              <a:gd name="connsiteX15882" fmla="*/ 8464692 w 12272790"/>
              <a:gd name="connsiteY15882" fmla="*/ 1978142 h 3412034"/>
              <a:gd name="connsiteX15883" fmla="*/ 8390799 w 12272790"/>
              <a:gd name="connsiteY15883" fmla="*/ 1995027 h 3412034"/>
              <a:gd name="connsiteX15884" fmla="*/ 8383603 w 12272790"/>
              <a:gd name="connsiteY15884" fmla="*/ 1996865 h 3412034"/>
              <a:gd name="connsiteX15885" fmla="*/ 8376010 w 12272790"/>
              <a:gd name="connsiteY15885" fmla="*/ 2001116 h 3412034"/>
              <a:gd name="connsiteX15886" fmla="*/ 8320019 w 12272790"/>
              <a:gd name="connsiteY15886" fmla="*/ 2024143 h 3412034"/>
              <a:gd name="connsiteX15887" fmla="*/ 8314592 w 12272790"/>
              <a:gd name="connsiteY15887" fmla="*/ 2025718 h 3412034"/>
              <a:gd name="connsiteX15888" fmla="*/ 8338950 w 12272790"/>
              <a:gd name="connsiteY15888" fmla="*/ 2019687 h 3412034"/>
              <a:gd name="connsiteX15889" fmla="*/ 8356410 w 12272790"/>
              <a:gd name="connsiteY15889" fmla="*/ 2022902 h 3412034"/>
              <a:gd name="connsiteX15890" fmla="*/ 8299123 w 12272790"/>
              <a:gd name="connsiteY15890" fmla="*/ 2045212 h 3412034"/>
              <a:gd name="connsiteX15891" fmla="*/ 8282200 w 12272790"/>
              <a:gd name="connsiteY15891" fmla="*/ 2053666 h 3412034"/>
              <a:gd name="connsiteX15892" fmla="*/ 8314029 w 12272790"/>
              <a:gd name="connsiteY15892" fmla="*/ 2046911 h 3412034"/>
              <a:gd name="connsiteX15893" fmla="*/ 8316807 w 12272790"/>
              <a:gd name="connsiteY15893" fmla="*/ 2053246 h 3412034"/>
              <a:gd name="connsiteX15894" fmla="*/ 8317671 w 12272790"/>
              <a:gd name="connsiteY15894" fmla="*/ 2053132 h 3412034"/>
              <a:gd name="connsiteX15895" fmla="*/ 8330176 w 12272790"/>
              <a:gd name="connsiteY15895" fmla="*/ 2059145 h 3412034"/>
              <a:gd name="connsiteX15896" fmla="*/ 8317768 w 12272790"/>
              <a:gd name="connsiteY15896" fmla="*/ 2067012 h 3412034"/>
              <a:gd name="connsiteX15897" fmla="*/ 8325597 w 12272790"/>
              <a:gd name="connsiteY15897" fmla="*/ 2064521 h 3412034"/>
              <a:gd name="connsiteX15898" fmla="*/ 8344758 w 12272790"/>
              <a:gd name="connsiteY15898" fmla="*/ 2061032 h 3412034"/>
              <a:gd name="connsiteX15899" fmla="*/ 8350682 w 12272790"/>
              <a:gd name="connsiteY15899" fmla="*/ 2065088 h 3412034"/>
              <a:gd name="connsiteX15900" fmla="*/ 8355356 w 12272790"/>
              <a:gd name="connsiteY15900" fmla="*/ 2063925 h 3412034"/>
              <a:gd name="connsiteX15901" fmla="*/ 8355452 w 12272790"/>
              <a:gd name="connsiteY15901" fmla="*/ 2063752 h 3412034"/>
              <a:gd name="connsiteX15902" fmla="*/ 8335275 w 12272790"/>
              <a:gd name="connsiteY15902" fmla="*/ 2042984 h 3412034"/>
              <a:gd name="connsiteX15903" fmla="*/ 8360017 w 12272790"/>
              <a:gd name="connsiteY15903" fmla="*/ 2032948 h 3412034"/>
              <a:gd name="connsiteX15904" fmla="*/ 8377911 w 12272790"/>
              <a:gd name="connsiteY15904" fmla="*/ 2028794 h 3412034"/>
              <a:gd name="connsiteX15905" fmla="*/ 8384763 w 12272790"/>
              <a:gd name="connsiteY15905" fmla="*/ 2045062 h 3412034"/>
              <a:gd name="connsiteX15906" fmla="*/ 8364588 w 12272790"/>
              <a:gd name="connsiteY15906" fmla="*/ 2045062 h 3412034"/>
              <a:gd name="connsiteX15907" fmla="*/ 8373390 w 12272790"/>
              <a:gd name="connsiteY15907" fmla="*/ 2058300 h 3412034"/>
              <a:gd name="connsiteX15908" fmla="*/ 8375265 w 12272790"/>
              <a:gd name="connsiteY15908" fmla="*/ 2058194 h 3412034"/>
              <a:gd name="connsiteX15909" fmla="*/ 8382772 w 12272790"/>
              <a:gd name="connsiteY15909" fmla="*/ 2055244 h 3412034"/>
              <a:gd name="connsiteX15910" fmla="*/ 8387380 w 12272790"/>
              <a:gd name="connsiteY15910" fmla="*/ 2056564 h 3412034"/>
              <a:gd name="connsiteX15911" fmla="*/ 8386866 w 12272790"/>
              <a:gd name="connsiteY15911" fmla="*/ 2057531 h 3412034"/>
              <a:gd name="connsiteX15912" fmla="*/ 8387048 w 12272790"/>
              <a:gd name="connsiteY15912" fmla="*/ 2057522 h 3412034"/>
              <a:gd name="connsiteX15913" fmla="*/ 8407603 w 12272790"/>
              <a:gd name="connsiteY15913" fmla="*/ 2055445 h 3412034"/>
              <a:gd name="connsiteX15914" fmla="*/ 8405320 w 12272790"/>
              <a:gd name="connsiteY15914" fmla="*/ 2067904 h 3412034"/>
              <a:gd name="connsiteX15915" fmla="*/ 8351262 w 12272790"/>
              <a:gd name="connsiteY15915" fmla="*/ 2084517 h 3412034"/>
              <a:gd name="connsiteX15916" fmla="*/ 8347742 w 12272790"/>
              <a:gd name="connsiteY15916" fmla="*/ 2082733 h 3412034"/>
              <a:gd name="connsiteX15917" fmla="*/ 8348052 w 12272790"/>
              <a:gd name="connsiteY15917" fmla="*/ 2081274 h 3412034"/>
              <a:gd name="connsiteX15918" fmla="*/ 8344455 w 12272790"/>
              <a:gd name="connsiteY15918" fmla="*/ 2081835 h 3412034"/>
              <a:gd name="connsiteX15919" fmla="*/ 8326390 w 12272790"/>
              <a:gd name="connsiteY15919" fmla="*/ 2084653 h 3412034"/>
              <a:gd name="connsiteX15920" fmla="*/ 8288739 w 12272790"/>
              <a:gd name="connsiteY15920" fmla="*/ 2093629 h 3412034"/>
              <a:gd name="connsiteX15921" fmla="*/ 8312159 w 12272790"/>
              <a:gd name="connsiteY15921" fmla="*/ 2094117 h 3412034"/>
              <a:gd name="connsiteX15922" fmla="*/ 8319704 w 12272790"/>
              <a:gd name="connsiteY15922" fmla="*/ 2092488 h 3412034"/>
              <a:gd name="connsiteX15923" fmla="*/ 8317160 w 12272790"/>
              <a:gd name="connsiteY15923" fmla="*/ 2087497 h 3412034"/>
              <a:gd name="connsiteX15924" fmla="*/ 8331190 w 12272790"/>
              <a:gd name="connsiteY15924" fmla="*/ 2087236 h 3412034"/>
              <a:gd name="connsiteX15925" fmla="*/ 8336410 w 12272790"/>
              <a:gd name="connsiteY15925" fmla="*/ 2088885 h 3412034"/>
              <a:gd name="connsiteX15926" fmla="*/ 8346633 w 12272790"/>
              <a:gd name="connsiteY15926" fmla="*/ 2086680 h 3412034"/>
              <a:gd name="connsiteX15927" fmla="*/ 8359597 w 12272790"/>
              <a:gd name="connsiteY15927" fmla="*/ 2084515 h 3412034"/>
              <a:gd name="connsiteX15928" fmla="*/ 8341146 w 12272790"/>
              <a:gd name="connsiteY15928" fmla="*/ 2090383 h 3412034"/>
              <a:gd name="connsiteX15929" fmla="*/ 8345220 w 12272790"/>
              <a:gd name="connsiteY15929" fmla="*/ 2091670 h 3412034"/>
              <a:gd name="connsiteX15930" fmla="*/ 8322203 w 12272790"/>
              <a:gd name="connsiteY15930" fmla="*/ 2097391 h 3412034"/>
              <a:gd name="connsiteX15931" fmla="*/ 8321771 w 12272790"/>
              <a:gd name="connsiteY15931" fmla="*/ 2096544 h 3412034"/>
              <a:gd name="connsiteX15932" fmla="*/ 8308858 w 12272790"/>
              <a:gd name="connsiteY15932" fmla="*/ 2100651 h 3412034"/>
              <a:gd name="connsiteX15933" fmla="*/ 8256584 w 12272790"/>
              <a:gd name="connsiteY15933" fmla="*/ 2117874 h 3412034"/>
              <a:gd name="connsiteX15934" fmla="*/ 8258222 w 12272790"/>
              <a:gd name="connsiteY15934" fmla="*/ 2124861 h 3412034"/>
              <a:gd name="connsiteX15935" fmla="*/ 8238503 w 12272790"/>
              <a:gd name="connsiteY15935" fmla="*/ 2124861 h 3412034"/>
              <a:gd name="connsiteX15936" fmla="*/ 8239008 w 12272790"/>
              <a:gd name="connsiteY15936" fmla="*/ 2123390 h 3412034"/>
              <a:gd name="connsiteX15937" fmla="*/ 8224589 w 12272790"/>
              <a:gd name="connsiteY15937" fmla="*/ 2127481 h 3412034"/>
              <a:gd name="connsiteX15938" fmla="*/ 8223178 w 12272790"/>
              <a:gd name="connsiteY15938" fmla="*/ 2133610 h 3412034"/>
              <a:gd name="connsiteX15939" fmla="*/ 8218420 w 12272790"/>
              <a:gd name="connsiteY15939" fmla="*/ 2135537 h 3412034"/>
              <a:gd name="connsiteX15940" fmla="*/ 8219974 w 12272790"/>
              <a:gd name="connsiteY15940" fmla="*/ 2128790 h 3412034"/>
              <a:gd name="connsiteX15941" fmla="*/ 8205011 w 12272790"/>
              <a:gd name="connsiteY15941" fmla="*/ 2133037 h 3412034"/>
              <a:gd name="connsiteX15942" fmla="*/ 8177021 w 12272790"/>
              <a:gd name="connsiteY15942" fmla="*/ 2143111 h 3412034"/>
              <a:gd name="connsiteX15943" fmla="*/ 8175763 w 12272790"/>
              <a:gd name="connsiteY15943" fmla="*/ 2146575 h 3412034"/>
              <a:gd name="connsiteX15944" fmla="*/ 8180546 w 12272790"/>
              <a:gd name="connsiteY15944" fmla="*/ 2145463 h 3412034"/>
              <a:gd name="connsiteX15945" fmla="*/ 8211347 w 12272790"/>
              <a:gd name="connsiteY15945" fmla="*/ 2140497 h 3412034"/>
              <a:gd name="connsiteX15946" fmla="*/ 8153270 w 12272790"/>
              <a:gd name="connsiteY15946" fmla="*/ 2170906 h 3412034"/>
              <a:gd name="connsiteX15947" fmla="*/ 8099317 w 12272790"/>
              <a:gd name="connsiteY15947" fmla="*/ 2200612 h 3412034"/>
              <a:gd name="connsiteX15948" fmla="*/ 8110245 w 12272790"/>
              <a:gd name="connsiteY15948" fmla="*/ 2198975 h 3412034"/>
              <a:gd name="connsiteX15949" fmla="*/ 8099621 w 12272790"/>
              <a:gd name="connsiteY15949" fmla="*/ 2205659 h 3412034"/>
              <a:gd name="connsiteX15950" fmla="*/ 8012742 w 12272790"/>
              <a:gd name="connsiteY15950" fmla="*/ 2232394 h 3412034"/>
              <a:gd name="connsiteX15951" fmla="*/ 7923716 w 12272790"/>
              <a:gd name="connsiteY15951" fmla="*/ 2278649 h 3412034"/>
              <a:gd name="connsiteX15952" fmla="*/ 7951109 w 12272790"/>
              <a:gd name="connsiteY15952" fmla="*/ 2269902 h 3412034"/>
              <a:gd name="connsiteX15953" fmla="*/ 8001301 w 12272790"/>
              <a:gd name="connsiteY15953" fmla="*/ 2258469 h 3412034"/>
              <a:gd name="connsiteX15954" fmla="*/ 7945263 w 12272790"/>
              <a:gd name="connsiteY15954" fmla="*/ 2283159 h 3412034"/>
              <a:gd name="connsiteX15955" fmla="*/ 7927749 w 12272790"/>
              <a:gd name="connsiteY15955" fmla="*/ 2288372 h 3412034"/>
              <a:gd name="connsiteX15956" fmla="*/ 7960200 w 12272790"/>
              <a:gd name="connsiteY15956" fmla="*/ 2292072 h 3412034"/>
              <a:gd name="connsiteX15957" fmla="*/ 7978386 w 12272790"/>
              <a:gd name="connsiteY15957" fmla="*/ 2286459 h 3412034"/>
              <a:gd name="connsiteX15958" fmla="*/ 8116929 w 12272790"/>
              <a:gd name="connsiteY15958" fmla="*/ 2245682 h 3412034"/>
              <a:gd name="connsiteX15959" fmla="*/ 8151463 w 12272790"/>
              <a:gd name="connsiteY15959" fmla="*/ 2241143 h 3412034"/>
              <a:gd name="connsiteX15960" fmla="*/ 7995163 w 12272790"/>
              <a:gd name="connsiteY15960" fmla="*/ 2286670 h 3412034"/>
              <a:gd name="connsiteX15961" fmla="*/ 7972551 w 12272790"/>
              <a:gd name="connsiteY15961" fmla="*/ 2293480 h 3412034"/>
              <a:gd name="connsiteX15962" fmla="*/ 7990525 w 12272790"/>
              <a:gd name="connsiteY15962" fmla="*/ 2295529 h 3412034"/>
              <a:gd name="connsiteX15963" fmla="*/ 7991518 w 12272790"/>
              <a:gd name="connsiteY15963" fmla="*/ 2295957 h 3412034"/>
              <a:gd name="connsiteX15964" fmla="*/ 7994382 w 12272790"/>
              <a:gd name="connsiteY15964" fmla="*/ 2294252 h 3412034"/>
              <a:gd name="connsiteX15965" fmla="*/ 8023690 w 12272790"/>
              <a:gd name="connsiteY15965" fmla="*/ 2281442 h 3412034"/>
              <a:gd name="connsiteX15966" fmla="*/ 8028781 w 12272790"/>
              <a:gd name="connsiteY15966" fmla="*/ 2284003 h 3412034"/>
              <a:gd name="connsiteX15967" fmla="*/ 8029155 w 12272790"/>
              <a:gd name="connsiteY15967" fmla="*/ 2284686 h 3412034"/>
              <a:gd name="connsiteX15968" fmla="*/ 8029542 w 12272790"/>
              <a:gd name="connsiteY15968" fmla="*/ 2284567 h 3412034"/>
              <a:gd name="connsiteX15969" fmla="*/ 8029309 w 12272790"/>
              <a:gd name="connsiteY15969" fmla="*/ 2283886 h 3412034"/>
              <a:gd name="connsiteX15970" fmla="*/ 8031687 w 12272790"/>
              <a:gd name="connsiteY15970" fmla="*/ 2281552 h 3412034"/>
              <a:gd name="connsiteX15971" fmla="*/ 8034299 w 12272790"/>
              <a:gd name="connsiteY15971" fmla="*/ 2283090 h 3412034"/>
              <a:gd name="connsiteX15972" fmla="*/ 8036487 w 12272790"/>
              <a:gd name="connsiteY15972" fmla="*/ 2282410 h 3412034"/>
              <a:gd name="connsiteX15973" fmla="*/ 8032655 w 12272790"/>
              <a:gd name="connsiteY15973" fmla="*/ 2279574 h 3412034"/>
              <a:gd name="connsiteX15974" fmla="*/ 8040799 w 12272790"/>
              <a:gd name="connsiteY15974" fmla="*/ 2277091 h 3412034"/>
              <a:gd name="connsiteX15975" fmla="*/ 8044258 w 12272790"/>
              <a:gd name="connsiteY15975" fmla="*/ 2278457 h 3412034"/>
              <a:gd name="connsiteX15976" fmla="*/ 8044655 w 12272790"/>
              <a:gd name="connsiteY15976" fmla="*/ 2279872 h 3412034"/>
              <a:gd name="connsiteX15977" fmla="*/ 8126251 w 12272790"/>
              <a:gd name="connsiteY15977" fmla="*/ 2254529 h 3412034"/>
              <a:gd name="connsiteX15978" fmla="*/ 8124406 w 12272790"/>
              <a:gd name="connsiteY15978" fmla="*/ 2259605 h 3412034"/>
              <a:gd name="connsiteX15979" fmla="*/ 8095860 w 12272790"/>
              <a:gd name="connsiteY15979" fmla="*/ 2268596 h 3412034"/>
              <a:gd name="connsiteX15980" fmla="*/ 8045503 w 12272790"/>
              <a:gd name="connsiteY15980" fmla="*/ 2282902 h 3412034"/>
              <a:gd name="connsiteX15981" fmla="*/ 8045684 w 12272790"/>
              <a:gd name="connsiteY15981" fmla="*/ 2283543 h 3412034"/>
              <a:gd name="connsiteX15982" fmla="*/ 8042912 w 12272790"/>
              <a:gd name="connsiteY15982" fmla="*/ 2283638 h 3412034"/>
              <a:gd name="connsiteX15983" fmla="*/ 8034125 w 12272790"/>
              <a:gd name="connsiteY15983" fmla="*/ 2286134 h 3412034"/>
              <a:gd name="connsiteX15984" fmla="*/ 8031813 w 12272790"/>
              <a:gd name="connsiteY15984" fmla="*/ 2289534 h 3412034"/>
              <a:gd name="connsiteX15985" fmla="*/ 8032280 w 12272790"/>
              <a:gd name="connsiteY15985" fmla="*/ 2290389 h 3412034"/>
              <a:gd name="connsiteX15986" fmla="*/ 7992099 w 12272790"/>
              <a:gd name="connsiteY15986" fmla="*/ 2304325 h 3412034"/>
              <a:gd name="connsiteX15987" fmla="*/ 7990531 w 12272790"/>
              <a:gd name="connsiteY15987" fmla="*/ 2302306 h 3412034"/>
              <a:gd name="connsiteX15988" fmla="*/ 7982997 w 12272790"/>
              <a:gd name="connsiteY15988" fmla="*/ 2301929 h 3412034"/>
              <a:gd name="connsiteX15989" fmla="*/ 7982450 w 12272790"/>
              <a:gd name="connsiteY15989" fmla="*/ 2303869 h 3412034"/>
              <a:gd name="connsiteX15990" fmla="*/ 7982996 w 12272790"/>
              <a:gd name="connsiteY15990" fmla="*/ 2301929 h 3412034"/>
              <a:gd name="connsiteX15991" fmla="*/ 7979193 w 12272790"/>
              <a:gd name="connsiteY15991" fmla="*/ 2301739 h 3412034"/>
              <a:gd name="connsiteX15992" fmla="*/ 7854392 w 12272790"/>
              <a:gd name="connsiteY15992" fmla="*/ 2337191 h 3412034"/>
              <a:gd name="connsiteX15993" fmla="*/ 7759117 w 12272790"/>
              <a:gd name="connsiteY15993" fmla="*/ 2362976 h 3412034"/>
              <a:gd name="connsiteX15994" fmla="*/ 7777102 w 12272790"/>
              <a:gd name="connsiteY15994" fmla="*/ 2364308 h 3412034"/>
              <a:gd name="connsiteX15995" fmla="*/ 7795498 w 12272790"/>
              <a:gd name="connsiteY15995" fmla="*/ 2367705 h 3412034"/>
              <a:gd name="connsiteX15996" fmla="*/ 7797426 w 12272790"/>
              <a:gd name="connsiteY15996" fmla="*/ 2368874 h 3412034"/>
              <a:gd name="connsiteX15997" fmla="*/ 7800821 w 12272790"/>
              <a:gd name="connsiteY15997" fmla="*/ 2371965 h 3412034"/>
              <a:gd name="connsiteX15998" fmla="*/ 7748202 w 12272790"/>
              <a:gd name="connsiteY15998" fmla="*/ 2368655 h 3412034"/>
              <a:gd name="connsiteX15999" fmla="*/ 7740790 w 12272790"/>
              <a:gd name="connsiteY15999" fmla="*/ 2367936 h 3412034"/>
              <a:gd name="connsiteX16000" fmla="*/ 7729037 w 12272790"/>
              <a:gd name="connsiteY16000" fmla="*/ 2371117 h 3412034"/>
              <a:gd name="connsiteX16001" fmla="*/ 7637062 w 12272790"/>
              <a:gd name="connsiteY16001" fmla="*/ 2414708 h 3412034"/>
              <a:gd name="connsiteX16002" fmla="*/ 7667560 w 12272790"/>
              <a:gd name="connsiteY16002" fmla="*/ 2434140 h 3412034"/>
              <a:gd name="connsiteX16003" fmla="*/ 7634322 w 12272790"/>
              <a:gd name="connsiteY16003" fmla="*/ 2432058 h 3412034"/>
              <a:gd name="connsiteX16004" fmla="*/ 7615345 w 12272790"/>
              <a:gd name="connsiteY16004" fmla="*/ 2429318 h 3412034"/>
              <a:gd name="connsiteX16005" fmla="*/ 7611438 w 12272790"/>
              <a:gd name="connsiteY16005" fmla="*/ 2437017 h 3412034"/>
              <a:gd name="connsiteX16006" fmla="*/ 7603542 w 12272790"/>
              <a:gd name="connsiteY16006" fmla="*/ 2434537 h 3412034"/>
              <a:gd name="connsiteX16007" fmla="*/ 7597339 w 12272790"/>
              <a:gd name="connsiteY16007" fmla="*/ 2433534 h 3412034"/>
              <a:gd name="connsiteX16008" fmla="*/ 7576739 w 12272790"/>
              <a:gd name="connsiteY16008" fmla="*/ 2443298 h 3412034"/>
              <a:gd name="connsiteX16009" fmla="*/ 7597040 w 12272790"/>
              <a:gd name="connsiteY16009" fmla="*/ 2451504 h 3412034"/>
              <a:gd name="connsiteX16010" fmla="*/ 7599838 w 12272790"/>
              <a:gd name="connsiteY16010" fmla="*/ 2452816 h 3412034"/>
              <a:gd name="connsiteX16011" fmla="*/ 7584032 w 12272790"/>
              <a:gd name="connsiteY16011" fmla="*/ 2452215 h 3412034"/>
              <a:gd name="connsiteX16012" fmla="*/ 7581776 w 12272790"/>
              <a:gd name="connsiteY16012" fmla="*/ 2452765 h 3412034"/>
              <a:gd name="connsiteX16013" fmla="*/ 7577490 w 12272790"/>
              <a:gd name="connsiteY16013" fmla="*/ 2450847 h 3412034"/>
              <a:gd name="connsiteX16014" fmla="*/ 7568010 w 12272790"/>
              <a:gd name="connsiteY16014" fmla="*/ 2447452 h 3412034"/>
              <a:gd name="connsiteX16015" fmla="*/ 7544874 w 12272790"/>
              <a:gd name="connsiteY16015" fmla="*/ 2458489 h 3412034"/>
              <a:gd name="connsiteX16016" fmla="*/ 7681976 w 12272790"/>
              <a:gd name="connsiteY16016" fmla="*/ 2523304 h 3412034"/>
              <a:gd name="connsiteX16017" fmla="*/ 7623527 w 12272790"/>
              <a:gd name="connsiteY16017" fmla="*/ 2540553 h 3412034"/>
              <a:gd name="connsiteX16018" fmla="*/ 7632299 w 12272790"/>
              <a:gd name="connsiteY16018" fmla="*/ 2546712 h 3412034"/>
              <a:gd name="connsiteX16019" fmla="*/ 7657064 w 12272790"/>
              <a:gd name="connsiteY16019" fmla="*/ 2557464 h 3412034"/>
              <a:gd name="connsiteX16020" fmla="*/ 7669042 w 12272790"/>
              <a:gd name="connsiteY16020" fmla="*/ 2569857 h 3412034"/>
              <a:gd name="connsiteX16021" fmla="*/ 7619370 w 12272790"/>
              <a:gd name="connsiteY16021" fmla="*/ 2553689 h 3412034"/>
              <a:gd name="connsiteX16022" fmla="*/ 7602358 w 12272790"/>
              <a:gd name="connsiteY16022" fmla="*/ 2546802 h 3412034"/>
              <a:gd name="connsiteX16023" fmla="*/ 7595728 w 12272790"/>
              <a:gd name="connsiteY16023" fmla="*/ 2548759 h 3412034"/>
              <a:gd name="connsiteX16024" fmla="*/ 7579649 w 12272790"/>
              <a:gd name="connsiteY16024" fmla="*/ 2550882 h 3412034"/>
              <a:gd name="connsiteX16025" fmla="*/ 7596068 w 12272790"/>
              <a:gd name="connsiteY16025" fmla="*/ 2557760 h 3412034"/>
              <a:gd name="connsiteX16026" fmla="*/ 7599253 w 12272790"/>
              <a:gd name="connsiteY16026" fmla="*/ 2570449 h 3412034"/>
              <a:gd name="connsiteX16027" fmla="*/ 7611368 w 12272790"/>
              <a:gd name="connsiteY16027" fmla="*/ 2578290 h 3412034"/>
              <a:gd name="connsiteX16028" fmla="*/ 7549924 w 12272790"/>
              <a:gd name="connsiteY16028" fmla="*/ 2563250 h 3412034"/>
              <a:gd name="connsiteX16029" fmla="*/ 7550380 w 12272790"/>
              <a:gd name="connsiteY16029" fmla="*/ 2559046 h 3412034"/>
              <a:gd name="connsiteX16030" fmla="*/ 7550566 w 12272790"/>
              <a:gd name="connsiteY16030" fmla="*/ 2559100 h 3412034"/>
              <a:gd name="connsiteX16031" fmla="*/ 7568728 w 12272790"/>
              <a:gd name="connsiteY16031" fmla="*/ 2566366 h 3412034"/>
              <a:gd name="connsiteX16032" fmla="*/ 7596904 w 12272790"/>
              <a:gd name="connsiteY16032" fmla="*/ 2572718 h 3412034"/>
              <a:gd name="connsiteX16033" fmla="*/ 7550566 w 12272790"/>
              <a:gd name="connsiteY16033" fmla="*/ 2559100 h 3412034"/>
              <a:gd name="connsiteX16034" fmla="*/ 7550383 w 12272790"/>
              <a:gd name="connsiteY16034" fmla="*/ 2559027 h 3412034"/>
              <a:gd name="connsiteX16035" fmla="*/ 7550380 w 12272790"/>
              <a:gd name="connsiteY16035" fmla="*/ 2559046 h 3412034"/>
              <a:gd name="connsiteX16036" fmla="*/ 7540287 w 12272790"/>
              <a:gd name="connsiteY16036" fmla="*/ 2556080 h 3412034"/>
              <a:gd name="connsiteX16037" fmla="*/ 7532236 w 12272790"/>
              <a:gd name="connsiteY16037" fmla="*/ 2557142 h 3412034"/>
              <a:gd name="connsiteX16038" fmla="*/ 7549924 w 12272790"/>
              <a:gd name="connsiteY16038" fmla="*/ 2563250 h 3412034"/>
              <a:gd name="connsiteX16039" fmla="*/ 7550713 w 12272790"/>
              <a:gd name="connsiteY16039" fmla="*/ 2566856 h 3412034"/>
              <a:gd name="connsiteX16040" fmla="*/ 7531919 w 12272790"/>
              <a:gd name="connsiteY16040" fmla="*/ 2563249 h 3412034"/>
              <a:gd name="connsiteX16041" fmla="*/ 7520571 w 12272790"/>
              <a:gd name="connsiteY16041" fmla="*/ 2558683 h 3412034"/>
              <a:gd name="connsiteX16042" fmla="*/ 7507375 w 12272790"/>
              <a:gd name="connsiteY16042" fmla="*/ 2560424 h 3412034"/>
              <a:gd name="connsiteX16043" fmla="*/ 7443741 w 12272790"/>
              <a:gd name="connsiteY16043" fmla="*/ 2556033 h 3412034"/>
              <a:gd name="connsiteX16044" fmla="*/ 7449873 w 12272790"/>
              <a:gd name="connsiteY16044" fmla="*/ 2560673 h 3412034"/>
              <a:gd name="connsiteX16045" fmla="*/ 7438549 w 12272790"/>
              <a:gd name="connsiteY16045" fmla="*/ 2573170 h 3412034"/>
              <a:gd name="connsiteX16046" fmla="*/ 7438549 w 12272790"/>
              <a:gd name="connsiteY16046" fmla="*/ 2555675 h 3412034"/>
              <a:gd name="connsiteX16047" fmla="*/ 7416873 w 12272790"/>
              <a:gd name="connsiteY16047" fmla="*/ 2554179 h 3412034"/>
              <a:gd name="connsiteX16048" fmla="*/ 7373623 w 12272790"/>
              <a:gd name="connsiteY16048" fmla="*/ 2545854 h 3412034"/>
              <a:gd name="connsiteX16049" fmla="*/ 7360400 w 12272790"/>
              <a:gd name="connsiteY16049" fmla="*/ 2546496 h 3412034"/>
              <a:gd name="connsiteX16050" fmla="*/ 7347301 w 12272790"/>
              <a:gd name="connsiteY16050" fmla="*/ 2552745 h 3412034"/>
              <a:gd name="connsiteX16051" fmla="*/ 7333982 w 12272790"/>
              <a:gd name="connsiteY16051" fmla="*/ 2558814 h 3412034"/>
              <a:gd name="connsiteX16052" fmla="*/ 7337980 w 12272790"/>
              <a:gd name="connsiteY16052" fmla="*/ 2564587 h 3412034"/>
              <a:gd name="connsiteX16053" fmla="*/ 7316989 w 12272790"/>
              <a:gd name="connsiteY16053" fmla="*/ 2566556 h 3412034"/>
              <a:gd name="connsiteX16054" fmla="*/ 7233839 w 12272790"/>
              <a:gd name="connsiteY16054" fmla="*/ 2604438 h 3412034"/>
              <a:gd name="connsiteX16055" fmla="*/ 7177297 w 12272790"/>
              <a:gd name="connsiteY16055" fmla="*/ 2631152 h 3412034"/>
              <a:gd name="connsiteX16056" fmla="*/ 7138971 w 12272790"/>
              <a:gd name="connsiteY16056" fmla="*/ 2656131 h 3412034"/>
              <a:gd name="connsiteX16057" fmla="*/ 7145424 w 12272790"/>
              <a:gd name="connsiteY16057" fmla="*/ 2666538 h 3412034"/>
              <a:gd name="connsiteX16058" fmla="*/ 7136648 w 12272790"/>
              <a:gd name="connsiteY16058" fmla="*/ 2668621 h 3412034"/>
              <a:gd name="connsiteX16059" fmla="*/ 7128145 w 12272790"/>
              <a:gd name="connsiteY16059" fmla="*/ 2670574 h 3412034"/>
              <a:gd name="connsiteX16060" fmla="*/ 7128589 w 12272790"/>
              <a:gd name="connsiteY16060" fmla="*/ 2671012 h 3412034"/>
              <a:gd name="connsiteX16061" fmla="*/ 7126476 w 12272790"/>
              <a:gd name="connsiteY16061" fmla="*/ 2677230 h 3412034"/>
              <a:gd name="connsiteX16062" fmla="*/ 7122248 w 12272790"/>
              <a:gd name="connsiteY16062" fmla="*/ 2671012 h 3412034"/>
              <a:gd name="connsiteX16063" fmla="*/ 7125418 w 12272790"/>
              <a:gd name="connsiteY16063" fmla="*/ 2667902 h 3412034"/>
              <a:gd name="connsiteX16064" fmla="*/ 7127389 w 12272790"/>
              <a:gd name="connsiteY16064" fmla="*/ 2669835 h 3412034"/>
              <a:gd name="connsiteX16065" fmla="*/ 7126165 w 12272790"/>
              <a:gd name="connsiteY16065" fmla="*/ 2664457 h 3412034"/>
              <a:gd name="connsiteX16066" fmla="*/ 7129865 w 12272790"/>
              <a:gd name="connsiteY16066" fmla="*/ 2658212 h 3412034"/>
              <a:gd name="connsiteX16067" fmla="*/ 7032339 w 12272790"/>
              <a:gd name="connsiteY16067" fmla="*/ 2711988 h 3412034"/>
              <a:gd name="connsiteX16068" fmla="*/ 7007292 w 12272790"/>
              <a:gd name="connsiteY16068" fmla="*/ 2709905 h 3412034"/>
              <a:gd name="connsiteX16069" fmla="*/ 6971244 w 12272790"/>
              <a:gd name="connsiteY16069" fmla="*/ 2726559 h 3412034"/>
              <a:gd name="connsiteX16070" fmla="*/ 6894387 w 12272790"/>
              <a:gd name="connsiteY16070" fmla="*/ 2761598 h 3412034"/>
              <a:gd name="connsiteX16071" fmla="*/ 6853401 w 12272790"/>
              <a:gd name="connsiteY16071" fmla="*/ 2778251 h 3412034"/>
              <a:gd name="connsiteX16072" fmla="*/ 6815072 w 12272790"/>
              <a:gd name="connsiteY16072" fmla="*/ 2788660 h 3412034"/>
              <a:gd name="connsiteX16073" fmla="*/ 6785472 w 12272790"/>
              <a:gd name="connsiteY16073" fmla="*/ 2809475 h 3412034"/>
              <a:gd name="connsiteX16074" fmla="*/ 6753973 w 12272790"/>
              <a:gd name="connsiteY16074" fmla="*/ 2817803 h 3412034"/>
              <a:gd name="connsiteX16075" fmla="*/ 6593068 w 12272790"/>
              <a:gd name="connsiteY16075" fmla="*/ 2869495 h 3412034"/>
              <a:gd name="connsiteX16076" fmla="*/ 6506924 w 12272790"/>
              <a:gd name="connsiteY16076" fmla="*/ 2898289 h 3412034"/>
              <a:gd name="connsiteX16077" fmla="*/ 6466318 w 12272790"/>
              <a:gd name="connsiteY16077" fmla="*/ 2908699 h 3412034"/>
              <a:gd name="connsiteX16078" fmla="*/ 6452654 w 12272790"/>
              <a:gd name="connsiteY16078" fmla="*/ 2919107 h 3412034"/>
              <a:gd name="connsiteX16079" fmla="*/ 6482259 w 12272790"/>
              <a:gd name="connsiteY16079" fmla="*/ 2914944 h 3412034"/>
              <a:gd name="connsiteX16080" fmla="*/ 6506924 w 12272790"/>
              <a:gd name="connsiteY16080" fmla="*/ 2904535 h 3412034"/>
              <a:gd name="connsiteX16081" fmla="*/ 6572575 w 12272790"/>
              <a:gd name="connsiteY16081" fmla="*/ 2886149 h 3412034"/>
              <a:gd name="connsiteX16082" fmla="*/ 6710711 w 12272790"/>
              <a:gd name="connsiteY16082" fmla="*/ 2844516 h 3412034"/>
              <a:gd name="connsiteX16083" fmla="*/ 6849228 w 12272790"/>
              <a:gd name="connsiteY16083" fmla="*/ 2801149 h 3412034"/>
              <a:gd name="connsiteX16084" fmla="*/ 6917156 w 12272790"/>
              <a:gd name="connsiteY16084" fmla="*/ 2778251 h 3412034"/>
              <a:gd name="connsiteX16085" fmla="*/ 6978074 w 12272790"/>
              <a:gd name="connsiteY16085" fmla="*/ 2765763 h 3412034"/>
              <a:gd name="connsiteX16086" fmla="*/ 6944099 w 12272790"/>
              <a:gd name="connsiteY16086" fmla="*/ 2786578 h 3412034"/>
              <a:gd name="connsiteX16087" fmla="*/ 6905773 w 12272790"/>
              <a:gd name="connsiteY16087" fmla="*/ 2803231 h 3412034"/>
              <a:gd name="connsiteX16088" fmla="*/ 6826456 w 12272790"/>
              <a:gd name="connsiteY16088" fmla="*/ 2834109 h 3412034"/>
              <a:gd name="connsiteX16089" fmla="*/ 6559294 w 12272790"/>
              <a:gd name="connsiteY16089" fmla="*/ 2914943 h 3412034"/>
              <a:gd name="connsiteX16090" fmla="*/ 6291752 w 12272790"/>
              <a:gd name="connsiteY16090" fmla="*/ 2983290 h 3412034"/>
              <a:gd name="connsiteX16091" fmla="*/ 5746035 w 12272790"/>
              <a:gd name="connsiteY16091" fmla="*/ 3043309 h 3412034"/>
              <a:gd name="connsiteX16092" fmla="*/ 5786643 w 12272790"/>
              <a:gd name="connsiteY16092" fmla="*/ 3078696 h 3412034"/>
              <a:gd name="connsiteX16093" fmla="*/ 5732373 w 12272790"/>
              <a:gd name="connsiteY16093" fmla="*/ 3087021 h 3412034"/>
              <a:gd name="connsiteX16094" fmla="*/ 6001816 w 12272790"/>
              <a:gd name="connsiteY16094" fmla="*/ 3101247 h 3412034"/>
              <a:gd name="connsiteX16095" fmla="*/ 6262531 w 12272790"/>
              <a:gd name="connsiteY16095" fmla="*/ 3092922 h 3412034"/>
              <a:gd name="connsiteX16096" fmla="*/ 6312244 w 12272790"/>
              <a:gd name="connsiteY16096" fmla="*/ 3076615 h 3412034"/>
              <a:gd name="connsiteX16097" fmla="*/ 6359680 w 12272790"/>
              <a:gd name="connsiteY16097" fmla="*/ 3066206 h 3412034"/>
              <a:gd name="connsiteX16098" fmla="*/ 6409774 w 12272790"/>
              <a:gd name="connsiteY16098" fmla="*/ 3057881 h 3412034"/>
              <a:gd name="connsiteX16099" fmla="*/ 6470873 w 12272790"/>
              <a:gd name="connsiteY16099" fmla="*/ 3047473 h 3412034"/>
              <a:gd name="connsiteX16100" fmla="*/ 6731201 w 12272790"/>
              <a:gd name="connsiteY16100" fmla="*/ 2979126 h 3412034"/>
              <a:gd name="connsiteX16101" fmla="*/ 6683768 w 12272790"/>
              <a:gd name="connsiteY16101" fmla="*/ 3012431 h 3412034"/>
              <a:gd name="connsiteX16102" fmla="*/ 6604452 w 12272790"/>
              <a:gd name="connsiteY16102" fmla="*/ 3032901 h 3412034"/>
              <a:gd name="connsiteX16103" fmla="*/ 6443549 w 12272790"/>
              <a:gd name="connsiteY16103" fmla="*/ 3072451 h 3412034"/>
              <a:gd name="connsiteX16104" fmla="*/ 6119842 w 12272790"/>
              <a:gd name="connsiteY16104" fmla="*/ 3132471 h 3412034"/>
              <a:gd name="connsiteX16105" fmla="*/ 6151340 w 12272790"/>
              <a:gd name="connsiteY16105" fmla="*/ 3153287 h 3412034"/>
              <a:gd name="connsiteX16106" fmla="*/ 5566913 w 12272790"/>
              <a:gd name="connsiteY16106" fmla="*/ 3161613 h 3412034"/>
              <a:gd name="connsiteX16107" fmla="*/ 5311160 w 12272790"/>
              <a:gd name="connsiteY16107" fmla="*/ 3068289 h 3412034"/>
              <a:gd name="connsiteX16108" fmla="*/ 5182137 w 12272790"/>
              <a:gd name="connsiteY16108" fmla="*/ 3004105 h 3412034"/>
              <a:gd name="connsiteX16109" fmla="*/ 5147986 w 12272790"/>
              <a:gd name="connsiteY16109" fmla="*/ 2985370 h 3412034"/>
              <a:gd name="connsiteX16110" fmla="*/ 5100553 w 12272790"/>
              <a:gd name="connsiteY16110" fmla="*/ 2968719 h 3412034"/>
              <a:gd name="connsiteX16111" fmla="*/ 5070953 w 12272790"/>
              <a:gd name="connsiteY16111" fmla="*/ 2958656 h 3412034"/>
              <a:gd name="connsiteX16112" fmla="*/ 5009857 w 12272790"/>
              <a:gd name="connsiteY16112" fmla="*/ 2929515 h 3412034"/>
              <a:gd name="connsiteX16113" fmla="*/ 4946486 w 12272790"/>
              <a:gd name="connsiteY16113" fmla="*/ 2929514 h 3412034"/>
              <a:gd name="connsiteX16114" fmla="*/ 4880835 w 12272790"/>
              <a:gd name="connsiteY16114" fmla="*/ 2925351 h 3412034"/>
              <a:gd name="connsiteX16115" fmla="*/ 4900946 w 12272790"/>
              <a:gd name="connsiteY16115" fmla="*/ 2904536 h 3412034"/>
              <a:gd name="connsiteX16116" fmla="*/ 4955592 w 12272790"/>
              <a:gd name="connsiteY16116" fmla="*/ 2896209 h 3412034"/>
              <a:gd name="connsiteX16117" fmla="*/ 4971148 w 12272790"/>
              <a:gd name="connsiteY16117" fmla="*/ 2879903 h 3412034"/>
              <a:gd name="connsiteX16118" fmla="*/ 4984811 w 12272790"/>
              <a:gd name="connsiteY16118" fmla="*/ 2871577 h 3412034"/>
              <a:gd name="connsiteX16119" fmla="*/ 5007579 w 12272790"/>
              <a:gd name="connsiteY16119" fmla="*/ 2871577 h 3412034"/>
              <a:gd name="connsiteX16120" fmla="*/ 4998043 w 12272790"/>
              <a:gd name="connsiteY16120" fmla="*/ 2869269 h 3412034"/>
              <a:gd name="connsiteX16121" fmla="*/ 4995018 w 12272790"/>
              <a:gd name="connsiteY16121" fmla="*/ 2867442 h 3412034"/>
              <a:gd name="connsiteX16122" fmla="*/ 4996603 w 12272790"/>
              <a:gd name="connsiteY16122" fmla="*/ 2872396 h 3412034"/>
              <a:gd name="connsiteX16123" fmla="*/ 4993167 w 12272790"/>
              <a:gd name="connsiteY16123" fmla="*/ 2872396 h 3412034"/>
              <a:gd name="connsiteX16124" fmla="*/ 4994249 w 12272790"/>
              <a:gd name="connsiteY16124" fmla="*/ 2866977 h 3412034"/>
              <a:gd name="connsiteX16125" fmla="*/ 4993636 w 12272790"/>
              <a:gd name="connsiteY16125" fmla="*/ 2866608 h 3412034"/>
              <a:gd name="connsiteX16126" fmla="*/ 4992991 w 12272790"/>
              <a:gd name="connsiteY16126" fmla="*/ 2866767 h 3412034"/>
              <a:gd name="connsiteX16127" fmla="*/ 4854430 w 12272790"/>
              <a:gd name="connsiteY16127" fmla="*/ 2906317 h 3412034"/>
              <a:gd name="connsiteX16128" fmla="*/ 4665811 w 12272790"/>
              <a:gd name="connsiteY16128" fmla="*/ 2976745 h 3412034"/>
              <a:gd name="connsiteX16129" fmla="*/ 4598534 w 12272790"/>
              <a:gd name="connsiteY16129" fmla="*/ 2997215 h 3412034"/>
              <a:gd name="connsiteX16130" fmla="*/ 4457572 w 12272790"/>
              <a:gd name="connsiteY16130" fmla="*/ 3045090 h 3412034"/>
              <a:gd name="connsiteX16131" fmla="*/ 4175648 w 12272790"/>
              <a:gd name="connsiteY16131" fmla="*/ 3138074 h 3412034"/>
              <a:gd name="connsiteX16132" fmla="*/ 3611795 w 12272790"/>
              <a:gd name="connsiteY16132" fmla="*/ 3299742 h 3412034"/>
              <a:gd name="connsiteX16133" fmla="*/ 3327467 w 12272790"/>
              <a:gd name="connsiteY16133" fmla="*/ 3355597 h 3412034"/>
              <a:gd name="connsiteX16134" fmla="*/ 3038333 w 12272790"/>
              <a:gd name="connsiteY16134" fmla="*/ 3386475 h 3412034"/>
              <a:gd name="connsiteX16135" fmla="*/ 2748798 w 12272790"/>
              <a:gd name="connsiteY16135" fmla="*/ 3407290 h 3412034"/>
              <a:gd name="connsiteX16136" fmla="*/ 2710755 w 12272790"/>
              <a:gd name="connsiteY16136" fmla="*/ 3409371 h 3412034"/>
              <a:gd name="connsiteX16137" fmla="*/ 2681921 w 12272790"/>
              <a:gd name="connsiteY16137" fmla="*/ 3411452 h 3412034"/>
              <a:gd name="connsiteX16138" fmla="*/ 2672308 w 12272790"/>
              <a:gd name="connsiteY16138" fmla="*/ 3401045 h 3412034"/>
              <a:gd name="connsiteX16139" fmla="*/ 2653487 w 12272790"/>
              <a:gd name="connsiteY16139" fmla="*/ 3401045 h 3412034"/>
              <a:gd name="connsiteX16140" fmla="*/ 2619849 w 12272790"/>
              <a:gd name="connsiteY16140" fmla="*/ 3401045 h 3412034"/>
              <a:gd name="connsiteX16141" fmla="*/ 2481288 w 12272790"/>
              <a:gd name="connsiteY16141" fmla="*/ 3380229 h 3412034"/>
              <a:gd name="connsiteX16142" fmla="*/ 2481288 w 12272790"/>
              <a:gd name="connsiteY16142" fmla="*/ 3401045 h 3412034"/>
              <a:gd name="connsiteX16143" fmla="*/ 2459664 w 12272790"/>
              <a:gd name="connsiteY16143" fmla="*/ 3398963 h 3412034"/>
              <a:gd name="connsiteX16144" fmla="*/ 2316299 w 12272790"/>
              <a:gd name="connsiteY16144" fmla="*/ 3388556 h 3412034"/>
              <a:gd name="connsiteX16145" fmla="*/ 2247018 w 12272790"/>
              <a:gd name="connsiteY16145" fmla="*/ 3374330 h 3412034"/>
              <a:gd name="connsiteX16146" fmla="*/ 2184946 w 12272790"/>
              <a:gd name="connsiteY16146" fmla="*/ 3351434 h 3412034"/>
              <a:gd name="connsiteX16147" fmla="*/ 2043983 w 12272790"/>
              <a:gd name="connsiteY16147" fmla="*/ 3330618 h 3412034"/>
              <a:gd name="connsiteX16148" fmla="*/ 1902620 w 12272790"/>
              <a:gd name="connsiteY16148" fmla="*/ 3303905 h 3412034"/>
              <a:gd name="connsiteX16149" fmla="*/ 1759254 w 12272790"/>
              <a:gd name="connsiteY16149" fmla="*/ 3274763 h 3412034"/>
              <a:gd name="connsiteX16150" fmla="*/ 1620694 w 12272790"/>
              <a:gd name="connsiteY16150" fmla="*/ 3243886 h 3412034"/>
              <a:gd name="connsiteX16151" fmla="*/ 1482135 w 12272790"/>
              <a:gd name="connsiteY16151" fmla="*/ 3193930 h 3412034"/>
              <a:gd name="connsiteX16152" fmla="*/ 1412856 w 12272790"/>
              <a:gd name="connsiteY16152" fmla="*/ 3169297 h 3412034"/>
              <a:gd name="connsiteX16153" fmla="*/ 1384022 w 12272790"/>
              <a:gd name="connsiteY16153" fmla="*/ 3142237 h 3412034"/>
              <a:gd name="connsiteX16154" fmla="*/ 1458107 w 12272790"/>
              <a:gd name="connsiteY16154" fmla="*/ 3160971 h 3412034"/>
              <a:gd name="connsiteX16155" fmla="*/ 2029567 w 12272790"/>
              <a:gd name="connsiteY16155" fmla="*/ 3285170 h 3412034"/>
              <a:gd name="connsiteX16156" fmla="*/ 2607835 w 12272790"/>
              <a:gd name="connsiteY16156" fmla="*/ 3341025 h 3412034"/>
              <a:gd name="connsiteX16157" fmla="*/ 2612641 w 12272790"/>
              <a:gd name="connsiteY16157" fmla="*/ 3320210 h 3412034"/>
              <a:gd name="connsiteX16158" fmla="*/ 2619849 w 12272790"/>
              <a:gd name="connsiteY16158" fmla="*/ 3341026 h 3412034"/>
              <a:gd name="connsiteX16159" fmla="*/ 2698741 w 12272790"/>
              <a:gd name="connsiteY16159" fmla="*/ 3341026 h 3412034"/>
              <a:gd name="connsiteX16160" fmla="*/ 2734781 w 12272790"/>
              <a:gd name="connsiteY16160" fmla="*/ 3332700 h 3412034"/>
              <a:gd name="connsiteX16161" fmla="*/ 2741134 w 12272790"/>
              <a:gd name="connsiteY16161" fmla="*/ 3333954 h 3412034"/>
              <a:gd name="connsiteX16162" fmla="*/ 2739231 w 12272790"/>
              <a:gd name="connsiteY16162" fmla="*/ 3331134 h 3412034"/>
              <a:gd name="connsiteX16163" fmla="*/ 2741463 w 12272790"/>
              <a:gd name="connsiteY16163" fmla="*/ 3328654 h 3412034"/>
              <a:gd name="connsiteX16164" fmla="*/ 2742617 w 12272790"/>
              <a:gd name="connsiteY16164" fmla="*/ 3328874 h 3412034"/>
              <a:gd name="connsiteX16165" fmla="*/ 2741589 w 12272790"/>
              <a:gd name="connsiteY16165" fmla="*/ 3326455 h 3412034"/>
              <a:gd name="connsiteX16166" fmla="*/ 2846912 w 12272790"/>
              <a:gd name="connsiteY16166" fmla="*/ 3330619 h 3412034"/>
              <a:gd name="connsiteX16167" fmla="*/ 2846911 w 12272790"/>
              <a:gd name="connsiteY16167" fmla="*/ 3313965 h 3412034"/>
              <a:gd name="connsiteX16168" fmla="*/ 2866135 w 12272790"/>
              <a:gd name="connsiteY16168" fmla="*/ 3310150 h 3412034"/>
              <a:gd name="connsiteX16169" fmla="*/ 2880550 w 12272790"/>
              <a:gd name="connsiteY16169" fmla="*/ 3328536 h 3412034"/>
              <a:gd name="connsiteX16170" fmla="*/ 2896969 w 12272790"/>
              <a:gd name="connsiteY16170" fmla="*/ 3320211 h 3412034"/>
              <a:gd name="connsiteX16171" fmla="*/ 2882954 w 12272790"/>
              <a:gd name="connsiteY16171" fmla="*/ 3320210 h 3412034"/>
              <a:gd name="connsiteX16172" fmla="*/ 2899772 w 12272790"/>
              <a:gd name="connsiteY16172" fmla="*/ 3312231 h 3412034"/>
              <a:gd name="connsiteX16173" fmla="*/ 2904178 w 12272790"/>
              <a:gd name="connsiteY16173" fmla="*/ 3330619 h 3412034"/>
              <a:gd name="connsiteX16174" fmla="*/ 2957040 w 12272790"/>
              <a:gd name="connsiteY16174" fmla="*/ 3318129 h 3412034"/>
              <a:gd name="connsiteX16175" fmla="*/ 2971056 w 12272790"/>
              <a:gd name="connsiteY16175" fmla="*/ 3313967 h 3412034"/>
              <a:gd name="connsiteX16176" fmla="*/ 2983068 w 12272790"/>
              <a:gd name="connsiteY16176" fmla="*/ 3299742 h 3412034"/>
              <a:gd name="connsiteX16177" fmla="*/ 3028721 w 12272790"/>
              <a:gd name="connsiteY16177" fmla="*/ 3295580 h 3412034"/>
              <a:gd name="connsiteX16178" fmla="*/ 3085988 w 12272790"/>
              <a:gd name="connsiteY16178" fmla="*/ 3287252 h 3412034"/>
              <a:gd name="connsiteX16179" fmla="*/ 3066031 w 12272790"/>
              <a:gd name="connsiteY16179" fmla="*/ 3287841 h 3412034"/>
              <a:gd name="connsiteX16180" fmla="*/ 3047615 w 12272790"/>
              <a:gd name="connsiteY16180" fmla="*/ 3289229 h 3412034"/>
              <a:gd name="connsiteX16181" fmla="*/ 2970728 w 12272790"/>
              <a:gd name="connsiteY16181" fmla="*/ 3290742 h 3412034"/>
              <a:gd name="connsiteX16182" fmla="*/ 2970478 w 12272790"/>
              <a:gd name="connsiteY16182" fmla="*/ 3290664 h 3412034"/>
              <a:gd name="connsiteX16183" fmla="*/ 2945024 w 12272790"/>
              <a:gd name="connsiteY16183" fmla="*/ 3291415 h 3412034"/>
              <a:gd name="connsiteX16184" fmla="*/ 2906580 w 12272790"/>
              <a:gd name="connsiteY16184" fmla="*/ 3289334 h 3412034"/>
              <a:gd name="connsiteX16185" fmla="*/ 2880550 w 12272790"/>
              <a:gd name="connsiteY16185" fmla="*/ 3299742 h 3412034"/>
              <a:gd name="connsiteX16186" fmla="*/ 2825285 w 12272790"/>
              <a:gd name="connsiteY16186" fmla="*/ 3301825 h 3412034"/>
              <a:gd name="connsiteX16187" fmla="*/ 2681921 w 12272790"/>
              <a:gd name="connsiteY16187" fmla="*/ 3299742 h 3412034"/>
              <a:gd name="connsiteX16188" fmla="*/ 2562583 w 12272790"/>
              <a:gd name="connsiteY16188" fmla="*/ 3291416 h 3412034"/>
              <a:gd name="connsiteX16189" fmla="*/ 2543361 w 12272790"/>
              <a:gd name="connsiteY16189" fmla="*/ 3295579 h 3412034"/>
              <a:gd name="connsiteX16190" fmla="*/ 2533749 w 12272790"/>
              <a:gd name="connsiteY16190" fmla="*/ 3308067 h 3412034"/>
              <a:gd name="connsiteX16191" fmla="*/ 2493303 w 12272790"/>
              <a:gd name="connsiteY16191" fmla="*/ 3291416 h 3412034"/>
              <a:gd name="connsiteX16192" fmla="*/ 2426425 w 12272790"/>
              <a:gd name="connsiteY16192" fmla="*/ 3285171 h 3412034"/>
              <a:gd name="connsiteX16193" fmla="*/ 2357145 w 12272790"/>
              <a:gd name="connsiteY16193" fmla="*/ 3278927 h 3412034"/>
              <a:gd name="connsiteX16194" fmla="*/ 2211377 w 12272790"/>
              <a:gd name="connsiteY16194" fmla="*/ 3262273 h 3412034"/>
              <a:gd name="connsiteX16195" fmla="*/ 2156114 w 12272790"/>
              <a:gd name="connsiteY16195" fmla="*/ 3258111 h 3412034"/>
              <a:gd name="connsiteX16196" fmla="*/ 2129683 w 12272790"/>
              <a:gd name="connsiteY16196" fmla="*/ 3241806 h 3412034"/>
              <a:gd name="connsiteX16197" fmla="*/ 2263838 w 12272790"/>
              <a:gd name="connsiteY16197" fmla="*/ 3247703 h 3412034"/>
              <a:gd name="connsiteX16198" fmla="*/ 2282660 w 12272790"/>
              <a:gd name="connsiteY16198" fmla="*/ 3251865 h 3412034"/>
              <a:gd name="connsiteX16199" fmla="*/ 2301882 w 12272790"/>
              <a:gd name="connsiteY16199" fmla="*/ 3260192 h 3412034"/>
              <a:gd name="connsiteX16200" fmla="*/ 2366355 w 12272790"/>
              <a:gd name="connsiteY16200" fmla="*/ 3258111 h 3412034"/>
              <a:gd name="connsiteX16201" fmla="*/ 2653487 w 12272790"/>
              <a:gd name="connsiteY16201" fmla="*/ 3270600 h 3412034"/>
              <a:gd name="connsiteX16202" fmla="*/ 2799255 w 12272790"/>
              <a:gd name="connsiteY16202" fmla="*/ 3270599 h 3412034"/>
              <a:gd name="connsiteX16203" fmla="*/ 2858926 w 12272790"/>
              <a:gd name="connsiteY16203" fmla="*/ 3270600 h 3412034"/>
              <a:gd name="connsiteX16204" fmla="*/ 2875744 w 12272790"/>
              <a:gd name="connsiteY16204" fmla="*/ 3262274 h 3412034"/>
              <a:gd name="connsiteX16205" fmla="*/ 2892564 w 12272790"/>
              <a:gd name="connsiteY16205" fmla="*/ 3264356 h 3412034"/>
              <a:gd name="connsiteX16206" fmla="*/ 3016707 w 12272790"/>
              <a:gd name="connsiteY16206" fmla="*/ 3250132 h 3412034"/>
              <a:gd name="connsiteX16207" fmla="*/ 3160072 w 12272790"/>
              <a:gd name="connsiteY16207" fmla="*/ 3235561 h 3412034"/>
              <a:gd name="connsiteX16208" fmla="*/ 3234159 w 12272790"/>
              <a:gd name="connsiteY16208" fmla="*/ 3227234 h 3412034"/>
              <a:gd name="connsiteX16209" fmla="*/ 3260590 w 12272790"/>
              <a:gd name="connsiteY16209" fmla="*/ 3223071 h 3412034"/>
              <a:gd name="connsiteX16210" fmla="*/ 3261043 w 12272790"/>
              <a:gd name="connsiteY16210" fmla="*/ 3219931 h 3412034"/>
              <a:gd name="connsiteX16211" fmla="*/ 3251214 w 12272790"/>
              <a:gd name="connsiteY16211" fmla="*/ 3216139 h 3412034"/>
              <a:gd name="connsiteX16212" fmla="*/ 3233631 w 12272790"/>
              <a:gd name="connsiteY16212" fmla="*/ 3213534 h 3412034"/>
              <a:gd name="connsiteX16213" fmla="*/ 3164108 w 12272790"/>
              <a:gd name="connsiteY16213" fmla="*/ 3219023 h 3412034"/>
              <a:gd name="connsiteX16214" fmla="*/ 3197541 w 12272790"/>
              <a:gd name="connsiteY16214" fmla="*/ 3208549 h 3412034"/>
              <a:gd name="connsiteX16215" fmla="*/ 3245223 w 12272790"/>
              <a:gd name="connsiteY16215" fmla="*/ 3205006 h 3412034"/>
              <a:gd name="connsiteX16216" fmla="*/ 3261046 w 12272790"/>
              <a:gd name="connsiteY16216" fmla="*/ 3193919 h 3412034"/>
              <a:gd name="connsiteX16217" fmla="*/ 3323067 w 12272790"/>
              <a:gd name="connsiteY16217" fmla="*/ 3188879 h 3412034"/>
              <a:gd name="connsiteX16218" fmla="*/ 3352399 w 12272790"/>
              <a:gd name="connsiteY16218" fmla="*/ 3189203 h 3412034"/>
              <a:gd name="connsiteX16219" fmla="*/ 3363775 w 12272790"/>
              <a:gd name="connsiteY16219" fmla="*/ 3186533 h 3412034"/>
              <a:gd name="connsiteX16220" fmla="*/ 3299641 w 12272790"/>
              <a:gd name="connsiteY16220" fmla="*/ 3188523 h 3412034"/>
              <a:gd name="connsiteX16221" fmla="*/ 3219914 w 12272790"/>
              <a:gd name="connsiteY16221" fmla="*/ 3191894 h 3412034"/>
              <a:gd name="connsiteX16222" fmla="*/ 3197842 w 12272790"/>
              <a:gd name="connsiteY16222" fmla="*/ 3190227 h 3412034"/>
              <a:gd name="connsiteX16223" fmla="*/ 3193485 w 12272790"/>
              <a:gd name="connsiteY16223" fmla="*/ 3189754 h 3412034"/>
              <a:gd name="connsiteX16224" fmla="*/ 3186504 w 12272790"/>
              <a:gd name="connsiteY16224" fmla="*/ 3191847 h 3412034"/>
              <a:gd name="connsiteX16225" fmla="*/ 3157670 w 12272790"/>
              <a:gd name="connsiteY16225" fmla="*/ 3198092 h 3412034"/>
              <a:gd name="connsiteX16226" fmla="*/ 3035930 w 12272790"/>
              <a:gd name="connsiteY16226" fmla="*/ 3218908 h 3412034"/>
              <a:gd name="connsiteX16227" fmla="*/ 2976262 w 12272790"/>
              <a:gd name="connsiteY16227" fmla="*/ 3214745 h 3412034"/>
              <a:gd name="connsiteX16228" fmla="*/ 2954635 w 12272790"/>
              <a:gd name="connsiteY16228" fmla="*/ 3208500 h 3412034"/>
              <a:gd name="connsiteX16229" fmla="*/ 2964246 w 12272790"/>
              <a:gd name="connsiteY16229" fmla="*/ 3200173 h 3412034"/>
              <a:gd name="connsiteX16230" fmla="*/ 3002293 w 12272790"/>
              <a:gd name="connsiteY16230" fmla="*/ 3183867 h 3412034"/>
              <a:gd name="connsiteX16231" fmla="*/ 3007697 w 12272790"/>
              <a:gd name="connsiteY16231" fmla="*/ 3175542 h 3412034"/>
              <a:gd name="connsiteX16232" fmla="*/ 3016594 w 12272790"/>
              <a:gd name="connsiteY16232" fmla="*/ 3173486 h 3412034"/>
              <a:gd name="connsiteX16233" fmla="*/ 2995664 w 12272790"/>
              <a:gd name="connsiteY16233" fmla="*/ 3175578 h 3412034"/>
              <a:gd name="connsiteX16234" fmla="*/ 2917236 w 12272790"/>
              <a:gd name="connsiteY16234" fmla="*/ 3180861 h 3412034"/>
              <a:gd name="connsiteX16235" fmla="*/ 2917234 w 12272790"/>
              <a:gd name="connsiteY16235" fmla="*/ 3194767 h 3412034"/>
              <a:gd name="connsiteX16236" fmla="*/ 2903490 w 12272790"/>
              <a:gd name="connsiteY16236" fmla="*/ 3194767 h 3412034"/>
              <a:gd name="connsiteX16237" fmla="*/ 2909569 w 12272790"/>
              <a:gd name="connsiteY16237" fmla="*/ 3181378 h 3412034"/>
              <a:gd name="connsiteX16238" fmla="*/ 2880799 w 12272790"/>
              <a:gd name="connsiteY16238" fmla="*/ 3183316 h 3412034"/>
              <a:gd name="connsiteX16239" fmla="*/ 2879632 w 12272790"/>
              <a:gd name="connsiteY16239" fmla="*/ 3182063 h 3412034"/>
              <a:gd name="connsiteX16240" fmla="*/ 2876005 w 12272790"/>
              <a:gd name="connsiteY16240" fmla="*/ 3177603 h 3412034"/>
              <a:gd name="connsiteX16241" fmla="*/ 2912863 w 12272790"/>
              <a:gd name="connsiteY16241" fmla="*/ 3174129 h 3412034"/>
              <a:gd name="connsiteX16242" fmla="*/ 2917236 w 12272790"/>
              <a:gd name="connsiteY16242" fmla="*/ 3164505 h 3412034"/>
              <a:gd name="connsiteX16243" fmla="*/ 2917236 w 12272790"/>
              <a:gd name="connsiteY16243" fmla="*/ 3173717 h 3412034"/>
              <a:gd name="connsiteX16244" fmla="*/ 2947769 w 12272790"/>
              <a:gd name="connsiteY16244" fmla="*/ 3170838 h 3412034"/>
              <a:gd name="connsiteX16245" fmla="*/ 2989278 w 12272790"/>
              <a:gd name="connsiteY16245" fmla="*/ 3166968 h 3412034"/>
              <a:gd name="connsiteX16246" fmla="*/ 2988262 w 12272790"/>
              <a:gd name="connsiteY16246" fmla="*/ 3162980 h 3412034"/>
              <a:gd name="connsiteX16247" fmla="*/ 2998601 w 12272790"/>
              <a:gd name="connsiteY16247" fmla="*/ 3166098 h 3412034"/>
              <a:gd name="connsiteX16248" fmla="*/ 3018030 w 12272790"/>
              <a:gd name="connsiteY16248" fmla="*/ 3164286 h 3412034"/>
              <a:gd name="connsiteX16249" fmla="*/ 3021513 w 12272790"/>
              <a:gd name="connsiteY16249" fmla="*/ 3140155 h 3412034"/>
              <a:gd name="connsiteX16250" fmla="*/ 2990276 w 12272790"/>
              <a:gd name="connsiteY16250" fmla="*/ 3138074 h 3412034"/>
              <a:gd name="connsiteX16251" fmla="*/ 2961844 w 12272790"/>
              <a:gd name="connsiteY16251" fmla="*/ 3133910 h 3412034"/>
              <a:gd name="connsiteX16252" fmla="*/ 2971054 w 12272790"/>
              <a:gd name="connsiteY16252" fmla="*/ 3121420 h 3412034"/>
              <a:gd name="connsiteX16253" fmla="*/ 2999888 w 12272790"/>
              <a:gd name="connsiteY16253" fmla="*/ 3123503 h 3412034"/>
              <a:gd name="connsiteX16254" fmla="*/ 3023917 w 12272790"/>
              <a:gd name="connsiteY16254" fmla="*/ 3119340 h 3412034"/>
              <a:gd name="connsiteX16255" fmla="*/ 3023798 w 12272790"/>
              <a:gd name="connsiteY16255" fmla="*/ 3118629 h 3412034"/>
              <a:gd name="connsiteX16256" fmla="*/ 3020225 w 12272790"/>
              <a:gd name="connsiteY16256" fmla="*/ 3119220 h 3412034"/>
              <a:gd name="connsiteX16257" fmla="*/ 3010299 w 12272790"/>
              <a:gd name="connsiteY16257" fmla="*/ 3116156 h 3412034"/>
              <a:gd name="connsiteX16258" fmla="*/ 3018296 w 12272790"/>
              <a:gd name="connsiteY16258" fmla="*/ 3113598 h 3412034"/>
              <a:gd name="connsiteX16259" fmla="*/ 3020644 w 12272790"/>
              <a:gd name="connsiteY16259" fmla="*/ 3112653 h 3412034"/>
              <a:gd name="connsiteX16260" fmla="*/ 3018509 w 12272790"/>
              <a:gd name="connsiteY16260" fmla="*/ 3111577 h 3412034"/>
              <a:gd name="connsiteX16261" fmla="*/ 3009499 w 12272790"/>
              <a:gd name="connsiteY16261" fmla="*/ 3111360 h 3412034"/>
              <a:gd name="connsiteX16262" fmla="*/ 2947427 w 12272790"/>
              <a:gd name="connsiteY16262" fmla="*/ 3113442 h 3412034"/>
              <a:gd name="connsiteX16263" fmla="*/ 2681922 w 12272790"/>
              <a:gd name="connsiteY16263" fmla="*/ 3117605 h 3412034"/>
              <a:gd name="connsiteX16264" fmla="*/ 2409605 w 12272790"/>
              <a:gd name="connsiteY16264" fmla="*/ 3115176 h 3412034"/>
              <a:gd name="connsiteX16265" fmla="*/ 2352339 w 12272790"/>
              <a:gd name="connsiteY16265" fmla="*/ 3113442 h 3412034"/>
              <a:gd name="connsiteX16266" fmla="*/ 2325909 w 12272790"/>
              <a:gd name="connsiteY16266" fmla="*/ 3105117 h 3412034"/>
              <a:gd name="connsiteX16267" fmla="*/ 2301882 w 12272790"/>
              <a:gd name="connsiteY16267" fmla="*/ 3107197 h 3412034"/>
              <a:gd name="connsiteX16268" fmla="*/ 2275851 w 12272790"/>
              <a:gd name="connsiteY16268" fmla="*/ 3094708 h 3412034"/>
              <a:gd name="connsiteX16269" fmla="*/ 2244616 w 12272790"/>
              <a:gd name="connsiteY16269" fmla="*/ 3090545 h 3412034"/>
              <a:gd name="connsiteX16270" fmla="*/ 2199363 w 12272790"/>
              <a:gd name="connsiteY16270" fmla="*/ 3078055 h 3412034"/>
              <a:gd name="connsiteX16271" fmla="*/ 2545764 w 12272790"/>
              <a:gd name="connsiteY16271" fmla="*/ 3088463 h 3412034"/>
              <a:gd name="connsiteX16272" fmla="*/ 2378370 w 12272790"/>
              <a:gd name="connsiteY16272" fmla="*/ 3063479 h 3412034"/>
              <a:gd name="connsiteX16273" fmla="*/ 2297077 w 12272790"/>
              <a:gd name="connsiteY16273" fmla="*/ 3048906 h 3412034"/>
              <a:gd name="connsiteX16274" fmla="*/ 2225393 w 12272790"/>
              <a:gd name="connsiteY16274" fmla="*/ 3028438 h 3412034"/>
              <a:gd name="connsiteX16275" fmla="*/ 2058400 w 12272790"/>
              <a:gd name="connsiteY16275" fmla="*/ 3001377 h 3412034"/>
              <a:gd name="connsiteX16276" fmla="*/ 1976707 w 12272790"/>
              <a:gd name="connsiteY16276" fmla="*/ 2986806 h 3412034"/>
              <a:gd name="connsiteX16277" fmla="*/ 1938662 w 12272790"/>
              <a:gd name="connsiteY16277" fmla="*/ 2978826 h 3412034"/>
              <a:gd name="connsiteX16278" fmla="*/ 1926648 w 12272790"/>
              <a:gd name="connsiteY16278" fmla="*/ 2985072 h 3412034"/>
              <a:gd name="connsiteX16279" fmla="*/ 1912232 w 12272790"/>
              <a:gd name="connsiteY16279" fmla="*/ 2985071 h 3412034"/>
              <a:gd name="connsiteX16280" fmla="*/ 1926649 w 12272790"/>
              <a:gd name="connsiteY16280" fmla="*/ 2964256 h 3412034"/>
              <a:gd name="connsiteX16281" fmla="*/ 1718809 w 12272790"/>
              <a:gd name="connsiteY16281" fmla="*/ 2912563 h 3412034"/>
              <a:gd name="connsiteX16282" fmla="*/ 1618292 w 12272790"/>
              <a:gd name="connsiteY16282" fmla="*/ 2883420 h 3412034"/>
              <a:gd name="connsiteX16283" fmla="*/ 1573038 w 12272790"/>
              <a:gd name="connsiteY16283" fmla="*/ 2866767 h 3412034"/>
              <a:gd name="connsiteX16284" fmla="*/ 1561025 w 12272790"/>
              <a:gd name="connsiteY16284" fmla="*/ 2844216 h 3412034"/>
              <a:gd name="connsiteX16285" fmla="*/ 1553817 w 12272790"/>
              <a:gd name="connsiteY16285" fmla="*/ 2866767 h 3412034"/>
              <a:gd name="connsiteX16286" fmla="*/ 1546608 w 12272790"/>
              <a:gd name="connsiteY16286" fmla="*/ 2885501 h 3412034"/>
              <a:gd name="connsiteX16287" fmla="*/ 1415259 w 12272790"/>
              <a:gd name="connsiteY16287" fmla="*/ 2864686 h 3412034"/>
              <a:gd name="connsiteX16288" fmla="*/ 1357592 w 12272790"/>
              <a:gd name="connsiteY16288" fmla="*/ 2835891 h 3412034"/>
              <a:gd name="connsiteX16289" fmla="*/ 1300324 w 12272790"/>
              <a:gd name="connsiteY16289" fmla="*/ 2825482 h 3412034"/>
              <a:gd name="connsiteX16290" fmla="*/ 1044828 w 12272790"/>
              <a:gd name="connsiteY16290" fmla="*/ 2748809 h 3412034"/>
              <a:gd name="connsiteX16291" fmla="*/ 549858 w 12272790"/>
              <a:gd name="connsiteY16291" fmla="*/ 2494157 h 3412034"/>
              <a:gd name="connsiteX16292" fmla="*/ 559469 w 12272790"/>
              <a:gd name="connsiteY16292" fmla="*/ 2479588 h 3412034"/>
              <a:gd name="connsiteX16293" fmla="*/ 559729 w 12272790"/>
              <a:gd name="connsiteY16293" fmla="*/ 2479623 h 3412034"/>
              <a:gd name="connsiteX16294" fmla="*/ 559477 w 12272790"/>
              <a:gd name="connsiteY16294" fmla="*/ 2478053 h 3412034"/>
              <a:gd name="connsiteX16295" fmla="*/ 560314 w 12272790"/>
              <a:gd name="connsiteY16295" fmla="*/ 2472870 h 3412034"/>
              <a:gd name="connsiteX16296" fmla="*/ 562822 w 12272790"/>
              <a:gd name="connsiteY16296" fmla="*/ 2478053 h 3412034"/>
              <a:gd name="connsiteX16297" fmla="*/ 561917 w 12272790"/>
              <a:gd name="connsiteY16297" fmla="*/ 2479923 h 3412034"/>
              <a:gd name="connsiteX16298" fmla="*/ 565176 w 12272790"/>
              <a:gd name="connsiteY16298" fmla="*/ 2480367 h 3412034"/>
              <a:gd name="connsiteX16299" fmla="*/ 569080 w 12272790"/>
              <a:gd name="connsiteY16299" fmla="*/ 2479587 h 3412034"/>
              <a:gd name="connsiteX16300" fmla="*/ 547455 w 12272790"/>
              <a:gd name="connsiteY16300" fmla="*/ 2460854 h 3412034"/>
              <a:gd name="connsiteX16301" fmla="*/ 521023 w 12272790"/>
              <a:gd name="connsiteY16301" fmla="*/ 2442467 h 3412034"/>
              <a:gd name="connsiteX16302" fmla="*/ 554662 w 12272790"/>
              <a:gd name="connsiteY16302" fmla="*/ 2457039 h 3412034"/>
              <a:gd name="connsiteX16303" fmla="*/ 602318 w 12272790"/>
              <a:gd name="connsiteY16303" fmla="*/ 2479587 h 3412034"/>
              <a:gd name="connsiteX16304" fmla="*/ 607124 w 12272790"/>
              <a:gd name="connsiteY16304" fmla="*/ 2504570 h 3412034"/>
              <a:gd name="connsiteX16305" fmla="*/ 621539 w 12272790"/>
              <a:gd name="connsiteY16305" fmla="*/ 2521223 h 3412034"/>
              <a:gd name="connsiteX16306" fmla="*/ 674001 w 12272790"/>
              <a:gd name="connsiteY16306" fmla="*/ 2541691 h 3412034"/>
              <a:gd name="connsiteX16307" fmla="*/ 731668 w 12272790"/>
              <a:gd name="connsiteY16307" fmla="*/ 2562506 h 3412034"/>
              <a:gd name="connsiteX16308" fmla="*/ 779321 w 12272790"/>
              <a:gd name="connsiteY16308" fmla="*/ 2589568 h 3412034"/>
              <a:gd name="connsiteX16309" fmla="*/ 808156 w 12272790"/>
              <a:gd name="connsiteY16309" fmla="*/ 2601709 h 3412034"/>
              <a:gd name="connsiteX16310" fmla="*/ 848602 w 12272790"/>
              <a:gd name="connsiteY16310" fmla="*/ 2622526 h 3412034"/>
              <a:gd name="connsiteX16311" fmla="*/ 1090080 w 12272790"/>
              <a:gd name="connsiteY16311" fmla="*/ 2713770 h 3412034"/>
              <a:gd name="connsiteX16312" fmla="*/ 1145538 w 12272790"/>
              <a:gd name="connsiteY16312" fmla="*/ 2734336 h 3412034"/>
              <a:gd name="connsiteX16313" fmla="*/ 1145996 w 12272790"/>
              <a:gd name="connsiteY16313" fmla="*/ 2733747 h 3412034"/>
              <a:gd name="connsiteX16314" fmla="*/ 1149358 w 12272790"/>
              <a:gd name="connsiteY16314" fmla="*/ 2735716 h 3412034"/>
              <a:gd name="connsiteX16315" fmla="*/ 1149242 w 12272790"/>
              <a:gd name="connsiteY16315" fmla="*/ 2735716 h 3412034"/>
              <a:gd name="connsiteX16316" fmla="*/ 1209819 w 12272790"/>
              <a:gd name="connsiteY16316" fmla="*/ 2759218 h 3412034"/>
              <a:gd name="connsiteX16317" fmla="*/ 1264683 w 12272790"/>
              <a:gd name="connsiteY16317" fmla="*/ 2780034 h 3412034"/>
              <a:gd name="connsiteX16318" fmla="*/ 1319547 w 12272790"/>
              <a:gd name="connsiteY16318" fmla="*/ 2775870 h 3412034"/>
              <a:gd name="connsiteX16319" fmla="*/ 1161765 w 12272790"/>
              <a:gd name="connsiteY16319" fmla="*/ 2715850 h 3412034"/>
              <a:gd name="connsiteX16320" fmla="*/ 1090080 w 12272790"/>
              <a:gd name="connsiteY16320" fmla="*/ 2684625 h 3412034"/>
              <a:gd name="connsiteX16321" fmla="*/ 1075666 w 12272790"/>
              <a:gd name="connsiteY16321" fmla="*/ 2674219 h 3412034"/>
              <a:gd name="connsiteX16322" fmla="*/ 1090081 w 12272790"/>
              <a:gd name="connsiteY16322" fmla="*/ 2657566 h 3412034"/>
              <a:gd name="connsiteX16323" fmla="*/ 1068456 w 12272790"/>
              <a:gd name="connsiteY16323" fmla="*/ 2649587 h 3412034"/>
              <a:gd name="connsiteX16324" fmla="*/ 1066053 w 12272790"/>
              <a:gd name="connsiteY16324" fmla="*/ 2667972 h 3412034"/>
              <a:gd name="connsiteX16325" fmla="*/ 1047231 w 12272790"/>
              <a:gd name="connsiteY16325" fmla="*/ 2672138 h 3412034"/>
              <a:gd name="connsiteX16326" fmla="*/ 1048733 w 12272790"/>
              <a:gd name="connsiteY16326" fmla="*/ 2657956 h 3412034"/>
              <a:gd name="connsiteX16327" fmla="*/ 1048336 w 12272790"/>
              <a:gd name="connsiteY16327" fmla="*/ 2657718 h 3412034"/>
              <a:gd name="connsiteX16328" fmla="*/ 1046139 w 12272790"/>
              <a:gd name="connsiteY16328" fmla="*/ 2662268 h 3412034"/>
              <a:gd name="connsiteX16329" fmla="*/ 1045257 w 12272790"/>
              <a:gd name="connsiteY16329" fmla="*/ 2657084 h 3412034"/>
              <a:gd name="connsiteX16330" fmla="*/ 1045443 w 12272790"/>
              <a:gd name="connsiteY16330" fmla="*/ 2655991 h 3412034"/>
              <a:gd name="connsiteX16331" fmla="*/ 1037620 w 12272790"/>
              <a:gd name="connsiteY16331" fmla="*/ 2651321 h 3412034"/>
              <a:gd name="connsiteX16332" fmla="*/ 1023204 w 12272790"/>
              <a:gd name="connsiteY16332" fmla="*/ 2655484 h 3412034"/>
              <a:gd name="connsiteX16333" fmla="*/ 1006385 w 12272790"/>
              <a:gd name="connsiteY16333" fmla="*/ 2651321 h 3412034"/>
              <a:gd name="connsiteX16334" fmla="*/ 1025606 w 12272790"/>
              <a:gd name="connsiteY16334" fmla="*/ 2632930 h 3412034"/>
              <a:gd name="connsiteX16335" fmla="*/ 999175 w 12272790"/>
              <a:gd name="connsiteY16335" fmla="*/ 2612119 h 3412034"/>
              <a:gd name="connsiteX16336" fmla="*/ 1028009 w 12272790"/>
              <a:gd name="connsiteY16336" fmla="*/ 2618363 h 3412034"/>
              <a:gd name="connsiteX16337" fmla="*/ 1061248 w 12272790"/>
              <a:gd name="connsiteY16337" fmla="*/ 2632930 h 3412034"/>
              <a:gd name="connsiteX16338" fmla="*/ 1135333 w 12272790"/>
              <a:gd name="connsiteY16338" fmla="*/ 2665892 h 3412034"/>
              <a:gd name="connsiteX16339" fmla="*/ 1197806 w 12272790"/>
              <a:gd name="connsiteY16339" fmla="*/ 2695035 h 3412034"/>
              <a:gd name="connsiteX16340" fmla="*/ 1267085 w 12272790"/>
              <a:gd name="connsiteY16340" fmla="*/ 2713770 h 3412034"/>
              <a:gd name="connsiteX16341" fmla="*/ 1580248 w 12272790"/>
              <a:gd name="connsiteY16341" fmla="*/ 2800504 h 3412034"/>
              <a:gd name="connsiteX16342" fmla="*/ 1862175 w 12272790"/>
              <a:gd name="connsiteY16342" fmla="*/ 2875093 h 3412034"/>
              <a:gd name="connsiteX16343" fmla="*/ 2000735 w 12272790"/>
              <a:gd name="connsiteY16343" fmla="*/ 2908399 h 3412034"/>
              <a:gd name="connsiteX16344" fmla="*/ 2067610 w 12272790"/>
              <a:gd name="connsiteY16344" fmla="*/ 2926786 h 3412034"/>
              <a:gd name="connsiteX16345" fmla="*/ 2122876 w 12272790"/>
              <a:gd name="connsiteY16345" fmla="*/ 2943440 h 3412034"/>
              <a:gd name="connsiteX16346" fmla="*/ 2180141 w 12272790"/>
              <a:gd name="connsiteY16346" fmla="*/ 2949684 h 3412034"/>
              <a:gd name="connsiteX16347" fmla="*/ 2242214 w 12272790"/>
              <a:gd name="connsiteY16347" fmla="*/ 2966336 h 3412034"/>
              <a:gd name="connsiteX16348" fmla="*/ 2373564 w 12272790"/>
              <a:gd name="connsiteY16348" fmla="*/ 2980909 h 3412034"/>
              <a:gd name="connsiteX16349" fmla="*/ 2481288 w 12272790"/>
              <a:gd name="connsiteY16349" fmla="*/ 2985071 h 3412034"/>
              <a:gd name="connsiteX16350" fmla="*/ 2421619 w 12272790"/>
              <a:gd name="connsiteY16350" fmla="*/ 2985070 h 3412034"/>
              <a:gd name="connsiteX16351" fmla="*/ 2412500 w 12272790"/>
              <a:gd name="connsiteY16351" fmla="*/ 2981778 h 3412034"/>
              <a:gd name="connsiteX16352" fmla="*/ 2413894 w 12272790"/>
              <a:gd name="connsiteY16352" fmla="*/ 2985797 h 3412034"/>
              <a:gd name="connsiteX16353" fmla="*/ 2407201 w 12272790"/>
              <a:gd name="connsiteY16353" fmla="*/ 2985797 h 3412034"/>
              <a:gd name="connsiteX16354" fmla="*/ 2410494 w 12272790"/>
              <a:gd name="connsiteY16354" fmla="*/ 2981056 h 3412034"/>
              <a:gd name="connsiteX16355" fmla="*/ 2396391 w 12272790"/>
              <a:gd name="connsiteY16355" fmla="*/ 2975964 h 3412034"/>
              <a:gd name="connsiteX16356" fmla="*/ 2371160 w 12272790"/>
              <a:gd name="connsiteY16356" fmla="*/ 2968418 h 3412034"/>
              <a:gd name="connsiteX16357" fmla="*/ 2251824 w 12272790"/>
              <a:gd name="connsiteY16357" fmla="*/ 2941358 h 3412034"/>
              <a:gd name="connsiteX16358" fmla="*/ 2015150 w 12272790"/>
              <a:gd name="connsiteY16358" fmla="*/ 2883419 h 3412034"/>
              <a:gd name="connsiteX16359" fmla="*/ 1780879 w 12272790"/>
              <a:gd name="connsiteY16359" fmla="*/ 2823401 h 3412034"/>
              <a:gd name="connsiteX16360" fmla="*/ 1659139 w 12272790"/>
              <a:gd name="connsiteY16360" fmla="*/ 2792176 h 3412034"/>
              <a:gd name="connsiteX16361" fmla="*/ 1606278 w 12272790"/>
              <a:gd name="connsiteY16361" fmla="*/ 2780033 h 3412034"/>
              <a:gd name="connsiteX16362" fmla="*/ 1596667 w 12272790"/>
              <a:gd name="connsiteY16362" fmla="*/ 2746728 h 3412034"/>
              <a:gd name="connsiteX16363" fmla="*/ 1580248 w 12272790"/>
              <a:gd name="connsiteY16363" fmla="*/ 2746727 h 3412034"/>
              <a:gd name="connsiteX16364" fmla="*/ 1577846 w 12272790"/>
              <a:gd name="connsiteY16364" fmla="*/ 2736320 h 3412034"/>
              <a:gd name="connsiteX16365" fmla="*/ 1623096 w 12272790"/>
              <a:gd name="connsiteY16365" fmla="*/ 2746727 h 3412034"/>
              <a:gd name="connsiteX16366" fmla="*/ 1752047 w 12272790"/>
              <a:gd name="connsiteY16366" fmla="*/ 2780033 h 3412034"/>
              <a:gd name="connsiteX16367" fmla="*/ 2010345 w 12272790"/>
              <a:gd name="connsiteY16367" fmla="*/ 2825482 h 3412034"/>
              <a:gd name="connsiteX16368" fmla="*/ 2010881 w 12272790"/>
              <a:gd name="connsiteY16368" fmla="*/ 2816433 h 3412034"/>
              <a:gd name="connsiteX16369" fmla="*/ 2008475 w 12272790"/>
              <a:gd name="connsiteY16369" fmla="*/ 2815953 h 3412034"/>
              <a:gd name="connsiteX16370" fmla="*/ 1872622 w 12272790"/>
              <a:gd name="connsiteY16370" fmla="*/ 2786811 h 3412034"/>
              <a:gd name="connsiteX16371" fmla="*/ 1741326 w 12272790"/>
              <a:gd name="connsiteY16371" fmla="*/ 2755934 h 3412034"/>
              <a:gd name="connsiteX16372" fmla="*/ 1610028 w 12272790"/>
              <a:gd name="connsiteY16372" fmla="*/ 2705977 h 3412034"/>
              <a:gd name="connsiteX16373" fmla="*/ 1544378 w 12272790"/>
              <a:gd name="connsiteY16373" fmla="*/ 2681344 h 3412034"/>
              <a:gd name="connsiteX16374" fmla="*/ 1517056 w 12272790"/>
              <a:gd name="connsiteY16374" fmla="*/ 2654284 h 3412034"/>
              <a:gd name="connsiteX16375" fmla="*/ 1587259 w 12272790"/>
              <a:gd name="connsiteY16375" fmla="*/ 2673019 h 3412034"/>
              <a:gd name="connsiteX16376" fmla="*/ 1619144 w 12272790"/>
              <a:gd name="connsiteY16376" fmla="*/ 2681169 h 3412034"/>
              <a:gd name="connsiteX16377" fmla="*/ 1617781 w 12272790"/>
              <a:gd name="connsiteY16377" fmla="*/ 2676390 h 3412034"/>
              <a:gd name="connsiteX16378" fmla="*/ 1730409 w 12272790"/>
              <a:gd name="connsiteY16378" fmla="*/ 2701658 h 3412034"/>
              <a:gd name="connsiteX16379" fmla="*/ 1724015 w 12272790"/>
              <a:gd name="connsiteY16379" fmla="*/ 2707977 h 3412034"/>
              <a:gd name="connsiteX16380" fmla="*/ 1779549 w 12272790"/>
              <a:gd name="connsiteY16380" fmla="*/ 2722174 h 3412034"/>
              <a:gd name="connsiteX16381" fmla="*/ 1778466 w 12272790"/>
              <a:gd name="connsiteY16381" fmla="*/ 2717722 h 3412034"/>
              <a:gd name="connsiteX16382" fmla="*/ 1783485 w 12272790"/>
              <a:gd name="connsiteY16382" fmla="*/ 2719788 h 3412034"/>
              <a:gd name="connsiteX16383" fmla="*/ 1784387 w 12272790"/>
              <a:gd name="connsiteY16383" fmla="*/ 2723410 h 3412034"/>
              <a:gd name="connsiteX16384" fmla="*/ 1836384 w 12272790"/>
              <a:gd name="connsiteY16384" fmla="*/ 2736703 h 3412034"/>
              <a:gd name="connsiteX16385" fmla="*/ 1837153 w 12272790"/>
              <a:gd name="connsiteY16385" fmla="*/ 2728607 h 3412034"/>
              <a:gd name="connsiteX16386" fmla="*/ 1837463 w 12272790"/>
              <a:gd name="connsiteY16386" fmla="*/ 2725361 h 3412034"/>
              <a:gd name="connsiteX16387" fmla="*/ 1837654 w 12272790"/>
              <a:gd name="connsiteY16387" fmla="*/ 2729342 h 3412034"/>
              <a:gd name="connsiteX16388" fmla="*/ 1838022 w 12272790"/>
              <a:gd name="connsiteY16388" fmla="*/ 2737121 h 3412034"/>
              <a:gd name="connsiteX16389" fmla="*/ 1857159 w 12272790"/>
              <a:gd name="connsiteY16389" fmla="*/ 2742013 h 3412034"/>
              <a:gd name="connsiteX16390" fmla="*/ 1985058 w 12272790"/>
              <a:gd name="connsiteY16390" fmla="*/ 2768009 h 3412034"/>
              <a:gd name="connsiteX16391" fmla="*/ 2041581 w 12272790"/>
              <a:gd name="connsiteY16391" fmla="*/ 2773789 h 3412034"/>
              <a:gd name="connsiteX16392" fmla="*/ 2091640 w 12272790"/>
              <a:gd name="connsiteY16392" fmla="*/ 2777952 h 3412034"/>
              <a:gd name="connsiteX16393" fmla="*/ 2093188 w 12272790"/>
              <a:gd name="connsiteY16393" fmla="*/ 2779856 h 3412034"/>
              <a:gd name="connsiteX16394" fmla="*/ 2092833 w 12272790"/>
              <a:gd name="connsiteY16394" fmla="*/ 2777401 h 3412034"/>
              <a:gd name="connsiteX16395" fmla="*/ 2094293 w 12272790"/>
              <a:gd name="connsiteY16395" fmla="*/ 2777720 h 3412034"/>
              <a:gd name="connsiteX16396" fmla="*/ 2092834 w 12272790"/>
              <a:gd name="connsiteY16396" fmla="*/ 2775822 h 3412034"/>
              <a:gd name="connsiteX16397" fmla="*/ 2099528 w 12272790"/>
              <a:gd name="connsiteY16397" fmla="*/ 2775823 h 3412034"/>
              <a:gd name="connsiteX16398" fmla="*/ 2097523 w 12272790"/>
              <a:gd name="connsiteY16398" fmla="*/ 2778429 h 3412034"/>
              <a:gd name="connsiteX16399" fmla="*/ 2097854 w 12272790"/>
              <a:gd name="connsiteY16399" fmla="*/ 2778501 h 3412034"/>
              <a:gd name="connsiteX16400" fmla="*/ 2099109 w 12272790"/>
              <a:gd name="connsiteY16400" fmla="*/ 2781117 h 3412034"/>
              <a:gd name="connsiteX16401" fmla="*/ 2099468 w 12272790"/>
              <a:gd name="connsiteY16401" fmla="*/ 2785492 h 3412034"/>
              <a:gd name="connsiteX16402" fmla="*/ 2101251 w 12272790"/>
              <a:gd name="connsiteY16402" fmla="*/ 2783849 h 3412034"/>
              <a:gd name="connsiteX16403" fmla="*/ 2115669 w 12272790"/>
              <a:gd name="connsiteY16403" fmla="*/ 2780034 h 3412034"/>
              <a:gd name="connsiteX16404" fmla="*/ 2148906 w 12272790"/>
              <a:gd name="connsiteY16404" fmla="*/ 2782115 h 3412034"/>
              <a:gd name="connsiteX16405" fmla="*/ 2158517 w 12272790"/>
              <a:gd name="connsiteY16405" fmla="*/ 2800503 h 3412034"/>
              <a:gd name="connsiteX16406" fmla="*/ 2159778 w 12272790"/>
              <a:gd name="connsiteY16406" fmla="*/ 2801805 h 3412034"/>
              <a:gd name="connsiteX16407" fmla="*/ 2185624 w 12272790"/>
              <a:gd name="connsiteY16407" fmla="*/ 2805626 h 3412034"/>
              <a:gd name="connsiteX16408" fmla="*/ 2194557 w 12272790"/>
              <a:gd name="connsiteY16408" fmla="*/ 2796339 h 3412034"/>
              <a:gd name="connsiteX16409" fmla="*/ 2172933 w 12272790"/>
              <a:gd name="connsiteY16409" fmla="*/ 2786277 h 3412034"/>
              <a:gd name="connsiteX16410" fmla="*/ 2230072 w 12272790"/>
              <a:gd name="connsiteY16410" fmla="*/ 2795484 h 3412034"/>
              <a:gd name="connsiteX16411" fmla="*/ 2225448 w 12272790"/>
              <a:gd name="connsiteY16411" fmla="*/ 2792713 h 3412034"/>
              <a:gd name="connsiteX16412" fmla="*/ 2223862 w 12272790"/>
              <a:gd name="connsiteY16412" fmla="*/ 2785199 h 3412034"/>
              <a:gd name="connsiteX16413" fmla="*/ 2228752 w 12272790"/>
              <a:gd name="connsiteY16413" fmla="*/ 2788048 h 3412034"/>
              <a:gd name="connsiteX16414" fmla="*/ 2230192 w 12272790"/>
              <a:gd name="connsiteY16414" fmla="*/ 2795503 h 3412034"/>
              <a:gd name="connsiteX16415" fmla="*/ 2363252 w 12272790"/>
              <a:gd name="connsiteY16415" fmla="*/ 2816938 h 3412034"/>
              <a:gd name="connsiteX16416" fmla="*/ 2439911 w 12272790"/>
              <a:gd name="connsiteY16416" fmla="*/ 2823670 h 3412034"/>
              <a:gd name="connsiteX16417" fmla="*/ 2438560 w 12272790"/>
              <a:gd name="connsiteY16417" fmla="*/ 2822939 h 3412034"/>
              <a:gd name="connsiteX16418" fmla="*/ 2436422 w 12272790"/>
              <a:gd name="connsiteY16418" fmla="*/ 2814414 h 3412034"/>
              <a:gd name="connsiteX16419" fmla="*/ 2456134 w 12272790"/>
              <a:gd name="connsiteY16419" fmla="*/ 2824846 h 3412034"/>
              <a:gd name="connsiteX16420" fmla="*/ 2454595 w 12272790"/>
              <a:gd name="connsiteY16420" fmla="*/ 2824959 h 3412034"/>
              <a:gd name="connsiteX16421" fmla="*/ 2535174 w 12272790"/>
              <a:gd name="connsiteY16421" fmla="*/ 2832034 h 3412034"/>
              <a:gd name="connsiteX16422" fmla="*/ 2535174 w 12272790"/>
              <a:gd name="connsiteY16422" fmla="*/ 2824955 h 3412034"/>
              <a:gd name="connsiteX16423" fmla="*/ 2560507 w 12272790"/>
              <a:gd name="connsiteY16423" fmla="*/ 2824956 h 3412034"/>
              <a:gd name="connsiteX16424" fmla="*/ 2576629 w 12272790"/>
              <a:gd name="connsiteY16424" fmla="*/ 2824954 h 3412034"/>
              <a:gd name="connsiteX16425" fmla="*/ 2576629 w 12272790"/>
              <a:gd name="connsiteY16425" fmla="*/ 2832287 h 3412034"/>
              <a:gd name="connsiteX16426" fmla="*/ 2551295 w 12272790"/>
              <a:gd name="connsiteY16426" fmla="*/ 2832286 h 3412034"/>
              <a:gd name="connsiteX16427" fmla="*/ 2538038 w 12272790"/>
              <a:gd name="connsiteY16427" fmla="*/ 2832287 h 3412034"/>
              <a:gd name="connsiteX16428" fmla="*/ 2555375 w 12272790"/>
              <a:gd name="connsiteY16428" fmla="*/ 2833807 h 3412034"/>
              <a:gd name="connsiteX16429" fmla="*/ 2551952 w 12272790"/>
              <a:gd name="connsiteY16429" fmla="*/ 2843583 h 3412034"/>
              <a:gd name="connsiteX16430" fmla="*/ 2589894 w 12272790"/>
              <a:gd name="connsiteY16430" fmla="*/ 2846470 h 3412034"/>
              <a:gd name="connsiteX16431" fmla="*/ 2585607 w 12272790"/>
              <a:gd name="connsiteY16431" fmla="*/ 2835527 h 3412034"/>
              <a:gd name="connsiteX16432" fmla="*/ 2677493 w 12272790"/>
              <a:gd name="connsiteY16432" fmla="*/ 2835527 h 3412034"/>
              <a:gd name="connsiteX16433" fmla="*/ 2677688 w 12272790"/>
              <a:gd name="connsiteY16433" fmla="*/ 2834632 h 3412034"/>
              <a:gd name="connsiteX16434" fmla="*/ 2681281 w 12272790"/>
              <a:gd name="connsiteY16434" fmla="*/ 2832257 h 3412034"/>
              <a:gd name="connsiteX16435" fmla="*/ 2684911 w 12272790"/>
              <a:gd name="connsiteY16435" fmla="*/ 2834925 h 3412034"/>
              <a:gd name="connsiteX16436" fmla="*/ 2685055 w 12272790"/>
              <a:gd name="connsiteY16436" fmla="*/ 2835526 h 3412034"/>
              <a:gd name="connsiteX16437" fmla="*/ 2712366 w 12272790"/>
              <a:gd name="connsiteY16437" fmla="*/ 2835526 h 3412034"/>
              <a:gd name="connsiteX16438" fmla="*/ 2706315 w 12272790"/>
              <a:gd name="connsiteY16438" fmla="*/ 2846408 h 3412034"/>
              <a:gd name="connsiteX16439" fmla="*/ 2724635 w 12272790"/>
              <a:gd name="connsiteY16439" fmla="*/ 2849170 h 3412034"/>
              <a:gd name="connsiteX16440" fmla="*/ 2734877 w 12272790"/>
              <a:gd name="connsiteY16440" fmla="*/ 2851723 h 3412034"/>
              <a:gd name="connsiteX16441" fmla="*/ 2728655 w 12272790"/>
              <a:gd name="connsiteY16441" fmla="*/ 2845209 h 3412034"/>
              <a:gd name="connsiteX16442" fmla="*/ 2738074 w 12272790"/>
              <a:gd name="connsiteY16442" fmla="*/ 2837049 h 3412034"/>
              <a:gd name="connsiteX16443" fmla="*/ 2740429 w 12272790"/>
              <a:gd name="connsiteY16443" fmla="*/ 2845423 h 3412034"/>
              <a:gd name="connsiteX16444" fmla="*/ 2738661 w 12272790"/>
              <a:gd name="connsiteY16444" fmla="*/ 2852666 h 3412034"/>
              <a:gd name="connsiteX16445" fmla="*/ 2743823 w 12272790"/>
              <a:gd name="connsiteY16445" fmla="*/ 2853951 h 3412034"/>
              <a:gd name="connsiteX16446" fmla="*/ 2762868 w 12272790"/>
              <a:gd name="connsiteY16446" fmla="*/ 2853074 h 3412034"/>
              <a:gd name="connsiteX16447" fmla="*/ 2779943 w 12272790"/>
              <a:gd name="connsiteY16447" fmla="*/ 2845788 h 3412034"/>
              <a:gd name="connsiteX16448" fmla="*/ 2794432 w 12272790"/>
              <a:gd name="connsiteY16448" fmla="*/ 2844904 h 3412034"/>
              <a:gd name="connsiteX16449" fmla="*/ 2791315 w 12272790"/>
              <a:gd name="connsiteY16449" fmla="*/ 2844443 h 3412034"/>
              <a:gd name="connsiteX16450" fmla="*/ 2765746 w 12272790"/>
              <a:gd name="connsiteY16450" fmla="*/ 2835337 h 3412034"/>
              <a:gd name="connsiteX16451" fmla="*/ 2860719 w 12272790"/>
              <a:gd name="connsiteY16451" fmla="*/ 2824817 h 3412034"/>
              <a:gd name="connsiteX16452" fmla="*/ 2851091 w 12272790"/>
              <a:gd name="connsiteY16452" fmla="*/ 2833687 h 3412034"/>
              <a:gd name="connsiteX16453" fmla="*/ 2889468 w 12272790"/>
              <a:gd name="connsiteY16453" fmla="*/ 2829296 h 3412034"/>
              <a:gd name="connsiteX16454" fmla="*/ 2888261 w 12272790"/>
              <a:gd name="connsiteY16454" fmla="*/ 2824955 h 3412034"/>
              <a:gd name="connsiteX16455" fmla="*/ 2893016 w 12272790"/>
              <a:gd name="connsiteY16455" fmla="*/ 2826470 h 3412034"/>
              <a:gd name="connsiteX16456" fmla="*/ 2893658 w 12272790"/>
              <a:gd name="connsiteY16456" fmla="*/ 2828817 h 3412034"/>
              <a:gd name="connsiteX16457" fmla="*/ 2903097 w 12272790"/>
              <a:gd name="connsiteY16457" fmla="*/ 2827736 h 3412034"/>
              <a:gd name="connsiteX16458" fmla="*/ 2903273 w 12272790"/>
              <a:gd name="connsiteY16458" fmla="*/ 2826013 h 3412034"/>
              <a:gd name="connsiteX16459" fmla="*/ 2921489 w 12272790"/>
              <a:gd name="connsiteY16459" fmla="*/ 2822198 h 3412034"/>
              <a:gd name="connsiteX16460" fmla="*/ 2924895 w 12272790"/>
              <a:gd name="connsiteY16460" fmla="*/ 2825243 h 3412034"/>
              <a:gd name="connsiteX16461" fmla="*/ 2925559 w 12272790"/>
              <a:gd name="connsiteY16461" fmla="*/ 2825168 h 3412034"/>
              <a:gd name="connsiteX16462" fmla="*/ 2943523 w 12272790"/>
              <a:gd name="connsiteY16462" fmla="*/ 2823746 h 3412034"/>
              <a:gd name="connsiteX16463" fmla="*/ 2943546 w 12272790"/>
              <a:gd name="connsiteY16463" fmla="*/ 2823715 h 3412034"/>
              <a:gd name="connsiteX16464" fmla="*/ 2943756 w 12272790"/>
              <a:gd name="connsiteY16464" fmla="*/ 2823728 h 3412034"/>
              <a:gd name="connsiteX16465" fmla="*/ 3024758 w 12272790"/>
              <a:gd name="connsiteY16465" fmla="*/ 2817319 h 3412034"/>
              <a:gd name="connsiteX16466" fmla="*/ 3025038 w 12272790"/>
              <a:gd name="connsiteY16466" fmla="*/ 2816689 h 3412034"/>
              <a:gd name="connsiteX16467" fmla="*/ 3032295 w 12272790"/>
              <a:gd name="connsiteY16467" fmla="*/ 2811789 h 3412034"/>
              <a:gd name="connsiteX16468" fmla="*/ 3075553 w 12272790"/>
              <a:gd name="connsiteY16468" fmla="*/ 2807626 h 3412034"/>
              <a:gd name="connsiteX16469" fmla="*/ 3129820 w 12272790"/>
              <a:gd name="connsiteY16469" fmla="*/ 2799300 h 3412034"/>
              <a:gd name="connsiteX16470" fmla="*/ 3110907 w 12272790"/>
              <a:gd name="connsiteY16470" fmla="*/ 2799890 h 3412034"/>
              <a:gd name="connsiteX16471" fmla="*/ 3093459 w 12272790"/>
              <a:gd name="connsiteY16471" fmla="*/ 2801276 h 3412034"/>
              <a:gd name="connsiteX16472" fmla="*/ 3020602 w 12272790"/>
              <a:gd name="connsiteY16472" fmla="*/ 2802790 h 3412034"/>
              <a:gd name="connsiteX16473" fmla="*/ 3020364 w 12272790"/>
              <a:gd name="connsiteY16473" fmla="*/ 2802712 h 3412034"/>
              <a:gd name="connsiteX16474" fmla="*/ 2996244 w 12272790"/>
              <a:gd name="connsiteY16474" fmla="*/ 2803463 h 3412034"/>
              <a:gd name="connsiteX16475" fmla="*/ 2959815 w 12272790"/>
              <a:gd name="connsiteY16475" fmla="*/ 2801381 h 3412034"/>
              <a:gd name="connsiteX16476" fmla="*/ 2935149 w 12272790"/>
              <a:gd name="connsiteY16476" fmla="*/ 2811789 h 3412034"/>
              <a:gd name="connsiteX16477" fmla="*/ 2882780 w 12272790"/>
              <a:gd name="connsiteY16477" fmla="*/ 2813872 h 3412034"/>
              <a:gd name="connsiteX16478" fmla="*/ 2746929 w 12272790"/>
              <a:gd name="connsiteY16478" fmla="*/ 2811789 h 3412034"/>
              <a:gd name="connsiteX16479" fmla="*/ 2633847 w 12272790"/>
              <a:gd name="connsiteY16479" fmla="*/ 2803464 h 3412034"/>
              <a:gd name="connsiteX16480" fmla="*/ 2615633 w 12272790"/>
              <a:gd name="connsiteY16480" fmla="*/ 2807626 h 3412034"/>
              <a:gd name="connsiteX16481" fmla="*/ 2606525 w 12272790"/>
              <a:gd name="connsiteY16481" fmla="*/ 2820115 h 3412034"/>
              <a:gd name="connsiteX16482" fmla="*/ 2568197 w 12272790"/>
              <a:gd name="connsiteY16482" fmla="*/ 2803463 h 3412034"/>
              <a:gd name="connsiteX16483" fmla="*/ 2504827 w 12272790"/>
              <a:gd name="connsiteY16483" fmla="*/ 2797219 h 3412034"/>
              <a:gd name="connsiteX16484" fmla="*/ 2439177 w 12272790"/>
              <a:gd name="connsiteY16484" fmla="*/ 2790973 h 3412034"/>
              <a:gd name="connsiteX16485" fmla="*/ 2301047 w 12272790"/>
              <a:gd name="connsiteY16485" fmla="*/ 2774321 h 3412034"/>
              <a:gd name="connsiteX16486" fmla="*/ 2248682 w 12272790"/>
              <a:gd name="connsiteY16486" fmla="*/ 2770158 h 3412034"/>
              <a:gd name="connsiteX16487" fmla="*/ 2223635 w 12272790"/>
              <a:gd name="connsiteY16487" fmla="*/ 2753853 h 3412034"/>
              <a:gd name="connsiteX16488" fmla="*/ 2350760 w 12272790"/>
              <a:gd name="connsiteY16488" fmla="*/ 2759751 h 3412034"/>
              <a:gd name="connsiteX16489" fmla="*/ 2368595 w 12272790"/>
              <a:gd name="connsiteY16489" fmla="*/ 2763913 h 3412034"/>
              <a:gd name="connsiteX16490" fmla="*/ 2386809 w 12272790"/>
              <a:gd name="connsiteY16490" fmla="*/ 2772238 h 3412034"/>
              <a:gd name="connsiteX16491" fmla="*/ 2447906 w 12272790"/>
              <a:gd name="connsiteY16491" fmla="*/ 2770158 h 3412034"/>
              <a:gd name="connsiteX16492" fmla="*/ 2719989 w 12272790"/>
              <a:gd name="connsiteY16492" fmla="*/ 2782647 h 3412034"/>
              <a:gd name="connsiteX16493" fmla="*/ 2789764 w 12272790"/>
              <a:gd name="connsiteY16493" fmla="*/ 2783427 h 3412034"/>
              <a:gd name="connsiteX16494" fmla="*/ 2801882 w 12272790"/>
              <a:gd name="connsiteY16494" fmla="*/ 2783289 h 3412034"/>
              <a:gd name="connsiteX16495" fmla="*/ 2799300 w 12272790"/>
              <a:gd name="connsiteY16495" fmla="*/ 2775148 h 3412034"/>
              <a:gd name="connsiteX16496" fmla="*/ 2823804 w 12272790"/>
              <a:gd name="connsiteY16496" fmla="*/ 2776042 h 3412034"/>
              <a:gd name="connsiteX16497" fmla="*/ 2826219 w 12272790"/>
              <a:gd name="connsiteY16497" fmla="*/ 2783011 h 3412034"/>
              <a:gd name="connsiteX16498" fmla="*/ 2858116 w 12272790"/>
              <a:gd name="connsiteY16498" fmla="*/ 2782648 h 3412034"/>
              <a:gd name="connsiteX16499" fmla="*/ 2877872 w 12272790"/>
              <a:gd name="connsiteY16499" fmla="*/ 2783743 h 3412034"/>
              <a:gd name="connsiteX16500" fmla="*/ 2864663 w 12272790"/>
              <a:gd name="connsiteY16500" fmla="*/ 2775677 h 3412034"/>
              <a:gd name="connsiteX16501" fmla="*/ 2877701 w 12272790"/>
              <a:gd name="connsiteY16501" fmla="*/ 2767713 h 3412034"/>
              <a:gd name="connsiteX16502" fmla="*/ 2871052 w 12272790"/>
              <a:gd name="connsiteY16502" fmla="*/ 2764619 h 3412034"/>
              <a:gd name="connsiteX16503" fmla="*/ 2871052 w 12272790"/>
              <a:gd name="connsiteY16503" fmla="*/ 2744000 h 3412034"/>
              <a:gd name="connsiteX16504" fmla="*/ 2872469 w 12272790"/>
              <a:gd name="connsiteY16504" fmla="*/ 2741240 h 3412034"/>
              <a:gd name="connsiteX16505" fmla="*/ 2867636 w 12272790"/>
              <a:gd name="connsiteY16505" fmla="*/ 2742304 h 3412034"/>
              <a:gd name="connsiteX16506" fmla="*/ 2851716 w 12272790"/>
              <a:gd name="connsiteY16506" fmla="*/ 2744647 h 3412034"/>
              <a:gd name="connsiteX16507" fmla="*/ 2825287 w 12272790"/>
              <a:gd name="connsiteY16507" fmla="*/ 2748809 h 3412034"/>
              <a:gd name="connsiteX16508" fmla="*/ 2770422 w 12272790"/>
              <a:gd name="connsiteY16508" fmla="*/ 2755054 h 3412034"/>
              <a:gd name="connsiteX16509" fmla="*/ 2774167 w 12272790"/>
              <a:gd name="connsiteY16509" fmla="*/ 2764446 h 3412034"/>
              <a:gd name="connsiteX16510" fmla="*/ 2778403 w 12272790"/>
              <a:gd name="connsiteY16510" fmla="*/ 2764769 h 3412034"/>
              <a:gd name="connsiteX16511" fmla="*/ 2781355 w 12272790"/>
              <a:gd name="connsiteY16511" fmla="*/ 2767928 h 3412034"/>
              <a:gd name="connsiteX16512" fmla="*/ 2782138 w 12272790"/>
              <a:gd name="connsiteY16512" fmla="*/ 2772882 h 3412034"/>
              <a:gd name="connsiteX16513" fmla="*/ 2787242 w 12272790"/>
              <a:gd name="connsiteY16513" fmla="*/ 2775871 h 3412034"/>
              <a:gd name="connsiteX16514" fmla="*/ 2780115 w 12272790"/>
              <a:gd name="connsiteY16514" fmla="*/ 2775099 h 3412034"/>
              <a:gd name="connsiteX16515" fmla="*/ 2778607 w 12272790"/>
              <a:gd name="connsiteY16515" fmla="*/ 2775152 h 3412034"/>
              <a:gd name="connsiteX16516" fmla="*/ 2777469 w 12272790"/>
              <a:gd name="connsiteY16516" fmla="*/ 2774811 h 3412034"/>
              <a:gd name="connsiteX16517" fmla="*/ 2748798 w 12272790"/>
              <a:gd name="connsiteY16517" fmla="*/ 2771708 h 3412034"/>
              <a:gd name="connsiteX16518" fmla="*/ 2763215 w 12272790"/>
              <a:gd name="connsiteY16518" fmla="*/ 2761299 h 3412034"/>
              <a:gd name="connsiteX16519" fmla="*/ 2748798 w 12272790"/>
              <a:gd name="connsiteY16519" fmla="*/ 2746728 h 3412034"/>
              <a:gd name="connsiteX16520" fmla="*/ 2734782 w 12272790"/>
              <a:gd name="connsiteY16520" fmla="*/ 2755055 h 3412034"/>
              <a:gd name="connsiteX16521" fmla="*/ 2720365 w 12272790"/>
              <a:gd name="connsiteY16521" fmla="*/ 2746728 h 3412034"/>
              <a:gd name="connsiteX16522" fmla="*/ 2703546 w 12272790"/>
              <a:gd name="connsiteY16522" fmla="*/ 2744647 h 3412034"/>
              <a:gd name="connsiteX16523" fmla="*/ 2710753 w 12272790"/>
              <a:gd name="connsiteY16523" fmla="*/ 2736319 h 3412034"/>
              <a:gd name="connsiteX16524" fmla="*/ 2717695 w 12272790"/>
              <a:gd name="connsiteY16524" fmla="*/ 2735318 h 3412034"/>
              <a:gd name="connsiteX16525" fmla="*/ 2717559 w 12272790"/>
              <a:gd name="connsiteY16525" fmla="*/ 2734724 h 3412034"/>
              <a:gd name="connsiteX16526" fmla="*/ 2718675 w 12272790"/>
              <a:gd name="connsiteY16526" fmla="*/ 2735176 h 3412034"/>
              <a:gd name="connsiteX16527" fmla="*/ 2728776 w 12272790"/>
              <a:gd name="connsiteY16527" fmla="*/ 2733718 h 3412034"/>
              <a:gd name="connsiteX16528" fmla="*/ 2746796 w 12272790"/>
              <a:gd name="connsiteY16528" fmla="*/ 2734238 h 3412034"/>
              <a:gd name="connsiteX16529" fmla="*/ 2772097 w 12272790"/>
              <a:gd name="connsiteY16529" fmla="*/ 2733042 h 3412034"/>
              <a:gd name="connsiteX16530" fmla="*/ 2829333 w 12272790"/>
              <a:gd name="connsiteY16530" fmla="*/ 2723998 h 3412034"/>
              <a:gd name="connsiteX16531" fmla="*/ 2825802 w 12272790"/>
              <a:gd name="connsiteY16531" fmla="*/ 2730503 h 3412034"/>
              <a:gd name="connsiteX16532" fmla="*/ 2834896 w 12272790"/>
              <a:gd name="connsiteY16532" fmla="*/ 2730073 h 3412034"/>
              <a:gd name="connsiteX16533" fmla="*/ 2878148 w 12272790"/>
              <a:gd name="connsiteY16533" fmla="*/ 2727993 h 3412034"/>
              <a:gd name="connsiteX16534" fmla="*/ 2895667 w 12272790"/>
              <a:gd name="connsiteY16534" fmla="*/ 2725911 h 3412034"/>
              <a:gd name="connsiteX16535" fmla="*/ 2905785 w 12272790"/>
              <a:gd name="connsiteY16535" fmla="*/ 2720552 h 3412034"/>
              <a:gd name="connsiteX16536" fmla="*/ 2888272 w 12272790"/>
              <a:gd name="connsiteY16536" fmla="*/ 2722106 h 3412034"/>
              <a:gd name="connsiteX16537" fmla="*/ 2864854 w 12272790"/>
              <a:gd name="connsiteY16537" fmla="*/ 2706574 h 3412034"/>
              <a:gd name="connsiteX16538" fmla="*/ 2881146 w 12272790"/>
              <a:gd name="connsiteY16538" fmla="*/ 2703850 h 3412034"/>
              <a:gd name="connsiteX16539" fmla="*/ 2880550 w 12272790"/>
              <a:gd name="connsiteY16539" fmla="*/ 2703361 h 3412034"/>
              <a:gd name="connsiteX16540" fmla="*/ 2894567 w 12272790"/>
              <a:gd name="connsiteY16540" fmla="*/ 2695036 h 3412034"/>
              <a:gd name="connsiteX16541" fmla="*/ 2923399 w 12272790"/>
              <a:gd name="connsiteY16541" fmla="*/ 2695035 h 3412034"/>
              <a:gd name="connsiteX16542" fmla="*/ 2925052 w 12272790"/>
              <a:gd name="connsiteY16542" fmla="*/ 2696509 h 3412034"/>
              <a:gd name="connsiteX16543" fmla="*/ 2925390 w 12272790"/>
              <a:gd name="connsiteY16543" fmla="*/ 2696453 h 3412034"/>
              <a:gd name="connsiteX16544" fmla="*/ 2949831 w 12272790"/>
              <a:gd name="connsiteY16544" fmla="*/ 2714949 h 3412034"/>
              <a:gd name="connsiteX16545" fmla="*/ 2933009 w 12272790"/>
              <a:gd name="connsiteY16545" fmla="*/ 2717557 h 3412034"/>
              <a:gd name="connsiteX16546" fmla="*/ 2933009 w 12272790"/>
              <a:gd name="connsiteY16546" fmla="*/ 2717586 h 3412034"/>
              <a:gd name="connsiteX16547" fmla="*/ 3045074 w 12272790"/>
              <a:gd name="connsiteY16547" fmla="*/ 2706220 h 3412034"/>
              <a:gd name="connsiteX16548" fmla="*/ 3050510 w 12272790"/>
              <a:gd name="connsiteY16548" fmla="*/ 2695916 h 3412034"/>
              <a:gd name="connsiteX16549" fmla="*/ 3055631 w 12272790"/>
              <a:gd name="connsiteY16549" fmla="*/ 2687588 h 3412034"/>
              <a:gd name="connsiteX16550" fmla="*/ 3061881 w 12272790"/>
              <a:gd name="connsiteY16550" fmla="*/ 2686067 h 3412034"/>
              <a:gd name="connsiteX16551" fmla="*/ 3061222 w 12272790"/>
              <a:gd name="connsiteY16551" fmla="*/ 2685834 h 3412034"/>
              <a:gd name="connsiteX16552" fmla="*/ 3044229 w 12272790"/>
              <a:gd name="connsiteY16552" fmla="*/ 2687627 h 3412034"/>
              <a:gd name="connsiteX16553" fmla="*/ 2969911 w 12272790"/>
              <a:gd name="connsiteY16553" fmla="*/ 2692908 h 3412034"/>
              <a:gd name="connsiteX16554" fmla="*/ 2969910 w 12272790"/>
              <a:gd name="connsiteY16554" fmla="*/ 2706815 h 3412034"/>
              <a:gd name="connsiteX16555" fmla="*/ 2956886 w 12272790"/>
              <a:gd name="connsiteY16555" fmla="*/ 2706814 h 3412034"/>
              <a:gd name="connsiteX16556" fmla="*/ 2962649 w 12272790"/>
              <a:gd name="connsiteY16556" fmla="*/ 2693424 h 3412034"/>
              <a:gd name="connsiteX16557" fmla="*/ 2935384 w 12272790"/>
              <a:gd name="connsiteY16557" fmla="*/ 2695364 h 3412034"/>
              <a:gd name="connsiteX16558" fmla="*/ 2934279 w 12272790"/>
              <a:gd name="connsiteY16558" fmla="*/ 2694111 h 3412034"/>
              <a:gd name="connsiteX16559" fmla="*/ 2930843 w 12272790"/>
              <a:gd name="connsiteY16559" fmla="*/ 2689650 h 3412034"/>
              <a:gd name="connsiteX16560" fmla="*/ 2965768 w 12272790"/>
              <a:gd name="connsiteY16560" fmla="*/ 2686177 h 3412034"/>
              <a:gd name="connsiteX16561" fmla="*/ 2969911 w 12272790"/>
              <a:gd name="connsiteY16561" fmla="*/ 2676552 h 3412034"/>
              <a:gd name="connsiteX16562" fmla="*/ 2969910 w 12272790"/>
              <a:gd name="connsiteY16562" fmla="*/ 2685764 h 3412034"/>
              <a:gd name="connsiteX16563" fmla="*/ 2998845 w 12272790"/>
              <a:gd name="connsiteY16563" fmla="*/ 2682885 h 3412034"/>
              <a:gd name="connsiteX16564" fmla="*/ 3017548 w 12272790"/>
              <a:gd name="connsiteY16564" fmla="*/ 2681046 h 3412034"/>
              <a:gd name="connsiteX16565" fmla="*/ 3016510 w 12272790"/>
              <a:gd name="connsiteY16565" fmla="*/ 2676386 h 3412034"/>
              <a:gd name="connsiteX16566" fmla="*/ 3021530 w 12272790"/>
              <a:gd name="connsiteY16566" fmla="*/ 2679237 h 3412034"/>
              <a:gd name="connsiteX16567" fmla="*/ 3021838 w 12272790"/>
              <a:gd name="connsiteY16567" fmla="*/ 2680624 h 3412034"/>
              <a:gd name="connsiteX16568" fmla="*/ 3037953 w 12272790"/>
              <a:gd name="connsiteY16568" fmla="*/ 2679037 h 3412034"/>
              <a:gd name="connsiteX16569" fmla="*/ 3037837 w 12272790"/>
              <a:gd name="connsiteY16569" fmla="*/ 2677601 h 3412034"/>
              <a:gd name="connsiteX16570" fmla="*/ 3037215 w 12272790"/>
              <a:gd name="connsiteY16570" fmla="*/ 2675028 h 3412034"/>
              <a:gd name="connsiteX16571" fmla="*/ 3047012 w 12272790"/>
              <a:gd name="connsiteY16571" fmla="*/ 2678145 h 3412034"/>
              <a:gd name="connsiteX16572" fmla="*/ 3055582 w 12272790"/>
              <a:gd name="connsiteY16572" fmla="*/ 2677301 h 3412034"/>
              <a:gd name="connsiteX16573" fmla="*/ 3063821 w 12272790"/>
              <a:gd name="connsiteY16573" fmla="*/ 2665678 h 3412034"/>
              <a:gd name="connsiteX16574" fmla="*/ 3063821 w 12272790"/>
              <a:gd name="connsiteY16574" fmla="*/ 2676490 h 3412034"/>
              <a:gd name="connsiteX16575" fmla="*/ 3065425 w 12272790"/>
              <a:gd name="connsiteY16575" fmla="*/ 2676333 h 3412034"/>
              <a:gd name="connsiteX16576" fmla="*/ 3068724 w 12272790"/>
              <a:gd name="connsiteY16576" fmla="*/ 2652203 h 3412034"/>
              <a:gd name="connsiteX16577" fmla="*/ 3039127 w 12272790"/>
              <a:gd name="connsiteY16577" fmla="*/ 2650121 h 3412034"/>
              <a:gd name="connsiteX16578" fmla="*/ 3012184 w 12272790"/>
              <a:gd name="connsiteY16578" fmla="*/ 2645959 h 3412034"/>
              <a:gd name="connsiteX16579" fmla="*/ 3012185 w 12272790"/>
              <a:gd name="connsiteY16579" fmla="*/ 2645820 h 3412034"/>
              <a:gd name="connsiteX16580" fmla="*/ 2962235 w 12272790"/>
              <a:gd name="connsiteY16580" fmla="*/ 2648678 h 3412034"/>
              <a:gd name="connsiteX16581" fmla="*/ 2969912 w 12272790"/>
              <a:gd name="connsiteY16581" fmla="*/ 2654425 h 3412034"/>
              <a:gd name="connsiteX16582" fmla="*/ 2956228 w 12272790"/>
              <a:gd name="connsiteY16582" fmla="*/ 2654427 h 3412034"/>
              <a:gd name="connsiteX16583" fmla="*/ 2956229 w 12272790"/>
              <a:gd name="connsiteY16583" fmla="*/ 2675070 h 3412034"/>
              <a:gd name="connsiteX16584" fmla="*/ 2936081 w 12272790"/>
              <a:gd name="connsiteY16584" fmla="*/ 2670940 h 3412034"/>
              <a:gd name="connsiteX16585" fmla="*/ 2942925 w 12272790"/>
              <a:gd name="connsiteY16585" fmla="*/ 2660619 h 3412034"/>
              <a:gd name="connsiteX16586" fmla="*/ 2895032 w 12272790"/>
              <a:gd name="connsiteY16586" fmla="*/ 2660619 h 3412034"/>
              <a:gd name="connsiteX16587" fmla="*/ 2901873 w 12272790"/>
              <a:gd name="connsiteY16587" fmla="*/ 2670941 h 3412034"/>
              <a:gd name="connsiteX16588" fmla="*/ 2874503 w 12272790"/>
              <a:gd name="connsiteY16588" fmla="*/ 2685390 h 3412034"/>
              <a:gd name="connsiteX16589" fmla="*/ 2863481 w 12272790"/>
              <a:gd name="connsiteY16589" fmla="*/ 2656491 h 3412034"/>
              <a:gd name="connsiteX16590" fmla="*/ 2856242 w 12272790"/>
              <a:gd name="connsiteY16590" fmla="*/ 2654744 h 3412034"/>
              <a:gd name="connsiteX16591" fmla="*/ 2844808 w 12272790"/>
              <a:gd name="connsiteY16591" fmla="*/ 2655398 h 3412034"/>
              <a:gd name="connsiteX16592" fmla="*/ 2833145 w 12272790"/>
              <a:gd name="connsiteY16592" fmla="*/ 2655544 h 3412034"/>
              <a:gd name="connsiteX16593" fmla="*/ 2832629 w 12272790"/>
              <a:gd name="connsiteY16593" fmla="*/ 2656987 h 3412034"/>
              <a:gd name="connsiteX16594" fmla="*/ 2807969 w 12272790"/>
              <a:gd name="connsiteY16594" fmla="*/ 2661494 h 3412034"/>
              <a:gd name="connsiteX16595" fmla="*/ 2819532 w 12272790"/>
              <a:gd name="connsiteY16595" fmla="*/ 2655716 h 3412034"/>
              <a:gd name="connsiteX16596" fmla="*/ 2800097 w 12272790"/>
              <a:gd name="connsiteY16596" fmla="*/ 2655960 h 3412034"/>
              <a:gd name="connsiteX16597" fmla="*/ 2798843 w 12272790"/>
              <a:gd name="connsiteY16597" fmla="*/ 2661064 h 3412034"/>
              <a:gd name="connsiteX16598" fmla="*/ 2766488 w 12272790"/>
              <a:gd name="connsiteY16598" fmla="*/ 2666575 h 3412034"/>
              <a:gd name="connsiteX16599" fmla="*/ 2714473 w 12272790"/>
              <a:gd name="connsiteY16599" fmla="*/ 2693042 h 3412034"/>
              <a:gd name="connsiteX16600" fmla="*/ 2709917 w 12272790"/>
              <a:gd name="connsiteY16600" fmla="*/ 2664511 h 3412034"/>
              <a:gd name="connsiteX16601" fmla="*/ 2693972 w 12272790"/>
              <a:gd name="connsiteY16601" fmla="*/ 2664512 h 3412034"/>
              <a:gd name="connsiteX16602" fmla="*/ 2675749 w 12272790"/>
              <a:gd name="connsiteY16602" fmla="*/ 2664512 h 3412034"/>
              <a:gd name="connsiteX16603" fmla="*/ 2675748 w 12272790"/>
              <a:gd name="connsiteY16603" fmla="*/ 2657523 h 3412034"/>
              <a:gd name="connsiteX16604" fmla="*/ 2672310 w 12272790"/>
              <a:gd name="connsiteY16604" fmla="*/ 2657566 h 3412034"/>
              <a:gd name="connsiteX16605" fmla="*/ 2675749 w 12272790"/>
              <a:gd name="connsiteY16605" fmla="*/ 2657112 h 3412034"/>
              <a:gd name="connsiteX16606" fmla="*/ 2675747 w 12272790"/>
              <a:gd name="connsiteY16606" fmla="*/ 2645953 h 3412034"/>
              <a:gd name="connsiteX16607" fmla="*/ 2698093 w 12272790"/>
              <a:gd name="connsiteY16607" fmla="*/ 2649346 h 3412034"/>
              <a:gd name="connsiteX16608" fmla="*/ 2693934 w 12272790"/>
              <a:gd name="connsiteY16608" fmla="*/ 2643342 h 3412034"/>
              <a:gd name="connsiteX16609" fmla="*/ 2709853 w 12272790"/>
              <a:gd name="connsiteY16609" fmla="*/ 2634494 h 3412034"/>
              <a:gd name="connsiteX16610" fmla="*/ 2717647 w 12272790"/>
              <a:gd name="connsiteY16610" fmla="*/ 2629230 h 3412034"/>
              <a:gd name="connsiteX16611" fmla="*/ 2682701 w 12272790"/>
              <a:gd name="connsiteY16611" fmla="*/ 2628724 h 3412034"/>
              <a:gd name="connsiteX16612" fmla="*/ 2682522 w 12272790"/>
              <a:gd name="connsiteY16612" fmla="*/ 2630332 h 3412034"/>
              <a:gd name="connsiteX16613" fmla="*/ 2677115 w 12272790"/>
              <a:gd name="connsiteY16613" fmla="*/ 2643342 h 3412034"/>
              <a:gd name="connsiteX16614" fmla="*/ 2667505 w 12272790"/>
              <a:gd name="connsiteY16614" fmla="*/ 2649587 h 3412034"/>
              <a:gd name="connsiteX16615" fmla="*/ 2663099 w 12272790"/>
              <a:gd name="connsiteY16615" fmla="*/ 2663811 h 3412034"/>
              <a:gd name="connsiteX16616" fmla="*/ 2636668 w 12272790"/>
              <a:gd name="connsiteY16616" fmla="*/ 2667972 h 3412034"/>
              <a:gd name="connsiteX16617" fmla="*/ 2630004 w 12272790"/>
              <a:gd name="connsiteY16617" fmla="*/ 2668580 h 3412034"/>
              <a:gd name="connsiteX16618" fmla="*/ 2627626 w 12272790"/>
              <a:gd name="connsiteY16618" fmla="*/ 2671074 h 3412034"/>
              <a:gd name="connsiteX16619" fmla="*/ 2616238 w 12272790"/>
              <a:gd name="connsiteY16619" fmla="*/ 2685652 h 3412034"/>
              <a:gd name="connsiteX16620" fmla="*/ 2636737 w 12272790"/>
              <a:gd name="connsiteY16620" fmla="*/ 2685652 h 3412034"/>
              <a:gd name="connsiteX16621" fmla="*/ 2625348 w 12272790"/>
              <a:gd name="connsiteY16621" fmla="*/ 2704872 h 3412034"/>
              <a:gd name="connsiteX16622" fmla="*/ 2619544 w 12272790"/>
              <a:gd name="connsiteY16622" fmla="*/ 2706600 h 3412034"/>
              <a:gd name="connsiteX16623" fmla="*/ 2654840 w 12272790"/>
              <a:gd name="connsiteY16623" fmla="*/ 2706600 h 3412034"/>
              <a:gd name="connsiteX16624" fmla="*/ 2667399 w 12272790"/>
              <a:gd name="connsiteY16624" fmla="*/ 2703976 h 3412034"/>
              <a:gd name="connsiteX16625" fmla="*/ 2675767 w 12272790"/>
              <a:gd name="connsiteY16625" fmla="*/ 2704374 h 3412034"/>
              <a:gd name="connsiteX16626" fmla="*/ 2676339 w 12272790"/>
              <a:gd name="connsiteY16626" fmla="*/ 2703530 h 3412034"/>
              <a:gd name="connsiteX16627" fmla="*/ 2723902 w 12272790"/>
              <a:gd name="connsiteY16627" fmla="*/ 2706003 h 3412034"/>
              <a:gd name="connsiteX16628" fmla="*/ 2699905 w 12272790"/>
              <a:gd name="connsiteY16628" fmla="*/ 2717908 h 3412034"/>
              <a:gd name="connsiteX16629" fmla="*/ 2681481 w 12272790"/>
              <a:gd name="connsiteY16629" fmla="*/ 2715902 h 3412034"/>
              <a:gd name="connsiteX16630" fmla="*/ 2676421 w 12272790"/>
              <a:gd name="connsiteY16630" fmla="*/ 2715244 h 3412034"/>
              <a:gd name="connsiteX16631" fmla="*/ 2673653 w 12272790"/>
              <a:gd name="connsiteY16631" fmla="*/ 2716743 h 3412034"/>
              <a:gd name="connsiteX16632" fmla="*/ 2654839 w 12272790"/>
              <a:gd name="connsiteY16632" fmla="*/ 2729333 h 3412034"/>
              <a:gd name="connsiteX16633" fmla="*/ 2659643 w 12272790"/>
              <a:gd name="connsiteY16633" fmla="*/ 2762909 h 3412034"/>
              <a:gd name="connsiteX16634" fmla="*/ 2688065 w 12272790"/>
              <a:gd name="connsiteY16634" fmla="*/ 2765007 h 3412034"/>
              <a:gd name="connsiteX16635" fmla="*/ 2710884 w 12272790"/>
              <a:gd name="connsiteY16635" fmla="*/ 2762384 h 3412034"/>
              <a:gd name="connsiteX16636" fmla="*/ 2711074 w 12272790"/>
              <a:gd name="connsiteY16636" fmla="*/ 2762441 h 3412034"/>
              <a:gd name="connsiteX16637" fmla="*/ 2712449 w 12272790"/>
              <a:gd name="connsiteY16637" fmla="*/ 2755976 h 3412034"/>
              <a:gd name="connsiteX16638" fmla="*/ 2717207 w 12272790"/>
              <a:gd name="connsiteY16638" fmla="*/ 2753076 h 3412034"/>
              <a:gd name="connsiteX16639" fmla="*/ 2715621 w 12272790"/>
              <a:gd name="connsiteY16639" fmla="*/ 2761467 h 3412034"/>
              <a:gd name="connsiteX16640" fmla="*/ 2712354 w 12272790"/>
              <a:gd name="connsiteY16640" fmla="*/ 2762815 h 3412034"/>
              <a:gd name="connsiteX16641" fmla="*/ 2721843 w 12272790"/>
              <a:gd name="connsiteY16641" fmla="*/ 2765597 h 3412034"/>
              <a:gd name="connsiteX16642" fmla="*/ 2726496 w 12272790"/>
              <a:gd name="connsiteY16642" fmla="*/ 2775500 h 3412034"/>
              <a:gd name="connsiteX16643" fmla="*/ 2635623 w 12272790"/>
              <a:gd name="connsiteY16643" fmla="*/ 2775500 h 3412034"/>
              <a:gd name="connsiteX16644" fmla="*/ 2647633 w 12272790"/>
              <a:gd name="connsiteY16644" fmla="*/ 2748220 h 3412034"/>
              <a:gd name="connsiteX16645" fmla="*/ 2606801 w 12272790"/>
              <a:gd name="connsiteY16645" fmla="*/ 2746121 h 3412034"/>
              <a:gd name="connsiteX16646" fmla="*/ 2606800 w 12272790"/>
              <a:gd name="connsiteY16646" fmla="*/ 2738272 h 3412034"/>
              <a:gd name="connsiteX16647" fmla="*/ 2598775 w 12272790"/>
              <a:gd name="connsiteY16647" fmla="*/ 2743238 h 3412034"/>
              <a:gd name="connsiteX16648" fmla="*/ 2599336 w 12272790"/>
              <a:gd name="connsiteY16648" fmla="*/ 2746428 h 3412034"/>
              <a:gd name="connsiteX16649" fmla="*/ 2590701 w 12272790"/>
              <a:gd name="connsiteY16649" fmla="*/ 2745187 h 3412034"/>
              <a:gd name="connsiteX16650" fmla="*/ 2589812 w 12272790"/>
              <a:gd name="connsiteY16650" fmla="*/ 2743675 h 3412034"/>
              <a:gd name="connsiteX16651" fmla="*/ 2586795 w 12272790"/>
              <a:gd name="connsiteY16651" fmla="*/ 2743745 h 3412034"/>
              <a:gd name="connsiteX16652" fmla="*/ 2553578 w 12272790"/>
              <a:gd name="connsiteY16652" fmla="*/ 2736233 h 3412034"/>
              <a:gd name="connsiteX16653" fmla="*/ 2606801 w 12272790"/>
              <a:gd name="connsiteY16653" fmla="*/ 2736232 h 3412034"/>
              <a:gd name="connsiteX16654" fmla="*/ 2606800 w 12272790"/>
              <a:gd name="connsiteY16654" fmla="*/ 2725136 h 3412034"/>
              <a:gd name="connsiteX16655" fmla="*/ 2617742 w 12272790"/>
              <a:gd name="connsiteY16655" fmla="*/ 2727525 h 3412034"/>
              <a:gd name="connsiteX16656" fmla="*/ 2617158 w 12272790"/>
              <a:gd name="connsiteY16656" fmla="*/ 2725519 h 3412034"/>
              <a:gd name="connsiteX16657" fmla="*/ 2631871 w 12272790"/>
              <a:gd name="connsiteY16657" fmla="*/ 2728595 h 3412034"/>
              <a:gd name="connsiteX16658" fmla="*/ 2628080 w 12272790"/>
              <a:gd name="connsiteY16658" fmla="*/ 2725732 h 3412034"/>
              <a:gd name="connsiteX16659" fmla="*/ 2610292 w 12272790"/>
              <a:gd name="connsiteY16659" fmla="*/ 2716825 h 3412034"/>
              <a:gd name="connsiteX16660" fmla="*/ 2607978 w 12272790"/>
              <a:gd name="connsiteY16660" fmla="*/ 2710043 h 3412034"/>
              <a:gd name="connsiteX16661" fmla="*/ 2607126 w 12272790"/>
              <a:gd name="connsiteY16661" fmla="*/ 2710296 h 3412034"/>
              <a:gd name="connsiteX16662" fmla="*/ 2600292 w 12272790"/>
              <a:gd name="connsiteY16662" fmla="*/ 2712379 h 3412034"/>
              <a:gd name="connsiteX16663" fmla="*/ 2593459 w 12272790"/>
              <a:gd name="connsiteY16663" fmla="*/ 2708214 h 3412034"/>
              <a:gd name="connsiteX16664" fmla="*/ 2607126 w 12272790"/>
              <a:gd name="connsiteY16664" fmla="*/ 2704048 h 3412034"/>
              <a:gd name="connsiteX16665" fmla="*/ 2593459 w 12272790"/>
              <a:gd name="connsiteY16665" fmla="*/ 2693635 h 3412034"/>
              <a:gd name="connsiteX16666" fmla="*/ 2575616 w 12272790"/>
              <a:gd name="connsiteY16666" fmla="*/ 2689817 h 3412034"/>
              <a:gd name="connsiteX16667" fmla="*/ 2586624 w 12272790"/>
              <a:gd name="connsiteY16667" fmla="*/ 2685652 h 3412034"/>
              <a:gd name="connsiteX16668" fmla="*/ 2602571 w 12272790"/>
              <a:gd name="connsiteY16668" fmla="*/ 2685651 h 3412034"/>
              <a:gd name="connsiteX16669" fmla="*/ 2605521 w 12272790"/>
              <a:gd name="connsiteY16669" fmla="*/ 2670814 h 3412034"/>
              <a:gd name="connsiteX16670" fmla="*/ 2591016 w 12272790"/>
              <a:gd name="connsiteY16670" fmla="*/ 2672138 h 3412034"/>
              <a:gd name="connsiteX16671" fmla="*/ 2580457 w 12272790"/>
              <a:gd name="connsiteY16671" fmla="*/ 2674467 h 3412034"/>
              <a:gd name="connsiteX16672" fmla="*/ 2580172 w 12272790"/>
              <a:gd name="connsiteY16672" fmla="*/ 2675238 h 3412034"/>
              <a:gd name="connsiteX16673" fmla="*/ 2575331 w 12272790"/>
              <a:gd name="connsiteY16673" fmla="*/ 2677581 h 3412034"/>
              <a:gd name="connsiteX16674" fmla="*/ 2571578 w 12272790"/>
              <a:gd name="connsiteY16674" fmla="*/ 2676240 h 3412034"/>
              <a:gd name="connsiteX16675" fmla="*/ 2552971 w 12272790"/>
              <a:gd name="connsiteY16675" fmla="*/ 2674219 h 3412034"/>
              <a:gd name="connsiteX16676" fmla="*/ 2548767 w 12272790"/>
              <a:gd name="connsiteY16676" fmla="*/ 2661511 h 3412034"/>
              <a:gd name="connsiteX16677" fmla="*/ 2548684 w 12272790"/>
              <a:gd name="connsiteY16677" fmla="*/ 2659591 h 3412034"/>
              <a:gd name="connsiteX16678" fmla="*/ 2543158 w 12272790"/>
              <a:gd name="connsiteY16678" fmla="*/ 2664045 h 3412034"/>
              <a:gd name="connsiteX16679" fmla="*/ 2534615 w 12272790"/>
              <a:gd name="connsiteY16679" fmla="*/ 2681487 h 3412034"/>
              <a:gd name="connsiteX16680" fmla="*/ 2516773 w 12272790"/>
              <a:gd name="connsiteY16680" fmla="*/ 2671072 h 3412034"/>
              <a:gd name="connsiteX16681" fmla="*/ 2519733 w 12272790"/>
              <a:gd name="connsiteY16681" fmla="*/ 2666297 h 3412034"/>
              <a:gd name="connsiteX16682" fmla="*/ 2514760 w 12272790"/>
              <a:gd name="connsiteY16682" fmla="*/ 2666154 h 3412034"/>
              <a:gd name="connsiteX16683" fmla="*/ 2509657 w 12272790"/>
              <a:gd name="connsiteY16683" fmla="*/ 2658463 h 3412034"/>
              <a:gd name="connsiteX16684" fmla="*/ 2516823 w 12272790"/>
              <a:gd name="connsiteY16684" fmla="*/ 2658671 h 3412034"/>
              <a:gd name="connsiteX16685" fmla="*/ 2503105 w 12272790"/>
              <a:gd name="connsiteY16685" fmla="*/ 2654413 h 3412034"/>
              <a:gd name="connsiteX16686" fmla="*/ 2493995 w 12272790"/>
              <a:gd name="connsiteY16686" fmla="*/ 2677321 h 3412034"/>
              <a:gd name="connsiteX16687" fmla="*/ 2471217 w 12272790"/>
              <a:gd name="connsiteY16687" fmla="*/ 2679404 h 3412034"/>
              <a:gd name="connsiteX16688" fmla="*/ 2444262 w 12272790"/>
              <a:gd name="connsiteY16688" fmla="*/ 2677321 h 3412034"/>
              <a:gd name="connsiteX16689" fmla="*/ 2455271 w 12272790"/>
              <a:gd name="connsiteY16689" fmla="*/ 2673156 h 3412034"/>
              <a:gd name="connsiteX16690" fmla="*/ 2459543 w 12272790"/>
              <a:gd name="connsiteY16690" fmla="*/ 2664306 h 3412034"/>
              <a:gd name="connsiteX16691" fmla="*/ 2461020 w 12272790"/>
              <a:gd name="connsiteY16691" fmla="*/ 2657399 h 3412034"/>
              <a:gd name="connsiteX16692" fmla="*/ 2396236 w 12272790"/>
              <a:gd name="connsiteY16692" fmla="*/ 2649777 h 3412034"/>
              <a:gd name="connsiteX16693" fmla="*/ 2395859 w 12272790"/>
              <a:gd name="connsiteY16693" fmla="*/ 2657016 h 3412034"/>
              <a:gd name="connsiteX16694" fmla="*/ 2391872 w 12272790"/>
              <a:gd name="connsiteY16694" fmla="*/ 2664826 h 3412034"/>
              <a:gd name="connsiteX16695" fmla="*/ 2369094 w 12272790"/>
              <a:gd name="connsiteY16695" fmla="*/ 2660660 h 3412034"/>
              <a:gd name="connsiteX16696" fmla="*/ 2373338 w 12272790"/>
              <a:gd name="connsiteY16696" fmla="*/ 2647083 h 3412034"/>
              <a:gd name="connsiteX16697" fmla="*/ 2361033 w 12272790"/>
              <a:gd name="connsiteY16697" fmla="*/ 2645635 h 3412034"/>
              <a:gd name="connsiteX16698" fmla="*/ 2336212 w 12272790"/>
              <a:gd name="connsiteY16698" fmla="*/ 2642395 h 3412034"/>
              <a:gd name="connsiteX16699" fmla="*/ 2333243 w 12272790"/>
              <a:gd name="connsiteY16699" fmla="*/ 2643869 h 3412034"/>
              <a:gd name="connsiteX16700" fmla="*/ 2331452 w 12272790"/>
              <a:gd name="connsiteY16700" fmla="*/ 2642355 h 3412034"/>
              <a:gd name="connsiteX16701" fmla="*/ 2333964 w 12272790"/>
              <a:gd name="connsiteY16701" fmla="*/ 2646052 h 3412034"/>
              <a:gd name="connsiteX16702" fmla="*/ 2330793 w 12272790"/>
              <a:gd name="connsiteY16702" fmla="*/ 2649161 h 3412034"/>
              <a:gd name="connsiteX16703" fmla="*/ 2328473 w 12272790"/>
              <a:gd name="connsiteY16703" fmla="*/ 2646886 h 3412034"/>
              <a:gd name="connsiteX16704" fmla="*/ 2328474 w 12272790"/>
              <a:gd name="connsiteY16704" fmla="*/ 2643551 h 3412034"/>
              <a:gd name="connsiteX16705" fmla="*/ 2329179 w 12272790"/>
              <a:gd name="connsiteY16705" fmla="*/ 2641477 h 3412034"/>
              <a:gd name="connsiteX16706" fmla="*/ 2328473 w 12272790"/>
              <a:gd name="connsiteY16706" fmla="*/ 2641384 h 3412034"/>
              <a:gd name="connsiteX16707" fmla="*/ 2328474 w 12272790"/>
              <a:gd name="connsiteY16707" fmla="*/ 2643551 h 3412034"/>
              <a:gd name="connsiteX16708" fmla="*/ 2327623 w 12272790"/>
              <a:gd name="connsiteY16708" fmla="*/ 2646051 h 3412034"/>
              <a:gd name="connsiteX16709" fmla="*/ 2328473 w 12272790"/>
              <a:gd name="connsiteY16709" fmla="*/ 2646886 h 3412034"/>
              <a:gd name="connsiteX16710" fmla="*/ 2328473 w 12272790"/>
              <a:gd name="connsiteY16710" fmla="*/ 2650248 h 3412034"/>
              <a:gd name="connsiteX16711" fmla="*/ 2310251 w 12272790"/>
              <a:gd name="connsiteY16711" fmla="*/ 2650248 h 3412034"/>
              <a:gd name="connsiteX16712" fmla="*/ 2299241 w 12272790"/>
              <a:gd name="connsiteY16712" fmla="*/ 2637752 h 3412034"/>
              <a:gd name="connsiteX16713" fmla="*/ 2244572 w 12272790"/>
              <a:gd name="connsiteY16713" fmla="*/ 2633586 h 3412034"/>
              <a:gd name="connsiteX16714" fmla="*/ 2244573 w 12272790"/>
              <a:gd name="connsiteY16714" fmla="*/ 2652329 h 3412034"/>
              <a:gd name="connsiteX16715" fmla="*/ 2226730 w 12272790"/>
              <a:gd name="connsiteY16715" fmla="*/ 2648165 h 3412034"/>
              <a:gd name="connsiteX16716" fmla="*/ 2222839 w 12272790"/>
              <a:gd name="connsiteY16716" fmla="*/ 2636234 h 3412034"/>
              <a:gd name="connsiteX16717" fmla="*/ 2223553 w 12272790"/>
              <a:gd name="connsiteY16717" fmla="*/ 2627686 h 3412034"/>
              <a:gd name="connsiteX16718" fmla="*/ 2219865 w 12272790"/>
              <a:gd name="connsiteY16718" fmla="*/ 2627204 h 3412034"/>
              <a:gd name="connsiteX16719" fmla="*/ 2187401 w 12272790"/>
              <a:gd name="connsiteY16719" fmla="*/ 2622763 h 3412034"/>
              <a:gd name="connsiteX16720" fmla="*/ 2191413 w 12272790"/>
              <a:gd name="connsiteY16720" fmla="*/ 2623882 h 3412034"/>
              <a:gd name="connsiteX16721" fmla="*/ 2195059 w 12272790"/>
              <a:gd name="connsiteY16721" fmla="*/ 2635086 h 3412034"/>
              <a:gd name="connsiteX16722" fmla="*/ 2176822 w 12272790"/>
              <a:gd name="connsiteY16722" fmla="*/ 2637760 h 3412034"/>
              <a:gd name="connsiteX16723" fmla="*/ 2163637 w 12272790"/>
              <a:gd name="connsiteY16723" fmla="*/ 2624918 h 3412034"/>
              <a:gd name="connsiteX16724" fmla="*/ 2180621 w 12272790"/>
              <a:gd name="connsiteY16724" fmla="*/ 2621834 h 3412034"/>
              <a:gd name="connsiteX16725" fmla="*/ 2153285 w 12272790"/>
              <a:gd name="connsiteY16725" fmla="*/ 2618096 h 3412034"/>
              <a:gd name="connsiteX16726" fmla="*/ 2088509 w 12272790"/>
              <a:gd name="connsiteY16726" fmla="*/ 2604305 h 3412034"/>
              <a:gd name="connsiteX16727" fmla="*/ 2085653 w 12272790"/>
              <a:gd name="connsiteY16727" fmla="*/ 2603736 h 3412034"/>
              <a:gd name="connsiteX16728" fmla="*/ 2083020 w 12272790"/>
              <a:gd name="connsiteY16728" fmla="*/ 2604939 h 3412034"/>
              <a:gd name="connsiteX16729" fmla="*/ 2072597 w 12272790"/>
              <a:gd name="connsiteY16729" fmla="*/ 2604777 h 3412034"/>
              <a:gd name="connsiteX16730" fmla="*/ 2069382 w 12272790"/>
              <a:gd name="connsiteY16730" fmla="*/ 2600492 h 3412034"/>
              <a:gd name="connsiteX16731" fmla="*/ 2036999 w 12272790"/>
              <a:gd name="connsiteY16731" fmla="*/ 2594033 h 3412034"/>
              <a:gd name="connsiteX16732" fmla="*/ 2031597 w 12272790"/>
              <a:gd name="connsiteY16732" fmla="*/ 2596447 h 3412034"/>
              <a:gd name="connsiteX16733" fmla="*/ 2004264 w 12272790"/>
              <a:gd name="connsiteY16733" fmla="*/ 2596447 h 3412034"/>
              <a:gd name="connsiteX16734" fmla="*/ 1994687 w 12272790"/>
              <a:gd name="connsiteY16734" fmla="*/ 2586264 h 3412034"/>
              <a:gd name="connsiteX16735" fmla="*/ 1963354 w 12272790"/>
              <a:gd name="connsiteY16735" fmla="*/ 2580762 h 3412034"/>
              <a:gd name="connsiteX16736" fmla="*/ 1957319 w 12272790"/>
              <a:gd name="connsiteY16736" fmla="*/ 2589436 h 3412034"/>
              <a:gd name="connsiteX16737" fmla="*/ 1931012 w 12272790"/>
              <a:gd name="connsiteY16737" fmla="*/ 2594061 h 3412034"/>
              <a:gd name="connsiteX16738" fmla="*/ 1931014 w 12272790"/>
              <a:gd name="connsiteY16738" fmla="*/ 2575562 h 3412034"/>
              <a:gd name="connsiteX16739" fmla="*/ 1951056 w 12272790"/>
              <a:gd name="connsiteY16739" fmla="*/ 2578051 h 3412034"/>
              <a:gd name="connsiteX16740" fmla="*/ 1868584 w 12272790"/>
              <a:gd name="connsiteY16740" fmla="*/ 2556130 h 3412034"/>
              <a:gd name="connsiteX16741" fmla="*/ 1868640 w 12272790"/>
              <a:gd name="connsiteY16741" fmla="*/ 2558353 h 3412034"/>
              <a:gd name="connsiteX16742" fmla="*/ 1863798 w 12272790"/>
              <a:gd name="connsiteY16742" fmla="*/ 2565208 h 3412034"/>
              <a:gd name="connsiteX16743" fmla="*/ 1863799 w 12272790"/>
              <a:gd name="connsiteY16743" fmla="*/ 2554857 h 3412034"/>
              <a:gd name="connsiteX16744" fmla="*/ 1820405 w 12272790"/>
              <a:gd name="connsiteY16744" fmla="*/ 2543322 h 3412034"/>
              <a:gd name="connsiteX16745" fmla="*/ 1818620 w 12272790"/>
              <a:gd name="connsiteY16745" fmla="*/ 2544729 h 3412034"/>
              <a:gd name="connsiteX16746" fmla="*/ 1816342 w 12272790"/>
              <a:gd name="connsiteY16746" fmla="*/ 2561042 h 3412034"/>
              <a:gd name="connsiteX16747" fmla="*/ 1810715 w 12272790"/>
              <a:gd name="connsiteY16747" fmla="*/ 2540746 h 3412034"/>
              <a:gd name="connsiteX16748" fmla="*/ 1788990 w 12272790"/>
              <a:gd name="connsiteY16748" fmla="*/ 2534970 h 3412034"/>
              <a:gd name="connsiteX16749" fmla="*/ 1775136 w 12272790"/>
              <a:gd name="connsiteY16749" fmla="*/ 2531342 h 3412034"/>
              <a:gd name="connsiteX16750" fmla="*/ 1773443 w 12272790"/>
              <a:gd name="connsiteY16750" fmla="*/ 2546812 h 3412034"/>
              <a:gd name="connsiteX16751" fmla="*/ 1769458 w 12272790"/>
              <a:gd name="connsiteY16751" fmla="*/ 2529890 h 3412034"/>
              <a:gd name="connsiteX16752" fmla="*/ 1769442 w 12272790"/>
              <a:gd name="connsiteY16752" fmla="*/ 2529850 h 3412034"/>
              <a:gd name="connsiteX16753" fmla="*/ 1749706 w 12272790"/>
              <a:gd name="connsiteY16753" fmla="*/ 2524681 h 3412034"/>
              <a:gd name="connsiteX16754" fmla="*/ 1745603 w 12272790"/>
              <a:gd name="connsiteY16754" fmla="*/ 2523527 h 3412034"/>
              <a:gd name="connsiteX16755" fmla="*/ 1744971 w 12272790"/>
              <a:gd name="connsiteY16755" fmla="*/ 2523902 h 3412034"/>
              <a:gd name="connsiteX16756" fmla="*/ 1727888 w 12272790"/>
              <a:gd name="connsiteY16756" fmla="*/ 2536398 h 3412034"/>
              <a:gd name="connsiteX16757" fmla="*/ 1730735 w 12272790"/>
              <a:gd name="connsiteY16757" fmla="*/ 2523644 h 3412034"/>
              <a:gd name="connsiteX16758" fmla="*/ 1731453 w 12272790"/>
              <a:gd name="connsiteY16758" fmla="*/ 2519548 h 3412034"/>
              <a:gd name="connsiteX16759" fmla="*/ 1713124 w 12272790"/>
              <a:gd name="connsiteY16759" fmla="*/ 2514392 h 3412034"/>
              <a:gd name="connsiteX16760" fmla="*/ 1694040 w 12272790"/>
              <a:gd name="connsiteY16760" fmla="*/ 2507164 h 3412034"/>
              <a:gd name="connsiteX16761" fmla="*/ 1683027 w 12272790"/>
              <a:gd name="connsiteY16761" fmla="*/ 2500403 h 3412034"/>
              <a:gd name="connsiteX16762" fmla="*/ 1669043 w 12272790"/>
              <a:gd name="connsiteY16762" fmla="*/ 2498912 h 3412034"/>
              <a:gd name="connsiteX16763" fmla="*/ 1639813 w 12272790"/>
              <a:gd name="connsiteY16763" fmla="*/ 2497177 h 3412034"/>
              <a:gd name="connsiteX16764" fmla="*/ 1634046 w 12272790"/>
              <a:gd name="connsiteY16764" fmla="*/ 2492864 h 3412034"/>
              <a:gd name="connsiteX16765" fmla="*/ 1630954 w 12272790"/>
              <a:gd name="connsiteY16765" fmla="*/ 2487850 h 3412034"/>
              <a:gd name="connsiteX16766" fmla="*/ 1574696 w 12272790"/>
              <a:gd name="connsiteY16766" fmla="*/ 2469687 h 3412034"/>
              <a:gd name="connsiteX16767" fmla="*/ 1509818 w 12272790"/>
              <a:gd name="connsiteY16767" fmla="*/ 2447136 h 3412034"/>
              <a:gd name="connsiteX16768" fmla="*/ 1421714 w 12272790"/>
              <a:gd name="connsiteY16768" fmla="*/ 2422154 h 3412034"/>
              <a:gd name="connsiteX16769" fmla="*/ 1400089 w 12272790"/>
              <a:gd name="connsiteY16769" fmla="*/ 2417992 h 3412034"/>
              <a:gd name="connsiteX16770" fmla="*/ 1301972 w 12272790"/>
              <a:gd name="connsiteY16770" fmla="*/ 2386765 h 3412034"/>
              <a:gd name="connsiteX16771" fmla="*/ 1275940 w 12272790"/>
              <a:gd name="connsiteY16771" fmla="*/ 2370458 h 3412034"/>
              <a:gd name="connsiteX16772" fmla="*/ 1163408 w 12272790"/>
              <a:gd name="connsiteY16772" fmla="*/ 2330909 h 3412034"/>
              <a:gd name="connsiteX16773" fmla="*/ 1139378 w 12272790"/>
              <a:gd name="connsiteY16773" fmla="*/ 2322923 h 3412034"/>
              <a:gd name="connsiteX16774" fmla="*/ 1091722 w 12272790"/>
              <a:gd name="connsiteY16774" fmla="*/ 2289620 h 3412034"/>
              <a:gd name="connsiteX16775" fmla="*/ 953157 w 12272790"/>
              <a:gd name="connsiteY16775" fmla="*/ 2227516 h 3412034"/>
              <a:gd name="connsiteX16776" fmla="*/ 850235 w 12272790"/>
              <a:gd name="connsiteY16776" fmla="*/ 2177903 h 3412034"/>
              <a:gd name="connsiteX16777" fmla="*/ 742907 w 12272790"/>
              <a:gd name="connsiteY16777" fmla="*/ 2124126 h 3412034"/>
              <a:gd name="connsiteX16778" fmla="*/ 692448 w 12272790"/>
              <a:gd name="connsiteY16778" fmla="*/ 2101225 h 3412034"/>
              <a:gd name="connsiteX16779" fmla="*/ 589925 w 12272790"/>
              <a:gd name="connsiteY16779" fmla="*/ 2067918 h 3412034"/>
              <a:gd name="connsiteX16780" fmla="*/ 553882 w 12272790"/>
              <a:gd name="connsiteY16780" fmla="*/ 2045745 h 3412034"/>
              <a:gd name="connsiteX16781" fmla="*/ 537063 w 12272790"/>
              <a:gd name="connsiteY16781" fmla="*/ 2012436 h 3412034"/>
              <a:gd name="connsiteX16782" fmla="*/ 754520 w 12272790"/>
              <a:gd name="connsiteY16782" fmla="*/ 2088735 h 3412034"/>
              <a:gd name="connsiteX16783" fmla="*/ 847833 w 12272790"/>
              <a:gd name="connsiteY16783" fmla="*/ 2127941 h 3412034"/>
              <a:gd name="connsiteX16784" fmla="*/ 889983 w 12272790"/>
              <a:gd name="connsiteY16784" fmla="*/ 2154482 h 3412034"/>
              <a:gd name="connsiteX16785" fmla="*/ 908158 w 12272790"/>
              <a:gd name="connsiteY16785" fmla="*/ 2161586 h 3412034"/>
              <a:gd name="connsiteX16786" fmla="*/ 933933 w 12272790"/>
              <a:gd name="connsiteY16786" fmla="*/ 2171657 h 3412034"/>
              <a:gd name="connsiteX16787" fmla="*/ 912307 w 12272790"/>
              <a:gd name="connsiteY16787" fmla="*/ 2155003 h 3412034"/>
              <a:gd name="connsiteX16788" fmla="*/ 871860 w 12272790"/>
              <a:gd name="connsiteY16788" fmla="*/ 2130022 h 3412034"/>
              <a:gd name="connsiteX16789" fmla="*/ 848908 w 12272790"/>
              <a:gd name="connsiteY16789" fmla="*/ 2119067 h 3412034"/>
              <a:gd name="connsiteX16790" fmla="*/ 843741 w 12272790"/>
              <a:gd name="connsiteY16790" fmla="*/ 2115812 h 3412034"/>
              <a:gd name="connsiteX16791" fmla="*/ 845586 w 12272790"/>
              <a:gd name="connsiteY16791" fmla="*/ 2120678 h 3412034"/>
              <a:gd name="connsiteX16792" fmla="*/ 838897 w 12272790"/>
              <a:gd name="connsiteY16792" fmla="*/ 2120677 h 3412034"/>
              <a:gd name="connsiteX16793" fmla="*/ 841962 w 12272790"/>
              <a:gd name="connsiteY16793" fmla="*/ 2118649 h 3412034"/>
              <a:gd name="connsiteX16794" fmla="*/ 843130 w 12272790"/>
              <a:gd name="connsiteY16794" fmla="*/ 2115427 h 3412034"/>
              <a:gd name="connsiteX16795" fmla="*/ 826705 w 12272790"/>
              <a:gd name="connsiteY16795" fmla="*/ 2105086 h 3412034"/>
              <a:gd name="connsiteX16796" fmla="*/ 794906 w 12272790"/>
              <a:gd name="connsiteY16796" fmla="*/ 2080876 h 3412034"/>
              <a:gd name="connsiteX16797" fmla="*/ 791528 w 12272790"/>
              <a:gd name="connsiteY16797" fmla="*/ 2080278 h 3412034"/>
              <a:gd name="connsiteX16798" fmla="*/ 776283 w 12272790"/>
              <a:gd name="connsiteY16798" fmla="*/ 2066030 h 3412034"/>
              <a:gd name="connsiteX16799" fmla="*/ 790728 w 12272790"/>
              <a:gd name="connsiteY16799" fmla="*/ 2070432 h 3412034"/>
              <a:gd name="connsiteX16800" fmla="*/ 794768 w 12272790"/>
              <a:gd name="connsiteY16800" fmla="*/ 2069528 h 3412034"/>
              <a:gd name="connsiteX16801" fmla="*/ 802578 w 12272790"/>
              <a:gd name="connsiteY16801" fmla="*/ 2057889 h 3412034"/>
              <a:gd name="connsiteX16802" fmla="*/ 804379 w 12272790"/>
              <a:gd name="connsiteY16802" fmla="*/ 2051687 h 3412034"/>
              <a:gd name="connsiteX16803" fmla="*/ 806214 w 12272790"/>
              <a:gd name="connsiteY16803" fmla="*/ 2051084 h 3412034"/>
              <a:gd name="connsiteX16804" fmla="*/ 799546 w 12272790"/>
              <a:gd name="connsiteY16804" fmla="*/ 2047324 h 3412034"/>
              <a:gd name="connsiteX16805" fmla="*/ 793255 w 12272790"/>
              <a:gd name="connsiteY16805" fmla="*/ 2052201 h 3412034"/>
              <a:gd name="connsiteX16806" fmla="*/ 773571 w 12272790"/>
              <a:gd name="connsiteY16806" fmla="*/ 2036797 h 3412034"/>
              <a:gd name="connsiteX16807" fmla="*/ 798671 w 12272790"/>
              <a:gd name="connsiteY16807" fmla="*/ 2046831 h 3412034"/>
              <a:gd name="connsiteX16808" fmla="*/ 746986 w 12272790"/>
              <a:gd name="connsiteY16808" fmla="*/ 2017692 h 3412034"/>
              <a:gd name="connsiteX16809" fmla="*/ 759048 w 12272790"/>
              <a:gd name="connsiteY16809" fmla="*/ 2028798 h 3412034"/>
              <a:gd name="connsiteX16810" fmla="*/ 738248 w 12272790"/>
              <a:gd name="connsiteY16810" fmla="*/ 2028797 h 3412034"/>
              <a:gd name="connsiteX16811" fmla="*/ 733021 w 12272790"/>
              <a:gd name="connsiteY16811" fmla="*/ 2009819 h 3412034"/>
              <a:gd name="connsiteX16812" fmla="*/ 726611 w 12272790"/>
              <a:gd name="connsiteY16812" fmla="*/ 2006207 h 3412034"/>
              <a:gd name="connsiteX16813" fmla="*/ 735719 w 12272790"/>
              <a:gd name="connsiteY16813" fmla="*/ 1991635 h 3412034"/>
              <a:gd name="connsiteX16814" fmla="*/ 735966 w 12272790"/>
              <a:gd name="connsiteY16814" fmla="*/ 1991671 h 3412034"/>
              <a:gd name="connsiteX16815" fmla="*/ 735726 w 12272790"/>
              <a:gd name="connsiteY16815" fmla="*/ 1990100 h 3412034"/>
              <a:gd name="connsiteX16816" fmla="*/ 736521 w 12272790"/>
              <a:gd name="connsiteY16816" fmla="*/ 1984917 h 3412034"/>
              <a:gd name="connsiteX16817" fmla="*/ 738897 w 12272790"/>
              <a:gd name="connsiteY16817" fmla="*/ 1990100 h 3412034"/>
              <a:gd name="connsiteX16818" fmla="*/ 738039 w 12272790"/>
              <a:gd name="connsiteY16818" fmla="*/ 1991970 h 3412034"/>
              <a:gd name="connsiteX16819" fmla="*/ 741128 w 12272790"/>
              <a:gd name="connsiteY16819" fmla="*/ 1992415 h 3412034"/>
              <a:gd name="connsiteX16820" fmla="*/ 744826 w 12272790"/>
              <a:gd name="connsiteY16820" fmla="*/ 1991635 h 3412034"/>
              <a:gd name="connsiteX16821" fmla="*/ 724336 w 12272790"/>
              <a:gd name="connsiteY16821" fmla="*/ 1972904 h 3412034"/>
              <a:gd name="connsiteX16822" fmla="*/ 699289 w 12272790"/>
              <a:gd name="connsiteY16822" fmla="*/ 1954514 h 3412034"/>
              <a:gd name="connsiteX16823" fmla="*/ 731165 w 12272790"/>
              <a:gd name="connsiteY16823" fmla="*/ 1969086 h 3412034"/>
              <a:gd name="connsiteX16824" fmla="*/ 776325 w 12272790"/>
              <a:gd name="connsiteY16824" fmla="*/ 1991636 h 3412034"/>
              <a:gd name="connsiteX16825" fmla="*/ 780876 w 12272790"/>
              <a:gd name="connsiteY16825" fmla="*/ 2016618 h 3412034"/>
              <a:gd name="connsiteX16826" fmla="*/ 794536 w 12272790"/>
              <a:gd name="connsiteY16826" fmla="*/ 2033270 h 3412034"/>
              <a:gd name="connsiteX16827" fmla="*/ 808935 w 12272790"/>
              <a:gd name="connsiteY16827" fmla="*/ 2039988 h 3412034"/>
              <a:gd name="connsiteX16828" fmla="*/ 807125 w 12272790"/>
              <a:gd name="connsiteY16828" fmla="*/ 2033720 h 3412034"/>
              <a:gd name="connsiteX16829" fmla="*/ 820863 w 12272790"/>
              <a:gd name="connsiteY16829" fmla="*/ 2037691 h 3412034"/>
              <a:gd name="connsiteX16830" fmla="*/ 813626 w 12272790"/>
              <a:gd name="connsiteY16830" fmla="*/ 2042177 h 3412034"/>
              <a:gd name="connsiteX16831" fmla="*/ 819535 w 12272790"/>
              <a:gd name="connsiteY16831" fmla="*/ 2044936 h 3412034"/>
              <a:gd name="connsiteX16832" fmla="*/ 823504 w 12272790"/>
              <a:gd name="connsiteY16832" fmla="*/ 2046348 h 3412034"/>
              <a:gd name="connsiteX16833" fmla="*/ 827557 w 12272790"/>
              <a:gd name="connsiteY16833" fmla="*/ 2043501 h 3412034"/>
              <a:gd name="connsiteX16834" fmla="*/ 847832 w 12272790"/>
              <a:gd name="connsiteY16834" fmla="*/ 2051990 h 3412034"/>
              <a:gd name="connsiteX16835" fmla="*/ 883875 w 12272790"/>
              <a:gd name="connsiteY16835" fmla="*/ 2067917 h 3412034"/>
              <a:gd name="connsiteX16836" fmla="*/ 893604 w 12272790"/>
              <a:gd name="connsiteY16836" fmla="*/ 2072539 h 3412034"/>
              <a:gd name="connsiteX16837" fmla="*/ 898893 w 12272790"/>
              <a:gd name="connsiteY16837" fmla="*/ 2074554 h 3412034"/>
              <a:gd name="connsiteX16838" fmla="*/ 902892 w 12272790"/>
              <a:gd name="connsiteY16838" fmla="*/ 2076951 h 3412034"/>
              <a:gd name="connsiteX16839" fmla="*/ 955662 w 12272790"/>
              <a:gd name="connsiteY16839" fmla="*/ 2102013 h 3412034"/>
              <a:gd name="connsiteX16840" fmla="*/ 961980 w 12272790"/>
              <a:gd name="connsiteY16840" fmla="*/ 2101441 h 3412034"/>
              <a:gd name="connsiteX16841" fmla="*/ 968704 w 12272790"/>
              <a:gd name="connsiteY16841" fmla="*/ 2103761 h 3412034"/>
              <a:gd name="connsiteX16842" fmla="*/ 970014 w 12272790"/>
              <a:gd name="connsiteY16842" fmla="*/ 2108668 h 3412034"/>
              <a:gd name="connsiteX16843" fmla="*/ 1122959 w 12272790"/>
              <a:gd name="connsiteY16843" fmla="*/ 2177903 h 3412034"/>
              <a:gd name="connsiteX16844" fmla="*/ 1175019 w 12272790"/>
              <a:gd name="connsiteY16844" fmla="*/ 2200495 h 3412034"/>
              <a:gd name="connsiteX16845" fmla="*/ 1238522 w 12272790"/>
              <a:gd name="connsiteY16845" fmla="*/ 2225818 h 3412034"/>
              <a:gd name="connsiteX16846" fmla="*/ 1245732 w 12272790"/>
              <a:gd name="connsiteY16846" fmla="*/ 2228638 h 3412034"/>
              <a:gd name="connsiteX16847" fmla="*/ 1285551 w 12272790"/>
              <a:gd name="connsiteY16847" fmla="*/ 2240006 h 3412034"/>
              <a:gd name="connsiteX16848" fmla="*/ 1291676 w 12272790"/>
              <a:gd name="connsiteY16848" fmla="*/ 2241189 h 3412034"/>
              <a:gd name="connsiteX16849" fmla="*/ 1292401 w 12272790"/>
              <a:gd name="connsiteY16849" fmla="*/ 2239213 h 3412034"/>
              <a:gd name="connsiteX16850" fmla="*/ 1296365 w 12272790"/>
              <a:gd name="connsiteY16850" fmla="*/ 2237398 h 3412034"/>
              <a:gd name="connsiteX16851" fmla="*/ 1295382 w 12272790"/>
              <a:gd name="connsiteY16851" fmla="*/ 2241903 h 3412034"/>
              <a:gd name="connsiteX16852" fmla="*/ 1304425 w 12272790"/>
              <a:gd name="connsiteY16852" fmla="*/ 2243648 h 3412034"/>
              <a:gd name="connsiteX16853" fmla="*/ 1323599 w 12272790"/>
              <a:gd name="connsiteY16853" fmla="*/ 2250415 h 3412034"/>
              <a:gd name="connsiteX16854" fmla="*/ 1334110 w 12272790"/>
              <a:gd name="connsiteY16854" fmla="*/ 2261560 h 3412034"/>
              <a:gd name="connsiteX16855" fmla="*/ 1336761 w 12272790"/>
              <a:gd name="connsiteY16855" fmla="*/ 2265033 h 3412034"/>
              <a:gd name="connsiteX16856" fmla="*/ 1351984 w 12272790"/>
              <a:gd name="connsiteY16856" fmla="*/ 2271265 h 3412034"/>
              <a:gd name="connsiteX16857" fmla="*/ 1353380 w 12272790"/>
              <a:gd name="connsiteY16857" fmla="*/ 2271912 h 3412034"/>
              <a:gd name="connsiteX16858" fmla="*/ 1362042 w 12272790"/>
              <a:gd name="connsiteY16858" fmla="*/ 2264640 h 3412034"/>
              <a:gd name="connsiteX16859" fmla="*/ 1426370 w 12272790"/>
              <a:gd name="connsiteY16859" fmla="*/ 2286758 h 3412034"/>
              <a:gd name="connsiteX16860" fmla="*/ 1436106 w 12272790"/>
              <a:gd name="connsiteY16860" fmla="*/ 2290700 h 3412034"/>
              <a:gd name="connsiteX16861" fmla="*/ 1455961 w 12272790"/>
              <a:gd name="connsiteY16861" fmla="*/ 2287918 h 3412034"/>
              <a:gd name="connsiteX16862" fmla="*/ 1306447 w 12272790"/>
              <a:gd name="connsiteY16862" fmla="*/ 2227898 h 3412034"/>
              <a:gd name="connsiteX16863" fmla="*/ 1238521 w 12272790"/>
              <a:gd name="connsiteY16863" fmla="*/ 2196672 h 3412034"/>
              <a:gd name="connsiteX16864" fmla="*/ 1224861 w 12272790"/>
              <a:gd name="connsiteY16864" fmla="*/ 2186266 h 3412034"/>
              <a:gd name="connsiteX16865" fmla="*/ 1238522 w 12272790"/>
              <a:gd name="connsiteY16865" fmla="*/ 2169613 h 3412034"/>
              <a:gd name="connsiteX16866" fmla="*/ 1218029 w 12272790"/>
              <a:gd name="connsiteY16866" fmla="*/ 2161635 h 3412034"/>
              <a:gd name="connsiteX16867" fmla="*/ 1215753 w 12272790"/>
              <a:gd name="connsiteY16867" fmla="*/ 2180021 h 3412034"/>
              <a:gd name="connsiteX16868" fmla="*/ 1197918 w 12272790"/>
              <a:gd name="connsiteY16868" fmla="*/ 2184184 h 3412034"/>
              <a:gd name="connsiteX16869" fmla="*/ 1199341 w 12272790"/>
              <a:gd name="connsiteY16869" fmla="*/ 2170004 h 3412034"/>
              <a:gd name="connsiteX16870" fmla="*/ 1198964 w 12272790"/>
              <a:gd name="connsiteY16870" fmla="*/ 2169765 h 3412034"/>
              <a:gd name="connsiteX16871" fmla="*/ 1196882 w 12272790"/>
              <a:gd name="connsiteY16871" fmla="*/ 2174314 h 3412034"/>
              <a:gd name="connsiteX16872" fmla="*/ 1196047 w 12272790"/>
              <a:gd name="connsiteY16872" fmla="*/ 2169132 h 3412034"/>
              <a:gd name="connsiteX16873" fmla="*/ 1196222 w 12272790"/>
              <a:gd name="connsiteY16873" fmla="*/ 2168039 h 3412034"/>
              <a:gd name="connsiteX16874" fmla="*/ 1188811 w 12272790"/>
              <a:gd name="connsiteY16874" fmla="*/ 2163368 h 3412034"/>
              <a:gd name="connsiteX16875" fmla="*/ 1175148 w 12272790"/>
              <a:gd name="connsiteY16875" fmla="*/ 2167532 h 3412034"/>
              <a:gd name="connsiteX16876" fmla="*/ 1159212 w 12272790"/>
              <a:gd name="connsiteY16876" fmla="*/ 2163370 h 3412034"/>
              <a:gd name="connsiteX16877" fmla="*/ 1177425 w 12272790"/>
              <a:gd name="connsiteY16877" fmla="*/ 2144977 h 3412034"/>
              <a:gd name="connsiteX16878" fmla="*/ 1152381 w 12272790"/>
              <a:gd name="connsiteY16878" fmla="*/ 2124166 h 3412034"/>
              <a:gd name="connsiteX16879" fmla="*/ 1179702 w 12272790"/>
              <a:gd name="connsiteY16879" fmla="*/ 2130411 h 3412034"/>
              <a:gd name="connsiteX16880" fmla="*/ 1211199 w 12272790"/>
              <a:gd name="connsiteY16880" fmla="*/ 2144978 h 3412034"/>
              <a:gd name="connsiteX16881" fmla="*/ 1281402 w 12272790"/>
              <a:gd name="connsiteY16881" fmla="*/ 2177941 h 3412034"/>
              <a:gd name="connsiteX16882" fmla="*/ 1340599 w 12272790"/>
              <a:gd name="connsiteY16882" fmla="*/ 2207083 h 3412034"/>
              <a:gd name="connsiteX16883" fmla="*/ 1406248 w 12272790"/>
              <a:gd name="connsiteY16883" fmla="*/ 2225817 h 3412034"/>
              <a:gd name="connsiteX16884" fmla="*/ 1610431 w 12272790"/>
              <a:gd name="connsiteY16884" fmla="*/ 2285496 h 3412034"/>
              <a:gd name="connsiteX16885" fmla="*/ 1609783 w 12272790"/>
              <a:gd name="connsiteY16885" fmla="*/ 2284193 h 3412034"/>
              <a:gd name="connsiteX16886" fmla="*/ 1619342 w 12272790"/>
              <a:gd name="connsiteY16886" fmla="*/ 2279257 h 3412034"/>
              <a:gd name="connsiteX16887" fmla="*/ 1633675 w 12272790"/>
              <a:gd name="connsiteY16887" fmla="*/ 2270940 h 3412034"/>
              <a:gd name="connsiteX16888" fmla="*/ 1588680 w 12272790"/>
              <a:gd name="connsiteY16888" fmla="*/ 2254312 h 3412034"/>
              <a:gd name="connsiteX16889" fmla="*/ 1540896 w 12272790"/>
              <a:gd name="connsiteY16889" fmla="*/ 2238029 h 3412034"/>
              <a:gd name="connsiteX16890" fmla="*/ 1525106 w 12272790"/>
              <a:gd name="connsiteY16890" fmla="*/ 2217859 h 3412034"/>
              <a:gd name="connsiteX16891" fmla="*/ 1524577 w 12272790"/>
              <a:gd name="connsiteY16891" fmla="*/ 2210463 h 3412034"/>
              <a:gd name="connsiteX16892" fmla="*/ 1510771 w 12272790"/>
              <a:gd name="connsiteY16892" fmla="*/ 2208546 h 3412034"/>
              <a:gd name="connsiteX16893" fmla="*/ 1492584 w 12272790"/>
              <a:gd name="connsiteY16893" fmla="*/ 2201918 h 3412034"/>
              <a:gd name="connsiteX16894" fmla="*/ 1490770 w 12272790"/>
              <a:gd name="connsiteY16894" fmla="*/ 2203904 h 3412034"/>
              <a:gd name="connsiteX16895" fmla="*/ 1481418 w 12272790"/>
              <a:gd name="connsiteY16895" fmla="*/ 2221572 h 3412034"/>
              <a:gd name="connsiteX16896" fmla="*/ 1481417 w 12272790"/>
              <a:gd name="connsiteY16896" fmla="*/ 2197847 h 3412034"/>
              <a:gd name="connsiteX16897" fmla="*/ 1476611 w 12272790"/>
              <a:gd name="connsiteY16897" fmla="*/ 2196095 h 3412034"/>
              <a:gd name="connsiteX16898" fmla="*/ 1474888 w 12272790"/>
              <a:gd name="connsiteY16898" fmla="*/ 2201331 h 3412034"/>
              <a:gd name="connsiteX16899" fmla="*/ 1471917 w 12272790"/>
              <a:gd name="connsiteY16899" fmla="*/ 2219477 h 3412034"/>
              <a:gd name="connsiteX16900" fmla="*/ 1455291 w 12272790"/>
              <a:gd name="connsiteY16900" fmla="*/ 2206915 h 3412034"/>
              <a:gd name="connsiteX16901" fmla="*/ 1462416 w 12272790"/>
              <a:gd name="connsiteY16901" fmla="*/ 2194351 h 3412034"/>
              <a:gd name="connsiteX16902" fmla="*/ 1463271 w 12272790"/>
              <a:gd name="connsiteY16902" fmla="*/ 2189866 h 3412034"/>
              <a:gd name="connsiteX16903" fmla="*/ 1448763 w 12272790"/>
              <a:gd name="connsiteY16903" fmla="*/ 2182365 h 3412034"/>
              <a:gd name="connsiteX16904" fmla="*/ 1447511 w 12272790"/>
              <a:gd name="connsiteY16904" fmla="*/ 2182365 h 3412034"/>
              <a:gd name="connsiteX16905" fmla="*/ 1447510 w 12272790"/>
              <a:gd name="connsiteY16905" fmla="*/ 2210859 h 3412034"/>
              <a:gd name="connsiteX16906" fmla="*/ 1421419 w 12272790"/>
              <a:gd name="connsiteY16906" fmla="*/ 2200561 h 3412034"/>
              <a:gd name="connsiteX16907" fmla="*/ 1411786 w 12272790"/>
              <a:gd name="connsiteY16907" fmla="*/ 2182365 h 3412034"/>
              <a:gd name="connsiteX16908" fmla="*/ 1404560 w 12272790"/>
              <a:gd name="connsiteY16908" fmla="*/ 2198500 h 3412034"/>
              <a:gd name="connsiteX16909" fmla="*/ 1394627 w 12272790"/>
              <a:gd name="connsiteY16909" fmla="*/ 2178202 h 3412034"/>
              <a:gd name="connsiteX16910" fmla="*/ 1385020 w 12272790"/>
              <a:gd name="connsiteY16910" fmla="*/ 2161383 h 3412034"/>
              <a:gd name="connsiteX16911" fmla="*/ 1383320 w 12272790"/>
              <a:gd name="connsiteY16911" fmla="*/ 2166486 h 3412034"/>
              <a:gd name="connsiteX16912" fmla="*/ 1381089 w 12272790"/>
              <a:gd name="connsiteY16912" fmla="*/ 2160531 h 3412034"/>
              <a:gd name="connsiteX16913" fmla="*/ 1383503 w 12272790"/>
              <a:gd name="connsiteY16913" fmla="*/ 2158725 h 3412034"/>
              <a:gd name="connsiteX16914" fmla="*/ 1382888 w 12272790"/>
              <a:gd name="connsiteY16914" fmla="*/ 2157648 h 3412034"/>
              <a:gd name="connsiteX16915" fmla="*/ 1410226 w 12272790"/>
              <a:gd name="connsiteY16915" fmla="*/ 2162436 h 3412034"/>
              <a:gd name="connsiteX16916" fmla="*/ 1398831 w 12272790"/>
              <a:gd name="connsiteY16916" fmla="*/ 2156545 h 3412034"/>
              <a:gd name="connsiteX16917" fmla="*/ 1418959 w 12272790"/>
              <a:gd name="connsiteY16917" fmla="*/ 2146205 h 3412034"/>
              <a:gd name="connsiteX16918" fmla="*/ 1448584 w 12272790"/>
              <a:gd name="connsiteY16918" fmla="*/ 2152410 h 3412034"/>
              <a:gd name="connsiteX16919" fmla="*/ 1464533 w 12272790"/>
              <a:gd name="connsiteY16919" fmla="*/ 2166883 h 3412034"/>
              <a:gd name="connsiteX16920" fmla="*/ 1485041 w 12272790"/>
              <a:gd name="connsiteY16920" fmla="*/ 2164472 h 3412034"/>
              <a:gd name="connsiteX16921" fmla="*/ 1478207 w 12272790"/>
              <a:gd name="connsiteY16921" fmla="*/ 2178945 h 3412034"/>
              <a:gd name="connsiteX16922" fmla="*/ 1487321 w 12272790"/>
              <a:gd name="connsiteY16922" fmla="*/ 2170674 h 3412034"/>
              <a:gd name="connsiteX16923" fmla="*/ 1490537 w 12272790"/>
              <a:gd name="connsiteY16923" fmla="*/ 2182176 h 3412034"/>
              <a:gd name="connsiteX16924" fmla="*/ 1496215 w 12272790"/>
              <a:gd name="connsiteY16924" fmla="*/ 2189759 h 3412034"/>
              <a:gd name="connsiteX16925" fmla="*/ 1523774 w 12272790"/>
              <a:gd name="connsiteY16925" fmla="*/ 2196444 h 3412034"/>
              <a:gd name="connsiteX16926" fmla="*/ 1517713 w 12272790"/>
              <a:gd name="connsiteY16926" fmla="*/ 2201483 h 3412034"/>
              <a:gd name="connsiteX16927" fmla="*/ 1516644 w 12272790"/>
              <a:gd name="connsiteY16927" fmla="*/ 2201355 h 3412034"/>
              <a:gd name="connsiteX16928" fmla="*/ 1525022 w 12272790"/>
              <a:gd name="connsiteY16928" fmla="*/ 2204486 h 3412034"/>
              <a:gd name="connsiteX16929" fmla="*/ 1537087 w 12272790"/>
              <a:gd name="connsiteY16929" fmla="*/ 2200450 h 3412034"/>
              <a:gd name="connsiteX16930" fmla="*/ 1550454 w 12272790"/>
              <a:gd name="connsiteY16930" fmla="*/ 2201392 h 3412034"/>
              <a:gd name="connsiteX16931" fmla="*/ 1571574 w 12272790"/>
              <a:gd name="connsiteY16931" fmla="*/ 2207446 h 3412034"/>
              <a:gd name="connsiteX16932" fmla="*/ 1572764 w 12272790"/>
              <a:gd name="connsiteY16932" fmla="*/ 2201218 h 3412034"/>
              <a:gd name="connsiteX16933" fmla="*/ 1577522 w 12272790"/>
              <a:gd name="connsiteY16933" fmla="*/ 2199144 h 3412034"/>
              <a:gd name="connsiteX16934" fmla="*/ 1575937 w 12272790"/>
              <a:gd name="connsiteY16934" fmla="*/ 2207437 h 3412034"/>
              <a:gd name="connsiteX16935" fmla="*/ 1574188 w 12272790"/>
              <a:gd name="connsiteY16935" fmla="*/ 2208197 h 3412034"/>
              <a:gd name="connsiteX16936" fmla="*/ 1576733 w 12272790"/>
              <a:gd name="connsiteY16936" fmla="*/ 2208928 h 3412034"/>
              <a:gd name="connsiteX16937" fmla="*/ 1643232 w 12272790"/>
              <a:gd name="connsiteY16937" fmla="*/ 2211005 h 3412034"/>
              <a:gd name="connsiteX16938" fmla="*/ 1643232 w 12272790"/>
              <a:gd name="connsiteY16938" fmla="*/ 2231793 h 3412034"/>
              <a:gd name="connsiteX16939" fmla="*/ 1671505 w 12272790"/>
              <a:gd name="connsiteY16939" fmla="*/ 2221397 h 3412034"/>
              <a:gd name="connsiteX16940" fmla="*/ 1671091 w 12272790"/>
              <a:gd name="connsiteY16940" fmla="*/ 2237668 h 3412034"/>
              <a:gd name="connsiteX16941" fmla="*/ 1698017 w 12272790"/>
              <a:gd name="connsiteY16941" fmla="*/ 2243509 h 3412034"/>
              <a:gd name="connsiteX16942" fmla="*/ 1669871 w 12272790"/>
              <a:gd name="connsiteY16942" fmla="*/ 2256438 h 3412034"/>
              <a:gd name="connsiteX16943" fmla="*/ 1660268 w 12272790"/>
              <a:gd name="connsiteY16943" fmla="*/ 2256345 h 3412034"/>
              <a:gd name="connsiteX16944" fmla="*/ 1659955 w 12272790"/>
              <a:gd name="connsiteY16944" fmla="*/ 2256737 h 3412034"/>
              <a:gd name="connsiteX16945" fmla="*/ 1643232 w 12272790"/>
              <a:gd name="connsiteY16945" fmla="*/ 2289650 h 3412034"/>
              <a:gd name="connsiteX16946" fmla="*/ 1639912 w 12272790"/>
              <a:gd name="connsiteY16946" fmla="*/ 2294111 h 3412034"/>
              <a:gd name="connsiteX16947" fmla="*/ 1702999 w 12272790"/>
              <a:gd name="connsiteY16947" fmla="*/ 2312550 h 3412034"/>
              <a:gd name="connsiteX16948" fmla="*/ 1759659 w 12272790"/>
              <a:gd name="connsiteY16948" fmla="*/ 2328773 h 3412034"/>
              <a:gd name="connsiteX16949" fmla="*/ 1757180 w 12272790"/>
              <a:gd name="connsiteY16949" fmla="*/ 2327367 h 3412034"/>
              <a:gd name="connsiteX16950" fmla="*/ 1755506 w 12272790"/>
              <a:gd name="connsiteY16950" fmla="*/ 2319849 h 3412034"/>
              <a:gd name="connsiteX16951" fmla="*/ 1760527 w 12272790"/>
              <a:gd name="connsiteY16951" fmla="*/ 2322052 h 3412034"/>
              <a:gd name="connsiteX16952" fmla="*/ 1762044 w 12272790"/>
              <a:gd name="connsiteY16952" fmla="*/ 2329457 h 3412034"/>
              <a:gd name="connsiteX16953" fmla="*/ 1802508 w 12272790"/>
              <a:gd name="connsiteY16953" fmla="*/ 2341043 h 3412034"/>
              <a:gd name="connsiteX16954" fmla="*/ 1804586 w 12272790"/>
              <a:gd name="connsiteY16954" fmla="*/ 2338234 h 3412034"/>
              <a:gd name="connsiteX16955" fmla="*/ 1804313 w 12272790"/>
              <a:gd name="connsiteY16955" fmla="*/ 2341560 h 3412034"/>
              <a:gd name="connsiteX16956" fmla="*/ 1836430 w 12272790"/>
              <a:gd name="connsiteY16956" fmla="*/ 2350756 h 3412034"/>
              <a:gd name="connsiteX16957" fmla="*/ 1943014 w 12272790"/>
              <a:gd name="connsiteY16957" fmla="*/ 2379758 h 3412034"/>
              <a:gd name="connsiteX16958" fmla="*/ 1952395 w 12272790"/>
              <a:gd name="connsiteY16958" fmla="*/ 2378064 h 3412034"/>
              <a:gd name="connsiteX16959" fmla="*/ 1967068 w 12272790"/>
              <a:gd name="connsiteY16959" fmla="*/ 2378593 h 3412034"/>
              <a:gd name="connsiteX16960" fmla="*/ 1964120 w 12272790"/>
              <a:gd name="connsiteY16960" fmla="*/ 2385501 h 3412034"/>
              <a:gd name="connsiteX16961" fmla="*/ 1970149 w 12272790"/>
              <a:gd name="connsiteY16961" fmla="*/ 2387140 h 3412034"/>
              <a:gd name="connsiteX16962" fmla="*/ 1982966 w 12272790"/>
              <a:gd name="connsiteY16962" fmla="*/ 2390391 h 3412034"/>
              <a:gd name="connsiteX16963" fmla="*/ 1990961 w 12272790"/>
              <a:gd name="connsiteY16963" fmla="*/ 2384667 h 3412034"/>
              <a:gd name="connsiteX16964" fmla="*/ 2007421 w 12272790"/>
              <a:gd name="connsiteY16964" fmla="*/ 2383166 h 3412034"/>
              <a:gd name="connsiteX16965" fmla="*/ 2011609 w 12272790"/>
              <a:gd name="connsiteY16965" fmla="*/ 2393027 h 3412034"/>
              <a:gd name="connsiteX16966" fmla="*/ 2017291 w 12272790"/>
              <a:gd name="connsiteY16966" fmla="*/ 2399098 h 3412034"/>
              <a:gd name="connsiteX16967" fmla="*/ 2050416 w 12272790"/>
              <a:gd name="connsiteY16967" fmla="*/ 2407502 h 3412034"/>
              <a:gd name="connsiteX16968" fmla="*/ 2050514 w 12272790"/>
              <a:gd name="connsiteY16968" fmla="*/ 2407517 h 3412034"/>
              <a:gd name="connsiteX16969" fmla="*/ 2050688 w 12272790"/>
              <a:gd name="connsiteY16969" fmla="*/ 2407570 h 3412034"/>
              <a:gd name="connsiteX16970" fmla="*/ 2098652 w 12272790"/>
              <a:gd name="connsiteY16970" fmla="*/ 2419738 h 3412034"/>
              <a:gd name="connsiteX16971" fmla="*/ 2099528 w 12272790"/>
              <a:gd name="connsiteY16971" fmla="*/ 2419335 h 3412034"/>
              <a:gd name="connsiteX16972" fmla="*/ 2099384 w 12272790"/>
              <a:gd name="connsiteY16972" fmla="*/ 2419924 h 3412034"/>
              <a:gd name="connsiteX16973" fmla="*/ 2101445 w 12272790"/>
              <a:gd name="connsiteY16973" fmla="*/ 2420447 h 3412034"/>
              <a:gd name="connsiteX16974" fmla="*/ 2112660 w 12272790"/>
              <a:gd name="connsiteY16974" fmla="*/ 2422797 h 3412034"/>
              <a:gd name="connsiteX16975" fmla="*/ 2110522 w 12272790"/>
              <a:gd name="connsiteY16975" fmla="*/ 2419313 h 3412034"/>
              <a:gd name="connsiteX16976" fmla="*/ 2122485 w 12272790"/>
              <a:gd name="connsiteY16976" fmla="*/ 2423460 h 3412034"/>
              <a:gd name="connsiteX16977" fmla="*/ 2120765 w 12272790"/>
              <a:gd name="connsiteY16977" fmla="*/ 2424497 h 3412034"/>
              <a:gd name="connsiteX16978" fmla="*/ 2134128 w 12272790"/>
              <a:gd name="connsiteY16978" fmla="*/ 2427299 h 3412034"/>
              <a:gd name="connsiteX16979" fmla="*/ 2164818 w 12272790"/>
              <a:gd name="connsiteY16979" fmla="*/ 2438834 h 3412034"/>
              <a:gd name="connsiteX16980" fmla="*/ 2217185 w 12272790"/>
              <a:gd name="connsiteY16980" fmla="*/ 2455487 h 3412034"/>
              <a:gd name="connsiteX16981" fmla="*/ 2271449 w 12272790"/>
              <a:gd name="connsiteY16981" fmla="*/ 2461731 h 3412034"/>
              <a:gd name="connsiteX16982" fmla="*/ 2300859 w 12272790"/>
              <a:gd name="connsiteY16982" fmla="*/ 2471620 h 3412034"/>
              <a:gd name="connsiteX16983" fmla="*/ 2327923 w 12272790"/>
              <a:gd name="connsiteY16983" fmla="*/ 2477845 h 3412034"/>
              <a:gd name="connsiteX16984" fmla="*/ 2326471 w 12272790"/>
              <a:gd name="connsiteY16984" fmla="*/ 2477324 h 3412034"/>
              <a:gd name="connsiteX16985" fmla="*/ 2324245 w 12272790"/>
              <a:gd name="connsiteY16985" fmla="*/ 2469810 h 3412034"/>
              <a:gd name="connsiteX16986" fmla="*/ 2332193 w 12272790"/>
              <a:gd name="connsiteY16986" fmla="*/ 2471882 h 3412034"/>
              <a:gd name="connsiteX16987" fmla="*/ 2334069 w 12272790"/>
              <a:gd name="connsiteY16987" fmla="*/ 2478878 h 3412034"/>
              <a:gd name="connsiteX16988" fmla="*/ 2392501 w 12272790"/>
              <a:gd name="connsiteY16988" fmla="*/ 2486450 h 3412034"/>
              <a:gd name="connsiteX16989" fmla="*/ 2454736 w 12272790"/>
              <a:gd name="connsiteY16989" fmla="*/ 2492954 h 3412034"/>
              <a:gd name="connsiteX16990" fmla="*/ 2510044 w 12272790"/>
              <a:gd name="connsiteY16990" fmla="*/ 2505054 h 3412034"/>
              <a:gd name="connsiteX16991" fmla="*/ 2525296 w 12272790"/>
              <a:gd name="connsiteY16991" fmla="*/ 2505766 h 3412034"/>
              <a:gd name="connsiteX16992" fmla="*/ 2523781 w 12272790"/>
              <a:gd name="connsiteY16992" fmla="*/ 2498957 h 3412034"/>
              <a:gd name="connsiteX16993" fmla="*/ 2500273 w 12272790"/>
              <a:gd name="connsiteY16993" fmla="*/ 2497118 h 3412034"/>
              <a:gd name="connsiteX16994" fmla="*/ 2491629 w 12272790"/>
              <a:gd name="connsiteY16994" fmla="*/ 2493826 h 3412034"/>
              <a:gd name="connsiteX16995" fmla="*/ 2492952 w 12272790"/>
              <a:gd name="connsiteY16995" fmla="*/ 2497844 h 3412034"/>
              <a:gd name="connsiteX16996" fmla="*/ 2486609 w 12272790"/>
              <a:gd name="connsiteY16996" fmla="*/ 2497843 h 3412034"/>
              <a:gd name="connsiteX16997" fmla="*/ 2489730 w 12272790"/>
              <a:gd name="connsiteY16997" fmla="*/ 2493102 h 3412034"/>
              <a:gd name="connsiteX16998" fmla="*/ 2476366 w 12272790"/>
              <a:gd name="connsiteY16998" fmla="*/ 2488011 h 3412034"/>
              <a:gd name="connsiteX16999" fmla="*/ 2452457 w 12272790"/>
              <a:gd name="connsiteY16999" fmla="*/ 2480466 h 3412034"/>
              <a:gd name="connsiteX17000" fmla="*/ 2339375 w 12272790"/>
              <a:gd name="connsiteY17000" fmla="*/ 2453406 h 3412034"/>
              <a:gd name="connsiteX17001" fmla="*/ 2115107 w 12272790"/>
              <a:gd name="connsiteY17001" fmla="*/ 2395468 h 3412034"/>
              <a:gd name="connsiteX17002" fmla="*/ 2110980 w 12272790"/>
              <a:gd name="connsiteY17002" fmla="*/ 2394351 h 3412034"/>
              <a:gd name="connsiteX17003" fmla="*/ 2110212 w 12272790"/>
              <a:gd name="connsiteY17003" fmla="*/ 2394216 h 3412034"/>
              <a:gd name="connsiteX17004" fmla="*/ 2110279 w 12272790"/>
              <a:gd name="connsiteY17004" fmla="*/ 2394162 h 3412034"/>
              <a:gd name="connsiteX17005" fmla="*/ 2084287 w 12272790"/>
              <a:gd name="connsiteY17005" fmla="*/ 2387134 h 3412034"/>
              <a:gd name="connsiteX17006" fmla="*/ 2059896 w 12272790"/>
              <a:gd name="connsiteY17006" fmla="*/ 2384087 h 3412034"/>
              <a:gd name="connsiteX17007" fmla="*/ 2061145 w 12272790"/>
              <a:gd name="connsiteY17007" fmla="*/ 2380877 h 3412034"/>
              <a:gd name="connsiteX17008" fmla="*/ 2026996 w 12272790"/>
              <a:gd name="connsiteY17008" fmla="*/ 2371645 h 3412034"/>
              <a:gd name="connsiteX17009" fmla="*/ 2022847 w 12272790"/>
              <a:gd name="connsiteY17009" fmla="*/ 2374874 h 3412034"/>
              <a:gd name="connsiteX17010" fmla="*/ 2015042 w 12272790"/>
              <a:gd name="connsiteY17010" fmla="*/ 2377177 h 3412034"/>
              <a:gd name="connsiteX17011" fmla="*/ 2009840 w 12272790"/>
              <a:gd name="connsiteY17011" fmla="*/ 2374756 h 3412034"/>
              <a:gd name="connsiteX17012" fmla="*/ 2020244 w 12272790"/>
              <a:gd name="connsiteY17012" fmla="*/ 2371036 h 3412034"/>
              <a:gd name="connsiteX17013" fmla="*/ 2022751 w 12272790"/>
              <a:gd name="connsiteY17013" fmla="*/ 2370498 h 3412034"/>
              <a:gd name="connsiteX17014" fmla="*/ 1965750 w 12272790"/>
              <a:gd name="connsiteY17014" fmla="*/ 2355086 h 3412034"/>
              <a:gd name="connsiteX17015" fmla="*/ 1963305 w 12272790"/>
              <a:gd name="connsiteY17015" fmla="*/ 2359126 h 3412034"/>
              <a:gd name="connsiteX17016" fmla="*/ 1956831 w 12272790"/>
              <a:gd name="connsiteY17016" fmla="*/ 2360460 h 3412034"/>
              <a:gd name="connsiteX17017" fmla="*/ 1942984 w 12272790"/>
              <a:gd name="connsiteY17017" fmla="*/ 2357077 h 3412034"/>
              <a:gd name="connsiteX17018" fmla="*/ 1897628 w 12272790"/>
              <a:gd name="connsiteY17018" fmla="*/ 2348747 h 3412034"/>
              <a:gd name="connsiteX17019" fmla="*/ 1895155 w 12272790"/>
              <a:gd name="connsiteY17019" fmla="*/ 2336000 h 3412034"/>
              <a:gd name="connsiteX17020" fmla="*/ 1893114 w 12272790"/>
              <a:gd name="connsiteY17020" fmla="*/ 2335448 h 3412034"/>
              <a:gd name="connsiteX17021" fmla="*/ 1875226 w 12272790"/>
              <a:gd name="connsiteY17021" fmla="*/ 2330606 h 3412034"/>
              <a:gd name="connsiteX17022" fmla="*/ 1873558 w 12272790"/>
              <a:gd name="connsiteY17022" fmla="*/ 2337470 h 3412034"/>
              <a:gd name="connsiteX17023" fmla="*/ 1868538 w 12272790"/>
              <a:gd name="connsiteY17023" fmla="*/ 2339397 h 3412034"/>
              <a:gd name="connsiteX17024" fmla="*/ 1871048 w 12272790"/>
              <a:gd name="connsiteY17024" fmla="*/ 2332512 h 3412034"/>
              <a:gd name="connsiteX17025" fmla="*/ 1875201 w 12272790"/>
              <a:gd name="connsiteY17025" fmla="*/ 2330599 h 3412034"/>
              <a:gd name="connsiteX17026" fmla="*/ 1858625 w 12272790"/>
              <a:gd name="connsiteY17026" fmla="*/ 2326113 h 3412034"/>
              <a:gd name="connsiteX17027" fmla="*/ 1856919 w 12272790"/>
              <a:gd name="connsiteY17027" fmla="*/ 2330407 h 3412034"/>
              <a:gd name="connsiteX17028" fmla="*/ 1847186 w 12272790"/>
              <a:gd name="connsiteY17028" fmla="*/ 2333037 h 3412034"/>
              <a:gd name="connsiteX17029" fmla="*/ 1827940 w 12272790"/>
              <a:gd name="connsiteY17029" fmla="*/ 2330407 h 3412034"/>
              <a:gd name="connsiteX17030" fmla="*/ 1832123 w 12272790"/>
              <a:gd name="connsiteY17030" fmla="*/ 2319147 h 3412034"/>
              <a:gd name="connsiteX17031" fmla="*/ 1832514 w 12272790"/>
              <a:gd name="connsiteY17031" fmla="*/ 2319045 h 3412034"/>
              <a:gd name="connsiteX17032" fmla="*/ 1811413 w 12272790"/>
              <a:gd name="connsiteY17032" fmla="*/ 2313333 h 3412034"/>
              <a:gd name="connsiteX17033" fmla="*/ 1813417 w 12272790"/>
              <a:gd name="connsiteY17033" fmla="*/ 2319504 h 3412034"/>
              <a:gd name="connsiteX17034" fmla="*/ 1783803 w 12272790"/>
              <a:gd name="connsiteY17034" fmla="*/ 2313434 h 3412034"/>
              <a:gd name="connsiteX17035" fmla="*/ 1791401 w 12272790"/>
              <a:gd name="connsiteY17035" fmla="*/ 2307917 h 3412034"/>
              <a:gd name="connsiteX17036" fmla="*/ 1784410 w 12272790"/>
              <a:gd name="connsiteY17036" fmla="*/ 2306024 h 3412034"/>
              <a:gd name="connsiteX17037" fmla="*/ 1782779 w 12272790"/>
              <a:gd name="connsiteY17037" fmla="*/ 2310322 h 3412034"/>
              <a:gd name="connsiteX17038" fmla="*/ 1723742 w 12272790"/>
              <a:gd name="connsiteY17038" fmla="*/ 2293588 h 3412034"/>
              <a:gd name="connsiteX17039" fmla="*/ 1726679 w 12272790"/>
              <a:gd name="connsiteY17039" fmla="*/ 2291474 h 3412034"/>
              <a:gd name="connsiteX17040" fmla="*/ 1720637 w 12272790"/>
              <a:gd name="connsiteY17040" fmla="*/ 2287755 h 3412034"/>
              <a:gd name="connsiteX17041" fmla="*/ 1720134 w 12272790"/>
              <a:gd name="connsiteY17041" fmla="*/ 2286063 h 3412034"/>
              <a:gd name="connsiteX17042" fmla="*/ 1716997 w 12272790"/>
              <a:gd name="connsiteY17042" fmla="*/ 2288901 h 3412034"/>
              <a:gd name="connsiteX17043" fmla="*/ 1707832 w 12272790"/>
              <a:gd name="connsiteY17043" fmla="*/ 2278537 h 3412034"/>
              <a:gd name="connsiteX17044" fmla="*/ 1719460 w 12272790"/>
              <a:gd name="connsiteY17044" fmla="*/ 2283795 h 3412034"/>
              <a:gd name="connsiteX17045" fmla="*/ 1718129 w 12272790"/>
              <a:gd name="connsiteY17045" fmla="*/ 2279329 h 3412034"/>
              <a:gd name="connsiteX17046" fmla="*/ 1718557 w 12272790"/>
              <a:gd name="connsiteY17046" fmla="*/ 2258774 h 3412034"/>
              <a:gd name="connsiteX17047" fmla="*/ 1710067 w 12272790"/>
              <a:gd name="connsiteY17047" fmla="*/ 2259555 h 3412034"/>
              <a:gd name="connsiteX17048" fmla="*/ 1709366 w 12272790"/>
              <a:gd name="connsiteY17048" fmla="*/ 2259478 h 3412034"/>
              <a:gd name="connsiteX17049" fmla="*/ 1706712 w 12272790"/>
              <a:gd name="connsiteY17049" fmla="*/ 2260775 h 3412034"/>
              <a:gd name="connsiteX17050" fmla="*/ 1693706 w 12272790"/>
              <a:gd name="connsiteY17050" fmla="*/ 2259689 h 3412034"/>
              <a:gd name="connsiteX17051" fmla="*/ 1695983 w 12272790"/>
              <a:gd name="connsiteY17051" fmla="*/ 2251217 h 3412034"/>
              <a:gd name="connsiteX17052" fmla="*/ 1700471 w 12272790"/>
              <a:gd name="connsiteY17052" fmla="*/ 2249024 h 3412034"/>
              <a:gd name="connsiteX17053" fmla="*/ 1700722 w 12272790"/>
              <a:gd name="connsiteY17053" fmla="*/ 2248369 h 3412034"/>
              <a:gd name="connsiteX17054" fmla="*/ 1702396 w 12272790"/>
              <a:gd name="connsiteY17054" fmla="*/ 2248591 h 3412034"/>
              <a:gd name="connsiteX17055" fmla="*/ 1714515 w 12272790"/>
              <a:gd name="connsiteY17055" fmla="*/ 2249605 h 3412034"/>
              <a:gd name="connsiteX17056" fmla="*/ 1714357 w 12272790"/>
              <a:gd name="connsiteY17056" fmla="*/ 2250189 h 3412034"/>
              <a:gd name="connsiteX17057" fmla="*/ 1722162 w 12272790"/>
              <a:gd name="connsiteY17057" fmla="*/ 2251229 h 3412034"/>
              <a:gd name="connsiteX17058" fmla="*/ 1722577 w 12272790"/>
              <a:gd name="connsiteY17058" fmla="*/ 2251376 h 3412034"/>
              <a:gd name="connsiteX17059" fmla="*/ 1722621 w 12272790"/>
              <a:gd name="connsiteY17059" fmla="*/ 2249463 h 3412034"/>
              <a:gd name="connsiteX17060" fmla="*/ 1964659 w 12272790"/>
              <a:gd name="connsiteY17060" fmla="*/ 2303270 h 3412034"/>
              <a:gd name="connsiteX17061" fmla="*/ 1962340 w 12272790"/>
              <a:gd name="connsiteY17061" fmla="*/ 2314217 h 3412034"/>
              <a:gd name="connsiteX17062" fmla="*/ 1988173 w 12272790"/>
              <a:gd name="connsiteY17062" fmla="*/ 2320139 h 3412034"/>
              <a:gd name="connsiteX17063" fmla="*/ 1990965 w 12272790"/>
              <a:gd name="connsiteY17063" fmla="*/ 2320536 h 3412034"/>
              <a:gd name="connsiteX17064" fmla="*/ 1991794 w 12272790"/>
              <a:gd name="connsiteY17064" fmla="*/ 2319827 h 3412034"/>
              <a:gd name="connsiteX17065" fmla="*/ 1991692 w 12272790"/>
              <a:gd name="connsiteY17065" fmla="*/ 2320639 h 3412034"/>
              <a:gd name="connsiteX17066" fmla="*/ 2050653 w 12272790"/>
              <a:gd name="connsiteY17066" fmla="*/ 2329017 h 3412034"/>
              <a:gd name="connsiteX17067" fmla="*/ 2059896 w 12272790"/>
              <a:gd name="connsiteY17067" fmla="*/ 2329602 h 3412034"/>
              <a:gd name="connsiteX17068" fmla="*/ 2091045 w 12272790"/>
              <a:gd name="connsiteY17068" fmla="*/ 2332220 h 3412034"/>
              <a:gd name="connsiteX17069" fmla="*/ 2110647 w 12272790"/>
              <a:gd name="connsiteY17069" fmla="*/ 2335848 h 3412034"/>
              <a:gd name="connsiteX17070" fmla="*/ 2111122 w 12272790"/>
              <a:gd name="connsiteY17070" fmla="*/ 2327381 h 3412034"/>
              <a:gd name="connsiteX17071" fmla="*/ 2115107 w 12272790"/>
              <a:gd name="connsiteY17071" fmla="*/ 2318794 h 3412034"/>
              <a:gd name="connsiteX17072" fmla="*/ 2121369 w 12272790"/>
              <a:gd name="connsiteY17072" fmla="*/ 2332846 h 3412034"/>
              <a:gd name="connsiteX17073" fmla="*/ 2126738 w 12272790"/>
              <a:gd name="connsiteY17073" fmla="*/ 2338911 h 3412034"/>
              <a:gd name="connsiteX17074" fmla="*/ 2180876 w 12272790"/>
              <a:gd name="connsiteY17074" fmla="*/ 2349950 h 3412034"/>
              <a:gd name="connsiteX17075" fmla="*/ 2212631 w 12272790"/>
              <a:gd name="connsiteY17075" fmla="*/ 2352102 h 3412034"/>
              <a:gd name="connsiteX17076" fmla="*/ 2330269 w 12272790"/>
              <a:gd name="connsiteY17076" fmla="*/ 2366323 h 3412034"/>
              <a:gd name="connsiteX17077" fmla="*/ 2570476 w 12272790"/>
              <a:gd name="connsiteY17077" fmla="*/ 2407957 h 3412034"/>
              <a:gd name="connsiteX17078" fmla="*/ 2604249 w 12272790"/>
              <a:gd name="connsiteY17078" fmla="*/ 2372568 h 3412034"/>
              <a:gd name="connsiteX17079" fmla="*/ 2538599 w 12272790"/>
              <a:gd name="connsiteY17079" fmla="*/ 2358345 h 3412034"/>
              <a:gd name="connsiteX17080" fmla="*/ 2515831 w 12272790"/>
              <a:gd name="connsiteY17080" fmla="*/ 2356263 h 3412034"/>
              <a:gd name="connsiteX17081" fmla="*/ 2507103 w 12272790"/>
              <a:gd name="connsiteY17081" fmla="*/ 2374651 h 3412034"/>
              <a:gd name="connsiteX17082" fmla="*/ 2452459 w 12272790"/>
              <a:gd name="connsiteY17082" fmla="*/ 2362161 h 3412034"/>
              <a:gd name="connsiteX17083" fmla="*/ 2420962 w 12272790"/>
              <a:gd name="connsiteY17083" fmla="*/ 2350019 h 3412034"/>
              <a:gd name="connsiteX17084" fmla="*/ 2411856 w 12272790"/>
              <a:gd name="connsiteY17084" fmla="*/ 2366324 h 3412034"/>
              <a:gd name="connsiteX17085" fmla="*/ 2257788 w 12272790"/>
              <a:gd name="connsiteY17085" fmla="*/ 2322959 h 3412034"/>
              <a:gd name="connsiteX17086" fmla="*/ 2210354 w 12272790"/>
              <a:gd name="connsiteY17086" fmla="*/ 2325040 h 3412034"/>
              <a:gd name="connsiteX17087" fmla="*/ 2189863 w 12272790"/>
              <a:gd name="connsiteY17087" fmla="*/ 2327120 h 3412034"/>
              <a:gd name="connsiteX17088" fmla="*/ 2176202 w 12272790"/>
              <a:gd name="connsiteY17088" fmla="*/ 2316714 h 3412034"/>
              <a:gd name="connsiteX17089" fmla="*/ 2135599 w 12272790"/>
              <a:gd name="connsiteY17089" fmla="*/ 2314632 h 3412034"/>
              <a:gd name="connsiteX17090" fmla="*/ 2108276 w 12272790"/>
              <a:gd name="connsiteY17090" fmla="*/ 2318794 h 3412034"/>
              <a:gd name="connsiteX17091" fmla="*/ 2103724 w 12272790"/>
              <a:gd name="connsiteY17091" fmla="*/ 2298326 h 3412034"/>
              <a:gd name="connsiteX17092" fmla="*/ 2094615 w 12272790"/>
              <a:gd name="connsiteY17092" fmla="*/ 2295897 h 3412034"/>
              <a:gd name="connsiteX17093" fmla="*/ 2067672 w 12272790"/>
              <a:gd name="connsiteY17093" fmla="*/ 2289998 h 3412034"/>
              <a:gd name="connsiteX17094" fmla="*/ 2024413 w 12272790"/>
              <a:gd name="connsiteY17094" fmla="*/ 2273346 h 3412034"/>
              <a:gd name="connsiteX17095" fmla="*/ 2140153 w 12272790"/>
              <a:gd name="connsiteY17095" fmla="*/ 2285836 h 3412034"/>
              <a:gd name="connsiteX17096" fmla="*/ 2187587 w 12272790"/>
              <a:gd name="connsiteY17096" fmla="*/ 2289999 h 3412034"/>
              <a:gd name="connsiteX17097" fmla="*/ 2189054 w 12272790"/>
              <a:gd name="connsiteY17097" fmla="*/ 2291903 h 3412034"/>
              <a:gd name="connsiteX17098" fmla="*/ 2188719 w 12272790"/>
              <a:gd name="connsiteY17098" fmla="*/ 2289447 h 3412034"/>
              <a:gd name="connsiteX17099" fmla="*/ 2190101 w 12272790"/>
              <a:gd name="connsiteY17099" fmla="*/ 2289766 h 3412034"/>
              <a:gd name="connsiteX17100" fmla="*/ 2188718 w 12272790"/>
              <a:gd name="connsiteY17100" fmla="*/ 2287871 h 3412034"/>
              <a:gd name="connsiteX17101" fmla="*/ 2195060 w 12272790"/>
              <a:gd name="connsiteY17101" fmla="*/ 2287871 h 3412034"/>
              <a:gd name="connsiteX17102" fmla="*/ 2193162 w 12272790"/>
              <a:gd name="connsiteY17102" fmla="*/ 2290476 h 3412034"/>
              <a:gd name="connsiteX17103" fmla="*/ 2193476 w 12272790"/>
              <a:gd name="connsiteY17103" fmla="*/ 2290548 h 3412034"/>
              <a:gd name="connsiteX17104" fmla="*/ 2194666 w 12272790"/>
              <a:gd name="connsiteY17104" fmla="*/ 2293164 h 3412034"/>
              <a:gd name="connsiteX17105" fmla="*/ 2195005 w 12272790"/>
              <a:gd name="connsiteY17105" fmla="*/ 2297538 h 3412034"/>
              <a:gd name="connsiteX17106" fmla="*/ 2196693 w 12272790"/>
              <a:gd name="connsiteY17106" fmla="*/ 2295897 h 3412034"/>
              <a:gd name="connsiteX17107" fmla="*/ 2210354 w 12272790"/>
              <a:gd name="connsiteY17107" fmla="*/ 2292082 h 3412034"/>
              <a:gd name="connsiteX17108" fmla="*/ 2217555 w 12272790"/>
              <a:gd name="connsiteY17108" fmla="*/ 2291486 h 3412034"/>
              <a:gd name="connsiteX17109" fmla="*/ 2216500 w 12272790"/>
              <a:gd name="connsiteY17109" fmla="*/ 2291356 h 3412034"/>
              <a:gd name="connsiteX17110" fmla="*/ 2226357 w 12272790"/>
              <a:gd name="connsiteY17110" fmla="*/ 2278546 h 3412034"/>
              <a:gd name="connsiteX17111" fmla="*/ 2233159 w 12272790"/>
              <a:gd name="connsiteY17111" fmla="*/ 2292296 h 3412034"/>
              <a:gd name="connsiteX17112" fmla="*/ 2241851 w 12272790"/>
              <a:gd name="connsiteY17112" fmla="*/ 2294162 h 3412034"/>
              <a:gd name="connsiteX17113" fmla="*/ 2250958 w 12272790"/>
              <a:gd name="connsiteY17113" fmla="*/ 2312551 h 3412034"/>
              <a:gd name="connsiteX17114" fmla="*/ 2264620 w 12272790"/>
              <a:gd name="connsiteY17114" fmla="*/ 2320877 h 3412034"/>
              <a:gd name="connsiteX17115" fmla="*/ 2276575 w 12272790"/>
              <a:gd name="connsiteY17115" fmla="*/ 2317754 h 3412034"/>
              <a:gd name="connsiteX17116" fmla="*/ 2284532 w 12272790"/>
              <a:gd name="connsiteY17116" fmla="*/ 2309022 h 3412034"/>
              <a:gd name="connsiteX17117" fmla="*/ 2274841 w 12272790"/>
              <a:gd name="connsiteY17117" fmla="*/ 2306823 h 3412034"/>
              <a:gd name="connsiteX17118" fmla="*/ 2273158 w 12272790"/>
              <a:gd name="connsiteY17118" fmla="*/ 2307129 h 3412034"/>
              <a:gd name="connsiteX17119" fmla="*/ 2267181 w 12272790"/>
              <a:gd name="connsiteY17119" fmla="*/ 2306485 h 3412034"/>
              <a:gd name="connsiteX17120" fmla="*/ 2266709 w 12272790"/>
              <a:gd name="connsiteY17120" fmla="*/ 2304979 h 3412034"/>
              <a:gd name="connsiteX17121" fmla="*/ 2262401 w 12272790"/>
              <a:gd name="connsiteY17121" fmla="*/ 2304002 h 3412034"/>
              <a:gd name="connsiteX17122" fmla="*/ 2265295 w 12272790"/>
              <a:gd name="connsiteY17122" fmla="*/ 2300479 h 3412034"/>
              <a:gd name="connsiteX17123" fmla="*/ 2264620 w 12272790"/>
              <a:gd name="connsiteY17123" fmla="*/ 2298326 h 3412034"/>
              <a:gd name="connsiteX17124" fmla="*/ 2266765 w 12272790"/>
              <a:gd name="connsiteY17124" fmla="*/ 2298691 h 3412034"/>
              <a:gd name="connsiteX17125" fmla="*/ 2269761 w 12272790"/>
              <a:gd name="connsiteY17125" fmla="*/ 2295046 h 3412034"/>
              <a:gd name="connsiteX17126" fmla="*/ 2278885 w 12272790"/>
              <a:gd name="connsiteY17126" fmla="*/ 2289251 h 3412034"/>
              <a:gd name="connsiteX17127" fmla="*/ 2290268 w 12272790"/>
              <a:gd name="connsiteY17127" fmla="*/ 2289251 h 3412034"/>
              <a:gd name="connsiteX17128" fmla="*/ 2290266 w 12272790"/>
              <a:gd name="connsiteY17128" fmla="*/ 2302686 h 3412034"/>
              <a:gd name="connsiteX17129" fmla="*/ 2307237 w 12272790"/>
              <a:gd name="connsiteY17129" fmla="*/ 2305572 h 3412034"/>
              <a:gd name="connsiteX17130" fmla="*/ 2307724 w 12272790"/>
              <a:gd name="connsiteY17130" fmla="*/ 2302645 h 3412034"/>
              <a:gd name="connsiteX17131" fmla="*/ 2320290 w 12272790"/>
              <a:gd name="connsiteY17131" fmla="*/ 2299044 h 3412034"/>
              <a:gd name="connsiteX17132" fmla="*/ 2318785 w 12272790"/>
              <a:gd name="connsiteY17132" fmla="*/ 2306116 h 3412034"/>
              <a:gd name="connsiteX17133" fmla="*/ 2317382 w 12272790"/>
              <a:gd name="connsiteY17133" fmla="*/ 2307295 h 3412034"/>
              <a:gd name="connsiteX17134" fmla="*/ 2341369 w 12272790"/>
              <a:gd name="connsiteY17134" fmla="*/ 2311374 h 3412034"/>
              <a:gd name="connsiteX17135" fmla="*/ 2334817 w 12272790"/>
              <a:gd name="connsiteY17135" fmla="*/ 2302723 h 3412034"/>
              <a:gd name="connsiteX17136" fmla="*/ 2367975 w 12272790"/>
              <a:gd name="connsiteY17136" fmla="*/ 2298437 h 3412034"/>
              <a:gd name="connsiteX17137" fmla="*/ 2367974 w 12272790"/>
              <a:gd name="connsiteY17137" fmla="*/ 2315898 h 3412034"/>
              <a:gd name="connsiteX17138" fmla="*/ 2379604 w 12272790"/>
              <a:gd name="connsiteY17138" fmla="*/ 2317874 h 3412034"/>
              <a:gd name="connsiteX17139" fmla="*/ 2375424 w 12272790"/>
              <a:gd name="connsiteY17139" fmla="*/ 2309346 h 3412034"/>
              <a:gd name="connsiteX17140" fmla="*/ 2396233 w 12272790"/>
              <a:gd name="connsiteY17140" fmla="*/ 2319529 h 3412034"/>
              <a:gd name="connsiteX17141" fmla="*/ 2391510 w 12272790"/>
              <a:gd name="connsiteY17141" fmla="*/ 2319899 h 3412034"/>
              <a:gd name="connsiteX17142" fmla="*/ 2404158 w 12272790"/>
              <a:gd name="connsiteY17142" fmla="*/ 2322048 h 3412034"/>
              <a:gd name="connsiteX17143" fmla="*/ 2403668 w 12272790"/>
              <a:gd name="connsiteY17143" fmla="*/ 2319850 h 3412034"/>
              <a:gd name="connsiteX17144" fmla="*/ 2408663 w 12272790"/>
              <a:gd name="connsiteY17144" fmla="*/ 2322814 h 3412034"/>
              <a:gd name="connsiteX17145" fmla="*/ 2433693 w 12272790"/>
              <a:gd name="connsiteY17145" fmla="*/ 2327070 h 3412034"/>
              <a:gd name="connsiteX17146" fmla="*/ 2433692 w 12272790"/>
              <a:gd name="connsiteY17146" fmla="*/ 2309151 h 3412034"/>
              <a:gd name="connsiteX17147" fmla="*/ 2440386 w 12272790"/>
              <a:gd name="connsiteY17147" fmla="*/ 2309150 h 3412034"/>
              <a:gd name="connsiteX17148" fmla="*/ 2440387 w 12272790"/>
              <a:gd name="connsiteY17148" fmla="*/ 2328208 h 3412034"/>
              <a:gd name="connsiteX17149" fmla="*/ 2444965 w 12272790"/>
              <a:gd name="connsiteY17149" fmla="*/ 2328986 h 3412034"/>
              <a:gd name="connsiteX17150" fmla="*/ 2549142 w 12272790"/>
              <a:gd name="connsiteY17150" fmla="*/ 2338639 h 3412034"/>
              <a:gd name="connsiteX17151" fmla="*/ 2544984 w 12272790"/>
              <a:gd name="connsiteY17151" fmla="*/ 2331002 h 3412034"/>
              <a:gd name="connsiteX17152" fmla="*/ 2556949 w 12272790"/>
              <a:gd name="connsiteY17152" fmla="*/ 2338942 h 3412034"/>
              <a:gd name="connsiteX17153" fmla="*/ 2550030 w 12272790"/>
              <a:gd name="connsiteY17153" fmla="*/ 2338722 h 3412034"/>
              <a:gd name="connsiteX17154" fmla="*/ 2579004 w 12272790"/>
              <a:gd name="connsiteY17154" fmla="*/ 2341407 h 3412034"/>
              <a:gd name="connsiteX17155" fmla="*/ 2579338 w 12272790"/>
              <a:gd name="connsiteY17155" fmla="*/ 2336561 h 3412034"/>
              <a:gd name="connsiteX17156" fmla="*/ 2585133 w 12272790"/>
              <a:gd name="connsiteY17156" fmla="*/ 2330551 h 3412034"/>
              <a:gd name="connsiteX17157" fmla="*/ 2585002 w 12272790"/>
              <a:gd name="connsiteY17157" fmla="*/ 2341962 h 3412034"/>
              <a:gd name="connsiteX17158" fmla="*/ 2627017 w 12272790"/>
              <a:gd name="connsiteY17158" fmla="*/ 2345855 h 3412034"/>
              <a:gd name="connsiteX17159" fmla="*/ 2613355 w 12272790"/>
              <a:gd name="connsiteY17159" fmla="*/ 2370488 h 3412034"/>
              <a:gd name="connsiteX17160" fmla="*/ 2765145 w 12272790"/>
              <a:gd name="connsiteY17160" fmla="*/ 2387139 h 3412034"/>
              <a:gd name="connsiteX17161" fmla="*/ 2749205 w 12272790"/>
              <a:gd name="connsiteY17161" fmla="*/ 2407957 h 3412034"/>
              <a:gd name="connsiteX17162" fmla="*/ 2787914 w 12272790"/>
              <a:gd name="connsiteY17162" fmla="*/ 2407956 h 3412034"/>
              <a:gd name="connsiteX17163" fmla="*/ 2794744 w 12272790"/>
              <a:gd name="connsiteY17163" fmla="*/ 2428425 h 3412034"/>
              <a:gd name="connsiteX17164" fmla="*/ 2821687 w 12272790"/>
              <a:gd name="connsiteY17164" fmla="*/ 2440916 h 3412034"/>
              <a:gd name="connsiteX17165" fmla="*/ 2822116 w 12272790"/>
              <a:gd name="connsiteY17165" fmla="*/ 2441171 h 3412034"/>
              <a:gd name="connsiteX17166" fmla="*/ 2836981 w 12272790"/>
              <a:gd name="connsiteY17166" fmla="*/ 2438652 h 3412034"/>
              <a:gd name="connsiteX17167" fmla="*/ 2836771 w 12272790"/>
              <a:gd name="connsiteY17167" fmla="*/ 2436534 h 3412034"/>
              <a:gd name="connsiteX17168" fmla="*/ 2837624 w 12272790"/>
              <a:gd name="connsiteY17168" fmla="*/ 2426692 h 3412034"/>
              <a:gd name="connsiteX17169" fmla="*/ 2891118 w 12272790"/>
              <a:gd name="connsiteY17169" fmla="*/ 2431849 h 3412034"/>
              <a:gd name="connsiteX17170" fmla="*/ 2906580 w 12272790"/>
              <a:gd name="connsiteY17170" fmla="*/ 2429977 h 3412034"/>
              <a:gd name="connsiteX17171" fmla="*/ 2962071 w 12272790"/>
              <a:gd name="connsiteY17171" fmla="*/ 2423726 h 3412034"/>
              <a:gd name="connsiteX17172" fmla="*/ 2963688 w 12272790"/>
              <a:gd name="connsiteY17172" fmla="*/ 2419685 h 3412034"/>
              <a:gd name="connsiteX17173" fmla="*/ 2971890 w 12272790"/>
              <a:gd name="connsiteY17173" fmla="*/ 2420474 h 3412034"/>
              <a:gd name="connsiteX17174" fmla="*/ 2975091 w 12272790"/>
              <a:gd name="connsiteY17174" fmla="*/ 2422260 h 3412034"/>
              <a:gd name="connsiteX17175" fmla="*/ 2990491 w 12272790"/>
              <a:gd name="connsiteY17175" fmla="*/ 2420525 h 3412034"/>
              <a:gd name="connsiteX17176" fmla="*/ 2995361 w 12272790"/>
              <a:gd name="connsiteY17176" fmla="*/ 2407061 h 3412034"/>
              <a:gd name="connsiteX17177" fmla="*/ 3000170 w 12272790"/>
              <a:gd name="connsiteY17177" fmla="*/ 2400223 h 3412034"/>
              <a:gd name="connsiteX17178" fmla="*/ 3002532 w 12272790"/>
              <a:gd name="connsiteY17178" fmla="*/ 2399581 h 3412034"/>
              <a:gd name="connsiteX17179" fmla="*/ 3000387 w 12272790"/>
              <a:gd name="connsiteY17179" fmla="*/ 2397904 h 3412034"/>
              <a:gd name="connsiteX17180" fmla="*/ 3005143 w 12272790"/>
              <a:gd name="connsiteY17180" fmla="*/ 2395735 h 3412034"/>
              <a:gd name="connsiteX17181" fmla="*/ 3006092 w 12272790"/>
              <a:gd name="connsiteY17181" fmla="*/ 2397030 h 3412034"/>
              <a:gd name="connsiteX17182" fmla="*/ 3006674 w 12272790"/>
              <a:gd name="connsiteY17182" fmla="*/ 2396542 h 3412034"/>
              <a:gd name="connsiteX17183" fmla="*/ 3004410 w 12272790"/>
              <a:gd name="connsiteY17183" fmla="*/ 2392335 h 3412034"/>
              <a:gd name="connsiteX17184" fmla="*/ 3044757 w 12272790"/>
              <a:gd name="connsiteY17184" fmla="*/ 2381814 h 3412034"/>
              <a:gd name="connsiteX17185" fmla="*/ 3062856 w 12272790"/>
              <a:gd name="connsiteY17185" fmla="*/ 2394438 h 3412034"/>
              <a:gd name="connsiteX17186" fmla="*/ 3019870 w 12272790"/>
              <a:gd name="connsiteY17186" fmla="*/ 2407061 h 3412034"/>
              <a:gd name="connsiteX17187" fmla="*/ 3029033 w 12272790"/>
              <a:gd name="connsiteY17187" fmla="*/ 2416183 h 3412034"/>
              <a:gd name="connsiteX17188" fmla="*/ 3035930 w 12272790"/>
              <a:gd name="connsiteY17188" fmla="*/ 2415407 h 3412034"/>
              <a:gd name="connsiteX17189" fmla="*/ 3092757 w 12272790"/>
              <a:gd name="connsiteY17189" fmla="*/ 2409737 h 3412034"/>
              <a:gd name="connsiteX17190" fmla="*/ 3086039 w 12272790"/>
              <a:gd name="connsiteY17190" fmla="*/ 2406656 h 3412034"/>
              <a:gd name="connsiteX17191" fmla="*/ 3084662 w 12272790"/>
              <a:gd name="connsiteY17191" fmla="*/ 2385059 h 3412034"/>
              <a:gd name="connsiteX17192" fmla="*/ 3111604 w 12272790"/>
              <a:gd name="connsiteY17192" fmla="*/ 2378814 h 3412034"/>
              <a:gd name="connsiteX17193" fmla="*/ 3121708 w 12272790"/>
              <a:gd name="connsiteY17193" fmla="*/ 2376098 h 3412034"/>
              <a:gd name="connsiteX17194" fmla="*/ 3121709 w 12272790"/>
              <a:gd name="connsiteY17194" fmla="*/ 2367630 h 3412034"/>
              <a:gd name="connsiteX17195" fmla="*/ 3112104 w 12272790"/>
              <a:gd name="connsiteY17195" fmla="*/ 2367629 h 3412034"/>
              <a:gd name="connsiteX17196" fmla="*/ 3088095 w 12272790"/>
              <a:gd name="connsiteY17196" fmla="*/ 2367629 h 3412034"/>
              <a:gd name="connsiteX17197" fmla="*/ 3078810 w 12272790"/>
              <a:gd name="connsiteY17197" fmla="*/ 2363621 h 3412034"/>
              <a:gd name="connsiteX17198" fmla="*/ 3027189 w 12272790"/>
              <a:gd name="connsiteY17198" fmla="*/ 2359212 h 3412034"/>
              <a:gd name="connsiteX17199" fmla="*/ 3083856 w 12272790"/>
              <a:gd name="connsiteY17199" fmla="*/ 2344775 h 3412034"/>
              <a:gd name="connsiteX17200" fmla="*/ 3128811 w 12272790"/>
              <a:gd name="connsiteY17200" fmla="*/ 2344775 h 3412034"/>
              <a:gd name="connsiteX17201" fmla="*/ 3140145 w 12272790"/>
              <a:gd name="connsiteY17201" fmla="*/ 2339877 h 3412034"/>
              <a:gd name="connsiteX17202" fmla="*/ 3144978 w 12272790"/>
              <a:gd name="connsiteY17202" fmla="*/ 2335809 h 3412034"/>
              <a:gd name="connsiteX17203" fmla="*/ 3099705 w 12272790"/>
              <a:gd name="connsiteY17203" fmla="*/ 2337829 h 3412034"/>
              <a:gd name="connsiteX17204" fmla="*/ 3099611 w 12272790"/>
              <a:gd name="connsiteY17204" fmla="*/ 2338045 h 3412034"/>
              <a:gd name="connsiteX17205" fmla="*/ 3099435 w 12272790"/>
              <a:gd name="connsiteY17205" fmla="*/ 2337842 h 3412034"/>
              <a:gd name="connsiteX17206" fmla="*/ 3096804 w 12272790"/>
              <a:gd name="connsiteY17206" fmla="*/ 2337959 h 3412034"/>
              <a:gd name="connsiteX17207" fmla="*/ 3095974 w 12272790"/>
              <a:gd name="connsiteY17207" fmla="*/ 2338488 h 3412034"/>
              <a:gd name="connsiteX17208" fmla="*/ 3095529 w 12272790"/>
              <a:gd name="connsiteY17208" fmla="*/ 2338016 h 3412034"/>
              <a:gd name="connsiteX17209" fmla="*/ 3051460 w 12272790"/>
              <a:gd name="connsiteY17209" fmla="*/ 2339982 h 3412034"/>
              <a:gd name="connsiteX17210" fmla="*/ 3020026 w 12272790"/>
              <a:gd name="connsiteY17210" fmla="*/ 2342002 h 3412034"/>
              <a:gd name="connsiteX17211" fmla="*/ 3015832 w 12272790"/>
              <a:gd name="connsiteY17211" fmla="*/ 2341261 h 3412034"/>
              <a:gd name="connsiteX17212" fmla="*/ 2995146 w 12272790"/>
              <a:gd name="connsiteY17212" fmla="*/ 2343604 h 3412034"/>
              <a:gd name="connsiteX17213" fmla="*/ 2960822 w 12272790"/>
              <a:gd name="connsiteY17213" fmla="*/ 2345809 h 3412034"/>
              <a:gd name="connsiteX17214" fmla="*/ 2931007 w 12272790"/>
              <a:gd name="connsiteY17214" fmla="*/ 2346973 h 3412034"/>
              <a:gd name="connsiteX17215" fmla="*/ 2931365 w 12272790"/>
              <a:gd name="connsiteY17215" fmla="*/ 2348579 h 3412034"/>
              <a:gd name="connsiteX17216" fmla="*/ 2928698 w 12272790"/>
              <a:gd name="connsiteY17216" fmla="*/ 2347063 h 3412034"/>
              <a:gd name="connsiteX17217" fmla="*/ 2904642 w 12272790"/>
              <a:gd name="connsiteY17217" fmla="*/ 2348002 h 3412034"/>
              <a:gd name="connsiteX17218" fmla="*/ 2894671 w 12272790"/>
              <a:gd name="connsiteY17218" fmla="*/ 2354583 h 3412034"/>
              <a:gd name="connsiteX17219" fmla="*/ 2873055 w 12272790"/>
              <a:gd name="connsiteY17219" fmla="*/ 2360007 h 3412034"/>
              <a:gd name="connsiteX17220" fmla="*/ 2850591 w 12272790"/>
              <a:gd name="connsiteY17220" fmla="*/ 2356490 h 3412034"/>
              <a:gd name="connsiteX17221" fmla="*/ 2837197 w 12272790"/>
              <a:gd name="connsiteY17221" fmla="*/ 2351456 h 3412034"/>
              <a:gd name="connsiteX17222" fmla="*/ 2836087 w 12272790"/>
              <a:gd name="connsiteY17222" fmla="*/ 2356440 h 3412034"/>
              <a:gd name="connsiteX17223" fmla="*/ 2831068 w 12272790"/>
              <a:gd name="connsiteY17223" fmla="*/ 2359291 h 3412034"/>
              <a:gd name="connsiteX17224" fmla="*/ 2832740 w 12272790"/>
              <a:gd name="connsiteY17224" fmla="*/ 2351774 h 3412034"/>
              <a:gd name="connsiteX17225" fmla="*/ 2834853 w 12272790"/>
              <a:gd name="connsiteY17225" fmla="*/ 2350576 h 3412034"/>
              <a:gd name="connsiteX17226" fmla="*/ 2826364 w 12272790"/>
              <a:gd name="connsiteY17226" fmla="*/ 2347384 h 3412034"/>
              <a:gd name="connsiteX17227" fmla="*/ 2916357 w 12272790"/>
              <a:gd name="connsiteY17227" fmla="*/ 2336863 h 3412034"/>
              <a:gd name="connsiteX17228" fmla="*/ 2907233 w 12272790"/>
              <a:gd name="connsiteY17228" fmla="*/ 2345734 h 3412034"/>
              <a:gd name="connsiteX17229" fmla="*/ 2925846 w 12272790"/>
              <a:gd name="connsiteY17229" fmla="*/ 2343487 h 3412034"/>
              <a:gd name="connsiteX17230" fmla="*/ 2924671 w 12272790"/>
              <a:gd name="connsiteY17230" fmla="*/ 2338213 h 3412034"/>
              <a:gd name="connsiteX17231" fmla="*/ 2929692 w 12272790"/>
              <a:gd name="connsiteY17231" fmla="*/ 2341063 h 3412034"/>
              <a:gd name="connsiteX17232" fmla="*/ 2930116 w 12272790"/>
              <a:gd name="connsiteY17232" fmla="*/ 2342971 h 3412034"/>
              <a:gd name="connsiteX17233" fmla="*/ 2977800 w 12272790"/>
              <a:gd name="connsiteY17233" fmla="*/ 2337214 h 3412034"/>
              <a:gd name="connsiteX17234" fmla="*/ 3077765 w 12272790"/>
              <a:gd name="connsiteY17234" fmla="*/ 2328868 h 3412034"/>
              <a:gd name="connsiteX17235" fmla="*/ 3077396 w 12272790"/>
              <a:gd name="connsiteY17235" fmla="*/ 2327664 h 3412034"/>
              <a:gd name="connsiteX17236" fmla="*/ 3079427 w 12272790"/>
              <a:gd name="connsiteY17236" fmla="*/ 2328730 h 3412034"/>
              <a:gd name="connsiteX17237" fmla="*/ 3084557 w 12272790"/>
              <a:gd name="connsiteY17237" fmla="*/ 2328301 h 3412034"/>
              <a:gd name="connsiteX17238" fmla="*/ 3167868 w 12272790"/>
              <a:gd name="connsiteY17238" fmla="*/ 2323585 h 3412034"/>
              <a:gd name="connsiteX17239" fmla="*/ 3171500 w 12272790"/>
              <a:gd name="connsiteY17239" fmla="*/ 2322089 h 3412034"/>
              <a:gd name="connsiteX17240" fmla="*/ 3177531 w 12272790"/>
              <a:gd name="connsiteY17240" fmla="*/ 2323039 h 3412034"/>
              <a:gd name="connsiteX17241" fmla="*/ 3178336 w 12272790"/>
              <a:gd name="connsiteY17241" fmla="*/ 2322993 h 3412034"/>
              <a:gd name="connsiteX17242" fmla="*/ 3179086 w 12272790"/>
              <a:gd name="connsiteY17242" fmla="*/ 2320853 h 3412034"/>
              <a:gd name="connsiteX17243" fmla="*/ 3205112 w 12272790"/>
              <a:gd name="connsiteY17243" fmla="*/ 2320706 h 3412034"/>
              <a:gd name="connsiteX17244" fmla="*/ 3204846 w 12272790"/>
              <a:gd name="connsiteY17244" fmla="*/ 2321492 h 3412034"/>
              <a:gd name="connsiteX17245" fmla="*/ 3212559 w 12272790"/>
              <a:gd name="connsiteY17245" fmla="*/ 2321055 h 3412034"/>
              <a:gd name="connsiteX17246" fmla="*/ 3212558 w 12272790"/>
              <a:gd name="connsiteY17246" fmla="*/ 2319850 h 3412034"/>
              <a:gd name="connsiteX17247" fmla="*/ 3226306 w 12272790"/>
              <a:gd name="connsiteY17247" fmla="*/ 2319848 h 3412034"/>
              <a:gd name="connsiteX17248" fmla="*/ 3226304 w 12272790"/>
              <a:gd name="connsiteY17248" fmla="*/ 2320277 h 3412034"/>
              <a:gd name="connsiteX17249" fmla="*/ 3257812 w 12272790"/>
              <a:gd name="connsiteY17249" fmla="*/ 2318494 h 3412034"/>
              <a:gd name="connsiteX17250" fmla="*/ 3258065 w 12272790"/>
              <a:gd name="connsiteY17250" fmla="*/ 2310662 h 3412034"/>
              <a:gd name="connsiteX17251" fmla="*/ 3267369 w 12272790"/>
              <a:gd name="connsiteY17251" fmla="*/ 2305783 h 3412034"/>
              <a:gd name="connsiteX17252" fmla="*/ 3277518 w 12272790"/>
              <a:gd name="connsiteY17252" fmla="*/ 2304265 h 3412034"/>
              <a:gd name="connsiteX17253" fmla="*/ 3277055 w 12272790"/>
              <a:gd name="connsiteY17253" fmla="*/ 2304223 h 3412034"/>
              <a:gd name="connsiteX17254" fmla="*/ 3304376 w 12272790"/>
              <a:gd name="connsiteY17254" fmla="*/ 2283754 h 3412034"/>
              <a:gd name="connsiteX17255" fmla="*/ 3286161 w 12272790"/>
              <a:gd name="connsiteY17255" fmla="*/ 2265021 h 3412034"/>
              <a:gd name="connsiteX17256" fmla="*/ 3246625 w 12272790"/>
              <a:gd name="connsiteY17256" fmla="*/ 2263275 h 3412034"/>
              <a:gd name="connsiteX17257" fmla="*/ 3246368 w 12272790"/>
              <a:gd name="connsiteY17257" fmla="*/ 2263435 h 3412034"/>
              <a:gd name="connsiteX17258" fmla="*/ 3245917 w 12272790"/>
              <a:gd name="connsiteY17258" fmla="*/ 2263716 h 3412034"/>
              <a:gd name="connsiteX17259" fmla="*/ 3245475 w 12272790"/>
              <a:gd name="connsiteY17259" fmla="*/ 2263224 h 3412034"/>
              <a:gd name="connsiteX17260" fmla="*/ 3233130 w 12272790"/>
              <a:gd name="connsiteY17260" fmla="*/ 2262679 h 3412034"/>
              <a:gd name="connsiteX17261" fmla="*/ 3230695 w 12272790"/>
              <a:gd name="connsiteY17261" fmla="*/ 2262975 h 3412034"/>
              <a:gd name="connsiteX17262" fmla="*/ 3227678 w 12272790"/>
              <a:gd name="connsiteY17262" fmla="*/ 2266133 h 3412034"/>
              <a:gd name="connsiteX17263" fmla="*/ 3214168 w 12272790"/>
              <a:gd name="connsiteY17263" fmla="*/ 2268045 h 3412034"/>
              <a:gd name="connsiteX17264" fmla="*/ 3199072 w 12272790"/>
              <a:gd name="connsiteY17264" fmla="*/ 2269476 h 3412034"/>
              <a:gd name="connsiteX17265" fmla="*/ 3181808 w 12272790"/>
              <a:gd name="connsiteY17265" fmla="*/ 2277510 h 3412034"/>
              <a:gd name="connsiteX17266" fmla="*/ 3118435 w 12272790"/>
              <a:gd name="connsiteY17266" fmla="*/ 2281673 h 3412034"/>
              <a:gd name="connsiteX17267" fmla="*/ 3083864 w 12272790"/>
              <a:gd name="connsiteY17267" fmla="*/ 2283723 h 3412034"/>
              <a:gd name="connsiteX17268" fmla="*/ 3085016 w 12272790"/>
              <a:gd name="connsiteY17268" fmla="*/ 2288900 h 3412034"/>
              <a:gd name="connsiteX17269" fmla="*/ 3079997 w 12272790"/>
              <a:gd name="connsiteY17269" fmla="*/ 2286049 h 3412034"/>
              <a:gd name="connsiteX17270" fmla="*/ 3079537 w 12272790"/>
              <a:gd name="connsiteY17270" fmla="*/ 2283979 h 3412034"/>
              <a:gd name="connsiteX17271" fmla="*/ 3048231 w 12272790"/>
              <a:gd name="connsiteY17271" fmla="*/ 2285835 h 3412034"/>
              <a:gd name="connsiteX17272" fmla="*/ 3022693 w 12272790"/>
              <a:gd name="connsiteY17272" fmla="*/ 2285835 h 3412034"/>
              <a:gd name="connsiteX17273" fmla="*/ 3022248 w 12272790"/>
              <a:gd name="connsiteY17273" fmla="*/ 2292236 h 3412034"/>
              <a:gd name="connsiteX17274" fmla="*/ 3015572 w 12272790"/>
              <a:gd name="connsiteY17274" fmla="*/ 2299612 h 3412034"/>
              <a:gd name="connsiteX17275" fmla="*/ 3015573 w 12272790"/>
              <a:gd name="connsiteY17275" fmla="*/ 2286705 h 3412034"/>
              <a:gd name="connsiteX17276" fmla="*/ 3015896 w 12272790"/>
              <a:gd name="connsiteY17276" fmla="*/ 2285835 h 3412034"/>
              <a:gd name="connsiteX17277" fmla="*/ 3012181 w 12272790"/>
              <a:gd name="connsiteY17277" fmla="*/ 2285836 h 3412034"/>
              <a:gd name="connsiteX17278" fmla="*/ 2989413 w 12272790"/>
              <a:gd name="connsiteY17278" fmla="*/ 2287917 h 3412034"/>
              <a:gd name="connsiteX17279" fmla="*/ 2987137 w 12272790"/>
              <a:gd name="connsiteY17279" fmla="*/ 2277511 h 3412034"/>
              <a:gd name="connsiteX17280" fmla="*/ 3005351 w 12272790"/>
              <a:gd name="connsiteY17280" fmla="*/ 2277511 h 3412034"/>
              <a:gd name="connsiteX17281" fmla="*/ 2973476 w 12272790"/>
              <a:gd name="connsiteY17281" fmla="*/ 2260856 h 3412034"/>
              <a:gd name="connsiteX17282" fmla="*/ 2959815 w 12272790"/>
              <a:gd name="connsiteY17282" fmla="*/ 2254612 h 3412034"/>
              <a:gd name="connsiteX17283" fmla="*/ 2939703 w 12272790"/>
              <a:gd name="connsiteY17283" fmla="*/ 2250449 h 3412034"/>
              <a:gd name="connsiteX17284" fmla="*/ 2907827 w 12272790"/>
              <a:gd name="connsiteY17284" fmla="*/ 2256693 h 3412034"/>
              <a:gd name="connsiteX17285" fmla="*/ 2882780 w 12272790"/>
              <a:gd name="connsiteY17285" fmla="*/ 2260856 h 3412034"/>
              <a:gd name="connsiteX17286" fmla="*/ 2830794 w 12272790"/>
              <a:gd name="connsiteY17286" fmla="*/ 2267101 h 3412034"/>
              <a:gd name="connsiteX17287" fmla="*/ 2846731 w 12272790"/>
              <a:gd name="connsiteY17287" fmla="*/ 2287918 h 3412034"/>
              <a:gd name="connsiteX17288" fmla="*/ 2810303 w 12272790"/>
              <a:gd name="connsiteY17288" fmla="*/ 2283755 h 3412034"/>
              <a:gd name="connsiteX17289" fmla="*/ 2823963 w 12272790"/>
              <a:gd name="connsiteY17289" fmla="*/ 2273347 h 3412034"/>
              <a:gd name="connsiteX17290" fmla="*/ 2810304 w 12272790"/>
              <a:gd name="connsiteY17290" fmla="*/ 2258774 h 3412034"/>
              <a:gd name="connsiteX17291" fmla="*/ 2797020 w 12272790"/>
              <a:gd name="connsiteY17291" fmla="*/ 2267101 h 3412034"/>
              <a:gd name="connsiteX17292" fmla="*/ 2783360 w 12272790"/>
              <a:gd name="connsiteY17292" fmla="*/ 2258775 h 3412034"/>
              <a:gd name="connsiteX17293" fmla="*/ 2767422 w 12272790"/>
              <a:gd name="connsiteY17293" fmla="*/ 2256693 h 3412034"/>
              <a:gd name="connsiteX17294" fmla="*/ 2774252 w 12272790"/>
              <a:gd name="connsiteY17294" fmla="*/ 2248367 h 3412034"/>
              <a:gd name="connsiteX17295" fmla="*/ 2808405 w 12272790"/>
              <a:gd name="connsiteY17295" fmla="*/ 2246286 h 3412034"/>
              <a:gd name="connsiteX17296" fmla="*/ 2891889 w 12272790"/>
              <a:gd name="connsiteY17296" fmla="*/ 2242121 h 3412034"/>
              <a:gd name="connsiteX17297" fmla="*/ 2932872 w 12272790"/>
              <a:gd name="connsiteY17297" fmla="*/ 2240039 h 3412034"/>
              <a:gd name="connsiteX17298" fmla="*/ 2964369 w 12272790"/>
              <a:gd name="connsiteY17298" fmla="*/ 2229632 h 3412034"/>
              <a:gd name="connsiteX17299" fmla="*/ 2935149 w 12272790"/>
              <a:gd name="connsiteY17299" fmla="*/ 2215409 h 3412034"/>
              <a:gd name="connsiteX17300" fmla="*/ 2948430 w 12272790"/>
              <a:gd name="connsiteY17300" fmla="*/ 2207083 h 3412034"/>
              <a:gd name="connsiteX17301" fmla="*/ 2975753 w 12272790"/>
              <a:gd name="connsiteY17301" fmla="*/ 2207083 h 3412034"/>
              <a:gd name="connsiteX17302" fmla="*/ 2984860 w 12272790"/>
              <a:gd name="connsiteY17302" fmla="*/ 2229632 h 3412034"/>
              <a:gd name="connsiteX17303" fmla="*/ 3098322 w 12272790"/>
              <a:gd name="connsiteY17303" fmla="*/ 2217490 h 3412034"/>
              <a:gd name="connsiteX17304" fmla="*/ 3157140 w 12272790"/>
              <a:gd name="connsiteY17304" fmla="*/ 2211245 h 3412034"/>
              <a:gd name="connsiteX17305" fmla="*/ 3185638 w 12272790"/>
              <a:gd name="connsiteY17305" fmla="*/ 2209490 h 3412034"/>
              <a:gd name="connsiteX17306" fmla="*/ 3189579 w 12272790"/>
              <a:gd name="connsiteY17306" fmla="*/ 2203029 h 3412034"/>
              <a:gd name="connsiteX17307" fmla="*/ 3186080 w 12272790"/>
              <a:gd name="connsiteY17307" fmla="*/ 2189777 h 3412034"/>
              <a:gd name="connsiteX17308" fmla="*/ 3189705 w 12272790"/>
              <a:gd name="connsiteY17308" fmla="*/ 2189778 h 3412034"/>
              <a:gd name="connsiteX17309" fmla="*/ 3189491 w 12272790"/>
              <a:gd name="connsiteY17309" fmla="*/ 2187829 h 3412034"/>
              <a:gd name="connsiteX17310" fmla="*/ 3193191 w 12272790"/>
              <a:gd name="connsiteY17310" fmla="*/ 2177940 h 3412034"/>
              <a:gd name="connsiteX17311" fmla="*/ 3209129 w 12272790"/>
              <a:gd name="connsiteY17311" fmla="*/ 2173777 h 3412034"/>
              <a:gd name="connsiteX17312" fmla="*/ 3265671 w 12272790"/>
              <a:gd name="connsiteY17312" fmla="*/ 2167532 h 3412034"/>
              <a:gd name="connsiteX17313" fmla="*/ 3310500 w 12272790"/>
              <a:gd name="connsiteY17313" fmla="*/ 2159279 h 3412034"/>
              <a:gd name="connsiteX17314" fmla="*/ 3308653 w 12272790"/>
              <a:gd name="connsiteY17314" fmla="*/ 2157659 h 3412034"/>
              <a:gd name="connsiteX17315" fmla="*/ 3310249 w 12272790"/>
              <a:gd name="connsiteY17315" fmla="*/ 2147157 h 3412034"/>
              <a:gd name="connsiteX17316" fmla="*/ 3383377 w 12272790"/>
              <a:gd name="connsiteY17316" fmla="*/ 2143477 h 3412034"/>
              <a:gd name="connsiteX17317" fmla="*/ 3324992 w 12272790"/>
              <a:gd name="connsiteY17317" fmla="*/ 2142821 h 3412034"/>
              <a:gd name="connsiteX17318" fmla="*/ 3311822 w 12272790"/>
              <a:gd name="connsiteY17318" fmla="*/ 2143277 h 3412034"/>
              <a:gd name="connsiteX17319" fmla="*/ 3364557 w 12272790"/>
              <a:gd name="connsiteY17319" fmla="*/ 2133909 h 3412034"/>
              <a:gd name="connsiteX17320" fmla="*/ 3431010 w 12272790"/>
              <a:gd name="connsiteY17320" fmla="*/ 2121399 h 3412034"/>
              <a:gd name="connsiteX17321" fmla="*/ 3501661 w 12272790"/>
              <a:gd name="connsiteY17321" fmla="*/ 2109038 h 3412034"/>
              <a:gd name="connsiteX17322" fmla="*/ 3506183 w 12272790"/>
              <a:gd name="connsiteY17322" fmla="*/ 2100767 h 3412034"/>
              <a:gd name="connsiteX17323" fmla="*/ 3442660 w 12272790"/>
              <a:gd name="connsiteY17323" fmla="*/ 2112210 h 3412034"/>
              <a:gd name="connsiteX17324" fmla="*/ 3441936 w 12272790"/>
              <a:gd name="connsiteY17324" fmla="*/ 2112259 h 3412034"/>
              <a:gd name="connsiteX17325" fmla="*/ 3434689 w 12272790"/>
              <a:gd name="connsiteY17325" fmla="*/ 2115958 h 3412034"/>
              <a:gd name="connsiteX17326" fmla="*/ 3428021 w 12272790"/>
              <a:gd name="connsiteY17326" fmla="*/ 2115200 h 3412034"/>
              <a:gd name="connsiteX17327" fmla="*/ 3431044 w 12272790"/>
              <a:gd name="connsiteY17327" fmla="*/ 2112982 h 3412034"/>
              <a:gd name="connsiteX17328" fmla="*/ 3384794 w 12272790"/>
              <a:gd name="connsiteY17328" fmla="*/ 2116054 h 3412034"/>
              <a:gd name="connsiteX17329" fmla="*/ 3376857 w 12272790"/>
              <a:gd name="connsiteY17329" fmla="*/ 2117920 h 3412034"/>
              <a:gd name="connsiteX17330" fmla="*/ 3376759 w 12272790"/>
              <a:gd name="connsiteY17330" fmla="*/ 2116587 h 3412034"/>
              <a:gd name="connsiteX17331" fmla="*/ 3370028 w 12272790"/>
              <a:gd name="connsiteY17331" fmla="*/ 2117035 h 3412034"/>
              <a:gd name="connsiteX17332" fmla="*/ 3370026 w 12272790"/>
              <a:gd name="connsiteY17332" fmla="*/ 2117920 h 3412034"/>
              <a:gd name="connsiteX17333" fmla="*/ 3354090 w 12272790"/>
              <a:gd name="connsiteY17333" fmla="*/ 2122083 h 3412034"/>
              <a:gd name="connsiteX17334" fmla="*/ 3329043 w 12272790"/>
              <a:gd name="connsiteY17334" fmla="*/ 2124165 h 3412034"/>
              <a:gd name="connsiteX17335" fmla="*/ 3335645 w 12272790"/>
              <a:gd name="connsiteY17335" fmla="*/ 2114105 h 3412034"/>
              <a:gd name="connsiteX17336" fmla="*/ 3323186 w 12272790"/>
              <a:gd name="connsiteY17336" fmla="*/ 2114030 h 3412034"/>
              <a:gd name="connsiteX17337" fmla="*/ 3319710 w 12272790"/>
              <a:gd name="connsiteY17337" fmla="*/ 2125857 h 3412034"/>
              <a:gd name="connsiteX17338" fmla="*/ 3281609 w 12272790"/>
              <a:gd name="connsiteY17338" fmla="*/ 2138736 h 3412034"/>
              <a:gd name="connsiteX17339" fmla="*/ 3263957 w 12272790"/>
              <a:gd name="connsiteY17339" fmla="*/ 2141980 h 3412034"/>
              <a:gd name="connsiteX17340" fmla="*/ 3275701 w 12272790"/>
              <a:gd name="connsiteY17340" fmla="*/ 2142147 h 3412034"/>
              <a:gd name="connsiteX17341" fmla="*/ 3282852 w 12272790"/>
              <a:gd name="connsiteY17341" fmla="*/ 2141242 h 3412034"/>
              <a:gd name="connsiteX17342" fmla="*/ 3279063 w 12272790"/>
              <a:gd name="connsiteY17342" fmla="*/ 2147027 h 3412034"/>
              <a:gd name="connsiteX17343" fmla="*/ 3260093 w 12272790"/>
              <a:gd name="connsiteY17343" fmla="*/ 2154294 h 3412034"/>
              <a:gd name="connsiteX17344" fmla="*/ 3223959 w 12272790"/>
              <a:gd name="connsiteY17344" fmla="*/ 2158429 h 3412034"/>
              <a:gd name="connsiteX17345" fmla="*/ 3142456 w 12272790"/>
              <a:gd name="connsiteY17345" fmla="*/ 2168764 h 3412034"/>
              <a:gd name="connsiteX17346" fmla="*/ 2979451 w 12272790"/>
              <a:gd name="connsiteY17346" fmla="*/ 2189435 h 3412034"/>
              <a:gd name="connsiteX17347" fmla="*/ 2993906 w 12272790"/>
              <a:gd name="connsiteY17347" fmla="*/ 2168764 h 3412034"/>
              <a:gd name="connsiteX17348" fmla="*/ 3037265 w 12272790"/>
              <a:gd name="connsiteY17348" fmla="*/ 2164630 h 3412034"/>
              <a:gd name="connsiteX17349" fmla="*/ 3123586 w 12272790"/>
              <a:gd name="connsiteY17349" fmla="*/ 2156360 h 3412034"/>
              <a:gd name="connsiteX17350" fmla="*/ 3162192 w 12272790"/>
              <a:gd name="connsiteY17350" fmla="*/ 2151962 h 3412034"/>
              <a:gd name="connsiteX17351" fmla="*/ 3159418 w 12272790"/>
              <a:gd name="connsiteY17351" fmla="*/ 2150187 h 3412034"/>
              <a:gd name="connsiteX17352" fmla="*/ 3148033 w 12272790"/>
              <a:gd name="connsiteY17352" fmla="*/ 2149145 h 3412034"/>
              <a:gd name="connsiteX17353" fmla="*/ 3066448 w 12272790"/>
              <a:gd name="connsiteY17353" fmla="*/ 2157470 h 3412034"/>
              <a:gd name="connsiteX17354" fmla="*/ 2737823 w 12272790"/>
              <a:gd name="connsiteY17354" fmla="*/ 2169613 h 3412034"/>
              <a:gd name="connsiteX17355" fmla="*/ 2765145 w 12272790"/>
              <a:gd name="connsiteY17355" fmla="*/ 2165798 h 3412034"/>
              <a:gd name="connsiteX17356" fmla="*/ 2758314 w 12272790"/>
              <a:gd name="connsiteY17356" fmla="*/ 2155389 h 3412034"/>
              <a:gd name="connsiteX17357" fmla="*/ 2790190 w 12272790"/>
              <a:gd name="connsiteY17357" fmla="*/ 2134574 h 3412034"/>
              <a:gd name="connsiteX17358" fmla="*/ 2803470 w 12272790"/>
              <a:gd name="connsiteY17358" fmla="*/ 2117921 h 3412034"/>
              <a:gd name="connsiteX17359" fmla="*/ 2787913 w 12272790"/>
              <a:gd name="connsiteY17359" fmla="*/ 2126246 h 3412034"/>
              <a:gd name="connsiteX17360" fmla="*/ 2782250 w 12272790"/>
              <a:gd name="connsiteY17360" fmla="*/ 2124076 h 3412034"/>
              <a:gd name="connsiteX17361" fmla="*/ 2781338 w 12272790"/>
              <a:gd name="connsiteY17361" fmla="*/ 2127832 h 3412034"/>
              <a:gd name="connsiteX17362" fmla="*/ 2776319 w 12272790"/>
              <a:gd name="connsiteY17362" fmla="*/ 2129759 h 3412034"/>
              <a:gd name="connsiteX17363" fmla="*/ 2777992 w 12272790"/>
              <a:gd name="connsiteY17363" fmla="*/ 2123012 h 3412034"/>
              <a:gd name="connsiteX17364" fmla="*/ 2778816 w 12272790"/>
              <a:gd name="connsiteY17364" fmla="*/ 2122672 h 3412034"/>
              <a:gd name="connsiteX17365" fmla="*/ 2771975 w 12272790"/>
              <a:gd name="connsiteY17365" fmla="*/ 2117919 h 3412034"/>
              <a:gd name="connsiteX17366" fmla="*/ 2752764 w 12272790"/>
              <a:gd name="connsiteY17366" fmla="*/ 2119384 h 3412034"/>
              <a:gd name="connsiteX17367" fmla="*/ 2751609 w 12272790"/>
              <a:gd name="connsiteY17367" fmla="*/ 2121612 h 3412034"/>
              <a:gd name="connsiteX17368" fmla="*/ 2768882 w 12272790"/>
              <a:gd name="connsiteY17368" fmla="*/ 2120922 h 3412034"/>
              <a:gd name="connsiteX17369" fmla="*/ 2768881 w 12272790"/>
              <a:gd name="connsiteY17369" fmla="*/ 2128274 h 3412034"/>
              <a:gd name="connsiteX17370" fmla="*/ 2775780 w 12272790"/>
              <a:gd name="connsiteY17370" fmla="*/ 2128446 h 3412034"/>
              <a:gd name="connsiteX17371" fmla="*/ 2768882 w 12272790"/>
              <a:gd name="connsiteY17371" fmla="*/ 2134304 h 3412034"/>
              <a:gd name="connsiteX17372" fmla="*/ 2768882 w 12272790"/>
              <a:gd name="connsiteY17372" fmla="*/ 2139392 h 3412034"/>
              <a:gd name="connsiteX17373" fmla="*/ 2756820 w 12272790"/>
              <a:gd name="connsiteY17373" fmla="*/ 2141444 h 3412034"/>
              <a:gd name="connsiteX17374" fmla="*/ 2747598 w 12272790"/>
              <a:gd name="connsiteY17374" fmla="*/ 2141444 h 3412034"/>
              <a:gd name="connsiteX17375" fmla="*/ 2747498 w 12272790"/>
              <a:gd name="connsiteY17375" fmla="*/ 2142379 h 3412034"/>
              <a:gd name="connsiteX17376" fmla="*/ 2742377 w 12272790"/>
              <a:gd name="connsiteY17376" fmla="*/ 2155389 h 3412034"/>
              <a:gd name="connsiteX17377" fmla="*/ 2733269 w 12272790"/>
              <a:gd name="connsiteY17377" fmla="*/ 2161635 h 3412034"/>
              <a:gd name="connsiteX17378" fmla="*/ 2729095 w 12272790"/>
              <a:gd name="connsiteY17378" fmla="*/ 2175859 h 3412034"/>
              <a:gd name="connsiteX17379" fmla="*/ 2704050 w 12272790"/>
              <a:gd name="connsiteY17379" fmla="*/ 2180021 h 3412034"/>
              <a:gd name="connsiteX17380" fmla="*/ 2660790 w 12272790"/>
              <a:gd name="connsiteY17380" fmla="*/ 2184185 h 3412034"/>
              <a:gd name="connsiteX17381" fmla="*/ 2624738 w 12272790"/>
              <a:gd name="connsiteY17381" fmla="*/ 2186266 h 3412034"/>
              <a:gd name="connsiteX17382" fmla="*/ 2620756 w 12272790"/>
              <a:gd name="connsiteY17382" fmla="*/ 2173560 h 3412034"/>
              <a:gd name="connsiteX17383" fmla="*/ 2620245 w 12272790"/>
              <a:gd name="connsiteY17383" fmla="*/ 2161012 h 3412034"/>
              <a:gd name="connsiteX17384" fmla="*/ 2618819 w 12272790"/>
              <a:gd name="connsiteY17384" fmla="*/ 2160098 h 3412034"/>
              <a:gd name="connsiteX17385" fmla="*/ 2625161 w 12272790"/>
              <a:gd name="connsiteY17385" fmla="*/ 2160098 h 3412034"/>
              <a:gd name="connsiteX17386" fmla="*/ 2623568 w 12272790"/>
              <a:gd name="connsiteY17386" fmla="*/ 2161118 h 3412034"/>
              <a:gd name="connsiteX17387" fmla="*/ 2635904 w 12272790"/>
              <a:gd name="connsiteY17387" fmla="*/ 2166833 h 3412034"/>
              <a:gd name="connsiteX17388" fmla="*/ 2683557 w 12272790"/>
              <a:gd name="connsiteY17388" fmla="*/ 2169613 h 3412034"/>
              <a:gd name="connsiteX17389" fmla="*/ 2656616 w 12272790"/>
              <a:gd name="connsiteY17389" fmla="*/ 2159554 h 3412034"/>
              <a:gd name="connsiteX17390" fmla="*/ 2669897 w 12272790"/>
              <a:gd name="connsiteY17390" fmla="*/ 2142899 h 3412034"/>
              <a:gd name="connsiteX17391" fmla="*/ 2672975 w 12272790"/>
              <a:gd name="connsiteY17391" fmla="*/ 2139147 h 3412034"/>
              <a:gd name="connsiteX17392" fmla="*/ 2670382 w 12272790"/>
              <a:gd name="connsiteY17392" fmla="*/ 2135288 h 3412034"/>
              <a:gd name="connsiteX17393" fmla="*/ 2678787 w 12272790"/>
              <a:gd name="connsiteY17393" fmla="*/ 2127356 h 3412034"/>
              <a:gd name="connsiteX17394" fmla="*/ 2684169 w 12272790"/>
              <a:gd name="connsiteY17394" fmla="*/ 2125501 h 3412034"/>
              <a:gd name="connsiteX17395" fmla="*/ 2690388 w 12272790"/>
              <a:gd name="connsiteY17395" fmla="*/ 2117919 h 3412034"/>
              <a:gd name="connsiteX17396" fmla="*/ 2669898 w 12272790"/>
              <a:gd name="connsiteY17396" fmla="*/ 2109594 h 3412034"/>
              <a:gd name="connsiteX17397" fmla="*/ 2663447 w 12272790"/>
              <a:gd name="connsiteY17397" fmla="*/ 2128328 h 3412034"/>
              <a:gd name="connsiteX17398" fmla="*/ 2649785 w 12272790"/>
              <a:gd name="connsiteY17398" fmla="*/ 2107513 h 3412034"/>
              <a:gd name="connsiteX17399" fmla="*/ 2629293 w 12272790"/>
              <a:gd name="connsiteY17399" fmla="*/ 2117920 h 3412034"/>
              <a:gd name="connsiteX17400" fmla="*/ 2645231 w 12272790"/>
              <a:gd name="connsiteY17400" fmla="*/ 2117919 h 3412034"/>
              <a:gd name="connsiteX17401" fmla="*/ 2645232 w 12272790"/>
              <a:gd name="connsiteY17401" fmla="*/ 2129327 h 3412034"/>
              <a:gd name="connsiteX17402" fmla="*/ 2657617 w 12272790"/>
              <a:gd name="connsiteY17402" fmla="*/ 2129455 h 3412034"/>
              <a:gd name="connsiteX17403" fmla="*/ 2649816 w 12272790"/>
              <a:gd name="connsiteY17403" fmla="*/ 2141236 h 3412034"/>
              <a:gd name="connsiteX17404" fmla="*/ 2636810 w 12272790"/>
              <a:gd name="connsiteY17404" fmla="*/ 2140165 h 3412034"/>
              <a:gd name="connsiteX17405" fmla="*/ 2637972 w 12272790"/>
              <a:gd name="connsiteY17405" fmla="*/ 2136155 h 3412034"/>
              <a:gd name="connsiteX17406" fmla="*/ 2604249 w 12272790"/>
              <a:gd name="connsiteY17406" fmla="*/ 2124166 h 3412034"/>
              <a:gd name="connsiteX17407" fmla="*/ 2613355 w 12272790"/>
              <a:gd name="connsiteY17407" fmla="*/ 2109594 h 3412034"/>
              <a:gd name="connsiteX17408" fmla="*/ 2597417 w 12272790"/>
              <a:gd name="connsiteY17408" fmla="*/ 2103348 h 3412034"/>
              <a:gd name="connsiteX17409" fmla="*/ 2595140 w 12272790"/>
              <a:gd name="connsiteY17409" fmla="*/ 2128328 h 3412034"/>
              <a:gd name="connsiteX17410" fmla="*/ 2572751 w 12272790"/>
              <a:gd name="connsiteY17410" fmla="*/ 2130410 h 3412034"/>
              <a:gd name="connsiteX17411" fmla="*/ 2563644 w 12272790"/>
              <a:gd name="connsiteY17411" fmla="*/ 2122082 h 3412034"/>
              <a:gd name="connsiteX17412" fmla="*/ 2584136 w 12272790"/>
              <a:gd name="connsiteY17412" fmla="*/ 2117920 h 3412034"/>
              <a:gd name="connsiteX17413" fmla="*/ 2581859 w 12272790"/>
              <a:gd name="connsiteY17413" fmla="*/ 2099534 h 3412034"/>
              <a:gd name="connsiteX17414" fmla="*/ 2507103 w 12272790"/>
              <a:gd name="connsiteY17414" fmla="*/ 2101616 h 3412034"/>
              <a:gd name="connsiteX17415" fmla="*/ 2556814 w 12272790"/>
              <a:gd name="connsiteY17415" fmla="*/ 2113758 h 3412034"/>
              <a:gd name="connsiteX17416" fmla="*/ 2470673 w 12272790"/>
              <a:gd name="connsiteY17416" fmla="*/ 2113758 h 3412034"/>
              <a:gd name="connsiteX17417" fmla="*/ 2491164 w 12272790"/>
              <a:gd name="connsiteY17417" fmla="*/ 2082880 h 3412034"/>
              <a:gd name="connsiteX17418" fmla="*/ 2470673 w 12272790"/>
              <a:gd name="connsiteY17418" fmla="*/ 2070391 h 3412034"/>
              <a:gd name="connsiteX17419" fmla="*/ 2667621 w 12272790"/>
              <a:gd name="connsiteY17419" fmla="*/ 2097105 h 3412034"/>
              <a:gd name="connsiteX17420" fmla="*/ 2762868 w 12272790"/>
              <a:gd name="connsiteY17420" fmla="*/ 2105430 h 3412034"/>
              <a:gd name="connsiteX17421" fmla="*/ 2801573 w 12272790"/>
              <a:gd name="connsiteY17421" fmla="*/ 2105430 h 3412034"/>
              <a:gd name="connsiteX17422" fmla="*/ 2805748 w 12272790"/>
              <a:gd name="connsiteY17422" fmla="*/ 2142898 h 3412034"/>
              <a:gd name="connsiteX17423" fmla="*/ 2834337 w 12272790"/>
              <a:gd name="connsiteY17423" fmla="*/ 2141552 h 3412034"/>
              <a:gd name="connsiteX17424" fmla="*/ 2835994 w 12272790"/>
              <a:gd name="connsiteY17424" fmla="*/ 2139310 h 3412034"/>
              <a:gd name="connsiteX17425" fmla="*/ 2835816 w 12272790"/>
              <a:gd name="connsiteY17425" fmla="*/ 2141482 h 3412034"/>
              <a:gd name="connsiteX17426" fmla="*/ 2859879 w 12272790"/>
              <a:gd name="connsiteY17426" fmla="*/ 2140350 h 3412034"/>
              <a:gd name="connsiteX17427" fmla="*/ 2860720 w 12272790"/>
              <a:gd name="connsiteY17427" fmla="*/ 2139293 h 3412034"/>
              <a:gd name="connsiteX17428" fmla="*/ 2860657 w 12272790"/>
              <a:gd name="connsiteY17428" fmla="*/ 2140313 h 3412034"/>
              <a:gd name="connsiteX17429" fmla="*/ 2894166 w 12272790"/>
              <a:gd name="connsiteY17429" fmla="*/ 2138736 h 3412034"/>
              <a:gd name="connsiteX17430" fmla="*/ 2872500 w 12272790"/>
              <a:gd name="connsiteY17430" fmla="*/ 2128990 h 3412034"/>
              <a:gd name="connsiteX17431" fmla="*/ 2870468 w 12272790"/>
              <a:gd name="connsiteY17431" fmla="*/ 2132975 h 3412034"/>
              <a:gd name="connsiteX17432" fmla="*/ 2866505 w 12272790"/>
              <a:gd name="connsiteY17432" fmla="*/ 2128311 h 3412034"/>
              <a:gd name="connsiteX17433" fmla="*/ 2867958 w 12272790"/>
              <a:gd name="connsiteY17433" fmla="*/ 2127172 h 3412034"/>
              <a:gd name="connsiteX17434" fmla="*/ 2858627 w 12272790"/>
              <a:gd name="connsiteY17434" fmla="*/ 2123807 h 3412034"/>
              <a:gd name="connsiteX17435" fmla="*/ 2846731 w 12272790"/>
              <a:gd name="connsiteY17435" fmla="*/ 2122083 h 3412034"/>
              <a:gd name="connsiteX17436" fmla="*/ 2823963 w 12272790"/>
              <a:gd name="connsiteY17436" fmla="*/ 2109594 h 3412034"/>
              <a:gd name="connsiteX17437" fmla="*/ 2910104 w 12272790"/>
              <a:gd name="connsiteY17437" fmla="*/ 2109594 h 3412034"/>
              <a:gd name="connsiteX17438" fmla="*/ 2907828 w 12272790"/>
              <a:gd name="connsiteY17438" fmla="*/ 2128329 h 3412034"/>
              <a:gd name="connsiteX17439" fmla="*/ 2906293 w 12272790"/>
              <a:gd name="connsiteY17439" fmla="*/ 2127486 h 3412034"/>
              <a:gd name="connsiteX17440" fmla="*/ 2906316 w 12272790"/>
              <a:gd name="connsiteY17440" fmla="*/ 2127521 h 3412034"/>
              <a:gd name="connsiteX17441" fmla="*/ 2903146 w 12272790"/>
              <a:gd name="connsiteY17441" fmla="*/ 2132325 h 3412034"/>
              <a:gd name="connsiteX17442" fmla="*/ 2902855 w 12272790"/>
              <a:gd name="connsiteY17442" fmla="*/ 2131882 h 3412034"/>
              <a:gd name="connsiteX17443" fmla="*/ 2904090 w 12272790"/>
              <a:gd name="connsiteY17443" fmla="*/ 2134248 h 3412034"/>
              <a:gd name="connsiteX17444" fmla="*/ 2914657 w 12272790"/>
              <a:gd name="connsiteY17444" fmla="*/ 2151227 h 3412034"/>
              <a:gd name="connsiteX17445" fmla="*/ 2941979 w 12272790"/>
              <a:gd name="connsiteY17445" fmla="*/ 2149146 h 3412034"/>
              <a:gd name="connsiteX17446" fmla="*/ 2959815 w 12272790"/>
              <a:gd name="connsiteY17446" fmla="*/ 2149146 h 3412034"/>
              <a:gd name="connsiteX17447" fmla="*/ 2964369 w 12272790"/>
              <a:gd name="connsiteY17447" fmla="*/ 2144853 h 3412034"/>
              <a:gd name="connsiteX17448" fmla="*/ 2964382 w 12272790"/>
              <a:gd name="connsiteY17448" fmla="*/ 2144769 h 3412034"/>
              <a:gd name="connsiteX17449" fmla="*/ 2931722 w 12272790"/>
              <a:gd name="connsiteY17449" fmla="*/ 2146584 h 3412034"/>
              <a:gd name="connsiteX17450" fmla="*/ 2914892 w 12272790"/>
              <a:gd name="connsiteY17450" fmla="*/ 2136151 h 3412034"/>
              <a:gd name="connsiteX17451" fmla="*/ 2928610 w 12272790"/>
              <a:gd name="connsiteY17451" fmla="*/ 2128100 h 3412034"/>
              <a:gd name="connsiteX17452" fmla="*/ 2929948 w 12272790"/>
              <a:gd name="connsiteY17452" fmla="*/ 2124187 h 3412034"/>
              <a:gd name="connsiteX17453" fmla="*/ 2932031 w 12272790"/>
              <a:gd name="connsiteY17453" fmla="*/ 2126093 h 3412034"/>
              <a:gd name="connsiteX17454" fmla="*/ 2935928 w 12272790"/>
              <a:gd name="connsiteY17454" fmla="*/ 2123807 h 3412034"/>
              <a:gd name="connsiteX17455" fmla="*/ 2946823 w 12272790"/>
              <a:gd name="connsiteY17455" fmla="*/ 2121116 h 3412034"/>
              <a:gd name="connsiteX17456" fmla="*/ 2944257 w 12272790"/>
              <a:gd name="connsiteY17456" fmla="*/ 2109594 h 3412034"/>
              <a:gd name="connsiteX17457" fmla="*/ 2978029 w 12272790"/>
              <a:gd name="connsiteY17457" fmla="*/ 2113757 h 3412034"/>
              <a:gd name="connsiteX17458" fmla="*/ 2977771 w 12272790"/>
              <a:gd name="connsiteY17458" fmla="*/ 2114824 h 3412034"/>
              <a:gd name="connsiteX17459" fmla="*/ 3028699 w 12272790"/>
              <a:gd name="connsiteY17459" fmla="*/ 2106244 h 3412034"/>
              <a:gd name="connsiteX17460" fmla="*/ 3096821 w 12272790"/>
              <a:gd name="connsiteY17460" fmla="*/ 2101028 h 3412034"/>
              <a:gd name="connsiteX17461" fmla="*/ 3170956 w 12272790"/>
              <a:gd name="connsiteY17461" fmla="*/ 2101029 h 3412034"/>
              <a:gd name="connsiteX17462" fmla="*/ 3182977 w 12272790"/>
              <a:gd name="connsiteY17462" fmla="*/ 2086422 h 3412034"/>
              <a:gd name="connsiteX17463" fmla="*/ 3189181 w 12272790"/>
              <a:gd name="connsiteY17463" fmla="*/ 2084479 h 3412034"/>
              <a:gd name="connsiteX17464" fmla="*/ 3014127 w 12272790"/>
              <a:gd name="connsiteY17464" fmla="*/ 2081318 h 3412034"/>
              <a:gd name="connsiteX17465" fmla="*/ 2810303 w 12272790"/>
              <a:gd name="connsiteY17465" fmla="*/ 2080799 h 3412034"/>
              <a:gd name="connsiteX17466" fmla="*/ 2878228 w 12272790"/>
              <a:gd name="connsiteY17466" fmla="*/ 2074553 h 3412034"/>
              <a:gd name="connsiteX17467" fmla="*/ 2905552 w 12272790"/>
              <a:gd name="connsiteY17467" fmla="*/ 2070390 h 3412034"/>
              <a:gd name="connsiteX17468" fmla="*/ 2910104 w 12272790"/>
              <a:gd name="connsiteY17468" fmla="*/ 2049574 h 3412034"/>
              <a:gd name="connsiteX17469" fmla="*/ 2837624 w 12272790"/>
              <a:gd name="connsiteY17469" fmla="*/ 2055819 h 3412034"/>
              <a:gd name="connsiteX17470" fmla="*/ 2810302 w 12272790"/>
              <a:gd name="connsiteY17470" fmla="*/ 2066227 h 3412034"/>
              <a:gd name="connsiteX17471" fmla="*/ 2778807 w 12272790"/>
              <a:gd name="connsiteY17471" fmla="*/ 2080800 h 3412034"/>
              <a:gd name="connsiteX17472" fmla="*/ 2742377 w 12272790"/>
              <a:gd name="connsiteY17472" fmla="*/ 2082880 h 3412034"/>
              <a:gd name="connsiteX17473" fmla="*/ 2713156 w 12272790"/>
              <a:gd name="connsiteY17473" fmla="*/ 2078716 h 3412034"/>
              <a:gd name="connsiteX17474" fmla="*/ 2733269 w 12272790"/>
              <a:gd name="connsiteY17474" fmla="*/ 2070390 h 3412034"/>
              <a:gd name="connsiteX17475" fmla="*/ 2756037 w 12272790"/>
              <a:gd name="connsiteY17475" fmla="*/ 2070391 h 3412034"/>
              <a:gd name="connsiteX17476" fmla="*/ 2790191 w 12272790"/>
              <a:gd name="connsiteY17476" fmla="*/ 2062064 h 3412034"/>
              <a:gd name="connsiteX17477" fmla="*/ 2787913 w 12272790"/>
              <a:gd name="connsiteY17477" fmla="*/ 2052176 h 3412034"/>
              <a:gd name="connsiteX17478" fmla="*/ 2781243 w 12272790"/>
              <a:gd name="connsiteY17478" fmla="*/ 2051796 h 3412034"/>
              <a:gd name="connsiteX17479" fmla="*/ 2780583 w 12272790"/>
              <a:gd name="connsiteY17479" fmla="*/ 2055689 h 3412034"/>
              <a:gd name="connsiteX17480" fmla="*/ 2770868 w 12272790"/>
              <a:gd name="connsiteY17480" fmla="*/ 2060901 h 3412034"/>
              <a:gd name="connsiteX17481" fmla="*/ 2725134 w 12272790"/>
              <a:gd name="connsiteY17481" fmla="*/ 2060901 h 3412034"/>
              <a:gd name="connsiteX17482" fmla="*/ 2726253 w 12272790"/>
              <a:gd name="connsiteY17482" fmla="*/ 2054774 h 3412034"/>
              <a:gd name="connsiteX17483" fmla="*/ 2656615 w 12272790"/>
              <a:gd name="connsiteY17483" fmla="*/ 2059982 h 3412034"/>
              <a:gd name="connsiteX17484" fmla="*/ 2656615 w 12272790"/>
              <a:gd name="connsiteY17484" fmla="*/ 2039168 h 3412034"/>
              <a:gd name="connsiteX17485" fmla="*/ 2640678 w 12272790"/>
              <a:gd name="connsiteY17485" fmla="*/ 2039168 h 3412034"/>
              <a:gd name="connsiteX17486" fmla="*/ 2608801 w 12272790"/>
              <a:gd name="connsiteY17486" fmla="*/ 2037086 h 3412034"/>
              <a:gd name="connsiteX17487" fmla="*/ 2545430 w 12272790"/>
              <a:gd name="connsiteY17487" fmla="*/ 2035353 h 3412034"/>
              <a:gd name="connsiteX17488" fmla="*/ 2486611 w 12272790"/>
              <a:gd name="connsiteY17488" fmla="*/ 2030842 h 3412034"/>
              <a:gd name="connsiteX17489" fmla="*/ 2470674 w 12272790"/>
              <a:gd name="connsiteY17489" fmla="*/ 2010369 h 3412034"/>
              <a:gd name="connsiteX17490" fmla="*/ 2580531 w 12272790"/>
              <a:gd name="connsiteY17490" fmla="*/ 2019744 h 3412034"/>
              <a:gd name="connsiteX17491" fmla="*/ 2603224 w 12272790"/>
              <a:gd name="connsiteY17491" fmla="*/ 2021191 h 3412034"/>
              <a:gd name="connsiteX17492" fmla="*/ 2598649 w 12272790"/>
              <a:gd name="connsiteY17492" fmla="*/ 2018452 h 3412034"/>
              <a:gd name="connsiteX17493" fmla="*/ 2597064 w 12272790"/>
              <a:gd name="connsiteY17493" fmla="*/ 2010931 h 3412034"/>
              <a:gd name="connsiteX17494" fmla="*/ 2601819 w 12272790"/>
              <a:gd name="connsiteY17494" fmla="*/ 2013779 h 3412034"/>
              <a:gd name="connsiteX17495" fmla="*/ 2603385 w 12272790"/>
              <a:gd name="connsiteY17495" fmla="*/ 2021200 h 3412034"/>
              <a:gd name="connsiteX17496" fmla="*/ 2635673 w 12272790"/>
              <a:gd name="connsiteY17496" fmla="*/ 2023257 h 3412034"/>
              <a:gd name="connsiteX17497" fmla="*/ 2690388 w 12272790"/>
              <a:gd name="connsiteY17497" fmla="*/ 2029107 h 3412034"/>
              <a:gd name="connsiteX17498" fmla="*/ 2781082 w 12272790"/>
              <a:gd name="connsiteY17498" fmla="*/ 2024944 h 3412034"/>
              <a:gd name="connsiteX17499" fmla="*/ 2797020 w 12272790"/>
              <a:gd name="connsiteY17499" fmla="*/ 2030842 h 3412034"/>
              <a:gd name="connsiteX17500" fmla="*/ 2814855 w 12272790"/>
              <a:gd name="connsiteY17500" fmla="*/ 2035352 h 3412034"/>
              <a:gd name="connsiteX17501" fmla="*/ 2837625 w 12272790"/>
              <a:gd name="connsiteY17501" fmla="*/ 2020783 h 3412034"/>
              <a:gd name="connsiteX17502" fmla="*/ 2846732 w 12272790"/>
              <a:gd name="connsiteY17502" fmla="*/ 2039168 h 3412034"/>
              <a:gd name="connsiteX17503" fmla="*/ 2896443 w 12272790"/>
              <a:gd name="connsiteY17503" fmla="*/ 2020784 h 3412034"/>
              <a:gd name="connsiteX17504" fmla="*/ 2964369 w 12272790"/>
              <a:gd name="connsiteY17504" fmla="*/ 2024944 h 3412034"/>
              <a:gd name="connsiteX17505" fmla="*/ 2959815 w 12272790"/>
              <a:gd name="connsiteY17505" fmla="*/ 2029107 h 3412034"/>
              <a:gd name="connsiteX17506" fmla="*/ 2980306 w 12272790"/>
              <a:gd name="connsiteY17506" fmla="*/ 2030842 h 3412034"/>
              <a:gd name="connsiteX17507" fmla="*/ 3012182 w 12272790"/>
              <a:gd name="connsiteY17507" fmla="*/ 2029107 h 3412034"/>
              <a:gd name="connsiteX17508" fmla="*/ 3055062 w 12272790"/>
              <a:gd name="connsiteY17508" fmla="*/ 2010368 h 3412034"/>
              <a:gd name="connsiteX17509" fmla="*/ 3122988 w 12272790"/>
              <a:gd name="connsiteY17509" fmla="*/ 2022864 h 3412034"/>
              <a:gd name="connsiteX17510" fmla="*/ 3170803 w 12272790"/>
              <a:gd name="connsiteY17510" fmla="*/ 1999961 h 3412034"/>
              <a:gd name="connsiteX17511" fmla="*/ 3188970 w 12272790"/>
              <a:gd name="connsiteY17511" fmla="*/ 2008806 h 3412034"/>
              <a:gd name="connsiteX17512" fmla="*/ 3200430 w 12272790"/>
              <a:gd name="connsiteY17512" fmla="*/ 2008511 h 3412034"/>
              <a:gd name="connsiteX17513" fmla="*/ 3203542 w 12272790"/>
              <a:gd name="connsiteY17513" fmla="*/ 2003820 h 3412034"/>
              <a:gd name="connsiteX17514" fmla="*/ 3212176 w 12272790"/>
              <a:gd name="connsiteY17514" fmla="*/ 2003571 h 3412034"/>
              <a:gd name="connsiteX17515" fmla="*/ 3209784 w 12272790"/>
              <a:gd name="connsiteY17515" fmla="*/ 2007933 h 3412034"/>
              <a:gd name="connsiteX17516" fmla="*/ 3225021 w 12272790"/>
              <a:gd name="connsiteY17516" fmla="*/ 1999700 h 3412034"/>
              <a:gd name="connsiteX17517" fmla="*/ 3240624 w 12272790"/>
              <a:gd name="connsiteY17517" fmla="*/ 1989555 h 3412034"/>
              <a:gd name="connsiteX17518" fmla="*/ 3281609 w 12272790"/>
              <a:gd name="connsiteY17518" fmla="*/ 1987473 h 3412034"/>
              <a:gd name="connsiteX17519" fmla="*/ 3324489 w 12272790"/>
              <a:gd name="connsiteY17519" fmla="*/ 1985392 h 3412034"/>
              <a:gd name="connsiteX17520" fmla="*/ 3319935 w 12272790"/>
              <a:gd name="connsiteY17520" fmla="*/ 1991635 h 3412034"/>
              <a:gd name="connsiteX17521" fmla="*/ 3324434 w 12272790"/>
              <a:gd name="connsiteY17521" fmla="*/ 1992705 h 3412034"/>
              <a:gd name="connsiteX17522" fmla="*/ 3324531 w 12272790"/>
              <a:gd name="connsiteY17522" fmla="*/ 1991905 h 3412034"/>
              <a:gd name="connsiteX17523" fmla="*/ 3339336 w 12272790"/>
              <a:gd name="connsiteY17523" fmla="*/ 1983745 h 3412034"/>
              <a:gd name="connsiteX17524" fmla="*/ 3336771 w 12272790"/>
              <a:gd name="connsiteY17524" fmla="*/ 1993522 h 3412034"/>
              <a:gd name="connsiteX17525" fmla="*/ 3344981 w 12272790"/>
              <a:gd name="connsiteY17525" fmla="*/ 1991635 h 3412034"/>
              <a:gd name="connsiteX17526" fmla="*/ 3370027 w 12272790"/>
              <a:gd name="connsiteY17526" fmla="*/ 1991635 h 3412034"/>
              <a:gd name="connsiteX17527" fmla="*/ 3381410 w 12272790"/>
              <a:gd name="connsiteY17527" fmla="*/ 1969086 h 3412034"/>
              <a:gd name="connsiteX17528" fmla="*/ 3408351 w 12272790"/>
              <a:gd name="connsiteY17528" fmla="*/ 1967005 h 3412034"/>
              <a:gd name="connsiteX17529" fmla="*/ 3469448 w 12272790"/>
              <a:gd name="connsiteY17529" fmla="*/ 1946188 h 3412034"/>
              <a:gd name="connsiteX17530" fmla="*/ 3342703 w 12272790"/>
              <a:gd name="connsiteY17530" fmla="*/ 1939942 h 3412034"/>
              <a:gd name="connsiteX17531" fmla="*/ 3340426 w 12272790"/>
              <a:gd name="connsiteY17531" fmla="*/ 1960759 h 3412034"/>
              <a:gd name="connsiteX17532" fmla="*/ 3317658 w 12272790"/>
              <a:gd name="connsiteY17532" fmla="*/ 1960759 h 3412034"/>
              <a:gd name="connsiteX17533" fmla="*/ 3324819 w 12272790"/>
              <a:gd name="connsiteY17533" fmla="*/ 1948151 h 3412034"/>
              <a:gd name="connsiteX17534" fmla="*/ 3325281 w 12272790"/>
              <a:gd name="connsiteY17534" fmla="*/ 1946250 h 3412034"/>
              <a:gd name="connsiteX17535" fmla="*/ 3324490 w 12272790"/>
              <a:gd name="connsiteY17535" fmla="*/ 1933697 h 3412034"/>
              <a:gd name="connsiteX17536" fmla="*/ 3297547 w 12272790"/>
              <a:gd name="connsiteY17536" fmla="*/ 1935782 h 3412034"/>
              <a:gd name="connsiteX17537" fmla="*/ 3211405 w 12272790"/>
              <a:gd name="connsiteY17537" fmla="*/ 1960759 h 3412034"/>
              <a:gd name="connsiteX17538" fmla="*/ 3168146 w 12272790"/>
              <a:gd name="connsiteY17538" fmla="*/ 1962839 h 3412034"/>
              <a:gd name="connsiteX17539" fmla="*/ 3132096 w 12272790"/>
              <a:gd name="connsiteY17539" fmla="*/ 1948270 h 3412034"/>
              <a:gd name="connsiteX17540" fmla="*/ 3130150 w 12272790"/>
              <a:gd name="connsiteY17540" fmla="*/ 1947852 h 3412034"/>
              <a:gd name="connsiteX17541" fmla="*/ 3133920 w 12272790"/>
              <a:gd name="connsiteY17541" fmla="*/ 1950808 h 3412034"/>
              <a:gd name="connsiteX17542" fmla="*/ 3127579 w 12272790"/>
              <a:gd name="connsiteY17542" fmla="*/ 1950809 h 3412034"/>
              <a:gd name="connsiteX17543" fmla="*/ 3129883 w 12272790"/>
              <a:gd name="connsiteY17543" fmla="*/ 1947793 h 3412034"/>
              <a:gd name="connsiteX17544" fmla="*/ 3121500 w 12272790"/>
              <a:gd name="connsiteY17544" fmla="*/ 1945992 h 3412034"/>
              <a:gd name="connsiteX17545" fmla="*/ 3089215 w 12272790"/>
              <a:gd name="connsiteY17545" fmla="*/ 1952433 h 3412034"/>
              <a:gd name="connsiteX17546" fmla="*/ 3064170 w 12272790"/>
              <a:gd name="connsiteY17546" fmla="*/ 1960759 h 3412034"/>
              <a:gd name="connsiteX17547" fmla="*/ 3048231 w 12272790"/>
              <a:gd name="connsiteY17547" fmla="*/ 1962840 h 3412034"/>
              <a:gd name="connsiteX17548" fmla="*/ 3041400 w 12272790"/>
              <a:gd name="connsiteY17548" fmla="*/ 1972903 h 3412034"/>
              <a:gd name="connsiteX17549" fmla="*/ 3030196 w 12272790"/>
              <a:gd name="connsiteY17549" fmla="*/ 1967779 h 3412034"/>
              <a:gd name="connsiteX17550" fmla="*/ 3028726 w 12272790"/>
              <a:gd name="connsiteY17550" fmla="*/ 1965863 h 3412034"/>
              <a:gd name="connsiteX17551" fmla="*/ 3027741 w 12272790"/>
              <a:gd name="connsiteY17551" fmla="*/ 1964576 h 3412034"/>
              <a:gd name="connsiteX17552" fmla="*/ 3009906 w 12272790"/>
              <a:gd name="connsiteY17552" fmla="*/ 1964576 h 3412034"/>
              <a:gd name="connsiteX17553" fmla="*/ 2916934 w 12272790"/>
              <a:gd name="connsiteY17553" fmla="*/ 1983310 h 3412034"/>
              <a:gd name="connsiteX17554" fmla="*/ 2823964 w 12272790"/>
              <a:gd name="connsiteY17554" fmla="*/ 1985393 h 3412034"/>
              <a:gd name="connsiteX17555" fmla="*/ 2809983 w 12272790"/>
              <a:gd name="connsiteY17555" fmla="*/ 1990099 h 3412034"/>
              <a:gd name="connsiteX17556" fmla="*/ 2808737 w 12272790"/>
              <a:gd name="connsiteY17556" fmla="*/ 1984091 h 3412034"/>
              <a:gd name="connsiteX17557" fmla="*/ 2803471 w 12272790"/>
              <a:gd name="connsiteY17557" fmla="*/ 1981228 h 3412034"/>
              <a:gd name="connsiteX17558" fmla="*/ 2805178 w 12272790"/>
              <a:gd name="connsiteY17558" fmla="*/ 1988773 h 3412034"/>
              <a:gd name="connsiteX17559" fmla="*/ 2808467 w 12272790"/>
              <a:gd name="connsiteY17559" fmla="*/ 1990612 h 3412034"/>
              <a:gd name="connsiteX17560" fmla="*/ 2803300 w 12272790"/>
              <a:gd name="connsiteY17560" fmla="*/ 1992352 h 3412034"/>
              <a:gd name="connsiteX17561" fmla="*/ 2737823 w 12272790"/>
              <a:gd name="connsiteY17561" fmla="*/ 1999962 h 3412034"/>
              <a:gd name="connsiteX17562" fmla="*/ 2737822 w 12272790"/>
              <a:gd name="connsiteY17562" fmla="*/ 1981227 h 3412034"/>
              <a:gd name="connsiteX17563" fmla="*/ 2556814 w 12272790"/>
              <a:gd name="connsiteY17563" fmla="*/ 1970820 h 3412034"/>
              <a:gd name="connsiteX17564" fmla="*/ 2577306 w 12272790"/>
              <a:gd name="connsiteY17564" fmla="*/ 1991635 h 3412034"/>
              <a:gd name="connsiteX17565" fmla="*/ 2543154 w 12272790"/>
              <a:gd name="connsiteY17565" fmla="*/ 1991635 h 3412034"/>
              <a:gd name="connsiteX17566" fmla="*/ 2529492 w 12272790"/>
              <a:gd name="connsiteY17566" fmla="*/ 1970820 h 3412034"/>
              <a:gd name="connsiteX17567" fmla="*/ 2500271 w 12272790"/>
              <a:gd name="connsiteY17567" fmla="*/ 1964575 h 3412034"/>
              <a:gd name="connsiteX17568" fmla="*/ 2447904 w 12272790"/>
              <a:gd name="connsiteY17568" fmla="*/ 1960759 h 3412034"/>
              <a:gd name="connsiteX17569" fmla="*/ 2364421 w 12272790"/>
              <a:gd name="connsiteY17569" fmla="*/ 1935781 h 3412034"/>
              <a:gd name="connsiteX17570" fmla="*/ 2563643 w 12272790"/>
              <a:gd name="connsiteY17570" fmla="*/ 1946188 h 3412034"/>
              <a:gd name="connsiteX17571" fmla="*/ 2554537 w 12272790"/>
              <a:gd name="connsiteY17571" fmla="*/ 1931616 h 3412034"/>
              <a:gd name="connsiteX17572" fmla="*/ 2617909 w 12272790"/>
              <a:gd name="connsiteY17572" fmla="*/ 1921208 h 3412034"/>
              <a:gd name="connsiteX17573" fmla="*/ 2597417 w 12272790"/>
              <a:gd name="connsiteY17573" fmla="*/ 1931616 h 3412034"/>
              <a:gd name="connsiteX17574" fmla="*/ 2604248 w 12272790"/>
              <a:gd name="connsiteY17574" fmla="*/ 1952433 h 3412034"/>
              <a:gd name="connsiteX17575" fmla="*/ 2627017 w 12272790"/>
              <a:gd name="connsiteY17575" fmla="*/ 1952433 h 3412034"/>
              <a:gd name="connsiteX17576" fmla="*/ 2681281 w 12272790"/>
              <a:gd name="connsiteY17576" fmla="*/ 1954515 h 3412034"/>
              <a:gd name="connsiteX17577" fmla="*/ 2697967 w 12272790"/>
              <a:gd name="connsiteY17577" fmla="*/ 1952607 h 3412034"/>
              <a:gd name="connsiteX17578" fmla="*/ 2704050 w 12272790"/>
              <a:gd name="connsiteY17578" fmla="*/ 1951912 h 3412034"/>
              <a:gd name="connsiteX17579" fmla="*/ 2726818 w 12272790"/>
              <a:gd name="connsiteY17579" fmla="*/ 1952434 h 3412034"/>
              <a:gd name="connsiteX17580" fmla="*/ 2737823 w 12272790"/>
              <a:gd name="connsiteY17580" fmla="*/ 1946188 h 3412034"/>
              <a:gd name="connsiteX17581" fmla="*/ 2760591 w 12272790"/>
              <a:gd name="connsiteY17581" fmla="*/ 1931616 h 3412034"/>
              <a:gd name="connsiteX17582" fmla="*/ 2771976 w 12272790"/>
              <a:gd name="connsiteY17582" fmla="*/ 1939942 h 3412034"/>
              <a:gd name="connsiteX17583" fmla="*/ 2781084 w 12272790"/>
              <a:gd name="connsiteY17583" fmla="*/ 1939943 h 3412034"/>
              <a:gd name="connsiteX17584" fmla="*/ 2814856 w 12272790"/>
              <a:gd name="connsiteY17584" fmla="*/ 1939943 h 3412034"/>
              <a:gd name="connsiteX17585" fmla="*/ 2817132 w 12272790"/>
              <a:gd name="connsiteY17585" fmla="*/ 1960759 h 3412034"/>
              <a:gd name="connsiteX17586" fmla="*/ 2837623 w 12272790"/>
              <a:gd name="connsiteY17586" fmla="*/ 1939942 h 3412034"/>
              <a:gd name="connsiteX17587" fmla="*/ 2837624 w 12272790"/>
              <a:gd name="connsiteY17587" fmla="*/ 1960759 h 3412034"/>
              <a:gd name="connsiteX17588" fmla="*/ 2959815 w 12272790"/>
              <a:gd name="connsiteY17588" fmla="*/ 1942024 h 3412034"/>
              <a:gd name="connsiteX17589" fmla="*/ 3082386 w 12272790"/>
              <a:gd name="connsiteY17589" fmla="*/ 1927454 h 3412034"/>
              <a:gd name="connsiteX17590" fmla="*/ 3308932 w 12272790"/>
              <a:gd name="connsiteY17590" fmla="*/ 1900740 h 3412034"/>
              <a:gd name="connsiteX17591" fmla="*/ 3323216 w 12272790"/>
              <a:gd name="connsiteY17591" fmla="*/ 1898215 h 3412034"/>
              <a:gd name="connsiteX17592" fmla="*/ 3321525 w 12272790"/>
              <a:gd name="connsiteY17592" fmla="*/ 1898192 h 3412034"/>
              <a:gd name="connsiteX17593" fmla="*/ 3345212 w 12272790"/>
              <a:gd name="connsiteY17593" fmla="*/ 1887794 h 3412034"/>
              <a:gd name="connsiteX17594" fmla="*/ 3368224 w 12272790"/>
              <a:gd name="connsiteY17594" fmla="*/ 1878819 h 3412034"/>
              <a:gd name="connsiteX17595" fmla="*/ 3380088 w 12272790"/>
              <a:gd name="connsiteY17595" fmla="*/ 1879650 h 3412034"/>
              <a:gd name="connsiteX17596" fmla="*/ 3385437 w 12272790"/>
              <a:gd name="connsiteY17596" fmla="*/ 1879638 h 3412034"/>
              <a:gd name="connsiteX17597" fmla="*/ 3345169 w 12272790"/>
              <a:gd name="connsiteY17597" fmla="*/ 1894340 h 3412034"/>
              <a:gd name="connsiteX17598" fmla="*/ 3406123 w 12272790"/>
              <a:gd name="connsiteY17598" fmla="*/ 1883957 h 3412034"/>
              <a:gd name="connsiteX17599" fmla="*/ 3489940 w 12272790"/>
              <a:gd name="connsiteY17599" fmla="*/ 1879924 h 3412034"/>
              <a:gd name="connsiteX17600" fmla="*/ 3483109 w 12272790"/>
              <a:gd name="connsiteY17600" fmla="*/ 1886168 h 3412034"/>
              <a:gd name="connsiteX17601" fmla="*/ 3494494 w 12272790"/>
              <a:gd name="connsiteY17601" fmla="*/ 1892413 h 3412034"/>
              <a:gd name="connsiteX17602" fmla="*/ 3512708 w 12272790"/>
              <a:gd name="connsiteY17602" fmla="*/ 1867435 h 3412034"/>
              <a:gd name="connsiteX17603" fmla="*/ 3544204 w 12272790"/>
              <a:gd name="connsiteY17603" fmla="*/ 1865353 h 3412034"/>
              <a:gd name="connsiteX17604" fmla="*/ 3555590 w 12272790"/>
              <a:gd name="connsiteY17604" fmla="*/ 1842457 h 3412034"/>
              <a:gd name="connsiteX17605" fmla="*/ 3555589 w 12272790"/>
              <a:gd name="connsiteY17605" fmla="*/ 1871597 h 3412034"/>
              <a:gd name="connsiteX17606" fmla="*/ 3602359 w 12272790"/>
              <a:gd name="connsiteY17606" fmla="*/ 1847272 h 3412034"/>
              <a:gd name="connsiteX17607" fmla="*/ 3634198 w 12272790"/>
              <a:gd name="connsiteY17607" fmla="*/ 1837271 h 3412034"/>
              <a:gd name="connsiteX17608" fmla="*/ 3643913 w 12272790"/>
              <a:gd name="connsiteY17608" fmla="*/ 1833402 h 3412034"/>
              <a:gd name="connsiteX17609" fmla="*/ 3664369 w 12272790"/>
              <a:gd name="connsiteY17609" fmla="*/ 1827366 h 3412034"/>
              <a:gd name="connsiteX17610" fmla="*/ 3686840 w 12272790"/>
              <a:gd name="connsiteY17610" fmla="*/ 1820455 h 3412034"/>
              <a:gd name="connsiteX17611" fmla="*/ 3702131 w 12272790"/>
              <a:gd name="connsiteY17611" fmla="*/ 1814425 h 3412034"/>
              <a:gd name="connsiteX17612" fmla="*/ 3702293 w 12272790"/>
              <a:gd name="connsiteY17612" fmla="*/ 1813761 h 3412034"/>
              <a:gd name="connsiteX17613" fmla="*/ 3674465 w 12272790"/>
              <a:gd name="connsiteY17613" fmla="*/ 1819594 h 3412034"/>
              <a:gd name="connsiteX17614" fmla="*/ 3651588 w 12272790"/>
              <a:gd name="connsiteY17614" fmla="*/ 1824090 h 3412034"/>
              <a:gd name="connsiteX17615" fmla="*/ 3658058 w 12272790"/>
              <a:gd name="connsiteY17615" fmla="*/ 1819337 h 3412034"/>
              <a:gd name="connsiteX17616" fmla="*/ 3660955 w 12272790"/>
              <a:gd name="connsiteY17616" fmla="*/ 1817506 h 3412034"/>
              <a:gd name="connsiteX17617" fmla="*/ 3702721 w 12272790"/>
              <a:gd name="connsiteY17617" fmla="*/ 1812007 h 3412034"/>
              <a:gd name="connsiteX17618" fmla="*/ 3702823 w 12272790"/>
              <a:gd name="connsiteY17618" fmla="*/ 1811578 h 3412034"/>
              <a:gd name="connsiteX17619" fmla="*/ 3717760 w 12272790"/>
              <a:gd name="connsiteY17619" fmla="*/ 1808847 h 3412034"/>
              <a:gd name="connsiteX17620" fmla="*/ 3698324 w 12272790"/>
              <a:gd name="connsiteY17620" fmla="*/ 1808985 h 3412034"/>
              <a:gd name="connsiteX17621" fmla="*/ 3530490 w 12272790"/>
              <a:gd name="connsiteY17621" fmla="*/ 1846390 h 3412034"/>
              <a:gd name="connsiteX17622" fmla="*/ 3525864 w 12272790"/>
              <a:gd name="connsiteY17622" fmla="*/ 1844753 h 3412034"/>
              <a:gd name="connsiteX17623" fmla="*/ 3524449 w 12272790"/>
              <a:gd name="connsiteY17623" fmla="*/ 1839344 h 3412034"/>
              <a:gd name="connsiteX17624" fmla="*/ 3550184 w 12272790"/>
              <a:gd name="connsiteY17624" fmla="*/ 1833170 h 3412034"/>
              <a:gd name="connsiteX17625" fmla="*/ 3612635 w 12272790"/>
              <a:gd name="connsiteY17625" fmla="*/ 1815221 h 3412034"/>
              <a:gd name="connsiteX17626" fmla="*/ 3606286 w 12272790"/>
              <a:gd name="connsiteY17626" fmla="*/ 1815225 h 3412034"/>
              <a:gd name="connsiteX17627" fmla="*/ 3583391 w 12272790"/>
              <a:gd name="connsiteY17627" fmla="*/ 1818656 h 3412034"/>
              <a:gd name="connsiteX17628" fmla="*/ 3582298 w 12272790"/>
              <a:gd name="connsiteY17628" fmla="*/ 1821976 h 3412034"/>
              <a:gd name="connsiteX17629" fmla="*/ 3568648 w 12272790"/>
              <a:gd name="connsiteY17629" fmla="*/ 1824048 h 3412034"/>
              <a:gd name="connsiteX17630" fmla="*/ 3544141 w 12272790"/>
              <a:gd name="connsiteY17630" fmla="*/ 1825642 h 3412034"/>
              <a:gd name="connsiteX17631" fmla="*/ 3516753 w 12272790"/>
              <a:gd name="connsiteY17631" fmla="*/ 1831738 h 3412034"/>
              <a:gd name="connsiteX17632" fmla="*/ 3513092 w 12272790"/>
              <a:gd name="connsiteY17632" fmla="*/ 1833468 h 3412034"/>
              <a:gd name="connsiteX17633" fmla="*/ 3505180 w 12272790"/>
              <a:gd name="connsiteY17633" fmla="*/ 1834003 h 3412034"/>
              <a:gd name="connsiteX17634" fmla="*/ 3469004 w 12272790"/>
              <a:gd name="connsiteY17634" fmla="*/ 1825453 h 3412034"/>
              <a:gd name="connsiteX17635" fmla="*/ 3471265 w 12272790"/>
              <a:gd name="connsiteY17635" fmla="*/ 1818770 h 3412034"/>
              <a:gd name="connsiteX17636" fmla="*/ 3472847 w 12272790"/>
              <a:gd name="connsiteY17636" fmla="*/ 1812973 h 3412034"/>
              <a:gd name="connsiteX17637" fmla="*/ 3472361 w 12272790"/>
              <a:gd name="connsiteY17637" fmla="*/ 1811826 h 3412034"/>
              <a:gd name="connsiteX17638" fmla="*/ 3474678 w 12272790"/>
              <a:gd name="connsiteY17638" fmla="*/ 1805871 h 3412034"/>
              <a:gd name="connsiteX17639" fmla="*/ 3475548 w 12272790"/>
              <a:gd name="connsiteY17639" fmla="*/ 1812322 h 3412034"/>
              <a:gd name="connsiteX17640" fmla="*/ 3475565 w 12272790"/>
              <a:gd name="connsiteY17640" fmla="*/ 1812806 h 3412034"/>
              <a:gd name="connsiteX17641" fmla="*/ 3478910 w 12272790"/>
              <a:gd name="connsiteY17641" fmla="*/ 1816610 h 3412034"/>
              <a:gd name="connsiteX17642" fmla="*/ 3523267 w 12272790"/>
              <a:gd name="connsiteY17642" fmla="*/ 1810484 h 3412034"/>
              <a:gd name="connsiteX17643" fmla="*/ 3523799 w 12272790"/>
              <a:gd name="connsiteY17643" fmla="*/ 1821056 h 3412034"/>
              <a:gd name="connsiteX17644" fmla="*/ 3537599 w 12272790"/>
              <a:gd name="connsiteY17644" fmla="*/ 1817476 h 3412034"/>
              <a:gd name="connsiteX17645" fmla="*/ 3538359 w 12272790"/>
              <a:gd name="connsiteY17645" fmla="*/ 1809278 h 3412034"/>
              <a:gd name="connsiteX17646" fmla="*/ 3548170 w 12272790"/>
              <a:gd name="connsiteY17646" fmla="*/ 1797098 h 3412034"/>
              <a:gd name="connsiteX17647" fmla="*/ 3491670 w 12272790"/>
              <a:gd name="connsiteY17647" fmla="*/ 1809537 h 3412034"/>
              <a:gd name="connsiteX17648" fmla="*/ 3475744 w 12272790"/>
              <a:gd name="connsiteY17648" fmla="*/ 1805391 h 3412034"/>
              <a:gd name="connsiteX17649" fmla="*/ 3453372 w 12272790"/>
              <a:gd name="connsiteY17649" fmla="*/ 1811612 h 3412034"/>
              <a:gd name="connsiteX17650" fmla="*/ 3468919 w 12272790"/>
              <a:gd name="connsiteY17650" fmla="*/ 1836491 h 3412034"/>
              <a:gd name="connsiteX17651" fmla="*/ 3398769 w 12272790"/>
              <a:gd name="connsiteY17651" fmla="*/ 1856874 h 3412034"/>
              <a:gd name="connsiteX17652" fmla="*/ 3319518 w 12272790"/>
              <a:gd name="connsiteY17652" fmla="*/ 1871385 h 3412034"/>
              <a:gd name="connsiteX17653" fmla="*/ 3163667 w 12272790"/>
              <a:gd name="connsiteY17653" fmla="*/ 1900407 h 3412034"/>
              <a:gd name="connsiteX17654" fmla="*/ 3163669 w 12272790"/>
              <a:gd name="connsiteY17654" fmla="*/ 1879678 h 3412034"/>
              <a:gd name="connsiteX17655" fmla="*/ 3154566 w 12272790"/>
              <a:gd name="connsiteY17655" fmla="*/ 1879677 h 3412034"/>
              <a:gd name="connsiteX17656" fmla="*/ 3131815 w 12272790"/>
              <a:gd name="connsiteY17656" fmla="*/ 1879677 h 3412034"/>
              <a:gd name="connsiteX17657" fmla="*/ 3118165 w 12272790"/>
              <a:gd name="connsiteY17657" fmla="*/ 1873457 h 3412034"/>
              <a:gd name="connsiteX17658" fmla="*/ 3147741 w 12272790"/>
              <a:gd name="connsiteY17658" fmla="*/ 1865165 h 3412034"/>
              <a:gd name="connsiteX17659" fmla="*/ 3188315 w 12272790"/>
              <a:gd name="connsiteY17659" fmla="*/ 1863092 h 3412034"/>
              <a:gd name="connsiteX17660" fmla="*/ 3283493 w 12272790"/>
              <a:gd name="connsiteY17660" fmla="*/ 1850654 h 3412034"/>
              <a:gd name="connsiteX17661" fmla="*/ 3317240 w 12272790"/>
              <a:gd name="connsiteY17661" fmla="*/ 1846507 h 3412034"/>
              <a:gd name="connsiteX17662" fmla="*/ 3339993 w 12272790"/>
              <a:gd name="connsiteY17662" fmla="*/ 1842362 h 3412034"/>
              <a:gd name="connsiteX17663" fmla="*/ 3335442 w 12272790"/>
              <a:gd name="connsiteY17663" fmla="*/ 1830267 h 3412034"/>
              <a:gd name="connsiteX17664" fmla="*/ 3317240 w 12272790"/>
              <a:gd name="connsiteY17664" fmla="*/ 1834409 h 3412034"/>
              <a:gd name="connsiteX17665" fmla="*/ 3292594 w 12272790"/>
              <a:gd name="connsiteY17665" fmla="*/ 1831995 h 3412034"/>
              <a:gd name="connsiteX17666" fmla="*/ 3301695 w 12272790"/>
              <a:gd name="connsiteY17666" fmla="*/ 1817829 h 3412034"/>
              <a:gd name="connsiteX17667" fmla="*/ 3391943 w 12272790"/>
              <a:gd name="connsiteY17667" fmla="*/ 1803317 h 3412034"/>
              <a:gd name="connsiteX17668" fmla="*/ 3582298 w 12272790"/>
              <a:gd name="connsiteY17668" fmla="*/ 1772221 h 3412034"/>
              <a:gd name="connsiteX17669" fmla="*/ 3564097 w 12272790"/>
              <a:gd name="connsiteY17669" fmla="*/ 1784660 h 3412034"/>
              <a:gd name="connsiteX17670" fmla="*/ 3573197 w 12272790"/>
              <a:gd name="connsiteY17670" fmla="*/ 1794508 h 3412034"/>
              <a:gd name="connsiteX17671" fmla="*/ 3586118 w 12272790"/>
              <a:gd name="connsiteY17671" fmla="*/ 1799974 h 3412034"/>
              <a:gd name="connsiteX17672" fmla="*/ 3598871 w 12272790"/>
              <a:gd name="connsiteY17672" fmla="*/ 1795587 h 3412034"/>
              <a:gd name="connsiteX17673" fmla="*/ 3602875 w 12272790"/>
              <a:gd name="connsiteY17673" fmla="*/ 1793862 h 3412034"/>
              <a:gd name="connsiteX17674" fmla="*/ 3602875 w 12272790"/>
              <a:gd name="connsiteY17674" fmla="*/ 1793173 h 3412034"/>
              <a:gd name="connsiteX17675" fmla="*/ 3594264 w 12272790"/>
              <a:gd name="connsiteY17675" fmla="*/ 1795042 h 3412034"/>
              <a:gd name="connsiteX17676" fmla="*/ 3608835 w 12272790"/>
              <a:gd name="connsiteY17676" fmla="*/ 1783062 h 3412034"/>
              <a:gd name="connsiteX17677" fmla="*/ 3601212 w 12272790"/>
              <a:gd name="connsiteY17677" fmla="*/ 1782874 h 3412034"/>
              <a:gd name="connsiteX17678" fmla="*/ 3586563 w 12272790"/>
              <a:gd name="connsiteY17678" fmla="*/ 1770175 h 3412034"/>
              <a:gd name="connsiteX17679" fmla="*/ 3648101 w 12272790"/>
              <a:gd name="connsiteY17679" fmla="*/ 1741585 h 3412034"/>
              <a:gd name="connsiteX17680" fmla="*/ 3586504 w 12272790"/>
              <a:gd name="connsiteY17680" fmla="*/ 1748952 h 3412034"/>
              <a:gd name="connsiteX17681" fmla="*/ 3593571 w 12272790"/>
              <a:gd name="connsiteY17681" fmla="*/ 1742456 h 3412034"/>
              <a:gd name="connsiteX17682" fmla="*/ 3598291 w 12272790"/>
              <a:gd name="connsiteY17682" fmla="*/ 1740010 h 3412034"/>
              <a:gd name="connsiteX17683" fmla="*/ 3670334 w 12272790"/>
              <a:gd name="connsiteY17683" fmla="*/ 1732606 h 3412034"/>
              <a:gd name="connsiteX17684" fmla="*/ 3713822 w 12272790"/>
              <a:gd name="connsiteY17684" fmla="*/ 1728024 h 3412034"/>
              <a:gd name="connsiteX17685" fmla="*/ 3685960 w 12272790"/>
              <a:gd name="connsiteY17685" fmla="*/ 1726802 h 3412034"/>
              <a:gd name="connsiteX17686" fmla="*/ 3610562 w 12272790"/>
              <a:gd name="connsiteY17686" fmla="*/ 1734559 h 3412034"/>
              <a:gd name="connsiteX17687" fmla="*/ 3608551 w 12272790"/>
              <a:gd name="connsiteY17687" fmla="*/ 1734695 h 3412034"/>
              <a:gd name="connsiteX17688" fmla="*/ 3608676 w 12272790"/>
              <a:gd name="connsiteY17688" fmla="*/ 1734630 h 3412034"/>
              <a:gd name="connsiteX17689" fmla="*/ 3609814 w 12272790"/>
              <a:gd name="connsiteY17689" fmla="*/ 1731266 h 3412034"/>
              <a:gd name="connsiteX17690" fmla="*/ 3585868 w 12272790"/>
              <a:gd name="connsiteY17690" fmla="*/ 1736226 h 3412034"/>
              <a:gd name="connsiteX17691" fmla="*/ 3539315 w 12272790"/>
              <a:gd name="connsiteY17691" fmla="*/ 1739369 h 3412034"/>
              <a:gd name="connsiteX17692" fmla="*/ 3532897 w 12272790"/>
              <a:gd name="connsiteY17692" fmla="*/ 1740076 h 3412034"/>
              <a:gd name="connsiteX17693" fmla="*/ 3553008 w 12272790"/>
              <a:gd name="connsiteY17693" fmla="*/ 1731294 h 3412034"/>
              <a:gd name="connsiteX17694" fmla="*/ 3574083 w 12272790"/>
              <a:gd name="connsiteY17694" fmla="*/ 1722745 h 3412034"/>
              <a:gd name="connsiteX17695" fmla="*/ 3568391 w 12272790"/>
              <a:gd name="connsiteY17695" fmla="*/ 1719881 h 3412034"/>
              <a:gd name="connsiteX17696" fmla="*/ 3567259 w 12272790"/>
              <a:gd name="connsiteY17696" fmla="*/ 1715355 h 3412034"/>
              <a:gd name="connsiteX17697" fmla="*/ 3565905 w 12272790"/>
              <a:gd name="connsiteY17697" fmla="*/ 1715934 h 3412034"/>
              <a:gd name="connsiteX17698" fmla="*/ 3554012 w 12272790"/>
              <a:gd name="connsiteY17698" fmla="*/ 1714592 h 3412034"/>
              <a:gd name="connsiteX17699" fmla="*/ 3558829 w 12272790"/>
              <a:gd name="connsiteY17699" fmla="*/ 1713007 h 3412034"/>
              <a:gd name="connsiteX17700" fmla="*/ 3566726 w 12272790"/>
              <a:gd name="connsiteY17700" fmla="*/ 1708340 h 3412034"/>
              <a:gd name="connsiteX17701" fmla="*/ 3567406 w 12272790"/>
              <a:gd name="connsiteY17701" fmla="*/ 1694181 h 3412034"/>
              <a:gd name="connsiteX17702" fmla="*/ 3573426 w 12272790"/>
              <a:gd name="connsiteY17702" fmla="*/ 1697211 h 3412034"/>
              <a:gd name="connsiteX17703" fmla="*/ 3574913 w 12272790"/>
              <a:gd name="connsiteY17703" fmla="*/ 1703159 h 3412034"/>
              <a:gd name="connsiteX17704" fmla="*/ 3593316 w 12272790"/>
              <a:gd name="connsiteY17704" fmla="*/ 1690883 h 3412034"/>
              <a:gd name="connsiteX17705" fmla="*/ 3604943 w 12272790"/>
              <a:gd name="connsiteY17705" fmla="*/ 1682287 h 3412034"/>
              <a:gd name="connsiteX17706" fmla="*/ 3583153 w 12272790"/>
              <a:gd name="connsiteY17706" fmla="*/ 1690633 h 3412034"/>
              <a:gd name="connsiteX17707" fmla="*/ 3579034 w 12272790"/>
              <a:gd name="connsiteY17707" fmla="*/ 1678687 h 3412034"/>
              <a:gd name="connsiteX17708" fmla="*/ 3538264 w 12272790"/>
              <a:gd name="connsiteY17708" fmla="*/ 1689528 h 3412034"/>
              <a:gd name="connsiteX17709" fmla="*/ 3544385 w 12272790"/>
              <a:gd name="connsiteY17709" fmla="*/ 1680795 h 3412034"/>
              <a:gd name="connsiteX17710" fmla="*/ 3558687 w 12272790"/>
              <a:gd name="connsiteY17710" fmla="*/ 1674732 h 3412034"/>
              <a:gd name="connsiteX17711" fmla="*/ 3551680 w 12272790"/>
              <a:gd name="connsiteY17711" fmla="*/ 1665676 h 3412034"/>
              <a:gd name="connsiteX17712" fmla="*/ 3558092 w 12272790"/>
              <a:gd name="connsiteY17712" fmla="*/ 1664646 h 3412034"/>
              <a:gd name="connsiteX17713" fmla="*/ 3572164 w 12272790"/>
              <a:gd name="connsiteY17713" fmla="*/ 1660240 h 3412034"/>
              <a:gd name="connsiteX17714" fmla="*/ 3572745 w 12272790"/>
              <a:gd name="connsiteY17714" fmla="*/ 1660188 h 3412034"/>
              <a:gd name="connsiteX17715" fmla="*/ 3726305 w 12272790"/>
              <a:gd name="connsiteY17715" fmla="*/ 1645531 h 3412034"/>
              <a:gd name="connsiteX17716" fmla="*/ 3759134 w 12272790"/>
              <a:gd name="connsiteY17716" fmla="*/ 1640171 h 3412034"/>
              <a:gd name="connsiteX17717" fmla="*/ 3758416 w 12272790"/>
              <a:gd name="connsiteY17717" fmla="*/ 1639880 h 3412034"/>
              <a:gd name="connsiteX17718" fmla="*/ 3756831 w 12272790"/>
              <a:gd name="connsiteY17718" fmla="*/ 1632995 h 3412034"/>
              <a:gd name="connsiteX17719" fmla="*/ 3761693 w 12272790"/>
              <a:gd name="connsiteY17719" fmla="*/ 1639753 h 3412034"/>
              <a:gd name="connsiteX17720" fmla="*/ 3766885 w 12272790"/>
              <a:gd name="connsiteY17720" fmla="*/ 1638905 h 3412034"/>
              <a:gd name="connsiteX17721" fmla="*/ 3767477 w 12272790"/>
              <a:gd name="connsiteY17721" fmla="*/ 1632969 h 3412034"/>
              <a:gd name="connsiteX17722" fmla="*/ 3783255 w 12272790"/>
              <a:gd name="connsiteY17722" fmla="*/ 1632968 h 3412034"/>
              <a:gd name="connsiteX17723" fmla="*/ 3782229 w 12272790"/>
              <a:gd name="connsiteY17723" fmla="*/ 1636400 h 3412034"/>
              <a:gd name="connsiteX17724" fmla="*/ 3877012 w 12272790"/>
              <a:gd name="connsiteY17724" fmla="*/ 1620922 h 3412034"/>
              <a:gd name="connsiteX17725" fmla="*/ 3881171 w 12272790"/>
              <a:gd name="connsiteY17725" fmla="*/ 1618168 h 3412034"/>
              <a:gd name="connsiteX17726" fmla="*/ 3899294 w 12272790"/>
              <a:gd name="connsiteY17726" fmla="*/ 1614580 h 3412034"/>
              <a:gd name="connsiteX17727" fmla="*/ 3901467 w 12272790"/>
              <a:gd name="connsiteY17727" fmla="*/ 1616787 h 3412034"/>
              <a:gd name="connsiteX17728" fmla="*/ 3901839 w 12272790"/>
              <a:gd name="connsiteY17728" fmla="*/ 1616690 h 3412034"/>
              <a:gd name="connsiteX17729" fmla="*/ 3899083 w 12272790"/>
              <a:gd name="connsiteY17729" fmla="*/ 1612633 h 3412034"/>
              <a:gd name="connsiteX17730" fmla="*/ 3905425 w 12272790"/>
              <a:gd name="connsiteY17730" fmla="*/ 1612634 h 3412034"/>
              <a:gd name="connsiteX17731" fmla="*/ 3904263 w 12272790"/>
              <a:gd name="connsiteY17731" fmla="*/ 1616055 h 3412034"/>
              <a:gd name="connsiteX17732" fmla="*/ 3936683 w 12272790"/>
              <a:gd name="connsiteY17732" fmla="*/ 1607575 h 3412034"/>
              <a:gd name="connsiteX17733" fmla="*/ 3935911 w 12272790"/>
              <a:gd name="connsiteY17733" fmla="*/ 1603920 h 3412034"/>
              <a:gd name="connsiteX17734" fmla="*/ 3946678 w 12272790"/>
              <a:gd name="connsiteY17734" fmla="*/ 1604961 h 3412034"/>
              <a:gd name="connsiteX17735" fmla="*/ 3960104 w 12272790"/>
              <a:gd name="connsiteY17735" fmla="*/ 1601450 h 3412034"/>
              <a:gd name="connsiteX17736" fmla="*/ 3955983 w 12272790"/>
              <a:gd name="connsiteY17736" fmla="*/ 1594716 h 3412034"/>
              <a:gd name="connsiteX17737" fmla="*/ 3960739 w 12272790"/>
              <a:gd name="connsiteY17737" fmla="*/ 1596789 h 3412034"/>
              <a:gd name="connsiteX17738" fmla="*/ 3961557 w 12272790"/>
              <a:gd name="connsiteY17738" fmla="*/ 1601069 h 3412034"/>
              <a:gd name="connsiteX17739" fmla="*/ 3984221 w 12272790"/>
              <a:gd name="connsiteY17739" fmla="*/ 1595141 h 3412034"/>
              <a:gd name="connsiteX17740" fmla="*/ 4006280 w 12272790"/>
              <a:gd name="connsiteY17740" fmla="*/ 1587238 h 3412034"/>
              <a:gd name="connsiteX17741" fmla="*/ 4002873 w 12272790"/>
              <a:gd name="connsiteY17741" fmla="*/ 1580143 h 3412034"/>
              <a:gd name="connsiteX17742" fmla="*/ 3988362 w 12272790"/>
              <a:gd name="connsiteY17742" fmla="*/ 1583418 h 3412034"/>
              <a:gd name="connsiteX17743" fmla="*/ 3982913 w 12272790"/>
              <a:gd name="connsiteY17743" fmla="*/ 1585539 h 3412034"/>
              <a:gd name="connsiteX17744" fmla="*/ 3978894 w 12272790"/>
              <a:gd name="connsiteY17744" fmla="*/ 1585554 h 3412034"/>
              <a:gd name="connsiteX17745" fmla="*/ 3934154 w 12272790"/>
              <a:gd name="connsiteY17745" fmla="*/ 1595650 h 3412034"/>
              <a:gd name="connsiteX17746" fmla="*/ 3907967 w 12272790"/>
              <a:gd name="connsiteY17746" fmla="*/ 1601570 h 3412034"/>
              <a:gd name="connsiteX17747" fmla="*/ 3906658 w 12272790"/>
              <a:gd name="connsiteY17747" fmla="*/ 1612734 h 3412034"/>
              <a:gd name="connsiteX17748" fmla="*/ 3904008 w 12272790"/>
              <a:gd name="connsiteY17748" fmla="*/ 1602465 h 3412034"/>
              <a:gd name="connsiteX17749" fmla="*/ 3798735 w 12272790"/>
              <a:gd name="connsiteY17749" fmla="*/ 1626261 h 3412034"/>
              <a:gd name="connsiteX17750" fmla="*/ 3556701 w 12272790"/>
              <a:gd name="connsiteY17750" fmla="*/ 1650459 h 3412034"/>
              <a:gd name="connsiteX17751" fmla="*/ 3554277 w 12272790"/>
              <a:gd name="connsiteY17751" fmla="*/ 1650520 h 3412034"/>
              <a:gd name="connsiteX17752" fmla="*/ 3565579 w 12272790"/>
              <a:gd name="connsiteY17752" fmla="*/ 1645397 h 3412034"/>
              <a:gd name="connsiteX17753" fmla="*/ 3566969 w 12272790"/>
              <a:gd name="connsiteY17753" fmla="*/ 1644220 h 3412034"/>
              <a:gd name="connsiteX17754" fmla="*/ 3570650 w 12272790"/>
              <a:gd name="connsiteY17754" fmla="*/ 1644062 h 3412034"/>
              <a:gd name="connsiteX17755" fmla="*/ 3804298 w 12272790"/>
              <a:gd name="connsiteY17755" fmla="*/ 1616908 h 3412034"/>
              <a:gd name="connsiteX17756" fmla="*/ 3848525 w 12272790"/>
              <a:gd name="connsiteY17756" fmla="*/ 1608005 h 3412034"/>
              <a:gd name="connsiteX17757" fmla="*/ 3843881 w 12272790"/>
              <a:gd name="connsiteY17757" fmla="*/ 1604721 h 3412034"/>
              <a:gd name="connsiteX17758" fmla="*/ 3851448 w 12272790"/>
              <a:gd name="connsiteY17758" fmla="*/ 1598037 h 3412034"/>
              <a:gd name="connsiteX17759" fmla="*/ 3802965 w 12272790"/>
              <a:gd name="connsiteY17759" fmla="*/ 1607840 h 3412034"/>
              <a:gd name="connsiteX17760" fmla="*/ 3757129 w 12272790"/>
              <a:gd name="connsiteY17760" fmla="*/ 1611594 h 3412034"/>
              <a:gd name="connsiteX17761" fmla="*/ 3745025 w 12272790"/>
              <a:gd name="connsiteY17761" fmla="*/ 1612759 h 3412034"/>
              <a:gd name="connsiteX17762" fmla="*/ 3673627 w 12272790"/>
              <a:gd name="connsiteY17762" fmla="*/ 1619481 h 3412034"/>
              <a:gd name="connsiteX17763" fmla="*/ 3674474 w 12272790"/>
              <a:gd name="connsiteY17763" fmla="*/ 1623399 h 3412034"/>
              <a:gd name="connsiteX17764" fmla="*/ 3663017 w 12272790"/>
              <a:gd name="connsiteY17764" fmla="*/ 1624426 h 3412034"/>
              <a:gd name="connsiteX17765" fmla="*/ 3658349 w 12272790"/>
              <a:gd name="connsiteY17765" fmla="*/ 1621665 h 3412034"/>
              <a:gd name="connsiteX17766" fmla="*/ 3658186 w 12272790"/>
              <a:gd name="connsiteY17766" fmla="*/ 1620935 h 3412034"/>
              <a:gd name="connsiteX17767" fmla="*/ 3654601 w 12272790"/>
              <a:gd name="connsiteY17767" fmla="*/ 1621273 h 3412034"/>
              <a:gd name="connsiteX17768" fmla="*/ 3558273 w 12272790"/>
              <a:gd name="connsiteY17768" fmla="*/ 1625669 h 3412034"/>
              <a:gd name="connsiteX17769" fmla="*/ 3641257 w 12272790"/>
              <a:gd name="connsiteY17769" fmla="*/ 1616630 h 3412034"/>
              <a:gd name="connsiteX17770" fmla="*/ 3638058 w 12272790"/>
              <a:gd name="connsiteY17770" fmla="*/ 1612244 h 3412034"/>
              <a:gd name="connsiteX17771" fmla="*/ 3644082 w 12272790"/>
              <a:gd name="connsiteY17771" fmla="*/ 1612245 h 3412034"/>
              <a:gd name="connsiteX17772" fmla="*/ 3643323 w 12272790"/>
              <a:gd name="connsiteY17772" fmla="*/ 1616405 h 3412034"/>
              <a:gd name="connsiteX17773" fmla="*/ 3655857 w 12272790"/>
              <a:gd name="connsiteY17773" fmla="*/ 1615039 h 3412034"/>
              <a:gd name="connsiteX17774" fmla="*/ 3656852 w 12272790"/>
              <a:gd name="connsiteY17774" fmla="*/ 1614938 h 3412034"/>
              <a:gd name="connsiteX17775" fmla="*/ 3656448 w 12272790"/>
              <a:gd name="connsiteY17775" fmla="*/ 1613123 h 3412034"/>
              <a:gd name="connsiteX17776" fmla="*/ 3668050 w 12272790"/>
              <a:gd name="connsiteY17776" fmla="*/ 1612095 h 3412034"/>
              <a:gd name="connsiteX17777" fmla="*/ 3670464 w 12272790"/>
              <a:gd name="connsiteY17777" fmla="*/ 1613551 h 3412034"/>
              <a:gd name="connsiteX17778" fmla="*/ 3703976 w 12272790"/>
              <a:gd name="connsiteY17778" fmla="*/ 1610136 h 3412034"/>
              <a:gd name="connsiteX17779" fmla="*/ 3705193 w 12272790"/>
              <a:gd name="connsiteY17779" fmla="*/ 1605882 h 3412034"/>
              <a:gd name="connsiteX17780" fmla="*/ 3675858 w 12272790"/>
              <a:gd name="connsiteY17780" fmla="*/ 1609928 h 3412034"/>
              <a:gd name="connsiteX17781" fmla="*/ 3560659 w 12272790"/>
              <a:gd name="connsiteY17781" fmla="*/ 1612480 h 3412034"/>
              <a:gd name="connsiteX17782" fmla="*/ 3694497 w 12272790"/>
              <a:gd name="connsiteY17782" fmla="*/ 1594776 h 3412034"/>
              <a:gd name="connsiteX17783" fmla="*/ 3778483 w 12272790"/>
              <a:gd name="connsiteY17783" fmla="*/ 1582875 h 3412034"/>
              <a:gd name="connsiteX17784" fmla="*/ 3795527 w 12272790"/>
              <a:gd name="connsiteY17784" fmla="*/ 1574311 h 3412034"/>
              <a:gd name="connsiteX17785" fmla="*/ 3691540 w 12272790"/>
              <a:gd name="connsiteY17785" fmla="*/ 1589419 h 3412034"/>
              <a:gd name="connsiteX17786" fmla="*/ 3583495 w 12272790"/>
              <a:gd name="connsiteY17786" fmla="*/ 1598926 h 3412034"/>
              <a:gd name="connsiteX17787" fmla="*/ 3545683 w 12272790"/>
              <a:gd name="connsiteY17787" fmla="*/ 1609450 h 3412034"/>
              <a:gd name="connsiteX17788" fmla="*/ 3389185 w 12272790"/>
              <a:gd name="connsiteY17788" fmla="*/ 1629769 h 3412034"/>
              <a:gd name="connsiteX17789" fmla="*/ 3476380 w 12272790"/>
              <a:gd name="connsiteY17789" fmla="*/ 1601125 h 3412034"/>
              <a:gd name="connsiteX17790" fmla="*/ 3490643 w 12272790"/>
              <a:gd name="connsiteY17790" fmla="*/ 1595854 h 3412034"/>
              <a:gd name="connsiteX17791" fmla="*/ 3485596 w 12272790"/>
              <a:gd name="connsiteY17791" fmla="*/ 1595749 h 3412034"/>
              <a:gd name="connsiteX17792" fmla="*/ 3477410 w 12272790"/>
              <a:gd name="connsiteY17792" fmla="*/ 1597163 h 3412034"/>
              <a:gd name="connsiteX17793" fmla="*/ 3464659 w 12272790"/>
              <a:gd name="connsiteY17793" fmla="*/ 1592668 h 3412034"/>
              <a:gd name="connsiteX17794" fmla="*/ 3505185 w 12272790"/>
              <a:gd name="connsiteY17794" fmla="*/ 1586590 h 3412034"/>
              <a:gd name="connsiteX17795" fmla="*/ 3518586 w 12272790"/>
              <a:gd name="connsiteY17795" fmla="*/ 1585529 h 3412034"/>
              <a:gd name="connsiteX17796" fmla="*/ 3550754 w 12272790"/>
              <a:gd name="connsiteY17796" fmla="*/ 1573641 h 3412034"/>
              <a:gd name="connsiteX17797" fmla="*/ 3537640 w 12272790"/>
              <a:gd name="connsiteY17797" fmla="*/ 1574383 h 3412034"/>
              <a:gd name="connsiteX17798" fmla="*/ 3520108 w 12272790"/>
              <a:gd name="connsiteY17798" fmla="*/ 1575557 h 3412034"/>
              <a:gd name="connsiteX17799" fmla="*/ 3516785 w 12272790"/>
              <a:gd name="connsiteY17799" fmla="*/ 1572248 h 3412034"/>
              <a:gd name="connsiteX17800" fmla="*/ 3463988 w 12272790"/>
              <a:gd name="connsiteY17800" fmla="*/ 1588036 h 3412034"/>
              <a:gd name="connsiteX17801" fmla="*/ 3332605 w 12272790"/>
              <a:gd name="connsiteY17801" fmla="*/ 1617249 h 3412034"/>
              <a:gd name="connsiteX17802" fmla="*/ 3266913 w 12272790"/>
              <a:gd name="connsiteY17802" fmla="*/ 1627681 h 3412034"/>
              <a:gd name="connsiteX17803" fmla="*/ 3214890 w 12272790"/>
              <a:gd name="connsiteY17803" fmla="*/ 1641939 h 3412034"/>
              <a:gd name="connsiteX17804" fmla="*/ 2983639 w 12272790"/>
              <a:gd name="connsiteY17804" fmla="*/ 1658631 h 3412034"/>
              <a:gd name="connsiteX17805" fmla="*/ 2967691 w 12272790"/>
              <a:gd name="connsiteY17805" fmla="*/ 1648200 h 3412034"/>
              <a:gd name="connsiteX17806" fmla="*/ 3010979 w 12272790"/>
              <a:gd name="connsiteY17806" fmla="*/ 1629769 h 3412034"/>
              <a:gd name="connsiteX17807" fmla="*/ 3140086 w 12272790"/>
              <a:gd name="connsiteY17807" fmla="*/ 1613075 h 3412034"/>
              <a:gd name="connsiteX17808" fmla="*/ 3210333 w 12272790"/>
              <a:gd name="connsiteY17808" fmla="*/ 1613076 h 3412034"/>
              <a:gd name="connsiteX17809" fmla="*/ 3221725 w 12272790"/>
              <a:gd name="connsiteY17809" fmla="*/ 1598469 h 3412034"/>
              <a:gd name="connsiteX17810" fmla="*/ 3242230 w 12272790"/>
              <a:gd name="connsiteY17810" fmla="*/ 1596383 h 3412034"/>
              <a:gd name="connsiteX17811" fmla="*/ 3375892 w 12272790"/>
              <a:gd name="connsiteY17811" fmla="*/ 1579690 h 3412034"/>
              <a:gd name="connsiteX17812" fmla="*/ 3640940 w 12272790"/>
              <a:gd name="connsiteY17812" fmla="*/ 1505653 h 3412034"/>
              <a:gd name="connsiteX17813" fmla="*/ 3770047 w 12272790"/>
              <a:gd name="connsiteY17813" fmla="*/ 1459747 h 3412034"/>
              <a:gd name="connsiteX17814" fmla="*/ 3801943 w 12272790"/>
              <a:gd name="connsiteY17814" fmla="*/ 1445142 h 3412034"/>
              <a:gd name="connsiteX17815" fmla="*/ 3822449 w 12272790"/>
              <a:gd name="connsiteY17815" fmla="*/ 1443055 h 3412034"/>
              <a:gd name="connsiteX17816" fmla="*/ 3819790 w 12272790"/>
              <a:gd name="connsiteY17816" fmla="*/ 1484787 h 3412034"/>
              <a:gd name="connsiteX17817" fmla="*/ 3796135 w 12272790"/>
              <a:gd name="connsiteY17817" fmla="*/ 1492123 h 3412034"/>
              <a:gd name="connsiteX17818" fmla="*/ 3793126 w 12272790"/>
              <a:gd name="connsiteY17818" fmla="*/ 1504441 h 3412034"/>
              <a:gd name="connsiteX17819" fmla="*/ 3793299 w 12272790"/>
              <a:gd name="connsiteY17819" fmla="*/ 1504785 h 3412034"/>
              <a:gd name="connsiteX17820" fmla="*/ 3792934 w 12272790"/>
              <a:gd name="connsiteY17820" fmla="*/ 1505237 h 3412034"/>
              <a:gd name="connsiteX17821" fmla="*/ 3792832 w 12272790"/>
              <a:gd name="connsiteY17821" fmla="*/ 1505653 h 3412034"/>
              <a:gd name="connsiteX17822" fmla="*/ 3792707 w 12272790"/>
              <a:gd name="connsiteY17822" fmla="*/ 1505518 h 3412034"/>
              <a:gd name="connsiteX17823" fmla="*/ 3790918 w 12272790"/>
              <a:gd name="connsiteY17823" fmla="*/ 1507730 h 3412034"/>
              <a:gd name="connsiteX17824" fmla="*/ 3786954 w 12272790"/>
              <a:gd name="connsiteY17824" fmla="*/ 1504784 h 3412034"/>
              <a:gd name="connsiteX17825" fmla="*/ 3789329 w 12272790"/>
              <a:gd name="connsiteY17825" fmla="*/ 1501896 h 3412034"/>
              <a:gd name="connsiteX17826" fmla="*/ 3788667 w 12272790"/>
              <a:gd name="connsiteY17826" fmla="*/ 1501186 h 3412034"/>
              <a:gd name="connsiteX17827" fmla="*/ 3772326 w 12272790"/>
              <a:gd name="connsiteY17827" fmla="*/ 1501479 h 3412034"/>
              <a:gd name="connsiteX17828" fmla="*/ 3743085 w 12272790"/>
              <a:gd name="connsiteY17828" fmla="*/ 1505652 h 3412034"/>
              <a:gd name="connsiteX17829" fmla="*/ 3749922 w 12272790"/>
              <a:gd name="connsiteY17829" fmla="*/ 1519910 h 3412034"/>
              <a:gd name="connsiteX17830" fmla="*/ 3772326 w 12272790"/>
              <a:gd name="connsiteY17830" fmla="*/ 1511565 h 3412034"/>
              <a:gd name="connsiteX17831" fmla="*/ 3795392 w 12272790"/>
              <a:gd name="connsiteY17831" fmla="*/ 1517189 h 3412034"/>
              <a:gd name="connsiteX17832" fmla="*/ 3798050 w 12272790"/>
              <a:gd name="connsiteY17832" fmla="*/ 1520831 h 3412034"/>
              <a:gd name="connsiteX17833" fmla="*/ 3802010 w 12272790"/>
              <a:gd name="connsiteY17833" fmla="*/ 1520271 h 3412034"/>
              <a:gd name="connsiteX17834" fmla="*/ 3809215 w 12272790"/>
              <a:gd name="connsiteY17834" fmla="*/ 1518745 h 3412034"/>
              <a:gd name="connsiteX17835" fmla="*/ 3808721 w 12272790"/>
              <a:gd name="connsiteY17835" fmla="*/ 1516696 h 3412034"/>
              <a:gd name="connsiteX17836" fmla="*/ 3818895 w 12272790"/>
              <a:gd name="connsiteY17836" fmla="*/ 1516697 h 3412034"/>
              <a:gd name="connsiteX17837" fmla="*/ 3861530 w 12272790"/>
              <a:gd name="connsiteY17837" fmla="*/ 1507674 h 3412034"/>
              <a:gd name="connsiteX17838" fmla="*/ 3863295 w 12272790"/>
              <a:gd name="connsiteY17838" fmla="*/ 1506484 h 3412034"/>
              <a:gd name="connsiteX17839" fmla="*/ 3867105 w 12272790"/>
              <a:gd name="connsiteY17839" fmla="*/ 1506495 h 3412034"/>
              <a:gd name="connsiteX17840" fmla="*/ 3976443 w 12272790"/>
              <a:gd name="connsiteY17840" fmla="*/ 1483356 h 3412034"/>
              <a:gd name="connsiteX17841" fmla="*/ 3986774 w 12272790"/>
              <a:gd name="connsiteY17841" fmla="*/ 1480202 h 3412034"/>
              <a:gd name="connsiteX17842" fmla="*/ 3967350 w 12272790"/>
              <a:gd name="connsiteY17842" fmla="*/ 1482746 h 3412034"/>
              <a:gd name="connsiteX17843" fmla="*/ 3941413 w 12272790"/>
              <a:gd name="connsiteY17843" fmla="*/ 1485016 h 3412034"/>
              <a:gd name="connsiteX17844" fmla="*/ 3941413 w 12272790"/>
              <a:gd name="connsiteY17844" fmla="*/ 1464277 h 3412034"/>
              <a:gd name="connsiteX17845" fmla="*/ 3887645 w 12272790"/>
              <a:gd name="connsiteY17845" fmla="*/ 1499532 h 3412034"/>
              <a:gd name="connsiteX17846" fmla="*/ 3894461 w 12272790"/>
              <a:gd name="connsiteY17846" fmla="*/ 1489164 h 3412034"/>
              <a:gd name="connsiteX17847" fmla="*/ 3874972 w 12272790"/>
              <a:gd name="connsiteY17847" fmla="*/ 1484496 h 3412034"/>
              <a:gd name="connsiteX17848" fmla="*/ 3870219 w 12272790"/>
              <a:gd name="connsiteY17848" fmla="*/ 1479569 h 3412034"/>
              <a:gd name="connsiteX17849" fmla="*/ 3871953 w 12272790"/>
              <a:gd name="connsiteY17849" fmla="*/ 1484675 h 3412034"/>
              <a:gd name="connsiteX17850" fmla="*/ 3865611 w 12272790"/>
              <a:gd name="connsiteY17850" fmla="*/ 1484676 h 3412034"/>
              <a:gd name="connsiteX17851" fmla="*/ 3869553 w 12272790"/>
              <a:gd name="connsiteY17851" fmla="*/ 1478878 h 3412034"/>
              <a:gd name="connsiteX17852" fmla="*/ 3869471 w 12272790"/>
              <a:gd name="connsiteY17852" fmla="*/ 1478793 h 3412034"/>
              <a:gd name="connsiteX17853" fmla="*/ 3869610 w 12272790"/>
              <a:gd name="connsiteY17853" fmla="*/ 1478794 h 3412034"/>
              <a:gd name="connsiteX17854" fmla="*/ 3869840 w 12272790"/>
              <a:gd name="connsiteY17854" fmla="*/ 1478456 h 3412034"/>
              <a:gd name="connsiteX17855" fmla="*/ 3869955 w 12272790"/>
              <a:gd name="connsiteY17855" fmla="*/ 1478793 h 3412034"/>
              <a:gd name="connsiteX17856" fmla="*/ 3875150 w 12272790"/>
              <a:gd name="connsiteY17856" fmla="*/ 1478793 h 3412034"/>
              <a:gd name="connsiteX17857" fmla="*/ 3880829 w 12272790"/>
              <a:gd name="connsiteY17857" fmla="*/ 1472573 h 3412034"/>
              <a:gd name="connsiteX17858" fmla="*/ 3883101 w 12272790"/>
              <a:gd name="connsiteY17858" fmla="*/ 1445612 h 3412034"/>
              <a:gd name="connsiteX17859" fmla="*/ 3842207 w 12272790"/>
              <a:gd name="connsiteY17859" fmla="*/ 1441467 h 3412034"/>
              <a:gd name="connsiteX17860" fmla="*/ 3863733 w 12272790"/>
              <a:gd name="connsiteY17860" fmla="*/ 1429418 h 3412034"/>
              <a:gd name="connsiteX17861" fmla="*/ 3847536 w 12272790"/>
              <a:gd name="connsiteY17861" fmla="*/ 1431467 h 3412034"/>
              <a:gd name="connsiteX17862" fmla="*/ 3759271 w 12272790"/>
              <a:gd name="connsiteY17862" fmla="*/ 1449670 h 3412034"/>
              <a:gd name="connsiteX17863" fmla="*/ 3808098 w 12272790"/>
              <a:gd name="connsiteY17863" fmla="*/ 1433894 h 3412034"/>
              <a:gd name="connsiteX17864" fmla="*/ 3881991 w 12272790"/>
              <a:gd name="connsiteY17864" fmla="*/ 1417009 h 3412034"/>
              <a:gd name="connsiteX17865" fmla="*/ 3889188 w 12272790"/>
              <a:gd name="connsiteY17865" fmla="*/ 1415171 h 3412034"/>
              <a:gd name="connsiteX17866" fmla="*/ 3896782 w 12272790"/>
              <a:gd name="connsiteY17866" fmla="*/ 1410920 h 3412034"/>
              <a:gd name="connsiteX17867" fmla="*/ 3952772 w 12272790"/>
              <a:gd name="connsiteY17867" fmla="*/ 1387893 h 3412034"/>
              <a:gd name="connsiteX17868" fmla="*/ 3958199 w 12272790"/>
              <a:gd name="connsiteY17868" fmla="*/ 1386318 h 3412034"/>
              <a:gd name="connsiteX17869" fmla="*/ 3933841 w 12272790"/>
              <a:gd name="connsiteY17869" fmla="*/ 1392349 h 3412034"/>
              <a:gd name="connsiteX17870" fmla="*/ 3916380 w 12272790"/>
              <a:gd name="connsiteY17870" fmla="*/ 1389134 h 3412034"/>
              <a:gd name="connsiteX17871" fmla="*/ 3973667 w 12272790"/>
              <a:gd name="connsiteY17871" fmla="*/ 1366824 h 3412034"/>
              <a:gd name="connsiteX17872" fmla="*/ 3990591 w 12272790"/>
              <a:gd name="connsiteY17872" fmla="*/ 1358370 h 3412034"/>
              <a:gd name="connsiteX17873" fmla="*/ 3958761 w 12272790"/>
              <a:gd name="connsiteY17873" fmla="*/ 1365125 h 3412034"/>
              <a:gd name="connsiteX17874" fmla="*/ 3955983 w 12272790"/>
              <a:gd name="connsiteY17874" fmla="*/ 1358790 h 3412034"/>
              <a:gd name="connsiteX17875" fmla="*/ 3955120 w 12272790"/>
              <a:gd name="connsiteY17875" fmla="*/ 1358904 h 3412034"/>
              <a:gd name="connsiteX17876" fmla="*/ 3942614 w 12272790"/>
              <a:gd name="connsiteY17876" fmla="*/ 1352891 h 3412034"/>
              <a:gd name="connsiteX17877" fmla="*/ 3955023 w 12272790"/>
              <a:gd name="connsiteY17877" fmla="*/ 1345024 h 3412034"/>
              <a:gd name="connsiteX17878" fmla="*/ 3947195 w 12272790"/>
              <a:gd name="connsiteY17878" fmla="*/ 1347515 h 3412034"/>
              <a:gd name="connsiteX17879" fmla="*/ 3928033 w 12272790"/>
              <a:gd name="connsiteY17879" fmla="*/ 1351004 h 3412034"/>
              <a:gd name="connsiteX17880" fmla="*/ 3922109 w 12272790"/>
              <a:gd name="connsiteY17880" fmla="*/ 1346948 h 3412034"/>
              <a:gd name="connsiteX17881" fmla="*/ 3917435 w 12272790"/>
              <a:gd name="connsiteY17881" fmla="*/ 1348111 h 3412034"/>
              <a:gd name="connsiteX17882" fmla="*/ 3917339 w 12272790"/>
              <a:gd name="connsiteY17882" fmla="*/ 1348284 h 3412034"/>
              <a:gd name="connsiteX17883" fmla="*/ 3937515 w 12272790"/>
              <a:gd name="connsiteY17883" fmla="*/ 1369052 h 3412034"/>
              <a:gd name="connsiteX17884" fmla="*/ 3912774 w 12272790"/>
              <a:gd name="connsiteY17884" fmla="*/ 1379088 h 3412034"/>
              <a:gd name="connsiteX17885" fmla="*/ 3894880 w 12272790"/>
              <a:gd name="connsiteY17885" fmla="*/ 1383242 h 3412034"/>
              <a:gd name="connsiteX17886" fmla="*/ 3888028 w 12272790"/>
              <a:gd name="connsiteY17886" fmla="*/ 1366974 h 3412034"/>
              <a:gd name="connsiteX17887" fmla="*/ 3908204 w 12272790"/>
              <a:gd name="connsiteY17887" fmla="*/ 1366974 h 3412034"/>
              <a:gd name="connsiteX17888" fmla="*/ 3899400 w 12272790"/>
              <a:gd name="connsiteY17888" fmla="*/ 1353736 h 3412034"/>
              <a:gd name="connsiteX17889" fmla="*/ 3897527 w 12272790"/>
              <a:gd name="connsiteY17889" fmla="*/ 1353842 h 3412034"/>
              <a:gd name="connsiteX17890" fmla="*/ 3890019 w 12272790"/>
              <a:gd name="connsiteY17890" fmla="*/ 1356792 h 3412034"/>
              <a:gd name="connsiteX17891" fmla="*/ 3885410 w 12272790"/>
              <a:gd name="connsiteY17891" fmla="*/ 1355472 h 3412034"/>
              <a:gd name="connsiteX17892" fmla="*/ 3885925 w 12272790"/>
              <a:gd name="connsiteY17892" fmla="*/ 1354505 h 3412034"/>
              <a:gd name="connsiteX17893" fmla="*/ 3885742 w 12272790"/>
              <a:gd name="connsiteY17893" fmla="*/ 1354514 h 3412034"/>
              <a:gd name="connsiteX17894" fmla="*/ 3865188 w 12272790"/>
              <a:gd name="connsiteY17894" fmla="*/ 1356591 h 3412034"/>
              <a:gd name="connsiteX17895" fmla="*/ 3867471 w 12272790"/>
              <a:gd name="connsiteY17895" fmla="*/ 1344132 h 3412034"/>
              <a:gd name="connsiteX17896" fmla="*/ 3921529 w 12272790"/>
              <a:gd name="connsiteY17896" fmla="*/ 1327519 h 3412034"/>
              <a:gd name="connsiteX17897" fmla="*/ 3925048 w 12272790"/>
              <a:gd name="connsiteY17897" fmla="*/ 1329303 h 3412034"/>
              <a:gd name="connsiteX17898" fmla="*/ 3924739 w 12272790"/>
              <a:gd name="connsiteY17898" fmla="*/ 1330762 h 3412034"/>
              <a:gd name="connsiteX17899" fmla="*/ 3928335 w 12272790"/>
              <a:gd name="connsiteY17899" fmla="*/ 1330201 h 3412034"/>
              <a:gd name="connsiteX17900" fmla="*/ 3946401 w 12272790"/>
              <a:gd name="connsiteY17900" fmla="*/ 1327383 h 3412034"/>
              <a:gd name="connsiteX17901" fmla="*/ 3984051 w 12272790"/>
              <a:gd name="connsiteY17901" fmla="*/ 1318407 h 3412034"/>
              <a:gd name="connsiteX17902" fmla="*/ 3960632 w 12272790"/>
              <a:gd name="connsiteY17902" fmla="*/ 1317919 h 3412034"/>
              <a:gd name="connsiteX17903" fmla="*/ 3953087 w 12272790"/>
              <a:gd name="connsiteY17903" fmla="*/ 1319548 h 3412034"/>
              <a:gd name="connsiteX17904" fmla="*/ 3955631 w 12272790"/>
              <a:gd name="connsiteY17904" fmla="*/ 1324539 h 3412034"/>
              <a:gd name="connsiteX17905" fmla="*/ 3941601 w 12272790"/>
              <a:gd name="connsiteY17905" fmla="*/ 1324800 h 3412034"/>
              <a:gd name="connsiteX17906" fmla="*/ 3936381 w 12272790"/>
              <a:gd name="connsiteY17906" fmla="*/ 1323151 h 3412034"/>
              <a:gd name="connsiteX17907" fmla="*/ 3926158 w 12272790"/>
              <a:gd name="connsiteY17907" fmla="*/ 1325356 h 3412034"/>
              <a:gd name="connsiteX17908" fmla="*/ 3913194 w 12272790"/>
              <a:gd name="connsiteY17908" fmla="*/ 1327521 h 3412034"/>
              <a:gd name="connsiteX17909" fmla="*/ 3931644 w 12272790"/>
              <a:gd name="connsiteY17909" fmla="*/ 1321653 h 3412034"/>
              <a:gd name="connsiteX17910" fmla="*/ 3927570 w 12272790"/>
              <a:gd name="connsiteY17910" fmla="*/ 1320366 h 3412034"/>
              <a:gd name="connsiteX17911" fmla="*/ 3950588 w 12272790"/>
              <a:gd name="connsiteY17911" fmla="*/ 1314645 h 3412034"/>
              <a:gd name="connsiteX17912" fmla="*/ 3951020 w 12272790"/>
              <a:gd name="connsiteY17912" fmla="*/ 1315492 h 3412034"/>
              <a:gd name="connsiteX17913" fmla="*/ 3963932 w 12272790"/>
              <a:gd name="connsiteY17913" fmla="*/ 1311385 h 3412034"/>
              <a:gd name="connsiteX17914" fmla="*/ 4016206 w 12272790"/>
              <a:gd name="connsiteY17914" fmla="*/ 1294162 h 3412034"/>
              <a:gd name="connsiteX17915" fmla="*/ 4014568 w 12272790"/>
              <a:gd name="connsiteY17915" fmla="*/ 1287175 h 3412034"/>
              <a:gd name="connsiteX17916" fmla="*/ 4034288 w 12272790"/>
              <a:gd name="connsiteY17916" fmla="*/ 1287175 h 3412034"/>
              <a:gd name="connsiteX17917" fmla="*/ 4033782 w 12272790"/>
              <a:gd name="connsiteY17917" fmla="*/ 1288646 h 3412034"/>
              <a:gd name="connsiteX17918" fmla="*/ 4048203 w 12272790"/>
              <a:gd name="connsiteY17918" fmla="*/ 1284555 h 3412034"/>
              <a:gd name="connsiteX17919" fmla="*/ 4049613 w 12272790"/>
              <a:gd name="connsiteY17919" fmla="*/ 1278426 h 3412034"/>
              <a:gd name="connsiteX17920" fmla="*/ 4054371 w 12272790"/>
              <a:gd name="connsiteY17920" fmla="*/ 1276499 h 3412034"/>
              <a:gd name="connsiteX17921" fmla="*/ 4052817 w 12272790"/>
              <a:gd name="connsiteY17921" fmla="*/ 1283246 h 3412034"/>
              <a:gd name="connsiteX17922" fmla="*/ 4067779 w 12272790"/>
              <a:gd name="connsiteY17922" fmla="*/ 1278999 h 3412034"/>
              <a:gd name="connsiteX17923" fmla="*/ 4095770 w 12272790"/>
              <a:gd name="connsiteY17923" fmla="*/ 1268925 h 3412034"/>
              <a:gd name="connsiteX17924" fmla="*/ 4097028 w 12272790"/>
              <a:gd name="connsiteY17924" fmla="*/ 1265461 h 3412034"/>
              <a:gd name="connsiteX17925" fmla="*/ 4092245 w 12272790"/>
              <a:gd name="connsiteY17925" fmla="*/ 1266573 h 3412034"/>
              <a:gd name="connsiteX17926" fmla="*/ 4061443 w 12272790"/>
              <a:gd name="connsiteY17926" fmla="*/ 1271539 h 3412034"/>
              <a:gd name="connsiteX17927" fmla="*/ 4119521 w 12272790"/>
              <a:gd name="connsiteY17927" fmla="*/ 1241130 h 3412034"/>
              <a:gd name="connsiteX17928" fmla="*/ 4173473 w 12272790"/>
              <a:gd name="connsiteY17928" fmla="*/ 1211424 h 3412034"/>
              <a:gd name="connsiteX17929" fmla="*/ 4162545 w 12272790"/>
              <a:gd name="connsiteY17929" fmla="*/ 1213061 h 3412034"/>
              <a:gd name="connsiteX17930" fmla="*/ 4173170 w 12272790"/>
              <a:gd name="connsiteY17930" fmla="*/ 1206377 h 3412034"/>
              <a:gd name="connsiteX17931" fmla="*/ 4260048 w 12272790"/>
              <a:gd name="connsiteY17931" fmla="*/ 1179642 h 3412034"/>
              <a:gd name="connsiteX17932" fmla="*/ 4349075 w 12272790"/>
              <a:gd name="connsiteY17932" fmla="*/ 1133387 h 3412034"/>
              <a:gd name="connsiteX17933" fmla="*/ 4321681 w 12272790"/>
              <a:gd name="connsiteY17933" fmla="*/ 1142134 h 3412034"/>
              <a:gd name="connsiteX17934" fmla="*/ 4271490 w 12272790"/>
              <a:gd name="connsiteY17934" fmla="*/ 1153567 h 3412034"/>
              <a:gd name="connsiteX17935" fmla="*/ 4327527 w 12272790"/>
              <a:gd name="connsiteY17935" fmla="*/ 1128877 h 3412034"/>
              <a:gd name="connsiteX17936" fmla="*/ 4345042 w 12272790"/>
              <a:gd name="connsiteY17936" fmla="*/ 1123664 h 3412034"/>
              <a:gd name="connsiteX17937" fmla="*/ 4312592 w 12272790"/>
              <a:gd name="connsiteY17937" fmla="*/ 1119964 h 3412034"/>
              <a:gd name="connsiteX17938" fmla="*/ 4294405 w 12272790"/>
              <a:gd name="connsiteY17938" fmla="*/ 1125577 h 3412034"/>
              <a:gd name="connsiteX17939" fmla="*/ 4155861 w 12272790"/>
              <a:gd name="connsiteY17939" fmla="*/ 1166354 h 3412034"/>
              <a:gd name="connsiteX17940" fmla="*/ 4121327 w 12272790"/>
              <a:gd name="connsiteY17940" fmla="*/ 1170893 h 3412034"/>
              <a:gd name="connsiteX17941" fmla="*/ 4277627 w 12272790"/>
              <a:gd name="connsiteY17941" fmla="*/ 1125366 h 3412034"/>
              <a:gd name="connsiteX17942" fmla="*/ 4300240 w 12272790"/>
              <a:gd name="connsiteY17942" fmla="*/ 1118556 h 3412034"/>
              <a:gd name="connsiteX17943" fmla="*/ 4282265 w 12272790"/>
              <a:gd name="connsiteY17943" fmla="*/ 1116507 h 3412034"/>
              <a:gd name="connsiteX17944" fmla="*/ 4281273 w 12272790"/>
              <a:gd name="connsiteY17944" fmla="*/ 1116079 h 3412034"/>
              <a:gd name="connsiteX17945" fmla="*/ 4278410 w 12272790"/>
              <a:gd name="connsiteY17945" fmla="*/ 1117784 h 3412034"/>
              <a:gd name="connsiteX17946" fmla="*/ 4249100 w 12272790"/>
              <a:gd name="connsiteY17946" fmla="*/ 1130594 h 3412034"/>
              <a:gd name="connsiteX17947" fmla="*/ 4244009 w 12272790"/>
              <a:gd name="connsiteY17947" fmla="*/ 1128033 h 3412034"/>
              <a:gd name="connsiteX17948" fmla="*/ 4243635 w 12272790"/>
              <a:gd name="connsiteY17948" fmla="*/ 1127350 h 3412034"/>
              <a:gd name="connsiteX17949" fmla="*/ 4243249 w 12272790"/>
              <a:gd name="connsiteY17949" fmla="*/ 1127469 h 3412034"/>
              <a:gd name="connsiteX17950" fmla="*/ 4243481 w 12272790"/>
              <a:gd name="connsiteY17950" fmla="*/ 1128150 h 3412034"/>
              <a:gd name="connsiteX17951" fmla="*/ 4241103 w 12272790"/>
              <a:gd name="connsiteY17951" fmla="*/ 1130484 h 3412034"/>
              <a:gd name="connsiteX17952" fmla="*/ 4238492 w 12272790"/>
              <a:gd name="connsiteY17952" fmla="*/ 1128946 h 3412034"/>
              <a:gd name="connsiteX17953" fmla="*/ 4236303 w 12272790"/>
              <a:gd name="connsiteY17953" fmla="*/ 1129626 h 3412034"/>
              <a:gd name="connsiteX17954" fmla="*/ 4240136 w 12272790"/>
              <a:gd name="connsiteY17954" fmla="*/ 1132462 h 3412034"/>
              <a:gd name="connsiteX17955" fmla="*/ 4231992 w 12272790"/>
              <a:gd name="connsiteY17955" fmla="*/ 1134945 h 3412034"/>
              <a:gd name="connsiteX17956" fmla="*/ 4228533 w 12272790"/>
              <a:gd name="connsiteY17956" fmla="*/ 1133579 h 3412034"/>
              <a:gd name="connsiteX17957" fmla="*/ 4228135 w 12272790"/>
              <a:gd name="connsiteY17957" fmla="*/ 1132164 h 3412034"/>
              <a:gd name="connsiteX17958" fmla="*/ 4146540 w 12272790"/>
              <a:gd name="connsiteY17958" fmla="*/ 1157507 h 3412034"/>
              <a:gd name="connsiteX17959" fmla="*/ 4148384 w 12272790"/>
              <a:gd name="connsiteY17959" fmla="*/ 1152431 h 3412034"/>
              <a:gd name="connsiteX17960" fmla="*/ 4176930 w 12272790"/>
              <a:gd name="connsiteY17960" fmla="*/ 1143440 h 3412034"/>
              <a:gd name="connsiteX17961" fmla="*/ 4227287 w 12272790"/>
              <a:gd name="connsiteY17961" fmla="*/ 1129134 h 3412034"/>
              <a:gd name="connsiteX17962" fmla="*/ 4227108 w 12272790"/>
              <a:gd name="connsiteY17962" fmla="*/ 1128493 h 3412034"/>
              <a:gd name="connsiteX17963" fmla="*/ 4229880 w 12272790"/>
              <a:gd name="connsiteY17963" fmla="*/ 1128398 h 3412034"/>
              <a:gd name="connsiteX17964" fmla="*/ 4238666 w 12272790"/>
              <a:gd name="connsiteY17964" fmla="*/ 1125902 h 3412034"/>
              <a:gd name="connsiteX17965" fmla="*/ 4240978 w 12272790"/>
              <a:gd name="connsiteY17965" fmla="*/ 1122502 h 3412034"/>
              <a:gd name="connsiteX17966" fmla="*/ 4240510 w 12272790"/>
              <a:gd name="connsiteY17966" fmla="*/ 1121647 h 3412034"/>
              <a:gd name="connsiteX17967" fmla="*/ 4280692 w 12272790"/>
              <a:gd name="connsiteY17967" fmla="*/ 1107711 h 3412034"/>
              <a:gd name="connsiteX17968" fmla="*/ 4282260 w 12272790"/>
              <a:gd name="connsiteY17968" fmla="*/ 1109730 h 3412034"/>
              <a:gd name="connsiteX17969" fmla="*/ 4289794 w 12272790"/>
              <a:gd name="connsiteY17969" fmla="*/ 1110107 h 3412034"/>
              <a:gd name="connsiteX17970" fmla="*/ 4290340 w 12272790"/>
              <a:gd name="connsiteY17970" fmla="*/ 1108167 h 3412034"/>
              <a:gd name="connsiteX17971" fmla="*/ 4289795 w 12272790"/>
              <a:gd name="connsiteY17971" fmla="*/ 1110107 h 3412034"/>
              <a:gd name="connsiteX17972" fmla="*/ 4293600 w 12272790"/>
              <a:gd name="connsiteY17972" fmla="*/ 1110297 h 3412034"/>
              <a:gd name="connsiteX17973" fmla="*/ 4418398 w 12272790"/>
              <a:gd name="connsiteY17973" fmla="*/ 1074845 h 3412034"/>
              <a:gd name="connsiteX17974" fmla="*/ 4513675 w 12272790"/>
              <a:gd name="connsiteY17974" fmla="*/ 1049060 h 3412034"/>
              <a:gd name="connsiteX17975" fmla="*/ 4495689 w 12272790"/>
              <a:gd name="connsiteY17975" fmla="*/ 1047728 h 3412034"/>
              <a:gd name="connsiteX17976" fmla="*/ 4477293 w 12272790"/>
              <a:gd name="connsiteY17976" fmla="*/ 1044331 h 3412034"/>
              <a:gd name="connsiteX17977" fmla="*/ 4475364 w 12272790"/>
              <a:gd name="connsiteY17977" fmla="*/ 1043162 h 3412034"/>
              <a:gd name="connsiteX17978" fmla="*/ 4471969 w 12272790"/>
              <a:gd name="connsiteY17978" fmla="*/ 1040071 h 3412034"/>
              <a:gd name="connsiteX17979" fmla="*/ 4524588 w 12272790"/>
              <a:gd name="connsiteY17979" fmla="*/ 1043381 h 3412034"/>
              <a:gd name="connsiteX17980" fmla="*/ 4532001 w 12272790"/>
              <a:gd name="connsiteY17980" fmla="*/ 1044100 h 3412034"/>
              <a:gd name="connsiteX17981" fmla="*/ 4543753 w 12272790"/>
              <a:gd name="connsiteY17981" fmla="*/ 1040919 h 3412034"/>
              <a:gd name="connsiteX17982" fmla="*/ 4635728 w 12272790"/>
              <a:gd name="connsiteY17982" fmla="*/ 997328 h 3412034"/>
              <a:gd name="connsiteX17983" fmla="*/ 4605231 w 12272790"/>
              <a:gd name="connsiteY17983" fmla="*/ 977896 h 3412034"/>
              <a:gd name="connsiteX17984" fmla="*/ 4638468 w 12272790"/>
              <a:gd name="connsiteY17984" fmla="*/ 979978 h 3412034"/>
              <a:gd name="connsiteX17985" fmla="*/ 4657446 w 12272790"/>
              <a:gd name="connsiteY17985" fmla="*/ 982718 h 3412034"/>
              <a:gd name="connsiteX17986" fmla="*/ 4661353 w 12272790"/>
              <a:gd name="connsiteY17986" fmla="*/ 975019 h 3412034"/>
              <a:gd name="connsiteX17987" fmla="*/ 4669249 w 12272790"/>
              <a:gd name="connsiteY17987" fmla="*/ 977499 h 3412034"/>
              <a:gd name="connsiteX17988" fmla="*/ 4675452 w 12272790"/>
              <a:gd name="connsiteY17988" fmla="*/ 978502 h 3412034"/>
              <a:gd name="connsiteX17989" fmla="*/ 4696051 w 12272790"/>
              <a:gd name="connsiteY17989" fmla="*/ 968738 h 3412034"/>
              <a:gd name="connsiteX17990" fmla="*/ 4675750 w 12272790"/>
              <a:gd name="connsiteY17990" fmla="*/ 960532 h 3412034"/>
              <a:gd name="connsiteX17991" fmla="*/ 4672952 w 12272790"/>
              <a:gd name="connsiteY17991" fmla="*/ 959220 h 3412034"/>
              <a:gd name="connsiteX17992" fmla="*/ 4688759 w 12272790"/>
              <a:gd name="connsiteY17992" fmla="*/ 959821 h 3412034"/>
              <a:gd name="connsiteX17993" fmla="*/ 4691014 w 12272790"/>
              <a:gd name="connsiteY17993" fmla="*/ 959271 h 3412034"/>
              <a:gd name="connsiteX17994" fmla="*/ 4695300 w 12272790"/>
              <a:gd name="connsiteY17994" fmla="*/ 961189 h 3412034"/>
              <a:gd name="connsiteX17995" fmla="*/ 4704781 w 12272790"/>
              <a:gd name="connsiteY17995" fmla="*/ 964584 h 3412034"/>
              <a:gd name="connsiteX17996" fmla="*/ 4727917 w 12272790"/>
              <a:gd name="connsiteY17996" fmla="*/ 953547 h 3412034"/>
              <a:gd name="connsiteX17997" fmla="*/ 4590815 w 12272790"/>
              <a:gd name="connsiteY17997" fmla="*/ 888732 h 3412034"/>
              <a:gd name="connsiteX17998" fmla="*/ 4649264 w 12272790"/>
              <a:gd name="connsiteY17998" fmla="*/ 871483 h 3412034"/>
              <a:gd name="connsiteX17999" fmla="*/ 4640491 w 12272790"/>
              <a:gd name="connsiteY17999" fmla="*/ 865324 h 3412034"/>
              <a:gd name="connsiteX18000" fmla="*/ 4615726 w 12272790"/>
              <a:gd name="connsiteY18000" fmla="*/ 854572 h 3412034"/>
              <a:gd name="connsiteX18001" fmla="*/ 4603749 w 12272790"/>
              <a:gd name="connsiteY18001" fmla="*/ 842179 h 3412034"/>
              <a:gd name="connsiteX18002" fmla="*/ 4653420 w 12272790"/>
              <a:gd name="connsiteY18002" fmla="*/ 858346 h 3412034"/>
              <a:gd name="connsiteX18003" fmla="*/ 4670433 w 12272790"/>
              <a:gd name="connsiteY18003" fmla="*/ 865234 h 3412034"/>
              <a:gd name="connsiteX18004" fmla="*/ 4677062 w 12272790"/>
              <a:gd name="connsiteY18004" fmla="*/ 863277 h 3412034"/>
              <a:gd name="connsiteX18005" fmla="*/ 4693141 w 12272790"/>
              <a:gd name="connsiteY18005" fmla="*/ 861154 h 3412034"/>
              <a:gd name="connsiteX18006" fmla="*/ 4676722 w 12272790"/>
              <a:gd name="connsiteY18006" fmla="*/ 854276 h 3412034"/>
              <a:gd name="connsiteX18007" fmla="*/ 4673537 w 12272790"/>
              <a:gd name="connsiteY18007" fmla="*/ 841587 h 3412034"/>
              <a:gd name="connsiteX18008" fmla="*/ 4661422 w 12272790"/>
              <a:gd name="connsiteY18008" fmla="*/ 833746 h 3412034"/>
              <a:gd name="connsiteX18009" fmla="*/ 4722866 w 12272790"/>
              <a:gd name="connsiteY18009" fmla="*/ 848786 h 3412034"/>
              <a:gd name="connsiteX18010" fmla="*/ 4722410 w 12272790"/>
              <a:gd name="connsiteY18010" fmla="*/ 852990 h 3412034"/>
              <a:gd name="connsiteX18011" fmla="*/ 4722224 w 12272790"/>
              <a:gd name="connsiteY18011" fmla="*/ 852936 h 3412034"/>
              <a:gd name="connsiteX18012" fmla="*/ 4704062 w 12272790"/>
              <a:gd name="connsiteY18012" fmla="*/ 845670 h 3412034"/>
              <a:gd name="connsiteX18013" fmla="*/ 4675886 w 12272790"/>
              <a:gd name="connsiteY18013" fmla="*/ 839318 h 3412034"/>
              <a:gd name="connsiteX18014" fmla="*/ 4722224 w 12272790"/>
              <a:gd name="connsiteY18014" fmla="*/ 852936 h 3412034"/>
              <a:gd name="connsiteX18015" fmla="*/ 4722408 w 12272790"/>
              <a:gd name="connsiteY18015" fmla="*/ 853009 h 3412034"/>
              <a:gd name="connsiteX18016" fmla="*/ 4722410 w 12272790"/>
              <a:gd name="connsiteY18016" fmla="*/ 852990 h 3412034"/>
              <a:gd name="connsiteX18017" fmla="*/ 4732503 w 12272790"/>
              <a:gd name="connsiteY18017" fmla="*/ 855956 h 3412034"/>
              <a:gd name="connsiteX18018" fmla="*/ 4740554 w 12272790"/>
              <a:gd name="connsiteY18018" fmla="*/ 854894 h 3412034"/>
              <a:gd name="connsiteX18019" fmla="*/ 4722866 w 12272790"/>
              <a:gd name="connsiteY18019" fmla="*/ 848786 h 3412034"/>
              <a:gd name="connsiteX18020" fmla="*/ 4722077 w 12272790"/>
              <a:gd name="connsiteY18020" fmla="*/ 845180 h 3412034"/>
              <a:gd name="connsiteX18021" fmla="*/ 4740871 w 12272790"/>
              <a:gd name="connsiteY18021" fmla="*/ 848787 h 3412034"/>
              <a:gd name="connsiteX18022" fmla="*/ 4752220 w 12272790"/>
              <a:gd name="connsiteY18022" fmla="*/ 853353 h 3412034"/>
              <a:gd name="connsiteX18023" fmla="*/ 4765415 w 12272790"/>
              <a:gd name="connsiteY18023" fmla="*/ 851612 h 3412034"/>
              <a:gd name="connsiteX18024" fmla="*/ 4829050 w 12272790"/>
              <a:gd name="connsiteY18024" fmla="*/ 856003 h 3412034"/>
              <a:gd name="connsiteX18025" fmla="*/ 4822917 w 12272790"/>
              <a:gd name="connsiteY18025" fmla="*/ 851363 h 3412034"/>
              <a:gd name="connsiteX18026" fmla="*/ 4834241 w 12272790"/>
              <a:gd name="connsiteY18026" fmla="*/ 838866 h 3412034"/>
              <a:gd name="connsiteX18027" fmla="*/ 4834242 w 12272790"/>
              <a:gd name="connsiteY18027" fmla="*/ 856361 h 3412034"/>
              <a:gd name="connsiteX18028" fmla="*/ 4855918 w 12272790"/>
              <a:gd name="connsiteY18028" fmla="*/ 857856 h 3412034"/>
              <a:gd name="connsiteX18029" fmla="*/ 4899167 w 12272790"/>
              <a:gd name="connsiteY18029" fmla="*/ 866182 h 3412034"/>
              <a:gd name="connsiteX18030" fmla="*/ 4912391 w 12272790"/>
              <a:gd name="connsiteY18030" fmla="*/ 865540 h 3412034"/>
              <a:gd name="connsiteX18031" fmla="*/ 4925489 w 12272790"/>
              <a:gd name="connsiteY18031" fmla="*/ 859291 h 3412034"/>
              <a:gd name="connsiteX18032" fmla="*/ 4938809 w 12272790"/>
              <a:gd name="connsiteY18032" fmla="*/ 853222 h 3412034"/>
              <a:gd name="connsiteX18033" fmla="*/ 4934811 w 12272790"/>
              <a:gd name="connsiteY18033" fmla="*/ 847449 h 3412034"/>
              <a:gd name="connsiteX18034" fmla="*/ 4955803 w 12272790"/>
              <a:gd name="connsiteY18034" fmla="*/ 845480 h 3412034"/>
              <a:gd name="connsiteX18035" fmla="*/ 5038951 w 12272790"/>
              <a:gd name="connsiteY18035" fmla="*/ 807598 h 3412034"/>
              <a:gd name="connsiteX18036" fmla="*/ 5095494 w 12272790"/>
              <a:gd name="connsiteY18036" fmla="*/ 780884 h 3412034"/>
              <a:gd name="connsiteX18037" fmla="*/ 5133819 w 12272790"/>
              <a:gd name="connsiteY18037" fmla="*/ 755905 h 3412034"/>
              <a:gd name="connsiteX18038" fmla="*/ 5127366 w 12272790"/>
              <a:gd name="connsiteY18038" fmla="*/ 745498 h 3412034"/>
              <a:gd name="connsiteX18039" fmla="*/ 5136143 w 12272790"/>
              <a:gd name="connsiteY18039" fmla="*/ 743415 h 3412034"/>
              <a:gd name="connsiteX18040" fmla="*/ 5144645 w 12272790"/>
              <a:gd name="connsiteY18040" fmla="*/ 741462 h 3412034"/>
              <a:gd name="connsiteX18041" fmla="*/ 5144201 w 12272790"/>
              <a:gd name="connsiteY18041" fmla="*/ 741024 h 3412034"/>
              <a:gd name="connsiteX18042" fmla="*/ 5146314 w 12272790"/>
              <a:gd name="connsiteY18042" fmla="*/ 734806 h 3412034"/>
              <a:gd name="connsiteX18043" fmla="*/ 5150542 w 12272790"/>
              <a:gd name="connsiteY18043" fmla="*/ 741024 h 3412034"/>
              <a:gd name="connsiteX18044" fmla="*/ 5147372 w 12272790"/>
              <a:gd name="connsiteY18044" fmla="*/ 744134 h 3412034"/>
              <a:gd name="connsiteX18045" fmla="*/ 5145401 w 12272790"/>
              <a:gd name="connsiteY18045" fmla="*/ 742201 h 3412034"/>
              <a:gd name="connsiteX18046" fmla="*/ 5146626 w 12272790"/>
              <a:gd name="connsiteY18046" fmla="*/ 747579 h 3412034"/>
              <a:gd name="connsiteX18047" fmla="*/ 5142926 w 12272790"/>
              <a:gd name="connsiteY18047" fmla="*/ 753824 h 3412034"/>
              <a:gd name="connsiteX18048" fmla="*/ 5240451 w 12272790"/>
              <a:gd name="connsiteY18048" fmla="*/ 700048 h 3412034"/>
              <a:gd name="connsiteX18049" fmla="*/ 5265498 w 12272790"/>
              <a:gd name="connsiteY18049" fmla="*/ 702131 h 3412034"/>
              <a:gd name="connsiteX18050" fmla="*/ 5301546 w 12272790"/>
              <a:gd name="connsiteY18050" fmla="*/ 685477 h 3412034"/>
              <a:gd name="connsiteX18051" fmla="*/ 5378403 w 12272790"/>
              <a:gd name="connsiteY18051" fmla="*/ 650438 h 3412034"/>
              <a:gd name="connsiteX18052" fmla="*/ 5419389 w 12272790"/>
              <a:gd name="connsiteY18052" fmla="*/ 633785 h 3412034"/>
              <a:gd name="connsiteX18053" fmla="*/ 5457718 w 12272790"/>
              <a:gd name="connsiteY18053" fmla="*/ 623376 h 3412034"/>
              <a:gd name="connsiteX18054" fmla="*/ 5487318 w 12272790"/>
              <a:gd name="connsiteY18054" fmla="*/ 602561 h 3412034"/>
              <a:gd name="connsiteX18055" fmla="*/ 5518817 w 12272790"/>
              <a:gd name="connsiteY18055" fmla="*/ 594233 h 3412034"/>
              <a:gd name="connsiteX18056" fmla="*/ 5679722 w 12272790"/>
              <a:gd name="connsiteY18056" fmla="*/ 542541 h 3412034"/>
              <a:gd name="connsiteX18057" fmla="*/ 5765866 w 12272790"/>
              <a:gd name="connsiteY18057" fmla="*/ 513747 h 3412034"/>
              <a:gd name="connsiteX18058" fmla="*/ 5806472 w 12272790"/>
              <a:gd name="connsiteY18058" fmla="*/ 503337 h 3412034"/>
              <a:gd name="connsiteX18059" fmla="*/ 5820136 w 12272790"/>
              <a:gd name="connsiteY18059" fmla="*/ 492929 h 3412034"/>
              <a:gd name="connsiteX18060" fmla="*/ 5790532 w 12272790"/>
              <a:gd name="connsiteY18060" fmla="*/ 497092 h 3412034"/>
              <a:gd name="connsiteX18061" fmla="*/ 5765866 w 12272790"/>
              <a:gd name="connsiteY18061" fmla="*/ 507501 h 3412034"/>
              <a:gd name="connsiteX18062" fmla="*/ 5700216 w 12272790"/>
              <a:gd name="connsiteY18062" fmla="*/ 525887 h 3412034"/>
              <a:gd name="connsiteX18063" fmla="*/ 5562080 w 12272790"/>
              <a:gd name="connsiteY18063" fmla="*/ 567520 h 3412034"/>
              <a:gd name="connsiteX18064" fmla="*/ 5423562 w 12272790"/>
              <a:gd name="connsiteY18064" fmla="*/ 610887 h 3412034"/>
              <a:gd name="connsiteX18065" fmla="*/ 5355635 w 12272790"/>
              <a:gd name="connsiteY18065" fmla="*/ 633785 h 3412034"/>
              <a:gd name="connsiteX18066" fmla="*/ 5294716 w 12272790"/>
              <a:gd name="connsiteY18066" fmla="*/ 646273 h 3412034"/>
              <a:gd name="connsiteX18067" fmla="*/ 5328691 w 12272790"/>
              <a:gd name="connsiteY18067" fmla="*/ 625458 h 3412034"/>
              <a:gd name="connsiteX18068" fmla="*/ 5367017 w 12272790"/>
              <a:gd name="connsiteY18068" fmla="*/ 608805 h 3412034"/>
              <a:gd name="connsiteX18069" fmla="*/ 5446334 w 12272790"/>
              <a:gd name="connsiteY18069" fmla="*/ 577927 h 3412034"/>
              <a:gd name="connsiteX18070" fmla="*/ 5713497 w 12272790"/>
              <a:gd name="connsiteY18070" fmla="*/ 497093 h 3412034"/>
              <a:gd name="connsiteX18071" fmla="*/ 5981038 w 12272790"/>
              <a:gd name="connsiteY18071" fmla="*/ 428746 h 3412034"/>
              <a:gd name="connsiteX18072" fmla="*/ 6526756 w 12272790"/>
              <a:gd name="connsiteY18072" fmla="*/ 368727 h 3412034"/>
              <a:gd name="connsiteX18073" fmla="*/ 6486148 w 12272790"/>
              <a:gd name="connsiteY18073" fmla="*/ 333340 h 3412034"/>
              <a:gd name="connsiteX18074" fmla="*/ 6540418 w 12272790"/>
              <a:gd name="connsiteY18074" fmla="*/ 325015 h 3412034"/>
              <a:gd name="connsiteX18075" fmla="*/ 6270974 w 12272790"/>
              <a:gd name="connsiteY18075" fmla="*/ 310789 h 3412034"/>
              <a:gd name="connsiteX18076" fmla="*/ 6010259 w 12272790"/>
              <a:gd name="connsiteY18076" fmla="*/ 319114 h 3412034"/>
              <a:gd name="connsiteX18077" fmla="*/ 5960546 w 12272790"/>
              <a:gd name="connsiteY18077" fmla="*/ 335421 h 3412034"/>
              <a:gd name="connsiteX18078" fmla="*/ 5913110 w 12272790"/>
              <a:gd name="connsiteY18078" fmla="*/ 345830 h 3412034"/>
              <a:gd name="connsiteX18079" fmla="*/ 5863016 w 12272790"/>
              <a:gd name="connsiteY18079" fmla="*/ 354155 h 3412034"/>
              <a:gd name="connsiteX18080" fmla="*/ 5801918 w 12272790"/>
              <a:gd name="connsiteY18080" fmla="*/ 364563 h 3412034"/>
              <a:gd name="connsiteX18081" fmla="*/ 5541589 w 12272790"/>
              <a:gd name="connsiteY18081" fmla="*/ 432910 h 3412034"/>
              <a:gd name="connsiteX18082" fmla="*/ 5589023 w 12272790"/>
              <a:gd name="connsiteY18082" fmla="*/ 399605 h 3412034"/>
              <a:gd name="connsiteX18083" fmla="*/ 5668338 w 12272790"/>
              <a:gd name="connsiteY18083" fmla="*/ 379135 h 3412034"/>
              <a:gd name="connsiteX18084" fmla="*/ 5829241 w 12272790"/>
              <a:gd name="connsiteY18084" fmla="*/ 339585 h 3412034"/>
              <a:gd name="connsiteX18085" fmla="*/ 6152948 w 12272790"/>
              <a:gd name="connsiteY18085" fmla="*/ 279565 h 3412034"/>
              <a:gd name="connsiteX18086" fmla="*/ 6121450 w 12272790"/>
              <a:gd name="connsiteY18086" fmla="*/ 258749 h 3412034"/>
              <a:gd name="connsiteX18087" fmla="*/ 6705877 w 12272790"/>
              <a:gd name="connsiteY18087" fmla="*/ 250423 h 3412034"/>
              <a:gd name="connsiteX18088" fmla="*/ 6961630 w 12272790"/>
              <a:gd name="connsiteY18088" fmla="*/ 343747 h 3412034"/>
              <a:gd name="connsiteX18089" fmla="*/ 7090653 w 12272790"/>
              <a:gd name="connsiteY18089" fmla="*/ 407931 h 3412034"/>
              <a:gd name="connsiteX18090" fmla="*/ 7124805 w 12272790"/>
              <a:gd name="connsiteY18090" fmla="*/ 426666 h 3412034"/>
              <a:gd name="connsiteX18091" fmla="*/ 7172238 w 12272790"/>
              <a:gd name="connsiteY18091" fmla="*/ 443317 h 3412034"/>
              <a:gd name="connsiteX18092" fmla="*/ 7201837 w 12272790"/>
              <a:gd name="connsiteY18092" fmla="*/ 453380 h 3412034"/>
              <a:gd name="connsiteX18093" fmla="*/ 7262933 w 12272790"/>
              <a:gd name="connsiteY18093" fmla="*/ 482521 h 3412034"/>
              <a:gd name="connsiteX18094" fmla="*/ 7326304 w 12272790"/>
              <a:gd name="connsiteY18094" fmla="*/ 482522 h 3412034"/>
              <a:gd name="connsiteX18095" fmla="*/ 7391955 w 12272790"/>
              <a:gd name="connsiteY18095" fmla="*/ 486685 h 3412034"/>
              <a:gd name="connsiteX18096" fmla="*/ 7371844 w 12272790"/>
              <a:gd name="connsiteY18096" fmla="*/ 507500 h 3412034"/>
              <a:gd name="connsiteX18097" fmla="*/ 7317199 w 12272790"/>
              <a:gd name="connsiteY18097" fmla="*/ 515827 h 3412034"/>
              <a:gd name="connsiteX18098" fmla="*/ 7301643 w 12272790"/>
              <a:gd name="connsiteY18098" fmla="*/ 532133 h 3412034"/>
              <a:gd name="connsiteX18099" fmla="*/ 7287980 w 12272790"/>
              <a:gd name="connsiteY18099" fmla="*/ 540459 h 3412034"/>
              <a:gd name="connsiteX18100" fmla="*/ 7265211 w 12272790"/>
              <a:gd name="connsiteY18100" fmla="*/ 540459 h 3412034"/>
              <a:gd name="connsiteX18101" fmla="*/ 7274747 w 12272790"/>
              <a:gd name="connsiteY18101" fmla="*/ 542767 h 3412034"/>
              <a:gd name="connsiteX18102" fmla="*/ 7277772 w 12272790"/>
              <a:gd name="connsiteY18102" fmla="*/ 544594 h 3412034"/>
              <a:gd name="connsiteX18103" fmla="*/ 7276188 w 12272790"/>
              <a:gd name="connsiteY18103" fmla="*/ 539640 h 3412034"/>
              <a:gd name="connsiteX18104" fmla="*/ 7279624 w 12272790"/>
              <a:gd name="connsiteY18104" fmla="*/ 539640 h 3412034"/>
              <a:gd name="connsiteX18105" fmla="*/ 7278542 w 12272790"/>
              <a:gd name="connsiteY18105" fmla="*/ 545059 h 3412034"/>
              <a:gd name="connsiteX18106" fmla="*/ 7279154 w 12272790"/>
              <a:gd name="connsiteY18106" fmla="*/ 545428 h 3412034"/>
              <a:gd name="connsiteX18107" fmla="*/ 7279799 w 12272790"/>
              <a:gd name="connsiteY18107" fmla="*/ 545269 h 3412034"/>
              <a:gd name="connsiteX18108" fmla="*/ 7418360 w 12272790"/>
              <a:gd name="connsiteY18108" fmla="*/ 505719 h 3412034"/>
              <a:gd name="connsiteX18109" fmla="*/ 7606979 w 12272790"/>
              <a:gd name="connsiteY18109" fmla="*/ 435291 h 3412034"/>
              <a:gd name="connsiteX18110" fmla="*/ 7674256 w 12272790"/>
              <a:gd name="connsiteY18110" fmla="*/ 414821 h 3412034"/>
              <a:gd name="connsiteX18111" fmla="*/ 7815219 w 12272790"/>
              <a:gd name="connsiteY18111" fmla="*/ 366945 h 3412034"/>
              <a:gd name="connsiteX18112" fmla="*/ 8097143 w 12272790"/>
              <a:gd name="connsiteY18112" fmla="*/ 273962 h 3412034"/>
              <a:gd name="connsiteX18113" fmla="*/ 8660996 w 12272790"/>
              <a:gd name="connsiteY18113" fmla="*/ 112294 h 3412034"/>
              <a:gd name="connsiteX18114" fmla="*/ 8945324 w 12272790"/>
              <a:gd name="connsiteY18114" fmla="*/ 56439 h 3412034"/>
              <a:gd name="connsiteX18115" fmla="*/ 9234458 w 12272790"/>
              <a:gd name="connsiteY18115" fmla="*/ 25561 h 3412034"/>
              <a:gd name="connsiteX18116" fmla="*/ 9523993 w 12272790"/>
              <a:gd name="connsiteY18116" fmla="*/ 4746 h 3412034"/>
              <a:gd name="connsiteX18117" fmla="*/ 9562036 w 12272790"/>
              <a:gd name="connsiteY18117" fmla="*/ 2665 h 3412034"/>
              <a:gd name="connsiteX18118" fmla="*/ 9590870 w 12272790"/>
              <a:gd name="connsiteY18118" fmla="*/ 583 h 341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 ang="0">
                <a:pos x="connsiteX9378" y="connsiteY9378"/>
              </a:cxn>
              <a:cxn ang="0">
                <a:pos x="connsiteX9379" y="connsiteY9379"/>
              </a:cxn>
              <a:cxn ang="0">
                <a:pos x="connsiteX9380" y="connsiteY9380"/>
              </a:cxn>
              <a:cxn ang="0">
                <a:pos x="connsiteX9381" y="connsiteY9381"/>
              </a:cxn>
              <a:cxn ang="0">
                <a:pos x="connsiteX9382" y="connsiteY9382"/>
              </a:cxn>
              <a:cxn ang="0">
                <a:pos x="connsiteX9383" y="connsiteY9383"/>
              </a:cxn>
              <a:cxn ang="0">
                <a:pos x="connsiteX9384" y="connsiteY9384"/>
              </a:cxn>
              <a:cxn ang="0">
                <a:pos x="connsiteX9385" y="connsiteY9385"/>
              </a:cxn>
              <a:cxn ang="0">
                <a:pos x="connsiteX9386" y="connsiteY9386"/>
              </a:cxn>
              <a:cxn ang="0">
                <a:pos x="connsiteX9387" y="connsiteY9387"/>
              </a:cxn>
              <a:cxn ang="0">
                <a:pos x="connsiteX9388" y="connsiteY9388"/>
              </a:cxn>
              <a:cxn ang="0">
                <a:pos x="connsiteX9389" y="connsiteY9389"/>
              </a:cxn>
              <a:cxn ang="0">
                <a:pos x="connsiteX9390" y="connsiteY9390"/>
              </a:cxn>
              <a:cxn ang="0">
                <a:pos x="connsiteX9391" y="connsiteY9391"/>
              </a:cxn>
              <a:cxn ang="0">
                <a:pos x="connsiteX9392" y="connsiteY9392"/>
              </a:cxn>
              <a:cxn ang="0">
                <a:pos x="connsiteX9393" y="connsiteY9393"/>
              </a:cxn>
              <a:cxn ang="0">
                <a:pos x="connsiteX9394" y="connsiteY9394"/>
              </a:cxn>
              <a:cxn ang="0">
                <a:pos x="connsiteX9395" y="connsiteY9395"/>
              </a:cxn>
              <a:cxn ang="0">
                <a:pos x="connsiteX9396" y="connsiteY9396"/>
              </a:cxn>
              <a:cxn ang="0">
                <a:pos x="connsiteX9397" y="connsiteY9397"/>
              </a:cxn>
              <a:cxn ang="0">
                <a:pos x="connsiteX9398" y="connsiteY9398"/>
              </a:cxn>
              <a:cxn ang="0">
                <a:pos x="connsiteX9399" y="connsiteY9399"/>
              </a:cxn>
              <a:cxn ang="0">
                <a:pos x="connsiteX9400" y="connsiteY9400"/>
              </a:cxn>
              <a:cxn ang="0">
                <a:pos x="connsiteX9401" y="connsiteY9401"/>
              </a:cxn>
              <a:cxn ang="0">
                <a:pos x="connsiteX9402" y="connsiteY9402"/>
              </a:cxn>
              <a:cxn ang="0">
                <a:pos x="connsiteX9403" y="connsiteY9403"/>
              </a:cxn>
              <a:cxn ang="0">
                <a:pos x="connsiteX9404" y="connsiteY9404"/>
              </a:cxn>
              <a:cxn ang="0">
                <a:pos x="connsiteX9405" y="connsiteY9405"/>
              </a:cxn>
              <a:cxn ang="0">
                <a:pos x="connsiteX9406" y="connsiteY9406"/>
              </a:cxn>
              <a:cxn ang="0">
                <a:pos x="connsiteX9407" y="connsiteY9407"/>
              </a:cxn>
              <a:cxn ang="0">
                <a:pos x="connsiteX9408" y="connsiteY9408"/>
              </a:cxn>
              <a:cxn ang="0">
                <a:pos x="connsiteX9409" y="connsiteY9409"/>
              </a:cxn>
              <a:cxn ang="0">
                <a:pos x="connsiteX9410" y="connsiteY9410"/>
              </a:cxn>
              <a:cxn ang="0">
                <a:pos x="connsiteX9411" y="connsiteY9411"/>
              </a:cxn>
              <a:cxn ang="0">
                <a:pos x="connsiteX9412" y="connsiteY9412"/>
              </a:cxn>
              <a:cxn ang="0">
                <a:pos x="connsiteX9413" y="connsiteY9413"/>
              </a:cxn>
              <a:cxn ang="0">
                <a:pos x="connsiteX9414" y="connsiteY9414"/>
              </a:cxn>
              <a:cxn ang="0">
                <a:pos x="connsiteX9415" y="connsiteY9415"/>
              </a:cxn>
              <a:cxn ang="0">
                <a:pos x="connsiteX9416" y="connsiteY9416"/>
              </a:cxn>
              <a:cxn ang="0">
                <a:pos x="connsiteX9417" y="connsiteY9417"/>
              </a:cxn>
              <a:cxn ang="0">
                <a:pos x="connsiteX9418" y="connsiteY9418"/>
              </a:cxn>
              <a:cxn ang="0">
                <a:pos x="connsiteX9419" y="connsiteY9419"/>
              </a:cxn>
              <a:cxn ang="0">
                <a:pos x="connsiteX9420" y="connsiteY9420"/>
              </a:cxn>
              <a:cxn ang="0">
                <a:pos x="connsiteX9421" y="connsiteY9421"/>
              </a:cxn>
              <a:cxn ang="0">
                <a:pos x="connsiteX9422" y="connsiteY9422"/>
              </a:cxn>
              <a:cxn ang="0">
                <a:pos x="connsiteX9423" y="connsiteY9423"/>
              </a:cxn>
              <a:cxn ang="0">
                <a:pos x="connsiteX9424" y="connsiteY9424"/>
              </a:cxn>
              <a:cxn ang="0">
                <a:pos x="connsiteX9425" y="connsiteY9425"/>
              </a:cxn>
              <a:cxn ang="0">
                <a:pos x="connsiteX9426" y="connsiteY9426"/>
              </a:cxn>
              <a:cxn ang="0">
                <a:pos x="connsiteX9427" y="connsiteY9427"/>
              </a:cxn>
              <a:cxn ang="0">
                <a:pos x="connsiteX9428" y="connsiteY9428"/>
              </a:cxn>
              <a:cxn ang="0">
                <a:pos x="connsiteX9429" y="connsiteY9429"/>
              </a:cxn>
              <a:cxn ang="0">
                <a:pos x="connsiteX9430" y="connsiteY9430"/>
              </a:cxn>
              <a:cxn ang="0">
                <a:pos x="connsiteX9431" y="connsiteY9431"/>
              </a:cxn>
              <a:cxn ang="0">
                <a:pos x="connsiteX9432" y="connsiteY9432"/>
              </a:cxn>
              <a:cxn ang="0">
                <a:pos x="connsiteX9433" y="connsiteY9433"/>
              </a:cxn>
              <a:cxn ang="0">
                <a:pos x="connsiteX9434" y="connsiteY9434"/>
              </a:cxn>
              <a:cxn ang="0">
                <a:pos x="connsiteX9435" y="connsiteY9435"/>
              </a:cxn>
              <a:cxn ang="0">
                <a:pos x="connsiteX9436" y="connsiteY9436"/>
              </a:cxn>
              <a:cxn ang="0">
                <a:pos x="connsiteX9437" y="connsiteY9437"/>
              </a:cxn>
              <a:cxn ang="0">
                <a:pos x="connsiteX9438" y="connsiteY9438"/>
              </a:cxn>
              <a:cxn ang="0">
                <a:pos x="connsiteX9439" y="connsiteY9439"/>
              </a:cxn>
              <a:cxn ang="0">
                <a:pos x="connsiteX9440" y="connsiteY9440"/>
              </a:cxn>
              <a:cxn ang="0">
                <a:pos x="connsiteX9441" y="connsiteY9441"/>
              </a:cxn>
              <a:cxn ang="0">
                <a:pos x="connsiteX9442" y="connsiteY9442"/>
              </a:cxn>
              <a:cxn ang="0">
                <a:pos x="connsiteX9443" y="connsiteY9443"/>
              </a:cxn>
              <a:cxn ang="0">
                <a:pos x="connsiteX9444" y="connsiteY9444"/>
              </a:cxn>
              <a:cxn ang="0">
                <a:pos x="connsiteX9445" y="connsiteY9445"/>
              </a:cxn>
              <a:cxn ang="0">
                <a:pos x="connsiteX9446" y="connsiteY9446"/>
              </a:cxn>
              <a:cxn ang="0">
                <a:pos x="connsiteX9447" y="connsiteY9447"/>
              </a:cxn>
              <a:cxn ang="0">
                <a:pos x="connsiteX9448" y="connsiteY9448"/>
              </a:cxn>
              <a:cxn ang="0">
                <a:pos x="connsiteX9449" y="connsiteY9449"/>
              </a:cxn>
              <a:cxn ang="0">
                <a:pos x="connsiteX9450" y="connsiteY9450"/>
              </a:cxn>
              <a:cxn ang="0">
                <a:pos x="connsiteX9451" y="connsiteY9451"/>
              </a:cxn>
              <a:cxn ang="0">
                <a:pos x="connsiteX9452" y="connsiteY9452"/>
              </a:cxn>
              <a:cxn ang="0">
                <a:pos x="connsiteX9453" y="connsiteY9453"/>
              </a:cxn>
              <a:cxn ang="0">
                <a:pos x="connsiteX9454" y="connsiteY9454"/>
              </a:cxn>
              <a:cxn ang="0">
                <a:pos x="connsiteX9455" y="connsiteY9455"/>
              </a:cxn>
              <a:cxn ang="0">
                <a:pos x="connsiteX9456" y="connsiteY9456"/>
              </a:cxn>
              <a:cxn ang="0">
                <a:pos x="connsiteX9457" y="connsiteY9457"/>
              </a:cxn>
              <a:cxn ang="0">
                <a:pos x="connsiteX9458" y="connsiteY9458"/>
              </a:cxn>
              <a:cxn ang="0">
                <a:pos x="connsiteX9459" y="connsiteY9459"/>
              </a:cxn>
              <a:cxn ang="0">
                <a:pos x="connsiteX9460" y="connsiteY9460"/>
              </a:cxn>
              <a:cxn ang="0">
                <a:pos x="connsiteX9461" y="connsiteY9461"/>
              </a:cxn>
              <a:cxn ang="0">
                <a:pos x="connsiteX9462" y="connsiteY9462"/>
              </a:cxn>
              <a:cxn ang="0">
                <a:pos x="connsiteX9463" y="connsiteY9463"/>
              </a:cxn>
              <a:cxn ang="0">
                <a:pos x="connsiteX9464" y="connsiteY9464"/>
              </a:cxn>
              <a:cxn ang="0">
                <a:pos x="connsiteX9465" y="connsiteY9465"/>
              </a:cxn>
              <a:cxn ang="0">
                <a:pos x="connsiteX9466" y="connsiteY9466"/>
              </a:cxn>
              <a:cxn ang="0">
                <a:pos x="connsiteX9467" y="connsiteY9467"/>
              </a:cxn>
              <a:cxn ang="0">
                <a:pos x="connsiteX9468" y="connsiteY9468"/>
              </a:cxn>
              <a:cxn ang="0">
                <a:pos x="connsiteX9469" y="connsiteY9469"/>
              </a:cxn>
              <a:cxn ang="0">
                <a:pos x="connsiteX9470" y="connsiteY9470"/>
              </a:cxn>
              <a:cxn ang="0">
                <a:pos x="connsiteX9471" y="connsiteY9471"/>
              </a:cxn>
              <a:cxn ang="0">
                <a:pos x="connsiteX9472" y="connsiteY9472"/>
              </a:cxn>
              <a:cxn ang="0">
                <a:pos x="connsiteX9473" y="connsiteY9473"/>
              </a:cxn>
              <a:cxn ang="0">
                <a:pos x="connsiteX9474" y="connsiteY9474"/>
              </a:cxn>
              <a:cxn ang="0">
                <a:pos x="connsiteX9475" y="connsiteY9475"/>
              </a:cxn>
              <a:cxn ang="0">
                <a:pos x="connsiteX9476" y="connsiteY9476"/>
              </a:cxn>
              <a:cxn ang="0">
                <a:pos x="connsiteX9477" y="connsiteY9477"/>
              </a:cxn>
              <a:cxn ang="0">
                <a:pos x="connsiteX9478" y="connsiteY9478"/>
              </a:cxn>
              <a:cxn ang="0">
                <a:pos x="connsiteX9479" y="connsiteY9479"/>
              </a:cxn>
              <a:cxn ang="0">
                <a:pos x="connsiteX9480" y="connsiteY9480"/>
              </a:cxn>
              <a:cxn ang="0">
                <a:pos x="connsiteX9481" y="connsiteY9481"/>
              </a:cxn>
              <a:cxn ang="0">
                <a:pos x="connsiteX9482" y="connsiteY9482"/>
              </a:cxn>
              <a:cxn ang="0">
                <a:pos x="connsiteX9483" y="connsiteY9483"/>
              </a:cxn>
              <a:cxn ang="0">
                <a:pos x="connsiteX9484" y="connsiteY9484"/>
              </a:cxn>
              <a:cxn ang="0">
                <a:pos x="connsiteX9485" y="connsiteY9485"/>
              </a:cxn>
              <a:cxn ang="0">
                <a:pos x="connsiteX9486" y="connsiteY9486"/>
              </a:cxn>
              <a:cxn ang="0">
                <a:pos x="connsiteX9487" y="connsiteY9487"/>
              </a:cxn>
              <a:cxn ang="0">
                <a:pos x="connsiteX9488" y="connsiteY9488"/>
              </a:cxn>
              <a:cxn ang="0">
                <a:pos x="connsiteX9489" y="connsiteY9489"/>
              </a:cxn>
              <a:cxn ang="0">
                <a:pos x="connsiteX9490" y="connsiteY9490"/>
              </a:cxn>
              <a:cxn ang="0">
                <a:pos x="connsiteX9491" y="connsiteY9491"/>
              </a:cxn>
              <a:cxn ang="0">
                <a:pos x="connsiteX9492" y="connsiteY9492"/>
              </a:cxn>
              <a:cxn ang="0">
                <a:pos x="connsiteX9493" y="connsiteY9493"/>
              </a:cxn>
              <a:cxn ang="0">
                <a:pos x="connsiteX9494" y="connsiteY9494"/>
              </a:cxn>
              <a:cxn ang="0">
                <a:pos x="connsiteX9495" y="connsiteY9495"/>
              </a:cxn>
              <a:cxn ang="0">
                <a:pos x="connsiteX9496" y="connsiteY9496"/>
              </a:cxn>
              <a:cxn ang="0">
                <a:pos x="connsiteX9497" y="connsiteY9497"/>
              </a:cxn>
              <a:cxn ang="0">
                <a:pos x="connsiteX9498" y="connsiteY9498"/>
              </a:cxn>
              <a:cxn ang="0">
                <a:pos x="connsiteX9499" y="connsiteY9499"/>
              </a:cxn>
              <a:cxn ang="0">
                <a:pos x="connsiteX9500" y="connsiteY9500"/>
              </a:cxn>
              <a:cxn ang="0">
                <a:pos x="connsiteX9501" y="connsiteY9501"/>
              </a:cxn>
              <a:cxn ang="0">
                <a:pos x="connsiteX9502" y="connsiteY9502"/>
              </a:cxn>
              <a:cxn ang="0">
                <a:pos x="connsiteX9503" y="connsiteY9503"/>
              </a:cxn>
              <a:cxn ang="0">
                <a:pos x="connsiteX9504" y="connsiteY9504"/>
              </a:cxn>
              <a:cxn ang="0">
                <a:pos x="connsiteX9505" y="connsiteY9505"/>
              </a:cxn>
              <a:cxn ang="0">
                <a:pos x="connsiteX9506" y="connsiteY9506"/>
              </a:cxn>
              <a:cxn ang="0">
                <a:pos x="connsiteX9507" y="connsiteY9507"/>
              </a:cxn>
              <a:cxn ang="0">
                <a:pos x="connsiteX9508" y="connsiteY9508"/>
              </a:cxn>
              <a:cxn ang="0">
                <a:pos x="connsiteX9509" y="connsiteY9509"/>
              </a:cxn>
              <a:cxn ang="0">
                <a:pos x="connsiteX9510" y="connsiteY9510"/>
              </a:cxn>
              <a:cxn ang="0">
                <a:pos x="connsiteX9511" y="connsiteY9511"/>
              </a:cxn>
              <a:cxn ang="0">
                <a:pos x="connsiteX9512" y="connsiteY9512"/>
              </a:cxn>
              <a:cxn ang="0">
                <a:pos x="connsiteX9513" y="connsiteY9513"/>
              </a:cxn>
              <a:cxn ang="0">
                <a:pos x="connsiteX9514" y="connsiteY9514"/>
              </a:cxn>
              <a:cxn ang="0">
                <a:pos x="connsiteX9515" y="connsiteY9515"/>
              </a:cxn>
              <a:cxn ang="0">
                <a:pos x="connsiteX9516" y="connsiteY9516"/>
              </a:cxn>
              <a:cxn ang="0">
                <a:pos x="connsiteX9517" y="connsiteY9517"/>
              </a:cxn>
              <a:cxn ang="0">
                <a:pos x="connsiteX9518" y="connsiteY9518"/>
              </a:cxn>
              <a:cxn ang="0">
                <a:pos x="connsiteX9519" y="connsiteY9519"/>
              </a:cxn>
              <a:cxn ang="0">
                <a:pos x="connsiteX9520" y="connsiteY9520"/>
              </a:cxn>
              <a:cxn ang="0">
                <a:pos x="connsiteX9521" y="connsiteY9521"/>
              </a:cxn>
              <a:cxn ang="0">
                <a:pos x="connsiteX9522" y="connsiteY9522"/>
              </a:cxn>
              <a:cxn ang="0">
                <a:pos x="connsiteX9523" y="connsiteY9523"/>
              </a:cxn>
              <a:cxn ang="0">
                <a:pos x="connsiteX9524" y="connsiteY9524"/>
              </a:cxn>
              <a:cxn ang="0">
                <a:pos x="connsiteX9525" y="connsiteY9525"/>
              </a:cxn>
              <a:cxn ang="0">
                <a:pos x="connsiteX9526" y="connsiteY9526"/>
              </a:cxn>
              <a:cxn ang="0">
                <a:pos x="connsiteX9527" y="connsiteY9527"/>
              </a:cxn>
              <a:cxn ang="0">
                <a:pos x="connsiteX9528" y="connsiteY9528"/>
              </a:cxn>
              <a:cxn ang="0">
                <a:pos x="connsiteX9529" y="connsiteY9529"/>
              </a:cxn>
              <a:cxn ang="0">
                <a:pos x="connsiteX9530" y="connsiteY9530"/>
              </a:cxn>
              <a:cxn ang="0">
                <a:pos x="connsiteX9531" y="connsiteY9531"/>
              </a:cxn>
              <a:cxn ang="0">
                <a:pos x="connsiteX9532" y="connsiteY9532"/>
              </a:cxn>
              <a:cxn ang="0">
                <a:pos x="connsiteX9533" y="connsiteY9533"/>
              </a:cxn>
              <a:cxn ang="0">
                <a:pos x="connsiteX9534" y="connsiteY9534"/>
              </a:cxn>
              <a:cxn ang="0">
                <a:pos x="connsiteX9535" y="connsiteY9535"/>
              </a:cxn>
              <a:cxn ang="0">
                <a:pos x="connsiteX9536" y="connsiteY9536"/>
              </a:cxn>
              <a:cxn ang="0">
                <a:pos x="connsiteX9537" y="connsiteY9537"/>
              </a:cxn>
              <a:cxn ang="0">
                <a:pos x="connsiteX9538" y="connsiteY9538"/>
              </a:cxn>
              <a:cxn ang="0">
                <a:pos x="connsiteX9539" y="connsiteY9539"/>
              </a:cxn>
              <a:cxn ang="0">
                <a:pos x="connsiteX9540" y="connsiteY9540"/>
              </a:cxn>
              <a:cxn ang="0">
                <a:pos x="connsiteX9541" y="connsiteY9541"/>
              </a:cxn>
              <a:cxn ang="0">
                <a:pos x="connsiteX9542" y="connsiteY9542"/>
              </a:cxn>
              <a:cxn ang="0">
                <a:pos x="connsiteX9543" y="connsiteY9543"/>
              </a:cxn>
              <a:cxn ang="0">
                <a:pos x="connsiteX9544" y="connsiteY9544"/>
              </a:cxn>
              <a:cxn ang="0">
                <a:pos x="connsiteX9545" y="connsiteY9545"/>
              </a:cxn>
              <a:cxn ang="0">
                <a:pos x="connsiteX9546" y="connsiteY9546"/>
              </a:cxn>
              <a:cxn ang="0">
                <a:pos x="connsiteX9547" y="connsiteY9547"/>
              </a:cxn>
              <a:cxn ang="0">
                <a:pos x="connsiteX9548" y="connsiteY9548"/>
              </a:cxn>
              <a:cxn ang="0">
                <a:pos x="connsiteX9549" y="connsiteY9549"/>
              </a:cxn>
              <a:cxn ang="0">
                <a:pos x="connsiteX9550" y="connsiteY9550"/>
              </a:cxn>
              <a:cxn ang="0">
                <a:pos x="connsiteX9551" y="connsiteY9551"/>
              </a:cxn>
              <a:cxn ang="0">
                <a:pos x="connsiteX9552" y="connsiteY9552"/>
              </a:cxn>
              <a:cxn ang="0">
                <a:pos x="connsiteX9553" y="connsiteY9553"/>
              </a:cxn>
              <a:cxn ang="0">
                <a:pos x="connsiteX9554" y="connsiteY9554"/>
              </a:cxn>
              <a:cxn ang="0">
                <a:pos x="connsiteX9555" y="connsiteY9555"/>
              </a:cxn>
              <a:cxn ang="0">
                <a:pos x="connsiteX9556" y="connsiteY9556"/>
              </a:cxn>
              <a:cxn ang="0">
                <a:pos x="connsiteX9557" y="connsiteY9557"/>
              </a:cxn>
              <a:cxn ang="0">
                <a:pos x="connsiteX9558" y="connsiteY9558"/>
              </a:cxn>
              <a:cxn ang="0">
                <a:pos x="connsiteX9559" y="connsiteY9559"/>
              </a:cxn>
              <a:cxn ang="0">
                <a:pos x="connsiteX9560" y="connsiteY9560"/>
              </a:cxn>
              <a:cxn ang="0">
                <a:pos x="connsiteX9561" y="connsiteY9561"/>
              </a:cxn>
              <a:cxn ang="0">
                <a:pos x="connsiteX9562" y="connsiteY9562"/>
              </a:cxn>
              <a:cxn ang="0">
                <a:pos x="connsiteX9563" y="connsiteY9563"/>
              </a:cxn>
              <a:cxn ang="0">
                <a:pos x="connsiteX9564" y="connsiteY9564"/>
              </a:cxn>
              <a:cxn ang="0">
                <a:pos x="connsiteX9565" y="connsiteY9565"/>
              </a:cxn>
              <a:cxn ang="0">
                <a:pos x="connsiteX9566" y="connsiteY9566"/>
              </a:cxn>
              <a:cxn ang="0">
                <a:pos x="connsiteX9567" y="connsiteY9567"/>
              </a:cxn>
              <a:cxn ang="0">
                <a:pos x="connsiteX9568" y="connsiteY9568"/>
              </a:cxn>
              <a:cxn ang="0">
                <a:pos x="connsiteX9569" y="connsiteY9569"/>
              </a:cxn>
              <a:cxn ang="0">
                <a:pos x="connsiteX9570" y="connsiteY9570"/>
              </a:cxn>
              <a:cxn ang="0">
                <a:pos x="connsiteX9571" y="connsiteY9571"/>
              </a:cxn>
              <a:cxn ang="0">
                <a:pos x="connsiteX9572" y="connsiteY9572"/>
              </a:cxn>
              <a:cxn ang="0">
                <a:pos x="connsiteX9573" y="connsiteY9573"/>
              </a:cxn>
              <a:cxn ang="0">
                <a:pos x="connsiteX9574" y="connsiteY9574"/>
              </a:cxn>
              <a:cxn ang="0">
                <a:pos x="connsiteX9575" y="connsiteY9575"/>
              </a:cxn>
              <a:cxn ang="0">
                <a:pos x="connsiteX9576" y="connsiteY9576"/>
              </a:cxn>
              <a:cxn ang="0">
                <a:pos x="connsiteX9577" y="connsiteY9577"/>
              </a:cxn>
              <a:cxn ang="0">
                <a:pos x="connsiteX9578" y="connsiteY9578"/>
              </a:cxn>
              <a:cxn ang="0">
                <a:pos x="connsiteX9579" y="connsiteY9579"/>
              </a:cxn>
              <a:cxn ang="0">
                <a:pos x="connsiteX9580" y="connsiteY9580"/>
              </a:cxn>
              <a:cxn ang="0">
                <a:pos x="connsiteX9581" y="connsiteY9581"/>
              </a:cxn>
              <a:cxn ang="0">
                <a:pos x="connsiteX9582" y="connsiteY9582"/>
              </a:cxn>
              <a:cxn ang="0">
                <a:pos x="connsiteX9583" y="connsiteY9583"/>
              </a:cxn>
              <a:cxn ang="0">
                <a:pos x="connsiteX9584" y="connsiteY9584"/>
              </a:cxn>
              <a:cxn ang="0">
                <a:pos x="connsiteX9585" y="connsiteY9585"/>
              </a:cxn>
              <a:cxn ang="0">
                <a:pos x="connsiteX9586" y="connsiteY9586"/>
              </a:cxn>
              <a:cxn ang="0">
                <a:pos x="connsiteX9587" y="connsiteY9587"/>
              </a:cxn>
              <a:cxn ang="0">
                <a:pos x="connsiteX9588" y="connsiteY9588"/>
              </a:cxn>
              <a:cxn ang="0">
                <a:pos x="connsiteX9589" y="connsiteY9589"/>
              </a:cxn>
              <a:cxn ang="0">
                <a:pos x="connsiteX9590" y="connsiteY9590"/>
              </a:cxn>
              <a:cxn ang="0">
                <a:pos x="connsiteX9591" y="connsiteY9591"/>
              </a:cxn>
              <a:cxn ang="0">
                <a:pos x="connsiteX9592" y="connsiteY9592"/>
              </a:cxn>
              <a:cxn ang="0">
                <a:pos x="connsiteX9593" y="connsiteY9593"/>
              </a:cxn>
              <a:cxn ang="0">
                <a:pos x="connsiteX9594" y="connsiteY9594"/>
              </a:cxn>
              <a:cxn ang="0">
                <a:pos x="connsiteX9595" y="connsiteY9595"/>
              </a:cxn>
              <a:cxn ang="0">
                <a:pos x="connsiteX9596" y="connsiteY9596"/>
              </a:cxn>
              <a:cxn ang="0">
                <a:pos x="connsiteX9597" y="connsiteY9597"/>
              </a:cxn>
              <a:cxn ang="0">
                <a:pos x="connsiteX9598" y="connsiteY9598"/>
              </a:cxn>
              <a:cxn ang="0">
                <a:pos x="connsiteX9599" y="connsiteY9599"/>
              </a:cxn>
              <a:cxn ang="0">
                <a:pos x="connsiteX9600" y="connsiteY9600"/>
              </a:cxn>
              <a:cxn ang="0">
                <a:pos x="connsiteX9601" y="connsiteY9601"/>
              </a:cxn>
              <a:cxn ang="0">
                <a:pos x="connsiteX9602" y="connsiteY9602"/>
              </a:cxn>
              <a:cxn ang="0">
                <a:pos x="connsiteX9603" y="connsiteY9603"/>
              </a:cxn>
              <a:cxn ang="0">
                <a:pos x="connsiteX9604" y="connsiteY9604"/>
              </a:cxn>
              <a:cxn ang="0">
                <a:pos x="connsiteX9605" y="connsiteY9605"/>
              </a:cxn>
              <a:cxn ang="0">
                <a:pos x="connsiteX9606" y="connsiteY9606"/>
              </a:cxn>
              <a:cxn ang="0">
                <a:pos x="connsiteX9607" y="connsiteY9607"/>
              </a:cxn>
              <a:cxn ang="0">
                <a:pos x="connsiteX9608" y="connsiteY9608"/>
              </a:cxn>
              <a:cxn ang="0">
                <a:pos x="connsiteX9609" y="connsiteY9609"/>
              </a:cxn>
              <a:cxn ang="0">
                <a:pos x="connsiteX9610" y="connsiteY9610"/>
              </a:cxn>
              <a:cxn ang="0">
                <a:pos x="connsiteX9611" y="connsiteY9611"/>
              </a:cxn>
              <a:cxn ang="0">
                <a:pos x="connsiteX9612" y="connsiteY9612"/>
              </a:cxn>
              <a:cxn ang="0">
                <a:pos x="connsiteX9613" y="connsiteY9613"/>
              </a:cxn>
              <a:cxn ang="0">
                <a:pos x="connsiteX9614" y="connsiteY9614"/>
              </a:cxn>
              <a:cxn ang="0">
                <a:pos x="connsiteX9615" y="connsiteY9615"/>
              </a:cxn>
              <a:cxn ang="0">
                <a:pos x="connsiteX9616" y="connsiteY9616"/>
              </a:cxn>
              <a:cxn ang="0">
                <a:pos x="connsiteX9617" y="connsiteY9617"/>
              </a:cxn>
              <a:cxn ang="0">
                <a:pos x="connsiteX9618" y="connsiteY9618"/>
              </a:cxn>
              <a:cxn ang="0">
                <a:pos x="connsiteX9619" y="connsiteY9619"/>
              </a:cxn>
              <a:cxn ang="0">
                <a:pos x="connsiteX9620" y="connsiteY9620"/>
              </a:cxn>
              <a:cxn ang="0">
                <a:pos x="connsiteX9621" y="connsiteY9621"/>
              </a:cxn>
              <a:cxn ang="0">
                <a:pos x="connsiteX9622" y="connsiteY9622"/>
              </a:cxn>
              <a:cxn ang="0">
                <a:pos x="connsiteX9623" y="connsiteY9623"/>
              </a:cxn>
              <a:cxn ang="0">
                <a:pos x="connsiteX9624" y="connsiteY9624"/>
              </a:cxn>
              <a:cxn ang="0">
                <a:pos x="connsiteX9625" y="connsiteY9625"/>
              </a:cxn>
              <a:cxn ang="0">
                <a:pos x="connsiteX9626" y="connsiteY9626"/>
              </a:cxn>
              <a:cxn ang="0">
                <a:pos x="connsiteX9627" y="connsiteY9627"/>
              </a:cxn>
              <a:cxn ang="0">
                <a:pos x="connsiteX9628" y="connsiteY9628"/>
              </a:cxn>
              <a:cxn ang="0">
                <a:pos x="connsiteX9629" y="connsiteY9629"/>
              </a:cxn>
              <a:cxn ang="0">
                <a:pos x="connsiteX9630" y="connsiteY9630"/>
              </a:cxn>
              <a:cxn ang="0">
                <a:pos x="connsiteX9631" y="connsiteY9631"/>
              </a:cxn>
              <a:cxn ang="0">
                <a:pos x="connsiteX9632" y="connsiteY9632"/>
              </a:cxn>
              <a:cxn ang="0">
                <a:pos x="connsiteX9633" y="connsiteY9633"/>
              </a:cxn>
              <a:cxn ang="0">
                <a:pos x="connsiteX9634" y="connsiteY9634"/>
              </a:cxn>
              <a:cxn ang="0">
                <a:pos x="connsiteX9635" y="connsiteY9635"/>
              </a:cxn>
              <a:cxn ang="0">
                <a:pos x="connsiteX9636" y="connsiteY9636"/>
              </a:cxn>
              <a:cxn ang="0">
                <a:pos x="connsiteX9637" y="connsiteY9637"/>
              </a:cxn>
              <a:cxn ang="0">
                <a:pos x="connsiteX9638" y="connsiteY9638"/>
              </a:cxn>
              <a:cxn ang="0">
                <a:pos x="connsiteX9639" y="connsiteY9639"/>
              </a:cxn>
              <a:cxn ang="0">
                <a:pos x="connsiteX9640" y="connsiteY9640"/>
              </a:cxn>
              <a:cxn ang="0">
                <a:pos x="connsiteX9641" y="connsiteY9641"/>
              </a:cxn>
              <a:cxn ang="0">
                <a:pos x="connsiteX9642" y="connsiteY9642"/>
              </a:cxn>
              <a:cxn ang="0">
                <a:pos x="connsiteX9643" y="connsiteY9643"/>
              </a:cxn>
              <a:cxn ang="0">
                <a:pos x="connsiteX9644" y="connsiteY9644"/>
              </a:cxn>
              <a:cxn ang="0">
                <a:pos x="connsiteX9645" y="connsiteY9645"/>
              </a:cxn>
              <a:cxn ang="0">
                <a:pos x="connsiteX9646" y="connsiteY9646"/>
              </a:cxn>
              <a:cxn ang="0">
                <a:pos x="connsiteX9647" y="connsiteY9647"/>
              </a:cxn>
              <a:cxn ang="0">
                <a:pos x="connsiteX9648" y="connsiteY9648"/>
              </a:cxn>
              <a:cxn ang="0">
                <a:pos x="connsiteX9649" y="connsiteY9649"/>
              </a:cxn>
              <a:cxn ang="0">
                <a:pos x="connsiteX9650" y="connsiteY9650"/>
              </a:cxn>
              <a:cxn ang="0">
                <a:pos x="connsiteX9651" y="connsiteY9651"/>
              </a:cxn>
              <a:cxn ang="0">
                <a:pos x="connsiteX9652" y="connsiteY9652"/>
              </a:cxn>
              <a:cxn ang="0">
                <a:pos x="connsiteX9653" y="connsiteY9653"/>
              </a:cxn>
              <a:cxn ang="0">
                <a:pos x="connsiteX9654" y="connsiteY9654"/>
              </a:cxn>
              <a:cxn ang="0">
                <a:pos x="connsiteX9655" y="connsiteY9655"/>
              </a:cxn>
              <a:cxn ang="0">
                <a:pos x="connsiteX9656" y="connsiteY9656"/>
              </a:cxn>
              <a:cxn ang="0">
                <a:pos x="connsiteX9657" y="connsiteY9657"/>
              </a:cxn>
              <a:cxn ang="0">
                <a:pos x="connsiteX9658" y="connsiteY9658"/>
              </a:cxn>
              <a:cxn ang="0">
                <a:pos x="connsiteX9659" y="connsiteY9659"/>
              </a:cxn>
              <a:cxn ang="0">
                <a:pos x="connsiteX9660" y="connsiteY9660"/>
              </a:cxn>
              <a:cxn ang="0">
                <a:pos x="connsiteX9661" y="connsiteY9661"/>
              </a:cxn>
              <a:cxn ang="0">
                <a:pos x="connsiteX9662" y="connsiteY9662"/>
              </a:cxn>
              <a:cxn ang="0">
                <a:pos x="connsiteX9663" y="connsiteY9663"/>
              </a:cxn>
              <a:cxn ang="0">
                <a:pos x="connsiteX9664" y="connsiteY9664"/>
              </a:cxn>
              <a:cxn ang="0">
                <a:pos x="connsiteX9665" y="connsiteY9665"/>
              </a:cxn>
              <a:cxn ang="0">
                <a:pos x="connsiteX9666" y="connsiteY9666"/>
              </a:cxn>
              <a:cxn ang="0">
                <a:pos x="connsiteX9667" y="connsiteY9667"/>
              </a:cxn>
              <a:cxn ang="0">
                <a:pos x="connsiteX9668" y="connsiteY9668"/>
              </a:cxn>
              <a:cxn ang="0">
                <a:pos x="connsiteX9669" y="connsiteY9669"/>
              </a:cxn>
              <a:cxn ang="0">
                <a:pos x="connsiteX9670" y="connsiteY9670"/>
              </a:cxn>
              <a:cxn ang="0">
                <a:pos x="connsiteX9671" y="connsiteY9671"/>
              </a:cxn>
              <a:cxn ang="0">
                <a:pos x="connsiteX9672" y="connsiteY9672"/>
              </a:cxn>
              <a:cxn ang="0">
                <a:pos x="connsiteX9673" y="connsiteY9673"/>
              </a:cxn>
              <a:cxn ang="0">
                <a:pos x="connsiteX9674" y="connsiteY9674"/>
              </a:cxn>
              <a:cxn ang="0">
                <a:pos x="connsiteX9675" y="connsiteY9675"/>
              </a:cxn>
              <a:cxn ang="0">
                <a:pos x="connsiteX9676" y="connsiteY9676"/>
              </a:cxn>
              <a:cxn ang="0">
                <a:pos x="connsiteX9677" y="connsiteY9677"/>
              </a:cxn>
              <a:cxn ang="0">
                <a:pos x="connsiteX9678" y="connsiteY9678"/>
              </a:cxn>
              <a:cxn ang="0">
                <a:pos x="connsiteX9679" y="connsiteY9679"/>
              </a:cxn>
              <a:cxn ang="0">
                <a:pos x="connsiteX9680" y="connsiteY9680"/>
              </a:cxn>
              <a:cxn ang="0">
                <a:pos x="connsiteX9681" y="connsiteY9681"/>
              </a:cxn>
              <a:cxn ang="0">
                <a:pos x="connsiteX9682" y="connsiteY9682"/>
              </a:cxn>
              <a:cxn ang="0">
                <a:pos x="connsiteX9683" y="connsiteY9683"/>
              </a:cxn>
              <a:cxn ang="0">
                <a:pos x="connsiteX9684" y="connsiteY9684"/>
              </a:cxn>
              <a:cxn ang="0">
                <a:pos x="connsiteX9685" y="connsiteY9685"/>
              </a:cxn>
              <a:cxn ang="0">
                <a:pos x="connsiteX9686" y="connsiteY9686"/>
              </a:cxn>
              <a:cxn ang="0">
                <a:pos x="connsiteX9687" y="connsiteY9687"/>
              </a:cxn>
              <a:cxn ang="0">
                <a:pos x="connsiteX9688" y="connsiteY9688"/>
              </a:cxn>
              <a:cxn ang="0">
                <a:pos x="connsiteX9689" y="connsiteY9689"/>
              </a:cxn>
              <a:cxn ang="0">
                <a:pos x="connsiteX9690" y="connsiteY9690"/>
              </a:cxn>
              <a:cxn ang="0">
                <a:pos x="connsiteX9691" y="connsiteY9691"/>
              </a:cxn>
              <a:cxn ang="0">
                <a:pos x="connsiteX9692" y="connsiteY9692"/>
              </a:cxn>
              <a:cxn ang="0">
                <a:pos x="connsiteX9693" y="connsiteY9693"/>
              </a:cxn>
              <a:cxn ang="0">
                <a:pos x="connsiteX9694" y="connsiteY9694"/>
              </a:cxn>
              <a:cxn ang="0">
                <a:pos x="connsiteX9695" y="connsiteY9695"/>
              </a:cxn>
              <a:cxn ang="0">
                <a:pos x="connsiteX9696" y="connsiteY9696"/>
              </a:cxn>
              <a:cxn ang="0">
                <a:pos x="connsiteX9697" y="connsiteY9697"/>
              </a:cxn>
              <a:cxn ang="0">
                <a:pos x="connsiteX9698" y="connsiteY9698"/>
              </a:cxn>
              <a:cxn ang="0">
                <a:pos x="connsiteX9699" y="connsiteY9699"/>
              </a:cxn>
              <a:cxn ang="0">
                <a:pos x="connsiteX9700" y="connsiteY9700"/>
              </a:cxn>
              <a:cxn ang="0">
                <a:pos x="connsiteX9701" y="connsiteY9701"/>
              </a:cxn>
              <a:cxn ang="0">
                <a:pos x="connsiteX9702" y="connsiteY9702"/>
              </a:cxn>
              <a:cxn ang="0">
                <a:pos x="connsiteX9703" y="connsiteY9703"/>
              </a:cxn>
              <a:cxn ang="0">
                <a:pos x="connsiteX9704" y="connsiteY9704"/>
              </a:cxn>
              <a:cxn ang="0">
                <a:pos x="connsiteX9705" y="connsiteY9705"/>
              </a:cxn>
              <a:cxn ang="0">
                <a:pos x="connsiteX9706" y="connsiteY9706"/>
              </a:cxn>
              <a:cxn ang="0">
                <a:pos x="connsiteX9707" y="connsiteY9707"/>
              </a:cxn>
              <a:cxn ang="0">
                <a:pos x="connsiteX9708" y="connsiteY9708"/>
              </a:cxn>
              <a:cxn ang="0">
                <a:pos x="connsiteX9709" y="connsiteY9709"/>
              </a:cxn>
              <a:cxn ang="0">
                <a:pos x="connsiteX9710" y="connsiteY9710"/>
              </a:cxn>
              <a:cxn ang="0">
                <a:pos x="connsiteX9711" y="connsiteY9711"/>
              </a:cxn>
              <a:cxn ang="0">
                <a:pos x="connsiteX9712" y="connsiteY9712"/>
              </a:cxn>
              <a:cxn ang="0">
                <a:pos x="connsiteX9713" y="connsiteY9713"/>
              </a:cxn>
              <a:cxn ang="0">
                <a:pos x="connsiteX9714" y="connsiteY9714"/>
              </a:cxn>
              <a:cxn ang="0">
                <a:pos x="connsiteX9715" y="connsiteY9715"/>
              </a:cxn>
              <a:cxn ang="0">
                <a:pos x="connsiteX9716" y="connsiteY9716"/>
              </a:cxn>
              <a:cxn ang="0">
                <a:pos x="connsiteX9717" y="connsiteY9717"/>
              </a:cxn>
              <a:cxn ang="0">
                <a:pos x="connsiteX9718" y="connsiteY9718"/>
              </a:cxn>
              <a:cxn ang="0">
                <a:pos x="connsiteX9719" y="connsiteY9719"/>
              </a:cxn>
              <a:cxn ang="0">
                <a:pos x="connsiteX9720" y="connsiteY9720"/>
              </a:cxn>
              <a:cxn ang="0">
                <a:pos x="connsiteX9721" y="connsiteY9721"/>
              </a:cxn>
              <a:cxn ang="0">
                <a:pos x="connsiteX9722" y="connsiteY9722"/>
              </a:cxn>
              <a:cxn ang="0">
                <a:pos x="connsiteX9723" y="connsiteY9723"/>
              </a:cxn>
              <a:cxn ang="0">
                <a:pos x="connsiteX9724" y="connsiteY9724"/>
              </a:cxn>
              <a:cxn ang="0">
                <a:pos x="connsiteX9725" y="connsiteY9725"/>
              </a:cxn>
              <a:cxn ang="0">
                <a:pos x="connsiteX9726" y="connsiteY9726"/>
              </a:cxn>
              <a:cxn ang="0">
                <a:pos x="connsiteX9727" y="connsiteY9727"/>
              </a:cxn>
              <a:cxn ang="0">
                <a:pos x="connsiteX9728" y="connsiteY9728"/>
              </a:cxn>
              <a:cxn ang="0">
                <a:pos x="connsiteX9729" y="connsiteY9729"/>
              </a:cxn>
              <a:cxn ang="0">
                <a:pos x="connsiteX9730" y="connsiteY9730"/>
              </a:cxn>
              <a:cxn ang="0">
                <a:pos x="connsiteX9731" y="connsiteY9731"/>
              </a:cxn>
              <a:cxn ang="0">
                <a:pos x="connsiteX9732" y="connsiteY9732"/>
              </a:cxn>
              <a:cxn ang="0">
                <a:pos x="connsiteX9733" y="connsiteY9733"/>
              </a:cxn>
              <a:cxn ang="0">
                <a:pos x="connsiteX9734" y="connsiteY9734"/>
              </a:cxn>
              <a:cxn ang="0">
                <a:pos x="connsiteX9735" y="connsiteY9735"/>
              </a:cxn>
              <a:cxn ang="0">
                <a:pos x="connsiteX9736" y="connsiteY9736"/>
              </a:cxn>
              <a:cxn ang="0">
                <a:pos x="connsiteX9737" y="connsiteY9737"/>
              </a:cxn>
              <a:cxn ang="0">
                <a:pos x="connsiteX9738" y="connsiteY9738"/>
              </a:cxn>
              <a:cxn ang="0">
                <a:pos x="connsiteX9739" y="connsiteY9739"/>
              </a:cxn>
              <a:cxn ang="0">
                <a:pos x="connsiteX9740" y="connsiteY9740"/>
              </a:cxn>
              <a:cxn ang="0">
                <a:pos x="connsiteX9741" y="connsiteY9741"/>
              </a:cxn>
              <a:cxn ang="0">
                <a:pos x="connsiteX9742" y="connsiteY9742"/>
              </a:cxn>
              <a:cxn ang="0">
                <a:pos x="connsiteX9743" y="connsiteY9743"/>
              </a:cxn>
              <a:cxn ang="0">
                <a:pos x="connsiteX9744" y="connsiteY9744"/>
              </a:cxn>
              <a:cxn ang="0">
                <a:pos x="connsiteX9745" y="connsiteY9745"/>
              </a:cxn>
              <a:cxn ang="0">
                <a:pos x="connsiteX9746" y="connsiteY9746"/>
              </a:cxn>
              <a:cxn ang="0">
                <a:pos x="connsiteX9747" y="connsiteY9747"/>
              </a:cxn>
              <a:cxn ang="0">
                <a:pos x="connsiteX9748" y="connsiteY9748"/>
              </a:cxn>
              <a:cxn ang="0">
                <a:pos x="connsiteX9749" y="connsiteY9749"/>
              </a:cxn>
              <a:cxn ang="0">
                <a:pos x="connsiteX9750" y="connsiteY9750"/>
              </a:cxn>
              <a:cxn ang="0">
                <a:pos x="connsiteX9751" y="connsiteY9751"/>
              </a:cxn>
              <a:cxn ang="0">
                <a:pos x="connsiteX9752" y="connsiteY9752"/>
              </a:cxn>
              <a:cxn ang="0">
                <a:pos x="connsiteX9753" y="connsiteY9753"/>
              </a:cxn>
              <a:cxn ang="0">
                <a:pos x="connsiteX9754" y="connsiteY9754"/>
              </a:cxn>
              <a:cxn ang="0">
                <a:pos x="connsiteX9755" y="connsiteY9755"/>
              </a:cxn>
              <a:cxn ang="0">
                <a:pos x="connsiteX9756" y="connsiteY9756"/>
              </a:cxn>
              <a:cxn ang="0">
                <a:pos x="connsiteX9757" y="connsiteY9757"/>
              </a:cxn>
              <a:cxn ang="0">
                <a:pos x="connsiteX9758" y="connsiteY9758"/>
              </a:cxn>
              <a:cxn ang="0">
                <a:pos x="connsiteX9759" y="connsiteY9759"/>
              </a:cxn>
              <a:cxn ang="0">
                <a:pos x="connsiteX9760" y="connsiteY9760"/>
              </a:cxn>
              <a:cxn ang="0">
                <a:pos x="connsiteX9761" y="connsiteY9761"/>
              </a:cxn>
              <a:cxn ang="0">
                <a:pos x="connsiteX9762" y="connsiteY9762"/>
              </a:cxn>
              <a:cxn ang="0">
                <a:pos x="connsiteX9763" y="connsiteY9763"/>
              </a:cxn>
              <a:cxn ang="0">
                <a:pos x="connsiteX9764" y="connsiteY9764"/>
              </a:cxn>
              <a:cxn ang="0">
                <a:pos x="connsiteX9765" y="connsiteY9765"/>
              </a:cxn>
              <a:cxn ang="0">
                <a:pos x="connsiteX9766" y="connsiteY9766"/>
              </a:cxn>
              <a:cxn ang="0">
                <a:pos x="connsiteX9767" y="connsiteY9767"/>
              </a:cxn>
              <a:cxn ang="0">
                <a:pos x="connsiteX9768" y="connsiteY9768"/>
              </a:cxn>
              <a:cxn ang="0">
                <a:pos x="connsiteX9769" y="connsiteY9769"/>
              </a:cxn>
              <a:cxn ang="0">
                <a:pos x="connsiteX9770" y="connsiteY9770"/>
              </a:cxn>
              <a:cxn ang="0">
                <a:pos x="connsiteX9771" y="connsiteY9771"/>
              </a:cxn>
              <a:cxn ang="0">
                <a:pos x="connsiteX9772" y="connsiteY9772"/>
              </a:cxn>
              <a:cxn ang="0">
                <a:pos x="connsiteX9773" y="connsiteY9773"/>
              </a:cxn>
              <a:cxn ang="0">
                <a:pos x="connsiteX9774" y="connsiteY9774"/>
              </a:cxn>
              <a:cxn ang="0">
                <a:pos x="connsiteX9775" y="connsiteY9775"/>
              </a:cxn>
              <a:cxn ang="0">
                <a:pos x="connsiteX9776" y="connsiteY9776"/>
              </a:cxn>
              <a:cxn ang="0">
                <a:pos x="connsiteX9777" y="connsiteY9777"/>
              </a:cxn>
              <a:cxn ang="0">
                <a:pos x="connsiteX9778" y="connsiteY9778"/>
              </a:cxn>
              <a:cxn ang="0">
                <a:pos x="connsiteX9779" y="connsiteY9779"/>
              </a:cxn>
              <a:cxn ang="0">
                <a:pos x="connsiteX9780" y="connsiteY9780"/>
              </a:cxn>
              <a:cxn ang="0">
                <a:pos x="connsiteX9781" y="connsiteY9781"/>
              </a:cxn>
              <a:cxn ang="0">
                <a:pos x="connsiteX9782" y="connsiteY9782"/>
              </a:cxn>
              <a:cxn ang="0">
                <a:pos x="connsiteX9783" y="connsiteY9783"/>
              </a:cxn>
              <a:cxn ang="0">
                <a:pos x="connsiteX9784" y="connsiteY9784"/>
              </a:cxn>
              <a:cxn ang="0">
                <a:pos x="connsiteX9785" y="connsiteY9785"/>
              </a:cxn>
              <a:cxn ang="0">
                <a:pos x="connsiteX9786" y="connsiteY9786"/>
              </a:cxn>
              <a:cxn ang="0">
                <a:pos x="connsiteX9787" y="connsiteY9787"/>
              </a:cxn>
              <a:cxn ang="0">
                <a:pos x="connsiteX9788" y="connsiteY9788"/>
              </a:cxn>
              <a:cxn ang="0">
                <a:pos x="connsiteX9789" y="connsiteY9789"/>
              </a:cxn>
              <a:cxn ang="0">
                <a:pos x="connsiteX9790" y="connsiteY9790"/>
              </a:cxn>
              <a:cxn ang="0">
                <a:pos x="connsiteX9791" y="connsiteY9791"/>
              </a:cxn>
              <a:cxn ang="0">
                <a:pos x="connsiteX9792" y="connsiteY9792"/>
              </a:cxn>
              <a:cxn ang="0">
                <a:pos x="connsiteX9793" y="connsiteY9793"/>
              </a:cxn>
              <a:cxn ang="0">
                <a:pos x="connsiteX9794" y="connsiteY9794"/>
              </a:cxn>
              <a:cxn ang="0">
                <a:pos x="connsiteX9795" y="connsiteY9795"/>
              </a:cxn>
              <a:cxn ang="0">
                <a:pos x="connsiteX9796" y="connsiteY9796"/>
              </a:cxn>
              <a:cxn ang="0">
                <a:pos x="connsiteX9797" y="connsiteY9797"/>
              </a:cxn>
              <a:cxn ang="0">
                <a:pos x="connsiteX9798" y="connsiteY9798"/>
              </a:cxn>
              <a:cxn ang="0">
                <a:pos x="connsiteX9799" y="connsiteY9799"/>
              </a:cxn>
              <a:cxn ang="0">
                <a:pos x="connsiteX9800" y="connsiteY9800"/>
              </a:cxn>
              <a:cxn ang="0">
                <a:pos x="connsiteX9801" y="connsiteY9801"/>
              </a:cxn>
              <a:cxn ang="0">
                <a:pos x="connsiteX9802" y="connsiteY9802"/>
              </a:cxn>
              <a:cxn ang="0">
                <a:pos x="connsiteX9803" y="connsiteY9803"/>
              </a:cxn>
              <a:cxn ang="0">
                <a:pos x="connsiteX9804" y="connsiteY9804"/>
              </a:cxn>
              <a:cxn ang="0">
                <a:pos x="connsiteX9805" y="connsiteY9805"/>
              </a:cxn>
              <a:cxn ang="0">
                <a:pos x="connsiteX9806" y="connsiteY9806"/>
              </a:cxn>
              <a:cxn ang="0">
                <a:pos x="connsiteX9807" y="connsiteY9807"/>
              </a:cxn>
              <a:cxn ang="0">
                <a:pos x="connsiteX9808" y="connsiteY9808"/>
              </a:cxn>
              <a:cxn ang="0">
                <a:pos x="connsiteX9809" y="connsiteY9809"/>
              </a:cxn>
              <a:cxn ang="0">
                <a:pos x="connsiteX9810" y="connsiteY9810"/>
              </a:cxn>
              <a:cxn ang="0">
                <a:pos x="connsiteX9811" y="connsiteY9811"/>
              </a:cxn>
              <a:cxn ang="0">
                <a:pos x="connsiteX9812" y="connsiteY9812"/>
              </a:cxn>
              <a:cxn ang="0">
                <a:pos x="connsiteX9813" y="connsiteY9813"/>
              </a:cxn>
              <a:cxn ang="0">
                <a:pos x="connsiteX9814" y="connsiteY9814"/>
              </a:cxn>
              <a:cxn ang="0">
                <a:pos x="connsiteX9815" y="connsiteY9815"/>
              </a:cxn>
              <a:cxn ang="0">
                <a:pos x="connsiteX9816" y="connsiteY9816"/>
              </a:cxn>
              <a:cxn ang="0">
                <a:pos x="connsiteX9817" y="connsiteY9817"/>
              </a:cxn>
              <a:cxn ang="0">
                <a:pos x="connsiteX9818" y="connsiteY9818"/>
              </a:cxn>
              <a:cxn ang="0">
                <a:pos x="connsiteX9819" y="connsiteY9819"/>
              </a:cxn>
              <a:cxn ang="0">
                <a:pos x="connsiteX9820" y="connsiteY9820"/>
              </a:cxn>
              <a:cxn ang="0">
                <a:pos x="connsiteX9821" y="connsiteY9821"/>
              </a:cxn>
              <a:cxn ang="0">
                <a:pos x="connsiteX9822" y="connsiteY9822"/>
              </a:cxn>
              <a:cxn ang="0">
                <a:pos x="connsiteX9823" y="connsiteY9823"/>
              </a:cxn>
              <a:cxn ang="0">
                <a:pos x="connsiteX9824" y="connsiteY9824"/>
              </a:cxn>
              <a:cxn ang="0">
                <a:pos x="connsiteX9825" y="connsiteY9825"/>
              </a:cxn>
              <a:cxn ang="0">
                <a:pos x="connsiteX9826" y="connsiteY9826"/>
              </a:cxn>
              <a:cxn ang="0">
                <a:pos x="connsiteX9827" y="connsiteY9827"/>
              </a:cxn>
              <a:cxn ang="0">
                <a:pos x="connsiteX9828" y="connsiteY9828"/>
              </a:cxn>
              <a:cxn ang="0">
                <a:pos x="connsiteX9829" y="connsiteY9829"/>
              </a:cxn>
              <a:cxn ang="0">
                <a:pos x="connsiteX9830" y="connsiteY9830"/>
              </a:cxn>
              <a:cxn ang="0">
                <a:pos x="connsiteX9831" y="connsiteY9831"/>
              </a:cxn>
              <a:cxn ang="0">
                <a:pos x="connsiteX9832" y="connsiteY9832"/>
              </a:cxn>
              <a:cxn ang="0">
                <a:pos x="connsiteX9833" y="connsiteY9833"/>
              </a:cxn>
              <a:cxn ang="0">
                <a:pos x="connsiteX9834" y="connsiteY9834"/>
              </a:cxn>
              <a:cxn ang="0">
                <a:pos x="connsiteX9835" y="connsiteY9835"/>
              </a:cxn>
              <a:cxn ang="0">
                <a:pos x="connsiteX9836" y="connsiteY9836"/>
              </a:cxn>
              <a:cxn ang="0">
                <a:pos x="connsiteX9837" y="connsiteY9837"/>
              </a:cxn>
              <a:cxn ang="0">
                <a:pos x="connsiteX9838" y="connsiteY9838"/>
              </a:cxn>
              <a:cxn ang="0">
                <a:pos x="connsiteX9839" y="connsiteY9839"/>
              </a:cxn>
              <a:cxn ang="0">
                <a:pos x="connsiteX9840" y="connsiteY9840"/>
              </a:cxn>
              <a:cxn ang="0">
                <a:pos x="connsiteX9841" y="connsiteY9841"/>
              </a:cxn>
              <a:cxn ang="0">
                <a:pos x="connsiteX9842" y="connsiteY9842"/>
              </a:cxn>
              <a:cxn ang="0">
                <a:pos x="connsiteX9843" y="connsiteY9843"/>
              </a:cxn>
              <a:cxn ang="0">
                <a:pos x="connsiteX9844" y="connsiteY9844"/>
              </a:cxn>
              <a:cxn ang="0">
                <a:pos x="connsiteX9845" y="connsiteY9845"/>
              </a:cxn>
              <a:cxn ang="0">
                <a:pos x="connsiteX9846" y="connsiteY9846"/>
              </a:cxn>
              <a:cxn ang="0">
                <a:pos x="connsiteX9847" y="connsiteY9847"/>
              </a:cxn>
              <a:cxn ang="0">
                <a:pos x="connsiteX9848" y="connsiteY9848"/>
              </a:cxn>
              <a:cxn ang="0">
                <a:pos x="connsiteX9849" y="connsiteY9849"/>
              </a:cxn>
              <a:cxn ang="0">
                <a:pos x="connsiteX9850" y="connsiteY9850"/>
              </a:cxn>
              <a:cxn ang="0">
                <a:pos x="connsiteX9851" y="connsiteY9851"/>
              </a:cxn>
              <a:cxn ang="0">
                <a:pos x="connsiteX9852" y="connsiteY9852"/>
              </a:cxn>
              <a:cxn ang="0">
                <a:pos x="connsiteX9853" y="connsiteY9853"/>
              </a:cxn>
              <a:cxn ang="0">
                <a:pos x="connsiteX9854" y="connsiteY9854"/>
              </a:cxn>
              <a:cxn ang="0">
                <a:pos x="connsiteX9855" y="connsiteY9855"/>
              </a:cxn>
              <a:cxn ang="0">
                <a:pos x="connsiteX9856" y="connsiteY9856"/>
              </a:cxn>
              <a:cxn ang="0">
                <a:pos x="connsiteX9857" y="connsiteY9857"/>
              </a:cxn>
              <a:cxn ang="0">
                <a:pos x="connsiteX9858" y="connsiteY9858"/>
              </a:cxn>
              <a:cxn ang="0">
                <a:pos x="connsiteX9859" y="connsiteY9859"/>
              </a:cxn>
              <a:cxn ang="0">
                <a:pos x="connsiteX9860" y="connsiteY9860"/>
              </a:cxn>
              <a:cxn ang="0">
                <a:pos x="connsiteX9861" y="connsiteY9861"/>
              </a:cxn>
              <a:cxn ang="0">
                <a:pos x="connsiteX9862" y="connsiteY9862"/>
              </a:cxn>
              <a:cxn ang="0">
                <a:pos x="connsiteX9863" y="connsiteY9863"/>
              </a:cxn>
              <a:cxn ang="0">
                <a:pos x="connsiteX9864" y="connsiteY9864"/>
              </a:cxn>
              <a:cxn ang="0">
                <a:pos x="connsiteX9865" y="connsiteY9865"/>
              </a:cxn>
              <a:cxn ang="0">
                <a:pos x="connsiteX9866" y="connsiteY9866"/>
              </a:cxn>
              <a:cxn ang="0">
                <a:pos x="connsiteX9867" y="connsiteY9867"/>
              </a:cxn>
              <a:cxn ang="0">
                <a:pos x="connsiteX9868" y="connsiteY9868"/>
              </a:cxn>
              <a:cxn ang="0">
                <a:pos x="connsiteX9869" y="connsiteY9869"/>
              </a:cxn>
              <a:cxn ang="0">
                <a:pos x="connsiteX9870" y="connsiteY9870"/>
              </a:cxn>
              <a:cxn ang="0">
                <a:pos x="connsiteX9871" y="connsiteY9871"/>
              </a:cxn>
              <a:cxn ang="0">
                <a:pos x="connsiteX9872" y="connsiteY9872"/>
              </a:cxn>
              <a:cxn ang="0">
                <a:pos x="connsiteX9873" y="connsiteY9873"/>
              </a:cxn>
              <a:cxn ang="0">
                <a:pos x="connsiteX9874" y="connsiteY9874"/>
              </a:cxn>
              <a:cxn ang="0">
                <a:pos x="connsiteX9875" y="connsiteY9875"/>
              </a:cxn>
              <a:cxn ang="0">
                <a:pos x="connsiteX9876" y="connsiteY9876"/>
              </a:cxn>
              <a:cxn ang="0">
                <a:pos x="connsiteX9877" y="connsiteY9877"/>
              </a:cxn>
              <a:cxn ang="0">
                <a:pos x="connsiteX9878" y="connsiteY9878"/>
              </a:cxn>
              <a:cxn ang="0">
                <a:pos x="connsiteX9879" y="connsiteY9879"/>
              </a:cxn>
              <a:cxn ang="0">
                <a:pos x="connsiteX9880" y="connsiteY9880"/>
              </a:cxn>
              <a:cxn ang="0">
                <a:pos x="connsiteX9881" y="connsiteY9881"/>
              </a:cxn>
              <a:cxn ang="0">
                <a:pos x="connsiteX9882" y="connsiteY9882"/>
              </a:cxn>
              <a:cxn ang="0">
                <a:pos x="connsiteX9883" y="connsiteY9883"/>
              </a:cxn>
              <a:cxn ang="0">
                <a:pos x="connsiteX9884" y="connsiteY9884"/>
              </a:cxn>
              <a:cxn ang="0">
                <a:pos x="connsiteX9885" y="connsiteY9885"/>
              </a:cxn>
              <a:cxn ang="0">
                <a:pos x="connsiteX9886" y="connsiteY9886"/>
              </a:cxn>
              <a:cxn ang="0">
                <a:pos x="connsiteX9887" y="connsiteY9887"/>
              </a:cxn>
              <a:cxn ang="0">
                <a:pos x="connsiteX9888" y="connsiteY9888"/>
              </a:cxn>
              <a:cxn ang="0">
                <a:pos x="connsiteX9889" y="connsiteY9889"/>
              </a:cxn>
              <a:cxn ang="0">
                <a:pos x="connsiteX9890" y="connsiteY9890"/>
              </a:cxn>
              <a:cxn ang="0">
                <a:pos x="connsiteX9891" y="connsiteY9891"/>
              </a:cxn>
              <a:cxn ang="0">
                <a:pos x="connsiteX9892" y="connsiteY9892"/>
              </a:cxn>
              <a:cxn ang="0">
                <a:pos x="connsiteX9893" y="connsiteY9893"/>
              </a:cxn>
              <a:cxn ang="0">
                <a:pos x="connsiteX9894" y="connsiteY9894"/>
              </a:cxn>
              <a:cxn ang="0">
                <a:pos x="connsiteX9895" y="connsiteY9895"/>
              </a:cxn>
              <a:cxn ang="0">
                <a:pos x="connsiteX9896" y="connsiteY9896"/>
              </a:cxn>
              <a:cxn ang="0">
                <a:pos x="connsiteX9897" y="connsiteY9897"/>
              </a:cxn>
              <a:cxn ang="0">
                <a:pos x="connsiteX9898" y="connsiteY9898"/>
              </a:cxn>
              <a:cxn ang="0">
                <a:pos x="connsiteX9899" y="connsiteY9899"/>
              </a:cxn>
              <a:cxn ang="0">
                <a:pos x="connsiteX9900" y="connsiteY9900"/>
              </a:cxn>
              <a:cxn ang="0">
                <a:pos x="connsiteX9901" y="connsiteY9901"/>
              </a:cxn>
              <a:cxn ang="0">
                <a:pos x="connsiteX9902" y="connsiteY9902"/>
              </a:cxn>
              <a:cxn ang="0">
                <a:pos x="connsiteX9903" y="connsiteY9903"/>
              </a:cxn>
              <a:cxn ang="0">
                <a:pos x="connsiteX9904" y="connsiteY9904"/>
              </a:cxn>
              <a:cxn ang="0">
                <a:pos x="connsiteX9905" y="connsiteY9905"/>
              </a:cxn>
              <a:cxn ang="0">
                <a:pos x="connsiteX9906" y="connsiteY9906"/>
              </a:cxn>
              <a:cxn ang="0">
                <a:pos x="connsiteX9907" y="connsiteY9907"/>
              </a:cxn>
              <a:cxn ang="0">
                <a:pos x="connsiteX9908" y="connsiteY9908"/>
              </a:cxn>
              <a:cxn ang="0">
                <a:pos x="connsiteX9909" y="connsiteY9909"/>
              </a:cxn>
              <a:cxn ang="0">
                <a:pos x="connsiteX9910" y="connsiteY9910"/>
              </a:cxn>
              <a:cxn ang="0">
                <a:pos x="connsiteX9911" y="connsiteY9911"/>
              </a:cxn>
              <a:cxn ang="0">
                <a:pos x="connsiteX9912" y="connsiteY9912"/>
              </a:cxn>
              <a:cxn ang="0">
                <a:pos x="connsiteX9913" y="connsiteY9913"/>
              </a:cxn>
              <a:cxn ang="0">
                <a:pos x="connsiteX9914" y="connsiteY9914"/>
              </a:cxn>
              <a:cxn ang="0">
                <a:pos x="connsiteX9915" y="connsiteY9915"/>
              </a:cxn>
              <a:cxn ang="0">
                <a:pos x="connsiteX9916" y="connsiteY9916"/>
              </a:cxn>
              <a:cxn ang="0">
                <a:pos x="connsiteX9917" y="connsiteY9917"/>
              </a:cxn>
              <a:cxn ang="0">
                <a:pos x="connsiteX9918" y="connsiteY9918"/>
              </a:cxn>
              <a:cxn ang="0">
                <a:pos x="connsiteX9919" y="connsiteY9919"/>
              </a:cxn>
              <a:cxn ang="0">
                <a:pos x="connsiteX9920" y="connsiteY9920"/>
              </a:cxn>
              <a:cxn ang="0">
                <a:pos x="connsiteX9921" y="connsiteY9921"/>
              </a:cxn>
              <a:cxn ang="0">
                <a:pos x="connsiteX9922" y="connsiteY9922"/>
              </a:cxn>
              <a:cxn ang="0">
                <a:pos x="connsiteX9923" y="connsiteY9923"/>
              </a:cxn>
              <a:cxn ang="0">
                <a:pos x="connsiteX9924" y="connsiteY9924"/>
              </a:cxn>
              <a:cxn ang="0">
                <a:pos x="connsiteX9925" y="connsiteY9925"/>
              </a:cxn>
              <a:cxn ang="0">
                <a:pos x="connsiteX9926" y="connsiteY9926"/>
              </a:cxn>
              <a:cxn ang="0">
                <a:pos x="connsiteX9927" y="connsiteY9927"/>
              </a:cxn>
              <a:cxn ang="0">
                <a:pos x="connsiteX9928" y="connsiteY9928"/>
              </a:cxn>
              <a:cxn ang="0">
                <a:pos x="connsiteX9929" y="connsiteY9929"/>
              </a:cxn>
              <a:cxn ang="0">
                <a:pos x="connsiteX9930" y="connsiteY9930"/>
              </a:cxn>
              <a:cxn ang="0">
                <a:pos x="connsiteX9931" y="connsiteY9931"/>
              </a:cxn>
              <a:cxn ang="0">
                <a:pos x="connsiteX9932" y="connsiteY9932"/>
              </a:cxn>
              <a:cxn ang="0">
                <a:pos x="connsiteX9933" y="connsiteY9933"/>
              </a:cxn>
              <a:cxn ang="0">
                <a:pos x="connsiteX9934" y="connsiteY9934"/>
              </a:cxn>
              <a:cxn ang="0">
                <a:pos x="connsiteX9935" y="connsiteY9935"/>
              </a:cxn>
              <a:cxn ang="0">
                <a:pos x="connsiteX9936" y="connsiteY9936"/>
              </a:cxn>
              <a:cxn ang="0">
                <a:pos x="connsiteX9937" y="connsiteY9937"/>
              </a:cxn>
              <a:cxn ang="0">
                <a:pos x="connsiteX9938" y="connsiteY9938"/>
              </a:cxn>
              <a:cxn ang="0">
                <a:pos x="connsiteX9939" y="connsiteY9939"/>
              </a:cxn>
              <a:cxn ang="0">
                <a:pos x="connsiteX9940" y="connsiteY9940"/>
              </a:cxn>
              <a:cxn ang="0">
                <a:pos x="connsiteX9941" y="connsiteY9941"/>
              </a:cxn>
              <a:cxn ang="0">
                <a:pos x="connsiteX9942" y="connsiteY9942"/>
              </a:cxn>
              <a:cxn ang="0">
                <a:pos x="connsiteX9943" y="connsiteY9943"/>
              </a:cxn>
              <a:cxn ang="0">
                <a:pos x="connsiteX9944" y="connsiteY9944"/>
              </a:cxn>
              <a:cxn ang="0">
                <a:pos x="connsiteX9945" y="connsiteY9945"/>
              </a:cxn>
              <a:cxn ang="0">
                <a:pos x="connsiteX9946" y="connsiteY9946"/>
              </a:cxn>
              <a:cxn ang="0">
                <a:pos x="connsiteX9947" y="connsiteY9947"/>
              </a:cxn>
              <a:cxn ang="0">
                <a:pos x="connsiteX9948" y="connsiteY9948"/>
              </a:cxn>
              <a:cxn ang="0">
                <a:pos x="connsiteX9949" y="connsiteY9949"/>
              </a:cxn>
              <a:cxn ang="0">
                <a:pos x="connsiteX9950" y="connsiteY9950"/>
              </a:cxn>
              <a:cxn ang="0">
                <a:pos x="connsiteX9951" y="connsiteY9951"/>
              </a:cxn>
              <a:cxn ang="0">
                <a:pos x="connsiteX9952" y="connsiteY9952"/>
              </a:cxn>
              <a:cxn ang="0">
                <a:pos x="connsiteX9953" y="connsiteY9953"/>
              </a:cxn>
              <a:cxn ang="0">
                <a:pos x="connsiteX9954" y="connsiteY9954"/>
              </a:cxn>
              <a:cxn ang="0">
                <a:pos x="connsiteX9955" y="connsiteY9955"/>
              </a:cxn>
              <a:cxn ang="0">
                <a:pos x="connsiteX9956" y="connsiteY9956"/>
              </a:cxn>
              <a:cxn ang="0">
                <a:pos x="connsiteX9957" y="connsiteY9957"/>
              </a:cxn>
              <a:cxn ang="0">
                <a:pos x="connsiteX9958" y="connsiteY9958"/>
              </a:cxn>
              <a:cxn ang="0">
                <a:pos x="connsiteX9959" y="connsiteY9959"/>
              </a:cxn>
              <a:cxn ang="0">
                <a:pos x="connsiteX9960" y="connsiteY9960"/>
              </a:cxn>
              <a:cxn ang="0">
                <a:pos x="connsiteX9961" y="connsiteY9961"/>
              </a:cxn>
              <a:cxn ang="0">
                <a:pos x="connsiteX9962" y="connsiteY9962"/>
              </a:cxn>
              <a:cxn ang="0">
                <a:pos x="connsiteX9963" y="connsiteY9963"/>
              </a:cxn>
              <a:cxn ang="0">
                <a:pos x="connsiteX9964" y="connsiteY9964"/>
              </a:cxn>
              <a:cxn ang="0">
                <a:pos x="connsiteX9965" y="connsiteY9965"/>
              </a:cxn>
              <a:cxn ang="0">
                <a:pos x="connsiteX9966" y="connsiteY9966"/>
              </a:cxn>
              <a:cxn ang="0">
                <a:pos x="connsiteX9967" y="connsiteY9967"/>
              </a:cxn>
              <a:cxn ang="0">
                <a:pos x="connsiteX9968" y="connsiteY9968"/>
              </a:cxn>
              <a:cxn ang="0">
                <a:pos x="connsiteX9969" y="connsiteY9969"/>
              </a:cxn>
              <a:cxn ang="0">
                <a:pos x="connsiteX9970" y="connsiteY9970"/>
              </a:cxn>
              <a:cxn ang="0">
                <a:pos x="connsiteX9971" y="connsiteY9971"/>
              </a:cxn>
              <a:cxn ang="0">
                <a:pos x="connsiteX9972" y="connsiteY9972"/>
              </a:cxn>
              <a:cxn ang="0">
                <a:pos x="connsiteX9973" y="connsiteY9973"/>
              </a:cxn>
              <a:cxn ang="0">
                <a:pos x="connsiteX9974" y="connsiteY9974"/>
              </a:cxn>
              <a:cxn ang="0">
                <a:pos x="connsiteX9975" y="connsiteY9975"/>
              </a:cxn>
              <a:cxn ang="0">
                <a:pos x="connsiteX9976" y="connsiteY9976"/>
              </a:cxn>
              <a:cxn ang="0">
                <a:pos x="connsiteX9977" y="connsiteY9977"/>
              </a:cxn>
              <a:cxn ang="0">
                <a:pos x="connsiteX9978" y="connsiteY9978"/>
              </a:cxn>
              <a:cxn ang="0">
                <a:pos x="connsiteX9979" y="connsiteY9979"/>
              </a:cxn>
              <a:cxn ang="0">
                <a:pos x="connsiteX9980" y="connsiteY9980"/>
              </a:cxn>
              <a:cxn ang="0">
                <a:pos x="connsiteX9981" y="connsiteY9981"/>
              </a:cxn>
              <a:cxn ang="0">
                <a:pos x="connsiteX9982" y="connsiteY9982"/>
              </a:cxn>
              <a:cxn ang="0">
                <a:pos x="connsiteX9983" y="connsiteY9983"/>
              </a:cxn>
              <a:cxn ang="0">
                <a:pos x="connsiteX9984" y="connsiteY9984"/>
              </a:cxn>
              <a:cxn ang="0">
                <a:pos x="connsiteX9985" y="connsiteY9985"/>
              </a:cxn>
              <a:cxn ang="0">
                <a:pos x="connsiteX9986" y="connsiteY9986"/>
              </a:cxn>
              <a:cxn ang="0">
                <a:pos x="connsiteX9987" y="connsiteY9987"/>
              </a:cxn>
              <a:cxn ang="0">
                <a:pos x="connsiteX9988" y="connsiteY9988"/>
              </a:cxn>
              <a:cxn ang="0">
                <a:pos x="connsiteX9989" y="connsiteY9989"/>
              </a:cxn>
              <a:cxn ang="0">
                <a:pos x="connsiteX9990" y="connsiteY9990"/>
              </a:cxn>
              <a:cxn ang="0">
                <a:pos x="connsiteX9991" y="connsiteY9991"/>
              </a:cxn>
              <a:cxn ang="0">
                <a:pos x="connsiteX9992" y="connsiteY9992"/>
              </a:cxn>
              <a:cxn ang="0">
                <a:pos x="connsiteX9993" y="connsiteY9993"/>
              </a:cxn>
              <a:cxn ang="0">
                <a:pos x="connsiteX9994" y="connsiteY9994"/>
              </a:cxn>
              <a:cxn ang="0">
                <a:pos x="connsiteX9995" y="connsiteY9995"/>
              </a:cxn>
              <a:cxn ang="0">
                <a:pos x="connsiteX9996" y="connsiteY9996"/>
              </a:cxn>
              <a:cxn ang="0">
                <a:pos x="connsiteX9997" y="connsiteY9997"/>
              </a:cxn>
              <a:cxn ang="0">
                <a:pos x="connsiteX9998" y="connsiteY9998"/>
              </a:cxn>
              <a:cxn ang="0">
                <a:pos x="connsiteX9999" y="connsiteY9999"/>
              </a:cxn>
              <a:cxn ang="0">
                <a:pos x="connsiteX10000" y="connsiteY10000"/>
              </a:cxn>
              <a:cxn ang="0">
                <a:pos x="connsiteX10001" y="connsiteY10001"/>
              </a:cxn>
              <a:cxn ang="0">
                <a:pos x="connsiteX10002" y="connsiteY10002"/>
              </a:cxn>
              <a:cxn ang="0">
                <a:pos x="connsiteX10003" y="connsiteY10003"/>
              </a:cxn>
              <a:cxn ang="0">
                <a:pos x="connsiteX10004" y="connsiteY10004"/>
              </a:cxn>
              <a:cxn ang="0">
                <a:pos x="connsiteX10005" y="connsiteY10005"/>
              </a:cxn>
              <a:cxn ang="0">
                <a:pos x="connsiteX10006" y="connsiteY10006"/>
              </a:cxn>
              <a:cxn ang="0">
                <a:pos x="connsiteX10007" y="connsiteY10007"/>
              </a:cxn>
              <a:cxn ang="0">
                <a:pos x="connsiteX10008" y="connsiteY10008"/>
              </a:cxn>
              <a:cxn ang="0">
                <a:pos x="connsiteX10009" y="connsiteY10009"/>
              </a:cxn>
              <a:cxn ang="0">
                <a:pos x="connsiteX10010" y="connsiteY10010"/>
              </a:cxn>
              <a:cxn ang="0">
                <a:pos x="connsiteX10011" y="connsiteY10011"/>
              </a:cxn>
              <a:cxn ang="0">
                <a:pos x="connsiteX10012" y="connsiteY10012"/>
              </a:cxn>
              <a:cxn ang="0">
                <a:pos x="connsiteX10013" y="connsiteY10013"/>
              </a:cxn>
              <a:cxn ang="0">
                <a:pos x="connsiteX10014" y="connsiteY10014"/>
              </a:cxn>
              <a:cxn ang="0">
                <a:pos x="connsiteX10015" y="connsiteY10015"/>
              </a:cxn>
              <a:cxn ang="0">
                <a:pos x="connsiteX10016" y="connsiteY10016"/>
              </a:cxn>
              <a:cxn ang="0">
                <a:pos x="connsiteX10017" y="connsiteY10017"/>
              </a:cxn>
              <a:cxn ang="0">
                <a:pos x="connsiteX10018" y="connsiteY10018"/>
              </a:cxn>
              <a:cxn ang="0">
                <a:pos x="connsiteX10019" y="connsiteY10019"/>
              </a:cxn>
              <a:cxn ang="0">
                <a:pos x="connsiteX10020" y="connsiteY10020"/>
              </a:cxn>
              <a:cxn ang="0">
                <a:pos x="connsiteX10021" y="connsiteY10021"/>
              </a:cxn>
              <a:cxn ang="0">
                <a:pos x="connsiteX10022" y="connsiteY10022"/>
              </a:cxn>
              <a:cxn ang="0">
                <a:pos x="connsiteX10023" y="connsiteY10023"/>
              </a:cxn>
              <a:cxn ang="0">
                <a:pos x="connsiteX10024" y="connsiteY10024"/>
              </a:cxn>
              <a:cxn ang="0">
                <a:pos x="connsiteX10025" y="connsiteY10025"/>
              </a:cxn>
              <a:cxn ang="0">
                <a:pos x="connsiteX10026" y="connsiteY10026"/>
              </a:cxn>
              <a:cxn ang="0">
                <a:pos x="connsiteX10027" y="connsiteY10027"/>
              </a:cxn>
              <a:cxn ang="0">
                <a:pos x="connsiteX10028" y="connsiteY10028"/>
              </a:cxn>
              <a:cxn ang="0">
                <a:pos x="connsiteX10029" y="connsiteY10029"/>
              </a:cxn>
              <a:cxn ang="0">
                <a:pos x="connsiteX10030" y="connsiteY10030"/>
              </a:cxn>
              <a:cxn ang="0">
                <a:pos x="connsiteX10031" y="connsiteY10031"/>
              </a:cxn>
              <a:cxn ang="0">
                <a:pos x="connsiteX10032" y="connsiteY10032"/>
              </a:cxn>
              <a:cxn ang="0">
                <a:pos x="connsiteX10033" y="connsiteY10033"/>
              </a:cxn>
              <a:cxn ang="0">
                <a:pos x="connsiteX10034" y="connsiteY10034"/>
              </a:cxn>
              <a:cxn ang="0">
                <a:pos x="connsiteX10035" y="connsiteY10035"/>
              </a:cxn>
              <a:cxn ang="0">
                <a:pos x="connsiteX10036" y="connsiteY10036"/>
              </a:cxn>
              <a:cxn ang="0">
                <a:pos x="connsiteX10037" y="connsiteY10037"/>
              </a:cxn>
              <a:cxn ang="0">
                <a:pos x="connsiteX10038" y="connsiteY10038"/>
              </a:cxn>
              <a:cxn ang="0">
                <a:pos x="connsiteX10039" y="connsiteY10039"/>
              </a:cxn>
              <a:cxn ang="0">
                <a:pos x="connsiteX10040" y="connsiteY10040"/>
              </a:cxn>
              <a:cxn ang="0">
                <a:pos x="connsiteX10041" y="connsiteY10041"/>
              </a:cxn>
              <a:cxn ang="0">
                <a:pos x="connsiteX10042" y="connsiteY10042"/>
              </a:cxn>
              <a:cxn ang="0">
                <a:pos x="connsiteX10043" y="connsiteY10043"/>
              </a:cxn>
              <a:cxn ang="0">
                <a:pos x="connsiteX10044" y="connsiteY10044"/>
              </a:cxn>
              <a:cxn ang="0">
                <a:pos x="connsiteX10045" y="connsiteY10045"/>
              </a:cxn>
              <a:cxn ang="0">
                <a:pos x="connsiteX10046" y="connsiteY10046"/>
              </a:cxn>
              <a:cxn ang="0">
                <a:pos x="connsiteX10047" y="connsiteY10047"/>
              </a:cxn>
              <a:cxn ang="0">
                <a:pos x="connsiteX10048" y="connsiteY10048"/>
              </a:cxn>
              <a:cxn ang="0">
                <a:pos x="connsiteX10049" y="connsiteY10049"/>
              </a:cxn>
              <a:cxn ang="0">
                <a:pos x="connsiteX10050" y="connsiteY10050"/>
              </a:cxn>
              <a:cxn ang="0">
                <a:pos x="connsiteX10051" y="connsiteY10051"/>
              </a:cxn>
              <a:cxn ang="0">
                <a:pos x="connsiteX10052" y="connsiteY10052"/>
              </a:cxn>
              <a:cxn ang="0">
                <a:pos x="connsiteX10053" y="connsiteY10053"/>
              </a:cxn>
              <a:cxn ang="0">
                <a:pos x="connsiteX10054" y="connsiteY10054"/>
              </a:cxn>
              <a:cxn ang="0">
                <a:pos x="connsiteX10055" y="connsiteY10055"/>
              </a:cxn>
              <a:cxn ang="0">
                <a:pos x="connsiteX10056" y="connsiteY10056"/>
              </a:cxn>
              <a:cxn ang="0">
                <a:pos x="connsiteX10057" y="connsiteY10057"/>
              </a:cxn>
              <a:cxn ang="0">
                <a:pos x="connsiteX10058" y="connsiteY10058"/>
              </a:cxn>
              <a:cxn ang="0">
                <a:pos x="connsiteX10059" y="connsiteY10059"/>
              </a:cxn>
              <a:cxn ang="0">
                <a:pos x="connsiteX10060" y="connsiteY10060"/>
              </a:cxn>
              <a:cxn ang="0">
                <a:pos x="connsiteX10061" y="connsiteY10061"/>
              </a:cxn>
              <a:cxn ang="0">
                <a:pos x="connsiteX10062" y="connsiteY10062"/>
              </a:cxn>
              <a:cxn ang="0">
                <a:pos x="connsiteX10063" y="connsiteY10063"/>
              </a:cxn>
              <a:cxn ang="0">
                <a:pos x="connsiteX10064" y="connsiteY10064"/>
              </a:cxn>
              <a:cxn ang="0">
                <a:pos x="connsiteX10065" y="connsiteY10065"/>
              </a:cxn>
              <a:cxn ang="0">
                <a:pos x="connsiteX10066" y="connsiteY10066"/>
              </a:cxn>
              <a:cxn ang="0">
                <a:pos x="connsiteX10067" y="connsiteY10067"/>
              </a:cxn>
              <a:cxn ang="0">
                <a:pos x="connsiteX10068" y="connsiteY10068"/>
              </a:cxn>
              <a:cxn ang="0">
                <a:pos x="connsiteX10069" y="connsiteY10069"/>
              </a:cxn>
              <a:cxn ang="0">
                <a:pos x="connsiteX10070" y="connsiteY10070"/>
              </a:cxn>
              <a:cxn ang="0">
                <a:pos x="connsiteX10071" y="connsiteY10071"/>
              </a:cxn>
              <a:cxn ang="0">
                <a:pos x="connsiteX10072" y="connsiteY10072"/>
              </a:cxn>
              <a:cxn ang="0">
                <a:pos x="connsiteX10073" y="connsiteY10073"/>
              </a:cxn>
              <a:cxn ang="0">
                <a:pos x="connsiteX10074" y="connsiteY10074"/>
              </a:cxn>
              <a:cxn ang="0">
                <a:pos x="connsiteX10075" y="connsiteY10075"/>
              </a:cxn>
              <a:cxn ang="0">
                <a:pos x="connsiteX10076" y="connsiteY10076"/>
              </a:cxn>
              <a:cxn ang="0">
                <a:pos x="connsiteX10077" y="connsiteY10077"/>
              </a:cxn>
              <a:cxn ang="0">
                <a:pos x="connsiteX10078" y="connsiteY10078"/>
              </a:cxn>
              <a:cxn ang="0">
                <a:pos x="connsiteX10079" y="connsiteY10079"/>
              </a:cxn>
              <a:cxn ang="0">
                <a:pos x="connsiteX10080" y="connsiteY10080"/>
              </a:cxn>
              <a:cxn ang="0">
                <a:pos x="connsiteX10081" y="connsiteY10081"/>
              </a:cxn>
              <a:cxn ang="0">
                <a:pos x="connsiteX10082" y="connsiteY10082"/>
              </a:cxn>
              <a:cxn ang="0">
                <a:pos x="connsiteX10083" y="connsiteY10083"/>
              </a:cxn>
              <a:cxn ang="0">
                <a:pos x="connsiteX10084" y="connsiteY10084"/>
              </a:cxn>
              <a:cxn ang="0">
                <a:pos x="connsiteX10085" y="connsiteY10085"/>
              </a:cxn>
              <a:cxn ang="0">
                <a:pos x="connsiteX10086" y="connsiteY10086"/>
              </a:cxn>
              <a:cxn ang="0">
                <a:pos x="connsiteX10087" y="connsiteY10087"/>
              </a:cxn>
              <a:cxn ang="0">
                <a:pos x="connsiteX10088" y="connsiteY10088"/>
              </a:cxn>
              <a:cxn ang="0">
                <a:pos x="connsiteX10089" y="connsiteY10089"/>
              </a:cxn>
              <a:cxn ang="0">
                <a:pos x="connsiteX10090" y="connsiteY10090"/>
              </a:cxn>
              <a:cxn ang="0">
                <a:pos x="connsiteX10091" y="connsiteY10091"/>
              </a:cxn>
              <a:cxn ang="0">
                <a:pos x="connsiteX10092" y="connsiteY10092"/>
              </a:cxn>
              <a:cxn ang="0">
                <a:pos x="connsiteX10093" y="connsiteY10093"/>
              </a:cxn>
              <a:cxn ang="0">
                <a:pos x="connsiteX10094" y="connsiteY10094"/>
              </a:cxn>
              <a:cxn ang="0">
                <a:pos x="connsiteX10095" y="connsiteY10095"/>
              </a:cxn>
              <a:cxn ang="0">
                <a:pos x="connsiteX10096" y="connsiteY10096"/>
              </a:cxn>
              <a:cxn ang="0">
                <a:pos x="connsiteX10097" y="connsiteY10097"/>
              </a:cxn>
              <a:cxn ang="0">
                <a:pos x="connsiteX10098" y="connsiteY10098"/>
              </a:cxn>
              <a:cxn ang="0">
                <a:pos x="connsiteX10099" y="connsiteY10099"/>
              </a:cxn>
              <a:cxn ang="0">
                <a:pos x="connsiteX10100" y="connsiteY10100"/>
              </a:cxn>
              <a:cxn ang="0">
                <a:pos x="connsiteX10101" y="connsiteY10101"/>
              </a:cxn>
              <a:cxn ang="0">
                <a:pos x="connsiteX10102" y="connsiteY10102"/>
              </a:cxn>
              <a:cxn ang="0">
                <a:pos x="connsiteX10103" y="connsiteY10103"/>
              </a:cxn>
              <a:cxn ang="0">
                <a:pos x="connsiteX10104" y="connsiteY10104"/>
              </a:cxn>
              <a:cxn ang="0">
                <a:pos x="connsiteX10105" y="connsiteY10105"/>
              </a:cxn>
              <a:cxn ang="0">
                <a:pos x="connsiteX10106" y="connsiteY10106"/>
              </a:cxn>
              <a:cxn ang="0">
                <a:pos x="connsiteX10107" y="connsiteY10107"/>
              </a:cxn>
              <a:cxn ang="0">
                <a:pos x="connsiteX10108" y="connsiteY10108"/>
              </a:cxn>
              <a:cxn ang="0">
                <a:pos x="connsiteX10109" y="connsiteY10109"/>
              </a:cxn>
              <a:cxn ang="0">
                <a:pos x="connsiteX10110" y="connsiteY10110"/>
              </a:cxn>
              <a:cxn ang="0">
                <a:pos x="connsiteX10111" y="connsiteY10111"/>
              </a:cxn>
              <a:cxn ang="0">
                <a:pos x="connsiteX10112" y="connsiteY10112"/>
              </a:cxn>
              <a:cxn ang="0">
                <a:pos x="connsiteX10113" y="connsiteY10113"/>
              </a:cxn>
              <a:cxn ang="0">
                <a:pos x="connsiteX10114" y="connsiteY10114"/>
              </a:cxn>
              <a:cxn ang="0">
                <a:pos x="connsiteX10115" y="connsiteY10115"/>
              </a:cxn>
              <a:cxn ang="0">
                <a:pos x="connsiteX10116" y="connsiteY10116"/>
              </a:cxn>
              <a:cxn ang="0">
                <a:pos x="connsiteX10117" y="connsiteY10117"/>
              </a:cxn>
              <a:cxn ang="0">
                <a:pos x="connsiteX10118" y="connsiteY10118"/>
              </a:cxn>
              <a:cxn ang="0">
                <a:pos x="connsiteX10119" y="connsiteY10119"/>
              </a:cxn>
              <a:cxn ang="0">
                <a:pos x="connsiteX10120" y="connsiteY10120"/>
              </a:cxn>
              <a:cxn ang="0">
                <a:pos x="connsiteX10121" y="connsiteY10121"/>
              </a:cxn>
              <a:cxn ang="0">
                <a:pos x="connsiteX10122" y="connsiteY10122"/>
              </a:cxn>
              <a:cxn ang="0">
                <a:pos x="connsiteX10123" y="connsiteY10123"/>
              </a:cxn>
              <a:cxn ang="0">
                <a:pos x="connsiteX10124" y="connsiteY10124"/>
              </a:cxn>
              <a:cxn ang="0">
                <a:pos x="connsiteX10125" y="connsiteY10125"/>
              </a:cxn>
              <a:cxn ang="0">
                <a:pos x="connsiteX10126" y="connsiteY10126"/>
              </a:cxn>
              <a:cxn ang="0">
                <a:pos x="connsiteX10127" y="connsiteY10127"/>
              </a:cxn>
              <a:cxn ang="0">
                <a:pos x="connsiteX10128" y="connsiteY10128"/>
              </a:cxn>
              <a:cxn ang="0">
                <a:pos x="connsiteX10129" y="connsiteY10129"/>
              </a:cxn>
              <a:cxn ang="0">
                <a:pos x="connsiteX10130" y="connsiteY10130"/>
              </a:cxn>
              <a:cxn ang="0">
                <a:pos x="connsiteX10131" y="connsiteY10131"/>
              </a:cxn>
              <a:cxn ang="0">
                <a:pos x="connsiteX10132" y="connsiteY10132"/>
              </a:cxn>
              <a:cxn ang="0">
                <a:pos x="connsiteX10133" y="connsiteY10133"/>
              </a:cxn>
              <a:cxn ang="0">
                <a:pos x="connsiteX10134" y="connsiteY10134"/>
              </a:cxn>
              <a:cxn ang="0">
                <a:pos x="connsiteX10135" y="connsiteY10135"/>
              </a:cxn>
              <a:cxn ang="0">
                <a:pos x="connsiteX10136" y="connsiteY10136"/>
              </a:cxn>
              <a:cxn ang="0">
                <a:pos x="connsiteX10137" y="connsiteY10137"/>
              </a:cxn>
              <a:cxn ang="0">
                <a:pos x="connsiteX10138" y="connsiteY10138"/>
              </a:cxn>
              <a:cxn ang="0">
                <a:pos x="connsiteX10139" y="connsiteY10139"/>
              </a:cxn>
              <a:cxn ang="0">
                <a:pos x="connsiteX10140" y="connsiteY10140"/>
              </a:cxn>
              <a:cxn ang="0">
                <a:pos x="connsiteX10141" y="connsiteY10141"/>
              </a:cxn>
              <a:cxn ang="0">
                <a:pos x="connsiteX10142" y="connsiteY10142"/>
              </a:cxn>
              <a:cxn ang="0">
                <a:pos x="connsiteX10143" y="connsiteY10143"/>
              </a:cxn>
              <a:cxn ang="0">
                <a:pos x="connsiteX10144" y="connsiteY10144"/>
              </a:cxn>
              <a:cxn ang="0">
                <a:pos x="connsiteX10145" y="connsiteY10145"/>
              </a:cxn>
              <a:cxn ang="0">
                <a:pos x="connsiteX10146" y="connsiteY10146"/>
              </a:cxn>
              <a:cxn ang="0">
                <a:pos x="connsiteX10147" y="connsiteY10147"/>
              </a:cxn>
              <a:cxn ang="0">
                <a:pos x="connsiteX10148" y="connsiteY10148"/>
              </a:cxn>
              <a:cxn ang="0">
                <a:pos x="connsiteX10149" y="connsiteY10149"/>
              </a:cxn>
              <a:cxn ang="0">
                <a:pos x="connsiteX10150" y="connsiteY10150"/>
              </a:cxn>
              <a:cxn ang="0">
                <a:pos x="connsiteX10151" y="connsiteY10151"/>
              </a:cxn>
              <a:cxn ang="0">
                <a:pos x="connsiteX10152" y="connsiteY10152"/>
              </a:cxn>
              <a:cxn ang="0">
                <a:pos x="connsiteX10153" y="connsiteY10153"/>
              </a:cxn>
              <a:cxn ang="0">
                <a:pos x="connsiteX10154" y="connsiteY10154"/>
              </a:cxn>
              <a:cxn ang="0">
                <a:pos x="connsiteX10155" y="connsiteY10155"/>
              </a:cxn>
              <a:cxn ang="0">
                <a:pos x="connsiteX10156" y="connsiteY10156"/>
              </a:cxn>
              <a:cxn ang="0">
                <a:pos x="connsiteX10157" y="connsiteY10157"/>
              </a:cxn>
              <a:cxn ang="0">
                <a:pos x="connsiteX10158" y="connsiteY10158"/>
              </a:cxn>
              <a:cxn ang="0">
                <a:pos x="connsiteX10159" y="connsiteY10159"/>
              </a:cxn>
              <a:cxn ang="0">
                <a:pos x="connsiteX10160" y="connsiteY10160"/>
              </a:cxn>
              <a:cxn ang="0">
                <a:pos x="connsiteX10161" y="connsiteY10161"/>
              </a:cxn>
              <a:cxn ang="0">
                <a:pos x="connsiteX10162" y="connsiteY10162"/>
              </a:cxn>
              <a:cxn ang="0">
                <a:pos x="connsiteX10163" y="connsiteY10163"/>
              </a:cxn>
              <a:cxn ang="0">
                <a:pos x="connsiteX10164" y="connsiteY10164"/>
              </a:cxn>
              <a:cxn ang="0">
                <a:pos x="connsiteX10165" y="connsiteY10165"/>
              </a:cxn>
              <a:cxn ang="0">
                <a:pos x="connsiteX10166" y="connsiteY10166"/>
              </a:cxn>
              <a:cxn ang="0">
                <a:pos x="connsiteX10167" y="connsiteY10167"/>
              </a:cxn>
              <a:cxn ang="0">
                <a:pos x="connsiteX10168" y="connsiteY10168"/>
              </a:cxn>
              <a:cxn ang="0">
                <a:pos x="connsiteX10169" y="connsiteY10169"/>
              </a:cxn>
              <a:cxn ang="0">
                <a:pos x="connsiteX10170" y="connsiteY10170"/>
              </a:cxn>
              <a:cxn ang="0">
                <a:pos x="connsiteX10171" y="connsiteY10171"/>
              </a:cxn>
              <a:cxn ang="0">
                <a:pos x="connsiteX10172" y="connsiteY10172"/>
              </a:cxn>
              <a:cxn ang="0">
                <a:pos x="connsiteX10173" y="connsiteY10173"/>
              </a:cxn>
              <a:cxn ang="0">
                <a:pos x="connsiteX10174" y="connsiteY10174"/>
              </a:cxn>
              <a:cxn ang="0">
                <a:pos x="connsiteX10175" y="connsiteY10175"/>
              </a:cxn>
              <a:cxn ang="0">
                <a:pos x="connsiteX10176" y="connsiteY10176"/>
              </a:cxn>
              <a:cxn ang="0">
                <a:pos x="connsiteX10177" y="connsiteY10177"/>
              </a:cxn>
              <a:cxn ang="0">
                <a:pos x="connsiteX10178" y="connsiteY10178"/>
              </a:cxn>
              <a:cxn ang="0">
                <a:pos x="connsiteX10179" y="connsiteY10179"/>
              </a:cxn>
              <a:cxn ang="0">
                <a:pos x="connsiteX10180" y="connsiteY10180"/>
              </a:cxn>
              <a:cxn ang="0">
                <a:pos x="connsiteX10181" y="connsiteY10181"/>
              </a:cxn>
              <a:cxn ang="0">
                <a:pos x="connsiteX10182" y="connsiteY10182"/>
              </a:cxn>
              <a:cxn ang="0">
                <a:pos x="connsiteX10183" y="connsiteY10183"/>
              </a:cxn>
              <a:cxn ang="0">
                <a:pos x="connsiteX10184" y="connsiteY10184"/>
              </a:cxn>
              <a:cxn ang="0">
                <a:pos x="connsiteX10185" y="connsiteY10185"/>
              </a:cxn>
              <a:cxn ang="0">
                <a:pos x="connsiteX10186" y="connsiteY10186"/>
              </a:cxn>
              <a:cxn ang="0">
                <a:pos x="connsiteX10187" y="connsiteY10187"/>
              </a:cxn>
              <a:cxn ang="0">
                <a:pos x="connsiteX10188" y="connsiteY10188"/>
              </a:cxn>
              <a:cxn ang="0">
                <a:pos x="connsiteX10189" y="connsiteY10189"/>
              </a:cxn>
              <a:cxn ang="0">
                <a:pos x="connsiteX10190" y="connsiteY10190"/>
              </a:cxn>
              <a:cxn ang="0">
                <a:pos x="connsiteX10191" y="connsiteY10191"/>
              </a:cxn>
              <a:cxn ang="0">
                <a:pos x="connsiteX10192" y="connsiteY10192"/>
              </a:cxn>
              <a:cxn ang="0">
                <a:pos x="connsiteX10193" y="connsiteY10193"/>
              </a:cxn>
              <a:cxn ang="0">
                <a:pos x="connsiteX10194" y="connsiteY10194"/>
              </a:cxn>
              <a:cxn ang="0">
                <a:pos x="connsiteX10195" y="connsiteY10195"/>
              </a:cxn>
              <a:cxn ang="0">
                <a:pos x="connsiteX10196" y="connsiteY10196"/>
              </a:cxn>
              <a:cxn ang="0">
                <a:pos x="connsiteX10197" y="connsiteY10197"/>
              </a:cxn>
              <a:cxn ang="0">
                <a:pos x="connsiteX10198" y="connsiteY10198"/>
              </a:cxn>
              <a:cxn ang="0">
                <a:pos x="connsiteX10199" y="connsiteY10199"/>
              </a:cxn>
              <a:cxn ang="0">
                <a:pos x="connsiteX10200" y="connsiteY10200"/>
              </a:cxn>
              <a:cxn ang="0">
                <a:pos x="connsiteX10201" y="connsiteY10201"/>
              </a:cxn>
              <a:cxn ang="0">
                <a:pos x="connsiteX10202" y="connsiteY10202"/>
              </a:cxn>
              <a:cxn ang="0">
                <a:pos x="connsiteX10203" y="connsiteY10203"/>
              </a:cxn>
              <a:cxn ang="0">
                <a:pos x="connsiteX10204" y="connsiteY10204"/>
              </a:cxn>
              <a:cxn ang="0">
                <a:pos x="connsiteX10205" y="connsiteY10205"/>
              </a:cxn>
              <a:cxn ang="0">
                <a:pos x="connsiteX10206" y="connsiteY10206"/>
              </a:cxn>
              <a:cxn ang="0">
                <a:pos x="connsiteX10207" y="connsiteY10207"/>
              </a:cxn>
              <a:cxn ang="0">
                <a:pos x="connsiteX10208" y="connsiteY10208"/>
              </a:cxn>
              <a:cxn ang="0">
                <a:pos x="connsiteX10209" y="connsiteY10209"/>
              </a:cxn>
              <a:cxn ang="0">
                <a:pos x="connsiteX10210" y="connsiteY10210"/>
              </a:cxn>
              <a:cxn ang="0">
                <a:pos x="connsiteX10211" y="connsiteY10211"/>
              </a:cxn>
              <a:cxn ang="0">
                <a:pos x="connsiteX10212" y="connsiteY10212"/>
              </a:cxn>
              <a:cxn ang="0">
                <a:pos x="connsiteX10213" y="connsiteY10213"/>
              </a:cxn>
              <a:cxn ang="0">
                <a:pos x="connsiteX10214" y="connsiteY10214"/>
              </a:cxn>
              <a:cxn ang="0">
                <a:pos x="connsiteX10215" y="connsiteY10215"/>
              </a:cxn>
              <a:cxn ang="0">
                <a:pos x="connsiteX10216" y="connsiteY10216"/>
              </a:cxn>
              <a:cxn ang="0">
                <a:pos x="connsiteX10217" y="connsiteY10217"/>
              </a:cxn>
              <a:cxn ang="0">
                <a:pos x="connsiteX10218" y="connsiteY10218"/>
              </a:cxn>
              <a:cxn ang="0">
                <a:pos x="connsiteX10219" y="connsiteY10219"/>
              </a:cxn>
              <a:cxn ang="0">
                <a:pos x="connsiteX10220" y="connsiteY10220"/>
              </a:cxn>
              <a:cxn ang="0">
                <a:pos x="connsiteX10221" y="connsiteY10221"/>
              </a:cxn>
              <a:cxn ang="0">
                <a:pos x="connsiteX10222" y="connsiteY10222"/>
              </a:cxn>
              <a:cxn ang="0">
                <a:pos x="connsiteX10223" y="connsiteY10223"/>
              </a:cxn>
              <a:cxn ang="0">
                <a:pos x="connsiteX10224" y="connsiteY10224"/>
              </a:cxn>
              <a:cxn ang="0">
                <a:pos x="connsiteX10225" y="connsiteY10225"/>
              </a:cxn>
              <a:cxn ang="0">
                <a:pos x="connsiteX10226" y="connsiteY10226"/>
              </a:cxn>
              <a:cxn ang="0">
                <a:pos x="connsiteX10227" y="connsiteY10227"/>
              </a:cxn>
              <a:cxn ang="0">
                <a:pos x="connsiteX10228" y="connsiteY10228"/>
              </a:cxn>
              <a:cxn ang="0">
                <a:pos x="connsiteX10229" y="connsiteY10229"/>
              </a:cxn>
              <a:cxn ang="0">
                <a:pos x="connsiteX10230" y="connsiteY10230"/>
              </a:cxn>
              <a:cxn ang="0">
                <a:pos x="connsiteX10231" y="connsiteY10231"/>
              </a:cxn>
              <a:cxn ang="0">
                <a:pos x="connsiteX10232" y="connsiteY10232"/>
              </a:cxn>
              <a:cxn ang="0">
                <a:pos x="connsiteX10233" y="connsiteY10233"/>
              </a:cxn>
              <a:cxn ang="0">
                <a:pos x="connsiteX10234" y="connsiteY10234"/>
              </a:cxn>
              <a:cxn ang="0">
                <a:pos x="connsiteX10235" y="connsiteY10235"/>
              </a:cxn>
              <a:cxn ang="0">
                <a:pos x="connsiteX10236" y="connsiteY10236"/>
              </a:cxn>
              <a:cxn ang="0">
                <a:pos x="connsiteX10237" y="connsiteY10237"/>
              </a:cxn>
              <a:cxn ang="0">
                <a:pos x="connsiteX10238" y="connsiteY10238"/>
              </a:cxn>
              <a:cxn ang="0">
                <a:pos x="connsiteX10239" y="connsiteY10239"/>
              </a:cxn>
              <a:cxn ang="0">
                <a:pos x="connsiteX10240" y="connsiteY10240"/>
              </a:cxn>
              <a:cxn ang="0">
                <a:pos x="connsiteX10241" y="connsiteY10241"/>
              </a:cxn>
              <a:cxn ang="0">
                <a:pos x="connsiteX10242" y="connsiteY10242"/>
              </a:cxn>
              <a:cxn ang="0">
                <a:pos x="connsiteX10243" y="connsiteY10243"/>
              </a:cxn>
              <a:cxn ang="0">
                <a:pos x="connsiteX10244" y="connsiteY10244"/>
              </a:cxn>
              <a:cxn ang="0">
                <a:pos x="connsiteX10245" y="connsiteY10245"/>
              </a:cxn>
              <a:cxn ang="0">
                <a:pos x="connsiteX10246" y="connsiteY10246"/>
              </a:cxn>
              <a:cxn ang="0">
                <a:pos x="connsiteX10247" y="connsiteY10247"/>
              </a:cxn>
              <a:cxn ang="0">
                <a:pos x="connsiteX10248" y="connsiteY10248"/>
              </a:cxn>
              <a:cxn ang="0">
                <a:pos x="connsiteX10249" y="connsiteY10249"/>
              </a:cxn>
              <a:cxn ang="0">
                <a:pos x="connsiteX10250" y="connsiteY10250"/>
              </a:cxn>
              <a:cxn ang="0">
                <a:pos x="connsiteX10251" y="connsiteY10251"/>
              </a:cxn>
              <a:cxn ang="0">
                <a:pos x="connsiteX10252" y="connsiteY10252"/>
              </a:cxn>
              <a:cxn ang="0">
                <a:pos x="connsiteX10253" y="connsiteY10253"/>
              </a:cxn>
              <a:cxn ang="0">
                <a:pos x="connsiteX10254" y="connsiteY10254"/>
              </a:cxn>
              <a:cxn ang="0">
                <a:pos x="connsiteX10255" y="connsiteY10255"/>
              </a:cxn>
              <a:cxn ang="0">
                <a:pos x="connsiteX10256" y="connsiteY10256"/>
              </a:cxn>
              <a:cxn ang="0">
                <a:pos x="connsiteX10257" y="connsiteY10257"/>
              </a:cxn>
              <a:cxn ang="0">
                <a:pos x="connsiteX10258" y="connsiteY10258"/>
              </a:cxn>
              <a:cxn ang="0">
                <a:pos x="connsiteX10259" y="connsiteY10259"/>
              </a:cxn>
              <a:cxn ang="0">
                <a:pos x="connsiteX10260" y="connsiteY10260"/>
              </a:cxn>
              <a:cxn ang="0">
                <a:pos x="connsiteX10261" y="connsiteY10261"/>
              </a:cxn>
              <a:cxn ang="0">
                <a:pos x="connsiteX10262" y="connsiteY10262"/>
              </a:cxn>
              <a:cxn ang="0">
                <a:pos x="connsiteX10263" y="connsiteY10263"/>
              </a:cxn>
              <a:cxn ang="0">
                <a:pos x="connsiteX10264" y="connsiteY10264"/>
              </a:cxn>
              <a:cxn ang="0">
                <a:pos x="connsiteX10265" y="connsiteY10265"/>
              </a:cxn>
              <a:cxn ang="0">
                <a:pos x="connsiteX10266" y="connsiteY10266"/>
              </a:cxn>
              <a:cxn ang="0">
                <a:pos x="connsiteX10267" y="connsiteY10267"/>
              </a:cxn>
              <a:cxn ang="0">
                <a:pos x="connsiteX10268" y="connsiteY10268"/>
              </a:cxn>
              <a:cxn ang="0">
                <a:pos x="connsiteX10269" y="connsiteY10269"/>
              </a:cxn>
              <a:cxn ang="0">
                <a:pos x="connsiteX10270" y="connsiteY10270"/>
              </a:cxn>
              <a:cxn ang="0">
                <a:pos x="connsiteX10271" y="connsiteY10271"/>
              </a:cxn>
              <a:cxn ang="0">
                <a:pos x="connsiteX10272" y="connsiteY10272"/>
              </a:cxn>
              <a:cxn ang="0">
                <a:pos x="connsiteX10273" y="connsiteY10273"/>
              </a:cxn>
              <a:cxn ang="0">
                <a:pos x="connsiteX10274" y="connsiteY10274"/>
              </a:cxn>
              <a:cxn ang="0">
                <a:pos x="connsiteX10275" y="connsiteY10275"/>
              </a:cxn>
              <a:cxn ang="0">
                <a:pos x="connsiteX10276" y="connsiteY10276"/>
              </a:cxn>
              <a:cxn ang="0">
                <a:pos x="connsiteX10277" y="connsiteY10277"/>
              </a:cxn>
              <a:cxn ang="0">
                <a:pos x="connsiteX10278" y="connsiteY10278"/>
              </a:cxn>
              <a:cxn ang="0">
                <a:pos x="connsiteX10279" y="connsiteY10279"/>
              </a:cxn>
              <a:cxn ang="0">
                <a:pos x="connsiteX10280" y="connsiteY10280"/>
              </a:cxn>
              <a:cxn ang="0">
                <a:pos x="connsiteX10281" y="connsiteY10281"/>
              </a:cxn>
              <a:cxn ang="0">
                <a:pos x="connsiteX10282" y="connsiteY10282"/>
              </a:cxn>
              <a:cxn ang="0">
                <a:pos x="connsiteX10283" y="connsiteY10283"/>
              </a:cxn>
              <a:cxn ang="0">
                <a:pos x="connsiteX10284" y="connsiteY10284"/>
              </a:cxn>
              <a:cxn ang="0">
                <a:pos x="connsiteX10285" y="connsiteY10285"/>
              </a:cxn>
              <a:cxn ang="0">
                <a:pos x="connsiteX10286" y="connsiteY10286"/>
              </a:cxn>
              <a:cxn ang="0">
                <a:pos x="connsiteX10287" y="connsiteY10287"/>
              </a:cxn>
              <a:cxn ang="0">
                <a:pos x="connsiteX10288" y="connsiteY10288"/>
              </a:cxn>
              <a:cxn ang="0">
                <a:pos x="connsiteX10289" y="connsiteY10289"/>
              </a:cxn>
              <a:cxn ang="0">
                <a:pos x="connsiteX10290" y="connsiteY10290"/>
              </a:cxn>
              <a:cxn ang="0">
                <a:pos x="connsiteX10291" y="connsiteY10291"/>
              </a:cxn>
              <a:cxn ang="0">
                <a:pos x="connsiteX10292" y="connsiteY10292"/>
              </a:cxn>
              <a:cxn ang="0">
                <a:pos x="connsiteX10293" y="connsiteY10293"/>
              </a:cxn>
              <a:cxn ang="0">
                <a:pos x="connsiteX10294" y="connsiteY10294"/>
              </a:cxn>
              <a:cxn ang="0">
                <a:pos x="connsiteX10295" y="connsiteY10295"/>
              </a:cxn>
              <a:cxn ang="0">
                <a:pos x="connsiteX10296" y="connsiteY10296"/>
              </a:cxn>
              <a:cxn ang="0">
                <a:pos x="connsiteX10297" y="connsiteY10297"/>
              </a:cxn>
              <a:cxn ang="0">
                <a:pos x="connsiteX10298" y="connsiteY10298"/>
              </a:cxn>
              <a:cxn ang="0">
                <a:pos x="connsiteX10299" y="connsiteY10299"/>
              </a:cxn>
              <a:cxn ang="0">
                <a:pos x="connsiteX10300" y="connsiteY10300"/>
              </a:cxn>
              <a:cxn ang="0">
                <a:pos x="connsiteX10301" y="connsiteY10301"/>
              </a:cxn>
              <a:cxn ang="0">
                <a:pos x="connsiteX10302" y="connsiteY10302"/>
              </a:cxn>
              <a:cxn ang="0">
                <a:pos x="connsiteX10303" y="connsiteY10303"/>
              </a:cxn>
              <a:cxn ang="0">
                <a:pos x="connsiteX10304" y="connsiteY10304"/>
              </a:cxn>
              <a:cxn ang="0">
                <a:pos x="connsiteX10305" y="connsiteY10305"/>
              </a:cxn>
              <a:cxn ang="0">
                <a:pos x="connsiteX10306" y="connsiteY10306"/>
              </a:cxn>
              <a:cxn ang="0">
                <a:pos x="connsiteX10307" y="connsiteY10307"/>
              </a:cxn>
              <a:cxn ang="0">
                <a:pos x="connsiteX10308" y="connsiteY10308"/>
              </a:cxn>
              <a:cxn ang="0">
                <a:pos x="connsiteX10309" y="connsiteY10309"/>
              </a:cxn>
              <a:cxn ang="0">
                <a:pos x="connsiteX10310" y="connsiteY10310"/>
              </a:cxn>
              <a:cxn ang="0">
                <a:pos x="connsiteX10311" y="connsiteY10311"/>
              </a:cxn>
              <a:cxn ang="0">
                <a:pos x="connsiteX10312" y="connsiteY10312"/>
              </a:cxn>
              <a:cxn ang="0">
                <a:pos x="connsiteX10313" y="connsiteY10313"/>
              </a:cxn>
              <a:cxn ang="0">
                <a:pos x="connsiteX10314" y="connsiteY10314"/>
              </a:cxn>
              <a:cxn ang="0">
                <a:pos x="connsiteX10315" y="connsiteY10315"/>
              </a:cxn>
              <a:cxn ang="0">
                <a:pos x="connsiteX10316" y="connsiteY10316"/>
              </a:cxn>
              <a:cxn ang="0">
                <a:pos x="connsiteX10317" y="connsiteY10317"/>
              </a:cxn>
              <a:cxn ang="0">
                <a:pos x="connsiteX10318" y="connsiteY10318"/>
              </a:cxn>
              <a:cxn ang="0">
                <a:pos x="connsiteX10319" y="connsiteY10319"/>
              </a:cxn>
              <a:cxn ang="0">
                <a:pos x="connsiteX10320" y="connsiteY10320"/>
              </a:cxn>
              <a:cxn ang="0">
                <a:pos x="connsiteX10321" y="connsiteY10321"/>
              </a:cxn>
              <a:cxn ang="0">
                <a:pos x="connsiteX10322" y="connsiteY10322"/>
              </a:cxn>
              <a:cxn ang="0">
                <a:pos x="connsiteX10323" y="connsiteY10323"/>
              </a:cxn>
              <a:cxn ang="0">
                <a:pos x="connsiteX10324" y="connsiteY10324"/>
              </a:cxn>
              <a:cxn ang="0">
                <a:pos x="connsiteX10325" y="connsiteY10325"/>
              </a:cxn>
              <a:cxn ang="0">
                <a:pos x="connsiteX10326" y="connsiteY10326"/>
              </a:cxn>
              <a:cxn ang="0">
                <a:pos x="connsiteX10327" y="connsiteY10327"/>
              </a:cxn>
              <a:cxn ang="0">
                <a:pos x="connsiteX10328" y="connsiteY10328"/>
              </a:cxn>
              <a:cxn ang="0">
                <a:pos x="connsiteX10329" y="connsiteY10329"/>
              </a:cxn>
              <a:cxn ang="0">
                <a:pos x="connsiteX10330" y="connsiteY10330"/>
              </a:cxn>
              <a:cxn ang="0">
                <a:pos x="connsiteX10331" y="connsiteY10331"/>
              </a:cxn>
              <a:cxn ang="0">
                <a:pos x="connsiteX10332" y="connsiteY10332"/>
              </a:cxn>
              <a:cxn ang="0">
                <a:pos x="connsiteX10333" y="connsiteY10333"/>
              </a:cxn>
              <a:cxn ang="0">
                <a:pos x="connsiteX10334" y="connsiteY10334"/>
              </a:cxn>
              <a:cxn ang="0">
                <a:pos x="connsiteX10335" y="connsiteY10335"/>
              </a:cxn>
              <a:cxn ang="0">
                <a:pos x="connsiteX10336" y="connsiteY10336"/>
              </a:cxn>
              <a:cxn ang="0">
                <a:pos x="connsiteX10337" y="connsiteY10337"/>
              </a:cxn>
              <a:cxn ang="0">
                <a:pos x="connsiteX10338" y="connsiteY10338"/>
              </a:cxn>
              <a:cxn ang="0">
                <a:pos x="connsiteX10339" y="connsiteY10339"/>
              </a:cxn>
              <a:cxn ang="0">
                <a:pos x="connsiteX10340" y="connsiteY10340"/>
              </a:cxn>
              <a:cxn ang="0">
                <a:pos x="connsiteX10341" y="connsiteY10341"/>
              </a:cxn>
              <a:cxn ang="0">
                <a:pos x="connsiteX10342" y="connsiteY10342"/>
              </a:cxn>
              <a:cxn ang="0">
                <a:pos x="connsiteX10343" y="connsiteY10343"/>
              </a:cxn>
              <a:cxn ang="0">
                <a:pos x="connsiteX10344" y="connsiteY10344"/>
              </a:cxn>
              <a:cxn ang="0">
                <a:pos x="connsiteX10345" y="connsiteY10345"/>
              </a:cxn>
              <a:cxn ang="0">
                <a:pos x="connsiteX10346" y="connsiteY10346"/>
              </a:cxn>
              <a:cxn ang="0">
                <a:pos x="connsiteX10347" y="connsiteY10347"/>
              </a:cxn>
              <a:cxn ang="0">
                <a:pos x="connsiteX10348" y="connsiteY10348"/>
              </a:cxn>
              <a:cxn ang="0">
                <a:pos x="connsiteX10349" y="connsiteY10349"/>
              </a:cxn>
              <a:cxn ang="0">
                <a:pos x="connsiteX10350" y="connsiteY10350"/>
              </a:cxn>
              <a:cxn ang="0">
                <a:pos x="connsiteX10351" y="connsiteY10351"/>
              </a:cxn>
              <a:cxn ang="0">
                <a:pos x="connsiteX10352" y="connsiteY10352"/>
              </a:cxn>
              <a:cxn ang="0">
                <a:pos x="connsiteX10353" y="connsiteY10353"/>
              </a:cxn>
              <a:cxn ang="0">
                <a:pos x="connsiteX10354" y="connsiteY10354"/>
              </a:cxn>
              <a:cxn ang="0">
                <a:pos x="connsiteX10355" y="connsiteY10355"/>
              </a:cxn>
              <a:cxn ang="0">
                <a:pos x="connsiteX10356" y="connsiteY10356"/>
              </a:cxn>
              <a:cxn ang="0">
                <a:pos x="connsiteX10357" y="connsiteY10357"/>
              </a:cxn>
              <a:cxn ang="0">
                <a:pos x="connsiteX10358" y="connsiteY10358"/>
              </a:cxn>
              <a:cxn ang="0">
                <a:pos x="connsiteX10359" y="connsiteY10359"/>
              </a:cxn>
              <a:cxn ang="0">
                <a:pos x="connsiteX10360" y="connsiteY10360"/>
              </a:cxn>
              <a:cxn ang="0">
                <a:pos x="connsiteX10361" y="connsiteY10361"/>
              </a:cxn>
              <a:cxn ang="0">
                <a:pos x="connsiteX10362" y="connsiteY10362"/>
              </a:cxn>
              <a:cxn ang="0">
                <a:pos x="connsiteX10363" y="connsiteY10363"/>
              </a:cxn>
              <a:cxn ang="0">
                <a:pos x="connsiteX10364" y="connsiteY10364"/>
              </a:cxn>
              <a:cxn ang="0">
                <a:pos x="connsiteX10365" y="connsiteY10365"/>
              </a:cxn>
              <a:cxn ang="0">
                <a:pos x="connsiteX10366" y="connsiteY10366"/>
              </a:cxn>
              <a:cxn ang="0">
                <a:pos x="connsiteX10367" y="connsiteY10367"/>
              </a:cxn>
              <a:cxn ang="0">
                <a:pos x="connsiteX10368" y="connsiteY10368"/>
              </a:cxn>
              <a:cxn ang="0">
                <a:pos x="connsiteX10369" y="connsiteY10369"/>
              </a:cxn>
              <a:cxn ang="0">
                <a:pos x="connsiteX10370" y="connsiteY10370"/>
              </a:cxn>
              <a:cxn ang="0">
                <a:pos x="connsiteX10371" y="connsiteY10371"/>
              </a:cxn>
              <a:cxn ang="0">
                <a:pos x="connsiteX10372" y="connsiteY10372"/>
              </a:cxn>
              <a:cxn ang="0">
                <a:pos x="connsiteX10373" y="connsiteY10373"/>
              </a:cxn>
              <a:cxn ang="0">
                <a:pos x="connsiteX10374" y="connsiteY10374"/>
              </a:cxn>
              <a:cxn ang="0">
                <a:pos x="connsiteX10375" y="connsiteY10375"/>
              </a:cxn>
              <a:cxn ang="0">
                <a:pos x="connsiteX10376" y="connsiteY10376"/>
              </a:cxn>
              <a:cxn ang="0">
                <a:pos x="connsiteX10377" y="connsiteY10377"/>
              </a:cxn>
              <a:cxn ang="0">
                <a:pos x="connsiteX10378" y="connsiteY10378"/>
              </a:cxn>
              <a:cxn ang="0">
                <a:pos x="connsiteX10379" y="connsiteY10379"/>
              </a:cxn>
              <a:cxn ang="0">
                <a:pos x="connsiteX10380" y="connsiteY10380"/>
              </a:cxn>
              <a:cxn ang="0">
                <a:pos x="connsiteX10381" y="connsiteY10381"/>
              </a:cxn>
              <a:cxn ang="0">
                <a:pos x="connsiteX10382" y="connsiteY10382"/>
              </a:cxn>
              <a:cxn ang="0">
                <a:pos x="connsiteX10383" y="connsiteY10383"/>
              </a:cxn>
              <a:cxn ang="0">
                <a:pos x="connsiteX10384" y="connsiteY10384"/>
              </a:cxn>
              <a:cxn ang="0">
                <a:pos x="connsiteX10385" y="connsiteY10385"/>
              </a:cxn>
              <a:cxn ang="0">
                <a:pos x="connsiteX10386" y="connsiteY10386"/>
              </a:cxn>
              <a:cxn ang="0">
                <a:pos x="connsiteX10387" y="connsiteY10387"/>
              </a:cxn>
              <a:cxn ang="0">
                <a:pos x="connsiteX10388" y="connsiteY10388"/>
              </a:cxn>
              <a:cxn ang="0">
                <a:pos x="connsiteX10389" y="connsiteY10389"/>
              </a:cxn>
              <a:cxn ang="0">
                <a:pos x="connsiteX10390" y="connsiteY10390"/>
              </a:cxn>
              <a:cxn ang="0">
                <a:pos x="connsiteX10391" y="connsiteY10391"/>
              </a:cxn>
              <a:cxn ang="0">
                <a:pos x="connsiteX10392" y="connsiteY10392"/>
              </a:cxn>
              <a:cxn ang="0">
                <a:pos x="connsiteX10393" y="connsiteY10393"/>
              </a:cxn>
              <a:cxn ang="0">
                <a:pos x="connsiteX10394" y="connsiteY10394"/>
              </a:cxn>
              <a:cxn ang="0">
                <a:pos x="connsiteX10395" y="connsiteY10395"/>
              </a:cxn>
              <a:cxn ang="0">
                <a:pos x="connsiteX10396" y="connsiteY10396"/>
              </a:cxn>
              <a:cxn ang="0">
                <a:pos x="connsiteX10397" y="connsiteY10397"/>
              </a:cxn>
              <a:cxn ang="0">
                <a:pos x="connsiteX10398" y="connsiteY10398"/>
              </a:cxn>
              <a:cxn ang="0">
                <a:pos x="connsiteX10399" y="connsiteY10399"/>
              </a:cxn>
              <a:cxn ang="0">
                <a:pos x="connsiteX10400" y="connsiteY10400"/>
              </a:cxn>
              <a:cxn ang="0">
                <a:pos x="connsiteX10401" y="connsiteY10401"/>
              </a:cxn>
              <a:cxn ang="0">
                <a:pos x="connsiteX10402" y="connsiteY10402"/>
              </a:cxn>
              <a:cxn ang="0">
                <a:pos x="connsiteX10403" y="connsiteY10403"/>
              </a:cxn>
              <a:cxn ang="0">
                <a:pos x="connsiteX10404" y="connsiteY10404"/>
              </a:cxn>
              <a:cxn ang="0">
                <a:pos x="connsiteX10405" y="connsiteY10405"/>
              </a:cxn>
              <a:cxn ang="0">
                <a:pos x="connsiteX10406" y="connsiteY10406"/>
              </a:cxn>
              <a:cxn ang="0">
                <a:pos x="connsiteX10407" y="connsiteY10407"/>
              </a:cxn>
              <a:cxn ang="0">
                <a:pos x="connsiteX10408" y="connsiteY10408"/>
              </a:cxn>
              <a:cxn ang="0">
                <a:pos x="connsiteX10409" y="connsiteY10409"/>
              </a:cxn>
              <a:cxn ang="0">
                <a:pos x="connsiteX10410" y="connsiteY10410"/>
              </a:cxn>
              <a:cxn ang="0">
                <a:pos x="connsiteX10411" y="connsiteY10411"/>
              </a:cxn>
              <a:cxn ang="0">
                <a:pos x="connsiteX10412" y="connsiteY10412"/>
              </a:cxn>
              <a:cxn ang="0">
                <a:pos x="connsiteX10413" y="connsiteY10413"/>
              </a:cxn>
              <a:cxn ang="0">
                <a:pos x="connsiteX10414" y="connsiteY10414"/>
              </a:cxn>
              <a:cxn ang="0">
                <a:pos x="connsiteX10415" y="connsiteY10415"/>
              </a:cxn>
              <a:cxn ang="0">
                <a:pos x="connsiteX10416" y="connsiteY10416"/>
              </a:cxn>
              <a:cxn ang="0">
                <a:pos x="connsiteX10417" y="connsiteY10417"/>
              </a:cxn>
              <a:cxn ang="0">
                <a:pos x="connsiteX10418" y="connsiteY10418"/>
              </a:cxn>
              <a:cxn ang="0">
                <a:pos x="connsiteX10419" y="connsiteY10419"/>
              </a:cxn>
              <a:cxn ang="0">
                <a:pos x="connsiteX10420" y="connsiteY10420"/>
              </a:cxn>
              <a:cxn ang="0">
                <a:pos x="connsiteX10421" y="connsiteY10421"/>
              </a:cxn>
              <a:cxn ang="0">
                <a:pos x="connsiteX10422" y="connsiteY10422"/>
              </a:cxn>
              <a:cxn ang="0">
                <a:pos x="connsiteX10423" y="connsiteY10423"/>
              </a:cxn>
              <a:cxn ang="0">
                <a:pos x="connsiteX10424" y="connsiteY10424"/>
              </a:cxn>
              <a:cxn ang="0">
                <a:pos x="connsiteX10425" y="connsiteY10425"/>
              </a:cxn>
              <a:cxn ang="0">
                <a:pos x="connsiteX10426" y="connsiteY10426"/>
              </a:cxn>
              <a:cxn ang="0">
                <a:pos x="connsiteX10427" y="connsiteY10427"/>
              </a:cxn>
              <a:cxn ang="0">
                <a:pos x="connsiteX10428" y="connsiteY10428"/>
              </a:cxn>
              <a:cxn ang="0">
                <a:pos x="connsiteX10429" y="connsiteY10429"/>
              </a:cxn>
              <a:cxn ang="0">
                <a:pos x="connsiteX10430" y="connsiteY10430"/>
              </a:cxn>
              <a:cxn ang="0">
                <a:pos x="connsiteX10431" y="connsiteY10431"/>
              </a:cxn>
              <a:cxn ang="0">
                <a:pos x="connsiteX10432" y="connsiteY10432"/>
              </a:cxn>
              <a:cxn ang="0">
                <a:pos x="connsiteX10433" y="connsiteY10433"/>
              </a:cxn>
              <a:cxn ang="0">
                <a:pos x="connsiteX10434" y="connsiteY10434"/>
              </a:cxn>
              <a:cxn ang="0">
                <a:pos x="connsiteX10435" y="connsiteY10435"/>
              </a:cxn>
              <a:cxn ang="0">
                <a:pos x="connsiteX10436" y="connsiteY10436"/>
              </a:cxn>
              <a:cxn ang="0">
                <a:pos x="connsiteX10437" y="connsiteY10437"/>
              </a:cxn>
              <a:cxn ang="0">
                <a:pos x="connsiteX10438" y="connsiteY10438"/>
              </a:cxn>
              <a:cxn ang="0">
                <a:pos x="connsiteX10439" y="connsiteY10439"/>
              </a:cxn>
              <a:cxn ang="0">
                <a:pos x="connsiteX10440" y="connsiteY10440"/>
              </a:cxn>
              <a:cxn ang="0">
                <a:pos x="connsiteX10441" y="connsiteY10441"/>
              </a:cxn>
              <a:cxn ang="0">
                <a:pos x="connsiteX10442" y="connsiteY10442"/>
              </a:cxn>
              <a:cxn ang="0">
                <a:pos x="connsiteX10443" y="connsiteY10443"/>
              </a:cxn>
              <a:cxn ang="0">
                <a:pos x="connsiteX10444" y="connsiteY10444"/>
              </a:cxn>
              <a:cxn ang="0">
                <a:pos x="connsiteX10445" y="connsiteY10445"/>
              </a:cxn>
              <a:cxn ang="0">
                <a:pos x="connsiteX10446" y="connsiteY10446"/>
              </a:cxn>
              <a:cxn ang="0">
                <a:pos x="connsiteX10447" y="connsiteY10447"/>
              </a:cxn>
              <a:cxn ang="0">
                <a:pos x="connsiteX10448" y="connsiteY10448"/>
              </a:cxn>
              <a:cxn ang="0">
                <a:pos x="connsiteX10449" y="connsiteY10449"/>
              </a:cxn>
              <a:cxn ang="0">
                <a:pos x="connsiteX10450" y="connsiteY10450"/>
              </a:cxn>
              <a:cxn ang="0">
                <a:pos x="connsiteX10451" y="connsiteY10451"/>
              </a:cxn>
              <a:cxn ang="0">
                <a:pos x="connsiteX10452" y="connsiteY10452"/>
              </a:cxn>
              <a:cxn ang="0">
                <a:pos x="connsiteX10453" y="connsiteY10453"/>
              </a:cxn>
              <a:cxn ang="0">
                <a:pos x="connsiteX10454" y="connsiteY10454"/>
              </a:cxn>
              <a:cxn ang="0">
                <a:pos x="connsiteX10455" y="connsiteY10455"/>
              </a:cxn>
              <a:cxn ang="0">
                <a:pos x="connsiteX10456" y="connsiteY10456"/>
              </a:cxn>
              <a:cxn ang="0">
                <a:pos x="connsiteX10457" y="connsiteY10457"/>
              </a:cxn>
              <a:cxn ang="0">
                <a:pos x="connsiteX10458" y="connsiteY10458"/>
              </a:cxn>
              <a:cxn ang="0">
                <a:pos x="connsiteX10459" y="connsiteY10459"/>
              </a:cxn>
              <a:cxn ang="0">
                <a:pos x="connsiteX10460" y="connsiteY10460"/>
              </a:cxn>
              <a:cxn ang="0">
                <a:pos x="connsiteX10461" y="connsiteY10461"/>
              </a:cxn>
              <a:cxn ang="0">
                <a:pos x="connsiteX10462" y="connsiteY10462"/>
              </a:cxn>
              <a:cxn ang="0">
                <a:pos x="connsiteX10463" y="connsiteY10463"/>
              </a:cxn>
              <a:cxn ang="0">
                <a:pos x="connsiteX10464" y="connsiteY10464"/>
              </a:cxn>
              <a:cxn ang="0">
                <a:pos x="connsiteX10465" y="connsiteY10465"/>
              </a:cxn>
              <a:cxn ang="0">
                <a:pos x="connsiteX10466" y="connsiteY10466"/>
              </a:cxn>
              <a:cxn ang="0">
                <a:pos x="connsiteX10467" y="connsiteY10467"/>
              </a:cxn>
              <a:cxn ang="0">
                <a:pos x="connsiteX10468" y="connsiteY10468"/>
              </a:cxn>
              <a:cxn ang="0">
                <a:pos x="connsiteX10469" y="connsiteY10469"/>
              </a:cxn>
              <a:cxn ang="0">
                <a:pos x="connsiteX10470" y="connsiteY10470"/>
              </a:cxn>
              <a:cxn ang="0">
                <a:pos x="connsiteX10471" y="connsiteY10471"/>
              </a:cxn>
              <a:cxn ang="0">
                <a:pos x="connsiteX10472" y="connsiteY10472"/>
              </a:cxn>
              <a:cxn ang="0">
                <a:pos x="connsiteX10473" y="connsiteY10473"/>
              </a:cxn>
              <a:cxn ang="0">
                <a:pos x="connsiteX10474" y="connsiteY10474"/>
              </a:cxn>
              <a:cxn ang="0">
                <a:pos x="connsiteX10475" y="connsiteY10475"/>
              </a:cxn>
              <a:cxn ang="0">
                <a:pos x="connsiteX10476" y="connsiteY10476"/>
              </a:cxn>
              <a:cxn ang="0">
                <a:pos x="connsiteX10477" y="connsiteY10477"/>
              </a:cxn>
              <a:cxn ang="0">
                <a:pos x="connsiteX10478" y="connsiteY10478"/>
              </a:cxn>
              <a:cxn ang="0">
                <a:pos x="connsiteX10479" y="connsiteY10479"/>
              </a:cxn>
              <a:cxn ang="0">
                <a:pos x="connsiteX10480" y="connsiteY10480"/>
              </a:cxn>
              <a:cxn ang="0">
                <a:pos x="connsiteX10481" y="connsiteY10481"/>
              </a:cxn>
              <a:cxn ang="0">
                <a:pos x="connsiteX10482" y="connsiteY10482"/>
              </a:cxn>
              <a:cxn ang="0">
                <a:pos x="connsiteX10483" y="connsiteY10483"/>
              </a:cxn>
              <a:cxn ang="0">
                <a:pos x="connsiteX10484" y="connsiteY10484"/>
              </a:cxn>
              <a:cxn ang="0">
                <a:pos x="connsiteX10485" y="connsiteY10485"/>
              </a:cxn>
              <a:cxn ang="0">
                <a:pos x="connsiteX10486" y="connsiteY10486"/>
              </a:cxn>
              <a:cxn ang="0">
                <a:pos x="connsiteX10487" y="connsiteY10487"/>
              </a:cxn>
              <a:cxn ang="0">
                <a:pos x="connsiteX10488" y="connsiteY10488"/>
              </a:cxn>
              <a:cxn ang="0">
                <a:pos x="connsiteX10489" y="connsiteY10489"/>
              </a:cxn>
              <a:cxn ang="0">
                <a:pos x="connsiteX10490" y="connsiteY10490"/>
              </a:cxn>
              <a:cxn ang="0">
                <a:pos x="connsiteX10491" y="connsiteY10491"/>
              </a:cxn>
              <a:cxn ang="0">
                <a:pos x="connsiteX10492" y="connsiteY10492"/>
              </a:cxn>
              <a:cxn ang="0">
                <a:pos x="connsiteX10493" y="connsiteY10493"/>
              </a:cxn>
              <a:cxn ang="0">
                <a:pos x="connsiteX10494" y="connsiteY10494"/>
              </a:cxn>
              <a:cxn ang="0">
                <a:pos x="connsiteX10495" y="connsiteY10495"/>
              </a:cxn>
              <a:cxn ang="0">
                <a:pos x="connsiteX10496" y="connsiteY10496"/>
              </a:cxn>
              <a:cxn ang="0">
                <a:pos x="connsiteX10497" y="connsiteY10497"/>
              </a:cxn>
              <a:cxn ang="0">
                <a:pos x="connsiteX10498" y="connsiteY10498"/>
              </a:cxn>
              <a:cxn ang="0">
                <a:pos x="connsiteX10499" y="connsiteY10499"/>
              </a:cxn>
              <a:cxn ang="0">
                <a:pos x="connsiteX10500" y="connsiteY10500"/>
              </a:cxn>
              <a:cxn ang="0">
                <a:pos x="connsiteX10501" y="connsiteY10501"/>
              </a:cxn>
              <a:cxn ang="0">
                <a:pos x="connsiteX10502" y="connsiteY10502"/>
              </a:cxn>
              <a:cxn ang="0">
                <a:pos x="connsiteX10503" y="connsiteY10503"/>
              </a:cxn>
              <a:cxn ang="0">
                <a:pos x="connsiteX10504" y="connsiteY10504"/>
              </a:cxn>
              <a:cxn ang="0">
                <a:pos x="connsiteX10505" y="connsiteY10505"/>
              </a:cxn>
              <a:cxn ang="0">
                <a:pos x="connsiteX10506" y="connsiteY10506"/>
              </a:cxn>
              <a:cxn ang="0">
                <a:pos x="connsiteX10507" y="connsiteY10507"/>
              </a:cxn>
              <a:cxn ang="0">
                <a:pos x="connsiteX10508" y="connsiteY10508"/>
              </a:cxn>
              <a:cxn ang="0">
                <a:pos x="connsiteX10509" y="connsiteY10509"/>
              </a:cxn>
              <a:cxn ang="0">
                <a:pos x="connsiteX10510" y="connsiteY10510"/>
              </a:cxn>
              <a:cxn ang="0">
                <a:pos x="connsiteX10511" y="connsiteY10511"/>
              </a:cxn>
              <a:cxn ang="0">
                <a:pos x="connsiteX10512" y="connsiteY10512"/>
              </a:cxn>
              <a:cxn ang="0">
                <a:pos x="connsiteX10513" y="connsiteY10513"/>
              </a:cxn>
              <a:cxn ang="0">
                <a:pos x="connsiteX10514" y="connsiteY10514"/>
              </a:cxn>
              <a:cxn ang="0">
                <a:pos x="connsiteX10515" y="connsiteY10515"/>
              </a:cxn>
              <a:cxn ang="0">
                <a:pos x="connsiteX10516" y="connsiteY10516"/>
              </a:cxn>
              <a:cxn ang="0">
                <a:pos x="connsiteX10517" y="connsiteY10517"/>
              </a:cxn>
              <a:cxn ang="0">
                <a:pos x="connsiteX10518" y="connsiteY10518"/>
              </a:cxn>
              <a:cxn ang="0">
                <a:pos x="connsiteX10519" y="connsiteY10519"/>
              </a:cxn>
              <a:cxn ang="0">
                <a:pos x="connsiteX10520" y="connsiteY10520"/>
              </a:cxn>
              <a:cxn ang="0">
                <a:pos x="connsiteX10521" y="connsiteY10521"/>
              </a:cxn>
              <a:cxn ang="0">
                <a:pos x="connsiteX10522" y="connsiteY10522"/>
              </a:cxn>
              <a:cxn ang="0">
                <a:pos x="connsiteX10523" y="connsiteY10523"/>
              </a:cxn>
              <a:cxn ang="0">
                <a:pos x="connsiteX10524" y="connsiteY10524"/>
              </a:cxn>
              <a:cxn ang="0">
                <a:pos x="connsiteX10525" y="connsiteY10525"/>
              </a:cxn>
              <a:cxn ang="0">
                <a:pos x="connsiteX10526" y="connsiteY10526"/>
              </a:cxn>
              <a:cxn ang="0">
                <a:pos x="connsiteX10527" y="connsiteY10527"/>
              </a:cxn>
              <a:cxn ang="0">
                <a:pos x="connsiteX10528" y="connsiteY10528"/>
              </a:cxn>
              <a:cxn ang="0">
                <a:pos x="connsiteX10529" y="connsiteY10529"/>
              </a:cxn>
              <a:cxn ang="0">
                <a:pos x="connsiteX10530" y="connsiteY10530"/>
              </a:cxn>
              <a:cxn ang="0">
                <a:pos x="connsiteX10531" y="connsiteY10531"/>
              </a:cxn>
              <a:cxn ang="0">
                <a:pos x="connsiteX10532" y="connsiteY10532"/>
              </a:cxn>
              <a:cxn ang="0">
                <a:pos x="connsiteX10533" y="connsiteY10533"/>
              </a:cxn>
              <a:cxn ang="0">
                <a:pos x="connsiteX10534" y="connsiteY10534"/>
              </a:cxn>
              <a:cxn ang="0">
                <a:pos x="connsiteX10535" y="connsiteY10535"/>
              </a:cxn>
              <a:cxn ang="0">
                <a:pos x="connsiteX10536" y="connsiteY10536"/>
              </a:cxn>
              <a:cxn ang="0">
                <a:pos x="connsiteX10537" y="connsiteY10537"/>
              </a:cxn>
              <a:cxn ang="0">
                <a:pos x="connsiteX10538" y="connsiteY10538"/>
              </a:cxn>
              <a:cxn ang="0">
                <a:pos x="connsiteX10539" y="connsiteY10539"/>
              </a:cxn>
              <a:cxn ang="0">
                <a:pos x="connsiteX10540" y="connsiteY10540"/>
              </a:cxn>
              <a:cxn ang="0">
                <a:pos x="connsiteX10541" y="connsiteY10541"/>
              </a:cxn>
              <a:cxn ang="0">
                <a:pos x="connsiteX10542" y="connsiteY10542"/>
              </a:cxn>
              <a:cxn ang="0">
                <a:pos x="connsiteX10543" y="connsiteY10543"/>
              </a:cxn>
              <a:cxn ang="0">
                <a:pos x="connsiteX10544" y="connsiteY10544"/>
              </a:cxn>
              <a:cxn ang="0">
                <a:pos x="connsiteX10545" y="connsiteY10545"/>
              </a:cxn>
              <a:cxn ang="0">
                <a:pos x="connsiteX10546" y="connsiteY10546"/>
              </a:cxn>
              <a:cxn ang="0">
                <a:pos x="connsiteX10547" y="connsiteY10547"/>
              </a:cxn>
              <a:cxn ang="0">
                <a:pos x="connsiteX10548" y="connsiteY10548"/>
              </a:cxn>
              <a:cxn ang="0">
                <a:pos x="connsiteX10549" y="connsiteY10549"/>
              </a:cxn>
              <a:cxn ang="0">
                <a:pos x="connsiteX10550" y="connsiteY10550"/>
              </a:cxn>
              <a:cxn ang="0">
                <a:pos x="connsiteX10551" y="connsiteY10551"/>
              </a:cxn>
              <a:cxn ang="0">
                <a:pos x="connsiteX10552" y="connsiteY10552"/>
              </a:cxn>
              <a:cxn ang="0">
                <a:pos x="connsiteX10553" y="connsiteY10553"/>
              </a:cxn>
              <a:cxn ang="0">
                <a:pos x="connsiteX10554" y="connsiteY10554"/>
              </a:cxn>
              <a:cxn ang="0">
                <a:pos x="connsiteX10555" y="connsiteY10555"/>
              </a:cxn>
              <a:cxn ang="0">
                <a:pos x="connsiteX10556" y="connsiteY10556"/>
              </a:cxn>
              <a:cxn ang="0">
                <a:pos x="connsiteX10557" y="connsiteY10557"/>
              </a:cxn>
              <a:cxn ang="0">
                <a:pos x="connsiteX10558" y="connsiteY10558"/>
              </a:cxn>
              <a:cxn ang="0">
                <a:pos x="connsiteX10559" y="connsiteY10559"/>
              </a:cxn>
              <a:cxn ang="0">
                <a:pos x="connsiteX10560" y="connsiteY10560"/>
              </a:cxn>
              <a:cxn ang="0">
                <a:pos x="connsiteX10561" y="connsiteY10561"/>
              </a:cxn>
              <a:cxn ang="0">
                <a:pos x="connsiteX10562" y="connsiteY10562"/>
              </a:cxn>
              <a:cxn ang="0">
                <a:pos x="connsiteX10563" y="connsiteY10563"/>
              </a:cxn>
              <a:cxn ang="0">
                <a:pos x="connsiteX10564" y="connsiteY10564"/>
              </a:cxn>
              <a:cxn ang="0">
                <a:pos x="connsiteX10565" y="connsiteY10565"/>
              </a:cxn>
              <a:cxn ang="0">
                <a:pos x="connsiteX10566" y="connsiteY10566"/>
              </a:cxn>
              <a:cxn ang="0">
                <a:pos x="connsiteX10567" y="connsiteY10567"/>
              </a:cxn>
              <a:cxn ang="0">
                <a:pos x="connsiteX10568" y="connsiteY10568"/>
              </a:cxn>
              <a:cxn ang="0">
                <a:pos x="connsiteX10569" y="connsiteY10569"/>
              </a:cxn>
              <a:cxn ang="0">
                <a:pos x="connsiteX10570" y="connsiteY10570"/>
              </a:cxn>
              <a:cxn ang="0">
                <a:pos x="connsiteX10571" y="connsiteY10571"/>
              </a:cxn>
              <a:cxn ang="0">
                <a:pos x="connsiteX10572" y="connsiteY10572"/>
              </a:cxn>
              <a:cxn ang="0">
                <a:pos x="connsiteX10573" y="connsiteY10573"/>
              </a:cxn>
              <a:cxn ang="0">
                <a:pos x="connsiteX10574" y="connsiteY10574"/>
              </a:cxn>
              <a:cxn ang="0">
                <a:pos x="connsiteX10575" y="connsiteY10575"/>
              </a:cxn>
              <a:cxn ang="0">
                <a:pos x="connsiteX10576" y="connsiteY10576"/>
              </a:cxn>
              <a:cxn ang="0">
                <a:pos x="connsiteX10577" y="connsiteY10577"/>
              </a:cxn>
              <a:cxn ang="0">
                <a:pos x="connsiteX10578" y="connsiteY10578"/>
              </a:cxn>
              <a:cxn ang="0">
                <a:pos x="connsiteX10579" y="connsiteY10579"/>
              </a:cxn>
              <a:cxn ang="0">
                <a:pos x="connsiteX10580" y="connsiteY10580"/>
              </a:cxn>
              <a:cxn ang="0">
                <a:pos x="connsiteX10581" y="connsiteY10581"/>
              </a:cxn>
              <a:cxn ang="0">
                <a:pos x="connsiteX10582" y="connsiteY10582"/>
              </a:cxn>
              <a:cxn ang="0">
                <a:pos x="connsiteX10583" y="connsiteY10583"/>
              </a:cxn>
              <a:cxn ang="0">
                <a:pos x="connsiteX10584" y="connsiteY10584"/>
              </a:cxn>
              <a:cxn ang="0">
                <a:pos x="connsiteX10585" y="connsiteY10585"/>
              </a:cxn>
              <a:cxn ang="0">
                <a:pos x="connsiteX10586" y="connsiteY10586"/>
              </a:cxn>
              <a:cxn ang="0">
                <a:pos x="connsiteX10587" y="connsiteY10587"/>
              </a:cxn>
              <a:cxn ang="0">
                <a:pos x="connsiteX10588" y="connsiteY10588"/>
              </a:cxn>
              <a:cxn ang="0">
                <a:pos x="connsiteX10589" y="connsiteY10589"/>
              </a:cxn>
              <a:cxn ang="0">
                <a:pos x="connsiteX10590" y="connsiteY10590"/>
              </a:cxn>
              <a:cxn ang="0">
                <a:pos x="connsiteX10591" y="connsiteY10591"/>
              </a:cxn>
              <a:cxn ang="0">
                <a:pos x="connsiteX10592" y="connsiteY10592"/>
              </a:cxn>
              <a:cxn ang="0">
                <a:pos x="connsiteX10593" y="connsiteY10593"/>
              </a:cxn>
              <a:cxn ang="0">
                <a:pos x="connsiteX10594" y="connsiteY10594"/>
              </a:cxn>
              <a:cxn ang="0">
                <a:pos x="connsiteX10595" y="connsiteY10595"/>
              </a:cxn>
              <a:cxn ang="0">
                <a:pos x="connsiteX10596" y="connsiteY10596"/>
              </a:cxn>
              <a:cxn ang="0">
                <a:pos x="connsiteX10597" y="connsiteY10597"/>
              </a:cxn>
              <a:cxn ang="0">
                <a:pos x="connsiteX10598" y="connsiteY10598"/>
              </a:cxn>
              <a:cxn ang="0">
                <a:pos x="connsiteX10599" y="connsiteY10599"/>
              </a:cxn>
              <a:cxn ang="0">
                <a:pos x="connsiteX10600" y="connsiteY10600"/>
              </a:cxn>
              <a:cxn ang="0">
                <a:pos x="connsiteX10601" y="connsiteY10601"/>
              </a:cxn>
              <a:cxn ang="0">
                <a:pos x="connsiteX10602" y="connsiteY10602"/>
              </a:cxn>
              <a:cxn ang="0">
                <a:pos x="connsiteX10603" y="connsiteY10603"/>
              </a:cxn>
              <a:cxn ang="0">
                <a:pos x="connsiteX10604" y="connsiteY10604"/>
              </a:cxn>
              <a:cxn ang="0">
                <a:pos x="connsiteX10605" y="connsiteY10605"/>
              </a:cxn>
              <a:cxn ang="0">
                <a:pos x="connsiteX10606" y="connsiteY10606"/>
              </a:cxn>
              <a:cxn ang="0">
                <a:pos x="connsiteX10607" y="connsiteY10607"/>
              </a:cxn>
              <a:cxn ang="0">
                <a:pos x="connsiteX10608" y="connsiteY10608"/>
              </a:cxn>
              <a:cxn ang="0">
                <a:pos x="connsiteX10609" y="connsiteY10609"/>
              </a:cxn>
              <a:cxn ang="0">
                <a:pos x="connsiteX10610" y="connsiteY10610"/>
              </a:cxn>
              <a:cxn ang="0">
                <a:pos x="connsiteX10611" y="connsiteY10611"/>
              </a:cxn>
              <a:cxn ang="0">
                <a:pos x="connsiteX10612" y="connsiteY10612"/>
              </a:cxn>
              <a:cxn ang="0">
                <a:pos x="connsiteX10613" y="connsiteY10613"/>
              </a:cxn>
              <a:cxn ang="0">
                <a:pos x="connsiteX10614" y="connsiteY10614"/>
              </a:cxn>
              <a:cxn ang="0">
                <a:pos x="connsiteX10615" y="connsiteY10615"/>
              </a:cxn>
              <a:cxn ang="0">
                <a:pos x="connsiteX10616" y="connsiteY10616"/>
              </a:cxn>
              <a:cxn ang="0">
                <a:pos x="connsiteX10617" y="connsiteY10617"/>
              </a:cxn>
              <a:cxn ang="0">
                <a:pos x="connsiteX10618" y="connsiteY10618"/>
              </a:cxn>
              <a:cxn ang="0">
                <a:pos x="connsiteX10619" y="connsiteY10619"/>
              </a:cxn>
              <a:cxn ang="0">
                <a:pos x="connsiteX10620" y="connsiteY10620"/>
              </a:cxn>
              <a:cxn ang="0">
                <a:pos x="connsiteX10621" y="connsiteY10621"/>
              </a:cxn>
              <a:cxn ang="0">
                <a:pos x="connsiteX10622" y="connsiteY10622"/>
              </a:cxn>
              <a:cxn ang="0">
                <a:pos x="connsiteX10623" y="connsiteY10623"/>
              </a:cxn>
              <a:cxn ang="0">
                <a:pos x="connsiteX10624" y="connsiteY10624"/>
              </a:cxn>
              <a:cxn ang="0">
                <a:pos x="connsiteX10625" y="connsiteY10625"/>
              </a:cxn>
              <a:cxn ang="0">
                <a:pos x="connsiteX10626" y="connsiteY10626"/>
              </a:cxn>
              <a:cxn ang="0">
                <a:pos x="connsiteX10627" y="connsiteY10627"/>
              </a:cxn>
              <a:cxn ang="0">
                <a:pos x="connsiteX10628" y="connsiteY10628"/>
              </a:cxn>
              <a:cxn ang="0">
                <a:pos x="connsiteX10629" y="connsiteY10629"/>
              </a:cxn>
              <a:cxn ang="0">
                <a:pos x="connsiteX10630" y="connsiteY10630"/>
              </a:cxn>
              <a:cxn ang="0">
                <a:pos x="connsiteX10631" y="connsiteY10631"/>
              </a:cxn>
              <a:cxn ang="0">
                <a:pos x="connsiteX10632" y="connsiteY10632"/>
              </a:cxn>
              <a:cxn ang="0">
                <a:pos x="connsiteX10633" y="connsiteY10633"/>
              </a:cxn>
              <a:cxn ang="0">
                <a:pos x="connsiteX10634" y="connsiteY10634"/>
              </a:cxn>
              <a:cxn ang="0">
                <a:pos x="connsiteX10635" y="connsiteY10635"/>
              </a:cxn>
              <a:cxn ang="0">
                <a:pos x="connsiteX10636" y="connsiteY10636"/>
              </a:cxn>
              <a:cxn ang="0">
                <a:pos x="connsiteX10637" y="connsiteY10637"/>
              </a:cxn>
              <a:cxn ang="0">
                <a:pos x="connsiteX10638" y="connsiteY10638"/>
              </a:cxn>
              <a:cxn ang="0">
                <a:pos x="connsiteX10639" y="connsiteY10639"/>
              </a:cxn>
              <a:cxn ang="0">
                <a:pos x="connsiteX10640" y="connsiteY10640"/>
              </a:cxn>
              <a:cxn ang="0">
                <a:pos x="connsiteX10641" y="connsiteY10641"/>
              </a:cxn>
              <a:cxn ang="0">
                <a:pos x="connsiteX10642" y="connsiteY10642"/>
              </a:cxn>
              <a:cxn ang="0">
                <a:pos x="connsiteX10643" y="connsiteY10643"/>
              </a:cxn>
              <a:cxn ang="0">
                <a:pos x="connsiteX10644" y="connsiteY10644"/>
              </a:cxn>
              <a:cxn ang="0">
                <a:pos x="connsiteX10645" y="connsiteY10645"/>
              </a:cxn>
              <a:cxn ang="0">
                <a:pos x="connsiteX10646" y="connsiteY10646"/>
              </a:cxn>
              <a:cxn ang="0">
                <a:pos x="connsiteX10647" y="connsiteY10647"/>
              </a:cxn>
              <a:cxn ang="0">
                <a:pos x="connsiteX10648" y="connsiteY10648"/>
              </a:cxn>
              <a:cxn ang="0">
                <a:pos x="connsiteX10649" y="connsiteY10649"/>
              </a:cxn>
              <a:cxn ang="0">
                <a:pos x="connsiteX10650" y="connsiteY10650"/>
              </a:cxn>
              <a:cxn ang="0">
                <a:pos x="connsiteX10651" y="connsiteY10651"/>
              </a:cxn>
              <a:cxn ang="0">
                <a:pos x="connsiteX10652" y="connsiteY10652"/>
              </a:cxn>
              <a:cxn ang="0">
                <a:pos x="connsiteX10653" y="connsiteY10653"/>
              </a:cxn>
              <a:cxn ang="0">
                <a:pos x="connsiteX10654" y="connsiteY10654"/>
              </a:cxn>
              <a:cxn ang="0">
                <a:pos x="connsiteX10655" y="connsiteY10655"/>
              </a:cxn>
              <a:cxn ang="0">
                <a:pos x="connsiteX10656" y="connsiteY10656"/>
              </a:cxn>
              <a:cxn ang="0">
                <a:pos x="connsiteX10657" y="connsiteY10657"/>
              </a:cxn>
              <a:cxn ang="0">
                <a:pos x="connsiteX10658" y="connsiteY10658"/>
              </a:cxn>
              <a:cxn ang="0">
                <a:pos x="connsiteX10659" y="connsiteY10659"/>
              </a:cxn>
              <a:cxn ang="0">
                <a:pos x="connsiteX10660" y="connsiteY10660"/>
              </a:cxn>
              <a:cxn ang="0">
                <a:pos x="connsiteX10661" y="connsiteY10661"/>
              </a:cxn>
              <a:cxn ang="0">
                <a:pos x="connsiteX10662" y="connsiteY10662"/>
              </a:cxn>
              <a:cxn ang="0">
                <a:pos x="connsiteX10663" y="connsiteY10663"/>
              </a:cxn>
              <a:cxn ang="0">
                <a:pos x="connsiteX10664" y="connsiteY10664"/>
              </a:cxn>
              <a:cxn ang="0">
                <a:pos x="connsiteX10665" y="connsiteY10665"/>
              </a:cxn>
              <a:cxn ang="0">
                <a:pos x="connsiteX10666" y="connsiteY10666"/>
              </a:cxn>
              <a:cxn ang="0">
                <a:pos x="connsiteX10667" y="connsiteY10667"/>
              </a:cxn>
              <a:cxn ang="0">
                <a:pos x="connsiteX10668" y="connsiteY10668"/>
              </a:cxn>
              <a:cxn ang="0">
                <a:pos x="connsiteX10669" y="connsiteY10669"/>
              </a:cxn>
              <a:cxn ang="0">
                <a:pos x="connsiteX10670" y="connsiteY10670"/>
              </a:cxn>
              <a:cxn ang="0">
                <a:pos x="connsiteX10671" y="connsiteY10671"/>
              </a:cxn>
              <a:cxn ang="0">
                <a:pos x="connsiteX10672" y="connsiteY10672"/>
              </a:cxn>
              <a:cxn ang="0">
                <a:pos x="connsiteX10673" y="connsiteY10673"/>
              </a:cxn>
              <a:cxn ang="0">
                <a:pos x="connsiteX10674" y="connsiteY10674"/>
              </a:cxn>
              <a:cxn ang="0">
                <a:pos x="connsiteX10675" y="connsiteY10675"/>
              </a:cxn>
              <a:cxn ang="0">
                <a:pos x="connsiteX10676" y="connsiteY10676"/>
              </a:cxn>
              <a:cxn ang="0">
                <a:pos x="connsiteX10677" y="connsiteY10677"/>
              </a:cxn>
              <a:cxn ang="0">
                <a:pos x="connsiteX10678" y="connsiteY10678"/>
              </a:cxn>
              <a:cxn ang="0">
                <a:pos x="connsiteX10679" y="connsiteY10679"/>
              </a:cxn>
              <a:cxn ang="0">
                <a:pos x="connsiteX10680" y="connsiteY10680"/>
              </a:cxn>
              <a:cxn ang="0">
                <a:pos x="connsiteX10681" y="connsiteY10681"/>
              </a:cxn>
              <a:cxn ang="0">
                <a:pos x="connsiteX10682" y="connsiteY10682"/>
              </a:cxn>
              <a:cxn ang="0">
                <a:pos x="connsiteX10683" y="connsiteY10683"/>
              </a:cxn>
              <a:cxn ang="0">
                <a:pos x="connsiteX10684" y="connsiteY10684"/>
              </a:cxn>
              <a:cxn ang="0">
                <a:pos x="connsiteX10685" y="connsiteY10685"/>
              </a:cxn>
              <a:cxn ang="0">
                <a:pos x="connsiteX10686" y="connsiteY10686"/>
              </a:cxn>
              <a:cxn ang="0">
                <a:pos x="connsiteX10687" y="connsiteY10687"/>
              </a:cxn>
              <a:cxn ang="0">
                <a:pos x="connsiteX10688" y="connsiteY10688"/>
              </a:cxn>
              <a:cxn ang="0">
                <a:pos x="connsiteX10689" y="connsiteY10689"/>
              </a:cxn>
              <a:cxn ang="0">
                <a:pos x="connsiteX10690" y="connsiteY10690"/>
              </a:cxn>
              <a:cxn ang="0">
                <a:pos x="connsiteX10691" y="connsiteY10691"/>
              </a:cxn>
              <a:cxn ang="0">
                <a:pos x="connsiteX10692" y="connsiteY10692"/>
              </a:cxn>
              <a:cxn ang="0">
                <a:pos x="connsiteX10693" y="connsiteY10693"/>
              </a:cxn>
              <a:cxn ang="0">
                <a:pos x="connsiteX10694" y="connsiteY10694"/>
              </a:cxn>
              <a:cxn ang="0">
                <a:pos x="connsiteX10695" y="connsiteY10695"/>
              </a:cxn>
              <a:cxn ang="0">
                <a:pos x="connsiteX10696" y="connsiteY10696"/>
              </a:cxn>
              <a:cxn ang="0">
                <a:pos x="connsiteX10697" y="connsiteY10697"/>
              </a:cxn>
              <a:cxn ang="0">
                <a:pos x="connsiteX10698" y="connsiteY10698"/>
              </a:cxn>
              <a:cxn ang="0">
                <a:pos x="connsiteX10699" y="connsiteY10699"/>
              </a:cxn>
              <a:cxn ang="0">
                <a:pos x="connsiteX10700" y="connsiteY10700"/>
              </a:cxn>
              <a:cxn ang="0">
                <a:pos x="connsiteX10701" y="connsiteY10701"/>
              </a:cxn>
              <a:cxn ang="0">
                <a:pos x="connsiteX10702" y="connsiteY10702"/>
              </a:cxn>
              <a:cxn ang="0">
                <a:pos x="connsiteX10703" y="connsiteY10703"/>
              </a:cxn>
              <a:cxn ang="0">
                <a:pos x="connsiteX10704" y="connsiteY10704"/>
              </a:cxn>
              <a:cxn ang="0">
                <a:pos x="connsiteX10705" y="connsiteY10705"/>
              </a:cxn>
              <a:cxn ang="0">
                <a:pos x="connsiteX10706" y="connsiteY10706"/>
              </a:cxn>
              <a:cxn ang="0">
                <a:pos x="connsiteX10707" y="connsiteY10707"/>
              </a:cxn>
              <a:cxn ang="0">
                <a:pos x="connsiteX10708" y="connsiteY10708"/>
              </a:cxn>
              <a:cxn ang="0">
                <a:pos x="connsiteX10709" y="connsiteY10709"/>
              </a:cxn>
              <a:cxn ang="0">
                <a:pos x="connsiteX10710" y="connsiteY10710"/>
              </a:cxn>
              <a:cxn ang="0">
                <a:pos x="connsiteX10711" y="connsiteY10711"/>
              </a:cxn>
              <a:cxn ang="0">
                <a:pos x="connsiteX10712" y="connsiteY10712"/>
              </a:cxn>
              <a:cxn ang="0">
                <a:pos x="connsiteX10713" y="connsiteY10713"/>
              </a:cxn>
              <a:cxn ang="0">
                <a:pos x="connsiteX10714" y="connsiteY10714"/>
              </a:cxn>
              <a:cxn ang="0">
                <a:pos x="connsiteX10715" y="connsiteY10715"/>
              </a:cxn>
              <a:cxn ang="0">
                <a:pos x="connsiteX10716" y="connsiteY10716"/>
              </a:cxn>
              <a:cxn ang="0">
                <a:pos x="connsiteX10717" y="connsiteY10717"/>
              </a:cxn>
              <a:cxn ang="0">
                <a:pos x="connsiteX10718" y="connsiteY10718"/>
              </a:cxn>
              <a:cxn ang="0">
                <a:pos x="connsiteX10719" y="connsiteY10719"/>
              </a:cxn>
              <a:cxn ang="0">
                <a:pos x="connsiteX10720" y="connsiteY10720"/>
              </a:cxn>
              <a:cxn ang="0">
                <a:pos x="connsiteX10721" y="connsiteY10721"/>
              </a:cxn>
              <a:cxn ang="0">
                <a:pos x="connsiteX10722" y="connsiteY10722"/>
              </a:cxn>
              <a:cxn ang="0">
                <a:pos x="connsiteX10723" y="connsiteY10723"/>
              </a:cxn>
              <a:cxn ang="0">
                <a:pos x="connsiteX10724" y="connsiteY10724"/>
              </a:cxn>
              <a:cxn ang="0">
                <a:pos x="connsiteX10725" y="connsiteY10725"/>
              </a:cxn>
              <a:cxn ang="0">
                <a:pos x="connsiteX10726" y="connsiteY10726"/>
              </a:cxn>
              <a:cxn ang="0">
                <a:pos x="connsiteX10727" y="connsiteY10727"/>
              </a:cxn>
              <a:cxn ang="0">
                <a:pos x="connsiteX10728" y="connsiteY10728"/>
              </a:cxn>
              <a:cxn ang="0">
                <a:pos x="connsiteX10729" y="connsiteY10729"/>
              </a:cxn>
              <a:cxn ang="0">
                <a:pos x="connsiteX10730" y="connsiteY10730"/>
              </a:cxn>
              <a:cxn ang="0">
                <a:pos x="connsiteX10731" y="connsiteY10731"/>
              </a:cxn>
              <a:cxn ang="0">
                <a:pos x="connsiteX10732" y="connsiteY10732"/>
              </a:cxn>
              <a:cxn ang="0">
                <a:pos x="connsiteX10733" y="connsiteY10733"/>
              </a:cxn>
              <a:cxn ang="0">
                <a:pos x="connsiteX10734" y="connsiteY10734"/>
              </a:cxn>
              <a:cxn ang="0">
                <a:pos x="connsiteX10735" y="connsiteY10735"/>
              </a:cxn>
              <a:cxn ang="0">
                <a:pos x="connsiteX10736" y="connsiteY10736"/>
              </a:cxn>
              <a:cxn ang="0">
                <a:pos x="connsiteX10737" y="connsiteY10737"/>
              </a:cxn>
              <a:cxn ang="0">
                <a:pos x="connsiteX10738" y="connsiteY10738"/>
              </a:cxn>
              <a:cxn ang="0">
                <a:pos x="connsiteX10739" y="connsiteY10739"/>
              </a:cxn>
              <a:cxn ang="0">
                <a:pos x="connsiteX10740" y="connsiteY10740"/>
              </a:cxn>
              <a:cxn ang="0">
                <a:pos x="connsiteX10741" y="connsiteY10741"/>
              </a:cxn>
              <a:cxn ang="0">
                <a:pos x="connsiteX10742" y="connsiteY10742"/>
              </a:cxn>
              <a:cxn ang="0">
                <a:pos x="connsiteX10743" y="connsiteY10743"/>
              </a:cxn>
              <a:cxn ang="0">
                <a:pos x="connsiteX10744" y="connsiteY10744"/>
              </a:cxn>
              <a:cxn ang="0">
                <a:pos x="connsiteX10745" y="connsiteY10745"/>
              </a:cxn>
              <a:cxn ang="0">
                <a:pos x="connsiteX10746" y="connsiteY10746"/>
              </a:cxn>
              <a:cxn ang="0">
                <a:pos x="connsiteX10747" y="connsiteY10747"/>
              </a:cxn>
              <a:cxn ang="0">
                <a:pos x="connsiteX10748" y="connsiteY10748"/>
              </a:cxn>
              <a:cxn ang="0">
                <a:pos x="connsiteX10749" y="connsiteY10749"/>
              </a:cxn>
              <a:cxn ang="0">
                <a:pos x="connsiteX10750" y="connsiteY10750"/>
              </a:cxn>
              <a:cxn ang="0">
                <a:pos x="connsiteX10751" y="connsiteY10751"/>
              </a:cxn>
              <a:cxn ang="0">
                <a:pos x="connsiteX10752" y="connsiteY10752"/>
              </a:cxn>
              <a:cxn ang="0">
                <a:pos x="connsiteX10753" y="connsiteY10753"/>
              </a:cxn>
              <a:cxn ang="0">
                <a:pos x="connsiteX10754" y="connsiteY10754"/>
              </a:cxn>
              <a:cxn ang="0">
                <a:pos x="connsiteX10755" y="connsiteY10755"/>
              </a:cxn>
              <a:cxn ang="0">
                <a:pos x="connsiteX10756" y="connsiteY10756"/>
              </a:cxn>
              <a:cxn ang="0">
                <a:pos x="connsiteX10757" y="connsiteY10757"/>
              </a:cxn>
              <a:cxn ang="0">
                <a:pos x="connsiteX10758" y="connsiteY10758"/>
              </a:cxn>
              <a:cxn ang="0">
                <a:pos x="connsiteX10759" y="connsiteY10759"/>
              </a:cxn>
              <a:cxn ang="0">
                <a:pos x="connsiteX10760" y="connsiteY10760"/>
              </a:cxn>
              <a:cxn ang="0">
                <a:pos x="connsiteX10761" y="connsiteY10761"/>
              </a:cxn>
              <a:cxn ang="0">
                <a:pos x="connsiteX10762" y="connsiteY10762"/>
              </a:cxn>
              <a:cxn ang="0">
                <a:pos x="connsiteX10763" y="connsiteY10763"/>
              </a:cxn>
              <a:cxn ang="0">
                <a:pos x="connsiteX10764" y="connsiteY10764"/>
              </a:cxn>
              <a:cxn ang="0">
                <a:pos x="connsiteX10765" y="connsiteY10765"/>
              </a:cxn>
              <a:cxn ang="0">
                <a:pos x="connsiteX10766" y="connsiteY10766"/>
              </a:cxn>
              <a:cxn ang="0">
                <a:pos x="connsiteX10767" y="connsiteY10767"/>
              </a:cxn>
              <a:cxn ang="0">
                <a:pos x="connsiteX10768" y="connsiteY10768"/>
              </a:cxn>
              <a:cxn ang="0">
                <a:pos x="connsiteX10769" y="connsiteY10769"/>
              </a:cxn>
              <a:cxn ang="0">
                <a:pos x="connsiteX10770" y="connsiteY10770"/>
              </a:cxn>
              <a:cxn ang="0">
                <a:pos x="connsiteX10771" y="connsiteY10771"/>
              </a:cxn>
              <a:cxn ang="0">
                <a:pos x="connsiteX10772" y="connsiteY10772"/>
              </a:cxn>
              <a:cxn ang="0">
                <a:pos x="connsiteX10773" y="connsiteY10773"/>
              </a:cxn>
              <a:cxn ang="0">
                <a:pos x="connsiteX10774" y="connsiteY10774"/>
              </a:cxn>
              <a:cxn ang="0">
                <a:pos x="connsiteX10775" y="connsiteY10775"/>
              </a:cxn>
              <a:cxn ang="0">
                <a:pos x="connsiteX10776" y="connsiteY10776"/>
              </a:cxn>
              <a:cxn ang="0">
                <a:pos x="connsiteX10777" y="connsiteY10777"/>
              </a:cxn>
              <a:cxn ang="0">
                <a:pos x="connsiteX10778" y="connsiteY10778"/>
              </a:cxn>
              <a:cxn ang="0">
                <a:pos x="connsiteX10779" y="connsiteY10779"/>
              </a:cxn>
              <a:cxn ang="0">
                <a:pos x="connsiteX10780" y="connsiteY10780"/>
              </a:cxn>
              <a:cxn ang="0">
                <a:pos x="connsiteX10781" y="connsiteY10781"/>
              </a:cxn>
              <a:cxn ang="0">
                <a:pos x="connsiteX10782" y="connsiteY10782"/>
              </a:cxn>
              <a:cxn ang="0">
                <a:pos x="connsiteX10783" y="connsiteY10783"/>
              </a:cxn>
              <a:cxn ang="0">
                <a:pos x="connsiteX10784" y="connsiteY10784"/>
              </a:cxn>
              <a:cxn ang="0">
                <a:pos x="connsiteX10785" y="connsiteY10785"/>
              </a:cxn>
              <a:cxn ang="0">
                <a:pos x="connsiteX10786" y="connsiteY10786"/>
              </a:cxn>
              <a:cxn ang="0">
                <a:pos x="connsiteX10787" y="connsiteY10787"/>
              </a:cxn>
              <a:cxn ang="0">
                <a:pos x="connsiteX10788" y="connsiteY10788"/>
              </a:cxn>
              <a:cxn ang="0">
                <a:pos x="connsiteX10789" y="connsiteY10789"/>
              </a:cxn>
              <a:cxn ang="0">
                <a:pos x="connsiteX10790" y="connsiteY10790"/>
              </a:cxn>
              <a:cxn ang="0">
                <a:pos x="connsiteX10791" y="connsiteY10791"/>
              </a:cxn>
              <a:cxn ang="0">
                <a:pos x="connsiteX10792" y="connsiteY10792"/>
              </a:cxn>
              <a:cxn ang="0">
                <a:pos x="connsiteX10793" y="connsiteY10793"/>
              </a:cxn>
              <a:cxn ang="0">
                <a:pos x="connsiteX10794" y="connsiteY10794"/>
              </a:cxn>
              <a:cxn ang="0">
                <a:pos x="connsiteX10795" y="connsiteY10795"/>
              </a:cxn>
              <a:cxn ang="0">
                <a:pos x="connsiteX10796" y="connsiteY10796"/>
              </a:cxn>
              <a:cxn ang="0">
                <a:pos x="connsiteX10797" y="connsiteY10797"/>
              </a:cxn>
              <a:cxn ang="0">
                <a:pos x="connsiteX10798" y="connsiteY10798"/>
              </a:cxn>
              <a:cxn ang="0">
                <a:pos x="connsiteX10799" y="connsiteY10799"/>
              </a:cxn>
              <a:cxn ang="0">
                <a:pos x="connsiteX10800" y="connsiteY10800"/>
              </a:cxn>
              <a:cxn ang="0">
                <a:pos x="connsiteX10801" y="connsiteY10801"/>
              </a:cxn>
              <a:cxn ang="0">
                <a:pos x="connsiteX10802" y="connsiteY10802"/>
              </a:cxn>
              <a:cxn ang="0">
                <a:pos x="connsiteX10803" y="connsiteY10803"/>
              </a:cxn>
              <a:cxn ang="0">
                <a:pos x="connsiteX10804" y="connsiteY10804"/>
              </a:cxn>
              <a:cxn ang="0">
                <a:pos x="connsiteX10805" y="connsiteY10805"/>
              </a:cxn>
              <a:cxn ang="0">
                <a:pos x="connsiteX10806" y="connsiteY10806"/>
              </a:cxn>
              <a:cxn ang="0">
                <a:pos x="connsiteX10807" y="connsiteY10807"/>
              </a:cxn>
              <a:cxn ang="0">
                <a:pos x="connsiteX10808" y="connsiteY10808"/>
              </a:cxn>
              <a:cxn ang="0">
                <a:pos x="connsiteX10809" y="connsiteY10809"/>
              </a:cxn>
              <a:cxn ang="0">
                <a:pos x="connsiteX10810" y="connsiteY10810"/>
              </a:cxn>
              <a:cxn ang="0">
                <a:pos x="connsiteX10811" y="connsiteY10811"/>
              </a:cxn>
              <a:cxn ang="0">
                <a:pos x="connsiteX10812" y="connsiteY10812"/>
              </a:cxn>
              <a:cxn ang="0">
                <a:pos x="connsiteX10813" y="connsiteY10813"/>
              </a:cxn>
              <a:cxn ang="0">
                <a:pos x="connsiteX10814" y="connsiteY10814"/>
              </a:cxn>
              <a:cxn ang="0">
                <a:pos x="connsiteX10815" y="connsiteY10815"/>
              </a:cxn>
              <a:cxn ang="0">
                <a:pos x="connsiteX10816" y="connsiteY10816"/>
              </a:cxn>
              <a:cxn ang="0">
                <a:pos x="connsiteX10817" y="connsiteY10817"/>
              </a:cxn>
              <a:cxn ang="0">
                <a:pos x="connsiteX10818" y="connsiteY10818"/>
              </a:cxn>
              <a:cxn ang="0">
                <a:pos x="connsiteX10819" y="connsiteY10819"/>
              </a:cxn>
              <a:cxn ang="0">
                <a:pos x="connsiteX10820" y="connsiteY10820"/>
              </a:cxn>
              <a:cxn ang="0">
                <a:pos x="connsiteX10821" y="connsiteY10821"/>
              </a:cxn>
              <a:cxn ang="0">
                <a:pos x="connsiteX10822" y="connsiteY10822"/>
              </a:cxn>
              <a:cxn ang="0">
                <a:pos x="connsiteX10823" y="connsiteY10823"/>
              </a:cxn>
              <a:cxn ang="0">
                <a:pos x="connsiteX10824" y="connsiteY10824"/>
              </a:cxn>
              <a:cxn ang="0">
                <a:pos x="connsiteX10825" y="connsiteY10825"/>
              </a:cxn>
              <a:cxn ang="0">
                <a:pos x="connsiteX10826" y="connsiteY10826"/>
              </a:cxn>
              <a:cxn ang="0">
                <a:pos x="connsiteX10827" y="connsiteY10827"/>
              </a:cxn>
              <a:cxn ang="0">
                <a:pos x="connsiteX10828" y="connsiteY10828"/>
              </a:cxn>
              <a:cxn ang="0">
                <a:pos x="connsiteX10829" y="connsiteY10829"/>
              </a:cxn>
              <a:cxn ang="0">
                <a:pos x="connsiteX10830" y="connsiteY10830"/>
              </a:cxn>
              <a:cxn ang="0">
                <a:pos x="connsiteX10831" y="connsiteY10831"/>
              </a:cxn>
              <a:cxn ang="0">
                <a:pos x="connsiteX10832" y="connsiteY10832"/>
              </a:cxn>
              <a:cxn ang="0">
                <a:pos x="connsiteX10833" y="connsiteY10833"/>
              </a:cxn>
              <a:cxn ang="0">
                <a:pos x="connsiteX10834" y="connsiteY10834"/>
              </a:cxn>
              <a:cxn ang="0">
                <a:pos x="connsiteX10835" y="connsiteY10835"/>
              </a:cxn>
              <a:cxn ang="0">
                <a:pos x="connsiteX10836" y="connsiteY10836"/>
              </a:cxn>
              <a:cxn ang="0">
                <a:pos x="connsiteX10837" y="connsiteY10837"/>
              </a:cxn>
              <a:cxn ang="0">
                <a:pos x="connsiteX10838" y="connsiteY10838"/>
              </a:cxn>
              <a:cxn ang="0">
                <a:pos x="connsiteX10839" y="connsiteY10839"/>
              </a:cxn>
              <a:cxn ang="0">
                <a:pos x="connsiteX10840" y="connsiteY10840"/>
              </a:cxn>
              <a:cxn ang="0">
                <a:pos x="connsiteX10841" y="connsiteY10841"/>
              </a:cxn>
              <a:cxn ang="0">
                <a:pos x="connsiteX10842" y="connsiteY10842"/>
              </a:cxn>
              <a:cxn ang="0">
                <a:pos x="connsiteX10843" y="connsiteY10843"/>
              </a:cxn>
              <a:cxn ang="0">
                <a:pos x="connsiteX10844" y="connsiteY10844"/>
              </a:cxn>
              <a:cxn ang="0">
                <a:pos x="connsiteX10845" y="connsiteY10845"/>
              </a:cxn>
              <a:cxn ang="0">
                <a:pos x="connsiteX10846" y="connsiteY10846"/>
              </a:cxn>
              <a:cxn ang="0">
                <a:pos x="connsiteX10847" y="connsiteY10847"/>
              </a:cxn>
              <a:cxn ang="0">
                <a:pos x="connsiteX10848" y="connsiteY10848"/>
              </a:cxn>
              <a:cxn ang="0">
                <a:pos x="connsiteX10849" y="connsiteY10849"/>
              </a:cxn>
              <a:cxn ang="0">
                <a:pos x="connsiteX10850" y="connsiteY10850"/>
              </a:cxn>
              <a:cxn ang="0">
                <a:pos x="connsiteX10851" y="connsiteY10851"/>
              </a:cxn>
              <a:cxn ang="0">
                <a:pos x="connsiteX10852" y="connsiteY10852"/>
              </a:cxn>
              <a:cxn ang="0">
                <a:pos x="connsiteX10853" y="connsiteY10853"/>
              </a:cxn>
              <a:cxn ang="0">
                <a:pos x="connsiteX10854" y="connsiteY10854"/>
              </a:cxn>
              <a:cxn ang="0">
                <a:pos x="connsiteX10855" y="connsiteY10855"/>
              </a:cxn>
              <a:cxn ang="0">
                <a:pos x="connsiteX10856" y="connsiteY10856"/>
              </a:cxn>
              <a:cxn ang="0">
                <a:pos x="connsiteX10857" y="connsiteY10857"/>
              </a:cxn>
              <a:cxn ang="0">
                <a:pos x="connsiteX10858" y="connsiteY10858"/>
              </a:cxn>
              <a:cxn ang="0">
                <a:pos x="connsiteX10859" y="connsiteY10859"/>
              </a:cxn>
              <a:cxn ang="0">
                <a:pos x="connsiteX10860" y="connsiteY10860"/>
              </a:cxn>
              <a:cxn ang="0">
                <a:pos x="connsiteX10861" y="connsiteY10861"/>
              </a:cxn>
              <a:cxn ang="0">
                <a:pos x="connsiteX10862" y="connsiteY10862"/>
              </a:cxn>
              <a:cxn ang="0">
                <a:pos x="connsiteX10863" y="connsiteY10863"/>
              </a:cxn>
              <a:cxn ang="0">
                <a:pos x="connsiteX10864" y="connsiteY10864"/>
              </a:cxn>
              <a:cxn ang="0">
                <a:pos x="connsiteX10865" y="connsiteY10865"/>
              </a:cxn>
              <a:cxn ang="0">
                <a:pos x="connsiteX10866" y="connsiteY10866"/>
              </a:cxn>
              <a:cxn ang="0">
                <a:pos x="connsiteX10867" y="connsiteY10867"/>
              </a:cxn>
              <a:cxn ang="0">
                <a:pos x="connsiteX10868" y="connsiteY10868"/>
              </a:cxn>
              <a:cxn ang="0">
                <a:pos x="connsiteX10869" y="connsiteY10869"/>
              </a:cxn>
              <a:cxn ang="0">
                <a:pos x="connsiteX10870" y="connsiteY10870"/>
              </a:cxn>
              <a:cxn ang="0">
                <a:pos x="connsiteX10871" y="connsiteY10871"/>
              </a:cxn>
              <a:cxn ang="0">
                <a:pos x="connsiteX10872" y="connsiteY10872"/>
              </a:cxn>
              <a:cxn ang="0">
                <a:pos x="connsiteX10873" y="connsiteY10873"/>
              </a:cxn>
              <a:cxn ang="0">
                <a:pos x="connsiteX10874" y="connsiteY10874"/>
              </a:cxn>
              <a:cxn ang="0">
                <a:pos x="connsiteX10875" y="connsiteY10875"/>
              </a:cxn>
              <a:cxn ang="0">
                <a:pos x="connsiteX10876" y="connsiteY10876"/>
              </a:cxn>
              <a:cxn ang="0">
                <a:pos x="connsiteX10877" y="connsiteY10877"/>
              </a:cxn>
              <a:cxn ang="0">
                <a:pos x="connsiteX10878" y="connsiteY10878"/>
              </a:cxn>
              <a:cxn ang="0">
                <a:pos x="connsiteX10879" y="connsiteY10879"/>
              </a:cxn>
              <a:cxn ang="0">
                <a:pos x="connsiteX10880" y="connsiteY10880"/>
              </a:cxn>
              <a:cxn ang="0">
                <a:pos x="connsiteX10881" y="connsiteY10881"/>
              </a:cxn>
              <a:cxn ang="0">
                <a:pos x="connsiteX10882" y="connsiteY10882"/>
              </a:cxn>
              <a:cxn ang="0">
                <a:pos x="connsiteX10883" y="connsiteY10883"/>
              </a:cxn>
              <a:cxn ang="0">
                <a:pos x="connsiteX10884" y="connsiteY10884"/>
              </a:cxn>
              <a:cxn ang="0">
                <a:pos x="connsiteX10885" y="connsiteY10885"/>
              </a:cxn>
              <a:cxn ang="0">
                <a:pos x="connsiteX10886" y="connsiteY10886"/>
              </a:cxn>
              <a:cxn ang="0">
                <a:pos x="connsiteX10887" y="connsiteY10887"/>
              </a:cxn>
              <a:cxn ang="0">
                <a:pos x="connsiteX10888" y="connsiteY10888"/>
              </a:cxn>
              <a:cxn ang="0">
                <a:pos x="connsiteX10889" y="connsiteY10889"/>
              </a:cxn>
              <a:cxn ang="0">
                <a:pos x="connsiteX10890" y="connsiteY10890"/>
              </a:cxn>
              <a:cxn ang="0">
                <a:pos x="connsiteX10891" y="connsiteY10891"/>
              </a:cxn>
              <a:cxn ang="0">
                <a:pos x="connsiteX10892" y="connsiteY10892"/>
              </a:cxn>
              <a:cxn ang="0">
                <a:pos x="connsiteX10893" y="connsiteY10893"/>
              </a:cxn>
              <a:cxn ang="0">
                <a:pos x="connsiteX10894" y="connsiteY10894"/>
              </a:cxn>
              <a:cxn ang="0">
                <a:pos x="connsiteX10895" y="connsiteY10895"/>
              </a:cxn>
              <a:cxn ang="0">
                <a:pos x="connsiteX10896" y="connsiteY10896"/>
              </a:cxn>
              <a:cxn ang="0">
                <a:pos x="connsiteX10897" y="connsiteY10897"/>
              </a:cxn>
              <a:cxn ang="0">
                <a:pos x="connsiteX10898" y="connsiteY10898"/>
              </a:cxn>
              <a:cxn ang="0">
                <a:pos x="connsiteX10899" y="connsiteY10899"/>
              </a:cxn>
              <a:cxn ang="0">
                <a:pos x="connsiteX10900" y="connsiteY10900"/>
              </a:cxn>
              <a:cxn ang="0">
                <a:pos x="connsiteX10901" y="connsiteY10901"/>
              </a:cxn>
              <a:cxn ang="0">
                <a:pos x="connsiteX10902" y="connsiteY10902"/>
              </a:cxn>
              <a:cxn ang="0">
                <a:pos x="connsiteX10903" y="connsiteY10903"/>
              </a:cxn>
              <a:cxn ang="0">
                <a:pos x="connsiteX10904" y="connsiteY10904"/>
              </a:cxn>
              <a:cxn ang="0">
                <a:pos x="connsiteX10905" y="connsiteY10905"/>
              </a:cxn>
              <a:cxn ang="0">
                <a:pos x="connsiteX10906" y="connsiteY10906"/>
              </a:cxn>
              <a:cxn ang="0">
                <a:pos x="connsiteX10907" y="connsiteY10907"/>
              </a:cxn>
              <a:cxn ang="0">
                <a:pos x="connsiteX10908" y="connsiteY10908"/>
              </a:cxn>
              <a:cxn ang="0">
                <a:pos x="connsiteX10909" y="connsiteY10909"/>
              </a:cxn>
              <a:cxn ang="0">
                <a:pos x="connsiteX10910" y="connsiteY10910"/>
              </a:cxn>
              <a:cxn ang="0">
                <a:pos x="connsiteX10911" y="connsiteY10911"/>
              </a:cxn>
              <a:cxn ang="0">
                <a:pos x="connsiteX10912" y="connsiteY10912"/>
              </a:cxn>
              <a:cxn ang="0">
                <a:pos x="connsiteX10913" y="connsiteY10913"/>
              </a:cxn>
              <a:cxn ang="0">
                <a:pos x="connsiteX10914" y="connsiteY10914"/>
              </a:cxn>
              <a:cxn ang="0">
                <a:pos x="connsiteX10915" y="connsiteY10915"/>
              </a:cxn>
              <a:cxn ang="0">
                <a:pos x="connsiteX10916" y="connsiteY10916"/>
              </a:cxn>
              <a:cxn ang="0">
                <a:pos x="connsiteX10917" y="connsiteY10917"/>
              </a:cxn>
              <a:cxn ang="0">
                <a:pos x="connsiteX10918" y="connsiteY10918"/>
              </a:cxn>
              <a:cxn ang="0">
                <a:pos x="connsiteX10919" y="connsiteY10919"/>
              </a:cxn>
              <a:cxn ang="0">
                <a:pos x="connsiteX10920" y="connsiteY10920"/>
              </a:cxn>
              <a:cxn ang="0">
                <a:pos x="connsiteX10921" y="connsiteY10921"/>
              </a:cxn>
              <a:cxn ang="0">
                <a:pos x="connsiteX10922" y="connsiteY10922"/>
              </a:cxn>
              <a:cxn ang="0">
                <a:pos x="connsiteX10923" y="connsiteY10923"/>
              </a:cxn>
              <a:cxn ang="0">
                <a:pos x="connsiteX10924" y="connsiteY10924"/>
              </a:cxn>
              <a:cxn ang="0">
                <a:pos x="connsiteX10925" y="connsiteY10925"/>
              </a:cxn>
              <a:cxn ang="0">
                <a:pos x="connsiteX10926" y="connsiteY10926"/>
              </a:cxn>
              <a:cxn ang="0">
                <a:pos x="connsiteX10927" y="connsiteY10927"/>
              </a:cxn>
              <a:cxn ang="0">
                <a:pos x="connsiteX10928" y="connsiteY10928"/>
              </a:cxn>
              <a:cxn ang="0">
                <a:pos x="connsiteX10929" y="connsiteY10929"/>
              </a:cxn>
              <a:cxn ang="0">
                <a:pos x="connsiteX10930" y="connsiteY10930"/>
              </a:cxn>
              <a:cxn ang="0">
                <a:pos x="connsiteX10931" y="connsiteY10931"/>
              </a:cxn>
              <a:cxn ang="0">
                <a:pos x="connsiteX10932" y="connsiteY10932"/>
              </a:cxn>
              <a:cxn ang="0">
                <a:pos x="connsiteX10933" y="connsiteY10933"/>
              </a:cxn>
              <a:cxn ang="0">
                <a:pos x="connsiteX10934" y="connsiteY10934"/>
              </a:cxn>
              <a:cxn ang="0">
                <a:pos x="connsiteX10935" y="connsiteY10935"/>
              </a:cxn>
              <a:cxn ang="0">
                <a:pos x="connsiteX10936" y="connsiteY10936"/>
              </a:cxn>
              <a:cxn ang="0">
                <a:pos x="connsiteX10937" y="connsiteY10937"/>
              </a:cxn>
              <a:cxn ang="0">
                <a:pos x="connsiteX10938" y="connsiteY10938"/>
              </a:cxn>
              <a:cxn ang="0">
                <a:pos x="connsiteX10939" y="connsiteY10939"/>
              </a:cxn>
              <a:cxn ang="0">
                <a:pos x="connsiteX10940" y="connsiteY10940"/>
              </a:cxn>
              <a:cxn ang="0">
                <a:pos x="connsiteX10941" y="connsiteY10941"/>
              </a:cxn>
              <a:cxn ang="0">
                <a:pos x="connsiteX10942" y="connsiteY10942"/>
              </a:cxn>
              <a:cxn ang="0">
                <a:pos x="connsiteX10943" y="connsiteY10943"/>
              </a:cxn>
              <a:cxn ang="0">
                <a:pos x="connsiteX10944" y="connsiteY10944"/>
              </a:cxn>
              <a:cxn ang="0">
                <a:pos x="connsiteX10945" y="connsiteY10945"/>
              </a:cxn>
              <a:cxn ang="0">
                <a:pos x="connsiteX10946" y="connsiteY10946"/>
              </a:cxn>
              <a:cxn ang="0">
                <a:pos x="connsiteX10947" y="connsiteY10947"/>
              </a:cxn>
              <a:cxn ang="0">
                <a:pos x="connsiteX10948" y="connsiteY10948"/>
              </a:cxn>
              <a:cxn ang="0">
                <a:pos x="connsiteX10949" y="connsiteY10949"/>
              </a:cxn>
              <a:cxn ang="0">
                <a:pos x="connsiteX10950" y="connsiteY10950"/>
              </a:cxn>
              <a:cxn ang="0">
                <a:pos x="connsiteX10951" y="connsiteY10951"/>
              </a:cxn>
              <a:cxn ang="0">
                <a:pos x="connsiteX10952" y="connsiteY10952"/>
              </a:cxn>
              <a:cxn ang="0">
                <a:pos x="connsiteX10953" y="connsiteY10953"/>
              </a:cxn>
              <a:cxn ang="0">
                <a:pos x="connsiteX10954" y="connsiteY10954"/>
              </a:cxn>
              <a:cxn ang="0">
                <a:pos x="connsiteX10955" y="connsiteY10955"/>
              </a:cxn>
              <a:cxn ang="0">
                <a:pos x="connsiteX10956" y="connsiteY10956"/>
              </a:cxn>
              <a:cxn ang="0">
                <a:pos x="connsiteX10957" y="connsiteY10957"/>
              </a:cxn>
              <a:cxn ang="0">
                <a:pos x="connsiteX10958" y="connsiteY10958"/>
              </a:cxn>
              <a:cxn ang="0">
                <a:pos x="connsiteX10959" y="connsiteY10959"/>
              </a:cxn>
              <a:cxn ang="0">
                <a:pos x="connsiteX10960" y="connsiteY10960"/>
              </a:cxn>
              <a:cxn ang="0">
                <a:pos x="connsiteX10961" y="connsiteY10961"/>
              </a:cxn>
              <a:cxn ang="0">
                <a:pos x="connsiteX10962" y="connsiteY10962"/>
              </a:cxn>
              <a:cxn ang="0">
                <a:pos x="connsiteX10963" y="connsiteY10963"/>
              </a:cxn>
              <a:cxn ang="0">
                <a:pos x="connsiteX10964" y="connsiteY10964"/>
              </a:cxn>
              <a:cxn ang="0">
                <a:pos x="connsiteX10965" y="connsiteY10965"/>
              </a:cxn>
              <a:cxn ang="0">
                <a:pos x="connsiteX10966" y="connsiteY10966"/>
              </a:cxn>
              <a:cxn ang="0">
                <a:pos x="connsiteX10967" y="connsiteY10967"/>
              </a:cxn>
              <a:cxn ang="0">
                <a:pos x="connsiteX10968" y="connsiteY10968"/>
              </a:cxn>
              <a:cxn ang="0">
                <a:pos x="connsiteX10969" y="connsiteY10969"/>
              </a:cxn>
              <a:cxn ang="0">
                <a:pos x="connsiteX10970" y="connsiteY10970"/>
              </a:cxn>
              <a:cxn ang="0">
                <a:pos x="connsiteX10971" y="connsiteY10971"/>
              </a:cxn>
              <a:cxn ang="0">
                <a:pos x="connsiteX10972" y="connsiteY10972"/>
              </a:cxn>
              <a:cxn ang="0">
                <a:pos x="connsiteX10973" y="connsiteY10973"/>
              </a:cxn>
              <a:cxn ang="0">
                <a:pos x="connsiteX10974" y="connsiteY10974"/>
              </a:cxn>
              <a:cxn ang="0">
                <a:pos x="connsiteX10975" y="connsiteY10975"/>
              </a:cxn>
              <a:cxn ang="0">
                <a:pos x="connsiteX10976" y="connsiteY10976"/>
              </a:cxn>
              <a:cxn ang="0">
                <a:pos x="connsiteX10977" y="connsiteY10977"/>
              </a:cxn>
              <a:cxn ang="0">
                <a:pos x="connsiteX10978" y="connsiteY10978"/>
              </a:cxn>
              <a:cxn ang="0">
                <a:pos x="connsiteX10979" y="connsiteY10979"/>
              </a:cxn>
              <a:cxn ang="0">
                <a:pos x="connsiteX10980" y="connsiteY10980"/>
              </a:cxn>
              <a:cxn ang="0">
                <a:pos x="connsiteX10981" y="connsiteY10981"/>
              </a:cxn>
              <a:cxn ang="0">
                <a:pos x="connsiteX10982" y="connsiteY10982"/>
              </a:cxn>
              <a:cxn ang="0">
                <a:pos x="connsiteX10983" y="connsiteY10983"/>
              </a:cxn>
              <a:cxn ang="0">
                <a:pos x="connsiteX10984" y="connsiteY10984"/>
              </a:cxn>
              <a:cxn ang="0">
                <a:pos x="connsiteX10985" y="connsiteY10985"/>
              </a:cxn>
              <a:cxn ang="0">
                <a:pos x="connsiteX10986" y="connsiteY10986"/>
              </a:cxn>
              <a:cxn ang="0">
                <a:pos x="connsiteX10987" y="connsiteY10987"/>
              </a:cxn>
              <a:cxn ang="0">
                <a:pos x="connsiteX10988" y="connsiteY10988"/>
              </a:cxn>
              <a:cxn ang="0">
                <a:pos x="connsiteX10989" y="connsiteY10989"/>
              </a:cxn>
              <a:cxn ang="0">
                <a:pos x="connsiteX10990" y="connsiteY10990"/>
              </a:cxn>
              <a:cxn ang="0">
                <a:pos x="connsiteX10991" y="connsiteY10991"/>
              </a:cxn>
              <a:cxn ang="0">
                <a:pos x="connsiteX10992" y="connsiteY10992"/>
              </a:cxn>
              <a:cxn ang="0">
                <a:pos x="connsiteX10993" y="connsiteY10993"/>
              </a:cxn>
              <a:cxn ang="0">
                <a:pos x="connsiteX10994" y="connsiteY10994"/>
              </a:cxn>
              <a:cxn ang="0">
                <a:pos x="connsiteX10995" y="connsiteY10995"/>
              </a:cxn>
              <a:cxn ang="0">
                <a:pos x="connsiteX10996" y="connsiteY10996"/>
              </a:cxn>
              <a:cxn ang="0">
                <a:pos x="connsiteX10997" y="connsiteY10997"/>
              </a:cxn>
              <a:cxn ang="0">
                <a:pos x="connsiteX10998" y="connsiteY10998"/>
              </a:cxn>
              <a:cxn ang="0">
                <a:pos x="connsiteX10999" y="connsiteY10999"/>
              </a:cxn>
              <a:cxn ang="0">
                <a:pos x="connsiteX11000" y="connsiteY11000"/>
              </a:cxn>
              <a:cxn ang="0">
                <a:pos x="connsiteX11001" y="connsiteY11001"/>
              </a:cxn>
              <a:cxn ang="0">
                <a:pos x="connsiteX11002" y="connsiteY11002"/>
              </a:cxn>
              <a:cxn ang="0">
                <a:pos x="connsiteX11003" y="connsiteY11003"/>
              </a:cxn>
              <a:cxn ang="0">
                <a:pos x="connsiteX11004" y="connsiteY11004"/>
              </a:cxn>
              <a:cxn ang="0">
                <a:pos x="connsiteX11005" y="connsiteY11005"/>
              </a:cxn>
              <a:cxn ang="0">
                <a:pos x="connsiteX11006" y="connsiteY11006"/>
              </a:cxn>
              <a:cxn ang="0">
                <a:pos x="connsiteX11007" y="connsiteY11007"/>
              </a:cxn>
              <a:cxn ang="0">
                <a:pos x="connsiteX11008" y="connsiteY11008"/>
              </a:cxn>
              <a:cxn ang="0">
                <a:pos x="connsiteX11009" y="connsiteY11009"/>
              </a:cxn>
              <a:cxn ang="0">
                <a:pos x="connsiteX11010" y="connsiteY11010"/>
              </a:cxn>
              <a:cxn ang="0">
                <a:pos x="connsiteX11011" y="connsiteY11011"/>
              </a:cxn>
              <a:cxn ang="0">
                <a:pos x="connsiteX11012" y="connsiteY11012"/>
              </a:cxn>
              <a:cxn ang="0">
                <a:pos x="connsiteX11013" y="connsiteY11013"/>
              </a:cxn>
              <a:cxn ang="0">
                <a:pos x="connsiteX11014" y="connsiteY11014"/>
              </a:cxn>
              <a:cxn ang="0">
                <a:pos x="connsiteX11015" y="connsiteY11015"/>
              </a:cxn>
              <a:cxn ang="0">
                <a:pos x="connsiteX11016" y="connsiteY11016"/>
              </a:cxn>
              <a:cxn ang="0">
                <a:pos x="connsiteX11017" y="connsiteY11017"/>
              </a:cxn>
              <a:cxn ang="0">
                <a:pos x="connsiteX11018" y="connsiteY11018"/>
              </a:cxn>
              <a:cxn ang="0">
                <a:pos x="connsiteX11019" y="connsiteY11019"/>
              </a:cxn>
              <a:cxn ang="0">
                <a:pos x="connsiteX11020" y="connsiteY11020"/>
              </a:cxn>
              <a:cxn ang="0">
                <a:pos x="connsiteX11021" y="connsiteY11021"/>
              </a:cxn>
              <a:cxn ang="0">
                <a:pos x="connsiteX11022" y="connsiteY11022"/>
              </a:cxn>
              <a:cxn ang="0">
                <a:pos x="connsiteX11023" y="connsiteY11023"/>
              </a:cxn>
              <a:cxn ang="0">
                <a:pos x="connsiteX11024" y="connsiteY11024"/>
              </a:cxn>
              <a:cxn ang="0">
                <a:pos x="connsiteX11025" y="connsiteY11025"/>
              </a:cxn>
              <a:cxn ang="0">
                <a:pos x="connsiteX11026" y="connsiteY11026"/>
              </a:cxn>
              <a:cxn ang="0">
                <a:pos x="connsiteX11027" y="connsiteY11027"/>
              </a:cxn>
              <a:cxn ang="0">
                <a:pos x="connsiteX11028" y="connsiteY11028"/>
              </a:cxn>
              <a:cxn ang="0">
                <a:pos x="connsiteX11029" y="connsiteY11029"/>
              </a:cxn>
              <a:cxn ang="0">
                <a:pos x="connsiteX11030" y="connsiteY11030"/>
              </a:cxn>
              <a:cxn ang="0">
                <a:pos x="connsiteX11031" y="connsiteY11031"/>
              </a:cxn>
              <a:cxn ang="0">
                <a:pos x="connsiteX11032" y="connsiteY11032"/>
              </a:cxn>
              <a:cxn ang="0">
                <a:pos x="connsiteX11033" y="connsiteY11033"/>
              </a:cxn>
              <a:cxn ang="0">
                <a:pos x="connsiteX11034" y="connsiteY11034"/>
              </a:cxn>
              <a:cxn ang="0">
                <a:pos x="connsiteX11035" y="connsiteY11035"/>
              </a:cxn>
              <a:cxn ang="0">
                <a:pos x="connsiteX11036" y="connsiteY11036"/>
              </a:cxn>
              <a:cxn ang="0">
                <a:pos x="connsiteX11037" y="connsiteY11037"/>
              </a:cxn>
              <a:cxn ang="0">
                <a:pos x="connsiteX11038" y="connsiteY11038"/>
              </a:cxn>
              <a:cxn ang="0">
                <a:pos x="connsiteX11039" y="connsiteY11039"/>
              </a:cxn>
              <a:cxn ang="0">
                <a:pos x="connsiteX11040" y="connsiteY11040"/>
              </a:cxn>
              <a:cxn ang="0">
                <a:pos x="connsiteX11041" y="connsiteY11041"/>
              </a:cxn>
              <a:cxn ang="0">
                <a:pos x="connsiteX11042" y="connsiteY11042"/>
              </a:cxn>
              <a:cxn ang="0">
                <a:pos x="connsiteX11043" y="connsiteY11043"/>
              </a:cxn>
              <a:cxn ang="0">
                <a:pos x="connsiteX11044" y="connsiteY11044"/>
              </a:cxn>
              <a:cxn ang="0">
                <a:pos x="connsiteX11045" y="connsiteY11045"/>
              </a:cxn>
              <a:cxn ang="0">
                <a:pos x="connsiteX11046" y="connsiteY11046"/>
              </a:cxn>
              <a:cxn ang="0">
                <a:pos x="connsiteX11047" y="connsiteY11047"/>
              </a:cxn>
              <a:cxn ang="0">
                <a:pos x="connsiteX11048" y="connsiteY11048"/>
              </a:cxn>
              <a:cxn ang="0">
                <a:pos x="connsiteX11049" y="connsiteY11049"/>
              </a:cxn>
              <a:cxn ang="0">
                <a:pos x="connsiteX11050" y="connsiteY11050"/>
              </a:cxn>
              <a:cxn ang="0">
                <a:pos x="connsiteX11051" y="connsiteY11051"/>
              </a:cxn>
              <a:cxn ang="0">
                <a:pos x="connsiteX11052" y="connsiteY11052"/>
              </a:cxn>
              <a:cxn ang="0">
                <a:pos x="connsiteX11053" y="connsiteY11053"/>
              </a:cxn>
              <a:cxn ang="0">
                <a:pos x="connsiteX11054" y="connsiteY11054"/>
              </a:cxn>
              <a:cxn ang="0">
                <a:pos x="connsiteX11055" y="connsiteY11055"/>
              </a:cxn>
              <a:cxn ang="0">
                <a:pos x="connsiteX11056" y="connsiteY11056"/>
              </a:cxn>
              <a:cxn ang="0">
                <a:pos x="connsiteX11057" y="connsiteY11057"/>
              </a:cxn>
              <a:cxn ang="0">
                <a:pos x="connsiteX11058" y="connsiteY11058"/>
              </a:cxn>
              <a:cxn ang="0">
                <a:pos x="connsiteX11059" y="connsiteY11059"/>
              </a:cxn>
              <a:cxn ang="0">
                <a:pos x="connsiteX11060" y="connsiteY11060"/>
              </a:cxn>
              <a:cxn ang="0">
                <a:pos x="connsiteX11061" y="connsiteY11061"/>
              </a:cxn>
              <a:cxn ang="0">
                <a:pos x="connsiteX11062" y="connsiteY11062"/>
              </a:cxn>
              <a:cxn ang="0">
                <a:pos x="connsiteX11063" y="connsiteY11063"/>
              </a:cxn>
              <a:cxn ang="0">
                <a:pos x="connsiteX11064" y="connsiteY11064"/>
              </a:cxn>
              <a:cxn ang="0">
                <a:pos x="connsiteX11065" y="connsiteY11065"/>
              </a:cxn>
              <a:cxn ang="0">
                <a:pos x="connsiteX11066" y="connsiteY11066"/>
              </a:cxn>
              <a:cxn ang="0">
                <a:pos x="connsiteX11067" y="connsiteY11067"/>
              </a:cxn>
              <a:cxn ang="0">
                <a:pos x="connsiteX11068" y="connsiteY11068"/>
              </a:cxn>
              <a:cxn ang="0">
                <a:pos x="connsiteX11069" y="connsiteY11069"/>
              </a:cxn>
              <a:cxn ang="0">
                <a:pos x="connsiteX11070" y="connsiteY11070"/>
              </a:cxn>
              <a:cxn ang="0">
                <a:pos x="connsiteX11071" y="connsiteY11071"/>
              </a:cxn>
              <a:cxn ang="0">
                <a:pos x="connsiteX11072" y="connsiteY11072"/>
              </a:cxn>
              <a:cxn ang="0">
                <a:pos x="connsiteX11073" y="connsiteY11073"/>
              </a:cxn>
              <a:cxn ang="0">
                <a:pos x="connsiteX11074" y="connsiteY11074"/>
              </a:cxn>
              <a:cxn ang="0">
                <a:pos x="connsiteX11075" y="connsiteY11075"/>
              </a:cxn>
              <a:cxn ang="0">
                <a:pos x="connsiteX11076" y="connsiteY11076"/>
              </a:cxn>
              <a:cxn ang="0">
                <a:pos x="connsiteX11077" y="connsiteY11077"/>
              </a:cxn>
              <a:cxn ang="0">
                <a:pos x="connsiteX11078" y="connsiteY11078"/>
              </a:cxn>
              <a:cxn ang="0">
                <a:pos x="connsiteX11079" y="connsiteY11079"/>
              </a:cxn>
              <a:cxn ang="0">
                <a:pos x="connsiteX11080" y="connsiteY11080"/>
              </a:cxn>
              <a:cxn ang="0">
                <a:pos x="connsiteX11081" y="connsiteY11081"/>
              </a:cxn>
              <a:cxn ang="0">
                <a:pos x="connsiteX11082" y="connsiteY11082"/>
              </a:cxn>
              <a:cxn ang="0">
                <a:pos x="connsiteX11083" y="connsiteY11083"/>
              </a:cxn>
              <a:cxn ang="0">
                <a:pos x="connsiteX11084" y="connsiteY11084"/>
              </a:cxn>
              <a:cxn ang="0">
                <a:pos x="connsiteX11085" y="connsiteY11085"/>
              </a:cxn>
              <a:cxn ang="0">
                <a:pos x="connsiteX11086" y="connsiteY11086"/>
              </a:cxn>
              <a:cxn ang="0">
                <a:pos x="connsiteX11087" y="connsiteY11087"/>
              </a:cxn>
              <a:cxn ang="0">
                <a:pos x="connsiteX11088" y="connsiteY11088"/>
              </a:cxn>
              <a:cxn ang="0">
                <a:pos x="connsiteX11089" y="connsiteY11089"/>
              </a:cxn>
              <a:cxn ang="0">
                <a:pos x="connsiteX11090" y="connsiteY11090"/>
              </a:cxn>
              <a:cxn ang="0">
                <a:pos x="connsiteX11091" y="connsiteY11091"/>
              </a:cxn>
              <a:cxn ang="0">
                <a:pos x="connsiteX11092" y="connsiteY11092"/>
              </a:cxn>
              <a:cxn ang="0">
                <a:pos x="connsiteX11093" y="connsiteY11093"/>
              </a:cxn>
              <a:cxn ang="0">
                <a:pos x="connsiteX11094" y="connsiteY11094"/>
              </a:cxn>
              <a:cxn ang="0">
                <a:pos x="connsiteX11095" y="connsiteY11095"/>
              </a:cxn>
              <a:cxn ang="0">
                <a:pos x="connsiteX11096" y="connsiteY11096"/>
              </a:cxn>
              <a:cxn ang="0">
                <a:pos x="connsiteX11097" y="connsiteY11097"/>
              </a:cxn>
              <a:cxn ang="0">
                <a:pos x="connsiteX11098" y="connsiteY11098"/>
              </a:cxn>
              <a:cxn ang="0">
                <a:pos x="connsiteX11099" y="connsiteY11099"/>
              </a:cxn>
              <a:cxn ang="0">
                <a:pos x="connsiteX11100" y="connsiteY11100"/>
              </a:cxn>
              <a:cxn ang="0">
                <a:pos x="connsiteX11101" y="connsiteY11101"/>
              </a:cxn>
              <a:cxn ang="0">
                <a:pos x="connsiteX11102" y="connsiteY11102"/>
              </a:cxn>
              <a:cxn ang="0">
                <a:pos x="connsiteX11103" y="connsiteY11103"/>
              </a:cxn>
              <a:cxn ang="0">
                <a:pos x="connsiteX11104" y="connsiteY11104"/>
              </a:cxn>
              <a:cxn ang="0">
                <a:pos x="connsiteX11105" y="connsiteY11105"/>
              </a:cxn>
              <a:cxn ang="0">
                <a:pos x="connsiteX11106" y="connsiteY11106"/>
              </a:cxn>
              <a:cxn ang="0">
                <a:pos x="connsiteX11107" y="connsiteY11107"/>
              </a:cxn>
              <a:cxn ang="0">
                <a:pos x="connsiteX11108" y="connsiteY11108"/>
              </a:cxn>
              <a:cxn ang="0">
                <a:pos x="connsiteX11109" y="connsiteY11109"/>
              </a:cxn>
              <a:cxn ang="0">
                <a:pos x="connsiteX11110" y="connsiteY11110"/>
              </a:cxn>
              <a:cxn ang="0">
                <a:pos x="connsiteX11111" y="connsiteY11111"/>
              </a:cxn>
              <a:cxn ang="0">
                <a:pos x="connsiteX11112" y="connsiteY11112"/>
              </a:cxn>
              <a:cxn ang="0">
                <a:pos x="connsiteX11113" y="connsiteY11113"/>
              </a:cxn>
              <a:cxn ang="0">
                <a:pos x="connsiteX11114" y="connsiteY11114"/>
              </a:cxn>
              <a:cxn ang="0">
                <a:pos x="connsiteX11115" y="connsiteY11115"/>
              </a:cxn>
              <a:cxn ang="0">
                <a:pos x="connsiteX11116" y="connsiteY11116"/>
              </a:cxn>
              <a:cxn ang="0">
                <a:pos x="connsiteX11117" y="connsiteY11117"/>
              </a:cxn>
              <a:cxn ang="0">
                <a:pos x="connsiteX11118" y="connsiteY11118"/>
              </a:cxn>
              <a:cxn ang="0">
                <a:pos x="connsiteX11119" y="connsiteY11119"/>
              </a:cxn>
              <a:cxn ang="0">
                <a:pos x="connsiteX11120" y="connsiteY11120"/>
              </a:cxn>
              <a:cxn ang="0">
                <a:pos x="connsiteX11121" y="connsiteY11121"/>
              </a:cxn>
              <a:cxn ang="0">
                <a:pos x="connsiteX11122" y="connsiteY11122"/>
              </a:cxn>
              <a:cxn ang="0">
                <a:pos x="connsiteX11123" y="connsiteY11123"/>
              </a:cxn>
              <a:cxn ang="0">
                <a:pos x="connsiteX11124" y="connsiteY11124"/>
              </a:cxn>
              <a:cxn ang="0">
                <a:pos x="connsiteX11125" y="connsiteY11125"/>
              </a:cxn>
              <a:cxn ang="0">
                <a:pos x="connsiteX11126" y="connsiteY11126"/>
              </a:cxn>
              <a:cxn ang="0">
                <a:pos x="connsiteX11127" y="connsiteY11127"/>
              </a:cxn>
              <a:cxn ang="0">
                <a:pos x="connsiteX11128" y="connsiteY11128"/>
              </a:cxn>
              <a:cxn ang="0">
                <a:pos x="connsiteX11129" y="connsiteY11129"/>
              </a:cxn>
              <a:cxn ang="0">
                <a:pos x="connsiteX11130" y="connsiteY11130"/>
              </a:cxn>
              <a:cxn ang="0">
                <a:pos x="connsiteX11131" y="connsiteY11131"/>
              </a:cxn>
              <a:cxn ang="0">
                <a:pos x="connsiteX11132" y="connsiteY11132"/>
              </a:cxn>
              <a:cxn ang="0">
                <a:pos x="connsiteX11133" y="connsiteY11133"/>
              </a:cxn>
              <a:cxn ang="0">
                <a:pos x="connsiteX11134" y="connsiteY11134"/>
              </a:cxn>
              <a:cxn ang="0">
                <a:pos x="connsiteX11135" y="connsiteY11135"/>
              </a:cxn>
              <a:cxn ang="0">
                <a:pos x="connsiteX11136" y="connsiteY11136"/>
              </a:cxn>
              <a:cxn ang="0">
                <a:pos x="connsiteX11137" y="connsiteY11137"/>
              </a:cxn>
              <a:cxn ang="0">
                <a:pos x="connsiteX11138" y="connsiteY11138"/>
              </a:cxn>
              <a:cxn ang="0">
                <a:pos x="connsiteX11139" y="connsiteY11139"/>
              </a:cxn>
              <a:cxn ang="0">
                <a:pos x="connsiteX11140" y="connsiteY11140"/>
              </a:cxn>
              <a:cxn ang="0">
                <a:pos x="connsiteX11141" y="connsiteY11141"/>
              </a:cxn>
              <a:cxn ang="0">
                <a:pos x="connsiteX11142" y="connsiteY11142"/>
              </a:cxn>
              <a:cxn ang="0">
                <a:pos x="connsiteX11143" y="connsiteY11143"/>
              </a:cxn>
              <a:cxn ang="0">
                <a:pos x="connsiteX11144" y="connsiteY11144"/>
              </a:cxn>
              <a:cxn ang="0">
                <a:pos x="connsiteX11145" y="connsiteY11145"/>
              </a:cxn>
              <a:cxn ang="0">
                <a:pos x="connsiteX11146" y="connsiteY11146"/>
              </a:cxn>
              <a:cxn ang="0">
                <a:pos x="connsiteX11147" y="connsiteY11147"/>
              </a:cxn>
              <a:cxn ang="0">
                <a:pos x="connsiteX11148" y="connsiteY11148"/>
              </a:cxn>
              <a:cxn ang="0">
                <a:pos x="connsiteX11149" y="connsiteY11149"/>
              </a:cxn>
              <a:cxn ang="0">
                <a:pos x="connsiteX11150" y="connsiteY11150"/>
              </a:cxn>
              <a:cxn ang="0">
                <a:pos x="connsiteX11151" y="connsiteY11151"/>
              </a:cxn>
              <a:cxn ang="0">
                <a:pos x="connsiteX11152" y="connsiteY11152"/>
              </a:cxn>
              <a:cxn ang="0">
                <a:pos x="connsiteX11153" y="connsiteY11153"/>
              </a:cxn>
              <a:cxn ang="0">
                <a:pos x="connsiteX11154" y="connsiteY11154"/>
              </a:cxn>
              <a:cxn ang="0">
                <a:pos x="connsiteX11155" y="connsiteY11155"/>
              </a:cxn>
              <a:cxn ang="0">
                <a:pos x="connsiteX11156" y="connsiteY11156"/>
              </a:cxn>
              <a:cxn ang="0">
                <a:pos x="connsiteX11157" y="connsiteY11157"/>
              </a:cxn>
              <a:cxn ang="0">
                <a:pos x="connsiteX11158" y="connsiteY11158"/>
              </a:cxn>
              <a:cxn ang="0">
                <a:pos x="connsiteX11159" y="connsiteY11159"/>
              </a:cxn>
              <a:cxn ang="0">
                <a:pos x="connsiteX11160" y="connsiteY11160"/>
              </a:cxn>
              <a:cxn ang="0">
                <a:pos x="connsiteX11161" y="connsiteY11161"/>
              </a:cxn>
              <a:cxn ang="0">
                <a:pos x="connsiteX11162" y="connsiteY11162"/>
              </a:cxn>
              <a:cxn ang="0">
                <a:pos x="connsiteX11163" y="connsiteY11163"/>
              </a:cxn>
              <a:cxn ang="0">
                <a:pos x="connsiteX11164" y="connsiteY11164"/>
              </a:cxn>
              <a:cxn ang="0">
                <a:pos x="connsiteX11165" y="connsiteY11165"/>
              </a:cxn>
              <a:cxn ang="0">
                <a:pos x="connsiteX11166" y="connsiteY11166"/>
              </a:cxn>
              <a:cxn ang="0">
                <a:pos x="connsiteX11167" y="connsiteY11167"/>
              </a:cxn>
              <a:cxn ang="0">
                <a:pos x="connsiteX11168" y="connsiteY11168"/>
              </a:cxn>
              <a:cxn ang="0">
                <a:pos x="connsiteX11169" y="connsiteY11169"/>
              </a:cxn>
              <a:cxn ang="0">
                <a:pos x="connsiteX11170" y="connsiteY11170"/>
              </a:cxn>
              <a:cxn ang="0">
                <a:pos x="connsiteX11171" y="connsiteY11171"/>
              </a:cxn>
              <a:cxn ang="0">
                <a:pos x="connsiteX11172" y="connsiteY11172"/>
              </a:cxn>
              <a:cxn ang="0">
                <a:pos x="connsiteX11173" y="connsiteY11173"/>
              </a:cxn>
              <a:cxn ang="0">
                <a:pos x="connsiteX11174" y="connsiteY11174"/>
              </a:cxn>
              <a:cxn ang="0">
                <a:pos x="connsiteX11175" y="connsiteY11175"/>
              </a:cxn>
              <a:cxn ang="0">
                <a:pos x="connsiteX11176" y="connsiteY11176"/>
              </a:cxn>
              <a:cxn ang="0">
                <a:pos x="connsiteX11177" y="connsiteY11177"/>
              </a:cxn>
              <a:cxn ang="0">
                <a:pos x="connsiteX11178" y="connsiteY11178"/>
              </a:cxn>
              <a:cxn ang="0">
                <a:pos x="connsiteX11179" y="connsiteY11179"/>
              </a:cxn>
              <a:cxn ang="0">
                <a:pos x="connsiteX11180" y="connsiteY11180"/>
              </a:cxn>
              <a:cxn ang="0">
                <a:pos x="connsiteX11181" y="connsiteY11181"/>
              </a:cxn>
              <a:cxn ang="0">
                <a:pos x="connsiteX11182" y="connsiteY11182"/>
              </a:cxn>
              <a:cxn ang="0">
                <a:pos x="connsiteX11183" y="connsiteY11183"/>
              </a:cxn>
              <a:cxn ang="0">
                <a:pos x="connsiteX11184" y="connsiteY11184"/>
              </a:cxn>
              <a:cxn ang="0">
                <a:pos x="connsiteX11185" y="connsiteY11185"/>
              </a:cxn>
              <a:cxn ang="0">
                <a:pos x="connsiteX11186" y="connsiteY11186"/>
              </a:cxn>
              <a:cxn ang="0">
                <a:pos x="connsiteX11187" y="connsiteY11187"/>
              </a:cxn>
              <a:cxn ang="0">
                <a:pos x="connsiteX11188" y="connsiteY11188"/>
              </a:cxn>
              <a:cxn ang="0">
                <a:pos x="connsiteX11189" y="connsiteY11189"/>
              </a:cxn>
              <a:cxn ang="0">
                <a:pos x="connsiteX11190" y="connsiteY11190"/>
              </a:cxn>
              <a:cxn ang="0">
                <a:pos x="connsiteX11191" y="connsiteY11191"/>
              </a:cxn>
              <a:cxn ang="0">
                <a:pos x="connsiteX11192" y="connsiteY11192"/>
              </a:cxn>
              <a:cxn ang="0">
                <a:pos x="connsiteX11193" y="connsiteY11193"/>
              </a:cxn>
              <a:cxn ang="0">
                <a:pos x="connsiteX11194" y="connsiteY11194"/>
              </a:cxn>
              <a:cxn ang="0">
                <a:pos x="connsiteX11195" y="connsiteY11195"/>
              </a:cxn>
              <a:cxn ang="0">
                <a:pos x="connsiteX11196" y="connsiteY11196"/>
              </a:cxn>
              <a:cxn ang="0">
                <a:pos x="connsiteX11197" y="connsiteY11197"/>
              </a:cxn>
              <a:cxn ang="0">
                <a:pos x="connsiteX11198" y="connsiteY11198"/>
              </a:cxn>
              <a:cxn ang="0">
                <a:pos x="connsiteX11199" y="connsiteY11199"/>
              </a:cxn>
              <a:cxn ang="0">
                <a:pos x="connsiteX11200" y="connsiteY11200"/>
              </a:cxn>
              <a:cxn ang="0">
                <a:pos x="connsiteX11201" y="connsiteY11201"/>
              </a:cxn>
              <a:cxn ang="0">
                <a:pos x="connsiteX11202" y="connsiteY11202"/>
              </a:cxn>
              <a:cxn ang="0">
                <a:pos x="connsiteX11203" y="connsiteY11203"/>
              </a:cxn>
              <a:cxn ang="0">
                <a:pos x="connsiteX11204" y="connsiteY11204"/>
              </a:cxn>
              <a:cxn ang="0">
                <a:pos x="connsiteX11205" y="connsiteY11205"/>
              </a:cxn>
              <a:cxn ang="0">
                <a:pos x="connsiteX11206" y="connsiteY11206"/>
              </a:cxn>
              <a:cxn ang="0">
                <a:pos x="connsiteX11207" y="connsiteY11207"/>
              </a:cxn>
              <a:cxn ang="0">
                <a:pos x="connsiteX11208" y="connsiteY11208"/>
              </a:cxn>
              <a:cxn ang="0">
                <a:pos x="connsiteX11209" y="connsiteY11209"/>
              </a:cxn>
              <a:cxn ang="0">
                <a:pos x="connsiteX11210" y="connsiteY11210"/>
              </a:cxn>
              <a:cxn ang="0">
                <a:pos x="connsiteX11211" y="connsiteY11211"/>
              </a:cxn>
              <a:cxn ang="0">
                <a:pos x="connsiteX11212" y="connsiteY11212"/>
              </a:cxn>
              <a:cxn ang="0">
                <a:pos x="connsiteX11213" y="connsiteY11213"/>
              </a:cxn>
              <a:cxn ang="0">
                <a:pos x="connsiteX11214" y="connsiteY11214"/>
              </a:cxn>
              <a:cxn ang="0">
                <a:pos x="connsiteX11215" y="connsiteY11215"/>
              </a:cxn>
              <a:cxn ang="0">
                <a:pos x="connsiteX11216" y="connsiteY11216"/>
              </a:cxn>
              <a:cxn ang="0">
                <a:pos x="connsiteX11217" y="connsiteY11217"/>
              </a:cxn>
              <a:cxn ang="0">
                <a:pos x="connsiteX11218" y="connsiteY11218"/>
              </a:cxn>
              <a:cxn ang="0">
                <a:pos x="connsiteX11219" y="connsiteY11219"/>
              </a:cxn>
              <a:cxn ang="0">
                <a:pos x="connsiteX11220" y="connsiteY11220"/>
              </a:cxn>
              <a:cxn ang="0">
                <a:pos x="connsiteX11221" y="connsiteY11221"/>
              </a:cxn>
              <a:cxn ang="0">
                <a:pos x="connsiteX11222" y="connsiteY11222"/>
              </a:cxn>
              <a:cxn ang="0">
                <a:pos x="connsiteX11223" y="connsiteY11223"/>
              </a:cxn>
              <a:cxn ang="0">
                <a:pos x="connsiteX11224" y="connsiteY11224"/>
              </a:cxn>
              <a:cxn ang="0">
                <a:pos x="connsiteX11225" y="connsiteY11225"/>
              </a:cxn>
              <a:cxn ang="0">
                <a:pos x="connsiteX11226" y="connsiteY11226"/>
              </a:cxn>
              <a:cxn ang="0">
                <a:pos x="connsiteX11227" y="connsiteY11227"/>
              </a:cxn>
              <a:cxn ang="0">
                <a:pos x="connsiteX11228" y="connsiteY11228"/>
              </a:cxn>
              <a:cxn ang="0">
                <a:pos x="connsiteX11229" y="connsiteY11229"/>
              </a:cxn>
              <a:cxn ang="0">
                <a:pos x="connsiteX11230" y="connsiteY11230"/>
              </a:cxn>
              <a:cxn ang="0">
                <a:pos x="connsiteX11231" y="connsiteY11231"/>
              </a:cxn>
              <a:cxn ang="0">
                <a:pos x="connsiteX11232" y="connsiteY11232"/>
              </a:cxn>
              <a:cxn ang="0">
                <a:pos x="connsiteX11233" y="connsiteY11233"/>
              </a:cxn>
              <a:cxn ang="0">
                <a:pos x="connsiteX11234" y="connsiteY11234"/>
              </a:cxn>
              <a:cxn ang="0">
                <a:pos x="connsiteX11235" y="connsiteY11235"/>
              </a:cxn>
              <a:cxn ang="0">
                <a:pos x="connsiteX11236" y="connsiteY11236"/>
              </a:cxn>
              <a:cxn ang="0">
                <a:pos x="connsiteX11237" y="connsiteY11237"/>
              </a:cxn>
              <a:cxn ang="0">
                <a:pos x="connsiteX11238" y="connsiteY11238"/>
              </a:cxn>
              <a:cxn ang="0">
                <a:pos x="connsiteX11239" y="connsiteY11239"/>
              </a:cxn>
              <a:cxn ang="0">
                <a:pos x="connsiteX11240" y="connsiteY11240"/>
              </a:cxn>
              <a:cxn ang="0">
                <a:pos x="connsiteX11241" y="connsiteY11241"/>
              </a:cxn>
              <a:cxn ang="0">
                <a:pos x="connsiteX11242" y="connsiteY11242"/>
              </a:cxn>
              <a:cxn ang="0">
                <a:pos x="connsiteX11243" y="connsiteY11243"/>
              </a:cxn>
              <a:cxn ang="0">
                <a:pos x="connsiteX11244" y="connsiteY11244"/>
              </a:cxn>
              <a:cxn ang="0">
                <a:pos x="connsiteX11245" y="connsiteY11245"/>
              </a:cxn>
              <a:cxn ang="0">
                <a:pos x="connsiteX11246" y="connsiteY11246"/>
              </a:cxn>
              <a:cxn ang="0">
                <a:pos x="connsiteX11247" y="connsiteY11247"/>
              </a:cxn>
              <a:cxn ang="0">
                <a:pos x="connsiteX11248" y="connsiteY11248"/>
              </a:cxn>
              <a:cxn ang="0">
                <a:pos x="connsiteX11249" y="connsiteY11249"/>
              </a:cxn>
              <a:cxn ang="0">
                <a:pos x="connsiteX11250" y="connsiteY11250"/>
              </a:cxn>
              <a:cxn ang="0">
                <a:pos x="connsiteX11251" y="connsiteY11251"/>
              </a:cxn>
              <a:cxn ang="0">
                <a:pos x="connsiteX11252" y="connsiteY11252"/>
              </a:cxn>
              <a:cxn ang="0">
                <a:pos x="connsiteX11253" y="connsiteY11253"/>
              </a:cxn>
              <a:cxn ang="0">
                <a:pos x="connsiteX11254" y="connsiteY11254"/>
              </a:cxn>
              <a:cxn ang="0">
                <a:pos x="connsiteX11255" y="connsiteY11255"/>
              </a:cxn>
              <a:cxn ang="0">
                <a:pos x="connsiteX11256" y="connsiteY11256"/>
              </a:cxn>
              <a:cxn ang="0">
                <a:pos x="connsiteX11257" y="connsiteY11257"/>
              </a:cxn>
              <a:cxn ang="0">
                <a:pos x="connsiteX11258" y="connsiteY11258"/>
              </a:cxn>
              <a:cxn ang="0">
                <a:pos x="connsiteX11259" y="connsiteY11259"/>
              </a:cxn>
              <a:cxn ang="0">
                <a:pos x="connsiteX11260" y="connsiteY11260"/>
              </a:cxn>
              <a:cxn ang="0">
                <a:pos x="connsiteX11261" y="connsiteY11261"/>
              </a:cxn>
              <a:cxn ang="0">
                <a:pos x="connsiteX11262" y="connsiteY11262"/>
              </a:cxn>
              <a:cxn ang="0">
                <a:pos x="connsiteX11263" y="connsiteY11263"/>
              </a:cxn>
              <a:cxn ang="0">
                <a:pos x="connsiteX11264" y="connsiteY11264"/>
              </a:cxn>
              <a:cxn ang="0">
                <a:pos x="connsiteX11265" y="connsiteY11265"/>
              </a:cxn>
              <a:cxn ang="0">
                <a:pos x="connsiteX11266" y="connsiteY11266"/>
              </a:cxn>
              <a:cxn ang="0">
                <a:pos x="connsiteX11267" y="connsiteY11267"/>
              </a:cxn>
              <a:cxn ang="0">
                <a:pos x="connsiteX11268" y="connsiteY11268"/>
              </a:cxn>
              <a:cxn ang="0">
                <a:pos x="connsiteX11269" y="connsiteY11269"/>
              </a:cxn>
              <a:cxn ang="0">
                <a:pos x="connsiteX11270" y="connsiteY11270"/>
              </a:cxn>
              <a:cxn ang="0">
                <a:pos x="connsiteX11271" y="connsiteY11271"/>
              </a:cxn>
              <a:cxn ang="0">
                <a:pos x="connsiteX11272" y="connsiteY11272"/>
              </a:cxn>
              <a:cxn ang="0">
                <a:pos x="connsiteX11273" y="connsiteY11273"/>
              </a:cxn>
              <a:cxn ang="0">
                <a:pos x="connsiteX11274" y="connsiteY11274"/>
              </a:cxn>
              <a:cxn ang="0">
                <a:pos x="connsiteX11275" y="connsiteY11275"/>
              </a:cxn>
              <a:cxn ang="0">
                <a:pos x="connsiteX11276" y="connsiteY11276"/>
              </a:cxn>
              <a:cxn ang="0">
                <a:pos x="connsiteX11277" y="connsiteY11277"/>
              </a:cxn>
              <a:cxn ang="0">
                <a:pos x="connsiteX11278" y="connsiteY11278"/>
              </a:cxn>
              <a:cxn ang="0">
                <a:pos x="connsiteX11279" y="connsiteY11279"/>
              </a:cxn>
              <a:cxn ang="0">
                <a:pos x="connsiteX11280" y="connsiteY11280"/>
              </a:cxn>
              <a:cxn ang="0">
                <a:pos x="connsiteX11281" y="connsiteY11281"/>
              </a:cxn>
              <a:cxn ang="0">
                <a:pos x="connsiteX11282" y="connsiteY11282"/>
              </a:cxn>
              <a:cxn ang="0">
                <a:pos x="connsiteX11283" y="connsiteY11283"/>
              </a:cxn>
              <a:cxn ang="0">
                <a:pos x="connsiteX11284" y="connsiteY11284"/>
              </a:cxn>
              <a:cxn ang="0">
                <a:pos x="connsiteX11285" y="connsiteY11285"/>
              </a:cxn>
              <a:cxn ang="0">
                <a:pos x="connsiteX11286" y="connsiteY11286"/>
              </a:cxn>
              <a:cxn ang="0">
                <a:pos x="connsiteX11287" y="connsiteY11287"/>
              </a:cxn>
              <a:cxn ang="0">
                <a:pos x="connsiteX11288" y="connsiteY11288"/>
              </a:cxn>
              <a:cxn ang="0">
                <a:pos x="connsiteX11289" y="connsiteY11289"/>
              </a:cxn>
              <a:cxn ang="0">
                <a:pos x="connsiteX11290" y="connsiteY11290"/>
              </a:cxn>
              <a:cxn ang="0">
                <a:pos x="connsiteX11291" y="connsiteY11291"/>
              </a:cxn>
              <a:cxn ang="0">
                <a:pos x="connsiteX11292" y="connsiteY11292"/>
              </a:cxn>
              <a:cxn ang="0">
                <a:pos x="connsiteX11293" y="connsiteY11293"/>
              </a:cxn>
              <a:cxn ang="0">
                <a:pos x="connsiteX11294" y="connsiteY11294"/>
              </a:cxn>
              <a:cxn ang="0">
                <a:pos x="connsiteX11295" y="connsiteY11295"/>
              </a:cxn>
              <a:cxn ang="0">
                <a:pos x="connsiteX11296" y="connsiteY11296"/>
              </a:cxn>
              <a:cxn ang="0">
                <a:pos x="connsiteX11297" y="connsiteY11297"/>
              </a:cxn>
              <a:cxn ang="0">
                <a:pos x="connsiteX11298" y="connsiteY11298"/>
              </a:cxn>
              <a:cxn ang="0">
                <a:pos x="connsiteX11299" y="connsiteY11299"/>
              </a:cxn>
              <a:cxn ang="0">
                <a:pos x="connsiteX11300" y="connsiteY11300"/>
              </a:cxn>
              <a:cxn ang="0">
                <a:pos x="connsiteX11301" y="connsiteY11301"/>
              </a:cxn>
              <a:cxn ang="0">
                <a:pos x="connsiteX11302" y="connsiteY11302"/>
              </a:cxn>
              <a:cxn ang="0">
                <a:pos x="connsiteX11303" y="connsiteY11303"/>
              </a:cxn>
              <a:cxn ang="0">
                <a:pos x="connsiteX11304" y="connsiteY11304"/>
              </a:cxn>
              <a:cxn ang="0">
                <a:pos x="connsiteX11305" y="connsiteY11305"/>
              </a:cxn>
              <a:cxn ang="0">
                <a:pos x="connsiteX11306" y="connsiteY11306"/>
              </a:cxn>
              <a:cxn ang="0">
                <a:pos x="connsiteX11307" y="connsiteY11307"/>
              </a:cxn>
              <a:cxn ang="0">
                <a:pos x="connsiteX11308" y="connsiteY11308"/>
              </a:cxn>
              <a:cxn ang="0">
                <a:pos x="connsiteX11309" y="connsiteY11309"/>
              </a:cxn>
              <a:cxn ang="0">
                <a:pos x="connsiteX11310" y="connsiteY11310"/>
              </a:cxn>
              <a:cxn ang="0">
                <a:pos x="connsiteX11311" y="connsiteY11311"/>
              </a:cxn>
              <a:cxn ang="0">
                <a:pos x="connsiteX11312" y="connsiteY11312"/>
              </a:cxn>
              <a:cxn ang="0">
                <a:pos x="connsiteX11313" y="connsiteY11313"/>
              </a:cxn>
              <a:cxn ang="0">
                <a:pos x="connsiteX11314" y="connsiteY11314"/>
              </a:cxn>
              <a:cxn ang="0">
                <a:pos x="connsiteX11315" y="connsiteY11315"/>
              </a:cxn>
              <a:cxn ang="0">
                <a:pos x="connsiteX11316" y="connsiteY11316"/>
              </a:cxn>
              <a:cxn ang="0">
                <a:pos x="connsiteX11317" y="connsiteY11317"/>
              </a:cxn>
              <a:cxn ang="0">
                <a:pos x="connsiteX11318" y="connsiteY11318"/>
              </a:cxn>
              <a:cxn ang="0">
                <a:pos x="connsiteX11319" y="connsiteY11319"/>
              </a:cxn>
              <a:cxn ang="0">
                <a:pos x="connsiteX11320" y="connsiteY11320"/>
              </a:cxn>
              <a:cxn ang="0">
                <a:pos x="connsiteX11321" y="connsiteY11321"/>
              </a:cxn>
              <a:cxn ang="0">
                <a:pos x="connsiteX11322" y="connsiteY11322"/>
              </a:cxn>
              <a:cxn ang="0">
                <a:pos x="connsiteX11323" y="connsiteY11323"/>
              </a:cxn>
              <a:cxn ang="0">
                <a:pos x="connsiteX11324" y="connsiteY11324"/>
              </a:cxn>
              <a:cxn ang="0">
                <a:pos x="connsiteX11325" y="connsiteY11325"/>
              </a:cxn>
              <a:cxn ang="0">
                <a:pos x="connsiteX11326" y="connsiteY11326"/>
              </a:cxn>
              <a:cxn ang="0">
                <a:pos x="connsiteX11327" y="connsiteY11327"/>
              </a:cxn>
              <a:cxn ang="0">
                <a:pos x="connsiteX11328" y="connsiteY11328"/>
              </a:cxn>
              <a:cxn ang="0">
                <a:pos x="connsiteX11329" y="connsiteY11329"/>
              </a:cxn>
              <a:cxn ang="0">
                <a:pos x="connsiteX11330" y="connsiteY11330"/>
              </a:cxn>
              <a:cxn ang="0">
                <a:pos x="connsiteX11331" y="connsiteY11331"/>
              </a:cxn>
              <a:cxn ang="0">
                <a:pos x="connsiteX11332" y="connsiteY11332"/>
              </a:cxn>
              <a:cxn ang="0">
                <a:pos x="connsiteX11333" y="connsiteY11333"/>
              </a:cxn>
              <a:cxn ang="0">
                <a:pos x="connsiteX11334" y="connsiteY11334"/>
              </a:cxn>
              <a:cxn ang="0">
                <a:pos x="connsiteX11335" y="connsiteY11335"/>
              </a:cxn>
              <a:cxn ang="0">
                <a:pos x="connsiteX11336" y="connsiteY11336"/>
              </a:cxn>
              <a:cxn ang="0">
                <a:pos x="connsiteX11337" y="connsiteY11337"/>
              </a:cxn>
              <a:cxn ang="0">
                <a:pos x="connsiteX11338" y="connsiteY11338"/>
              </a:cxn>
              <a:cxn ang="0">
                <a:pos x="connsiteX11339" y="connsiteY11339"/>
              </a:cxn>
              <a:cxn ang="0">
                <a:pos x="connsiteX11340" y="connsiteY11340"/>
              </a:cxn>
              <a:cxn ang="0">
                <a:pos x="connsiteX11341" y="connsiteY11341"/>
              </a:cxn>
              <a:cxn ang="0">
                <a:pos x="connsiteX11342" y="connsiteY11342"/>
              </a:cxn>
              <a:cxn ang="0">
                <a:pos x="connsiteX11343" y="connsiteY11343"/>
              </a:cxn>
              <a:cxn ang="0">
                <a:pos x="connsiteX11344" y="connsiteY11344"/>
              </a:cxn>
              <a:cxn ang="0">
                <a:pos x="connsiteX11345" y="connsiteY11345"/>
              </a:cxn>
              <a:cxn ang="0">
                <a:pos x="connsiteX11346" y="connsiteY11346"/>
              </a:cxn>
              <a:cxn ang="0">
                <a:pos x="connsiteX11347" y="connsiteY11347"/>
              </a:cxn>
              <a:cxn ang="0">
                <a:pos x="connsiteX11348" y="connsiteY11348"/>
              </a:cxn>
              <a:cxn ang="0">
                <a:pos x="connsiteX11349" y="connsiteY11349"/>
              </a:cxn>
              <a:cxn ang="0">
                <a:pos x="connsiteX11350" y="connsiteY11350"/>
              </a:cxn>
              <a:cxn ang="0">
                <a:pos x="connsiteX11351" y="connsiteY11351"/>
              </a:cxn>
              <a:cxn ang="0">
                <a:pos x="connsiteX11352" y="connsiteY11352"/>
              </a:cxn>
              <a:cxn ang="0">
                <a:pos x="connsiteX11353" y="connsiteY11353"/>
              </a:cxn>
              <a:cxn ang="0">
                <a:pos x="connsiteX11354" y="connsiteY11354"/>
              </a:cxn>
              <a:cxn ang="0">
                <a:pos x="connsiteX11355" y="connsiteY11355"/>
              </a:cxn>
              <a:cxn ang="0">
                <a:pos x="connsiteX11356" y="connsiteY11356"/>
              </a:cxn>
              <a:cxn ang="0">
                <a:pos x="connsiteX11357" y="connsiteY11357"/>
              </a:cxn>
              <a:cxn ang="0">
                <a:pos x="connsiteX11358" y="connsiteY11358"/>
              </a:cxn>
              <a:cxn ang="0">
                <a:pos x="connsiteX11359" y="connsiteY11359"/>
              </a:cxn>
              <a:cxn ang="0">
                <a:pos x="connsiteX11360" y="connsiteY11360"/>
              </a:cxn>
              <a:cxn ang="0">
                <a:pos x="connsiteX11361" y="connsiteY11361"/>
              </a:cxn>
              <a:cxn ang="0">
                <a:pos x="connsiteX11362" y="connsiteY11362"/>
              </a:cxn>
              <a:cxn ang="0">
                <a:pos x="connsiteX11363" y="connsiteY11363"/>
              </a:cxn>
              <a:cxn ang="0">
                <a:pos x="connsiteX11364" y="connsiteY11364"/>
              </a:cxn>
              <a:cxn ang="0">
                <a:pos x="connsiteX11365" y="connsiteY11365"/>
              </a:cxn>
              <a:cxn ang="0">
                <a:pos x="connsiteX11366" y="connsiteY11366"/>
              </a:cxn>
              <a:cxn ang="0">
                <a:pos x="connsiteX11367" y="connsiteY11367"/>
              </a:cxn>
              <a:cxn ang="0">
                <a:pos x="connsiteX11368" y="connsiteY11368"/>
              </a:cxn>
              <a:cxn ang="0">
                <a:pos x="connsiteX11369" y="connsiteY11369"/>
              </a:cxn>
              <a:cxn ang="0">
                <a:pos x="connsiteX11370" y="connsiteY11370"/>
              </a:cxn>
              <a:cxn ang="0">
                <a:pos x="connsiteX11371" y="connsiteY11371"/>
              </a:cxn>
              <a:cxn ang="0">
                <a:pos x="connsiteX11372" y="connsiteY11372"/>
              </a:cxn>
              <a:cxn ang="0">
                <a:pos x="connsiteX11373" y="connsiteY11373"/>
              </a:cxn>
              <a:cxn ang="0">
                <a:pos x="connsiteX11374" y="connsiteY11374"/>
              </a:cxn>
              <a:cxn ang="0">
                <a:pos x="connsiteX11375" y="connsiteY11375"/>
              </a:cxn>
              <a:cxn ang="0">
                <a:pos x="connsiteX11376" y="connsiteY11376"/>
              </a:cxn>
              <a:cxn ang="0">
                <a:pos x="connsiteX11377" y="connsiteY11377"/>
              </a:cxn>
              <a:cxn ang="0">
                <a:pos x="connsiteX11378" y="connsiteY11378"/>
              </a:cxn>
              <a:cxn ang="0">
                <a:pos x="connsiteX11379" y="connsiteY11379"/>
              </a:cxn>
              <a:cxn ang="0">
                <a:pos x="connsiteX11380" y="connsiteY11380"/>
              </a:cxn>
              <a:cxn ang="0">
                <a:pos x="connsiteX11381" y="connsiteY11381"/>
              </a:cxn>
              <a:cxn ang="0">
                <a:pos x="connsiteX11382" y="connsiteY11382"/>
              </a:cxn>
              <a:cxn ang="0">
                <a:pos x="connsiteX11383" y="connsiteY11383"/>
              </a:cxn>
              <a:cxn ang="0">
                <a:pos x="connsiteX11384" y="connsiteY11384"/>
              </a:cxn>
              <a:cxn ang="0">
                <a:pos x="connsiteX11385" y="connsiteY11385"/>
              </a:cxn>
              <a:cxn ang="0">
                <a:pos x="connsiteX11386" y="connsiteY11386"/>
              </a:cxn>
              <a:cxn ang="0">
                <a:pos x="connsiteX11387" y="connsiteY11387"/>
              </a:cxn>
              <a:cxn ang="0">
                <a:pos x="connsiteX11388" y="connsiteY11388"/>
              </a:cxn>
              <a:cxn ang="0">
                <a:pos x="connsiteX11389" y="connsiteY11389"/>
              </a:cxn>
              <a:cxn ang="0">
                <a:pos x="connsiteX11390" y="connsiteY11390"/>
              </a:cxn>
              <a:cxn ang="0">
                <a:pos x="connsiteX11391" y="connsiteY11391"/>
              </a:cxn>
              <a:cxn ang="0">
                <a:pos x="connsiteX11392" y="connsiteY11392"/>
              </a:cxn>
              <a:cxn ang="0">
                <a:pos x="connsiteX11393" y="connsiteY11393"/>
              </a:cxn>
              <a:cxn ang="0">
                <a:pos x="connsiteX11394" y="connsiteY11394"/>
              </a:cxn>
              <a:cxn ang="0">
                <a:pos x="connsiteX11395" y="connsiteY11395"/>
              </a:cxn>
              <a:cxn ang="0">
                <a:pos x="connsiteX11396" y="connsiteY11396"/>
              </a:cxn>
              <a:cxn ang="0">
                <a:pos x="connsiteX11397" y="connsiteY11397"/>
              </a:cxn>
              <a:cxn ang="0">
                <a:pos x="connsiteX11398" y="connsiteY11398"/>
              </a:cxn>
              <a:cxn ang="0">
                <a:pos x="connsiteX11399" y="connsiteY11399"/>
              </a:cxn>
              <a:cxn ang="0">
                <a:pos x="connsiteX11400" y="connsiteY11400"/>
              </a:cxn>
              <a:cxn ang="0">
                <a:pos x="connsiteX11401" y="connsiteY11401"/>
              </a:cxn>
              <a:cxn ang="0">
                <a:pos x="connsiteX11402" y="connsiteY11402"/>
              </a:cxn>
              <a:cxn ang="0">
                <a:pos x="connsiteX11403" y="connsiteY11403"/>
              </a:cxn>
              <a:cxn ang="0">
                <a:pos x="connsiteX11404" y="connsiteY11404"/>
              </a:cxn>
              <a:cxn ang="0">
                <a:pos x="connsiteX11405" y="connsiteY11405"/>
              </a:cxn>
              <a:cxn ang="0">
                <a:pos x="connsiteX11406" y="connsiteY11406"/>
              </a:cxn>
              <a:cxn ang="0">
                <a:pos x="connsiteX11407" y="connsiteY11407"/>
              </a:cxn>
              <a:cxn ang="0">
                <a:pos x="connsiteX11408" y="connsiteY11408"/>
              </a:cxn>
              <a:cxn ang="0">
                <a:pos x="connsiteX11409" y="connsiteY11409"/>
              </a:cxn>
              <a:cxn ang="0">
                <a:pos x="connsiteX11410" y="connsiteY11410"/>
              </a:cxn>
              <a:cxn ang="0">
                <a:pos x="connsiteX11411" y="connsiteY11411"/>
              </a:cxn>
              <a:cxn ang="0">
                <a:pos x="connsiteX11412" y="connsiteY11412"/>
              </a:cxn>
              <a:cxn ang="0">
                <a:pos x="connsiteX11413" y="connsiteY11413"/>
              </a:cxn>
              <a:cxn ang="0">
                <a:pos x="connsiteX11414" y="connsiteY11414"/>
              </a:cxn>
              <a:cxn ang="0">
                <a:pos x="connsiteX11415" y="connsiteY11415"/>
              </a:cxn>
              <a:cxn ang="0">
                <a:pos x="connsiteX11416" y="connsiteY11416"/>
              </a:cxn>
              <a:cxn ang="0">
                <a:pos x="connsiteX11417" y="connsiteY11417"/>
              </a:cxn>
              <a:cxn ang="0">
                <a:pos x="connsiteX11418" y="connsiteY11418"/>
              </a:cxn>
              <a:cxn ang="0">
                <a:pos x="connsiteX11419" y="connsiteY11419"/>
              </a:cxn>
              <a:cxn ang="0">
                <a:pos x="connsiteX11420" y="connsiteY11420"/>
              </a:cxn>
              <a:cxn ang="0">
                <a:pos x="connsiteX11421" y="connsiteY11421"/>
              </a:cxn>
              <a:cxn ang="0">
                <a:pos x="connsiteX11422" y="connsiteY11422"/>
              </a:cxn>
              <a:cxn ang="0">
                <a:pos x="connsiteX11423" y="connsiteY11423"/>
              </a:cxn>
              <a:cxn ang="0">
                <a:pos x="connsiteX11424" y="connsiteY11424"/>
              </a:cxn>
              <a:cxn ang="0">
                <a:pos x="connsiteX11425" y="connsiteY11425"/>
              </a:cxn>
              <a:cxn ang="0">
                <a:pos x="connsiteX11426" y="connsiteY11426"/>
              </a:cxn>
              <a:cxn ang="0">
                <a:pos x="connsiteX11427" y="connsiteY11427"/>
              </a:cxn>
              <a:cxn ang="0">
                <a:pos x="connsiteX11428" y="connsiteY11428"/>
              </a:cxn>
              <a:cxn ang="0">
                <a:pos x="connsiteX11429" y="connsiteY11429"/>
              </a:cxn>
              <a:cxn ang="0">
                <a:pos x="connsiteX11430" y="connsiteY11430"/>
              </a:cxn>
              <a:cxn ang="0">
                <a:pos x="connsiteX11431" y="connsiteY11431"/>
              </a:cxn>
              <a:cxn ang="0">
                <a:pos x="connsiteX11432" y="connsiteY11432"/>
              </a:cxn>
              <a:cxn ang="0">
                <a:pos x="connsiteX11433" y="connsiteY11433"/>
              </a:cxn>
              <a:cxn ang="0">
                <a:pos x="connsiteX11434" y="connsiteY11434"/>
              </a:cxn>
              <a:cxn ang="0">
                <a:pos x="connsiteX11435" y="connsiteY11435"/>
              </a:cxn>
              <a:cxn ang="0">
                <a:pos x="connsiteX11436" y="connsiteY11436"/>
              </a:cxn>
              <a:cxn ang="0">
                <a:pos x="connsiteX11437" y="connsiteY11437"/>
              </a:cxn>
              <a:cxn ang="0">
                <a:pos x="connsiteX11438" y="connsiteY11438"/>
              </a:cxn>
              <a:cxn ang="0">
                <a:pos x="connsiteX11439" y="connsiteY11439"/>
              </a:cxn>
              <a:cxn ang="0">
                <a:pos x="connsiteX11440" y="connsiteY11440"/>
              </a:cxn>
              <a:cxn ang="0">
                <a:pos x="connsiteX11441" y="connsiteY11441"/>
              </a:cxn>
              <a:cxn ang="0">
                <a:pos x="connsiteX11442" y="connsiteY11442"/>
              </a:cxn>
              <a:cxn ang="0">
                <a:pos x="connsiteX11443" y="connsiteY11443"/>
              </a:cxn>
              <a:cxn ang="0">
                <a:pos x="connsiteX11444" y="connsiteY11444"/>
              </a:cxn>
              <a:cxn ang="0">
                <a:pos x="connsiteX11445" y="connsiteY11445"/>
              </a:cxn>
              <a:cxn ang="0">
                <a:pos x="connsiteX11446" y="connsiteY11446"/>
              </a:cxn>
              <a:cxn ang="0">
                <a:pos x="connsiteX11447" y="connsiteY11447"/>
              </a:cxn>
              <a:cxn ang="0">
                <a:pos x="connsiteX11448" y="connsiteY11448"/>
              </a:cxn>
              <a:cxn ang="0">
                <a:pos x="connsiteX11449" y="connsiteY11449"/>
              </a:cxn>
              <a:cxn ang="0">
                <a:pos x="connsiteX11450" y="connsiteY11450"/>
              </a:cxn>
              <a:cxn ang="0">
                <a:pos x="connsiteX11451" y="connsiteY11451"/>
              </a:cxn>
              <a:cxn ang="0">
                <a:pos x="connsiteX11452" y="connsiteY11452"/>
              </a:cxn>
              <a:cxn ang="0">
                <a:pos x="connsiteX11453" y="connsiteY11453"/>
              </a:cxn>
              <a:cxn ang="0">
                <a:pos x="connsiteX11454" y="connsiteY11454"/>
              </a:cxn>
              <a:cxn ang="0">
                <a:pos x="connsiteX11455" y="connsiteY11455"/>
              </a:cxn>
              <a:cxn ang="0">
                <a:pos x="connsiteX11456" y="connsiteY11456"/>
              </a:cxn>
              <a:cxn ang="0">
                <a:pos x="connsiteX11457" y="connsiteY11457"/>
              </a:cxn>
              <a:cxn ang="0">
                <a:pos x="connsiteX11458" y="connsiteY11458"/>
              </a:cxn>
              <a:cxn ang="0">
                <a:pos x="connsiteX11459" y="connsiteY11459"/>
              </a:cxn>
              <a:cxn ang="0">
                <a:pos x="connsiteX11460" y="connsiteY11460"/>
              </a:cxn>
              <a:cxn ang="0">
                <a:pos x="connsiteX11461" y="connsiteY11461"/>
              </a:cxn>
              <a:cxn ang="0">
                <a:pos x="connsiteX11462" y="connsiteY11462"/>
              </a:cxn>
              <a:cxn ang="0">
                <a:pos x="connsiteX11463" y="connsiteY11463"/>
              </a:cxn>
              <a:cxn ang="0">
                <a:pos x="connsiteX11464" y="connsiteY11464"/>
              </a:cxn>
              <a:cxn ang="0">
                <a:pos x="connsiteX11465" y="connsiteY11465"/>
              </a:cxn>
              <a:cxn ang="0">
                <a:pos x="connsiteX11466" y="connsiteY11466"/>
              </a:cxn>
              <a:cxn ang="0">
                <a:pos x="connsiteX11467" y="connsiteY11467"/>
              </a:cxn>
              <a:cxn ang="0">
                <a:pos x="connsiteX11468" y="connsiteY11468"/>
              </a:cxn>
              <a:cxn ang="0">
                <a:pos x="connsiteX11469" y="connsiteY11469"/>
              </a:cxn>
              <a:cxn ang="0">
                <a:pos x="connsiteX11470" y="connsiteY11470"/>
              </a:cxn>
              <a:cxn ang="0">
                <a:pos x="connsiteX11471" y="connsiteY11471"/>
              </a:cxn>
              <a:cxn ang="0">
                <a:pos x="connsiteX11472" y="connsiteY11472"/>
              </a:cxn>
              <a:cxn ang="0">
                <a:pos x="connsiteX11473" y="connsiteY11473"/>
              </a:cxn>
              <a:cxn ang="0">
                <a:pos x="connsiteX11474" y="connsiteY11474"/>
              </a:cxn>
              <a:cxn ang="0">
                <a:pos x="connsiteX11475" y="connsiteY11475"/>
              </a:cxn>
              <a:cxn ang="0">
                <a:pos x="connsiteX11476" y="connsiteY11476"/>
              </a:cxn>
              <a:cxn ang="0">
                <a:pos x="connsiteX11477" y="connsiteY11477"/>
              </a:cxn>
              <a:cxn ang="0">
                <a:pos x="connsiteX11478" y="connsiteY11478"/>
              </a:cxn>
              <a:cxn ang="0">
                <a:pos x="connsiteX11479" y="connsiteY11479"/>
              </a:cxn>
              <a:cxn ang="0">
                <a:pos x="connsiteX11480" y="connsiteY11480"/>
              </a:cxn>
              <a:cxn ang="0">
                <a:pos x="connsiteX11481" y="connsiteY11481"/>
              </a:cxn>
              <a:cxn ang="0">
                <a:pos x="connsiteX11482" y="connsiteY11482"/>
              </a:cxn>
              <a:cxn ang="0">
                <a:pos x="connsiteX11483" y="connsiteY11483"/>
              </a:cxn>
              <a:cxn ang="0">
                <a:pos x="connsiteX11484" y="connsiteY11484"/>
              </a:cxn>
              <a:cxn ang="0">
                <a:pos x="connsiteX11485" y="connsiteY11485"/>
              </a:cxn>
              <a:cxn ang="0">
                <a:pos x="connsiteX11486" y="connsiteY11486"/>
              </a:cxn>
              <a:cxn ang="0">
                <a:pos x="connsiteX11487" y="connsiteY11487"/>
              </a:cxn>
              <a:cxn ang="0">
                <a:pos x="connsiteX11488" y="connsiteY11488"/>
              </a:cxn>
              <a:cxn ang="0">
                <a:pos x="connsiteX11489" y="connsiteY11489"/>
              </a:cxn>
              <a:cxn ang="0">
                <a:pos x="connsiteX11490" y="connsiteY11490"/>
              </a:cxn>
              <a:cxn ang="0">
                <a:pos x="connsiteX11491" y="connsiteY11491"/>
              </a:cxn>
              <a:cxn ang="0">
                <a:pos x="connsiteX11492" y="connsiteY11492"/>
              </a:cxn>
              <a:cxn ang="0">
                <a:pos x="connsiteX11493" y="connsiteY11493"/>
              </a:cxn>
              <a:cxn ang="0">
                <a:pos x="connsiteX11494" y="connsiteY11494"/>
              </a:cxn>
              <a:cxn ang="0">
                <a:pos x="connsiteX11495" y="connsiteY11495"/>
              </a:cxn>
              <a:cxn ang="0">
                <a:pos x="connsiteX11496" y="connsiteY11496"/>
              </a:cxn>
              <a:cxn ang="0">
                <a:pos x="connsiteX11497" y="connsiteY11497"/>
              </a:cxn>
              <a:cxn ang="0">
                <a:pos x="connsiteX11498" y="connsiteY11498"/>
              </a:cxn>
              <a:cxn ang="0">
                <a:pos x="connsiteX11499" y="connsiteY11499"/>
              </a:cxn>
              <a:cxn ang="0">
                <a:pos x="connsiteX11500" y="connsiteY11500"/>
              </a:cxn>
              <a:cxn ang="0">
                <a:pos x="connsiteX11501" y="connsiteY11501"/>
              </a:cxn>
              <a:cxn ang="0">
                <a:pos x="connsiteX11502" y="connsiteY11502"/>
              </a:cxn>
              <a:cxn ang="0">
                <a:pos x="connsiteX11503" y="connsiteY11503"/>
              </a:cxn>
              <a:cxn ang="0">
                <a:pos x="connsiteX11504" y="connsiteY11504"/>
              </a:cxn>
              <a:cxn ang="0">
                <a:pos x="connsiteX11505" y="connsiteY11505"/>
              </a:cxn>
              <a:cxn ang="0">
                <a:pos x="connsiteX11506" y="connsiteY11506"/>
              </a:cxn>
              <a:cxn ang="0">
                <a:pos x="connsiteX11507" y="connsiteY11507"/>
              </a:cxn>
              <a:cxn ang="0">
                <a:pos x="connsiteX11508" y="connsiteY11508"/>
              </a:cxn>
              <a:cxn ang="0">
                <a:pos x="connsiteX11509" y="connsiteY11509"/>
              </a:cxn>
              <a:cxn ang="0">
                <a:pos x="connsiteX11510" y="connsiteY11510"/>
              </a:cxn>
              <a:cxn ang="0">
                <a:pos x="connsiteX11511" y="connsiteY11511"/>
              </a:cxn>
              <a:cxn ang="0">
                <a:pos x="connsiteX11512" y="connsiteY11512"/>
              </a:cxn>
              <a:cxn ang="0">
                <a:pos x="connsiteX11513" y="connsiteY11513"/>
              </a:cxn>
              <a:cxn ang="0">
                <a:pos x="connsiteX11514" y="connsiteY11514"/>
              </a:cxn>
              <a:cxn ang="0">
                <a:pos x="connsiteX11515" y="connsiteY11515"/>
              </a:cxn>
              <a:cxn ang="0">
                <a:pos x="connsiteX11516" y="connsiteY11516"/>
              </a:cxn>
              <a:cxn ang="0">
                <a:pos x="connsiteX11517" y="connsiteY11517"/>
              </a:cxn>
              <a:cxn ang="0">
                <a:pos x="connsiteX11518" y="connsiteY11518"/>
              </a:cxn>
              <a:cxn ang="0">
                <a:pos x="connsiteX11519" y="connsiteY11519"/>
              </a:cxn>
              <a:cxn ang="0">
                <a:pos x="connsiteX11520" y="connsiteY11520"/>
              </a:cxn>
              <a:cxn ang="0">
                <a:pos x="connsiteX11521" y="connsiteY11521"/>
              </a:cxn>
              <a:cxn ang="0">
                <a:pos x="connsiteX11522" y="connsiteY11522"/>
              </a:cxn>
              <a:cxn ang="0">
                <a:pos x="connsiteX11523" y="connsiteY11523"/>
              </a:cxn>
              <a:cxn ang="0">
                <a:pos x="connsiteX11524" y="connsiteY11524"/>
              </a:cxn>
              <a:cxn ang="0">
                <a:pos x="connsiteX11525" y="connsiteY11525"/>
              </a:cxn>
              <a:cxn ang="0">
                <a:pos x="connsiteX11526" y="connsiteY11526"/>
              </a:cxn>
              <a:cxn ang="0">
                <a:pos x="connsiteX11527" y="connsiteY11527"/>
              </a:cxn>
              <a:cxn ang="0">
                <a:pos x="connsiteX11528" y="connsiteY11528"/>
              </a:cxn>
              <a:cxn ang="0">
                <a:pos x="connsiteX11529" y="connsiteY11529"/>
              </a:cxn>
              <a:cxn ang="0">
                <a:pos x="connsiteX11530" y="connsiteY11530"/>
              </a:cxn>
              <a:cxn ang="0">
                <a:pos x="connsiteX11531" y="connsiteY11531"/>
              </a:cxn>
              <a:cxn ang="0">
                <a:pos x="connsiteX11532" y="connsiteY11532"/>
              </a:cxn>
              <a:cxn ang="0">
                <a:pos x="connsiteX11533" y="connsiteY11533"/>
              </a:cxn>
              <a:cxn ang="0">
                <a:pos x="connsiteX11534" y="connsiteY11534"/>
              </a:cxn>
              <a:cxn ang="0">
                <a:pos x="connsiteX11535" y="connsiteY11535"/>
              </a:cxn>
              <a:cxn ang="0">
                <a:pos x="connsiteX11536" y="connsiteY11536"/>
              </a:cxn>
              <a:cxn ang="0">
                <a:pos x="connsiteX11537" y="connsiteY11537"/>
              </a:cxn>
              <a:cxn ang="0">
                <a:pos x="connsiteX11538" y="connsiteY11538"/>
              </a:cxn>
              <a:cxn ang="0">
                <a:pos x="connsiteX11539" y="connsiteY11539"/>
              </a:cxn>
              <a:cxn ang="0">
                <a:pos x="connsiteX11540" y="connsiteY11540"/>
              </a:cxn>
              <a:cxn ang="0">
                <a:pos x="connsiteX11541" y="connsiteY11541"/>
              </a:cxn>
              <a:cxn ang="0">
                <a:pos x="connsiteX11542" y="connsiteY11542"/>
              </a:cxn>
              <a:cxn ang="0">
                <a:pos x="connsiteX11543" y="connsiteY11543"/>
              </a:cxn>
              <a:cxn ang="0">
                <a:pos x="connsiteX11544" y="connsiteY11544"/>
              </a:cxn>
              <a:cxn ang="0">
                <a:pos x="connsiteX11545" y="connsiteY11545"/>
              </a:cxn>
              <a:cxn ang="0">
                <a:pos x="connsiteX11546" y="connsiteY11546"/>
              </a:cxn>
              <a:cxn ang="0">
                <a:pos x="connsiteX11547" y="connsiteY11547"/>
              </a:cxn>
              <a:cxn ang="0">
                <a:pos x="connsiteX11548" y="connsiteY11548"/>
              </a:cxn>
              <a:cxn ang="0">
                <a:pos x="connsiteX11549" y="connsiteY11549"/>
              </a:cxn>
              <a:cxn ang="0">
                <a:pos x="connsiteX11550" y="connsiteY11550"/>
              </a:cxn>
              <a:cxn ang="0">
                <a:pos x="connsiteX11551" y="connsiteY11551"/>
              </a:cxn>
              <a:cxn ang="0">
                <a:pos x="connsiteX11552" y="connsiteY11552"/>
              </a:cxn>
              <a:cxn ang="0">
                <a:pos x="connsiteX11553" y="connsiteY11553"/>
              </a:cxn>
              <a:cxn ang="0">
                <a:pos x="connsiteX11554" y="connsiteY11554"/>
              </a:cxn>
              <a:cxn ang="0">
                <a:pos x="connsiteX11555" y="connsiteY11555"/>
              </a:cxn>
              <a:cxn ang="0">
                <a:pos x="connsiteX11556" y="connsiteY11556"/>
              </a:cxn>
              <a:cxn ang="0">
                <a:pos x="connsiteX11557" y="connsiteY11557"/>
              </a:cxn>
              <a:cxn ang="0">
                <a:pos x="connsiteX11558" y="connsiteY11558"/>
              </a:cxn>
              <a:cxn ang="0">
                <a:pos x="connsiteX11559" y="connsiteY11559"/>
              </a:cxn>
              <a:cxn ang="0">
                <a:pos x="connsiteX11560" y="connsiteY11560"/>
              </a:cxn>
              <a:cxn ang="0">
                <a:pos x="connsiteX11561" y="connsiteY11561"/>
              </a:cxn>
              <a:cxn ang="0">
                <a:pos x="connsiteX11562" y="connsiteY11562"/>
              </a:cxn>
              <a:cxn ang="0">
                <a:pos x="connsiteX11563" y="connsiteY11563"/>
              </a:cxn>
              <a:cxn ang="0">
                <a:pos x="connsiteX11564" y="connsiteY11564"/>
              </a:cxn>
              <a:cxn ang="0">
                <a:pos x="connsiteX11565" y="connsiteY11565"/>
              </a:cxn>
              <a:cxn ang="0">
                <a:pos x="connsiteX11566" y="connsiteY11566"/>
              </a:cxn>
              <a:cxn ang="0">
                <a:pos x="connsiteX11567" y="connsiteY11567"/>
              </a:cxn>
              <a:cxn ang="0">
                <a:pos x="connsiteX11568" y="connsiteY11568"/>
              </a:cxn>
              <a:cxn ang="0">
                <a:pos x="connsiteX11569" y="connsiteY11569"/>
              </a:cxn>
              <a:cxn ang="0">
                <a:pos x="connsiteX11570" y="connsiteY11570"/>
              </a:cxn>
              <a:cxn ang="0">
                <a:pos x="connsiteX11571" y="connsiteY11571"/>
              </a:cxn>
              <a:cxn ang="0">
                <a:pos x="connsiteX11572" y="connsiteY11572"/>
              </a:cxn>
              <a:cxn ang="0">
                <a:pos x="connsiteX11573" y="connsiteY11573"/>
              </a:cxn>
              <a:cxn ang="0">
                <a:pos x="connsiteX11574" y="connsiteY11574"/>
              </a:cxn>
              <a:cxn ang="0">
                <a:pos x="connsiteX11575" y="connsiteY11575"/>
              </a:cxn>
              <a:cxn ang="0">
                <a:pos x="connsiteX11576" y="connsiteY11576"/>
              </a:cxn>
              <a:cxn ang="0">
                <a:pos x="connsiteX11577" y="connsiteY11577"/>
              </a:cxn>
              <a:cxn ang="0">
                <a:pos x="connsiteX11578" y="connsiteY11578"/>
              </a:cxn>
              <a:cxn ang="0">
                <a:pos x="connsiteX11579" y="connsiteY11579"/>
              </a:cxn>
              <a:cxn ang="0">
                <a:pos x="connsiteX11580" y="connsiteY11580"/>
              </a:cxn>
              <a:cxn ang="0">
                <a:pos x="connsiteX11581" y="connsiteY11581"/>
              </a:cxn>
              <a:cxn ang="0">
                <a:pos x="connsiteX11582" y="connsiteY11582"/>
              </a:cxn>
              <a:cxn ang="0">
                <a:pos x="connsiteX11583" y="connsiteY11583"/>
              </a:cxn>
              <a:cxn ang="0">
                <a:pos x="connsiteX11584" y="connsiteY11584"/>
              </a:cxn>
              <a:cxn ang="0">
                <a:pos x="connsiteX11585" y="connsiteY11585"/>
              </a:cxn>
              <a:cxn ang="0">
                <a:pos x="connsiteX11586" y="connsiteY11586"/>
              </a:cxn>
              <a:cxn ang="0">
                <a:pos x="connsiteX11587" y="connsiteY11587"/>
              </a:cxn>
              <a:cxn ang="0">
                <a:pos x="connsiteX11588" y="connsiteY11588"/>
              </a:cxn>
              <a:cxn ang="0">
                <a:pos x="connsiteX11589" y="connsiteY11589"/>
              </a:cxn>
              <a:cxn ang="0">
                <a:pos x="connsiteX11590" y="connsiteY11590"/>
              </a:cxn>
              <a:cxn ang="0">
                <a:pos x="connsiteX11591" y="connsiteY11591"/>
              </a:cxn>
              <a:cxn ang="0">
                <a:pos x="connsiteX11592" y="connsiteY11592"/>
              </a:cxn>
              <a:cxn ang="0">
                <a:pos x="connsiteX11593" y="connsiteY11593"/>
              </a:cxn>
              <a:cxn ang="0">
                <a:pos x="connsiteX11594" y="connsiteY11594"/>
              </a:cxn>
              <a:cxn ang="0">
                <a:pos x="connsiteX11595" y="connsiteY11595"/>
              </a:cxn>
              <a:cxn ang="0">
                <a:pos x="connsiteX11596" y="connsiteY11596"/>
              </a:cxn>
              <a:cxn ang="0">
                <a:pos x="connsiteX11597" y="connsiteY11597"/>
              </a:cxn>
              <a:cxn ang="0">
                <a:pos x="connsiteX11598" y="connsiteY11598"/>
              </a:cxn>
              <a:cxn ang="0">
                <a:pos x="connsiteX11599" y="connsiteY11599"/>
              </a:cxn>
              <a:cxn ang="0">
                <a:pos x="connsiteX11600" y="connsiteY11600"/>
              </a:cxn>
              <a:cxn ang="0">
                <a:pos x="connsiteX11601" y="connsiteY11601"/>
              </a:cxn>
              <a:cxn ang="0">
                <a:pos x="connsiteX11602" y="connsiteY11602"/>
              </a:cxn>
              <a:cxn ang="0">
                <a:pos x="connsiteX11603" y="connsiteY11603"/>
              </a:cxn>
              <a:cxn ang="0">
                <a:pos x="connsiteX11604" y="connsiteY11604"/>
              </a:cxn>
              <a:cxn ang="0">
                <a:pos x="connsiteX11605" y="connsiteY11605"/>
              </a:cxn>
              <a:cxn ang="0">
                <a:pos x="connsiteX11606" y="connsiteY11606"/>
              </a:cxn>
              <a:cxn ang="0">
                <a:pos x="connsiteX11607" y="connsiteY11607"/>
              </a:cxn>
              <a:cxn ang="0">
                <a:pos x="connsiteX11608" y="connsiteY11608"/>
              </a:cxn>
              <a:cxn ang="0">
                <a:pos x="connsiteX11609" y="connsiteY11609"/>
              </a:cxn>
              <a:cxn ang="0">
                <a:pos x="connsiteX11610" y="connsiteY11610"/>
              </a:cxn>
              <a:cxn ang="0">
                <a:pos x="connsiteX11611" y="connsiteY11611"/>
              </a:cxn>
              <a:cxn ang="0">
                <a:pos x="connsiteX11612" y="connsiteY11612"/>
              </a:cxn>
              <a:cxn ang="0">
                <a:pos x="connsiteX11613" y="connsiteY11613"/>
              </a:cxn>
              <a:cxn ang="0">
                <a:pos x="connsiteX11614" y="connsiteY11614"/>
              </a:cxn>
              <a:cxn ang="0">
                <a:pos x="connsiteX11615" y="connsiteY11615"/>
              </a:cxn>
              <a:cxn ang="0">
                <a:pos x="connsiteX11616" y="connsiteY11616"/>
              </a:cxn>
              <a:cxn ang="0">
                <a:pos x="connsiteX11617" y="connsiteY11617"/>
              </a:cxn>
              <a:cxn ang="0">
                <a:pos x="connsiteX11618" y="connsiteY11618"/>
              </a:cxn>
              <a:cxn ang="0">
                <a:pos x="connsiteX11619" y="connsiteY11619"/>
              </a:cxn>
              <a:cxn ang="0">
                <a:pos x="connsiteX11620" y="connsiteY11620"/>
              </a:cxn>
              <a:cxn ang="0">
                <a:pos x="connsiteX11621" y="connsiteY11621"/>
              </a:cxn>
              <a:cxn ang="0">
                <a:pos x="connsiteX11622" y="connsiteY11622"/>
              </a:cxn>
              <a:cxn ang="0">
                <a:pos x="connsiteX11623" y="connsiteY11623"/>
              </a:cxn>
              <a:cxn ang="0">
                <a:pos x="connsiteX11624" y="connsiteY11624"/>
              </a:cxn>
              <a:cxn ang="0">
                <a:pos x="connsiteX11625" y="connsiteY11625"/>
              </a:cxn>
              <a:cxn ang="0">
                <a:pos x="connsiteX11626" y="connsiteY11626"/>
              </a:cxn>
              <a:cxn ang="0">
                <a:pos x="connsiteX11627" y="connsiteY11627"/>
              </a:cxn>
              <a:cxn ang="0">
                <a:pos x="connsiteX11628" y="connsiteY11628"/>
              </a:cxn>
              <a:cxn ang="0">
                <a:pos x="connsiteX11629" y="connsiteY11629"/>
              </a:cxn>
              <a:cxn ang="0">
                <a:pos x="connsiteX11630" y="connsiteY11630"/>
              </a:cxn>
              <a:cxn ang="0">
                <a:pos x="connsiteX11631" y="connsiteY11631"/>
              </a:cxn>
              <a:cxn ang="0">
                <a:pos x="connsiteX11632" y="connsiteY11632"/>
              </a:cxn>
              <a:cxn ang="0">
                <a:pos x="connsiteX11633" y="connsiteY11633"/>
              </a:cxn>
              <a:cxn ang="0">
                <a:pos x="connsiteX11634" y="connsiteY11634"/>
              </a:cxn>
              <a:cxn ang="0">
                <a:pos x="connsiteX11635" y="connsiteY11635"/>
              </a:cxn>
              <a:cxn ang="0">
                <a:pos x="connsiteX11636" y="connsiteY11636"/>
              </a:cxn>
              <a:cxn ang="0">
                <a:pos x="connsiteX11637" y="connsiteY11637"/>
              </a:cxn>
              <a:cxn ang="0">
                <a:pos x="connsiteX11638" y="connsiteY11638"/>
              </a:cxn>
              <a:cxn ang="0">
                <a:pos x="connsiteX11639" y="connsiteY11639"/>
              </a:cxn>
              <a:cxn ang="0">
                <a:pos x="connsiteX11640" y="connsiteY11640"/>
              </a:cxn>
              <a:cxn ang="0">
                <a:pos x="connsiteX11641" y="connsiteY11641"/>
              </a:cxn>
              <a:cxn ang="0">
                <a:pos x="connsiteX11642" y="connsiteY11642"/>
              </a:cxn>
              <a:cxn ang="0">
                <a:pos x="connsiteX11643" y="connsiteY11643"/>
              </a:cxn>
              <a:cxn ang="0">
                <a:pos x="connsiteX11644" y="connsiteY11644"/>
              </a:cxn>
              <a:cxn ang="0">
                <a:pos x="connsiteX11645" y="connsiteY11645"/>
              </a:cxn>
              <a:cxn ang="0">
                <a:pos x="connsiteX11646" y="connsiteY11646"/>
              </a:cxn>
              <a:cxn ang="0">
                <a:pos x="connsiteX11647" y="connsiteY11647"/>
              </a:cxn>
              <a:cxn ang="0">
                <a:pos x="connsiteX11648" y="connsiteY11648"/>
              </a:cxn>
              <a:cxn ang="0">
                <a:pos x="connsiteX11649" y="connsiteY11649"/>
              </a:cxn>
              <a:cxn ang="0">
                <a:pos x="connsiteX11650" y="connsiteY11650"/>
              </a:cxn>
              <a:cxn ang="0">
                <a:pos x="connsiteX11651" y="connsiteY11651"/>
              </a:cxn>
              <a:cxn ang="0">
                <a:pos x="connsiteX11652" y="connsiteY11652"/>
              </a:cxn>
              <a:cxn ang="0">
                <a:pos x="connsiteX11653" y="connsiteY11653"/>
              </a:cxn>
              <a:cxn ang="0">
                <a:pos x="connsiteX11654" y="connsiteY11654"/>
              </a:cxn>
              <a:cxn ang="0">
                <a:pos x="connsiteX11655" y="connsiteY11655"/>
              </a:cxn>
              <a:cxn ang="0">
                <a:pos x="connsiteX11656" y="connsiteY11656"/>
              </a:cxn>
              <a:cxn ang="0">
                <a:pos x="connsiteX11657" y="connsiteY11657"/>
              </a:cxn>
              <a:cxn ang="0">
                <a:pos x="connsiteX11658" y="connsiteY11658"/>
              </a:cxn>
              <a:cxn ang="0">
                <a:pos x="connsiteX11659" y="connsiteY11659"/>
              </a:cxn>
              <a:cxn ang="0">
                <a:pos x="connsiteX11660" y="connsiteY11660"/>
              </a:cxn>
              <a:cxn ang="0">
                <a:pos x="connsiteX11661" y="connsiteY11661"/>
              </a:cxn>
              <a:cxn ang="0">
                <a:pos x="connsiteX11662" y="connsiteY11662"/>
              </a:cxn>
              <a:cxn ang="0">
                <a:pos x="connsiteX11663" y="connsiteY11663"/>
              </a:cxn>
              <a:cxn ang="0">
                <a:pos x="connsiteX11664" y="connsiteY11664"/>
              </a:cxn>
              <a:cxn ang="0">
                <a:pos x="connsiteX11665" y="connsiteY11665"/>
              </a:cxn>
              <a:cxn ang="0">
                <a:pos x="connsiteX11666" y="connsiteY11666"/>
              </a:cxn>
              <a:cxn ang="0">
                <a:pos x="connsiteX11667" y="connsiteY11667"/>
              </a:cxn>
              <a:cxn ang="0">
                <a:pos x="connsiteX11668" y="connsiteY11668"/>
              </a:cxn>
              <a:cxn ang="0">
                <a:pos x="connsiteX11669" y="connsiteY11669"/>
              </a:cxn>
              <a:cxn ang="0">
                <a:pos x="connsiteX11670" y="connsiteY11670"/>
              </a:cxn>
              <a:cxn ang="0">
                <a:pos x="connsiteX11671" y="connsiteY11671"/>
              </a:cxn>
              <a:cxn ang="0">
                <a:pos x="connsiteX11672" y="connsiteY11672"/>
              </a:cxn>
              <a:cxn ang="0">
                <a:pos x="connsiteX11673" y="connsiteY11673"/>
              </a:cxn>
              <a:cxn ang="0">
                <a:pos x="connsiteX11674" y="connsiteY11674"/>
              </a:cxn>
              <a:cxn ang="0">
                <a:pos x="connsiteX11675" y="connsiteY11675"/>
              </a:cxn>
              <a:cxn ang="0">
                <a:pos x="connsiteX11676" y="connsiteY11676"/>
              </a:cxn>
              <a:cxn ang="0">
                <a:pos x="connsiteX11677" y="connsiteY11677"/>
              </a:cxn>
              <a:cxn ang="0">
                <a:pos x="connsiteX11678" y="connsiteY11678"/>
              </a:cxn>
              <a:cxn ang="0">
                <a:pos x="connsiteX11679" y="connsiteY11679"/>
              </a:cxn>
              <a:cxn ang="0">
                <a:pos x="connsiteX11680" y="connsiteY11680"/>
              </a:cxn>
              <a:cxn ang="0">
                <a:pos x="connsiteX11681" y="connsiteY11681"/>
              </a:cxn>
              <a:cxn ang="0">
                <a:pos x="connsiteX11682" y="connsiteY11682"/>
              </a:cxn>
              <a:cxn ang="0">
                <a:pos x="connsiteX11683" y="connsiteY11683"/>
              </a:cxn>
              <a:cxn ang="0">
                <a:pos x="connsiteX11684" y="connsiteY11684"/>
              </a:cxn>
              <a:cxn ang="0">
                <a:pos x="connsiteX11685" y="connsiteY11685"/>
              </a:cxn>
              <a:cxn ang="0">
                <a:pos x="connsiteX11686" y="connsiteY11686"/>
              </a:cxn>
              <a:cxn ang="0">
                <a:pos x="connsiteX11687" y="connsiteY11687"/>
              </a:cxn>
              <a:cxn ang="0">
                <a:pos x="connsiteX11688" y="connsiteY11688"/>
              </a:cxn>
              <a:cxn ang="0">
                <a:pos x="connsiteX11689" y="connsiteY11689"/>
              </a:cxn>
              <a:cxn ang="0">
                <a:pos x="connsiteX11690" y="connsiteY11690"/>
              </a:cxn>
              <a:cxn ang="0">
                <a:pos x="connsiteX11691" y="connsiteY11691"/>
              </a:cxn>
              <a:cxn ang="0">
                <a:pos x="connsiteX11692" y="connsiteY11692"/>
              </a:cxn>
              <a:cxn ang="0">
                <a:pos x="connsiteX11693" y="connsiteY11693"/>
              </a:cxn>
              <a:cxn ang="0">
                <a:pos x="connsiteX11694" y="connsiteY11694"/>
              </a:cxn>
              <a:cxn ang="0">
                <a:pos x="connsiteX11695" y="connsiteY11695"/>
              </a:cxn>
              <a:cxn ang="0">
                <a:pos x="connsiteX11696" y="connsiteY11696"/>
              </a:cxn>
              <a:cxn ang="0">
                <a:pos x="connsiteX11697" y="connsiteY11697"/>
              </a:cxn>
              <a:cxn ang="0">
                <a:pos x="connsiteX11698" y="connsiteY11698"/>
              </a:cxn>
              <a:cxn ang="0">
                <a:pos x="connsiteX11699" y="connsiteY11699"/>
              </a:cxn>
              <a:cxn ang="0">
                <a:pos x="connsiteX11700" y="connsiteY11700"/>
              </a:cxn>
              <a:cxn ang="0">
                <a:pos x="connsiteX11701" y="connsiteY11701"/>
              </a:cxn>
              <a:cxn ang="0">
                <a:pos x="connsiteX11702" y="connsiteY11702"/>
              </a:cxn>
              <a:cxn ang="0">
                <a:pos x="connsiteX11703" y="connsiteY11703"/>
              </a:cxn>
              <a:cxn ang="0">
                <a:pos x="connsiteX11704" y="connsiteY11704"/>
              </a:cxn>
              <a:cxn ang="0">
                <a:pos x="connsiteX11705" y="connsiteY11705"/>
              </a:cxn>
              <a:cxn ang="0">
                <a:pos x="connsiteX11706" y="connsiteY11706"/>
              </a:cxn>
              <a:cxn ang="0">
                <a:pos x="connsiteX11707" y="connsiteY11707"/>
              </a:cxn>
              <a:cxn ang="0">
                <a:pos x="connsiteX11708" y="connsiteY11708"/>
              </a:cxn>
              <a:cxn ang="0">
                <a:pos x="connsiteX11709" y="connsiteY11709"/>
              </a:cxn>
              <a:cxn ang="0">
                <a:pos x="connsiteX11710" y="connsiteY11710"/>
              </a:cxn>
              <a:cxn ang="0">
                <a:pos x="connsiteX11711" y="connsiteY11711"/>
              </a:cxn>
              <a:cxn ang="0">
                <a:pos x="connsiteX11712" y="connsiteY11712"/>
              </a:cxn>
              <a:cxn ang="0">
                <a:pos x="connsiteX11713" y="connsiteY11713"/>
              </a:cxn>
              <a:cxn ang="0">
                <a:pos x="connsiteX11714" y="connsiteY11714"/>
              </a:cxn>
              <a:cxn ang="0">
                <a:pos x="connsiteX11715" y="connsiteY11715"/>
              </a:cxn>
              <a:cxn ang="0">
                <a:pos x="connsiteX11716" y="connsiteY11716"/>
              </a:cxn>
              <a:cxn ang="0">
                <a:pos x="connsiteX11717" y="connsiteY11717"/>
              </a:cxn>
              <a:cxn ang="0">
                <a:pos x="connsiteX11718" y="connsiteY11718"/>
              </a:cxn>
              <a:cxn ang="0">
                <a:pos x="connsiteX11719" y="connsiteY11719"/>
              </a:cxn>
              <a:cxn ang="0">
                <a:pos x="connsiteX11720" y="connsiteY11720"/>
              </a:cxn>
              <a:cxn ang="0">
                <a:pos x="connsiteX11721" y="connsiteY11721"/>
              </a:cxn>
              <a:cxn ang="0">
                <a:pos x="connsiteX11722" y="connsiteY11722"/>
              </a:cxn>
              <a:cxn ang="0">
                <a:pos x="connsiteX11723" y="connsiteY11723"/>
              </a:cxn>
              <a:cxn ang="0">
                <a:pos x="connsiteX11724" y="connsiteY11724"/>
              </a:cxn>
              <a:cxn ang="0">
                <a:pos x="connsiteX11725" y="connsiteY11725"/>
              </a:cxn>
              <a:cxn ang="0">
                <a:pos x="connsiteX11726" y="connsiteY11726"/>
              </a:cxn>
              <a:cxn ang="0">
                <a:pos x="connsiteX11727" y="connsiteY11727"/>
              </a:cxn>
              <a:cxn ang="0">
                <a:pos x="connsiteX11728" y="connsiteY11728"/>
              </a:cxn>
              <a:cxn ang="0">
                <a:pos x="connsiteX11729" y="connsiteY11729"/>
              </a:cxn>
              <a:cxn ang="0">
                <a:pos x="connsiteX11730" y="connsiteY11730"/>
              </a:cxn>
              <a:cxn ang="0">
                <a:pos x="connsiteX11731" y="connsiteY11731"/>
              </a:cxn>
              <a:cxn ang="0">
                <a:pos x="connsiteX11732" y="connsiteY11732"/>
              </a:cxn>
              <a:cxn ang="0">
                <a:pos x="connsiteX11733" y="connsiteY11733"/>
              </a:cxn>
              <a:cxn ang="0">
                <a:pos x="connsiteX11734" y="connsiteY11734"/>
              </a:cxn>
              <a:cxn ang="0">
                <a:pos x="connsiteX11735" y="connsiteY11735"/>
              </a:cxn>
              <a:cxn ang="0">
                <a:pos x="connsiteX11736" y="connsiteY11736"/>
              </a:cxn>
              <a:cxn ang="0">
                <a:pos x="connsiteX11737" y="connsiteY11737"/>
              </a:cxn>
              <a:cxn ang="0">
                <a:pos x="connsiteX11738" y="connsiteY11738"/>
              </a:cxn>
              <a:cxn ang="0">
                <a:pos x="connsiteX11739" y="connsiteY11739"/>
              </a:cxn>
              <a:cxn ang="0">
                <a:pos x="connsiteX11740" y="connsiteY11740"/>
              </a:cxn>
              <a:cxn ang="0">
                <a:pos x="connsiteX11741" y="connsiteY11741"/>
              </a:cxn>
              <a:cxn ang="0">
                <a:pos x="connsiteX11742" y="connsiteY11742"/>
              </a:cxn>
              <a:cxn ang="0">
                <a:pos x="connsiteX11743" y="connsiteY11743"/>
              </a:cxn>
              <a:cxn ang="0">
                <a:pos x="connsiteX11744" y="connsiteY11744"/>
              </a:cxn>
              <a:cxn ang="0">
                <a:pos x="connsiteX11745" y="connsiteY11745"/>
              </a:cxn>
              <a:cxn ang="0">
                <a:pos x="connsiteX11746" y="connsiteY11746"/>
              </a:cxn>
              <a:cxn ang="0">
                <a:pos x="connsiteX11747" y="connsiteY11747"/>
              </a:cxn>
              <a:cxn ang="0">
                <a:pos x="connsiteX11748" y="connsiteY11748"/>
              </a:cxn>
              <a:cxn ang="0">
                <a:pos x="connsiteX11749" y="connsiteY11749"/>
              </a:cxn>
              <a:cxn ang="0">
                <a:pos x="connsiteX11750" y="connsiteY11750"/>
              </a:cxn>
              <a:cxn ang="0">
                <a:pos x="connsiteX11751" y="connsiteY11751"/>
              </a:cxn>
              <a:cxn ang="0">
                <a:pos x="connsiteX11752" y="connsiteY11752"/>
              </a:cxn>
              <a:cxn ang="0">
                <a:pos x="connsiteX11753" y="connsiteY11753"/>
              </a:cxn>
              <a:cxn ang="0">
                <a:pos x="connsiteX11754" y="connsiteY11754"/>
              </a:cxn>
              <a:cxn ang="0">
                <a:pos x="connsiteX11755" y="connsiteY11755"/>
              </a:cxn>
              <a:cxn ang="0">
                <a:pos x="connsiteX11756" y="connsiteY11756"/>
              </a:cxn>
              <a:cxn ang="0">
                <a:pos x="connsiteX11757" y="connsiteY11757"/>
              </a:cxn>
              <a:cxn ang="0">
                <a:pos x="connsiteX11758" y="connsiteY11758"/>
              </a:cxn>
              <a:cxn ang="0">
                <a:pos x="connsiteX11759" y="connsiteY11759"/>
              </a:cxn>
              <a:cxn ang="0">
                <a:pos x="connsiteX11760" y="connsiteY11760"/>
              </a:cxn>
              <a:cxn ang="0">
                <a:pos x="connsiteX11761" y="connsiteY11761"/>
              </a:cxn>
              <a:cxn ang="0">
                <a:pos x="connsiteX11762" y="connsiteY11762"/>
              </a:cxn>
              <a:cxn ang="0">
                <a:pos x="connsiteX11763" y="connsiteY11763"/>
              </a:cxn>
              <a:cxn ang="0">
                <a:pos x="connsiteX11764" y="connsiteY11764"/>
              </a:cxn>
              <a:cxn ang="0">
                <a:pos x="connsiteX11765" y="connsiteY11765"/>
              </a:cxn>
              <a:cxn ang="0">
                <a:pos x="connsiteX11766" y="connsiteY11766"/>
              </a:cxn>
              <a:cxn ang="0">
                <a:pos x="connsiteX11767" y="connsiteY11767"/>
              </a:cxn>
              <a:cxn ang="0">
                <a:pos x="connsiteX11768" y="connsiteY11768"/>
              </a:cxn>
              <a:cxn ang="0">
                <a:pos x="connsiteX11769" y="connsiteY11769"/>
              </a:cxn>
              <a:cxn ang="0">
                <a:pos x="connsiteX11770" y="connsiteY11770"/>
              </a:cxn>
              <a:cxn ang="0">
                <a:pos x="connsiteX11771" y="connsiteY11771"/>
              </a:cxn>
              <a:cxn ang="0">
                <a:pos x="connsiteX11772" y="connsiteY11772"/>
              </a:cxn>
              <a:cxn ang="0">
                <a:pos x="connsiteX11773" y="connsiteY11773"/>
              </a:cxn>
              <a:cxn ang="0">
                <a:pos x="connsiteX11774" y="connsiteY11774"/>
              </a:cxn>
              <a:cxn ang="0">
                <a:pos x="connsiteX11775" y="connsiteY11775"/>
              </a:cxn>
              <a:cxn ang="0">
                <a:pos x="connsiteX11776" y="connsiteY11776"/>
              </a:cxn>
              <a:cxn ang="0">
                <a:pos x="connsiteX11777" y="connsiteY11777"/>
              </a:cxn>
              <a:cxn ang="0">
                <a:pos x="connsiteX11778" y="connsiteY11778"/>
              </a:cxn>
              <a:cxn ang="0">
                <a:pos x="connsiteX11779" y="connsiteY11779"/>
              </a:cxn>
              <a:cxn ang="0">
                <a:pos x="connsiteX11780" y="connsiteY11780"/>
              </a:cxn>
              <a:cxn ang="0">
                <a:pos x="connsiteX11781" y="connsiteY11781"/>
              </a:cxn>
              <a:cxn ang="0">
                <a:pos x="connsiteX11782" y="connsiteY11782"/>
              </a:cxn>
              <a:cxn ang="0">
                <a:pos x="connsiteX11783" y="connsiteY11783"/>
              </a:cxn>
              <a:cxn ang="0">
                <a:pos x="connsiteX11784" y="connsiteY11784"/>
              </a:cxn>
              <a:cxn ang="0">
                <a:pos x="connsiteX11785" y="connsiteY11785"/>
              </a:cxn>
              <a:cxn ang="0">
                <a:pos x="connsiteX11786" y="connsiteY11786"/>
              </a:cxn>
              <a:cxn ang="0">
                <a:pos x="connsiteX11787" y="connsiteY11787"/>
              </a:cxn>
              <a:cxn ang="0">
                <a:pos x="connsiteX11788" y="connsiteY11788"/>
              </a:cxn>
              <a:cxn ang="0">
                <a:pos x="connsiteX11789" y="connsiteY11789"/>
              </a:cxn>
              <a:cxn ang="0">
                <a:pos x="connsiteX11790" y="connsiteY11790"/>
              </a:cxn>
              <a:cxn ang="0">
                <a:pos x="connsiteX11791" y="connsiteY11791"/>
              </a:cxn>
              <a:cxn ang="0">
                <a:pos x="connsiteX11792" y="connsiteY11792"/>
              </a:cxn>
              <a:cxn ang="0">
                <a:pos x="connsiteX11793" y="connsiteY11793"/>
              </a:cxn>
              <a:cxn ang="0">
                <a:pos x="connsiteX11794" y="connsiteY11794"/>
              </a:cxn>
              <a:cxn ang="0">
                <a:pos x="connsiteX11795" y="connsiteY11795"/>
              </a:cxn>
              <a:cxn ang="0">
                <a:pos x="connsiteX11796" y="connsiteY11796"/>
              </a:cxn>
              <a:cxn ang="0">
                <a:pos x="connsiteX11797" y="connsiteY11797"/>
              </a:cxn>
              <a:cxn ang="0">
                <a:pos x="connsiteX11798" y="connsiteY11798"/>
              </a:cxn>
              <a:cxn ang="0">
                <a:pos x="connsiteX11799" y="connsiteY11799"/>
              </a:cxn>
              <a:cxn ang="0">
                <a:pos x="connsiteX11800" y="connsiteY11800"/>
              </a:cxn>
              <a:cxn ang="0">
                <a:pos x="connsiteX11801" y="connsiteY11801"/>
              </a:cxn>
              <a:cxn ang="0">
                <a:pos x="connsiteX11802" y="connsiteY11802"/>
              </a:cxn>
              <a:cxn ang="0">
                <a:pos x="connsiteX11803" y="connsiteY11803"/>
              </a:cxn>
              <a:cxn ang="0">
                <a:pos x="connsiteX11804" y="connsiteY11804"/>
              </a:cxn>
              <a:cxn ang="0">
                <a:pos x="connsiteX11805" y="connsiteY11805"/>
              </a:cxn>
              <a:cxn ang="0">
                <a:pos x="connsiteX11806" y="connsiteY11806"/>
              </a:cxn>
              <a:cxn ang="0">
                <a:pos x="connsiteX11807" y="connsiteY11807"/>
              </a:cxn>
              <a:cxn ang="0">
                <a:pos x="connsiteX11808" y="connsiteY11808"/>
              </a:cxn>
              <a:cxn ang="0">
                <a:pos x="connsiteX11809" y="connsiteY11809"/>
              </a:cxn>
              <a:cxn ang="0">
                <a:pos x="connsiteX11810" y="connsiteY11810"/>
              </a:cxn>
              <a:cxn ang="0">
                <a:pos x="connsiteX11811" y="connsiteY11811"/>
              </a:cxn>
              <a:cxn ang="0">
                <a:pos x="connsiteX11812" y="connsiteY11812"/>
              </a:cxn>
              <a:cxn ang="0">
                <a:pos x="connsiteX11813" y="connsiteY11813"/>
              </a:cxn>
              <a:cxn ang="0">
                <a:pos x="connsiteX11814" y="connsiteY11814"/>
              </a:cxn>
              <a:cxn ang="0">
                <a:pos x="connsiteX11815" y="connsiteY11815"/>
              </a:cxn>
              <a:cxn ang="0">
                <a:pos x="connsiteX11816" y="connsiteY11816"/>
              </a:cxn>
              <a:cxn ang="0">
                <a:pos x="connsiteX11817" y="connsiteY11817"/>
              </a:cxn>
              <a:cxn ang="0">
                <a:pos x="connsiteX11818" y="connsiteY11818"/>
              </a:cxn>
              <a:cxn ang="0">
                <a:pos x="connsiteX11819" y="connsiteY11819"/>
              </a:cxn>
              <a:cxn ang="0">
                <a:pos x="connsiteX11820" y="connsiteY11820"/>
              </a:cxn>
              <a:cxn ang="0">
                <a:pos x="connsiteX11821" y="connsiteY11821"/>
              </a:cxn>
              <a:cxn ang="0">
                <a:pos x="connsiteX11822" y="connsiteY11822"/>
              </a:cxn>
              <a:cxn ang="0">
                <a:pos x="connsiteX11823" y="connsiteY11823"/>
              </a:cxn>
              <a:cxn ang="0">
                <a:pos x="connsiteX11824" y="connsiteY11824"/>
              </a:cxn>
              <a:cxn ang="0">
                <a:pos x="connsiteX11825" y="connsiteY11825"/>
              </a:cxn>
              <a:cxn ang="0">
                <a:pos x="connsiteX11826" y="connsiteY11826"/>
              </a:cxn>
              <a:cxn ang="0">
                <a:pos x="connsiteX11827" y="connsiteY11827"/>
              </a:cxn>
              <a:cxn ang="0">
                <a:pos x="connsiteX11828" y="connsiteY11828"/>
              </a:cxn>
              <a:cxn ang="0">
                <a:pos x="connsiteX11829" y="connsiteY11829"/>
              </a:cxn>
              <a:cxn ang="0">
                <a:pos x="connsiteX11830" y="connsiteY11830"/>
              </a:cxn>
              <a:cxn ang="0">
                <a:pos x="connsiteX11831" y="connsiteY11831"/>
              </a:cxn>
              <a:cxn ang="0">
                <a:pos x="connsiteX11832" y="connsiteY11832"/>
              </a:cxn>
              <a:cxn ang="0">
                <a:pos x="connsiteX11833" y="connsiteY11833"/>
              </a:cxn>
              <a:cxn ang="0">
                <a:pos x="connsiteX11834" y="connsiteY11834"/>
              </a:cxn>
              <a:cxn ang="0">
                <a:pos x="connsiteX11835" y="connsiteY11835"/>
              </a:cxn>
              <a:cxn ang="0">
                <a:pos x="connsiteX11836" y="connsiteY11836"/>
              </a:cxn>
              <a:cxn ang="0">
                <a:pos x="connsiteX11837" y="connsiteY11837"/>
              </a:cxn>
              <a:cxn ang="0">
                <a:pos x="connsiteX11838" y="connsiteY11838"/>
              </a:cxn>
              <a:cxn ang="0">
                <a:pos x="connsiteX11839" y="connsiteY11839"/>
              </a:cxn>
              <a:cxn ang="0">
                <a:pos x="connsiteX11840" y="connsiteY11840"/>
              </a:cxn>
              <a:cxn ang="0">
                <a:pos x="connsiteX11841" y="connsiteY11841"/>
              </a:cxn>
              <a:cxn ang="0">
                <a:pos x="connsiteX11842" y="connsiteY11842"/>
              </a:cxn>
              <a:cxn ang="0">
                <a:pos x="connsiteX11843" y="connsiteY11843"/>
              </a:cxn>
              <a:cxn ang="0">
                <a:pos x="connsiteX11844" y="connsiteY11844"/>
              </a:cxn>
              <a:cxn ang="0">
                <a:pos x="connsiteX11845" y="connsiteY11845"/>
              </a:cxn>
              <a:cxn ang="0">
                <a:pos x="connsiteX11846" y="connsiteY11846"/>
              </a:cxn>
              <a:cxn ang="0">
                <a:pos x="connsiteX11847" y="connsiteY11847"/>
              </a:cxn>
              <a:cxn ang="0">
                <a:pos x="connsiteX11848" y="connsiteY11848"/>
              </a:cxn>
              <a:cxn ang="0">
                <a:pos x="connsiteX11849" y="connsiteY11849"/>
              </a:cxn>
              <a:cxn ang="0">
                <a:pos x="connsiteX11850" y="connsiteY11850"/>
              </a:cxn>
              <a:cxn ang="0">
                <a:pos x="connsiteX11851" y="connsiteY11851"/>
              </a:cxn>
              <a:cxn ang="0">
                <a:pos x="connsiteX11852" y="connsiteY11852"/>
              </a:cxn>
              <a:cxn ang="0">
                <a:pos x="connsiteX11853" y="connsiteY11853"/>
              </a:cxn>
              <a:cxn ang="0">
                <a:pos x="connsiteX11854" y="connsiteY11854"/>
              </a:cxn>
              <a:cxn ang="0">
                <a:pos x="connsiteX11855" y="connsiteY11855"/>
              </a:cxn>
              <a:cxn ang="0">
                <a:pos x="connsiteX11856" y="connsiteY11856"/>
              </a:cxn>
              <a:cxn ang="0">
                <a:pos x="connsiteX11857" y="connsiteY11857"/>
              </a:cxn>
              <a:cxn ang="0">
                <a:pos x="connsiteX11858" y="connsiteY11858"/>
              </a:cxn>
              <a:cxn ang="0">
                <a:pos x="connsiteX11859" y="connsiteY11859"/>
              </a:cxn>
              <a:cxn ang="0">
                <a:pos x="connsiteX11860" y="connsiteY11860"/>
              </a:cxn>
              <a:cxn ang="0">
                <a:pos x="connsiteX11861" y="connsiteY11861"/>
              </a:cxn>
              <a:cxn ang="0">
                <a:pos x="connsiteX11862" y="connsiteY11862"/>
              </a:cxn>
              <a:cxn ang="0">
                <a:pos x="connsiteX11863" y="connsiteY11863"/>
              </a:cxn>
              <a:cxn ang="0">
                <a:pos x="connsiteX11864" y="connsiteY11864"/>
              </a:cxn>
              <a:cxn ang="0">
                <a:pos x="connsiteX11865" y="connsiteY11865"/>
              </a:cxn>
              <a:cxn ang="0">
                <a:pos x="connsiteX11866" y="connsiteY11866"/>
              </a:cxn>
              <a:cxn ang="0">
                <a:pos x="connsiteX11867" y="connsiteY11867"/>
              </a:cxn>
              <a:cxn ang="0">
                <a:pos x="connsiteX11868" y="connsiteY11868"/>
              </a:cxn>
              <a:cxn ang="0">
                <a:pos x="connsiteX11869" y="connsiteY11869"/>
              </a:cxn>
              <a:cxn ang="0">
                <a:pos x="connsiteX11870" y="connsiteY11870"/>
              </a:cxn>
              <a:cxn ang="0">
                <a:pos x="connsiteX11871" y="connsiteY11871"/>
              </a:cxn>
              <a:cxn ang="0">
                <a:pos x="connsiteX11872" y="connsiteY11872"/>
              </a:cxn>
              <a:cxn ang="0">
                <a:pos x="connsiteX11873" y="connsiteY11873"/>
              </a:cxn>
              <a:cxn ang="0">
                <a:pos x="connsiteX11874" y="connsiteY11874"/>
              </a:cxn>
              <a:cxn ang="0">
                <a:pos x="connsiteX11875" y="connsiteY11875"/>
              </a:cxn>
              <a:cxn ang="0">
                <a:pos x="connsiteX11876" y="connsiteY11876"/>
              </a:cxn>
              <a:cxn ang="0">
                <a:pos x="connsiteX11877" y="connsiteY11877"/>
              </a:cxn>
              <a:cxn ang="0">
                <a:pos x="connsiteX11878" y="connsiteY11878"/>
              </a:cxn>
              <a:cxn ang="0">
                <a:pos x="connsiteX11879" y="connsiteY11879"/>
              </a:cxn>
              <a:cxn ang="0">
                <a:pos x="connsiteX11880" y="connsiteY11880"/>
              </a:cxn>
              <a:cxn ang="0">
                <a:pos x="connsiteX11881" y="connsiteY11881"/>
              </a:cxn>
              <a:cxn ang="0">
                <a:pos x="connsiteX11882" y="connsiteY11882"/>
              </a:cxn>
              <a:cxn ang="0">
                <a:pos x="connsiteX11883" y="connsiteY11883"/>
              </a:cxn>
              <a:cxn ang="0">
                <a:pos x="connsiteX11884" y="connsiteY11884"/>
              </a:cxn>
              <a:cxn ang="0">
                <a:pos x="connsiteX11885" y="connsiteY11885"/>
              </a:cxn>
              <a:cxn ang="0">
                <a:pos x="connsiteX11886" y="connsiteY11886"/>
              </a:cxn>
              <a:cxn ang="0">
                <a:pos x="connsiteX11887" y="connsiteY11887"/>
              </a:cxn>
              <a:cxn ang="0">
                <a:pos x="connsiteX11888" y="connsiteY11888"/>
              </a:cxn>
              <a:cxn ang="0">
                <a:pos x="connsiteX11889" y="connsiteY11889"/>
              </a:cxn>
              <a:cxn ang="0">
                <a:pos x="connsiteX11890" y="connsiteY11890"/>
              </a:cxn>
              <a:cxn ang="0">
                <a:pos x="connsiteX11891" y="connsiteY11891"/>
              </a:cxn>
              <a:cxn ang="0">
                <a:pos x="connsiteX11892" y="connsiteY11892"/>
              </a:cxn>
              <a:cxn ang="0">
                <a:pos x="connsiteX11893" y="connsiteY11893"/>
              </a:cxn>
              <a:cxn ang="0">
                <a:pos x="connsiteX11894" y="connsiteY11894"/>
              </a:cxn>
              <a:cxn ang="0">
                <a:pos x="connsiteX11895" y="connsiteY11895"/>
              </a:cxn>
              <a:cxn ang="0">
                <a:pos x="connsiteX11896" y="connsiteY11896"/>
              </a:cxn>
              <a:cxn ang="0">
                <a:pos x="connsiteX11897" y="connsiteY11897"/>
              </a:cxn>
              <a:cxn ang="0">
                <a:pos x="connsiteX11898" y="connsiteY11898"/>
              </a:cxn>
              <a:cxn ang="0">
                <a:pos x="connsiteX11899" y="connsiteY11899"/>
              </a:cxn>
              <a:cxn ang="0">
                <a:pos x="connsiteX11900" y="connsiteY11900"/>
              </a:cxn>
              <a:cxn ang="0">
                <a:pos x="connsiteX11901" y="connsiteY11901"/>
              </a:cxn>
              <a:cxn ang="0">
                <a:pos x="connsiteX11902" y="connsiteY11902"/>
              </a:cxn>
              <a:cxn ang="0">
                <a:pos x="connsiteX11903" y="connsiteY11903"/>
              </a:cxn>
              <a:cxn ang="0">
                <a:pos x="connsiteX11904" y="connsiteY11904"/>
              </a:cxn>
              <a:cxn ang="0">
                <a:pos x="connsiteX11905" y="connsiteY11905"/>
              </a:cxn>
              <a:cxn ang="0">
                <a:pos x="connsiteX11906" y="connsiteY11906"/>
              </a:cxn>
              <a:cxn ang="0">
                <a:pos x="connsiteX11907" y="connsiteY11907"/>
              </a:cxn>
              <a:cxn ang="0">
                <a:pos x="connsiteX11908" y="connsiteY11908"/>
              </a:cxn>
              <a:cxn ang="0">
                <a:pos x="connsiteX11909" y="connsiteY11909"/>
              </a:cxn>
              <a:cxn ang="0">
                <a:pos x="connsiteX11910" y="connsiteY11910"/>
              </a:cxn>
              <a:cxn ang="0">
                <a:pos x="connsiteX11911" y="connsiteY11911"/>
              </a:cxn>
              <a:cxn ang="0">
                <a:pos x="connsiteX11912" y="connsiteY11912"/>
              </a:cxn>
              <a:cxn ang="0">
                <a:pos x="connsiteX11913" y="connsiteY11913"/>
              </a:cxn>
              <a:cxn ang="0">
                <a:pos x="connsiteX11914" y="connsiteY11914"/>
              </a:cxn>
              <a:cxn ang="0">
                <a:pos x="connsiteX11915" y="connsiteY11915"/>
              </a:cxn>
              <a:cxn ang="0">
                <a:pos x="connsiteX11916" y="connsiteY11916"/>
              </a:cxn>
              <a:cxn ang="0">
                <a:pos x="connsiteX11917" y="connsiteY11917"/>
              </a:cxn>
              <a:cxn ang="0">
                <a:pos x="connsiteX11918" y="connsiteY11918"/>
              </a:cxn>
              <a:cxn ang="0">
                <a:pos x="connsiteX11919" y="connsiteY11919"/>
              </a:cxn>
              <a:cxn ang="0">
                <a:pos x="connsiteX11920" y="connsiteY11920"/>
              </a:cxn>
              <a:cxn ang="0">
                <a:pos x="connsiteX11921" y="connsiteY11921"/>
              </a:cxn>
              <a:cxn ang="0">
                <a:pos x="connsiteX11922" y="connsiteY11922"/>
              </a:cxn>
              <a:cxn ang="0">
                <a:pos x="connsiteX11923" y="connsiteY11923"/>
              </a:cxn>
              <a:cxn ang="0">
                <a:pos x="connsiteX11924" y="connsiteY11924"/>
              </a:cxn>
              <a:cxn ang="0">
                <a:pos x="connsiteX11925" y="connsiteY11925"/>
              </a:cxn>
              <a:cxn ang="0">
                <a:pos x="connsiteX11926" y="connsiteY11926"/>
              </a:cxn>
              <a:cxn ang="0">
                <a:pos x="connsiteX11927" y="connsiteY11927"/>
              </a:cxn>
              <a:cxn ang="0">
                <a:pos x="connsiteX11928" y="connsiteY11928"/>
              </a:cxn>
              <a:cxn ang="0">
                <a:pos x="connsiteX11929" y="connsiteY11929"/>
              </a:cxn>
              <a:cxn ang="0">
                <a:pos x="connsiteX11930" y="connsiteY11930"/>
              </a:cxn>
              <a:cxn ang="0">
                <a:pos x="connsiteX11931" y="connsiteY11931"/>
              </a:cxn>
              <a:cxn ang="0">
                <a:pos x="connsiteX11932" y="connsiteY11932"/>
              </a:cxn>
              <a:cxn ang="0">
                <a:pos x="connsiteX11933" y="connsiteY11933"/>
              </a:cxn>
              <a:cxn ang="0">
                <a:pos x="connsiteX11934" y="connsiteY11934"/>
              </a:cxn>
              <a:cxn ang="0">
                <a:pos x="connsiteX11935" y="connsiteY11935"/>
              </a:cxn>
              <a:cxn ang="0">
                <a:pos x="connsiteX11936" y="connsiteY11936"/>
              </a:cxn>
              <a:cxn ang="0">
                <a:pos x="connsiteX11937" y="connsiteY11937"/>
              </a:cxn>
              <a:cxn ang="0">
                <a:pos x="connsiteX11938" y="connsiteY11938"/>
              </a:cxn>
              <a:cxn ang="0">
                <a:pos x="connsiteX11939" y="connsiteY11939"/>
              </a:cxn>
              <a:cxn ang="0">
                <a:pos x="connsiteX11940" y="connsiteY11940"/>
              </a:cxn>
              <a:cxn ang="0">
                <a:pos x="connsiteX11941" y="connsiteY11941"/>
              </a:cxn>
              <a:cxn ang="0">
                <a:pos x="connsiteX11942" y="connsiteY11942"/>
              </a:cxn>
              <a:cxn ang="0">
                <a:pos x="connsiteX11943" y="connsiteY11943"/>
              </a:cxn>
              <a:cxn ang="0">
                <a:pos x="connsiteX11944" y="connsiteY11944"/>
              </a:cxn>
              <a:cxn ang="0">
                <a:pos x="connsiteX11945" y="connsiteY11945"/>
              </a:cxn>
              <a:cxn ang="0">
                <a:pos x="connsiteX11946" y="connsiteY11946"/>
              </a:cxn>
              <a:cxn ang="0">
                <a:pos x="connsiteX11947" y="connsiteY11947"/>
              </a:cxn>
              <a:cxn ang="0">
                <a:pos x="connsiteX11948" y="connsiteY11948"/>
              </a:cxn>
              <a:cxn ang="0">
                <a:pos x="connsiteX11949" y="connsiteY11949"/>
              </a:cxn>
              <a:cxn ang="0">
                <a:pos x="connsiteX11950" y="connsiteY11950"/>
              </a:cxn>
              <a:cxn ang="0">
                <a:pos x="connsiteX11951" y="connsiteY11951"/>
              </a:cxn>
              <a:cxn ang="0">
                <a:pos x="connsiteX11952" y="connsiteY11952"/>
              </a:cxn>
              <a:cxn ang="0">
                <a:pos x="connsiteX11953" y="connsiteY11953"/>
              </a:cxn>
              <a:cxn ang="0">
                <a:pos x="connsiteX11954" y="connsiteY11954"/>
              </a:cxn>
              <a:cxn ang="0">
                <a:pos x="connsiteX11955" y="connsiteY11955"/>
              </a:cxn>
              <a:cxn ang="0">
                <a:pos x="connsiteX11956" y="connsiteY11956"/>
              </a:cxn>
              <a:cxn ang="0">
                <a:pos x="connsiteX11957" y="connsiteY11957"/>
              </a:cxn>
              <a:cxn ang="0">
                <a:pos x="connsiteX11958" y="connsiteY11958"/>
              </a:cxn>
              <a:cxn ang="0">
                <a:pos x="connsiteX11959" y="connsiteY11959"/>
              </a:cxn>
              <a:cxn ang="0">
                <a:pos x="connsiteX11960" y="connsiteY11960"/>
              </a:cxn>
              <a:cxn ang="0">
                <a:pos x="connsiteX11961" y="connsiteY11961"/>
              </a:cxn>
              <a:cxn ang="0">
                <a:pos x="connsiteX11962" y="connsiteY11962"/>
              </a:cxn>
              <a:cxn ang="0">
                <a:pos x="connsiteX11963" y="connsiteY11963"/>
              </a:cxn>
              <a:cxn ang="0">
                <a:pos x="connsiteX11964" y="connsiteY11964"/>
              </a:cxn>
              <a:cxn ang="0">
                <a:pos x="connsiteX11965" y="connsiteY11965"/>
              </a:cxn>
              <a:cxn ang="0">
                <a:pos x="connsiteX11966" y="connsiteY11966"/>
              </a:cxn>
              <a:cxn ang="0">
                <a:pos x="connsiteX11967" y="connsiteY11967"/>
              </a:cxn>
              <a:cxn ang="0">
                <a:pos x="connsiteX11968" y="connsiteY11968"/>
              </a:cxn>
              <a:cxn ang="0">
                <a:pos x="connsiteX11969" y="connsiteY11969"/>
              </a:cxn>
              <a:cxn ang="0">
                <a:pos x="connsiteX11970" y="connsiteY11970"/>
              </a:cxn>
              <a:cxn ang="0">
                <a:pos x="connsiteX11971" y="connsiteY11971"/>
              </a:cxn>
              <a:cxn ang="0">
                <a:pos x="connsiteX11972" y="connsiteY11972"/>
              </a:cxn>
              <a:cxn ang="0">
                <a:pos x="connsiteX11973" y="connsiteY11973"/>
              </a:cxn>
              <a:cxn ang="0">
                <a:pos x="connsiteX11974" y="connsiteY11974"/>
              </a:cxn>
              <a:cxn ang="0">
                <a:pos x="connsiteX11975" y="connsiteY11975"/>
              </a:cxn>
              <a:cxn ang="0">
                <a:pos x="connsiteX11976" y="connsiteY11976"/>
              </a:cxn>
              <a:cxn ang="0">
                <a:pos x="connsiteX11977" y="connsiteY11977"/>
              </a:cxn>
              <a:cxn ang="0">
                <a:pos x="connsiteX11978" y="connsiteY11978"/>
              </a:cxn>
              <a:cxn ang="0">
                <a:pos x="connsiteX11979" y="connsiteY11979"/>
              </a:cxn>
              <a:cxn ang="0">
                <a:pos x="connsiteX11980" y="connsiteY11980"/>
              </a:cxn>
              <a:cxn ang="0">
                <a:pos x="connsiteX11981" y="connsiteY11981"/>
              </a:cxn>
              <a:cxn ang="0">
                <a:pos x="connsiteX11982" y="connsiteY11982"/>
              </a:cxn>
              <a:cxn ang="0">
                <a:pos x="connsiteX11983" y="connsiteY11983"/>
              </a:cxn>
              <a:cxn ang="0">
                <a:pos x="connsiteX11984" y="connsiteY11984"/>
              </a:cxn>
              <a:cxn ang="0">
                <a:pos x="connsiteX11985" y="connsiteY11985"/>
              </a:cxn>
              <a:cxn ang="0">
                <a:pos x="connsiteX11986" y="connsiteY11986"/>
              </a:cxn>
              <a:cxn ang="0">
                <a:pos x="connsiteX11987" y="connsiteY11987"/>
              </a:cxn>
              <a:cxn ang="0">
                <a:pos x="connsiteX11988" y="connsiteY11988"/>
              </a:cxn>
              <a:cxn ang="0">
                <a:pos x="connsiteX11989" y="connsiteY11989"/>
              </a:cxn>
              <a:cxn ang="0">
                <a:pos x="connsiteX11990" y="connsiteY11990"/>
              </a:cxn>
              <a:cxn ang="0">
                <a:pos x="connsiteX11991" y="connsiteY11991"/>
              </a:cxn>
              <a:cxn ang="0">
                <a:pos x="connsiteX11992" y="connsiteY11992"/>
              </a:cxn>
              <a:cxn ang="0">
                <a:pos x="connsiteX11993" y="connsiteY11993"/>
              </a:cxn>
              <a:cxn ang="0">
                <a:pos x="connsiteX11994" y="connsiteY11994"/>
              </a:cxn>
              <a:cxn ang="0">
                <a:pos x="connsiteX11995" y="connsiteY11995"/>
              </a:cxn>
              <a:cxn ang="0">
                <a:pos x="connsiteX11996" y="connsiteY11996"/>
              </a:cxn>
              <a:cxn ang="0">
                <a:pos x="connsiteX11997" y="connsiteY11997"/>
              </a:cxn>
              <a:cxn ang="0">
                <a:pos x="connsiteX11998" y="connsiteY11998"/>
              </a:cxn>
              <a:cxn ang="0">
                <a:pos x="connsiteX11999" y="connsiteY11999"/>
              </a:cxn>
              <a:cxn ang="0">
                <a:pos x="connsiteX12000" y="connsiteY12000"/>
              </a:cxn>
              <a:cxn ang="0">
                <a:pos x="connsiteX12001" y="connsiteY12001"/>
              </a:cxn>
              <a:cxn ang="0">
                <a:pos x="connsiteX12002" y="connsiteY12002"/>
              </a:cxn>
              <a:cxn ang="0">
                <a:pos x="connsiteX12003" y="connsiteY12003"/>
              </a:cxn>
              <a:cxn ang="0">
                <a:pos x="connsiteX12004" y="connsiteY12004"/>
              </a:cxn>
              <a:cxn ang="0">
                <a:pos x="connsiteX12005" y="connsiteY12005"/>
              </a:cxn>
              <a:cxn ang="0">
                <a:pos x="connsiteX12006" y="connsiteY12006"/>
              </a:cxn>
              <a:cxn ang="0">
                <a:pos x="connsiteX12007" y="connsiteY12007"/>
              </a:cxn>
              <a:cxn ang="0">
                <a:pos x="connsiteX12008" y="connsiteY12008"/>
              </a:cxn>
              <a:cxn ang="0">
                <a:pos x="connsiteX12009" y="connsiteY12009"/>
              </a:cxn>
              <a:cxn ang="0">
                <a:pos x="connsiteX12010" y="connsiteY12010"/>
              </a:cxn>
              <a:cxn ang="0">
                <a:pos x="connsiteX12011" y="connsiteY12011"/>
              </a:cxn>
              <a:cxn ang="0">
                <a:pos x="connsiteX12012" y="connsiteY12012"/>
              </a:cxn>
              <a:cxn ang="0">
                <a:pos x="connsiteX12013" y="connsiteY12013"/>
              </a:cxn>
              <a:cxn ang="0">
                <a:pos x="connsiteX12014" y="connsiteY12014"/>
              </a:cxn>
              <a:cxn ang="0">
                <a:pos x="connsiteX12015" y="connsiteY12015"/>
              </a:cxn>
              <a:cxn ang="0">
                <a:pos x="connsiteX12016" y="connsiteY12016"/>
              </a:cxn>
              <a:cxn ang="0">
                <a:pos x="connsiteX12017" y="connsiteY12017"/>
              </a:cxn>
              <a:cxn ang="0">
                <a:pos x="connsiteX12018" y="connsiteY12018"/>
              </a:cxn>
              <a:cxn ang="0">
                <a:pos x="connsiteX12019" y="connsiteY12019"/>
              </a:cxn>
              <a:cxn ang="0">
                <a:pos x="connsiteX12020" y="connsiteY12020"/>
              </a:cxn>
              <a:cxn ang="0">
                <a:pos x="connsiteX12021" y="connsiteY12021"/>
              </a:cxn>
              <a:cxn ang="0">
                <a:pos x="connsiteX12022" y="connsiteY12022"/>
              </a:cxn>
              <a:cxn ang="0">
                <a:pos x="connsiteX12023" y="connsiteY12023"/>
              </a:cxn>
              <a:cxn ang="0">
                <a:pos x="connsiteX12024" y="connsiteY12024"/>
              </a:cxn>
              <a:cxn ang="0">
                <a:pos x="connsiteX12025" y="connsiteY12025"/>
              </a:cxn>
              <a:cxn ang="0">
                <a:pos x="connsiteX12026" y="connsiteY12026"/>
              </a:cxn>
              <a:cxn ang="0">
                <a:pos x="connsiteX12027" y="connsiteY12027"/>
              </a:cxn>
              <a:cxn ang="0">
                <a:pos x="connsiteX12028" y="connsiteY12028"/>
              </a:cxn>
              <a:cxn ang="0">
                <a:pos x="connsiteX12029" y="connsiteY12029"/>
              </a:cxn>
              <a:cxn ang="0">
                <a:pos x="connsiteX12030" y="connsiteY12030"/>
              </a:cxn>
              <a:cxn ang="0">
                <a:pos x="connsiteX12031" y="connsiteY12031"/>
              </a:cxn>
              <a:cxn ang="0">
                <a:pos x="connsiteX12032" y="connsiteY12032"/>
              </a:cxn>
              <a:cxn ang="0">
                <a:pos x="connsiteX12033" y="connsiteY12033"/>
              </a:cxn>
              <a:cxn ang="0">
                <a:pos x="connsiteX12034" y="connsiteY12034"/>
              </a:cxn>
              <a:cxn ang="0">
                <a:pos x="connsiteX12035" y="connsiteY12035"/>
              </a:cxn>
              <a:cxn ang="0">
                <a:pos x="connsiteX12036" y="connsiteY12036"/>
              </a:cxn>
              <a:cxn ang="0">
                <a:pos x="connsiteX12037" y="connsiteY12037"/>
              </a:cxn>
              <a:cxn ang="0">
                <a:pos x="connsiteX12038" y="connsiteY12038"/>
              </a:cxn>
              <a:cxn ang="0">
                <a:pos x="connsiteX12039" y="connsiteY12039"/>
              </a:cxn>
              <a:cxn ang="0">
                <a:pos x="connsiteX12040" y="connsiteY12040"/>
              </a:cxn>
              <a:cxn ang="0">
                <a:pos x="connsiteX12041" y="connsiteY12041"/>
              </a:cxn>
              <a:cxn ang="0">
                <a:pos x="connsiteX12042" y="connsiteY12042"/>
              </a:cxn>
              <a:cxn ang="0">
                <a:pos x="connsiteX12043" y="connsiteY12043"/>
              </a:cxn>
              <a:cxn ang="0">
                <a:pos x="connsiteX12044" y="connsiteY12044"/>
              </a:cxn>
              <a:cxn ang="0">
                <a:pos x="connsiteX12045" y="connsiteY12045"/>
              </a:cxn>
              <a:cxn ang="0">
                <a:pos x="connsiteX12046" y="connsiteY12046"/>
              </a:cxn>
              <a:cxn ang="0">
                <a:pos x="connsiteX12047" y="connsiteY12047"/>
              </a:cxn>
              <a:cxn ang="0">
                <a:pos x="connsiteX12048" y="connsiteY12048"/>
              </a:cxn>
              <a:cxn ang="0">
                <a:pos x="connsiteX12049" y="connsiteY12049"/>
              </a:cxn>
              <a:cxn ang="0">
                <a:pos x="connsiteX12050" y="connsiteY12050"/>
              </a:cxn>
              <a:cxn ang="0">
                <a:pos x="connsiteX12051" y="connsiteY12051"/>
              </a:cxn>
              <a:cxn ang="0">
                <a:pos x="connsiteX12052" y="connsiteY12052"/>
              </a:cxn>
              <a:cxn ang="0">
                <a:pos x="connsiteX12053" y="connsiteY12053"/>
              </a:cxn>
              <a:cxn ang="0">
                <a:pos x="connsiteX12054" y="connsiteY12054"/>
              </a:cxn>
              <a:cxn ang="0">
                <a:pos x="connsiteX12055" y="connsiteY12055"/>
              </a:cxn>
              <a:cxn ang="0">
                <a:pos x="connsiteX12056" y="connsiteY12056"/>
              </a:cxn>
              <a:cxn ang="0">
                <a:pos x="connsiteX12057" y="connsiteY12057"/>
              </a:cxn>
              <a:cxn ang="0">
                <a:pos x="connsiteX12058" y="connsiteY12058"/>
              </a:cxn>
              <a:cxn ang="0">
                <a:pos x="connsiteX12059" y="connsiteY12059"/>
              </a:cxn>
              <a:cxn ang="0">
                <a:pos x="connsiteX12060" y="connsiteY12060"/>
              </a:cxn>
              <a:cxn ang="0">
                <a:pos x="connsiteX12061" y="connsiteY12061"/>
              </a:cxn>
              <a:cxn ang="0">
                <a:pos x="connsiteX12062" y="connsiteY12062"/>
              </a:cxn>
              <a:cxn ang="0">
                <a:pos x="connsiteX12063" y="connsiteY12063"/>
              </a:cxn>
              <a:cxn ang="0">
                <a:pos x="connsiteX12064" y="connsiteY12064"/>
              </a:cxn>
              <a:cxn ang="0">
                <a:pos x="connsiteX12065" y="connsiteY12065"/>
              </a:cxn>
              <a:cxn ang="0">
                <a:pos x="connsiteX12066" y="connsiteY12066"/>
              </a:cxn>
              <a:cxn ang="0">
                <a:pos x="connsiteX12067" y="connsiteY12067"/>
              </a:cxn>
              <a:cxn ang="0">
                <a:pos x="connsiteX12068" y="connsiteY12068"/>
              </a:cxn>
              <a:cxn ang="0">
                <a:pos x="connsiteX12069" y="connsiteY12069"/>
              </a:cxn>
              <a:cxn ang="0">
                <a:pos x="connsiteX12070" y="connsiteY12070"/>
              </a:cxn>
              <a:cxn ang="0">
                <a:pos x="connsiteX12071" y="connsiteY12071"/>
              </a:cxn>
              <a:cxn ang="0">
                <a:pos x="connsiteX12072" y="connsiteY12072"/>
              </a:cxn>
              <a:cxn ang="0">
                <a:pos x="connsiteX12073" y="connsiteY12073"/>
              </a:cxn>
              <a:cxn ang="0">
                <a:pos x="connsiteX12074" y="connsiteY12074"/>
              </a:cxn>
              <a:cxn ang="0">
                <a:pos x="connsiteX12075" y="connsiteY12075"/>
              </a:cxn>
              <a:cxn ang="0">
                <a:pos x="connsiteX12076" y="connsiteY12076"/>
              </a:cxn>
              <a:cxn ang="0">
                <a:pos x="connsiteX12077" y="connsiteY12077"/>
              </a:cxn>
              <a:cxn ang="0">
                <a:pos x="connsiteX12078" y="connsiteY12078"/>
              </a:cxn>
              <a:cxn ang="0">
                <a:pos x="connsiteX12079" y="connsiteY12079"/>
              </a:cxn>
              <a:cxn ang="0">
                <a:pos x="connsiteX12080" y="connsiteY12080"/>
              </a:cxn>
              <a:cxn ang="0">
                <a:pos x="connsiteX12081" y="connsiteY12081"/>
              </a:cxn>
              <a:cxn ang="0">
                <a:pos x="connsiteX12082" y="connsiteY12082"/>
              </a:cxn>
              <a:cxn ang="0">
                <a:pos x="connsiteX12083" y="connsiteY12083"/>
              </a:cxn>
              <a:cxn ang="0">
                <a:pos x="connsiteX12084" y="connsiteY12084"/>
              </a:cxn>
              <a:cxn ang="0">
                <a:pos x="connsiteX12085" y="connsiteY12085"/>
              </a:cxn>
              <a:cxn ang="0">
                <a:pos x="connsiteX12086" y="connsiteY12086"/>
              </a:cxn>
              <a:cxn ang="0">
                <a:pos x="connsiteX12087" y="connsiteY12087"/>
              </a:cxn>
              <a:cxn ang="0">
                <a:pos x="connsiteX12088" y="connsiteY12088"/>
              </a:cxn>
              <a:cxn ang="0">
                <a:pos x="connsiteX12089" y="connsiteY12089"/>
              </a:cxn>
              <a:cxn ang="0">
                <a:pos x="connsiteX12090" y="connsiteY12090"/>
              </a:cxn>
              <a:cxn ang="0">
                <a:pos x="connsiteX12091" y="connsiteY12091"/>
              </a:cxn>
              <a:cxn ang="0">
                <a:pos x="connsiteX12092" y="connsiteY12092"/>
              </a:cxn>
              <a:cxn ang="0">
                <a:pos x="connsiteX12093" y="connsiteY12093"/>
              </a:cxn>
              <a:cxn ang="0">
                <a:pos x="connsiteX12094" y="connsiteY12094"/>
              </a:cxn>
              <a:cxn ang="0">
                <a:pos x="connsiteX12095" y="connsiteY12095"/>
              </a:cxn>
              <a:cxn ang="0">
                <a:pos x="connsiteX12096" y="connsiteY12096"/>
              </a:cxn>
              <a:cxn ang="0">
                <a:pos x="connsiteX12097" y="connsiteY12097"/>
              </a:cxn>
              <a:cxn ang="0">
                <a:pos x="connsiteX12098" y="connsiteY12098"/>
              </a:cxn>
              <a:cxn ang="0">
                <a:pos x="connsiteX12099" y="connsiteY12099"/>
              </a:cxn>
              <a:cxn ang="0">
                <a:pos x="connsiteX12100" y="connsiteY12100"/>
              </a:cxn>
              <a:cxn ang="0">
                <a:pos x="connsiteX12101" y="connsiteY12101"/>
              </a:cxn>
              <a:cxn ang="0">
                <a:pos x="connsiteX12102" y="connsiteY12102"/>
              </a:cxn>
              <a:cxn ang="0">
                <a:pos x="connsiteX12103" y="connsiteY12103"/>
              </a:cxn>
              <a:cxn ang="0">
                <a:pos x="connsiteX12104" y="connsiteY12104"/>
              </a:cxn>
              <a:cxn ang="0">
                <a:pos x="connsiteX12105" y="connsiteY12105"/>
              </a:cxn>
              <a:cxn ang="0">
                <a:pos x="connsiteX12106" y="connsiteY12106"/>
              </a:cxn>
              <a:cxn ang="0">
                <a:pos x="connsiteX12107" y="connsiteY12107"/>
              </a:cxn>
              <a:cxn ang="0">
                <a:pos x="connsiteX12108" y="connsiteY12108"/>
              </a:cxn>
              <a:cxn ang="0">
                <a:pos x="connsiteX12109" y="connsiteY12109"/>
              </a:cxn>
              <a:cxn ang="0">
                <a:pos x="connsiteX12110" y="connsiteY12110"/>
              </a:cxn>
              <a:cxn ang="0">
                <a:pos x="connsiteX12111" y="connsiteY12111"/>
              </a:cxn>
              <a:cxn ang="0">
                <a:pos x="connsiteX12112" y="connsiteY12112"/>
              </a:cxn>
              <a:cxn ang="0">
                <a:pos x="connsiteX12113" y="connsiteY12113"/>
              </a:cxn>
              <a:cxn ang="0">
                <a:pos x="connsiteX12114" y="connsiteY12114"/>
              </a:cxn>
              <a:cxn ang="0">
                <a:pos x="connsiteX12115" y="connsiteY12115"/>
              </a:cxn>
              <a:cxn ang="0">
                <a:pos x="connsiteX12116" y="connsiteY12116"/>
              </a:cxn>
              <a:cxn ang="0">
                <a:pos x="connsiteX12117" y="connsiteY12117"/>
              </a:cxn>
              <a:cxn ang="0">
                <a:pos x="connsiteX12118" y="connsiteY12118"/>
              </a:cxn>
              <a:cxn ang="0">
                <a:pos x="connsiteX12119" y="connsiteY12119"/>
              </a:cxn>
              <a:cxn ang="0">
                <a:pos x="connsiteX12120" y="connsiteY12120"/>
              </a:cxn>
              <a:cxn ang="0">
                <a:pos x="connsiteX12121" y="connsiteY12121"/>
              </a:cxn>
              <a:cxn ang="0">
                <a:pos x="connsiteX12122" y="connsiteY12122"/>
              </a:cxn>
              <a:cxn ang="0">
                <a:pos x="connsiteX12123" y="connsiteY12123"/>
              </a:cxn>
              <a:cxn ang="0">
                <a:pos x="connsiteX12124" y="connsiteY12124"/>
              </a:cxn>
              <a:cxn ang="0">
                <a:pos x="connsiteX12125" y="connsiteY12125"/>
              </a:cxn>
              <a:cxn ang="0">
                <a:pos x="connsiteX12126" y="connsiteY12126"/>
              </a:cxn>
              <a:cxn ang="0">
                <a:pos x="connsiteX12127" y="connsiteY12127"/>
              </a:cxn>
              <a:cxn ang="0">
                <a:pos x="connsiteX12128" y="connsiteY12128"/>
              </a:cxn>
              <a:cxn ang="0">
                <a:pos x="connsiteX12129" y="connsiteY12129"/>
              </a:cxn>
              <a:cxn ang="0">
                <a:pos x="connsiteX12130" y="connsiteY12130"/>
              </a:cxn>
              <a:cxn ang="0">
                <a:pos x="connsiteX12131" y="connsiteY12131"/>
              </a:cxn>
              <a:cxn ang="0">
                <a:pos x="connsiteX12132" y="connsiteY12132"/>
              </a:cxn>
              <a:cxn ang="0">
                <a:pos x="connsiteX12133" y="connsiteY12133"/>
              </a:cxn>
              <a:cxn ang="0">
                <a:pos x="connsiteX12134" y="connsiteY12134"/>
              </a:cxn>
              <a:cxn ang="0">
                <a:pos x="connsiteX12135" y="connsiteY12135"/>
              </a:cxn>
              <a:cxn ang="0">
                <a:pos x="connsiteX12136" y="connsiteY12136"/>
              </a:cxn>
              <a:cxn ang="0">
                <a:pos x="connsiteX12137" y="connsiteY12137"/>
              </a:cxn>
              <a:cxn ang="0">
                <a:pos x="connsiteX12138" y="connsiteY12138"/>
              </a:cxn>
              <a:cxn ang="0">
                <a:pos x="connsiteX12139" y="connsiteY12139"/>
              </a:cxn>
              <a:cxn ang="0">
                <a:pos x="connsiteX12140" y="connsiteY12140"/>
              </a:cxn>
              <a:cxn ang="0">
                <a:pos x="connsiteX12141" y="connsiteY12141"/>
              </a:cxn>
              <a:cxn ang="0">
                <a:pos x="connsiteX12142" y="connsiteY12142"/>
              </a:cxn>
              <a:cxn ang="0">
                <a:pos x="connsiteX12143" y="connsiteY12143"/>
              </a:cxn>
              <a:cxn ang="0">
                <a:pos x="connsiteX12144" y="connsiteY12144"/>
              </a:cxn>
              <a:cxn ang="0">
                <a:pos x="connsiteX12145" y="connsiteY12145"/>
              </a:cxn>
              <a:cxn ang="0">
                <a:pos x="connsiteX12146" y="connsiteY12146"/>
              </a:cxn>
              <a:cxn ang="0">
                <a:pos x="connsiteX12147" y="connsiteY12147"/>
              </a:cxn>
              <a:cxn ang="0">
                <a:pos x="connsiteX12148" y="connsiteY12148"/>
              </a:cxn>
              <a:cxn ang="0">
                <a:pos x="connsiteX12149" y="connsiteY12149"/>
              </a:cxn>
              <a:cxn ang="0">
                <a:pos x="connsiteX12150" y="connsiteY12150"/>
              </a:cxn>
              <a:cxn ang="0">
                <a:pos x="connsiteX12151" y="connsiteY12151"/>
              </a:cxn>
              <a:cxn ang="0">
                <a:pos x="connsiteX12152" y="connsiteY12152"/>
              </a:cxn>
              <a:cxn ang="0">
                <a:pos x="connsiteX12153" y="connsiteY12153"/>
              </a:cxn>
              <a:cxn ang="0">
                <a:pos x="connsiteX12154" y="connsiteY12154"/>
              </a:cxn>
              <a:cxn ang="0">
                <a:pos x="connsiteX12155" y="connsiteY12155"/>
              </a:cxn>
              <a:cxn ang="0">
                <a:pos x="connsiteX12156" y="connsiteY12156"/>
              </a:cxn>
              <a:cxn ang="0">
                <a:pos x="connsiteX12157" y="connsiteY12157"/>
              </a:cxn>
              <a:cxn ang="0">
                <a:pos x="connsiteX12158" y="connsiteY12158"/>
              </a:cxn>
              <a:cxn ang="0">
                <a:pos x="connsiteX12159" y="connsiteY12159"/>
              </a:cxn>
              <a:cxn ang="0">
                <a:pos x="connsiteX12160" y="connsiteY12160"/>
              </a:cxn>
              <a:cxn ang="0">
                <a:pos x="connsiteX12161" y="connsiteY12161"/>
              </a:cxn>
              <a:cxn ang="0">
                <a:pos x="connsiteX12162" y="connsiteY12162"/>
              </a:cxn>
              <a:cxn ang="0">
                <a:pos x="connsiteX12163" y="connsiteY12163"/>
              </a:cxn>
              <a:cxn ang="0">
                <a:pos x="connsiteX12164" y="connsiteY12164"/>
              </a:cxn>
              <a:cxn ang="0">
                <a:pos x="connsiteX12165" y="connsiteY12165"/>
              </a:cxn>
              <a:cxn ang="0">
                <a:pos x="connsiteX12166" y="connsiteY12166"/>
              </a:cxn>
              <a:cxn ang="0">
                <a:pos x="connsiteX12167" y="connsiteY12167"/>
              </a:cxn>
              <a:cxn ang="0">
                <a:pos x="connsiteX12168" y="connsiteY12168"/>
              </a:cxn>
              <a:cxn ang="0">
                <a:pos x="connsiteX12169" y="connsiteY12169"/>
              </a:cxn>
              <a:cxn ang="0">
                <a:pos x="connsiteX12170" y="connsiteY12170"/>
              </a:cxn>
              <a:cxn ang="0">
                <a:pos x="connsiteX12171" y="connsiteY12171"/>
              </a:cxn>
              <a:cxn ang="0">
                <a:pos x="connsiteX12172" y="connsiteY12172"/>
              </a:cxn>
              <a:cxn ang="0">
                <a:pos x="connsiteX12173" y="connsiteY12173"/>
              </a:cxn>
              <a:cxn ang="0">
                <a:pos x="connsiteX12174" y="connsiteY12174"/>
              </a:cxn>
              <a:cxn ang="0">
                <a:pos x="connsiteX12175" y="connsiteY12175"/>
              </a:cxn>
              <a:cxn ang="0">
                <a:pos x="connsiteX12176" y="connsiteY12176"/>
              </a:cxn>
              <a:cxn ang="0">
                <a:pos x="connsiteX12177" y="connsiteY12177"/>
              </a:cxn>
              <a:cxn ang="0">
                <a:pos x="connsiteX12178" y="connsiteY12178"/>
              </a:cxn>
              <a:cxn ang="0">
                <a:pos x="connsiteX12179" y="connsiteY12179"/>
              </a:cxn>
              <a:cxn ang="0">
                <a:pos x="connsiteX12180" y="connsiteY12180"/>
              </a:cxn>
              <a:cxn ang="0">
                <a:pos x="connsiteX12181" y="connsiteY12181"/>
              </a:cxn>
              <a:cxn ang="0">
                <a:pos x="connsiteX12182" y="connsiteY12182"/>
              </a:cxn>
              <a:cxn ang="0">
                <a:pos x="connsiteX12183" y="connsiteY12183"/>
              </a:cxn>
              <a:cxn ang="0">
                <a:pos x="connsiteX12184" y="connsiteY12184"/>
              </a:cxn>
              <a:cxn ang="0">
                <a:pos x="connsiteX12185" y="connsiteY12185"/>
              </a:cxn>
              <a:cxn ang="0">
                <a:pos x="connsiteX12186" y="connsiteY12186"/>
              </a:cxn>
              <a:cxn ang="0">
                <a:pos x="connsiteX12187" y="connsiteY12187"/>
              </a:cxn>
              <a:cxn ang="0">
                <a:pos x="connsiteX12188" y="connsiteY12188"/>
              </a:cxn>
              <a:cxn ang="0">
                <a:pos x="connsiteX12189" y="connsiteY12189"/>
              </a:cxn>
              <a:cxn ang="0">
                <a:pos x="connsiteX12190" y="connsiteY12190"/>
              </a:cxn>
              <a:cxn ang="0">
                <a:pos x="connsiteX12191" y="connsiteY12191"/>
              </a:cxn>
              <a:cxn ang="0">
                <a:pos x="connsiteX12192" y="connsiteY12192"/>
              </a:cxn>
              <a:cxn ang="0">
                <a:pos x="connsiteX12193" y="connsiteY12193"/>
              </a:cxn>
              <a:cxn ang="0">
                <a:pos x="connsiteX12194" y="connsiteY12194"/>
              </a:cxn>
              <a:cxn ang="0">
                <a:pos x="connsiteX12195" y="connsiteY12195"/>
              </a:cxn>
              <a:cxn ang="0">
                <a:pos x="connsiteX12196" y="connsiteY12196"/>
              </a:cxn>
              <a:cxn ang="0">
                <a:pos x="connsiteX12197" y="connsiteY12197"/>
              </a:cxn>
              <a:cxn ang="0">
                <a:pos x="connsiteX12198" y="connsiteY12198"/>
              </a:cxn>
              <a:cxn ang="0">
                <a:pos x="connsiteX12199" y="connsiteY12199"/>
              </a:cxn>
              <a:cxn ang="0">
                <a:pos x="connsiteX12200" y="connsiteY12200"/>
              </a:cxn>
              <a:cxn ang="0">
                <a:pos x="connsiteX12201" y="connsiteY12201"/>
              </a:cxn>
              <a:cxn ang="0">
                <a:pos x="connsiteX12202" y="connsiteY12202"/>
              </a:cxn>
              <a:cxn ang="0">
                <a:pos x="connsiteX12203" y="connsiteY12203"/>
              </a:cxn>
              <a:cxn ang="0">
                <a:pos x="connsiteX12204" y="connsiteY12204"/>
              </a:cxn>
              <a:cxn ang="0">
                <a:pos x="connsiteX12205" y="connsiteY12205"/>
              </a:cxn>
              <a:cxn ang="0">
                <a:pos x="connsiteX12206" y="connsiteY12206"/>
              </a:cxn>
              <a:cxn ang="0">
                <a:pos x="connsiteX12207" y="connsiteY12207"/>
              </a:cxn>
              <a:cxn ang="0">
                <a:pos x="connsiteX12208" y="connsiteY12208"/>
              </a:cxn>
              <a:cxn ang="0">
                <a:pos x="connsiteX12209" y="connsiteY12209"/>
              </a:cxn>
              <a:cxn ang="0">
                <a:pos x="connsiteX12210" y="connsiteY12210"/>
              </a:cxn>
              <a:cxn ang="0">
                <a:pos x="connsiteX12211" y="connsiteY12211"/>
              </a:cxn>
              <a:cxn ang="0">
                <a:pos x="connsiteX12212" y="connsiteY12212"/>
              </a:cxn>
              <a:cxn ang="0">
                <a:pos x="connsiteX12213" y="connsiteY12213"/>
              </a:cxn>
              <a:cxn ang="0">
                <a:pos x="connsiteX12214" y="connsiteY12214"/>
              </a:cxn>
              <a:cxn ang="0">
                <a:pos x="connsiteX12215" y="connsiteY12215"/>
              </a:cxn>
              <a:cxn ang="0">
                <a:pos x="connsiteX12216" y="connsiteY12216"/>
              </a:cxn>
              <a:cxn ang="0">
                <a:pos x="connsiteX12217" y="connsiteY12217"/>
              </a:cxn>
              <a:cxn ang="0">
                <a:pos x="connsiteX12218" y="connsiteY12218"/>
              </a:cxn>
              <a:cxn ang="0">
                <a:pos x="connsiteX12219" y="connsiteY12219"/>
              </a:cxn>
              <a:cxn ang="0">
                <a:pos x="connsiteX12220" y="connsiteY12220"/>
              </a:cxn>
              <a:cxn ang="0">
                <a:pos x="connsiteX12221" y="connsiteY12221"/>
              </a:cxn>
              <a:cxn ang="0">
                <a:pos x="connsiteX12222" y="connsiteY12222"/>
              </a:cxn>
              <a:cxn ang="0">
                <a:pos x="connsiteX12223" y="connsiteY12223"/>
              </a:cxn>
              <a:cxn ang="0">
                <a:pos x="connsiteX12224" y="connsiteY12224"/>
              </a:cxn>
              <a:cxn ang="0">
                <a:pos x="connsiteX12225" y="connsiteY12225"/>
              </a:cxn>
              <a:cxn ang="0">
                <a:pos x="connsiteX12226" y="connsiteY12226"/>
              </a:cxn>
              <a:cxn ang="0">
                <a:pos x="connsiteX12227" y="connsiteY12227"/>
              </a:cxn>
              <a:cxn ang="0">
                <a:pos x="connsiteX12228" y="connsiteY12228"/>
              </a:cxn>
              <a:cxn ang="0">
                <a:pos x="connsiteX12229" y="connsiteY12229"/>
              </a:cxn>
              <a:cxn ang="0">
                <a:pos x="connsiteX12230" y="connsiteY12230"/>
              </a:cxn>
              <a:cxn ang="0">
                <a:pos x="connsiteX12231" y="connsiteY12231"/>
              </a:cxn>
              <a:cxn ang="0">
                <a:pos x="connsiteX12232" y="connsiteY12232"/>
              </a:cxn>
              <a:cxn ang="0">
                <a:pos x="connsiteX12233" y="connsiteY12233"/>
              </a:cxn>
              <a:cxn ang="0">
                <a:pos x="connsiteX12234" y="connsiteY12234"/>
              </a:cxn>
              <a:cxn ang="0">
                <a:pos x="connsiteX12235" y="connsiteY12235"/>
              </a:cxn>
              <a:cxn ang="0">
                <a:pos x="connsiteX12236" y="connsiteY12236"/>
              </a:cxn>
              <a:cxn ang="0">
                <a:pos x="connsiteX12237" y="connsiteY12237"/>
              </a:cxn>
              <a:cxn ang="0">
                <a:pos x="connsiteX12238" y="connsiteY12238"/>
              </a:cxn>
              <a:cxn ang="0">
                <a:pos x="connsiteX12239" y="connsiteY12239"/>
              </a:cxn>
              <a:cxn ang="0">
                <a:pos x="connsiteX12240" y="connsiteY12240"/>
              </a:cxn>
              <a:cxn ang="0">
                <a:pos x="connsiteX12241" y="connsiteY12241"/>
              </a:cxn>
              <a:cxn ang="0">
                <a:pos x="connsiteX12242" y="connsiteY12242"/>
              </a:cxn>
              <a:cxn ang="0">
                <a:pos x="connsiteX12243" y="connsiteY12243"/>
              </a:cxn>
              <a:cxn ang="0">
                <a:pos x="connsiteX12244" y="connsiteY12244"/>
              </a:cxn>
              <a:cxn ang="0">
                <a:pos x="connsiteX12245" y="connsiteY12245"/>
              </a:cxn>
              <a:cxn ang="0">
                <a:pos x="connsiteX12246" y="connsiteY12246"/>
              </a:cxn>
              <a:cxn ang="0">
                <a:pos x="connsiteX12247" y="connsiteY12247"/>
              </a:cxn>
              <a:cxn ang="0">
                <a:pos x="connsiteX12248" y="connsiteY12248"/>
              </a:cxn>
              <a:cxn ang="0">
                <a:pos x="connsiteX12249" y="connsiteY12249"/>
              </a:cxn>
              <a:cxn ang="0">
                <a:pos x="connsiteX12250" y="connsiteY12250"/>
              </a:cxn>
              <a:cxn ang="0">
                <a:pos x="connsiteX12251" y="connsiteY12251"/>
              </a:cxn>
              <a:cxn ang="0">
                <a:pos x="connsiteX12252" y="connsiteY12252"/>
              </a:cxn>
              <a:cxn ang="0">
                <a:pos x="connsiteX12253" y="connsiteY12253"/>
              </a:cxn>
              <a:cxn ang="0">
                <a:pos x="connsiteX12254" y="connsiteY12254"/>
              </a:cxn>
              <a:cxn ang="0">
                <a:pos x="connsiteX12255" y="connsiteY12255"/>
              </a:cxn>
              <a:cxn ang="0">
                <a:pos x="connsiteX12256" y="connsiteY12256"/>
              </a:cxn>
              <a:cxn ang="0">
                <a:pos x="connsiteX12257" y="connsiteY12257"/>
              </a:cxn>
              <a:cxn ang="0">
                <a:pos x="connsiteX12258" y="connsiteY12258"/>
              </a:cxn>
              <a:cxn ang="0">
                <a:pos x="connsiteX12259" y="connsiteY12259"/>
              </a:cxn>
              <a:cxn ang="0">
                <a:pos x="connsiteX12260" y="connsiteY12260"/>
              </a:cxn>
              <a:cxn ang="0">
                <a:pos x="connsiteX12261" y="connsiteY12261"/>
              </a:cxn>
              <a:cxn ang="0">
                <a:pos x="connsiteX12262" y="connsiteY12262"/>
              </a:cxn>
              <a:cxn ang="0">
                <a:pos x="connsiteX12263" y="connsiteY12263"/>
              </a:cxn>
              <a:cxn ang="0">
                <a:pos x="connsiteX12264" y="connsiteY12264"/>
              </a:cxn>
              <a:cxn ang="0">
                <a:pos x="connsiteX12265" y="connsiteY12265"/>
              </a:cxn>
              <a:cxn ang="0">
                <a:pos x="connsiteX12266" y="connsiteY12266"/>
              </a:cxn>
              <a:cxn ang="0">
                <a:pos x="connsiteX12267" y="connsiteY12267"/>
              </a:cxn>
              <a:cxn ang="0">
                <a:pos x="connsiteX12268" y="connsiteY12268"/>
              </a:cxn>
              <a:cxn ang="0">
                <a:pos x="connsiteX12269" y="connsiteY12269"/>
              </a:cxn>
              <a:cxn ang="0">
                <a:pos x="connsiteX12270" y="connsiteY12270"/>
              </a:cxn>
              <a:cxn ang="0">
                <a:pos x="connsiteX12271" y="connsiteY12271"/>
              </a:cxn>
              <a:cxn ang="0">
                <a:pos x="connsiteX12272" y="connsiteY12272"/>
              </a:cxn>
              <a:cxn ang="0">
                <a:pos x="connsiteX12273" y="connsiteY12273"/>
              </a:cxn>
              <a:cxn ang="0">
                <a:pos x="connsiteX12274" y="connsiteY12274"/>
              </a:cxn>
              <a:cxn ang="0">
                <a:pos x="connsiteX12275" y="connsiteY12275"/>
              </a:cxn>
              <a:cxn ang="0">
                <a:pos x="connsiteX12276" y="connsiteY12276"/>
              </a:cxn>
              <a:cxn ang="0">
                <a:pos x="connsiteX12277" y="connsiteY12277"/>
              </a:cxn>
              <a:cxn ang="0">
                <a:pos x="connsiteX12278" y="connsiteY12278"/>
              </a:cxn>
              <a:cxn ang="0">
                <a:pos x="connsiteX12279" y="connsiteY12279"/>
              </a:cxn>
              <a:cxn ang="0">
                <a:pos x="connsiteX12280" y="connsiteY12280"/>
              </a:cxn>
              <a:cxn ang="0">
                <a:pos x="connsiteX12281" y="connsiteY12281"/>
              </a:cxn>
              <a:cxn ang="0">
                <a:pos x="connsiteX12282" y="connsiteY12282"/>
              </a:cxn>
              <a:cxn ang="0">
                <a:pos x="connsiteX12283" y="connsiteY12283"/>
              </a:cxn>
              <a:cxn ang="0">
                <a:pos x="connsiteX12284" y="connsiteY12284"/>
              </a:cxn>
              <a:cxn ang="0">
                <a:pos x="connsiteX12285" y="connsiteY12285"/>
              </a:cxn>
              <a:cxn ang="0">
                <a:pos x="connsiteX12286" y="connsiteY12286"/>
              </a:cxn>
              <a:cxn ang="0">
                <a:pos x="connsiteX12287" y="connsiteY12287"/>
              </a:cxn>
              <a:cxn ang="0">
                <a:pos x="connsiteX12288" y="connsiteY12288"/>
              </a:cxn>
              <a:cxn ang="0">
                <a:pos x="connsiteX12289" y="connsiteY12289"/>
              </a:cxn>
              <a:cxn ang="0">
                <a:pos x="connsiteX12290" y="connsiteY12290"/>
              </a:cxn>
              <a:cxn ang="0">
                <a:pos x="connsiteX12291" y="connsiteY12291"/>
              </a:cxn>
              <a:cxn ang="0">
                <a:pos x="connsiteX12292" y="connsiteY12292"/>
              </a:cxn>
              <a:cxn ang="0">
                <a:pos x="connsiteX12293" y="connsiteY12293"/>
              </a:cxn>
              <a:cxn ang="0">
                <a:pos x="connsiteX12294" y="connsiteY12294"/>
              </a:cxn>
              <a:cxn ang="0">
                <a:pos x="connsiteX12295" y="connsiteY12295"/>
              </a:cxn>
              <a:cxn ang="0">
                <a:pos x="connsiteX12296" y="connsiteY12296"/>
              </a:cxn>
              <a:cxn ang="0">
                <a:pos x="connsiteX12297" y="connsiteY12297"/>
              </a:cxn>
              <a:cxn ang="0">
                <a:pos x="connsiteX12298" y="connsiteY12298"/>
              </a:cxn>
              <a:cxn ang="0">
                <a:pos x="connsiteX12299" y="connsiteY12299"/>
              </a:cxn>
              <a:cxn ang="0">
                <a:pos x="connsiteX12300" y="connsiteY12300"/>
              </a:cxn>
              <a:cxn ang="0">
                <a:pos x="connsiteX12301" y="connsiteY12301"/>
              </a:cxn>
              <a:cxn ang="0">
                <a:pos x="connsiteX12302" y="connsiteY12302"/>
              </a:cxn>
              <a:cxn ang="0">
                <a:pos x="connsiteX12303" y="connsiteY12303"/>
              </a:cxn>
              <a:cxn ang="0">
                <a:pos x="connsiteX12304" y="connsiteY12304"/>
              </a:cxn>
              <a:cxn ang="0">
                <a:pos x="connsiteX12305" y="connsiteY12305"/>
              </a:cxn>
              <a:cxn ang="0">
                <a:pos x="connsiteX12306" y="connsiteY12306"/>
              </a:cxn>
              <a:cxn ang="0">
                <a:pos x="connsiteX12307" y="connsiteY12307"/>
              </a:cxn>
              <a:cxn ang="0">
                <a:pos x="connsiteX12308" y="connsiteY12308"/>
              </a:cxn>
              <a:cxn ang="0">
                <a:pos x="connsiteX12309" y="connsiteY12309"/>
              </a:cxn>
              <a:cxn ang="0">
                <a:pos x="connsiteX12310" y="connsiteY12310"/>
              </a:cxn>
              <a:cxn ang="0">
                <a:pos x="connsiteX12311" y="connsiteY12311"/>
              </a:cxn>
              <a:cxn ang="0">
                <a:pos x="connsiteX12312" y="connsiteY12312"/>
              </a:cxn>
              <a:cxn ang="0">
                <a:pos x="connsiteX12313" y="connsiteY12313"/>
              </a:cxn>
              <a:cxn ang="0">
                <a:pos x="connsiteX12314" y="connsiteY12314"/>
              </a:cxn>
              <a:cxn ang="0">
                <a:pos x="connsiteX12315" y="connsiteY12315"/>
              </a:cxn>
              <a:cxn ang="0">
                <a:pos x="connsiteX12316" y="connsiteY12316"/>
              </a:cxn>
              <a:cxn ang="0">
                <a:pos x="connsiteX12317" y="connsiteY12317"/>
              </a:cxn>
              <a:cxn ang="0">
                <a:pos x="connsiteX12318" y="connsiteY12318"/>
              </a:cxn>
              <a:cxn ang="0">
                <a:pos x="connsiteX12319" y="connsiteY12319"/>
              </a:cxn>
              <a:cxn ang="0">
                <a:pos x="connsiteX12320" y="connsiteY12320"/>
              </a:cxn>
              <a:cxn ang="0">
                <a:pos x="connsiteX12321" y="connsiteY12321"/>
              </a:cxn>
              <a:cxn ang="0">
                <a:pos x="connsiteX12322" y="connsiteY12322"/>
              </a:cxn>
              <a:cxn ang="0">
                <a:pos x="connsiteX12323" y="connsiteY12323"/>
              </a:cxn>
              <a:cxn ang="0">
                <a:pos x="connsiteX12324" y="connsiteY12324"/>
              </a:cxn>
              <a:cxn ang="0">
                <a:pos x="connsiteX12325" y="connsiteY12325"/>
              </a:cxn>
              <a:cxn ang="0">
                <a:pos x="connsiteX12326" y="connsiteY12326"/>
              </a:cxn>
              <a:cxn ang="0">
                <a:pos x="connsiteX12327" y="connsiteY12327"/>
              </a:cxn>
              <a:cxn ang="0">
                <a:pos x="connsiteX12328" y="connsiteY12328"/>
              </a:cxn>
              <a:cxn ang="0">
                <a:pos x="connsiteX12329" y="connsiteY12329"/>
              </a:cxn>
              <a:cxn ang="0">
                <a:pos x="connsiteX12330" y="connsiteY12330"/>
              </a:cxn>
              <a:cxn ang="0">
                <a:pos x="connsiteX12331" y="connsiteY12331"/>
              </a:cxn>
              <a:cxn ang="0">
                <a:pos x="connsiteX12332" y="connsiteY12332"/>
              </a:cxn>
              <a:cxn ang="0">
                <a:pos x="connsiteX12333" y="connsiteY12333"/>
              </a:cxn>
              <a:cxn ang="0">
                <a:pos x="connsiteX12334" y="connsiteY12334"/>
              </a:cxn>
              <a:cxn ang="0">
                <a:pos x="connsiteX12335" y="connsiteY12335"/>
              </a:cxn>
              <a:cxn ang="0">
                <a:pos x="connsiteX12336" y="connsiteY12336"/>
              </a:cxn>
              <a:cxn ang="0">
                <a:pos x="connsiteX12337" y="connsiteY12337"/>
              </a:cxn>
              <a:cxn ang="0">
                <a:pos x="connsiteX12338" y="connsiteY12338"/>
              </a:cxn>
              <a:cxn ang="0">
                <a:pos x="connsiteX12339" y="connsiteY12339"/>
              </a:cxn>
              <a:cxn ang="0">
                <a:pos x="connsiteX12340" y="connsiteY12340"/>
              </a:cxn>
              <a:cxn ang="0">
                <a:pos x="connsiteX12341" y="connsiteY12341"/>
              </a:cxn>
              <a:cxn ang="0">
                <a:pos x="connsiteX12342" y="connsiteY12342"/>
              </a:cxn>
              <a:cxn ang="0">
                <a:pos x="connsiteX12343" y="connsiteY12343"/>
              </a:cxn>
              <a:cxn ang="0">
                <a:pos x="connsiteX12344" y="connsiteY12344"/>
              </a:cxn>
              <a:cxn ang="0">
                <a:pos x="connsiteX12345" y="connsiteY12345"/>
              </a:cxn>
              <a:cxn ang="0">
                <a:pos x="connsiteX12346" y="connsiteY12346"/>
              </a:cxn>
              <a:cxn ang="0">
                <a:pos x="connsiteX12347" y="connsiteY12347"/>
              </a:cxn>
              <a:cxn ang="0">
                <a:pos x="connsiteX12348" y="connsiteY12348"/>
              </a:cxn>
              <a:cxn ang="0">
                <a:pos x="connsiteX12349" y="connsiteY12349"/>
              </a:cxn>
              <a:cxn ang="0">
                <a:pos x="connsiteX12350" y="connsiteY12350"/>
              </a:cxn>
              <a:cxn ang="0">
                <a:pos x="connsiteX12351" y="connsiteY12351"/>
              </a:cxn>
              <a:cxn ang="0">
                <a:pos x="connsiteX12352" y="connsiteY12352"/>
              </a:cxn>
              <a:cxn ang="0">
                <a:pos x="connsiteX12353" y="connsiteY12353"/>
              </a:cxn>
              <a:cxn ang="0">
                <a:pos x="connsiteX12354" y="connsiteY12354"/>
              </a:cxn>
              <a:cxn ang="0">
                <a:pos x="connsiteX12355" y="connsiteY12355"/>
              </a:cxn>
              <a:cxn ang="0">
                <a:pos x="connsiteX12356" y="connsiteY12356"/>
              </a:cxn>
              <a:cxn ang="0">
                <a:pos x="connsiteX12357" y="connsiteY12357"/>
              </a:cxn>
              <a:cxn ang="0">
                <a:pos x="connsiteX12358" y="connsiteY12358"/>
              </a:cxn>
              <a:cxn ang="0">
                <a:pos x="connsiteX12359" y="connsiteY12359"/>
              </a:cxn>
              <a:cxn ang="0">
                <a:pos x="connsiteX12360" y="connsiteY12360"/>
              </a:cxn>
              <a:cxn ang="0">
                <a:pos x="connsiteX12361" y="connsiteY12361"/>
              </a:cxn>
              <a:cxn ang="0">
                <a:pos x="connsiteX12362" y="connsiteY12362"/>
              </a:cxn>
              <a:cxn ang="0">
                <a:pos x="connsiteX12363" y="connsiteY12363"/>
              </a:cxn>
              <a:cxn ang="0">
                <a:pos x="connsiteX12364" y="connsiteY12364"/>
              </a:cxn>
              <a:cxn ang="0">
                <a:pos x="connsiteX12365" y="connsiteY12365"/>
              </a:cxn>
              <a:cxn ang="0">
                <a:pos x="connsiteX12366" y="connsiteY12366"/>
              </a:cxn>
              <a:cxn ang="0">
                <a:pos x="connsiteX12367" y="connsiteY12367"/>
              </a:cxn>
              <a:cxn ang="0">
                <a:pos x="connsiteX12368" y="connsiteY12368"/>
              </a:cxn>
              <a:cxn ang="0">
                <a:pos x="connsiteX12369" y="connsiteY12369"/>
              </a:cxn>
              <a:cxn ang="0">
                <a:pos x="connsiteX12370" y="connsiteY12370"/>
              </a:cxn>
              <a:cxn ang="0">
                <a:pos x="connsiteX12371" y="connsiteY12371"/>
              </a:cxn>
              <a:cxn ang="0">
                <a:pos x="connsiteX12372" y="connsiteY12372"/>
              </a:cxn>
              <a:cxn ang="0">
                <a:pos x="connsiteX12373" y="connsiteY12373"/>
              </a:cxn>
              <a:cxn ang="0">
                <a:pos x="connsiteX12374" y="connsiteY12374"/>
              </a:cxn>
              <a:cxn ang="0">
                <a:pos x="connsiteX12375" y="connsiteY12375"/>
              </a:cxn>
              <a:cxn ang="0">
                <a:pos x="connsiteX12376" y="connsiteY12376"/>
              </a:cxn>
              <a:cxn ang="0">
                <a:pos x="connsiteX12377" y="connsiteY12377"/>
              </a:cxn>
              <a:cxn ang="0">
                <a:pos x="connsiteX12378" y="connsiteY12378"/>
              </a:cxn>
              <a:cxn ang="0">
                <a:pos x="connsiteX12379" y="connsiteY12379"/>
              </a:cxn>
              <a:cxn ang="0">
                <a:pos x="connsiteX12380" y="connsiteY12380"/>
              </a:cxn>
              <a:cxn ang="0">
                <a:pos x="connsiteX12381" y="connsiteY12381"/>
              </a:cxn>
              <a:cxn ang="0">
                <a:pos x="connsiteX12382" y="connsiteY12382"/>
              </a:cxn>
              <a:cxn ang="0">
                <a:pos x="connsiteX12383" y="connsiteY12383"/>
              </a:cxn>
              <a:cxn ang="0">
                <a:pos x="connsiteX12384" y="connsiteY12384"/>
              </a:cxn>
              <a:cxn ang="0">
                <a:pos x="connsiteX12385" y="connsiteY12385"/>
              </a:cxn>
              <a:cxn ang="0">
                <a:pos x="connsiteX12386" y="connsiteY12386"/>
              </a:cxn>
              <a:cxn ang="0">
                <a:pos x="connsiteX12387" y="connsiteY12387"/>
              </a:cxn>
              <a:cxn ang="0">
                <a:pos x="connsiteX12388" y="connsiteY12388"/>
              </a:cxn>
              <a:cxn ang="0">
                <a:pos x="connsiteX12389" y="connsiteY12389"/>
              </a:cxn>
              <a:cxn ang="0">
                <a:pos x="connsiteX12390" y="connsiteY12390"/>
              </a:cxn>
              <a:cxn ang="0">
                <a:pos x="connsiteX12391" y="connsiteY12391"/>
              </a:cxn>
              <a:cxn ang="0">
                <a:pos x="connsiteX12392" y="connsiteY12392"/>
              </a:cxn>
              <a:cxn ang="0">
                <a:pos x="connsiteX12393" y="connsiteY12393"/>
              </a:cxn>
              <a:cxn ang="0">
                <a:pos x="connsiteX12394" y="connsiteY12394"/>
              </a:cxn>
              <a:cxn ang="0">
                <a:pos x="connsiteX12395" y="connsiteY12395"/>
              </a:cxn>
              <a:cxn ang="0">
                <a:pos x="connsiteX12396" y="connsiteY12396"/>
              </a:cxn>
              <a:cxn ang="0">
                <a:pos x="connsiteX12397" y="connsiteY12397"/>
              </a:cxn>
              <a:cxn ang="0">
                <a:pos x="connsiteX12398" y="connsiteY12398"/>
              </a:cxn>
              <a:cxn ang="0">
                <a:pos x="connsiteX12399" y="connsiteY12399"/>
              </a:cxn>
              <a:cxn ang="0">
                <a:pos x="connsiteX12400" y="connsiteY12400"/>
              </a:cxn>
              <a:cxn ang="0">
                <a:pos x="connsiteX12401" y="connsiteY12401"/>
              </a:cxn>
              <a:cxn ang="0">
                <a:pos x="connsiteX12402" y="connsiteY12402"/>
              </a:cxn>
              <a:cxn ang="0">
                <a:pos x="connsiteX12403" y="connsiteY12403"/>
              </a:cxn>
              <a:cxn ang="0">
                <a:pos x="connsiteX12404" y="connsiteY12404"/>
              </a:cxn>
              <a:cxn ang="0">
                <a:pos x="connsiteX12405" y="connsiteY12405"/>
              </a:cxn>
              <a:cxn ang="0">
                <a:pos x="connsiteX12406" y="connsiteY12406"/>
              </a:cxn>
              <a:cxn ang="0">
                <a:pos x="connsiteX12407" y="connsiteY12407"/>
              </a:cxn>
              <a:cxn ang="0">
                <a:pos x="connsiteX12408" y="connsiteY12408"/>
              </a:cxn>
              <a:cxn ang="0">
                <a:pos x="connsiteX12409" y="connsiteY12409"/>
              </a:cxn>
              <a:cxn ang="0">
                <a:pos x="connsiteX12410" y="connsiteY12410"/>
              </a:cxn>
              <a:cxn ang="0">
                <a:pos x="connsiteX12411" y="connsiteY12411"/>
              </a:cxn>
              <a:cxn ang="0">
                <a:pos x="connsiteX12412" y="connsiteY12412"/>
              </a:cxn>
              <a:cxn ang="0">
                <a:pos x="connsiteX12413" y="connsiteY12413"/>
              </a:cxn>
              <a:cxn ang="0">
                <a:pos x="connsiteX12414" y="connsiteY12414"/>
              </a:cxn>
              <a:cxn ang="0">
                <a:pos x="connsiteX12415" y="connsiteY12415"/>
              </a:cxn>
              <a:cxn ang="0">
                <a:pos x="connsiteX12416" y="connsiteY12416"/>
              </a:cxn>
              <a:cxn ang="0">
                <a:pos x="connsiteX12417" y="connsiteY12417"/>
              </a:cxn>
              <a:cxn ang="0">
                <a:pos x="connsiteX12418" y="connsiteY12418"/>
              </a:cxn>
              <a:cxn ang="0">
                <a:pos x="connsiteX12419" y="connsiteY12419"/>
              </a:cxn>
              <a:cxn ang="0">
                <a:pos x="connsiteX12420" y="connsiteY12420"/>
              </a:cxn>
              <a:cxn ang="0">
                <a:pos x="connsiteX12421" y="connsiteY12421"/>
              </a:cxn>
              <a:cxn ang="0">
                <a:pos x="connsiteX12422" y="connsiteY12422"/>
              </a:cxn>
              <a:cxn ang="0">
                <a:pos x="connsiteX12423" y="connsiteY12423"/>
              </a:cxn>
              <a:cxn ang="0">
                <a:pos x="connsiteX12424" y="connsiteY12424"/>
              </a:cxn>
              <a:cxn ang="0">
                <a:pos x="connsiteX12425" y="connsiteY12425"/>
              </a:cxn>
              <a:cxn ang="0">
                <a:pos x="connsiteX12426" y="connsiteY12426"/>
              </a:cxn>
              <a:cxn ang="0">
                <a:pos x="connsiteX12427" y="connsiteY12427"/>
              </a:cxn>
              <a:cxn ang="0">
                <a:pos x="connsiteX12428" y="connsiteY12428"/>
              </a:cxn>
              <a:cxn ang="0">
                <a:pos x="connsiteX12429" y="connsiteY12429"/>
              </a:cxn>
              <a:cxn ang="0">
                <a:pos x="connsiteX12430" y="connsiteY12430"/>
              </a:cxn>
              <a:cxn ang="0">
                <a:pos x="connsiteX12431" y="connsiteY12431"/>
              </a:cxn>
              <a:cxn ang="0">
                <a:pos x="connsiteX12432" y="connsiteY12432"/>
              </a:cxn>
              <a:cxn ang="0">
                <a:pos x="connsiteX12433" y="connsiteY12433"/>
              </a:cxn>
              <a:cxn ang="0">
                <a:pos x="connsiteX12434" y="connsiteY12434"/>
              </a:cxn>
              <a:cxn ang="0">
                <a:pos x="connsiteX12435" y="connsiteY12435"/>
              </a:cxn>
              <a:cxn ang="0">
                <a:pos x="connsiteX12436" y="connsiteY12436"/>
              </a:cxn>
              <a:cxn ang="0">
                <a:pos x="connsiteX12437" y="connsiteY12437"/>
              </a:cxn>
              <a:cxn ang="0">
                <a:pos x="connsiteX12438" y="connsiteY12438"/>
              </a:cxn>
              <a:cxn ang="0">
                <a:pos x="connsiteX12439" y="connsiteY12439"/>
              </a:cxn>
              <a:cxn ang="0">
                <a:pos x="connsiteX12440" y="connsiteY12440"/>
              </a:cxn>
              <a:cxn ang="0">
                <a:pos x="connsiteX12441" y="connsiteY12441"/>
              </a:cxn>
              <a:cxn ang="0">
                <a:pos x="connsiteX12442" y="connsiteY12442"/>
              </a:cxn>
              <a:cxn ang="0">
                <a:pos x="connsiteX12443" y="connsiteY12443"/>
              </a:cxn>
              <a:cxn ang="0">
                <a:pos x="connsiteX12444" y="connsiteY12444"/>
              </a:cxn>
              <a:cxn ang="0">
                <a:pos x="connsiteX12445" y="connsiteY12445"/>
              </a:cxn>
              <a:cxn ang="0">
                <a:pos x="connsiteX12446" y="connsiteY12446"/>
              </a:cxn>
              <a:cxn ang="0">
                <a:pos x="connsiteX12447" y="connsiteY12447"/>
              </a:cxn>
              <a:cxn ang="0">
                <a:pos x="connsiteX12448" y="connsiteY12448"/>
              </a:cxn>
              <a:cxn ang="0">
                <a:pos x="connsiteX12449" y="connsiteY12449"/>
              </a:cxn>
              <a:cxn ang="0">
                <a:pos x="connsiteX12450" y="connsiteY12450"/>
              </a:cxn>
              <a:cxn ang="0">
                <a:pos x="connsiteX12451" y="connsiteY12451"/>
              </a:cxn>
              <a:cxn ang="0">
                <a:pos x="connsiteX12452" y="connsiteY12452"/>
              </a:cxn>
              <a:cxn ang="0">
                <a:pos x="connsiteX12453" y="connsiteY12453"/>
              </a:cxn>
              <a:cxn ang="0">
                <a:pos x="connsiteX12454" y="connsiteY12454"/>
              </a:cxn>
              <a:cxn ang="0">
                <a:pos x="connsiteX12455" y="connsiteY12455"/>
              </a:cxn>
              <a:cxn ang="0">
                <a:pos x="connsiteX12456" y="connsiteY12456"/>
              </a:cxn>
              <a:cxn ang="0">
                <a:pos x="connsiteX12457" y="connsiteY12457"/>
              </a:cxn>
              <a:cxn ang="0">
                <a:pos x="connsiteX12458" y="connsiteY12458"/>
              </a:cxn>
              <a:cxn ang="0">
                <a:pos x="connsiteX12459" y="connsiteY12459"/>
              </a:cxn>
              <a:cxn ang="0">
                <a:pos x="connsiteX12460" y="connsiteY12460"/>
              </a:cxn>
              <a:cxn ang="0">
                <a:pos x="connsiteX12461" y="connsiteY12461"/>
              </a:cxn>
              <a:cxn ang="0">
                <a:pos x="connsiteX12462" y="connsiteY12462"/>
              </a:cxn>
              <a:cxn ang="0">
                <a:pos x="connsiteX12463" y="connsiteY12463"/>
              </a:cxn>
              <a:cxn ang="0">
                <a:pos x="connsiteX12464" y="connsiteY12464"/>
              </a:cxn>
              <a:cxn ang="0">
                <a:pos x="connsiteX12465" y="connsiteY12465"/>
              </a:cxn>
              <a:cxn ang="0">
                <a:pos x="connsiteX12466" y="connsiteY12466"/>
              </a:cxn>
              <a:cxn ang="0">
                <a:pos x="connsiteX12467" y="connsiteY12467"/>
              </a:cxn>
              <a:cxn ang="0">
                <a:pos x="connsiteX12468" y="connsiteY12468"/>
              </a:cxn>
              <a:cxn ang="0">
                <a:pos x="connsiteX12469" y="connsiteY12469"/>
              </a:cxn>
              <a:cxn ang="0">
                <a:pos x="connsiteX12470" y="connsiteY12470"/>
              </a:cxn>
              <a:cxn ang="0">
                <a:pos x="connsiteX12471" y="connsiteY12471"/>
              </a:cxn>
              <a:cxn ang="0">
                <a:pos x="connsiteX12472" y="connsiteY12472"/>
              </a:cxn>
              <a:cxn ang="0">
                <a:pos x="connsiteX12473" y="connsiteY12473"/>
              </a:cxn>
              <a:cxn ang="0">
                <a:pos x="connsiteX12474" y="connsiteY12474"/>
              </a:cxn>
              <a:cxn ang="0">
                <a:pos x="connsiteX12475" y="connsiteY12475"/>
              </a:cxn>
              <a:cxn ang="0">
                <a:pos x="connsiteX12476" y="connsiteY12476"/>
              </a:cxn>
              <a:cxn ang="0">
                <a:pos x="connsiteX12477" y="connsiteY12477"/>
              </a:cxn>
              <a:cxn ang="0">
                <a:pos x="connsiteX12478" y="connsiteY12478"/>
              </a:cxn>
              <a:cxn ang="0">
                <a:pos x="connsiteX12479" y="connsiteY12479"/>
              </a:cxn>
              <a:cxn ang="0">
                <a:pos x="connsiteX12480" y="connsiteY12480"/>
              </a:cxn>
              <a:cxn ang="0">
                <a:pos x="connsiteX12481" y="connsiteY12481"/>
              </a:cxn>
              <a:cxn ang="0">
                <a:pos x="connsiteX12482" y="connsiteY12482"/>
              </a:cxn>
              <a:cxn ang="0">
                <a:pos x="connsiteX12483" y="connsiteY12483"/>
              </a:cxn>
              <a:cxn ang="0">
                <a:pos x="connsiteX12484" y="connsiteY12484"/>
              </a:cxn>
              <a:cxn ang="0">
                <a:pos x="connsiteX12485" y="connsiteY12485"/>
              </a:cxn>
              <a:cxn ang="0">
                <a:pos x="connsiteX12486" y="connsiteY12486"/>
              </a:cxn>
              <a:cxn ang="0">
                <a:pos x="connsiteX12487" y="connsiteY12487"/>
              </a:cxn>
              <a:cxn ang="0">
                <a:pos x="connsiteX12488" y="connsiteY12488"/>
              </a:cxn>
              <a:cxn ang="0">
                <a:pos x="connsiteX12489" y="connsiteY12489"/>
              </a:cxn>
              <a:cxn ang="0">
                <a:pos x="connsiteX12490" y="connsiteY12490"/>
              </a:cxn>
              <a:cxn ang="0">
                <a:pos x="connsiteX12491" y="connsiteY12491"/>
              </a:cxn>
              <a:cxn ang="0">
                <a:pos x="connsiteX12492" y="connsiteY12492"/>
              </a:cxn>
              <a:cxn ang="0">
                <a:pos x="connsiteX12493" y="connsiteY12493"/>
              </a:cxn>
              <a:cxn ang="0">
                <a:pos x="connsiteX12494" y="connsiteY12494"/>
              </a:cxn>
              <a:cxn ang="0">
                <a:pos x="connsiteX12495" y="connsiteY12495"/>
              </a:cxn>
              <a:cxn ang="0">
                <a:pos x="connsiteX12496" y="connsiteY12496"/>
              </a:cxn>
              <a:cxn ang="0">
                <a:pos x="connsiteX12497" y="connsiteY12497"/>
              </a:cxn>
              <a:cxn ang="0">
                <a:pos x="connsiteX12498" y="connsiteY12498"/>
              </a:cxn>
              <a:cxn ang="0">
                <a:pos x="connsiteX12499" y="connsiteY12499"/>
              </a:cxn>
              <a:cxn ang="0">
                <a:pos x="connsiteX12500" y="connsiteY12500"/>
              </a:cxn>
              <a:cxn ang="0">
                <a:pos x="connsiteX12501" y="connsiteY12501"/>
              </a:cxn>
              <a:cxn ang="0">
                <a:pos x="connsiteX12502" y="connsiteY12502"/>
              </a:cxn>
              <a:cxn ang="0">
                <a:pos x="connsiteX12503" y="connsiteY12503"/>
              </a:cxn>
              <a:cxn ang="0">
                <a:pos x="connsiteX12504" y="connsiteY12504"/>
              </a:cxn>
              <a:cxn ang="0">
                <a:pos x="connsiteX12505" y="connsiteY12505"/>
              </a:cxn>
              <a:cxn ang="0">
                <a:pos x="connsiteX12506" y="connsiteY12506"/>
              </a:cxn>
              <a:cxn ang="0">
                <a:pos x="connsiteX12507" y="connsiteY12507"/>
              </a:cxn>
              <a:cxn ang="0">
                <a:pos x="connsiteX12508" y="connsiteY12508"/>
              </a:cxn>
              <a:cxn ang="0">
                <a:pos x="connsiteX12509" y="connsiteY12509"/>
              </a:cxn>
              <a:cxn ang="0">
                <a:pos x="connsiteX12510" y="connsiteY12510"/>
              </a:cxn>
              <a:cxn ang="0">
                <a:pos x="connsiteX12511" y="connsiteY12511"/>
              </a:cxn>
              <a:cxn ang="0">
                <a:pos x="connsiteX12512" y="connsiteY12512"/>
              </a:cxn>
              <a:cxn ang="0">
                <a:pos x="connsiteX12513" y="connsiteY12513"/>
              </a:cxn>
              <a:cxn ang="0">
                <a:pos x="connsiteX12514" y="connsiteY12514"/>
              </a:cxn>
              <a:cxn ang="0">
                <a:pos x="connsiteX12515" y="connsiteY12515"/>
              </a:cxn>
              <a:cxn ang="0">
                <a:pos x="connsiteX12516" y="connsiteY12516"/>
              </a:cxn>
              <a:cxn ang="0">
                <a:pos x="connsiteX12517" y="connsiteY12517"/>
              </a:cxn>
              <a:cxn ang="0">
                <a:pos x="connsiteX12518" y="connsiteY12518"/>
              </a:cxn>
              <a:cxn ang="0">
                <a:pos x="connsiteX12519" y="connsiteY12519"/>
              </a:cxn>
              <a:cxn ang="0">
                <a:pos x="connsiteX12520" y="connsiteY12520"/>
              </a:cxn>
              <a:cxn ang="0">
                <a:pos x="connsiteX12521" y="connsiteY12521"/>
              </a:cxn>
              <a:cxn ang="0">
                <a:pos x="connsiteX12522" y="connsiteY12522"/>
              </a:cxn>
              <a:cxn ang="0">
                <a:pos x="connsiteX12523" y="connsiteY12523"/>
              </a:cxn>
              <a:cxn ang="0">
                <a:pos x="connsiteX12524" y="connsiteY12524"/>
              </a:cxn>
              <a:cxn ang="0">
                <a:pos x="connsiteX12525" y="connsiteY12525"/>
              </a:cxn>
              <a:cxn ang="0">
                <a:pos x="connsiteX12526" y="connsiteY12526"/>
              </a:cxn>
              <a:cxn ang="0">
                <a:pos x="connsiteX12527" y="connsiteY12527"/>
              </a:cxn>
              <a:cxn ang="0">
                <a:pos x="connsiteX12528" y="connsiteY12528"/>
              </a:cxn>
              <a:cxn ang="0">
                <a:pos x="connsiteX12529" y="connsiteY12529"/>
              </a:cxn>
              <a:cxn ang="0">
                <a:pos x="connsiteX12530" y="connsiteY12530"/>
              </a:cxn>
              <a:cxn ang="0">
                <a:pos x="connsiteX12531" y="connsiteY12531"/>
              </a:cxn>
              <a:cxn ang="0">
                <a:pos x="connsiteX12532" y="connsiteY12532"/>
              </a:cxn>
              <a:cxn ang="0">
                <a:pos x="connsiteX12533" y="connsiteY12533"/>
              </a:cxn>
              <a:cxn ang="0">
                <a:pos x="connsiteX12534" y="connsiteY12534"/>
              </a:cxn>
              <a:cxn ang="0">
                <a:pos x="connsiteX12535" y="connsiteY12535"/>
              </a:cxn>
              <a:cxn ang="0">
                <a:pos x="connsiteX12536" y="connsiteY12536"/>
              </a:cxn>
              <a:cxn ang="0">
                <a:pos x="connsiteX12537" y="connsiteY12537"/>
              </a:cxn>
              <a:cxn ang="0">
                <a:pos x="connsiteX12538" y="connsiteY12538"/>
              </a:cxn>
              <a:cxn ang="0">
                <a:pos x="connsiteX12539" y="connsiteY12539"/>
              </a:cxn>
              <a:cxn ang="0">
                <a:pos x="connsiteX12540" y="connsiteY12540"/>
              </a:cxn>
              <a:cxn ang="0">
                <a:pos x="connsiteX12541" y="connsiteY12541"/>
              </a:cxn>
              <a:cxn ang="0">
                <a:pos x="connsiteX12542" y="connsiteY12542"/>
              </a:cxn>
              <a:cxn ang="0">
                <a:pos x="connsiteX12543" y="connsiteY12543"/>
              </a:cxn>
              <a:cxn ang="0">
                <a:pos x="connsiteX12544" y="connsiteY12544"/>
              </a:cxn>
              <a:cxn ang="0">
                <a:pos x="connsiteX12545" y="connsiteY12545"/>
              </a:cxn>
              <a:cxn ang="0">
                <a:pos x="connsiteX12546" y="connsiteY12546"/>
              </a:cxn>
              <a:cxn ang="0">
                <a:pos x="connsiteX12547" y="connsiteY12547"/>
              </a:cxn>
              <a:cxn ang="0">
                <a:pos x="connsiteX12548" y="connsiteY12548"/>
              </a:cxn>
              <a:cxn ang="0">
                <a:pos x="connsiteX12549" y="connsiteY12549"/>
              </a:cxn>
              <a:cxn ang="0">
                <a:pos x="connsiteX12550" y="connsiteY12550"/>
              </a:cxn>
              <a:cxn ang="0">
                <a:pos x="connsiteX12551" y="connsiteY12551"/>
              </a:cxn>
              <a:cxn ang="0">
                <a:pos x="connsiteX12552" y="connsiteY12552"/>
              </a:cxn>
              <a:cxn ang="0">
                <a:pos x="connsiteX12553" y="connsiteY12553"/>
              </a:cxn>
              <a:cxn ang="0">
                <a:pos x="connsiteX12554" y="connsiteY12554"/>
              </a:cxn>
              <a:cxn ang="0">
                <a:pos x="connsiteX12555" y="connsiteY12555"/>
              </a:cxn>
              <a:cxn ang="0">
                <a:pos x="connsiteX12556" y="connsiteY12556"/>
              </a:cxn>
              <a:cxn ang="0">
                <a:pos x="connsiteX12557" y="connsiteY12557"/>
              </a:cxn>
              <a:cxn ang="0">
                <a:pos x="connsiteX12558" y="connsiteY12558"/>
              </a:cxn>
              <a:cxn ang="0">
                <a:pos x="connsiteX12559" y="connsiteY12559"/>
              </a:cxn>
              <a:cxn ang="0">
                <a:pos x="connsiteX12560" y="connsiteY12560"/>
              </a:cxn>
              <a:cxn ang="0">
                <a:pos x="connsiteX12561" y="connsiteY12561"/>
              </a:cxn>
              <a:cxn ang="0">
                <a:pos x="connsiteX12562" y="connsiteY12562"/>
              </a:cxn>
              <a:cxn ang="0">
                <a:pos x="connsiteX12563" y="connsiteY12563"/>
              </a:cxn>
              <a:cxn ang="0">
                <a:pos x="connsiteX12564" y="connsiteY12564"/>
              </a:cxn>
              <a:cxn ang="0">
                <a:pos x="connsiteX12565" y="connsiteY12565"/>
              </a:cxn>
              <a:cxn ang="0">
                <a:pos x="connsiteX12566" y="connsiteY12566"/>
              </a:cxn>
              <a:cxn ang="0">
                <a:pos x="connsiteX12567" y="connsiteY12567"/>
              </a:cxn>
              <a:cxn ang="0">
                <a:pos x="connsiteX12568" y="connsiteY12568"/>
              </a:cxn>
              <a:cxn ang="0">
                <a:pos x="connsiteX12569" y="connsiteY12569"/>
              </a:cxn>
              <a:cxn ang="0">
                <a:pos x="connsiteX12570" y="connsiteY12570"/>
              </a:cxn>
              <a:cxn ang="0">
                <a:pos x="connsiteX12571" y="connsiteY12571"/>
              </a:cxn>
              <a:cxn ang="0">
                <a:pos x="connsiteX12572" y="connsiteY12572"/>
              </a:cxn>
              <a:cxn ang="0">
                <a:pos x="connsiteX12573" y="connsiteY12573"/>
              </a:cxn>
              <a:cxn ang="0">
                <a:pos x="connsiteX12574" y="connsiteY12574"/>
              </a:cxn>
              <a:cxn ang="0">
                <a:pos x="connsiteX12575" y="connsiteY12575"/>
              </a:cxn>
              <a:cxn ang="0">
                <a:pos x="connsiteX12576" y="connsiteY12576"/>
              </a:cxn>
              <a:cxn ang="0">
                <a:pos x="connsiteX12577" y="connsiteY12577"/>
              </a:cxn>
              <a:cxn ang="0">
                <a:pos x="connsiteX12578" y="connsiteY12578"/>
              </a:cxn>
              <a:cxn ang="0">
                <a:pos x="connsiteX12579" y="connsiteY12579"/>
              </a:cxn>
              <a:cxn ang="0">
                <a:pos x="connsiteX12580" y="connsiteY12580"/>
              </a:cxn>
              <a:cxn ang="0">
                <a:pos x="connsiteX12581" y="connsiteY12581"/>
              </a:cxn>
              <a:cxn ang="0">
                <a:pos x="connsiteX12582" y="connsiteY12582"/>
              </a:cxn>
              <a:cxn ang="0">
                <a:pos x="connsiteX12583" y="connsiteY12583"/>
              </a:cxn>
              <a:cxn ang="0">
                <a:pos x="connsiteX12584" y="connsiteY12584"/>
              </a:cxn>
              <a:cxn ang="0">
                <a:pos x="connsiteX12585" y="connsiteY12585"/>
              </a:cxn>
              <a:cxn ang="0">
                <a:pos x="connsiteX12586" y="connsiteY12586"/>
              </a:cxn>
              <a:cxn ang="0">
                <a:pos x="connsiteX12587" y="connsiteY12587"/>
              </a:cxn>
              <a:cxn ang="0">
                <a:pos x="connsiteX12588" y="connsiteY12588"/>
              </a:cxn>
              <a:cxn ang="0">
                <a:pos x="connsiteX12589" y="connsiteY12589"/>
              </a:cxn>
              <a:cxn ang="0">
                <a:pos x="connsiteX12590" y="connsiteY12590"/>
              </a:cxn>
              <a:cxn ang="0">
                <a:pos x="connsiteX12591" y="connsiteY12591"/>
              </a:cxn>
              <a:cxn ang="0">
                <a:pos x="connsiteX12592" y="connsiteY12592"/>
              </a:cxn>
              <a:cxn ang="0">
                <a:pos x="connsiteX12593" y="connsiteY12593"/>
              </a:cxn>
              <a:cxn ang="0">
                <a:pos x="connsiteX12594" y="connsiteY12594"/>
              </a:cxn>
              <a:cxn ang="0">
                <a:pos x="connsiteX12595" y="connsiteY12595"/>
              </a:cxn>
              <a:cxn ang="0">
                <a:pos x="connsiteX12596" y="connsiteY12596"/>
              </a:cxn>
              <a:cxn ang="0">
                <a:pos x="connsiteX12597" y="connsiteY12597"/>
              </a:cxn>
              <a:cxn ang="0">
                <a:pos x="connsiteX12598" y="connsiteY12598"/>
              </a:cxn>
              <a:cxn ang="0">
                <a:pos x="connsiteX12599" y="connsiteY12599"/>
              </a:cxn>
              <a:cxn ang="0">
                <a:pos x="connsiteX12600" y="connsiteY12600"/>
              </a:cxn>
              <a:cxn ang="0">
                <a:pos x="connsiteX12601" y="connsiteY12601"/>
              </a:cxn>
              <a:cxn ang="0">
                <a:pos x="connsiteX12602" y="connsiteY12602"/>
              </a:cxn>
              <a:cxn ang="0">
                <a:pos x="connsiteX12603" y="connsiteY12603"/>
              </a:cxn>
              <a:cxn ang="0">
                <a:pos x="connsiteX12604" y="connsiteY12604"/>
              </a:cxn>
              <a:cxn ang="0">
                <a:pos x="connsiteX12605" y="connsiteY12605"/>
              </a:cxn>
              <a:cxn ang="0">
                <a:pos x="connsiteX12606" y="connsiteY12606"/>
              </a:cxn>
              <a:cxn ang="0">
                <a:pos x="connsiteX12607" y="connsiteY12607"/>
              </a:cxn>
              <a:cxn ang="0">
                <a:pos x="connsiteX12608" y="connsiteY12608"/>
              </a:cxn>
              <a:cxn ang="0">
                <a:pos x="connsiteX12609" y="connsiteY12609"/>
              </a:cxn>
              <a:cxn ang="0">
                <a:pos x="connsiteX12610" y="connsiteY12610"/>
              </a:cxn>
              <a:cxn ang="0">
                <a:pos x="connsiteX12611" y="connsiteY12611"/>
              </a:cxn>
              <a:cxn ang="0">
                <a:pos x="connsiteX12612" y="connsiteY12612"/>
              </a:cxn>
              <a:cxn ang="0">
                <a:pos x="connsiteX12613" y="connsiteY12613"/>
              </a:cxn>
              <a:cxn ang="0">
                <a:pos x="connsiteX12614" y="connsiteY12614"/>
              </a:cxn>
              <a:cxn ang="0">
                <a:pos x="connsiteX12615" y="connsiteY12615"/>
              </a:cxn>
              <a:cxn ang="0">
                <a:pos x="connsiteX12616" y="connsiteY12616"/>
              </a:cxn>
              <a:cxn ang="0">
                <a:pos x="connsiteX12617" y="connsiteY12617"/>
              </a:cxn>
              <a:cxn ang="0">
                <a:pos x="connsiteX12618" y="connsiteY12618"/>
              </a:cxn>
              <a:cxn ang="0">
                <a:pos x="connsiteX12619" y="connsiteY12619"/>
              </a:cxn>
              <a:cxn ang="0">
                <a:pos x="connsiteX12620" y="connsiteY12620"/>
              </a:cxn>
              <a:cxn ang="0">
                <a:pos x="connsiteX12621" y="connsiteY12621"/>
              </a:cxn>
              <a:cxn ang="0">
                <a:pos x="connsiteX12622" y="connsiteY12622"/>
              </a:cxn>
              <a:cxn ang="0">
                <a:pos x="connsiteX12623" y="connsiteY12623"/>
              </a:cxn>
              <a:cxn ang="0">
                <a:pos x="connsiteX12624" y="connsiteY12624"/>
              </a:cxn>
              <a:cxn ang="0">
                <a:pos x="connsiteX12625" y="connsiteY12625"/>
              </a:cxn>
              <a:cxn ang="0">
                <a:pos x="connsiteX12626" y="connsiteY12626"/>
              </a:cxn>
              <a:cxn ang="0">
                <a:pos x="connsiteX12627" y="connsiteY12627"/>
              </a:cxn>
              <a:cxn ang="0">
                <a:pos x="connsiteX12628" y="connsiteY12628"/>
              </a:cxn>
              <a:cxn ang="0">
                <a:pos x="connsiteX12629" y="connsiteY12629"/>
              </a:cxn>
              <a:cxn ang="0">
                <a:pos x="connsiteX12630" y="connsiteY12630"/>
              </a:cxn>
              <a:cxn ang="0">
                <a:pos x="connsiteX12631" y="connsiteY12631"/>
              </a:cxn>
              <a:cxn ang="0">
                <a:pos x="connsiteX12632" y="connsiteY12632"/>
              </a:cxn>
              <a:cxn ang="0">
                <a:pos x="connsiteX12633" y="connsiteY12633"/>
              </a:cxn>
              <a:cxn ang="0">
                <a:pos x="connsiteX12634" y="connsiteY12634"/>
              </a:cxn>
              <a:cxn ang="0">
                <a:pos x="connsiteX12635" y="connsiteY12635"/>
              </a:cxn>
              <a:cxn ang="0">
                <a:pos x="connsiteX12636" y="connsiteY12636"/>
              </a:cxn>
              <a:cxn ang="0">
                <a:pos x="connsiteX12637" y="connsiteY12637"/>
              </a:cxn>
              <a:cxn ang="0">
                <a:pos x="connsiteX12638" y="connsiteY12638"/>
              </a:cxn>
              <a:cxn ang="0">
                <a:pos x="connsiteX12639" y="connsiteY12639"/>
              </a:cxn>
              <a:cxn ang="0">
                <a:pos x="connsiteX12640" y="connsiteY12640"/>
              </a:cxn>
              <a:cxn ang="0">
                <a:pos x="connsiteX12641" y="connsiteY12641"/>
              </a:cxn>
              <a:cxn ang="0">
                <a:pos x="connsiteX12642" y="connsiteY12642"/>
              </a:cxn>
              <a:cxn ang="0">
                <a:pos x="connsiteX12643" y="connsiteY12643"/>
              </a:cxn>
              <a:cxn ang="0">
                <a:pos x="connsiteX12644" y="connsiteY12644"/>
              </a:cxn>
              <a:cxn ang="0">
                <a:pos x="connsiteX12645" y="connsiteY12645"/>
              </a:cxn>
              <a:cxn ang="0">
                <a:pos x="connsiteX12646" y="connsiteY12646"/>
              </a:cxn>
              <a:cxn ang="0">
                <a:pos x="connsiteX12647" y="connsiteY12647"/>
              </a:cxn>
              <a:cxn ang="0">
                <a:pos x="connsiteX12648" y="connsiteY12648"/>
              </a:cxn>
              <a:cxn ang="0">
                <a:pos x="connsiteX12649" y="connsiteY12649"/>
              </a:cxn>
              <a:cxn ang="0">
                <a:pos x="connsiteX12650" y="connsiteY12650"/>
              </a:cxn>
              <a:cxn ang="0">
                <a:pos x="connsiteX12651" y="connsiteY12651"/>
              </a:cxn>
              <a:cxn ang="0">
                <a:pos x="connsiteX12652" y="connsiteY12652"/>
              </a:cxn>
              <a:cxn ang="0">
                <a:pos x="connsiteX12653" y="connsiteY12653"/>
              </a:cxn>
              <a:cxn ang="0">
                <a:pos x="connsiteX12654" y="connsiteY12654"/>
              </a:cxn>
              <a:cxn ang="0">
                <a:pos x="connsiteX12655" y="connsiteY12655"/>
              </a:cxn>
              <a:cxn ang="0">
                <a:pos x="connsiteX12656" y="connsiteY12656"/>
              </a:cxn>
              <a:cxn ang="0">
                <a:pos x="connsiteX12657" y="connsiteY12657"/>
              </a:cxn>
              <a:cxn ang="0">
                <a:pos x="connsiteX12658" y="connsiteY12658"/>
              </a:cxn>
              <a:cxn ang="0">
                <a:pos x="connsiteX12659" y="connsiteY12659"/>
              </a:cxn>
              <a:cxn ang="0">
                <a:pos x="connsiteX12660" y="connsiteY12660"/>
              </a:cxn>
              <a:cxn ang="0">
                <a:pos x="connsiteX12661" y="connsiteY12661"/>
              </a:cxn>
              <a:cxn ang="0">
                <a:pos x="connsiteX12662" y="connsiteY12662"/>
              </a:cxn>
              <a:cxn ang="0">
                <a:pos x="connsiteX12663" y="connsiteY12663"/>
              </a:cxn>
              <a:cxn ang="0">
                <a:pos x="connsiteX12664" y="connsiteY12664"/>
              </a:cxn>
              <a:cxn ang="0">
                <a:pos x="connsiteX12665" y="connsiteY12665"/>
              </a:cxn>
              <a:cxn ang="0">
                <a:pos x="connsiteX12666" y="connsiteY12666"/>
              </a:cxn>
              <a:cxn ang="0">
                <a:pos x="connsiteX12667" y="connsiteY12667"/>
              </a:cxn>
              <a:cxn ang="0">
                <a:pos x="connsiteX12668" y="connsiteY12668"/>
              </a:cxn>
              <a:cxn ang="0">
                <a:pos x="connsiteX12669" y="connsiteY12669"/>
              </a:cxn>
              <a:cxn ang="0">
                <a:pos x="connsiteX12670" y="connsiteY12670"/>
              </a:cxn>
              <a:cxn ang="0">
                <a:pos x="connsiteX12671" y="connsiteY12671"/>
              </a:cxn>
              <a:cxn ang="0">
                <a:pos x="connsiteX12672" y="connsiteY12672"/>
              </a:cxn>
              <a:cxn ang="0">
                <a:pos x="connsiteX12673" y="connsiteY12673"/>
              </a:cxn>
              <a:cxn ang="0">
                <a:pos x="connsiteX12674" y="connsiteY12674"/>
              </a:cxn>
              <a:cxn ang="0">
                <a:pos x="connsiteX12675" y="connsiteY12675"/>
              </a:cxn>
              <a:cxn ang="0">
                <a:pos x="connsiteX12676" y="connsiteY12676"/>
              </a:cxn>
              <a:cxn ang="0">
                <a:pos x="connsiteX12677" y="connsiteY12677"/>
              </a:cxn>
              <a:cxn ang="0">
                <a:pos x="connsiteX12678" y="connsiteY12678"/>
              </a:cxn>
              <a:cxn ang="0">
                <a:pos x="connsiteX12679" y="connsiteY12679"/>
              </a:cxn>
              <a:cxn ang="0">
                <a:pos x="connsiteX12680" y="connsiteY12680"/>
              </a:cxn>
              <a:cxn ang="0">
                <a:pos x="connsiteX12681" y="connsiteY12681"/>
              </a:cxn>
              <a:cxn ang="0">
                <a:pos x="connsiteX12682" y="connsiteY12682"/>
              </a:cxn>
              <a:cxn ang="0">
                <a:pos x="connsiteX12683" y="connsiteY12683"/>
              </a:cxn>
              <a:cxn ang="0">
                <a:pos x="connsiteX12684" y="connsiteY12684"/>
              </a:cxn>
              <a:cxn ang="0">
                <a:pos x="connsiteX12685" y="connsiteY12685"/>
              </a:cxn>
              <a:cxn ang="0">
                <a:pos x="connsiteX12686" y="connsiteY12686"/>
              </a:cxn>
              <a:cxn ang="0">
                <a:pos x="connsiteX12687" y="connsiteY12687"/>
              </a:cxn>
              <a:cxn ang="0">
                <a:pos x="connsiteX12688" y="connsiteY12688"/>
              </a:cxn>
              <a:cxn ang="0">
                <a:pos x="connsiteX12689" y="connsiteY12689"/>
              </a:cxn>
              <a:cxn ang="0">
                <a:pos x="connsiteX12690" y="connsiteY12690"/>
              </a:cxn>
              <a:cxn ang="0">
                <a:pos x="connsiteX12691" y="connsiteY12691"/>
              </a:cxn>
              <a:cxn ang="0">
                <a:pos x="connsiteX12692" y="connsiteY12692"/>
              </a:cxn>
              <a:cxn ang="0">
                <a:pos x="connsiteX12693" y="connsiteY12693"/>
              </a:cxn>
              <a:cxn ang="0">
                <a:pos x="connsiteX12694" y="connsiteY12694"/>
              </a:cxn>
              <a:cxn ang="0">
                <a:pos x="connsiteX12695" y="connsiteY12695"/>
              </a:cxn>
              <a:cxn ang="0">
                <a:pos x="connsiteX12696" y="connsiteY12696"/>
              </a:cxn>
              <a:cxn ang="0">
                <a:pos x="connsiteX12697" y="connsiteY12697"/>
              </a:cxn>
              <a:cxn ang="0">
                <a:pos x="connsiteX12698" y="connsiteY12698"/>
              </a:cxn>
              <a:cxn ang="0">
                <a:pos x="connsiteX12699" y="connsiteY12699"/>
              </a:cxn>
              <a:cxn ang="0">
                <a:pos x="connsiteX12700" y="connsiteY12700"/>
              </a:cxn>
              <a:cxn ang="0">
                <a:pos x="connsiteX12701" y="connsiteY12701"/>
              </a:cxn>
              <a:cxn ang="0">
                <a:pos x="connsiteX12702" y="connsiteY12702"/>
              </a:cxn>
              <a:cxn ang="0">
                <a:pos x="connsiteX12703" y="connsiteY12703"/>
              </a:cxn>
              <a:cxn ang="0">
                <a:pos x="connsiteX12704" y="connsiteY12704"/>
              </a:cxn>
              <a:cxn ang="0">
                <a:pos x="connsiteX12705" y="connsiteY12705"/>
              </a:cxn>
              <a:cxn ang="0">
                <a:pos x="connsiteX12706" y="connsiteY12706"/>
              </a:cxn>
              <a:cxn ang="0">
                <a:pos x="connsiteX12707" y="connsiteY12707"/>
              </a:cxn>
              <a:cxn ang="0">
                <a:pos x="connsiteX12708" y="connsiteY12708"/>
              </a:cxn>
              <a:cxn ang="0">
                <a:pos x="connsiteX12709" y="connsiteY12709"/>
              </a:cxn>
              <a:cxn ang="0">
                <a:pos x="connsiteX12710" y="connsiteY12710"/>
              </a:cxn>
              <a:cxn ang="0">
                <a:pos x="connsiteX12711" y="connsiteY12711"/>
              </a:cxn>
              <a:cxn ang="0">
                <a:pos x="connsiteX12712" y="connsiteY12712"/>
              </a:cxn>
              <a:cxn ang="0">
                <a:pos x="connsiteX12713" y="connsiteY12713"/>
              </a:cxn>
              <a:cxn ang="0">
                <a:pos x="connsiteX12714" y="connsiteY12714"/>
              </a:cxn>
              <a:cxn ang="0">
                <a:pos x="connsiteX12715" y="connsiteY12715"/>
              </a:cxn>
              <a:cxn ang="0">
                <a:pos x="connsiteX12716" y="connsiteY12716"/>
              </a:cxn>
              <a:cxn ang="0">
                <a:pos x="connsiteX12717" y="connsiteY12717"/>
              </a:cxn>
              <a:cxn ang="0">
                <a:pos x="connsiteX12718" y="connsiteY12718"/>
              </a:cxn>
              <a:cxn ang="0">
                <a:pos x="connsiteX12719" y="connsiteY12719"/>
              </a:cxn>
              <a:cxn ang="0">
                <a:pos x="connsiteX12720" y="connsiteY12720"/>
              </a:cxn>
              <a:cxn ang="0">
                <a:pos x="connsiteX12721" y="connsiteY12721"/>
              </a:cxn>
              <a:cxn ang="0">
                <a:pos x="connsiteX12722" y="connsiteY12722"/>
              </a:cxn>
              <a:cxn ang="0">
                <a:pos x="connsiteX12723" y="connsiteY12723"/>
              </a:cxn>
              <a:cxn ang="0">
                <a:pos x="connsiteX12724" y="connsiteY12724"/>
              </a:cxn>
              <a:cxn ang="0">
                <a:pos x="connsiteX12725" y="connsiteY12725"/>
              </a:cxn>
              <a:cxn ang="0">
                <a:pos x="connsiteX12726" y="connsiteY12726"/>
              </a:cxn>
              <a:cxn ang="0">
                <a:pos x="connsiteX12727" y="connsiteY12727"/>
              </a:cxn>
              <a:cxn ang="0">
                <a:pos x="connsiteX12728" y="connsiteY12728"/>
              </a:cxn>
              <a:cxn ang="0">
                <a:pos x="connsiteX12729" y="connsiteY12729"/>
              </a:cxn>
              <a:cxn ang="0">
                <a:pos x="connsiteX12730" y="connsiteY12730"/>
              </a:cxn>
              <a:cxn ang="0">
                <a:pos x="connsiteX12731" y="connsiteY12731"/>
              </a:cxn>
              <a:cxn ang="0">
                <a:pos x="connsiteX12732" y="connsiteY12732"/>
              </a:cxn>
              <a:cxn ang="0">
                <a:pos x="connsiteX12733" y="connsiteY12733"/>
              </a:cxn>
              <a:cxn ang="0">
                <a:pos x="connsiteX12734" y="connsiteY12734"/>
              </a:cxn>
              <a:cxn ang="0">
                <a:pos x="connsiteX12735" y="connsiteY12735"/>
              </a:cxn>
              <a:cxn ang="0">
                <a:pos x="connsiteX12736" y="connsiteY12736"/>
              </a:cxn>
              <a:cxn ang="0">
                <a:pos x="connsiteX12737" y="connsiteY12737"/>
              </a:cxn>
              <a:cxn ang="0">
                <a:pos x="connsiteX12738" y="connsiteY12738"/>
              </a:cxn>
              <a:cxn ang="0">
                <a:pos x="connsiteX12739" y="connsiteY12739"/>
              </a:cxn>
              <a:cxn ang="0">
                <a:pos x="connsiteX12740" y="connsiteY12740"/>
              </a:cxn>
              <a:cxn ang="0">
                <a:pos x="connsiteX12741" y="connsiteY12741"/>
              </a:cxn>
              <a:cxn ang="0">
                <a:pos x="connsiteX12742" y="connsiteY12742"/>
              </a:cxn>
              <a:cxn ang="0">
                <a:pos x="connsiteX12743" y="connsiteY12743"/>
              </a:cxn>
              <a:cxn ang="0">
                <a:pos x="connsiteX12744" y="connsiteY12744"/>
              </a:cxn>
              <a:cxn ang="0">
                <a:pos x="connsiteX12745" y="connsiteY12745"/>
              </a:cxn>
              <a:cxn ang="0">
                <a:pos x="connsiteX12746" y="connsiteY12746"/>
              </a:cxn>
              <a:cxn ang="0">
                <a:pos x="connsiteX12747" y="connsiteY12747"/>
              </a:cxn>
              <a:cxn ang="0">
                <a:pos x="connsiteX12748" y="connsiteY12748"/>
              </a:cxn>
              <a:cxn ang="0">
                <a:pos x="connsiteX12749" y="connsiteY12749"/>
              </a:cxn>
              <a:cxn ang="0">
                <a:pos x="connsiteX12750" y="connsiteY12750"/>
              </a:cxn>
              <a:cxn ang="0">
                <a:pos x="connsiteX12751" y="connsiteY12751"/>
              </a:cxn>
              <a:cxn ang="0">
                <a:pos x="connsiteX12752" y="connsiteY12752"/>
              </a:cxn>
              <a:cxn ang="0">
                <a:pos x="connsiteX12753" y="connsiteY12753"/>
              </a:cxn>
              <a:cxn ang="0">
                <a:pos x="connsiteX12754" y="connsiteY12754"/>
              </a:cxn>
              <a:cxn ang="0">
                <a:pos x="connsiteX12755" y="connsiteY12755"/>
              </a:cxn>
              <a:cxn ang="0">
                <a:pos x="connsiteX12756" y="connsiteY12756"/>
              </a:cxn>
              <a:cxn ang="0">
                <a:pos x="connsiteX12757" y="connsiteY12757"/>
              </a:cxn>
              <a:cxn ang="0">
                <a:pos x="connsiteX12758" y="connsiteY12758"/>
              </a:cxn>
              <a:cxn ang="0">
                <a:pos x="connsiteX12759" y="connsiteY12759"/>
              </a:cxn>
              <a:cxn ang="0">
                <a:pos x="connsiteX12760" y="connsiteY12760"/>
              </a:cxn>
              <a:cxn ang="0">
                <a:pos x="connsiteX12761" y="connsiteY12761"/>
              </a:cxn>
              <a:cxn ang="0">
                <a:pos x="connsiteX12762" y="connsiteY12762"/>
              </a:cxn>
              <a:cxn ang="0">
                <a:pos x="connsiteX12763" y="connsiteY12763"/>
              </a:cxn>
              <a:cxn ang="0">
                <a:pos x="connsiteX12764" y="connsiteY12764"/>
              </a:cxn>
              <a:cxn ang="0">
                <a:pos x="connsiteX12765" y="connsiteY12765"/>
              </a:cxn>
              <a:cxn ang="0">
                <a:pos x="connsiteX12766" y="connsiteY12766"/>
              </a:cxn>
              <a:cxn ang="0">
                <a:pos x="connsiteX12767" y="connsiteY12767"/>
              </a:cxn>
              <a:cxn ang="0">
                <a:pos x="connsiteX12768" y="connsiteY12768"/>
              </a:cxn>
              <a:cxn ang="0">
                <a:pos x="connsiteX12769" y="connsiteY12769"/>
              </a:cxn>
              <a:cxn ang="0">
                <a:pos x="connsiteX12770" y="connsiteY12770"/>
              </a:cxn>
              <a:cxn ang="0">
                <a:pos x="connsiteX12771" y="connsiteY12771"/>
              </a:cxn>
              <a:cxn ang="0">
                <a:pos x="connsiteX12772" y="connsiteY12772"/>
              </a:cxn>
              <a:cxn ang="0">
                <a:pos x="connsiteX12773" y="connsiteY12773"/>
              </a:cxn>
              <a:cxn ang="0">
                <a:pos x="connsiteX12774" y="connsiteY12774"/>
              </a:cxn>
              <a:cxn ang="0">
                <a:pos x="connsiteX12775" y="connsiteY12775"/>
              </a:cxn>
              <a:cxn ang="0">
                <a:pos x="connsiteX12776" y="connsiteY12776"/>
              </a:cxn>
              <a:cxn ang="0">
                <a:pos x="connsiteX12777" y="connsiteY12777"/>
              </a:cxn>
              <a:cxn ang="0">
                <a:pos x="connsiteX12778" y="connsiteY12778"/>
              </a:cxn>
              <a:cxn ang="0">
                <a:pos x="connsiteX12779" y="connsiteY12779"/>
              </a:cxn>
              <a:cxn ang="0">
                <a:pos x="connsiteX12780" y="connsiteY12780"/>
              </a:cxn>
              <a:cxn ang="0">
                <a:pos x="connsiteX12781" y="connsiteY12781"/>
              </a:cxn>
              <a:cxn ang="0">
                <a:pos x="connsiteX12782" y="connsiteY12782"/>
              </a:cxn>
              <a:cxn ang="0">
                <a:pos x="connsiteX12783" y="connsiteY12783"/>
              </a:cxn>
              <a:cxn ang="0">
                <a:pos x="connsiteX12784" y="connsiteY12784"/>
              </a:cxn>
              <a:cxn ang="0">
                <a:pos x="connsiteX12785" y="connsiteY12785"/>
              </a:cxn>
              <a:cxn ang="0">
                <a:pos x="connsiteX12786" y="connsiteY12786"/>
              </a:cxn>
              <a:cxn ang="0">
                <a:pos x="connsiteX12787" y="connsiteY12787"/>
              </a:cxn>
              <a:cxn ang="0">
                <a:pos x="connsiteX12788" y="connsiteY12788"/>
              </a:cxn>
              <a:cxn ang="0">
                <a:pos x="connsiteX12789" y="connsiteY12789"/>
              </a:cxn>
              <a:cxn ang="0">
                <a:pos x="connsiteX12790" y="connsiteY12790"/>
              </a:cxn>
              <a:cxn ang="0">
                <a:pos x="connsiteX12791" y="connsiteY12791"/>
              </a:cxn>
              <a:cxn ang="0">
                <a:pos x="connsiteX12792" y="connsiteY12792"/>
              </a:cxn>
              <a:cxn ang="0">
                <a:pos x="connsiteX12793" y="connsiteY12793"/>
              </a:cxn>
              <a:cxn ang="0">
                <a:pos x="connsiteX12794" y="connsiteY12794"/>
              </a:cxn>
              <a:cxn ang="0">
                <a:pos x="connsiteX12795" y="connsiteY12795"/>
              </a:cxn>
              <a:cxn ang="0">
                <a:pos x="connsiteX12796" y="connsiteY12796"/>
              </a:cxn>
              <a:cxn ang="0">
                <a:pos x="connsiteX12797" y="connsiteY12797"/>
              </a:cxn>
              <a:cxn ang="0">
                <a:pos x="connsiteX12798" y="connsiteY12798"/>
              </a:cxn>
              <a:cxn ang="0">
                <a:pos x="connsiteX12799" y="connsiteY12799"/>
              </a:cxn>
              <a:cxn ang="0">
                <a:pos x="connsiteX12800" y="connsiteY12800"/>
              </a:cxn>
              <a:cxn ang="0">
                <a:pos x="connsiteX12801" y="connsiteY12801"/>
              </a:cxn>
              <a:cxn ang="0">
                <a:pos x="connsiteX12802" y="connsiteY12802"/>
              </a:cxn>
              <a:cxn ang="0">
                <a:pos x="connsiteX12803" y="connsiteY12803"/>
              </a:cxn>
              <a:cxn ang="0">
                <a:pos x="connsiteX12804" y="connsiteY12804"/>
              </a:cxn>
              <a:cxn ang="0">
                <a:pos x="connsiteX12805" y="connsiteY12805"/>
              </a:cxn>
              <a:cxn ang="0">
                <a:pos x="connsiteX12806" y="connsiteY12806"/>
              </a:cxn>
              <a:cxn ang="0">
                <a:pos x="connsiteX12807" y="connsiteY12807"/>
              </a:cxn>
              <a:cxn ang="0">
                <a:pos x="connsiteX12808" y="connsiteY12808"/>
              </a:cxn>
              <a:cxn ang="0">
                <a:pos x="connsiteX12809" y="connsiteY12809"/>
              </a:cxn>
              <a:cxn ang="0">
                <a:pos x="connsiteX12810" y="connsiteY12810"/>
              </a:cxn>
              <a:cxn ang="0">
                <a:pos x="connsiteX12811" y="connsiteY12811"/>
              </a:cxn>
              <a:cxn ang="0">
                <a:pos x="connsiteX12812" y="connsiteY12812"/>
              </a:cxn>
              <a:cxn ang="0">
                <a:pos x="connsiteX12813" y="connsiteY12813"/>
              </a:cxn>
              <a:cxn ang="0">
                <a:pos x="connsiteX12814" y="connsiteY12814"/>
              </a:cxn>
              <a:cxn ang="0">
                <a:pos x="connsiteX12815" y="connsiteY12815"/>
              </a:cxn>
              <a:cxn ang="0">
                <a:pos x="connsiteX12816" y="connsiteY12816"/>
              </a:cxn>
              <a:cxn ang="0">
                <a:pos x="connsiteX12817" y="connsiteY12817"/>
              </a:cxn>
              <a:cxn ang="0">
                <a:pos x="connsiteX12818" y="connsiteY12818"/>
              </a:cxn>
              <a:cxn ang="0">
                <a:pos x="connsiteX12819" y="connsiteY12819"/>
              </a:cxn>
              <a:cxn ang="0">
                <a:pos x="connsiteX12820" y="connsiteY12820"/>
              </a:cxn>
              <a:cxn ang="0">
                <a:pos x="connsiteX12821" y="connsiteY12821"/>
              </a:cxn>
              <a:cxn ang="0">
                <a:pos x="connsiteX12822" y="connsiteY12822"/>
              </a:cxn>
              <a:cxn ang="0">
                <a:pos x="connsiteX12823" y="connsiteY12823"/>
              </a:cxn>
              <a:cxn ang="0">
                <a:pos x="connsiteX12824" y="connsiteY12824"/>
              </a:cxn>
              <a:cxn ang="0">
                <a:pos x="connsiteX12825" y="connsiteY12825"/>
              </a:cxn>
              <a:cxn ang="0">
                <a:pos x="connsiteX12826" y="connsiteY12826"/>
              </a:cxn>
              <a:cxn ang="0">
                <a:pos x="connsiteX12827" y="connsiteY12827"/>
              </a:cxn>
              <a:cxn ang="0">
                <a:pos x="connsiteX12828" y="connsiteY12828"/>
              </a:cxn>
              <a:cxn ang="0">
                <a:pos x="connsiteX12829" y="connsiteY12829"/>
              </a:cxn>
              <a:cxn ang="0">
                <a:pos x="connsiteX12830" y="connsiteY12830"/>
              </a:cxn>
              <a:cxn ang="0">
                <a:pos x="connsiteX12831" y="connsiteY12831"/>
              </a:cxn>
              <a:cxn ang="0">
                <a:pos x="connsiteX12832" y="connsiteY12832"/>
              </a:cxn>
              <a:cxn ang="0">
                <a:pos x="connsiteX12833" y="connsiteY12833"/>
              </a:cxn>
              <a:cxn ang="0">
                <a:pos x="connsiteX12834" y="connsiteY12834"/>
              </a:cxn>
              <a:cxn ang="0">
                <a:pos x="connsiteX12835" y="connsiteY12835"/>
              </a:cxn>
              <a:cxn ang="0">
                <a:pos x="connsiteX12836" y="connsiteY12836"/>
              </a:cxn>
              <a:cxn ang="0">
                <a:pos x="connsiteX12837" y="connsiteY12837"/>
              </a:cxn>
              <a:cxn ang="0">
                <a:pos x="connsiteX12838" y="connsiteY12838"/>
              </a:cxn>
              <a:cxn ang="0">
                <a:pos x="connsiteX12839" y="connsiteY12839"/>
              </a:cxn>
              <a:cxn ang="0">
                <a:pos x="connsiteX12840" y="connsiteY12840"/>
              </a:cxn>
              <a:cxn ang="0">
                <a:pos x="connsiteX12841" y="connsiteY12841"/>
              </a:cxn>
              <a:cxn ang="0">
                <a:pos x="connsiteX12842" y="connsiteY12842"/>
              </a:cxn>
              <a:cxn ang="0">
                <a:pos x="connsiteX12843" y="connsiteY12843"/>
              </a:cxn>
              <a:cxn ang="0">
                <a:pos x="connsiteX12844" y="connsiteY12844"/>
              </a:cxn>
              <a:cxn ang="0">
                <a:pos x="connsiteX12845" y="connsiteY12845"/>
              </a:cxn>
              <a:cxn ang="0">
                <a:pos x="connsiteX12846" y="connsiteY12846"/>
              </a:cxn>
              <a:cxn ang="0">
                <a:pos x="connsiteX12847" y="connsiteY12847"/>
              </a:cxn>
              <a:cxn ang="0">
                <a:pos x="connsiteX12848" y="connsiteY12848"/>
              </a:cxn>
              <a:cxn ang="0">
                <a:pos x="connsiteX12849" y="connsiteY12849"/>
              </a:cxn>
              <a:cxn ang="0">
                <a:pos x="connsiteX12850" y="connsiteY12850"/>
              </a:cxn>
              <a:cxn ang="0">
                <a:pos x="connsiteX12851" y="connsiteY12851"/>
              </a:cxn>
              <a:cxn ang="0">
                <a:pos x="connsiteX12852" y="connsiteY12852"/>
              </a:cxn>
              <a:cxn ang="0">
                <a:pos x="connsiteX12853" y="connsiteY12853"/>
              </a:cxn>
              <a:cxn ang="0">
                <a:pos x="connsiteX12854" y="connsiteY12854"/>
              </a:cxn>
              <a:cxn ang="0">
                <a:pos x="connsiteX12855" y="connsiteY12855"/>
              </a:cxn>
              <a:cxn ang="0">
                <a:pos x="connsiteX12856" y="connsiteY12856"/>
              </a:cxn>
              <a:cxn ang="0">
                <a:pos x="connsiteX12857" y="connsiteY12857"/>
              </a:cxn>
              <a:cxn ang="0">
                <a:pos x="connsiteX12858" y="connsiteY12858"/>
              </a:cxn>
              <a:cxn ang="0">
                <a:pos x="connsiteX12859" y="connsiteY12859"/>
              </a:cxn>
              <a:cxn ang="0">
                <a:pos x="connsiteX12860" y="connsiteY12860"/>
              </a:cxn>
              <a:cxn ang="0">
                <a:pos x="connsiteX12861" y="connsiteY12861"/>
              </a:cxn>
              <a:cxn ang="0">
                <a:pos x="connsiteX12862" y="connsiteY12862"/>
              </a:cxn>
              <a:cxn ang="0">
                <a:pos x="connsiteX12863" y="connsiteY12863"/>
              </a:cxn>
              <a:cxn ang="0">
                <a:pos x="connsiteX12864" y="connsiteY12864"/>
              </a:cxn>
              <a:cxn ang="0">
                <a:pos x="connsiteX12865" y="connsiteY12865"/>
              </a:cxn>
              <a:cxn ang="0">
                <a:pos x="connsiteX12866" y="connsiteY12866"/>
              </a:cxn>
              <a:cxn ang="0">
                <a:pos x="connsiteX12867" y="connsiteY12867"/>
              </a:cxn>
              <a:cxn ang="0">
                <a:pos x="connsiteX12868" y="connsiteY12868"/>
              </a:cxn>
              <a:cxn ang="0">
                <a:pos x="connsiteX12869" y="connsiteY12869"/>
              </a:cxn>
              <a:cxn ang="0">
                <a:pos x="connsiteX12870" y="connsiteY12870"/>
              </a:cxn>
              <a:cxn ang="0">
                <a:pos x="connsiteX12871" y="connsiteY12871"/>
              </a:cxn>
              <a:cxn ang="0">
                <a:pos x="connsiteX12872" y="connsiteY12872"/>
              </a:cxn>
              <a:cxn ang="0">
                <a:pos x="connsiteX12873" y="connsiteY12873"/>
              </a:cxn>
              <a:cxn ang="0">
                <a:pos x="connsiteX12874" y="connsiteY12874"/>
              </a:cxn>
              <a:cxn ang="0">
                <a:pos x="connsiteX12875" y="connsiteY12875"/>
              </a:cxn>
              <a:cxn ang="0">
                <a:pos x="connsiteX12876" y="connsiteY12876"/>
              </a:cxn>
              <a:cxn ang="0">
                <a:pos x="connsiteX12877" y="connsiteY12877"/>
              </a:cxn>
              <a:cxn ang="0">
                <a:pos x="connsiteX12878" y="connsiteY12878"/>
              </a:cxn>
              <a:cxn ang="0">
                <a:pos x="connsiteX12879" y="connsiteY12879"/>
              </a:cxn>
              <a:cxn ang="0">
                <a:pos x="connsiteX12880" y="connsiteY12880"/>
              </a:cxn>
              <a:cxn ang="0">
                <a:pos x="connsiteX12881" y="connsiteY12881"/>
              </a:cxn>
              <a:cxn ang="0">
                <a:pos x="connsiteX12882" y="connsiteY12882"/>
              </a:cxn>
              <a:cxn ang="0">
                <a:pos x="connsiteX12883" y="connsiteY12883"/>
              </a:cxn>
              <a:cxn ang="0">
                <a:pos x="connsiteX12884" y="connsiteY12884"/>
              </a:cxn>
              <a:cxn ang="0">
                <a:pos x="connsiteX12885" y="connsiteY12885"/>
              </a:cxn>
              <a:cxn ang="0">
                <a:pos x="connsiteX12886" y="connsiteY12886"/>
              </a:cxn>
              <a:cxn ang="0">
                <a:pos x="connsiteX12887" y="connsiteY12887"/>
              </a:cxn>
              <a:cxn ang="0">
                <a:pos x="connsiteX12888" y="connsiteY12888"/>
              </a:cxn>
              <a:cxn ang="0">
                <a:pos x="connsiteX12889" y="connsiteY12889"/>
              </a:cxn>
              <a:cxn ang="0">
                <a:pos x="connsiteX12890" y="connsiteY12890"/>
              </a:cxn>
              <a:cxn ang="0">
                <a:pos x="connsiteX12891" y="connsiteY12891"/>
              </a:cxn>
              <a:cxn ang="0">
                <a:pos x="connsiteX12892" y="connsiteY12892"/>
              </a:cxn>
              <a:cxn ang="0">
                <a:pos x="connsiteX12893" y="connsiteY12893"/>
              </a:cxn>
              <a:cxn ang="0">
                <a:pos x="connsiteX12894" y="connsiteY12894"/>
              </a:cxn>
              <a:cxn ang="0">
                <a:pos x="connsiteX12895" y="connsiteY12895"/>
              </a:cxn>
              <a:cxn ang="0">
                <a:pos x="connsiteX12896" y="connsiteY12896"/>
              </a:cxn>
              <a:cxn ang="0">
                <a:pos x="connsiteX12897" y="connsiteY12897"/>
              </a:cxn>
              <a:cxn ang="0">
                <a:pos x="connsiteX12898" y="connsiteY12898"/>
              </a:cxn>
              <a:cxn ang="0">
                <a:pos x="connsiteX12899" y="connsiteY12899"/>
              </a:cxn>
              <a:cxn ang="0">
                <a:pos x="connsiteX12900" y="connsiteY12900"/>
              </a:cxn>
              <a:cxn ang="0">
                <a:pos x="connsiteX12901" y="connsiteY12901"/>
              </a:cxn>
              <a:cxn ang="0">
                <a:pos x="connsiteX12902" y="connsiteY12902"/>
              </a:cxn>
              <a:cxn ang="0">
                <a:pos x="connsiteX12903" y="connsiteY12903"/>
              </a:cxn>
              <a:cxn ang="0">
                <a:pos x="connsiteX12904" y="connsiteY12904"/>
              </a:cxn>
              <a:cxn ang="0">
                <a:pos x="connsiteX12905" y="connsiteY12905"/>
              </a:cxn>
              <a:cxn ang="0">
                <a:pos x="connsiteX12906" y="connsiteY12906"/>
              </a:cxn>
              <a:cxn ang="0">
                <a:pos x="connsiteX12907" y="connsiteY12907"/>
              </a:cxn>
              <a:cxn ang="0">
                <a:pos x="connsiteX12908" y="connsiteY12908"/>
              </a:cxn>
              <a:cxn ang="0">
                <a:pos x="connsiteX12909" y="connsiteY12909"/>
              </a:cxn>
              <a:cxn ang="0">
                <a:pos x="connsiteX12910" y="connsiteY12910"/>
              </a:cxn>
              <a:cxn ang="0">
                <a:pos x="connsiteX12911" y="connsiteY12911"/>
              </a:cxn>
              <a:cxn ang="0">
                <a:pos x="connsiteX12912" y="connsiteY12912"/>
              </a:cxn>
              <a:cxn ang="0">
                <a:pos x="connsiteX12913" y="connsiteY12913"/>
              </a:cxn>
              <a:cxn ang="0">
                <a:pos x="connsiteX12914" y="connsiteY12914"/>
              </a:cxn>
              <a:cxn ang="0">
                <a:pos x="connsiteX12915" y="connsiteY12915"/>
              </a:cxn>
              <a:cxn ang="0">
                <a:pos x="connsiteX12916" y="connsiteY12916"/>
              </a:cxn>
              <a:cxn ang="0">
                <a:pos x="connsiteX12917" y="connsiteY12917"/>
              </a:cxn>
              <a:cxn ang="0">
                <a:pos x="connsiteX12918" y="connsiteY12918"/>
              </a:cxn>
              <a:cxn ang="0">
                <a:pos x="connsiteX12919" y="connsiteY12919"/>
              </a:cxn>
              <a:cxn ang="0">
                <a:pos x="connsiteX12920" y="connsiteY12920"/>
              </a:cxn>
              <a:cxn ang="0">
                <a:pos x="connsiteX12921" y="connsiteY12921"/>
              </a:cxn>
              <a:cxn ang="0">
                <a:pos x="connsiteX12922" y="connsiteY12922"/>
              </a:cxn>
              <a:cxn ang="0">
                <a:pos x="connsiteX12923" y="connsiteY12923"/>
              </a:cxn>
              <a:cxn ang="0">
                <a:pos x="connsiteX12924" y="connsiteY12924"/>
              </a:cxn>
              <a:cxn ang="0">
                <a:pos x="connsiteX12925" y="connsiteY12925"/>
              </a:cxn>
              <a:cxn ang="0">
                <a:pos x="connsiteX12926" y="connsiteY12926"/>
              </a:cxn>
              <a:cxn ang="0">
                <a:pos x="connsiteX12927" y="connsiteY12927"/>
              </a:cxn>
              <a:cxn ang="0">
                <a:pos x="connsiteX12928" y="connsiteY12928"/>
              </a:cxn>
              <a:cxn ang="0">
                <a:pos x="connsiteX12929" y="connsiteY12929"/>
              </a:cxn>
              <a:cxn ang="0">
                <a:pos x="connsiteX12930" y="connsiteY12930"/>
              </a:cxn>
              <a:cxn ang="0">
                <a:pos x="connsiteX12931" y="connsiteY12931"/>
              </a:cxn>
              <a:cxn ang="0">
                <a:pos x="connsiteX12932" y="connsiteY12932"/>
              </a:cxn>
              <a:cxn ang="0">
                <a:pos x="connsiteX12933" y="connsiteY12933"/>
              </a:cxn>
              <a:cxn ang="0">
                <a:pos x="connsiteX12934" y="connsiteY12934"/>
              </a:cxn>
              <a:cxn ang="0">
                <a:pos x="connsiteX12935" y="connsiteY12935"/>
              </a:cxn>
              <a:cxn ang="0">
                <a:pos x="connsiteX12936" y="connsiteY12936"/>
              </a:cxn>
              <a:cxn ang="0">
                <a:pos x="connsiteX12937" y="connsiteY12937"/>
              </a:cxn>
              <a:cxn ang="0">
                <a:pos x="connsiteX12938" y="connsiteY12938"/>
              </a:cxn>
              <a:cxn ang="0">
                <a:pos x="connsiteX12939" y="connsiteY12939"/>
              </a:cxn>
              <a:cxn ang="0">
                <a:pos x="connsiteX12940" y="connsiteY12940"/>
              </a:cxn>
              <a:cxn ang="0">
                <a:pos x="connsiteX12941" y="connsiteY12941"/>
              </a:cxn>
              <a:cxn ang="0">
                <a:pos x="connsiteX12942" y="connsiteY12942"/>
              </a:cxn>
              <a:cxn ang="0">
                <a:pos x="connsiteX12943" y="connsiteY12943"/>
              </a:cxn>
              <a:cxn ang="0">
                <a:pos x="connsiteX12944" y="connsiteY12944"/>
              </a:cxn>
              <a:cxn ang="0">
                <a:pos x="connsiteX12945" y="connsiteY12945"/>
              </a:cxn>
              <a:cxn ang="0">
                <a:pos x="connsiteX12946" y="connsiteY12946"/>
              </a:cxn>
              <a:cxn ang="0">
                <a:pos x="connsiteX12947" y="connsiteY12947"/>
              </a:cxn>
              <a:cxn ang="0">
                <a:pos x="connsiteX12948" y="connsiteY12948"/>
              </a:cxn>
              <a:cxn ang="0">
                <a:pos x="connsiteX12949" y="connsiteY12949"/>
              </a:cxn>
              <a:cxn ang="0">
                <a:pos x="connsiteX12950" y="connsiteY12950"/>
              </a:cxn>
              <a:cxn ang="0">
                <a:pos x="connsiteX12951" y="connsiteY12951"/>
              </a:cxn>
              <a:cxn ang="0">
                <a:pos x="connsiteX12952" y="connsiteY12952"/>
              </a:cxn>
              <a:cxn ang="0">
                <a:pos x="connsiteX12953" y="connsiteY12953"/>
              </a:cxn>
              <a:cxn ang="0">
                <a:pos x="connsiteX12954" y="connsiteY12954"/>
              </a:cxn>
              <a:cxn ang="0">
                <a:pos x="connsiteX12955" y="connsiteY12955"/>
              </a:cxn>
              <a:cxn ang="0">
                <a:pos x="connsiteX12956" y="connsiteY12956"/>
              </a:cxn>
              <a:cxn ang="0">
                <a:pos x="connsiteX12957" y="connsiteY12957"/>
              </a:cxn>
              <a:cxn ang="0">
                <a:pos x="connsiteX12958" y="connsiteY12958"/>
              </a:cxn>
              <a:cxn ang="0">
                <a:pos x="connsiteX12959" y="connsiteY12959"/>
              </a:cxn>
              <a:cxn ang="0">
                <a:pos x="connsiteX12960" y="connsiteY12960"/>
              </a:cxn>
              <a:cxn ang="0">
                <a:pos x="connsiteX12961" y="connsiteY12961"/>
              </a:cxn>
              <a:cxn ang="0">
                <a:pos x="connsiteX12962" y="connsiteY12962"/>
              </a:cxn>
              <a:cxn ang="0">
                <a:pos x="connsiteX12963" y="connsiteY12963"/>
              </a:cxn>
              <a:cxn ang="0">
                <a:pos x="connsiteX12964" y="connsiteY12964"/>
              </a:cxn>
              <a:cxn ang="0">
                <a:pos x="connsiteX12965" y="connsiteY12965"/>
              </a:cxn>
              <a:cxn ang="0">
                <a:pos x="connsiteX12966" y="connsiteY12966"/>
              </a:cxn>
              <a:cxn ang="0">
                <a:pos x="connsiteX12967" y="connsiteY12967"/>
              </a:cxn>
              <a:cxn ang="0">
                <a:pos x="connsiteX12968" y="connsiteY12968"/>
              </a:cxn>
              <a:cxn ang="0">
                <a:pos x="connsiteX12969" y="connsiteY12969"/>
              </a:cxn>
              <a:cxn ang="0">
                <a:pos x="connsiteX12970" y="connsiteY12970"/>
              </a:cxn>
              <a:cxn ang="0">
                <a:pos x="connsiteX12971" y="connsiteY12971"/>
              </a:cxn>
              <a:cxn ang="0">
                <a:pos x="connsiteX12972" y="connsiteY12972"/>
              </a:cxn>
              <a:cxn ang="0">
                <a:pos x="connsiteX12973" y="connsiteY12973"/>
              </a:cxn>
              <a:cxn ang="0">
                <a:pos x="connsiteX12974" y="connsiteY12974"/>
              </a:cxn>
              <a:cxn ang="0">
                <a:pos x="connsiteX12975" y="connsiteY12975"/>
              </a:cxn>
              <a:cxn ang="0">
                <a:pos x="connsiteX12976" y="connsiteY12976"/>
              </a:cxn>
              <a:cxn ang="0">
                <a:pos x="connsiteX12977" y="connsiteY12977"/>
              </a:cxn>
              <a:cxn ang="0">
                <a:pos x="connsiteX12978" y="connsiteY12978"/>
              </a:cxn>
              <a:cxn ang="0">
                <a:pos x="connsiteX12979" y="connsiteY12979"/>
              </a:cxn>
              <a:cxn ang="0">
                <a:pos x="connsiteX12980" y="connsiteY12980"/>
              </a:cxn>
              <a:cxn ang="0">
                <a:pos x="connsiteX12981" y="connsiteY12981"/>
              </a:cxn>
              <a:cxn ang="0">
                <a:pos x="connsiteX12982" y="connsiteY12982"/>
              </a:cxn>
              <a:cxn ang="0">
                <a:pos x="connsiteX12983" y="connsiteY12983"/>
              </a:cxn>
              <a:cxn ang="0">
                <a:pos x="connsiteX12984" y="connsiteY12984"/>
              </a:cxn>
              <a:cxn ang="0">
                <a:pos x="connsiteX12985" y="connsiteY12985"/>
              </a:cxn>
              <a:cxn ang="0">
                <a:pos x="connsiteX12986" y="connsiteY12986"/>
              </a:cxn>
              <a:cxn ang="0">
                <a:pos x="connsiteX12987" y="connsiteY12987"/>
              </a:cxn>
              <a:cxn ang="0">
                <a:pos x="connsiteX12988" y="connsiteY12988"/>
              </a:cxn>
              <a:cxn ang="0">
                <a:pos x="connsiteX12989" y="connsiteY12989"/>
              </a:cxn>
              <a:cxn ang="0">
                <a:pos x="connsiteX12990" y="connsiteY12990"/>
              </a:cxn>
              <a:cxn ang="0">
                <a:pos x="connsiteX12991" y="connsiteY12991"/>
              </a:cxn>
              <a:cxn ang="0">
                <a:pos x="connsiteX12992" y="connsiteY12992"/>
              </a:cxn>
              <a:cxn ang="0">
                <a:pos x="connsiteX12993" y="connsiteY12993"/>
              </a:cxn>
              <a:cxn ang="0">
                <a:pos x="connsiteX12994" y="connsiteY12994"/>
              </a:cxn>
              <a:cxn ang="0">
                <a:pos x="connsiteX12995" y="connsiteY12995"/>
              </a:cxn>
              <a:cxn ang="0">
                <a:pos x="connsiteX12996" y="connsiteY12996"/>
              </a:cxn>
              <a:cxn ang="0">
                <a:pos x="connsiteX12997" y="connsiteY12997"/>
              </a:cxn>
              <a:cxn ang="0">
                <a:pos x="connsiteX12998" y="connsiteY12998"/>
              </a:cxn>
              <a:cxn ang="0">
                <a:pos x="connsiteX12999" y="connsiteY12999"/>
              </a:cxn>
              <a:cxn ang="0">
                <a:pos x="connsiteX13000" y="connsiteY13000"/>
              </a:cxn>
              <a:cxn ang="0">
                <a:pos x="connsiteX13001" y="connsiteY13001"/>
              </a:cxn>
              <a:cxn ang="0">
                <a:pos x="connsiteX13002" y="connsiteY13002"/>
              </a:cxn>
              <a:cxn ang="0">
                <a:pos x="connsiteX13003" y="connsiteY13003"/>
              </a:cxn>
              <a:cxn ang="0">
                <a:pos x="connsiteX13004" y="connsiteY13004"/>
              </a:cxn>
              <a:cxn ang="0">
                <a:pos x="connsiteX13005" y="connsiteY13005"/>
              </a:cxn>
              <a:cxn ang="0">
                <a:pos x="connsiteX13006" y="connsiteY13006"/>
              </a:cxn>
              <a:cxn ang="0">
                <a:pos x="connsiteX13007" y="connsiteY13007"/>
              </a:cxn>
              <a:cxn ang="0">
                <a:pos x="connsiteX13008" y="connsiteY13008"/>
              </a:cxn>
              <a:cxn ang="0">
                <a:pos x="connsiteX13009" y="connsiteY13009"/>
              </a:cxn>
              <a:cxn ang="0">
                <a:pos x="connsiteX13010" y="connsiteY13010"/>
              </a:cxn>
              <a:cxn ang="0">
                <a:pos x="connsiteX13011" y="connsiteY13011"/>
              </a:cxn>
              <a:cxn ang="0">
                <a:pos x="connsiteX13012" y="connsiteY13012"/>
              </a:cxn>
              <a:cxn ang="0">
                <a:pos x="connsiteX13013" y="connsiteY13013"/>
              </a:cxn>
              <a:cxn ang="0">
                <a:pos x="connsiteX13014" y="connsiteY13014"/>
              </a:cxn>
              <a:cxn ang="0">
                <a:pos x="connsiteX13015" y="connsiteY13015"/>
              </a:cxn>
              <a:cxn ang="0">
                <a:pos x="connsiteX13016" y="connsiteY13016"/>
              </a:cxn>
              <a:cxn ang="0">
                <a:pos x="connsiteX13017" y="connsiteY13017"/>
              </a:cxn>
              <a:cxn ang="0">
                <a:pos x="connsiteX13018" y="connsiteY13018"/>
              </a:cxn>
              <a:cxn ang="0">
                <a:pos x="connsiteX13019" y="connsiteY13019"/>
              </a:cxn>
              <a:cxn ang="0">
                <a:pos x="connsiteX13020" y="connsiteY13020"/>
              </a:cxn>
              <a:cxn ang="0">
                <a:pos x="connsiteX13021" y="connsiteY13021"/>
              </a:cxn>
              <a:cxn ang="0">
                <a:pos x="connsiteX13022" y="connsiteY13022"/>
              </a:cxn>
              <a:cxn ang="0">
                <a:pos x="connsiteX13023" y="connsiteY13023"/>
              </a:cxn>
              <a:cxn ang="0">
                <a:pos x="connsiteX13024" y="connsiteY13024"/>
              </a:cxn>
              <a:cxn ang="0">
                <a:pos x="connsiteX13025" y="connsiteY13025"/>
              </a:cxn>
              <a:cxn ang="0">
                <a:pos x="connsiteX13026" y="connsiteY13026"/>
              </a:cxn>
              <a:cxn ang="0">
                <a:pos x="connsiteX13027" y="connsiteY13027"/>
              </a:cxn>
              <a:cxn ang="0">
                <a:pos x="connsiteX13028" y="connsiteY13028"/>
              </a:cxn>
              <a:cxn ang="0">
                <a:pos x="connsiteX13029" y="connsiteY13029"/>
              </a:cxn>
              <a:cxn ang="0">
                <a:pos x="connsiteX13030" y="connsiteY13030"/>
              </a:cxn>
              <a:cxn ang="0">
                <a:pos x="connsiteX13031" y="connsiteY13031"/>
              </a:cxn>
              <a:cxn ang="0">
                <a:pos x="connsiteX13032" y="connsiteY13032"/>
              </a:cxn>
              <a:cxn ang="0">
                <a:pos x="connsiteX13033" y="connsiteY13033"/>
              </a:cxn>
              <a:cxn ang="0">
                <a:pos x="connsiteX13034" y="connsiteY13034"/>
              </a:cxn>
              <a:cxn ang="0">
                <a:pos x="connsiteX13035" y="connsiteY13035"/>
              </a:cxn>
              <a:cxn ang="0">
                <a:pos x="connsiteX13036" y="connsiteY13036"/>
              </a:cxn>
              <a:cxn ang="0">
                <a:pos x="connsiteX13037" y="connsiteY13037"/>
              </a:cxn>
              <a:cxn ang="0">
                <a:pos x="connsiteX13038" y="connsiteY13038"/>
              </a:cxn>
              <a:cxn ang="0">
                <a:pos x="connsiteX13039" y="connsiteY13039"/>
              </a:cxn>
              <a:cxn ang="0">
                <a:pos x="connsiteX13040" y="connsiteY13040"/>
              </a:cxn>
              <a:cxn ang="0">
                <a:pos x="connsiteX13041" y="connsiteY13041"/>
              </a:cxn>
              <a:cxn ang="0">
                <a:pos x="connsiteX13042" y="connsiteY13042"/>
              </a:cxn>
              <a:cxn ang="0">
                <a:pos x="connsiteX13043" y="connsiteY13043"/>
              </a:cxn>
              <a:cxn ang="0">
                <a:pos x="connsiteX13044" y="connsiteY13044"/>
              </a:cxn>
              <a:cxn ang="0">
                <a:pos x="connsiteX13045" y="connsiteY13045"/>
              </a:cxn>
              <a:cxn ang="0">
                <a:pos x="connsiteX13046" y="connsiteY13046"/>
              </a:cxn>
              <a:cxn ang="0">
                <a:pos x="connsiteX13047" y="connsiteY13047"/>
              </a:cxn>
              <a:cxn ang="0">
                <a:pos x="connsiteX13048" y="connsiteY13048"/>
              </a:cxn>
              <a:cxn ang="0">
                <a:pos x="connsiteX13049" y="connsiteY13049"/>
              </a:cxn>
              <a:cxn ang="0">
                <a:pos x="connsiteX13050" y="connsiteY13050"/>
              </a:cxn>
              <a:cxn ang="0">
                <a:pos x="connsiteX13051" y="connsiteY13051"/>
              </a:cxn>
              <a:cxn ang="0">
                <a:pos x="connsiteX13052" y="connsiteY13052"/>
              </a:cxn>
              <a:cxn ang="0">
                <a:pos x="connsiteX13053" y="connsiteY13053"/>
              </a:cxn>
              <a:cxn ang="0">
                <a:pos x="connsiteX13054" y="connsiteY13054"/>
              </a:cxn>
              <a:cxn ang="0">
                <a:pos x="connsiteX13055" y="connsiteY13055"/>
              </a:cxn>
              <a:cxn ang="0">
                <a:pos x="connsiteX13056" y="connsiteY13056"/>
              </a:cxn>
              <a:cxn ang="0">
                <a:pos x="connsiteX13057" y="connsiteY13057"/>
              </a:cxn>
              <a:cxn ang="0">
                <a:pos x="connsiteX13058" y="connsiteY13058"/>
              </a:cxn>
              <a:cxn ang="0">
                <a:pos x="connsiteX13059" y="connsiteY13059"/>
              </a:cxn>
              <a:cxn ang="0">
                <a:pos x="connsiteX13060" y="connsiteY13060"/>
              </a:cxn>
              <a:cxn ang="0">
                <a:pos x="connsiteX13061" y="connsiteY13061"/>
              </a:cxn>
              <a:cxn ang="0">
                <a:pos x="connsiteX13062" y="connsiteY13062"/>
              </a:cxn>
              <a:cxn ang="0">
                <a:pos x="connsiteX13063" y="connsiteY13063"/>
              </a:cxn>
              <a:cxn ang="0">
                <a:pos x="connsiteX13064" y="connsiteY13064"/>
              </a:cxn>
              <a:cxn ang="0">
                <a:pos x="connsiteX13065" y="connsiteY13065"/>
              </a:cxn>
              <a:cxn ang="0">
                <a:pos x="connsiteX13066" y="connsiteY13066"/>
              </a:cxn>
              <a:cxn ang="0">
                <a:pos x="connsiteX13067" y="connsiteY13067"/>
              </a:cxn>
              <a:cxn ang="0">
                <a:pos x="connsiteX13068" y="connsiteY13068"/>
              </a:cxn>
              <a:cxn ang="0">
                <a:pos x="connsiteX13069" y="connsiteY13069"/>
              </a:cxn>
              <a:cxn ang="0">
                <a:pos x="connsiteX13070" y="connsiteY13070"/>
              </a:cxn>
              <a:cxn ang="0">
                <a:pos x="connsiteX13071" y="connsiteY13071"/>
              </a:cxn>
              <a:cxn ang="0">
                <a:pos x="connsiteX13072" y="connsiteY13072"/>
              </a:cxn>
              <a:cxn ang="0">
                <a:pos x="connsiteX13073" y="connsiteY13073"/>
              </a:cxn>
              <a:cxn ang="0">
                <a:pos x="connsiteX13074" y="connsiteY13074"/>
              </a:cxn>
              <a:cxn ang="0">
                <a:pos x="connsiteX13075" y="connsiteY13075"/>
              </a:cxn>
              <a:cxn ang="0">
                <a:pos x="connsiteX13076" y="connsiteY13076"/>
              </a:cxn>
              <a:cxn ang="0">
                <a:pos x="connsiteX13077" y="connsiteY13077"/>
              </a:cxn>
              <a:cxn ang="0">
                <a:pos x="connsiteX13078" y="connsiteY13078"/>
              </a:cxn>
              <a:cxn ang="0">
                <a:pos x="connsiteX13079" y="connsiteY13079"/>
              </a:cxn>
              <a:cxn ang="0">
                <a:pos x="connsiteX13080" y="connsiteY13080"/>
              </a:cxn>
              <a:cxn ang="0">
                <a:pos x="connsiteX13081" y="connsiteY13081"/>
              </a:cxn>
              <a:cxn ang="0">
                <a:pos x="connsiteX13082" y="connsiteY13082"/>
              </a:cxn>
              <a:cxn ang="0">
                <a:pos x="connsiteX13083" y="connsiteY13083"/>
              </a:cxn>
              <a:cxn ang="0">
                <a:pos x="connsiteX13084" y="connsiteY13084"/>
              </a:cxn>
              <a:cxn ang="0">
                <a:pos x="connsiteX13085" y="connsiteY13085"/>
              </a:cxn>
              <a:cxn ang="0">
                <a:pos x="connsiteX13086" y="connsiteY13086"/>
              </a:cxn>
              <a:cxn ang="0">
                <a:pos x="connsiteX13087" y="connsiteY13087"/>
              </a:cxn>
              <a:cxn ang="0">
                <a:pos x="connsiteX13088" y="connsiteY13088"/>
              </a:cxn>
              <a:cxn ang="0">
                <a:pos x="connsiteX13089" y="connsiteY13089"/>
              </a:cxn>
              <a:cxn ang="0">
                <a:pos x="connsiteX13090" y="connsiteY13090"/>
              </a:cxn>
              <a:cxn ang="0">
                <a:pos x="connsiteX13091" y="connsiteY13091"/>
              </a:cxn>
              <a:cxn ang="0">
                <a:pos x="connsiteX13092" y="connsiteY13092"/>
              </a:cxn>
              <a:cxn ang="0">
                <a:pos x="connsiteX13093" y="connsiteY13093"/>
              </a:cxn>
              <a:cxn ang="0">
                <a:pos x="connsiteX13094" y="connsiteY13094"/>
              </a:cxn>
              <a:cxn ang="0">
                <a:pos x="connsiteX13095" y="connsiteY13095"/>
              </a:cxn>
              <a:cxn ang="0">
                <a:pos x="connsiteX13096" y="connsiteY13096"/>
              </a:cxn>
              <a:cxn ang="0">
                <a:pos x="connsiteX13097" y="connsiteY13097"/>
              </a:cxn>
              <a:cxn ang="0">
                <a:pos x="connsiteX13098" y="connsiteY13098"/>
              </a:cxn>
              <a:cxn ang="0">
                <a:pos x="connsiteX13099" y="connsiteY13099"/>
              </a:cxn>
              <a:cxn ang="0">
                <a:pos x="connsiteX13100" y="connsiteY13100"/>
              </a:cxn>
              <a:cxn ang="0">
                <a:pos x="connsiteX13101" y="connsiteY13101"/>
              </a:cxn>
              <a:cxn ang="0">
                <a:pos x="connsiteX13102" y="connsiteY13102"/>
              </a:cxn>
              <a:cxn ang="0">
                <a:pos x="connsiteX13103" y="connsiteY13103"/>
              </a:cxn>
              <a:cxn ang="0">
                <a:pos x="connsiteX13104" y="connsiteY13104"/>
              </a:cxn>
              <a:cxn ang="0">
                <a:pos x="connsiteX13105" y="connsiteY13105"/>
              </a:cxn>
              <a:cxn ang="0">
                <a:pos x="connsiteX13106" y="connsiteY13106"/>
              </a:cxn>
              <a:cxn ang="0">
                <a:pos x="connsiteX13107" y="connsiteY13107"/>
              </a:cxn>
              <a:cxn ang="0">
                <a:pos x="connsiteX13108" y="connsiteY13108"/>
              </a:cxn>
              <a:cxn ang="0">
                <a:pos x="connsiteX13109" y="connsiteY13109"/>
              </a:cxn>
              <a:cxn ang="0">
                <a:pos x="connsiteX13110" y="connsiteY13110"/>
              </a:cxn>
              <a:cxn ang="0">
                <a:pos x="connsiteX13111" y="connsiteY13111"/>
              </a:cxn>
              <a:cxn ang="0">
                <a:pos x="connsiteX13112" y="connsiteY13112"/>
              </a:cxn>
              <a:cxn ang="0">
                <a:pos x="connsiteX13113" y="connsiteY13113"/>
              </a:cxn>
              <a:cxn ang="0">
                <a:pos x="connsiteX13114" y="connsiteY13114"/>
              </a:cxn>
              <a:cxn ang="0">
                <a:pos x="connsiteX13115" y="connsiteY13115"/>
              </a:cxn>
              <a:cxn ang="0">
                <a:pos x="connsiteX13116" y="connsiteY13116"/>
              </a:cxn>
              <a:cxn ang="0">
                <a:pos x="connsiteX13117" y="connsiteY13117"/>
              </a:cxn>
              <a:cxn ang="0">
                <a:pos x="connsiteX13118" y="connsiteY13118"/>
              </a:cxn>
              <a:cxn ang="0">
                <a:pos x="connsiteX13119" y="connsiteY13119"/>
              </a:cxn>
              <a:cxn ang="0">
                <a:pos x="connsiteX13120" y="connsiteY13120"/>
              </a:cxn>
              <a:cxn ang="0">
                <a:pos x="connsiteX13121" y="connsiteY13121"/>
              </a:cxn>
              <a:cxn ang="0">
                <a:pos x="connsiteX13122" y="connsiteY13122"/>
              </a:cxn>
              <a:cxn ang="0">
                <a:pos x="connsiteX13123" y="connsiteY13123"/>
              </a:cxn>
              <a:cxn ang="0">
                <a:pos x="connsiteX13124" y="connsiteY13124"/>
              </a:cxn>
              <a:cxn ang="0">
                <a:pos x="connsiteX13125" y="connsiteY13125"/>
              </a:cxn>
              <a:cxn ang="0">
                <a:pos x="connsiteX13126" y="connsiteY13126"/>
              </a:cxn>
              <a:cxn ang="0">
                <a:pos x="connsiteX13127" y="connsiteY13127"/>
              </a:cxn>
              <a:cxn ang="0">
                <a:pos x="connsiteX13128" y="connsiteY13128"/>
              </a:cxn>
              <a:cxn ang="0">
                <a:pos x="connsiteX13129" y="connsiteY13129"/>
              </a:cxn>
              <a:cxn ang="0">
                <a:pos x="connsiteX13130" y="connsiteY13130"/>
              </a:cxn>
              <a:cxn ang="0">
                <a:pos x="connsiteX13131" y="connsiteY13131"/>
              </a:cxn>
              <a:cxn ang="0">
                <a:pos x="connsiteX13132" y="connsiteY13132"/>
              </a:cxn>
              <a:cxn ang="0">
                <a:pos x="connsiteX13133" y="connsiteY13133"/>
              </a:cxn>
              <a:cxn ang="0">
                <a:pos x="connsiteX13134" y="connsiteY13134"/>
              </a:cxn>
              <a:cxn ang="0">
                <a:pos x="connsiteX13135" y="connsiteY13135"/>
              </a:cxn>
              <a:cxn ang="0">
                <a:pos x="connsiteX13136" y="connsiteY13136"/>
              </a:cxn>
              <a:cxn ang="0">
                <a:pos x="connsiteX13137" y="connsiteY13137"/>
              </a:cxn>
              <a:cxn ang="0">
                <a:pos x="connsiteX13138" y="connsiteY13138"/>
              </a:cxn>
              <a:cxn ang="0">
                <a:pos x="connsiteX13139" y="connsiteY13139"/>
              </a:cxn>
              <a:cxn ang="0">
                <a:pos x="connsiteX13140" y="connsiteY13140"/>
              </a:cxn>
              <a:cxn ang="0">
                <a:pos x="connsiteX13141" y="connsiteY13141"/>
              </a:cxn>
              <a:cxn ang="0">
                <a:pos x="connsiteX13142" y="connsiteY13142"/>
              </a:cxn>
              <a:cxn ang="0">
                <a:pos x="connsiteX13143" y="connsiteY13143"/>
              </a:cxn>
              <a:cxn ang="0">
                <a:pos x="connsiteX13144" y="connsiteY13144"/>
              </a:cxn>
              <a:cxn ang="0">
                <a:pos x="connsiteX13145" y="connsiteY13145"/>
              </a:cxn>
              <a:cxn ang="0">
                <a:pos x="connsiteX13146" y="connsiteY13146"/>
              </a:cxn>
              <a:cxn ang="0">
                <a:pos x="connsiteX13147" y="connsiteY13147"/>
              </a:cxn>
              <a:cxn ang="0">
                <a:pos x="connsiteX13148" y="connsiteY13148"/>
              </a:cxn>
              <a:cxn ang="0">
                <a:pos x="connsiteX13149" y="connsiteY13149"/>
              </a:cxn>
              <a:cxn ang="0">
                <a:pos x="connsiteX13150" y="connsiteY13150"/>
              </a:cxn>
              <a:cxn ang="0">
                <a:pos x="connsiteX13151" y="connsiteY13151"/>
              </a:cxn>
              <a:cxn ang="0">
                <a:pos x="connsiteX13152" y="connsiteY13152"/>
              </a:cxn>
              <a:cxn ang="0">
                <a:pos x="connsiteX13153" y="connsiteY13153"/>
              </a:cxn>
              <a:cxn ang="0">
                <a:pos x="connsiteX13154" y="connsiteY13154"/>
              </a:cxn>
              <a:cxn ang="0">
                <a:pos x="connsiteX13155" y="connsiteY13155"/>
              </a:cxn>
              <a:cxn ang="0">
                <a:pos x="connsiteX13156" y="connsiteY13156"/>
              </a:cxn>
              <a:cxn ang="0">
                <a:pos x="connsiteX13157" y="connsiteY13157"/>
              </a:cxn>
              <a:cxn ang="0">
                <a:pos x="connsiteX13158" y="connsiteY13158"/>
              </a:cxn>
              <a:cxn ang="0">
                <a:pos x="connsiteX13159" y="connsiteY13159"/>
              </a:cxn>
              <a:cxn ang="0">
                <a:pos x="connsiteX13160" y="connsiteY13160"/>
              </a:cxn>
              <a:cxn ang="0">
                <a:pos x="connsiteX13161" y="connsiteY13161"/>
              </a:cxn>
              <a:cxn ang="0">
                <a:pos x="connsiteX13162" y="connsiteY13162"/>
              </a:cxn>
              <a:cxn ang="0">
                <a:pos x="connsiteX13163" y="connsiteY13163"/>
              </a:cxn>
              <a:cxn ang="0">
                <a:pos x="connsiteX13164" y="connsiteY13164"/>
              </a:cxn>
              <a:cxn ang="0">
                <a:pos x="connsiteX13165" y="connsiteY13165"/>
              </a:cxn>
              <a:cxn ang="0">
                <a:pos x="connsiteX13166" y="connsiteY13166"/>
              </a:cxn>
              <a:cxn ang="0">
                <a:pos x="connsiteX13167" y="connsiteY13167"/>
              </a:cxn>
              <a:cxn ang="0">
                <a:pos x="connsiteX13168" y="connsiteY13168"/>
              </a:cxn>
              <a:cxn ang="0">
                <a:pos x="connsiteX13169" y="connsiteY13169"/>
              </a:cxn>
              <a:cxn ang="0">
                <a:pos x="connsiteX13170" y="connsiteY13170"/>
              </a:cxn>
              <a:cxn ang="0">
                <a:pos x="connsiteX13171" y="connsiteY13171"/>
              </a:cxn>
              <a:cxn ang="0">
                <a:pos x="connsiteX13172" y="connsiteY13172"/>
              </a:cxn>
              <a:cxn ang="0">
                <a:pos x="connsiteX13173" y="connsiteY13173"/>
              </a:cxn>
              <a:cxn ang="0">
                <a:pos x="connsiteX13174" y="connsiteY13174"/>
              </a:cxn>
              <a:cxn ang="0">
                <a:pos x="connsiteX13175" y="connsiteY13175"/>
              </a:cxn>
              <a:cxn ang="0">
                <a:pos x="connsiteX13176" y="connsiteY13176"/>
              </a:cxn>
              <a:cxn ang="0">
                <a:pos x="connsiteX13177" y="connsiteY13177"/>
              </a:cxn>
              <a:cxn ang="0">
                <a:pos x="connsiteX13178" y="connsiteY13178"/>
              </a:cxn>
              <a:cxn ang="0">
                <a:pos x="connsiteX13179" y="connsiteY13179"/>
              </a:cxn>
              <a:cxn ang="0">
                <a:pos x="connsiteX13180" y="connsiteY13180"/>
              </a:cxn>
              <a:cxn ang="0">
                <a:pos x="connsiteX13181" y="connsiteY13181"/>
              </a:cxn>
              <a:cxn ang="0">
                <a:pos x="connsiteX13182" y="connsiteY13182"/>
              </a:cxn>
              <a:cxn ang="0">
                <a:pos x="connsiteX13183" y="connsiteY13183"/>
              </a:cxn>
              <a:cxn ang="0">
                <a:pos x="connsiteX13184" y="connsiteY13184"/>
              </a:cxn>
              <a:cxn ang="0">
                <a:pos x="connsiteX13185" y="connsiteY13185"/>
              </a:cxn>
              <a:cxn ang="0">
                <a:pos x="connsiteX13186" y="connsiteY13186"/>
              </a:cxn>
              <a:cxn ang="0">
                <a:pos x="connsiteX13187" y="connsiteY13187"/>
              </a:cxn>
              <a:cxn ang="0">
                <a:pos x="connsiteX13188" y="connsiteY13188"/>
              </a:cxn>
              <a:cxn ang="0">
                <a:pos x="connsiteX13189" y="connsiteY13189"/>
              </a:cxn>
              <a:cxn ang="0">
                <a:pos x="connsiteX13190" y="connsiteY13190"/>
              </a:cxn>
              <a:cxn ang="0">
                <a:pos x="connsiteX13191" y="connsiteY13191"/>
              </a:cxn>
              <a:cxn ang="0">
                <a:pos x="connsiteX13192" y="connsiteY13192"/>
              </a:cxn>
              <a:cxn ang="0">
                <a:pos x="connsiteX13193" y="connsiteY13193"/>
              </a:cxn>
              <a:cxn ang="0">
                <a:pos x="connsiteX13194" y="connsiteY13194"/>
              </a:cxn>
              <a:cxn ang="0">
                <a:pos x="connsiteX13195" y="connsiteY13195"/>
              </a:cxn>
              <a:cxn ang="0">
                <a:pos x="connsiteX13196" y="connsiteY13196"/>
              </a:cxn>
              <a:cxn ang="0">
                <a:pos x="connsiteX13197" y="connsiteY13197"/>
              </a:cxn>
              <a:cxn ang="0">
                <a:pos x="connsiteX13198" y="connsiteY13198"/>
              </a:cxn>
              <a:cxn ang="0">
                <a:pos x="connsiteX13199" y="connsiteY13199"/>
              </a:cxn>
              <a:cxn ang="0">
                <a:pos x="connsiteX13200" y="connsiteY13200"/>
              </a:cxn>
              <a:cxn ang="0">
                <a:pos x="connsiteX13201" y="connsiteY13201"/>
              </a:cxn>
              <a:cxn ang="0">
                <a:pos x="connsiteX13202" y="connsiteY13202"/>
              </a:cxn>
              <a:cxn ang="0">
                <a:pos x="connsiteX13203" y="connsiteY13203"/>
              </a:cxn>
              <a:cxn ang="0">
                <a:pos x="connsiteX13204" y="connsiteY13204"/>
              </a:cxn>
              <a:cxn ang="0">
                <a:pos x="connsiteX13205" y="connsiteY13205"/>
              </a:cxn>
              <a:cxn ang="0">
                <a:pos x="connsiteX13206" y="connsiteY13206"/>
              </a:cxn>
              <a:cxn ang="0">
                <a:pos x="connsiteX13207" y="connsiteY13207"/>
              </a:cxn>
              <a:cxn ang="0">
                <a:pos x="connsiteX13208" y="connsiteY13208"/>
              </a:cxn>
              <a:cxn ang="0">
                <a:pos x="connsiteX13209" y="connsiteY13209"/>
              </a:cxn>
              <a:cxn ang="0">
                <a:pos x="connsiteX13210" y="connsiteY13210"/>
              </a:cxn>
              <a:cxn ang="0">
                <a:pos x="connsiteX13211" y="connsiteY13211"/>
              </a:cxn>
              <a:cxn ang="0">
                <a:pos x="connsiteX13212" y="connsiteY13212"/>
              </a:cxn>
              <a:cxn ang="0">
                <a:pos x="connsiteX13213" y="connsiteY13213"/>
              </a:cxn>
              <a:cxn ang="0">
                <a:pos x="connsiteX13214" y="connsiteY13214"/>
              </a:cxn>
              <a:cxn ang="0">
                <a:pos x="connsiteX13215" y="connsiteY13215"/>
              </a:cxn>
              <a:cxn ang="0">
                <a:pos x="connsiteX13216" y="connsiteY13216"/>
              </a:cxn>
              <a:cxn ang="0">
                <a:pos x="connsiteX13217" y="connsiteY13217"/>
              </a:cxn>
              <a:cxn ang="0">
                <a:pos x="connsiteX13218" y="connsiteY13218"/>
              </a:cxn>
              <a:cxn ang="0">
                <a:pos x="connsiteX13219" y="connsiteY13219"/>
              </a:cxn>
              <a:cxn ang="0">
                <a:pos x="connsiteX13220" y="connsiteY13220"/>
              </a:cxn>
              <a:cxn ang="0">
                <a:pos x="connsiteX13221" y="connsiteY13221"/>
              </a:cxn>
              <a:cxn ang="0">
                <a:pos x="connsiteX13222" y="connsiteY13222"/>
              </a:cxn>
              <a:cxn ang="0">
                <a:pos x="connsiteX13223" y="connsiteY13223"/>
              </a:cxn>
              <a:cxn ang="0">
                <a:pos x="connsiteX13224" y="connsiteY13224"/>
              </a:cxn>
              <a:cxn ang="0">
                <a:pos x="connsiteX13225" y="connsiteY13225"/>
              </a:cxn>
              <a:cxn ang="0">
                <a:pos x="connsiteX13226" y="connsiteY13226"/>
              </a:cxn>
              <a:cxn ang="0">
                <a:pos x="connsiteX13227" y="connsiteY13227"/>
              </a:cxn>
              <a:cxn ang="0">
                <a:pos x="connsiteX13228" y="connsiteY13228"/>
              </a:cxn>
              <a:cxn ang="0">
                <a:pos x="connsiteX13229" y="connsiteY13229"/>
              </a:cxn>
              <a:cxn ang="0">
                <a:pos x="connsiteX13230" y="connsiteY13230"/>
              </a:cxn>
              <a:cxn ang="0">
                <a:pos x="connsiteX13231" y="connsiteY13231"/>
              </a:cxn>
              <a:cxn ang="0">
                <a:pos x="connsiteX13232" y="connsiteY13232"/>
              </a:cxn>
              <a:cxn ang="0">
                <a:pos x="connsiteX13233" y="connsiteY13233"/>
              </a:cxn>
              <a:cxn ang="0">
                <a:pos x="connsiteX13234" y="connsiteY13234"/>
              </a:cxn>
              <a:cxn ang="0">
                <a:pos x="connsiteX13235" y="connsiteY13235"/>
              </a:cxn>
              <a:cxn ang="0">
                <a:pos x="connsiteX13236" y="connsiteY13236"/>
              </a:cxn>
              <a:cxn ang="0">
                <a:pos x="connsiteX13237" y="connsiteY13237"/>
              </a:cxn>
              <a:cxn ang="0">
                <a:pos x="connsiteX13238" y="connsiteY13238"/>
              </a:cxn>
              <a:cxn ang="0">
                <a:pos x="connsiteX13239" y="connsiteY13239"/>
              </a:cxn>
              <a:cxn ang="0">
                <a:pos x="connsiteX13240" y="connsiteY13240"/>
              </a:cxn>
              <a:cxn ang="0">
                <a:pos x="connsiteX13241" y="connsiteY13241"/>
              </a:cxn>
              <a:cxn ang="0">
                <a:pos x="connsiteX13242" y="connsiteY13242"/>
              </a:cxn>
              <a:cxn ang="0">
                <a:pos x="connsiteX13243" y="connsiteY13243"/>
              </a:cxn>
              <a:cxn ang="0">
                <a:pos x="connsiteX13244" y="connsiteY13244"/>
              </a:cxn>
              <a:cxn ang="0">
                <a:pos x="connsiteX13245" y="connsiteY13245"/>
              </a:cxn>
              <a:cxn ang="0">
                <a:pos x="connsiteX13246" y="connsiteY13246"/>
              </a:cxn>
              <a:cxn ang="0">
                <a:pos x="connsiteX13247" y="connsiteY13247"/>
              </a:cxn>
              <a:cxn ang="0">
                <a:pos x="connsiteX13248" y="connsiteY13248"/>
              </a:cxn>
              <a:cxn ang="0">
                <a:pos x="connsiteX13249" y="connsiteY13249"/>
              </a:cxn>
              <a:cxn ang="0">
                <a:pos x="connsiteX13250" y="connsiteY13250"/>
              </a:cxn>
              <a:cxn ang="0">
                <a:pos x="connsiteX13251" y="connsiteY13251"/>
              </a:cxn>
              <a:cxn ang="0">
                <a:pos x="connsiteX13252" y="connsiteY13252"/>
              </a:cxn>
              <a:cxn ang="0">
                <a:pos x="connsiteX13253" y="connsiteY13253"/>
              </a:cxn>
              <a:cxn ang="0">
                <a:pos x="connsiteX13254" y="connsiteY13254"/>
              </a:cxn>
              <a:cxn ang="0">
                <a:pos x="connsiteX13255" y="connsiteY13255"/>
              </a:cxn>
              <a:cxn ang="0">
                <a:pos x="connsiteX13256" y="connsiteY13256"/>
              </a:cxn>
              <a:cxn ang="0">
                <a:pos x="connsiteX13257" y="connsiteY13257"/>
              </a:cxn>
              <a:cxn ang="0">
                <a:pos x="connsiteX13258" y="connsiteY13258"/>
              </a:cxn>
              <a:cxn ang="0">
                <a:pos x="connsiteX13259" y="connsiteY13259"/>
              </a:cxn>
              <a:cxn ang="0">
                <a:pos x="connsiteX13260" y="connsiteY13260"/>
              </a:cxn>
              <a:cxn ang="0">
                <a:pos x="connsiteX13261" y="connsiteY13261"/>
              </a:cxn>
              <a:cxn ang="0">
                <a:pos x="connsiteX13262" y="connsiteY13262"/>
              </a:cxn>
              <a:cxn ang="0">
                <a:pos x="connsiteX13263" y="connsiteY13263"/>
              </a:cxn>
              <a:cxn ang="0">
                <a:pos x="connsiteX13264" y="connsiteY13264"/>
              </a:cxn>
              <a:cxn ang="0">
                <a:pos x="connsiteX13265" y="connsiteY13265"/>
              </a:cxn>
              <a:cxn ang="0">
                <a:pos x="connsiteX13266" y="connsiteY13266"/>
              </a:cxn>
              <a:cxn ang="0">
                <a:pos x="connsiteX13267" y="connsiteY13267"/>
              </a:cxn>
              <a:cxn ang="0">
                <a:pos x="connsiteX13268" y="connsiteY13268"/>
              </a:cxn>
              <a:cxn ang="0">
                <a:pos x="connsiteX13269" y="connsiteY13269"/>
              </a:cxn>
              <a:cxn ang="0">
                <a:pos x="connsiteX13270" y="connsiteY13270"/>
              </a:cxn>
              <a:cxn ang="0">
                <a:pos x="connsiteX13271" y="connsiteY13271"/>
              </a:cxn>
              <a:cxn ang="0">
                <a:pos x="connsiteX13272" y="connsiteY13272"/>
              </a:cxn>
              <a:cxn ang="0">
                <a:pos x="connsiteX13273" y="connsiteY13273"/>
              </a:cxn>
              <a:cxn ang="0">
                <a:pos x="connsiteX13274" y="connsiteY13274"/>
              </a:cxn>
              <a:cxn ang="0">
                <a:pos x="connsiteX13275" y="connsiteY13275"/>
              </a:cxn>
              <a:cxn ang="0">
                <a:pos x="connsiteX13276" y="connsiteY13276"/>
              </a:cxn>
              <a:cxn ang="0">
                <a:pos x="connsiteX13277" y="connsiteY13277"/>
              </a:cxn>
              <a:cxn ang="0">
                <a:pos x="connsiteX13278" y="connsiteY13278"/>
              </a:cxn>
              <a:cxn ang="0">
                <a:pos x="connsiteX13279" y="connsiteY13279"/>
              </a:cxn>
              <a:cxn ang="0">
                <a:pos x="connsiteX13280" y="connsiteY13280"/>
              </a:cxn>
              <a:cxn ang="0">
                <a:pos x="connsiteX13281" y="connsiteY13281"/>
              </a:cxn>
              <a:cxn ang="0">
                <a:pos x="connsiteX13282" y="connsiteY13282"/>
              </a:cxn>
              <a:cxn ang="0">
                <a:pos x="connsiteX13283" y="connsiteY13283"/>
              </a:cxn>
              <a:cxn ang="0">
                <a:pos x="connsiteX13284" y="connsiteY13284"/>
              </a:cxn>
              <a:cxn ang="0">
                <a:pos x="connsiteX13285" y="connsiteY13285"/>
              </a:cxn>
              <a:cxn ang="0">
                <a:pos x="connsiteX13286" y="connsiteY13286"/>
              </a:cxn>
              <a:cxn ang="0">
                <a:pos x="connsiteX13287" y="connsiteY13287"/>
              </a:cxn>
              <a:cxn ang="0">
                <a:pos x="connsiteX13288" y="connsiteY13288"/>
              </a:cxn>
              <a:cxn ang="0">
                <a:pos x="connsiteX13289" y="connsiteY13289"/>
              </a:cxn>
              <a:cxn ang="0">
                <a:pos x="connsiteX13290" y="connsiteY13290"/>
              </a:cxn>
              <a:cxn ang="0">
                <a:pos x="connsiteX13291" y="connsiteY13291"/>
              </a:cxn>
              <a:cxn ang="0">
                <a:pos x="connsiteX13292" y="connsiteY13292"/>
              </a:cxn>
              <a:cxn ang="0">
                <a:pos x="connsiteX13293" y="connsiteY13293"/>
              </a:cxn>
              <a:cxn ang="0">
                <a:pos x="connsiteX13294" y="connsiteY13294"/>
              </a:cxn>
              <a:cxn ang="0">
                <a:pos x="connsiteX13295" y="connsiteY13295"/>
              </a:cxn>
              <a:cxn ang="0">
                <a:pos x="connsiteX13296" y="connsiteY13296"/>
              </a:cxn>
              <a:cxn ang="0">
                <a:pos x="connsiteX13297" y="connsiteY13297"/>
              </a:cxn>
              <a:cxn ang="0">
                <a:pos x="connsiteX13298" y="connsiteY13298"/>
              </a:cxn>
              <a:cxn ang="0">
                <a:pos x="connsiteX13299" y="connsiteY13299"/>
              </a:cxn>
              <a:cxn ang="0">
                <a:pos x="connsiteX13300" y="connsiteY13300"/>
              </a:cxn>
              <a:cxn ang="0">
                <a:pos x="connsiteX13301" y="connsiteY13301"/>
              </a:cxn>
              <a:cxn ang="0">
                <a:pos x="connsiteX13302" y="connsiteY13302"/>
              </a:cxn>
              <a:cxn ang="0">
                <a:pos x="connsiteX13303" y="connsiteY13303"/>
              </a:cxn>
              <a:cxn ang="0">
                <a:pos x="connsiteX13304" y="connsiteY13304"/>
              </a:cxn>
              <a:cxn ang="0">
                <a:pos x="connsiteX13305" y="connsiteY13305"/>
              </a:cxn>
              <a:cxn ang="0">
                <a:pos x="connsiteX13306" y="connsiteY13306"/>
              </a:cxn>
              <a:cxn ang="0">
                <a:pos x="connsiteX13307" y="connsiteY13307"/>
              </a:cxn>
              <a:cxn ang="0">
                <a:pos x="connsiteX13308" y="connsiteY13308"/>
              </a:cxn>
              <a:cxn ang="0">
                <a:pos x="connsiteX13309" y="connsiteY13309"/>
              </a:cxn>
              <a:cxn ang="0">
                <a:pos x="connsiteX13310" y="connsiteY13310"/>
              </a:cxn>
              <a:cxn ang="0">
                <a:pos x="connsiteX13311" y="connsiteY13311"/>
              </a:cxn>
              <a:cxn ang="0">
                <a:pos x="connsiteX13312" y="connsiteY13312"/>
              </a:cxn>
              <a:cxn ang="0">
                <a:pos x="connsiteX13313" y="connsiteY13313"/>
              </a:cxn>
              <a:cxn ang="0">
                <a:pos x="connsiteX13314" y="connsiteY13314"/>
              </a:cxn>
              <a:cxn ang="0">
                <a:pos x="connsiteX13315" y="connsiteY13315"/>
              </a:cxn>
              <a:cxn ang="0">
                <a:pos x="connsiteX13316" y="connsiteY13316"/>
              </a:cxn>
              <a:cxn ang="0">
                <a:pos x="connsiteX13317" y="connsiteY13317"/>
              </a:cxn>
              <a:cxn ang="0">
                <a:pos x="connsiteX13318" y="connsiteY13318"/>
              </a:cxn>
              <a:cxn ang="0">
                <a:pos x="connsiteX13319" y="connsiteY13319"/>
              </a:cxn>
              <a:cxn ang="0">
                <a:pos x="connsiteX13320" y="connsiteY13320"/>
              </a:cxn>
              <a:cxn ang="0">
                <a:pos x="connsiteX13321" y="connsiteY13321"/>
              </a:cxn>
              <a:cxn ang="0">
                <a:pos x="connsiteX13322" y="connsiteY13322"/>
              </a:cxn>
              <a:cxn ang="0">
                <a:pos x="connsiteX13323" y="connsiteY13323"/>
              </a:cxn>
              <a:cxn ang="0">
                <a:pos x="connsiteX13324" y="connsiteY13324"/>
              </a:cxn>
              <a:cxn ang="0">
                <a:pos x="connsiteX13325" y="connsiteY13325"/>
              </a:cxn>
              <a:cxn ang="0">
                <a:pos x="connsiteX13326" y="connsiteY13326"/>
              </a:cxn>
              <a:cxn ang="0">
                <a:pos x="connsiteX13327" y="connsiteY13327"/>
              </a:cxn>
              <a:cxn ang="0">
                <a:pos x="connsiteX13328" y="connsiteY13328"/>
              </a:cxn>
              <a:cxn ang="0">
                <a:pos x="connsiteX13329" y="connsiteY13329"/>
              </a:cxn>
              <a:cxn ang="0">
                <a:pos x="connsiteX13330" y="connsiteY13330"/>
              </a:cxn>
              <a:cxn ang="0">
                <a:pos x="connsiteX13331" y="connsiteY13331"/>
              </a:cxn>
              <a:cxn ang="0">
                <a:pos x="connsiteX13332" y="connsiteY13332"/>
              </a:cxn>
              <a:cxn ang="0">
                <a:pos x="connsiteX13333" y="connsiteY13333"/>
              </a:cxn>
              <a:cxn ang="0">
                <a:pos x="connsiteX13334" y="connsiteY13334"/>
              </a:cxn>
              <a:cxn ang="0">
                <a:pos x="connsiteX13335" y="connsiteY13335"/>
              </a:cxn>
              <a:cxn ang="0">
                <a:pos x="connsiteX13336" y="connsiteY13336"/>
              </a:cxn>
              <a:cxn ang="0">
                <a:pos x="connsiteX13337" y="connsiteY13337"/>
              </a:cxn>
              <a:cxn ang="0">
                <a:pos x="connsiteX13338" y="connsiteY13338"/>
              </a:cxn>
              <a:cxn ang="0">
                <a:pos x="connsiteX13339" y="connsiteY13339"/>
              </a:cxn>
              <a:cxn ang="0">
                <a:pos x="connsiteX13340" y="connsiteY13340"/>
              </a:cxn>
              <a:cxn ang="0">
                <a:pos x="connsiteX13341" y="connsiteY13341"/>
              </a:cxn>
              <a:cxn ang="0">
                <a:pos x="connsiteX13342" y="connsiteY13342"/>
              </a:cxn>
              <a:cxn ang="0">
                <a:pos x="connsiteX13343" y="connsiteY13343"/>
              </a:cxn>
              <a:cxn ang="0">
                <a:pos x="connsiteX13344" y="connsiteY13344"/>
              </a:cxn>
              <a:cxn ang="0">
                <a:pos x="connsiteX13345" y="connsiteY13345"/>
              </a:cxn>
              <a:cxn ang="0">
                <a:pos x="connsiteX13346" y="connsiteY13346"/>
              </a:cxn>
              <a:cxn ang="0">
                <a:pos x="connsiteX13347" y="connsiteY13347"/>
              </a:cxn>
              <a:cxn ang="0">
                <a:pos x="connsiteX13348" y="connsiteY13348"/>
              </a:cxn>
              <a:cxn ang="0">
                <a:pos x="connsiteX13349" y="connsiteY13349"/>
              </a:cxn>
              <a:cxn ang="0">
                <a:pos x="connsiteX13350" y="connsiteY13350"/>
              </a:cxn>
              <a:cxn ang="0">
                <a:pos x="connsiteX13351" y="connsiteY13351"/>
              </a:cxn>
              <a:cxn ang="0">
                <a:pos x="connsiteX13352" y="connsiteY13352"/>
              </a:cxn>
              <a:cxn ang="0">
                <a:pos x="connsiteX13353" y="connsiteY13353"/>
              </a:cxn>
              <a:cxn ang="0">
                <a:pos x="connsiteX13354" y="connsiteY13354"/>
              </a:cxn>
              <a:cxn ang="0">
                <a:pos x="connsiteX13355" y="connsiteY13355"/>
              </a:cxn>
              <a:cxn ang="0">
                <a:pos x="connsiteX13356" y="connsiteY13356"/>
              </a:cxn>
              <a:cxn ang="0">
                <a:pos x="connsiteX13357" y="connsiteY13357"/>
              </a:cxn>
              <a:cxn ang="0">
                <a:pos x="connsiteX13358" y="connsiteY13358"/>
              </a:cxn>
              <a:cxn ang="0">
                <a:pos x="connsiteX13359" y="connsiteY13359"/>
              </a:cxn>
              <a:cxn ang="0">
                <a:pos x="connsiteX13360" y="connsiteY13360"/>
              </a:cxn>
              <a:cxn ang="0">
                <a:pos x="connsiteX13361" y="connsiteY13361"/>
              </a:cxn>
              <a:cxn ang="0">
                <a:pos x="connsiteX13362" y="connsiteY13362"/>
              </a:cxn>
              <a:cxn ang="0">
                <a:pos x="connsiteX13363" y="connsiteY13363"/>
              </a:cxn>
              <a:cxn ang="0">
                <a:pos x="connsiteX13364" y="connsiteY13364"/>
              </a:cxn>
              <a:cxn ang="0">
                <a:pos x="connsiteX13365" y="connsiteY13365"/>
              </a:cxn>
              <a:cxn ang="0">
                <a:pos x="connsiteX13366" y="connsiteY13366"/>
              </a:cxn>
              <a:cxn ang="0">
                <a:pos x="connsiteX13367" y="connsiteY13367"/>
              </a:cxn>
              <a:cxn ang="0">
                <a:pos x="connsiteX13368" y="connsiteY13368"/>
              </a:cxn>
              <a:cxn ang="0">
                <a:pos x="connsiteX13369" y="connsiteY13369"/>
              </a:cxn>
              <a:cxn ang="0">
                <a:pos x="connsiteX13370" y="connsiteY13370"/>
              </a:cxn>
              <a:cxn ang="0">
                <a:pos x="connsiteX13371" y="connsiteY13371"/>
              </a:cxn>
              <a:cxn ang="0">
                <a:pos x="connsiteX13372" y="connsiteY13372"/>
              </a:cxn>
              <a:cxn ang="0">
                <a:pos x="connsiteX13373" y="connsiteY13373"/>
              </a:cxn>
              <a:cxn ang="0">
                <a:pos x="connsiteX13374" y="connsiteY13374"/>
              </a:cxn>
              <a:cxn ang="0">
                <a:pos x="connsiteX13375" y="connsiteY13375"/>
              </a:cxn>
              <a:cxn ang="0">
                <a:pos x="connsiteX13376" y="connsiteY13376"/>
              </a:cxn>
              <a:cxn ang="0">
                <a:pos x="connsiteX13377" y="connsiteY13377"/>
              </a:cxn>
              <a:cxn ang="0">
                <a:pos x="connsiteX13378" y="connsiteY13378"/>
              </a:cxn>
              <a:cxn ang="0">
                <a:pos x="connsiteX13379" y="connsiteY13379"/>
              </a:cxn>
              <a:cxn ang="0">
                <a:pos x="connsiteX13380" y="connsiteY13380"/>
              </a:cxn>
              <a:cxn ang="0">
                <a:pos x="connsiteX13381" y="connsiteY13381"/>
              </a:cxn>
              <a:cxn ang="0">
                <a:pos x="connsiteX13382" y="connsiteY13382"/>
              </a:cxn>
              <a:cxn ang="0">
                <a:pos x="connsiteX13383" y="connsiteY13383"/>
              </a:cxn>
              <a:cxn ang="0">
                <a:pos x="connsiteX13384" y="connsiteY13384"/>
              </a:cxn>
              <a:cxn ang="0">
                <a:pos x="connsiteX13385" y="connsiteY13385"/>
              </a:cxn>
              <a:cxn ang="0">
                <a:pos x="connsiteX13386" y="connsiteY13386"/>
              </a:cxn>
              <a:cxn ang="0">
                <a:pos x="connsiteX13387" y="connsiteY13387"/>
              </a:cxn>
              <a:cxn ang="0">
                <a:pos x="connsiteX13388" y="connsiteY13388"/>
              </a:cxn>
              <a:cxn ang="0">
                <a:pos x="connsiteX13389" y="connsiteY13389"/>
              </a:cxn>
              <a:cxn ang="0">
                <a:pos x="connsiteX13390" y="connsiteY13390"/>
              </a:cxn>
              <a:cxn ang="0">
                <a:pos x="connsiteX13391" y="connsiteY13391"/>
              </a:cxn>
              <a:cxn ang="0">
                <a:pos x="connsiteX13392" y="connsiteY13392"/>
              </a:cxn>
              <a:cxn ang="0">
                <a:pos x="connsiteX13393" y="connsiteY13393"/>
              </a:cxn>
              <a:cxn ang="0">
                <a:pos x="connsiteX13394" y="connsiteY13394"/>
              </a:cxn>
              <a:cxn ang="0">
                <a:pos x="connsiteX13395" y="connsiteY13395"/>
              </a:cxn>
              <a:cxn ang="0">
                <a:pos x="connsiteX13396" y="connsiteY13396"/>
              </a:cxn>
              <a:cxn ang="0">
                <a:pos x="connsiteX13397" y="connsiteY13397"/>
              </a:cxn>
              <a:cxn ang="0">
                <a:pos x="connsiteX13398" y="connsiteY13398"/>
              </a:cxn>
              <a:cxn ang="0">
                <a:pos x="connsiteX13399" y="connsiteY13399"/>
              </a:cxn>
              <a:cxn ang="0">
                <a:pos x="connsiteX13400" y="connsiteY13400"/>
              </a:cxn>
              <a:cxn ang="0">
                <a:pos x="connsiteX13401" y="connsiteY13401"/>
              </a:cxn>
              <a:cxn ang="0">
                <a:pos x="connsiteX13402" y="connsiteY13402"/>
              </a:cxn>
              <a:cxn ang="0">
                <a:pos x="connsiteX13403" y="connsiteY13403"/>
              </a:cxn>
              <a:cxn ang="0">
                <a:pos x="connsiteX13404" y="connsiteY13404"/>
              </a:cxn>
              <a:cxn ang="0">
                <a:pos x="connsiteX13405" y="connsiteY13405"/>
              </a:cxn>
              <a:cxn ang="0">
                <a:pos x="connsiteX13406" y="connsiteY13406"/>
              </a:cxn>
              <a:cxn ang="0">
                <a:pos x="connsiteX13407" y="connsiteY13407"/>
              </a:cxn>
              <a:cxn ang="0">
                <a:pos x="connsiteX13408" y="connsiteY13408"/>
              </a:cxn>
              <a:cxn ang="0">
                <a:pos x="connsiteX13409" y="connsiteY13409"/>
              </a:cxn>
              <a:cxn ang="0">
                <a:pos x="connsiteX13410" y="connsiteY13410"/>
              </a:cxn>
              <a:cxn ang="0">
                <a:pos x="connsiteX13411" y="connsiteY13411"/>
              </a:cxn>
              <a:cxn ang="0">
                <a:pos x="connsiteX13412" y="connsiteY13412"/>
              </a:cxn>
              <a:cxn ang="0">
                <a:pos x="connsiteX13413" y="connsiteY13413"/>
              </a:cxn>
              <a:cxn ang="0">
                <a:pos x="connsiteX13414" y="connsiteY13414"/>
              </a:cxn>
              <a:cxn ang="0">
                <a:pos x="connsiteX13415" y="connsiteY13415"/>
              </a:cxn>
              <a:cxn ang="0">
                <a:pos x="connsiteX13416" y="connsiteY13416"/>
              </a:cxn>
              <a:cxn ang="0">
                <a:pos x="connsiteX13417" y="connsiteY13417"/>
              </a:cxn>
              <a:cxn ang="0">
                <a:pos x="connsiteX13418" y="connsiteY13418"/>
              </a:cxn>
              <a:cxn ang="0">
                <a:pos x="connsiteX13419" y="connsiteY13419"/>
              </a:cxn>
              <a:cxn ang="0">
                <a:pos x="connsiteX13420" y="connsiteY13420"/>
              </a:cxn>
              <a:cxn ang="0">
                <a:pos x="connsiteX13421" y="connsiteY13421"/>
              </a:cxn>
              <a:cxn ang="0">
                <a:pos x="connsiteX13422" y="connsiteY13422"/>
              </a:cxn>
              <a:cxn ang="0">
                <a:pos x="connsiteX13423" y="connsiteY13423"/>
              </a:cxn>
              <a:cxn ang="0">
                <a:pos x="connsiteX13424" y="connsiteY13424"/>
              </a:cxn>
              <a:cxn ang="0">
                <a:pos x="connsiteX13425" y="connsiteY13425"/>
              </a:cxn>
              <a:cxn ang="0">
                <a:pos x="connsiteX13426" y="connsiteY13426"/>
              </a:cxn>
              <a:cxn ang="0">
                <a:pos x="connsiteX13427" y="connsiteY13427"/>
              </a:cxn>
              <a:cxn ang="0">
                <a:pos x="connsiteX13428" y="connsiteY13428"/>
              </a:cxn>
              <a:cxn ang="0">
                <a:pos x="connsiteX13429" y="connsiteY13429"/>
              </a:cxn>
              <a:cxn ang="0">
                <a:pos x="connsiteX13430" y="connsiteY13430"/>
              </a:cxn>
              <a:cxn ang="0">
                <a:pos x="connsiteX13431" y="connsiteY13431"/>
              </a:cxn>
              <a:cxn ang="0">
                <a:pos x="connsiteX13432" y="connsiteY13432"/>
              </a:cxn>
              <a:cxn ang="0">
                <a:pos x="connsiteX13433" y="connsiteY13433"/>
              </a:cxn>
              <a:cxn ang="0">
                <a:pos x="connsiteX13434" y="connsiteY13434"/>
              </a:cxn>
              <a:cxn ang="0">
                <a:pos x="connsiteX13435" y="connsiteY13435"/>
              </a:cxn>
              <a:cxn ang="0">
                <a:pos x="connsiteX13436" y="connsiteY13436"/>
              </a:cxn>
              <a:cxn ang="0">
                <a:pos x="connsiteX13437" y="connsiteY13437"/>
              </a:cxn>
              <a:cxn ang="0">
                <a:pos x="connsiteX13438" y="connsiteY13438"/>
              </a:cxn>
              <a:cxn ang="0">
                <a:pos x="connsiteX13439" y="connsiteY13439"/>
              </a:cxn>
              <a:cxn ang="0">
                <a:pos x="connsiteX13440" y="connsiteY13440"/>
              </a:cxn>
              <a:cxn ang="0">
                <a:pos x="connsiteX13441" y="connsiteY13441"/>
              </a:cxn>
              <a:cxn ang="0">
                <a:pos x="connsiteX13442" y="connsiteY13442"/>
              </a:cxn>
              <a:cxn ang="0">
                <a:pos x="connsiteX13443" y="connsiteY13443"/>
              </a:cxn>
              <a:cxn ang="0">
                <a:pos x="connsiteX13444" y="connsiteY13444"/>
              </a:cxn>
              <a:cxn ang="0">
                <a:pos x="connsiteX13445" y="connsiteY13445"/>
              </a:cxn>
              <a:cxn ang="0">
                <a:pos x="connsiteX13446" y="connsiteY13446"/>
              </a:cxn>
              <a:cxn ang="0">
                <a:pos x="connsiteX13447" y="connsiteY13447"/>
              </a:cxn>
              <a:cxn ang="0">
                <a:pos x="connsiteX13448" y="connsiteY13448"/>
              </a:cxn>
              <a:cxn ang="0">
                <a:pos x="connsiteX13449" y="connsiteY13449"/>
              </a:cxn>
              <a:cxn ang="0">
                <a:pos x="connsiteX13450" y="connsiteY13450"/>
              </a:cxn>
              <a:cxn ang="0">
                <a:pos x="connsiteX13451" y="connsiteY13451"/>
              </a:cxn>
              <a:cxn ang="0">
                <a:pos x="connsiteX13452" y="connsiteY13452"/>
              </a:cxn>
              <a:cxn ang="0">
                <a:pos x="connsiteX13453" y="connsiteY13453"/>
              </a:cxn>
              <a:cxn ang="0">
                <a:pos x="connsiteX13454" y="connsiteY13454"/>
              </a:cxn>
              <a:cxn ang="0">
                <a:pos x="connsiteX13455" y="connsiteY13455"/>
              </a:cxn>
              <a:cxn ang="0">
                <a:pos x="connsiteX13456" y="connsiteY13456"/>
              </a:cxn>
              <a:cxn ang="0">
                <a:pos x="connsiteX13457" y="connsiteY13457"/>
              </a:cxn>
              <a:cxn ang="0">
                <a:pos x="connsiteX13458" y="connsiteY13458"/>
              </a:cxn>
              <a:cxn ang="0">
                <a:pos x="connsiteX13459" y="connsiteY13459"/>
              </a:cxn>
              <a:cxn ang="0">
                <a:pos x="connsiteX13460" y="connsiteY13460"/>
              </a:cxn>
              <a:cxn ang="0">
                <a:pos x="connsiteX13461" y="connsiteY13461"/>
              </a:cxn>
              <a:cxn ang="0">
                <a:pos x="connsiteX13462" y="connsiteY13462"/>
              </a:cxn>
              <a:cxn ang="0">
                <a:pos x="connsiteX13463" y="connsiteY13463"/>
              </a:cxn>
              <a:cxn ang="0">
                <a:pos x="connsiteX13464" y="connsiteY13464"/>
              </a:cxn>
              <a:cxn ang="0">
                <a:pos x="connsiteX13465" y="connsiteY13465"/>
              </a:cxn>
              <a:cxn ang="0">
                <a:pos x="connsiteX13466" y="connsiteY13466"/>
              </a:cxn>
              <a:cxn ang="0">
                <a:pos x="connsiteX13467" y="connsiteY13467"/>
              </a:cxn>
              <a:cxn ang="0">
                <a:pos x="connsiteX13468" y="connsiteY13468"/>
              </a:cxn>
              <a:cxn ang="0">
                <a:pos x="connsiteX13469" y="connsiteY13469"/>
              </a:cxn>
              <a:cxn ang="0">
                <a:pos x="connsiteX13470" y="connsiteY13470"/>
              </a:cxn>
              <a:cxn ang="0">
                <a:pos x="connsiteX13471" y="connsiteY13471"/>
              </a:cxn>
              <a:cxn ang="0">
                <a:pos x="connsiteX13472" y="connsiteY13472"/>
              </a:cxn>
              <a:cxn ang="0">
                <a:pos x="connsiteX13473" y="connsiteY13473"/>
              </a:cxn>
              <a:cxn ang="0">
                <a:pos x="connsiteX13474" y="connsiteY13474"/>
              </a:cxn>
              <a:cxn ang="0">
                <a:pos x="connsiteX13475" y="connsiteY13475"/>
              </a:cxn>
              <a:cxn ang="0">
                <a:pos x="connsiteX13476" y="connsiteY13476"/>
              </a:cxn>
              <a:cxn ang="0">
                <a:pos x="connsiteX13477" y="connsiteY13477"/>
              </a:cxn>
              <a:cxn ang="0">
                <a:pos x="connsiteX13478" y="connsiteY13478"/>
              </a:cxn>
              <a:cxn ang="0">
                <a:pos x="connsiteX13479" y="connsiteY13479"/>
              </a:cxn>
              <a:cxn ang="0">
                <a:pos x="connsiteX13480" y="connsiteY13480"/>
              </a:cxn>
              <a:cxn ang="0">
                <a:pos x="connsiteX13481" y="connsiteY13481"/>
              </a:cxn>
              <a:cxn ang="0">
                <a:pos x="connsiteX13482" y="connsiteY13482"/>
              </a:cxn>
              <a:cxn ang="0">
                <a:pos x="connsiteX13483" y="connsiteY13483"/>
              </a:cxn>
              <a:cxn ang="0">
                <a:pos x="connsiteX13484" y="connsiteY13484"/>
              </a:cxn>
              <a:cxn ang="0">
                <a:pos x="connsiteX13485" y="connsiteY13485"/>
              </a:cxn>
              <a:cxn ang="0">
                <a:pos x="connsiteX13486" y="connsiteY13486"/>
              </a:cxn>
              <a:cxn ang="0">
                <a:pos x="connsiteX13487" y="connsiteY13487"/>
              </a:cxn>
              <a:cxn ang="0">
                <a:pos x="connsiteX13488" y="connsiteY13488"/>
              </a:cxn>
              <a:cxn ang="0">
                <a:pos x="connsiteX13489" y="connsiteY13489"/>
              </a:cxn>
              <a:cxn ang="0">
                <a:pos x="connsiteX13490" y="connsiteY13490"/>
              </a:cxn>
              <a:cxn ang="0">
                <a:pos x="connsiteX13491" y="connsiteY13491"/>
              </a:cxn>
              <a:cxn ang="0">
                <a:pos x="connsiteX13492" y="connsiteY13492"/>
              </a:cxn>
              <a:cxn ang="0">
                <a:pos x="connsiteX13493" y="connsiteY13493"/>
              </a:cxn>
              <a:cxn ang="0">
                <a:pos x="connsiteX13494" y="connsiteY13494"/>
              </a:cxn>
              <a:cxn ang="0">
                <a:pos x="connsiteX13495" y="connsiteY13495"/>
              </a:cxn>
              <a:cxn ang="0">
                <a:pos x="connsiteX13496" y="connsiteY13496"/>
              </a:cxn>
              <a:cxn ang="0">
                <a:pos x="connsiteX13497" y="connsiteY13497"/>
              </a:cxn>
              <a:cxn ang="0">
                <a:pos x="connsiteX13498" y="connsiteY13498"/>
              </a:cxn>
              <a:cxn ang="0">
                <a:pos x="connsiteX13499" y="connsiteY13499"/>
              </a:cxn>
              <a:cxn ang="0">
                <a:pos x="connsiteX13500" y="connsiteY13500"/>
              </a:cxn>
              <a:cxn ang="0">
                <a:pos x="connsiteX13501" y="connsiteY13501"/>
              </a:cxn>
              <a:cxn ang="0">
                <a:pos x="connsiteX13502" y="connsiteY13502"/>
              </a:cxn>
              <a:cxn ang="0">
                <a:pos x="connsiteX13503" y="connsiteY13503"/>
              </a:cxn>
              <a:cxn ang="0">
                <a:pos x="connsiteX13504" y="connsiteY13504"/>
              </a:cxn>
              <a:cxn ang="0">
                <a:pos x="connsiteX13505" y="connsiteY13505"/>
              </a:cxn>
              <a:cxn ang="0">
                <a:pos x="connsiteX13506" y="connsiteY13506"/>
              </a:cxn>
              <a:cxn ang="0">
                <a:pos x="connsiteX13507" y="connsiteY13507"/>
              </a:cxn>
              <a:cxn ang="0">
                <a:pos x="connsiteX13508" y="connsiteY13508"/>
              </a:cxn>
              <a:cxn ang="0">
                <a:pos x="connsiteX13509" y="connsiteY13509"/>
              </a:cxn>
              <a:cxn ang="0">
                <a:pos x="connsiteX13510" y="connsiteY13510"/>
              </a:cxn>
              <a:cxn ang="0">
                <a:pos x="connsiteX13511" y="connsiteY13511"/>
              </a:cxn>
              <a:cxn ang="0">
                <a:pos x="connsiteX13512" y="connsiteY13512"/>
              </a:cxn>
              <a:cxn ang="0">
                <a:pos x="connsiteX13513" y="connsiteY13513"/>
              </a:cxn>
              <a:cxn ang="0">
                <a:pos x="connsiteX13514" y="connsiteY13514"/>
              </a:cxn>
              <a:cxn ang="0">
                <a:pos x="connsiteX13515" y="connsiteY13515"/>
              </a:cxn>
              <a:cxn ang="0">
                <a:pos x="connsiteX13516" y="connsiteY13516"/>
              </a:cxn>
              <a:cxn ang="0">
                <a:pos x="connsiteX13517" y="connsiteY13517"/>
              </a:cxn>
              <a:cxn ang="0">
                <a:pos x="connsiteX13518" y="connsiteY13518"/>
              </a:cxn>
              <a:cxn ang="0">
                <a:pos x="connsiteX13519" y="connsiteY13519"/>
              </a:cxn>
              <a:cxn ang="0">
                <a:pos x="connsiteX13520" y="connsiteY13520"/>
              </a:cxn>
              <a:cxn ang="0">
                <a:pos x="connsiteX13521" y="connsiteY13521"/>
              </a:cxn>
              <a:cxn ang="0">
                <a:pos x="connsiteX13522" y="connsiteY13522"/>
              </a:cxn>
              <a:cxn ang="0">
                <a:pos x="connsiteX13523" y="connsiteY13523"/>
              </a:cxn>
              <a:cxn ang="0">
                <a:pos x="connsiteX13524" y="connsiteY13524"/>
              </a:cxn>
              <a:cxn ang="0">
                <a:pos x="connsiteX13525" y="connsiteY13525"/>
              </a:cxn>
              <a:cxn ang="0">
                <a:pos x="connsiteX13526" y="connsiteY13526"/>
              </a:cxn>
              <a:cxn ang="0">
                <a:pos x="connsiteX13527" y="connsiteY13527"/>
              </a:cxn>
              <a:cxn ang="0">
                <a:pos x="connsiteX13528" y="connsiteY13528"/>
              </a:cxn>
              <a:cxn ang="0">
                <a:pos x="connsiteX13529" y="connsiteY13529"/>
              </a:cxn>
              <a:cxn ang="0">
                <a:pos x="connsiteX13530" y="connsiteY13530"/>
              </a:cxn>
              <a:cxn ang="0">
                <a:pos x="connsiteX13531" y="connsiteY13531"/>
              </a:cxn>
              <a:cxn ang="0">
                <a:pos x="connsiteX13532" y="connsiteY13532"/>
              </a:cxn>
              <a:cxn ang="0">
                <a:pos x="connsiteX13533" y="connsiteY13533"/>
              </a:cxn>
              <a:cxn ang="0">
                <a:pos x="connsiteX13534" y="connsiteY13534"/>
              </a:cxn>
              <a:cxn ang="0">
                <a:pos x="connsiteX13535" y="connsiteY13535"/>
              </a:cxn>
              <a:cxn ang="0">
                <a:pos x="connsiteX13536" y="connsiteY13536"/>
              </a:cxn>
              <a:cxn ang="0">
                <a:pos x="connsiteX13537" y="connsiteY13537"/>
              </a:cxn>
              <a:cxn ang="0">
                <a:pos x="connsiteX13538" y="connsiteY13538"/>
              </a:cxn>
              <a:cxn ang="0">
                <a:pos x="connsiteX13539" y="connsiteY13539"/>
              </a:cxn>
              <a:cxn ang="0">
                <a:pos x="connsiteX13540" y="connsiteY13540"/>
              </a:cxn>
              <a:cxn ang="0">
                <a:pos x="connsiteX13541" y="connsiteY13541"/>
              </a:cxn>
              <a:cxn ang="0">
                <a:pos x="connsiteX13542" y="connsiteY13542"/>
              </a:cxn>
              <a:cxn ang="0">
                <a:pos x="connsiteX13543" y="connsiteY13543"/>
              </a:cxn>
              <a:cxn ang="0">
                <a:pos x="connsiteX13544" y="connsiteY13544"/>
              </a:cxn>
              <a:cxn ang="0">
                <a:pos x="connsiteX13545" y="connsiteY13545"/>
              </a:cxn>
              <a:cxn ang="0">
                <a:pos x="connsiteX13546" y="connsiteY13546"/>
              </a:cxn>
              <a:cxn ang="0">
                <a:pos x="connsiteX13547" y="connsiteY13547"/>
              </a:cxn>
              <a:cxn ang="0">
                <a:pos x="connsiteX13548" y="connsiteY13548"/>
              </a:cxn>
              <a:cxn ang="0">
                <a:pos x="connsiteX13549" y="connsiteY13549"/>
              </a:cxn>
              <a:cxn ang="0">
                <a:pos x="connsiteX13550" y="connsiteY13550"/>
              </a:cxn>
              <a:cxn ang="0">
                <a:pos x="connsiteX13551" y="connsiteY13551"/>
              </a:cxn>
              <a:cxn ang="0">
                <a:pos x="connsiteX13552" y="connsiteY13552"/>
              </a:cxn>
              <a:cxn ang="0">
                <a:pos x="connsiteX13553" y="connsiteY13553"/>
              </a:cxn>
              <a:cxn ang="0">
                <a:pos x="connsiteX13554" y="connsiteY13554"/>
              </a:cxn>
              <a:cxn ang="0">
                <a:pos x="connsiteX13555" y="connsiteY13555"/>
              </a:cxn>
              <a:cxn ang="0">
                <a:pos x="connsiteX13556" y="connsiteY13556"/>
              </a:cxn>
              <a:cxn ang="0">
                <a:pos x="connsiteX13557" y="connsiteY13557"/>
              </a:cxn>
              <a:cxn ang="0">
                <a:pos x="connsiteX13558" y="connsiteY13558"/>
              </a:cxn>
              <a:cxn ang="0">
                <a:pos x="connsiteX13559" y="connsiteY13559"/>
              </a:cxn>
              <a:cxn ang="0">
                <a:pos x="connsiteX13560" y="connsiteY13560"/>
              </a:cxn>
              <a:cxn ang="0">
                <a:pos x="connsiteX13561" y="connsiteY13561"/>
              </a:cxn>
              <a:cxn ang="0">
                <a:pos x="connsiteX13562" y="connsiteY13562"/>
              </a:cxn>
              <a:cxn ang="0">
                <a:pos x="connsiteX13563" y="connsiteY13563"/>
              </a:cxn>
              <a:cxn ang="0">
                <a:pos x="connsiteX13564" y="connsiteY13564"/>
              </a:cxn>
              <a:cxn ang="0">
                <a:pos x="connsiteX13565" y="connsiteY13565"/>
              </a:cxn>
              <a:cxn ang="0">
                <a:pos x="connsiteX13566" y="connsiteY13566"/>
              </a:cxn>
              <a:cxn ang="0">
                <a:pos x="connsiteX13567" y="connsiteY13567"/>
              </a:cxn>
              <a:cxn ang="0">
                <a:pos x="connsiteX13568" y="connsiteY13568"/>
              </a:cxn>
              <a:cxn ang="0">
                <a:pos x="connsiteX13569" y="connsiteY13569"/>
              </a:cxn>
              <a:cxn ang="0">
                <a:pos x="connsiteX13570" y="connsiteY13570"/>
              </a:cxn>
              <a:cxn ang="0">
                <a:pos x="connsiteX13571" y="connsiteY13571"/>
              </a:cxn>
              <a:cxn ang="0">
                <a:pos x="connsiteX13572" y="connsiteY13572"/>
              </a:cxn>
              <a:cxn ang="0">
                <a:pos x="connsiteX13573" y="connsiteY13573"/>
              </a:cxn>
              <a:cxn ang="0">
                <a:pos x="connsiteX13574" y="connsiteY13574"/>
              </a:cxn>
              <a:cxn ang="0">
                <a:pos x="connsiteX13575" y="connsiteY13575"/>
              </a:cxn>
              <a:cxn ang="0">
                <a:pos x="connsiteX13576" y="connsiteY13576"/>
              </a:cxn>
              <a:cxn ang="0">
                <a:pos x="connsiteX13577" y="connsiteY13577"/>
              </a:cxn>
              <a:cxn ang="0">
                <a:pos x="connsiteX13578" y="connsiteY13578"/>
              </a:cxn>
              <a:cxn ang="0">
                <a:pos x="connsiteX13579" y="connsiteY13579"/>
              </a:cxn>
              <a:cxn ang="0">
                <a:pos x="connsiteX13580" y="connsiteY13580"/>
              </a:cxn>
              <a:cxn ang="0">
                <a:pos x="connsiteX13581" y="connsiteY13581"/>
              </a:cxn>
              <a:cxn ang="0">
                <a:pos x="connsiteX13582" y="connsiteY13582"/>
              </a:cxn>
              <a:cxn ang="0">
                <a:pos x="connsiteX13583" y="connsiteY13583"/>
              </a:cxn>
              <a:cxn ang="0">
                <a:pos x="connsiteX13584" y="connsiteY13584"/>
              </a:cxn>
              <a:cxn ang="0">
                <a:pos x="connsiteX13585" y="connsiteY13585"/>
              </a:cxn>
              <a:cxn ang="0">
                <a:pos x="connsiteX13586" y="connsiteY13586"/>
              </a:cxn>
              <a:cxn ang="0">
                <a:pos x="connsiteX13587" y="connsiteY13587"/>
              </a:cxn>
              <a:cxn ang="0">
                <a:pos x="connsiteX13588" y="connsiteY13588"/>
              </a:cxn>
              <a:cxn ang="0">
                <a:pos x="connsiteX13589" y="connsiteY13589"/>
              </a:cxn>
              <a:cxn ang="0">
                <a:pos x="connsiteX13590" y="connsiteY13590"/>
              </a:cxn>
              <a:cxn ang="0">
                <a:pos x="connsiteX13591" y="connsiteY13591"/>
              </a:cxn>
              <a:cxn ang="0">
                <a:pos x="connsiteX13592" y="connsiteY13592"/>
              </a:cxn>
              <a:cxn ang="0">
                <a:pos x="connsiteX13593" y="connsiteY13593"/>
              </a:cxn>
              <a:cxn ang="0">
                <a:pos x="connsiteX13594" y="connsiteY13594"/>
              </a:cxn>
              <a:cxn ang="0">
                <a:pos x="connsiteX13595" y="connsiteY13595"/>
              </a:cxn>
              <a:cxn ang="0">
                <a:pos x="connsiteX13596" y="connsiteY13596"/>
              </a:cxn>
              <a:cxn ang="0">
                <a:pos x="connsiteX13597" y="connsiteY13597"/>
              </a:cxn>
              <a:cxn ang="0">
                <a:pos x="connsiteX13598" y="connsiteY13598"/>
              </a:cxn>
              <a:cxn ang="0">
                <a:pos x="connsiteX13599" y="connsiteY13599"/>
              </a:cxn>
              <a:cxn ang="0">
                <a:pos x="connsiteX13600" y="connsiteY13600"/>
              </a:cxn>
              <a:cxn ang="0">
                <a:pos x="connsiteX13601" y="connsiteY13601"/>
              </a:cxn>
              <a:cxn ang="0">
                <a:pos x="connsiteX13602" y="connsiteY13602"/>
              </a:cxn>
              <a:cxn ang="0">
                <a:pos x="connsiteX13603" y="connsiteY13603"/>
              </a:cxn>
              <a:cxn ang="0">
                <a:pos x="connsiteX13604" y="connsiteY13604"/>
              </a:cxn>
              <a:cxn ang="0">
                <a:pos x="connsiteX13605" y="connsiteY13605"/>
              </a:cxn>
              <a:cxn ang="0">
                <a:pos x="connsiteX13606" y="connsiteY13606"/>
              </a:cxn>
              <a:cxn ang="0">
                <a:pos x="connsiteX13607" y="connsiteY13607"/>
              </a:cxn>
              <a:cxn ang="0">
                <a:pos x="connsiteX13608" y="connsiteY13608"/>
              </a:cxn>
              <a:cxn ang="0">
                <a:pos x="connsiteX13609" y="connsiteY13609"/>
              </a:cxn>
              <a:cxn ang="0">
                <a:pos x="connsiteX13610" y="connsiteY13610"/>
              </a:cxn>
              <a:cxn ang="0">
                <a:pos x="connsiteX13611" y="connsiteY13611"/>
              </a:cxn>
              <a:cxn ang="0">
                <a:pos x="connsiteX13612" y="connsiteY13612"/>
              </a:cxn>
              <a:cxn ang="0">
                <a:pos x="connsiteX13613" y="connsiteY13613"/>
              </a:cxn>
              <a:cxn ang="0">
                <a:pos x="connsiteX13614" y="connsiteY13614"/>
              </a:cxn>
              <a:cxn ang="0">
                <a:pos x="connsiteX13615" y="connsiteY13615"/>
              </a:cxn>
              <a:cxn ang="0">
                <a:pos x="connsiteX13616" y="connsiteY13616"/>
              </a:cxn>
              <a:cxn ang="0">
                <a:pos x="connsiteX13617" y="connsiteY13617"/>
              </a:cxn>
              <a:cxn ang="0">
                <a:pos x="connsiteX13618" y="connsiteY13618"/>
              </a:cxn>
              <a:cxn ang="0">
                <a:pos x="connsiteX13619" y="connsiteY13619"/>
              </a:cxn>
              <a:cxn ang="0">
                <a:pos x="connsiteX13620" y="connsiteY13620"/>
              </a:cxn>
              <a:cxn ang="0">
                <a:pos x="connsiteX13621" y="connsiteY13621"/>
              </a:cxn>
              <a:cxn ang="0">
                <a:pos x="connsiteX13622" y="connsiteY13622"/>
              </a:cxn>
              <a:cxn ang="0">
                <a:pos x="connsiteX13623" y="connsiteY13623"/>
              </a:cxn>
              <a:cxn ang="0">
                <a:pos x="connsiteX13624" y="connsiteY13624"/>
              </a:cxn>
              <a:cxn ang="0">
                <a:pos x="connsiteX13625" y="connsiteY13625"/>
              </a:cxn>
              <a:cxn ang="0">
                <a:pos x="connsiteX13626" y="connsiteY13626"/>
              </a:cxn>
              <a:cxn ang="0">
                <a:pos x="connsiteX13627" y="connsiteY13627"/>
              </a:cxn>
              <a:cxn ang="0">
                <a:pos x="connsiteX13628" y="connsiteY13628"/>
              </a:cxn>
              <a:cxn ang="0">
                <a:pos x="connsiteX13629" y="connsiteY13629"/>
              </a:cxn>
              <a:cxn ang="0">
                <a:pos x="connsiteX13630" y="connsiteY13630"/>
              </a:cxn>
              <a:cxn ang="0">
                <a:pos x="connsiteX13631" y="connsiteY13631"/>
              </a:cxn>
              <a:cxn ang="0">
                <a:pos x="connsiteX13632" y="connsiteY13632"/>
              </a:cxn>
              <a:cxn ang="0">
                <a:pos x="connsiteX13633" y="connsiteY13633"/>
              </a:cxn>
              <a:cxn ang="0">
                <a:pos x="connsiteX13634" y="connsiteY13634"/>
              </a:cxn>
              <a:cxn ang="0">
                <a:pos x="connsiteX13635" y="connsiteY13635"/>
              </a:cxn>
              <a:cxn ang="0">
                <a:pos x="connsiteX13636" y="connsiteY13636"/>
              </a:cxn>
              <a:cxn ang="0">
                <a:pos x="connsiteX13637" y="connsiteY13637"/>
              </a:cxn>
              <a:cxn ang="0">
                <a:pos x="connsiteX13638" y="connsiteY13638"/>
              </a:cxn>
              <a:cxn ang="0">
                <a:pos x="connsiteX13639" y="connsiteY13639"/>
              </a:cxn>
              <a:cxn ang="0">
                <a:pos x="connsiteX13640" y="connsiteY13640"/>
              </a:cxn>
              <a:cxn ang="0">
                <a:pos x="connsiteX13641" y="connsiteY13641"/>
              </a:cxn>
              <a:cxn ang="0">
                <a:pos x="connsiteX13642" y="connsiteY13642"/>
              </a:cxn>
              <a:cxn ang="0">
                <a:pos x="connsiteX13643" y="connsiteY13643"/>
              </a:cxn>
              <a:cxn ang="0">
                <a:pos x="connsiteX13644" y="connsiteY13644"/>
              </a:cxn>
              <a:cxn ang="0">
                <a:pos x="connsiteX13645" y="connsiteY13645"/>
              </a:cxn>
              <a:cxn ang="0">
                <a:pos x="connsiteX13646" y="connsiteY13646"/>
              </a:cxn>
              <a:cxn ang="0">
                <a:pos x="connsiteX13647" y="connsiteY13647"/>
              </a:cxn>
              <a:cxn ang="0">
                <a:pos x="connsiteX13648" y="connsiteY13648"/>
              </a:cxn>
              <a:cxn ang="0">
                <a:pos x="connsiteX13649" y="connsiteY13649"/>
              </a:cxn>
              <a:cxn ang="0">
                <a:pos x="connsiteX13650" y="connsiteY13650"/>
              </a:cxn>
              <a:cxn ang="0">
                <a:pos x="connsiteX13651" y="connsiteY13651"/>
              </a:cxn>
              <a:cxn ang="0">
                <a:pos x="connsiteX13652" y="connsiteY13652"/>
              </a:cxn>
              <a:cxn ang="0">
                <a:pos x="connsiteX13653" y="connsiteY13653"/>
              </a:cxn>
              <a:cxn ang="0">
                <a:pos x="connsiteX13654" y="connsiteY13654"/>
              </a:cxn>
              <a:cxn ang="0">
                <a:pos x="connsiteX13655" y="connsiteY13655"/>
              </a:cxn>
              <a:cxn ang="0">
                <a:pos x="connsiteX13656" y="connsiteY13656"/>
              </a:cxn>
              <a:cxn ang="0">
                <a:pos x="connsiteX13657" y="connsiteY13657"/>
              </a:cxn>
              <a:cxn ang="0">
                <a:pos x="connsiteX13658" y="connsiteY13658"/>
              </a:cxn>
              <a:cxn ang="0">
                <a:pos x="connsiteX13659" y="connsiteY13659"/>
              </a:cxn>
              <a:cxn ang="0">
                <a:pos x="connsiteX13660" y="connsiteY13660"/>
              </a:cxn>
              <a:cxn ang="0">
                <a:pos x="connsiteX13661" y="connsiteY13661"/>
              </a:cxn>
              <a:cxn ang="0">
                <a:pos x="connsiteX13662" y="connsiteY13662"/>
              </a:cxn>
              <a:cxn ang="0">
                <a:pos x="connsiteX13663" y="connsiteY13663"/>
              </a:cxn>
              <a:cxn ang="0">
                <a:pos x="connsiteX13664" y="connsiteY13664"/>
              </a:cxn>
              <a:cxn ang="0">
                <a:pos x="connsiteX13665" y="connsiteY13665"/>
              </a:cxn>
              <a:cxn ang="0">
                <a:pos x="connsiteX13666" y="connsiteY13666"/>
              </a:cxn>
              <a:cxn ang="0">
                <a:pos x="connsiteX13667" y="connsiteY13667"/>
              </a:cxn>
              <a:cxn ang="0">
                <a:pos x="connsiteX13668" y="connsiteY13668"/>
              </a:cxn>
              <a:cxn ang="0">
                <a:pos x="connsiteX13669" y="connsiteY13669"/>
              </a:cxn>
              <a:cxn ang="0">
                <a:pos x="connsiteX13670" y="connsiteY13670"/>
              </a:cxn>
              <a:cxn ang="0">
                <a:pos x="connsiteX13671" y="connsiteY13671"/>
              </a:cxn>
              <a:cxn ang="0">
                <a:pos x="connsiteX13672" y="connsiteY13672"/>
              </a:cxn>
              <a:cxn ang="0">
                <a:pos x="connsiteX13673" y="connsiteY13673"/>
              </a:cxn>
              <a:cxn ang="0">
                <a:pos x="connsiteX13674" y="connsiteY13674"/>
              </a:cxn>
              <a:cxn ang="0">
                <a:pos x="connsiteX13675" y="connsiteY13675"/>
              </a:cxn>
              <a:cxn ang="0">
                <a:pos x="connsiteX13676" y="connsiteY13676"/>
              </a:cxn>
              <a:cxn ang="0">
                <a:pos x="connsiteX13677" y="connsiteY13677"/>
              </a:cxn>
              <a:cxn ang="0">
                <a:pos x="connsiteX13678" y="connsiteY13678"/>
              </a:cxn>
              <a:cxn ang="0">
                <a:pos x="connsiteX13679" y="connsiteY13679"/>
              </a:cxn>
              <a:cxn ang="0">
                <a:pos x="connsiteX13680" y="connsiteY13680"/>
              </a:cxn>
              <a:cxn ang="0">
                <a:pos x="connsiteX13681" y="connsiteY13681"/>
              </a:cxn>
              <a:cxn ang="0">
                <a:pos x="connsiteX13682" y="connsiteY13682"/>
              </a:cxn>
              <a:cxn ang="0">
                <a:pos x="connsiteX13683" y="connsiteY13683"/>
              </a:cxn>
              <a:cxn ang="0">
                <a:pos x="connsiteX13684" y="connsiteY13684"/>
              </a:cxn>
              <a:cxn ang="0">
                <a:pos x="connsiteX13685" y="connsiteY13685"/>
              </a:cxn>
              <a:cxn ang="0">
                <a:pos x="connsiteX13686" y="connsiteY13686"/>
              </a:cxn>
              <a:cxn ang="0">
                <a:pos x="connsiteX13687" y="connsiteY13687"/>
              </a:cxn>
              <a:cxn ang="0">
                <a:pos x="connsiteX13688" y="connsiteY13688"/>
              </a:cxn>
              <a:cxn ang="0">
                <a:pos x="connsiteX13689" y="connsiteY13689"/>
              </a:cxn>
              <a:cxn ang="0">
                <a:pos x="connsiteX13690" y="connsiteY13690"/>
              </a:cxn>
              <a:cxn ang="0">
                <a:pos x="connsiteX13691" y="connsiteY13691"/>
              </a:cxn>
              <a:cxn ang="0">
                <a:pos x="connsiteX13692" y="connsiteY13692"/>
              </a:cxn>
              <a:cxn ang="0">
                <a:pos x="connsiteX13693" y="connsiteY13693"/>
              </a:cxn>
              <a:cxn ang="0">
                <a:pos x="connsiteX13694" y="connsiteY13694"/>
              </a:cxn>
              <a:cxn ang="0">
                <a:pos x="connsiteX13695" y="connsiteY13695"/>
              </a:cxn>
              <a:cxn ang="0">
                <a:pos x="connsiteX13696" y="connsiteY13696"/>
              </a:cxn>
              <a:cxn ang="0">
                <a:pos x="connsiteX13697" y="connsiteY13697"/>
              </a:cxn>
              <a:cxn ang="0">
                <a:pos x="connsiteX13698" y="connsiteY13698"/>
              </a:cxn>
              <a:cxn ang="0">
                <a:pos x="connsiteX13699" y="connsiteY13699"/>
              </a:cxn>
              <a:cxn ang="0">
                <a:pos x="connsiteX13700" y="connsiteY13700"/>
              </a:cxn>
              <a:cxn ang="0">
                <a:pos x="connsiteX13701" y="connsiteY13701"/>
              </a:cxn>
              <a:cxn ang="0">
                <a:pos x="connsiteX13702" y="connsiteY13702"/>
              </a:cxn>
              <a:cxn ang="0">
                <a:pos x="connsiteX13703" y="connsiteY13703"/>
              </a:cxn>
              <a:cxn ang="0">
                <a:pos x="connsiteX13704" y="connsiteY13704"/>
              </a:cxn>
              <a:cxn ang="0">
                <a:pos x="connsiteX13705" y="connsiteY13705"/>
              </a:cxn>
              <a:cxn ang="0">
                <a:pos x="connsiteX13706" y="connsiteY13706"/>
              </a:cxn>
              <a:cxn ang="0">
                <a:pos x="connsiteX13707" y="connsiteY13707"/>
              </a:cxn>
              <a:cxn ang="0">
                <a:pos x="connsiteX13708" y="connsiteY13708"/>
              </a:cxn>
              <a:cxn ang="0">
                <a:pos x="connsiteX13709" y="connsiteY13709"/>
              </a:cxn>
              <a:cxn ang="0">
                <a:pos x="connsiteX13710" y="connsiteY13710"/>
              </a:cxn>
              <a:cxn ang="0">
                <a:pos x="connsiteX13711" y="connsiteY13711"/>
              </a:cxn>
              <a:cxn ang="0">
                <a:pos x="connsiteX13712" y="connsiteY13712"/>
              </a:cxn>
              <a:cxn ang="0">
                <a:pos x="connsiteX13713" y="connsiteY13713"/>
              </a:cxn>
              <a:cxn ang="0">
                <a:pos x="connsiteX13714" y="connsiteY13714"/>
              </a:cxn>
              <a:cxn ang="0">
                <a:pos x="connsiteX13715" y="connsiteY13715"/>
              </a:cxn>
              <a:cxn ang="0">
                <a:pos x="connsiteX13716" y="connsiteY13716"/>
              </a:cxn>
              <a:cxn ang="0">
                <a:pos x="connsiteX13717" y="connsiteY13717"/>
              </a:cxn>
              <a:cxn ang="0">
                <a:pos x="connsiteX13718" y="connsiteY13718"/>
              </a:cxn>
              <a:cxn ang="0">
                <a:pos x="connsiteX13719" y="connsiteY13719"/>
              </a:cxn>
              <a:cxn ang="0">
                <a:pos x="connsiteX13720" y="connsiteY13720"/>
              </a:cxn>
              <a:cxn ang="0">
                <a:pos x="connsiteX13721" y="connsiteY13721"/>
              </a:cxn>
              <a:cxn ang="0">
                <a:pos x="connsiteX13722" y="connsiteY13722"/>
              </a:cxn>
              <a:cxn ang="0">
                <a:pos x="connsiteX13723" y="connsiteY13723"/>
              </a:cxn>
              <a:cxn ang="0">
                <a:pos x="connsiteX13724" y="connsiteY13724"/>
              </a:cxn>
              <a:cxn ang="0">
                <a:pos x="connsiteX13725" y="connsiteY13725"/>
              </a:cxn>
              <a:cxn ang="0">
                <a:pos x="connsiteX13726" y="connsiteY13726"/>
              </a:cxn>
              <a:cxn ang="0">
                <a:pos x="connsiteX13727" y="connsiteY13727"/>
              </a:cxn>
              <a:cxn ang="0">
                <a:pos x="connsiteX13728" y="connsiteY13728"/>
              </a:cxn>
              <a:cxn ang="0">
                <a:pos x="connsiteX13729" y="connsiteY13729"/>
              </a:cxn>
              <a:cxn ang="0">
                <a:pos x="connsiteX13730" y="connsiteY13730"/>
              </a:cxn>
              <a:cxn ang="0">
                <a:pos x="connsiteX13731" y="connsiteY13731"/>
              </a:cxn>
              <a:cxn ang="0">
                <a:pos x="connsiteX13732" y="connsiteY13732"/>
              </a:cxn>
              <a:cxn ang="0">
                <a:pos x="connsiteX13733" y="connsiteY13733"/>
              </a:cxn>
              <a:cxn ang="0">
                <a:pos x="connsiteX13734" y="connsiteY13734"/>
              </a:cxn>
              <a:cxn ang="0">
                <a:pos x="connsiteX13735" y="connsiteY13735"/>
              </a:cxn>
              <a:cxn ang="0">
                <a:pos x="connsiteX13736" y="connsiteY13736"/>
              </a:cxn>
              <a:cxn ang="0">
                <a:pos x="connsiteX13737" y="connsiteY13737"/>
              </a:cxn>
              <a:cxn ang="0">
                <a:pos x="connsiteX13738" y="connsiteY13738"/>
              </a:cxn>
              <a:cxn ang="0">
                <a:pos x="connsiteX13739" y="connsiteY13739"/>
              </a:cxn>
              <a:cxn ang="0">
                <a:pos x="connsiteX13740" y="connsiteY13740"/>
              </a:cxn>
              <a:cxn ang="0">
                <a:pos x="connsiteX13741" y="connsiteY13741"/>
              </a:cxn>
              <a:cxn ang="0">
                <a:pos x="connsiteX13742" y="connsiteY13742"/>
              </a:cxn>
              <a:cxn ang="0">
                <a:pos x="connsiteX13743" y="connsiteY13743"/>
              </a:cxn>
              <a:cxn ang="0">
                <a:pos x="connsiteX13744" y="connsiteY13744"/>
              </a:cxn>
              <a:cxn ang="0">
                <a:pos x="connsiteX13745" y="connsiteY13745"/>
              </a:cxn>
              <a:cxn ang="0">
                <a:pos x="connsiteX13746" y="connsiteY13746"/>
              </a:cxn>
              <a:cxn ang="0">
                <a:pos x="connsiteX13747" y="connsiteY13747"/>
              </a:cxn>
              <a:cxn ang="0">
                <a:pos x="connsiteX13748" y="connsiteY13748"/>
              </a:cxn>
              <a:cxn ang="0">
                <a:pos x="connsiteX13749" y="connsiteY13749"/>
              </a:cxn>
              <a:cxn ang="0">
                <a:pos x="connsiteX13750" y="connsiteY13750"/>
              </a:cxn>
              <a:cxn ang="0">
                <a:pos x="connsiteX13751" y="connsiteY13751"/>
              </a:cxn>
              <a:cxn ang="0">
                <a:pos x="connsiteX13752" y="connsiteY13752"/>
              </a:cxn>
              <a:cxn ang="0">
                <a:pos x="connsiteX13753" y="connsiteY13753"/>
              </a:cxn>
              <a:cxn ang="0">
                <a:pos x="connsiteX13754" y="connsiteY13754"/>
              </a:cxn>
              <a:cxn ang="0">
                <a:pos x="connsiteX13755" y="connsiteY13755"/>
              </a:cxn>
              <a:cxn ang="0">
                <a:pos x="connsiteX13756" y="connsiteY13756"/>
              </a:cxn>
              <a:cxn ang="0">
                <a:pos x="connsiteX13757" y="connsiteY13757"/>
              </a:cxn>
              <a:cxn ang="0">
                <a:pos x="connsiteX13758" y="connsiteY13758"/>
              </a:cxn>
              <a:cxn ang="0">
                <a:pos x="connsiteX13759" y="connsiteY13759"/>
              </a:cxn>
              <a:cxn ang="0">
                <a:pos x="connsiteX13760" y="connsiteY13760"/>
              </a:cxn>
              <a:cxn ang="0">
                <a:pos x="connsiteX13761" y="connsiteY13761"/>
              </a:cxn>
              <a:cxn ang="0">
                <a:pos x="connsiteX13762" y="connsiteY13762"/>
              </a:cxn>
              <a:cxn ang="0">
                <a:pos x="connsiteX13763" y="connsiteY13763"/>
              </a:cxn>
              <a:cxn ang="0">
                <a:pos x="connsiteX13764" y="connsiteY13764"/>
              </a:cxn>
              <a:cxn ang="0">
                <a:pos x="connsiteX13765" y="connsiteY13765"/>
              </a:cxn>
              <a:cxn ang="0">
                <a:pos x="connsiteX13766" y="connsiteY13766"/>
              </a:cxn>
              <a:cxn ang="0">
                <a:pos x="connsiteX13767" y="connsiteY13767"/>
              </a:cxn>
              <a:cxn ang="0">
                <a:pos x="connsiteX13768" y="connsiteY13768"/>
              </a:cxn>
              <a:cxn ang="0">
                <a:pos x="connsiteX13769" y="connsiteY13769"/>
              </a:cxn>
              <a:cxn ang="0">
                <a:pos x="connsiteX13770" y="connsiteY13770"/>
              </a:cxn>
              <a:cxn ang="0">
                <a:pos x="connsiteX13771" y="connsiteY13771"/>
              </a:cxn>
              <a:cxn ang="0">
                <a:pos x="connsiteX13772" y="connsiteY13772"/>
              </a:cxn>
              <a:cxn ang="0">
                <a:pos x="connsiteX13773" y="connsiteY13773"/>
              </a:cxn>
              <a:cxn ang="0">
                <a:pos x="connsiteX13774" y="connsiteY13774"/>
              </a:cxn>
              <a:cxn ang="0">
                <a:pos x="connsiteX13775" y="connsiteY13775"/>
              </a:cxn>
              <a:cxn ang="0">
                <a:pos x="connsiteX13776" y="connsiteY13776"/>
              </a:cxn>
              <a:cxn ang="0">
                <a:pos x="connsiteX13777" y="connsiteY13777"/>
              </a:cxn>
              <a:cxn ang="0">
                <a:pos x="connsiteX13778" y="connsiteY13778"/>
              </a:cxn>
              <a:cxn ang="0">
                <a:pos x="connsiteX13779" y="connsiteY13779"/>
              </a:cxn>
              <a:cxn ang="0">
                <a:pos x="connsiteX13780" y="connsiteY13780"/>
              </a:cxn>
              <a:cxn ang="0">
                <a:pos x="connsiteX13781" y="connsiteY13781"/>
              </a:cxn>
              <a:cxn ang="0">
                <a:pos x="connsiteX13782" y="connsiteY13782"/>
              </a:cxn>
              <a:cxn ang="0">
                <a:pos x="connsiteX13783" y="connsiteY13783"/>
              </a:cxn>
              <a:cxn ang="0">
                <a:pos x="connsiteX13784" y="connsiteY13784"/>
              </a:cxn>
              <a:cxn ang="0">
                <a:pos x="connsiteX13785" y="connsiteY13785"/>
              </a:cxn>
              <a:cxn ang="0">
                <a:pos x="connsiteX13786" y="connsiteY13786"/>
              </a:cxn>
              <a:cxn ang="0">
                <a:pos x="connsiteX13787" y="connsiteY13787"/>
              </a:cxn>
              <a:cxn ang="0">
                <a:pos x="connsiteX13788" y="connsiteY13788"/>
              </a:cxn>
              <a:cxn ang="0">
                <a:pos x="connsiteX13789" y="connsiteY13789"/>
              </a:cxn>
              <a:cxn ang="0">
                <a:pos x="connsiteX13790" y="connsiteY13790"/>
              </a:cxn>
              <a:cxn ang="0">
                <a:pos x="connsiteX13791" y="connsiteY13791"/>
              </a:cxn>
              <a:cxn ang="0">
                <a:pos x="connsiteX13792" y="connsiteY13792"/>
              </a:cxn>
              <a:cxn ang="0">
                <a:pos x="connsiteX13793" y="connsiteY13793"/>
              </a:cxn>
              <a:cxn ang="0">
                <a:pos x="connsiteX13794" y="connsiteY13794"/>
              </a:cxn>
              <a:cxn ang="0">
                <a:pos x="connsiteX13795" y="connsiteY13795"/>
              </a:cxn>
              <a:cxn ang="0">
                <a:pos x="connsiteX13796" y="connsiteY13796"/>
              </a:cxn>
              <a:cxn ang="0">
                <a:pos x="connsiteX13797" y="connsiteY13797"/>
              </a:cxn>
              <a:cxn ang="0">
                <a:pos x="connsiteX13798" y="connsiteY13798"/>
              </a:cxn>
              <a:cxn ang="0">
                <a:pos x="connsiteX13799" y="connsiteY13799"/>
              </a:cxn>
              <a:cxn ang="0">
                <a:pos x="connsiteX13800" y="connsiteY13800"/>
              </a:cxn>
              <a:cxn ang="0">
                <a:pos x="connsiteX13801" y="connsiteY13801"/>
              </a:cxn>
              <a:cxn ang="0">
                <a:pos x="connsiteX13802" y="connsiteY13802"/>
              </a:cxn>
              <a:cxn ang="0">
                <a:pos x="connsiteX13803" y="connsiteY13803"/>
              </a:cxn>
              <a:cxn ang="0">
                <a:pos x="connsiteX13804" y="connsiteY13804"/>
              </a:cxn>
              <a:cxn ang="0">
                <a:pos x="connsiteX13805" y="connsiteY13805"/>
              </a:cxn>
              <a:cxn ang="0">
                <a:pos x="connsiteX13806" y="connsiteY13806"/>
              </a:cxn>
              <a:cxn ang="0">
                <a:pos x="connsiteX13807" y="connsiteY13807"/>
              </a:cxn>
              <a:cxn ang="0">
                <a:pos x="connsiteX13808" y="connsiteY13808"/>
              </a:cxn>
              <a:cxn ang="0">
                <a:pos x="connsiteX13809" y="connsiteY13809"/>
              </a:cxn>
              <a:cxn ang="0">
                <a:pos x="connsiteX13810" y="connsiteY13810"/>
              </a:cxn>
              <a:cxn ang="0">
                <a:pos x="connsiteX13811" y="connsiteY13811"/>
              </a:cxn>
              <a:cxn ang="0">
                <a:pos x="connsiteX13812" y="connsiteY13812"/>
              </a:cxn>
              <a:cxn ang="0">
                <a:pos x="connsiteX13813" y="connsiteY13813"/>
              </a:cxn>
              <a:cxn ang="0">
                <a:pos x="connsiteX13814" y="connsiteY13814"/>
              </a:cxn>
              <a:cxn ang="0">
                <a:pos x="connsiteX13815" y="connsiteY13815"/>
              </a:cxn>
              <a:cxn ang="0">
                <a:pos x="connsiteX13816" y="connsiteY13816"/>
              </a:cxn>
              <a:cxn ang="0">
                <a:pos x="connsiteX13817" y="connsiteY13817"/>
              </a:cxn>
              <a:cxn ang="0">
                <a:pos x="connsiteX13818" y="connsiteY13818"/>
              </a:cxn>
              <a:cxn ang="0">
                <a:pos x="connsiteX13819" y="connsiteY13819"/>
              </a:cxn>
              <a:cxn ang="0">
                <a:pos x="connsiteX13820" y="connsiteY13820"/>
              </a:cxn>
              <a:cxn ang="0">
                <a:pos x="connsiteX13821" y="connsiteY13821"/>
              </a:cxn>
              <a:cxn ang="0">
                <a:pos x="connsiteX13822" y="connsiteY13822"/>
              </a:cxn>
              <a:cxn ang="0">
                <a:pos x="connsiteX13823" y="connsiteY13823"/>
              </a:cxn>
              <a:cxn ang="0">
                <a:pos x="connsiteX13824" y="connsiteY13824"/>
              </a:cxn>
              <a:cxn ang="0">
                <a:pos x="connsiteX13825" y="connsiteY13825"/>
              </a:cxn>
              <a:cxn ang="0">
                <a:pos x="connsiteX13826" y="connsiteY13826"/>
              </a:cxn>
              <a:cxn ang="0">
                <a:pos x="connsiteX13827" y="connsiteY13827"/>
              </a:cxn>
              <a:cxn ang="0">
                <a:pos x="connsiteX13828" y="connsiteY13828"/>
              </a:cxn>
              <a:cxn ang="0">
                <a:pos x="connsiteX13829" y="connsiteY13829"/>
              </a:cxn>
              <a:cxn ang="0">
                <a:pos x="connsiteX13830" y="connsiteY13830"/>
              </a:cxn>
              <a:cxn ang="0">
                <a:pos x="connsiteX13831" y="connsiteY13831"/>
              </a:cxn>
              <a:cxn ang="0">
                <a:pos x="connsiteX13832" y="connsiteY13832"/>
              </a:cxn>
              <a:cxn ang="0">
                <a:pos x="connsiteX13833" y="connsiteY13833"/>
              </a:cxn>
              <a:cxn ang="0">
                <a:pos x="connsiteX13834" y="connsiteY13834"/>
              </a:cxn>
              <a:cxn ang="0">
                <a:pos x="connsiteX13835" y="connsiteY13835"/>
              </a:cxn>
              <a:cxn ang="0">
                <a:pos x="connsiteX13836" y="connsiteY13836"/>
              </a:cxn>
              <a:cxn ang="0">
                <a:pos x="connsiteX13837" y="connsiteY13837"/>
              </a:cxn>
              <a:cxn ang="0">
                <a:pos x="connsiteX13838" y="connsiteY13838"/>
              </a:cxn>
              <a:cxn ang="0">
                <a:pos x="connsiteX13839" y="connsiteY13839"/>
              </a:cxn>
              <a:cxn ang="0">
                <a:pos x="connsiteX13840" y="connsiteY13840"/>
              </a:cxn>
              <a:cxn ang="0">
                <a:pos x="connsiteX13841" y="connsiteY13841"/>
              </a:cxn>
              <a:cxn ang="0">
                <a:pos x="connsiteX13842" y="connsiteY13842"/>
              </a:cxn>
              <a:cxn ang="0">
                <a:pos x="connsiteX13843" y="connsiteY13843"/>
              </a:cxn>
              <a:cxn ang="0">
                <a:pos x="connsiteX13844" y="connsiteY13844"/>
              </a:cxn>
              <a:cxn ang="0">
                <a:pos x="connsiteX13845" y="connsiteY13845"/>
              </a:cxn>
              <a:cxn ang="0">
                <a:pos x="connsiteX13846" y="connsiteY13846"/>
              </a:cxn>
              <a:cxn ang="0">
                <a:pos x="connsiteX13847" y="connsiteY13847"/>
              </a:cxn>
              <a:cxn ang="0">
                <a:pos x="connsiteX13848" y="connsiteY13848"/>
              </a:cxn>
              <a:cxn ang="0">
                <a:pos x="connsiteX13849" y="connsiteY13849"/>
              </a:cxn>
              <a:cxn ang="0">
                <a:pos x="connsiteX13850" y="connsiteY13850"/>
              </a:cxn>
              <a:cxn ang="0">
                <a:pos x="connsiteX13851" y="connsiteY13851"/>
              </a:cxn>
              <a:cxn ang="0">
                <a:pos x="connsiteX13852" y="connsiteY13852"/>
              </a:cxn>
              <a:cxn ang="0">
                <a:pos x="connsiteX13853" y="connsiteY13853"/>
              </a:cxn>
              <a:cxn ang="0">
                <a:pos x="connsiteX13854" y="connsiteY13854"/>
              </a:cxn>
              <a:cxn ang="0">
                <a:pos x="connsiteX13855" y="connsiteY13855"/>
              </a:cxn>
              <a:cxn ang="0">
                <a:pos x="connsiteX13856" y="connsiteY13856"/>
              </a:cxn>
              <a:cxn ang="0">
                <a:pos x="connsiteX13857" y="connsiteY13857"/>
              </a:cxn>
              <a:cxn ang="0">
                <a:pos x="connsiteX13858" y="connsiteY13858"/>
              </a:cxn>
              <a:cxn ang="0">
                <a:pos x="connsiteX13859" y="connsiteY13859"/>
              </a:cxn>
              <a:cxn ang="0">
                <a:pos x="connsiteX13860" y="connsiteY13860"/>
              </a:cxn>
              <a:cxn ang="0">
                <a:pos x="connsiteX13861" y="connsiteY13861"/>
              </a:cxn>
              <a:cxn ang="0">
                <a:pos x="connsiteX13862" y="connsiteY13862"/>
              </a:cxn>
              <a:cxn ang="0">
                <a:pos x="connsiteX13863" y="connsiteY13863"/>
              </a:cxn>
              <a:cxn ang="0">
                <a:pos x="connsiteX13864" y="connsiteY13864"/>
              </a:cxn>
              <a:cxn ang="0">
                <a:pos x="connsiteX13865" y="connsiteY13865"/>
              </a:cxn>
              <a:cxn ang="0">
                <a:pos x="connsiteX13866" y="connsiteY13866"/>
              </a:cxn>
              <a:cxn ang="0">
                <a:pos x="connsiteX13867" y="connsiteY13867"/>
              </a:cxn>
              <a:cxn ang="0">
                <a:pos x="connsiteX13868" y="connsiteY13868"/>
              </a:cxn>
              <a:cxn ang="0">
                <a:pos x="connsiteX13869" y="connsiteY13869"/>
              </a:cxn>
              <a:cxn ang="0">
                <a:pos x="connsiteX13870" y="connsiteY13870"/>
              </a:cxn>
              <a:cxn ang="0">
                <a:pos x="connsiteX13871" y="connsiteY13871"/>
              </a:cxn>
              <a:cxn ang="0">
                <a:pos x="connsiteX13872" y="connsiteY13872"/>
              </a:cxn>
              <a:cxn ang="0">
                <a:pos x="connsiteX13873" y="connsiteY13873"/>
              </a:cxn>
              <a:cxn ang="0">
                <a:pos x="connsiteX13874" y="connsiteY13874"/>
              </a:cxn>
              <a:cxn ang="0">
                <a:pos x="connsiteX13875" y="connsiteY13875"/>
              </a:cxn>
              <a:cxn ang="0">
                <a:pos x="connsiteX13876" y="connsiteY13876"/>
              </a:cxn>
              <a:cxn ang="0">
                <a:pos x="connsiteX13877" y="connsiteY13877"/>
              </a:cxn>
              <a:cxn ang="0">
                <a:pos x="connsiteX13878" y="connsiteY13878"/>
              </a:cxn>
              <a:cxn ang="0">
                <a:pos x="connsiteX13879" y="connsiteY13879"/>
              </a:cxn>
              <a:cxn ang="0">
                <a:pos x="connsiteX13880" y="connsiteY13880"/>
              </a:cxn>
              <a:cxn ang="0">
                <a:pos x="connsiteX13881" y="connsiteY13881"/>
              </a:cxn>
              <a:cxn ang="0">
                <a:pos x="connsiteX13882" y="connsiteY13882"/>
              </a:cxn>
              <a:cxn ang="0">
                <a:pos x="connsiteX13883" y="connsiteY13883"/>
              </a:cxn>
              <a:cxn ang="0">
                <a:pos x="connsiteX13884" y="connsiteY13884"/>
              </a:cxn>
              <a:cxn ang="0">
                <a:pos x="connsiteX13885" y="connsiteY13885"/>
              </a:cxn>
              <a:cxn ang="0">
                <a:pos x="connsiteX13886" y="connsiteY13886"/>
              </a:cxn>
              <a:cxn ang="0">
                <a:pos x="connsiteX13887" y="connsiteY13887"/>
              </a:cxn>
              <a:cxn ang="0">
                <a:pos x="connsiteX13888" y="connsiteY13888"/>
              </a:cxn>
              <a:cxn ang="0">
                <a:pos x="connsiteX13889" y="connsiteY13889"/>
              </a:cxn>
              <a:cxn ang="0">
                <a:pos x="connsiteX13890" y="connsiteY13890"/>
              </a:cxn>
              <a:cxn ang="0">
                <a:pos x="connsiteX13891" y="connsiteY13891"/>
              </a:cxn>
              <a:cxn ang="0">
                <a:pos x="connsiteX13892" y="connsiteY13892"/>
              </a:cxn>
              <a:cxn ang="0">
                <a:pos x="connsiteX13893" y="connsiteY13893"/>
              </a:cxn>
              <a:cxn ang="0">
                <a:pos x="connsiteX13894" y="connsiteY13894"/>
              </a:cxn>
              <a:cxn ang="0">
                <a:pos x="connsiteX13895" y="connsiteY13895"/>
              </a:cxn>
              <a:cxn ang="0">
                <a:pos x="connsiteX13896" y="connsiteY13896"/>
              </a:cxn>
              <a:cxn ang="0">
                <a:pos x="connsiteX13897" y="connsiteY13897"/>
              </a:cxn>
              <a:cxn ang="0">
                <a:pos x="connsiteX13898" y="connsiteY13898"/>
              </a:cxn>
              <a:cxn ang="0">
                <a:pos x="connsiteX13899" y="connsiteY13899"/>
              </a:cxn>
              <a:cxn ang="0">
                <a:pos x="connsiteX13900" y="connsiteY13900"/>
              </a:cxn>
              <a:cxn ang="0">
                <a:pos x="connsiteX13901" y="connsiteY13901"/>
              </a:cxn>
              <a:cxn ang="0">
                <a:pos x="connsiteX13902" y="connsiteY13902"/>
              </a:cxn>
              <a:cxn ang="0">
                <a:pos x="connsiteX13903" y="connsiteY13903"/>
              </a:cxn>
              <a:cxn ang="0">
                <a:pos x="connsiteX13904" y="connsiteY13904"/>
              </a:cxn>
              <a:cxn ang="0">
                <a:pos x="connsiteX13905" y="connsiteY13905"/>
              </a:cxn>
              <a:cxn ang="0">
                <a:pos x="connsiteX13906" y="connsiteY13906"/>
              </a:cxn>
              <a:cxn ang="0">
                <a:pos x="connsiteX13907" y="connsiteY13907"/>
              </a:cxn>
              <a:cxn ang="0">
                <a:pos x="connsiteX13908" y="connsiteY13908"/>
              </a:cxn>
              <a:cxn ang="0">
                <a:pos x="connsiteX13909" y="connsiteY13909"/>
              </a:cxn>
              <a:cxn ang="0">
                <a:pos x="connsiteX13910" y="connsiteY13910"/>
              </a:cxn>
              <a:cxn ang="0">
                <a:pos x="connsiteX13911" y="connsiteY13911"/>
              </a:cxn>
              <a:cxn ang="0">
                <a:pos x="connsiteX13912" y="connsiteY13912"/>
              </a:cxn>
              <a:cxn ang="0">
                <a:pos x="connsiteX13913" y="connsiteY13913"/>
              </a:cxn>
              <a:cxn ang="0">
                <a:pos x="connsiteX13914" y="connsiteY13914"/>
              </a:cxn>
              <a:cxn ang="0">
                <a:pos x="connsiteX13915" y="connsiteY13915"/>
              </a:cxn>
              <a:cxn ang="0">
                <a:pos x="connsiteX13916" y="connsiteY13916"/>
              </a:cxn>
              <a:cxn ang="0">
                <a:pos x="connsiteX13917" y="connsiteY13917"/>
              </a:cxn>
              <a:cxn ang="0">
                <a:pos x="connsiteX13918" y="connsiteY13918"/>
              </a:cxn>
              <a:cxn ang="0">
                <a:pos x="connsiteX13919" y="connsiteY13919"/>
              </a:cxn>
              <a:cxn ang="0">
                <a:pos x="connsiteX13920" y="connsiteY13920"/>
              </a:cxn>
              <a:cxn ang="0">
                <a:pos x="connsiteX13921" y="connsiteY13921"/>
              </a:cxn>
              <a:cxn ang="0">
                <a:pos x="connsiteX13922" y="connsiteY13922"/>
              </a:cxn>
              <a:cxn ang="0">
                <a:pos x="connsiteX13923" y="connsiteY13923"/>
              </a:cxn>
              <a:cxn ang="0">
                <a:pos x="connsiteX13924" y="connsiteY13924"/>
              </a:cxn>
              <a:cxn ang="0">
                <a:pos x="connsiteX13925" y="connsiteY13925"/>
              </a:cxn>
              <a:cxn ang="0">
                <a:pos x="connsiteX13926" y="connsiteY13926"/>
              </a:cxn>
              <a:cxn ang="0">
                <a:pos x="connsiteX13927" y="connsiteY13927"/>
              </a:cxn>
              <a:cxn ang="0">
                <a:pos x="connsiteX13928" y="connsiteY13928"/>
              </a:cxn>
              <a:cxn ang="0">
                <a:pos x="connsiteX13929" y="connsiteY13929"/>
              </a:cxn>
              <a:cxn ang="0">
                <a:pos x="connsiteX13930" y="connsiteY13930"/>
              </a:cxn>
              <a:cxn ang="0">
                <a:pos x="connsiteX13931" y="connsiteY13931"/>
              </a:cxn>
              <a:cxn ang="0">
                <a:pos x="connsiteX13932" y="connsiteY13932"/>
              </a:cxn>
              <a:cxn ang="0">
                <a:pos x="connsiteX13933" y="connsiteY13933"/>
              </a:cxn>
              <a:cxn ang="0">
                <a:pos x="connsiteX13934" y="connsiteY13934"/>
              </a:cxn>
              <a:cxn ang="0">
                <a:pos x="connsiteX13935" y="connsiteY13935"/>
              </a:cxn>
              <a:cxn ang="0">
                <a:pos x="connsiteX13936" y="connsiteY13936"/>
              </a:cxn>
              <a:cxn ang="0">
                <a:pos x="connsiteX13937" y="connsiteY13937"/>
              </a:cxn>
              <a:cxn ang="0">
                <a:pos x="connsiteX13938" y="connsiteY13938"/>
              </a:cxn>
              <a:cxn ang="0">
                <a:pos x="connsiteX13939" y="connsiteY13939"/>
              </a:cxn>
              <a:cxn ang="0">
                <a:pos x="connsiteX13940" y="connsiteY13940"/>
              </a:cxn>
              <a:cxn ang="0">
                <a:pos x="connsiteX13941" y="connsiteY13941"/>
              </a:cxn>
              <a:cxn ang="0">
                <a:pos x="connsiteX13942" y="connsiteY13942"/>
              </a:cxn>
              <a:cxn ang="0">
                <a:pos x="connsiteX13943" y="connsiteY13943"/>
              </a:cxn>
              <a:cxn ang="0">
                <a:pos x="connsiteX13944" y="connsiteY13944"/>
              </a:cxn>
              <a:cxn ang="0">
                <a:pos x="connsiteX13945" y="connsiteY13945"/>
              </a:cxn>
              <a:cxn ang="0">
                <a:pos x="connsiteX13946" y="connsiteY13946"/>
              </a:cxn>
              <a:cxn ang="0">
                <a:pos x="connsiteX13947" y="connsiteY13947"/>
              </a:cxn>
              <a:cxn ang="0">
                <a:pos x="connsiteX13948" y="connsiteY13948"/>
              </a:cxn>
              <a:cxn ang="0">
                <a:pos x="connsiteX13949" y="connsiteY13949"/>
              </a:cxn>
              <a:cxn ang="0">
                <a:pos x="connsiteX13950" y="connsiteY13950"/>
              </a:cxn>
              <a:cxn ang="0">
                <a:pos x="connsiteX13951" y="connsiteY13951"/>
              </a:cxn>
              <a:cxn ang="0">
                <a:pos x="connsiteX13952" y="connsiteY13952"/>
              </a:cxn>
              <a:cxn ang="0">
                <a:pos x="connsiteX13953" y="connsiteY13953"/>
              </a:cxn>
              <a:cxn ang="0">
                <a:pos x="connsiteX13954" y="connsiteY13954"/>
              </a:cxn>
              <a:cxn ang="0">
                <a:pos x="connsiteX13955" y="connsiteY13955"/>
              </a:cxn>
              <a:cxn ang="0">
                <a:pos x="connsiteX13956" y="connsiteY13956"/>
              </a:cxn>
              <a:cxn ang="0">
                <a:pos x="connsiteX13957" y="connsiteY13957"/>
              </a:cxn>
              <a:cxn ang="0">
                <a:pos x="connsiteX13958" y="connsiteY13958"/>
              </a:cxn>
              <a:cxn ang="0">
                <a:pos x="connsiteX13959" y="connsiteY13959"/>
              </a:cxn>
              <a:cxn ang="0">
                <a:pos x="connsiteX13960" y="connsiteY13960"/>
              </a:cxn>
              <a:cxn ang="0">
                <a:pos x="connsiteX13961" y="connsiteY13961"/>
              </a:cxn>
              <a:cxn ang="0">
                <a:pos x="connsiteX13962" y="connsiteY13962"/>
              </a:cxn>
              <a:cxn ang="0">
                <a:pos x="connsiteX13963" y="connsiteY13963"/>
              </a:cxn>
              <a:cxn ang="0">
                <a:pos x="connsiteX13964" y="connsiteY13964"/>
              </a:cxn>
              <a:cxn ang="0">
                <a:pos x="connsiteX13965" y="connsiteY13965"/>
              </a:cxn>
              <a:cxn ang="0">
                <a:pos x="connsiteX13966" y="connsiteY13966"/>
              </a:cxn>
              <a:cxn ang="0">
                <a:pos x="connsiteX13967" y="connsiteY13967"/>
              </a:cxn>
              <a:cxn ang="0">
                <a:pos x="connsiteX13968" y="connsiteY13968"/>
              </a:cxn>
              <a:cxn ang="0">
                <a:pos x="connsiteX13969" y="connsiteY13969"/>
              </a:cxn>
              <a:cxn ang="0">
                <a:pos x="connsiteX13970" y="connsiteY13970"/>
              </a:cxn>
              <a:cxn ang="0">
                <a:pos x="connsiteX13971" y="connsiteY13971"/>
              </a:cxn>
              <a:cxn ang="0">
                <a:pos x="connsiteX13972" y="connsiteY13972"/>
              </a:cxn>
              <a:cxn ang="0">
                <a:pos x="connsiteX13973" y="connsiteY13973"/>
              </a:cxn>
              <a:cxn ang="0">
                <a:pos x="connsiteX13974" y="connsiteY13974"/>
              </a:cxn>
              <a:cxn ang="0">
                <a:pos x="connsiteX13975" y="connsiteY13975"/>
              </a:cxn>
              <a:cxn ang="0">
                <a:pos x="connsiteX13976" y="connsiteY13976"/>
              </a:cxn>
              <a:cxn ang="0">
                <a:pos x="connsiteX13977" y="connsiteY13977"/>
              </a:cxn>
              <a:cxn ang="0">
                <a:pos x="connsiteX13978" y="connsiteY13978"/>
              </a:cxn>
              <a:cxn ang="0">
                <a:pos x="connsiteX13979" y="connsiteY13979"/>
              </a:cxn>
              <a:cxn ang="0">
                <a:pos x="connsiteX13980" y="connsiteY13980"/>
              </a:cxn>
              <a:cxn ang="0">
                <a:pos x="connsiteX13981" y="connsiteY13981"/>
              </a:cxn>
              <a:cxn ang="0">
                <a:pos x="connsiteX13982" y="connsiteY13982"/>
              </a:cxn>
              <a:cxn ang="0">
                <a:pos x="connsiteX13983" y="connsiteY13983"/>
              </a:cxn>
              <a:cxn ang="0">
                <a:pos x="connsiteX13984" y="connsiteY13984"/>
              </a:cxn>
              <a:cxn ang="0">
                <a:pos x="connsiteX13985" y="connsiteY13985"/>
              </a:cxn>
              <a:cxn ang="0">
                <a:pos x="connsiteX13986" y="connsiteY13986"/>
              </a:cxn>
              <a:cxn ang="0">
                <a:pos x="connsiteX13987" y="connsiteY13987"/>
              </a:cxn>
              <a:cxn ang="0">
                <a:pos x="connsiteX13988" y="connsiteY13988"/>
              </a:cxn>
              <a:cxn ang="0">
                <a:pos x="connsiteX13989" y="connsiteY13989"/>
              </a:cxn>
              <a:cxn ang="0">
                <a:pos x="connsiteX13990" y="connsiteY13990"/>
              </a:cxn>
              <a:cxn ang="0">
                <a:pos x="connsiteX13991" y="connsiteY13991"/>
              </a:cxn>
              <a:cxn ang="0">
                <a:pos x="connsiteX13992" y="connsiteY13992"/>
              </a:cxn>
              <a:cxn ang="0">
                <a:pos x="connsiteX13993" y="connsiteY13993"/>
              </a:cxn>
              <a:cxn ang="0">
                <a:pos x="connsiteX13994" y="connsiteY13994"/>
              </a:cxn>
              <a:cxn ang="0">
                <a:pos x="connsiteX13995" y="connsiteY13995"/>
              </a:cxn>
              <a:cxn ang="0">
                <a:pos x="connsiteX13996" y="connsiteY13996"/>
              </a:cxn>
              <a:cxn ang="0">
                <a:pos x="connsiteX13997" y="connsiteY13997"/>
              </a:cxn>
              <a:cxn ang="0">
                <a:pos x="connsiteX13998" y="connsiteY13998"/>
              </a:cxn>
              <a:cxn ang="0">
                <a:pos x="connsiteX13999" y="connsiteY13999"/>
              </a:cxn>
              <a:cxn ang="0">
                <a:pos x="connsiteX14000" y="connsiteY14000"/>
              </a:cxn>
              <a:cxn ang="0">
                <a:pos x="connsiteX14001" y="connsiteY14001"/>
              </a:cxn>
              <a:cxn ang="0">
                <a:pos x="connsiteX14002" y="connsiteY14002"/>
              </a:cxn>
              <a:cxn ang="0">
                <a:pos x="connsiteX14003" y="connsiteY14003"/>
              </a:cxn>
              <a:cxn ang="0">
                <a:pos x="connsiteX14004" y="connsiteY14004"/>
              </a:cxn>
              <a:cxn ang="0">
                <a:pos x="connsiteX14005" y="connsiteY14005"/>
              </a:cxn>
              <a:cxn ang="0">
                <a:pos x="connsiteX14006" y="connsiteY14006"/>
              </a:cxn>
              <a:cxn ang="0">
                <a:pos x="connsiteX14007" y="connsiteY14007"/>
              </a:cxn>
              <a:cxn ang="0">
                <a:pos x="connsiteX14008" y="connsiteY14008"/>
              </a:cxn>
              <a:cxn ang="0">
                <a:pos x="connsiteX14009" y="connsiteY14009"/>
              </a:cxn>
              <a:cxn ang="0">
                <a:pos x="connsiteX14010" y="connsiteY14010"/>
              </a:cxn>
              <a:cxn ang="0">
                <a:pos x="connsiteX14011" y="connsiteY14011"/>
              </a:cxn>
              <a:cxn ang="0">
                <a:pos x="connsiteX14012" y="connsiteY14012"/>
              </a:cxn>
              <a:cxn ang="0">
                <a:pos x="connsiteX14013" y="connsiteY14013"/>
              </a:cxn>
              <a:cxn ang="0">
                <a:pos x="connsiteX14014" y="connsiteY14014"/>
              </a:cxn>
              <a:cxn ang="0">
                <a:pos x="connsiteX14015" y="connsiteY14015"/>
              </a:cxn>
              <a:cxn ang="0">
                <a:pos x="connsiteX14016" y="connsiteY14016"/>
              </a:cxn>
              <a:cxn ang="0">
                <a:pos x="connsiteX14017" y="connsiteY14017"/>
              </a:cxn>
              <a:cxn ang="0">
                <a:pos x="connsiteX14018" y="connsiteY14018"/>
              </a:cxn>
              <a:cxn ang="0">
                <a:pos x="connsiteX14019" y="connsiteY14019"/>
              </a:cxn>
              <a:cxn ang="0">
                <a:pos x="connsiteX14020" y="connsiteY14020"/>
              </a:cxn>
              <a:cxn ang="0">
                <a:pos x="connsiteX14021" y="connsiteY14021"/>
              </a:cxn>
              <a:cxn ang="0">
                <a:pos x="connsiteX14022" y="connsiteY14022"/>
              </a:cxn>
              <a:cxn ang="0">
                <a:pos x="connsiteX14023" y="connsiteY14023"/>
              </a:cxn>
              <a:cxn ang="0">
                <a:pos x="connsiteX14024" y="connsiteY14024"/>
              </a:cxn>
              <a:cxn ang="0">
                <a:pos x="connsiteX14025" y="connsiteY14025"/>
              </a:cxn>
              <a:cxn ang="0">
                <a:pos x="connsiteX14026" y="connsiteY14026"/>
              </a:cxn>
              <a:cxn ang="0">
                <a:pos x="connsiteX14027" y="connsiteY14027"/>
              </a:cxn>
              <a:cxn ang="0">
                <a:pos x="connsiteX14028" y="connsiteY14028"/>
              </a:cxn>
              <a:cxn ang="0">
                <a:pos x="connsiteX14029" y="connsiteY14029"/>
              </a:cxn>
              <a:cxn ang="0">
                <a:pos x="connsiteX14030" y="connsiteY14030"/>
              </a:cxn>
              <a:cxn ang="0">
                <a:pos x="connsiteX14031" y="connsiteY14031"/>
              </a:cxn>
              <a:cxn ang="0">
                <a:pos x="connsiteX14032" y="connsiteY14032"/>
              </a:cxn>
              <a:cxn ang="0">
                <a:pos x="connsiteX14033" y="connsiteY14033"/>
              </a:cxn>
              <a:cxn ang="0">
                <a:pos x="connsiteX14034" y="connsiteY14034"/>
              </a:cxn>
              <a:cxn ang="0">
                <a:pos x="connsiteX14035" y="connsiteY14035"/>
              </a:cxn>
              <a:cxn ang="0">
                <a:pos x="connsiteX14036" y="connsiteY14036"/>
              </a:cxn>
              <a:cxn ang="0">
                <a:pos x="connsiteX14037" y="connsiteY14037"/>
              </a:cxn>
              <a:cxn ang="0">
                <a:pos x="connsiteX14038" y="connsiteY14038"/>
              </a:cxn>
              <a:cxn ang="0">
                <a:pos x="connsiteX14039" y="connsiteY14039"/>
              </a:cxn>
              <a:cxn ang="0">
                <a:pos x="connsiteX14040" y="connsiteY14040"/>
              </a:cxn>
              <a:cxn ang="0">
                <a:pos x="connsiteX14041" y="connsiteY14041"/>
              </a:cxn>
              <a:cxn ang="0">
                <a:pos x="connsiteX14042" y="connsiteY14042"/>
              </a:cxn>
              <a:cxn ang="0">
                <a:pos x="connsiteX14043" y="connsiteY14043"/>
              </a:cxn>
              <a:cxn ang="0">
                <a:pos x="connsiteX14044" y="connsiteY14044"/>
              </a:cxn>
              <a:cxn ang="0">
                <a:pos x="connsiteX14045" y="connsiteY14045"/>
              </a:cxn>
              <a:cxn ang="0">
                <a:pos x="connsiteX14046" y="connsiteY14046"/>
              </a:cxn>
              <a:cxn ang="0">
                <a:pos x="connsiteX14047" y="connsiteY14047"/>
              </a:cxn>
              <a:cxn ang="0">
                <a:pos x="connsiteX14048" y="connsiteY14048"/>
              </a:cxn>
              <a:cxn ang="0">
                <a:pos x="connsiteX14049" y="connsiteY14049"/>
              </a:cxn>
              <a:cxn ang="0">
                <a:pos x="connsiteX14050" y="connsiteY14050"/>
              </a:cxn>
              <a:cxn ang="0">
                <a:pos x="connsiteX14051" y="connsiteY14051"/>
              </a:cxn>
              <a:cxn ang="0">
                <a:pos x="connsiteX14052" y="connsiteY14052"/>
              </a:cxn>
              <a:cxn ang="0">
                <a:pos x="connsiteX14053" y="connsiteY14053"/>
              </a:cxn>
              <a:cxn ang="0">
                <a:pos x="connsiteX14054" y="connsiteY14054"/>
              </a:cxn>
              <a:cxn ang="0">
                <a:pos x="connsiteX14055" y="connsiteY14055"/>
              </a:cxn>
              <a:cxn ang="0">
                <a:pos x="connsiteX14056" y="connsiteY14056"/>
              </a:cxn>
              <a:cxn ang="0">
                <a:pos x="connsiteX14057" y="connsiteY14057"/>
              </a:cxn>
              <a:cxn ang="0">
                <a:pos x="connsiteX14058" y="connsiteY14058"/>
              </a:cxn>
              <a:cxn ang="0">
                <a:pos x="connsiteX14059" y="connsiteY14059"/>
              </a:cxn>
              <a:cxn ang="0">
                <a:pos x="connsiteX14060" y="connsiteY14060"/>
              </a:cxn>
              <a:cxn ang="0">
                <a:pos x="connsiteX14061" y="connsiteY14061"/>
              </a:cxn>
              <a:cxn ang="0">
                <a:pos x="connsiteX14062" y="connsiteY14062"/>
              </a:cxn>
              <a:cxn ang="0">
                <a:pos x="connsiteX14063" y="connsiteY14063"/>
              </a:cxn>
              <a:cxn ang="0">
                <a:pos x="connsiteX14064" y="connsiteY14064"/>
              </a:cxn>
              <a:cxn ang="0">
                <a:pos x="connsiteX14065" y="connsiteY14065"/>
              </a:cxn>
              <a:cxn ang="0">
                <a:pos x="connsiteX14066" y="connsiteY14066"/>
              </a:cxn>
              <a:cxn ang="0">
                <a:pos x="connsiteX14067" y="connsiteY14067"/>
              </a:cxn>
              <a:cxn ang="0">
                <a:pos x="connsiteX14068" y="connsiteY14068"/>
              </a:cxn>
              <a:cxn ang="0">
                <a:pos x="connsiteX14069" y="connsiteY14069"/>
              </a:cxn>
              <a:cxn ang="0">
                <a:pos x="connsiteX14070" y="connsiteY14070"/>
              </a:cxn>
              <a:cxn ang="0">
                <a:pos x="connsiteX14071" y="connsiteY14071"/>
              </a:cxn>
              <a:cxn ang="0">
                <a:pos x="connsiteX14072" y="connsiteY14072"/>
              </a:cxn>
              <a:cxn ang="0">
                <a:pos x="connsiteX14073" y="connsiteY14073"/>
              </a:cxn>
              <a:cxn ang="0">
                <a:pos x="connsiteX14074" y="connsiteY14074"/>
              </a:cxn>
              <a:cxn ang="0">
                <a:pos x="connsiteX14075" y="connsiteY14075"/>
              </a:cxn>
              <a:cxn ang="0">
                <a:pos x="connsiteX14076" y="connsiteY14076"/>
              </a:cxn>
              <a:cxn ang="0">
                <a:pos x="connsiteX14077" y="connsiteY14077"/>
              </a:cxn>
              <a:cxn ang="0">
                <a:pos x="connsiteX14078" y="connsiteY14078"/>
              </a:cxn>
              <a:cxn ang="0">
                <a:pos x="connsiteX14079" y="connsiteY14079"/>
              </a:cxn>
              <a:cxn ang="0">
                <a:pos x="connsiteX14080" y="connsiteY14080"/>
              </a:cxn>
              <a:cxn ang="0">
                <a:pos x="connsiteX14081" y="connsiteY14081"/>
              </a:cxn>
              <a:cxn ang="0">
                <a:pos x="connsiteX14082" y="connsiteY14082"/>
              </a:cxn>
              <a:cxn ang="0">
                <a:pos x="connsiteX14083" y="connsiteY14083"/>
              </a:cxn>
              <a:cxn ang="0">
                <a:pos x="connsiteX14084" y="connsiteY14084"/>
              </a:cxn>
              <a:cxn ang="0">
                <a:pos x="connsiteX14085" y="connsiteY14085"/>
              </a:cxn>
              <a:cxn ang="0">
                <a:pos x="connsiteX14086" y="connsiteY14086"/>
              </a:cxn>
              <a:cxn ang="0">
                <a:pos x="connsiteX14087" y="connsiteY14087"/>
              </a:cxn>
              <a:cxn ang="0">
                <a:pos x="connsiteX14088" y="connsiteY14088"/>
              </a:cxn>
              <a:cxn ang="0">
                <a:pos x="connsiteX14089" y="connsiteY14089"/>
              </a:cxn>
              <a:cxn ang="0">
                <a:pos x="connsiteX14090" y="connsiteY14090"/>
              </a:cxn>
              <a:cxn ang="0">
                <a:pos x="connsiteX14091" y="connsiteY14091"/>
              </a:cxn>
              <a:cxn ang="0">
                <a:pos x="connsiteX14092" y="connsiteY14092"/>
              </a:cxn>
              <a:cxn ang="0">
                <a:pos x="connsiteX14093" y="connsiteY14093"/>
              </a:cxn>
              <a:cxn ang="0">
                <a:pos x="connsiteX14094" y="connsiteY14094"/>
              </a:cxn>
              <a:cxn ang="0">
                <a:pos x="connsiteX14095" y="connsiteY14095"/>
              </a:cxn>
              <a:cxn ang="0">
                <a:pos x="connsiteX14096" y="connsiteY14096"/>
              </a:cxn>
              <a:cxn ang="0">
                <a:pos x="connsiteX14097" y="connsiteY14097"/>
              </a:cxn>
              <a:cxn ang="0">
                <a:pos x="connsiteX14098" y="connsiteY14098"/>
              </a:cxn>
              <a:cxn ang="0">
                <a:pos x="connsiteX14099" y="connsiteY14099"/>
              </a:cxn>
              <a:cxn ang="0">
                <a:pos x="connsiteX14100" y="connsiteY14100"/>
              </a:cxn>
              <a:cxn ang="0">
                <a:pos x="connsiteX14101" y="connsiteY14101"/>
              </a:cxn>
              <a:cxn ang="0">
                <a:pos x="connsiteX14102" y="connsiteY14102"/>
              </a:cxn>
              <a:cxn ang="0">
                <a:pos x="connsiteX14103" y="connsiteY14103"/>
              </a:cxn>
              <a:cxn ang="0">
                <a:pos x="connsiteX14104" y="connsiteY14104"/>
              </a:cxn>
              <a:cxn ang="0">
                <a:pos x="connsiteX14105" y="connsiteY14105"/>
              </a:cxn>
              <a:cxn ang="0">
                <a:pos x="connsiteX14106" y="connsiteY14106"/>
              </a:cxn>
              <a:cxn ang="0">
                <a:pos x="connsiteX14107" y="connsiteY14107"/>
              </a:cxn>
              <a:cxn ang="0">
                <a:pos x="connsiteX14108" y="connsiteY14108"/>
              </a:cxn>
              <a:cxn ang="0">
                <a:pos x="connsiteX14109" y="connsiteY14109"/>
              </a:cxn>
              <a:cxn ang="0">
                <a:pos x="connsiteX14110" y="connsiteY14110"/>
              </a:cxn>
              <a:cxn ang="0">
                <a:pos x="connsiteX14111" y="connsiteY14111"/>
              </a:cxn>
              <a:cxn ang="0">
                <a:pos x="connsiteX14112" y="connsiteY14112"/>
              </a:cxn>
              <a:cxn ang="0">
                <a:pos x="connsiteX14113" y="connsiteY14113"/>
              </a:cxn>
              <a:cxn ang="0">
                <a:pos x="connsiteX14114" y="connsiteY14114"/>
              </a:cxn>
              <a:cxn ang="0">
                <a:pos x="connsiteX14115" y="connsiteY14115"/>
              </a:cxn>
              <a:cxn ang="0">
                <a:pos x="connsiteX14116" y="connsiteY14116"/>
              </a:cxn>
              <a:cxn ang="0">
                <a:pos x="connsiteX14117" y="connsiteY14117"/>
              </a:cxn>
              <a:cxn ang="0">
                <a:pos x="connsiteX14118" y="connsiteY14118"/>
              </a:cxn>
              <a:cxn ang="0">
                <a:pos x="connsiteX14119" y="connsiteY14119"/>
              </a:cxn>
              <a:cxn ang="0">
                <a:pos x="connsiteX14120" y="connsiteY14120"/>
              </a:cxn>
              <a:cxn ang="0">
                <a:pos x="connsiteX14121" y="connsiteY14121"/>
              </a:cxn>
              <a:cxn ang="0">
                <a:pos x="connsiteX14122" y="connsiteY14122"/>
              </a:cxn>
              <a:cxn ang="0">
                <a:pos x="connsiteX14123" y="connsiteY14123"/>
              </a:cxn>
              <a:cxn ang="0">
                <a:pos x="connsiteX14124" y="connsiteY14124"/>
              </a:cxn>
              <a:cxn ang="0">
                <a:pos x="connsiteX14125" y="connsiteY14125"/>
              </a:cxn>
              <a:cxn ang="0">
                <a:pos x="connsiteX14126" y="connsiteY14126"/>
              </a:cxn>
              <a:cxn ang="0">
                <a:pos x="connsiteX14127" y="connsiteY14127"/>
              </a:cxn>
              <a:cxn ang="0">
                <a:pos x="connsiteX14128" y="connsiteY14128"/>
              </a:cxn>
              <a:cxn ang="0">
                <a:pos x="connsiteX14129" y="connsiteY14129"/>
              </a:cxn>
              <a:cxn ang="0">
                <a:pos x="connsiteX14130" y="connsiteY14130"/>
              </a:cxn>
              <a:cxn ang="0">
                <a:pos x="connsiteX14131" y="connsiteY14131"/>
              </a:cxn>
              <a:cxn ang="0">
                <a:pos x="connsiteX14132" y="connsiteY14132"/>
              </a:cxn>
              <a:cxn ang="0">
                <a:pos x="connsiteX14133" y="connsiteY14133"/>
              </a:cxn>
              <a:cxn ang="0">
                <a:pos x="connsiteX14134" y="connsiteY14134"/>
              </a:cxn>
              <a:cxn ang="0">
                <a:pos x="connsiteX14135" y="connsiteY14135"/>
              </a:cxn>
              <a:cxn ang="0">
                <a:pos x="connsiteX14136" y="connsiteY14136"/>
              </a:cxn>
              <a:cxn ang="0">
                <a:pos x="connsiteX14137" y="connsiteY14137"/>
              </a:cxn>
              <a:cxn ang="0">
                <a:pos x="connsiteX14138" y="connsiteY14138"/>
              </a:cxn>
              <a:cxn ang="0">
                <a:pos x="connsiteX14139" y="connsiteY14139"/>
              </a:cxn>
              <a:cxn ang="0">
                <a:pos x="connsiteX14140" y="connsiteY14140"/>
              </a:cxn>
              <a:cxn ang="0">
                <a:pos x="connsiteX14141" y="connsiteY14141"/>
              </a:cxn>
              <a:cxn ang="0">
                <a:pos x="connsiteX14142" y="connsiteY14142"/>
              </a:cxn>
              <a:cxn ang="0">
                <a:pos x="connsiteX14143" y="connsiteY14143"/>
              </a:cxn>
              <a:cxn ang="0">
                <a:pos x="connsiteX14144" y="connsiteY14144"/>
              </a:cxn>
              <a:cxn ang="0">
                <a:pos x="connsiteX14145" y="connsiteY14145"/>
              </a:cxn>
              <a:cxn ang="0">
                <a:pos x="connsiteX14146" y="connsiteY14146"/>
              </a:cxn>
              <a:cxn ang="0">
                <a:pos x="connsiteX14147" y="connsiteY14147"/>
              </a:cxn>
              <a:cxn ang="0">
                <a:pos x="connsiteX14148" y="connsiteY14148"/>
              </a:cxn>
              <a:cxn ang="0">
                <a:pos x="connsiteX14149" y="connsiteY14149"/>
              </a:cxn>
              <a:cxn ang="0">
                <a:pos x="connsiteX14150" y="connsiteY14150"/>
              </a:cxn>
              <a:cxn ang="0">
                <a:pos x="connsiteX14151" y="connsiteY14151"/>
              </a:cxn>
              <a:cxn ang="0">
                <a:pos x="connsiteX14152" y="connsiteY14152"/>
              </a:cxn>
              <a:cxn ang="0">
                <a:pos x="connsiteX14153" y="connsiteY14153"/>
              </a:cxn>
              <a:cxn ang="0">
                <a:pos x="connsiteX14154" y="connsiteY14154"/>
              </a:cxn>
              <a:cxn ang="0">
                <a:pos x="connsiteX14155" y="connsiteY14155"/>
              </a:cxn>
              <a:cxn ang="0">
                <a:pos x="connsiteX14156" y="connsiteY14156"/>
              </a:cxn>
              <a:cxn ang="0">
                <a:pos x="connsiteX14157" y="connsiteY14157"/>
              </a:cxn>
              <a:cxn ang="0">
                <a:pos x="connsiteX14158" y="connsiteY14158"/>
              </a:cxn>
              <a:cxn ang="0">
                <a:pos x="connsiteX14159" y="connsiteY14159"/>
              </a:cxn>
              <a:cxn ang="0">
                <a:pos x="connsiteX14160" y="connsiteY14160"/>
              </a:cxn>
              <a:cxn ang="0">
                <a:pos x="connsiteX14161" y="connsiteY14161"/>
              </a:cxn>
              <a:cxn ang="0">
                <a:pos x="connsiteX14162" y="connsiteY14162"/>
              </a:cxn>
              <a:cxn ang="0">
                <a:pos x="connsiteX14163" y="connsiteY14163"/>
              </a:cxn>
              <a:cxn ang="0">
                <a:pos x="connsiteX14164" y="connsiteY14164"/>
              </a:cxn>
              <a:cxn ang="0">
                <a:pos x="connsiteX14165" y="connsiteY14165"/>
              </a:cxn>
              <a:cxn ang="0">
                <a:pos x="connsiteX14166" y="connsiteY14166"/>
              </a:cxn>
              <a:cxn ang="0">
                <a:pos x="connsiteX14167" y="connsiteY14167"/>
              </a:cxn>
              <a:cxn ang="0">
                <a:pos x="connsiteX14168" y="connsiteY14168"/>
              </a:cxn>
              <a:cxn ang="0">
                <a:pos x="connsiteX14169" y="connsiteY14169"/>
              </a:cxn>
              <a:cxn ang="0">
                <a:pos x="connsiteX14170" y="connsiteY14170"/>
              </a:cxn>
              <a:cxn ang="0">
                <a:pos x="connsiteX14171" y="connsiteY14171"/>
              </a:cxn>
              <a:cxn ang="0">
                <a:pos x="connsiteX14172" y="connsiteY14172"/>
              </a:cxn>
              <a:cxn ang="0">
                <a:pos x="connsiteX14173" y="connsiteY14173"/>
              </a:cxn>
              <a:cxn ang="0">
                <a:pos x="connsiteX14174" y="connsiteY14174"/>
              </a:cxn>
              <a:cxn ang="0">
                <a:pos x="connsiteX14175" y="connsiteY14175"/>
              </a:cxn>
              <a:cxn ang="0">
                <a:pos x="connsiteX14176" y="connsiteY14176"/>
              </a:cxn>
              <a:cxn ang="0">
                <a:pos x="connsiteX14177" y="connsiteY14177"/>
              </a:cxn>
              <a:cxn ang="0">
                <a:pos x="connsiteX14178" y="connsiteY14178"/>
              </a:cxn>
              <a:cxn ang="0">
                <a:pos x="connsiteX14179" y="connsiteY14179"/>
              </a:cxn>
              <a:cxn ang="0">
                <a:pos x="connsiteX14180" y="connsiteY14180"/>
              </a:cxn>
              <a:cxn ang="0">
                <a:pos x="connsiteX14181" y="connsiteY14181"/>
              </a:cxn>
              <a:cxn ang="0">
                <a:pos x="connsiteX14182" y="connsiteY14182"/>
              </a:cxn>
              <a:cxn ang="0">
                <a:pos x="connsiteX14183" y="connsiteY14183"/>
              </a:cxn>
              <a:cxn ang="0">
                <a:pos x="connsiteX14184" y="connsiteY14184"/>
              </a:cxn>
              <a:cxn ang="0">
                <a:pos x="connsiteX14185" y="connsiteY14185"/>
              </a:cxn>
              <a:cxn ang="0">
                <a:pos x="connsiteX14186" y="connsiteY14186"/>
              </a:cxn>
              <a:cxn ang="0">
                <a:pos x="connsiteX14187" y="connsiteY14187"/>
              </a:cxn>
              <a:cxn ang="0">
                <a:pos x="connsiteX14188" y="connsiteY14188"/>
              </a:cxn>
              <a:cxn ang="0">
                <a:pos x="connsiteX14189" y="connsiteY14189"/>
              </a:cxn>
              <a:cxn ang="0">
                <a:pos x="connsiteX14190" y="connsiteY14190"/>
              </a:cxn>
              <a:cxn ang="0">
                <a:pos x="connsiteX14191" y="connsiteY14191"/>
              </a:cxn>
              <a:cxn ang="0">
                <a:pos x="connsiteX14192" y="connsiteY14192"/>
              </a:cxn>
              <a:cxn ang="0">
                <a:pos x="connsiteX14193" y="connsiteY14193"/>
              </a:cxn>
              <a:cxn ang="0">
                <a:pos x="connsiteX14194" y="connsiteY14194"/>
              </a:cxn>
              <a:cxn ang="0">
                <a:pos x="connsiteX14195" y="connsiteY14195"/>
              </a:cxn>
              <a:cxn ang="0">
                <a:pos x="connsiteX14196" y="connsiteY14196"/>
              </a:cxn>
              <a:cxn ang="0">
                <a:pos x="connsiteX14197" y="connsiteY14197"/>
              </a:cxn>
              <a:cxn ang="0">
                <a:pos x="connsiteX14198" y="connsiteY14198"/>
              </a:cxn>
              <a:cxn ang="0">
                <a:pos x="connsiteX14199" y="connsiteY14199"/>
              </a:cxn>
              <a:cxn ang="0">
                <a:pos x="connsiteX14200" y="connsiteY14200"/>
              </a:cxn>
              <a:cxn ang="0">
                <a:pos x="connsiteX14201" y="connsiteY14201"/>
              </a:cxn>
              <a:cxn ang="0">
                <a:pos x="connsiteX14202" y="connsiteY14202"/>
              </a:cxn>
              <a:cxn ang="0">
                <a:pos x="connsiteX14203" y="connsiteY14203"/>
              </a:cxn>
              <a:cxn ang="0">
                <a:pos x="connsiteX14204" y="connsiteY14204"/>
              </a:cxn>
              <a:cxn ang="0">
                <a:pos x="connsiteX14205" y="connsiteY14205"/>
              </a:cxn>
              <a:cxn ang="0">
                <a:pos x="connsiteX14206" y="connsiteY14206"/>
              </a:cxn>
              <a:cxn ang="0">
                <a:pos x="connsiteX14207" y="connsiteY14207"/>
              </a:cxn>
              <a:cxn ang="0">
                <a:pos x="connsiteX14208" y="connsiteY14208"/>
              </a:cxn>
              <a:cxn ang="0">
                <a:pos x="connsiteX14209" y="connsiteY14209"/>
              </a:cxn>
              <a:cxn ang="0">
                <a:pos x="connsiteX14210" y="connsiteY14210"/>
              </a:cxn>
              <a:cxn ang="0">
                <a:pos x="connsiteX14211" y="connsiteY14211"/>
              </a:cxn>
              <a:cxn ang="0">
                <a:pos x="connsiteX14212" y="connsiteY14212"/>
              </a:cxn>
              <a:cxn ang="0">
                <a:pos x="connsiteX14213" y="connsiteY14213"/>
              </a:cxn>
              <a:cxn ang="0">
                <a:pos x="connsiteX14214" y="connsiteY14214"/>
              </a:cxn>
              <a:cxn ang="0">
                <a:pos x="connsiteX14215" y="connsiteY14215"/>
              </a:cxn>
              <a:cxn ang="0">
                <a:pos x="connsiteX14216" y="connsiteY14216"/>
              </a:cxn>
              <a:cxn ang="0">
                <a:pos x="connsiteX14217" y="connsiteY14217"/>
              </a:cxn>
              <a:cxn ang="0">
                <a:pos x="connsiteX14218" y="connsiteY14218"/>
              </a:cxn>
              <a:cxn ang="0">
                <a:pos x="connsiteX14219" y="connsiteY14219"/>
              </a:cxn>
              <a:cxn ang="0">
                <a:pos x="connsiteX14220" y="connsiteY14220"/>
              </a:cxn>
              <a:cxn ang="0">
                <a:pos x="connsiteX14221" y="connsiteY14221"/>
              </a:cxn>
              <a:cxn ang="0">
                <a:pos x="connsiteX14222" y="connsiteY14222"/>
              </a:cxn>
              <a:cxn ang="0">
                <a:pos x="connsiteX14223" y="connsiteY14223"/>
              </a:cxn>
              <a:cxn ang="0">
                <a:pos x="connsiteX14224" y="connsiteY14224"/>
              </a:cxn>
              <a:cxn ang="0">
                <a:pos x="connsiteX14225" y="connsiteY14225"/>
              </a:cxn>
              <a:cxn ang="0">
                <a:pos x="connsiteX14226" y="connsiteY14226"/>
              </a:cxn>
              <a:cxn ang="0">
                <a:pos x="connsiteX14227" y="connsiteY14227"/>
              </a:cxn>
              <a:cxn ang="0">
                <a:pos x="connsiteX14228" y="connsiteY14228"/>
              </a:cxn>
              <a:cxn ang="0">
                <a:pos x="connsiteX14229" y="connsiteY14229"/>
              </a:cxn>
              <a:cxn ang="0">
                <a:pos x="connsiteX14230" y="connsiteY14230"/>
              </a:cxn>
              <a:cxn ang="0">
                <a:pos x="connsiteX14231" y="connsiteY14231"/>
              </a:cxn>
              <a:cxn ang="0">
                <a:pos x="connsiteX14232" y="connsiteY14232"/>
              </a:cxn>
              <a:cxn ang="0">
                <a:pos x="connsiteX14233" y="connsiteY14233"/>
              </a:cxn>
              <a:cxn ang="0">
                <a:pos x="connsiteX14234" y="connsiteY14234"/>
              </a:cxn>
              <a:cxn ang="0">
                <a:pos x="connsiteX14235" y="connsiteY14235"/>
              </a:cxn>
              <a:cxn ang="0">
                <a:pos x="connsiteX14236" y="connsiteY14236"/>
              </a:cxn>
              <a:cxn ang="0">
                <a:pos x="connsiteX14237" y="connsiteY14237"/>
              </a:cxn>
              <a:cxn ang="0">
                <a:pos x="connsiteX14238" y="connsiteY14238"/>
              </a:cxn>
              <a:cxn ang="0">
                <a:pos x="connsiteX14239" y="connsiteY14239"/>
              </a:cxn>
              <a:cxn ang="0">
                <a:pos x="connsiteX14240" y="connsiteY14240"/>
              </a:cxn>
              <a:cxn ang="0">
                <a:pos x="connsiteX14241" y="connsiteY14241"/>
              </a:cxn>
              <a:cxn ang="0">
                <a:pos x="connsiteX14242" y="connsiteY14242"/>
              </a:cxn>
              <a:cxn ang="0">
                <a:pos x="connsiteX14243" y="connsiteY14243"/>
              </a:cxn>
              <a:cxn ang="0">
                <a:pos x="connsiteX14244" y="connsiteY14244"/>
              </a:cxn>
              <a:cxn ang="0">
                <a:pos x="connsiteX14245" y="connsiteY14245"/>
              </a:cxn>
              <a:cxn ang="0">
                <a:pos x="connsiteX14246" y="connsiteY14246"/>
              </a:cxn>
              <a:cxn ang="0">
                <a:pos x="connsiteX14247" y="connsiteY14247"/>
              </a:cxn>
              <a:cxn ang="0">
                <a:pos x="connsiteX14248" y="connsiteY14248"/>
              </a:cxn>
              <a:cxn ang="0">
                <a:pos x="connsiteX14249" y="connsiteY14249"/>
              </a:cxn>
              <a:cxn ang="0">
                <a:pos x="connsiteX14250" y="connsiteY14250"/>
              </a:cxn>
              <a:cxn ang="0">
                <a:pos x="connsiteX14251" y="connsiteY14251"/>
              </a:cxn>
              <a:cxn ang="0">
                <a:pos x="connsiteX14252" y="connsiteY14252"/>
              </a:cxn>
              <a:cxn ang="0">
                <a:pos x="connsiteX14253" y="connsiteY14253"/>
              </a:cxn>
              <a:cxn ang="0">
                <a:pos x="connsiteX14254" y="connsiteY14254"/>
              </a:cxn>
              <a:cxn ang="0">
                <a:pos x="connsiteX14255" y="connsiteY14255"/>
              </a:cxn>
              <a:cxn ang="0">
                <a:pos x="connsiteX14256" y="connsiteY14256"/>
              </a:cxn>
              <a:cxn ang="0">
                <a:pos x="connsiteX14257" y="connsiteY14257"/>
              </a:cxn>
              <a:cxn ang="0">
                <a:pos x="connsiteX14258" y="connsiteY14258"/>
              </a:cxn>
              <a:cxn ang="0">
                <a:pos x="connsiteX14259" y="connsiteY14259"/>
              </a:cxn>
              <a:cxn ang="0">
                <a:pos x="connsiteX14260" y="connsiteY14260"/>
              </a:cxn>
              <a:cxn ang="0">
                <a:pos x="connsiteX14261" y="connsiteY14261"/>
              </a:cxn>
              <a:cxn ang="0">
                <a:pos x="connsiteX14262" y="connsiteY14262"/>
              </a:cxn>
              <a:cxn ang="0">
                <a:pos x="connsiteX14263" y="connsiteY14263"/>
              </a:cxn>
              <a:cxn ang="0">
                <a:pos x="connsiteX14264" y="connsiteY14264"/>
              </a:cxn>
              <a:cxn ang="0">
                <a:pos x="connsiteX14265" y="connsiteY14265"/>
              </a:cxn>
              <a:cxn ang="0">
                <a:pos x="connsiteX14266" y="connsiteY14266"/>
              </a:cxn>
              <a:cxn ang="0">
                <a:pos x="connsiteX14267" y="connsiteY14267"/>
              </a:cxn>
              <a:cxn ang="0">
                <a:pos x="connsiteX14268" y="connsiteY14268"/>
              </a:cxn>
              <a:cxn ang="0">
                <a:pos x="connsiteX14269" y="connsiteY14269"/>
              </a:cxn>
              <a:cxn ang="0">
                <a:pos x="connsiteX14270" y="connsiteY14270"/>
              </a:cxn>
              <a:cxn ang="0">
                <a:pos x="connsiteX14271" y="connsiteY14271"/>
              </a:cxn>
              <a:cxn ang="0">
                <a:pos x="connsiteX14272" y="connsiteY14272"/>
              </a:cxn>
              <a:cxn ang="0">
                <a:pos x="connsiteX14273" y="connsiteY14273"/>
              </a:cxn>
              <a:cxn ang="0">
                <a:pos x="connsiteX14274" y="connsiteY14274"/>
              </a:cxn>
              <a:cxn ang="0">
                <a:pos x="connsiteX14275" y="connsiteY14275"/>
              </a:cxn>
              <a:cxn ang="0">
                <a:pos x="connsiteX14276" y="connsiteY14276"/>
              </a:cxn>
              <a:cxn ang="0">
                <a:pos x="connsiteX14277" y="connsiteY14277"/>
              </a:cxn>
              <a:cxn ang="0">
                <a:pos x="connsiteX14278" y="connsiteY14278"/>
              </a:cxn>
              <a:cxn ang="0">
                <a:pos x="connsiteX14279" y="connsiteY14279"/>
              </a:cxn>
              <a:cxn ang="0">
                <a:pos x="connsiteX14280" y="connsiteY14280"/>
              </a:cxn>
              <a:cxn ang="0">
                <a:pos x="connsiteX14281" y="connsiteY14281"/>
              </a:cxn>
              <a:cxn ang="0">
                <a:pos x="connsiteX14282" y="connsiteY14282"/>
              </a:cxn>
              <a:cxn ang="0">
                <a:pos x="connsiteX14283" y="connsiteY14283"/>
              </a:cxn>
              <a:cxn ang="0">
                <a:pos x="connsiteX14284" y="connsiteY14284"/>
              </a:cxn>
              <a:cxn ang="0">
                <a:pos x="connsiteX14285" y="connsiteY14285"/>
              </a:cxn>
              <a:cxn ang="0">
                <a:pos x="connsiteX14286" y="connsiteY14286"/>
              </a:cxn>
              <a:cxn ang="0">
                <a:pos x="connsiteX14287" y="connsiteY14287"/>
              </a:cxn>
              <a:cxn ang="0">
                <a:pos x="connsiteX14288" y="connsiteY14288"/>
              </a:cxn>
              <a:cxn ang="0">
                <a:pos x="connsiteX14289" y="connsiteY14289"/>
              </a:cxn>
              <a:cxn ang="0">
                <a:pos x="connsiteX14290" y="connsiteY14290"/>
              </a:cxn>
              <a:cxn ang="0">
                <a:pos x="connsiteX14291" y="connsiteY14291"/>
              </a:cxn>
              <a:cxn ang="0">
                <a:pos x="connsiteX14292" y="connsiteY14292"/>
              </a:cxn>
              <a:cxn ang="0">
                <a:pos x="connsiteX14293" y="connsiteY14293"/>
              </a:cxn>
              <a:cxn ang="0">
                <a:pos x="connsiteX14294" y="connsiteY14294"/>
              </a:cxn>
              <a:cxn ang="0">
                <a:pos x="connsiteX14295" y="connsiteY14295"/>
              </a:cxn>
              <a:cxn ang="0">
                <a:pos x="connsiteX14296" y="connsiteY14296"/>
              </a:cxn>
              <a:cxn ang="0">
                <a:pos x="connsiteX14297" y="connsiteY14297"/>
              </a:cxn>
              <a:cxn ang="0">
                <a:pos x="connsiteX14298" y="connsiteY14298"/>
              </a:cxn>
              <a:cxn ang="0">
                <a:pos x="connsiteX14299" y="connsiteY14299"/>
              </a:cxn>
              <a:cxn ang="0">
                <a:pos x="connsiteX14300" y="connsiteY14300"/>
              </a:cxn>
              <a:cxn ang="0">
                <a:pos x="connsiteX14301" y="connsiteY14301"/>
              </a:cxn>
              <a:cxn ang="0">
                <a:pos x="connsiteX14302" y="connsiteY14302"/>
              </a:cxn>
              <a:cxn ang="0">
                <a:pos x="connsiteX14303" y="connsiteY14303"/>
              </a:cxn>
              <a:cxn ang="0">
                <a:pos x="connsiteX14304" y="connsiteY14304"/>
              </a:cxn>
              <a:cxn ang="0">
                <a:pos x="connsiteX14305" y="connsiteY14305"/>
              </a:cxn>
              <a:cxn ang="0">
                <a:pos x="connsiteX14306" y="connsiteY14306"/>
              </a:cxn>
              <a:cxn ang="0">
                <a:pos x="connsiteX14307" y="connsiteY14307"/>
              </a:cxn>
              <a:cxn ang="0">
                <a:pos x="connsiteX14308" y="connsiteY14308"/>
              </a:cxn>
              <a:cxn ang="0">
                <a:pos x="connsiteX14309" y="connsiteY14309"/>
              </a:cxn>
              <a:cxn ang="0">
                <a:pos x="connsiteX14310" y="connsiteY14310"/>
              </a:cxn>
              <a:cxn ang="0">
                <a:pos x="connsiteX14311" y="connsiteY14311"/>
              </a:cxn>
              <a:cxn ang="0">
                <a:pos x="connsiteX14312" y="connsiteY14312"/>
              </a:cxn>
              <a:cxn ang="0">
                <a:pos x="connsiteX14313" y="connsiteY14313"/>
              </a:cxn>
              <a:cxn ang="0">
                <a:pos x="connsiteX14314" y="connsiteY14314"/>
              </a:cxn>
              <a:cxn ang="0">
                <a:pos x="connsiteX14315" y="connsiteY14315"/>
              </a:cxn>
              <a:cxn ang="0">
                <a:pos x="connsiteX14316" y="connsiteY14316"/>
              </a:cxn>
              <a:cxn ang="0">
                <a:pos x="connsiteX14317" y="connsiteY14317"/>
              </a:cxn>
              <a:cxn ang="0">
                <a:pos x="connsiteX14318" y="connsiteY14318"/>
              </a:cxn>
              <a:cxn ang="0">
                <a:pos x="connsiteX14319" y="connsiteY14319"/>
              </a:cxn>
              <a:cxn ang="0">
                <a:pos x="connsiteX14320" y="connsiteY14320"/>
              </a:cxn>
              <a:cxn ang="0">
                <a:pos x="connsiteX14321" y="connsiteY14321"/>
              </a:cxn>
              <a:cxn ang="0">
                <a:pos x="connsiteX14322" y="connsiteY14322"/>
              </a:cxn>
              <a:cxn ang="0">
                <a:pos x="connsiteX14323" y="connsiteY14323"/>
              </a:cxn>
              <a:cxn ang="0">
                <a:pos x="connsiteX14324" y="connsiteY14324"/>
              </a:cxn>
              <a:cxn ang="0">
                <a:pos x="connsiteX14325" y="connsiteY14325"/>
              </a:cxn>
              <a:cxn ang="0">
                <a:pos x="connsiteX14326" y="connsiteY14326"/>
              </a:cxn>
              <a:cxn ang="0">
                <a:pos x="connsiteX14327" y="connsiteY14327"/>
              </a:cxn>
              <a:cxn ang="0">
                <a:pos x="connsiteX14328" y="connsiteY14328"/>
              </a:cxn>
              <a:cxn ang="0">
                <a:pos x="connsiteX14329" y="connsiteY14329"/>
              </a:cxn>
              <a:cxn ang="0">
                <a:pos x="connsiteX14330" y="connsiteY14330"/>
              </a:cxn>
              <a:cxn ang="0">
                <a:pos x="connsiteX14331" y="connsiteY14331"/>
              </a:cxn>
              <a:cxn ang="0">
                <a:pos x="connsiteX14332" y="connsiteY14332"/>
              </a:cxn>
              <a:cxn ang="0">
                <a:pos x="connsiteX14333" y="connsiteY14333"/>
              </a:cxn>
              <a:cxn ang="0">
                <a:pos x="connsiteX14334" y="connsiteY14334"/>
              </a:cxn>
              <a:cxn ang="0">
                <a:pos x="connsiteX14335" y="connsiteY14335"/>
              </a:cxn>
              <a:cxn ang="0">
                <a:pos x="connsiteX14336" y="connsiteY14336"/>
              </a:cxn>
              <a:cxn ang="0">
                <a:pos x="connsiteX14337" y="connsiteY14337"/>
              </a:cxn>
              <a:cxn ang="0">
                <a:pos x="connsiteX14338" y="connsiteY14338"/>
              </a:cxn>
              <a:cxn ang="0">
                <a:pos x="connsiteX14339" y="connsiteY14339"/>
              </a:cxn>
              <a:cxn ang="0">
                <a:pos x="connsiteX14340" y="connsiteY14340"/>
              </a:cxn>
              <a:cxn ang="0">
                <a:pos x="connsiteX14341" y="connsiteY14341"/>
              </a:cxn>
              <a:cxn ang="0">
                <a:pos x="connsiteX14342" y="connsiteY14342"/>
              </a:cxn>
              <a:cxn ang="0">
                <a:pos x="connsiteX14343" y="connsiteY14343"/>
              </a:cxn>
              <a:cxn ang="0">
                <a:pos x="connsiteX14344" y="connsiteY14344"/>
              </a:cxn>
              <a:cxn ang="0">
                <a:pos x="connsiteX14345" y="connsiteY14345"/>
              </a:cxn>
              <a:cxn ang="0">
                <a:pos x="connsiteX14346" y="connsiteY14346"/>
              </a:cxn>
              <a:cxn ang="0">
                <a:pos x="connsiteX14347" y="connsiteY14347"/>
              </a:cxn>
              <a:cxn ang="0">
                <a:pos x="connsiteX14348" y="connsiteY14348"/>
              </a:cxn>
              <a:cxn ang="0">
                <a:pos x="connsiteX14349" y="connsiteY14349"/>
              </a:cxn>
              <a:cxn ang="0">
                <a:pos x="connsiteX14350" y="connsiteY14350"/>
              </a:cxn>
              <a:cxn ang="0">
                <a:pos x="connsiteX14351" y="connsiteY14351"/>
              </a:cxn>
              <a:cxn ang="0">
                <a:pos x="connsiteX14352" y="connsiteY14352"/>
              </a:cxn>
              <a:cxn ang="0">
                <a:pos x="connsiteX14353" y="connsiteY14353"/>
              </a:cxn>
              <a:cxn ang="0">
                <a:pos x="connsiteX14354" y="connsiteY14354"/>
              </a:cxn>
              <a:cxn ang="0">
                <a:pos x="connsiteX14355" y="connsiteY14355"/>
              </a:cxn>
              <a:cxn ang="0">
                <a:pos x="connsiteX14356" y="connsiteY14356"/>
              </a:cxn>
              <a:cxn ang="0">
                <a:pos x="connsiteX14357" y="connsiteY14357"/>
              </a:cxn>
              <a:cxn ang="0">
                <a:pos x="connsiteX14358" y="connsiteY14358"/>
              </a:cxn>
              <a:cxn ang="0">
                <a:pos x="connsiteX14359" y="connsiteY14359"/>
              </a:cxn>
              <a:cxn ang="0">
                <a:pos x="connsiteX14360" y="connsiteY14360"/>
              </a:cxn>
              <a:cxn ang="0">
                <a:pos x="connsiteX14361" y="connsiteY14361"/>
              </a:cxn>
              <a:cxn ang="0">
                <a:pos x="connsiteX14362" y="connsiteY14362"/>
              </a:cxn>
              <a:cxn ang="0">
                <a:pos x="connsiteX14363" y="connsiteY14363"/>
              </a:cxn>
              <a:cxn ang="0">
                <a:pos x="connsiteX14364" y="connsiteY14364"/>
              </a:cxn>
              <a:cxn ang="0">
                <a:pos x="connsiteX14365" y="connsiteY14365"/>
              </a:cxn>
              <a:cxn ang="0">
                <a:pos x="connsiteX14366" y="connsiteY14366"/>
              </a:cxn>
              <a:cxn ang="0">
                <a:pos x="connsiteX14367" y="connsiteY14367"/>
              </a:cxn>
              <a:cxn ang="0">
                <a:pos x="connsiteX14368" y="connsiteY14368"/>
              </a:cxn>
              <a:cxn ang="0">
                <a:pos x="connsiteX14369" y="connsiteY14369"/>
              </a:cxn>
              <a:cxn ang="0">
                <a:pos x="connsiteX14370" y="connsiteY14370"/>
              </a:cxn>
              <a:cxn ang="0">
                <a:pos x="connsiteX14371" y="connsiteY14371"/>
              </a:cxn>
              <a:cxn ang="0">
                <a:pos x="connsiteX14372" y="connsiteY14372"/>
              </a:cxn>
              <a:cxn ang="0">
                <a:pos x="connsiteX14373" y="connsiteY14373"/>
              </a:cxn>
              <a:cxn ang="0">
                <a:pos x="connsiteX14374" y="connsiteY14374"/>
              </a:cxn>
              <a:cxn ang="0">
                <a:pos x="connsiteX14375" y="connsiteY14375"/>
              </a:cxn>
              <a:cxn ang="0">
                <a:pos x="connsiteX14376" y="connsiteY14376"/>
              </a:cxn>
              <a:cxn ang="0">
                <a:pos x="connsiteX14377" y="connsiteY14377"/>
              </a:cxn>
              <a:cxn ang="0">
                <a:pos x="connsiteX14378" y="connsiteY14378"/>
              </a:cxn>
              <a:cxn ang="0">
                <a:pos x="connsiteX14379" y="connsiteY14379"/>
              </a:cxn>
              <a:cxn ang="0">
                <a:pos x="connsiteX14380" y="connsiteY14380"/>
              </a:cxn>
              <a:cxn ang="0">
                <a:pos x="connsiteX14381" y="connsiteY14381"/>
              </a:cxn>
              <a:cxn ang="0">
                <a:pos x="connsiteX14382" y="connsiteY14382"/>
              </a:cxn>
              <a:cxn ang="0">
                <a:pos x="connsiteX14383" y="connsiteY14383"/>
              </a:cxn>
              <a:cxn ang="0">
                <a:pos x="connsiteX14384" y="connsiteY14384"/>
              </a:cxn>
              <a:cxn ang="0">
                <a:pos x="connsiteX14385" y="connsiteY14385"/>
              </a:cxn>
              <a:cxn ang="0">
                <a:pos x="connsiteX14386" y="connsiteY14386"/>
              </a:cxn>
              <a:cxn ang="0">
                <a:pos x="connsiteX14387" y="connsiteY14387"/>
              </a:cxn>
              <a:cxn ang="0">
                <a:pos x="connsiteX14388" y="connsiteY14388"/>
              </a:cxn>
              <a:cxn ang="0">
                <a:pos x="connsiteX14389" y="connsiteY14389"/>
              </a:cxn>
              <a:cxn ang="0">
                <a:pos x="connsiteX14390" y="connsiteY14390"/>
              </a:cxn>
              <a:cxn ang="0">
                <a:pos x="connsiteX14391" y="connsiteY14391"/>
              </a:cxn>
              <a:cxn ang="0">
                <a:pos x="connsiteX14392" y="connsiteY14392"/>
              </a:cxn>
              <a:cxn ang="0">
                <a:pos x="connsiteX14393" y="connsiteY14393"/>
              </a:cxn>
              <a:cxn ang="0">
                <a:pos x="connsiteX14394" y="connsiteY14394"/>
              </a:cxn>
              <a:cxn ang="0">
                <a:pos x="connsiteX14395" y="connsiteY14395"/>
              </a:cxn>
              <a:cxn ang="0">
                <a:pos x="connsiteX14396" y="connsiteY14396"/>
              </a:cxn>
              <a:cxn ang="0">
                <a:pos x="connsiteX14397" y="connsiteY14397"/>
              </a:cxn>
              <a:cxn ang="0">
                <a:pos x="connsiteX14398" y="connsiteY14398"/>
              </a:cxn>
              <a:cxn ang="0">
                <a:pos x="connsiteX14399" y="connsiteY14399"/>
              </a:cxn>
              <a:cxn ang="0">
                <a:pos x="connsiteX14400" y="connsiteY14400"/>
              </a:cxn>
              <a:cxn ang="0">
                <a:pos x="connsiteX14401" y="connsiteY14401"/>
              </a:cxn>
              <a:cxn ang="0">
                <a:pos x="connsiteX14402" y="connsiteY14402"/>
              </a:cxn>
              <a:cxn ang="0">
                <a:pos x="connsiteX14403" y="connsiteY14403"/>
              </a:cxn>
              <a:cxn ang="0">
                <a:pos x="connsiteX14404" y="connsiteY14404"/>
              </a:cxn>
              <a:cxn ang="0">
                <a:pos x="connsiteX14405" y="connsiteY14405"/>
              </a:cxn>
              <a:cxn ang="0">
                <a:pos x="connsiteX14406" y="connsiteY14406"/>
              </a:cxn>
              <a:cxn ang="0">
                <a:pos x="connsiteX14407" y="connsiteY14407"/>
              </a:cxn>
              <a:cxn ang="0">
                <a:pos x="connsiteX14408" y="connsiteY14408"/>
              </a:cxn>
              <a:cxn ang="0">
                <a:pos x="connsiteX14409" y="connsiteY14409"/>
              </a:cxn>
              <a:cxn ang="0">
                <a:pos x="connsiteX14410" y="connsiteY14410"/>
              </a:cxn>
              <a:cxn ang="0">
                <a:pos x="connsiteX14411" y="connsiteY14411"/>
              </a:cxn>
              <a:cxn ang="0">
                <a:pos x="connsiteX14412" y="connsiteY14412"/>
              </a:cxn>
              <a:cxn ang="0">
                <a:pos x="connsiteX14413" y="connsiteY14413"/>
              </a:cxn>
              <a:cxn ang="0">
                <a:pos x="connsiteX14414" y="connsiteY14414"/>
              </a:cxn>
              <a:cxn ang="0">
                <a:pos x="connsiteX14415" y="connsiteY14415"/>
              </a:cxn>
              <a:cxn ang="0">
                <a:pos x="connsiteX14416" y="connsiteY14416"/>
              </a:cxn>
              <a:cxn ang="0">
                <a:pos x="connsiteX14417" y="connsiteY14417"/>
              </a:cxn>
              <a:cxn ang="0">
                <a:pos x="connsiteX14418" y="connsiteY14418"/>
              </a:cxn>
              <a:cxn ang="0">
                <a:pos x="connsiteX14419" y="connsiteY14419"/>
              </a:cxn>
              <a:cxn ang="0">
                <a:pos x="connsiteX14420" y="connsiteY14420"/>
              </a:cxn>
              <a:cxn ang="0">
                <a:pos x="connsiteX14421" y="connsiteY14421"/>
              </a:cxn>
              <a:cxn ang="0">
                <a:pos x="connsiteX14422" y="connsiteY14422"/>
              </a:cxn>
              <a:cxn ang="0">
                <a:pos x="connsiteX14423" y="connsiteY14423"/>
              </a:cxn>
              <a:cxn ang="0">
                <a:pos x="connsiteX14424" y="connsiteY14424"/>
              </a:cxn>
              <a:cxn ang="0">
                <a:pos x="connsiteX14425" y="connsiteY14425"/>
              </a:cxn>
              <a:cxn ang="0">
                <a:pos x="connsiteX14426" y="connsiteY14426"/>
              </a:cxn>
              <a:cxn ang="0">
                <a:pos x="connsiteX14427" y="connsiteY14427"/>
              </a:cxn>
              <a:cxn ang="0">
                <a:pos x="connsiteX14428" y="connsiteY14428"/>
              </a:cxn>
              <a:cxn ang="0">
                <a:pos x="connsiteX14429" y="connsiteY14429"/>
              </a:cxn>
              <a:cxn ang="0">
                <a:pos x="connsiteX14430" y="connsiteY14430"/>
              </a:cxn>
              <a:cxn ang="0">
                <a:pos x="connsiteX14431" y="connsiteY14431"/>
              </a:cxn>
              <a:cxn ang="0">
                <a:pos x="connsiteX14432" y="connsiteY14432"/>
              </a:cxn>
              <a:cxn ang="0">
                <a:pos x="connsiteX14433" y="connsiteY14433"/>
              </a:cxn>
              <a:cxn ang="0">
                <a:pos x="connsiteX14434" y="connsiteY14434"/>
              </a:cxn>
              <a:cxn ang="0">
                <a:pos x="connsiteX14435" y="connsiteY14435"/>
              </a:cxn>
              <a:cxn ang="0">
                <a:pos x="connsiteX14436" y="connsiteY14436"/>
              </a:cxn>
              <a:cxn ang="0">
                <a:pos x="connsiteX14437" y="connsiteY14437"/>
              </a:cxn>
              <a:cxn ang="0">
                <a:pos x="connsiteX14438" y="connsiteY14438"/>
              </a:cxn>
              <a:cxn ang="0">
                <a:pos x="connsiteX14439" y="connsiteY14439"/>
              </a:cxn>
              <a:cxn ang="0">
                <a:pos x="connsiteX14440" y="connsiteY14440"/>
              </a:cxn>
              <a:cxn ang="0">
                <a:pos x="connsiteX14441" y="connsiteY14441"/>
              </a:cxn>
              <a:cxn ang="0">
                <a:pos x="connsiteX14442" y="connsiteY14442"/>
              </a:cxn>
              <a:cxn ang="0">
                <a:pos x="connsiteX14443" y="connsiteY14443"/>
              </a:cxn>
              <a:cxn ang="0">
                <a:pos x="connsiteX14444" y="connsiteY14444"/>
              </a:cxn>
              <a:cxn ang="0">
                <a:pos x="connsiteX14445" y="connsiteY14445"/>
              </a:cxn>
              <a:cxn ang="0">
                <a:pos x="connsiteX14446" y="connsiteY14446"/>
              </a:cxn>
              <a:cxn ang="0">
                <a:pos x="connsiteX14447" y="connsiteY14447"/>
              </a:cxn>
              <a:cxn ang="0">
                <a:pos x="connsiteX14448" y="connsiteY14448"/>
              </a:cxn>
              <a:cxn ang="0">
                <a:pos x="connsiteX14449" y="connsiteY14449"/>
              </a:cxn>
              <a:cxn ang="0">
                <a:pos x="connsiteX14450" y="connsiteY14450"/>
              </a:cxn>
              <a:cxn ang="0">
                <a:pos x="connsiteX14451" y="connsiteY14451"/>
              </a:cxn>
              <a:cxn ang="0">
                <a:pos x="connsiteX14452" y="connsiteY14452"/>
              </a:cxn>
              <a:cxn ang="0">
                <a:pos x="connsiteX14453" y="connsiteY14453"/>
              </a:cxn>
              <a:cxn ang="0">
                <a:pos x="connsiteX14454" y="connsiteY14454"/>
              </a:cxn>
              <a:cxn ang="0">
                <a:pos x="connsiteX14455" y="connsiteY14455"/>
              </a:cxn>
              <a:cxn ang="0">
                <a:pos x="connsiteX14456" y="connsiteY14456"/>
              </a:cxn>
              <a:cxn ang="0">
                <a:pos x="connsiteX14457" y="connsiteY14457"/>
              </a:cxn>
              <a:cxn ang="0">
                <a:pos x="connsiteX14458" y="connsiteY14458"/>
              </a:cxn>
              <a:cxn ang="0">
                <a:pos x="connsiteX14459" y="connsiteY14459"/>
              </a:cxn>
              <a:cxn ang="0">
                <a:pos x="connsiteX14460" y="connsiteY14460"/>
              </a:cxn>
              <a:cxn ang="0">
                <a:pos x="connsiteX14461" y="connsiteY14461"/>
              </a:cxn>
              <a:cxn ang="0">
                <a:pos x="connsiteX14462" y="connsiteY14462"/>
              </a:cxn>
              <a:cxn ang="0">
                <a:pos x="connsiteX14463" y="connsiteY14463"/>
              </a:cxn>
              <a:cxn ang="0">
                <a:pos x="connsiteX14464" y="connsiteY14464"/>
              </a:cxn>
              <a:cxn ang="0">
                <a:pos x="connsiteX14465" y="connsiteY14465"/>
              </a:cxn>
              <a:cxn ang="0">
                <a:pos x="connsiteX14466" y="connsiteY14466"/>
              </a:cxn>
              <a:cxn ang="0">
                <a:pos x="connsiteX14467" y="connsiteY14467"/>
              </a:cxn>
              <a:cxn ang="0">
                <a:pos x="connsiteX14468" y="connsiteY14468"/>
              </a:cxn>
              <a:cxn ang="0">
                <a:pos x="connsiteX14469" y="connsiteY14469"/>
              </a:cxn>
              <a:cxn ang="0">
                <a:pos x="connsiteX14470" y="connsiteY14470"/>
              </a:cxn>
              <a:cxn ang="0">
                <a:pos x="connsiteX14471" y="connsiteY14471"/>
              </a:cxn>
              <a:cxn ang="0">
                <a:pos x="connsiteX14472" y="connsiteY14472"/>
              </a:cxn>
              <a:cxn ang="0">
                <a:pos x="connsiteX14473" y="connsiteY14473"/>
              </a:cxn>
              <a:cxn ang="0">
                <a:pos x="connsiteX14474" y="connsiteY14474"/>
              </a:cxn>
              <a:cxn ang="0">
                <a:pos x="connsiteX14475" y="connsiteY14475"/>
              </a:cxn>
              <a:cxn ang="0">
                <a:pos x="connsiteX14476" y="connsiteY14476"/>
              </a:cxn>
              <a:cxn ang="0">
                <a:pos x="connsiteX14477" y="connsiteY14477"/>
              </a:cxn>
              <a:cxn ang="0">
                <a:pos x="connsiteX14478" y="connsiteY14478"/>
              </a:cxn>
              <a:cxn ang="0">
                <a:pos x="connsiteX14479" y="connsiteY14479"/>
              </a:cxn>
              <a:cxn ang="0">
                <a:pos x="connsiteX14480" y="connsiteY14480"/>
              </a:cxn>
              <a:cxn ang="0">
                <a:pos x="connsiteX14481" y="connsiteY14481"/>
              </a:cxn>
              <a:cxn ang="0">
                <a:pos x="connsiteX14482" y="connsiteY14482"/>
              </a:cxn>
              <a:cxn ang="0">
                <a:pos x="connsiteX14483" y="connsiteY14483"/>
              </a:cxn>
              <a:cxn ang="0">
                <a:pos x="connsiteX14484" y="connsiteY14484"/>
              </a:cxn>
              <a:cxn ang="0">
                <a:pos x="connsiteX14485" y="connsiteY14485"/>
              </a:cxn>
              <a:cxn ang="0">
                <a:pos x="connsiteX14486" y="connsiteY14486"/>
              </a:cxn>
              <a:cxn ang="0">
                <a:pos x="connsiteX14487" y="connsiteY14487"/>
              </a:cxn>
              <a:cxn ang="0">
                <a:pos x="connsiteX14488" y="connsiteY14488"/>
              </a:cxn>
              <a:cxn ang="0">
                <a:pos x="connsiteX14489" y="connsiteY14489"/>
              </a:cxn>
              <a:cxn ang="0">
                <a:pos x="connsiteX14490" y="connsiteY14490"/>
              </a:cxn>
              <a:cxn ang="0">
                <a:pos x="connsiteX14491" y="connsiteY14491"/>
              </a:cxn>
              <a:cxn ang="0">
                <a:pos x="connsiteX14492" y="connsiteY14492"/>
              </a:cxn>
              <a:cxn ang="0">
                <a:pos x="connsiteX14493" y="connsiteY14493"/>
              </a:cxn>
              <a:cxn ang="0">
                <a:pos x="connsiteX14494" y="connsiteY14494"/>
              </a:cxn>
              <a:cxn ang="0">
                <a:pos x="connsiteX14495" y="connsiteY14495"/>
              </a:cxn>
              <a:cxn ang="0">
                <a:pos x="connsiteX14496" y="connsiteY14496"/>
              </a:cxn>
              <a:cxn ang="0">
                <a:pos x="connsiteX14497" y="connsiteY14497"/>
              </a:cxn>
              <a:cxn ang="0">
                <a:pos x="connsiteX14498" y="connsiteY14498"/>
              </a:cxn>
              <a:cxn ang="0">
                <a:pos x="connsiteX14499" y="connsiteY14499"/>
              </a:cxn>
              <a:cxn ang="0">
                <a:pos x="connsiteX14500" y="connsiteY14500"/>
              </a:cxn>
              <a:cxn ang="0">
                <a:pos x="connsiteX14501" y="connsiteY14501"/>
              </a:cxn>
              <a:cxn ang="0">
                <a:pos x="connsiteX14502" y="connsiteY14502"/>
              </a:cxn>
              <a:cxn ang="0">
                <a:pos x="connsiteX14503" y="connsiteY14503"/>
              </a:cxn>
              <a:cxn ang="0">
                <a:pos x="connsiteX14504" y="connsiteY14504"/>
              </a:cxn>
              <a:cxn ang="0">
                <a:pos x="connsiteX14505" y="connsiteY14505"/>
              </a:cxn>
              <a:cxn ang="0">
                <a:pos x="connsiteX14506" y="connsiteY14506"/>
              </a:cxn>
              <a:cxn ang="0">
                <a:pos x="connsiteX14507" y="connsiteY14507"/>
              </a:cxn>
              <a:cxn ang="0">
                <a:pos x="connsiteX14508" y="connsiteY14508"/>
              </a:cxn>
              <a:cxn ang="0">
                <a:pos x="connsiteX14509" y="connsiteY14509"/>
              </a:cxn>
              <a:cxn ang="0">
                <a:pos x="connsiteX14510" y="connsiteY14510"/>
              </a:cxn>
              <a:cxn ang="0">
                <a:pos x="connsiteX14511" y="connsiteY14511"/>
              </a:cxn>
              <a:cxn ang="0">
                <a:pos x="connsiteX14512" y="connsiteY14512"/>
              </a:cxn>
              <a:cxn ang="0">
                <a:pos x="connsiteX14513" y="connsiteY14513"/>
              </a:cxn>
              <a:cxn ang="0">
                <a:pos x="connsiteX14514" y="connsiteY14514"/>
              </a:cxn>
              <a:cxn ang="0">
                <a:pos x="connsiteX14515" y="connsiteY14515"/>
              </a:cxn>
              <a:cxn ang="0">
                <a:pos x="connsiteX14516" y="connsiteY14516"/>
              </a:cxn>
              <a:cxn ang="0">
                <a:pos x="connsiteX14517" y="connsiteY14517"/>
              </a:cxn>
              <a:cxn ang="0">
                <a:pos x="connsiteX14518" y="connsiteY14518"/>
              </a:cxn>
              <a:cxn ang="0">
                <a:pos x="connsiteX14519" y="connsiteY14519"/>
              </a:cxn>
              <a:cxn ang="0">
                <a:pos x="connsiteX14520" y="connsiteY14520"/>
              </a:cxn>
              <a:cxn ang="0">
                <a:pos x="connsiteX14521" y="connsiteY14521"/>
              </a:cxn>
              <a:cxn ang="0">
                <a:pos x="connsiteX14522" y="connsiteY14522"/>
              </a:cxn>
              <a:cxn ang="0">
                <a:pos x="connsiteX14523" y="connsiteY14523"/>
              </a:cxn>
              <a:cxn ang="0">
                <a:pos x="connsiteX14524" y="connsiteY14524"/>
              </a:cxn>
              <a:cxn ang="0">
                <a:pos x="connsiteX14525" y="connsiteY14525"/>
              </a:cxn>
              <a:cxn ang="0">
                <a:pos x="connsiteX14526" y="connsiteY14526"/>
              </a:cxn>
              <a:cxn ang="0">
                <a:pos x="connsiteX14527" y="connsiteY14527"/>
              </a:cxn>
              <a:cxn ang="0">
                <a:pos x="connsiteX14528" y="connsiteY14528"/>
              </a:cxn>
              <a:cxn ang="0">
                <a:pos x="connsiteX14529" y="connsiteY14529"/>
              </a:cxn>
              <a:cxn ang="0">
                <a:pos x="connsiteX14530" y="connsiteY14530"/>
              </a:cxn>
              <a:cxn ang="0">
                <a:pos x="connsiteX14531" y="connsiteY14531"/>
              </a:cxn>
              <a:cxn ang="0">
                <a:pos x="connsiteX14532" y="connsiteY14532"/>
              </a:cxn>
              <a:cxn ang="0">
                <a:pos x="connsiteX14533" y="connsiteY14533"/>
              </a:cxn>
              <a:cxn ang="0">
                <a:pos x="connsiteX14534" y="connsiteY14534"/>
              </a:cxn>
              <a:cxn ang="0">
                <a:pos x="connsiteX14535" y="connsiteY14535"/>
              </a:cxn>
              <a:cxn ang="0">
                <a:pos x="connsiteX14536" y="connsiteY14536"/>
              </a:cxn>
              <a:cxn ang="0">
                <a:pos x="connsiteX14537" y="connsiteY14537"/>
              </a:cxn>
              <a:cxn ang="0">
                <a:pos x="connsiteX14538" y="connsiteY14538"/>
              </a:cxn>
              <a:cxn ang="0">
                <a:pos x="connsiteX14539" y="connsiteY14539"/>
              </a:cxn>
              <a:cxn ang="0">
                <a:pos x="connsiteX14540" y="connsiteY14540"/>
              </a:cxn>
              <a:cxn ang="0">
                <a:pos x="connsiteX14541" y="connsiteY14541"/>
              </a:cxn>
              <a:cxn ang="0">
                <a:pos x="connsiteX14542" y="connsiteY14542"/>
              </a:cxn>
              <a:cxn ang="0">
                <a:pos x="connsiteX14543" y="connsiteY14543"/>
              </a:cxn>
              <a:cxn ang="0">
                <a:pos x="connsiteX14544" y="connsiteY14544"/>
              </a:cxn>
              <a:cxn ang="0">
                <a:pos x="connsiteX14545" y="connsiteY14545"/>
              </a:cxn>
              <a:cxn ang="0">
                <a:pos x="connsiteX14546" y="connsiteY14546"/>
              </a:cxn>
              <a:cxn ang="0">
                <a:pos x="connsiteX14547" y="connsiteY14547"/>
              </a:cxn>
              <a:cxn ang="0">
                <a:pos x="connsiteX14548" y="connsiteY14548"/>
              </a:cxn>
              <a:cxn ang="0">
                <a:pos x="connsiteX14549" y="connsiteY14549"/>
              </a:cxn>
              <a:cxn ang="0">
                <a:pos x="connsiteX14550" y="connsiteY14550"/>
              </a:cxn>
              <a:cxn ang="0">
                <a:pos x="connsiteX14551" y="connsiteY14551"/>
              </a:cxn>
              <a:cxn ang="0">
                <a:pos x="connsiteX14552" y="connsiteY14552"/>
              </a:cxn>
              <a:cxn ang="0">
                <a:pos x="connsiteX14553" y="connsiteY14553"/>
              </a:cxn>
              <a:cxn ang="0">
                <a:pos x="connsiteX14554" y="connsiteY14554"/>
              </a:cxn>
              <a:cxn ang="0">
                <a:pos x="connsiteX14555" y="connsiteY14555"/>
              </a:cxn>
              <a:cxn ang="0">
                <a:pos x="connsiteX14556" y="connsiteY14556"/>
              </a:cxn>
              <a:cxn ang="0">
                <a:pos x="connsiteX14557" y="connsiteY14557"/>
              </a:cxn>
              <a:cxn ang="0">
                <a:pos x="connsiteX14558" y="connsiteY14558"/>
              </a:cxn>
              <a:cxn ang="0">
                <a:pos x="connsiteX14559" y="connsiteY14559"/>
              </a:cxn>
              <a:cxn ang="0">
                <a:pos x="connsiteX14560" y="connsiteY14560"/>
              </a:cxn>
              <a:cxn ang="0">
                <a:pos x="connsiteX14561" y="connsiteY14561"/>
              </a:cxn>
              <a:cxn ang="0">
                <a:pos x="connsiteX14562" y="connsiteY14562"/>
              </a:cxn>
              <a:cxn ang="0">
                <a:pos x="connsiteX14563" y="connsiteY14563"/>
              </a:cxn>
              <a:cxn ang="0">
                <a:pos x="connsiteX14564" y="connsiteY14564"/>
              </a:cxn>
              <a:cxn ang="0">
                <a:pos x="connsiteX14565" y="connsiteY14565"/>
              </a:cxn>
              <a:cxn ang="0">
                <a:pos x="connsiteX14566" y="connsiteY14566"/>
              </a:cxn>
              <a:cxn ang="0">
                <a:pos x="connsiteX14567" y="connsiteY14567"/>
              </a:cxn>
              <a:cxn ang="0">
                <a:pos x="connsiteX14568" y="connsiteY14568"/>
              </a:cxn>
              <a:cxn ang="0">
                <a:pos x="connsiteX14569" y="connsiteY14569"/>
              </a:cxn>
              <a:cxn ang="0">
                <a:pos x="connsiteX14570" y="connsiteY14570"/>
              </a:cxn>
              <a:cxn ang="0">
                <a:pos x="connsiteX14571" y="connsiteY14571"/>
              </a:cxn>
              <a:cxn ang="0">
                <a:pos x="connsiteX14572" y="connsiteY14572"/>
              </a:cxn>
              <a:cxn ang="0">
                <a:pos x="connsiteX14573" y="connsiteY14573"/>
              </a:cxn>
              <a:cxn ang="0">
                <a:pos x="connsiteX14574" y="connsiteY14574"/>
              </a:cxn>
              <a:cxn ang="0">
                <a:pos x="connsiteX14575" y="connsiteY14575"/>
              </a:cxn>
              <a:cxn ang="0">
                <a:pos x="connsiteX14576" y="connsiteY14576"/>
              </a:cxn>
              <a:cxn ang="0">
                <a:pos x="connsiteX14577" y="connsiteY14577"/>
              </a:cxn>
              <a:cxn ang="0">
                <a:pos x="connsiteX14578" y="connsiteY14578"/>
              </a:cxn>
              <a:cxn ang="0">
                <a:pos x="connsiteX14579" y="connsiteY14579"/>
              </a:cxn>
              <a:cxn ang="0">
                <a:pos x="connsiteX14580" y="connsiteY14580"/>
              </a:cxn>
              <a:cxn ang="0">
                <a:pos x="connsiteX14581" y="connsiteY14581"/>
              </a:cxn>
              <a:cxn ang="0">
                <a:pos x="connsiteX14582" y="connsiteY14582"/>
              </a:cxn>
              <a:cxn ang="0">
                <a:pos x="connsiteX14583" y="connsiteY14583"/>
              </a:cxn>
              <a:cxn ang="0">
                <a:pos x="connsiteX14584" y="connsiteY14584"/>
              </a:cxn>
              <a:cxn ang="0">
                <a:pos x="connsiteX14585" y="connsiteY14585"/>
              </a:cxn>
              <a:cxn ang="0">
                <a:pos x="connsiteX14586" y="connsiteY14586"/>
              </a:cxn>
              <a:cxn ang="0">
                <a:pos x="connsiteX14587" y="connsiteY14587"/>
              </a:cxn>
              <a:cxn ang="0">
                <a:pos x="connsiteX14588" y="connsiteY14588"/>
              </a:cxn>
              <a:cxn ang="0">
                <a:pos x="connsiteX14589" y="connsiteY14589"/>
              </a:cxn>
              <a:cxn ang="0">
                <a:pos x="connsiteX14590" y="connsiteY14590"/>
              </a:cxn>
              <a:cxn ang="0">
                <a:pos x="connsiteX14591" y="connsiteY14591"/>
              </a:cxn>
              <a:cxn ang="0">
                <a:pos x="connsiteX14592" y="connsiteY14592"/>
              </a:cxn>
              <a:cxn ang="0">
                <a:pos x="connsiteX14593" y="connsiteY14593"/>
              </a:cxn>
              <a:cxn ang="0">
                <a:pos x="connsiteX14594" y="connsiteY14594"/>
              </a:cxn>
              <a:cxn ang="0">
                <a:pos x="connsiteX14595" y="connsiteY14595"/>
              </a:cxn>
              <a:cxn ang="0">
                <a:pos x="connsiteX14596" y="connsiteY14596"/>
              </a:cxn>
              <a:cxn ang="0">
                <a:pos x="connsiteX14597" y="connsiteY14597"/>
              </a:cxn>
              <a:cxn ang="0">
                <a:pos x="connsiteX14598" y="connsiteY14598"/>
              </a:cxn>
              <a:cxn ang="0">
                <a:pos x="connsiteX14599" y="connsiteY14599"/>
              </a:cxn>
              <a:cxn ang="0">
                <a:pos x="connsiteX14600" y="connsiteY14600"/>
              </a:cxn>
              <a:cxn ang="0">
                <a:pos x="connsiteX14601" y="connsiteY14601"/>
              </a:cxn>
              <a:cxn ang="0">
                <a:pos x="connsiteX14602" y="connsiteY14602"/>
              </a:cxn>
              <a:cxn ang="0">
                <a:pos x="connsiteX14603" y="connsiteY14603"/>
              </a:cxn>
              <a:cxn ang="0">
                <a:pos x="connsiteX14604" y="connsiteY14604"/>
              </a:cxn>
              <a:cxn ang="0">
                <a:pos x="connsiteX14605" y="connsiteY14605"/>
              </a:cxn>
              <a:cxn ang="0">
                <a:pos x="connsiteX14606" y="connsiteY14606"/>
              </a:cxn>
              <a:cxn ang="0">
                <a:pos x="connsiteX14607" y="connsiteY14607"/>
              </a:cxn>
              <a:cxn ang="0">
                <a:pos x="connsiteX14608" y="connsiteY14608"/>
              </a:cxn>
              <a:cxn ang="0">
                <a:pos x="connsiteX14609" y="connsiteY14609"/>
              </a:cxn>
              <a:cxn ang="0">
                <a:pos x="connsiteX14610" y="connsiteY14610"/>
              </a:cxn>
              <a:cxn ang="0">
                <a:pos x="connsiteX14611" y="connsiteY14611"/>
              </a:cxn>
              <a:cxn ang="0">
                <a:pos x="connsiteX14612" y="connsiteY14612"/>
              </a:cxn>
              <a:cxn ang="0">
                <a:pos x="connsiteX14613" y="connsiteY14613"/>
              </a:cxn>
              <a:cxn ang="0">
                <a:pos x="connsiteX14614" y="connsiteY14614"/>
              </a:cxn>
              <a:cxn ang="0">
                <a:pos x="connsiteX14615" y="connsiteY14615"/>
              </a:cxn>
              <a:cxn ang="0">
                <a:pos x="connsiteX14616" y="connsiteY14616"/>
              </a:cxn>
              <a:cxn ang="0">
                <a:pos x="connsiteX14617" y="connsiteY14617"/>
              </a:cxn>
              <a:cxn ang="0">
                <a:pos x="connsiteX14618" y="connsiteY14618"/>
              </a:cxn>
              <a:cxn ang="0">
                <a:pos x="connsiteX14619" y="connsiteY14619"/>
              </a:cxn>
              <a:cxn ang="0">
                <a:pos x="connsiteX14620" y="connsiteY14620"/>
              </a:cxn>
              <a:cxn ang="0">
                <a:pos x="connsiteX14621" y="connsiteY14621"/>
              </a:cxn>
              <a:cxn ang="0">
                <a:pos x="connsiteX14622" y="connsiteY14622"/>
              </a:cxn>
              <a:cxn ang="0">
                <a:pos x="connsiteX14623" y="connsiteY14623"/>
              </a:cxn>
              <a:cxn ang="0">
                <a:pos x="connsiteX14624" y="connsiteY14624"/>
              </a:cxn>
              <a:cxn ang="0">
                <a:pos x="connsiteX14625" y="connsiteY14625"/>
              </a:cxn>
              <a:cxn ang="0">
                <a:pos x="connsiteX14626" y="connsiteY14626"/>
              </a:cxn>
              <a:cxn ang="0">
                <a:pos x="connsiteX14627" y="connsiteY14627"/>
              </a:cxn>
              <a:cxn ang="0">
                <a:pos x="connsiteX14628" y="connsiteY14628"/>
              </a:cxn>
              <a:cxn ang="0">
                <a:pos x="connsiteX14629" y="connsiteY14629"/>
              </a:cxn>
              <a:cxn ang="0">
                <a:pos x="connsiteX14630" y="connsiteY14630"/>
              </a:cxn>
              <a:cxn ang="0">
                <a:pos x="connsiteX14631" y="connsiteY14631"/>
              </a:cxn>
              <a:cxn ang="0">
                <a:pos x="connsiteX14632" y="connsiteY14632"/>
              </a:cxn>
              <a:cxn ang="0">
                <a:pos x="connsiteX14633" y="connsiteY14633"/>
              </a:cxn>
              <a:cxn ang="0">
                <a:pos x="connsiteX14634" y="connsiteY14634"/>
              </a:cxn>
              <a:cxn ang="0">
                <a:pos x="connsiteX14635" y="connsiteY14635"/>
              </a:cxn>
              <a:cxn ang="0">
                <a:pos x="connsiteX14636" y="connsiteY14636"/>
              </a:cxn>
              <a:cxn ang="0">
                <a:pos x="connsiteX14637" y="connsiteY14637"/>
              </a:cxn>
              <a:cxn ang="0">
                <a:pos x="connsiteX14638" y="connsiteY14638"/>
              </a:cxn>
              <a:cxn ang="0">
                <a:pos x="connsiteX14639" y="connsiteY14639"/>
              </a:cxn>
              <a:cxn ang="0">
                <a:pos x="connsiteX14640" y="connsiteY14640"/>
              </a:cxn>
              <a:cxn ang="0">
                <a:pos x="connsiteX14641" y="connsiteY14641"/>
              </a:cxn>
              <a:cxn ang="0">
                <a:pos x="connsiteX14642" y="connsiteY14642"/>
              </a:cxn>
              <a:cxn ang="0">
                <a:pos x="connsiteX14643" y="connsiteY14643"/>
              </a:cxn>
              <a:cxn ang="0">
                <a:pos x="connsiteX14644" y="connsiteY14644"/>
              </a:cxn>
              <a:cxn ang="0">
                <a:pos x="connsiteX14645" y="connsiteY14645"/>
              </a:cxn>
              <a:cxn ang="0">
                <a:pos x="connsiteX14646" y="connsiteY14646"/>
              </a:cxn>
              <a:cxn ang="0">
                <a:pos x="connsiteX14647" y="connsiteY14647"/>
              </a:cxn>
              <a:cxn ang="0">
                <a:pos x="connsiteX14648" y="connsiteY14648"/>
              </a:cxn>
              <a:cxn ang="0">
                <a:pos x="connsiteX14649" y="connsiteY14649"/>
              </a:cxn>
              <a:cxn ang="0">
                <a:pos x="connsiteX14650" y="connsiteY14650"/>
              </a:cxn>
              <a:cxn ang="0">
                <a:pos x="connsiteX14651" y="connsiteY14651"/>
              </a:cxn>
              <a:cxn ang="0">
                <a:pos x="connsiteX14652" y="connsiteY14652"/>
              </a:cxn>
              <a:cxn ang="0">
                <a:pos x="connsiteX14653" y="connsiteY14653"/>
              </a:cxn>
              <a:cxn ang="0">
                <a:pos x="connsiteX14654" y="connsiteY14654"/>
              </a:cxn>
              <a:cxn ang="0">
                <a:pos x="connsiteX14655" y="connsiteY14655"/>
              </a:cxn>
              <a:cxn ang="0">
                <a:pos x="connsiteX14656" y="connsiteY14656"/>
              </a:cxn>
              <a:cxn ang="0">
                <a:pos x="connsiteX14657" y="connsiteY14657"/>
              </a:cxn>
              <a:cxn ang="0">
                <a:pos x="connsiteX14658" y="connsiteY14658"/>
              </a:cxn>
              <a:cxn ang="0">
                <a:pos x="connsiteX14659" y="connsiteY14659"/>
              </a:cxn>
              <a:cxn ang="0">
                <a:pos x="connsiteX14660" y="connsiteY14660"/>
              </a:cxn>
              <a:cxn ang="0">
                <a:pos x="connsiteX14661" y="connsiteY14661"/>
              </a:cxn>
              <a:cxn ang="0">
                <a:pos x="connsiteX14662" y="connsiteY14662"/>
              </a:cxn>
              <a:cxn ang="0">
                <a:pos x="connsiteX14663" y="connsiteY14663"/>
              </a:cxn>
              <a:cxn ang="0">
                <a:pos x="connsiteX14664" y="connsiteY14664"/>
              </a:cxn>
              <a:cxn ang="0">
                <a:pos x="connsiteX14665" y="connsiteY14665"/>
              </a:cxn>
              <a:cxn ang="0">
                <a:pos x="connsiteX14666" y="connsiteY14666"/>
              </a:cxn>
              <a:cxn ang="0">
                <a:pos x="connsiteX14667" y="connsiteY14667"/>
              </a:cxn>
              <a:cxn ang="0">
                <a:pos x="connsiteX14668" y="connsiteY14668"/>
              </a:cxn>
              <a:cxn ang="0">
                <a:pos x="connsiteX14669" y="connsiteY14669"/>
              </a:cxn>
              <a:cxn ang="0">
                <a:pos x="connsiteX14670" y="connsiteY14670"/>
              </a:cxn>
              <a:cxn ang="0">
                <a:pos x="connsiteX14671" y="connsiteY14671"/>
              </a:cxn>
              <a:cxn ang="0">
                <a:pos x="connsiteX14672" y="connsiteY14672"/>
              </a:cxn>
              <a:cxn ang="0">
                <a:pos x="connsiteX14673" y="connsiteY14673"/>
              </a:cxn>
              <a:cxn ang="0">
                <a:pos x="connsiteX14674" y="connsiteY14674"/>
              </a:cxn>
              <a:cxn ang="0">
                <a:pos x="connsiteX14675" y="connsiteY14675"/>
              </a:cxn>
              <a:cxn ang="0">
                <a:pos x="connsiteX14676" y="connsiteY14676"/>
              </a:cxn>
              <a:cxn ang="0">
                <a:pos x="connsiteX14677" y="connsiteY14677"/>
              </a:cxn>
              <a:cxn ang="0">
                <a:pos x="connsiteX14678" y="connsiteY14678"/>
              </a:cxn>
              <a:cxn ang="0">
                <a:pos x="connsiteX14679" y="connsiteY14679"/>
              </a:cxn>
              <a:cxn ang="0">
                <a:pos x="connsiteX14680" y="connsiteY14680"/>
              </a:cxn>
              <a:cxn ang="0">
                <a:pos x="connsiteX14681" y="connsiteY14681"/>
              </a:cxn>
              <a:cxn ang="0">
                <a:pos x="connsiteX14682" y="connsiteY14682"/>
              </a:cxn>
              <a:cxn ang="0">
                <a:pos x="connsiteX14683" y="connsiteY14683"/>
              </a:cxn>
              <a:cxn ang="0">
                <a:pos x="connsiteX14684" y="connsiteY14684"/>
              </a:cxn>
              <a:cxn ang="0">
                <a:pos x="connsiteX14685" y="connsiteY14685"/>
              </a:cxn>
              <a:cxn ang="0">
                <a:pos x="connsiteX14686" y="connsiteY14686"/>
              </a:cxn>
              <a:cxn ang="0">
                <a:pos x="connsiteX14687" y="connsiteY14687"/>
              </a:cxn>
              <a:cxn ang="0">
                <a:pos x="connsiteX14688" y="connsiteY14688"/>
              </a:cxn>
              <a:cxn ang="0">
                <a:pos x="connsiteX14689" y="connsiteY14689"/>
              </a:cxn>
              <a:cxn ang="0">
                <a:pos x="connsiteX14690" y="connsiteY14690"/>
              </a:cxn>
              <a:cxn ang="0">
                <a:pos x="connsiteX14691" y="connsiteY14691"/>
              </a:cxn>
              <a:cxn ang="0">
                <a:pos x="connsiteX14692" y="connsiteY14692"/>
              </a:cxn>
              <a:cxn ang="0">
                <a:pos x="connsiteX14693" y="connsiteY14693"/>
              </a:cxn>
              <a:cxn ang="0">
                <a:pos x="connsiteX14694" y="connsiteY14694"/>
              </a:cxn>
              <a:cxn ang="0">
                <a:pos x="connsiteX14695" y="connsiteY14695"/>
              </a:cxn>
              <a:cxn ang="0">
                <a:pos x="connsiteX14696" y="connsiteY14696"/>
              </a:cxn>
              <a:cxn ang="0">
                <a:pos x="connsiteX14697" y="connsiteY14697"/>
              </a:cxn>
              <a:cxn ang="0">
                <a:pos x="connsiteX14698" y="connsiteY14698"/>
              </a:cxn>
              <a:cxn ang="0">
                <a:pos x="connsiteX14699" y="connsiteY14699"/>
              </a:cxn>
              <a:cxn ang="0">
                <a:pos x="connsiteX14700" y="connsiteY14700"/>
              </a:cxn>
              <a:cxn ang="0">
                <a:pos x="connsiteX14701" y="connsiteY14701"/>
              </a:cxn>
              <a:cxn ang="0">
                <a:pos x="connsiteX14702" y="connsiteY14702"/>
              </a:cxn>
              <a:cxn ang="0">
                <a:pos x="connsiteX14703" y="connsiteY14703"/>
              </a:cxn>
              <a:cxn ang="0">
                <a:pos x="connsiteX14704" y="connsiteY14704"/>
              </a:cxn>
              <a:cxn ang="0">
                <a:pos x="connsiteX14705" y="connsiteY14705"/>
              </a:cxn>
              <a:cxn ang="0">
                <a:pos x="connsiteX14706" y="connsiteY14706"/>
              </a:cxn>
              <a:cxn ang="0">
                <a:pos x="connsiteX14707" y="connsiteY14707"/>
              </a:cxn>
              <a:cxn ang="0">
                <a:pos x="connsiteX14708" y="connsiteY14708"/>
              </a:cxn>
              <a:cxn ang="0">
                <a:pos x="connsiteX14709" y="connsiteY14709"/>
              </a:cxn>
              <a:cxn ang="0">
                <a:pos x="connsiteX14710" y="connsiteY14710"/>
              </a:cxn>
              <a:cxn ang="0">
                <a:pos x="connsiteX14711" y="connsiteY14711"/>
              </a:cxn>
              <a:cxn ang="0">
                <a:pos x="connsiteX14712" y="connsiteY14712"/>
              </a:cxn>
              <a:cxn ang="0">
                <a:pos x="connsiteX14713" y="connsiteY14713"/>
              </a:cxn>
              <a:cxn ang="0">
                <a:pos x="connsiteX14714" y="connsiteY14714"/>
              </a:cxn>
              <a:cxn ang="0">
                <a:pos x="connsiteX14715" y="connsiteY14715"/>
              </a:cxn>
              <a:cxn ang="0">
                <a:pos x="connsiteX14716" y="connsiteY14716"/>
              </a:cxn>
              <a:cxn ang="0">
                <a:pos x="connsiteX14717" y="connsiteY14717"/>
              </a:cxn>
              <a:cxn ang="0">
                <a:pos x="connsiteX14718" y="connsiteY14718"/>
              </a:cxn>
              <a:cxn ang="0">
                <a:pos x="connsiteX14719" y="connsiteY14719"/>
              </a:cxn>
              <a:cxn ang="0">
                <a:pos x="connsiteX14720" y="connsiteY14720"/>
              </a:cxn>
              <a:cxn ang="0">
                <a:pos x="connsiteX14721" y="connsiteY14721"/>
              </a:cxn>
              <a:cxn ang="0">
                <a:pos x="connsiteX14722" y="connsiteY14722"/>
              </a:cxn>
              <a:cxn ang="0">
                <a:pos x="connsiteX14723" y="connsiteY14723"/>
              </a:cxn>
              <a:cxn ang="0">
                <a:pos x="connsiteX14724" y="connsiteY14724"/>
              </a:cxn>
              <a:cxn ang="0">
                <a:pos x="connsiteX14725" y="connsiteY14725"/>
              </a:cxn>
              <a:cxn ang="0">
                <a:pos x="connsiteX14726" y="connsiteY14726"/>
              </a:cxn>
              <a:cxn ang="0">
                <a:pos x="connsiteX14727" y="connsiteY14727"/>
              </a:cxn>
              <a:cxn ang="0">
                <a:pos x="connsiteX14728" y="connsiteY14728"/>
              </a:cxn>
              <a:cxn ang="0">
                <a:pos x="connsiteX14729" y="connsiteY14729"/>
              </a:cxn>
              <a:cxn ang="0">
                <a:pos x="connsiteX14730" y="connsiteY14730"/>
              </a:cxn>
              <a:cxn ang="0">
                <a:pos x="connsiteX14731" y="connsiteY14731"/>
              </a:cxn>
              <a:cxn ang="0">
                <a:pos x="connsiteX14732" y="connsiteY14732"/>
              </a:cxn>
              <a:cxn ang="0">
                <a:pos x="connsiteX14733" y="connsiteY14733"/>
              </a:cxn>
              <a:cxn ang="0">
                <a:pos x="connsiteX14734" y="connsiteY14734"/>
              </a:cxn>
              <a:cxn ang="0">
                <a:pos x="connsiteX14735" y="connsiteY14735"/>
              </a:cxn>
              <a:cxn ang="0">
                <a:pos x="connsiteX14736" y="connsiteY14736"/>
              </a:cxn>
              <a:cxn ang="0">
                <a:pos x="connsiteX14737" y="connsiteY14737"/>
              </a:cxn>
              <a:cxn ang="0">
                <a:pos x="connsiteX14738" y="connsiteY14738"/>
              </a:cxn>
              <a:cxn ang="0">
                <a:pos x="connsiteX14739" y="connsiteY14739"/>
              </a:cxn>
              <a:cxn ang="0">
                <a:pos x="connsiteX14740" y="connsiteY14740"/>
              </a:cxn>
              <a:cxn ang="0">
                <a:pos x="connsiteX14741" y="connsiteY14741"/>
              </a:cxn>
              <a:cxn ang="0">
                <a:pos x="connsiteX14742" y="connsiteY14742"/>
              </a:cxn>
              <a:cxn ang="0">
                <a:pos x="connsiteX14743" y="connsiteY14743"/>
              </a:cxn>
              <a:cxn ang="0">
                <a:pos x="connsiteX14744" y="connsiteY14744"/>
              </a:cxn>
              <a:cxn ang="0">
                <a:pos x="connsiteX14745" y="connsiteY14745"/>
              </a:cxn>
              <a:cxn ang="0">
                <a:pos x="connsiteX14746" y="connsiteY14746"/>
              </a:cxn>
              <a:cxn ang="0">
                <a:pos x="connsiteX14747" y="connsiteY14747"/>
              </a:cxn>
              <a:cxn ang="0">
                <a:pos x="connsiteX14748" y="connsiteY14748"/>
              </a:cxn>
              <a:cxn ang="0">
                <a:pos x="connsiteX14749" y="connsiteY14749"/>
              </a:cxn>
              <a:cxn ang="0">
                <a:pos x="connsiteX14750" y="connsiteY14750"/>
              </a:cxn>
              <a:cxn ang="0">
                <a:pos x="connsiteX14751" y="connsiteY14751"/>
              </a:cxn>
              <a:cxn ang="0">
                <a:pos x="connsiteX14752" y="connsiteY14752"/>
              </a:cxn>
              <a:cxn ang="0">
                <a:pos x="connsiteX14753" y="connsiteY14753"/>
              </a:cxn>
              <a:cxn ang="0">
                <a:pos x="connsiteX14754" y="connsiteY14754"/>
              </a:cxn>
              <a:cxn ang="0">
                <a:pos x="connsiteX14755" y="connsiteY14755"/>
              </a:cxn>
              <a:cxn ang="0">
                <a:pos x="connsiteX14756" y="connsiteY14756"/>
              </a:cxn>
              <a:cxn ang="0">
                <a:pos x="connsiteX14757" y="connsiteY14757"/>
              </a:cxn>
              <a:cxn ang="0">
                <a:pos x="connsiteX14758" y="connsiteY14758"/>
              </a:cxn>
              <a:cxn ang="0">
                <a:pos x="connsiteX14759" y="connsiteY14759"/>
              </a:cxn>
              <a:cxn ang="0">
                <a:pos x="connsiteX14760" y="connsiteY14760"/>
              </a:cxn>
              <a:cxn ang="0">
                <a:pos x="connsiteX14761" y="connsiteY14761"/>
              </a:cxn>
              <a:cxn ang="0">
                <a:pos x="connsiteX14762" y="connsiteY14762"/>
              </a:cxn>
              <a:cxn ang="0">
                <a:pos x="connsiteX14763" y="connsiteY14763"/>
              </a:cxn>
              <a:cxn ang="0">
                <a:pos x="connsiteX14764" y="connsiteY14764"/>
              </a:cxn>
              <a:cxn ang="0">
                <a:pos x="connsiteX14765" y="connsiteY14765"/>
              </a:cxn>
              <a:cxn ang="0">
                <a:pos x="connsiteX14766" y="connsiteY14766"/>
              </a:cxn>
              <a:cxn ang="0">
                <a:pos x="connsiteX14767" y="connsiteY14767"/>
              </a:cxn>
              <a:cxn ang="0">
                <a:pos x="connsiteX14768" y="connsiteY14768"/>
              </a:cxn>
              <a:cxn ang="0">
                <a:pos x="connsiteX14769" y="connsiteY14769"/>
              </a:cxn>
              <a:cxn ang="0">
                <a:pos x="connsiteX14770" y="connsiteY14770"/>
              </a:cxn>
              <a:cxn ang="0">
                <a:pos x="connsiteX14771" y="connsiteY14771"/>
              </a:cxn>
              <a:cxn ang="0">
                <a:pos x="connsiteX14772" y="connsiteY14772"/>
              </a:cxn>
              <a:cxn ang="0">
                <a:pos x="connsiteX14773" y="connsiteY14773"/>
              </a:cxn>
              <a:cxn ang="0">
                <a:pos x="connsiteX14774" y="connsiteY14774"/>
              </a:cxn>
              <a:cxn ang="0">
                <a:pos x="connsiteX14775" y="connsiteY14775"/>
              </a:cxn>
              <a:cxn ang="0">
                <a:pos x="connsiteX14776" y="connsiteY14776"/>
              </a:cxn>
              <a:cxn ang="0">
                <a:pos x="connsiteX14777" y="connsiteY14777"/>
              </a:cxn>
              <a:cxn ang="0">
                <a:pos x="connsiteX14778" y="connsiteY14778"/>
              </a:cxn>
              <a:cxn ang="0">
                <a:pos x="connsiteX14779" y="connsiteY14779"/>
              </a:cxn>
              <a:cxn ang="0">
                <a:pos x="connsiteX14780" y="connsiteY14780"/>
              </a:cxn>
              <a:cxn ang="0">
                <a:pos x="connsiteX14781" y="connsiteY14781"/>
              </a:cxn>
              <a:cxn ang="0">
                <a:pos x="connsiteX14782" y="connsiteY14782"/>
              </a:cxn>
              <a:cxn ang="0">
                <a:pos x="connsiteX14783" y="connsiteY14783"/>
              </a:cxn>
              <a:cxn ang="0">
                <a:pos x="connsiteX14784" y="connsiteY14784"/>
              </a:cxn>
              <a:cxn ang="0">
                <a:pos x="connsiteX14785" y="connsiteY14785"/>
              </a:cxn>
              <a:cxn ang="0">
                <a:pos x="connsiteX14786" y="connsiteY14786"/>
              </a:cxn>
              <a:cxn ang="0">
                <a:pos x="connsiteX14787" y="connsiteY14787"/>
              </a:cxn>
              <a:cxn ang="0">
                <a:pos x="connsiteX14788" y="connsiteY14788"/>
              </a:cxn>
              <a:cxn ang="0">
                <a:pos x="connsiteX14789" y="connsiteY14789"/>
              </a:cxn>
              <a:cxn ang="0">
                <a:pos x="connsiteX14790" y="connsiteY14790"/>
              </a:cxn>
              <a:cxn ang="0">
                <a:pos x="connsiteX14791" y="connsiteY14791"/>
              </a:cxn>
              <a:cxn ang="0">
                <a:pos x="connsiteX14792" y="connsiteY14792"/>
              </a:cxn>
              <a:cxn ang="0">
                <a:pos x="connsiteX14793" y="connsiteY14793"/>
              </a:cxn>
              <a:cxn ang="0">
                <a:pos x="connsiteX14794" y="connsiteY14794"/>
              </a:cxn>
              <a:cxn ang="0">
                <a:pos x="connsiteX14795" y="connsiteY14795"/>
              </a:cxn>
              <a:cxn ang="0">
                <a:pos x="connsiteX14796" y="connsiteY14796"/>
              </a:cxn>
              <a:cxn ang="0">
                <a:pos x="connsiteX14797" y="connsiteY14797"/>
              </a:cxn>
              <a:cxn ang="0">
                <a:pos x="connsiteX14798" y="connsiteY14798"/>
              </a:cxn>
              <a:cxn ang="0">
                <a:pos x="connsiteX14799" y="connsiteY14799"/>
              </a:cxn>
              <a:cxn ang="0">
                <a:pos x="connsiteX14800" y="connsiteY14800"/>
              </a:cxn>
              <a:cxn ang="0">
                <a:pos x="connsiteX14801" y="connsiteY14801"/>
              </a:cxn>
              <a:cxn ang="0">
                <a:pos x="connsiteX14802" y="connsiteY14802"/>
              </a:cxn>
              <a:cxn ang="0">
                <a:pos x="connsiteX14803" y="connsiteY14803"/>
              </a:cxn>
              <a:cxn ang="0">
                <a:pos x="connsiteX14804" y="connsiteY14804"/>
              </a:cxn>
              <a:cxn ang="0">
                <a:pos x="connsiteX14805" y="connsiteY14805"/>
              </a:cxn>
              <a:cxn ang="0">
                <a:pos x="connsiteX14806" y="connsiteY14806"/>
              </a:cxn>
              <a:cxn ang="0">
                <a:pos x="connsiteX14807" y="connsiteY14807"/>
              </a:cxn>
              <a:cxn ang="0">
                <a:pos x="connsiteX14808" y="connsiteY14808"/>
              </a:cxn>
              <a:cxn ang="0">
                <a:pos x="connsiteX14809" y="connsiteY14809"/>
              </a:cxn>
              <a:cxn ang="0">
                <a:pos x="connsiteX14810" y="connsiteY14810"/>
              </a:cxn>
              <a:cxn ang="0">
                <a:pos x="connsiteX14811" y="connsiteY14811"/>
              </a:cxn>
              <a:cxn ang="0">
                <a:pos x="connsiteX14812" y="connsiteY14812"/>
              </a:cxn>
              <a:cxn ang="0">
                <a:pos x="connsiteX14813" y="connsiteY14813"/>
              </a:cxn>
              <a:cxn ang="0">
                <a:pos x="connsiteX14814" y="connsiteY14814"/>
              </a:cxn>
              <a:cxn ang="0">
                <a:pos x="connsiteX14815" y="connsiteY14815"/>
              </a:cxn>
              <a:cxn ang="0">
                <a:pos x="connsiteX14816" y="connsiteY14816"/>
              </a:cxn>
              <a:cxn ang="0">
                <a:pos x="connsiteX14817" y="connsiteY14817"/>
              </a:cxn>
              <a:cxn ang="0">
                <a:pos x="connsiteX14818" y="connsiteY14818"/>
              </a:cxn>
              <a:cxn ang="0">
                <a:pos x="connsiteX14819" y="connsiteY14819"/>
              </a:cxn>
              <a:cxn ang="0">
                <a:pos x="connsiteX14820" y="connsiteY14820"/>
              </a:cxn>
              <a:cxn ang="0">
                <a:pos x="connsiteX14821" y="connsiteY14821"/>
              </a:cxn>
              <a:cxn ang="0">
                <a:pos x="connsiteX14822" y="connsiteY14822"/>
              </a:cxn>
              <a:cxn ang="0">
                <a:pos x="connsiteX14823" y="connsiteY14823"/>
              </a:cxn>
              <a:cxn ang="0">
                <a:pos x="connsiteX14824" y="connsiteY14824"/>
              </a:cxn>
              <a:cxn ang="0">
                <a:pos x="connsiteX14825" y="connsiteY14825"/>
              </a:cxn>
              <a:cxn ang="0">
                <a:pos x="connsiteX14826" y="connsiteY14826"/>
              </a:cxn>
              <a:cxn ang="0">
                <a:pos x="connsiteX14827" y="connsiteY14827"/>
              </a:cxn>
              <a:cxn ang="0">
                <a:pos x="connsiteX14828" y="connsiteY14828"/>
              </a:cxn>
              <a:cxn ang="0">
                <a:pos x="connsiteX14829" y="connsiteY14829"/>
              </a:cxn>
              <a:cxn ang="0">
                <a:pos x="connsiteX14830" y="connsiteY14830"/>
              </a:cxn>
              <a:cxn ang="0">
                <a:pos x="connsiteX14831" y="connsiteY14831"/>
              </a:cxn>
              <a:cxn ang="0">
                <a:pos x="connsiteX14832" y="connsiteY14832"/>
              </a:cxn>
              <a:cxn ang="0">
                <a:pos x="connsiteX14833" y="connsiteY14833"/>
              </a:cxn>
              <a:cxn ang="0">
                <a:pos x="connsiteX14834" y="connsiteY14834"/>
              </a:cxn>
              <a:cxn ang="0">
                <a:pos x="connsiteX14835" y="connsiteY14835"/>
              </a:cxn>
              <a:cxn ang="0">
                <a:pos x="connsiteX14836" y="connsiteY14836"/>
              </a:cxn>
              <a:cxn ang="0">
                <a:pos x="connsiteX14837" y="connsiteY14837"/>
              </a:cxn>
              <a:cxn ang="0">
                <a:pos x="connsiteX14838" y="connsiteY14838"/>
              </a:cxn>
              <a:cxn ang="0">
                <a:pos x="connsiteX14839" y="connsiteY14839"/>
              </a:cxn>
              <a:cxn ang="0">
                <a:pos x="connsiteX14840" y="connsiteY14840"/>
              </a:cxn>
              <a:cxn ang="0">
                <a:pos x="connsiteX14841" y="connsiteY14841"/>
              </a:cxn>
              <a:cxn ang="0">
                <a:pos x="connsiteX14842" y="connsiteY14842"/>
              </a:cxn>
              <a:cxn ang="0">
                <a:pos x="connsiteX14843" y="connsiteY14843"/>
              </a:cxn>
              <a:cxn ang="0">
                <a:pos x="connsiteX14844" y="connsiteY14844"/>
              </a:cxn>
              <a:cxn ang="0">
                <a:pos x="connsiteX14845" y="connsiteY14845"/>
              </a:cxn>
              <a:cxn ang="0">
                <a:pos x="connsiteX14846" y="connsiteY14846"/>
              </a:cxn>
              <a:cxn ang="0">
                <a:pos x="connsiteX14847" y="connsiteY14847"/>
              </a:cxn>
              <a:cxn ang="0">
                <a:pos x="connsiteX14848" y="connsiteY14848"/>
              </a:cxn>
              <a:cxn ang="0">
                <a:pos x="connsiteX14849" y="connsiteY14849"/>
              </a:cxn>
              <a:cxn ang="0">
                <a:pos x="connsiteX14850" y="connsiteY14850"/>
              </a:cxn>
              <a:cxn ang="0">
                <a:pos x="connsiteX14851" y="connsiteY14851"/>
              </a:cxn>
              <a:cxn ang="0">
                <a:pos x="connsiteX14852" y="connsiteY14852"/>
              </a:cxn>
              <a:cxn ang="0">
                <a:pos x="connsiteX14853" y="connsiteY14853"/>
              </a:cxn>
              <a:cxn ang="0">
                <a:pos x="connsiteX14854" y="connsiteY14854"/>
              </a:cxn>
              <a:cxn ang="0">
                <a:pos x="connsiteX14855" y="connsiteY14855"/>
              </a:cxn>
              <a:cxn ang="0">
                <a:pos x="connsiteX14856" y="connsiteY14856"/>
              </a:cxn>
              <a:cxn ang="0">
                <a:pos x="connsiteX14857" y="connsiteY14857"/>
              </a:cxn>
              <a:cxn ang="0">
                <a:pos x="connsiteX14858" y="connsiteY14858"/>
              </a:cxn>
              <a:cxn ang="0">
                <a:pos x="connsiteX14859" y="connsiteY14859"/>
              </a:cxn>
              <a:cxn ang="0">
                <a:pos x="connsiteX14860" y="connsiteY14860"/>
              </a:cxn>
              <a:cxn ang="0">
                <a:pos x="connsiteX14861" y="connsiteY14861"/>
              </a:cxn>
              <a:cxn ang="0">
                <a:pos x="connsiteX14862" y="connsiteY14862"/>
              </a:cxn>
              <a:cxn ang="0">
                <a:pos x="connsiteX14863" y="connsiteY14863"/>
              </a:cxn>
              <a:cxn ang="0">
                <a:pos x="connsiteX14864" y="connsiteY14864"/>
              </a:cxn>
              <a:cxn ang="0">
                <a:pos x="connsiteX14865" y="connsiteY14865"/>
              </a:cxn>
              <a:cxn ang="0">
                <a:pos x="connsiteX14866" y="connsiteY14866"/>
              </a:cxn>
              <a:cxn ang="0">
                <a:pos x="connsiteX14867" y="connsiteY14867"/>
              </a:cxn>
              <a:cxn ang="0">
                <a:pos x="connsiteX14868" y="connsiteY14868"/>
              </a:cxn>
              <a:cxn ang="0">
                <a:pos x="connsiteX14869" y="connsiteY14869"/>
              </a:cxn>
              <a:cxn ang="0">
                <a:pos x="connsiteX14870" y="connsiteY14870"/>
              </a:cxn>
              <a:cxn ang="0">
                <a:pos x="connsiteX14871" y="connsiteY14871"/>
              </a:cxn>
              <a:cxn ang="0">
                <a:pos x="connsiteX14872" y="connsiteY14872"/>
              </a:cxn>
              <a:cxn ang="0">
                <a:pos x="connsiteX14873" y="connsiteY14873"/>
              </a:cxn>
              <a:cxn ang="0">
                <a:pos x="connsiteX14874" y="connsiteY14874"/>
              </a:cxn>
              <a:cxn ang="0">
                <a:pos x="connsiteX14875" y="connsiteY14875"/>
              </a:cxn>
              <a:cxn ang="0">
                <a:pos x="connsiteX14876" y="connsiteY14876"/>
              </a:cxn>
              <a:cxn ang="0">
                <a:pos x="connsiteX14877" y="connsiteY14877"/>
              </a:cxn>
              <a:cxn ang="0">
                <a:pos x="connsiteX14878" y="connsiteY14878"/>
              </a:cxn>
              <a:cxn ang="0">
                <a:pos x="connsiteX14879" y="connsiteY14879"/>
              </a:cxn>
              <a:cxn ang="0">
                <a:pos x="connsiteX14880" y="connsiteY14880"/>
              </a:cxn>
              <a:cxn ang="0">
                <a:pos x="connsiteX14881" y="connsiteY14881"/>
              </a:cxn>
              <a:cxn ang="0">
                <a:pos x="connsiteX14882" y="connsiteY14882"/>
              </a:cxn>
              <a:cxn ang="0">
                <a:pos x="connsiteX14883" y="connsiteY14883"/>
              </a:cxn>
              <a:cxn ang="0">
                <a:pos x="connsiteX14884" y="connsiteY14884"/>
              </a:cxn>
              <a:cxn ang="0">
                <a:pos x="connsiteX14885" y="connsiteY14885"/>
              </a:cxn>
              <a:cxn ang="0">
                <a:pos x="connsiteX14886" y="connsiteY14886"/>
              </a:cxn>
              <a:cxn ang="0">
                <a:pos x="connsiteX14887" y="connsiteY14887"/>
              </a:cxn>
              <a:cxn ang="0">
                <a:pos x="connsiteX14888" y="connsiteY14888"/>
              </a:cxn>
              <a:cxn ang="0">
                <a:pos x="connsiteX14889" y="connsiteY14889"/>
              </a:cxn>
              <a:cxn ang="0">
                <a:pos x="connsiteX14890" y="connsiteY14890"/>
              </a:cxn>
              <a:cxn ang="0">
                <a:pos x="connsiteX14891" y="connsiteY14891"/>
              </a:cxn>
              <a:cxn ang="0">
                <a:pos x="connsiteX14892" y="connsiteY14892"/>
              </a:cxn>
              <a:cxn ang="0">
                <a:pos x="connsiteX14893" y="connsiteY14893"/>
              </a:cxn>
              <a:cxn ang="0">
                <a:pos x="connsiteX14894" y="connsiteY14894"/>
              </a:cxn>
              <a:cxn ang="0">
                <a:pos x="connsiteX14895" y="connsiteY14895"/>
              </a:cxn>
              <a:cxn ang="0">
                <a:pos x="connsiteX14896" y="connsiteY14896"/>
              </a:cxn>
              <a:cxn ang="0">
                <a:pos x="connsiteX14897" y="connsiteY14897"/>
              </a:cxn>
              <a:cxn ang="0">
                <a:pos x="connsiteX14898" y="connsiteY14898"/>
              </a:cxn>
              <a:cxn ang="0">
                <a:pos x="connsiteX14899" y="connsiteY14899"/>
              </a:cxn>
              <a:cxn ang="0">
                <a:pos x="connsiteX14900" y="connsiteY14900"/>
              </a:cxn>
              <a:cxn ang="0">
                <a:pos x="connsiteX14901" y="connsiteY14901"/>
              </a:cxn>
              <a:cxn ang="0">
                <a:pos x="connsiteX14902" y="connsiteY14902"/>
              </a:cxn>
              <a:cxn ang="0">
                <a:pos x="connsiteX14903" y="connsiteY14903"/>
              </a:cxn>
              <a:cxn ang="0">
                <a:pos x="connsiteX14904" y="connsiteY14904"/>
              </a:cxn>
              <a:cxn ang="0">
                <a:pos x="connsiteX14905" y="connsiteY14905"/>
              </a:cxn>
              <a:cxn ang="0">
                <a:pos x="connsiteX14906" y="connsiteY14906"/>
              </a:cxn>
              <a:cxn ang="0">
                <a:pos x="connsiteX14907" y="connsiteY14907"/>
              </a:cxn>
              <a:cxn ang="0">
                <a:pos x="connsiteX14908" y="connsiteY14908"/>
              </a:cxn>
              <a:cxn ang="0">
                <a:pos x="connsiteX14909" y="connsiteY14909"/>
              </a:cxn>
              <a:cxn ang="0">
                <a:pos x="connsiteX14910" y="connsiteY14910"/>
              </a:cxn>
              <a:cxn ang="0">
                <a:pos x="connsiteX14911" y="connsiteY14911"/>
              </a:cxn>
              <a:cxn ang="0">
                <a:pos x="connsiteX14912" y="connsiteY14912"/>
              </a:cxn>
              <a:cxn ang="0">
                <a:pos x="connsiteX14913" y="connsiteY14913"/>
              </a:cxn>
              <a:cxn ang="0">
                <a:pos x="connsiteX14914" y="connsiteY14914"/>
              </a:cxn>
              <a:cxn ang="0">
                <a:pos x="connsiteX14915" y="connsiteY14915"/>
              </a:cxn>
              <a:cxn ang="0">
                <a:pos x="connsiteX14916" y="connsiteY14916"/>
              </a:cxn>
              <a:cxn ang="0">
                <a:pos x="connsiteX14917" y="connsiteY14917"/>
              </a:cxn>
              <a:cxn ang="0">
                <a:pos x="connsiteX14918" y="connsiteY14918"/>
              </a:cxn>
              <a:cxn ang="0">
                <a:pos x="connsiteX14919" y="connsiteY14919"/>
              </a:cxn>
              <a:cxn ang="0">
                <a:pos x="connsiteX14920" y="connsiteY14920"/>
              </a:cxn>
              <a:cxn ang="0">
                <a:pos x="connsiteX14921" y="connsiteY14921"/>
              </a:cxn>
              <a:cxn ang="0">
                <a:pos x="connsiteX14922" y="connsiteY14922"/>
              </a:cxn>
              <a:cxn ang="0">
                <a:pos x="connsiteX14923" y="connsiteY14923"/>
              </a:cxn>
              <a:cxn ang="0">
                <a:pos x="connsiteX14924" y="connsiteY14924"/>
              </a:cxn>
              <a:cxn ang="0">
                <a:pos x="connsiteX14925" y="connsiteY14925"/>
              </a:cxn>
              <a:cxn ang="0">
                <a:pos x="connsiteX14926" y="connsiteY14926"/>
              </a:cxn>
              <a:cxn ang="0">
                <a:pos x="connsiteX14927" y="connsiteY14927"/>
              </a:cxn>
              <a:cxn ang="0">
                <a:pos x="connsiteX14928" y="connsiteY14928"/>
              </a:cxn>
              <a:cxn ang="0">
                <a:pos x="connsiteX14929" y="connsiteY14929"/>
              </a:cxn>
              <a:cxn ang="0">
                <a:pos x="connsiteX14930" y="connsiteY14930"/>
              </a:cxn>
              <a:cxn ang="0">
                <a:pos x="connsiteX14931" y="connsiteY14931"/>
              </a:cxn>
              <a:cxn ang="0">
                <a:pos x="connsiteX14932" y="connsiteY14932"/>
              </a:cxn>
              <a:cxn ang="0">
                <a:pos x="connsiteX14933" y="connsiteY14933"/>
              </a:cxn>
              <a:cxn ang="0">
                <a:pos x="connsiteX14934" y="connsiteY14934"/>
              </a:cxn>
              <a:cxn ang="0">
                <a:pos x="connsiteX14935" y="connsiteY14935"/>
              </a:cxn>
              <a:cxn ang="0">
                <a:pos x="connsiteX14936" y="connsiteY14936"/>
              </a:cxn>
              <a:cxn ang="0">
                <a:pos x="connsiteX14937" y="connsiteY14937"/>
              </a:cxn>
              <a:cxn ang="0">
                <a:pos x="connsiteX14938" y="connsiteY14938"/>
              </a:cxn>
              <a:cxn ang="0">
                <a:pos x="connsiteX14939" y="connsiteY14939"/>
              </a:cxn>
              <a:cxn ang="0">
                <a:pos x="connsiteX14940" y="connsiteY14940"/>
              </a:cxn>
              <a:cxn ang="0">
                <a:pos x="connsiteX14941" y="connsiteY14941"/>
              </a:cxn>
              <a:cxn ang="0">
                <a:pos x="connsiteX14942" y="connsiteY14942"/>
              </a:cxn>
              <a:cxn ang="0">
                <a:pos x="connsiteX14943" y="connsiteY14943"/>
              </a:cxn>
              <a:cxn ang="0">
                <a:pos x="connsiteX14944" y="connsiteY14944"/>
              </a:cxn>
              <a:cxn ang="0">
                <a:pos x="connsiteX14945" y="connsiteY14945"/>
              </a:cxn>
              <a:cxn ang="0">
                <a:pos x="connsiteX14946" y="connsiteY14946"/>
              </a:cxn>
              <a:cxn ang="0">
                <a:pos x="connsiteX14947" y="connsiteY14947"/>
              </a:cxn>
              <a:cxn ang="0">
                <a:pos x="connsiteX14948" y="connsiteY14948"/>
              </a:cxn>
              <a:cxn ang="0">
                <a:pos x="connsiteX14949" y="connsiteY14949"/>
              </a:cxn>
              <a:cxn ang="0">
                <a:pos x="connsiteX14950" y="connsiteY14950"/>
              </a:cxn>
              <a:cxn ang="0">
                <a:pos x="connsiteX14951" y="connsiteY14951"/>
              </a:cxn>
              <a:cxn ang="0">
                <a:pos x="connsiteX14952" y="connsiteY14952"/>
              </a:cxn>
              <a:cxn ang="0">
                <a:pos x="connsiteX14953" y="connsiteY14953"/>
              </a:cxn>
              <a:cxn ang="0">
                <a:pos x="connsiteX14954" y="connsiteY14954"/>
              </a:cxn>
              <a:cxn ang="0">
                <a:pos x="connsiteX14955" y="connsiteY14955"/>
              </a:cxn>
              <a:cxn ang="0">
                <a:pos x="connsiteX14956" y="connsiteY14956"/>
              </a:cxn>
              <a:cxn ang="0">
                <a:pos x="connsiteX14957" y="connsiteY14957"/>
              </a:cxn>
              <a:cxn ang="0">
                <a:pos x="connsiteX14958" y="connsiteY14958"/>
              </a:cxn>
              <a:cxn ang="0">
                <a:pos x="connsiteX14959" y="connsiteY14959"/>
              </a:cxn>
              <a:cxn ang="0">
                <a:pos x="connsiteX14960" y="connsiteY14960"/>
              </a:cxn>
              <a:cxn ang="0">
                <a:pos x="connsiteX14961" y="connsiteY14961"/>
              </a:cxn>
              <a:cxn ang="0">
                <a:pos x="connsiteX14962" y="connsiteY14962"/>
              </a:cxn>
              <a:cxn ang="0">
                <a:pos x="connsiteX14963" y="connsiteY14963"/>
              </a:cxn>
              <a:cxn ang="0">
                <a:pos x="connsiteX14964" y="connsiteY14964"/>
              </a:cxn>
              <a:cxn ang="0">
                <a:pos x="connsiteX14965" y="connsiteY14965"/>
              </a:cxn>
              <a:cxn ang="0">
                <a:pos x="connsiteX14966" y="connsiteY14966"/>
              </a:cxn>
              <a:cxn ang="0">
                <a:pos x="connsiteX14967" y="connsiteY14967"/>
              </a:cxn>
              <a:cxn ang="0">
                <a:pos x="connsiteX14968" y="connsiteY14968"/>
              </a:cxn>
              <a:cxn ang="0">
                <a:pos x="connsiteX14969" y="connsiteY14969"/>
              </a:cxn>
              <a:cxn ang="0">
                <a:pos x="connsiteX14970" y="connsiteY14970"/>
              </a:cxn>
              <a:cxn ang="0">
                <a:pos x="connsiteX14971" y="connsiteY14971"/>
              </a:cxn>
              <a:cxn ang="0">
                <a:pos x="connsiteX14972" y="connsiteY14972"/>
              </a:cxn>
              <a:cxn ang="0">
                <a:pos x="connsiteX14973" y="connsiteY14973"/>
              </a:cxn>
              <a:cxn ang="0">
                <a:pos x="connsiteX14974" y="connsiteY14974"/>
              </a:cxn>
              <a:cxn ang="0">
                <a:pos x="connsiteX14975" y="connsiteY14975"/>
              </a:cxn>
              <a:cxn ang="0">
                <a:pos x="connsiteX14976" y="connsiteY14976"/>
              </a:cxn>
              <a:cxn ang="0">
                <a:pos x="connsiteX14977" y="connsiteY14977"/>
              </a:cxn>
              <a:cxn ang="0">
                <a:pos x="connsiteX14978" y="connsiteY14978"/>
              </a:cxn>
              <a:cxn ang="0">
                <a:pos x="connsiteX14979" y="connsiteY14979"/>
              </a:cxn>
              <a:cxn ang="0">
                <a:pos x="connsiteX14980" y="connsiteY14980"/>
              </a:cxn>
              <a:cxn ang="0">
                <a:pos x="connsiteX14981" y="connsiteY14981"/>
              </a:cxn>
              <a:cxn ang="0">
                <a:pos x="connsiteX14982" y="connsiteY14982"/>
              </a:cxn>
              <a:cxn ang="0">
                <a:pos x="connsiteX14983" y="connsiteY14983"/>
              </a:cxn>
              <a:cxn ang="0">
                <a:pos x="connsiteX14984" y="connsiteY14984"/>
              </a:cxn>
              <a:cxn ang="0">
                <a:pos x="connsiteX14985" y="connsiteY14985"/>
              </a:cxn>
              <a:cxn ang="0">
                <a:pos x="connsiteX14986" y="connsiteY14986"/>
              </a:cxn>
              <a:cxn ang="0">
                <a:pos x="connsiteX14987" y="connsiteY14987"/>
              </a:cxn>
              <a:cxn ang="0">
                <a:pos x="connsiteX14988" y="connsiteY14988"/>
              </a:cxn>
              <a:cxn ang="0">
                <a:pos x="connsiteX14989" y="connsiteY14989"/>
              </a:cxn>
              <a:cxn ang="0">
                <a:pos x="connsiteX14990" y="connsiteY14990"/>
              </a:cxn>
              <a:cxn ang="0">
                <a:pos x="connsiteX14991" y="connsiteY14991"/>
              </a:cxn>
              <a:cxn ang="0">
                <a:pos x="connsiteX14992" y="connsiteY14992"/>
              </a:cxn>
              <a:cxn ang="0">
                <a:pos x="connsiteX14993" y="connsiteY14993"/>
              </a:cxn>
              <a:cxn ang="0">
                <a:pos x="connsiteX14994" y="connsiteY14994"/>
              </a:cxn>
              <a:cxn ang="0">
                <a:pos x="connsiteX14995" y="connsiteY14995"/>
              </a:cxn>
              <a:cxn ang="0">
                <a:pos x="connsiteX14996" y="connsiteY14996"/>
              </a:cxn>
              <a:cxn ang="0">
                <a:pos x="connsiteX14997" y="connsiteY14997"/>
              </a:cxn>
              <a:cxn ang="0">
                <a:pos x="connsiteX14998" y="connsiteY14998"/>
              </a:cxn>
              <a:cxn ang="0">
                <a:pos x="connsiteX14999" y="connsiteY14999"/>
              </a:cxn>
              <a:cxn ang="0">
                <a:pos x="connsiteX15000" y="connsiteY15000"/>
              </a:cxn>
              <a:cxn ang="0">
                <a:pos x="connsiteX15001" y="connsiteY15001"/>
              </a:cxn>
              <a:cxn ang="0">
                <a:pos x="connsiteX15002" y="connsiteY15002"/>
              </a:cxn>
              <a:cxn ang="0">
                <a:pos x="connsiteX15003" y="connsiteY15003"/>
              </a:cxn>
              <a:cxn ang="0">
                <a:pos x="connsiteX15004" y="connsiteY15004"/>
              </a:cxn>
              <a:cxn ang="0">
                <a:pos x="connsiteX15005" y="connsiteY15005"/>
              </a:cxn>
              <a:cxn ang="0">
                <a:pos x="connsiteX15006" y="connsiteY15006"/>
              </a:cxn>
              <a:cxn ang="0">
                <a:pos x="connsiteX15007" y="connsiteY15007"/>
              </a:cxn>
              <a:cxn ang="0">
                <a:pos x="connsiteX15008" y="connsiteY15008"/>
              </a:cxn>
              <a:cxn ang="0">
                <a:pos x="connsiteX15009" y="connsiteY15009"/>
              </a:cxn>
              <a:cxn ang="0">
                <a:pos x="connsiteX15010" y="connsiteY15010"/>
              </a:cxn>
              <a:cxn ang="0">
                <a:pos x="connsiteX15011" y="connsiteY15011"/>
              </a:cxn>
              <a:cxn ang="0">
                <a:pos x="connsiteX15012" y="connsiteY15012"/>
              </a:cxn>
              <a:cxn ang="0">
                <a:pos x="connsiteX15013" y="connsiteY15013"/>
              </a:cxn>
              <a:cxn ang="0">
                <a:pos x="connsiteX15014" y="connsiteY15014"/>
              </a:cxn>
              <a:cxn ang="0">
                <a:pos x="connsiteX15015" y="connsiteY15015"/>
              </a:cxn>
              <a:cxn ang="0">
                <a:pos x="connsiteX15016" y="connsiteY15016"/>
              </a:cxn>
              <a:cxn ang="0">
                <a:pos x="connsiteX15017" y="connsiteY15017"/>
              </a:cxn>
              <a:cxn ang="0">
                <a:pos x="connsiteX15018" y="connsiteY15018"/>
              </a:cxn>
              <a:cxn ang="0">
                <a:pos x="connsiteX15019" y="connsiteY15019"/>
              </a:cxn>
              <a:cxn ang="0">
                <a:pos x="connsiteX15020" y="connsiteY15020"/>
              </a:cxn>
              <a:cxn ang="0">
                <a:pos x="connsiteX15021" y="connsiteY15021"/>
              </a:cxn>
              <a:cxn ang="0">
                <a:pos x="connsiteX15022" y="connsiteY15022"/>
              </a:cxn>
              <a:cxn ang="0">
                <a:pos x="connsiteX15023" y="connsiteY15023"/>
              </a:cxn>
              <a:cxn ang="0">
                <a:pos x="connsiteX15024" y="connsiteY15024"/>
              </a:cxn>
              <a:cxn ang="0">
                <a:pos x="connsiteX15025" y="connsiteY15025"/>
              </a:cxn>
              <a:cxn ang="0">
                <a:pos x="connsiteX15026" y="connsiteY15026"/>
              </a:cxn>
              <a:cxn ang="0">
                <a:pos x="connsiteX15027" y="connsiteY15027"/>
              </a:cxn>
              <a:cxn ang="0">
                <a:pos x="connsiteX15028" y="connsiteY15028"/>
              </a:cxn>
              <a:cxn ang="0">
                <a:pos x="connsiteX15029" y="connsiteY15029"/>
              </a:cxn>
              <a:cxn ang="0">
                <a:pos x="connsiteX15030" y="connsiteY15030"/>
              </a:cxn>
              <a:cxn ang="0">
                <a:pos x="connsiteX15031" y="connsiteY15031"/>
              </a:cxn>
              <a:cxn ang="0">
                <a:pos x="connsiteX15032" y="connsiteY15032"/>
              </a:cxn>
              <a:cxn ang="0">
                <a:pos x="connsiteX15033" y="connsiteY15033"/>
              </a:cxn>
              <a:cxn ang="0">
                <a:pos x="connsiteX15034" y="connsiteY15034"/>
              </a:cxn>
              <a:cxn ang="0">
                <a:pos x="connsiteX15035" y="connsiteY15035"/>
              </a:cxn>
              <a:cxn ang="0">
                <a:pos x="connsiteX15036" y="connsiteY15036"/>
              </a:cxn>
              <a:cxn ang="0">
                <a:pos x="connsiteX15037" y="connsiteY15037"/>
              </a:cxn>
              <a:cxn ang="0">
                <a:pos x="connsiteX15038" y="connsiteY15038"/>
              </a:cxn>
              <a:cxn ang="0">
                <a:pos x="connsiteX15039" y="connsiteY15039"/>
              </a:cxn>
              <a:cxn ang="0">
                <a:pos x="connsiteX15040" y="connsiteY15040"/>
              </a:cxn>
              <a:cxn ang="0">
                <a:pos x="connsiteX15041" y="connsiteY15041"/>
              </a:cxn>
              <a:cxn ang="0">
                <a:pos x="connsiteX15042" y="connsiteY15042"/>
              </a:cxn>
              <a:cxn ang="0">
                <a:pos x="connsiteX15043" y="connsiteY15043"/>
              </a:cxn>
              <a:cxn ang="0">
                <a:pos x="connsiteX15044" y="connsiteY15044"/>
              </a:cxn>
              <a:cxn ang="0">
                <a:pos x="connsiteX15045" y="connsiteY15045"/>
              </a:cxn>
              <a:cxn ang="0">
                <a:pos x="connsiteX15046" y="connsiteY15046"/>
              </a:cxn>
              <a:cxn ang="0">
                <a:pos x="connsiteX15047" y="connsiteY15047"/>
              </a:cxn>
              <a:cxn ang="0">
                <a:pos x="connsiteX15048" y="connsiteY15048"/>
              </a:cxn>
              <a:cxn ang="0">
                <a:pos x="connsiteX15049" y="connsiteY15049"/>
              </a:cxn>
              <a:cxn ang="0">
                <a:pos x="connsiteX15050" y="connsiteY15050"/>
              </a:cxn>
              <a:cxn ang="0">
                <a:pos x="connsiteX15051" y="connsiteY15051"/>
              </a:cxn>
              <a:cxn ang="0">
                <a:pos x="connsiteX15052" y="connsiteY15052"/>
              </a:cxn>
              <a:cxn ang="0">
                <a:pos x="connsiteX15053" y="connsiteY15053"/>
              </a:cxn>
              <a:cxn ang="0">
                <a:pos x="connsiteX15054" y="connsiteY15054"/>
              </a:cxn>
              <a:cxn ang="0">
                <a:pos x="connsiteX15055" y="connsiteY15055"/>
              </a:cxn>
              <a:cxn ang="0">
                <a:pos x="connsiteX15056" y="connsiteY15056"/>
              </a:cxn>
              <a:cxn ang="0">
                <a:pos x="connsiteX15057" y="connsiteY15057"/>
              </a:cxn>
              <a:cxn ang="0">
                <a:pos x="connsiteX15058" y="connsiteY15058"/>
              </a:cxn>
              <a:cxn ang="0">
                <a:pos x="connsiteX15059" y="connsiteY15059"/>
              </a:cxn>
              <a:cxn ang="0">
                <a:pos x="connsiteX15060" y="connsiteY15060"/>
              </a:cxn>
              <a:cxn ang="0">
                <a:pos x="connsiteX15061" y="connsiteY15061"/>
              </a:cxn>
              <a:cxn ang="0">
                <a:pos x="connsiteX15062" y="connsiteY15062"/>
              </a:cxn>
              <a:cxn ang="0">
                <a:pos x="connsiteX15063" y="connsiteY15063"/>
              </a:cxn>
              <a:cxn ang="0">
                <a:pos x="connsiteX15064" y="connsiteY15064"/>
              </a:cxn>
              <a:cxn ang="0">
                <a:pos x="connsiteX15065" y="connsiteY15065"/>
              </a:cxn>
              <a:cxn ang="0">
                <a:pos x="connsiteX15066" y="connsiteY15066"/>
              </a:cxn>
              <a:cxn ang="0">
                <a:pos x="connsiteX15067" y="connsiteY15067"/>
              </a:cxn>
              <a:cxn ang="0">
                <a:pos x="connsiteX15068" y="connsiteY15068"/>
              </a:cxn>
              <a:cxn ang="0">
                <a:pos x="connsiteX15069" y="connsiteY15069"/>
              </a:cxn>
              <a:cxn ang="0">
                <a:pos x="connsiteX15070" y="connsiteY15070"/>
              </a:cxn>
              <a:cxn ang="0">
                <a:pos x="connsiteX15071" y="connsiteY15071"/>
              </a:cxn>
              <a:cxn ang="0">
                <a:pos x="connsiteX15072" y="connsiteY15072"/>
              </a:cxn>
              <a:cxn ang="0">
                <a:pos x="connsiteX15073" y="connsiteY15073"/>
              </a:cxn>
              <a:cxn ang="0">
                <a:pos x="connsiteX15074" y="connsiteY15074"/>
              </a:cxn>
              <a:cxn ang="0">
                <a:pos x="connsiteX15075" y="connsiteY15075"/>
              </a:cxn>
              <a:cxn ang="0">
                <a:pos x="connsiteX15076" y="connsiteY15076"/>
              </a:cxn>
              <a:cxn ang="0">
                <a:pos x="connsiteX15077" y="connsiteY15077"/>
              </a:cxn>
              <a:cxn ang="0">
                <a:pos x="connsiteX15078" y="connsiteY15078"/>
              </a:cxn>
              <a:cxn ang="0">
                <a:pos x="connsiteX15079" y="connsiteY15079"/>
              </a:cxn>
              <a:cxn ang="0">
                <a:pos x="connsiteX15080" y="connsiteY15080"/>
              </a:cxn>
              <a:cxn ang="0">
                <a:pos x="connsiteX15081" y="connsiteY15081"/>
              </a:cxn>
              <a:cxn ang="0">
                <a:pos x="connsiteX15082" y="connsiteY15082"/>
              </a:cxn>
              <a:cxn ang="0">
                <a:pos x="connsiteX15083" y="connsiteY15083"/>
              </a:cxn>
              <a:cxn ang="0">
                <a:pos x="connsiteX15084" y="connsiteY15084"/>
              </a:cxn>
              <a:cxn ang="0">
                <a:pos x="connsiteX15085" y="connsiteY15085"/>
              </a:cxn>
              <a:cxn ang="0">
                <a:pos x="connsiteX15086" y="connsiteY15086"/>
              </a:cxn>
              <a:cxn ang="0">
                <a:pos x="connsiteX15087" y="connsiteY15087"/>
              </a:cxn>
              <a:cxn ang="0">
                <a:pos x="connsiteX15088" y="connsiteY15088"/>
              </a:cxn>
              <a:cxn ang="0">
                <a:pos x="connsiteX15089" y="connsiteY15089"/>
              </a:cxn>
              <a:cxn ang="0">
                <a:pos x="connsiteX15090" y="connsiteY15090"/>
              </a:cxn>
              <a:cxn ang="0">
                <a:pos x="connsiteX15091" y="connsiteY15091"/>
              </a:cxn>
              <a:cxn ang="0">
                <a:pos x="connsiteX15092" y="connsiteY15092"/>
              </a:cxn>
              <a:cxn ang="0">
                <a:pos x="connsiteX15093" y="connsiteY15093"/>
              </a:cxn>
              <a:cxn ang="0">
                <a:pos x="connsiteX15094" y="connsiteY15094"/>
              </a:cxn>
              <a:cxn ang="0">
                <a:pos x="connsiteX15095" y="connsiteY15095"/>
              </a:cxn>
              <a:cxn ang="0">
                <a:pos x="connsiteX15096" y="connsiteY15096"/>
              </a:cxn>
              <a:cxn ang="0">
                <a:pos x="connsiteX15097" y="connsiteY15097"/>
              </a:cxn>
              <a:cxn ang="0">
                <a:pos x="connsiteX15098" y="connsiteY15098"/>
              </a:cxn>
              <a:cxn ang="0">
                <a:pos x="connsiteX15099" y="connsiteY15099"/>
              </a:cxn>
              <a:cxn ang="0">
                <a:pos x="connsiteX15100" y="connsiteY15100"/>
              </a:cxn>
              <a:cxn ang="0">
                <a:pos x="connsiteX15101" y="connsiteY15101"/>
              </a:cxn>
              <a:cxn ang="0">
                <a:pos x="connsiteX15102" y="connsiteY15102"/>
              </a:cxn>
              <a:cxn ang="0">
                <a:pos x="connsiteX15103" y="connsiteY15103"/>
              </a:cxn>
              <a:cxn ang="0">
                <a:pos x="connsiteX15104" y="connsiteY15104"/>
              </a:cxn>
              <a:cxn ang="0">
                <a:pos x="connsiteX15105" y="connsiteY15105"/>
              </a:cxn>
              <a:cxn ang="0">
                <a:pos x="connsiteX15106" y="connsiteY15106"/>
              </a:cxn>
              <a:cxn ang="0">
                <a:pos x="connsiteX15107" y="connsiteY15107"/>
              </a:cxn>
              <a:cxn ang="0">
                <a:pos x="connsiteX15108" y="connsiteY15108"/>
              </a:cxn>
              <a:cxn ang="0">
                <a:pos x="connsiteX15109" y="connsiteY15109"/>
              </a:cxn>
              <a:cxn ang="0">
                <a:pos x="connsiteX15110" y="connsiteY15110"/>
              </a:cxn>
              <a:cxn ang="0">
                <a:pos x="connsiteX15111" y="connsiteY15111"/>
              </a:cxn>
              <a:cxn ang="0">
                <a:pos x="connsiteX15112" y="connsiteY15112"/>
              </a:cxn>
              <a:cxn ang="0">
                <a:pos x="connsiteX15113" y="connsiteY15113"/>
              </a:cxn>
              <a:cxn ang="0">
                <a:pos x="connsiteX15114" y="connsiteY15114"/>
              </a:cxn>
              <a:cxn ang="0">
                <a:pos x="connsiteX15115" y="connsiteY15115"/>
              </a:cxn>
              <a:cxn ang="0">
                <a:pos x="connsiteX15116" y="connsiteY15116"/>
              </a:cxn>
              <a:cxn ang="0">
                <a:pos x="connsiteX15117" y="connsiteY15117"/>
              </a:cxn>
              <a:cxn ang="0">
                <a:pos x="connsiteX15118" y="connsiteY15118"/>
              </a:cxn>
              <a:cxn ang="0">
                <a:pos x="connsiteX15119" y="connsiteY15119"/>
              </a:cxn>
              <a:cxn ang="0">
                <a:pos x="connsiteX15120" y="connsiteY15120"/>
              </a:cxn>
              <a:cxn ang="0">
                <a:pos x="connsiteX15121" y="connsiteY15121"/>
              </a:cxn>
              <a:cxn ang="0">
                <a:pos x="connsiteX15122" y="connsiteY15122"/>
              </a:cxn>
              <a:cxn ang="0">
                <a:pos x="connsiteX15123" y="connsiteY15123"/>
              </a:cxn>
              <a:cxn ang="0">
                <a:pos x="connsiteX15124" y="connsiteY15124"/>
              </a:cxn>
              <a:cxn ang="0">
                <a:pos x="connsiteX15125" y="connsiteY15125"/>
              </a:cxn>
              <a:cxn ang="0">
                <a:pos x="connsiteX15126" y="connsiteY15126"/>
              </a:cxn>
              <a:cxn ang="0">
                <a:pos x="connsiteX15127" y="connsiteY15127"/>
              </a:cxn>
              <a:cxn ang="0">
                <a:pos x="connsiteX15128" y="connsiteY15128"/>
              </a:cxn>
              <a:cxn ang="0">
                <a:pos x="connsiteX15129" y="connsiteY15129"/>
              </a:cxn>
              <a:cxn ang="0">
                <a:pos x="connsiteX15130" y="connsiteY15130"/>
              </a:cxn>
              <a:cxn ang="0">
                <a:pos x="connsiteX15131" y="connsiteY15131"/>
              </a:cxn>
              <a:cxn ang="0">
                <a:pos x="connsiteX15132" y="connsiteY15132"/>
              </a:cxn>
              <a:cxn ang="0">
                <a:pos x="connsiteX15133" y="connsiteY15133"/>
              </a:cxn>
              <a:cxn ang="0">
                <a:pos x="connsiteX15134" y="connsiteY15134"/>
              </a:cxn>
              <a:cxn ang="0">
                <a:pos x="connsiteX15135" y="connsiteY15135"/>
              </a:cxn>
              <a:cxn ang="0">
                <a:pos x="connsiteX15136" y="connsiteY15136"/>
              </a:cxn>
              <a:cxn ang="0">
                <a:pos x="connsiteX15137" y="connsiteY15137"/>
              </a:cxn>
              <a:cxn ang="0">
                <a:pos x="connsiteX15138" y="connsiteY15138"/>
              </a:cxn>
              <a:cxn ang="0">
                <a:pos x="connsiteX15139" y="connsiteY15139"/>
              </a:cxn>
              <a:cxn ang="0">
                <a:pos x="connsiteX15140" y="connsiteY15140"/>
              </a:cxn>
              <a:cxn ang="0">
                <a:pos x="connsiteX15141" y="connsiteY15141"/>
              </a:cxn>
              <a:cxn ang="0">
                <a:pos x="connsiteX15142" y="connsiteY15142"/>
              </a:cxn>
              <a:cxn ang="0">
                <a:pos x="connsiteX15143" y="connsiteY15143"/>
              </a:cxn>
              <a:cxn ang="0">
                <a:pos x="connsiteX15144" y="connsiteY15144"/>
              </a:cxn>
              <a:cxn ang="0">
                <a:pos x="connsiteX15145" y="connsiteY15145"/>
              </a:cxn>
              <a:cxn ang="0">
                <a:pos x="connsiteX15146" y="connsiteY15146"/>
              </a:cxn>
              <a:cxn ang="0">
                <a:pos x="connsiteX15147" y="connsiteY15147"/>
              </a:cxn>
              <a:cxn ang="0">
                <a:pos x="connsiteX15148" y="connsiteY15148"/>
              </a:cxn>
              <a:cxn ang="0">
                <a:pos x="connsiteX15149" y="connsiteY15149"/>
              </a:cxn>
              <a:cxn ang="0">
                <a:pos x="connsiteX15150" y="connsiteY15150"/>
              </a:cxn>
              <a:cxn ang="0">
                <a:pos x="connsiteX15151" y="connsiteY15151"/>
              </a:cxn>
              <a:cxn ang="0">
                <a:pos x="connsiteX15152" y="connsiteY15152"/>
              </a:cxn>
              <a:cxn ang="0">
                <a:pos x="connsiteX15153" y="connsiteY15153"/>
              </a:cxn>
              <a:cxn ang="0">
                <a:pos x="connsiteX15154" y="connsiteY15154"/>
              </a:cxn>
              <a:cxn ang="0">
                <a:pos x="connsiteX15155" y="connsiteY15155"/>
              </a:cxn>
              <a:cxn ang="0">
                <a:pos x="connsiteX15156" y="connsiteY15156"/>
              </a:cxn>
              <a:cxn ang="0">
                <a:pos x="connsiteX15157" y="connsiteY15157"/>
              </a:cxn>
              <a:cxn ang="0">
                <a:pos x="connsiteX15158" y="connsiteY15158"/>
              </a:cxn>
              <a:cxn ang="0">
                <a:pos x="connsiteX15159" y="connsiteY15159"/>
              </a:cxn>
              <a:cxn ang="0">
                <a:pos x="connsiteX15160" y="connsiteY15160"/>
              </a:cxn>
              <a:cxn ang="0">
                <a:pos x="connsiteX15161" y="connsiteY15161"/>
              </a:cxn>
              <a:cxn ang="0">
                <a:pos x="connsiteX15162" y="connsiteY15162"/>
              </a:cxn>
              <a:cxn ang="0">
                <a:pos x="connsiteX15163" y="connsiteY15163"/>
              </a:cxn>
              <a:cxn ang="0">
                <a:pos x="connsiteX15164" y="connsiteY15164"/>
              </a:cxn>
              <a:cxn ang="0">
                <a:pos x="connsiteX15165" y="connsiteY15165"/>
              </a:cxn>
              <a:cxn ang="0">
                <a:pos x="connsiteX15166" y="connsiteY15166"/>
              </a:cxn>
              <a:cxn ang="0">
                <a:pos x="connsiteX15167" y="connsiteY15167"/>
              </a:cxn>
              <a:cxn ang="0">
                <a:pos x="connsiteX15168" y="connsiteY15168"/>
              </a:cxn>
              <a:cxn ang="0">
                <a:pos x="connsiteX15169" y="connsiteY15169"/>
              </a:cxn>
              <a:cxn ang="0">
                <a:pos x="connsiteX15170" y="connsiteY15170"/>
              </a:cxn>
              <a:cxn ang="0">
                <a:pos x="connsiteX15171" y="connsiteY15171"/>
              </a:cxn>
              <a:cxn ang="0">
                <a:pos x="connsiteX15172" y="connsiteY15172"/>
              </a:cxn>
              <a:cxn ang="0">
                <a:pos x="connsiteX15173" y="connsiteY15173"/>
              </a:cxn>
              <a:cxn ang="0">
                <a:pos x="connsiteX15174" y="connsiteY15174"/>
              </a:cxn>
              <a:cxn ang="0">
                <a:pos x="connsiteX15175" y="connsiteY15175"/>
              </a:cxn>
              <a:cxn ang="0">
                <a:pos x="connsiteX15176" y="connsiteY15176"/>
              </a:cxn>
              <a:cxn ang="0">
                <a:pos x="connsiteX15177" y="connsiteY15177"/>
              </a:cxn>
              <a:cxn ang="0">
                <a:pos x="connsiteX15178" y="connsiteY15178"/>
              </a:cxn>
              <a:cxn ang="0">
                <a:pos x="connsiteX15179" y="connsiteY15179"/>
              </a:cxn>
              <a:cxn ang="0">
                <a:pos x="connsiteX15180" y="connsiteY15180"/>
              </a:cxn>
              <a:cxn ang="0">
                <a:pos x="connsiteX15181" y="connsiteY15181"/>
              </a:cxn>
              <a:cxn ang="0">
                <a:pos x="connsiteX15182" y="connsiteY15182"/>
              </a:cxn>
              <a:cxn ang="0">
                <a:pos x="connsiteX15183" y="connsiteY15183"/>
              </a:cxn>
              <a:cxn ang="0">
                <a:pos x="connsiteX15184" y="connsiteY15184"/>
              </a:cxn>
              <a:cxn ang="0">
                <a:pos x="connsiteX15185" y="connsiteY15185"/>
              </a:cxn>
              <a:cxn ang="0">
                <a:pos x="connsiteX15186" y="connsiteY15186"/>
              </a:cxn>
              <a:cxn ang="0">
                <a:pos x="connsiteX15187" y="connsiteY15187"/>
              </a:cxn>
              <a:cxn ang="0">
                <a:pos x="connsiteX15188" y="connsiteY15188"/>
              </a:cxn>
              <a:cxn ang="0">
                <a:pos x="connsiteX15189" y="connsiteY15189"/>
              </a:cxn>
              <a:cxn ang="0">
                <a:pos x="connsiteX15190" y="connsiteY15190"/>
              </a:cxn>
              <a:cxn ang="0">
                <a:pos x="connsiteX15191" y="connsiteY15191"/>
              </a:cxn>
              <a:cxn ang="0">
                <a:pos x="connsiteX15192" y="connsiteY15192"/>
              </a:cxn>
              <a:cxn ang="0">
                <a:pos x="connsiteX15193" y="connsiteY15193"/>
              </a:cxn>
              <a:cxn ang="0">
                <a:pos x="connsiteX15194" y="connsiteY15194"/>
              </a:cxn>
              <a:cxn ang="0">
                <a:pos x="connsiteX15195" y="connsiteY15195"/>
              </a:cxn>
              <a:cxn ang="0">
                <a:pos x="connsiteX15196" y="connsiteY15196"/>
              </a:cxn>
              <a:cxn ang="0">
                <a:pos x="connsiteX15197" y="connsiteY15197"/>
              </a:cxn>
              <a:cxn ang="0">
                <a:pos x="connsiteX15198" y="connsiteY15198"/>
              </a:cxn>
              <a:cxn ang="0">
                <a:pos x="connsiteX15199" y="connsiteY15199"/>
              </a:cxn>
              <a:cxn ang="0">
                <a:pos x="connsiteX15200" y="connsiteY15200"/>
              </a:cxn>
              <a:cxn ang="0">
                <a:pos x="connsiteX15201" y="connsiteY15201"/>
              </a:cxn>
              <a:cxn ang="0">
                <a:pos x="connsiteX15202" y="connsiteY15202"/>
              </a:cxn>
              <a:cxn ang="0">
                <a:pos x="connsiteX15203" y="connsiteY15203"/>
              </a:cxn>
              <a:cxn ang="0">
                <a:pos x="connsiteX15204" y="connsiteY15204"/>
              </a:cxn>
              <a:cxn ang="0">
                <a:pos x="connsiteX15205" y="connsiteY15205"/>
              </a:cxn>
              <a:cxn ang="0">
                <a:pos x="connsiteX15206" y="connsiteY15206"/>
              </a:cxn>
              <a:cxn ang="0">
                <a:pos x="connsiteX15207" y="connsiteY15207"/>
              </a:cxn>
              <a:cxn ang="0">
                <a:pos x="connsiteX15208" y="connsiteY15208"/>
              </a:cxn>
              <a:cxn ang="0">
                <a:pos x="connsiteX15209" y="connsiteY15209"/>
              </a:cxn>
              <a:cxn ang="0">
                <a:pos x="connsiteX15210" y="connsiteY15210"/>
              </a:cxn>
              <a:cxn ang="0">
                <a:pos x="connsiteX15211" y="connsiteY15211"/>
              </a:cxn>
              <a:cxn ang="0">
                <a:pos x="connsiteX15212" y="connsiteY15212"/>
              </a:cxn>
              <a:cxn ang="0">
                <a:pos x="connsiteX15213" y="connsiteY15213"/>
              </a:cxn>
              <a:cxn ang="0">
                <a:pos x="connsiteX15214" y="connsiteY15214"/>
              </a:cxn>
              <a:cxn ang="0">
                <a:pos x="connsiteX15215" y="connsiteY15215"/>
              </a:cxn>
              <a:cxn ang="0">
                <a:pos x="connsiteX15216" y="connsiteY15216"/>
              </a:cxn>
              <a:cxn ang="0">
                <a:pos x="connsiteX15217" y="connsiteY15217"/>
              </a:cxn>
              <a:cxn ang="0">
                <a:pos x="connsiteX15218" y="connsiteY15218"/>
              </a:cxn>
              <a:cxn ang="0">
                <a:pos x="connsiteX15219" y="connsiteY15219"/>
              </a:cxn>
              <a:cxn ang="0">
                <a:pos x="connsiteX15220" y="connsiteY15220"/>
              </a:cxn>
              <a:cxn ang="0">
                <a:pos x="connsiteX15221" y="connsiteY15221"/>
              </a:cxn>
              <a:cxn ang="0">
                <a:pos x="connsiteX15222" y="connsiteY15222"/>
              </a:cxn>
              <a:cxn ang="0">
                <a:pos x="connsiteX15223" y="connsiteY15223"/>
              </a:cxn>
              <a:cxn ang="0">
                <a:pos x="connsiteX15224" y="connsiteY15224"/>
              </a:cxn>
              <a:cxn ang="0">
                <a:pos x="connsiteX15225" y="connsiteY15225"/>
              </a:cxn>
              <a:cxn ang="0">
                <a:pos x="connsiteX15226" y="connsiteY15226"/>
              </a:cxn>
              <a:cxn ang="0">
                <a:pos x="connsiteX15227" y="connsiteY15227"/>
              </a:cxn>
              <a:cxn ang="0">
                <a:pos x="connsiteX15228" y="connsiteY15228"/>
              </a:cxn>
              <a:cxn ang="0">
                <a:pos x="connsiteX15229" y="connsiteY15229"/>
              </a:cxn>
              <a:cxn ang="0">
                <a:pos x="connsiteX15230" y="connsiteY15230"/>
              </a:cxn>
              <a:cxn ang="0">
                <a:pos x="connsiteX15231" y="connsiteY15231"/>
              </a:cxn>
              <a:cxn ang="0">
                <a:pos x="connsiteX15232" y="connsiteY15232"/>
              </a:cxn>
              <a:cxn ang="0">
                <a:pos x="connsiteX15233" y="connsiteY15233"/>
              </a:cxn>
              <a:cxn ang="0">
                <a:pos x="connsiteX15234" y="connsiteY15234"/>
              </a:cxn>
              <a:cxn ang="0">
                <a:pos x="connsiteX15235" y="connsiteY15235"/>
              </a:cxn>
              <a:cxn ang="0">
                <a:pos x="connsiteX15236" y="connsiteY15236"/>
              </a:cxn>
              <a:cxn ang="0">
                <a:pos x="connsiteX15237" y="connsiteY15237"/>
              </a:cxn>
              <a:cxn ang="0">
                <a:pos x="connsiteX15238" y="connsiteY15238"/>
              </a:cxn>
              <a:cxn ang="0">
                <a:pos x="connsiteX15239" y="connsiteY15239"/>
              </a:cxn>
              <a:cxn ang="0">
                <a:pos x="connsiteX15240" y="connsiteY15240"/>
              </a:cxn>
              <a:cxn ang="0">
                <a:pos x="connsiteX15241" y="connsiteY15241"/>
              </a:cxn>
              <a:cxn ang="0">
                <a:pos x="connsiteX15242" y="connsiteY15242"/>
              </a:cxn>
              <a:cxn ang="0">
                <a:pos x="connsiteX15243" y="connsiteY15243"/>
              </a:cxn>
              <a:cxn ang="0">
                <a:pos x="connsiteX15244" y="connsiteY15244"/>
              </a:cxn>
              <a:cxn ang="0">
                <a:pos x="connsiteX15245" y="connsiteY15245"/>
              </a:cxn>
              <a:cxn ang="0">
                <a:pos x="connsiteX15246" y="connsiteY15246"/>
              </a:cxn>
              <a:cxn ang="0">
                <a:pos x="connsiteX15247" y="connsiteY15247"/>
              </a:cxn>
              <a:cxn ang="0">
                <a:pos x="connsiteX15248" y="connsiteY15248"/>
              </a:cxn>
              <a:cxn ang="0">
                <a:pos x="connsiteX15249" y="connsiteY15249"/>
              </a:cxn>
              <a:cxn ang="0">
                <a:pos x="connsiteX15250" y="connsiteY15250"/>
              </a:cxn>
              <a:cxn ang="0">
                <a:pos x="connsiteX15251" y="connsiteY15251"/>
              </a:cxn>
              <a:cxn ang="0">
                <a:pos x="connsiteX15252" y="connsiteY15252"/>
              </a:cxn>
              <a:cxn ang="0">
                <a:pos x="connsiteX15253" y="connsiteY15253"/>
              </a:cxn>
              <a:cxn ang="0">
                <a:pos x="connsiteX15254" y="connsiteY15254"/>
              </a:cxn>
              <a:cxn ang="0">
                <a:pos x="connsiteX15255" y="connsiteY15255"/>
              </a:cxn>
              <a:cxn ang="0">
                <a:pos x="connsiteX15256" y="connsiteY15256"/>
              </a:cxn>
              <a:cxn ang="0">
                <a:pos x="connsiteX15257" y="connsiteY15257"/>
              </a:cxn>
              <a:cxn ang="0">
                <a:pos x="connsiteX15258" y="connsiteY15258"/>
              </a:cxn>
              <a:cxn ang="0">
                <a:pos x="connsiteX15259" y="connsiteY15259"/>
              </a:cxn>
              <a:cxn ang="0">
                <a:pos x="connsiteX15260" y="connsiteY15260"/>
              </a:cxn>
              <a:cxn ang="0">
                <a:pos x="connsiteX15261" y="connsiteY15261"/>
              </a:cxn>
              <a:cxn ang="0">
                <a:pos x="connsiteX15262" y="connsiteY15262"/>
              </a:cxn>
              <a:cxn ang="0">
                <a:pos x="connsiteX15263" y="connsiteY15263"/>
              </a:cxn>
              <a:cxn ang="0">
                <a:pos x="connsiteX15264" y="connsiteY15264"/>
              </a:cxn>
              <a:cxn ang="0">
                <a:pos x="connsiteX15265" y="connsiteY15265"/>
              </a:cxn>
              <a:cxn ang="0">
                <a:pos x="connsiteX15266" y="connsiteY15266"/>
              </a:cxn>
              <a:cxn ang="0">
                <a:pos x="connsiteX15267" y="connsiteY15267"/>
              </a:cxn>
              <a:cxn ang="0">
                <a:pos x="connsiteX15268" y="connsiteY15268"/>
              </a:cxn>
              <a:cxn ang="0">
                <a:pos x="connsiteX15269" y="connsiteY15269"/>
              </a:cxn>
              <a:cxn ang="0">
                <a:pos x="connsiteX15270" y="connsiteY15270"/>
              </a:cxn>
              <a:cxn ang="0">
                <a:pos x="connsiteX15271" y="connsiteY15271"/>
              </a:cxn>
              <a:cxn ang="0">
                <a:pos x="connsiteX15272" y="connsiteY15272"/>
              </a:cxn>
              <a:cxn ang="0">
                <a:pos x="connsiteX15273" y="connsiteY15273"/>
              </a:cxn>
              <a:cxn ang="0">
                <a:pos x="connsiteX15274" y="connsiteY15274"/>
              </a:cxn>
              <a:cxn ang="0">
                <a:pos x="connsiteX15275" y="connsiteY15275"/>
              </a:cxn>
              <a:cxn ang="0">
                <a:pos x="connsiteX15276" y="connsiteY15276"/>
              </a:cxn>
              <a:cxn ang="0">
                <a:pos x="connsiteX15277" y="connsiteY15277"/>
              </a:cxn>
              <a:cxn ang="0">
                <a:pos x="connsiteX15278" y="connsiteY15278"/>
              </a:cxn>
              <a:cxn ang="0">
                <a:pos x="connsiteX15279" y="connsiteY15279"/>
              </a:cxn>
              <a:cxn ang="0">
                <a:pos x="connsiteX15280" y="connsiteY15280"/>
              </a:cxn>
              <a:cxn ang="0">
                <a:pos x="connsiteX15281" y="connsiteY15281"/>
              </a:cxn>
              <a:cxn ang="0">
                <a:pos x="connsiteX15282" y="connsiteY15282"/>
              </a:cxn>
              <a:cxn ang="0">
                <a:pos x="connsiteX15283" y="connsiteY15283"/>
              </a:cxn>
              <a:cxn ang="0">
                <a:pos x="connsiteX15284" y="connsiteY15284"/>
              </a:cxn>
              <a:cxn ang="0">
                <a:pos x="connsiteX15285" y="connsiteY15285"/>
              </a:cxn>
              <a:cxn ang="0">
                <a:pos x="connsiteX15286" y="connsiteY15286"/>
              </a:cxn>
              <a:cxn ang="0">
                <a:pos x="connsiteX15287" y="connsiteY15287"/>
              </a:cxn>
              <a:cxn ang="0">
                <a:pos x="connsiteX15288" y="connsiteY15288"/>
              </a:cxn>
              <a:cxn ang="0">
                <a:pos x="connsiteX15289" y="connsiteY15289"/>
              </a:cxn>
              <a:cxn ang="0">
                <a:pos x="connsiteX15290" y="connsiteY15290"/>
              </a:cxn>
              <a:cxn ang="0">
                <a:pos x="connsiteX15291" y="connsiteY15291"/>
              </a:cxn>
              <a:cxn ang="0">
                <a:pos x="connsiteX15292" y="connsiteY15292"/>
              </a:cxn>
              <a:cxn ang="0">
                <a:pos x="connsiteX15293" y="connsiteY15293"/>
              </a:cxn>
              <a:cxn ang="0">
                <a:pos x="connsiteX15294" y="connsiteY15294"/>
              </a:cxn>
              <a:cxn ang="0">
                <a:pos x="connsiteX15295" y="connsiteY15295"/>
              </a:cxn>
              <a:cxn ang="0">
                <a:pos x="connsiteX15296" y="connsiteY15296"/>
              </a:cxn>
              <a:cxn ang="0">
                <a:pos x="connsiteX15297" y="connsiteY15297"/>
              </a:cxn>
              <a:cxn ang="0">
                <a:pos x="connsiteX15298" y="connsiteY15298"/>
              </a:cxn>
              <a:cxn ang="0">
                <a:pos x="connsiteX15299" y="connsiteY15299"/>
              </a:cxn>
              <a:cxn ang="0">
                <a:pos x="connsiteX15300" y="connsiteY15300"/>
              </a:cxn>
              <a:cxn ang="0">
                <a:pos x="connsiteX15301" y="connsiteY15301"/>
              </a:cxn>
              <a:cxn ang="0">
                <a:pos x="connsiteX15302" y="connsiteY15302"/>
              </a:cxn>
              <a:cxn ang="0">
                <a:pos x="connsiteX15303" y="connsiteY15303"/>
              </a:cxn>
              <a:cxn ang="0">
                <a:pos x="connsiteX15304" y="connsiteY15304"/>
              </a:cxn>
              <a:cxn ang="0">
                <a:pos x="connsiteX15305" y="connsiteY15305"/>
              </a:cxn>
              <a:cxn ang="0">
                <a:pos x="connsiteX15306" y="connsiteY15306"/>
              </a:cxn>
              <a:cxn ang="0">
                <a:pos x="connsiteX15307" y="connsiteY15307"/>
              </a:cxn>
              <a:cxn ang="0">
                <a:pos x="connsiteX15308" y="connsiteY15308"/>
              </a:cxn>
              <a:cxn ang="0">
                <a:pos x="connsiteX15309" y="connsiteY15309"/>
              </a:cxn>
              <a:cxn ang="0">
                <a:pos x="connsiteX15310" y="connsiteY15310"/>
              </a:cxn>
              <a:cxn ang="0">
                <a:pos x="connsiteX15311" y="connsiteY15311"/>
              </a:cxn>
              <a:cxn ang="0">
                <a:pos x="connsiteX15312" y="connsiteY15312"/>
              </a:cxn>
              <a:cxn ang="0">
                <a:pos x="connsiteX15313" y="connsiteY15313"/>
              </a:cxn>
              <a:cxn ang="0">
                <a:pos x="connsiteX15314" y="connsiteY15314"/>
              </a:cxn>
              <a:cxn ang="0">
                <a:pos x="connsiteX15315" y="connsiteY15315"/>
              </a:cxn>
              <a:cxn ang="0">
                <a:pos x="connsiteX15316" y="connsiteY15316"/>
              </a:cxn>
              <a:cxn ang="0">
                <a:pos x="connsiteX15317" y="connsiteY15317"/>
              </a:cxn>
              <a:cxn ang="0">
                <a:pos x="connsiteX15318" y="connsiteY15318"/>
              </a:cxn>
              <a:cxn ang="0">
                <a:pos x="connsiteX15319" y="connsiteY15319"/>
              </a:cxn>
              <a:cxn ang="0">
                <a:pos x="connsiteX15320" y="connsiteY15320"/>
              </a:cxn>
              <a:cxn ang="0">
                <a:pos x="connsiteX15321" y="connsiteY15321"/>
              </a:cxn>
              <a:cxn ang="0">
                <a:pos x="connsiteX15322" y="connsiteY15322"/>
              </a:cxn>
              <a:cxn ang="0">
                <a:pos x="connsiteX15323" y="connsiteY15323"/>
              </a:cxn>
              <a:cxn ang="0">
                <a:pos x="connsiteX15324" y="connsiteY15324"/>
              </a:cxn>
              <a:cxn ang="0">
                <a:pos x="connsiteX15325" y="connsiteY15325"/>
              </a:cxn>
              <a:cxn ang="0">
                <a:pos x="connsiteX15326" y="connsiteY15326"/>
              </a:cxn>
              <a:cxn ang="0">
                <a:pos x="connsiteX15327" y="connsiteY15327"/>
              </a:cxn>
              <a:cxn ang="0">
                <a:pos x="connsiteX15328" y="connsiteY15328"/>
              </a:cxn>
              <a:cxn ang="0">
                <a:pos x="connsiteX15329" y="connsiteY15329"/>
              </a:cxn>
              <a:cxn ang="0">
                <a:pos x="connsiteX15330" y="connsiteY15330"/>
              </a:cxn>
              <a:cxn ang="0">
                <a:pos x="connsiteX15331" y="connsiteY15331"/>
              </a:cxn>
              <a:cxn ang="0">
                <a:pos x="connsiteX15332" y="connsiteY15332"/>
              </a:cxn>
              <a:cxn ang="0">
                <a:pos x="connsiteX15333" y="connsiteY15333"/>
              </a:cxn>
              <a:cxn ang="0">
                <a:pos x="connsiteX15334" y="connsiteY15334"/>
              </a:cxn>
              <a:cxn ang="0">
                <a:pos x="connsiteX15335" y="connsiteY15335"/>
              </a:cxn>
              <a:cxn ang="0">
                <a:pos x="connsiteX15336" y="connsiteY15336"/>
              </a:cxn>
              <a:cxn ang="0">
                <a:pos x="connsiteX15337" y="connsiteY15337"/>
              </a:cxn>
              <a:cxn ang="0">
                <a:pos x="connsiteX15338" y="connsiteY15338"/>
              </a:cxn>
              <a:cxn ang="0">
                <a:pos x="connsiteX15339" y="connsiteY15339"/>
              </a:cxn>
              <a:cxn ang="0">
                <a:pos x="connsiteX15340" y="connsiteY15340"/>
              </a:cxn>
              <a:cxn ang="0">
                <a:pos x="connsiteX15341" y="connsiteY15341"/>
              </a:cxn>
              <a:cxn ang="0">
                <a:pos x="connsiteX15342" y="connsiteY15342"/>
              </a:cxn>
              <a:cxn ang="0">
                <a:pos x="connsiteX15343" y="connsiteY15343"/>
              </a:cxn>
              <a:cxn ang="0">
                <a:pos x="connsiteX15344" y="connsiteY15344"/>
              </a:cxn>
              <a:cxn ang="0">
                <a:pos x="connsiteX15345" y="connsiteY15345"/>
              </a:cxn>
              <a:cxn ang="0">
                <a:pos x="connsiteX15346" y="connsiteY15346"/>
              </a:cxn>
              <a:cxn ang="0">
                <a:pos x="connsiteX15347" y="connsiteY15347"/>
              </a:cxn>
              <a:cxn ang="0">
                <a:pos x="connsiteX15348" y="connsiteY15348"/>
              </a:cxn>
              <a:cxn ang="0">
                <a:pos x="connsiteX15349" y="connsiteY15349"/>
              </a:cxn>
              <a:cxn ang="0">
                <a:pos x="connsiteX15350" y="connsiteY15350"/>
              </a:cxn>
              <a:cxn ang="0">
                <a:pos x="connsiteX15351" y="connsiteY15351"/>
              </a:cxn>
              <a:cxn ang="0">
                <a:pos x="connsiteX15352" y="connsiteY15352"/>
              </a:cxn>
              <a:cxn ang="0">
                <a:pos x="connsiteX15353" y="connsiteY15353"/>
              </a:cxn>
              <a:cxn ang="0">
                <a:pos x="connsiteX15354" y="connsiteY15354"/>
              </a:cxn>
              <a:cxn ang="0">
                <a:pos x="connsiteX15355" y="connsiteY15355"/>
              </a:cxn>
              <a:cxn ang="0">
                <a:pos x="connsiteX15356" y="connsiteY15356"/>
              </a:cxn>
              <a:cxn ang="0">
                <a:pos x="connsiteX15357" y="connsiteY15357"/>
              </a:cxn>
              <a:cxn ang="0">
                <a:pos x="connsiteX15358" y="connsiteY15358"/>
              </a:cxn>
              <a:cxn ang="0">
                <a:pos x="connsiteX15359" y="connsiteY15359"/>
              </a:cxn>
              <a:cxn ang="0">
                <a:pos x="connsiteX15360" y="connsiteY15360"/>
              </a:cxn>
              <a:cxn ang="0">
                <a:pos x="connsiteX15361" y="connsiteY15361"/>
              </a:cxn>
              <a:cxn ang="0">
                <a:pos x="connsiteX15362" y="connsiteY15362"/>
              </a:cxn>
              <a:cxn ang="0">
                <a:pos x="connsiteX15363" y="connsiteY15363"/>
              </a:cxn>
              <a:cxn ang="0">
                <a:pos x="connsiteX15364" y="connsiteY15364"/>
              </a:cxn>
              <a:cxn ang="0">
                <a:pos x="connsiteX15365" y="connsiteY15365"/>
              </a:cxn>
              <a:cxn ang="0">
                <a:pos x="connsiteX15366" y="connsiteY15366"/>
              </a:cxn>
              <a:cxn ang="0">
                <a:pos x="connsiteX15367" y="connsiteY15367"/>
              </a:cxn>
              <a:cxn ang="0">
                <a:pos x="connsiteX15368" y="connsiteY15368"/>
              </a:cxn>
              <a:cxn ang="0">
                <a:pos x="connsiteX15369" y="connsiteY15369"/>
              </a:cxn>
              <a:cxn ang="0">
                <a:pos x="connsiteX15370" y="connsiteY15370"/>
              </a:cxn>
              <a:cxn ang="0">
                <a:pos x="connsiteX15371" y="connsiteY15371"/>
              </a:cxn>
              <a:cxn ang="0">
                <a:pos x="connsiteX15372" y="connsiteY15372"/>
              </a:cxn>
              <a:cxn ang="0">
                <a:pos x="connsiteX15373" y="connsiteY15373"/>
              </a:cxn>
              <a:cxn ang="0">
                <a:pos x="connsiteX15374" y="connsiteY15374"/>
              </a:cxn>
              <a:cxn ang="0">
                <a:pos x="connsiteX15375" y="connsiteY15375"/>
              </a:cxn>
              <a:cxn ang="0">
                <a:pos x="connsiteX15376" y="connsiteY15376"/>
              </a:cxn>
              <a:cxn ang="0">
                <a:pos x="connsiteX15377" y="connsiteY15377"/>
              </a:cxn>
              <a:cxn ang="0">
                <a:pos x="connsiteX15378" y="connsiteY15378"/>
              </a:cxn>
              <a:cxn ang="0">
                <a:pos x="connsiteX15379" y="connsiteY15379"/>
              </a:cxn>
              <a:cxn ang="0">
                <a:pos x="connsiteX15380" y="connsiteY15380"/>
              </a:cxn>
              <a:cxn ang="0">
                <a:pos x="connsiteX15381" y="connsiteY15381"/>
              </a:cxn>
              <a:cxn ang="0">
                <a:pos x="connsiteX15382" y="connsiteY15382"/>
              </a:cxn>
              <a:cxn ang="0">
                <a:pos x="connsiteX15383" y="connsiteY15383"/>
              </a:cxn>
              <a:cxn ang="0">
                <a:pos x="connsiteX15384" y="connsiteY15384"/>
              </a:cxn>
              <a:cxn ang="0">
                <a:pos x="connsiteX15385" y="connsiteY15385"/>
              </a:cxn>
              <a:cxn ang="0">
                <a:pos x="connsiteX15386" y="connsiteY15386"/>
              </a:cxn>
              <a:cxn ang="0">
                <a:pos x="connsiteX15387" y="connsiteY15387"/>
              </a:cxn>
              <a:cxn ang="0">
                <a:pos x="connsiteX15388" y="connsiteY15388"/>
              </a:cxn>
              <a:cxn ang="0">
                <a:pos x="connsiteX15389" y="connsiteY15389"/>
              </a:cxn>
              <a:cxn ang="0">
                <a:pos x="connsiteX15390" y="connsiteY15390"/>
              </a:cxn>
              <a:cxn ang="0">
                <a:pos x="connsiteX15391" y="connsiteY15391"/>
              </a:cxn>
              <a:cxn ang="0">
                <a:pos x="connsiteX15392" y="connsiteY15392"/>
              </a:cxn>
              <a:cxn ang="0">
                <a:pos x="connsiteX15393" y="connsiteY15393"/>
              </a:cxn>
              <a:cxn ang="0">
                <a:pos x="connsiteX15394" y="connsiteY15394"/>
              </a:cxn>
              <a:cxn ang="0">
                <a:pos x="connsiteX15395" y="connsiteY15395"/>
              </a:cxn>
              <a:cxn ang="0">
                <a:pos x="connsiteX15396" y="connsiteY15396"/>
              </a:cxn>
              <a:cxn ang="0">
                <a:pos x="connsiteX15397" y="connsiteY15397"/>
              </a:cxn>
              <a:cxn ang="0">
                <a:pos x="connsiteX15398" y="connsiteY15398"/>
              </a:cxn>
              <a:cxn ang="0">
                <a:pos x="connsiteX15399" y="connsiteY15399"/>
              </a:cxn>
              <a:cxn ang="0">
                <a:pos x="connsiteX15400" y="connsiteY15400"/>
              </a:cxn>
              <a:cxn ang="0">
                <a:pos x="connsiteX15401" y="connsiteY15401"/>
              </a:cxn>
              <a:cxn ang="0">
                <a:pos x="connsiteX15402" y="connsiteY15402"/>
              </a:cxn>
              <a:cxn ang="0">
                <a:pos x="connsiteX15403" y="connsiteY15403"/>
              </a:cxn>
              <a:cxn ang="0">
                <a:pos x="connsiteX15404" y="connsiteY15404"/>
              </a:cxn>
              <a:cxn ang="0">
                <a:pos x="connsiteX15405" y="connsiteY15405"/>
              </a:cxn>
              <a:cxn ang="0">
                <a:pos x="connsiteX15406" y="connsiteY15406"/>
              </a:cxn>
              <a:cxn ang="0">
                <a:pos x="connsiteX15407" y="connsiteY15407"/>
              </a:cxn>
              <a:cxn ang="0">
                <a:pos x="connsiteX15408" y="connsiteY15408"/>
              </a:cxn>
              <a:cxn ang="0">
                <a:pos x="connsiteX15409" y="connsiteY15409"/>
              </a:cxn>
              <a:cxn ang="0">
                <a:pos x="connsiteX15410" y="connsiteY15410"/>
              </a:cxn>
              <a:cxn ang="0">
                <a:pos x="connsiteX15411" y="connsiteY15411"/>
              </a:cxn>
              <a:cxn ang="0">
                <a:pos x="connsiteX15412" y="connsiteY15412"/>
              </a:cxn>
              <a:cxn ang="0">
                <a:pos x="connsiteX15413" y="connsiteY15413"/>
              </a:cxn>
              <a:cxn ang="0">
                <a:pos x="connsiteX15414" y="connsiteY15414"/>
              </a:cxn>
              <a:cxn ang="0">
                <a:pos x="connsiteX15415" y="connsiteY15415"/>
              </a:cxn>
              <a:cxn ang="0">
                <a:pos x="connsiteX15416" y="connsiteY15416"/>
              </a:cxn>
              <a:cxn ang="0">
                <a:pos x="connsiteX15417" y="connsiteY15417"/>
              </a:cxn>
              <a:cxn ang="0">
                <a:pos x="connsiteX15418" y="connsiteY15418"/>
              </a:cxn>
              <a:cxn ang="0">
                <a:pos x="connsiteX15419" y="connsiteY15419"/>
              </a:cxn>
              <a:cxn ang="0">
                <a:pos x="connsiteX15420" y="connsiteY15420"/>
              </a:cxn>
              <a:cxn ang="0">
                <a:pos x="connsiteX15421" y="connsiteY15421"/>
              </a:cxn>
              <a:cxn ang="0">
                <a:pos x="connsiteX15422" y="connsiteY15422"/>
              </a:cxn>
              <a:cxn ang="0">
                <a:pos x="connsiteX15423" y="connsiteY15423"/>
              </a:cxn>
              <a:cxn ang="0">
                <a:pos x="connsiteX15424" y="connsiteY15424"/>
              </a:cxn>
              <a:cxn ang="0">
                <a:pos x="connsiteX15425" y="connsiteY15425"/>
              </a:cxn>
              <a:cxn ang="0">
                <a:pos x="connsiteX15426" y="connsiteY15426"/>
              </a:cxn>
              <a:cxn ang="0">
                <a:pos x="connsiteX15427" y="connsiteY15427"/>
              </a:cxn>
              <a:cxn ang="0">
                <a:pos x="connsiteX15428" y="connsiteY15428"/>
              </a:cxn>
              <a:cxn ang="0">
                <a:pos x="connsiteX15429" y="connsiteY15429"/>
              </a:cxn>
              <a:cxn ang="0">
                <a:pos x="connsiteX15430" y="connsiteY15430"/>
              </a:cxn>
              <a:cxn ang="0">
                <a:pos x="connsiteX15431" y="connsiteY15431"/>
              </a:cxn>
              <a:cxn ang="0">
                <a:pos x="connsiteX15432" y="connsiteY15432"/>
              </a:cxn>
              <a:cxn ang="0">
                <a:pos x="connsiteX15433" y="connsiteY15433"/>
              </a:cxn>
              <a:cxn ang="0">
                <a:pos x="connsiteX15434" y="connsiteY15434"/>
              </a:cxn>
              <a:cxn ang="0">
                <a:pos x="connsiteX15435" y="connsiteY15435"/>
              </a:cxn>
              <a:cxn ang="0">
                <a:pos x="connsiteX15436" y="connsiteY15436"/>
              </a:cxn>
              <a:cxn ang="0">
                <a:pos x="connsiteX15437" y="connsiteY15437"/>
              </a:cxn>
              <a:cxn ang="0">
                <a:pos x="connsiteX15438" y="connsiteY15438"/>
              </a:cxn>
              <a:cxn ang="0">
                <a:pos x="connsiteX15439" y="connsiteY15439"/>
              </a:cxn>
              <a:cxn ang="0">
                <a:pos x="connsiteX15440" y="connsiteY15440"/>
              </a:cxn>
              <a:cxn ang="0">
                <a:pos x="connsiteX15441" y="connsiteY15441"/>
              </a:cxn>
              <a:cxn ang="0">
                <a:pos x="connsiteX15442" y="connsiteY15442"/>
              </a:cxn>
              <a:cxn ang="0">
                <a:pos x="connsiteX15443" y="connsiteY15443"/>
              </a:cxn>
              <a:cxn ang="0">
                <a:pos x="connsiteX15444" y="connsiteY15444"/>
              </a:cxn>
              <a:cxn ang="0">
                <a:pos x="connsiteX15445" y="connsiteY15445"/>
              </a:cxn>
              <a:cxn ang="0">
                <a:pos x="connsiteX15446" y="connsiteY15446"/>
              </a:cxn>
              <a:cxn ang="0">
                <a:pos x="connsiteX15447" y="connsiteY15447"/>
              </a:cxn>
              <a:cxn ang="0">
                <a:pos x="connsiteX15448" y="connsiteY15448"/>
              </a:cxn>
              <a:cxn ang="0">
                <a:pos x="connsiteX15449" y="connsiteY15449"/>
              </a:cxn>
              <a:cxn ang="0">
                <a:pos x="connsiteX15450" y="connsiteY15450"/>
              </a:cxn>
              <a:cxn ang="0">
                <a:pos x="connsiteX15451" y="connsiteY15451"/>
              </a:cxn>
              <a:cxn ang="0">
                <a:pos x="connsiteX15452" y="connsiteY15452"/>
              </a:cxn>
              <a:cxn ang="0">
                <a:pos x="connsiteX15453" y="connsiteY15453"/>
              </a:cxn>
              <a:cxn ang="0">
                <a:pos x="connsiteX15454" y="connsiteY15454"/>
              </a:cxn>
              <a:cxn ang="0">
                <a:pos x="connsiteX15455" y="connsiteY15455"/>
              </a:cxn>
              <a:cxn ang="0">
                <a:pos x="connsiteX15456" y="connsiteY15456"/>
              </a:cxn>
              <a:cxn ang="0">
                <a:pos x="connsiteX15457" y="connsiteY15457"/>
              </a:cxn>
              <a:cxn ang="0">
                <a:pos x="connsiteX15458" y="connsiteY15458"/>
              </a:cxn>
              <a:cxn ang="0">
                <a:pos x="connsiteX15459" y="connsiteY15459"/>
              </a:cxn>
              <a:cxn ang="0">
                <a:pos x="connsiteX15460" y="connsiteY15460"/>
              </a:cxn>
              <a:cxn ang="0">
                <a:pos x="connsiteX15461" y="connsiteY15461"/>
              </a:cxn>
              <a:cxn ang="0">
                <a:pos x="connsiteX15462" y="connsiteY15462"/>
              </a:cxn>
              <a:cxn ang="0">
                <a:pos x="connsiteX15463" y="connsiteY15463"/>
              </a:cxn>
              <a:cxn ang="0">
                <a:pos x="connsiteX15464" y="connsiteY15464"/>
              </a:cxn>
              <a:cxn ang="0">
                <a:pos x="connsiteX15465" y="connsiteY15465"/>
              </a:cxn>
              <a:cxn ang="0">
                <a:pos x="connsiteX15466" y="connsiteY15466"/>
              </a:cxn>
              <a:cxn ang="0">
                <a:pos x="connsiteX15467" y="connsiteY15467"/>
              </a:cxn>
              <a:cxn ang="0">
                <a:pos x="connsiteX15468" y="connsiteY15468"/>
              </a:cxn>
              <a:cxn ang="0">
                <a:pos x="connsiteX15469" y="connsiteY15469"/>
              </a:cxn>
              <a:cxn ang="0">
                <a:pos x="connsiteX15470" y="connsiteY15470"/>
              </a:cxn>
              <a:cxn ang="0">
                <a:pos x="connsiteX15471" y="connsiteY15471"/>
              </a:cxn>
              <a:cxn ang="0">
                <a:pos x="connsiteX15472" y="connsiteY15472"/>
              </a:cxn>
              <a:cxn ang="0">
                <a:pos x="connsiteX15473" y="connsiteY15473"/>
              </a:cxn>
              <a:cxn ang="0">
                <a:pos x="connsiteX15474" y="connsiteY15474"/>
              </a:cxn>
              <a:cxn ang="0">
                <a:pos x="connsiteX15475" y="connsiteY15475"/>
              </a:cxn>
              <a:cxn ang="0">
                <a:pos x="connsiteX15476" y="connsiteY15476"/>
              </a:cxn>
              <a:cxn ang="0">
                <a:pos x="connsiteX15477" y="connsiteY15477"/>
              </a:cxn>
              <a:cxn ang="0">
                <a:pos x="connsiteX15478" y="connsiteY15478"/>
              </a:cxn>
              <a:cxn ang="0">
                <a:pos x="connsiteX15479" y="connsiteY15479"/>
              </a:cxn>
              <a:cxn ang="0">
                <a:pos x="connsiteX15480" y="connsiteY15480"/>
              </a:cxn>
              <a:cxn ang="0">
                <a:pos x="connsiteX15481" y="connsiteY15481"/>
              </a:cxn>
              <a:cxn ang="0">
                <a:pos x="connsiteX15482" y="connsiteY15482"/>
              </a:cxn>
              <a:cxn ang="0">
                <a:pos x="connsiteX15483" y="connsiteY15483"/>
              </a:cxn>
              <a:cxn ang="0">
                <a:pos x="connsiteX15484" y="connsiteY15484"/>
              </a:cxn>
              <a:cxn ang="0">
                <a:pos x="connsiteX15485" y="connsiteY15485"/>
              </a:cxn>
              <a:cxn ang="0">
                <a:pos x="connsiteX15486" y="connsiteY15486"/>
              </a:cxn>
              <a:cxn ang="0">
                <a:pos x="connsiteX15487" y="connsiteY15487"/>
              </a:cxn>
              <a:cxn ang="0">
                <a:pos x="connsiteX15488" y="connsiteY15488"/>
              </a:cxn>
              <a:cxn ang="0">
                <a:pos x="connsiteX15489" y="connsiteY15489"/>
              </a:cxn>
              <a:cxn ang="0">
                <a:pos x="connsiteX15490" y="connsiteY15490"/>
              </a:cxn>
              <a:cxn ang="0">
                <a:pos x="connsiteX15491" y="connsiteY15491"/>
              </a:cxn>
              <a:cxn ang="0">
                <a:pos x="connsiteX15492" y="connsiteY15492"/>
              </a:cxn>
              <a:cxn ang="0">
                <a:pos x="connsiteX15493" y="connsiteY15493"/>
              </a:cxn>
              <a:cxn ang="0">
                <a:pos x="connsiteX15494" y="connsiteY15494"/>
              </a:cxn>
              <a:cxn ang="0">
                <a:pos x="connsiteX15495" y="connsiteY15495"/>
              </a:cxn>
              <a:cxn ang="0">
                <a:pos x="connsiteX15496" y="connsiteY15496"/>
              </a:cxn>
              <a:cxn ang="0">
                <a:pos x="connsiteX15497" y="connsiteY15497"/>
              </a:cxn>
              <a:cxn ang="0">
                <a:pos x="connsiteX15498" y="connsiteY15498"/>
              </a:cxn>
              <a:cxn ang="0">
                <a:pos x="connsiteX15499" y="connsiteY15499"/>
              </a:cxn>
              <a:cxn ang="0">
                <a:pos x="connsiteX15500" y="connsiteY15500"/>
              </a:cxn>
              <a:cxn ang="0">
                <a:pos x="connsiteX15501" y="connsiteY15501"/>
              </a:cxn>
              <a:cxn ang="0">
                <a:pos x="connsiteX15502" y="connsiteY15502"/>
              </a:cxn>
              <a:cxn ang="0">
                <a:pos x="connsiteX15503" y="connsiteY15503"/>
              </a:cxn>
              <a:cxn ang="0">
                <a:pos x="connsiteX15504" y="connsiteY15504"/>
              </a:cxn>
              <a:cxn ang="0">
                <a:pos x="connsiteX15505" y="connsiteY15505"/>
              </a:cxn>
              <a:cxn ang="0">
                <a:pos x="connsiteX15506" y="connsiteY15506"/>
              </a:cxn>
              <a:cxn ang="0">
                <a:pos x="connsiteX15507" y="connsiteY15507"/>
              </a:cxn>
              <a:cxn ang="0">
                <a:pos x="connsiteX15508" y="connsiteY15508"/>
              </a:cxn>
              <a:cxn ang="0">
                <a:pos x="connsiteX15509" y="connsiteY15509"/>
              </a:cxn>
              <a:cxn ang="0">
                <a:pos x="connsiteX15510" y="connsiteY15510"/>
              </a:cxn>
              <a:cxn ang="0">
                <a:pos x="connsiteX15511" y="connsiteY15511"/>
              </a:cxn>
              <a:cxn ang="0">
                <a:pos x="connsiteX15512" y="connsiteY15512"/>
              </a:cxn>
              <a:cxn ang="0">
                <a:pos x="connsiteX15513" y="connsiteY15513"/>
              </a:cxn>
              <a:cxn ang="0">
                <a:pos x="connsiteX15514" y="connsiteY15514"/>
              </a:cxn>
              <a:cxn ang="0">
                <a:pos x="connsiteX15515" y="connsiteY15515"/>
              </a:cxn>
              <a:cxn ang="0">
                <a:pos x="connsiteX15516" y="connsiteY15516"/>
              </a:cxn>
              <a:cxn ang="0">
                <a:pos x="connsiteX15517" y="connsiteY15517"/>
              </a:cxn>
              <a:cxn ang="0">
                <a:pos x="connsiteX15518" y="connsiteY15518"/>
              </a:cxn>
              <a:cxn ang="0">
                <a:pos x="connsiteX15519" y="connsiteY15519"/>
              </a:cxn>
              <a:cxn ang="0">
                <a:pos x="connsiteX15520" y="connsiteY15520"/>
              </a:cxn>
              <a:cxn ang="0">
                <a:pos x="connsiteX15521" y="connsiteY15521"/>
              </a:cxn>
              <a:cxn ang="0">
                <a:pos x="connsiteX15522" y="connsiteY15522"/>
              </a:cxn>
              <a:cxn ang="0">
                <a:pos x="connsiteX15523" y="connsiteY15523"/>
              </a:cxn>
              <a:cxn ang="0">
                <a:pos x="connsiteX15524" y="connsiteY15524"/>
              </a:cxn>
              <a:cxn ang="0">
                <a:pos x="connsiteX15525" y="connsiteY15525"/>
              </a:cxn>
              <a:cxn ang="0">
                <a:pos x="connsiteX15526" y="connsiteY15526"/>
              </a:cxn>
              <a:cxn ang="0">
                <a:pos x="connsiteX15527" y="connsiteY15527"/>
              </a:cxn>
              <a:cxn ang="0">
                <a:pos x="connsiteX15528" y="connsiteY15528"/>
              </a:cxn>
              <a:cxn ang="0">
                <a:pos x="connsiteX15529" y="connsiteY15529"/>
              </a:cxn>
              <a:cxn ang="0">
                <a:pos x="connsiteX15530" y="connsiteY15530"/>
              </a:cxn>
              <a:cxn ang="0">
                <a:pos x="connsiteX15531" y="connsiteY15531"/>
              </a:cxn>
              <a:cxn ang="0">
                <a:pos x="connsiteX15532" y="connsiteY15532"/>
              </a:cxn>
              <a:cxn ang="0">
                <a:pos x="connsiteX15533" y="connsiteY15533"/>
              </a:cxn>
              <a:cxn ang="0">
                <a:pos x="connsiteX15534" y="connsiteY15534"/>
              </a:cxn>
              <a:cxn ang="0">
                <a:pos x="connsiteX15535" y="connsiteY15535"/>
              </a:cxn>
              <a:cxn ang="0">
                <a:pos x="connsiteX15536" y="connsiteY15536"/>
              </a:cxn>
              <a:cxn ang="0">
                <a:pos x="connsiteX15537" y="connsiteY15537"/>
              </a:cxn>
              <a:cxn ang="0">
                <a:pos x="connsiteX15538" y="connsiteY15538"/>
              </a:cxn>
              <a:cxn ang="0">
                <a:pos x="connsiteX15539" y="connsiteY15539"/>
              </a:cxn>
              <a:cxn ang="0">
                <a:pos x="connsiteX15540" y="connsiteY15540"/>
              </a:cxn>
              <a:cxn ang="0">
                <a:pos x="connsiteX15541" y="connsiteY15541"/>
              </a:cxn>
              <a:cxn ang="0">
                <a:pos x="connsiteX15542" y="connsiteY15542"/>
              </a:cxn>
              <a:cxn ang="0">
                <a:pos x="connsiteX15543" y="connsiteY15543"/>
              </a:cxn>
              <a:cxn ang="0">
                <a:pos x="connsiteX15544" y="connsiteY15544"/>
              </a:cxn>
              <a:cxn ang="0">
                <a:pos x="connsiteX15545" y="connsiteY15545"/>
              </a:cxn>
              <a:cxn ang="0">
                <a:pos x="connsiteX15546" y="connsiteY15546"/>
              </a:cxn>
              <a:cxn ang="0">
                <a:pos x="connsiteX15547" y="connsiteY15547"/>
              </a:cxn>
              <a:cxn ang="0">
                <a:pos x="connsiteX15548" y="connsiteY15548"/>
              </a:cxn>
              <a:cxn ang="0">
                <a:pos x="connsiteX15549" y="connsiteY15549"/>
              </a:cxn>
              <a:cxn ang="0">
                <a:pos x="connsiteX15550" y="connsiteY15550"/>
              </a:cxn>
              <a:cxn ang="0">
                <a:pos x="connsiteX15551" y="connsiteY15551"/>
              </a:cxn>
              <a:cxn ang="0">
                <a:pos x="connsiteX15552" y="connsiteY15552"/>
              </a:cxn>
              <a:cxn ang="0">
                <a:pos x="connsiteX15553" y="connsiteY15553"/>
              </a:cxn>
              <a:cxn ang="0">
                <a:pos x="connsiteX15554" y="connsiteY15554"/>
              </a:cxn>
              <a:cxn ang="0">
                <a:pos x="connsiteX15555" y="connsiteY15555"/>
              </a:cxn>
              <a:cxn ang="0">
                <a:pos x="connsiteX15556" y="connsiteY15556"/>
              </a:cxn>
              <a:cxn ang="0">
                <a:pos x="connsiteX15557" y="connsiteY15557"/>
              </a:cxn>
              <a:cxn ang="0">
                <a:pos x="connsiteX15558" y="connsiteY15558"/>
              </a:cxn>
              <a:cxn ang="0">
                <a:pos x="connsiteX15559" y="connsiteY15559"/>
              </a:cxn>
              <a:cxn ang="0">
                <a:pos x="connsiteX15560" y="connsiteY15560"/>
              </a:cxn>
              <a:cxn ang="0">
                <a:pos x="connsiteX15561" y="connsiteY15561"/>
              </a:cxn>
              <a:cxn ang="0">
                <a:pos x="connsiteX15562" y="connsiteY15562"/>
              </a:cxn>
              <a:cxn ang="0">
                <a:pos x="connsiteX15563" y="connsiteY15563"/>
              </a:cxn>
              <a:cxn ang="0">
                <a:pos x="connsiteX15564" y="connsiteY15564"/>
              </a:cxn>
              <a:cxn ang="0">
                <a:pos x="connsiteX15565" y="connsiteY15565"/>
              </a:cxn>
              <a:cxn ang="0">
                <a:pos x="connsiteX15566" y="connsiteY15566"/>
              </a:cxn>
              <a:cxn ang="0">
                <a:pos x="connsiteX15567" y="connsiteY15567"/>
              </a:cxn>
              <a:cxn ang="0">
                <a:pos x="connsiteX15568" y="connsiteY15568"/>
              </a:cxn>
              <a:cxn ang="0">
                <a:pos x="connsiteX15569" y="connsiteY15569"/>
              </a:cxn>
              <a:cxn ang="0">
                <a:pos x="connsiteX15570" y="connsiteY15570"/>
              </a:cxn>
              <a:cxn ang="0">
                <a:pos x="connsiteX15571" y="connsiteY15571"/>
              </a:cxn>
              <a:cxn ang="0">
                <a:pos x="connsiteX15572" y="connsiteY15572"/>
              </a:cxn>
              <a:cxn ang="0">
                <a:pos x="connsiteX15573" y="connsiteY15573"/>
              </a:cxn>
              <a:cxn ang="0">
                <a:pos x="connsiteX15574" y="connsiteY15574"/>
              </a:cxn>
              <a:cxn ang="0">
                <a:pos x="connsiteX15575" y="connsiteY15575"/>
              </a:cxn>
              <a:cxn ang="0">
                <a:pos x="connsiteX15576" y="connsiteY15576"/>
              </a:cxn>
              <a:cxn ang="0">
                <a:pos x="connsiteX15577" y="connsiteY15577"/>
              </a:cxn>
              <a:cxn ang="0">
                <a:pos x="connsiteX15578" y="connsiteY15578"/>
              </a:cxn>
              <a:cxn ang="0">
                <a:pos x="connsiteX15579" y="connsiteY15579"/>
              </a:cxn>
              <a:cxn ang="0">
                <a:pos x="connsiteX15580" y="connsiteY15580"/>
              </a:cxn>
              <a:cxn ang="0">
                <a:pos x="connsiteX15581" y="connsiteY15581"/>
              </a:cxn>
              <a:cxn ang="0">
                <a:pos x="connsiteX15582" y="connsiteY15582"/>
              </a:cxn>
              <a:cxn ang="0">
                <a:pos x="connsiteX15583" y="connsiteY15583"/>
              </a:cxn>
              <a:cxn ang="0">
                <a:pos x="connsiteX15584" y="connsiteY15584"/>
              </a:cxn>
              <a:cxn ang="0">
                <a:pos x="connsiteX15585" y="connsiteY15585"/>
              </a:cxn>
              <a:cxn ang="0">
                <a:pos x="connsiteX15586" y="connsiteY15586"/>
              </a:cxn>
              <a:cxn ang="0">
                <a:pos x="connsiteX15587" y="connsiteY15587"/>
              </a:cxn>
              <a:cxn ang="0">
                <a:pos x="connsiteX15588" y="connsiteY15588"/>
              </a:cxn>
              <a:cxn ang="0">
                <a:pos x="connsiteX15589" y="connsiteY15589"/>
              </a:cxn>
              <a:cxn ang="0">
                <a:pos x="connsiteX15590" y="connsiteY15590"/>
              </a:cxn>
              <a:cxn ang="0">
                <a:pos x="connsiteX15591" y="connsiteY15591"/>
              </a:cxn>
              <a:cxn ang="0">
                <a:pos x="connsiteX15592" y="connsiteY15592"/>
              </a:cxn>
              <a:cxn ang="0">
                <a:pos x="connsiteX15593" y="connsiteY15593"/>
              </a:cxn>
              <a:cxn ang="0">
                <a:pos x="connsiteX15594" y="connsiteY15594"/>
              </a:cxn>
              <a:cxn ang="0">
                <a:pos x="connsiteX15595" y="connsiteY15595"/>
              </a:cxn>
              <a:cxn ang="0">
                <a:pos x="connsiteX15596" y="connsiteY15596"/>
              </a:cxn>
              <a:cxn ang="0">
                <a:pos x="connsiteX15597" y="connsiteY15597"/>
              </a:cxn>
              <a:cxn ang="0">
                <a:pos x="connsiteX15598" y="connsiteY15598"/>
              </a:cxn>
              <a:cxn ang="0">
                <a:pos x="connsiteX15599" y="connsiteY15599"/>
              </a:cxn>
              <a:cxn ang="0">
                <a:pos x="connsiteX15600" y="connsiteY15600"/>
              </a:cxn>
              <a:cxn ang="0">
                <a:pos x="connsiteX15601" y="connsiteY15601"/>
              </a:cxn>
              <a:cxn ang="0">
                <a:pos x="connsiteX15602" y="connsiteY15602"/>
              </a:cxn>
              <a:cxn ang="0">
                <a:pos x="connsiteX15603" y="connsiteY15603"/>
              </a:cxn>
              <a:cxn ang="0">
                <a:pos x="connsiteX15604" y="connsiteY15604"/>
              </a:cxn>
              <a:cxn ang="0">
                <a:pos x="connsiteX15605" y="connsiteY15605"/>
              </a:cxn>
              <a:cxn ang="0">
                <a:pos x="connsiteX15606" y="connsiteY15606"/>
              </a:cxn>
              <a:cxn ang="0">
                <a:pos x="connsiteX15607" y="connsiteY15607"/>
              </a:cxn>
              <a:cxn ang="0">
                <a:pos x="connsiteX15608" y="connsiteY15608"/>
              </a:cxn>
              <a:cxn ang="0">
                <a:pos x="connsiteX15609" y="connsiteY15609"/>
              </a:cxn>
              <a:cxn ang="0">
                <a:pos x="connsiteX15610" y="connsiteY15610"/>
              </a:cxn>
              <a:cxn ang="0">
                <a:pos x="connsiteX15611" y="connsiteY15611"/>
              </a:cxn>
              <a:cxn ang="0">
                <a:pos x="connsiteX15612" y="connsiteY15612"/>
              </a:cxn>
              <a:cxn ang="0">
                <a:pos x="connsiteX15613" y="connsiteY15613"/>
              </a:cxn>
              <a:cxn ang="0">
                <a:pos x="connsiteX15614" y="connsiteY15614"/>
              </a:cxn>
              <a:cxn ang="0">
                <a:pos x="connsiteX15615" y="connsiteY15615"/>
              </a:cxn>
              <a:cxn ang="0">
                <a:pos x="connsiteX15616" y="connsiteY15616"/>
              </a:cxn>
              <a:cxn ang="0">
                <a:pos x="connsiteX15617" y="connsiteY15617"/>
              </a:cxn>
              <a:cxn ang="0">
                <a:pos x="connsiteX15618" y="connsiteY15618"/>
              </a:cxn>
              <a:cxn ang="0">
                <a:pos x="connsiteX15619" y="connsiteY15619"/>
              </a:cxn>
              <a:cxn ang="0">
                <a:pos x="connsiteX15620" y="connsiteY15620"/>
              </a:cxn>
              <a:cxn ang="0">
                <a:pos x="connsiteX15621" y="connsiteY15621"/>
              </a:cxn>
              <a:cxn ang="0">
                <a:pos x="connsiteX15622" y="connsiteY15622"/>
              </a:cxn>
              <a:cxn ang="0">
                <a:pos x="connsiteX15623" y="connsiteY15623"/>
              </a:cxn>
              <a:cxn ang="0">
                <a:pos x="connsiteX15624" y="connsiteY15624"/>
              </a:cxn>
              <a:cxn ang="0">
                <a:pos x="connsiteX15625" y="connsiteY15625"/>
              </a:cxn>
              <a:cxn ang="0">
                <a:pos x="connsiteX15626" y="connsiteY15626"/>
              </a:cxn>
              <a:cxn ang="0">
                <a:pos x="connsiteX15627" y="connsiteY15627"/>
              </a:cxn>
              <a:cxn ang="0">
                <a:pos x="connsiteX15628" y="connsiteY15628"/>
              </a:cxn>
              <a:cxn ang="0">
                <a:pos x="connsiteX15629" y="connsiteY15629"/>
              </a:cxn>
              <a:cxn ang="0">
                <a:pos x="connsiteX15630" y="connsiteY15630"/>
              </a:cxn>
              <a:cxn ang="0">
                <a:pos x="connsiteX15631" y="connsiteY15631"/>
              </a:cxn>
              <a:cxn ang="0">
                <a:pos x="connsiteX15632" y="connsiteY15632"/>
              </a:cxn>
              <a:cxn ang="0">
                <a:pos x="connsiteX15633" y="connsiteY15633"/>
              </a:cxn>
              <a:cxn ang="0">
                <a:pos x="connsiteX15634" y="connsiteY15634"/>
              </a:cxn>
              <a:cxn ang="0">
                <a:pos x="connsiteX15635" y="connsiteY15635"/>
              </a:cxn>
              <a:cxn ang="0">
                <a:pos x="connsiteX15636" y="connsiteY15636"/>
              </a:cxn>
              <a:cxn ang="0">
                <a:pos x="connsiteX15637" y="connsiteY15637"/>
              </a:cxn>
              <a:cxn ang="0">
                <a:pos x="connsiteX15638" y="connsiteY15638"/>
              </a:cxn>
              <a:cxn ang="0">
                <a:pos x="connsiteX15639" y="connsiteY15639"/>
              </a:cxn>
              <a:cxn ang="0">
                <a:pos x="connsiteX15640" y="connsiteY15640"/>
              </a:cxn>
              <a:cxn ang="0">
                <a:pos x="connsiteX15641" y="connsiteY15641"/>
              </a:cxn>
              <a:cxn ang="0">
                <a:pos x="connsiteX15642" y="connsiteY15642"/>
              </a:cxn>
              <a:cxn ang="0">
                <a:pos x="connsiteX15643" y="connsiteY15643"/>
              </a:cxn>
              <a:cxn ang="0">
                <a:pos x="connsiteX15644" y="connsiteY15644"/>
              </a:cxn>
              <a:cxn ang="0">
                <a:pos x="connsiteX15645" y="connsiteY15645"/>
              </a:cxn>
              <a:cxn ang="0">
                <a:pos x="connsiteX15646" y="connsiteY15646"/>
              </a:cxn>
              <a:cxn ang="0">
                <a:pos x="connsiteX15647" y="connsiteY15647"/>
              </a:cxn>
              <a:cxn ang="0">
                <a:pos x="connsiteX15648" y="connsiteY15648"/>
              </a:cxn>
              <a:cxn ang="0">
                <a:pos x="connsiteX15649" y="connsiteY15649"/>
              </a:cxn>
              <a:cxn ang="0">
                <a:pos x="connsiteX15650" y="connsiteY15650"/>
              </a:cxn>
              <a:cxn ang="0">
                <a:pos x="connsiteX15651" y="connsiteY15651"/>
              </a:cxn>
              <a:cxn ang="0">
                <a:pos x="connsiteX15652" y="connsiteY15652"/>
              </a:cxn>
              <a:cxn ang="0">
                <a:pos x="connsiteX15653" y="connsiteY15653"/>
              </a:cxn>
              <a:cxn ang="0">
                <a:pos x="connsiteX15654" y="connsiteY15654"/>
              </a:cxn>
              <a:cxn ang="0">
                <a:pos x="connsiteX15655" y="connsiteY15655"/>
              </a:cxn>
              <a:cxn ang="0">
                <a:pos x="connsiteX15656" y="connsiteY15656"/>
              </a:cxn>
              <a:cxn ang="0">
                <a:pos x="connsiteX15657" y="connsiteY15657"/>
              </a:cxn>
              <a:cxn ang="0">
                <a:pos x="connsiteX15658" y="connsiteY15658"/>
              </a:cxn>
              <a:cxn ang="0">
                <a:pos x="connsiteX15659" y="connsiteY15659"/>
              </a:cxn>
              <a:cxn ang="0">
                <a:pos x="connsiteX15660" y="connsiteY15660"/>
              </a:cxn>
              <a:cxn ang="0">
                <a:pos x="connsiteX15661" y="connsiteY15661"/>
              </a:cxn>
              <a:cxn ang="0">
                <a:pos x="connsiteX15662" y="connsiteY15662"/>
              </a:cxn>
              <a:cxn ang="0">
                <a:pos x="connsiteX15663" y="connsiteY15663"/>
              </a:cxn>
              <a:cxn ang="0">
                <a:pos x="connsiteX15664" y="connsiteY15664"/>
              </a:cxn>
              <a:cxn ang="0">
                <a:pos x="connsiteX15665" y="connsiteY15665"/>
              </a:cxn>
              <a:cxn ang="0">
                <a:pos x="connsiteX15666" y="connsiteY15666"/>
              </a:cxn>
              <a:cxn ang="0">
                <a:pos x="connsiteX15667" y="connsiteY15667"/>
              </a:cxn>
              <a:cxn ang="0">
                <a:pos x="connsiteX15668" y="connsiteY15668"/>
              </a:cxn>
              <a:cxn ang="0">
                <a:pos x="connsiteX15669" y="connsiteY15669"/>
              </a:cxn>
              <a:cxn ang="0">
                <a:pos x="connsiteX15670" y="connsiteY15670"/>
              </a:cxn>
              <a:cxn ang="0">
                <a:pos x="connsiteX15671" y="connsiteY15671"/>
              </a:cxn>
              <a:cxn ang="0">
                <a:pos x="connsiteX15672" y="connsiteY15672"/>
              </a:cxn>
              <a:cxn ang="0">
                <a:pos x="connsiteX15673" y="connsiteY15673"/>
              </a:cxn>
              <a:cxn ang="0">
                <a:pos x="connsiteX15674" y="connsiteY15674"/>
              </a:cxn>
              <a:cxn ang="0">
                <a:pos x="connsiteX15675" y="connsiteY15675"/>
              </a:cxn>
              <a:cxn ang="0">
                <a:pos x="connsiteX15676" y="connsiteY15676"/>
              </a:cxn>
              <a:cxn ang="0">
                <a:pos x="connsiteX15677" y="connsiteY15677"/>
              </a:cxn>
              <a:cxn ang="0">
                <a:pos x="connsiteX15678" y="connsiteY15678"/>
              </a:cxn>
              <a:cxn ang="0">
                <a:pos x="connsiteX15679" y="connsiteY15679"/>
              </a:cxn>
              <a:cxn ang="0">
                <a:pos x="connsiteX15680" y="connsiteY15680"/>
              </a:cxn>
              <a:cxn ang="0">
                <a:pos x="connsiteX15681" y="connsiteY15681"/>
              </a:cxn>
              <a:cxn ang="0">
                <a:pos x="connsiteX15682" y="connsiteY15682"/>
              </a:cxn>
              <a:cxn ang="0">
                <a:pos x="connsiteX15683" y="connsiteY15683"/>
              </a:cxn>
              <a:cxn ang="0">
                <a:pos x="connsiteX15684" y="connsiteY15684"/>
              </a:cxn>
              <a:cxn ang="0">
                <a:pos x="connsiteX15685" y="connsiteY15685"/>
              </a:cxn>
              <a:cxn ang="0">
                <a:pos x="connsiteX15686" y="connsiteY15686"/>
              </a:cxn>
              <a:cxn ang="0">
                <a:pos x="connsiteX15687" y="connsiteY15687"/>
              </a:cxn>
              <a:cxn ang="0">
                <a:pos x="connsiteX15688" y="connsiteY15688"/>
              </a:cxn>
              <a:cxn ang="0">
                <a:pos x="connsiteX15689" y="connsiteY15689"/>
              </a:cxn>
              <a:cxn ang="0">
                <a:pos x="connsiteX15690" y="connsiteY15690"/>
              </a:cxn>
              <a:cxn ang="0">
                <a:pos x="connsiteX15691" y="connsiteY15691"/>
              </a:cxn>
              <a:cxn ang="0">
                <a:pos x="connsiteX15692" y="connsiteY15692"/>
              </a:cxn>
              <a:cxn ang="0">
                <a:pos x="connsiteX15693" y="connsiteY15693"/>
              </a:cxn>
              <a:cxn ang="0">
                <a:pos x="connsiteX15694" y="connsiteY15694"/>
              </a:cxn>
              <a:cxn ang="0">
                <a:pos x="connsiteX15695" y="connsiteY15695"/>
              </a:cxn>
              <a:cxn ang="0">
                <a:pos x="connsiteX15696" y="connsiteY15696"/>
              </a:cxn>
              <a:cxn ang="0">
                <a:pos x="connsiteX15697" y="connsiteY15697"/>
              </a:cxn>
              <a:cxn ang="0">
                <a:pos x="connsiteX15698" y="connsiteY15698"/>
              </a:cxn>
              <a:cxn ang="0">
                <a:pos x="connsiteX15699" y="connsiteY15699"/>
              </a:cxn>
              <a:cxn ang="0">
                <a:pos x="connsiteX15700" y="connsiteY15700"/>
              </a:cxn>
              <a:cxn ang="0">
                <a:pos x="connsiteX15701" y="connsiteY15701"/>
              </a:cxn>
              <a:cxn ang="0">
                <a:pos x="connsiteX15702" y="connsiteY15702"/>
              </a:cxn>
              <a:cxn ang="0">
                <a:pos x="connsiteX15703" y="connsiteY15703"/>
              </a:cxn>
              <a:cxn ang="0">
                <a:pos x="connsiteX15704" y="connsiteY15704"/>
              </a:cxn>
              <a:cxn ang="0">
                <a:pos x="connsiteX15705" y="connsiteY15705"/>
              </a:cxn>
              <a:cxn ang="0">
                <a:pos x="connsiteX15706" y="connsiteY15706"/>
              </a:cxn>
              <a:cxn ang="0">
                <a:pos x="connsiteX15707" y="connsiteY15707"/>
              </a:cxn>
              <a:cxn ang="0">
                <a:pos x="connsiteX15708" y="connsiteY15708"/>
              </a:cxn>
              <a:cxn ang="0">
                <a:pos x="connsiteX15709" y="connsiteY15709"/>
              </a:cxn>
              <a:cxn ang="0">
                <a:pos x="connsiteX15710" y="connsiteY15710"/>
              </a:cxn>
              <a:cxn ang="0">
                <a:pos x="connsiteX15711" y="connsiteY15711"/>
              </a:cxn>
              <a:cxn ang="0">
                <a:pos x="connsiteX15712" y="connsiteY15712"/>
              </a:cxn>
              <a:cxn ang="0">
                <a:pos x="connsiteX15713" y="connsiteY15713"/>
              </a:cxn>
              <a:cxn ang="0">
                <a:pos x="connsiteX15714" y="connsiteY15714"/>
              </a:cxn>
              <a:cxn ang="0">
                <a:pos x="connsiteX15715" y="connsiteY15715"/>
              </a:cxn>
              <a:cxn ang="0">
                <a:pos x="connsiteX15716" y="connsiteY15716"/>
              </a:cxn>
              <a:cxn ang="0">
                <a:pos x="connsiteX15717" y="connsiteY15717"/>
              </a:cxn>
              <a:cxn ang="0">
                <a:pos x="connsiteX15718" y="connsiteY15718"/>
              </a:cxn>
              <a:cxn ang="0">
                <a:pos x="connsiteX15719" y="connsiteY15719"/>
              </a:cxn>
              <a:cxn ang="0">
                <a:pos x="connsiteX15720" y="connsiteY15720"/>
              </a:cxn>
              <a:cxn ang="0">
                <a:pos x="connsiteX15721" y="connsiteY15721"/>
              </a:cxn>
              <a:cxn ang="0">
                <a:pos x="connsiteX15722" y="connsiteY15722"/>
              </a:cxn>
              <a:cxn ang="0">
                <a:pos x="connsiteX15723" y="connsiteY15723"/>
              </a:cxn>
              <a:cxn ang="0">
                <a:pos x="connsiteX15724" y="connsiteY15724"/>
              </a:cxn>
              <a:cxn ang="0">
                <a:pos x="connsiteX15725" y="connsiteY15725"/>
              </a:cxn>
              <a:cxn ang="0">
                <a:pos x="connsiteX15726" y="connsiteY15726"/>
              </a:cxn>
              <a:cxn ang="0">
                <a:pos x="connsiteX15727" y="connsiteY15727"/>
              </a:cxn>
              <a:cxn ang="0">
                <a:pos x="connsiteX15728" y="connsiteY15728"/>
              </a:cxn>
              <a:cxn ang="0">
                <a:pos x="connsiteX15729" y="connsiteY15729"/>
              </a:cxn>
              <a:cxn ang="0">
                <a:pos x="connsiteX15730" y="connsiteY15730"/>
              </a:cxn>
              <a:cxn ang="0">
                <a:pos x="connsiteX15731" y="connsiteY15731"/>
              </a:cxn>
              <a:cxn ang="0">
                <a:pos x="connsiteX15732" y="connsiteY15732"/>
              </a:cxn>
              <a:cxn ang="0">
                <a:pos x="connsiteX15733" y="connsiteY15733"/>
              </a:cxn>
              <a:cxn ang="0">
                <a:pos x="connsiteX15734" y="connsiteY15734"/>
              </a:cxn>
              <a:cxn ang="0">
                <a:pos x="connsiteX15735" y="connsiteY15735"/>
              </a:cxn>
              <a:cxn ang="0">
                <a:pos x="connsiteX15736" y="connsiteY15736"/>
              </a:cxn>
              <a:cxn ang="0">
                <a:pos x="connsiteX15737" y="connsiteY15737"/>
              </a:cxn>
              <a:cxn ang="0">
                <a:pos x="connsiteX15738" y="connsiteY15738"/>
              </a:cxn>
              <a:cxn ang="0">
                <a:pos x="connsiteX15739" y="connsiteY15739"/>
              </a:cxn>
              <a:cxn ang="0">
                <a:pos x="connsiteX15740" y="connsiteY15740"/>
              </a:cxn>
              <a:cxn ang="0">
                <a:pos x="connsiteX15741" y="connsiteY15741"/>
              </a:cxn>
              <a:cxn ang="0">
                <a:pos x="connsiteX15742" y="connsiteY15742"/>
              </a:cxn>
              <a:cxn ang="0">
                <a:pos x="connsiteX15743" y="connsiteY15743"/>
              </a:cxn>
              <a:cxn ang="0">
                <a:pos x="connsiteX15744" y="connsiteY15744"/>
              </a:cxn>
              <a:cxn ang="0">
                <a:pos x="connsiteX15745" y="connsiteY15745"/>
              </a:cxn>
              <a:cxn ang="0">
                <a:pos x="connsiteX15746" y="connsiteY15746"/>
              </a:cxn>
              <a:cxn ang="0">
                <a:pos x="connsiteX15747" y="connsiteY15747"/>
              </a:cxn>
              <a:cxn ang="0">
                <a:pos x="connsiteX15748" y="connsiteY15748"/>
              </a:cxn>
              <a:cxn ang="0">
                <a:pos x="connsiteX15749" y="connsiteY15749"/>
              </a:cxn>
              <a:cxn ang="0">
                <a:pos x="connsiteX15750" y="connsiteY15750"/>
              </a:cxn>
              <a:cxn ang="0">
                <a:pos x="connsiteX15751" y="connsiteY15751"/>
              </a:cxn>
              <a:cxn ang="0">
                <a:pos x="connsiteX15752" y="connsiteY15752"/>
              </a:cxn>
              <a:cxn ang="0">
                <a:pos x="connsiteX15753" y="connsiteY15753"/>
              </a:cxn>
              <a:cxn ang="0">
                <a:pos x="connsiteX15754" y="connsiteY15754"/>
              </a:cxn>
              <a:cxn ang="0">
                <a:pos x="connsiteX15755" y="connsiteY15755"/>
              </a:cxn>
              <a:cxn ang="0">
                <a:pos x="connsiteX15756" y="connsiteY15756"/>
              </a:cxn>
              <a:cxn ang="0">
                <a:pos x="connsiteX15757" y="connsiteY15757"/>
              </a:cxn>
              <a:cxn ang="0">
                <a:pos x="connsiteX15758" y="connsiteY15758"/>
              </a:cxn>
              <a:cxn ang="0">
                <a:pos x="connsiteX15759" y="connsiteY15759"/>
              </a:cxn>
              <a:cxn ang="0">
                <a:pos x="connsiteX15760" y="connsiteY15760"/>
              </a:cxn>
              <a:cxn ang="0">
                <a:pos x="connsiteX15761" y="connsiteY15761"/>
              </a:cxn>
              <a:cxn ang="0">
                <a:pos x="connsiteX15762" y="connsiteY15762"/>
              </a:cxn>
              <a:cxn ang="0">
                <a:pos x="connsiteX15763" y="connsiteY15763"/>
              </a:cxn>
              <a:cxn ang="0">
                <a:pos x="connsiteX15764" y="connsiteY15764"/>
              </a:cxn>
              <a:cxn ang="0">
                <a:pos x="connsiteX15765" y="connsiteY15765"/>
              </a:cxn>
              <a:cxn ang="0">
                <a:pos x="connsiteX15766" y="connsiteY15766"/>
              </a:cxn>
              <a:cxn ang="0">
                <a:pos x="connsiteX15767" y="connsiteY15767"/>
              </a:cxn>
              <a:cxn ang="0">
                <a:pos x="connsiteX15768" y="connsiteY15768"/>
              </a:cxn>
              <a:cxn ang="0">
                <a:pos x="connsiteX15769" y="connsiteY15769"/>
              </a:cxn>
              <a:cxn ang="0">
                <a:pos x="connsiteX15770" y="connsiteY15770"/>
              </a:cxn>
              <a:cxn ang="0">
                <a:pos x="connsiteX15771" y="connsiteY15771"/>
              </a:cxn>
              <a:cxn ang="0">
                <a:pos x="connsiteX15772" y="connsiteY15772"/>
              </a:cxn>
              <a:cxn ang="0">
                <a:pos x="connsiteX15773" y="connsiteY15773"/>
              </a:cxn>
              <a:cxn ang="0">
                <a:pos x="connsiteX15774" y="connsiteY15774"/>
              </a:cxn>
              <a:cxn ang="0">
                <a:pos x="connsiteX15775" y="connsiteY15775"/>
              </a:cxn>
              <a:cxn ang="0">
                <a:pos x="connsiteX15776" y="connsiteY15776"/>
              </a:cxn>
              <a:cxn ang="0">
                <a:pos x="connsiteX15777" y="connsiteY15777"/>
              </a:cxn>
              <a:cxn ang="0">
                <a:pos x="connsiteX15778" y="connsiteY15778"/>
              </a:cxn>
              <a:cxn ang="0">
                <a:pos x="connsiteX15779" y="connsiteY15779"/>
              </a:cxn>
              <a:cxn ang="0">
                <a:pos x="connsiteX15780" y="connsiteY15780"/>
              </a:cxn>
              <a:cxn ang="0">
                <a:pos x="connsiteX15781" y="connsiteY15781"/>
              </a:cxn>
              <a:cxn ang="0">
                <a:pos x="connsiteX15782" y="connsiteY15782"/>
              </a:cxn>
              <a:cxn ang="0">
                <a:pos x="connsiteX15783" y="connsiteY15783"/>
              </a:cxn>
              <a:cxn ang="0">
                <a:pos x="connsiteX15784" y="connsiteY15784"/>
              </a:cxn>
              <a:cxn ang="0">
                <a:pos x="connsiteX15785" y="connsiteY15785"/>
              </a:cxn>
              <a:cxn ang="0">
                <a:pos x="connsiteX15786" y="connsiteY15786"/>
              </a:cxn>
              <a:cxn ang="0">
                <a:pos x="connsiteX15787" y="connsiteY15787"/>
              </a:cxn>
              <a:cxn ang="0">
                <a:pos x="connsiteX15788" y="connsiteY15788"/>
              </a:cxn>
              <a:cxn ang="0">
                <a:pos x="connsiteX15789" y="connsiteY15789"/>
              </a:cxn>
              <a:cxn ang="0">
                <a:pos x="connsiteX15790" y="connsiteY15790"/>
              </a:cxn>
              <a:cxn ang="0">
                <a:pos x="connsiteX15791" y="connsiteY15791"/>
              </a:cxn>
              <a:cxn ang="0">
                <a:pos x="connsiteX15792" y="connsiteY15792"/>
              </a:cxn>
              <a:cxn ang="0">
                <a:pos x="connsiteX15793" y="connsiteY15793"/>
              </a:cxn>
              <a:cxn ang="0">
                <a:pos x="connsiteX15794" y="connsiteY15794"/>
              </a:cxn>
              <a:cxn ang="0">
                <a:pos x="connsiteX15795" y="connsiteY15795"/>
              </a:cxn>
              <a:cxn ang="0">
                <a:pos x="connsiteX15796" y="connsiteY15796"/>
              </a:cxn>
              <a:cxn ang="0">
                <a:pos x="connsiteX15797" y="connsiteY15797"/>
              </a:cxn>
              <a:cxn ang="0">
                <a:pos x="connsiteX15798" y="connsiteY15798"/>
              </a:cxn>
              <a:cxn ang="0">
                <a:pos x="connsiteX15799" y="connsiteY15799"/>
              </a:cxn>
              <a:cxn ang="0">
                <a:pos x="connsiteX15800" y="connsiteY15800"/>
              </a:cxn>
              <a:cxn ang="0">
                <a:pos x="connsiteX15801" y="connsiteY15801"/>
              </a:cxn>
              <a:cxn ang="0">
                <a:pos x="connsiteX15802" y="connsiteY15802"/>
              </a:cxn>
              <a:cxn ang="0">
                <a:pos x="connsiteX15803" y="connsiteY15803"/>
              </a:cxn>
              <a:cxn ang="0">
                <a:pos x="connsiteX15804" y="connsiteY15804"/>
              </a:cxn>
              <a:cxn ang="0">
                <a:pos x="connsiteX15805" y="connsiteY15805"/>
              </a:cxn>
              <a:cxn ang="0">
                <a:pos x="connsiteX15806" y="connsiteY15806"/>
              </a:cxn>
              <a:cxn ang="0">
                <a:pos x="connsiteX15807" y="connsiteY15807"/>
              </a:cxn>
              <a:cxn ang="0">
                <a:pos x="connsiteX15808" y="connsiteY15808"/>
              </a:cxn>
              <a:cxn ang="0">
                <a:pos x="connsiteX15809" y="connsiteY15809"/>
              </a:cxn>
              <a:cxn ang="0">
                <a:pos x="connsiteX15810" y="connsiteY15810"/>
              </a:cxn>
              <a:cxn ang="0">
                <a:pos x="connsiteX15811" y="connsiteY15811"/>
              </a:cxn>
              <a:cxn ang="0">
                <a:pos x="connsiteX15812" y="connsiteY15812"/>
              </a:cxn>
              <a:cxn ang="0">
                <a:pos x="connsiteX15813" y="connsiteY15813"/>
              </a:cxn>
              <a:cxn ang="0">
                <a:pos x="connsiteX15814" y="connsiteY15814"/>
              </a:cxn>
              <a:cxn ang="0">
                <a:pos x="connsiteX15815" y="connsiteY15815"/>
              </a:cxn>
              <a:cxn ang="0">
                <a:pos x="connsiteX15816" y="connsiteY15816"/>
              </a:cxn>
              <a:cxn ang="0">
                <a:pos x="connsiteX15817" y="connsiteY15817"/>
              </a:cxn>
              <a:cxn ang="0">
                <a:pos x="connsiteX15818" y="connsiteY15818"/>
              </a:cxn>
              <a:cxn ang="0">
                <a:pos x="connsiteX15819" y="connsiteY15819"/>
              </a:cxn>
              <a:cxn ang="0">
                <a:pos x="connsiteX15820" y="connsiteY15820"/>
              </a:cxn>
              <a:cxn ang="0">
                <a:pos x="connsiteX15821" y="connsiteY15821"/>
              </a:cxn>
              <a:cxn ang="0">
                <a:pos x="connsiteX15822" y="connsiteY15822"/>
              </a:cxn>
              <a:cxn ang="0">
                <a:pos x="connsiteX15823" y="connsiteY15823"/>
              </a:cxn>
              <a:cxn ang="0">
                <a:pos x="connsiteX15824" y="connsiteY15824"/>
              </a:cxn>
              <a:cxn ang="0">
                <a:pos x="connsiteX15825" y="connsiteY15825"/>
              </a:cxn>
              <a:cxn ang="0">
                <a:pos x="connsiteX15826" y="connsiteY15826"/>
              </a:cxn>
              <a:cxn ang="0">
                <a:pos x="connsiteX15827" y="connsiteY15827"/>
              </a:cxn>
              <a:cxn ang="0">
                <a:pos x="connsiteX15828" y="connsiteY15828"/>
              </a:cxn>
              <a:cxn ang="0">
                <a:pos x="connsiteX15829" y="connsiteY15829"/>
              </a:cxn>
              <a:cxn ang="0">
                <a:pos x="connsiteX15830" y="connsiteY15830"/>
              </a:cxn>
              <a:cxn ang="0">
                <a:pos x="connsiteX15831" y="connsiteY15831"/>
              </a:cxn>
              <a:cxn ang="0">
                <a:pos x="connsiteX15832" y="connsiteY15832"/>
              </a:cxn>
              <a:cxn ang="0">
                <a:pos x="connsiteX15833" y="connsiteY15833"/>
              </a:cxn>
              <a:cxn ang="0">
                <a:pos x="connsiteX15834" y="connsiteY15834"/>
              </a:cxn>
              <a:cxn ang="0">
                <a:pos x="connsiteX15835" y="connsiteY15835"/>
              </a:cxn>
              <a:cxn ang="0">
                <a:pos x="connsiteX15836" y="connsiteY15836"/>
              </a:cxn>
              <a:cxn ang="0">
                <a:pos x="connsiteX15837" y="connsiteY15837"/>
              </a:cxn>
              <a:cxn ang="0">
                <a:pos x="connsiteX15838" y="connsiteY15838"/>
              </a:cxn>
              <a:cxn ang="0">
                <a:pos x="connsiteX15839" y="connsiteY15839"/>
              </a:cxn>
              <a:cxn ang="0">
                <a:pos x="connsiteX15840" y="connsiteY15840"/>
              </a:cxn>
              <a:cxn ang="0">
                <a:pos x="connsiteX15841" y="connsiteY15841"/>
              </a:cxn>
              <a:cxn ang="0">
                <a:pos x="connsiteX15842" y="connsiteY15842"/>
              </a:cxn>
              <a:cxn ang="0">
                <a:pos x="connsiteX15843" y="connsiteY15843"/>
              </a:cxn>
              <a:cxn ang="0">
                <a:pos x="connsiteX15844" y="connsiteY15844"/>
              </a:cxn>
              <a:cxn ang="0">
                <a:pos x="connsiteX15845" y="connsiteY15845"/>
              </a:cxn>
              <a:cxn ang="0">
                <a:pos x="connsiteX15846" y="connsiteY15846"/>
              </a:cxn>
              <a:cxn ang="0">
                <a:pos x="connsiteX15847" y="connsiteY15847"/>
              </a:cxn>
              <a:cxn ang="0">
                <a:pos x="connsiteX15848" y="connsiteY15848"/>
              </a:cxn>
              <a:cxn ang="0">
                <a:pos x="connsiteX15849" y="connsiteY15849"/>
              </a:cxn>
              <a:cxn ang="0">
                <a:pos x="connsiteX15850" y="connsiteY15850"/>
              </a:cxn>
              <a:cxn ang="0">
                <a:pos x="connsiteX15851" y="connsiteY15851"/>
              </a:cxn>
              <a:cxn ang="0">
                <a:pos x="connsiteX15852" y="connsiteY15852"/>
              </a:cxn>
              <a:cxn ang="0">
                <a:pos x="connsiteX15853" y="connsiteY15853"/>
              </a:cxn>
              <a:cxn ang="0">
                <a:pos x="connsiteX15854" y="connsiteY15854"/>
              </a:cxn>
              <a:cxn ang="0">
                <a:pos x="connsiteX15855" y="connsiteY15855"/>
              </a:cxn>
              <a:cxn ang="0">
                <a:pos x="connsiteX15856" y="connsiteY15856"/>
              </a:cxn>
              <a:cxn ang="0">
                <a:pos x="connsiteX15857" y="connsiteY15857"/>
              </a:cxn>
              <a:cxn ang="0">
                <a:pos x="connsiteX15858" y="connsiteY15858"/>
              </a:cxn>
              <a:cxn ang="0">
                <a:pos x="connsiteX15859" y="connsiteY15859"/>
              </a:cxn>
              <a:cxn ang="0">
                <a:pos x="connsiteX15860" y="connsiteY15860"/>
              </a:cxn>
              <a:cxn ang="0">
                <a:pos x="connsiteX15861" y="connsiteY15861"/>
              </a:cxn>
              <a:cxn ang="0">
                <a:pos x="connsiteX15862" y="connsiteY15862"/>
              </a:cxn>
              <a:cxn ang="0">
                <a:pos x="connsiteX15863" y="connsiteY15863"/>
              </a:cxn>
              <a:cxn ang="0">
                <a:pos x="connsiteX15864" y="connsiteY15864"/>
              </a:cxn>
              <a:cxn ang="0">
                <a:pos x="connsiteX15865" y="connsiteY15865"/>
              </a:cxn>
              <a:cxn ang="0">
                <a:pos x="connsiteX15866" y="connsiteY15866"/>
              </a:cxn>
              <a:cxn ang="0">
                <a:pos x="connsiteX15867" y="connsiteY15867"/>
              </a:cxn>
              <a:cxn ang="0">
                <a:pos x="connsiteX15868" y="connsiteY15868"/>
              </a:cxn>
              <a:cxn ang="0">
                <a:pos x="connsiteX15869" y="connsiteY15869"/>
              </a:cxn>
              <a:cxn ang="0">
                <a:pos x="connsiteX15870" y="connsiteY15870"/>
              </a:cxn>
              <a:cxn ang="0">
                <a:pos x="connsiteX15871" y="connsiteY15871"/>
              </a:cxn>
              <a:cxn ang="0">
                <a:pos x="connsiteX15872" y="connsiteY15872"/>
              </a:cxn>
              <a:cxn ang="0">
                <a:pos x="connsiteX15873" y="connsiteY15873"/>
              </a:cxn>
              <a:cxn ang="0">
                <a:pos x="connsiteX15874" y="connsiteY15874"/>
              </a:cxn>
              <a:cxn ang="0">
                <a:pos x="connsiteX15875" y="connsiteY15875"/>
              </a:cxn>
              <a:cxn ang="0">
                <a:pos x="connsiteX15876" y="connsiteY15876"/>
              </a:cxn>
              <a:cxn ang="0">
                <a:pos x="connsiteX15877" y="connsiteY15877"/>
              </a:cxn>
              <a:cxn ang="0">
                <a:pos x="connsiteX15878" y="connsiteY15878"/>
              </a:cxn>
              <a:cxn ang="0">
                <a:pos x="connsiteX15879" y="connsiteY15879"/>
              </a:cxn>
              <a:cxn ang="0">
                <a:pos x="connsiteX15880" y="connsiteY15880"/>
              </a:cxn>
              <a:cxn ang="0">
                <a:pos x="connsiteX15881" y="connsiteY15881"/>
              </a:cxn>
              <a:cxn ang="0">
                <a:pos x="connsiteX15882" y="connsiteY15882"/>
              </a:cxn>
              <a:cxn ang="0">
                <a:pos x="connsiteX15883" y="connsiteY15883"/>
              </a:cxn>
              <a:cxn ang="0">
                <a:pos x="connsiteX15884" y="connsiteY15884"/>
              </a:cxn>
              <a:cxn ang="0">
                <a:pos x="connsiteX15885" y="connsiteY15885"/>
              </a:cxn>
              <a:cxn ang="0">
                <a:pos x="connsiteX15886" y="connsiteY15886"/>
              </a:cxn>
              <a:cxn ang="0">
                <a:pos x="connsiteX15887" y="connsiteY15887"/>
              </a:cxn>
              <a:cxn ang="0">
                <a:pos x="connsiteX15888" y="connsiteY15888"/>
              </a:cxn>
              <a:cxn ang="0">
                <a:pos x="connsiteX15889" y="connsiteY15889"/>
              </a:cxn>
              <a:cxn ang="0">
                <a:pos x="connsiteX15890" y="connsiteY15890"/>
              </a:cxn>
              <a:cxn ang="0">
                <a:pos x="connsiteX15891" y="connsiteY15891"/>
              </a:cxn>
              <a:cxn ang="0">
                <a:pos x="connsiteX15892" y="connsiteY15892"/>
              </a:cxn>
              <a:cxn ang="0">
                <a:pos x="connsiteX15893" y="connsiteY15893"/>
              </a:cxn>
              <a:cxn ang="0">
                <a:pos x="connsiteX15894" y="connsiteY15894"/>
              </a:cxn>
              <a:cxn ang="0">
                <a:pos x="connsiteX15895" y="connsiteY15895"/>
              </a:cxn>
              <a:cxn ang="0">
                <a:pos x="connsiteX15896" y="connsiteY15896"/>
              </a:cxn>
              <a:cxn ang="0">
                <a:pos x="connsiteX15897" y="connsiteY15897"/>
              </a:cxn>
              <a:cxn ang="0">
                <a:pos x="connsiteX15898" y="connsiteY15898"/>
              </a:cxn>
              <a:cxn ang="0">
                <a:pos x="connsiteX15899" y="connsiteY15899"/>
              </a:cxn>
              <a:cxn ang="0">
                <a:pos x="connsiteX15900" y="connsiteY15900"/>
              </a:cxn>
              <a:cxn ang="0">
                <a:pos x="connsiteX15901" y="connsiteY15901"/>
              </a:cxn>
              <a:cxn ang="0">
                <a:pos x="connsiteX15902" y="connsiteY15902"/>
              </a:cxn>
              <a:cxn ang="0">
                <a:pos x="connsiteX15903" y="connsiteY15903"/>
              </a:cxn>
              <a:cxn ang="0">
                <a:pos x="connsiteX15904" y="connsiteY15904"/>
              </a:cxn>
              <a:cxn ang="0">
                <a:pos x="connsiteX15905" y="connsiteY15905"/>
              </a:cxn>
              <a:cxn ang="0">
                <a:pos x="connsiteX15906" y="connsiteY15906"/>
              </a:cxn>
              <a:cxn ang="0">
                <a:pos x="connsiteX15907" y="connsiteY15907"/>
              </a:cxn>
              <a:cxn ang="0">
                <a:pos x="connsiteX15908" y="connsiteY15908"/>
              </a:cxn>
              <a:cxn ang="0">
                <a:pos x="connsiteX15909" y="connsiteY15909"/>
              </a:cxn>
              <a:cxn ang="0">
                <a:pos x="connsiteX15910" y="connsiteY15910"/>
              </a:cxn>
              <a:cxn ang="0">
                <a:pos x="connsiteX15911" y="connsiteY15911"/>
              </a:cxn>
              <a:cxn ang="0">
                <a:pos x="connsiteX15912" y="connsiteY15912"/>
              </a:cxn>
              <a:cxn ang="0">
                <a:pos x="connsiteX15913" y="connsiteY15913"/>
              </a:cxn>
              <a:cxn ang="0">
                <a:pos x="connsiteX15914" y="connsiteY15914"/>
              </a:cxn>
              <a:cxn ang="0">
                <a:pos x="connsiteX15915" y="connsiteY15915"/>
              </a:cxn>
              <a:cxn ang="0">
                <a:pos x="connsiteX15916" y="connsiteY15916"/>
              </a:cxn>
              <a:cxn ang="0">
                <a:pos x="connsiteX15917" y="connsiteY15917"/>
              </a:cxn>
              <a:cxn ang="0">
                <a:pos x="connsiteX15918" y="connsiteY15918"/>
              </a:cxn>
              <a:cxn ang="0">
                <a:pos x="connsiteX15919" y="connsiteY15919"/>
              </a:cxn>
              <a:cxn ang="0">
                <a:pos x="connsiteX15920" y="connsiteY15920"/>
              </a:cxn>
              <a:cxn ang="0">
                <a:pos x="connsiteX15921" y="connsiteY15921"/>
              </a:cxn>
              <a:cxn ang="0">
                <a:pos x="connsiteX15922" y="connsiteY15922"/>
              </a:cxn>
              <a:cxn ang="0">
                <a:pos x="connsiteX15923" y="connsiteY15923"/>
              </a:cxn>
              <a:cxn ang="0">
                <a:pos x="connsiteX15924" y="connsiteY15924"/>
              </a:cxn>
              <a:cxn ang="0">
                <a:pos x="connsiteX15925" y="connsiteY15925"/>
              </a:cxn>
              <a:cxn ang="0">
                <a:pos x="connsiteX15926" y="connsiteY15926"/>
              </a:cxn>
              <a:cxn ang="0">
                <a:pos x="connsiteX15927" y="connsiteY15927"/>
              </a:cxn>
              <a:cxn ang="0">
                <a:pos x="connsiteX15928" y="connsiteY15928"/>
              </a:cxn>
              <a:cxn ang="0">
                <a:pos x="connsiteX15929" y="connsiteY15929"/>
              </a:cxn>
              <a:cxn ang="0">
                <a:pos x="connsiteX15930" y="connsiteY15930"/>
              </a:cxn>
              <a:cxn ang="0">
                <a:pos x="connsiteX15931" y="connsiteY15931"/>
              </a:cxn>
              <a:cxn ang="0">
                <a:pos x="connsiteX15932" y="connsiteY15932"/>
              </a:cxn>
              <a:cxn ang="0">
                <a:pos x="connsiteX15933" y="connsiteY15933"/>
              </a:cxn>
              <a:cxn ang="0">
                <a:pos x="connsiteX15934" y="connsiteY15934"/>
              </a:cxn>
              <a:cxn ang="0">
                <a:pos x="connsiteX15935" y="connsiteY15935"/>
              </a:cxn>
              <a:cxn ang="0">
                <a:pos x="connsiteX15936" y="connsiteY15936"/>
              </a:cxn>
              <a:cxn ang="0">
                <a:pos x="connsiteX15937" y="connsiteY15937"/>
              </a:cxn>
              <a:cxn ang="0">
                <a:pos x="connsiteX15938" y="connsiteY15938"/>
              </a:cxn>
              <a:cxn ang="0">
                <a:pos x="connsiteX15939" y="connsiteY15939"/>
              </a:cxn>
              <a:cxn ang="0">
                <a:pos x="connsiteX15940" y="connsiteY15940"/>
              </a:cxn>
              <a:cxn ang="0">
                <a:pos x="connsiteX15941" y="connsiteY15941"/>
              </a:cxn>
              <a:cxn ang="0">
                <a:pos x="connsiteX15942" y="connsiteY15942"/>
              </a:cxn>
              <a:cxn ang="0">
                <a:pos x="connsiteX15943" y="connsiteY15943"/>
              </a:cxn>
              <a:cxn ang="0">
                <a:pos x="connsiteX15944" y="connsiteY15944"/>
              </a:cxn>
              <a:cxn ang="0">
                <a:pos x="connsiteX15945" y="connsiteY15945"/>
              </a:cxn>
              <a:cxn ang="0">
                <a:pos x="connsiteX15946" y="connsiteY15946"/>
              </a:cxn>
              <a:cxn ang="0">
                <a:pos x="connsiteX15947" y="connsiteY15947"/>
              </a:cxn>
              <a:cxn ang="0">
                <a:pos x="connsiteX15948" y="connsiteY15948"/>
              </a:cxn>
              <a:cxn ang="0">
                <a:pos x="connsiteX15949" y="connsiteY15949"/>
              </a:cxn>
              <a:cxn ang="0">
                <a:pos x="connsiteX15950" y="connsiteY15950"/>
              </a:cxn>
              <a:cxn ang="0">
                <a:pos x="connsiteX15951" y="connsiteY15951"/>
              </a:cxn>
              <a:cxn ang="0">
                <a:pos x="connsiteX15952" y="connsiteY15952"/>
              </a:cxn>
              <a:cxn ang="0">
                <a:pos x="connsiteX15953" y="connsiteY15953"/>
              </a:cxn>
              <a:cxn ang="0">
                <a:pos x="connsiteX15954" y="connsiteY15954"/>
              </a:cxn>
              <a:cxn ang="0">
                <a:pos x="connsiteX15955" y="connsiteY15955"/>
              </a:cxn>
              <a:cxn ang="0">
                <a:pos x="connsiteX15956" y="connsiteY15956"/>
              </a:cxn>
              <a:cxn ang="0">
                <a:pos x="connsiteX15957" y="connsiteY15957"/>
              </a:cxn>
              <a:cxn ang="0">
                <a:pos x="connsiteX15958" y="connsiteY15958"/>
              </a:cxn>
              <a:cxn ang="0">
                <a:pos x="connsiteX15959" y="connsiteY15959"/>
              </a:cxn>
              <a:cxn ang="0">
                <a:pos x="connsiteX15960" y="connsiteY15960"/>
              </a:cxn>
              <a:cxn ang="0">
                <a:pos x="connsiteX15961" y="connsiteY15961"/>
              </a:cxn>
              <a:cxn ang="0">
                <a:pos x="connsiteX15962" y="connsiteY15962"/>
              </a:cxn>
              <a:cxn ang="0">
                <a:pos x="connsiteX15963" y="connsiteY15963"/>
              </a:cxn>
              <a:cxn ang="0">
                <a:pos x="connsiteX15964" y="connsiteY15964"/>
              </a:cxn>
              <a:cxn ang="0">
                <a:pos x="connsiteX15965" y="connsiteY15965"/>
              </a:cxn>
              <a:cxn ang="0">
                <a:pos x="connsiteX15966" y="connsiteY15966"/>
              </a:cxn>
              <a:cxn ang="0">
                <a:pos x="connsiteX15967" y="connsiteY15967"/>
              </a:cxn>
              <a:cxn ang="0">
                <a:pos x="connsiteX15968" y="connsiteY15968"/>
              </a:cxn>
              <a:cxn ang="0">
                <a:pos x="connsiteX15969" y="connsiteY15969"/>
              </a:cxn>
              <a:cxn ang="0">
                <a:pos x="connsiteX15970" y="connsiteY15970"/>
              </a:cxn>
              <a:cxn ang="0">
                <a:pos x="connsiteX15971" y="connsiteY15971"/>
              </a:cxn>
              <a:cxn ang="0">
                <a:pos x="connsiteX15972" y="connsiteY15972"/>
              </a:cxn>
              <a:cxn ang="0">
                <a:pos x="connsiteX15973" y="connsiteY15973"/>
              </a:cxn>
              <a:cxn ang="0">
                <a:pos x="connsiteX15974" y="connsiteY15974"/>
              </a:cxn>
              <a:cxn ang="0">
                <a:pos x="connsiteX15975" y="connsiteY15975"/>
              </a:cxn>
              <a:cxn ang="0">
                <a:pos x="connsiteX15976" y="connsiteY15976"/>
              </a:cxn>
              <a:cxn ang="0">
                <a:pos x="connsiteX15977" y="connsiteY15977"/>
              </a:cxn>
              <a:cxn ang="0">
                <a:pos x="connsiteX15978" y="connsiteY15978"/>
              </a:cxn>
              <a:cxn ang="0">
                <a:pos x="connsiteX15979" y="connsiteY15979"/>
              </a:cxn>
              <a:cxn ang="0">
                <a:pos x="connsiteX15980" y="connsiteY15980"/>
              </a:cxn>
              <a:cxn ang="0">
                <a:pos x="connsiteX15981" y="connsiteY15981"/>
              </a:cxn>
              <a:cxn ang="0">
                <a:pos x="connsiteX15982" y="connsiteY15982"/>
              </a:cxn>
              <a:cxn ang="0">
                <a:pos x="connsiteX15983" y="connsiteY15983"/>
              </a:cxn>
              <a:cxn ang="0">
                <a:pos x="connsiteX15984" y="connsiteY15984"/>
              </a:cxn>
              <a:cxn ang="0">
                <a:pos x="connsiteX15985" y="connsiteY15985"/>
              </a:cxn>
              <a:cxn ang="0">
                <a:pos x="connsiteX15986" y="connsiteY15986"/>
              </a:cxn>
              <a:cxn ang="0">
                <a:pos x="connsiteX15987" y="connsiteY15987"/>
              </a:cxn>
              <a:cxn ang="0">
                <a:pos x="connsiteX15988" y="connsiteY15988"/>
              </a:cxn>
              <a:cxn ang="0">
                <a:pos x="connsiteX15989" y="connsiteY15989"/>
              </a:cxn>
              <a:cxn ang="0">
                <a:pos x="connsiteX15990" y="connsiteY15990"/>
              </a:cxn>
              <a:cxn ang="0">
                <a:pos x="connsiteX15991" y="connsiteY15991"/>
              </a:cxn>
              <a:cxn ang="0">
                <a:pos x="connsiteX15992" y="connsiteY15992"/>
              </a:cxn>
              <a:cxn ang="0">
                <a:pos x="connsiteX15993" y="connsiteY15993"/>
              </a:cxn>
              <a:cxn ang="0">
                <a:pos x="connsiteX15994" y="connsiteY15994"/>
              </a:cxn>
              <a:cxn ang="0">
                <a:pos x="connsiteX15995" y="connsiteY15995"/>
              </a:cxn>
              <a:cxn ang="0">
                <a:pos x="connsiteX15996" y="connsiteY15996"/>
              </a:cxn>
              <a:cxn ang="0">
                <a:pos x="connsiteX15997" y="connsiteY15997"/>
              </a:cxn>
              <a:cxn ang="0">
                <a:pos x="connsiteX15998" y="connsiteY15998"/>
              </a:cxn>
              <a:cxn ang="0">
                <a:pos x="connsiteX15999" y="connsiteY15999"/>
              </a:cxn>
              <a:cxn ang="0">
                <a:pos x="connsiteX16000" y="connsiteY16000"/>
              </a:cxn>
              <a:cxn ang="0">
                <a:pos x="connsiteX16001" y="connsiteY16001"/>
              </a:cxn>
              <a:cxn ang="0">
                <a:pos x="connsiteX16002" y="connsiteY16002"/>
              </a:cxn>
              <a:cxn ang="0">
                <a:pos x="connsiteX16003" y="connsiteY16003"/>
              </a:cxn>
              <a:cxn ang="0">
                <a:pos x="connsiteX16004" y="connsiteY16004"/>
              </a:cxn>
              <a:cxn ang="0">
                <a:pos x="connsiteX16005" y="connsiteY16005"/>
              </a:cxn>
              <a:cxn ang="0">
                <a:pos x="connsiteX16006" y="connsiteY16006"/>
              </a:cxn>
              <a:cxn ang="0">
                <a:pos x="connsiteX16007" y="connsiteY16007"/>
              </a:cxn>
              <a:cxn ang="0">
                <a:pos x="connsiteX16008" y="connsiteY16008"/>
              </a:cxn>
              <a:cxn ang="0">
                <a:pos x="connsiteX16009" y="connsiteY16009"/>
              </a:cxn>
              <a:cxn ang="0">
                <a:pos x="connsiteX16010" y="connsiteY16010"/>
              </a:cxn>
              <a:cxn ang="0">
                <a:pos x="connsiteX16011" y="connsiteY16011"/>
              </a:cxn>
              <a:cxn ang="0">
                <a:pos x="connsiteX16012" y="connsiteY16012"/>
              </a:cxn>
              <a:cxn ang="0">
                <a:pos x="connsiteX16013" y="connsiteY16013"/>
              </a:cxn>
              <a:cxn ang="0">
                <a:pos x="connsiteX16014" y="connsiteY16014"/>
              </a:cxn>
              <a:cxn ang="0">
                <a:pos x="connsiteX16015" y="connsiteY16015"/>
              </a:cxn>
              <a:cxn ang="0">
                <a:pos x="connsiteX16016" y="connsiteY16016"/>
              </a:cxn>
              <a:cxn ang="0">
                <a:pos x="connsiteX16017" y="connsiteY16017"/>
              </a:cxn>
              <a:cxn ang="0">
                <a:pos x="connsiteX16018" y="connsiteY16018"/>
              </a:cxn>
              <a:cxn ang="0">
                <a:pos x="connsiteX16019" y="connsiteY16019"/>
              </a:cxn>
              <a:cxn ang="0">
                <a:pos x="connsiteX16020" y="connsiteY16020"/>
              </a:cxn>
              <a:cxn ang="0">
                <a:pos x="connsiteX16021" y="connsiteY16021"/>
              </a:cxn>
              <a:cxn ang="0">
                <a:pos x="connsiteX16022" y="connsiteY16022"/>
              </a:cxn>
              <a:cxn ang="0">
                <a:pos x="connsiteX16023" y="connsiteY16023"/>
              </a:cxn>
              <a:cxn ang="0">
                <a:pos x="connsiteX16024" y="connsiteY16024"/>
              </a:cxn>
              <a:cxn ang="0">
                <a:pos x="connsiteX16025" y="connsiteY16025"/>
              </a:cxn>
              <a:cxn ang="0">
                <a:pos x="connsiteX16026" y="connsiteY16026"/>
              </a:cxn>
              <a:cxn ang="0">
                <a:pos x="connsiteX16027" y="connsiteY16027"/>
              </a:cxn>
              <a:cxn ang="0">
                <a:pos x="connsiteX16028" y="connsiteY16028"/>
              </a:cxn>
              <a:cxn ang="0">
                <a:pos x="connsiteX16029" y="connsiteY16029"/>
              </a:cxn>
              <a:cxn ang="0">
                <a:pos x="connsiteX16030" y="connsiteY16030"/>
              </a:cxn>
              <a:cxn ang="0">
                <a:pos x="connsiteX16031" y="connsiteY16031"/>
              </a:cxn>
              <a:cxn ang="0">
                <a:pos x="connsiteX16032" y="connsiteY16032"/>
              </a:cxn>
              <a:cxn ang="0">
                <a:pos x="connsiteX16033" y="connsiteY16033"/>
              </a:cxn>
              <a:cxn ang="0">
                <a:pos x="connsiteX16034" y="connsiteY16034"/>
              </a:cxn>
              <a:cxn ang="0">
                <a:pos x="connsiteX16035" y="connsiteY16035"/>
              </a:cxn>
              <a:cxn ang="0">
                <a:pos x="connsiteX16036" y="connsiteY16036"/>
              </a:cxn>
              <a:cxn ang="0">
                <a:pos x="connsiteX16037" y="connsiteY16037"/>
              </a:cxn>
              <a:cxn ang="0">
                <a:pos x="connsiteX16038" y="connsiteY16038"/>
              </a:cxn>
              <a:cxn ang="0">
                <a:pos x="connsiteX16039" y="connsiteY16039"/>
              </a:cxn>
              <a:cxn ang="0">
                <a:pos x="connsiteX16040" y="connsiteY16040"/>
              </a:cxn>
              <a:cxn ang="0">
                <a:pos x="connsiteX16041" y="connsiteY16041"/>
              </a:cxn>
              <a:cxn ang="0">
                <a:pos x="connsiteX16042" y="connsiteY16042"/>
              </a:cxn>
              <a:cxn ang="0">
                <a:pos x="connsiteX16043" y="connsiteY16043"/>
              </a:cxn>
              <a:cxn ang="0">
                <a:pos x="connsiteX16044" y="connsiteY16044"/>
              </a:cxn>
              <a:cxn ang="0">
                <a:pos x="connsiteX16045" y="connsiteY16045"/>
              </a:cxn>
              <a:cxn ang="0">
                <a:pos x="connsiteX16046" y="connsiteY16046"/>
              </a:cxn>
              <a:cxn ang="0">
                <a:pos x="connsiteX16047" y="connsiteY16047"/>
              </a:cxn>
              <a:cxn ang="0">
                <a:pos x="connsiteX16048" y="connsiteY16048"/>
              </a:cxn>
              <a:cxn ang="0">
                <a:pos x="connsiteX16049" y="connsiteY16049"/>
              </a:cxn>
              <a:cxn ang="0">
                <a:pos x="connsiteX16050" y="connsiteY16050"/>
              </a:cxn>
              <a:cxn ang="0">
                <a:pos x="connsiteX16051" y="connsiteY16051"/>
              </a:cxn>
              <a:cxn ang="0">
                <a:pos x="connsiteX16052" y="connsiteY16052"/>
              </a:cxn>
              <a:cxn ang="0">
                <a:pos x="connsiteX16053" y="connsiteY16053"/>
              </a:cxn>
              <a:cxn ang="0">
                <a:pos x="connsiteX16054" y="connsiteY16054"/>
              </a:cxn>
              <a:cxn ang="0">
                <a:pos x="connsiteX16055" y="connsiteY16055"/>
              </a:cxn>
              <a:cxn ang="0">
                <a:pos x="connsiteX16056" y="connsiteY16056"/>
              </a:cxn>
              <a:cxn ang="0">
                <a:pos x="connsiteX16057" y="connsiteY16057"/>
              </a:cxn>
              <a:cxn ang="0">
                <a:pos x="connsiteX16058" y="connsiteY16058"/>
              </a:cxn>
              <a:cxn ang="0">
                <a:pos x="connsiteX16059" y="connsiteY16059"/>
              </a:cxn>
              <a:cxn ang="0">
                <a:pos x="connsiteX16060" y="connsiteY16060"/>
              </a:cxn>
              <a:cxn ang="0">
                <a:pos x="connsiteX16061" y="connsiteY16061"/>
              </a:cxn>
              <a:cxn ang="0">
                <a:pos x="connsiteX16062" y="connsiteY16062"/>
              </a:cxn>
              <a:cxn ang="0">
                <a:pos x="connsiteX16063" y="connsiteY16063"/>
              </a:cxn>
              <a:cxn ang="0">
                <a:pos x="connsiteX16064" y="connsiteY16064"/>
              </a:cxn>
              <a:cxn ang="0">
                <a:pos x="connsiteX16065" y="connsiteY16065"/>
              </a:cxn>
              <a:cxn ang="0">
                <a:pos x="connsiteX16066" y="connsiteY16066"/>
              </a:cxn>
              <a:cxn ang="0">
                <a:pos x="connsiteX16067" y="connsiteY16067"/>
              </a:cxn>
              <a:cxn ang="0">
                <a:pos x="connsiteX16068" y="connsiteY16068"/>
              </a:cxn>
              <a:cxn ang="0">
                <a:pos x="connsiteX16069" y="connsiteY16069"/>
              </a:cxn>
              <a:cxn ang="0">
                <a:pos x="connsiteX16070" y="connsiteY16070"/>
              </a:cxn>
              <a:cxn ang="0">
                <a:pos x="connsiteX16071" y="connsiteY16071"/>
              </a:cxn>
              <a:cxn ang="0">
                <a:pos x="connsiteX16072" y="connsiteY16072"/>
              </a:cxn>
              <a:cxn ang="0">
                <a:pos x="connsiteX16073" y="connsiteY16073"/>
              </a:cxn>
              <a:cxn ang="0">
                <a:pos x="connsiteX16074" y="connsiteY16074"/>
              </a:cxn>
              <a:cxn ang="0">
                <a:pos x="connsiteX16075" y="connsiteY16075"/>
              </a:cxn>
              <a:cxn ang="0">
                <a:pos x="connsiteX16076" y="connsiteY16076"/>
              </a:cxn>
              <a:cxn ang="0">
                <a:pos x="connsiteX16077" y="connsiteY16077"/>
              </a:cxn>
              <a:cxn ang="0">
                <a:pos x="connsiteX16078" y="connsiteY16078"/>
              </a:cxn>
              <a:cxn ang="0">
                <a:pos x="connsiteX16079" y="connsiteY16079"/>
              </a:cxn>
              <a:cxn ang="0">
                <a:pos x="connsiteX16080" y="connsiteY16080"/>
              </a:cxn>
              <a:cxn ang="0">
                <a:pos x="connsiteX16081" y="connsiteY16081"/>
              </a:cxn>
              <a:cxn ang="0">
                <a:pos x="connsiteX16082" y="connsiteY16082"/>
              </a:cxn>
              <a:cxn ang="0">
                <a:pos x="connsiteX16083" y="connsiteY16083"/>
              </a:cxn>
              <a:cxn ang="0">
                <a:pos x="connsiteX16084" y="connsiteY16084"/>
              </a:cxn>
              <a:cxn ang="0">
                <a:pos x="connsiteX16085" y="connsiteY16085"/>
              </a:cxn>
              <a:cxn ang="0">
                <a:pos x="connsiteX16086" y="connsiteY16086"/>
              </a:cxn>
              <a:cxn ang="0">
                <a:pos x="connsiteX16087" y="connsiteY16087"/>
              </a:cxn>
              <a:cxn ang="0">
                <a:pos x="connsiteX16088" y="connsiteY16088"/>
              </a:cxn>
              <a:cxn ang="0">
                <a:pos x="connsiteX16089" y="connsiteY16089"/>
              </a:cxn>
              <a:cxn ang="0">
                <a:pos x="connsiteX16090" y="connsiteY16090"/>
              </a:cxn>
              <a:cxn ang="0">
                <a:pos x="connsiteX16091" y="connsiteY16091"/>
              </a:cxn>
              <a:cxn ang="0">
                <a:pos x="connsiteX16092" y="connsiteY16092"/>
              </a:cxn>
              <a:cxn ang="0">
                <a:pos x="connsiteX16093" y="connsiteY16093"/>
              </a:cxn>
              <a:cxn ang="0">
                <a:pos x="connsiteX16094" y="connsiteY16094"/>
              </a:cxn>
              <a:cxn ang="0">
                <a:pos x="connsiteX16095" y="connsiteY16095"/>
              </a:cxn>
              <a:cxn ang="0">
                <a:pos x="connsiteX16096" y="connsiteY16096"/>
              </a:cxn>
              <a:cxn ang="0">
                <a:pos x="connsiteX16097" y="connsiteY16097"/>
              </a:cxn>
              <a:cxn ang="0">
                <a:pos x="connsiteX16098" y="connsiteY16098"/>
              </a:cxn>
              <a:cxn ang="0">
                <a:pos x="connsiteX16099" y="connsiteY16099"/>
              </a:cxn>
              <a:cxn ang="0">
                <a:pos x="connsiteX16100" y="connsiteY16100"/>
              </a:cxn>
              <a:cxn ang="0">
                <a:pos x="connsiteX16101" y="connsiteY16101"/>
              </a:cxn>
              <a:cxn ang="0">
                <a:pos x="connsiteX16102" y="connsiteY16102"/>
              </a:cxn>
              <a:cxn ang="0">
                <a:pos x="connsiteX16103" y="connsiteY16103"/>
              </a:cxn>
              <a:cxn ang="0">
                <a:pos x="connsiteX16104" y="connsiteY16104"/>
              </a:cxn>
              <a:cxn ang="0">
                <a:pos x="connsiteX16105" y="connsiteY16105"/>
              </a:cxn>
              <a:cxn ang="0">
                <a:pos x="connsiteX16106" y="connsiteY16106"/>
              </a:cxn>
              <a:cxn ang="0">
                <a:pos x="connsiteX16107" y="connsiteY16107"/>
              </a:cxn>
              <a:cxn ang="0">
                <a:pos x="connsiteX16108" y="connsiteY16108"/>
              </a:cxn>
              <a:cxn ang="0">
                <a:pos x="connsiteX16109" y="connsiteY16109"/>
              </a:cxn>
              <a:cxn ang="0">
                <a:pos x="connsiteX16110" y="connsiteY16110"/>
              </a:cxn>
              <a:cxn ang="0">
                <a:pos x="connsiteX16111" y="connsiteY16111"/>
              </a:cxn>
              <a:cxn ang="0">
                <a:pos x="connsiteX16112" y="connsiteY16112"/>
              </a:cxn>
              <a:cxn ang="0">
                <a:pos x="connsiteX16113" y="connsiteY16113"/>
              </a:cxn>
              <a:cxn ang="0">
                <a:pos x="connsiteX16114" y="connsiteY16114"/>
              </a:cxn>
              <a:cxn ang="0">
                <a:pos x="connsiteX16115" y="connsiteY16115"/>
              </a:cxn>
              <a:cxn ang="0">
                <a:pos x="connsiteX16116" y="connsiteY16116"/>
              </a:cxn>
              <a:cxn ang="0">
                <a:pos x="connsiteX16117" y="connsiteY16117"/>
              </a:cxn>
              <a:cxn ang="0">
                <a:pos x="connsiteX16118" y="connsiteY16118"/>
              </a:cxn>
              <a:cxn ang="0">
                <a:pos x="connsiteX16119" y="connsiteY16119"/>
              </a:cxn>
              <a:cxn ang="0">
                <a:pos x="connsiteX16120" y="connsiteY16120"/>
              </a:cxn>
              <a:cxn ang="0">
                <a:pos x="connsiteX16121" y="connsiteY16121"/>
              </a:cxn>
              <a:cxn ang="0">
                <a:pos x="connsiteX16122" y="connsiteY16122"/>
              </a:cxn>
              <a:cxn ang="0">
                <a:pos x="connsiteX16123" y="connsiteY16123"/>
              </a:cxn>
              <a:cxn ang="0">
                <a:pos x="connsiteX16124" y="connsiteY16124"/>
              </a:cxn>
              <a:cxn ang="0">
                <a:pos x="connsiteX16125" y="connsiteY16125"/>
              </a:cxn>
              <a:cxn ang="0">
                <a:pos x="connsiteX16126" y="connsiteY16126"/>
              </a:cxn>
              <a:cxn ang="0">
                <a:pos x="connsiteX16127" y="connsiteY16127"/>
              </a:cxn>
              <a:cxn ang="0">
                <a:pos x="connsiteX16128" y="connsiteY16128"/>
              </a:cxn>
              <a:cxn ang="0">
                <a:pos x="connsiteX16129" y="connsiteY16129"/>
              </a:cxn>
              <a:cxn ang="0">
                <a:pos x="connsiteX16130" y="connsiteY16130"/>
              </a:cxn>
              <a:cxn ang="0">
                <a:pos x="connsiteX16131" y="connsiteY16131"/>
              </a:cxn>
              <a:cxn ang="0">
                <a:pos x="connsiteX16132" y="connsiteY16132"/>
              </a:cxn>
              <a:cxn ang="0">
                <a:pos x="connsiteX16133" y="connsiteY16133"/>
              </a:cxn>
              <a:cxn ang="0">
                <a:pos x="connsiteX16134" y="connsiteY16134"/>
              </a:cxn>
              <a:cxn ang="0">
                <a:pos x="connsiteX16135" y="connsiteY16135"/>
              </a:cxn>
              <a:cxn ang="0">
                <a:pos x="connsiteX16136" y="connsiteY16136"/>
              </a:cxn>
              <a:cxn ang="0">
                <a:pos x="connsiteX16137" y="connsiteY16137"/>
              </a:cxn>
              <a:cxn ang="0">
                <a:pos x="connsiteX16138" y="connsiteY16138"/>
              </a:cxn>
              <a:cxn ang="0">
                <a:pos x="connsiteX16139" y="connsiteY16139"/>
              </a:cxn>
              <a:cxn ang="0">
                <a:pos x="connsiteX16140" y="connsiteY16140"/>
              </a:cxn>
              <a:cxn ang="0">
                <a:pos x="connsiteX16141" y="connsiteY16141"/>
              </a:cxn>
              <a:cxn ang="0">
                <a:pos x="connsiteX16142" y="connsiteY16142"/>
              </a:cxn>
              <a:cxn ang="0">
                <a:pos x="connsiteX16143" y="connsiteY16143"/>
              </a:cxn>
              <a:cxn ang="0">
                <a:pos x="connsiteX16144" y="connsiteY16144"/>
              </a:cxn>
              <a:cxn ang="0">
                <a:pos x="connsiteX16145" y="connsiteY16145"/>
              </a:cxn>
              <a:cxn ang="0">
                <a:pos x="connsiteX16146" y="connsiteY16146"/>
              </a:cxn>
              <a:cxn ang="0">
                <a:pos x="connsiteX16147" y="connsiteY16147"/>
              </a:cxn>
              <a:cxn ang="0">
                <a:pos x="connsiteX16148" y="connsiteY16148"/>
              </a:cxn>
              <a:cxn ang="0">
                <a:pos x="connsiteX16149" y="connsiteY16149"/>
              </a:cxn>
              <a:cxn ang="0">
                <a:pos x="connsiteX16150" y="connsiteY16150"/>
              </a:cxn>
              <a:cxn ang="0">
                <a:pos x="connsiteX16151" y="connsiteY16151"/>
              </a:cxn>
              <a:cxn ang="0">
                <a:pos x="connsiteX16152" y="connsiteY16152"/>
              </a:cxn>
              <a:cxn ang="0">
                <a:pos x="connsiteX16153" y="connsiteY16153"/>
              </a:cxn>
              <a:cxn ang="0">
                <a:pos x="connsiteX16154" y="connsiteY16154"/>
              </a:cxn>
              <a:cxn ang="0">
                <a:pos x="connsiteX16155" y="connsiteY16155"/>
              </a:cxn>
              <a:cxn ang="0">
                <a:pos x="connsiteX16156" y="connsiteY16156"/>
              </a:cxn>
              <a:cxn ang="0">
                <a:pos x="connsiteX16157" y="connsiteY16157"/>
              </a:cxn>
              <a:cxn ang="0">
                <a:pos x="connsiteX16158" y="connsiteY16158"/>
              </a:cxn>
              <a:cxn ang="0">
                <a:pos x="connsiteX16159" y="connsiteY16159"/>
              </a:cxn>
              <a:cxn ang="0">
                <a:pos x="connsiteX16160" y="connsiteY16160"/>
              </a:cxn>
              <a:cxn ang="0">
                <a:pos x="connsiteX16161" y="connsiteY16161"/>
              </a:cxn>
              <a:cxn ang="0">
                <a:pos x="connsiteX16162" y="connsiteY16162"/>
              </a:cxn>
              <a:cxn ang="0">
                <a:pos x="connsiteX16163" y="connsiteY16163"/>
              </a:cxn>
              <a:cxn ang="0">
                <a:pos x="connsiteX16164" y="connsiteY16164"/>
              </a:cxn>
              <a:cxn ang="0">
                <a:pos x="connsiteX16165" y="connsiteY16165"/>
              </a:cxn>
              <a:cxn ang="0">
                <a:pos x="connsiteX16166" y="connsiteY16166"/>
              </a:cxn>
              <a:cxn ang="0">
                <a:pos x="connsiteX16167" y="connsiteY16167"/>
              </a:cxn>
              <a:cxn ang="0">
                <a:pos x="connsiteX16168" y="connsiteY16168"/>
              </a:cxn>
              <a:cxn ang="0">
                <a:pos x="connsiteX16169" y="connsiteY16169"/>
              </a:cxn>
              <a:cxn ang="0">
                <a:pos x="connsiteX16170" y="connsiteY16170"/>
              </a:cxn>
              <a:cxn ang="0">
                <a:pos x="connsiteX16171" y="connsiteY16171"/>
              </a:cxn>
              <a:cxn ang="0">
                <a:pos x="connsiteX16172" y="connsiteY16172"/>
              </a:cxn>
              <a:cxn ang="0">
                <a:pos x="connsiteX16173" y="connsiteY16173"/>
              </a:cxn>
              <a:cxn ang="0">
                <a:pos x="connsiteX16174" y="connsiteY16174"/>
              </a:cxn>
              <a:cxn ang="0">
                <a:pos x="connsiteX16175" y="connsiteY16175"/>
              </a:cxn>
              <a:cxn ang="0">
                <a:pos x="connsiteX16176" y="connsiteY16176"/>
              </a:cxn>
              <a:cxn ang="0">
                <a:pos x="connsiteX16177" y="connsiteY16177"/>
              </a:cxn>
              <a:cxn ang="0">
                <a:pos x="connsiteX16178" y="connsiteY16178"/>
              </a:cxn>
              <a:cxn ang="0">
                <a:pos x="connsiteX16179" y="connsiteY16179"/>
              </a:cxn>
              <a:cxn ang="0">
                <a:pos x="connsiteX16180" y="connsiteY16180"/>
              </a:cxn>
              <a:cxn ang="0">
                <a:pos x="connsiteX16181" y="connsiteY16181"/>
              </a:cxn>
              <a:cxn ang="0">
                <a:pos x="connsiteX16182" y="connsiteY16182"/>
              </a:cxn>
              <a:cxn ang="0">
                <a:pos x="connsiteX16183" y="connsiteY16183"/>
              </a:cxn>
              <a:cxn ang="0">
                <a:pos x="connsiteX16184" y="connsiteY16184"/>
              </a:cxn>
              <a:cxn ang="0">
                <a:pos x="connsiteX16185" y="connsiteY16185"/>
              </a:cxn>
              <a:cxn ang="0">
                <a:pos x="connsiteX16186" y="connsiteY16186"/>
              </a:cxn>
              <a:cxn ang="0">
                <a:pos x="connsiteX16187" y="connsiteY16187"/>
              </a:cxn>
              <a:cxn ang="0">
                <a:pos x="connsiteX16188" y="connsiteY16188"/>
              </a:cxn>
              <a:cxn ang="0">
                <a:pos x="connsiteX16189" y="connsiteY16189"/>
              </a:cxn>
              <a:cxn ang="0">
                <a:pos x="connsiteX16190" y="connsiteY16190"/>
              </a:cxn>
              <a:cxn ang="0">
                <a:pos x="connsiteX16191" y="connsiteY16191"/>
              </a:cxn>
              <a:cxn ang="0">
                <a:pos x="connsiteX16192" y="connsiteY16192"/>
              </a:cxn>
              <a:cxn ang="0">
                <a:pos x="connsiteX16193" y="connsiteY16193"/>
              </a:cxn>
              <a:cxn ang="0">
                <a:pos x="connsiteX16194" y="connsiteY16194"/>
              </a:cxn>
              <a:cxn ang="0">
                <a:pos x="connsiteX16195" y="connsiteY16195"/>
              </a:cxn>
              <a:cxn ang="0">
                <a:pos x="connsiteX16196" y="connsiteY16196"/>
              </a:cxn>
              <a:cxn ang="0">
                <a:pos x="connsiteX16197" y="connsiteY16197"/>
              </a:cxn>
              <a:cxn ang="0">
                <a:pos x="connsiteX16198" y="connsiteY16198"/>
              </a:cxn>
              <a:cxn ang="0">
                <a:pos x="connsiteX16199" y="connsiteY16199"/>
              </a:cxn>
              <a:cxn ang="0">
                <a:pos x="connsiteX16200" y="connsiteY16200"/>
              </a:cxn>
              <a:cxn ang="0">
                <a:pos x="connsiteX16201" y="connsiteY16201"/>
              </a:cxn>
              <a:cxn ang="0">
                <a:pos x="connsiteX16202" y="connsiteY16202"/>
              </a:cxn>
              <a:cxn ang="0">
                <a:pos x="connsiteX16203" y="connsiteY16203"/>
              </a:cxn>
              <a:cxn ang="0">
                <a:pos x="connsiteX16204" y="connsiteY16204"/>
              </a:cxn>
              <a:cxn ang="0">
                <a:pos x="connsiteX16205" y="connsiteY16205"/>
              </a:cxn>
              <a:cxn ang="0">
                <a:pos x="connsiteX16206" y="connsiteY16206"/>
              </a:cxn>
              <a:cxn ang="0">
                <a:pos x="connsiteX16207" y="connsiteY16207"/>
              </a:cxn>
              <a:cxn ang="0">
                <a:pos x="connsiteX16208" y="connsiteY16208"/>
              </a:cxn>
              <a:cxn ang="0">
                <a:pos x="connsiteX16209" y="connsiteY16209"/>
              </a:cxn>
              <a:cxn ang="0">
                <a:pos x="connsiteX16210" y="connsiteY16210"/>
              </a:cxn>
              <a:cxn ang="0">
                <a:pos x="connsiteX16211" y="connsiteY16211"/>
              </a:cxn>
              <a:cxn ang="0">
                <a:pos x="connsiteX16212" y="connsiteY16212"/>
              </a:cxn>
              <a:cxn ang="0">
                <a:pos x="connsiteX16213" y="connsiteY16213"/>
              </a:cxn>
              <a:cxn ang="0">
                <a:pos x="connsiteX16214" y="connsiteY16214"/>
              </a:cxn>
              <a:cxn ang="0">
                <a:pos x="connsiteX16215" y="connsiteY16215"/>
              </a:cxn>
              <a:cxn ang="0">
                <a:pos x="connsiteX16216" y="connsiteY16216"/>
              </a:cxn>
              <a:cxn ang="0">
                <a:pos x="connsiteX16217" y="connsiteY16217"/>
              </a:cxn>
              <a:cxn ang="0">
                <a:pos x="connsiteX16218" y="connsiteY16218"/>
              </a:cxn>
              <a:cxn ang="0">
                <a:pos x="connsiteX16219" y="connsiteY16219"/>
              </a:cxn>
              <a:cxn ang="0">
                <a:pos x="connsiteX16220" y="connsiteY16220"/>
              </a:cxn>
              <a:cxn ang="0">
                <a:pos x="connsiteX16221" y="connsiteY16221"/>
              </a:cxn>
              <a:cxn ang="0">
                <a:pos x="connsiteX16222" y="connsiteY16222"/>
              </a:cxn>
              <a:cxn ang="0">
                <a:pos x="connsiteX16223" y="connsiteY16223"/>
              </a:cxn>
              <a:cxn ang="0">
                <a:pos x="connsiteX16224" y="connsiteY16224"/>
              </a:cxn>
              <a:cxn ang="0">
                <a:pos x="connsiteX16225" y="connsiteY16225"/>
              </a:cxn>
              <a:cxn ang="0">
                <a:pos x="connsiteX16226" y="connsiteY16226"/>
              </a:cxn>
              <a:cxn ang="0">
                <a:pos x="connsiteX16227" y="connsiteY16227"/>
              </a:cxn>
              <a:cxn ang="0">
                <a:pos x="connsiteX16228" y="connsiteY16228"/>
              </a:cxn>
              <a:cxn ang="0">
                <a:pos x="connsiteX16229" y="connsiteY16229"/>
              </a:cxn>
              <a:cxn ang="0">
                <a:pos x="connsiteX16230" y="connsiteY16230"/>
              </a:cxn>
              <a:cxn ang="0">
                <a:pos x="connsiteX16231" y="connsiteY16231"/>
              </a:cxn>
              <a:cxn ang="0">
                <a:pos x="connsiteX16232" y="connsiteY16232"/>
              </a:cxn>
              <a:cxn ang="0">
                <a:pos x="connsiteX16233" y="connsiteY16233"/>
              </a:cxn>
              <a:cxn ang="0">
                <a:pos x="connsiteX16234" y="connsiteY16234"/>
              </a:cxn>
              <a:cxn ang="0">
                <a:pos x="connsiteX16235" y="connsiteY16235"/>
              </a:cxn>
              <a:cxn ang="0">
                <a:pos x="connsiteX16236" y="connsiteY16236"/>
              </a:cxn>
              <a:cxn ang="0">
                <a:pos x="connsiteX16237" y="connsiteY16237"/>
              </a:cxn>
              <a:cxn ang="0">
                <a:pos x="connsiteX16238" y="connsiteY16238"/>
              </a:cxn>
              <a:cxn ang="0">
                <a:pos x="connsiteX16239" y="connsiteY16239"/>
              </a:cxn>
              <a:cxn ang="0">
                <a:pos x="connsiteX16240" y="connsiteY16240"/>
              </a:cxn>
              <a:cxn ang="0">
                <a:pos x="connsiteX16241" y="connsiteY16241"/>
              </a:cxn>
              <a:cxn ang="0">
                <a:pos x="connsiteX16242" y="connsiteY16242"/>
              </a:cxn>
              <a:cxn ang="0">
                <a:pos x="connsiteX16243" y="connsiteY16243"/>
              </a:cxn>
              <a:cxn ang="0">
                <a:pos x="connsiteX16244" y="connsiteY16244"/>
              </a:cxn>
              <a:cxn ang="0">
                <a:pos x="connsiteX16245" y="connsiteY16245"/>
              </a:cxn>
              <a:cxn ang="0">
                <a:pos x="connsiteX16246" y="connsiteY16246"/>
              </a:cxn>
              <a:cxn ang="0">
                <a:pos x="connsiteX16247" y="connsiteY16247"/>
              </a:cxn>
              <a:cxn ang="0">
                <a:pos x="connsiteX16248" y="connsiteY16248"/>
              </a:cxn>
              <a:cxn ang="0">
                <a:pos x="connsiteX16249" y="connsiteY16249"/>
              </a:cxn>
              <a:cxn ang="0">
                <a:pos x="connsiteX16250" y="connsiteY16250"/>
              </a:cxn>
              <a:cxn ang="0">
                <a:pos x="connsiteX16251" y="connsiteY16251"/>
              </a:cxn>
              <a:cxn ang="0">
                <a:pos x="connsiteX16252" y="connsiteY16252"/>
              </a:cxn>
              <a:cxn ang="0">
                <a:pos x="connsiteX16253" y="connsiteY16253"/>
              </a:cxn>
              <a:cxn ang="0">
                <a:pos x="connsiteX16254" y="connsiteY16254"/>
              </a:cxn>
              <a:cxn ang="0">
                <a:pos x="connsiteX16255" y="connsiteY16255"/>
              </a:cxn>
              <a:cxn ang="0">
                <a:pos x="connsiteX16256" y="connsiteY16256"/>
              </a:cxn>
              <a:cxn ang="0">
                <a:pos x="connsiteX16257" y="connsiteY16257"/>
              </a:cxn>
              <a:cxn ang="0">
                <a:pos x="connsiteX16258" y="connsiteY16258"/>
              </a:cxn>
              <a:cxn ang="0">
                <a:pos x="connsiteX16259" y="connsiteY16259"/>
              </a:cxn>
              <a:cxn ang="0">
                <a:pos x="connsiteX16260" y="connsiteY16260"/>
              </a:cxn>
              <a:cxn ang="0">
                <a:pos x="connsiteX16261" y="connsiteY16261"/>
              </a:cxn>
              <a:cxn ang="0">
                <a:pos x="connsiteX16262" y="connsiteY16262"/>
              </a:cxn>
              <a:cxn ang="0">
                <a:pos x="connsiteX16263" y="connsiteY16263"/>
              </a:cxn>
              <a:cxn ang="0">
                <a:pos x="connsiteX16264" y="connsiteY16264"/>
              </a:cxn>
              <a:cxn ang="0">
                <a:pos x="connsiteX16265" y="connsiteY16265"/>
              </a:cxn>
              <a:cxn ang="0">
                <a:pos x="connsiteX16266" y="connsiteY16266"/>
              </a:cxn>
              <a:cxn ang="0">
                <a:pos x="connsiteX16267" y="connsiteY16267"/>
              </a:cxn>
              <a:cxn ang="0">
                <a:pos x="connsiteX16268" y="connsiteY16268"/>
              </a:cxn>
              <a:cxn ang="0">
                <a:pos x="connsiteX16269" y="connsiteY16269"/>
              </a:cxn>
              <a:cxn ang="0">
                <a:pos x="connsiteX16270" y="connsiteY16270"/>
              </a:cxn>
              <a:cxn ang="0">
                <a:pos x="connsiteX16271" y="connsiteY16271"/>
              </a:cxn>
              <a:cxn ang="0">
                <a:pos x="connsiteX16272" y="connsiteY16272"/>
              </a:cxn>
              <a:cxn ang="0">
                <a:pos x="connsiteX16273" y="connsiteY16273"/>
              </a:cxn>
              <a:cxn ang="0">
                <a:pos x="connsiteX16274" y="connsiteY16274"/>
              </a:cxn>
              <a:cxn ang="0">
                <a:pos x="connsiteX16275" y="connsiteY16275"/>
              </a:cxn>
              <a:cxn ang="0">
                <a:pos x="connsiteX16276" y="connsiteY16276"/>
              </a:cxn>
              <a:cxn ang="0">
                <a:pos x="connsiteX16277" y="connsiteY16277"/>
              </a:cxn>
              <a:cxn ang="0">
                <a:pos x="connsiteX16278" y="connsiteY16278"/>
              </a:cxn>
              <a:cxn ang="0">
                <a:pos x="connsiteX16279" y="connsiteY16279"/>
              </a:cxn>
              <a:cxn ang="0">
                <a:pos x="connsiteX16280" y="connsiteY16280"/>
              </a:cxn>
              <a:cxn ang="0">
                <a:pos x="connsiteX16281" y="connsiteY16281"/>
              </a:cxn>
              <a:cxn ang="0">
                <a:pos x="connsiteX16282" y="connsiteY16282"/>
              </a:cxn>
              <a:cxn ang="0">
                <a:pos x="connsiteX16283" y="connsiteY16283"/>
              </a:cxn>
              <a:cxn ang="0">
                <a:pos x="connsiteX16284" y="connsiteY16284"/>
              </a:cxn>
              <a:cxn ang="0">
                <a:pos x="connsiteX16285" y="connsiteY16285"/>
              </a:cxn>
              <a:cxn ang="0">
                <a:pos x="connsiteX16286" y="connsiteY16286"/>
              </a:cxn>
              <a:cxn ang="0">
                <a:pos x="connsiteX16287" y="connsiteY16287"/>
              </a:cxn>
              <a:cxn ang="0">
                <a:pos x="connsiteX16288" y="connsiteY16288"/>
              </a:cxn>
              <a:cxn ang="0">
                <a:pos x="connsiteX16289" y="connsiteY16289"/>
              </a:cxn>
              <a:cxn ang="0">
                <a:pos x="connsiteX16290" y="connsiteY16290"/>
              </a:cxn>
              <a:cxn ang="0">
                <a:pos x="connsiteX16291" y="connsiteY16291"/>
              </a:cxn>
              <a:cxn ang="0">
                <a:pos x="connsiteX16292" y="connsiteY16292"/>
              </a:cxn>
              <a:cxn ang="0">
                <a:pos x="connsiteX16293" y="connsiteY16293"/>
              </a:cxn>
              <a:cxn ang="0">
                <a:pos x="connsiteX16294" y="connsiteY16294"/>
              </a:cxn>
              <a:cxn ang="0">
                <a:pos x="connsiteX16295" y="connsiteY16295"/>
              </a:cxn>
              <a:cxn ang="0">
                <a:pos x="connsiteX16296" y="connsiteY16296"/>
              </a:cxn>
              <a:cxn ang="0">
                <a:pos x="connsiteX16297" y="connsiteY16297"/>
              </a:cxn>
              <a:cxn ang="0">
                <a:pos x="connsiteX16298" y="connsiteY16298"/>
              </a:cxn>
              <a:cxn ang="0">
                <a:pos x="connsiteX16299" y="connsiteY16299"/>
              </a:cxn>
              <a:cxn ang="0">
                <a:pos x="connsiteX16300" y="connsiteY16300"/>
              </a:cxn>
              <a:cxn ang="0">
                <a:pos x="connsiteX16301" y="connsiteY16301"/>
              </a:cxn>
              <a:cxn ang="0">
                <a:pos x="connsiteX16302" y="connsiteY16302"/>
              </a:cxn>
              <a:cxn ang="0">
                <a:pos x="connsiteX16303" y="connsiteY16303"/>
              </a:cxn>
              <a:cxn ang="0">
                <a:pos x="connsiteX16304" y="connsiteY16304"/>
              </a:cxn>
              <a:cxn ang="0">
                <a:pos x="connsiteX16305" y="connsiteY16305"/>
              </a:cxn>
              <a:cxn ang="0">
                <a:pos x="connsiteX16306" y="connsiteY16306"/>
              </a:cxn>
              <a:cxn ang="0">
                <a:pos x="connsiteX16307" y="connsiteY16307"/>
              </a:cxn>
              <a:cxn ang="0">
                <a:pos x="connsiteX16308" y="connsiteY16308"/>
              </a:cxn>
              <a:cxn ang="0">
                <a:pos x="connsiteX16309" y="connsiteY16309"/>
              </a:cxn>
              <a:cxn ang="0">
                <a:pos x="connsiteX16310" y="connsiteY16310"/>
              </a:cxn>
              <a:cxn ang="0">
                <a:pos x="connsiteX16311" y="connsiteY16311"/>
              </a:cxn>
              <a:cxn ang="0">
                <a:pos x="connsiteX16312" y="connsiteY16312"/>
              </a:cxn>
              <a:cxn ang="0">
                <a:pos x="connsiteX16313" y="connsiteY16313"/>
              </a:cxn>
              <a:cxn ang="0">
                <a:pos x="connsiteX16314" y="connsiteY16314"/>
              </a:cxn>
              <a:cxn ang="0">
                <a:pos x="connsiteX16315" y="connsiteY16315"/>
              </a:cxn>
              <a:cxn ang="0">
                <a:pos x="connsiteX16316" y="connsiteY16316"/>
              </a:cxn>
              <a:cxn ang="0">
                <a:pos x="connsiteX16317" y="connsiteY16317"/>
              </a:cxn>
              <a:cxn ang="0">
                <a:pos x="connsiteX16318" y="connsiteY16318"/>
              </a:cxn>
              <a:cxn ang="0">
                <a:pos x="connsiteX16319" y="connsiteY16319"/>
              </a:cxn>
              <a:cxn ang="0">
                <a:pos x="connsiteX16320" y="connsiteY16320"/>
              </a:cxn>
              <a:cxn ang="0">
                <a:pos x="connsiteX16321" y="connsiteY16321"/>
              </a:cxn>
              <a:cxn ang="0">
                <a:pos x="connsiteX16322" y="connsiteY16322"/>
              </a:cxn>
              <a:cxn ang="0">
                <a:pos x="connsiteX16323" y="connsiteY16323"/>
              </a:cxn>
              <a:cxn ang="0">
                <a:pos x="connsiteX16324" y="connsiteY16324"/>
              </a:cxn>
              <a:cxn ang="0">
                <a:pos x="connsiteX16325" y="connsiteY16325"/>
              </a:cxn>
              <a:cxn ang="0">
                <a:pos x="connsiteX16326" y="connsiteY16326"/>
              </a:cxn>
              <a:cxn ang="0">
                <a:pos x="connsiteX16327" y="connsiteY16327"/>
              </a:cxn>
              <a:cxn ang="0">
                <a:pos x="connsiteX16328" y="connsiteY16328"/>
              </a:cxn>
              <a:cxn ang="0">
                <a:pos x="connsiteX16329" y="connsiteY16329"/>
              </a:cxn>
              <a:cxn ang="0">
                <a:pos x="connsiteX16330" y="connsiteY16330"/>
              </a:cxn>
              <a:cxn ang="0">
                <a:pos x="connsiteX16331" y="connsiteY16331"/>
              </a:cxn>
              <a:cxn ang="0">
                <a:pos x="connsiteX16332" y="connsiteY16332"/>
              </a:cxn>
              <a:cxn ang="0">
                <a:pos x="connsiteX16333" y="connsiteY16333"/>
              </a:cxn>
              <a:cxn ang="0">
                <a:pos x="connsiteX16334" y="connsiteY16334"/>
              </a:cxn>
              <a:cxn ang="0">
                <a:pos x="connsiteX16335" y="connsiteY16335"/>
              </a:cxn>
              <a:cxn ang="0">
                <a:pos x="connsiteX16336" y="connsiteY16336"/>
              </a:cxn>
              <a:cxn ang="0">
                <a:pos x="connsiteX16337" y="connsiteY16337"/>
              </a:cxn>
              <a:cxn ang="0">
                <a:pos x="connsiteX16338" y="connsiteY16338"/>
              </a:cxn>
              <a:cxn ang="0">
                <a:pos x="connsiteX16339" y="connsiteY16339"/>
              </a:cxn>
              <a:cxn ang="0">
                <a:pos x="connsiteX16340" y="connsiteY16340"/>
              </a:cxn>
              <a:cxn ang="0">
                <a:pos x="connsiteX16341" y="connsiteY16341"/>
              </a:cxn>
              <a:cxn ang="0">
                <a:pos x="connsiteX16342" y="connsiteY16342"/>
              </a:cxn>
              <a:cxn ang="0">
                <a:pos x="connsiteX16343" y="connsiteY16343"/>
              </a:cxn>
              <a:cxn ang="0">
                <a:pos x="connsiteX16344" y="connsiteY16344"/>
              </a:cxn>
              <a:cxn ang="0">
                <a:pos x="connsiteX16345" y="connsiteY16345"/>
              </a:cxn>
              <a:cxn ang="0">
                <a:pos x="connsiteX16346" y="connsiteY16346"/>
              </a:cxn>
              <a:cxn ang="0">
                <a:pos x="connsiteX16347" y="connsiteY16347"/>
              </a:cxn>
              <a:cxn ang="0">
                <a:pos x="connsiteX16348" y="connsiteY16348"/>
              </a:cxn>
              <a:cxn ang="0">
                <a:pos x="connsiteX16349" y="connsiteY16349"/>
              </a:cxn>
              <a:cxn ang="0">
                <a:pos x="connsiteX16350" y="connsiteY16350"/>
              </a:cxn>
              <a:cxn ang="0">
                <a:pos x="connsiteX16351" y="connsiteY16351"/>
              </a:cxn>
              <a:cxn ang="0">
                <a:pos x="connsiteX16352" y="connsiteY16352"/>
              </a:cxn>
              <a:cxn ang="0">
                <a:pos x="connsiteX16353" y="connsiteY16353"/>
              </a:cxn>
              <a:cxn ang="0">
                <a:pos x="connsiteX16354" y="connsiteY16354"/>
              </a:cxn>
              <a:cxn ang="0">
                <a:pos x="connsiteX16355" y="connsiteY16355"/>
              </a:cxn>
              <a:cxn ang="0">
                <a:pos x="connsiteX16356" y="connsiteY16356"/>
              </a:cxn>
              <a:cxn ang="0">
                <a:pos x="connsiteX16357" y="connsiteY16357"/>
              </a:cxn>
              <a:cxn ang="0">
                <a:pos x="connsiteX16358" y="connsiteY16358"/>
              </a:cxn>
              <a:cxn ang="0">
                <a:pos x="connsiteX16359" y="connsiteY16359"/>
              </a:cxn>
              <a:cxn ang="0">
                <a:pos x="connsiteX16360" y="connsiteY16360"/>
              </a:cxn>
              <a:cxn ang="0">
                <a:pos x="connsiteX16361" y="connsiteY16361"/>
              </a:cxn>
              <a:cxn ang="0">
                <a:pos x="connsiteX16362" y="connsiteY16362"/>
              </a:cxn>
              <a:cxn ang="0">
                <a:pos x="connsiteX16363" y="connsiteY16363"/>
              </a:cxn>
              <a:cxn ang="0">
                <a:pos x="connsiteX16364" y="connsiteY16364"/>
              </a:cxn>
              <a:cxn ang="0">
                <a:pos x="connsiteX16365" y="connsiteY16365"/>
              </a:cxn>
              <a:cxn ang="0">
                <a:pos x="connsiteX16366" y="connsiteY16366"/>
              </a:cxn>
              <a:cxn ang="0">
                <a:pos x="connsiteX16367" y="connsiteY16367"/>
              </a:cxn>
              <a:cxn ang="0">
                <a:pos x="connsiteX16368" y="connsiteY16368"/>
              </a:cxn>
              <a:cxn ang="0">
                <a:pos x="connsiteX16369" y="connsiteY16369"/>
              </a:cxn>
              <a:cxn ang="0">
                <a:pos x="connsiteX16370" y="connsiteY16370"/>
              </a:cxn>
              <a:cxn ang="0">
                <a:pos x="connsiteX16371" y="connsiteY16371"/>
              </a:cxn>
              <a:cxn ang="0">
                <a:pos x="connsiteX16372" y="connsiteY16372"/>
              </a:cxn>
              <a:cxn ang="0">
                <a:pos x="connsiteX16373" y="connsiteY16373"/>
              </a:cxn>
              <a:cxn ang="0">
                <a:pos x="connsiteX16374" y="connsiteY16374"/>
              </a:cxn>
              <a:cxn ang="0">
                <a:pos x="connsiteX16375" y="connsiteY16375"/>
              </a:cxn>
              <a:cxn ang="0">
                <a:pos x="connsiteX16376" y="connsiteY16376"/>
              </a:cxn>
              <a:cxn ang="0">
                <a:pos x="connsiteX16377" y="connsiteY16377"/>
              </a:cxn>
              <a:cxn ang="0">
                <a:pos x="connsiteX16378" y="connsiteY16378"/>
              </a:cxn>
              <a:cxn ang="0">
                <a:pos x="connsiteX16379" y="connsiteY16379"/>
              </a:cxn>
              <a:cxn ang="0">
                <a:pos x="connsiteX16380" y="connsiteY16380"/>
              </a:cxn>
              <a:cxn ang="0">
                <a:pos x="connsiteX16381" y="connsiteY16381"/>
              </a:cxn>
              <a:cxn ang="0">
                <a:pos x="connsiteX16382" y="connsiteY16382"/>
              </a:cxn>
              <a:cxn ang="0">
                <a:pos x="connsiteX16383" y="connsiteY16383"/>
              </a:cxn>
              <a:cxn ang="0">
                <a:pos x="connsiteX16384" y="connsiteY16384"/>
              </a:cxn>
              <a:cxn ang="0">
                <a:pos x="connsiteX16385" y="connsiteY16385"/>
              </a:cxn>
              <a:cxn ang="0">
                <a:pos x="connsiteX16386" y="connsiteY16386"/>
              </a:cxn>
              <a:cxn ang="0">
                <a:pos x="connsiteX16387" y="connsiteY16387"/>
              </a:cxn>
              <a:cxn ang="0">
                <a:pos x="connsiteX16388" y="connsiteY16388"/>
              </a:cxn>
              <a:cxn ang="0">
                <a:pos x="connsiteX16389" y="connsiteY16389"/>
              </a:cxn>
              <a:cxn ang="0">
                <a:pos x="connsiteX16390" y="connsiteY16390"/>
              </a:cxn>
              <a:cxn ang="0">
                <a:pos x="connsiteX16391" y="connsiteY16391"/>
              </a:cxn>
              <a:cxn ang="0">
                <a:pos x="connsiteX16392" y="connsiteY16392"/>
              </a:cxn>
              <a:cxn ang="0">
                <a:pos x="connsiteX16393" y="connsiteY16393"/>
              </a:cxn>
              <a:cxn ang="0">
                <a:pos x="connsiteX16394" y="connsiteY16394"/>
              </a:cxn>
              <a:cxn ang="0">
                <a:pos x="connsiteX16395" y="connsiteY16395"/>
              </a:cxn>
              <a:cxn ang="0">
                <a:pos x="connsiteX16396" y="connsiteY16396"/>
              </a:cxn>
              <a:cxn ang="0">
                <a:pos x="connsiteX16397" y="connsiteY16397"/>
              </a:cxn>
              <a:cxn ang="0">
                <a:pos x="connsiteX16398" y="connsiteY16398"/>
              </a:cxn>
              <a:cxn ang="0">
                <a:pos x="connsiteX16399" y="connsiteY16399"/>
              </a:cxn>
              <a:cxn ang="0">
                <a:pos x="connsiteX16400" y="connsiteY16400"/>
              </a:cxn>
              <a:cxn ang="0">
                <a:pos x="connsiteX16401" y="connsiteY16401"/>
              </a:cxn>
              <a:cxn ang="0">
                <a:pos x="connsiteX16402" y="connsiteY16402"/>
              </a:cxn>
              <a:cxn ang="0">
                <a:pos x="connsiteX16403" y="connsiteY16403"/>
              </a:cxn>
              <a:cxn ang="0">
                <a:pos x="connsiteX16404" y="connsiteY16404"/>
              </a:cxn>
              <a:cxn ang="0">
                <a:pos x="connsiteX16405" y="connsiteY16405"/>
              </a:cxn>
              <a:cxn ang="0">
                <a:pos x="connsiteX16406" y="connsiteY16406"/>
              </a:cxn>
              <a:cxn ang="0">
                <a:pos x="connsiteX16407" y="connsiteY16407"/>
              </a:cxn>
              <a:cxn ang="0">
                <a:pos x="connsiteX16408" y="connsiteY16408"/>
              </a:cxn>
              <a:cxn ang="0">
                <a:pos x="connsiteX16409" y="connsiteY16409"/>
              </a:cxn>
              <a:cxn ang="0">
                <a:pos x="connsiteX16410" y="connsiteY16410"/>
              </a:cxn>
              <a:cxn ang="0">
                <a:pos x="connsiteX16411" y="connsiteY16411"/>
              </a:cxn>
              <a:cxn ang="0">
                <a:pos x="connsiteX16412" y="connsiteY16412"/>
              </a:cxn>
              <a:cxn ang="0">
                <a:pos x="connsiteX16413" y="connsiteY16413"/>
              </a:cxn>
              <a:cxn ang="0">
                <a:pos x="connsiteX16414" y="connsiteY16414"/>
              </a:cxn>
              <a:cxn ang="0">
                <a:pos x="connsiteX16415" y="connsiteY16415"/>
              </a:cxn>
              <a:cxn ang="0">
                <a:pos x="connsiteX16416" y="connsiteY16416"/>
              </a:cxn>
              <a:cxn ang="0">
                <a:pos x="connsiteX16417" y="connsiteY16417"/>
              </a:cxn>
              <a:cxn ang="0">
                <a:pos x="connsiteX16418" y="connsiteY16418"/>
              </a:cxn>
              <a:cxn ang="0">
                <a:pos x="connsiteX16419" y="connsiteY16419"/>
              </a:cxn>
              <a:cxn ang="0">
                <a:pos x="connsiteX16420" y="connsiteY16420"/>
              </a:cxn>
              <a:cxn ang="0">
                <a:pos x="connsiteX16421" y="connsiteY16421"/>
              </a:cxn>
              <a:cxn ang="0">
                <a:pos x="connsiteX16422" y="connsiteY16422"/>
              </a:cxn>
              <a:cxn ang="0">
                <a:pos x="connsiteX16423" y="connsiteY16423"/>
              </a:cxn>
              <a:cxn ang="0">
                <a:pos x="connsiteX16424" y="connsiteY16424"/>
              </a:cxn>
              <a:cxn ang="0">
                <a:pos x="connsiteX16425" y="connsiteY16425"/>
              </a:cxn>
              <a:cxn ang="0">
                <a:pos x="connsiteX16426" y="connsiteY16426"/>
              </a:cxn>
              <a:cxn ang="0">
                <a:pos x="connsiteX16427" y="connsiteY16427"/>
              </a:cxn>
              <a:cxn ang="0">
                <a:pos x="connsiteX16428" y="connsiteY16428"/>
              </a:cxn>
              <a:cxn ang="0">
                <a:pos x="connsiteX16429" y="connsiteY16429"/>
              </a:cxn>
              <a:cxn ang="0">
                <a:pos x="connsiteX16430" y="connsiteY16430"/>
              </a:cxn>
              <a:cxn ang="0">
                <a:pos x="connsiteX16431" y="connsiteY16431"/>
              </a:cxn>
              <a:cxn ang="0">
                <a:pos x="connsiteX16432" y="connsiteY16432"/>
              </a:cxn>
              <a:cxn ang="0">
                <a:pos x="connsiteX16433" y="connsiteY16433"/>
              </a:cxn>
              <a:cxn ang="0">
                <a:pos x="connsiteX16434" y="connsiteY16434"/>
              </a:cxn>
              <a:cxn ang="0">
                <a:pos x="connsiteX16435" y="connsiteY16435"/>
              </a:cxn>
              <a:cxn ang="0">
                <a:pos x="connsiteX16436" y="connsiteY16436"/>
              </a:cxn>
              <a:cxn ang="0">
                <a:pos x="connsiteX16437" y="connsiteY16437"/>
              </a:cxn>
              <a:cxn ang="0">
                <a:pos x="connsiteX16438" y="connsiteY16438"/>
              </a:cxn>
              <a:cxn ang="0">
                <a:pos x="connsiteX16439" y="connsiteY16439"/>
              </a:cxn>
              <a:cxn ang="0">
                <a:pos x="connsiteX16440" y="connsiteY16440"/>
              </a:cxn>
              <a:cxn ang="0">
                <a:pos x="connsiteX16441" y="connsiteY16441"/>
              </a:cxn>
              <a:cxn ang="0">
                <a:pos x="connsiteX16442" y="connsiteY16442"/>
              </a:cxn>
              <a:cxn ang="0">
                <a:pos x="connsiteX16443" y="connsiteY16443"/>
              </a:cxn>
              <a:cxn ang="0">
                <a:pos x="connsiteX16444" y="connsiteY16444"/>
              </a:cxn>
              <a:cxn ang="0">
                <a:pos x="connsiteX16445" y="connsiteY16445"/>
              </a:cxn>
              <a:cxn ang="0">
                <a:pos x="connsiteX16446" y="connsiteY16446"/>
              </a:cxn>
              <a:cxn ang="0">
                <a:pos x="connsiteX16447" y="connsiteY16447"/>
              </a:cxn>
              <a:cxn ang="0">
                <a:pos x="connsiteX16448" y="connsiteY16448"/>
              </a:cxn>
              <a:cxn ang="0">
                <a:pos x="connsiteX16449" y="connsiteY16449"/>
              </a:cxn>
              <a:cxn ang="0">
                <a:pos x="connsiteX16450" y="connsiteY16450"/>
              </a:cxn>
              <a:cxn ang="0">
                <a:pos x="connsiteX16451" y="connsiteY16451"/>
              </a:cxn>
              <a:cxn ang="0">
                <a:pos x="connsiteX16452" y="connsiteY16452"/>
              </a:cxn>
              <a:cxn ang="0">
                <a:pos x="connsiteX16453" y="connsiteY16453"/>
              </a:cxn>
              <a:cxn ang="0">
                <a:pos x="connsiteX16454" y="connsiteY16454"/>
              </a:cxn>
              <a:cxn ang="0">
                <a:pos x="connsiteX16455" y="connsiteY16455"/>
              </a:cxn>
              <a:cxn ang="0">
                <a:pos x="connsiteX16456" y="connsiteY16456"/>
              </a:cxn>
              <a:cxn ang="0">
                <a:pos x="connsiteX16457" y="connsiteY16457"/>
              </a:cxn>
              <a:cxn ang="0">
                <a:pos x="connsiteX16458" y="connsiteY16458"/>
              </a:cxn>
              <a:cxn ang="0">
                <a:pos x="connsiteX16459" y="connsiteY16459"/>
              </a:cxn>
              <a:cxn ang="0">
                <a:pos x="connsiteX16460" y="connsiteY16460"/>
              </a:cxn>
              <a:cxn ang="0">
                <a:pos x="connsiteX16461" y="connsiteY16461"/>
              </a:cxn>
              <a:cxn ang="0">
                <a:pos x="connsiteX16462" y="connsiteY16462"/>
              </a:cxn>
              <a:cxn ang="0">
                <a:pos x="connsiteX16463" y="connsiteY16463"/>
              </a:cxn>
              <a:cxn ang="0">
                <a:pos x="connsiteX16464" y="connsiteY16464"/>
              </a:cxn>
              <a:cxn ang="0">
                <a:pos x="connsiteX16465" y="connsiteY16465"/>
              </a:cxn>
              <a:cxn ang="0">
                <a:pos x="connsiteX16466" y="connsiteY16466"/>
              </a:cxn>
              <a:cxn ang="0">
                <a:pos x="connsiteX16467" y="connsiteY16467"/>
              </a:cxn>
              <a:cxn ang="0">
                <a:pos x="connsiteX16468" y="connsiteY16468"/>
              </a:cxn>
              <a:cxn ang="0">
                <a:pos x="connsiteX16469" y="connsiteY16469"/>
              </a:cxn>
              <a:cxn ang="0">
                <a:pos x="connsiteX16470" y="connsiteY16470"/>
              </a:cxn>
              <a:cxn ang="0">
                <a:pos x="connsiteX16471" y="connsiteY16471"/>
              </a:cxn>
              <a:cxn ang="0">
                <a:pos x="connsiteX16472" y="connsiteY16472"/>
              </a:cxn>
              <a:cxn ang="0">
                <a:pos x="connsiteX16473" y="connsiteY16473"/>
              </a:cxn>
              <a:cxn ang="0">
                <a:pos x="connsiteX16474" y="connsiteY16474"/>
              </a:cxn>
              <a:cxn ang="0">
                <a:pos x="connsiteX16475" y="connsiteY16475"/>
              </a:cxn>
              <a:cxn ang="0">
                <a:pos x="connsiteX16476" y="connsiteY16476"/>
              </a:cxn>
              <a:cxn ang="0">
                <a:pos x="connsiteX16477" y="connsiteY16477"/>
              </a:cxn>
              <a:cxn ang="0">
                <a:pos x="connsiteX16478" y="connsiteY16478"/>
              </a:cxn>
              <a:cxn ang="0">
                <a:pos x="connsiteX16479" y="connsiteY16479"/>
              </a:cxn>
              <a:cxn ang="0">
                <a:pos x="connsiteX16480" y="connsiteY16480"/>
              </a:cxn>
              <a:cxn ang="0">
                <a:pos x="connsiteX16481" y="connsiteY16481"/>
              </a:cxn>
              <a:cxn ang="0">
                <a:pos x="connsiteX16482" y="connsiteY16482"/>
              </a:cxn>
              <a:cxn ang="0">
                <a:pos x="connsiteX16483" y="connsiteY16483"/>
              </a:cxn>
              <a:cxn ang="0">
                <a:pos x="connsiteX16484" y="connsiteY16484"/>
              </a:cxn>
              <a:cxn ang="0">
                <a:pos x="connsiteX16485" y="connsiteY16485"/>
              </a:cxn>
              <a:cxn ang="0">
                <a:pos x="connsiteX16486" y="connsiteY16486"/>
              </a:cxn>
              <a:cxn ang="0">
                <a:pos x="connsiteX16487" y="connsiteY16487"/>
              </a:cxn>
              <a:cxn ang="0">
                <a:pos x="connsiteX16488" y="connsiteY16488"/>
              </a:cxn>
              <a:cxn ang="0">
                <a:pos x="connsiteX16489" y="connsiteY16489"/>
              </a:cxn>
              <a:cxn ang="0">
                <a:pos x="connsiteX16490" y="connsiteY16490"/>
              </a:cxn>
              <a:cxn ang="0">
                <a:pos x="connsiteX16491" y="connsiteY16491"/>
              </a:cxn>
              <a:cxn ang="0">
                <a:pos x="connsiteX16492" y="connsiteY16492"/>
              </a:cxn>
              <a:cxn ang="0">
                <a:pos x="connsiteX16493" y="connsiteY16493"/>
              </a:cxn>
              <a:cxn ang="0">
                <a:pos x="connsiteX16494" y="connsiteY16494"/>
              </a:cxn>
              <a:cxn ang="0">
                <a:pos x="connsiteX16495" y="connsiteY16495"/>
              </a:cxn>
              <a:cxn ang="0">
                <a:pos x="connsiteX16496" y="connsiteY16496"/>
              </a:cxn>
              <a:cxn ang="0">
                <a:pos x="connsiteX16497" y="connsiteY16497"/>
              </a:cxn>
              <a:cxn ang="0">
                <a:pos x="connsiteX16498" y="connsiteY16498"/>
              </a:cxn>
              <a:cxn ang="0">
                <a:pos x="connsiteX16499" y="connsiteY16499"/>
              </a:cxn>
              <a:cxn ang="0">
                <a:pos x="connsiteX16500" y="connsiteY16500"/>
              </a:cxn>
              <a:cxn ang="0">
                <a:pos x="connsiteX16501" y="connsiteY16501"/>
              </a:cxn>
              <a:cxn ang="0">
                <a:pos x="connsiteX16502" y="connsiteY16502"/>
              </a:cxn>
              <a:cxn ang="0">
                <a:pos x="connsiteX16503" y="connsiteY16503"/>
              </a:cxn>
              <a:cxn ang="0">
                <a:pos x="connsiteX16504" y="connsiteY16504"/>
              </a:cxn>
              <a:cxn ang="0">
                <a:pos x="connsiteX16505" y="connsiteY16505"/>
              </a:cxn>
              <a:cxn ang="0">
                <a:pos x="connsiteX16506" y="connsiteY16506"/>
              </a:cxn>
              <a:cxn ang="0">
                <a:pos x="connsiteX16507" y="connsiteY16507"/>
              </a:cxn>
              <a:cxn ang="0">
                <a:pos x="connsiteX16508" y="connsiteY16508"/>
              </a:cxn>
              <a:cxn ang="0">
                <a:pos x="connsiteX16509" y="connsiteY16509"/>
              </a:cxn>
              <a:cxn ang="0">
                <a:pos x="connsiteX16510" y="connsiteY16510"/>
              </a:cxn>
              <a:cxn ang="0">
                <a:pos x="connsiteX16511" y="connsiteY16511"/>
              </a:cxn>
              <a:cxn ang="0">
                <a:pos x="connsiteX16512" y="connsiteY16512"/>
              </a:cxn>
              <a:cxn ang="0">
                <a:pos x="connsiteX16513" y="connsiteY16513"/>
              </a:cxn>
              <a:cxn ang="0">
                <a:pos x="connsiteX16514" y="connsiteY16514"/>
              </a:cxn>
              <a:cxn ang="0">
                <a:pos x="connsiteX16515" y="connsiteY16515"/>
              </a:cxn>
              <a:cxn ang="0">
                <a:pos x="connsiteX16516" y="connsiteY16516"/>
              </a:cxn>
              <a:cxn ang="0">
                <a:pos x="connsiteX16517" y="connsiteY16517"/>
              </a:cxn>
              <a:cxn ang="0">
                <a:pos x="connsiteX16518" y="connsiteY16518"/>
              </a:cxn>
              <a:cxn ang="0">
                <a:pos x="connsiteX16519" y="connsiteY16519"/>
              </a:cxn>
              <a:cxn ang="0">
                <a:pos x="connsiteX16520" y="connsiteY16520"/>
              </a:cxn>
              <a:cxn ang="0">
                <a:pos x="connsiteX16521" y="connsiteY16521"/>
              </a:cxn>
              <a:cxn ang="0">
                <a:pos x="connsiteX16522" y="connsiteY16522"/>
              </a:cxn>
              <a:cxn ang="0">
                <a:pos x="connsiteX16523" y="connsiteY16523"/>
              </a:cxn>
              <a:cxn ang="0">
                <a:pos x="connsiteX16524" y="connsiteY16524"/>
              </a:cxn>
              <a:cxn ang="0">
                <a:pos x="connsiteX16525" y="connsiteY16525"/>
              </a:cxn>
              <a:cxn ang="0">
                <a:pos x="connsiteX16526" y="connsiteY16526"/>
              </a:cxn>
              <a:cxn ang="0">
                <a:pos x="connsiteX16527" y="connsiteY16527"/>
              </a:cxn>
              <a:cxn ang="0">
                <a:pos x="connsiteX16528" y="connsiteY16528"/>
              </a:cxn>
              <a:cxn ang="0">
                <a:pos x="connsiteX16529" y="connsiteY16529"/>
              </a:cxn>
              <a:cxn ang="0">
                <a:pos x="connsiteX16530" y="connsiteY16530"/>
              </a:cxn>
              <a:cxn ang="0">
                <a:pos x="connsiteX16531" y="connsiteY16531"/>
              </a:cxn>
              <a:cxn ang="0">
                <a:pos x="connsiteX16532" y="connsiteY16532"/>
              </a:cxn>
              <a:cxn ang="0">
                <a:pos x="connsiteX16533" y="connsiteY16533"/>
              </a:cxn>
              <a:cxn ang="0">
                <a:pos x="connsiteX16534" y="connsiteY16534"/>
              </a:cxn>
              <a:cxn ang="0">
                <a:pos x="connsiteX16535" y="connsiteY16535"/>
              </a:cxn>
              <a:cxn ang="0">
                <a:pos x="connsiteX16536" y="connsiteY16536"/>
              </a:cxn>
              <a:cxn ang="0">
                <a:pos x="connsiteX16537" y="connsiteY16537"/>
              </a:cxn>
              <a:cxn ang="0">
                <a:pos x="connsiteX16538" y="connsiteY16538"/>
              </a:cxn>
              <a:cxn ang="0">
                <a:pos x="connsiteX16539" y="connsiteY16539"/>
              </a:cxn>
              <a:cxn ang="0">
                <a:pos x="connsiteX16540" y="connsiteY16540"/>
              </a:cxn>
              <a:cxn ang="0">
                <a:pos x="connsiteX16541" y="connsiteY16541"/>
              </a:cxn>
              <a:cxn ang="0">
                <a:pos x="connsiteX16542" y="connsiteY16542"/>
              </a:cxn>
              <a:cxn ang="0">
                <a:pos x="connsiteX16543" y="connsiteY16543"/>
              </a:cxn>
              <a:cxn ang="0">
                <a:pos x="connsiteX16544" y="connsiteY16544"/>
              </a:cxn>
              <a:cxn ang="0">
                <a:pos x="connsiteX16545" y="connsiteY16545"/>
              </a:cxn>
              <a:cxn ang="0">
                <a:pos x="connsiteX16546" y="connsiteY16546"/>
              </a:cxn>
              <a:cxn ang="0">
                <a:pos x="connsiteX16547" y="connsiteY16547"/>
              </a:cxn>
              <a:cxn ang="0">
                <a:pos x="connsiteX16548" y="connsiteY16548"/>
              </a:cxn>
              <a:cxn ang="0">
                <a:pos x="connsiteX16549" y="connsiteY16549"/>
              </a:cxn>
              <a:cxn ang="0">
                <a:pos x="connsiteX16550" y="connsiteY16550"/>
              </a:cxn>
              <a:cxn ang="0">
                <a:pos x="connsiteX16551" y="connsiteY16551"/>
              </a:cxn>
              <a:cxn ang="0">
                <a:pos x="connsiteX16552" y="connsiteY16552"/>
              </a:cxn>
              <a:cxn ang="0">
                <a:pos x="connsiteX16553" y="connsiteY16553"/>
              </a:cxn>
              <a:cxn ang="0">
                <a:pos x="connsiteX16554" y="connsiteY16554"/>
              </a:cxn>
              <a:cxn ang="0">
                <a:pos x="connsiteX16555" y="connsiteY16555"/>
              </a:cxn>
              <a:cxn ang="0">
                <a:pos x="connsiteX16556" y="connsiteY16556"/>
              </a:cxn>
              <a:cxn ang="0">
                <a:pos x="connsiteX16557" y="connsiteY16557"/>
              </a:cxn>
              <a:cxn ang="0">
                <a:pos x="connsiteX16558" y="connsiteY16558"/>
              </a:cxn>
              <a:cxn ang="0">
                <a:pos x="connsiteX16559" y="connsiteY16559"/>
              </a:cxn>
              <a:cxn ang="0">
                <a:pos x="connsiteX16560" y="connsiteY16560"/>
              </a:cxn>
              <a:cxn ang="0">
                <a:pos x="connsiteX16561" y="connsiteY16561"/>
              </a:cxn>
              <a:cxn ang="0">
                <a:pos x="connsiteX16562" y="connsiteY16562"/>
              </a:cxn>
              <a:cxn ang="0">
                <a:pos x="connsiteX16563" y="connsiteY16563"/>
              </a:cxn>
              <a:cxn ang="0">
                <a:pos x="connsiteX16564" y="connsiteY16564"/>
              </a:cxn>
              <a:cxn ang="0">
                <a:pos x="connsiteX16565" y="connsiteY16565"/>
              </a:cxn>
              <a:cxn ang="0">
                <a:pos x="connsiteX16566" y="connsiteY16566"/>
              </a:cxn>
              <a:cxn ang="0">
                <a:pos x="connsiteX16567" y="connsiteY16567"/>
              </a:cxn>
              <a:cxn ang="0">
                <a:pos x="connsiteX16568" y="connsiteY16568"/>
              </a:cxn>
              <a:cxn ang="0">
                <a:pos x="connsiteX16569" y="connsiteY16569"/>
              </a:cxn>
              <a:cxn ang="0">
                <a:pos x="connsiteX16570" y="connsiteY16570"/>
              </a:cxn>
              <a:cxn ang="0">
                <a:pos x="connsiteX16571" y="connsiteY16571"/>
              </a:cxn>
              <a:cxn ang="0">
                <a:pos x="connsiteX16572" y="connsiteY16572"/>
              </a:cxn>
              <a:cxn ang="0">
                <a:pos x="connsiteX16573" y="connsiteY16573"/>
              </a:cxn>
              <a:cxn ang="0">
                <a:pos x="connsiteX16574" y="connsiteY16574"/>
              </a:cxn>
              <a:cxn ang="0">
                <a:pos x="connsiteX16575" y="connsiteY16575"/>
              </a:cxn>
              <a:cxn ang="0">
                <a:pos x="connsiteX16576" y="connsiteY16576"/>
              </a:cxn>
              <a:cxn ang="0">
                <a:pos x="connsiteX16577" y="connsiteY16577"/>
              </a:cxn>
              <a:cxn ang="0">
                <a:pos x="connsiteX16578" y="connsiteY16578"/>
              </a:cxn>
              <a:cxn ang="0">
                <a:pos x="connsiteX16579" y="connsiteY16579"/>
              </a:cxn>
              <a:cxn ang="0">
                <a:pos x="connsiteX16580" y="connsiteY16580"/>
              </a:cxn>
              <a:cxn ang="0">
                <a:pos x="connsiteX16581" y="connsiteY16581"/>
              </a:cxn>
              <a:cxn ang="0">
                <a:pos x="connsiteX16582" y="connsiteY16582"/>
              </a:cxn>
              <a:cxn ang="0">
                <a:pos x="connsiteX16583" y="connsiteY16583"/>
              </a:cxn>
              <a:cxn ang="0">
                <a:pos x="connsiteX16584" y="connsiteY16584"/>
              </a:cxn>
              <a:cxn ang="0">
                <a:pos x="connsiteX16585" y="connsiteY16585"/>
              </a:cxn>
              <a:cxn ang="0">
                <a:pos x="connsiteX16586" y="connsiteY16586"/>
              </a:cxn>
              <a:cxn ang="0">
                <a:pos x="connsiteX16587" y="connsiteY16587"/>
              </a:cxn>
              <a:cxn ang="0">
                <a:pos x="connsiteX16588" y="connsiteY16588"/>
              </a:cxn>
              <a:cxn ang="0">
                <a:pos x="connsiteX16589" y="connsiteY16589"/>
              </a:cxn>
              <a:cxn ang="0">
                <a:pos x="connsiteX16590" y="connsiteY16590"/>
              </a:cxn>
              <a:cxn ang="0">
                <a:pos x="connsiteX16591" y="connsiteY16591"/>
              </a:cxn>
              <a:cxn ang="0">
                <a:pos x="connsiteX16592" y="connsiteY16592"/>
              </a:cxn>
              <a:cxn ang="0">
                <a:pos x="connsiteX16593" y="connsiteY16593"/>
              </a:cxn>
              <a:cxn ang="0">
                <a:pos x="connsiteX16594" y="connsiteY16594"/>
              </a:cxn>
              <a:cxn ang="0">
                <a:pos x="connsiteX16595" y="connsiteY16595"/>
              </a:cxn>
              <a:cxn ang="0">
                <a:pos x="connsiteX16596" y="connsiteY16596"/>
              </a:cxn>
              <a:cxn ang="0">
                <a:pos x="connsiteX16597" y="connsiteY16597"/>
              </a:cxn>
              <a:cxn ang="0">
                <a:pos x="connsiteX16598" y="connsiteY16598"/>
              </a:cxn>
              <a:cxn ang="0">
                <a:pos x="connsiteX16599" y="connsiteY16599"/>
              </a:cxn>
              <a:cxn ang="0">
                <a:pos x="connsiteX16600" y="connsiteY16600"/>
              </a:cxn>
              <a:cxn ang="0">
                <a:pos x="connsiteX16601" y="connsiteY16601"/>
              </a:cxn>
              <a:cxn ang="0">
                <a:pos x="connsiteX16602" y="connsiteY16602"/>
              </a:cxn>
              <a:cxn ang="0">
                <a:pos x="connsiteX16603" y="connsiteY16603"/>
              </a:cxn>
              <a:cxn ang="0">
                <a:pos x="connsiteX16604" y="connsiteY16604"/>
              </a:cxn>
              <a:cxn ang="0">
                <a:pos x="connsiteX16605" y="connsiteY16605"/>
              </a:cxn>
              <a:cxn ang="0">
                <a:pos x="connsiteX16606" y="connsiteY16606"/>
              </a:cxn>
              <a:cxn ang="0">
                <a:pos x="connsiteX16607" y="connsiteY16607"/>
              </a:cxn>
              <a:cxn ang="0">
                <a:pos x="connsiteX16608" y="connsiteY16608"/>
              </a:cxn>
              <a:cxn ang="0">
                <a:pos x="connsiteX16609" y="connsiteY16609"/>
              </a:cxn>
              <a:cxn ang="0">
                <a:pos x="connsiteX16610" y="connsiteY16610"/>
              </a:cxn>
              <a:cxn ang="0">
                <a:pos x="connsiteX16611" y="connsiteY16611"/>
              </a:cxn>
              <a:cxn ang="0">
                <a:pos x="connsiteX16612" y="connsiteY16612"/>
              </a:cxn>
              <a:cxn ang="0">
                <a:pos x="connsiteX16613" y="connsiteY16613"/>
              </a:cxn>
              <a:cxn ang="0">
                <a:pos x="connsiteX16614" y="connsiteY16614"/>
              </a:cxn>
              <a:cxn ang="0">
                <a:pos x="connsiteX16615" y="connsiteY16615"/>
              </a:cxn>
              <a:cxn ang="0">
                <a:pos x="connsiteX16616" y="connsiteY16616"/>
              </a:cxn>
              <a:cxn ang="0">
                <a:pos x="connsiteX16617" y="connsiteY16617"/>
              </a:cxn>
              <a:cxn ang="0">
                <a:pos x="connsiteX16618" y="connsiteY16618"/>
              </a:cxn>
              <a:cxn ang="0">
                <a:pos x="connsiteX16619" y="connsiteY16619"/>
              </a:cxn>
              <a:cxn ang="0">
                <a:pos x="connsiteX16620" y="connsiteY16620"/>
              </a:cxn>
              <a:cxn ang="0">
                <a:pos x="connsiteX16621" y="connsiteY16621"/>
              </a:cxn>
              <a:cxn ang="0">
                <a:pos x="connsiteX16622" y="connsiteY16622"/>
              </a:cxn>
              <a:cxn ang="0">
                <a:pos x="connsiteX16623" y="connsiteY16623"/>
              </a:cxn>
              <a:cxn ang="0">
                <a:pos x="connsiteX16624" y="connsiteY16624"/>
              </a:cxn>
              <a:cxn ang="0">
                <a:pos x="connsiteX16625" y="connsiteY16625"/>
              </a:cxn>
              <a:cxn ang="0">
                <a:pos x="connsiteX16626" y="connsiteY16626"/>
              </a:cxn>
              <a:cxn ang="0">
                <a:pos x="connsiteX16627" y="connsiteY16627"/>
              </a:cxn>
              <a:cxn ang="0">
                <a:pos x="connsiteX16628" y="connsiteY16628"/>
              </a:cxn>
              <a:cxn ang="0">
                <a:pos x="connsiteX16629" y="connsiteY16629"/>
              </a:cxn>
              <a:cxn ang="0">
                <a:pos x="connsiteX16630" y="connsiteY16630"/>
              </a:cxn>
              <a:cxn ang="0">
                <a:pos x="connsiteX16631" y="connsiteY16631"/>
              </a:cxn>
              <a:cxn ang="0">
                <a:pos x="connsiteX16632" y="connsiteY16632"/>
              </a:cxn>
              <a:cxn ang="0">
                <a:pos x="connsiteX16633" y="connsiteY16633"/>
              </a:cxn>
              <a:cxn ang="0">
                <a:pos x="connsiteX16634" y="connsiteY16634"/>
              </a:cxn>
              <a:cxn ang="0">
                <a:pos x="connsiteX16635" y="connsiteY16635"/>
              </a:cxn>
              <a:cxn ang="0">
                <a:pos x="connsiteX16636" y="connsiteY16636"/>
              </a:cxn>
              <a:cxn ang="0">
                <a:pos x="connsiteX16637" y="connsiteY16637"/>
              </a:cxn>
              <a:cxn ang="0">
                <a:pos x="connsiteX16638" y="connsiteY16638"/>
              </a:cxn>
              <a:cxn ang="0">
                <a:pos x="connsiteX16639" y="connsiteY16639"/>
              </a:cxn>
              <a:cxn ang="0">
                <a:pos x="connsiteX16640" y="connsiteY16640"/>
              </a:cxn>
              <a:cxn ang="0">
                <a:pos x="connsiteX16641" y="connsiteY16641"/>
              </a:cxn>
              <a:cxn ang="0">
                <a:pos x="connsiteX16642" y="connsiteY16642"/>
              </a:cxn>
              <a:cxn ang="0">
                <a:pos x="connsiteX16643" y="connsiteY16643"/>
              </a:cxn>
              <a:cxn ang="0">
                <a:pos x="connsiteX16644" y="connsiteY16644"/>
              </a:cxn>
              <a:cxn ang="0">
                <a:pos x="connsiteX16645" y="connsiteY16645"/>
              </a:cxn>
              <a:cxn ang="0">
                <a:pos x="connsiteX16646" y="connsiteY16646"/>
              </a:cxn>
              <a:cxn ang="0">
                <a:pos x="connsiteX16647" y="connsiteY16647"/>
              </a:cxn>
              <a:cxn ang="0">
                <a:pos x="connsiteX16648" y="connsiteY16648"/>
              </a:cxn>
              <a:cxn ang="0">
                <a:pos x="connsiteX16649" y="connsiteY16649"/>
              </a:cxn>
              <a:cxn ang="0">
                <a:pos x="connsiteX16650" y="connsiteY16650"/>
              </a:cxn>
              <a:cxn ang="0">
                <a:pos x="connsiteX16651" y="connsiteY16651"/>
              </a:cxn>
              <a:cxn ang="0">
                <a:pos x="connsiteX16652" y="connsiteY16652"/>
              </a:cxn>
              <a:cxn ang="0">
                <a:pos x="connsiteX16653" y="connsiteY16653"/>
              </a:cxn>
              <a:cxn ang="0">
                <a:pos x="connsiteX16654" y="connsiteY16654"/>
              </a:cxn>
              <a:cxn ang="0">
                <a:pos x="connsiteX16655" y="connsiteY16655"/>
              </a:cxn>
              <a:cxn ang="0">
                <a:pos x="connsiteX16656" y="connsiteY16656"/>
              </a:cxn>
              <a:cxn ang="0">
                <a:pos x="connsiteX16657" y="connsiteY16657"/>
              </a:cxn>
              <a:cxn ang="0">
                <a:pos x="connsiteX16658" y="connsiteY16658"/>
              </a:cxn>
              <a:cxn ang="0">
                <a:pos x="connsiteX16659" y="connsiteY16659"/>
              </a:cxn>
              <a:cxn ang="0">
                <a:pos x="connsiteX16660" y="connsiteY16660"/>
              </a:cxn>
              <a:cxn ang="0">
                <a:pos x="connsiteX16661" y="connsiteY16661"/>
              </a:cxn>
              <a:cxn ang="0">
                <a:pos x="connsiteX16662" y="connsiteY16662"/>
              </a:cxn>
              <a:cxn ang="0">
                <a:pos x="connsiteX16663" y="connsiteY16663"/>
              </a:cxn>
              <a:cxn ang="0">
                <a:pos x="connsiteX16664" y="connsiteY16664"/>
              </a:cxn>
              <a:cxn ang="0">
                <a:pos x="connsiteX16665" y="connsiteY16665"/>
              </a:cxn>
              <a:cxn ang="0">
                <a:pos x="connsiteX16666" y="connsiteY16666"/>
              </a:cxn>
              <a:cxn ang="0">
                <a:pos x="connsiteX16667" y="connsiteY16667"/>
              </a:cxn>
              <a:cxn ang="0">
                <a:pos x="connsiteX16668" y="connsiteY16668"/>
              </a:cxn>
              <a:cxn ang="0">
                <a:pos x="connsiteX16669" y="connsiteY16669"/>
              </a:cxn>
              <a:cxn ang="0">
                <a:pos x="connsiteX16670" y="connsiteY16670"/>
              </a:cxn>
              <a:cxn ang="0">
                <a:pos x="connsiteX16671" y="connsiteY16671"/>
              </a:cxn>
              <a:cxn ang="0">
                <a:pos x="connsiteX16672" y="connsiteY16672"/>
              </a:cxn>
              <a:cxn ang="0">
                <a:pos x="connsiteX16673" y="connsiteY16673"/>
              </a:cxn>
              <a:cxn ang="0">
                <a:pos x="connsiteX16674" y="connsiteY16674"/>
              </a:cxn>
              <a:cxn ang="0">
                <a:pos x="connsiteX16675" y="connsiteY16675"/>
              </a:cxn>
              <a:cxn ang="0">
                <a:pos x="connsiteX16676" y="connsiteY16676"/>
              </a:cxn>
              <a:cxn ang="0">
                <a:pos x="connsiteX16677" y="connsiteY16677"/>
              </a:cxn>
              <a:cxn ang="0">
                <a:pos x="connsiteX16678" y="connsiteY16678"/>
              </a:cxn>
              <a:cxn ang="0">
                <a:pos x="connsiteX16679" y="connsiteY16679"/>
              </a:cxn>
              <a:cxn ang="0">
                <a:pos x="connsiteX16680" y="connsiteY16680"/>
              </a:cxn>
              <a:cxn ang="0">
                <a:pos x="connsiteX16681" y="connsiteY16681"/>
              </a:cxn>
              <a:cxn ang="0">
                <a:pos x="connsiteX16682" y="connsiteY16682"/>
              </a:cxn>
              <a:cxn ang="0">
                <a:pos x="connsiteX16683" y="connsiteY16683"/>
              </a:cxn>
              <a:cxn ang="0">
                <a:pos x="connsiteX16684" y="connsiteY16684"/>
              </a:cxn>
              <a:cxn ang="0">
                <a:pos x="connsiteX16685" y="connsiteY16685"/>
              </a:cxn>
              <a:cxn ang="0">
                <a:pos x="connsiteX16686" y="connsiteY16686"/>
              </a:cxn>
              <a:cxn ang="0">
                <a:pos x="connsiteX16687" y="connsiteY16687"/>
              </a:cxn>
              <a:cxn ang="0">
                <a:pos x="connsiteX16688" y="connsiteY16688"/>
              </a:cxn>
              <a:cxn ang="0">
                <a:pos x="connsiteX16689" y="connsiteY16689"/>
              </a:cxn>
              <a:cxn ang="0">
                <a:pos x="connsiteX16690" y="connsiteY16690"/>
              </a:cxn>
              <a:cxn ang="0">
                <a:pos x="connsiteX16691" y="connsiteY16691"/>
              </a:cxn>
              <a:cxn ang="0">
                <a:pos x="connsiteX16692" y="connsiteY16692"/>
              </a:cxn>
              <a:cxn ang="0">
                <a:pos x="connsiteX16693" y="connsiteY16693"/>
              </a:cxn>
              <a:cxn ang="0">
                <a:pos x="connsiteX16694" y="connsiteY16694"/>
              </a:cxn>
              <a:cxn ang="0">
                <a:pos x="connsiteX16695" y="connsiteY16695"/>
              </a:cxn>
              <a:cxn ang="0">
                <a:pos x="connsiteX16696" y="connsiteY16696"/>
              </a:cxn>
              <a:cxn ang="0">
                <a:pos x="connsiteX16697" y="connsiteY16697"/>
              </a:cxn>
              <a:cxn ang="0">
                <a:pos x="connsiteX16698" y="connsiteY16698"/>
              </a:cxn>
              <a:cxn ang="0">
                <a:pos x="connsiteX16699" y="connsiteY16699"/>
              </a:cxn>
              <a:cxn ang="0">
                <a:pos x="connsiteX16700" y="connsiteY16700"/>
              </a:cxn>
              <a:cxn ang="0">
                <a:pos x="connsiteX16701" y="connsiteY16701"/>
              </a:cxn>
              <a:cxn ang="0">
                <a:pos x="connsiteX16702" y="connsiteY16702"/>
              </a:cxn>
              <a:cxn ang="0">
                <a:pos x="connsiteX16703" y="connsiteY16703"/>
              </a:cxn>
              <a:cxn ang="0">
                <a:pos x="connsiteX16704" y="connsiteY16704"/>
              </a:cxn>
              <a:cxn ang="0">
                <a:pos x="connsiteX16705" y="connsiteY16705"/>
              </a:cxn>
              <a:cxn ang="0">
                <a:pos x="connsiteX16706" y="connsiteY16706"/>
              </a:cxn>
              <a:cxn ang="0">
                <a:pos x="connsiteX16707" y="connsiteY16707"/>
              </a:cxn>
              <a:cxn ang="0">
                <a:pos x="connsiteX16708" y="connsiteY16708"/>
              </a:cxn>
              <a:cxn ang="0">
                <a:pos x="connsiteX16709" y="connsiteY16709"/>
              </a:cxn>
              <a:cxn ang="0">
                <a:pos x="connsiteX16710" y="connsiteY16710"/>
              </a:cxn>
              <a:cxn ang="0">
                <a:pos x="connsiteX16711" y="connsiteY16711"/>
              </a:cxn>
              <a:cxn ang="0">
                <a:pos x="connsiteX16712" y="connsiteY16712"/>
              </a:cxn>
              <a:cxn ang="0">
                <a:pos x="connsiteX16713" y="connsiteY16713"/>
              </a:cxn>
              <a:cxn ang="0">
                <a:pos x="connsiteX16714" y="connsiteY16714"/>
              </a:cxn>
              <a:cxn ang="0">
                <a:pos x="connsiteX16715" y="connsiteY16715"/>
              </a:cxn>
              <a:cxn ang="0">
                <a:pos x="connsiteX16716" y="connsiteY16716"/>
              </a:cxn>
              <a:cxn ang="0">
                <a:pos x="connsiteX16717" y="connsiteY16717"/>
              </a:cxn>
              <a:cxn ang="0">
                <a:pos x="connsiteX16718" y="connsiteY16718"/>
              </a:cxn>
              <a:cxn ang="0">
                <a:pos x="connsiteX16719" y="connsiteY16719"/>
              </a:cxn>
              <a:cxn ang="0">
                <a:pos x="connsiteX16720" y="connsiteY16720"/>
              </a:cxn>
              <a:cxn ang="0">
                <a:pos x="connsiteX16721" y="connsiteY16721"/>
              </a:cxn>
              <a:cxn ang="0">
                <a:pos x="connsiteX16722" y="connsiteY16722"/>
              </a:cxn>
              <a:cxn ang="0">
                <a:pos x="connsiteX16723" y="connsiteY16723"/>
              </a:cxn>
              <a:cxn ang="0">
                <a:pos x="connsiteX16724" y="connsiteY16724"/>
              </a:cxn>
              <a:cxn ang="0">
                <a:pos x="connsiteX16725" y="connsiteY16725"/>
              </a:cxn>
              <a:cxn ang="0">
                <a:pos x="connsiteX16726" y="connsiteY16726"/>
              </a:cxn>
              <a:cxn ang="0">
                <a:pos x="connsiteX16727" y="connsiteY16727"/>
              </a:cxn>
              <a:cxn ang="0">
                <a:pos x="connsiteX16728" y="connsiteY16728"/>
              </a:cxn>
              <a:cxn ang="0">
                <a:pos x="connsiteX16729" y="connsiteY16729"/>
              </a:cxn>
              <a:cxn ang="0">
                <a:pos x="connsiteX16730" y="connsiteY16730"/>
              </a:cxn>
              <a:cxn ang="0">
                <a:pos x="connsiteX16731" y="connsiteY16731"/>
              </a:cxn>
              <a:cxn ang="0">
                <a:pos x="connsiteX16732" y="connsiteY16732"/>
              </a:cxn>
              <a:cxn ang="0">
                <a:pos x="connsiteX16733" y="connsiteY16733"/>
              </a:cxn>
              <a:cxn ang="0">
                <a:pos x="connsiteX16734" y="connsiteY16734"/>
              </a:cxn>
              <a:cxn ang="0">
                <a:pos x="connsiteX16735" y="connsiteY16735"/>
              </a:cxn>
              <a:cxn ang="0">
                <a:pos x="connsiteX16736" y="connsiteY16736"/>
              </a:cxn>
              <a:cxn ang="0">
                <a:pos x="connsiteX16737" y="connsiteY16737"/>
              </a:cxn>
              <a:cxn ang="0">
                <a:pos x="connsiteX16738" y="connsiteY16738"/>
              </a:cxn>
              <a:cxn ang="0">
                <a:pos x="connsiteX16739" y="connsiteY16739"/>
              </a:cxn>
              <a:cxn ang="0">
                <a:pos x="connsiteX16740" y="connsiteY16740"/>
              </a:cxn>
              <a:cxn ang="0">
                <a:pos x="connsiteX16741" y="connsiteY16741"/>
              </a:cxn>
              <a:cxn ang="0">
                <a:pos x="connsiteX16742" y="connsiteY16742"/>
              </a:cxn>
              <a:cxn ang="0">
                <a:pos x="connsiteX16743" y="connsiteY16743"/>
              </a:cxn>
              <a:cxn ang="0">
                <a:pos x="connsiteX16744" y="connsiteY16744"/>
              </a:cxn>
              <a:cxn ang="0">
                <a:pos x="connsiteX16745" y="connsiteY16745"/>
              </a:cxn>
              <a:cxn ang="0">
                <a:pos x="connsiteX16746" y="connsiteY16746"/>
              </a:cxn>
              <a:cxn ang="0">
                <a:pos x="connsiteX16747" y="connsiteY16747"/>
              </a:cxn>
              <a:cxn ang="0">
                <a:pos x="connsiteX16748" y="connsiteY16748"/>
              </a:cxn>
              <a:cxn ang="0">
                <a:pos x="connsiteX16749" y="connsiteY16749"/>
              </a:cxn>
              <a:cxn ang="0">
                <a:pos x="connsiteX16750" y="connsiteY16750"/>
              </a:cxn>
              <a:cxn ang="0">
                <a:pos x="connsiteX16751" y="connsiteY16751"/>
              </a:cxn>
              <a:cxn ang="0">
                <a:pos x="connsiteX16752" y="connsiteY16752"/>
              </a:cxn>
              <a:cxn ang="0">
                <a:pos x="connsiteX16753" y="connsiteY16753"/>
              </a:cxn>
              <a:cxn ang="0">
                <a:pos x="connsiteX16754" y="connsiteY16754"/>
              </a:cxn>
              <a:cxn ang="0">
                <a:pos x="connsiteX16755" y="connsiteY16755"/>
              </a:cxn>
              <a:cxn ang="0">
                <a:pos x="connsiteX16756" y="connsiteY16756"/>
              </a:cxn>
              <a:cxn ang="0">
                <a:pos x="connsiteX16757" y="connsiteY16757"/>
              </a:cxn>
              <a:cxn ang="0">
                <a:pos x="connsiteX16758" y="connsiteY16758"/>
              </a:cxn>
              <a:cxn ang="0">
                <a:pos x="connsiteX16759" y="connsiteY16759"/>
              </a:cxn>
              <a:cxn ang="0">
                <a:pos x="connsiteX16760" y="connsiteY16760"/>
              </a:cxn>
              <a:cxn ang="0">
                <a:pos x="connsiteX16761" y="connsiteY16761"/>
              </a:cxn>
              <a:cxn ang="0">
                <a:pos x="connsiteX16762" y="connsiteY16762"/>
              </a:cxn>
              <a:cxn ang="0">
                <a:pos x="connsiteX16763" y="connsiteY16763"/>
              </a:cxn>
              <a:cxn ang="0">
                <a:pos x="connsiteX16764" y="connsiteY16764"/>
              </a:cxn>
              <a:cxn ang="0">
                <a:pos x="connsiteX16765" y="connsiteY16765"/>
              </a:cxn>
              <a:cxn ang="0">
                <a:pos x="connsiteX16766" y="connsiteY16766"/>
              </a:cxn>
              <a:cxn ang="0">
                <a:pos x="connsiteX16767" y="connsiteY16767"/>
              </a:cxn>
              <a:cxn ang="0">
                <a:pos x="connsiteX16768" y="connsiteY16768"/>
              </a:cxn>
              <a:cxn ang="0">
                <a:pos x="connsiteX16769" y="connsiteY16769"/>
              </a:cxn>
              <a:cxn ang="0">
                <a:pos x="connsiteX16770" y="connsiteY16770"/>
              </a:cxn>
              <a:cxn ang="0">
                <a:pos x="connsiteX16771" y="connsiteY16771"/>
              </a:cxn>
              <a:cxn ang="0">
                <a:pos x="connsiteX16772" y="connsiteY16772"/>
              </a:cxn>
              <a:cxn ang="0">
                <a:pos x="connsiteX16773" y="connsiteY16773"/>
              </a:cxn>
              <a:cxn ang="0">
                <a:pos x="connsiteX16774" y="connsiteY16774"/>
              </a:cxn>
              <a:cxn ang="0">
                <a:pos x="connsiteX16775" y="connsiteY16775"/>
              </a:cxn>
              <a:cxn ang="0">
                <a:pos x="connsiteX16776" y="connsiteY16776"/>
              </a:cxn>
              <a:cxn ang="0">
                <a:pos x="connsiteX16777" y="connsiteY16777"/>
              </a:cxn>
              <a:cxn ang="0">
                <a:pos x="connsiteX16778" y="connsiteY16778"/>
              </a:cxn>
              <a:cxn ang="0">
                <a:pos x="connsiteX16779" y="connsiteY16779"/>
              </a:cxn>
              <a:cxn ang="0">
                <a:pos x="connsiteX16780" y="connsiteY16780"/>
              </a:cxn>
              <a:cxn ang="0">
                <a:pos x="connsiteX16781" y="connsiteY16781"/>
              </a:cxn>
              <a:cxn ang="0">
                <a:pos x="connsiteX16782" y="connsiteY16782"/>
              </a:cxn>
              <a:cxn ang="0">
                <a:pos x="connsiteX16783" y="connsiteY16783"/>
              </a:cxn>
              <a:cxn ang="0">
                <a:pos x="connsiteX16784" y="connsiteY16784"/>
              </a:cxn>
              <a:cxn ang="0">
                <a:pos x="connsiteX16785" y="connsiteY16785"/>
              </a:cxn>
              <a:cxn ang="0">
                <a:pos x="connsiteX16786" y="connsiteY16786"/>
              </a:cxn>
              <a:cxn ang="0">
                <a:pos x="connsiteX16787" y="connsiteY16787"/>
              </a:cxn>
              <a:cxn ang="0">
                <a:pos x="connsiteX16788" y="connsiteY16788"/>
              </a:cxn>
              <a:cxn ang="0">
                <a:pos x="connsiteX16789" y="connsiteY16789"/>
              </a:cxn>
              <a:cxn ang="0">
                <a:pos x="connsiteX16790" y="connsiteY16790"/>
              </a:cxn>
              <a:cxn ang="0">
                <a:pos x="connsiteX16791" y="connsiteY16791"/>
              </a:cxn>
              <a:cxn ang="0">
                <a:pos x="connsiteX16792" y="connsiteY16792"/>
              </a:cxn>
              <a:cxn ang="0">
                <a:pos x="connsiteX16793" y="connsiteY16793"/>
              </a:cxn>
              <a:cxn ang="0">
                <a:pos x="connsiteX16794" y="connsiteY16794"/>
              </a:cxn>
              <a:cxn ang="0">
                <a:pos x="connsiteX16795" y="connsiteY16795"/>
              </a:cxn>
              <a:cxn ang="0">
                <a:pos x="connsiteX16796" y="connsiteY16796"/>
              </a:cxn>
              <a:cxn ang="0">
                <a:pos x="connsiteX16797" y="connsiteY16797"/>
              </a:cxn>
              <a:cxn ang="0">
                <a:pos x="connsiteX16798" y="connsiteY16798"/>
              </a:cxn>
              <a:cxn ang="0">
                <a:pos x="connsiteX16799" y="connsiteY16799"/>
              </a:cxn>
              <a:cxn ang="0">
                <a:pos x="connsiteX16800" y="connsiteY16800"/>
              </a:cxn>
              <a:cxn ang="0">
                <a:pos x="connsiteX16801" y="connsiteY16801"/>
              </a:cxn>
              <a:cxn ang="0">
                <a:pos x="connsiteX16802" y="connsiteY16802"/>
              </a:cxn>
              <a:cxn ang="0">
                <a:pos x="connsiteX16803" y="connsiteY16803"/>
              </a:cxn>
              <a:cxn ang="0">
                <a:pos x="connsiteX16804" y="connsiteY16804"/>
              </a:cxn>
              <a:cxn ang="0">
                <a:pos x="connsiteX16805" y="connsiteY16805"/>
              </a:cxn>
              <a:cxn ang="0">
                <a:pos x="connsiteX16806" y="connsiteY16806"/>
              </a:cxn>
              <a:cxn ang="0">
                <a:pos x="connsiteX16807" y="connsiteY16807"/>
              </a:cxn>
              <a:cxn ang="0">
                <a:pos x="connsiteX16808" y="connsiteY16808"/>
              </a:cxn>
              <a:cxn ang="0">
                <a:pos x="connsiteX16809" y="connsiteY16809"/>
              </a:cxn>
              <a:cxn ang="0">
                <a:pos x="connsiteX16810" y="connsiteY16810"/>
              </a:cxn>
              <a:cxn ang="0">
                <a:pos x="connsiteX16811" y="connsiteY16811"/>
              </a:cxn>
              <a:cxn ang="0">
                <a:pos x="connsiteX16812" y="connsiteY16812"/>
              </a:cxn>
              <a:cxn ang="0">
                <a:pos x="connsiteX16813" y="connsiteY16813"/>
              </a:cxn>
              <a:cxn ang="0">
                <a:pos x="connsiteX16814" y="connsiteY16814"/>
              </a:cxn>
              <a:cxn ang="0">
                <a:pos x="connsiteX16815" y="connsiteY16815"/>
              </a:cxn>
              <a:cxn ang="0">
                <a:pos x="connsiteX16816" y="connsiteY16816"/>
              </a:cxn>
              <a:cxn ang="0">
                <a:pos x="connsiteX16817" y="connsiteY16817"/>
              </a:cxn>
              <a:cxn ang="0">
                <a:pos x="connsiteX16818" y="connsiteY16818"/>
              </a:cxn>
              <a:cxn ang="0">
                <a:pos x="connsiteX16819" y="connsiteY16819"/>
              </a:cxn>
              <a:cxn ang="0">
                <a:pos x="connsiteX16820" y="connsiteY16820"/>
              </a:cxn>
              <a:cxn ang="0">
                <a:pos x="connsiteX16821" y="connsiteY16821"/>
              </a:cxn>
              <a:cxn ang="0">
                <a:pos x="connsiteX16822" y="connsiteY16822"/>
              </a:cxn>
              <a:cxn ang="0">
                <a:pos x="connsiteX16823" y="connsiteY16823"/>
              </a:cxn>
              <a:cxn ang="0">
                <a:pos x="connsiteX16824" y="connsiteY16824"/>
              </a:cxn>
              <a:cxn ang="0">
                <a:pos x="connsiteX16825" y="connsiteY16825"/>
              </a:cxn>
              <a:cxn ang="0">
                <a:pos x="connsiteX16826" y="connsiteY16826"/>
              </a:cxn>
              <a:cxn ang="0">
                <a:pos x="connsiteX16827" y="connsiteY16827"/>
              </a:cxn>
              <a:cxn ang="0">
                <a:pos x="connsiteX16828" y="connsiteY16828"/>
              </a:cxn>
              <a:cxn ang="0">
                <a:pos x="connsiteX16829" y="connsiteY16829"/>
              </a:cxn>
              <a:cxn ang="0">
                <a:pos x="connsiteX16830" y="connsiteY16830"/>
              </a:cxn>
              <a:cxn ang="0">
                <a:pos x="connsiteX16831" y="connsiteY16831"/>
              </a:cxn>
              <a:cxn ang="0">
                <a:pos x="connsiteX16832" y="connsiteY16832"/>
              </a:cxn>
              <a:cxn ang="0">
                <a:pos x="connsiteX16833" y="connsiteY16833"/>
              </a:cxn>
              <a:cxn ang="0">
                <a:pos x="connsiteX16834" y="connsiteY16834"/>
              </a:cxn>
              <a:cxn ang="0">
                <a:pos x="connsiteX16835" y="connsiteY16835"/>
              </a:cxn>
              <a:cxn ang="0">
                <a:pos x="connsiteX16836" y="connsiteY16836"/>
              </a:cxn>
              <a:cxn ang="0">
                <a:pos x="connsiteX16837" y="connsiteY16837"/>
              </a:cxn>
              <a:cxn ang="0">
                <a:pos x="connsiteX16838" y="connsiteY16838"/>
              </a:cxn>
              <a:cxn ang="0">
                <a:pos x="connsiteX16839" y="connsiteY16839"/>
              </a:cxn>
              <a:cxn ang="0">
                <a:pos x="connsiteX16840" y="connsiteY16840"/>
              </a:cxn>
              <a:cxn ang="0">
                <a:pos x="connsiteX16841" y="connsiteY16841"/>
              </a:cxn>
              <a:cxn ang="0">
                <a:pos x="connsiteX16842" y="connsiteY16842"/>
              </a:cxn>
              <a:cxn ang="0">
                <a:pos x="connsiteX16843" y="connsiteY16843"/>
              </a:cxn>
              <a:cxn ang="0">
                <a:pos x="connsiteX16844" y="connsiteY16844"/>
              </a:cxn>
              <a:cxn ang="0">
                <a:pos x="connsiteX16845" y="connsiteY16845"/>
              </a:cxn>
              <a:cxn ang="0">
                <a:pos x="connsiteX16846" y="connsiteY16846"/>
              </a:cxn>
              <a:cxn ang="0">
                <a:pos x="connsiteX16847" y="connsiteY16847"/>
              </a:cxn>
              <a:cxn ang="0">
                <a:pos x="connsiteX16848" y="connsiteY16848"/>
              </a:cxn>
              <a:cxn ang="0">
                <a:pos x="connsiteX16849" y="connsiteY16849"/>
              </a:cxn>
              <a:cxn ang="0">
                <a:pos x="connsiteX16850" y="connsiteY16850"/>
              </a:cxn>
              <a:cxn ang="0">
                <a:pos x="connsiteX16851" y="connsiteY16851"/>
              </a:cxn>
              <a:cxn ang="0">
                <a:pos x="connsiteX16852" y="connsiteY16852"/>
              </a:cxn>
              <a:cxn ang="0">
                <a:pos x="connsiteX16853" y="connsiteY16853"/>
              </a:cxn>
              <a:cxn ang="0">
                <a:pos x="connsiteX16854" y="connsiteY16854"/>
              </a:cxn>
              <a:cxn ang="0">
                <a:pos x="connsiteX16855" y="connsiteY16855"/>
              </a:cxn>
              <a:cxn ang="0">
                <a:pos x="connsiteX16856" y="connsiteY16856"/>
              </a:cxn>
              <a:cxn ang="0">
                <a:pos x="connsiteX16857" y="connsiteY16857"/>
              </a:cxn>
              <a:cxn ang="0">
                <a:pos x="connsiteX16858" y="connsiteY16858"/>
              </a:cxn>
              <a:cxn ang="0">
                <a:pos x="connsiteX16859" y="connsiteY16859"/>
              </a:cxn>
              <a:cxn ang="0">
                <a:pos x="connsiteX16860" y="connsiteY16860"/>
              </a:cxn>
              <a:cxn ang="0">
                <a:pos x="connsiteX16861" y="connsiteY16861"/>
              </a:cxn>
              <a:cxn ang="0">
                <a:pos x="connsiteX16862" y="connsiteY16862"/>
              </a:cxn>
              <a:cxn ang="0">
                <a:pos x="connsiteX16863" y="connsiteY16863"/>
              </a:cxn>
              <a:cxn ang="0">
                <a:pos x="connsiteX16864" y="connsiteY16864"/>
              </a:cxn>
              <a:cxn ang="0">
                <a:pos x="connsiteX16865" y="connsiteY16865"/>
              </a:cxn>
              <a:cxn ang="0">
                <a:pos x="connsiteX16866" y="connsiteY16866"/>
              </a:cxn>
              <a:cxn ang="0">
                <a:pos x="connsiteX16867" y="connsiteY16867"/>
              </a:cxn>
              <a:cxn ang="0">
                <a:pos x="connsiteX16868" y="connsiteY16868"/>
              </a:cxn>
              <a:cxn ang="0">
                <a:pos x="connsiteX16869" y="connsiteY16869"/>
              </a:cxn>
              <a:cxn ang="0">
                <a:pos x="connsiteX16870" y="connsiteY16870"/>
              </a:cxn>
              <a:cxn ang="0">
                <a:pos x="connsiteX16871" y="connsiteY16871"/>
              </a:cxn>
              <a:cxn ang="0">
                <a:pos x="connsiteX16872" y="connsiteY16872"/>
              </a:cxn>
              <a:cxn ang="0">
                <a:pos x="connsiteX16873" y="connsiteY16873"/>
              </a:cxn>
              <a:cxn ang="0">
                <a:pos x="connsiteX16874" y="connsiteY16874"/>
              </a:cxn>
              <a:cxn ang="0">
                <a:pos x="connsiteX16875" y="connsiteY16875"/>
              </a:cxn>
              <a:cxn ang="0">
                <a:pos x="connsiteX16876" y="connsiteY16876"/>
              </a:cxn>
              <a:cxn ang="0">
                <a:pos x="connsiteX16877" y="connsiteY16877"/>
              </a:cxn>
              <a:cxn ang="0">
                <a:pos x="connsiteX16878" y="connsiteY16878"/>
              </a:cxn>
              <a:cxn ang="0">
                <a:pos x="connsiteX16879" y="connsiteY16879"/>
              </a:cxn>
              <a:cxn ang="0">
                <a:pos x="connsiteX16880" y="connsiteY16880"/>
              </a:cxn>
              <a:cxn ang="0">
                <a:pos x="connsiteX16881" y="connsiteY16881"/>
              </a:cxn>
              <a:cxn ang="0">
                <a:pos x="connsiteX16882" y="connsiteY16882"/>
              </a:cxn>
              <a:cxn ang="0">
                <a:pos x="connsiteX16883" y="connsiteY16883"/>
              </a:cxn>
              <a:cxn ang="0">
                <a:pos x="connsiteX16884" y="connsiteY16884"/>
              </a:cxn>
              <a:cxn ang="0">
                <a:pos x="connsiteX16885" y="connsiteY16885"/>
              </a:cxn>
              <a:cxn ang="0">
                <a:pos x="connsiteX16886" y="connsiteY16886"/>
              </a:cxn>
              <a:cxn ang="0">
                <a:pos x="connsiteX16887" y="connsiteY16887"/>
              </a:cxn>
              <a:cxn ang="0">
                <a:pos x="connsiteX16888" y="connsiteY16888"/>
              </a:cxn>
              <a:cxn ang="0">
                <a:pos x="connsiteX16889" y="connsiteY16889"/>
              </a:cxn>
              <a:cxn ang="0">
                <a:pos x="connsiteX16890" y="connsiteY16890"/>
              </a:cxn>
              <a:cxn ang="0">
                <a:pos x="connsiteX16891" y="connsiteY16891"/>
              </a:cxn>
              <a:cxn ang="0">
                <a:pos x="connsiteX16892" y="connsiteY16892"/>
              </a:cxn>
              <a:cxn ang="0">
                <a:pos x="connsiteX16893" y="connsiteY16893"/>
              </a:cxn>
              <a:cxn ang="0">
                <a:pos x="connsiteX16894" y="connsiteY16894"/>
              </a:cxn>
              <a:cxn ang="0">
                <a:pos x="connsiteX16895" y="connsiteY16895"/>
              </a:cxn>
              <a:cxn ang="0">
                <a:pos x="connsiteX16896" y="connsiteY16896"/>
              </a:cxn>
              <a:cxn ang="0">
                <a:pos x="connsiteX16897" y="connsiteY16897"/>
              </a:cxn>
              <a:cxn ang="0">
                <a:pos x="connsiteX16898" y="connsiteY16898"/>
              </a:cxn>
              <a:cxn ang="0">
                <a:pos x="connsiteX16899" y="connsiteY16899"/>
              </a:cxn>
              <a:cxn ang="0">
                <a:pos x="connsiteX16900" y="connsiteY16900"/>
              </a:cxn>
              <a:cxn ang="0">
                <a:pos x="connsiteX16901" y="connsiteY16901"/>
              </a:cxn>
              <a:cxn ang="0">
                <a:pos x="connsiteX16902" y="connsiteY16902"/>
              </a:cxn>
              <a:cxn ang="0">
                <a:pos x="connsiteX16903" y="connsiteY16903"/>
              </a:cxn>
              <a:cxn ang="0">
                <a:pos x="connsiteX16904" y="connsiteY16904"/>
              </a:cxn>
              <a:cxn ang="0">
                <a:pos x="connsiteX16905" y="connsiteY16905"/>
              </a:cxn>
              <a:cxn ang="0">
                <a:pos x="connsiteX16906" y="connsiteY16906"/>
              </a:cxn>
              <a:cxn ang="0">
                <a:pos x="connsiteX16907" y="connsiteY16907"/>
              </a:cxn>
              <a:cxn ang="0">
                <a:pos x="connsiteX16908" y="connsiteY16908"/>
              </a:cxn>
              <a:cxn ang="0">
                <a:pos x="connsiteX16909" y="connsiteY16909"/>
              </a:cxn>
              <a:cxn ang="0">
                <a:pos x="connsiteX16910" y="connsiteY16910"/>
              </a:cxn>
              <a:cxn ang="0">
                <a:pos x="connsiteX16911" y="connsiteY16911"/>
              </a:cxn>
              <a:cxn ang="0">
                <a:pos x="connsiteX16912" y="connsiteY16912"/>
              </a:cxn>
              <a:cxn ang="0">
                <a:pos x="connsiteX16913" y="connsiteY16913"/>
              </a:cxn>
              <a:cxn ang="0">
                <a:pos x="connsiteX16914" y="connsiteY16914"/>
              </a:cxn>
              <a:cxn ang="0">
                <a:pos x="connsiteX16915" y="connsiteY16915"/>
              </a:cxn>
              <a:cxn ang="0">
                <a:pos x="connsiteX16916" y="connsiteY16916"/>
              </a:cxn>
              <a:cxn ang="0">
                <a:pos x="connsiteX16917" y="connsiteY16917"/>
              </a:cxn>
              <a:cxn ang="0">
                <a:pos x="connsiteX16918" y="connsiteY16918"/>
              </a:cxn>
              <a:cxn ang="0">
                <a:pos x="connsiteX16919" y="connsiteY16919"/>
              </a:cxn>
              <a:cxn ang="0">
                <a:pos x="connsiteX16920" y="connsiteY16920"/>
              </a:cxn>
              <a:cxn ang="0">
                <a:pos x="connsiteX16921" y="connsiteY16921"/>
              </a:cxn>
              <a:cxn ang="0">
                <a:pos x="connsiteX16922" y="connsiteY16922"/>
              </a:cxn>
              <a:cxn ang="0">
                <a:pos x="connsiteX16923" y="connsiteY16923"/>
              </a:cxn>
              <a:cxn ang="0">
                <a:pos x="connsiteX16924" y="connsiteY16924"/>
              </a:cxn>
              <a:cxn ang="0">
                <a:pos x="connsiteX16925" y="connsiteY16925"/>
              </a:cxn>
              <a:cxn ang="0">
                <a:pos x="connsiteX16926" y="connsiteY16926"/>
              </a:cxn>
              <a:cxn ang="0">
                <a:pos x="connsiteX16927" y="connsiteY16927"/>
              </a:cxn>
              <a:cxn ang="0">
                <a:pos x="connsiteX16928" y="connsiteY16928"/>
              </a:cxn>
              <a:cxn ang="0">
                <a:pos x="connsiteX16929" y="connsiteY16929"/>
              </a:cxn>
              <a:cxn ang="0">
                <a:pos x="connsiteX16930" y="connsiteY16930"/>
              </a:cxn>
              <a:cxn ang="0">
                <a:pos x="connsiteX16931" y="connsiteY16931"/>
              </a:cxn>
              <a:cxn ang="0">
                <a:pos x="connsiteX16932" y="connsiteY16932"/>
              </a:cxn>
              <a:cxn ang="0">
                <a:pos x="connsiteX16933" y="connsiteY16933"/>
              </a:cxn>
              <a:cxn ang="0">
                <a:pos x="connsiteX16934" y="connsiteY16934"/>
              </a:cxn>
              <a:cxn ang="0">
                <a:pos x="connsiteX16935" y="connsiteY16935"/>
              </a:cxn>
              <a:cxn ang="0">
                <a:pos x="connsiteX16936" y="connsiteY16936"/>
              </a:cxn>
              <a:cxn ang="0">
                <a:pos x="connsiteX16937" y="connsiteY16937"/>
              </a:cxn>
              <a:cxn ang="0">
                <a:pos x="connsiteX16938" y="connsiteY16938"/>
              </a:cxn>
              <a:cxn ang="0">
                <a:pos x="connsiteX16939" y="connsiteY16939"/>
              </a:cxn>
              <a:cxn ang="0">
                <a:pos x="connsiteX16940" y="connsiteY16940"/>
              </a:cxn>
              <a:cxn ang="0">
                <a:pos x="connsiteX16941" y="connsiteY16941"/>
              </a:cxn>
              <a:cxn ang="0">
                <a:pos x="connsiteX16942" y="connsiteY16942"/>
              </a:cxn>
              <a:cxn ang="0">
                <a:pos x="connsiteX16943" y="connsiteY16943"/>
              </a:cxn>
              <a:cxn ang="0">
                <a:pos x="connsiteX16944" y="connsiteY16944"/>
              </a:cxn>
              <a:cxn ang="0">
                <a:pos x="connsiteX16945" y="connsiteY16945"/>
              </a:cxn>
              <a:cxn ang="0">
                <a:pos x="connsiteX16946" y="connsiteY16946"/>
              </a:cxn>
              <a:cxn ang="0">
                <a:pos x="connsiteX16947" y="connsiteY16947"/>
              </a:cxn>
              <a:cxn ang="0">
                <a:pos x="connsiteX16948" y="connsiteY16948"/>
              </a:cxn>
              <a:cxn ang="0">
                <a:pos x="connsiteX16949" y="connsiteY16949"/>
              </a:cxn>
              <a:cxn ang="0">
                <a:pos x="connsiteX16950" y="connsiteY16950"/>
              </a:cxn>
              <a:cxn ang="0">
                <a:pos x="connsiteX16951" y="connsiteY16951"/>
              </a:cxn>
              <a:cxn ang="0">
                <a:pos x="connsiteX16952" y="connsiteY16952"/>
              </a:cxn>
              <a:cxn ang="0">
                <a:pos x="connsiteX16953" y="connsiteY16953"/>
              </a:cxn>
              <a:cxn ang="0">
                <a:pos x="connsiteX16954" y="connsiteY16954"/>
              </a:cxn>
              <a:cxn ang="0">
                <a:pos x="connsiteX16955" y="connsiteY16955"/>
              </a:cxn>
              <a:cxn ang="0">
                <a:pos x="connsiteX16956" y="connsiteY16956"/>
              </a:cxn>
              <a:cxn ang="0">
                <a:pos x="connsiteX16957" y="connsiteY16957"/>
              </a:cxn>
              <a:cxn ang="0">
                <a:pos x="connsiteX16958" y="connsiteY16958"/>
              </a:cxn>
              <a:cxn ang="0">
                <a:pos x="connsiteX16959" y="connsiteY16959"/>
              </a:cxn>
              <a:cxn ang="0">
                <a:pos x="connsiteX16960" y="connsiteY16960"/>
              </a:cxn>
              <a:cxn ang="0">
                <a:pos x="connsiteX16961" y="connsiteY16961"/>
              </a:cxn>
              <a:cxn ang="0">
                <a:pos x="connsiteX16962" y="connsiteY16962"/>
              </a:cxn>
              <a:cxn ang="0">
                <a:pos x="connsiteX16963" y="connsiteY16963"/>
              </a:cxn>
              <a:cxn ang="0">
                <a:pos x="connsiteX16964" y="connsiteY16964"/>
              </a:cxn>
              <a:cxn ang="0">
                <a:pos x="connsiteX16965" y="connsiteY16965"/>
              </a:cxn>
              <a:cxn ang="0">
                <a:pos x="connsiteX16966" y="connsiteY16966"/>
              </a:cxn>
              <a:cxn ang="0">
                <a:pos x="connsiteX16967" y="connsiteY16967"/>
              </a:cxn>
              <a:cxn ang="0">
                <a:pos x="connsiteX16968" y="connsiteY16968"/>
              </a:cxn>
              <a:cxn ang="0">
                <a:pos x="connsiteX16969" y="connsiteY16969"/>
              </a:cxn>
              <a:cxn ang="0">
                <a:pos x="connsiteX16970" y="connsiteY16970"/>
              </a:cxn>
              <a:cxn ang="0">
                <a:pos x="connsiteX16971" y="connsiteY16971"/>
              </a:cxn>
              <a:cxn ang="0">
                <a:pos x="connsiteX16972" y="connsiteY16972"/>
              </a:cxn>
              <a:cxn ang="0">
                <a:pos x="connsiteX16973" y="connsiteY16973"/>
              </a:cxn>
              <a:cxn ang="0">
                <a:pos x="connsiteX16974" y="connsiteY16974"/>
              </a:cxn>
              <a:cxn ang="0">
                <a:pos x="connsiteX16975" y="connsiteY16975"/>
              </a:cxn>
              <a:cxn ang="0">
                <a:pos x="connsiteX16976" y="connsiteY16976"/>
              </a:cxn>
              <a:cxn ang="0">
                <a:pos x="connsiteX16977" y="connsiteY16977"/>
              </a:cxn>
              <a:cxn ang="0">
                <a:pos x="connsiteX16978" y="connsiteY16978"/>
              </a:cxn>
              <a:cxn ang="0">
                <a:pos x="connsiteX16979" y="connsiteY16979"/>
              </a:cxn>
              <a:cxn ang="0">
                <a:pos x="connsiteX16980" y="connsiteY16980"/>
              </a:cxn>
              <a:cxn ang="0">
                <a:pos x="connsiteX16981" y="connsiteY16981"/>
              </a:cxn>
              <a:cxn ang="0">
                <a:pos x="connsiteX16982" y="connsiteY16982"/>
              </a:cxn>
              <a:cxn ang="0">
                <a:pos x="connsiteX16983" y="connsiteY16983"/>
              </a:cxn>
              <a:cxn ang="0">
                <a:pos x="connsiteX16984" y="connsiteY16984"/>
              </a:cxn>
              <a:cxn ang="0">
                <a:pos x="connsiteX16985" y="connsiteY16985"/>
              </a:cxn>
              <a:cxn ang="0">
                <a:pos x="connsiteX16986" y="connsiteY16986"/>
              </a:cxn>
              <a:cxn ang="0">
                <a:pos x="connsiteX16987" y="connsiteY16987"/>
              </a:cxn>
              <a:cxn ang="0">
                <a:pos x="connsiteX16988" y="connsiteY16988"/>
              </a:cxn>
              <a:cxn ang="0">
                <a:pos x="connsiteX16989" y="connsiteY16989"/>
              </a:cxn>
              <a:cxn ang="0">
                <a:pos x="connsiteX16990" y="connsiteY16990"/>
              </a:cxn>
              <a:cxn ang="0">
                <a:pos x="connsiteX16991" y="connsiteY16991"/>
              </a:cxn>
              <a:cxn ang="0">
                <a:pos x="connsiteX16992" y="connsiteY16992"/>
              </a:cxn>
              <a:cxn ang="0">
                <a:pos x="connsiteX16993" y="connsiteY16993"/>
              </a:cxn>
              <a:cxn ang="0">
                <a:pos x="connsiteX16994" y="connsiteY16994"/>
              </a:cxn>
              <a:cxn ang="0">
                <a:pos x="connsiteX16995" y="connsiteY16995"/>
              </a:cxn>
              <a:cxn ang="0">
                <a:pos x="connsiteX16996" y="connsiteY16996"/>
              </a:cxn>
              <a:cxn ang="0">
                <a:pos x="connsiteX16997" y="connsiteY16997"/>
              </a:cxn>
              <a:cxn ang="0">
                <a:pos x="connsiteX16998" y="connsiteY16998"/>
              </a:cxn>
              <a:cxn ang="0">
                <a:pos x="connsiteX16999" y="connsiteY16999"/>
              </a:cxn>
              <a:cxn ang="0">
                <a:pos x="connsiteX17000" y="connsiteY17000"/>
              </a:cxn>
              <a:cxn ang="0">
                <a:pos x="connsiteX17001" y="connsiteY17001"/>
              </a:cxn>
              <a:cxn ang="0">
                <a:pos x="connsiteX17002" y="connsiteY17002"/>
              </a:cxn>
              <a:cxn ang="0">
                <a:pos x="connsiteX17003" y="connsiteY17003"/>
              </a:cxn>
              <a:cxn ang="0">
                <a:pos x="connsiteX17004" y="connsiteY17004"/>
              </a:cxn>
              <a:cxn ang="0">
                <a:pos x="connsiteX17005" y="connsiteY17005"/>
              </a:cxn>
              <a:cxn ang="0">
                <a:pos x="connsiteX17006" y="connsiteY17006"/>
              </a:cxn>
              <a:cxn ang="0">
                <a:pos x="connsiteX17007" y="connsiteY17007"/>
              </a:cxn>
              <a:cxn ang="0">
                <a:pos x="connsiteX17008" y="connsiteY17008"/>
              </a:cxn>
              <a:cxn ang="0">
                <a:pos x="connsiteX17009" y="connsiteY17009"/>
              </a:cxn>
              <a:cxn ang="0">
                <a:pos x="connsiteX17010" y="connsiteY17010"/>
              </a:cxn>
              <a:cxn ang="0">
                <a:pos x="connsiteX17011" y="connsiteY17011"/>
              </a:cxn>
              <a:cxn ang="0">
                <a:pos x="connsiteX17012" y="connsiteY17012"/>
              </a:cxn>
              <a:cxn ang="0">
                <a:pos x="connsiteX17013" y="connsiteY17013"/>
              </a:cxn>
              <a:cxn ang="0">
                <a:pos x="connsiteX17014" y="connsiteY17014"/>
              </a:cxn>
              <a:cxn ang="0">
                <a:pos x="connsiteX17015" y="connsiteY17015"/>
              </a:cxn>
              <a:cxn ang="0">
                <a:pos x="connsiteX17016" y="connsiteY17016"/>
              </a:cxn>
              <a:cxn ang="0">
                <a:pos x="connsiteX17017" y="connsiteY17017"/>
              </a:cxn>
              <a:cxn ang="0">
                <a:pos x="connsiteX17018" y="connsiteY17018"/>
              </a:cxn>
              <a:cxn ang="0">
                <a:pos x="connsiteX17019" y="connsiteY17019"/>
              </a:cxn>
              <a:cxn ang="0">
                <a:pos x="connsiteX17020" y="connsiteY17020"/>
              </a:cxn>
              <a:cxn ang="0">
                <a:pos x="connsiteX17021" y="connsiteY17021"/>
              </a:cxn>
              <a:cxn ang="0">
                <a:pos x="connsiteX17022" y="connsiteY17022"/>
              </a:cxn>
              <a:cxn ang="0">
                <a:pos x="connsiteX17023" y="connsiteY17023"/>
              </a:cxn>
              <a:cxn ang="0">
                <a:pos x="connsiteX17024" y="connsiteY17024"/>
              </a:cxn>
              <a:cxn ang="0">
                <a:pos x="connsiteX17025" y="connsiteY17025"/>
              </a:cxn>
              <a:cxn ang="0">
                <a:pos x="connsiteX17026" y="connsiteY17026"/>
              </a:cxn>
              <a:cxn ang="0">
                <a:pos x="connsiteX17027" y="connsiteY17027"/>
              </a:cxn>
              <a:cxn ang="0">
                <a:pos x="connsiteX17028" y="connsiteY17028"/>
              </a:cxn>
              <a:cxn ang="0">
                <a:pos x="connsiteX17029" y="connsiteY17029"/>
              </a:cxn>
              <a:cxn ang="0">
                <a:pos x="connsiteX17030" y="connsiteY17030"/>
              </a:cxn>
              <a:cxn ang="0">
                <a:pos x="connsiteX17031" y="connsiteY17031"/>
              </a:cxn>
              <a:cxn ang="0">
                <a:pos x="connsiteX17032" y="connsiteY17032"/>
              </a:cxn>
              <a:cxn ang="0">
                <a:pos x="connsiteX17033" y="connsiteY17033"/>
              </a:cxn>
              <a:cxn ang="0">
                <a:pos x="connsiteX17034" y="connsiteY17034"/>
              </a:cxn>
              <a:cxn ang="0">
                <a:pos x="connsiteX17035" y="connsiteY17035"/>
              </a:cxn>
              <a:cxn ang="0">
                <a:pos x="connsiteX17036" y="connsiteY17036"/>
              </a:cxn>
              <a:cxn ang="0">
                <a:pos x="connsiteX17037" y="connsiteY17037"/>
              </a:cxn>
              <a:cxn ang="0">
                <a:pos x="connsiteX17038" y="connsiteY17038"/>
              </a:cxn>
              <a:cxn ang="0">
                <a:pos x="connsiteX17039" y="connsiteY17039"/>
              </a:cxn>
              <a:cxn ang="0">
                <a:pos x="connsiteX17040" y="connsiteY17040"/>
              </a:cxn>
              <a:cxn ang="0">
                <a:pos x="connsiteX17041" y="connsiteY17041"/>
              </a:cxn>
              <a:cxn ang="0">
                <a:pos x="connsiteX17042" y="connsiteY17042"/>
              </a:cxn>
              <a:cxn ang="0">
                <a:pos x="connsiteX17043" y="connsiteY17043"/>
              </a:cxn>
              <a:cxn ang="0">
                <a:pos x="connsiteX17044" y="connsiteY17044"/>
              </a:cxn>
              <a:cxn ang="0">
                <a:pos x="connsiteX17045" y="connsiteY17045"/>
              </a:cxn>
              <a:cxn ang="0">
                <a:pos x="connsiteX17046" y="connsiteY17046"/>
              </a:cxn>
              <a:cxn ang="0">
                <a:pos x="connsiteX17047" y="connsiteY17047"/>
              </a:cxn>
              <a:cxn ang="0">
                <a:pos x="connsiteX17048" y="connsiteY17048"/>
              </a:cxn>
              <a:cxn ang="0">
                <a:pos x="connsiteX17049" y="connsiteY17049"/>
              </a:cxn>
              <a:cxn ang="0">
                <a:pos x="connsiteX17050" y="connsiteY17050"/>
              </a:cxn>
              <a:cxn ang="0">
                <a:pos x="connsiteX17051" y="connsiteY17051"/>
              </a:cxn>
              <a:cxn ang="0">
                <a:pos x="connsiteX17052" y="connsiteY17052"/>
              </a:cxn>
              <a:cxn ang="0">
                <a:pos x="connsiteX17053" y="connsiteY17053"/>
              </a:cxn>
              <a:cxn ang="0">
                <a:pos x="connsiteX17054" y="connsiteY17054"/>
              </a:cxn>
              <a:cxn ang="0">
                <a:pos x="connsiteX17055" y="connsiteY17055"/>
              </a:cxn>
              <a:cxn ang="0">
                <a:pos x="connsiteX17056" y="connsiteY17056"/>
              </a:cxn>
              <a:cxn ang="0">
                <a:pos x="connsiteX17057" y="connsiteY17057"/>
              </a:cxn>
              <a:cxn ang="0">
                <a:pos x="connsiteX17058" y="connsiteY17058"/>
              </a:cxn>
              <a:cxn ang="0">
                <a:pos x="connsiteX17059" y="connsiteY17059"/>
              </a:cxn>
              <a:cxn ang="0">
                <a:pos x="connsiteX17060" y="connsiteY17060"/>
              </a:cxn>
              <a:cxn ang="0">
                <a:pos x="connsiteX17061" y="connsiteY17061"/>
              </a:cxn>
              <a:cxn ang="0">
                <a:pos x="connsiteX17062" y="connsiteY17062"/>
              </a:cxn>
              <a:cxn ang="0">
                <a:pos x="connsiteX17063" y="connsiteY17063"/>
              </a:cxn>
              <a:cxn ang="0">
                <a:pos x="connsiteX17064" y="connsiteY17064"/>
              </a:cxn>
              <a:cxn ang="0">
                <a:pos x="connsiteX17065" y="connsiteY17065"/>
              </a:cxn>
              <a:cxn ang="0">
                <a:pos x="connsiteX17066" y="connsiteY17066"/>
              </a:cxn>
              <a:cxn ang="0">
                <a:pos x="connsiteX17067" y="connsiteY17067"/>
              </a:cxn>
              <a:cxn ang="0">
                <a:pos x="connsiteX17068" y="connsiteY17068"/>
              </a:cxn>
              <a:cxn ang="0">
                <a:pos x="connsiteX17069" y="connsiteY17069"/>
              </a:cxn>
              <a:cxn ang="0">
                <a:pos x="connsiteX17070" y="connsiteY17070"/>
              </a:cxn>
              <a:cxn ang="0">
                <a:pos x="connsiteX17071" y="connsiteY17071"/>
              </a:cxn>
              <a:cxn ang="0">
                <a:pos x="connsiteX17072" y="connsiteY17072"/>
              </a:cxn>
              <a:cxn ang="0">
                <a:pos x="connsiteX17073" y="connsiteY17073"/>
              </a:cxn>
              <a:cxn ang="0">
                <a:pos x="connsiteX17074" y="connsiteY17074"/>
              </a:cxn>
              <a:cxn ang="0">
                <a:pos x="connsiteX17075" y="connsiteY17075"/>
              </a:cxn>
              <a:cxn ang="0">
                <a:pos x="connsiteX17076" y="connsiteY17076"/>
              </a:cxn>
              <a:cxn ang="0">
                <a:pos x="connsiteX17077" y="connsiteY17077"/>
              </a:cxn>
              <a:cxn ang="0">
                <a:pos x="connsiteX17078" y="connsiteY17078"/>
              </a:cxn>
              <a:cxn ang="0">
                <a:pos x="connsiteX17079" y="connsiteY17079"/>
              </a:cxn>
              <a:cxn ang="0">
                <a:pos x="connsiteX17080" y="connsiteY17080"/>
              </a:cxn>
              <a:cxn ang="0">
                <a:pos x="connsiteX17081" y="connsiteY17081"/>
              </a:cxn>
              <a:cxn ang="0">
                <a:pos x="connsiteX17082" y="connsiteY17082"/>
              </a:cxn>
              <a:cxn ang="0">
                <a:pos x="connsiteX17083" y="connsiteY17083"/>
              </a:cxn>
              <a:cxn ang="0">
                <a:pos x="connsiteX17084" y="connsiteY17084"/>
              </a:cxn>
              <a:cxn ang="0">
                <a:pos x="connsiteX17085" y="connsiteY17085"/>
              </a:cxn>
              <a:cxn ang="0">
                <a:pos x="connsiteX17086" y="connsiteY17086"/>
              </a:cxn>
              <a:cxn ang="0">
                <a:pos x="connsiteX17087" y="connsiteY17087"/>
              </a:cxn>
              <a:cxn ang="0">
                <a:pos x="connsiteX17088" y="connsiteY17088"/>
              </a:cxn>
              <a:cxn ang="0">
                <a:pos x="connsiteX17089" y="connsiteY17089"/>
              </a:cxn>
              <a:cxn ang="0">
                <a:pos x="connsiteX17090" y="connsiteY17090"/>
              </a:cxn>
              <a:cxn ang="0">
                <a:pos x="connsiteX17091" y="connsiteY17091"/>
              </a:cxn>
              <a:cxn ang="0">
                <a:pos x="connsiteX17092" y="connsiteY17092"/>
              </a:cxn>
              <a:cxn ang="0">
                <a:pos x="connsiteX17093" y="connsiteY17093"/>
              </a:cxn>
              <a:cxn ang="0">
                <a:pos x="connsiteX17094" y="connsiteY17094"/>
              </a:cxn>
              <a:cxn ang="0">
                <a:pos x="connsiteX17095" y="connsiteY17095"/>
              </a:cxn>
              <a:cxn ang="0">
                <a:pos x="connsiteX17096" y="connsiteY17096"/>
              </a:cxn>
              <a:cxn ang="0">
                <a:pos x="connsiteX17097" y="connsiteY17097"/>
              </a:cxn>
              <a:cxn ang="0">
                <a:pos x="connsiteX17098" y="connsiteY17098"/>
              </a:cxn>
              <a:cxn ang="0">
                <a:pos x="connsiteX17099" y="connsiteY17099"/>
              </a:cxn>
              <a:cxn ang="0">
                <a:pos x="connsiteX17100" y="connsiteY17100"/>
              </a:cxn>
              <a:cxn ang="0">
                <a:pos x="connsiteX17101" y="connsiteY17101"/>
              </a:cxn>
              <a:cxn ang="0">
                <a:pos x="connsiteX17102" y="connsiteY17102"/>
              </a:cxn>
              <a:cxn ang="0">
                <a:pos x="connsiteX17103" y="connsiteY17103"/>
              </a:cxn>
              <a:cxn ang="0">
                <a:pos x="connsiteX17104" y="connsiteY17104"/>
              </a:cxn>
              <a:cxn ang="0">
                <a:pos x="connsiteX17105" y="connsiteY17105"/>
              </a:cxn>
              <a:cxn ang="0">
                <a:pos x="connsiteX17106" y="connsiteY17106"/>
              </a:cxn>
              <a:cxn ang="0">
                <a:pos x="connsiteX17107" y="connsiteY17107"/>
              </a:cxn>
              <a:cxn ang="0">
                <a:pos x="connsiteX17108" y="connsiteY17108"/>
              </a:cxn>
              <a:cxn ang="0">
                <a:pos x="connsiteX17109" y="connsiteY17109"/>
              </a:cxn>
              <a:cxn ang="0">
                <a:pos x="connsiteX17110" y="connsiteY17110"/>
              </a:cxn>
              <a:cxn ang="0">
                <a:pos x="connsiteX17111" y="connsiteY17111"/>
              </a:cxn>
              <a:cxn ang="0">
                <a:pos x="connsiteX17112" y="connsiteY17112"/>
              </a:cxn>
              <a:cxn ang="0">
                <a:pos x="connsiteX17113" y="connsiteY17113"/>
              </a:cxn>
              <a:cxn ang="0">
                <a:pos x="connsiteX17114" y="connsiteY17114"/>
              </a:cxn>
              <a:cxn ang="0">
                <a:pos x="connsiteX17115" y="connsiteY17115"/>
              </a:cxn>
              <a:cxn ang="0">
                <a:pos x="connsiteX17116" y="connsiteY17116"/>
              </a:cxn>
              <a:cxn ang="0">
                <a:pos x="connsiteX17117" y="connsiteY17117"/>
              </a:cxn>
              <a:cxn ang="0">
                <a:pos x="connsiteX17118" y="connsiteY17118"/>
              </a:cxn>
              <a:cxn ang="0">
                <a:pos x="connsiteX17119" y="connsiteY17119"/>
              </a:cxn>
              <a:cxn ang="0">
                <a:pos x="connsiteX17120" y="connsiteY17120"/>
              </a:cxn>
              <a:cxn ang="0">
                <a:pos x="connsiteX17121" y="connsiteY17121"/>
              </a:cxn>
              <a:cxn ang="0">
                <a:pos x="connsiteX17122" y="connsiteY17122"/>
              </a:cxn>
              <a:cxn ang="0">
                <a:pos x="connsiteX17123" y="connsiteY17123"/>
              </a:cxn>
              <a:cxn ang="0">
                <a:pos x="connsiteX17124" y="connsiteY17124"/>
              </a:cxn>
              <a:cxn ang="0">
                <a:pos x="connsiteX17125" y="connsiteY17125"/>
              </a:cxn>
              <a:cxn ang="0">
                <a:pos x="connsiteX17126" y="connsiteY17126"/>
              </a:cxn>
              <a:cxn ang="0">
                <a:pos x="connsiteX17127" y="connsiteY17127"/>
              </a:cxn>
              <a:cxn ang="0">
                <a:pos x="connsiteX17128" y="connsiteY17128"/>
              </a:cxn>
              <a:cxn ang="0">
                <a:pos x="connsiteX17129" y="connsiteY17129"/>
              </a:cxn>
              <a:cxn ang="0">
                <a:pos x="connsiteX17130" y="connsiteY17130"/>
              </a:cxn>
              <a:cxn ang="0">
                <a:pos x="connsiteX17131" y="connsiteY17131"/>
              </a:cxn>
              <a:cxn ang="0">
                <a:pos x="connsiteX17132" y="connsiteY17132"/>
              </a:cxn>
              <a:cxn ang="0">
                <a:pos x="connsiteX17133" y="connsiteY17133"/>
              </a:cxn>
              <a:cxn ang="0">
                <a:pos x="connsiteX17134" y="connsiteY17134"/>
              </a:cxn>
              <a:cxn ang="0">
                <a:pos x="connsiteX17135" y="connsiteY17135"/>
              </a:cxn>
              <a:cxn ang="0">
                <a:pos x="connsiteX17136" y="connsiteY17136"/>
              </a:cxn>
              <a:cxn ang="0">
                <a:pos x="connsiteX17137" y="connsiteY17137"/>
              </a:cxn>
              <a:cxn ang="0">
                <a:pos x="connsiteX17138" y="connsiteY17138"/>
              </a:cxn>
              <a:cxn ang="0">
                <a:pos x="connsiteX17139" y="connsiteY17139"/>
              </a:cxn>
              <a:cxn ang="0">
                <a:pos x="connsiteX17140" y="connsiteY17140"/>
              </a:cxn>
              <a:cxn ang="0">
                <a:pos x="connsiteX17141" y="connsiteY17141"/>
              </a:cxn>
              <a:cxn ang="0">
                <a:pos x="connsiteX17142" y="connsiteY17142"/>
              </a:cxn>
              <a:cxn ang="0">
                <a:pos x="connsiteX17143" y="connsiteY17143"/>
              </a:cxn>
              <a:cxn ang="0">
                <a:pos x="connsiteX17144" y="connsiteY17144"/>
              </a:cxn>
              <a:cxn ang="0">
                <a:pos x="connsiteX17145" y="connsiteY17145"/>
              </a:cxn>
              <a:cxn ang="0">
                <a:pos x="connsiteX17146" y="connsiteY17146"/>
              </a:cxn>
              <a:cxn ang="0">
                <a:pos x="connsiteX17147" y="connsiteY17147"/>
              </a:cxn>
              <a:cxn ang="0">
                <a:pos x="connsiteX17148" y="connsiteY17148"/>
              </a:cxn>
              <a:cxn ang="0">
                <a:pos x="connsiteX17149" y="connsiteY17149"/>
              </a:cxn>
              <a:cxn ang="0">
                <a:pos x="connsiteX17150" y="connsiteY17150"/>
              </a:cxn>
              <a:cxn ang="0">
                <a:pos x="connsiteX17151" y="connsiteY17151"/>
              </a:cxn>
              <a:cxn ang="0">
                <a:pos x="connsiteX17152" y="connsiteY17152"/>
              </a:cxn>
              <a:cxn ang="0">
                <a:pos x="connsiteX17153" y="connsiteY17153"/>
              </a:cxn>
              <a:cxn ang="0">
                <a:pos x="connsiteX17154" y="connsiteY17154"/>
              </a:cxn>
              <a:cxn ang="0">
                <a:pos x="connsiteX17155" y="connsiteY17155"/>
              </a:cxn>
              <a:cxn ang="0">
                <a:pos x="connsiteX17156" y="connsiteY17156"/>
              </a:cxn>
              <a:cxn ang="0">
                <a:pos x="connsiteX17157" y="connsiteY17157"/>
              </a:cxn>
              <a:cxn ang="0">
                <a:pos x="connsiteX17158" y="connsiteY17158"/>
              </a:cxn>
              <a:cxn ang="0">
                <a:pos x="connsiteX17159" y="connsiteY17159"/>
              </a:cxn>
              <a:cxn ang="0">
                <a:pos x="connsiteX17160" y="connsiteY17160"/>
              </a:cxn>
              <a:cxn ang="0">
                <a:pos x="connsiteX17161" y="connsiteY17161"/>
              </a:cxn>
              <a:cxn ang="0">
                <a:pos x="connsiteX17162" y="connsiteY17162"/>
              </a:cxn>
              <a:cxn ang="0">
                <a:pos x="connsiteX17163" y="connsiteY17163"/>
              </a:cxn>
              <a:cxn ang="0">
                <a:pos x="connsiteX17164" y="connsiteY17164"/>
              </a:cxn>
              <a:cxn ang="0">
                <a:pos x="connsiteX17165" y="connsiteY17165"/>
              </a:cxn>
              <a:cxn ang="0">
                <a:pos x="connsiteX17166" y="connsiteY17166"/>
              </a:cxn>
              <a:cxn ang="0">
                <a:pos x="connsiteX17167" y="connsiteY17167"/>
              </a:cxn>
              <a:cxn ang="0">
                <a:pos x="connsiteX17168" y="connsiteY17168"/>
              </a:cxn>
              <a:cxn ang="0">
                <a:pos x="connsiteX17169" y="connsiteY17169"/>
              </a:cxn>
              <a:cxn ang="0">
                <a:pos x="connsiteX17170" y="connsiteY17170"/>
              </a:cxn>
              <a:cxn ang="0">
                <a:pos x="connsiteX17171" y="connsiteY17171"/>
              </a:cxn>
              <a:cxn ang="0">
                <a:pos x="connsiteX17172" y="connsiteY17172"/>
              </a:cxn>
              <a:cxn ang="0">
                <a:pos x="connsiteX17173" y="connsiteY17173"/>
              </a:cxn>
              <a:cxn ang="0">
                <a:pos x="connsiteX17174" y="connsiteY17174"/>
              </a:cxn>
              <a:cxn ang="0">
                <a:pos x="connsiteX17175" y="connsiteY17175"/>
              </a:cxn>
              <a:cxn ang="0">
                <a:pos x="connsiteX17176" y="connsiteY17176"/>
              </a:cxn>
              <a:cxn ang="0">
                <a:pos x="connsiteX17177" y="connsiteY17177"/>
              </a:cxn>
              <a:cxn ang="0">
                <a:pos x="connsiteX17178" y="connsiteY17178"/>
              </a:cxn>
              <a:cxn ang="0">
                <a:pos x="connsiteX17179" y="connsiteY17179"/>
              </a:cxn>
              <a:cxn ang="0">
                <a:pos x="connsiteX17180" y="connsiteY17180"/>
              </a:cxn>
              <a:cxn ang="0">
                <a:pos x="connsiteX17181" y="connsiteY17181"/>
              </a:cxn>
              <a:cxn ang="0">
                <a:pos x="connsiteX17182" y="connsiteY17182"/>
              </a:cxn>
              <a:cxn ang="0">
                <a:pos x="connsiteX17183" y="connsiteY17183"/>
              </a:cxn>
              <a:cxn ang="0">
                <a:pos x="connsiteX17184" y="connsiteY17184"/>
              </a:cxn>
              <a:cxn ang="0">
                <a:pos x="connsiteX17185" y="connsiteY17185"/>
              </a:cxn>
              <a:cxn ang="0">
                <a:pos x="connsiteX17186" y="connsiteY17186"/>
              </a:cxn>
              <a:cxn ang="0">
                <a:pos x="connsiteX17187" y="connsiteY17187"/>
              </a:cxn>
              <a:cxn ang="0">
                <a:pos x="connsiteX17188" y="connsiteY17188"/>
              </a:cxn>
              <a:cxn ang="0">
                <a:pos x="connsiteX17189" y="connsiteY17189"/>
              </a:cxn>
              <a:cxn ang="0">
                <a:pos x="connsiteX17190" y="connsiteY17190"/>
              </a:cxn>
              <a:cxn ang="0">
                <a:pos x="connsiteX17191" y="connsiteY17191"/>
              </a:cxn>
              <a:cxn ang="0">
                <a:pos x="connsiteX17192" y="connsiteY17192"/>
              </a:cxn>
              <a:cxn ang="0">
                <a:pos x="connsiteX17193" y="connsiteY17193"/>
              </a:cxn>
              <a:cxn ang="0">
                <a:pos x="connsiteX17194" y="connsiteY17194"/>
              </a:cxn>
              <a:cxn ang="0">
                <a:pos x="connsiteX17195" y="connsiteY17195"/>
              </a:cxn>
              <a:cxn ang="0">
                <a:pos x="connsiteX17196" y="connsiteY17196"/>
              </a:cxn>
              <a:cxn ang="0">
                <a:pos x="connsiteX17197" y="connsiteY17197"/>
              </a:cxn>
              <a:cxn ang="0">
                <a:pos x="connsiteX17198" y="connsiteY17198"/>
              </a:cxn>
              <a:cxn ang="0">
                <a:pos x="connsiteX17199" y="connsiteY17199"/>
              </a:cxn>
              <a:cxn ang="0">
                <a:pos x="connsiteX17200" y="connsiteY17200"/>
              </a:cxn>
              <a:cxn ang="0">
                <a:pos x="connsiteX17201" y="connsiteY17201"/>
              </a:cxn>
              <a:cxn ang="0">
                <a:pos x="connsiteX17202" y="connsiteY17202"/>
              </a:cxn>
              <a:cxn ang="0">
                <a:pos x="connsiteX17203" y="connsiteY17203"/>
              </a:cxn>
              <a:cxn ang="0">
                <a:pos x="connsiteX17204" y="connsiteY17204"/>
              </a:cxn>
              <a:cxn ang="0">
                <a:pos x="connsiteX17205" y="connsiteY17205"/>
              </a:cxn>
              <a:cxn ang="0">
                <a:pos x="connsiteX17206" y="connsiteY17206"/>
              </a:cxn>
              <a:cxn ang="0">
                <a:pos x="connsiteX17207" y="connsiteY17207"/>
              </a:cxn>
              <a:cxn ang="0">
                <a:pos x="connsiteX17208" y="connsiteY17208"/>
              </a:cxn>
              <a:cxn ang="0">
                <a:pos x="connsiteX17209" y="connsiteY17209"/>
              </a:cxn>
              <a:cxn ang="0">
                <a:pos x="connsiteX17210" y="connsiteY17210"/>
              </a:cxn>
              <a:cxn ang="0">
                <a:pos x="connsiteX17211" y="connsiteY17211"/>
              </a:cxn>
              <a:cxn ang="0">
                <a:pos x="connsiteX17212" y="connsiteY17212"/>
              </a:cxn>
              <a:cxn ang="0">
                <a:pos x="connsiteX17213" y="connsiteY17213"/>
              </a:cxn>
              <a:cxn ang="0">
                <a:pos x="connsiteX17214" y="connsiteY17214"/>
              </a:cxn>
              <a:cxn ang="0">
                <a:pos x="connsiteX17215" y="connsiteY17215"/>
              </a:cxn>
              <a:cxn ang="0">
                <a:pos x="connsiteX17216" y="connsiteY17216"/>
              </a:cxn>
              <a:cxn ang="0">
                <a:pos x="connsiteX17217" y="connsiteY17217"/>
              </a:cxn>
              <a:cxn ang="0">
                <a:pos x="connsiteX17218" y="connsiteY17218"/>
              </a:cxn>
              <a:cxn ang="0">
                <a:pos x="connsiteX17219" y="connsiteY17219"/>
              </a:cxn>
              <a:cxn ang="0">
                <a:pos x="connsiteX17220" y="connsiteY17220"/>
              </a:cxn>
              <a:cxn ang="0">
                <a:pos x="connsiteX17221" y="connsiteY17221"/>
              </a:cxn>
              <a:cxn ang="0">
                <a:pos x="connsiteX17222" y="connsiteY17222"/>
              </a:cxn>
              <a:cxn ang="0">
                <a:pos x="connsiteX17223" y="connsiteY17223"/>
              </a:cxn>
              <a:cxn ang="0">
                <a:pos x="connsiteX17224" y="connsiteY17224"/>
              </a:cxn>
              <a:cxn ang="0">
                <a:pos x="connsiteX17225" y="connsiteY17225"/>
              </a:cxn>
              <a:cxn ang="0">
                <a:pos x="connsiteX17226" y="connsiteY17226"/>
              </a:cxn>
              <a:cxn ang="0">
                <a:pos x="connsiteX17227" y="connsiteY17227"/>
              </a:cxn>
              <a:cxn ang="0">
                <a:pos x="connsiteX17228" y="connsiteY17228"/>
              </a:cxn>
              <a:cxn ang="0">
                <a:pos x="connsiteX17229" y="connsiteY17229"/>
              </a:cxn>
              <a:cxn ang="0">
                <a:pos x="connsiteX17230" y="connsiteY17230"/>
              </a:cxn>
              <a:cxn ang="0">
                <a:pos x="connsiteX17231" y="connsiteY17231"/>
              </a:cxn>
              <a:cxn ang="0">
                <a:pos x="connsiteX17232" y="connsiteY17232"/>
              </a:cxn>
              <a:cxn ang="0">
                <a:pos x="connsiteX17233" y="connsiteY17233"/>
              </a:cxn>
              <a:cxn ang="0">
                <a:pos x="connsiteX17234" y="connsiteY17234"/>
              </a:cxn>
              <a:cxn ang="0">
                <a:pos x="connsiteX17235" y="connsiteY17235"/>
              </a:cxn>
              <a:cxn ang="0">
                <a:pos x="connsiteX17236" y="connsiteY17236"/>
              </a:cxn>
              <a:cxn ang="0">
                <a:pos x="connsiteX17237" y="connsiteY17237"/>
              </a:cxn>
              <a:cxn ang="0">
                <a:pos x="connsiteX17238" y="connsiteY17238"/>
              </a:cxn>
              <a:cxn ang="0">
                <a:pos x="connsiteX17239" y="connsiteY17239"/>
              </a:cxn>
              <a:cxn ang="0">
                <a:pos x="connsiteX17240" y="connsiteY17240"/>
              </a:cxn>
              <a:cxn ang="0">
                <a:pos x="connsiteX17241" y="connsiteY17241"/>
              </a:cxn>
              <a:cxn ang="0">
                <a:pos x="connsiteX17242" y="connsiteY17242"/>
              </a:cxn>
              <a:cxn ang="0">
                <a:pos x="connsiteX17243" y="connsiteY17243"/>
              </a:cxn>
              <a:cxn ang="0">
                <a:pos x="connsiteX17244" y="connsiteY17244"/>
              </a:cxn>
              <a:cxn ang="0">
                <a:pos x="connsiteX17245" y="connsiteY17245"/>
              </a:cxn>
              <a:cxn ang="0">
                <a:pos x="connsiteX17246" y="connsiteY17246"/>
              </a:cxn>
              <a:cxn ang="0">
                <a:pos x="connsiteX17247" y="connsiteY17247"/>
              </a:cxn>
              <a:cxn ang="0">
                <a:pos x="connsiteX17248" y="connsiteY17248"/>
              </a:cxn>
              <a:cxn ang="0">
                <a:pos x="connsiteX17249" y="connsiteY17249"/>
              </a:cxn>
              <a:cxn ang="0">
                <a:pos x="connsiteX17250" y="connsiteY17250"/>
              </a:cxn>
              <a:cxn ang="0">
                <a:pos x="connsiteX17251" y="connsiteY17251"/>
              </a:cxn>
              <a:cxn ang="0">
                <a:pos x="connsiteX17252" y="connsiteY17252"/>
              </a:cxn>
              <a:cxn ang="0">
                <a:pos x="connsiteX17253" y="connsiteY17253"/>
              </a:cxn>
              <a:cxn ang="0">
                <a:pos x="connsiteX17254" y="connsiteY17254"/>
              </a:cxn>
              <a:cxn ang="0">
                <a:pos x="connsiteX17255" y="connsiteY17255"/>
              </a:cxn>
              <a:cxn ang="0">
                <a:pos x="connsiteX17256" y="connsiteY17256"/>
              </a:cxn>
              <a:cxn ang="0">
                <a:pos x="connsiteX17257" y="connsiteY17257"/>
              </a:cxn>
              <a:cxn ang="0">
                <a:pos x="connsiteX17258" y="connsiteY17258"/>
              </a:cxn>
              <a:cxn ang="0">
                <a:pos x="connsiteX17259" y="connsiteY17259"/>
              </a:cxn>
              <a:cxn ang="0">
                <a:pos x="connsiteX17260" y="connsiteY17260"/>
              </a:cxn>
              <a:cxn ang="0">
                <a:pos x="connsiteX17261" y="connsiteY17261"/>
              </a:cxn>
              <a:cxn ang="0">
                <a:pos x="connsiteX17262" y="connsiteY17262"/>
              </a:cxn>
              <a:cxn ang="0">
                <a:pos x="connsiteX17263" y="connsiteY17263"/>
              </a:cxn>
              <a:cxn ang="0">
                <a:pos x="connsiteX17264" y="connsiteY17264"/>
              </a:cxn>
              <a:cxn ang="0">
                <a:pos x="connsiteX17265" y="connsiteY17265"/>
              </a:cxn>
              <a:cxn ang="0">
                <a:pos x="connsiteX17266" y="connsiteY17266"/>
              </a:cxn>
              <a:cxn ang="0">
                <a:pos x="connsiteX17267" y="connsiteY17267"/>
              </a:cxn>
              <a:cxn ang="0">
                <a:pos x="connsiteX17268" y="connsiteY17268"/>
              </a:cxn>
              <a:cxn ang="0">
                <a:pos x="connsiteX17269" y="connsiteY17269"/>
              </a:cxn>
              <a:cxn ang="0">
                <a:pos x="connsiteX17270" y="connsiteY17270"/>
              </a:cxn>
              <a:cxn ang="0">
                <a:pos x="connsiteX17271" y="connsiteY17271"/>
              </a:cxn>
              <a:cxn ang="0">
                <a:pos x="connsiteX17272" y="connsiteY17272"/>
              </a:cxn>
              <a:cxn ang="0">
                <a:pos x="connsiteX17273" y="connsiteY17273"/>
              </a:cxn>
              <a:cxn ang="0">
                <a:pos x="connsiteX17274" y="connsiteY17274"/>
              </a:cxn>
              <a:cxn ang="0">
                <a:pos x="connsiteX17275" y="connsiteY17275"/>
              </a:cxn>
              <a:cxn ang="0">
                <a:pos x="connsiteX17276" y="connsiteY17276"/>
              </a:cxn>
              <a:cxn ang="0">
                <a:pos x="connsiteX17277" y="connsiteY17277"/>
              </a:cxn>
              <a:cxn ang="0">
                <a:pos x="connsiteX17278" y="connsiteY17278"/>
              </a:cxn>
              <a:cxn ang="0">
                <a:pos x="connsiteX17279" y="connsiteY17279"/>
              </a:cxn>
              <a:cxn ang="0">
                <a:pos x="connsiteX17280" y="connsiteY17280"/>
              </a:cxn>
              <a:cxn ang="0">
                <a:pos x="connsiteX17281" y="connsiteY17281"/>
              </a:cxn>
              <a:cxn ang="0">
                <a:pos x="connsiteX17282" y="connsiteY17282"/>
              </a:cxn>
              <a:cxn ang="0">
                <a:pos x="connsiteX17283" y="connsiteY17283"/>
              </a:cxn>
              <a:cxn ang="0">
                <a:pos x="connsiteX17284" y="connsiteY17284"/>
              </a:cxn>
              <a:cxn ang="0">
                <a:pos x="connsiteX17285" y="connsiteY17285"/>
              </a:cxn>
              <a:cxn ang="0">
                <a:pos x="connsiteX17286" y="connsiteY17286"/>
              </a:cxn>
              <a:cxn ang="0">
                <a:pos x="connsiteX17287" y="connsiteY17287"/>
              </a:cxn>
              <a:cxn ang="0">
                <a:pos x="connsiteX17288" y="connsiteY17288"/>
              </a:cxn>
              <a:cxn ang="0">
                <a:pos x="connsiteX17289" y="connsiteY17289"/>
              </a:cxn>
              <a:cxn ang="0">
                <a:pos x="connsiteX17290" y="connsiteY17290"/>
              </a:cxn>
              <a:cxn ang="0">
                <a:pos x="connsiteX17291" y="connsiteY17291"/>
              </a:cxn>
              <a:cxn ang="0">
                <a:pos x="connsiteX17292" y="connsiteY17292"/>
              </a:cxn>
              <a:cxn ang="0">
                <a:pos x="connsiteX17293" y="connsiteY17293"/>
              </a:cxn>
              <a:cxn ang="0">
                <a:pos x="connsiteX17294" y="connsiteY17294"/>
              </a:cxn>
              <a:cxn ang="0">
                <a:pos x="connsiteX17295" y="connsiteY17295"/>
              </a:cxn>
              <a:cxn ang="0">
                <a:pos x="connsiteX17296" y="connsiteY17296"/>
              </a:cxn>
              <a:cxn ang="0">
                <a:pos x="connsiteX17297" y="connsiteY17297"/>
              </a:cxn>
              <a:cxn ang="0">
                <a:pos x="connsiteX17298" y="connsiteY17298"/>
              </a:cxn>
              <a:cxn ang="0">
                <a:pos x="connsiteX17299" y="connsiteY17299"/>
              </a:cxn>
              <a:cxn ang="0">
                <a:pos x="connsiteX17300" y="connsiteY17300"/>
              </a:cxn>
              <a:cxn ang="0">
                <a:pos x="connsiteX17301" y="connsiteY17301"/>
              </a:cxn>
              <a:cxn ang="0">
                <a:pos x="connsiteX17302" y="connsiteY17302"/>
              </a:cxn>
              <a:cxn ang="0">
                <a:pos x="connsiteX17303" y="connsiteY17303"/>
              </a:cxn>
              <a:cxn ang="0">
                <a:pos x="connsiteX17304" y="connsiteY17304"/>
              </a:cxn>
              <a:cxn ang="0">
                <a:pos x="connsiteX17305" y="connsiteY17305"/>
              </a:cxn>
              <a:cxn ang="0">
                <a:pos x="connsiteX17306" y="connsiteY17306"/>
              </a:cxn>
              <a:cxn ang="0">
                <a:pos x="connsiteX17307" y="connsiteY17307"/>
              </a:cxn>
              <a:cxn ang="0">
                <a:pos x="connsiteX17308" y="connsiteY17308"/>
              </a:cxn>
              <a:cxn ang="0">
                <a:pos x="connsiteX17309" y="connsiteY17309"/>
              </a:cxn>
              <a:cxn ang="0">
                <a:pos x="connsiteX17310" y="connsiteY17310"/>
              </a:cxn>
              <a:cxn ang="0">
                <a:pos x="connsiteX17311" y="connsiteY17311"/>
              </a:cxn>
              <a:cxn ang="0">
                <a:pos x="connsiteX17312" y="connsiteY17312"/>
              </a:cxn>
              <a:cxn ang="0">
                <a:pos x="connsiteX17313" y="connsiteY17313"/>
              </a:cxn>
              <a:cxn ang="0">
                <a:pos x="connsiteX17314" y="connsiteY17314"/>
              </a:cxn>
              <a:cxn ang="0">
                <a:pos x="connsiteX17315" y="connsiteY17315"/>
              </a:cxn>
              <a:cxn ang="0">
                <a:pos x="connsiteX17316" y="connsiteY17316"/>
              </a:cxn>
              <a:cxn ang="0">
                <a:pos x="connsiteX17317" y="connsiteY17317"/>
              </a:cxn>
              <a:cxn ang="0">
                <a:pos x="connsiteX17318" y="connsiteY17318"/>
              </a:cxn>
              <a:cxn ang="0">
                <a:pos x="connsiteX17319" y="connsiteY17319"/>
              </a:cxn>
              <a:cxn ang="0">
                <a:pos x="connsiteX17320" y="connsiteY17320"/>
              </a:cxn>
              <a:cxn ang="0">
                <a:pos x="connsiteX17321" y="connsiteY17321"/>
              </a:cxn>
              <a:cxn ang="0">
                <a:pos x="connsiteX17322" y="connsiteY17322"/>
              </a:cxn>
              <a:cxn ang="0">
                <a:pos x="connsiteX17323" y="connsiteY17323"/>
              </a:cxn>
              <a:cxn ang="0">
                <a:pos x="connsiteX17324" y="connsiteY17324"/>
              </a:cxn>
              <a:cxn ang="0">
                <a:pos x="connsiteX17325" y="connsiteY17325"/>
              </a:cxn>
              <a:cxn ang="0">
                <a:pos x="connsiteX17326" y="connsiteY17326"/>
              </a:cxn>
              <a:cxn ang="0">
                <a:pos x="connsiteX17327" y="connsiteY17327"/>
              </a:cxn>
              <a:cxn ang="0">
                <a:pos x="connsiteX17328" y="connsiteY17328"/>
              </a:cxn>
              <a:cxn ang="0">
                <a:pos x="connsiteX17329" y="connsiteY17329"/>
              </a:cxn>
              <a:cxn ang="0">
                <a:pos x="connsiteX17330" y="connsiteY17330"/>
              </a:cxn>
              <a:cxn ang="0">
                <a:pos x="connsiteX17331" y="connsiteY17331"/>
              </a:cxn>
              <a:cxn ang="0">
                <a:pos x="connsiteX17332" y="connsiteY17332"/>
              </a:cxn>
              <a:cxn ang="0">
                <a:pos x="connsiteX17333" y="connsiteY17333"/>
              </a:cxn>
              <a:cxn ang="0">
                <a:pos x="connsiteX17334" y="connsiteY17334"/>
              </a:cxn>
              <a:cxn ang="0">
                <a:pos x="connsiteX17335" y="connsiteY17335"/>
              </a:cxn>
              <a:cxn ang="0">
                <a:pos x="connsiteX17336" y="connsiteY17336"/>
              </a:cxn>
              <a:cxn ang="0">
                <a:pos x="connsiteX17337" y="connsiteY17337"/>
              </a:cxn>
              <a:cxn ang="0">
                <a:pos x="connsiteX17338" y="connsiteY17338"/>
              </a:cxn>
              <a:cxn ang="0">
                <a:pos x="connsiteX17339" y="connsiteY17339"/>
              </a:cxn>
              <a:cxn ang="0">
                <a:pos x="connsiteX17340" y="connsiteY17340"/>
              </a:cxn>
              <a:cxn ang="0">
                <a:pos x="connsiteX17341" y="connsiteY17341"/>
              </a:cxn>
              <a:cxn ang="0">
                <a:pos x="connsiteX17342" y="connsiteY17342"/>
              </a:cxn>
              <a:cxn ang="0">
                <a:pos x="connsiteX17343" y="connsiteY17343"/>
              </a:cxn>
              <a:cxn ang="0">
                <a:pos x="connsiteX17344" y="connsiteY17344"/>
              </a:cxn>
              <a:cxn ang="0">
                <a:pos x="connsiteX17345" y="connsiteY17345"/>
              </a:cxn>
              <a:cxn ang="0">
                <a:pos x="connsiteX17346" y="connsiteY17346"/>
              </a:cxn>
              <a:cxn ang="0">
                <a:pos x="connsiteX17347" y="connsiteY17347"/>
              </a:cxn>
              <a:cxn ang="0">
                <a:pos x="connsiteX17348" y="connsiteY17348"/>
              </a:cxn>
              <a:cxn ang="0">
                <a:pos x="connsiteX17349" y="connsiteY17349"/>
              </a:cxn>
              <a:cxn ang="0">
                <a:pos x="connsiteX17350" y="connsiteY17350"/>
              </a:cxn>
              <a:cxn ang="0">
                <a:pos x="connsiteX17351" y="connsiteY17351"/>
              </a:cxn>
              <a:cxn ang="0">
                <a:pos x="connsiteX17352" y="connsiteY17352"/>
              </a:cxn>
              <a:cxn ang="0">
                <a:pos x="connsiteX17353" y="connsiteY17353"/>
              </a:cxn>
              <a:cxn ang="0">
                <a:pos x="connsiteX17354" y="connsiteY17354"/>
              </a:cxn>
              <a:cxn ang="0">
                <a:pos x="connsiteX17355" y="connsiteY17355"/>
              </a:cxn>
              <a:cxn ang="0">
                <a:pos x="connsiteX17356" y="connsiteY17356"/>
              </a:cxn>
              <a:cxn ang="0">
                <a:pos x="connsiteX17357" y="connsiteY17357"/>
              </a:cxn>
              <a:cxn ang="0">
                <a:pos x="connsiteX17358" y="connsiteY17358"/>
              </a:cxn>
              <a:cxn ang="0">
                <a:pos x="connsiteX17359" y="connsiteY17359"/>
              </a:cxn>
              <a:cxn ang="0">
                <a:pos x="connsiteX17360" y="connsiteY17360"/>
              </a:cxn>
              <a:cxn ang="0">
                <a:pos x="connsiteX17361" y="connsiteY17361"/>
              </a:cxn>
              <a:cxn ang="0">
                <a:pos x="connsiteX17362" y="connsiteY17362"/>
              </a:cxn>
              <a:cxn ang="0">
                <a:pos x="connsiteX17363" y="connsiteY17363"/>
              </a:cxn>
              <a:cxn ang="0">
                <a:pos x="connsiteX17364" y="connsiteY17364"/>
              </a:cxn>
              <a:cxn ang="0">
                <a:pos x="connsiteX17365" y="connsiteY17365"/>
              </a:cxn>
              <a:cxn ang="0">
                <a:pos x="connsiteX17366" y="connsiteY17366"/>
              </a:cxn>
              <a:cxn ang="0">
                <a:pos x="connsiteX17367" y="connsiteY17367"/>
              </a:cxn>
              <a:cxn ang="0">
                <a:pos x="connsiteX17368" y="connsiteY17368"/>
              </a:cxn>
              <a:cxn ang="0">
                <a:pos x="connsiteX17369" y="connsiteY17369"/>
              </a:cxn>
              <a:cxn ang="0">
                <a:pos x="connsiteX17370" y="connsiteY17370"/>
              </a:cxn>
              <a:cxn ang="0">
                <a:pos x="connsiteX17371" y="connsiteY17371"/>
              </a:cxn>
              <a:cxn ang="0">
                <a:pos x="connsiteX17372" y="connsiteY17372"/>
              </a:cxn>
              <a:cxn ang="0">
                <a:pos x="connsiteX17373" y="connsiteY17373"/>
              </a:cxn>
              <a:cxn ang="0">
                <a:pos x="connsiteX17374" y="connsiteY17374"/>
              </a:cxn>
              <a:cxn ang="0">
                <a:pos x="connsiteX17375" y="connsiteY17375"/>
              </a:cxn>
              <a:cxn ang="0">
                <a:pos x="connsiteX17376" y="connsiteY17376"/>
              </a:cxn>
              <a:cxn ang="0">
                <a:pos x="connsiteX17377" y="connsiteY17377"/>
              </a:cxn>
              <a:cxn ang="0">
                <a:pos x="connsiteX17378" y="connsiteY17378"/>
              </a:cxn>
              <a:cxn ang="0">
                <a:pos x="connsiteX17379" y="connsiteY17379"/>
              </a:cxn>
              <a:cxn ang="0">
                <a:pos x="connsiteX17380" y="connsiteY17380"/>
              </a:cxn>
              <a:cxn ang="0">
                <a:pos x="connsiteX17381" y="connsiteY17381"/>
              </a:cxn>
              <a:cxn ang="0">
                <a:pos x="connsiteX17382" y="connsiteY17382"/>
              </a:cxn>
              <a:cxn ang="0">
                <a:pos x="connsiteX17383" y="connsiteY17383"/>
              </a:cxn>
              <a:cxn ang="0">
                <a:pos x="connsiteX17384" y="connsiteY17384"/>
              </a:cxn>
              <a:cxn ang="0">
                <a:pos x="connsiteX17385" y="connsiteY17385"/>
              </a:cxn>
              <a:cxn ang="0">
                <a:pos x="connsiteX17386" y="connsiteY17386"/>
              </a:cxn>
              <a:cxn ang="0">
                <a:pos x="connsiteX17387" y="connsiteY17387"/>
              </a:cxn>
              <a:cxn ang="0">
                <a:pos x="connsiteX17388" y="connsiteY17388"/>
              </a:cxn>
              <a:cxn ang="0">
                <a:pos x="connsiteX17389" y="connsiteY17389"/>
              </a:cxn>
              <a:cxn ang="0">
                <a:pos x="connsiteX17390" y="connsiteY17390"/>
              </a:cxn>
              <a:cxn ang="0">
                <a:pos x="connsiteX17391" y="connsiteY17391"/>
              </a:cxn>
              <a:cxn ang="0">
                <a:pos x="connsiteX17392" y="connsiteY17392"/>
              </a:cxn>
              <a:cxn ang="0">
                <a:pos x="connsiteX17393" y="connsiteY17393"/>
              </a:cxn>
              <a:cxn ang="0">
                <a:pos x="connsiteX17394" y="connsiteY17394"/>
              </a:cxn>
              <a:cxn ang="0">
                <a:pos x="connsiteX17395" y="connsiteY17395"/>
              </a:cxn>
              <a:cxn ang="0">
                <a:pos x="connsiteX17396" y="connsiteY17396"/>
              </a:cxn>
              <a:cxn ang="0">
                <a:pos x="connsiteX17397" y="connsiteY17397"/>
              </a:cxn>
              <a:cxn ang="0">
                <a:pos x="connsiteX17398" y="connsiteY17398"/>
              </a:cxn>
              <a:cxn ang="0">
                <a:pos x="connsiteX17399" y="connsiteY17399"/>
              </a:cxn>
              <a:cxn ang="0">
                <a:pos x="connsiteX17400" y="connsiteY17400"/>
              </a:cxn>
              <a:cxn ang="0">
                <a:pos x="connsiteX17401" y="connsiteY17401"/>
              </a:cxn>
              <a:cxn ang="0">
                <a:pos x="connsiteX17402" y="connsiteY17402"/>
              </a:cxn>
              <a:cxn ang="0">
                <a:pos x="connsiteX17403" y="connsiteY17403"/>
              </a:cxn>
              <a:cxn ang="0">
                <a:pos x="connsiteX17404" y="connsiteY17404"/>
              </a:cxn>
              <a:cxn ang="0">
                <a:pos x="connsiteX17405" y="connsiteY17405"/>
              </a:cxn>
              <a:cxn ang="0">
                <a:pos x="connsiteX17406" y="connsiteY17406"/>
              </a:cxn>
              <a:cxn ang="0">
                <a:pos x="connsiteX17407" y="connsiteY17407"/>
              </a:cxn>
              <a:cxn ang="0">
                <a:pos x="connsiteX17408" y="connsiteY17408"/>
              </a:cxn>
              <a:cxn ang="0">
                <a:pos x="connsiteX17409" y="connsiteY17409"/>
              </a:cxn>
              <a:cxn ang="0">
                <a:pos x="connsiteX17410" y="connsiteY17410"/>
              </a:cxn>
              <a:cxn ang="0">
                <a:pos x="connsiteX17411" y="connsiteY17411"/>
              </a:cxn>
              <a:cxn ang="0">
                <a:pos x="connsiteX17412" y="connsiteY17412"/>
              </a:cxn>
              <a:cxn ang="0">
                <a:pos x="connsiteX17413" y="connsiteY17413"/>
              </a:cxn>
              <a:cxn ang="0">
                <a:pos x="connsiteX17414" y="connsiteY17414"/>
              </a:cxn>
              <a:cxn ang="0">
                <a:pos x="connsiteX17415" y="connsiteY17415"/>
              </a:cxn>
              <a:cxn ang="0">
                <a:pos x="connsiteX17416" y="connsiteY17416"/>
              </a:cxn>
              <a:cxn ang="0">
                <a:pos x="connsiteX17417" y="connsiteY17417"/>
              </a:cxn>
              <a:cxn ang="0">
                <a:pos x="connsiteX17418" y="connsiteY17418"/>
              </a:cxn>
              <a:cxn ang="0">
                <a:pos x="connsiteX17419" y="connsiteY17419"/>
              </a:cxn>
              <a:cxn ang="0">
                <a:pos x="connsiteX17420" y="connsiteY17420"/>
              </a:cxn>
              <a:cxn ang="0">
                <a:pos x="connsiteX17421" y="connsiteY17421"/>
              </a:cxn>
              <a:cxn ang="0">
                <a:pos x="connsiteX17422" y="connsiteY17422"/>
              </a:cxn>
              <a:cxn ang="0">
                <a:pos x="connsiteX17423" y="connsiteY17423"/>
              </a:cxn>
              <a:cxn ang="0">
                <a:pos x="connsiteX17424" y="connsiteY17424"/>
              </a:cxn>
              <a:cxn ang="0">
                <a:pos x="connsiteX17425" y="connsiteY17425"/>
              </a:cxn>
              <a:cxn ang="0">
                <a:pos x="connsiteX17426" y="connsiteY17426"/>
              </a:cxn>
              <a:cxn ang="0">
                <a:pos x="connsiteX17427" y="connsiteY17427"/>
              </a:cxn>
              <a:cxn ang="0">
                <a:pos x="connsiteX17428" y="connsiteY17428"/>
              </a:cxn>
              <a:cxn ang="0">
                <a:pos x="connsiteX17429" y="connsiteY17429"/>
              </a:cxn>
              <a:cxn ang="0">
                <a:pos x="connsiteX17430" y="connsiteY17430"/>
              </a:cxn>
              <a:cxn ang="0">
                <a:pos x="connsiteX17431" y="connsiteY17431"/>
              </a:cxn>
              <a:cxn ang="0">
                <a:pos x="connsiteX17432" y="connsiteY17432"/>
              </a:cxn>
              <a:cxn ang="0">
                <a:pos x="connsiteX17433" y="connsiteY17433"/>
              </a:cxn>
              <a:cxn ang="0">
                <a:pos x="connsiteX17434" y="connsiteY17434"/>
              </a:cxn>
              <a:cxn ang="0">
                <a:pos x="connsiteX17435" y="connsiteY17435"/>
              </a:cxn>
              <a:cxn ang="0">
                <a:pos x="connsiteX17436" y="connsiteY17436"/>
              </a:cxn>
              <a:cxn ang="0">
                <a:pos x="connsiteX17437" y="connsiteY17437"/>
              </a:cxn>
              <a:cxn ang="0">
                <a:pos x="connsiteX17438" y="connsiteY17438"/>
              </a:cxn>
              <a:cxn ang="0">
                <a:pos x="connsiteX17439" y="connsiteY17439"/>
              </a:cxn>
              <a:cxn ang="0">
                <a:pos x="connsiteX17440" y="connsiteY17440"/>
              </a:cxn>
              <a:cxn ang="0">
                <a:pos x="connsiteX17441" y="connsiteY17441"/>
              </a:cxn>
              <a:cxn ang="0">
                <a:pos x="connsiteX17442" y="connsiteY17442"/>
              </a:cxn>
              <a:cxn ang="0">
                <a:pos x="connsiteX17443" y="connsiteY17443"/>
              </a:cxn>
              <a:cxn ang="0">
                <a:pos x="connsiteX17444" y="connsiteY17444"/>
              </a:cxn>
              <a:cxn ang="0">
                <a:pos x="connsiteX17445" y="connsiteY17445"/>
              </a:cxn>
              <a:cxn ang="0">
                <a:pos x="connsiteX17446" y="connsiteY17446"/>
              </a:cxn>
              <a:cxn ang="0">
                <a:pos x="connsiteX17447" y="connsiteY17447"/>
              </a:cxn>
              <a:cxn ang="0">
                <a:pos x="connsiteX17448" y="connsiteY17448"/>
              </a:cxn>
              <a:cxn ang="0">
                <a:pos x="connsiteX17449" y="connsiteY17449"/>
              </a:cxn>
              <a:cxn ang="0">
                <a:pos x="connsiteX17450" y="connsiteY17450"/>
              </a:cxn>
              <a:cxn ang="0">
                <a:pos x="connsiteX17451" y="connsiteY17451"/>
              </a:cxn>
              <a:cxn ang="0">
                <a:pos x="connsiteX17452" y="connsiteY17452"/>
              </a:cxn>
              <a:cxn ang="0">
                <a:pos x="connsiteX17453" y="connsiteY17453"/>
              </a:cxn>
              <a:cxn ang="0">
                <a:pos x="connsiteX17454" y="connsiteY17454"/>
              </a:cxn>
              <a:cxn ang="0">
                <a:pos x="connsiteX17455" y="connsiteY17455"/>
              </a:cxn>
              <a:cxn ang="0">
                <a:pos x="connsiteX17456" y="connsiteY17456"/>
              </a:cxn>
              <a:cxn ang="0">
                <a:pos x="connsiteX17457" y="connsiteY17457"/>
              </a:cxn>
              <a:cxn ang="0">
                <a:pos x="connsiteX17458" y="connsiteY17458"/>
              </a:cxn>
              <a:cxn ang="0">
                <a:pos x="connsiteX17459" y="connsiteY17459"/>
              </a:cxn>
              <a:cxn ang="0">
                <a:pos x="connsiteX17460" y="connsiteY17460"/>
              </a:cxn>
              <a:cxn ang="0">
                <a:pos x="connsiteX17461" y="connsiteY17461"/>
              </a:cxn>
              <a:cxn ang="0">
                <a:pos x="connsiteX17462" y="connsiteY17462"/>
              </a:cxn>
              <a:cxn ang="0">
                <a:pos x="connsiteX17463" y="connsiteY17463"/>
              </a:cxn>
              <a:cxn ang="0">
                <a:pos x="connsiteX17464" y="connsiteY17464"/>
              </a:cxn>
              <a:cxn ang="0">
                <a:pos x="connsiteX17465" y="connsiteY17465"/>
              </a:cxn>
              <a:cxn ang="0">
                <a:pos x="connsiteX17466" y="connsiteY17466"/>
              </a:cxn>
              <a:cxn ang="0">
                <a:pos x="connsiteX17467" y="connsiteY17467"/>
              </a:cxn>
              <a:cxn ang="0">
                <a:pos x="connsiteX17468" y="connsiteY17468"/>
              </a:cxn>
              <a:cxn ang="0">
                <a:pos x="connsiteX17469" y="connsiteY17469"/>
              </a:cxn>
              <a:cxn ang="0">
                <a:pos x="connsiteX17470" y="connsiteY17470"/>
              </a:cxn>
              <a:cxn ang="0">
                <a:pos x="connsiteX17471" y="connsiteY17471"/>
              </a:cxn>
              <a:cxn ang="0">
                <a:pos x="connsiteX17472" y="connsiteY17472"/>
              </a:cxn>
              <a:cxn ang="0">
                <a:pos x="connsiteX17473" y="connsiteY17473"/>
              </a:cxn>
              <a:cxn ang="0">
                <a:pos x="connsiteX17474" y="connsiteY17474"/>
              </a:cxn>
              <a:cxn ang="0">
                <a:pos x="connsiteX17475" y="connsiteY17475"/>
              </a:cxn>
              <a:cxn ang="0">
                <a:pos x="connsiteX17476" y="connsiteY17476"/>
              </a:cxn>
              <a:cxn ang="0">
                <a:pos x="connsiteX17477" y="connsiteY17477"/>
              </a:cxn>
              <a:cxn ang="0">
                <a:pos x="connsiteX17478" y="connsiteY17478"/>
              </a:cxn>
              <a:cxn ang="0">
                <a:pos x="connsiteX17479" y="connsiteY17479"/>
              </a:cxn>
              <a:cxn ang="0">
                <a:pos x="connsiteX17480" y="connsiteY17480"/>
              </a:cxn>
              <a:cxn ang="0">
                <a:pos x="connsiteX17481" y="connsiteY17481"/>
              </a:cxn>
              <a:cxn ang="0">
                <a:pos x="connsiteX17482" y="connsiteY17482"/>
              </a:cxn>
              <a:cxn ang="0">
                <a:pos x="connsiteX17483" y="connsiteY17483"/>
              </a:cxn>
              <a:cxn ang="0">
                <a:pos x="connsiteX17484" y="connsiteY17484"/>
              </a:cxn>
              <a:cxn ang="0">
                <a:pos x="connsiteX17485" y="connsiteY17485"/>
              </a:cxn>
              <a:cxn ang="0">
                <a:pos x="connsiteX17486" y="connsiteY17486"/>
              </a:cxn>
              <a:cxn ang="0">
                <a:pos x="connsiteX17487" y="connsiteY17487"/>
              </a:cxn>
              <a:cxn ang="0">
                <a:pos x="connsiteX17488" y="connsiteY17488"/>
              </a:cxn>
              <a:cxn ang="0">
                <a:pos x="connsiteX17489" y="connsiteY17489"/>
              </a:cxn>
              <a:cxn ang="0">
                <a:pos x="connsiteX17490" y="connsiteY17490"/>
              </a:cxn>
              <a:cxn ang="0">
                <a:pos x="connsiteX17491" y="connsiteY17491"/>
              </a:cxn>
              <a:cxn ang="0">
                <a:pos x="connsiteX17492" y="connsiteY17492"/>
              </a:cxn>
              <a:cxn ang="0">
                <a:pos x="connsiteX17493" y="connsiteY17493"/>
              </a:cxn>
              <a:cxn ang="0">
                <a:pos x="connsiteX17494" y="connsiteY17494"/>
              </a:cxn>
              <a:cxn ang="0">
                <a:pos x="connsiteX17495" y="connsiteY17495"/>
              </a:cxn>
              <a:cxn ang="0">
                <a:pos x="connsiteX17496" y="connsiteY17496"/>
              </a:cxn>
              <a:cxn ang="0">
                <a:pos x="connsiteX17497" y="connsiteY17497"/>
              </a:cxn>
              <a:cxn ang="0">
                <a:pos x="connsiteX17498" y="connsiteY17498"/>
              </a:cxn>
              <a:cxn ang="0">
                <a:pos x="connsiteX17499" y="connsiteY17499"/>
              </a:cxn>
              <a:cxn ang="0">
                <a:pos x="connsiteX17500" y="connsiteY17500"/>
              </a:cxn>
              <a:cxn ang="0">
                <a:pos x="connsiteX17501" y="connsiteY17501"/>
              </a:cxn>
              <a:cxn ang="0">
                <a:pos x="connsiteX17502" y="connsiteY17502"/>
              </a:cxn>
              <a:cxn ang="0">
                <a:pos x="connsiteX17503" y="connsiteY17503"/>
              </a:cxn>
              <a:cxn ang="0">
                <a:pos x="connsiteX17504" y="connsiteY17504"/>
              </a:cxn>
              <a:cxn ang="0">
                <a:pos x="connsiteX17505" y="connsiteY17505"/>
              </a:cxn>
              <a:cxn ang="0">
                <a:pos x="connsiteX17506" y="connsiteY17506"/>
              </a:cxn>
              <a:cxn ang="0">
                <a:pos x="connsiteX17507" y="connsiteY17507"/>
              </a:cxn>
              <a:cxn ang="0">
                <a:pos x="connsiteX17508" y="connsiteY17508"/>
              </a:cxn>
              <a:cxn ang="0">
                <a:pos x="connsiteX17509" y="connsiteY17509"/>
              </a:cxn>
              <a:cxn ang="0">
                <a:pos x="connsiteX17510" y="connsiteY17510"/>
              </a:cxn>
              <a:cxn ang="0">
                <a:pos x="connsiteX17511" y="connsiteY17511"/>
              </a:cxn>
              <a:cxn ang="0">
                <a:pos x="connsiteX17512" y="connsiteY17512"/>
              </a:cxn>
              <a:cxn ang="0">
                <a:pos x="connsiteX17513" y="connsiteY17513"/>
              </a:cxn>
              <a:cxn ang="0">
                <a:pos x="connsiteX17514" y="connsiteY17514"/>
              </a:cxn>
              <a:cxn ang="0">
                <a:pos x="connsiteX17515" y="connsiteY17515"/>
              </a:cxn>
              <a:cxn ang="0">
                <a:pos x="connsiteX17516" y="connsiteY17516"/>
              </a:cxn>
              <a:cxn ang="0">
                <a:pos x="connsiteX17517" y="connsiteY17517"/>
              </a:cxn>
              <a:cxn ang="0">
                <a:pos x="connsiteX17518" y="connsiteY17518"/>
              </a:cxn>
              <a:cxn ang="0">
                <a:pos x="connsiteX17519" y="connsiteY17519"/>
              </a:cxn>
              <a:cxn ang="0">
                <a:pos x="connsiteX17520" y="connsiteY17520"/>
              </a:cxn>
              <a:cxn ang="0">
                <a:pos x="connsiteX17521" y="connsiteY17521"/>
              </a:cxn>
              <a:cxn ang="0">
                <a:pos x="connsiteX17522" y="connsiteY17522"/>
              </a:cxn>
              <a:cxn ang="0">
                <a:pos x="connsiteX17523" y="connsiteY17523"/>
              </a:cxn>
              <a:cxn ang="0">
                <a:pos x="connsiteX17524" y="connsiteY17524"/>
              </a:cxn>
              <a:cxn ang="0">
                <a:pos x="connsiteX17525" y="connsiteY17525"/>
              </a:cxn>
              <a:cxn ang="0">
                <a:pos x="connsiteX17526" y="connsiteY17526"/>
              </a:cxn>
              <a:cxn ang="0">
                <a:pos x="connsiteX17527" y="connsiteY17527"/>
              </a:cxn>
              <a:cxn ang="0">
                <a:pos x="connsiteX17528" y="connsiteY17528"/>
              </a:cxn>
              <a:cxn ang="0">
                <a:pos x="connsiteX17529" y="connsiteY17529"/>
              </a:cxn>
              <a:cxn ang="0">
                <a:pos x="connsiteX17530" y="connsiteY17530"/>
              </a:cxn>
              <a:cxn ang="0">
                <a:pos x="connsiteX17531" y="connsiteY17531"/>
              </a:cxn>
              <a:cxn ang="0">
                <a:pos x="connsiteX17532" y="connsiteY17532"/>
              </a:cxn>
              <a:cxn ang="0">
                <a:pos x="connsiteX17533" y="connsiteY17533"/>
              </a:cxn>
              <a:cxn ang="0">
                <a:pos x="connsiteX17534" y="connsiteY17534"/>
              </a:cxn>
              <a:cxn ang="0">
                <a:pos x="connsiteX17535" y="connsiteY17535"/>
              </a:cxn>
              <a:cxn ang="0">
                <a:pos x="connsiteX17536" y="connsiteY17536"/>
              </a:cxn>
              <a:cxn ang="0">
                <a:pos x="connsiteX17537" y="connsiteY17537"/>
              </a:cxn>
              <a:cxn ang="0">
                <a:pos x="connsiteX17538" y="connsiteY17538"/>
              </a:cxn>
              <a:cxn ang="0">
                <a:pos x="connsiteX17539" y="connsiteY17539"/>
              </a:cxn>
              <a:cxn ang="0">
                <a:pos x="connsiteX17540" y="connsiteY17540"/>
              </a:cxn>
              <a:cxn ang="0">
                <a:pos x="connsiteX17541" y="connsiteY17541"/>
              </a:cxn>
              <a:cxn ang="0">
                <a:pos x="connsiteX17542" y="connsiteY17542"/>
              </a:cxn>
              <a:cxn ang="0">
                <a:pos x="connsiteX17543" y="connsiteY17543"/>
              </a:cxn>
              <a:cxn ang="0">
                <a:pos x="connsiteX17544" y="connsiteY17544"/>
              </a:cxn>
              <a:cxn ang="0">
                <a:pos x="connsiteX17545" y="connsiteY17545"/>
              </a:cxn>
              <a:cxn ang="0">
                <a:pos x="connsiteX17546" y="connsiteY17546"/>
              </a:cxn>
              <a:cxn ang="0">
                <a:pos x="connsiteX17547" y="connsiteY17547"/>
              </a:cxn>
              <a:cxn ang="0">
                <a:pos x="connsiteX17548" y="connsiteY17548"/>
              </a:cxn>
              <a:cxn ang="0">
                <a:pos x="connsiteX17549" y="connsiteY17549"/>
              </a:cxn>
              <a:cxn ang="0">
                <a:pos x="connsiteX17550" y="connsiteY17550"/>
              </a:cxn>
              <a:cxn ang="0">
                <a:pos x="connsiteX17551" y="connsiteY17551"/>
              </a:cxn>
              <a:cxn ang="0">
                <a:pos x="connsiteX17552" y="connsiteY17552"/>
              </a:cxn>
              <a:cxn ang="0">
                <a:pos x="connsiteX17553" y="connsiteY17553"/>
              </a:cxn>
              <a:cxn ang="0">
                <a:pos x="connsiteX17554" y="connsiteY17554"/>
              </a:cxn>
              <a:cxn ang="0">
                <a:pos x="connsiteX17555" y="connsiteY17555"/>
              </a:cxn>
              <a:cxn ang="0">
                <a:pos x="connsiteX17556" y="connsiteY17556"/>
              </a:cxn>
              <a:cxn ang="0">
                <a:pos x="connsiteX17557" y="connsiteY17557"/>
              </a:cxn>
              <a:cxn ang="0">
                <a:pos x="connsiteX17558" y="connsiteY17558"/>
              </a:cxn>
              <a:cxn ang="0">
                <a:pos x="connsiteX17559" y="connsiteY17559"/>
              </a:cxn>
              <a:cxn ang="0">
                <a:pos x="connsiteX17560" y="connsiteY17560"/>
              </a:cxn>
              <a:cxn ang="0">
                <a:pos x="connsiteX17561" y="connsiteY17561"/>
              </a:cxn>
              <a:cxn ang="0">
                <a:pos x="connsiteX17562" y="connsiteY17562"/>
              </a:cxn>
              <a:cxn ang="0">
                <a:pos x="connsiteX17563" y="connsiteY17563"/>
              </a:cxn>
              <a:cxn ang="0">
                <a:pos x="connsiteX17564" y="connsiteY17564"/>
              </a:cxn>
              <a:cxn ang="0">
                <a:pos x="connsiteX17565" y="connsiteY17565"/>
              </a:cxn>
              <a:cxn ang="0">
                <a:pos x="connsiteX17566" y="connsiteY17566"/>
              </a:cxn>
              <a:cxn ang="0">
                <a:pos x="connsiteX17567" y="connsiteY17567"/>
              </a:cxn>
              <a:cxn ang="0">
                <a:pos x="connsiteX17568" y="connsiteY17568"/>
              </a:cxn>
              <a:cxn ang="0">
                <a:pos x="connsiteX17569" y="connsiteY17569"/>
              </a:cxn>
              <a:cxn ang="0">
                <a:pos x="connsiteX17570" y="connsiteY17570"/>
              </a:cxn>
              <a:cxn ang="0">
                <a:pos x="connsiteX17571" y="connsiteY17571"/>
              </a:cxn>
              <a:cxn ang="0">
                <a:pos x="connsiteX17572" y="connsiteY17572"/>
              </a:cxn>
              <a:cxn ang="0">
                <a:pos x="connsiteX17573" y="connsiteY17573"/>
              </a:cxn>
              <a:cxn ang="0">
                <a:pos x="connsiteX17574" y="connsiteY17574"/>
              </a:cxn>
              <a:cxn ang="0">
                <a:pos x="connsiteX17575" y="connsiteY17575"/>
              </a:cxn>
              <a:cxn ang="0">
                <a:pos x="connsiteX17576" y="connsiteY17576"/>
              </a:cxn>
              <a:cxn ang="0">
                <a:pos x="connsiteX17577" y="connsiteY17577"/>
              </a:cxn>
              <a:cxn ang="0">
                <a:pos x="connsiteX17578" y="connsiteY17578"/>
              </a:cxn>
              <a:cxn ang="0">
                <a:pos x="connsiteX17579" y="connsiteY17579"/>
              </a:cxn>
              <a:cxn ang="0">
                <a:pos x="connsiteX17580" y="connsiteY17580"/>
              </a:cxn>
              <a:cxn ang="0">
                <a:pos x="connsiteX17581" y="connsiteY17581"/>
              </a:cxn>
              <a:cxn ang="0">
                <a:pos x="connsiteX17582" y="connsiteY17582"/>
              </a:cxn>
              <a:cxn ang="0">
                <a:pos x="connsiteX17583" y="connsiteY17583"/>
              </a:cxn>
              <a:cxn ang="0">
                <a:pos x="connsiteX17584" y="connsiteY17584"/>
              </a:cxn>
              <a:cxn ang="0">
                <a:pos x="connsiteX17585" y="connsiteY17585"/>
              </a:cxn>
              <a:cxn ang="0">
                <a:pos x="connsiteX17586" y="connsiteY17586"/>
              </a:cxn>
              <a:cxn ang="0">
                <a:pos x="connsiteX17587" y="connsiteY17587"/>
              </a:cxn>
              <a:cxn ang="0">
                <a:pos x="connsiteX17588" y="connsiteY17588"/>
              </a:cxn>
              <a:cxn ang="0">
                <a:pos x="connsiteX17589" y="connsiteY17589"/>
              </a:cxn>
              <a:cxn ang="0">
                <a:pos x="connsiteX17590" y="connsiteY17590"/>
              </a:cxn>
              <a:cxn ang="0">
                <a:pos x="connsiteX17591" y="connsiteY17591"/>
              </a:cxn>
              <a:cxn ang="0">
                <a:pos x="connsiteX17592" y="connsiteY17592"/>
              </a:cxn>
              <a:cxn ang="0">
                <a:pos x="connsiteX17593" y="connsiteY17593"/>
              </a:cxn>
              <a:cxn ang="0">
                <a:pos x="connsiteX17594" y="connsiteY17594"/>
              </a:cxn>
              <a:cxn ang="0">
                <a:pos x="connsiteX17595" y="connsiteY17595"/>
              </a:cxn>
              <a:cxn ang="0">
                <a:pos x="connsiteX17596" y="connsiteY17596"/>
              </a:cxn>
              <a:cxn ang="0">
                <a:pos x="connsiteX17597" y="connsiteY17597"/>
              </a:cxn>
              <a:cxn ang="0">
                <a:pos x="connsiteX17598" y="connsiteY17598"/>
              </a:cxn>
              <a:cxn ang="0">
                <a:pos x="connsiteX17599" y="connsiteY17599"/>
              </a:cxn>
              <a:cxn ang="0">
                <a:pos x="connsiteX17600" y="connsiteY17600"/>
              </a:cxn>
              <a:cxn ang="0">
                <a:pos x="connsiteX17601" y="connsiteY17601"/>
              </a:cxn>
              <a:cxn ang="0">
                <a:pos x="connsiteX17602" y="connsiteY17602"/>
              </a:cxn>
              <a:cxn ang="0">
                <a:pos x="connsiteX17603" y="connsiteY17603"/>
              </a:cxn>
              <a:cxn ang="0">
                <a:pos x="connsiteX17604" y="connsiteY17604"/>
              </a:cxn>
              <a:cxn ang="0">
                <a:pos x="connsiteX17605" y="connsiteY17605"/>
              </a:cxn>
              <a:cxn ang="0">
                <a:pos x="connsiteX17606" y="connsiteY17606"/>
              </a:cxn>
              <a:cxn ang="0">
                <a:pos x="connsiteX17607" y="connsiteY17607"/>
              </a:cxn>
              <a:cxn ang="0">
                <a:pos x="connsiteX17608" y="connsiteY17608"/>
              </a:cxn>
              <a:cxn ang="0">
                <a:pos x="connsiteX17609" y="connsiteY17609"/>
              </a:cxn>
              <a:cxn ang="0">
                <a:pos x="connsiteX17610" y="connsiteY17610"/>
              </a:cxn>
              <a:cxn ang="0">
                <a:pos x="connsiteX17611" y="connsiteY17611"/>
              </a:cxn>
              <a:cxn ang="0">
                <a:pos x="connsiteX17612" y="connsiteY17612"/>
              </a:cxn>
              <a:cxn ang="0">
                <a:pos x="connsiteX17613" y="connsiteY17613"/>
              </a:cxn>
              <a:cxn ang="0">
                <a:pos x="connsiteX17614" y="connsiteY17614"/>
              </a:cxn>
              <a:cxn ang="0">
                <a:pos x="connsiteX17615" y="connsiteY17615"/>
              </a:cxn>
              <a:cxn ang="0">
                <a:pos x="connsiteX17616" y="connsiteY17616"/>
              </a:cxn>
              <a:cxn ang="0">
                <a:pos x="connsiteX17617" y="connsiteY17617"/>
              </a:cxn>
              <a:cxn ang="0">
                <a:pos x="connsiteX17618" y="connsiteY17618"/>
              </a:cxn>
              <a:cxn ang="0">
                <a:pos x="connsiteX17619" y="connsiteY17619"/>
              </a:cxn>
              <a:cxn ang="0">
                <a:pos x="connsiteX17620" y="connsiteY17620"/>
              </a:cxn>
              <a:cxn ang="0">
                <a:pos x="connsiteX17621" y="connsiteY17621"/>
              </a:cxn>
              <a:cxn ang="0">
                <a:pos x="connsiteX17622" y="connsiteY17622"/>
              </a:cxn>
              <a:cxn ang="0">
                <a:pos x="connsiteX17623" y="connsiteY17623"/>
              </a:cxn>
              <a:cxn ang="0">
                <a:pos x="connsiteX17624" y="connsiteY17624"/>
              </a:cxn>
              <a:cxn ang="0">
                <a:pos x="connsiteX17625" y="connsiteY17625"/>
              </a:cxn>
              <a:cxn ang="0">
                <a:pos x="connsiteX17626" y="connsiteY17626"/>
              </a:cxn>
              <a:cxn ang="0">
                <a:pos x="connsiteX17627" y="connsiteY17627"/>
              </a:cxn>
              <a:cxn ang="0">
                <a:pos x="connsiteX17628" y="connsiteY17628"/>
              </a:cxn>
              <a:cxn ang="0">
                <a:pos x="connsiteX17629" y="connsiteY17629"/>
              </a:cxn>
              <a:cxn ang="0">
                <a:pos x="connsiteX17630" y="connsiteY17630"/>
              </a:cxn>
              <a:cxn ang="0">
                <a:pos x="connsiteX17631" y="connsiteY17631"/>
              </a:cxn>
              <a:cxn ang="0">
                <a:pos x="connsiteX17632" y="connsiteY17632"/>
              </a:cxn>
              <a:cxn ang="0">
                <a:pos x="connsiteX17633" y="connsiteY17633"/>
              </a:cxn>
              <a:cxn ang="0">
                <a:pos x="connsiteX17634" y="connsiteY17634"/>
              </a:cxn>
              <a:cxn ang="0">
                <a:pos x="connsiteX17635" y="connsiteY17635"/>
              </a:cxn>
              <a:cxn ang="0">
                <a:pos x="connsiteX17636" y="connsiteY17636"/>
              </a:cxn>
              <a:cxn ang="0">
                <a:pos x="connsiteX17637" y="connsiteY17637"/>
              </a:cxn>
              <a:cxn ang="0">
                <a:pos x="connsiteX17638" y="connsiteY17638"/>
              </a:cxn>
              <a:cxn ang="0">
                <a:pos x="connsiteX17639" y="connsiteY17639"/>
              </a:cxn>
              <a:cxn ang="0">
                <a:pos x="connsiteX17640" y="connsiteY17640"/>
              </a:cxn>
              <a:cxn ang="0">
                <a:pos x="connsiteX17641" y="connsiteY17641"/>
              </a:cxn>
              <a:cxn ang="0">
                <a:pos x="connsiteX17642" y="connsiteY17642"/>
              </a:cxn>
              <a:cxn ang="0">
                <a:pos x="connsiteX17643" y="connsiteY17643"/>
              </a:cxn>
              <a:cxn ang="0">
                <a:pos x="connsiteX17644" y="connsiteY17644"/>
              </a:cxn>
              <a:cxn ang="0">
                <a:pos x="connsiteX17645" y="connsiteY17645"/>
              </a:cxn>
              <a:cxn ang="0">
                <a:pos x="connsiteX17646" y="connsiteY17646"/>
              </a:cxn>
              <a:cxn ang="0">
                <a:pos x="connsiteX17647" y="connsiteY17647"/>
              </a:cxn>
              <a:cxn ang="0">
                <a:pos x="connsiteX17648" y="connsiteY17648"/>
              </a:cxn>
              <a:cxn ang="0">
                <a:pos x="connsiteX17649" y="connsiteY17649"/>
              </a:cxn>
              <a:cxn ang="0">
                <a:pos x="connsiteX17650" y="connsiteY17650"/>
              </a:cxn>
              <a:cxn ang="0">
                <a:pos x="connsiteX17651" y="connsiteY17651"/>
              </a:cxn>
              <a:cxn ang="0">
                <a:pos x="connsiteX17652" y="connsiteY17652"/>
              </a:cxn>
              <a:cxn ang="0">
                <a:pos x="connsiteX17653" y="connsiteY17653"/>
              </a:cxn>
              <a:cxn ang="0">
                <a:pos x="connsiteX17654" y="connsiteY17654"/>
              </a:cxn>
              <a:cxn ang="0">
                <a:pos x="connsiteX17655" y="connsiteY17655"/>
              </a:cxn>
              <a:cxn ang="0">
                <a:pos x="connsiteX17656" y="connsiteY17656"/>
              </a:cxn>
              <a:cxn ang="0">
                <a:pos x="connsiteX17657" y="connsiteY17657"/>
              </a:cxn>
              <a:cxn ang="0">
                <a:pos x="connsiteX17658" y="connsiteY17658"/>
              </a:cxn>
              <a:cxn ang="0">
                <a:pos x="connsiteX17659" y="connsiteY17659"/>
              </a:cxn>
              <a:cxn ang="0">
                <a:pos x="connsiteX17660" y="connsiteY17660"/>
              </a:cxn>
              <a:cxn ang="0">
                <a:pos x="connsiteX17661" y="connsiteY17661"/>
              </a:cxn>
              <a:cxn ang="0">
                <a:pos x="connsiteX17662" y="connsiteY17662"/>
              </a:cxn>
              <a:cxn ang="0">
                <a:pos x="connsiteX17663" y="connsiteY17663"/>
              </a:cxn>
              <a:cxn ang="0">
                <a:pos x="connsiteX17664" y="connsiteY17664"/>
              </a:cxn>
              <a:cxn ang="0">
                <a:pos x="connsiteX17665" y="connsiteY17665"/>
              </a:cxn>
              <a:cxn ang="0">
                <a:pos x="connsiteX17666" y="connsiteY17666"/>
              </a:cxn>
              <a:cxn ang="0">
                <a:pos x="connsiteX17667" y="connsiteY17667"/>
              </a:cxn>
              <a:cxn ang="0">
                <a:pos x="connsiteX17668" y="connsiteY17668"/>
              </a:cxn>
              <a:cxn ang="0">
                <a:pos x="connsiteX17669" y="connsiteY17669"/>
              </a:cxn>
              <a:cxn ang="0">
                <a:pos x="connsiteX17670" y="connsiteY17670"/>
              </a:cxn>
              <a:cxn ang="0">
                <a:pos x="connsiteX17671" y="connsiteY17671"/>
              </a:cxn>
              <a:cxn ang="0">
                <a:pos x="connsiteX17672" y="connsiteY17672"/>
              </a:cxn>
              <a:cxn ang="0">
                <a:pos x="connsiteX17673" y="connsiteY17673"/>
              </a:cxn>
              <a:cxn ang="0">
                <a:pos x="connsiteX17674" y="connsiteY17674"/>
              </a:cxn>
              <a:cxn ang="0">
                <a:pos x="connsiteX17675" y="connsiteY17675"/>
              </a:cxn>
              <a:cxn ang="0">
                <a:pos x="connsiteX17676" y="connsiteY17676"/>
              </a:cxn>
              <a:cxn ang="0">
                <a:pos x="connsiteX17677" y="connsiteY17677"/>
              </a:cxn>
              <a:cxn ang="0">
                <a:pos x="connsiteX17678" y="connsiteY17678"/>
              </a:cxn>
              <a:cxn ang="0">
                <a:pos x="connsiteX17679" y="connsiteY17679"/>
              </a:cxn>
              <a:cxn ang="0">
                <a:pos x="connsiteX17680" y="connsiteY17680"/>
              </a:cxn>
              <a:cxn ang="0">
                <a:pos x="connsiteX17681" y="connsiteY17681"/>
              </a:cxn>
              <a:cxn ang="0">
                <a:pos x="connsiteX17682" y="connsiteY17682"/>
              </a:cxn>
              <a:cxn ang="0">
                <a:pos x="connsiteX17683" y="connsiteY17683"/>
              </a:cxn>
              <a:cxn ang="0">
                <a:pos x="connsiteX17684" y="connsiteY17684"/>
              </a:cxn>
              <a:cxn ang="0">
                <a:pos x="connsiteX17685" y="connsiteY17685"/>
              </a:cxn>
              <a:cxn ang="0">
                <a:pos x="connsiteX17686" y="connsiteY17686"/>
              </a:cxn>
              <a:cxn ang="0">
                <a:pos x="connsiteX17687" y="connsiteY17687"/>
              </a:cxn>
              <a:cxn ang="0">
                <a:pos x="connsiteX17688" y="connsiteY17688"/>
              </a:cxn>
              <a:cxn ang="0">
                <a:pos x="connsiteX17689" y="connsiteY17689"/>
              </a:cxn>
              <a:cxn ang="0">
                <a:pos x="connsiteX17690" y="connsiteY17690"/>
              </a:cxn>
              <a:cxn ang="0">
                <a:pos x="connsiteX17691" y="connsiteY17691"/>
              </a:cxn>
              <a:cxn ang="0">
                <a:pos x="connsiteX17692" y="connsiteY17692"/>
              </a:cxn>
              <a:cxn ang="0">
                <a:pos x="connsiteX17693" y="connsiteY17693"/>
              </a:cxn>
              <a:cxn ang="0">
                <a:pos x="connsiteX17694" y="connsiteY17694"/>
              </a:cxn>
              <a:cxn ang="0">
                <a:pos x="connsiteX17695" y="connsiteY17695"/>
              </a:cxn>
              <a:cxn ang="0">
                <a:pos x="connsiteX17696" y="connsiteY17696"/>
              </a:cxn>
              <a:cxn ang="0">
                <a:pos x="connsiteX17697" y="connsiteY17697"/>
              </a:cxn>
              <a:cxn ang="0">
                <a:pos x="connsiteX17698" y="connsiteY17698"/>
              </a:cxn>
              <a:cxn ang="0">
                <a:pos x="connsiteX17699" y="connsiteY17699"/>
              </a:cxn>
              <a:cxn ang="0">
                <a:pos x="connsiteX17700" y="connsiteY17700"/>
              </a:cxn>
              <a:cxn ang="0">
                <a:pos x="connsiteX17701" y="connsiteY17701"/>
              </a:cxn>
              <a:cxn ang="0">
                <a:pos x="connsiteX17702" y="connsiteY17702"/>
              </a:cxn>
              <a:cxn ang="0">
                <a:pos x="connsiteX17703" y="connsiteY17703"/>
              </a:cxn>
              <a:cxn ang="0">
                <a:pos x="connsiteX17704" y="connsiteY17704"/>
              </a:cxn>
              <a:cxn ang="0">
                <a:pos x="connsiteX17705" y="connsiteY17705"/>
              </a:cxn>
              <a:cxn ang="0">
                <a:pos x="connsiteX17706" y="connsiteY17706"/>
              </a:cxn>
              <a:cxn ang="0">
                <a:pos x="connsiteX17707" y="connsiteY17707"/>
              </a:cxn>
              <a:cxn ang="0">
                <a:pos x="connsiteX17708" y="connsiteY17708"/>
              </a:cxn>
              <a:cxn ang="0">
                <a:pos x="connsiteX17709" y="connsiteY17709"/>
              </a:cxn>
              <a:cxn ang="0">
                <a:pos x="connsiteX17710" y="connsiteY17710"/>
              </a:cxn>
              <a:cxn ang="0">
                <a:pos x="connsiteX17711" y="connsiteY17711"/>
              </a:cxn>
              <a:cxn ang="0">
                <a:pos x="connsiteX17712" y="connsiteY17712"/>
              </a:cxn>
              <a:cxn ang="0">
                <a:pos x="connsiteX17713" y="connsiteY17713"/>
              </a:cxn>
              <a:cxn ang="0">
                <a:pos x="connsiteX17714" y="connsiteY17714"/>
              </a:cxn>
              <a:cxn ang="0">
                <a:pos x="connsiteX17715" y="connsiteY17715"/>
              </a:cxn>
              <a:cxn ang="0">
                <a:pos x="connsiteX17716" y="connsiteY17716"/>
              </a:cxn>
              <a:cxn ang="0">
                <a:pos x="connsiteX17717" y="connsiteY17717"/>
              </a:cxn>
              <a:cxn ang="0">
                <a:pos x="connsiteX17718" y="connsiteY17718"/>
              </a:cxn>
              <a:cxn ang="0">
                <a:pos x="connsiteX17719" y="connsiteY17719"/>
              </a:cxn>
              <a:cxn ang="0">
                <a:pos x="connsiteX17720" y="connsiteY17720"/>
              </a:cxn>
              <a:cxn ang="0">
                <a:pos x="connsiteX17721" y="connsiteY17721"/>
              </a:cxn>
              <a:cxn ang="0">
                <a:pos x="connsiteX17722" y="connsiteY17722"/>
              </a:cxn>
              <a:cxn ang="0">
                <a:pos x="connsiteX17723" y="connsiteY17723"/>
              </a:cxn>
              <a:cxn ang="0">
                <a:pos x="connsiteX17724" y="connsiteY17724"/>
              </a:cxn>
              <a:cxn ang="0">
                <a:pos x="connsiteX17725" y="connsiteY17725"/>
              </a:cxn>
              <a:cxn ang="0">
                <a:pos x="connsiteX17726" y="connsiteY17726"/>
              </a:cxn>
              <a:cxn ang="0">
                <a:pos x="connsiteX17727" y="connsiteY17727"/>
              </a:cxn>
              <a:cxn ang="0">
                <a:pos x="connsiteX17728" y="connsiteY17728"/>
              </a:cxn>
              <a:cxn ang="0">
                <a:pos x="connsiteX17729" y="connsiteY17729"/>
              </a:cxn>
              <a:cxn ang="0">
                <a:pos x="connsiteX17730" y="connsiteY17730"/>
              </a:cxn>
              <a:cxn ang="0">
                <a:pos x="connsiteX17731" y="connsiteY17731"/>
              </a:cxn>
              <a:cxn ang="0">
                <a:pos x="connsiteX17732" y="connsiteY17732"/>
              </a:cxn>
              <a:cxn ang="0">
                <a:pos x="connsiteX17733" y="connsiteY17733"/>
              </a:cxn>
              <a:cxn ang="0">
                <a:pos x="connsiteX17734" y="connsiteY17734"/>
              </a:cxn>
              <a:cxn ang="0">
                <a:pos x="connsiteX17735" y="connsiteY17735"/>
              </a:cxn>
              <a:cxn ang="0">
                <a:pos x="connsiteX17736" y="connsiteY17736"/>
              </a:cxn>
              <a:cxn ang="0">
                <a:pos x="connsiteX17737" y="connsiteY17737"/>
              </a:cxn>
              <a:cxn ang="0">
                <a:pos x="connsiteX17738" y="connsiteY17738"/>
              </a:cxn>
              <a:cxn ang="0">
                <a:pos x="connsiteX17739" y="connsiteY17739"/>
              </a:cxn>
              <a:cxn ang="0">
                <a:pos x="connsiteX17740" y="connsiteY17740"/>
              </a:cxn>
              <a:cxn ang="0">
                <a:pos x="connsiteX17741" y="connsiteY17741"/>
              </a:cxn>
              <a:cxn ang="0">
                <a:pos x="connsiteX17742" y="connsiteY17742"/>
              </a:cxn>
              <a:cxn ang="0">
                <a:pos x="connsiteX17743" y="connsiteY17743"/>
              </a:cxn>
              <a:cxn ang="0">
                <a:pos x="connsiteX17744" y="connsiteY17744"/>
              </a:cxn>
              <a:cxn ang="0">
                <a:pos x="connsiteX17745" y="connsiteY17745"/>
              </a:cxn>
              <a:cxn ang="0">
                <a:pos x="connsiteX17746" y="connsiteY17746"/>
              </a:cxn>
              <a:cxn ang="0">
                <a:pos x="connsiteX17747" y="connsiteY17747"/>
              </a:cxn>
              <a:cxn ang="0">
                <a:pos x="connsiteX17748" y="connsiteY17748"/>
              </a:cxn>
              <a:cxn ang="0">
                <a:pos x="connsiteX17749" y="connsiteY17749"/>
              </a:cxn>
              <a:cxn ang="0">
                <a:pos x="connsiteX17750" y="connsiteY17750"/>
              </a:cxn>
              <a:cxn ang="0">
                <a:pos x="connsiteX17751" y="connsiteY17751"/>
              </a:cxn>
              <a:cxn ang="0">
                <a:pos x="connsiteX17752" y="connsiteY17752"/>
              </a:cxn>
              <a:cxn ang="0">
                <a:pos x="connsiteX17753" y="connsiteY17753"/>
              </a:cxn>
              <a:cxn ang="0">
                <a:pos x="connsiteX17754" y="connsiteY17754"/>
              </a:cxn>
              <a:cxn ang="0">
                <a:pos x="connsiteX17755" y="connsiteY17755"/>
              </a:cxn>
              <a:cxn ang="0">
                <a:pos x="connsiteX17756" y="connsiteY17756"/>
              </a:cxn>
              <a:cxn ang="0">
                <a:pos x="connsiteX17757" y="connsiteY17757"/>
              </a:cxn>
              <a:cxn ang="0">
                <a:pos x="connsiteX17758" y="connsiteY17758"/>
              </a:cxn>
              <a:cxn ang="0">
                <a:pos x="connsiteX17759" y="connsiteY17759"/>
              </a:cxn>
              <a:cxn ang="0">
                <a:pos x="connsiteX17760" y="connsiteY17760"/>
              </a:cxn>
              <a:cxn ang="0">
                <a:pos x="connsiteX17761" y="connsiteY17761"/>
              </a:cxn>
              <a:cxn ang="0">
                <a:pos x="connsiteX17762" y="connsiteY17762"/>
              </a:cxn>
              <a:cxn ang="0">
                <a:pos x="connsiteX17763" y="connsiteY17763"/>
              </a:cxn>
              <a:cxn ang="0">
                <a:pos x="connsiteX17764" y="connsiteY17764"/>
              </a:cxn>
              <a:cxn ang="0">
                <a:pos x="connsiteX17765" y="connsiteY17765"/>
              </a:cxn>
              <a:cxn ang="0">
                <a:pos x="connsiteX17766" y="connsiteY17766"/>
              </a:cxn>
              <a:cxn ang="0">
                <a:pos x="connsiteX17767" y="connsiteY17767"/>
              </a:cxn>
              <a:cxn ang="0">
                <a:pos x="connsiteX17768" y="connsiteY17768"/>
              </a:cxn>
              <a:cxn ang="0">
                <a:pos x="connsiteX17769" y="connsiteY17769"/>
              </a:cxn>
              <a:cxn ang="0">
                <a:pos x="connsiteX17770" y="connsiteY17770"/>
              </a:cxn>
              <a:cxn ang="0">
                <a:pos x="connsiteX17771" y="connsiteY17771"/>
              </a:cxn>
              <a:cxn ang="0">
                <a:pos x="connsiteX17772" y="connsiteY17772"/>
              </a:cxn>
              <a:cxn ang="0">
                <a:pos x="connsiteX17773" y="connsiteY17773"/>
              </a:cxn>
              <a:cxn ang="0">
                <a:pos x="connsiteX17774" y="connsiteY17774"/>
              </a:cxn>
              <a:cxn ang="0">
                <a:pos x="connsiteX17775" y="connsiteY17775"/>
              </a:cxn>
              <a:cxn ang="0">
                <a:pos x="connsiteX17776" y="connsiteY17776"/>
              </a:cxn>
              <a:cxn ang="0">
                <a:pos x="connsiteX17777" y="connsiteY17777"/>
              </a:cxn>
              <a:cxn ang="0">
                <a:pos x="connsiteX17778" y="connsiteY17778"/>
              </a:cxn>
              <a:cxn ang="0">
                <a:pos x="connsiteX17779" y="connsiteY17779"/>
              </a:cxn>
              <a:cxn ang="0">
                <a:pos x="connsiteX17780" y="connsiteY17780"/>
              </a:cxn>
              <a:cxn ang="0">
                <a:pos x="connsiteX17781" y="connsiteY17781"/>
              </a:cxn>
              <a:cxn ang="0">
                <a:pos x="connsiteX17782" y="connsiteY17782"/>
              </a:cxn>
              <a:cxn ang="0">
                <a:pos x="connsiteX17783" y="connsiteY17783"/>
              </a:cxn>
              <a:cxn ang="0">
                <a:pos x="connsiteX17784" y="connsiteY17784"/>
              </a:cxn>
              <a:cxn ang="0">
                <a:pos x="connsiteX17785" y="connsiteY17785"/>
              </a:cxn>
              <a:cxn ang="0">
                <a:pos x="connsiteX17786" y="connsiteY17786"/>
              </a:cxn>
              <a:cxn ang="0">
                <a:pos x="connsiteX17787" y="connsiteY17787"/>
              </a:cxn>
              <a:cxn ang="0">
                <a:pos x="connsiteX17788" y="connsiteY17788"/>
              </a:cxn>
              <a:cxn ang="0">
                <a:pos x="connsiteX17789" y="connsiteY17789"/>
              </a:cxn>
              <a:cxn ang="0">
                <a:pos x="connsiteX17790" y="connsiteY17790"/>
              </a:cxn>
              <a:cxn ang="0">
                <a:pos x="connsiteX17791" y="connsiteY17791"/>
              </a:cxn>
              <a:cxn ang="0">
                <a:pos x="connsiteX17792" y="connsiteY17792"/>
              </a:cxn>
              <a:cxn ang="0">
                <a:pos x="connsiteX17793" y="connsiteY17793"/>
              </a:cxn>
              <a:cxn ang="0">
                <a:pos x="connsiteX17794" y="connsiteY17794"/>
              </a:cxn>
              <a:cxn ang="0">
                <a:pos x="connsiteX17795" y="connsiteY17795"/>
              </a:cxn>
              <a:cxn ang="0">
                <a:pos x="connsiteX17796" y="connsiteY17796"/>
              </a:cxn>
              <a:cxn ang="0">
                <a:pos x="connsiteX17797" y="connsiteY17797"/>
              </a:cxn>
              <a:cxn ang="0">
                <a:pos x="connsiteX17798" y="connsiteY17798"/>
              </a:cxn>
              <a:cxn ang="0">
                <a:pos x="connsiteX17799" y="connsiteY17799"/>
              </a:cxn>
              <a:cxn ang="0">
                <a:pos x="connsiteX17800" y="connsiteY17800"/>
              </a:cxn>
              <a:cxn ang="0">
                <a:pos x="connsiteX17801" y="connsiteY17801"/>
              </a:cxn>
              <a:cxn ang="0">
                <a:pos x="connsiteX17802" y="connsiteY17802"/>
              </a:cxn>
              <a:cxn ang="0">
                <a:pos x="connsiteX17803" y="connsiteY17803"/>
              </a:cxn>
              <a:cxn ang="0">
                <a:pos x="connsiteX17804" y="connsiteY17804"/>
              </a:cxn>
              <a:cxn ang="0">
                <a:pos x="connsiteX17805" y="connsiteY17805"/>
              </a:cxn>
              <a:cxn ang="0">
                <a:pos x="connsiteX17806" y="connsiteY17806"/>
              </a:cxn>
              <a:cxn ang="0">
                <a:pos x="connsiteX17807" y="connsiteY17807"/>
              </a:cxn>
              <a:cxn ang="0">
                <a:pos x="connsiteX17808" y="connsiteY17808"/>
              </a:cxn>
              <a:cxn ang="0">
                <a:pos x="connsiteX17809" y="connsiteY17809"/>
              </a:cxn>
              <a:cxn ang="0">
                <a:pos x="connsiteX17810" y="connsiteY17810"/>
              </a:cxn>
              <a:cxn ang="0">
                <a:pos x="connsiteX17811" y="connsiteY17811"/>
              </a:cxn>
              <a:cxn ang="0">
                <a:pos x="connsiteX17812" y="connsiteY17812"/>
              </a:cxn>
              <a:cxn ang="0">
                <a:pos x="connsiteX17813" y="connsiteY17813"/>
              </a:cxn>
              <a:cxn ang="0">
                <a:pos x="connsiteX17814" y="connsiteY17814"/>
              </a:cxn>
              <a:cxn ang="0">
                <a:pos x="connsiteX17815" y="connsiteY17815"/>
              </a:cxn>
              <a:cxn ang="0">
                <a:pos x="connsiteX17816" y="connsiteY17816"/>
              </a:cxn>
              <a:cxn ang="0">
                <a:pos x="connsiteX17817" y="connsiteY17817"/>
              </a:cxn>
              <a:cxn ang="0">
                <a:pos x="connsiteX17818" y="connsiteY17818"/>
              </a:cxn>
              <a:cxn ang="0">
                <a:pos x="connsiteX17819" y="connsiteY17819"/>
              </a:cxn>
              <a:cxn ang="0">
                <a:pos x="connsiteX17820" y="connsiteY17820"/>
              </a:cxn>
              <a:cxn ang="0">
                <a:pos x="connsiteX17821" y="connsiteY17821"/>
              </a:cxn>
              <a:cxn ang="0">
                <a:pos x="connsiteX17822" y="connsiteY17822"/>
              </a:cxn>
              <a:cxn ang="0">
                <a:pos x="connsiteX17823" y="connsiteY17823"/>
              </a:cxn>
              <a:cxn ang="0">
                <a:pos x="connsiteX17824" y="connsiteY17824"/>
              </a:cxn>
              <a:cxn ang="0">
                <a:pos x="connsiteX17825" y="connsiteY17825"/>
              </a:cxn>
              <a:cxn ang="0">
                <a:pos x="connsiteX17826" y="connsiteY17826"/>
              </a:cxn>
              <a:cxn ang="0">
                <a:pos x="connsiteX17827" y="connsiteY17827"/>
              </a:cxn>
              <a:cxn ang="0">
                <a:pos x="connsiteX17828" y="connsiteY17828"/>
              </a:cxn>
              <a:cxn ang="0">
                <a:pos x="connsiteX17829" y="connsiteY17829"/>
              </a:cxn>
              <a:cxn ang="0">
                <a:pos x="connsiteX17830" y="connsiteY17830"/>
              </a:cxn>
              <a:cxn ang="0">
                <a:pos x="connsiteX17831" y="connsiteY17831"/>
              </a:cxn>
              <a:cxn ang="0">
                <a:pos x="connsiteX17832" y="connsiteY17832"/>
              </a:cxn>
              <a:cxn ang="0">
                <a:pos x="connsiteX17833" y="connsiteY17833"/>
              </a:cxn>
              <a:cxn ang="0">
                <a:pos x="connsiteX17834" y="connsiteY17834"/>
              </a:cxn>
              <a:cxn ang="0">
                <a:pos x="connsiteX17835" y="connsiteY17835"/>
              </a:cxn>
              <a:cxn ang="0">
                <a:pos x="connsiteX17836" y="connsiteY17836"/>
              </a:cxn>
              <a:cxn ang="0">
                <a:pos x="connsiteX17837" y="connsiteY17837"/>
              </a:cxn>
              <a:cxn ang="0">
                <a:pos x="connsiteX17838" y="connsiteY17838"/>
              </a:cxn>
              <a:cxn ang="0">
                <a:pos x="connsiteX17839" y="connsiteY17839"/>
              </a:cxn>
              <a:cxn ang="0">
                <a:pos x="connsiteX17840" y="connsiteY17840"/>
              </a:cxn>
              <a:cxn ang="0">
                <a:pos x="connsiteX17841" y="connsiteY17841"/>
              </a:cxn>
              <a:cxn ang="0">
                <a:pos x="connsiteX17842" y="connsiteY17842"/>
              </a:cxn>
              <a:cxn ang="0">
                <a:pos x="connsiteX17843" y="connsiteY17843"/>
              </a:cxn>
              <a:cxn ang="0">
                <a:pos x="connsiteX17844" y="connsiteY17844"/>
              </a:cxn>
              <a:cxn ang="0">
                <a:pos x="connsiteX17845" y="connsiteY17845"/>
              </a:cxn>
              <a:cxn ang="0">
                <a:pos x="connsiteX17846" y="connsiteY17846"/>
              </a:cxn>
              <a:cxn ang="0">
                <a:pos x="connsiteX17847" y="connsiteY17847"/>
              </a:cxn>
              <a:cxn ang="0">
                <a:pos x="connsiteX17848" y="connsiteY17848"/>
              </a:cxn>
              <a:cxn ang="0">
                <a:pos x="connsiteX17849" y="connsiteY17849"/>
              </a:cxn>
              <a:cxn ang="0">
                <a:pos x="connsiteX17850" y="connsiteY17850"/>
              </a:cxn>
              <a:cxn ang="0">
                <a:pos x="connsiteX17851" y="connsiteY17851"/>
              </a:cxn>
              <a:cxn ang="0">
                <a:pos x="connsiteX17852" y="connsiteY17852"/>
              </a:cxn>
              <a:cxn ang="0">
                <a:pos x="connsiteX17853" y="connsiteY17853"/>
              </a:cxn>
              <a:cxn ang="0">
                <a:pos x="connsiteX17854" y="connsiteY17854"/>
              </a:cxn>
              <a:cxn ang="0">
                <a:pos x="connsiteX17855" y="connsiteY17855"/>
              </a:cxn>
              <a:cxn ang="0">
                <a:pos x="connsiteX17856" y="connsiteY17856"/>
              </a:cxn>
              <a:cxn ang="0">
                <a:pos x="connsiteX17857" y="connsiteY17857"/>
              </a:cxn>
              <a:cxn ang="0">
                <a:pos x="connsiteX17858" y="connsiteY17858"/>
              </a:cxn>
              <a:cxn ang="0">
                <a:pos x="connsiteX17859" y="connsiteY17859"/>
              </a:cxn>
              <a:cxn ang="0">
                <a:pos x="connsiteX17860" y="connsiteY17860"/>
              </a:cxn>
              <a:cxn ang="0">
                <a:pos x="connsiteX17861" y="connsiteY17861"/>
              </a:cxn>
              <a:cxn ang="0">
                <a:pos x="connsiteX17862" y="connsiteY17862"/>
              </a:cxn>
              <a:cxn ang="0">
                <a:pos x="connsiteX17863" y="connsiteY17863"/>
              </a:cxn>
              <a:cxn ang="0">
                <a:pos x="connsiteX17864" y="connsiteY17864"/>
              </a:cxn>
              <a:cxn ang="0">
                <a:pos x="connsiteX17865" y="connsiteY17865"/>
              </a:cxn>
              <a:cxn ang="0">
                <a:pos x="connsiteX17866" y="connsiteY17866"/>
              </a:cxn>
              <a:cxn ang="0">
                <a:pos x="connsiteX17867" y="connsiteY17867"/>
              </a:cxn>
              <a:cxn ang="0">
                <a:pos x="connsiteX17868" y="connsiteY17868"/>
              </a:cxn>
              <a:cxn ang="0">
                <a:pos x="connsiteX17869" y="connsiteY17869"/>
              </a:cxn>
              <a:cxn ang="0">
                <a:pos x="connsiteX17870" y="connsiteY17870"/>
              </a:cxn>
              <a:cxn ang="0">
                <a:pos x="connsiteX17871" y="connsiteY17871"/>
              </a:cxn>
              <a:cxn ang="0">
                <a:pos x="connsiteX17872" y="connsiteY17872"/>
              </a:cxn>
              <a:cxn ang="0">
                <a:pos x="connsiteX17873" y="connsiteY17873"/>
              </a:cxn>
              <a:cxn ang="0">
                <a:pos x="connsiteX17874" y="connsiteY17874"/>
              </a:cxn>
              <a:cxn ang="0">
                <a:pos x="connsiteX17875" y="connsiteY17875"/>
              </a:cxn>
              <a:cxn ang="0">
                <a:pos x="connsiteX17876" y="connsiteY17876"/>
              </a:cxn>
              <a:cxn ang="0">
                <a:pos x="connsiteX17877" y="connsiteY17877"/>
              </a:cxn>
              <a:cxn ang="0">
                <a:pos x="connsiteX17878" y="connsiteY17878"/>
              </a:cxn>
              <a:cxn ang="0">
                <a:pos x="connsiteX17879" y="connsiteY17879"/>
              </a:cxn>
              <a:cxn ang="0">
                <a:pos x="connsiteX17880" y="connsiteY17880"/>
              </a:cxn>
              <a:cxn ang="0">
                <a:pos x="connsiteX17881" y="connsiteY17881"/>
              </a:cxn>
              <a:cxn ang="0">
                <a:pos x="connsiteX17882" y="connsiteY17882"/>
              </a:cxn>
              <a:cxn ang="0">
                <a:pos x="connsiteX17883" y="connsiteY17883"/>
              </a:cxn>
              <a:cxn ang="0">
                <a:pos x="connsiteX17884" y="connsiteY17884"/>
              </a:cxn>
              <a:cxn ang="0">
                <a:pos x="connsiteX17885" y="connsiteY17885"/>
              </a:cxn>
              <a:cxn ang="0">
                <a:pos x="connsiteX17886" y="connsiteY17886"/>
              </a:cxn>
              <a:cxn ang="0">
                <a:pos x="connsiteX17887" y="connsiteY17887"/>
              </a:cxn>
              <a:cxn ang="0">
                <a:pos x="connsiteX17888" y="connsiteY17888"/>
              </a:cxn>
              <a:cxn ang="0">
                <a:pos x="connsiteX17889" y="connsiteY17889"/>
              </a:cxn>
              <a:cxn ang="0">
                <a:pos x="connsiteX17890" y="connsiteY17890"/>
              </a:cxn>
              <a:cxn ang="0">
                <a:pos x="connsiteX17891" y="connsiteY17891"/>
              </a:cxn>
              <a:cxn ang="0">
                <a:pos x="connsiteX17892" y="connsiteY17892"/>
              </a:cxn>
              <a:cxn ang="0">
                <a:pos x="connsiteX17893" y="connsiteY17893"/>
              </a:cxn>
              <a:cxn ang="0">
                <a:pos x="connsiteX17894" y="connsiteY17894"/>
              </a:cxn>
              <a:cxn ang="0">
                <a:pos x="connsiteX17895" y="connsiteY17895"/>
              </a:cxn>
              <a:cxn ang="0">
                <a:pos x="connsiteX17896" y="connsiteY17896"/>
              </a:cxn>
              <a:cxn ang="0">
                <a:pos x="connsiteX17897" y="connsiteY17897"/>
              </a:cxn>
              <a:cxn ang="0">
                <a:pos x="connsiteX17898" y="connsiteY17898"/>
              </a:cxn>
              <a:cxn ang="0">
                <a:pos x="connsiteX17899" y="connsiteY17899"/>
              </a:cxn>
              <a:cxn ang="0">
                <a:pos x="connsiteX17900" y="connsiteY17900"/>
              </a:cxn>
              <a:cxn ang="0">
                <a:pos x="connsiteX17901" y="connsiteY17901"/>
              </a:cxn>
              <a:cxn ang="0">
                <a:pos x="connsiteX17902" y="connsiteY17902"/>
              </a:cxn>
              <a:cxn ang="0">
                <a:pos x="connsiteX17903" y="connsiteY17903"/>
              </a:cxn>
              <a:cxn ang="0">
                <a:pos x="connsiteX17904" y="connsiteY17904"/>
              </a:cxn>
              <a:cxn ang="0">
                <a:pos x="connsiteX17905" y="connsiteY17905"/>
              </a:cxn>
              <a:cxn ang="0">
                <a:pos x="connsiteX17906" y="connsiteY17906"/>
              </a:cxn>
              <a:cxn ang="0">
                <a:pos x="connsiteX17907" y="connsiteY17907"/>
              </a:cxn>
              <a:cxn ang="0">
                <a:pos x="connsiteX17908" y="connsiteY17908"/>
              </a:cxn>
              <a:cxn ang="0">
                <a:pos x="connsiteX17909" y="connsiteY17909"/>
              </a:cxn>
              <a:cxn ang="0">
                <a:pos x="connsiteX17910" y="connsiteY17910"/>
              </a:cxn>
              <a:cxn ang="0">
                <a:pos x="connsiteX17911" y="connsiteY17911"/>
              </a:cxn>
              <a:cxn ang="0">
                <a:pos x="connsiteX17912" y="connsiteY17912"/>
              </a:cxn>
              <a:cxn ang="0">
                <a:pos x="connsiteX17913" y="connsiteY17913"/>
              </a:cxn>
              <a:cxn ang="0">
                <a:pos x="connsiteX17914" y="connsiteY17914"/>
              </a:cxn>
              <a:cxn ang="0">
                <a:pos x="connsiteX17915" y="connsiteY17915"/>
              </a:cxn>
              <a:cxn ang="0">
                <a:pos x="connsiteX17916" y="connsiteY17916"/>
              </a:cxn>
              <a:cxn ang="0">
                <a:pos x="connsiteX17917" y="connsiteY17917"/>
              </a:cxn>
              <a:cxn ang="0">
                <a:pos x="connsiteX17918" y="connsiteY17918"/>
              </a:cxn>
              <a:cxn ang="0">
                <a:pos x="connsiteX17919" y="connsiteY17919"/>
              </a:cxn>
              <a:cxn ang="0">
                <a:pos x="connsiteX17920" y="connsiteY17920"/>
              </a:cxn>
              <a:cxn ang="0">
                <a:pos x="connsiteX17921" y="connsiteY17921"/>
              </a:cxn>
              <a:cxn ang="0">
                <a:pos x="connsiteX17922" y="connsiteY17922"/>
              </a:cxn>
              <a:cxn ang="0">
                <a:pos x="connsiteX17923" y="connsiteY17923"/>
              </a:cxn>
              <a:cxn ang="0">
                <a:pos x="connsiteX17924" y="connsiteY17924"/>
              </a:cxn>
              <a:cxn ang="0">
                <a:pos x="connsiteX17925" y="connsiteY17925"/>
              </a:cxn>
              <a:cxn ang="0">
                <a:pos x="connsiteX17926" y="connsiteY17926"/>
              </a:cxn>
              <a:cxn ang="0">
                <a:pos x="connsiteX17927" y="connsiteY17927"/>
              </a:cxn>
              <a:cxn ang="0">
                <a:pos x="connsiteX17928" y="connsiteY17928"/>
              </a:cxn>
              <a:cxn ang="0">
                <a:pos x="connsiteX17929" y="connsiteY17929"/>
              </a:cxn>
              <a:cxn ang="0">
                <a:pos x="connsiteX17930" y="connsiteY17930"/>
              </a:cxn>
              <a:cxn ang="0">
                <a:pos x="connsiteX17931" y="connsiteY17931"/>
              </a:cxn>
              <a:cxn ang="0">
                <a:pos x="connsiteX17932" y="connsiteY17932"/>
              </a:cxn>
              <a:cxn ang="0">
                <a:pos x="connsiteX17933" y="connsiteY17933"/>
              </a:cxn>
              <a:cxn ang="0">
                <a:pos x="connsiteX17934" y="connsiteY17934"/>
              </a:cxn>
              <a:cxn ang="0">
                <a:pos x="connsiteX17935" y="connsiteY17935"/>
              </a:cxn>
              <a:cxn ang="0">
                <a:pos x="connsiteX17936" y="connsiteY17936"/>
              </a:cxn>
              <a:cxn ang="0">
                <a:pos x="connsiteX17937" y="connsiteY17937"/>
              </a:cxn>
              <a:cxn ang="0">
                <a:pos x="connsiteX17938" y="connsiteY17938"/>
              </a:cxn>
              <a:cxn ang="0">
                <a:pos x="connsiteX17939" y="connsiteY17939"/>
              </a:cxn>
              <a:cxn ang="0">
                <a:pos x="connsiteX17940" y="connsiteY17940"/>
              </a:cxn>
              <a:cxn ang="0">
                <a:pos x="connsiteX17941" y="connsiteY17941"/>
              </a:cxn>
              <a:cxn ang="0">
                <a:pos x="connsiteX17942" y="connsiteY17942"/>
              </a:cxn>
              <a:cxn ang="0">
                <a:pos x="connsiteX17943" y="connsiteY17943"/>
              </a:cxn>
              <a:cxn ang="0">
                <a:pos x="connsiteX17944" y="connsiteY17944"/>
              </a:cxn>
              <a:cxn ang="0">
                <a:pos x="connsiteX17945" y="connsiteY17945"/>
              </a:cxn>
              <a:cxn ang="0">
                <a:pos x="connsiteX17946" y="connsiteY17946"/>
              </a:cxn>
              <a:cxn ang="0">
                <a:pos x="connsiteX17947" y="connsiteY17947"/>
              </a:cxn>
              <a:cxn ang="0">
                <a:pos x="connsiteX17948" y="connsiteY17948"/>
              </a:cxn>
              <a:cxn ang="0">
                <a:pos x="connsiteX17949" y="connsiteY17949"/>
              </a:cxn>
              <a:cxn ang="0">
                <a:pos x="connsiteX17950" y="connsiteY17950"/>
              </a:cxn>
              <a:cxn ang="0">
                <a:pos x="connsiteX17951" y="connsiteY17951"/>
              </a:cxn>
              <a:cxn ang="0">
                <a:pos x="connsiteX17952" y="connsiteY17952"/>
              </a:cxn>
              <a:cxn ang="0">
                <a:pos x="connsiteX17953" y="connsiteY17953"/>
              </a:cxn>
              <a:cxn ang="0">
                <a:pos x="connsiteX17954" y="connsiteY17954"/>
              </a:cxn>
              <a:cxn ang="0">
                <a:pos x="connsiteX17955" y="connsiteY17955"/>
              </a:cxn>
              <a:cxn ang="0">
                <a:pos x="connsiteX17956" y="connsiteY17956"/>
              </a:cxn>
              <a:cxn ang="0">
                <a:pos x="connsiteX17957" y="connsiteY17957"/>
              </a:cxn>
              <a:cxn ang="0">
                <a:pos x="connsiteX17958" y="connsiteY17958"/>
              </a:cxn>
              <a:cxn ang="0">
                <a:pos x="connsiteX17959" y="connsiteY17959"/>
              </a:cxn>
              <a:cxn ang="0">
                <a:pos x="connsiteX17960" y="connsiteY17960"/>
              </a:cxn>
              <a:cxn ang="0">
                <a:pos x="connsiteX17961" y="connsiteY17961"/>
              </a:cxn>
              <a:cxn ang="0">
                <a:pos x="connsiteX17962" y="connsiteY17962"/>
              </a:cxn>
              <a:cxn ang="0">
                <a:pos x="connsiteX17963" y="connsiteY17963"/>
              </a:cxn>
              <a:cxn ang="0">
                <a:pos x="connsiteX17964" y="connsiteY17964"/>
              </a:cxn>
              <a:cxn ang="0">
                <a:pos x="connsiteX17965" y="connsiteY17965"/>
              </a:cxn>
              <a:cxn ang="0">
                <a:pos x="connsiteX17966" y="connsiteY17966"/>
              </a:cxn>
              <a:cxn ang="0">
                <a:pos x="connsiteX17967" y="connsiteY17967"/>
              </a:cxn>
              <a:cxn ang="0">
                <a:pos x="connsiteX17968" y="connsiteY17968"/>
              </a:cxn>
              <a:cxn ang="0">
                <a:pos x="connsiteX17969" y="connsiteY17969"/>
              </a:cxn>
              <a:cxn ang="0">
                <a:pos x="connsiteX17970" y="connsiteY17970"/>
              </a:cxn>
              <a:cxn ang="0">
                <a:pos x="connsiteX17971" y="connsiteY17971"/>
              </a:cxn>
              <a:cxn ang="0">
                <a:pos x="connsiteX17972" y="connsiteY17972"/>
              </a:cxn>
              <a:cxn ang="0">
                <a:pos x="connsiteX17973" y="connsiteY17973"/>
              </a:cxn>
              <a:cxn ang="0">
                <a:pos x="connsiteX17974" y="connsiteY17974"/>
              </a:cxn>
              <a:cxn ang="0">
                <a:pos x="connsiteX17975" y="connsiteY17975"/>
              </a:cxn>
              <a:cxn ang="0">
                <a:pos x="connsiteX17976" y="connsiteY17976"/>
              </a:cxn>
              <a:cxn ang="0">
                <a:pos x="connsiteX17977" y="connsiteY17977"/>
              </a:cxn>
              <a:cxn ang="0">
                <a:pos x="connsiteX17978" y="connsiteY17978"/>
              </a:cxn>
              <a:cxn ang="0">
                <a:pos x="connsiteX17979" y="connsiteY17979"/>
              </a:cxn>
              <a:cxn ang="0">
                <a:pos x="connsiteX17980" y="connsiteY17980"/>
              </a:cxn>
              <a:cxn ang="0">
                <a:pos x="connsiteX17981" y="connsiteY17981"/>
              </a:cxn>
              <a:cxn ang="0">
                <a:pos x="connsiteX17982" y="connsiteY17982"/>
              </a:cxn>
              <a:cxn ang="0">
                <a:pos x="connsiteX17983" y="connsiteY17983"/>
              </a:cxn>
              <a:cxn ang="0">
                <a:pos x="connsiteX17984" y="connsiteY17984"/>
              </a:cxn>
              <a:cxn ang="0">
                <a:pos x="connsiteX17985" y="connsiteY17985"/>
              </a:cxn>
              <a:cxn ang="0">
                <a:pos x="connsiteX17986" y="connsiteY17986"/>
              </a:cxn>
              <a:cxn ang="0">
                <a:pos x="connsiteX17987" y="connsiteY17987"/>
              </a:cxn>
              <a:cxn ang="0">
                <a:pos x="connsiteX17988" y="connsiteY17988"/>
              </a:cxn>
              <a:cxn ang="0">
                <a:pos x="connsiteX17989" y="connsiteY17989"/>
              </a:cxn>
              <a:cxn ang="0">
                <a:pos x="connsiteX17990" y="connsiteY17990"/>
              </a:cxn>
              <a:cxn ang="0">
                <a:pos x="connsiteX17991" y="connsiteY17991"/>
              </a:cxn>
              <a:cxn ang="0">
                <a:pos x="connsiteX17992" y="connsiteY17992"/>
              </a:cxn>
              <a:cxn ang="0">
                <a:pos x="connsiteX17993" y="connsiteY17993"/>
              </a:cxn>
              <a:cxn ang="0">
                <a:pos x="connsiteX17994" y="connsiteY17994"/>
              </a:cxn>
              <a:cxn ang="0">
                <a:pos x="connsiteX17995" y="connsiteY17995"/>
              </a:cxn>
              <a:cxn ang="0">
                <a:pos x="connsiteX17996" y="connsiteY17996"/>
              </a:cxn>
              <a:cxn ang="0">
                <a:pos x="connsiteX17997" y="connsiteY17997"/>
              </a:cxn>
              <a:cxn ang="0">
                <a:pos x="connsiteX17998" y="connsiteY17998"/>
              </a:cxn>
              <a:cxn ang="0">
                <a:pos x="connsiteX17999" y="connsiteY17999"/>
              </a:cxn>
              <a:cxn ang="0">
                <a:pos x="connsiteX18000" y="connsiteY18000"/>
              </a:cxn>
              <a:cxn ang="0">
                <a:pos x="connsiteX18001" y="connsiteY18001"/>
              </a:cxn>
              <a:cxn ang="0">
                <a:pos x="connsiteX18002" y="connsiteY18002"/>
              </a:cxn>
              <a:cxn ang="0">
                <a:pos x="connsiteX18003" y="connsiteY18003"/>
              </a:cxn>
              <a:cxn ang="0">
                <a:pos x="connsiteX18004" y="connsiteY18004"/>
              </a:cxn>
              <a:cxn ang="0">
                <a:pos x="connsiteX18005" y="connsiteY18005"/>
              </a:cxn>
              <a:cxn ang="0">
                <a:pos x="connsiteX18006" y="connsiteY18006"/>
              </a:cxn>
              <a:cxn ang="0">
                <a:pos x="connsiteX18007" y="connsiteY18007"/>
              </a:cxn>
              <a:cxn ang="0">
                <a:pos x="connsiteX18008" y="connsiteY18008"/>
              </a:cxn>
              <a:cxn ang="0">
                <a:pos x="connsiteX18009" y="connsiteY18009"/>
              </a:cxn>
              <a:cxn ang="0">
                <a:pos x="connsiteX18010" y="connsiteY18010"/>
              </a:cxn>
              <a:cxn ang="0">
                <a:pos x="connsiteX18011" y="connsiteY18011"/>
              </a:cxn>
              <a:cxn ang="0">
                <a:pos x="connsiteX18012" y="connsiteY18012"/>
              </a:cxn>
              <a:cxn ang="0">
                <a:pos x="connsiteX18013" y="connsiteY18013"/>
              </a:cxn>
              <a:cxn ang="0">
                <a:pos x="connsiteX18014" y="connsiteY18014"/>
              </a:cxn>
              <a:cxn ang="0">
                <a:pos x="connsiteX18015" y="connsiteY18015"/>
              </a:cxn>
              <a:cxn ang="0">
                <a:pos x="connsiteX18016" y="connsiteY18016"/>
              </a:cxn>
              <a:cxn ang="0">
                <a:pos x="connsiteX18017" y="connsiteY18017"/>
              </a:cxn>
              <a:cxn ang="0">
                <a:pos x="connsiteX18018" y="connsiteY18018"/>
              </a:cxn>
              <a:cxn ang="0">
                <a:pos x="connsiteX18019" y="connsiteY18019"/>
              </a:cxn>
              <a:cxn ang="0">
                <a:pos x="connsiteX18020" y="connsiteY18020"/>
              </a:cxn>
              <a:cxn ang="0">
                <a:pos x="connsiteX18021" y="connsiteY18021"/>
              </a:cxn>
              <a:cxn ang="0">
                <a:pos x="connsiteX18022" y="connsiteY18022"/>
              </a:cxn>
              <a:cxn ang="0">
                <a:pos x="connsiteX18023" y="connsiteY18023"/>
              </a:cxn>
              <a:cxn ang="0">
                <a:pos x="connsiteX18024" y="connsiteY18024"/>
              </a:cxn>
              <a:cxn ang="0">
                <a:pos x="connsiteX18025" y="connsiteY18025"/>
              </a:cxn>
              <a:cxn ang="0">
                <a:pos x="connsiteX18026" y="connsiteY18026"/>
              </a:cxn>
              <a:cxn ang="0">
                <a:pos x="connsiteX18027" y="connsiteY18027"/>
              </a:cxn>
              <a:cxn ang="0">
                <a:pos x="connsiteX18028" y="connsiteY18028"/>
              </a:cxn>
              <a:cxn ang="0">
                <a:pos x="connsiteX18029" y="connsiteY18029"/>
              </a:cxn>
              <a:cxn ang="0">
                <a:pos x="connsiteX18030" y="connsiteY18030"/>
              </a:cxn>
              <a:cxn ang="0">
                <a:pos x="connsiteX18031" y="connsiteY18031"/>
              </a:cxn>
              <a:cxn ang="0">
                <a:pos x="connsiteX18032" y="connsiteY18032"/>
              </a:cxn>
              <a:cxn ang="0">
                <a:pos x="connsiteX18033" y="connsiteY18033"/>
              </a:cxn>
              <a:cxn ang="0">
                <a:pos x="connsiteX18034" y="connsiteY18034"/>
              </a:cxn>
              <a:cxn ang="0">
                <a:pos x="connsiteX18035" y="connsiteY18035"/>
              </a:cxn>
              <a:cxn ang="0">
                <a:pos x="connsiteX18036" y="connsiteY18036"/>
              </a:cxn>
              <a:cxn ang="0">
                <a:pos x="connsiteX18037" y="connsiteY18037"/>
              </a:cxn>
              <a:cxn ang="0">
                <a:pos x="connsiteX18038" y="connsiteY18038"/>
              </a:cxn>
              <a:cxn ang="0">
                <a:pos x="connsiteX18039" y="connsiteY18039"/>
              </a:cxn>
              <a:cxn ang="0">
                <a:pos x="connsiteX18040" y="connsiteY18040"/>
              </a:cxn>
              <a:cxn ang="0">
                <a:pos x="connsiteX18041" y="connsiteY18041"/>
              </a:cxn>
              <a:cxn ang="0">
                <a:pos x="connsiteX18042" y="connsiteY18042"/>
              </a:cxn>
              <a:cxn ang="0">
                <a:pos x="connsiteX18043" y="connsiteY18043"/>
              </a:cxn>
              <a:cxn ang="0">
                <a:pos x="connsiteX18044" y="connsiteY18044"/>
              </a:cxn>
              <a:cxn ang="0">
                <a:pos x="connsiteX18045" y="connsiteY18045"/>
              </a:cxn>
              <a:cxn ang="0">
                <a:pos x="connsiteX18046" y="connsiteY18046"/>
              </a:cxn>
              <a:cxn ang="0">
                <a:pos x="connsiteX18047" y="connsiteY18047"/>
              </a:cxn>
              <a:cxn ang="0">
                <a:pos x="connsiteX18048" y="connsiteY18048"/>
              </a:cxn>
              <a:cxn ang="0">
                <a:pos x="connsiteX18049" y="connsiteY18049"/>
              </a:cxn>
              <a:cxn ang="0">
                <a:pos x="connsiteX18050" y="connsiteY18050"/>
              </a:cxn>
              <a:cxn ang="0">
                <a:pos x="connsiteX18051" y="connsiteY18051"/>
              </a:cxn>
              <a:cxn ang="0">
                <a:pos x="connsiteX18052" y="connsiteY18052"/>
              </a:cxn>
              <a:cxn ang="0">
                <a:pos x="connsiteX18053" y="connsiteY18053"/>
              </a:cxn>
              <a:cxn ang="0">
                <a:pos x="connsiteX18054" y="connsiteY18054"/>
              </a:cxn>
              <a:cxn ang="0">
                <a:pos x="connsiteX18055" y="connsiteY18055"/>
              </a:cxn>
              <a:cxn ang="0">
                <a:pos x="connsiteX18056" y="connsiteY18056"/>
              </a:cxn>
              <a:cxn ang="0">
                <a:pos x="connsiteX18057" y="connsiteY18057"/>
              </a:cxn>
              <a:cxn ang="0">
                <a:pos x="connsiteX18058" y="connsiteY18058"/>
              </a:cxn>
              <a:cxn ang="0">
                <a:pos x="connsiteX18059" y="connsiteY18059"/>
              </a:cxn>
              <a:cxn ang="0">
                <a:pos x="connsiteX18060" y="connsiteY18060"/>
              </a:cxn>
              <a:cxn ang="0">
                <a:pos x="connsiteX18061" y="connsiteY18061"/>
              </a:cxn>
              <a:cxn ang="0">
                <a:pos x="connsiteX18062" y="connsiteY18062"/>
              </a:cxn>
              <a:cxn ang="0">
                <a:pos x="connsiteX18063" y="connsiteY18063"/>
              </a:cxn>
              <a:cxn ang="0">
                <a:pos x="connsiteX18064" y="connsiteY18064"/>
              </a:cxn>
              <a:cxn ang="0">
                <a:pos x="connsiteX18065" y="connsiteY18065"/>
              </a:cxn>
              <a:cxn ang="0">
                <a:pos x="connsiteX18066" y="connsiteY18066"/>
              </a:cxn>
              <a:cxn ang="0">
                <a:pos x="connsiteX18067" y="connsiteY18067"/>
              </a:cxn>
              <a:cxn ang="0">
                <a:pos x="connsiteX18068" y="connsiteY18068"/>
              </a:cxn>
              <a:cxn ang="0">
                <a:pos x="connsiteX18069" y="connsiteY18069"/>
              </a:cxn>
              <a:cxn ang="0">
                <a:pos x="connsiteX18070" y="connsiteY18070"/>
              </a:cxn>
              <a:cxn ang="0">
                <a:pos x="connsiteX18071" y="connsiteY18071"/>
              </a:cxn>
              <a:cxn ang="0">
                <a:pos x="connsiteX18072" y="connsiteY18072"/>
              </a:cxn>
              <a:cxn ang="0">
                <a:pos x="connsiteX18073" y="connsiteY18073"/>
              </a:cxn>
              <a:cxn ang="0">
                <a:pos x="connsiteX18074" y="connsiteY18074"/>
              </a:cxn>
              <a:cxn ang="0">
                <a:pos x="connsiteX18075" y="connsiteY18075"/>
              </a:cxn>
              <a:cxn ang="0">
                <a:pos x="connsiteX18076" y="connsiteY18076"/>
              </a:cxn>
              <a:cxn ang="0">
                <a:pos x="connsiteX18077" y="connsiteY18077"/>
              </a:cxn>
              <a:cxn ang="0">
                <a:pos x="connsiteX18078" y="connsiteY18078"/>
              </a:cxn>
              <a:cxn ang="0">
                <a:pos x="connsiteX18079" y="connsiteY18079"/>
              </a:cxn>
              <a:cxn ang="0">
                <a:pos x="connsiteX18080" y="connsiteY18080"/>
              </a:cxn>
              <a:cxn ang="0">
                <a:pos x="connsiteX18081" y="connsiteY18081"/>
              </a:cxn>
              <a:cxn ang="0">
                <a:pos x="connsiteX18082" y="connsiteY18082"/>
              </a:cxn>
              <a:cxn ang="0">
                <a:pos x="connsiteX18083" y="connsiteY18083"/>
              </a:cxn>
              <a:cxn ang="0">
                <a:pos x="connsiteX18084" y="connsiteY18084"/>
              </a:cxn>
              <a:cxn ang="0">
                <a:pos x="connsiteX18085" y="connsiteY18085"/>
              </a:cxn>
              <a:cxn ang="0">
                <a:pos x="connsiteX18086" y="connsiteY18086"/>
              </a:cxn>
              <a:cxn ang="0">
                <a:pos x="connsiteX18087" y="connsiteY18087"/>
              </a:cxn>
              <a:cxn ang="0">
                <a:pos x="connsiteX18088" y="connsiteY18088"/>
              </a:cxn>
              <a:cxn ang="0">
                <a:pos x="connsiteX18089" y="connsiteY18089"/>
              </a:cxn>
              <a:cxn ang="0">
                <a:pos x="connsiteX18090" y="connsiteY18090"/>
              </a:cxn>
              <a:cxn ang="0">
                <a:pos x="connsiteX18091" y="connsiteY18091"/>
              </a:cxn>
              <a:cxn ang="0">
                <a:pos x="connsiteX18092" y="connsiteY18092"/>
              </a:cxn>
              <a:cxn ang="0">
                <a:pos x="connsiteX18093" y="connsiteY18093"/>
              </a:cxn>
              <a:cxn ang="0">
                <a:pos x="connsiteX18094" y="connsiteY18094"/>
              </a:cxn>
              <a:cxn ang="0">
                <a:pos x="connsiteX18095" y="connsiteY18095"/>
              </a:cxn>
              <a:cxn ang="0">
                <a:pos x="connsiteX18096" y="connsiteY18096"/>
              </a:cxn>
              <a:cxn ang="0">
                <a:pos x="connsiteX18097" y="connsiteY18097"/>
              </a:cxn>
              <a:cxn ang="0">
                <a:pos x="connsiteX18098" y="connsiteY18098"/>
              </a:cxn>
              <a:cxn ang="0">
                <a:pos x="connsiteX18099" y="connsiteY18099"/>
              </a:cxn>
              <a:cxn ang="0">
                <a:pos x="connsiteX18100" y="connsiteY18100"/>
              </a:cxn>
              <a:cxn ang="0">
                <a:pos x="connsiteX18101" y="connsiteY18101"/>
              </a:cxn>
              <a:cxn ang="0">
                <a:pos x="connsiteX18102" y="connsiteY18102"/>
              </a:cxn>
              <a:cxn ang="0">
                <a:pos x="connsiteX18103" y="connsiteY18103"/>
              </a:cxn>
              <a:cxn ang="0">
                <a:pos x="connsiteX18104" y="connsiteY18104"/>
              </a:cxn>
              <a:cxn ang="0">
                <a:pos x="connsiteX18105" y="connsiteY18105"/>
              </a:cxn>
              <a:cxn ang="0">
                <a:pos x="connsiteX18106" y="connsiteY18106"/>
              </a:cxn>
              <a:cxn ang="0">
                <a:pos x="connsiteX18107" y="connsiteY18107"/>
              </a:cxn>
              <a:cxn ang="0">
                <a:pos x="connsiteX18108" y="connsiteY18108"/>
              </a:cxn>
              <a:cxn ang="0">
                <a:pos x="connsiteX18109" y="connsiteY18109"/>
              </a:cxn>
              <a:cxn ang="0">
                <a:pos x="connsiteX18110" y="connsiteY18110"/>
              </a:cxn>
              <a:cxn ang="0">
                <a:pos x="connsiteX18111" y="connsiteY18111"/>
              </a:cxn>
              <a:cxn ang="0">
                <a:pos x="connsiteX18112" y="connsiteY18112"/>
              </a:cxn>
              <a:cxn ang="0">
                <a:pos x="connsiteX18113" y="connsiteY18113"/>
              </a:cxn>
              <a:cxn ang="0">
                <a:pos x="connsiteX18114" y="connsiteY18114"/>
              </a:cxn>
              <a:cxn ang="0">
                <a:pos x="connsiteX18115" y="connsiteY18115"/>
              </a:cxn>
              <a:cxn ang="0">
                <a:pos x="connsiteX18116" y="connsiteY18116"/>
              </a:cxn>
              <a:cxn ang="0">
                <a:pos x="connsiteX18117" y="connsiteY18117"/>
              </a:cxn>
              <a:cxn ang="0">
                <a:pos x="connsiteX18118" y="connsiteY18118"/>
              </a:cxn>
            </a:cxnLst>
            <a:rect l="l" t="t" r="r" b="b"/>
            <a:pathLst>
              <a:path w="12272790" h="3412034">
                <a:moveTo>
                  <a:pt x="2744140" y="3332456"/>
                </a:moveTo>
                <a:lnTo>
                  <a:pt x="2741909" y="3334107"/>
                </a:lnTo>
                <a:lnTo>
                  <a:pt x="2742690" y="3334262"/>
                </a:lnTo>
                <a:cubicBezTo>
                  <a:pt x="2743692" y="3334262"/>
                  <a:pt x="2744317" y="3333872"/>
                  <a:pt x="2744244" y="3332700"/>
                </a:cubicBezTo>
                <a:close/>
                <a:moveTo>
                  <a:pt x="2458451" y="3312908"/>
                </a:moveTo>
                <a:cubicBezTo>
                  <a:pt x="2468173" y="3312907"/>
                  <a:pt x="2477896" y="3312908"/>
                  <a:pt x="2485187" y="3312909"/>
                </a:cubicBezTo>
                <a:cubicBezTo>
                  <a:pt x="2492478" y="3312908"/>
                  <a:pt x="2497340" y="3312908"/>
                  <a:pt x="2502200" y="3312908"/>
                </a:cubicBezTo>
                <a:cubicBezTo>
                  <a:pt x="2502201" y="3316734"/>
                  <a:pt x="2502201" y="3318327"/>
                  <a:pt x="2502201" y="3320240"/>
                </a:cubicBezTo>
                <a:cubicBezTo>
                  <a:pt x="2494909" y="3320240"/>
                  <a:pt x="2485186" y="3320239"/>
                  <a:pt x="2475465" y="3320239"/>
                </a:cubicBezTo>
                <a:cubicBezTo>
                  <a:pt x="2470603" y="3320240"/>
                  <a:pt x="2465744" y="3320239"/>
                  <a:pt x="2458452" y="3320240"/>
                </a:cubicBezTo>
                <a:cubicBezTo>
                  <a:pt x="2458451" y="3318326"/>
                  <a:pt x="2458451" y="3316732"/>
                  <a:pt x="2458451" y="3312908"/>
                </a:cubicBezTo>
                <a:close/>
                <a:moveTo>
                  <a:pt x="2367141" y="3301322"/>
                </a:moveTo>
                <a:cubicBezTo>
                  <a:pt x="2371507" y="3301843"/>
                  <a:pt x="2375040" y="3304452"/>
                  <a:pt x="2375039" y="3312799"/>
                </a:cubicBezTo>
                <a:cubicBezTo>
                  <a:pt x="2371507" y="3312799"/>
                  <a:pt x="2366307" y="3314276"/>
                  <a:pt x="2361990" y="3313712"/>
                </a:cubicBezTo>
                <a:cubicBezTo>
                  <a:pt x="2357673" y="3313146"/>
                  <a:pt x="2354238" y="3310538"/>
                  <a:pt x="2354239" y="3302365"/>
                </a:cubicBezTo>
                <a:cubicBezTo>
                  <a:pt x="2357575" y="3302365"/>
                  <a:pt x="2362775" y="3300800"/>
                  <a:pt x="2367141" y="3301322"/>
                </a:cubicBezTo>
                <a:close/>
                <a:moveTo>
                  <a:pt x="3226949" y="3283088"/>
                </a:moveTo>
                <a:cubicBezTo>
                  <a:pt x="3226951" y="3293497"/>
                  <a:pt x="3236560" y="3291416"/>
                  <a:pt x="3241366" y="3291415"/>
                </a:cubicBezTo>
                <a:cubicBezTo>
                  <a:pt x="3241365" y="3281008"/>
                  <a:pt x="3231757" y="3283089"/>
                  <a:pt x="3226949" y="3283088"/>
                </a:cubicBezTo>
                <a:close/>
                <a:moveTo>
                  <a:pt x="3141348" y="3282171"/>
                </a:moveTo>
                <a:lnTo>
                  <a:pt x="3122053" y="3283623"/>
                </a:lnTo>
                <a:lnTo>
                  <a:pt x="3130584" y="3284098"/>
                </a:lnTo>
                <a:close/>
                <a:moveTo>
                  <a:pt x="3221857" y="3274483"/>
                </a:moveTo>
                <a:lnTo>
                  <a:pt x="3187879" y="3278109"/>
                </a:lnTo>
                <a:lnTo>
                  <a:pt x="3186504" y="3278927"/>
                </a:lnTo>
                <a:cubicBezTo>
                  <a:pt x="3193712" y="3281008"/>
                  <a:pt x="3200920" y="3289334"/>
                  <a:pt x="3210131" y="3287252"/>
                </a:cubicBezTo>
                <a:cubicBezTo>
                  <a:pt x="3213735" y="3286211"/>
                  <a:pt x="3216137" y="3283089"/>
                  <a:pt x="3218241" y="3279707"/>
                </a:cubicBezTo>
                <a:close/>
                <a:moveTo>
                  <a:pt x="3262994" y="3270093"/>
                </a:moveTo>
                <a:lnTo>
                  <a:pt x="3253833" y="3271069"/>
                </a:lnTo>
                <a:lnTo>
                  <a:pt x="3262991" y="3272682"/>
                </a:lnTo>
                <a:close/>
                <a:moveTo>
                  <a:pt x="2705685" y="3252039"/>
                </a:moveTo>
                <a:cubicBezTo>
                  <a:pt x="2712558" y="3252038"/>
                  <a:pt x="2719433" y="3250217"/>
                  <a:pt x="2719431" y="3262968"/>
                </a:cubicBezTo>
                <a:cubicBezTo>
                  <a:pt x="2718287" y="3262968"/>
                  <a:pt x="2716852" y="3263103"/>
                  <a:pt x="2715351" y="3263104"/>
                </a:cubicBezTo>
                <a:cubicBezTo>
                  <a:pt x="2710840" y="3263104"/>
                  <a:pt x="2705684" y="3261875"/>
                  <a:pt x="2705685" y="3252039"/>
                </a:cubicBezTo>
                <a:close/>
                <a:moveTo>
                  <a:pt x="2650553" y="3241028"/>
                </a:moveTo>
                <a:cubicBezTo>
                  <a:pt x="2650553" y="3249598"/>
                  <a:pt x="2648322" y="3251383"/>
                  <a:pt x="2643860" y="3251383"/>
                </a:cubicBezTo>
                <a:cubicBezTo>
                  <a:pt x="2643862" y="3245314"/>
                  <a:pt x="2646089" y="3241029"/>
                  <a:pt x="2650553" y="3241028"/>
                </a:cubicBezTo>
                <a:close/>
                <a:moveTo>
                  <a:pt x="2783962" y="3239688"/>
                </a:moveTo>
                <a:cubicBezTo>
                  <a:pt x="2791910" y="3239732"/>
                  <a:pt x="2801081" y="3242362"/>
                  <a:pt x="2805972" y="3242361"/>
                </a:cubicBezTo>
                <a:cubicBezTo>
                  <a:pt x="2805971" y="3253758"/>
                  <a:pt x="2798634" y="3256300"/>
                  <a:pt x="2790381" y="3255994"/>
                </a:cubicBezTo>
                <a:cubicBezTo>
                  <a:pt x="2782128" y="3255686"/>
                  <a:pt x="2772957" y="3252531"/>
                  <a:pt x="2769289" y="3252531"/>
                </a:cubicBezTo>
                <a:cubicBezTo>
                  <a:pt x="2769289" y="3242187"/>
                  <a:pt x="2776014" y="3239644"/>
                  <a:pt x="2783962" y="3239688"/>
                </a:cubicBezTo>
                <a:close/>
                <a:moveTo>
                  <a:pt x="2047769" y="3227245"/>
                </a:moveTo>
                <a:cubicBezTo>
                  <a:pt x="2054608" y="3227246"/>
                  <a:pt x="2059435" y="3227247"/>
                  <a:pt x="2066677" y="3229316"/>
                </a:cubicBezTo>
                <a:cubicBezTo>
                  <a:pt x="2081159" y="3233456"/>
                  <a:pt x="2095641" y="3241738"/>
                  <a:pt x="2110125" y="3247603"/>
                </a:cubicBezTo>
                <a:cubicBezTo>
                  <a:pt x="2100470" y="3247604"/>
                  <a:pt x="2090813" y="3247604"/>
                  <a:pt x="2081160" y="3247603"/>
                </a:cubicBezTo>
                <a:cubicBezTo>
                  <a:pt x="2073917" y="3250018"/>
                  <a:pt x="2069091" y="3255883"/>
                  <a:pt x="2061849" y="3262095"/>
                </a:cubicBezTo>
                <a:cubicBezTo>
                  <a:pt x="2061852" y="3255883"/>
                  <a:pt x="2059435" y="3247603"/>
                  <a:pt x="2059435" y="3241737"/>
                </a:cubicBezTo>
                <a:cubicBezTo>
                  <a:pt x="2052195" y="3241737"/>
                  <a:pt x="2045356" y="3241738"/>
                  <a:pt x="2038115" y="3241738"/>
                </a:cubicBezTo>
                <a:cubicBezTo>
                  <a:pt x="2040529" y="3237597"/>
                  <a:pt x="2042942" y="3227246"/>
                  <a:pt x="2047769" y="3227245"/>
                </a:cubicBezTo>
                <a:close/>
                <a:moveTo>
                  <a:pt x="3555280" y="3225437"/>
                </a:moveTo>
                <a:lnTo>
                  <a:pt x="3550550" y="3226052"/>
                </a:lnTo>
                <a:lnTo>
                  <a:pt x="3551525" y="3229576"/>
                </a:lnTo>
                <a:cubicBezTo>
                  <a:pt x="3552729" y="3230876"/>
                  <a:pt x="3554530" y="3231397"/>
                  <a:pt x="3556932" y="3231398"/>
                </a:cubicBezTo>
                <a:close/>
                <a:moveTo>
                  <a:pt x="2537521" y="3224184"/>
                </a:moveTo>
                <a:cubicBezTo>
                  <a:pt x="2534518" y="3228307"/>
                  <a:pt x="2530191" y="3230497"/>
                  <a:pt x="2525161" y="3231430"/>
                </a:cubicBezTo>
                <a:cubicBezTo>
                  <a:pt x="2521389" y="3232130"/>
                  <a:pt x="2517226" y="3232123"/>
                  <a:pt x="2512929" y="3231697"/>
                </a:cubicBezTo>
                <a:cubicBezTo>
                  <a:pt x="2500039" y="3230416"/>
                  <a:pt x="2485980" y="3225345"/>
                  <a:pt x="2477874" y="3224185"/>
                </a:cubicBezTo>
                <a:cubicBezTo>
                  <a:pt x="2497090" y="3224183"/>
                  <a:pt x="2516304" y="3224184"/>
                  <a:pt x="2537521" y="3224184"/>
                </a:cubicBezTo>
                <a:close/>
                <a:moveTo>
                  <a:pt x="2569312" y="3224163"/>
                </a:moveTo>
                <a:cubicBezTo>
                  <a:pt x="2569312" y="3227062"/>
                  <a:pt x="2569312" y="3228511"/>
                  <a:pt x="2568934" y="3228995"/>
                </a:cubicBezTo>
                <a:cubicBezTo>
                  <a:pt x="2568556" y="3229478"/>
                  <a:pt x="2567797" y="3228996"/>
                  <a:pt x="2566284" y="3228028"/>
                </a:cubicBezTo>
                <a:cubicBezTo>
                  <a:pt x="2566285" y="3226094"/>
                  <a:pt x="2566285" y="3226094"/>
                  <a:pt x="2569312" y="3224163"/>
                </a:cubicBezTo>
                <a:close/>
                <a:moveTo>
                  <a:pt x="2607480" y="3219266"/>
                </a:moveTo>
                <a:cubicBezTo>
                  <a:pt x="2615330" y="3219786"/>
                  <a:pt x="2624062" y="3222910"/>
                  <a:pt x="2627595" y="3222909"/>
                </a:cubicBezTo>
                <a:cubicBezTo>
                  <a:pt x="2627595" y="3233320"/>
                  <a:pt x="2621118" y="3235403"/>
                  <a:pt x="2613516" y="3234882"/>
                </a:cubicBezTo>
                <a:cubicBezTo>
                  <a:pt x="2605911" y="3234361"/>
                  <a:pt x="2597177" y="3231239"/>
                  <a:pt x="2592664" y="3231238"/>
                </a:cubicBezTo>
                <a:cubicBezTo>
                  <a:pt x="2592665" y="3220827"/>
                  <a:pt x="2599631" y="3218745"/>
                  <a:pt x="2607480" y="3219266"/>
                </a:cubicBezTo>
                <a:close/>
                <a:moveTo>
                  <a:pt x="3288552" y="3215265"/>
                </a:moveTo>
                <a:lnTo>
                  <a:pt x="3276294" y="3217503"/>
                </a:lnTo>
                <a:lnTo>
                  <a:pt x="3277308" y="3221315"/>
                </a:lnTo>
                <a:cubicBezTo>
                  <a:pt x="3278737" y="3223070"/>
                  <a:pt x="3280712" y="3223852"/>
                  <a:pt x="3282915" y="3224111"/>
                </a:cubicBezTo>
                <a:cubicBezTo>
                  <a:pt x="3287321" y="3224631"/>
                  <a:pt x="3292625" y="3223070"/>
                  <a:pt x="3296231" y="3223071"/>
                </a:cubicBezTo>
                <a:lnTo>
                  <a:pt x="3294531" y="3216680"/>
                </a:lnTo>
                <a:close/>
                <a:moveTo>
                  <a:pt x="2544971" y="3213472"/>
                </a:moveTo>
                <a:cubicBezTo>
                  <a:pt x="2551907" y="3215532"/>
                  <a:pt x="2558844" y="3215533"/>
                  <a:pt x="2565780" y="3217595"/>
                </a:cubicBezTo>
                <a:cubicBezTo>
                  <a:pt x="2563467" y="3223778"/>
                  <a:pt x="2558266" y="3226354"/>
                  <a:pt x="2553642" y="3225580"/>
                </a:cubicBezTo>
                <a:cubicBezTo>
                  <a:pt x="2549018" y="3224808"/>
                  <a:pt x="2544971" y="3220686"/>
                  <a:pt x="2544971" y="3213472"/>
                </a:cubicBezTo>
                <a:close/>
                <a:moveTo>
                  <a:pt x="2924301" y="3213082"/>
                </a:moveTo>
                <a:cubicBezTo>
                  <a:pt x="2924299" y="3234050"/>
                  <a:pt x="2884119" y="3229856"/>
                  <a:pt x="2874571" y="3231954"/>
                </a:cubicBezTo>
                <a:cubicBezTo>
                  <a:pt x="2869201" y="3252134"/>
                  <a:pt x="2863830" y="3260719"/>
                  <a:pt x="2853425" y="3261980"/>
                </a:cubicBezTo>
                <a:cubicBezTo>
                  <a:pt x="2849956" y="3262402"/>
                  <a:pt x="2845928" y="3262008"/>
                  <a:pt x="2841154" y="3260959"/>
                </a:cubicBezTo>
                <a:cubicBezTo>
                  <a:pt x="2831606" y="3258864"/>
                  <a:pt x="2819673" y="3258863"/>
                  <a:pt x="2812909" y="3252573"/>
                </a:cubicBezTo>
                <a:cubicBezTo>
                  <a:pt x="2808134" y="3250825"/>
                  <a:pt x="2812907" y="3238243"/>
                  <a:pt x="2812908" y="3231953"/>
                </a:cubicBezTo>
                <a:cubicBezTo>
                  <a:pt x="2815296" y="3208888"/>
                  <a:pt x="2845928" y="3219373"/>
                  <a:pt x="2857863" y="3217275"/>
                </a:cubicBezTo>
                <a:cubicBezTo>
                  <a:pt x="2879345" y="3217276"/>
                  <a:pt x="2900431" y="3215178"/>
                  <a:pt x="2924301" y="3213082"/>
                </a:cubicBezTo>
                <a:close/>
                <a:moveTo>
                  <a:pt x="2768883" y="3211951"/>
                </a:moveTo>
                <a:cubicBezTo>
                  <a:pt x="2766168" y="3223803"/>
                  <a:pt x="2759003" y="3226989"/>
                  <a:pt x="2751533" y="3227507"/>
                </a:cubicBezTo>
                <a:cubicBezTo>
                  <a:pt x="2749044" y="3227680"/>
                  <a:pt x="2746521" y="3227556"/>
                  <a:pt x="2744118" y="3227358"/>
                </a:cubicBezTo>
                <a:cubicBezTo>
                  <a:pt x="2740915" y="3227095"/>
                  <a:pt x="2737925" y="3226700"/>
                  <a:pt x="2735512" y="3226701"/>
                </a:cubicBezTo>
                <a:cubicBezTo>
                  <a:pt x="2713803" y="3224593"/>
                  <a:pt x="2692092" y="3226700"/>
                  <a:pt x="2670382" y="3226700"/>
                </a:cubicBezTo>
                <a:cubicBezTo>
                  <a:pt x="2701741" y="3222486"/>
                  <a:pt x="2735513" y="3218272"/>
                  <a:pt x="2768883" y="3211951"/>
                </a:cubicBezTo>
                <a:close/>
                <a:moveTo>
                  <a:pt x="1930961" y="3198713"/>
                </a:moveTo>
                <a:cubicBezTo>
                  <a:pt x="1941415" y="3198713"/>
                  <a:pt x="1952765" y="3201786"/>
                  <a:pt x="1956349" y="3202810"/>
                </a:cubicBezTo>
                <a:cubicBezTo>
                  <a:pt x="1975068" y="3206909"/>
                  <a:pt x="1991794" y="3208956"/>
                  <a:pt x="2008521" y="3211005"/>
                </a:cubicBezTo>
                <a:cubicBezTo>
                  <a:pt x="2013298" y="3211004"/>
                  <a:pt x="2020466" y="3211004"/>
                  <a:pt x="2027636" y="3211005"/>
                </a:cubicBezTo>
                <a:cubicBezTo>
                  <a:pt x="2032415" y="3213055"/>
                  <a:pt x="2030026" y="3227394"/>
                  <a:pt x="2030026" y="3231491"/>
                </a:cubicBezTo>
                <a:cubicBezTo>
                  <a:pt x="1989405" y="3225345"/>
                  <a:pt x="1951570" y="3219199"/>
                  <a:pt x="1910949" y="3213053"/>
                </a:cubicBezTo>
                <a:cubicBezTo>
                  <a:pt x="1910949" y="3201786"/>
                  <a:pt x="1920507" y="3198713"/>
                  <a:pt x="1930961" y="3198713"/>
                </a:cubicBezTo>
                <a:close/>
                <a:moveTo>
                  <a:pt x="2248271" y="3193587"/>
                </a:moveTo>
                <a:cubicBezTo>
                  <a:pt x="2262401" y="3193587"/>
                  <a:pt x="2276529" y="3193589"/>
                  <a:pt x="2290266" y="3193587"/>
                </a:cubicBezTo>
                <a:cubicBezTo>
                  <a:pt x="2288108" y="3202018"/>
                  <a:pt x="2277610" y="3207284"/>
                  <a:pt x="2267652" y="3207811"/>
                </a:cubicBezTo>
                <a:cubicBezTo>
                  <a:pt x="2257690" y="3208337"/>
                  <a:pt x="2248271" y="3204123"/>
                  <a:pt x="2248271" y="3193587"/>
                </a:cubicBezTo>
                <a:close/>
                <a:moveTo>
                  <a:pt x="2625060" y="3189687"/>
                </a:moveTo>
                <a:cubicBezTo>
                  <a:pt x="2638324" y="3190420"/>
                  <a:pt x="2652795" y="3193956"/>
                  <a:pt x="2657618" y="3193956"/>
                </a:cubicBezTo>
                <a:cubicBezTo>
                  <a:pt x="2657619" y="3204308"/>
                  <a:pt x="2645560" y="3206377"/>
                  <a:pt x="2632296" y="3205860"/>
                </a:cubicBezTo>
                <a:cubicBezTo>
                  <a:pt x="2619030" y="3205343"/>
                  <a:pt x="2604560" y="3202239"/>
                  <a:pt x="2599737" y="3202238"/>
                </a:cubicBezTo>
                <a:cubicBezTo>
                  <a:pt x="2599737" y="3191024"/>
                  <a:pt x="2611796" y="3188954"/>
                  <a:pt x="2625060" y="3189687"/>
                </a:cubicBezTo>
                <a:close/>
                <a:moveTo>
                  <a:pt x="2386284" y="3184412"/>
                </a:moveTo>
                <a:cubicBezTo>
                  <a:pt x="2393576" y="3184412"/>
                  <a:pt x="2398437" y="3184414"/>
                  <a:pt x="2403297" y="3184413"/>
                </a:cubicBezTo>
                <a:cubicBezTo>
                  <a:pt x="2403297" y="3186198"/>
                  <a:pt x="2403297" y="3190483"/>
                  <a:pt x="2403297" y="3194767"/>
                </a:cubicBezTo>
                <a:cubicBezTo>
                  <a:pt x="2393576" y="3194767"/>
                  <a:pt x="2386283" y="3194766"/>
                  <a:pt x="2376562" y="3194767"/>
                </a:cubicBezTo>
                <a:cubicBezTo>
                  <a:pt x="2371701" y="3194767"/>
                  <a:pt x="2366841" y="3194767"/>
                  <a:pt x="2359549" y="3194767"/>
                </a:cubicBezTo>
                <a:cubicBezTo>
                  <a:pt x="2359548" y="3190483"/>
                  <a:pt x="2359549" y="3186200"/>
                  <a:pt x="2359548" y="3184413"/>
                </a:cubicBezTo>
                <a:cubicBezTo>
                  <a:pt x="2369271" y="3184412"/>
                  <a:pt x="2378992" y="3184413"/>
                  <a:pt x="2386284" y="3184412"/>
                </a:cubicBezTo>
                <a:close/>
                <a:moveTo>
                  <a:pt x="2870251" y="3184405"/>
                </a:moveTo>
                <a:cubicBezTo>
                  <a:pt x="2879774" y="3184405"/>
                  <a:pt x="2896041" y="3184405"/>
                  <a:pt x="2896042" y="3202902"/>
                </a:cubicBezTo>
                <a:cubicBezTo>
                  <a:pt x="2887363" y="3202902"/>
                  <a:pt x="2854504" y="3211080"/>
                  <a:pt x="2831079" y="3210058"/>
                </a:cubicBezTo>
                <a:cubicBezTo>
                  <a:pt x="2817025" y="3209444"/>
                  <a:pt x="2806367" y="3205519"/>
                  <a:pt x="2806367" y="3194525"/>
                </a:cubicBezTo>
                <a:cubicBezTo>
                  <a:pt x="2827398" y="3190338"/>
                  <a:pt x="2848824" y="3188243"/>
                  <a:pt x="2870251" y="3184405"/>
                </a:cubicBezTo>
                <a:close/>
                <a:moveTo>
                  <a:pt x="1889751" y="3184403"/>
                </a:moveTo>
                <a:cubicBezTo>
                  <a:pt x="1894461" y="3186133"/>
                  <a:pt x="1898777" y="3190286"/>
                  <a:pt x="1903488" y="3194440"/>
                </a:cubicBezTo>
                <a:cubicBezTo>
                  <a:pt x="1903488" y="3200669"/>
                  <a:pt x="1903490" y="3206898"/>
                  <a:pt x="1903489" y="3213128"/>
                </a:cubicBezTo>
                <a:cubicBezTo>
                  <a:pt x="1892107" y="3208976"/>
                  <a:pt x="1880333" y="3206899"/>
                  <a:pt x="1868560" y="3202746"/>
                </a:cubicBezTo>
                <a:cubicBezTo>
                  <a:pt x="1875623" y="3196516"/>
                  <a:pt x="1885042" y="3190286"/>
                  <a:pt x="1889751" y="3184403"/>
                </a:cubicBezTo>
                <a:close/>
                <a:moveTo>
                  <a:pt x="3401375" y="3182797"/>
                </a:moveTo>
                <a:lnTo>
                  <a:pt x="3390516" y="3184473"/>
                </a:lnTo>
                <a:cubicBezTo>
                  <a:pt x="3385823" y="3185309"/>
                  <a:pt x="3382711" y="3185945"/>
                  <a:pt x="3382711" y="3185945"/>
                </a:cubicBezTo>
                <a:lnTo>
                  <a:pt x="3375121" y="3186180"/>
                </a:lnTo>
                <a:lnTo>
                  <a:pt x="3375121" y="3189455"/>
                </a:lnTo>
                <a:lnTo>
                  <a:pt x="3392137" y="3189643"/>
                </a:lnTo>
                <a:close/>
                <a:moveTo>
                  <a:pt x="3425439" y="3180543"/>
                </a:moveTo>
                <a:lnTo>
                  <a:pt x="3415141" y="3181278"/>
                </a:lnTo>
                <a:lnTo>
                  <a:pt x="3419448" y="3187491"/>
                </a:lnTo>
                <a:lnTo>
                  <a:pt x="3426391" y="3186608"/>
                </a:lnTo>
                <a:lnTo>
                  <a:pt x="3433107" y="3183774"/>
                </a:lnTo>
                <a:lnTo>
                  <a:pt x="3432389" y="3183868"/>
                </a:lnTo>
                <a:cubicBezTo>
                  <a:pt x="3431385" y="3183867"/>
                  <a:pt x="3428482" y="3182827"/>
                  <a:pt x="3426132" y="3181005"/>
                </a:cubicBezTo>
                <a:lnTo>
                  <a:pt x="3426020" y="3180726"/>
                </a:lnTo>
                <a:close/>
                <a:moveTo>
                  <a:pt x="2292403" y="3173691"/>
                </a:moveTo>
                <a:cubicBezTo>
                  <a:pt x="2296865" y="3173690"/>
                  <a:pt x="2299098" y="3175764"/>
                  <a:pt x="2299097" y="3184057"/>
                </a:cubicBezTo>
                <a:cubicBezTo>
                  <a:pt x="2294635" y="3184057"/>
                  <a:pt x="2292404" y="3179910"/>
                  <a:pt x="2292403" y="3173691"/>
                </a:cubicBezTo>
                <a:close/>
                <a:moveTo>
                  <a:pt x="2613466" y="3173690"/>
                </a:moveTo>
                <a:cubicBezTo>
                  <a:pt x="2613465" y="3179909"/>
                  <a:pt x="2611235" y="3184055"/>
                  <a:pt x="2606771" y="3184056"/>
                </a:cubicBezTo>
                <a:cubicBezTo>
                  <a:pt x="2606772" y="3175764"/>
                  <a:pt x="2609004" y="3173691"/>
                  <a:pt x="2613466" y="3173690"/>
                </a:cubicBezTo>
                <a:close/>
                <a:moveTo>
                  <a:pt x="2835993" y="3173667"/>
                </a:moveTo>
                <a:cubicBezTo>
                  <a:pt x="2835994" y="3176567"/>
                  <a:pt x="2835994" y="3178016"/>
                  <a:pt x="2835382" y="3178500"/>
                </a:cubicBezTo>
                <a:cubicBezTo>
                  <a:pt x="2834771" y="3178983"/>
                  <a:pt x="2833549" y="3178499"/>
                  <a:pt x="2831104" y="3177533"/>
                </a:cubicBezTo>
                <a:cubicBezTo>
                  <a:pt x="2833550" y="3177532"/>
                  <a:pt x="2835994" y="3175600"/>
                  <a:pt x="2835993" y="3173667"/>
                </a:cubicBezTo>
                <a:close/>
                <a:moveTo>
                  <a:pt x="2718559" y="3171748"/>
                </a:moveTo>
                <a:cubicBezTo>
                  <a:pt x="2724610" y="3171219"/>
                  <a:pt x="2730660" y="3171220"/>
                  <a:pt x="2736710" y="3173333"/>
                </a:cubicBezTo>
                <a:cubicBezTo>
                  <a:pt x="2746393" y="3177559"/>
                  <a:pt x="2755669" y="3187770"/>
                  <a:pt x="2765350" y="3194111"/>
                </a:cubicBezTo>
                <a:cubicBezTo>
                  <a:pt x="2758089" y="3194111"/>
                  <a:pt x="2741853" y="3198865"/>
                  <a:pt x="2727432" y="3198645"/>
                </a:cubicBezTo>
                <a:cubicBezTo>
                  <a:pt x="2713013" y="3198425"/>
                  <a:pt x="2700408" y="3193231"/>
                  <a:pt x="2700409" y="3173333"/>
                </a:cubicBezTo>
                <a:cubicBezTo>
                  <a:pt x="2706459" y="3173333"/>
                  <a:pt x="2712509" y="3172276"/>
                  <a:pt x="2718559" y="3171748"/>
                </a:cubicBezTo>
                <a:close/>
                <a:moveTo>
                  <a:pt x="2467097" y="3171525"/>
                </a:moveTo>
                <a:cubicBezTo>
                  <a:pt x="2468496" y="3171492"/>
                  <a:pt x="2469820" y="3172270"/>
                  <a:pt x="2470998" y="3174346"/>
                </a:cubicBezTo>
                <a:cubicBezTo>
                  <a:pt x="2475707" y="3178501"/>
                  <a:pt x="2473352" y="3188537"/>
                  <a:pt x="2473353" y="3194767"/>
                </a:cubicBezTo>
                <a:cubicBezTo>
                  <a:pt x="2461578" y="3194767"/>
                  <a:pt x="2449805" y="3194767"/>
                  <a:pt x="2440777" y="3194768"/>
                </a:cubicBezTo>
                <a:cubicBezTo>
                  <a:pt x="2440777" y="3182307"/>
                  <a:pt x="2449804" y="3182308"/>
                  <a:pt x="2454514" y="3180578"/>
                </a:cubicBezTo>
                <a:cubicBezTo>
                  <a:pt x="2458046" y="3179021"/>
                  <a:pt x="2462902" y="3171623"/>
                  <a:pt x="2467097" y="3171525"/>
                </a:cubicBezTo>
                <a:close/>
                <a:moveTo>
                  <a:pt x="3082524" y="3167028"/>
                </a:moveTo>
                <a:cubicBezTo>
                  <a:pt x="3073442" y="3167389"/>
                  <a:pt x="3062917" y="3168328"/>
                  <a:pt x="3052203" y="3169462"/>
                </a:cubicBezTo>
                <a:lnTo>
                  <a:pt x="3044366" y="3170361"/>
                </a:lnTo>
                <a:lnTo>
                  <a:pt x="3052749" y="3177623"/>
                </a:lnTo>
                <a:cubicBezTo>
                  <a:pt x="3045541" y="3179706"/>
                  <a:pt x="3031125" y="3177623"/>
                  <a:pt x="3031124" y="3193930"/>
                </a:cubicBezTo>
                <a:cubicBezTo>
                  <a:pt x="3034729" y="3193929"/>
                  <a:pt x="3044239" y="3196531"/>
                  <a:pt x="3053150" y="3196792"/>
                </a:cubicBezTo>
                <a:cubicBezTo>
                  <a:pt x="3062059" y="3197051"/>
                  <a:pt x="3070370" y="3194970"/>
                  <a:pt x="3071572" y="3185603"/>
                </a:cubicBezTo>
                <a:cubicBezTo>
                  <a:pt x="3072772" y="3179965"/>
                  <a:pt x="3074574" y="3175737"/>
                  <a:pt x="3076827" y="3172500"/>
                </a:cubicBezTo>
                <a:lnTo>
                  <a:pt x="3082900" y="3167046"/>
                </a:lnTo>
                <a:close/>
                <a:moveTo>
                  <a:pt x="2240815" y="3163594"/>
                </a:moveTo>
                <a:cubicBezTo>
                  <a:pt x="2240815" y="3176404"/>
                  <a:pt x="2233942" y="3174268"/>
                  <a:pt x="2227068" y="3174268"/>
                </a:cubicBezTo>
                <a:cubicBezTo>
                  <a:pt x="2227069" y="3161459"/>
                  <a:pt x="2236233" y="3163593"/>
                  <a:pt x="2240815" y="3163594"/>
                </a:cubicBezTo>
                <a:close/>
                <a:moveTo>
                  <a:pt x="2333854" y="3162984"/>
                </a:moveTo>
                <a:cubicBezTo>
                  <a:pt x="2341483" y="3162985"/>
                  <a:pt x="2341483" y="3175627"/>
                  <a:pt x="2341484" y="3184056"/>
                </a:cubicBezTo>
                <a:cubicBezTo>
                  <a:pt x="2331311" y="3184056"/>
                  <a:pt x="2333854" y="3171414"/>
                  <a:pt x="2333854" y="3162984"/>
                </a:cubicBezTo>
                <a:close/>
                <a:moveTo>
                  <a:pt x="1750904" y="3157440"/>
                </a:moveTo>
                <a:cubicBezTo>
                  <a:pt x="1763666" y="3157955"/>
                  <a:pt x="1776727" y="3161049"/>
                  <a:pt x="1788690" y="3163111"/>
                </a:cubicBezTo>
                <a:cubicBezTo>
                  <a:pt x="1810224" y="3167236"/>
                  <a:pt x="1836146" y="3171361"/>
                  <a:pt x="1850503" y="3193703"/>
                </a:cubicBezTo>
                <a:cubicBezTo>
                  <a:pt x="1839239" y="3194734"/>
                  <a:pt x="1827797" y="3195378"/>
                  <a:pt x="1816306" y="3195319"/>
                </a:cubicBezTo>
                <a:cubicBezTo>
                  <a:pt x="1781835" y="3195141"/>
                  <a:pt x="1746916" y="3188633"/>
                  <a:pt x="1714913" y="3167236"/>
                </a:cubicBezTo>
                <a:cubicBezTo>
                  <a:pt x="1725680" y="3158987"/>
                  <a:pt x="1738143" y="3156925"/>
                  <a:pt x="1750904" y="3157440"/>
                </a:cubicBezTo>
                <a:close/>
                <a:moveTo>
                  <a:pt x="2321401" y="3153702"/>
                </a:moveTo>
                <a:cubicBezTo>
                  <a:pt x="2323794" y="3154694"/>
                  <a:pt x="2325589" y="3157672"/>
                  <a:pt x="2325588" y="3162634"/>
                </a:cubicBezTo>
                <a:cubicBezTo>
                  <a:pt x="2323196" y="3160649"/>
                  <a:pt x="2318409" y="3160649"/>
                  <a:pt x="2313625" y="3156679"/>
                </a:cubicBezTo>
                <a:cubicBezTo>
                  <a:pt x="2316017" y="3153702"/>
                  <a:pt x="2319008" y="3152709"/>
                  <a:pt x="2321401" y="3153702"/>
                </a:cubicBezTo>
                <a:close/>
                <a:moveTo>
                  <a:pt x="1685422" y="3149865"/>
                </a:moveTo>
                <a:cubicBezTo>
                  <a:pt x="1693321" y="3150115"/>
                  <a:pt x="1700385" y="3153621"/>
                  <a:pt x="1700385" y="3162634"/>
                </a:cubicBezTo>
                <a:cubicBezTo>
                  <a:pt x="1688611" y="3162634"/>
                  <a:pt x="1676837" y="3160632"/>
                  <a:pt x="1665455" y="3156625"/>
                </a:cubicBezTo>
                <a:cubicBezTo>
                  <a:pt x="1668792" y="3152619"/>
                  <a:pt x="1677524" y="3149614"/>
                  <a:pt x="1685422" y="3149865"/>
                </a:cubicBezTo>
                <a:close/>
                <a:moveTo>
                  <a:pt x="1354571" y="3145160"/>
                </a:moveTo>
                <a:cubicBezTo>
                  <a:pt x="1357465" y="3144642"/>
                  <a:pt x="1360898" y="3146196"/>
                  <a:pt x="1363056" y="3149305"/>
                </a:cubicBezTo>
                <a:cubicBezTo>
                  <a:pt x="1358740" y="3151379"/>
                  <a:pt x="1354031" y="3153452"/>
                  <a:pt x="1349323" y="3153454"/>
                </a:cubicBezTo>
                <a:cubicBezTo>
                  <a:pt x="1349323" y="3148271"/>
                  <a:pt x="1351677" y="3145679"/>
                  <a:pt x="1354571" y="3145160"/>
                </a:cubicBezTo>
                <a:close/>
                <a:moveTo>
                  <a:pt x="1635450" y="3143075"/>
                </a:moveTo>
                <a:cubicBezTo>
                  <a:pt x="1645322" y="3147083"/>
                  <a:pt x="1655194" y="3147081"/>
                  <a:pt x="1665064" y="3149084"/>
                </a:cubicBezTo>
                <a:cubicBezTo>
                  <a:pt x="1662596" y="3153091"/>
                  <a:pt x="1655192" y="3156095"/>
                  <a:pt x="1648408" y="3155845"/>
                </a:cubicBezTo>
                <a:cubicBezTo>
                  <a:pt x="1641620" y="3155595"/>
                  <a:pt x="1635450" y="3152089"/>
                  <a:pt x="1635450" y="3143075"/>
                </a:cubicBezTo>
                <a:close/>
                <a:moveTo>
                  <a:pt x="6240427" y="3135833"/>
                </a:moveTo>
                <a:cubicBezTo>
                  <a:pt x="6254834" y="3135894"/>
                  <a:pt x="6269228" y="3138612"/>
                  <a:pt x="6283567" y="3147152"/>
                </a:cubicBezTo>
                <a:cubicBezTo>
                  <a:pt x="6261229" y="3149222"/>
                  <a:pt x="6240784" y="3151292"/>
                  <a:pt x="6220337" y="3153361"/>
                </a:cubicBezTo>
                <a:cubicBezTo>
                  <a:pt x="6211252" y="3155432"/>
                  <a:pt x="6202163" y="3159228"/>
                  <a:pt x="6193454" y="3157502"/>
                </a:cubicBezTo>
                <a:cubicBezTo>
                  <a:pt x="6184369" y="3153363"/>
                  <a:pt x="6175280" y="3147151"/>
                  <a:pt x="6168465" y="3143011"/>
                </a:cubicBezTo>
                <a:cubicBezTo>
                  <a:pt x="6192367" y="3143009"/>
                  <a:pt x="6216416" y="3135732"/>
                  <a:pt x="6240427" y="3135833"/>
                </a:cubicBezTo>
                <a:close/>
                <a:moveTo>
                  <a:pt x="2775945" y="3135425"/>
                </a:moveTo>
                <a:cubicBezTo>
                  <a:pt x="2775947" y="3153453"/>
                  <a:pt x="2753738" y="3147445"/>
                  <a:pt x="2746336" y="3149446"/>
                </a:cubicBezTo>
                <a:cubicBezTo>
                  <a:pt x="2756204" y="3145442"/>
                  <a:pt x="2766075" y="3141434"/>
                  <a:pt x="2775945" y="3135425"/>
                </a:cubicBezTo>
                <a:close/>
                <a:moveTo>
                  <a:pt x="1377718" y="3135369"/>
                </a:moveTo>
                <a:cubicBezTo>
                  <a:pt x="1380479" y="3135909"/>
                  <a:pt x="1382486" y="3138068"/>
                  <a:pt x="1382486" y="3143326"/>
                </a:cubicBezTo>
                <a:cubicBezTo>
                  <a:pt x="1380105" y="3143326"/>
                  <a:pt x="1376537" y="3144327"/>
                  <a:pt x="1372969" y="3144327"/>
                </a:cubicBezTo>
                <a:cubicBezTo>
                  <a:pt x="1371186" y="3144327"/>
                  <a:pt x="1369403" y="3144078"/>
                  <a:pt x="1367764" y="3143326"/>
                </a:cubicBezTo>
                <a:lnTo>
                  <a:pt x="1365008" y="3140764"/>
                </a:lnTo>
                <a:lnTo>
                  <a:pt x="1366002" y="3143679"/>
                </a:lnTo>
                <a:cubicBezTo>
                  <a:pt x="1366001" y="3145234"/>
                  <a:pt x="1365412" y="3146789"/>
                  <a:pt x="1364235" y="3148862"/>
                </a:cubicBezTo>
                <a:cubicBezTo>
                  <a:pt x="1362273" y="3146789"/>
                  <a:pt x="1362273" y="3144717"/>
                  <a:pt x="1359919" y="3142643"/>
                </a:cubicBezTo>
                <a:cubicBezTo>
                  <a:pt x="1362273" y="3140571"/>
                  <a:pt x="1362273" y="3140571"/>
                  <a:pt x="1364235" y="3138497"/>
                </a:cubicBezTo>
                <a:lnTo>
                  <a:pt x="1364378" y="3138914"/>
                </a:lnTo>
                <a:lnTo>
                  <a:pt x="1368433" y="3137129"/>
                </a:lnTo>
                <a:cubicBezTo>
                  <a:pt x="1371445" y="3135909"/>
                  <a:pt x="1374958" y="3134829"/>
                  <a:pt x="1377718" y="3135369"/>
                </a:cubicBezTo>
                <a:close/>
                <a:moveTo>
                  <a:pt x="2740624" y="3133903"/>
                </a:moveTo>
                <a:cubicBezTo>
                  <a:pt x="2740625" y="3162777"/>
                  <a:pt x="2716984" y="3152465"/>
                  <a:pt x="2702561" y="3154527"/>
                </a:cubicBezTo>
                <a:cubicBezTo>
                  <a:pt x="2683328" y="3158651"/>
                  <a:pt x="2664099" y="3164839"/>
                  <a:pt x="2647668" y="3180995"/>
                </a:cubicBezTo>
                <a:cubicBezTo>
                  <a:pt x="2647668" y="3171026"/>
                  <a:pt x="2645264" y="3162776"/>
                  <a:pt x="2642862" y="3152465"/>
                </a:cubicBezTo>
                <a:cubicBezTo>
                  <a:pt x="2635650" y="3152465"/>
                  <a:pt x="2630842" y="3152465"/>
                  <a:pt x="2626033" y="3152465"/>
                </a:cubicBezTo>
                <a:cubicBezTo>
                  <a:pt x="2618821" y="3152465"/>
                  <a:pt x="2614012" y="3152465"/>
                  <a:pt x="2606801" y="3152466"/>
                </a:cubicBezTo>
                <a:cubicBezTo>
                  <a:pt x="2606801" y="3146278"/>
                  <a:pt x="2606802" y="3140092"/>
                  <a:pt x="2606801" y="3133904"/>
                </a:cubicBezTo>
                <a:cubicBezTo>
                  <a:pt x="2626034" y="3135965"/>
                  <a:pt x="2645265" y="3140090"/>
                  <a:pt x="2664096" y="3142153"/>
                </a:cubicBezTo>
                <a:cubicBezTo>
                  <a:pt x="2690541" y="3142153"/>
                  <a:pt x="2714581" y="3135966"/>
                  <a:pt x="2740624" y="3133903"/>
                </a:cubicBezTo>
                <a:close/>
                <a:moveTo>
                  <a:pt x="1609050" y="3130577"/>
                </a:moveTo>
                <a:cubicBezTo>
                  <a:pt x="1616596" y="3130050"/>
                  <a:pt x="1624444" y="3132684"/>
                  <a:pt x="1624444" y="3142166"/>
                </a:cubicBezTo>
                <a:cubicBezTo>
                  <a:pt x="1622029" y="3142165"/>
                  <a:pt x="1614786" y="3142692"/>
                  <a:pt x="1608144" y="3142428"/>
                </a:cubicBezTo>
                <a:cubicBezTo>
                  <a:pt x="1601506" y="3142165"/>
                  <a:pt x="1595471" y="3141111"/>
                  <a:pt x="1595471" y="3137951"/>
                </a:cubicBezTo>
                <a:cubicBezTo>
                  <a:pt x="1594262" y="3134791"/>
                  <a:pt x="1601505" y="3131103"/>
                  <a:pt x="1609050" y="3130577"/>
                </a:cubicBezTo>
                <a:close/>
                <a:moveTo>
                  <a:pt x="2859271" y="3128187"/>
                </a:moveTo>
                <a:cubicBezTo>
                  <a:pt x="2889156" y="3126897"/>
                  <a:pt x="2917236" y="3128961"/>
                  <a:pt x="2917236" y="3142378"/>
                </a:cubicBezTo>
                <a:cubicBezTo>
                  <a:pt x="2912423" y="3142379"/>
                  <a:pt x="2907608" y="3142378"/>
                  <a:pt x="2902797" y="3142380"/>
                </a:cubicBezTo>
                <a:cubicBezTo>
                  <a:pt x="2902796" y="3150636"/>
                  <a:pt x="2902796" y="3156828"/>
                  <a:pt x="2902796" y="3163022"/>
                </a:cubicBezTo>
                <a:cubicBezTo>
                  <a:pt x="2895574" y="3160958"/>
                  <a:pt x="2888756" y="3160958"/>
                  <a:pt x="2881534" y="3158893"/>
                </a:cubicBezTo>
                <a:cubicBezTo>
                  <a:pt x="2883940" y="3156828"/>
                  <a:pt x="2886348" y="3152701"/>
                  <a:pt x="2888755" y="3148572"/>
                </a:cubicBezTo>
                <a:cubicBezTo>
                  <a:pt x="2871908" y="3148572"/>
                  <a:pt x="2855061" y="3148573"/>
                  <a:pt x="2838211" y="3148572"/>
                </a:cubicBezTo>
                <a:cubicBezTo>
                  <a:pt x="2840619" y="3152700"/>
                  <a:pt x="2843025" y="3154766"/>
                  <a:pt x="2845433" y="3158893"/>
                </a:cubicBezTo>
                <a:cubicBezTo>
                  <a:pt x="2838212" y="3165086"/>
                  <a:pt x="2828584" y="3173343"/>
                  <a:pt x="2816551" y="3173343"/>
                </a:cubicBezTo>
                <a:cubicBezTo>
                  <a:pt x="2816551" y="3158893"/>
                  <a:pt x="2812138" y="3150636"/>
                  <a:pt x="2804918" y="3144444"/>
                </a:cubicBezTo>
                <a:cubicBezTo>
                  <a:pt x="2800104" y="3140316"/>
                  <a:pt x="2790477" y="3146507"/>
                  <a:pt x="2790476" y="3134121"/>
                </a:cubicBezTo>
                <a:cubicBezTo>
                  <a:pt x="2797697" y="3134121"/>
                  <a:pt x="2829387" y="3129477"/>
                  <a:pt x="2859271" y="3128187"/>
                </a:cubicBezTo>
                <a:close/>
                <a:moveTo>
                  <a:pt x="6419127" y="3122849"/>
                </a:moveTo>
                <a:cubicBezTo>
                  <a:pt x="6366719" y="3144228"/>
                  <a:pt x="6366719" y="3144228"/>
                  <a:pt x="6325786" y="3148506"/>
                </a:cubicBezTo>
                <a:cubicBezTo>
                  <a:pt x="6352947" y="3133540"/>
                  <a:pt x="6352947" y="3133540"/>
                  <a:pt x="6419127" y="3122849"/>
                </a:cubicBezTo>
                <a:close/>
                <a:moveTo>
                  <a:pt x="1524174" y="3118614"/>
                </a:moveTo>
                <a:cubicBezTo>
                  <a:pt x="1545824" y="3125019"/>
                  <a:pt x="1567472" y="3129288"/>
                  <a:pt x="1589120" y="3133560"/>
                </a:cubicBezTo>
                <a:cubicBezTo>
                  <a:pt x="1545824" y="3129289"/>
                  <a:pt x="1545824" y="3129289"/>
                  <a:pt x="1524174" y="3118614"/>
                </a:cubicBezTo>
                <a:close/>
                <a:moveTo>
                  <a:pt x="1995696" y="3114026"/>
                </a:moveTo>
                <a:cubicBezTo>
                  <a:pt x="2000159" y="3114026"/>
                  <a:pt x="2002391" y="3115810"/>
                  <a:pt x="2002390" y="3124379"/>
                </a:cubicBezTo>
                <a:cubicBezTo>
                  <a:pt x="1997927" y="3124379"/>
                  <a:pt x="1995697" y="3120094"/>
                  <a:pt x="1995696" y="3114026"/>
                </a:cubicBezTo>
                <a:close/>
                <a:moveTo>
                  <a:pt x="3090671" y="3109846"/>
                </a:moveTo>
                <a:lnTo>
                  <a:pt x="3075193" y="3110079"/>
                </a:lnTo>
                <a:lnTo>
                  <a:pt x="3071570" y="3110686"/>
                </a:lnTo>
                <a:lnTo>
                  <a:pt x="3071570" y="3123502"/>
                </a:lnTo>
                <a:cubicBezTo>
                  <a:pt x="3066766" y="3123501"/>
                  <a:pt x="3062060" y="3123503"/>
                  <a:pt x="3057354" y="3122461"/>
                </a:cubicBezTo>
                <a:lnTo>
                  <a:pt x="3043513" y="3115367"/>
                </a:lnTo>
                <a:lnTo>
                  <a:pt x="3043138" y="3115431"/>
                </a:lnTo>
                <a:lnTo>
                  <a:pt x="3043138" y="3146400"/>
                </a:lnTo>
                <a:cubicBezTo>
                  <a:pt x="3038333" y="3150563"/>
                  <a:pt x="3033526" y="3154725"/>
                  <a:pt x="3031125" y="3158888"/>
                </a:cubicBezTo>
                <a:lnTo>
                  <a:pt x="3035474" y="3162659"/>
                </a:lnTo>
                <a:lnTo>
                  <a:pt x="3124823" y="3154326"/>
                </a:lnTo>
                <a:lnTo>
                  <a:pt x="3212533" y="3133911"/>
                </a:lnTo>
                <a:lnTo>
                  <a:pt x="3213324" y="3146356"/>
                </a:lnTo>
                <a:lnTo>
                  <a:pt x="3225737" y="3145215"/>
                </a:lnTo>
                <a:cubicBezTo>
                  <a:pt x="3238887" y="3144769"/>
                  <a:pt x="3338075" y="3138590"/>
                  <a:pt x="3283790" y="3137010"/>
                </a:cubicBezTo>
                <a:lnTo>
                  <a:pt x="3272558" y="3136501"/>
                </a:lnTo>
                <a:lnTo>
                  <a:pt x="3265563" y="3141306"/>
                </a:lnTo>
                <a:cubicBezTo>
                  <a:pt x="3259185" y="3142908"/>
                  <a:pt x="3250682" y="3141840"/>
                  <a:pt x="3247037" y="3141839"/>
                </a:cubicBezTo>
                <a:cubicBezTo>
                  <a:pt x="3244608" y="3142908"/>
                  <a:pt x="3237317" y="3145047"/>
                  <a:pt x="3230636" y="3144779"/>
                </a:cubicBezTo>
                <a:cubicBezTo>
                  <a:pt x="3223954" y="3144513"/>
                  <a:pt x="3217878" y="3141839"/>
                  <a:pt x="3217878" y="3133288"/>
                </a:cubicBezTo>
                <a:cubicBezTo>
                  <a:pt x="3234888" y="3131149"/>
                  <a:pt x="3254326" y="3129012"/>
                  <a:pt x="3271335" y="3124737"/>
                </a:cubicBezTo>
                <a:lnTo>
                  <a:pt x="3272481" y="3134808"/>
                </a:lnTo>
                <a:lnTo>
                  <a:pt x="3279224" y="3133851"/>
                </a:lnTo>
                <a:cubicBezTo>
                  <a:pt x="3293398" y="3132609"/>
                  <a:pt x="3315022" y="3131351"/>
                  <a:pt x="3319367" y="3130600"/>
                </a:cubicBezTo>
                <a:cubicBezTo>
                  <a:pt x="3324874" y="3128345"/>
                  <a:pt x="3340694" y="3117258"/>
                  <a:pt x="3337916" y="3113042"/>
                </a:cubicBezTo>
                <a:cubicBezTo>
                  <a:pt x="3334093" y="3112137"/>
                  <a:pt x="3225578" y="3119666"/>
                  <a:pt x="3212428" y="3120112"/>
                </a:cubicBezTo>
                <a:cubicBezTo>
                  <a:pt x="3179116" y="3119343"/>
                  <a:pt x="3148817" y="3119883"/>
                  <a:pt x="3124197" y="3117612"/>
                </a:cubicBezTo>
                <a:lnTo>
                  <a:pt x="3122561" y="3116914"/>
                </a:lnTo>
                <a:lnTo>
                  <a:pt x="3078778" y="3123502"/>
                </a:lnTo>
                <a:cubicBezTo>
                  <a:pt x="3078779" y="3117430"/>
                  <a:pt x="3082383" y="3115349"/>
                  <a:pt x="3085988" y="3113268"/>
                </a:cubicBezTo>
                <a:close/>
                <a:moveTo>
                  <a:pt x="2086499" y="3109407"/>
                </a:moveTo>
                <a:cubicBezTo>
                  <a:pt x="2093606" y="3109101"/>
                  <a:pt x="2099528" y="3111643"/>
                  <a:pt x="2099527" y="3123040"/>
                </a:cubicBezTo>
                <a:cubicBezTo>
                  <a:pt x="2095975" y="3123039"/>
                  <a:pt x="2087682" y="3125669"/>
                  <a:pt x="2080281" y="3125714"/>
                </a:cubicBezTo>
                <a:cubicBezTo>
                  <a:pt x="2072878" y="3125757"/>
                  <a:pt x="2066364" y="3123214"/>
                  <a:pt x="2066365" y="3112870"/>
                </a:cubicBezTo>
                <a:cubicBezTo>
                  <a:pt x="2071102" y="3112870"/>
                  <a:pt x="2079393" y="3109714"/>
                  <a:pt x="2086499" y="3109407"/>
                </a:cubicBezTo>
                <a:close/>
                <a:moveTo>
                  <a:pt x="1509644" y="3102447"/>
                </a:moveTo>
                <a:cubicBezTo>
                  <a:pt x="1509645" y="3115198"/>
                  <a:pt x="1502640" y="3113376"/>
                  <a:pt x="1497694" y="3113376"/>
                </a:cubicBezTo>
                <a:cubicBezTo>
                  <a:pt x="1497693" y="3100262"/>
                  <a:pt x="1505111" y="3102448"/>
                  <a:pt x="1509644" y="3102447"/>
                </a:cubicBezTo>
                <a:close/>
                <a:moveTo>
                  <a:pt x="1926820" y="3092593"/>
                </a:moveTo>
                <a:cubicBezTo>
                  <a:pt x="1931281" y="3092592"/>
                  <a:pt x="1933512" y="3096738"/>
                  <a:pt x="1933512" y="3102958"/>
                </a:cubicBezTo>
                <a:cubicBezTo>
                  <a:pt x="1929050" y="3102958"/>
                  <a:pt x="1926820" y="3100885"/>
                  <a:pt x="1926820" y="3092593"/>
                </a:cubicBezTo>
                <a:close/>
                <a:moveTo>
                  <a:pt x="1827916" y="3092593"/>
                </a:moveTo>
                <a:cubicBezTo>
                  <a:pt x="1832379" y="3092593"/>
                  <a:pt x="1834610" y="3096739"/>
                  <a:pt x="1834611" y="3102957"/>
                </a:cubicBezTo>
                <a:cubicBezTo>
                  <a:pt x="1830149" y="3102958"/>
                  <a:pt x="1827917" y="3100885"/>
                  <a:pt x="1827916" y="3092593"/>
                </a:cubicBezTo>
                <a:close/>
                <a:moveTo>
                  <a:pt x="6638897" y="3067321"/>
                </a:moveTo>
                <a:cubicBezTo>
                  <a:pt x="6640780" y="3066908"/>
                  <a:pt x="6642367" y="3070211"/>
                  <a:pt x="6639194" y="3073518"/>
                </a:cubicBezTo>
                <a:cubicBezTo>
                  <a:pt x="6639194" y="3073518"/>
                  <a:pt x="6637080" y="3071313"/>
                  <a:pt x="6637081" y="3069110"/>
                </a:cubicBezTo>
                <a:cubicBezTo>
                  <a:pt x="6637609" y="3068010"/>
                  <a:pt x="6638271" y="3067457"/>
                  <a:pt x="6638897" y="3067321"/>
                </a:cubicBezTo>
                <a:close/>
                <a:moveTo>
                  <a:pt x="5696131" y="3065686"/>
                </a:moveTo>
                <a:cubicBezTo>
                  <a:pt x="5684273" y="3065686"/>
                  <a:pt x="5671273" y="3068288"/>
                  <a:pt x="5666720" y="3068288"/>
                </a:cubicBezTo>
                <a:cubicBezTo>
                  <a:pt x="5666720" y="3089104"/>
                  <a:pt x="5711879" y="3078696"/>
                  <a:pt x="5718711" y="3078697"/>
                </a:cubicBezTo>
                <a:cubicBezTo>
                  <a:pt x="5718712" y="3068288"/>
                  <a:pt x="5707992" y="3065686"/>
                  <a:pt x="5696131" y="3065686"/>
                </a:cubicBezTo>
                <a:close/>
                <a:moveTo>
                  <a:pt x="1785541" y="3065034"/>
                </a:moveTo>
                <a:cubicBezTo>
                  <a:pt x="1792413" y="3065034"/>
                  <a:pt x="1799287" y="3065034"/>
                  <a:pt x="1799288" y="3074958"/>
                </a:cubicBezTo>
                <a:cubicBezTo>
                  <a:pt x="1792414" y="3074958"/>
                  <a:pt x="1785540" y="3076945"/>
                  <a:pt x="1785541" y="3065034"/>
                </a:cubicBezTo>
                <a:close/>
                <a:moveTo>
                  <a:pt x="1363056" y="3065034"/>
                </a:moveTo>
                <a:cubicBezTo>
                  <a:pt x="1363057" y="3076943"/>
                  <a:pt x="1354031" y="3074959"/>
                  <a:pt x="1349322" y="3074959"/>
                </a:cubicBezTo>
                <a:cubicBezTo>
                  <a:pt x="1349322" y="3065034"/>
                  <a:pt x="1355993" y="3065034"/>
                  <a:pt x="1363056" y="3065034"/>
                </a:cubicBezTo>
                <a:close/>
                <a:moveTo>
                  <a:pt x="6627001" y="3064975"/>
                </a:moveTo>
                <a:cubicBezTo>
                  <a:pt x="6631214" y="3065695"/>
                  <a:pt x="6635090" y="3068185"/>
                  <a:pt x="6638380" y="3073426"/>
                </a:cubicBezTo>
                <a:cubicBezTo>
                  <a:pt x="6627478" y="3079716"/>
                  <a:pt x="6616197" y="3083908"/>
                  <a:pt x="6604920" y="3090198"/>
                </a:cubicBezTo>
                <a:cubicBezTo>
                  <a:pt x="6600409" y="3092294"/>
                  <a:pt x="6595896" y="3094040"/>
                  <a:pt x="6591385" y="3096487"/>
                </a:cubicBezTo>
                <a:cubicBezTo>
                  <a:pt x="6589128" y="3090197"/>
                  <a:pt x="6586873" y="3086004"/>
                  <a:pt x="6586872" y="3079715"/>
                </a:cubicBezTo>
                <a:cubicBezTo>
                  <a:pt x="6598718" y="3076571"/>
                  <a:pt x="6614366" y="3062812"/>
                  <a:pt x="6627001" y="3064975"/>
                </a:cubicBezTo>
                <a:close/>
                <a:moveTo>
                  <a:pt x="1820875" y="3063514"/>
                </a:moveTo>
                <a:cubicBezTo>
                  <a:pt x="1832255" y="3065569"/>
                  <a:pt x="1844029" y="3065569"/>
                  <a:pt x="1855803" y="3067625"/>
                </a:cubicBezTo>
                <a:cubicBezTo>
                  <a:pt x="1848739" y="3086125"/>
                  <a:pt x="1829902" y="3079958"/>
                  <a:pt x="1820874" y="3082015"/>
                </a:cubicBezTo>
                <a:cubicBezTo>
                  <a:pt x="1820874" y="3075847"/>
                  <a:pt x="1820875" y="3069682"/>
                  <a:pt x="1820875" y="3063514"/>
                </a:cubicBezTo>
                <a:close/>
                <a:moveTo>
                  <a:pt x="1410264" y="3063513"/>
                </a:moveTo>
                <a:cubicBezTo>
                  <a:pt x="1410263" y="3069664"/>
                  <a:pt x="1410263" y="3075815"/>
                  <a:pt x="1410263" y="3081966"/>
                </a:cubicBezTo>
                <a:cubicBezTo>
                  <a:pt x="1422407" y="3081965"/>
                  <a:pt x="1431715" y="3075815"/>
                  <a:pt x="1441428" y="3077866"/>
                </a:cubicBezTo>
                <a:cubicBezTo>
                  <a:pt x="1451141" y="3077864"/>
                  <a:pt x="1453571" y="3088115"/>
                  <a:pt x="1458428" y="3096318"/>
                </a:cubicBezTo>
                <a:cubicBezTo>
                  <a:pt x="1431715" y="3098367"/>
                  <a:pt x="1407836" y="3088115"/>
                  <a:pt x="1381123" y="3077865"/>
                </a:cubicBezTo>
                <a:cubicBezTo>
                  <a:pt x="1390838" y="3073764"/>
                  <a:pt x="1402981" y="3069665"/>
                  <a:pt x="1410264" y="3063513"/>
                </a:cubicBezTo>
                <a:close/>
                <a:moveTo>
                  <a:pt x="2164243" y="3062607"/>
                </a:moveTo>
                <a:cubicBezTo>
                  <a:pt x="2164242" y="3073296"/>
                  <a:pt x="2166639" y="3081849"/>
                  <a:pt x="2157050" y="3083987"/>
                </a:cubicBezTo>
                <a:cubicBezTo>
                  <a:pt x="2149861" y="3086127"/>
                  <a:pt x="2142669" y="3081850"/>
                  <a:pt x="2135479" y="3081849"/>
                </a:cubicBezTo>
                <a:cubicBezTo>
                  <a:pt x="2135480" y="3073297"/>
                  <a:pt x="2133482" y="3064744"/>
                  <a:pt x="2142670" y="3062608"/>
                </a:cubicBezTo>
                <a:cubicBezTo>
                  <a:pt x="2149862" y="3060469"/>
                  <a:pt x="2157051" y="3062606"/>
                  <a:pt x="2164243" y="3062607"/>
                </a:cubicBezTo>
                <a:close/>
                <a:moveTo>
                  <a:pt x="6686507" y="3056510"/>
                </a:moveTo>
                <a:cubicBezTo>
                  <a:pt x="6691778" y="3056542"/>
                  <a:pt x="6696959" y="3057201"/>
                  <a:pt x="6701975" y="3058779"/>
                </a:cubicBezTo>
                <a:cubicBezTo>
                  <a:pt x="6684184" y="3067204"/>
                  <a:pt x="6656925" y="3090364"/>
                  <a:pt x="6638756" y="3065097"/>
                </a:cubicBezTo>
                <a:cubicBezTo>
                  <a:pt x="6654087" y="3061939"/>
                  <a:pt x="6670696" y="3056411"/>
                  <a:pt x="6686507" y="3056510"/>
                </a:cubicBezTo>
                <a:close/>
                <a:moveTo>
                  <a:pt x="5615678" y="3056058"/>
                </a:moveTo>
                <a:cubicBezTo>
                  <a:pt x="5610081" y="3055798"/>
                  <a:pt x="5603344" y="3057881"/>
                  <a:pt x="5598790" y="3057881"/>
                </a:cubicBezTo>
                <a:cubicBezTo>
                  <a:pt x="5598791" y="3076614"/>
                  <a:pt x="5618904" y="3068289"/>
                  <a:pt x="5625734" y="3068289"/>
                </a:cubicBezTo>
                <a:cubicBezTo>
                  <a:pt x="5625735" y="3058921"/>
                  <a:pt x="5621276" y="3056320"/>
                  <a:pt x="5615678" y="3056058"/>
                </a:cubicBezTo>
                <a:close/>
                <a:moveTo>
                  <a:pt x="2088929" y="3053117"/>
                </a:moveTo>
                <a:cubicBezTo>
                  <a:pt x="2088929" y="3062954"/>
                  <a:pt x="2083776" y="3064183"/>
                  <a:pt x="2079264" y="3064183"/>
                </a:cubicBezTo>
                <a:cubicBezTo>
                  <a:pt x="2077762" y="3064183"/>
                  <a:pt x="2076330" y="3064047"/>
                  <a:pt x="2075183" y="3064047"/>
                </a:cubicBezTo>
                <a:cubicBezTo>
                  <a:pt x="2075184" y="3051295"/>
                  <a:pt x="2082057" y="3053117"/>
                  <a:pt x="2088929" y="3053117"/>
                </a:cubicBezTo>
                <a:close/>
                <a:moveTo>
                  <a:pt x="1334799" y="3053116"/>
                </a:moveTo>
                <a:cubicBezTo>
                  <a:pt x="1334800" y="3062954"/>
                  <a:pt x="1329644" y="3064182"/>
                  <a:pt x="1325136" y="3064183"/>
                </a:cubicBezTo>
                <a:cubicBezTo>
                  <a:pt x="1323631" y="3064183"/>
                  <a:pt x="1322199" y="3064047"/>
                  <a:pt x="1321053" y="3064046"/>
                </a:cubicBezTo>
                <a:cubicBezTo>
                  <a:pt x="1321052" y="3051295"/>
                  <a:pt x="1327926" y="3053118"/>
                  <a:pt x="1334799" y="3053116"/>
                </a:cubicBezTo>
                <a:close/>
                <a:moveTo>
                  <a:pt x="2233013" y="3051689"/>
                </a:moveTo>
                <a:cubicBezTo>
                  <a:pt x="2237348" y="3052254"/>
                  <a:pt x="2240816" y="3054861"/>
                  <a:pt x="2240816" y="3063033"/>
                </a:cubicBezTo>
                <a:cubicBezTo>
                  <a:pt x="2237347" y="3063034"/>
                  <a:pt x="2232144" y="3064599"/>
                  <a:pt x="2227811" y="3064077"/>
                </a:cubicBezTo>
                <a:cubicBezTo>
                  <a:pt x="2223474" y="3063555"/>
                  <a:pt x="2220008" y="3060947"/>
                  <a:pt x="2220008" y="3052601"/>
                </a:cubicBezTo>
                <a:cubicBezTo>
                  <a:pt x="2223476" y="3052602"/>
                  <a:pt x="2228678" y="3051124"/>
                  <a:pt x="2233013" y="3051689"/>
                </a:cubicBezTo>
                <a:close/>
                <a:moveTo>
                  <a:pt x="5572890" y="3048252"/>
                </a:moveTo>
                <a:cubicBezTo>
                  <a:pt x="5568621" y="3047993"/>
                  <a:pt x="5563499" y="3049554"/>
                  <a:pt x="5560081" y="3049555"/>
                </a:cubicBezTo>
                <a:cubicBezTo>
                  <a:pt x="5560082" y="3064125"/>
                  <a:pt x="5573744" y="3057881"/>
                  <a:pt x="5580574" y="3057881"/>
                </a:cubicBezTo>
                <a:cubicBezTo>
                  <a:pt x="5580575" y="3050595"/>
                  <a:pt x="5577159" y="3048514"/>
                  <a:pt x="5572890" y="3048252"/>
                </a:cubicBezTo>
                <a:close/>
                <a:moveTo>
                  <a:pt x="2150845" y="3041930"/>
                </a:moveTo>
                <a:cubicBezTo>
                  <a:pt x="2159099" y="3042233"/>
                  <a:pt x="2168269" y="3044828"/>
                  <a:pt x="2171937" y="3044828"/>
                </a:cubicBezTo>
                <a:cubicBezTo>
                  <a:pt x="2171937" y="3053999"/>
                  <a:pt x="2164601" y="3055990"/>
                  <a:pt x="2156348" y="3055688"/>
                </a:cubicBezTo>
                <a:cubicBezTo>
                  <a:pt x="2148094" y="3055385"/>
                  <a:pt x="2138925" y="3052789"/>
                  <a:pt x="2135255" y="3052789"/>
                </a:cubicBezTo>
                <a:cubicBezTo>
                  <a:pt x="2135256" y="3043618"/>
                  <a:pt x="2142592" y="3041627"/>
                  <a:pt x="2150845" y="3041930"/>
                </a:cubicBezTo>
                <a:close/>
                <a:moveTo>
                  <a:pt x="5519474" y="3039145"/>
                </a:moveTo>
                <a:cubicBezTo>
                  <a:pt x="5519474" y="3049554"/>
                  <a:pt x="5526306" y="3049554"/>
                  <a:pt x="5533138" y="3049555"/>
                </a:cubicBezTo>
                <a:cubicBezTo>
                  <a:pt x="5533138" y="3037064"/>
                  <a:pt x="5526306" y="3039145"/>
                  <a:pt x="5519474" y="3039145"/>
                </a:cubicBezTo>
                <a:close/>
                <a:moveTo>
                  <a:pt x="2087560" y="3034446"/>
                </a:moveTo>
                <a:cubicBezTo>
                  <a:pt x="2094731" y="3034446"/>
                  <a:pt x="2104287" y="3034446"/>
                  <a:pt x="2113845" y="3034446"/>
                </a:cubicBezTo>
                <a:cubicBezTo>
                  <a:pt x="2118625" y="3034446"/>
                  <a:pt x="2123403" y="3034447"/>
                  <a:pt x="2127784" y="3034446"/>
                </a:cubicBezTo>
                <a:cubicBezTo>
                  <a:pt x="2127784" y="3036519"/>
                  <a:pt x="2127784" y="3040665"/>
                  <a:pt x="2127784" y="3044810"/>
                </a:cubicBezTo>
                <a:cubicBezTo>
                  <a:pt x="2121013" y="3044811"/>
                  <a:pt x="2111455" y="3044811"/>
                  <a:pt x="2104287" y="3044810"/>
                </a:cubicBezTo>
                <a:cubicBezTo>
                  <a:pt x="2097118" y="3044810"/>
                  <a:pt x="2092341" y="3044811"/>
                  <a:pt x="2087560" y="3044810"/>
                </a:cubicBezTo>
                <a:cubicBezTo>
                  <a:pt x="2087560" y="3040664"/>
                  <a:pt x="2087560" y="3036519"/>
                  <a:pt x="2087560" y="3034446"/>
                </a:cubicBezTo>
                <a:close/>
                <a:moveTo>
                  <a:pt x="1582055" y="3034446"/>
                </a:moveTo>
                <a:cubicBezTo>
                  <a:pt x="1582055" y="3040664"/>
                  <a:pt x="1579824" y="3044810"/>
                  <a:pt x="1575364" y="3044810"/>
                </a:cubicBezTo>
                <a:cubicBezTo>
                  <a:pt x="1575363" y="3036519"/>
                  <a:pt x="1577595" y="3034446"/>
                  <a:pt x="1582055" y="3034446"/>
                </a:cubicBezTo>
                <a:close/>
                <a:moveTo>
                  <a:pt x="5488783" y="3026438"/>
                </a:moveTo>
                <a:cubicBezTo>
                  <a:pt x="5483151" y="3026483"/>
                  <a:pt x="5476415" y="3029084"/>
                  <a:pt x="5472050" y="3029084"/>
                </a:cubicBezTo>
                <a:cubicBezTo>
                  <a:pt x="5472051" y="3047472"/>
                  <a:pt x="5492151" y="3039145"/>
                  <a:pt x="5498982" y="3039146"/>
                </a:cubicBezTo>
                <a:cubicBezTo>
                  <a:pt x="5498983" y="3028911"/>
                  <a:pt x="5494427" y="3026396"/>
                  <a:pt x="5488783" y="3026438"/>
                </a:cubicBezTo>
                <a:close/>
                <a:moveTo>
                  <a:pt x="2052037" y="3020603"/>
                </a:moveTo>
                <a:cubicBezTo>
                  <a:pt x="2059592" y="3020863"/>
                  <a:pt x="2068325" y="3023987"/>
                  <a:pt x="2073034" y="3023987"/>
                </a:cubicBezTo>
                <a:cubicBezTo>
                  <a:pt x="2073034" y="3034398"/>
                  <a:pt x="2066656" y="3037002"/>
                  <a:pt x="2059101" y="3037000"/>
                </a:cubicBezTo>
                <a:cubicBezTo>
                  <a:pt x="2051546" y="3037000"/>
                  <a:pt x="2042817" y="3034399"/>
                  <a:pt x="2038104" y="3034399"/>
                </a:cubicBezTo>
                <a:cubicBezTo>
                  <a:pt x="2038104" y="3022946"/>
                  <a:pt x="2044482" y="3020343"/>
                  <a:pt x="2052037" y="3020603"/>
                </a:cubicBezTo>
                <a:close/>
                <a:moveTo>
                  <a:pt x="5452984" y="3017635"/>
                </a:moveTo>
                <a:cubicBezTo>
                  <a:pt x="5448716" y="3017115"/>
                  <a:pt x="5443591" y="3018678"/>
                  <a:pt x="5440177" y="3018677"/>
                </a:cubicBezTo>
                <a:cubicBezTo>
                  <a:pt x="5440176" y="3034982"/>
                  <a:pt x="5453837" y="3029085"/>
                  <a:pt x="5460668" y="3029084"/>
                </a:cubicBezTo>
                <a:cubicBezTo>
                  <a:pt x="5460667" y="3020759"/>
                  <a:pt x="5457252" y="3018155"/>
                  <a:pt x="5452984" y="3017635"/>
                </a:cubicBezTo>
                <a:close/>
                <a:moveTo>
                  <a:pt x="1266321" y="3014993"/>
                </a:moveTo>
                <a:cubicBezTo>
                  <a:pt x="1269909" y="3014993"/>
                  <a:pt x="1274845" y="3013877"/>
                  <a:pt x="1277088" y="3018343"/>
                </a:cubicBezTo>
                <a:lnTo>
                  <a:pt x="1278091" y="3023868"/>
                </a:lnTo>
                <a:lnTo>
                  <a:pt x="1293025" y="3025489"/>
                </a:lnTo>
                <a:cubicBezTo>
                  <a:pt x="1309191" y="3028758"/>
                  <a:pt x="1325529" y="3035891"/>
                  <a:pt x="1341863" y="3040646"/>
                </a:cubicBezTo>
                <a:cubicBezTo>
                  <a:pt x="1336419" y="3042230"/>
                  <a:pt x="1306694" y="3056692"/>
                  <a:pt x="1292174" y="3054165"/>
                </a:cubicBezTo>
                <a:cubicBezTo>
                  <a:pt x="1287332" y="3053323"/>
                  <a:pt x="1284183" y="3050596"/>
                  <a:pt x="1284182" y="3044871"/>
                </a:cubicBezTo>
                <a:cubicBezTo>
                  <a:pt x="1291040" y="3044871"/>
                  <a:pt x="1298301" y="3044871"/>
                  <a:pt x="1298299" y="3034305"/>
                </a:cubicBezTo>
                <a:cubicBezTo>
                  <a:pt x="1292855" y="3034306"/>
                  <a:pt x="1283551" y="3036682"/>
                  <a:pt x="1279240" y="3031632"/>
                </a:cubicBezTo>
                <a:lnTo>
                  <a:pt x="1277219" y="3024748"/>
                </a:lnTo>
                <a:lnTo>
                  <a:pt x="1270508" y="3023677"/>
                </a:lnTo>
                <a:cubicBezTo>
                  <a:pt x="1268116" y="3022439"/>
                  <a:pt x="1266320" y="3019956"/>
                  <a:pt x="1266321" y="3014993"/>
                </a:cubicBezTo>
                <a:close/>
                <a:moveTo>
                  <a:pt x="1582057" y="3014552"/>
                </a:moveTo>
                <a:cubicBezTo>
                  <a:pt x="1582056" y="3022845"/>
                  <a:pt x="1579824" y="3024919"/>
                  <a:pt x="1575363" y="3024919"/>
                </a:cubicBezTo>
                <a:cubicBezTo>
                  <a:pt x="1575364" y="3016625"/>
                  <a:pt x="1577593" y="3014551"/>
                  <a:pt x="1582057" y="3014552"/>
                </a:cubicBezTo>
                <a:close/>
                <a:moveTo>
                  <a:pt x="1995697" y="3014551"/>
                </a:moveTo>
                <a:cubicBezTo>
                  <a:pt x="2000160" y="3014552"/>
                  <a:pt x="2002390" y="3016624"/>
                  <a:pt x="2002391" y="3024918"/>
                </a:cubicBezTo>
                <a:cubicBezTo>
                  <a:pt x="2000159" y="3024919"/>
                  <a:pt x="1995696" y="3022845"/>
                  <a:pt x="1995697" y="3014551"/>
                </a:cubicBezTo>
                <a:close/>
                <a:moveTo>
                  <a:pt x="1221769" y="3013637"/>
                </a:moveTo>
                <a:cubicBezTo>
                  <a:pt x="1221769" y="3026449"/>
                  <a:pt x="1212351" y="3024314"/>
                  <a:pt x="1208032" y="3024314"/>
                </a:cubicBezTo>
                <a:cubicBezTo>
                  <a:pt x="1208032" y="3011502"/>
                  <a:pt x="1217059" y="3013637"/>
                  <a:pt x="1221769" y="3013637"/>
                </a:cubicBezTo>
                <a:close/>
                <a:moveTo>
                  <a:pt x="6853165" y="3000438"/>
                </a:moveTo>
                <a:cubicBezTo>
                  <a:pt x="6855394" y="3006593"/>
                  <a:pt x="6857627" y="3012750"/>
                  <a:pt x="6857628" y="3018907"/>
                </a:cubicBezTo>
                <a:cubicBezTo>
                  <a:pt x="6849075" y="3023012"/>
                  <a:pt x="6840149" y="3025063"/>
                  <a:pt x="6831223" y="3029168"/>
                </a:cubicBezTo>
                <a:cubicBezTo>
                  <a:pt x="6837918" y="3018906"/>
                  <a:pt x="6846843" y="3008644"/>
                  <a:pt x="6853165" y="3000438"/>
                </a:cubicBezTo>
                <a:close/>
                <a:moveTo>
                  <a:pt x="6879405" y="2997377"/>
                </a:moveTo>
                <a:cubicBezTo>
                  <a:pt x="6879406" y="3005670"/>
                  <a:pt x="6877291" y="3007742"/>
                  <a:pt x="6873064" y="3007741"/>
                </a:cubicBezTo>
                <a:cubicBezTo>
                  <a:pt x="6873064" y="3001523"/>
                  <a:pt x="6875179" y="2997377"/>
                  <a:pt x="6879405" y="2997377"/>
                </a:cubicBezTo>
                <a:close/>
                <a:moveTo>
                  <a:pt x="1441148" y="2993130"/>
                </a:moveTo>
                <a:cubicBezTo>
                  <a:pt x="1445732" y="2993130"/>
                  <a:pt x="1450314" y="2993130"/>
                  <a:pt x="1454895" y="2993130"/>
                </a:cubicBezTo>
                <a:cubicBezTo>
                  <a:pt x="1454895" y="2997277"/>
                  <a:pt x="1454895" y="3001424"/>
                  <a:pt x="1454896" y="3003496"/>
                </a:cubicBezTo>
                <a:cubicBezTo>
                  <a:pt x="1450313" y="3003495"/>
                  <a:pt x="1445732" y="3003496"/>
                  <a:pt x="1441148" y="3003496"/>
                </a:cubicBezTo>
                <a:cubicBezTo>
                  <a:pt x="1441149" y="3001422"/>
                  <a:pt x="1441148" y="2997276"/>
                  <a:pt x="1441148" y="2993130"/>
                </a:cubicBezTo>
                <a:close/>
                <a:moveTo>
                  <a:pt x="1889359" y="2993129"/>
                </a:moveTo>
                <a:cubicBezTo>
                  <a:pt x="1889359" y="3001423"/>
                  <a:pt x="1887130" y="3003495"/>
                  <a:pt x="1882666" y="3003495"/>
                </a:cubicBezTo>
                <a:cubicBezTo>
                  <a:pt x="1882665" y="2997277"/>
                  <a:pt x="1884897" y="2993129"/>
                  <a:pt x="1889359" y="2993129"/>
                </a:cubicBezTo>
                <a:close/>
                <a:moveTo>
                  <a:pt x="1945112" y="2985300"/>
                </a:moveTo>
                <a:cubicBezTo>
                  <a:pt x="1948161" y="2986084"/>
                  <a:pt x="1951211" y="2987653"/>
                  <a:pt x="1954870" y="2988699"/>
                </a:cubicBezTo>
                <a:cubicBezTo>
                  <a:pt x="1952430" y="2992882"/>
                  <a:pt x="1949992" y="2997065"/>
                  <a:pt x="1947552" y="2999158"/>
                </a:cubicBezTo>
                <a:cubicBezTo>
                  <a:pt x="1952431" y="3003341"/>
                  <a:pt x="1959749" y="3007524"/>
                  <a:pt x="1967068" y="3009618"/>
                </a:cubicBezTo>
                <a:cubicBezTo>
                  <a:pt x="1949990" y="3009618"/>
                  <a:pt x="1930474" y="3007526"/>
                  <a:pt x="1910957" y="2999158"/>
                </a:cubicBezTo>
                <a:cubicBezTo>
                  <a:pt x="1920717" y="2997065"/>
                  <a:pt x="1928035" y="2990791"/>
                  <a:pt x="1935354" y="2986606"/>
                </a:cubicBezTo>
                <a:cubicBezTo>
                  <a:pt x="1939013" y="2984515"/>
                  <a:pt x="1942062" y="2984515"/>
                  <a:pt x="1945112" y="2985300"/>
                </a:cubicBezTo>
                <a:close/>
                <a:moveTo>
                  <a:pt x="2495706" y="2985071"/>
                </a:moveTo>
                <a:cubicBezTo>
                  <a:pt x="2495704" y="2995131"/>
                  <a:pt x="2505316" y="2993051"/>
                  <a:pt x="2510122" y="2993051"/>
                </a:cubicBezTo>
                <a:cubicBezTo>
                  <a:pt x="2510122" y="2982644"/>
                  <a:pt x="2500510" y="2985071"/>
                  <a:pt x="2495706" y="2985071"/>
                </a:cubicBezTo>
                <a:close/>
                <a:moveTo>
                  <a:pt x="6760456" y="2978162"/>
                </a:moveTo>
                <a:cubicBezTo>
                  <a:pt x="6764839" y="2977628"/>
                  <a:pt x="6770102" y="2979764"/>
                  <a:pt x="6773608" y="2982964"/>
                </a:cubicBezTo>
                <a:cubicBezTo>
                  <a:pt x="6780623" y="2989371"/>
                  <a:pt x="6754901" y="2989370"/>
                  <a:pt x="6752563" y="2989370"/>
                </a:cubicBezTo>
                <a:cubicBezTo>
                  <a:pt x="6752562" y="2981898"/>
                  <a:pt x="6756070" y="2978695"/>
                  <a:pt x="6760456" y="2978162"/>
                </a:cubicBezTo>
                <a:close/>
                <a:moveTo>
                  <a:pt x="1139940" y="2976203"/>
                </a:moveTo>
                <a:cubicBezTo>
                  <a:pt x="1142309" y="2977195"/>
                  <a:pt x="1144061" y="2980172"/>
                  <a:pt x="1144060" y="2985135"/>
                </a:cubicBezTo>
                <a:cubicBezTo>
                  <a:pt x="1139115" y="2982819"/>
                  <a:pt x="1134171" y="2981165"/>
                  <a:pt x="1132111" y="2979180"/>
                </a:cubicBezTo>
                <a:cubicBezTo>
                  <a:pt x="1134583" y="2976203"/>
                  <a:pt x="1137570" y="2975211"/>
                  <a:pt x="1139940" y="2976203"/>
                </a:cubicBezTo>
                <a:close/>
                <a:moveTo>
                  <a:pt x="6799061" y="2968760"/>
                </a:moveTo>
                <a:cubicBezTo>
                  <a:pt x="6799061" y="2978684"/>
                  <a:pt x="6792546" y="2978684"/>
                  <a:pt x="6786037" y="2978683"/>
                </a:cubicBezTo>
                <a:cubicBezTo>
                  <a:pt x="6786035" y="2966774"/>
                  <a:pt x="6792548" y="2968760"/>
                  <a:pt x="6799061" y="2968760"/>
                </a:cubicBezTo>
                <a:close/>
                <a:moveTo>
                  <a:pt x="1427300" y="2962308"/>
                </a:moveTo>
                <a:cubicBezTo>
                  <a:pt x="1434806" y="2963574"/>
                  <a:pt x="1442532" y="2975644"/>
                  <a:pt x="1447829" y="2981873"/>
                </a:cubicBezTo>
                <a:cubicBezTo>
                  <a:pt x="1438805" y="2979796"/>
                  <a:pt x="1419966" y="2983605"/>
                  <a:pt x="1419965" y="2965260"/>
                </a:cubicBezTo>
                <a:cubicBezTo>
                  <a:pt x="1422320" y="2962665"/>
                  <a:pt x="1424798" y="2961886"/>
                  <a:pt x="1427300" y="2962308"/>
                </a:cubicBezTo>
                <a:close/>
                <a:moveTo>
                  <a:pt x="6968282" y="2960654"/>
                </a:moveTo>
                <a:cubicBezTo>
                  <a:pt x="6975045" y="2960655"/>
                  <a:pt x="6981807" y="2960653"/>
                  <a:pt x="6986315" y="2964660"/>
                </a:cubicBezTo>
                <a:cubicBezTo>
                  <a:pt x="6979553" y="2968665"/>
                  <a:pt x="6972790" y="2972672"/>
                  <a:pt x="6968282" y="2978682"/>
                </a:cubicBezTo>
                <a:cubicBezTo>
                  <a:pt x="6968282" y="2972671"/>
                  <a:pt x="6968282" y="2966663"/>
                  <a:pt x="6968282" y="2960654"/>
                </a:cubicBezTo>
                <a:close/>
                <a:moveTo>
                  <a:pt x="1382896" y="2960401"/>
                </a:moveTo>
                <a:cubicBezTo>
                  <a:pt x="1392767" y="2960402"/>
                  <a:pt x="1412507" y="2956395"/>
                  <a:pt x="1412510" y="2974423"/>
                </a:cubicBezTo>
                <a:cubicBezTo>
                  <a:pt x="1402637" y="2972421"/>
                  <a:pt x="1392767" y="2970417"/>
                  <a:pt x="1382896" y="2960401"/>
                </a:cubicBezTo>
                <a:close/>
                <a:moveTo>
                  <a:pt x="6984036" y="2957628"/>
                </a:moveTo>
                <a:lnTo>
                  <a:pt x="6983345" y="2960314"/>
                </a:lnTo>
                <a:cubicBezTo>
                  <a:pt x="6983345" y="2960314"/>
                  <a:pt x="6983507" y="2959679"/>
                  <a:pt x="6983742" y="2958769"/>
                </a:cubicBezTo>
                <a:close/>
                <a:moveTo>
                  <a:pt x="1087949" y="2956401"/>
                </a:moveTo>
                <a:cubicBezTo>
                  <a:pt x="1102534" y="2960482"/>
                  <a:pt x="1117116" y="2966602"/>
                  <a:pt x="1131699" y="2970681"/>
                </a:cubicBezTo>
                <a:cubicBezTo>
                  <a:pt x="1128659" y="2974678"/>
                  <a:pt x="1125165" y="2976549"/>
                  <a:pt x="1121444" y="2977044"/>
                </a:cubicBezTo>
                <a:cubicBezTo>
                  <a:pt x="1110280" y="2978524"/>
                  <a:pt x="1097066" y="2967623"/>
                  <a:pt x="1087949" y="2964562"/>
                </a:cubicBezTo>
                <a:cubicBezTo>
                  <a:pt x="1087950" y="2960483"/>
                  <a:pt x="1087950" y="2958441"/>
                  <a:pt x="1087949" y="2956401"/>
                </a:cubicBezTo>
                <a:close/>
                <a:moveTo>
                  <a:pt x="6984909" y="2954230"/>
                </a:moveTo>
                <a:lnTo>
                  <a:pt x="6984568" y="2955561"/>
                </a:lnTo>
                <a:lnTo>
                  <a:pt x="6984036" y="2957628"/>
                </a:lnTo>
                <a:lnTo>
                  <a:pt x="6984676" y="2955139"/>
                </a:lnTo>
                <a:close/>
                <a:moveTo>
                  <a:pt x="6985299" y="2952711"/>
                </a:moveTo>
                <a:cubicBezTo>
                  <a:pt x="6985463" y="2952076"/>
                  <a:pt x="6985423" y="2952235"/>
                  <a:pt x="6985270" y="2952830"/>
                </a:cubicBezTo>
                <a:lnTo>
                  <a:pt x="6984909" y="2954230"/>
                </a:lnTo>
                <a:close/>
                <a:moveTo>
                  <a:pt x="6998034" y="2949943"/>
                </a:moveTo>
                <a:cubicBezTo>
                  <a:pt x="6998034" y="2958510"/>
                  <a:pt x="6993943" y="2960297"/>
                  <a:pt x="6989480" y="2960297"/>
                </a:cubicBezTo>
                <a:cubicBezTo>
                  <a:pt x="6987248" y="2958511"/>
                  <a:pt x="6987249" y="2956370"/>
                  <a:pt x="6985017" y="2954226"/>
                </a:cubicBezTo>
                <a:cubicBezTo>
                  <a:pt x="6989480" y="2952085"/>
                  <a:pt x="6993942" y="2949942"/>
                  <a:pt x="6998034" y="2949943"/>
                </a:cubicBezTo>
                <a:close/>
                <a:moveTo>
                  <a:pt x="6304558" y="2949246"/>
                </a:moveTo>
                <a:cubicBezTo>
                  <a:pt x="6300290" y="2948768"/>
                  <a:pt x="6295166" y="2950332"/>
                  <a:pt x="6291752" y="2950330"/>
                </a:cubicBezTo>
                <a:cubicBezTo>
                  <a:pt x="6291752" y="2964554"/>
                  <a:pt x="6305413" y="2960392"/>
                  <a:pt x="6312245" y="2960392"/>
                </a:cubicBezTo>
                <a:cubicBezTo>
                  <a:pt x="6312244" y="2952240"/>
                  <a:pt x="6308831" y="2949723"/>
                  <a:pt x="6304558" y="2949246"/>
                </a:cubicBezTo>
                <a:close/>
                <a:moveTo>
                  <a:pt x="7012498" y="2948810"/>
                </a:moveTo>
                <a:cubicBezTo>
                  <a:pt x="7013292" y="2949086"/>
                  <a:pt x="7014350" y="2950188"/>
                  <a:pt x="7016464" y="2951289"/>
                </a:cubicBezTo>
                <a:cubicBezTo>
                  <a:pt x="7012236" y="2953493"/>
                  <a:pt x="7012236" y="2955695"/>
                  <a:pt x="7010120" y="2951289"/>
                </a:cubicBezTo>
                <a:cubicBezTo>
                  <a:pt x="7011177" y="2949085"/>
                  <a:pt x="7011707" y="2948535"/>
                  <a:pt x="7012498" y="2948810"/>
                </a:cubicBezTo>
                <a:close/>
                <a:moveTo>
                  <a:pt x="851551" y="2945634"/>
                </a:moveTo>
                <a:cubicBezTo>
                  <a:pt x="862151" y="2944952"/>
                  <a:pt x="876133" y="2956246"/>
                  <a:pt x="883349" y="2959361"/>
                </a:cubicBezTo>
                <a:cubicBezTo>
                  <a:pt x="902592" y="2969748"/>
                  <a:pt x="921437" y="2975978"/>
                  <a:pt x="940682" y="2983940"/>
                </a:cubicBezTo>
                <a:cubicBezTo>
                  <a:pt x="983580" y="3000555"/>
                  <a:pt x="1026880" y="3017170"/>
                  <a:pt x="1069779" y="3033787"/>
                </a:cubicBezTo>
                <a:cubicBezTo>
                  <a:pt x="1153572" y="3068750"/>
                  <a:pt x="1239770" y="3101981"/>
                  <a:pt x="1325971" y="3134868"/>
                </a:cubicBezTo>
                <a:cubicBezTo>
                  <a:pt x="1317550" y="3140060"/>
                  <a:pt x="1307928" y="3143176"/>
                  <a:pt x="1298354" y="3143695"/>
                </a:cubicBezTo>
                <a:cubicBezTo>
                  <a:pt x="1288785" y="3144213"/>
                  <a:pt x="1279261" y="3142137"/>
                  <a:pt x="1271042" y="3136945"/>
                </a:cubicBezTo>
                <a:cubicBezTo>
                  <a:pt x="1263827" y="3132791"/>
                  <a:pt x="1256611" y="3124481"/>
                  <a:pt x="1246988" y="3120329"/>
                </a:cubicBezTo>
                <a:cubicBezTo>
                  <a:pt x="1234960" y="3116174"/>
                  <a:pt x="1225336" y="3114443"/>
                  <a:pt x="1213309" y="3110290"/>
                </a:cubicBezTo>
                <a:cubicBezTo>
                  <a:pt x="1170409" y="3095751"/>
                  <a:pt x="1129917" y="3081213"/>
                  <a:pt x="1086618" y="3064596"/>
                </a:cubicBezTo>
                <a:cubicBezTo>
                  <a:pt x="1043718" y="3048325"/>
                  <a:pt x="1000421" y="3031710"/>
                  <a:pt x="957519" y="3013017"/>
                </a:cubicBezTo>
                <a:cubicBezTo>
                  <a:pt x="935871" y="3004710"/>
                  <a:pt x="914219" y="2996401"/>
                  <a:pt x="892971" y="2986362"/>
                </a:cubicBezTo>
                <a:cubicBezTo>
                  <a:pt x="880944" y="2982208"/>
                  <a:pt x="868916" y="2978054"/>
                  <a:pt x="859295" y="2971823"/>
                </a:cubicBezTo>
                <a:cubicBezTo>
                  <a:pt x="854483" y="2969747"/>
                  <a:pt x="847266" y="2967669"/>
                  <a:pt x="842455" y="2965592"/>
                </a:cubicBezTo>
                <a:cubicBezTo>
                  <a:pt x="842456" y="2961439"/>
                  <a:pt x="842456" y="2955207"/>
                  <a:pt x="842455" y="2951054"/>
                </a:cubicBezTo>
                <a:cubicBezTo>
                  <a:pt x="844861" y="2947419"/>
                  <a:pt x="848018" y="2945861"/>
                  <a:pt x="851551" y="2945634"/>
                </a:cubicBezTo>
                <a:close/>
                <a:moveTo>
                  <a:pt x="6319076" y="2939922"/>
                </a:moveTo>
                <a:cubicBezTo>
                  <a:pt x="6319075" y="2950331"/>
                  <a:pt x="6325906" y="2950331"/>
                  <a:pt x="6332736" y="2950330"/>
                </a:cubicBezTo>
                <a:cubicBezTo>
                  <a:pt x="6332736" y="2937841"/>
                  <a:pt x="6325906" y="2939922"/>
                  <a:pt x="6319076" y="2939922"/>
                </a:cubicBezTo>
                <a:close/>
                <a:moveTo>
                  <a:pt x="6880454" y="2935035"/>
                </a:moveTo>
                <a:cubicBezTo>
                  <a:pt x="6888518" y="2933741"/>
                  <a:pt x="6896003" y="2934776"/>
                  <a:pt x="6899458" y="2944093"/>
                </a:cubicBezTo>
                <a:cubicBezTo>
                  <a:pt x="6885637" y="2950303"/>
                  <a:pt x="6871819" y="2954443"/>
                  <a:pt x="6857999" y="2960309"/>
                </a:cubicBezTo>
                <a:cubicBezTo>
                  <a:pt x="6858001" y="2952373"/>
                  <a:pt x="6858001" y="2946164"/>
                  <a:pt x="6858001" y="2939952"/>
                </a:cubicBezTo>
                <a:cubicBezTo>
                  <a:pt x="6863758" y="2939952"/>
                  <a:pt x="6872396" y="2936329"/>
                  <a:pt x="6880454" y="2935035"/>
                </a:cubicBezTo>
                <a:close/>
                <a:moveTo>
                  <a:pt x="1038463" y="2934984"/>
                </a:moveTo>
                <a:cubicBezTo>
                  <a:pt x="1042927" y="2934985"/>
                  <a:pt x="1045157" y="2937058"/>
                  <a:pt x="1045157" y="2945350"/>
                </a:cubicBezTo>
                <a:cubicBezTo>
                  <a:pt x="1040697" y="2945350"/>
                  <a:pt x="1038464" y="2941203"/>
                  <a:pt x="1038463" y="2934984"/>
                </a:cubicBezTo>
                <a:close/>
                <a:moveTo>
                  <a:pt x="1658370" y="2934983"/>
                </a:moveTo>
                <a:cubicBezTo>
                  <a:pt x="1662461" y="2934984"/>
                  <a:pt x="1665064" y="2937058"/>
                  <a:pt x="1665063" y="2945350"/>
                </a:cubicBezTo>
                <a:cubicBezTo>
                  <a:pt x="1660601" y="2945349"/>
                  <a:pt x="1658371" y="2941203"/>
                  <a:pt x="1658370" y="2934983"/>
                </a:cubicBezTo>
                <a:close/>
                <a:moveTo>
                  <a:pt x="7078384" y="2930050"/>
                </a:moveTo>
                <a:cubicBezTo>
                  <a:pt x="7078384" y="2938343"/>
                  <a:pt x="7076268" y="2940416"/>
                  <a:pt x="7072042" y="2940416"/>
                </a:cubicBezTo>
                <a:cubicBezTo>
                  <a:pt x="7072042" y="2932124"/>
                  <a:pt x="7076269" y="2930051"/>
                  <a:pt x="7078384" y="2930050"/>
                </a:cubicBezTo>
                <a:close/>
                <a:moveTo>
                  <a:pt x="2651084" y="2924705"/>
                </a:moveTo>
                <a:cubicBezTo>
                  <a:pt x="2654689" y="2928867"/>
                  <a:pt x="2658793" y="2930430"/>
                  <a:pt x="2662898" y="2930168"/>
                </a:cubicBezTo>
                <a:cubicBezTo>
                  <a:pt x="2667002" y="2929909"/>
                  <a:pt x="2671108" y="2927826"/>
                  <a:pt x="2674714" y="2924705"/>
                </a:cubicBezTo>
                <a:cubicBezTo>
                  <a:pt x="2667503" y="2924705"/>
                  <a:pt x="2658294" y="2924705"/>
                  <a:pt x="2651084" y="2924705"/>
                </a:cubicBezTo>
                <a:close/>
                <a:moveTo>
                  <a:pt x="1017271" y="2924274"/>
                </a:moveTo>
                <a:cubicBezTo>
                  <a:pt x="1021734" y="2924274"/>
                  <a:pt x="1023964" y="2926347"/>
                  <a:pt x="1023965" y="2934640"/>
                </a:cubicBezTo>
                <a:cubicBezTo>
                  <a:pt x="1021734" y="2934640"/>
                  <a:pt x="1017274" y="2932566"/>
                  <a:pt x="1017271" y="2924274"/>
                </a:cubicBezTo>
                <a:close/>
                <a:moveTo>
                  <a:pt x="806964" y="2923545"/>
                </a:moveTo>
                <a:cubicBezTo>
                  <a:pt x="816103" y="2925341"/>
                  <a:pt x="824348" y="2930984"/>
                  <a:pt x="827924" y="2945350"/>
                </a:cubicBezTo>
                <a:cubicBezTo>
                  <a:pt x="811632" y="2941245"/>
                  <a:pt x="792559" y="2943298"/>
                  <a:pt x="780638" y="2924828"/>
                </a:cubicBezTo>
                <a:cubicBezTo>
                  <a:pt x="787791" y="2923802"/>
                  <a:pt x="797825" y="2921750"/>
                  <a:pt x="806964" y="2923545"/>
                </a:cubicBezTo>
                <a:close/>
                <a:moveTo>
                  <a:pt x="6935591" y="2919301"/>
                </a:moveTo>
                <a:cubicBezTo>
                  <a:pt x="6939781" y="2919622"/>
                  <a:pt x="6943944" y="2920902"/>
                  <a:pt x="6947991" y="2923462"/>
                </a:cubicBezTo>
                <a:cubicBezTo>
                  <a:pt x="6935857" y="2932427"/>
                  <a:pt x="6918708" y="2949231"/>
                  <a:pt x="6905322" y="2939567"/>
                </a:cubicBezTo>
                <a:lnTo>
                  <a:pt x="6901155" y="2935112"/>
                </a:lnTo>
                <a:lnTo>
                  <a:pt x="6902222" y="2938294"/>
                </a:lnTo>
                <a:cubicBezTo>
                  <a:pt x="6902222" y="2939849"/>
                  <a:pt x="6901643" y="2941403"/>
                  <a:pt x="6900484" y="2943476"/>
                </a:cubicBezTo>
                <a:cubicBezTo>
                  <a:pt x="6900484" y="2941404"/>
                  <a:pt x="6898168" y="2939331"/>
                  <a:pt x="6898168" y="2939331"/>
                </a:cubicBezTo>
                <a:lnTo>
                  <a:pt x="6900143" y="2934028"/>
                </a:lnTo>
                <a:lnTo>
                  <a:pt x="6899840" y="2933706"/>
                </a:lnTo>
                <a:lnTo>
                  <a:pt x="6900401" y="2933334"/>
                </a:lnTo>
                <a:lnTo>
                  <a:pt x="6900484" y="2933112"/>
                </a:lnTo>
                <a:lnTo>
                  <a:pt x="6900530" y="2933247"/>
                </a:lnTo>
                <a:lnTo>
                  <a:pt x="6910939" y="2926344"/>
                </a:lnTo>
                <a:cubicBezTo>
                  <a:pt x="6918740" y="2921861"/>
                  <a:pt x="6927213" y="2918662"/>
                  <a:pt x="6935591" y="2919301"/>
                </a:cubicBezTo>
                <a:close/>
                <a:moveTo>
                  <a:pt x="6423531" y="2918587"/>
                </a:moveTo>
                <a:cubicBezTo>
                  <a:pt x="6415941" y="2918586"/>
                  <a:pt x="6408636" y="2920147"/>
                  <a:pt x="6402944" y="2927433"/>
                </a:cubicBezTo>
                <a:cubicBezTo>
                  <a:pt x="6396112" y="2935760"/>
                  <a:pt x="6384728" y="2933678"/>
                  <a:pt x="6377898" y="2935761"/>
                </a:cubicBezTo>
                <a:cubicBezTo>
                  <a:pt x="6368789" y="2937842"/>
                  <a:pt x="6359681" y="2939922"/>
                  <a:pt x="6352850" y="2939923"/>
                </a:cubicBezTo>
                <a:cubicBezTo>
                  <a:pt x="6352851" y="2950331"/>
                  <a:pt x="6359681" y="2952412"/>
                  <a:pt x="6364235" y="2948248"/>
                </a:cubicBezTo>
                <a:cubicBezTo>
                  <a:pt x="6373342" y="2942004"/>
                  <a:pt x="6377897" y="2937842"/>
                  <a:pt x="6387005" y="2937842"/>
                </a:cubicBezTo>
                <a:cubicBezTo>
                  <a:pt x="6393836" y="2935760"/>
                  <a:pt x="6400666" y="2935760"/>
                  <a:pt x="6407498" y="2933678"/>
                </a:cubicBezTo>
                <a:cubicBezTo>
                  <a:pt x="6407498" y="2931597"/>
                  <a:pt x="6411671" y="2929515"/>
                  <a:pt x="6414328" y="2929515"/>
                </a:cubicBezTo>
                <a:cubicBezTo>
                  <a:pt x="6425333" y="2929514"/>
                  <a:pt x="6434441" y="2929514"/>
                  <a:pt x="6445825" y="2929516"/>
                </a:cubicBezTo>
                <a:cubicBezTo>
                  <a:pt x="6445825" y="2927433"/>
                  <a:pt x="6445825" y="2923270"/>
                  <a:pt x="6445825" y="2919106"/>
                </a:cubicBezTo>
                <a:cubicBezTo>
                  <a:pt x="6438995" y="2920147"/>
                  <a:pt x="6431121" y="2918586"/>
                  <a:pt x="6423531" y="2918587"/>
                </a:cubicBezTo>
                <a:close/>
                <a:moveTo>
                  <a:pt x="6946526" y="2915852"/>
                </a:moveTo>
                <a:cubicBezTo>
                  <a:pt x="6947583" y="2915852"/>
                  <a:pt x="6948638" y="2916954"/>
                  <a:pt x="6949695" y="2919156"/>
                </a:cubicBezTo>
                <a:cubicBezTo>
                  <a:pt x="6947582" y="2923564"/>
                  <a:pt x="6945468" y="2923563"/>
                  <a:pt x="6943355" y="2919157"/>
                </a:cubicBezTo>
                <a:cubicBezTo>
                  <a:pt x="6944410" y="2916953"/>
                  <a:pt x="6945468" y="2915852"/>
                  <a:pt x="6946526" y="2915852"/>
                </a:cubicBezTo>
                <a:close/>
                <a:moveTo>
                  <a:pt x="3198419" y="2915105"/>
                </a:moveTo>
                <a:cubicBezTo>
                  <a:pt x="3202510" y="2915105"/>
                  <a:pt x="3205112" y="2919389"/>
                  <a:pt x="3205112" y="2925458"/>
                </a:cubicBezTo>
                <a:cubicBezTo>
                  <a:pt x="3200652" y="2925458"/>
                  <a:pt x="3198420" y="2923316"/>
                  <a:pt x="3198419" y="2915105"/>
                </a:cubicBezTo>
                <a:close/>
                <a:moveTo>
                  <a:pt x="2600627" y="2914644"/>
                </a:moveTo>
                <a:cubicBezTo>
                  <a:pt x="2600628" y="2939276"/>
                  <a:pt x="2634265" y="2930950"/>
                  <a:pt x="2643876" y="2935112"/>
                </a:cubicBezTo>
                <a:cubicBezTo>
                  <a:pt x="2643876" y="2926787"/>
                  <a:pt x="2643876" y="2920542"/>
                  <a:pt x="2643876" y="2914644"/>
                </a:cubicBezTo>
                <a:cubicBezTo>
                  <a:pt x="2639072" y="2914644"/>
                  <a:pt x="2631862" y="2914645"/>
                  <a:pt x="2627058" y="2914644"/>
                </a:cubicBezTo>
                <a:cubicBezTo>
                  <a:pt x="2619849" y="2914643"/>
                  <a:pt x="2610238" y="2914643"/>
                  <a:pt x="2600627" y="2914644"/>
                </a:cubicBezTo>
                <a:close/>
                <a:moveTo>
                  <a:pt x="2383175" y="2914643"/>
                </a:moveTo>
                <a:cubicBezTo>
                  <a:pt x="2378369" y="2914643"/>
                  <a:pt x="2349938" y="2916379"/>
                  <a:pt x="2359148" y="2922623"/>
                </a:cubicBezTo>
                <a:cubicBezTo>
                  <a:pt x="2380774" y="2937195"/>
                  <a:pt x="2409606" y="2930950"/>
                  <a:pt x="2433634" y="2933031"/>
                </a:cubicBezTo>
                <a:cubicBezTo>
                  <a:pt x="2435636" y="2926787"/>
                  <a:pt x="2438041" y="2920542"/>
                  <a:pt x="2440843" y="2914643"/>
                </a:cubicBezTo>
                <a:cubicBezTo>
                  <a:pt x="2421620" y="2914644"/>
                  <a:pt x="2402397" y="2916379"/>
                  <a:pt x="2383175" y="2914643"/>
                </a:cubicBezTo>
                <a:close/>
                <a:moveTo>
                  <a:pt x="1659227" y="2914147"/>
                </a:moveTo>
                <a:cubicBezTo>
                  <a:pt x="1663594" y="2913668"/>
                  <a:pt x="1668795" y="2915233"/>
                  <a:pt x="1672131" y="2915233"/>
                </a:cubicBezTo>
                <a:cubicBezTo>
                  <a:pt x="1672129" y="2923405"/>
                  <a:pt x="1668695" y="2925927"/>
                  <a:pt x="1664378" y="2926405"/>
                </a:cubicBezTo>
                <a:cubicBezTo>
                  <a:pt x="1660061" y="2926883"/>
                  <a:pt x="1654861" y="2925318"/>
                  <a:pt x="1651327" y="2925318"/>
                </a:cubicBezTo>
                <a:cubicBezTo>
                  <a:pt x="1651328" y="2917146"/>
                  <a:pt x="1654860" y="2914625"/>
                  <a:pt x="1659227" y="2914147"/>
                </a:cubicBezTo>
                <a:close/>
                <a:moveTo>
                  <a:pt x="2461166" y="2913560"/>
                </a:moveTo>
                <a:cubicBezTo>
                  <a:pt x="2456661" y="2913082"/>
                  <a:pt x="2451255" y="2914643"/>
                  <a:pt x="2447651" y="2914643"/>
                </a:cubicBezTo>
                <a:cubicBezTo>
                  <a:pt x="2447650" y="2922798"/>
                  <a:pt x="2451254" y="2925312"/>
                  <a:pt x="2455760" y="2925790"/>
                </a:cubicBezTo>
                <a:cubicBezTo>
                  <a:pt x="2460266" y="2926266"/>
                  <a:pt x="2465671" y="2924704"/>
                  <a:pt x="2469275" y="2924705"/>
                </a:cubicBezTo>
                <a:cubicBezTo>
                  <a:pt x="2469275" y="2916553"/>
                  <a:pt x="2465671" y="2914037"/>
                  <a:pt x="2461166" y="2913560"/>
                </a:cubicBezTo>
                <a:close/>
                <a:moveTo>
                  <a:pt x="2731565" y="2913092"/>
                </a:moveTo>
                <a:lnTo>
                  <a:pt x="2732379" y="2916379"/>
                </a:lnTo>
                <a:cubicBezTo>
                  <a:pt x="2737185" y="2926786"/>
                  <a:pt x="2753603" y="2926786"/>
                  <a:pt x="2760812" y="2928868"/>
                </a:cubicBezTo>
                <a:cubicBezTo>
                  <a:pt x="2765617" y="2930950"/>
                  <a:pt x="2770424" y="2934072"/>
                  <a:pt x="2775530" y="2937195"/>
                </a:cubicBezTo>
                <a:lnTo>
                  <a:pt x="2776657" y="2937764"/>
                </a:lnTo>
                <a:lnTo>
                  <a:pt x="2775506" y="2933270"/>
                </a:lnTo>
                <a:cubicBezTo>
                  <a:pt x="2775811" y="2931973"/>
                  <a:pt x="2777033" y="2931974"/>
                  <a:pt x="2779479" y="2935082"/>
                </a:cubicBezTo>
                <a:cubicBezTo>
                  <a:pt x="2779478" y="2936120"/>
                  <a:pt x="2778868" y="2937154"/>
                  <a:pt x="2778256" y="2937933"/>
                </a:cubicBezTo>
                <a:lnTo>
                  <a:pt x="2777849" y="2938364"/>
                </a:lnTo>
                <a:lnTo>
                  <a:pt x="2792047" y="2945521"/>
                </a:lnTo>
                <a:cubicBezTo>
                  <a:pt x="2789644" y="2941358"/>
                  <a:pt x="2789645" y="2937195"/>
                  <a:pt x="2787241" y="2935113"/>
                </a:cubicBezTo>
                <a:cubicBezTo>
                  <a:pt x="2784840" y="2930949"/>
                  <a:pt x="2780034" y="2935114"/>
                  <a:pt x="2777630" y="2933031"/>
                </a:cubicBezTo>
                <a:cubicBezTo>
                  <a:pt x="2776429" y="2930949"/>
                  <a:pt x="2776430" y="2927827"/>
                  <a:pt x="2776730" y="2924489"/>
                </a:cubicBezTo>
                <a:lnTo>
                  <a:pt x="2777026" y="2921258"/>
                </a:lnTo>
                <a:lnTo>
                  <a:pt x="2774253" y="2921418"/>
                </a:lnTo>
                <a:cubicBezTo>
                  <a:pt x="2765145" y="2921419"/>
                  <a:pt x="2756037" y="2925582"/>
                  <a:pt x="2746931" y="2923500"/>
                </a:cubicBezTo>
                <a:cubicBezTo>
                  <a:pt x="2742378" y="2921417"/>
                  <a:pt x="2740101" y="2917254"/>
                  <a:pt x="2737823" y="2913093"/>
                </a:cubicBezTo>
                <a:close/>
                <a:moveTo>
                  <a:pt x="2579403" y="2911999"/>
                </a:moveTo>
                <a:cubicBezTo>
                  <a:pt x="2571594" y="2912042"/>
                  <a:pt x="2562584" y="2914644"/>
                  <a:pt x="2557778" y="2914644"/>
                </a:cubicBezTo>
                <a:cubicBezTo>
                  <a:pt x="2557776" y="2924879"/>
                  <a:pt x="2564986" y="2927394"/>
                  <a:pt x="2573094" y="2927350"/>
                </a:cubicBezTo>
                <a:cubicBezTo>
                  <a:pt x="2581204" y="2927306"/>
                  <a:pt x="2590215" y="2924705"/>
                  <a:pt x="2593819" y="2924705"/>
                </a:cubicBezTo>
                <a:cubicBezTo>
                  <a:pt x="2593819" y="2914471"/>
                  <a:pt x="2587211" y="2911955"/>
                  <a:pt x="2579403" y="2911999"/>
                </a:cubicBezTo>
                <a:close/>
                <a:moveTo>
                  <a:pt x="2934605" y="2911321"/>
                </a:moveTo>
                <a:lnTo>
                  <a:pt x="2925862" y="2911886"/>
                </a:lnTo>
                <a:lnTo>
                  <a:pt x="2929770" y="2913949"/>
                </a:lnTo>
                <a:close/>
                <a:moveTo>
                  <a:pt x="1386565" y="2910502"/>
                </a:moveTo>
                <a:cubicBezTo>
                  <a:pt x="1393777" y="2912585"/>
                  <a:pt x="1398585" y="2912585"/>
                  <a:pt x="1403393" y="2914668"/>
                </a:cubicBezTo>
                <a:cubicBezTo>
                  <a:pt x="1415411" y="2916403"/>
                  <a:pt x="1425027" y="2920568"/>
                  <a:pt x="1437048" y="2922651"/>
                </a:cubicBezTo>
                <a:cubicBezTo>
                  <a:pt x="1458279" y="2926816"/>
                  <a:pt x="1479913" y="2933064"/>
                  <a:pt x="1501549" y="2939311"/>
                </a:cubicBezTo>
                <a:cubicBezTo>
                  <a:pt x="1544416" y="2949724"/>
                  <a:pt x="1587686" y="2960138"/>
                  <a:pt x="1630553" y="2970550"/>
                </a:cubicBezTo>
                <a:cubicBezTo>
                  <a:pt x="1675824" y="2980964"/>
                  <a:pt x="1721496" y="2991030"/>
                  <a:pt x="1764365" y="2999361"/>
                </a:cubicBezTo>
                <a:cubicBezTo>
                  <a:pt x="1786000" y="3005607"/>
                  <a:pt x="1810037" y="3009773"/>
                  <a:pt x="1831271" y="3011856"/>
                </a:cubicBezTo>
                <a:cubicBezTo>
                  <a:pt x="1838483" y="3013938"/>
                  <a:pt x="1843289" y="3022268"/>
                  <a:pt x="1852905" y="3024351"/>
                </a:cubicBezTo>
                <a:cubicBezTo>
                  <a:pt x="1860116" y="3026434"/>
                  <a:pt x="1867327" y="3028517"/>
                  <a:pt x="1874539" y="3030599"/>
                </a:cubicBezTo>
                <a:cubicBezTo>
                  <a:pt x="1874541" y="3034764"/>
                  <a:pt x="1872134" y="3036846"/>
                  <a:pt x="1867328" y="3041011"/>
                </a:cubicBezTo>
                <a:cubicBezTo>
                  <a:pt x="1896173" y="3041011"/>
                  <a:pt x="1922215" y="3043095"/>
                  <a:pt x="1948657" y="3045177"/>
                </a:cubicBezTo>
                <a:cubicBezTo>
                  <a:pt x="1948658" y="3048994"/>
                  <a:pt x="1948656" y="3055243"/>
                  <a:pt x="1946252" y="3059407"/>
                </a:cubicBezTo>
                <a:cubicBezTo>
                  <a:pt x="1965484" y="3059408"/>
                  <a:pt x="1981909" y="3059408"/>
                  <a:pt x="2001139" y="3059407"/>
                </a:cubicBezTo>
                <a:cubicBezTo>
                  <a:pt x="1998735" y="3055243"/>
                  <a:pt x="1996332" y="3053161"/>
                  <a:pt x="1993927" y="3048994"/>
                </a:cubicBezTo>
                <a:cubicBezTo>
                  <a:pt x="2005947" y="3047260"/>
                  <a:pt x="2017965" y="3045177"/>
                  <a:pt x="2029986" y="3045177"/>
                </a:cubicBezTo>
                <a:cubicBezTo>
                  <a:pt x="2029986" y="3051424"/>
                  <a:pt x="2029985" y="3057326"/>
                  <a:pt x="2029985" y="3063573"/>
                </a:cubicBezTo>
                <a:cubicBezTo>
                  <a:pt x="2025178" y="3061491"/>
                  <a:pt x="2020370" y="3059408"/>
                  <a:pt x="2015562" y="3055243"/>
                </a:cubicBezTo>
                <a:cubicBezTo>
                  <a:pt x="2013159" y="3061492"/>
                  <a:pt x="2010754" y="3067738"/>
                  <a:pt x="2008350" y="3073987"/>
                </a:cubicBezTo>
                <a:cubicBezTo>
                  <a:pt x="2022773" y="3073987"/>
                  <a:pt x="2037198" y="3073987"/>
                  <a:pt x="2051218" y="3073986"/>
                </a:cubicBezTo>
                <a:cubicBezTo>
                  <a:pt x="2051219" y="3063573"/>
                  <a:pt x="2042005" y="3063573"/>
                  <a:pt x="2037198" y="3063574"/>
                </a:cubicBezTo>
                <a:cubicBezTo>
                  <a:pt x="2042005" y="3055243"/>
                  <a:pt x="2044408" y="3048994"/>
                  <a:pt x="2051220" y="3053161"/>
                </a:cubicBezTo>
                <a:cubicBezTo>
                  <a:pt x="2058431" y="3055243"/>
                  <a:pt x="2065642" y="3061491"/>
                  <a:pt x="2063238" y="3073987"/>
                </a:cubicBezTo>
                <a:cubicBezTo>
                  <a:pt x="2146970" y="3103143"/>
                  <a:pt x="2233107" y="3103144"/>
                  <a:pt x="2319243" y="3111474"/>
                </a:cubicBezTo>
                <a:cubicBezTo>
                  <a:pt x="2326456" y="3111474"/>
                  <a:pt x="2332315" y="3115964"/>
                  <a:pt x="2338848" y="3118210"/>
                </a:cubicBezTo>
                <a:lnTo>
                  <a:pt x="2340647" y="3118538"/>
                </a:lnTo>
                <a:lnTo>
                  <a:pt x="2336608" y="3113720"/>
                </a:lnTo>
                <a:cubicBezTo>
                  <a:pt x="2337881" y="3111577"/>
                  <a:pt x="2340423" y="3111577"/>
                  <a:pt x="2342013" y="3112870"/>
                </a:cubicBezTo>
                <a:lnTo>
                  <a:pt x="2341743" y="3118737"/>
                </a:lnTo>
                <a:lnTo>
                  <a:pt x="2345684" y="3119457"/>
                </a:lnTo>
                <a:cubicBezTo>
                  <a:pt x="2357304" y="3119456"/>
                  <a:pt x="2369322" y="3121539"/>
                  <a:pt x="2378937" y="3121539"/>
                </a:cubicBezTo>
                <a:cubicBezTo>
                  <a:pt x="2400573" y="3123621"/>
                  <a:pt x="2422206" y="3123621"/>
                  <a:pt x="2441035" y="3125705"/>
                </a:cubicBezTo>
                <a:cubicBezTo>
                  <a:pt x="2484305" y="3127787"/>
                  <a:pt x="2529576" y="3131953"/>
                  <a:pt x="2572845" y="3134035"/>
                </a:cubicBezTo>
                <a:cubicBezTo>
                  <a:pt x="2570440" y="3144448"/>
                  <a:pt x="2563229" y="3154860"/>
                  <a:pt x="2556017" y="3159026"/>
                </a:cubicBezTo>
                <a:cubicBezTo>
                  <a:pt x="2551210" y="3161108"/>
                  <a:pt x="2543998" y="3163192"/>
                  <a:pt x="2543998" y="3173605"/>
                </a:cubicBezTo>
                <a:cubicBezTo>
                  <a:pt x="2551210" y="3173605"/>
                  <a:pt x="2558421" y="3173604"/>
                  <a:pt x="2565633" y="3173605"/>
                </a:cubicBezTo>
                <a:cubicBezTo>
                  <a:pt x="2565633" y="3192000"/>
                  <a:pt x="2543999" y="3198248"/>
                  <a:pt x="2534384" y="3198248"/>
                </a:cubicBezTo>
                <a:cubicBezTo>
                  <a:pt x="2533181" y="3199289"/>
                  <a:pt x="2530178" y="3200331"/>
                  <a:pt x="2527172" y="3200332"/>
                </a:cubicBezTo>
                <a:cubicBezTo>
                  <a:pt x="2524168" y="3200331"/>
                  <a:pt x="2521163" y="3199290"/>
                  <a:pt x="2519960" y="3196166"/>
                </a:cubicBezTo>
                <a:cubicBezTo>
                  <a:pt x="2519962" y="3192000"/>
                  <a:pt x="2531980" y="3194084"/>
                  <a:pt x="2534386" y="3192000"/>
                </a:cubicBezTo>
                <a:cubicBezTo>
                  <a:pt x="2541595" y="3184017"/>
                  <a:pt x="2519961" y="3181588"/>
                  <a:pt x="2519961" y="3181588"/>
                </a:cubicBezTo>
                <a:cubicBezTo>
                  <a:pt x="2517557" y="3184017"/>
                  <a:pt x="2501132" y="3185753"/>
                  <a:pt x="2501131" y="3177770"/>
                </a:cubicBezTo>
                <a:cubicBezTo>
                  <a:pt x="2501131" y="3173604"/>
                  <a:pt x="2510346" y="3173605"/>
                  <a:pt x="2512748" y="3173604"/>
                </a:cubicBezTo>
                <a:cubicBezTo>
                  <a:pt x="2517558" y="3173605"/>
                  <a:pt x="2524770" y="3173604"/>
                  <a:pt x="2529577" y="3173604"/>
                </a:cubicBezTo>
                <a:cubicBezTo>
                  <a:pt x="2531980" y="3165273"/>
                  <a:pt x="2534384" y="3159026"/>
                  <a:pt x="2534384" y="3150696"/>
                </a:cubicBezTo>
                <a:cubicBezTo>
                  <a:pt x="2527172" y="3148613"/>
                  <a:pt x="2517556" y="3144448"/>
                  <a:pt x="2508342" y="3142365"/>
                </a:cubicBezTo>
                <a:cubicBezTo>
                  <a:pt x="2508342" y="3148614"/>
                  <a:pt x="2512749" y="3159026"/>
                  <a:pt x="2505938" y="3163192"/>
                </a:cubicBezTo>
                <a:cubicBezTo>
                  <a:pt x="2503535" y="3165273"/>
                  <a:pt x="2498727" y="3167357"/>
                  <a:pt x="2493919" y="3163192"/>
                </a:cubicBezTo>
                <a:cubicBezTo>
                  <a:pt x="2491515" y="3159026"/>
                  <a:pt x="2496324" y="3150696"/>
                  <a:pt x="2493918" y="3144449"/>
                </a:cubicBezTo>
                <a:cubicBezTo>
                  <a:pt x="2491515" y="3140284"/>
                  <a:pt x="2484304" y="3142365"/>
                  <a:pt x="2479496" y="3142365"/>
                </a:cubicBezTo>
                <a:cubicBezTo>
                  <a:pt x="2465074" y="3144449"/>
                  <a:pt x="2467477" y="3156943"/>
                  <a:pt x="2457862" y="3169439"/>
                </a:cubicBezTo>
                <a:cubicBezTo>
                  <a:pt x="2453055" y="3175687"/>
                  <a:pt x="2443439" y="3163191"/>
                  <a:pt x="2439032" y="3159026"/>
                </a:cubicBezTo>
                <a:cubicBezTo>
                  <a:pt x="2441035" y="3156943"/>
                  <a:pt x="2443439" y="3152779"/>
                  <a:pt x="2445844" y="3148614"/>
                </a:cubicBezTo>
                <a:cubicBezTo>
                  <a:pt x="2439032" y="3146531"/>
                  <a:pt x="2431821" y="3144448"/>
                  <a:pt x="2424610" y="3142365"/>
                </a:cubicBezTo>
                <a:cubicBezTo>
                  <a:pt x="2424610" y="3154862"/>
                  <a:pt x="2424610" y="3163191"/>
                  <a:pt x="2414994" y="3165273"/>
                </a:cubicBezTo>
                <a:cubicBezTo>
                  <a:pt x="2405378" y="3167357"/>
                  <a:pt x="2398168" y="3167357"/>
                  <a:pt x="2390955" y="3167357"/>
                </a:cubicBezTo>
                <a:cubicBezTo>
                  <a:pt x="2388552" y="3167356"/>
                  <a:pt x="2362511" y="3169439"/>
                  <a:pt x="2362511" y="3165273"/>
                </a:cubicBezTo>
                <a:cubicBezTo>
                  <a:pt x="2362511" y="3163192"/>
                  <a:pt x="2371726" y="3163192"/>
                  <a:pt x="2374130" y="3161107"/>
                </a:cubicBezTo>
                <a:cubicBezTo>
                  <a:pt x="2378937" y="3159026"/>
                  <a:pt x="2378937" y="3146530"/>
                  <a:pt x="2381342" y="3140284"/>
                </a:cubicBezTo>
                <a:cubicBezTo>
                  <a:pt x="2357304" y="3140284"/>
                  <a:pt x="2333666" y="3136118"/>
                  <a:pt x="2312032" y="3134035"/>
                </a:cubicBezTo>
                <a:cubicBezTo>
                  <a:pt x="2312031" y="3140284"/>
                  <a:pt x="2312031" y="3150695"/>
                  <a:pt x="2307224" y="3152778"/>
                </a:cubicBezTo>
                <a:cubicBezTo>
                  <a:pt x="2297608" y="3154861"/>
                  <a:pt x="2290398" y="3150696"/>
                  <a:pt x="2283186" y="3148614"/>
                </a:cubicBezTo>
                <a:cubicBezTo>
                  <a:pt x="2285990" y="3144449"/>
                  <a:pt x="2285990" y="3138200"/>
                  <a:pt x="2287994" y="3134035"/>
                </a:cubicBezTo>
                <a:cubicBezTo>
                  <a:pt x="2278781" y="3131953"/>
                  <a:pt x="2269165" y="3121539"/>
                  <a:pt x="2259549" y="3123622"/>
                </a:cubicBezTo>
                <a:cubicBezTo>
                  <a:pt x="2254140" y="3125183"/>
                  <a:pt x="2250084" y="3132603"/>
                  <a:pt x="2245352" y="3131822"/>
                </a:cubicBezTo>
                <a:lnTo>
                  <a:pt x="2243461" y="3130307"/>
                </a:lnTo>
                <a:lnTo>
                  <a:pt x="2246113" y="3134004"/>
                </a:lnTo>
                <a:cubicBezTo>
                  <a:pt x="2244999" y="3136076"/>
                  <a:pt x="2243883" y="3137115"/>
                  <a:pt x="2242767" y="3137114"/>
                </a:cubicBezTo>
                <a:lnTo>
                  <a:pt x="2240317" y="3134838"/>
                </a:lnTo>
                <a:lnTo>
                  <a:pt x="2240318" y="3131504"/>
                </a:lnTo>
                <a:lnTo>
                  <a:pt x="2241353" y="3128618"/>
                </a:lnTo>
                <a:lnTo>
                  <a:pt x="2240317" y="3127787"/>
                </a:lnTo>
                <a:lnTo>
                  <a:pt x="2240318" y="3131504"/>
                </a:lnTo>
                <a:lnTo>
                  <a:pt x="2239420" y="3134004"/>
                </a:lnTo>
                <a:lnTo>
                  <a:pt x="2240317" y="3134838"/>
                </a:lnTo>
                <a:lnTo>
                  <a:pt x="2240317" y="3138199"/>
                </a:lnTo>
                <a:cubicBezTo>
                  <a:pt x="2235510" y="3142364"/>
                  <a:pt x="2225896" y="3144448"/>
                  <a:pt x="2221088" y="3138199"/>
                </a:cubicBezTo>
                <a:cubicBezTo>
                  <a:pt x="2216280" y="3131953"/>
                  <a:pt x="2213876" y="3125704"/>
                  <a:pt x="2209469" y="3125705"/>
                </a:cubicBezTo>
                <a:cubicBezTo>
                  <a:pt x="2190238" y="3123621"/>
                  <a:pt x="2171008" y="3123621"/>
                  <a:pt x="2151778" y="3121539"/>
                </a:cubicBezTo>
                <a:cubicBezTo>
                  <a:pt x="2151779" y="3127787"/>
                  <a:pt x="2151778" y="3134035"/>
                  <a:pt x="2151777" y="3140283"/>
                </a:cubicBezTo>
                <a:cubicBezTo>
                  <a:pt x="2144566" y="3140283"/>
                  <a:pt x="2137355" y="3140283"/>
                  <a:pt x="2132948" y="3136118"/>
                </a:cubicBezTo>
                <a:cubicBezTo>
                  <a:pt x="2125739" y="3129870"/>
                  <a:pt x="2130144" y="3119457"/>
                  <a:pt x="2130145" y="3109390"/>
                </a:cubicBezTo>
                <a:cubicBezTo>
                  <a:pt x="2127741" y="3090648"/>
                  <a:pt x="2087276" y="3098978"/>
                  <a:pt x="2077661" y="3098978"/>
                </a:cubicBezTo>
                <a:cubicBezTo>
                  <a:pt x="2065641" y="3098977"/>
                  <a:pt x="2051218" y="3096896"/>
                  <a:pt x="2039602" y="3094813"/>
                </a:cubicBezTo>
                <a:cubicBezTo>
                  <a:pt x="2029986" y="3094814"/>
                  <a:pt x="2025177" y="3088565"/>
                  <a:pt x="2017966" y="3084400"/>
                </a:cubicBezTo>
                <a:cubicBezTo>
                  <a:pt x="2001139" y="3076070"/>
                  <a:pt x="1984312" y="3098978"/>
                  <a:pt x="1970290" y="3092731"/>
                </a:cubicBezTo>
                <a:cubicBezTo>
                  <a:pt x="1963080" y="3090648"/>
                  <a:pt x="1963079" y="3076069"/>
                  <a:pt x="1955869" y="3076069"/>
                </a:cubicBezTo>
                <a:cubicBezTo>
                  <a:pt x="1943849" y="3076069"/>
                  <a:pt x="1936637" y="3080235"/>
                  <a:pt x="1927022" y="3084401"/>
                </a:cubicBezTo>
                <a:cubicBezTo>
                  <a:pt x="1917406" y="3086481"/>
                  <a:pt x="1905387" y="3090647"/>
                  <a:pt x="1898177" y="3084400"/>
                </a:cubicBezTo>
                <a:cubicBezTo>
                  <a:pt x="1888962" y="3078153"/>
                  <a:pt x="1884155" y="3067739"/>
                  <a:pt x="1876943" y="3061492"/>
                </a:cubicBezTo>
                <a:cubicBezTo>
                  <a:pt x="1838482" y="3032682"/>
                  <a:pt x="1795616" y="3041012"/>
                  <a:pt x="1754749" y="3034764"/>
                </a:cubicBezTo>
                <a:cubicBezTo>
                  <a:pt x="1754750" y="3041012"/>
                  <a:pt x="1757152" y="3053160"/>
                  <a:pt x="1749942" y="3053160"/>
                </a:cubicBezTo>
                <a:cubicBezTo>
                  <a:pt x="1749942" y="3047260"/>
                  <a:pt x="1749942" y="3041011"/>
                  <a:pt x="1749942" y="3034764"/>
                </a:cubicBezTo>
                <a:cubicBezTo>
                  <a:pt x="1743131" y="3034763"/>
                  <a:pt x="1738325" y="3034763"/>
                  <a:pt x="1733515" y="3034763"/>
                </a:cubicBezTo>
                <a:cubicBezTo>
                  <a:pt x="1728707" y="3032681"/>
                  <a:pt x="1723901" y="3026433"/>
                  <a:pt x="1721496" y="3024352"/>
                </a:cubicBezTo>
                <a:cubicBezTo>
                  <a:pt x="1714286" y="3022268"/>
                  <a:pt x="1707073" y="3028516"/>
                  <a:pt x="1702265" y="3032681"/>
                </a:cubicBezTo>
                <a:cubicBezTo>
                  <a:pt x="1699862" y="3036847"/>
                  <a:pt x="1702265" y="3043094"/>
                  <a:pt x="1699862" y="3048994"/>
                </a:cubicBezTo>
                <a:cubicBezTo>
                  <a:pt x="1697458" y="3041011"/>
                  <a:pt x="1695054" y="3032682"/>
                  <a:pt x="1692651" y="3024352"/>
                </a:cubicBezTo>
                <a:cubicBezTo>
                  <a:pt x="1687845" y="3022268"/>
                  <a:pt x="1683037" y="3020185"/>
                  <a:pt x="1675824" y="3020185"/>
                </a:cubicBezTo>
                <a:cubicBezTo>
                  <a:pt x="1671016" y="3018103"/>
                  <a:pt x="1664206" y="3016021"/>
                  <a:pt x="1656994" y="3013938"/>
                </a:cubicBezTo>
                <a:cubicBezTo>
                  <a:pt x="1656995" y="3020186"/>
                  <a:pt x="1654589" y="3028517"/>
                  <a:pt x="1654589" y="3034764"/>
                </a:cubicBezTo>
                <a:cubicBezTo>
                  <a:pt x="1652187" y="3026434"/>
                  <a:pt x="1649783" y="3007690"/>
                  <a:pt x="1642570" y="3005608"/>
                </a:cubicBezTo>
                <a:cubicBezTo>
                  <a:pt x="1630555" y="3003525"/>
                  <a:pt x="1618535" y="3018104"/>
                  <a:pt x="1606516" y="3024351"/>
                </a:cubicBezTo>
                <a:cubicBezTo>
                  <a:pt x="1606515" y="3018103"/>
                  <a:pt x="1613725" y="3003525"/>
                  <a:pt x="1608918" y="3003525"/>
                </a:cubicBezTo>
                <a:cubicBezTo>
                  <a:pt x="1599303" y="2999362"/>
                  <a:pt x="1590087" y="2999360"/>
                  <a:pt x="1580473" y="2995195"/>
                </a:cubicBezTo>
                <a:cubicBezTo>
                  <a:pt x="1568454" y="2988946"/>
                  <a:pt x="1556434" y="2986865"/>
                  <a:pt x="1544416" y="2986865"/>
                </a:cubicBezTo>
                <a:cubicBezTo>
                  <a:pt x="1534800" y="2985128"/>
                  <a:pt x="1522782" y="2988947"/>
                  <a:pt x="1513566" y="2985128"/>
                </a:cubicBezTo>
                <a:cubicBezTo>
                  <a:pt x="1503951" y="2982699"/>
                  <a:pt x="1501548" y="2964303"/>
                  <a:pt x="1491932" y="2962220"/>
                </a:cubicBezTo>
                <a:cubicBezTo>
                  <a:pt x="1477512" y="2958056"/>
                  <a:pt x="1465490" y="2953891"/>
                  <a:pt x="1451068" y="2951807"/>
                </a:cubicBezTo>
                <a:cubicBezTo>
                  <a:pt x="1427430" y="2945559"/>
                  <a:pt x="1403394" y="2939311"/>
                  <a:pt x="1379354" y="2924733"/>
                </a:cubicBezTo>
                <a:cubicBezTo>
                  <a:pt x="1381759" y="2920568"/>
                  <a:pt x="1384162" y="2916402"/>
                  <a:pt x="1386565" y="2910502"/>
                </a:cubicBezTo>
                <a:close/>
                <a:moveTo>
                  <a:pt x="2956360" y="2909715"/>
                </a:moveTo>
                <a:lnTo>
                  <a:pt x="2947481" y="2910490"/>
                </a:lnTo>
                <a:lnTo>
                  <a:pt x="2946073" y="2910581"/>
                </a:lnTo>
                <a:lnTo>
                  <a:pt x="2949464" y="2913291"/>
                </a:lnTo>
                <a:cubicBezTo>
                  <a:pt x="2952450" y="2914387"/>
                  <a:pt x="2956032" y="2913948"/>
                  <a:pt x="2958418" y="2913949"/>
                </a:cubicBezTo>
                <a:close/>
                <a:moveTo>
                  <a:pt x="2501299" y="2909128"/>
                </a:moveTo>
                <a:lnTo>
                  <a:pt x="2493252" y="2911218"/>
                </a:lnTo>
                <a:cubicBezTo>
                  <a:pt x="2486695" y="2913516"/>
                  <a:pt x="2480087" y="2916552"/>
                  <a:pt x="2474080" y="2920542"/>
                </a:cubicBezTo>
                <a:cubicBezTo>
                  <a:pt x="2487296" y="2926786"/>
                  <a:pt x="2500410" y="2927827"/>
                  <a:pt x="2513527" y="2926786"/>
                </a:cubicBezTo>
                <a:cubicBezTo>
                  <a:pt x="2526641" y="2925746"/>
                  <a:pt x="2539756" y="2922623"/>
                  <a:pt x="2552973" y="2920542"/>
                </a:cubicBezTo>
                <a:lnTo>
                  <a:pt x="2534354" y="2910905"/>
                </a:lnTo>
                <a:close/>
                <a:moveTo>
                  <a:pt x="7118539" y="2908629"/>
                </a:moveTo>
                <a:cubicBezTo>
                  <a:pt x="7118539" y="2920539"/>
                  <a:pt x="7112026" y="2918554"/>
                  <a:pt x="7105513" y="2918555"/>
                </a:cubicBezTo>
                <a:cubicBezTo>
                  <a:pt x="7105511" y="2908629"/>
                  <a:pt x="7114196" y="2908629"/>
                  <a:pt x="7118539" y="2908629"/>
                </a:cubicBezTo>
                <a:close/>
                <a:moveTo>
                  <a:pt x="2313895" y="2904235"/>
                </a:moveTo>
                <a:cubicBezTo>
                  <a:pt x="2313895" y="2908399"/>
                  <a:pt x="2313895" y="2912562"/>
                  <a:pt x="2313896" y="2914644"/>
                </a:cubicBezTo>
                <a:cubicBezTo>
                  <a:pt x="2316299" y="2912562"/>
                  <a:pt x="2316299" y="2912562"/>
                  <a:pt x="2313895" y="2904235"/>
                </a:cubicBezTo>
                <a:close/>
                <a:moveTo>
                  <a:pt x="3054791" y="2901128"/>
                </a:moveTo>
                <a:lnTo>
                  <a:pt x="2984111" y="2907294"/>
                </a:lnTo>
                <a:lnTo>
                  <a:pt x="2998011" y="2910267"/>
                </a:lnTo>
                <a:cubicBezTo>
                  <a:pt x="3008755" y="2910267"/>
                  <a:pt x="3020097" y="2906585"/>
                  <a:pt x="3029645" y="2903430"/>
                </a:cubicBezTo>
                <a:cubicBezTo>
                  <a:pt x="3029646" y="2911847"/>
                  <a:pt x="3032033" y="2924118"/>
                  <a:pt x="3022482" y="2924118"/>
                </a:cubicBezTo>
                <a:cubicBezTo>
                  <a:pt x="3010546" y="2926222"/>
                  <a:pt x="2996220" y="2926221"/>
                  <a:pt x="2981896" y="2928327"/>
                </a:cubicBezTo>
                <a:cubicBezTo>
                  <a:pt x="2956030" y="2930430"/>
                  <a:pt x="2929768" y="2932534"/>
                  <a:pt x="2903504" y="2934638"/>
                </a:cubicBezTo>
                <a:cubicBezTo>
                  <a:pt x="2904698" y="2930430"/>
                  <a:pt x="2904698" y="2925259"/>
                  <a:pt x="2905295" y="2920348"/>
                </a:cubicBezTo>
                <a:lnTo>
                  <a:pt x="2908398" y="2913010"/>
                </a:lnTo>
                <a:lnTo>
                  <a:pt x="2821263" y="2918629"/>
                </a:lnTo>
                <a:lnTo>
                  <a:pt x="2887759" y="2924705"/>
                </a:lnTo>
                <a:cubicBezTo>
                  <a:pt x="2863732" y="2949683"/>
                  <a:pt x="2832495" y="2937194"/>
                  <a:pt x="2806464" y="2935112"/>
                </a:cubicBezTo>
                <a:cubicBezTo>
                  <a:pt x="2806465" y="2943440"/>
                  <a:pt x="2808867" y="2953847"/>
                  <a:pt x="2799255" y="2955929"/>
                </a:cubicBezTo>
                <a:cubicBezTo>
                  <a:pt x="2792048" y="2958009"/>
                  <a:pt x="2787242" y="2955929"/>
                  <a:pt x="2780033" y="2953846"/>
                </a:cubicBezTo>
                <a:cubicBezTo>
                  <a:pt x="2772826" y="2953847"/>
                  <a:pt x="2756006" y="2949683"/>
                  <a:pt x="2756006" y="2964254"/>
                </a:cubicBezTo>
                <a:cubicBezTo>
                  <a:pt x="2813674" y="2962173"/>
                  <a:pt x="2868537" y="2968418"/>
                  <a:pt x="2925803" y="2968419"/>
                </a:cubicBezTo>
                <a:cubicBezTo>
                  <a:pt x="2978263" y="2966337"/>
                  <a:pt x="3033527" y="2964254"/>
                  <a:pt x="3083585" y="2935112"/>
                </a:cubicBezTo>
                <a:cubicBezTo>
                  <a:pt x="3066765" y="2933030"/>
                  <a:pt x="3052749" y="2928868"/>
                  <a:pt x="3038332" y="2924705"/>
                </a:cubicBezTo>
                <a:cubicBezTo>
                  <a:pt x="3038332" y="2918807"/>
                  <a:pt x="3040735" y="2912561"/>
                  <a:pt x="3040735" y="2904236"/>
                </a:cubicBezTo>
                <a:cubicBezTo>
                  <a:pt x="3047943" y="2912562"/>
                  <a:pt x="3052749" y="2912563"/>
                  <a:pt x="3057154" y="2902155"/>
                </a:cubicBezTo>
                <a:close/>
                <a:moveTo>
                  <a:pt x="6990720" y="2899334"/>
                </a:moveTo>
                <a:cubicBezTo>
                  <a:pt x="6995596" y="2899515"/>
                  <a:pt x="7000312" y="2901049"/>
                  <a:pt x="7004722" y="2904644"/>
                </a:cubicBezTo>
                <a:cubicBezTo>
                  <a:pt x="6987077" y="2913059"/>
                  <a:pt x="6962473" y="2940412"/>
                  <a:pt x="6946702" y="2915163"/>
                </a:cubicBezTo>
                <a:cubicBezTo>
                  <a:pt x="6960218" y="2910429"/>
                  <a:pt x="6976094" y="2898792"/>
                  <a:pt x="6990720" y="2899334"/>
                </a:cubicBezTo>
                <a:close/>
                <a:moveTo>
                  <a:pt x="7002577" y="2898488"/>
                </a:moveTo>
                <a:lnTo>
                  <a:pt x="7001753" y="2900626"/>
                </a:lnTo>
                <a:cubicBezTo>
                  <a:pt x="7001753" y="2900626"/>
                  <a:pt x="7001975" y="2900048"/>
                  <a:pt x="7002296" y="2899215"/>
                </a:cubicBezTo>
                <a:close/>
                <a:moveTo>
                  <a:pt x="750968" y="2896719"/>
                </a:moveTo>
                <a:cubicBezTo>
                  <a:pt x="758371" y="2898722"/>
                  <a:pt x="773176" y="2900726"/>
                  <a:pt x="773176" y="2914747"/>
                </a:cubicBezTo>
                <a:cubicBezTo>
                  <a:pt x="763306" y="2914748"/>
                  <a:pt x="753435" y="2914748"/>
                  <a:pt x="743564" y="2914748"/>
                </a:cubicBezTo>
                <a:cubicBezTo>
                  <a:pt x="746442" y="2908738"/>
                  <a:pt x="748911" y="2902729"/>
                  <a:pt x="750968" y="2896719"/>
                </a:cubicBezTo>
                <a:close/>
                <a:moveTo>
                  <a:pt x="1330408" y="2895222"/>
                </a:moveTo>
                <a:cubicBezTo>
                  <a:pt x="1334991" y="2895223"/>
                  <a:pt x="1341866" y="2895223"/>
                  <a:pt x="1341865" y="2904036"/>
                </a:cubicBezTo>
                <a:cubicBezTo>
                  <a:pt x="1337283" y="2901833"/>
                  <a:pt x="1332701" y="2901833"/>
                  <a:pt x="1328119" y="2899628"/>
                </a:cubicBezTo>
                <a:cubicBezTo>
                  <a:pt x="1330408" y="2897425"/>
                  <a:pt x="1330408" y="2897425"/>
                  <a:pt x="1330408" y="2895222"/>
                </a:cubicBezTo>
                <a:close/>
                <a:moveTo>
                  <a:pt x="7004201" y="2894264"/>
                </a:moveTo>
                <a:lnTo>
                  <a:pt x="7003425" y="2896281"/>
                </a:lnTo>
                <a:lnTo>
                  <a:pt x="7002577" y="2898488"/>
                </a:lnTo>
                <a:lnTo>
                  <a:pt x="7003572" y="2895895"/>
                </a:lnTo>
                <a:close/>
                <a:moveTo>
                  <a:pt x="7004427" y="2893674"/>
                </a:moveTo>
                <a:cubicBezTo>
                  <a:pt x="7004651" y="2893095"/>
                  <a:pt x="7004596" y="2893240"/>
                  <a:pt x="7004386" y="2893782"/>
                </a:cubicBezTo>
                <a:lnTo>
                  <a:pt x="7004201" y="2894264"/>
                </a:lnTo>
                <a:close/>
                <a:moveTo>
                  <a:pt x="1605784" y="2890195"/>
                </a:moveTo>
                <a:cubicBezTo>
                  <a:pt x="1617686" y="2898540"/>
                  <a:pt x="1631968" y="2904800"/>
                  <a:pt x="1643871" y="2911059"/>
                </a:cubicBezTo>
                <a:cubicBezTo>
                  <a:pt x="1639110" y="2914015"/>
                  <a:pt x="1634351" y="2919145"/>
                  <a:pt x="1629885" y="2920970"/>
                </a:cubicBezTo>
                <a:cubicBezTo>
                  <a:pt x="1625423" y="2922797"/>
                  <a:pt x="1621257" y="2921318"/>
                  <a:pt x="1617685" y="2911061"/>
                </a:cubicBezTo>
                <a:cubicBezTo>
                  <a:pt x="1612925" y="2896453"/>
                  <a:pt x="1596263" y="2904801"/>
                  <a:pt x="1589516" y="2904802"/>
                </a:cubicBezTo>
                <a:cubicBezTo>
                  <a:pt x="1593880" y="2894367"/>
                  <a:pt x="1596263" y="2886021"/>
                  <a:pt x="1605784" y="2890195"/>
                </a:cubicBezTo>
                <a:close/>
                <a:moveTo>
                  <a:pt x="1570025" y="2883379"/>
                </a:moveTo>
                <a:cubicBezTo>
                  <a:pt x="1576502" y="2883640"/>
                  <a:pt x="1582054" y="2886255"/>
                  <a:pt x="1582054" y="2895667"/>
                </a:cubicBezTo>
                <a:cubicBezTo>
                  <a:pt x="1578353" y="2895668"/>
                  <a:pt x="1570949" y="2897760"/>
                  <a:pt x="1564473" y="2897498"/>
                </a:cubicBezTo>
                <a:cubicBezTo>
                  <a:pt x="1557995" y="2897237"/>
                  <a:pt x="1552443" y="2894622"/>
                  <a:pt x="1552444" y="2885208"/>
                </a:cubicBezTo>
                <a:cubicBezTo>
                  <a:pt x="1556145" y="2885209"/>
                  <a:pt x="1563548" y="2883117"/>
                  <a:pt x="1570025" y="2883379"/>
                </a:cubicBezTo>
                <a:close/>
                <a:moveTo>
                  <a:pt x="3252530" y="2880296"/>
                </a:moveTo>
                <a:lnTo>
                  <a:pt x="3221510" y="2883994"/>
                </a:lnTo>
                <a:lnTo>
                  <a:pt x="3166655" y="2889816"/>
                </a:lnTo>
                <a:lnTo>
                  <a:pt x="3164878" y="2895909"/>
                </a:lnTo>
                <a:cubicBezTo>
                  <a:pt x="3179296" y="2895910"/>
                  <a:pt x="3193712" y="2895910"/>
                  <a:pt x="3205726" y="2895910"/>
                </a:cubicBezTo>
                <a:cubicBezTo>
                  <a:pt x="3205725" y="2918807"/>
                  <a:pt x="3176892" y="2912563"/>
                  <a:pt x="3167281" y="2924705"/>
                </a:cubicBezTo>
                <a:cubicBezTo>
                  <a:pt x="3180497" y="2924705"/>
                  <a:pt x="3194213" y="2926266"/>
                  <a:pt x="3207929" y="2926526"/>
                </a:cubicBezTo>
                <a:cubicBezTo>
                  <a:pt x="3221644" y="2926786"/>
                  <a:pt x="3235359" y="2925746"/>
                  <a:pt x="3248575" y="2920542"/>
                </a:cubicBezTo>
                <a:cubicBezTo>
                  <a:pt x="3246172" y="2916379"/>
                  <a:pt x="3243770" y="2914644"/>
                  <a:pt x="3241367" y="2910481"/>
                </a:cubicBezTo>
                <a:cubicBezTo>
                  <a:pt x="3243770" y="2910480"/>
                  <a:pt x="3272605" y="2904236"/>
                  <a:pt x="3265395" y="2897990"/>
                </a:cubicBezTo>
                <a:cubicBezTo>
                  <a:pt x="3258187" y="2893827"/>
                  <a:pt x="3255784" y="2893827"/>
                  <a:pt x="3253381" y="2881339"/>
                </a:cubicBezTo>
                <a:close/>
                <a:moveTo>
                  <a:pt x="7161054" y="2879556"/>
                </a:moveTo>
                <a:cubicBezTo>
                  <a:pt x="7163226" y="2885983"/>
                  <a:pt x="7163226" y="2894194"/>
                  <a:pt x="7165398" y="2900620"/>
                </a:cubicBezTo>
                <a:cubicBezTo>
                  <a:pt x="7161057" y="2900621"/>
                  <a:pt x="7156713" y="2900620"/>
                  <a:pt x="7152371" y="2900621"/>
                </a:cubicBezTo>
                <a:cubicBezTo>
                  <a:pt x="7154543" y="2892409"/>
                  <a:pt x="7156713" y="2885983"/>
                  <a:pt x="7161054" y="2879556"/>
                </a:cubicBezTo>
                <a:close/>
                <a:moveTo>
                  <a:pt x="907402" y="2875309"/>
                </a:moveTo>
                <a:cubicBezTo>
                  <a:pt x="907401" y="2881527"/>
                  <a:pt x="905046" y="2885673"/>
                  <a:pt x="900729" y="2885674"/>
                </a:cubicBezTo>
                <a:cubicBezTo>
                  <a:pt x="900730" y="2877382"/>
                  <a:pt x="903084" y="2875308"/>
                  <a:pt x="907402" y="2875309"/>
                </a:cubicBezTo>
                <a:close/>
                <a:moveTo>
                  <a:pt x="1248662" y="2870718"/>
                </a:moveTo>
                <a:cubicBezTo>
                  <a:pt x="1275153" y="2876966"/>
                  <a:pt x="1301243" y="2883213"/>
                  <a:pt x="1327735" y="2889459"/>
                </a:cubicBezTo>
                <a:cubicBezTo>
                  <a:pt x="1325326" y="2896747"/>
                  <a:pt x="1319306" y="2897787"/>
                  <a:pt x="1312684" y="2896747"/>
                </a:cubicBezTo>
                <a:cubicBezTo>
                  <a:pt x="1306061" y="2895707"/>
                  <a:pt x="1298836" y="2892582"/>
                  <a:pt x="1294019" y="2891542"/>
                </a:cubicBezTo>
                <a:cubicBezTo>
                  <a:pt x="1279570" y="2885295"/>
                  <a:pt x="1260704" y="2887376"/>
                  <a:pt x="1248662" y="2870718"/>
                </a:cubicBezTo>
                <a:close/>
                <a:moveTo>
                  <a:pt x="7055899" y="2866477"/>
                </a:moveTo>
                <a:cubicBezTo>
                  <a:pt x="7061296" y="2866646"/>
                  <a:pt x="7066150" y="2869397"/>
                  <a:pt x="7069995" y="2876213"/>
                </a:cubicBezTo>
                <a:cubicBezTo>
                  <a:pt x="7056866" y="2880406"/>
                  <a:pt x="7045611" y="2884600"/>
                  <a:pt x="7032108" y="2890890"/>
                </a:cubicBezTo>
                <a:cubicBezTo>
                  <a:pt x="7023105" y="2894736"/>
                  <a:pt x="7011853" y="2905219"/>
                  <a:pt x="7005101" y="2894735"/>
                </a:cubicBezTo>
                <a:cubicBezTo>
                  <a:pt x="7018605" y="2888707"/>
                  <a:pt x="7039705" y="2865968"/>
                  <a:pt x="7055899" y="2866477"/>
                </a:cubicBezTo>
                <a:close/>
                <a:moveTo>
                  <a:pt x="7072226" y="2865785"/>
                </a:moveTo>
                <a:cubicBezTo>
                  <a:pt x="7074459" y="2867858"/>
                  <a:pt x="7076690" y="2869931"/>
                  <a:pt x="7076690" y="2872004"/>
                </a:cubicBezTo>
                <a:cubicBezTo>
                  <a:pt x="7074460" y="2874077"/>
                  <a:pt x="7072227" y="2876151"/>
                  <a:pt x="7070367" y="2872003"/>
                </a:cubicBezTo>
                <a:cubicBezTo>
                  <a:pt x="7070367" y="2867858"/>
                  <a:pt x="7072226" y="2865785"/>
                  <a:pt x="7072226" y="2865785"/>
                </a:cubicBezTo>
                <a:close/>
                <a:moveTo>
                  <a:pt x="882008" y="2865172"/>
                </a:moveTo>
                <a:cubicBezTo>
                  <a:pt x="886171" y="2864657"/>
                  <a:pt x="889739" y="2866719"/>
                  <a:pt x="889739" y="2874963"/>
                </a:cubicBezTo>
                <a:cubicBezTo>
                  <a:pt x="882602" y="2872902"/>
                  <a:pt x="877845" y="2870841"/>
                  <a:pt x="870709" y="2870840"/>
                </a:cubicBezTo>
                <a:cubicBezTo>
                  <a:pt x="873088" y="2868779"/>
                  <a:pt x="877845" y="2865688"/>
                  <a:pt x="882008" y="2865172"/>
                </a:cubicBezTo>
                <a:close/>
                <a:moveTo>
                  <a:pt x="670741" y="2864573"/>
                </a:moveTo>
                <a:cubicBezTo>
                  <a:pt x="670741" y="2870373"/>
                  <a:pt x="670741" y="2870373"/>
                  <a:pt x="665851" y="2870372"/>
                </a:cubicBezTo>
                <a:cubicBezTo>
                  <a:pt x="667889" y="2868440"/>
                  <a:pt x="667888" y="2866507"/>
                  <a:pt x="670741" y="2864573"/>
                </a:cubicBezTo>
                <a:close/>
                <a:moveTo>
                  <a:pt x="7088389" y="2859665"/>
                </a:moveTo>
                <a:cubicBezTo>
                  <a:pt x="7088390" y="2871573"/>
                  <a:pt x="7076712" y="2871574"/>
                  <a:pt x="7072042" y="2865620"/>
                </a:cubicBezTo>
                <a:cubicBezTo>
                  <a:pt x="7076712" y="2863634"/>
                  <a:pt x="7081381" y="2861649"/>
                  <a:pt x="7088389" y="2859665"/>
                </a:cubicBezTo>
                <a:close/>
                <a:moveTo>
                  <a:pt x="861674" y="2856996"/>
                </a:moveTo>
                <a:cubicBezTo>
                  <a:pt x="865142" y="2857514"/>
                  <a:pt x="868610" y="2859069"/>
                  <a:pt x="872078" y="2860105"/>
                </a:cubicBezTo>
                <a:cubicBezTo>
                  <a:pt x="869767" y="2862178"/>
                  <a:pt x="869768" y="2864251"/>
                  <a:pt x="867455" y="2864252"/>
                </a:cubicBezTo>
                <a:cubicBezTo>
                  <a:pt x="862829" y="2864252"/>
                  <a:pt x="855893" y="2862177"/>
                  <a:pt x="851271" y="2860105"/>
                </a:cubicBezTo>
                <a:cubicBezTo>
                  <a:pt x="854739" y="2856996"/>
                  <a:pt x="858207" y="2856478"/>
                  <a:pt x="861674" y="2856996"/>
                </a:cubicBezTo>
                <a:close/>
                <a:moveTo>
                  <a:pt x="1221768" y="2854195"/>
                </a:moveTo>
                <a:cubicBezTo>
                  <a:pt x="1221768" y="2864032"/>
                  <a:pt x="1216471" y="2865261"/>
                  <a:pt x="1212000" y="2865261"/>
                </a:cubicBezTo>
                <a:cubicBezTo>
                  <a:pt x="1210510" y="2865261"/>
                  <a:pt x="1209112" y="2865125"/>
                  <a:pt x="1208031" y="2865125"/>
                </a:cubicBezTo>
                <a:cubicBezTo>
                  <a:pt x="1208031" y="2852374"/>
                  <a:pt x="1214706" y="2854195"/>
                  <a:pt x="1221768" y="2854195"/>
                </a:cubicBezTo>
                <a:close/>
                <a:moveTo>
                  <a:pt x="2687871" y="2851386"/>
                </a:moveTo>
                <a:lnTo>
                  <a:pt x="2688111" y="2853074"/>
                </a:lnTo>
                <a:lnTo>
                  <a:pt x="2691603" y="2851750"/>
                </a:lnTo>
                <a:close/>
                <a:moveTo>
                  <a:pt x="2671452" y="2849783"/>
                </a:moveTo>
                <a:lnTo>
                  <a:pt x="2641353" y="2850383"/>
                </a:lnTo>
                <a:lnTo>
                  <a:pt x="2676727" y="2853074"/>
                </a:lnTo>
                <a:lnTo>
                  <a:pt x="2676665" y="2850292"/>
                </a:lnTo>
                <a:close/>
                <a:moveTo>
                  <a:pt x="838715" y="2847930"/>
                </a:moveTo>
                <a:cubicBezTo>
                  <a:pt x="842184" y="2848185"/>
                  <a:pt x="845652" y="2849120"/>
                  <a:pt x="849119" y="2849970"/>
                </a:cubicBezTo>
                <a:cubicBezTo>
                  <a:pt x="845653" y="2854050"/>
                  <a:pt x="842184" y="2854644"/>
                  <a:pt x="838716" y="2853922"/>
                </a:cubicBezTo>
                <a:cubicBezTo>
                  <a:pt x="835247" y="2853199"/>
                  <a:pt x="831780" y="2851159"/>
                  <a:pt x="828312" y="2849970"/>
                </a:cubicBezTo>
                <a:cubicBezTo>
                  <a:pt x="831779" y="2848100"/>
                  <a:pt x="835247" y="2847675"/>
                  <a:pt x="838715" y="2847930"/>
                </a:cubicBezTo>
                <a:close/>
                <a:moveTo>
                  <a:pt x="1183107" y="2845166"/>
                </a:moveTo>
                <a:cubicBezTo>
                  <a:pt x="1186576" y="2844699"/>
                  <a:pt x="1190044" y="2845209"/>
                  <a:pt x="1193512" y="2845209"/>
                </a:cubicBezTo>
                <a:cubicBezTo>
                  <a:pt x="1193512" y="2849289"/>
                  <a:pt x="1193511" y="2853370"/>
                  <a:pt x="1193512" y="2855070"/>
                </a:cubicBezTo>
                <a:cubicBezTo>
                  <a:pt x="1186575" y="2855069"/>
                  <a:pt x="1179639" y="2853370"/>
                  <a:pt x="1172704" y="2850990"/>
                </a:cubicBezTo>
                <a:cubicBezTo>
                  <a:pt x="1176171" y="2847080"/>
                  <a:pt x="1179639" y="2845634"/>
                  <a:pt x="1183107" y="2845166"/>
                </a:cubicBezTo>
                <a:close/>
                <a:moveTo>
                  <a:pt x="811834" y="2837040"/>
                </a:moveTo>
                <a:cubicBezTo>
                  <a:pt x="816545" y="2839025"/>
                  <a:pt x="823609" y="2839024"/>
                  <a:pt x="827927" y="2841009"/>
                </a:cubicBezTo>
                <a:cubicBezTo>
                  <a:pt x="825769" y="2844980"/>
                  <a:pt x="822334" y="2845476"/>
                  <a:pt x="818556" y="2844731"/>
                </a:cubicBezTo>
                <a:cubicBezTo>
                  <a:pt x="814780" y="2843987"/>
                  <a:pt x="810657" y="2842002"/>
                  <a:pt x="807125" y="2841009"/>
                </a:cubicBezTo>
                <a:cubicBezTo>
                  <a:pt x="809480" y="2841009"/>
                  <a:pt x="809480" y="2839025"/>
                  <a:pt x="811834" y="2837040"/>
                </a:cubicBezTo>
                <a:close/>
                <a:moveTo>
                  <a:pt x="2902458" y="2833954"/>
                </a:moveTo>
                <a:lnTo>
                  <a:pt x="2848355" y="2835956"/>
                </a:lnTo>
                <a:lnTo>
                  <a:pt x="2841729" y="2840099"/>
                </a:lnTo>
                <a:lnTo>
                  <a:pt x="2903275" y="2842666"/>
                </a:lnTo>
                <a:cubicBezTo>
                  <a:pt x="2903272" y="2840584"/>
                  <a:pt x="2902703" y="2837462"/>
                  <a:pt x="2902420" y="2834339"/>
                </a:cubicBezTo>
                <a:close/>
                <a:moveTo>
                  <a:pt x="2937657" y="2831934"/>
                </a:moveTo>
                <a:lnTo>
                  <a:pt x="2931216" y="2832327"/>
                </a:lnTo>
                <a:lnTo>
                  <a:pt x="2935148" y="2840584"/>
                </a:lnTo>
                <a:cubicBezTo>
                  <a:pt x="2937426" y="2843707"/>
                  <a:pt x="2941315" y="2844747"/>
                  <a:pt x="2944635" y="2843447"/>
                </a:cubicBezTo>
                <a:cubicBezTo>
                  <a:pt x="2947957" y="2842145"/>
                  <a:pt x="2950707" y="2838503"/>
                  <a:pt x="2950707" y="2832258"/>
                </a:cubicBezTo>
                <a:cubicBezTo>
                  <a:pt x="2946535" y="2832258"/>
                  <a:pt x="2941979" y="2832258"/>
                  <a:pt x="2937426" y="2832257"/>
                </a:cubicBezTo>
                <a:close/>
                <a:moveTo>
                  <a:pt x="2741090" y="2829403"/>
                </a:moveTo>
                <a:cubicBezTo>
                  <a:pt x="2743322" y="2831476"/>
                  <a:pt x="2743321" y="2833549"/>
                  <a:pt x="2745923" y="2835622"/>
                </a:cubicBezTo>
                <a:cubicBezTo>
                  <a:pt x="2743506" y="2837696"/>
                  <a:pt x="2742299" y="2838214"/>
                  <a:pt x="2741462" y="2837953"/>
                </a:cubicBezTo>
                <a:cubicBezTo>
                  <a:pt x="2740626" y="2837696"/>
                  <a:pt x="2740160" y="2836658"/>
                  <a:pt x="2739230" y="2835622"/>
                </a:cubicBezTo>
                <a:cubicBezTo>
                  <a:pt x="2739230" y="2835622"/>
                  <a:pt x="2741090" y="2833549"/>
                  <a:pt x="2741090" y="2829403"/>
                </a:cubicBezTo>
                <a:close/>
                <a:moveTo>
                  <a:pt x="3019573" y="2827245"/>
                </a:moveTo>
                <a:lnTo>
                  <a:pt x="3003295" y="2827935"/>
                </a:lnTo>
                <a:lnTo>
                  <a:pt x="2970123" y="2829955"/>
                </a:lnTo>
                <a:lnTo>
                  <a:pt x="2965696" y="2829215"/>
                </a:lnTo>
                <a:lnTo>
                  <a:pt x="2956896" y="2830158"/>
                </a:lnTo>
                <a:lnTo>
                  <a:pt x="2957871" y="2831781"/>
                </a:lnTo>
                <a:cubicBezTo>
                  <a:pt x="2958107" y="2835381"/>
                  <a:pt x="2957538" y="2839544"/>
                  <a:pt x="2957538" y="2842666"/>
                </a:cubicBezTo>
                <a:cubicBezTo>
                  <a:pt x="2973477" y="2834339"/>
                  <a:pt x="2991690" y="2830176"/>
                  <a:pt x="3007629" y="2830176"/>
                </a:cubicBezTo>
                <a:cubicBezTo>
                  <a:pt x="3009905" y="2830176"/>
                  <a:pt x="3012751" y="2831217"/>
                  <a:pt x="3015266" y="2831217"/>
                </a:cubicBezTo>
                <a:close/>
                <a:moveTo>
                  <a:pt x="1850160" y="2825483"/>
                </a:moveTo>
                <a:cubicBezTo>
                  <a:pt x="1850159" y="2837972"/>
                  <a:pt x="1857368" y="2835890"/>
                  <a:pt x="1862174" y="2835891"/>
                </a:cubicBezTo>
                <a:cubicBezTo>
                  <a:pt x="1862176" y="2825482"/>
                  <a:pt x="1854966" y="2825482"/>
                  <a:pt x="1850160" y="2825483"/>
                </a:cubicBezTo>
                <a:close/>
                <a:moveTo>
                  <a:pt x="792986" y="2824823"/>
                </a:moveTo>
                <a:cubicBezTo>
                  <a:pt x="797568" y="2826959"/>
                  <a:pt x="802151" y="2826957"/>
                  <a:pt x="806733" y="2829093"/>
                </a:cubicBezTo>
                <a:cubicBezTo>
                  <a:pt x="805588" y="2834431"/>
                  <a:pt x="802152" y="2836032"/>
                  <a:pt x="799001" y="2834964"/>
                </a:cubicBezTo>
                <a:cubicBezTo>
                  <a:pt x="795850" y="2833896"/>
                  <a:pt x="792986" y="2830161"/>
                  <a:pt x="792986" y="2824823"/>
                </a:cubicBezTo>
                <a:close/>
                <a:moveTo>
                  <a:pt x="2020618" y="2818374"/>
                </a:moveTo>
                <a:lnTo>
                  <a:pt x="2021757" y="2820798"/>
                </a:lnTo>
                <a:cubicBezTo>
                  <a:pt x="2024162" y="2825483"/>
                  <a:pt x="2027164" y="2829645"/>
                  <a:pt x="2031970" y="2831726"/>
                </a:cubicBezTo>
                <a:cubicBezTo>
                  <a:pt x="2039178" y="2837972"/>
                  <a:pt x="2046387" y="2835890"/>
                  <a:pt x="2053194" y="2835890"/>
                </a:cubicBezTo>
                <a:cubicBezTo>
                  <a:pt x="2074820" y="2835890"/>
                  <a:pt x="2096444" y="2837972"/>
                  <a:pt x="2118070" y="2840053"/>
                </a:cubicBezTo>
                <a:lnTo>
                  <a:pt x="2148388" y="2843527"/>
                </a:lnTo>
                <a:lnTo>
                  <a:pt x="2142429" y="2842665"/>
                </a:lnTo>
                <a:close/>
                <a:moveTo>
                  <a:pt x="622447" y="2817161"/>
                </a:moveTo>
                <a:cubicBezTo>
                  <a:pt x="641622" y="2829533"/>
                  <a:pt x="660797" y="2839846"/>
                  <a:pt x="679572" y="2849815"/>
                </a:cubicBezTo>
                <a:cubicBezTo>
                  <a:pt x="674780" y="2853938"/>
                  <a:pt x="667589" y="2858063"/>
                  <a:pt x="663194" y="2864251"/>
                </a:cubicBezTo>
                <a:cubicBezTo>
                  <a:pt x="656004" y="2864250"/>
                  <a:pt x="651210" y="2862189"/>
                  <a:pt x="644018" y="2858064"/>
                </a:cubicBezTo>
                <a:cubicBezTo>
                  <a:pt x="632036" y="2853940"/>
                  <a:pt x="622447" y="2843971"/>
                  <a:pt x="612861" y="2831597"/>
                </a:cubicBezTo>
                <a:cubicBezTo>
                  <a:pt x="617654" y="2827472"/>
                  <a:pt x="620051" y="2823347"/>
                  <a:pt x="622447" y="2817161"/>
                </a:cubicBezTo>
                <a:close/>
                <a:moveTo>
                  <a:pt x="785538" y="2815616"/>
                </a:moveTo>
                <a:cubicBezTo>
                  <a:pt x="785539" y="2827527"/>
                  <a:pt x="778361" y="2825541"/>
                  <a:pt x="773575" y="2825541"/>
                </a:cubicBezTo>
                <a:cubicBezTo>
                  <a:pt x="773576" y="2815616"/>
                  <a:pt x="780754" y="2815616"/>
                  <a:pt x="785538" y="2815616"/>
                </a:cubicBezTo>
                <a:close/>
                <a:moveTo>
                  <a:pt x="1807309" y="2815074"/>
                </a:moveTo>
                <a:cubicBezTo>
                  <a:pt x="1807310" y="2827564"/>
                  <a:pt x="1814519" y="2825482"/>
                  <a:pt x="1821729" y="2825482"/>
                </a:cubicBezTo>
                <a:cubicBezTo>
                  <a:pt x="1821729" y="2815073"/>
                  <a:pt x="1812117" y="2815074"/>
                  <a:pt x="1807309" y="2815074"/>
                </a:cubicBezTo>
                <a:close/>
                <a:moveTo>
                  <a:pt x="3204332" y="2812795"/>
                </a:moveTo>
                <a:lnTo>
                  <a:pt x="3202960" y="2812968"/>
                </a:lnTo>
                <a:lnTo>
                  <a:pt x="3204575" y="2813872"/>
                </a:lnTo>
                <a:close/>
                <a:moveTo>
                  <a:pt x="7167052" y="2812228"/>
                </a:moveTo>
                <a:cubicBezTo>
                  <a:pt x="7167050" y="2828384"/>
                  <a:pt x="7160147" y="2834571"/>
                  <a:pt x="7150944" y="2840759"/>
                </a:cubicBezTo>
                <a:cubicBezTo>
                  <a:pt x="7137521" y="2846946"/>
                  <a:pt x="7126012" y="2853133"/>
                  <a:pt x="7112209" y="2859320"/>
                </a:cubicBezTo>
                <a:cubicBezTo>
                  <a:pt x="7123714" y="2830446"/>
                  <a:pt x="7148643" y="2826667"/>
                  <a:pt x="7167052" y="2812228"/>
                </a:cubicBezTo>
                <a:close/>
                <a:moveTo>
                  <a:pt x="7211504" y="2806109"/>
                </a:moveTo>
                <a:cubicBezTo>
                  <a:pt x="7213736" y="2808181"/>
                  <a:pt x="7213736" y="2810255"/>
                  <a:pt x="7215596" y="2812327"/>
                </a:cubicBezTo>
                <a:cubicBezTo>
                  <a:pt x="7213736" y="2814402"/>
                  <a:pt x="7211503" y="2816475"/>
                  <a:pt x="7209273" y="2812329"/>
                </a:cubicBezTo>
                <a:cubicBezTo>
                  <a:pt x="7209273" y="2810255"/>
                  <a:pt x="7211503" y="2808181"/>
                  <a:pt x="7211504" y="2806109"/>
                </a:cubicBezTo>
                <a:close/>
                <a:moveTo>
                  <a:pt x="1788389" y="2803885"/>
                </a:moveTo>
                <a:cubicBezTo>
                  <a:pt x="1782081" y="2804145"/>
                  <a:pt x="1774873" y="2806747"/>
                  <a:pt x="1771269" y="2806747"/>
                </a:cubicBezTo>
                <a:cubicBezTo>
                  <a:pt x="1771268" y="2815074"/>
                  <a:pt x="1776676" y="2817156"/>
                  <a:pt x="1782982" y="2817156"/>
                </a:cubicBezTo>
                <a:cubicBezTo>
                  <a:pt x="1789289" y="2817156"/>
                  <a:pt x="1796498" y="2815075"/>
                  <a:pt x="1800103" y="2815073"/>
                </a:cubicBezTo>
                <a:cubicBezTo>
                  <a:pt x="1800103" y="2805706"/>
                  <a:pt x="1794696" y="2803625"/>
                  <a:pt x="1788389" y="2803885"/>
                </a:cubicBezTo>
                <a:close/>
                <a:moveTo>
                  <a:pt x="3197746" y="2803463"/>
                </a:moveTo>
                <a:lnTo>
                  <a:pt x="3198692" y="2807646"/>
                </a:lnTo>
                <a:lnTo>
                  <a:pt x="3203113" y="2807410"/>
                </a:lnTo>
                <a:lnTo>
                  <a:pt x="3202869" y="2806324"/>
                </a:lnTo>
                <a:cubicBezTo>
                  <a:pt x="3201729" y="2804504"/>
                  <a:pt x="3200023" y="2803463"/>
                  <a:pt x="3197746" y="2803463"/>
                </a:cubicBezTo>
                <a:close/>
                <a:moveTo>
                  <a:pt x="3263756" y="2795705"/>
                </a:moveTo>
                <a:lnTo>
                  <a:pt x="3268517" y="2803203"/>
                </a:lnTo>
                <a:lnTo>
                  <a:pt x="3273407" y="2803353"/>
                </a:lnTo>
                <a:lnTo>
                  <a:pt x="3275124" y="2800422"/>
                </a:lnTo>
                <a:lnTo>
                  <a:pt x="3274773" y="2799870"/>
                </a:lnTo>
                <a:close/>
                <a:moveTo>
                  <a:pt x="3182280" y="2794219"/>
                </a:moveTo>
                <a:lnTo>
                  <a:pt x="3163995" y="2795672"/>
                </a:lnTo>
                <a:lnTo>
                  <a:pt x="3172078" y="2796145"/>
                </a:lnTo>
                <a:close/>
                <a:moveTo>
                  <a:pt x="1753448" y="2793868"/>
                </a:moveTo>
                <a:cubicBezTo>
                  <a:pt x="1747541" y="2793824"/>
                  <a:pt x="1740433" y="2796339"/>
                  <a:pt x="1735628" y="2796339"/>
                </a:cubicBezTo>
                <a:cubicBezTo>
                  <a:pt x="1735628" y="2805704"/>
                  <a:pt x="1740934" y="2808309"/>
                  <a:pt x="1747141" y="2808570"/>
                </a:cubicBezTo>
                <a:cubicBezTo>
                  <a:pt x="1753348" y="2808828"/>
                  <a:pt x="1760455" y="2806747"/>
                  <a:pt x="1764062" y="2806748"/>
                </a:cubicBezTo>
                <a:cubicBezTo>
                  <a:pt x="1764061" y="2796514"/>
                  <a:pt x="1759355" y="2793911"/>
                  <a:pt x="1753448" y="2793868"/>
                </a:cubicBezTo>
                <a:close/>
                <a:moveTo>
                  <a:pt x="3247139" y="2787817"/>
                </a:moveTo>
                <a:lnTo>
                  <a:pt x="3228565" y="2789910"/>
                </a:lnTo>
                <a:lnTo>
                  <a:pt x="3233369" y="2792335"/>
                </a:lnTo>
                <a:lnTo>
                  <a:pt x="3227558" y="2792334"/>
                </a:lnTo>
                <a:lnTo>
                  <a:pt x="3235549" y="2796698"/>
                </a:lnTo>
                <a:cubicBezTo>
                  <a:pt x="3239202" y="2798780"/>
                  <a:pt x="3243092" y="2800341"/>
                  <a:pt x="3247456" y="2799300"/>
                </a:cubicBezTo>
                <a:lnTo>
                  <a:pt x="3253651" y="2793218"/>
                </a:lnTo>
                <a:lnTo>
                  <a:pt x="3241366" y="2792176"/>
                </a:lnTo>
                <a:close/>
                <a:moveTo>
                  <a:pt x="7244241" y="2787254"/>
                </a:moveTo>
                <a:cubicBezTo>
                  <a:pt x="7245297" y="2787254"/>
                  <a:pt x="7246357" y="2788290"/>
                  <a:pt x="7247411" y="2790364"/>
                </a:cubicBezTo>
                <a:cubicBezTo>
                  <a:pt x="7247413" y="2791399"/>
                  <a:pt x="7246885" y="2791918"/>
                  <a:pt x="7246355" y="2792696"/>
                </a:cubicBezTo>
                <a:lnTo>
                  <a:pt x="7245338" y="2796437"/>
                </a:lnTo>
                <a:lnTo>
                  <a:pt x="7245719" y="2796964"/>
                </a:lnTo>
                <a:cubicBezTo>
                  <a:pt x="7236794" y="2801069"/>
                  <a:pt x="7221173" y="2819537"/>
                  <a:pt x="7212620" y="2805175"/>
                </a:cubicBezTo>
                <a:cubicBezTo>
                  <a:pt x="7221174" y="2799018"/>
                  <a:pt x="7232330" y="2794913"/>
                  <a:pt x="7241257" y="2790808"/>
                </a:cubicBezTo>
                <a:lnTo>
                  <a:pt x="7243129" y="2793393"/>
                </a:lnTo>
                <a:lnTo>
                  <a:pt x="7241070" y="2790364"/>
                </a:lnTo>
                <a:cubicBezTo>
                  <a:pt x="7242127" y="2788290"/>
                  <a:pt x="7243184" y="2787254"/>
                  <a:pt x="7244241" y="2787254"/>
                </a:cubicBezTo>
                <a:close/>
                <a:moveTo>
                  <a:pt x="1338331" y="2786564"/>
                </a:moveTo>
                <a:cubicBezTo>
                  <a:pt x="1338331" y="2786564"/>
                  <a:pt x="1338027" y="2787592"/>
                  <a:pt x="1337644" y="2788883"/>
                </a:cubicBezTo>
                <a:lnTo>
                  <a:pt x="1337387" y="2789748"/>
                </a:lnTo>
                <a:close/>
                <a:moveTo>
                  <a:pt x="1719109" y="2783633"/>
                </a:moveTo>
                <a:cubicBezTo>
                  <a:pt x="1712802" y="2783676"/>
                  <a:pt x="1705594" y="2786278"/>
                  <a:pt x="1701990" y="2786278"/>
                </a:cubicBezTo>
                <a:cubicBezTo>
                  <a:pt x="1701989" y="2795471"/>
                  <a:pt x="1706795" y="2797987"/>
                  <a:pt x="1712802" y="2798204"/>
                </a:cubicBezTo>
                <a:cubicBezTo>
                  <a:pt x="1718809" y="2798421"/>
                  <a:pt x="1726017" y="2796339"/>
                  <a:pt x="1730822" y="2796340"/>
                </a:cubicBezTo>
                <a:cubicBezTo>
                  <a:pt x="1730822" y="2786106"/>
                  <a:pt x="1725416" y="2783590"/>
                  <a:pt x="1719109" y="2783633"/>
                </a:cubicBezTo>
                <a:close/>
                <a:moveTo>
                  <a:pt x="1336365" y="2782115"/>
                </a:moveTo>
                <a:cubicBezTo>
                  <a:pt x="1333963" y="2784631"/>
                  <a:pt x="1333362" y="2786646"/>
                  <a:pt x="1333887" y="2788289"/>
                </a:cubicBezTo>
                <a:lnTo>
                  <a:pt x="1336979" y="2791126"/>
                </a:lnTo>
                <a:lnTo>
                  <a:pt x="1338168" y="2792219"/>
                </a:lnTo>
                <a:cubicBezTo>
                  <a:pt x="1342372" y="2794257"/>
                  <a:pt x="1348380" y="2795297"/>
                  <a:pt x="1350783" y="2796339"/>
                </a:cubicBezTo>
                <a:cubicBezTo>
                  <a:pt x="1350784" y="2783850"/>
                  <a:pt x="1341171" y="2783849"/>
                  <a:pt x="1336365" y="2782115"/>
                </a:cubicBezTo>
                <a:close/>
                <a:moveTo>
                  <a:pt x="6712988" y="2780334"/>
                </a:moveTo>
                <a:cubicBezTo>
                  <a:pt x="6712989" y="2788660"/>
                  <a:pt x="6715262" y="2790741"/>
                  <a:pt x="6719818" y="2790741"/>
                </a:cubicBezTo>
                <a:cubicBezTo>
                  <a:pt x="6719817" y="2782415"/>
                  <a:pt x="6715265" y="2780334"/>
                  <a:pt x="6712988" y="2780334"/>
                </a:cubicBezTo>
                <a:close/>
                <a:moveTo>
                  <a:pt x="7263592" y="2779445"/>
                </a:moveTo>
                <a:cubicBezTo>
                  <a:pt x="7265536" y="2779540"/>
                  <a:pt x="7267409" y="2780041"/>
                  <a:pt x="7269137" y="2781042"/>
                </a:cubicBezTo>
                <a:cubicBezTo>
                  <a:pt x="7262224" y="2783045"/>
                  <a:pt x="7253005" y="2795065"/>
                  <a:pt x="7246090" y="2787052"/>
                </a:cubicBezTo>
                <a:cubicBezTo>
                  <a:pt x="7251276" y="2782544"/>
                  <a:pt x="7257756" y="2779164"/>
                  <a:pt x="7263592" y="2779445"/>
                </a:cubicBezTo>
                <a:close/>
                <a:moveTo>
                  <a:pt x="1089681" y="2775847"/>
                </a:moveTo>
                <a:cubicBezTo>
                  <a:pt x="1094145" y="2775846"/>
                  <a:pt x="1096375" y="2777921"/>
                  <a:pt x="1096376" y="2786214"/>
                </a:cubicBezTo>
                <a:cubicBezTo>
                  <a:pt x="1091913" y="2786212"/>
                  <a:pt x="1089681" y="2783795"/>
                  <a:pt x="1089681" y="2775847"/>
                </a:cubicBezTo>
                <a:close/>
                <a:moveTo>
                  <a:pt x="1686672" y="2774830"/>
                </a:moveTo>
                <a:cubicBezTo>
                  <a:pt x="1682166" y="2774309"/>
                  <a:pt x="1676760" y="2775870"/>
                  <a:pt x="1673155" y="2775870"/>
                </a:cubicBezTo>
                <a:cubicBezTo>
                  <a:pt x="1673155" y="2784023"/>
                  <a:pt x="1676760" y="2786626"/>
                  <a:pt x="1681265" y="2787189"/>
                </a:cubicBezTo>
                <a:cubicBezTo>
                  <a:pt x="1685770" y="2787753"/>
                  <a:pt x="1691176" y="2786278"/>
                  <a:pt x="1694782" y="2786279"/>
                </a:cubicBezTo>
                <a:cubicBezTo>
                  <a:pt x="1694782" y="2777953"/>
                  <a:pt x="1691178" y="2775350"/>
                  <a:pt x="1686672" y="2774830"/>
                </a:cubicBezTo>
                <a:close/>
                <a:moveTo>
                  <a:pt x="3012707" y="2773068"/>
                </a:moveTo>
                <a:lnTo>
                  <a:pt x="2999890" y="2773789"/>
                </a:lnTo>
                <a:cubicBezTo>
                  <a:pt x="2987873" y="2773788"/>
                  <a:pt x="2976262" y="2773789"/>
                  <a:pt x="2961844" y="2773788"/>
                </a:cubicBezTo>
                <a:cubicBezTo>
                  <a:pt x="2958241" y="2773789"/>
                  <a:pt x="2954036" y="2774829"/>
                  <a:pt x="2949830" y="2775610"/>
                </a:cubicBezTo>
                <a:lnTo>
                  <a:pt x="2944462" y="2775726"/>
                </a:lnTo>
                <a:lnTo>
                  <a:pt x="2946533" y="2776402"/>
                </a:lnTo>
                <a:cubicBezTo>
                  <a:pt x="2956116" y="2778484"/>
                  <a:pt x="2965863" y="2779005"/>
                  <a:pt x="2975693" y="2778522"/>
                </a:cubicBezTo>
                <a:cubicBezTo>
                  <a:pt x="2985524" y="2778040"/>
                  <a:pt x="2995437" y="2776553"/>
                  <a:pt x="3005353" y="2774624"/>
                </a:cubicBezTo>
                <a:close/>
                <a:moveTo>
                  <a:pt x="6981494" y="2771712"/>
                </a:moveTo>
                <a:cubicBezTo>
                  <a:pt x="6982022" y="2772264"/>
                  <a:pt x="6982553" y="2774466"/>
                  <a:pt x="6984665" y="2776670"/>
                </a:cubicBezTo>
                <a:cubicBezTo>
                  <a:pt x="6982551" y="2776670"/>
                  <a:pt x="6980438" y="2776670"/>
                  <a:pt x="6978323" y="2776669"/>
                </a:cubicBezTo>
                <a:cubicBezTo>
                  <a:pt x="6980438" y="2772262"/>
                  <a:pt x="6980965" y="2771161"/>
                  <a:pt x="6981494" y="2771712"/>
                </a:cubicBezTo>
                <a:close/>
                <a:moveTo>
                  <a:pt x="6758527" y="2769925"/>
                </a:moveTo>
                <a:cubicBezTo>
                  <a:pt x="6758527" y="2778252"/>
                  <a:pt x="6760804" y="2780333"/>
                  <a:pt x="6765357" y="2780334"/>
                </a:cubicBezTo>
                <a:cubicBezTo>
                  <a:pt x="6765358" y="2774089"/>
                  <a:pt x="6763081" y="2769926"/>
                  <a:pt x="6758527" y="2769925"/>
                </a:cubicBezTo>
                <a:close/>
                <a:moveTo>
                  <a:pt x="7307611" y="2769386"/>
                </a:moveTo>
                <a:cubicBezTo>
                  <a:pt x="7307612" y="2777677"/>
                  <a:pt x="7305200" y="2779752"/>
                  <a:pt x="7297972" y="2779751"/>
                </a:cubicBezTo>
                <a:cubicBezTo>
                  <a:pt x="7297971" y="2773532"/>
                  <a:pt x="7300381" y="2769386"/>
                  <a:pt x="7307611" y="2769386"/>
                </a:cubicBezTo>
                <a:close/>
                <a:moveTo>
                  <a:pt x="1637513" y="2765463"/>
                </a:moveTo>
                <a:cubicBezTo>
                  <a:pt x="1637513" y="2777952"/>
                  <a:pt x="1647128" y="2775871"/>
                  <a:pt x="1651931" y="2775871"/>
                </a:cubicBezTo>
                <a:cubicBezTo>
                  <a:pt x="1651931" y="2765462"/>
                  <a:pt x="1644722" y="2765463"/>
                  <a:pt x="1637513" y="2765463"/>
                </a:cubicBezTo>
                <a:close/>
                <a:moveTo>
                  <a:pt x="1067283" y="2764501"/>
                </a:moveTo>
                <a:cubicBezTo>
                  <a:pt x="1071650" y="2765291"/>
                  <a:pt x="1075183" y="2767925"/>
                  <a:pt x="1075182" y="2775300"/>
                </a:cubicBezTo>
                <a:cubicBezTo>
                  <a:pt x="1071650" y="2775300"/>
                  <a:pt x="1066449" y="2776880"/>
                  <a:pt x="1062131" y="2776354"/>
                </a:cubicBezTo>
                <a:cubicBezTo>
                  <a:pt x="1057815" y="2775827"/>
                  <a:pt x="1054380" y="2773192"/>
                  <a:pt x="1054380" y="2764764"/>
                </a:cubicBezTo>
                <a:cubicBezTo>
                  <a:pt x="1057716" y="2764764"/>
                  <a:pt x="1062917" y="2763710"/>
                  <a:pt x="1067283" y="2764501"/>
                </a:cubicBezTo>
                <a:close/>
                <a:moveTo>
                  <a:pt x="7317701" y="2760205"/>
                </a:moveTo>
                <a:cubicBezTo>
                  <a:pt x="7317701" y="2768416"/>
                  <a:pt x="7315586" y="2770557"/>
                  <a:pt x="7311358" y="2770557"/>
                </a:cubicBezTo>
                <a:cubicBezTo>
                  <a:pt x="7311357" y="2764132"/>
                  <a:pt x="7313473" y="2760205"/>
                  <a:pt x="7317701" y="2760205"/>
                </a:cubicBezTo>
                <a:close/>
                <a:moveTo>
                  <a:pt x="962524" y="2755954"/>
                </a:moveTo>
                <a:cubicBezTo>
                  <a:pt x="966984" y="2755956"/>
                  <a:pt x="969216" y="2760101"/>
                  <a:pt x="969215" y="2766321"/>
                </a:cubicBezTo>
                <a:cubicBezTo>
                  <a:pt x="964756" y="2766321"/>
                  <a:pt x="962523" y="2764247"/>
                  <a:pt x="962524" y="2755954"/>
                </a:cubicBezTo>
                <a:close/>
                <a:moveTo>
                  <a:pt x="2994182" y="2754794"/>
                </a:moveTo>
                <a:cubicBezTo>
                  <a:pt x="2989676" y="2754013"/>
                  <a:pt x="2984270" y="2755054"/>
                  <a:pt x="2980666" y="2755054"/>
                </a:cubicBezTo>
                <a:cubicBezTo>
                  <a:pt x="2980665" y="2763380"/>
                  <a:pt x="2984270" y="2765984"/>
                  <a:pt x="2988775" y="2766503"/>
                </a:cubicBezTo>
                <a:cubicBezTo>
                  <a:pt x="2993281" y="2767024"/>
                  <a:pt x="2998688" y="2765462"/>
                  <a:pt x="3002292" y="2765461"/>
                </a:cubicBezTo>
                <a:cubicBezTo>
                  <a:pt x="3002292" y="2758176"/>
                  <a:pt x="2998687" y="2755574"/>
                  <a:pt x="2994182" y="2754794"/>
                </a:cubicBezTo>
                <a:close/>
                <a:moveTo>
                  <a:pt x="2620528" y="2754429"/>
                </a:moveTo>
                <a:cubicBezTo>
                  <a:pt x="2620528" y="2762858"/>
                  <a:pt x="2620529" y="2769178"/>
                  <a:pt x="2620530" y="2775500"/>
                </a:cubicBezTo>
                <a:cubicBezTo>
                  <a:pt x="2615946" y="2775501"/>
                  <a:pt x="2611365" y="2775501"/>
                  <a:pt x="2606783" y="2775501"/>
                </a:cubicBezTo>
                <a:cubicBezTo>
                  <a:pt x="2606783" y="2769179"/>
                  <a:pt x="2606782" y="2762858"/>
                  <a:pt x="2606782" y="2754430"/>
                </a:cubicBezTo>
                <a:cubicBezTo>
                  <a:pt x="2611366" y="2754429"/>
                  <a:pt x="2615947" y="2754429"/>
                  <a:pt x="2620528" y="2754429"/>
                </a:cubicBezTo>
                <a:close/>
                <a:moveTo>
                  <a:pt x="2534069" y="2753184"/>
                </a:moveTo>
                <a:cubicBezTo>
                  <a:pt x="2540546" y="2752927"/>
                  <a:pt x="2547950" y="2754980"/>
                  <a:pt x="2551651" y="2754980"/>
                </a:cubicBezTo>
                <a:cubicBezTo>
                  <a:pt x="2551651" y="2765240"/>
                  <a:pt x="2546099" y="2767805"/>
                  <a:pt x="2539620" y="2767806"/>
                </a:cubicBezTo>
                <a:cubicBezTo>
                  <a:pt x="2533143" y="2767805"/>
                  <a:pt x="2525739" y="2765241"/>
                  <a:pt x="2522039" y="2765241"/>
                </a:cubicBezTo>
                <a:cubicBezTo>
                  <a:pt x="2522039" y="2756006"/>
                  <a:pt x="2527591" y="2753441"/>
                  <a:pt x="2534069" y="2753184"/>
                </a:cubicBezTo>
                <a:close/>
                <a:moveTo>
                  <a:pt x="2843624" y="2751735"/>
                </a:moveTo>
                <a:cubicBezTo>
                  <a:pt x="2851155" y="2751779"/>
                  <a:pt x="2859844" y="2754409"/>
                  <a:pt x="2864479" y="2754409"/>
                </a:cubicBezTo>
                <a:cubicBezTo>
                  <a:pt x="2864479" y="2765807"/>
                  <a:pt x="2857528" y="2768348"/>
                  <a:pt x="2849706" y="2768041"/>
                </a:cubicBezTo>
                <a:cubicBezTo>
                  <a:pt x="2841885" y="2767734"/>
                  <a:pt x="2833196" y="2764577"/>
                  <a:pt x="2829721" y="2764578"/>
                </a:cubicBezTo>
                <a:cubicBezTo>
                  <a:pt x="2829721" y="2754234"/>
                  <a:pt x="2836093" y="2751691"/>
                  <a:pt x="2843624" y="2751735"/>
                </a:cubicBezTo>
                <a:close/>
                <a:moveTo>
                  <a:pt x="2943679" y="2742758"/>
                </a:moveTo>
                <a:lnTo>
                  <a:pt x="2931799" y="2743798"/>
                </a:lnTo>
                <a:lnTo>
                  <a:pt x="2929092" y="2745054"/>
                </a:lnTo>
                <a:lnTo>
                  <a:pt x="2921254" y="2766111"/>
                </a:lnTo>
                <a:cubicBezTo>
                  <a:pt x="2918113" y="2770936"/>
                  <a:pt x="2914376" y="2773398"/>
                  <a:pt x="2909446" y="2774028"/>
                </a:cubicBezTo>
                <a:cubicBezTo>
                  <a:pt x="2906159" y="2774448"/>
                  <a:pt x="2902342" y="2774055"/>
                  <a:pt x="2897818" y="2773007"/>
                </a:cubicBezTo>
                <a:cubicBezTo>
                  <a:pt x="2893294" y="2771959"/>
                  <a:pt x="2888204" y="2771434"/>
                  <a:pt x="2883446" y="2770386"/>
                </a:cubicBezTo>
                <a:lnTo>
                  <a:pt x="2881914" y="2769673"/>
                </a:lnTo>
                <a:lnTo>
                  <a:pt x="2881914" y="2783968"/>
                </a:lnTo>
                <a:lnTo>
                  <a:pt x="2886245" y="2784208"/>
                </a:lnTo>
                <a:cubicBezTo>
                  <a:pt x="2895873" y="2784729"/>
                  <a:pt x="2905551" y="2784728"/>
                  <a:pt x="2914657" y="2782647"/>
                </a:cubicBezTo>
                <a:cubicBezTo>
                  <a:pt x="2919211" y="2780566"/>
                  <a:pt x="2923764" y="2774320"/>
                  <a:pt x="2930596" y="2774322"/>
                </a:cubicBezTo>
                <a:lnTo>
                  <a:pt x="2935747" y="2773985"/>
                </a:lnTo>
                <a:lnTo>
                  <a:pt x="2932110" y="2770666"/>
                </a:lnTo>
                <a:cubicBezTo>
                  <a:pt x="2931209" y="2768585"/>
                  <a:pt x="2931809" y="2766503"/>
                  <a:pt x="2935414" y="2765462"/>
                </a:cubicBezTo>
                <a:cubicBezTo>
                  <a:pt x="2940220" y="2763380"/>
                  <a:pt x="2947428" y="2765462"/>
                  <a:pt x="2954635" y="2765462"/>
                </a:cubicBezTo>
                <a:cubicBezTo>
                  <a:pt x="2953434" y="2758177"/>
                  <a:pt x="2951933" y="2752843"/>
                  <a:pt x="2950055" y="2749102"/>
                </a:cubicBezTo>
                <a:close/>
                <a:moveTo>
                  <a:pt x="6692875" y="2741130"/>
                </a:moveTo>
                <a:cubicBezTo>
                  <a:pt x="6692874" y="2753619"/>
                  <a:pt x="6699707" y="2751538"/>
                  <a:pt x="6706535" y="2751537"/>
                </a:cubicBezTo>
                <a:cubicBezTo>
                  <a:pt x="6706536" y="2739048"/>
                  <a:pt x="6697428" y="2741130"/>
                  <a:pt x="6692875" y="2741130"/>
                </a:cubicBezTo>
                <a:close/>
                <a:moveTo>
                  <a:pt x="7347203" y="2740861"/>
                </a:moveTo>
                <a:cubicBezTo>
                  <a:pt x="7351312" y="2740348"/>
                  <a:pt x="7356242" y="2741889"/>
                  <a:pt x="7359527" y="2741889"/>
                </a:cubicBezTo>
                <a:cubicBezTo>
                  <a:pt x="7359528" y="2758331"/>
                  <a:pt x="7346382" y="2752166"/>
                  <a:pt x="7339811" y="2752165"/>
                </a:cubicBezTo>
                <a:cubicBezTo>
                  <a:pt x="7339810" y="2743944"/>
                  <a:pt x="7343095" y="2741376"/>
                  <a:pt x="7347203" y="2740861"/>
                </a:cubicBezTo>
                <a:close/>
                <a:moveTo>
                  <a:pt x="2146017" y="2739293"/>
                </a:moveTo>
                <a:cubicBezTo>
                  <a:pt x="2152498" y="2739293"/>
                  <a:pt x="2157071" y="2739293"/>
                  <a:pt x="2163933" y="2741363"/>
                </a:cubicBezTo>
                <a:cubicBezTo>
                  <a:pt x="2177656" y="2745504"/>
                  <a:pt x="2191380" y="2753785"/>
                  <a:pt x="2205101" y="2759650"/>
                </a:cubicBezTo>
                <a:cubicBezTo>
                  <a:pt x="2195953" y="2759650"/>
                  <a:pt x="2186805" y="2759650"/>
                  <a:pt x="2177656" y="2759650"/>
                </a:cubicBezTo>
                <a:cubicBezTo>
                  <a:pt x="2170795" y="2762066"/>
                  <a:pt x="2166221" y="2767931"/>
                  <a:pt x="2159359" y="2774141"/>
                </a:cubicBezTo>
                <a:cubicBezTo>
                  <a:pt x="2159359" y="2767931"/>
                  <a:pt x="2157072" y="2759649"/>
                  <a:pt x="2157071" y="2753785"/>
                </a:cubicBezTo>
                <a:cubicBezTo>
                  <a:pt x="2150210" y="2753784"/>
                  <a:pt x="2143730" y="2753785"/>
                  <a:pt x="2136868" y="2753785"/>
                </a:cubicBezTo>
                <a:cubicBezTo>
                  <a:pt x="2139157" y="2749644"/>
                  <a:pt x="2141441" y="2739293"/>
                  <a:pt x="2146017" y="2739293"/>
                </a:cubicBezTo>
                <a:close/>
                <a:moveTo>
                  <a:pt x="2469042" y="2737581"/>
                </a:moveTo>
                <a:cubicBezTo>
                  <a:pt x="2471434" y="2737580"/>
                  <a:pt x="2476219" y="2737581"/>
                  <a:pt x="2481006" y="2737581"/>
                </a:cubicBezTo>
                <a:cubicBezTo>
                  <a:pt x="2481005" y="2743590"/>
                  <a:pt x="2481006" y="2749600"/>
                  <a:pt x="2481006" y="2755609"/>
                </a:cubicBezTo>
                <a:cubicBezTo>
                  <a:pt x="2476220" y="2755608"/>
                  <a:pt x="2471434" y="2755609"/>
                  <a:pt x="2469041" y="2755608"/>
                </a:cubicBezTo>
                <a:cubicBezTo>
                  <a:pt x="2469041" y="2749599"/>
                  <a:pt x="2469041" y="2743590"/>
                  <a:pt x="2469042" y="2737581"/>
                </a:cubicBezTo>
                <a:close/>
                <a:moveTo>
                  <a:pt x="2424491" y="2736677"/>
                </a:moveTo>
                <a:cubicBezTo>
                  <a:pt x="2424491" y="2749487"/>
                  <a:pt x="2415326" y="2747352"/>
                  <a:pt x="2410744" y="2747353"/>
                </a:cubicBezTo>
                <a:cubicBezTo>
                  <a:pt x="2410744" y="2734543"/>
                  <a:pt x="2417617" y="2736677"/>
                  <a:pt x="2424491" y="2736677"/>
                </a:cubicBezTo>
                <a:close/>
                <a:moveTo>
                  <a:pt x="2682035" y="2732102"/>
                </a:moveTo>
                <a:cubicBezTo>
                  <a:pt x="2687658" y="2733200"/>
                  <a:pt x="2692940" y="2734957"/>
                  <a:pt x="2695451" y="2734956"/>
                </a:cubicBezTo>
                <a:cubicBezTo>
                  <a:pt x="2695449" y="2745368"/>
                  <a:pt x="2689314" y="2747450"/>
                  <a:pt x="2682109" y="2746929"/>
                </a:cubicBezTo>
                <a:lnTo>
                  <a:pt x="2671447" y="2744964"/>
                </a:lnTo>
                <a:lnTo>
                  <a:pt x="2671746" y="2746427"/>
                </a:lnTo>
                <a:lnTo>
                  <a:pt x="2668074" y="2744341"/>
                </a:lnTo>
                <a:lnTo>
                  <a:pt x="2662353" y="2743286"/>
                </a:lnTo>
                <a:lnTo>
                  <a:pt x="2665167" y="2736573"/>
                </a:lnTo>
                <a:lnTo>
                  <a:pt x="2665054" y="2736060"/>
                </a:lnTo>
                <a:lnTo>
                  <a:pt x="2665321" y="2736209"/>
                </a:lnTo>
                <a:lnTo>
                  <a:pt x="2666581" y="2733200"/>
                </a:lnTo>
                <a:cubicBezTo>
                  <a:pt x="2670451" y="2730565"/>
                  <a:pt x="2676413" y="2731004"/>
                  <a:pt x="2682035" y="2732102"/>
                </a:cubicBezTo>
                <a:close/>
                <a:moveTo>
                  <a:pt x="2635570" y="2731391"/>
                </a:moveTo>
                <a:lnTo>
                  <a:pt x="2635552" y="2731416"/>
                </a:lnTo>
                <a:lnTo>
                  <a:pt x="2635623" y="2731433"/>
                </a:lnTo>
                <a:close/>
                <a:moveTo>
                  <a:pt x="3211242" y="2730752"/>
                </a:moveTo>
                <a:lnTo>
                  <a:pt x="3206794" y="2730944"/>
                </a:lnTo>
                <a:lnTo>
                  <a:pt x="3207327" y="2733458"/>
                </a:lnTo>
                <a:cubicBezTo>
                  <a:pt x="3208428" y="2735278"/>
                  <a:pt x="3210130" y="2736320"/>
                  <a:pt x="3212533" y="2736319"/>
                </a:cubicBezTo>
                <a:close/>
                <a:moveTo>
                  <a:pt x="6738036" y="2730721"/>
                </a:moveTo>
                <a:cubicBezTo>
                  <a:pt x="6731203" y="2732804"/>
                  <a:pt x="6726651" y="2739048"/>
                  <a:pt x="6719817" y="2741130"/>
                </a:cubicBezTo>
                <a:cubicBezTo>
                  <a:pt x="6715263" y="2743211"/>
                  <a:pt x="6712989" y="2745293"/>
                  <a:pt x="6712988" y="2751538"/>
                </a:cubicBezTo>
                <a:cubicBezTo>
                  <a:pt x="6717542" y="2747374"/>
                  <a:pt x="6724372" y="2747374"/>
                  <a:pt x="6728927" y="2741129"/>
                </a:cubicBezTo>
                <a:cubicBezTo>
                  <a:pt x="6733481" y="2741131"/>
                  <a:pt x="6738035" y="2739048"/>
                  <a:pt x="6738036" y="2730721"/>
                </a:cubicBezTo>
                <a:close/>
                <a:moveTo>
                  <a:pt x="7057396" y="2730339"/>
                </a:moveTo>
                <a:cubicBezTo>
                  <a:pt x="7061005" y="2730221"/>
                  <a:pt x="7064644" y="2730517"/>
                  <a:pt x="7068317" y="2731303"/>
                </a:cubicBezTo>
                <a:cubicBezTo>
                  <a:pt x="7057012" y="2750174"/>
                  <a:pt x="7038918" y="2752270"/>
                  <a:pt x="7023088" y="2758561"/>
                </a:cubicBezTo>
                <a:cubicBezTo>
                  <a:pt x="7014607" y="2761444"/>
                  <a:pt x="7003793" y="2772781"/>
                  <a:pt x="6994146" y="2772076"/>
                </a:cubicBezTo>
                <a:lnTo>
                  <a:pt x="6989532" y="2770655"/>
                </a:lnTo>
                <a:lnTo>
                  <a:pt x="6985723" y="2775136"/>
                </a:lnTo>
                <a:cubicBezTo>
                  <a:pt x="6984929" y="2775137"/>
                  <a:pt x="6984401" y="2773582"/>
                  <a:pt x="6983345" y="2770472"/>
                </a:cubicBezTo>
                <a:cubicBezTo>
                  <a:pt x="6984401" y="2768399"/>
                  <a:pt x="6984932" y="2767362"/>
                  <a:pt x="6985724" y="2767363"/>
                </a:cubicBezTo>
                <a:lnTo>
                  <a:pt x="6986671" y="2768107"/>
                </a:lnTo>
                <a:lnTo>
                  <a:pt x="6985018" y="2766599"/>
                </a:lnTo>
                <a:cubicBezTo>
                  <a:pt x="7008434" y="2752227"/>
                  <a:pt x="7032140" y="2731166"/>
                  <a:pt x="7057396" y="2730339"/>
                </a:cubicBezTo>
                <a:close/>
                <a:moveTo>
                  <a:pt x="1837654" y="2729342"/>
                </a:moveTo>
                <a:lnTo>
                  <a:pt x="1839908" y="2732655"/>
                </a:lnTo>
                <a:cubicBezTo>
                  <a:pt x="1839908" y="2732655"/>
                  <a:pt x="1839272" y="2731721"/>
                  <a:pt x="1838477" y="2730554"/>
                </a:cubicBezTo>
                <a:close/>
                <a:moveTo>
                  <a:pt x="3244963" y="2728959"/>
                </a:moveTo>
                <a:lnTo>
                  <a:pt x="3241312" y="2729458"/>
                </a:lnTo>
                <a:lnTo>
                  <a:pt x="3221006" y="2730332"/>
                </a:lnTo>
                <a:lnTo>
                  <a:pt x="3219741" y="2732157"/>
                </a:lnTo>
                <a:cubicBezTo>
                  <a:pt x="3224546" y="2731114"/>
                  <a:pt x="3234158" y="2732157"/>
                  <a:pt x="3242267" y="2730378"/>
                </a:cubicBezTo>
                <a:close/>
                <a:moveTo>
                  <a:pt x="1836756" y="2728025"/>
                </a:moveTo>
                <a:lnTo>
                  <a:pt x="1837102" y="2728530"/>
                </a:lnTo>
                <a:lnTo>
                  <a:pt x="1836988" y="2728364"/>
                </a:lnTo>
                <a:close/>
                <a:moveTo>
                  <a:pt x="1835401" y="2726033"/>
                </a:moveTo>
                <a:lnTo>
                  <a:pt x="1836756" y="2728025"/>
                </a:lnTo>
                <a:lnTo>
                  <a:pt x="1836092" y="2727050"/>
                </a:lnTo>
                <a:cubicBezTo>
                  <a:pt x="1835615" y="2726350"/>
                  <a:pt x="1835317" y="2725912"/>
                  <a:pt x="1835401" y="2726033"/>
                </a:cubicBezTo>
                <a:close/>
                <a:moveTo>
                  <a:pt x="1151124" y="2725352"/>
                </a:moveTo>
                <a:cubicBezTo>
                  <a:pt x="1151124" y="2731571"/>
                  <a:pt x="1148893" y="2735715"/>
                  <a:pt x="1144432" y="2733643"/>
                </a:cubicBezTo>
                <a:cubicBezTo>
                  <a:pt x="1144431" y="2727423"/>
                  <a:pt x="1148893" y="2725351"/>
                  <a:pt x="1151124" y="2725352"/>
                </a:cubicBezTo>
                <a:close/>
                <a:moveTo>
                  <a:pt x="2322389" y="2724239"/>
                </a:moveTo>
                <a:cubicBezTo>
                  <a:pt x="2328866" y="2724500"/>
                  <a:pt x="2334418" y="2727115"/>
                  <a:pt x="2334418" y="2736528"/>
                </a:cubicBezTo>
                <a:cubicBezTo>
                  <a:pt x="2329483" y="2736528"/>
                  <a:pt x="2322079" y="2738620"/>
                  <a:pt x="2315911" y="2738360"/>
                </a:cubicBezTo>
                <a:cubicBezTo>
                  <a:pt x="2309742" y="2738098"/>
                  <a:pt x="2304807" y="2735482"/>
                  <a:pt x="2304806" y="2726070"/>
                </a:cubicBezTo>
                <a:cubicBezTo>
                  <a:pt x="2308508" y="2726070"/>
                  <a:pt x="2315911" y="2723978"/>
                  <a:pt x="2322389" y="2724239"/>
                </a:cubicBezTo>
                <a:close/>
                <a:moveTo>
                  <a:pt x="1538991" y="2720771"/>
                </a:moveTo>
                <a:cubicBezTo>
                  <a:pt x="1534190" y="2727185"/>
                  <a:pt x="1524589" y="2722911"/>
                  <a:pt x="1524591" y="2735737"/>
                </a:cubicBezTo>
                <a:cubicBezTo>
                  <a:pt x="1531790" y="2733599"/>
                  <a:pt x="1538990" y="2733599"/>
                  <a:pt x="1543789" y="2725047"/>
                </a:cubicBezTo>
                <a:cubicBezTo>
                  <a:pt x="1553392" y="2727186"/>
                  <a:pt x="1562990" y="2729324"/>
                  <a:pt x="1574990" y="2731462"/>
                </a:cubicBezTo>
                <a:cubicBezTo>
                  <a:pt x="1567792" y="2742687"/>
                  <a:pt x="1556540" y="2744290"/>
                  <a:pt x="1545289" y="2744389"/>
                </a:cubicBezTo>
                <a:cubicBezTo>
                  <a:pt x="1541539" y="2744424"/>
                  <a:pt x="1537788" y="2744290"/>
                  <a:pt x="1534190" y="2744289"/>
                </a:cubicBezTo>
                <a:cubicBezTo>
                  <a:pt x="1529990" y="2744823"/>
                  <a:pt x="1525663" y="2744824"/>
                  <a:pt x="1521275" y="2744390"/>
                </a:cubicBezTo>
                <a:cubicBezTo>
                  <a:pt x="1508113" y="2743088"/>
                  <a:pt x="1494388" y="2737876"/>
                  <a:pt x="1481787" y="2731462"/>
                </a:cubicBezTo>
                <a:cubicBezTo>
                  <a:pt x="1500987" y="2727184"/>
                  <a:pt x="1519788" y="2725047"/>
                  <a:pt x="1538991" y="2720771"/>
                </a:cubicBezTo>
                <a:close/>
                <a:moveTo>
                  <a:pt x="942867" y="2716727"/>
                </a:moveTo>
                <a:cubicBezTo>
                  <a:pt x="945731" y="2717319"/>
                  <a:pt x="948022" y="2719505"/>
                  <a:pt x="948022" y="2725880"/>
                </a:cubicBezTo>
                <a:cubicBezTo>
                  <a:pt x="943439" y="2725881"/>
                  <a:pt x="934275" y="2728066"/>
                  <a:pt x="934277" y="2717137"/>
                </a:cubicBezTo>
                <a:cubicBezTo>
                  <a:pt x="936567" y="2717137"/>
                  <a:pt x="940004" y="2716135"/>
                  <a:pt x="942867" y="2716727"/>
                </a:cubicBezTo>
                <a:close/>
                <a:moveTo>
                  <a:pt x="2290506" y="2716726"/>
                </a:moveTo>
                <a:cubicBezTo>
                  <a:pt x="2293370" y="2716134"/>
                  <a:pt x="2296806" y="2717136"/>
                  <a:pt x="2299097" y="2717136"/>
                </a:cubicBezTo>
                <a:cubicBezTo>
                  <a:pt x="2299096" y="2728066"/>
                  <a:pt x="2289932" y="2725879"/>
                  <a:pt x="2285351" y="2725880"/>
                </a:cubicBezTo>
                <a:cubicBezTo>
                  <a:pt x="2285351" y="2719505"/>
                  <a:pt x="2287642" y="2717319"/>
                  <a:pt x="2290506" y="2716726"/>
                </a:cubicBezTo>
                <a:close/>
                <a:moveTo>
                  <a:pt x="3185453" y="2713235"/>
                </a:moveTo>
                <a:lnTo>
                  <a:pt x="3173850" y="2716157"/>
                </a:lnTo>
                <a:lnTo>
                  <a:pt x="3175390" y="2717239"/>
                </a:lnTo>
                <a:cubicBezTo>
                  <a:pt x="3178694" y="2718194"/>
                  <a:pt x="3182900" y="2717587"/>
                  <a:pt x="3186504" y="2717586"/>
                </a:cubicBezTo>
                <a:close/>
                <a:moveTo>
                  <a:pt x="7105161" y="2712770"/>
                </a:moveTo>
                <a:cubicBezTo>
                  <a:pt x="7105159" y="2718989"/>
                  <a:pt x="7103047" y="2723136"/>
                  <a:pt x="7098818" y="2723136"/>
                </a:cubicBezTo>
                <a:cubicBezTo>
                  <a:pt x="7098818" y="2714842"/>
                  <a:pt x="7100932" y="2712770"/>
                  <a:pt x="7105161" y="2712770"/>
                </a:cubicBezTo>
                <a:close/>
                <a:moveTo>
                  <a:pt x="6772191" y="2711988"/>
                </a:moveTo>
                <a:cubicBezTo>
                  <a:pt x="6772189" y="2724476"/>
                  <a:pt x="6780918" y="2722395"/>
                  <a:pt x="6785472" y="2722396"/>
                </a:cubicBezTo>
                <a:cubicBezTo>
                  <a:pt x="6785472" y="2709905"/>
                  <a:pt x="6779019" y="2711988"/>
                  <a:pt x="6772191" y="2711988"/>
                </a:cubicBezTo>
                <a:close/>
                <a:moveTo>
                  <a:pt x="2035331" y="2710762"/>
                </a:moveTo>
                <a:cubicBezTo>
                  <a:pt x="2045237" y="2710762"/>
                  <a:pt x="2055992" y="2713835"/>
                  <a:pt x="2059387" y="2714859"/>
                </a:cubicBezTo>
                <a:cubicBezTo>
                  <a:pt x="2077125" y="2718955"/>
                  <a:pt x="2092974" y="2721004"/>
                  <a:pt x="2108822" y="2723051"/>
                </a:cubicBezTo>
                <a:cubicBezTo>
                  <a:pt x="2113351" y="2723052"/>
                  <a:pt x="2120145" y="2723052"/>
                  <a:pt x="2126938" y="2723052"/>
                </a:cubicBezTo>
                <a:cubicBezTo>
                  <a:pt x="2131466" y="2725101"/>
                  <a:pt x="2129201" y="2739441"/>
                  <a:pt x="2129201" y="2743538"/>
                </a:cubicBezTo>
                <a:cubicBezTo>
                  <a:pt x="2090710" y="2737393"/>
                  <a:pt x="2054859" y="2731246"/>
                  <a:pt x="2016367" y="2725101"/>
                </a:cubicBezTo>
                <a:cubicBezTo>
                  <a:pt x="2016367" y="2713834"/>
                  <a:pt x="2025424" y="2710761"/>
                  <a:pt x="2035331" y="2710762"/>
                </a:cubicBezTo>
                <a:close/>
                <a:moveTo>
                  <a:pt x="909168" y="2708495"/>
                </a:moveTo>
                <a:cubicBezTo>
                  <a:pt x="909167" y="2711394"/>
                  <a:pt x="909167" y="2712845"/>
                  <a:pt x="908789" y="2713328"/>
                </a:cubicBezTo>
                <a:cubicBezTo>
                  <a:pt x="908410" y="2713811"/>
                  <a:pt x="907655" y="2713328"/>
                  <a:pt x="906142" y="2712362"/>
                </a:cubicBezTo>
                <a:cubicBezTo>
                  <a:pt x="906140" y="2710428"/>
                  <a:pt x="906140" y="2708495"/>
                  <a:pt x="909168" y="2708495"/>
                </a:cubicBezTo>
                <a:close/>
                <a:moveTo>
                  <a:pt x="2733952" y="2707001"/>
                </a:moveTo>
                <a:cubicBezTo>
                  <a:pt x="2738663" y="2707001"/>
                  <a:pt x="2740624" y="2709144"/>
                  <a:pt x="2740623" y="2717354"/>
                </a:cubicBezTo>
                <a:cubicBezTo>
                  <a:pt x="2736307" y="2717354"/>
                  <a:pt x="2733952" y="2713426"/>
                  <a:pt x="2733952" y="2707001"/>
                </a:cubicBezTo>
                <a:close/>
                <a:moveTo>
                  <a:pt x="1820875" y="2707001"/>
                </a:moveTo>
                <a:cubicBezTo>
                  <a:pt x="1825191" y="2707001"/>
                  <a:pt x="1827545" y="2709145"/>
                  <a:pt x="1827547" y="2717353"/>
                </a:cubicBezTo>
                <a:cubicBezTo>
                  <a:pt x="1822835" y="2717354"/>
                  <a:pt x="1820874" y="2713427"/>
                  <a:pt x="1820875" y="2707001"/>
                </a:cubicBezTo>
                <a:close/>
                <a:moveTo>
                  <a:pt x="2148573" y="2705995"/>
                </a:moveTo>
                <a:lnTo>
                  <a:pt x="2150650" y="2706468"/>
                </a:lnTo>
                <a:lnTo>
                  <a:pt x="2150803" y="2707173"/>
                </a:lnTo>
                <a:close/>
                <a:moveTo>
                  <a:pt x="2385715" y="2705552"/>
                </a:moveTo>
                <a:cubicBezTo>
                  <a:pt x="2392193" y="2705595"/>
                  <a:pt x="2399596" y="2708191"/>
                  <a:pt x="2403297" y="2708191"/>
                </a:cubicBezTo>
                <a:cubicBezTo>
                  <a:pt x="2403299" y="2712777"/>
                  <a:pt x="2401911" y="2715698"/>
                  <a:pt x="2399711" y="2717498"/>
                </a:cubicBezTo>
                <a:lnTo>
                  <a:pt x="2396169" y="2718585"/>
                </a:lnTo>
                <a:lnTo>
                  <a:pt x="2397559" y="2725176"/>
                </a:lnTo>
                <a:cubicBezTo>
                  <a:pt x="2395446" y="2725176"/>
                  <a:pt x="2393860" y="2724140"/>
                  <a:pt x="2392803" y="2722325"/>
                </a:cubicBezTo>
                <a:lnTo>
                  <a:pt x="2392265" y="2719782"/>
                </a:lnTo>
                <a:lnTo>
                  <a:pt x="2391268" y="2720089"/>
                </a:lnTo>
                <a:cubicBezTo>
                  <a:pt x="2384790" y="2720305"/>
                  <a:pt x="2377387" y="2718229"/>
                  <a:pt x="2373685" y="2718228"/>
                </a:cubicBezTo>
                <a:cubicBezTo>
                  <a:pt x="2373685" y="2708018"/>
                  <a:pt x="2379237" y="2705509"/>
                  <a:pt x="2385715" y="2705552"/>
                </a:cubicBezTo>
                <a:close/>
                <a:moveTo>
                  <a:pt x="3271578" y="2703278"/>
                </a:moveTo>
                <a:lnTo>
                  <a:pt x="3267292" y="2703470"/>
                </a:lnTo>
                <a:lnTo>
                  <a:pt x="3267797" y="2705441"/>
                </a:lnTo>
                <a:close/>
                <a:moveTo>
                  <a:pt x="7428125" y="2702058"/>
                </a:moveTo>
                <a:cubicBezTo>
                  <a:pt x="7428125" y="2718718"/>
                  <a:pt x="7423555" y="2724964"/>
                  <a:pt x="7412129" y="2727046"/>
                </a:cubicBezTo>
                <a:cubicBezTo>
                  <a:pt x="7398417" y="2731210"/>
                  <a:pt x="7384705" y="2735375"/>
                  <a:pt x="7373280" y="2731211"/>
                </a:cubicBezTo>
                <a:cubicBezTo>
                  <a:pt x="7386992" y="2710389"/>
                  <a:pt x="7407559" y="2708306"/>
                  <a:pt x="7428125" y="2702058"/>
                </a:cubicBezTo>
                <a:close/>
                <a:moveTo>
                  <a:pt x="3231682" y="2701800"/>
                </a:moveTo>
                <a:lnTo>
                  <a:pt x="3225066" y="2703895"/>
                </a:lnTo>
                <a:lnTo>
                  <a:pt x="3205437" y="2708382"/>
                </a:lnTo>
                <a:lnTo>
                  <a:pt x="3205325" y="2711114"/>
                </a:lnTo>
                <a:cubicBezTo>
                  <a:pt x="3206603" y="2713660"/>
                  <a:pt x="3209030" y="2715549"/>
                  <a:pt x="3211833" y="2716978"/>
                </a:cubicBezTo>
                <a:lnTo>
                  <a:pt x="3213709" y="2717571"/>
                </a:lnTo>
                <a:lnTo>
                  <a:pt x="3230762" y="2715745"/>
                </a:lnTo>
                <a:lnTo>
                  <a:pt x="3255471" y="2712957"/>
                </a:lnTo>
                <a:lnTo>
                  <a:pt x="3255784" y="2711686"/>
                </a:lnTo>
                <a:lnTo>
                  <a:pt x="3253249" y="2703664"/>
                </a:lnTo>
                <a:lnTo>
                  <a:pt x="3235812" y="2702275"/>
                </a:lnTo>
                <a:close/>
                <a:moveTo>
                  <a:pt x="7119601" y="2701205"/>
                </a:moveTo>
                <a:cubicBezTo>
                  <a:pt x="7123709" y="2700679"/>
                  <a:pt x="7128638" y="2702259"/>
                  <a:pt x="7131924" y="2702259"/>
                </a:cubicBezTo>
                <a:cubicBezTo>
                  <a:pt x="7131926" y="2717010"/>
                  <a:pt x="7118781" y="2712795"/>
                  <a:pt x="7112207" y="2712796"/>
                </a:cubicBezTo>
                <a:cubicBezTo>
                  <a:pt x="7112209" y="2704368"/>
                  <a:pt x="7115493" y="2701732"/>
                  <a:pt x="7119601" y="2701205"/>
                </a:cubicBezTo>
                <a:close/>
                <a:moveTo>
                  <a:pt x="7565377" y="2701134"/>
                </a:moveTo>
                <a:cubicBezTo>
                  <a:pt x="7565376" y="2713944"/>
                  <a:pt x="7558863" y="2711809"/>
                  <a:pt x="7552350" y="2711810"/>
                </a:cubicBezTo>
                <a:cubicBezTo>
                  <a:pt x="7552349" y="2698999"/>
                  <a:pt x="7561035" y="2701133"/>
                  <a:pt x="7565377" y="2701134"/>
                </a:cubicBezTo>
                <a:close/>
                <a:moveTo>
                  <a:pt x="1438696" y="2700570"/>
                </a:moveTo>
                <a:cubicBezTo>
                  <a:pt x="1451048" y="2701716"/>
                  <a:pt x="1466984" y="2713271"/>
                  <a:pt x="1476090" y="2717661"/>
                </a:cubicBezTo>
                <a:cubicBezTo>
                  <a:pt x="1473661" y="2723856"/>
                  <a:pt x="1471232" y="2727989"/>
                  <a:pt x="1471232" y="2734186"/>
                </a:cubicBezTo>
                <a:cubicBezTo>
                  <a:pt x="1466377" y="2734186"/>
                  <a:pt x="1463946" y="2732120"/>
                  <a:pt x="1459091" y="2730054"/>
                </a:cubicBezTo>
                <a:cubicBezTo>
                  <a:pt x="1451804" y="2727989"/>
                  <a:pt x="1444519" y="2725923"/>
                  <a:pt x="1437640" y="2723857"/>
                </a:cubicBezTo>
                <a:cubicBezTo>
                  <a:pt x="1432378" y="2721791"/>
                  <a:pt x="1418213" y="2713874"/>
                  <a:pt x="1427926" y="2703544"/>
                </a:cubicBezTo>
                <a:cubicBezTo>
                  <a:pt x="1430860" y="2700962"/>
                  <a:pt x="1434579" y="2700188"/>
                  <a:pt x="1438696" y="2700570"/>
                </a:cubicBezTo>
                <a:close/>
                <a:moveTo>
                  <a:pt x="3367913" y="2699403"/>
                </a:moveTo>
                <a:lnTo>
                  <a:pt x="3355933" y="2699795"/>
                </a:lnTo>
                <a:lnTo>
                  <a:pt x="3356790" y="2700952"/>
                </a:lnTo>
                <a:lnTo>
                  <a:pt x="3367913" y="2701084"/>
                </a:lnTo>
                <a:close/>
                <a:moveTo>
                  <a:pt x="829979" y="2698495"/>
                </a:moveTo>
                <a:cubicBezTo>
                  <a:pt x="832795" y="2699240"/>
                  <a:pt x="834990" y="2702218"/>
                  <a:pt x="834989" y="2708173"/>
                </a:cubicBezTo>
                <a:cubicBezTo>
                  <a:pt x="830408" y="2706188"/>
                  <a:pt x="826208" y="2704204"/>
                  <a:pt x="821242" y="2702217"/>
                </a:cubicBezTo>
                <a:cubicBezTo>
                  <a:pt x="823726" y="2699240"/>
                  <a:pt x="827163" y="2697751"/>
                  <a:pt x="829979" y="2698495"/>
                </a:cubicBezTo>
                <a:close/>
                <a:moveTo>
                  <a:pt x="2361282" y="2697807"/>
                </a:moveTo>
                <a:cubicBezTo>
                  <a:pt x="2363515" y="2697808"/>
                  <a:pt x="2365187" y="2698844"/>
                  <a:pt x="2366302" y="2700659"/>
                </a:cubicBezTo>
                <a:lnTo>
                  <a:pt x="2367411" y="2705635"/>
                </a:lnTo>
                <a:lnTo>
                  <a:pt x="2375804" y="2705635"/>
                </a:lnTo>
                <a:cubicBezTo>
                  <a:pt x="2373757" y="2714063"/>
                  <a:pt x="2363809" y="2719333"/>
                  <a:pt x="2354372" y="2719858"/>
                </a:cubicBezTo>
                <a:cubicBezTo>
                  <a:pt x="2344934" y="2720386"/>
                  <a:pt x="2336010" y="2716170"/>
                  <a:pt x="2336010" y="2705635"/>
                </a:cubicBezTo>
                <a:lnTo>
                  <a:pt x="2338380" y="2705635"/>
                </a:lnTo>
                <a:lnTo>
                  <a:pt x="2334816" y="2698247"/>
                </a:lnTo>
                <a:cubicBezTo>
                  <a:pt x="2338407" y="2698248"/>
                  <a:pt x="2343343" y="2697131"/>
                  <a:pt x="2345585" y="2701597"/>
                </a:cubicBezTo>
                <a:lnTo>
                  <a:pt x="2346320" y="2705635"/>
                </a:lnTo>
                <a:lnTo>
                  <a:pt x="2363631" y="2705634"/>
                </a:lnTo>
                <a:lnTo>
                  <a:pt x="2363095" y="2705322"/>
                </a:lnTo>
                <a:cubicBezTo>
                  <a:pt x="2361934" y="2703508"/>
                  <a:pt x="2361284" y="2700917"/>
                  <a:pt x="2361282" y="2697807"/>
                </a:cubicBezTo>
                <a:close/>
                <a:moveTo>
                  <a:pt x="1757666" y="2696625"/>
                </a:moveTo>
                <a:cubicBezTo>
                  <a:pt x="1761532" y="2694277"/>
                  <a:pt x="1769265" y="2700662"/>
                  <a:pt x="1769265" y="2708174"/>
                </a:cubicBezTo>
                <a:cubicBezTo>
                  <a:pt x="1766974" y="2708174"/>
                  <a:pt x="1764681" y="2707672"/>
                  <a:pt x="1762391" y="2706672"/>
                </a:cubicBezTo>
                <a:lnTo>
                  <a:pt x="1756733" y="2702963"/>
                </a:lnTo>
                <a:lnTo>
                  <a:pt x="1760435" y="2707088"/>
                </a:lnTo>
                <a:cubicBezTo>
                  <a:pt x="1759317" y="2709160"/>
                  <a:pt x="1758202" y="2710197"/>
                  <a:pt x="1757086" y="2710196"/>
                </a:cubicBezTo>
                <a:cubicBezTo>
                  <a:pt x="1755971" y="2710196"/>
                  <a:pt x="1754856" y="2709160"/>
                  <a:pt x="1753740" y="2707087"/>
                </a:cubicBezTo>
                <a:lnTo>
                  <a:pt x="1756162" y="2702588"/>
                </a:lnTo>
                <a:lnTo>
                  <a:pt x="1755518" y="2702165"/>
                </a:lnTo>
                <a:cubicBezTo>
                  <a:pt x="1755518" y="2699160"/>
                  <a:pt x="1756377" y="2697408"/>
                  <a:pt x="1757666" y="2696625"/>
                </a:cubicBezTo>
                <a:close/>
                <a:moveTo>
                  <a:pt x="1996280" y="2696450"/>
                </a:moveTo>
                <a:cubicBezTo>
                  <a:pt x="2000745" y="2698180"/>
                  <a:pt x="2004835" y="2702333"/>
                  <a:pt x="2009296" y="2706486"/>
                </a:cubicBezTo>
                <a:cubicBezTo>
                  <a:pt x="2009296" y="2712717"/>
                  <a:pt x="2009296" y="2718947"/>
                  <a:pt x="2009296" y="2725176"/>
                </a:cubicBezTo>
                <a:cubicBezTo>
                  <a:pt x="1998511" y="2721022"/>
                  <a:pt x="1987354" y="2718946"/>
                  <a:pt x="1976198" y="2714793"/>
                </a:cubicBezTo>
                <a:cubicBezTo>
                  <a:pt x="1982892" y="2708563"/>
                  <a:pt x="1991817" y="2702333"/>
                  <a:pt x="1996280" y="2696450"/>
                </a:cubicBezTo>
                <a:close/>
                <a:moveTo>
                  <a:pt x="2433321" y="2696288"/>
                </a:moveTo>
                <a:cubicBezTo>
                  <a:pt x="2433322" y="2702714"/>
                  <a:pt x="2433323" y="2709142"/>
                  <a:pt x="2433321" y="2717353"/>
                </a:cubicBezTo>
                <a:cubicBezTo>
                  <a:pt x="2428738" y="2715569"/>
                  <a:pt x="2424157" y="2713426"/>
                  <a:pt x="2419574" y="2711284"/>
                </a:cubicBezTo>
                <a:cubicBezTo>
                  <a:pt x="2424156" y="2707000"/>
                  <a:pt x="2428739" y="2700573"/>
                  <a:pt x="2433321" y="2696288"/>
                </a:cubicBezTo>
                <a:close/>
                <a:moveTo>
                  <a:pt x="2283575" y="2687097"/>
                </a:moveTo>
                <a:cubicBezTo>
                  <a:pt x="2288035" y="2687096"/>
                  <a:pt x="2290267" y="2689168"/>
                  <a:pt x="2290266" y="2697462"/>
                </a:cubicBezTo>
                <a:cubicBezTo>
                  <a:pt x="2286176" y="2697462"/>
                  <a:pt x="2283573" y="2695390"/>
                  <a:pt x="2283575" y="2687097"/>
                </a:cubicBezTo>
                <a:close/>
                <a:moveTo>
                  <a:pt x="2277904" y="2687097"/>
                </a:moveTo>
                <a:cubicBezTo>
                  <a:pt x="2277904" y="2695389"/>
                  <a:pt x="2275673" y="2697462"/>
                  <a:pt x="2271210" y="2697462"/>
                </a:cubicBezTo>
                <a:cubicBezTo>
                  <a:pt x="2271212" y="2689169"/>
                  <a:pt x="2273442" y="2687097"/>
                  <a:pt x="2277904" y="2687097"/>
                </a:cubicBezTo>
                <a:close/>
                <a:moveTo>
                  <a:pt x="1447832" y="2687096"/>
                </a:moveTo>
                <a:cubicBezTo>
                  <a:pt x="1447831" y="2695390"/>
                  <a:pt x="1445602" y="2697462"/>
                  <a:pt x="1441138" y="2697462"/>
                </a:cubicBezTo>
                <a:cubicBezTo>
                  <a:pt x="1441138" y="2689171"/>
                  <a:pt x="1443368" y="2687096"/>
                  <a:pt x="1447832" y="2687096"/>
                </a:cubicBezTo>
                <a:close/>
                <a:moveTo>
                  <a:pt x="804770" y="2687082"/>
                </a:moveTo>
                <a:cubicBezTo>
                  <a:pt x="809480" y="2689068"/>
                  <a:pt x="816546" y="2691052"/>
                  <a:pt x="820862" y="2691052"/>
                </a:cubicBezTo>
                <a:cubicBezTo>
                  <a:pt x="818704" y="2695023"/>
                  <a:pt x="815269" y="2695519"/>
                  <a:pt x="811491" y="2694773"/>
                </a:cubicBezTo>
                <a:cubicBezTo>
                  <a:pt x="807714" y="2694030"/>
                  <a:pt x="803592" y="2692045"/>
                  <a:pt x="800060" y="2691051"/>
                </a:cubicBezTo>
                <a:cubicBezTo>
                  <a:pt x="802415" y="2691051"/>
                  <a:pt x="802416" y="2689066"/>
                  <a:pt x="804770" y="2687082"/>
                </a:cubicBezTo>
                <a:close/>
                <a:moveTo>
                  <a:pt x="2682062" y="2685737"/>
                </a:moveTo>
                <a:cubicBezTo>
                  <a:pt x="2682062" y="2691957"/>
                  <a:pt x="2679949" y="2696103"/>
                  <a:pt x="2675721" y="2696104"/>
                </a:cubicBezTo>
                <a:cubicBezTo>
                  <a:pt x="2675720" y="2687811"/>
                  <a:pt x="2677834" y="2685737"/>
                  <a:pt x="2682062" y="2685737"/>
                </a:cubicBezTo>
                <a:close/>
                <a:moveTo>
                  <a:pt x="2377830" y="2685737"/>
                </a:moveTo>
                <a:cubicBezTo>
                  <a:pt x="2382057" y="2685737"/>
                  <a:pt x="2384171" y="2687811"/>
                  <a:pt x="2384171" y="2696103"/>
                </a:cubicBezTo>
                <a:cubicBezTo>
                  <a:pt x="2379942" y="2696104"/>
                  <a:pt x="2377830" y="2691957"/>
                  <a:pt x="2377830" y="2685737"/>
                </a:cubicBezTo>
                <a:close/>
                <a:moveTo>
                  <a:pt x="2892928" y="2685713"/>
                </a:moveTo>
                <a:cubicBezTo>
                  <a:pt x="2892927" y="2688615"/>
                  <a:pt x="2892929" y="2690064"/>
                  <a:pt x="2892349" y="2690546"/>
                </a:cubicBezTo>
                <a:cubicBezTo>
                  <a:pt x="2891769" y="2691030"/>
                  <a:pt x="2890612" y="2690546"/>
                  <a:pt x="2888295" y="2689580"/>
                </a:cubicBezTo>
                <a:cubicBezTo>
                  <a:pt x="2890612" y="2689579"/>
                  <a:pt x="2892929" y="2687648"/>
                  <a:pt x="2892928" y="2685713"/>
                </a:cubicBezTo>
                <a:close/>
                <a:moveTo>
                  <a:pt x="3064064" y="2685534"/>
                </a:moveTo>
                <a:lnTo>
                  <a:pt x="3063823" y="2685560"/>
                </a:lnTo>
                <a:lnTo>
                  <a:pt x="3063822" y="2685592"/>
                </a:lnTo>
                <a:close/>
                <a:moveTo>
                  <a:pt x="2781649" y="2683796"/>
                </a:moveTo>
                <a:cubicBezTo>
                  <a:pt x="2787382" y="2683267"/>
                  <a:pt x="2793116" y="2683267"/>
                  <a:pt x="2798848" y="2685380"/>
                </a:cubicBezTo>
                <a:cubicBezTo>
                  <a:pt x="2808022" y="2689606"/>
                  <a:pt x="2816813" y="2699820"/>
                  <a:pt x="2825988" y="2706158"/>
                </a:cubicBezTo>
                <a:cubicBezTo>
                  <a:pt x="2819106" y="2706158"/>
                  <a:pt x="2803722" y="2710912"/>
                  <a:pt x="2790056" y="2710693"/>
                </a:cubicBezTo>
                <a:cubicBezTo>
                  <a:pt x="2776393" y="2710473"/>
                  <a:pt x="2764448" y="2705277"/>
                  <a:pt x="2764448" y="2685381"/>
                </a:cubicBezTo>
                <a:cubicBezTo>
                  <a:pt x="2770182" y="2685381"/>
                  <a:pt x="2775915" y="2684324"/>
                  <a:pt x="2781649" y="2683796"/>
                </a:cubicBezTo>
                <a:close/>
                <a:moveTo>
                  <a:pt x="2543366" y="2683572"/>
                </a:moveTo>
                <a:cubicBezTo>
                  <a:pt x="2544692" y="2683540"/>
                  <a:pt x="2545947" y="2684318"/>
                  <a:pt x="2547063" y="2686395"/>
                </a:cubicBezTo>
                <a:cubicBezTo>
                  <a:pt x="2551525" y="2690549"/>
                  <a:pt x="2549293" y="2700584"/>
                  <a:pt x="2549293" y="2706815"/>
                </a:cubicBezTo>
                <a:lnTo>
                  <a:pt x="2536353" y="2706815"/>
                </a:lnTo>
                <a:lnTo>
                  <a:pt x="2556949" y="2711393"/>
                </a:lnTo>
                <a:cubicBezTo>
                  <a:pt x="2549787" y="2719809"/>
                  <a:pt x="2540239" y="2727874"/>
                  <a:pt x="2530692" y="2734186"/>
                </a:cubicBezTo>
                <a:cubicBezTo>
                  <a:pt x="2528306" y="2727873"/>
                  <a:pt x="2525917" y="2715601"/>
                  <a:pt x="2518756" y="2717354"/>
                </a:cubicBezTo>
                <a:cubicBezTo>
                  <a:pt x="2509606" y="2717353"/>
                  <a:pt x="2502446" y="2719809"/>
                  <a:pt x="2492898" y="2719809"/>
                </a:cubicBezTo>
                <a:cubicBezTo>
                  <a:pt x="2473802" y="2719809"/>
                  <a:pt x="2457094" y="2715601"/>
                  <a:pt x="2440783" y="2711393"/>
                </a:cubicBezTo>
                <a:lnTo>
                  <a:pt x="2450998" y="2706815"/>
                </a:lnTo>
                <a:lnTo>
                  <a:pt x="2441453" y="2706814"/>
                </a:lnTo>
                <a:cubicBezTo>
                  <a:pt x="2441453" y="2702530"/>
                  <a:pt x="2441453" y="2698246"/>
                  <a:pt x="2441453" y="2696460"/>
                </a:cubicBezTo>
                <a:cubicBezTo>
                  <a:pt x="2450667" y="2696461"/>
                  <a:pt x="2459879" y="2696460"/>
                  <a:pt x="2466788" y="2696461"/>
                </a:cubicBezTo>
                <a:cubicBezTo>
                  <a:pt x="2473699" y="2696461"/>
                  <a:pt x="2478304" y="2696460"/>
                  <a:pt x="2482908" y="2696461"/>
                </a:cubicBezTo>
                <a:lnTo>
                  <a:pt x="2482908" y="2698871"/>
                </a:lnTo>
                <a:lnTo>
                  <a:pt x="2497822" y="2698770"/>
                </a:lnTo>
                <a:lnTo>
                  <a:pt x="2519952" y="2703304"/>
                </a:lnTo>
                <a:lnTo>
                  <a:pt x="2523259" y="2695697"/>
                </a:lnTo>
                <a:cubicBezTo>
                  <a:pt x="2525956" y="2693923"/>
                  <a:pt x="2529211" y="2693490"/>
                  <a:pt x="2531442" y="2692626"/>
                </a:cubicBezTo>
                <a:cubicBezTo>
                  <a:pt x="2534789" y="2691068"/>
                  <a:pt x="2539391" y="2683669"/>
                  <a:pt x="2543366" y="2683572"/>
                </a:cubicBezTo>
                <a:close/>
                <a:moveTo>
                  <a:pt x="7159067" y="2680635"/>
                </a:moveTo>
                <a:cubicBezTo>
                  <a:pt x="7161477" y="2684920"/>
                  <a:pt x="7166297" y="2687064"/>
                  <a:pt x="7168708" y="2691347"/>
                </a:cubicBezTo>
                <a:cubicBezTo>
                  <a:pt x="7166297" y="2693491"/>
                  <a:pt x="7161476" y="2695276"/>
                  <a:pt x="7159067" y="2701701"/>
                </a:cubicBezTo>
                <a:cubicBezTo>
                  <a:pt x="7159067" y="2693491"/>
                  <a:pt x="7159067" y="2687064"/>
                  <a:pt x="7159067" y="2680635"/>
                </a:cubicBezTo>
                <a:close/>
                <a:moveTo>
                  <a:pt x="3126536" y="2679075"/>
                </a:moveTo>
                <a:cubicBezTo>
                  <a:pt x="3117932" y="2679438"/>
                  <a:pt x="3107957" y="2680374"/>
                  <a:pt x="3097806" y="2681510"/>
                </a:cubicBezTo>
                <a:lnTo>
                  <a:pt x="3090379" y="2682409"/>
                </a:lnTo>
                <a:lnTo>
                  <a:pt x="3098322" y="2689670"/>
                </a:lnTo>
                <a:cubicBezTo>
                  <a:pt x="3093200" y="2691233"/>
                  <a:pt x="3084235" y="2690451"/>
                  <a:pt x="3080072" y="2696843"/>
                </a:cubicBezTo>
                <a:lnTo>
                  <a:pt x="3078770" y="2702154"/>
                </a:lnTo>
                <a:lnTo>
                  <a:pt x="3083635" y="2701540"/>
                </a:lnTo>
                <a:cubicBezTo>
                  <a:pt x="3093797" y="2700239"/>
                  <a:pt x="3104008" y="2699198"/>
                  <a:pt x="3114821" y="2699197"/>
                </a:cubicBezTo>
                <a:lnTo>
                  <a:pt x="3115141" y="2699214"/>
                </a:lnTo>
                <a:lnTo>
                  <a:pt x="3116157" y="2697651"/>
                </a:lnTo>
                <a:cubicBezTo>
                  <a:pt x="3117296" y="2692012"/>
                  <a:pt x="3119003" y="2687785"/>
                  <a:pt x="3121138" y="2684549"/>
                </a:cubicBezTo>
                <a:lnTo>
                  <a:pt x="3126892" y="2679093"/>
                </a:lnTo>
                <a:close/>
                <a:moveTo>
                  <a:pt x="2248252" y="2676386"/>
                </a:moveTo>
                <a:cubicBezTo>
                  <a:pt x="2252715" y="2676385"/>
                  <a:pt x="2254945" y="2680531"/>
                  <a:pt x="2254945" y="2686751"/>
                </a:cubicBezTo>
                <a:cubicBezTo>
                  <a:pt x="2250483" y="2686751"/>
                  <a:pt x="2248252" y="2684677"/>
                  <a:pt x="2248252" y="2676386"/>
                </a:cubicBezTo>
                <a:close/>
                <a:moveTo>
                  <a:pt x="2227059" y="2676386"/>
                </a:moveTo>
                <a:cubicBezTo>
                  <a:pt x="2231520" y="2676386"/>
                  <a:pt x="2233752" y="2680531"/>
                  <a:pt x="2233752" y="2686750"/>
                </a:cubicBezTo>
                <a:cubicBezTo>
                  <a:pt x="2229291" y="2686751"/>
                  <a:pt x="2227059" y="2684677"/>
                  <a:pt x="2227059" y="2676386"/>
                </a:cubicBezTo>
                <a:close/>
                <a:moveTo>
                  <a:pt x="780637" y="2676385"/>
                </a:moveTo>
                <a:cubicBezTo>
                  <a:pt x="787773" y="2678444"/>
                  <a:pt x="794912" y="2680505"/>
                  <a:pt x="799669" y="2680505"/>
                </a:cubicBezTo>
                <a:cubicBezTo>
                  <a:pt x="798478" y="2686690"/>
                  <a:pt x="793721" y="2689266"/>
                  <a:pt x="789260" y="2688492"/>
                </a:cubicBezTo>
                <a:cubicBezTo>
                  <a:pt x="784800" y="2687719"/>
                  <a:pt x="780636" y="2683598"/>
                  <a:pt x="780637" y="2676385"/>
                </a:cubicBezTo>
                <a:close/>
                <a:moveTo>
                  <a:pt x="2328945" y="2675640"/>
                </a:moveTo>
                <a:cubicBezTo>
                  <a:pt x="2328944" y="2688451"/>
                  <a:pt x="2322431" y="2686316"/>
                  <a:pt x="2315918" y="2686318"/>
                </a:cubicBezTo>
                <a:cubicBezTo>
                  <a:pt x="2315919" y="2673506"/>
                  <a:pt x="2324602" y="2675641"/>
                  <a:pt x="2328945" y="2675640"/>
                </a:cubicBezTo>
                <a:close/>
                <a:moveTo>
                  <a:pt x="1413632" y="2675400"/>
                </a:moveTo>
                <a:cubicBezTo>
                  <a:pt x="1417968" y="2674886"/>
                  <a:pt x="1423170" y="2676428"/>
                  <a:pt x="1426639" y="2676428"/>
                </a:cubicBezTo>
                <a:cubicBezTo>
                  <a:pt x="1426639" y="2684650"/>
                  <a:pt x="1423172" y="2687218"/>
                  <a:pt x="1418835" y="2687732"/>
                </a:cubicBezTo>
                <a:cubicBezTo>
                  <a:pt x="1414500" y="2688246"/>
                  <a:pt x="1409297" y="2686704"/>
                  <a:pt x="1405830" y="2686706"/>
                </a:cubicBezTo>
                <a:cubicBezTo>
                  <a:pt x="1405830" y="2678484"/>
                  <a:pt x="1409297" y="2675914"/>
                  <a:pt x="1413632" y="2675400"/>
                </a:cubicBezTo>
                <a:close/>
                <a:moveTo>
                  <a:pt x="2417105" y="2675031"/>
                </a:moveTo>
                <a:cubicBezTo>
                  <a:pt x="2424335" y="2675032"/>
                  <a:pt x="2424336" y="2687675"/>
                  <a:pt x="2424336" y="2696104"/>
                </a:cubicBezTo>
                <a:cubicBezTo>
                  <a:pt x="2414695" y="2696104"/>
                  <a:pt x="2417106" y="2683461"/>
                  <a:pt x="2417105" y="2675031"/>
                </a:cubicBezTo>
                <a:close/>
                <a:moveTo>
                  <a:pt x="1864710" y="2669487"/>
                </a:moveTo>
                <a:cubicBezTo>
                  <a:pt x="1876803" y="2670003"/>
                  <a:pt x="1889179" y="2673097"/>
                  <a:pt x="1900516" y="2675159"/>
                </a:cubicBezTo>
                <a:cubicBezTo>
                  <a:pt x="1920921" y="2679284"/>
                  <a:pt x="1945485" y="2683408"/>
                  <a:pt x="1959089" y="2705751"/>
                </a:cubicBezTo>
                <a:cubicBezTo>
                  <a:pt x="1948415" y="2706782"/>
                  <a:pt x="1937572" y="2707426"/>
                  <a:pt x="1926683" y="2707366"/>
                </a:cubicBezTo>
                <a:cubicBezTo>
                  <a:pt x="1894021" y="2707190"/>
                  <a:pt x="1860932" y="2700681"/>
                  <a:pt x="1830605" y="2679284"/>
                </a:cubicBezTo>
                <a:cubicBezTo>
                  <a:pt x="1840808" y="2671034"/>
                  <a:pt x="1852617" y="2668972"/>
                  <a:pt x="1864710" y="2669487"/>
                </a:cubicBezTo>
                <a:close/>
                <a:moveTo>
                  <a:pt x="773178" y="2667189"/>
                </a:moveTo>
                <a:cubicBezTo>
                  <a:pt x="773176" y="2679100"/>
                  <a:pt x="764012" y="2677114"/>
                  <a:pt x="759431" y="2677115"/>
                </a:cubicBezTo>
                <a:cubicBezTo>
                  <a:pt x="759430" y="2667189"/>
                  <a:pt x="766303" y="2667189"/>
                  <a:pt x="773178" y="2667189"/>
                </a:cubicBezTo>
                <a:close/>
                <a:moveTo>
                  <a:pt x="7218934" y="2666865"/>
                </a:moveTo>
                <a:cubicBezTo>
                  <a:pt x="7207958" y="2675417"/>
                  <a:pt x="7196602" y="2683969"/>
                  <a:pt x="7187517" y="2692522"/>
                </a:cubicBezTo>
                <a:cubicBezTo>
                  <a:pt x="7187517" y="2686106"/>
                  <a:pt x="7187517" y="2679693"/>
                  <a:pt x="7187517" y="2671141"/>
                </a:cubicBezTo>
                <a:cubicBezTo>
                  <a:pt x="7196602" y="2669003"/>
                  <a:pt x="7207957" y="2669004"/>
                  <a:pt x="7218934" y="2666865"/>
                </a:cubicBezTo>
                <a:close/>
                <a:moveTo>
                  <a:pt x="2405306" y="2665749"/>
                </a:moveTo>
                <a:cubicBezTo>
                  <a:pt x="2407574" y="2666742"/>
                  <a:pt x="2409275" y="2669719"/>
                  <a:pt x="2409275" y="2674681"/>
                </a:cubicBezTo>
                <a:cubicBezTo>
                  <a:pt x="2407006" y="2672695"/>
                  <a:pt x="2402472" y="2672696"/>
                  <a:pt x="2397937" y="2668725"/>
                </a:cubicBezTo>
                <a:cubicBezTo>
                  <a:pt x="2400205" y="2665748"/>
                  <a:pt x="2403039" y="2664756"/>
                  <a:pt x="2405306" y="2665749"/>
                </a:cubicBezTo>
                <a:close/>
                <a:moveTo>
                  <a:pt x="2144766" y="2665695"/>
                </a:moveTo>
                <a:cubicBezTo>
                  <a:pt x="2145989" y="2670101"/>
                  <a:pt x="2146601" y="2672305"/>
                  <a:pt x="2146295" y="2673130"/>
                </a:cubicBezTo>
                <a:cubicBezTo>
                  <a:pt x="2145989" y="2673958"/>
                  <a:pt x="2144767" y="2673406"/>
                  <a:pt x="2142321" y="2672305"/>
                </a:cubicBezTo>
                <a:cubicBezTo>
                  <a:pt x="2144767" y="2670101"/>
                  <a:pt x="2144767" y="2670101"/>
                  <a:pt x="2144766" y="2665695"/>
                </a:cubicBezTo>
                <a:close/>
                <a:moveTo>
                  <a:pt x="2158179" y="2665674"/>
                </a:moveTo>
                <a:cubicBezTo>
                  <a:pt x="2162641" y="2665672"/>
                  <a:pt x="2164872" y="2669820"/>
                  <a:pt x="2164873" y="2676039"/>
                </a:cubicBezTo>
                <a:cubicBezTo>
                  <a:pt x="2160411" y="2676039"/>
                  <a:pt x="2158180" y="2673967"/>
                  <a:pt x="2158179" y="2665674"/>
                </a:cubicBezTo>
                <a:close/>
                <a:moveTo>
                  <a:pt x="7507164" y="2662275"/>
                </a:moveTo>
                <a:cubicBezTo>
                  <a:pt x="7511866" y="2662275"/>
                  <a:pt x="7515846" y="2662275"/>
                  <a:pt x="7520190" y="2662275"/>
                </a:cubicBezTo>
                <a:cubicBezTo>
                  <a:pt x="7520188" y="2668283"/>
                  <a:pt x="7520190" y="2674294"/>
                  <a:pt x="7520190" y="2680303"/>
                </a:cubicBezTo>
                <a:cubicBezTo>
                  <a:pt x="7515846" y="2680303"/>
                  <a:pt x="7511866" y="2680303"/>
                  <a:pt x="7507163" y="2680302"/>
                </a:cubicBezTo>
                <a:cubicBezTo>
                  <a:pt x="7507163" y="2674294"/>
                  <a:pt x="7507163" y="2668282"/>
                  <a:pt x="7507164" y="2662275"/>
                </a:cubicBezTo>
                <a:close/>
                <a:moveTo>
                  <a:pt x="1802661" y="2661911"/>
                </a:moveTo>
                <a:cubicBezTo>
                  <a:pt x="1810145" y="2662162"/>
                  <a:pt x="1816840" y="2665668"/>
                  <a:pt x="1816839" y="2674682"/>
                </a:cubicBezTo>
                <a:cubicBezTo>
                  <a:pt x="1805682" y="2674683"/>
                  <a:pt x="1794527" y="2672679"/>
                  <a:pt x="1783740" y="2668673"/>
                </a:cubicBezTo>
                <a:cubicBezTo>
                  <a:pt x="1786901" y="2664666"/>
                  <a:pt x="1795176" y="2661661"/>
                  <a:pt x="1802661" y="2661911"/>
                </a:cubicBezTo>
                <a:close/>
                <a:moveTo>
                  <a:pt x="2518466" y="2659183"/>
                </a:moveTo>
                <a:lnTo>
                  <a:pt x="2521441" y="2663540"/>
                </a:lnTo>
                <a:lnTo>
                  <a:pt x="2523226" y="2660661"/>
                </a:lnTo>
                <a:close/>
                <a:moveTo>
                  <a:pt x="1489149" y="2657207"/>
                </a:moveTo>
                <a:cubicBezTo>
                  <a:pt x="1491892" y="2656689"/>
                  <a:pt x="1495146" y="2658244"/>
                  <a:pt x="1497190" y="2661354"/>
                </a:cubicBezTo>
                <a:cubicBezTo>
                  <a:pt x="1493101" y="2663428"/>
                  <a:pt x="1488636" y="2665501"/>
                  <a:pt x="1484174" y="2665500"/>
                </a:cubicBezTo>
                <a:cubicBezTo>
                  <a:pt x="1484175" y="2660317"/>
                  <a:pt x="1486406" y="2657726"/>
                  <a:pt x="1489149" y="2657207"/>
                </a:cubicBezTo>
                <a:close/>
                <a:moveTo>
                  <a:pt x="1033095" y="2656776"/>
                </a:moveTo>
                <a:cubicBezTo>
                  <a:pt x="1036407" y="2656517"/>
                  <a:pt x="1040020" y="2657035"/>
                  <a:pt x="1043632" y="2657034"/>
                </a:cubicBezTo>
                <a:cubicBezTo>
                  <a:pt x="1047044" y="2661182"/>
                  <a:pt x="1043430" y="2662219"/>
                  <a:pt x="1038364" y="2662218"/>
                </a:cubicBezTo>
                <a:cubicBezTo>
                  <a:pt x="1033297" y="2662219"/>
                  <a:pt x="1026775" y="2661182"/>
                  <a:pt x="1024366" y="2661181"/>
                </a:cubicBezTo>
                <a:cubicBezTo>
                  <a:pt x="1026773" y="2658072"/>
                  <a:pt x="1029784" y="2657035"/>
                  <a:pt x="1033095" y="2656776"/>
                </a:cubicBezTo>
                <a:close/>
                <a:moveTo>
                  <a:pt x="1755308" y="2655124"/>
                </a:moveTo>
                <a:cubicBezTo>
                  <a:pt x="1764661" y="2659129"/>
                  <a:pt x="1774017" y="2659128"/>
                  <a:pt x="1783370" y="2661133"/>
                </a:cubicBezTo>
                <a:cubicBezTo>
                  <a:pt x="1781029" y="2665138"/>
                  <a:pt x="1774015" y="2668144"/>
                  <a:pt x="1767584" y="2667893"/>
                </a:cubicBezTo>
                <a:cubicBezTo>
                  <a:pt x="1761155" y="2667643"/>
                  <a:pt x="1755308" y="2664136"/>
                  <a:pt x="1755308" y="2655124"/>
                </a:cubicBezTo>
                <a:close/>
                <a:moveTo>
                  <a:pt x="2582448" y="2654413"/>
                </a:moveTo>
                <a:lnTo>
                  <a:pt x="2582688" y="2656495"/>
                </a:lnTo>
                <a:lnTo>
                  <a:pt x="2590257" y="2657219"/>
                </a:lnTo>
                <a:lnTo>
                  <a:pt x="2590783" y="2657226"/>
                </a:lnTo>
                <a:close/>
                <a:moveTo>
                  <a:pt x="2562803" y="2653893"/>
                </a:moveTo>
                <a:lnTo>
                  <a:pt x="2562732" y="2653896"/>
                </a:lnTo>
                <a:lnTo>
                  <a:pt x="2564754" y="2654785"/>
                </a:lnTo>
                <a:lnTo>
                  <a:pt x="2564883" y="2654797"/>
                </a:lnTo>
                <a:close/>
                <a:moveTo>
                  <a:pt x="7170405" y="2652018"/>
                </a:moveTo>
                <a:cubicBezTo>
                  <a:pt x="7170405" y="2661944"/>
                  <a:pt x="7163602" y="2661943"/>
                  <a:pt x="7159067" y="2661943"/>
                </a:cubicBezTo>
                <a:cubicBezTo>
                  <a:pt x="7159067" y="2650033"/>
                  <a:pt x="7165870" y="2652019"/>
                  <a:pt x="7170405" y="2652018"/>
                </a:cubicBezTo>
                <a:close/>
                <a:moveTo>
                  <a:pt x="6905770" y="2651968"/>
                </a:moveTo>
                <a:cubicBezTo>
                  <a:pt x="6905771" y="2662377"/>
                  <a:pt x="6912601" y="2662377"/>
                  <a:pt x="6919433" y="2662376"/>
                </a:cubicBezTo>
                <a:cubicBezTo>
                  <a:pt x="6919432" y="2649885"/>
                  <a:pt x="6912602" y="2651968"/>
                  <a:pt x="6905770" y="2651968"/>
                </a:cubicBezTo>
                <a:close/>
                <a:moveTo>
                  <a:pt x="7046000" y="2651967"/>
                </a:moveTo>
                <a:cubicBezTo>
                  <a:pt x="7046001" y="2662376"/>
                  <a:pt x="7052831" y="2662376"/>
                  <a:pt x="7059661" y="2662376"/>
                </a:cubicBezTo>
                <a:cubicBezTo>
                  <a:pt x="7059662" y="2649885"/>
                  <a:pt x="7050552" y="2651967"/>
                  <a:pt x="7046000" y="2651967"/>
                </a:cubicBezTo>
                <a:close/>
                <a:moveTo>
                  <a:pt x="2454331" y="2651789"/>
                </a:moveTo>
                <a:lnTo>
                  <a:pt x="2461868" y="2653436"/>
                </a:lnTo>
                <a:lnTo>
                  <a:pt x="2462103" y="2652329"/>
                </a:lnTo>
                <a:close/>
                <a:moveTo>
                  <a:pt x="7552349" y="2651565"/>
                </a:moveTo>
                <a:cubicBezTo>
                  <a:pt x="7556577" y="2651564"/>
                  <a:pt x="7558692" y="2653637"/>
                  <a:pt x="7558692" y="2661929"/>
                </a:cubicBezTo>
                <a:cubicBezTo>
                  <a:pt x="7554463" y="2661929"/>
                  <a:pt x="7552349" y="2657784"/>
                  <a:pt x="7552349" y="2651565"/>
                </a:cubicBezTo>
                <a:close/>
                <a:moveTo>
                  <a:pt x="7239019" y="2651564"/>
                </a:moveTo>
                <a:cubicBezTo>
                  <a:pt x="7236753" y="2657574"/>
                  <a:pt x="7234484" y="2663583"/>
                  <a:pt x="7232217" y="2669592"/>
                </a:cubicBezTo>
                <a:cubicBezTo>
                  <a:pt x="7229951" y="2665586"/>
                  <a:pt x="7227682" y="2661579"/>
                  <a:pt x="7227683" y="2657574"/>
                </a:cubicBezTo>
                <a:cubicBezTo>
                  <a:pt x="7229949" y="2655569"/>
                  <a:pt x="7234483" y="2653567"/>
                  <a:pt x="7239019" y="2651564"/>
                </a:cubicBezTo>
                <a:close/>
                <a:moveTo>
                  <a:pt x="1522009" y="2648818"/>
                </a:moveTo>
                <a:cubicBezTo>
                  <a:pt x="1522007" y="2651717"/>
                  <a:pt x="1522007" y="2653168"/>
                  <a:pt x="1521397" y="2653611"/>
                </a:cubicBezTo>
                <a:cubicBezTo>
                  <a:pt x="1520784" y="2654052"/>
                  <a:pt x="1519562" y="2653490"/>
                  <a:pt x="1517117" y="2652362"/>
                </a:cubicBezTo>
                <a:cubicBezTo>
                  <a:pt x="1519561" y="2650752"/>
                  <a:pt x="1519561" y="2650752"/>
                  <a:pt x="1522009" y="2648818"/>
                </a:cubicBezTo>
                <a:close/>
                <a:moveTo>
                  <a:pt x="953319" y="2648818"/>
                </a:moveTo>
                <a:cubicBezTo>
                  <a:pt x="953319" y="2651718"/>
                  <a:pt x="953319" y="2653167"/>
                  <a:pt x="952709" y="2653611"/>
                </a:cubicBezTo>
                <a:cubicBezTo>
                  <a:pt x="952098" y="2654053"/>
                  <a:pt x="950875" y="2653490"/>
                  <a:pt x="948429" y="2652362"/>
                </a:cubicBezTo>
                <a:cubicBezTo>
                  <a:pt x="950875" y="2650751"/>
                  <a:pt x="950875" y="2650751"/>
                  <a:pt x="953319" y="2648818"/>
                </a:cubicBezTo>
                <a:close/>
                <a:moveTo>
                  <a:pt x="2651085" y="2647505"/>
                </a:moveTo>
                <a:cubicBezTo>
                  <a:pt x="2651085" y="2653750"/>
                  <a:pt x="2653487" y="2657566"/>
                  <a:pt x="2658293" y="2657566"/>
                </a:cubicBezTo>
                <a:cubicBezTo>
                  <a:pt x="2658293" y="2649588"/>
                  <a:pt x="2655890" y="2647506"/>
                  <a:pt x="2651085" y="2647505"/>
                </a:cubicBezTo>
                <a:close/>
                <a:moveTo>
                  <a:pt x="1511083" y="2647417"/>
                </a:moveTo>
                <a:cubicBezTo>
                  <a:pt x="1513698" y="2647956"/>
                  <a:pt x="1515601" y="2650116"/>
                  <a:pt x="1515601" y="2655373"/>
                </a:cubicBezTo>
                <a:cubicBezTo>
                  <a:pt x="1513344" y="2655373"/>
                  <a:pt x="1509964" y="2656375"/>
                  <a:pt x="1506584" y="2656374"/>
                </a:cubicBezTo>
                <a:cubicBezTo>
                  <a:pt x="1504894" y="2656376"/>
                  <a:pt x="1503202" y="2656125"/>
                  <a:pt x="1501650" y="2655373"/>
                </a:cubicBezTo>
                <a:lnTo>
                  <a:pt x="1499039" y="2652813"/>
                </a:lnTo>
                <a:lnTo>
                  <a:pt x="1499981" y="2655727"/>
                </a:lnTo>
                <a:cubicBezTo>
                  <a:pt x="1499982" y="2657281"/>
                  <a:pt x="1499424" y="2658836"/>
                  <a:pt x="1498307" y="2660909"/>
                </a:cubicBezTo>
                <a:cubicBezTo>
                  <a:pt x="1496448" y="2658837"/>
                  <a:pt x="1496449" y="2656764"/>
                  <a:pt x="1494217" y="2654691"/>
                </a:cubicBezTo>
                <a:cubicBezTo>
                  <a:pt x="1496448" y="2652618"/>
                  <a:pt x="1496448" y="2652618"/>
                  <a:pt x="1498309" y="2650544"/>
                </a:cubicBezTo>
                <a:lnTo>
                  <a:pt x="1498441" y="2650962"/>
                </a:lnTo>
                <a:lnTo>
                  <a:pt x="1502286" y="2649176"/>
                </a:lnTo>
                <a:cubicBezTo>
                  <a:pt x="1505139" y="2647956"/>
                  <a:pt x="1508467" y="2646877"/>
                  <a:pt x="1511083" y="2647417"/>
                </a:cubicBezTo>
                <a:close/>
                <a:moveTo>
                  <a:pt x="2031021" y="2647322"/>
                </a:moveTo>
                <a:cubicBezTo>
                  <a:pt x="2035480" y="2647322"/>
                  <a:pt x="2037712" y="2649466"/>
                  <a:pt x="2037713" y="2657676"/>
                </a:cubicBezTo>
                <a:cubicBezTo>
                  <a:pt x="2033251" y="2657677"/>
                  <a:pt x="2031020" y="2653749"/>
                  <a:pt x="2031021" y="2647322"/>
                </a:cubicBezTo>
                <a:close/>
                <a:moveTo>
                  <a:pt x="1730290" y="2642623"/>
                </a:moveTo>
                <a:cubicBezTo>
                  <a:pt x="1737440" y="2642096"/>
                  <a:pt x="1744876" y="2644731"/>
                  <a:pt x="1744875" y="2654213"/>
                </a:cubicBezTo>
                <a:cubicBezTo>
                  <a:pt x="1742588" y="2654213"/>
                  <a:pt x="1735723" y="2654739"/>
                  <a:pt x="1729434" y="2654476"/>
                </a:cubicBezTo>
                <a:cubicBezTo>
                  <a:pt x="1723142" y="2654212"/>
                  <a:pt x="1717422" y="2653159"/>
                  <a:pt x="1717421" y="2649998"/>
                </a:cubicBezTo>
                <a:cubicBezTo>
                  <a:pt x="1716277" y="2646837"/>
                  <a:pt x="1723141" y="2643150"/>
                  <a:pt x="1730290" y="2642623"/>
                </a:cubicBezTo>
                <a:close/>
                <a:moveTo>
                  <a:pt x="7545302" y="2642384"/>
                </a:moveTo>
                <a:cubicBezTo>
                  <a:pt x="7545303" y="2648705"/>
                  <a:pt x="7545303" y="2655026"/>
                  <a:pt x="7545302" y="2663455"/>
                </a:cubicBezTo>
                <a:cubicBezTo>
                  <a:pt x="7543190" y="2663455"/>
                  <a:pt x="7541075" y="2663455"/>
                  <a:pt x="7538961" y="2663455"/>
                </a:cubicBezTo>
                <a:cubicBezTo>
                  <a:pt x="7538961" y="2655026"/>
                  <a:pt x="7538961" y="2648705"/>
                  <a:pt x="7538959" y="2642384"/>
                </a:cubicBezTo>
                <a:cubicBezTo>
                  <a:pt x="7541074" y="2642384"/>
                  <a:pt x="7543188" y="2642384"/>
                  <a:pt x="7545302" y="2642384"/>
                </a:cubicBezTo>
                <a:close/>
                <a:moveTo>
                  <a:pt x="7252784" y="2642384"/>
                </a:moveTo>
                <a:cubicBezTo>
                  <a:pt x="7257012" y="2642384"/>
                  <a:pt x="7259128" y="2644457"/>
                  <a:pt x="7259127" y="2652749"/>
                </a:cubicBezTo>
                <a:cubicBezTo>
                  <a:pt x="7254899" y="2652748"/>
                  <a:pt x="7252785" y="2648603"/>
                  <a:pt x="7252784" y="2642384"/>
                </a:cubicBezTo>
                <a:close/>
                <a:moveTo>
                  <a:pt x="7070666" y="2641560"/>
                </a:moveTo>
                <a:cubicBezTo>
                  <a:pt x="7070664" y="2647804"/>
                  <a:pt x="7072942" y="2651967"/>
                  <a:pt x="7077497" y="2651966"/>
                </a:cubicBezTo>
                <a:cubicBezTo>
                  <a:pt x="7077497" y="2643640"/>
                  <a:pt x="7075219" y="2641560"/>
                  <a:pt x="7070666" y="2641560"/>
                </a:cubicBezTo>
                <a:close/>
                <a:moveTo>
                  <a:pt x="6939545" y="2641560"/>
                </a:moveTo>
                <a:cubicBezTo>
                  <a:pt x="6939546" y="2651967"/>
                  <a:pt x="6946377" y="2651967"/>
                  <a:pt x="6950930" y="2651967"/>
                </a:cubicBezTo>
                <a:cubicBezTo>
                  <a:pt x="6950930" y="2639480"/>
                  <a:pt x="6944099" y="2641560"/>
                  <a:pt x="6939545" y="2641560"/>
                </a:cubicBezTo>
                <a:close/>
                <a:moveTo>
                  <a:pt x="7272691" y="2639606"/>
                </a:moveTo>
                <a:cubicBezTo>
                  <a:pt x="7273747" y="2639867"/>
                  <a:pt x="7274806" y="2640903"/>
                  <a:pt x="7275863" y="2641939"/>
                </a:cubicBezTo>
                <a:cubicBezTo>
                  <a:pt x="7275863" y="2641939"/>
                  <a:pt x="7273747" y="2644012"/>
                  <a:pt x="7273747" y="2648158"/>
                </a:cubicBezTo>
                <a:cubicBezTo>
                  <a:pt x="7271634" y="2646085"/>
                  <a:pt x="7271634" y="2644012"/>
                  <a:pt x="7269520" y="2641939"/>
                </a:cubicBezTo>
                <a:cubicBezTo>
                  <a:pt x="7270578" y="2639866"/>
                  <a:pt x="7271634" y="2639348"/>
                  <a:pt x="7272691" y="2639606"/>
                </a:cubicBezTo>
                <a:close/>
                <a:moveTo>
                  <a:pt x="765221" y="2639585"/>
                </a:moveTo>
                <a:cubicBezTo>
                  <a:pt x="771294" y="2638220"/>
                  <a:pt x="778042" y="2644459"/>
                  <a:pt x="783440" y="2646018"/>
                </a:cubicBezTo>
                <a:cubicBezTo>
                  <a:pt x="795437" y="2651909"/>
                  <a:pt x="807432" y="2658148"/>
                  <a:pt x="821430" y="2662306"/>
                </a:cubicBezTo>
                <a:cubicBezTo>
                  <a:pt x="833424" y="2668545"/>
                  <a:pt x="845420" y="2672703"/>
                  <a:pt x="857417" y="2678942"/>
                </a:cubicBezTo>
                <a:cubicBezTo>
                  <a:pt x="867015" y="2683101"/>
                  <a:pt x="879009" y="2685179"/>
                  <a:pt x="886209" y="2697657"/>
                </a:cubicBezTo>
                <a:cubicBezTo>
                  <a:pt x="893406" y="2699737"/>
                  <a:pt x="900603" y="2701816"/>
                  <a:pt x="907401" y="2701816"/>
                </a:cubicBezTo>
                <a:cubicBezTo>
                  <a:pt x="902602" y="2708055"/>
                  <a:pt x="896704" y="2709094"/>
                  <a:pt x="890806" y="2708055"/>
                </a:cubicBezTo>
                <a:cubicBezTo>
                  <a:pt x="884909" y="2707014"/>
                  <a:pt x="879009" y="2703895"/>
                  <a:pt x="874211" y="2701816"/>
                </a:cubicBezTo>
                <a:cubicBezTo>
                  <a:pt x="862215" y="2697656"/>
                  <a:pt x="850219" y="2691419"/>
                  <a:pt x="835823" y="2687259"/>
                </a:cubicBezTo>
                <a:cubicBezTo>
                  <a:pt x="809832" y="2672704"/>
                  <a:pt x="785840" y="2658148"/>
                  <a:pt x="759448" y="2643939"/>
                </a:cubicBezTo>
                <a:cubicBezTo>
                  <a:pt x="761247" y="2641339"/>
                  <a:pt x="763197" y="2640039"/>
                  <a:pt x="765221" y="2639585"/>
                </a:cubicBezTo>
                <a:close/>
                <a:moveTo>
                  <a:pt x="1502974" y="2636601"/>
                </a:moveTo>
                <a:cubicBezTo>
                  <a:pt x="1507683" y="2638674"/>
                  <a:pt x="1512393" y="2640747"/>
                  <a:pt x="1516709" y="2642820"/>
                </a:cubicBezTo>
                <a:cubicBezTo>
                  <a:pt x="1516709" y="2644894"/>
                  <a:pt x="1514748" y="2644893"/>
                  <a:pt x="1514746" y="2646965"/>
                </a:cubicBezTo>
                <a:cubicBezTo>
                  <a:pt x="1509644" y="2646965"/>
                  <a:pt x="1502975" y="2644893"/>
                  <a:pt x="1502974" y="2636601"/>
                </a:cubicBezTo>
                <a:close/>
                <a:moveTo>
                  <a:pt x="7279380" y="2634854"/>
                </a:moveTo>
                <a:cubicBezTo>
                  <a:pt x="7281550" y="2634631"/>
                  <a:pt x="7283722" y="2635166"/>
                  <a:pt x="7285894" y="2637130"/>
                </a:cubicBezTo>
                <a:cubicBezTo>
                  <a:pt x="7281551" y="2637130"/>
                  <a:pt x="7275038" y="2643556"/>
                  <a:pt x="7272866" y="2637130"/>
                </a:cubicBezTo>
                <a:cubicBezTo>
                  <a:pt x="7275038" y="2636059"/>
                  <a:pt x="7277210" y="2635077"/>
                  <a:pt x="7279380" y="2634854"/>
                </a:cubicBezTo>
                <a:close/>
                <a:moveTo>
                  <a:pt x="1981444" y="2633570"/>
                </a:moveTo>
                <a:cubicBezTo>
                  <a:pt x="1988835" y="2633307"/>
                  <a:pt x="1995326" y="2635936"/>
                  <a:pt x="1995326" y="2647507"/>
                </a:cubicBezTo>
                <a:cubicBezTo>
                  <a:pt x="1991730" y="2647508"/>
                  <a:pt x="1983441" y="2650050"/>
                  <a:pt x="1976051" y="2650007"/>
                </a:cubicBezTo>
                <a:cubicBezTo>
                  <a:pt x="1968662" y="2649962"/>
                  <a:pt x="1962170" y="2647333"/>
                  <a:pt x="1962170" y="2636988"/>
                </a:cubicBezTo>
                <a:cubicBezTo>
                  <a:pt x="1965765" y="2636989"/>
                  <a:pt x="1974054" y="2633833"/>
                  <a:pt x="1981444" y="2633570"/>
                </a:cubicBezTo>
                <a:close/>
                <a:moveTo>
                  <a:pt x="953724" y="2633541"/>
                </a:moveTo>
                <a:cubicBezTo>
                  <a:pt x="970799" y="2633542"/>
                  <a:pt x="987464" y="2635618"/>
                  <a:pt x="1004536" y="2643925"/>
                </a:cubicBezTo>
                <a:cubicBezTo>
                  <a:pt x="1000880" y="2648511"/>
                  <a:pt x="996788" y="2650414"/>
                  <a:pt x="992483" y="2650624"/>
                </a:cubicBezTo>
                <a:cubicBezTo>
                  <a:pt x="979565" y="2651257"/>
                  <a:pt x="964702" y="2636657"/>
                  <a:pt x="953724" y="2633541"/>
                </a:cubicBezTo>
                <a:close/>
                <a:moveTo>
                  <a:pt x="1274644" y="2631412"/>
                </a:moveTo>
                <a:cubicBezTo>
                  <a:pt x="1276767" y="2631315"/>
                  <a:pt x="1278796" y="2632090"/>
                  <a:pt x="1280499" y="2634158"/>
                </a:cubicBezTo>
                <a:cubicBezTo>
                  <a:pt x="1287714" y="2644498"/>
                  <a:pt x="1299737" y="2642429"/>
                  <a:pt x="1311760" y="2640363"/>
                </a:cubicBezTo>
                <a:cubicBezTo>
                  <a:pt x="1321381" y="2638294"/>
                  <a:pt x="1318976" y="2648632"/>
                  <a:pt x="1328593" y="2654835"/>
                </a:cubicBezTo>
                <a:cubicBezTo>
                  <a:pt x="1333403" y="2660695"/>
                  <a:pt x="1343023" y="2654837"/>
                  <a:pt x="1350237" y="2652424"/>
                </a:cubicBezTo>
                <a:cubicBezTo>
                  <a:pt x="1347831" y="2658627"/>
                  <a:pt x="1343023" y="2660695"/>
                  <a:pt x="1343023" y="2666898"/>
                </a:cubicBezTo>
                <a:cubicBezTo>
                  <a:pt x="1345426" y="2664830"/>
                  <a:pt x="1350237" y="2662762"/>
                  <a:pt x="1352641" y="2658626"/>
                </a:cubicBezTo>
                <a:cubicBezTo>
                  <a:pt x="1355046" y="2677235"/>
                  <a:pt x="1366671" y="2681372"/>
                  <a:pt x="1378694" y="2687576"/>
                </a:cubicBezTo>
                <a:cubicBezTo>
                  <a:pt x="1393121" y="2691712"/>
                  <a:pt x="1405144" y="2697915"/>
                  <a:pt x="1419571" y="2702051"/>
                </a:cubicBezTo>
                <a:cubicBezTo>
                  <a:pt x="1362261" y="2702050"/>
                  <a:pt x="1309356" y="2668965"/>
                  <a:pt x="1259258" y="2644497"/>
                </a:cubicBezTo>
                <a:cubicBezTo>
                  <a:pt x="1261062" y="2639845"/>
                  <a:pt x="1268276" y="2631702"/>
                  <a:pt x="1274644" y="2631412"/>
                </a:cubicBezTo>
                <a:close/>
                <a:moveTo>
                  <a:pt x="7091158" y="2631152"/>
                </a:moveTo>
                <a:cubicBezTo>
                  <a:pt x="7091158" y="2643641"/>
                  <a:pt x="7100264" y="2641560"/>
                  <a:pt x="7104819" y="2641560"/>
                </a:cubicBezTo>
                <a:cubicBezTo>
                  <a:pt x="7104819" y="2629070"/>
                  <a:pt x="7095711" y="2631152"/>
                  <a:pt x="7091158" y="2631152"/>
                </a:cubicBezTo>
                <a:close/>
                <a:moveTo>
                  <a:pt x="1649863" y="2630661"/>
                </a:moveTo>
                <a:cubicBezTo>
                  <a:pt x="1670379" y="2637066"/>
                  <a:pt x="1690891" y="2641337"/>
                  <a:pt x="1711404" y="2645607"/>
                </a:cubicBezTo>
                <a:cubicBezTo>
                  <a:pt x="1670378" y="2641338"/>
                  <a:pt x="1670378" y="2641338"/>
                  <a:pt x="1649863" y="2630661"/>
                </a:cubicBezTo>
                <a:close/>
                <a:moveTo>
                  <a:pt x="2784970" y="2629022"/>
                </a:moveTo>
                <a:lnTo>
                  <a:pt x="2746930" y="2629652"/>
                </a:lnTo>
                <a:lnTo>
                  <a:pt x="2744123" y="2629612"/>
                </a:lnTo>
                <a:lnTo>
                  <a:pt x="2743992" y="2630851"/>
                </a:lnTo>
                <a:close/>
                <a:moveTo>
                  <a:pt x="2641473" y="2628127"/>
                </a:moveTo>
                <a:lnTo>
                  <a:pt x="2641474" y="2630850"/>
                </a:lnTo>
                <a:cubicBezTo>
                  <a:pt x="2643877" y="2635018"/>
                  <a:pt x="2648683" y="2630851"/>
                  <a:pt x="2651085" y="2630850"/>
                </a:cubicBezTo>
                <a:cubicBezTo>
                  <a:pt x="2655890" y="2630850"/>
                  <a:pt x="2660697" y="2635018"/>
                  <a:pt x="2665103" y="2637098"/>
                </a:cubicBezTo>
                <a:lnTo>
                  <a:pt x="2665100" y="2628471"/>
                </a:lnTo>
                <a:close/>
                <a:moveTo>
                  <a:pt x="3329188" y="2627899"/>
                </a:moveTo>
                <a:cubicBezTo>
                  <a:pt x="3316936" y="2628352"/>
                  <a:pt x="3302541" y="2629873"/>
                  <a:pt x="3291954" y="2630772"/>
                </a:cubicBezTo>
                <a:lnTo>
                  <a:pt x="3278056" y="2631231"/>
                </a:lnTo>
                <a:lnTo>
                  <a:pt x="3286203" y="2629859"/>
                </a:lnTo>
                <a:lnTo>
                  <a:pt x="3272960" y="2630739"/>
                </a:lnTo>
                <a:cubicBezTo>
                  <a:pt x="3261512" y="2631493"/>
                  <a:pt x="3252748" y="2632048"/>
                  <a:pt x="3249633" y="2632159"/>
                </a:cubicBezTo>
                <a:lnTo>
                  <a:pt x="3219862" y="2631270"/>
                </a:lnTo>
                <a:lnTo>
                  <a:pt x="3162476" y="2641260"/>
                </a:lnTo>
                <a:cubicBezTo>
                  <a:pt x="3152865" y="2643342"/>
                  <a:pt x="3138449" y="2653750"/>
                  <a:pt x="3129239" y="2645424"/>
                </a:cubicBezTo>
                <a:cubicBezTo>
                  <a:pt x="3119626" y="2639179"/>
                  <a:pt x="3114819" y="2635017"/>
                  <a:pt x="3105209" y="2637099"/>
                </a:cubicBezTo>
                <a:lnTo>
                  <a:pt x="3089215" y="2638644"/>
                </a:lnTo>
                <a:lnTo>
                  <a:pt x="3089215" y="2658446"/>
                </a:lnTo>
                <a:cubicBezTo>
                  <a:pt x="3084660" y="2662611"/>
                  <a:pt x="3080108" y="2666773"/>
                  <a:pt x="3077832" y="2670937"/>
                </a:cubicBezTo>
                <a:lnTo>
                  <a:pt x="3081955" y="2674706"/>
                </a:lnTo>
                <a:lnTo>
                  <a:pt x="3152111" y="2667799"/>
                </a:lnTo>
                <a:lnTo>
                  <a:pt x="3152864" y="2665892"/>
                </a:lnTo>
                <a:cubicBezTo>
                  <a:pt x="3157671" y="2661728"/>
                  <a:pt x="3164880" y="2663811"/>
                  <a:pt x="3169684" y="2661727"/>
                </a:cubicBezTo>
                <a:lnTo>
                  <a:pt x="3197280" y="2658840"/>
                </a:lnTo>
                <a:lnTo>
                  <a:pt x="3249732" y="2645958"/>
                </a:lnTo>
                <a:lnTo>
                  <a:pt x="3250087" y="2651868"/>
                </a:lnTo>
                <a:lnTo>
                  <a:pt x="3257006" y="2650660"/>
                </a:lnTo>
                <a:lnTo>
                  <a:pt x="3254798" y="2645336"/>
                </a:lnTo>
                <a:lnTo>
                  <a:pt x="3275312" y="2641872"/>
                </a:lnTo>
                <a:lnTo>
                  <a:pt x="3276397" y="2635109"/>
                </a:lnTo>
                <a:cubicBezTo>
                  <a:pt x="3271530" y="2637516"/>
                  <a:pt x="3352522" y="2634742"/>
                  <a:pt x="3353567" y="2631430"/>
                </a:cubicBezTo>
                <a:cubicBezTo>
                  <a:pt x="3351550" y="2628060"/>
                  <a:pt x="3341440" y="2627445"/>
                  <a:pt x="3329188" y="2627899"/>
                </a:cubicBezTo>
                <a:close/>
                <a:moveTo>
                  <a:pt x="7284539" y="2627071"/>
                </a:moveTo>
                <a:lnTo>
                  <a:pt x="7282908" y="2631321"/>
                </a:lnTo>
                <a:cubicBezTo>
                  <a:pt x="7282908" y="2631321"/>
                  <a:pt x="7283130" y="2630741"/>
                  <a:pt x="7283449" y="2629908"/>
                </a:cubicBezTo>
                <a:close/>
                <a:moveTo>
                  <a:pt x="2912249" y="2626916"/>
                </a:moveTo>
                <a:lnTo>
                  <a:pt x="2848960" y="2627963"/>
                </a:lnTo>
                <a:lnTo>
                  <a:pt x="2849928" y="2632666"/>
                </a:lnTo>
                <a:cubicBezTo>
                  <a:pt x="2851153" y="2635863"/>
                  <a:pt x="2853519" y="2638400"/>
                  <a:pt x="2858924" y="2639180"/>
                </a:cubicBezTo>
                <a:cubicBezTo>
                  <a:pt x="2868536" y="2639180"/>
                  <a:pt x="2878148" y="2635018"/>
                  <a:pt x="2887759" y="2637098"/>
                </a:cubicBezTo>
                <a:cubicBezTo>
                  <a:pt x="2892564" y="2639180"/>
                  <a:pt x="2899772" y="2639179"/>
                  <a:pt x="2906580" y="2637098"/>
                </a:cubicBezTo>
                <a:cubicBezTo>
                  <a:pt x="2908983" y="2636578"/>
                  <a:pt x="2910485" y="2635016"/>
                  <a:pt x="2911385" y="2632804"/>
                </a:cubicBezTo>
                <a:close/>
                <a:moveTo>
                  <a:pt x="7284599" y="2626914"/>
                </a:moveTo>
                <a:lnTo>
                  <a:pt x="7284539" y="2627071"/>
                </a:lnTo>
                <a:lnTo>
                  <a:pt x="7284574" y="2626976"/>
                </a:lnTo>
                <a:close/>
                <a:moveTo>
                  <a:pt x="2096674" y="2626073"/>
                </a:moveTo>
                <a:cubicBezTo>
                  <a:pt x="2100901" y="2626073"/>
                  <a:pt x="2103016" y="2627857"/>
                  <a:pt x="2103015" y="2636426"/>
                </a:cubicBezTo>
                <a:cubicBezTo>
                  <a:pt x="2098786" y="2636426"/>
                  <a:pt x="2096673" y="2632142"/>
                  <a:pt x="2096674" y="2626073"/>
                </a:cubicBezTo>
                <a:close/>
                <a:moveTo>
                  <a:pt x="2987580" y="2625670"/>
                </a:moveTo>
                <a:lnTo>
                  <a:pt x="2925455" y="2626697"/>
                </a:lnTo>
                <a:lnTo>
                  <a:pt x="2927305" y="2629290"/>
                </a:lnTo>
                <a:cubicBezTo>
                  <a:pt x="2929407" y="2631891"/>
                  <a:pt x="2931811" y="2633974"/>
                  <a:pt x="2935413" y="2635019"/>
                </a:cubicBezTo>
                <a:cubicBezTo>
                  <a:pt x="2945025" y="2637098"/>
                  <a:pt x="2954635" y="2630850"/>
                  <a:pt x="2966650" y="2628770"/>
                </a:cubicBezTo>
                <a:close/>
                <a:moveTo>
                  <a:pt x="7285448" y="2624698"/>
                </a:moveTo>
                <a:lnTo>
                  <a:pt x="7284724" y="2626588"/>
                </a:lnTo>
                <a:lnTo>
                  <a:pt x="7284599" y="2626914"/>
                </a:lnTo>
                <a:close/>
                <a:moveTo>
                  <a:pt x="7285575" y="2624368"/>
                </a:moveTo>
                <a:cubicBezTo>
                  <a:pt x="7285799" y="2623789"/>
                  <a:pt x="7285743" y="2623934"/>
                  <a:pt x="7285535" y="2624477"/>
                </a:cubicBezTo>
                <a:lnTo>
                  <a:pt x="7285448" y="2624698"/>
                </a:lnTo>
                <a:close/>
                <a:moveTo>
                  <a:pt x="717054" y="2622832"/>
                </a:moveTo>
                <a:cubicBezTo>
                  <a:pt x="731184" y="2622831"/>
                  <a:pt x="744920" y="2624923"/>
                  <a:pt x="759047" y="2633291"/>
                </a:cubicBezTo>
                <a:cubicBezTo>
                  <a:pt x="756202" y="2637475"/>
                  <a:pt x="752891" y="2639174"/>
                  <a:pt x="749340" y="2639306"/>
                </a:cubicBezTo>
                <a:cubicBezTo>
                  <a:pt x="738689" y="2639698"/>
                  <a:pt x="725884" y="2625969"/>
                  <a:pt x="717054" y="2622832"/>
                </a:cubicBezTo>
                <a:close/>
                <a:moveTo>
                  <a:pt x="1237304" y="2622422"/>
                </a:moveTo>
                <a:lnTo>
                  <a:pt x="1236606" y="2624301"/>
                </a:lnTo>
                <a:cubicBezTo>
                  <a:pt x="1236291" y="2625147"/>
                  <a:pt x="1236502" y="2624584"/>
                  <a:pt x="1236919" y="2623457"/>
                </a:cubicBezTo>
                <a:close/>
                <a:moveTo>
                  <a:pt x="1237838" y="2620980"/>
                </a:moveTo>
                <a:lnTo>
                  <a:pt x="1237509" y="2621873"/>
                </a:lnTo>
                <a:lnTo>
                  <a:pt x="1237491" y="2621919"/>
                </a:lnTo>
                <a:close/>
                <a:moveTo>
                  <a:pt x="1769265" y="2616708"/>
                </a:moveTo>
                <a:cubicBezTo>
                  <a:pt x="1769265" y="2625000"/>
                  <a:pt x="1767034" y="2627073"/>
                  <a:pt x="1762570" y="2627073"/>
                </a:cubicBezTo>
                <a:cubicBezTo>
                  <a:pt x="1762571" y="2620854"/>
                  <a:pt x="1764802" y="2616708"/>
                  <a:pt x="1769265" y="2616708"/>
                </a:cubicBezTo>
                <a:close/>
                <a:moveTo>
                  <a:pt x="1239429" y="2616696"/>
                </a:moveTo>
                <a:cubicBezTo>
                  <a:pt x="1239429" y="2616696"/>
                  <a:pt x="1239012" y="2617823"/>
                  <a:pt x="1238489" y="2619231"/>
                </a:cubicBezTo>
                <a:lnTo>
                  <a:pt x="1237838" y="2620980"/>
                </a:lnTo>
                <a:close/>
                <a:moveTo>
                  <a:pt x="1232774" y="2616685"/>
                </a:moveTo>
                <a:lnTo>
                  <a:pt x="1237398" y="2622167"/>
                </a:lnTo>
                <a:lnTo>
                  <a:pt x="1237491" y="2621919"/>
                </a:lnTo>
                <a:lnTo>
                  <a:pt x="1237399" y="2622167"/>
                </a:lnTo>
                <a:lnTo>
                  <a:pt x="1237665" y="2622483"/>
                </a:lnTo>
                <a:lnTo>
                  <a:pt x="1237304" y="2622422"/>
                </a:lnTo>
                <a:lnTo>
                  <a:pt x="1233385" y="2621759"/>
                </a:lnTo>
                <a:cubicBezTo>
                  <a:pt x="1232773" y="2621034"/>
                  <a:pt x="1232772" y="2619583"/>
                  <a:pt x="1232774" y="2616685"/>
                </a:cubicBezTo>
                <a:close/>
                <a:moveTo>
                  <a:pt x="7317675" y="2616371"/>
                </a:moveTo>
                <a:cubicBezTo>
                  <a:pt x="7310860" y="2627300"/>
                  <a:pt x="7299504" y="2629122"/>
                  <a:pt x="7288148" y="2631309"/>
                </a:cubicBezTo>
                <a:cubicBezTo>
                  <a:pt x="7288148" y="2629123"/>
                  <a:pt x="7286257" y="2627300"/>
                  <a:pt x="7286257" y="2627300"/>
                </a:cubicBezTo>
                <a:cubicBezTo>
                  <a:pt x="7297235" y="2622929"/>
                  <a:pt x="7306319" y="2618556"/>
                  <a:pt x="7317675" y="2616371"/>
                </a:cubicBezTo>
                <a:close/>
                <a:moveTo>
                  <a:pt x="1636095" y="2614494"/>
                </a:moveTo>
                <a:cubicBezTo>
                  <a:pt x="1636095" y="2627246"/>
                  <a:pt x="1629457" y="2625424"/>
                  <a:pt x="1624772" y="2625424"/>
                </a:cubicBezTo>
                <a:cubicBezTo>
                  <a:pt x="1624770" y="2612308"/>
                  <a:pt x="1631799" y="2614494"/>
                  <a:pt x="1636095" y="2614494"/>
                </a:cubicBezTo>
                <a:close/>
                <a:moveTo>
                  <a:pt x="957879" y="2612734"/>
                </a:moveTo>
                <a:lnTo>
                  <a:pt x="957876" y="2612745"/>
                </a:lnTo>
                <a:cubicBezTo>
                  <a:pt x="957455" y="2613873"/>
                  <a:pt x="957248" y="2614436"/>
                  <a:pt x="957560" y="2613592"/>
                </a:cubicBezTo>
                <a:close/>
                <a:moveTo>
                  <a:pt x="958793" y="2610269"/>
                </a:moveTo>
                <a:lnTo>
                  <a:pt x="957879" y="2612734"/>
                </a:lnTo>
                <a:lnTo>
                  <a:pt x="958462" y="2611161"/>
                </a:lnTo>
                <a:close/>
                <a:moveTo>
                  <a:pt x="7018893" y="2609664"/>
                </a:moveTo>
                <a:lnTo>
                  <a:pt x="6991735" y="2631150"/>
                </a:lnTo>
                <a:lnTo>
                  <a:pt x="7042507" y="2610745"/>
                </a:lnTo>
                <a:close/>
                <a:moveTo>
                  <a:pt x="960326" y="2606145"/>
                </a:moveTo>
                <a:lnTo>
                  <a:pt x="959444" y="2608521"/>
                </a:lnTo>
                <a:lnTo>
                  <a:pt x="958793" y="2610269"/>
                </a:lnTo>
                <a:close/>
                <a:moveTo>
                  <a:pt x="1258857" y="2606007"/>
                </a:moveTo>
                <a:cubicBezTo>
                  <a:pt x="1258858" y="2610277"/>
                  <a:pt x="1258857" y="2614547"/>
                  <a:pt x="1258857" y="2616683"/>
                </a:cubicBezTo>
                <a:cubicBezTo>
                  <a:pt x="1255390" y="2616682"/>
                  <a:pt x="1251344" y="2617750"/>
                  <a:pt x="1247587" y="2617750"/>
                </a:cubicBezTo>
                <a:cubicBezTo>
                  <a:pt x="1243828" y="2617749"/>
                  <a:pt x="1240363" y="2616683"/>
                  <a:pt x="1238052" y="2612412"/>
                </a:cubicBezTo>
                <a:cubicBezTo>
                  <a:pt x="1244986" y="2612412"/>
                  <a:pt x="1251922" y="2610277"/>
                  <a:pt x="1258857" y="2606007"/>
                </a:cubicBezTo>
                <a:close/>
                <a:moveTo>
                  <a:pt x="1502973" y="2605998"/>
                </a:moveTo>
                <a:cubicBezTo>
                  <a:pt x="1507683" y="2605998"/>
                  <a:pt x="1509646" y="2610145"/>
                  <a:pt x="1509646" y="2616363"/>
                </a:cubicBezTo>
                <a:cubicBezTo>
                  <a:pt x="1505328" y="2616363"/>
                  <a:pt x="1502973" y="2614290"/>
                  <a:pt x="1502973" y="2605998"/>
                </a:cubicBezTo>
                <a:close/>
                <a:moveTo>
                  <a:pt x="701174" y="2605998"/>
                </a:moveTo>
                <a:cubicBezTo>
                  <a:pt x="706063" y="2616362"/>
                  <a:pt x="706063" y="2616362"/>
                  <a:pt x="701174" y="2616362"/>
                </a:cubicBezTo>
                <a:cubicBezTo>
                  <a:pt x="701174" y="2614290"/>
                  <a:pt x="701174" y="2612217"/>
                  <a:pt x="701174" y="2605998"/>
                </a:cubicBezTo>
                <a:close/>
                <a:moveTo>
                  <a:pt x="541815" y="2605998"/>
                </a:moveTo>
                <a:cubicBezTo>
                  <a:pt x="541817" y="2614290"/>
                  <a:pt x="539273" y="2616364"/>
                  <a:pt x="531643" y="2616362"/>
                </a:cubicBezTo>
                <a:cubicBezTo>
                  <a:pt x="531642" y="2610144"/>
                  <a:pt x="534188" y="2605997"/>
                  <a:pt x="541815" y="2605998"/>
                </a:cubicBezTo>
                <a:close/>
                <a:moveTo>
                  <a:pt x="1937686" y="2604641"/>
                </a:moveTo>
                <a:cubicBezTo>
                  <a:pt x="1941914" y="2604640"/>
                  <a:pt x="1944028" y="2608785"/>
                  <a:pt x="1944029" y="2615005"/>
                </a:cubicBezTo>
                <a:cubicBezTo>
                  <a:pt x="1939800" y="2615004"/>
                  <a:pt x="1937686" y="2612931"/>
                  <a:pt x="1937686" y="2604641"/>
                </a:cubicBezTo>
                <a:close/>
                <a:moveTo>
                  <a:pt x="2031405" y="2604640"/>
                </a:moveTo>
                <a:cubicBezTo>
                  <a:pt x="2035634" y="2604640"/>
                  <a:pt x="2037747" y="2608785"/>
                  <a:pt x="2037748" y="2615004"/>
                </a:cubicBezTo>
                <a:cubicBezTo>
                  <a:pt x="2033520" y="2615004"/>
                  <a:pt x="2031404" y="2612932"/>
                  <a:pt x="2031405" y="2604640"/>
                </a:cubicBezTo>
                <a:close/>
                <a:moveTo>
                  <a:pt x="2600627" y="2597788"/>
                </a:moveTo>
                <a:lnTo>
                  <a:pt x="2600638" y="2600290"/>
                </a:lnTo>
                <a:lnTo>
                  <a:pt x="2607995" y="2600384"/>
                </a:lnTo>
                <a:lnTo>
                  <a:pt x="2601686" y="2597954"/>
                </a:lnTo>
                <a:close/>
                <a:moveTo>
                  <a:pt x="676446" y="2597711"/>
                </a:moveTo>
                <a:cubicBezTo>
                  <a:pt x="686173" y="2593742"/>
                  <a:pt x="693470" y="2599696"/>
                  <a:pt x="700765" y="2605652"/>
                </a:cubicBezTo>
                <a:cubicBezTo>
                  <a:pt x="691038" y="2605652"/>
                  <a:pt x="683742" y="2601681"/>
                  <a:pt x="676446" y="2597711"/>
                </a:cubicBezTo>
                <a:close/>
                <a:moveTo>
                  <a:pt x="7190952" y="2597403"/>
                </a:moveTo>
                <a:lnTo>
                  <a:pt x="7170380" y="2602170"/>
                </a:lnTo>
                <a:lnTo>
                  <a:pt x="7165915" y="2604438"/>
                </a:lnTo>
                <a:cubicBezTo>
                  <a:pt x="7156806" y="2606519"/>
                  <a:pt x="7149976" y="2608602"/>
                  <a:pt x="7141248" y="2610683"/>
                </a:cubicBezTo>
                <a:cubicBezTo>
                  <a:pt x="7150166" y="2614846"/>
                  <a:pt x="7159178" y="2613805"/>
                  <a:pt x="7167953" y="2610422"/>
                </a:cubicBezTo>
                <a:close/>
                <a:moveTo>
                  <a:pt x="975593" y="2597350"/>
                </a:moveTo>
                <a:cubicBezTo>
                  <a:pt x="982854" y="2597864"/>
                  <a:pt x="990409" y="2599919"/>
                  <a:pt x="997474" y="2601974"/>
                </a:cubicBezTo>
                <a:cubicBezTo>
                  <a:pt x="991586" y="2609168"/>
                  <a:pt x="985209" y="2611737"/>
                  <a:pt x="978831" y="2611737"/>
                </a:cubicBezTo>
                <a:cubicBezTo>
                  <a:pt x="975641" y="2611737"/>
                  <a:pt x="972453" y="2611095"/>
                  <a:pt x="969324" y="2610067"/>
                </a:cubicBezTo>
                <a:lnTo>
                  <a:pt x="960326" y="2606145"/>
                </a:lnTo>
                <a:lnTo>
                  <a:pt x="960188" y="2606085"/>
                </a:lnTo>
                <a:cubicBezTo>
                  <a:pt x="957834" y="2604030"/>
                  <a:pt x="957834" y="2604030"/>
                  <a:pt x="955479" y="2601975"/>
                </a:cubicBezTo>
                <a:cubicBezTo>
                  <a:pt x="961366" y="2597864"/>
                  <a:pt x="968332" y="2596836"/>
                  <a:pt x="975593" y="2597350"/>
                </a:cubicBezTo>
                <a:close/>
                <a:moveTo>
                  <a:pt x="2569392" y="2595465"/>
                </a:moveTo>
                <a:cubicBezTo>
                  <a:pt x="2565802" y="2595758"/>
                  <a:pt x="2562339" y="2596637"/>
                  <a:pt x="2560142" y="2598977"/>
                </a:cubicBezTo>
                <a:lnTo>
                  <a:pt x="2559872" y="2599770"/>
                </a:lnTo>
                <a:lnTo>
                  <a:pt x="2589501" y="2600148"/>
                </a:lnTo>
                <a:lnTo>
                  <a:pt x="2579402" y="2595466"/>
                </a:lnTo>
                <a:cubicBezTo>
                  <a:pt x="2576699" y="2595465"/>
                  <a:pt x="2572982" y="2595173"/>
                  <a:pt x="2569392" y="2595465"/>
                </a:cubicBezTo>
                <a:close/>
                <a:moveTo>
                  <a:pt x="808370" y="2591912"/>
                </a:moveTo>
                <a:lnTo>
                  <a:pt x="807738" y="2592652"/>
                </a:lnTo>
                <a:cubicBezTo>
                  <a:pt x="807381" y="2593069"/>
                  <a:pt x="807470" y="2592965"/>
                  <a:pt x="807805" y="2592572"/>
                </a:cubicBezTo>
                <a:close/>
                <a:moveTo>
                  <a:pt x="7359249" y="2591887"/>
                </a:moveTo>
                <a:cubicBezTo>
                  <a:pt x="7359249" y="2602139"/>
                  <a:pt x="7366201" y="2622641"/>
                  <a:pt x="7354616" y="2624690"/>
                </a:cubicBezTo>
                <a:cubicBezTo>
                  <a:pt x="7345346" y="2626741"/>
                  <a:pt x="7338395" y="2620590"/>
                  <a:pt x="7331444" y="2620590"/>
                </a:cubicBezTo>
                <a:cubicBezTo>
                  <a:pt x="7338395" y="2608290"/>
                  <a:pt x="7347664" y="2598039"/>
                  <a:pt x="7359249" y="2591887"/>
                </a:cubicBezTo>
                <a:close/>
                <a:moveTo>
                  <a:pt x="2524138" y="2591301"/>
                </a:moveTo>
                <a:lnTo>
                  <a:pt x="2523957" y="2599311"/>
                </a:lnTo>
                <a:lnTo>
                  <a:pt x="2539662" y="2599512"/>
                </a:lnTo>
                <a:lnTo>
                  <a:pt x="2540958" y="2597546"/>
                </a:lnTo>
                <a:cubicBezTo>
                  <a:pt x="2536152" y="2597546"/>
                  <a:pt x="2526542" y="2601710"/>
                  <a:pt x="2524138" y="2591301"/>
                </a:cubicBezTo>
                <a:close/>
                <a:moveTo>
                  <a:pt x="7389628" y="2590358"/>
                </a:moveTo>
                <a:cubicBezTo>
                  <a:pt x="7384956" y="2594329"/>
                  <a:pt x="7377950" y="2598298"/>
                  <a:pt x="7373280" y="2602268"/>
                </a:cubicBezTo>
                <a:cubicBezTo>
                  <a:pt x="7377950" y="2590358"/>
                  <a:pt x="7377950" y="2590358"/>
                  <a:pt x="7389628" y="2590358"/>
                </a:cubicBezTo>
                <a:close/>
                <a:moveTo>
                  <a:pt x="810115" y="2589872"/>
                </a:moveTo>
                <a:lnTo>
                  <a:pt x="808370" y="2591912"/>
                </a:lnTo>
                <a:lnTo>
                  <a:pt x="809348" y="2590768"/>
                </a:lnTo>
                <a:close/>
                <a:moveTo>
                  <a:pt x="812032" y="2587630"/>
                </a:moveTo>
                <a:lnTo>
                  <a:pt x="810115" y="2589872"/>
                </a:lnTo>
                <a:lnTo>
                  <a:pt x="811159" y="2588650"/>
                </a:lnTo>
                <a:cubicBezTo>
                  <a:pt x="811673" y="2588050"/>
                  <a:pt x="812032" y="2587630"/>
                  <a:pt x="812032" y="2587630"/>
                </a:cubicBezTo>
                <a:close/>
                <a:moveTo>
                  <a:pt x="2507719" y="2587485"/>
                </a:moveTo>
                <a:cubicBezTo>
                  <a:pt x="2483691" y="2610036"/>
                  <a:pt x="2454858" y="2583323"/>
                  <a:pt x="2428828" y="2589568"/>
                </a:cubicBezTo>
                <a:lnTo>
                  <a:pt x="2467840" y="2598597"/>
                </a:lnTo>
                <a:lnTo>
                  <a:pt x="2509240" y="2599125"/>
                </a:lnTo>
                <a:close/>
                <a:moveTo>
                  <a:pt x="7685851" y="2585768"/>
                </a:moveTo>
                <a:cubicBezTo>
                  <a:pt x="7678965" y="2596200"/>
                  <a:pt x="7678965" y="2596200"/>
                  <a:pt x="7605903" y="2631325"/>
                </a:cubicBezTo>
                <a:cubicBezTo>
                  <a:pt x="7617380" y="2596201"/>
                  <a:pt x="7662899" y="2594115"/>
                  <a:pt x="7685851" y="2585768"/>
                </a:cubicBezTo>
                <a:close/>
                <a:moveTo>
                  <a:pt x="829741" y="2585504"/>
                </a:moveTo>
                <a:cubicBezTo>
                  <a:pt x="830870" y="2585505"/>
                  <a:pt x="832048" y="2586460"/>
                  <a:pt x="833225" y="2588373"/>
                </a:cubicBezTo>
                <a:cubicBezTo>
                  <a:pt x="830870" y="2590285"/>
                  <a:pt x="830870" y="2591880"/>
                  <a:pt x="828515" y="2591880"/>
                </a:cubicBezTo>
                <a:cubicBezTo>
                  <a:pt x="828516" y="2590285"/>
                  <a:pt x="826553" y="2590286"/>
                  <a:pt x="826553" y="2588373"/>
                </a:cubicBezTo>
                <a:lnTo>
                  <a:pt x="827757" y="2587290"/>
                </a:lnTo>
                <a:close/>
                <a:moveTo>
                  <a:pt x="1897533" y="2577082"/>
                </a:moveTo>
                <a:cubicBezTo>
                  <a:pt x="1904044" y="2577081"/>
                  <a:pt x="1910558" y="2577081"/>
                  <a:pt x="1910557" y="2587007"/>
                </a:cubicBezTo>
                <a:cubicBezTo>
                  <a:pt x="1904045" y="2587007"/>
                  <a:pt x="1897531" y="2588992"/>
                  <a:pt x="1897533" y="2577082"/>
                </a:cubicBezTo>
                <a:close/>
                <a:moveTo>
                  <a:pt x="1497189" y="2577082"/>
                </a:moveTo>
                <a:cubicBezTo>
                  <a:pt x="1497189" y="2588992"/>
                  <a:pt x="1488636" y="2587007"/>
                  <a:pt x="1484175" y="2587007"/>
                </a:cubicBezTo>
                <a:cubicBezTo>
                  <a:pt x="1484174" y="2577082"/>
                  <a:pt x="1490497" y="2577082"/>
                  <a:pt x="1497189" y="2577082"/>
                </a:cubicBezTo>
                <a:close/>
                <a:moveTo>
                  <a:pt x="1109139" y="2576928"/>
                </a:moveTo>
                <a:cubicBezTo>
                  <a:pt x="1116390" y="2576929"/>
                  <a:pt x="1125654" y="2576929"/>
                  <a:pt x="1132905" y="2576929"/>
                </a:cubicBezTo>
                <a:cubicBezTo>
                  <a:pt x="1137739" y="2584995"/>
                  <a:pt x="1144989" y="2587448"/>
                  <a:pt x="1152240" y="2589551"/>
                </a:cubicBezTo>
                <a:cubicBezTo>
                  <a:pt x="1169157" y="2595512"/>
                  <a:pt x="1183658" y="2601825"/>
                  <a:pt x="1200576" y="2606034"/>
                </a:cubicBezTo>
                <a:cubicBezTo>
                  <a:pt x="1200575" y="2614449"/>
                  <a:pt x="1198159" y="2620761"/>
                  <a:pt x="1195742" y="2627073"/>
                </a:cubicBezTo>
                <a:cubicBezTo>
                  <a:pt x="1190909" y="2624969"/>
                  <a:pt x="1183657" y="2622865"/>
                  <a:pt x="1178823" y="2618657"/>
                </a:cubicBezTo>
                <a:cubicBezTo>
                  <a:pt x="1169157" y="2616553"/>
                  <a:pt x="1161907" y="2612345"/>
                  <a:pt x="1152239" y="2608138"/>
                </a:cubicBezTo>
                <a:cubicBezTo>
                  <a:pt x="1142573" y="2603930"/>
                  <a:pt x="1132906" y="2599722"/>
                  <a:pt x="1125654" y="2595514"/>
                </a:cubicBezTo>
                <a:cubicBezTo>
                  <a:pt x="1118807" y="2591305"/>
                  <a:pt x="1113974" y="2589552"/>
                  <a:pt x="1109139" y="2587448"/>
                </a:cubicBezTo>
                <a:cubicBezTo>
                  <a:pt x="1109139" y="2583241"/>
                  <a:pt x="1109139" y="2581136"/>
                  <a:pt x="1109139" y="2576928"/>
                </a:cubicBezTo>
                <a:close/>
                <a:moveTo>
                  <a:pt x="1541923" y="2575561"/>
                </a:moveTo>
                <a:cubicBezTo>
                  <a:pt x="1541922" y="2581711"/>
                  <a:pt x="1541923" y="2587863"/>
                  <a:pt x="1541923" y="2594012"/>
                </a:cubicBezTo>
                <a:cubicBezTo>
                  <a:pt x="1553430" y="2594012"/>
                  <a:pt x="1562250" y="2587863"/>
                  <a:pt x="1571454" y="2589912"/>
                </a:cubicBezTo>
                <a:cubicBezTo>
                  <a:pt x="1580658" y="2589912"/>
                  <a:pt x="1582960" y="2600163"/>
                  <a:pt x="1587563" y="2608364"/>
                </a:cubicBezTo>
                <a:cubicBezTo>
                  <a:pt x="1562250" y="2610414"/>
                  <a:pt x="1539622" y="2600164"/>
                  <a:pt x="1514311" y="2589913"/>
                </a:cubicBezTo>
                <a:cubicBezTo>
                  <a:pt x="1523517" y="2585811"/>
                  <a:pt x="1535021" y="2581711"/>
                  <a:pt x="1541923" y="2575561"/>
                </a:cubicBezTo>
                <a:close/>
                <a:moveTo>
                  <a:pt x="2256383" y="2574653"/>
                </a:moveTo>
                <a:cubicBezTo>
                  <a:pt x="2256382" y="2585344"/>
                  <a:pt x="2258655" y="2593896"/>
                  <a:pt x="2249570" y="2596034"/>
                </a:cubicBezTo>
                <a:cubicBezTo>
                  <a:pt x="2242756" y="2598173"/>
                  <a:pt x="2235943" y="2593897"/>
                  <a:pt x="2229127" y="2593896"/>
                </a:cubicBezTo>
                <a:cubicBezTo>
                  <a:pt x="2229127" y="2585345"/>
                  <a:pt x="2227236" y="2576791"/>
                  <a:pt x="2235944" y="2574654"/>
                </a:cubicBezTo>
                <a:cubicBezTo>
                  <a:pt x="2242756" y="2572516"/>
                  <a:pt x="2249570" y="2574654"/>
                  <a:pt x="2256383" y="2574653"/>
                </a:cubicBezTo>
                <a:close/>
                <a:moveTo>
                  <a:pt x="7702012" y="2571144"/>
                </a:moveTo>
                <a:lnTo>
                  <a:pt x="7701839" y="2571643"/>
                </a:lnTo>
                <a:cubicBezTo>
                  <a:pt x="7701518" y="2572553"/>
                  <a:pt x="7701294" y="2573187"/>
                  <a:pt x="7701294" y="2573187"/>
                </a:cubicBezTo>
                <a:close/>
                <a:moveTo>
                  <a:pt x="2299480" y="2569713"/>
                </a:moveTo>
                <a:cubicBezTo>
                  <a:pt x="2304062" y="2569713"/>
                  <a:pt x="2313226" y="2567729"/>
                  <a:pt x="2313226" y="2577653"/>
                </a:cubicBezTo>
                <a:cubicBezTo>
                  <a:pt x="2306353" y="2577653"/>
                  <a:pt x="2299479" y="2579637"/>
                  <a:pt x="2299480" y="2569713"/>
                </a:cubicBezTo>
                <a:close/>
                <a:moveTo>
                  <a:pt x="7350338" y="2568428"/>
                </a:moveTo>
                <a:cubicBezTo>
                  <a:pt x="7353183" y="2567894"/>
                  <a:pt x="7356618" y="2568962"/>
                  <a:pt x="7358973" y="2568962"/>
                </a:cubicBezTo>
                <a:cubicBezTo>
                  <a:pt x="7358972" y="2579638"/>
                  <a:pt x="7349552" y="2577504"/>
                  <a:pt x="7345236" y="2577502"/>
                </a:cubicBezTo>
                <a:cubicBezTo>
                  <a:pt x="7345236" y="2571097"/>
                  <a:pt x="7347492" y="2568962"/>
                  <a:pt x="7350338" y="2568428"/>
                </a:cubicBezTo>
                <a:close/>
                <a:moveTo>
                  <a:pt x="634560" y="2567764"/>
                </a:moveTo>
                <a:cubicBezTo>
                  <a:pt x="639142" y="2567765"/>
                  <a:pt x="646016" y="2567764"/>
                  <a:pt x="646016" y="2576578"/>
                </a:cubicBezTo>
                <a:cubicBezTo>
                  <a:pt x="641434" y="2574375"/>
                  <a:pt x="636851" y="2572171"/>
                  <a:pt x="632269" y="2572172"/>
                </a:cubicBezTo>
                <a:cubicBezTo>
                  <a:pt x="632270" y="2569968"/>
                  <a:pt x="634560" y="2567764"/>
                  <a:pt x="634560" y="2567764"/>
                </a:cubicBezTo>
                <a:close/>
                <a:moveTo>
                  <a:pt x="1094770" y="2567237"/>
                </a:moveTo>
                <a:cubicBezTo>
                  <a:pt x="1099395" y="2566971"/>
                  <a:pt x="1103441" y="2569106"/>
                  <a:pt x="1103442" y="2576578"/>
                </a:cubicBezTo>
                <a:cubicBezTo>
                  <a:pt x="1096503" y="2574443"/>
                  <a:pt x="1089568" y="2574443"/>
                  <a:pt x="1082632" y="2572307"/>
                </a:cubicBezTo>
                <a:cubicBezTo>
                  <a:pt x="1084944" y="2570173"/>
                  <a:pt x="1090146" y="2567504"/>
                  <a:pt x="1094770" y="2567237"/>
                </a:cubicBezTo>
                <a:close/>
                <a:moveTo>
                  <a:pt x="7550713" y="2566856"/>
                </a:moveTo>
                <a:lnTo>
                  <a:pt x="7554022" y="2567490"/>
                </a:lnTo>
                <a:cubicBezTo>
                  <a:pt x="7552848" y="2568624"/>
                  <a:pt x="7551711" y="2568620"/>
                  <a:pt x="7550922" y="2567805"/>
                </a:cubicBezTo>
                <a:close/>
                <a:moveTo>
                  <a:pt x="7703741" y="2566235"/>
                </a:moveTo>
                <a:lnTo>
                  <a:pt x="7703116" y="2568011"/>
                </a:lnTo>
                <a:lnTo>
                  <a:pt x="7702012" y="2571144"/>
                </a:lnTo>
                <a:lnTo>
                  <a:pt x="7702967" y="2568433"/>
                </a:lnTo>
                <a:close/>
                <a:moveTo>
                  <a:pt x="7374756" y="2565697"/>
                </a:moveTo>
                <a:cubicBezTo>
                  <a:pt x="7379792" y="2564983"/>
                  <a:pt x="7386582" y="2566800"/>
                  <a:pt x="7393597" y="2569656"/>
                </a:cubicBezTo>
                <a:lnTo>
                  <a:pt x="7402320" y="2574057"/>
                </a:lnTo>
                <a:lnTo>
                  <a:pt x="7407426" y="2574229"/>
                </a:lnTo>
                <a:lnTo>
                  <a:pt x="7409103" y="2577479"/>
                </a:lnTo>
                <a:lnTo>
                  <a:pt x="7413791" y="2579844"/>
                </a:lnTo>
                <a:cubicBezTo>
                  <a:pt x="7419729" y="2583284"/>
                  <a:pt x="7424364" y="2586269"/>
                  <a:pt x="7426168" y="2587307"/>
                </a:cubicBezTo>
                <a:cubicBezTo>
                  <a:pt x="7467056" y="2611880"/>
                  <a:pt x="7514759" y="2595268"/>
                  <a:pt x="7553244" y="2626416"/>
                </a:cubicBezTo>
                <a:cubicBezTo>
                  <a:pt x="7545429" y="2628493"/>
                  <a:pt x="7537486" y="2629012"/>
                  <a:pt x="7529518" y="2628461"/>
                </a:cubicBezTo>
                <a:cubicBezTo>
                  <a:pt x="7505615" y="2626805"/>
                  <a:pt x="7481488" y="2615514"/>
                  <a:pt x="7459840" y="2607726"/>
                </a:cubicBezTo>
                <a:cubicBezTo>
                  <a:pt x="7428572" y="2597344"/>
                  <a:pt x="7397706" y="2587306"/>
                  <a:pt x="7366438" y="2576924"/>
                </a:cubicBezTo>
                <a:cubicBezTo>
                  <a:pt x="7366438" y="2569656"/>
                  <a:pt x="7369720" y="2566411"/>
                  <a:pt x="7374756" y="2565697"/>
                </a:cubicBezTo>
                <a:close/>
                <a:moveTo>
                  <a:pt x="7703971" y="2565583"/>
                </a:moveTo>
                <a:lnTo>
                  <a:pt x="7703741" y="2566235"/>
                </a:lnTo>
                <a:lnTo>
                  <a:pt x="7703928" y="2565702"/>
                </a:lnTo>
                <a:cubicBezTo>
                  <a:pt x="7704138" y="2565108"/>
                  <a:pt x="7704194" y="2564949"/>
                  <a:pt x="7703971" y="2565583"/>
                </a:cubicBezTo>
                <a:close/>
                <a:moveTo>
                  <a:pt x="2185019" y="2565165"/>
                </a:moveTo>
                <a:cubicBezTo>
                  <a:pt x="2185019" y="2575000"/>
                  <a:pt x="2180134" y="2576230"/>
                  <a:pt x="2175861" y="2576230"/>
                </a:cubicBezTo>
                <a:cubicBezTo>
                  <a:pt x="2174438" y="2576231"/>
                  <a:pt x="2173079" y="2576094"/>
                  <a:pt x="2171994" y="2576095"/>
                </a:cubicBezTo>
                <a:cubicBezTo>
                  <a:pt x="2171993" y="2563342"/>
                  <a:pt x="2178506" y="2565165"/>
                  <a:pt x="2185019" y="2565165"/>
                </a:cubicBezTo>
                <a:close/>
                <a:moveTo>
                  <a:pt x="1470415" y="2565164"/>
                </a:moveTo>
                <a:cubicBezTo>
                  <a:pt x="1470415" y="2575001"/>
                  <a:pt x="1465530" y="2576230"/>
                  <a:pt x="1461255" y="2576231"/>
                </a:cubicBezTo>
                <a:cubicBezTo>
                  <a:pt x="1459829" y="2576230"/>
                  <a:pt x="1458472" y="2576094"/>
                  <a:pt x="1457388" y="2576094"/>
                </a:cubicBezTo>
                <a:cubicBezTo>
                  <a:pt x="1457388" y="2563343"/>
                  <a:pt x="1463901" y="2565165"/>
                  <a:pt x="1470415" y="2565164"/>
                </a:cubicBezTo>
                <a:close/>
                <a:moveTo>
                  <a:pt x="940277" y="2563152"/>
                </a:moveTo>
                <a:cubicBezTo>
                  <a:pt x="940278" y="2565225"/>
                  <a:pt x="942723" y="2567298"/>
                  <a:pt x="942723" y="2569372"/>
                </a:cubicBezTo>
                <a:cubicBezTo>
                  <a:pt x="942723" y="2569372"/>
                  <a:pt x="942723" y="2571442"/>
                  <a:pt x="942722" y="2573516"/>
                </a:cubicBezTo>
                <a:cubicBezTo>
                  <a:pt x="937832" y="2573515"/>
                  <a:pt x="940277" y="2563152"/>
                  <a:pt x="940277" y="2563152"/>
                </a:cubicBezTo>
                <a:close/>
                <a:moveTo>
                  <a:pt x="7719331" y="2562815"/>
                </a:moveTo>
                <a:cubicBezTo>
                  <a:pt x="7719332" y="2571108"/>
                  <a:pt x="7713010" y="2573180"/>
                  <a:pt x="7708548" y="2573181"/>
                </a:cubicBezTo>
                <a:cubicBezTo>
                  <a:pt x="7708547" y="2571108"/>
                  <a:pt x="7708546" y="2569035"/>
                  <a:pt x="7706316" y="2567308"/>
                </a:cubicBezTo>
                <a:cubicBezTo>
                  <a:pt x="7710778" y="2564889"/>
                  <a:pt x="7715240" y="2562815"/>
                  <a:pt x="7719331" y="2562815"/>
                </a:cubicBezTo>
                <a:close/>
                <a:moveTo>
                  <a:pt x="2377664" y="2560017"/>
                </a:moveTo>
                <a:lnTo>
                  <a:pt x="2384034" y="2570421"/>
                </a:lnTo>
                <a:cubicBezTo>
                  <a:pt x="2387334" y="2576680"/>
                  <a:pt x="2389734" y="2583461"/>
                  <a:pt x="2388534" y="2589721"/>
                </a:cubicBezTo>
                <a:lnTo>
                  <a:pt x="2384687" y="2594898"/>
                </a:lnTo>
                <a:lnTo>
                  <a:pt x="2399526" y="2595647"/>
                </a:lnTo>
                <a:lnTo>
                  <a:pt x="2406602" y="2590955"/>
                </a:lnTo>
                <a:cubicBezTo>
                  <a:pt x="2411407" y="2586358"/>
                  <a:pt x="2414410" y="2580199"/>
                  <a:pt x="2412007" y="2570833"/>
                </a:cubicBezTo>
                <a:cubicBezTo>
                  <a:pt x="2408404" y="2561466"/>
                  <a:pt x="2398043" y="2569661"/>
                  <a:pt x="2393086" y="2566442"/>
                </a:cubicBezTo>
                <a:lnTo>
                  <a:pt x="2391862" y="2562772"/>
                </a:lnTo>
                <a:lnTo>
                  <a:pt x="2382255" y="2560955"/>
                </a:lnTo>
                <a:close/>
                <a:moveTo>
                  <a:pt x="1127626" y="2559746"/>
                </a:moveTo>
                <a:cubicBezTo>
                  <a:pt x="1131404" y="2560497"/>
                  <a:pt x="1135427" y="2562501"/>
                  <a:pt x="1138763" y="2563502"/>
                </a:cubicBezTo>
                <a:cubicBezTo>
                  <a:pt x="1137586" y="2566005"/>
                  <a:pt x="1135991" y="2567382"/>
                  <a:pt x="1134187" y="2568009"/>
                </a:cubicBezTo>
                <a:cubicBezTo>
                  <a:pt x="1132835" y="2568478"/>
                  <a:pt x="1131366" y="2568525"/>
                  <a:pt x="1129866" y="2568309"/>
                </a:cubicBezTo>
                <a:cubicBezTo>
                  <a:pt x="1125371" y="2567657"/>
                  <a:pt x="1120610" y="2564628"/>
                  <a:pt x="1117962" y="2563502"/>
                </a:cubicBezTo>
                <a:cubicBezTo>
                  <a:pt x="1120316" y="2559496"/>
                  <a:pt x="1123848" y="2558995"/>
                  <a:pt x="1127626" y="2559746"/>
                </a:cubicBezTo>
                <a:close/>
                <a:moveTo>
                  <a:pt x="2221638" y="2559088"/>
                </a:moveTo>
                <a:lnTo>
                  <a:pt x="2223829" y="2560702"/>
                </a:lnTo>
                <a:lnTo>
                  <a:pt x="2222199" y="2559502"/>
                </a:lnTo>
                <a:cubicBezTo>
                  <a:pt x="2221451" y="2558949"/>
                  <a:pt x="2221076" y="2558675"/>
                  <a:pt x="2221638" y="2559088"/>
                </a:cubicBezTo>
                <a:close/>
                <a:moveTo>
                  <a:pt x="1068501" y="2558561"/>
                </a:moveTo>
                <a:cubicBezTo>
                  <a:pt x="1073081" y="2558560"/>
                  <a:pt x="1077664" y="2560634"/>
                  <a:pt x="1082247" y="2562708"/>
                </a:cubicBezTo>
                <a:cubicBezTo>
                  <a:pt x="1082247" y="2564780"/>
                  <a:pt x="1079957" y="2566853"/>
                  <a:pt x="1079956" y="2568927"/>
                </a:cubicBezTo>
                <a:cubicBezTo>
                  <a:pt x="1073081" y="2568927"/>
                  <a:pt x="1068501" y="2566852"/>
                  <a:pt x="1068501" y="2558561"/>
                </a:cubicBezTo>
                <a:close/>
                <a:moveTo>
                  <a:pt x="2223658" y="2558537"/>
                </a:moveTo>
                <a:cubicBezTo>
                  <a:pt x="2226687" y="2558537"/>
                  <a:pt x="2226688" y="2560471"/>
                  <a:pt x="2226687" y="2562404"/>
                </a:cubicBezTo>
                <a:cubicBezTo>
                  <a:pt x="2225173" y="2563370"/>
                  <a:pt x="2224417" y="2563853"/>
                  <a:pt x="2224039" y="2563369"/>
                </a:cubicBezTo>
                <a:lnTo>
                  <a:pt x="2223829" y="2560702"/>
                </a:lnTo>
                <a:close/>
                <a:moveTo>
                  <a:pt x="2036153" y="2557225"/>
                </a:moveTo>
                <a:lnTo>
                  <a:pt x="2037235" y="2561235"/>
                </a:lnTo>
                <a:lnTo>
                  <a:pt x="2042137" y="2562118"/>
                </a:lnTo>
                <a:lnTo>
                  <a:pt x="2041277" y="2559003"/>
                </a:lnTo>
                <a:cubicBezTo>
                  <a:pt x="2040139" y="2557746"/>
                  <a:pt x="2038431" y="2557225"/>
                  <a:pt x="2036153" y="2557225"/>
                </a:cubicBezTo>
                <a:close/>
                <a:moveTo>
                  <a:pt x="602276" y="2553982"/>
                </a:moveTo>
                <a:cubicBezTo>
                  <a:pt x="612147" y="2556121"/>
                  <a:pt x="622016" y="2558259"/>
                  <a:pt x="631887" y="2562535"/>
                </a:cubicBezTo>
                <a:cubicBezTo>
                  <a:pt x="630036" y="2566809"/>
                  <a:pt x="627568" y="2568814"/>
                  <a:pt x="624832" y="2569315"/>
                </a:cubicBezTo>
                <a:cubicBezTo>
                  <a:pt x="616619" y="2570819"/>
                  <a:pt x="605977" y="2558793"/>
                  <a:pt x="602276" y="2553982"/>
                </a:cubicBezTo>
                <a:close/>
                <a:moveTo>
                  <a:pt x="2243690" y="2553978"/>
                </a:moveTo>
                <a:cubicBezTo>
                  <a:pt x="2251510" y="2554280"/>
                  <a:pt x="2260200" y="2556876"/>
                  <a:pt x="2263675" y="2556876"/>
                </a:cubicBezTo>
                <a:cubicBezTo>
                  <a:pt x="2263676" y="2566047"/>
                  <a:pt x="2256725" y="2568038"/>
                  <a:pt x="2248904" y="2567735"/>
                </a:cubicBezTo>
                <a:lnTo>
                  <a:pt x="2246719" y="2567418"/>
                </a:lnTo>
                <a:lnTo>
                  <a:pt x="2247880" y="2568926"/>
                </a:lnTo>
                <a:cubicBezTo>
                  <a:pt x="2245590" y="2568926"/>
                  <a:pt x="2243298" y="2568927"/>
                  <a:pt x="2241006" y="2568927"/>
                </a:cubicBezTo>
                <a:lnTo>
                  <a:pt x="2237766" y="2566120"/>
                </a:lnTo>
                <a:lnTo>
                  <a:pt x="2228918" y="2564836"/>
                </a:lnTo>
                <a:cubicBezTo>
                  <a:pt x="2228918" y="2555665"/>
                  <a:pt x="2235870" y="2553675"/>
                  <a:pt x="2243690" y="2553978"/>
                </a:cubicBezTo>
                <a:close/>
                <a:moveTo>
                  <a:pt x="7751300" y="2553097"/>
                </a:moveTo>
                <a:cubicBezTo>
                  <a:pt x="7753849" y="2552322"/>
                  <a:pt x="7756683" y="2554508"/>
                  <a:pt x="7757817" y="2559973"/>
                </a:cubicBezTo>
                <a:cubicBezTo>
                  <a:pt x="7753284" y="2559974"/>
                  <a:pt x="7751016" y="2562159"/>
                  <a:pt x="7746483" y="2563980"/>
                </a:cubicBezTo>
                <a:cubicBezTo>
                  <a:pt x="7746481" y="2557605"/>
                  <a:pt x="7748748" y="2553870"/>
                  <a:pt x="7751300" y="2553097"/>
                </a:cubicBezTo>
                <a:close/>
                <a:moveTo>
                  <a:pt x="1103823" y="2549365"/>
                </a:moveTo>
                <a:cubicBezTo>
                  <a:pt x="1108404" y="2551351"/>
                  <a:pt x="1112987" y="2553336"/>
                  <a:pt x="1117568" y="2555320"/>
                </a:cubicBezTo>
                <a:cubicBezTo>
                  <a:pt x="1116424" y="2556809"/>
                  <a:pt x="1114991" y="2557801"/>
                  <a:pt x="1113488" y="2558298"/>
                </a:cubicBezTo>
                <a:cubicBezTo>
                  <a:pt x="1108978" y="2559786"/>
                  <a:pt x="1103822" y="2556809"/>
                  <a:pt x="1103823" y="2549365"/>
                </a:cubicBezTo>
                <a:close/>
                <a:moveTo>
                  <a:pt x="834636" y="2548187"/>
                </a:moveTo>
                <a:cubicBezTo>
                  <a:pt x="834634" y="2554431"/>
                  <a:pt x="837040" y="2558592"/>
                  <a:pt x="841847" y="2558593"/>
                </a:cubicBezTo>
                <a:cubicBezTo>
                  <a:pt x="841848" y="2550269"/>
                  <a:pt x="839444" y="2548187"/>
                  <a:pt x="834636" y="2548187"/>
                </a:cubicBezTo>
                <a:close/>
                <a:moveTo>
                  <a:pt x="306923" y="2547850"/>
                </a:moveTo>
                <a:cubicBezTo>
                  <a:pt x="306924" y="2554069"/>
                  <a:pt x="304693" y="2558215"/>
                  <a:pt x="300232" y="2558215"/>
                </a:cubicBezTo>
                <a:cubicBezTo>
                  <a:pt x="300231" y="2549923"/>
                  <a:pt x="302462" y="2547850"/>
                  <a:pt x="306923" y="2547850"/>
                </a:cubicBezTo>
                <a:close/>
                <a:moveTo>
                  <a:pt x="1730410" y="2547849"/>
                </a:moveTo>
                <a:cubicBezTo>
                  <a:pt x="1730410" y="2554070"/>
                  <a:pt x="1728177" y="2558215"/>
                  <a:pt x="1723716" y="2558214"/>
                </a:cubicBezTo>
                <a:cubicBezTo>
                  <a:pt x="1723716" y="2549923"/>
                  <a:pt x="1725948" y="2547849"/>
                  <a:pt x="1730410" y="2547849"/>
                </a:cubicBezTo>
                <a:close/>
                <a:moveTo>
                  <a:pt x="1089681" y="2547849"/>
                </a:moveTo>
                <a:cubicBezTo>
                  <a:pt x="1094143" y="2547850"/>
                  <a:pt x="1096377" y="2549923"/>
                  <a:pt x="1096376" y="2558214"/>
                </a:cubicBezTo>
                <a:cubicBezTo>
                  <a:pt x="1091913" y="2558214"/>
                  <a:pt x="1089681" y="2554070"/>
                  <a:pt x="1089681" y="2547849"/>
                </a:cubicBezTo>
                <a:close/>
                <a:moveTo>
                  <a:pt x="752154" y="2547003"/>
                </a:moveTo>
                <a:cubicBezTo>
                  <a:pt x="756020" y="2546477"/>
                  <a:pt x="760778" y="2548057"/>
                  <a:pt x="764346" y="2548057"/>
                </a:cubicBezTo>
                <a:cubicBezTo>
                  <a:pt x="764346" y="2559118"/>
                  <a:pt x="757655" y="2559514"/>
                  <a:pt x="751300" y="2559020"/>
                </a:cubicBezTo>
                <a:cubicBezTo>
                  <a:pt x="749181" y="2558856"/>
                  <a:pt x="747098" y="2558593"/>
                  <a:pt x="745313" y="2558591"/>
                </a:cubicBezTo>
                <a:cubicBezTo>
                  <a:pt x="745314" y="2550163"/>
                  <a:pt x="748288" y="2547530"/>
                  <a:pt x="752154" y="2547003"/>
                </a:cubicBezTo>
                <a:close/>
                <a:moveTo>
                  <a:pt x="1553157" y="2547002"/>
                </a:moveTo>
                <a:cubicBezTo>
                  <a:pt x="1557492" y="2546476"/>
                  <a:pt x="1562694" y="2548057"/>
                  <a:pt x="1566161" y="2548057"/>
                </a:cubicBezTo>
                <a:cubicBezTo>
                  <a:pt x="1566161" y="2559118"/>
                  <a:pt x="1558360" y="2559514"/>
                  <a:pt x="1551531" y="2559020"/>
                </a:cubicBezTo>
                <a:cubicBezTo>
                  <a:pt x="1549254" y="2558855"/>
                  <a:pt x="1547089" y="2558591"/>
                  <a:pt x="1545353" y="2558591"/>
                </a:cubicBezTo>
                <a:cubicBezTo>
                  <a:pt x="1545353" y="2550163"/>
                  <a:pt x="1548822" y="2547529"/>
                  <a:pt x="1553157" y="2547002"/>
                </a:cubicBezTo>
                <a:close/>
                <a:moveTo>
                  <a:pt x="7768875" y="2544244"/>
                </a:moveTo>
                <a:cubicBezTo>
                  <a:pt x="7772437" y="2543470"/>
                  <a:pt x="7775724" y="2543986"/>
                  <a:pt x="7777913" y="2548108"/>
                </a:cubicBezTo>
                <a:cubicBezTo>
                  <a:pt x="7772985" y="2548108"/>
                  <a:pt x="7768055" y="2552744"/>
                  <a:pt x="7763125" y="2551585"/>
                </a:cubicBezTo>
                <a:lnTo>
                  <a:pt x="7759787" y="2549232"/>
                </a:lnTo>
                <a:lnTo>
                  <a:pt x="7759710" y="2551442"/>
                </a:lnTo>
                <a:cubicBezTo>
                  <a:pt x="7759420" y="2553923"/>
                  <a:pt x="7758840" y="2556901"/>
                  <a:pt x="7758839" y="2557893"/>
                </a:cubicBezTo>
                <a:cubicBezTo>
                  <a:pt x="7758840" y="2553923"/>
                  <a:pt x="7758840" y="2553923"/>
                  <a:pt x="7756522" y="2551939"/>
                </a:cubicBezTo>
                <a:cubicBezTo>
                  <a:pt x="7756522" y="2550946"/>
                  <a:pt x="7757101" y="2549953"/>
                  <a:pt x="7757680" y="2549210"/>
                </a:cubicBezTo>
                <a:lnTo>
                  <a:pt x="7758505" y="2548327"/>
                </a:lnTo>
                <a:lnTo>
                  <a:pt x="7758195" y="2548108"/>
                </a:lnTo>
                <a:cubicBezTo>
                  <a:pt x="7761482" y="2547077"/>
                  <a:pt x="7765316" y="2545016"/>
                  <a:pt x="7768875" y="2544244"/>
                </a:cubicBezTo>
                <a:close/>
                <a:moveTo>
                  <a:pt x="585290" y="2538646"/>
                </a:moveTo>
                <a:cubicBezTo>
                  <a:pt x="586513" y="2541545"/>
                  <a:pt x="587124" y="2542995"/>
                  <a:pt x="586818" y="2543479"/>
                </a:cubicBezTo>
                <a:cubicBezTo>
                  <a:pt x="586513" y="2543963"/>
                  <a:pt x="585290" y="2543479"/>
                  <a:pt x="582844" y="2542512"/>
                </a:cubicBezTo>
                <a:cubicBezTo>
                  <a:pt x="585290" y="2542512"/>
                  <a:pt x="585291" y="2540579"/>
                  <a:pt x="585290" y="2538646"/>
                </a:cubicBezTo>
                <a:close/>
                <a:moveTo>
                  <a:pt x="737854" y="2537139"/>
                </a:moveTo>
                <a:cubicBezTo>
                  <a:pt x="737854" y="2545432"/>
                  <a:pt x="735623" y="2547504"/>
                  <a:pt x="731160" y="2547505"/>
                </a:cubicBezTo>
                <a:cubicBezTo>
                  <a:pt x="731161" y="2539212"/>
                  <a:pt x="733391" y="2537140"/>
                  <a:pt x="737854" y="2537139"/>
                </a:cubicBezTo>
                <a:close/>
                <a:moveTo>
                  <a:pt x="294562" y="2537138"/>
                </a:moveTo>
                <a:cubicBezTo>
                  <a:pt x="294562" y="2545431"/>
                  <a:pt x="289851" y="2547504"/>
                  <a:pt x="287888" y="2547504"/>
                </a:cubicBezTo>
                <a:cubicBezTo>
                  <a:pt x="287888" y="2539212"/>
                  <a:pt x="289852" y="2537140"/>
                  <a:pt x="294562" y="2537138"/>
                </a:cubicBezTo>
                <a:close/>
                <a:moveTo>
                  <a:pt x="2155562" y="2533288"/>
                </a:moveTo>
                <a:cubicBezTo>
                  <a:pt x="2161118" y="2534277"/>
                  <a:pt x="2166609" y="2536034"/>
                  <a:pt x="2169956" y="2536034"/>
                </a:cubicBezTo>
                <a:cubicBezTo>
                  <a:pt x="2169956" y="2546445"/>
                  <a:pt x="2163914" y="2549049"/>
                  <a:pt x="2156755" y="2549049"/>
                </a:cubicBezTo>
                <a:lnTo>
                  <a:pt x="2145906" y="2547629"/>
                </a:lnTo>
                <a:lnTo>
                  <a:pt x="2145589" y="2547896"/>
                </a:lnTo>
                <a:cubicBezTo>
                  <a:pt x="2142724" y="2548963"/>
                  <a:pt x="2139288" y="2548430"/>
                  <a:pt x="2136997" y="2548430"/>
                </a:cubicBezTo>
                <a:lnTo>
                  <a:pt x="2137402" y="2546517"/>
                </a:lnTo>
                <a:lnTo>
                  <a:pt x="2136857" y="2546445"/>
                </a:lnTo>
                <a:lnTo>
                  <a:pt x="2138305" y="2542274"/>
                </a:lnTo>
                <a:lnTo>
                  <a:pt x="2138500" y="2541358"/>
                </a:lnTo>
                <a:lnTo>
                  <a:pt x="2138674" y="2541211"/>
                </a:lnTo>
                <a:lnTo>
                  <a:pt x="2140775" y="2535156"/>
                </a:lnTo>
                <a:cubicBezTo>
                  <a:pt x="2144384" y="2532081"/>
                  <a:pt x="2150005" y="2532300"/>
                  <a:pt x="2155562" y="2533288"/>
                </a:cubicBezTo>
                <a:close/>
                <a:moveTo>
                  <a:pt x="421721" y="2527957"/>
                </a:moveTo>
                <a:cubicBezTo>
                  <a:pt x="421721" y="2536249"/>
                  <a:pt x="419491" y="2538323"/>
                  <a:pt x="415029" y="2538323"/>
                </a:cubicBezTo>
                <a:cubicBezTo>
                  <a:pt x="415028" y="2532104"/>
                  <a:pt x="417259" y="2527958"/>
                  <a:pt x="421721" y="2527957"/>
                </a:cubicBezTo>
                <a:close/>
                <a:moveTo>
                  <a:pt x="566253" y="2527956"/>
                </a:moveTo>
                <a:cubicBezTo>
                  <a:pt x="570876" y="2530017"/>
                  <a:pt x="577813" y="2532077"/>
                  <a:pt x="582438" y="2532077"/>
                </a:cubicBezTo>
                <a:cubicBezTo>
                  <a:pt x="580123" y="2538261"/>
                  <a:pt x="576657" y="2539291"/>
                  <a:pt x="572899" y="2538261"/>
                </a:cubicBezTo>
                <a:cubicBezTo>
                  <a:pt x="569141" y="2537230"/>
                  <a:pt x="565094" y="2534139"/>
                  <a:pt x="561628" y="2532077"/>
                </a:cubicBezTo>
                <a:cubicBezTo>
                  <a:pt x="563940" y="2532077"/>
                  <a:pt x="563940" y="2530016"/>
                  <a:pt x="566253" y="2527956"/>
                </a:cubicBezTo>
                <a:close/>
                <a:moveTo>
                  <a:pt x="1405523" y="2527041"/>
                </a:moveTo>
                <a:cubicBezTo>
                  <a:pt x="1408924" y="2527041"/>
                  <a:pt x="1413602" y="2525925"/>
                  <a:pt x="1415727" y="2530390"/>
                </a:cubicBezTo>
                <a:lnTo>
                  <a:pt x="1416679" y="2535914"/>
                </a:lnTo>
                <a:lnTo>
                  <a:pt x="1430829" y="2537537"/>
                </a:lnTo>
                <a:cubicBezTo>
                  <a:pt x="1446147" y="2540806"/>
                  <a:pt x="1461630" y="2547939"/>
                  <a:pt x="1477107" y="2552691"/>
                </a:cubicBezTo>
                <a:cubicBezTo>
                  <a:pt x="1471949" y="2554278"/>
                  <a:pt x="1443782" y="2568739"/>
                  <a:pt x="1430023" y="2566211"/>
                </a:cubicBezTo>
                <a:cubicBezTo>
                  <a:pt x="1425434" y="2565371"/>
                  <a:pt x="1422449" y="2562642"/>
                  <a:pt x="1422449" y="2556918"/>
                </a:cubicBezTo>
                <a:cubicBezTo>
                  <a:pt x="1428947" y="2556919"/>
                  <a:pt x="1435828" y="2556918"/>
                  <a:pt x="1435828" y="2546353"/>
                </a:cubicBezTo>
                <a:cubicBezTo>
                  <a:pt x="1430667" y="2546352"/>
                  <a:pt x="1421852" y="2548731"/>
                  <a:pt x="1417767" y="2543679"/>
                </a:cubicBezTo>
                <a:lnTo>
                  <a:pt x="1415851" y="2536796"/>
                </a:lnTo>
                <a:lnTo>
                  <a:pt x="1409494" y="2535725"/>
                </a:lnTo>
                <a:cubicBezTo>
                  <a:pt x="1407224" y="2534486"/>
                  <a:pt x="1405523" y="2532003"/>
                  <a:pt x="1405523" y="2527041"/>
                </a:cubicBezTo>
                <a:close/>
                <a:moveTo>
                  <a:pt x="1704710" y="2526600"/>
                </a:moveTo>
                <a:cubicBezTo>
                  <a:pt x="1704710" y="2534892"/>
                  <a:pt x="1702598" y="2536965"/>
                  <a:pt x="1698368" y="2536965"/>
                </a:cubicBezTo>
                <a:cubicBezTo>
                  <a:pt x="1698368" y="2528673"/>
                  <a:pt x="1700483" y="2526599"/>
                  <a:pt x="1704710" y="2526600"/>
                </a:cubicBezTo>
                <a:close/>
                <a:moveTo>
                  <a:pt x="2114079" y="2526433"/>
                </a:moveTo>
                <a:cubicBezTo>
                  <a:pt x="2124252" y="2526434"/>
                  <a:pt x="2121708" y="2539076"/>
                  <a:pt x="2121708" y="2547503"/>
                </a:cubicBezTo>
                <a:cubicBezTo>
                  <a:pt x="2114079" y="2547502"/>
                  <a:pt x="2114079" y="2534861"/>
                  <a:pt x="2114079" y="2526433"/>
                </a:cubicBezTo>
                <a:close/>
                <a:moveTo>
                  <a:pt x="2110123" y="2526433"/>
                </a:moveTo>
                <a:cubicBezTo>
                  <a:pt x="2110123" y="2532753"/>
                  <a:pt x="2110123" y="2541182"/>
                  <a:pt x="2110123" y="2547503"/>
                </a:cubicBezTo>
                <a:cubicBezTo>
                  <a:pt x="2105337" y="2543290"/>
                  <a:pt x="2102946" y="2541182"/>
                  <a:pt x="2098159" y="2536969"/>
                </a:cubicBezTo>
                <a:lnTo>
                  <a:pt x="2099971" y="2535373"/>
                </a:lnTo>
                <a:lnTo>
                  <a:pt x="2099053" y="2534892"/>
                </a:lnTo>
                <a:cubicBezTo>
                  <a:pt x="2097728" y="2533337"/>
                  <a:pt x="2096674" y="2530745"/>
                  <a:pt x="2096673" y="2526599"/>
                </a:cubicBezTo>
                <a:cubicBezTo>
                  <a:pt x="2098786" y="2526600"/>
                  <a:pt x="2100372" y="2527117"/>
                  <a:pt x="2101429" y="2528672"/>
                </a:cubicBezTo>
                <a:lnTo>
                  <a:pt x="2102317" y="2533308"/>
                </a:lnTo>
                <a:close/>
                <a:moveTo>
                  <a:pt x="7811377" y="2526092"/>
                </a:moveTo>
                <a:cubicBezTo>
                  <a:pt x="7800592" y="2532276"/>
                  <a:pt x="7791294" y="2538458"/>
                  <a:pt x="7782741" y="2542579"/>
                </a:cubicBezTo>
                <a:lnTo>
                  <a:pt x="7778923" y="2537289"/>
                </a:lnTo>
                <a:lnTo>
                  <a:pt x="7778923" y="2548714"/>
                </a:lnTo>
                <a:cubicBezTo>
                  <a:pt x="7778922" y="2546728"/>
                  <a:pt x="7776606" y="2544744"/>
                  <a:pt x="7776605" y="2542758"/>
                </a:cubicBezTo>
                <a:lnTo>
                  <a:pt x="7778799" y="2537120"/>
                </a:lnTo>
                <a:lnTo>
                  <a:pt x="7778279" y="2536397"/>
                </a:lnTo>
                <a:cubicBezTo>
                  <a:pt x="7789435" y="2530214"/>
                  <a:pt x="7800594" y="2526092"/>
                  <a:pt x="7811377" y="2526092"/>
                </a:cubicBezTo>
                <a:close/>
                <a:moveTo>
                  <a:pt x="1363307" y="2525685"/>
                </a:moveTo>
                <a:cubicBezTo>
                  <a:pt x="1363306" y="2538496"/>
                  <a:pt x="1354382" y="2536361"/>
                  <a:pt x="1350291" y="2536361"/>
                </a:cubicBezTo>
                <a:cubicBezTo>
                  <a:pt x="1350291" y="2523550"/>
                  <a:pt x="1358845" y="2525685"/>
                  <a:pt x="1363307" y="2525685"/>
                </a:cubicBezTo>
                <a:close/>
                <a:moveTo>
                  <a:pt x="1244730" y="2517259"/>
                </a:moveTo>
                <a:cubicBezTo>
                  <a:pt x="1244730" y="2525470"/>
                  <a:pt x="1242498" y="2527612"/>
                  <a:pt x="1238035" y="2527612"/>
                </a:cubicBezTo>
                <a:cubicBezTo>
                  <a:pt x="1238035" y="2521543"/>
                  <a:pt x="1240270" y="2517259"/>
                  <a:pt x="1244730" y="2517259"/>
                </a:cubicBezTo>
                <a:close/>
                <a:moveTo>
                  <a:pt x="1491317" y="2517242"/>
                </a:moveTo>
                <a:cubicBezTo>
                  <a:pt x="1491317" y="2523363"/>
                  <a:pt x="1493749" y="2533223"/>
                  <a:pt x="1488885" y="2537303"/>
                </a:cubicBezTo>
                <a:cubicBezTo>
                  <a:pt x="1487060" y="2538323"/>
                  <a:pt x="1485238" y="2538833"/>
                  <a:pt x="1483452" y="2539026"/>
                </a:cubicBezTo>
                <a:cubicBezTo>
                  <a:pt x="1478093" y="2539599"/>
                  <a:pt x="1473077" y="2537304"/>
                  <a:pt x="1469428" y="2537304"/>
                </a:cubicBezTo>
                <a:cubicBezTo>
                  <a:pt x="1469427" y="2523363"/>
                  <a:pt x="1481590" y="2521322"/>
                  <a:pt x="1491317" y="2517242"/>
                </a:cubicBezTo>
                <a:close/>
                <a:moveTo>
                  <a:pt x="1454895" y="2516391"/>
                </a:moveTo>
                <a:cubicBezTo>
                  <a:pt x="1454895" y="2529143"/>
                  <a:pt x="1445731" y="2526956"/>
                  <a:pt x="1441148" y="2526956"/>
                </a:cubicBezTo>
                <a:cubicBezTo>
                  <a:pt x="1441148" y="2514206"/>
                  <a:pt x="1448023" y="2516391"/>
                  <a:pt x="1454895" y="2516391"/>
                </a:cubicBezTo>
                <a:close/>
                <a:moveTo>
                  <a:pt x="752153" y="2516302"/>
                </a:moveTo>
                <a:cubicBezTo>
                  <a:pt x="756019" y="2515824"/>
                  <a:pt x="760778" y="2517389"/>
                  <a:pt x="764346" y="2517389"/>
                </a:cubicBezTo>
                <a:cubicBezTo>
                  <a:pt x="764345" y="2525561"/>
                  <a:pt x="761373" y="2528082"/>
                  <a:pt x="757505" y="2528560"/>
                </a:cubicBezTo>
                <a:cubicBezTo>
                  <a:pt x="753642" y="2529038"/>
                  <a:pt x="748887" y="2527473"/>
                  <a:pt x="745315" y="2527473"/>
                </a:cubicBezTo>
                <a:cubicBezTo>
                  <a:pt x="745314" y="2519301"/>
                  <a:pt x="748287" y="2516780"/>
                  <a:pt x="752153" y="2516302"/>
                </a:cubicBezTo>
                <a:close/>
                <a:moveTo>
                  <a:pt x="1545368" y="2512657"/>
                </a:moveTo>
                <a:cubicBezTo>
                  <a:pt x="1574037" y="2512656"/>
                  <a:pt x="1602203" y="2520371"/>
                  <a:pt x="1630370" y="2530427"/>
                </a:cubicBezTo>
                <a:lnTo>
                  <a:pt x="1698544" y="2555941"/>
                </a:lnTo>
                <a:lnTo>
                  <a:pt x="1699954" y="2548567"/>
                </a:lnTo>
                <a:cubicBezTo>
                  <a:pt x="1701011" y="2547012"/>
                  <a:pt x="1702596" y="2546493"/>
                  <a:pt x="1704710" y="2546493"/>
                </a:cubicBezTo>
                <a:cubicBezTo>
                  <a:pt x="1704711" y="2549603"/>
                  <a:pt x="1704183" y="2552194"/>
                  <a:pt x="1703126" y="2554008"/>
                </a:cubicBezTo>
                <a:lnTo>
                  <a:pt x="1699378" y="2556253"/>
                </a:lnTo>
                <a:lnTo>
                  <a:pt x="1715373" y="2562240"/>
                </a:lnTo>
                <a:cubicBezTo>
                  <a:pt x="1710561" y="2572641"/>
                  <a:pt x="1693720" y="2560158"/>
                  <a:pt x="1693720" y="2576800"/>
                </a:cubicBezTo>
                <a:cubicBezTo>
                  <a:pt x="1705750" y="2574722"/>
                  <a:pt x="1717779" y="2566400"/>
                  <a:pt x="1729806" y="2572640"/>
                </a:cubicBezTo>
                <a:cubicBezTo>
                  <a:pt x="1727401" y="2576801"/>
                  <a:pt x="1724994" y="2580962"/>
                  <a:pt x="1722589" y="2583043"/>
                </a:cubicBezTo>
                <a:cubicBezTo>
                  <a:pt x="1822826" y="2611821"/>
                  <a:pt x="1923464" y="2651002"/>
                  <a:pt x="2026508" y="2675968"/>
                </a:cubicBezTo>
                <a:cubicBezTo>
                  <a:pt x="2050566" y="2680128"/>
                  <a:pt x="2076629" y="2682209"/>
                  <a:pt x="2098279" y="2692610"/>
                </a:cubicBezTo>
                <a:cubicBezTo>
                  <a:pt x="2105495" y="2694690"/>
                  <a:pt x="2115119" y="2700932"/>
                  <a:pt x="2122336" y="2696771"/>
                </a:cubicBezTo>
                <a:cubicBezTo>
                  <a:pt x="2127146" y="2692610"/>
                  <a:pt x="2127148" y="2680127"/>
                  <a:pt x="2134364" y="2680127"/>
                </a:cubicBezTo>
                <a:cubicBezTo>
                  <a:pt x="2155614" y="2680128"/>
                  <a:pt x="2182077" y="2694689"/>
                  <a:pt x="2203727" y="2700931"/>
                </a:cubicBezTo>
                <a:cubicBezTo>
                  <a:pt x="2227384" y="2707173"/>
                  <a:pt x="2253847" y="2713414"/>
                  <a:pt x="2277904" y="2721390"/>
                </a:cubicBezTo>
                <a:cubicBezTo>
                  <a:pt x="2246629" y="2721389"/>
                  <a:pt x="2215356" y="2723470"/>
                  <a:pt x="2184483" y="2723470"/>
                </a:cubicBezTo>
                <a:cubicBezTo>
                  <a:pt x="2180272" y="2717315"/>
                  <a:pt x="2174710" y="2713218"/>
                  <a:pt x="2168401" y="2710505"/>
                </a:cubicBezTo>
                <a:lnTo>
                  <a:pt x="2150650" y="2706468"/>
                </a:lnTo>
                <a:lnTo>
                  <a:pt x="2148998" y="2698851"/>
                </a:lnTo>
                <a:cubicBezTo>
                  <a:pt x="2147796" y="2697291"/>
                  <a:pt x="2145992" y="2696771"/>
                  <a:pt x="2143587" y="2696771"/>
                </a:cubicBezTo>
                <a:cubicBezTo>
                  <a:pt x="2143587" y="2699892"/>
                  <a:pt x="2144188" y="2702491"/>
                  <a:pt x="2145390" y="2704313"/>
                </a:cubicBezTo>
                <a:lnTo>
                  <a:pt x="2148573" y="2705995"/>
                </a:lnTo>
                <a:lnTo>
                  <a:pt x="2147846" y="2705830"/>
                </a:lnTo>
                <a:cubicBezTo>
                  <a:pt x="2133462" y="2704572"/>
                  <a:pt x="2118526" y="2706134"/>
                  <a:pt x="2107901" y="2705092"/>
                </a:cubicBezTo>
                <a:cubicBezTo>
                  <a:pt x="2076628" y="2700931"/>
                  <a:pt x="2045754" y="2694690"/>
                  <a:pt x="2012073" y="2686370"/>
                </a:cubicBezTo>
                <a:cubicBezTo>
                  <a:pt x="1981000" y="2679088"/>
                  <a:pt x="1949325" y="2670247"/>
                  <a:pt x="1917352" y="2660667"/>
                </a:cubicBezTo>
                <a:lnTo>
                  <a:pt x="1851602" y="2640151"/>
                </a:lnTo>
                <a:lnTo>
                  <a:pt x="1853294" y="2642559"/>
                </a:lnTo>
                <a:cubicBezTo>
                  <a:pt x="1853573" y="2644893"/>
                  <a:pt x="1852458" y="2646964"/>
                  <a:pt x="1849110" y="2646965"/>
                </a:cubicBezTo>
                <a:cubicBezTo>
                  <a:pt x="1849110" y="2644892"/>
                  <a:pt x="1849111" y="2643338"/>
                  <a:pt x="1849111" y="2641782"/>
                </a:cubicBezTo>
                <a:lnTo>
                  <a:pt x="1849111" y="2639373"/>
                </a:lnTo>
                <a:lnTo>
                  <a:pt x="1820822" y="2630545"/>
                </a:lnTo>
                <a:cubicBezTo>
                  <a:pt x="1789547" y="2620143"/>
                  <a:pt x="1758274" y="2609741"/>
                  <a:pt x="1727400" y="2599339"/>
                </a:cubicBezTo>
                <a:cubicBezTo>
                  <a:pt x="1712968" y="2593099"/>
                  <a:pt x="1698533" y="2589285"/>
                  <a:pt x="1681693" y="2589284"/>
                </a:cubicBezTo>
                <a:cubicBezTo>
                  <a:pt x="1674476" y="2587204"/>
                  <a:pt x="1674474" y="2580962"/>
                  <a:pt x="1669663" y="2572640"/>
                </a:cubicBezTo>
                <a:cubicBezTo>
                  <a:pt x="1665254" y="2558078"/>
                  <a:pt x="1653226" y="2558078"/>
                  <a:pt x="1643602" y="2555997"/>
                </a:cubicBezTo>
                <a:cubicBezTo>
                  <a:pt x="1629168" y="2551837"/>
                  <a:pt x="1617139" y="2545596"/>
                  <a:pt x="1602704" y="2545596"/>
                </a:cubicBezTo>
                <a:cubicBezTo>
                  <a:pt x="1591078" y="2545596"/>
                  <a:pt x="1585866" y="2537275"/>
                  <a:pt x="1579047" y="2528952"/>
                </a:cubicBezTo>
                <a:cubicBezTo>
                  <a:pt x="1569425" y="2516818"/>
                  <a:pt x="1557397" y="2518551"/>
                  <a:pt x="1545368" y="2512657"/>
                </a:cubicBezTo>
                <a:close/>
                <a:moveTo>
                  <a:pt x="548881" y="2508683"/>
                </a:moveTo>
                <a:cubicBezTo>
                  <a:pt x="548880" y="2515086"/>
                  <a:pt x="546416" y="2517222"/>
                  <a:pt x="543027" y="2517755"/>
                </a:cubicBezTo>
                <a:cubicBezTo>
                  <a:pt x="539639" y="2518289"/>
                  <a:pt x="535328" y="2517222"/>
                  <a:pt x="531631" y="2517221"/>
                </a:cubicBezTo>
                <a:cubicBezTo>
                  <a:pt x="531632" y="2506550"/>
                  <a:pt x="541487" y="2508683"/>
                  <a:pt x="548881" y="2508683"/>
                </a:cubicBezTo>
                <a:close/>
                <a:moveTo>
                  <a:pt x="7856359" y="2505334"/>
                </a:moveTo>
                <a:cubicBezTo>
                  <a:pt x="7857613" y="2505350"/>
                  <a:pt x="7858835" y="2505946"/>
                  <a:pt x="7859920" y="2507390"/>
                </a:cubicBezTo>
                <a:cubicBezTo>
                  <a:pt x="7855579" y="2509430"/>
                  <a:pt x="7851236" y="2511470"/>
                  <a:pt x="7846893" y="2513511"/>
                </a:cubicBezTo>
                <a:cubicBezTo>
                  <a:pt x="7848522" y="2510451"/>
                  <a:pt x="7852593" y="2505287"/>
                  <a:pt x="7856359" y="2505334"/>
                </a:cubicBezTo>
                <a:close/>
                <a:moveTo>
                  <a:pt x="1584214" y="2505177"/>
                </a:moveTo>
                <a:cubicBezTo>
                  <a:pt x="1584214" y="2509324"/>
                  <a:pt x="1584216" y="2513471"/>
                  <a:pt x="1584214" y="2515542"/>
                </a:cubicBezTo>
                <a:cubicBezTo>
                  <a:pt x="1579874" y="2515542"/>
                  <a:pt x="1575532" y="2515543"/>
                  <a:pt x="1571188" y="2515542"/>
                </a:cubicBezTo>
                <a:cubicBezTo>
                  <a:pt x="1571190" y="2513470"/>
                  <a:pt x="1571188" y="2509324"/>
                  <a:pt x="1571188" y="2505178"/>
                </a:cubicBezTo>
                <a:cubicBezTo>
                  <a:pt x="1575533" y="2505178"/>
                  <a:pt x="1579875" y="2505177"/>
                  <a:pt x="1584214" y="2505177"/>
                </a:cubicBezTo>
                <a:close/>
                <a:moveTo>
                  <a:pt x="1995907" y="2505176"/>
                </a:moveTo>
                <a:cubicBezTo>
                  <a:pt x="1995907" y="2513471"/>
                  <a:pt x="1993794" y="2515543"/>
                  <a:pt x="1989567" y="2515542"/>
                </a:cubicBezTo>
                <a:cubicBezTo>
                  <a:pt x="1989566" y="2509324"/>
                  <a:pt x="1991681" y="2505176"/>
                  <a:pt x="1995907" y="2505176"/>
                </a:cubicBezTo>
                <a:close/>
                <a:moveTo>
                  <a:pt x="7856196" y="2500363"/>
                </a:moveTo>
                <a:lnTo>
                  <a:pt x="7855806" y="2501377"/>
                </a:lnTo>
                <a:cubicBezTo>
                  <a:pt x="7855485" y="2502210"/>
                  <a:pt x="7855262" y="2502789"/>
                  <a:pt x="7855262" y="2502789"/>
                </a:cubicBezTo>
                <a:close/>
                <a:moveTo>
                  <a:pt x="1403677" y="2499323"/>
                </a:moveTo>
                <a:cubicBezTo>
                  <a:pt x="1403677" y="2509252"/>
                  <a:pt x="1396498" y="2509251"/>
                  <a:pt x="1391713" y="2509252"/>
                </a:cubicBezTo>
                <a:cubicBezTo>
                  <a:pt x="1391713" y="2497339"/>
                  <a:pt x="1398891" y="2499323"/>
                  <a:pt x="1403677" y="2499323"/>
                </a:cubicBezTo>
                <a:close/>
                <a:moveTo>
                  <a:pt x="737854" y="2498872"/>
                </a:moveTo>
                <a:cubicBezTo>
                  <a:pt x="737854" y="2506887"/>
                  <a:pt x="737854" y="2516901"/>
                  <a:pt x="731160" y="2516902"/>
                </a:cubicBezTo>
                <a:cubicBezTo>
                  <a:pt x="731160" y="2508892"/>
                  <a:pt x="731160" y="2498871"/>
                  <a:pt x="737854" y="2498872"/>
                </a:cubicBezTo>
                <a:close/>
                <a:moveTo>
                  <a:pt x="1982964" y="2498871"/>
                </a:moveTo>
                <a:cubicBezTo>
                  <a:pt x="1982965" y="2504882"/>
                  <a:pt x="1982965" y="2510892"/>
                  <a:pt x="1982963" y="2516902"/>
                </a:cubicBezTo>
                <a:cubicBezTo>
                  <a:pt x="1971380" y="2514899"/>
                  <a:pt x="1961790" y="2510892"/>
                  <a:pt x="1949807" y="2508891"/>
                </a:cubicBezTo>
                <a:cubicBezTo>
                  <a:pt x="1961790" y="2506887"/>
                  <a:pt x="1971378" y="2502875"/>
                  <a:pt x="1982964" y="2498871"/>
                </a:cubicBezTo>
                <a:close/>
                <a:moveTo>
                  <a:pt x="1412900" y="2498871"/>
                </a:moveTo>
                <a:cubicBezTo>
                  <a:pt x="1417611" y="2498872"/>
                  <a:pt x="1422320" y="2498871"/>
                  <a:pt x="1427029" y="2498872"/>
                </a:cubicBezTo>
                <a:cubicBezTo>
                  <a:pt x="1429383" y="2502874"/>
                  <a:pt x="1431739" y="2506886"/>
                  <a:pt x="1433703" y="2510892"/>
                </a:cubicBezTo>
                <a:cubicBezTo>
                  <a:pt x="1427029" y="2514899"/>
                  <a:pt x="1419965" y="2516901"/>
                  <a:pt x="1412901" y="2516902"/>
                </a:cubicBezTo>
                <a:cubicBezTo>
                  <a:pt x="1412900" y="2510892"/>
                  <a:pt x="1412900" y="2504881"/>
                  <a:pt x="1412900" y="2498871"/>
                </a:cubicBezTo>
                <a:close/>
                <a:moveTo>
                  <a:pt x="1530837" y="2498480"/>
                </a:moveTo>
                <a:cubicBezTo>
                  <a:pt x="1530838" y="2506329"/>
                  <a:pt x="1522710" y="2515347"/>
                  <a:pt x="1516784" y="2514954"/>
                </a:cubicBezTo>
                <a:cubicBezTo>
                  <a:pt x="1514807" y="2514824"/>
                  <a:pt x="1513078" y="2513648"/>
                  <a:pt x="1511973" y="2511033"/>
                </a:cubicBezTo>
                <a:cubicBezTo>
                  <a:pt x="1504750" y="2494296"/>
                  <a:pt x="1526021" y="2498480"/>
                  <a:pt x="1530837" y="2498480"/>
                </a:cubicBezTo>
                <a:close/>
                <a:moveTo>
                  <a:pt x="1380720" y="2497375"/>
                </a:moveTo>
                <a:cubicBezTo>
                  <a:pt x="1380719" y="2501780"/>
                  <a:pt x="1380719" y="2503980"/>
                  <a:pt x="1380107" y="2504536"/>
                </a:cubicBezTo>
                <a:cubicBezTo>
                  <a:pt x="1379497" y="2505090"/>
                  <a:pt x="1378275" y="2503980"/>
                  <a:pt x="1375828" y="2501779"/>
                </a:cubicBezTo>
                <a:cubicBezTo>
                  <a:pt x="1378274" y="2499578"/>
                  <a:pt x="1380720" y="2499577"/>
                  <a:pt x="1380720" y="2497375"/>
                </a:cubicBezTo>
                <a:close/>
                <a:moveTo>
                  <a:pt x="2570475" y="2497118"/>
                </a:moveTo>
                <a:cubicBezTo>
                  <a:pt x="2570474" y="2507179"/>
                  <a:pt x="2579583" y="2505097"/>
                  <a:pt x="2584137" y="2505098"/>
                </a:cubicBezTo>
                <a:cubicBezTo>
                  <a:pt x="2584136" y="2494690"/>
                  <a:pt x="2575029" y="2497118"/>
                  <a:pt x="2570475" y="2497118"/>
                </a:cubicBezTo>
                <a:close/>
                <a:moveTo>
                  <a:pt x="2556815" y="2497118"/>
                </a:moveTo>
                <a:cubicBezTo>
                  <a:pt x="2547707" y="2497118"/>
                  <a:pt x="2538125" y="2498592"/>
                  <a:pt x="2528542" y="2499330"/>
                </a:cubicBezTo>
                <a:lnTo>
                  <a:pt x="2523915" y="2498968"/>
                </a:lnTo>
                <a:lnTo>
                  <a:pt x="2528784" y="2501731"/>
                </a:lnTo>
                <a:lnTo>
                  <a:pt x="2529728" y="2505973"/>
                </a:lnTo>
                <a:lnTo>
                  <a:pt x="2542465" y="2506567"/>
                </a:lnTo>
                <a:cubicBezTo>
                  <a:pt x="2551145" y="2505575"/>
                  <a:pt x="2556813" y="2502756"/>
                  <a:pt x="2556815" y="2497118"/>
                </a:cubicBezTo>
                <a:close/>
                <a:moveTo>
                  <a:pt x="7857652" y="2496580"/>
                </a:moveTo>
                <a:lnTo>
                  <a:pt x="7856934" y="2498444"/>
                </a:lnTo>
                <a:lnTo>
                  <a:pt x="7856196" y="2500363"/>
                </a:lnTo>
                <a:lnTo>
                  <a:pt x="7857082" y="2498057"/>
                </a:lnTo>
                <a:close/>
                <a:moveTo>
                  <a:pt x="7857937" y="2495837"/>
                </a:moveTo>
                <a:lnTo>
                  <a:pt x="7857652" y="2496580"/>
                </a:lnTo>
                <a:lnTo>
                  <a:pt x="7857896" y="2495944"/>
                </a:lnTo>
                <a:cubicBezTo>
                  <a:pt x="7858104" y="2495402"/>
                  <a:pt x="7858160" y="2495257"/>
                  <a:pt x="7857937" y="2495837"/>
                </a:cubicBezTo>
                <a:close/>
                <a:moveTo>
                  <a:pt x="932530" y="2494298"/>
                </a:moveTo>
                <a:cubicBezTo>
                  <a:pt x="959141" y="2500591"/>
                  <a:pt x="985348" y="2504788"/>
                  <a:pt x="1011959" y="2502689"/>
                </a:cubicBezTo>
                <a:cubicBezTo>
                  <a:pt x="1009540" y="2504788"/>
                  <a:pt x="1009541" y="2506893"/>
                  <a:pt x="1007121" y="2508987"/>
                </a:cubicBezTo>
                <a:cubicBezTo>
                  <a:pt x="1014379" y="2513185"/>
                  <a:pt x="1021636" y="2504787"/>
                  <a:pt x="1026474" y="2511086"/>
                </a:cubicBezTo>
                <a:cubicBezTo>
                  <a:pt x="1031313" y="2517381"/>
                  <a:pt x="1031313" y="2527524"/>
                  <a:pt x="1033733" y="2533819"/>
                </a:cubicBezTo>
                <a:cubicBezTo>
                  <a:pt x="1033734" y="2529622"/>
                  <a:pt x="1036151" y="2519130"/>
                  <a:pt x="1040989" y="2519131"/>
                </a:cubicBezTo>
                <a:cubicBezTo>
                  <a:pt x="1045829" y="2519130"/>
                  <a:pt x="1053086" y="2521577"/>
                  <a:pt x="1053088" y="2529622"/>
                </a:cubicBezTo>
                <a:cubicBezTo>
                  <a:pt x="1053088" y="2538016"/>
                  <a:pt x="1057521" y="2546410"/>
                  <a:pt x="1055504" y="2554803"/>
                </a:cubicBezTo>
                <a:cubicBezTo>
                  <a:pt x="1053088" y="2559000"/>
                  <a:pt x="1048247" y="2563198"/>
                  <a:pt x="1045828" y="2567394"/>
                </a:cubicBezTo>
                <a:cubicBezTo>
                  <a:pt x="1036151" y="2544312"/>
                  <a:pt x="1019216" y="2533819"/>
                  <a:pt x="1002281" y="2523677"/>
                </a:cubicBezTo>
                <a:cubicBezTo>
                  <a:pt x="978495" y="2513184"/>
                  <a:pt x="956721" y="2504788"/>
                  <a:pt x="932530" y="2494298"/>
                </a:cubicBezTo>
                <a:close/>
                <a:moveTo>
                  <a:pt x="7891701" y="2492431"/>
                </a:moveTo>
                <a:cubicBezTo>
                  <a:pt x="7891701" y="2498856"/>
                  <a:pt x="7891701" y="2507067"/>
                  <a:pt x="7891701" y="2513494"/>
                </a:cubicBezTo>
                <a:cubicBezTo>
                  <a:pt x="7882616" y="2509211"/>
                  <a:pt x="7871259" y="2504926"/>
                  <a:pt x="7862554" y="2502784"/>
                </a:cubicBezTo>
                <a:cubicBezTo>
                  <a:pt x="7860283" y="2500998"/>
                  <a:pt x="7860283" y="2500998"/>
                  <a:pt x="7860283" y="2498856"/>
                </a:cubicBezTo>
                <a:cubicBezTo>
                  <a:pt x="7868989" y="2494571"/>
                  <a:pt x="7880345" y="2494572"/>
                  <a:pt x="7891701" y="2492431"/>
                </a:cubicBezTo>
                <a:close/>
                <a:moveTo>
                  <a:pt x="223915" y="2488613"/>
                </a:moveTo>
                <a:cubicBezTo>
                  <a:pt x="223915" y="2498538"/>
                  <a:pt x="217044" y="2498539"/>
                  <a:pt x="210170" y="2498538"/>
                </a:cubicBezTo>
                <a:cubicBezTo>
                  <a:pt x="210169" y="2486629"/>
                  <a:pt x="219334" y="2488614"/>
                  <a:pt x="223915" y="2488613"/>
                </a:cubicBezTo>
                <a:close/>
                <a:moveTo>
                  <a:pt x="1285767" y="2488250"/>
                </a:moveTo>
                <a:cubicBezTo>
                  <a:pt x="1288012" y="2489242"/>
                  <a:pt x="1289672" y="2492220"/>
                  <a:pt x="1289671" y="2497182"/>
                </a:cubicBezTo>
                <a:cubicBezTo>
                  <a:pt x="1284985" y="2494866"/>
                  <a:pt x="1280300" y="2493212"/>
                  <a:pt x="1278347" y="2491227"/>
                </a:cubicBezTo>
                <a:cubicBezTo>
                  <a:pt x="1280690" y="2488250"/>
                  <a:pt x="1283522" y="2487257"/>
                  <a:pt x="1285767" y="2488250"/>
                </a:cubicBezTo>
                <a:close/>
                <a:moveTo>
                  <a:pt x="1356389" y="2488182"/>
                </a:moveTo>
                <a:cubicBezTo>
                  <a:pt x="1361544" y="2490318"/>
                  <a:pt x="1368284" y="2492451"/>
                  <a:pt x="1375420" y="2494589"/>
                </a:cubicBezTo>
                <a:cubicBezTo>
                  <a:pt x="1373042" y="2498856"/>
                  <a:pt x="1369572" y="2499926"/>
                  <a:pt x="1366053" y="2499926"/>
                </a:cubicBezTo>
                <a:cubicBezTo>
                  <a:pt x="1362534" y="2499925"/>
                  <a:pt x="1358966" y="2498856"/>
                  <a:pt x="1356388" y="2498857"/>
                </a:cubicBezTo>
                <a:cubicBezTo>
                  <a:pt x="1356389" y="2494588"/>
                  <a:pt x="1356388" y="2492452"/>
                  <a:pt x="1356389" y="2488182"/>
                </a:cubicBezTo>
                <a:close/>
                <a:moveTo>
                  <a:pt x="1499298" y="2488182"/>
                </a:moveTo>
                <a:cubicBezTo>
                  <a:pt x="1502560" y="2488182"/>
                  <a:pt x="1506072" y="2488696"/>
                  <a:pt x="1509485" y="2490751"/>
                </a:cubicBezTo>
                <a:cubicBezTo>
                  <a:pt x="1516709" y="2494860"/>
                  <a:pt x="1490619" y="2509250"/>
                  <a:pt x="1490619" y="2509250"/>
                </a:cubicBezTo>
                <a:cubicBezTo>
                  <a:pt x="1490619" y="2503078"/>
                  <a:pt x="1490618" y="2494860"/>
                  <a:pt x="1490619" y="2488696"/>
                </a:cubicBezTo>
                <a:cubicBezTo>
                  <a:pt x="1493027" y="2488696"/>
                  <a:pt x="1496037" y="2488182"/>
                  <a:pt x="1499298" y="2488182"/>
                </a:cubicBezTo>
                <a:close/>
                <a:moveTo>
                  <a:pt x="691936" y="2488149"/>
                </a:moveTo>
                <a:cubicBezTo>
                  <a:pt x="691936" y="2493947"/>
                  <a:pt x="691936" y="2493947"/>
                  <a:pt x="687045" y="2493947"/>
                </a:cubicBezTo>
                <a:cubicBezTo>
                  <a:pt x="689489" y="2492014"/>
                  <a:pt x="689489" y="2490081"/>
                  <a:pt x="691936" y="2488149"/>
                </a:cubicBezTo>
                <a:close/>
                <a:moveTo>
                  <a:pt x="918237" y="2478147"/>
                </a:moveTo>
                <a:cubicBezTo>
                  <a:pt x="921101" y="2477614"/>
                  <a:pt x="924537" y="2478681"/>
                  <a:pt x="926828" y="2478681"/>
                </a:cubicBezTo>
                <a:cubicBezTo>
                  <a:pt x="926828" y="2489358"/>
                  <a:pt x="919955" y="2487221"/>
                  <a:pt x="913082" y="2487221"/>
                </a:cubicBezTo>
                <a:cubicBezTo>
                  <a:pt x="913082" y="2480816"/>
                  <a:pt x="915373" y="2478681"/>
                  <a:pt x="918237" y="2478147"/>
                </a:cubicBezTo>
                <a:close/>
                <a:moveTo>
                  <a:pt x="1333195" y="2476884"/>
                </a:moveTo>
                <a:cubicBezTo>
                  <a:pt x="1337819" y="2477151"/>
                  <a:pt x="1341866" y="2480354"/>
                  <a:pt x="1341866" y="2487826"/>
                </a:cubicBezTo>
                <a:cubicBezTo>
                  <a:pt x="1334928" y="2485691"/>
                  <a:pt x="1327993" y="2483557"/>
                  <a:pt x="1321057" y="2483557"/>
                </a:cubicBezTo>
                <a:cubicBezTo>
                  <a:pt x="1323368" y="2479287"/>
                  <a:pt x="1328570" y="2476618"/>
                  <a:pt x="1333195" y="2476884"/>
                </a:cubicBezTo>
                <a:close/>
                <a:moveTo>
                  <a:pt x="1995906" y="2476105"/>
                </a:moveTo>
                <a:cubicBezTo>
                  <a:pt x="1995908" y="2479215"/>
                  <a:pt x="1995379" y="2481805"/>
                  <a:pt x="1994322" y="2483620"/>
                </a:cubicBezTo>
                <a:lnTo>
                  <a:pt x="1994306" y="2483629"/>
                </a:lnTo>
                <a:lnTo>
                  <a:pt x="1995326" y="2487827"/>
                </a:lnTo>
                <a:cubicBezTo>
                  <a:pt x="1994211" y="2487826"/>
                  <a:pt x="1992537" y="2487275"/>
                  <a:pt x="1991142" y="2485898"/>
                </a:cubicBezTo>
                <a:lnTo>
                  <a:pt x="1991030" y="2485592"/>
                </a:lnTo>
                <a:lnTo>
                  <a:pt x="1989565" y="2486469"/>
                </a:lnTo>
                <a:lnTo>
                  <a:pt x="1990220" y="2483368"/>
                </a:lnTo>
                <a:lnTo>
                  <a:pt x="1988633" y="2479013"/>
                </a:lnTo>
                <a:lnTo>
                  <a:pt x="1990952" y="2479903"/>
                </a:lnTo>
                <a:lnTo>
                  <a:pt x="1991151" y="2478955"/>
                </a:lnTo>
                <a:cubicBezTo>
                  <a:pt x="1992208" y="2477140"/>
                  <a:pt x="1993794" y="2476104"/>
                  <a:pt x="1995906" y="2476105"/>
                </a:cubicBezTo>
                <a:close/>
                <a:moveTo>
                  <a:pt x="653480" y="2474399"/>
                </a:moveTo>
                <a:cubicBezTo>
                  <a:pt x="665465" y="2474399"/>
                  <a:pt x="677051" y="2476453"/>
                  <a:pt x="686637" y="2484676"/>
                </a:cubicBezTo>
                <a:cubicBezTo>
                  <a:pt x="684241" y="2487759"/>
                  <a:pt x="681570" y="2488913"/>
                  <a:pt x="678760" y="2488851"/>
                </a:cubicBezTo>
                <a:cubicBezTo>
                  <a:pt x="670334" y="2488657"/>
                  <a:pt x="660672" y="2477481"/>
                  <a:pt x="653480" y="2474399"/>
                </a:cubicBezTo>
                <a:close/>
                <a:moveTo>
                  <a:pt x="1558066" y="2474355"/>
                </a:moveTo>
                <a:cubicBezTo>
                  <a:pt x="1565178" y="2475620"/>
                  <a:pt x="1572500" y="2487691"/>
                  <a:pt x="1577520" y="2493920"/>
                </a:cubicBezTo>
                <a:cubicBezTo>
                  <a:pt x="1568967" y="2491843"/>
                  <a:pt x="1551117" y="2495652"/>
                  <a:pt x="1551117" y="2477308"/>
                </a:cubicBezTo>
                <a:cubicBezTo>
                  <a:pt x="1553348" y="2474712"/>
                  <a:pt x="1555695" y="2473933"/>
                  <a:pt x="1558066" y="2474355"/>
                </a:cubicBezTo>
                <a:close/>
                <a:moveTo>
                  <a:pt x="1911639" y="2472870"/>
                </a:moveTo>
                <a:lnTo>
                  <a:pt x="1912141" y="2474146"/>
                </a:lnTo>
                <a:lnTo>
                  <a:pt x="1928446" y="2483265"/>
                </a:lnTo>
                <a:cubicBezTo>
                  <a:pt x="1933884" y="2487767"/>
                  <a:pt x="1938717" y="2493592"/>
                  <a:pt x="1942342" y="2501007"/>
                </a:cubicBezTo>
                <a:cubicBezTo>
                  <a:pt x="1938718" y="2501536"/>
                  <a:pt x="1934791" y="2501799"/>
                  <a:pt x="1930757" y="2501635"/>
                </a:cubicBezTo>
                <a:cubicBezTo>
                  <a:pt x="1918653" y="2501139"/>
                  <a:pt x="1905586" y="2496771"/>
                  <a:pt x="1896827" y="2484059"/>
                </a:cubicBezTo>
                <a:lnTo>
                  <a:pt x="1898908" y="2482674"/>
                </a:lnTo>
                <a:lnTo>
                  <a:pt x="1897522" y="2476104"/>
                </a:lnTo>
                <a:cubicBezTo>
                  <a:pt x="1899637" y="2476105"/>
                  <a:pt x="1901221" y="2477142"/>
                  <a:pt x="1902278" y="2478956"/>
                </a:cubicBezTo>
                <a:lnTo>
                  <a:pt x="1902581" y="2480388"/>
                </a:lnTo>
                <a:lnTo>
                  <a:pt x="1907908" y="2481266"/>
                </a:lnTo>
                <a:cubicBezTo>
                  <a:pt x="1911304" y="2482643"/>
                  <a:pt x="1913886" y="2484803"/>
                  <a:pt x="1914101" y="2483165"/>
                </a:cubicBezTo>
                <a:lnTo>
                  <a:pt x="1913508" y="2480257"/>
                </a:lnTo>
                <a:lnTo>
                  <a:pt x="1911639" y="2481163"/>
                </a:lnTo>
                <a:cubicBezTo>
                  <a:pt x="1909805" y="2482718"/>
                  <a:pt x="1910722" y="2477274"/>
                  <a:pt x="1911296" y="2474457"/>
                </a:cubicBezTo>
                <a:lnTo>
                  <a:pt x="1911298" y="2474440"/>
                </a:lnTo>
                <a:lnTo>
                  <a:pt x="1910923" y="2473466"/>
                </a:lnTo>
                <a:lnTo>
                  <a:pt x="1911447" y="2473759"/>
                </a:lnTo>
                <a:close/>
                <a:moveTo>
                  <a:pt x="1515989" y="2472449"/>
                </a:moveTo>
                <a:cubicBezTo>
                  <a:pt x="1525343" y="2472448"/>
                  <a:pt x="1544048" y="2468442"/>
                  <a:pt x="1544048" y="2486471"/>
                </a:cubicBezTo>
                <a:cubicBezTo>
                  <a:pt x="1534696" y="2484468"/>
                  <a:pt x="1525344" y="2482464"/>
                  <a:pt x="1515989" y="2472449"/>
                </a:cubicBezTo>
                <a:close/>
                <a:moveTo>
                  <a:pt x="886590" y="2470251"/>
                </a:moveTo>
                <a:cubicBezTo>
                  <a:pt x="891173" y="2470251"/>
                  <a:pt x="900336" y="2468266"/>
                  <a:pt x="900337" y="2480176"/>
                </a:cubicBezTo>
                <a:cubicBezTo>
                  <a:pt x="893466" y="2480176"/>
                  <a:pt x="886592" y="2480175"/>
                  <a:pt x="886590" y="2470251"/>
                </a:cubicBezTo>
                <a:close/>
                <a:moveTo>
                  <a:pt x="1954707" y="2469810"/>
                </a:moveTo>
                <a:cubicBezTo>
                  <a:pt x="1954705" y="2476028"/>
                  <a:pt x="1952474" y="2480174"/>
                  <a:pt x="1948013" y="2480175"/>
                </a:cubicBezTo>
                <a:cubicBezTo>
                  <a:pt x="1948012" y="2471882"/>
                  <a:pt x="1950243" y="2469810"/>
                  <a:pt x="1954707" y="2469810"/>
                </a:cubicBezTo>
                <a:close/>
                <a:moveTo>
                  <a:pt x="467305" y="2469809"/>
                </a:moveTo>
                <a:cubicBezTo>
                  <a:pt x="471887" y="2469809"/>
                  <a:pt x="476469" y="2469809"/>
                  <a:pt x="476469" y="2480175"/>
                </a:cubicBezTo>
                <a:cubicBezTo>
                  <a:pt x="471886" y="2478101"/>
                  <a:pt x="467305" y="2476029"/>
                  <a:pt x="462722" y="2473956"/>
                </a:cubicBezTo>
                <a:cubicBezTo>
                  <a:pt x="465015" y="2471882"/>
                  <a:pt x="465016" y="2469809"/>
                  <a:pt x="467305" y="2469809"/>
                </a:cubicBezTo>
                <a:close/>
                <a:moveTo>
                  <a:pt x="1454574" y="2469807"/>
                </a:moveTo>
                <a:cubicBezTo>
                  <a:pt x="1459391" y="2478013"/>
                  <a:pt x="1464207" y="2488275"/>
                  <a:pt x="1469024" y="2498535"/>
                </a:cubicBezTo>
                <a:cubicBezTo>
                  <a:pt x="1456982" y="2496485"/>
                  <a:pt x="1447348" y="2498535"/>
                  <a:pt x="1438116" y="2494432"/>
                </a:cubicBezTo>
                <a:cubicBezTo>
                  <a:pt x="1416443" y="2486223"/>
                  <a:pt x="1449757" y="2471858"/>
                  <a:pt x="1454574" y="2469807"/>
                </a:cubicBezTo>
                <a:close/>
                <a:moveTo>
                  <a:pt x="1306923" y="2469796"/>
                </a:moveTo>
                <a:cubicBezTo>
                  <a:pt x="1311507" y="2469795"/>
                  <a:pt x="1316088" y="2471780"/>
                  <a:pt x="1320671" y="2473765"/>
                </a:cubicBezTo>
                <a:cubicBezTo>
                  <a:pt x="1319525" y="2477735"/>
                  <a:pt x="1316088" y="2479225"/>
                  <a:pt x="1312938" y="2478479"/>
                </a:cubicBezTo>
                <a:cubicBezTo>
                  <a:pt x="1309788" y="2477735"/>
                  <a:pt x="1306925" y="2474758"/>
                  <a:pt x="1306923" y="2469796"/>
                </a:cubicBezTo>
                <a:close/>
                <a:moveTo>
                  <a:pt x="1236502" y="2468448"/>
                </a:moveTo>
                <a:cubicBezTo>
                  <a:pt x="1250323" y="2472530"/>
                  <a:pt x="1264138" y="2478649"/>
                  <a:pt x="1277958" y="2482730"/>
                </a:cubicBezTo>
                <a:cubicBezTo>
                  <a:pt x="1275078" y="2486725"/>
                  <a:pt x="1271768" y="2488596"/>
                  <a:pt x="1268241" y="2489090"/>
                </a:cubicBezTo>
                <a:cubicBezTo>
                  <a:pt x="1257660" y="2490572"/>
                  <a:pt x="1245139" y="2479671"/>
                  <a:pt x="1236502" y="2476609"/>
                </a:cubicBezTo>
                <a:cubicBezTo>
                  <a:pt x="1236501" y="2472529"/>
                  <a:pt x="1236501" y="2470488"/>
                  <a:pt x="1236502" y="2468448"/>
                </a:cubicBezTo>
                <a:close/>
                <a:moveTo>
                  <a:pt x="1857353" y="2466946"/>
                </a:moveTo>
                <a:cubicBezTo>
                  <a:pt x="1859270" y="2466946"/>
                  <a:pt x="1861274" y="2467498"/>
                  <a:pt x="1862800" y="2468873"/>
                </a:cubicBezTo>
                <a:lnTo>
                  <a:pt x="1864109" y="2472380"/>
                </a:lnTo>
                <a:lnTo>
                  <a:pt x="1866111" y="2468861"/>
                </a:lnTo>
                <a:cubicBezTo>
                  <a:pt x="1873047" y="2466754"/>
                  <a:pt x="1879983" y="2473075"/>
                  <a:pt x="1882293" y="2481504"/>
                </a:cubicBezTo>
                <a:cubicBezTo>
                  <a:pt x="1875358" y="2485719"/>
                  <a:pt x="1868424" y="2485718"/>
                  <a:pt x="1861487" y="2487825"/>
                </a:cubicBezTo>
                <a:cubicBezTo>
                  <a:pt x="1861487" y="2484664"/>
                  <a:pt x="1861487" y="2479923"/>
                  <a:pt x="1862066" y="2475973"/>
                </a:cubicBezTo>
                <a:lnTo>
                  <a:pt x="1862709" y="2474839"/>
                </a:lnTo>
                <a:lnTo>
                  <a:pt x="1859793" y="2473833"/>
                </a:lnTo>
                <a:cubicBezTo>
                  <a:pt x="1858311" y="2472454"/>
                  <a:pt x="1857352" y="2470252"/>
                  <a:pt x="1857353" y="2466946"/>
                </a:cubicBezTo>
                <a:close/>
                <a:moveTo>
                  <a:pt x="1126013" y="2466786"/>
                </a:moveTo>
                <a:cubicBezTo>
                  <a:pt x="1135058" y="2467509"/>
                  <a:pt x="1145322" y="2471505"/>
                  <a:pt x="1150199" y="2473545"/>
                </a:cubicBezTo>
                <a:cubicBezTo>
                  <a:pt x="1159954" y="2477626"/>
                  <a:pt x="1159954" y="2493946"/>
                  <a:pt x="1147761" y="2493946"/>
                </a:cubicBezTo>
                <a:cubicBezTo>
                  <a:pt x="1135974" y="2493945"/>
                  <a:pt x="1121338" y="2483745"/>
                  <a:pt x="1109144" y="2479666"/>
                </a:cubicBezTo>
                <a:cubicBezTo>
                  <a:pt x="1109144" y="2468614"/>
                  <a:pt x="1116969" y="2466064"/>
                  <a:pt x="1126013" y="2466786"/>
                </a:cubicBezTo>
                <a:close/>
                <a:moveTo>
                  <a:pt x="547301" y="2466342"/>
                </a:moveTo>
                <a:cubicBezTo>
                  <a:pt x="548415" y="2466342"/>
                  <a:pt x="549531" y="2467445"/>
                  <a:pt x="550647" y="2469649"/>
                </a:cubicBezTo>
                <a:cubicBezTo>
                  <a:pt x="550091" y="2470750"/>
                  <a:pt x="549532" y="2471437"/>
                  <a:pt x="548974" y="2471818"/>
                </a:cubicBezTo>
                <a:lnTo>
                  <a:pt x="547795" y="2472034"/>
                </a:lnTo>
                <a:lnTo>
                  <a:pt x="548879" y="2472760"/>
                </a:lnTo>
                <a:cubicBezTo>
                  <a:pt x="548879" y="2483354"/>
                  <a:pt x="544727" y="2485471"/>
                  <a:pt x="539392" y="2484677"/>
                </a:cubicBezTo>
                <a:cubicBezTo>
                  <a:pt x="534051" y="2483884"/>
                  <a:pt x="527529" y="2480176"/>
                  <a:pt x="522784" y="2479117"/>
                </a:cubicBezTo>
                <a:cubicBezTo>
                  <a:pt x="528121" y="2475937"/>
                  <a:pt x="536129" y="2467994"/>
                  <a:pt x="542800" y="2468688"/>
                </a:cubicBezTo>
                <a:lnTo>
                  <a:pt x="544066" y="2469537"/>
                </a:lnTo>
                <a:close/>
                <a:moveTo>
                  <a:pt x="7596981" y="2460099"/>
                </a:moveTo>
                <a:lnTo>
                  <a:pt x="7610318" y="2461523"/>
                </a:lnTo>
                <a:lnTo>
                  <a:pt x="7620341" y="2462428"/>
                </a:lnTo>
                <a:lnTo>
                  <a:pt x="7628679" y="2466337"/>
                </a:lnTo>
                <a:cubicBezTo>
                  <a:pt x="7638165" y="2471358"/>
                  <a:pt x="7643164" y="2475356"/>
                  <a:pt x="7633389" y="2475028"/>
                </a:cubicBezTo>
                <a:lnTo>
                  <a:pt x="7628071" y="2472913"/>
                </a:lnTo>
                <a:lnTo>
                  <a:pt x="7619292" y="2484428"/>
                </a:lnTo>
                <a:lnTo>
                  <a:pt x="7619292" y="2469420"/>
                </a:lnTo>
                <a:lnTo>
                  <a:pt x="7601434" y="2462316"/>
                </a:lnTo>
                <a:close/>
                <a:moveTo>
                  <a:pt x="873988" y="2459773"/>
                </a:moveTo>
                <a:cubicBezTo>
                  <a:pt x="876852" y="2460538"/>
                  <a:pt x="879144" y="2463514"/>
                  <a:pt x="879143" y="2469464"/>
                </a:cubicBezTo>
                <a:cubicBezTo>
                  <a:pt x="874561" y="2467424"/>
                  <a:pt x="869979" y="2465384"/>
                  <a:pt x="865397" y="2463343"/>
                </a:cubicBezTo>
                <a:cubicBezTo>
                  <a:pt x="867688" y="2460453"/>
                  <a:pt x="871124" y="2459008"/>
                  <a:pt x="873988" y="2459773"/>
                </a:cubicBezTo>
                <a:close/>
                <a:moveTo>
                  <a:pt x="985160" y="2459763"/>
                </a:moveTo>
                <a:cubicBezTo>
                  <a:pt x="988054" y="2459809"/>
                  <a:pt x="990409" y="2461995"/>
                  <a:pt x="990409" y="2469463"/>
                </a:cubicBezTo>
                <a:cubicBezTo>
                  <a:pt x="985699" y="2467277"/>
                  <a:pt x="980989" y="2465090"/>
                  <a:pt x="976672" y="2462905"/>
                </a:cubicBezTo>
                <a:cubicBezTo>
                  <a:pt x="978831" y="2461813"/>
                  <a:pt x="982265" y="2459718"/>
                  <a:pt x="985160" y="2459763"/>
                </a:cubicBezTo>
                <a:close/>
                <a:moveTo>
                  <a:pt x="513557" y="2459265"/>
                </a:moveTo>
                <a:cubicBezTo>
                  <a:pt x="513559" y="2469464"/>
                  <a:pt x="504394" y="2469464"/>
                  <a:pt x="499811" y="2469464"/>
                </a:cubicBezTo>
                <a:cubicBezTo>
                  <a:pt x="499811" y="2457563"/>
                  <a:pt x="506685" y="2459264"/>
                  <a:pt x="513557" y="2459265"/>
                </a:cubicBezTo>
                <a:close/>
                <a:moveTo>
                  <a:pt x="1237666" y="2459262"/>
                </a:moveTo>
                <a:cubicBezTo>
                  <a:pt x="1237665" y="2469464"/>
                  <a:pt x="1228499" y="2469464"/>
                  <a:pt x="1223917" y="2469464"/>
                </a:cubicBezTo>
                <a:cubicBezTo>
                  <a:pt x="1223917" y="2457563"/>
                  <a:pt x="1230791" y="2459263"/>
                  <a:pt x="1237666" y="2459262"/>
                </a:cubicBezTo>
                <a:close/>
                <a:moveTo>
                  <a:pt x="1882687" y="2459101"/>
                </a:moveTo>
                <a:cubicBezTo>
                  <a:pt x="1885042" y="2459101"/>
                  <a:pt x="1903488" y="2465377"/>
                  <a:pt x="1896816" y="2473743"/>
                </a:cubicBezTo>
                <a:cubicBezTo>
                  <a:pt x="1895640" y="2476882"/>
                  <a:pt x="1894168" y="2478059"/>
                  <a:pt x="1892621" y="2477927"/>
                </a:cubicBezTo>
                <a:cubicBezTo>
                  <a:pt x="1887985" y="2477535"/>
                  <a:pt x="1882689" y="2465376"/>
                  <a:pt x="1882687" y="2459101"/>
                </a:cubicBezTo>
                <a:close/>
                <a:moveTo>
                  <a:pt x="448594" y="2459084"/>
                </a:moveTo>
                <a:cubicBezTo>
                  <a:pt x="453177" y="2461069"/>
                  <a:pt x="457759" y="2463054"/>
                  <a:pt x="462341" y="2463055"/>
                </a:cubicBezTo>
                <a:cubicBezTo>
                  <a:pt x="460049" y="2467024"/>
                  <a:pt x="456612" y="2468512"/>
                  <a:pt x="453750" y="2467768"/>
                </a:cubicBezTo>
                <a:cubicBezTo>
                  <a:pt x="450884" y="2467024"/>
                  <a:pt x="448594" y="2464047"/>
                  <a:pt x="448594" y="2459084"/>
                </a:cubicBezTo>
                <a:close/>
                <a:moveTo>
                  <a:pt x="1012495" y="2457681"/>
                </a:moveTo>
                <a:cubicBezTo>
                  <a:pt x="1022538" y="2457000"/>
                  <a:pt x="1035786" y="2468294"/>
                  <a:pt x="1042625" y="2471409"/>
                </a:cubicBezTo>
                <a:cubicBezTo>
                  <a:pt x="1060862" y="2481794"/>
                  <a:pt x="1078717" y="2488024"/>
                  <a:pt x="1096952" y="2495987"/>
                </a:cubicBezTo>
                <a:cubicBezTo>
                  <a:pt x="1137604" y="2512603"/>
                  <a:pt x="1178633" y="2529218"/>
                  <a:pt x="1219285" y="2545834"/>
                </a:cubicBezTo>
                <a:lnTo>
                  <a:pt x="1251636" y="2559305"/>
                </a:lnTo>
                <a:lnTo>
                  <a:pt x="1265922" y="2562841"/>
                </a:lnTo>
                <a:lnTo>
                  <a:pt x="1264350" y="2564598"/>
                </a:lnTo>
                <a:lnTo>
                  <a:pt x="1462046" y="2646915"/>
                </a:lnTo>
                <a:cubicBezTo>
                  <a:pt x="1454068" y="2652108"/>
                  <a:pt x="1444950" y="2655222"/>
                  <a:pt x="1435879" y="2655743"/>
                </a:cubicBezTo>
                <a:cubicBezTo>
                  <a:pt x="1426810" y="2656260"/>
                  <a:pt x="1417786" y="2654184"/>
                  <a:pt x="1409999" y="2648992"/>
                </a:cubicBezTo>
                <a:cubicBezTo>
                  <a:pt x="1403160" y="2644838"/>
                  <a:pt x="1396323" y="2636529"/>
                  <a:pt x="1387205" y="2632376"/>
                </a:cubicBezTo>
                <a:cubicBezTo>
                  <a:pt x="1375806" y="2628221"/>
                  <a:pt x="1366688" y="2626491"/>
                  <a:pt x="1355293" y="2622338"/>
                </a:cubicBezTo>
                <a:cubicBezTo>
                  <a:pt x="1314639" y="2607797"/>
                  <a:pt x="1276269" y="2593259"/>
                  <a:pt x="1235239" y="2576642"/>
                </a:cubicBezTo>
                <a:cubicBezTo>
                  <a:pt x="1194589" y="2560373"/>
                  <a:pt x="1153559" y="2543757"/>
                  <a:pt x="1112910" y="2525064"/>
                </a:cubicBezTo>
                <a:cubicBezTo>
                  <a:pt x="1092393" y="2516756"/>
                  <a:pt x="1071879" y="2508449"/>
                  <a:pt x="1051743" y="2498410"/>
                </a:cubicBezTo>
                <a:cubicBezTo>
                  <a:pt x="1040346" y="2494256"/>
                  <a:pt x="1028948" y="2490102"/>
                  <a:pt x="1019829" y="2483870"/>
                </a:cubicBezTo>
                <a:cubicBezTo>
                  <a:pt x="1015270" y="2481794"/>
                  <a:pt x="1008436" y="2479716"/>
                  <a:pt x="1003875" y="2477640"/>
                </a:cubicBezTo>
                <a:cubicBezTo>
                  <a:pt x="1003875" y="2473486"/>
                  <a:pt x="1003875" y="2467255"/>
                  <a:pt x="1003875" y="2463101"/>
                </a:cubicBezTo>
                <a:cubicBezTo>
                  <a:pt x="1006155" y="2459466"/>
                  <a:pt x="1009147" y="2457909"/>
                  <a:pt x="1012495" y="2457681"/>
                </a:cubicBezTo>
                <a:close/>
                <a:moveTo>
                  <a:pt x="2978146" y="2455514"/>
                </a:moveTo>
                <a:lnTo>
                  <a:pt x="2975941" y="2458753"/>
                </a:lnTo>
                <a:cubicBezTo>
                  <a:pt x="2975941" y="2458753"/>
                  <a:pt x="2976576" y="2457819"/>
                  <a:pt x="2977371" y="2456652"/>
                </a:cubicBezTo>
                <a:close/>
                <a:moveTo>
                  <a:pt x="1408304" y="2455271"/>
                </a:moveTo>
                <a:cubicBezTo>
                  <a:pt x="1414235" y="2455272"/>
                  <a:pt x="1419572" y="2458932"/>
                  <a:pt x="1419572" y="2469464"/>
                </a:cubicBezTo>
                <a:cubicBezTo>
                  <a:pt x="1410084" y="2467320"/>
                  <a:pt x="1400593" y="2465179"/>
                  <a:pt x="1393478" y="2463037"/>
                </a:cubicBezTo>
                <a:cubicBezTo>
                  <a:pt x="1395850" y="2458931"/>
                  <a:pt x="1402374" y="2455271"/>
                  <a:pt x="1408304" y="2455271"/>
                </a:cubicBezTo>
                <a:close/>
                <a:moveTo>
                  <a:pt x="2979118" y="2454089"/>
                </a:moveTo>
                <a:lnTo>
                  <a:pt x="2978146" y="2455514"/>
                </a:lnTo>
                <a:lnTo>
                  <a:pt x="2978861" y="2454464"/>
                </a:lnTo>
                <a:close/>
                <a:moveTo>
                  <a:pt x="441149" y="2448397"/>
                </a:moveTo>
                <a:cubicBezTo>
                  <a:pt x="441147" y="2456968"/>
                  <a:pt x="438918" y="2458754"/>
                  <a:pt x="434455" y="2458753"/>
                </a:cubicBezTo>
                <a:cubicBezTo>
                  <a:pt x="434456" y="2450540"/>
                  <a:pt x="438918" y="2448397"/>
                  <a:pt x="441149" y="2448397"/>
                </a:cubicBezTo>
                <a:close/>
                <a:moveTo>
                  <a:pt x="1189610" y="2447032"/>
                </a:moveTo>
                <a:cubicBezTo>
                  <a:pt x="1193838" y="2447031"/>
                  <a:pt x="1195952" y="2449105"/>
                  <a:pt x="1195952" y="2457397"/>
                </a:cubicBezTo>
                <a:cubicBezTo>
                  <a:pt x="1191725" y="2457397"/>
                  <a:pt x="1189610" y="2453251"/>
                  <a:pt x="1189610" y="2447032"/>
                </a:cubicBezTo>
                <a:close/>
                <a:moveTo>
                  <a:pt x="7493044" y="2446214"/>
                </a:moveTo>
                <a:lnTo>
                  <a:pt x="7486570" y="2452134"/>
                </a:lnTo>
                <a:lnTo>
                  <a:pt x="7485615" y="2452258"/>
                </a:lnTo>
                <a:lnTo>
                  <a:pt x="7488957" y="2453838"/>
                </a:lnTo>
                <a:lnTo>
                  <a:pt x="7501562" y="2453127"/>
                </a:lnTo>
                <a:lnTo>
                  <a:pt x="7505593" y="2450867"/>
                </a:lnTo>
                <a:close/>
                <a:moveTo>
                  <a:pt x="7987071" y="2443464"/>
                </a:moveTo>
                <a:cubicBezTo>
                  <a:pt x="7987070" y="2451756"/>
                  <a:pt x="7984660" y="2453830"/>
                  <a:pt x="7977430" y="2453829"/>
                </a:cubicBezTo>
                <a:cubicBezTo>
                  <a:pt x="7977432" y="2447611"/>
                  <a:pt x="7979840" y="2443465"/>
                  <a:pt x="7987071" y="2443464"/>
                </a:cubicBezTo>
                <a:close/>
                <a:moveTo>
                  <a:pt x="7608029" y="2440569"/>
                </a:moveTo>
                <a:lnTo>
                  <a:pt x="7609013" y="2440713"/>
                </a:lnTo>
                <a:cubicBezTo>
                  <a:pt x="7617626" y="2441551"/>
                  <a:pt x="7647720" y="2446584"/>
                  <a:pt x="7662613" y="2451355"/>
                </a:cubicBezTo>
                <a:cubicBezTo>
                  <a:pt x="7665095" y="2452150"/>
                  <a:pt x="7667156" y="2452938"/>
                  <a:pt x="7668624" y="2453698"/>
                </a:cubicBezTo>
                <a:cubicBezTo>
                  <a:pt x="7670091" y="2454459"/>
                  <a:pt x="7670967" y="2455191"/>
                  <a:pt x="7671081" y="2455875"/>
                </a:cubicBezTo>
                <a:cubicBezTo>
                  <a:pt x="7671277" y="2457048"/>
                  <a:pt x="7669035" y="2457771"/>
                  <a:pt x="7665389" y="2458169"/>
                </a:cubicBezTo>
                <a:lnTo>
                  <a:pt x="7656620" y="2458389"/>
                </a:lnTo>
                <a:lnTo>
                  <a:pt x="7657430" y="2463010"/>
                </a:lnTo>
                <a:cubicBezTo>
                  <a:pt x="7655316" y="2463011"/>
                  <a:pt x="7653730" y="2462493"/>
                  <a:pt x="7652674" y="2460938"/>
                </a:cubicBezTo>
                <a:lnTo>
                  <a:pt x="7652079" y="2457829"/>
                </a:lnTo>
                <a:close/>
                <a:moveTo>
                  <a:pt x="7504772" y="2439655"/>
                </a:moveTo>
                <a:lnTo>
                  <a:pt x="7499193" y="2442486"/>
                </a:lnTo>
                <a:lnTo>
                  <a:pt x="7509234" y="2446946"/>
                </a:lnTo>
                <a:lnTo>
                  <a:pt x="7505524" y="2439914"/>
                </a:lnTo>
                <a:close/>
                <a:moveTo>
                  <a:pt x="7681419" y="2438361"/>
                </a:moveTo>
                <a:cubicBezTo>
                  <a:pt x="7685754" y="2438895"/>
                  <a:pt x="7689222" y="2442097"/>
                  <a:pt x="7689221" y="2449569"/>
                </a:cubicBezTo>
                <a:lnTo>
                  <a:pt x="7671585" y="2444142"/>
                </a:lnTo>
                <a:lnTo>
                  <a:pt x="7677514" y="2453830"/>
                </a:lnTo>
                <a:cubicBezTo>
                  <a:pt x="7675399" y="2453830"/>
                  <a:pt x="7673813" y="2453311"/>
                  <a:pt x="7672756" y="2451756"/>
                </a:cubicBezTo>
                <a:lnTo>
                  <a:pt x="7671282" y="2444049"/>
                </a:lnTo>
                <a:lnTo>
                  <a:pt x="7668414" y="2443166"/>
                </a:lnTo>
                <a:cubicBezTo>
                  <a:pt x="7671882" y="2439963"/>
                  <a:pt x="7677084" y="2437828"/>
                  <a:pt x="7681419" y="2438361"/>
                </a:cubicBezTo>
                <a:close/>
                <a:moveTo>
                  <a:pt x="1169528" y="2436320"/>
                </a:moveTo>
                <a:cubicBezTo>
                  <a:pt x="1171643" y="2436321"/>
                  <a:pt x="1173228" y="2436840"/>
                  <a:pt x="1174285" y="2438394"/>
                </a:cubicBezTo>
                <a:lnTo>
                  <a:pt x="1175450" y="2444484"/>
                </a:lnTo>
                <a:lnTo>
                  <a:pt x="1177854" y="2440432"/>
                </a:lnTo>
                <a:cubicBezTo>
                  <a:pt x="1180718" y="2439192"/>
                  <a:pt x="1184155" y="2439192"/>
                  <a:pt x="1186447" y="2439191"/>
                </a:cubicBezTo>
                <a:cubicBezTo>
                  <a:pt x="1186445" y="2451101"/>
                  <a:pt x="1179574" y="2449117"/>
                  <a:pt x="1172700" y="2449117"/>
                </a:cubicBezTo>
                <a:lnTo>
                  <a:pt x="1174552" y="2445996"/>
                </a:lnTo>
                <a:lnTo>
                  <a:pt x="1171908" y="2444613"/>
                </a:lnTo>
                <a:cubicBezTo>
                  <a:pt x="1170585" y="2443059"/>
                  <a:pt x="1169528" y="2440467"/>
                  <a:pt x="1169528" y="2436320"/>
                </a:cubicBezTo>
                <a:close/>
                <a:moveTo>
                  <a:pt x="970243" y="2435592"/>
                </a:moveTo>
                <a:cubicBezTo>
                  <a:pt x="978903" y="2437388"/>
                  <a:pt x="986716" y="2443032"/>
                  <a:pt x="990105" y="2457397"/>
                </a:cubicBezTo>
                <a:lnTo>
                  <a:pt x="974428" y="2454208"/>
                </a:lnTo>
                <a:lnTo>
                  <a:pt x="970428" y="2457200"/>
                </a:lnTo>
                <a:cubicBezTo>
                  <a:pt x="964272" y="2458499"/>
                  <a:pt x="957430" y="2451858"/>
                  <a:pt x="951959" y="2448966"/>
                </a:cubicBezTo>
                <a:lnTo>
                  <a:pt x="958151" y="2448808"/>
                </a:lnTo>
                <a:lnTo>
                  <a:pt x="954893" y="2447297"/>
                </a:lnTo>
                <a:cubicBezTo>
                  <a:pt x="951369" y="2444827"/>
                  <a:pt x="948122" y="2441492"/>
                  <a:pt x="945299" y="2436875"/>
                </a:cubicBezTo>
                <a:cubicBezTo>
                  <a:pt x="952076" y="2435849"/>
                  <a:pt x="961583" y="2433796"/>
                  <a:pt x="970243" y="2435592"/>
                </a:cubicBezTo>
                <a:close/>
                <a:moveTo>
                  <a:pt x="3077209" y="2433945"/>
                </a:moveTo>
                <a:lnTo>
                  <a:pt x="3070856" y="2434882"/>
                </a:lnTo>
                <a:lnTo>
                  <a:pt x="3069642" y="2436165"/>
                </a:lnTo>
                <a:lnTo>
                  <a:pt x="3053854" y="2437894"/>
                </a:lnTo>
                <a:lnTo>
                  <a:pt x="3043138" y="2440386"/>
                </a:lnTo>
                <a:lnTo>
                  <a:pt x="3037817" y="2439648"/>
                </a:lnTo>
                <a:lnTo>
                  <a:pt x="3031184" y="2440374"/>
                </a:lnTo>
                <a:lnTo>
                  <a:pt x="3021663" y="2441181"/>
                </a:lnTo>
                <a:lnTo>
                  <a:pt x="3016709" y="2448712"/>
                </a:lnTo>
                <a:cubicBezTo>
                  <a:pt x="3011903" y="2458772"/>
                  <a:pt x="3007096" y="2454956"/>
                  <a:pt x="2999889" y="2450792"/>
                </a:cubicBezTo>
                <a:cubicBezTo>
                  <a:pt x="2995083" y="2448712"/>
                  <a:pt x="2995082" y="2454957"/>
                  <a:pt x="2992680" y="2460853"/>
                </a:cubicBezTo>
                <a:cubicBezTo>
                  <a:pt x="2989076" y="2465540"/>
                  <a:pt x="2984119" y="2459877"/>
                  <a:pt x="2980854" y="2455732"/>
                </a:cubicBezTo>
                <a:lnTo>
                  <a:pt x="2979303" y="2453815"/>
                </a:lnTo>
                <a:lnTo>
                  <a:pt x="2978262" y="2452529"/>
                </a:lnTo>
                <a:cubicBezTo>
                  <a:pt x="2971054" y="2450792"/>
                  <a:pt x="2966649" y="2450792"/>
                  <a:pt x="2959439" y="2452529"/>
                </a:cubicBezTo>
                <a:cubicBezTo>
                  <a:pt x="2925802" y="2457038"/>
                  <a:pt x="2894567" y="2473345"/>
                  <a:pt x="2861329" y="2471263"/>
                </a:cubicBezTo>
                <a:lnTo>
                  <a:pt x="2822672" y="2467162"/>
                </a:lnTo>
                <a:lnTo>
                  <a:pt x="2819729" y="2468529"/>
                </a:lnTo>
                <a:cubicBezTo>
                  <a:pt x="2818129" y="2470188"/>
                  <a:pt x="2817132" y="2472659"/>
                  <a:pt x="2817132" y="2476302"/>
                </a:cubicBezTo>
                <a:cubicBezTo>
                  <a:pt x="2844454" y="2475262"/>
                  <a:pt x="2871113" y="2476304"/>
                  <a:pt x="2897723" y="2477603"/>
                </a:cubicBezTo>
                <a:lnTo>
                  <a:pt x="2975600" y="2480379"/>
                </a:lnTo>
                <a:lnTo>
                  <a:pt x="2975983" y="2479389"/>
                </a:lnTo>
                <a:cubicBezTo>
                  <a:pt x="2978180" y="2477723"/>
                  <a:pt x="2981188" y="2477264"/>
                  <a:pt x="2984427" y="2477395"/>
                </a:cubicBezTo>
                <a:lnTo>
                  <a:pt x="2997063" y="2479463"/>
                </a:lnTo>
                <a:lnTo>
                  <a:pt x="3015692" y="2478482"/>
                </a:lnTo>
                <a:cubicBezTo>
                  <a:pt x="3040975" y="2476594"/>
                  <a:pt x="3066447" y="2473018"/>
                  <a:pt x="3091161" y="2464366"/>
                </a:cubicBezTo>
                <a:lnTo>
                  <a:pt x="3122357" y="2449612"/>
                </a:lnTo>
                <a:lnTo>
                  <a:pt x="3106662" y="2445070"/>
                </a:lnTo>
                <a:lnTo>
                  <a:pt x="3094335" y="2439101"/>
                </a:lnTo>
                <a:lnTo>
                  <a:pt x="3089046" y="2437817"/>
                </a:lnTo>
                <a:lnTo>
                  <a:pt x="3090315" y="2438760"/>
                </a:lnTo>
                <a:cubicBezTo>
                  <a:pt x="3085854" y="2444980"/>
                  <a:pt x="3085854" y="2444980"/>
                  <a:pt x="3083620" y="2438760"/>
                </a:cubicBezTo>
                <a:lnTo>
                  <a:pt x="3085148" y="2436869"/>
                </a:lnTo>
                <a:lnTo>
                  <a:pt x="3084660" y="2436752"/>
                </a:lnTo>
                <a:lnTo>
                  <a:pt x="3084802" y="2435492"/>
                </a:lnTo>
                <a:close/>
                <a:moveTo>
                  <a:pt x="7704465" y="2429234"/>
                </a:moveTo>
                <a:cubicBezTo>
                  <a:pt x="7705521" y="2429233"/>
                  <a:pt x="7706581" y="2430304"/>
                  <a:pt x="7707637" y="2432448"/>
                </a:cubicBezTo>
                <a:cubicBezTo>
                  <a:pt x="7707637" y="2434589"/>
                  <a:pt x="7705522" y="2436374"/>
                  <a:pt x="7705522" y="2438516"/>
                </a:cubicBezTo>
                <a:cubicBezTo>
                  <a:pt x="7703407" y="2436374"/>
                  <a:pt x="7703409" y="2434589"/>
                  <a:pt x="7701294" y="2432447"/>
                </a:cubicBezTo>
                <a:cubicBezTo>
                  <a:pt x="7702352" y="2430304"/>
                  <a:pt x="7703408" y="2429233"/>
                  <a:pt x="7704465" y="2429234"/>
                </a:cubicBezTo>
                <a:close/>
                <a:moveTo>
                  <a:pt x="820861" y="2427580"/>
                </a:moveTo>
                <a:cubicBezTo>
                  <a:pt x="820862" y="2440390"/>
                  <a:pt x="814189" y="2438254"/>
                  <a:pt x="807125" y="2438254"/>
                </a:cubicBezTo>
                <a:cubicBezTo>
                  <a:pt x="807126" y="2425445"/>
                  <a:pt x="816545" y="2427580"/>
                  <a:pt x="820861" y="2427580"/>
                </a:cubicBezTo>
                <a:close/>
                <a:moveTo>
                  <a:pt x="500411" y="2426975"/>
                </a:moveTo>
                <a:cubicBezTo>
                  <a:pt x="507474" y="2429110"/>
                  <a:pt x="512186" y="2431244"/>
                  <a:pt x="518856" y="2433380"/>
                </a:cubicBezTo>
                <a:cubicBezTo>
                  <a:pt x="515522" y="2437649"/>
                  <a:pt x="512086" y="2438183"/>
                  <a:pt x="508603" y="2437383"/>
                </a:cubicBezTo>
                <a:cubicBezTo>
                  <a:pt x="505120" y="2436582"/>
                  <a:pt x="501587" y="2434447"/>
                  <a:pt x="498055" y="2433381"/>
                </a:cubicBezTo>
                <a:cubicBezTo>
                  <a:pt x="498055" y="2431245"/>
                  <a:pt x="500410" y="2429110"/>
                  <a:pt x="500411" y="2426975"/>
                </a:cubicBezTo>
                <a:close/>
                <a:moveTo>
                  <a:pt x="7565778" y="2426753"/>
                </a:moveTo>
                <a:lnTo>
                  <a:pt x="7555981" y="2427117"/>
                </a:lnTo>
                <a:lnTo>
                  <a:pt x="7546499" y="2431073"/>
                </a:lnTo>
                <a:lnTo>
                  <a:pt x="7548784" y="2431997"/>
                </a:lnTo>
                <a:close/>
                <a:moveTo>
                  <a:pt x="2516959" y="2426727"/>
                </a:moveTo>
                <a:lnTo>
                  <a:pt x="2498468" y="2427168"/>
                </a:lnTo>
                <a:lnTo>
                  <a:pt x="2503815" y="2429196"/>
                </a:lnTo>
                <a:cubicBezTo>
                  <a:pt x="2508321" y="2429456"/>
                  <a:pt x="2513727" y="2427895"/>
                  <a:pt x="2517331" y="2427895"/>
                </a:cubicBezTo>
                <a:close/>
                <a:moveTo>
                  <a:pt x="2463842" y="2426692"/>
                </a:moveTo>
                <a:cubicBezTo>
                  <a:pt x="2460427" y="2426692"/>
                  <a:pt x="2444418" y="2427668"/>
                  <a:pt x="2440309" y="2430789"/>
                </a:cubicBezTo>
                <a:lnTo>
                  <a:pt x="2440502" y="2431765"/>
                </a:lnTo>
                <a:lnTo>
                  <a:pt x="2488496" y="2434140"/>
                </a:lnTo>
                <a:lnTo>
                  <a:pt x="2483899" y="2427169"/>
                </a:lnTo>
                <a:close/>
                <a:moveTo>
                  <a:pt x="2707087" y="2426691"/>
                </a:moveTo>
                <a:lnTo>
                  <a:pt x="2708352" y="2427895"/>
                </a:lnTo>
                <a:lnTo>
                  <a:pt x="2710879" y="2428307"/>
                </a:lnTo>
                <a:lnTo>
                  <a:pt x="2710880" y="2426691"/>
                </a:lnTo>
                <a:close/>
                <a:moveTo>
                  <a:pt x="2669897" y="2426691"/>
                </a:moveTo>
                <a:lnTo>
                  <a:pt x="2672707" y="2433824"/>
                </a:lnTo>
                <a:lnTo>
                  <a:pt x="2681667" y="2426691"/>
                </a:lnTo>
                <a:close/>
                <a:moveTo>
                  <a:pt x="2537745" y="2425607"/>
                </a:moveTo>
                <a:cubicBezTo>
                  <a:pt x="2533476" y="2425130"/>
                  <a:pt x="2528353" y="2426691"/>
                  <a:pt x="2524937" y="2426691"/>
                </a:cubicBezTo>
                <a:cubicBezTo>
                  <a:pt x="2524937" y="2434845"/>
                  <a:pt x="2528354" y="2437359"/>
                  <a:pt x="2532623" y="2437835"/>
                </a:cubicBezTo>
                <a:cubicBezTo>
                  <a:pt x="2536891" y="2438313"/>
                  <a:pt x="2542014" y="2436753"/>
                  <a:pt x="2545430" y="2436753"/>
                </a:cubicBezTo>
                <a:cubicBezTo>
                  <a:pt x="2545430" y="2428600"/>
                  <a:pt x="2542015" y="2426084"/>
                  <a:pt x="2537745" y="2425607"/>
                </a:cubicBezTo>
                <a:close/>
                <a:moveTo>
                  <a:pt x="7714497" y="2425516"/>
                </a:moveTo>
                <a:cubicBezTo>
                  <a:pt x="7717194" y="2425516"/>
                  <a:pt x="7719331" y="2427005"/>
                  <a:pt x="7719332" y="2431967"/>
                </a:cubicBezTo>
                <a:cubicBezTo>
                  <a:pt x="7715241" y="2431967"/>
                  <a:pt x="7710780" y="2433951"/>
                  <a:pt x="7706316" y="2427996"/>
                </a:cubicBezTo>
                <a:cubicBezTo>
                  <a:pt x="7708546" y="2427004"/>
                  <a:pt x="7711802" y="2425516"/>
                  <a:pt x="7714497" y="2425516"/>
                </a:cubicBezTo>
                <a:close/>
                <a:moveTo>
                  <a:pt x="2649785" y="2424046"/>
                </a:moveTo>
                <a:cubicBezTo>
                  <a:pt x="2642386" y="2424090"/>
                  <a:pt x="2633848" y="2426693"/>
                  <a:pt x="2629294" y="2426693"/>
                </a:cubicBezTo>
                <a:cubicBezTo>
                  <a:pt x="2629293" y="2436925"/>
                  <a:pt x="2636124" y="2439442"/>
                  <a:pt x="2643810" y="2439397"/>
                </a:cubicBezTo>
                <a:cubicBezTo>
                  <a:pt x="2651493" y="2439354"/>
                  <a:pt x="2660031" y="2436753"/>
                  <a:pt x="2663445" y="2436753"/>
                </a:cubicBezTo>
                <a:cubicBezTo>
                  <a:pt x="2663446" y="2426518"/>
                  <a:pt x="2657185" y="2424002"/>
                  <a:pt x="2649785" y="2424046"/>
                </a:cubicBezTo>
                <a:close/>
                <a:moveTo>
                  <a:pt x="455277" y="2419754"/>
                </a:moveTo>
                <a:cubicBezTo>
                  <a:pt x="455277" y="2429679"/>
                  <a:pt x="448212" y="2427694"/>
                  <a:pt x="441541" y="2427694"/>
                </a:cubicBezTo>
                <a:cubicBezTo>
                  <a:pt x="441541" y="2417769"/>
                  <a:pt x="450567" y="2419755"/>
                  <a:pt x="455277" y="2419754"/>
                </a:cubicBezTo>
                <a:close/>
                <a:moveTo>
                  <a:pt x="495432" y="2419336"/>
                </a:moveTo>
                <a:cubicBezTo>
                  <a:pt x="495432" y="2421538"/>
                  <a:pt x="495432" y="2421538"/>
                  <a:pt x="497664" y="2423742"/>
                </a:cubicBezTo>
                <a:cubicBezTo>
                  <a:pt x="496546" y="2425945"/>
                  <a:pt x="495432" y="2426496"/>
                  <a:pt x="494316" y="2426221"/>
                </a:cubicBezTo>
                <a:cubicBezTo>
                  <a:pt x="493200" y="2425945"/>
                  <a:pt x="492087" y="2424844"/>
                  <a:pt x="490971" y="2423742"/>
                </a:cubicBezTo>
                <a:cubicBezTo>
                  <a:pt x="490970" y="2421538"/>
                  <a:pt x="493201" y="2421537"/>
                  <a:pt x="495432" y="2419336"/>
                </a:cubicBezTo>
                <a:close/>
                <a:moveTo>
                  <a:pt x="2586033" y="2418365"/>
                </a:moveTo>
                <a:cubicBezTo>
                  <a:pt x="2575027" y="2420447"/>
                  <a:pt x="2561367" y="2424610"/>
                  <a:pt x="2549983" y="2432588"/>
                </a:cubicBezTo>
                <a:cubicBezTo>
                  <a:pt x="2562505" y="2438833"/>
                  <a:pt x="2574933" y="2439874"/>
                  <a:pt x="2587360" y="2438833"/>
                </a:cubicBezTo>
                <a:cubicBezTo>
                  <a:pt x="2599790" y="2437793"/>
                  <a:pt x="2612218" y="2434670"/>
                  <a:pt x="2624739" y="2432589"/>
                </a:cubicBezTo>
                <a:lnTo>
                  <a:pt x="2607259" y="2423040"/>
                </a:lnTo>
                <a:lnTo>
                  <a:pt x="2602950" y="2424384"/>
                </a:lnTo>
                <a:cubicBezTo>
                  <a:pt x="2594160" y="2425128"/>
                  <a:pt x="2585115" y="2424633"/>
                  <a:pt x="2576782" y="2424632"/>
                </a:cubicBezTo>
                <a:cubicBezTo>
                  <a:pt x="2580948" y="2422152"/>
                  <a:pt x="2585141" y="2420538"/>
                  <a:pt x="2589352" y="2419484"/>
                </a:cubicBezTo>
                <a:lnTo>
                  <a:pt x="2590634" y="2419303"/>
                </a:lnTo>
                <a:close/>
                <a:moveTo>
                  <a:pt x="3284954" y="2418170"/>
                </a:moveTo>
                <a:cubicBezTo>
                  <a:pt x="3277634" y="2417097"/>
                  <a:pt x="3268398" y="2422170"/>
                  <a:pt x="3262992" y="2423734"/>
                </a:cubicBezTo>
                <a:lnTo>
                  <a:pt x="3240681" y="2429863"/>
                </a:lnTo>
                <a:lnTo>
                  <a:pt x="3240982" y="2430053"/>
                </a:lnTo>
                <a:cubicBezTo>
                  <a:pt x="3242084" y="2431882"/>
                  <a:pt x="3242699" y="2434470"/>
                  <a:pt x="3242699" y="2437506"/>
                </a:cubicBezTo>
                <a:cubicBezTo>
                  <a:pt x="3240587" y="2437506"/>
                  <a:pt x="3239003" y="2436969"/>
                  <a:pt x="3237945" y="2435408"/>
                </a:cubicBezTo>
                <a:lnTo>
                  <a:pt x="3237070" y="2430856"/>
                </a:lnTo>
                <a:lnTo>
                  <a:pt x="3214325" y="2437106"/>
                </a:lnTo>
                <a:lnTo>
                  <a:pt x="3245369" y="2438574"/>
                </a:lnTo>
                <a:cubicBezTo>
                  <a:pt x="3258366" y="2438833"/>
                  <a:pt x="3271363" y="2437793"/>
                  <a:pt x="3283884" y="2432589"/>
                </a:cubicBezTo>
                <a:cubicBezTo>
                  <a:pt x="3281610" y="2428426"/>
                  <a:pt x="3279331" y="2426692"/>
                  <a:pt x="3277055" y="2422528"/>
                </a:cubicBezTo>
                <a:lnTo>
                  <a:pt x="3287794" y="2419697"/>
                </a:lnTo>
                <a:close/>
                <a:moveTo>
                  <a:pt x="2398194" y="2416282"/>
                </a:moveTo>
                <a:cubicBezTo>
                  <a:pt x="2398193" y="2420446"/>
                  <a:pt x="2398193" y="2424611"/>
                  <a:pt x="2398193" y="2426691"/>
                </a:cubicBezTo>
                <a:cubicBezTo>
                  <a:pt x="2400470" y="2424609"/>
                  <a:pt x="2400470" y="2424609"/>
                  <a:pt x="2398194" y="2416282"/>
                </a:cubicBezTo>
                <a:close/>
                <a:moveTo>
                  <a:pt x="2995362" y="2415477"/>
                </a:moveTo>
                <a:lnTo>
                  <a:pt x="2996316" y="2419868"/>
                </a:lnTo>
                <a:lnTo>
                  <a:pt x="3005628" y="2418820"/>
                </a:lnTo>
                <a:lnTo>
                  <a:pt x="3004694" y="2416792"/>
                </a:lnTo>
                <a:cubicBezTo>
                  <a:pt x="3002149" y="2415478"/>
                  <a:pt x="2998754" y="2415477"/>
                  <a:pt x="2995362" y="2415477"/>
                </a:cubicBezTo>
                <a:close/>
                <a:moveTo>
                  <a:pt x="8057384" y="2413317"/>
                </a:moveTo>
                <a:cubicBezTo>
                  <a:pt x="8057386" y="2423241"/>
                  <a:pt x="8050582" y="2423240"/>
                  <a:pt x="8046046" y="2423241"/>
                </a:cubicBezTo>
                <a:cubicBezTo>
                  <a:pt x="8046046" y="2411331"/>
                  <a:pt x="8052850" y="2413316"/>
                  <a:pt x="8057384" y="2413317"/>
                </a:cubicBezTo>
                <a:close/>
                <a:moveTo>
                  <a:pt x="1291208" y="2410138"/>
                </a:moveTo>
                <a:cubicBezTo>
                  <a:pt x="1299650" y="2414346"/>
                  <a:pt x="1308696" y="2420131"/>
                  <a:pt x="1317441" y="2427189"/>
                </a:cubicBezTo>
                <a:lnTo>
                  <a:pt x="1338715" y="2448685"/>
                </a:lnTo>
                <a:lnTo>
                  <a:pt x="1343166" y="2442278"/>
                </a:lnTo>
                <a:lnTo>
                  <a:pt x="1343448" y="2444079"/>
                </a:lnTo>
                <a:lnTo>
                  <a:pt x="1357962" y="2447617"/>
                </a:lnTo>
                <a:cubicBezTo>
                  <a:pt x="1363362" y="2448384"/>
                  <a:pt x="1368761" y="2448893"/>
                  <a:pt x="1373654" y="2449913"/>
                </a:cubicBezTo>
                <a:cubicBezTo>
                  <a:pt x="1371208" y="2456032"/>
                  <a:pt x="1366318" y="2461813"/>
                  <a:pt x="1361835" y="2467933"/>
                </a:cubicBezTo>
                <a:cubicBezTo>
                  <a:pt x="1359388" y="2458073"/>
                  <a:pt x="1354498" y="2449913"/>
                  <a:pt x="1344716" y="2449912"/>
                </a:cubicBezTo>
                <a:lnTo>
                  <a:pt x="1343941" y="2447968"/>
                </a:lnTo>
                <a:lnTo>
                  <a:pt x="1343167" y="2452632"/>
                </a:lnTo>
                <a:lnTo>
                  <a:pt x="1341780" y="2451911"/>
                </a:lnTo>
                <a:lnTo>
                  <a:pt x="1329223" y="2458468"/>
                </a:lnTo>
                <a:cubicBezTo>
                  <a:pt x="1325016" y="2459772"/>
                  <a:pt x="1320821" y="2460237"/>
                  <a:pt x="1316638" y="2460040"/>
                </a:cubicBezTo>
                <a:cubicBezTo>
                  <a:pt x="1291534" y="2458856"/>
                  <a:pt x="1266883" y="2433807"/>
                  <a:pt x="1243364" y="2422762"/>
                </a:cubicBezTo>
                <a:cubicBezTo>
                  <a:pt x="1257838" y="2424866"/>
                  <a:pt x="1279146" y="2431177"/>
                  <a:pt x="1291208" y="2410138"/>
                </a:cubicBezTo>
                <a:close/>
                <a:moveTo>
                  <a:pt x="2917235" y="2409042"/>
                </a:moveTo>
                <a:cubicBezTo>
                  <a:pt x="2917235" y="2418968"/>
                  <a:pt x="2908071" y="2418968"/>
                  <a:pt x="2903488" y="2418967"/>
                </a:cubicBezTo>
                <a:cubicBezTo>
                  <a:pt x="2903487" y="2407058"/>
                  <a:pt x="2910362" y="2409043"/>
                  <a:pt x="2917235" y="2409042"/>
                </a:cubicBezTo>
                <a:close/>
                <a:moveTo>
                  <a:pt x="917182" y="2408766"/>
                </a:moveTo>
                <a:cubicBezTo>
                  <a:pt x="924194" y="2410769"/>
                  <a:pt x="938226" y="2412774"/>
                  <a:pt x="938226" y="2426796"/>
                </a:cubicBezTo>
                <a:cubicBezTo>
                  <a:pt x="928873" y="2426795"/>
                  <a:pt x="919519" y="2426795"/>
                  <a:pt x="910167" y="2426796"/>
                </a:cubicBezTo>
                <a:cubicBezTo>
                  <a:pt x="912894" y="2420785"/>
                  <a:pt x="915233" y="2414776"/>
                  <a:pt x="917182" y="2408766"/>
                </a:cubicBezTo>
                <a:close/>
                <a:moveTo>
                  <a:pt x="476852" y="2408612"/>
                </a:moveTo>
                <a:cubicBezTo>
                  <a:pt x="481433" y="2408612"/>
                  <a:pt x="486016" y="2410746"/>
                  <a:pt x="490599" y="2412881"/>
                </a:cubicBezTo>
                <a:cubicBezTo>
                  <a:pt x="488307" y="2418220"/>
                  <a:pt x="484871" y="2419821"/>
                  <a:pt x="482006" y="2418754"/>
                </a:cubicBezTo>
                <a:cubicBezTo>
                  <a:pt x="479143" y="2417686"/>
                  <a:pt x="476852" y="2413948"/>
                  <a:pt x="476852" y="2408612"/>
                </a:cubicBezTo>
                <a:close/>
                <a:moveTo>
                  <a:pt x="434082" y="2408602"/>
                </a:moveTo>
                <a:cubicBezTo>
                  <a:pt x="434083" y="2414821"/>
                  <a:pt x="431853" y="2418967"/>
                  <a:pt x="427391" y="2418968"/>
                </a:cubicBezTo>
                <a:cubicBezTo>
                  <a:pt x="427390" y="2410674"/>
                  <a:pt x="429622" y="2408601"/>
                  <a:pt x="434082" y="2408602"/>
                </a:cubicBezTo>
                <a:close/>
                <a:moveTo>
                  <a:pt x="534880" y="2404945"/>
                </a:moveTo>
                <a:lnTo>
                  <a:pt x="534454" y="2406375"/>
                </a:lnTo>
                <a:cubicBezTo>
                  <a:pt x="534226" y="2407146"/>
                  <a:pt x="534379" y="2406631"/>
                  <a:pt x="534684" y="2405601"/>
                </a:cubicBezTo>
                <a:close/>
                <a:moveTo>
                  <a:pt x="11514954" y="2403681"/>
                </a:moveTo>
                <a:cubicBezTo>
                  <a:pt x="11514954" y="2409900"/>
                  <a:pt x="11512840" y="2414046"/>
                  <a:pt x="11508612" y="2414046"/>
                </a:cubicBezTo>
                <a:cubicBezTo>
                  <a:pt x="11508612" y="2405753"/>
                  <a:pt x="11510724" y="2403681"/>
                  <a:pt x="11514954" y="2403681"/>
                </a:cubicBezTo>
                <a:close/>
                <a:moveTo>
                  <a:pt x="11553445" y="2403680"/>
                </a:moveTo>
                <a:cubicBezTo>
                  <a:pt x="11553446" y="2409900"/>
                  <a:pt x="11551331" y="2414046"/>
                  <a:pt x="11547104" y="2414046"/>
                </a:cubicBezTo>
                <a:cubicBezTo>
                  <a:pt x="11547104" y="2405754"/>
                  <a:pt x="11549218" y="2403681"/>
                  <a:pt x="11553445" y="2403680"/>
                </a:cubicBezTo>
                <a:close/>
                <a:moveTo>
                  <a:pt x="8077490" y="2403680"/>
                </a:moveTo>
                <a:cubicBezTo>
                  <a:pt x="8077492" y="2409900"/>
                  <a:pt x="8075376" y="2414046"/>
                  <a:pt x="8071149" y="2414046"/>
                </a:cubicBezTo>
                <a:cubicBezTo>
                  <a:pt x="8071150" y="2405753"/>
                  <a:pt x="8073262" y="2403680"/>
                  <a:pt x="8077490" y="2403680"/>
                </a:cubicBezTo>
                <a:close/>
                <a:moveTo>
                  <a:pt x="535609" y="2402482"/>
                </a:moveTo>
                <a:lnTo>
                  <a:pt x="534880" y="2404945"/>
                </a:lnTo>
                <a:lnTo>
                  <a:pt x="535114" y="2404153"/>
                </a:lnTo>
                <a:close/>
                <a:moveTo>
                  <a:pt x="1727196" y="2402242"/>
                </a:moveTo>
                <a:cubicBezTo>
                  <a:pt x="1738474" y="2410588"/>
                  <a:pt x="1752006" y="2416847"/>
                  <a:pt x="1763287" y="2423107"/>
                </a:cubicBezTo>
                <a:cubicBezTo>
                  <a:pt x="1758774" y="2426064"/>
                  <a:pt x="1754263" y="2431194"/>
                  <a:pt x="1750034" y="2433018"/>
                </a:cubicBezTo>
                <a:cubicBezTo>
                  <a:pt x="1745804" y="2434844"/>
                  <a:pt x="1741857" y="2433365"/>
                  <a:pt x="1738473" y="2423107"/>
                </a:cubicBezTo>
                <a:cubicBezTo>
                  <a:pt x="1736219" y="2415804"/>
                  <a:pt x="1731143" y="2414238"/>
                  <a:pt x="1725832" y="2414500"/>
                </a:cubicBezTo>
                <a:lnTo>
                  <a:pt x="1716242" y="2416101"/>
                </a:lnTo>
                <a:lnTo>
                  <a:pt x="1723944" y="2418392"/>
                </a:lnTo>
                <a:cubicBezTo>
                  <a:pt x="1731179" y="2422526"/>
                  <a:pt x="1736004" y="2428720"/>
                  <a:pt x="1740828" y="2434918"/>
                </a:cubicBezTo>
                <a:cubicBezTo>
                  <a:pt x="1750075" y="2434918"/>
                  <a:pt x="1757311" y="2434918"/>
                  <a:pt x="1764547" y="2434918"/>
                </a:cubicBezTo>
                <a:lnTo>
                  <a:pt x="1770863" y="2435391"/>
                </a:lnTo>
                <a:lnTo>
                  <a:pt x="1772543" y="2428896"/>
                </a:lnTo>
                <a:cubicBezTo>
                  <a:pt x="1776605" y="2423759"/>
                  <a:pt x="1785322" y="2427282"/>
                  <a:pt x="1790064" y="2427280"/>
                </a:cubicBezTo>
                <a:cubicBezTo>
                  <a:pt x="1790063" y="2431368"/>
                  <a:pt x="1789249" y="2434041"/>
                  <a:pt x="1787925" y="2435752"/>
                </a:cubicBezTo>
                <a:lnTo>
                  <a:pt x="1786378" y="2436554"/>
                </a:lnTo>
                <a:lnTo>
                  <a:pt x="1788668" y="2436726"/>
                </a:lnTo>
                <a:cubicBezTo>
                  <a:pt x="1796507" y="2438016"/>
                  <a:pt x="1804346" y="2440082"/>
                  <a:pt x="1812788" y="2443180"/>
                </a:cubicBezTo>
                <a:cubicBezTo>
                  <a:pt x="1812788" y="2447312"/>
                  <a:pt x="1810377" y="2449377"/>
                  <a:pt x="1807965" y="2449378"/>
                </a:cubicBezTo>
                <a:cubicBezTo>
                  <a:pt x="1817612" y="2455575"/>
                  <a:pt x="1824448" y="2449377"/>
                  <a:pt x="1834095" y="2453165"/>
                </a:cubicBezTo>
                <a:cubicBezTo>
                  <a:pt x="1841333" y="2457641"/>
                  <a:pt x="1848569" y="2465560"/>
                  <a:pt x="1855804" y="2473822"/>
                </a:cubicBezTo>
                <a:cubicBezTo>
                  <a:pt x="1847364" y="2478470"/>
                  <a:pt x="1838643" y="2481053"/>
                  <a:pt x="1829786" y="2482117"/>
                </a:cubicBezTo>
                <a:cubicBezTo>
                  <a:pt x="1823143" y="2482916"/>
                  <a:pt x="1816425" y="2482861"/>
                  <a:pt x="1809682" y="2482185"/>
                </a:cubicBezTo>
                <a:cubicBezTo>
                  <a:pt x="1789463" y="2480155"/>
                  <a:pt x="1769069" y="2472530"/>
                  <a:pt x="1750074" y="2465561"/>
                </a:cubicBezTo>
                <a:cubicBezTo>
                  <a:pt x="1716708" y="2453165"/>
                  <a:pt x="1682937" y="2439049"/>
                  <a:pt x="1649571" y="2428720"/>
                </a:cubicBezTo>
                <a:cubicBezTo>
                  <a:pt x="1651983" y="2422526"/>
                  <a:pt x="1654394" y="2412195"/>
                  <a:pt x="1659220" y="2412195"/>
                </a:cubicBezTo>
                <a:cubicBezTo>
                  <a:pt x="1666456" y="2410132"/>
                  <a:pt x="1673290" y="2410131"/>
                  <a:pt x="1680525" y="2410130"/>
                </a:cubicBezTo>
                <a:cubicBezTo>
                  <a:pt x="1687762" y="2410131"/>
                  <a:pt x="1694998" y="2410646"/>
                  <a:pt x="1702235" y="2411937"/>
                </a:cubicBezTo>
                <a:lnTo>
                  <a:pt x="1712618" y="2415024"/>
                </a:lnTo>
                <a:lnTo>
                  <a:pt x="1717656" y="2404067"/>
                </a:lnTo>
                <a:cubicBezTo>
                  <a:pt x="1719864" y="2401198"/>
                  <a:pt x="1722684" y="2400155"/>
                  <a:pt x="1727196" y="2402242"/>
                </a:cubicBezTo>
                <a:close/>
                <a:moveTo>
                  <a:pt x="530171" y="2399421"/>
                </a:moveTo>
                <a:cubicBezTo>
                  <a:pt x="532461" y="2404604"/>
                  <a:pt x="530744" y="2406158"/>
                  <a:pt x="528165" y="2406418"/>
                </a:cubicBezTo>
                <a:cubicBezTo>
                  <a:pt x="525587" y="2406676"/>
                  <a:pt x="522151" y="2405639"/>
                  <a:pt x="521005" y="2405639"/>
                </a:cubicBezTo>
                <a:cubicBezTo>
                  <a:pt x="523297" y="2401494"/>
                  <a:pt x="525587" y="2399421"/>
                  <a:pt x="530171" y="2399421"/>
                </a:cubicBezTo>
                <a:close/>
                <a:moveTo>
                  <a:pt x="536519" y="2399417"/>
                </a:moveTo>
                <a:lnTo>
                  <a:pt x="535609" y="2402482"/>
                </a:lnTo>
                <a:lnTo>
                  <a:pt x="535830" y="2401737"/>
                </a:lnTo>
                <a:cubicBezTo>
                  <a:pt x="536214" y="2400448"/>
                  <a:pt x="536519" y="2399417"/>
                  <a:pt x="536519" y="2399417"/>
                </a:cubicBezTo>
                <a:close/>
                <a:moveTo>
                  <a:pt x="421722" y="2398505"/>
                </a:moveTo>
                <a:cubicBezTo>
                  <a:pt x="421722" y="2411315"/>
                  <a:pt x="411863" y="2409180"/>
                  <a:pt x="404470" y="2409181"/>
                </a:cubicBezTo>
                <a:cubicBezTo>
                  <a:pt x="404471" y="2396369"/>
                  <a:pt x="414328" y="2398505"/>
                  <a:pt x="421722" y="2398505"/>
                </a:cubicBezTo>
                <a:close/>
                <a:moveTo>
                  <a:pt x="2577305" y="2397549"/>
                </a:moveTo>
                <a:cubicBezTo>
                  <a:pt x="2577306" y="2403794"/>
                  <a:pt x="2579583" y="2407957"/>
                  <a:pt x="2584136" y="2407957"/>
                </a:cubicBezTo>
                <a:cubicBezTo>
                  <a:pt x="2584136" y="2399631"/>
                  <a:pt x="2581860" y="2397549"/>
                  <a:pt x="2577305" y="2397549"/>
                </a:cubicBezTo>
                <a:close/>
                <a:moveTo>
                  <a:pt x="1693312" y="2395426"/>
                </a:moveTo>
                <a:cubicBezTo>
                  <a:pt x="1699450" y="2395688"/>
                  <a:pt x="1704711" y="2398303"/>
                  <a:pt x="1704710" y="2407716"/>
                </a:cubicBezTo>
                <a:cubicBezTo>
                  <a:pt x="1701202" y="2407716"/>
                  <a:pt x="1694189" y="2409807"/>
                  <a:pt x="1688049" y="2409545"/>
                </a:cubicBezTo>
                <a:cubicBezTo>
                  <a:pt x="1681911" y="2409284"/>
                  <a:pt x="1676650" y="2406670"/>
                  <a:pt x="1676650" y="2397256"/>
                </a:cubicBezTo>
                <a:cubicBezTo>
                  <a:pt x="1680159" y="2397256"/>
                  <a:pt x="1687174" y="2395164"/>
                  <a:pt x="1693312" y="2395426"/>
                </a:cubicBezTo>
                <a:close/>
                <a:moveTo>
                  <a:pt x="11501566" y="2392971"/>
                </a:moveTo>
                <a:cubicBezTo>
                  <a:pt x="11501566" y="2401262"/>
                  <a:pt x="11499452" y="2403335"/>
                  <a:pt x="11495224" y="2403335"/>
                </a:cubicBezTo>
                <a:cubicBezTo>
                  <a:pt x="11495224" y="2395043"/>
                  <a:pt x="11497340" y="2392970"/>
                  <a:pt x="11501566" y="2392971"/>
                </a:cubicBezTo>
                <a:close/>
                <a:moveTo>
                  <a:pt x="500411" y="2388729"/>
                </a:moveTo>
                <a:cubicBezTo>
                  <a:pt x="507475" y="2390912"/>
                  <a:pt x="512185" y="2392735"/>
                  <a:pt x="518857" y="2394923"/>
                </a:cubicBezTo>
                <a:cubicBezTo>
                  <a:pt x="517188" y="2397108"/>
                  <a:pt x="515498" y="2398202"/>
                  <a:pt x="513785" y="2398611"/>
                </a:cubicBezTo>
                <a:cubicBezTo>
                  <a:pt x="508654" y="2399841"/>
                  <a:pt x="503354" y="2394922"/>
                  <a:pt x="498055" y="2394922"/>
                </a:cubicBezTo>
                <a:cubicBezTo>
                  <a:pt x="498055" y="2392737"/>
                  <a:pt x="500411" y="2390912"/>
                  <a:pt x="500411" y="2388729"/>
                </a:cubicBezTo>
                <a:close/>
                <a:moveTo>
                  <a:pt x="455278" y="2388721"/>
                </a:moveTo>
                <a:cubicBezTo>
                  <a:pt x="455277" y="2396932"/>
                  <a:pt x="453047" y="2399074"/>
                  <a:pt x="448583" y="2399074"/>
                </a:cubicBezTo>
                <a:cubicBezTo>
                  <a:pt x="448583" y="2390863"/>
                  <a:pt x="450815" y="2388721"/>
                  <a:pt x="455278" y="2388721"/>
                </a:cubicBezTo>
                <a:close/>
                <a:moveTo>
                  <a:pt x="351076" y="2388721"/>
                </a:moveTo>
                <a:cubicBezTo>
                  <a:pt x="351077" y="2396932"/>
                  <a:pt x="348845" y="2399075"/>
                  <a:pt x="344382" y="2399074"/>
                </a:cubicBezTo>
                <a:cubicBezTo>
                  <a:pt x="344382" y="2390862"/>
                  <a:pt x="346614" y="2388721"/>
                  <a:pt x="351076" y="2388721"/>
                </a:cubicBezTo>
                <a:close/>
                <a:moveTo>
                  <a:pt x="1223536" y="2388716"/>
                </a:moveTo>
                <a:cubicBezTo>
                  <a:pt x="1221183" y="2394720"/>
                  <a:pt x="1221181" y="2398958"/>
                  <a:pt x="1218826" y="2401077"/>
                </a:cubicBezTo>
                <a:cubicBezTo>
                  <a:pt x="1221182" y="2405313"/>
                  <a:pt x="1225890" y="2409552"/>
                  <a:pt x="1230600" y="2415907"/>
                </a:cubicBezTo>
                <a:cubicBezTo>
                  <a:pt x="1216471" y="2411669"/>
                  <a:pt x="1202736" y="2409551"/>
                  <a:pt x="1188606" y="2405314"/>
                </a:cubicBezTo>
                <a:cubicBezTo>
                  <a:pt x="1200380" y="2401075"/>
                  <a:pt x="1211761" y="2394720"/>
                  <a:pt x="1223536" y="2388716"/>
                </a:cubicBezTo>
                <a:close/>
                <a:moveTo>
                  <a:pt x="1172320" y="2388151"/>
                </a:moveTo>
                <a:cubicBezTo>
                  <a:pt x="1172318" y="2400605"/>
                  <a:pt x="1165445" y="2398469"/>
                  <a:pt x="1158571" y="2398469"/>
                </a:cubicBezTo>
                <a:cubicBezTo>
                  <a:pt x="1158571" y="2385659"/>
                  <a:pt x="1167735" y="2388151"/>
                  <a:pt x="1172320" y="2388151"/>
                </a:cubicBezTo>
                <a:close/>
                <a:moveTo>
                  <a:pt x="1065417" y="2387355"/>
                </a:moveTo>
                <a:cubicBezTo>
                  <a:pt x="1065417" y="2393575"/>
                  <a:pt x="1063184" y="2397721"/>
                  <a:pt x="1059093" y="2397721"/>
                </a:cubicBezTo>
                <a:cubicBezTo>
                  <a:pt x="1059094" y="2389429"/>
                  <a:pt x="1061325" y="2387355"/>
                  <a:pt x="1065417" y="2387355"/>
                </a:cubicBezTo>
                <a:close/>
                <a:moveTo>
                  <a:pt x="1571276" y="2386116"/>
                </a:moveTo>
                <a:cubicBezTo>
                  <a:pt x="1585277" y="2381669"/>
                  <a:pt x="1604629" y="2399075"/>
                  <a:pt x="1617377" y="2405195"/>
                </a:cubicBezTo>
                <a:cubicBezTo>
                  <a:pt x="1597951" y="2403155"/>
                  <a:pt x="1578928" y="2401114"/>
                  <a:pt x="1559501" y="2399075"/>
                </a:cubicBezTo>
                <a:cubicBezTo>
                  <a:pt x="1562537" y="2391509"/>
                  <a:pt x="1566609" y="2387599"/>
                  <a:pt x="1571276" y="2386116"/>
                </a:cubicBezTo>
                <a:close/>
                <a:moveTo>
                  <a:pt x="3234175" y="2382978"/>
                </a:moveTo>
                <a:cubicBezTo>
                  <a:pt x="3227345" y="2386099"/>
                  <a:pt x="3214109" y="2386881"/>
                  <a:pt x="3207920" y="2395858"/>
                </a:cubicBezTo>
                <a:lnTo>
                  <a:pt x="3207596" y="2397033"/>
                </a:lnTo>
                <a:lnTo>
                  <a:pt x="3275006" y="2388692"/>
                </a:lnTo>
                <a:lnTo>
                  <a:pt x="3283717" y="2387291"/>
                </a:lnTo>
                <a:lnTo>
                  <a:pt x="3283600" y="2387140"/>
                </a:lnTo>
                <a:cubicBezTo>
                  <a:pt x="3277623" y="2383629"/>
                  <a:pt x="3269087" y="2387139"/>
                  <a:pt x="3265671" y="2387139"/>
                </a:cubicBezTo>
                <a:cubicBezTo>
                  <a:pt x="3254286" y="2389223"/>
                  <a:pt x="3243281" y="2389222"/>
                  <a:pt x="3234175" y="2382978"/>
                </a:cubicBezTo>
                <a:close/>
                <a:moveTo>
                  <a:pt x="7635590" y="2379928"/>
                </a:moveTo>
                <a:lnTo>
                  <a:pt x="7631914" y="2379969"/>
                </a:lnTo>
                <a:lnTo>
                  <a:pt x="7626797" y="2382308"/>
                </a:lnTo>
                <a:close/>
                <a:moveTo>
                  <a:pt x="709596" y="2379514"/>
                </a:moveTo>
                <a:cubicBezTo>
                  <a:pt x="709596" y="2391424"/>
                  <a:pt x="702724" y="2389439"/>
                  <a:pt x="695850" y="2389438"/>
                </a:cubicBezTo>
                <a:cubicBezTo>
                  <a:pt x="695849" y="2379515"/>
                  <a:pt x="705014" y="2379515"/>
                  <a:pt x="709596" y="2379514"/>
                </a:cubicBezTo>
                <a:close/>
                <a:moveTo>
                  <a:pt x="2008060" y="2378377"/>
                </a:moveTo>
                <a:cubicBezTo>
                  <a:pt x="2010292" y="2376444"/>
                  <a:pt x="2012522" y="2376445"/>
                  <a:pt x="2014754" y="2378377"/>
                </a:cubicBezTo>
                <a:cubicBezTo>
                  <a:pt x="2013640" y="2380312"/>
                  <a:pt x="2012523" y="2381276"/>
                  <a:pt x="2011408" y="2381276"/>
                </a:cubicBezTo>
                <a:cubicBezTo>
                  <a:pt x="2010294" y="2381277"/>
                  <a:pt x="2009176" y="2380311"/>
                  <a:pt x="2008060" y="2378377"/>
                </a:cubicBezTo>
                <a:close/>
                <a:moveTo>
                  <a:pt x="940103" y="2378004"/>
                </a:moveTo>
                <a:cubicBezTo>
                  <a:pt x="947340" y="2394601"/>
                  <a:pt x="964222" y="2398838"/>
                  <a:pt x="976279" y="2405195"/>
                </a:cubicBezTo>
                <a:cubicBezTo>
                  <a:pt x="956987" y="2405194"/>
                  <a:pt x="937692" y="2403075"/>
                  <a:pt x="918400" y="2394600"/>
                </a:cubicBezTo>
                <a:cubicBezTo>
                  <a:pt x="925634" y="2390717"/>
                  <a:pt x="932870" y="2384360"/>
                  <a:pt x="940103" y="2378004"/>
                </a:cubicBezTo>
                <a:close/>
                <a:moveTo>
                  <a:pt x="393463" y="2377998"/>
                </a:moveTo>
                <a:cubicBezTo>
                  <a:pt x="393464" y="2385944"/>
                  <a:pt x="391232" y="2388363"/>
                  <a:pt x="386769" y="2388363"/>
                </a:cubicBezTo>
                <a:cubicBezTo>
                  <a:pt x="386770" y="2382143"/>
                  <a:pt x="389001" y="2377999"/>
                  <a:pt x="393463" y="2377998"/>
                </a:cubicBezTo>
                <a:close/>
                <a:moveTo>
                  <a:pt x="3077953" y="2377996"/>
                </a:moveTo>
                <a:cubicBezTo>
                  <a:pt x="3077952" y="2385944"/>
                  <a:pt x="3075721" y="2388363"/>
                  <a:pt x="3071259" y="2388362"/>
                </a:cubicBezTo>
                <a:cubicBezTo>
                  <a:pt x="3071259" y="2382143"/>
                  <a:pt x="3073489" y="2377996"/>
                  <a:pt x="3077953" y="2377996"/>
                </a:cubicBezTo>
                <a:close/>
                <a:moveTo>
                  <a:pt x="1041354" y="2377220"/>
                </a:moveTo>
                <a:cubicBezTo>
                  <a:pt x="1045299" y="2376705"/>
                  <a:pt x="1048680" y="2378766"/>
                  <a:pt x="1048680" y="2387010"/>
                </a:cubicBezTo>
                <a:cubicBezTo>
                  <a:pt x="1041919" y="2384949"/>
                  <a:pt x="1037410" y="2382888"/>
                  <a:pt x="1030647" y="2382888"/>
                </a:cubicBezTo>
                <a:cubicBezTo>
                  <a:pt x="1032901" y="2380827"/>
                  <a:pt x="1037409" y="2377735"/>
                  <a:pt x="1041354" y="2377220"/>
                </a:cubicBezTo>
                <a:close/>
                <a:moveTo>
                  <a:pt x="2940617" y="2377012"/>
                </a:moveTo>
                <a:cubicBezTo>
                  <a:pt x="2945533" y="2377487"/>
                  <a:pt x="2950623" y="2378655"/>
                  <a:pt x="2954323" y="2378655"/>
                </a:cubicBezTo>
                <a:cubicBezTo>
                  <a:pt x="2954325" y="2383759"/>
                  <a:pt x="2952935" y="2386960"/>
                  <a:pt x="2950739" y="2388891"/>
                </a:cubicBezTo>
                <a:lnTo>
                  <a:pt x="2943135" y="2391243"/>
                </a:lnTo>
                <a:lnTo>
                  <a:pt x="2943134" y="2399421"/>
                </a:lnTo>
                <a:lnTo>
                  <a:pt x="2954324" y="2399421"/>
                </a:lnTo>
                <a:cubicBezTo>
                  <a:pt x="2954323" y="2401493"/>
                  <a:pt x="2954324" y="2405640"/>
                  <a:pt x="2954323" y="2409786"/>
                </a:cubicBezTo>
                <a:cubicBezTo>
                  <a:pt x="2946930" y="2409786"/>
                  <a:pt x="2942003" y="2409786"/>
                  <a:pt x="2937073" y="2409786"/>
                </a:cubicBezTo>
                <a:lnTo>
                  <a:pt x="2937074" y="2407867"/>
                </a:lnTo>
                <a:lnTo>
                  <a:pt x="2929327" y="2407143"/>
                </a:lnTo>
                <a:lnTo>
                  <a:pt x="2924672" y="2409786"/>
                </a:lnTo>
                <a:lnTo>
                  <a:pt x="2925281" y="2406766"/>
                </a:lnTo>
                <a:lnTo>
                  <a:pt x="2829712" y="2397839"/>
                </a:lnTo>
                <a:cubicBezTo>
                  <a:pt x="2829712" y="2376651"/>
                  <a:pt x="2874854" y="2387247"/>
                  <a:pt x="2883959" y="2387246"/>
                </a:cubicBezTo>
                <a:cubicBezTo>
                  <a:pt x="2895338" y="2387245"/>
                  <a:pt x="2908995" y="2387247"/>
                  <a:pt x="2920376" y="2387246"/>
                </a:cubicBezTo>
                <a:lnTo>
                  <a:pt x="2925321" y="2387247"/>
                </a:lnTo>
                <a:lnTo>
                  <a:pt x="2927951" y="2379530"/>
                </a:lnTo>
                <a:cubicBezTo>
                  <a:pt x="2930959" y="2376756"/>
                  <a:pt x="2935701" y="2376537"/>
                  <a:pt x="2940617" y="2377012"/>
                </a:cubicBezTo>
                <a:close/>
                <a:moveTo>
                  <a:pt x="2567821" y="2376644"/>
                </a:moveTo>
                <a:cubicBezTo>
                  <a:pt x="2567820" y="2378718"/>
                  <a:pt x="2569935" y="2380791"/>
                  <a:pt x="2569935" y="2382862"/>
                </a:cubicBezTo>
                <a:cubicBezTo>
                  <a:pt x="2569406" y="2383900"/>
                  <a:pt x="2568745" y="2384419"/>
                  <a:pt x="2568119" y="2384516"/>
                </a:cubicBezTo>
                <a:cubicBezTo>
                  <a:pt x="2566235" y="2384806"/>
                  <a:pt x="2564651" y="2381309"/>
                  <a:pt x="2567821" y="2376644"/>
                </a:cubicBezTo>
                <a:close/>
                <a:moveTo>
                  <a:pt x="841160" y="2376621"/>
                </a:moveTo>
                <a:cubicBezTo>
                  <a:pt x="841160" y="2382420"/>
                  <a:pt x="841160" y="2382420"/>
                  <a:pt x="836525" y="2382420"/>
                </a:cubicBezTo>
                <a:cubicBezTo>
                  <a:pt x="838456" y="2380487"/>
                  <a:pt x="838456" y="2378554"/>
                  <a:pt x="841160" y="2376621"/>
                </a:cubicBezTo>
                <a:close/>
                <a:moveTo>
                  <a:pt x="1022087" y="2369043"/>
                </a:moveTo>
                <a:cubicBezTo>
                  <a:pt x="1025373" y="2369561"/>
                  <a:pt x="1028660" y="2371116"/>
                  <a:pt x="1031946" y="2372153"/>
                </a:cubicBezTo>
                <a:cubicBezTo>
                  <a:pt x="1029754" y="2374225"/>
                  <a:pt x="1029754" y="2376298"/>
                  <a:pt x="1027564" y="2376299"/>
                </a:cubicBezTo>
                <a:cubicBezTo>
                  <a:pt x="1023180" y="2376299"/>
                  <a:pt x="1016608" y="2374225"/>
                  <a:pt x="1012228" y="2372152"/>
                </a:cubicBezTo>
                <a:cubicBezTo>
                  <a:pt x="1015514" y="2369043"/>
                  <a:pt x="1018801" y="2368525"/>
                  <a:pt x="1022087" y="2369043"/>
                </a:cubicBezTo>
                <a:close/>
                <a:moveTo>
                  <a:pt x="1062132" y="2368183"/>
                </a:moveTo>
                <a:cubicBezTo>
                  <a:pt x="1066450" y="2367393"/>
                  <a:pt x="1071650" y="2368447"/>
                  <a:pt x="1075184" y="2368447"/>
                </a:cubicBezTo>
                <a:cubicBezTo>
                  <a:pt x="1075183" y="2376875"/>
                  <a:pt x="1071650" y="2379507"/>
                  <a:pt x="1067283" y="2380036"/>
                </a:cubicBezTo>
                <a:cubicBezTo>
                  <a:pt x="1062916" y="2380561"/>
                  <a:pt x="1057718" y="2378982"/>
                  <a:pt x="1054381" y="2378981"/>
                </a:cubicBezTo>
                <a:cubicBezTo>
                  <a:pt x="1054381" y="2371606"/>
                  <a:pt x="1057815" y="2368973"/>
                  <a:pt x="1062132" y="2368183"/>
                </a:cubicBezTo>
                <a:close/>
                <a:moveTo>
                  <a:pt x="3043658" y="2368182"/>
                </a:moveTo>
                <a:cubicBezTo>
                  <a:pt x="3047993" y="2368972"/>
                  <a:pt x="3051461" y="2371606"/>
                  <a:pt x="3051460" y="2378981"/>
                </a:cubicBezTo>
                <a:cubicBezTo>
                  <a:pt x="3047991" y="2378982"/>
                  <a:pt x="3042790" y="2380561"/>
                  <a:pt x="3038454" y="2380036"/>
                </a:cubicBezTo>
                <a:cubicBezTo>
                  <a:pt x="3034119" y="2379507"/>
                  <a:pt x="3030652" y="2376874"/>
                  <a:pt x="3030652" y="2368444"/>
                </a:cubicBezTo>
                <a:cubicBezTo>
                  <a:pt x="3034120" y="2368445"/>
                  <a:pt x="3039322" y="2367391"/>
                  <a:pt x="3043658" y="2368182"/>
                </a:cubicBezTo>
                <a:close/>
                <a:moveTo>
                  <a:pt x="2896628" y="2365934"/>
                </a:moveTo>
                <a:cubicBezTo>
                  <a:pt x="2900857" y="2365934"/>
                  <a:pt x="2902970" y="2370080"/>
                  <a:pt x="2902970" y="2376297"/>
                </a:cubicBezTo>
                <a:cubicBezTo>
                  <a:pt x="2898742" y="2376299"/>
                  <a:pt x="2896629" y="2374224"/>
                  <a:pt x="2896628" y="2365934"/>
                </a:cubicBezTo>
                <a:close/>
                <a:moveTo>
                  <a:pt x="2851442" y="2365934"/>
                </a:moveTo>
                <a:cubicBezTo>
                  <a:pt x="2855672" y="2365934"/>
                  <a:pt x="2857785" y="2370079"/>
                  <a:pt x="2857785" y="2376298"/>
                </a:cubicBezTo>
                <a:cubicBezTo>
                  <a:pt x="2853557" y="2376297"/>
                  <a:pt x="2851442" y="2374226"/>
                  <a:pt x="2851442" y="2365934"/>
                </a:cubicBezTo>
                <a:close/>
                <a:moveTo>
                  <a:pt x="2528460" y="2365932"/>
                </a:moveTo>
                <a:cubicBezTo>
                  <a:pt x="2535033" y="2365931"/>
                  <a:pt x="2541606" y="2365932"/>
                  <a:pt x="2548179" y="2365932"/>
                </a:cubicBezTo>
                <a:cubicBezTo>
                  <a:pt x="2545987" y="2372115"/>
                  <a:pt x="2545988" y="2376236"/>
                  <a:pt x="2543797" y="2382418"/>
                </a:cubicBezTo>
                <a:cubicBezTo>
                  <a:pt x="2539415" y="2376237"/>
                  <a:pt x="2532842" y="2372115"/>
                  <a:pt x="2528460" y="2365932"/>
                </a:cubicBezTo>
                <a:close/>
                <a:moveTo>
                  <a:pt x="11459401" y="2363896"/>
                </a:moveTo>
                <a:cubicBezTo>
                  <a:pt x="11461574" y="2366315"/>
                  <a:pt x="11465915" y="2368388"/>
                  <a:pt x="11468086" y="2368388"/>
                </a:cubicBezTo>
                <a:cubicBezTo>
                  <a:pt x="11463744" y="2374262"/>
                  <a:pt x="11459402" y="2370115"/>
                  <a:pt x="11455060" y="2368388"/>
                </a:cubicBezTo>
                <a:cubicBezTo>
                  <a:pt x="11457231" y="2368389"/>
                  <a:pt x="11457230" y="2366315"/>
                  <a:pt x="11459401" y="2363896"/>
                </a:cubicBezTo>
                <a:close/>
                <a:moveTo>
                  <a:pt x="365205" y="2360076"/>
                </a:moveTo>
                <a:cubicBezTo>
                  <a:pt x="365205" y="2370000"/>
                  <a:pt x="356043" y="2368016"/>
                  <a:pt x="351459" y="2368016"/>
                </a:cubicBezTo>
                <a:cubicBezTo>
                  <a:pt x="351459" y="2358091"/>
                  <a:pt x="360624" y="2360076"/>
                  <a:pt x="365205" y="2360076"/>
                </a:cubicBezTo>
                <a:close/>
                <a:moveTo>
                  <a:pt x="1000331" y="2359977"/>
                </a:moveTo>
                <a:cubicBezTo>
                  <a:pt x="1003618" y="2360232"/>
                  <a:pt x="1006905" y="2361167"/>
                  <a:pt x="1010191" y="2362018"/>
                </a:cubicBezTo>
                <a:cubicBezTo>
                  <a:pt x="1006904" y="2366098"/>
                  <a:pt x="1003618" y="2366691"/>
                  <a:pt x="1000331" y="2365969"/>
                </a:cubicBezTo>
                <a:cubicBezTo>
                  <a:pt x="997044" y="2365248"/>
                  <a:pt x="993760" y="2363207"/>
                  <a:pt x="990473" y="2362018"/>
                </a:cubicBezTo>
                <a:cubicBezTo>
                  <a:pt x="993759" y="2360148"/>
                  <a:pt x="997045" y="2359722"/>
                  <a:pt x="1000331" y="2359977"/>
                </a:cubicBezTo>
                <a:close/>
                <a:moveTo>
                  <a:pt x="1122867" y="2359646"/>
                </a:moveTo>
                <a:cubicBezTo>
                  <a:pt x="1120488" y="2372457"/>
                  <a:pt x="1120488" y="2372457"/>
                  <a:pt x="1103837" y="2374590"/>
                </a:cubicBezTo>
                <a:cubicBezTo>
                  <a:pt x="1110973" y="2370321"/>
                  <a:pt x="1118109" y="2366053"/>
                  <a:pt x="1122867" y="2359646"/>
                </a:cubicBezTo>
                <a:close/>
                <a:moveTo>
                  <a:pt x="3154505" y="2359462"/>
                </a:moveTo>
                <a:lnTo>
                  <a:pt x="3150278" y="2360167"/>
                </a:lnTo>
                <a:lnTo>
                  <a:pt x="3150945" y="2363692"/>
                </a:lnTo>
                <a:lnTo>
                  <a:pt x="3158517" y="2362031"/>
                </a:lnTo>
                <a:lnTo>
                  <a:pt x="3160772" y="2362046"/>
                </a:lnTo>
                <a:lnTo>
                  <a:pt x="3159124" y="2359596"/>
                </a:lnTo>
                <a:close/>
                <a:moveTo>
                  <a:pt x="3176533" y="2359336"/>
                </a:moveTo>
                <a:lnTo>
                  <a:pt x="3177835" y="2362151"/>
                </a:lnTo>
                <a:lnTo>
                  <a:pt x="3179530" y="2362162"/>
                </a:lnTo>
                <a:lnTo>
                  <a:pt x="3183515" y="2361971"/>
                </a:lnTo>
                <a:lnTo>
                  <a:pt x="3183134" y="2361151"/>
                </a:lnTo>
                <a:cubicBezTo>
                  <a:pt x="3181333" y="2359855"/>
                  <a:pt x="3178932" y="2359338"/>
                  <a:pt x="3176533" y="2359336"/>
                </a:cubicBezTo>
                <a:close/>
                <a:moveTo>
                  <a:pt x="7688807" y="2359063"/>
                </a:moveTo>
                <a:lnTo>
                  <a:pt x="7674389" y="2363238"/>
                </a:lnTo>
                <a:lnTo>
                  <a:pt x="7662316" y="2366072"/>
                </a:lnTo>
                <a:lnTo>
                  <a:pt x="7634747" y="2378674"/>
                </a:lnTo>
                <a:lnTo>
                  <a:pt x="7636358" y="2379720"/>
                </a:lnTo>
                <a:lnTo>
                  <a:pt x="7639981" y="2378740"/>
                </a:lnTo>
                <a:lnTo>
                  <a:pt x="7696890" y="2362128"/>
                </a:lnTo>
                <a:close/>
                <a:moveTo>
                  <a:pt x="7594124" y="2357224"/>
                </a:moveTo>
                <a:lnTo>
                  <a:pt x="7573479" y="2362573"/>
                </a:lnTo>
                <a:lnTo>
                  <a:pt x="7575517" y="2366352"/>
                </a:lnTo>
                <a:lnTo>
                  <a:pt x="7581928" y="2367656"/>
                </a:lnTo>
                <a:lnTo>
                  <a:pt x="7619899" y="2359296"/>
                </a:lnTo>
                <a:lnTo>
                  <a:pt x="7603448" y="2358006"/>
                </a:lnTo>
                <a:close/>
                <a:moveTo>
                  <a:pt x="3003761" y="2356747"/>
                </a:moveTo>
                <a:cubicBezTo>
                  <a:pt x="3008295" y="2356747"/>
                  <a:pt x="3015098" y="2356747"/>
                  <a:pt x="3015097" y="2366608"/>
                </a:cubicBezTo>
                <a:cubicBezTo>
                  <a:pt x="3010563" y="2366608"/>
                  <a:pt x="3003759" y="2368647"/>
                  <a:pt x="3003761" y="2356747"/>
                </a:cubicBezTo>
                <a:close/>
                <a:moveTo>
                  <a:pt x="1684783" y="2356264"/>
                </a:moveTo>
                <a:cubicBezTo>
                  <a:pt x="1684783" y="2368407"/>
                  <a:pt x="1687060" y="2376734"/>
                  <a:pt x="1677952" y="2378814"/>
                </a:cubicBezTo>
                <a:cubicBezTo>
                  <a:pt x="1671121" y="2378814"/>
                  <a:pt x="1671120" y="2389222"/>
                  <a:pt x="1671120" y="2397550"/>
                </a:cubicBezTo>
                <a:cubicBezTo>
                  <a:pt x="1649681" y="2396508"/>
                  <a:pt x="1628715" y="2394946"/>
                  <a:pt x="1608035" y="2391824"/>
                </a:cubicBezTo>
                <a:lnTo>
                  <a:pt x="1553335" y="2378375"/>
                </a:lnTo>
                <a:lnTo>
                  <a:pt x="1553070" y="2389195"/>
                </a:lnTo>
                <a:cubicBezTo>
                  <a:pt x="1521835" y="2382950"/>
                  <a:pt x="1490997" y="2372542"/>
                  <a:pt x="1457358" y="2380869"/>
                </a:cubicBezTo>
                <a:lnTo>
                  <a:pt x="1504558" y="2391090"/>
                </a:lnTo>
                <a:lnTo>
                  <a:pt x="1504269" y="2387355"/>
                </a:lnTo>
                <a:cubicBezTo>
                  <a:pt x="1506587" y="2387355"/>
                  <a:pt x="1507747" y="2388392"/>
                  <a:pt x="1508327" y="2390206"/>
                </a:cubicBezTo>
                <a:lnTo>
                  <a:pt x="1508443" y="2391710"/>
                </a:lnTo>
                <a:lnTo>
                  <a:pt x="1519632" y="2393315"/>
                </a:lnTo>
                <a:cubicBezTo>
                  <a:pt x="1524336" y="2394051"/>
                  <a:pt x="1529042" y="2395093"/>
                  <a:pt x="1533849" y="2397175"/>
                </a:cubicBezTo>
                <a:cubicBezTo>
                  <a:pt x="1541056" y="2401339"/>
                  <a:pt x="1536250" y="2407582"/>
                  <a:pt x="1541055" y="2415910"/>
                </a:cubicBezTo>
                <a:cubicBezTo>
                  <a:pt x="1543458" y="2420072"/>
                  <a:pt x="1548266" y="2424237"/>
                  <a:pt x="1553072" y="2426318"/>
                </a:cubicBezTo>
                <a:cubicBezTo>
                  <a:pt x="1565086" y="2430483"/>
                  <a:pt x="1577098" y="2430483"/>
                  <a:pt x="1589113" y="2432565"/>
                </a:cubicBezTo>
                <a:cubicBezTo>
                  <a:pt x="1631966" y="2436728"/>
                  <a:pt x="1674817" y="2455461"/>
                  <a:pt x="1718067" y="2465525"/>
                </a:cubicBezTo>
                <a:cubicBezTo>
                  <a:pt x="1752007" y="2476453"/>
                  <a:pt x="1839787" y="2500263"/>
                  <a:pt x="1891693" y="2513242"/>
                </a:cubicBezTo>
                <a:lnTo>
                  <a:pt x="1919625" y="2519716"/>
                </a:lnTo>
                <a:lnTo>
                  <a:pt x="1931278" y="2522012"/>
                </a:lnTo>
                <a:lnTo>
                  <a:pt x="1941534" y="2522989"/>
                </a:lnTo>
                <a:cubicBezTo>
                  <a:pt x="1945738" y="2523206"/>
                  <a:pt x="1949943" y="2523639"/>
                  <a:pt x="1954749" y="2525546"/>
                </a:cubicBezTo>
                <a:cubicBezTo>
                  <a:pt x="1959555" y="2526588"/>
                  <a:pt x="1961359" y="2528670"/>
                  <a:pt x="1961958" y="2531792"/>
                </a:cubicBezTo>
                <a:lnTo>
                  <a:pt x="1961958" y="2536579"/>
                </a:lnTo>
                <a:lnTo>
                  <a:pt x="1981864" y="2542646"/>
                </a:lnTo>
                <a:cubicBezTo>
                  <a:pt x="1981865" y="2546812"/>
                  <a:pt x="1979587" y="2548894"/>
                  <a:pt x="1975031" y="2553059"/>
                </a:cubicBezTo>
                <a:lnTo>
                  <a:pt x="1975603" y="2553091"/>
                </a:lnTo>
                <a:lnTo>
                  <a:pt x="1990393" y="2552610"/>
                </a:lnTo>
                <a:lnTo>
                  <a:pt x="2000115" y="2554415"/>
                </a:lnTo>
                <a:lnTo>
                  <a:pt x="2052098" y="2557225"/>
                </a:lnTo>
                <a:lnTo>
                  <a:pt x="2051059" y="2563726"/>
                </a:lnTo>
                <a:lnTo>
                  <a:pt x="2093313" y="2571345"/>
                </a:lnTo>
                <a:lnTo>
                  <a:pt x="2094033" y="2571455"/>
                </a:lnTo>
                <a:lnTo>
                  <a:pt x="2101830" y="2571456"/>
                </a:lnTo>
                <a:cubicBezTo>
                  <a:pt x="2099553" y="2567290"/>
                  <a:pt x="2097273" y="2565209"/>
                  <a:pt x="2094995" y="2561043"/>
                </a:cubicBezTo>
                <a:cubicBezTo>
                  <a:pt x="2106387" y="2559306"/>
                  <a:pt x="2117774" y="2557226"/>
                  <a:pt x="2129165" y="2557225"/>
                </a:cubicBezTo>
                <a:cubicBezTo>
                  <a:pt x="2129163" y="2563472"/>
                  <a:pt x="2129164" y="2569374"/>
                  <a:pt x="2129165" y="2575620"/>
                </a:cubicBezTo>
                <a:cubicBezTo>
                  <a:pt x="2124608" y="2573538"/>
                  <a:pt x="2120053" y="2571455"/>
                  <a:pt x="2115499" y="2567291"/>
                </a:cubicBezTo>
                <a:lnTo>
                  <a:pt x="2112916" y="2574372"/>
                </a:lnTo>
                <a:lnTo>
                  <a:pt x="2145712" y="2579437"/>
                </a:lnTo>
                <a:lnTo>
                  <a:pt x="2144349" y="2576923"/>
                </a:lnTo>
                <a:cubicBezTo>
                  <a:pt x="2141596" y="2575620"/>
                  <a:pt x="2138274" y="2575620"/>
                  <a:pt x="2135997" y="2575621"/>
                </a:cubicBezTo>
                <a:cubicBezTo>
                  <a:pt x="2140552" y="2567290"/>
                  <a:pt x="2142832" y="2561042"/>
                  <a:pt x="2149286" y="2565209"/>
                </a:cubicBezTo>
                <a:lnTo>
                  <a:pt x="2151578" y="2566846"/>
                </a:lnTo>
                <a:lnTo>
                  <a:pt x="2152789" y="2561411"/>
                </a:lnTo>
                <a:cubicBezTo>
                  <a:pt x="2153903" y="2559597"/>
                  <a:pt x="2155578" y="2558560"/>
                  <a:pt x="2157809" y="2558561"/>
                </a:cubicBezTo>
                <a:cubicBezTo>
                  <a:pt x="2157808" y="2561670"/>
                  <a:pt x="2157250" y="2564262"/>
                  <a:pt x="2156134" y="2566076"/>
                </a:cubicBezTo>
                <a:lnTo>
                  <a:pt x="2152996" y="2567860"/>
                </a:lnTo>
                <a:lnTo>
                  <a:pt x="2158395" y="2571715"/>
                </a:lnTo>
                <a:lnTo>
                  <a:pt x="2159975" y="2581640"/>
                </a:lnTo>
                <a:lnTo>
                  <a:pt x="2163798" y="2582231"/>
                </a:lnTo>
                <a:cubicBezTo>
                  <a:pt x="2187126" y="2585830"/>
                  <a:pt x="2210453" y="2589907"/>
                  <a:pt x="2234281" y="2595978"/>
                </a:cubicBezTo>
                <a:cubicBezTo>
                  <a:pt x="2239087" y="2597019"/>
                  <a:pt x="2243292" y="2600141"/>
                  <a:pt x="2247498" y="2603264"/>
                </a:cubicBezTo>
                <a:lnTo>
                  <a:pt x="2257697" y="2608887"/>
                </a:lnTo>
                <a:lnTo>
                  <a:pt x="2281113" y="2612586"/>
                </a:lnTo>
                <a:cubicBezTo>
                  <a:pt x="2321639" y="2617273"/>
                  <a:pt x="2362451" y="2619356"/>
                  <a:pt x="2403261" y="2623520"/>
                </a:cubicBezTo>
                <a:cubicBezTo>
                  <a:pt x="2410095" y="2623520"/>
                  <a:pt x="2415646" y="2628011"/>
                  <a:pt x="2421839" y="2630258"/>
                </a:cubicBezTo>
                <a:lnTo>
                  <a:pt x="2423543" y="2630584"/>
                </a:lnTo>
                <a:lnTo>
                  <a:pt x="2419716" y="2625767"/>
                </a:lnTo>
                <a:cubicBezTo>
                  <a:pt x="2420922" y="2623624"/>
                  <a:pt x="2423331" y="2623624"/>
                  <a:pt x="2424838" y="2624918"/>
                </a:cubicBezTo>
                <a:lnTo>
                  <a:pt x="2424581" y="2630784"/>
                </a:lnTo>
                <a:lnTo>
                  <a:pt x="2428316" y="2631505"/>
                </a:lnTo>
                <a:cubicBezTo>
                  <a:pt x="2439326" y="2631505"/>
                  <a:pt x="2450716" y="2633587"/>
                  <a:pt x="2459827" y="2633586"/>
                </a:cubicBezTo>
                <a:cubicBezTo>
                  <a:pt x="2480328" y="2635668"/>
                  <a:pt x="2500826" y="2635670"/>
                  <a:pt x="2518670" y="2637752"/>
                </a:cubicBezTo>
                <a:lnTo>
                  <a:pt x="2563637" y="2640751"/>
                </a:lnTo>
                <a:lnTo>
                  <a:pt x="2572845" y="2638117"/>
                </a:lnTo>
                <a:lnTo>
                  <a:pt x="2572844" y="2641365"/>
                </a:lnTo>
                <a:lnTo>
                  <a:pt x="2589080" y="2642448"/>
                </a:lnTo>
                <a:lnTo>
                  <a:pt x="2591816" y="2636839"/>
                </a:lnTo>
                <a:cubicBezTo>
                  <a:pt x="2594721" y="2634496"/>
                  <a:pt x="2598225" y="2632935"/>
                  <a:pt x="2600627" y="2630850"/>
                </a:cubicBezTo>
                <a:lnTo>
                  <a:pt x="2603334" y="2627724"/>
                </a:lnTo>
                <a:lnTo>
                  <a:pt x="2488888" y="2627223"/>
                </a:lnTo>
                <a:cubicBezTo>
                  <a:pt x="2470673" y="2627223"/>
                  <a:pt x="2452459" y="2631387"/>
                  <a:pt x="2434624" y="2625489"/>
                </a:cubicBezTo>
                <a:cubicBezTo>
                  <a:pt x="2425516" y="2623408"/>
                  <a:pt x="2418686" y="2617162"/>
                  <a:pt x="2409578" y="2617162"/>
                </a:cubicBezTo>
                <a:cubicBezTo>
                  <a:pt x="2402747" y="2617162"/>
                  <a:pt x="2393639" y="2619244"/>
                  <a:pt x="2386810" y="2619245"/>
                </a:cubicBezTo>
                <a:cubicBezTo>
                  <a:pt x="2377702" y="2619244"/>
                  <a:pt x="2370873" y="2613000"/>
                  <a:pt x="2362143" y="2606756"/>
                </a:cubicBezTo>
                <a:cubicBezTo>
                  <a:pt x="2353037" y="2600510"/>
                  <a:pt x="2343929" y="2602592"/>
                  <a:pt x="2332545" y="2602592"/>
                </a:cubicBezTo>
                <a:cubicBezTo>
                  <a:pt x="2318883" y="2604673"/>
                  <a:pt x="2301050" y="2606756"/>
                  <a:pt x="2289666" y="2590102"/>
                </a:cubicBezTo>
                <a:lnTo>
                  <a:pt x="2346352" y="2592963"/>
                </a:lnTo>
                <a:lnTo>
                  <a:pt x="2348436" y="2576897"/>
                </a:lnTo>
                <a:cubicBezTo>
                  <a:pt x="2347537" y="2571464"/>
                  <a:pt x="2344535" y="2566769"/>
                  <a:pt x="2338536" y="2560509"/>
                </a:cubicBezTo>
                <a:cubicBezTo>
                  <a:pt x="2336136" y="2570943"/>
                  <a:pt x="2336136" y="2587636"/>
                  <a:pt x="2324136" y="2587635"/>
                </a:cubicBezTo>
                <a:lnTo>
                  <a:pt x="2324136" y="2575487"/>
                </a:lnTo>
                <a:lnTo>
                  <a:pt x="2316621" y="2576124"/>
                </a:lnTo>
                <a:cubicBezTo>
                  <a:pt x="2312513" y="2575602"/>
                  <a:pt x="2309228" y="2572995"/>
                  <a:pt x="2309228" y="2564649"/>
                </a:cubicBezTo>
                <a:cubicBezTo>
                  <a:pt x="2312513" y="2564648"/>
                  <a:pt x="2317442" y="2563170"/>
                  <a:pt x="2321550" y="2563735"/>
                </a:cubicBezTo>
                <a:lnTo>
                  <a:pt x="2324137" y="2565128"/>
                </a:lnTo>
                <a:lnTo>
                  <a:pt x="2324137" y="2558423"/>
                </a:lnTo>
                <a:cubicBezTo>
                  <a:pt x="2319337" y="2556337"/>
                  <a:pt x="2314535" y="2554251"/>
                  <a:pt x="2309736" y="2554251"/>
                </a:cubicBezTo>
                <a:cubicBezTo>
                  <a:pt x="2297736" y="2550077"/>
                  <a:pt x="2288137" y="2545904"/>
                  <a:pt x="2276537" y="2541730"/>
                </a:cubicBezTo>
                <a:cubicBezTo>
                  <a:pt x="2293138" y="2544860"/>
                  <a:pt x="2309237" y="2546947"/>
                  <a:pt x="2325336" y="2548772"/>
                </a:cubicBezTo>
                <a:lnTo>
                  <a:pt x="2349128" y="2551443"/>
                </a:lnTo>
                <a:lnTo>
                  <a:pt x="2347582" y="2550849"/>
                </a:lnTo>
                <a:cubicBezTo>
                  <a:pt x="2336530" y="2546209"/>
                  <a:pt x="2325714" y="2541525"/>
                  <a:pt x="2314329" y="2540486"/>
                </a:cubicBezTo>
                <a:cubicBezTo>
                  <a:pt x="2288336" y="2537363"/>
                  <a:pt x="2262343" y="2532679"/>
                  <a:pt x="2236064" y="2527736"/>
                </a:cubicBezTo>
                <a:lnTo>
                  <a:pt x="2232098" y="2527027"/>
                </a:lnTo>
                <a:lnTo>
                  <a:pt x="2235762" y="2539243"/>
                </a:lnTo>
                <a:cubicBezTo>
                  <a:pt x="2235465" y="2544262"/>
                  <a:pt x="2234270" y="2549544"/>
                  <a:pt x="2234269" y="2553770"/>
                </a:cubicBezTo>
                <a:cubicBezTo>
                  <a:pt x="2233373" y="2555091"/>
                  <a:pt x="2232149" y="2555882"/>
                  <a:pt x="2230688" y="2556229"/>
                </a:cubicBezTo>
                <a:lnTo>
                  <a:pt x="2221837" y="2554483"/>
                </a:lnTo>
                <a:lnTo>
                  <a:pt x="2221836" y="2556859"/>
                </a:lnTo>
                <a:cubicBezTo>
                  <a:pt x="2215421" y="2556858"/>
                  <a:pt x="2206365" y="2556857"/>
                  <a:pt x="2199571" y="2556858"/>
                </a:cubicBezTo>
                <a:cubicBezTo>
                  <a:pt x="2192778" y="2556859"/>
                  <a:pt x="2188251" y="2556859"/>
                  <a:pt x="2183722" y="2556859"/>
                </a:cubicBezTo>
                <a:lnTo>
                  <a:pt x="2183722" y="2555169"/>
                </a:lnTo>
                <a:lnTo>
                  <a:pt x="2179399" y="2558215"/>
                </a:lnTo>
                <a:cubicBezTo>
                  <a:pt x="2181794" y="2551894"/>
                  <a:pt x="2184185" y="2545572"/>
                  <a:pt x="2186579" y="2537144"/>
                </a:cubicBezTo>
                <a:lnTo>
                  <a:pt x="2190117" y="2546494"/>
                </a:lnTo>
                <a:lnTo>
                  <a:pt x="2208630" y="2546493"/>
                </a:lnTo>
                <a:lnTo>
                  <a:pt x="2210615" y="2546493"/>
                </a:lnTo>
                <a:lnTo>
                  <a:pt x="2198829" y="2526300"/>
                </a:lnTo>
                <a:lnTo>
                  <a:pt x="2215752" y="2524101"/>
                </a:lnTo>
                <a:lnTo>
                  <a:pt x="2192585" y="2519956"/>
                </a:lnTo>
                <a:lnTo>
                  <a:pt x="2191457" y="2525515"/>
                </a:lnTo>
                <a:cubicBezTo>
                  <a:pt x="2190342" y="2527076"/>
                  <a:pt x="2188670" y="2527612"/>
                  <a:pt x="2186437" y="2527612"/>
                </a:cubicBezTo>
                <a:cubicBezTo>
                  <a:pt x="2186437" y="2524577"/>
                  <a:pt x="2186995" y="2521988"/>
                  <a:pt x="2188109" y="2520159"/>
                </a:cubicBezTo>
                <a:lnTo>
                  <a:pt x="2189438" y="2519391"/>
                </a:lnTo>
                <a:lnTo>
                  <a:pt x="2156090" y="2513424"/>
                </a:lnTo>
                <a:cubicBezTo>
                  <a:pt x="2143569" y="2510302"/>
                  <a:pt x="2130477" y="2508220"/>
                  <a:pt x="2117386" y="2506139"/>
                </a:cubicBezTo>
                <a:lnTo>
                  <a:pt x="2087123" y="2500442"/>
                </a:lnTo>
                <a:lnTo>
                  <a:pt x="2122484" y="2512309"/>
                </a:lnTo>
                <a:cubicBezTo>
                  <a:pt x="2109276" y="2512309"/>
                  <a:pt x="2095465" y="2510706"/>
                  <a:pt x="2081403" y="2509104"/>
                </a:cubicBezTo>
                <a:lnTo>
                  <a:pt x="2053821" y="2507027"/>
                </a:lnTo>
                <a:lnTo>
                  <a:pt x="2051051" y="2511206"/>
                </a:lnTo>
                <a:cubicBezTo>
                  <a:pt x="2055675" y="2515389"/>
                  <a:pt x="2062608" y="2519572"/>
                  <a:pt x="2069544" y="2521664"/>
                </a:cubicBezTo>
                <a:lnTo>
                  <a:pt x="2057075" y="2520649"/>
                </a:lnTo>
                <a:lnTo>
                  <a:pt x="2047524" y="2538323"/>
                </a:lnTo>
                <a:cubicBezTo>
                  <a:pt x="2038104" y="2534039"/>
                  <a:pt x="2016913" y="2538323"/>
                  <a:pt x="2016911" y="2517258"/>
                </a:cubicBezTo>
                <a:lnTo>
                  <a:pt x="2036233" y="2517257"/>
                </a:lnTo>
                <a:lnTo>
                  <a:pt x="2016375" y="2511205"/>
                </a:lnTo>
                <a:cubicBezTo>
                  <a:pt x="2020998" y="2510159"/>
                  <a:pt x="2025044" y="2508067"/>
                  <a:pt x="2028801" y="2505713"/>
                </a:cubicBezTo>
                <a:lnTo>
                  <a:pt x="2029561" y="2505212"/>
                </a:lnTo>
                <a:lnTo>
                  <a:pt x="2017202" y="2504294"/>
                </a:lnTo>
                <a:cubicBezTo>
                  <a:pt x="2009396" y="2502155"/>
                  <a:pt x="2002792" y="2497344"/>
                  <a:pt x="2002791" y="2486653"/>
                </a:cubicBezTo>
                <a:lnTo>
                  <a:pt x="2024488" y="2486653"/>
                </a:lnTo>
                <a:lnTo>
                  <a:pt x="2029107" y="2483067"/>
                </a:lnTo>
                <a:cubicBezTo>
                  <a:pt x="2030389" y="2481507"/>
                  <a:pt x="2031244" y="2479424"/>
                  <a:pt x="2031242" y="2476303"/>
                </a:cubicBezTo>
                <a:cubicBezTo>
                  <a:pt x="1965595" y="2459650"/>
                  <a:pt x="1899946" y="2442997"/>
                  <a:pt x="1834297" y="2424610"/>
                </a:cubicBezTo>
                <a:cubicBezTo>
                  <a:pt x="1802420" y="2416282"/>
                  <a:pt x="1770925" y="2405875"/>
                  <a:pt x="1739048" y="2395467"/>
                </a:cubicBezTo>
                <a:cubicBezTo>
                  <a:pt x="1725386" y="2389223"/>
                  <a:pt x="1709449" y="2387141"/>
                  <a:pt x="1696167" y="2378814"/>
                </a:cubicBezTo>
                <a:cubicBezTo>
                  <a:pt x="1687060" y="2376734"/>
                  <a:pt x="1693892" y="2356263"/>
                  <a:pt x="1684783" y="2356264"/>
                </a:cubicBezTo>
                <a:close/>
                <a:moveTo>
                  <a:pt x="7571364" y="2355315"/>
                </a:moveTo>
                <a:lnTo>
                  <a:pt x="7571848" y="2359550"/>
                </a:lnTo>
                <a:lnTo>
                  <a:pt x="7572026" y="2359879"/>
                </a:lnTo>
                <a:lnTo>
                  <a:pt x="7586307" y="2356568"/>
                </a:lnTo>
                <a:close/>
                <a:moveTo>
                  <a:pt x="11443344" y="2354715"/>
                </a:moveTo>
                <a:cubicBezTo>
                  <a:pt x="11447880" y="2356700"/>
                  <a:pt x="11450148" y="2358686"/>
                  <a:pt x="11454682" y="2358686"/>
                </a:cubicBezTo>
                <a:cubicBezTo>
                  <a:pt x="11450148" y="2364310"/>
                  <a:pt x="11443344" y="2366626"/>
                  <a:pt x="11443344" y="2354715"/>
                </a:cubicBezTo>
                <a:close/>
                <a:moveTo>
                  <a:pt x="2800139" y="2349096"/>
                </a:moveTo>
                <a:cubicBezTo>
                  <a:pt x="2804232" y="2353175"/>
                  <a:pt x="2801999" y="2361337"/>
                  <a:pt x="2800140" y="2367117"/>
                </a:cubicBezTo>
                <a:cubicBezTo>
                  <a:pt x="2795677" y="2365418"/>
                  <a:pt x="2793446" y="2361337"/>
                  <a:pt x="2791215" y="2357256"/>
                </a:cubicBezTo>
                <a:cubicBezTo>
                  <a:pt x="2793447" y="2355216"/>
                  <a:pt x="2797910" y="2353175"/>
                  <a:pt x="2800139" y="2349096"/>
                </a:cubicBezTo>
                <a:close/>
                <a:moveTo>
                  <a:pt x="974859" y="2349087"/>
                </a:moveTo>
                <a:cubicBezTo>
                  <a:pt x="979323" y="2351072"/>
                  <a:pt x="986017" y="2351072"/>
                  <a:pt x="990106" y="2353057"/>
                </a:cubicBezTo>
                <a:cubicBezTo>
                  <a:pt x="988062" y="2357027"/>
                  <a:pt x="984808" y="2357523"/>
                  <a:pt x="981227" y="2356778"/>
                </a:cubicBezTo>
                <a:cubicBezTo>
                  <a:pt x="977649" y="2356035"/>
                  <a:pt x="973743" y="2354050"/>
                  <a:pt x="970396" y="2353057"/>
                </a:cubicBezTo>
                <a:cubicBezTo>
                  <a:pt x="972628" y="2353057"/>
                  <a:pt x="972629" y="2351072"/>
                  <a:pt x="974859" y="2349087"/>
                </a:cubicBezTo>
                <a:close/>
                <a:moveTo>
                  <a:pt x="2655666" y="2347573"/>
                </a:moveTo>
                <a:cubicBezTo>
                  <a:pt x="2696337" y="2347573"/>
                  <a:pt x="2737008" y="2347574"/>
                  <a:pt x="2775780" y="2347573"/>
                </a:cubicBezTo>
                <a:lnTo>
                  <a:pt x="2773730" y="2351466"/>
                </a:lnTo>
                <a:lnTo>
                  <a:pt x="2774274" y="2351776"/>
                </a:lnTo>
                <a:cubicBezTo>
                  <a:pt x="2775389" y="2353589"/>
                  <a:pt x="2775945" y="2356180"/>
                  <a:pt x="2775947" y="2359290"/>
                </a:cubicBezTo>
                <a:lnTo>
                  <a:pt x="2771068" y="2356520"/>
                </a:lnTo>
                <a:lnTo>
                  <a:pt x="2769402" y="2359680"/>
                </a:lnTo>
                <a:cubicBezTo>
                  <a:pt x="2760528" y="2367439"/>
                  <a:pt x="2745561" y="2363656"/>
                  <a:pt x="2737009" y="2361832"/>
                </a:cubicBezTo>
                <a:cubicBezTo>
                  <a:pt x="2712302" y="2360093"/>
                  <a:pt x="2687215" y="2364266"/>
                  <a:pt x="2662506" y="2366004"/>
                </a:cubicBezTo>
                <a:cubicBezTo>
                  <a:pt x="2659846" y="2360094"/>
                  <a:pt x="2657565" y="2353833"/>
                  <a:pt x="2655666" y="2347573"/>
                </a:cubicBezTo>
                <a:close/>
                <a:moveTo>
                  <a:pt x="1356838" y="2345479"/>
                </a:moveTo>
                <a:cubicBezTo>
                  <a:pt x="1366449" y="2360051"/>
                  <a:pt x="1380866" y="2360051"/>
                  <a:pt x="1395283" y="2364214"/>
                </a:cubicBezTo>
                <a:cubicBezTo>
                  <a:pt x="1412103" y="2366297"/>
                  <a:pt x="1431326" y="2370459"/>
                  <a:pt x="1447744" y="2378786"/>
                </a:cubicBezTo>
                <a:cubicBezTo>
                  <a:pt x="1447744" y="2372541"/>
                  <a:pt x="1447744" y="2366296"/>
                  <a:pt x="1447745" y="2360051"/>
                </a:cubicBezTo>
                <a:cubicBezTo>
                  <a:pt x="1445344" y="2360051"/>
                  <a:pt x="1440536" y="2360051"/>
                  <a:pt x="1438533" y="2360051"/>
                </a:cubicBezTo>
                <a:cubicBezTo>
                  <a:pt x="1431325" y="2360050"/>
                  <a:pt x="1426521" y="2360052"/>
                  <a:pt x="1419311" y="2360051"/>
                </a:cubicBezTo>
                <a:lnTo>
                  <a:pt x="1396759" y="2352536"/>
                </a:lnTo>
                <a:lnTo>
                  <a:pt x="1398452" y="2356406"/>
                </a:lnTo>
                <a:cubicBezTo>
                  <a:pt x="1396042" y="2356406"/>
                  <a:pt x="1393633" y="2355856"/>
                  <a:pt x="1391826" y="2354479"/>
                </a:cubicBezTo>
                <a:lnTo>
                  <a:pt x="1389989" y="2350280"/>
                </a:lnTo>
                <a:lnTo>
                  <a:pt x="1388076" y="2349642"/>
                </a:lnTo>
                <a:cubicBezTo>
                  <a:pt x="1377862" y="2347040"/>
                  <a:pt x="1367650" y="2345478"/>
                  <a:pt x="1356838" y="2345479"/>
                </a:cubicBezTo>
                <a:close/>
                <a:moveTo>
                  <a:pt x="7902827" y="2344004"/>
                </a:moveTo>
                <a:cubicBezTo>
                  <a:pt x="7902826" y="2346082"/>
                  <a:pt x="7905090" y="2348159"/>
                  <a:pt x="7905090" y="2350235"/>
                </a:cubicBezTo>
                <a:cubicBezTo>
                  <a:pt x="7891505" y="2356465"/>
                  <a:pt x="7877920" y="2364425"/>
                  <a:pt x="7866975" y="2372732"/>
                </a:cubicBezTo>
                <a:cubicBezTo>
                  <a:pt x="7866977" y="2366849"/>
                  <a:pt x="7866977" y="2360619"/>
                  <a:pt x="7866978" y="2354389"/>
                </a:cubicBezTo>
                <a:cubicBezTo>
                  <a:pt x="7868863" y="2352312"/>
                  <a:pt x="7873770" y="2352312"/>
                  <a:pt x="7875656" y="2350236"/>
                </a:cubicBezTo>
                <a:cubicBezTo>
                  <a:pt x="7884713" y="2348158"/>
                  <a:pt x="7893770" y="2346082"/>
                  <a:pt x="7902827" y="2344004"/>
                </a:cubicBezTo>
                <a:close/>
                <a:moveTo>
                  <a:pt x="7652248" y="2341846"/>
                </a:moveTo>
                <a:lnTo>
                  <a:pt x="7638320" y="2345773"/>
                </a:lnTo>
                <a:lnTo>
                  <a:pt x="7635295" y="2346557"/>
                </a:lnTo>
                <a:lnTo>
                  <a:pt x="7640686" y="2348812"/>
                </a:lnTo>
                <a:close/>
                <a:moveTo>
                  <a:pt x="2802999" y="2341450"/>
                </a:moveTo>
                <a:cubicBezTo>
                  <a:pt x="2805112" y="2343524"/>
                  <a:pt x="2805113" y="2345596"/>
                  <a:pt x="2807578" y="2347669"/>
                </a:cubicBezTo>
                <a:cubicBezTo>
                  <a:pt x="2805288" y="2349743"/>
                  <a:pt x="2804143" y="2350260"/>
                  <a:pt x="2803350" y="2350002"/>
                </a:cubicBezTo>
                <a:cubicBezTo>
                  <a:pt x="2802558" y="2349742"/>
                  <a:pt x="2802118" y="2348704"/>
                  <a:pt x="2801238" y="2347669"/>
                </a:cubicBezTo>
                <a:cubicBezTo>
                  <a:pt x="2801238" y="2347669"/>
                  <a:pt x="2802997" y="2345597"/>
                  <a:pt x="2802999" y="2341450"/>
                </a:cubicBezTo>
                <a:close/>
                <a:moveTo>
                  <a:pt x="979812" y="2338235"/>
                </a:moveTo>
                <a:cubicBezTo>
                  <a:pt x="979811" y="2342641"/>
                  <a:pt x="979811" y="2344844"/>
                  <a:pt x="979433" y="2345670"/>
                </a:cubicBezTo>
                <a:cubicBezTo>
                  <a:pt x="979054" y="2346497"/>
                  <a:pt x="978298" y="2345946"/>
                  <a:pt x="976785" y="2344844"/>
                </a:cubicBezTo>
                <a:cubicBezTo>
                  <a:pt x="979811" y="2342641"/>
                  <a:pt x="979811" y="2340438"/>
                  <a:pt x="979812" y="2338235"/>
                </a:cubicBezTo>
                <a:close/>
                <a:moveTo>
                  <a:pt x="1010922" y="2338225"/>
                </a:moveTo>
                <a:cubicBezTo>
                  <a:pt x="1025595" y="2338224"/>
                  <a:pt x="1035378" y="2353191"/>
                  <a:pt x="1045157" y="2363880"/>
                </a:cubicBezTo>
                <a:cubicBezTo>
                  <a:pt x="1035376" y="2363880"/>
                  <a:pt x="1025595" y="2363881"/>
                  <a:pt x="1015812" y="2361743"/>
                </a:cubicBezTo>
                <a:cubicBezTo>
                  <a:pt x="1008476" y="2357466"/>
                  <a:pt x="1010922" y="2346776"/>
                  <a:pt x="1010922" y="2338225"/>
                </a:cubicBezTo>
                <a:close/>
                <a:moveTo>
                  <a:pt x="1958762" y="2337530"/>
                </a:moveTo>
                <a:cubicBezTo>
                  <a:pt x="1958763" y="2350019"/>
                  <a:pt x="1965596" y="2347938"/>
                  <a:pt x="1970150" y="2347937"/>
                </a:cubicBezTo>
                <a:cubicBezTo>
                  <a:pt x="1970151" y="2337529"/>
                  <a:pt x="1963317" y="2337528"/>
                  <a:pt x="1958762" y="2337530"/>
                </a:cubicBezTo>
                <a:close/>
                <a:moveTo>
                  <a:pt x="956999" y="2336870"/>
                </a:moveTo>
                <a:cubicBezTo>
                  <a:pt x="961340" y="2339006"/>
                  <a:pt x="965681" y="2339004"/>
                  <a:pt x="970024" y="2341140"/>
                </a:cubicBezTo>
                <a:cubicBezTo>
                  <a:pt x="968938" y="2346478"/>
                  <a:pt x="965683" y="2348078"/>
                  <a:pt x="962698" y="2347011"/>
                </a:cubicBezTo>
                <a:cubicBezTo>
                  <a:pt x="959712" y="2345943"/>
                  <a:pt x="956999" y="2342207"/>
                  <a:pt x="956999" y="2336870"/>
                </a:cubicBezTo>
                <a:close/>
                <a:moveTo>
                  <a:pt x="11418738" y="2335429"/>
                </a:moveTo>
                <a:cubicBezTo>
                  <a:pt x="11419824" y="2335429"/>
                  <a:pt x="11422538" y="2334896"/>
                  <a:pt x="11424708" y="2335430"/>
                </a:cubicBezTo>
                <a:cubicBezTo>
                  <a:pt x="11426879" y="2335963"/>
                  <a:pt x="11428508" y="2337566"/>
                  <a:pt x="11427423" y="2341835"/>
                </a:cubicBezTo>
                <a:cubicBezTo>
                  <a:pt x="11427423" y="2348240"/>
                  <a:pt x="11418738" y="2339700"/>
                  <a:pt x="11416566" y="2339700"/>
                </a:cubicBezTo>
                <a:cubicBezTo>
                  <a:pt x="11416568" y="2337564"/>
                  <a:pt x="11418738" y="2335429"/>
                  <a:pt x="11418738" y="2335429"/>
                </a:cubicBezTo>
                <a:close/>
                <a:moveTo>
                  <a:pt x="11456504" y="2334990"/>
                </a:moveTo>
                <a:cubicBezTo>
                  <a:pt x="11459220" y="2335237"/>
                  <a:pt x="11461392" y="2337719"/>
                  <a:pt x="11461392" y="2343674"/>
                </a:cubicBezTo>
                <a:cubicBezTo>
                  <a:pt x="11457048" y="2341689"/>
                  <a:pt x="11452705" y="2341689"/>
                  <a:pt x="11448364" y="2339704"/>
                </a:cubicBezTo>
                <a:cubicBezTo>
                  <a:pt x="11450535" y="2336727"/>
                  <a:pt x="11453792" y="2334741"/>
                  <a:pt x="11456504" y="2334990"/>
                </a:cubicBezTo>
                <a:close/>
                <a:moveTo>
                  <a:pt x="11317426" y="2334823"/>
                </a:moveTo>
                <a:cubicBezTo>
                  <a:pt x="11317426" y="2342836"/>
                  <a:pt x="11317426" y="2352851"/>
                  <a:pt x="11310198" y="2352851"/>
                </a:cubicBezTo>
                <a:cubicBezTo>
                  <a:pt x="11310198" y="2344839"/>
                  <a:pt x="11307787" y="2334823"/>
                  <a:pt x="11317426" y="2334823"/>
                </a:cubicBezTo>
                <a:close/>
                <a:moveTo>
                  <a:pt x="3298553" y="2333702"/>
                </a:moveTo>
                <a:lnTo>
                  <a:pt x="3294200" y="2333817"/>
                </a:lnTo>
                <a:lnTo>
                  <a:pt x="3285283" y="2334491"/>
                </a:lnTo>
                <a:lnTo>
                  <a:pt x="3295780" y="2334719"/>
                </a:lnTo>
                <a:close/>
                <a:moveTo>
                  <a:pt x="795398" y="2329207"/>
                </a:moveTo>
                <a:cubicBezTo>
                  <a:pt x="813567" y="2341581"/>
                  <a:pt x="831737" y="2351894"/>
                  <a:pt x="849528" y="2361862"/>
                </a:cubicBezTo>
                <a:cubicBezTo>
                  <a:pt x="844986" y="2365986"/>
                  <a:pt x="838173" y="2370111"/>
                  <a:pt x="834008" y="2376298"/>
                </a:cubicBezTo>
                <a:cubicBezTo>
                  <a:pt x="827195" y="2376298"/>
                  <a:pt x="822653" y="2374235"/>
                  <a:pt x="815839" y="2370111"/>
                </a:cubicBezTo>
                <a:cubicBezTo>
                  <a:pt x="804483" y="2365987"/>
                  <a:pt x="795399" y="2356018"/>
                  <a:pt x="786313" y="2343644"/>
                </a:cubicBezTo>
                <a:cubicBezTo>
                  <a:pt x="790855" y="2339520"/>
                  <a:pt x="793126" y="2335395"/>
                  <a:pt x="795398" y="2329207"/>
                </a:cubicBezTo>
                <a:close/>
                <a:moveTo>
                  <a:pt x="7946923" y="2328703"/>
                </a:moveTo>
                <a:cubicBezTo>
                  <a:pt x="7940015" y="2330838"/>
                  <a:pt x="7933681" y="2332973"/>
                  <a:pt x="7927635" y="2335374"/>
                </a:cubicBezTo>
                <a:lnTo>
                  <a:pt x="7910078" y="2343646"/>
                </a:lnTo>
                <a:lnTo>
                  <a:pt x="7905908" y="2349779"/>
                </a:lnTo>
                <a:cubicBezTo>
                  <a:pt x="7905909" y="2347707"/>
                  <a:pt x="7903795" y="2345634"/>
                  <a:pt x="7903795" y="2343561"/>
                </a:cubicBezTo>
                <a:lnTo>
                  <a:pt x="7906800" y="2340614"/>
                </a:lnTo>
                <a:lnTo>
                  <a:pt x="7905467" y="2339380"/>
                </a:lnTo>
                <a:cubicBezTo>
                  <a:pt x="7919286" y="2335107"/>
                  <a:pt x="7933105" y="2330839"/>
                  <a:pt x="7946923" y="2328703"/>
                </a:cubicBezTo>
                <a:close/>
                <a:moveTo>
                  <a:pt x="11412124" y="2328550"/>
                </a:moveTo>
                <a:cubicBezTo>
                  <a:pt x="11412704" y="2327725"/>
                  <a:pt x="11413864" y="2328275"/>
                  <a:pt x="11416181" y="2329377"/>
                </a:cubicBezTo>
                <a:cubicBezTo>
                  <a:pt x="11413863" y="2331580"/>
                  <a:pt x="11413863" y="2331580"/>
                  <a:pt x="11411545" y="2335987"/>
                </a:cubicBezTo>
                <a:cubicBezTo>
                  <a:pt x="11411546" y="2331580"/>
                  <a:pt x="11411546" y="2329377"/>
                  <a:pt x="11412124" y="2328550"/>
                </a:cubicBezTo>
                <a:close/>
                <a:moveTo>
                  <a:pt x="949941" y="2327664"/>
                </a:moveTo>
                <a:cubicBezTo>
                  <a:pt x="949941" y="2339574"/>
                  <a:pt x="943139" y="2337589"/>
                  <a:pt x="938603" y="2337589"/>
                </a:cubicBezTo>
                <a:cubicBezTo>
                  <a:pt x="938604" y="2327664"/>
                  <a:pt x="945408" y="2327664"/>
                  <a:pt x="949941" y="2327664"/>
                </a:cubicBezTo>
                <a:close/>
                <a:moveTo>
                  <a:pt x="1918161" y="2327121"/>
                </a:moveTo>
                <a:cubicBezTo>
                  <a:pt x="1918161" y="2330244"/>
                  <a:pt x="1918588" y="2332455"/>
                  <a:pt x="1919334" y="2334017"/>
                </a:cubicBezTo>
                <a:lnTo>
                  <a:pt x="1922283" y="2336868"/>
                </a:lnTo>
                <a:lnTo>
                  <a:pt x="1929656" y="2333681"/>
                </a:lnTo>
                <a:lnTo>
                  <a:pt x="1926698" y="2328423"/>
                </a:lnTo>
                <a:cubicBezTo>
                  <a:pt x="1923853" y="2327121"/>
                  <a:pt x="1920437" y="2327121"/>
                  <a:pt x="1918161" y="2327121"/>
                </a:cubicBezTo>
                <a:close/>
                <a:moveTo>
                  <a:pt x="7786243" y="2326049"/>
                </a:moveTo>
                <a:lnTo>
                  <a:pt x="7766945" y="2331581"/>
                </a:lnTo>
                <a:cubicBezTo>
                  <a:pt x="7756588" y="2335762"/>
                  <a:pt x="7744756" y="2344570"/>
                  <a:pt x="7733964" y="2345987"/>
                </a:cubicBezTo>
                <a:lnTo>
                  <a:pt x="7698718" y="2356193"/>
                </a:lnTo>
                <a:lnTo>
                  <a:pt x="7709212" y="2358256"/>
                </a:lnTo>
                <a:close/>
                <a:moveTo>
                  <a:pt x="11655532" y="2325643"/>
                </a:moveTo>
                <a:cubicBezTo>
                  <a:pt x="11655532" y="2331863"/>
                  <a:pt x="11653418" y="2336009"/>
                  <a:pt x="11649190" y="2336010"/>
                </a:cubicBezTo>
                <a:cubicBezTo>
                  <a:pt x="11649190" y="2327717"/>
                  <a:pt x="11651302" y="2325644"/>
                  <a:pt x="11655532" y="2325643"/>
                </a:cubicBezTo>
                <a:close/>
                <a:moveTo>
                  <a:pt x="7681579" y="2323086"/>
                </a:moveTo>
                <a:lnTo>
                  <a:pt x="7618403" y="2339491"/>
                </a:lnTo>
                <a:lnTo>
                  <a:pt x="7630829" y="2344689"/>
                </a:lnTo>
                <a:lnTo>
                  <a:pt x="7660148" y="2336835"/>
                </a:lnTo>
                <a:lnTo>
                  <a:pt x="7681404" y="2323177"/>
                </a:lnTo>
                <a:close/>
                <a:moveTo>
                  <a:pt x="8261167" y="2322079"/>
                </a:moveTo>
                <a:lnTo>
                  <a:pt x="8260804" y="2322761"/>
                </a:lnTo>
                <a:cubicBezTo>
                  <a:pt x="8260483" y="2323363"/>
                  <a:pt x="8260258" y="2323782"/>
                  <a:pt x="8260258" y="2323782"/>
                </a:cubicBezTo>
                <a:close/>
                <a:moveTo>
                  <a:pt x="11430652" y="2320497"/>
                </a:moveTo>
                <a:cubicBezTo>
                  <a:pt x="11437074" y="2320595"/>
                  <a:pt x="11446274" y="2328101"/>
                  <a:pt x="11447983" y="2329683"/>
                </a:cubicBezTo>
                <a:cubicBezTo>
                  <a:pt x="11447984" y="2331790"/>
                  <a:pt x="11445702" y="2333897"/>
                  <a:pt x="11445703" y="2336004"/>
                </a:cubicBezTo>
                <a:cubicBezTo>
                  <a:pt x="11443420" y="2336004"/>
                  <a:pt x="11437810" y="2335477"/>
                  <a:pt x="11433055" y="2333633"/>
                </a:cubicBezTo>
                <a:lnTo>
                  <a:pt x="11428658" y="2330795"/>
                </a:lnTo>
                <a:lnTo>
                  <a:pt x="11431282" y="2335313"/>
                </a:lnTo>
                <a:cubicBezTo>
                  <a:pt x="11430410" y="2336414"/>
                  <a:pt x="11428405" y="2336414"/>
                  <a:pt x="11427140" y="2335313"/>
                </a:cubicBezTo>
                <a:lnTo>
                  <a:pt x="11427388" y="2329974"/>
                </a:lnTo>
                <a:lnTo>
                  <a:pt x="11427090" y="2329781"/>
                </a:lnTo>
                <a:cubicBezTo>
                  <a:pt x="11425662" y="2328102"/>
                  <a:pt x="11424974" y="2325994"/>
                  <a:pt x="11425544" y="2323360"/>
                </a:cubicBezTo>
                <a:cubicBezTo>
                  <a:pt x="11426685" y="2321254"/>
                  <a:pt x="11428514" y="2320464"/>
                  <a:pt x="11430652" y="2320497"/>
                </a:cubicBezTo>
                <a:close/>
                <a:moveTo>
                  <a:pt x="8262124" y="2320281"/>
                </a:moveTo>
                <a:lnTo>
                  <a:pt x="8261932" y="2320642"/>
                </a:lnTo>
                <a:lnTo>
                  <a:pt x="8261167" y="2322079"/>
                </a:lnTo>
                <a:close/>
                <a:moveTo>
                  <a:pt x="1904450" y="2319584"/>
                </a:moveTo>
                <a:lnTo>
                  <a:pt x="1906439" y="2327748"/>
                </a:lnTo>
                <a:lnTo>
                  <a:pt x="1911330" y="2327121"/>
                </a:lnTo>
                <a:lnTo>
                  <a:pt x="1908909" y="2320388"/>
                </a:lnTo>
                <a:close/>
                <a:moveTo>
                  <a:pt x="8262936" y="2318758"/>
                </a:moveTo>
                <a:lnTo>
                  <a:pt x="8262124" y="2320281"/>
                </a:lnTo>
                <a:lnTo>
                  <a:pt x="8262894" y="2318836"/>
                </a:lnTo>
                <a:cubicBezTo>
                  <a:pt x="8263103" y="2318444"/>
                  <a:pt x="8263158" y="2318339"/>
                  <a:pt x="8262936" y="2318758"/>
                </a:cubicBezTo>
                <a:close/>
                <a:moveTo>
                  <a:pt x="2475023" y="2318645"/>
                </a:moveTo>
                <a:cubicBezTo>
                  <a:pt x="2478014" y="2318908"/>
                  <a:pt x="2481005" y="2323028"/>
                  <a:pt x="2481005" y="2330217"/>
                </a:cubicBezTo>
                <a:cubicBezTo>
                  <a:pt x="2476220" y="2330216"/>
                  <a:pt x="2471435" y="2330216"/>
                  <a:pt x="2469041" y="2330216"/>
                </a:cubicBezTo>
                <a:cubicBezTo>
                  <a:pt x="2469041" y="2321976"/>
                  <a:pt x="2472032" y="2318382"/>
                  <a:pt x="2475023" y="2318645"/>
                </a:cubicBezTo>
                <a:close/>
                <a:moveTo>
                  <a:pt x="3302986" y="2318220"/>
                </a:moveTo>
                <a:cubicBezTo>
                  <a:pt x="3295782" y="2318219"/>
                  <a:pt x="3290980" y="2319947"/>
                  <a:pt x="3283776" y="2322362"/>
                </a:cubicBezTo>
                <a:cubicBezTo>
                  <a:pt x="3280375" y="2322362"/>
                  <a:pt x="3275673" y="2323314"/>
                  <a:pt x="3270921" y="2323488"/>
                </a:cubicBezTo>
                <a:lnTo>
                  <a:pt x="3264678" y="2321807"/>
                </a:lnTo>
                <a:lnTo>
                  <a:pt x="3263545" y="2321972"/>
                </a:lnTo>
                <a:lnTo>
                  <a:pt x="3226304" y="2326924"/>
                </a:lnTo>
                <a:lnTo>
                  <a:pt x="3226304" y="2330216"/>
                </a:lnTo>
                <a:cubicBezTo>
                  <a:pt x="3221723" y="2330216"/>
                  <a:pt x="3217140" y="2330216"/>
                  <a:pt x="3212559" y="2330216"/>
                </a:cubicBezTo>
                <a:lnTo>
                  <a:pt x="3212560" y="2328752"/>
                </a:lnTo>
                <a:lnTo>
                  <a:pt x="3201888" y="2330170"/>
                </a:lnTo>
                <a:lnTo>
                  <a:pt x="3201873" y="2330214"/>
                </a:lnTo>
                <a:cubicBezTo>
                  <a:pt x="3199869" y="2332063"/>
                  <a:pt x="3197092" y="2332778"/>
                  <a:pt x="3194009" y="2332908"/>
                </a:cubicBezTo>
                <a:lnTo>
                  <a:pt x="3191375" y="2332649"/>
                </a:lnTo>
                <a:lnTo>
                  <a:pt x="3194166" y="2340650"/>
                </a:lnTo>
                <a:lnTo>
                  <a:pt x="3185804" y="2346328"/>
                </a:lnTo>
                <a:lnTo>
                  <a:pt x="3248161" y="2338605"/>
                </a:lnTo>
                <a:lnTo>
                  <a:pt x="3280166" y="2334879"/>
                </a:lnTo>
                <a:lnTo>
                  <a:pt x="3258473" y="2336524"/>
                </a:lnTo>
                <a:cubicBezTo>
                  <a:pt x="3248065" y="2337418"/>
                  <a:pt x="3240020" y="2338151"/>
                  <a:pt x="3236903" y="2338263"/>
                </a:cubicBezTo>
                <a:lnTo>
                  <a:pt x="3195515" y="2337102"/>
                </a:lnTo>
                <a:lnTo>
                  <a:pt x="3237922" y="2330626"/>
                </a:lnTo>
                <a:lnTo>
                  <a:pt x="3237943" y="2330528"/>
                </a:lnTo>
                <a:cubicBezTo>
                  <a:pt x="3239001" y="2328715"/>
                  <a:pt x="3240588" y="2327678"/>
                  <a:pt x="3242700" y="2327679"/>
                </a:cubicBezTo>
                <a:lnTo>
                  <a:pt x="3242174" y="2329977"/>
                </a:lnTo>
                <a:lnTo>
                  <a:pt x="3304620" y="2320439"/>
                </a:lnTo>
                <a:lnTo>
                  <a:pt x="3305236" y="2319329"/>
                </a:lnTo>
                <a:close/>
                <a:moveTo>
                  <a:pt x="1890191" y="2317703"/>
                </a:moveTo>
                <a:lnTo>
                  <a:pt x="1884007" y="2318794"/>
                </a:lnTo>
                <a:cubicBezTo>
                  <a:pt x="1884007" y="2322958"/>
                  <a:pt x="1885287" y="2325560"/>
                  <a:pt x="1887317" y="2327120"/>
                </a:cubicBezTo>
                <a:lnTo>
                  <a:pt x="1893767" y="2328846"/>
                </a:lnTo>
                <a:lnTo>
                  <a:pt x="1892509" y="2322362"/>
                </a:lnTo>
                <a:close/>
                <a:moveTo>
                  <a:pt x="7972233" y="2312156"/>
                </a:moveTo>
                <a:cubicBezTo>
                  <a:pt x="7973291" y="2312416"/>
                  <a:pt x="7974348" y="2313452"/>
                  <a:pt x="7975405" y="2314490"/>
                </a:cubicBezTo>
                <a:cubicBezTo>
                  <a:pt x="7973291" y="2314489"/>
                  <a:pt x="7973290" y="2316562"/>
                  <a:pt x="7971177" y="2320708"/>
                </a:cubicBezTo>
                <a:cubicBezTo>
                  <a:pt x="7971177" y="2316563"/>
                  <a:pt x="7971177" y="2314490"/>
                  <a:pt x="7969062" y="2314489"/>
                </a:cubicBezTo>
                <a:cubicBezTo>
                  <a:pt x="7970119" y="2312416"/>
                  <a:pt x="7971178" y="2311896"/>
                  <a:pt x="7972233" y="2312156"/>
                </a:cubicBezTo>
                <a:close/>
                <a:moveTo>
                  <a:pt x="8269815" y="2310342"/>
                </a:moveTo>
                <a:cubicBezTo>
                  <a:pt x="8272083" y="2314612"/>
                  <a:pt x="8274350" y="2318882"/>
                  <a:pt x="8276618" y="2325286"/>
                </a:cubicBezTo>
                <a:cubicBezTo>
                  <a:pt x="8272083" y="2325286"/>
                  <a:pt x="8267549" y="2325287"/>
                  <a:pt x="8265281" y="2321017"/>
                </a:cubicBezTo>
                <a:cubicBezTo>
                  <a:pt x="8265280" y="2316747"/>
                  <a:pt x="8267549" y="2312476"/>
                  <a:pt x="8269815" y="2310342"/>
                </a:cubicBezTo>
                <a:close/>
                <a:moveTo>
                  <a:pt x="2805970" y="2309152"/>
                </a:moveTo>
                <a:cubicBezTo>
                  <a:pt x="2805970" y="2315577"/>
                  <a:pt x="2803740" y="2319505"/>
                  <a:pt x="2799278" y="2319504"/>
                </a:cubicBezTo>
                <a:cubicBezTo>
                  <a:pt x="2799278" y="2311293"/>
                  <a:pt x="2801509" y="2309150"/>
                  <a:pt x="2805970" y="2309152"/>
                </a:cubicBezTo>
                <a:close/>
                <a:moveTo>
                  <a:pt x="1976298" y="2309152"/>
                </a:moveTo>
                <a:cubicBezTo>
                  <a:pt x="1978692" y="2311293"/>
                  <a:pt x="1983476" y="2313435"/>
                  <a:pt x="1988261" y="2313435"/>
                </a:cubicBezTo>
                <a:cubicBezTo>
                  <a:pt x="1988261" y="2315577"/>
                  <a:pt x="1985868" y="2317720"/>
                  <a:pt x="1985870" y="2319504"/>
                </a:cubicBezTo>
                <a:cubicBezTo>
                  <a:pt x="1981083" y="2319505"/>
                  <a:pt x="1976298" y="2317719"/>
                  <a:pt x="1976298" y="2309152"/>
                </a:cubicBezTo>
                <a:close/>
                <a:moveTo>
                  <a:pt x="785911" y="2309152"/>
                </a:moveTo>
                <a:cubicBezTo>
                  <a:pt x="790374" y="2309152"/>
                  <a:pt x="792603" y="2311293"/>
                  <a:pt x="792603" y="2319504"/>
                </a:cubicBezTo>
                <a:cubicBezTo>
                  <a:pt x="788142" y="2319505"/>
                  <a:pt x="785912" y="2315579"/>
                  <a:pt x="785911" y="2309152"/>
                </a:cubicBezTo>
                <a:close/>
                <a:moveTo>
                  <a:pt x="3353194" y="2308944"/>
                </a:moveTo>
                <a:lnTo>
                  <a:pt x="3343725" y="2310322"/>
                </a:lnTo>
                <a:lnTo>
                  <a:pt x="3344057" y="2310717"/>
                </a:lnTo>
                <a:cubicBezTo>
                  <a:pt x="3345655" y="2311580"/>
                  <a:pt x="3347311" y="2311908"/>
                  <a:pt x="3348991" y="2311565"/>
                </a:cubicBezTo>
                <a:close/>
                <a:moveTo>
                  <a:pt x="3355033" y="2308677"/>
                </a:moveTo>
                <a:lnTo>
                  <a:pt x="3354138" y="2308807"/>
                </a:lnTo>
                <a:lnTo>
                  <a:pt x="3354700" y="2313421"/>
                </a:lnTo>
                <a:lnTo>
                  <a:pt x="3355958" y="2313354"/>
                </a:lnTo>
                <a:lnTo>
                  <a:pt x="3357618" y="2313164"/>
                </a:lnTo>
                <a:lnTo>
                  <a:pt x="3355994" y="2308908"/>
                </a:lnTo>
                <a:close/>
                <a:moveTo>
                  <a:pt x="7978909" y="2306853"/>
                </a:moveTo>
                <a:cubicBezTo>
                  <a:pt x="7981829" y="2306854"/>
                  <a:pt x="7984748" y="2307955"/>
                  <a:pt x="7987082" y="2310158"/>
                </a:cubicBezTo>
                <a:cubicBezTo>
                  <a:pt x="7982413" y="2310158"/>
                  <a:pt x="7975406" y="2314566"/>
                  <a:pt x="7970736" y="2310157"/>
                </a:cubicBezTo>
                <a:cubicBezTo>
                  <a:pt x="7973073" y="2307955"/>
                  <a:pt x="7975990" y="2306854"/>
                  <a:pt x="7978909" y="2306853"/>
                </a:cubicBezTo>
                <a:close/>
                <a:moveTo>
                  <a:pt x="2703358" y="2306797"/>
                </a:moveTo>
                <a:cubicBezTo>
                  <a:pt x="2709702" y="2306074"/>
                  <a:pt x="2716952" y="2307604"/>
                  <a:pt x="2720577" y="2307604"/>
                </a:cubicBezTo>
                <a:cubicBezTo>
                  <a:pt x="2741925" y="2311685"/>
                  <a:pt x="2761260" y="2309644"/>
                  <a:pt x="2783010" y="2309644"/>
                </a:cubicBezTo>
                <a:cubicBezTo>
                  <a:pt x="2783011" y="2317633"/>
                  <a:pt x="2777573" y="2320098"/>
                  <a:pt x="2770928" y="2320564"/>
                </a:cubicBezTo>
                <a:cubicBezTo>
                  <a:pt x="2764282" y="2321034"/>
                  <a:pt x="2756426" y="2319505"/>
                  <a:pt x="2751593" y="2319504"/>
                </a:cubicBezTo>
                <a:cubicBezTo>
                  <a:pt x="2732661" y="2317804"/>
                  <a:pt x="2710910" y="2319504"/>
                  <a:pt x="2691576" y="2319505"/>
                </a:cubicBezTo>
                <a:cubicBezTo>
                  <a:pt x="2691576" y="2310495"/>
                  <a:pt x="2697014" y="2307519"/>
                  <a:pt x="2703358" y="2306797"/>
                </a:cubicBezTo>
                <a:close/>
                <a:moveTo>
                  <a:pt x="2593350" y="2306064"/>
                </a:moveTo>
                <a:cubicBezTo>
                  <a:pt x="2601200" y="2306371"/>
                  <a:pt x="2609932" y="2309527"/>
                  <a:pt x="2613464" y="2309527"/>
                </a:cubicBezTo>
                <a:cubicBezTo>
                  <a:pt x="2613464" y="2319870"/>
                  <a:pt x="2606988" y="2322412"/>
                  <a:pt x="2599384" y="2322366"/>
                </a:cubicBezTo>
                <a:cubicBezTo>
                  <a:pt x="2591780" y="2322323"/>
                  <a:pt x="2583048" y="2319696"/>
                  <a:pt x="2578534" y="2319695"/>
                </a:cubicBezTo>
                <a:cubicBezTo>
                  <a:pt x="2578534" y="2308299"/>
                  <a:pt x="2585501" y="2305757"/>
                  <a:pt x="2593350" y="2306064"/>
                </a:cubicBezTo>
                <a:close/>
                <a:moveTo>
                  <a:pt x="1867122" y="2305915"/>
                </a:moveTo>
                <a:cubicBezTo>
                  <a:pt x="1861525" y="2305872"/>
                  <a:pt x="1854789" y="2308387"/>
                  <a:pt x="1850236" y="2308387"/>
                </a:cubicBezTo>
                <a:cubicBezTo>
                  <a:pt x="1850235" y="2313068"/>
                  <a:pt x="1851491" y="2316063"/>
                  <a:pt x="1853484" y="2317916"/>
                </a:cubicBezTo>
                <a:lnTo>
                  <a:pt x="1857166" y="2319214"/>
                </a:lnTo>
                <a:lnTo>
                  <a:pt x="1861103" y="2319886"/>
                </a:lnTo>
                <a:lnTo>
                  <a:pt x="1860851" y="2320514"/>
                </a:lnTo>
                <a:lnTo>
                  <a:pt x="1861144" y="2320617"/>
                </a:lnTo>
                <a:cubicBezTo>
                  <a:pt x="1867024" y="2320876"/>
                  <a:pt x="1873763" y="2318795"/>
                  <a:pt x="1877178" y="2318795"/>
                </a:cubicBezTo>
                <a:cubicBezTo>
                  <a:pt x="1877178" y="2308561"/>
                  <a:pt x="1872719" y="2305959"/>
                  <a:pt x="1867122" y="2305915"/>
                </a:cubicBezTo>
                <a:close/>
                <a:moveTo>
                  <a:pt x="986199" y="2299936"/>
                </a:moveTo>
                <a:cubicBezTo>
                  <a:pt x="987420" y="2302833"/>
                  <a:pt x="988031" y="2304284"/>
                  <a:pt x="987726" y="2304767"/>
                </a:cubicBezTo>
                <a:cubicBezTo>
                  <a:pt x="987420" y="2305251"/>
                  <a:pt x="986197" y="2304767"/>
                  <a:pt x="983752" y="2303802"/>
                </a:cubicBezTo>
                <a:cubicBezTo>
                  <a:pt x="983752" y="2303802"/>
                  <a:pt x="986200" y="2301867"/>
                  <a:pt x="986199" y="2299936"/>
                </a:cubicBezTo>
                <a:close/>
                <a:moveTo>
                  <a:pt x="3417833" y="2299562"/>
                </a:moveTo>
                <a:lnTo>
                  <a:pt x="3415948" y="2299563"/>
                </a:lnTo>
                <a:lnTo>
                  <a:pt x="3397449" y="2302385"/>
                </a:lnTo>
                <a:lnTo>
                  <a:pt x="3398803" y="2305501"/>
                </a:lnTo>
                <a:lnTo>
                  <a:pt x="3416648" y="2302635"/>
                </a:lnTo>
                <a:close/>
                <a:moveTo>
                  <a:pt x="7952481" y="2299524"/>
                </a:moveTo>
                <a:lnTo>
                  <a:pt x="7913552" y="2311248"/>
                </a:lnTo>
                <a:cubicBezTo>
                  <a:pt x="7884119" y="2319499"/>
                  <a:pt x="7854029" y="2327786"/>
                  <a:pt x="7828010" y="2336041"/>
                </a:cubicBezTo>
                <a:cubicBezTo>
                  <a:pt x="7794225" y="2348137"/>
                  <a:pt x="7847378" y="2338731"/>
                  <a:pt x="7857798" y="2334944"/>
                </a:cubicBezTo>
                <a:lnTo>
                  <a:pt x="7973644" y="2301461"/>
                </a:lnTo>
                <a:lnTo>
                  <a:pt x="7973445" y="2301451"/>
                </a:lnTo>
                <a:close/>
                <a:moveTo>
                  <a:pt x="780240" y="2299044"/>
                </a:moveTo>
                <a:cubicBezTo>
                  <a:pt x="780240" y="2311855"/>
                  <a:pt x="770383" y="2309719"/>
                  <a:pt x="762989" y="2309719"/>
                </a:cubicBezTo>
                <a:cubicBezTo>
                  <a:pt x="762989" y="2296908"/>
                  <a:pt x="772847" y="2299045"/>
                  <a:pt x="780240" y="2299044"/>
                </a:cubicBezTo>
                <a:close/>
                <a:moveTo>
                  <a:pt x="2917099" y="2298988"/>
                </a:moveTo>
                <a:cubicBezTo>
                  <a:pt x="2921855" y="2303159"/>
                  <a:pt x="2931365" y="2307333"/>
                  <a:pt x="2931364" y="2319505"/>
                </a:cubicBezTo>
                <a:cubicBezTo>
                  <a:pt x="2919478" y="2319505"/>
                  <a:pt x="2905212" y="2317766"/>
                  <a:pt x="2893325" y="2319504"/>
                </a:cubicBezTo>
                <a:cubicBezTo>
                  <a:pt x="2891345" y="2319504"/>
                  <a:pt x="2869947" y="2319505"/>
                  <a:pt x="2874703" y="2311506"/>
                </a:cubicBezTo>
                <a:cubicBezTo>
                  <a:pt x="2881835" y="2296899"/>
                  <a:pt x="2905213" y="2301073"/>
                  <a:pt x="2917099" y="2298988"/>
                </a:cubicBezTo>
                <a:close/>
                <a:moveTo>
                  <a:pt x="3242699" y="2298617"/>
                </a:moveTo>
                <a:cubicBezTo>
                  <a:pt x="3242699" y="2304687"/>
                  <a:pt x="3240235" y="2308970"/>
                  <a:pt x="3236358" y="2308971"/>
                </a:cubicBezTo>
                <a:cubicBezTo>
                  <a:pt x="3236357" y="2300402"/>
                  <a:pt x="3238473" y="2298617"/>
                  <a:pt x="3242699" y="2298617"/>
                </a:cubicBezTo>
                <a:close/>
                <a:moveTo>
                  <a:pt x="1473760" y="2298611"/>
                </a:moveTo>
                <a:lnTo>
                  <a:pt x="1472867" y="2301795"/>
                </a:lnTo>
                <a:lnTo>
                  <a:pt x="1473109" y="2300929"/>
                </a:lnTo>
                <a:cubicBezTo>
                  <a:pt x="1473473" y="2299640"/>
                  <a:pt x="1473760" y="2298611"/>
                  <a:pt x="1473760" y="2298611"/>
                </a:cubicBezTo>
                <a:close/>
                <a:moveTo>
                  <a:pt x="3258622" y="2298601"/>
                </a:moveTo>
                <a:cubicBezTo>
                  <a:pt x="3262964" y="2298601"/>
                  <a:pt x="3267306" y="2300301"/>
                  <a:pt x="3269477" y="2304381"/>
                </a:cubicBezTo>
                <a:cubicBezTo>
                  <a:pt x="3265135" y="2304382"/>
                  <a:pt x="3260792" y="2304382"/>
                  <a:pt x="3256451" y="2304383"/>
                </a:cubicBezTo>
                <a:cubicBezTo>
                  <a:pt x="3258620" y="2302341"/>
                  <a:pt x="3258621" y="2300302"/>
                  <a:pt x="3258622" y="2298601"/>
                </a:cubicBezTo>
                <a:close/>
                <a:moveTo>
                  <a:pt x="2852877" y="2298437"/>
                </a:moveTo>
                <a:cubicBezTo>
                  <a:pt x="2852878" y="2307008"/>
                  <a:pt x="2855421" y="2319503"/>
                  <a:pt x="2845248" y="2319502"/>
                </a:cubicBezTo>
                <a:cubicBezTo>
                  <a:pt x="2845249" y="2311291"/>
                  <a:pt x="2845249" y="2298437"/>
                  <a:pt x="2852877" y="2298437"/>
                </a:cubicBezTo>
                <a:close/>
                <a:moveTo>
                  <a:pt x="1834476" y="2295698"/>
                </a:moveTo>
                <a:lnTo>
                  <a:pt x="1818360" y="2298326"/>
                </a:lnTo>
                <a:cubicBezTo>
                  <a:pt x="1818358" y="2307519"/>
                  <a:pt x="1822912" y="2310034"/>
                  <a:pt x="1828605" y="2310252"/>
                </a:cubicBezTo>
                <a:cubicBezTo>
                  <a:pt x="1834296" y="2310468"/>
                  <a:pt x="1841126" y="2308386"/>
                  <a:pt x="1845680" y="2308387"/>
                </a:cubicBezTo>
                <a:cubicBezTo>
                  <a:pt x="1845682" y="2303270"/>
                  <a:pt x="1844401" y="2300081"/>
                  <a:pt x="1842372" y="2298179"/>
                </a:cubicBezTo>
                <a:lnTo>
                  <a:pt x="1834943" y="2295797"/>
                </a:lnTo>
                <a:close/>
                <a:moveTo>
                  <a:pt x="1471897" y="2294163"/>
                </a:moveTo>
                <a:cubicBezTo>
                  <a:pt x="1469621" y="2296677"/>
                  <a:pt x="1469052" y="2298694"/>
                  <a:pt x="1469550" y="2300337"/>
                </a:cubicBezTo>
                <a:lnTo>
                  <a:pt x="1472478" y="2303174"/>
                </a:lnTo>
                <a:lnTo>
                  <a:pt x="1473605" y="2304266"/>
                </a:lnTo>
                <a:cubicBezTo>
                  <a:pt x="1477590" y="2306305"/>
                  <a:pt x="1483283" y="2307345"/>
                  <a:pt x="1485558" y="2308388"/>
                </a:cubicBezTo>
                <a:cubicBezTo>
                  <a:pt x="1485560" y="2295897"/>
                  <a:pt x="1476453" y="2295898"/>
                  <a:pt x="1471897" y="2294163"/>
                </a:cubicBezTo>
                <a:close/>
                <a:moveTo>
                  <a:pt x="3269829" y="2294008"/>
                </a:moveTo>
                <a:cubicBezTo>
                  <a:pt x="3271943" y="2294008"/>
                  <a:pt x="3274057" y="2294008"/>
                  <a:pt x="3276170" y="2294008"/>
                </a:cubicBezTo>
                <a:cubicBezTo>
                  <a:pt x="3274058" y="2296899"/>
                  <a:pt x="3273529" y="2297325"/>
                  <a:pt x="3273000" y="2296814"/>
                </a:cubicBezTo>
                <a:cubicBezTo>
                  <a:pt x="3272473" y="2296304"/>
                  <a:pt x="3271944" y="2294859"/>
                  <a:pt x="3269829" y="2294008"/>
                </a:cubicBezTo>
                <a:close/>
                <a:moveTo>
                  <a:pt x="11374378" y="2293511"/>
                </a:moveTo>
                <a:cubicBezTo>
                  <a:pt x="11374378" y="2302078"/>
                  <a:pt x="11372264" y="2303863"/>
                  <a:pt x="11368034" y="2303863"/>
                </a:cubicBezTo>
                <a:cubicBezTo>
                  <a:pt x="11368034" y="2297437"/>
                  <a:pt x="11370150" y="2293511"/>
                  <a:pt x="11374378" y="2293511"/>
                </a:cubicBezTo>
                <a:close/>
                <a:moveTo>
                  <a:pt x="7749904" y="2291386"/>
                </a:moveTo>
                <a:lnTo>
                  <a:pt x="7698185" y="2305379"/>
                </a:lnTo>
                <a:lnTo>
                  <a:pt x="7689777" y="2310412"/>
                </a:lnTo>
                <a:lnTo>
                  <a:pt x="7673781" y="2317981"/>
                </a:lnTo>
                <a:lnTo>
                  <a:pt x="7703791" y="2311293"/>
                </a:lnTo>
                <a:lnTo>
                  <a:pt x="7709699" y="2308156"/>
                </a:lnTo>
                <a:cubicBezTo>
                  <a:pt x="7721084" y="2303995"/>
                  <a:pt x="7732088" y="2297749"/>
                  <a:pt x="7743474" y="2296014"/>
                </a:cubicBezTo>
                <a:lnTo>
                  <a:pt x="7749466" y="2296294"/>
                </a:lnTo>
                <a:lnTo>
                  <a:pt x="7748153" y="2293795"/>
                </a:lnTo>
                <a:close/>
                <a:moveTo>
                  <a:pt x="926830" y="2289246"/>
                </a:moveTo>
                <a:cubicBezTo>
                  <a:pt x="926828" y="2297539"/>
                  <a:pt x="924599" y="2299611"/>
                  <a:pt x="920135" y="2299611"/>
                </a:cubicBezTo>
                <a:cubicBezTo>
                  <a:pt x="920137" y="2293392"/>
                  <a:pt x="922368" y="2289246"/>
                  <a:pt x="926830" y="2289246"/>
                </a:cubicBezTo>
                <a:close/>
                <a:moveTo>
                  <a:pt x="759047" y="2289245"/>
                </a:moveTo>
                <a:cubicBezTo>
                  <a:pt x="759047" y="2297539"/>
                  <a:pt x="756818" y="2299613"/>
                  <a:pt x="752355" y="2299612"/>
                </a:cubicBezTo>
                <a:cubicBezTo>
                  <a:pt x="752355" y="2293393"/>
                  <a:pt x="754587" y="2289246"/>
                  <a:pt x="759047" y="2289245"/>
                </a:cubicBezTo>
                <a:close/>
                <a:moveTo>
                  <a:pt x="2986113" y="2289232"/>
                </a:moveTo>
                <a:cubicBezTo>
                  <a:pt x="2986113" y="2301142"/>
                  <a:pt x="2979240" y="2299158"/>
                  <a:pt x="2972367" y="2299157"/>
                </a:cubicBezTo>
                <a:cubicBezTo>
                  <a:pt x="2972367" y="2289233"/>
                  <a:pt x="2981532" y="2289232"/>
                  <a:pt x="2986113" y="2289232"/>
                </a:cubicBezTo>
                <a:close/>
                <a:moveTo>
                  <a:pt x="7925428" y="2289063"/>
                </a:moveTo>
                <a:lnTo>
                  <a:pt x="7900642" y="2296441"/>
                </a:lnTo>
                <a:lnTo>
                  <a:pt x="7872057" y="2303617"/>
                </a:lnTo>
                <a:lnTo>
                  <a:pt x="7805705" y="2334802"/>
                </a:lnTo>
                <a:lnTo>
                  <a:pt x="7883158" y="2315848"/>
                </a:lnTo>
                <a:lnTo>
                  <a:pt x="7941082" y="2297972"/>
                </a:lnTo>
                <a:lnTo>
                  <a:pt x="7929039" y="2290858"/>
                </a:lnTo>
                <a:close/>
                <a:moveTo>
                  <a:pt x="1798336" y="2287324"/>
                </a:moveTo>
                <a:lnTo>
                  <a:pt x="1791038" y="2287918"/>
                </a:lnTo>
                <a:cubicBezTo>
                  <a:pt x="1791036" y="2296071"/>
                  <a:pt x="1794452" y="2298673"/>
                  <a:pt x="1798720" y="2299237"/>
                </a:cubicBezTo>
                <a:cubicBezTo>
                  <a:pt x="1802990" y="2299800"/>
                  <a:pt x="1808112" y="2298326"/>
                  <a:pt x="1811528" y="2298325"/>
                </a:cubicBezTo>
                <a:lnTo>
                  <a:pt x="1809441" y="2290273"/>
                </a:lnTo>
                <a:close/>
                <a:moveTo>
                  <a:pt x="7833200" y="2287220"/>
                </a:moveTo>
                <a:lnTo>
                  <a:pt x="7738920" y="2331053"/>
                </a:lnTo>
                <a:lnTo>
                  <a:pt x="7738580" y="2331209"/>
                </a:lnTo>
                <a:lnTo>
                  <a:pt x="7787039" y="2319270"/>
                </a:lnTo>
                <a:lnTo>
                  <a:pt x="7830411" y="2306959"/>
                </a:lnTo>
                <a:lnTo>
                  <a:pt x="7865616" y="2291207"/>
                </a:lnTo>
                <a:close/>
                <a:moveTo>
                  <a:pt x="344406" y="2286184"/>
                </a:moveTo>
                <a:cubicBezTo>
                  <a:pt x="358534" y="2290288"/>
                  <a:pt x="372270" y="2292340"/>
                  <a:pt x="386399" y="2294392"/>
                </a:cubicBezTo>
                <a:cubicBezTo>
                  <a:pt x="384633" y="2299522"/>
                  <a:pt x="381714" y="2301832"/>
                  <a:pt x="378181" y="2302344"/>
                </a:cubicBezTo>
                <a:cubicBezTo>
                  <a:pt x="367585" y="2303884"/>
                  <a:pt x="351469" y="2289262"/>
                  <a:pt x="344406" y="2286184"/>
                </a:cubicBezTo>
                <a:close/>
                <a:moveTo>
                  <a:pt x="2873870" y="2285341"/>
                </a:moveTo>
                <a:cubicBezTo>
                  <a:pt x="2879635" y="2285606"/>
                  <a:pt x="2884563" y="2288254"/>
                  <a:pt x="2884562" y="2297788"/>
                </a:cubicBezTo>
                <a:cubicBezTo>
                  <a:pt x="2880099" y="2297789"/>
                  <a:pt x="2873498" y="2299818"/>
                  <a:pt x="2868013" y="2299510"/>
                </a:cubicBezTo>
                <a:cubicBezTo>
                  <a:pt x="2862526" y="2299201"/>
                  <a:pt x="2858158" y="2296552"/>
                  <a:pt x="2858157" y="2287195"/>
                </a:cubicBezTo>
                <a:cubicBezTo>
                  <a:pt x="2861504" y="2287195"/>
                  <a:pt x="2868106" y="2285076"/>
                  <a:pt x="2873870" y="2285341"/>
                </a:cubicBezTo>
                <a:close/>
                <a:moveTo>
                  <a:pt x="8457386" y="2284331"/>
                </a:moveTo>
                <a:cubicBezTo>
                  <a:pt x="8457386" y="2292621"/>
                  <a:pt x="8455271" y="2294695"/>
                  <a:pt x="8451043" y="2294695"/>
                </a:cubicBezTo>
                <a:cubicBezTo>
                  <a:pt x="8451043" y="2288476"/>
                  <a:pt x="8453511" y="2284330"/>
                  <a:pt x="8457386" y="2284331"/>
                </a:cubicBezTo>
                <a:close/>
                <a:moveTo>
                  <a:pt x="7790593" y="2280377"/>
                </a:moveTo>
                <a:lnTo>
                  <a:pt x="7751644" y="2290916"/>
                </a:lnTo>
                <a:lnTo>
                  <a:pt x="7754495" y="2293795"/>
                </a:lnTo>
                <a:lnTo>
                  <a:pt x="7752697" y="2296445"/>
                </a:lnTo>
                <a:lnTo>
                  <a:pt x="7757419" y="2296666"/>
                </a:lnTo>
                <a:lnTo>
                  <a:pt x="7767611" y="2296242"/>
                </a:lnTo>
                <a:lnTo>
                  <a:pt x="7781292" y="2292638"/>
                </a:lnTo>
                <a:lnTo>
                  <a:pt x="7803411" y="2283557"/>
                </a:lnTo>
                <a:lnTo>
                  <a:pt x="7795325" y="2282562"/>
                </a:lnTo>
                <a:close/>
                <a:moveTo>
                  <a:pt x="7974616" y="2279300"/>
                </a:moveTo>
                <a:cubicBezTo>
                  <a:pt x="7976127" y="2279806"/>
                  <a:pt x="7976446" y="2280596"/>
                  <a:pt x="7976025" y="2281463"/>
                </a:cubicBezTo>
                <a:cubicBezTo>
                  <a:pt x="7974760" y="2284065"/>
                  <a:pt x="7966854" y="2287371"/>
                  <a:pt x="7964633" y="2285849"/>
                </a:cubicBezTo>
                <a:cubicBezTo>
                  <a:pt x="7956862" y="2286871"/>
                  <a:pt x="7958645" y="2281401"/>
                  <a:pt x="7974616" y="2279300"/>
                </a:cubicBezTo>
                <a:close/>
                <a:moveTo>
                  <a:pt x="1693693" y="2278537"/>
                </a:moveTo>
                <a:cubicBezTo>
                  <a:pt x="1698156" y="2278536"/>
                  <a:pt x="1700386" y="2282682"/>
                  <a:pt x="1700385" y="2288901"/>
                </a:cubicBezTo>
                <a:cubicBezTo>
                  <a:pt x="1695924" y="2288901"/>
                  <a:pt x="1693694" y="2286827"/>
                  <a:pt x="1693693" y="2278537"/>
                </a:cubicBezTo>
                <a:close/>
                <a:moveTo>
                  <a:pt x="1045157" y="2278537"/>
                </a:moveTo>
                <a:cubicBezTo>
                  <a:pt x="1045158" y="2286829"/>
                  <a:pt x="1042928" y="2288902"/>
                  <a:pt x="1038464" y="2288901"/>
                </a:cubicBezTo>
                <a:cubicBezTo>
                  <a:pt x="1038463" y="2282682"/>
                  <a:pt x="1040695" y="2278536"/>
                  <a:pt x="1045157" y="2278537"/>
                </a:cubicBezTo>
                <a:close/>
                <a:moveTo>
                  <a:pt x="1757356" y="2277940"/>
                </a:moveTo>
                <a:lnTo>
                  <a:pt x="1758758" y="2284406"/>
                </a:lnTo>
                <a:cubicBezTo>
                  <a:pt x="1760145" y="2286746"/>
                  <a:pt x="1762333" y="2287625"/>
                  <a:pt x="1764601" y="2287918"/>
                </a:cubicBezTo>
                <a:cubicBezTo>
                  <a:pt x="1766868" y="2288211"/>
                  <a:pt x="1769217" y="2287917"/>
                  <a:pt x="1770924" y="2287918"/>
                </a:cubicBezTo>
                <a:lnTo>
                  <a:pt x="1767179" y="2279924"/>
                </a:lnTo>
                <a:close/>
                <a:moveTo>
                  <a:pt x="3248121" y="2277188"/>
                </a:moveTo>
                <a:cubicBezTo>
                  <a:pt x="3255351" y="2277188"/>
                  <a:pt x="3257761" y="2289832"/>
                  <a:pt x="3252942" y="2298258"/>
                </a:cubicBezTo>
                <a:cubicBezTo>
                  <a:pt x="3250531" y="2289831"/>
                  <a:pt x="3250532" y="2283509"/>
                  <a:pt x="3248121" y="2277188"/>
                </a:cubicBezTo>
                <a:close/>
                <a:moveTo>
                  <a:pt x="2936439" y="2277188"/>
                </a:moveTo>
                <a:cubicBezTo>
                  <a:pt x="2936440" y="2283511"/>
                  <a:pt x="2936440" y="2291938"/>
                  <a:pt x="2936441" y="2298260"/>
                </a:cubicBezTo>
                <a:cubicBezTo>
                  <a:pt x="2931770" y="2294046"/>
                  <a:pt x="2924763" y="2291937"/>
                  <a:pt x="2920094" y="2287723"/>
                </a:cubicBezTo>
                <a:cubicBezTo>
                  <a:pt x="2924764" y="2285617"/>
                  <a:pt x="2931770" y="2281402"/>
                  <a:pt x="2936439" y="2277188"/>
                </a:cubicBezTo>
                <a:close/>
                <a:moveTo>
                  <a:pt x="7987626" y="2275173"/>
                </a:moveTo>
                <a:cubicBezTo>
                  <a:pt x="7990587" y="2277200"/>
                  <a:pt x="7985845" y="2280644"/>
                  <a:pt x="7982819" y="2278222"/>
                </a:cubicBezTo>
                <a:cubicBezTo>
                  <a:pt x="7977209" y="2278959"/>
                  <a:pt x="7982444" y="2275853"/>
                  <a:pt x="7987626" y="2275173"/>
                </a:cubicBezTo>
                <a:close/>
                <a:moveTo>
                  <a:pt x="7766147" y="2269193"/>
                </a:moveTo>
                <a:lnTo>
                  <a:pt x="7750182" y="2273621"/>
                </a:lnTo>
                <a:lnTo>
                  <a:pt x="7734491" y="2283508"/>
                </a:lnTo>
                <a:lnTo>
                  <a:pt x="7775367" y="2273347"/>
                </a:lnTo>
                <a:lnTo>
                  <a:pt x="7767250" y="2269600"/>
                </a:lnTo>
                <a:close/>
                <a:moveTo>
                  <a:pt x="7833901" y="2268168"/>
                </a:moveTo>
                <a:lnTo>
                  <a:pt x="7816960" y="2272972"/>
                </a:lnTo>
                <a:lnTo>
                  <a:pt x="7822163" y="2274143"/>
                </a:lnTo>
                <a:close/>
                <a:moveTo>
                  <a:pt x="3042825" y="2266841"/>
                </a:moveTo>
                <a:cubicBezTo>
                  <a:pt x="3038556" y="2266060"/>
                  <a:pt x="3033433" y="2267101"/>
                  <a:pt x="3030017" y="2267101"/>
                </a:cubicBezTo>
                <a:cubicBezTo>
                  <a:pt x="3030017" y="2275427"/>
                  <a:pt x="3033432" y="2278030"/>
                  <a:pt x="3037702" y="2278550"/>
                </a:cubicBezTo>
                <a:cubicBezTo>
                  <a:pt x="3041971" y="2279072"/>
                  <a:pt x="3047095" y="2277509"/>
                  <a:pt x="3050509" y="2277510"/>
                </a:cubicBezTo>
                <a:cubicBezTo>
                  <a:pt x="3050510" y="2270224"/>
                  <a:pt x="3047094" y="2267621"/>
                  <a:pt x="3042825" y="2266841"/>
                </a:cubicBezTo>
                <a:close/>
                <a:moveTo>
                  <a:pt x="2675730" y="2266476"/>
                </a:moveTo>
                <a:cubicBezTo>
                  <a:pt x="2680072" y="2266477"/>
                  <a:pt x="2684415" y="2266476"/>
                  <a:pt x="2688756" y="2266476"/>
                </a:cubicBezTo>
                <a:cubicBezTo>
                  <a:pt x="2688755" y="2274906"/>
                  <a:pt x="2688756" y="2281225"/>
                  <a:pt x="2688756" y="2287548"/>
                </a:cubicBezTo>
                <a:cubicBezTo>
                  <a:pt x="2684414" y="2287549"/>
                  <a:pt x="2680071" y="2287548"/>
                  <a:pt x="2675731" y="2287548"/>
                </a:cubicBezTo>
                <a:cubicBezTo>
                  <a:pt x="2675729" y="2281227"/>
                  <a:pt x="2675729" y="2274906"/>
                  <a:pt x="2675730" y="2266476"/>
                </a:cubicBezTo>
                <a:close/>
                <a:moveTo>
                  <a:pt x="3209934" y="2265510"/>
                </a:moveTo>
                <a:lnTo>
                  <a:pt x="3206758" y="2265899"/>
                </a:lnTo>
                <a:lnTo>
                  <a:pt x="3205345" y="2266556"/>
                </a:lnTo>
                <a:close/>
                <a:moveTo>
                  <a:pt x="2606827" y="2265231"/>
                </a:moveTo>
                <a:cubicBezTo>
                  <a:pt x="2612965" y="2264975"/>
                  <a:pt x="2619980" y="2267027"/>
                  <a:pt x="2623488" y="2267027"/>
                </a:cubicBezTo>
                <a:cubicBezTo>
                  <a:pt x="2623486" y="2277288"/>
                  <a:pt x="2618227" y="2279853"/>
                  <a:pt x="2612089" y="2279853"/>
                </a:cubicBezTo>
                <a:cubicBezTo>
                  <a:pt x="2605949" y="2279854"/>
                  <a:pt x="2598935" y="2277288"/>
                  <a:pt x="2595427" y="2277288"/>
                </a:cubicBezTo>
                <a:cubicBezTo>
                  <a:pt x="2595427" y="2268053"/>
                  <a:pt x="2600688" y="2265487"/>
                  <a:pt x="2606827" y="2265231"/>
                </a:cubicBezTo>
                <a:close/>
                <a:moveTo>
                  <a:pt x="11155815" y="2264436"/>
                </a:moveTo>
                <a:cubicBezTo>
                  <a:pt x="11162830" y="2266498"/>
                  <a:pt x="11169846" y="2266498"/>
                  <a:pt x="11176862" y="2268559"/>
                </a:cubicBezTo>
                <a:cubicBezTo>
                  <a:pt x="11167506" y="2280926"/>
                  <a:pt x="11155815" y="2266498"/>
                  <a:pt x="11148802" y="2264437"/>
                </a:cubicBezTo>
                <a:cubicBezTo>
                  <a:pt x="11151138" y="2264437"/>
                  <a:pt x="11153477" y="2264437"/>
                  <a:pt x="11155815" y="2264436"/>
                </a:cubicBezTo>
                <a:close/>
                <a:moveTo>
                  <a:pt x="7634689" y="2262402"/>
                </a:moveTo>
                <a:lnTo>
                  <a:pt x="7633903" y="2263599"/>
                </a:lnTo>
                <a:lnTo>
                  <a:pt x="7637163" y="2262731"/>
                </a:lnTo>
                <a:close/>
                <a:moveTo>
                  <a:pt x="7621665" y="2261434"/>
                </a:moveTo>
                <a:lnTo>
                  <a:pt x="7626814" y="2262747"/>
                </a:lnTo>
                <a:lnTo>
                  <a:pt x="7626974" y="2261928"/>
                </a:lnTo>
                <a:lnTo>
                  <a:pt x="7627143" y="2261744"/>
                </a:lnTo>
                <a:close/>
                <a:moveTo>
                  <a:pt x="2128208" y="2260162"/>
                </a:moveTo>
                <a:cubicBezTo>
                  <a:pt x="2138380" y="2260163"/>
                  <a:pt x="2135837" y="2272181"/>
                  <a:pt x="2135837" y="2278190"/>
                </a:cubicBezTo>
                <a:cubicBezTo>
                  <a:pt x="2128209" y="2278191"/>
                  <a:pt x="2128208" y="2268175"/>
                  <a:pt x="2128208" y="2260162"/>
                </a:cubicBezTo>
                <a:close/>
                <a:moveTo>
                  <a:pt x="1569051" y="2259189"/>
                </a:moveTo>
                <a:cubicBezTo>
                  <a:pt x="1573386" y="2258675"/>
                  <a:pt x="1578587" y="2260216"/>
                  <a:pt x="1582055" y="2260216"/>
                </a:cubicBezTo>
                <a:cubicBezTo>
                  <a:pt x="1582055" y="2268438"/>
                  <a:pt x="1578587" y="2271007"/>
                  <a:pt x="1574254" y="2271521"/>
                </a:cubicBezTo>
                <a:cubicBezTo>
                  <a:pt x="1569916" y="2272034"/>
                  <a:pt x="1564715" y="2270493"/>
                  <a:pt x="1561247" y="2270493"/>
                </a:cubicBezTo>
                <a:cubicBezTo>
                  <a:pt x="1561248" y="2262272"/>
                  <a:pt x="1564716" y="2259702"/>
                  <a:pt x="1569051" y="2259189"/>
                </a:cubicBezTo>
                <a:close/>
                <a:moveTo>
                  <a:pt x="1982520" y="2258819"/>
                </a:moveTo>
                <a:cubicBezTo>
                  <a:pt x="1982520" y="2265002"/>
                  <a:pt x="1980267" y="2275307"/>
                  <a:pt x="1975758" y="2273246"/>
                </a:cubicBezTo>
                <a:cubicBezTo>
                  <a:pt x="1968995" y="2273246"/>
                  <a:pt x="1964486" y="2267064"/>
                  <a:pt x="1964487" y="2258820"/>
                </a:cubicBezTo>
                <a:cubicBezTo>
                  <a:pt x="1971249" y="2258819"/>
                  <a:pt x="1978011" y="2258820"/>
                  <a:pt x="1982520" y="2258819"/>
                </a:cubicBezTo>
                <a:close/>
                <a:moveTo>
                  <a:pt x="3364731" y="2258359"/>
                </a:moveTo>
                <a:lnTo>
                  <a:pt x="3369292" y="2265873"/>
                </a:lnTo>
                <a:cubicBezTo>
                  <a:pt x="3371563" y="2274203"/>
                  <a:pt x="3339779" y="2276285"/>
                  <a:pt x="3335239" y="2278366"/>
                </a:cubicBezTo>
                <a:cubicBezTo>
                  <a:pt x="3332970" y="2272120"/>
                  <a:pt x="3330699" y="2267955"/>
                  <a:pt x="3328429" y="2263790"/>
                </a:cubicBezTo>
                <a:lnTo>
                  <a:pt x="3335096" y="2260262"/>
                </a:lnTo>
                <a:lnTo>
                  <a:pt x="3328207" y="2260965"/>
                </a:lnTo>
                <a:lnTo>
                  <a:pt x="3326766" y="2267101"/>
                </a:lnTo>
                <a:cubicBezTo>
                  <a:pt x="3326765" y="2271785"/>
                  <a:pt x="3327620" y="2277617"/>
                  <a:pt x="3329114" y="2283506"/>
                </a:cubicBezTo>
                <a:lnTo>
                  <a:pt x="3333651" y="2295767"/>
                </a:lnTo>
                <a:lnTo>
                  <a:pt x="3354325" y="2292556"/>
                </a:lnTo>
                <a:lnTo>
                  <a:pt x="3352951" y="2291392"/>
                </a:lnTo>
                <a:cubicBezTo>
                  <a:pt x="3347648" y="2286878"/>
                  <a:pt x="3342039" y="2281768"/>
                  <a:pt x="3342617" y="2279837"/>
                </a:cubicBezTo>
                <a:cubicBezTo>
                  <a:pt x="3344596" y="2273212"/>
                  <a:pt x="3422940" y="2267275"/>
                  <a:pt x="3435401" y="2266830"/>
                </a:cubicBezTo>
                <a:lnTo>
                  <a:pt x="3438581" y="2264884"/>
                </a:lnTo>
                <a:lnTo>
                  <a:pt x="3438173" y="2264895"/>
                </a:lnTo>
                <a:lnTo>
                  <a:pt x="3439371" y="2264400"/>
                </a:lnTo>
                <a:lnTo>
                  <a:pt x="3443205" y="2262055"/>
                </a:lnTo>
                <a:cubicBezTo>
                  <a:pt x="3436312" y="2258824"/>
                  <a:pt x="3391581" y="2259572"/>
                  <a:pt x="3365285" y="2258404"/>
                </a:cubicBezTo>
                <a:close/>
                <a:moveTo>
                  <a:pt x="407610" y="2255356"/>
                </a:moveTo>
                <a:lnTo>
                  <a:pt x="407525" y="2255647"/>
                </a:lnTo>
                <a:cubicBezTo>
                  <a:pt x="407218" y="2256677"/>
                  <a:pt x="407065" y="2257192"/>
                  <a:pt x="407295" y="2256420"/>
                </a:cubicBezTo>
                <a:close/>
                <a:moveTo>
                  <a:pt x="7648616" y="2253783"/>
                </a:moveTo>
                <a:lnTo>
                  <a:pt x="7645179" y="2254720"/>
                </a:lnTo>
                <a:lnTo>
                  <a:pt x="7647924" y="2255800"/>
                </a:lnTo>
                <a:lnTo>
                  <a:pt x="7647887" y="2255196"/>
                </a:lnTo>
                <a:close/>
                <a:moveTo>
                  <a:pt x="395855" y="2253203"/>
                </a:moveTo>
                <a:cubicBezTo>
                  <a:pt x="399432" y="2253029"/>
                  <a:pt x="402293" y="2259404"/>
                  <a:pt x="402292" y="2258129"/>
                </a:cubicBezTo>
                <a:cubicBezTo>
                  <a:pt x="399750" y="2259828"/>
                  <a:pt x="394663" y="2256088"/>
                  <a:pt x="392120" y="2256086"/>
                </a:cubicBezTo>
                <a:cubicBezTo>
                  <a:pt x="393392" y="2254047"/>
                  <a:pt x="394663" y="2253261"/>
                  <a:pt x="395855" y="2253203"/>
                </a:cubicBezTo>
                <a:close/>
                <a:moveTo>
                  <a:pt x="408430" y="2252592"/>
                </a:moveTo>
                <a:lnTo>
                  <a:pt x="407610" y="2255356"/>
                </a:lnTo>
                <a:lnTo>
                  <a:pt x="407952" y="2254198"/>
                </a:lnTo>
                <a:close/>
                <a:moveTo>
                  <a:pt x="2545207" y="2249628"/>
                </a:moveTo>
                <a:cubicBezTo>
                  <a:pt x="2547475" y="2249628"/>
                  <a:pt x="2552011" y="2249629"/>
                  <a:pt x="2556545" y="2249628"/>
                </a:cubicBezTo>
                <a:cubicBezTo>
                  <a:pt x="2556545" y="2255637"/>
                  <a:pt x="2556546" y="2261646"/>
                  <a:pt x="2556545" y="2267657"/>
                </a:cubicBezTo>
                <a:cubicBezTo>
                  <a:pt x="2552010" y="2267657"/>
                  <a:pt x="2547475" y="2267656"/>
                  <a:pt x="2545209" y="2267656"/>
                </a:cubicBezTo>
                <a:cubicBezTo>
                  <a:pt x="2545208" y="2261646"/>
                  <a:pt x="2545209" y="2255637"/>
                  <a:pt x="2545207" y="2249628"/>
                </a:cubicBezTo>
                <a:close/>
                <a:moveTo>
                  <a:pt x="2502992" y="2248725"/>
                </a:moveTo>
                <a:cubicBezTo>
                  <a:pt x="2502992" y="2261535"/>
                  <a:pt x="2494308" y="2259401"/>
                  <a:pt x="2489966" y="2259401"/>
                </a:cubicBezTo>
                <a:cubicBezTo>
                  <a:pt x="2489967" y="2246588"/>
                  <a:pt x="2496480" y="2248725"/>
                  <a:pt x="2502992" y="2248725"/>
                </a:cubicBezTo>
                <a:close/>
                <a:moveTo>
                  <a:pt x="2655657" y="2248551"/>
                </a:moveTo>
                <a:cubicBezTo>
                  <a:pt x="2662350" y="2248550"/>
                  <a:pt x="2668674" y="2246566"/>
                  <a:pt x="2668673" y="2258476"/>
                </a:cubicBezTo>
                <a:cubicBezTo>
                  <a:pt x="2664210" y="2258476"/>
                  <a:pt x="2655657" y="2258476"/>
                  <a:pt x="2655657" y="2248551"/>
                </a:cubicBezTo>
                <a:close/>
                <a:moveTo>
                  <a:pt x="7966655" y="2246563"/>
                </a:moveTo>
                <a:lnTo>
                  <a:pt x="7852982" y="2278091"/>
                </a:lnTo>
                <a:lnTo>
                  <a:pt x="7852197" y="2278437"/>
                </a:lnTo>
                <a:lnTo>
                  <a:pt x="7863313" y="2279961"/>
                </a:lnTo>
                <a:lnTo>
                  <a:pt x="7862525" y="2280502"/>
                </a:lnTo>
                <a:lnTo>
                  <a:pt x="7875148" y="2286943"/>
                </a:lnTo>
                <a:lnTo>
                  <a:pt x="7933967" y="2260627"/>
                </a:lnTo>
                <a:cubicBezTo>
                  <a:pt x="7942886" y="2256464"/>
                  <a:pt x="7951900" y="2252821"/>
                  <a:pt x="7961242" y="2248961"/>
                </a:cubicBezTo>
                <a:close/>
                <a:moveTo>
                  <a:pt x="7676277" y="2246246"/>
                </a:moveTo>
                <a:lnTo>
                  <a:pt x="7663319" y="2249776"/>
                </a:lnTo>
                <a:lnTo>
                  <a:pt x="7664162" y="2250218"/>
                </a:lnTo>
                <a:cubicBezTo>
                  <a:pt x="7664162" y="2250218"/>
                  <a:pt x="7661886" y="2252301"/>
                  <a:pt x="7661885" y="2254382"/>
                </a:cubicBezTo>
                <a:lnTo>
                  <a:pt x="7662473" y="2255995"/>
                </a:lnTo>
                <a:lnTo>
                  <a:pt x="7667968" y="2254532"/>
                </a:lnTo>
                <a:lnTo>
                  <a:pt x="7671491" y="2248885"/>
                </a:lnTo>
                <a:close/>
                <a:moveTo>
                  <a:pt x="382007" y="2241832"/>
                </a:moveTo>
                <a:cubicBezTo>
                  <a:pt x="386589" y="2241833"/>
                  <a:pt x="388881" y="2244036"/>
                  <a:pt x="393464" y="2246241"/>
                </a:cubicBezTo>
                <a:cubicBezTo>
                  <a:pt x="391173" y="2248444"/>
                  <a:pt x="388880" y="2248995"/>
                  <a:pt x="386590" y="2248720"/>
                </a:cubicBezTo>
                <a:cubicBezTo>
                  <a:pt x="384300" y="2248444"/>
                  <a:pt x="382006" y="2247344"/>
                  <a:pt x="379717" y="2246239"/>
                </a:cubicBezTo>
                <a:cubicBezTo>
                  <a:pt x="379717" y="2244036"/>
                  <a:pt x="382007" y="2241832"/>
                  <a:pt x="382007" y="2241832"/>
                </a:cubicBezTo>
                <a:close/>
                <a:moveTo>
                  <a:pt x="1946914" y="2241390"/>
                </a:moveTo>
                <a:lnTo>
                  <a:pt x="1949048" y="2244703"/>
                </a:lnTo>
                <a:cubicBezTo>
                  <a:pt x="1949048" y="2244703"/>
                  <a:pt x="1948446" y="2243768"/>
                  <a:pt x="1947691" y="2242601"/>
                </a:cubicBezTo>
                <a:close/>
                <a:moveTo>
                  <a:pt x="1946061" y="2240073"/>
                </a:moveTo>
                <a:lnTo>
                  <a:pt x="1946389" y="2240579"/>
                </a:lnTo>
                <a:lnTo>
                  <a:pt x="1946280" y="2240412"/>
                </a:lnTo>
                <a:close/>
                <a:moveTo>
                  <a:pt x="1944777" y="2238080"/>
                </a:moveTo>
                <a:cubicBezTo>
                  <a:pt x="1944701" y="2237959"/>
                  <a:pt x="1944982" y="2238397"/>
                  <a:pt x="1945434" y="2239098"/>
                </a:cubicBezTo>
                <a:lnTo>
                  <a:pt x="1946061" y="2240073"/>
                </a:lnTo>
                <a:close/>
                <a:moveTo>
                  <a:pt x="3260788" y="2237767"/>
                </a:moveTo>
                <a:lnTo>
                  <a:pt x="3256564" y="2244204"/>
                </a:lnTo>
                <a:cubicBezTo>
                  <a:pt x="3261116" y="2243162"/>
                  <a:pt x="3270224" y="2244204"/>
                  <a:pt x="3277907" y="2242425"/>
                </a:cubicBezTo>
                <a:lnTo>
                  <a:pt x="3286075" y="2237890"/>
                </a:lnTo>
                <a:close/>
                <a:moveTo>
                  <a:pt x="7707801" y="2237655"/>
                </a:moveTo>
                <a:lnTo>
                  <a:pt x="7695608" y="2240976"/>
                </a:lnTo>
                <a:lnTo>
                  <a:pt x="7702868" y="2239811"/>
                </a:lnTo>
                <a:close/>
                <a:moveTo>
                  <a:pt x="8066285" y="2237436"/>
                </a:moveTo>
                <a:cubicBezTo>
                  <a:pt x="8067727" y="2237850"/>
                  <a:pt x="8067880" y="2238477"/>
                  <a:pt x="8067111" y="2239232"/>
                </a:cubicBezTo>
                <a:cubicBezTo>
                  <a:pt x="8061718" y="2244507"/>
                  <a:pt x="8011035" y="2255929"/>
                  <a:pt x="8039894" y="2243323"/>
                </a:cubicBezTo>
                <a:cubicBezTo>
                  <a:pt x="8050685" y="2241904"/>
                  <a:pt x="8055123" y="2236487"/>
                  <a:pt x="8066285" y="2237436"/>
                </a:cubicBezTo>
                <a:close/>
                <a:moveTo>
                  <a:pt x="1946732" y="2237409"/>
                </a:moveTo>
                <a:lnTo>
                  <a:pt x="1946914" y="2241390"/>
                </a:lnTo>
                <a:lnTo>
                  <a:pt x="1947311" y="2250238"/>
                </a:lnTo>
                <a:cubicBezTo>
                  <a:pt x="1946732" y="2254514"/>
                  <a:pt x="1945574" y="2258788"/>
                  <a:pt x="1944415" y="2263065"/>
                </a:cubicBezTo>
                <a:lnTo>
                  <a:pt x="1946439" y="2240655"/>
                </a:lnTo>
                <a:close/>
                <a:moveTo>
                  <a:pt x="2406242" y="2236287"/>
                </a:moveTo>
                <a:cubicBezTo>
                  <a:pt x="2412380" y="2236548"/>
                  <a:pt x="2417641" y="2239163"/>
                  <a:pt x="2417641" y="2248576"/>
                </a:cubicBezTo>
                <a:cubicBezTo>
                  <a:pt x="2412965" y="2248577"/>
                  <a:pt x="2405950" y="2250668"/>
                  <a:pt x="2400103" y="2250408"/>
                </a:cubicBezTo>
                <a:cubicBezTo>
                  <a:pt x="2394259" y="2250145"/>
                  <a:pt x="2389581" y="2247530"/>
                  <a:pt x="2389581" y="2238118"/>
                </a:cubicBezTo>
                <a:cubicBezTo>
                  <a:pt x="2393089" y="2238118"/>
                  <a:pt x="2400104" y="2236026"/>
                  <a:pt x="2406242" y="2236287"/>
                </a:cubicBezTo>
                <a:close/>
                <a:moveTo>
                  <a:pt x="421098" y="2235693"/>
                </a:moveTo>
                <a:cubicBezTo>
                  <a:pt x="421097" y="2244015"/>
                  <a:pt x="423502" y="2250258"/>
                  <a:pt x="425906" y="2256500"/>
                </a:cubicBezTo>
                <a:cubicBezTo>
                  <a:pt x="425906" y="2258584"/>
                  <a:pt x="423502" y="2260317"/>
                  <a:pt x="423503" y="2262397"/>
                </a:cubicBezTo>
                <a:cubicBezTo>
                  <a:pt x="421097" y="2268641"/>
                  <a:pt x="425907" y="2264478"/>
                  <a:pt x="428310" y="2264478"/>
                </a:cubicBezTo>
                <a:cubicBezTo>
                  <a:pt x="435524" y="2256501"/>
                  <a:pt x="447143" y="2264478"/>
                  <a:pt x="454357" y="2270723"/>
                </a:cubicBezTo>
                <a:cubicBezTo>
                  <a:pt x="480804" y="2291531"/>
                  <a:pt x="509655" y="2306098"/>
                  <a:pt x="538106" y="2324832"/>
                </a:cubicBezTo>
                <a:cubicBezTo>
                  <a:pt x="566959" y="2343209"/>
                  <a:pt x="595408" y="2361938"/>
                  <a:pt x="626664" y="2380667"/>
                </a:cubicBezTo>
                <a:cubicBezTo>
                  <a:pt x="641090" y="2388992"/>
                  <a:pt x="653112" y="2396970"/>
                  <a:pt x="667137" y="2405293"/>
                </a:cubicBezTo>
                <a:cubicBezTo>
                  <a:pt x="674350" y="2409455"/>
                  <a:pt x="681562" y="2413617"/>
                  <a:pt x="688774" y="2415698"/>
                </a:cubicBezTo>
                <a:cubicBezTo>
                  <a:pt x="698394" y="2421941"/>
                  <a:pt x="691179" y="2424022"/>
                  <a:pt x="693583" y="2434426"/>
                </a:cubicBezTo>
                <a:cubicBezTo>
                  <a:pt x="698394" y="2448993"/>
                  <a:pt x="717628" y="2452808"/>
                  <a:pt x="727243" y="2457317"/>
                </a:cubicBezTo>
                <a:cubicBezTo>
                  <a:pt x="739266" y="2461132"/>
                  <a:pt x="750885" y="2469456"/>
                  <a:pt x="765311" y="2475699"/>
                </a:cubicBezTo>
                <a:cubicBezTo>
                  <a:pt x="794162" y="2492346"/>
                  <a:pt x="825419" y="2508999"/>
                  <a:pt x="856274" y="2523563"/>
                </a:cubicBezTo>
                <a:cubicBezTo>
                  <a:pt x="882722" y="2537784"/>
                  <a:pt x="911172" y="2552351"/>
                  <a:pt x="937620" y="2571078"/>
                </a:cubicBezTo>
                <a:cubicBezTo>
                  <a:pt x="942428" y="2575242"/>
                  <a:pt x="956853" y="2583565"/>
                  <a:pt x="954448" y="2593622"/>
                </a:cubicBezTo>
                <a:cubicBezTo>
                  <a:pt x="952044" y="2601946"/>
                  <a:pt x="940023" y="2595704"/>
                  <a:pt x="940023" y="2606110"/>
                </a:cubicBezTo>
                <a:cubicBezTo>
                  <a:pt x="944831" y="2606109"/>
                  <a:pt x="949639" y="2608189"/>
                  <a:pt x="954448" y="2612352"/>
                </a:cubicBezTo>
                <a:cubicBezTo>
                  <a:pt x="949640" y="2614433"/>
                  <a:pt x="944832" y="2616514"/>
                  <a:pt x="940023" y="2616515"/>
                </a:cubicBezTo>
                <a:cubicBezTo>
                  <a:pt x="942428" y="2624837"/>
                  <a:pt x="952044" y="2641486"/>
                  <a:pt x="942428" y="2647729"/>
                </a:cubicBezTo>
                <a:cubicBezTo>
                  <a:pt x="940623" y="2648682"/>
                  <a:pt x="939272" y="2648638"/>
                  <a:pt x="938220" y="2647908"/>
                </a:cubicBezTo>
                <a:cubicBezTo>
                  <a:pt x="935064" y="2645713"/>
                  <a:pt x="934613" y="2637324"/>
                  <a:pt x="932809" y="2631080"/>
                </a:cubicBezTo>
                <a:cubicBezTo>
                  <a:pt x="925597" y="2616514"/>
                  <a:pt x="906362" y="2628999"/>
                  <a:pt x="906362" y="2606110"/>
                </a:cubicBezTo>
                <a:cubicBezTo>
                  <a:pt x="911172" y="2606110"/>
                  <a:pt x="918385" y="2608189"/>
                  <a:pt x="918384" y="2597785"/>
                </a:cubicBezTo>
                <a:cubicBezTo>
                  <a:pt x="915980" y="2597785"/>
                  <a:pt x="906362" y="2601946"/>
                  <a:pt x="906362" y="2591543"/>
                </a:cubicBezTo>
                <a:cubicBezTo>
                  <a:pt x="908766" y="2583565"/>
                  <a:pt x="906362" y="2585300"/>
                  <a:pt x="901956" y="2589807"/>
                </a:cubicBezTo>
                <a:cubicBezTo>
                  <a:pt x="889933" y="2599866"/>
                  <a:pt x="875509" y="2601946"/>
                  <a:pt x="858677" y="2597785"/>
                </a:cubicBezTo>
                <a:lnTo>
                  <a:pt x="852168" y="2595312"/>
                </a:lnTo>
                <a:lnTo>
                  <a:pt x="854416" y="2598444"/>
                </a:lnTo>
                <a:cubicBezTo>
                  <a:pt x="852186" y="2600518"/>
                  <a:pt x="849957" y="2602592"/>
                  <a:pt x="849957" y="2602592"/>
                </a:cubicBezTo>
                <a:cubicBezTo>
                  <a:pt x="848839" y="2600518"/>
                  <a:pt x="848282" y="2598963"/>
                  <a:pt x="848281" y="2597409"/>
                </a:cubicBezTo>
                <a:lnTo>
                  <a:pt x="849309" y="2594224"/>
                </a:lnTo>
                <a:lnTo>
                  <a:pt x="846356" y="2593102"/>
                </a:lnTo>
                <a:cubicBezTo>
                  <a:pt x="841848" y="2591021"/>
                  <a:pt x="837039" y="2588421"/>
                  <a:pt x="832231" y="2585301"/>
                </a:cubicBezTo>
                <a:cubicBezTo>
                  <a:pt x="827422" y="2581484"/>
                  <a:pt x="820209" y="2577322"/>
                  <a:pt x="815801" y="2581484"/>
                </a:cubicBezTo>
                <a:cubicBezTo>
                  <a:pt x="801375" y="2591541"/>
                  <a:pt x="784546" y="2571079"/>
                  <a:pt x="772524" y="2564836"/>
                </a:cubicBezTo>
                <a:cubicBezTo>
                  <a:pt x="784546" y="2556512"/>
                  <a:pt x="798971" y="2548188"/>
                  <a:pt x="810994" y="2537784"/>
                </a:cubicBezTo>
                <a:cubicBezTo>
                  <a:pt x="782142" y="2517320"/>
                  <a:pt x="753289" y="2494427"/>
                  <a:pt x="724839" y="2473618"/>
                </a:cubicBezTo>
                <a:cubicBezTo>
                  <a:pt x="710413" y="2463212"/>
                  <a:pt x="695988" y="2452808"/>
                  <a:pt x="679158" y="2440669"/>
                </a:cubicBezTo>
                <a:cubicBezTo>
                  <a:pt x="669940" y="2434426"/>
                  <a:pt x="657921" y="2424022"/>
                  <a:pt x="645898" y="2424022"/>
                </a:cubicBezTo>
                <a:cubicBezTo>
                  <a:pt x="650707" y="2434426"/>
                  <a:pt x="653113" y="2446913"/>
                  <a:pt x="657921" y="2459051"/>
                </a:cubicBezTo>
                <a:cubicBezTo>
                  <a:pt x="650707" y="2463213"/>
                  <a:pt x="641090" y="2465294"/>
                  <a:pt x="631473" y="2469456"/>
                </a:cubicBezTo>
                <a:cubicBezTo>
                  <a:pt x="631473" y="2459051"/>
                  <a:pt x="631473" y="2448993"/>
                  <a:pt x="631473" y="2438588"/>
                </a:cubicBezTo>
                <a:cubicBezTo>
                  <a:pt x="624259" y="2438588"/>
                  <a:pt x="619452" y="2451073"/>
                  <a:pt x="612239" y="2451073"/>
                </a:cubicBezTo>
                <a:cubicBezTo>
                  <a:pt x="600216" y="2451073"/>
                  <a:pt x="591002" y="2438588"/>
                  <a:pt x="581383" y="2434427"/>
                </a:cubicBezTo>
                <a:cubicBezTo>
                  <a:pt x="585492" y="2428703"/>
                  <a:pt x="586192" y="2423132"/>
                  <a:pt x="584934" y="2418445"/>
                </a:cubicBezTo>
                <a:lnTo>
                  <a:pt x="581757" y="2414310"/>
                </a:lnTo>
                <a:lnTo>
                  <a:pt x="576725" y="2407762"/>
                </a:lnTo>
                <a:cubicBezTo>
                  <a:pt x="569261" y="2403384"/>
                  <a:pt x="559745" y="2405465"/>
                  <a:pt x="559745" y="2419858"/>
                </a:cubicBezTo>
                <a:cubicBezTo>
                  <a:pt x="566959" y="2419859"/>
                  <a:pt x="576576" y="2415698"/>
                  <a:pt x="581383" y="2424022"/>
                </a:cubicBezTo>
                <a:cubicBezTo>
                  <a:pt x="569362" y="2442750"/>
                  <a:pt x="545319" y="2417778"/>
                  <a:pt x="530895" y="2413617"/>
                </a:cubicBezTo>
                <a:cubicBezTo>
                  <a:pt x="538106" y="2409454"/>
                  <a:pt x="547724" y="2409455"/>
                  <a:pt x="547724" y="2399049"/>
                </a:cubicBezTo>
                <a:cubicBezTo>
                  <a:pt x="533297" y="2399050"/>
                  <a:pt x="528489" y="2380666"/>
                  <a:pt x="518873" y="2370263"/>
                </a:cubicBezTo>
                <a:cubicBezTo>
                  <a:pt x="509655" y="2357776"/>
                  <a:pt x="497634" y="2349453"/>
                  <a:pt x="483210" y="2343210"/>
                </a:cubicBezTo>
                <a:cubicBezTo>
                  <a:pt x="451953" y="2326563"/>
                  <a:pt x="416290" y="2320317"/>
                  <a:pt x="385032" y="2304018"/>
                </a:cubicBezTo>
                <a:cubicBezTo>
                  <a:pt x="389842" y="2299855"/>
                  <a:pt x="387437" y="2287369"/>
                  <a:pt x="392246" y="2281127"/>
                </a:cubicBezTo>
                <a:cubicBezTo>
                  <a:pt x="397056" y="2274883"/>
                  <a:pt x="404267" y="2274883"/>
                  <a:pt x="409075" y="2272803"/>
                </a:cubicBezTo>
                <a:cubicBezTo>
                  <a:pt x="409077" y="2268641"/>
                  <a:pt x="406672" y="2266559"/>
                  <a:pt x="404267" y="2264478"/>
                </a:cubicBezTo>
                <a:cubicBezTo>
                  <a:pt x="406671" y="2264479"/>
                  <a:pt x="409076" y="2262397"/>
                  <a:pt x="409076" y="2260317"/>
                </a:cubicBezTo>
                <a:lnTo>
                  <a:pt x="408520" y="2252290"/>
                </a:lnTo>
                <a:lnTo>
                  <a:pt x="408475" y="2251646"/>
                </a:lnTo>
                <a:cubicBezTo>
                  <a:pt x="407874" y="2249133"/>
                  <a:pt x="406671" y="2247138"/>
                  <a:pt x="404267" y="2246095"/>
                </a:cubicBezTo>
                <a:cubicBezTo>
                  <a:pt x="411479" y="2241933"/>
                  <a:pt x="416289" y="2239854"/>
                  <a:pt x="421098" y="2235693"/>
                </a:cubicBezTo>
                <a:close/>
                <a:moveTo>
                  <a:pt x="11282782" y="2234913"/>
                </a:moveTo>
                <a:cubicBezTo>
                  <a:pt x="11289842" y="2233690"/>
                  <a:pt x="11297374" y="2242493"/>
                  <a:pt x="11302394" y="2250318"/>
                </a:cubicBezTo>
                <a:cubicBezTo>
                  <a:pt x="11293468" y="2246145"/>
                  <a:pt x="11284544" y="2241972"/>
                  <a:pt x="11275990" y="2239886"/>
                </a:cubicBezTo>
                <a:cubicBezTo>
                  <a:pt x="11278128" y="2236842"/>
                  <a:pt x="11280428" y="2235322"/>
                  <a:pt x="11282782" y="2234913"/>
                </a:cubicBezTo>
                <a:close/>
                <a:moveTo>
                  <a:pt x="7892326" y="2234136"/>
                </a:moveTo>
                <a:lnTo>
                  <a:pt x="7886646" y="2235775"/>
                </a:lnTo>
                <a:lnTo>
                  <a:pt x="7781398" y="2264964"/>
                </a:lnTo>
                <a:lnTo>
                  <a:pt x="7795146" y="2268059"/>
                </a:lnTo>
                <a:lnTo>
                  <a:pt x="7872627" y="2245675"/>
                </a:lnTo>
                <a:close/>
                <a:moveTo>
                  <a:pt x="2002581" y="2232620"/>
                </a:moveTo>
                <a:cubicBezTo>
                  <a:pt x="2004873" y="2236625"/>
                  <a:pt x="2007164" y="2240632"/>
                  <a:pt x="2009456" y="2244638"/>
                </a:cubicBezTo>
                <a:cubicBezTo>
                  <a:pt x="2004873" y="2246644"/>
                  <a:pt x="2000291" y="2248644"/>
                  <a:pt x="1995709" y="2250647"/>
                </a:cubicBezTo>
                <a:cubicBezTo>
                  <a:pt x="2000292" y="2244637"/>
                  <a:pt x="2002581" y="2238628"/>
                  <a:pt x="2002581" y="2232620"/>
                </a:cubicBezTo>
                <a:close/>
                <a:moveTo>
                  <a:pt x="261149" y="2231789"/>
                </a:moveTo>
                <a:cubicBezTo>
                  <a:pt x="264013" y="2232534"/>
                  <a:pt x="266304" y="2235511"/>
                  <a:pt x="266304" y="2241466"/>
                </a:cubicBezTo>
                <a:cubicBezTo>
                  <a:pt x="261722" y="2239481"/>
                  <a:pt x="257139" y="2237495"/>
                  <a:pt x="252556" y="2235510"/>
                </a:cubicBezTo>
                <a:cubicBezTo>
                  <a:pt x="254848" y="2232533"/>
                  <a:pt x="258285" y="2231045"/>
                  <a:pt x="261149" y="2231789"/>
                </a:cubicBezTo>
                <a:close/>
                <a:moveTo>
                  <a:pt x="661257" y="2231789"/>
                </a:moveTo>
                <a:cubicBezTo>
                  <a:pt x="663650" y="2232533"/>
                  <a:pt x="665445" y="2235511"/>
                  <a:pt x="665445" y="2241465"/>
                </a:cubicBezTo>
                <a:cubicBezTo>
                  <a:pt x="663051" y="2239481"/>
                  <a:pt x="658264" y="2237495"/>
                  <a:pt x="653479" y="2235510"/>
                </a:cubicBezTo>
                <a:cubicBezTo>
                  <a:pt x="655871" y="2232533"/>
                  <a:pt x="658863" y="2231045"/>
                  <a:pt x="661257" y="2231789"/>
                </a:cubicBezTo>
                <a:close/>
                <a:moveTo>
                  <a:pt x="365599" y="2231109"/>
                </a:moveTo>
                <a:cubicBezTo>
                  <a:pt x="369915" y="2231109"/>
                  <a:pt x="374625" y="2233246"/>
                  <a:pt x="379335" y="2235380"/>
                </a:cubicBezTo>
                <a:cubicBezTo>
                  <a:pt x="378157" y="2240717"/>
                  <a:pt x="374725" y="2242319"/>
                  <a:pt x="371584" y="2241251"/>
                </a:cubicBezTo>
                <a:cubicBezTo>
                  <a:pt x="368445" y="2240183"/>
                  <a:pt x="365599" y="2236446"/>
                  <a:pt x="365599" y="2231109"/>
                </a:cubicBezTo>
                <a:close/>
                <a:moveTo>
                  <a:pt x="1463725" y="2231075"/>
                </a:moveTo>
                <a:cubicBezTo>
                  <a:pt x="1463726" y="2233976"/>
                  <a:pt x="1463726" y="2235425"/>
                  <a:pt x="1463348" y="2235908"/>
                </a:cubicBezTo>
                <a:cubicBezTo>
                  <a:pt x="1462968" y="2236392"/>
                  <a:pt x="1462211" y="2235909"/>
                  <a:pt x="1460698" y="2234942"/>
                </a:cubicBezTo>
                <a:cubicBezTo>
                  <a:pt x="1463727" y="2233009"/>
                  <a:pt x="1463725" y="2231075"/>
                  <a:pt x="1463725" y="2231075"/>
                </a:cubicBezTo>
                <a:close/>
                <a:moveTo>
                  <a:pt x="11271838" y="2229090"/>
                </a:moveTo>
                <a:cubicBezTo>
                  <a:pt x="11272126" y="2228263"/>
                  <a:pt x="11273284" y="2228816"/>
                  <a:pt x="11275604" y="2229917"/>
                </a:cubicBezTo>
                <a:cubicBezTo>
                  <a:pt x="11275604" y="2231753"/>
                  <a:pt x="11273286" y="2234323"/>
                  <a:pt x="11273284" y="2236527"/>
                </a:cubicBezTo>
                <a:cubicBezTo>
                  <a:pt x="11272126" y="2232120"/>
                  <a:pt x="11271548" y="2229918"/>
                  <a:pt x="11271838" y="2229090"/>
                </a:cubicBezTo>
                <a:close/>
                <a:moveTo>
                  <a:pt x="2376029" y="2228774"/>
                </a:moveTo>
                <a:cubicBezTo>
                  <a:pt x="2378743" y="2228182"/>
                  <a:pt x="2382000" y="2229184"/>
                  <a:pt x="2384171" y="2229184"/>
                </a:cubicBezTo>
                <a:cubicBezTo>
                  <a:pt x="2384171" y="2240114"/>
                  <a:pt x="2375487" y="2237927"/>
                  <a:pt x="2371144" y="2237928"/>
                </a:cubicBezTo>
                <a:cubicBezTo>
                  <a:pt x="2371144" y="2231552"/>
                  <a:pt x="2373315" y="2229366"/>
                  <a:pt x="2376029" y="2228774"/>
                </a:cubicBezTo>
                <a:close/>
                <a:moveTo>
                  <a:pt x="693703" y="2221003"/>
                </a:moveTo>
                <a:cubicBezTo>
                  <a:pt x="693702" y="2233814"/>
                  <a:pt x="686830" y="2231680"/>
                  <a:pt x="679955" y="2231679"/>
                </a:cubicBezTo>
                <a:cubicBezTo>
                  <a:pt x="679955" y="2218868"/>
                  <a:pt x="689120" y="2221003"/>
                  <a:pt x="693703" y="2221003"/>
                </a:cubicBezTo>
                <a:close/>
                <a:moveTo>
                  <a:pt x="2769254" y="2220390"/>
                </a:moveTo>
                <a:cubicBezTo>
                  <a:pt x="2773716" y="2220388"/>
                  <a:pt x="2775946" y="2222463"/>
                  <a:pt x="2775947" y="2230755"/>
                </a:cubicBezTo>
                <a:cubicBezTo>
                  <a:pt x="2771485" y="2230754"/>
                  <a:pt x="2769253" y="2226608"/>
                  <a:pt x="2769254" y="2220390"/>
                </a:cubicBezTo>
                <a:close/>
                <a:moveTo>
                  <a:pt x="1918041" y="2220390"/>
                </a:moveTo>
                <a:cubicBezTo>
                  <a:pt x="1928212" y="2220390"/>
                  <a:pt x="1923127" y="2226608"/>
                  <a:pt x="1918041" y="2230755"/>
                </a:cubicBezTo>
                <a:cubicBezTo>
                  <a:pt x="1918040" y="2226608"/>
                  <a:pt x="1918040" y="2222463"/>
                  <a:pt x="1918041" y="2220390"/>
                </a:cubicBezTo>
                <a:close/>
                <a:moveTo>
                  <a:pt x="400529" y="2220390"/>
                </a:moveTo>
                <a:cubicBezTo>
                  <a:pt x="400528" y="2226608"/>
                  <a:pt x="398296" y="2230756"/>
                  <a:pt x="393835" y="2230756"/>
                </a:cubicBezTo>
                <a:cubicBezTo>
                  <a:pt x="393834" y="2222463"/>
                  <a:pt x="396065" y="2220389"/>
                  <a:pt x="400529" y="2220390"/>
                </a:cubicBezTo>
                <a:close/>
                <a:moveTo>
                  <a:pt x="243009" y="2220390"/>
                </a:moveTo>
                <a:cubicBezTo>
                  <a:pt x="245299" y="2222463"/>
                  <a:pt x="249883" y="2224536"/>
                  <a:pt x="252174" y="2224536"/>
                </a:cubicBezTo>
                <a:cubicBezTo>
                  <a:pt x="249884" y="2227646"/>
                  <a:pt x="247593" y="2228163"/>
                  <a:pt x="245300" y="2227645"/>
                </a:cubicBezTo>
                <a:cubicBezTo>
                  <a:pt x="243009" y="2227127"/>
                  <a:pt x="240718" y="2225571"/>
                  <a:pt x="238426" y="2224535"/>
                </a:cubicBezTo>
                <a:cubicBezTo>
                  <a:pt x="240718" y="2224535"/>
                  <a:pt x="240719" y="2222462"/>
                  <a:pt x="243009" y="2220390"/>
                </a:cubicBezTo>
                <a:close/>
                <a:moveTo>
                  <a:pt x="11075908" y="2220062"/>
                </a:moveTo>
                <a:cubicBezTo>
                  <a:pt x="11077023" y="2222136"/>
                  <a:pt x="11077023" y="2223690"/>
                  <a:pt x="11076744" y="2225245"/>
                </a:cubicBezTo>
                <a:lnTo>
                  <a:pt x="11076036" y="2229631"/>
                </a:lnTo>
                <a:lnTo>
                  <a:pt x="11076464" y="2230133"/>
                </a:lnTo>
                <a:lnTo>
                  <a:pt x="11075911" y="2230406"/>
                </a:lnTo>
                <a:lnTo>
                  <a:pt x="11075908" y="2230429"/>
                </a:lnTo>
                <a:lnTo>
                  <a:pt x="11075896" y="2230414"/>
                </a:lnTo>
                <a:lnTo>
                  <a:pt x="11063449" y="2236539"/>
                </a:lnTo>
                <a:cubicBezTo>
                  <a:pt x="11063449" y="2230133"/>
                  <a:pt x="11065680" y="2226398"/>
                  <a:pt x="11068423" y="2225329"/>
                </a:cubicBezTo>
                <a:lnTo>
                  <a:pt x="11072211" y="2225683"/>
                </a:lnTo>
                <a:close/>
                <a:moveTo>
                  <a:pt x="3209130" y="2219572"/>
                </a:moveTo>
                <a:cubicBezTo>
                  <a:pt x="3209130" y="2232063"/>
                  <a:pt x="3218237" y="2229633"/>
                  <a:pt x="3225066" y="2229633"/>
                </a:cubicBezTo>
                <a:cubicBezTo>
                  <a:pt x="3225066" y="2217489"/>
                  <a:pt x="3215958" y="2219572"/>
                  <a:pt x="3209130" y="2219572"/>
                </a:cubicBezTo>
                <a:close/>
                <a:moveTo>
                  <a:pt x="2796234" y="2219048"/>
                </a:moveTo>
                <a:cubicBezTo>
                  <a:pt x="2800698" y="2219047"/>
                  <a:pt x="2802557" y="2221191"/>
                  <a:pt x="2802557" y="2229402"/>
                </a:cubicBezTo>
                <a:cubicBezTo>
                  <a:pt x="2798466" y="2229402"/>
                  <a:pt x="2796234" y="2225473"/>
                  <a:pt x="2796234" y="2219048"/>
                </a:cubicBezTo>
                <a:close/>
                <a:moveTo>
                  <a:pt x="1931013" y="2219048"/>
                </a:moveTo>
                <a:cubicBezTo>
                  <a:pt x="1935103" y="2219048"/>
                  <a:pt x="1937334" y="2221192"/>
                  <a:pt x="1937334" y="2229402"/>
                </a:cubicBezTo>
                <a:cubicBezTo>
                  <a:pt x="1932874" y="2229402"/>
                  <a:pt x="1931012" y="2225475"/>
                  <a:pt x="1931013" y="2219048"/>
                </a:cubicBezTo>
                <a:close/>
                <a:moveTo>
                  <a:pt x="2241536" y="2218043"/>
                </a:moveTo>
                <a:lnTo>
                  <a:pt x="2243504" y="2218515"/>
                </a:lnTo>
                <a:lnTo>
                  <a:pt x="2243648" y="2219220"/>
                </a:lnTo>
                <a:close/>
                <a:moveTo>
                  <a:pt x="2466250" y="2217600"/>
                </a:moveTo>
                <a:cubicBezTo>
                  <a:pt x="2472388" y="2217643"/>
                  <a:pt x="2479403" y="2220239"/>
                  <a:pt x="2482910" y="2220239"/>
                </a:cubicBezTo>
                <a:cubicBezTo>
                  <a:pt x="2482911" y="2229412"/>
                  <a:pt x="2477649" y="2231920"/>
                  <a:pt x="2471510" y="2232136"/>
                </a:cubicBezTo>
                <a:cubicBezTo>
                  <a:pt x="2465372" y="2232353"/>
                  <a:pt x="2458356" y="2230276"/>
                  <a:pt x="2454850" y="2230276"/>
                </a:cubicBezTo>
                <a:cubicBezTo>
                  <a:pt x="2454850" y="2220066"/>
                  <a:pt x="2460112" y="2217557"/>
                  <a:pt x="2466250" y="2217600"/>
                </a:cubicBezTo>
                <a:close/>
                <a:moveTo>
                  <a:pt x="2743648" y="2216548"/>
                </a:moveTo>
                <a:cubicBezTo>
                  <a:pt x="2755028" y="2220745"/>
                  <a:pt x="2745924" y="2227041"/>
                  <a:pt x="2739097" y="2228789"/>
                </a:cubicBezTo>
                <a:cubicBezTo>
                  <a:pt x="2732268" y="2231238"/>
                  <a:pt x="2725820" y="2231237"/>
                  <a:pt x="2721268" y="2241381"/>
                </a:cubicBezTo>
                <a:cubicBezTo>
                  <a:pt x="2718992" y="2249774"/>
                  <a:pt x="2718992" y="2268661"/>
                  <a:pt x="2725820" y="2274955"/>
                </a:cubicBezTo>
                <a:cubicBezTo>
                  <a:pt x="2729992" y="2283350"/>
                  <a:pt x="2745926" y="2277054"/>
                  <a:pt x="2752752" y="2277054"/>
                </a:cubicBezTo>
                <a:cubicBezTo>
                  <a:pt x="2761857" y="2274955"/>
                  <a:pt x="2789169" y="2268661"/>
                  <a:pt x="2789169" y="2287547"/>
                </a:cubicBezTo>
                <a:cubicBezTo>
                  <a:pt x="2759581" y="2287547"/>
                  <a:pt x="2732270" y="2287547"/>
                  <a:pt x="2703059" y="2287547"/>
                </a:cubicBezTo>
                <a:cubicBezTo>
                  <a:pt x="2703059" y="2277054"/>
                  <a:pt x="2723543" y="2272857"/>
                  <a:pt x="2714441" y="2260267"/>
                </a:cubicBezTo>
                <a:cubicBezTo>
                  <a:pt x="2707614" y="2245578"/>
                  <a:pt x="2687128" y="2258169"/>
                  <a:pt x="2675748" y="2258169"/>
                </a:cubicBezTo>
                <a:cubicBezTo>
                  <a:pt x="2675749" y="2251873"/>
                  <a:pt x="2675747" y="2243479"/>
                  <a:pt x="2675747" y="2237184"/>
                </a:cubicBezTo>
                <a:cubicBezTo>
                  <a:pt x="2684852" y="2239283"/>
                  <a:pt x="2693956" y="2241381"/>
                  <a:pt x="2703061" y="2243478"/>
                </a:cubicBezTo>
                <a:cubicBezTo>
                  <a:pt x="2696231" y="2232987"/>
                  <a:pt x="2675747" y="2237184"/>
                  <a:pt x="2675748" y="2218647"/>
                </a:cubicBezTo>
                <a:cubicBezTo>
                  <a:pt x="2691679" y="2218647"/>
                  <a:pt x="2707612" y="2218647"/>
                  <a:pt x="2721268" y="2218647"/>
                </a:cubicBezTo>
                <a:cubicBezTo>
                  <a:pt x="2729992" y="2216549"/>
                  <a:pt x="2736820" y="2214450"/>
                  <a:pt x="2743648" y="2216548"/>
                </a:cubicBezTo>
                <a:close/>
                <a:moveTo>
                  <a:pt x="11736711" y="2215472"/>
                </a:moveTo>
                <a:cubicBezTo>
                  <a:pt x="11741054" y="2217546"/>
                  <a:pt x="11743226" y="2219619"/>
                  <a:pt x="11747566" y="2219620"/>
                </a:cubicBezTo>
                <a:cubicBezTo>
                  <a:pt x="11743226" y="2225839"/>
                  <a:pt x="11738881" y="2221692"/>
                  <a:pt x="11734540" y="2219620"/>
                </a:cubicBezTo>
                <a:cubicBezTo>
                  <a:pt x="11734540" y="2219620"/>
                  <a:pt x="11736710" y="2217546"/>
                  <a:pt x="11736711" y="2215472"/>
                </a:cubicBezTo>
                <a:close/>
                <a:moveTo>
                  <a:pt x="11262249" y="2215472"/>
                </a:moveTo>
                <a:cubicBezTo>
                  <a:pt x="11262249" y="2223767"/>
                  <a:pt x="11260135" y="2225839"/>
                  <a:pt x="11255907" y="2225839"/>
                </a:cubicBezTo>
                <a:cubicBezTo>
                  <a:pt x="11255907" y="2217546"/>
                  <a:pt x="11258020" y="2215473"/>
                  <a:pt x="11262249" y="2215472"/>
                </a:cubicBezTo>
                <a:close/>
                <a:moveTo>
                  <a:pt x="7962045" y="2214025"/>
                </a:moveTo>
                <a:lnTo>
                  <a:pt x="7942683" y="2219610"/>
                </a:lnTo>
                <a:lnTo>
                  <a:pt x="7946141" y="2224136"/>
                </a:lnTo>
                <a:lnTo>
                  <a:pt x="7960545" y="2219893"/>
                </a:lnTo>
                <a:close/>
                <a:moveTo>
                  <a:pt x="674273" y="2211208"/>
                </a:moveTo>
                <a:cubicBezTo>
                  <a:pt x="674272" y="2219500"/>
                  <a:pt x="670226" y="2221571"/>
                  <a:pt x="665813" y="2221572"/>
                </a:cubicBezTo>
                <a:cubicBezTo>
                  <a:pt x="665813" y="2213281"/>
                  <a:pt x="670226" y="2211208"/>
                  <a:pt x="674273" y="2211208"/>
                </a:cubicBezTo>
                <a:close/>
                <a:moveTo>
                  <a:pt x="226589" y="2211208"/>
                </a:moveTo>
                <a:cubicBezTo>
                  <a:pt x="231171" y="2213281"/>
                  <a:pt x="233463" y="2215354"/>
                  <a:pt x="238045" y="2215355"/>
                </a:cubicBezTo>
                <a:cubicBezTo>
                  <a:pt x="235754" y="2218463"/>
                  <a:pt x="233463" y="2218981"/>
                  <a:pt x="231172" y="2218463"/>
                </a:cubicBezTo>
                <a:cubicBezTo>
                  <a:pt x="228881" y="2217946"/>
                  <a:pt x="226590" y="2216389"/>
                  <a:pt x="224300" y="2215354"/>
                </a:cubicBezTo>
                <a:cubicBezTo>
                  <a:pt x="226589" y="2215354"/>
                  <a:pt x="226590" y="2213281"/>
                  <a:pt x="226589" y="2211208"/>
                </a:cubicBezTo>
                <a:close/>
                <a:moveTo>
                  <a:pt x="2418018" y="2210296"/>
                </a:moveTo>
                <a:cubicBezTo>
                  <a:pt x="2422554" y="2210295"/>
                  <a:pt x="2429356" y="2208310"/>
                  <a:pt x="2429356" y="2220220"/>
                </a:cubicBezTo>
                <a:cubicBezTo>
                  <a:pt x="2424821" y="2220221"/>
                  <a:pt x="2418018" y="2220221"/>
                  <a:pt x="2418018" y="2210296"/>
                </a:cubicBezTo>
                <a:close/>
                <a:moveTo>
                  <a:pt x="497664" y="2210292"/>
                </a:moveTo>
                <a:cubicBezTo>
                  <a:pt x="497663" y="2223104"/>
                  <a:pt x="488499" y="2220968"/>
                  <a:pt x="483917" y="2220968"/>
                </a:cubicBezTo>
                <a:cubicBezTo>
                  <a:pt x="483917" y="2208157"/>
                  <a:pt x="493080" y="2210292"/>
                  <a:pt x="497664" y="2210292"/>
                </a:cubicBezTo>
                <a:close/>
                <a:moveTo>
                  <a:pt x="341533" y="2209687"/>
                </a:moveTo>
                <a:cubicBezTo>
                  <a:pt x="346279" y="2216092"/>
                  <a:pt x="353397" y="2220364"/>
                  <a:pt x="358141" y="2224632"/>
                </a:cubicBezTo>
                <a:cubicBezTo>
                  <a:pt x="353396" y="2224633"/>
                  <a:pt x="332045" y="2222498"/>
                  <a:pt x="341533" y="2209687"/>
                </a:cubicBezTo>
                <a:close/>
                <a:moveTo>
                  <a:pt x="8028082" y="2209173"/>
                </a:moveTo>
                <a:cubicBezTo>
                  <a:pt x="8029808" y="2209298"/>
                  <a:pt x="8033261" y="2209550"/>
                  <a:pt x="8034556" y="2209379"/>
                </a:cubicBezTo>
                <a:cubicBezTo>
                  <a:pt x="8034556" y="2209379"/>
                  <a:pt x="8034556" y="2209379"/>
                  <a:pt x="8031967" y="2209719"/>
                </a:cubicBezTo>
                <a:cubicBezTo>
                  <a:pt x="8026353" y="2209048"/>
                  <a:pt x="8026353" y="2209048"/>
                  <a:pt x="8028082" y="2209173"/>
                </a:cubicBezTo>
                <a:close/>
                <a:moveTo>
                  <a:pt x="3229621" y="2209164"/>
                </a:moveTo>
                <a:cubicBezTo>
                  <a:pt x="3229620" y="2215408"/>
                  <a:pt x="3231898" y="2219573"/>
                  <a:pt x="3236451" y="2219572"/>
                </a:cubicBezTo>
                <a:cubicBezTo>
                  <a:pt x="3236451" y="2211245"/>
                  <a:pt x="3234174" y="2209163"/>
                  <a:pt x="3229621" y="2209164"/>
                </a:cubicBezTo>
                <a:close/>
                <a:moveTo>
                  <a:pt x="1871116" y="2208672"/>
                </a:moveTo>
                <a:cubicBezTo>
                  <a:pt x="1874779" y="2206324"/>
                  <a:pt x="1882107" y="2212709"/>
                  <a:pt x="1882107" y="2220222"/>
                </a:cubicBezTo>
                <a:cubicBezTo>
                  <a:pt x="1879937" y="2220221"/>
                  <a:pt x="1877766" y="2219720"/>
                  <a:pt x="1875594" y="2218718"/>
                </a:cubicBezTo>
                <a:lnTo>
                  <a:pt x="1870236" y="2215010"/>
                </a:lnTo>
                <a:lnTo>
                  <a:pt x="1873741" y="2219136"/>
                </a:lnTo>
                <a:cubicBezTo>
                  <a:pt x="1872682" y="2221208"/>
                  <a:pt x="1871624" y="2222245"/>
                  <a:pt x="1870569" y="2222245"/>
                </a:cubicBezTo>
                <a:cubicBezTo>
                  <a:pt x="1869512" y="2222245"/>
                  <a:pt x="1868455" y="2221208"/>
                  <a:pt x="1867397" y="2219135"/>
                </a:cubicBezTo>
                <a:lnTo>
                  <a:pt x="1869692" y="2214635"/>
                </a:lnTo>
                <a:lnTo>
                  <a:pt x="1869082" y="2214212"/>
                </a:lnTo>
                <a:cubicBezTo>
                  <a:pt x="1869082" y="2211207"/>
                  <a:pt x="1869895" y="2209455"/>
                  <a:pt x="1871116" y="2208672"/>
                </a:cubicBezTo>
                <a:close/>
                <a:moveTo>
                  <a:pt x="3381949" y="2206620"/>
                </a:moveTo>
                <a:lnTo>
                  <a:pt x="3386628" y="2213284"/>
                </a:lnTo>
                <a:lnTo>
                  <a:pt x="3388026" y="2215897"/>
                </a:lnTo>
                <a:lnTo>
                  <a:pt x="3396969" y="2214927"/>
                </a:lnTo>
                <a:lnTo>
                  <a:pt x="3396968" y="2207033"/>
                </a:lnTo>
                <a:close/>
                <a:moveTo>
                  <a:pt x="3255757" y="2206303"/>
                </a:moveTo>
                <a:cubicBezTo>
                  <a:pt x="3250397" y="2206563"/>
                  <a:pt x="3245369" y="2208124"/>
                  <a:pt x="3243282" y="2213328"/>
                </a:cubicBezTo>
                <a:cubicBezTo>
                  <a:pt x="3239867" y="2221480"/>
                  <a:pt x="3243756" y="2226164"/>
                  <a:pt x="3249069" y="2229027"/>
                </a:cubicBezTo>
                <a:lnTo>
                  <a:pt x="3250847" y="2229618"/>
                </a:lnTo>
                <a:lnTo>
                  <a:pt x="3267005" y="2227792"/>
                </a:lnTo>
                <a:lnTo>
                  <a:pt x="3290420" y="2225005"/>
                </a:lnTo>
                <a:lnTo>
                  <a:pt x="3290716" y="2223735"/>
                </a:lnTo>
                <a:cubicBezTo>
                  <a:pt x="3288438" y="2207083"/>
                  <a:pt x="3279333" y="2207084"/>
                  <a:pt x="3270225" y="2207083"/>
                </a:cubicBezTo>
                <a:cubicBezTo>
                  <a:pt x="3266810" y="2207084"/>
                  <a:pt x="3261117" y="2206043"/>
                  <a:pt x="3255757" y="2206303"/>
                </a:cubicBezTo>
                <a:close/>
                <a:moveTo>
                  <a:pt x="11995262" y="2204762"/>
                </a:moveTo>
                <a:cubicBezTo>
                  <a:pt x="11995260" y="2213053"/>
                  <a:pt x="11993146" y="2215126"/>
                  <a:pt x="11988920" y="2215126"/>
                </a:cubicBezTo>
                <a:cubicBezTo>
                  <a:pt x="11988918" y="2208908"/>
                  <a:pt x="11991032" y="2204762"/>
                  <a:pt x="11995262" y="2204762"/>
                </a:cubicBezTo>
                <a:close/>
                <a:moveTo>
                  <a:pt x="11723684" y="2204762"/>
                </a:moveTo>
                <a:cubicBezTo>
                  <a:pt x="11727665" y="2206835"/>
                  <a:pt x="11729836" y="2208907"/>
                  <a:pt x="11734179" y="2208907"/>
                </a:cubicBezTo>
                <a:cubicBezTo>
                  <a:pt x="11729834" y="2215126"/>
                  <a:pt x="11725494" y="2210981"/>
                  <a:pt x="11721152" y="2208907"/>
                </a:cubicBezTo>
                <a:cubicBezTo>
                  <a:pt x="11723684" y="2208908"/>
                  <a:pt x="11723684" y="2206835"/>
                  <a:pt x="11723684" y="2204762"/>
                </a:cubicBezTo>
                <a:close/>
                <a:moveTo>
                  <a:pt x="11233798" y="2204761"/>
                </a:moveTo>
                <a:cubicBezTo>
                  <a:pt x="11233799" y="2213053"/>
                  <a:pt x="11231684" y="2215126"/>
                  <a:pt x="11227456" y="2215126"/>
                </a:cubicBezTo>
                <a:cubicBezTo>
                  <a:pt x="11227456" y="2208908"/>
                  <a:pt x="11229570" y="2204761"/>
                  <a:pt x="11233798" y="2204761"/>
                </a:cubicBezTo>
                <a:close/>
                <a:moveTo>
                  <a:pt x="3106602" y="2200495"/>
                </a:moveTo>
                <a:cubicBezTo>
                  <a:pt x="3116022" y="2200495"/>
                  <a:pt x="3125050" y="2200494"/>
                  <a:pt x="3134468" y="2200495"/>
                </a:cubicBezTo>
                <a:cubicBezTo>
                  <a:pt x="3125049" y="2204643"/>
                  <a:pt x="3116021" y="2208788"/>
                  <a:pt x="3106604" y="2210861"/>
                </a:cubicBezTo>
                <a:cubicBezTo>
                  <a:pt x="3106603" y="2208788"/>
                  <a:pt x="3106602" y="2204641"/>
                  <a:pt x="3106602" y="2200495"/>
                </a:cubicBezTo>
                <a:close/>
                <a:moveTo>
                  <a:pt x="210171" y="2198976"/>
                </a:moveTo>
                <a:cubicBezTo>
                  <a:pt x="214753" y="2201111"/>
                  <a:pt x="219334" y="2203249"/>
                  <a:pt x="223915" y="2203248"/>
                </a:cubicBezTo>
                <a:cubicBezTo>
                  <a:pt x="222771" y="2208584"/>
                  <a:pt x="219334" y="2210186"/>
                  <a:pt x="216183" y="2209118"/>
                </a:cubicBezTo>
                <a:cubicBezTo>
                  <a:pt x="213034" y="2208051"/>
                  <a:pt x="210169" y="2204314"/>
                  <a:pt x="210171" y="2198976"/>
                </a:cubicBezTo>
                <a:close/>
                <a:moveTo>
                  <a:pt x="3297547" y="2198756"/>
                </a:moveTo>
                <a:cubicBezTo>
                  <a:pt x="3299824" y="2205000"/>
                  <a:pt x="3302101" y="2211245"/>
                  <a:pt x="3302101" y="2217489"/>
                </a:cubicBezTo>
                <a:cubicBezTo>
                  <a:pt x="3305515" y="2215408"/>
                  <a:pt x="3309405" y="2213848"/>
                  <a:pt x="3312441" y="2211245"/>
                </a:cubicBezTo>
                <a:lnTo>
                  <a:pt x="3313525" y="2209835"/>
                </a:lnTo>
                <a:lnTo>
                  <a:pt x="3310254" y="2209723"/>
                </a:lnTo>
                <a:cubicBezTo>
                  <a:pt x="3307313" y="2208941"/>
                  <a:pt x="3305550" y="2207388"/>
                  <a:pt x="3305385" y="2204677"/>
                </a:cubicBezTo>
                <a:cubicBezTo>
                  <a:pt x="3305137" y="2205505"/>
                  <a:pt x="3307961" y="2205284"/>
                  <a:pt x="3312541" y="2204416"/>
                </a:cubicBezTo>
                <a:lnTo>
                  <a:pt x="3316755" y="2203430"/>
                </a:lnTo>
                <a:lnTo>
                  <a:pt x="3317658" y="2198756"/>
                </a:lnTo>
                <a:cubicBezTo>
                  <a:pt x="3311208" y="2198757"/>
                  <a:pt x="3304376" y="2198756"/>
                  <a:pt x="3297547" y="2198756"/>
                </a:cubicBezTo>
                <a:close/>
                <a:moveTo>
                  <a:pt x="11981874" y="2194051"/>
                </a:moveTo>
                <a:cubicBezTo>
                  <a:pt x="11981872" y="2202343"/>
                  <a:pt x="11979758" y="2204416"/>
                  <a:pt x="11975532" y="2204416"/>
                </a:cubicBezTo>
                <a:cubicBezTo>
                  <a:pt x="11975532" y="2198197"/>
                  <a:pt x="11977645" y="2194051"/>
                  <a:pt x="11981874" y="2194051"/>
                </a:cubicBezTo>
                <a:close/>
                <a:moveTo>
                  <a:pt x="2578044" y="2192851"/>
                </a:moveTo>
                <a:cubicBezTo>
                  <a:pt x="2582845" y="2192851"/>
                  <a:pt x="2585247" y="2192851"/>
                  <a:pt x="2589646" y="2192851"/>
                </a:cubicBezTo>
                <a:cubicBezTo>
                  <a:pt x="2596848" y="2192851"/>
                  <a:pt x="2604050" y="2192851"/>
                  <a:pt x="2613651" y="2194956"/>
                </a:cubicBezTo>
                <a:cubicBezTo>
                  <a:pt x="2630455" y="2194955"/>
                  <a:pt x="2647258" y="2197063"/>
                  <a:pt x="2663662" y="2199167"/>
                </a:cubicBezTo>
                <a:cubicBezTo>
                  <a:pt x="2699668" y="2201273"/>
                  <a:pt x="2733275" y="2203380"/>
                  <a:pt x="2768882" y="2205484"/>
                </a:cubicBezTo>
                <a:cubicBezTo>
                  <a:pt x="2735675" y="2209696"/>
                  <a:pt x="2704470" y="2213907"/>
                  <a:pt x="2673263" y="2216012"/>
                </a:cubicBezTo>
                <a:cubicBezTo>
                  <a:pt x="2654459" y="2218119"/>
                  <a:pt x="2637656" y="2220225"/>
                  <a:pt x="2620853" y="2218119"/>
                </a:cubicBezTo>
                <a:cubicBezTo>
                  <a:pt x="2618452" y="2218119"/>
                  <a:pt x="2606451" y="2220225"/>
                  <a:pt x="2604051" y="2216012"/>
                </a:cubicBezTo>
                <a:lnTo>
                  <a:pt x="2606474" y="2218272"/>
                </a:lnTo>
                <a:lnTo>
                  <a:pt x="2628508" y="2223440"/>
                </a:lnTo>
                <a:cubicBezTo>
                  <a:pt x="2621722" y="2231855"/>
                  <a:pt x="2612675" y="2239921"/>
                  <a:pt x="2603627" y="2246234"/>
                </a:cubicBezTo>
                <a:cubicBezTo>
                  <a:pt x="2601366" y="2239921"/>
                  <a:pt x="2599103" y="2227648"/>
                  <a:pt x="2592319" y="2229402"/>
                </a:cubicBezTo>
                <a:cubicBezTo>
                  <a:pt x="2583647" y="2229402"/>
                  <a:pt x="2576863" y="2231855"/>
                  <a:pt x="2567815" y="2231856"/>
                </a:cubicBezTo>
                <a:cubicBezTo>
                  <a:pt x="2549719" y="2231855"/>
                  <a:pt x="2533886" y="2227648"/>
                  <a:pt x="2518432" y="2223440"/>
                </a:cubicBezTo>
                <a:cubicBezTo>
                  <a:pt x="2535205" y="2209765"/>
                  <a:pt x="2553678" y="2208187"/>
                  <a:pt x="2572480" y="2210817"/>
                </a:cubicBezTo>
                <a:lnTo>
                  <a:pt x="2577463" y="2211893"/>
                </a:lnTo>
                <a:lnTo>
                  <a:pt x="2573244" y="2209695"/>
                </a:lnTo>
                <a:cubicBezTo>
                  <a:pt x="2575644" y="2203381"/>
                  <a:pt x="2575644" y="2199168"/>
                  <a:pt x="2578044" y="2192851"/>
                </a:cubicBezTo>
                <a:close/>
                <a:moveTo>
                  <a:pt x="315897" y="2191850"/>
                </a:moveTo>
                <a:cubicBezTo>
                  <a:pt x="318761" y="2192386"/>
                  <a:pt x="321051" y="2194975"/>
                  <a:pt x="321051" y="2200151"/>
                </a:cubicBezTo>
                <a:cubicBezTo>
                  <a:pt x="316469" y="2198009"/>
                  <a:pt x="311887" y="2198009"/>
                  <a:pt x="307306" y="2195866"/>
                </a:cubicBezTo>
                <a:cubicBezTo>
                  <a:pt x="309596" y="2192832"/>
                  <a:pt x="313033" y="2191315"/>
                  <a:pt x="315897" y="2191850"/>
                </a:cubicBezTo>
                <a:close/>
                <a:moveTo>
                  <a:pt x="2931365" y="2189797"/>
                </a:moveTo>
                <a:cubicBezTo>
                  <a:pt x="2931364" y="2198009"/>
                  <a:pt x="2929134" y="2200150"/>
                  <a:pt x="2924672" y="2200149"/>
                </a:cubicBezTo>
                <a:cubicBezTo>
                  <a:pt x="2924673" y="2193723"/>
                  <a:pt x="2926903" y="2189796"/>
                  <a:pt x="2931365" y="2189797"/>
                </a:cubicBezTo>
                <a:close/>
                <a:moveTo>
                  <a:pt x="3136779" y="2189796"/>
                </a:moveTo>
                <a:cubicBezTo>
                  <a:pt x="3146393" y="2189795"/>
                  <a:pt x="3158411" y="2189795"/>
                  <a:pt x="3168023" y="2189796"/>
                </a:cubicBezTo>
                <a:cubicBezTo>
                  <a:pt x="3168023" y="2200329"/>
                  <a:pt x="3163216" y="2204525"/>
                  <a:pt x="3157208" y="2205551"/>
                </a:cubicBezTo>
                <a:cubicBezTo>
                  <a:pt x="3151201" y="2206578"/>
                  <a:pt x="3143990" y="2204436"/>
                  <a:pt x="3139183" y="2202290"/>
                </a:cubicBezTo>
                <a:cubicBezTo>
                  <a:pt x="3136780" y="2202291"/>
                  <a:pt x="3129571" y="2191938"/>
                  <a:pt x="3136779" y="2189796"/>
                </a:cubicBezTo>
                <a:close/>
                <a:moveTo>
                  <a:pt x="2406908" y="2188581"/>
                </a:moveTo>
                <a:cubicBezTo>
                  <a:pt x="2413386" y="2188365"/>
                  <a:pt x="2420790" y="2190441"/>
                  <a:pt x="2424491" y="2190441"/>
                </a:cubicBezTo>
                <a:cubicBezTo>
                  <a:pt x="2424491" y="2200651"/>
                  <a:pt x="2418938" y="2203161"/>
                  <a:pt x="2412462" y="2203119"/>
                </a:cubicBezTo>
                <a:cubicBezTo>
                  <a:pt x="2405983" y="2203073"/>
                  <a:pt x="2398579" y="2200477"/>
                  <a:pt x="2394878" y="2200478"/>
                </a:cubicBezTo>
                <a:cubicBezTo>
                  <a:pt x="2394878" y="2191307"/>
                  <a:pt x="2400430" y="2188797"/>
                  <a:pt x="2406908" y="2188581"/>
                </a:cubicBezTo>
                <a:close/>
                <a:moveTo>
                  <a:pt x="1738562" y="2188439"/>
                </a:moveTo>
                <a:cubicBezTo>
                  <a:pt x="1775026" y="2188438"/>
                  <a:pt x="1808827" y="2203179"/>
                  <a:pt x="1845290" y="2213705"/>
                </a:cubicBezTo>
                <a:cubicBezTo>
                  <a:pt x="1840161" y="2223182"/>
                  <a:pt x="1833751" y="2224366"/>
                  <a:pt x="1827983" y="2223478"/>
                </a:cubicBezTo>
                <a:cubicBezTo>
                  <a:pt x="1826062" y="2223182"/>
                  <a:pt x="1824210" y="2222655"/>
                  <a:pt x="1822500" y="2222128"/>
                </a:cubicBezTo>
                <a:cubicBezTo>
                  <a:pt x="1808827" y="2217916"/>
                  <a:pt x="1797432" y="2215811"/>
                  <a:pt x="1786420" y="2211600"/>
                </a:cubicBezTo>
                <a:cubicBezTo>
                  <a:pt x="1772745" y="2209495"/>
                  <a:pt x="1761352" y="2205283"/>
                  <a:pt x="1747677" y="2203178"/>
                </a:cubicBezTo>
                <a:cubicBezTo>
                  <a:pt x="1743120" y="2201071"/>
                  <a:pt x="1738563" y="2198965"/>
                  <a:pt x="1738562" y="2188439"/>
                </a:cubicBezTo>
                <a:close/>
                <a:moveTo>
                  <a:pt x="2315908" y="2188434"/>
                </a:moveTo>
                <a:cubicBezTo>
                  <a:pt x="2320137" y="2188434"/>
                  <a:pt x="2322251" y="2192580"/>
                  <a:pt x="2322251" y="2198798"/>
                </a:cubicBezTo>
                <a:cubicBezTo>
                  <a:pt x="2318023" y="2198798"/>
                  <a:pt x="2315908" y="2196725"/>
                  <a:pt x="2315908" y="2188434"/>
                </a:cubicBezTo>
                <a:close/>
                <a:moveTo>
                  <a:pt x="1545115" y="2187448"/>
                </a:moveTo>
                <a:cubicBezTo>
                  <a:pt x="1549223" y="2186934"/>
                  <a:pt x="1554153" y="2188476"/>
                  <a:pt x="1557439" y="2188475"/>
                </a:cubicBezTo>
                <a:cubicBezTo>
                  <a:pt x="1557440" y="2196696"/>
                  <a:pt x="1554154" y="2199265"/>
                  <a:pt x="1550045" y="2199779"/>
                </a:cubicBezTo>
                <a:cubicBezTo>
                  <a:pt x="1545936" y="2200293"/>
                  <a:pt x="1541007" y="2198752"/>
                  <a:pt x="1537721" y="2198753"/>
                </a:cubicBezTo>
                <a:cubicBezTo>
                  <a:pt x="1537721" y="2190531"/>
                  <a:pt x="1541007" y="2187962"/>
                  <a:pt x="1545115" y="2187448"/>
                </a:cubicBezTo>
                <a:close/>
                <a:moveTo>
                  <a:pt x="3378658" y="2186787"/>
                </a:moveTo>
                <a:cubicBezTo>
                  <a:pt x="3372208" y="2185746"/>
                  <a:pt x="3365472" y="2185226"/>
                  <a:pt x="3358642" y="2188349"/>
                </a:cubicBezTo>
                <a:lnTo>
                  <a:pt x="3357261" y="2192607"/>
                </a:lnTo>
                <a:lnTo>
                  <a:pt x="3365562" y="2190048"/>
                </a:lnTo>
                <a:cubicBezTo>
                  <a:pt x="3365562" y="2190048"/>
                  <a:pt x="3381062" y="2191919"/>
                  <a:pt x="3384808" y="2188852"/>
                </a:cubicBezTo>
                <a:lnTo>
                  <a:pt x="3384550" y="2187762"/>
                </a:lnTo>
                <a:close/>
                <a:moveTo>
                  <a:pt x="8096674" y="2185945"/>
                </a:moveTo>
                <a:lnTo>
                  <a:pt x="8085824" y="2189231"/>
                </a:lnTo>
                <a:cubicBezTo>
                  <a:pt x="8043194" y="2200917"/>
                  <a:pt x="7994209" y="2211965"/>
                  <a:pt x="7971414" y="2222516"/>
                </a:cubicBezTo>
                <a:cubicBezTo>
                  <a:pt x="7968391" y="2222913"/>
                  <a:pt x="7964329" y="2230698"/>
                  <a:pt x="7959152" y="2234199"/>
                </a:cubicBezTo>
                <a:cubicBezTo>
                  <a:pt x="7955454" y="2235894"/>
                  <a:pt x="7948870" y="2236759"/>
                  <a:pt x="7941255" y="2238062"/>
                </a:cubicBezTo>
                <a:lnTo>
                  <a:pt x="7934152" y="2239975"/>
                </a:lnTo>
                <a:lnTo>
                  <a:pt x="7931692" y="2241894"/>
                </a:lnTo>
                <a:cubicBezTo>
                  <a:pt x="7922582" y="2246056"/>
                  <a:pt x="7915754" y="2250218"/>
                  <a:pt x="7906648" y="2254381"/>
                </a:cubicBezTo>
                <a:lnTo>
                  <a:pt x="7885204" y="2263855"/>
                </a:lnTo>
                <a:lnTo>
                  <a:pt x="7981479" y="2236098"/>
                </a:lnTo>
                <a:lnTo>
                  <a:pt x="7999439" y="2229786"/>
                </a:lnTo>
                <a:lnTo>
                  <a:pt x="8004171" y="2226498"/>
                </a:lnTo>
                <a:cubicBezTo>
                  <a:pt x="8007016" y="2225217"/>
                  <a:pt x="8009864" y="2224470"/>
                  <a:pt x="8012281" y="2224821"/>
                </a:cubicBezTo>
                <a:lnTo>
                  <a:pt x="8012648" y="2225145"/>
                </a:lnTo>
                <a:lnTo>
                  <a:pt x="8018624" y="2223045"/>
                </a:lnTo>
                <a:lnTo>
                  <a:pt x="8018626" y="2220062"/>
                </a:lnTo>
                <a:lnTo>
                  <a:pt x="8019459" y="2222750"/>
                </a:lnTo>
                <a:lnTo>
                  <a:pt x="8022207" y="2221786"/>
                </a:lnTo>
                <a:lnTo>
                  <a:pt x="8019269" y="2218818"/>
                </a:lnTo>
                <a:cubicBezTo>
                  <a:pt x="8022430" y="2217751"/>
                  <a:pt x="8026243" y="2216148"/>
                  <a:pt x="8029822" y="2215616"/>
                </a:cubicBezTo>
                <a:cubicBezTo>
                  <a:pt x="8031612" y="2215348"/>
                  <a:pt x="8033344" y="2215348"/>
                  <a:pt x="8034908" y="2215816"/>
                </a:cubicBezTo>
                <a:lnTo>
                  <a:pt x="8036352" y="2216883"/>
                </a:lnTo>
                <a:lnTo>
                  <a:pt x="8037317" y="2216602"/>
                </a:lnTo>
                <a:lnTo>
                  <a:pt x="8036873" y="2216051"/>
                </a:lnTo>
                <a:cubicBezTo>
                  <a:pt x="8036583" y="2214313"/>
                  <a:pt x="8037163" y="2211338"/>
                  <a:pt x="8038323" y="2209353"/>
                </a:cubicBezTo>
                <a:cubicBezTo>
                  <a:pt x="8040640" y="2211337"/>
                  <a:pt x="8040640" y="2213322"/>
                  <a:pt x="8040639" y="2215306"/>
                </a:cubicBezTo>
                <a:lnTo>
                  <a:pt x="8039995" y="2215829"/>
                </a:lnTo>
                <a:lnTo>
                  <a:pt x="8049665" y="2213035"/>
                </a:lnTo>
                <a:lnTo>
                  <a:pt x="8046573" y="2213736"/>
                </a:lnTo>
                <a:cubicBezTo>
                  <a:pt x="8044071" y="2213415"/>
                  <a:pt x="8041638" y="2212000"/>
                  <a:pt x="8039351" y="2208919"/>
                </a:cubicBezTo>
                <a:cubicBezTo>
                  <a:pt x="8042784" y="2207378"/>
                  <a:pt x="8046215" y="2205546"/>
                  <a:pt x="8049768" y="2204078"/>
                </a:cubicBezTo>
                <a:lnTo>
                  <a:pt x="8050572" y="2203883"/>
                </a:lnTo>
                <a:lnTo>
                  <a:pt x="8052977" y="2200701"/>
                </a:lnTo>
                <a:cubicBezTo>
                  <a:pt x="8057045" y="2198466"/>
                  <a:pt x="8063859" y="2200290"/>
                  <a:pt x="8066124" y="2199992"/>
                </a:cubicBezTo>
                <a:lnTo>
                  <a:pt x="8062833" y="2201721"/>
                </a:lnTo>
                <a:lnTo>
                  <a:pt x="8069094" y="2202753"/>
                </a:lnTo>
                <a:cubicBezTo>
                  <a:pt x="8066807" y="2203779"/>
                  <a:pt x="8064375" y="2205450"/>
                  <a:pt x="8061872" y="2207182"/>
                </a:cubicBezTo>
                <a:lnTo>
                  <a:pt x="8055056" y="2211477"/>
                </a:lnTo>
                <a:lnTo>
                  <a:pt x="8085493" y="2202682"/>
                </a:lnTo>
                <a:lnTo>
                  <a:pt x="8095338" y="2201207"/>
                </a:lnTo>
                <a:lnTo>
                  <a:pt x="8096199" y="2191377"/>
                </a:lnTo>
                <a:lnTo>
                  <a:pt x="8066124" y="2199992"/>
                </a:lnTo>
                <a:cubicBezTo>
                  <a:pt x="8069636" y="2197112"/>
                  <a:pt x="8074738" y="2195233"/>
                  <a:pt x="8080312" y="2193896"/>
                </a:cubicBezTo>
                <a:lnTo>
                  <a:pt x="8096210" y="2191242"/>
                </a:lnTo>
                <a:close/>
                <a:moveTo>
                  <a:pt x="2450988" y="2185415"/>
                </a:moveTo>
                <a:cubicBezTo>
                  <a:pt x="2461105" y="2185673"/>
                  <a:pt x="2472424" y="2189296"/>
                  <a:pt x="2477232" y="2190503"/>
                </a:cubicBezTo>
                <a:cubicBezTo>
                  <a:pt x="2494060" y="2194299"/>
                  <a:pt x="2508484" y="2194299"/>
                  <a:pt x="2524911" y="2196370"/>
                </a:cubicBezTo>
                <a:cubicBezTo>
                  <a:pt x="2539336" y="2196370"/>
                  <a:pt x="2553760" y="2192575"/>
                  <a:pt x="2565779" y="2206722"/>
                </a:cubicBezTo>
                <a:lnTo>
                  <a:pt x="2511360" y="2208810"/>
                </a:lnTo>
                <a:lnTo>
                  <a:pt x="2511360" y="2229401"/>
                </a:lnTo>
                <a:cubicBezTo>
                  <a:pt x="2507018" y="2227616"/>
                  <a:pt x="2502675" y="2225473"/>
                  <a:pt x="2498334" y="2223332"/>
                </a:cubicBezTo>
                <a:lnTo>
                  <a:pt x="2510933" y="2208828"/>
                </a:lnTo>
                <a:lnTo>
                  <a:pt x="2458000" y="2210860"/>
                </a:lnTo>
                <a:cubicBezTo>
                  <a:pt x="2450788" y="2200510"/>
                  <a:pt x="2441171" y="2200510"/>
                  <a:pt x="2431956" y="2200509"/>
                </a:cubicBezTo>
                <a:cubicBezTo>
                  <a:pt x="2431956" y="2188262"/>
                  <a:pt x="2440871" y="2185156"/>
                  <a:pt x="2450988" y="2185415"/>
                </a:cubicBezTo>
                <a:close/>
                <a:moveTo>
                  <a:pt x="439381" y="2182128"/>
                </a:moveTo>
                <a:cubicBezTo>
                  <a:pt x="439382" y="2185019"/>
                  <a:pt x="439381" y="2186464"/>
                  <a:pt x="438771" y="2186973"/>
                </a:cubicBezTo>
                <a:cubicBezTo>
                  <a:pt x="438159" y="2187484"/>
                  <a:pt x="436935" y="2187058"/>
                  <a:pt x="434489" y="2186209"/>
                </a:cubicBezTo>
                <a:cubicBezTo>
                  <a:pt x="436935" y="2184169"/>
                  <a:pt x="436935" y="2184169"/>
                  <a:pt x="439381" y="2182128"/>
                </a:cubicBezTo>
                <a:close/>
                <a:moveTo>
                  <a:pt x="2963498" y="2181231"/>
                </a:moveTo>
                <a:cubicBezTo>
                  <a:pt x="2966393" y="2180705"/>
                  <a:pt x="2969827" y="2181757"/>
                  <a:pt x="2971985" y="2181757"/>
                </a:cubicBezTo>
                <a:cubicBezTo>
                  <a:pt x="2971985" y="2187892"/>
                  <a:pt x="2969728" y="2189997"/>
                  <a:pt x="2966883" y="2190566"/>
                </a:cubicBezTo>
                <a:cubicBezTo>
                  <a:pt x="2964038" y="2191135"/>
                  <a:pt x="2960604" y="2190172"/>
                  <a:pt x="2958249" y="2190172"/>
                </a:cubicBezTo>
                <a:cubicBezTo>
                  <a:pt x="2958249" y="2183861"/>
                  <a:pt x="2960604" y="2181757"/>
                  <a:pt x="2963498" y="2181231"/>
                </a:cubicBezTo>
                <a:close/>
                <a:moveTo>
                  <a:pt x="677637" y="2180968"/>
                </a:moveTo>
                <a:cubicBezTo>
                  <a:pt x="681836" y="2181231"/>
                  <a:pt x="686086" y="2182809"/>
                  <a:pt x="689729" y="2183861"/>
                </a:cubicBezTo>
                <a:cubicBezTo>
                  <a:pt x="701870" y="2187717"/>
                  <a:pt x="711583" y="2187718"/>
                  <a:pt x="723726" y="2190173"/>
                </a:cubicBezTo>
                <a:cubicBezTo>
                  <a:pt x="723727" y="2196134"/>
                  <a:pt x="723727" y="2204551"/>
                  <a:pt x="723727" y="2210862"/>
                </a:cubicBezTo>
                <a:cubicBezTo>
                  <a:pt x="704297" y="2202444"/>
                  <a:pt x="684871" y="2194030"/>
                  <a:pt x="665850" y="2185964"/>
                </a:cubicBezTo>
                <a:cubicBezTo>
                  <a:pt x="669290" y="2181757"/>
                  <a:pt x="673438" y="2180705"/>
                  <a:pt x="677637" y="2180968"/>
                </a:cubicBezTo>
                <a:close/>
                <a:moveTo>
                  <a:pt x="11687682" y="2180279"/>
                </a:moveTo>
                <a:cubicBezTo>
                  <a:pt x="11701070" y="2180280"/>
                  <a:pt x="11712226" y="2190541"/>
                  <a:pt x="11720779" y="2200801"/>
                </a:cubicBezTo>
                <a:cubicBezTo>
                  <a:pt x="11709995" y="2209010"/>
                  <a:pt x="11696608" y="2186436"/>
                  <a:pt x="11687682" y="2180279"/>
                </a:cubicBezTo>
                <a:close/>
                <a:moveTo>
                  <a:pt x="7916797" y="2179084"/>
                </a:moveTo>
                <a:lnTo>
                  <a:pt x="7906316" y="2182031"/>
                </a:lnTo>
                <a:lnTo>
                  <a:pt x="7909491" y="2184734"/>
                </a:lnTo>
                <a:lnTo>
                  <a:pt x="7917548" y="2185962"/>
                </a:lnTo>
                <a:lnTo>
                  <a:pt x="7917996" y="2185831"/>
                </a:lnTo>
                <a:lnTo>
                  <a:pt x="7916857" y="2179141"/>
                </a:lnTo>
                <a:close/>
                <a:moveTo>
                  <a:pt x="3108815" y="2177726"/>
                </a:moveTo>
                <a:cubicBezTo>
                  <a:pt x="3108817" y="2184048"/>
                  <a:pt x="3108815" y="2192476"/>
                  <a:pt x="3108815" y="2198798"/>
                </a:cubicBezTo>
                <a:cubicBezTo>
                  <a:pt x="3104130" y="2196691"/>
                  <a:pt x="3099443" y="2196690"/>
                  <a:pt x="3097491" y="2194584"/>
                </a:cubicBezTo>
                <a:cubicBezTo>
                  <a:pt x="3101785" y="2190369"/>
                  <a:pt x="3106474" y="2184047"/>
                  <a:pt x="3108815" y="2177726"/>
                </a:cubicBezTo>
                <a:close/>
                <a:moveTo>
                  <a:pt x="2250640" y="2177721"/>
                </a:moveTo>
                <a:cubicBezTo>
                  <a:pt x="2254868" y="2177720"/>
                  <a:pt x="2256982" y="2181866"/>
                  <a:pt x="2256982" y="2188087"/>
                </a:cubicBezTo>
                <a:cubicBezTo>
                  <a:pt x="2252754" y="2188087"/>
                  <a:pt x="2250640" y="2186014"/>
                  <a:pt x="2250640" y="2177721"/>
                </a:cubicBezTo>
                <a:close/>
                <a:moveTo>
                  <a:pt x="8102453" y="2173522"/>
                </a:moveTo>
                <a:lnTo>
                  <a:pt x="8009859" y="2200231"/>
                </a:lnTo>
                <a:lnTo>
                  <a:pt x="8006440" y="2206370"/>
                </a:lnTo>
                <a:lnTo>
                  <a:pt x="8099141" y="2179056"/>
                </a:lnTo>
                <a:close/>
                <a:moveTo>
                  <a:pt x="7937999" y="2173120"/>
                </a:moveTo>
                <a:lnTo>
                  <a:pt x="7935361" y="2173861"/>
                </a:lnTo>
                <a:lnTo>
                  <a:pt x="7938521" y="2175628"/>
                </a:lnTo>
                <a:close/>
                <a:moveTo>
                  <a:pt x="422120" y="2171433"/>
                </a:moveTo>
                <a:cubicBezTo>
                  <a:pt x="426906" y="2171433"/>
                  <a:pt x="429298" y="2173567"/>
                  <a:pt x="434083" y="2175703"/>
                </a:cubicBezTo>
                <a:cubicBezTo>
                  <a:pt x="432887" y="2181041"/>
                  <a:pt x="429896" y="2182642"/>
                  <a:pt x="427203" y="2181573"/>
                </a:cubicBezTo>
                <a:cubicBezTo>
                  <a:pt x="424513" y="2180508"/>
                  <a:pt x="422120" y="2176771"/>
                  <a:pt x="422120" y="2171433"/>
                </a:cubicBezTo>
                <a:close/>
                <a:moveTo>
                  <a:pt x="2954323" y="2171432"/>
                </a:moveTo>
                <a:cubicBezTo>
                  <a:pt x="2950887" y="2178905"/>
                  <a:pt x="2949169" y="2182642"/>
                  <a:pt x="2947450" y="2183709"/>
                </a:cubicBezTo>
                <a:cubicBezTo>
                  <a:pt x="2945733" y="2184776"/>
                  <a:pt x="2944014" y="2183174"/>
                  <a:pt x="2940576" y="2179972"/>
                </a:cubicBezTo>
                <a:cubicBezTo>
                  <a:pt x="2945159" y="2177836"/>
                  <a:pt x="2949742" y="2173568"/>
                  <a:pt x="2954323" y="2171432"/>
                </a:cubicBezTo>
                <a:close/>
                <a:moveTo>
                  <a:pt x="2227073" y="2171428"/>
                </a:moveTo>
                <a:cubicBezTo>
                  <a:pt x="2234010" y="2171428"/>
                  <a:pt x="2240943" y="2171428"/>
                  <a:pt x="2247880" y="2171429"/>
                </a:cubicBezTo>
                <a:cubicBezTo>
                  <a:pt x="2247881" y="2177740"/>
                  <a:pt x="2245568" y="2184052"/>
                  <a:pt x="2243256" y="2187908"/>
                </a:cubicBezTo>
                <a:cubicBezTo>
                  <a:pt x="2236319" y="2186156"/>
                  <a:pt x="2227072" y="2184052"/>
                  <a:pt x="2227073" y="2171428"/>
                </a:cubicBezTo>
                <a:close/>
                <a:moveTo>
                  <a:pt x="2360599" y="2171424"/>
                </a:moveTo>
                <a:cubicBezTo>
                  <a:pt x="2367767" y="2181806"/>
                  <a:pt x="2377326" y="2187690"/>
                  <a:pt x="2382105" y="2200148"/>
                </a:cubicBezTo>
                <a:lnTo>
                  <a:pt x="2371768" y="2200149"/>
                </a:lnTo>
                <a:lnTo>
                  <a:pt x="2374218" y="2201218"/>
                </a:lnTo>
                <a:cubicBezTo>
                  <a:pt x="2375275" y="2202772"/>
                  <a:pt x="2375804" y="2205363"/>
                  <a:pt x="2375803" y="2209509"/>
                </a:cubicBezTo>
                <a:cubicBezTo>
                  <a:pt x="2373864" y="2209509"/>
                  <a:pt x="2372281" y="2208992"/>
                  <a:pt x="2371178" y="2207437"/>
                </a:cubicBezTo>
                <a:lnTo>
                  <a:pt x="2369668" y="2200149"/>
                </a:lnTo>
                <a:lnTo>
                  <a:pt x="2363898" y="2200150"/>
                </a:lnTo>
                <a:lnTo>
                  <a:pt x="2362503" y="2207436"/>
                </a:lnTo>
                <a:cubicBezTo>
                  <a:pt x="2361446" y="2208991"/>
                  <a:pt x="2359860" y="2209509"/>
                  <a:pt x="2357748" y="2209509"/>
                </a:cubicBezTo>
                <a:cubicBezTo>
                  <a:pt x="2357746" y="2205363"/>
                  <a:pt x="2358275" y="2202772"/>
                  <a:pt x="2359332" y="2201217"/>
                </a:cubicBezTo>
                <a:lnTo>
                  <a:pt x="2361782" y="2200149"/>
                </a:lnTo>
                <a:lnTo>
                  <a:pt x="2341880" y="2200149"/>
                </a:lnTo>
                <a:lnTo>
                  <a:pt x="2342219" y="2198748"/>
                </a:lnTo>
                <a:lnTo>
                  <a:pt x="2337576" y="2196725"/>
                </a:lnTo>
                <a:cubicBezTo>
                  <a:pt x="2336518" y="2195171"/>
                  <a:pt x="2335991" y="2192579"/>
                  <a:pt x="2335991" y="2188434"/>
                </a:cubicBezTo>
                <a:cubicBezTo>
                  <a:pt x="2338104" y="2188434"/>
                  <a:pt x="2339691" y="2189470"/>
                  <a:pt x="2340748" y="2191283"/>
                </a:cubicBezTo>
                <a:lnTo>
                  <a:pt x="2342274" y="2198517"/>
                </a:lnTo>
                <a:lnTo>
                  <a:pt x="2344191" y="2190551"/>
                </a:lnTo>
                <a:cubicBezTo>
                  <a:pt x="2348428" y="2183104"/>
                  <a:pt x="2357313" y="2180769"/>
                  <a:pt x="2360599" y="2171424"/>
                </a:cubicBezTo>
                <a:close/>
                <a:moveTo>
                  <a:pt x="2544959" y="2171422"/>
                </a:moveTo>
                <a:cubicBezTo>
                  <a:pt x="2549419" y="2171422"/>
                  <a:pt x="2551651" y="2173494"/>
                  <a:pt x="2551651" y="2181787"/>
                </a:cubicBezTo>
                <a:cubicBezTo>
                  <a:pt x="2547190" y="2181788"/>
                  <a:pt x="2544959" y="2177641"/>
                  <a:pt x="2544959" y="2171422"/>
                </a:cubicBezTo>
                <a:close/>
                <a:moveTo>
                  <a:pt x="2320732" y="2171407"/>
                </a:moveTo>
                <a:cubicBezTo>
                  <a:pt x="2323160" y="2175376"/>
                  <a:pt x="2323160" y="2179348"/>
                  <a:pt x="2325589" y="2183318"/>
                </a:cubicBezTo>
                <a:lnTo>
                  <a:pt x="2288312" y="2182040"/>
                </a:lnTo>
                <a:lnTo>
                  <a:pt x="2288778" y="2188087"/>
                </a:lnTo>
                <a:cubicBezTo>
                  <a:pt x="2286459" y="2188087"/>
                  <a:pt x="2285302" y="2187050"/>
                  <a:pt x="2284723" y="2185236"/>
                </a:cubicBezTo>
                <a:lnTo>
                  <a:pt x="2284466" y="2181908"/>
                </a:lnTo>
                <a:lnTo>
                  <a:pt x="2267710" y="2181333"/>
                </a:lnTo>
                <a:lnTo>
                  <a:pt x="2284184" y="2178249"/>
                </a:lnTo>
                <a:lnTo>
                  <a:pt x="2284143" y="2177720"/>
                </a:lnTo>
                <a:lnTo>
                  <a:pt x="2284746" y="2178144"/>
                </a:lnTo>
                <a:close/>
                <a:moveTo>
                  <a:pt x="585290" y="2171399"/>
                </a:moveTo>
                <a:cubicBezTo>
                  <a:pt x="586513" y="2174299"/>
                  <a:pt x="587124" y="2175750"/>
                  <a:pt x="586818" y="2176233"/>
                </a:cubicBezTo>
                <a:cubicBezTo>
                  <a:pt x="586513" y="2176715"/>
                  <a:pt x="585290" y="2176233"/>
                  <a:pt x="582845" y="2175264"/>
                </a:cubicBezTo>
                <a:cubicBezTo>
                  <a:pt x="585291" y="2173331"/>
                  <a:pt x="585291" y="2173331"/>
                  <a:pt x="585290" y="2171399"/>
                </a:cubicBezTo>
                <a:close/>
                <a:moveTo>
                  <a:pt x="2583695" y="2170511"/>
                </a:moveTo>
                <a:cubicBezTo>
                  <a:pt x="2587786" y="2170510"/>
                  <a:pt x="2596712" y="2168525"/>
                  <a:pt x="2596713" y="2178450"/>
                </a:cubicBezTo>
                <a:cubicBezTo>
                  <a:pt x="2592250" y="2178450"/>
                  <a:pt x="2583696" y="2180434"/>
                  <a:pt x="2583695" y="2170511"/>
                </a:cubicBezTo>
                <a:close/>
                <a:moveTo>
                  <a:pt x="294561" y="2170508"/>
                </a:moveTo>
                <a:cubicBezTo>
                  <a:pt x="294562" y="2183318"/>
                  <a:pt x="285535" y="2181183"/>
                  <a:pt x="280825" y="2181182"/>
                </a:cubicBezTo>
                <a:cubicBezTo>
                  <a:pt x="280825" y="2168372"/>
                  <a:pt x="287888" y="2170508"/>
                  <a:pt x="294561" y="2170508"/>
                </a:cubicBezTo>
                <a:close/>
                <a:moveTo>
                  <a:pt x="1184523" y="2168824"/>
                </a:moveTo>
                <a:cubicBezTo>
                  <a:pt x="1187661" y="2168565"/>
                  <a:pt x="1191084" y="2169083"/>
                  <a:pt x="1194506" y="2169083"/>
                </a:cubicBezTo>
                <a:cubicBezTo>
                  <a:pt x="1197740" y="2173229"/>
                  <a:pt x="1194318" y="2174266"/>
                  <a:pt x="1189515" y="2174265"/>
                </a:cubicBezTo>
                <a:cubicBezTo>
                  <a:pt x="1184715" y="2174265"/>
                  <a:pt x="1178534" y="2173229"/>
                  <a:pt x="1176250" y="2173229"/>
                </a:cubicBezTo>
                <a:cubicBezTo>
                  <a:pt x="1178532" y="2170120"/>
                  <a:pt x="1181385" y="2169084"/>
                  <a:pt x="1184523" y="2168824"/>
                </a:cubicBezTo>
                <a:close/>
                <a:moveTo>
                  <a:pt x="11401154" y="2164978"/>
                </a:moveTo>
                <a:cubicBezTo>
                  <a:pt x="11401154" y="2171196"/>
                  <a:pt x="11399038" y="2175344"/>
                  <a:pt x="11394812" y="2175343"/>
                </a:cubicBezTo>
                <a:cubicBezTo>
                  <a:pt x="11394810" y="2167396"/>
                  <a:pt x="11396926" y="2164979"/>
                  <a:pt x="11401154" y="2164978"/>
                </a:cubicBezTo>
                <a:close/>
                <a:moveTo>
                  <a:pt x="1376538" y="2164931"/>
                </a:moveTo>
                <a:cubicBezTo>
                  <a:pt x="1380106" y="2166511"/>
                  <a:pt x="1382484" y="2171252"/>
                  <a:pt x="1382484" y="2181787"/>
                </a:cubicBezTo>
                <a:cubicBezTo>
                  <a:pt x="1377727" y="2175464"/>
                  <a:pt x="1368213" y="2171251"/>
                  <a:pt x="1363454" y="2167037"/>
                </a:cubicBezTo>
                <a:cubicBezTo>
                  <a:pt x="1368212" y="2164930"/>
                  <a:pt x="1372970" y="2163350"/>
                  <a:pt x="1376538" y="2164931"/>
                </a:cubicBezTo>
                <a:close/>
                <a:moveTo>
                  <a:pt x="8139141" y="2163458"/>
                </a:moveTo>
                <a:lnTo>
                  <a:pt x="8117906" y="2169230"/>
                </a:lnTo>
                <a:lnTo>
                  <a:pt x="8117947" y="2169267"/>
                </a:lnTo>
                <a:cubicBezTo>
                  <a:pt x="8123368" y="2172361"/>
                  <a:pt x="8129389" y="2170200"/>
                  <a:pt x="8135056" y="2166580"/>
                </a:cubicBezTo>
                <a:close/>
                <a:moveTo>
                  <a:pt x="1108928" y="2160866"/>
                </a:moveTo>
                <a:cubicBezTo>
                  <a:pt x="1108928" y="2163766"/>
                  <a:pt x="1108928" y="2165215"/>
                  <a:pt x="1108351" y="2165657"/>
                </a:cubicBezTo>
                <a:cubicBezTo>
                  <a:pt x="1107770" y="2166101"/>
                  <a:pt x="1106611" y="2165537"/>
                  <a:pt x="1104295" y="2164409"/>
                </a:cubicBezTo>
                <a:cubicBezTo>
                  <a:pt x="1106611" y="2162799"/>
                  <a:pt x="1106611" y="2162799"/>
                  <a:pt x="1108928" y="2160866"/>
                </a:cubicBezTo>
                <a:close/>
                <a:moveTo>
                  <a:pt x="1647810" y="2160865"/>
                </a:moveTo>
                <a:cubicBezTo>
                  <a:pt x="1647810" y="2163765"/>
                  <a:pt x="1647810" y="2165214"/>
                  <a:pt x="1647232" y="2165657"/>
                </a:cubicBezTo>
                <a:cubicBezTo>
                  <a:pt x="1646651" y="2166100"/>
                  <a:pt x="1645492" y="2165537"/>
                  <a:pt x="1643175" y="2164409"/>
                </a:cubicBezTo>
                <a:cubicBezTo>
                  <a:pt x="1645492" y="2162799"/>
                  <a:pt x="1645492" y="2162799"/>
                  <a:pt x="1647810" y="2160865"/>
                </a:cubicBezTo>
                <a:close/>
                <a:moveTo>
                  <a:pt x="738415" y="2160717"/>
                </a:moveTo>
                <a:cubicBezTo>
                  <a:pt x="745239" y="2167037"/>
                  <a:pt x="750458" y="2175464"/>
                  <a:pt x="757282" y="2181788"/>
                </a:cubicBezTo>
                <a:cubicBezTo>
                  <a:pt x="748050" y="2181787"/>
                  <a:pt x="738415" y="2181787"/>
                  <a:pt x="731190" y="2181787"/>
                </a:cubicBezTo>
                <a:cubicBezTo>
                  <a:pt x="733599" y="2175464"/>
                  <a:pt x="736009" y="2167037"/>
                  <a:pt x="738415" y="2160717"/>
                </a:cubicBezTo>
                <a:close/>
                <a:moveTo>
                  <a:pt x="1624442" y="2160710"/>
                </a:moveTo>
                <a:cubicBezTo>
                  <a:pt x="1624443" y="2166929"/>
                  <a:pt x="1622212" y="2171075"/>
                  <a:pt x="1617749" y="2171075"/>
                </a:cubicBezTo>
                <a:cubicBezTo>
                  <a:pt x="1617750" y="2162782"/>
                  <a:pt x="1619982" y="2160711"/>
                  <a:pt x="1624442" y="2160710"/>
                </a:cubicBezTo>
                <a:close/>
                <a:moveTo>
                  <a:pt x="799668" y="2160710"/>
                </a:moveTo>
                <a:cubicBezTo>
                  <a:pt x="799668" y="2166929"/>
                  <a:pt x="797438" y="2171076"/>
                  <a:pt x="792977" y="2171077"/>
                </a:cubicBezTo>
                <a:cubicBezTo>
                  <a:pt x="792976" y="2162783"/>
                  <a:pt x="795207" y="2160710"/>
                  <a:pt x="799668" y="2160710"/>
                </a:cubicBezTo>
                <a:close/>
                <a:moveTo>
                  <a:pt x="723726" y="2160710"/>
                </a:moveTo>
                <a:cubicBezTo>
                  <a:pt x="723727" y="2162783"/>
                  <a:pt x="723727" y="2166929"/>
                  <a:pt x="723726" y="2171077"/>
                </a:cubicBezTo>
                <a:cubicBezTo>
                  <a:pt x="716790" y="2169003"/>
                  <a:pt x="709852" y="2166929"/>
                  <a:pt x="702917" y="2166929"/>
                </a:cubicBezTo>
                <a:cubicBezTo>
                  <a:pt x="709852" y="2160711"/>
                  <a:pt x="716791" y="2160711"/>
                  <a:pt x="723726" y="2160710"/>
                </a:cubicBezTo>
                <a:close/>
                <a:moveTo>
                  <a:pt x="907363" y="2160181"/>
                </a:moveTo>
                <a:lnTo>
                  <a:pt x="908158" y="2161586"/>
                </a:lnTo>
                <a:lnTo>
                  <a:pt x="907759" y="2160881"/>
                </a:lnTo>
                <a:cubicBezTo>
                  <a:pt x="907230" y="2159948"/>
                  <a:pt x="906967" y="2159480"/>
                  <a:pt x="907363" y="2160181"/>
                </a:cubicBezTo>
                <a:close/>
                <a:moveTo>
                  <a:pt x="2717712" y="2159553"/>
                </a:moveTo>
                <a:cubicBezTo>
                  <a:pt x="2717711" y="2165798"/>
                  <a:pt x="2719988" y="2169614"/>
                  <a:pt x="2724541" y="2169614"/>
                </a:cubicBezTo>
                <a:cubicBezTo>
                  <a:pt x="2724543" y="2161636"/>
                  <a:pt x="2722263" y="2159554"/>
                  <a:pt x="2717712" y="2159553"/>
                </a:cubicBezTo>
                <a:close/>
                <a:moveTo>
                  <a:pt x="2130144" y="2159370"/>
                </a:moveTo>
                <a:cubicBezTo>
                  <a:pt x="2134371" y="2159370"/>
                  <a:pt x="2136486" y="2161512"/>
                  <a:pt x="2136486" y="2169723"/>
                </a:cubicBezTo>
                <a:cubicBezTo>
                  <a:pt x="2132258" y="2169724"/>
                  <a:pt x="2130145" y="2165797"/>
                  <a:pt x="2130144" y="2159370"/>
                </a:cubicBezTo>
                <a:close/>
                <a:moveTo>
                  <a:pt x="11947988" y="2155797"/>
                </a:moveTo>
                <a:cubicBezTo>
                  <a:pt x="11947988" y="2164367"/>
                  <a:pt x="11950080" y="2176863"/>
                  <a:pt x="11942062" y="2176863"/>
                </a:cubicBezTo>
                <a:cubicBezTo>
                  <a:pt x="11942062" y="2168651"/>
                  <a:pt x="11942062" y="2155797"/>
                  <a:pt x="11947988" y="2155797"/>
                </a:cubicBezTo>
                <a:close/>
                <a:moveTo>
                  <a:pt x="632283" y="2151525"/>
                </a:moveTo>
                <a:cubicBezTo>
                  <a:pt x="644125" y="2155622"/>
                  <a:pt x="655969" y="2157671"/>
                  <a:pt x="665445" y="2161769"/>
                </a:cubicBezTo>
                <a:cubicBezTo>
                  <a:pt x="665446" y="2173292"/>
                  <a:pt x="660782" y="2178190"/>
                  <a:pt x="654952" y="2178515"/>
                </a:cubicBezTo>
                <a:cubicBezTo>
                  <a:pt x="645237" y="2179054"/>
                  <a:pt x="632283" y="2166890"/>
                  <a:pt x="632283" y="2151525"/>
                </a:cubicBezTo>
                <a:close/>
                <a:moveTo>
                  <a:pt x="2643571" y="2150163"/>
                </a:moveTo>
                <a:cubicBezTo>
                  <a:pt x="2643571" y="2152147"/>
                  <a:pt x="2643572" y="2156117"/>
                  <a:pt x="2643571" y="2160088"/>
                </a:cubicBezTo>
                <a:cubicBezTo>
                  <a:pt x="2640285" y="2160088"/>
                  <a:pt x="2636451" y="2160584"/>
                  <a:pt x="2632890" y="2160337"/>
                </a:cubicBezTo>
                <a:cubicBezTo>
                  <a:pt x="2629331" y="2160089"/>
                  <a:pt x="2626045" y="2159095"/>
                  <a:pt x="2623853" y="2156118"/>
                </a:cubicBezTo>
                <a:cubicBezTo>
                  <a:pt x="2630426" y="2154133"/>
                  <a:pt x="2636999" y="2152149"/>
                  <a:pt x="2643571" y="2150163"/>
                </a:cubicBezTo>
                <a:close/>
                <a:moveTo>
                  <a:pt x="2748060" y="2149999"/>
                </a:moveTo>
                <a:cubicBezTo>
                  <a:pt x="2752522" y="2149999"/>
                  <a:pt x="2754751" y="2152072"/>
                  <a:pt x="2754752" y="2160365"/>
                </a:cubicBezTo>
                <a:cubicBezTo>
                  <a:pt x="2750291" y="2160364"/>
                  <a:pt x="2748060" y="2158292"/>
                  <a:pt x="2748060" y="2149999"/>
                </a:cubicBezTo>
                <a:close/>
                <a:moveTo>
                  <a:pt x="561245" y="2149999"/>
                </a:moveTo>
                <a:cubicBezTo>
                  <a:pt x="561245" y="2158292"/>
                  <a:pt x="559013" y="2160364"/>
                  <a:pt x="554550" y="2160364"/>
                </a:cubicBezTo>
                <a:cubicBezTo>
                  <a:pt x="554550" y="2152073"/>
                  <a:pt x="556781" y="2149999"/>
                  <a:pt x="561245" y="2149999"/>
                </a:cubicBezTo>
                <a:close/>
                <a:moveTo>
                  <a:pt x="393463" y="2149999"/>
                </a:moveTo>
                <a:cubicBezTo>
                  <a:pt x="393463" y="2158292"/>
                  <a:pt x="391232" y="2160364"/>
                  <a:pt x="386770" y="2160364"/>
                </a:cubicBezTo>
                <a:cubicBezTo>
                  <a:pt x="386770" y="2152073"/>
                  <a:pt x="389001" y="2149999"/>
                  <a:pt x="393463" y="2149999"/>
                </a:cubicBezTo>
                <a:close/>
                <a:moveTo>
                  <a:pt x="1629773" y="2148649"/>
                </a:moveTo>
                <a:cubicBezTo>
                  <a:pt x="1634237" y="2150721"/>
                  <a:pt x="1638698" y="2152794"/>
                  <a:pt x="1642790" y="2154868"/>
                </a:cubicBezTo>
                <a:cubicBezTo>
                  <a:pt x="1642790" y="2156940"/>
                  <a:pt x="1640929" y="2156940"/>
                  <a:pt x="1640930" y="2159012"/>
                </a:cubicBezTo>
                <a:cubicBezTo>
                  <a:pt x="1636095" y="2159013"/>
                  <a:pt x="1629774" y="2156940"/>
                  <a:pt x="1629773" y="2148649"/>
                </a:cubicBezTo>
                <a:close/>
                <a:moveTo>
                  <a:pt x="2188793" y="2148065"/>
                </a:moveTo>
                <a:cubicBezTo>
                  <a:pt x="2195421" y="2148583"/>
                  <a:pt x="2202605" y="2151172"/>
                  <a:pt x="2207258" y="2151171"/>
                </a:cubicBezTo>
                <a:cubicBezTo>
                  <a:pt x="2204831" y="2163598"/>
                  <a:pt x="2202806" y="2176026"/>
                  <a:pt x="2200379" y="2186377"/>
                </a:cubicBezTo>
                <a:cubicBezTo>
                  <a:pt x="2195521" y="2178094"/>
                  <a:pt x="2190664" y="2169810"/>
                  <a:pt x="2183380" y="2171879"/>
                </a:cubicBezTo>
                <a:cubicBezTo>
                  <a:pt x="2176096" y="2173952"/>
                  <a:pt x="2168811" y="2167739"/>
                  <a:pt x="2173666" y="2157384"/>
                </a:cubicBezTo>
                <a:cubicBezTo>
                  <a:pt x="2176094" y="2149101"/>
                  <a:pt x="2182165" y="2147548"/>
                  <a:pt x="2188793" y="2148065"/>
                </a:cubicBezTo>
                <a:close/>
                <a:moveTo>
                  <a:pt x="2083168" y="2145617"/>
                </a:moveTo>
                <a:cubicBezTo>
                  <a:pt x="2090171" y="2145354"/>
                  <a:pt x="2096322" y="2147984"/>
                  <a:pt x="2096322" y="2159555"/>
                </a:cubicBezTo>
                <a:cubicBezTo>
                  <a:pt x="2092915" y="2159556"/>
                  <a:pt x="2085060" y="2162099"/>
                  <a:pt x="2078057" y="2162053"/>
                </a:cubicBezTo>
                <a:cubicBezTo>
                  <a:pt x="2071053" y="2162011"/>
                  <a:pt x="2064902" y="2159380"/>
                  <a:pt x="2064902" y="2149036"/>
                </a:cubicBezTo>
                <a:cubicBezTo>
                  <a:pt x="2068310" y="2149036"/>
                  <a:pt x="2076165" y="2145880"/>
                  <a:pt x="2083168" y="2145617"/>
                </a:cubicBezTo>
                <a:close/>
                <a:moveTo>
                  <a:pt x="1109312" y="2145588"/>
                </a:moveTo>
                <a:cubicBezTo>
                  <a:pt x="1125491" y="2145588"/>
                  <a:pt x="1141284" y="2147666"/>
                  <a:pt x="1157461" y="2155972"/>
                </a:cubicBezTo>
                <a:cubicBezTo>
                  <a:pt x="1153995" y="2160558"/>
                  <a:pt x="1150118" y="2162462"/>
                  <a:pt x="1146038" y="2162672"/>
                </a:cubicBezTo>
                <a:cubicBezTo>
                  <a:pt x="1133797" y="2163305"/>
                  <a:pt x="1119712" y="2148704"/>
                  <a:pt x="1109312" y="2145588"/>
                </a:cubicBezTo>
                <a:close/>
                <a:moveTo>
                  <a:pt x="11114976" y="2145086"/>
                </a:moveTo>
                <a:cubicBezTo>
                  <a:pt x="11114976" y="2153379"/>
                  <a:pt x="11112862" y="2155452"/>
                  <a:pt x="11108635" y="2155452"/>
                </a:cubicBezTo>
                <a:cubicBezTo>
                  <a:pt x="11108634" y="2149233"/>
                  <a:pt x="11110748" y="2145086"/>
                  <a:pt x="11114976" y="2145086"/>
                </a:cubicBezTo>
                <a:close/>
                <a:moveTo>
                  <a:pt x="10935909" y="2145086"/>
                </a:moveTo>
                <a:cubicBezTo>
                  <a:pt x="10935909" y="2153655"/>
                  <a:pt x="10935909" y="2166152"/>
                  <a:pt x="10929566" y="2166152"/>
                </a:cubicBezTo>
                <a:cubicBezTo>
                  <a:pt x="10929564" y="2157939"/>
                  <a:pt x="10929566" y="2145086"/>
                  <a:pt x="10935909" y="2145086"/>
                </a:cubicBezTo>
                <a:close/>
                <a:moveTo>
                  <a:pt x="3012459" y="2142097"/>
                </a:moveTo>
                <a:lnTo>
                  <a:pt x="2982690" y="2143752"/>
                </a:lnTo>
                <a:lnTo>
                  <a:pt x="2987137" y="2147065"/>
                </a:lnTo>
                <a:cubicBezTo>
                  <a:pt x="2991690" y="2148105"/>
                  <a:pt x="2996244" y="2147064"/>
                  <a:pt x="3001084" y="2145502"/>
                </a:cubicBezTo>
                <a:close/>
                <a:moveTo>
                  <a:pt x="2730993" y="2141793"/>
                </a:moveTo>
                <a:lnTo>
                  <a:pt x="2710094" y="2143411"/>
                </a:lnTo>
                <a:lnTo>
                  <a:pt x="2713158" y="2144461"/>
                </a:lnTo>
                <a:cubicBezTo>
                  <a:pt x="2714864" y="2143940"/>
                  <a:pt x="2716573" y="2142898"/>
                  <a:pt x="2717711" y="2142899"/>
                </a:cubicBezTo>
                <a:cubicBezTo>
                  <a:pt x="2722264" y="2142897"/>
                  <a:pt x="2726818" y="2147065"/>
                  <a:pt x="2730992" y="2149145"/>
                </a:cubicBezTo>
                <a:close/>
                <a:moveTo>
                  <a:pt x="1334142" y="2140816"/>
                </a:moveTo>
                <a:cubicBezTo>
                  <a:pt x="1339070" y="2146972"/>
                  <a:pt x="1344000" y="2151076"/>
                  <a:pt x="1348928" y="2157234"/>
                </a:cubicBezTo>
                <a:cubicBezTo>
                  <a:pt x="1343999" y="2161336"/>
                  <a:pt x="1336606" y="2165441"/>
                  <a:pt x="1331677" y="2169546"/>
                </a:cubicBezTo>
                <a:cubicBezTo>
                  <a:pt x="1334142" y="2161337"/>
                  <a:pt x="1334142" y="2151076"/>
                  <a:pt x="1334142" y="2140816"/>
                </a:cubicBezTo>
                <a:close/>
                <a:moveTo>
                  <a:pt x="738246" y="2140804"/>
                </a:moveTo>
                <a:cubicBezTo>
                  <a:pt x="742956" y="2140803"/>
                  <a:pt x="751983" y="2140803"/>
                  <a:pt x="751983" y="2150729"/>
                </a:cubicBezTo>
                <a:cubicBezTo>
                  <a:pt x="744921" y="2150730"/>
                  <a:pt x="738246" y="2152716"/>
                  <a:pt x="738246" y="2140804"/>
                </a:cubicBezTo>
                <a:close/>
                <a:moveTo>
                  <a:pt x="3288527" y="2139568"/>
                </a:moveTo>
                <a:lnTo>
                  <a:pt x="3284616" y="2141017"/>
                </a:lnTo>
                <a:lnTo>
                  <a:pt x="3282852" y="2141242"/>
                </a:lnTo>
                <a:lnTo>
                  <a:pt x="3283781" y="2139824"/>
                </a:lnTo>
                <a:close/>
                <a:moveTo>
                  <a:pt x="1630114" y="2139288"/>
                </a:moveTo>
                <a:cubicBezTo>
                  <a:pt x="1634576" y="2139288"/>
                  <a:pt x="1636806" y="2143434"/>
                  <a:pt x="1636807" y="2149654"/>
                </a:cubicBezTo>
                <a:cubicBezTo>
                  <a:pt x="1632346" y="2149654"/>
                  <a:pt x="1630114" y="2147582"/>
                  <a:pt x="1630114" y="2139288"/>
                </a:cubicBezTo>
                <a:close/>
                <a:moveTo>
                  <a:pt x="1624442" y="2139288"/>
                </a:moveTo>
                <a:cubicBezTo>
                  <a:pt x="1624442" y="2147581"/>
                  <a:pt x="1622211" y="2149653"/>
                  <a:pt x="1617749" y="2149653"/>
                </a:cubicBezTo>
                <a:cubicBezTo>
                  <a:pt x="1617748" y="2143434"/>
                  <a:pt x="1619980" y="2139288"/>
                  <a:pt x="1624442" y="2139288"/>
                </a:cubicBezTo>
                <a:close/>
                <a:moveTo>
                  <a:pt x="1356375" y="2139288"/>
                </a:moveTo>
                <a:cubicBezTo>
                  <a:pt x="1361340" y="2139289"/>
                  <a:pt x="1365540" y="2139288"/>
                  <a:pt x="1370121" y="2139288"/>
                </a:cubicBezTo>
                <a:cubicBezTo>
                  <a:pt x="1370122" y="2143435"/>
                  <a:pt x="1370121" y="2147582"/>
                  <a:pt x="1370121" y="2149653"/>
                </a:cubicBezTo>
                <a:cubicBezTo>
                  <a:pt x="1365539" y="2149653"/>
                  <a:pt x="1361339" y="2149654"/>
                  <a:pt x="1356375" y="2149653"/>
                </a:cubicBezTo>
                <a:cubicBezTo>
                  <a:pt x="1356375" y="2147581"/>
                  <a:pt x="1356375" y="2143436"/>
                  <a:pt x="1356375" y="2139288"/>
                </a:cubicBezTo>
                <a:close/>
                <a:moveTo>
                  <a:pt x="542188" y="2139288"/>
                </a:moveTo>
                <a:cubicBezTo>
                  <a:pt x="546650" y="2139288"/>
                  <a:pt x="548882" y="2143435"/>
                  <a:pt x="548880" y="2149653"/>
                </a:cubicBezTo>
                <a:cubicBezTo>
                  <a:pt x="544420" y="2149654"/>
                  <a:pt x="542189" y="2147581"/>
                  <a:pt x="542188" y="2139288"/>
                </a:cubicBezTo>
                <a:close/>
                <a:moveTo>
                  <a:pt x="3293417" y="2137756"/>
                </a:moveTo>
                <a:cubicBezTo>
                  <a:pt x="3292214" y="2138790"/>
                  <a:pt x="3290406" y="2139305"/>
                  <a:pt x="3288600" y="2139564"/>
                </a:cubicBezTo>
                <a:lnTo>
                  <a:pt x="3288527" y="2139568"/>
                </a:lnTo>
                <a:close/>
                <a:moveTo>
                  <a:pt x="2107658" y="2137755"/>
                </a:moveTo>
                <a:cubicBezTo>
                  <a:pt x="2117372" y="2137756"/>
                  <a:pt x="2127085" y="2139810"/>
                  <a:pt x="2136393" y="2139810"/>
                </a:cubicBezTo>
                <a:cubicBezTo>
                  <a:pt x="2138823" y="2145976"/>
                  <a:pt x="2141252" y="2150087"/>
                  <a:pt x="2143681" y="2154199"/>
                </a:cubicBezTo>
                <a:cubicBezTo>
                  <a:pt x="2136394" y="2154197"/>
                  <a:pt x="2127995" y="2155738"/>
                  <a:pt x="2119597" y="2155995"/>
                </a:cubicBezTo>
                <a:cubicBezTo>
                  <a:pt x="2111198" y="2156252"/>
                  <a:pt x="2102801" y="2155224"/>
                  <a:pt x="2095515" y="2150086"/>
                </a:cubicBezTo>
                <a:cubicBezTo>
                  <a:pt x="2085803" y="2145976"/>
                  <a:pt x="2105229" y="2137756"/>
                  <a:pt x="2107658" y="2137755"/>
                </a:cubicBezTo>
                <a:close/>
                <a:moveTo>
                  <a:pt x="1378029" y="2134469"/>
                </a:moveTo>
                <a:lnTo>
                  <a:pt x="1377367" y="2136349"/>
                </a:lnTo>
                <a:cubicBezTo>
                  <a:pt x="1377071" y="2137195"/>
                  <a:pt x="1377270" y="2136631"/>
                  <a:pt x="1377664" y="2135504"/>
                </a:cubicBezTo>
                <a:close/>
                <a:moveTo>
                  <a:pt x="11553446" y="2134375"/>
                </a:moveTo>
                <a:cubicBezTo>
                  <a:pt x="11553446" y="2142668"/>
                  <a:pt x="11551332" y="2144740"/>
                  <a:pt x="11547103" y="2144741"/>
                </a:cubicBezTo>
                <a:cubicBezTo>
                  <a:pt x="11547104" y="2138521"/>
                  <a:pt x="11549216" y="2134376"/>
                  <a:pt x="11553446" y="2134375"/>
                </a:cubicBezTo>
                <a:close/>
                <a:moveTo>
                  <a:pt x="10922500" y="2134375"/>
                </a:moveTo>
                <a:cubicBezTo>
                  <a:pt x="10922500" y="2142667"/>
                  <a:pt x="10920640" y="2144740"/>
                  <a:pt x="10916176" y="2144741"/>
                </a:cubicBezTo>
                <a:cubicBezTo>
                  <a:pt x="10916178" y="2138521"/>
                  <a:pt x="10918409" y="2134375"/>
                  <a:pt x="10922500" y="2134375"/>
                </a:cubicBezTo>
                <a:close/>
                <a:moveTo>
                  <a:pt x="1378535" y="2133027"/>
                </a:moveTo>
                <a:lnTo>
                  <a:pt x="1378221" y="2133920"/>
                </a:lnTo>
                <a:lnTo>
                  <a:pt x="1378204" y="2133967"/>
                </a:lnTo>
                <a:close/>
                <a:moveTo>
                  <a:pt x="2556949" y="2130106"/>
                </a:moveTo>
                <a:cubicBezTo>
                  <a:pt x="2556949" y="2136286"/>
                  <a:pt x="2554483" y="2142471"/>
                  <a:pt x="2552019" y="2146593"/>
                </a:cubicBezTo>
                <a:cubicBezTo>
                  <a:pt x="2547089" y="2146593"/>
                  <a:pt x="2542163" y="2142469"/>
                  <a:pt x="2539698" y="2140409"/>
                </a:cubicBezTo>
                <a:cubicBezTo>
                  <a:pt x="2544625" y="2136287"/>
                  <a:pt x="2552019" y="2134226"/>
                  <a:pt x="2556949" y="2130106"/>
                </a:cubicBezTo>
                <a:close/>
                <a:moveTo>
                  <a:pt x="1700387" y="2130092"/>
                </a:moveTo>
                <a:cubicBezTo>
                  <a:pt x="1700386" y="2142001"/>
                  <a:pt x="1693512" y="2140016"/>
                  <a:pt x="1686641" y="2140017"/>
                </a:cubicBezTo>
                <a:cubicBezTo>
                  <a:pt x="1686639" y="2130093"/>
                  <a:pt x="1693513" y="2130092"/>
                  <a:pt x="1700387" y="2130092"/>
                </a:cubicBezTo>
                <a:close/>
                <a:moveTo>
                  <a:pt x="582438" y="2130092"/>
                </a:moveTo>
                <a:cubicBezTo>
                  <a:pt x="582437" y="2142002"/>
                  <a:pt x="575564" y="2140018"/>
                  <a:pt x="568690" y="2140018"/>
                </a:cubicBezTo>
                <a:cubicBezTo>
                  <a:pt x="568690" y="2130093"/>
                  <a:pt x="577853" y="2130092"/>
                  <a:pt x="582438" y="2130092"/>
                </a:cubicBezTo>
                <a:close/>
                <a:moveTo>
                  <a:pt x="1882107" y="2128755"/>
                </a:moveTo>
                <a:cubicBezTo>
                  <a:pt x="1882107" y="2137048"/>
                  <a:pt x="1879992" y="2139120"/>
                  <a:pt x="1875766" y="2139121"/>
                </a:cubicBezTo>
                <a:cubicBezTo>
                  <a:pt x="1875764" y="2132902"/>
                  <a:pt x="1877879" y="2128755"/>
                  <a:pt x="1882107" y="2128755"/>
                </a:cubicBezTo>
                <a:close/>
                <a:moveTo>
                  <a:pt x="1380042" y="2128743"/>
                </a:moveTo>
                <a:cubicBezTo>
                  <a:pt x="1380042" y="2128743"/>
                  <a:pt x="1379646" y="2129871"/>
                  <a:pt x="1379151" y="2131278"/>
                </a:cubicBezTo>
                <a:lnTo>
                  <a:pt x="1378535" y="2133027"/>
                </a:lnTo>
                <a:close/>
                <a:moveTo>
                  <a:pt x="1373736" y="2128732"/>
                </a:moveTo>
                <a:lnTo>
                  <a:pt x="1378118" y="2134216"/>
                </a:lnTo>
                <a:lnTo>
                  <a:pt x="1378118" y="2134215"/>
                </a:lnTo>
                <a:lnTo>
                  <a:pt x="1378370" y="2134530"/>
                </a:lnTo>
                <a:lnTo>
                  <a:pt x="1378029" y="2134469"/>
                </a:lnTo>
                <a:lnTo>
                  <a:pt x="1374316" y="2133806"/>
                </a:lnTo>
                <a:cubicBezTo>
                  <a:pt x="1373736" y="2133081"/>
                  <a:pt x="1373735" y="2131630"/>
                  <a:pt x="1373736" y="2128732"/>
                </a:cubicBezTo>
                <a:close/>
                <a:moveTo>
                  <a:pt x="8098493" y="2128460"/>
                </a:moveTo>
                <a:cubicBezTo>
                  <a:pt x="8092447" y="2126433"/>
                  <a:pt x="8069514" y="2134687"/>
                  <a:pt x="8053481" y="2139212"/>
                </a:cubicBezTo>
                <a:cubicBezTo>
                  <a:pt x="8037882" y="2143679"/>
                  <a:pt x="8024871" y="2147806"/>
                  <a:pt x="8011926" y="2152329"/>
                </a:cubicBezTo>
                <a:lnTo>
                  <a:pt x="7974113" y="2162962"/>
                </a:lnTo>
                <a:lnTo>
                  <a:pt x="7951058" y="2176105"/>
                </a:lnTo>
                <a:lnTo>
                  <a:pt x="8018281" y="2156328"/>
                </a:lnTo>
                <a:cubicBezTo>
                  <a:pt x="8031290" y="2152200"/>
                  <a:pt x="8103674" y="2127778"/>
                  <a:pt x="8098493" y="2128460"/>
                </a:cubicBezTo>
                <a:close/>
                <a:moveTo>
                  <a:pt x="11344217" y="2125799"/>
                </a:moveTo>
                <a:cubicBezTo>
                  <a:pt x="11344217" y="2138610"/>
                  <a:pt x="11334876" y="2134339"/>
                  <a:pt x="11327869" y="2134340"/>
                </a:cubicBezTo>
                <a:cubicBezTo>
                  <a:pt x="11327870" y="2123663"/>
                  <a:pt x="11337212" y="2125800"/>
                  <a:pt x="11344217" y="2125799"/>
                </a:cubicBezTo>
                <a:close/>
                <a:moveTo>
                  <a:pt x="2816964" y="2125534"/>
                </a:moveTo>
                <a:cubicBezTo>
                  <a:pt x="2824100" y="2127354"/>
                  <a:pt x="2835994" y="2129541"/>
                  <a:pt x="2828858" y="2140471"/>
                </a:cubicBezTo>
                <a:cubicBezTo>
                  <a:pt x="2824100" y="2136099"/>
                  <a:pt x="2822117" y="2131726"/>
                  <a:pt x="2816964" y="2125534"/>
                </a:cubicBezTo>
                <a:close/>
                <a:moveTo>
                  <a:pt x="3616514" y="2125184"/>
                </a:moveTo>
                <a:lnTo>
                  <a:pt x="3612225" y="2126029"/>
                </a:lnTo>
                <a:lnTo>
                  <a:pt x="3600469" y="2130020"/>
                </a:lnTo>
                <a:lnTo>
                  <a:pt x="3605172" y="2129595"/>
                </a:lnTo>
                <a:lnTo>
                  <a:pt x="3612677" y="2126377"/>
                </a:lnTo>
                <a:close/>
                <a:moveTo>
                  <a:pt x="1113250" y="2124781"/>
                </a:moveTo>
                <a:lnTo>
                  <a:pt x="1112946" y="2125637"/>
                </a:lnTo>
                <a:cubicBezTo>
                  <a:pt x="1112649" y="2126483"/>
                  <a:pt x="1112848" y="2125919"/>
                  <a:pt x="1113245" y="2124793"/>
                </a:cubicBezTo>
                <a:close/>
                <a:moveTo>
                  <a:pt x="2029870" y="2122444"/>
                </a:moveTo>
                <a:cubicBezTo>
                  <a:pt x="2029871" y="2130456"/>
                  <a:pt x="2032414" y="2140470"/>
                  <a:pt x="2022243" y="2140471"/>
                </a:cubicBezTo>
                <a:cubicBezTo>
                  <a:pt x="2022244" y="2134463"/>
                  <a:pt x="2022242" y="2122444"/>
                  <a:pt x="2029870" y="2122444"/>
                </a:cubicBezTo>
                <a:close/>
                <a:moveTo>
                  <a:pt x="1114116" y="2122317"/>
                </a:moveTo>
                <a:lnTo>
                  <a:pt x="1113250" y="2124781"/>
                </a:lnTo>
                <a:lnTo>
                  <a:pt x="1113801" y="2123209"/>
                </a:lnTo>
                <a:close/>
                <a:moveTo>
                  <a:pt x="1561244" y="2121090"/>
                </a:moveTo>
                <a:cubicBezTo>
                  <a:pt x="1565826" y="2121090"/>
                  <a:pt x="1574991" y="2119390"/>
                  <a:pt x="1574990" y="2129251"/>
                </a:cubicBezTo>
                <a:cubicBezTo>
                  <a:pt x="1570410" y="2129251"/>
                  <a:pt x="1561244" y="2131290"/>
                  <a:pt x="1561244" y="2121090"/>
                </a:cubicBezTo>
                <a:close/>
                <a:moveTo>
                  <a:pt x="1666143" y="2119544"/>
                </a:moveTo>
                <a:cubicBezTo>
                  <a:pt x="1670461" y="2119240"/>
                  <a:pt x="1675661" y="2120718"/>
                  <a:pt x="1679193" y="2120717"/>
                </a:cubicBezTo>
                <a:cubicBezTo>
                  <a:pt x="1679193" y="2129066"/>
                  <a:pt x="1675758" y="2131150"/>
                  <a:pt x="1671440" y="2131151"/>
                </a:cubicBezTo>
                <a:cubicBezTo>
                  <a:pt x="1667125" y="2131151"/>
                  <a:pt x="1661923" y="2129065"/>
                  <a:pt x="1658390" y="2129065"/>
                </a:cubicBezTo>
                <a:cubicBezTo>
                  <a:pt x="1658391" y="2121936"/>
                  <a:pt x="1661825" y="2119849"/>
                  <a:pt x="1666143" y="2119544"/>
                </a:cubicBezTo>
                <a:close/>
                <a:moveTo>
                  <a:pt x="1115567" y="2118192"/>
                </a:moveTo>
                <a:lnTo>
                  <a:pt x="1114116" y="2122317"/>
                </a:lnTo>
                <a:lnTo>
                  <a:pt x="1114730" y="2120568"/>
                </a:lnTo>
                <a:close/>
                <a:moveTo>
                  <a:pt x="1398452" y="2118055"/>
                </a:moveTo>
                <a:cubicBezTo>
                  <a:pt x="1398452" y="2122324"/>
                  <a:pt x="1398453" y="2126595"/>
                  <a:pt x="1398452" y="2128730"/>
                </a:cubicBezTo>
                <a:cubicBezTo>
                  <a:pt x="1395167" y="2128730"/>
                  <a:pt x="1391334" y="2129797"/>
                  <a:pt x="1387772" y="2129797"/>
                </a:cubicBezTo>
                <a:cubicBezTo>
                  <a:pt x="1384211" y="2129798"/>
                  <a:pt x="1380928" y="2128731"/>
                  <a:pt x="1378735" y="2124459"/>
                </a:cubicBezTo>
                <a:cubicBezTo>
                  <a:pt x="1385307" y="2124460"/>
                  <a:pt x="1391880" y="2122324"/>
                  <a:pt x="1398452" y="2118055"/>
                </a:cubicBezTo>
                <a:close/>
                <a:moveTo>
                  <a:pt x="1629773" y="2118045"/>
                </a:moveTo>
                <a:cubicBezTo>
                  <a:pt x="1634237" y="2118045"/>
                  <a:pt x="1636097" y="2122192"/>
                  <a:pt x="1636096" y="2128409"/>
                </a:cubicBezTo>
                <a:cubicBezTo>
                  <a:pt x="1632004" y="2128409"/>
                  <a:pt x="1629773" y="2126338"/>
                  <a:pt x="1629773" y="2118045"/>
                </a:cubicBezTo>
                <a:close/>
                <a:moveTo>
                  <a:pt x="718992" y="2118045"/>
                </a:moveTo>
                <a:cubicBezTo>
                  <a:pt x="718991" y="2126338"/>
                  <a:pt x="716582" y="2128409"/>
                  <a:pt x="709352" y="2128411"/>
                </a:cubicBezTo>
                <a:cubicBezTo>
                  <a:pt x="709352" y="2122192"/>
                  <a:pt x="711764" y="2118045"/>
                  <a:pt x="718992" y="2118045"/>
                </a:cubicBezTo>
                <a:close/>
                <a:moveTo>
                  <a:pt x="2733269" y="2115839"/>
                </a:moveTo>
                <a:cubicBezTo>
                  <a:pt x="2727767" y="2115839"/>
                  <a:pt x="2721600" y="2115319"/>
                  <a:pt x="2715386" y="2116100"/>
                </a:cubicBezTo>
                <a:lnTo>
                  <a:pt x="2698431" y="2123627"/>
                </a:lnTo>
                <a:lnTo>
                  <a:pt x="2708978" y="2123314"/>
                </a:lnTo>
                <a:lnTo>
                  <a:pt x="2742479" y="2121976"/>
                </a:lnTo>
                <a:lnTo>
                  <a:pt x="2740811" y="2118701"/>
                </a:lnTo>
                <a:cubicBezTo>
                  <a:pt x="2738014" y="2117400"/>
                  <a:pt x="2734597" y="2116879"/>
                  <a:pt x="2733269" y="2115839"/>
                </a:cubicBezTo>
                <a:close/>
                <a:moveTo>
                  <a:pt x="8155649" y="2110873"/>
                </a:moveTo>
                <a:cubicBezTo>
                  <a:pt x="8150097" y="2109186"/>
                  <a:pt x="8150841" y="2113921"/>
                  <a:pt x="8148251" y="2114263"/>
                </a:cubicBezTo>
                <a:cubicBezTo>
                  <a:pt x="8125255" y="2124940"/>
                  <a:pt x="8166813" y="2111821"/>
                  <a:pt x="8155649" y="2110873"/>
                </a:cubicBezTo>
                <a:close/>
                <a:moveTo>
                  <a:pt x="2142321" y="2110226"/>
                </a:moveTo>
                <a:cubicBezTo>
                  <a:pt x="2147212" y="2118794"/>
                  <a:pt x="2147212" y="2118794"/>
                  <a:pt x="2142323" y="2120579"/>
                </a:cubicBezTo>
                <a:cubicBezTo>
                  <a:pt x="2142322" y="2118793"/>
                  <a:pt x="2142321" y="2114509"/>
                  <a:pt x="2142321" y="2110226"/>
                </a:cubicBezTo>
                <a:close/>
                <a:moveTo>
                  <a:pt x="687018" y="2110224"/>
                </a:moveTo>
                <a:cubicBezTo>
                  <a:pt x="691602" y="2112359"/>
                  <a:pt x="696184" y="2112359"/>
                  <a:pt x="700765" y="2114494"/>
                </a:cubicBezTo>
                <a:cubicBezTo>
                  <a:pt x="699621" y="2119831"/>
                  <a:pt x="696183" y="2121344"/>
                  <a:pt x="693033" y="2120232"/>
                </a:cubicBezTo>
                <a:cubicBezTo>
                  <a:pt x="689883" y="2119121"/>
                  <a:pt x="687019" y="2115383"/>
                  <a:pt x="687018" y="2110224"/>
                </a:cubicBezTo>
                <a:close/>
                <a:moveTo>
                  <a:pt x="3324489" y="2109594"/>
                </a:moveTo>
                <a:lnTo>
                  <a:pt x="3323522" y="2112887"/>
                </a:lnTo>
                <a:lnTo>
                  <a:pt x="3327852" y="2110824"/>
                </a:lnTo>
                <a:close/>
                <a:moveTo>
                  <a:pt x="1130034" y="2109397"/>
                </a:moveTo>
                <a:cubicBezTo>
                  <a:pt x="1136914" y="2109911"/>
                  <a:pt x="1144073" y="2111966"/>
                  <a:pt x="1150768" y="2114022"/>
                </a:cubicBezTo>
                <a:cubicBezTo>
                  <a:pt x="1145189" y="2121214"/>
                  <a:pt x="1139146" y="2123784"/>
                  <a:pt x="1133104" y="2123785"/>
                </a:cubicBezTo>
                <a:cubicBezTo>
                  <a:pt x="1130079" y="2123783"/>
                  <a:pt x="1127058" y="2123143"/>
                  <a:pt x="1124094" y="2122115"/>
                </a:cubicBezTo>
                <a:lnTo>
                  <a:pt x="1115567" y="2118192"/>
                </a:lnTo>
                <a:lnTo>
                  <a:pt x="1115436" y="2118132"/>
                </a:lnTo>
                <a:cubicBezTo>
                  <a:pt x="1113205" y="2116077"/>
                  <a:pt x="1113205" y="2116077"/>
                  <a:pt x="1110973" y="2114022"/>
                </a:cubicBezTo>
                <a:cubicBezTo>
                  <a:pt x="1116552" y="2109912"/>
                  <a:pt x="1123153" y="2108884"/>
                  <a:pt x="1130034" y="2109397"/>
                </a:cubicBezTo>
                <a:close/>
                <a:moveTo>
                  <a:pt x="11508612" y="2105302"/>
                </a:moveTo>
                <a:cubicBezTo>
                  <a:pt x="11512954" y="2107288"/>
                  <a:pt x="11517296" y="2109272"/>
                  <a:pt x="11521638" y="2111257"/>
                </a:cubicBezTo>
                <a:cubicBezTo>
                  <a:pt x="11517294" y="2115228"/>
                  <a:pt x="11508610" y="2117212"/>
                  <a:pt x="11508612" y="2105302"/>
                </a:cubicBezTo>
                <a:close/>
                <a:moveTo>
                  <a:pt x="971575" y="2103959"/>
                </a:moveTo>
                <a:lnTo>
                  <a:pt x="970977" y="2104699"/>
                </a:lnTo>
                <a:cubicBezTo>
                  <a:pt x="970638" y="2105117"/>
                  <a:pt x="970722" y="2105012"/>
                  <a:pt x="971039" y="2104620"/>
                </a:cubicBezTo>
                <a:close/>
                <a:moveTo>
                  <a:pt x="3372831" y="2102746"/>
                </a:moveTo>
                <a:lnTo>
                  <a:pt x="3370026" y="2103857"/>
                </a:lnTo>
                <a:lnTo>
                  <a:pt x="3370026" y="2114507"/>
                </a:lnTo>
                <a:lnTo>
                  <a:pt x="3376456" y="2112505"/>
                </a:lnTo>
                <a:lnTo>
                  <a:pt x="3376004" y="2106384"/>
                </a:lnTo>
                <a:close/>
                <a:moveTo>
                  <a:pt x="1964674" y="2102556"/>
                </a:moveTo>
                <a:cubicBezTo>
                  <a:pt x="1967068" y="2108677"/>
                  <a:pt x="1967069" y="2114798"/>
                  <a:pt x="1967068" y="2120579"/>
                </a:cubicBezTo>
                <a:cubicBezTo>
                  <a:pt x="1964674" y="2118878"/>
                  <a:pt x="1959889" y="2118878"/>
                  <a:pt x="1955103" y="2116838"/>
                </a:cubicBezTo>
                <a:cubicBezTo>
                  <a:pt x="1957499" y="2112758"/>
                  <a:pt x="1959889" y="2108677"/>
                  <a:pt x="1964674" y="2102556"/>
                </a:cubicBezTo>
                <a:close/>
                <a:moveTo>
                  <a:pt x="973229" y="2101919"/>
                </a:moveTo>
                <a:lnTo>
                  <a:pt x="972502" y="2102816"/>
                </a:lnTo>
                <a:lnTo>
                  <a:pt x="971575" y="2103959"/>
                </a:lnTo>
                <a:close/>
                <a:moveTo>
                  <a:pt x="1509929" y="2100048"/>
                </a:moveTo>
                <a:cubicBezTo>
                  <a:pt x="1513775" y="2100561"/>
                  <a:pt x="1516709" y="2103131"/>
                  <a:pt x="1516709" y="2111352"/>
                </a:cubicBezTo>
                <a:cubicBezTo>
                  <a:pt x="1514482" y="2111352"/>
                  <a:pt x="1509727" y="2112894"/>
                  <a:pt x="1505527" y="2112379"/>
                </a:cubicBezTo>
                <a:cubicBezTo>
                  <a:pt x="1501330" y="2111865"/>
                  <a:pt x="1497686" y="2109297"/>
                  <a:pt x="1497685" y="2101076"/>
                </a:cubicBezTo>
                <a:cubicBezTo>
                  <a:pt x="1501328" y="2101076"/>
                  <a:pt x="1506084" y="2099534"/>
                  <a:pt x="1509929" y="2100048"/>
                </a:cubicBezTo>
                <a:close/>
                <a:moveTo>
                  <a:pt x="975043" y="2099678"/>
                </a:moveTo>
                <a:lnTo>
                  <a:pt x="973229" y="2101919"/>
                </a:lnTo>
                <a:lnTo>
                  <a:pt x="974218" y="2100697"/>
                </a:lnTo>
                <a:cubicBezTo>
                  <a:pt x="974706" y="2100097"/>
                  <a:pt x="975043" y="2099678"/>
                  <a:pt x="975043" y="2099678"/>
                </a:cubicBezTo>
                <a:close/>
                <a:moveTo>
                  <a:pt x="368737" y="2099524"/>
                </a:moveTo>
                <a:cubicBezTo>
                  <a:pt x="368736" y="2103931"/>
                  <a:pt x="368736" y="2106133"/>
                  <a:pt x="368130" y="2106960"/>
                </a:cubicBezTo>
                <a:cubicBezTo>
                  <a:pt x="367523" y="2107786"/>
                  <a:pt x="366308" y="2107235"/>
                  <a:pt x="363879" y="2106133"/>
                </a:cubicBezTo>
                <a:cubicBezTo>
                  <a:pt x="366087" y="2103931"/>
                  <a:pt x="366087" y="2101727"/>
                  <a:pt x="368737" y="2099524"/>
                </a:cubicBezTo>
                <a:close/>
                <a:moveTo>
                  <a:pt x="453509" y="2099523"/>
                </a:moveTo>
                <a:cubicBezTo>
                  <a:pt x="453509" y="2103930"/>
                  <a:pt x="453509" y="2106133"/>
                  <a:pt x="452898" y="2106960"/>
                </a:cubicBezTo>
                <a:cubicBezTo>
                  <a:pt x="452287" y="2107786"/>
                  <a:pt x="451063" y="2107235"/>
                  <a:pt x="448618" y="2106133"/>
                </a:cubicBezTo>
                <a:cubicBezTo>
                  <a:pt x="451064" y="2103930"/>
                  <a:pt x="451065" y="2101727"/>
                  <a:pt x="453509" y="2099523"/>
                </a:cubicBezTo>
                <a:close/>
                <a:moveTo>
                  <a:pt x="11170154" y="2097651"/>
                </a:moveTo>
                <a:cubicBezTo>
                  <a:pt x="11170154" y="2103772"/>
                  <a:pt x="11170154" y="2115674"/>
                  <a:pt x="11162924" y="2115674"/>
                </a:cubicBezTo>
                <a:cubicBezTo>
                  <a:pt x="11162922" y="2107512"/>
                  <a:pt x="11160516" y="2097651"/>
                  <a:pt x="11170154" y="2097651"/>
                </a:cubicBezTo>
                <a:close/>
                <a:moveTo>
                  <a:pt x="991826" y="2097553"/>
                </a:moveTo>
                <a:cubicBezTo>
                  <a:pt x="992896" y="2097553"/>
                  <a:pt x="994013" y="2098507"/>
                  <a:pt x="995128" y="2100420"/>
                </a:cubicBezTo>
                <a:cubicBezTo>
                  <a:pt x="992896" y="2102333"/>
                  <a:pt x="992898" y="2103927"/>
                  <a:pt x="990666" y="2103927"/>
                </a:cubicBezTo>
                <a:cubicBezTo>
                  <a:pt x="990665" y="2102333"/>
                  <a:pt x="988804" y="2102333"/>
                  <a:pt x="988804" y="2100420"/>
                </a:cubicBezTo>
                <a:lnTo>
                  <a:pt x="989946" y="2099338"/>
                </a:lnTo>
                <a:close/>
                <a:moveTo>
                  <a:pt x="845429" y="2092899"/>
                </a:moveTo>
                <a:cubicBezTo>
                  <a:pt x="857443" y="2099146"/>
                  <a:pt x="869457" y="2105389"/>
                  <a:pt x="883875" y="2111634"/>
                </a:cubicBezTo>
                <a:cubicBezTo>
                  <a:pt x="891083" y="2115797"/>
                  <a:pt x="900694" y="2117879"/>
                  <a:pt x="907503" y="2126206"/>
                </a:cubicBezTo>
                <a:cubicBezTo>
                  <a:pt x="909304" y="2123604"/>
                  <a:pt x="909479" y="2121132"/>
                  <a:pt x="908655" y="2118856"/>
                </a:cubicBezTo>
                <a:lnTo>
                  <a:pt x="907206" y="2117011"/>
                </a:lnTo>
                <a:lnTo>
                  <a:pt x="906794" y="2121628"/>
                </a:lnTo>
                <a:cubicBezTo>
                  <a:pt x="906186" y="2122923"/>
                  <a:pt x="904973" y="2122923"/>
                  <a:pt x="902543" y="2120677"/>
                </a:cubicBezTo>
                <a:cubicBezTo>
                  <a:pt x="903649" y="2119814"/>
                  <a:pt x="904200" y="2119382"/>
                  <a:pt x="904806" y="2118647"/>
                </a:cubicBezTo>
                <a:lnTo>
                  <a:pt x="906508" y="2116125"/>
                </a:lnTo>
                <a:lnTo>
                  <a:pt x="903797" y="2112676"/>
                </a:lnTo>
                <a:cubicBezTo>
                  <a:pt x="899394" y="2109032"/>
                  <a:pt x="893487" y="2106429"/>
                  <a:pt x="891083" y="2105388"/>
                </a:cubicBezTo>
                <a:cubicBezTo>
                  <a:pt x="876668" y="2099146"/>
                  <a:pt x="862249" y="2086655"/>
                  <a:pt x="845429" y="2092899"/>
                </a:cubicBezTo>
                <a:close/>
                <a:moveTo>
                  <a:pt x="1256583" y="2088975"/>
                </a:moveTo>
                <a:cubicBezTo>
                  <a:pt x="1263452" y="2088977"/>
                  <a:pt x="1272229" y="2088976"/>
                  <a:pt x="1279101" y="2088975"/>
                </a:cubicBezTo>
                <a:cubicBezTo>
                  <a:pt x="1283681" y="2097041"/>
                  <a:pt x="1290552" y="2099495"/>
                  <a:pt x="1297423" y="2101599"/>
                </a:cubicBezTo>
                <a:cubicBezTo>
                  <a:pt x="1313453" y="2107561"/>
                  <a:pt x="1327193" y="2113873"/>
                  <a:pt x="1343225" y="2118081"/>
                </a:cubicBezTo>
                <a:cubicBezTo>
                  <a:pt x="1343225" y="2126496"/>
                  <a:pt x="1340934" y="2132808"/>
                  <a:pt x="1338644" y="2139121"/>
                </a:cubicBezTo>
                <a:cubicBezTo>
                  <a:pt x="1334064" y="2137016"/>
                  <a:pt x="1327193" y="2134912"/>
                  <a:pt x="1322612" y="2130705"/>
                </a:cubicBezTo>
                <a:cubicBezTo>
                  <a:pt x="1313452" y="2128601"/>
                  <a:pt x="1306583" y="2124393"/>
                  <a:pt x="1297424" y="2120185"/>
                </a:cubicBezTo>
                <a:cubicBezTo>
                  <a:pt x="1288261" y="2115977"/>
                  <a:pt x="1279101" y="2111769"/>
                  <a:pt x="1272229" y="2107562"/>
                </a:cubicBezTo>
                <a:cubicBezTo>
                  <a:pt x="1265741" y="2103354"/>
                  <a:pt x="1261163" y="2101600"/>
                  <a:pt x="1256581" y="2099495"/>
                </a:cubicBezTo>
                <a:cubicBezTo>
                  <a:pt x="1256581" y="2095287"/>
                  <a:pt x="1256584" y="2093183"/>
                  <a:pt x="1256583" y="2088975"/>
                </a:cubicBezTo>
                <a:close/>
                <a:moveTo>
                  <a:pt x="11720780" y="2086941"/>
                </a:moveTo>
                <a:cubicBezTo>
                  <a:pt x="11720780" y="2093160"/>
                  <a:pt x="11718922" y="2097307"/>
                  <a:pt x="11714458" y="2097306"/>
                </a:cubicBezTo>
                <a:cubicBezTo>
                  <a:pt x="11714456" y="2089014"/>
                  <a:pt x="11716688" y="2086941"/>
                  <a:pt x="11720780" y="2086941"/>
                </a:cubicBezTo>
                <a:close/>
                <a:moveTo>
                  <a:pt x="1169069" y="2084180"/>
                </a:moveTo>
                <a:lnTo>
                  <a:pt x="1166736" y="2086557"/>
                </a:lnTo>
                <a:lnTo>
                  <a:pt x="1166498" y="2086799"/>
                </a:lnTo>
                <a:close/>
                <a:moveTo>
                  <a:pt x="1461959" y="2083110"/>
                </a:moveTo>
                <a:cubicBezTo>
                  <a:pt x="1461960" y="2093034"/>
                  <a:pt x="1452796" y="2093035"/>
                  <a:pt x="1448213" y="2093034"/>
                </a:cubicBezTo>
                <a:cubicBezTo>
                  <a:pt x="1448212" y="2081126"/>
                  <a:pt x="1455088" y="2083110"/>
                  <a:pt x="1461959" y="2083110"/>
                </a:cubicBezTo>
                <a:close/>
                <a:moveTo>
                  <a:pt x="1896425" y="2082671"/>
                </a:moveTo>
                <a:cubicBezTo>
                  <a:pt x="1896423" y="2088890"/>
                  <a:pt x="1894192" y="2093035"/>
                  <a:pt x="1889731" y="2093034"/>
                </a:cubicBezTo>
                <a:cubicBezTo>
                  <a:pt x="1889731" y="2084742"/>
                  <a:pt x="1891964" y="2082671"/>
                  <a:pt x="1896425" y="2082671"/>
                </a:cubicBezTo>
                <a:close/>
                <a:moveTo>
                  <a:pt x="2917605" y="2082670"/>
                </a:moveTo>
                <a:cubicBezTo>
                  <a:pt x="2922069" y="2082670"/>
                  <a:pt x="2924300" y="2084742"/>
                  <a:pt x="2924299" y="2093035"/>
                </a:cubicBezTo>
                <a:cubicBezTo>
                  <a:pt x="2919837" y="2093034"/>
                  <a:pt x="2917607" y="2088889"/>
                  <a:pt x="2917605" y="2082670"/>
                </a:cubicBezTo>
                <a:close/>
                <a:moveTo>
                  <a:pt x="1221768" y="2082670"/>
                </a:moveTo>
                <a:cubicBezTo>
                  <a:pt x="1221768" y="2088890"/>
                  <a:pt x="1219536" y="2093035"/>
                  <a:pt x="1215077" y="2093033"/>
                </a:cubicBezTo>
                <a:cubicBezTo>
                  <a:pt x="1215077" y="2084745"/>
                  <a:pt x="1217307" y="2082671"/>
                  <a:pt x="1221768" y="2082670"/>
                </a:cubicBezTo>
                <a:close/>
                <a:moveTo>
                  <a:pt x="1170551" y="2082670"/>
                </a:moveTo>
                <a:lnTo>
                  <a:pt x="1169069" y="2084180"/>
                </a:lnTo>
                <a:lnTo>
                  <a:pt x="1169120" y="2084128"/>
                </a:lnTo>
                <a:cubicBezTo>
                  <a:pt x="1169915" y="2083319"/>
                  <a:pt x="1170551" y="2082670"/>
                  <a:pt x="1170551" y="2082670"/>
                </a:cubicBezTo>
                <a:close/>
                <a:moveTo>
                  <a:pt x="1186843" y="2082669"/>
                </a:moveTo>
                <a:cubicBezTo>
                  <a:pt x="1196403" y="2082669"/>
                  <a:pt x="1217508" y="2090917"/>
                  <a:pt x="1222290" y="2105354"/>
                </a:cubicBezTo>
                <a:cubicBezTo>
                  <a:pt x="1227067" y="2125977"/>
                  <a:pt x="1210343" y="2127697"/>
                  <a:pt x="1201181" y="2129759"/>
                </a:cubicBezTo>
                <a:cubicBezTo>
                  <a:pt x="1194014" y="2115666"/>
                  <a:pt x="1189234" y="2099170"/>
                  <a:pt x="1186843" y="2082669"/>
                </a:cubicBezTo>
                <a:close/>
                <a:moveTo>
                  <a:pt x="1476346" y="2082658"/>
                </a:moveTo>
                <a:cubicBezTo>
                  <a:pt x="1480968" y="2086665"/>
                  <a:pt x="1490218" y="2090671"/>
                  <a:pt x="1490217" y="2100687"/>
                </a:cubicBezTo>
                <a:cubicBezTo>
                  <a:pt x="1483281" y="2100686"/>
                  <a:pt x="1476346" y="2100688"/>
                  <a:pt x="1469409" y="2100688"/>
                </a:cubicBezTo>
                <a:cubicBezTo>
                  <a:pt x="1471721" y="2094678"/>
                  <a:pt x="1474033" y="2088668"/>
                  <a:pt x="1476346" y="2082658"/>
                </a:cubicBezTo>
                <a:close/>
                <a:moveTo>
                  <a:pt x="8343819" y="2082619"/>
                </a:moveTo>
                <a:lnTo>
                  <a:pt x="8343132" y="2083469"/>
                </a:lnTo>
                <a:cubicBezTo>
                  <a:pt x="8341947" y="2084934"/>
                  <a:pt x="8340590" y="2086610"/>
                  <a:pt x="8340590" y="2086610"/>
                </a:cubicBezTo>
                <a:close/>
                <a:moveTo>
                  <a:pt x="2384533" y="2081761"/>
                </a:moveTo>
                <a:cubicBezTo>
                  <a:pt x="2388875" y="2081760"/>
                  <a:pt x="2397559" y="2079775"/>
                  <a:pt x="2397559" y="2089700"/>
                </a:cubicBezTo>
                <a:cubicBezTo>
                  <a:pt x="2391046" y="2089701"/>
                  <a:pt x="2384533" y="2091686"/>
                  <a:pt x="2384533" y="2081761"/>
                </a:cubicBezTo>
                <a:close/>
                <a:moveTo>
                  <a:pt x="3603338" y="2080815"/>
                </a:moveTo>
                <a:lnTo>
                  <a:pt x="3579724" y="2084315"/>
                </a:lnTo>
                <a:lnTo>
                  <a:pt x="3570071" y="2085477"/>
                </a:lnTo>
                <a:lnTo>
                  <a:pt x="3533180" y="2095206"/>
                </a:lnTo>
                <a:lnTo>
                  <a:pt x="3538567" y="2094333"/>
                </a:lnTo>
                <a:cubicBezTo>
                  <a:pt x="3550068" y="2093088"/>
                  <a:pt x="3562279" y="2091891"/>
                  <a:pt x="3574490" y="2089500"/>
                </a:cubicBezTo>
                <a:lnTo>
                  <a:pt x="3610957" y="2084023"/>
                </a:lnTo>
                <a:lnTo>
                  <a:pt x="3615738" y="2081780"/>
                </a:lnTo>
                <a:cubicBezTo>
                  <a:pt x="3616858" y="2080766"/>
                  <a:pt x="3614240" y="2080917"/>
                  <a:pt x="3605496" y="2083047"/>
                </a:cubicBezTo>
                <a:cubicBezTo>
                  <a:pt x="3589096" y="2087085"/>
                  <a:pt x="3593287" y="2084844"/>
                  <a:pt x="3602257" y="2081240"/>
                </a:cubicBezTo>
                <a:close/>
                <a:moveTo>
                  <a:pt x="1412043" y="2080332"/>
                </a:moveTo>
                <a:cubicBezTo>
                  <a:pt x="1414594" y="2080851"/>
                  <a:pt x="1416861" y="2083443"/>
                  <a:pt x="1416861" y="2088626"/>
                </a:cubicBezTo>
                <a:cubicBezTo>
                  <a:pt x="1412326" y="2086553"/>
                  <a:pt x="1410059" y="2084479"/>
                  <a:pt x="1405524" y="2084478"/>
                </a:cubicBezTo>
                <a:cubicBezTo>
                  <a:pt x="1406659" y="2081369"/>
                  <a:pt x="1409493" y="2079814"/>
                  <a:pt x="1412043" y="2080332"/>
                </a:cubicBezTo>
                <a:close/>
                <a:moveTo>
                  <a:pt x="1242965" y="2079284"/>
                </a:moveTo>
                <a:cubicBezTo>
                  <a:pt x="1247346" y="2079017"/>
                  <a:pt x="1251180" y="2081152"/>
                  <a:pt x="1251180" y="2088625"/>
                </a:cubicBezTo>
                <a:cubicBezTo>
                  <a:pt x="1244607" y="2086490"/>
                  <a:pt x="1238036" y="2086492"/>
                  <a:pt x="1231463" y="2084354"/>
                </a:cubicBezTo>
                <a:cubicBezTo>
                  <a:pt x="1233654" y="2082220"/>
                  <a:pt x="1238583" y="2079551"/>
                  <a:pt x="1242965" y="2079284"/>
                </a:cubicBezTo>
                <a:close/>
                <a:moveTo>
                  <a:pt x="11861378" y="2076230"/>
                </a:moveTo>
                <a:cubicBezTo>
                  <a:pt x="11861378" y="2082449"/>
                  <a:pt x="11859262" y="2086595"/>
                  <a:pt x="11855038" y="2086595"/>
                </a:cubicBezTo>
                <a:cubicBezTo>
                  <a:pt x="11855038" y="2078303"/>
                  <a:pt x="11857150" y="2076229"/>
                  <a:pt x="11861378" y="2076230"/>
                </a:cubicBezTo>
                <a:close/>
                <a:moveTo>
                  <a:pt x="11275989" y="2076230"/>
                </a:moveTo>
                <a:cubicBezTo>
                  <a:pt x="11278082" y="2078337"/>
                  <a:pt x="11282265" y="2082552"/>
                  <a:pt x="11284008" y="2084658"/>
                </a:cubicBezTo>
                <a:cubicBezTo>
                  <a:pt x="11282265" y="2086766"/>
                  <a:pt x="11278082" y="2093087"/>
                  <a:pt x="11275990" y="2097301"/>
                </a:cubicBezTo>
                <a:cubicBezTo>
                  <a:pt x="11275991" y="2088872"/>
                  <a:pt x="11275991" y="2082552"/>
                  <a:pt x="11275989" y="2076230"/>
                </a:cubicBezTo>
                <a:close/>
                <a:moveTo>
                  <a:pt x="11455060" y="2076229"/>
                </a:moveTo>
                <a:cubicBezTo>
                  <a:pt x="11459402" y="2076230"/>
                  <a:pt x="11463742" y="2078215"/>
                  <a:pt x="11468086" y="2082184"/>
                </a:cubicBezTo>
                <a:cubicBezTo>
                  <a:pt x="11463744" y="2088139"/>
                  <a:pt x="11455060" y="2086155"/>
                  <a:pt x="11455060" y="2076229"/>
                </a:cubicBezTo>
                <a:close/>
                <a:moveTo>
                  <a:pt x="2330754" y="2074276"/>
                </a:moveTo>
                <a:cubicBezTo>
                  <a:pt x="2332926" y="2076012"/>
                  <a:pt x="2334554" y="2078990"/>
                  <a:pt x="2335639" y="2080974"/>
                </a:cubicBezTo>
                <a:cubicBezTo>
                  <a:pt x="2333468" y="2080976"/>
                  <a:pt x="2331297" y="2080976"/>
                  <a:pt x="2329125" y="2080976"/>
                </a:cubicBezTo>
                <a:cubicBezTo>
                  <a:pt x="2326955" y="2078990"/>
                  <a:pt x="2324783" y="2077005"/>
                  <a:pt x="2322613" y="2075020"/>
                </a:cubicBezTo>
                <a:cubicBezTo>
                  <a:pt x="2325869" y="2072043"/>
                  <a:pt x="2328583" y="2072539"/>
                  <a:pt x="2330754" y="2074276"/>
                </a:cubicBezTo>
                <a:close/>
                <a:moveTo>
                  <a:pt x="1777820" y="2072415"/>
                </a:moveTo>
                <a:lnTo>
                  <a:pt x="1777987" y="2072621"/>
                </a:lnTo>
                <a:lnTo>
                  <a:pt x="1773799" y="2081084"/>
                </a:lnTo>
                <a:cubicBezTo>
                  <a:pt x="1771222" y="2082325"/>
                  <a:pt x="1767785" y="2082325"/>
                  <a:pt x="1764348" y="2082325"/>
                </a:cubicBezTo>
                <a:cubicBezTo>
                  <a:pt x="1764348" y="2076369"/>
                  <a:pt x="1766638" y="2073888"/>
                  <a:pt x="1769502" y="2072896"/>
                </a:cubicBezTo>
                <a:close/>
                <a:moveTo>
                  <a:pt x="1274099" y="2071793"/>
                </a:moveTo>
                <a:cubicBezTo>
                  <a:pt x="1277678" y="2072545"/>
                  <a:pt x="1281491" y="2074548"/>
                  <a:pt x="1284652" y="2075550"/>
                </a:cubicBezTo>
                <a:cubicBezTo>
                  <a:pt x="1283536" y="2078053"/>
                  <a:pt x="1282024" y="2079431"/>
                  <a:pt x="1280315" y="2080056"/>
                </a:cubicBezTo>
                <a:cubicBezTo>
                  <a:pt x="1279035" y="2080526"/>
                  <a:pt x="1277642" y="2080573"/>
                  <a:pt x="1276220" y="2080355"/>
                </a:cubicBezTo>
                <a:cubicBezTo>
                  <a:pt x="1271963" y="2079704"/>
                  <a:pt x="1267451" y="2076676"/>
                  <a:pt x="1264941" y="2075550"/>
                </a:cubicBezTo>
                <a:cubicBezTo>
                  <a:pt x="1267172" y="2071543"/>
                  <a:pt x="1270519" y="2071042"/>
                  <a:pt x="1274099" y="2071793"/>
                </a:cubicBezTo>
                <a:close/>
                <a:moveTo>
                  <a:pt x="2310771" y="2071136"/>
                </a:moveTo>
                <a:cubicBezTo>
                  <a:pt x="2310240" y="2070724"/>
                  <a:pt x="2310594" y="2070998"/>
                  <a:pt x="2311303" y="2071549"/>
                </a:cubicBezTo>
                <a:lnTo>
                  <a:pt x="2312846" y="2072749"/>
                </a:lnTo>
                <a:close/>
                <a:moveTo>
                  <a:pt x="1218072" y="2070609"/>
                </a:moveTo>
                <a:cubicBezTo>
                  <a:pt x="1222414" y="2070609"/>
                  <a:pt x="1226755" y="2072682"/>
                  <a:pt x="1231097" y="2074755"/>
                </a:cubicBezTo>
                <a:cubicBezTo>
                  <a:pt x="1231098" y="2076829"/>
                  <a:pt x="1228927" y="2078901"/>
                  <a:pt x="1228927" y="2080975"/>
                </a:cubicBezTo>
                <a:cubicBezTo>
                  <a:pt x="1222413" y="2080974"/>
                  <a:pt x="1218072" y="2078900"/>
                  <a:pt x="1218072" y="2070609"/>
                </a:cubicBezTo>
                <a:close/>
                <a:moveTo>
                  <a:pt x="2312688" y="2070585"/>
                </a:moveTo>
                <a:cubicBezTo>
                  <a:pt x="2315555" y="2070584"/>
                  <a:pt x="2315556" y="2072518"/>
                  <a:pt x="2315555" y="2074450"/>
                </a:cubicBezTo>
                <a:cubicBezTo>
                  <a:pt x="2314122" y="2075417"/>
                  <a:pt x="2313405" y="2075900"/>
                  <a:pt x="2313046" y="2075416"/>
                </a:cubicBezTo>
                <a:lnTo>
                  <a:pt x="2312846" y="2072749"/>
                </a:lnTo>
                <a:close/>
                <a:moveTo>
                  <a:pt x="3250319" y="2070391"/>
                </a:moveTo>
                <a:cubicBezTo>
                  <a:pt x="3248173" y="2070098"/>
                  <a:pt x="3245700" y="2070391"/>
                  <a:pt x="3243281" y="2070391"/>
                </a:cubicBezTo>
                <a:cubicBezTo>
                  <a:pt x="3243280" y="2075594"/>
                  <a:pt x="3245463" y="2078196"/>
                  <a:pt x="3248215" y="2079498"/>
                </a:cubicBezTo>
                <a:lnTo>
                  <a:pt x="3255408" y="2080619"/>
                </a:lnTo>
                <a:lnTo>
                  <a:pt x="3256519" y="2080537"/>
                </a:lnTo>
                <a:lnTo>
                  <a:pt x="3255395" y="2073903"/>
                </a:lnTo>
                <a:cubicBezTo>
                  <a:pt x="3254284" y="2071562"/>
                  <a:pt x="3252465" y="2070684"/>
                  <a:pt x="3250319" y="2070391"/>
                </a:cubicBezTo>
                <a:close/>
                <a:moveTo>
                  <a:pt x="3630210" y="2068498"/>
                </a:moveTo>
                <a:lnTo>
                  <a:pt x="3629619" y="2068557"/>
                </a:lnTo>
                <a:lnTo>
                  <a:pt x="3611692" y="2074223"/>
                </a:lnTo>
                <a:lnTo>
                  <a:pt x="3625035" y="2072298"/>
                </a:lnTo>
                <a:lnTo>
                  <a:pt x="3627690" y="2071254"/>
                </a:lnTo>
                <a:close/>
                <a:moveTo>
                  <a:pt x="8303772" y="2067511"/>
                </a:moveTo>
                <a:lnTo>
                  <a:pt x="8276550" y="2076514"/>
                </a:lnTo>
                <a:lnTo>
                  <a:pt x="8274783" y="2081451"/>
                </a:lnTo>
                <a:lnTo>
                  <a:pt x="8274794" y="2081448"/>
                </a:lnTo>
                <a:lnTo>
                  <a:pt x="8288960" y="2076519"/>
                </a:lnTo>
                <a:lnTo>
                  <a:pt x="8288710" y="2075786"/>
                </a:lnTo>
                <a:cubicBezTo>
                  <a:pt x="8289767" y="2073713"/>
                  <a:pt x="8290824" y="2073194"/>
                  <a:pt x="8291881" y="2073454"/>
                </a:cubicBezTo>
                <a:lnTo>
                  <a:pt x="8293774" y="2074845"/>
                </a:lnTo>
                <a:lnTo>
                  <a:pt x="8300570" y="2072481"/>
                </a:lnTo>
                <a:lnTo>
                  <a:pt x="8303771" y="2071463"/>
                </a:lnTo>
                <a:close/>
                <a:moveTo>
                  <a:pt x="2682108" y="2067479"/>
                </a:moveTo>
                <a:cubicBezTo>
                  <a:pt x="2689314" y="2067219"/>
                  <a:pt x="2695450" y="2069822"/>
                  <a:pt x="2695450" y="2081274"/>
                </a:cubicBezTo>
                <a:cubicBezTo>
                  <a:pt x="2690990" y="2081274"/>
                  <a:pt x="2682713" y="2083876"/>
                  <a:pt x="2675553" y="2083877"/>
                </a:cubicBezTo>
                <a:cubicBezTo>
                  <a:pt x="2668395" y="2083877"/>
                  <a:pt x="2662351" y="2081273"/>
                  <a:pt x="2662351" y="2070863"/>
                </a:cubicBezTo>
                <a:cubicBezTo>
                  <a:pt x="2666628" y="2070863"/>
                  <a:pt x="2674903" y="2067740"/>
                  <a:pt x="2682108" y="2067479"/>
                </a:cubicBezTo>
                <a:close/>
                <a:moveTo>
                  <a:pt x="11227094" y="2066125"/>
                </a:moveTo>
                <a:cubicBezTo>
                  <a:pt x="11227094" y="2078935"/>
                  <a:pt x="11220580" y="2076800"/>
                  <a:pt x="11214068" y="2076799"/>
                </a:cubicBezTo>
                <a:cubicBezTo>
                  <a:pt x="11214068" y="2063989"/>
                  <a:pt x="11222752" y="2066124"/>
                  <a:pt x="11227094" y="2066125"/>
                </a:cubicBezTo>
                <a:close/>
                <a:moveTo>
                  <a:pt x="11253872" y="2066124"/>
                </a:moveTo>
                <a:cubicBezTo>
                  <a:pt x="11253872" y="2078934"/>
                  <a:pt x="11247358" y="2076800"/>
                  <a:pt x="11240844" y="2076799"/>
                </a:cubicBezTo>
                <a:cubicBezTo>
                  <a:pt x="11240844" y="2063988"/>
                  <a:pt x="11249530" y="2066125"/>
                  <a:pt x="11253872" y="2066124"/>
                </a:cubicBezTo>
                <a:close/>
                <a:moveTo>
                  <a:pt x="8354413" y="2065639"/>
                </a:moveTo>
                <a:lnTo>
                  <a:pt x="8350139" y="2068903"/>
                </a:lnTo>
                <a:lnTo>
                  <a:pt x="8353109" y="2068021"/>
                </a:lnTo>
                <a:close/>
                <a:moveTo>
                  <a:pt x="1251542" y="2061413"/>
                </a:moveTo>
                <a:cubicBezTo>
                  <a:pt x="1255886" y="2063399"/>
                  <a:pt x="1260227" y="2065383"/>
                  <a:pt x="1264568" y="2067368"/>
                </a:cubicBezTo>
                <a:cubicBezTo>
                  <a:pt x="1263484" y="2068856"/>
                  <a:pt x="1262127" y="2069848"/>
                  <a:pt x="1260700" y="2070345"/>
                </a:cubicBezTo>
                <a:cubicBezTo>
                  <a:pt x="1256427" y="2071833"/>
                  <a:pt x="1251542" y="2068856"/>
                  <a:pt x="1251542" y="2061413"/>
                </a:cubicBezTo>
                <a:close/>
                <a:moveTo>
                  <a:pt x="996464" y="2060235"/>
                </a:moveTo>
                <a:cubicBezTo>
                  <a:pt x="996464" y="2066478"/>
                  <a:pt x="998741" y="2070640"/>
                  <a:pt x="1003298" y="2070641"/>
                </a:cubicBezTo>
                <a:cubicBezTo>
                  <a:pt x="1003298" y="2062317"/>
                  <a:pt x="1001020" y="2060235"/>
                  <a:pt x="996464" y="2060235"/>
                </a:cubicBezTo>
                <a:close/>
                <a:moveTo>
                  <a:pt x="3342706" y="2059983"/>
                </a:moveTo>
                <a:cubicBezTo>
                  <a:pt x="3342705" y="2063105"/>
                  <a:pt x="3343274" y="2065707"/>
                  <a:pt x="3344412" y="2067529"/>
                </a:cubicBezTo>
                <a:lnTo>
                  <a:pt x="3344856" y="2067777"/>
                </a:lnTo>
                <a:lnTo>
                  <a:pt x="3345672" y="2067642"/>
                </a:lnTo>
                <a:lnTo>
                  <a:pt x="3349135" y="2066868"/>
                </a:lnTo>
                <a:lnTo>
                  <a:pt x="3348681" y="2062845"/>
                </a:lnTo>
                <a:cubicBezTo>
                  <a:pt x="3347827" y="2061023"/>
                  <a:pt x="3346120" y="2059982"/>
                  <a:pt x="3342706" y="2059983"/>
                </a:cubicBezTo>
                <a:close/>
                <a:moveTo>
                  <a:pt x="2797021" y="2059983"/>
                </a:moveTo>
                <a:cubicBezTo>
                  <a:pt x="2797021" y="2066227"/>
                  <a:pt x="2799297" y="2070392"/>
                  <a:pt x="2803471" y="2070391"/>
                </a:cubicBezTo>
                <a:cubicBezTo>
                  <a:pt x="2803471" y="2062065"/>
                  <a:pt x="2801573" y="2059983"/>
                  <a:pt x="2797021" y="2059983"/>
                </a:cubicBezTo>
                <a:close/>
                <a:moveTo>
                  <a:pt x="2610453" y="2059897"/>
                </a:moveTo>
                <a:cubicBezTo>
                  <a:pt x="2614680" y="2059896"/>
                  <a:pt x="2616794" y="2061970"/>
                  <a:pt x="2616795" y="2070262"/>
                </a:cubicBezTo>
                <a:cubicBezTo>
                  <a:pt x="2612566" y="2070263"/>
                  <a:pt x="2610452" y="2066117"/>
                  <a:pt x="2610453" y="2059897"/>
                </a:cubicBezTo>
                <a:close/>
                <a:moveTo>
                  <a:pt x="1845289" y="2059897"/>
                </a:moveTo>
                <a:cubicBezTo>
                  <a:pt x="1845289" y="2066117"/>
                  <a:pt x="1843175" y="2070262"/>
                  <a:pt x="1838947" y="2070262"/>
                </a:cubicBezTo>
                <a:cubicBezTo>
                  <a:pt x="1838947" y="2061970"/>
                  <a:pt x="1841061" y="2059897"/>
                  <a:pt x="1845289" y="2059897"/>
                </a:cubicBezTo>
                <a:close/>
                <a:moveTo>
                  <a:pt x="1238142" y="2059897"/>
                </a:moveTo>
                <a:cubicBezTo>
                  <a:pt x="1242372" y="2059897"/>
                  <a:pt x="1244485" y="2061970"/>
                  <a:pt x="1244485" y="2070262"/>
                </a:cubicBezTo>
                <a:cubicBezTo>
                  <a:pt x="1240258" y="2070263"/>
                  <a:pt x="1238142" y="2066117"/>
                  <a:pt x="1238142" y="2059897"/>
                </a:cubicBezTo>
                <a:close/>
                <a:moveTo>
                  <a:pt x="496412" y="2059897"/>
                </a:moveTo>
                <a:cubicBezTo>
                  <a:pt x="496410" y="2066117"/>
                  <a:pt x="494298" y="2070262"/>
                  <a:pt x="490070" y="2070263"/>
                </a:cubicBezTo>
                <a:cubicBezTo>
                  <a:pt x="490069" y="2061970"/>
                  <a:pt x="492184" y="2059898"/>
                  <a:pt x="496412" y="2059897"/>
                </a:cubicBezTo>
                <a:close/>
                <a:moveTo>
                  <a:pt x="918305" y="2059050"/>
                </a:moveTo>
                <a:cubicBezTo>
                  <a:pt x="921969" y="2058524"/>
                  <a:pt x="926477" y="2060104"/>
                  <a:pt x="929858" y="2060103"/>
                </a:cubicBezTo>
                <a:cubicBezTo>
                  <a:pt x="929860" y="2071167"/>
                  <a:pt x="923519" y="2071561"/>
                  <a:pt x="917496" y="2071067"/>
                </a:cubicBezTo>
                <a:cubicBezTo>
                  <a:pt x="915488" y="2070903"/>
                  <a:pt x="913515" y="2070639"/>
                  <a:pt x="911824" y="2070639"/>
                </a:cubicBezTo>
                <a:cubicBezTo>
                  <a:pt x="911824" y="2062211"/>
                  <a:pt x="914642" y="2059577"/>
                  <a:pt x="918305" y="2059050"/>
                </a:cubicBezTo>
                <a:close/>
                <a:moveTo>
                  <a:pt x="1677326" y="2059050"/>
                </a:moveTo>
                <a:cubicBezTo>
                  <a:pt x="1681434" y="2058523"/>
                  <a:pt x="1686363" y="2060103"/>
                  <a:pt x="1689649" y="2060103"/>
                </a:cubicBezTo>
                <a:cubicBezTo>
                  <a:pt x="1689651" y="2071167"/>
                  <a:pt x="1682257" y="2071561"/>
                  <a:pt x="1675786" y="2071067"/>
                </a:cubicBezTo>
                <a:cubicBezTo>
                  <a:pt x="1673629" y="2070903"/>
                  <a:pt x="1671576" y="2070638"/>
                  <a:pt x="1669932" y="2070639"/>
                </a:cubicBezTo>
                <a:cubicBezTo>
                  <a:pt x="1669933" y="2062211"/>
                  <a:pt x="1673219" y="2059577"/>
                  <a:pt x="1677326" y="2059050"/>
                </a:cubicBezTo>
                <a:close/>
                <a:moveTo>
                  <a:pt x="3317345" y="2057238"/>
                </a:moveTo>
                <a:cubicBezTo>
                  <a:pt x="3312009" y="2058226"/>
                  <a:pt x="3306939" y="2059982"/>
                  <a:pt x="3304377" y="2059982"/>
                </a:cubicBezTo>
                <a:cubicBezTo>
                  <a:pt x="3304377" y="2065187"/>
                  <a:pt x="3305917" y="2068439"/>
                  <a:pt x="3308338" y="2070392"/>
                </a:cubicBezTo>
                <a:lnTo>
                  <a:pt x="3315935" y="2072533"/>
                </a:lnTo>
                <a:lnTo>
                  <a:pt x="3335496" y="2069316"/>
                </a:lnTo>
                <a:lnTo>
                  <a:pt x="3331914" y="2059105"/>
                </a:lnTo>
                <a:cubicBezTo>
                  <a:pt x="3328285" y="2056031"/>
                  <a:pt x="3322681" y="2056250"/>
                  <a:pt x="3317345" y="2057238"/>
                </a:cubicBezTo>
                <a:close/>
                <a:moveTo>
                  <a:pt x="10915824" y="2056340"/>
                </a:moveTo>
                <a:cubicBezTo>
                  <a:pt x="10915824" y="2064630"/>
                  <a:pt x="10913710" y="2066704"/>
                  <a:pt x="10909484" y="2066704"/>
                </a:cubicBezTo>
                <a:cubicBezTo>
                  <a:pt x="10909484" y="2060484"/>
                  <a:pt x="10911598" y="2056339"/>
                  <a:pt x="10915824" y="2056340"/>
                </a:cubicBezTo>
                <a:close/>
                <a:moveTo>
                  <a:pt x="2362795" y="2053778"/>
                </a:moveTo>
                <a:cubicBezTo>
                  <a:pt x="2394252" y="2060038"/>
                  <a:pt x="2423816" y="2062125"/>
                  <a:pt x="2455276" y="2066298"/>
                </a:cubicBezTo>
                <a:cubicBezTo>
                  <a:pt x="2459824" y="2074644"/>
                  <a:pt x="2471195" y="2089249"/>
                  <a:pt x="2468921" y="2101769"/>
                </a:cubicBezTo>
                <a:cubicBezTo>
                  <a:pt x="2466647" y="2112026"/>
                  <a:pt x="2458783" y="2114026"/>
                  <a:pt x="2450348" y="2113462"/>
                </a:cubicBezTo>
                <a:cubicBezTo>
                  <a:pt x="2441915" y="2112896"/>
                  <a:pt x="2432912" y="2109767"/>
                  <a:pt x="2428364" y="2109767"/>
                </a:cubicBezTo>
                <a:cubicBezTo>
                  <a:pt x="2432912" y="2091336"/>
                  <a:pt x="2432913" y="2085077"/>
                  <a:pt x="2421543" y="2072558"/>
                </a:cubicBezTo>
                <a:cubicBezTo>
                  <a:pt x="2419267" y="2082990"/>
                  <a:pt x="2419267" y="2099683"/>
                  <a:pt x="2407897" y="2099682"/>
                </a:cubicBezTo>
                <a:cubicBezTo>
                  <a:pt x="2407899" y="2089249"/>
                  <a:pt x="2407898" y="2078816"/>
                  <a:pt x="2407898" y="2070469"/>
                </a:cubicBezTo>
                <a:cubicBezTo>
                  <a:pt x="2403350" y="2068384"/>
                  <a:pt x="2398802" y="2066298"/>
                  <a:pt x="2394252" y="2066298"/>
                </a:cubicBezTo>
                <a:cubicBezTo>
                  <a:pt x="2382883" y="2062124"/>
                  <a:pt x="2373786" y="2057952"/>
                  <a:pt x="2362795" y="2053778"/>
                </a:cubicBezTo>
                <a:close/>
                <a:moveTo>
                  <a:pt x="8332023" y="2053675"/>
                </a:moveTo>
                <a:cubicBezTo>
                  <a:pt x="8333226" y="2053952"/>
                  <a:pt x="8334431" y="2055055"/>
                  <a:pt x="8336840" y="2056155"/>
                </a:cubicBezTo>
                <a:cubicBezTo>
                  <a:pt x="8332022" y="2058358"/>
                  <a:pt x="8332021" y="2060560"/>
                  <a:pt x="8327203" y="2056155"/>
                </a:cubicBezTo>
                <a:cubicBezTo>
                  <a:pt x="8329613" y="2053952"/>
                  <a:pt x="8330816" y="2053400"/>
                  <a:pt x="8332023" y="2053675"/>
                </a:cubicBezTo>
                <a:close/>
                <a:moveTo>
                  <a:pt x="1903869" y="2052086"/>
                </a:moveTo>
                <a:cubicBezTo>
                  <a:pt x="1908453" y="2052085"/>
                  <a:pt x="1913035" y="2052087"/>
                  <a:pt x="1917617" y="2052086"/>
                </a:cubicBezTo>
                <a:cubicBezTo>
                  <a:pt x="1915326" y="2057796"/>
                  <a:pt x="1913035" y="2061461"/>
                  <a:pt x="1910744" y="2065491"/>
                </a:cubicBezTo>
                <a:cubicBezTo>
                  <a:pt x="1908453" y="2061461"/>
                  <a:pt x="1906160" y="2057796"/>
                  <a:pt x="1903869" y="2052086"/>
                </a:cubicBezTo>
                <a:close/>
                <a:moveTo>
                  <a:pt x="3415573" y="2052034"/>
                </a:moveTo>
                <a:lnTo>
                  <a:pt x="3356365" y="2059983"/>
                </a:lnTo>
                <a:lnTo>
                  <a:pt x="3358588" y="2064759"/>
                </a:lnTo>
                <a:close/>
                <a:moveTo>
                  <a:pt x="760187" y="2050693"/>
                </a:moveTo>
                <a:cubicBezTo>
                  <a:pt x="761347" y="2053593"/>
                  <a:pt x="761925" y="2055042"/>
                  <a:pt x="761636" y="2055526"/>
                </a:cubicBezTo>
                <a:cubicBezTo>
                  <a:pt x="761348" y="2056010"/>
                  <a:pt x="760188" y="2055526"/>
                  <a:pt x="757869" y="2054559"/>
                </a:cubicBezTo>
                <a:cubicBezTo>
                  <a:pt x="760187" y="2054560"/>
                  <a:pt x="760188" y="2052628"/>
                  <a:pt x="760187" y="2050693"/>
                </a:cubicBezTo>
                <a:close/>
                <a:moveTo>
                  <a:pt x="3058524" y="2050590"/>
                </a:moveTo>
                <a:cubicBezTo>
                  <a:pt x="3058524" y="2059083"/>
                  <a:pt x="3056168" y="2060901"/>
                  <a:pt x="3051852" y="2060901"/>
                </a:cubicBezTo>
                <a:cubicBezTo>
                  <a:pt x="3051852" y="2054652"/>
                  <a:pt x="3053813" y="2050589"/>
                  <a:pt x="3058524" y="2050590"/>
                </a:cubicBezTo>
                <a:close/>
                <a:moveTo>
                  <a:pt x="2243592" y="2049802"/>
                </a:moveTo>
                <a:cubicBezTo>
                  <a:pt x="2243593" y="2062612"/>
                  <a:pt x="2234908" y="2060476"/>
                  <a:pt x="2230567" y="2060477"/>
                </a:cubicBezTo>
                <a:cubicBezTo>
                  <a:pt x="2230567" y="2047667"/>
                  <a:pt x="2239250" y="2049802"/>
                  <a:pt x="2243592" y="2049802"/>
                </a:cubicBezTo>
                <a:close/>
                <a:moveTo>
                  <a:pt x="2489195" y="2049657"/>
                </a:moveTo>
                <a:cubicBezTo>
                  <a:pt x="2493530" y="2049219"/>
                  <a:pt x="2498732" y="2050808"/>
                  <a:pt x="2502200" y="2050807"/>
                </a:cubicBezTo>
                <a:cubicBezTo>
                  <a:pt x="2502201" y="2058929"/>
                  <a:pt x="2498732" y="2061373"/>
                  <a:pt x="2494397" y="2061813"/>
                </a:cubicBezTo>
                <a:cubicBezTo>
                  <a:pt x="2490061" y="2062255"/>
                  <a:pt x="2484860" y="2060666"/>
                  <a:pt x="2481391" y="2060666"/>
                </a:cubicBezTo>
                <a:cubicBezTo>
                  <a:pt x="2481392" y="2052560"/>
                  <a:pt x="2484860" y="2050095"/>
                  <a:pt x="2489195" y="2049657"/>
                </a:cubicBezTo>
                <a:close/>
                <a:moveTo>
                  <a:pt x="2277548" y="2049192"/>
                </a:moveTo>
                <a:cubicBezTo>
                  <a:pt x="2279817" y="2053406"/>
                  <a:pt x="2279816" y="2057619"/>
                  <a:pt x="2282084" y="2061833"/>
                </a:cubicBezTo>
                <a:cubicBezTo>
                  <a:pt x="2279816" y="2066047"/>
                  <a:pt x="2275281" y="2068155"/>
                  <a:pt x="2270747" y="2070262"/>
                </a:cubicBezTo>
                <a:cubicBezTo>
                  <a:pt x="2273014" y="2063941"/>
                  <a:pt x="2275283" y="2057619"/>
                  <a:pt x="2277548" y="2049192"/>
                </a:cubicBezTo>
                <a:close/>
                <a:moveTo>
                  <a:pt x="484697" y="2049187"/>
                </a:moveTo>
                <a:lnTo>
                  <a:pt x="483561" y="2053009"/>
                </a:lnTo>
                <a:lnTo>
                  <a:pt x="490599" y="2052100"/>
                </a:lnTo>
                <a:cubicBezTo>
                  <a:pt x="490599" y="2063962"/>
                  <a:pt x="481433" y="2061864"/>
                  <a:pt x="476852" y="2061864"/>
                </a:cubicBezTo>
                <a:lnTo>
                  <a:pt x="478573" y="2058443"/>
                </a:lnTo>
                <a:lnTo>
                  <a:pt x="479861" y="2051260"/>
                </a:lnTo>
                <a:cubicBezTo>
                  <a:pt x="480884" y="2049705"/>
                  <a:pt x="482465" y="2049186"/>
                  <a:pt x="484697" y="2049187"/>
                </a:cubicBezTo>
                <a:close/>
                <a:moveTo>
                  <a:pt x="904756" y="2049186"/>
                </a:moveTo>
                <a:cubicBezTo>
                  <a:pt x="904757" y="2057479"/>
                  <a:pt x="902641" y="2059550"/>
                  <a:pt x="898414" y="2059551"/>
                </a:cubicBezTo>
                <a:cubicBezTo>
                  <a:pt x="898414" y="2051260"/>
                  <a:pt x="900527" y="2049186"/>
                  <a:pt x="904756" y="2049186"/>
                </a:cubicBezTo>
                <a:close/>
                <a:moveTo>
                  <a:pt x="8320446" y="2046160"/>
                </a:moveTo>
                <a:lnTo>
                  <a:pt x="8322104" y="2047831"/>
                </a:lnTo>
                <a:cubicBezTo>
                  <a:pt x="8322104" y="2047831"/>
                  <a:pt x="8318378" y="2047406"/>
                  <a:pt x="8314029" y="2046911"/>
                </a:cubicBezTo>
                <a:lnTo>
                  <a:pt x="8314141" y="2046618"/>
                </a:lnTo>
                <a:lnTo>
                  <a:pt x="8317852" y="2046843"/>
                </a:lnTo>
                <a:close/>
                <a:moveTo>
                  <a:pt x="11233798" y="2045627"/>
                </a:moveTo>
                <a:cubicBezTo>
                  <a:pt x="11233799" y="2053919"/>
                  <a:pt x="11231684" y="2055992"/>
                  <a:pt x="11227456" y="2055993"/>
                </a:cubicBezTo>
                <a:cubicBezTo>
                  <a:pt x="11227456" y="2049774"/>
                  <a:pt x="11229570" y="2045627"/>
                  <a:pt x="11233798" y="2045627"/>
                </a:cubicBezTo>
                <a:close/>
                <a:moveTo>
                  <a:pt x="10648412" y="2045626"/>
                </a:moveTo>
                <a:cubicBezTo>
                  <a:pt x="10657762" y="2045626"/>
                  <a:pt x="10667118" y="2045627"/>
                  <a:pt x="10676470" y="2045627"/>
                </a:cubicBezTo>
                <a:cubicBezTo>
                  <a:pt x="10674132" y="2051949"/>
                  <a:pt x="10671794" y="2060377"/>
                  <a:pt x="10669456" y="2066698"/>
                </a:cubicBezTo>
                <a:cubicBezTo>
                  <a:pt x="10662440" y="2064591"/>
                  <a:pt x="10648410" y="2062484"/>
                  <a:pt x="10648412" y="2045626"/>
                </a:cubicBezTo>
                <a:close/>
                <a:moveTo>
                  <a:pt x="2950329" y="2045152"/>
                </a:moveTo>
                <a:cubicBezTo>
                  <a:pt x="2937901" y="2046453"/>
                  <a:pt x="2926043" y="2051657"/>
                  <a:pt x="2916936" y="2066227"/>
                </a:cubicBezTo>
                <a:cubicBezTo>
                  <a:pt x="2966646" y="2066229"/>
                  <a:pt x="3014459" y="2068309"/>
                  <a:pt x="3064170" y="2070390"/>
                </a:cubicBezTo>
                <a:cubicBezTo>
                  <a:pt x="3064170" y="2064146"/>
                  <a:pt x="3066448" y="2051657"/>
                  <a:pt x="3059616" y="2049575"/>
                </a:cubicBezTo>
                <a:cubicBezTo>
                  <a:pt x="3052788" y="2047494"/>
                  <a:pt x="3043678" y="2049574"/>
                  <a:pt x="3034572" y="2049574"/>
                </a:cubicBezTo>
                <a:cubicBezTo>
                  <a:pt x="3019014" y="2049575"/>
                  <a:pt x="3003075" y="2049575"/>
                  <a:pt x="2987137" y="2047494"/>
                </a:cubicBezTo>
                <a:cubicBezTo>
                  <a:pt x="2975754" y="2046453"/>
                  <a:pt x="2962757" y="2043851"/>
                  <a:pt x="2950329" y="2045152"/>
                </a:cubicBezTo>
                <a:close/>
                <a:moveTo>
                  <a:pt x="8315620" y="2042767"/>
                </a:moveTo>
                <a:lnTo>
                  <a:pt x="8315681" y="2042789"/>
                </a:lnTo>
                <a:lnTo>
                  <a:pt x="8315587" y="2042849"/>
                </a:lnTo>
                <a:close/>
                <a:moveTo>
                  <a:pt x="2398716" y="2041385"/>
                </a:moveTo>
                <a:cubicBezTo>
                  <a:pt x="2401008" y="2043457"/>
                  <a:pt x="2403299" y="2045530"/>
                  <a:pt x="2403298" y="2047603"/>
                </a:cubicBezTo>
                <a:cubicBezTo>
                  <a:pt x="2398718" y="2049676"/>
                  <a:pt x="2394133" y="2051750"/>
                  <a:pt x="2389550" y="2051750"/>
                </a:cubicBezTo>
                <a:cubicBezTo>
                  <a:pt x="2389551" y="2043459"/>
                  <a:pt x="2394134" y="2041385"/>
                  <a:pt x="2398716" y="2041385"/>
                </a:cubicBezTo>
                <a:close/>
                <a:moveTo>
                  <a:pt x="1855804" y="2041385"/>
                </a:moveTo>
                <a:cubicBezTo>
                  <a:pt x="1855804" y="2049676"/>
                  <a:pt x="1853573" y="2051750"/>
                  <a:pt x="1849111" y="2051750"/>
                </a:cubicBezTo>
                <a:cubicBezTo>
                  <a:pt x="1849112" y="2045531"/>
                  <a:pt x="1851343" y="2041384"/>
                  <a:pt x="1855804" y="2041385"/>
                </a:cubicBezTo>
                <a:close/>
                <a:moveTo>
                  <a:pt x="1410166" y="2040006"/>
                </a:moveTo>
                <a:lnTo>
                  <a:pt x="1409726" y="2045722"/>
                </a:lnTo>
                <a:lnTo>
                  <a:pt x="1414416" y="2043458"/>
                </a:lnTo>
                <a:cubicBezTo>
                  <a:pt x="1417281" y="2043976"/>
                  <a:pt x="1419572" y="2046568"/>
                  <a:pt x="1419572" y="2051750"/>
                </a:cubicBezTo>
                <a:lnTo>
                  <a:pt x="1408374" y="2048373"/>
                </a:lnTo>
                <a:lnTo>
                  <a:pt x="1405532" y="2050371"/>
                </a:lnTo>
                <a:cubicBezTo>
                  <a:pt x="1405533" y="2044151"/>
                  <a:pt x="1405534" y="2040005"/>
                  <a:pt x="1410166" y="2040006"/>
                </a:cubicBezTo>
                <a:close/>
                <a:moveTo>
                  <a:pt x="742147" y="2040003"/>
                </a:moveTo>
                <a:cubicBezTo>
                  <a:pt x="746529" y="2042064"/>
                  <a:pt x="753101" y="2044125"/>
                  <a:pt x="757483" y="2044125"/>
                </a:cubicBezTo>
                <a:cubicBezTo>
                  <a:pt x="755293" y="2050309"/>
                  <a:pt x="752007" y="2051338"/>
                  <a:pt x="748446" y="2050308"/>
                </a:cubicBezTo>
                <a:cubicBezTo>
                  <a:pt x="744885" y="2049278"/>
                  <a:pt x="741051" y="2046186"/>
                  <a:pt x="737767" y="2044125"/>
                </a:cubicBezTo>
                <a:cubicBezTo>
                  <a:pt x="739956" y="2044125"/>
                  <a:pt x="739956" y="2042064"/>
                  <a:pt x="742147" y="2040003"/>
                </a:cubicBezTo>
                <a:close/>
                <a:moveTo>
                  <a:pt x="2404321" y="2038609"/>
                </a:moveTo>
                <a:cubicBezTo>
                  <a:pt x="2405158" y="2038349"/>
                  <a:pt x="2405716" y="2038868"/>
                  <a:pt x="2406830" y="2040941"/>
                </a:cubicBezTo>
                <a:cubicBezTo>
                  <a:pt x="2406831" y="2043014"/>
                  <a:pt x="2406830" y="2045086"/>
                  <a:pt x="2404600" y="2047160"/>
                </a:cubicBezTo>
                <a:cubicBezTo>
                  <a:pt x="2404600" y="2045086"/>
                  <a:pt x="2402368" y="2043014"/>
                  <a:pt x="2400138" y="2040941"/>
                </a:cubicBezTo>
                <a:cubicBezTo>
                  <a:pt x="2402369" y="2039905"/>
                  <a:pt x="2403484" y="2038868"/>
                  <a:pt x="2404321" y="2038609"/>
                </a:cubicBezTo>
                <a:close/>
                <a:moveTo>
                  <a:pt x="2205101" y="2038481"/>
                </a:moveTo>
                <a:cubicBezTo>
                  <a:pt x="2205102" y="2044802"/>
                  <a:pt x="2205101" y="2053230"/>
                  <a:pt x="2205101" y="2059552"/>
                </a:cubicBezTo>
                <a:cubicBezTo>
                  <a:pt x="2200566" y="2055337"/>
                  <a:pt x="2198299" y="2053231"/>
                  <a:pt x="2193766" y="2049016"/>
                </a:cubicBezTo>
                <a:cubicBezTo>
                  <a:pt x="2198298" y="2046909"/>
                  <a:pt x="2200566" y="2042694"/>
                  <a:pt x="2205101" y="2038481"/>
                </a:cubicBezTo>
                <a:close/>
                <a:moveTo>
                  <a:pt x="2208851" y="2038480"/>
                </a:moveTo>
                <a:cubicBezTo>
                  <a:pt x="2218488" y="2038481"/>
                  <a:pt x="2216079" y="2051123"/>
                  <a:pt x="2216079" y="2059552"/>
                </a:cubicBezTo>
                <a:cubicBezTo>
                  <a:pt x="2208849" y="2059552"/>
                  <a:pt x="2208850" y="2046909"/>
                  <a:pt x="2208851" y="2038480"/>
                </a:cubicBezTo>
                <a:close/>
                <a:moveTo>
                  <a:pt x="8444350" y="2037977"/>
                </a:moveTo>
                <a:cubicBezTo>
                  <a:pt x="8450672" y="2037976"/>
                  <a:pt x="8457365" y="2037977"/>
                  <a:pt x="8464061" y="2041984"/>
                </a:cubicBezTo>
                <a:cubicBezTo>
                  <a:pt x="8459598" y="2044170"/>
                  <a:pt x="8444350" y="2052913"/>
                  <a:pt x="8444350" y="2037977"/>
                </a:cubicBezTo>
                <a:close/>
                <a:moveTo>
                  <a:pt x="10629639" y="2036956"/>
                </a:moveTo>
                <a:cubicBezTo>
                  <a:pt x="10629638" y="2046818"/>
                  <a:pt x="10620952" y="2044776"/>
                  <a:pt x="10616611" y="2044776"/>
                </a:cubicBezTo>
                <a:cubicBezTo>
                  <a:pt x="10616612" y="2034916"/>
                  <a:pt x="10623125" y="2036956"/>
                  <a:pt x="10629639" y="2036956"/>
                </a:cubicBezTo>
                <a:close/>
                <a:moveTo>
                  <a:pt x="2305525" y="2036103"/>
                </a:moveTo>
                <a:cubicBezTo>
                  <a:pt x="2311421" y="2035355"/>
                  <a:pt x="2317082" y="2035355"/>
                  <a:pt x="2320477" y="2038348"/>
                </a:cubicBezTo>
                <a:cubicBezTo>
                  <a:pt x="2327270" y="2044688"/>
                  <a:pt x="2322742" y="2057365"/>
                  <a:pt x="2322741" y="2065818"/>
                </a:cubicBezTo>
                <a:cubicBezTo>
                  <a:pt x="2321892" y="2067137"/>
                  <a:pt x="2320732" y="2067930"/>
                  <a:pt x="2319349" y="2068276"/>
                </a:cubicBezTo>
                <a:cubicBezTo>
                  <a:pt x="2309669" y="2070703"/>
                  <a:pt x="2289156" y="2051290"/>
                  <a:pt x="2289157" y="2038348"/>
                </a:cubicBezTo>
                <a:cubicBezTo>
                  <a:pt x="2293497" y="2038348"/>
                  <a:pt x="2299629" y="2036851"/>
                  <a:pt x="2305525" y="2036103"/>
                </a:cubicBezTo>
                <a:close/>
                <a:moveTo>
                  <a:pt x="8460118" y="2035796"/>
                </a:moveTo>
                <a:lnTo>
                  <a:pt x="8459412" y="2037631"/>
                </a:lnTo>
                <a:cubicBezTo>
                  <a:pt x="8459412" y="2037631"/>
                  <a:pt x="8459635" y="2037053"/>
                  <a:pt x="8459954" y="2036219"/>
                </a:cubicBezTo>
                <a:close/>
                <a:moveTo>
                  <a:pt x="8461085" y="2033283"/>
                </a:moveTo>
                <a:lnTo>
                  <a:pt x="8460118" y="2035796"/>
                </a:lnTo>
                <a:lnTo>
                  <a:pt x="8461084" y="2033285"/>
                </a:lnTo>
                <a:close/>
                <a:moveTo>
                  <a:pt x="450029" y="2032747"/>
                </a:moveTo>
                <a:cubicBezTo>
                  <a:pt x="452924" y="2033265"/>
                  <a:pt x="455278" y="2035857"/>
                  <a:pt x="455278" y="2041039"/>
                </a:cubicBezTo>
                <a:cubicBezTo>
                  <a:pt x="450567" y="2038966"/>
                  <a:pt x="445857" y="2038966"/>
                  <a:pt x="441541" y="2036892"/>
                </a:cubicBezTo>
                <a:cubicBezTo>
                  <a:pt x="443700" y="2033783"/>
                  <a:pt x="447134" y="2032228"/>
                  <a:pt x="450029" y="2032747"/>
                </a:cubicBezTo>
                <a:close/>
                <a:moveTo>
                  <a:pt x="3584349" y="2031911"/>
                </a:moveTo>
                <a:lnTo>
                  <a:pt x="3568075" y="2034988"/>
                </a:lnTo>
                <a:cubicBezTo>
                  <a:pt x="3557257" y="2037075"/>
                  <a:pt x="3546436" y="2040727"/>
                  <a:pt x="3535667" y="2044857"/>
                </a:cubicBezTo>
                <a:lnTo>
                  <a:pt x="3513279" y="2053738"/>
                </a:lnTo>
                <a:lnTo>
                  <a:pt x="3542996" y="2047440"/>
                </a:lnTo>
                <a:lnTo>
                  <a:pt x="3547189" y="2045457"/>
                </a:lnTo>
                <a:cubicBezTo>
                  <a:pt x="3556495" y="2042330"/>
                  <a:pt x="3566776" y="2039545"/>
                  <a:pt x="3576118" y="2036617"/>
                </a:cubicBezTo>
                <a:lnTo>
                  <a:pt x="3586985" y="2032626"/>
                </a:lnTo>
                <a:close/>
                <a:moveTo>
                  <a:pt x="8461958" y="2031010"/>
                </a:moveTo>
                <a:lnTo>
                  <a:pt x="8461085" y="2033283"/>
                </a:lnTo>
                <a:lnTo>
                  <a:pt x="8461232" y="2032898"/>
                </a:lnTo>
                <a:close/>
                <a:moveTo>
                  <a:pt x="11182270" y="2030900"/>
                </a:moveTo>
                <a:cubicBezTo>
                  <a:pt x="11193628" y="2030900"/>
                  <a:pt x="11207255" y="2028794"/>
                  <a:pt x="11213689" y="2041068"/>
                </a:cubicBezTo>
                <a:cubicBezTo>
                  <a:pt x="11209526" y="2043173"/>
                  <a:pt x="11202712" y="2045276"/>
                  <a:pt x="11195898" y="2045277"/>
                </a:cubicBezTo>
                <a:cubicBezTo>
                  <a:pt x="11191356" y="2041068"/>
                  <a:pt x="11186815" y="2035107"/>
                  <a:pt x="11182270" y="2030900"/>
                </a:cubicBezTo>
                <a:close/>
                <a:moveTo>
                  <a:pt x="8250511" y="2030836"/>
                </a:moveTo>
                <a:lnTo>
                  <a:pt x="8247880" y="2032445"/>
                </a:lnTo>
                <a:lnTo>
                  <a:pt x="8249881" y="2032501"/>
                </a:lnTo>
                <a:lnTo>
                  <a:pt x="8249971" y="2032439"/>
                </a:lnTo>
                <a:close/>
                <a:moveTo>
                  <a:pt x="8462086" y="2030676"/>
                </a:moveTo>
                <a:cubicBezTo>
                  <a:pt x="8462310" y="2030096"/>
                  <a:pt x="8462254" y="2030241"/>
                  <a:pt x="8462046" y="2030784"/>
                </a:cubicBezTo>
                <a:lnTo>
                  <a:pt x="8461958" y="2031010"/>
                </a:lnTo>
                <a:close/>
                <a:moveTo>
                  <a:pt x="3594714" y="2029952"/>
                </a:moveTo>
                <a:lnTo>
                  <a:pt x="3590162" y="2030812"/>
                </a:lnTo>
                <a:lnTo>
                  <a:pt x="3594029" y="2030138"/>
                </a:lnTo>
                <a:close/>
                <a:moveTo>
                  <a:pt x="2283758" y="2029307"/>
                </a:moveTo>
                <a:cubicBezTo>
                  <a:pt x="2283757" y="2037518"/>
                  <a:pt x="2281645" y="2039659"/>
                  <a:pt x="2277417" y="2039659"/>
                </a:cubicBezTo>
                <a:cubicBezTo>
                  <a:pt x="2277415" y="2033591"/>
                  <a:pt x="2279529" y="2029306"/>
                  <a:pt x="2283758" y="2029307"/>
                </a:cubicBezTo>
                <a:close/>
                <a:moveTo>
                  <a:pt x="1385064" y="2029307"/>
                </a:moveTo>
                <a:lnTo>
                  <a:pt x="1384237" y="2033617"/>
                </a:lnTo>
                <a:lnTo>
                  <a:pt x="1403678" y="2036323"/>
                </a:lnTo>
                <a:cubicBezTo>
                  <a:pt x="1403679" y="2038386"/>
                  <a:pt x="1401211" y="2040446"/>
                  <a:pt x="1401211" y="2040446"/>
                </a:cubicBezTo>
                <a:cubicBezTo>
                  <a:pt x="1397509" y="2040445"/>
                  <a:pt x="1390722" y="2042507"/>
                  <a:pt x="1384863" y="2042508"/>
                </a:cubicBezTo>
                <a:cubicBezTo>
                  <a:pt x="1379003" y="2042508"/>
                  <a:pt x="1374065" y="2040446"/>
                  <a:pt x="1374065" y="2032202"/>
                </a:cubicBezTo>
                <a:lnTo>
                  <a:pt x="1380128" y="2033046"/>
                </a:lnTo>
                <a:lnTo>
                  <a:pt x="1380307" y="2032207"/>
                </a:lnTo>
                <a:cubicBezTo>
                  <a:pt x="1381364" y="2030377"/>
                  <a:pt x="1382950" y="2029307"/>
                  <a:pt x="1385064" y="2029307"/>
                </a:cubicBezTo>
                <a:close/>
                <a:moveTo>
                  <a:pt x="2116776" y="2029306"/>
                </a:moveTo>
                <a:cubicBezTo>
                  <a:pt x="2130164" y="2029306"/>
                  <a:pt x="2143552" y="2029306"/>
                  <a:pt x="2156569" y="2029306"/>
                </a:cubicBezTo>
                <a:cubicBezTo>
                  <a:pt x="2154710" y="2037518"/>
                  <a:pt x="2149874" y="2043944"/>
                  <a:pt x="2145785" y="2050370"/>
                </a:cubicBezTo>
                <a:cubicBezTo>
                  <a:pt x="2136858" y="2046087"/>
                  <a:pt x="2116776" y="2050370"/>
                  <a:pt x="2116776" y="2029306"/>
                </a:cubicBezTo>
                <a:close/>
                <a:moveTo>
                  <a:pt x="3163971" y="2029107"/>
                </a:moveTo>
                <a:cubicBezTo>
                  <a:pt x="3159417" y="2030842"/>
                  <a:pt x="3154864" y="2033270"/>
                  <a:pt x="3148033" y="2033270"/>
                </a:cubicBezTo>
                <a:cubicBezTo>
                  <a:pt x="3138927" y="2035350"/>
                  <a:pt x="3127543" y="2037087"/>
                  <a:pt x="3116157" y="2039168"/>
                </a:cubicBezTo>
                <a:cubicBezTo>
                  <a:pt x="3118435" y="2045411"/>
                  <a:pt x="3120711" y="2051655"/>
                  <a:pt x="3122988" y="2057900"/>
                </a:cubicBezTo>
                <a:cubicBezTo>
                  <a:pt x="3141202" y="2053738"/>
                  <a:pt x="3159419" y="2049575"/>
                  <a:pt x="3177252" y="2045411"/>
                </a:cubicBezTo>
                <a:cubicBezTo>
                  <a:pt x="3172699" y="2041249"/>
                  <a:pt x="3168146" y="2035350"/>
                  <a:pt x="3163971" y="2029107"/>
                </a:cubicBezTo>
                <a:close/>
                <a:moveTo>
                  <a:pt x="8474291" y="2029050"/>
                </a:moveTo>
                <a:cubicBezTo>
                  <a:pt x="8477576" y="2028795"/>
                  <a:pt x="8480863" y="2029306"/>
                  <a:pt x="8484150" y="2031346"/>
                </a:cubicBezTo>
                <a:cubicBezTo>
                  <a:pt x="8477576" y="2039166"/>
                  <a:pt x="8468814" y="2039165"/>
                  <a:pt x="8464432" y="2031346"/>
                </a:cubicBezTo>
                <a:cubicBezTo>
                  <a:pt x="8467718" y="2030325"/>
                  <a:pt x="8471004" y="2029305"/>
                  <a:pt x="8474291" y="2029050"/>
                </a:cubicBezTo>
                <a:close/>
                <a:moveTo>
                  <a:pt x="3196891" y="2028803"/>
                </a:moveTo>
                <a:cubicBezTo>
                  <a:pt x="3192622" y="2028066"/>
                  <a:pt x="3187499" y="2029107"/>
                  <a:pt x="3184083" y="2029107"/>
                </a:cubicBezTo>
                <a:cubicBezTo>
                  <a:pt x="3184083" y="2037259"/>
                  <a:pt x="3187499" y="2039775"/>
                  <a:pt x="3191769" y="2040251"/>
                </a:cubicBezTo>
                <a:cubicBezTo>
                  <a:pt x="3196037" y="2040728"/>
                  <a:pt x="3201161" y="2039168"/>
                  <a:pt x="3204575" y="2039168"/>
                </a:cubicBezTo>
                <a:cubicBezTo>
                  <a:pt x="3204576" y="2032056"/>
                  <a:pt x="3201161" y="2029541"/>
                  <a:pt x="3196891" y="2028803"/>
                </a:cubicBezTo>
                <a:close/>
                <a:moveTo>
                  <a:pt x="1584215" y="2028438"/>
                </a:moveTo>
                <a:cubicBezTo>
                  <a:pt x="1584215" y="2041189"/>
                  <a:pt x="1575532" y="2039004"/>
                  <a:pt x="1571188" y="2039005"/>
                </a:cubicBezTo>
                <a:cubicBezTo>
                  <a:pt x="1571189" y="2026253"/>
                  <a:pt x="1577702" y="2028439"/>
                  <a:pt x="1584215" y="2028438"/>
                </a:cubicBezTo>
                <a:close/>
                <a:moveTo>
                  <a:pt x="918306" y="2028349"/>
                </a:moveTo>
                <a:cubicBezTo>
                  <a:pt x="921969" y="2027871"/>
                  <a:pt x="926478" y="2029437"/>
                  <a:pt x="929859" y="2029437"/>
                </a:cubicBezTo>
                <a:cubicBezTo>
                  <a:pt x="929859" y="2037609"/>
                  <a:pt x="927041" y="2040130"/>
                  <a:pt x="923377" y="2040607"/>
                </a:cubicBezTo>
                <a:cubicBezTo>
                  <a:pt x="919716" y="2041085"/>
                  <a:pt x="915207" y="2039521"/>
                  <a:pt x="911824" y="2039521"/>
                </a:cubicBezTo>
                <a:cubicBezTo>
                  <a:pt x="911824" y="2031349"/>
                  <a:pt x="914642" y="2028827"/>
                  <a:pt x="918306" y="2028349"/>
                </a:cubicBezTo>
                <a:close/>
                <a:moveTo>
                  <a:pt x="8389122" y="2027264"/>
                </a:moveTo>
                <a:cubicBezTo>
                  <a:pt x="8393464" y="2027265"/>
                  <a:pt x="8397807" y="2027265"/>
                  <a:pt x="8402150" y="2027265"/>
                </a:cubicBezTo>
                <a:cubicBezTo>
                  <a:pt x="8402150" y="2031411"/>
                  <a:pt x="8402149" y="2033485"/>
                  <a:pt x="8402149" y="2037631"/>
                </a:cubicBezTo>
                <a:cubicBezTo>
                  <a:pt x="8397809" y="2037631"/>
                  <a:pt x="8393464" y="2037630"/>
                  <a:pt x="8389124" y="2037630"/>
                </a:cubicBezTo>
                <a:cubicBezTo>
                  <a:pt x="8389123" y="2033485"/>
                  <a:pt x="8389123" y="2031412"/>
                  <a:pt x="8389122" y="2027264"/>
                </a:cubicBezTo>
                <a:close/>
                <a:moveTo>
                  <a:pt x="8500096" y="2027182"/>
                </a:moveTo>
                <a:cubicBezTo>
                  <a:pt x="8504371" y="2025692"/>
                  <a:pt x="8509255" y="2028670"/>
                  <a:pt x="8509256" y="2036114"/>
                </a:cubicBezTo>
                <a:cubicBezTo>
                  <a:pt x="8504914" y="2034130"/>
                  <a:pt x="8500572" y="2032144"/>
                  <a:pt x="8496230" y="2030159"/>
                </a:cubicBezTo>
                <a:cubicBezTo>
                  <a:pt x="8497315" y="2028670"/>
                  <a:pt x="8498674" y="2027677"/>
                  <a:pt x="8500096" y="2027182"/>
                </a:cubicBezTo>
                <a:close/>
                <a:moveTo>
                  <a:pt x="8480752" y="2024573"/>
                </a:moveTo>
                <a:lnTo>
                  <a:pt x="8479494" y="2026934"/>
                </a:lnTo>
                <a:cubicBezTo>
                  <a:pt x="8479494" y="2026934"/>
                  <a:pt x="8479890" y="2026190"/>
                  <a:pt x="8480385" y="2025259"/>
                </a:cubicBezTo>
                <a:close/>
                <a:moveTo>
                  <a:pt x="1614250" y="2023029"/>
                </a:moveTo>
                <a:cubicBezTo>
                  <a:pt x="1626348" y="2029360"/>
                  <a:pt x="1638445" y="2035689"/>
                  <a:pt x="1650545" y="2042019"/>
                </a:cubicBezTo>
                <a:cubicBezTo>
                  <a:pt x="1657805" y="2046239"/>
                  <a:pt x="1665063" y="2048348"/>
                  <a:pt x="1665064" y="2060273"/>
                </a:cubicBezTo>
                <a:cubicBezTo>
                  <a:pt x="1662038" y="2065020"/>
                  <a:pt x="1658862" y="2067526"/>
                  <a:pt x="1655610" y="2068460"/>
                </a:cubicBezTo>
                <a:cubicBezTo>
                  <a:pt x="1645858" y="2071262"/>
                  <a:pt x="1635421" y="2059920"/>
                  <a:pt x="1626348" y="2052568"/>
                </a:cubicBezTo>
                <a:lnTo>
                  <a:pt x="1618390" y="2043028"/>
                </a:lnTo>
                <a:lnTo>
                  <a:pt x="1616424" y="2049351"/>
                </a:lnTo>
                <a:cubicBezTo>
                  <a:pt x="1614696" y="2050372"/>
                  <a:pt x="1612967" y="2050881"/>
                  <a:pt x="1611274" y="2051072"/>
                </a:cubicBezTo>
                <a:cubicBezTo>
                  <a:pt x="1606199" y="2051646"/>
                  <a:pt x="1601444" y="2049352"/>
                  <a:pt x="1597987" y="2049351"/>
                </a:cubicBezTo>
                <a:cubicBezTo>
                  <a:pt x="1597987" y="2042381"/>
                  <a:pt x="1600869" y="2038385"/>
                  <a:pt x="1604901" y="2035623"/>
                </a:cubicBezTo>
                <a:lnTo>
                  <a:pt x="1615307" y="2030858"/>
                </a:lnTo>
                <a:close/>
                <a:moveTo>
                  <a:pt x="1672130" y="2023022"/>
                </a:moveTo>
                <a:lnTo>
                  <a:pt x="1671694" y="2024926"/>
                </a:lnTo>
                <a:lnTo>
                  <a:pt x="1710399" y="2029819"/>
                </a:lnTo>
                <a:cubicBezTo>
                  <a:pt x="1750612" y="2039376"/>
                  <a:pt x="1790292" y="2060243"/>
                  <a:pt x="1831039" y="2074287"/>
                </a:cubicBezTo>
                <a:cubicBezTo>
                  <a:pt x="1826482" y="2084688"/>
                  <a:pt x="1810523" y="2072205"/>
                  <a:pt x="1810523" y="2088850"/>
                </a:cubicBezTo>
                <a:lnTo>
                  <a:pt x="1815223" y="2087420"/>
                </a:lnTo>
                <a:lnTo>
                  <a:pt x="1813818" y="2082657"/>
                </a:lnTo>
                <a:lnTo>
                  <a:pt x="1834469" y="2082658"/>
                </a:lnTo>
                <a:lnTo>
                  <a:pt x="1836170" y="2082412"/>
                </a:lnTo>
                <a:lnTo>
                  <a:pt x="1837093" y="2082658"/>
                </a:lnTo>
                <a:lnTo>
                  <a:pt x="1839907" y="2082659"/>
                </a:lnTo>
                <a:lnTo>
                  <a:pt x="1839810" y="2083382"/>
                </a:lnTo>
                <a:lnTo>
                  <a:pt x="1844720" y="2084688"/>
                </a:lnTo>
                <a:lnTo>
                  <a:pt x="1838341" y="2094388"/>
                </a:lnTo>
                <a:lnTo>
                  <a:pt x="1838230" y="2095208"/>
                </a:lnTo>
                <a:lnTo>
                  <a:pt x="1980876" y="2142984"/>
                </a:lnTo>
                <a:cubicBezTo>
                  <a:pt x="2028796" y="2159496"/>
                  <a:pt x="2077047" y="2175533"/>
                  <a:pt x="2125871" y="2188014"/>
                </a:cubicBezTo>
                <a:cubicBezTo>
                  <a:pt x="2148665" y="2192175"/>
                  <a:pt x="2173361" y="2194255"/>
                  <a:pt x="2193877" y="2204658"/>
                </a:cubicBezTo>
                <a:cubicBezTo>
                  <a:pt x="2200715" y="2206737"/>
                  <a:pt x="2209834" y="2212979"/>
                  <a:pt x="2216674" y="2208819"/>
                </a:cubicBezTo>
                <a:cubicBezTo>
                  <a:pt x="2221232" y="2204657"/>
                  <a:pt x="2221232" y="2192175"/>
                  <a:pt x="2228073" y="2192175"/>
                </a:cubicBezTo>
                <a:cubicBezTo>
                  <a:pt x="2248208" y="2192175"/>
                  <a:pt x="2273284" y="2206738"/>
                  <a:pt x="2293800" y="2212980"/>
                </a:cubicBezTo>
                <a:cubicBezTo>
                  <a:pt x="2316216" y="2219221"/>
                  <a:pt x="2341291" y="2225462"/>
                  <a:pt x="2364089" y="2233437"/>
                </a:cubicBezTo>
                <a:cubicBezTo>
                  <a:pt x="2334455" y="2233438"/>
                  <a:pt x="2304820" y="2235517"/>
                  <a:pt x="2275564" y="2235517"/>
                </a:cubicBezTo>
                <a:cubicBezTo>
                  <a:pt x="2271574" y="2229363"/>
                  <a:pt x="2266303" y="2225267"/>
                  <a:pt x="2260325" y="2222552"/>
                </a:cubicBezTo>
                <a:lnTo>
                  <a:pt x="2243504" y="2218515"/>
                </a:lnTo>
                <a:lnTo>
                  <a:pt x="2241940" y="2210900"/>
                </a:lnTo>
                <a:cubicBezTo>
                  <a:pt x="2240799" y="2209338"/>
                  <a:pt x="2239090" y="2208818"/>
                  <a:pt x="2236810" y="2208819"/>
                </a:cubicBezTo>
                <a:cubicBezTo>
                  <a:pt x="2236811" y="2211940"/>
                  <a:pt x="2237381" y="2214540"/>
                  <a:pt x="2238520" y="2216360"/>
                </a:cubicBezTo>
                <a:lnTo>
                  <a:pt x="2241536" y="2218043"/>
                </a:lnTo>
                <a:lnTo>
                  <a:pt x="2240847" y="2217876"/>
                </a:lnTo>
                <a:cubicBezTo>
                  <a:pt x="2227218" y="2216620"/>
                  <a:pt x="2213063" y="2218181"/>
                  <a:pt x="2202996" y="2217141"/>
                </a:cubicBezTo>
                <a:cubicBezTo>
                  <a:pt x="2173361" y="2212980"/>
                  <a:pt x="2144107" y="2206737"/>
                  <a:pt x="2112192" y="2198417"/>
                </a:cubicBezTo>
                <a:cubicBezTo>
                  <a:pt x="2082746" y="2191135"/>
                  <a:pt x="2052733" y="2182294"/>
                  <a:pt x="2022431" y="2172715"/>
                </a:cubicBezTo>
                <a:lnTo>
                  <a:pt x="1960130" y="2152198"/>
                </a:lnTo>
                <a:lnTo>
                  <a:pt x="1961733" y="2154607"/>
                </a:lnTo>
                <a:cubicBezTo>
                  <a:pt x="1961996" y="2156939"/>
                  <a:pt x="1960941" y="2159012"/>
                  <a:pt x="1957769" y="2159013"/>
                </a:cubicBezTo>
                <a:cubicBezTo>
                  <a:pt x="1957769" y="2156941"/>
                  <a:pt x="1957769" y="2155385"/>
                  <a:pt x="1957771" y="2153830"/>
                </a:cubicBezTo>
                <a:lnTo>
                  <a:pt x="1957772" y="2151420"/>
                </a:lnTo>
                <a:lnTo>
                  <a:pt x="1930962" y="2142592"/>
                </a:lnTo>
                <a:cubicBezTo>
                  <a:pt x="1901329" y="2132192"/>
                  <a:pt x="1871693" y="2121788"/>
                  <a:pt x="1842439" y="2111387"/>
                </a:cubicBezTo>
                <a:cubicBezTo>
                  <a:pt x="1828759" y="2105145"/>
                  <a:pt x="1815082" y="2101332"/>
                  <a:pt x="1799125" y="2101331"/>
                </a:cubicBezTo>
                <a:cubicBezTo>
                  <a:pt x="1792286" y="2099250"/>
                  <a:pt x="1792286" y="2093010"/>
                  <a:pt x="1787727" y="2084688"/>
                </a:cubicBezTo>
                <a:lnTo>
                  <a:pt x="1777987" y="2072621"/>
                </a:lnTo>
                <a:lnTo>
                  <a:pt x="1778094" y="2072400"/>
                </a:lnTo>
                <a:lnTo>
                  <a:pt x="1777820" y="2072415"/>
                </a:lnTo>
                <a:lnTo>
                  <a:pt x="1777231" y="2071686"/>
                </a:lnTo>
                <a:cubicBezTo>
                  <a:pt x="1772720" y="2069604"/>
                  <a:pt x="1767591" y="2069084"/>
                  <a:pt x="1763031" y="2068045"/>
                </a:cubicBezTo>
                <a:cubicBezTo>
                  <a:pt x="1749353" y="2063883"/>
                  <a:pt x="1737956" y="2057643"/>
                  <a:pt x="1724278" y="2057643"/>
                </a:cubicBezTo>
                <a:cubicBezTo>
                  <a:pt x="1713260" y="2057643"/>
                  <a:pt x="1708321" y="2049322"/>
                  <a:pt x="1701860" y="2041000"/>
                </a:cubicBezTo>
                <a:cubicBezTo>
                  <a:pt x="1697301" y="2034932"/>
                  <a:pt x="1692172" y="2032331"/>
                  <a:pt x="1686760" y="2030512"/>
                </a:cubicBezTo>
                <a:lnTo>
                  <a:pt x="1671613" y="2025279"/>
                </a:lnTo>
                <a:lnTo>
                  <a:pt x="1670411" y="2030538"/>
                </a:lnTo>
                <a:cubicBezTo>
                  <a:pt x="1669284" y="2032352"/>
                  <a:pt x="1667615" y="2033388"/>
                  <a:pt x="1665457" y="2033389"/>
                </a:cubicBezTo>
                <a:cubicBezTo>
                  <a:pt x="1665456" y="2027168"/>
                  <a:pt x="1667812" y="2023022"/>
                  <a:pt x="1672130" y="2023022"/>
                </a:cubicBezTo>
                <a:close/>
                <a:moveTo>
                  <a:pt x="431632" y="2022980"/>
                </a:moveTo>
                <a:cubicBezTo>
                  <a:pt x="435200" y="2023781"/>
                  <a:pt x="438769" y="2025916"/>
                  <a:pt x="441147" y="2026983"/>
                </a:cubicBezTo>
                <a:cubicBezTo>
                  <a:pt x="441148" y="2029119"/>
                  <a:pt x="441147" y="2031254"/>
                  <a:pt x="438768" y="2033390"/>
                </a:cubicBezTo>
                <a:cubicBezTo>
                  <a:pt x="431633" y="2031254"/>
                  <a:pt x="426875" y="2029119"/>
                  <a:pt x="422117" y="2026984"/>
                </a:cubicBezTo>
                <a:cubicBezTo>
                  <a:pt x="424496" y="2022714"/>
                  <a:pt x="428064" y="2022180"/>
                  <a:pt x="431632" y="2022980"/>
                </a:cubicBezTo>
                <a:close/>
                <a:moveTo>
                  <a:pt x="8482169" y="2021909"/>
                </a:moveTo>
                <a:cubicBezTo>
                  <a:pt x="8482468" y="2021351"/>
                  <a:pt x="8482268" y="2021722"/>
                  <a:pt x="8481873" y="2022468"/>
                </a:cubicBezTo>
                <a:lnTo>
                  <a:pt x="8480752" y="2024573"/>
                </a:lnTo>
                <a:close/>
                <a:moveTo>
                  <a:pt x="1306761" y="2021499"/>
                </a:moveTo>
                <a:cubicBezTo>
                  <a:pt x="1347655" y="2040487"/>
                  <a:pt x="1385743" y="2059125"/>
                  <a:pt x="1426639" y="2077729"/>
                </a:cubicBezTo>
                <a:lnTo>
                  <a:pt x="1404849" y="2075239"/>
                </a:lnTo>
                <a:lnTo>
                  <a:pt x="1400622" y="2080225"/>
                </a:lnTo>
                <a:cubicBezTo>
                  <a:pt x="1398871" y="2081161"/>
                  <a:pt x="1396975" y="2081293"/>
                  <a:pt x="1395222" y="2080760"/>
                </a:cubicBezTo>
                <a:lnTo>
                  <a:pt x="1389475" y="2071686"/>
                </a:lnTo>
                <a:lnTo>
                  <a:pt x="1375120" y="2067680"/>
                </a:lnTo>
                <a:cubicBezTo>
                  <a:pt x="1358383" y="2062281"/>
                  <a:pt x="1341643" y="2056137"/>
                  <a:pt x="1323600" y="2053147"/>
                </a:cubicBezTo>
                <a:cubicBezTo>
                  <a:pt x="1313978" y="2051037"/>
                  <a:pt x="1299544" y="2051037"/>
                  <a:pt x="1292327" y="2038378"/>
                </a:cubicBezTo>
                <a:cubicBezTo>
                  <a:pt x="1287517" y="2021498"/>
                  <a:pt x="1299545" y="2021500"/>
                  <a:pt x="1306761" y="2021499"/>
                </a:cubicBezTo>
                <a:close/>
                <a:moveTo>
                  <a:pt x="725688" y="2020730"/>
                </a:moveTo>
                <a:cubicBezTo>
                  <a:pt x="725686" y="2027134"/>
                  <a:pt x="723351" y="2029269"/>
                  <a:pt x="720139" y="2029803"/>
                </a:cubicBezTo>
                <a:cubicBezTo>
                  <a:pt x="716929" y="2030337"/>
                  <a:pt x="712843" y="2029270"/>
                  <a:pt x="709341" y="2029270"/>
                </a:cubicBezTo>
                <a:cubicBezTo>
                  <a:pt x="709341" y="2018597"/>
                  <a:pt x="718680" y="2020730"/>
                  <a:pt x="725688" y="2020730"/>
                </a:cubicBezTo>
                <a:close/>
                <a:moveTo>
                  <a:pt x="10576480" y="2016553"/>
                </a:moveTo>
                <a:cubicBezTo>
                  <a:pt x="10576482" y="2022674"/>
                  <a:pt x="10581086" y="2032875"/>
                  <a:pt x="10574183" y="2036955"/>
                </a:cubicBezTo>
                <a:cubicBezTo>
                  <a:pt x="10567278" y="2040696"/>
                  <a:pt x="10558456" y="2036957"/>
                  <a:pt x="10549254" y="2036956"/>
                </a:cubicBezTo>
                <a:cubicBezTo>
                  <a:pt x="10546952" y="2032875"/>
                  <a:pt x="10546952" y="2028795"/>
                  <a:pt x="10544650" y="2024716"/>
                </a:cubicBezTo>
                <a:cubicBezTo>
                  <a:pt x="10556155" y="2020634"/>
                  <a:pt x="10565361" y="2018594"/>
                  <a:pt x="10576480" y="2016553"/>
                </a:cubicBezTo>
                <a:close/>
                <a:moveTo>
                  <a:pt x="10890861" y="2015572"/>
                </a:moveTo>
                <a:cubicBezTo>
                  <a:pt x="10894524" y="2015059"/>
                  <a:pt x="10899032" y="2016600"/>
                  <a:pt x="10902414" y="2016600"/>
                </a:cubicBezTo>
                <a:cubicBezTo>
                  <a:pt x="10902412" y="2033044"/>
                  <a:pt x="10891142" y="2026877"/>
                  <a:pt x="10884379" y="2026876"/>
                </a:cubicBezTo>
                <a:cubicBezTo>
                  <a:pt x="10884380" y="2018655"/>
                  <a:pt x="10887197" y="2016086"/>
                  <a:pt x="10890861" y="2015572"/>
                </a:cubicBezTo>
                <a:close/>
                <a:moveTo>
                  <a:pt x="520820" y="2015163"/>
                </a:moveTo>
                <a:cubicBezTo>
                  <a:pt x="523076" y="2015423"/>
                  <a:pt x="525333" y="2017496"/>
                  <a:pt x="527687" y="2022678"/>
                </a:cubicBezTo>
                <a:cubicBezTo>
                  <a:pt x="522978" y="2020605"/>
                  <a:pt x="518660" y="2018531"/>
                  <a:pt x="513951" y="2018531"/>
                </a:cubicBezTo>
                <a:cubicBezTo>
                  <a:pt x="516306" y="2016459"/>
                  <a:pt x="518563" y="2014904"/>
                  <a:pt x="520820" y="2015163"/>
                </a:cubicBezTo>
                <a:close/>
                <a:moveTo>
                  <a:pt x="1329372" y="2015028"/>
                </a:moveTo>
                <a:cubicBezTo>
                  <a:pt x="1333335" y="2015779"/>
                  <a:pt x="1337602" y="2017782"/>
                  <a:pt x="1341261" y="2018784"/>
                </a:cubicBezTo>
                <a:cubicBezTo>
                  <a:pt x="1351018" y="2022789"/>
                  <a:pt x="1360773" y="2024792"/>
                  <a:pt x="1370122" y="2028798"/>
                </a:cubicBezTo>
                <a:cubicBezTo>
                  <a:pt x="1353456" y="2024792"/>
                  <a:pt x="1336384" y="2022789"/>
                  <a:pt x="1319312" y="2018784"/>
                </a:cubicBezTo>
                <a:cubicBezTo>
                  <a:pt x="1321751" y="2014778"/>
                  <a:pt x="1325409" y="2014277"/>
                  <a:pt x="1329372" y="2015028"/>
                </a:cubicBezTo>
                <a:close/>
                <a:moveTo>
                  <a:pt x="88467" y="2014760"/>
                </a:moveTo>
                <a:cubicBezTo>
                  <a:pt x="95594" y="2015246"/>
                  <a:pt x="102381" y="2025366"/>
                  <a:pt x="107813" y="2028479"/>
                </a:cubicBezTo>
                <a:cubicBezTo>
                  <a:pt x="119880" y="2040933"/>
                  <a:pt x="131547" y="2049235"/>
                  <a:pt x="143614" y="2059267"/>
                </a:cubicBezTo>
                <a:cubicBezTo>
                  <a:pt x="170163" y="2081724"/>
                  <a:pt x="199127" y="2104557"/>
                  <a:pt x="225273" y="2127041"/>
                </a:cubicBezTo>
                <a:cubicBezTo>
                  <a:pt x="230100" y="2131194"/>
                  <a:pt x="266303" y="2160253"/>
                  <a:pt x="244582" y="2164404"/>
                </a:cubicBezTo>
                <a:cubicBezTo>
                  <a:pt x="232516" y="2166480"/>
                  <a:pt x="222860" y="2158179"/>
                  <a:pt x="213205" y="2147799"/>
                </a:cubicBezTo>
                <a:cubicBezTo>
                  <a:pt x="209785" y="2142609"/>
                  <a:pt x="205059" y="2137939"/>
                  <a:pt x="200583" y="2132794"/>
                </a:cubicBezTo>
                <a:lnTo>
                  <a:pt x="190236" y="2116164"/>
                </a:lnTo>
                <a:lnTo>
                  <a:pt x="189747" y="2121627"/>
                </a:lnTo>
                <a:cubicBezTo>
                  <a:pt x="189137" y="2122922"/>
                  <a:pt x="187915" y="2122922"/>
                  <a:pt x="185468" y="2120676"/>
                </a:cubicBezTo>
                <a:cubicBezTo>
                  <a:pt x="186690" y="2119813"/>
                  <a:pt x="187302" y="2119382"/>
                  <a:pt x="187913" y="2118649"/>
                </a:cubicBezTo>
                <a:lnTo>
                  <a:pt x="189870" y="2115574"/>
                </a:lnTo>
                <a:lnTo>
                  <a:pt x="189472" y="2114935"/>
                </a:lnTo>
                <a:cubicBezTo>
                  <a:pt x="153268" y="2081724"/>
                  <a:pt x="117467" y="2049236"/>
                  <a:pt x="81265" y="2018101"/>
                </a:cubicBezTo>
                <a:cubicBezTo>
                  <a:pt x="83678" y="2015506"/>
                  <a:pt x="86091" y="2014598"/>
                  <a:pt x="88467" y="2014760"/>
                </a:cubicBezTo>
                <a:close/>
                <a:moveTo>
                  <a:pt x="7989192" y="2012017"/>
                </a:moveTo>
                <a:lnTo>
                  <a:pt x="7937602" y="2027143"/>
                </a:lnTo>
                <a:lnTo>
                  <a:pt x="7937602" y="2027143"/>
                </a:lnTo>
                <a:lnTo>
                  <a:pt x="7947332" y="2028481"/>
                </a:lnTo>
                <a:lnTo>
                  <a:pt x="7962551" y="2024466"/>
                </a:lnTo>
                <a:lnTo>
                  <a:pt x="7972296" y="2021370"/>
                </a:lnTo>
                <a:close/>
                <a:moveTo>
                  <a:pt x="904756" y="2010920"/>
                </a:moveTo>
                <a:cubicBezTo>
                  <a:pt x="904756" y="2018935"/>
                  <a:pt x="904756" y="2028949"/>
                  <a:pt x="898413" y="2028949"/>
                </a:cubicBezTo>
                <a:cubicBezTo>
                  <a:pt x="898413" y="2020939"/>
                  <a:pt x="898414" y="2010920"/>
                  <a:pt x="904756" y="2010920"/>
                </a:cubicBezTo>
                <a:close/>
                <a:moveTo>
                  <a:pt x="2084608" y="2010919"/>
                </a:moveTo>
                <a:cubicBezTo>
                  <a:pt x="2084608" y="2016929"/>
                  <a:pt x="2084608" y="2022941"/>
                  <a:pt x="2084608" y="2028950"/>
                </a:cubicBezTo>
                <a:cubicBezTo>
                  <a:pt x="2073629" y="2026946"/>
                  <a:pt x="2064543" y="2022940"/>
                  <a:pt x="2053187" y="2020939"/>
                </a:cubicBezTo>
                <a:cubicBezTo>
                  <a:pt x="2064543" y="2018935"/>
                  <a:pt x="2073628" y="2014923"/>
                  <a:pt x="2084608" y="2010919"/>
                </a:cubicBezTo>
                <a:close/>
                <a:moveTo>
                  <a:pt x="1557809" y="2010919"/>
                </a:moveTo>
                <a:lnTo>
                  <a:pt x="1558848" y="2012895"/>
                </a:lnTo>
                <a:lnTo>
                  <a:pt x="1561986" y="2011327"/>
                </a:lnTo>
                <a:cubicBezTo>
                  <a:pt x="1566320" y="2010814"/>
                  <a:pt x="1571523" y="2012355"/>
                  <a:pt x="1574992" y="2012355"/>
                </a:cubicBezTo>
                <a:cubicBezTo>
                  <a:pt x="1574990" y="2020577"/>
                  <a:pt x="1571523" y="2023145"/>
                  <a:pt x="1567188" y="2023659"/>
                </a:cubicBezTo>
                <a:lnTo>
                  <a:pt x="1562887" y="2023319"/>
                </a:lnTo>
                <a:lnTo>
                  <a:pt x="1544421" y="2028949"/>
                </a:lnTo>
                <a:cubicBezTo>
                  <a:pt x="1544421" y="2022940"/>
                  <a:pt x="1544423" y="2016929"/>
                  <a:pt x="1544422" y="2010920"/>
                </a:cubicBezTo>
                <a:cubicBezTo>
                  <a:pt x="1548885" y="2010919"/>
                  <a:pt x="1553348" y="2010920"/>
                  <a:pt x="1557809" y="2010919"/>
                </a:cubicBezTo>
                <a:close/>
                <a:moveTo>
                  <a:pt x="1642961" y="2010528"/>
                </a:moveTo>
                <a:cubicBezTo>
                  <a:pt x="1647715" y="2009482"/>
                  <a:pt x="1653896" y="2010528"/>
                  <a:pt x="1656178" y="2010528"/>
                </a:cubicBezTo>
                <a:cubicBezTo>
                  <a:pt x="1656179" y="2018377"/>
                  <a:pt x="1648475" y="2027394"/>
                  <a:pt x="1642860" y="2027000"/>
                </a:cubicBezTo>
                <a:cubicBezTo>
                  <a:pt x="1640987" y="2026872"/>
                  <a:pt x="1639348" y="2025695"/>
                  <a:pt x="1638301" y="2023080"/>
                </a:cubicBezTo>
                <a:cubicBezTo>
                  <a:pt x="1634878" y="2014712"/>
                  <a:pt x="1638207" y="2011574"/>
                  <a:pt x="1642961" y="2010528"/>
                </a:cubicBezTo>
                <a:close/>
                <a:moveTo>
                  <a:pt x="8255138" y="2007298"/>
                </a:moveTo>
                <a:lnTo>
                  <a:pt x="8233632" y="2015618"/>
                </a:lnTo>
                <a:cubicBezTo>
                  <a:pt x="8210841" y="2026167"/>
                  <a:pt x="8221200" y="2023747"/>
                  <a:pt x="8238779" y="2018395"/>
                </a:cubicBezTo>
                <a:lnTo>
                  <a:pt x="8255500" y="2013161"/>
                </a:lnTo>
                <a:close/>
                <a:moveTo>
                  <a:pt x="1089229" y="2006345"/>
                </a:moveTo>
                <a:cubicBezTo>
                  <a:pt x="1114446" y="2012638"/>
                  <a:pt x="1139278" y="2016836"/>
                  <a:pt x="1164494" y="2014736"/>
                </a:cubicBezTo>
                <a:cubicBezTo>
                  <a:pt x="1162203" y="2016836"/>
                  <a:pt x="1162202" y="2018941"/>
                  <a:pt x="1159911" y="2021035"/>
                </a:cubicBezTo>
                <a:cubicBezTo>
                  <a:pt x="1166786" y="2025233"/>
                  <a:pt x="1173664" y="2016836"/>
                  <a:pt x="1178249" y="2023134"/>
                </a:cubicBezTo>
                <a:cubicBezTo>
                  <a:pt x="1182833" y="2029429"/>
                  <a:pt x="1182834" y="2039571"/>
                  <a:pt x="1185126" y="2045866"/>
                </a:cubicBezTo>
                <a:cubicBezTo>
                  <a:pt x="1185127" y="2041670"/>
                  <a:pt x="1187417" y="2031178"/>
                  <a:pt x="1192003" y="2031178"/>
                </a:cubicBezTo>
                <a:cubicBezTo>
                  <a:pt x="1196586" y="2031178"/>
                  <a:pt x="1203466" y="2033624"/>
                  <a:pt x="1203465" y="2041669"/>
                </a:cubicBezTo>
                <a:cubicBezTo>
                  <a:pt x="1203467" y="2050063"/>
                  <a:pt x="1207669" y="2058457"/>
                  <a:pt x="1205758" y="2066851"/>
                </a:cubicBezTo>
                <a:cubicBezTo>
                  <a:pt x="1203466" y="2071047"/>
                  <a:pt x="1198880" y="2075245"/>
                  <a:pt x="1196588" y="2079442"/>
                </a:cubicBezTo>
                <a:cubicBezTo>
                  <a:pt x="1187417" y="2056359"/>
                  <a:pt x="1171371" y="2045866"/>
                  <a:pt x="1155323" y="2035723"/>
                </a:cubicBezTo>
                <a:cubicBezTo>
                  <a:pt x="1132783" y="2025233"/>
                  <a:pt x="1112151" y="2016836"/>
                  <a:pt x="1089229" y="2006345"/>
                </a:cubicBezTo>
                <a:close/>
                <a:moveTo>
                  <a:pt x="8261530" y="2004825"/>
                </a:moveTo>
                <a:lnTo>
                  <a:pt x="8259942" y="2005441"/>
                </a:lnTo>
                <a:lnTo>
                  <a:pt x="8261329" y="2007554"/>
                </a:lnTo>
                <a:close/>
                <a:moveTo>
                  <a:pt x="1239252" y="2004659"/>
                </a:moveTo>
                <a:cubicBezTo>
                  <a:pt x="1249010" y="2004658"/>
                  <a:pt x="1253890" y="2012866"/>
                  <a:pt x="1263648" y="2012867"/>
                </a:cubicBezTo>
                <a:cubicBezTo>
                  <a:pt x="1268526" y="2012867"/>
                  <a:pt x="1273406" y="2012867"/>
                  <a:pt x="1278284" y="2012867"/>
                </a:cubicBezTo>
                <a:cubicBezTo>
                  <a:pt x="1278284" y="2019024"/>
                  <a:pt x="1278284" y="2027233"/>
                  <a:pt x="1278284" y="2033389"/>
                </a:cubicBezTo>
                <a:cubicBezTo>
                  <a:pt x="1270967" y="2031338"/>
                  <a:pt x="1222175" y="2027233"/>
                  <a:pt x="1239252" y="2004659"/>
                </a:cubicBezTo>
                <a:close/>
                <a:moveTo>
                  <a:pt x="499811" y="2003153"/>
                </a:moveTo>
                <a:cubicBezTo>
                  <a:pt x="504394" y="2003153"/>
                  <a:pt x="508978" y="2005357"/>
                  <a:pt x="513558" y="2007559"/>
                </a:cubicBezTo>
                <a:cubicBezTo>
                  <a:pt x="511267" y="2007560"/>
                  <a:pt x="511267" y="2009763"/>
                  <a:pt x="508976" y="2011967"/>
                </a:cubicBezTo>
                <a:cubicBezTo>
                  <a:pt x="504394" y="2011967"/>
                  <a:pt x="499811" y="2011966"/>
                  <a:pt x="499811" y="2003153"/>
                </a:cubicBezTo>
                <a:close/>
                <a:moveTo>
                  <a:pt x="1306923" y="2003131"/>
                </a:moveTo>
                <a:cubicBezTo>
                  <a:pt x="1311507" y="2003131"/>
                  <a:pt x="1316089" y="2005204"/>
                  <a:pt x="1320671" y="2007277"/>
                </a:cubicBezTo>
                <a:cubicBezTo>
                  <a:pt x="1318379" y="2010387"/>
                  <a:pt x="1314942" y="2011941"/>
                  <a:pt x="1312079" y="2011424"/>
                </a:cubicBezTo>
                <a:cubicBezTo>
                  <a:pt x="1309216" y="2010905"/>
                  <a:pt x="1306925" y="2008314"/>
                  <a:pt x="1306923" y="2003131"/>
                </a:cubicBezTo>
                <a:close/>
                <a:moveTo>
                  <a:pt x="8577851" y="2001252"/>
                </a:moveTo>
                <a:cubicBezTo>
                  <a:pt x="8570998" y="2011942"/>
                  <a:pt x="8570998" y="2011942"/>
                  <a:pt x="8523006" y="2026909"/>
                </a:cubicBezTo>
                <a:cubicBezTo>
                  <a:pt x="8545861" y="2001252"/>
                  <a:pt x="8548144" y="2001253"/>
                  <a:pt x="8577851" y="2001252"/>
                </a:cubicBezTo>
                <a:close/>
                <a:moveTo>
                  <a:pt x="2412860" y="2001140"/>
                </a:moveTo>
                <a:cubicBezTo>
                  <a:pt x="2418211" y="1999815"/>
                  <a:pt x="2423843" y="1999286"/>
                  <a:pt x="2429475" y="2001404"/>
                </a:cubicBezTo>
                <a:cubicBezTo>
                  <a:pt x="2438486" y="2005640"/>
                  <a:pt x="2447121" y="2011997"/>
                  <a:pt x="2456134" y="2016237"/>
                </a:cubicBezTo>
                <a:cubicBezTo>
                  <a:pt x="2447310" y="2016237"/>
                  <a:pt x="2436703" y="2019415"/>
                  <a:pt x="2426331" y="2019682"/>
                </a:cubicBezTo>
                <a:cubicBezTo>
                  <a:pt x="2415957" y="2019946"/>
                  <a:pt x="2405819" y="2017300"/>
                  <a:pt x="2397934" y="2005641"/>
                </a:cubicBezTo>
                <a:cubicBezTo>
                  <a:pt x="2402441" y="2004582"/>
                  <a:pt x="2407510" y="2002464"/>
                  <a:pt x="2412860" y="2001140"/>
                </a:cubicBezTo>
                <a:close/>
                <a:moveTo>
                  <a:pt x="417753" y="2000661"/>
                </a:moveTo>
                <a:cubicBezTo>
                  <a:pt x="417753" y="2010587"/>
                  <a:pt x="411241" y="2010587"/>
                  <a:pt x="404727" y="2010587"/>
                </a:cubicBezTo>
                <a:cubicBezTo>
                  <a:pt x="404727" y="1998677"/>
                  <a:pt x="413412" y="2000661"/>
                  <a:pt x="417753" y="2000661"/>
                </a:cubicBezTo>
                <a:close/>
                <a:moveTo>
                  <a:pt x="1626291" y="2000229"/>
                </a:moveTo>
                <a:cubicBezTo>
                  <a:pt x="1629382" y="2000230"/>
                  <a:pt x="1632710" y="2000744"/>
                  <a:pt x="1635944" y="2002799"/>
                </a:cubicBezTo>
                <a:cubicBezTo>
                  <a:pt x="1642789" y="2006909"/>
                  <a:pt x="1618065" y="2021298"/>
                  <a:pt x="1618065" y="2021298"/>
                </a:cubicBezTo>
                <a:cubicBezTo>
                  <a:pt x="1618065" y="2015126"/>
                  <a:pt x="1618066" y="2006908"/>
                  <a:pt x="1618066" y="2000743"/>
                </a:cubicBezTo>
                <a:cubicBezTo>
                  <a:pt x="1620348" y="2000743"/>
                  <a:pt x="1623201" y="2000229"/>
                  <a:pt x="1626291" y="2000229"/>
                </a:cubicBezTo>
                <a:close/>
                <a:moveTo>
                  <a:pt x="861245" y="2000195"/>
                </a:moveTo>
                <a:cubicBezTo>
                  <a:pt x="861244" y="2005994"/>
                  <a:pt x="861244" y="2005994"/>
                  <a:pt x="856609" y="2005995"/>
                </a:cubicBezTo>
                <a:cubicBezTo>
                  <a:pt x="858926" y="2004061"/>
                  <a:pt x="858926" y="2002129"/>
                  <a:pt x="861245" y="2000195"/>
                </a:cubicBezTo>
                <a:close/>
                <a:moveTo>
                  <a:pt x="2103395" y="1998701"/>
                </a:moveTo>
                <a:cubicBezTo>
                  <a:pt x="2117050" y="1998701"/>
                  <a:pt x="2130707" y="1998701"/>
                  <a:pt x="2144364" y="1998701"/>
                </a:cubicBezTo>
                <a:lnTo>
                  <a:pt x="2188686" y="2014395"/>
                </a:lnTo>
                <a:lnTo>
                  <a:pt x="2188770" y="2014089"/>
                </a:lnTo>
                <a:cubicBezTo>
                  <a:pt x="2193057" y="2008886"/>
                  <a:pt x="2202255" y="2012355"/>
                  <a:pt x="2207258" y="2012355"/>
                </a:cubicBezTo>
                <a:lnTo>
                  <a:pt x="2205177" y="2020236"/>
                </a:lnTo>
                <a:lnTo>
                  <a:pt x="2216815" y="2024356"/>
                </a:lnTo>
                <a:lnTo>
                  <a:pt x="2200750" y="2023034"/>
                </a:lnTo>
                <a:lnTo>
                  <a:pt x="2199507" y="2023659"/>
                </a:lnTo>
                <a:cubicBezTo>
                  <a:pt x="2195190" y="2024173"/>
                  <a:pt x="2189991" y="2022632"/>
                  <a:pt x="2186458" y="2022632"/>
                </a:cubicBezTo>
                <a:lnTo>
                  <a:pt x="2186664" y="2021873"/>
                </a:lnTo>
                <a:lnTo>
                  <a:pt x="2177887" y="2021152"/>
                </a:lnTo>
                <a:cubicBezTo>
                  <a:pt x="2164563" y="2019551"/>
                  <a:pt x="2151001" y="2017945"/>
                  <a:pt x="2137537" y="2017946"/>
                </a:cubicBezTo>
                <a:cubicBezTo>
                  <a:pt x="2128430" y="2017947"/>
                  <a:pt x="2103396" y="2020082"/>
                  <a:pt x="2103395" y="1998701"/>
                </a:cubicBezTo>
                <a:close/>
                <a:moveTo>
                  <a:pt x="11079104" y="1998193"/>
                </a:moveTo>
                <a:cubicBezTo>
                  <a:pt x="11083639" y="1998192"/>
                  <a:pt x="11088174" y="1998192"/>
                  <a:pt x="11088172" y="2008560"/>
                </a:cubicBezTo>
                <a:cubicBezTo>
                  <a:pt x="11085908" y="2004412"/>
                  <a:pt x="11081373" y="2004412"/>
                  <a:pt x="11076838" y="2002339"/>
                </a:cubicBezTo>
                <a:cubicBezTo>
                  <a:pt x="11076838" y="2000266"/>
                  <a:pt x="11079104" y="1998193"/>
                  <a:pt x="11079104" y="1998193"/>
                </a:cubicBezTo>
                <a:close/>
                <a:moveTo>
                  <a:pt x="10263142" y="1998193"/>
                </a:moveTo>
                <a:cubicBezTo>
                  <a:pt x="10263141" y="2004412"/>
                  <a:pt x="10261027" y="2008558"/>
                  <a:pt x="10256798" y="2008559"/>
                </a:cubicBezTo>
                <a:cubicBezTo>
                  <a:pt x="10256799" y="2000266"/>
                  <a:pt x="10258913" y="1998193"/>
                  <a:pt x="10263142" y="1998193"/>
                </a:cubicBezTo>
                <a:close/>
                <a:moveTo>
                  <a:pt x="11136062" y="1997340"/>
                </a:moveTo>
                <a:cubicBezTo>
                  <a:pt x="11140155" y="1996813"/>
                  <a:pt x="11145082" y="1998393"/>
                  <a:pt x="11148426" y="1998393"/>
                </a:cubicBezTo>
                <a:cubicBezTo>
                  <a:pt x="11148428" y="2013143"/>
                  <a:pt x="11135412" y="2008929"/>
                  <a:pt x="11128718" y="2008929"/>
                </a:cubicBezTo>
                <a:cubicBezTo>
                  <a:pt x="11128715" y="2000500"/>
                  <a:pt x="11131970" y="1997866"/>
                  <a:pt x="11136062" y="1997340"/>
                </a:cubicBezTo>
                <a:close/>
                <a:moveTo>
                  <a:pt x="10842178" y="1997268"/>
                </a:moveTo>
                <a:cubicBezTo>
                  <a:pt x="10842178" y="2010079"/>
                  <a:pt x="10833496" y="2007943"/>
                  <a:pt x="10829154" y="2007944"/>
                </a:cubicBezTo>
                <a:cubicBezTo>
                  <a:pt x="10829154" y="1995132"/>
                  <a:pt x="10835667" y="1997268"/>
                  <a:pt x="10842178" y="1997268"/>
                </a:cubicBezTo>
                <a:close/>
                <a:moveTo>
                  <a:pt x="3418607" y="1997217"/>
                </a:moveTo>
                <a:cubicBezTo>
                  <a:pt x="3412870" y="1998205"/>
                  <a:pt x="3407214" y="1999961"/>
                  <a:pt x="3403798" y="1999961"/>
                </a:cubicBezTo>
                <a:lnTo>
                  <a:pt x="3407277" y="2008887"/>
                </a:lnTo>
                <a:lnTo>
                  <a:pt x="3424321" y="2004932"/>
                </a:lnTo>
                <a:lnTo>
                  <a:pt x="3436648" y="2006743"/>
                </a:lnTo>
                <a:lnTo>
                  <a:pt x="3433896" y="1999083"/>
                </a:lnTo>
                <a:cubicBezTo>
                  <a:pt x="3430161" y="1996010"/>
                  <a:pt x="3424344" y="1996230"/>
                  <a:pt x="3418607" y="1997217"/>
                </a:cubicBezTo>
                <a:close/>
                <a:moveTo>
                  <a:pt x="1729944" y="1997012"/>
                </a:moveTo>
                <a:lnTo>
                  <a:pt x="1730487" y="1998518"/>
                </a:lnTo>
                <a:lnTo>
                  <a:pt x="1733942" y="1998517"/>
                </a:lnTo>
                <a:lnTo>
                  <a:pt x="1732073" y="2002947"/>
                </a:lnTo>
                <a:lnTo>
                  <a:pt x="1732176" y="2003230"/>
                </a:lnTo>
                <a:lnTo>
                  <a:pt x="1731862" y="2003448"/>
                </a:lnTo>
                <a:lnTo>
                  <a:pt x="1731496" y="2004317"/>
                </a:lnTo>
                <a:lnTo>
                  <a:pt x="1731296" y="2003843"/>
                </a:lnTo>
                <a:lnTo>
                  <a:pt x="1728828" y="2005562"/>
                </a:lnTo>
                <a:cubicBezTo>
                  <a:pt x="1727714" y="2005303"/>
                  <a:pt x="1726597" y="2004266"/>
                  <a:pt x="1725482" y="2003230"/>
                </a:cubicBezTo>
                <a:cubicBezTo>
                  <a:pt x="1727713" y="2001158"/>
                  <a:pt x="1727713" y="1999085"/>
                  <a:pt x="1729944" y="1997012"/>
                </a:cubicBezTo>
                <a:close/>
                <a:moveTo>
                  <a:pt x="8262162" y="1996301"/>
                </a:moveTo>
                <a:lnTo>
                  <a:pt x="8261591" y="1996482"/>
                </a:lnTo>
                <a:lnTo>
                  <a:pt x="8262138" y="1996624"/>
                </a:lnTo>
                <a:close/>
                <a:moveTo>
                  <a:pt x="2384171" y="1995649"/>
                </a:moveTo>
                <a:cubicBezTo>
                  <a:pt x="2381870" y="1998956"/>
                  <a:pt x="2379090" y="2001158"/>
                  <a:pt x="2376021" y="2002260"/>
                </a:cubicBezTo>
                <a:cubicBezTo>
                  <a:pt x="2372953" y="2003362"/>
                  <a:pt x="2369596" y="2003362"/>
                  <a:pt x="2366146" y="2002259"/>
                </a:cubicBezTo>
                <a:cubicBezTo>
                  <a:pt x="2373049" y="2000057"/>
                  <a:pt x="2379568" y="1997853"/>
                  <a:pt x="2384171" y="1995649"/>
                </a:cubicBezTo>
                <a:close/>
                <a:moveTo>
                  <a:pt x="67908" y="1994546"/>
                </a:moveTo>
                <a:cubicBezTo>
                  <a:pt x="72814" y="1995072"/>
                  <a:pt x="79058" y="2004826"/>
                  <a:pt x="82626" y="2007886"/>
                </a:cubicBezTo>
                <a:cubicBezTo>
                  <a:pt x="82626" y="2009926"/>
                  <a:pt x="80247" y="2009926"/>
                  <a:pt x="80247" y="2011967"/>
                </a:cubicBezTo>
                <a:cubicBezTo>
                  <a:pt x="73111" y="2007886"/>
                  <a:pt x="68355" y="2001766"/>
                  <a:pt x="63598" y="1997687"/>
                </a:cubicBezTo>
                <a:cubicBezTo>
                  <a:pt x="64787" y="1995222"/>
                  <a:pt x="66273" y="1994371"/>
                  <a:pt x="67908" y="1994546"/>
                </a:cubicBezTo>
                <a:close/>
                <a:moveTo>
                  <a:pt x="1480033" y="1993946"/>
                </a:moveTo>
                <a:cubicBezTo>
                  <a:pt x="1487424" y="1993946"/>
                  <a:pt x="1492351" y="1995646"/>
                  <a:pt x="1497281" y="1997685"/>
                </a:cubicBezTo>
                <a:lnTo>
                  <a:pt x="1491415" y="2000422"/>
                </a:lnTo>
                <a:lnTo>
                  <a:pt x="1501185" y="2003893"/>
                </a:lnTo>
                <a:lnTo>
                  <a:pt x="1505559" y="2000135"/>
                </a:lnTo>
                <a:cubicBezTo>
                  <a:pt x="1513985" y="1996907"/>
                  <a:pt x="1523647" y="2002666"/>
                  <a:pt x="1530838" y="2002666"/>
                </a:cubicBezTo>
                <a:lnTo>
                  <a:pt x="1528206" y="2011976"/>
                </a:lnTo>
                <a:lnTo>
                  <a:pt x="1528314" y="2011867"/>
                </a:lnTo>
                <a:cubicBezTo>
                  <a:pt x="1530581" y="2010873"/>
                  <a:pt x="1533414" y="2011371"/>
                  <a:pt x="1535682" y="2011371"/>
                </a:cubicBezTo>
                <a:cubicBezTo>
                  <a:pt x="1535681" y="2021298"/>
                  <a:pt x="1528879" y="2021299"/>
                  <a:pt x="1524344" y="2021298"/>
                </a:cubicBezTo>
                <a:lnTo>
                  <a:pt x="1524737" y="2019029"/>
                </a:lnTo>
                <a:lnTo>
                  <a:pt x="1513554" y="2014018"/>
                </a:lnTo>
                <a:lnTo>
                  <a:pt x="1513348" y="2016582"/>
                </a:lnTo>
                <a:cubicBezTo>
                  <a:pt x="1512767" y="2017138"/>
                  <a:pt x="1511610" y="2016027"/>
                  <a:pt x="1509292" y="2013827"/>
                </a:cubicBezTo>
                <a:lnTo>
                  <a:pt x="1510520" y="2012658"/>
                </a:lnTo>
                <a:lnTo>
                  <a:pt x="1503855" y="2009672"/>
                </a:lnTo>
                <a:lnTo>
                  <a:pt x="1500031" y="2011973"/>
                </a:lnTo>
                <a:cubicBezTo>
                  <a:pt x="1496695" y="2011973"/>
                  <a:pt x="1493316" y="2010905"/>
                  <a:pt x="1490872" y="2010905"/>
                </a:cubicBezTo>
                <a:lnTo>
                  <a:pt x="1490872" y="2000677"/>
                </a:lnTo>
                <a:lnTo>
                  <a:pt x="1486807" y="2002573"/>
                </a:lnTo>
                <a:cubicBezTo>
                  <a:pt x="1483111" y="2001851"/>
                  <a:pt x="1480032" y="1998877"/>
                  <a:pt x="1480033" y="1993946"/>
                </a:cubicBezTo>
                <a:close/>
                <a:moveTo>
                  <a:pt x="1216856" y="1993945"/>
                </a:moveTo>
                <a:cubicBezTo>
                  <a:pt x="1223792" y="1993946"/>
                  <a:pt x="1230728" y="1995646"/>
                  <a:pt x="1237664" y="1997685"/>
                </a:cubicBezTo>
                <a:cubicBezTo>
                  <a:pt x="1236509" y="2001256"/>
                  <a:pt x="1234919" y="2003170"/>
                  <a:pt x="1233113" y="2003939"/>
                </a:cubicBezTo>
                <a:cubicBezTo>
                  <a:pt x="1231758" y="2004517"/>
                  <a:pt x="1230281" y="2004453"/>
                  <a:pt x="1228775" y="2003963"/>
                </a:cubicBezTo>
                <a:cubicBezTo>
                  <a:pt x="1224252" y="2002493"/>
                  <a:pt x="1219458" y="1997197"/>
                  <a:pt x="1216856" y="1993945"/>
                </a:cubicBezTo>
                <a:close/>
                <a:moveTo>
                  <a:pt x="8589614" y="1992072"/>
                </a:moveTo>
                <a:cubicBezTo>
                  <a:pt x="8591956" y="1994134"/>
                  <a:pt x="8594298" y="1996194"/>
                  <a:pt x="8596250" y="1998255"/>
                </a:cubicBezTo>
                <a:cubicBezTo>
                  <a:pt x="8591957" y="2002378"/>
                  <a:pt x="8587271" y="2004438"/>
                  <a:pt x="8584928" y="2008561"/>
                </a:cubicBezTo>
                <a:cubicBezTo>
                  <a:pt x="8587271" y="2002378"/>
                  <a:pt x="8587269" y="1996194"/>
                  <a:pt x="8589614" y="1992072"/>
                </a:cubicBezTo>
                <a:close/>
                <a:moveTo>
                  <a:pt x="3456165" y="1991635"/>
                </a:moveTo>
                <a:lnTo>
                  <a:pt x="3457062" y="1993955"/>
                </a:lnTo>
                <a:lnTo>
                  <a:pt x="3461216" y="1993955"/>
                </a:lnTo>
                <a:lnTo>
                  <a:pt x="3461099" y="1993457"/>
                </a:lnTo>
                <a:cubicBezTo>
                  <a:pt x="3460058" y="1992155"/>
                  <a:pt x="3458442" y="1991635"/>
                  <a:pt x="3456165" y="1991635"/>
                </a:cubicBezTo>
                <a:close/>
                <a:moveTo>
                  <a:pt x="2857785" y="1991479"/>
                </a:moveTo>
                <a:cubicBezTo>
                  <a:pt x="2857785" y="2001403"/>
                  <a:pt x="2849101" y="1999421"/>
                  <a:pt x="2844758" y="1999419"/>
                </a:cubicBezTo>
                <a:cubicBezTo>
                  <a:pt x="2844758" y="1989495"/>
                  <a:pt x="2851272" y="1991479"/>
                  <a:pt x="2857785" y="1991479"/>
                </a:cubicBezTo>
                <a:close/>
                <a:moveTo>
                  <a:pt x="2655657" y="1991479"/>
                </a:moveTo>
                <a:cubicBezTo>
                  <a:pt x="2662350" y="1991480"/>
                  <a:pt x="2668673" y="1989495"/>
                  <a:pt x="2668673" y="1999419"/>
                </a:cubicBezTo>
                <a:cubicBezTo>
                  <a:pt x="2664210" y="1999420"/>
                  <a:pt x="2655657" y="2001404"/>
                  <a:pt x="2655657" y="1991479"/>
                </a:cubicBezTo>
                <a:close/>
                <a:moveTo>
                  <a:pt x="1075685" y="1990196"/>
                </a:moveTo>
                <a:cubicBezTo>
                  <a:pt x="1078399" y="1989662"/>
                  <a:pt x="1081656" y="1990730"/>
                  <a:pt x="1083826" y="1990730"/>
                </a:cubicBezTo>
                <a:cubicBezTo>
                  <a:pt x="1083825" y="2001404"/>
                  <a:pt x="1077313" y="1999270"/>
                  <a:pt x="1070798" y="1999269"/>
                </a:cubicBezTo>
                <a:cubicBezTo>
                  <a:pt x="1070799" y="1992864"/>
                  <a:pt x="1072970" y="1990729"/>
                  <a:pt x="1075685" y="1990196"/>
                </a:cubicBezTo>
                <a:close/>
                <a:moveTo>
                  <a:pt x="2809983" y="1990099"/>
                </a:moveTo>
                <a:lnTo>
                  <a:pt x="2810302" y="1991635"/>
                </a:lnTo>
                <a:lnTo>
                  <a:pt x="2808467" y="1990612"/>
                </a:lnTo>
                <a:close/>
                <a:moveTo>
                  <a:pt x="3033581" y="1989444"/>
                </a:moveTo>
                <a:cubicBezTo>
                  <a:pt x="3039719" y="1989705"/>
                  <a:pt x="3046733" y="1992320"/>
                  <a:pt x="3050240" y="1992320"/>
                </a:cubicBezTo>
                <a:cubicBezTo>
                  <a:pt x="3050241" y="2000686"/>
                  <a:pt x="3044980" y="2002779"/>
                  <a:pt x="3038841" y="2002779"/>
                </a:cubicBezTo>
                <a:cubicBezTo>
                  <a:pt x="3032704" y="2002779"/>
                  <a:pt x="3025690" y="2000687"/>
                  <a:pt x="3022182" y="2000686"/>
                </a:cubicBezTo>
                <a:cubicBezTo>
                  <a:pt x="3022182" y="1991274"/>
                  <a:pt x="3027443" y="1989182"/>
                  <a:pt x="3033581" y="1989444"/>
                </a:cubicBezTo>
                <a:close/>
                <a:moveTo>
                  <a:pt x="8614409" y="1988301"/>
                </a:moveTo>
                <a:lnTo>
                  <a:pt x="8615310" y="1989755"/>
                </a:lnTo>
                <a:lnTo>
                  <a:pt x="8615228" y="1988875"/>
                </a:lnTo>
                <a:close/>
                <a:moveTo>
                  <a:pt x="11063449" y="1987481"/>
                </a:moveTo>
                <a:cubicBezTo>
                  <a:pt x="11067538" y="1987482"/>
                  <a:pt x="11072374" y="1989466"/>
                  <a:pt x="11076464" y="1991452"/>
                </a:cubicBezTo>
                <a:cubicBezTo>
                  <a:pt x="11072376" y="1999392"/>
                  <a:pt x="11063448" y="1997407"/>
                  <a:pt x="11063449" y="1987481"/>
                </a:cubicBezTo>
                <a:close/>
                <a:moveTo>
                  <a:pt x="8317746" y="1986816"/>
                </a:moveTo>
                <a:cubicBezTo>
                  <a:pt x="8317747" y="1989406"/>
                  <a:pt x="8318172" y="1991351"/>
                  <a:pt x="8318919" y="1992809"/>
                </a:cubicBezTo>
                <a:lnTo>
                  <a:pt x="8320417" y="1994306"/>
                </a:lnTo>
                <a:lnTo>
                  <a:pt x="8329903" y="1991719"/>
                </a:lnTo>
                <a:lnTo>
                  <a:pt x="8330188" y="1991698"/>
                </a:lnTo>
                <a:lnTo>
                  <a:pt x="8329887" y="1990314"/>
                </a:lnTo>
                <a:cubicBezTo>
                  <a:pt x="8328502" y="1987981"/>
                  <a:pt x="8326320" y="1987106"/>
                  <a:pt x="8324056" y="1986816"/>
                </a:cubicBezTo>
                <a:cubicBezTo>
                  <a:pt x="8321794" y="1986523"/>
                  <a:pt x="8319451" y="1986815"/>
                  <a:pt x="8317746" y="1986816"/>
                </a:cubicBezTo>
                <a:close/>
                <a:moveTo>
                  <a:pt x="8304497" y="1986815"/>
                </a:moveTo>
                <a:cubicBezTo>
                  <a:pt x="8304495" y="1989926"/>
                  <a:pt x="8304968" y="1992518"/>
                  <a:pt x="8306011" y="1994332"/>
                </a:cubicBezTo>
                <a:lnTo>
                  <a:pt x="8310758" y="1997083"/>
                </a:lnTo>
                <a:lnTo>
                  <a:pt x="8310902" y="1997041"/>
                </a:lnTo>
                <a:lnTo>
                  <a:pt x="8309416" y="1989666"/>
                </a:lnTo>
                <a:cubicBezTo>
                  <a:pt x="8308374" y="1987851"/>
                  <a:pt x="8306767" y="1986815"/>
                  <a:pt x="8304497" y="1986815"/>
                </a:cubicBezTo>
                <a:close/>
                <a:moveTo>
                  <a:pt x="824804" y="1986447"/>
                </a:moveTo>
                <a:cubicBezTo>
                  <a:pt x="836160" y="1986447"/>
                  <a:pt x="847139" y="1988502"/>
                  <a:pt x="856224" y="1996723"/>
                </a:cubicBezTo>
                <a:cubicBezTo>
                  <a:pt x="853953" y="1999806"/>
                  <a:pt x="851420" y="2000960"/>
                  <a:pt x="848759" y="2000898"/>
                </a:cubicBezTo>
                <a:cubicBezTo>
                  <a:pt x="840774" y="2000706"/>
                  <a:pt x="831619" y="1989528"/>
                  <a:pt x="824804" y="1986447"/>
                </a:cubicBezTo>
                <a:close/>
                <a:moveTo>
                  <a:pt x="11309426" y="1986174"/>
                </a:moveTo>
                <a:cubicBezTo>
                  <a:pt x="11318717" y="1986369"/>
                  <a:pt x="11334100" y="2001118"/>
                  <a:pt x="11339228" y="2004224"/>
                </a:cubicBezTo>
                <a:cubicBezTo>
                  <a:pt x="11362016" y="2022855"/>
                  <a:pt x="11384424" y="2033207"/>
                  <a:pt x="11409492" y="2045282"/>
                </a:cubicBezTo>
                <a:cubicBezTo>
                  <a:pt x="11370753" y="2045281"/>
                  <a:pt x="11336949" y="2014574"/>
                  <a:pt x="11302766" y="1991802"/>
                </a:cubicBezTo>
                <a:cubicBezTo>
                  <a:pt x="11303906" y="1987662"/>
                  <a:pt x="11306326" y="1986109"/>
                  <a:pt x="11309426" y="1986174"/>
                </a:cubicBezTo>
                <a:close/>
                <a:moveTo>
                  <a:pt x="2017022" y="1984917"/>
                </a:moveTo>
                <a:lnTo>
                  <a:pt x="2017496" y="1986195"/>
                </a:lnTo>
                <a:lnTo>
                  <a:pt x="2032946" y="1995312"/>
                </a:lnTo>
                <a:cubicBezTo>
                  <a:pt x="2038098" y="1999815"/>
                  <a:pt x="2042680" y="2005639"/>
                  <a:pt x="2046115" y="2013053"/>
                </a:cubicBezTo>
                <a:cubicBezTo>
                  <a:pt x="2042680" y="2013583"/>
                  <a:pt x="2038958" y="2013845"/>
                  <a:pt x="2035135" y="2013683"/>
                </a:cubicBezTo>
                <a:cubicBezTo>
                  <a:pt x="2023667" y="2013187"/>
                  <a:pt x="2011286" y="2008818"/>
                  <a:pt x="2002984" y="1996107"/>
                </a:cubicBezTo>
                <a:cubicBezTo>
                  <a:pt x="2009568" y="1986573"/>
                  <a:pt x="2018943" y="1998491"/>
                  <a:pt x="2019355" y="1995212"/>
                </a:cubicBezTo>
                <a:lnTo>
                  <a:pt x="2018791" y="1992305"/>
                </a:lnTo>
                <a:lnTo>
                  <a:pt x="2017020" y="1993211"/>
                </a:lnTo>
                <a:cubicBezTo>
                  <a:pt x="2015282" y="1994765"/>
                  <a:pt x="2016152" y="1989323"/>
                  <a:pt x="2016695" y="1986505"/>
                </a:cubicBezTo>
                <a:lnTo>
                  <a:pt x="2016697" y="1986489"/>
                </a:lnTo>
                <a:lnTo>
                  <a:pt x="2016344" y="1985515"/>
                </a:lnTo>
                <a:lnTo>
                  <a:pt x="2016838" y="1985807"/>
                </a:lnTo>
                <a:close/>
                <a:moveTo>
                  <a:pt x="1200576" y="1983238"/>
                </a:moveTo>
                <a:cubicBezTo>
                  <a:pt x="1200575" y="1989458"/>
                  <a:pt x="1198344" y="1993605"/>
                  <a:pt x="1193882" y="1993605"/>
                </a:cubicBezTo>
                <a:cubicBezTo>
                  <a:pt x="1193881" y="1985312"/>
                  <a:pt x="1196113" y="1983240"/>
                  <a:pt x="1200576" y="1983238"/>
                </a:cubicBezTo>
                <a:close/>
                <a:moveTo>
                  <a:pt x="1045697" y="1982298"/>
                </a:moveTo>
                <a:cubicBezTo>
                  <a:pt x="1050038" y="1982298"/>
                  <a:pt x="1058722" y="1980314"/>
                  <a:pt x="1058722" y="1992223"/>
                </a:cubicBezTo>
                <a:cubicBezTo>
                  <a:pt x="1052210" y="1992224"/>
                  <a:pt x="1045696" y="1992224"/>
                  <a:pt x="1045697" y="1982298"/>
                </a:cubicBezTo>
                <a:close/>
                <a:moveTo>
                  <a:pt x="2408001" y="1981857"/>
                </a:moveTo>
                <a:cubicBezTo>
                  <a:pt x="2415231" y="1981857"/>
                  <a:pt x="2417640" y="1983930"/>
                  <a:pt x="2417640" y="1992223"/>
                </a:cubicBezTo>
                <a:cubicBezTo>
                  <a:pt x="2410411" y="1992222"/>
                  <a:pt x="2408001" y="1988075"/>
                  <a:pt x="2408001" y="1981857"/>
                </a:cubicBezTo>
                <a:close/>
                <a:moveTo>
                  <a:pt x="648386" y="1981857"/>
                </a:moveTo>
                <a:cubicBezTo>
                  <a:pt x="652729" y="1981857"/>
                  <a:pt x="657071" y="1981857"/>
                  <a:pt x="657071" y="1992223"/>
                </a:cubicBezTo>
                <a:cubicBezTo>
                  <a:pt x="652728" y="1990151"/>
                  <a:pt x="648387" y="1988075"/>
                  <a:pt x="644043" y="1986004"/>
                </a:cubicBezTo>
                <a:cubicBezTo>
                  <a:pt x="646216" y="1983930"/>
                  <a:pt x="646216" y="1981857"/>
                  <a:pt x="648386" y="1981857"/>
                </a:cubicBezTo>
                <a:close/>
                <a:moveTo>
                  <a:pt x="1583911" y="1981853"/>
                </a:moveTo>
                <a:cubicBezTo>
                  <a:pt x="1588475" y="1990061"/>
                  <a:pt x="1593039" y="2000323"/>
                  <a:pt x="1597604" y="2010583"/>
                </a:cubicBezTo>
                <a:cubicBezTo>
                  <a:pt x="1586194" y="2008532"/>
                  <a:pt x="1577064" y="2010582"/>
                  <a:pt x="1568316" y="2006480"/>
                </a:cubicBezTo>
                <a:cubicBezTo>
                  <a:pt x="1547778" y="1998270"/>
                  <a:pt x="1579346" y="1983905"/>
                  <a:pt x="1583911" y="1981853"/>
                </a:cubicBezTo>
                <a:close/>
                <a:moveTo>
                  <a:pt x="10884380" y="1981361"/>
                </a:moveTo>
                <a:cubicBezTo>
                  <a:pt x="10902528" y="1985555"/>
                  <a:pt x="10922568" y="1993941"/>
                  <a:pt x="10942985" y="1987650"/>
                </a:cubicBezTo>
                <a:cubicBezTo>
                  <a:pt x="10954329" y="2004422"/>
                  <a:pt x="10972476" y="2008615"/>
                  <a:pt x="10986090" y="2017000"/>
                </a:cubicBezTo>
                <a:cubicBezTo>
                  <a:pt x="10949789" y="2025386"/>
                  <a:pt x="10913870" y="2008615"/>
                  <a:pt x="10884380" y="1981361"/>
                </a:cubicBezTo>
                <a:close/>
                <a:moveTo>
                  <a:pt x="8615492" y="1981361"/>
                </a:moveTo>
                <a:cubicBezTo>
                  <a:pt x="8617605" y="1983433"/>
                  <a:pt x="8618134" y="1984989"/>
                  <a:pt x="8617870" y="1986544"/>
                </a:cubicBezTo>
                <a:lnTo>
                  <a:pt x="8615935" y="1990763"/>
                </a:lnTo>
                <a:lnTo>
                  <a:pt x="8616347" y="1991431"/>
                </a:lnTo>
                <a:cubicBezTo>
                  <a:pt x="8611812" y="1993567"/>
                  <a:pt x="8609546" y="1995702"/>
                  <a:pt x="8605008" y="1997837"/>
                </a:cubicBezTo>
                <a:cubicBezTo>
                  <a:pt x="8605011" y="1991432"/>
                  <a:pt x="8607277" y="1987696"/>
                  <a:pt x="8609830" y="1986627"/>
                </a:cubicBezTo>
                <a:lnTo>
                  <a:pt x="8613568" y="1987022"/>
                </a:lnTo>
                <a:close/>
                <a:moveTo>
                  <a:pt x="2790192" y="1981227"/>
                </a:moveTo>
                <a:cubicBezTo>
                  <a:pt x="2790191" y="1985391"/>
                  <a:pt x="2790191" y="1987472"/>
                  <a:pt x="2790190" y="1991635"/>
                </a:cubicBezTo>
                <a:cubicBezTo>
                  <a:pt x="2794743" y="1989555"/>
                  <a:pt x="2794743" y="1989555"/>
                  <a:pt x="2790192" y="1981227"/>
                </a:cubicBezTo>
                <a:close/>
                <a:moveTo>
                  <a:pt x="1456020" y="1980955"/>
                </a:moveTo>
                <a:cubicBezTo>
                  <a:pt x="1460355" y="1980420"/>
                  <a:pt x="1465556" y="1982027"/>
                  <a:pt x="1469024" y="1982027"/>
                </a:cubicBezTo>
                <a:lnTo>
                  <a:pt x="1464426" y="1991523"/>
                </a:lnTo>
                <a:lnTo>
                  <a:pt x="1468893" y="1988932"/>
                </a:lnTo>
                <a:cubicBezTo>
                  <a:pt x="1473275" y="1989197"/>
                  <a:pt x="1477110" y="1992400"/>
                  <a:pt x="1477111" y="1999874"/>
                </a:cubicBezTo>
                <a:cubicBezTo>
                  <a:pt x="1470537" y="1997739"/>
                  <a:pt x="1463964" y="1995604"/>
                  <a:pt x="1457390" y="1995604"/>
                </a:cubicBezTo>
                <a:lnTo>
                  <a:pt x="1463749" y="1991916"/>
                </a:lnTo>
                <a:lnTo>
                  <a:pt x="1454392" y="1993123"/>
                </a:lnTo>
                <a:cubicBezTo>
                  <a:pt x="1452116" y="1992984"/>
                  <a:pt x="1449949" y="1992738"/>
                  <a:pt x="1448217" y="1992738"/>
                </a:cubicBezTo>
                <a:lnTo>
                  <a:pt x="1449038" y="1989522"/>
                </a:lnTo>
                <a:lnTo>
                  <a:pt x="1444001" y="1981844"/>
                </a:lnTo>
                <a:lnTo>
                  <a:pt x="1450507" y="1983826"/>
                </a:lnTo>
                <a:close/>
                <a:moveTo>
                  <a:pt x="1973878" y="1980910"/>
                </a:moveTo>
                <a:cubicBezTo>
                  <a:pt x="1980450" y="1978802"/>
                  <a:pt x="1987024" y="1985123"/>
                  <a:pt x="1989213" y="1993551"/>
                </a:cubicBezTo>
                <a:cubicBezTo>
                  <a:pt x="1982641" y="1997767"/>
                  <a:pt x="1976069" y="1997766"/>
                  <a:pt x="1969497" y="1999872"/>
                </a:cubicBezTo>
                <a:cubicBezTo>
                  <a:pt x="1969497" y="1993551"/>
                  <a:pt x="1969496" y="1980909"/>
                  <a:pt x="1973878" y="1980910"/>
                </a:cubicBezTo>
                <a:close/>
                <a:moveTo>
                  <a:pt x="2308862" y="1980338"/>
                </a:moveTo>
                <a:cubicBezTo>
                  <a:pt x="2308863" y="1991027"/>
                  <a:pt x="2308862" y="1999578"/>
                  <a:pt x="2300041" y="1999578"/>
                </a:cubicBezTo>
                <a:cubicBezTo>
                  <a:pt x="2296587" y="1999578"/>
                  <a:pt x="2291985" y="2001183"/>
                  <a:pt x="2287673" y="2001717"/>
                </a:cubicBezTo>
                <a:cubicBezTo>
                  <a:pt x="2283356" y="2002252"/>
                  <a:pt x="2279329" y="2001718"/>
                  <a:pt x="2277028" y="1997441"/>
                </a:cubicBezTo>
                <a:cubicBezTo>
                  <a:pt x="2272425" y="1988889"/>
                  <a:pt x="2277029" y="1980339"/>
                  <a:pt x="2283934" y="1982476"/>
                </a:cubicBezTo>
                <a:cubicBezTo>
                  <a:pt x="2293138" y="1982477"/>
                  <a:pt x="2300040" y="1982476"/>
                  <a:pt x="2308862" y="1980338"/>
                </a:cubicBezTo>
                <a:close/>
                <a:moveTo>
                  <a:pt x="2323315" y="1979479"/>
                </a:moveTo>
                <a:cubicBezTo>
                  <a:pt x="2327423" y="1978952"/>
                  <a:pt x="2332352" y="1980533"/>
                  <a:pt x="2335639" y="1980534"/>
                </a:cubicBezTo>
                <a:cubicBezTo>
                  <a:pt x="2335639" y="1991595"/>
                  <a:pt x="2328244" y="1991991"/>
                  <a:pt x="2321774" y="1991497"/>
                </a:cubicBezTo>
                <a:cubicBezTo>
                  <a:pt x="2319618" y="1991330"/>
                  <a:pt x="2317565" y="1991069"/>
                  <a:pt x="2315922" y="1991068"/>
                </a:cubicBezTo>
                <a:cubicBezTo>
                  <a:pt x="2315922" y="1982640"/>
                  <a:pt x="2319207" y="1980006"/>
                  <a:pt x="2323315" y="1979479"/>
                </a:cubicBezTo>
                <a:close/>
                <a:moveTo>
                  <a:pt x="1272571" y="1978834"/>
                </a:moveTo>
                <a:cubicBezTo>
                  <a:pt x="1281141" y="1979557"/>
                  <a:pt x="1290866" y="1983552"/>
                  <a:pt x="1295488" y="1985593"/>
                </a:cubicBezTo>
                <a:cubicBezTo>
                  <a:pt x="1304732" y="1989672"/>
                  <a:pt x="1304733" y="2005993"/>
                  <a:pt x="1293178" y="2005993"/>
                </a:cubicBezTo>
                <a:lnTo>
                  <a:pt x="1281266" y="2002312"/>
                </a:lnTo>
                <a:lnTo>
                  <a:pt x="1281209" y="2002447"/>
                </a:lnTo>
                <a:cubicBezTo>
                  <a:pt x="1278742" y="2003838"/>
                  <a:pt x="1275480" y="2003792"/>
                  <a:pt x="1272303" y="2003533"/>
                </a:cubicBezTo>
                <a:cubicBezTo>
                  <a:pt x="1270184" y="2003360"/>
                  <a:pt x="1268102" y="2003092"/>
                  <a:pt x="1266319" y="2003093"/>
                </a:cubicBezTo>
                <a:lnTo>
                  <a:pt x="1267710" y="1996944"/>
                </a:lnTo>
                <a:lnTo>
                  <a:pt x="1256585" y="1991713"/>
                </a:lnTo>
                <a:cubicBezTo>
                  <a:pt x="1256586" y="1980662"/>
                  <a:pt x="1264001" y="1978112"/>
                  <a:pt x="1272571" y="1978834"/>
                </a:cubicBezTo>
                <a:close/>
                <a:moveTo>
                  <a:pt x="724189" y="1978391"/>
                </a:moveTo>
                <a:cubicBezTo>
                  <a:pt x="725245" y="1978391"/>
                  <a:pt x="726303" y="1979493"/>
                  <a:pt x="727361" y="1981696"/>
                </a:cubicBezTo>
                <a:cubicBezTo>
                  <a:pt x="726832" y="1982797"/>
                  <a:pt x="726304" y="1983486"/>
                  <a:pt x="725775" y="1983865"/>
                </a:cubicBezTo>
                <a:lnTo>
                  <a:pt x="724657" y="1984082"/>
                </a:lnTo>
                <a:lnTo>
                  <a:pt x="725685" y="1984808"/>
                </a:lnTo>
                <a:cubicBezTo>
                  <a:pt x="725685" y="1995401"/>
                  <a:pt x="721751" y="1997521"/>
                  <a:pt x="716695" y="1996726"/>
                </a:cubicBezTo>
                <a:cubicBezTo>
                  <a:pt x="711634" y="1995930"/>
                  <a:pt x="705453" y="1992223"/>
                  <a:pt x="700957" y="1991163"/>
                </a:cubicBezTo>
                <a:cubicBezTo>
                  <a:pt x="706015" y="1987986"/>
                  <a:pt x="713602" y="1980041"/>
                  <a:pt x="719926" y="1980737"/>
                </a:cubicBezTo>
                <a:lnTo>
                  <a:pt x="721124" y="1981584"/>
                </a:lnTo>
                <a:close/>
                <a:moveTo>
                  <a:pt x="10788614" y="1977376"/>
                </a:moveTo>
                <a:cubicBezTo>
                  <a:pt x="10788614" y="1990186"/>
                  <a:pt x="10782293" y="1988051"/>
                  <a:pt x="10775600" y="1988051"/>
                </a:cubicBezTo>
                <a:cubicBezTo>
                  <a:pt x="10775600" y="1975241"/>
                  <a:pt x="10784153" y="1977376"/>
                  <a:pt x="10788614" y="1977376"/>
                </a:cubicBezTo>
                <a:close/>
                <a:moveTo>
                  <a:pt x="1436450" y="1977116"/>
                </a:moveTo>
                <a:cubicBezTo>
                  <a:pt x="1438803" y="1981239"/>
                  <a:pt x="1438804" y="1987421"/>
                  <a:pt x="1440767" y="1993605"/>
                </a:cubicBezTo>
                <a:cubicBezTo>
                  <a:pt x="1436451" y="1991542"/>
                  <a:pt x="1431741" y="1989482"/>
                  <a:pt x="1427030" y="1987422"/>
                </a:cubicBezTo>
                <a:cubicBezTo>
                  <a:pt x="1429387" y="1983299"/>
                  <a:pt x="1433703" y="1981238"/>
                  <a:pt x="1436450" y="1977116"/>
                </a:cubicBezTo>
                <a:close/>
                <a:moveTo>
                  <a:pt x="8623068" y="1976770"/>
                </a:moveTo>
                <a:cubicBezTo>
                  <a:pt x="8623067" y="1985062"/>
                  <a:pt x="8620953" y="1987137"/>
                  <a:pt x="8616725" y="1980918"/>
                </a:cubicBezTo>
                <a:cubicBezTo>
                  <a:pt x="8618840" y="1980918"/>
                  <a:pt x="8620953" y="1978843"/>
                  <a:pt x="8623068" y="1976770"/>
                </a:cubicBezTo>
                <a:close/>
                <a:moveTo>
                  <a:pt x="2073034" y="1972539"/>
                </a:moveTo>
                <a:cubicBezTo>
                  <a:pt x="2071228" y="1978145"/>
                  <a:pt x="2068463" y="1981347"/>
                  <a:pt x="2065203" y="1983048"/>
                </a:cubicBezTo>
                <a:lnTo>
                  <a:pt x="2057347" y="1984140"/>
                </a:lnTo>
                <a:lnTo>
                  <a:pt x="2056245" y="1989372"/>
                </a:lnTo>
                <a:cubicBezTo>
                  <a:pt x="2055187" y="1991186"/>
                  <a:pt x="2053602" y="1992222"/>
                  <a:pt x="2051487" y="1992222"/>
                </a:cubicBezTo>
                <a:lnTo>
                  <a:pt x="2053004" y="1984297"/>
                </a:lnTo>
                <a:lnTo>
                  <a:pt x="2046947" y="1983215"/>
                </a:lnTo>
                <a:cubicBezTo>
                  <a:pt x="2056578" y="1981079"/>
                  <a:pt x="2063402" y="1976808"/>
                  <a:pt x="2073034" y="1972539"/>
                </a:cubicBezTo>
                <a:close/>
                <a:moveTo>
                  <a:pt x="962533" y="1972528"/>
                </a:moveTo>
                <a:cubicBezTo>
                  <a:pt x="967115" y="1974601"/>
                  <a:pt x="971696" y="1976675"/>
                  <a:pt x="976279" y="1976675"/>
                </a:cubicBezTo>
                <a:cubicBezTo>
                  <a:pt x="973988" y="1979783"/>
                  <a:pt x="970551" y="1981339"/>
                  <a:pt x="967687" y="1980821"/>
                </a:cubicBezTo>
                <a:cubicBezTo>
                  <a:pt x="964823" y="1980302"/>
                  <a:pt x="962533" y="1977711"/>
                  <a:pt x="962533" y="1972528"/>
                </a:cubicBezTo>
                <a:close/>
                <a:moveTo>
                  <a:pt x="1033755" y="1971821"/>
                </a:moveTo>
                <a:cubicBezTo>
                  <a:pt x="1036469" y="1972586"/>
                  <a:pt x="1038640" y="1975561"/>
                  <a:pt x="1038639" y="1981511"/>
                </a:cubicBezTo>
                <a:cubicBezTo>
                  <a:pt x="1034297" y="1979472"/>
                  <a:pt x="1029955" y="1977433"/>
                  <a:pt x="1025613" y="1975391"/>
                </a:cubicBezTo>
                <a:cubicBezTo>
                  <a:pt x="1027784" y="1972501"/>
                  <a:pt x="1031041" y="1971056"/>
                  <a:pt x="1033755" y="1971821"/>
                </a:cubicBezTo>
                <a:close/>
                <a:moveTo>
                  <a:pt x="692214" y="1971312"/>
                </a:moveTo>
                <a:cubicBezTo>
                  <a:pt x="692214" y="1981511"/>
                  <a:pt x="683531" y="1981511"/>
                  <a:pt x="679190" y="1981511"/>
                </a:cubicBezTo>
                <a:cubicBezTo>
                  <a:pt x="679188" y="1969611"/>
                  <a:pt x="685702" y="1971312"/>
                  <a:pt x="692214" y="1971312"/>
                </a:cubicBezTo>
                <a:close/>
                <a:moveTo>
                  <a:pt x="2483272" y="1971311"/>
                </a:moveTo>
                <a:cubicBezTo>
                  <a:pt x="2489787" y="1971311"/>
                  <a:pt x="2496300" y="1969611"/>
                  <a:pt x="2496300" y="1981511"/>
                </a:cubicBezTo>
                <a:cubicBezTo>
                  <a:pt x="2489786" y="1981511"/>
                  <a:pt x="2483273" y="1981511"/>
                  <a:pt x="2483272" y="1971311"/>
                </a:cubicBezTo>
                <a:close/>
                <a:moveTo>
                  <a:pt x="2233752" y="1971152"/>
                </a:moveTo>
                <a:cubicBezTo>
                  <a:pt x="2236161" y="1977473"/>
                  <a:pt x="2238570" y="1992222"/>
                  <a:pt x="2228932" y="1992223"/>
                </a:cubicBezTo>
                <a:cubicBezTo>
                  <a:pt x="2228932" y="1985900"/>
                  <a:pt x="2228933" y="1981689"/>
                  <a:pt x="2228934" y="1975366"/>
                </a:cubicBezTo>
                <a:cubicBezTo>
                  <a:pt x="2231343" y="1975366"/>
                  <a:pt x="2231342" y="1973259"/>
                  <a:pt x="2233752" y="1971152"/>
                </a:cubicBezTo>
                <a:close/>
                <a:moveTo>
                  <a:pt x="2253680" y="1971149"/>
                </a:moveTo>
                <a:cubicBezTo>
                  <a:pt x="2260695" y="1977424"/>
                  <a:pt x="2267710" y="1977425"/>
                  <a:pt x="2277064" y="1975331"/>
                </a:cubicBezTo>
                <a:cubicBezTo>
                  <a:pt x="2272387" y="1983699"/>
                  <a:pt x="2270050" y="1992066"/>
                  <a:pt x="2265372" y="1998343"/>
                </a:cubicBezTo>
                <a:cubicBezTo>
                  <a:pt x="2258358" y="1996252"/>
                  <a:pt x="2253680" y="1994158"/>
                  <a:pt x="2249004" y="1992066"/>
                </a:cubicBezTo>
                <a:cubicBezTo>
                  <a:pt x="2251342" y="1983700"/>
                  <a:pt x="2251343" y="1977426"/>
                  <a:pt x="2253680" y="1971149"/>
                </a:cubicBezTo>
                <a:close/>
                <a:moveTo>
                  <a:pt x="1989585" y="1971149"/>
                </a:moveTo>
                <a:cubicBezTo>
                  <a:pt x="1991818" y="1971149"/>
                  <a:pt x="2009299" y="1977425"/>
                  <a:pt x="2002976" y="1985792"/>
                </a:cubicBezTo>
                <a:cubicBezTo>
                  <a:pt x="2001859" y="1988930"/>
                  <a:pt x="2000465" y="1990105"/>
                  <a:pt x="1998998" y="1989975"/>
                </a:cubicBezTo>
                <a:cubicBezTo>
                  <a:pt x="1994605" y="1989584"/>
                  <a:pt x="1989588" y="1977425"/>
                  <a:pt x="1989585" y="1971149"/>
                </a:cubicBezTo>
                <a:close/>
                <a:moveTo>
                  <a:pt x="630655" y="1971131"/>
                </a:moveTo>
                <a:cubicBezTo>
                  <a:pt x="635000" y="1973116"/>
                  <a:pt x="639341" y="1975102"/>
                  <a:pt x="643682" y="1975102"/>
                </a:cubicBezTo>
                <a:cubicBezTo>
                  <a:pt x="641511" y="1979072"/>
                  <a:pt x="638254" y="1980560"/>
                  <a:pt x="635541" y="1979817"/>
                </a:cubicBezTo>
                <a:cubicBezTo>
                  <a:pt x="632826" y="1979072"/>
                  <a:pt x="630656" y="1976095"/>
                  <a:pt x="630655" y="1971131"/>
                </a:cubicBezTo>
                <a:close/>
                <a:moveTo>
                  <a:pt x="8256654" y="1970023"/>
                </a:moveTo>
                <a:lnTo>
                  <a:pt x="8237119" y="1974492"/>
                </a:lnTo>
                <a:cubicBezTo>
                  <a:pt x="8228198" y="1976395"/>
                  <a:pt x="8221109" y="1977787"/>
                  <a:pt x="8218043" y="1978301"/>
                </a:cubicBezTo>
                <a:cubicBezTo>
                  <a:pt x="8197317" y="1986898"/>
                  <a:pt x="8220121" y="1985027"/>
                  <a:pt x="8247981" y="1981929"/>
                </a:cubicBezTo>
                <a:lnTo>
                  <a:pt x="8260946" y="1980526"/>
                </a:lnTo>
                <a:lnTo>
                  <a:pt x="8259057" y="1972298"/>
                </a:lnTo>
                <a:close/>
                <a:moveTo>
                  <a:pt x="3027629" y="1967562"/>
                </a:moveTo>
                <a:lnTo>
                  <a:pt x="3026896" y="1968700"/>
                </a:lnTo>
                <a:cubicBezTo>
                  <a:pt x="3026142" y="1969867"/>
                  <a:pt x="3025542" y="1970800"/>
                  <a:pt x="3025542" y="1970800"/>
                </a:cubicBezTo>
                <a:close/>
                <a:moveTo>
                  <a:pt x="1540066" y="1967319"/>
                </a:moveTo>
                <a:cubicBezTo>
                  <a:pt x="1545686" y="1967319"/>
                  <a:pt x="1550744" y="1970979"/>
                  <a:pt x="1550744" y="1981510"/>
                </a:cubicBezTo>
                <a:cubicBezTo>
                  <a:pt x="1541753" y="1979370"/>
                  <a:pt x="1532759" y="1977225"/>
                  <a:pt x="1526016" y="1975084"/>
                </a:cubicBezTo>
                <a:cubicBezTo>
                  <a:pt x="1528264" y="1970978"/>
                  <a:pt x="1534446" y="1967319"/>
                  <a:pt x="1540066" y="1967319"/>
                </a:cubicBezTo>
                <a:close/>
                <a:moveTo>
                  <a:pt x="40043" y="1966413"/>
                </a:moveTo>
                <a:cubicBezTo>
                  <a:pt x="47108" y="1972725"/>
                  <a:pt x="56134" y="1981140"/>
                  <a:pt x="63200" y="1987452"/>
                </a:cubicBezTo>
                <a:cubicBezTo>
                  <a:pt x="60943" y="1990522"/>
                  <a:pt x="58513" y="1992056"/>
                  <a:pt x="56031" y="1992564"/>
                </a:cubicBezTo>
                <a:cubicBezTo>
                  <a:pt x="48579" y="1994092"/>
                  <a:pt x="40631" y="1986400"/>
                  <a:pt x="35334" y="1983244"/>
                </a:cubicBezTo>
                <a:cubicBezTo>
                  <a:pt x="37689" y="1976932"/>
                  <a:pt x="40043" y="1970621"/>
                  <a:pt x="40043" y="1966413"/>
                </a:cubicBezTo>
                <a:close/>
                <a:moveTo>
                  <a:pt x="1390181" y="1966412"/>
                </a:moveTo>
                <a:cubicBezTo>
                  <a:pt x="1395041" y="1966411"/>
                  <a:pt x="1397473" y="1968502"/>
                  <a:pt x="1402333" y="1968502"/>
                </a:cubicBezTo>
                <a:cubicBezTo>
                  <a:pt x="1409625" y="1972686"/>
                  <a:pt x="1419346" y="1974778"/>
                  <a:pt x="1426637" y="1976869"/>
                </a:cubicBezTo>
                <a:cubicBezTo>
                  <a:pt x="1420560" y="1985238"/>
                  <a:pt x="1413271" y="1986806"/>
                  <a:pt x="1405675" y="1986283"/>
                </a:cubicBezTo>
                <a:cubicBezTo>
                  <a:pt x="1398080" y="1985760"/>
                  <a:pt x="1390181" y="1983145"/>
                  <a:pt x="1382889" y="1983145"/>
                </a:cubicBezTo>
                <a:cubicBezTo>
                  <a:pt x="1385322" y="1976869"/>
                  <a:pt x="1387751" y="1970595"/>
                  <a:pt x="1390181" y="1966412"/>
                </a:cubicBezTo>
                <a:close/>
                <a:moveTo>
                  <a:pt x="3028550" y="1966137"/>
                </a:moveTo>
                <a:lnTo>
                  <a:pt x="3027629" y="1967562"/>
                </a:lnTo>
                <a:lnTo>
                  <a:pt x="3028308" y="1966511"/>
                </a:lnTo>
                <a:close/>
                <a:moveTo>
                  <a:pt x="10873986" y="1966059"/>
                </a:moveTo>
                <a:cubicBezTo>
                  <a:pt x="10873986" y="1974270"/>
                  <a:pt x="10871872" y="1976412"/>
                  <a:pt x="10867642" y="1976412"/>
                </a:cubicBezTo>
                <a:cubicBezTo>
                  <a:pt x="10867644" y="1970344"/>
                  <a:pt x="10869758" y="1966060"/>
                  <a:pt x="10873986" y="1966059"/>
                </a:cubicBezTo>
                <a:close/>
                <a:moveTo>
                  <a:pt x="2235612" y="1965003"/>
                </a:moveTo>
                <a:cubicBezTo>
                  <a:pt x="2237930" y="1965002"/>
                  <a:pt x="2239089" y="1965003"/>
                  <a:pt x="2239377" y="1965727"/>
                </a:cubicBezTo>
                <a:lnTo>
                  <a:pt x="2238037" y="1970423"/>
                </a:lnTo>
                <a:lnTo>
                  <a:pt x="2238570" y="1971245"/>
                </a:lnTo>
                <a:cubicBezTo>
                  <a:pt x="2238571" y="1973317"/>
                  <a:pt x="2238570" y="1975390"/>
                  <a:pt x="2236253" y="1975391"/>
                </a:cubicBezTo>
                <a:cubicBezTo>
                  <a:pt x="2234516" y="1972281"/>
                  <a:pt x="2235384" y="1968005"/>
                  <a:pt x="2236906" y="1968685"/>
                </a:cubicBezTo>
                <a:lnTo>
                  <a:pt x="2237366" y="1969395"/>
                </a:lnTo>
                <a:close/>
                <a:moveTo>
                  <a:pt x="2143679" y="1963335"/>
                </a:moveTo>
                <a:cubicBezTo>
                  <a:pt x="2143680" y="1975244"/>
                  <a:pt x="2136804" y="1973257"/>
                  <a:pt x="2129931" y="1973258"/>
                </a:cubicBezTo>
                <a:cubicBezTo>
                  <a:pt x="2129931" y="1963334"/>
                  <a:pt x="2139098" y="1963334"/>
                  <a:pt x="2143679" y="1963335"/>
                </a:cubicBezTo>
                <a:close/>
                <a:moveTo>
                  <a:pt x="1637190" y="1961826"/>
                </a:moveTo>
                <a:cubicBezTo>
                  <a:pt x="1653375" y="1961825"/>
                  <a:pt x="1653376" y="1974538"/>
                  <a:pt x="1657999" y="1993606"/>
                </a:cubicBezTo>
                <a:cubicBezTo>
                  <a:pt x="1648750" y="1989369"/>
                  <a:pt x="1641813" y="1976656"/>
                  <a:pt x="1637190" y="1961826"/>
                </a:cubicBezTo>
                <a:close/>
                <a:moveTo>
                  <a:pt x="2210492" y="1960454"/>
                </a:moveTo>
                <a:cubicBezTo>
                  <a:pt x="2217188" y="1962639"/>
                  <a:pt x="2223509" y="1964460"/>
                  <a:pt x="2230206" y="1964460"/>
                </a:cubicBezTo>
                <a:cubicBezTo>
                  <a:pt x="2227973" y="1968832"/>
                  <a:pt x="2223046" y="1971565"/>
                  <a:pt x="2218675" y="1971337"/>
                </a:cubicBezTo>
                <a:cubicBezTo>
                  <a:pt x="2214305" y="1971110"/>
                  <a:pt x="2210492" y="1967923"/>
                  <a:pt x="2210492" y="1960454"/>
                </a:cubicBezTo>
                <a:close/>
                <a:moveTo>
                  <a:pt x="2195061" y="1960446"/>
                </a:moveTo>
                <a:cubicBezTo>
                  <a:pt x="2195061" y="1969015"/>
                  <a:pt x="2192946" y="1970800"/>
                  <a:pt x="2188718" y="1970800"/>
                </a:cubicBezTo>
                <a:cubicBezTo>
                  <a:pt x="2188719" y="1962588"/>
                  <a:pt x="2192946" y="1960447"/>
                  <a:pt x="2195061" y="1960446"/>
                </a:cubicBezTo>
                <a:close/>
                <a:moveTo>
                  <a:pt x="623600" y="1960446"/>
                </a:moveTo>
                <a:cubicBezTo>
                  <a:pt x="623601" y="1969014"/>
                  <a:pt x="621487" y="1970800"/>
                  <a:pt x="617258" y="1970801"/>
                </a:cubicBezTo>
                <a:cubicBezTo>
                  <a:pt x="617259" y="1962588"/>
                  <a:pt x="621486" y="1960446"/>
                  <a:pt x="623600" y="1960446"/>
                </a:cubicBezTo>
                <a:close/>
                <a:moveTo>
                  <a:pt x="11283104" y="1958408"/>
                </a:moveTo>
                <a:cubicBezTo>
                  <a:pt x="11285018" y="1964530"/>
                  <a:pt x="11287322" y="1970650"/>
                  <a:pt x="11285018" y="1976430"/>
                </a:cubicBezTo>
                <a:cubicBezTo>
                  <a:pt x="11280801" y="1976430"/>
                  <a:pt x="11273898" y="1976430"/>
                  <a:pt x="11269296" y="1976430"/>
                </a:cubicBezTo>
                <a:cubicBezTo>
                  <a:pt x="11269296" y="1964530"/>
                  <a:pt x="11278500" y="1962489"/>
                  <a:pt x="11283104" y="1958408"/>
                </a:cubicBezTo>
                <a:close/>
                <a:moveTo>
                  <a:pt x="10722046" y="1956879"/>
                </a:moveTo>
                <a:cubicBezTo>
                  <a:pt x="10728618" y="1958981"/>
                  <a:pt x="10735192" y="1961087"/>
                  <a:pt x="10741764" y="1963191"/>
                </a:cubicBezTo>
                <a:cubicBezTo>
                  <a:pt x="10735192" y="1967398"/>
                  <a:pt x="10722047" y="1973358"/>
                  <a:pt x="10722046" y="1956879"/>
                </a:cubicBezTo>
                <a:close/>
                <a:moveTo>
                  <a:pt x="11302394" y="1956878"/>
                </a:moveTo>
                <a:cubicBezTo>
                  <a:pt x="11302394" y="1971160"/>
                  <a:pt x="11300164" y="1987141"/>
                  <a:pt x="11289379" y="1981022"/>
                </a:cubicBezTo>
                <a:cubicBezTo>
                  <a:pt x="11293468" y="1974901"/>
                  <a:pt x="11293467" y="1956879"/>
                  <a:pt x="11302394" y="1956878"/>
                </a:cubicBezTo>
                <a:close/>
                <a:moveTo>
                  <a:pt x="11064099" y="1955974"/>
                </a:moveTo>
                <a:cubicBezTo>
                  <a:pt x="11068190" y="1955452"/>
                  <a:pt x="11073119" y="1957016"/>
                  <a:pt x="11076464" y="1957017"/>
                </a:cubicBezTo>
                <a:cubicBezTo>
                  <a:pt x="11076465" y="1973360"/>
                  <a:pt x="11063448" y="1967449"/>
                  <a:pt x="11056755" y="1967449"/>
                </a:cubicBezTo>
                <a:cubicBezTo>
                  <a:pt x="11056756" y="1959103"/>
                  <a:pt x="11060008" y="1956495"/>
                  <a:pt x="11064099" y="1955974"/>
                </a:cubicBezTo>
                <a:close/>
                <a:moveTo>
                  <a:pt x="10820470" y="1954186"/>
                </a:moveTo>
                <a:cubicBezTo>
                  <a:pt x="10826608" y="1953927"/>
                  <a:pt x="10833624" y="1956003"/>
                  <a:pt x="10837130" y="1956004"/>
                </a:cubicBezTo>
                <a:cubicBezTo>
                  <a:pt x="10837131" y="1976424"/>
                  <a:pt x="10816086" y="1966385"/>
                  <a:pt x="10809072" y="1966386"/>
                </a:cubicBezTo>
                <a:cubicBezTo>
                  <a:pt x="10809071" y="1957041"/>
                  <a:pt x="10814332" y="1954447"/>
                  <a:pt x="10820470" y="1954186"/>
                </a:cubicBezTo>
                <a:close/>
                <a:moveTo>
                  <a:pt x="2186066" y="1952637"/>
                </a:moveTo>
                <a:cubicBezTo>
                  <a:pt x="2186066" y="1960928"/>
                  <a:pt x="2183835" y="1963002"/>
                  <a:pt x="2179374" y="1963003"/>
                </a:cubicBezTo>
                <a:cubicBezTo>
                  <a:pt x="2179373" y="1956782"/>
                  <a:pt x="2181605" y="1952636"/>
                  <a:pt x="2186066" y="1952637"/>
                </a:cubicBezTo>
                <a:close/>
                <a:moveTo>
                  <a:pt x="1954706" y="1952636"/>
                </a:moveTo>
                <a:cubicBezTo>
                  <a:pt x="1954705" y="1960929"/>
                  <a:pt x="1952476" y="1963002"/>
                  <a:pt x="1948012" y="1963001"/>
                </a:cubicBezTo>
                <a:cubicBezTo>
                  <a:pt x="1948012" y="1956783"/>
                  <a:pt x="1950244" y="1952635"/>
                  <a:pt x="1954706" y="1952636"/>
                </a:cubicBezTo>
                <a:close/>
                <a:moveTo>
                  <a:pt x="1596186" y="1952636"/>
                </a:moveTo>
                <a:cubicBezTo>
                  <a:pt x="1596185" y="1960928"/>
                  <a:pt x="1593830" y="1963001"/>
                  <a:pt x="1589513" y="1963003"/>
                </a:cubicBezTo>
                <a:cubicBezTo>
                  <a:pt x="1589513" y="1956782"/>
                  <a:pt x="1591868" y="1952636"/>
                  <a:pt x="1596186" y="1952636"/>
                </a:cubicBezTo>
                <a:close/>
                <a:moveTo>
                  <a:pt x="1110903" y="1952636"/>
                </a:moveTo>
                <a:cubicBezTo>
                  <a:pt x="1115687" y="1954709"/>
                  <a:pt x="1120474" y="1956783"/>
                  <a:pt x="1122865" y="1958856"/>
                </a:cubicBezTo>
                <a:lnTo>
                  <a:pt x="1121343" y="1961494"/>
                </a:lnTo>
                <a:lnTo>
                  <a:pt x="1130667" y="1964865"/>
                </a:lnTo>
                <a:lnTo>
                  <a:pt x="1133917" y="1964035"/>
                </a:lnTo>
                <a:cubicBezTo>
                  <a:pt x="1144446" y="1964127"/>
                  <a:pt x="1154527" y="1971266"/>
                  <a:pt x="1163486" y="1972767"/>
                </a:cubicBezTo>
                <a:cubicBezTo>
                  <a:pt x="1159903" y="1973769"/>
                  <a:pt x="1156494" y="1974270"/>
                  <a:pt x="1153170" y="1974364"/>
                </a:cubicBezTo>
                <a:lnTo>
                  <a:pt x="1140487" y="1972627"/>
                </a:lnTo>
                <a:lnTo>
                  <a:pt x="1142615" y="1973877"/>
                </a:lnTo>
                <a:cubicBezTo>
                  <a:pt x="1143517" y="1975363"/>
                  <a:pt x="1144073" y="1977776"/>
                  <a:pt x="1144074" y="1981510"/>
                </a:cubicBezTo>
                <a:cubicBezTo>
                  <a:pt x="1139611" y="1979325"/>
                  <a:pt x="1135148" y="1977139"/>
                  <a:pt x="1131058" y="1974953"/>
                </a:cubicBezTo>
                <a:lnTo>
                  <a:pt x="1138094" y="1972203"/>
                </a:lnTo>
                <a:lnTo>
                  <a:pt x="1126697" y="1968018"/>
                </a:lnTo>
                <a:lnTo>
                  <a:pt x="1125141" y="1969249"/>
                </a:lnTo>
                <a:cubicBezTo>
                  <a:pt x="1119307" y="1970546"/>
                  <a:pt x="1112824" y="1963907"/>
                  <a:pt x="1107639" y="1961015"/>
                </a:cubicBezTo>
                <a:lnTo>
                  <a:pt x="1113864" y="1960848"/>
                </a:lnTo>
                <a:close/>
                <a:moveTo>
                  <a:pt x="8306101" y="1951880"/>
                </a:moveTo>
                <a:lnTo>
                  <a:pt x="8307570" y="1953110"/>
                </a:lnTo>
                <a:lnTo>
                  <a:pt x="8310931" y="1951907"/>
                </a:lnTo>
                <a:close/>
                <a:moveTo>
                  <a:pt x="2156931" y="1951239"/>
                </a:moveTo>
                <a:cubicBezTo>
                  <a:pt x="2161272" y="1951240"/>
                  <a:pt x="2169956" y="1951238"/>
                  <a:pt x="2169956" y="1961165"/>
                </a:cubicBezTo>
                <a:cubicBezTo>
                  <a:pt x="2163445" y="1961165"/>
                  <a:pt x="2156931" y="1963148"/>
                  <a:pt x="2156931" y="1951239"/>
                </a:cubicBezTo>
                <a:close/>
                <a:moveTo>
                  <a:pt x="1329836" y="1951239"/>
                </a:moveTo>
                <a:cubicBezTo>
                  <a:pt x="1329837" y="1963150"/>
                  <a:pt x="1323324" y="1961164"/>
                  <a:pt x="1316809" y="1961165"/>
                </a:cubicBezTo>
                <a:cubicBezTo>
                  <a:pt x="1316809" y="1951238"/>
                  <a:pt x="1325494" y="1951239"/>
                  <a:pt x="1329836" y="1951239"/>
                </a:cubicBezTo>
                <a:close/>
                <a:moveTo>
                  <a:pt x="1349341" y="1951118"/>
                </a:moveTo>
                <a:cubicBezTo>
                  <a:pt x="1356346" y="1951117"/>
                  <a:pt x="1363765" y="1951117"/>
                  <a:pt x="1371184" y="1951118"/>
                </a:cubicBezTo>
                <a:lnTo>
                  <a:pt x="1373164" y="1971682"/>
                </a:lnTo>
                <a:lnTo>
                  <a:pt x="1378371" y="1971310"/>
                </a:lnTo>
                <a:cubicBezTo>
                  <a:pt x="1378370" y="1981511"/>
                  <a:pt x="1369686" y="1981511"/>
                  <a:pt x="1365343" y="1981511"/>
                </a:cubicBezTo>
                <a:cubicBezTo>
                  <a:pt x="1365343" y="1978536"/>
                  <a:pt x="1365752" y="1976411"/>
                  <a:pt x="1366463" y="1974897"/>
                </a:cubicBezTo>
                <a:lnTo>
                  <a:pt x="1367827" y="1973535"/>
                </a:lnTo>
                <a:lnTo>
                  <a:pt x="1357788" y="1967953"/>
                </a:lnTo>
                <a:cubicBezTo>
                  <a:pt x="1352946" y="1964479"/>
                  <a:pt x="1349340" y="1959669"/>
                  <a:pt x="1349341" y="1951118"/>
                </a:cubicBezTo>
                <a:close/>
                <a:moveTo>
                  <a:pt x="2066155" y="1949861"/>
                </a:moveTo>
                <a:cubicBezTo>
                  <a:pt x="2067271" y="1949601"/>
                  <a:pt x="2068387" y="1950120"/>
                  <a:pt x="2069503" y="1952193"/>
                </a:cubicBezTo>
                <a:cubicBezTo>
                  <a:pt x="2069502" y="1954266"/>
                  <a:pt x="2067270" y="1956338"/>
                  <a:pt x="2067270" y="1958410"/>
                </a:cubicBezTo>
                <a:cubicBezTo>
                  <a:pt x="2065040" y="1956339"/>
                  <a:pt x="2065040" y="1954266"/>
                  <a:pt x="2062809" y="1952192"/>
                </a:cubicBezTo>
                <a:cubicBezTo>
                  <a:pt x="2063925" y="1951156"/>
                  <a:pt x="2065040" y="1950120"/>
                  <a:pt x="2066155" y="1949861"/>
                </a:cubicBezTo>
                <a:close/>
                <a:moveTo>
                  <a:pt x="2735527" y="1948459"/>
                </a:moveTo>
                <a:cubicBezTo>
                  <a:pt x="2736320" y="1947357"/>
                  <a:pt x="2737906" y="1947358"/>
                  <a:pt x="2738962" y="1949561"/>
                </a:cubicBezTo>
                <a:cubicBezTo>
                  <a:pt x="2738963" y="1951764"/>
                  <a:pt x="2736849" y="1953968"/>
                  <a:pt x="2736849" y="1953968"/>
                </a:cubicBezTo>
                <a:cubicBezTo>
                  <a:pt x="2734735" y="1951764"/>
                  <a:pt x="2734735" y="1949561"/>
                  <a:pt x="2735527" y="1948459"/>
                </a:cubicBezTo>
                <a:close/>
                <a:moveTo>
                  <a:pt x="8457176" y="1948114"/>
                </a:moveTo>
                <a:cubicBezTo>
                  <a:pt x="8457177" y="1958547"/>
                  <a:pt x="8464011" y="1956462"/>
                  <a:pt x="8470846" y="1956462"/>
                </a:cubicBezTo>
                <a:cubicBezTo>
                  <a:pt x="8470847" y="1946029"/>
                  <a:pt x="8461734" y="1948115"/>
                  <a:pt x="8457176" y="1948114"/>
                </a:cubicBezTo>
                <a:close/>
                <a:moveTo>
                  <a:pt x="10279053" y="1947696"/>
                </a:moveTo>
                <a:cubicBezTo>
                  <a:pt x="10283396" y="1947697"/>
                  <a:pt x="10285566" y="1947697"/>
                  <a:pt x="10289908" y="1947697"/>
                </a:cubicBezTo>
                <a:cubicBezTo>
                  <a:pt x="10287738" y="1953707"/>
                  <a:pt x="10287738" y="1959716"/>
                  <a:pt x="10285566" y="1965725"/>
                </a:cubicBezTo>
                <a:cubicBezTo>
                  <a:pt x="10283396" y="1961720"/>
                  <a:pt x="10279054" y="1955710"/>
                  <a:pt x="10276884" y="1951704"/>
                </a:cubicBezTo>
                <a:cubicBezTo>
                  <a:pt x="10276882" y="1949700"/>
                  <a:pt x="10279052" y="1949700"/>
                  <a:pt x="10279053" y="1947696"/>
                </a:cubicBezTo>
                <a:close/>
                <a:moveTo>
                  <a:pt x="13747" y="1944974"/>
                </a:moveTo>
                <a:cubicBezTo>
                  <a:pt x="13748" y="1950985"/>
                  <a:pt x="11456" y="1956993"/>
                  <a:pt x="11456" y="1963003"/>
                </a:cubicBezTo>
                <a:cubicBezTo>
                  <a:pt x="6876" y="1958997"/>
                  <a:pt x="4584" y="1952987"/>
                  <a:pt x="0" y="1948981"/>
                </a:cubicBezTo>
                <a:cubicBezTo>
                  <a:pt x="4583" y="1944974"/>
                  <a:pt x="9166" y="1944974"/>
                  <a:pt x="13747" y="1944974"/>
                </a:cubicBezTo>
                <a:close/>
                <a:moveTo>
                  <a:pt x="8727178" y="1944971"/>
                </a:moveTo>
                <a:cubicBezTo>
                  <a:pt x="8730684" y="1945707"/>
                  <a:pt x="8733978" y="1947757"/>
                  <a:pt x="8736839" y="1951858"/>
                </a:cubicBezTo>
                <a:cubicBezTo>
                  <a:pt x="8709358" y="1958008"/>
                  <a:pt x="8679586" y="1964159"/>
                  <a:pt x="8650198" y="1970309"/>
                </a:cubicBezTo>
                <a:cubicBezTo>
                  <a:pt x="8661648" y="1953908"/>
                  <a:pt x="8679586" y="1955957"/>
                  <a:pt x="8695617" y="1953907"/>
                </a:cubicBezTo>
                <a:cubicBezTo>
                  <a:pt x="8704205" y="1952370"/>
                  <a:pt x="8716657" y="1942760"/>
                  <a:pt x="8727178" y="1944971"/>
                </a:cubicBezTo>
                <a:close/>
                <a:moveTo>
                  <a:pt x="10108295" y="1941577"/>
                </a:moveTo>
                <a:cubicBezTo>
                  <a:pt x="10110409" y="1943651"/>
                  <a:pt x="10110410" y="1945723"/>
                  <a:pt x="10112525" y="1947796"/>
                </a:cubicBezTo>
                <a:cubicBezTo>
                  <a:pt x="10110409" y="1949869"/>
                  <a:pt x="10108295" y="1951943"/>
                  <a:pt x="10106181" y="1947796"/>
                </a:cubicBezTo>
                <a:cubicBezTo>
                  <a:pt x="10106179" y="1945724"/>
                  <a:pt x="10108295" y="1943650"/>
                  <a:pt x="10108295" y="1941577"/>
                </a:cubicBezTo>
                <a:close/>
                <a:moveTo>
                  <a:pt x="10272441" y="1941424"/>
                </a:moveTo>
                <a:cubicBezTo>
                  <a:pt x="10273021" y="1940599"/>
                  <a:pt x="10274180" y="1941149"/>
                  <a:pt x="10276497" y="1942250"/>
                </a:cubicBezTo>
                <a:cubicBezTo>
                  <a:pt x="10274180" y="1944454"/>
                  <a:pt x="10274180" y="1944454"/>
                  <a:pt x="10271862" y="1948861"/>
                </a:cubicBezTo>
                <a:cubicBezTo>
                  <a:pt x="10271861" y="1944454"/>
                  <a:pt x="10271862" y="1942250"/>
                  <a:pt x="10272441" y="1941424"/>
                </a:cubicBezTo>
                <a:close/>
                <a:moveTo>
                  <a:pt x="2110062" y="1940543"/>
                </a:moveTo>
                <a:cubicBezTo>
                  <a:pt x="2114289" y="1940543"/>
                  <a:pt x="2116404" y="1944690"/>
                  <a:pt x="2116404" y="1950909"/>
                </a:cubicBezTo>
                <a:cubicBezTo>
                  <a:pt x="2112174" y="1950908"/>
                  <a:pt x="2110062" y="1948835"/>
                  <a:pt x="2110062" y="1940543"/>
                </a:cubicBezTo>
                <a:close/>
                <a:moveTo>
                  <a:pt x="1090519" y="1940543"/>
                </a:moveTo>
                <a:lnTo>
                  <a:pt x="1089905" y="1943453"/>
                </a:lnTo>
                <a:lnTo>
                  <a:pt x="1103440" y="1943454"/>
                </a:lnTo>
                <a:cubicBezTo>
                  <a:pt x="1103441" y="1951698"/>
                  <a:pt x="1094191" y="1959943"/>
                  <a:pt x="1089569" y="1959943"/>
                </a:cubicBezTo>
                <a:cubicBezTo>
                  <a:pt x="1087256" y="1958912"/>
                  <a:pt x="1086099" y="1955820"/>
                  <a:pt x="1085232" y="1952472"/>
                </a:cubicBezTo>
                <a:lnTo>
                  <a:pt x="1084694" y="1950599"/>
                </a:lnTo>
                <a:lnTo>
                  <a:pt x="1084178" y="1950908"/>
                </a:lnTo>
                <a:lnTo>
                  <a:pt x="1084434" y="1949700"/>
                </a:lnTo>
                <a:lnTo>
                  <a:pt x="1082632" y="1943452"/>
                </a:lnTo>
                <a:lnTo>
                  <a:pt x="1085751" y="1943454"/>
                </a:lnTo>
                <a:lnTo>
                  <a:pt x="1085764" y="1943394"/>
                </a:lnTo>
                <a:cubicBezTo>
                  <a:pt x="1086820" y="1941579"/>
                  <a:pt x="1088405" y="1940543"/>
                  <a:pt x="1090519" y="1940543"/>
                </a:cubicBezTo>
                <a:close/>
                <a:moveTo>
                  <a:pt x="11034755" y="1940046"/>
                </a:moveTo>
                <a:cubicBezTo>
                  <a:pt x="11039136" y="1942108"/>
                  <a:pt x="11039136" y="1952414"/>
                  <a:pt x="11041327" y="1956535"/>
                </a:cubicBezTo>
                <a:cubicBezTo>
                  <a:pt x="11034755" y="1956535"/>
                  <a:pt x="11028184" y="1956535"/>
                  <a:pt x="11021610" y="1956535"/>
                </a:cubicBezTo>
                <a:cubicBezTo>
                  <a:pt x="11021608" y="1948291"/>
                  <a:pt x="11030374" y="1940046"/>
                  <a:pt x="11034755" y="1940046"/>
                </a:cubicBezTo>
                <a:close/>
                <a:moveTo>
                  <a:pt x="3476277" y="1939943"/>
                </a:moveTo>
                <a:cubicBezTo>
                  <a:pt x="3476278" y="1948270"/>
                  <a:pt x="3478554" y="1950352"/>
                  <a:pt x="3483109" y="1950351"/>
                </a:cubicBezTo>
                <a:cubicBezTo>
                  <a:pt x="3483108" y="1944105"/>
                  <a:pt x="3480831" y="1939942"/>
                  <a:pt x="3476277" y="1939943"/>
                </a:cubicBezTo>
                <a:close/>
                <a:moveTo>
                  <a:pt x="983411" y="1939629"/>
                </a:moveTo>
                <a:cubicBezTo>
                  <a:pt x="983411" y="1952438"/>
                  <a:pt x="977090" y="1950302"/>
                  <a:pt x="970397" y="1950302"/>
                </a:cubicBezTo>
                <a:cubicBezTo>
                  <a:pt x="970397" y="1937493"/>
                  <a:pt x="979322" y="1939628"/>
                  <a:pt x="983411" y="1939629"/>
                </a:cubicBezTo>
                <a:close/>
                <a:moveTo>
                  <a:pt x="8378330" y="1939463"/>
                </a:moveTo>
                <a:cubicBezTo>
                  <a:pt x="8374164" y="1939463"/>
                  <a:pt x="8371893" y="1941537"/>
                  <a:pt x="8369621" y="1943611"/>
                </a:cubicBezTo>
                <a:cubicBezTo>
                  <a:pt x="8360534" y="1947758"/>
                  <a:pt x="8351824" y="1951906"/>
                  <a:pt x="8345008" y="1956055"/>
                </a:cubicBezTo>
                <a:cubicBezTo>
                  <a:pt x="8345010" y="1964348"/>
                  <a:pt x="8345009" y="1970571"/>
                  <a:pt x="8345008" y="1976446"/>
                </a:cubicBezTo>
                <a:cubicBezTo>
                  <a:pt x="8353718" y="1974373"/>
                  <a:pt x="8360533" y="1978521"/>
                  <a:pt x="8367348" y="1968498"/>
                </a:cubicBezTo>
                <a:cubicBezTo>
                  <a:pt x="8371893" y="1960201"/>
                  <a:pt x="8378330" y="1956054"/>
                  <a:pt x="8385146" y="1956054"/>
                </a:cubicBezTo>
                <a:cubicBezTo>
                  <a:pt x="8382873" y="1949833"/>
                  <a:pt x="8380979" y="1943611"/>
                  <a:pt x="8378330" y="1939463"/>
                </a:cubicBezTo>
                <a:close/>
                <a:moveTo>
                  <a:pt x="2220163" y="1939033"/>
                </a:moveTo>
                <a:cubicBezTo>
                  <a:pt x="2220163" y="1943440"/>
                  <a:pt x="2220162" y="1945643"/>
                  <a:pt x="2219584" y="1946468"/>
                </a:cubicBezTo>
                <a:cubicBezTo>
                  <a:pt x="2219005" y="1947296"/>
                  <a:pt x="2217845" y="1946745"/>
                  <a:pt x="2215529" y="1945643"/>
                </a:cubicBezTo>
                <a:cubicBezTo>
                  <a:pt x="2217846" y="1943440"/>
                  <a:pt x="2217846" y="1943440"/>
                  <a:pt x="2220163" y="1939033"/>
                </a:cubicBezTo>
                <a:close/>
                <a:moveTo>
                  <a:pt x="679757" y="1939022"/>
                </a:moveTo>
                <a:cubicBezTo>
                  <a:pt x="686451" y="1941157"/>
                  <a:pt x="690915" y="1943292"/>
                  <a:pt x="697235" y="1945428"/>
                </a:cubicBezTo>
                <a:cubicBezTo>
                  <a:pt x="694074" y="1949697"/>
                  <a:pt x="690822" y="1950230"/>
                  <a:pt x="687520" y="1949430"/>
                </a:cubicBezTo>
                <a:cubicBezTo>
                  <a:pt x="684218" y="1948629"/>
                  <a:pt x="680871" y="1946495"/>
                  <a:pt x="677526" y="1945428"/>
                </a:cubicBezTo>
                <a:cubicBezTo>
                  <a:pt x="677528" y="1943294"/>
                  <a:pt x="679756" y="1941158"/>
                  <a:pt x="679757" y="1939022"/>
                </a:cubicBezTo>
                <a:close/>
                <a:moveTo>
                  <a:pt x="8634216" y="1938776"/>
                </a:moveTo>
                <a:cubicBezTo>
                  <a:pt x="8637303" y="1939135"/>
                  <a:pt x="8640283" y="1940177"/>
                  <a:pt x="8643125" y="1942261"/>
                </a:cubicBezTo>
                <a:cubicBezTo>
                  <a:pt x="8604505" y="1956844"/>
                  <a:pt x="8568536" y="1977335"/>
                  <a:pt x="8527646" y="1985669"/>
                </a:cubicBezTo>
                <a:cubicBezTo>
                  <a:pt x="8514394" y="1989836"/>
                  <a:pt x="8500763" y="1987753"/>
                  <a:pt x="8498492" y="2014839"/>
                </a:cubicBezTo>
                <a:cubicBezTo>
                  <a:pt x="8496220" y="2031509"/>
                  <a:pt x="8482590" y="2023173"/>
                  <a:pt x="8487133" y="2012757"/>
                </a:cubicBezTo>
                <a:cubicBezTo>
                  <a:pt x="8473502" y="2012757"/>
                  <a:pt x="8459873" y="2012756"/>
                  <a:pt x="8444350" y="2012757"/>
                </a:cubicBezTo>
                <a:cubicBezTo>
                  <a:pt x="8450787" y="2006505"/>
                  <a:pt x="8459874" y="2006505"/>
                  <a:pt x="8464416" y="1998170"/>
                </a:cubicBezTo>
                <a:cubicBezTo>
                  <a:pt x="8468960" y="1994004"/>
                  <a:pt x="8468961" y="1989836"/>
                  <a:pt x="8468961" y="1983585"/>
                </a:cubicBezTo>
                <a:cubicBezTo>
                  <a:pt x="8471233" y="1973167"/>
                  <a:pt x="8480319" y="1977335"/>
                  <a:pt x="8487134" y="1977334"/>
                </a:cubicBezTo>
                <a:cubicBezTo>
                  <a:pt x="8500764" y="1975253"/>
                  <a:pt x="8514393" y="1969347"/>
                  <a:pt x="8527647" y="1967264"/>
                </a:cubicBezTo>
                <a:cubicBezTo>
                  <a:pt x="8532191" y="1965181"/>
                  <a:pt x="8539004" y="1963096"/>
                  <a:pt x="8545819" y="1963096"/>
                </a:cubicBezTo>
                <a:cubicBezTo>
                  <a:pt x="8552634" y="1963096"/>
                  <a:pt x="8548090" y="1961013"/>
                  <a:pt x="8554905" y="1956844"/>
                </a:cubicBezTo>
                <a:cubicBezTo>
                  <a:pt x="8570809" y="1952679"/>
                  <a:pt x="8588982" y="1948512"/>
                  <a:pt x="8604505" y="1944345"/>
                </a:cubicBezTo>
                <a:cubicBezTo>
                  <a:pt x="8614727" y="1942782"/>
                  <a:pt x="8624952" y="1937703"/>
                  <a:pt x="8634216" y="1938776"/>
                </a:cubicBezTo>
                <a:close/>
                <a:moveTo>
                  <a:pt x="8477683" y="1937682"/>
                </a:moveTo>
                <a:cubicBezTo>
                  <a:pt x="8477683" y="1943941"/>
                  <a:pt x="8479961" y="1948114"/>
                  <a:pt x="8484517" y="1948115"/>
                </a:cubicBezTo>
                <a:cubicBezTo>
                  <a:pt x="8484516" y="1939769"/>
                  <a:pt x="8482238" y="1937682"/>
                  <a:pt x="8477683" y="1937682"/>
                </a:cubicBezTo>
                <a:close/>
                <a:moveTo>
                  <a:pt x="10002068" y="1936988"/>
                </a:moveTo>
                <a:cubicBezTo>
                  <a:pt x="10002068" y="1943206"/>
                  <a:pt x="9999954" y="1947353"/>
                  <a:pt x="9995727" y="1947353"/>
                </a:cubicBezTo>
                <a:cubicBezTo>
                  <a:pt x="9995727" y="1939060"/>
                  <a:pt x="9997840" y="1936987"/>
                  <a:pt x="10002068" y="1936988"/>
                </a:cubicBezTo>
                <a:close/>
                <a:moveTo>
                  <a:pt x="10561013" y="1936987"/>
                </a:moveTo>
                <a:cubicBezTo>
                  <a:pt x="10561012" y="1943207"/>
                  <a:pt x="10558780" y="1947353"/>
                  <a:pt x="10554692" y="1947353"/>
                </a:cubicBezTo>
                <a:cubicBezTo>
                  <a:pt x="10554692" y="1939060"/>
                  <a:pt x="10556922" y="1936987"/>
                  <a:pt x="10561013" y="1936987"/>
                </a:cubicBezTo>
                <a:close/>
                <a:moveTo>
                  <a:pt x="10221302" y="1936987"/>
                </a:moveTo>
                <a:cubicBezTo>
                  <a:pt x="10221303" y="1943205"/>
                  <a:pt x="10219188" y="1947353"/>
                  <a:pt x="10214961" y="1947353"/>
                </a:cubicBezTo>
                <a:cubicBezTo>
                  <a:pt x="10214962" y="1939061"/>
                  <a:pt x="10217075" y="1936987"/>
                  <a:pt x="10221302" y="1936987"/>
                </a:cubicBezTo>
                <a:close/>
                <a:moveTo>
                  <a:pt x="12056360" y="1936986"/>
                </a:moveTo>
                <a:cubicBezTo>
                  <a:pt x="12060702" y="1940993"/>
                  <a:pt x="12062873" y="1947001"/>
                  <a:pt x="12067216" y="1951008"/>
                </a:cubicBezTo>
                <a:cubicBezTo>
                  <a:pt x="12062872" y="1955014"/>
                  <a:pt x="12058532" y="1955015"/>
                  <a:pt x="12054190" y="1955014"/>
                </a:cubicBezTo>
                <a:cubicBezTo>
                  <a:pt x="12054190" y="1949005"/>
                  <a:pt x="12056360" y="1942995"/>
                  <a:pt x="12056360" y="1936986"/>
                </a:cubicBezTo>
                <a:close/>
                <a:moveTo>
                  <a:pt x="11005470" y="1936986"/>
                </a:moveTo>
                <a:cubicBezTo>
                  <a:pt x="11010005" y="1936987"/>
                  <a:pt x="11014538" y="1939060"/>
                  <a:pt x="11014538" y="1947353"/>
                </a:cubicBezTo>
                <a:cubicBezTo>
                  <a:pt x="11010005" y="1945279"/>
                  <a:pt x="11005470" y="1943206"/>
                  <a:pt x="11003202" y="1941133"/>
                </a:cubicBezTo>
                <a:cubicBezTo>
                  <a:pt x="11003203" y="1939060"/>
                  <a:pt x="11003203" y="1939060"/>
                  <a:pt x="11005470" y="1936986"/>
                </a:cubicBezTo>
                <a:close/>
                <a:moveTo>
                  <a:pt x="8643664" y="1933207"/>
                </a:moveTo>
                <a:lnTo>
                  <a:pt x="8641828" y="1936654"/>
                </a:lnTo>
                <a:cubicBezTo>
                  <a:pt x="8641828" y="1936654"/>
                  <a:pt x="8642224" y="1935911"/>
                  <a:pt x="8642720" y="1934980"/>
                </a:cubicBezTo>
                <a:close/>
                <a:moveTo>
                  <a:pt x="2344142" y="1931903"/>
                </a:moveTo>
                <a:cubicBezTo>
                  <a:pt x="2346856" y="1932422"/>
                  <a:pt x="2349027" y="1935013"/>
                  <a:pt x="2349027" y="1940196"/>
                </a:cubicBezTo>
                <a:cubicBezTo>
                  <a:pt x="2344686" y="1938125"/>
                  <a:pt x="2340343" y="1938123"/>
                  <a:pt x="2336000" y="1936051"/>
                </a:cubicBezTo>
                <a:cubicBezTo>
                  <a:pt x="2338171" y="1932941"/>
                  <a:pt x="2341428" y="1931385"/>
                  <a:pt x="2344142" y="1931903"/>
                </a:cubicBezTo>
                <a:close/>
                <a:moveTo>
                  <a:pt x="636991" y="1931801"/>
                </a:moveTo>
                <a:cubicBezTo>
                  <a:pt x="636989" y="1941726"/>
                  <a:pt x="630297" y="1939741"/>
                  <a:pt x="623972" y="1939741"/>
                </a:cubicBezTo>
                <a:cubicBezTo>
                  <a:pt x="623973" y="1929817"/>
                  <a:pt x="632525" y="1931801"/>
                  <a:pt x="636991" y="1931801"/>
                </a:cubicBezTo>
                <a:close/>
                <a:moveTo>
                  <a:pt x="8644504" y="1931630"/>
                </a:moveTo>
                <a:lnTo>
                  <a:pt x="8643664" y="1933207"/>
                </a:lnTo>
                <a:lnTo>
                  <a:pt x="8644206" y="1932189"/>
                </a:lnTo>
                <a:cubicBezTo>
                  <a:pt x="8644603" y="1931444"/>
                  <a:pt x="8644801" y="1931073"/>
                  <a:pt x="8644504" y="1931630"/>
                </a:cubicBezTo>
                <a:close/>
                <a:moveTo>
                  <a:pt x="1053302" y="1931627"/>
                </a:moveTo>
                <a:cubicBezTo>
                  <a:pt x="1057619" y="1931061"/>
                  <a:pt x="1062819" y="1932539"/>
                  <a:pt x="1066351" y="1932539"/>
                </a:cubicBezTo>
                <a:cubicBezTo>
                  <a:pt x="1066351" y="1940886"/>
                  <a:pt x="1062917" y="1943494"/>
                  <a:pt x="1058599" y="1944015"/>
                </a:cubicBezTo>
                <a:cubicBezTo>
                  <a:pt x="1054283" y="1944537"/>
                  <a:pt x="1049082" y="1942972"/>
                  <a:pt x="1045552" y="1942972"/>
                </a:cubicBezTo>
                <a:cubicBezTo>
                  <a:pt x="1045552" y="1934800"/>
                  <a:pt x="1048985" y="1932192"/>
                  <a:pt x="1053302" y="1931627"/>
                </a:cubicBezTo>
                <a:close/>
                <a:moveTo>
                  <a:pt x="675039" y="1931383"/>
                </a:moveTo>
                <a:cubicBezTo>
                  <a:pt x="675038" y="1933586"/>
                  <a:pt x="675038" y="1933586"/>
                  <a:pt x="677155" y="1935791"/>
                </a:cubicBezTo>
                <a:cubicBezTo>
                  <a:pt x="676096" y="1937993"/>
                  <a:pt x="675039" y="1938543"/>
                  <a:pt x="673982" y="1938268"/>
                </a:cubicBezTo>
                <a:cubicBezTo>
                  <a:pt x="672927" y="1937993"/>
                  <a:pt x="671868" y="1936891"/>
                  <a:pt x="670810" y="1935790"/>
                </a:cubicBezTo>
                <a:cubicBezTo>
                  <a:pt x="670811" y="1933586"/>
                  <a:pt x="672925" y="1933586"/>
                  <a:pt x="675039" y="1931383"/>
                </a:cubicBezTo>
                <a:close/>
                <a:moveTo>
                  <a:pt x="2205481" y="1931360"/>
                </a:moveTo>
                <a:cubicBezTo>
                  <a:pt x="2207747" y="1931360"/>
                  <a:pt x="2212281" y="1933433"/>
                  <a:pt x="2216815" y="1935508"/>
                </a:cubicBezTo>
                <a:cubicBezTo>
                  <a:pt x="2215683" y="1938618"/>
                  <a:pt x="2212850" y="1940171"/>
                  <a:pt x="2210297" y="1939653"/>
                </a:cubicBezTo>
                <a:cubicBezTo>
                  <a:pt x="2207747" y="1939135"/>
                  <a:pt x="2205481" y="1936544"/>
                  <a:pt x="2205481" y="1931360"/>
                </a:cubicBezTo>
                <a:close/>
                <a:moveTo>
                  <a:pt x="1310153" y="1931136"/>
                </a:moveTo>
                <a:cubicBezTo>
                  <a:pt x="1316630" y="1931093"/>
                  <a:pt x="1324034" y="1933602"/>
                  <a:pt x="1327735" y="1933602"/>
                </a:cubicBezTo>
                <a:cubicBezTo>
                  <a:pt x="1327735" y="1942947"/>
                  <a:pt x="1322183" y="1945542"/>
                  <a:pt x="1315706" y="1945803"/>
                </a:cubicBezTo>
                <a:cubicBezTo>
                  <a:pt x="1309229" y="1946062"/>
                  <a:pt x="1301825" y="1943985"/>
                  <a:pt x="1298122" y="1943986"/>
                </a:cubicBezTo>
                <a:cubicBezTo>
                  <a:pt x="1298122" y="1933776"/>
                  <a:pt x="1303675" y="1931180"/>
                  <a:pt x="1310153" y="1931136"/>
                </a:cubicBezTo>
                <a:close/>
                <a:moveTo>
                  <a:pt x="2583283" y="1930315"/>
                </a:moveTo>
                <a:cubicBezTo>
                  <a:pt x="2579014" y="1930055"/>
                  <a:pt x="2573890" y="1931617"/>
                  <a:pt x="2570474" y="1931617"/>
                </a:cubicBezTo>
                <a:cubicBezTo>
                  <a:pt x="2570474" y="1938902"/>
                  <a:pt x="2573891" y="1940984"/>
                  <a:pt x="2578160" y="1941245"/>
                </a:cubicBezTo>
                <a:cubicBezTo>
                  <a:pt x="2582428" y="1941505"/>
                  <a:pt x="2587551" y="1939942"/>
                  <a:pt x="2590966" y="1939942"/>
                </a:cubicBezTo>
                <a:cubicBezTo>
                  <a:pt x="2590967" y="1932657"/>
                  <a:pt x="2587552" y="1930575"/>
                  <a:pt x="2583283" y="1930315"/>
                </a:cubicBezTo>
                <a:close/>
                <a:moveTo>
                  <a:pt x="2695450" y="1928741"/>
                </a:moveTo>
                <a:cubicBezTo>
                  <a:pt x="2681583" y="1938665"/>
                  <a:pt x="2663094" y="1936681"/>
                  <a:pt x="2647302" y="1936681"/>
                </a:cubicBezTo>
                <a:cubicBezTo>
                  <a:pt x="2663095" y="1926755"/>
                  <a:pt x="2679272" y="1930726"/>
                  <a:pt x="2695450" y="1928741"/>
                </a:cubicBezTo>
                <a:close/>
                <a:moveTo>
                  <a:pt x="10048919" y="1926730"/>
                </a:moveTo>
                <a:cubicBezTo>
                  <a:pt x="10048918" y="1936655"/>
                  <a:pt x="10040234" y="1936655"/>
                  <a:pt x="10035890" y="1936655"/>
                </a:cubicBezTo>
                <a:cubicBezTo>
                  <a:pt x="10035891" y="1924745"/>
                  <a:pt x="10042406" y="1926729"/>
                  <a:pt x="10048919" y="1926730"/>
                </a:cubicBezTo>
                <a:close/>
                <a:moveTo>
                  <a:pt x="8501889" y="1926207"/>
                </a:moveTo>
                <a:cubicBezTo>
                  <a:pt x="8497617" y="1925684"/>
                  <a:pt x="8492490" y="1927249"/>
                  <a:pt x="8489073" y="1927249"/>
                </a:cubicBezTo>
                <a:cubicBezTo>
                  <a:pt x="8489075" y="1943942"/>
                  <a:pt x="8502744" y="1937682"/>
                  <a:pt x="8509579" y="1937682"/>
                </a:cubicBezTo>
                <a:cubicBezTo>
                  <a:pt x="8509577" y="1929336"/>
                  <a:pt x="8506161" y="1926728"/>
                  <a:pt x="8501889" y="1926207"/>
                </a:cubicBezTo>
                <a:close/>
                <a:moveTo>
                  <a:pt x="10974488" y="1925625"/>
                </a:moveTo>
                <a:cubicBezTo>
                  <a:pt x="10983933" y="1925344"/>
                  <a:pt x="10992635" y="1928723"/>
                  <a:pt x="11002825" y="1933231"/>
                </a:cubicBezTo>
                <a:cubicBezTo>
                  <a:pt x="10989238" y="1941244"/>
                  <a:pt x="10976031" y="1929225"/>
                  <a:pt x="10964710" y="1927222"/>
                </a:cubicBezTo>
                <a:cubicBezTo>
                  <a:pt x="10968106" y="1926219"/>
                  <a:pt x="10971336" y="1925719"/>
                  <a:pt x="10974488" y="1925625"/>
                </a:cubicBezTo>
                <a:close/>
                <a:moveTo>
                  <a:pt x="8681809" y="1925292"/>
                </a:moveTo>
                <a:cubicBezTo>
                  <a:pt x="8687852" y="1924778"/>
                  <a:pt x="8694452" y="1927868"/>
                  <a:pt x="8696685" y="1934053"/>
                </a:cubicBezTo>
                <a:cubicBezTo>
                  <a:pt x="8687758" y="1934052"/>
                  <a:pt x="8678832" y="1936112"/>
                  <a:pt x="8670279" y="1938173"/>
                </a:cubicBezTo>
                <a:cubicBezTo>
                  <a:pt x="8670279" y="1929930"/>
                  <a:pt x="8675765" y="1925808"/>
                  <a:pt x="8681809" y="1925292"/>
                </a:cubicBezTo>
                <a:close/>
                <a:moveTo>
                  <a:pt x="2643957" y="1925216"/>
                </a:moveTo>
                <a:cubicBezTo>
                  <a:pt x="2646275" y="1925216"/>
                  <a:pt x="2646275" y="1925216"/>
                  <a:pt x="2648591" y="1925217"/>
                </a:cubicBezTo>
                <a:cubicBezTo>
                  <a:pt x="2648591" y="1927150"/>
                  <a:pt x="2648591" y="1929082"/>
                  <a:pt x="2646275" y="1931015"/>
                </a:cubicBezTo>
                <a:lnTo>
                  <a:pt x="2644897" y="1927566"/>
                </a:lnTo>
                <a:lnTo>
                  <a:pt x="2645070" y="1931871"/>
                </a:lnTo>
                <a:cubicBezTo>
                  <a:pt x="2644276" y="1932973"/>
                  <a:pt x="2642691" y="1932973"/>
                  <a:pt x="2640576" y="1931870"/>
                </a:cubicBezTo>
                <a:lnTo>
                  <a:pt x="2644294" y="1926060"/>
                </a:lnTo>
                <a:close/>
                <a:moveTo>
                  <a:pt x="1265923" y="1923577"/>
                </a:moveTo>
                <a:cubicBezTo>
                  <a:pt x="1265924" y="1929644"/>
                  <a:pt x="1263691" y="1933929"/>
                  <a:pt x="1259229" y="1933929"/>
                </a:cubicBezTo>
                <a:cubicBezTo>
                  <a:pt x="1259229" y="1925717"/>
                  <a:pt x="1261459" y="1923577"/>
                  <a:pt x="1265923" y="1923577"/>
                </a:cubicBezTo>
                <a:close/>
                <a:moveTo>
                  <a:pt x="10765559" y="1923216"/>
                </a:moveTo>
                <a:cubicBezTo>
                  <a:pt x="10774928" y="1929631"/>
                  <a:pt x="10788598" y="1931767"/>
                  <a:pt x="10788598" y="1948871"/>
                </a:cubicBezTo>
                <a:cubicBezTo>
                  <a:pt x="10781958" y="1948871"/>
                  <a:pt x="10774928" y="1948871"/>
                  <a:pt x="10767900" y="1948872"/>
                </a:cubicBezTo>
                <a:cubicBezTo>
                  <a:pt x="10767901" y="1940319"/>
                  <a:pt x="10765559" y="1931768"/>
                  <a:pt x="10765559" y="1923216"/>
                </a:cubicBezTo>
                <a:close/>
                <a:moveTo>
                  <a:pt x="1429108" y="1922186"/>
                </a:moveTo>
                <a:cubicBezTo>
                  <a:pt x="1437107" y="1926393"/>
                  <a:pt x="1445679" y="1932179"/>
                  <a:pt x="1453965" y="1939237"/>
                </a:cubicBezTo>
                <a:lnTo>
                  <a:pt x="1474125" y="1960733"/>
                </a:lnTo>
                <a:lnTo>
                  <a:pt x="1478342" y="1954324"/>
                </a:lnTo>
                <a:lnTo>
                  <a:pt x="1478611" y="1956127"/>
                </a:lnTo>
                <a:lnTo>
                  <a:pt x="1492362" y="1959665"/>
                </a:lnTo>
                <a:cubicBezTo>
                  <a:pt x="1497481" y="1960430"/>
                  <a:pt x="1502596" y="1960940"/>
                  <a:pt x="1507231" y="1961960"/>
                </a:cubicBezTo>
                <a:cubicBezTo>
                  <a:pt x="1504914" y="1968081"/>
                  <a:pt x="1500280" y="1973861"/>
                  <a:pt x="1496034" y="1979981"/>
                </a:cubicBezTo>
                <a:cubicBezTo>
                  <a:pt x="1493713" y="1970121"/>
                  <a:pt x="1489080" y="1961960"/>
                  <a:pt x="1479813" y="1961960"/>
                </a:cubicBezTo>
                <a:lnTo>
                  <a:pt x="1479075" y="1960015"/>
                </a:lnTo>
                <a:lnTo>
                  <a:pt x="1478342" y="1964680"/>
                </a:lnTo>
                <a:lnTo>
                  <a:pt x="1477029" y="1963957"/>
                </a:lnTo>
                <a:lnTo>
                  <a:pt x="1465130" y="1970516"/>
                </a:lnTo>
                <a:cubicBezTo>
                  <a:pt x="1461143" y="1971820"/>
                  <a:pt x="1457168" y="1972285"/>
                  <a:pt x="1453204" y="1972088"/>
                </a:cubicBezTo>
                <a:cubicBezTo>
                  <a:pt x="1429418" y="1970904"/>
                  <a:pt x="1406057" y="1945855"/>
                  <a:pt x="1383773" y="1934810"/>
                </a:cubicBezTo>
                <a:lnTo>
                  <a:pt x="1399821" y="1936426"/>
                </a:lnTo>
                <a:lnTo>
                  <a:pt x="1411770" y="1932196"/>
                </a:lnTo>
                <a:lnTo>
                  <a:pt x="1416432" y="1934206"/>
                </a:lnTo>
                <a:lnTo>
                  <a:pt x="1419130" y="1933330"/>
                </a:lnTo>
                <a:cubicBezTo>
                  <a:pt x="1422844" y="1930996"/>
                  <a:pt x="1426249" y="1927446"/>
                  <a:pt x="1429108" y="1922186"/>
                </a:cubicBezTo>
                <a:close/>
                <a:moveTo>
                  <a:pt x="1798020" y="1922178"/>
                </a:moveTo>
                <a:cubicBezTo>
                  <a:pt x="1811735" y="1922178"/>
                  <a:pt x="1825448" y="1924243"/>
                  <a:pt x="1839164" y="1930440"/>
                </a:cubicBezTo>
                <a:cubicBezTo>
                  <a:pt x="1846019" y="1934575"/>
                  <a:pt x="1850591" y="1940769"/>
                  <a:pt x="1855163" y="1946966"/>
                </a:cubicBezTo>
                <a:lnTo>
                  <a:pt x="1876966" y="1946966"/>
                </a:lnTo>
                <a:lnTo>
                  <a:pt x="1880196" y="1934264"/>
                </a:lnTo>
                <a:lnTo>
                  <a:pt x="1889089" y="1947871"/>
                </a:lnTo>
                <a:lnTo>
                  <a:pt x="1900493" y="1948773"/>
                </a:lnTo>
                <a:cubicBezTo>
                  <a:pt x="1907923" y="1950064"/>
                  <a:pt x="1915350" y="1952129"/>
                  <a:pt x="1923349" y="1955229"/>
                </a:cubicBezTo>
                <a:cubicBezTo>
                  <a:pt x="1923349" y="1959360"/>
                  <a:pt x="1921064" y="1961425"/>
                  <a:pt x="1918780" y="1961425"/>
                </a:cubicBezTo>
                <a:cubicBezTo>
                  <a:pt x="1927922" y="1967623"/>
                  <a:pt x="1934398" y="1961425"/>
                  <a:pt x="1943543" y="1965213"/>
                </a:cubicBezTo>
                <a:cubicBezTo>
                  <a:pt x="1950398" y="1969688"/>
                  <a:pt x="1957254" y="1977607"/>
                  <a:pt x="1964112" y="1985869"/>
                </a:cubicBezTo>
                <a:cubicBezTo>
                  <a:pt x="1956114" y="1990517"/>
                  <a:pt x="1947850" y="1993100"/>
                  <a:pt x="1939458" y="1994165"/>
                </a:cubicBezTo>
                <a:cubicBezTo>
                  <a:pt x="1933162" y="1994964"/>
                  <a:pt x="1926794" y="1994908"/>
                  <a:pt x="1920410" y="1994233"/>
                </a:cubicBezTo>
                <a:cubicBezTo>
                  <a:pt x="1901249" y="1992203"/>
                  <a:pt x="1881923" y="1984578"/>
                  <a:pt x="1863923" y="1977607"/>
                </a:cubicBezTo>
                <a:cubicBezTo>
                  <a:pt x="1832305" y="1965212"/>
                  <a:pt x="1800306" y="1951098"/>
                  <a:pt x="1768686" y="1940768"/>
                </a:cubicBezTo>
                <a:cubicBezTo>
                  <a:pt x="1770973" y="1934574"/>
                  <a:pt x="1773258" y="1924243"/>
                  <a:pt x="1777830" y="1924244"/>
                </a:cubicBezTo>
                <a:cubicBezTo>
                  <a:pt x="1784687" y="1922178"/>
                  <a:pt x="1791163" y="1922178"/>
                  <a:pt x="1798020" y="1922178"/>
                </a:cubicBezTo>
                <a:close/>
                <a:moveTo>
                  <a:pt x="2969910" y="1921091"/>
                </a:moveTo>
                <a:cubicBezTo>
                  <a:pt x="2969911" y="1931016"/>
                  <a:pt x="2961227" y="1931016"/>
                  <a:pt x="2956884" y="1931016"/>
                </a:cubicBezTo>
                <a:cubicBezTo>
                  <a:pt x="2956886" y="1919106"/>
                  <a:pt x="2963397" y="1921091"/>
                  <a:pt x="2969910" y="1921091"/>
                </a:cubicBezTo>
                <a:close/>
                <a:moveTo>
                  <a:pt x="657435" y="1920659"/>
                </a:moveTo>
                <a:cubicBezTo>
                  <a:pt x="661775" y="1920659"/>
                  <a:pt x="666118" y="1922794"/>
                  <a:pt x="670459" y="1924930"/>
                </a:cubicBezTo>
                <a:cubicBezTo>
                  <a:pt x="668288" y="1930268"/>
                  <a:pt x="665031" y="1931869"/>
                  <a:pt x="662317" y="1930802"/>
                </a:cubicBezTo>
                <a:cubicBezTo>
                  <a:pt x="659604" y="1929733"/>
                  <a:pt x="657434" y="1925996"/>
                  <a:pt x="657435" y="1920659"/>
                </a:cubicBezTo>
                <a:close/>
                <a:moveTo>
                  <a:pt x="616905" y="1920649"/>
                </a:moveTo>
                <a:cubicBezTo>
                  <a:pt x="616905" y="1926869"/>
                  <a:pt x="614792" y="1931015"/>
                  <a:pt x="610565" y="1931014"/>
                </a:cubicBezTo>
                <a:cubicBezTo>
                  <a:pt x="610564" y="1922723"/>
                  <a:pt x="612679" y="1920649"/>
                  <a:pt x="616905" y="1920649"/>
                </a:cubicBezTo>
                <a:close/>
                <a:moveTo>
                  <a:pt x="3623103" y="1919802"/>
                </a:moveTo>
                <a:lnTo>
                  <a:pt x="3603447" y="1926930"/>
                </a:lnTo>
                <a:lnTo>
                  <a:pt x="3635013" y="1921575"/>
                </a:lnTo>
                <a:lnTo>
                  <a:pt x="3635091" y="1921222"/>
                </a:lnTo>
                <a:lnTo>
                  <a:pt x="3626535" y="1922975"/>
                </a:lnTo>
                <a:lnTo>
                  <a:pt x="3625247" y="1921880"/>
                </a:lnTo>
                <a:close/>
                <a:moveTo>
                  <a:pt x="11150246" y="1919167"/>
                </a:moveTo>
                <a:cubicBezTo>
                  <a:pt x="11152962" y="1919686"/>
                  <a:pt x="11155132" y="1922277"/>
                  <a:pt x="11155132" y="1927460"/>
                </a:cubicBezTo>
                <a:cubicBezTo>
                  <a:pt x="11150790" y="1925387"/>
                  <a:pt x="11146448" y="1923314"/>
                  <a:pt x="11142106" y="1923314"/>
                </a:cubicBezTo>
                <a:cubicBezTo>
                  <a:pt x="11144276" y="1920204"/>
                  <a:pt x="11147534" y="1918650"/>
                  <a:pt x="11150246" y="1919167"/>
                </a:cubicBezTo>
                <a:close/>
                <a:moveTo>
                  <a:pt x="8708558" y="1918688"/>
                </a:moveTo>
                <a:cubicBezTo>
                  <a:pt x="8712938" y="1918171"/>
                  <a:pt x="8716772" y="1919717"/>
                  <a:pt x="8716774" y="1926931"/>
                </a:cubicBezTo>
                <a:cubicBezTo>
                  <a:pt x="8711844" y="1926932"/>
                  <a:pt x="8705682" y="1928091"/>
                  <a:pt x="8701060" y="1926063"/>
                </a:cubicBezTo>
                <a:lnTo>
                  <a:pt x="8698686" y="1924133"/>
                </a:lnTo>
                <a:lnTo>
                  <a:pt x="8698993" y="1924511"/>
                </a:lnTo>
                <a:cubicBezTo>
                  <a:pt x="8699523" y="1925288"/>
                  <a:pt x="8700051" y="1926325"/>
                  <a:pt x="8700051" y="1927360"/>
                </a:cubicBezTo>
                <a:cubicBezTo>
                  <a:pt x="8697936" y="1929434"/>
                  <a:pt x="8697937" y="1931508"/>
                  <a:pt x="8697937" y="1933580"/>
                </a:cubicBezTo>
                <a:cubicBezTo>
                  <a:pt x="8696878" y="1930470"/>
                  <a:pt x="8695821" y="1928915"/>
                  <a:pt x="8695557" y="1927620"/>
                </a:cubicBezTo>
                <a:lnTo>
                  <a:pt x="8697821" y="1923430"/>
                </a:lnTo>
                <a:lnTo>
                  <a:pt x="8697056" y="1922810"/>
                </a:lnTo>
                <a:cubicBezTo>
                  <a:pt x="8699248" y="1921778"/>
                  <a:pt x="8704175" y="1919202"/>
                  <a:pt x="8708558" y="1918688"/>
                </a:cubicBezTo>
                <a:close/>
                <a:moveTo>
                  <a:pt x="8417572" y="1917095"/>
                </a:moveTo>
                <a:cubicBezTo>
                  <a:pt x="8422109" y="1921310"/>
                  <a:pt x="8424375" y="1925525"/>
                  <a:pt x="8428910" y="1927631"/>
                </a:cubicBezTo>
                <a:cubicBezTo>
                  <a:pt x="8424375" y="1929738"/>
                  <a:pt x="8419841" y="1933953"/>
                  <a:pt x="8417574" y="1938167"/>
                </a:cubicBezTo>
                <a:cubicBezTo>
                  <a:pt x="8417572" y="1931845"/>
                  <a:pt x="8417572" y="1925523"/>
                  <a:pt x="8417572" y="1917095"/>
                </a:cubicBezTo>
                <a:close/>
                <a:moveTo>
                  <a:pt x="712420" y="1916992"/>
                </a:moveTo>
                <a:lnTo>
                  <a:pt x="712235" y="1917649"/>
                </a:lnTo>
                <a:cubicBezTo>
                  <a:pt x="711944" y="1918679"/>
                  <a:pt x="711799" y="1919195"/>
                  <a:pt x="712016" y="1918422"/>
                </a:cubicBezTo>
                <a:close/>
                <a:moveTo>
                  <a:pt x="11730602" y="1915728"/>
                </a:moveTo>
                <a:cubicBezTo>
                  <a:pt x="11730602" y="1921947"/>
                  <a:pt x="11728372" y="1926093"/>
                  <a:pt x="11723908" y="1926093"/>
                </a:cubicBezTo>
                <a:cubicBezTo>
                  <a:pt x="11723908" y="1917801"/>
                  <a:pt x="11726139" y="1915728"/>
                  <a:pt x="11730602" y="1915728"/>
                </a:cubicBezTo>
                <a:close/>
                <a:moveTo>
                  <a:pt x="11689982" y="1915728"/>
                </a:moveTo>
                <a:cubicBezTo>
                  <a:pt x="11689982" y="1921946"/>
                  <a:pt x="11687751" y="1926093"/>
                  <a:pt x="11683288" y="1926093"/>
                </a:cubicBezTo>
                <a:cubicBezTo>
                  <a:pt x="11683288" y="1917802"/>
                  <a:pt x="11685520" y="1915728"/>
                  <a:pt x="11689982" y="1915728"/>
                </a:cubicBezTo>
                <a:close/>
                <a:moveTo>
                  <a:pt x="10120482" y="1915440"/>
                </a:moveTo>
                <a:cubicBezTo>
                  <a:pt x="10122873" y="1915706"/>
                  <a:pt x="10125274" y="1916240"/>
                  <a:pt x="10127556" y="1916773"/>
                </a:cubicBezTo>
                <a:cubicBezTo>
                  <a:pt x="10118427" y="1918908"/>
                  <a:pt x="10111962" y="1923179"/>
                  <a:pt x="10102834" y="1927450"/>
                </a:cubicBezTo>
                <a:cubicBezTo>
                  <a:pt x="10106256" y="1916241"/>
                  <a:pt x="10113316" y="1914638"/>
                  <a:pt x="10120482" y="1915440"/>
                </a:cubicBezTo>
                <a:close/>
                <a:moveTo>
                  <a:pt x="713110" y="1914529"/>
                </a:moveTo>
                <a:lnTo>
                  <a:pt x="712642" y="1916201"/>
                </a:lnTo>
                <a:lnTo>
                  <a:pt x="712420" y="1916992"/>
                </a:lnTo>
                <a:close/>
                <a:moveTo>
                  <a:pt x="10735215" y="1913705"/>
                </a:moveTo>
                <a:cubicBezTo>
                  <a:pt x="10742412" y="1914229"/>
                  <a:pt x="10749896" y="1916842"/>
                  <a:pt x="10756806" y="1916843"/>
                </a:cubicBezTo>
                <a:cubicBezTo>
                  <a:pt x="10754502" y="1923118"/>
                  <a:pt x="10752201" y="1929394"/>
                  <a:pt x="10749896" y="1933578"/>
                </a:cubicBezTo>
                <a:cubicBezTo>
                  <a:pt x="10745292" y="1933577"/>
                  <a:pt x="10742988" y="1931487"/>
                  <a:pt x="10738380" y="1931486"/>
                </a:cubicBezTo>
                <a:cubicBezTo>
                  <a:pt x="10731472" y="1927301"/>
                  <a:pt x="10722262" y="1925210"/>
                  <a:pt x="10715353" y="1923118"/>
                </a:cubicBezTo>
                <a:cubicBezTo>
                  <a:pt x="10721110" y="1914752"/>
                  <a:pt x="10728018" y="1913182"/>
                  <a:pt x="10735215" y="1913705"/>
                </a:cubicBezTo>
                <a:close/>
                <a:moveTo>
                  <a:pt x="8325179" y="1912662"/>
                </a:moveTo>
                <a:lnTo>
                  <a:pt x="8310156" y="1918978"/>
                </a:lnTo>
                <a:lnTo>
                  <a:pt x="8326516" y="1914544"/>
                </a:lnTo>
                <a:lnTo>
                  <a:pt x="8325440" y="1913900"/>
                </a:lnTo>
                <a:close/>
                <a:moveTo>
                  <a:pt x="8846539" y="1912504"/>
                </a:moveTo>
                <a:cubicBezTo>
                  <a:pt x="8848819" y="1914611"/>
                  <a:pt x="8853381" y="1918821"/>
                  <a:pt x="8855660" y="1923033"/>
                </a:cubicBezTo>
                <a:cubicBezTo>
                  <a:pt x="8832852" y="1927244"/>
                  <a:pt x="8810427" y="1931455"/>
                  <a:pt x="8787622" y="1937772"/>
                </a:cubicBezTo>
                <a:cubicBezTo>
                  <a:pt x="8776218" y="1939878"/>
                  <a:pt x="8767094" y="1939878"/>
                  <a:pt x="8757973" y="1944089"/>
                </a:cubicBezTo>
                <a:cubicBezTo>
                  <a:pt x="8752841" y="1945669"/>
                  <a:pt x="8746641" y="1948432"/>
                  <a:pt x="8740974" y="1946163"/>
                </a:cubicBezTo>
                <a:lnTo>
                  <a:pt x="8736449" y="1942679"/>
                </a:lnTo>
                <a:lnTo>
                  <a:pt x="8738196" y="1948276"/>
                </a:lnTo>
                <a:cubicBezTo>
                  <a:pt x="8737685" y="1950012"/>
                  <a:pt x="8736104" y="1950509"/>
                  <a:pt x="8733872" y="1947533"/>
                </a:cubicBezTo>
                <a:lnTo>
                  <a:pt x="8735861" y="1942227"/>
                </a:lnTo>
                <a:lnTo>
                  <a:pt x="8735547" y="1941983"/>
                </a:lnTo>
                <a:lnTo>
                  <a:pt x="8736002" y="1941848"/>
                </a:lnTo>
                <a:lnTo>
                  <a:pt x="8736104" y="1941579"/>
                </a:lnTo>
                <a:lnTo>
                  <a:pt x="8736173" y="1941797"/>
                </a:lnTo>
                <a:lnTo>
                  <a:pt x="8799024" y="1923033"/>
                </a:lnTo>
                <a:cubicBezTo>
                  <a:pt x="8810428" y="1920927"/>
                  <a:pt x="8819171" y="1918821"/>
                  <a:pt x="8830573" y="1916715"/>
                </a:cubicBezTo>
                <a:cubicBezTo>
                  <a:pt x="8835133" y="1914610"/>
                  <a:pt x="8841977" y="1912504"/>
                  <a:pt x="8846539" y="1912504"/>
                </a:cubicBezTo>
                <a:close/>
                <a:moveTo>
                  <a:pt x="3057288" y="1911468"/>
                </a:moveTo>
                <a:cubicBezTo>
                  <a:pt x="3061517" y="1911467"/>
                  <a:pt x="3063632" y="1913541"/>
                  <a:pt x="3063631" y="1921833"/>
                </a:cubicBezTo>
                <a:cubicBezTo>
                  <a:pt x="3059401" y="1921833"/>
                  <a:pt x="3057288" y="1917688"/>
                  <a:pt x="3057288" y="1911468"/>
                </a:cubicBezTo>
                <a:close/>
                <a:moveTo>
                  <a:pt x="2988709" y="1911468"/>
                </a:moveTo>
                <a:cubicBezTo>
                  <a:pt x="2993381" y="1911468"/>
                  <a:pt x="2998051" y="1911468"/>
                  <a:pt x="3005055" y="1911468"/>
                </a:cubicBezTo>
                <a:cubicBezTo>
                  <a:pt x="3005056" y="1913541"/>
                  <a:pt x="3005056" y="1917688"/>
                  <a:pt x="3005055" y="1921835"/>
                </a:cubicBezTo>
                <a:cubicBezTo>
                  <a:pt x="2998050" y="1921835"/>
                  <a:pt x="2993380" y="1921834"/>
                  <a:pt x="2988709" y="1921833"/>
                </a:cubicBezTo>
                <a:cubicBezTo>
                  <a:pt x="2988709" y="1917687"/>
                  <a:pt x="2988709" y="1913540"/>
                  <a:pt x="2988709" y="1911468"/>
                </a:cubicBezTo>
                <a:close/>
                <a:moveTo>
                  <a:pt x="2983299" y="1911468"/>
                </a:moveTo>
                <a:cubicBezTo>
                  <a:pt x="2983300" y="1917689"/>
                  <a:pt x="2981186" y="1921833"/>
                  <a:pt x="2976959" y="1921835"/>
                </a:cubicBezTo>
                <a:cubicBezTo>
                  <a:pt x="2976958" y="1913542"/>
                  <a:pt x="2979072" y="1911468"/>
                  <a:pt x="2983299" y="1911468"/>
                </a:cubicBezTo>
                <a:close/>
                <a:moveTo>
                  <a:pt x="707958" y="1911468"/>
                </a:moveTo>
                <a:cubicBezTo>
                  <a:pt x="710127" y="1916651"/>
                  <a:pt x="708499" y="1918206"/>
                  <a:pt x="706057" y="1918464"/>
                </a:cubicBezTo>
                <a:cubicBezTo>
                  <a:pt x="703613" y="1918724"/>
                  <a:pt x="700359" y="1917687"/>
                  <a:pt x="699273" y="1917688"/>
                </a:cubicBezTo>
                <a:cubicBezTo>
                  <a:pt x="701444" y="1913541"/>
                  <a:pt x="703613" y="1911468"/>
                  <a:pt x="707958" y="1911468"/>
                </a:cubicBezTo>
                <a:close/>
                <a:moveTo>
                  <a:pt x="713972" y="1911467"/>
                </a:moveTo>
                <a:lnTo>
                  <a:pt x="713110" y="1914529"/>
                </a:lnTo>
                <a:lnTo>
                  <a:pt x="713319" y="1913784"/>
                </a:lnTo>
                <a:cubicBezTo>
                  <a:pt x="713683" y="1912496"/>
                  <a:pt x="713972" y="1911467"/>
                  <a:pt x="713972" y="1911467"/>
                </a:cubicBezTo>
                <a:close/>
                <a:moveTo>
                  <a:pt x="605191" y="1910554"/>
                </a:moveTo>
                <a:cubicBezTo>
                  <a:pt x="605191" y="1923363"/>
                  <a:pt x="595850" y="1921228"/>
                  <a:pt x="588845" y="1921228"/>
                </a:cubicBezTo>
                <a:cubicBezTo>
                  <a:pt x="588845" y="1908418"/>
                  <a:pt x="598187" y="1910554"/>
                  <a:pt x="605191" y="1910554"/>
                </a:cubicBezTo>
                <a:close/>
                <a:moveTo>
                  <a:pt x="8346442" y="1909142"/>
                </a:moveTo>
                <a:lnTo>
                  <a:pt x="8329087" y="1911492"/>
                </a:lnTo>
                <a:lnTo>
                  <a:pt x="8329557" y="1913720"/>
                </a:lnTo>
                <a:close/>
                <a:moveTo>
                  <a:pt x="2456734" y="1907430"/>
                </a:moveTo>
                <a:cubicBezTo>
                  <a:pt x="2464107" y="1906856"/>
                  <a:pt x="2472614" y="1908886"/>
                  <a:pt x="2477151" y="1908886"/>
                </a:cubicBezTo>
                <a:cubicBezTo>
                  <a:pt x="2488494" y="1911005"/>
                  <a:pt x="2499837" y="1906768"/>
                  <a:pt x="2511179" y="1911006"/>
                </a:cubicBezTo>
                <a:cubicBezTo>
                  <a:pt x="2522144" y="1913123"/>
                  <a:pt x="2533486" y="1921599"/>
                  <a:pt x="2544830" y="1927955"/>
                </a:cubicBezTo>
                <a:cubicBezTo>
                  <a:pt x="2511178" y="1925836"/>
                  <a:pt x="2477150" y="1923718"/>
                  <a:pt x="2443123" y="1921600"/>
                </a:cubicBezTo>
                <a:cubicBezTo>
                  <a:pt x="2443123" y="1911182"/>
                  <a:pt x="2449362" y="1908004"/>
                  <a:pt x="2456734" y="1907430"/>
                </a:cubicBezTo>
                <a:close/>
                <a:moveTo>
                  <a:pt x="12014122" y="1907424"/>
                </a:moveTo>
                <a:cubicBezTo>
                  <a:pt x="12021183" y="1905896"/>
                  <a:pt x="12028714" y="1913590"/>
                  <a:pt x="12033734" y="1916744"/>
                </a:cubicBezTo>
                <a:cubicBezTo>
                  <a:pt x="12031502" y="1923056"/>
                  <a:pt x="12029272" y="1929368"/>
                  <a:pt x="12029272" y="1933576"/>
                </a:cubicBezTo>
                <a:cubicBezTo>
                  <a:pt x="12022577" y="1927264"/>
                  <a:pt x="12014024" y="1918848"/>
                  <a:pt x="12007328" y="1912537"/>
                </a:cubicBezTo>
                <a:cubicBezTo>
                  <a:pt x="12009468" y="1909467"/>
                  <a:pt x="12011770" y="1907934"/>
                  <a:pt x="12014122" y="1907424"/>
                </a:cubicBezTo>
                <a:close/>
                <a:moveTo>
                  <a:pt x="10689052" y="1906866"/>
                </a:moveTo>
                <a:cubicBezTo>
                  <a:pt x="10691208" y="1907006"/>
                  <a:pt x="10693262" y="1907251"/>
                  <a:pt x="10694902" y="1907251"/>
                </a:cubicBezTo>
                <a:cubicBezTo>
                  <a:pt x="10694904" y="1924389"/>
                  <a:pt x="10681759" y="1917963"/>
                  <a:pt x="10675186" y="1917963"/>
                </a:cubicBezTo>
                <a:cubicBezTo>
                  <a:pt x="10675186" y="1906983"/>
                  <a:pt x="10682582" y="1906447"/>
                  <a:pt x="10689052" y="1906866"/>
                </a:cubicBezTo>
                <a:close/>
                <a:moveTo>
                  <a:pt x="8749353" y="1906866"/>
                </a:moveTo>
                <a:cubicBezTo>
                  <a:pt x="8751516" y="1907006"/>
                  <a:pt x="8753582" y="1907251"/>
                  <a:pt x="8755258" y="1907251"/>
                </a:cubicBezTo>
                <a:cubicBezTo>
                  <a:pt x="8755258" y="1924389"/>
                  <a:pt x="8742240" y="1917963"/>
                  <a:pt x="8735546" y="1917962"/>
                </a:cubicBezTo>
                <a:cubicBezTo>
                  <a:pt x="8735546" y="1906984"/>
                  <a:pt x="8742868" y="1906448"/>
                  <a:pt x="8749353" y="1906866"/>
                </a:cubicBezTo>
                <a:close/>
                <a:moveTo>
                  <a:pt x="3611003" y="1906794"/>
                </a:moveTo>
                <a:lnTo>
                  <a:pt x="3566973" y="1912881"/>
                </a:lnTo>
                <a:cubicBezTo>
                  <a:pt x="3553311" y="1914964"/>
                  <a:pt x="3537374" y="1923290"/>
                  <a:pt x="3521817" y="1919129"/>
                </a:cubicBezTo>
                <a:lnTo>
                  <a:pt x="3512325" y="1919127"/>
                </a:lnTo>
                <a:lnTo>
                  <a:pt x="3513813" y="1920487"/>
                </a:lnTo>
                <a:cubicBezTo>
                  <a:pt x="3512608" y="1921591"/>
                  <a:pt x="3511404" y="1922279"/>
                  <a:pt x="3510348" y="1922589"/>
                </a:cubicBezTo>
                <a:lnTo>
                  <a:pt x="3509323" y="1922519"/>
                </a:lnTo>
                <a:lnTo>
                  <a:pt x="3510431" y="1925373"/>
                </a:lnTo>
                <a:cubicBezTo>
                  <a:pt x="3503600" y="1933696"/>
                  <a:pt x="3496770" y="1939942"/>
                  <a:pt x="3489940" y="1946188"/>
                </a:cubicBezTo>
                <a:lnTo>
                  <a:pt x="3522403" y="1940681"/>
                </a:lnTo>
                <a:lnTo>
                  <a:pt x="3565721" y="1926111"/>
                </a:lnTo>
                <a:cubicBezTo>
                  <a:pt x="3574143" y="1923111"/>
                  <a:pt x="3582994" y="1920985"/>
                  <a:pt x="3591241" y="1918103"/>
                </a:cubicBezTo>
                <a:close/>
                <a:moveTo>
                  <a:pt x="10935909" y="1906384"/>
                </a:moveTo>
                <a:cubicBezTo>
                  <a:pt x="10935909" y="1914676"/>
                  <a:pt x="10933794" y="1916750"/>
                  <a:pt x="10929566" y="1916750"/>
                </a:cubicBezTo>
                <a:cubicBezTo>
                  <a:pt x="10929566" y="1910530"/>
                  <a:pt x="10931680" y="1906383"/>
                  <a:pt x="10935909" y="1906384"/>
                </a:cubicBezTo>
                <a:close/>
                <a:moveTo>
                  <a:pt x="10701962" y="1906384"/>
                </a:moveTo>
                <a:cubicBezTo>
                  <a:pt x="10706052" y="1908444"/>
                  <a:pt x="10710517" y="1910506"/>
                  <a:pt x="10714978" y="1912568"/>
                </a:cubicBezTo>
                <a:cubicBezTo>
                  <a:pt x="10712747" y="1916689"/>
                  <a:pt x="10708658" y="1918751"/>
                  <a:pt x="10706054" y="1922872"/>
                </a:cubicBezTo>
                <a:cubicBezTo>
                  <a:pt x="10703822" y="1918750"/>
                  <a:pt x="10703823" y="1912567"/>
                  <a:pt x="10701962" y="1906384"/>
                </a:cubicBezTo>
                <a:close/>
                <a:moveTo>
                  <a:pt x="10496117" y="1906383"/>
                </a:moveTo>
                <a:cubicBezTo>
                  <a:pt x="10504878" y="1910621"/>
                  <a:pt x="10511454" y="1923333"/>
                  <a:pt x="10515835" y="1938163"/>
                </a:cubicBezTo>
                <a:cubicBezTo>
                  <a:pt x="10500498" y="1938164"/>
                  <a:pt x="10500498" y="1925452"/>
                  <a:pt x="10496117" y="1906383"/>
                </a:cubicBezTo>
                <a:close/>
                <a:moveTo>
                  <a:pt x="8457386" y="1906383"/>
                </a:moveTo>
                <a:cubicBezTo>
                  <a:pt x="8457386" y="1914677"/>
                  <a:pt x="8455271" y="1916750"/>
                  <a:pt x="8451044" y="1916750"/>
                </a:cubicBezTo>
                <a:cubicBezTo>
                  <a:pt x="8451042" y="1910531"/>
                  <a:pt x="8453511" y="1906384"/>
                  <a:pt x="8457386" y="1906383"/>
                </a:cubicBezTo>
                <a:close/>
                <a:moveTo>
                  <a:pt x="3667951" y="1906151"/>
                </a:moveTo>
                <a:lnTo>
                  <a:pt x="3665115" y="1907015"/>
                </a:lnTo>
                <a:lnTo>
                  <a:pt x="3668286" y="1906447"/>
                </a:lnTo>
                <a:close/>
                <a:moveTo>
                  <a:pt x="11675854" y="1905017"/>
                </a:moveTo>
                <a:cubicBezTo>
                  <a:pt x="11675854" y="1913310"/>
                  <a:pt x="11673624" y="1915383"/>
                  <a:pt x="11669161" y="1915383"/>
                </a:cubicBezTo>
                <a:cubicBezTo>
                  <a:pt x="11669160" y="1907090"/>
                  <a:pt x="11671392" y="1905017"/>
                  <a:pt x="11675854" y="1905017"/>
                </a:cubicBezTo>
                <a:close/>
                <a:moveTo>
                  <a:pt x="3680112" y="1904077"/>
                </a:moveTo>
                <a:lnTo>
                  <a:pt x="3670643" y="1905617"/>
                </a:lnTo>
                <a:lnTo>
                  <a:pt x="3670513" y="1906047"/>
                </a:lnTo>
                <a:lnTo>
                  <a:pt x="3675640" y="1905127"/>
                </a:lnTo>
                <a:close/>
                <a:moveTo>
                  <a:pt x="1054037" y="1903822"/>
                </a:moveTo>
                <a:cubicBezTo>
                  <a:pt x="1056931" y="1904567"/>
                  <a:pt x="1059286" y="1907545"/>
                  <a:pt x="1059286" y="1912507"/>
                </a:cubicBezTo>
                <a:cubicBezTo>
                  <a:pt x="1054970" y="1912507"/>
                  <a:pt x="1049867" y="1910521"/>
                  <a:pt x="1045551" y="1908537"/>
                </a:cubicBezTo>
                <a:cubicBezTo>
                  <a:pt x="1047709" y="1904567"/>
                  <a:pt x="1051142" y="1903078"/>
                  <a:pt x="1054037" y="1903822"/>
                </a:cubicBezTo>
                <a:close/>
                <a:moveTo>
                  <a:pt x="8360392" y="1902746"/>
                </a:moveTo>
                <a:cubicBezTo>
                  <a:pt x="8360392" y="1902746"/>
                  <a:pt x="8359427" y="1903877"/>
                  <a:pt x="8358715" y="1905096"/>
                </a:cubicBezTo>
                <a:lnTo>
                  <a:pt x="8358587" y="1907298"/>
                </a:lnTo>
                <a:lnTo>
                  <a:pt x="8360876" y="1906651"/>
                </a:lnTo>
                <a:lnTo>
                  <a:pt x="8361734" y="1906161"/>
                </a:lnTo>
                <a:cubicBezTo>
                  <a:pt x="8362447" y="1904941"/>
                  <a:pt x="8362405" y="1903454"/>
                  <a:pt x="8360392" y="1902746"/>
                </a:cubicBezTo>
                <a:close/>
                <a:moveTo>
                  <a:pt x="679756" y="1900776"/>
                </a:moveTo>
                <a:cubicBezTo>
                  <a:pt x="686451" y="1902960"/>
                  <a:pt x="690914" y="1904784"/>
                  <a:pt x="697236" y="1906971"/>
                </a:cubicBezTo>
                <a:cubicBezTo>
                  <a:pt x="695656" y="1909156"/>
                  <a:pt x="694053" y="1910249"/>
                  <a:pt x="692431" y="1910659"/>
                </a:cubicBezTo>
                <a:cubicBezTo>
                  <a:pt x="687567" y="1911889"/>
                  <a:pt x="682546" y="1906970"/>
                  <a:pt x="677526" y="1906970"/>
                </a:cubicBezTo>
                <a:cubicBezTo>
                  <a:pt x="677527" y="1904784"/>
                  <a:pt x="679756" y="1902961"/>
                  <a:pt x="679756" y="1900776"/>
                </a:cubicBezTo>
                <a:close/>
                <a:moveTo>
                  <a:pt x="2675720" y="1900769"/>
                </a:moveTo>
                <a:cubicBezTo>
                  <a:pt x="2679949" y="1900770"/>
                  <a:pt x="2682063" y="1902909"/>
                  <a:pt x="2682062" y="1911122"/>
                </a:cubicBezTo>
                <a:cubicBezTo>
                  <a:pt x="2677834" y="1911122"/>
                  <a:pt x="2675720" y="1908979"/>
                  <a:pt x="2675720" y="1900769"/>
                </a:cubicBezTo>
                <a:close/>
                <a:moveTo>
                  <a:pt x="636990" y="1900769"/>
                </a:moveTo>
                <a:cubicBezTo>
                  <a:pt x="636989" y="1908980"/>
                  <a:pt x="634876" y="1911122"/>
                  <a:pt x="630646" y="1911122"/>
                </a:cubicBezTo>
                <a:cubicBezTo>
                  <a:pt x="630646" y="1902909"/>
                  <a:pt x="632760" y="1900769"/>
                  <a:pt x="636990" y="1900769"/>
                </a:cubicBezTo>
                <a:close/>
                <a:moveTo>
                  <a:pt x="538250" y="1900769"/>
                </a:moveTo>
                <a:cubicBezTo>
                  <a:pt x="538249" y="1908980"/>
                  <a:pt x="536137" y="1911122"/>
                  <a:pt x="531906" y="1911122"/>
                </a:cubicBezTo>
                <a:cubicBezTo>
                  <a:pt x="531906" y="1902909"/>
                  <a:pt x="534021" y="1900769"/>
                  <a:pt x="538250" y="1900769"/>
                </a:cubicBezTo>
                <a:close/>
                <a:moveTo>
                  <a:pt x="2916358" y="1900768"/>
                </a:moveTo>
                <a:cubicBezTo>
                  <a:pt x="2916358" y="1908980"/>
                  <a:pt x="2914245" y="1911121"/>
                  <a:pt x="2910016" y="1911122"/>
                </a:cubicBezTo>
                <a:cubicBezTo>
                  <a:pt x="2910017" y="1902910"/>
                  <a:pt x="2912131" y="1900769"/>
                  <a:pt x="2916358" y="1900768"/>
                </a:cubicBezTo>
                <a:close/>
                <a:moveTo>
                  <a:pt x="1364982" y="1900764"/>
                </a:moveTo>
                <a:lnTo>
                  <a:pt x="1360904" y="1912059"/>
                </a:lnTo>
                <a:lnTo>
                  <a:pt x="1363057" y="1911938"/>
                </a:lnTo>
                <a:lnTo>
                  <a:pt x="1362308" y="1915502"/>
                </a:lnTo>
                <a:lnTo>
                  <a:pt x="1371676" y="1927954"/>
                </a:lnTo>
                <a:lnTo>
                  <a:pt x="1351181" y="1922497"/>
                </a:lnTo>
                <a:lnTo>
                  <a:pt x="1349322" y="1922613"/>
                </a:lnTo>
                <a:lnTo>
                  <a:pt x="1349417" y="1922028"/>
                </a:lnTo>
                <a:lnTo>
                  <a:pt x="1331883" y="1917361"/>
                </a:lnTo>
                <a:cubicBezTo>
                  <a:pt x="1343041" y="1913123"/>
                  <a:pt x="1353824" y="1906768"/>
                  <a:pt x="1364982" y="1900764"/>
                </a:cubicBezTo>
                <a:close/>
                <a:moveTo>
                  <a:pt x="3524090" y="1900740"/>
                </a:moveTo>
                <a:cubicBezTo>
                  <a:pt x="3524092" y="1912883"/>
                  <a:pt x="3530544" y="1910800"/>
                  <a:pt x="3537374" y="1910800"/>
                </a:cubicBezTo>
                <a:cubicBezTo>
                  <a:pt x="3537374" y="1898312"/>
                  <a:pt x="3528646" y="1900740"/>
                  <a:pt x="3524090" y="1900740"/>
                </a:cubicBezTo>
                <a:close/>
                <a:moveTo>
                  <a:pt x="3396969" y="1900740"/>
                </a:moveTo>
                <a:cubicBezTo>
                  <a:pt x="3396969" y="1908720"/>
                  <a:pt x="3396968" y="1921209"/>
                  <a:pt x="3403799" y="1921208"/>
                </a:cubicBezTo>
                <a:cubicBezTo>
                  <a:pt x="3403800" y="1912882"/>
                  <a:pt x="3403799" y="1900740"/>
                  <a:pt x="3396969" y="1900740"/>
                </a:cubicBezTo>
                <a:close/>
                <a:moveTo>
                  <a:pt x="1316450" y="1900197"/>
                </a:moveTo>
                <a:cubicBezTo>
                  <a:pt x="1316450" y="1912652"/>
                  <a:pt x="1309936" y="1910517"/>
                  <a:pt x="1303422" y="1910518"/>
                </a:cubicBezTo>
                <a:cubicBezTo>
                  <a:pt x="1303424" y="1897707"/>
                  <a:pt x="1312105" y="1900197"/>
                  <a:pt x="1316450" y="1900197"/>
                </a:cubicBezTo>
                <a:close/>
                <a:moveTo>
                  <a:pt x="1694496" y="1898164"/>
                </a:moveTo>
                <a:cubicBezTo>
                  <a:pt x="1707764" y="1893716"/>
                  <a:pt x="1726103" y="1911121"/>
                  <a:pt x="1738183" y="1917242"/>
                </a:cubicBezTo>
                <a:cubicBezTo>
                  <a:pt x="1719772" y="1915202"/>
                  <a:pt x="1701746" y="1913161"/>
                  <a:pt x="1683338" y="1911122"/>
                </a:cubicBezTo>
                <a:cubicBezTo>
                  <a:pt x="1686214" y="1903556"/>
                  <a:pt x="1690073" y="1899646"/>
                  <a:pt x="1694496" y="1898164"/>
                </a:cubicBezTo>
                <a:close/>
                <a:moveTo>
                  <a:pt x="10658336" y="1897415"/>
                </a:moveTo>
                <a:cubicBezTo>
                  <a:pt x="10661837" y="1898137"/>
                  <a:pt x="10664756" y="1901112"/>
                  <a:pt x="10664756" y="1906043"/>
                </a:cubicBezTo>
                <a:cubicBezTo>
                  <a:pt x="10657750" y="1906042"/>
                  <a:pt x="10653082" y="1904344"/>
                  <a:pt x="10648412" y="1902302"/>
                </a:cubicBezTo>
                <a:cubicBezTo>
                  <a:pt x="10650746" y="1898223"/>
                  <a:pt x="10654834" y="1896692"/>
                  <a:pt x="10658336" y="1897415"/>
                </a:cubicBezTo>
                <a:close/>
                <a:moveTo>
                  <a:pt x="2415328" y="1897198"/>
                </a:moveTo>
                <a:cubicBezTo>
                  <a:pt x="2422623" y="1896930"/>
                  <a:pt x="2429356" y="1900590"/>
                  <a:pt x="2429356" y="1911122"/>
                </a:cubicBezTo>
                <a:cubicBezTo>
                  <a:pt x="2418133" y="1908980"/>
                  <a:pt x="2409155" y="1906837"/>
                  <a:pt x="2397934" y="1906837"/>
                </a:cubicBezTo>
                <a:cubicBezTo>
                  <a:pt x="2400178" y="1901661"/>
                  <a:pt x="2408034" y="1897466"/>
                  <a:pt x="2415328" y="1897198"/>
                </a:cubicBezTo>
                <a:close/>
                <a:moveTo>
                  <a:pt x="10861598" y="1896456"/>
                </a:moveTo>
                <a:cubicBezTo>
                  <a:pt x="10863604" y="1896630"/>
                  <a:pt x="10865578" y="1896898"/>
                  <a:pt x="10867267" y="1896897"/>
                </a:cubicBezTo>
                <a:cubicBezTo>
                  <a:pt x="10867268" y="1913678"/>
                  <a:pt x="10855998" y="1907251"/>
                  <a:pt x="10849234" y="1907252"/>
                </a:cubicBezTo>
                <a:cubicBezTo>
                  <a:pt x="10849232" y="1896272"/>
                  <a:pt x="10855574" y="1895937"/>
                  <a:pt x="10861598" y="1896456"/>
                </a:cubicBezTo>
                <a:close/>
                <a:moveTo>
                  <a:pt x="10902845" y="1896026"/>
                </a:moveTo>
                <a:cubicBezTo>
                  <a:pt x="10907130" y="1897496"/>
                  <a:pt x="10911674" y="1902791"/>
                  <a:pt x="10914138" y="1906042"/>
                </a:cubicBezTo>
                <a:cubicBezTo>
                  <a:pt x="10907566" y="1906043"/>
                  <a:pt x="10900993" y="1904343"/>
                  <a:pt x="10894420" y="1902304"/>
                </a:cubicBezTo>
                <a:cubicBezTo>
                  <a:pt x="10895516" y="1898732"/>
                  <a:pt x="10897022" y="1896821"/>
                  <a:pt x="10898734" y="1896048"/>
                </a:cubicBezTo>
                <a:cubicBezTo>
                  <a:pt x="10900018" y="1895471"/>
                  <a:pt x="10901416" y="1895536"/>
                  <a:pt x="10902845" y="1896026"/>
                </a:cubicBezTo>
                <a:close/>
                <a:moveTo>
                  <a:pt x="8895855" y="1895673"/>
                </a:moveTo>
                <a:cubicBezTo>
                  <a:pt x="8895855" y="1904242"/>
                  <a:pt x="8893741" y="1906026"/>
                  <a:pt x="8889512" y="1906026"/>
                </a:cubicBezTo>
                <a:cubicBezTo>
                  <a:pt x="8889512" y="1899957"/>
                  <a:pt x="8891627" y="1895672"/>
                  <a:pt x="8895855" y="1895673"/>
                </a:cubicBezTo>
                <a:close/>
                <a:moveTo>
                  <a:pt x="8696704" y="1895672"/>
                </a:moveTo>
                <a:cubicBezTo>
                  <a:pt x="8696704" y="1904242"/>
                  <a:pt x="8694588" y="1906025"/>
                  <a:pt x="8690362" y="1906026"/>
                </a:cubicBezTo>
                <a:cubicBezTo>
                  <a:pt x="8690362" y="1899957"/>
                  <a:pt x="8692476" y="1895672"/>
                  <a:pt x="8696704" y="1895672"/>
                </a:cubicBezTo>
                <a:close/>
                <a:moveTo>
                  <a:pt x="10428997" y="1894426"/>
                </a:moveTo>
                <a:cubicBezTo>
                  <a:pt x="10430056" y="1894685"/>
                  <a:pt x="10431112" y="1895722"/>
                  <a:pt x="10432170" y="1896759"/>
                </a:cubicBezTo>
                <a:cubicBezTo>
                  <a:pt x="10430055" y="1898831"/>
                  <a:pt x="10430055" y="1900903"/>
                  <a:pt x="10427941" y="1902978"/>
                </a:cubicBezTo>
                <a:lnTo>
                  <a:pt x="10427428" y="1901471"/>
                </a:lnTo>
                <a:lnTo>
                  <a:pt x="10424154" y="1901472"/>
                </a:lnTo>
                <a:lnTo>
                  <a:pt x="10425922" y="1897041"/>
                </a:lnTo>
                <a:lnTo>
                  <a:pt x="10425828" y="1896759"/>
                </a:lnTo>
                <a:lnTo>
                  <a:pt x="10426124" y="1896539"/>
                </a:lnTo>
                <a:lnTo>
                  <a:pt x="10426471" y="1895673"/>
                </a:lnTo>
                <a:lnTo>
                  <a:pt x="10426660" y="1896146"/>
                </a:lnTo>
                <a:close/>
                <a:moveTo>
                  <a:pt x="11704109" y="1894306"/>
                </a:moveTo>
                <a:lnTo>
                  <a:pt x="11703240" y="1898216"/>
                </a:lnTo>
                <a:lnTo>
                  <a:pt x="11707410" y="1895672"/>
                </a:lnTo>
                <a:cubicBezTo>
                  <a:pt x="11707412" y="1902099"/>
                  <a:pt x="11705296" y="1906025"/>
                  <a:pt x="11701068" y="1906026"/>
                </a:cubicBezTo>
                <a:lnTo>
                  <a:pt x="11701898" y="1902126"/>
                </a:lnTo>
                <a:lnTo>
                  <a:pt x="11697418" y="1904671"/>
                </a:lnTo>
                <a:cubicBezTo>
                  <a:pt x="11697418" y="1898452"/>
                  <a:pt x="11699648" y="1894305"/>
                  <a:pt x="11704109" y="1894306"/>
                </a:cubicBezTo>
                <a:close/>
                <a:moveTo>
                  <a:pt x="2100302" y="1893087"/>
                </a:moveTo>
                <a:cubicBezTo>
                  <a:pt x="2102960" y="1892642"/>
                  <a:pt x="2105512" y="1893157"/>
                  <a:pt x="2107781" y="1895215"/>
                </a:cubicBezTo>
                <a:cubicBezTo>
                  <a:pt x="2112317" y="1901386"/>
                  <a:pt x="2110050" y="1909275"/>
                  <a:pt x="2119124" y="1913391"/>
                </a:cubicBezTo>
                <a:cubicBezTo>
                  <a:pt x="2128197" y="1917507"/>
                  <a:pt x="2139541" y="1917506"/>
                  <a:pt x="2148614" y="1919563"/>
                </a:cubicBezTo>
                <a:cubicBezTo>
                  <a:pt x="2159581" y="1923680"/>
                  <a:pt x="2170925" y="1925737"/>
                  <a:pt x="2179998" y="1931911"/>
                </a:cubicBezTo>
                <a:cubicBezTo>
                  <a:pt x="2163174" y="1933967"/>
                  <a:pt x="2143984" y="1937570"/>
                  <a:pt x="2125883" y="1935770"/>
                </a:cubicBezTo>
                <a:cubicBezTo>
                  <a:pt x="2107781" y="1933967"/>
                  <a:pt x="2090766" y="1926767"/>
                  <a:pt x="2078290" y="1907218"/>
                </a:cubicBezTo>
                <a:cubicBezTo>
                  <a:pt x="2083395" y="1904388"/>
                  <a:pt x="2092326" y="1894420"/>
                  <a:pt x="2100302" y="1893087"/>
                </a:cubicBezTo>
                <a:close/>
                <a:moveTo>
                  <a:pt x="1306541" y="1892046"/>
                </a:moveTo>
                <a:cubicBezTo>
                  <a:pt x="1306542" y="1904857"/>
                  <a:pt x="1299668" y="1902720"/>
                  <a:pt x="1292795" y="1902721"/>
                </a:cubicBezTo>
                <a:cubicBezTo>
                  <a:pt x="1292794" y="1889910"/>
                  <a:pt x="1301961" y="1892046"/>
                  <a:pt x="1306541" y="1892046"/>
                </a:cubicBezTo>
                <a:close/>
                <a:moveTo>
                  <a:pt x="877979" y="1891562"/>
                </a:moveTo>
                <a:cubicBezTo>
                  <a:pt x="877980" y="1903471"/>
                  <a:pt x="871466" y="1901487"/>
                  <a:pt x="864952" y="1901487"/>
                </a:cubicBezTo>
                <a:cubicBezTo>
                  <a:pt x="864952" y="1891561"/>
                  <a:pt x="873637" y="1891561"/>
                  <a:pt x="877979" y="1891562"/>
                </a:cubicBezTo>
                <a:close/>
                <a:moveTo>
                  <a:pt x="1033194" y="1891431"/>
                </a:moveTo>
                <a:cubicBezTo>
                  <a:pt x="1035586" y="1895576"/>
                  <a:pt x="1040374" y="1895576"/>
                  <a:pt x="1045157" y="1897649"/>
                </a:cubicBezTo>
                <a:cubicBezTo>
                  <a:pt x="1045157" y="1899723"/>
                  <a:pt x="1042764" y="1901796"/>
                  <a:pt x="1042764" y="1901796"/>
                </a:cubicBezTo>
                <a:cubicBezTo>
                  <a:pt x="1037980" y="1901795"/>
                  <a:pt x="1033194" y="1901797"/>
                  <a:pt x="1033194" y="1891431"/>
                </a:cubicBezTo>
                <a:close/>
                <a:moveTo>
                  <a:pt x="1910554" y="1891430"/>
                </a:moveTo>
                <a:cubicBezTo>
                  <a:pt x="1910554" y="1899722"/>
                  <a:pt x="1908322" y="1901795"/>
                  <a:pt x="1903859" y="1901797"/>
                </a:cubicBezTo>
                <a:cubicBezTo>
                  <a:pt x="1903859" y="1895576"/>
                  <a:pt x="1906092" y="1891431"/>
                  <a:pt x="1910554" y="1891430"/>
                </a:cubicBezTo>
                <a:close/>
                <a:moveTo>
                  <a:pt x="977359" y="1890797"/>
                </a:moveTo>
                <a:cubicBezTo>
                  <a:pt x="981676" y="1890007"/>
                  <a:pt x="986877" y="1891060"/>
                  <a:pt x="990410" y="1891060"/>
                </a:cubicBezTo>
                <a:cubicBezTo>
                  <a:pt x="990410" y="1899488"/>
                  <a:pt x="986974" y="1902123"/>
                  <a:pt x="982656" y="1902648"/>
                </a:cubicBezTo>
                <a:cubicBezTo>
                  <a:pt x="978339" y="1903175"/>
                  <a:pt x="973138" y="1901595"/>
                  <a:pt x="969610" y="1901595"/>
                </a:cubicBezTo>
                <a:cubicBezTo>
                  <a:pt x="969609" y="1894221"/>
                  <a:pt x="973042" y="1891587"/>
                  <a:pt x="977359" y="1890797"/>
                </a:cubicBezTo>
                <a:close/>
                <a:moveTo>
                  <a:pt x="2114731" y="1890424"/>
                </a:moveTo>
                <a:cubicBezTo>
                  <a:pt x="2113674" y="1892359"/>
                  <a:pt x="2112617" y="1893324"/>
                  <a:pt x="2111561" y="1893325"/>
                </a:cubicBezTo>
                <a:cubicBezTo>
                  <a:pt x="2110503" y="1893325"/>
                  <a:pt x="2109445" y="1892360"/>
                  <a:pt x="2108389" y="1890425"/>
                </a:cubicBezTo>
                <a:cubicBezTo>
                  <a:pt x="2110503" y="1888493"/>
                  <a:pt x="2112619" y="1888493"/>
                  <a:pt x="2114731" y="1890424"/>
                </a:cubicBezTo>
                <a:close/>
                <a:moveTo>
                  <a:pt x="2055641" y="1890112"/>
                </a:moveTo>
                <a:cubicBezTo>
                  <a:pt x="2060276" y="1890112"/>
                  <a:pt x="2064910" y="1890642"/>
                  <a:pt x="2069543" y="1890642"/>
                </a:cubicBezTo>
                <a:cubicBezTo>
                  <a:pt x="2069544" y="1904678"/>
                  <a:pt x="2059118" y="1911762"/>
                  <a:pt x="2049991" y="1910851"/>
                </a:cubicBezTo>
                <a:cubicBezTo>
                  <a:pt x="2046951" y="1910548"/>
                  <a:pt x="2044053" y="1909357"/>
                  <a:pt x="2041738" y="1907237"/>
                </a:cubicBezTo>
                <a:cubicBezTo>
                  <a:pt x="2039420" y="1903352"/>
                  <a:pt x="2034786" y="1894878"/>
                  <a:pt x="2041737" y="1892761"/>
                </a:cubicBezTo>
                <a:cubicBezTo>
                  <a:pt x="2046372" y="1890642"/>
                  <a:pt x="2051007" y="1890112"/>
                  <a:pt x="2055641" y="1890112"/>
                </a:cubicBezTo>
                <a:close/>
                <a:moveTo>
                  <a:pt x="3582057" y="1890072"/>
                </a:moveTo>
                <a:cubicBezTo>
                  <a:pt x="3577787" y="1889292"/>
                  <a:pt x="3572665" y="1890333"/>
                  <a:pt x="3569250" y="1890332"/>
                </a:cubicBezTo>
                <a:cubicBezTo>
                  <a:pt x="3569250" y="1898485"/>
                  <a:pt x="3572665" y="1901087"/>
                  <a:pt x="3576933" y="1901650"/>
                </a:cubicBezTo>
                <a:cubicBezTo>
                  <a:pt x="3581204" y="1902214"/>
                  <a:pt x="3586326" y="1900740"/>
                  <a:pt x="3589741" y="1900740"/>
                </a:cubicBezTo>
                <a:cubicBezTo>
                  <a:pt x="3589741" y="1893454"/>
                  <a:pt x="3586326" y="1890852"/>
                  <a:pt x="3582057" y="1890072"/>
                </a:cubicBezTo>
                <a:close/>
                <a:moveTo>
                  <a:pt x="2369498" y="1890058"/>
                </a:moveTo>
                <a:cubicBezTo>
                  <a:pt x="2378852" y="1892198"/>
                  <a:pt x="2388205" y="1894340"/>
                  <a:pt x="2397559" y="1896484"/>
                </a:cubicBezTo>
                <a:cubicBezTo>
                  <a:pt x="2395220" y="1903802"/>
                  <a:pt x="2389959" y="1904872"/>
                  <a:pt x="2384405" y="1904114"/>
                </a:cubicBezTo>
                <a:cubicBezTo>
                  <a:pt x="2378852" y="1903356"/>
                  <a:pt x="2373006" y="1900767"/>
                  <a:pt x="2369499" y="1900767"/>
                </a:cubicBezTo>
                <a:cubicBezTo>
                  <a:pt x="2369498" y="1898269"/>
                  <a:pt x="2369498" y="1894339"/>
                  <a:pt x="2369498" y="1890058"/>
                </a:cubicBezTo>
                <a:close/>
                <a:moveTo>
                  <a:pt x="1096406" y="1890053"/>
                </a:moveTo>
                <a:cubicBezTo>
                  <a:pt x="1103261" y="1906648"/>
                  <a:pt x="1119259" y="1910887"/>
                  <a:pt x="1130684" y="1917242"/>
                </a:cubicBezTo>
                <a:cubicBezTo>
                  <a:pt x="1112404" y="1917242"/>
                  <a:pt x="1094119" y="1915123"/>
                  <a:pt x="1075838" y="1906648"/>
                </a:cubicBezTo>
                <a:cubicBezTo>
                  <a:pt x="1082695" y="1902766"/>
                  <a:pt x="1089550" y="1896408"/>
                  <a:pt x="1096406" y="1890053"/>
                </a:cubicBezTo>
                <a:close/>
                <a:moveTo>
                  <a:pt x="2355722" y="1890045"/>
                </a:moveTo>
                <a:cubicBezTo>
                  <a:pt x="2355721" y="1897991"/>
                  <a:pt x="2353609" y="1900411"/>
                  <a:pt x="2349380" y="1900411"/>
                </a:cubicBezTo>
                <a:cubicBezTo>
                  <a:pt x="2349379" y="1894191"/>
                  <a:pt x="2351493" y="1890044"/>
                  <a:pt x="2355722" y="1890045"/>
                </a:cubicBezTo>
                <a:close/>
                <a:moveTo>
                  <a:pt x="2015992" y="1890045"/>
                </a:moveTo>
                <a:cubicBezTo>
                  <a:pt x="2015991" y="1897991"/>
                  <a:pt x="2013878" y="1900411"/>
                  <a:pt x="2009648" y="1900411"/>
                </a:cubicBezTo>
                <a:cubicBezTo>
                  <a:pt x="2009650" y="1894190"/>
                  <a:pt x="2011762" y="1890044"/>
                  <a:pt x="2015992" y="1890045"/>
                </a:cubicBezTo>
                <a:close/>
                <a:moveTo>
                  <a:pt x="578416" y="1890045"/>
                </a:moveTo>
                <a:cubicBezTo>
                  <a:pt x="578415" y="1897991"/>
                  <a:pt x="576301" y="1900411"/>
                  <a:pt x="572072" y="1900410"/>
                </a:cubicBezTo>
                <a:cubicBezTo>
                  <a:pt x="572072" y="1894190"/>
                  <a:pt x="574186" y="1890046"/>
                  <a:pt x="578416" y="1890045"/>
                </a:cubicBezTo>
                <a:close/>
                <a:moveTo>
                  <a:pt x="3122204" y="1890044"/>
                </a:moveTo>
                <a:cubicBezTo>
                  <a:pt x="3122205" y="1897992"/>
                  <a:pt x="3120090" y="1900410"/>
                  <a:pt x="3115862" y="1900411"/>
                </a:cubicBezTo>
                <a:cubicBezTo>
                  <a:pt x="3115863" y="1894189"/>
                  <a:pt x="3117977" y="1890044"/>
                  <a:pt x="3122204" y="1890044"/>
                </a:cubicBezTo>
                <a:close/>
                <a:moveTo>
                  <a:pt x="8790532" y="1889551"/>
                </a:moveTo>
                <a:cubicBezTo>
                  <a:pt x="8794913" y="1891655"/>
                  <a:pt x="8794913" y="1902175"/>
                  <a:pt x="8797103" y="1906033"/>
                </a:cubicBezTo>
                <a:cubicBezTo>
                  <a:pt x="8790531" y="1906033"/>
                  <a:pt x="8783959" y="1906034"/>
                  <a:pt x="8777385" y="1906033"/>
                </a:cubicBezTo>
                <a:cubicBezTo>
                  <a:pt x="8777386" y="1897966"/>
                  <a:pt x="8783958" y="1889552"/>
                  <a:pt x="8790532" y="1889551"/>
                </a:cubicBezTo>
                <a:close/>
                <a:moveTo>
                  <a:pt x="2987518" y="1888885"/>
                </a:moveTo>
                <a:cubicBezTo>
                  <a:pt x="2993363" y="1888626"/>
                  <a:pt x="3000379" y="1890703"/>
                  <a:pt x="3005056" y="1890703"/>
                </a:cubicBezTo>
                <a:cubicBezTo>
                  <a:pt x="3005055" y="1900911"/>
                  <a:pt x="2999795" y="1903508"/>
                  <a:pt x="2993657" y="1903550"/>
                </a:cubicBezTo>
                <a:cubicBezTo>
                  <a:pt x="2987518" y="1903593"/>
                  <a:pt x="2980502" y="1901084"/>
                  <a:pt x="2976995" y="1901084"/>
                </a:cubicBezTo>
                <a:cubicBezTo>
                  <a:pt x="2976995" y="1891740"/>
                  <a:pt x="2981672" y="1889144"/>
                  <a:pt x="2987518" y="1888885"/>
                </a:cubicBezTo>
                <a:close/>
                <a:moveTo>
                  <a:pt x="10823906" y="1888565"/>
                </a:moveTo>
                <a:cubicBezTo>
                  <a:pt x="10826620" y="1889084"/>
                  <a:pt x="10828792" y="1891675"/>
                  <a:pt x="10828792" y="1896856"/>
                </a:cubicBezTo>
                <a:cubicBezTo>
                  <a:pt x="10824449" y="1896857"/>
                  <a:pt x="10820106" y="1894784"/>
                  <a:pt x="10815765" y="1892712"/>
                </a:cubicBezTo>
                <a:cubicBezTo>
                  <a:pt x="10817936" y="1889602"/>
                  <a:pt x="10821192" y="1888046"/>
                  <a:pt x="10823906" y="1888565"/>
                </a:cubicBezTo>
                <a:close/>
                <a:moveTo>
                  <a:pt x="9036413" y="1888477"/>
                </a:moveTo>
                <a:cubicBezTo>
                  <a:pt x="9036413" y="1898403"/>
                  <a:pt x="9027860" y="1896418"/>
                  <a:pt x="9023396" y="1896417"/>
                </a:cubicBezTo>
                <a:cubicBezTo>
                  <a:pt x="9023396" y="1886492"/>
                  <a:pt x="9029719" y="1888477"/>
                  <a:pt x="9036413" y="1888477"/>
                </a:cubicBezTo>
                <a:close/>
                <a:moveTo>
                  <a:pt x="11991175" y="1888022"/>
                </a:moveTo>
                <a:cubicBezTo>
                  <a:pt x="11997936" y="1892103"/>
                  <a:pt x="12002444" y="1898223"/>
                  <a:pt x="12006954" y="1902303"/>
                </a:cubicBezTo>
                <a:cubicBezTo>
                  <a:pt x="12002444" y="1912164"/>
                  <a:pt x="11993429" y="1896183"/>
                  <a:pt x="11988921" y="1892103"/>
                </a:cubicBezTo>
                <a:cubicBezTo>
                  <a:pt x="11988920" y="1890062"/>
                  <a:pt x="11991175" y="1890063"/>
                  <a:pt x="11991175" y="1888022"/>
                </a:cubicBezTo>
                <a:close/>
                <a:moveTo>
                  <a:pt x="11584918" y="1888021"/>
                </a:moveTo>
                <a:cubicBezTo>
                  <a:pt x="11589258" y="1888022"/>
                  <a:pt x="11593602" y="1888022"/>
                  <a:pt x="11593602" y="1896836"/>
                </a:cubicBezTo>
                <a:cubicBezTo>
                  <a:pt x="11589259" y="1896835"/>
                  <a:pt x="11584916" y="1894632"/>
                  <a:pt x="11580576" y="1892428"/>
                </a:cubicBezTo>
                <a:cubicBezTo>
                  <a:pt x="11582746" y="1892429"/>
                  <a:pt x="11582746" y="1890226"/>
                  <a:pt x="11584918" y="1888021"/>
                </a:cubicBezTo>
                <a:close/>
                <a:moveTo>
                  <a:pt x="8922191" y="1886747"/>
                </a:moveTo>
                <a:cubicBezTo>
                  <a:pt x="8926868" y="1887001"/>
                  <a:pt x="8930961" y="1889042"/>
                  <a:pt x="8930961" y="1896183"/>
                </a:cubicBezTo>
                <a:cubicBezTo>
                  <a:pt x="8921606" y="1896183"/>
                  <a:pt x="8916931" y="1894142"/>
                  <a:pt x="8916931" y="1908085"/>
                </a:cubicBezTo>
                <a:cubicBezTo>
                  <a:pt x="8914592" y="1918286"/>
                  <a:pt x="8909915" y="1916245"/>
                  <a:pt x="8902901" y="1916245"/>
                </a:cubicBezTo>
                <a:cubicBezTo>
                  <a:pt x="8905240" y="1908083"/>
                  <a:pt x="8907577" y="1898222"/>
                  <a:pt x="8909914" y="1888021"/>
                </a:cubicBezTo>
                <a:cubicBezTo>
                  <a:pt x="8912252" y="1888022"/>
                  <a:pt x="8917516" y="1886491"/>
                  <a:pt x="8922191" y="1886747"/>
                </a:cubicBezTo>
                <a:close/>
                <a:moveTo>
                  <a:pt x="1169480" y="1881187"/>
                </a:moveTo>
                <a:cubicBezTo>
                  <a:pt x="1197762" y="1883644"/>
                  <a:pt x="1224920" y="1898187"/>
                  <a:pt x="1248261" y="1918627"/>
                </a:cubicBezTo>
                <a:cubicBezTo>
                  <a:pt x="1229107" y="1914434"/>
                  <a:pt x="1207960" y="1906049"/>
                  <a:pt x="1186413" y="1912338"/>
                </a:cubicBezTo>
                <a:cubicBezTo>
                  <a:pt x="1174442" y="1895567"/>
                  <a:pt x="1155291" y="1891374"/>
                  <a:pt x="1140924" y="1882989"/>
                </a:cubicBezTo>
                <a:cubicBezTo>
                  <a:pt x="1150501" y="1880893"/>
                  <a:pt x="1160053" y="1880368"/>
                  <a:pt x="1169480" y="1881187"/>
                </a:cubicBezTo>
                <a:close/>
                <a:moveTo>
                  <a:pt x="2129792" y="1880850"/>
                </a:moveTo>
                <a:cubicBezTo>
                  <a:pt x="2124862" y="1885316"/>
                  <a:pt x="2119934" y="1889783"/>
                  <a:pt x="2115005" y="1889225"/>
                </a:cubicBezTo>
                <a:cubicBezTo>
                  <a:pt x="2113362" y="1889039"/>
                  <a:pt x="2111719" y="1888295"/>
                  <a:pt x="2110075" y="1886806"/>
                </a:cubicBezTo>
                <a:cubicBezTo>
                  <a:pt x="2116648" y="1884821"/>
                  <a:pt x="2123219" y="1880851"/>
                  <a:pt x="2129792" y="1880850"/>
                </a:cubicBezTo>
                <a:close/>
                <a:moveTo>
                  <a:pt x="8826670" y="1880506"/>
                </a:moveTo>
                <a:cubicBezTo>
                  <a:pt x="8829250" y="1879988"/>
                  <a:pt x="8831756" y="1880042"/>
                  <a:pt x="8834092" y="1880980"/>
                </a:cubicBezTo>
                <a:cubicBezTo>
                  <a:pt x="8837206" y="1882229"/>
                  <a:pt x="8840013" y="1885052"/>
                  <a:pt x="8842276" y="1890182"/>
                </a:cubicBezTo>
                <a:cubicBezTo>
                  <a:pt x="8828691" y="1894286"/>
                  <a:pt x="8815482" y="1898391"/>
                  <a:pt x="8804163" y="1892235"/>
                </a:cubicBezTo>
                <a:cubicBezTo>
                  <a:pt x="8810531" y="1888771"/>
                  <a:pt x="8818928" y="1882062"/>
                  <a:pt x="8826670" y="1880506"/>
                </a:cubicBezTo>
                <a:close/>
                <a:moveTo>
                  <a:pt x="10621154" y="1880372"/>
                </a:moveTo>
                <a:cubicBezTo>
                  <a:pt x="10630240" y="1884610"/>
                  <a:pt x="10638948" y="1888847"/>
                  <a:pt x="10648032" y="1893083"/>
                </a:cubicBezTo>
                <a:cubicBezTo>
                  <a:pt x="10638948" y="1907561"/>
                  <a:pt x="10625697" y="1897322"/>
                  <a:pt x="10616611" y="1897322"/>
                </a:cubicBezTo>
                <a:cubicBezTo>
                  <a:pt x="10616612" y="1890966"/>
                  <a:pt x="10618884" y="1886728"/>
                  <a:pt x="10621154" y="1880372"/>
                </a:cubicBezTo>
                <a:close/>
                <a:moveTo>
                  <a:pt x="3089707" y="1880229"/>
                </a:moveTo>
                <a:cubicBezTo>
                  <a:pt x="3093815" y="1881020"/>
                  <a:pt x="3097102" y="1883654"/>
                  <a:pt x="3097102" y="1891029"/>
                </a:cubicBezTo>
                <a:cubicBezTo>
                  <a:pt x="3093815" y="1891028"/>
                  <a:pt x="3088885" y="1892609"/>
                  <a:pt x="3084777" y="1892084"/>
                </a:cubicBezTo>
                <a:cubicBezTo>
                  <a:pt x="3080669" y="1891558"/>
                  <a:pt x="3077383" y="1888922"/>
                  <a:pt x="3077384" y="1880493"/>
                </a:cubicBezTo>
                <a:cubicBezTo>
                  <a:pt x="3080670" y="1880493"/>
                  <a:pt x="3085599" y="1879439"/>
                  <a:pt x="3089707" y="1880229"/>
                </a:cubicBezTo>
                <a:close/>
                <a:moveTo>
                  <a:pt x="1212038" y="1880229"/>
                </a:moveTo>
                <a:cubicBezTo>
                  <a:pt x="1216129" y="1879439"/>
                  <a:pt x="1221057" y="1880493"/>
                  <a:pt x="1224403" y="1880493"/>
                </a:cubicBezTo>
                <a:cubicBezTo>
                  <a:pt x="1224403" y="1888923"/>
                  <a:pt x="1221056" y="1891554"/>
                  <a:pt x="1216919" y="1892083"/>
                </a:cubicBezTo>
                <a:cubicBezTo>
                  <a:pt x="1212781" y="1892609"/>
                  <a:pt x="1207855" y="1891029"/>
                  <a:pt x="1204694" y="1891028"/>
                </a:cubicBezTo>
                <a:cubicBezTo>
                  <a:pt x="1204693" y="1883653"/>
                  <a:pt x="1207947" y="1881019"/>
                  <a:pt x="1212038" y="1880229"/>
                </a:cubicBezTo>
                <a:close/>
                <a:moveTo>
                  <a:pt x="1982518" y="1879948"/>
                </a:moveTo>
                <a:cubicBezTo>
                  <a:pt x="1982518" y="1892760"/>
                  <a:pt x="1976005" y="1890625"/>
                  <a:pt x="1969493" y="1890625"/>
                </a:cubicBezTo>
                <a:cubicBezTo>
                  <a:pt x="1969494" y="1877815"/>
                  <a:pt x="1978179" y="1879949"/>
                  <a:pt x="1982518" y="1879948"/>
                </a:cubicBezTo>
                <a:close/>
                <a:moveTo>
                  <a:pt x="1989575" y="1879335"/>
                </a:moveTo>
                <a:cubicBezTo>
                  <a:pt x="1993919" y="1879334"/>
                  <a:pt x="1998261" y="1879335"/>
                  <a:pt x="2002603" y="1879335"/>
                </a:cubicBezTo>
                <a:cubicBezTo>
                  <a:pt x="2002603" y="1883481"/>
                  <a:pt x="2002603" y="1887627"/>
                  <a:pt x="2002603" y="1889700"/>
                </a:cubicBezTo>
                <a:cubicBezTo>
                  <a:pt x="1998261" y="1889700"/>
                  <a:pt x="1993918" y="1889700"/>
                  <a:pt x="1989576" y="1889701"/>
                </a:cubicBezTo>
                <a:cubicBezTo>
                  <a:pt x="1989575" y="1887627"/>
                  <a:pt x="1989575" y="1883480"/>
                  <a:pt x="1989575" y="1879335"/>
                </a:cubicBezTo>
                <a:close/>
                <a:moveTo>
                  <a:pt x="3619245" y="1878103"/>
                </a:moveTo>
                <a:cubicBezTo>
                  <a:pt x="3613269" y="1877843"/>
                  <a:pt x="3606438" y="1879924"/>
                  <a:pt x="3603022" y="1879923"/>
                </a:cubicBezTo>
                <a:cubicBezTo>
                  <a:pt x="3603022" y="1890332"/>
                  <a:pt x="3607576" y="1892934"/>
                  <a:pt x="3613271" y="1892934"/>
                </a:cubicBezTo>
                <a:cubicBezTo>
                  <a:pt x="3618961" y="1892934"/>
                  <a:pt x="3625790" y="1890333"/>
                  <a:pt x="3630344" y="1890332"/>
                </a:cubicBezTo>
                <a:cubicBezTo>
                  <a:pt x="3630344" y="1880965"/>
                  <a:pt x="3625222" y="1878363"/>
                  <a:pt x="3619245" y="1878103"/>
                </a:cubicBezTo>
                <a:close/>
                <a:moveTo>
                  <a:pt x="11567186" y="1877310"/>
                </a:moveTo>
                <a:cubicBezTo>
                  <a:pt x="11571646" y="1879384"/>
                  <a:pt x="11575740" y="1881457"/>
                  <a:pt x="11580203" y="1881458"/>
                </a:cubicBezTo>
                <a:cubicBezTo>
                  <a:pt x="11575739" y="1885602"/>
                  <a:pt x="11571648" y="1887676"/>
                  <a:pt x="11567186" y="1877310"/>
                </a:cubicBezTo>
                <a:close/>
                <a:moveTo>
                  <a:pt x="8856042" y="1877310"/>
                </a:moveTo>
                <a:cubicBezTo>
                  <a:pt x="8862554" y="1877310"/>
                  <a:pt x="8869067" y="1877310"/>
                  <a:pt x="8869067" y="1887676"/>
                </a:cubicBezTo>
                <a:cubicBezTo>
                  <a:pt x="8864726" y="1887675"/>
                  <a:pt x="8856042" y="1887676"/>
                  <a:pt x="8856042" y="1877310"/>
                </a:cubicBezTo>
                <a:close/>
                <a:moveTo>
                  <a:pt x="10582167" y="1876330"/>
                </a:moveTo>
                <a:cubicBezTo>
                  <a:pt x="10586276" y="1875815"/>
                  <a:pt x="10591206" y="1877357"/>
                  <a:pt x="10594492" y="1877357"/>
                </a:cubicBezTo>
                <a:cubicBezTo>
                  <a:pt x="10594492" y="1893800"/>
                  <a:pt x="10581347" y="1887633"/>
                  <a:pt x="10574774" y="1887633"/>
                </a:cubicBezTo>
                <a:cubicBezTo>
                  <a:pt x="10574774" y="1879412"/>
                  <a:pt x="10578061" y="1876844"/>
                  <a:pt x="10582167" y="1876330"/>
                </a:cubicBezTo>
                <a:close/>
                <a:moveTo>
                  <a:pt x="8751260" y="1876330"/>
                </a:moveTo>
                <a:cubicBezTo>
                  <a:pt x="8755351" y="1875815"/>
                  <a:pt x="8760279" y="1877356"/>
                  <a:pt x="8763626" y="1877357"/>
                </a:cubicBezTo>
                <a:cubicBezTo>
                  <a:pt x="8763626" y="1893800"/>
                  <a:pt x="8750237" y="1887634"/>
                  <a:pt x="8743914" y="1887634"/>
                </a:cubicBezTo>
                <a:cubicBezTo>
                  <a:pt x="8743914" y="1879412"/>
                  <a:pt x="8747169" y="1876844"/>
                  <a:pt x="8751260" y="1876330"/>
                </a:cubicBezTo>
                <a:close/>
                <a:moveTo>
                  <a:pt x="9982990" y="1876329"/>
                </a:moveTo>
                <a:cubicBezTo>
                  <a:pt x="9987081" y="1875816"/>
                  <a:pt x="9992008" y="1877356"/>
                  <a:pt x="9995356" y="1877357"/>
                </a:cubicBezTo>
                <a:cubicBezTo>
                  <a:pt x="9995356" y="1893800"/>
                  <a:pt x="9981967" y="1887633"/>
                  <a:pt x="9975645" y="1887634"/>
                </a:cubicBezTo>
                <a:cubicBezTo>
                  <a:pt x="9975643" y="1879412"/>
                  <a:pt x="9978899" y="1876844"/>
                  <a:pt x="9982990" y="1876329"/>
                </a:cubicBezTo>
                <a:close/>
                <a:moveTo>
                  <a:pt x="11631356" y="1875943"/>
                </a:moveTo>
                <a:cubicBezTo>
                  <a:pt x="11633649" y="1878363"/>
                  <a:pt x="11638230" y="1880436"/>
                  <a:pt x="11640520" y="1880436"/>
                </a:cubicBezTo>
                <a:cubicBezTo>
                  <a:pt x="11635940" y="1886309"/>
                  <a:pt x="11631356" y="1882163"/>
                  <a:pt x="11626775" y="1880436"/>
                </a:cubicBezTo>
                <a:cubicBezTo>
                  <a:pt x="11629066" y="1880436"/>
                  <a:pt x="11629066" y="1878363"/>
                  <a:pt x="11631356" y="1875943"/>
                </a:cubicBezTo>
                <a:close/>
                <a:moveTo>
                  <a:pt x="551638" y="1872123"/>
                </a:moveTo>
                <a:cubicBezTo>
                  <a:pt x="551638" y="1882049"/>
                  <a:pt x="542954" y="1880064"/>
                  <a:pt x="538612" y="1880064"/>
                </a:cubicBezTo>
                <a:cubicBezTo>
                  <a:pt x="538611" y="1870139"/>
                  <a:pt x="547295" y="1872123"/>
                  <a:pt x="551638" y="1872123"/>
                </a:cubicBezTo>
                <a:close/>
                <a:moveTo>
                  <a:pt x="1236070" y="1872084"/>
                </a:moveTo>
                <a:cubicBezTo>
                  <a:pt x="1239936" y="1871570"/>
                  <a:pt x="1244693" y="1873112"/>
                  <a:pt x="1248261" y="1873111"/>
                </a:cubicBezTo>
                <a:cubicBezTo>
                  <a:pt x="1248260" y="1881334"/>
                  <a:pt x="1245287" y="1883903"/>
                  <a:pt x="1241422" y="1884417"/>
                </a:cubicBezTo>
                <a:cubicBezTo>
                  <a:pt x="1237556" y="1884931"/>
                  <a:pt x="1232799" y="1883388"/>
                  <a:pt x="1229231" y="1883388"/>
                </a:cubicBezTo>
                <a:cubicBezTo>
                  <a:pt x="1229231" y="1875167"/>
                  <a:pt x="1232205" y="1872598"/>
                  <a:pt x="1236070" y="1872084"/>
                </a:cubicBezTo>
                <a:close/>
                <a:moveTo>
                  <a:pt x="1269588" y="1871693"/>
                </a:moveTo>
                <a:cubicBezTo>
                  <a:pt x="1267334" y="1884504"/>
                  <a:pt x="1267334" y="1884504"/>
                  <a:pt x="1251556" y="1886639"/>
                </a:cubicBezTo>
                <a:cubicBezTo>
                  <a:pt x="1258318" y="1882369"/>
                  <a:pt x="1265080" y="1878100"/>
                  <a:pt x="1269588" y="1871693"/>
                </a:cubicBezTo>
                <a:close/>
                <a:moveTo>
                  <a:pt x="3190592" y="1871383"/>
                </a:moveTo>
                <a:cubicBezTo>
                  <a:pt x="3190592" y="1877605"/>
                  <a:pt x="3192297" y="1879677"/>
                  <a:pt x="3194858" y="1880195"/>
                </a:cubicBezTo>
                <a:cubicBezTo>
                  <a:pt x="3197417" y="1880714"/>
                  <a:pt x="3200828" y="1879677"/>
                  <a:pt x="3204243" y="1879677"/>
                </a:cubicBezTo>
                <a:cubicBezTo>
                  <a:pt x="3204241" y="1869310"/>
                  <a:pt x="3195141" y="1871384"/>
                  <a:pt x="3190592" y="1871383"/>
                </a:cubicBezTo>
                <a:close/>
                <a:moveTo>
                  <a:pt x="11347952" y="1871191"/>
                </a:moveTo>
                <a:cubicBezTo>
                  <a:pt x="11354646" y="1871190"/>
                  <a:pt x="11361340" y="1871191"/>
                  <a:pt x="11367661" y="1871191"/>
                </a:cubicBezTo>
                <a:cubicBezTo>
                  <a:pt x="11369893" y="1879743"/>
                  <a:pt x="11374355" y="1888294"/>
                  <a:pt x="11374356" y="1896847"/>
                </a:cubicBezTo>
                <a:cubicBezTo>
                  <a:pt x="11365430" y="1888295"/>
                  <a:pt x="11356505" y="1879743"/>
                  <a:pt x="11347952" y="1871191"/>
                </a:cubicBezTo>
                <a:close/>
                <a:moveTo>
                  <a:pt x="10768905" y="1871190"/>
                </a:moveTo>
                <a:cubicBezTo>
                  <a:pt x="10784698" y="1875197"/>
                  <a:pt x="10800874" y="1877199"/>
                  <a:pt x="10817052" y="1881206"/>
                </a:cubicBezTo>
                <a:cubicBezTo>
                  <a:pt x="10812430" y="1889219"/>
                  <a:pt x="10803187" y="1883210"/>
                  <a:pt x="10796254" y="1881206"/>
                </a:cubicBezTo>
                <a:cubicBezTo>
                  <a:pt x="10787008" y="1877200"/>
                  <a:pt x="10777764" y="1875197"/>
                  <a:pt x="10768905" y="1871190"/>
                </a:cubicBezTo>
                <a:close/>
                <a:moveTo>
                  <a:pt x="11614412" y="1866763"/>
                </a:moveTo>
                <a:cubicBezTo>
                  <a:pt x="11619198" y="1868748"/>
                  <a:pt x="11621588" y="1870734"/>
                  <a:pt x="11626375" y="1870734"/>
                </a:cubicBezTo>
                <a:cubicBezTo>
                  <a:pt x="11621590" y="1876358"/>
                  <a:pt x="11614410" y="1878673"/>
                  <a:pt x="11614412" y="1866763"/>
                </a:cubicBezTo>
                <a:close/>
                <a:moveTo>
                  <a:pt x="10855930" y="1866600"/>
                </a:moveTo>
                <a:cubicBezTo>
                  <a:pt x="10862864" y="1868651"/>
                  <a:pt x="10909097" y="1872756"/>
                  <a:pt x="10892916" y="1895332"/>
                </a:cubicBezTo>
                <a:cubicBezTo>
                  <a:pt x="10883670" y="1895331"/>
                  <a:pt x="10879046" y="1887123"/>
                  <a:pt x="10869799" y="1887122"/>
                </a:cubicBezTo>
                <a:cubicBezTo>
                  <a:pt x="10865176" y="1887122"/>
                  <a:pt x="10860550" y="1887122"/>
                  <a:pt x="10855929" y="1887123"/>
                </a:cubicBezTo>
                <a:cubicBezTo>
                  <a:pt x="10855930" y="1880965"/>
                  <a:pt x="10855929" y="1872756"/>
                  <a:pt x="10855930" y="1866600"/>
                </a:cubicBezTo>
                <a:close/>
                <a:moveTo>
                  <a:pt x="11651446" y="1866599"/>
                </a:moveTo>
                <a:lnTo>
                  <a:pt x="11657650" y="1869118"/>
                </a:lnTo>
                <a:lnTo>
                  <a:pt x="11661726" y="1866764"/>
                </a:lnTo>
                <a:lnTo>
                  <a:pt x="11660913" y="1870443"/>
                </a:lnTo>
                <a:lnTo>
                  <a:pt x="11667224" y="1873005"/>
                </a:lnTo>
                <a:cubicBezTo>
                  <a:pt x="11664968" y="1877275"/>
                  <a:pt x="11661588" y="1877809"/>
                  <a:pt x="11658207" y="1877007"/>
                </a:cubicBezTo>
                <a:lnTo>
                  <a:pt x="11656558" y="1876276"/>
                </a:lnTo>
                <a:lnTo>
                  <a:pt x="11655030" y="1877117"/>
                </a:lnTo>
                <a:lnTo>
                  <a:pt x="11655342" y="1875737"/>
                </a:lnTo>
                <a:lnTo>
                  <a:pt x="11649190" y="1873005"/>
                </a:lnTo>
                <a:cubicBezTo>
                  <a:pt x="11649190" y="1870870"/>
                  <a:pt x="11649190" y="1868735"/>
                  <a:pt x="11651446" y="1866599"/>
                </a:cubicBezTo>
                <a:close/>
                <a:moveTo>
                  <a:pt x="8687247" y="1864647"/>
                </a:moveTo>
                <a:lnTo>
                  <a:pt x="8682466" y="1865036"/>
                </a:lnTo>
                <a:cubicBezTo>
                  <a:pt x="8673128" y="1865253"/>
                  <a:pt x="8663514" y="1865237"/>
                  <a:pt x="8653681" y="1865843"/>
                </a:cubicBezTo>
                <a:lnTo>
                  <a:pt x="8558599" y="1879319"/>
                </a:lnTo>
                <a:lnTo>
                  <a:pt x="8550209" y="1892124"/>
                </a:lnTo>
                <a:cubicBezTo>
                  <a:pt x="8595397" y="1883779"/>
                  <a:pt x="8640963" y="1873347"/>
                  <a:pt x="8686150" y="1865000"/>
                </a:cubicBezTo>
                <a:close/>
                <a:moveTo>
                  <a:pt x="11635801" y="1858950"/>
                </a:moveTo>
                <a:cubicBezTo>
                  <a:pt x="11640264" y="1861023"/>
                  <a:pt x="11644728" y="1861023"/>
                  <a:pt x="11648818" y="1863096"/>
                </a:cubicBezTo>
                <a:cubicBezTo>
                  <a:pt x="11644726" y="1869314"/>
                  <a:pt x="11635802" y="1869314"/>
                  <a:pt x="11635801" y="1858950"/>
                </a:cubicBezTo>
                <a:close/>
                <a:moveTo>
                  <a:pt x="11296582" y="1857584"/>
                </a:moveTo>
                <a:cubicBezTo>
                  <a:pt x="11299604" y="1857832"/>
                  <a:pt x="11302394" y="1860312"/>
                  <a:pt x="11302394" y="1866268"/>
                </a:cubicBezTo>
                <a:cubicBezTo>
                  <a:pt x="11297931" y="1864285"/>
                  <a:pt x="11293468" y="1864285"/>
                  <a:pt x="11289378" y="1862299"/>
                </a:cubicBezTo>
                <a:cubicBezTo>
                  <a:pt x="11290306" y="1859321"/>
                  <a:pt x="11293561" y="1857336"/>
                  <a:pt x="11296582" y="1857584"/>
                </a:cubicBezTo>
                <a:close/>
                <a:moveTo>
                  <a:pt x="1491296" y="1857527"/>
                </a:moveTo>
                <a:cubicBezTo>
                  <a:pt x="1500404" y="1872099"/>
                  <a:pt x="1514065" y="1872099"/>
                  <a:pt x="1527729" y="1876260"/>
                </a:cubicBezTo>
                <a:cubicBezTo>
                  <a:pt x="1543665" y="1878344"/>
                  <a:pt x="1561882" y="1882506"/>
                  <a:pt x="1577440" y="1890834"/>
                </a:cubicBezTo>
                <a:lnTo>
                  <a:pt x="1577440" y="1882402"/>
                </a:lnTo>
                <a:lnTo>
                  <a:pt x="1573187" y="1883435"/>
                </a:lnTo>
                <a:cubicBezTo>
                  <a:pt x="1573189" y="1880375"/>
                  <a:pt x="1571972" y="1876295"/>
                  <a:pt x="1571670" y="1872468"/>
                </a:cubicBezTo>
                <a:lnTo>
                  <a:pt x="1571825" y="1872099"/>
                </a:lnTo>
                <a:lnTo>
                  <a:pt x="1568712" y="1872099"/>
                </a:lnTo>
                <a:cubicBezTo>
                  <a:pt x="1561882" y="1872099"/>
                  <a:pt x="1557328" y="1872099"/>
                  <a:pt x="1550496" y="1872099"/>
                </a:cubicBezTo>
                <a:lnTo>
                  <a:pt x="1524256" y="1862872"/>
                </a:lnTo>
                <a:lnTo>
                  <a:pt x="1517092" y="1863032"/>
                </a:lnTo>
                <a:lnTo>
                  <a:pt x="1518253" y="1861319"/>
                </a:lnTo>
                <a:close/>
                <a:moveTo>
                  <a:pt x="10754937" y="1857480"/>
                </a:moveTo>
                <a:cubicBezTo>
                  <a:pt x="10760490" y="1857482"/>
                  <a:pt x="10765168" y="1859542"/>
                  <a:pt x="10765169" y="1867787"/>
                </a:cubicBezTo>
                <a:cubicBezTo>
                  <a:pt x="10755814" y="1865727"/>
                  <a:pt x="10746462" y="1865727"/>
                  <a:pt x="10737109" y="1863665"/>
                </a:cubicBezTo>
                <a:cubicBezTo>
                  <a:pt x="10737108" y="1861604"/>
                  <a:pt x="10739445" y="1859543"/>
                  <a:pt x="10739445" y="1859543"/>
                </a:cubicBezTo>
                <a:cubicBezTo>
                  <a:pt x="10742954" y="1859542"/>
                  <a:pt x="10749385" y="1857482"/>
                  <a:pt x="10754937" y="1857480"/>
                </a:cubicBezTo>
                <a:close/>
                <a:moveTo>
                  <a:pt x="919513" y="1854712"/>
                </a:moveTo>
                <a:cubicBezTo>
                  <a:pt x="924306" y="1858920"/>
                  <a:pt x="929099" y="1864882"/>
                  <a:pt x="933893" y="1869089"/>
                </a:cubicBezTo>
                <a:cubicBezTo>
                  <a:pt x="921910" y="1869090"/>
                  <a:pt x="907527" y="1871194"/>
                  <a:pt x="900735" y="1858920"/>
                </a:cubicBezTo>
                <a:cubicBezTo>
                  <a:pt x="905130" y="1856816"/>
                  <a:pt x="912322" y="1854712"/>
                  <a:pt x="919513" y="1854712"/>
                </a:cubicBezTo>
                <a:close/>
                <a:moveTo>
                  <a:pt x="8720910" y="1853437"/>
                </a:moveTo>
                <a:lnTo>
                  <a:pt x="8702242" y="1856790"/>
                </a:lnTo>
                <a:cubicBezTo>
                  <a:pt x="8679276" y="1861239"/>
                  <a:pt x="8682709" y="1861502"/>
                  <a:pt x="8696285" y="1859938"/>
                </a:cubicBezTo>
                <a:lnTo>
                  <a:pt x="8705812" y="1858683"/>
                </a:lnTo>
                <a:lnTo>
                  <a:pt x="8716861" y="1855132"/>
                </a:lnTo>
                <a:close/>
                <a:moveTo>
                  <a:pt x="9788646" y="1852829"/>
                </a:moveTo>
                <a:cubicBezTo>
                  <a:pt x="9788647" y="1854903"/>
                  <a:pt x="9790760" y="1856974"/>
                  <a:pt x="9792874" y="1859048"/>
                </a:cubicBezTo>
                <a:cubicBezTo>
                  <a:pt x="9788647" y="1861120"/>
                  <a:pt x="9788648" y="1863193"/>
                  <a:pt x="9786533" y="1859047"/>
                </a:cubicBezTo>
                <a:cubicBezTo>
                  <a:pt x="9786533" y="1856975"/>
                  <a:pt x="9786533" y="1854902"/>
                  <a:pt x="9788646" y="1852829"/>
                </a:cubicBezTo>
                <a:close/>
                <a:moveTo>
                  <a:pt x="2956522" y="1851777"/>
                </a:moveTo>
                <a:cubicBezTo>
                  <a:pt x="2956523" y="1863686"/>
                  <a:pt x="2947597" y="1861701"/>
                  <a:pt x="2943506" y="1861701"/>
                </a:cubicBezTo>
                <a:cubicBezTo>
                  <a:pt x="2943506" y="1851776"/>
                  <a:pt x="2949829" y="1851778"/>
                  <a:pt x="2956522" y="1851777"/>
                </a:cubicBezTo>
                <a:close/>
                <a:moveTo>
                  <a:pt x="1134031" y="1850283"/>
                </a:moveTo>
                <a:cubicBezTo>
                  <a:pt x="1134032" y="1854688"/>
                  <a:pt x="1134032" y="1856892"/>
                  <a:pt x="1133673" y="1857719"/>
                </a:cubicBezTo>
                <a:cubicBezTo>
                  <a:pt x="1133314" y="1858544"/>
                  <a:pt x="1132598" y="1857994"/>
                  <a:pt x="1131163" y="1856892"/>
                </a:cubicBezTo>
                <a:cubicBezTo>
                  <a:pt x="1134032" y="1854688"/>
                  <a:pt x="1134031" y="1852485"/>
                  <a:pt x="1134031" y="1850283"/>
                </a:cubicBezTo>
                <a:close/>
                <a:moveTo>
                  <a:pt x="1915580" y="1850282"/>
                </a:moveTo>
                <a:cubicBezTo>
                  <a:pt x="1915578" y="1854688"/>
                  <a:pt x="1915578" y="1856892"/>
                  <a:pt x="1914999" y="1857718"/>
                </a:cubicBezTo>
                <a:cubicBezTo>
                  <a:pt x="1914419" y="1858544"/>
                  <a:pt x="1913262" y="1857994"/>
                  <a:pt x="1910943" y="1856892"/>
                </a:cubicBezTo>
                <a:cubicBezTo>
                  <a:pt x="1913261" y="1854688"/>
                  <a:pt x="1913261" y="1852486"/>
                  <a:pt x="1915580" y="1850282"/>
                </a:cubicBezTo>
                <a:close/>
                <a:moveTo>
                  <a:pt x="1163511" y="1850272"/>
                </a:moveTo>
                <a:cubicBezTo>
                  <a:pt x="1177414" y="1850272"/>
                  <a:pt x="1186686" y="1865238"/>
                  <a:pt x="1195952" y="1875929"/>
                </a:cubicBezTo>
                <a:cubicBezTo>
                  <a:pt x="1186684" y="1875928"/>
                  <a:pt x="1177416" y="1875929"/>
                  <a:pt x="1168147" y="1873790"/>
                </a:cubicBezTo>
                <a:cubicBezTo>
                  <a:pt x="1161194" y="1869514"/>
                  <a:pt x="1163514" y="1858824"/>
                  <a:pt x="1163511" y="1850272"/>
                </a:cubicBezTo>
                <a:close/>
                <a:moveTo>
                  <a:pt x="8324582" y="1849488"/>
                </a:moveTo>
                <a:lnTo>
                  <a:pt x="8322602" y="1850503"/>
                </a:lnTo>
                <a:lnTo>
                  <a:pt x="8324503" y="1850486"/>
                </a:lnTo>
                <a:close/>
                <a:moveTo>
                  <a:pt x="9137197" y="1848693"/>
                </a:moveTo>
                <a:cubicBezTo>
                  <a:pt x="9141539" y="1848693"/>
                  <a:pt x="9150224" y="1846709"/>
                  <a:pt x="9150224" y="1858619"/>
                </a:cubicBezTo>
                <a:cubicBezTo>
                  <a:pt x="9143712" y="1858618"/>
                  <a:pt x="9137197" y="1858618"/>
                  <a:pt x="9137197" y="1848693"/>
                </a:cubicBezTo>
                <a:close/>
                <a:moveTo>
                  <a:pt x="10722046" y="1848239"/>
                </a:moveTo>
                <a:cubicBezTo>
                  <a:pt x="10726388" y="1848239"/>
                  <a:pt x="10730730" y="1850312"/>
                  <a:pt x="10735072" y="1852386"/>
                </a:cubicBezTo>
                <a:cubicBezTo>
                  <a:pt x="10730730" y="1858605"/>
                  <a:pt x="10722047" y="1858604"/>
                  <a:pt x="10722046" y="1848239"/>
                </a:cubicBezTo>
                <a:close/>
                <a:moveTo>
                  <a:pt x="10315020" y="1848239"/>
                </a:moveTo>
                <a:cubicBezTo>
                  <a:pt x="10315021" y="1854458"/>
                  <a:pt x="10312906" y="1858605"/>
                  <a:pt x="10308679" y="1858605"/>
                </a:cubicBezTo>
                <a:cubicBezTo>
                  <a:pt x="10308679" y="1850312"/>
                  <a:pt x="10310793" y="1848239"/>
                  <a:pt x="10315020" y="1848239"/>
                </a:cubicBezTo>
                <a:close/>
                <a:moveTo>
                  <a:pt x="9802906" y="1848238"/>
                </a:moveTo>
                <a:cubicBezTo>
                  <a:pt x="9802906" y="1856530"/>
                  <a:pt x="9798564" y="1858604"/>
                  <a:pt x="9794221" y="1858604"/>
                </a:cubicBezTo>
                <a:cubicBezTo>
                  <a:pt x="9792050" y="1856530"/>
                  <a:pt x="9789880" y="1854457"/>
                  <a:pt x="9789880" y="1852386"/>
                </a:cubicBezTo>
                <a:cubicBezTo>
                  <a:pt x="9794221" y="1850312"/>
                  <a:pt x="9798564" y="1848238"/>
                  <a:pt x="9802906" y="1848238"/>
                </a:cubicBezTo>
                <a:close/>
                <a:moveTo>
                  <a:pt x="9296183" y="1848237"/>
                </a:moveTo>
                <a:cubicBezTo>
                  <a:pt x="9300720" y="1850241"/>
                  <a:pt x="9302987" y="1854246"/>
                  <a:pt x="9307521" y="1856250"/>
                </a:cubicBezTo>
                <a:cubicBezTo>
                  <a:pt x="9302987" y="1858253"/>
                  <a:pt x="9300719" y="1862260"/>
                  <a:pt x="9296185" y="1866265"/>
                </a:cubicBezTo>
                <a:cubicBezTo>
                  <a:pt x="9296185" y="1860256"/>
                  <a:pt x="9296185" y="1854246"/>
                  <a:pt x="9296183" y="1848237"/>
                </a:cubicBezTo>
                <a:close/>
                <a:moveTo>
                  <a:pt x="11315536" y="1847788"/>
                </a:moveTo>
                <a:cubicBezTo>
                  <a:pt x="11322386" y="1846566"/>
                  <a:pt x="11330818" y="1855368"/>
                  <a:pt x="11334190" y="1863192"/>
                </a:cubicBezTo>
                <a:cubicBezTo>
                  <a:pt x="11327446" y="1859018"/>
                  <a:pt x="11318454" y="1854846"/>
                  <a:pt x="11309460" y="1852759"/>
                </a:cubicBezTo>
                <a:cubicBezTo>
                  <a:pt x="11311146" y="1849716"/>
                  <a:pt x="11313254" y="1848195"/>
                  <a:pt x="11315536" y="1847788"/>
                </a:cubicBezTo>
                <a:close/>
                <a:moveTo>
                  <a:pt x="11594745" y="1847477"/>
                </a:moveTo>
                <a:cubicBezTo>
                  <a:pt x="11597035" y="1848011"/>
                  <a:pt x="11598754" y="1849613"/>
                  <a:pt x="11597609" y="1853882"/>
                </a:cubicBezTo>
                <a:cubicBezTo>
                  <a:pt x="11597610" y="1860288"/>
                  <a:pt x="11588442" y="1851747"/>
                  <a:pt x="11586152" y="1851747"/>
                </a:cubicBezTo>
                <a:cubicBezTo>
                  <a:pt x="11586154" y="1849612"/>
                  <a:pt x="11588444" y="1847478"/>
                  <a:pt x="11588444" y="1847478"/>
                </a:cubicBezTo>
                <a:cubicBezTo>
                  <a:pt x="11589588" y="1847477"/>
                  <a:pt x="11592452" y="1846942"/>
                  <a:pt x="11594745" y="1847477"/>
                </a:cubicBezTo>
                <a:close/>
                <a:moveTo>
                  <a:pt x="11628300" y="1847038"/>
                </a:moveTo>
                <a:cubicBezTo>
                  <a:pt x="11631164" y="1847285"/>
                  <a:pt x="11633456" y="1849766"/>
                  <a:pt x="11633456" y="1855721"/>
                </a:cubicBezTo>
                <a:cubicBezTo>
                  <a:pt x="11628873" y="1853737"/>
                  <a:pt x="11624292" y="1853738"/>
                  <a:pt x="11619710" y="1851752"/>
                </a:cubicBezTo>
                <a:cubicBezTo>
                  <a:pt x="11622001" y="1848774"/>
                  <a:pt x="11625438" y="1846788"/>
                  <a:pt x="11628300" y="1847038"/>
                </a:cubicBezTo>
                <a:close/>
                <a:moveTo>
                  <a:pt x="8253519" y="1846610"/>
                </a:moveTo>
                <a:lnTo>
                  <a:pt x="8246728" y="1849124"/>
                </a:lnTo>
                <a:lnTo>
                  <a:pt x="8247238" y="1850821"/>
                </a:lnTo>
                <a:lnTo>
                  <a:pt x="8253618" y="1851300"/>
                </a:lnTo>
                <a:lnTo>
                  <a:pt x="8256997" y="1850705"/>
                </a:lnTo>
                <a:lnTo>
                  <a:pt x="8250217" y="1848741"/>
                </a:lnTo>
                <a:close/>
                <a:moveTo>
                  <a:pt x="3726813" y="1844950"/>
                </a:moveTo>
                <a:lnTo>
                  <a:pt x="3694665" y="1856349"/>
                </a:lnTo>
                <a:lnTo>
                  <a:pt x="3691335" y="1857150"/>
                </a:lnTo>
                <a:lnTo>
                  <a:pt x="3683177" y="1860060"/>
                </a:lnTo>
                <a:lnTo>
                  <a:pt x="3672704" y="1862751"/>
                </a:lnTo>
                <a:cubicBezTo>
                  <a:pt x="3667913" y="1863791"/>
                  <a:pt x="3663359" y="1865352"/>
                  <a:pt x="3659944" y="1869516"/>
                </a:cubicBezTo>
                <a:lnTo>
                  <a:pt x="3650941" y="1885276"/>
                </a:lnTo>
                <a:lnTo>
                  <a:pt x="3671378" y="1879853"/>
                </a:lnTo>
                <a:cubicBezTo>
                  <a:pt x="3668838" y="1879791"/>
                  <a:pt x="3667662" y="1864462"/>
                  <a:pt x="3670626" y="1864535"/>
                </a:cubicBezTo>
                <a:lnTo>
                  <a:pt x="3683177" y="1860060"/>
                </a:lnTo>
                <a:lnTo>
                  <a:pt x="3686887" y="1859106"/>
                </a:lnTo>
                <a:lnTo>
                  <a:pt x="3694665" y="1856349"/>
                </a:lnTo>
                <a:lnTo>
                  <a:pt x="3720698" y="1850082"/>
                </a:lnTo>
                <a:close/>
                <a:moveTo>
                  <a:pt x="8336236" y="1844934"/>
                </a:moveTo>
                <a:cubicBezTo>
                  <a:pt x="8334705" y="1844996"/>
                  <a:pt x="8333196" y="1845328"/>
                  <a:pt x="8331694" y="1845844"/>
                </a:cubicBezTo>
                <a:lnTo>
                  <a:pt x="8331243" y="1846076"/>
                </a:lnTo>
                <a:lnTo>
                  <a:pt x="8331386" y="1846585"/>
                </a:lnTo>
                <a:lnTo>
                  <a:pt x="8330443" y="1850435"/>
                </a:lnTo>
                <a:lnTo>
                  <a:pt x="8332629" y="1850416"/>
                </a:lnTo>
                <a:cubicBezTo>
                  <a:pt x="8335400" y="1849244"/>
                  <a:pt x="8337880" y="1847290"/>
                  <a:pt x="8340913" y="1845643"/>
                </a:cubicBezTo>
                <a:cubicBezTo>
                  <a:pt x="8339320" y="1845082"/>
                  <a:pt x="8337766" y="1844874"/>
                  <a:pt x="8336236" y="1844934"/>
                </a:cubicBezTo>
                <a:close/>
                <a:moveTo>
                  <a:pt x="886209" y="1843996"/>
                </a:moveTo>
                <a:cubicBezTo>
                  <a:pt x="886208" y="1850215"/>
                  <a:pt x="883977" y="1854361"/>
                  <a:pt x="879516" y="1854361"/>
                </a:cubicBezTo>
                <a:cubicBezTo>
                  <a:pt x="879514" y="1846070"/>
                  <a:pt x="881745" y="1843996"/>
                  <a:pt x="886209" y="1843996"/>
                </a:cubicBezTo>
                <a:close/>
                <a:moveTo>
                  <a:pt x="2617171" y="1843052"/>
                </a:moveTo>
                <a:cubicBezTo>
                  <a:pt x="2621706" y="1843050"/>
                  <a:pt x="2628509" y="1841066"/>
                  <a:pt x="2628507" y="1850990"/>
                </a:cubicBezTo>
                <a:cubicBezTo>
                  <a:pt x="2623973" y="1850990"/>
                  <a:pt x="2617171" y="1852974"/>
                  <a:pt x="2617171" y="1843052"/>
                </a:cubicBezTo>
                <a:close/>
                <a:moveTo>
                  <a:pt x="8593579" y="1842854"/>
                </a:moveTo>
                <a:lnTo>
                  <a:pt x="8495385" y="1856027"/>
                </a:lnTo>
                <a:lnTo>
                  <a:pt x="8495877" y="1858604"/>
                </a:lnTo>
                <a:lnTo>
                  <a:pt x="8494383" y="1856161"/>
                </a:lnTo>
                <a:lnTo>
                  <a:pt x="8456900" y="1861189"/>
                </a:lnTo>
                <a:lnTo>
                  <a:pt x="8408484" y="1870669"/>
                </a:lnTo>
                <a:lnTo>
                  <a:pt x="8370600" y="1885417"/>
                </a:lnTo>
                <a:lnTo>
                  <a:pt x="8357747" y="1889676"/>
                </a:lnTo>
                <a:lnTo>
                  <a:pt x="8446978" y="1869005"/>
                </a:lnTo>
                <a:lnTo>
                  <a:pt x="8565019" y="1852541"/>
                </a:lnTo>
                <a:lnTo>
                  <a:pt x="8572934" y="1849740"/>
                </a:lnTo>
                <a:close/>
                <a:moveTo>
                  <a:pt x="2655215" y="1842599"/>
                </a:moveTo>
                <a:cubicBezTo>
                  <a:pt x="2655216" y="1850612"/>
                  <a:pt x="2656959" y="1860627"/>
                  <a:pt x="2648939" y="1860627"/>
                </a:cubicBezTo>
                <a:cubicBezTo>
                  <a:pt x="2648939" y="1852615"/>
                  <a:pt x="2648940" y="1842599"/>
                  <a:pt x="2655215" y="1842599"/>
                </a:cubicBezTo>
                <a:close/>
                <a:moveTo>
                  <a:pt x="11581466" y="1840598"/>
                </a:moveTo>
                <a:cubicBezTo>
                  <a:pt x="11582078" y="1839772"/>
                  <a:pt x="11583301" y="1840322"/>
                  <a:pt x="11585746" y="1841424"/>
                </a:cubicBezTo>
                <a:cubicBezTo>
                  <a:pt x="11583301" y="1843629"/>
                  <a:pt x="11583301" y="1843629"/>
                  <a:pt x="11580854" y="1848034"/>
                </a:cubicBezTo>
                <a:cubicBezTo>
                  <a:pt x="11580854" y="1843628"/>
                  <a:pt x="11580854" y="1841424"/>
                  <a:pt x="11581466" y="1840598"/>
                </a:cubicBezTo>
                <a:close/>
                <a:moveTo>
                  <a:pt x="1591533" y="1839557"/>
                </a:moveTo>
                <a:lnTo>
                  <a:pt x="1592585" y="1842571"/>
                </a:lnTo>
                <a:cubicBezTo>
                  <a:pt x="1592585" y="1843643"/>
                  <a:pt x="1592055" y="1844178"/>
                  <a:pt x="1591527" y="1844713"/>
                </a:cubicBezTo>
                <a:lnTo>
                  <a:pt x="1590899" y="1845986"/>
                </a:lnTo>
                <a:lnTo>
                  <a:pt x="1591101" y="1846078"/>
                </a:lnTo>
                <a:cubicBezTo>
                  <a:pt x="1593380" y="1847640"/>
                  <a:pt x="1595656" y="1849200"/>
                  <a:pt x="1597934" y="1849201"/>
                </a:cubicBezTo>
                <a:cubicBezTo>
                  <a:pt x="1602486" y="1851282"/>
                  <a:pt x="1607040" y="1851282"/>
                  <a:pt x="1609316" y="1851282"/>
                </a:cubicBezTo>
                <a:cubicBezTo>
                  <a:pt x="1609316" y="1840875"/>
                  <a:pt x="1602486" y="1842956"/>
                  <a:pt x="1595654" y="1842956"/>
                </a:cubicBezTo>
                <a:close/>
                <a:moveTo>
                  <a:pt x="2110205" y="1839554"/>
                </a:moveTo>
                <a:cubicBezTo>
                  <a:pt x="2114746" y="1839555"/>
                  <a:pt x="2119288" y="1839554"/>
                  <a:pt x="2126099" y="1839554"/>
                </a:cubicBezTo>
                <a:cubicBezTo>
                  <a:pt x="2135181" y="1841649"/>
                  <a:pt x="2146533" y="1841650"/>
                  <a:pt x="2157507" y="1841650"/>
                </a:cubicBezTo>
                <a:cubicBezTo>
                  <a:pt x="2177941" y="1841650"/>
                  <a:pt x="2196104" y="1845839"/>
                  <a:pt x="2216538" y="1850031"/>
                </a:cubicBezTo>
                <a:cubicBezTo>
                  <a:pt x="2257029" y="1858414"/>
                  <a:pt x="2295248" y="1868891"/>
                  <a:pt x="2336117" y="1870987"/>
                </a:cubicBezTo>
                <a:cubicBezTo>
                  <a:pt x="2333846" y="1885656"/>
                  <a:pt x="2329306" y="1900326"/>
                  <a:pt x="2320225" y="1906263"/>
                </a:cubicBezTo>
                <a:cubicBezTo>
                  <a:pt x="2308871" y="1916741"/>
                  <a:pt x="2295248" y="1908359"/>
                  <a:pt x="2284274" y="1906263"/>
                </a:cubicBezTo>
                <a:cubicBezTo>
                  <a:pt x="2293358" y="1910455"/>
                  <a:pt x="2300167" y="1914646"/>
                  <a:pt x="2308872" y="1920933"/>
                </a:cubicBezTo>
                <a:cubicBezTo>
                  <a:pt x="2313412" y="1916741"/>
                  <a:pt x="2315683" y="1914646"/>
                  <a:pt x="2315683" y="1910455"/>
                </a:cubicBezTo>
                <a:cubicBezTo>
                  <a:pt x="2320224" y="1912550"/>
                  <a:pt x="2322494" y="1916741"/>
                  <a:pt x="2324765" y="1918837"/>
                </a:cubicBezTo>
                <a:cubicBezTo>
                  <a:pt x="2329307" y="1912550"/>
                  <a:pt x="2329306" y="1906263"/>
                  <a:pt x="2333846" y="1900326"/>
                </a:cubicBezTo>
                <a:cubicBezTo>
                  <a:pt x="2336118" y="1914646"/>
                  <a:pt x="2340657" y="1931410"/>
                  <a:pt x="2327036" y="1931411"/>
                </a:cubicBezTo>
                <a:cubicBezTo>
                  <a:pt x="2317955" y="1931411"/>
                  <a:pt x="2306601" y="1927220"/>
                  <a:pt x="2297519" y="1925123"/>
                </a:cubicBezTo>
                <a:cubicBezTo>
                  <a:pt x="2268382" y="1916741"/>
                  <a:pt x="2234323" y="1912551"/>
                  <a:pt x="2205187" y="1906263"/>
                </a:cubicBezTo>
                <a:cubicBezTo>
                  <a:pt x="2221080" y="1881465"/>
                  <a:pt x="2261570" y="1935603"/>
                  <a:pt x="2270652" y="1889849"/>
                </a:cubicBezTo>
                <a:cubicBezTo>
                  <a:pt x="2257030" y="1887752"/>
                  <a:pt x="2171129" y="1854223"/>
                  <a:pt x="2171128" y="1889848"/>
                </a:cubicBezTo>
                <a:cubicBezTo>
                  <a:pt x="2177940" y="1889849"/>
                  <a:pt x="2189293" y="1885657"/>
                  <a:pt x="2189293" y="1900325"/>
                </a:cubicBezTo>
                <a:cubicBezTo>
                  <a:pt x="2180210" y="1900326"/>
                  <a:pt x="2168859" y="1897880"/>
                  <a:pt x="2157507" y="1896135"/>
                </a:cubicBezTo>
                <a:cubicBezTo>
                  <a:pt x="2173400" y="1881466"/>
                  <a:pt x="2137450" y="1875178"/>
                  <a:pt x="2137451" y="1860510"/>
                </a:cubicBezTo>
                <a:cubicBezTo>
                  <a:pt x="2139721" y="1860510"/>
                  <a:pt x="2150694" y="1862604"/>
                  <a:pt x="2150695" y="1856318"/>
                </a:cubicBezTo>
                <a:cubicBezTo>
                  <a:pt x="2150694" y="1847935"/>
                  <a:pt x="2141991" y="1847935"/>
                  <a:pt x="2139721" y="1847935"/>
                </a:cubicBezTo>
                <a:cubicBezTo>
                  <a:pt x="2128368" y="1847936"/>
                  <a:pt x="2117018" y="1854222"/>
                  <a:pt x="2103393" y="1860509"/>
                </a:cubicBezTo>
                <a:cubicBezTo>
                  <a:pt x="2105665" y="1854222"/>
                  <a:pt x="2107935" y="1845841"/>
                  <a:pt x="2110205" y="1839554"/>
                </a:cubicBezTo>
                <a:close/>
                <a:moveTo>
                  <a:pt x="9484913" y="1839087"/>
                </a:moveTo>
                <a:cubicBezTo>
                  <a:pt x="9484913" y="1848498"/>
                  <a:pt x="9482611" y="1858612"/>
                  <a:pt x="9473407" y="1858613"/>
                </a:cubicBezTo>
                <a:cubicBezTo>
                  <a:pt x="9459985" y="1858613"/>
                  <a:pt x="9443876" y="1858612"/>
                  <a:pt x="9430069" y="1858611"/>
                </a:cubicBezTo>
                <a:cubicBezTo>
                  <a:pt x="9430069" y="1846475"/>
                  <a:pt x="9432371" y="1839088"/>
                  <a:pt x="9441575" y="1839088"/>
                </a:cubicBezTo>
                <a:cubicBezTo>
                  <a:pt x="9455380" y="1839088"/>
                  <a:pt x="9471489" y="1839087"/>
                  <a:pt x="9484913" y="1839087"/>
                </a:cubicBezTo>
                <a:close/>
                <a:moveTo>
                  <a:pt x="9175319" y="1839087"/>
                </a:moveTo>
                <a:cubicBezTo>
                  <a:pt x="9175318" y="1845336"/>
                  <a:pt x="9173457" y="1849399"/>
                  <a:pt x="9168995" y="1849399"/>
                </a:cubicBezTo>
                <a:cubicBezTo>
                  <a:pt x="9168995" y="1840905"/>
                  <a:pt x="9171226" y="1839088"/>
                  <a:pt x="9175319" y="1839087"/>
                </a:cubicBezTo>
                <a:close/>
                <a:moveTo>
                  <a:pt x="8278846" y="1839045"/>
                </a:moveTo>
                <a:lnTo>
                  <a:pt x="8278102" y="1839240"/>
                </a:lnTo>
                <a:lnTo>
                  <a:pt x="8282357" y="1846211"/>
                </a:lnTo>
                <a:lnTo>
                  <a:pt x="8290011" y="1844839"/>
                </a:lnTo>
                <a:lnTo>
                  <a:pt x="8287494" y="1839436"/>
                </a:lnTo>
                <a:close/>
                <a:moveTo>
                  <a:pt x="9703556" y="1838175"/>
                </a:moveTo>
                <a:cubicBezTo>
                  <a:pt x="9707663" y="1837734"/>
                  <a:pt x="9712593" y="1839322"/>
                  <a:pt x="9715878" y="1839323"/>
                </a:cubicBezTo>
                <a:cubicBezTo>
                  <a:pt x="9715880" y="1855537"/>
                  <a:pt x="9702735" y="1849180"/>
                  <a:pt x="9696161" y="1849180"/>
                </a:cubicBezTo>
                <a:cubicBezTo>
                  <a:pt x="9696161" y="1841059"/>
                  <a:pt x="9699446" y="1838617"/>
                  <a:pt x="9703556" y="1838175"/>
                </a:cubicBezTo>
                <a:close/>
                <a:moveTo>
                  <a:pt x="11838335" y="1837691"/>
                </a:moveTo>
                <a:cubicBezTo>
                  <a:pt x="11838334" y="1843911"/>
                  <a:pt x="11836104" y="1848056"/>
                  <a:pt x="11831643" y="1848057"/>
                </a:cubicBezTo>
                <a:cubicBezTo>
                  <a:pt x="11831643" y="1839764"/>
                  <a:pt x="11833872" y="1837691"/>
                  <a:pt x="11838335" y="1837691"/>
                </a:cubicBezTo>
                <a:close/>
                <a:moveTo>
                  <a:pt x="3653874" y="1835491"/>
                </a:moveTo>
                <a:cubicBezTo>
                  <a:pt x="3654002" y="1835163"/>
                  <a:pt x="3653971" y="1835245"/>
                  <a:pt x="3653850" y="1835551"/>
                </a:cubicBezTo>
                <a:lnTo>
                  <a:pt x="3653370" y="1836776"/>
                </a:lnTo>
                <a:lnTo>
                  <a:pt x="3653198" y="1837215"/>
                </a:lnTo>
                <a:lnTo>
                  <a:pt x="3653298" y="1836960"/>
                </a:lnTo>
                <a:lnTo>
                  <a:pt x="3653370" y="1836776"/>
                </a:lnTo>
                <a:close/>
                <a:moveTo>
                  <a:pt x="10256618" y="1834497"/>
                </a:moveTo>
                <a:cubicBezTo>
                  <a:pt x="10258789" y="1838527"/>
                  <a:pt x="10260960" y="1842193"/>
                  <a:pt x="10263132" y="1847903"/>
                </a:cubicBezTo>
                <a:cubicBezTo>
                  <a:pt x="10258789" y="1847902"/>
                  <a:pt x="10254447" y="1847903"/>
                  <a:pt x="10250106" y="1847902"/>
                </a:cubicBezTo>
                <a:cubicBezTo>
                  <a:pt x="10252276" y="1842192"/>
                  <a:pt x="10254446" y="1838528"/>
                  <a:pt x="10256618" y="1834497"/>
                </a:cubicBezTo>
                <a:close/>
                <a:moveTo>
                  <a:pt x="8457876" y="1834325"/>
                </a:moveTo>
                <a:lnTo>
                  <a:pt x="8442199" y="1836546"/>
                </a:lnTo>
                <a:cubicBezTo>
                  <a:pt x="8399777" y="1843992"/>
                  <a:pt x="8359026" y="1853386"/>
                  <a:pt x="8318733" y="1864017"/>
                </a:cubicBezTo>
                <a:lnTo>
                  <a:pt x="8237897" y="1887385"/>
                </a:lnTo>
                <a:lnTo>
                  <a:pt x="8236434" y="1891774"/>
                </a:lnTo>
                <a:lnTo>
                  <a:pt x="8236155" y="1891813"/>
                </a:lnTo>
                <a:lnTo>
                  <a:pt x="8235181" y="1888170"/>
                </a:lnTo>
                <a:lnTo>
                  <a:pt x="8210873" y="1895196"/>
                </a:lnTo>
                <a:lnTo>
                  <a:pt x="8210868" y="1895313"/>
                </a:lnTo>
                <a:lnTo>
                  <a:pt x="8210843" y="1895316"/>
                </a:lnTo>
                <a:lnTo>
                  <a:pt x="8210713" y="1895242"/>
                </a:lnTo>
                <a:lnTo>
                  <a:pt x="8210105" y="1895419"/>
                </a:lnTo>
                <a:lnTo>
                  <a:pt x="8210843" y="1895316"/>
                </a:lnTo>
                <a:lnTo>
                  <a:pt x="8210867" y="1895331"/>
                </a:lnTo>
                <a:lnTo>
                  <a:pt x="8210868" y="1895313"/>
                </a:lnTo>
                <a:lnTo>
                  <a:pt x="8236155" y="1891813"/>
                </a:lnTo>
                <a:lnTo>
                  <a:pt x="8236274" y="1892257"/>
                </a:lnTo>
                <a:lnTo>
                  <a:pt x="8236434" y="1891774"/>
                </a:lnTo>
                <a:lnTo>
                  <a:pt x="8241124" y="1891125"/>
                </a:lnTo>
                <a:lnTo>
                  <a:pt x="8253308" y="1887624"/>
                </a:lnTo>
                <a:lnTo>
                  <a:pt x="8380902" y="1858886"/>
                </a:lnTo>
                <a:lnTo>
                  <a:pt x="8387677" y="1856320"/>
                </a:lnTo>
                <a:cubicBezTo>
                  <a:pt x="8404611" y="1850118"/>
                  <a:pt x="8421592" y="1844480"/>
                  <a:pt x="8438668" y="1840490"/>
                </a:cubicBezTo>
                <a:close/>
                <a:moveTo>
                  <a:pt x="3533379" y="1834237"/>
                </a:moveTo>
                <a:lnTo>
                  <a:pt x="3520715" y="1839130"/>
                </a:lnTo>
                <a:cubicBezTo>
                  <a:pt x="3500475" y="1843320"/>
                  <a:pt x="3480148" y="1848248"/>
                  <a:pt x="3459374" y="1854276"/>
                </a:cubicBezTo>
                <a:lnTo>
                  <a:pt x="3430031" y="1864242"/>
                </a:lnTo>
                <a:lnTo>
                  <a:pt x="3430394" y="1863584"/>
                </a:lnTo>
                <a:cubicBezTo>
                  <a:pt x="3428219" y="1863299"/>
                  <a:pt x="3423120" y="1863254"/>
                  <a:pt x="3413716" y="1863446"/>
                </a:cubicBezTo>
                <a:lnTo>
                  <a:pt x="3407481" y="1863509"/>
                </a:lnTo>
                <a:lnTo>
                  <a:pt x="3416611" y="1859948"/>
                </a:lnTo>
                <a:lnTo>
                  <a:pt x="3476827" y="1838565"/>
                </a:lnTo>
                <a:lnTo>
                  <a:pt x="3501074" y="1837813"/>
                </a:lnTo>
                <a:close/>
                <a:moveTo>
                  <a:pt x="1221768" y="1833284"/>
                </a:moveTo>
                <a:cubicBezTo>
                  <a:pt x="1221768" y="1839504"/>
                  <a:pt x="1219536" y="1843650"/>
                  <a:pt x="1215077" y="1843650"/>
                </a:cubicBezTo>
                <a:cubicBezTo>
                  <a:pt x="1215077" y="1835357"/>
                  <a:pt x="1217308" y="1833284"/>
                  <a:pt x="1221768" y="1833284"/>
                </a:cubicBezTo>
                <a:close/>
                <a:moveTo>
                  <a:pt x="11601018" y="1832545"/>
                </a:moveTo>
                <a:cubicBezTo>
                  <a:pt x="11604406" y="1832594"/>
                  <a:pt x="11608527" y="1834494"/>
                  <a:pt x="11612026" y="1836581"/>
                </a:cubicBezTo>
                <a:lnTo>
                  <a:pt x="11614289" y="1838181"/>
                </a:lnTo>
                <a:lnTo>
                  <a:pt x="11615358" y="1838124"/>
                </a:lnTo>
                <a:lnTo>
                  <a:pt x="11615068" y="1838732"/>
                </a:lnTo>
                <a:lnTo>
                  <a:pt x="11619308" y="1841730"/>
                </a:lnTo>
                <a:cubicBezTo>
                  <a:pt x="11619308" y="1843837"/>
                  <a:pt x="11616900" y="1845944"/>
                  <a:pt x="11616900" y="1848051"/>
                </a:cubicBezTo>
                <a:lnTo>
                  <a:pt x="11610056" y="1846835"/>
                </a:lnTo>
                <a:lnTo>
                  <a:pt x="11602332" y="1847888"/>
                </a:lnTo>
                <a:lnTo>
                  <a:pt x="11602900" y="1845281"/>
                </a:lnTo>
                <a:lnTo>
                  <a:pt x="11598916" y="1842842"/>
                </a:lnTo>
                <a:lnTo>
                  <a:pt x="11601682" y="1847361"/>
                </a:lnTo>
                <a:cubicBezTo>
                  <a:pt x="11600760" y="1848462"/>
                  <a:pt x="11598644" y="1848462"/>
                  <a:pt x="11597312" y="1847361"/>
                </a:cubicBezTo>
                <a:lnTo>
                  <a:pt x="11597572" y="1842020"/>
                </a:lnTo>
                <a:lnTo>
                  <a:pt x="11597255" y="1841828"/>
                </a:lnTo>
                <a:cubicBezTo>
                  <a:pt x="11595752" y="1840149"/>
                  <a:pt x="11595025" y="1838043"/>
                  <a:pt x="11595626" y="1835407"/>
                </a:cubicBezTo>
                <a:cubicBezTo>
                  <a:pt x="11596830" y="1833302"/>
                  <a:pt x="11598763" y="1832510"/>
                  <a:pt x="11601018" y="1832545"/>
                </a:cubicBezTo>
                <a:close/>
                <a:moveTo>
                  <a:pt x="1570610" y="1832545"/>
                </a:moveTo>
                <a:cubicBezTo>
                  <a:pt x="1570610" y="1845036"/>
                  <a:pt x="1579717" y="1842955"/>
                  <a:pt x="1584271" y="1842956"/>
                </a:cubicBezTo>
                <a:lnTo>
                  <a:pt x="1589870" y="1845515"/>
                </a:lnTo>
                <a:lnTo>
                  <a:pt x="1588092" y="1841544"/>
                </a:lnTo>
                <a:lnTo>
                  <a:pt x="1589644" y="1838252"/>
                </a:lnTo>
                <a:lnTo>
                  <a:pt x="1584271" y="1834969"/>
                </a:lnTo>
                <a:cubicBezTo>
                  <a:pt x="1579718" y="1834969"/>
                  <a:pt x="1575162" y="1832545"/>
                  <a:pt x="1570610" y="1832545"/>
                </a:cubicBezTo>
                <a:close/>
                <a:moveTo>
                  <a:pt x="8257235" y="1832328"/>
                </a:moveTo>
                <a:lnTo>
                  <a:pt x="8256225" y="1834127"/>
                </a:lnTo>
                <a:lnTo>
                  <a:pt x="8257032" y="1832688"/>
                </a:lnTo>
                <a:close/>
                <a:moveTo>
                  <a:pt x="1869070" y="1831898"/>
                </a:moveTo>
                <a:cubicBezTo>
                  <a:pt x="1873299" y="1831897"/>
                  <a:pt x="1875414" y="1834313"/>
                  <a:pt x="1875413" y="1842264"/>
                </a:cubicBezTo>
                <a:cubicBezTo>
                  <a:pt x="1871185" y="1842263"/>
                  <a:pt x="1869072" y="1838120"/>
                  <a:pt x="1869070" y="1831898"/>
                </a:cubicBezTo>
                <a:close/>
                <a:moveTo>
                  <a:pt x="3249756" y="1831897"/>
                </a:moveTo>
                <a:cubicBezTo>
                  <a:pt x="3254097" y="1831897"/>
                  <a:pt x="3258441" y="1831897"/>
                  <a:pt x="3262781" y="1831897"/>
                </a:cubicBezTo>
                <a:cubicBezTo>
                  <a:pt x="3262781" y="1834313"/>
                  <a:pt x="3262781" y="1838118"/>
                  <a:pt x="3262781" y="1842263"/>
                </a:cubicBezTo>
                <a:cubicBezTo>
                  <a:pt x="3258441" y="1842263"/>
                  <a:pt x="3254097" y="1842263"/>
                  <a:pt x="3249758" y="1842263"/>
                </a:cubicBezTo>
                <a:cubicBezTo>
                  <a:pt x="3249757" y="1838118"/>
                  <a:pt x="3249756" y="1834313"/>
                  <a:pt x="3249756" y="1831897"/>
                </a:cubicBezTo>
                <a:close/>
                <a:moveTo>
                  <a:pt x="2092975" y="1831874"/>
                </a:moveTo>
                <a:cubicBezTo>
                  <a:pt x="2092975" y="1834773"/>
                  <a:pt x="2092975" y="1836229"/>
                  <a:pt x="2092395" y="1836751"/>
                </a:cubicBezTo>
                <a:cubicBezTo>
                  <a:pt x="2091815" y="1837273"/>
                  <a:pt x="2090657" y="1836872"/>
                  <a:pt x="2088340" y="1836067"/>
                </a:cubicBezTo>
                <a:cubicBezTo>
                  <a:pt x="2090656" y="1834128"/>
                  <a:pt x="2092975" y="1831874"/>
                  <a:pt x="2092975" y="1831874"/>
                </a:cubicBezTo>
                <a:close/>
                <a:moveTo>
                  <a:pt x="2010208" y="1831631"/>
                </a:moveTo>
                <a:cubicBezTo>
                  <a:pt x="2010208" y="1846213"/>
                  <a:pt x="2014772" y="1850379"/>
                  <a:pt x="2023901" y="1850379"/>
                </a:cubicBezTo>
                <a:cubicBezTo>
                  <a:pt x="2033030" y="1850379"/>
                  <a:pt x="2037594" y="1844131"/>
                  <a:pt x="2037594" y="1831631"/>
                </a:cubicBezTo>
                <a:cubicBezTo>
                  <a:pt x="2028465" y="1836148"/>
                  <a:pt x="2019338" y="1834061"/>
                  <a:pt x="2010208" y="1831631"/>
                </a:cubicBezTo>
                <a:close/>
                <a:moveTo>
                  <a:pt x="10498380" y="1831528"/>
                </a:moveTo>
                <a:cubicBezTo>
                  <a:pt x="10507623" y="1828727"/>
                  <a:pt x="10517510" y="1840067"/>
                  <a:pt x="10526108" y="1847421"/>
                </a:cubicBezTo>
                <a:cubicBezTo>
                  <a:pt x="10535280" y="1853750"/>
                  <a:pt x="10537574" y="1862190"/>
                  <a:pt x="10537574" y="1876959"/>
                </a:cubicBezTo>
                <a:cubicBezTo>
                  <a:pt x="10526110" y="1870629"/>
                  <a:pt x="10514644" y="1864300"/>
                  <a:pt x="10503180" y="1857969"/>
                </a:cubicBezTo>
                <a:cubicBezTo>
                  <a:pt x="10496300" y="1853751"/>
                  <a:pt x="10489420" y="1851640"/>
                  <a:pt x="10489420" y="1839716"/>
                </a:cubicBezTo>
                <a:cubicBezTo>
                  <a:pt x="10492286" y="1834968"/>
                  <a:pt x="10495296" y="1832463"/>
                  <a:pt x="10498380" y="1831528"/>
                </a:cubicBezTo>
                <a:close/>
                <a:moveTo>
                  <a:pt x="8258091" y="1830805"/>
                </a:moveTo>
                <a:lnTo>
                  <a:pt x="8257235" y="1832328"/>
                </a:lnTo>
                <a:lnTo>
                  <a:pt x="8258047" y="1830884"/>
                </a:lnTo>
                <a:cubicBezTo>
                  <a:pt x="8258269" y="1830491"/>
                  <a:pt x="8258327" y="1830386"/>
                  <a:pt x="8258091" y="1830805"/>
                </a:cubicBezTo>
                <a:close/>
                <a:moveTo>
                  <a:pt x="2550877" y="1830692"/>
                </a:moveTo>
                <a:cubicBezTo>
                  <a:pt x="2553711" y="1830955"/>
                  <a:pt x="2556546" y="1835076"/>
                  <a:pt x="2556546" y="1842265"/>
                </a:cubicBezTo>
                <a:cubicBezTo>
                  <a:pt x="2552011" y="1842264"/>
                  <a:pt x="2547475" y="1842264"/>
                  <a:pt x="2545208" y="1842264"/>
                </a:cubicBezTo>
                <a:cubicBezTo>
                  <a:pt x="2545208" y="1834024"/>
                  <a:pt x="2548042" y="1830430"/>
                  <a:pt x="2550877" y="1830692"/>
                </a:cubicBezTo>
                <a:close/>
                <a:moveTo>
                  <a:pt x="3226040" y="1830289"/>
                </a:moveTo>
                <a:cubicBezTo>
                  <a:pt x="3232178" y="1830245"/>
                  <a:pt x="3239193" y="1832754"/>
                  <a:pt x="3242700" y="1832754"/>
                </a:cubicBezTo>
                <a:cubicBezTo>
                  <a:pt x="3242699" y="1842101"/>
                  <a:pt x="3238024" y="1844695"/>
                  <a:pt x="3232179" y="1844956"/>
                </a:cubicBezTo>
                <a:cubicBezTo>
                  <a:pt x="3226332" y="1845215"/>
                  <a:pt x="3219316" y="1843138"/>
                  <a:pt x="3214640" y="1843138"/>
                </a:cubicBezTo>
                <a:cubicBezTo>
                  <a:pt x="3214640" y="1832928"/>
                  <a:pt x="3219902" y="1830332"/>
                  <a:pt x="3226040" y="1830289"/>
                </a:cubicBezTo>
                <a:close/>
                <a:moveTo>
                  <a:pt x="1950895" y="1828648"/>
                </a:moveTo>
                <a:cubicBezTo>
                  <a:pt x="1957909" y="1828867"/>
                  <a:pt x="1965765" y="1831935"/>
                  <a:pt x="1969131" y="1831935"/>
                </a:cubicBezTo>
                <a:cubicBezTo>
                  <a:pt x="1969130" y="1842455"/>
                  <a:pt x="1962958" y="1845085"/>
                  <a:pt x="1955945" y="1845085"/>
                </a:cubicBezTo>
                <a:cubicBezTo>
                  <a:pt x="1948930" y="1845085"/>
                  <a:pt x="1941075" y="1842454"/>
                  <a:pt x="1937708" y="1842454"/>
                </a:cubicBezTo>
                <a:cubicBezTo>
                  <a:pt x="1937709" y="1831059"/>
                  <a:pt x="1943882" y="1828429"/>
                  <a:pt x="1950895" y="1828648"/>
                </a:cubicBezTo>
                <a:close/>
                <a:moveTo>
                  <a:pt x="10221303" y="1828376"/>
                </a:moveTo>
                <a:cubicBezTo>
                  <a:pt x="10221303" y="1836668"/>
                  <a:pt x="10219188" y="1838742"/>
                  <a:pt x="10214960" y="1838741"/>
                </a:cubicBezTo>
                <a:cubicBezTo>
                  <a:pt x="10214960" y="1830450"/>
                  <a:pt x="10219188" y="1828376"/>
                  <a:pt x="10221303" y="1828376"/>
                </a:cubicBezTo>
                <a:close/>
                <a:moveTo>
                  <a:pt x="3469686" y="1827246"/>
                </a:moveTo>
                <a:cubicBezTo>
                  <a:pt x="3470478" y="1827246"/>
                  <a:pt x="3471535" y="1828715"/>
                  <a:pt x="3473649" y="1831651"/>
                </a:cubicBezTo>
                <a:cubicBezTo>
                  <a:pt x="3471536" y="1833896"/>
                  <a:pt x="3470480" y="1835019"/>
                  <a:pt x="3469686" y="1835019"/>
                </a:cubicBezTo>
                <a:cubicBezTo>
                  <a:pt x="3468894" y="1835019"/>
                  <a:pt x="3468364" y="1833896"/>
                  <a:pt x="3467310" y="1831650"/>
                </a:cubicBezTo>
                <a:cubicBezTo>
                  <a:pt x="3468366" y="1828714"/>
                  <a:pt x="3468893" y="1827246"/>
                  <a:pt x="3469686" y="1827246"/>
                </a:cubicBezTo>
                <a:close/>
                <a:moveTo>
                  <a:pt x="8263844" y="1825754"/>
                </a:moveTo>
                <a:lnTo>
                  <a:pt x="8227173" y="1838893"/>
                </a:lnTo>
                <a:lnTo>
                  <a:pt x="8228056" y="1838863"/>
                </a:lnTo>
                <a:lnTo>
                  <a:pt x="8255939" y="1834636"/>
                </a:lnTo>
                <a:lnTo>
                  <a:pt x="8256225" y="1834127"/>
                </a:lnTo>
                <a:lnTo>
                  <a:pt x="8255940" y="1834635"/>
                </a:lnTo>
                <a:lnTo>
                  <a:pt x="8261505" y="1833792"/>
                </a:lnTo>
                <a:lnTo>
                  <a:pt x="8261544" y="1833783"/>
                </a:lnTo>
                <a:lnTo>
                  <a:pt x="8260566" y="1833065"/>
                </a:lnTo>
                <a:close/>
                <a:moveTo>
                  <a:pt x="8329337" y="1825719"/>
                </a:moveTo>
                <a:lnTo>
                  <a:pt x="8301172" y="1833152"/>
                </a:lnTo>
                <a:lnTo>
                  <a:pt x="8297774" y="1843448"/>
                </a:lnTo>
                <a:lnTo>
                  <a:pt x="8304428" y="1842256"/>
                </a:lnTo>
                <a:lnTo>
                  <a:pt x="8304440" y="1839088"/>
                </a:lnTo>
                <a:lnTo>
                  <a:pt x="8307112" y="1841775"/>
                </a:lnTo>
                <a:lnTo>
                  <a:pt x="8312032" y="1840894"/>
                </a:lnTo>
                <a:lnTo>
                  <a:pt x="8325621" y="1836451"/>
                </a:lnTo>
                <a:lnTo>
                  <a:pt x="8326265" y="1828377"/>
                </a:lnTo>
                <a:lnTo>
                  <a:pt x="8328290" y="1835579"/>
                </a:lnTo>
                <a:lnTo>
                  <a:pt x="8340758" y="1831503"/>
                </a:lnTo>
                <a:lnTo>
                  <a:pt x="8345401" y="1830398"/>
                </a:lnTo>
                <a:lnTo>
                  <a:pt x="8336296" y="1828904"/>
                </a:lnTo>
                <a:lnTo>
                  <a:pt x="8336197" y="1828787"/>
                </a:lnTo>
                <a:lnTo>
                  <a:pt x="8332022" y="1830807"/>
                </a:lnTo>
                <a:cubicBezTo>
                  <a:pt x="8330816" y="1831066"/>
                  <a:pt x="8329614" y="1830548"/>
                  <a:pt x="8327201" y="1828474"/>
                </a:cubicBezTo>
                <a:close/>
                <a:moveTo>
                  <a:pt x="900337" y="1823189"/>
                </a:moveTo>
                <a:cubicBezTo>
                  <a:pt x="900337" y="1836000"/>
                  <a:pt x="891173" y="1833864"/>
                  <a:pt x="886590" y="1833865"/>
                </a:cubicBezTo>
                <a:cubicBezTo>
                  <a:pt x="886592" y="1821053"/>
                  <a:pt x="893465" y="1823188"/>
                  <a:pt x="900337" y="1823189"/>
                </a:cubicBezTo>
                <a:close/>
                <a:moveTo>
                  <a:pt x="872078" y="1823188"/>
                </a:moveTo>
                <a:cubicBezTo>
                  <a:pt x="872078" y="1835999"/>
                  <a:pt x="862913" y="1833865"/>
                  <a:pt x="858332" y="1833864"/>
                </a:cubicBezTo>
                <a:cubicBezTo>
                  <a:pt x="858333" y="1821054"/>
                  <a:pt x="865204" y="1823189"/>
                  <a:pt x="872078" y="1823188"/>
                </a:cubicBezTo>
                <a:close/>
                <a:moveTo>
                  <a:pt x="1557328" y="1822484"/>
                </a:moveTo>
                <a:cubicBezTo>
                  <a:pt x="1557328" y="1828730"/>
                  <a:pt x="1559605" y="1832544"/>
                  <a:pt x="1563777" y="1832545"/>
                </a:cubicBezTo>
                <a:cubicBezTo>
                  <a:pt x="1563778" y="1824566"/>
                  <a:pt x="1561881" y="1822484"/>
                  <a:pt x="1557328" y="1822484"/>
                </a:cubicBezTo>
                <a:close/>
                <a:moveTo>
                  <a:pt x="10715350" y="1822259"/>
                </a:moveTo>
                <a:cubicBezTo>
                  <a:pt x="10749544" y="1822258"/>
                  <a:pt x="10778797" y="1840864"/>
                  <a:pt x="10812988" y="1846842"/>
                </a:cubicBezTo>
                <a:cubicBezTo>
                  <a:pt x="10822105" y="1848951"/>
                  <a:pt x="10835782" y="1848952"/>
                  <a:pt x="10842623" y="1861611"/>
                </a:cubicBezTo>
                <a:cubicBezTo>
                  <a:pt x="10847180" y="1878490"/>
                  <a:pt x="10835784" y="1878489"/>
                  <a:pt x="10828946" y="1878491"/>
                </a:cubicBezTo>
                <a:cubicBezTo>
                  <a:pt x="10790194" y="1859501"/>
                  <a:pt x="10754102" y="1840864"/>
                  <a:pt x="10715350" y="1822259"/>
                </a:cubicBezTo>
                <a:close/>
                <a:moveTo>
                  <a:pt x="8441835" y="1822100"/>
                </a:moveTo>
                <a:cubicBezTo>
                  <a:pt x="8440269" y="1822161"/>
                  <a:pt x="8438138" y="1822385"/>
                  <a:pt x="8435346" y="1822815"/>
                </a:cubicBezTo>
                <a:cubicBezTo>
                  <a:pt x="8413008" y="1826255"/>
                  <a:pt x="8377715" y="1833273"/>
                  <a:pt x="8353676" y="1841544"/>
                </a:cubicBezTo>
                <a:cubicBezTo>
                  <a:pt x="8377368" y="1841749"/>
                  <a:pt x="8398208" y="1835067"/>
                  <a:pt x="8425422" y="1830631"/>
                </a:cubicBezTo>
                <a:cubicBezTo>
                  <a:pt x="8436139" y="1829262"/>
                  <a:pt x="8452801" y="1821671"/>
                  <a:pt x="8441835" y="1822100"/>
                </a:cubicBezTo>
                <a:close/>
                <a:moveTo>
                  <a:pt x="2078290" y="1821200"/>
                </a:moveTo>
                <a:cubicBezTo>
                  <a:pt x="2080558" y="1823340"/>
                  <a:pt x="2085092" y="1825484"/>
                  <a:pt x="2089626" y="1825484"/>
                </a:cubicBezTo>
                <a:cubicBezTo>
                  <a:pt x="2089628" y="1827625"/>
                  <a:pt x="2087359" y="1829767"/>
                  <a:pt x="2087359" y="1831552"/>
                </a:cubicBezTo>
                <a:cubicBezTo>
                  <a:pt x="2082825" y="1831551"/>
                  <a:pt x="2078290" y="1829768"/>
                  <a:pt x="2078290" y="1821200"/>
                </a:cubicBezTo>
                <a:close/>
                <a:moveTo>
                  <a:pt x="2864478" y="1821199"/>
                </a:moveTo>
                <a:cubicBezTo>
                  <a:pt x="2864478" y="1827625"/>
                  <a:pt x="2862365" y="1831552"/>
                  <a:pt x="2858136" y="1831552"/>
                </a:cubicBezTo>
                <a:cubicBezTo>
                  <a:pt x="2858137" y="1823340"/>
                  <a:pt x="2860249" y="1821199"/>
                  <a:pt x="2864478" y="1821199"/>
                </a:cubicBezTo>
                <a:close/>
                <a:moveTo>
                  <a:pt x="2518055" y="1821199"/>
                </a:moveTo>
                <a:cubicBezTo>
                  <a:pt x="2518055" y="1827625"/>
                  <a:pt x="2518055" y="1834051"/>
                  <a:pt x="2518055" y="1842264"/>
                </a:cubicBezTo>
                <a:cubicBezTo>
                  <a:pt x="2515588" y="1842264"/>
                  <a:pt x="2513475" y="1842264"/>
                  <a:pt x="2511713" y="1842265"/>
                </a:cubicBezTo>
                <a:cubicBezTo>
                  <a:pt x="2511713" y="1834050"/>
                  <a:pt x="2511712" y="1827625"/>
                  <a:pt x="2511712" y="1821200"/>
                </a:cubicBezTo>
                <a:cubicBezTo>
                  <a:pt x="2513475" y="1821199"/>
                  <a:pt x="2515589" y="1821199"/>
                  <a:pt x="2518055" y="1821199"/>
                </a:cubicBezTo>
                <a:close/>
                <a:moveTo>
                  <a:pt x="950294" y="1821199"/>
                </a:moveTo>
                <a:cubicBezTo>
                  <a:pt x="954522" y="1821199"/>
                  <a:pt x="956635" y="1823341"/>
                  <a:pt x="956636" y="1831551"/>
                </a:cubicBezTo>
                <a:cubicBezTo>
                  <a:pt x="952408" y="1831552"/>
                  <a:pt x="950293" y="1827625"/>
                  <a:pt x="950294" y="1821199"/>
                </a:cubicBezTo>
                <a:close/>
                <a:moveTo>
                  <a:pt x="2468822" y="1820295"/>
                </a:moveTo>
                <a:cubicBezTo>
                  <a:pt x="2472929" y="1820778"/>
                  <a:pt x="2476216" y="1823324"/>
                  <a:pt x="2476216" y="1831576"/>
                </a:cubicBezTo>
                <a:cubicBezTo>
                  <a:pt x="2474573" y="1831576"/>
                  <a:pt x="2472520" y="1831863"/>
                  <a:pt x="2470363" y="1832060"/>
                </a:cubicBezTo>
                <a:cubicBezTo>
                  <a:pt x="2463892" y="1832652"/>
                  <a:pt x="2456497" y="1832455"/>
                  <a:pt x="2456498" y="1821393"/>
                </a:cubicBezTo>
                <a:cubicBezTo>
                  <a:pt x="2459785" y="1821393"/>
                  <a:pt x="2464714" y="1819813"/>
                  <a:pt x="2468822" y="1820295"/>
                </a:cubicBezTo>
                <a:close/>
                <a:moveTo>
                  <a:pt x="8512959" y="1819791"/>
                </a:moveTo>
                <a:lnTo>
                  <a:pt x="8506030" y="1823273"/>
                </a:lnTo>
                <a:lnTo>
                  <a:pt x="8516312" y="1823073"/>
                </a:lnTo>
                <a:cubicBezTo>
                  <a:pt x="8528594" y="1822141"/>
                  <a:pt x="8535892" y="1820867"/>
                  <a:pt x="8529645" y="1820179"/>
                </a:cubicBezTo>
                <a:close/>
                <a:moveTo>
                  <a:pt x="2767244" y="1818845"/>
                </a:moveTo>
                <a:cubicBezTo>
                  <a:pt x="2773255" y="1818122"/>
                  <a:pt x="2780125" y="1819652"/>
                  <a:pt x="2783559" y="1819652"/>
                </a:cubicBezTo>
                <a:cubicBezTo>
                  <a:pt x="2803790" y="1823732"/>
                  <a:pt x="2822111" y="1821691"/>
                  <a:pt x="2842723" y="1821692"/>
                </a:cubicBezTo>
                <a:cubicBezTo>
                  <a:pt x="2842722" y="1829681"/>
                  <a:pt x="2837570" y="1832146"/>
                  <a:pt x="2831272" y="1832612"/>
                </a:cubicBezTo>
                <a:cubicBezTo>
                  <a:pt x="2824975" y="1833082"/>
                  <a:pt x="2817532" y="1831552"/>
                  <a:pt x="2812951" y="1831552"/>
                </a:cubicBezTo>
                <a:cubicBezTo>
                  <a:pt x="2795012" y="1829851"/>
                  <a:pt x="2774401" y="1831551"/>
                  <a:pt x="2756079" y="1831552"/>
                </a:cubicBezTo>
                <a:cubicBezTo>
                  <a:pt x="2756080" y="1822542"/>
                  <a:pt x="2761233" y="1819567"/>
                  <a:pt x="2767244" y="1818845"/>
                </a:cubicBezTo>
                <a:close/>
                <a:moveTo>
                  <a:pt x="3376206" y="1818563"/>
                </a:moveTo>
                <a:cubicBezTo>
                  <a:pt x="3368907" y="1818865"/>
                  <a:pt x="3360470" y="1821975"/>
                  <a:pt x="3355920" y="1821975"/>
                </a:cubicBezTo>
                <a:cubicBezTo>
                  <a:pt x="3355919" y="1832167"/>
                  <a:pt x="3362176" y="1834671"/>
                  <a:pt x="3369523" y="1834626"/>
                </a:cubicBezTo>
                <a:cubicBezTo>
                  <a:pt x="3376871" y="1834585"/>
                  <a:pt x="3385306" y="1831995"/>
                  <a:pt x="3389667" y="1831995"/>
                </a:cubicBezTo>
                <a:cubicBezTo>
                  <a:pt x="3389667" y="1820766"/>
                  <a:pt x="3383505" y="1818261"/>
                  <a:pt x="3376206" y="1818563"/>
                </a:cubicBezTo>
                <a:close/>
                <a:moveTo>
                  <a:pt x="2663001" y="1818112"/>
                </a:moveTo>
                <a:cubicBezTo>
                  <a:pt x="2670440" y="1818419"/>
                  <a:pt x="2678715" y="1821575"/>
                  <a:pt x="2682062" y="1821575"/>
                </a:cubicBezTo>
                <a:cubicBezTo>
                  <a:pt x="2682061" y="1831918"/>
                  <a:pt x="2675925" y="1834458"/>
                  <a:pt x="2668720" y="1834414"/>
                </a:cubicBezTo>
                <a:cubicBezTo>
                  <a:pt x="2661514" y="1834372"/>
                  <a:pt x="2653240" y="1831743"/>
                  <a:pt x="2648962" y="1831743"/>
                </a:cubicBezTo>
                <a:cubicBezTo>
                  <a:pt x="2648962" y="1820347"/>
                  <a:pt x="2655563" y="1817805"/>
                  <a:pt x="2663001" y="1818112"/>
                </a:cubicBezTo>
                <a:close/>
                <a:moveTo>
                  <a:pt x="10395340" y="1817665"/>
                </a:moveTo>
                <a:cubicBezTo>
                  <a:pt x="10395342" y="1829574"/>
                  <a:pt x="10386658" y="1827589"/>
                  <a:pt x="10382315" y="1827589"/>
                </a:cubicBezTo>
                <a:cubicBezTo>
                  <a:pt x="10382315" y="1817664"/>
                  <a:pt x="10388828" y="1817664"/>
                  <a:pt x="10395340" y="1817665"/>
                </a:cubicBezTo>
                <a:close/>
                <a:moveTo>
                  <a:pt x="1912546" y="1817404"/>
                </a:moveTo>
                <a:cubicBezTo>
                  <a:pt x="1918684" y="1817359"/>
                  <a:pt x="1923945" y="1821018"/>
                  <a:pt x="1923945" y="1831551"/>
                </a:cubicBezTo>
                <a:cubicBezTo>
                  <a:pt x="1914591" y="1829765"/>
                  <a:pt x="1905239" y="1827625"/>
                  <a:pt x="1895885" y="1825482"/>
                </a:cubicBezTo>
                <a:cubicBezTo>
                  <a:pt x="1899393" y="1821198"/>
                  <a:pt x="1906408" y="1817448"/>
                  <a:pt x="1912546" y="1817404"/>
                </a:cubicBezTo>
                <a:close/>
                <a:moveTo>
                  <a:pt x="10959420" y="1815809"/>
                </a:moveTo>
                <a:lnTo>
                  <a:pt x="10958016" y="1817318"/>
                </a:lnTo>
                <a:cubicBezTo>
                  <a:pt x="10958016" y="1817318"/>
                  <a:pt x="10958617" y="1816671"/>
                  <a:pt x="10959372" y="1815861"/>
                </a:cubicBezTo>
                <a:close/>
                <a:moveTo>
                  <a:pt x="223916" y="1813394"/>
                </a:moveTo>
                <a:cubicBezTo>
                  <a:pt x="223916" y="1821685"/>
                  <a:pt x="221685" y="1823759"/>
                  <a:pt x="217223" y="1823759"/>
                </a:cubicBezTo>
                <a:cubicBezTo>
                  <a:pt x="217223" y="1817539"/>
                  <a:pt x="219455" y="1813395"/>
                  <a:pt x="223916" y="1813394"/>
                </a:cubicBezTo>
                <a:close/>
                <a:moveTo>
                  <a:pt x="10961856" y="1813189"/>
                </a:moveTo>
                <a:lnTo>
                  <a:pt x="10961630" y="1813432"/>
                </a:lnTo>
                <a:lnTo>
                  <a:pt x="10959420" y="1815809"/>
                </a:lnTo>
                <a:close/>
                <a:moveTo>
                  <a:pt x="8384729" y="1811990"/>
                </a:moveTo>
                <a:lnTo>
                  <a:pt x="8370537" y="1814847"/>
                </a:lnTo>
                <a:lnTo>
                  <a:pt x="8364723" y="1816381"/>
                </a:lnTo>
                <a:lnTo>
                  <a:pt x="8364018" y="1817329"/>
                </a:lnTo>
                <a:lnTo>
                  <a:pt x="8364111" y="1816543"/>
                </a:lnTo>
                <a:lnTo>
                  <a:pt x="8349437" y="1820415"/>
                </a:lnTo>
                <a:lnTo>
                  <a:pt x="8356954" y="1822144"/>
                </a:lnTo>
                <a:lnTo>
                  <a:pt x="8347443" y="1829911"/>
                </a:lnTo>
                <a:lnTo>
                  <a:pt x="8374372" y="1823496"/>
                </a:lnTo>
                <a:lnTo>
                  <a:pt x="8385019" y="1821344"/>
                </a:lnTo>
                <a:lnTo>
                  <a:pt x="8384539" y="1820650"/>
                </a:lnTo>
                <a:close/>
                <a:moveTo>
                  <a:pt x="1140083" y="1811984"/>
                </a:moveTo>
                <a:cubicBezTo>
                  <a:pt x="1141241" y="1814882"/>
                  <a:pt x="1141821" y="1816330"/>
                  <a:pt x="1141530" y="1816815"/>
                </a:cubicBezTo>
                <a:cubicBezTo>
                  <a:pt x="1141241" y="1817298"/>
                  <a:pt x="1140081" y="1816815"/>
                  <a:pt x="1137768" y="1815850"/>
                </a:cubicBezTo>
                <a:cubicBezTo>
                  <a:pt x="1137768" y="1815850"/>
                  <a:pt x="1140084" y="1813915"/>
                  <a:pt x="1140083" y="1811984"/>
                </a:cubicBezTo>
                <a:close/>
                <a:moveTo>
                  <a:pt x="3423795" y="1811610"/>
                </a:moveTo>
                <a:cubicBezTo>
                  <a:pt x="3423795" y="1824050"/>
                  <a:pt x="3432895" y="1826121"/>
                  <a:pt x="3437446" y="1830267"/>
                </a:cubicBezTo>
                <a:cubicBezTo>
                  <a:pt x="3439721" y="1824048"/>
                  <a:pt x="3441998" y="1817829"/>
                  <a:pt x="3444271" y="1811611"/>
                </a:cubicBezTo>
                <a:cubicBezTo>
                  <a:pt x="3437446" y="1811611"/>
                  <a:pt x="3430620" y="1811610"/>
                  <a:pt x="3423795" y="1811610"/>
                </a:cubicBezTo>
                <a:close/>
                <a:moveTo>
                  <a:pt x="2404253" y="1811091"/>
                </a:moveTo>
                <a:cubicBezTo>
                  <a:pt x="2404253" y="1823901"/>
                  <a:pt x="2395569" y="1821766"/>
                  <a:pt x="2391226" y="1821766"/>
                </a:cubicBezTo>
                <a:cubicBezTo>
                  <a:pt x="2391226" y="1808957"/>
                  <a:pt x="2397740" y="1811091"/>
                  <a:pt x="2404253" y="1811091"/>
                </a:cubicBezTo>
                <a:close/>
                <a:moveTo>
                  <a:pt x="944920" y="1811091"/>
                </a:moveTo>
                <a:cubicBezTo>
                  <a:pt x="944920" y="1823902"/>
                  <a:pt x="935579" y="1821768"/>
                  <a:pt x="928573" y="1821767"/>
                </a:cubicBezTo>
                <a:cubicBezTo>
                  <a:pt x="928573" y="1808956"/>
                  <a:pt x="937914" y="1811091"/>
                  <a:pt x="944920" y="1811091"/>
                </a:cubicBezTo>
                <a:close/>
                <a:moveTo>
                  <a:pt x="2969783" y="1811035"/>
                </a:moveTo>
                <a:cubicBezTo>
                  <a:pt x="2974290" y="1815208"/>
                  <a:pt x="2983299" y="1819381"/>
                  <a:pt x="2983300" y="1831552"/>
                </a:cubicBezTo>
                <a:cubicBezTo>
                  <a:pt x="2972038" y="1831551"/>
                  <a:pt x="2958519" y="1829813"/>
                  <a:pt x="2947255" y="1831551"/>
                </a:cubicBezTo>
                <a:cubicBezTo>
                  <a:pt x="2945379" y="1831552"/>
                  <a:pt x="2925102" y="1831552"/>
                  <a:pt x="2929608" y="1823553"/>
                </a:cubicBezTo>
                <a:cubicBezTo>
                  <a:pt x="2936367" y="1808948"/>
                  <a:pt x="2958519" y="1813121"/>
                  <a:pt x="2969783" y="1811035"/>
                </a:cubicBezTo>
                <a:close/>
                <a:moveTo>
                  <a:pt x="2449439" y="1810486"/>
                </a:moveTo>
                <a:cubicBezTo>
                  <a:pt x="2449438" y="1816913"/>
                  <a:pt x="2449438" y="1825482"/>
                  <a:pt x="2449438" y="1831551"/>
                </a:cubicBezTo>
                <a:cubicBezTo>
                  <a:pt x="2438460" y="1829765"/>
                  <a:pt x="2424832" y="1829765"/>
                  <a:pt x="2418020" y="1814769"/>
                </a:cubicBezTo>
                <a:cubicBezTo>
                  <a:pt x="2427104" y="1814769"/>
                  <a:pt x="2438460" y="1812628"/>
                  <a:pt x="2449439" y="1810486"/>
                </a:cubicBezTo>
                <a:close/>
                <a:moveTo>
                  <a:pt x="2908928" y="1810485"/>
                </a:moveTo>
                <a:cubicBezTo>
                  <a:pt x="2908927" y="1819054"/>
                  <a:pt x="2911338" y="1831550"/>
                  <a:pt x="2901697" y="1831550"/>
                </a:cubicBezTo>
                <a:cubicBezTo>
                  <a:pt x="2901698" y="1823339"/>
                  <a:pt x="2901697" y="1810484"/>
                  <a:pt x="2908928" y="1810485"/>
                </a:cubicBezTo>
                <a:close/>
                <a:moveTo>
                  <a:pt x="10694908" y="1806955"/>
                </a:moveTo>
                <a:cubicBezTo>
                  <a:pt x="10694908" y="1818863"/>
                  <a:pt x="10688393" y="1816878"/>
                  <a:pt x="10681882" y="1816879"/>
                </a:cubicBezTo>
                <a:cubicBezTo>
                  <a:pt x="10681882" y="1806954"/>
                  <a:pt x="10690564" y="1806955"/>
                  <a:pt x="10694908" y="1806955"/>
                </a:cubicBezTo>
                <a:close/>
                <a:moveTo>
                  <a:pt x="9296185" y="1806955"/>
                </a:moveTo>
                <a:cubicBezTo>
                  <a:pt x="9300412" y="1806954"/>
                  <a:pt x="9302527" y="1811099"/>
                  <a:pt x="9302528" y="1817320"/>
                </a:cubicBezTo>
                <a:cubicBezTo>
                  <a:pt x="9298298" y="1817319"/>
                  <a:pt x="9296185" y="1815245"/>
                  <a:pt x="9296185" y="1806955"/>
                </a:cubicBezTo>
                <a:close/>
                <a:moveTo>
                  <a:pt x="10915826" y="1806954"/>
                </a:moveTo>
                <a:cubicBezTo>
                  <a:pt x="10915824" y="1815245"/>
                  <a:pt x="10913710" y="1817318"/>
                  <a:pt x="10909484" y="1817317"/>
                </a:cubicBezTo>
                <a:cubicBezTo>
                  <a:pt x="10909484" y="1811100"/>
                  <a:pt x="10911598" y="1806955"/>
                  <a:pt x="10915826" y="1806954"/>
                </a:cubicBezTo>
                <a:close/>
                <a:moveTo>
                  <a:pt x="10276531" y="1806954"/>
                </a:moveTo>
                <a:cubicBezTo>
                  <a:pt x="10276531" y="1815246"/>
                  <a:pt x="10274416" y="1817318"/>
                  <a:pt x="10270187" y="1817319"/>
                </a:cubicBezTo>
                <a:cubicBezTo>
                  <a:pt x="10270188" y="1811099"/>
                  <a:pt x="10272302" y="1806955"/>
                  <a:pt x="10276531" y="1806954"/>
                </a:cubicBezTo>
                <a:close/>
                <a:moveTo>
                  <a:pt x="3650721" y="1806043"/>
                </a:moveTo>
                <a:lnTo>
                  <a:pt x="3634768" y="1806687"/>
                </a:lnTo>
                <a:lnTo>
                  <a:pt x="3631361" y="1808153"/>
                </a:lnTo>
                <a:close/>
                <a:moveTo>
                  <a:pt x="11541630" y="1805558"/>
                </a:moveTo>
                <a:cubicBezTo>
                  <a:pt x="11541628" y="1814127"/>
                  <a:pt x="11539399" y="1815911"/>
                  <a:pt x="11534936" y="1815912"/>
                </a:cubicBezTo>
                <a:cubicBezTo>
                  <a:pt x="11534936" y="1809485"/>
                  <a:pt x="11537168" y="1805558"/>
                  <a:pt x="11541630" y="1805558"/>
                </a:cubicBezTo>
                <a:close/>
                <a:moveTo>
                  <a:pt x="8417574" y="1805379"/>
                </a:moveTo>
                <a:lnTo>
                  <a:pt x="8387631" y="1811406"/>
                </a:lnTo>
                <a:lnTo>
                  <a:pt x="8389960" y="1815119"/>
                </a:lnTo>
                <a:lnTo>
                  <a:pt x="8389837" y="1820369"/>
                </a:lnTo>
                <a:lnTo>
                  <a:pt x="8417573" y="1814762"/>
                </a:lnTo>
                <a:close/>
                <a:moveTo>
                  <a:pt x="10949649" y="1803899"/>
                </a:moveTo>
                <a:cubicBezTo>
                  <a:pt x="11008470" y="1803899"/>
                  <a:pt x="11067294" y="1833194"/>
                  <a:pt x="11124218" y="1861754"/>
                </a:cubicBezTo>
                <a:cubicBezTo>
                  <a:pt x="11151162" y="1874309"/>
                  <a:pt x="11178489" y="1884770"/>
                  <a:pt x="11203534" y="1899418"/>
                </a:cubicBezTo>
                <a:cubicBezTo>
                  <a:pt x="11214540" y="1905695"/>
                  <a:pt x="11214540" y="1922085"/>
                  <a:pt x="11223648" y="1928361"/>
                </a:cubicBezTo>
                <a:cubicBezTo>
                  <a:pt x="11232756" y="1938824"/>
                  <a:pt x="11246418" y="1943008"/>
                  <a:pt x="11255527" y="1953470"/>
                </a:cubicBezTo>
                <a:cubicBezTo>
                  <a:pt x="11230478" y="1953470"/>
                  <a:pt x="11210365" y="1936732"/>
                  <a:pt x="11187598" y="1926270"/>
                </a:cubicBezTo>
                <a:cubicBezTo>
                  <a:pt x="11176212" y="1922084"/>
                  <a:pt x="11164827" y="1915807"/>
                  <a:pt x="11153440" y="1913715"/>
                </a:cubicBezTo>
                <a:cubicBezTo>
                  <a:pt x="11146611" y="1913715"/>
                  <a:pt x="11142054" y="1919992"/>
                  <a:pt x="11137882" y="1917899"/>
                </a:cubicBezTo>
                <a:cubicBezTo>
                  <a:pt x="11135604" y="1917899"/>
                  <a:pt x="11133328" y="1913715"/>
                  <a:pt x="11128774" y="1913715"/>
                </a:cubicBezTo>
                <a:cubicBezTo>
                  <a:pt x="11131050" y="1909531"/>
                  <a:pt x="11133326" y="1905694"/>
                  <a:pt x="11135604" y="1903602"/>
                </a:cubicBezTo>
                <a:cubicBezTo>
                  <a:pt x="11099172" y="1880586"/>
                  <a:pt x="11058565" y="1835286"/>
                  <a:pt x="11015302" y="1859662"/>
                </a:cubicBezTo>
                <a:cubicBezTo>
                  <a:pt x="11015302" y="1851293"/>
                  <a:pt x="11015302" y="1845364"/>
                  <a:pt x="11015301" y="1839470"/>
                </a:cubicBezTo>
                <a:cubicBezTo>
                  <a:pt x="11013026" y="1837378"/>
                  <a:pt x="11008472" y="1835285"/>
                  <a:pt x="11006194" y="1835284"/>
                </a:cubicBezTo>
                <a:cubicBezTo>
                  <a:pt x="10999741" y="1831101"/>
                  <a:pt x="10992911" y="1829009"/>
                  <a:pt x="10986080" y="1826915"/>
                </a:cubicBezTo>
                <a:cubicBezTo>
                  <a:pt x="10980386" y="1824822"/>
                  <a:pt x="10974127" y="1821684"/>
                  <a:pt x="10967864" y="1817763"/>
                </a:cubicBezTo>
                <a:lnTo>
                  <a:pt x="10961856" y="1813189"/>
                </a:lnTo>
                <a:close/>
                <a:moveTo>
                  <a:pt x="8550990" y="1803716"/>
                </a:moveTo>
                <a:lnTo>
                  <a:pt x="8517842" y="1807094"/>
                </a:lnTo>
                <a:cubicBezTo>
                  <a:pt x="8508087" y="1809085"/>
                  <a:pt x="8453011" y="1812298"/>
                  <a:pt x="8451308" y="1817129"/>
                </a:cubicBezTo>
                <a:lnTo>
                  <a:pt x="8462655" y="1820664"/>
                </a:lnTo>
                <a:lnTo>
                  <a:pt x="8461709" y="1820796"/>
                </a:lnTo>
                <a:lnTo>
                  <a:pt x="8462985" y="1820767"/>
                </a:lnTo>
                <a:lnTo>
                  <a:pt x="8473077" y="1823911"/>
                </a:lnTo>
                <a:lnTo>
                  <a:pt x="8485875" y="1823663"/>
                </a:lnTo>
                <a:lnTo>
                  <a:pt x="8499397" y="1819923"/>
                </a:lnTo>
                <a:lnTo>
                  <a:pt x="8462985" y="1820767"/>
                </a:lnTo>
                <a:lnTo>
                  <a:pt x="8462655" y="1820664"/>
                </a:lnTo>
                <a:lnTo>
                  <a:pt x="8479169" y="1818352"/>
                </a:lnTo>
                <a:lnTo>
                  <a:pt x="8540981" y="1809826"/>
                </a:lnTo>
                <a:lnTo>
                  <a:pt x="8542738" y="1806955"/>
                </a:lnTo>
                <a:lnTo>
                  <a:pt x="8542222" y="1809654"/>
                </a:lnTo>
                <a:lnTo>
                  <a:pt x="8552559" y="1808228"/>
                </a:lnTo>
                <a:lnTo>
                  <a:pt x="8549784" y="1807932"/>
                </a:lnTo>
                <a:close/>
                <a:moveTo>
                  <a:pt x="834991" y="1802687"/>
                </a:moveTo>
                <a:cubicBezTo>
                  <a:pt x="834991" y="1811116"/>
                  <a:pt x="834989" y="1817437"/>
                  <a:pt x="834992" y="1823759"/>
                </a:cubicBezTo>
                <a:cubicBezTo>
                  <a:pt x="832782" y="1821651"/>
                  <a:pt x="828368" y="1817438"/>
                  <a:pt x="826528" y="1815329"/>
                </a:cubicBezTo>
                <a:cubicBezTo>
                  <a:pt x="828368" y="1813223"/>
                  <a:pt x="832783" y="1806901"/>
                  <a:pt x="834991" y="1802687"/>
                </a:cubicBezTo>
                <a:close/>
                <a:moveTo>
                  <a:pt x="372270" y="1802682"/>
                </a:moveTo>
                <a:cubicBezTo>
                  <a:pt x="372270" y="1810974"/>
                  <a:pt x="369915" y="1813048"/>
                  <a:pt x="365600" y="1813047"/>
                </a:cubicBezTo>
                <a:cubicBezTo>
                  <a:pt x="365598" y="1806829"/>
                  <a:pt x="367560" y="1802682"/>
                  <a:pt x="372270" y="1802682"/>
                </a:cubicBezTo>
                <a:close/>
                <a:moveTo>
                  <a:pt x="3789788" y="1802616"/>
                </a:moveTo>
                <a:lnTo>
                  <a:pt x="3785543" y="1803760"/>
                </a:lnTo>
                <a:lnTo>
                  <a:pt x="3785577" y="1803833"/>
                </a:lnTo>
                <a:lnTo>
                  <a:pt x="3792535" y="1803354"/>
                </a:lnTo>
                <a:close/>
                <a:moveTo>
                  <a:pt x="2365017" y="1801299"/>
                </a:moveTo>
                <a:cubicBezTo>
                  <a:pt x="2369110" y="1801298"/>
                  <a:pt x="2371713" y="1801298"/>
                  <a:pt x="2375804" y="1801299"/>
                </a:cubicBezTo>
                <a:cubicBezTo>
                  <a:pt x="2375804" y="1807621"/>
                  <a:pt x="2375804" y="1816049"/>
                  <a:pt x="2375804" y="1822371"/>
                </a:cubicBezTo>
                <a:cubicBezTo>
                  <a:pt x="2366877" y="1820262"/>
                  <a:pt x="2358323" y="1818157"/>
                  <a:pt x="2349398" y="1816050"/>
                </a:cubicBezTo>
                <a:cubicBezTo>
                  <a:pt x="2356092" y="1811835"/>
                  <a:pt x="2356092" y="1801299"/>
                  <a:pt x="2365017" y="1801299"/>
                </a:cubicBezTo>
                <a:close/>
                <a:moveTo>
                  <a:pt x="1083826" y="1801293"/>
                </a:moveTo>
                <a:cubicBezTo>
                  <a:pt x="1083825" y="1809586"/>
                  <a:pt x="1081711" y="1811660"/>
                  <a:pt x="1077483" y="1811660"/>
                </a:cubicBezTo>
                <a:cubicBezTo>
                  <a:pt x="1077483" y="1805439"/>
                  <a:pt x="1079597" y="1801293"/>
                  <a:pt x="1083826" y="1801293"/>
                </a:cubicBezTo>
                <a:close/>
                <a:moveTo>
                  <a:pt x="924838" y="1801293"/>
                </a:moveTo>
                <a:cubicBezTo>
                  <a:pt x="924838" y="1809586"/>
                  <a:pt x="922724" y="1811660"/>
                  <a:pt x="918497" y="1811660"/>
                </a:cubicBezTo>
                <a:cubicBezTo>
                  <a:pt x="918497" y="1805440"/>
                  <a:pt x="920612" y="1801293"/>
                  <a:pt x="924838" y="1801293"/>
                </a:cubicBezTo>
                <a:close/>
                <a:moveTo>
                  <a:pt x="3035179" y="1801280"/>
                </a:moveTo>
                <a:cubicBezTo>
                  <a:pt x="3035180" y="1813191"/>
                  <a:pt x="3028667" y="1811206"/>
                  <a:pt x="3022153" y="1811206"/>
                </a:cubicBezTo>
                <a:cubicBezTo>
                  <a:pt x="3022153" y="1801280"/>
                  <a:pt x="3030838" y="1801280"/>
                  <a:pt x="3035179" y="1801280"/>
                </a:cubicBezTo>
                <a:close/>
                <a:moveTo>
                  <a:pt x="1844737" y="1801257"/>
                </a:moveTo>
                <a:cubicBezTo>
                  <a:pt x="1851055" y="1799884"/>
                  <a:pt x="1858588" y="1806159"/>
                  <a:pt x="1863375" y="1807729"/>
                </a:cubicBezTo>
                <a:cubicBezTo>
                  <a:pt x="1874642" y="1811912"/>
                  <a:pt x="1885903" y="1814003"/>
                  <a:pt x="1897169" y="1816096"/>
                </a:cubicBezTo>
                <a:cubicBezTo>
                  <a:pt x="1897169" y="1818188"/>
                  <a:pt x="1894915" y="1820280"/>
                  <a:pt x="1894915" y="1822370"/>
                </a:cubicBezTo>
                <a:cubicBezTo>
                  <a:pt x="1874642" y="1816096"/>
                  <a:pt x="1856993" y="1811912"/>
                  <a:pt x="1838971" y="1805637"/>
                </a:cubicBezTo>
                <a:cubicBezTo>
                  <a:pt x="1840660" y="1803022"/>
                  <a:pt x="1842631" y="1801715"/>
                  <a:pt x="1844737" y="1801257"/>
                </a:cubicBezTo>
                <a:close/>
                <a:moveTo>
                  <a:pt x="3672313" y="1800801"/>
                </a:moveTo>
                <a:lnTo>
                  <a:pt x="3671911" y="1803735"/>
                </a:lnTo>
                <a:lnTo>
                  <a:pt x="3671924" y="1803646"/>
                </a:lnTo>
                <a:cubicBezTo>
                  <a:pt x="3672105" y="1802318"/>
                  <a:pt x="3672313" y="1800801"/>
                  <a:pt x="3672313" y="1800801"/>
                </a:cubicBezTo>
                <a:close/>
                <a:moveTo>
                  <a:pt x="10326024" y="1799302"/>
                </a:moveTo>
                <a:cubicBezTo>
                  <a:pt x="10326025" y="1801305"/>
                  <a:pt x="10328306" y="1801305"/>
                  <a:pt x="10328306" y="1803308"/>
                </a:cubicBezTo>
                <a:cubicBezTo>
                  <a:pt x="10335153" y="1805311"/>
                  <a:pt x="10348464" y="1803308"/>
                  <a:pt x="10348463" y="1817329"/>
                </a:cubicBezTo>
                <a:cubicBezTo>
                  <a:pt x="10339716" y="1817330"/>
                  <a:pt x="10330587" y="1817331"/>
                  <a:pt x="10323742" y="1817330"/>
                </a:cubicBezTo>
                <a:cubicBezTo>
                  <a:pt x="10323741" y="1811320"/>
                  <a:pt x="10323743" y="1805312"/>
                  <a:pt x="10326024" y="1799302"/>
                </a:cubicBezTo>
                <a:close/>
                <a:moveTo>
                  <a:pt x="10674822" y="1799301"/>
                </a:moveTo>
                <a:cubicBezTo>
                  <a:pt x="10672631" y="1805312"/>
                  <a:pt x="10670440" y="1811320"/>
                  <a:pt x="10668248" y="1817330"/>
                </a:cubicBezTo>
                <a:cubicBezTo>
                  <a:pt x="10663866" y="1813324"/>
                  <a:pt x="10655104" y="1809318"/>
                  <a:pt x="10655104" y="1799302"/>
                </a:cubicBezTo>
                <a:cubicBezTo>
                  <a:pt x="10661678" y="1799302"/>
                  <a:pt x="10668248" y="1799302"/>
                  <a:pt x="10674822" y="1799301"/>
                </a:cubicBezTo>
                <a:close/>
                <a:moveTo>
                  <a:pt x="8713709" y="1799094"/>
                </a:moveTo>
                <a:cubicBezTo>
                  <a:pt x="8714570" y="1799057"/>
                  <a:pt x="8715578" y="1799413"/>
                  <a:pt x="8716158" y="1800975"/>
                </a:cubicBezTo>
                <a:cubicBezTo>
                  <a:pt x="8716158" y="1800975"/>
                  <a:pt x="8713295" y="1802679"/>
                  <a:pt x="8712132" y="1799556"/>
                </a:cubicBezTo>
                <a:cubicBezTo>
                  <a:pt x="8712132" y="1799556"/>
                  <a:pt x="8712848" y="1799130"/>
                  <a:pt x="8713709" y="1799094"/>
                </a:cubicBezTo>
                <a:close/>
                <a:moveTo>
                  <a:pt x="531927" y="1798232"/>
                </a:moveTo>
                <a:cubicBezTo>
                  <a:pt x="545317" y="1802335"/>
                  <a:pt x="558333" y="1804388"/>
                  <a:pt x="571723" y="1806439"/>
                </a:cubicBezTo>
                <a:cubicBezTo>
                  <a:pt x="570047" y="1811570"/>
                  <a:pt x="567281" y="1813879"/>
                  <a:pt x="563934" y="1814392"/>
                </a:cubicBezTo>
                <a:cubicBezTo>
                  <a:pt x="553893" y="1815931"/>
                  <a:pt x="538622" y="1801310"/>
                  <a:pt x="531927" y="1798232"/>
                </a:cubicBezTo>
                <a:close/>
                <a:moveTo>
                  <a:pt x="8719714" y="1798118"/>
                </a:moveTo>
                <a:lnTo>
                  <a:pt x="8719523" y="1798582"/>
                </a:lnTo>
                <a:lnTo>
                  <a:pt x="8720536" y="1798385"/>
                </a:lnTo>
                <a:lnTo>
                  <a:pt x="8723385" y="1800807"/>
                </a:lnTo>
                <a:cubicBezTo>
                  <a:pt x="8722534" y="1803222"/>
                  <a:pt x="8720520" y="1802513"/>
                  <a:pt x="8716158" y="1800975"/>
                </a:cubicBezTo>
                <a:close/>
                <a:moveTo>
                  <a:pt x="8463297" y="1796377"/>
                </a:moveTo>
                <a:cubicBezTo>
                  <a:pt x="8463297" y="1804669"/>
                  <a:pt x="8461066" y="1806742"/>
                  <a:pt x="8456604" y="1806742"/>
                </a:cubicBezTo>
                <a:cubicBezTo>
                  <a:pt x="8456603" y="1800523"/>
                  <a:pt x="8459207" y="1796378"/>
                  <a:pt x="8463297" y="1796377"/>
                </a:cubicBezTo>
                <a:close/>
                <a:moveTo>
                  <a:pt x="3832118" y="1794892"/>
                </a:moveTo>
                <a:lnTo>
                  <a:pt x="3827827" y="1796273"/>
                </a:lnTo>
                <a:lnTo>
                  <a:pt x="3823116" y="1796791"/>
                </a:lnTo>
                <a:lnTo>
                  <a:pt x="3823117" y="1801048"/>
                </a:lnTo>
                <a:lnTo>
                  <a:pt x="3836032" y="1798638"/>
                </a:lnTo>
                <a:close/>
                <a:moveTo>
                  <a:pt x="11638056" y="1793028"/>
                </a:moveTo>
                <a:cubicBezTo>
                  <a:pt x="11638634" y="1792203"/>
                  <a:pt x="11639794" y="1792753"/>
                  <a:pt x="11642110" y="1793856"/>
                </a:cubicBezTo>
                <a:cubicBezTo>
                  <a:pt x="11639794" y="1796058"/>
                  <a:pt x="11639794" y="1798262"/>
                  <a:pt x="11637476" y="1800466"/>
                </a:cubicBezTo>
                <a:cubicBezTo>
                  <a:pt x="11637476" y="1796059"/>
                  <a:pt x="11637476" y="1793856"/>
                  <a:pt x="11638056" y="1793028"/>
                </a:cubicBezTo>
                <a:close/>
                <a:moveTo>
                  <a:pt x="11718381" y="1793027"/>
                </a:moveTo>
                <a:cubicBezTo>
                  <a:pt x="11718956" y="1792203"/>
                  <a:pt x="11720108" y="1792753"/>
                  <a:pt x="11722410" y="1793855"/>
                </a:cubicBezTo>
                <a:cubicBezTo>
                  <a:pt x="11720317" y="1796058"/>
                  <a:pt x="11720316" y="1798262"/>
                  <a:pt x="11717807" y="1800465"/>
                </a:cubicBezTo>
                <a:cubicBezTo>
                  <a:pt x="11717807" y="1796058"/>
                  <a:pt x="11717806" y="1793856"/>
                  <a:pt x="11718381" y="1793027"/>
                </a:cubicBezTo>
                <a:close/>
                <a:moveTo>
                  <a:pt x="2315244" y="1790593"/>
                </a:moveTo>
                <a:cubicBezTo>
                  <a:pt x="2317579" y="1794864"/>
                  <a:pt x="2319914" y="1801270"/>
                  <a:pt x="2322251" y="1805540"/>
                </a:cubicBezTo>
                <a:cubicBezTo>
                  <a:pt x="2317578" y="1805540"/>
                  <a:pt x="2310574" y="1805540"/>
                  <a:pt x="2305903" y="1803404"/>
                </a:cubicBezTo>
                <a:cubicBezTo>
                  <a:pt x="2310575" y="1801269"/>
                  <a:pt x="2312909" y="1794863"/>
                  <a:pt x="2315244" y="1790593"/>
                </a:cubicBezTo>
                <a:close/>
                <a:moveTo>
                  <a:pt x="3070323" y="1790588"/>
                </a:moveTo>
                <a:cubicBezTo>
                  <a:pt x="3070323" y="1799018"/>
                  <a:pt x="3070324" y="1811660"/>
                  <a:pt x="3063094" y="1811660"/>
                </a:cubicBezTo>
                <a:cubicBezTo>
                  <a:pt x="3063094" y="1805338"/>
                  <a:pt x="3060684" y="1790588"/>
                  <a:pt x="3070323" y="1790588"/>
                </a:cubicBezTo>
                <a:close/>
                <a:moveTo>
                  <a:pt x="1823894" y="1790585"/>
                </a:moveTo>
                <a:cubicBezTo>
                  <a:pt x="1828237" y="1792656"/>
                  <a:pt x="1832580" y="1794730"/>
                  <a:pt x="1836922" y="1796803"/>
                </a:cubicBezTo>
                <a:cubicBezTo>
                  <a:pt x="1834749" y="1798876"/>
                  <a:pt x="1834751" y="1800948"/>
                  <a:pt x="1832579" y="1800949"/>
                </a:cubicBezTo>
                <a:cubicBezTo>
                  <a:pt x="1828238" y="1800949"/>
                  <a:pt x="1823894" y="1798876"/>
                  <a:pt x="1823894" y="1790585"/>
                </a:cubicBezTo>
                <a:close/>
                <a:moveTo>
                  <a:pt x="1810497" y="1790584"/>
                </a:moveTo>
                <a:cubicBezTo>
                  <a:pt x="1814725" y="1790584"/>
                  <a:pt x="1816839" y="1794731"/>
                  <a:pt x="1816839" y="1800949"/>
                </a:cubicBezTo>
                <a:cubicBezTo>
                  <a:pt x="1812610" y="1800949"/>
                  <a:pt x="1810497" y="1798876"/>
                  <a:pt x="1810497" y="1790584"/>
                </a:cubicBezTo>
                <a:close/>
                <a:moveTo>
                  <a:pt x="1195952" y="1790584"/>
                </a:moveTo>
                <a:cubicBezTo>
                  <a:pt x="1195952" y="1798877"/>
                  <a:pt x="1193838" y="1800949"/>
                  <a:pt x="1189611" y="1800948"/>
                </a:cubicBezTo>
                <a:cubicBezTo>
                  <a:pt x="1189611" y="1794730"/>
                  <a:pt x="1191726" y="1790584"/>
                  <a:pt x="1195952" y="1790584"/>
                </a:cubicBezTo>
                <a:close/>
                <a:moveTo>
                  <a:pt x="10103369" y="1788590"/>
                </a:moveTo>
                <a:cubicBezTo>
                  <a:pt x="10103369" y="1796604"/>
                  <a:pt x="10105778" y="1806619"/>
                  <a:pt x="10096140" y="1806618"/>
                </a:cubicBezTo>
                <a:cubicBezTo>
                  <a:pt x="10096141" y="1798607"/>
                  <a:pt x="10096140" y="1788590"/>
                  <a:pt x="10103369" y="1788590"/>
                </a:cubicBezTo>
                <a:close/>
                <a:moveTo>
                  <a:pt x="10640597" y="1787608"/>
                </a:moveTo>
                <a:cubicBezTo>
                  <a:pt x="10644575" y="1788123"/>
                  <a:pt x="10648028" y="1790691"/>
                  <a:pt x="10648028" y="1798913"/>
                </a:cubicBezTo>
                <a:cubicBezTo>
                  <a:pt x="10641122" y="1798913"/>
                  <a:pt x="10630000" y="1805081"/>
                  <a:pt x="10630000" y="1788636"/>
                </a:cubicBezTo>
                <a:cubicBezTo>
                  <a:pt x="10632112" y="1788635"/>
                  <a:pt x="10636615" y="1787096"/>
                  <a:pt x="10640597" y="1787608"/>
                </a:cubicBezTo>
                <a:close/>
                <a:moveTo>
                  <a:pt x="954310" y="1784315"/>
                </a:moveTo>
                <a:cubicBezTo>
                  <a:pt x="954310" y="1792476"/>
                  <a:pt x="956853" y="1802337"/>
                  <a:pt x="946679" y="1802338"/>
                </a:cubicBezTo>
                <a:cubicBezTo>
                  <a:pt x="946680" y="1796217"/>
                  <a:pt x="946679" y="1784315"/>
                  <a:pt x="954310" y="1784315"/>
                </a:cubicBezTo>
                <a:close/>
                <a:moveTo>
                  <a:pt x="11410508" y="1779756"/>
                </a:moveTo>
                <a:cubicBezTo>
                  <a:pt x="11413490" y="1780869"/>
                  <a:pt x="11416204" y="1784604"/>
                  <a:pt x="11416205" y="1789764"/>
                </a:cubicBezTo>
                <a:cubicBezTo>
                  <a:pt x="11411862" y="1787629"/>
                  <a:pt x="11407521" y="1787628"/>
                  <a:pt x="11403180" y="1785495"/>
                </a:cubicBezTo>
                <a:cubicBezTo>
                  <a:pt x="11404264" y="1780157"/>
                  <a:pt x="11407522" y="1778645"/>
                  <a:pt x="11410508" y="1779756"/>
                </a:cubicBezTo>
                <a:close/>
                <a:moveTo>
                  <a:pt x="10203247" y="1779410"/>
                </a:moveTo>
                <a:cubicBezTo>
                  <a:pt x="10205514" y="1781110"/>
                  <a:pt x="10210049" y="1781109"/>
                  <a:pt x="10214584" y="1783151"/>
                </a:cubicBezTo>
                <a:cubicBezTo>
                  <a:pt x="10212315" y="1787230"/>
                  <a:pt x="10210049" y="1791312"/>
                  <a:pt x="10205513" y="1797432"/>
                </a:cubicBezTo>
                <a:cubicBezTo>
                  <a:pt x="10203247" y="1791312"/>
                  <a:pt x="10203247" y="1785191"/>
                  <a:pt x="10203247" y="1779410"/>
                </a:cubicBezTo>
                <a:close/>
                <a:moveTo>
                  <a:pt x="10037178" y="1779410"/>
                </a:moveTo>
                <a:cubicBezTo>
                  <a:pt x="10037177" y="1781196"/>
                  <a:pt x="10037178" y="1785479"/>
                  <a:pt x="10037179" y="1789763"/>
                </a:cubicBezTo>
                <a:cubicBezTo>
                  <a:pt x="10032544" y="1781196"/>
                  <a:pt x="10032544" y="1781196"/>
                  <a:pt x="10037178" y="1779410"/>
                </a:cubicBezTo>
                <a:close/>
                <a:moveTo>
                  <a:pt x="11207276" y="1773782"/>
                </a:moveTo>
                <a:cubicBezTo>
                  <a:pt x="11205570" y="1776385"/>
                  <a:pt x="11205406" y="1778856"/>
                  <a:pt x="11206188" y="1781133"/>
                </a:cubicBezTo>
                <a:lnTo>
                  <a:pt x="11207560" y="1782977"/>
                </a:lnTo>
                <a:lnTo>
                  <a:pt x="11207949" y="1778361"/>
                </a:lnTo>
                <a:cubicBezTo>
                  <a:pt x="11208524" y="1777066"/>
                  <a:pt x="11209674" y="1777066"/>
                  <a:pt x="11211976" y="1779311"/>
                </a:cubicBezTo>
                <a:cubicBezTo>
                  <a:pt x="11210930" y="1780175"/>
                  <a:pt x="11210408" y="1780606"/>
                  <a:pt x="11209832" y="1781341"/>
                </a:cubicBezTo>
                <a:lnTo>
                  <a:pt x="11208219" y="1783863"/>
                </a:lnTo>
                <a:lnTo>
                  <a:pt x="11210789" y="1787313"/>
                </a:lnTo>
                <a:cubicBezTo>
                  <a:pt x="11214962" y="1790957"/>
                  <a:pt x="11220560" y="1793559"/>
                  <a:pt x="11222836" y="1794601"/>
                </a:cubicBezTo>
                <a:cubicBezTo>
                  <a:pt x="11236498" y="1800844"/>
                  <a:pt x="11250160" y="1813335"/>
                  <a:pt x="11266097" y="1807090"/>
                </a:cubicBezTo>
                <a:cubicBezTo>
                  <a:pt x="11254714" y="1800843"/>
                  <a:pt x="11243330" y="1794600"/>
                  <a:pt x="11229668" y="1788353"/>
                </a:cubicBezTo>
                <a:cubicBezTo>
                  <a:pt x="11222836" y="1784191"/>
                  <a:pt x="11213729" y="1782111"/>
                  <a:pt x="11207276" y="1773782"/>
                </a:cubicBezTo>
                <a:close/>
                <a:moveTo>
                  <a:pt x="3269477" y="1772221"/>
                </a:moveTo>
                <a:cubicBezTo>
                  <a:pt x="3269476" y="1778440"/>
                  <a:pt x="3269476" y="1778440"/>
                  <a:pt x="3226346" y="1782587"/>
                </a:cubicBezTo>
                <a:cubicBezTo>
                  <a:pt x="3242375" y="1780513"/>
                  <a:pt x="3255735" y="1776368"/>
                  <a:pt x="3269477" y="1772221"/>
                </a:cubicBezTo>
                <a:close/>
                <a:moveTo>
                  <a:pt x="2222238" y="1772210"/>
                </a:moveTo>
                <a:cubicBezTo>
                  <a:pt x="2231877" y="1772210"/>
                  <a:pt x="2229467" y="1784228"/>
                  <a:pt x="2229467" y="1790238"/>
                </a:cubicBezTo>
                <a:cubicBezTo>
                  <a:pt x="2222238" y="1790238"/>
                  <a:pt x="2222238" y="1780223"/>
                  <a:pt x="2222238" y="1772210"/>
                </a:cubicBezTo>
                <a:close/>
                <a:moveTo>
                  <a:pt x="1692388" y="1771236"/>
                </a:moveTo>
                <a:cubicBezTo>
                  <a:pt x="1696496" y="1770722"/>
                  <a:pt x="1701425" y="1772263"/>
                  <a:pt x="1704711" y="1772263"/>
                </a:cubicBezTo>
                <a:cubicBezTo>
                  <a:pt x="1704710" y="1780484"/>
                  <a:pt x="1701425" y="1783053"/>
                  <a:pt x="1697317" y="1783568"/>
                </a:cubicBezTo>
                <a:cubicBezTo>
                  <a:pt x="1693209" y="1784083"/>
                  <a:pt x="1688280" y="1782540"/>
                  <a:pt x="1684993" y="1782541"/>
                </a:cubicBezTo>
                <a:cubicBezTo>
                  <a:pt x="1684994" y="1774320"/>
                  <a:pt x="1688280" y="1771750"/>
                  <a:pt x="1692388" y="1771236"/>
                </a:cubicBezTo>
                <a:close/>
                <a:moveTo>
                  <a:pt x="9975268" y="1770739"/>
                </a:moveTo>
                <a:cubicBezTo>
                  <a:pt x="9975267" y="1780598"/>
                  <a:pt x="9968465" y="1778898"/>
                  <a:pt x="9963930" y="1778898"/>
                </a:cubicBezTo>
                <a:cubicBezTo>
                  <a:pt x="9963930" y="1768698"/>
                  <a:pt x="9970732" y="1770738"/>
                  <a:pt x="9975268" y="1770739"/>
                </a:cubicBezTo>
                <a:close/>
                <a:moveTo>
                  <a:pt x="10574773" y="1770738"/>
                </a:moveTo>
                <a:cubicBezTo>
                  <a:pt x="10579114" y="1770738"/>
                  <a:pt x="10587800" y="1768698"/>
                  <a:pt x="10587800" y="1778898"/>
                </a:cubicBezTo>
                <a:cubicBezTo>
                  <a:pt x="10583459" y="1778898"/>
                  <a:pt x="10574774" y="1780598"/>
                  <a:pt x="10574773" y="1770738"/>
                </a:cubicBezTo>
                <a:close/>
                <a:moveTo>
                  <a:pt x="10928992" y="1770229"/>
                </a:moveTo>
                <a:cubicBezTo>
                  <a:pt x="10935785" y="1784323"/>
                  <a:pt x="10940314" y="1800819"/>
                  <a:pt x="10942576" y="1817320"/>
                </a:cubicBezTo>
                <a:cubicBezTo>
                  <a:pt x="10933519" y="1817320"/>
                  <a:pt x="10913520" y="1809071"/>
                  <a:pt x="10908989" y="1794634"/>
                </a:cubicBezTo>
                <a:cubicBezTo>
                  <a:pt x="10904462" y="1774010"/>
                  <a:pt x="10920311" y="1772292"/>
                  <a:pt x="10928992" y="1770229"/>
                </a:cubicBezTo>
                <a:close/>
                <a:moveTo>
                  <a:pt x="10256799" y="1770228"/>
                </a:moveTo>
                <a:cubicBezTo>
                  <a:pt x="10261264" y="1770228"/>
                  <a:pt x="10265726" y="1772369"/>
                  <a:pt x="10269816" y="1774155"/>
                </a:cubicBezTo>
                <a:cubicBezTo>
                  <a:pt x="10265725" y="1780581"/>
                  <a:pt x="10256799" y="1780582"/>
                  <a:pt x="10256799" y="1770228"/>
                </a:cubicBezTo>
                <a:close/>
                <a:moveTo>
                  <a:pt x="10483380" y="1768837"/>
                </a:moveTo>
                <a:cubicBezTo>
                  <a:pt x="10487470" y="1768837"/>
                  <a:pt x="10492396" y="1770924"/>
                  <a:pt x="10495744" y="1770923"/>
                </a:cubicBezTo>
                <a:cubicBezTo>
                  <a:pt x="10495746" y="1785182"/>
                  <a:pt x="10482728" y="1779271"/>
                  <a:pt x="10476034" y="1779271"/>
                </a:cubicBezTo>
                <a:cubicBezTo>
                  <a:pt x="10476032" y="1770924"/>
                  <a:pt x="10479288" y="1768838"/>
                  <a:pt x="10483380" y="1768837"/>
                </a:cubicBezTo>
                <a:close/>
                <a:moveTo>
                  <a:pt x="3281368" y="1768443"/>
                </a:moveTo>
                <a:cubicBezTo>
                  <a:pt x="3281896" y="1768153"/>
                  <a:pt x="3282425" y="1769063"/>
                  <a:pt x="3284539" y="1772040"/>
                </a:cubicBezTo>
                <a:cubicBezTo>
                  <a:pt x="3283481" y="1773529"/>
                  <a:pt x="3282821" y="1774521"/>
                  <a:pt x="3282358" y="1775111"/>
                </a:cubicBezTo>
                <a:lnTo>
                  <a:pt x="3281795" y="1775484"/>
                </a:lnTo>
                <a:lnTo>
                  <a:pt x="3281366" y="1775763"/>
                </a:lnTo>
                <a:lnTo>
                  <a:pt x="3279368" y="1773418"/>
                </a:lnTo>
                <a:lnTo>
                  <a:pt x="3278196" y="1772041"/>
                </a:lnTo>
                <a:cubicBezTo>
                  <a:pt x="3280311" y="1770221"/>
                  <a:pt x="3280839" y="1768732"/>
                  <a:pt x="3281368" y="1768443"/>
                </a:cubicBezTo>
                <a:close/>
                <a:moveTo>
                  <a:pt x="591820" y="1767403"/>
                </a:moveTo>
                <a:lnTo>
                  <a:pt x="591739" y="1767695"/>
                </a:lnTo>
                <a:cubicBezTo>
                  <a:pt x="591450" y="1768724"/>
                  <a:pt x="591303" y="1769240"/>
                  <a:pt x="591522" y="1768467"/>
                </a:cubicBezTo>
                <a:close/>
                <a:moveTo>
                  <a:pt x="580681" y="1765251"/>
                </a:moveTo>
                <a:cubicBezTo>
                  <a:pt x="584070" y="1765076"/>
                  <a:pt x="586781" y="1771451"/>
                  <a:pt x="586781" y="1770176"/>
                </a:cubicBezTo>
                <a:cubicBezTo>
                  <a:pt x="584373" y="1771876"/>
                  <a:pt x="579551" y="1768136"/>
                  <a:pt x="577141" y="1768136"/>
                </a:cubicBezTo>
                <a:cubicBezTo>
                  <a:pt x="578346" y="1766096"/>
                  <a:pt x="579551" y="1765310"/>
                  <a:pt x="580681" y="1765251"/>
                </a:cubicBezTo>
                <a:close/>
                <a:moveTo>
                  <a:pt x="768842" y="1765115"/>
                </a:moveTo>
                <a:cubicBezTo>
                  <a:pt x="772231" y="1764582"/>
                  <a:pt x="776544" y="1765650"/>
                  <a:pt x="780240" y="1765650"/>
                </a:cubicBezTo>
                <a:cubicBezTo>
                  <a:pt x="780241" y="1776326"/>
                  <a:pt x="770382" y="1774189"/>
                  <a:pt x="762989" y="1774189"/>
                </a:cubicBezTo>
                <a:cubicBezTo>
                  <a:pt x="762989" y="1767784"/>
                  <a:pt x="765453" y="1765649"/>
                  <a:pt x="768842" y="1765115"/>
                </a:cubicBezTo>
                <a:close/>
                <a:moveTo>
                  <a:pt x="592597" y="1764640"/>
                </a:moveTo>
                <a:lnTo>
                  <a:pt x="591820" y="1767403"/>
                </a:lnTo>
                <a:lnTo>
                  <a:pt x="592145" y="1766245"/>
                </a:lnTo>
                <a:close/>
                <a:moveTo>
                  <a:pt x="3972664" y="1763155"/>
                </a:moveTo>
                <a:lnTo>
                  <a:pt x="3963863" y="1764755"/>
                </a:lnTo>
                <a:lnTo>
                  <a:pt x="3964314" y="1766499"/>
                </a:lnTo>
                <a:lnTo>
                  <a:pt x="3971127" y="1765336"/>
                </a:lnTo>
                <a:close/>
                <a:moveTo>
                  <a:pt x="3307967" y="1761515"/>
                </a:moveTo>
                <a:cubicBezTo>
                  <a:pt x="3307968" y="1769754"/>
                  <a:pt x="3304034" y="1772298"/>
                  <a:pt x="3299257" y="1772780"/>
                </a:cubicBezTo>
                <a:cubicBezTo>
                  <a:pt x="3294480" y="1773261"/>
                  <a:pt x="3288860" y="1771682"/>
                  <a:pt x="3285487" y="1771683"/>
                </a:cubicBezTo>
                <a:cubicBezTo>
                  <a:pt x="3285487" y="1769930"/>
                  <a:pt x="3283240" y="1767826"/>
                  <a:pt x="3283240" y="1767826"/>
                </a:cubicBezTo>
                <a:cubicBezTo>
                  <a:pt x="3292232" y="1765372"/>
                  <a:pt x="3301222" y="1763618"/>
                  <a:pt x="3307967" y="1761515"/>
                </a:cubicBezTo>
                <a:close/>
                <a:moveTo>
                  <a:pt x="1837909" y="1761513"/>
                </a:moveTo>
                <a:cubicBezTo>
                  <a:pt x="1912840" y="1777827"/>
                  <a:pt x="1990050" y="1796572"/>
                  <a:pt x="2067262" y="1815317"/>
                </a:cubicBezTo>
                <a:cubicBezTo>
                  <a:pt x="2062698" y="1829898"/>
                  <a:pt x="2060415" y="1846213"/>
                  <a:pt x="2058135" y="1860793"/>
                </a:cubicBezTo>
                <a:cubicBezTo>
                  <a:pt x="2062700" y="1862876"/>
                  <a:pt x="2067263" y="1862876"/>
                  <a:pt x="2069544" y="1864957"/>
                </a:cubicBezTo>
                <a:cubicBezTo>
                  <a:pt x="2068403" y="1871207"/>
                  <a:pt x="2064409" y="1872769"/>
                  <a:pt x="2059845" y="1872509"/>
                </a:cubicBezTo>
                <a:cubicBezTo>
                  <a:pt x="2055281" y="1872249"/>
                  <a:pt x="2050145" y="1870165"/>
                  <a:pt x="2046723" y="1869123"/>
                </a:cubicBezTo>
                <a:cubicBezTo>
                  <a:pt x="2033029" y="1864958"/>
                  <a:pt x="2017057" y="1862876"/>
                  <a:pt x="2003743" y="1860794"/>
                </a:cubicBezTo>
                <a:cubicBezTo>
                  <a:pt x="2001461" y="1844130"/>
                  <a:pt x="1999180" y="1821565"/>
                  <a:pt x="1985487" y="1817400"/>
                </a:cubicBezTo>
                <a:cubicBezTo>
                  <a:pt x="1964947" y="1811151"/>
                  <a:pt x="1944408" y="1809070"/>
                  <a:pt x="1921967" y="1802820"/>
                </a:cubicBezTo>
                <a:cubicBezTo>
                  <a:pt x="1903712" y="1798656"/>
                  <a:pt x="1883171" y="1790324"/>
                  <a:pt x="1862631" y="1788241"/>
                </a:cubicBezTo>
                <a:cubicBezTo>
                  <a:pt x="1856167" y="1788241"/>
                  <a:pt x="1849319" y="1788241"/>
                  <a:pt x="1842474" y="1784075"/>
                </a:cubicBezTo>
                <a:cubicBezTo>
                  <a:pt x="1835626" y="1779910"/>
                  <a:pt x="1837909" y="1769843"/>
                  <a:pt x="1837909" y="1761513"/>
                </a:cubicBezTo>
                <a:close/>
                <a:moveTo>
                  <a:pt x="8743494" y="1760886"/>
                </a:moveTo>
                <a:cubicBezTo>
                  <a:pt x="8751912" y="1761081"/>
                  <a:pt x="8756823" y="1762134"/>
                  <a:pt x="8749848" y="1765332"/>
                </a:cubicBezTo>
                <a:cubicBezTo>
                  <a:pt x="8743370" y="1767122"/>
                  <a:pt x="8732662" y="1767533"/>
                  <a:pt x="8722966" y="1767622"/>
                </a:cubicBezTo>
                <a:lnTo>
                  <a:pt x="8719063" y="1767629"/>
                </a:lnTo>
                <a:lnTo>
                  <a:pt x="8728922" y="1763950"/>
                </a:lnTo>
                <a:lnTo>
                  <a:pt x="8736272" y="1761067"/>
                </a:lnTo>
                <a:close/>
                <a:moveTo>
                  <a:pt x="3955821" y="1760876"/>
                </a:moveTo>
                <a:lnTo>
                  <a:pt x="3954037" y="1761157"/>
                </a:lnTo>
                <a:lnTo>
                  <a:pt x="3954323" y="1761259"/>
                </a:lnTo>
                <a:close/>
                <a:moveTo>
                  <a:pt x="1817904" y="1760564"/>
                </a:moveTo>
                <a:cubicBezTo>
                  <a:pt x="1822011" y="1760087"/>
                  <a:pt x="1826940" y="1761652"/>
                  <a:pt x="1830227" y="1761652"/>
                </a:cubicBezTo>
                <a:cubicBezTo>
                  <a:pt x="1830228" y="1769824"/>
                  <a:pt x="1826941" y="1772345"/>
                  <a:pt x="1822833" y="1772822"/>
                </a:cubicBezTo>
                <a:cubicBezTo>
                  <a:pt x="1818726" y="1773300"/>
                  <a:pt x="1813796" y="1771736"/>
                  <a:pt x="1810510" y="1771736"/>
                </a:cubicBezTo>
                <a:cubicBezTo>
                  <a:pt x="1810510" y="1763563"/>
                  <a:pt x="1813796" y="1761042"/>
                  <a:pt x="1817904" y="1760564"/>
                </a:cubicBezTo>
                <a:close/>
                <a:moveTo>
                  <a:pt x="8951047" y="1760421"/>
                </a:moveTo>
                <a:lnTo>
                  <a:pt x="8946414" y="1762233"/>
                </a:lnTo>
                <a:cubicBezTo>
                  <a:pt x="8947555" y="1761199"/>
                  <a:pt x="8949266" y="1760682"/>
                  <a:pt x="8950979" y="1760424"/>
                </a:cubicBezTo>
                <a:close/>
                <a:moveTo>
                  <a:pt x="11528332" y="1759972"/>
                </a:moveTo>
                <a:cubicBezTo>
                  <a:pt x="11528334" y="1769896"/>
                  <a:pt x="11519650" y="1769896"/>
                  <a:pt x="11515307" y="1769896"/>
                </a:cubicBezTo>
                <a:cubicBezTo>
                  <a:pt x="11515307" y="1757986"/>
                  <a:pt x="11521818" y="1759971"/>
                  <a:pt x="11528332" y="1759972"/>
                </a:cubicBezTo>
                <a:close/>
                <a:moveTo>
                  <a:pt x="10468978" y="1759972"/>
                </a:moveTo>
                <a:cubicBezTo>
                  <a:pt x="10468977" y="1769896"/>
                  <a:pt x="10462463" y="1769896"/>
                  <a:pt x="10455952" y="1769895"/>
                </a:cubicBezTo>
                <a:cubicBezTo>
                  <a:pt x="10455950" y="1757987"/>
                  <a:pt x="10462464" y="1759972"/>
                  <a:pt x="10468978" y="1759972"/>
                </a:cubicBezTo>
                <a:close/>
                <a:moveTo>
                  <a:pt x="9386624" y="1759518"/>
                </a:moveTo>
                <a:cubicBezTo>
                  <a:pt x="9391133" y="1763889"/>
                  <a:pt x="9393011" y="1768262"/>
                  <a:pt x="9397896" y="1774455"/>
                </a:cubicBezTo>
                <a:cubicBezTo>
                  <a:pt x="9391132" y="1772633"/>
                  <a:pt x="9379862" y="1770448"/>
                  <a:pt x="9386624" y="1759518"/>
                </a:cubicBezTo>
                <a:close/>
                <a:moveTo>
                  <a:pt x="10150964" y="1759517"/>
                </a:moveTo>
                <a:cubicBezTo>
                  <a:pt x="10150965" y="1765526"/>
                  <a:pt x="10150964" y="1777545"/>
                  <a:pt x="10143734" y="1777545"/>
                </a:cubicBezTo>
                <a:cubicBezTo>
                  <a:pt x="10143735" y="1769532"/>
                  <a:pt x="10141324" y="1759517"/>
                  <a:pt x="10150964" y="1759517"/>
                </a:cubicBezTo>
                <a:close/>
                <a:moveTo>
                  <a:pt x="9903682" y="1759516"/>
                </a:moveTo>
                <a:cubicBezTo>
                  <a:pt x="9907772" y="1759517"/>
                  <a:pt x="9912235" y="1761519"/>
                  <a:pt x="9916697" y="1763524"/>
                </a:cubicBezTo>
                <a:cubicBezTo>
                  <a:pt x="9912235" y="1767528"/>
                  <a:pt x="9907772" y="1771535"/>
                  <a:pt x="9903681" y="1777545"/>
                </a:cubicBezTo>
                <a:cubicBezTo>
                  <a:pt x="9903681" y="1771535"/>
                  <a:pt x="9903682" y="1765526"/>
                  <a:pt x="9903682" y="1759516"/>
                </a:cubicBezTo>
                <a:close/>
                <a:moveTo>
                  <a:pt x="9556284" y="1758753"/>
                </a:moveTo>
                <a:cubicBezTo>
                  <a:pt x="9560392" y="1758216"/>
                  <a:pt x="9565320" y="1759823"/>
                  <a:pt x="9568606" y="1759823"/>
                </a:cubicBezTo>
                <a:cubicBezTo>
                  <a:pt x="9568607" y="1774461"/>
                  <a:pt x="9555463" y="1770535"/>
                  <a:pt x="9548889" y="1770535"/>
                </a:cubicBezTo>
                <a:cubicBezTo>
                  <a:pt x="9548888" y="1761966"/>
                  <a:pt x="9552176" y="1759288"/>
                  <a:pt x="9556284" y="1758753"/>
                </a:cubicBezTo>
                <a:close/>
                <a:moveTo>
                  <a:pt x="8956426" y="1758747"/>
                </a:moveTo>
                <a:lnTo>
                  <a:pt x="8955545" y="1760165"/>
                </a:lnTo>
                <a:lnTo>
                  <a:pt x="8951047" y="1760421"/>
                </a:lnTo>
                <a:lnTo>
                  <a:pt x="8954754" y="1758971"/>
                </a:lnTo>
                <a:close/>
                <a:moveTo>
                  <a:pt x="548880" y="1755248"/>
                </a:moveTo>
                <a:cubicBezTo>
                  <a:pt x="548882" y="1761468"/>
                  <a:pt x="546649" y="1765613"/>
                  <a:pt x="542188" y="1765614"/>
                </a:cubicBezTo>
                <a:cubicBezTo>
                  <a:pt x="542188" y="1757322"/>
                  <a:pt x="544420" y="1755248"/>
                  <a:pt x="548880" y="1755248"/>
                </a:cubicBezTo>
                <a:close/>
                <a:moveTo>
                  <a:pt x="567558" y="1753881"/>
                </a:moveTo>
                <a:cubicBezTo>
                  <a:pt x="571901" y="1753881"/>
                  <a:pt x="574072" y="1756084"/>
                  <a:pt x="578415" y="1758287"/>
                </a:cubicBezTo>
                <a:cubicBezTo>
                  <a:pt x="576244" y="1760492"/>
                  <a:pt x="574072" y="1761042"/>
                  <a:pt x="571900" y="1760767"/>
                </a:cubicBezTo>
                <a:cubicBezTo>
                  <a:pt x="569730" y="1760492"/>
                  <a:pt x="567560" y="1759392"/>
                  <a:pt x="565389" y="1758288"/>
                </a:cubicBezTo>
                <a:cubicBezTo>
                  <a:pt x="565388" y="1756083"/>
                  <a:pt x="567558" y="1753881"/>
                  <a:pt x="567558" y="1753881"/>
                </a:cubicBezTo>
                <a:close/>
                <a:moveTo>
                  <a:pt x="9648952" y="1753396"/>
                </a:moveTo>
                <a:cubicBezTo>
                  <a:pt x="9653624" y="1753396"/>
                  <a:pt x="9658294" y="1757519"/>
                  <a:pt x="9660630" y="1759579"/>
                </a:cubicBezTo>
                <a:cubicBezTo>
                  <a:pt x="9655959" y="1763702"/>
                  <a:pt x="9648952" y="1765761"/>
                  <a:pt x="9644283" y="1769885"/>
                </a:cubicBezTo>
                <a:cubicBezTo>
                  <a:pt x="9644283" y="1763702"/>
                  <a:pt x="9646619" y="1757520"/>
                  <a:pt x="9648952" y="1753396"/>
                </a:cubicBezTo>
                <a:close/>
                <a:moveTo>
                  <a:pt x="9380442" y="1753243"/>
                </a:moveTo>
                <a:cubicBezTo>
                  <a:pt x="9381020" y="1752417"/>
                  <a:pt x="9382179" y="1752967"/>
                  <a:pt x="9384497" y="1754070"/>
                </a:cubicBezTo>
                <a:cubicBezTo>
                  <a:pt x="9382178" y="1756273"/>
                  <a:pt x="9379862" y="1758477"/>
                  <a:pt x="9379862" y="1760679"/>
                </a:cubicBezTo>
                <a:cubicBezTo>
                  <a:pt x="9379862" y="1756271"/>
                  <a:pt x="9379862" y="1754069"/>
                  <a:pt x="9380442" y="1753243"/>
                </a:cubicBezTo>
                <a:close/>
                <a:moveTo>
                  <a:pt x="9527652" y="1750336"/>
                </a:moveTo>
                <a:cubicBezTo>
                  <a:pt x="9529937" y="1754440"/>
                  <a:pt x="9534508" y="1758545"/>
                  <a:pt x="9536796" y="1764701"/>
                </a:cubicBezTo>
                <a:cubicBezTo>
                  <a:pt x="9527652" y="1779068"/>
                  <a:pt x="9511651" y="1776673"/>
                  <a:pt x="9500223" y="1776673"/>
                </a:cubicBezTo>
                <a:cubicBezTo>
                  <a:pt x="9479648" y="1776673"/>
                  <a:pt x="9461743" y="1776673"/>
                  <a:pt x="9443457" y="1779067"/>
                </a:cubicBezTo>
                <a:cubicBezTo>
                  <a:pt x="9443458" y="1772911"/>
                  <a:pt x="9443457" y="1766753"/>
                  <a:pt x="9443458" y="1760596"/>
                </a:cubicBezTo>
                <a:cubicBezTo>
                  <a:pt x="9448029" y="1758545"/>
                  <a:pt x="9450314" y="1758545"/>
                  <a:pt x="9454885" y="1758545"/>
                </a:cubicBezTo>
                <a:cubicBezTo>
                  <a:pt x="9461743" y="1758545"/>
                  <a:pt x="9468601" y="1758544"/>
                  <a:pt x="9475078" y="1758545"/>
                </a:cubicBezTo>
                <a:cubicBezTo>
                  <a:pt x="9491077" y="1756493"/>
                  <a:pt x="9507078" y="1756494"/>
                  <a:pt x="9525366" y="1754440"/>
                </a:cubicBezTo>
                <a:cubicBezTo>
                  <a:pt x="9525364" y="1752389"/>
                  <a:pt x="9525364" y="1750336"/>
                  <a:pt x="9527652" y="1750336"/>
                </a:cubicBezTo>
                <a:close/>
                <a:moveTo>
                  <a:pt x="11547103" y="1750335"/>
                </a:moveTo>
                <a:cubicBezTo>
                  <a:pt x="11551330" y="1750334"/>
                  <a:pt x="11553446" y="1752407"/>
                  <a:pt x="11553446" y="1760700"/>
                </a:cubicBezTo>
                <a:cubicBezTo>
                  <a:pt x="11549218" y="1760700"/>
                  <a:pt x="11547104" y="1756553"/>
                  <a:pt x="11547103" y="1750335"/>
                </a:cubicBezTo>
                <a:close/>
                <a:moveTo>
                  <a:pt x="10768905" y="1750335"/>
                </a:moveTo>
                <a:cubicBezTo>
                  <a:pt x="10773246" y="1750335"/>
                  <a:pt x="10777228" y="1750334"/>
                  <a:pt x="10781932" y="1750335"/>
                </a:cubicBezTo>
                <a:cubicBezTo>
                  <a:pt x="10781932" y="1752408"/>
                  <a:pt x="10781930" y="1756553"/>
                  <a:pt x="10781930" y="1760700"/>
                </a:cubicBezTo>
                <a:cubicBezTo>
                  <a:pt x="10777227" y="1760700"/>
                  <a:pt x="10773246" y="1760700"/>
                  <a:pt x="10768905" y="1760701"/>
                </a:cubicBezTo>
                <a:cubicBezTo>
                  <a:pt x="10768906" y="1756552"/>
                  <a:pt x="10768906" y="1752407"/>
                  <a:pt x="10768905" y="1750335"/>
                </a:cubicBezTo>
                <a:close/>
                <a:moveTo>
                  <a:pt x="10534258" y="1750335"/>
                </a:moveTo>
                <a:cubicBezTo>
                  <a:pt x="10534257" y="1756553"/>
                  <a:pt x="10532141" y="1760700"/>
                  <a:pt x="10527914" y="1760700"/>
                </a:cubicBezTo>
                <a:cubicBezTo>
                  <a:pt x="10527915" y="1752408"/>
                  <a:pt x="10530028" y="1750335"/>
                  <a:pt x="10534258" y="1750335"/>
                </a:cubicBezTo>
                <a:close/>
                <a:moveTo>
                  <a:pt x="10516196" y="1750335"/>
                </a:moveTo>
                <a:cubicBezTo>
                  <a:pt x="10520426" y="1750336"/>
                  <a:pt x="10522541" y="1752408"/>
                  <a:pt x="10522541" y="1760700"/>
                </a:cubicBezTo>
                <a:cubicBezTo>
                  <a:pt x="10518311" y="1760700"/>
                  <a:pt x="10516198" y="1756553"/>
                  <a:pt x="10516196" y="1750335"/>
                </a:cubicBezTo>
                <a:close/>
                <a:moveTo>
                  <a:pt x="8777034" y="1750335"/>
                </a:moveTo>
                <a:cubicBezTo>
                  <a:pt x="8777032" y="1756553"/>
                  <a:pt x="8774921" y="1760700"/>
                  <a:pt x="8770690" y="1760701"/>
                </a:cubicBezTo>
                <a:cubicBezTo>
                  <a:pt x="8770691" y="1752408"/>
                  <a:pt x="8772806" y="1750335"/>
                  <a:pt x="8777034" y="1750335"/>
                </a:cubicBezTo>
                <a:close/>
                <a:moveTo>
                  <a:pt x="9822989" y="1749410"/>
                </a:moveTo>
                <a:cubicBezTo>
                  <a:pt x="9822989" y="1762221"/>
                  <a:pt x="9814305" y="1760085"/>
                  <a:pt x="9809962" y="1760085"/>
                </a:cubicBezTo>
                <a:cubicBezTo>
                  <a:pt x="9809962" y="1747274"/>
                  <a:pt x="9816475" y="1749409"/>
                  <a:pt x="9822989" y="1749410"/>
                </a:cubicBezTo>
                <a:close/>
                <a:moveTo>
                  <a:pt x="11354646" y="1749260"/>
                </a:moveTo>
                <a:cubicBezTo>
                  <a:pt x="11361340" y="1749260"/>
                  <a:pt x="11367664" y="1747274"/>
                  <a:pt x="11367663" y="1759184"/>
                </a:cubicBezTo>
                <a:cubicBezTo>
                  <a:pt x="11363200" y="1759185"/>
                  <a:pt x="11354648" y="1759185"/>
                  <a:pt x="11354646" y="1749260"/>
                </a:cubicBezTo>
                <a:close/>
                <a:moveTo>
                  <a:pt x="604601" y="1747740"/>
                </a:moveTo>
                <a:cubicBezTo>
                  <a:pt x="604601" y="1756062"/>
                  <a:pt x="606879" y="1762306"/>
                  <a:pt x="609157" y="1768550"/>
                </a:cubicBezTo>
                <a:cubicBezTo>
                  <a:pt x="609158" y="1770631"/>
                  <a:pt x="606878" y="1772365"/>
                  <a:pt x="606879" y="1774444"/>
                </a:cubicBezTo>
                <a:cubicBezTo>
                  <a:pt x="604601" y="1780689"/>
                  <a:pt x="609157" y="1776527"/>
                  <a:pt x="611435" y="1776527"/>
                </a:cubicBezTo>
                <a:cubicBezTo>
                  <a:pt x="618274" y="1768549"/>
                  <a:pt x="629282" y="1776527"/>
                  <a:pt x="636117" y="1782769"/>
                </a:cubicBezTo>
                <a:cubicBezTo>
                  <a:pt x="661179" y="1803578"/>
                  <a:pt x="688519" y="1818146"/>
                  <a:pt x="715476" y="1836880"/>
                </a:cubicBezTo>
                <a:cubicBezTo>
                  <a:pt x="742817" y="1855257"/>
                  <a:pt x="769776" y="1873986"/>
                  <a:pt x="799392" y="1892715"/>
                </a:cubicBezTo>
                <a:cubicBezTo>
                  <a:pt x="813063" y="1901039"/>
                  <a:pt x="824456" y="1909017"/>
                  <a:pt x="837744" y="1917340"/>
                </a:cubicBezTo>
                <a:cubicBezTo>
                  <a:pt x="844580" y="1921503"/>
                  <a:pt x="851414" y="1925664"/>
                  <a:pt x="858248" y="1927745"/>
                </a:cubicBezTo>
                <a:cubicBezTo>
                  <a:pt x="867362" y="1933988"/>
                  <a:pt x="860526" y="1936070"/>
                  <a:pt x="862805" y="1946474"/>
                </a:cubicBezTo>
                <a:lnTo>
                  <a:pt x="863841" y="1947580"/>
                </a:lnTo>
                <a:lnTo>
                  <a:pt x="875558" y="1949296"/>
                </a:lnTo>
                <a:cubicBezTo>
                  <a:pt x="893806" y="1954495"/>
                  <a:pt x="910249" y="1965873"/>
                  <a:pt x="928274" y="1973719"/>
                </a:cubicBezTo>
                <a:cubicBezTo>
                  <a:pt x="940287" y="1977904"/>
                  <a:pt x="952302" y="1984182"/>
                  <a:pt x="964318" y="1986274"/>
                </a:cubicBezTo>
                <a:lnTo>
                  <a:pt x="964980" y="1986067"/>
                </a:lnTo>
                <a:lnTo>
                  <a:pt x="965268" y="1984708"/>
                </a:lnTo>
                <a:cubicBezTo>
                  <a:pt x="966324" y="1982894"/>
                  <a:pt x="967910" y="1981857"/>
                  <a:pt x="970024" y="1981857"/>
                </a:cubicBezTo>
                <a:lnTo>
                  <a:pt x="969737" y="1984590"/>
                </a:lnTo>
                <a:lnTo>
                  <a:pt x="973579" y="1983396"/>
                </a:lnTo>
                <a:cubicBezTo>
                  <a:pt x="976233" y="1982088"/>
                  <a:pt x="978535" y="1981043"/>
                  <a:pt x="980738" y="1982089"/>
                </a:cubicBezTo>
                <a:cubicBezTo>
                  <a:pt x="983141" y="1982089"/>
                  <a:pt x="985544" y="1986274"/>
                  <a:pt x="990349" y="1986273"/>
                </a:cubicBezTo>
                <a:cubicBezTo>
                  <a:pt x="987946" y="1990459"/>
                  <a:pt x="985544" y="1994295"/>
                  <a:pt x="983142" y="1996387"/>
                </a:cubicBezTo>
                <a:cubicBezTo>
                  <a:pt x="1021588" y="2019403"/>
                  <a:pt x="1064440" y="2064703"/>
                  <a:pt x="1110096" y="2040326"/>
                </a:cubicBezTo>
                <a:cubicBezTo>
                  <a:pt x="1110096" y="2048696"/>
                  <a:pt x="1110096" y="2054625"/>
                  <a:pt x="1110096" y="2060518"/>
                </a:cubicBezTo>
                <a:cubicBezTo>
                  <a:pt x="1112498" y="2062610"/>
                  <a:pt x="1117305" y="2064704"/>
                  <a:pt x="1119709" y="2064702"/>
                </a:cubicBezTo>
                <a:cubicBezTo>
                  <a:pt x="1126518" y="2068888"/>
                  <a:pt x="1133726" y="2070981"/>
                  <a:pt x="1140935" y="2073073"/>
                </a:cubicBezTo>
                <a:cubicBezTo>
                  <a:pt x="1146943" y="2075166"/>
                  <a:pt x="1153550" y="2078303"/>
                  <a:pt x="1160159" y="2082227"/>
                </a:cubicBezTo>
                <a:lnTo>
                  <a:pt x="1166498" y="2086799"/>
                </a:lnTo>
                <a:lnTo>
                  <a:pt x="1179382" y="2096090"/>
                </a:lnTo>
                <a:cubicBezTo>
                  <a:pt x="1163863" y="2096090"/>
                  <a:pt x="1148343" y="2094258"/>
                  <a:pt x="1132855" y="2091066"/>
                </a:cubicBezTo>
                <a:lnTo>
                  <a:pt x="1098877" y="2081392"/>
                </a:lnTo>
                <a:lnTo>
                  <a:pt x="1098886" y="2081419"/>
                </a:lnTo>
                <a:cubicBezTo>
                  <a:pt x="1098886" y="2081419"/>
                  <a:pt x="1098888" y="2083492"/>
                  <a:pt x="1098886" y="2085563"/>
                </a:cubicBezTo>
                <a:lnTo>
                  <a:pt x="1096115" y="2080606"/>
                </a:lnTo>
                <a:lnTo>
                  <a:pt x="1086517" y="2077872"/>
                </a:lnTo>
                <a:lnTo>
                  <a:pt x="1085428" y="2077432"/>
                </a:lnTo>
                <a:lnTo>
                  <a:pt x="1094050" y="2083127"/>
                </a:lnTo>
                <a:cubicBezTo>
                  <a:pt x="1098608" y="2087288"/>
                  <a:pt x="1112275" y="2095613"/>
                  <a:pt x="1109998" y="2105670"/>
                </a:cubicBezTo>
                <a:cubicBezTo>
                  <a:pt x="1107719" y="2113995"/>
                  <a:pt x="1096328" y="2107752"/>
                  <a:pt x="1096328" y="2118156"/>
                </a:cubicBezTo>
                <a:cubicBezTo>
                  <a:pt x="1100884" y="2118157"/>
                  <a:pt x="1105443" y="2120238"/>
                  <a:pt x="1109998" y="2124399"/>
                </a:cubicBezTo>
                <a:cubicBezTo>
                  <a:pt x="1105442" y="2126480"/>
                  <a:pt x="1100884" y="2128562"/>
                  <a:pt x="1096329" y="2128561"/>
                </a:cubicBezTo>
                <a:cubicBezTo>
                  <a:pt x="1098607" y="2136884"/>
                  <a:pt x="1107720" y="2153534"/>
                  <a:pt x="1098607" y="2159776"/>
                </a:cubicBezTo>
                <a:cubicBezTo>
                  <a:pt x="1096898" y="2160730"/>
                  <a:pt x="1095617" y="2160686"/>
                  <a:pt x="1094621" y="2159954"/>
                </a:cubicBezTo>
                <a:cubicBezTo>
                  <a:pt x="1091629" y="2157761"/>
                  <a:pt x="1091202" y="2149372"/>
                  <a:pt x="1089493" y="2143128"/>
                </a:cubicBezTo>
                <a:cubicBezTo>
                  <a:pt x="1082659" y="2128561"/>
                  <a:pt x="1064432" y="2141046"/>
                  <a:pt x="1064433" y="2118156"/>
                </a:cubicBezTo>
                <a:cubicBezTo>
                  <a:pt x="1068989" y="2118157"/>
                  <a:pt x="1075824" y="2120238"/>
                  <a:pt x="1075824" y="2109832"/>
                </a:cubicBezTo>
                <a:cubicBezTo>
                  <a:pt x="1073546" y="2109833"/>
                  <a:pt x="1064432" y="2113993"/>
                  <a:pt x="1064432" y="2103589"/>
                </a:cubicBezTo>
                <a:cubicBezTo>
                  <a:pt x="1066710" y="2095613"/>
                  <a:pt x="1064432" y="2097347"/>
                  <a:pt x="1060255" y="2101854"/>
                </a:cubicBezTo>
                <a:cubicBezTo>
                  <a:pt x="1048864" y="2111915"/>
                  <a:pt x="1035196" y="2113994"/>
                  <a:pt x="1019247" y="2109833"/>
                </a:cubicBezTo>
                <a:lnTo>
                  <a:pt x="1013079" y="2107359"/>
                </a:lnTo>
                <a:lnTo>
                  <a:pt x="1015208" y="2110492"/>
                </a:lnTo>
                <a:cubicBezTo>
                  <a:pt x="1013097" y="2112564"/>
                  <a:pt x="1010981" y="2114638"/>
                  <a:pt x="1010981" y="2114638"/>
                </a:cubicBezTo>
                <a:cubicBezTo>
                  <a:pt x="1009924" y="2112565"/>
                  <a:pt x="1009395" y="2111010"/>
                  <a:pt x="1009395" y="2109456"/>
                </a:cubicBezTo>
                <a:lnTo>
                  <a:pt x="1010371" y="2106272"/>
                </a:lnTo>
                <a:lnTo>
                  <a:pt x="1007571" y="2105151"/>
                </a:lnTo>
                <a:cubicBezTo>
                  <a:pt x="1003298" y="2103070"/>
                  <a:pt x="998742" y="2100469"/>
                  <a:pt x="994186" y="2097347"/>
                </a:cubicBezTo>
                <a:cubicBezTo>
                  <a:pt x="989629" y="2093532"/>
                  <a:pt x="982793" y="2089369"/>
                  <a:pt x="978617" y="2093531"/>
                </a:cubicBezTo>
                <a:cubicBezTo>
                  <a:pt x="964948" y="2103590"/>
                  <a:pt x="949000" y="2083126"/>
                  <a:pt x="937608" y="2076882"/>
                </a:cubicBezTo>
                <a:cubicBezTo>
                  <a:pt x="949000" y="2068559"/>
                  <a:pt x="962669" y="2060236"/>
                  <a:pt x="974061" y="2049831"/>
                </a:cubicBezTo>
                <a:cubicBezTo>
                  <a:pt x="946723" y="2029368"/>
                  <a:pt x="919381" y="2006475"/>
                  <a:pt x="892424" y="1985665"/>
                </a:cubicBezTo>
                <a:cubicBezTo>
                  <a:pt x="878752" y="1975261"/>
                  <a:pt x="865083" y="1964856"/>
                  <a:pt x="849137" y="1952718"/>
                </a:cubicBezTo>
                <a:cubicBezTo>
                  <a:pt x="844769" y="1949595"/>
                  <a:pt x="839739" y="1945434"/>
                  <a:pt x="834376" y="1942052"/>
                </a:cubicBezTo>
                <a:lnTo>
                  <a:pt x="829424" y="1940284"/>
                </a:lnTo>
                <a:lnTo>
                  <a:pt x="827483" y="1941580"/>
                </a:lnTo>
                <a:lnTo>
                  <a:pt x="827251" y="1939509"/>
                </a:lnTo>
                <a:lnTo>
                  <a:pt x="817619" y="1936069"/>
                </a:lnTo>
                <a:cubicBezTo>
                  <a:pt x="822174" y="1946473"/>
                  <a:pt x="824455" y="1958960"/>
                  <a:pt x="829011" y="1971099"/>
                </a:cubicBezTo>
                <a:cubicBezTo>
                  <a:pt x="822175" y="1975261"/>
                  <a:pt x="813063" y="1977342"/>
                  <a:pt x="803951" y="1981505"/>
                </a:cubicBezTo>
                <a:cubicBezTo>
                  <a:pt x="803950" y="1971099"/>
                  <a:pt x="803950" y="1961041"/>
                  <a:pt x="803951" y="1950635"/>
                </a:cubicBezTo>
                <a:cubicBezTo>
                  <a:pt x="797114" y="1950635"/>
                  <a:pt x="792559" y="1963121"/>
                  <a:pt x="785724" y="1963121"/>
                </a:cubicBezTo>
                <a:cubicBezTo>
                  <a:pt x="774331" y="1963120"/>
                  <a:pt x="765600" y="1950635"/>
                  <a:pt x="756485" y="1946474"/>
                </a:cubicBezTo>
                <a:cubicBezTo>
                  <a:pt x="760378" y="1940751"/>
                  <a:pt x="761043" y="1935179"/>
                  <a:pt x="759849" y="1930492"/>
                </a:cubicBezTo>
                <a:lnTo>
                  <a:pt x="756839" y="1926359"/>
                </a:lnTo>
                <a:lnTo>
                  <a:pt x="752071" y="1919811"/>
                </a:lnTo>
                <a:cubicBezTo>
                  <a:pt x="745000" y="1915432"/>
                  <a:pt x="735981" y="1917512"/>
                  <a:pt x="735981" y="1931907"/>
                </a:cubicBezTo>
                <a:cubicBezTo>
                  <a:pt x="742818" y="1931908"/>
                  <a:pt x="751929" y="1927746"/>
                  <a:pt x="756486" y="1936069"/>
                </a:cubicBezTo>
                <a:cubicBezTo>
                  <a:pt x="745095" y="1954799"/>
                  <a:pt x="722312" y="1929825"/>
                  <a:pt x="708643" y="1925664"/>
                </a:cubicBezTo>
                <a:cubicBezTo>
                  <a:pt x="715476" y="1921503"/>
                  <a:pt x="724590" y="1921502"/>
                  <a:pt x="724590" y="1911098"/>
                </a:cubicBezTo>
                <a:cubicBezTo>
                  <a:pt x="710921" y="1911098"/>
                  <a:pt x="706363" y="1892715"/>
                  <a:pt x="697252" y="1882311"/>
                </a:cubicBezTo>
                <a:cubicBezTo>
                  <a:pt x="688517" y="1869824"/>
                  <a:pt x="677126" y="1861501"/>
                  <a:pt x="663456" y="1855257"/>
                </a:cubicBezTo>
                <a:cubicBezTo>
                  <a:pt x="633838" y="1838611"/>
                  <a:pt x="600044" y="1832365"/>
                  <a:pt x="570425" y="1816064"/>
                </a:cubicBezTo>
                <a:cubicBezTo>
                  <a:pt x="574984" y="1811903"/>
                  <a:pt x="572704" y="1799417"/>
                  <a:pt x="577262" y="1793173"/>
                </a:cubicBezTo>
                <a:lnTo>
                  <a:pt x="580555" y="1790810"/>
                </a:lnTo>
                <a:lnTo>
                  <a:pt x="575755" y="1788732"/>
                </a:lnTo>
                <a:cubicBezTo>
                  <a:pt x="578046" y="1786747"/>
                  <a:pt x="581482" y="1785258"/>
                  <a:pt x="584346" y="1785754"/>
                </a:cubicBezTo>
                <a:lnTo>
                  <a:pt x="586356" y="1787086"/>
                </a:lnTo>
                <a:lnTo>
                  <a:pt x="593209" y="1784850"/>
                </a:lnTo>
                <a:cubicBezTo>
                  <a:pt x="593209" y="1780689"/>
                  <a:pt x="590932" y="1778607"/>
                  <a:pt x="588652" y="1776527"/>
                </a:cubicBezTo>
                <a:cubicBezTo>
                  <a:pt x="590932" y="1776526"/>
                  <a:pt x="593209" y="1774445"/>
                  <a:pt x="593209" y="1772364"/>
                </a:cubicBezTo>
                <a:lnTo>
                  <a:pt x="592682" y="1764338"/>
                </a:lnTo>
                <a:lnTo>
                  <a:pt x="592639" y="1763694"/>
                </a:lnTo>
                <a:cubicBezTo>
                  <a:pt x="592070" y="1761180"/>
                  <a:pt x="590931" y="1759186"/>
                  <a:pt x="588652" y="1758143"/>
                </a:cubicBezTo>
                <a:cubicBezTo>
                  <a:pt x="595488" y="1753982"/>
                  <a:pt x="600044" y="1751900"/>
                  <a:pt x="604601" y="1747740"/>
                </a:cubicBezTo>
                <a:close/>
                <a:moveTo>
                  <a:pt x="11444968" y="1746961"/>
                </a:moveTo>
                <a:cubicBezTo>
                  <a:pt x="11452419" y="1745740"/>
                  <a:pt x="11460366" y="1754541"/>
                  <a:pt x="11465665" y="1762365"/>
                </a:cubicBezTo>
                <a:cubicBezTo>
                  <a:pt x="11456244" y="1758192"/>
                  <a:pt x="11446826" y="1754020"/>
                  <a:pt x="11437801" y="1751934"/>
                </a:cubicBezTo>
                <a:cubicBezTo>
                  <a:pt x="11440058" y="1748890"/>
                  <a:pt x="11442485" y="1747368"/>
                  <a:pt x="11444968" y="1746961"/>
                </a:cubicBezTo>
                <a:close/>
                <a:moveTo>
                  <a:pt x="3546754" y="1745284"/>
                </a:moveTo>
                <a:lnTo>
                  <a:pt x="3506640" y="1756364"/>
                </a:lnTo>
                <a:cubicBezTo>
                  <a:pt x="3498758" y="1758390"/>
                  <a:pt x="3477721" y="1768700"/>
                  <a:pt x="3460938" y="1774810"/>
                </a:cubicBezTo>
                <a:lnTo>
                  <a:pt x="3446836" y="1778880"/>
                </a:lnTo>
                <a:lnTo>
                  <a:pt x="3445074" y="1778736"/>
                </a:lnTo>
                <a:lnTo>
                  <a:pt x="3441607" y="1777757"/>
                </a:lnTo>
                <a:cubicBezTo>
                  <a:pt x="3446723" y="1773858"/>
                  <a:pt x="3475621" y="1763744"/>
                  <a:pt x="3479693" y="1761623"/>
                </a:cubicBezTo>
                <a:cubicBezTo>
                  <a:pt x="3491449" y="1757347"/>
                  <a:pt x="3500627" y="1753779"/>
                  <a:pt x="3508602" y="1750513"/>
                </a:cubicBezTo>
                <a:lnTo>
                  <a:pt x="3512748" y="1748735"/>
                </a:lnTo>
                <a:close/>
                <a:moveTo>
                  <a:pt x="2103195" y="1744667"/>
                </a:moveTo>
                <a:cubicBezTo>
                  <a:pt x="2105366" y="1748672"/>
                  <a:pt x="2107538" y="1752678"/>
                  <a:pt x="2109710" y="1756684"/>
                </a:cubicBezTo>
                <a:cubicBezTo>
                  <a:pt x="2105367" y="1758692"/>
                  <a:pt x="2101026" y="1760693"/>
                  <a:pt x="2096683" y="1762693"/>
                </a:cubicBezTo>
                <a:cubicBezTo>
                  <a:pt x="2101026" y="1756684"/>
                  <a:pt x="2103196" y="1750675"/>
                  <a:pt x="2103195" y="1744667"/>
                </a:cubicBezTo>
                <a:close/>
                <a:moveTo>
                  <a:pt x="1011602" y="1744536"/>
                </a:moveTo>
                <a:cubicBezTo>
                  <a:pt x="1011603" y="1750755"/>
                  <a:pt x="1009371" y="1754903"/>
                  <a:pt x="1004909" y="1754902"/>
                </a:cubicBezTo>
                <a:cubicBezTo>
                  <a:pt x="1004909" y="1746609"/>
                  <a:pt x="1007140" y="1744536"/>
                  <a:pt x="1011602" y="1744536"/>
                </a:cubicBezTo>
                <a:close/>
                <a:moveTo>
                  <a:pt x="10058713" y="1743994"/>
                </a:moveTo>
                <a:cubicBezTo>
                  <a:pt x="10066669" y="1743739"/>
                  <a:pt x="10074627" y="1744764"/>
                  <a:pt x="10081531" y="1749902"/>
                </a:cubicBezTo>
                <a:cubicBezTo>
                  <a:pt x="10090735" y="1754013"/>
                  <a:pt x="10072325" y="1762234"/>
                  <a:pt x="10070024" y="1762234"/>
                </a:cubicBezTo>
                <a:cubicBezTo>
                  <a:pt x="10060820" y="1762234"/>
                  <a:pt x="10051616" y="1760179"/>
                  <a:pt x="10042794" y="1760178"/>
                </a:cubicBezTo>
                <a:cubicBezTo>
                  <a:pt x="10040494" y="1754011"/>
                  <a:pt x="10038193" y="1749902"/>
                  <a:pt x="10035891" y="1745791"/>
                </a:cubicBezTo>
                <a:cubicBezTo>
                  <a:pt x="10042794" y="1745791"/>
                  <a:pt x="10050751" y="1744250"/>
                  <a:pt x="10058713" y="1743994"/>
                </a:cubicBezTo>
                <a:close/>
                <a:moveTo>
                  <a:pt x="453035" y="1743837"/>
                </a:moveTo>
                <a:cubicBezTo>
                  <a:pt x="455749" y="1744582"/>
                  <a:pt x="457920" y="1747559"/>
                  <a:pt x="457920" y="1753513"/>
                </a:cubicBezTo>
                <a:cubicBezTo>
                  <a:pt x="453579" y="1751528"/>
                  <a:pt x="449236" y="1749543"/>
                  <a:pt x="444893" y="1747559"/>
                </a:cubicBezTo>
                <a:cubicBezTo>
                  <a:pt x="447064" y="1744582"/>
                  <a:pt x="450321" y="1743093"/>
                  <a:pt x="453035" y="1743837"/>
                </a:cubicBezTo>
                <a:close/>
                <a:moveTo>
                  <a:pt x="832173" y="1743837"/>
                </a:moveTo>
                <a:cubicBezTo>
                  <a:pt x="834441" y="1744581"/>
                  <a:pt x="836142" y="1747559"/>
                  <a:pt x="836142" y="1753513"/>
                </a:cubicBezTo>
                <a:cubicBezTo>
                  <a:pt x="833872" y="1751528"/>
                  <a:pt x="829338" y="1749543"/>
                  <a:pt x="824803" y="1747558"/>
                </a:cubicBezTo>
                <a:cubicBezTo>
                  <a:pt x="827070" y="1744581"/>
                  <a:pt x="829905" y="1743093"/>
                  <a:pt x="832173" y="1743837"/>
                </a:cubicBezTo>
                <a:close/>
                <a:moveTo>
                  <a:pt x="552011" y="1743157"/>
                </a:moveTo>
                <a:cubicBezTo>
                  <a:pt x="556100" y="1743157"/>
                  <a:pt x="560563" y="1745293"/>
                  <a:pt x="565026" y="1747428"/>
                </a:cubicBezTo>
                <a:cubicBezTo>
                  <a:pt x="563911" y="1752765"/>
                  <a:pt x="560657" y="1754366"/>
                  <a:pt x="557681" y="1753298"/>
                </a:cubicBezTo>
                <a:cubicBezTo>
                  <a:pt x="554706" y="1752231"/>
                  <a:pt x="552011" y="1748495"/>
                  <a:pt x="552011" y="1743157"/>
                </a:cubicBezTo>
                <a:close/>
                <a:moveTo>
                  <a:pt x="1592583" y="1743123"/>
                </a:moveTo>
                <a:cubicBezTo>
                  <a:pt x="1592583" y="1746023"/>
                  <a:pt x="1592583" y="1747474"/>
                  <a:pt x="1592224" y="1747957"/>
                </a:cubicBezTo>
                <a:cubicBezTo>
                  <a:pt x="1591865" y="1748439"/>
                  <a:pt x="1591148" y="1747957"/>
                  <a:pt x="1589714" y="1746990"/>
                </a:cubicBezTo>
                <a:cubicBezTo>
                  <a:pt x="1592583" y="1745057"/>
                  <a:pt x="1592583" y="1743123"/>
                  <a:pt x="1592583" y="1743123"/>
                </a:cubicBezTo>
                <a:close/>
                <a:moveTo>
                  <a:pt x="11433418" y="1741138"/>
                </a:moveTo>
                <a:cubicBezTo>
                  <a:pt x="11433724" y="1740312"/>
                  <a:pt x="11434946" y="1740863"/>
                  <a:pt x="11437392" y="1741965"/>
                </a:cubicBezTo>
                <a:cubicBezTo>
                  <a:pt x="11437392" y="1743800"/>
                  <a:pt x="11434944" y="1746370"/>
                  <a:pt x="11434946" y="1748576"/>
                </a:cubicBezTo>
                <a:cubicBezTo>
                  <a:pt x="11433723" y="1744167"/>
                  <a:pt x="11433113" y="1741965"/>
                  <a:pt x="11433418" y="1741138"/>
                </a:cubicBezTo>
                <a:close/>
                <a:moveTo>
                  <a:pt x="9362774" y="1739625"/>
                </a:moveTo>
                <a:cubicBezTo>
                  <a:pt x="9362775" y="1748054"/>
                  <a:pt x="9362774" y="1760696"/>
                  <a:pt x="9356433" y="1760697"/>
                </a:cubicBezTo>
                <a:cubicBezTo>
                  <a:pt x="9356433" y="1752268"/>
                  <a:pt x="9356433" y="1739625"/>
                  <a:pt x="9362774" y="1739625"/>
                </a:cubicBezTo>
                <a:close/>
                <a:moveTo>
                  <a:pt x="9508725" y="1739624"/>
                </a:moveTo>
                <a:cubicBezTo>
                  <a:pt x="9513395" y="1741609"/>
                  <a:pt x="9518066" y="1743596"/>
                  <a:pt x="9525071" y="1743597"/>
                </a:cubicBezTo>
                <a:cubicBezTo>
                  <a:pt x="9520402" y="1747565"/>
                  <a:pt x="9508725" y="1751535"/>
                  <a:pt x="9508725" y="1739624"/>
                </a:cubicBezTo>
                <a:close/>
                <a:moveTo>
                  <a:pt x="9456846" y="1739624"/>
                </a:moveTo>
                <a:cubicBezTo>
                  <a:pt x="9461074" y="1739624"/>
                  <a:pt x="9463187" y="1741698"/>
                  <a:pt x="9463188" y="1749989"/>
                </a:cubicBezTo>
                <a:cubicBezTo>
                  <a:pt x="9458960" y="1749989"/>
                  <a:pt x="9456846" y="1747916"/>
                  <a:pt x="9456846" y="1739624"/>
                </a:cubicBezTo>
                <a:close/>
                <a:moveTo>
                  <a:pt x="11700718" y="1739623"/>
                </a:moveTo>
                <a:cubicBezTo>
                  <a:pt x="11700719" y="1747916"/>
                  <a:pt x="11698604" y="1749989"/>
                  <a:pt x="11694374" y="1749988"/>
                </a:cubicBezTo>
                <a:cubicBezTo>
                  <a:pt x="11694374" y="1741696"/>
                  <a:pt x="11696490" y="1739623"/>
                  <a:pt x="11700718" y="1739623"/>
                </a:cubicBezTo>
                <a:close/>
                <a:moveTo>
                  <a:pt x="11541732" y="1739623"/>
                </a:moveTo>
                <a:cubicBezTo>
                  <a:pt x="11541732" y="1747916"/>
                  <a:pt x="11539618" y="1749989"/>
                  <a:pt x="11535389" y="1749989"/>
                </a:cubicBezTo>
                <a:cubicBezTo>
                  <a:pt x="11535388" y="1741696"/>
                  <a:pt x="11537504" y="1739623"/>
                  <a:pt x="11541732" y="1739623"/>
                </a:cubicBezTo>
                <a:close/>
                <a:moveTo>
                  <a:pt x="8797468" y="1739623"/>
                </a:moveTo>
                <a:cubicBezTo>
                  <a:pt x="8801697" y="1739626"/>
                  <a:pt x="8803810" y="1741697"/>
                  <a:pt x="8803809" y="1749989"/>
                </a:cubicBezTo>
                <a:cubicBezTo>
                  <a:pt x="8799582" y="1749989"/>
                  <a:pt x="8797467" y="1747917"/>
                  <a:pt x="8797468" y="1739623"/>
                </a:cubicBezTo>
                <a:close/>
                <a:moveTo>
                  <a:pt x="11206658" y="1738403"/>
                </a:moveTo>
                <a:lnTo>
                  <a:pt x="11207411" y="1739808"/>
                </a:lnTo>
                <a:cubicBezTo>
                  <a:pt x="11207786" y="1740508"/>
                  <a:pt x="11207536" y="1740042"/>
                  <a:pt x="11207034" y="1739108"/>
                </a:cubicBezTo>
                <a:close/>
                <a:moveTo>
                  <a:pt x="8767091" y="1738005"/>
                </a:moveTo>
                <a:cubicBezTo>
                  <a:pt x="8768387" y="1738025"/>
                  <a:pt x="8769259" y="1738231"/>
                  <a:pt x="8769579" y="1738671"/>
                </a:cubicBezTo>
                <a:cubicBezTo>
                  <a:pt x="8770128" y="1739425"/>
                  <a:pt x="8768808" y="1740718"/>
                  <a:pt x="8766389" y="1742278"/>
                </a:cubicBezTo>
                <a:lnTo>
                  <a:pt x="8758286" y="1746585"/>
                </a:lnTo>
                <a:lnTo>
                  <a:pt x="8719964" y="1750048"/>
                </a:lnTo>
                <a:lnTo>
                  <a:pt x="8720706" y="1749806"/>
                </a:lnTo>
                <a:cubicBezTo>
                  <a:pt x="8727044" y="1747370"/>
                  <a:pt x="8749926" y="1740346"/>
                  <a:pt x="8762051" y="1738469"/>
                </a:cubicBezTo>
                <a:cubicBezTo>
                  <a:pt x="8764071" y="1738156"/>
                  <a:pt x="8765794" y="1737986"/>
                  <a:pt x="8767091" y="1738005"/>
                </a:cubicBezTo>
                <a:close/>
                <a:moveTo>
                  <a:pt x="11835452" y="1735585"/>
                </a:moveTo>
                <a:cubicBezTo>
                  <a:pt x="11846889" y="1733508"/>
                  <a:pt x="11856038" y="1741810"/>
                  <a:pt x="11865186" y="1752189"/>
                </a:cubicBezTo>
                <a:cubicBezTo>
                  <a:pt x="11868426" y="1757379"/>
                  <a:pt x="11872905" y="1762049"/>
                  <a:pt x="11877146" y="1767194"/>
                </a:cubicBezTo>
                <a:lnTo>
                  <a:pt x="11886950" y="1783823"/>
                </a:lnTo>
                <a:lnTo>
                  <a:pt x="11887412" y="1778361"/>
                </a:lnTo>
                <a:cubicBezTo>
                  <a:pt x="11887991" y="1777065"/>
                  <a:pt x="11889150" y="1777064"/>
                  <a:pt x="11891468" y="1779311"/>
                </a:cubicBezTo>
                <a:cubicBezTo>
                  <a:pt x="11890311" y="1780175"/>
                  <a:pt x="11889729" y="1780606"/>
                  <a:pt x="11889151" y="1781341"/>
                </a:cubicBezTo>
                <a:lnTo>
                  <a:pt x="11887297" y="1784413"/>
                </a:lnTo>
                <a:lnTo>
                  <a:pt x="11887673" y="1785053"/>
                </a:lnTo>
                <a:cubicBezTo>
                  <a:pt x="11921981" y="1818265"/>
                  <a:pt x="11955904" y="1850752"/>
                  <a:pt x="11990211" y="1881887"/>
                </a:cubicBezTo>
                <a:cubicBezTo>
                  <a:pt x="11981062" y="1892266"/>
                  <a:pt x="11971914" y="1875661"/>
                  <a:pt x="11965054" y="1871509"/>
                </a:cubicBezTo>
                <a:cubicBezTo>
                  <a:pt x="11953620" y="1859056"/>
                  <a:pt x="11942564" y="1850753"/>
                  <a:pt x="11931130" y="1840721"/>
                </a:cubicBezTo>
                <a:cubicBezTo>
                  <a:pt x="11905972" y="1818265"/>
                  <a:pt x="11878528" y="1795432"/>
                  <a:pt x="11853748" y="1772946"/>
                </a:cubicBezTo>
                <a:cubicBezTo>
                  <a:pt x="11849176" y="1768795"/>
                  <a:pt x="11814871" y="1739736"/>
                  <a:pt x="11835452" y="1735585"/>
                </a:cubicBezTo>
                <a:close/>
                <a:moveTo>
                  <a:pt x="3419601" y="1733523"/>
                </a:moveTo>
                <a:cubicBezTo>
                  <a:pt x="3428729" y="1731688"/>
                  <a:pt x="3437287" y="1733261"/>
                  <a:pt x="3441851" y="1744793"/>
                </a:cubicBezTo>
                <a:cubicBezTo>
                  <a:pt x="3421313" y="1763666"/>
                  <a:pt x="3396208" y="1767860"/>
                  <a:pt x="3371486" y="1771704"/>
                </a:cubicBezTo>
                <a:cubicBezTo>
                  <a:pt x="3366922" y="1772229"/>
                  <a:pt x="3362074" y="1772884"/>
                  <a:pt x="3357151" y="1773248"/>
                </a:cubicBezTo>
                <a:cubicBezTo>
                  <a:pt x="3353461" y="1773524"/>
                  <a:pt x="3349730" y="1773636"/>
                  <a:pt x="3346050" y="1773408"/>
                </a:cubicBezTo>
                <a:cubicBezTo>
                  <a:pt x="3335009" y="1772720"/>
                  <a:pt x="3324418" y="1768973"/>
                  <a:pt x="3316715" y="1757374"/>
                </a:cubicBezTo>
                <a:cubicBezTo>
                  <a:pt x="3341822" y="1757373"/>
                  <a:pt x="3369205" y="1753181"/>
                  <a:pt x="3393928" y="1742698"/>
                </a:cubicBezTo>
                <a:cubicBezTo>
                  <a:pt x="3400774" y="1740600"/>
                  <a:pt x="3410472" y="1735358"/>
                  <a:pt x="3419601" y="1733523"/>
                </a:cubicBezTo>
                <a:close/>
                <a:moveTo>
                  <a:pt x="862917" y="1733050"/>
                </a:moveTo>
                <a:cubicBezTo>
                  <a:pt x="862918" y="1745861"/>
                  <a:pt x="856407" y="1743727"/>
                  <a:pt x="849890" y="1743727"/>
                </a:cubicBezTo>
                <a:cubicBezTo>
                  <a:pt x="849892" y="1730915"/>
                  <a:pt x="858576" y="1733051"/>
                  <a:pt x="862917" y="1733050"/>
                </a:cubicBezTo>
                <a:close/>
                <a:moveTo>
                  <a:pt x="2643570" y="1732438"/>
                </a:moveTo>
                <a:cubicBezTo>
                  <a:pt x="2643571" y="1738656"/>
                  <a:pt x="2641456" y="1742802"/>
                  <a:pt x="2637228" y="1742801"/>
                </a:cubicBezTo>
                <a:cubicBezTo>
                  <a:pt x="2637229" y="1734510"/>
                  <a:pt x="2639343" y="1732438"/>
                  <a:pt x="2643570" y="1732438"/>
                </a:cubicBezTo>
                <a:close/>
                <a:moveTo>
                  <a:pt x="585110" y="1732438"/>
                </a:moveTo>
                <a:cubicBezTo>
                  <a:pt x="585110" y="1738656"/>
                  <a:pt x="582994" y="1742802"/>
                  <a:pt x="578766" y="1742802"/>
                </a:cubicBezTo>
                <a:cubicBezTo>
                  <a:pt x="578768" y="1734511"/>
                  <a:pt x="580879" y="1732438"/>
                  <a:pt x="585110" y="1732438"/>
                </a:cubicBezTo>
                <a:close/>
                <a:moveTo>
                  <a:pt x="435846" y="1732438"/>
                </a:moveTo>
                <a:cubicBezTo>
                  <a:pt x="438016" y="1734510"/>
                  <a:pt x="442360" y="1736582"/>
                  <a:pt x="444530" y="1736583"/>
                </a:cubicBezTo>
                <a:cubicBezTo>
                  <a:pt x="442360" y="1739693"/>
                  <a:pt x="440189" y="1740211"/>
                  <a:pt x="438018" y="1739693"/>
                </a:cubicBezTo>
                <a:cubicBezTo>
                  <a:pt x="435845" y="1739173"/>
                  <a:pt x="433675" y="1737621"/>
                  <a:pt x="431505" y="1736583"/>
                </a:cubicBezTo>
                <a:cubicBezTo>
                  <a:pt x="433676" y="1736583"/>
                  <a:pt x="433675" y="1734511"/>
                  <a:pt x="435846" y="1732438"/>
                </a:cubicBezTo>
                <a:close/>
                <a:moveTo>
                  <a:pt x="2829686" y="1732437"/>
                </a:moveTo>
                <a:cubicBezTo>
                  <a:pt x="2833914" y="1732437"/>
                  <a:pt x="2836028" y="1734510"/>
                  <a:pt x="2836029" y="1742802"/>
                </a:cubicBezTo>
                <a:cubicBezTo>
                  <a:pt x="2831801" y="1742802"/>
                  <a:pt x="2829685" y="1738655"/>
                  <a:pt x="2829686" y="1732437"/>
                </a:cubicBezTo>
                <a:close/>
                <a:moveTo>
                  <a:pt x="2023088" y="1732437"/>
                </a:moveTo>
                <a:cubicBezTo>
                  <a:pt x="2032725" y="1732437"/>
                  <a:pt x="2027906" y="1738655"/>
                  <a:pt x="2023087" y="1742802"/>
                </a:cubicBezTo>
                <a:cubicBezTo>
                  <a:pt x="2023087" y="1738656"/>
                  <a:pt x="2023087" y="1734510"/>
                  <a:pt x="2023088" y="1732437"/>
                </a:cubicBezTo>
                <a:close/>
                <a:moveTo>
                  <a:pt x="10805333" y="1730442"/>
                </a:moveTo>
                <a:cubicBezTo>
                  <a:pt x="10803000" y="1738653"/>
                  <a:pt x="10803000" y="1748913"/>
                  <a:pt x="10803000" y="1759172"/>
                </a:cubicBezTo>
                <a:cubicBezTo>
                  <a:pt x="10798330" y="1753016"/>
                  <a:pt x="10793660" y="1748912"/>
                  <a:pt x="10788987" y="1742756"/>
                </a:cubicBezTo>
                <a:cubicBezTo>
                  <a:pt x="10793660" y="1738652"/>
                  <a:pt x="10800664" y="1734548"/>
                  <a:pt x="10805333" y="1730442"/>
                </a:cubicBezTo>
                <a:close/>
                <a:moveTo>
                  <a:pt x="11381422" y="1728912"/>
                </a:moveTo>
                <a:cubicBezTo>
                  <a:pt x="11387994" y="1730985"/>
                  <a:pt x="11394569" y="1733059"/>
                  <a:pt x="11401140" y="1733059"/>
                </a:cubicBezTo>
                <a:cubicBezTo>
                  <a:pt x="11394569" y="1739278"/>
                  <a:pt x="11387994" y="1739278"/>
                  <a:pt x="11381422" y="1739278"/>
                </a:cubicBezTo>
                <a:cubicBezTo>
                  <a:pt x="11381422" y="1737205"/>
                  <a:pt x="11381422" y="1733059"/>
                  <a:pt x="11381422" y="1728912"/>
                </a:cubicBezTo>
                <a:close/>
                <a:moveTo>
                  <a:pt x="11315802" y="1728912"/>
                </a:moveTo>
                <a:cubicBezTo>
                  <a:pt x="11315802" y="1737207"/>
                  <a:pt x="11313688" y="1739278"/>
                  <a:pt x="11309461" y="1739278"/>
                </a:cubicBezTo>
                <a:cubicBezTo>
                  <a:pt x="11309460" y="1733060"/>
                  <a:pt x="11311574" y="1728912"/>
                  <a:pt x="11315802" y="1728912"/>
                </a:cubicBezTo>
                <a:close/>
                <a:moveTo>
                  <a:pt x="10534258" y="1728912"/>
                </a:moveTo>
                <a:cubicBezTo>
                  <a:pt x="10534258" y="1737207"/>
                  <a:pt x="10532142" y="1739279"/>
                  <a:pt x="10527914" y="1739278"/>
                </a:cubicBezTo>
                <a:cubicBezTo>
                  <a:pt x="10527914" y="1733060"/>
                  <a:pt x="10530026" y="1728912"/>
                  <a:pt x="10534258" y="1728912"/>
                </a:cubicBezTo>
                <a:close/>
                <a:moveTo>
                  <a:pt x="11423300" y="1727520"/>
                </a:moveTo>
                <a:cubicBezTo>
                  <a:pt x="11423299" y="1735813"/>
                  <a:pt x="11421068" y="1737886"/>
                  <a:pt x="11416605" y="1737886"/>
                </a:cubicBezTo>
                <a:cubicBezTo>
                  <a:pt x="11416606" y="1729593"/>
                  <a:pt x="11418838" y="1727520"/>
                  <a:pt x="11423300" y="1727520"/>
                </a:cubicBezTo>
                <a:close/>
                <a:moveTo>
                  <a:pt x="11924004" y="1727519"/>
                </a:moveTo>
                <a:cubicBezTo>
                  <a:pt x="11928588" y="1729593"/>
                  <a:pt x="11930878" y="1731667"/>
                  <a:pt x="11935460" y="1731667"/>
                </a:cubicBezTo>
                <a:cubicBezTo>
                  <a:pt x="11930876" y="1737886"/>
                  <a:pt x="11926295" y="1733739"/>
                  <a:pt x="11921714" y="1731667"/>
                </a:cubicBezTo>
                <a:cubicBezTo>
                  <a:pt x="11921714" y="1731667"/>
                  <a:pt x="11924004" y="1729593"/>
                  <a:pt x="11924004" y="1727519"/>
                </a:cubicBezTo>
                <a:close/>
                <a:moveTo>
                  <a:pt x="709595" y="1724645"/>
                </a:moveTo>
                <a:cubicBezTo>
                  <a:pt x="709597" y="1732593"/>
                  <a:pt x="707365" y="1735010"/>
                  <a:pt x="702904" y="1735009"/>
                </a:cubicBezTo>
                <a:cubicBezTo>
                  <a:pt x="702904" y="1728792"/>
                  <a:pt x="705137" y="1724645"/>
                  <a:pt x="709595" y="1724645"/>
                </a:cubicBezTo>
                <a:close/>
                <a:moveTo>
                  <a:pt x="11511154" y="1723754"/>
                </a:moveTo>
                <a:cubicBezTo>
                  <a:pt x="11511442" y="1723273"/>
                  <a:pt x="11512602" y="1723754"/>
                  <a:pt x="11514922" y="1724724"/>
                </a:cubicBezTo>
                <a:cubicBezTo>
                  <a:pt x="11512602" y="1726657"/>
                  <a:pt x="11512602" y="1726657"/>
                  <a:pt x="11512604" y="1728590"/>
                </a:cubicBezTo>
                <a:cubicBezTo>
                  <a:pt x="11511442" y="1725691"/>
                  <a:pt x="11510865" y="1724239"/>
                  <a:pt x="11511154" y="1723754"/>
                </a:cubicBezTo>
                <a:close/>
                <a:moveTo>
                  <a:pt x="844507" y="1723255"/>
                </a:moveTo>
                <a:cubicBezTo>
                  <a:pt x="844507" y="1731547"/>
                  <a:pt x="840673" y="1733620"/>
                  <a:pt x="836489" y="1733618"/>
                </a:cubicBezTo>
                <a:cubicBezTo>
                  <a:pt x="836489" y="1725328"/>
                  <a:pt x="840673" y="1723256"/>
                  <a:pt x="844507" y="1723255"/>
                </a:cubicBezTo>
                <a:close/>
                <a:moveTo>
                  <a:pt x="420288" y="1723255"/>
                </a:moveTo>
                <a:cubicBezTo>
                  <a:pt x="424628" y="1725329"/>
                  <a:pt x="426799" y="1727402"/>
                  <a:pt x="431142" y="1727401"/>
                </a:cubicBezTo>
                <a:cubicBezTo>
                  <a:pt x="428970" y="1730511"/>
                  <a:pt x="426799" y="1731029"/>
                  <a:pt x="424628" y="1730511"/>
                </a:cubicBezTo>
                <a:cubicBezTo>
                  <a:pt x="422457" y="1729993"/>
                  <a:pt x="420287" y="1728438"/>
                  <a:pt x="418117" y="1727401"/>
                </a:cubicBezTo>
                <a:cubicBezTo>
                  <a:pt x="420287" y="1727401"/>
                  <a:pt x="420288" y="1725329"/>
                  <a:pt x="420288" y="1723255"/>
                </a:cubicBezTo>
                <a:close/>
                <a:moveTo>
                  <a:pt x="132078" y="1723126"/>
                </a:moveTo>
                <a:cubicBezTo>
                  <a:pt x="132078" y="1731336"/>
                  <a:pt x="132078" y="1744190"/>
                  <a:pt x="125823" y="1744191"/>
                </a:cubicBezTo>
                <a:cubicBezTo>
                  <a:pt x="125823" y="1735622"/>
                  <a:pt x="123617" y="1723126"/>
                  <a:pt x="132078" y="1723126"/>
                </a:cubicBezTo>
                <a:close/>
                <a:moveTo>
                  <a:pt x="677154" y="1722341"/>
                </a:moveTo>
                <a:cubicBezTo>
                  <a:pt x="677155" y="1735151"/>
                  <a:pt x="668469" y="1733015"/>
                  <a:pt x="664128" y="1733015"/>
                </a:cubicBezTo>
                <a:cubicBezTo>
                  <a:pt x="664127" y="1720206"/>
                  <a:pt x="672811" y="1722342"/>
                  <a:pt x="677154" y="1722341"/>
                </a:cubicBezTo>
                <a:close/>
                <a:moveTo>
                  <a:pt x="529206" y="1721735"/>
                </a:moveTo>
                <a:cubicBezTo>
                  <a:pt x="533703" y="1728140"/>
                  <a:pt x="540448" y="1732410"/>
                  <a:pt x="544942" y="1736680"/>
                </a:cubicBezTo>
                <a:cubicBezTo>
                  <a:pt x="540448" y="1736680"/>
                  <a:pt x="520215" y="1734546"/>
                  <a:pt x="529206" y="1721735"/>
                </a:cubicBezTo>
                <a:close/>
                <a:moveTo>
                  <a:pt x="11446593" y="1721475"/>
                </a:moveTo>
                <a:cubicBezTo>
                  <a:pt x="11455798" y="1720934"/>
                  <a:pt x="11468073" y="1733098"/>
                  <a:pt x="11468074" y="1748463"/>
                </a:cubicBezTo>
                <a:cubicBezTo>
                  <a:pt x="11456849" y="1744367"/>
                  <a:pt x="11445628" y="1742317"/>
                  <a:pt x="11436648" y="1738220"/>
                </a:cubicBezTo>
                <a:cubicBezTo>
                  <a:pt x="11436650" y="1726696"/>
                  <a:pt x="11441068" y="1721798"/>
                  <a:pt x="11446593" y="1721475"/>
                </a:cubicBezTo>
                <a:close/>
                <a:moveTo>
                  <a:pt x="11801110" y="1718806"/>
                </a:moveTo>
                <a:cubicBezTo>
                  <a:pt x="11801110" y="1731616"/>
                  <a:pt x="11794417" y="1729480"/>
                  <a:pt x="11788094" y="1729480"/>
                </a:cubicBezTo>
                <a:cubicBezTo>
                  <a:pt x="11788094" y="1716671"/>
                  <a:pt x="11796647" y="1718805"/>
                  <a:pt x="11801110" y="1718806"/>
                </a:cubicBezTo>
                <a:close/>
                <a:moveTo>
                  <a:pt x="11662403" y="1718414"/>
                </a:moveTo>
                <a:cubicBezTo>
                  <a:pt x="11664953" y="1719481"/>
                  <a:pt x="11667221" y="1723217"/>
                  <a:pt x="11667221" y="1728556"/>
                </a:cubicBezTo>
                <a:cubicBezTo>
                  <a:pt x="11662686" y="1728557"/>
                  <a:pt x="11660417" y="1726422"/>
                  <a:pt x="11655884" y="1724286"/>
                </a:cubicBezTo>
                <a:cubicBezTo>
                  <a:pt x="11657018" y="1718949"/>
                  <a:pt x="11659852" y="1717347"/>
                  <a:pt x="11662403" y="1718414"/>
                </a:cubicBezTo>
                <a:close/>
                <a:moveTo>
                  <a:pt x="11349626" y="1718202"/>
                </a:moveTo>
                <a:cubicBezTo>
                  <a:pt x="11358375" y="1718201"/>
                  <a:pt x="11367502" y="1718201"/>
                  <a:pt x="11374349" y="1718202"/>
                </a:cubicBezTo>
                <a:cubicBezTo>
                  <a:pt x="11372066" y="1724524"/>
                  <a:pt x="11369784" y="1732951"/>
                  <a:pt x="11367502" y="1739272"/>
                </a:cubicBezTo>
                <a:cubicBezTo>
                  <a:pt x="11361035" y="1732951"/>
                  <a:pt x="11356092" y="1724525"/>
                  <a:pt x="11349626" y="1718202"/>
                </a:cubicBezTo>
                <a:close/>
                <a:moveTo>
                  <a:pt x="10757190" y="1718202"/>
                </a:moveTo>
                <a:cubicBezTo>
                  <a:pt x="10761700" y="1724525"/>
                  <a:pt x="10770715" y="1728739"/>
                  <a:pt x="10775222" y="1732952"/>
                </a:cubicBezTo>
                <a:cubicBezTo>
                  <a:pt x="10766206" y="1737165"/>
                  <a:pt x="10757190" y="1739273"/>
                  <a:pt x="10757190" y="1718202"/>
                </a:cubicBezTo>
                <a:close/>
                <a:moveTo>
                  <a:pt x="9649304" y="1718201"/>
                </a:moveTo>
                <a:cubicBezTo>
                  <a:pt x="9653531" y="1718202"/>
                  <a:pt x="9655645" y="1722347"/>
                  <a:pt x="9655645" y="1728566"/>
                </a:cubicBezTo>
                <a:cubicBezTo>
                  <a:pt x="9651417" y="1728565"/>
                  <a:pt x="9649304" y="1726493"/>
                  <a:pt x="9649304" y="1718201"/>
                </a:cubicBezTo>
                <a:close/>
                <a:moveTo>
                  <a:pt x="8690759" y="1717729"/>
                </a:moveTo>
                <a:cubicBezTo>
                  <a:pt x="8691490" y="1717377"/>
                  <a:pt x="8692765" y="1718272"/>
                  <a:pt x="8695143" y="1721538"/>
                </a:cubicBezTo>
                <a:cubicBezTo>
                  <a:pt x="8695143" y="1721538"/>
                  <a:pt x="8692602" y="1721476"/>
                  <a:pt x="8689638" y="1721403"/>
                </a:cubicBezTo>
                <a:cubicBezTo>
                  <a:pt x="8689840" y="1719680"/>
                  <a:pt x="8690027" y="1718082"/>
                  <a:pt x="8690759" y="1717729"/>
                </a:cubicBezTo>
                <a:close/>
                <a:moveTo>
                  <a:pt x="11910258" y="1716809"/>
                </a:moveTo>
                <a:cubicBezTo>
                  <a:pt x="11914458" y="1718883"/>
                  <a:pt x="11916748" y="1720956"/>
                  <a:pt x="11921330" y="1720955"/>
                </a:cubicBezTo>
                <a:cubicBezTo>
                  <a:pt x="11916748" y="1727174"/>
                  <a:pt x="11912166" y="1723028"/>
                  <a:pt x="11907584" y="1720955"/>
                </a:cubicBezTo>
                <a:cubicBezTo>
                  <a:pt x="11910256" y="1720957"/>
                  <a:pt x="11910258" y="1718883"/>
                  <a:pt x="11910258" y="1716809"/>
                </a:cubicBezTo>
                <a:close/>
                <a:moveTo>
                  <a:pt x="11393276" y="1716809"/>
                </a:moveTo>
                <a:cubicBezTo>
                  <a:pt x="11393276" y="1725101"/>
                  <a:pt x="11391045" y="1727175"/>
                  <a:pt x="11386582" y="1727173"/>
                </a:cubicBezTo>
                <a:cubicBezTo>
                  <a:pt x="11386582" y="1720956"/>
                  <a:pt x="11388812" y="1716809"/>
                  <a:pt x="11393276" y="1716809"/>
                </a:cubicBezTo>
                <a:close/>
                <a:moveTo>
                  <a:pt x="12196855" y="1716808"/>
                </a:moveTo>
                <a:cubicBezTo>
                  <a:pt x="12196856" y="1725101"/>
                  <a:pt x="12194624" y="1727175"/>
                  <a:pt x="12190162" y="1727174"/>
                </a:cubicBezTo>
                <a:cubicBezTo>
                  <a:pt x="12190162" y="1720956"/>
                  <a:pt x="12192394" y="1716809"/>
                  <a:pt x="12196855" y="1716808"/>
                </a:cubicBezTo>
                <a:close/>
                <a:moveTo>
                  <a:pt x="9863516" y="1716671"/>
                </a:moveTo>
                <a:cubicBezTo>
                  <a:pt x="9881926" y="1716671"/>
                  <a:pt x="9899952" y="1716672"/>
                  <a:pt x="9918362" y="1718655"/>
                </a:cubicBezTo>
                <a:cubicBezTo>
                  <a:pt x="9902637" y="1722624"/>
                  <a:pt x="9886529" y="1724612"/>
                  <a:pt x="9868119" y="1728580"/>
                </a:cubicBezTo>
                <a:cubicBezTo>
                  <a:pt x="9865818" y="1724613"/>
                  <a:pt x="9865819" y="1720640"/>
                  <a:pt x="9863516" y="1716671"/>
                </a:cubicBezTo>
                <a:close/>
                <a:moveTo>
                  <a:pt x="9274248" y="1716278"/>
                </a:moveTo>
                <a:cubicBezTo>
                  <a:pt x="9275875" y="1715212"/>
                  <a:pt x="9277503" y="1716814"/>
                  <a:pt x="9280762" y="1720017"/>
                </a:cubicBezTo>
                <a:cubicBezTo>
                  <a:pt x="9276418" y="1722152"/>
                  <a:pt x="9272075" y="1726422"/>
                  <a:pt x="9267734" y="1728556"/>
                </a:cubicBezTo>
                <a:cubicBezTo>
                  <a:pt x="9270990" y="1721082"/>
                  <a:pt x="9272619" y="1717347"/>
                  <a:pt x="9274248" y="1716278"/>
                </a:cubicBezTo>
                <a:close/>
                <a:moveTo>
                  <a:pt x="9982165" y="1713611"/>
                </a:moveTo>
                <a:cubicBezTo>
                  <a:pt x="9986768" y="1721895"/>
                  <a:pt x="9991370" y="1730179"/>
                  <a:pt x="9998272" y="1728107"/>
                </a:cubicBezTo>
                <a:cubicBezTo>
                  <a:pt x="10005175" y="1726037"/>
                  <a:pt x="10012079" y="1732249"/>
                  <a:pt x="10007477" y="1742602"/>
                </a:cubicBezTo>
                <a:cubicBezTo>
                  <a:pt x="10002875" y="1759170"/>
                  <a:pt x="9984466" y="1748815"/>
                  <a:pt x="9975644" y="1748818"/>
                </a:cubicBezTo>
                <a:cubicBezTo>
                  <a:pt x="9977946" y="1736391"/>
                  <a:pt x="9979863" y="1723963"/>
                  <a:pt x="9982165" y="1713611"/>
                </a:cubicBezTo>
                <a:close/>
                <a:moveTo>
                  <a:pt x="11651444" y="1713014"/>
                </a:moveTo>
                <a:cubicBezTo>
                  <a:pt x="11652021" y="1712506"/>
                  <a:pt x="11653182" y="1712930"/>
                  <a:pt x="11655500" y="1713780"/>
                </a:cubicBezTo>
                <a:cubicBezTo>
                  <a:pt x="11653181" y="1715820"/>
                  <a:pt x="11653181" y="1715820"/>
                  <a:pt x="11650864" y="1717860"/>
                </a:cubicBezTo>
                <a:cubicBezTo>
                  <a:pt x="11650864" y="1714970"/>
                  <a:pt x="11650863" y="1713524"/>
                  <a:pt x="11651444" y="1713014"/>
                </a:cubicBezTo>
                <a:close/>
                <a:moveTo>
                  <a:pt x="3800517" y="1712567"/>
                </a:moveTo>
                <a:lnTo>
                  <a:pt x="3798332" y="1713012"/>
                </a:lnTo>
                <a:lnTo>
                  <a:pt x="3795630" y="1713835"/>
                </a:lnTo>
                <a:lnTo>
                  <a:pt x="3799611" y="1715742"/>
                </a:lnTo>
                <a:lnTo>
                  <a:pt x="3802758" y="1715199"/>
                </a:lnTo>
                <a:close/>
                <a:moveTo>
                  <a:pt x="3149353" y="1712542"/>
                </a:moveTo>
                <a:cubicBezTo>
                  <a:pt x="3158281" y="1712542"/>
                  <a:pt x="3166834" y="1712542"/>
                  <a:pt x="3175758" y="1712542"/>
                </a:cubicBezTo>
                <a:cubicBezTo>
                  <a:pt x="3166834" y="1716690"/>
                  <a:pt x="3158280" y="1720835"/>
                  <a:pt x="3149353" y="1722909"/>
                </a:cubicBezTo>
                <a:cubicBezTo>
                  <a:pt x="3149354" y="1720836"/>
                  <a:pt x="3149353" y="1716690"/>
                  <a:pt x="3149353" y="1712542"/>
                </a:cubicBezTo>
                <a:close/>
                <a:moveTo>
                  <a:pt x="1662100" y="1712498"/>
                </a:moveTo>
                <a:cubicBezTo>
                  <a:pt x="1674622" y="1711231"/>
                  <a:pt x="1687781" y="1717857"/>
                  <a:pt x="1699668" y="1720975"/>
                </a:cubicBezTo>
                <a:cubicBezTo>
                  <a:pt x="1721929" y="1727211"/>
                  <a:pt x="1742305" y="1727211"/>
                  <a:pt x="1762680" y="1723053"/>
                </a:cubicBezTo>
                <a:cubicBezTo>
                  <a:pt x="1762681" y="1729289"/>
                  <a:pt x="1762681" y="1735524"/>
                  <a:pt x="1762680" y="1743840"/>
                </a:cubicBezTo>
                <a:cubicBezTo>
                  <a:pt x="1771736" y="1739683"/>
                  <a:pt x="1780415" y="1737605"/>
                  <a:pt x="1789471" y="1733444"/>
                </a:cubicBezTo>
                <a:cubicBezTo>
                  <a:pt x="1789473" y="1750076"/>
                  <a:pt x="1791735" y="1762550"/>
                  <a:pt x="1778529" y="1768784"/>
                </a:cubicBezTo>
                <a:cubicBezTo>
                  <a:pt x="1764945" y="1772596"/>
                  <a:pt x="1767209" y="1785067"/>
                  <a:pt x="1762681" y="1801698"/>
                </a:cubicBezTo>
                <a:cubicBezTo>
                  <a:pt x="1760417" y="1808972"/>
                  <a:pt x="1755324" y="1811052"/>
                  <a:pt x="1749946" y="1810791"/>
                </a:cubicBezTo>
                <a:cubicBezTo>
                  <a:pt x="1744569" y="1810532"/>
                  <a:pt x="1738909" y="1807933"/>
                  <a:pt x="1735514" y="1805854"/>
                </a:cubicBezTo>
                <a:cubicBezTo>
                  <a:pt x="1726457" y="1797540"/>
                  <a:pt x="1730985" y="1793382"/>
                  <a:pt x="1740041" y="1791304"/>
                </a:cubicBezTo>
                <a:cubicBezTo>
                  <a:pt x="1742307" y="1791304"/>
                  <a:pt x="1762681" y="1791304"/>
                  <a:pt x="1753626" y="1782989"/>
                </a:cubicBezTo>
                <a:cubicBezTo>
                  <a:pt x="1740043" y="1770863"/>
                  <a:pt x="1724194" y="1770864"/>
                  <a:pt x="1710987" y="1766359"/>
                </a:cubicBezTo>
                <a:cubicBezTo>
                  <a:pt x="1697403" y="1760470"/>
                  <a:pt x="1681557" y="1754233"/>
                  <a:pt x="1665709" y="1750076"/>
                </a:cubicBezTo>
                <a:cubicBezTo>
                  <a:pt x="1654390" y="1743841"/>
                  <a:pt x="1649861" y="1737603"/>
                  <a:pt x="1649861" y="1716818"/>
                </a:cubicBezTo>
                <a:cubicBezTo>
                  <a:pt x="1653823" y="1714219"/>
                  <a:pt x="1657926" y="1712920"/>
                  <a:pt x="1662100" y="1712498"/>
                </a:cubicBezTo>
                <a:close/>
                <a:moveTo>
                  <a:pt x="9941532" y="1712080"/>
                </a:moveTo>
                <a:cubicBezTo>
                  <a:pt x="9948106" y="1713833"/>
                  <a:pt x="9956869" y="1715937"/>
                  <a:pt x="9956869" y="1728561"/>
                </a:cubicBezTo>
                <a:cubicBezTo>
                  <a:pt x="9950297" y="1728560"/>
                  <a:pt x="9943726" y="1728560"/>
                  <a:pt x="9937152" y="1728560"/>
                </a:cubicBezTo>
                <a:cubicBezTo>
                  <a:pt x="9937151" y="1722248"/>
                  <a:pt x="9939342" y="1715938"/>
                  <a:pt x="9941532" y="1712080"/>
                </a:cubicBezTo>
                <a:close/>
                <a:moveTo>
                  <a:pt x="3806520" y="1711346"/>
                </a:moveTo>
                <a:lnTo>
                  <a:pt x="3805976" y="1711456"/>
                </a:lnTo>
                <a:lnTo>
                  <a:pt x="3806684" y="1712363"/>
                </a:lnTo>
                <a:lnTo>
                  <a:pt x="3804530" y="1714892"/>
                </a:lnTo>
                <a:lnTo>
                  <a:pt x="3812895" y="1713446"/>
                </a:lnTo>
                <a:lnTo>
                  <a:pt x="3808847" y="1713026"/>
                </a:lnTo>
                <a:close/>
                <a:moveTo>
                  <a:pt x="404727" y="1711024"/>
                </a:moveTo>
                <a:cubicBezTo>
                  <a:pt x="409070" y="1713158"/>
                  <a:pt x="413412" y="1715296"/>
                  <a:pt x="417754" y="1715295"/>
                </a:cubicBezTo>
                <a:cubicBezTo>
                  <a:pt x="416671" y="1720631"/>
                  <a:pt x="413412" y="1722234"/>
                  <a:pt x="410426" y="1721165"/>
                </a:cubicBezTo>
                <a:cubicBezTo>
                  <a:pt x="407444" y="1720098"/>
                  <a:pt x="404727" y="1716363"/>
                  <a:pt x="404727" y="1711024"/>
                </a:cubicBezTo>
                <a:close/>
                <a:moveTo>
                  <a:pt x="9243923" y="1710553"/>
                </a:moveTo>
                <a:cubicBezTo>
                  <a:pt x="9243924" y="1725024"/>
                  <a:pt x="9241641" y="1729158"/>
                  <a:pt x="9230229" y="1731225"/>
                </a:cubicBezTo>
                <a:cubicBezTo>
                  <a:pt x="9216531" y="1733292"/>
                  <a:pt x="9202835" y="1733292"/>
                  <a:pt x="9189139" y="1735359"/>
                </a:cubicBezTo>
                <a:cubicBezTo>
                  <a:pt x="9162128" y="1737426"/>
                  <a:pt x="9134736" y="1741560"/>
                  <a:pt x="9107342" y="1743629"/>
                </a:cubicBezTo>
                <a:cubicBezTo>
                  <a:pt x="9078049" y="1747763"/>
                  <a:pt x="9048374" y="1749829"/>
                  <a:pt x="9021362" y="1753964"/>
                </a:cubicBezTo>
                <a:cubicBezTo>
                  <a:pt x="9007666" y="1753964"/>
                  <a:pt x="8993969" y="1756030"/>
                  <a:pt x="8980274" y="1758099"/>
                </a:cubicBezTo>
                <a:cubicBezTo>
                  <a:pt x="8974565" y="1758099"/>
                  <a:pt x="8968860" y="1757583"/>
                  <a:pt x="8963201" y="1757842"/>
                </a:cubicBezTo>
                <a:lnTo>
                  <a:pt x="8956426" y="1758747"/>
                </a:lnTo>
                <a:lnTo>
                  <a:pt x="8960015" y="1752962"/>
                </a:lnTo>
                <a:cubicBezTo>
                  <a:pt x="8965364" y="1747633"/>
                  <a:pt x="8972854" y="1747245"/>
                  <a:pt x="8977990" y="1745695"/>
                </a:cubicBezTo>
                <a:cubicBezTo>
                  <a:pt x="8989405" y="1745695"/>
                  <a:pt x="9000818" y="1743630"/>
                  <a:pt x="9012231" y="1741561"/>
                </a:cubicBezTo>
                <a:cubicBezTo>
                  <a:pt x="9036960" y="1737426"/>
                  <a:pt x="9064353" y="1735360"/>
                  <a:pt x="9089463" y="1731225"/>
                </a:cubicBezTo>
                <a:cubicBezTo>
                  <a:pt x="9141584" y="1722955"/>
                  <a:pt x="9191422" y="1716754"/>
                  <a:pt x="9243923" y="1710553"/>
                </a:cubicBezTo>
                <a:close/>
                <a:moveTo>
                  <a:pt x="9255834" y="1709422"/>
                </a:moveTo>
                <a:cubicBezTo>
                  <a:pt x="9258531" y="1708853"/>
                  <a:pt x="9261784" y="1709817"/>
                  <a:pt x="9264014" y="1709817"/>
                </a:cubicBezTo>
                <a:cubicBezTo>
                  <a:pt x="9264013" y="1722439"/>
                  <a:pt x="9255090" y="1718232"/>
                  <a:pt x="9250999" y="1718232"/>
                </a:cubicBezTo>
                <a:cubicBezTo>
                  <a:pt x="9250999" y="1712096"/>
                  <a:pt x="9253137" y="1709993"/>
                  <a:pt x="9255834" y="1709422"/>
                </a:cubicBezTo>
                <a:close/>
                <a:moveTo>
                  <a:pt x="8961250" y="1706892"/>
                </a:moveTo>
                <a:cubicBezTo>
                  <a:pt x="8969928" y="1707366"/>
                  <a:pt x="8979457" y="1710386"/>
                  <a:pt x="8982853" y="1710386"/>
                </a:cubicBezTo>
                <a:cubicBezTo>
                  <a:pt x="8982854" y="1733158"/>
                  <a:pt x="8951532" y="1718667"/>
                  <a:pt x="8944741" y="1718667"/>
                </a:cubicBezTo>
                <a:cubicBezTo>
                  <a:pt x="8944740" y="1708488"/>
                  <a:pt x="8952571" y="1706418"/>
                  <a:pt x="8961250" y="1706892"/>
                </a:cubicBezTo>
                <a:close/>
                <a:moveTo>
                  <a:pt x="12182728" y="1706099"/>
                </a:moveTo>
                <a:cubicBezTo>
                  <a:pt x="12182727" y="1714390"/>
                  <a:pt x="12180496" y="1716463"/>
                  <a:pt x="12176034" y="1716464"/>
                </a:cubicBezTo>
                <a:cubicBezTo>
                  <a:pt x="12176034" y="1710244"/>
                  <a:pt x="12178264" y="1706098"/>
                  <a:pt x="12182728" y="1706099"/>
                </a:cubicBezTo>
                <a:close/>
                <a:moveTo>
                  <a:pt x="2648499" y="1704898"/>
                </a:moveTo>
                <a:cubicBezTo>
                  <a:pt x="2653047" y="1704899"/>
                  <a:pt x="2655323" y="1704898"/>
                  <a:pt x="2659492" y="1704899"/>
                </a:cubicBezTo>
                <a:cubicBezTo>
                  <a:pt x="2666317" y="1704899"/>
                  <a:pt x="2673140" y="1704898"/>
                  <a:pt x="2682239" y="1707003"/>
                </a:cubicBezTo>
                <a:cubicBezTo>
                  <a:pt x="2698161" y="1707003"/>
                  <a:pt x="2714084" y="1709110"/>
                  <a:pt x="2729627" y="1711215"/>
                </a:cubicBezTo>
                <a:cubicBezTo>
                  <a:pt x="2763747" y="1713319"/>
                  <a:pt x="2795593" y="1715428"/>
                  <a:pt x="2829333" y="1717532"/>
                </a:cubicBezTo>
                <a:cubicBezTo>
                  <a:pt x="2797868" y="1721744"/>
                  <a:pt x="2768297" y="1725954"/>
                  <a:pt x="2738727" y="1728060"/>
                </a:cubicBezTo>
                <a:cubicBezTo>
                  <a:pt x="2720908" y="1730166"/>
                  <a:pt x="2704985" y="1732271"/>
                  <a:pt x="2689064" y="1730166"/>
                </a:cubicBezTo>
                <a:cubicBezTo>
                  <a:pt x="2686788" y="1730167"/>
                  <a:pt x="2675414" y="1732271"/>
                  <a:pt x="2673139" y="1728061"/>
                </a:cubicBezTo>
                <a:cubicBezTo>
                  <a:pt x="2675414" y="1734377"/>
                  <a:pt x="2679963" y="1732271"/>
                  <a:pt x="2682240" y="1732272"/>
                </a:cubicBezTo>
                <a:cubicBezTo>
                  <a:pt x="2682239" y="1734376"/>
                  <a:pt x="2682238" y="1738589"/>
                  <a:pt x="2682238" y="1742800"/>
                </a:cubicBezTo>
                <a:cubicBezTo>
                  <a:pt x="2668591" y="1736483"/>
                  <a:pt x="2657219" y="1730166"/>
                  <a:pt x="2643950" y="1721743"/>
                </a:cubicBezTo>
                <a:cubicBezTo>
                  <a:pt x="2646225" y="1715428"/>
                  <a:pt x="2646225" y="1711215"/>
                  <a:pt x="2648499" y="1704898"/>
                </a:cubicBezTo>
                <a:close/>
                <a:moveTo>
                  <a:pt x="504914" y="1703898"/>
                </a:moveTo>
                <a:cubicBezTo>
                  <a:pt x="507627" y="1704433"/>
                  <a:pt x="509798" y="1707021"/>
                  <a:pt x="509798" y="1712197"/>
                </a:cubicBezTo>
                <a:cubicBezTo>
                  <a:pt x="505456" y="1710056"/>
                  <a:pt x="501114" y="1710056"/>
                  <a:pt x="496773" y="1707915"/>
                </a:cubicBezTo>
                <a:cubicBezTo>
                  <a:pt x="498944" y="1704880"/>
                  <a:pt x="502200" y="1703362"/>
                  <a:pt x="504914" y="1703898"/>
                </a:cubicBezTo>
                <a:close/>
                <a:moveTo>
                  <a:pt x="3249746" y="1701844"/>
                </a:moveTo>
                <a:cubicBezTo>
                  <a:pt x="3253974" y="1701843"/>
                  <a:pt x="3256087" y="1705771"/>
                  <a:pt x="3256087" y="1712197"/>
                </a:cubicBezTo>
                <a:cubicBezTo>
                  <a:pt x="3251860" y="1712198"/>
                  <a:pt x="3249746" y="1710055"/>
                  <a:pt x="3249746" y="1701844"/>
                </a:cubicBezTo>
                <a:close/>
                <a:moveTo>
                  <a:pt x="2983298" y="1701844"/>
                </a:moveTo>
                <a:cubicBezTo>
                  <a:pt x="2983300" y="1710056"/>
                  <a:pt x="2981185" y="1712197"/>
                  <a:pt x="2976959" y="1712198"/>
                </a:cubicBezTo>
                <a:cubicBezTo>
                  <a:pt x="2976957" y="1705771"/>
                  <a:pt x="2979072" y="1701844"/>
                  <a:pt x="2983298" y="1701844"/>
                </a:cubicBezTo>
                <a:close/>
                <a:moveTo>
                  <a:pt x="3177948" y="1701843"/>
                </a:moveTo>
                <a:cubicBezTo>
                  <a:pt x="3187059" y="1701843"/>
                  <a:pt x="3198445" y="1701843"/>
                  <a:pt x="3207556" y="1701843"/>
                </a:cubicBezTo>
                <a:cubicBezTo>
                  <a:pt x="3207555" y="1712376"/>
                  <a:pt x="3203000" y="1716573"/>
                  <a:pt x="3197307" y="1717598"/>
                </a:cubicBezTo>
                <a:cubicBezTo>
                  <a:pt x="3191614" y="1718626"/>
                  <a:pt x="3184780" y="1716484"/>
                  <a:pt x="3180227" y="1714338"/>
                </a:cubicBezTo>
                <a:cubicBezTo>
                  <a:pt x="3177948" y="1714338"/>
                  <a:pt x="3171117" y="1703985"/>
                  <a:pt x="3177948" y="1701843"/>
                </a:cubicBezTo>
                <a:close/>
                <a:moveTo>
                  <a:pt x="3547286" y="1701842"/>
                </a:moveTo>
                <a:cubicBezTo>
                  <a:pt x="3547285" y="1707913"/>
                  <a:pt x="3547285" y="1716483"/>
                  <a:pt x="3545172" y="1722909"/>
                </a:cubicBezTo>
                <a:lnTo>
                  <a:pt x="3543624" y="1718947"/>
                </a:lnTo>
                <a:lnTo>
                  <a:pt x="3543761" y="1722601"/>
                </a:lnTo>
                <a:cubicBezTo>
                  <a:pt x="3543366" y="1723247"/>
                  <a:pt x="3542769" y="1723572"/>
                  <a:pt x="3542011" y="1723475"/>
                </a:cubicBezTo>
                <a:cubicBezTo>
                  <a:pt x="3541251" y="1723378"/>
                  <a:pt x="3540327" y="1722859"/>
                  <a:pt x="3539269" y="1721824"/>
                </a:cubicBezTo>
                <a:cubicBezTo>
                  <a:pt x="3540326" y="1721823"/>
                  <a:pt x="3540855" y="1721304"/>
                  <a:pt x="3541383" y="1720268"/>
                </a:cubicBezTo>
                <a:lnTo>
                  <a:pt x="3542864" y="1717001"/>
                </a:lnTo>
                <a:lnTo>
                  <a:pt x="3542826" y="1716906"/>
                </a:lnTo>
                <a:cubicBezTo>
                  <a:pt x="3541340" y="1710078"/>
                  <a:pt x="3542530" y="1701843"/>
                  <a:pt x="3547286" y="1701842"/>
                </a:cubicBezTo>
                <a:close/>
                <a:moveTo>
                  <a:pt x="3224666" y="1701827"/>
                </a:moveTo>
                <a:cubicBezTo>
                  <a:pt x="3231428" y="1701825"/>
                  <a:pt x="3235937" y="1701827"/>
                  <a:pt x="3242700" y="1701827"/>
                </a:cubicBezTo>
                <a:cubicBezTo>
                  <a:pt x="3242699" y="1713727"/>
                  <a:pt x="3233683" y="1717807"/>
                  <a:pt x="3229173" y="1719849"/>
                </a:cubicBezTo>
                <a:cubicBezTo>
                  <a:pt x="3226920" y="1713727"/>
                  <a:pt x="3224666" y="1707606"/>
                  <a:pt x="3224666" y="1701827"/>
                </a:cubicBezTo>
                <a:close/>
                <a:moveTo>
                  <a:pt x="3502099" y="1701272"/>
                </a:moveTo>
                <a:cubicBezTo>
                  <a:pt x="3502099" y="1713727"/>
                  <a:pt x="3495586" y="1711592"/>
                  <a:pt x="3489075" y="1711592"/>
                </a:cubicBezTo>
                <a:cubicBezTo>
                  <a:pt x="3489075" y="1698783"/>
                  <a:pt x="3495587" y="1701272"/>
                  <a:pt x="3502099" y="1701272"/>
                </a:cubicBezTo>
                <a:close/>
                <a:moveTo>
                  <a:pt x="2486331" y="1700629"/>
                </a:moveTo>
                <a:cubicBezTo>
                  <a:pt x="2492470" y="1700412"/>
                  <a:pt x="2499486" y="1702489"/>
                  <a:pt x="2502993" y="1702489"/>
                </a:cubicBezTo>
                <a:cubicBezTo>
                  <a:pt x="2502992" y="1712698"/>
                  <a:pt x="2497730" y="1715209"/>
                  <a:pt x="2491593" y="1715165"/>
                </a:cubicBezTo>
                <a:cubicBezTo>
                  <a:pt x="2485457" y="1715121"/>
                  <a:pt x="2478439" y="1712526"/>
                  <a:pt x="2474931" y="1712526"/>
                </a:cubicBezTo>
                <a:cubicBezTo>
                  <a:pt x="2474931" y="1703354"/>
                  <a:pt x="2480193" y="1700845"/>
                  <a:pt x="2486331" y="1700629"/>
                </a:cubicBezTo>
                <a:close/>
                <a:moveTo>
                  <a:pt x="8449040" y="1700466"/>
                </a:moveTo>
                <a:lnTo>
                  <a:pt x="8392775" y="1710190"/>
                </a:lnTo>
                <a:lnTo>
                  <a:pt x="8371918" y="1719900"/>
                </a:lnTo>
                <a:lnTo>
                  <a:pt x="8403410" y="1713489"/>
                </a:lnTo>
                <a:lnTo>
                  <a:pt x="8402512" y="1709701"/>
                </a:lnTo>
                <a:cubicBezTo>
                  <a:pt x="8416235" y="1707659"/>
                  <a:pt x="8429957" y="1705960"/>
                  <a:pt x="8443681" y="1701879"/>
                </a:cubicBezTo>
                <a:close/>
                <a:moveTo>
                  <a:pt x="8783717" y="1700444"/>
                </a:moveTo>
                <a:cubicBezTo>
                  <a:pt x="8783717" y="1713253"/>
                  <a:pt x="8777204" y="1710764"/>
                  <a:pt x="8770691" y="1710764"/>
                </a:cubicBezTo>
                <a:cubicBezTo>
                  <a:pt x="8770691" y="1698309"/>
                  <a:pt x="8777205" y="1700444"/>
                  <a:pt x="8783717" y="1700444"/>
                </a:cubicBezTo>
                <a:close/>
                <a:moveTo>
                  <a:pt x="11762992" y="1699839"/>
                </a:moveTo>
                <a:cubicBezTo>
                  <a:pt x="11767334" y="1701980"/>
                  <a:pt x="11771676" y="1701980"/>
                  <a:pt x="11776017" y="1704121"/>
                </a:cubicBezTo>
                <a:cubicBezTo>
                  <a:pt x="11771675" y="1710192"/>
                  <a:pt x="11762992" y="1710191"/>
                  <a:pt x="11762992" y="1699839"/>
                </a:cubicBezTo>
                <a:close/>
                <a:moveTo>
                  <a:pt x="9809962" y="1699839"/>
                </a:moveTo>
                <a:cubicBezTo>
                  <a:pt x="9823548" y="1699840"/>
                  <a:pt x="9834492" y="1699840"/>
                  <a:pt x="9848077" y="1699839"/>
                </a:cubicBezTo>
                <a:cubicBezTo>
                  <a:pt x="9848077" y="1716105"/>
                  <a:pt x="9834492" y="1716105"/>
                  <a:pt x="9830342" y="1728565"/>
                </a:cubicBezTo>
                <a:cubicBezTo>
                  <a:pt x="9823548" y="1718182"/>
                  <a:pt x="9814492" y="1712298"/>
                  <a:pt x="9809962" y="1699839"/>
                </a:cubicBezTo>
                <a:close/>
                <a:moveTo>
                  <a:pt x="9016703" y="1699839"/>
                </a:moveTo>
                <a:cubicBezTo>
                  <a:pt x="9020930" y="1699838"/>
                  <a:pt x="9023044" y="1701981"/>
                  <a:pt x="9023044" y="1710192"/>
                </a:cubicBezTo>
                <a:cubicBezTo>
                  <a:pt x="9018817" y="1710193"/>
                  <a:pt x="9016703" y="1706265"/>
                  <a:pt x="9016703" y="1699839"/>
                </a:cubicBezTo>
                <a:close/>
                <a:moveTo>
                  <a:pt x="9295831" y="1699838"/>
                </a:moveTo>
                <a:cubicBezTo>
                  <a:pt x="9295833" y="1706265"/>
                  <a:pt x="9293719" y="1710192"/>
                  <a:pt x="9289492" y="1710192"/>
                </a:cubicBezTo>
                <a:cubicBezTo>
                  <a:pt x="9289490" y="1701980"/>
                  <a:pt x="9291605" y="1699839"/>
                  <a:pt x="9295831" y="1699838"/>
                </a:cubicBezTo>
                <a:close/>
                <a:moveTo>
                  <a:pt x="374533" y="1698066"/>
                </a:moveTo>
                <a:cubicBezTo>
                  <a:pt x="383750" y="1701240"/>
                  <a:pt x="393463" y="1715091"/>
                  <a:pt x="400528" y="1719708"/>
                </a:cubicBezTo>
                <a:cubicBezTo>
                  <a:pt x="386399" y="1719708"/>
                  <a:pt x="374625" y="1709447"/>
                  <a:pt x="365599" y="1699188"/>
                </a:cubicBezTo>
                <a:cubicBezTo>
                  <a:pt x="368444" y="1697136"/>
                  <a:pt x="371461" y="1697008"/>
                  <a:pt x="374533" y="1698066"/>
                </a:cubicBezTo>
                <a:close/>
                <a:moveTo>
                  <a:pt x="3628195" y="1697672"/>
                </a:moveTo>
                <a:cubicBezTo>
                  <a:pt x="3625254" y="1695587"/>
                  <a:pt x="3597186" y="1704057"/>
                  <a:pt x="3588985" y="1706075"/>
                </a:cubicBezTo>
                <a:lnTo>
                  <a:pt x="3574930" y="1712079"/>
                </a:lnTo>
                <a:lnTo>
                  <a:pt x="3574425" y="1722607"/>
                </a:lnTo>
                <a:lnTo>
                  <a:pt x="3585002" y="1718316"/>
                </a:lnTo>
                <a:cubicBezTo>
                  <a:pt x="3598822" y="1712734"/>
                  <a:pt x="3609813" y="1709549"/>
                  <a:pt x="3621094" y="1703905"/>
                </a:cubicBezTo>
                <a:cubicBezTo>
                  <a:pt x="3627364" y="1700235"/>
                  <a:pt x="3629176" y="1698367"/>
                  <a:pt x="3628195" y="1697672"/>
                </a:cubicBezTo>
                <a:close/>
                <a:moveTo>
                  <a:pt x="2528101" y="1697463"/>
                </a:moveTo>
                <a:cubicBezTo>
                  <a:pt x="2537687" y="1697722"/>
                  <a:pt x="2548413" y="1701344"/>
                  <a:pt x="2552968" y="1702551"/>
                </a:cubicBezTo>
                <a:cubicBezTo>
                  <a:pt x="2568915" y="1706346"/>
                  <a:pt x="2582583" y="1706347"/>
                  <a:pt x="2598149" y="1708418"/>
                </a:cubicBezTo>
                <a:cubicBezTo>
                  <a:pt x="2611818" y="1708418"/>
                  <a:pt x="2625486" y="1704623"/>
                  <a:pt x="2636876" y="1718769"/>
                </a:cubicBezTo>
                <a:cubicBezTo>
                  <a:pt x="2602706" y="1720839"/>
                  <a:pt x="2568914" y="1722909"/>
                  <a:pt x="2534745" y="1722909"/>
                </a:cubicBezTo>
                <a:cubicBezTo>
                  <a:pt x="2527913" y="1712558"/>
                  <a:pt x="2518799" y="1712557"/>
                  <a:pt x="2510067" y="1712557"/>
                </a:cubicBezTo>
                <a:cubicBezTo>
                  <a:pt x="2510067" y="1700309"/>
                  <a:pt x="2518515" y="1697204"/>
                  <a:pt x="2528101" y="1697463"/>
                </a:cubicBezTo>
                <a:close/>
                <a:moveTo>
                  <a:pt x="8468261" y="1697144"/>
                </a:moveTo>
                <a:lnTo>
                  <a:pt x="8459896" y="1698590"/>
                </a:lnTo>
                <a:lnTo>
                  <a:pt x="8463943" y="1699010"/>
                </a:lnTo>
                <a:lnTo>
                  <a:pt x="8466271" y="1700690"/>
                </a:lnTo>
                <a:lnTo>
                  <a:pt x="8466815" y="1700580"/>
                </a:lnTo>
                <a:lnTo>
                  <a:pt x="8466106" y="1699673"/>
                </a:lnTo>
                <a:close/>
                <a:moveTo>
                  <a:pt x="9781197" y="1696871"/>
                </a:moveTo>
                <a:cubicBezTo>
                  <a:pt x="9787333" y="1696915"/>
                  <a:pt x="9794351" y="1699510"/>
                  <a:pt x="9797859" y="1699510"/>
                </a:cubicBezTo>
                <a:cubicBezTo>
                  <a:pt x="9797859" y="1717854"/>
                  <a:pt x="9776813" y="1709547"/>
                  <a:pt x="9769797" y="1709547"/>
                </a:cubicBezTo>
                <a:cubicBezTo>
                  <a:pt x="9769798" y="1699338"/>
                  <a:pt x="9775060" y="1696827"/>
                  <a:pt x="9781197" y="1696871"/>
                </a:cubicBezTo>
                <a:close/>
                <a:moveTo>
                  <a:pt x="8473179" y="1696294"/>
                </a:moveTo>
                <a:lnTo>
                  <a:pt x="8470033" y="1696837"/>
                </a:lnTo>
                <a:lnTo>
                  <a:pt x="8472274" y="1699469"/>
                </a:lnTo>
                <a:lnTo>
                  <a:pt x="8474459" y="1699024"/>
                </a:lnTo>
                <a:lnTo>
                  <a:pt x="8477160" y="1698201"/>
                </a:lnTo>
                <a:close/>
                <a:moveTo>
                  <a:pt x="96757" y="1695572"/>
                </a:moveTo>
                <a:cubicBezTo>
                  <a:pt x="96756" y="1701792"/>
                  <a:pt x="94527" y="1705938"/>
                  <a:pt x="90063" y="1705937"/>
                </a:cubicBezTo>
                <a:cubicBezTo>
                  <a:pt x="90063" y="1697646"/>
                  <a:pt x="92294" y="1695573"/>
                  <a:pt x="96757" y="1695572"/>
                </a:cubicBezTo>
                <a:close/>
                <a:moveTo>
                  <a:pt x="9075484" y="1694438"/>
                </a:moveTo>
                <a:cubicBezTo>
                  <a:pt x="9081177" y="1693410"/>
                  <a:pt x="9088011" y="1695552"/>
                  <a:pt x="9092564" y="1697698"/>
                </a:cubicBezTo>
                <a:cubicBezTo>
                  <a:pt x="9094843" y="1697698"/>
                  <a:pt x="9101674" y="1708051"/>
                  <a:pt x="9094843" y="1710193"/>
                </a:cubicBezTo>
                <a:cubicBezTo>
                  <a:pt x="9085732" y="1710193"/>
                  <a:pt x="9074345" y="1710193"/>
                  <a:pt x="9065234" y="1710193"/>
                </a:cubicBezTo>
                <a:cubicBezTo>
                  <a:pt x="9065235" y="1699660"/>
                  <a:pt x="9069790" y="1695463"/>
                  <a:pt x="9075484" y="1694438"/>
                </a:cubicBezTo>
                <a:close/>
                <a:moveTo>
                  <a:pt x="1593594" y="1694185"/>
                </a:moveTo>
                <a:cubicBezTo>
                  <a:pt x="1613848" y="1700116"/>
                  <a:pt x="1631853" y="1704654"/>
                  <a:pt x="1649484" y="1708492"/>
                </a:cubicBezTo>
                <a:cubicBezTo>
                  <a:pt x="1642732" y="1721056"/>
                  <a:pt x="1631853" y="1706399"/>
                  <a:pt x="1622851" y="1710587"/>
                </a:cubicBezTo>
                <a:cubicBezTo>
                  <a:pt x="1613850" y="1714773"/>
                  <a:pt x="1618350" y="1733618"/>
                  <a:pt x="1609349" y="1733619"/>
                </a:cubicBezTo>
                <a:cubicBezTo>
                  <a:pt x="1609348" y="1723150"/>
                  <a:pt x="1611598" y="1712679"/>
                  <a:pt x="1609347" y="1704654"/>
                </a:cubicBezTo>
                <a:cubicBezTo>
                  <a:pt x="1604848" y="1694185"/>
                  <a:pt x="1600346" y="1729432"/>
                  <a:pt x="1600345" y="1731525"/>
                </a:cubicBezTo>
                <a:cubicBezTo>
                  <a:pt x="1593595" y="1727338"/>
                  <a:pt x="1589092" y="1723149"/>
                  <a:pt x="1584591" y="1718961"/>
                </a:cubicBezTo>
                <a:cubicBezTo>
                  <a:pt x="1586842" y="1714773"/>
                  <a:pt x="1591343" y="1712679"/>
                  <a:pt x="1591344" y="1706399"/>
                </a:cubicBezTo>
                <a:cubicBezTo>
                  <a:pt x="1593594" y="1700118"/>
                  <a:pt x="1591342" y="1700117"/>
                  <a:pt x="1593594" y="1694185"/>
                </a:cubicBezTo>
                <a:close/>
                <a:moveTo>
                  <a:pt x="621926" y="1694176"/>
                </a:moveTo>
                <a:cubicBezTo>
                  <a:pt x="621927" y="1697066"/>
                  <a:pt x="621927" y="1698512"/>
                  <a:pt x="621347" y="1699022"/>
                </a:cubicBezTo>
                <a:cubicBezTo>
                  <a:pt x="620769" y="1699530"/>
                  <a:pt x="619608" y="1699106"/>
                  <a:pt x="617290" y="1698256"/>
                </a:cubicBezTo>
                <a:cubicBezTo>
                  <a:pt x="619609" y="1696216"/>
                  <a:pt x="619609" y="1696216"/>
                  <a:pt x="621926" y="1694176"/>
                </a:cubicBezTo>
                <a:close/>
                <a:moveTo>
                  <a:pt x="3013750" y="1693278"/>
                </a:moveTo>
                <a:cubicBezTo>
                  <a:pt x="3016493" y="1692752"/>
                  <a:pt x="3019747" y="1693804"/>
                  <a:pt x="3021792" y="1693804"/>
                </a:cubicBezTo>
                <a:cubicBezTo>
                  <a:pt x="3021792" y="1699940"/>
                  <a:pt x="3019654" y="1702043"/>
                  <a:pt x="3016957" y="1702614"/>
                </a:cubicBezTo>
                <a:cubicBezTo>
                  <a:pt x="3014259" y="1703183"/>
                  <a:pt x="3011007" y="1702219"/>
                  <a:pt x="3008777" y="1702219"/>
                </a:cubicBezTo>
                <a:cubicBezTo>
                  <a:pt x="3008777" y="1695908"/>
                  <a:pt x="3011008" y="1693804"/>
                  <a:pt x="3013750" y="1693278"/>
                </a:cubicBezTo>
                <a:close/>
                <a:moveTo>
                  <a:pt x="847694" y="1693015"/>
                </a:moveTo>
                <a:cubicBezTo>
                  <a:pt x="851673" y="1693278"/>
                  <a:pt x="855701" y="1694856"/>
                  <a:pt x="859153" y="1695908"/>
                </a:cubicBezTo>
                <a:cubicBezTo>
                  <a:pt x="870657" y="1699765"/>
                  <a:pt x="879861" y="1699765"/>
                  <a:pt x="891368" y="1702220"/>
                </a:cubicBezTo>
                <a:cubicBezTo>
                  <a:pt x="891368" y="1708181"/>
                  <a:pt x="891368" y="1716598"/>
                  <a:pt x="891368" y="1722910"/>
                </a:cubicBezTo>
                <a:cubicBezTo>
                  <a:pt x="872959" y="1714492"/>
                  <a:pt x="854549" y="1706077"/>
                  <a:pt x="836525" y="1698012"/>
                </a:cubicBezTo>
                <a:cubicBezTo>
                  <a:pt x="839785" y="1693805"/>
                  <a:pt x="843715" y="1692752"/>
                  <a:pt x="847694" y="1693015"/>
                </a:cubicBezTo>
                <a:close/>
                <a:moveTo>
                  <a:pt x="11872262" y="1692328"/>
                </a:moveTo>
                <a:cubicBezTo>
                  <a:pt x="11886392" y="1692328"/>
                  <a:pt x="11898166" y="1702589"/>
                  <a:pt x="11907192" y="1712848"/>
                </a:cubicBezTo>
                <a:cubicBezTo>
                  <a:pt x="11895810" y="1721057"/>
                  <a:pt x="11881682" y="1698484"/>
                  <a:pt x="11872262" y="1692328"/>
                </a:cubicBezTo>
                <a:close/>
                <a:moveTo>
                  <a:pt x="9043617" y="1692187"/>
                </a:moveTo>
                <a:cubicBezTo>
                  <a:pt x="9045870" y="1698309"/>
                  <a:pt x="9048124" y="1704430"/>
                  <a:pt x="9048125" y="1710209"/>
                </a:cubicBezTo>
                <a:cubicBezTo>
                  <a:pt x="9041362" y="1710211"/>
                  <a:pt x="9036854" y="1710209"/>
                  <a:pt x="9030090" y="1710209"/>
                </a:cubicBezTo>
                <a:cubicBezTo>
                  <a:pt x="9030091" y="1698309"/>
                  <a:pt x="9039108" y="1694229"/>
                  <a:pt x="9043617" y="1692187"/>
                </a:cubicBezTo>
                <a:close/>
                <a:moveTo>
                  <a:pt x="3900873" y="1692136"/>
                </a:moveTo>
                <a:lnTo>
                  <a:pt x="3869380" y="1698547"/>
                </a:lnTo>
                <a:lnTo>
                  <a:pt x="3870279" y="1702335"/>
                </a:lnTo>
                <a:cubicBezTo>
                  <a:pt x="3856556" y="1704377"/>
                  <a:pt x="3842834" y="1706076"/>
                  <a:pt x="3829110" y="1710157"/>
                </a:cubicBezTo>
                <a:lnTo>
                  <a:pt x="3823751" y="1711570"/>
                </a:lnTo>
                <a:lnTo>
                  <a:pt x="3880016" y="1701846"/>
                </a:lnTo>
                <a:close/>
                <a:moveTo>
                  <a:pt x="11862364" y="1690871"/>
                </a:moveTo>
                <a:cubicBezTo>
                  <a:pt x="11865346" y="1691938"/>
                  <a:pt x="11868063" y="1695673"/>
                  <a:pt x="11868063" y="1701012"/>
                </a:cubicBezTo>
                <a:cubicBezTo>
                  <a:pt x="11863720" y="1698878"/>
                  <a:pt x="11859378" y="1696740"/>
                  <a:pt x="11855036" y="1696741"/>
                </a:cubicBezTo>
                <a:cubicBezTo>
                  <a:pt x="11856120" y="1691405"/>
                  <a:pt x="11859378" y="1689802"/>
                  <a:pt x="11862364" y="1690871"/>
                </a:cubicBezTo>
                <a:close/>
                <a:moveTo>
                  <a:pt x="3577649" y="1690498"/>
                </a:moveTo>
                <a:cubicBezTo>
                  <a:pt x="3577649" y="1690498"/>
                  <a:pt x="3580189" y="1690560"/>
                  <a:pt x="3583153" y="1690633"/>
                </a:cubicBezTo>
                <a:cubicBezTo>
                  <a:pt x="3582951" y="1692356"/>
                  <a:pt x="3582763" y="1693954"/>
                  <a:pt x="3582031" y="1694307"/>
                </a:cubicBezTo>
                <a:cubicBezTo>
                  <a:pt x="3581301" y="1694659"/>
                  <a:pt x="3580025" y="1693764"/>
                  <a:pt x="3577649" y="1690498"/>
                </a:cubicBezTo>
                <a:close/>
                <a:moveTo>
                  <a:pt x="8698365" y="1689429"/>
                </a:moveTo>
                <a:lnTo>
                  <a:pt x="8687788" y="1693720"/>
                </a:lnTo>
                <a:cubicBezTo>
                  <a:pt x="8673968" y="1699302"/>
                  <a:pt x="8662977" y="1702487"/>
                  <a:pt x="8651697" y="1708131"/>
                </a:cubicBezTo>
                <a:cubicBezTo>
                  <a:pt x="8626616" y="1722813"/>
                  <a:pt x="8672872" y="1708652"/>
                  <a:pt x="8683806" y="1705961"/>
                </a:cubicBezTo>
                <a:lnTo>
                  <a:pt x="8697861" y="1699957"/>
                </a:lnTo>
                <a:close/>
                <a:moveTo>
                  <a:pt x="10695574" y="1689130"/>
                </a:moveTo>
                <a:cubicBezTo>
                  <a:pt x="10702420" y="1691188"/>
                  <a:pt x="10715732" y="1689129"/>
                  <a:pt x="10720297" y="1699428"/>
                </a:cubicBezTo>
                <a:cubicBezTo>
                  <a:pt x="10722578" y="1705608"/>
                  <a:pt x="10722578" y="1717623"/>
                  <a:pt x="10729426" y="1717623"/>
                </a:cubicBezTo>
                <a:cubicBezTo>
                  <a:pt x="10729426" y="1713504"/>
                  <a:pt x="10731706" y="1691189"/>
                  <a:pt x="10736272" y="1701489"/>
                </a:cubicBezTo>
                <a:cubicBezTo>
                  <a:pt x="10739694" y="1707497"/>
                  <a:pt x="10742547" y="1714620"/>
                  <a:pt x="10745685" y="1721786"/>
                </a:cubicBezTo>
                <a:lnTo>
                  <a:pt x="10754789" y="1738606"/>
                </a:lnTo>
                <a:lnTo>
                  <a:pt x="10756396" y="1733503"/>
                </a:lnTo>
                <a:cubicBezTo>
                  <a:pt x="10756397" y="1735487"/>
                  <a:pt x="10758512" y="1737474"/>
                  <a:pt x="10758512" y="1739458"/>
                </a:cubicBezTo>
                <a:lnTo>
                  <a:pt x="10756226" y="1741263"/>
                </a:lnTo>
                <a:lnTo>
                  <a:pt x="10756810" y="1742340"/>
                </a:lnTo>
                <a:cubicBezTo>
                  <a:pt x="10731708" y="1742340"/>
                  <a:pt x="10706605" y="1729982"/>
                  <a:pt x="10681882" y="1723801"/>
                </a:cubicBezTo>
                <a:cubicBezTo>
                  <a:pt x="10684162" y="1715564"/>
                  <a:pt x="10691009" y="1717622"/>
                  <a:pt x="10695574" y="1717623"/>
                </a:cubicBezTo>
                <a:cubicBezTo>
                  <a:pt x="10695574" y="1707324"/>
                  <a:pt x="10695574" y="1699429"/>
                  <a:pt x="10695574" y="1689130"/>
                </a:cubicBezTo>
                <a:close/>
                <a:moveTo>
                  <a:pt x="9738045" y="1689127"/>
                </a:moveTo>
                <a:cubicBezTo>
                  <a:pt x="9744878" y="1699478"/>
                  <a:pt x="9753991" y="1699479"/>
                  <a:pt x="9762724" y="1699479"/>
                </a:cubicBezTo>
                <a:cubicBezTo>
                  <a:pt x="9762723" y="1723975"/>
                  <a:pt x="9728934" y="1711899"/>
                  <a:pt x="9719822" y="1709485"/>
                </a:cubicBezTo>
                <a:cubicBezTo>
                  <a:pt x="9703875" y="1705690"/>
                  <a:pt x="9690208" y="1705689"/>
                  <a:pt x="9674641" y="1703618"/>
                </a:cubicBezTo>
                <a:cubicBezTo>
                  <a:pt x="9660972" y="1703618"/>
                  <a:pt x="9647304" y="1707413"/>
                  <a:pt x="9635915" y="1693267"/>
                </a:cubicBezTo>
                <a:cubicBezTo>
                  <a:pt x="9670085" y="1691197"/>
                  <a:pt x="9703876" y="1689127"/>
                  <a:pt x="9738045" y="1689127"/>
                </a:cubicBezTo>
                <a:close/>
                <a:moveTo>
                  <a:pt x="9123437" y="1689127"/>
                </a:moveTo>
                <a:cubicBezTo>
                  <a:pt x="9123436" y="1691200"/>
                  <a:pt x="9123437" y="1695346"/>
                  <a:pt x="9123437" y="1699494"/>
                </a:cubicBezTo>
                <a:cubicBezTo>
                  <a:pt x="9114509" y="1699494"/>
                  <a:pt x="9105957" y="1699494"/>
                  <a:pt x="9097032" y="1699494"/>
                </a:cubicBezTo>
                <a:cubicBezTo>
                  <a:pt x="9105956" y="1695346"/>
                  <a:pt x="9114511" y="1691201"/>
                  <a:pt x="9123437" y="1689127"/>
                </a:cubicBezTo>
                <a:close/>
                <a:moveTo>
                  <a:pt x="11381422" y="1689126"/>
                </a:moveTo>
                <a:cubicBezTo>
                  <a:pt x="11399832" y="1697544"/>
                  <a:pt x="11418242" y="1705959"/>
                  <a:pt x="11436265" y="1714024"/>
                </a:cubicBezTo>
                <a:cubicBezTo>
                  <a:pt x="11429746" y="1722439"/>
                  <a:pt x="11420542" y="1718233"/>
                  <a:pt x="11413637" y="1716128"/>
                </a:cubicBezTo>
                <a:cubicBezTo>
                  <a:pt x="11402134" y="1712271"/>
                  <a:pt x="11392930" y="1712271"/>
                  <a:pt x="11381422" y="1709816"/>
                </a:cubicBezTo>
                <a:cubicBezTo>
                  <a:pt x="11381422" y="1703855"/>
                  <a:pt x="11381422" y="1695438"/>
                  <a:pt x="11381422" y="1689126"/>
                </a:cubicBezTo>
                <a:close/>
                <a:moveTo>
                  <a:pt x="3306447" y="1688970"/>
                </a:moveTo>
                <a:cubicBezTo>
                  <a:pt x="3315126" y="1689746"/>
                  <a:pt x="3324654" y="1693369"/>
                  <a:pt x="3328050" y="1693369"/>
                </a:cubicBezTo>
                <a:cubicBezTo>
                  <a:pt x="3328051" y="1703548"/>
                  <a:pt x="3320220" y="1705618"/>
                  <a:pt x="3311541" y="1705144"/>
                </a:cubicBezTo>
                <a:cubicBezTo>
                  <a:pt x="3302863" y="1704670"/>
                  <a:pt x="3293333" y="1701650"/>
                  <a:pt x="3289938" y="1701650"/>
                </a:cubicBezTo>
                <a:cubicBezTo>
                  <a:pt x="3289938" y="1690264"/>
                  <a:pt x="3297768" y="1688194"/>
                  <a:pt x="3306447" y="1688970"/>
                </a:cubicBezTo>
                <a:close/>
                <a:moveTo>
                  <a:pt x="8730779" y="1688561"/>
                </a:moveTo>
                <a:cubicBezTo>
                  <a:pt x="8731540" y="1688658"/>
                  <a:pt x="8732463" y="1689177"/>
                  <a:pt x="8733521" y="1690212"/>
                </a:cubicBezTo>
                <a:cubicBezTo>
                  <a:pt x="8732464" y="1690213"/>
                  <a:pt x="8731936" y="1690732"/>
                  <a:pt x="8731407" y="1691768"/>
                </a:cubicBezTo>
                <a:lnTo>
                  <a:pt x="8729927" y="1695035"/>
                </a:lnTo>
                <a:lnTo>
                  <a:pt x="8729964" y="1695130"/>
                </a:lnTo>
                <a:cubicBezTo>
                  <a:pt x="8731451" y="1701958"/>
                  <a:pt x="8730261" y="1710193"/>
                  <a:pt x="8725505" y="1710194"/>
                </a:cubicBezTo>
                <a:cubicBezTo>
                  <a:pt x="8725506" y="1704123"/>
                  <a:pt x="8725506" y="1695553"/>
                  <a:pt x="8727618" y="1689127"/>
                </a:cubicBezTo>
                <a:lnTo>
                  <a:pt x="8729166" y="1693089"/>
                </a:lnTo>
                <a:lnTo>
                  <a:pt x="8729030" y="1689435"/>
                </a:lnTo>
                <a:cubicBezTo>
                  <a:pt x="8729425" y="1688789"/>
                  <a:pt x="8730021" y="1688464"/>
                  <a:pt x="8730779" y="1688561"/>
                </a:cubicBezTo>
                <a:close/>
                <a:moveTo>
                  <a:pt x="358333" y="1687972"/>
                </a:moveTo>
                <a:cubicBezTo>
                  <a:pt x="360624" y="1688490"/>
                  <a:pt x="362915" y="1690045"/>
                  <a:pt x="365206" y="1691081"/>
                </a:cubicBezTo>
                <a:cubicBezTo>
                  <a:pt x="362534" y="1691079"/>
                  <a:pt x="362533" y="1693153"/>
                  <a:pt x="362533" y="1695227"/>
                </a:cubicBezTo>
                <a:cubicBezTo>
                  <a:pt x="358332" y="1693153"/>
                  <a:pt x="356042" y="1691080"/>
                  <a:pt x="351460" y="1691081"/>
                </a:cubicBezTo>
                <a:cubicBezTo>
                  <a:pt x="353751" y="1687972"/>
                  <a:pt x="356043" y="1687453"/>
                  <a:pt x="358333" y="1687972"/>
                </a:cubicBezTo>
                <a:close/>
                <a:moveTo>
                  <a:pt x="886208" y="1684863"/>
                </a:moveTo>
                <a:cubicBezTo>
                  <a:pt x="886209" y="1691080"/>
                  <a:pt x="883978" y="1695227"/>
                  <a:pt x="879515" y="1695227"/>
                </a:cubicBezTo>
                <a:cubicBezTo>
                  <a:pt x="879515" y="1686935"/>
                  <a:pt x="881745" y="1684861"/>
                  <a:pt x="886208" y="1684863"/>
                </a:cubicBezTo>
                <a:close/>
                <a:moveTo>
                  <a:pt x="82628" y="1684862"/>
                </a:moveTo>
                <a:cubicBezTo>
                  <a:pt x="82628" y="1691080"/>
                  <a:pt x="80397" y="1695227"/>
                  <a:pt x="75935" y="1695228"/>
                </a:cubicBezTo>
                <a:cubicBezTo>
                  <a:pt x="75934" y="1686935"/>
                  <a:pt x="78166" y="1684861"/>
                  <a:pt x="82628" y="1684862"/>
                </a:cubicBezTo>
                <a:close/>
                <a:moveTo>
                  <a:pt x="3005056" y="1683480"/>
                </a:moveTo>
                <a:cubicBezTo>
                  <a:pt x="3001801" y="1690954"/>
                  <a:pt x="3000171" y="1694689"/>
                  <a:pt x="2998543" y="1695758"/>
                </a:cubicBezTo>
                <a:cubicBezTo>
                  <a:pt x="2996915" y="1696824"/>
                  <a:pt x="2995288" y="1695222"/>
                  <a:pt x="2992029" y="1692019"/>
                </a:cubicBezTo>
                <a:cubicBezTo>
                  <a:pt x="2996372" y="1689884"/>
                  <a:pt x="3000715" y="1685614"/>
                  <a:pt x="3005056" y="1683480"/>
                </a:cubicBezTo>
                <a:close/>
                <a:moveTo>
                  <a:pt x="605569" y="1683480"/>
                </a:moveTo>
                <a:cubicBezTo>
                  <a:pt x="610105" y="1683479"/>
                  <a:pt x="612373" y="1685614"/>
                  <a:pt x="616906" y="1687750"/>
                </a:cubicBezTo>
                <a:cubicBezTo>
                  <a:pt x="615772" y="1693087"/>
                  <a:pt x="612938" y="1694689"/>
                  <a:pt x="610387" y="1693622"/>
                </a:cubicBezTo>
                <a:cubicBezTo>
                  <a:pt x="607837" y="1692555"/>
                  <a:pt x="605569" y="1688819"/>
                  <a:pt x="605569" y="1683480"/>
                </a:cubicBezTo>
                <a:close/>
                <a:moveTo>
                  <a:pt x="2315922" y="1683475"/>
                </a:moveTo>
                <a:cubicBezTo>
                  <a:pt x="2322494" y="1683476"/>
                  <a:pt x="2329065" y="1683476"/>
                  <a:pt x="2335639" y="1683476"/>
                </a:cubicBezTo>
                <a:cubicBezTo>
                  <a:pt x="2335639" y="1689788"/>
                  <a:pt x="2333448" y="1696098"/>
                  <a:pt x="2331258" y="1699956"/>
                </a:cubicBezTo>
                <a:cubicBezTo>
                  <a:pt x="2324684" y="1698203"/>
                  <a:pt x="2315922" y="1696099"/>
                  <a:pt x="2315922" y="1683475"/>
                </a:cubicBezTo>
                <a:close/>
                <a:moveTo>
                  <a:pt x="2442449" y="1683471"/>
                </a:moveTo>
                <a:cubicBezTo>
                  <a:pt x="2449242" y="1693854"/>
                  <a:pt x="2458299" y="1699738"/>
                  <a:pt x="2462829" y="1712197"/>
                </a:cubicBezTo>
                <a:cubicBezTo>
                  <a:pt x="2449242" y="1712196"/>
                  <a:pt x="2438298" y="1712196"/>
                  <a:pt x="2424713" y="1712197"/>
                </a:cubicBezTo>
                <a:cubicBezTo>
                  <a:pt x="2424713" y="1695931"/>
                  <a:pt x="2438298" y="1695931"/>
                  <a:pt x="2442449" y="1683471"/>
                </a:cubicBezTo>
                <a:close/>
                <a:moveTo>
                  <a:pt x="2617146" y="1683470"/>
                </a:moveTo>
                <a:cubicBezTo>
                  <a:pt x="2621373" y="1683471"/>
                  <a:pt x="2623487" y="1685543"/>
                  <a:pt x="2623487" y="1693835"/>
                </a:cubicBezTo>
                <a:cubicBezTo>
                  <a:pt x="2619260" y="1693834"/>
                  <a:pt x="2617146" y="1689689"/>
                  <a:pt x="2617146" y="1683470"/>
                </a:cubicBezTo>
                <a:close/>
                <a:moveTo>
                  <a:pt x="2404672" y="1683456"/>
                </a:moveTo>
                <a:cubicBezTo>
                  <a:pt x="2406973" y="1687423"/>
                  <a:pt x="2406972" y="1691396"/>
                  <a:pt x="2409274" y="1695365"/>
                </a:cubicBezTo>
                <a:cubicBezTo>
                  <a:pt x="2390865" y="1695365"/>
                  <a:pt x="2372839" y="1695364"/>
                  <a:pt x="2354429" y="1693381"/>
                </a:cubicBezTo>
                <a:cubicBezTo>
                  <a:pt x="2370154" y="1689412"/>
                  <a:pt x="2386262" y="1687424"/>
                  <a:pt x="2404672" y="1683456"/>
                </a:cubicBezTo>
                <a:close/>
                <a:moveTo>
                  <a:pt x="760187" y="1683446"/>
                </a:moveTo>
                <a:cubicBezTo>
                  <a:pt x="761348" y="1686345"/>
                  <a:pt x="761925" y="1687797"/>
                  <a:pt x="761636" y="1688282"/>
                </a:cubicBezTo>
                <a:cubicBezTo>
                  <a:pt x="761348" y="1688763"/>
                  <a:pt x="760188" y="1688282"/>
                  <a:pt x="757869" y="1687312"/>
                </a:cubicBezTo>
                <a:cubicBezTo>
                  <a:pt x="760188" y="1685379"/>
                  <a:pt x="760188" y="1685379"/>
                  <a:pt x="760187" y="1683446"/>
                </a:cubicBezTo>
                <a:close/>
                <a:moveTo>
                  <a:pt x="484696" y="1682556"/>
                </a:moveTo>
                <a:cubicBezTo>
                  <a:pt x="484697" y="1695365"/>
                  <a:pt x="476143" y="1693231"/>
                  <a:pt x="471680" y="1693230"/>
                </a:cubicBezTo>
                <a:cubicBezTo>
                  <a:pt x="471680" y="1680420"/>
                  <a:pt x="478373" y="1682556"/>
                  <a:pt x="484696" y="1682556"/>
                </a:cubicBezTo>
                <a:close/>
                <a:moveTo>
                  <a:pt x="11848162" y="1681525"/>
                </a:moveTo>
                <a:cubicBezTo>
                  <a:pt x="11850333" y="1682043"/>
                  <a:pt x="11852504" y="1683598"/>
                  <a:pt x="11854674" y="1684635"/>
                </a:cubicBezTo>
                <a:cubicBezTo>
                  <a:pt x="11852504" y="1684635"/>
                  <a:pt x="11852502" y="1686707"/>
                  <a:pt x="11852502" y="1688781"/>
                </a:cubicBezTo>
                <a:cubicBezTo>
                  <a:pt x="11848162" y="1686707"/>
                  <a:pt x="11845991" y="1684634"/>
                  <a:pt x="11841648" y="1684635"/>
                </a:cubicBezTo>
                <a:cubicBezTo>
                  <a:pt x="11843820" y="1681525"/>
                  <a:pt x="11845991" y="1681007"/>
                  <a:pt x="11848162" y="1681525"/>
                </a:cubicBezTo>
                <a:close/>
                <a:moveTo>
                  <a:pt x="11608662" y="1679021"/>
                </a:moveTo>
                <a:cubicBezTo>
                  <a:pt x="11608664" y="1691830"/>
                  <a:pt x="11599980" y="1689694"/>
                  <a:pt x="11595636" y="1689695"/>
                </a:cubicBezTo>
                <a:cubicBezTo>
                  <a:pt x="11595635" y="1676885"/>
                  <a:pt x="11604322" y="1679021"/>
                  <a:pt x="11608662" y="1679021"/>
                </a:cubicBezTo>
                <a:close/>
                <a:moveTo>
                  <a:pt x="11436301" y="1678418"/>
                </a:moveTo>
                <a:cubicBezTo>
                  <a:pt x="11436301" y="1686708"/>
                  <a:pt x="11432118" y="1688780"/>
                  <a:pt x="11428284" y="1688781"/>
                </a:cubicBezTo>
                <a:cubicBezTo>
                  <a:pt x="11428284" y="1680489"/>
                  <a:pt x="11432118" y="1678416"/>
                  <a:pt x="11436301" y="1678418"/>
                </a:cubicBezTo>
                <a:close/>
                <a:moveTo>
                  <a:pt x="10663442" y="1678417"/>
                </a:moveTo>
                <a:cubicBezTo>
                  <a:pt x="10663442" y="1688886"/>
                  <a:pt x="10661192" y="1699357"/>
                  <a:pt x="10663444" y="1707382"/>
                </a:cubicBezTo>
                <a:cubicBezTo>
                  <a:pt x="10667942" y="1717851"/>
                  <a:pt x="10672444" y="1682604"/>
                  <a:pt x="10672445" y="1680511"/>
                </a:cubicBezTo>
                <a:cubicBezTo>
                  <a:pt x="10679196" y="1684698"/>
                  <a:pt x="10683698" y="1688887"/>
                  <a:pt x="10688200" y="1693075"/>
                </a:cubicBezTo>
                <a:cubicBezTo>
                  <a:pt x="10685948" y="1697263"/>
                  <a:pt x="10681447" y="1699357"/>
                  <a:pt x="10681446" y="1705637"/>
                </a:cubicBezTo>
                <a:cubicBezTo>
                  <a:pt x="10679196" y="1711918"/>
                  <a:pt x="10681448" y="1711919"/>
                  <a:pt x="10679196" y="1717851"/>
                </a:cubicBezTo>
                <a:cubicBezTo>
                  <a:pt x="10658942" y="1711920"/>
                  <a:pt x="10640937" y="1707382"/>
                  <a:pt x="10623306" y="1703544"/>
                </a:cubicBezTo>
                <a:cubicBezTo>
                  <a:pt x="10630058" y="1690980"/>
                  <a:pt x="10640937" y="1705637"/>
                  <a:pt x="10649939" y="1701449"/>
                </a:cubicBezTo>
                <a:cubicBezTo>
                  <a:pt x="10658940" y="1697263"/>
                  <a:pt x="10654440" y="1678418"/>
                  <a:pt x="10663442" y="1678417"/>
                </a:cubicBezTo>
                <a:close/>
                <a:moveTo>
                  <a:pt x="344204" y="1677260"/>
                </a:moveTo>
                <a:cubicBezTo>
                  <a:pt x="346495" y="1677778"/>
                  <a:pt x="348786" y="1679333"/>
                  <a:pt x="351076" y="1680369"/>
                </a:cubicBezTo>
                <a:cubicBezTo>
                  <a:pt x="351076" y="1680369"/>
                  <a:pt x="348787" y="1682443"/>
                  <a:pt x="348786" y="1684517"/>
                </a:cubicBezTo>
                <a:cubicBezTo>
                  <a:pt x="344203" y="1682443"/>
                  <a:pt x="341912" y="1680369"/>
                  <a:pt x="337330" y="1680369"/>
                </a:cubicBezTo>
                <a:cubicBezTo>
                  <a:pt x="339622" y="1677260"/>
                  <a:pt x="341913" y="1676742"/>
                  <a:pt x="344204" y="1677260"/>
                </a:cubicBezTo>
                <a:close/>
                <a:moveTo>
                  <a:pt x="11569886" y="1677027"/>
                </a:moveTo>
                <a:cubicBezTo>
                  <a:pt x="11569886" y="1683244"/>
                  <a:pt x="11567654" y="1687391"/>
                  <a:pt x="11563195" y="1687391"/>
                </a:cubicBezTo>
                <a:cubicBezTo>
                  <a:pt x="11563193" y="1679443"/>
                  <a:pt x="11565426" y="1677026"/>
                  <a:pt x="11569886" y="1677027"/>
                </a:cubicBezTo>
                <a:close/>
                <a:moveTo>
                  <a:pt x="1509965" y="1676978"/>
                </a:moveTo>
                <a:cubicBezTo>
                  <a:pt x="1513346" y="1678558"/>
                  <a:pt x="1515600" y="1683299"/>
                  <a:pt x="1515600" y="1693834"/>
                </a:cubicBezTo>
                <a:cubicBezTo>
                  <a:pt x="1511091" y="1687511"/>
                  <a:pt x="1502075" y="1683297"/>
                  <a:pt x="1497568" y="1679084"/>
                </a:cubicBezTo>
                <a:cubicBezTo>
                  <a:pt x="1502076" y="1676978"/>
                  <a:pt x="1506584" y="1675397"/>
                  <a:pt x="1509965" y="1676978"/>
                </a:cubicBezTo>
                <a:close/>
                <a:moveTo>
                  <a:pt x="11727848" y="1675356"/>
                </a:moveTo>
                <a:cubicBezTo>
                  <a:pt x="11732342" y="1675356"/>
                  <a:pt x="11752575" y="1677490"/>
                  <a:pt x="11743584" y="1690301"/>
                </a:cubicBezTo>
                <a:cubicBezTo>
                  <a:pt x="11739088" y="1683896"/>
                  <a:pt x="11732342" y="1679626"/>
                  <a:pt x="11727848" y="1675356"/>
                </a:cubicBezTo>
                <a:close/>
                <a:moveTo>
                  <a:pt x="856185" y="1674150"/>
                </a:moveTo>
                <a:cubicBezTo>
                  <a:pt x="856184" y="1682443"/>
                  <a:pt x="853953" y="1684516"/>
                  <a:pt x="849490" y="1684516"/>
                </a:cubicBezTo>
                <a:cubicBezTo>
                  <a:pt x="849491" y="1676223"/>
                  <a:pt x="851722" y="1674150"/>
                  <a:pt x="856185" y="1674150"/>
                </a:cubicBezTo>
                <a:close/>
                <a:moveTo>
                  <a:pt x="905288" y="1672764"/>
                </a:moveTo>
                <a:cubicBezTo>
                  <a:pt x="911755" y="1679085"/>
                  <a:pt x="916698" y="1687511"/>
                  <a:pt x="923164" y="1693834"/>
                </a:cubicBezTo>
                <a:cubicBezTo>
                  <a:pt x="914415" y="1693835"/>
                  <a:pt x="905288" y="1693835"/>
                  <a:pt x="898441" y="1693834"/>
                </a:cubicBezTo>
                <a:cubicBezTo>
                  <a:pt x="900725" y="1687512"/>
                  <a:pt x="903006" y="1679085"/>
                  <a:pt x="905288" y="1672764"/>
                </a:cubicBezTo>
                <a:close/>
                <a:moveTo>
                  <a:pt x="1744876" y="1672758"/>
                </a:moveTo>
                <a:cubicBezTo>
                  <a:pt x="1744876" y="1678976"/>
                  <a:pt x="1742764" y="1683124"/>
                  <a:pt x="1738532" y="1683124"/>
                </a:cubicBezTo>
                <a:cubicBezTo>
                  <a:pt x="1738532" y="1674829"/>
                  <a:pt x="1740648" y="1672757"/>
                  <a:pt x="1744876" y="1672758"/>
                </a:cubicBezTo>
                <a:close/>
                <a:moveTo>
                  <a:pt x="963329" y="1672758"/>
                </a:moveTo>
                <a:cubicBezTo>
                  <a:pt x="963330" y="1678976"/>
                  <a:pt x="961217" y="1683124"/>
                  <a:pt x="956988" y="1683124"/>
                </a:cubicBezTo>
                <a:cubicBezTo>
                  <a:pt x="956988" y="1674829"/>
                  <a:pt x="959103" y="1672758"/>
                  <a:pt x="963329" y="1672758"/>
                </a:cubicBezTo>
                <a:close/>
                <a:moveTo>
                  <a:pt x="891368" y="1672758"/>
                </a:moveTo>
                <a:cubicBezTo>
                  <a:pt x="891368" y="1674831"/>
                  <a:pt x="891368" y="1678977"/>
                  <a:pt x="891368" y="1683124"/>
                </a:cubicBezTo>
                <a:cubicBezTo>
                  <a:pt x="884796" y="1681051"/>
                  <a:pt x="878221" y="1678977"/>
                  <a:pt x="871650" y="1678977"/>
                </a:cubicBezTo>
                <a:cubicBezTo>
                  <a:pt x="878221" y="1672758"/>
                  <a:pt x="884797" y="1672758"/>
                  <a:pt x="891368" y="1672758"/>
                </a:cubicBezTo>
                <a:close/>
                <a:moveTo>
                  <a:pt x="11834772" y="1672343"/>
                </a:moveTo>
                <a:cubicBezTo>
                  <a:pt x="11836945" y="1672863"/>
                  <a:pt x="11839116" y="1674415"/>
                  <a:pt x="11841286" y="1675453"/>
                </a:cubicBezTo>
                <a:cubicBezTo>
                  <a:pt x="11839114" y="1675453"/>
                  <a:pt x="11839116" y="1677525"/>
                  <a:pt x="11836944" y="1679598"/>
                </a:cubicBezTo>
                <a:cubicBezTo>
                  <a:pt x="11834774" y="1677526"/>
                  <a:pt x="11830430" y="1675454"/>
                  <a:pt x="11828260" y="1675453"/>
                </a:cubicBezTo>
                <a:cubicBezTo>
                  <a:pt x="11830430" y="1672343"/>
                  <a:pt x="11832602" y="1671825"/>
                  <a:pt x="11834772" y="1672343"/>
                </a:cubicBezTo>
                <a:close/>
                <a:moveTo>
                  <a:pt x="1065379" y="1672228"/>
                </a:moveTo>
                <a:cubicBezTo>
                  <a:pt x="1065004" y="1671528"/>
                  <a:pt x="1065254" y="1671994"/>
                  <a:pt x="1065756" y="1672928"/>
                </a:cubicBezTo>
                <a:lnTo>
                  <a:pt x="1066133" y="1673633"/>
                </a:lnTo>
                <a:close/>
                <a:moveTo>
                  <a:pt x="1515980" y="1669696"/>
                </a:moveTo>
                <a:cubicBezTo>
                  <a:pt x="1541083" y="1669696"/>
                  <a:pt x="1566185" y="1682054"/>
                  <a:pt x="1590909" y="1688235"/>
                </a:cubicBezTo>
                <a:cubicBezTo>
                  <a:pt x="1588628" y="1696472"/>
                  <a:pt x="1581781" y="1694414"/>
                  <a:pt x="1577217" y="1694413"/>
                </a:cubicBezTo>
                <a:cubicBezTo>
                  <a:pt x="1577216" y="1704712"/>
                  <a:pt x="1577216" y="1712607"/>
                  <a:pt x="1577217" y="1722906"/>
                </a:cubicBezTo>
                <a:cubicBezTo>
                  <a:pt x="1570370" y="1720848"/>
                  <a:pt x="1557059" y="1722907"/>
                  <a:pt x="1552493" y="1712608"/>
                </a:cubicBezTo>
                <a:cubicBezTo>
                  <a:pt x="1550213" y="1706428"/>
                  <a:pt x="1550213" y="1694413"/>
                  <a:pt x="1543365" y="1694413"/>
                </a:cubicBezTo>
                <a:cubicBezTo>
                  <a:pt x="1543365" y="1698532"/>
                  <a:pt x="1541084" y="1720847"/>
                  <a:pt x="1536518" y="1710547"/>
                </a:cubicBezTo>
                <a:cubicBezTo>
                  <a:pt x="1533096" y="1704539"/>
                  <a:pt x="1530243" y="1697416"/>
                  <a:pt x="1527105" y="1690250"/>
                </a:cubicBezTo>
                <a:lnTo>
                  <a:pt x="1518001" y="1673430"/>
                </a:lnTo>
                <a:lnTo>
                  <a:pt x="1516394" y="1678533"/>
                </a:lnTo>
                <a:cubicBezTo>
                  <a:pt x="1516393" y="1676549"/>
                  <a:pt x="1514278" y="1674562"/>
                  <a:pt x="1514278" y="1672578"/>
                </a:cubicBezTo>
                <a:lnTo>
                  <a:pt x="1516565" y="1670773"/>
                </a:lnTo>
                <a:close/>
                <a:moveTo>
                  <a:pt x="9590553" y="1669236"/>
                </a:moveTo>
                <a:cubicBezTo>
                  <a:pt x="9604199" y="1675553"/>
                  <a:pt x="9615572" y="1681870"/>
                  <a:pt x="9628840" y="1690293"/>
                </a:cubicBezTo>
                <a:cubicBezTo>
                  <a:pt x="9626565" y="1696608"/>
                  <a:pt x="9626565" y="1700821"/>
                  <a:pt x="9624292" y="1707138"/>
                </a:cubicBezTo>
                <a:cubicBezTo>
                  <a:pt x="9619744" y="1707137"/>
                  <a:pt x="9617467" y="1707138"/>
                  <a:pt x="9613299" y="1707137"/>
                </a:cubicBezTo>
                <a:cubicBezTo>
                  <a:pt x="9606474" y="1707137"/>
                  <a:pt x="9599650" y="1707138"/>
                  <a:pt x="9590552" y="1705033"/>
                </a:cubicBezTo>
                <a:cubicBezTo>
                  <a:pt x="9574630" y="1705033"/>
                  <a:pt x="9558707" y="1702926"/>
                  <a:pt x="9543163" y="1700821"/>
                </a:cubicBezTo>
                <a:cubicBezTo>
                  <a:pt x="9509043" y="1698717"/>
                  <a:pt x="9477197" y="1696608"/>
                  <a:pt x="9443458" y="1694504"/>
                </a:cubicBezTo>
                <a:cubicBezTo>
                  <a:pt x="9474922" y="1690292"/>
                  <a:pt x="9504493" y="1686082"/>
                  <a:pt x="9534064" y="1683976"/>
                </a:cubicBezTo>
                <a:cubicBezTo>
                  <a:pt x="9551883" y="1681870"/>
                  <a:pt x="9567805" y="1679765"/>
                  <a:pt x="9583727" y="1681870"/>
                </a:cubicBezTo>
                <a:cubicBezTo>
                  <a:pt x="9586003" y="1681869"/>
                  <a:pt x="9597377" y="1679765"/>
                  <a:pt x="9599651" y="1683975"/>
                </a:cubicBezTo>
                <a:cubicBezTo>
                  <a:pt x="9597377" y="1677659"/>
                  <a:pt x="9592827" y="1679765"/>
                  <a:pt x="9590551" y="1679764"/>
                </a:cubicBezTo>
                <a:cubicBezTo>
                  <a:pt x="9590552" y="1677660"/>
                  <a:pt x="9590553" y="1673447"/>
                  <a:pt x="9590553" y="1669236"/>
                </a:cubicBezTo>
                <a:close/>
                <a:moveTo>
                  <a:pt x="9635563" y="1669235"/>
                </a:moveTo>
                <a:cubicBezTo>
                  <a:pt x="9635562" y="1677526"/>
                  <a:pt x="9633448" y="1679598"/>
                  <a:pt x="9629221" y="1679598"/>
                </a:cubicBezTo>
                <a:cubicBezTo>
                  <a:pt x="9629219" y="1673380"/>
                  <a:pt x="9631334" y="1669234"/>
                  <a:pt x="9635563" y="1669235"/>
                </a:cubicBezTo>
                <a:close/>
                <a:moveTo>
                  <a:pt x="10249704" y="1669234"/>
                </a:moveTo>
                <a:cubicBezTo>
                  <a:pt x="10249704" y="1673380"/>
                  <a:pt x="10249704" y="1677526"/>
                  <a:pt x="10249703" y="1679599"/>
                </a:cubicBezTo>
                <a:cubicBezTo>
                  <a:pt x="10240065" y="1679599"/>
                  <a:pt x="10244884" y="1673381"/>
                  <a:pt x="10249704" y="1669234"/>
                </a:cubicBezTo>
                <a:close/>
                <a:moveTo>
                  <a:pt x="11694024" y="1669234"/>
                </a:moveTo>
                <a:cubicBezTo>
                  <a:pt x="11694022" y="1677525"/>
                  <a:pt x="11691911" y="1679598"/>
                  <a:pt x="11687680" y="1679598"/>
                </a:cubicBezTo>
                <a:cubicBezTo>
                  <a:pt x="11687680" y="1673380"/>
                  <a:pt x="11689796" y="1669234"/>
                  <a:pt x="11694024" y="1669234"/>
                </a:cubicBezTo>
                <a:close/>
                <a:moveTo>
                  <a:pt x="9436762" y="1669234"/>
                </a:moveTo>
                <a:cubicBezTo>
                  <a:pt x="9440989" y="1669234"/>
                  <a:pt x="9443105" y="1673381"/>
                  <a:pt x="9443105" y="1679599"/>
                </a:cubicBezTo>
                <a:cubicBezTo>
                  <a:pt x="9438877" y="1679599"/>
                  <a:pt x="9436763" y="1677526"/>
                  <a:pt x="9436762" y="1669234"/>
                </a:cubicBezTo>
                <a:close/>
                <a:moveTo>
                  <a:pt x="11422900" y="1668309"/>
                </a:moveTo>
                <a:cubicBezTo>
                  <a:pt x="11422898" y="1681121"/>
                  <a:pt x="11414214" y="1678985"/>
                  <a:pt x="11409874" y="1678986"/>
                </a:cubicBezTo>
                <a:cubicBezTo>
                  <a:pt x="11409872" y="1666175"/>
                  <a:pt x="11416384" y="1668309"/>
                  <a:pt x="11422900" y="1668309"/>
                </a:cubicBezTo>
                <a:close/>
                <a:moveTo>
                  <a:pt x="12146968" y="1667845"/>
                </a:moveTo>
                <a:cubicBezTo>
                  <a:pt x="12146968" y="1676414"/>
                  <a:pt x="12149174" y="1688910"/>
                  <a:pt x="12140712" y="1688910"/>
                </a:cubicBezTo>
                <a:cubicBezTo>
                  <a:pt x="12140712" y="1680700"/>
                  <a:pt x="12140712" y="1667846"/>
                  <a:pt x="12146968" y="1667845"/>
                </a:cubicBezTo>
                <a:close/>
                <a:moveTo>
                  <a:pt x="2757643" y="1664471"/>
                </a:moveTo>
                <a:cubicBezTo>
                  <a:pt x="2761146" y="1664471"/>
                  <a:pt x="2764066" y="1666457"/>
                  <a:pt x="2764066" y="1672412"/>
                </a:cubicBezTo>
                <a:cubicBezTo>
                  <a:pt x="2759395" y="1670427"/>
                  <a:pt x="2754725" y="1668440"/>
                  <a:pt x="2747719" y="1668439"/>
                </a:cubicBezTo>
                <a:cubicBezTo>
                  <a:pt x="2750054" y="1666455"/>
                  <a:pt x="2754141" y="1664471"/>
                  <a:pt x="2757643" y="1664471"/>
                </a:cubicBezTo>
                <a:close/>
                <a:moveTo>
                  <a:pt x="10680566" y="1664079"/>
                </a:moveTo>
                <a:cubicBezTo>
                  <a:pt x="10680926" y="1663597"/>
                  <a:pt x="10681642" y="1664079"/>
                  <a:pt x="10683076" y="1665046"/>
                </a:cubicBezTo>
                <a:cubicBezTo>
                  <a:pt x="10680208" y="1666979"/>
                  <a:pt x="10680208" y="1668913"/>
                  <a:pt x="10680208" y="1668913"/>
                </a:cubicBezTo>
                <a:cubicBezTo>
                  <a:pt x="10680208" y="1666013"/>
                  <a:pt x="10680208" y="1664562"/>
                  <a:pt x="10680566" y="1664079"/>
                </a:cubicBezTo>
                <a:close/>
                <a:moveTo>
                  <a:pt x="804716" y="1663573"/>
                </a:moveTo>
                <a:cubicBezTo>
                  <a:pt x="815941" y="1667669"/>
                  <a:pt x="827163" y="1669719"/>
                  <a:pt x="836142" y="1673816"/>
                </a:cubicBezTo>
                <a:cubicBezTo>
                  <a:pt x="836141" y="1685340"/>
                  <a:pt x="831722" y="1690238"/>
                  <a:pt x="826197" y="1690561"/>
                </a:cubicBezTo>
                <a:cubicBezTo>
                  <a:pt x="816992" y="1691102"/>
                  <a:pt x="804717" y="1678938"/>
                  <a:pt x="804716" y="1663573"/>
                </a:cubicBezTo>
                <a:close/>
                <a:moveTo>
                  <a:pt x="837844" y="1663460"/>
                </a:moveTo>
                <a:cubicBezTo>
                  <a:pt x="839067" y="1667869"/>
                  <a:pt x="839677" y="1670071"/>
                  <a:pt x="839373" y="1670898"/>
                </a:cubicBezTo>
                <a:cubicBezTo>
                  <a:pt x="839066" y="1671724"/>
                  <a:pt x="837844" y="1671173"/>
                  <a:pt x="835398" y="1670071"/>
                </a:cubicBezTo>
                <a:cubicBezTo>
                  <a:pt x="835399" y="1668236"/>
                  <a:pt x="837846" y="1665666"/>
                  <a:pt x="837844" y="1663460"/>
                </a:cubicBezTo>
                <a:close/>
                <a:moveTo>
                  <a:pt x="578416" y="1662048"/>
                </a:moveTo>
                <a:cubicBezTo>
                  <a:pt x="578416" y="1670340"/>
                  <a:pt x="576300" y="1672413"/>
                  <a:pt x="572072" y="1672413"/>
                </a:cubicBezTo>
                <a:cubicBezTo>
                  <a:pt x="572071" y="1664120"/>
                  <a:pt x="574186" y="1662047"/>
                  <a:pt x="578416" y="1662048"/>
                </a:cubicBezTo>
                <a:close/>
                <a:moveTo>
                  <a:pt x="3468981" y="1662047"/>
                </a:moveTo>
                <a:cubicBezTo>
                  <a:pt x="3473209" y="1662047"/>
                  <a:pt x="3475324" y="1664119"/>
                  <a:pt x="3475322" y="1672413"/>
                </a:cubicBezTo>
                <a:cubicBezTo>
                  <a:pt x="3471094" y="1672410"/>
                  <a:pt x="3468981" y="1670339"/>
                  <a:pt x="3468981" y="1662047"/>
                </a:cubicBezTo>
                <a:close/>
                <a:moveTo>
                  <a:pt x="2809602" y="1662047"/>
                </a:moveTo>
                <a:cubicBezTo>
                  <a:pt x="2813831" y="1662047"/>
                  <a:pt x="2815944" y="1664120"/>
                  <a:pt x="2815945" y="1672412"/>
                </a:cubicBezTo>
                <a:cubicBezTo>
                  <a:pt x="2811716" y="1672412"/>
                  <a:pt x="2809603" y="1670338"/>
                  <a:pt x="2809602" y="1662047"/>
                </a:cubicBezTo>
                <a:close/>
                <a:moveTo>
                  <a:pt x="737401" y="1662047"/>
                </a:moveTo>
                <a:cubicBezTo>
                  <a:pt x="737402" y="1670340"/>
                  <a:pt x="735287" y="1672413"/>
                  <a:pt x="731058" y="1672413"/>
                </a:cubicBezTo>
                <a:cubicBezTo>
                  <a:pt x="731058" y="1664120"/>
                  <a:pt x="733173" y="1662047"/>
                  <a:pt x="737401" y="1662047"/>
                </a:cubicBezTo>
                <a:close/>
                <a:moveTo>
                  <a:pt x="3552827" y="1661988"/>
                </a:moveTo>
                <a:lnTo>
                  <a:pt x="3552084" y="1662230"/>
                </a:lnTo>
                <a:cubicBezTo>
                  <a:pt x="3545746" y="1664666"/>
                  <a:pt x="3522865" y="1671690"/>
                  <a:pt x="3510740" y="1673567"/>
                </a:cubicBezTo>
                <a:cubicBezTo>
                  <a:pt x="3508719" y="1673880"/>
                  <a:pt x="3506997" y="1674050"/>
                  <a:pt x="3505700" y="1674031"/>
                </a:cubicBezTo>
                <a:cubicBezTo>
                  <a:pt x="3504404" y="1674011"/>
                  <a:pt x="3503532" y="1673805"/>
                  <a:pt x="3503213" y="1673365"/>
                </a:cubicBezTo>
                <a:cubicBezTo>
                  <a:pt x="3502663" y="1672611"/>
                  <a:pt x="3503983" y="1671318"/>
                  <a:pt x="3506402" y="1669758"/>
                </a:cubicBezTo>
                <a:lnTo>
                  <a:pt x="3514505" y="1665451"/>
                </a:lnTo>
                <a:close/>
                <a:moveTo>
                  <a:pt x="2279648" y="1660114"/>
                </a:moveTo>
                <a:cubicBezTo>
                  <a:pt x="2285928" y="1660632"/>
                  <a:pt x="2292736" y="1663220"/>
                  <a:pt x="2297147" y="1663218"/>
                </a:cubicBezTo>
                <a:cubicBezTo>
                  <a:pt x="2294845" y="1675645"/>
                  <a:pt x="2292928" y="1688073"/>
                  <a:pt x="2290626" y="1698425"/>
                </a:cubicBezTo>
                <a:cubicBezTo>
                  <a:pt x="2286023" y="1690141"/>
                  <a:pt x="2281421" y="1681857"/>
                  <a:pt x="2274519" y="1683929"/>
                </a:cubicBezTo>
                <a:cubicBezTo>
                  <a:pt x="2267616" y="1685999"/>
                  <a:pt x="2260711" y="1679787"/>
                  <a:pt x="2265314" y="1669434"/>
                </a:cubicBezTo>
                <a:cubicBezTo>
                  <a:pt x="2267615" y="1661150"/>
                  <a:pt x="2273368" y="1659597"/>
                  <a:pt x="2279648" y="1660114"/>
                </a:cubicBezTo>
                <a:close/>
                <a:moveTo>
                  <a:pt x="11715110" y="1658738"/>
                </a:moveTo>
                <a:cubicBezTo>
                  <a:pt x="11718084" y="1659805"/>
                  <a:pt x="11720780" y="1663541"/>
                  <a:pt x="11720780" y="1668879"/>
                </a:cubicBezTo>
                <a:cubicBezTo>
                  <a:pt x="11716690" y="1668879"/>
                  <a:pt x="11712228" y="1666743"/>
                  <a:pt x="11707764" y="1664608"/>
                </a:cubicBezTo>
                <a:cubicBezTo>
                  <a:pt x="11708879" y="1659271"/>
                  <a:pt x="11712134" y="1657670"/>
                  <a:pt x="11715110" y="1658738"/>
                </a:cubicBezTo>
                <a:close/>
                <a:moveTo>
                  <a:pt x="11436648" y="1658523"/>
                </a:moveTo>
                <a:cubicBezTo>
                  <a:pt x="11438918" y="1660508"/>
                  <a:pt x="11443452" y="1662493"/>
                  <a:pt x="11447988" y="1664478"/>
                </a:cubicBezTo>
                <a:cubicBezTo>
                  <a:pt x="11443453" y="1670432"/>
                  <a:pt x="11436648" y="1670432"/>
                  <a:pt x="11436648" y="1658523"/>
                </a:cubicBezTo>
                <a:close/>
                <a:moveTo>
                  <a:pt x="11814870" y="1658523"/>
                </a:moveTo>
                <a:cubicBezTo>
                  <a:pt x="11819212" y="1660508"/>
                  <a:pt x="11823554" y="1662493"/>
                  <a:pt x="11827898" y="1664477"/>
                </a:cubicBezTo>
                <a:cubicBezTo>
                  <a:pt x="11823554" y="1670432"/>
                  <a:pt x="11814870" y="1670431"/>
                  <a:pt x="11814870" y="1658523"/>
                </a:cubicBezTo>
                <a:close/>
                <a:moveTo>
                  <a:pt x="11267882" y="1657134"/>
                </a:moveTo>
                <a:cubicBezTo>
                  <a:pt x="11267882" y="1665427"/>
                  <a:pt x="11265650" y="1667500"/>
                  <a:pt x="11261188" y="1667500"/>
                </a:cubicBezTo>
                <a:cubicBezTo>
                  <a:pt x="11261188" y="1661281"/>
                  <a:pt x="11263420" y="1657133"/>
                  <a:pt x="11267882" y="1657134"/>
                </a:cubicBezTo>
                <a:close/>
                <a:moveTo>
                  <a:pt x="3316365" y="1653289"/>
                </a:moveTo>
                <a:lnTo>
                  <a:pt x="3312776" y="1659074"/>
                </a:lnTo>
                <a:cubicBezTo>
                  <a:pt x="3307427" y="1664403"/>
                  <a:pt x="3299937" y="1664791"/>
                  <a:pt x="3294801" y="1666341"/>
                </a:cubicBezTo>
                <a:cubicBezTo>
                  <a:pt x="3283386" y="1666341"/>
                  <a:pt x="3271972" y="1668406"/>
                  <a:pt x="3260560" y="1670475"/>
                </a:cubicBezTo>
                <a:cubicBezTo>
                  <a:pt x="3235830" y="1674610"/>
                  <a:pt x="3208438" y="1676676"/>
                  <a:pt x="3183328" y="1680811"/>
                </a:cubicBezTo>
                <a:cubicBezTo>
                  <a:pt x="3131206" y="1689081"/>
                  <a:pt x="3081369" y="1695282"/>
                  <a:pt x="3028867" y="1701483"/>
                </a:cubicBezTo>
                <a:cubicBezTo>
                  <a:pt x="3028866" y="1687012"/>
                  <a:pt x="3031149" y="1682878"/>
                  <a:pt x="3042562" y="1680811"/>
                </a:cubicBezTo>
                <a:cubicBezTo>
                  <a:pt x="3056259" y="1678744"/>
                  <a:pt x="3069956" y="1678744"/>
                  <a:pt x="3083651" y="1676677"/>
                </a:cubicBezTo>
                <a:cubicBezTo>
                  <a:pt x="3110663" y="1674610"/>
                  <a:pt x="3138055" y="1670476"/>
                  <a:pt x="3165448" y="1668407"/>
                </a:cubicBezTo>
                <a:cubicBezTo>
                  <a:pt x="3194741" y="1664273"/>
                  <a:pt x="3224416" y="1662207"/>
                  <a:pt x="3251429" y="1658072"/>
                </a:cubicBezTo>
                <a:cubicBezTo>
                  <a:pt x="3265124" y="1658072"/>
                  <a:pt x="3278822" y="1656006"/>
                  <a:pt x="3292516" y="1653937"/>
                </a:cubicBezTo>
                <a:cubicBezTo>
                  <a:pt x="3298225" y="1653937"/>
                  <a:pt x="3303930" y="1654453"/>
                  <a:pt x="3309590" y="1654194"/>
                </a:cubicBezTo>
                <a:close/>
                <a:moveTo>
                  <a:pt x="1469791" y="1652864"/>
                </a:moveTo>
                <a:cubicBezTo>
                  <a:pt x="1474460" y="1659020"/>
                  <a:pt x="1479131" y="1663124"/>
                  <a:pt x="1483803" y="1669280"/>
                </a:cubicBezTo>
                <a:cubicBezTo>
                  <a:pt x="1479131" y="1673384"/>
                  <a:pt x="1472126" y="1677488"/>
                  <a:pt x="1467457" y="1681594"/>
                </a:cubicBezTo>
                <a:cubicBezTo>
                  <a:pt x="1469791" y="1673383"/>
                  <a:pt x="1469791" y="1663123"/>
                  <a:pt x="1469791" y="1652864"/>
                </a:cubicBezTo>
                <a:close/>
                <a:moveTo>
                  <a:pt x="905127" y="1652852"/>
                </a:moveTo>
                <a:cubicBezTo>
                  <a:pt x="909591" y="1652851"/>
                  <a:pt x="918143" y="1652851"/>
                  <a:pt x="918144" y="1662776"/>
                </a:cubicBezTo>
                <a:cubicBezTo>
                  <a:pt x="911450" y="1662776"/>
                  <a:pt x="905126" y="1664762"/>
                  <a:pt x="905127" y="1652852"/>
                </a:cubicBezTo>
                <a:close/>
                <a:moveTo>
                  <a:pt x="2462828" y="1651951"/>
                </a:moveTo>
                <a:cubicBezTo>
                  <a:pt x="2462828" y="1664762"/>
                  <a:pt x="2456316" y="1662627"/>
                  <a:pt x="2449802" y="1662626"/>
                </a:cubicBezTo>
                <a:cubicBezTo>
                  <a:pt x="2449802" y="1649815"/>
                  <a:pt x="2458486" y="1651951"/>
                  <a:pt x="2462828" y="1651951"/>
                </a:cubicBezTo>
                <a:close/>
                <a:moveTo>
                  <a:pt x="3321743" y="1651615"/>
                </a:moveTo>
                <a:lnTo>
                  <a:pt x="3318036" y="1653065"/>
                </a:lnTo>
                <a:lnTo>
                  <a:pt x="3316365" y="1653289"/>
                </a:lnTo>
                <a:lnTo>
                  <a:pt x="3317246" y="1651871"/>
                </a:lnTo>
                <a:close/>
                <a:moveTo>
                  <a:pt x="2892929" y="1651357"/>
                </a:moveTo>
                <a:cubicBezTo>
                  <a:pt x="2892929" y="1655765"/>
                  <a:pt x="2892929" y="1657967"/>
                  <a:pt x="2892349" y="1658793"/>
                </a:cubicBezTo>
                <a:cubicBezTo>
                  <a:pt x="2891770" y="1659619"/>
                  <a:pt x="2890611" y="1659069"/>
                  <a:pt x="2888294" y="1657966"/>
                </a:cubicBezTo>
                <a:cubicBezTo>
                  <a:pt x="2890612" y="1655763"/>
                  <a:pt x="2892929" y="1653559"/>
                  <a:pt x="2892929" y="1651357"/>
                </a:cubicBezTo>
                <a:close/>
                <a:moveTo>
                  <a:pt x="2916358" y="1651339"/>
                </a:moveTo>
                <a:cubicBezTo>
                  <a:pt x="2916358" y="1659768"/>
                  <a:pt x="2916358" y="1672411"/>
                  <a:pt x="2910017" y="1672411"/>
                </a:cubicBezTo>
                <a:cubicBezTo>
                  <a:pt x="2910016" y="1663982"/>
                  <a:pt x="2910017" y="1651340"/>
                  <a:pt x="2916358" y="1651339"/>
                </a:cubicBezTo>
                <a:close/>
                <a:moveTo>
                  <a:pt x="1750249" y="1651336"/>
                </a:moveTo>
                <a:cubicBezTo>
                  <a:pt x="1754479" y="1651336"/>
                  <a:pt x="1756593" y="1655483"/>
                  <a:pt x="1756594" y="1661701"/>
                </a:cubicBezTo>
                <a:cubicBezTo>
                  <a:pt x="1752364" y="1661700"/>
                  <a:pt x="1750249" y="1659628"/>
                  <a:pt x="1750249" y="1651336"/>
                </a:cubicBezTo>
                <a:close/>
                <a:moveTo>
                  <a:pt x="1744876" y="1651336"/>
                </a:moveTo>
                <a:cubicBezTo>
                  <a:pt x="1744875" y="1659628"/>
                  <a:pt x="1742762" y="1661701"/>
                  <a:pt x="1738532" y="1661701"/>
                </a:cubicBezTo>
                <a:cubicBezTo>
                  <a:pt x="1738533" y="1655483"/>
                  <a:pt x="1740649" y="1651336"/>
                  <a:pt x="1744876" y="1651336"/>
                </a:cubicBezTo>
                <a:close/>
                <a:moveTo>
                  <a:pt x="719344" y="1651336"/>
                </a:moveTo>
                <a:cubicBezTo>
                  <a:pt x="723573" y="1651336"/>
                  <a:pt x="725686" y="1655483"/>
                  <a:pt x="725687" y="1661701"/>
                </a:cubicBezTo>
                <a:cubicBezTo>
                  <a:pt x="721460" y="1661702"/>
                  <a:pt x="719344" y="1659629"/>
                  <a:pt x="719344" y="1651336"/>
                </a:cubicBezTo>
                <a:close/>
                <a:moveTo>
                  <a:pt x="3502101" y="1651335"/>
                </a:moveTo>
                <a:cubicBezTo>
                  <a:pt x="3502099" y="1659628"/>
                  <a:pt x="3499984" y="1661701"/>
                  <a:pt x="3495756" y="1661701"/>
                </a:cubicBezTo>
                <a:cubicBezTo>
                  <a:pt x="3495758" y="1655483"/>
                  <a:pt x="3497870" y="1651336"/>
                  <a:pt x="3502101" y="1651335"/>
                </a:cubicBezTo>
                <a:close/>
                <a:moveTo>
                  <a:pt x="1503885" y="1651335"/>
                </a:moveTo>
                <a:cubicBezTo>
                  <a:pt x="1503884" y="1655484"/>
                  <a:pt x="1503884" y="1659629"/>
                  <a:pt x="1503885" y="1661701"/>
                </a:cubicBezTo>
                <a:cubicBezTo>
                  <a:pt x="1499544" y="1661701"/>
                  <a:pt x="1495563" y="1661702"/>
                  <a:pt x="1490858" y="1661701"/>
                </a:cubicBezTo>
                <a:cubicBezTo>
                  <a:pt x="1490859" y="1659628"/>
                  <a:pt x="1490860" y="1655483"/>
                  <a:pt x="1490860" y="1651336"/>
                </a:cubicBezTo>
                <a:cubicBezTo>
                  <a:pt x="1495563" y="1651336"/>
                  <a:pt x="1499544" y="1651336"/>
                  <a:pt x="1503885" y="1651335"/>
                </a:cubicBezTo>
                <a:close/>
                <a:moveTo>
                  <a:pt x="11700890" y="1651269"/>
                </a:moveTo>
                <a:cubicBezTo>
                  <a:pt x="11703060" y="1651544"/>
                  <a:pt x="11705230" y="1652644"/>
                  <a:pt x="11707401" y="1653748"/>
                </a:cubicBezTo>
                <a:cubicBezTo>
                  <a:pt x="11707402" y="1655953"/>
                  <a:pt x="11705232" y="1658155"/>
                  <a:pt x="11705232" y="1658155"/>
                </a:cubicBezTo>
                <a:cubicBezTo>
                  <a:pt x="11700890" y="1658155"/>
                  <a:pt x="11698718" y="1655952"/>
                  <a:pt x="11694376" y="1653749"/>
                </a:cubicBezTo>
                <a:cubicBezTo>
                  <a:pt x="11696546" y="1651544"/>
                  <a:pt x="11698718" y="1650994"/>
                  <a:pt x="11700890" y="1651269"/>
                </a:cubicBezTo>
                <a:close/>
                <a:moveTo>
                  <a:pt x="8318467" y="1650777"/>
                </a:moveTo>
                <a:lnTo>
                  <a:pt x="8316969" y="1651160"/>
                </a:lnTo>
                <a:lnTo>
                  <a:pt x="8318754" y="1650879"/>
                </a:lnTo>
                <a:close/>
                <a:moveTo>
                  <a:pt x="3326377" y="1649803"/>
                </a:moveTo>
                <a:cubicBezTo>
                  <a:pt x="3325236" y="1650837"/>
                  <a:pt x="3323524" y="1651354"/>
                  <a:pt x="3321812" y="1651612"/>
                </a:cubicBezTo>
                <a:lnTo>
                  <a:pt x="3321743" y="1651615"/>
                </a:lnTo>
                <a:close/>
                <a:moveTo>
                  <a:pt x="2202766" y="1649802"/>
                </a:moveTo>
                <a:cubicBezTo>
                  <a:pt x="2211970" y="1649802"/>
                  <a:pt x="2221175" y="1651857"/>
                  <a:pt x="2229996" y="1651858"/>
                </a:cubicBezTo>
                <a:cubicBezTo>
                  <a:pt x="2232296" y="1658025"/>
                  <a:pt x="2234597" y="1662134"/>
                  <a:pt x="2236899" y="1666245"/>
                </a:cubicBezTo>
                <a:cubicBezTo>
                  <a:pt x="2229996" y="1666245"/>
                  <a:pt x="2222039" y="1667786"/>
                  <a:pt x="2214077" y="1668042"/>
                </a:cubicBezTo>
                <a:cubicBezTo>
                  <a:pt x="2206122" y="1668297"/>
                  <a:pt x="2198164" y="1667272"/>
                  <a:pt x="2191259" y="1662134"/>
                </a:cubicBezTo>
                <a:cubicBezTo>
                  <a:pt x="2182055" y="1658023"/>
                  <a:pt x="2200466" y="1649802"/>
                  <a:pt x="2202766" y="1649802"/>
                </a:cubicBezTo>
                <a:close/>
                <a:moveTo>
                  <a:pt x="807125" y="1649671"/>
                </a:moveTo>
                <a:cubicBezTo>
                  <a:pt x="816546" y="1653844"/>
                  <a:pt x="825964" y="1658016"/>
                  <a:pt x="834989" y="1660102"/>
                </a:cubicBezTo>
                <a:cubicBezTo>
                  <a:pt x="832733" y="1663146"/>
                  <a:pt x="830305" y="1664668"/>
                  <a:pt x="827822" y="1665075"/>
                </a:cubicBezTo>
                <a:cubicBezTo>
                  <a:pt x="820371" y="1666296"/>
                  <a:pt x="812424" y="1657495"/>
                  <a:pt x="807125" y="1649671"/>
                </a:cubicBezTo>
                <a:close/>
                <a:moveTo>
                  <a:pt x="10176107" y="1649343"/>
                </a:moveTo>
                <a:cubicBezTo>
                  <a:pt x="10171765" y="1655352"/>
                  <a:pt x="10169594" y="1661361"/>
                  <a:pt x="10169595" y="1667369"/>
                </a:cubicBezTo>
                <a:cubicBezTo>
                  <a:pt x="10167424" y="1663364"/>
                  <a:pt x="10165253" y="1659358"/>
                  <a:pt x="10163080" y="1655352"/>
                </a:cubicBezTo>
                <a:cubicBezTo>
                  <a:pt x="10167423" y="1653344"/>
                  <a:pt x="10171765" y="1651343"/>
                  <a:pt x="10176107" y="1649343"/>
                </a:cubicBezTo>
                <a:close/>
                <a:moveTo>
                  <a:pt x="11730602" y="1646422"/>
                </a:moveTo>
                <a:cubicBezTo>
                  <a:pt x="11730602" y="1654714"/>
                  <a:pt x="11728370" y="1656788"/>
                  <a:pt x="11723910" y="1656788"/>
                </a:cubicBezTo>
                <a:cubicBezTo>
                  <a:pt x="11723908" y="1650568"/>
                  <a:pt x="11726142" y="1646423"/>
                  <a:pt x="11730602" y="1646422"/>
                </a:cubicBezTo>
                <a:close/>
                <a:moveTo>
                  <a:pt x="8308477" y="1645537"/>
                </a:moveTo>
                <a:lnTo>
                  <a:pt x="8301664" y="1646700"/>
                </a:lnTo>
                <a:lnTo>
                  <a:pt x="8300127" y="1648881"/>
                </a:lnTo>
                <a:lnTo>
                  <a:pt x="8308928" y="1647281"/>
                </a:lnTo>
                <a:close/>
                <a:moveTo>
                  <a:pt x="11680970" y="1644633"/>
                </a:moveTo>
                <a:lnTo>
                  <a:pt x="11680646" y="1645791"/>
                </a:lnTo>
                <a:lnTo>
                  <a:pt x="11680194" y="1647396"/>
                </a:lnTo>
                <a:close/>
                <a:moveTo>
                  <a:pt x="3553728" y="1644407"/>
                </a:moveTo>
                <a:lnTo>
                  <a:pt x="3543869" y="1648086"/>
                </a:lnTo>
                <a:lnTo>
                  <a:pt x="3536518" y="1650969"/>
                </a:lnTo>
                <a:lnTo>
                  <a:pt x="3529298" y="1651150"/>
                </a:lnTo>
                <a:cubicBezTo>
                  <a:pt x="3520878" y="1650955"/>
                  <a:pt x="3515968" y="1649902"/>
                  <a:pt x="3522943" y="1646704"/>
                </a:cubicBezTo>
                <a:cubicBezTo>
                  <a:pt x="3529420" y="1644914"/>
                  <a:pt x="3540128" y="1644503"/>
                  <a:pt x="3549825" y="1644414"/>
                </a:cubicBezTo>
                <a:close/>
                <a:moveTo>
                  <a:pt x="11681268" y="1643569"/>
                </a:moveTo>
                <a:cubicBezTo>
                  <a:pt x="11681487" y="1642796"/>
                  <a:pt x="11681340" y="1643312"/>
                  <a:pt x="11681052" y="1644341"/>
                </a:cubicBezTo>
                <a:lnTo>
                  <a:pt x="11680970" y="1644633"/>
                </a:lnTo>
                <a:close/>
                <a:moveTo>
                  <a:pt x="2628508" y="1642151"/>
                </a:moveTo>
                <a:cubicBezTo>
                  <a:pt x="2628508" y="1648334"/>
                  <a:pt x="2626172" y="1654516"/>
                  <a:pt x="2623838" y="1658640"/>
                </a:cubicBezTo>
                <a:cubicBezTo>
                  <a:pt x="2619167" y="1658640"/>
                  <a:pt x="2614497" y="1654517"/>
                  <a:pt x="2612161" y="1652457"/>
                </a:cubicBezTo>
                <a:cubicBezTo>
                  <a:pt x="2616831" y="1648334"/>
                  <a:pt x="2623838" y="1646275"/>
                  <a:pt x="2628508" y="1642151"/>
                </a:cubicBezTo>
                <a:close/>
                <a:moveTo>
                  <a:pt x="1816839" y="1642141"/>
                </a:moveTo>
                <a:cubicBezTo>
                  <a:pt x="1816840" y="1654049"/>
                  <a:pt x="1810326" y="1652064"/>
                  <a:pt x="1803812" y="1652064"/>
                </a:cubicBezTo>
                <a:cubicBezTo>
                  <a:pt x="1803813" y="1642140"/>
                  <a:pt x="1810327" y="1642140"/>
                  <a:pt x="1816839" y="1642141"/>
                </a:cubicBezTo>
                <a:close/>
                <a:moveTo>
                  <a:pt x="757483" y="1642140"/>
                </a:moveTo>
                <a:cubicBezTo>
                  <a:pt x="757483" y="1654050"/>
                  <a:pt x="750972" y="1652065"/>
                  <a:pt x="744458" y="1652064"/>
                </a:cubicBezTo>
                <a:cubicBezTo>
                  <a:pt x="744457" y="1642140"/>
                  <a:pt x="753141" y="1642140"/>
                  <a:pt x="757483" y="1642140"/>
                </a:cubicBezTo>
                <a:close/>
                <a:moveTo>
                  <a:pt x="11686010" y="1641860"/>
                </a:moveTo>
                <a:cubicBezTo>
                  <a:pt x="11688418" y="1640160"/>
                  <a:pt x="11693240" y="1643900"/>
                  <a:pt x="11695650" y="1643900"/>
                </a:cubicBezTo>
                <a:cubicBezTo>
                  <a:pt x="11690828" y="1652060"/>
                  <a:pt x="11686010" y="1640160"/>
                  <a:pt x="11686010" y="1641860"/>
                </a:cubicBezTo>
                <a:close/>
                <a:moveTo>
                  <a:pt x="2711577" y="1641368"/>
                </a:moveTo>
                <a:cubicBezTo>
                  <a:pt x="2715685" y="1640520"/>
                  <a:pt x="2720615" y="1641501"/>
                  <a:pt x="2723901" y="1641501"/>
                </a:cubicBezTo>
                <a:cubicBezTo>
                  <a:pt x="2723903" y="1650070"/>
                  <a:pt x="2720615" y="1652748"/>
                  <a:pt x="2716506" y="1653283"/>
                </a:cubicBezTo>
                <a:cubicBezTo>
                  <a:pt x="2712399" y="1653820"/>
                  <a:pt x="2707470" y="1652213"/>
                  <a:pt x="2704184" y="1652213"/>
                </a:cubicBezTo>
                <a:cubicBezTo>
                  <a:pt x="2704184" y="1644894"/>
                  <a:pt x="2707470" y="1642216"/>
                  <a:pt x="2711577" y="1641368"/>
                </a:cubicBezTo>
                <a:close/>
                <a:moveTo>
                  <a:pt x="8973533" y="1639256"/>
                </a:moveTo>
                <a:cubicBezTo>
                  <a:pt x="8978311" y="1638775"/>
                  <a:pt x="8983931" y="1640354"/>
                  <a:pt x="8987303" y="1640353"/>
                </a:cubicBezTo>
                <a:cubicBezTo>
                  <a:pt x="8987303" y="1642106"/>
                  <a:pt x="8989550" y="1644210"/>
                  <a:pt x="8989550" y="1644210"/>
                </a:cubicBezTo>
                <a:cubicBezTo>
                  <a:pt x="8980559" y="1646664"/>
                  <a:pt x="8971569" y="1648418"/>
                  <a:pt x="8964823" y="1650521"/>
                </a:cubicBezTo>
                <a:cubicBezTo>
                  <a:pt x="8964823" y="1642282"/>
                  <a:pt x="8968757" y="1639738"/>
                  <a:pt x="8973533" y="1639256"/>
                </a:cubicBezTo>
                <a:close/>
                <a:moveTo>
                  <a:pt x="10449958" y="1639214"/>
                </a:moveTo>
                <a:cubicBezTo>
                  <a:pt x="10454064" y="1638736"/>
                  <a:pt x="10458994" y="1640300"/>
                  <a:pt x="10462280" y="1640300"/>
                </a:cubicBezTo>
                <a:cubicBezTo>
                  <a:pt x="10462280" y="1656646"/>
                  <a:pt x="10449136" y="1650384"/>
                  <a:pt x="10442564" y="1650384"/>
                </a:cubicBezTo>
                <a:cubicBezTo>
                  <a:pt x="10442562" y="1642212"/>
                  <a:pt x="10445850" y="1639691"/>
                  <a:pt x="10449958" y="1639214"/>
                </a:cubicBezTo>
                <a:close/>
                <a:moveTo>
                  <a:pt x="8926740" y="1638628"/>
                </a:moveTo>
                <a:cubicBezTo>
                  <a:pt x="8937782" y="1639316"/>
                  <a:pt x="8948373" y="1643063"/>
                  <a:pt x="8956075" y="1654662"/>
                </a:cubicBezTo>
                <a:cubicBezTo>
                  <a:pt x="8930970" y="1654663"/>
                  <a:pt x="8903585" y="1658855"/>
                  <a:pt x="8878863" y="1669338"/>
                </a:cubicBezTo>
                <a:cubicBezTo>
                  <a:pt x="8865172" y="1673534"/>
                  <a:pt x="8840068" y="1690307"/>
                  <a:pt x="8830940" y="1667243"/>
                </a:cubicBezTo>
                <a:cubicBezTo>
                  <a:pt x="8851478" y="1648370"/>
                  <a:pt x="8876582" y="1644176"/>
                  <a:pt x="8901304" y="1640332"/>
                </a:cubicBezTo>
                <a:cubicBezTo>
                  <a:pt x="8905868" y="1639807"/>
                  <a:pt x="8910716" y="1639152"/>
                  <a:pt x="8915640" y="1638788"/>
                </a:cubicBezTo>
                <a:cubicBezTo>
                  <a:pt x="8919329" y="1638512"/>
                  <a:pt x="8923060" y="1638400"/>
                  <a:pt x="8926740" y="1638628"/>
                </a:cubicBezTo>
                <a:close/>
                <a:moveTo>
                  <a:pt x="11509801" y="1637847"/>
                </a:moveTo>
                <a:cubicBezTo>
                  <a:pt x="11509801" y="1650657"/>
                  <a:pt x="11499944" y="1646387"/>
                  <a:pt x="11492550" y="1646386"/>
                </a:cubicBezTo>
                <a:cubicBezTo>
                  <a:pt x="11492550" y="1635710"/>
                  <a:pt x="11502408" y="1637847"/>
                  <a:pt x="11509801" y="1637847"/>
                </a:cubicBezTo>
                <a:close/>
                <a:moveTo>
                  <a:pt x="2874895" y="1637581"/>
                </a:moveTo>
                <a:cubicBezTo>
                  <a:pt x="2881658" y="1639403"/>
                  <a:pt x="2892929" y="1641588"/>
                  <a:pt x="2886166" y="1652518"/>
                </a:cubicBezTo>
                <a:cubicBezTo>
                  <a:pt x="2881657" y="1648147"/>
                  <a:pt x="2879780" y="1643774"/>
                  <a:pt x="2874895" y="1637581"/>
                </a:cubicBezTo>
                <a:close/>
                <a:moveTo>
                  <a:pt x="8991425" y="1636273"/>
                </a:moveTo>
                <a:lnTo>
                  <a:pt x="8993422" y="1638618"/>
                </a:lnTo>
                <a:lnTo>
                  <a:pt x="8994594" y="1639995"/>
                </a:lnTo>
                <a:cubicBezTo>
                  <a:pt x="8990366" y="1643635"/>
                  <a:pt x="8992480" y="1645951"/>
                  <a:pt x="8988252" y="1639996"/>
                </a:cubicBezTo>
                <a:cubicBezTo>
                  <a:pt x="8989310" y="1638507"/>
                  <a:pt x="8989969" y="1637515"/>
                  <a:pt x="8990433" y="1636925"/>
                </a:cubicBezTo>
                <a:lnTo>
                  <a:pt x="8990996" y="1636552"/>
                </a:lnTo>
                <a:close/>
                <a:moveTo>
                  <a:pt x="2369110" y="1634491"/>
                </a:moveTo>
                <a:cubicBezTo>
                  <a:pt x="2369110" y="1640501"/>
                  <a:pt x="2369109" y="1646510"/>
                  <a:pt x="2369109" y="1652520"/>
                </a:cubicBezTo>
                <a:cubicBezTo>
                  <a:pt x="2365018" y="1652519"/>
                  <a:pt x="2360556" y="1650517"/>
                  <a:pt x="2356093" y="1648512"/>
                </a:cubicBezTo>
                <a:cubicBezTo>
                  <a:pt x="2360556" y="1644508"/>
                  <a:pt x="2365018" y="1640501"/>
                  <a:pt x="2369110" y="1634491"/>
                </a:cubicBezTo>
                <a:close/>
                <a:moveTo>
                  <a:pt x="2129057" y="1634491"/>
                </a:moveTo>
                <a:cubicBezTo>
                  <a:pt x="2129056" y="1642504"/>
                  <a:pt x="2131466" y="1652519"/>
                  <a:pt x="2121826" y="1652519"/>
                </a:cubicBezTo>
                <a:cubicBezTo>
                  <a:pt x="2121825" y="1646510"/>
                  <a:pt x="2121826" y="1634491"/>
                  <a:pt x="2129057" y="1634491"/>
                </a:cubicBezTo>
                <a:close/>
                <a:moveTo>
                  <a:pt x="2011017" y="1633552"/>
                </a:moveTo>
                <a:cubicBezTo>
                  <a:pt x="2013760" y="1634043"/>
                  <a:pt x="2015992" y="1636631"/>
                  <a:pt x="2015992" y="1641808"/>
                </a:cubicBezTo>
                <a:cubicBezTo>
                  <a:pt x="2011527" y="1641808"/>
                  <a:pt x="2007064" y="1639667"/>
                  <a:pt x="2002975" y="1637881"/>
                </a:cubicBezTo>
                <a:cubicBezTo>
                  <a:pt x="2005020" y="1634668"/>
                  <a:pt x="2008274" y="1633061"/>
                  <a:pt x="2011017" y="1633552"/>
                </a:cubicBezTo>
                <a:close/>
                <a:moveTo>
                  <a:pt x="8825954" y="1633156"/>
                </a:moveTo>
                <a:lnTo>
                  <a:pt x="8827716" y="1633300"/>
                </a:lnTo>
                <a:lnTo>
                  <a:pt x="8831183" y="1634279"/>
                </a:lnTo>
                <a:cubicBezTo>
                  <a:pt x="8826067" y="1638178"/>
                  <a:pt x="8797169" y="1648292"/>
                  <a:pt x="8793097" y="1650413"/>
                </a:cubicBezTo>
                <a:cubicBezTo>
                  <a:pt x="8781341" y="1654689"/>
                  <a:pt x="8772164" y="1658257"/>
                  <a:pt x="8764189" y="1661523"/>
                </a:cubicBezTo>
                <a:lnTo>
                  <a:pt x="8760043" y="1663301"/>
                </a:lnTo>
                <a:lnTo>
                  <a:pt x="8726037" y="1666752"/>
                </a:lnTo>
                <a:lnTo>
                  <a:pt x="8766150" y="1655672"/>
                </a:lnTo>
                <a:cubicBezTo>
                  <a:pt x="8774032" y="1653646"/>
                  <a:pt x="8795070" y="1643336"/>
                  <a:pt x="8811853" y="1637226"/>
                </a:cubicBezTo>
                <a:close/>
                <a:moveTo>
                  <a:pt x="2308861" y="1633138"/>
                </a:moveTo>
                <a:cubicBezTo>
                  <a:pt x="2308861" y="1643338"/>
                  <a:pt x="2302059" y="1641298"/>
                  <a:pt x="2297523" y="1641297"/>
                </a:cubicBezTo>
                <a:cubicBezTo>
                  <a:pt x="2297524" y="1631438"/>
                  <a:pt x="2304326" y="1633138"/>
                  <a:pt x="2308861" y="1633138"/>
                </a:cubicBezTo>
                <a:close/>
                <a:moveTo>
                  <a:pt x="1684991" y="1633138"/>
                </a:moveTo>
                <a:cubicBezTo>
                  <a:pt x="1689331" y="1633138"/>
                  <a:pt x="1698016" y="1631438"/>
                  <a:pt x="1698017" y="1641298"/>
                </a:cubicBezTo>
                <a:cubicBezTo>
                  <a:pt x="1693677" y="1641298"/>
                  <a:pt x="1684990" y="1643338"/>
                  <a:pt x="1684991" y="1633138"/>
                </a:cubicBezTo>
                <a:close/>
                <a:moveTo>
                  <a:pt x="2829334" y="1632969"/>
                </a:moveTo>
                <a:cubicBezTo>
                  <a:pt x="2829333" y="1639125"/>
                  <a:pt x="2829334" y="1645283"/>
                  <a:pt x="2829333" y="1651440"/>
                </a:cubicBezTo>
                <a:cubicBezTo>
                  <a:pt x="2824762" y="1653491"/>
                  <a:pt x="2822476" y="1653491"/>
                  <a:pt x="2817905" y="1653491"/>
                </a:cubicBezTo>
                <a:cubicBezTo>
                  <a:pt x="2811047" y="1653491"/>
                  <a:pt x="2804190" y="1653492"/>
                  <a:pt x="2797712" y="1653491"/>
                </a:cubicBezTo>
                <a:cubicBezTo>
                  <a:pt x="2781713" y="1655543"/>
                  <a:pt x="2765713" y="1655542"/>
                  <a:pt x="2747424" y="1657596"/>
                </a:cubicBezTo>
                <a:cubicBezTo>
                  <a:pt x="2747426" y="1659647"/>
                  <a:pt x="2747426" y="1661700"/>
                  <a:pt x="2745139" y="1661700"/>
                </a:cubicBezTo>
                <a:cubicBezTo>
                  <a:pt x="2742853" y="1657596"/>
                  <a:pt x="2738282" y="1653491"/>
                  <a:pt x="2735995" y="1647335"/>
                </a:cubicBezTo>
                <a:cubicBezTo>
                  <a:pt x="2745139" y="1632968"/>
                  <a:pt x="2761140" y="1635363"/>
                  <a:pt x="2772568" y="1635363"/>
                </a:cubicBezTo>
                <a:cubicBezTo>
                  <a:pt x="2793142" y="1635363"/>
                  <a:pt x="2811047" y="1635363"/>
                  <a:pt x="2829334" y="1632969"/>
                </a:cubicBezTo>
                <a:close/>
                <a:moveTo>
                  <a:pt x="1784390" y="1631592"/>
                </a:moveTo>
                <a:cubicBezTo>
                  <a:pt x="1788481" y="1631287"/>
                  <a:pt x="1793409" y="1632765"/>
                  <a:pt x="1796756" y="1632765"/>
                </a:cubicBezTo>
                <a:cubicBezTo>
                  <a:pt x="1796758" y="1641112"/>
                  <a:pt x="1793502" y="1643198"/>
                  <a:pt x="1789411" y="1643199"/>
                </a:cubicBezTo>
                <a:cubicBezTo>
                  <a:pt x="1785320" y="1643199"/>
                  <a:pt x="1780394" y="1641112"/>
                  <a:pt x="1777046" y="1641113"/>
                </a:cubicBezTo>
                <a:cubicBezTo>
                  <a:pt x="1777046" y="1633984"/>
                  <a:pt x="1780300" y="1631897"/>
                  <a:pt x="1784390" y="1631592"/>
                </a:cubicBezTo>
                <a:close/>
                <a:moveTo>
                  <a:pt x="9046444" y="1629449"/>
                </a:moveTo>
                <a:cubicBezTo>
                  <a:pt x="9030415" y="1631523"/>
                  <a:pt x="9017055" y="1635668"/>
                  <a:pt x="9003314" y="1639815"/>
                </a:cubicBezTo>
                <a:cubicBezTo>
                  <a:pt x="9003314" y="1633596"/>
                  <a:pt x="9003314" y="1633596"/>
                  <a:pt x="9046444" y="1629449"/>
                </a:cubicBezTo>
                <a:close/>
                <a:moveTo>
                  <a:pt x="10575473" y="1628468"/>
                </a:moveTo>
                <a:cubicBezTo>
                  <a:pt x="10579582" y="1627953"/>
                  <a:pt x="10584510" y="1629496"/>
                  <a:pt x="10587797" y="1629495"/>
                </a:cubicBezTo>
                <a:cubicBezTo>
                  <a:pt x="10587796" y="1645938"/>
                  <a:pt x="10574652" y="1639773"/>
                  <a:pt x="10568079" y="1639773"/>
                </a:cubicBezTo>
                <a:cubicBezTo>
                  <a:pt x="10568080" y="1631552"/>
                  <a:pt x="10571365" y="1628983"/>
                  <a:pt x="10575473" y="1628468"/>
                </a:cubicBezTo>
                <a:close/>
                <a:moveTo>
                  <a:pt x="2235612" y="1622273"/>
                </a:moveTo>
                <a:cubicBezTo>
                  <a:pt x="2240246" y="1630840"/>
                  <a:pt x="2240246" y="1630840"/>
                  <a:pt x="2235612" y="1632626"/>
                </a:cubicBezTo>
                <a:cubicBezTo>
                  <a:pt x="2235613" y="1630840"/>
                  <a:pt x="2235612" y="1626557"/>
                  <a:pt x="2235612" y="1622273"/>
                </a:cubicBezTo>
                <a:close/>
                <a:moveTo>
                  <a:pt x="856585" y="1622272"/>
                </a:moveTo>
                <a:cubicBezTo>
                  <a:pt x="860928" y="1624407"/>
                  <a:pt x="865269" y="1624408"/>
                  <a:pt x="869610" y="1626541"/>
                </a:cubicBezTo>
                <a:cubicBezTo>
                  <a:pt x="868526" y="1631879"/>
                  <a:pt x="865268" y="1633391"/>
                  <a:pt x="862283" y="1632280"/>
                </a:cubicBezTo>
                <a:cubicBezTo>
                  <a:pt x="859300" y="1631167"/>
                  <a:pt x="856586" y="1627432"/>
                  <a:pt x="856585" y="1622272"/>
                </a:cubicBezTo>
                <a:close/>
                <a:moveTo>
                  <a:pt x="10043324" y="1621798"/>
                </a:moveTo>
                <a:cubicBezTo>
                  <a:pt x="10050552" y="1621798"/>
                  <a:pt x="10050552" y="1631813"/>
                  <a:pt x="10050552" y="1639826"/>
                </a:cubicBezTo>
                <a:cubicBezTo>
                  <a:pt x="10040913" y="1639826"/>
                  <a:pt x="10043323" y="1627808"/>
                  <a:pt x="10043324" y="1621798"/>
                </a:cubicBezTo>
                <a:close/>
                <a:moveTo>
                  <a:pt x="2067277" y="1614604"/>
                </a:moveTo>
                <a:cubicBezTo>
                  <a:pt x="2069543" y="1620724"/>
                  <a:pt x="2069543" y="1626845"/>
                  <a:pt x="2069544" y="1632626"/>
                </a:cubicBezTo>
                <a:cubicBezTo>
                  <a:pt x="2067276" y="1630926"/>
                  <a:pt x="2062741" y="1630927"/>
                  <a:pt x="2058207" y="1628885"/>
                </a:cubicBezTo>
                <a:cubicBezTo>
                  <a:pt x="2060475" y="1624806"/>
                  <a:pt x="2062741" y="1620724"/>
                  <a:pt x="2067277" y="1614604"/>
                </a:cubicBezTo>
                <a:close/>
                <a:moveTo>
                  <a:pt x="1636366" y="1612095"/>
                </a:moveTo>
                <a:cubicBezTo>
                  <a:pt x="1640010" y="1612608"/>
                  <a:pt x="1642790" y="1615178"/>
                  <a:pt x="1642790" y="1623400"/>
                </a:cubicBezTo>
                <a:cubicBezTo>
                  <a:pt x="1640679" y="1623401"/>
                  <a:pt x="1636175" y="1624940"/>
                  <a:pt x="1632193" y="1624428"/>
                </a:cubicBezTo>
                <a:cubicBezTo>
                  <a:pt x="1628215" y="1623913"/>
                  <a:pt x="1624763" y="1621345"/>
                  <a:pt x="1624763" y="1613123"/>
                </a:cubicBezTo>
                <a:cubicBezTo>
                  <a:pt x="1628215" y="1613123"/>
                  <a:pt x="1632722" y="1611581"/>
                  <a:pt x="1636366" y="1612095"/>
                </a:cubicBezTo>
                <a:close/>
                <a:moveTo>
                  <a:pt x="554983" y="1611571"/>
                </a:moveTo>
                <a:cubicBezTo>
                  <a:pt x="554983" y="1615978"/>
                  <a:pt x="554984" y="1618180"/>
                  <a:pt x="554409" y="1619009"/>
                </a:cubicBezTo>
                <a:cubicBezTo>
                  <a:pt x="553834" y="1619833"/>
                  <a:pt x="552682" y="1619283"/>
                  <a:pt x="550380" y="1618181"/>
                </a:cubicBezTo>
                <a:cubicBezTo>
                  <a:pt x="552473" y="1615978"/>
                  <a:pt x="552474" y="1613774"/>
                  <a:pt x="554983" y="1611571"/>
                </a:cubicBezTo>
                <a:close/>
                <a:moveTo>
                  <a:pt x="635314" y="1611570"/>
                </a:moveTo>
                <a:cubicBezTo>
                  <a:pt x="635314" y="1615977"/>
                  <a:pt x="635314" y="1618180"/>
                  <a:pt x="634735" y="1619008"/>
                </a:cubicBezTo>
                <a:cubicBezTo>
                  <a:pt x="634156" y="1619833"/>
                  <a:pt x="632996" y="1619283"/>
                  <a:pt x="630680" y="1618180"/>
                </a:cubicBezTo>
                <a:cubicBezTo>
                  <a:pt x="632996" y="1615978"/>
                  <a:pt x="632996" y="1613774"/>
                  <a:pt x="635314" y="1611570"/>
                </a:cubicBezTo>
                <a:close/>
                <a:moveTo>
                  <a:pt x="11083179" y="1611088"/>
                </a:moveTo>
                <a:cubicBezTo>
                  <a:pt x="11083179" y="1617306"/>
                  <a:pt x="11081064" y="1621452"/>
                  <a:pt x="11076838" y="1621452"/>
                </a:cubicBezTo>
                <a:cubicBezTo>
                  <a:pt x="11076838" y="1613159"/>
                  <a:pt x="11078952" y="1611087"/>
                  <a:pt x="11083179" y="1611088"/>
                </a:cubicBezTo>
                <a:close/>
                <a:moveTo>
                  <a:pt x="10455952" y="1611087"/>
                </a:moveTo>
                <a:cubicBezTo>
                  <a:pt x="10460180" y="1611087"/>
                  <a:pt x="10462294" y="1613160"/>
                  <a:pt x="10462294" y="1621452"/>
                </a:cubicBezTo>
                <a:cubicBezTo>
                  <a:pt x="10458066" y="1621452"/>
                  <a:pt x="10455952" y="1617305"/>
                  <a:pt x="10455952" y="1611087"/>
                </a:cubicBezTo>
                <a:close/>
                <a:moveTo>
                  <a:pt x="10440211" y="1611087"/>
                </a:moveTo>
                <a:cubicBezTo>
                  <a:pt x="10444552" y="1611087"/>
                  <a:pt x="10448896" y="1613160"/>
                  <a:pt x="10448896" y="1621451"/>
                </a:cubicBezTo>
                <a:cubicBezTo>
                  <a:pt x="10444554" y="1619380"/>
                  <a:pt x="10440210" y="1617306"/>
                  <a:pt x="10435868" y="1615233"/>
                </a:cubicBezTo>
                <a:cubicBezTo>
                  <a:pt x="10438041" y="1613160"/>
                  <a:pt x="10438040" y="1611088"/>
                  <a:pt x="10440211" y="1611087"/>
                </a:cubicBezTo>
                <a:close/>
                <a:moveTo>
                  <a:pt x="3556633" y="1611061"/>
                </a:moveTo>
                <a:lnTo>
                  <a:pt x="3553077" y="1613918"/>
                </a:lnTo>
                <a:lnTo>
                  <a:pt x="3553267" y="1613454"/>
                </a:lnTo>
                <a:lnTo>
                  <a:pt x="3552254" y="1613651"/>
                </a:lnTo>
                <a:lnTo>
                  <a:pt x="3549406" y="1611229"/>
                </a:lnTo>
                <a:cubicBezTo>
                  <a:pt x="3550257" y="1608814"/>
                  <a:pt x="3552271" y="1609523"/>
                  <a:pt x="3556633" y="1611061"/>
                </a:cubicBezTo>
                <a:close/>
                <a:moveTo>
                  <a:pt x="3556633" y="1611061"/>
                </a:moveTo>
                <a:cubicBezTo>
                  <a:pt x="3556633" y="1611061"/>
                  <a:pt x="3559496" y="1609357"/>
                  <a:pt x="3560659" y="1612480"/>
                </a:cubicBezTo>
                <a:cubicBezTo>
                  <a:pt x="3560659" y="1612480"/>
                  <a:pt x="3559942" y="1612906"/>
                  <a:pt x="3559081" y="1612942"/>
                </a:cubicBezTo>
                <a:cubicBezTo>
                  <a:pt x="3558220" y="1612979"/>
                  <a:pt x="3557213" y="1612623"/>
                  <a:pt x="3556633" y="1611061"/>
                </a:cubicBezTo>
                <a:close/>
                <a:moveTo>
                  <a:pt x="8449674" y="1610988"/>
                </a:moveTo>
                <a:lnTo>
                  <a:pt x="8436759" y="1613398"/>
                </a:lnTo>
                <a:lnTo>
                  <a:pt x="8440672" y="1617144"/>
                </a:lnTo>
                <a:lnTo>
                  <a:pt x="8444964" y="1615763"/>
                </a:lnTo>
                <a:lnTo>
                  <a:pt x="8449675" y="1615245"/>
                </a:lnTo>
                <a:close/>
                <a:moveTo>
                  <a:pt x="11326111" y="1609698"/>
                </a:moveTo>
                <a:cubicBezTo>
                  <a:pt x="11326110" y="1615819"/>
                  <a:pt x="11326111" y="1627721"/>
                  <a:pt x="11318480" y="1627721"/>
                </a:cubicBezTo>
                <a:cubicBezTo>
                  <a:pt x="11318480" y="1619560"/>
                  <a:pt x="11315938" y="1609699"/>
                  <a:pt x="11326111" y="1609698"/>
                </a:cubicBezTo>
                <a:close/>
                <a:moveTo>
                  <a:pt x="8600879" y="1608301"/>
                </a:moveTo>
                <a:lnTo>
                  <a:pt x="8600866" y="1608390"/>
                </a:lnTo>
                <a:cubicBezTo>
                  <a:pt x="8600686" y="1609718"/>
                  <a:pt x="8600478" y="1611235"/>
                  <a:pt x="8600478" y="1611235"/>
                </a:cubicBezTo>
                <a:close/>
                <a:moveTo>
                  <a:pt x="8487214" y="1608203"/>
                </a:moveTo>
                <a:lnTo>
                  <a:pt x="8480255" y="1608682"/>
                </a:lnTo>
                <a:lnTo>
                  <a:pt x="8483003" y="1609420"/>
                </a:lnTo>
                <a:lnTo>
                  <a:pt x="8487247" y="1608276"/>
                </a:lnTo>
                <a:close/>
                <a:moveTo>
                  <a:pt x="9950539" y="1606496"/>
                </a:moveTo>
                <a:cubicBezTo>
                  <a:pt x="9955212" y="1606496"/>
                  <a:pt x="9962216" y="1606496"/>
                  <a:pt x="9966888" y="1608632"/>
                </a:cubicBezTo>
                <a:cubicBezTo>
                  <a:pt x="9962215" y="1610767"/>
                  <a:pt x="9959882" y="1617173"/>
                  <a:pt x="9957547" y="1621443"/>
                </a:cubicBezTo>
                <a:cubicBezTo>
                  <a:pt x="9955211" y="1617172"/>
                  <a:pt x="9952876" y="1610766"/>
                  <a:pt x="9950539" y="1606496"/>
                </a:cubicBezTo>
                <a:close/>
                <a:moveTo>
                  <a:pt x="2176650" y="1605418"/>
                </a:moveTo>
                <a:cubicBezTo>
                  <a:pt x="2176650" y="1613429"/>
                  <a:pt x="2176650" y="1623446"/>
                  <a:pt x="2169422" y="1623446"/>
                </a:cubicBezTo>
                <a:cubicBezTo>
                  <a:pt x="2169421" y="1615432"/>
                  <a:pt x="2167012" y="1605417"/>
                  <a:pt x="2176650" y="1605418"/>
                </a:cubicBezTo>
                <a:close/>
                <a:moveTo>
                  <a:pt x="3816186" y="1605294"/>
                </a:moveTo>
                <a:cubicBezTo>
                  <a:pt x="3816188" y="1611513"/>
                  <a:pt x="3813584" y="1615658"/>
                  <a:pt x="3809493" y="1615659"/>
                </a:cubicBezTo>
                <a:cubicBezTo>
                  <a:pt x="3809494" y="1607367"/>
                  <a:pt x="3811725" y="1605294"/>
                  <a:pt x="3816186" y="1605294"/>
                </a:cubicBezTo>
                <a:close/>
                <a:moveTo>
                  <a:pt x="1006693" y="1604946"/>
                </a:moveTo>
                <a:cubicBezTo>
                  <a:pt x="1018076" y="1611193"/>
                  <a:pt x="1029461" y="1617436"/>
                  <a:pt x="1043123" y="1623683"/>
                </a:cubicBezTo>
                <a:cubicBezTo>
                  <a:pt x="1049955" y="1627845"/>
                  <a:pt x="1059061" y="1629925"/>
                  <a:pt x="1065514" y="1638254"/>
                </a:cubicBezTo>
                <a:cubicBezTo>
                  <a:pt x="1067221" y="1635651"/>
                  <a:pt x="1067385" y="1633180"/>
                  <a:pt x="1066602" y="1630903"/>
                </a:cubicBezTo>
                <a:lnTo>
                  <a:pt x="1065230" y="1629059"/>
                </a:lnTo>
                <a:lnTo>
                  <a:pt x="1064841" y="1633675"/>
                </a:lnTo>
                <a:cubicBezTo>
                  <a:pt x="1064266" y="1634970"/>
                  <a:pt x="1063116" y="1634970"/>
                  <a:pt x="1060814" y="1632725"/>
                </a:cubicBezTo>
                <a:cubicBezTo>
                  <a:pt x="1061860" y="1631861"/>
                  <a:pt x="1062382" y="1631430"/>
                  <a:pt x="1062958" y="1630695"/>
                </a:cubicBezTo>
                <a:lnTo>
                  <a:pt x="1064571" y="1628173"/>
                </a:lnTo>
                <a:lnTo>
                  <a:pt x="1062001" y="1624723"/>
                </a:lnTo>
                <a:cubicBezTo>
                  <a:pt x="1057828" y="1621079"/>
                  <a:pt x="1052230" y="1618477"/>
                  <a:pt x="1049954" y="1617435"/>
                </a:cubicBezTo>
                <a:cubicBezTo>
                  <a:pt x="1036292" y="1611192"/>
                  <a:pt x="1022631" y="1598701"/>
                  <a:pt x="1006693" y="1604946"/>
                </a:cubicBezTo>
                <a:close/>
                <a:moveTo>
                  <a:pt x="8641430" y="1603883"/>
                </a:moveTo>
                <a:lnTo>
                  <a:pt x="8622071" y="1605993"/>
                </a:lnTo>
                <a:lnTo>
                  <a:pt x="8638023" y="1605349"/>
                </a:lnTo>
                <a:close/>
                <a:moveTo>
                  <a:pt x="10522844" y="1601245"/>
                </a:moveTo>
                <a:cubicBezTo>
                  <a:pt x="10528221" y="1601504"/>
                  <a:pt x="10533881" y="1604103"/>
                  <a:pt x="10537276" y="1606182"/>
                </a:cubicBezTo>
                <a:cubicBezTo>
                  <a:pt x="10546334" y="1614496"/>
                  <a:pt x="10541805" y="1618654"/>
                  <a:pt x="10532749" y="1620732"/>
                </a:cubicBezTo>
                <a:cubicBezTo>
                  <a:pt x="10530484" y="1620732"/>
                  <a:pt x="10510109" y="1620732"/>
                  <a:pt x="10519164" y="1629047"/>
                </a:cubicBezTo>
                <a:cubicBezTo>
                  <a:pt x="10532748" y="1641173"/>
                  <a:pt x="10548596" y="1641172"/>
                  <a:pt x="10561803" y="1645677"/>
                </a:cubicBezTo>
                <a:cubicBezTo>
                  <a:pt x="10575387" y="1651566"/>
                  <a:pt x="10591233" y="1657803"/>
                  <a:pt x="10607082" y="1661960"/>
                </a:cubicBezTo>
                <a:cubicBezTo>
                  <a:pt x="10618400" y="1668195"/>
                  <a:pt x="10622930" y="1674433"/>
                  <a:pt x="10622930" y="1695218"/>
                </a:cubicBezTo>
                <a:cubicBezTo>
                  <a:pt x="10607082" y="1705613"/>
                  <a:pt x="10588972" y="1695218"/>
                  <a:pt x="10573122" y="1691061"/>
                </a:cubicBezTo>
                <a:cubicBezTo>
                  <a:pt x="10550861" y="1684825"/>
                  <a:pt x="10530485" y="1684825"/>
                  <a:pt x="10510110" y="1688983"/>
                </a:cubicBezTo>
                <a:cubicBezTo>
                  <a:pt x="10510109" y="1682747"/>
                  <a:pt x="10510109" y="1676512"/>
                  <a:pt x="10510110" y="1668196"/>
                </a:cubicBezTo>
                <a:cubicBezTo>
                  <a:pt x="10501054" y="1672353"/>
                  <a:pt x="10492376" y="1674431"/>
                  <a:pt x="10483320" y="1678592"/>
                </a:cubicBezTo>
                <a:cubicBezTo>
                  <a:pt x="10483318" y="1661960"/>
                  <a:pt x="10481055" y="1649486"/>
                  <a:pt x="10494262" y="1643252"/>
                </a:cubicBezTo>
                <a:cubicBezTo>
                  <a:pt x="10507845" y="1639440"/>
                  <a:pt x="10505582" y="1626969"/>
                  <a:pt x="10510109" y="1610338"/>
                </a:cubicBezTo>
                <a:cubicBezTo>
                  <a:pt x="10512374" y="1603064"/>
                  <a:pt x="10517466" y="1600984"/>
                  <a:pt x="10522844" y="1601245"/>
                </a:cubicBezTo>
                <a:close/>
                <a:moveTo>
                  <a:pt x="9250638" y="1600830"/>
                </a:moveTo>
                <a:cubicBezTo>
                  <a:pt x="9250637" y="1610756"/>
                  <a:pt x="9241953" y="1610756"/>
                  <a:pt x="9237611" y="1610756"/>
                </a:cubicBezTo>
                <a:cubicBezTo>
                  <a:pt x="9237611" y="1598845"/>
                  <a:pt x="9244124" y="1600830"/>
                  <a:pt x="9250638" y="1600830"/>
                </a:cubicBezTo>
                <a:close/>
                <a:moveTo>
                  <a:pt x="11354293" y="1600376"/>
                </a:moveTo>
                <a:cubicBezTo>
                  <a:pt x="11354294" y="1606596"/>
                  <a:pt x="11352178" y="1610743"/>
                  <a:pt x="11347952" y="1610743"/>
                </a:cubicBezTo>
                <a:cubicBezTo>
                  <a:pt x="11347952" y="1602450"/>
                  <a:pt x="11350066" y="1600376"/>
                  <a:pt x="11354293" y="1600376"/>
                </a:cubicBezTo>
                <a:close/>
                <a:moveTo>
                  <a:pt x="11195308" y="1600376"/>
                </a:moveTo>
                <a:cubicBezTo>
                  <a:pt x="11195308" y="1606597"/>
                  <a:pt x="11193193" y="1610743"/>
                  <a:pt x="11188964" y="1610743"/>
                </a:cubicBezTo>
                <a:cubicBezTo>
                  <a:pt x="11188966" y="1602450"/>
                  <a:pt x="11191079" y="1600376"/>
                  <a:pt x="11195308" y="1600376"/>
                </a:cubicBezTo>
                <a:close/>
                <a:moveTo>
                  <a:pt x="9209697" y="1600376"/>
                </a:moveTo>
                <a:cubicBezTo>
                  <a:pt x="9209697" y="1606698"/>
                  <a:pt x="9212107" y="1621448"/>
                  <a:pt x="9202467" y="1621448"/>
                </a:cubicBezTo>
                <a:cubicBezTo>
                  <a:pt x="9202467" y="1613018"/>
                  <a:pt x="9202467" y="1600376"/>
                  <a:pt x="9209697" y="1600376"/>
                </a:cubicBezTo>
                <a:close/>
                <a:moveTo>
                  <a:pt x="11907190" y="1598989"/>
                </a:moveTo>
                <a:cubicBezTo>
                  <a:pt x="11907192" y="1605207"/>
                  <a:pt x="11905230" y="1609354"/>
                  <a:pt x="11900520" y="1609354"/>
                </a:cubicBezTo>
                <a:cubicBezTo>
                  <a:pt x="11900520" y="1601062"/>
                  <a:pt x="11902876" y="1598988"/>
                  <a:pt x="11907190" y="1598989"/>
                </a:cubicBezTo>
                <a:close/>
                <a:moveTo>
                  <a:pt x="11708856" y="1597644"/>
                </a:moveTo>
                <a:cubicBezTo>
                  <a:pt x="11718898" y="1596105"/>
                  <a:pt x="11734168" y="1610726"/>
                  <a:pt x="11740864" y="1613804"/>
                </a:cubicBezTo>
                <a:cubicBezTo>
                  <a:pt x="11727474" y="1609701"/>
                  <a:pt x="11714458" y="1607648"/>
                  <a:pt x="11701067" y="1605597"/>
                </a:cubicBezTo>
                <a:cubicBezTo>
                  <a:pt x="11702744" y="1600466"/>
                  <a:pt x="11705510" y="1598157"/>
                  <a:pt x="11708856" y="1597644"/>
                </a:cubicBezTo>
                <a:close/>
                <a:moveTo>
                  <a:pt x="1313371" y="1596227"/>
                </a:moveTo>
                <a:lnTo>
                  <a:pt x="1311160" y="1598604"/>
                </a:lnTo>
                <a:lnTo>
                  <a:pt x="1310934" y="1598847"/>
                </a:lnTo>
                <a:close/>
                <a:moveTo>
                  <a:pt x="737854" y="1596124"/>
                </a:moveTo>
                <a:cubicBezTo>
                  <a:pt x="737854" y="1602551"/>
                  <a:pt x="735623" y="1606478"/>
                  <a:pt x="731160" y="1606478"/>
                </a:cubicBezTo>
                <a:cubicBezTo>
                  <a:pt x="731162" y="1597909"/>
                  <a:pt x="733391" y="1596125"/>
                  <a:pt x="737854" y="1596124"/>
                </a:cubicBezTo>
                <a:close/>
                <a:moveTo>
                  <a:pt x="11131260" y="1595221"/>
                </a:moveTo>
                <a:cubicBezTo>
                  <a:pt x="11131549" y="1594738"/>
                  <a:pt x="11132709" y="1595221"/>
                  <a:pt x="11135022" y="1596186"/>
                </a:cubicBezTo>
                <a:cubicBezTo>
                  <a:pt x="11135022" y="1596186"/>
                  <a:pt x="11132706" y="1598121"/>
                  <a:pt x="11132707" y="1600052"/>
                </a:cubicBezTo>
                <a:cubicBezTo>
                  <a:pt x="11131549" y="1597154"/>
                  <a:pt x="11130969" y="1595706"/>
                  <a:pt x="11131260" y="1595221"/>
                </a:cubicBezTo>
                <a:close/>
                <a:moveTo>
                  <a:pt x="1590909" y="1595157"/>
                </a:moveTo>
                <a:cubicBezTo>
                  <a:pt x="1590909" y="1605082"/>
                  <a:pt x="1582226" y="1605081"/>
                  <a:pt x="1577882" y="1605081"/>
                </a:cubicBezTo>
                <a:cubicBezTo>
                  <a:pt x="1577882" y="1593173"/>
                  <a:pt x="1584397" y="1595158"/>
                  <a:pt x="1590909" y="1595157"/>
                </a:cubicBezTo>
                <a:close/>
                <a:moveTo>
                  <a:pt x="1363307" y="1594719"/>
                </a:moveTo>
                <a:cubicBezTo>
                  <a:pt x="1363306" y="1600936"/>
                  <a:pt x="1361193" y="1605081"/>
                  <a:pt x="1356965" y="1605082"/>
                </a:cubicBezTo>
                <a:cubicBezTo>
                  <a:pt x="1356966" y="1596791"/>
                  <a:pt x="1359080" y="1594718"/>
                  <a:pt x="1363307" y="1594719"/>
                </a:cubicBezTo>
                <a:close/>
                <a:moveTo>
                  <a:pt x="1314774" y="1594718"/>
                </a:moveTo>
                <a:lnTo>
                  <a:pt x="1313371" y="1596227"/>
                </a:lnTo>
                <a:lnTo>
                  <a:pt x="1313418" y="1596175"/>
                </a:lnTo>
                <a:cubicBezTo>
                  <a:pt x="1314173" y="1595365"/>
                  <a:pt x="1314774" y="1594718"/>
                  <a:pt x="1314774" y="1594718"/>
                </a:cubicBezTo>
                <a:close/>
                <a:moveTo>
                  <a:pt x="2002604" y="1594717"/>
                </a:moveTo>
                <a:cubicBezTo>
                  <a:pt x="2002602" y="1600937"/>
                  <a:pt x="2000489" y="1605081"/>
                  <a:pt x="1996259" y="1605082"/>
                </a:cubicBezTo>
                <a:cubicBezTo>
                  <a:pt x="1996259" y="1596790"/>
                  <a:pt x="1998374" y="1594718"/>
                  <a:pt x="2002604" y="1594717"/>
                </a:cubicBezTo>
                <a:close/>
                <a:moveTo>
                  <a:pt x="2970263" y="1594716"/>
                </a:moveTo>
                <a:cubicBezTo>
                  <a:pt x="2974493" y="1594717"/>
                  <a:pt x="2976605" y="1596791"/>
                  <a:pt x="2976605" y="1605081"/>
                </a:cubicBezTo>
                <a:cubicBezTo>
                  <a:pt x="2972379" y="1605082"/>
                  <a:pt x="2970263" y="1600937"/>
                  <a:pt x="2970263" y="1594716"/>
                </a:cubicBezTo>
                <a:close/>
                <a:moveTo>
                  <a:pt x="1330215" y="1594716"/>
                </a:moveTo>
                <a:cubicBezTo>
                  <a:pt x="1339271" y="1594716"/>
                  <a:pt x="1359270" y="1602965"/>
                  <a:pt x="1363801" y="1617402"/>
                </a:cubicBezTo>
                <a:cubicBezTo>
                  <a:pt x="1368329" y="1638026"/>
                  <a:pt x="1352479" y="1639744"/>
                  <a:pt x="1343799" y="1641807"/>
                </a:cubicBezTo>
                <a:cubicBezTo>
                  <a:pt x="1337005" y="1627713"/>
                  <a:pt x="1332476" y="1611217"/>
                  <a:pt x="1330215" y="1594716"/>
                </a:cubicBezTo>
                <a:close/>
                <a:moveTo>
                  <a:pt x="1949048" y="1594706"/>
                </a:moveTo>
                <a:cubicBezTo>
                  <a:pt x="1949049" y="1600716"/>
                  <a:pt x="1949048" y="1606724"/>
                  <a:pt x="1946766" y="1612734"/>
                </a:cubicBezTo>
                <a:cubicBezTo>
                  <a:pt x="1946765" y="1610731"/>
                  <a:pt x="1944485" y="1610731"/>
                  <a:pt x="1944484" y="1608728"/>
                </a:cubicBezTo>
                <a:cubicBezTo>
                  <a:pt x="1937638" y="1606725"/>
                  <a:pt x="1924327" y="1608728"/>
                  <a:pt x="1924328" y="1594707"/>
                </a:cubicBezTo>
                <a:cubicBezTo>
                  <a:pt x="1933074" y="1594706"/>
                  <a:pt x="1942204" y="1594705"/>
                  <a:pt x="1949048" y="1594706"/>
                </a:cubicBezTo>
                <a:close/>
                <a:moveTo>
                  <a:pt x="1604542" y="1594706"/>
                </a:moveTo>
                <a:cubicBezTo>
                  <a:pt x="1608924" y="1598712"/>
                  <a:pt x="1617687" y="1602718"/>
                  <a:pt x="1617687" y="1612734"/>
                </a:cubicBezTo>
                <a:cubicBezTo>
                  <a:pt x="1611113" y="1612734"/>
                  <a:pt x="1604542" y="1612734"/>
                  <a:pt x="1597969" y="1612735"/>
                </a:cubicBezTo>
                <a:cubicBezTo>
                  <a:pt x="1600159" y="1606724"/>
                  <a:pt x="1602351" y="1600716"/>
                  <a:pt x="1604542" y="1594706"/>
                </a:cubicBezTo>
                <a:close/>
                <a:moveTo>
                  <a:pt x="3882953" y="1591667"/>
                </a:moveTo>
                <a:lnTo>
                  <a:pt x="3855218" y="1597274"/>
                </a:lnTo>
                <a:lnTo>
                  <a:pt x="3855217" y="1606657"/>
                </a:lnTo>
                <a:lnTo>
                  <a:pt x="3885160" y="1600630"/>
                </a:lnTo>
                <a:lnTo>
                  <a:pt x="3882831" y="1596917"/>
                </a:lnTo>
                <a:close/>
                <a:moveTo>
                  <a:pt x="9881564" y="1590270"/>
                </a:moveTo>
                <a:cubicBezTo>
                  <a:pt x="9881564" y="1603079"/>
                  <a:pt x="9875050" y="1600945"/>
                  <a:pt x="9868538" y="1600945"/>
                </a:cubicBezTo>
                <a:cubicBezTo>
                  <a:pt x="9868537" y="1588135"/>
                  <a:pt x="9877222" y="1590270"/>
                  <a:pt x="9881564" y="1590270"/>
                </a:cubicBezTo>
                <a:close/>
                <a:moveTo>
                  <a:pt x="11344217" y="1590269"/>
                </a:moveTo>
                <a:cubicBezTo>
                  <a:pt x="11344217" y="1603080"/>
                  <a:pt x="11334876" y="1600945"/>
                  <a:pt x="11327870" y="1600945"/>
                </a:cubicBezTo>
                <a:cubicBezTo>
                  <a:pt x="11327870" y="1588134"/>
                  <a:pt x="11337211" y="1590268"/>
                  <a:pt x="11344217" y="1590269"/>
                </a:cubicBezTo>
                <a:close/>
                <a:moveTo>
                  <a:pt x="10377876" y="1589666"/>
                </a:moveTo>
                <a:cubicBezTo>
                  <a:pt x="10398149" y="1595940"/>
                  <a:pt x="10415797" y="1600124"/>
                  <a:pt x="10433820" y="1606399"/>
                </a:cubicBezTo>
                <a:cubicBezTo>
                  <a:pt x="10427063" y="1616859"/>
                  <a:pt x="10415797" y="1606400"/>
                  <a:pt x="10409416" y="1604307"/>
                </a:cubicBezTo>
                <a:cubicBezTo>
                  <a:pt x="10398148" y="1600124"/>
                  <a:pt x="10386887" y="1598033"/>
                  <a:pt x="10375622" y="1595940"/>
                </a:cubicBezTo>
                <a:cubicBezTo>
                  <a:pt x="10375622" y="1593848"/>
                  <a:pt x="10377876" y="1591756"/>
                  <a:pt x="10377876" y="1589666"/>
                </a:cubicBezTo>
                <a:close/>
                <a:moveTo>
                  <a:pt x="9896987" y="1589665"/>
                </a:moveTo>
                <a:cubicBezTo>
                  <a:pt x="9905913" y="1591774"/>
                  <a:pt x="9914467" y="1593879"/>
                  <a:pt x="9923392" y="1595986"/>
                </a:cubicBezTo>
                <a:cubicBezTo>
                  <a:pt x="9916698" y="1600201"/>
                  <a:pt x="9916698" y="1610737"/>
                  <a:pt x="9907773" y="1610737"/>
                </a:cubicBezTo>
                <a:cubicBezTo>
                  <a:pt x="9903681" y="1610738"/>
                  <a:pt x="9901078" y="1610738"/>
                  <a:pt x="9896987" y="1610737"/>
                </a:cubicBezTo>
                <a:cubicBezTo>
                  <a:pt x="9896986" y="1604415"/>
                  <a:pt x="9896987" y="1595987"/>
                  <a:pt x="9896987" y="1589665"/>
                </a:cubicBezTo>
                <a:close/>
                <a:moveTo>
                  <a:pt x="3766761" y="1588763"/>
                </a:moveTo>
                <a:lnTo>
                  <a:pt x="3756478" y="1588963"/>
                </a:lnTo>
                <a:cubicBezTo>
                  <a:pt x="3744196" y="1589895"/>
                  <a:pt x="3736898" y="1591169"/>
                  <a:pt x="3743146" y="1591857"/>
                </a:cubicBezTo>
                <a:lnTo>
                  <a:pt x="3759832" y="1592245"/>
                </a:lnTo>
                <a:close/>
                <a:moveTo>
                  <a:pt x="12055568" y="1588277"/>
                </a:moveTo>
                <a:cubicBezTo>
                  <a:pt x="12055568" y="1594497"/>
                  <a:pt x="12053335" y="1598641"/>
                  <a:pt x="12048874" y="1598642"/>
                </a:cubicBezTo>
                <a:cubicBezTo>
                  <a:pt x="12048874" y="1590351"/>
                  <a:pt x="12051105" y="1588277"/>
                  <a:pt x="12055568" y="1588277"/>
                </a:cubicBezTo>
                <a:close/>
                <a:moveTo>
                  <a:pt x="11437798" y="1588277"/>
                </a:moveTo>
                <a:cubicBezTo>
                  <a:pt x="11440008" y="1590385"/>
                  <a:pt x="11444422" y="1594598"/>
                  <a:pt x="11446262" y="1596707"/>
                </a:cubicBezTo>
                <a:cubicBezTo>
                  <a:pt x="11444422" y="1598813"/>
                  <a:pt x="11440008" y="1605135"/>
                  <a:pt x="11437799" y="1609349"/>
                </a:cubicBezTo>
                <a:cubicBezTo>
                  <a:pt x="11437799" y="1600920"/>
                  <a:pt x="11437801" y="1594599"/>
                  <a:pt x="11437798" y="1588277"/>
                </a:cubicBezTo>
                <a:close/>
                <a:moveTo>
                  <a:pt x="3799713" y="1588125"/>
                </a:moveTo>
                <a:lnTo>
                  <a:pt x="3786916" y="1588373"/>
                </a:lnTo>
                <a:lnTo>
                  <a:pt x="3773394" y="1592113"/>
                </a:lnTo>
                <a:lnTo>
                  <a:pt x="3809807" y="1591270"/>
                </a:lnTo>
                <a:lnTo>
                  <a:pt x="3810136" y="1591372"/>
                </a:lnTo>
                <a:lnTo>
                  <a:pt x="3793622" y="1593684"/>
                </a:lnTo>
                <a:lnTo>
                  <a:pt x="3731810" y="1602210"/>
                </a:lnTo>
                <a:lnTo>
                  <a:pt x="3730053" y="1605081"/>
                </a:lnTo>
                <a:lnTo>
                  <a:pt x="3730568" y="1602382"/>
                </a:lnTo>
                <a:lnTo>
                  <a:pt x="3720232" y="1603808"/>
                </a:lnTo>
                <a:lnTo>
                  <a:pt x="3723007" y="1604104"/>
                </a:lnTo>
                <a:lnTo>
                  <a:pt x="3721800" y="1608320"/>
                </a:lnTo>
                <a:lnTo>
                  <a:pt x="3754948" y="1604942"/>
                </a:lnTo>
                <a:cubicBezTo>
                  <a:pt x="3764704" y="1602951"/>
                  <a:pt x="3819779" y="1599738"/>
                  <a:pt x="3821482" y="1594907"/>
                </a:cubicBezTo>
                <a:lnTo>
                  <a:pt x="3810136" y="1591372"/>
                </a:lnTo>
                <a:lnTo>
                  <a:pt x="3811081" y="1591240"/>
                </a:lnTo>
                <a:lnTo>
                  <a:pt x="3809807" y="1591270"/>
                </a:lnTo>
                <a:close/>
                <a:moveTo>
                  <a:pt x="1890475" y="1584447"/>
                </a:moveTo>
                <a:cubicBezTo>
                  <a:pt x="1890475" y="1594372"/>
                  <a:pt x="1883962" y="1594372"/>
                  <a:pt x="1877451" y="1594371"/>
                </a:cubicBezTo>
                <a:cubicBezTo>
                  <a:pt x="1877449" y="1582462"/>
                  <a:pt x="1886132" y="1584447"/>
                  <a:pt x="1890475" y="1584447"/>
                </a:cubicBezTo>
                <a:close/>
                <a:moveTo>
                  <a:pt x="3925348" y="1582125"/>
                </a:moveTo>
                <a:lnTo>
                  <a:pt x="3898419" y="1588540"/>
                </a:lnTo>
                <a:lnTo>
                  <a:pt x="3887771" y="1590692"/>
                </a:lnTo>
                <a:lnTo>
                  <a:pt x="3888252" y="1591386"/>
                </a:lnTo>
                <a:lnTo>
                  <a:pt x="3888061" y="1600046"/>
                </a:lnTo>
                <a:lnTo>
                  <a:pt x="3902253" y="1597189"/>
                </a:lnTo>
                <a:lnTo>
                  <a:pt x="3908067" y="1595655"/>
                </a:lnTo>
                <a:lnTo>
                  <a:pt x="3908773" y="1594707"/>
                </a:lnTo>
                <a:lnTo>
                  <a:pt x="3908680" y="1595493"/>
                </a:lnTo>
                <a:lnTo>
                  <a:pt x="3923354" y="1591621"/>
                </a:lnTo>
                <a:lnTo>
                  <a:pt x="3915836" y="1589892"/>
                </a:lnTo>
                <a:close/>
                <a:moveTo>
                  <a:pt x="8835344" y="1581769"/>
                </a:moveTo>
                <a:cubicBezTo>
                  <a:pt x="8833070" y="1587988"/>
                  <a:pt x="8830793" y="1594207"/>
                  <a:pt x="8828519" y="1600425"/>
                </a:cubicBezTo>
                <a:cubicBezTo>
                  <a:pt x="8835344" y="1600425"/>
                  <a:pt x="8842170" y="1600426"/>
                  <a:pt x="8848996" y="1600426"/>
                </a:cubicBezTo>
                <a:cubicBezTo>
                  <a:pt x="8848995" y="1587986"/>
                  <a:pt x="8839896" y="1585915"/>
                  <a:pt x="8835344" y="1581769"/>
                </a:cubicBezTo>
                <a:close/>
                <a:moveTo>
                  <a:pt x="9371093" y="1580486"/>
                </a:moveTo>
                <a:cubicBezTo>
                  <a:pt x="9371092" y="1588697"/>
                  <a:pt x="9371093" y="1601552"/>
                  <a:pt x="9363863" y="1601551"/>
                </a:cubicBezTo>
                <a:cubicBezTo>
                  <a:pt x="9363864" y="1592982"/>
                  <a:pt x="9361453" y="1580486"/>
                  <a:pt x="9371093" y="1580486"/>
                </a:cubicBezTo>
                <a:close/>
                <a:moveTo>
                  <a:pt x="11316154" y="1580485"/>
                </a:moveTo>
                <a:cubicBezTo>
                  <a:pt x="11320382" y="1580484"/>
                  <a:pt x="11322497" y="1584411"/>
                  <a:pt x="11322496" y="1590837"/>
                </a:cubicBezTo>
                <a:cubicBezTo>
                  <a:pt x="11318268" y="1590837"/>
                  <a:pt x="11316155" y="1588695"/>
                  <a:pt x="11316154" y="1580485"/>
                </a:cubicBezTo>
                <a:close/>
                <a:moveTo>
                  <a:pt x="10348845" y="1580485"/>
                </a:moveTo>
                <a:cubicBezTo>
                  <a:pt x="10358199" y="1582271"/>
                  <a:pt x="10367551" y="1584411"/>
                  <a:pt x="10376905" y="1586554"/>
                </a:cubicBezTo>
                <a:cubicBezTo>
                  <a:pt x="10369890" y="1595123"/>
                  <a:pt x="10348845" y="1601551"/>
                  <a:pt x="10348845" y="1580485"/>
                </a:cubicBezTo>
                <a:close/>
                <a:moveTo>
                  <a:pt x="9823353" y="1580485"/>
                </a:moveTo>
                <a:cubicBezTo>
                  <a:pt x="9834330" y="1582271"/>
                  <a:pt x="9847958" y="1582271"/>
                  <a:pt x="9854770" y="1597267"/>
                </a:cubicBezTo>
                <a:cubicBezTo>
                  <a:pt x="9845686" y="1597267"/>
                  <a:pt x="9834330" y="1599408"/>
                  <a:pt x="9823351" y="1601550"/>
                </a:cubicBezTo>
                <a:cubicBezTo>
                  <a:pt x="9823352" y="1595123"/>
                  <a:pt x="9823352" y="1586554"/>
                  <a:pt x="9823353" y="1580485"/>
                </a:cubicBezTo>
                <a:close/>
                <a:moveTo>
                  <a:pt x="10185431" y="1580484"/>
                </a:moveTo>
                <a:cubicBezTo>
                  <a:pt x="10189966" y="1580485"/>
                  <a:pt x="10194500" y="1582268"/>
                  <a:pt x="10194500" y="1590836"/>
                </a:cubicBezTo>
                <a:cubicBezTo>
                  <a:pt x="10192232" y="1588696"/>
                  <a:pt x="10187698" y="1586552"/>
                  <a:pt x="10183165" y="1586552"/>
                </a:cubicBezTo>
                <a:cubicBezTo>
                  <a:pt x="10183163" y="1584411"/>
                  <a:pt x="10185431" y="1582269"/>
                  <a:pt x="10185431" y="1580484"/>
                </a:cubicBezTo>
                <a:close/>
                <a:moveTo>
                  <a:pt x="9414655" y="1580484"/>
                </a:moveTo>
                <a:cubicBezTo>
                  <a:pt x="9414654" y="1588696"/>
                  <a:pt x="9412541" y="1590837"/>
                  <a:pt x="9408313" y="1590837"/>
                </a:cubicBezTo>
                <a:cubicBezTo>
                  <a:pt x="9408313" y="1584411"/>
                  <a:pt x="9410425" y="1580484"/>
                  <a:pt x="9414655" y="1580484"/>
                </a:cubicBezTo>
                <a:close/>
                <a:moveTo>
                  <a:pt x="9289490" y="1580484"/>
                </a:moveTo>
                <a:cubicBezTo>
                  <a:pt x="9300753" y="1580485"/>
                  <a:pt x="9314271" y="1582223"/>
                  <a:pt x="9325535" y="1580485"/>
                </a:cubicBezTo>
                <a:cubicBezTo>
                  <a:pt x="9327412" y="1580484"/>
                  <a:pt x="9347688" y="1580484"/>
                  <a:pt x="9343183" y="1588483"/>
                </a:cubicBezTo>
                <a:cubicBezTo>
                  <a:pt x="9336424" y="1603088"/>
                  <a:pt x="9314271" y="1598915"/>
                  <a:pt x="9303008" y="1601001"/>
                </a:cubicBezTo>
                <a:cubicBezTo>
                  <a:pt x="9298501" y="1596828"/>
                  <a:pt x="9289491" y="1592655"/>
                  <a:pt x="9289490" y="1580484"/>
                </a:cubicBezTo>
                <a:close/>
                <a:moveTo>
                  <a:pt x="9802427" y="1579976"/>
                </a:moveTo>
                <a:cubicBezTo>
                  <a:pt x="9808898" y="1579384"/>
                  <a:pt x="9816293" y="1579581"/>
                  <a:pt x="9816292" y="1590643"/>
                </a:cubicBezTo>
                <a:cubicBezTo>
                  <a:pt x="9809720" y="1590643"/>
                  <a:pt x="9796575" y="1596965"/>
                  <a:pt x="9796574" y="1580460"/>
                </a:cubicBezTo>
                <a:cubicBezTo>
                  <a:pt x="9798217" y="1580460"/>
                  <a:pt x="9800271" y="1580173"/>
                  <a:pt x="9802427" y="1579976"/>
                </a:cubicBezTo>
                <a:close/>
                <a:moveTo>
                  <a:pt x="4015555" y="1579708"/>
                </a:moveTo>
                <a:lnTo>
                  <a:pt x="4014700" y="1581231"/>
                </a:lnTo>
                <a:cubicBezTo>
                  <a:pt x="4014464" y="1581650"/>
                  <a:pt x="4014522" y="1581545"/>
                  <a:pt x="4014744" y="1581152"/>
                </a:cubicBezTo>
                <a:close/>
                <a:moveTo>
                  <a:pt x="10709013" y="1579491"/>
                </a:moveTo>
                <a:cubicBezTo>
                  <a:pt x="10709012" y="1587470"/>
                  <a:pt x="10710910" y="1589552"/>
                  <a:pt x="10715462" y="1589552"/>
                </a:cubicBezTo>
                <a:cubicBezTo>
                  <a:pt x="10715462" y="1583306"/>
                  <a:pt x="10713186" y="1579492"/>
                  <a:pt x="10709013" y="1579491"/>
                </a:cubicBezTo>
                <a:close/>
                <a:moveTo>
                  <a:pt x="9441519" y="1579424"/>
                </a:moveTo>
                <a:cubicBezTo>
                  <a:pt x="9447815" y="1578954"/>
                  <a:pt x="9455259" y="1580484"/>
                  <a:pt x="9459840" y="1580484"/>
                </a:cubicBezTo>
                <a:cubicBezTo>
                  <a:pt x="9477778" y="1582185"/>
                  <a:pt x="9498390" y="1580485"/>
                  <a:pt x="9516711" y="1580484"/>
                </a:cubicBezTo>
                <a:cubicBezTo>
                  <a:pt x="9516710" y="1598504"/>
                  <a:pt x="9496100" y="1592384"/>
                  <a:pt x="9489231" y="1592384"/>
                </a:cubicBezTo>
                <a:cubicBezTo>
                  <a:pt x="9469001" y="1588304"/>
                  <a:pt x="9450679" y="1590345"/>
                  <a:pt x="9430068" y="1590344"/>
                </a:cubicBezTo>
                <a:cubicBezTo>
                  <a:pt x="9430069" y="1582355"/>
                  <a:pt x="9435221" y="1579890"/>
                  <a:pt x="9441519" y="1579424"/>
                </a:cubicBezTo>
                <a:close/>
                <a:moveTo>
                  <a:pt x="11414458" y="1578172"/>
                </a:moveTo>
                <a:cubicBezTo>
                  <a:pt x="11414458" y="1590982"/>
                  <a:pt x="11407586" y="1588847"/>
                  <a:pt x="11400712" y="1588848"/>
                </a:cubicBezTo>
                <a:cubicBezTo>
                  <a:pt x="11400712" y="1576037"/>
                  <a:pt x="11409877" y="1578171"/>
                  <a:pt x="11414458" y="1578172"/>
                </a:cubicBezTo>
                <a:close/>
                <a:moveTo>
                  <a:pt x="11386200" y="1578171"/>
                </a:moveTo>
                <a:cubicBezTo>
                  <a:pt x="11386198" y="1590983"/>
                  <a:pt x="11379326" y="1588848"/>
                  <a:pt x="11372454" y="1588847"/>
                </a:cubicBezTo>
                <a:cubicBezTo>
                  <a:pt x="11372454" y="1576036"/>
                  <a:pt x="11381617" y="1578172"/>
                  <a:pt x="11386200" y="1578171"/>
                </a:cubicBezTo>
                <a:close/>
                <a:moveTo>
                  <a:pt x="4016566" y="1577909"/>
                </a:moveTo>
                <a:lnTo>
                  <a:pt x="4015759" y="1579348"/>
                </a:lnTo>
                <a:lnTo>
                  <a:pt x="4015555" y="1579708"/>
                </a:lnTo>
                <a:close/>
                <a:moveTo>
                  <a:pt x="9604071" y="1577622"/>
                </a:moveTo>
                <a:cubicBezTo>
                  <a:pt x="9611276" y="1577664"/>
                  <a:pt x="9619551" y="1580293"/>
                  <a:pt x="9623828" y="1580293"/>
                </a:cubicBezTo>
                <a:cubicBezTo>
                  <a:pt x="9623829" y="1603085"/>
                  <a:pt x="9597423" y="1590461"/>
                  <a:pt x="9590728" y="1590461"/>
                </a:cubicBezTo>
                <a:cubicBezTo>
                  <a:pt x="9590729" y="1580118"/>
                  <a:pt x="9596865" y="1577578"/>
                  <a:pt x="9604071" y="1577622"/>
                </a:cubicBezTo>
                <a:close/>
                <a:moveTo>
                  <a:pt x="8903268" y="1577410"/>
                </a:moveTo>
                <a:cubicBezTo>
                  <a:pt x="8895921" y="1577451"/>
                  <a:pt x="8887484" y="1580041"/>
                  <a:pt x="8883123" y="1580041"/>
                </a:cubicBezTo>
                <a:cubicBezTo>
                  <a:pt x="8883124" y="1602500"/>
                  <a:pt x="8907770" y="1590061"/>
                  <a:pt x="8916871" y="1590061"/>
                </a:cubicBezTo>
                <a:cubicBezTo>
                  <a:pt x="8916871" y="1579869"/>
                  <a:pt x="8910614" y="1577365"/>
                  <a:pt x="8903268" y="1577410"/>
                </a:cubicBezTo>
                <a:close/>
                <a:moveTo>
                  <a:pt x="8803104" y="1577017"/>
                </a:moveTo>
                <a:cubicBezTo>
                  <a:pt x="8803897" y="1577017"/>
                  <a:pt x="8804426" y="1578140"/>
                  <a:pt x="8805481" y="1580386"/>
                </a:cubicBezTo>
                <a:cubicBezTo>
                  <a:pt x="8803370" y="1586258"/>
                  <a:pt x="8803370" y="1586258"/>
                  <a:pt x="8799141" y="1580385"/>
                </a:cubicBezTo>
                <a:cubicBezTo>
                  <a:pt x="8801255" y="1578140"/>
                  <a:pt x="8802311" y="1577017"/>
                  <a:pt x="8803104" y="1577017"/>
                </a:cubicBezTo>
                <a:close/>
                <a:moveTo>
                  <a:pt x="10180395" y="1575285"/>
                </a:moveTo>
                <a:cubicBezTo>
                  <a:pt x="10180976" y="1574763"/>
                  <a:pt x="10182133" y="1575164"/>
                  <a:pt x="10184450" y="1575969"/>
                </a:cubicBezTo>
                <a:cubicBezTo>
                  <a:pt x="10182134" y="1577908"/>
                  <a:pt x="10179816" y="1580162"/>
                  <a:pt x="10179816" y="1580162"/>
                </a:cubicBezTo>
                <a:cubicBezTo>
                  <a:pt x="10179815" y="1577263"/>
                  <a:pt x="10179815" y="1575807"/>
                  <a:pt x="10180395" y="1575285"/>
                </a:cubicBezTo>
                <a:close/>
                <a:moveTo>
                  <a:pt x="8619592" y="1574821"/>
                </a:moveTo>
                <a:lnTo>
                  <a:pt x="8619420" y="1575260"/>
                </a:lnTo>
                <a:lnTo>
                  <a:pt x="8618916" y="1576545"/>
                </a:lnTo>
                <a:cubicBezTo>
                  <a:pt x="8618789" y="1576873"/>
                  <a:pt x="8618820" y="1576791"/>
                  <a:pt x="8618940" y="1576485"/>
                </a:cubicBezTo>
                <a:lnTo>
                  <a:pt x="8619420" y="1575260"/>
                </a:lnTo>
                <a:lnTo>
                  <a:pt x="8619492" y="1575076"/>
                </a:lnTo>
                <a:close/>
                <a:moveTo>
                  <a:pt x="2057831" y="1573295"/>
                </a:moveTo>
                <a:cubicBezTo>
                  <a:pt x="2057831" y="1581586"/>
                  <a:pt x="2053602" y="1583660"/>
                  <a:pt x="2051487" y="1583660"/>
                </a:cubicBezTo>
                <a:cubicBezTo>
                  <a:pt x="2051487" y="1575368"/>
                  <a:pt x="2053602" y="1573294"/>
                  <a:pt x="2057831" y="1573295"/>
                </a:cubicBezTo>
                <a:close/>
                <a:moveTo>
                  <a:pt x="4045617" y="1573143"/>
                </a:moveTo>
                <a:lnTo>
                  <a:pt x="4044736" y="1573173"/>
                </a:lnTo>
                <a:lnTo>
                  <a:pt x="4016851" y="1577400"/>
                </a:lnTo>
                <a:lnTo>
                  <a:pt x="4016566" y="1577909"/>
                </a:lnTo>
                <a:lnTo>
                  <a:pt x="4016850" y="1577401"/>
                </a:lnTo>
                <a:lnTo>
                  <a:pt x="4011285" y="1578244"/>
                </a:lnTo>
                <a:lnTo>
                  <a:pt x="4011246" y="1578253"/>
                </a:lnTo>
                <a:lnTo>
                  <a:pt x="4012224" y="1578971"/>
                </a:lnTo>
                <a:lnTo>
                  <a:pt x="4008947" y="1586282"/>
                </a:lnTo>
                <a:close/>
                <a:moveTo>
                  <a:pt x="3919115" y="1570492"/>
                </a:moveTo>
                <a:cubicBezTo>
                  <a:pt x="3895424" y="1570287"/>
                  <a:pt x="3874583" y="1576969"/>
                  <a:pt x="3847368" y="1581405"/>
                </a:cubicBezTo>
                <a:cubicBezTo>
                  <a:pt x="3836652" y="1582774"/>
                  <a:pt x="3819990" y="1590365"/>
                  <a:pt x="3830956" y="1589936"/>
                </a:cubicBezTo>
                <a:cubicBezTo>
                  <a:pt x="3832522" y="1589875"/>
                  <a:pt x="3834653" y="1589651"/>
                  <a:pt x="3837444" y="1589221"/>
                </a:cubicBezTo>
                <a:cubicBezTo>
                  <a:pt x="3859782" y="1585781"/>
                  <a:pt x="3895075" y="1578763"/>
                  <a:pt x="3919115" y="1570492"/>
                </a:cubicBezTo>
                <a:close/>
                <a:moveTo>
                  <a:pt x="9023032" y="1569773"/>
                </a:moveTo>
                <a:cubicBezTo>
                  <a:pt x="9023033" y="1573918"/>
                  <a:pt x="9023034" y="1577723"/>
                  <a:pt x="9023035" y="1580139"/>
                </a:cubicBezTo>
                <a:cubicBezTo>
                  <a:pt x="9018693" y="1580139"/>
                  <a:pt x="9014349" y="1580139"/>
                  <a:pt x="9010009" y="1580139"/>
                </a:cubicBezTo>
                <a:cubicBezTo>
                  <a:pt x="9010009" y="1577723"/>
                  <a:pt x="9010009" y="1573918"/>
                  <a:pt x="9010009" y="1569773"/>
                </a:cubicBezTo>
                <a:cubicBezTo>
                  <a:pt x="9014349" y="1569773"/>
                  <a:pt x="9018693" y="1569773"/>
                  <a:pt x="9023032" y="1569773"/>
                </a:cubicBezTo>
                <a:close/>
                <a:moveTo>
                  <a:pt x="10397378" y="1569772"/>
                </a:moveTo>
                <a:cubicBezTo>
                  <a:pt x="10401606" y="1569773"/>
                  <a:pt x="10403719" y="1573916"/>
                  <a:pt x="10403721" y="1580138"/>
                </a:cubicBezTo>
                <a:cubicBezTo>
                  <a:pt x="10399491" y="1580139"/>
                  <a:pt x="10397376" y="1577723"/>
                  <a:pt x="10397378" y="1569772"/>
                </a:cubicBezTo>
                <a:close/>
                <a:moveTo>
                  <a:pt x="9761077" y="1569771"/>
                </a:moveTo>
                <a:cubicBezTo>
                  <a:pt x="9761077" y="1577986"/>
                  <a:pt x="9761078" y="1584411"/>
                  <a:pt x="9761078" y="1590836"/>
                </a:cubicBezTo>
                <a:cubicBezTo>
                  <a:pt x="9759315" y="1590837"/>
                  <a:pt x="9757202" y="1590837"/>
                  <a:pt x="9754736" y="1590837"/>
                </a:cubicBezTo>
                <a:cubicBezTo>
                  <a:pt x="9754736" y="1584411"/>
                  <a:pt x="9754736" y="1577985"/>
                  <a:pt x="9754736" y="1569772"/>
                </a:cubicBezTo>
                <a:cubicBezTo>
                  <a:pt x="9757203" y="1569772"/>
                  <a:pt x="9759315" y="1569772"/>
                  <a:pt x="9761077" y="1569771"/>
                </a:cubicBezTo>
                <a:close/>
                <a:moveTo>
                  <a:pt x="9716245" y="1569771"/>
                </a:moveTo>
                <a:cubicBezTo>
                  <a:pt x="9720780" y="1569772"/>
                  <a:pt x="9725316" y="1569772"/>
                  <a:pt x="9727583" y="1569772"/>
                </a:cubicBezTo>
                <a:cubicBezTo>
                  <a:pt x="9727583" y="1586252"/>
                  <a:pt x="9716245" y="1584150"/>
                  <a:pt x="9716245" y="1569771"/>
                </a:cubicBezTo>
                <a:close/>
                <a:moveTo>
                  <a:pt x="3975017" y="1568588"/>
                </a:moveTo>
                <a:lnTo>
                  <a:pt x="3968364" y="1569780"/>
                </a:lnTo>
                <a:lnTo>
                  <a:pt x="3968350" y="1572948"/>
                </a:lnTo>
                <a:lnTo>
                  <a:pt x="3965678" y="1570261"/>
                </a:lnTo>
                <a:lnTo>
                  <a:pt x="3960758" y="1571142"/>
                </a:lnTo>
                <a:lnTo>
                  <a:pt x="3947169" y="1575585"/>
                </a:lnTo>
                <a:lnTo>
                  <a:pt x="3946526" y="1583659"/>
                </a:lnTo>
                <a:lnTo>
                  <a:pt x="3944500" y="1576457"/>
                </a:lnTo>
                <a:lnTo>
                  <a:pt x="3932033" y="1580533"/>
                </a:lnTo>
                <a:lnTo>
                  <a:pt x="3927390" y="1581638"/>
                </a:lnTo>
                <a:lnTo>
                  <a:pt x="3936495" y="1583132"/>
                </a:lnTo>
                <a:lnTo>
                  <a:pt x="3936593" y="1583249"/>
                </a:lnTo>
                <a:lnTo>
                  <a:pt x="3940769" y="1581229"/>
                </a:lnTo>
                <a:cubicBezTo>
                  <a:pt x="3941975" y="1580970"/>
                  <a:pt x="3943177" y="1581488"/>
                  <a:pt x="3945589" y="1583562"/>
                </a:cubicBezTo>
                <a:lnTo>
                  <a:pt x="3943454" y="1586317"/>
                </a:lnTo>
                <a:lnTo>
                  <a:pt x="3971618" y="1578884"/>
                </a:lnTo>
                <a:close/>
                <a:moveTo>
                  <a:pt x="11057714" y="1568386"/>
                </a:moveTo>
                <a:cubicBezTo>
                  <a:pt x="11057714" y="1576679"/>
                  <a:pt x="11055482" y="1578752"/>
                  <a:pt x="11051022" y="1578752"/>
                </a:cubicBezTo>
                <a:cubicBezTo>
                  <a:pt x="11051022" y="1572532"/>
                  <a:pt x="11053254" y="1568386"/>
                  <a:pt x="11057714" y="1568386"/>
                </a:cubicBezTo>
                <a:close/>
                <a:moveTo>
                  <a:pt x="9040612" y="1567080"/>
                </a:moveTo>
                <a:cubicBezTo>
                  <a:pt x="9046459" y="1566821"/>
                  <a:pt x="9053474" y="1568898"/>
                  <a:pt x="9058151" y="1568898"/>
                </a:cubicBezTo>
                <a:cubicBezTo>
                  <a:pt x="9058151" y="1589318"/>
                  <a:pt x="9037105" y="1579282"/>
                  <a:pt x="9030090" y="1579282"/>
                </a:cubicBezTo>
                <a:cubicBezTo>
                  <a:pt x="9030091" y="1569935"/>
                  <a:pt x="9034767" y="1567341"/>
                  <a:pt x="9040612" y="1567080"/>
                </a:cubicBezTo>
                <a:close/>
                <a:moveTo>
                  <a:pt x="10316846" y="1566951"/>
                </a:moveTo>
                <a:cubicBezTo>
                  <a:pt x="10323860" y="1566951"/>
                  <a:pt x="10331716" y="1569582"/>
                  <a:pt x="10335083" y="1569582"/>
                </a:cubicBezTo>
                <a:cubicBezTo>
                  <a:pt x="10335080" y="1592373"/>
                  <a:pt x="10310393" y="1580101"/>
                  <a:pt x="10303659" y="1580101"/>
                </a:cubicBezTo>
                <a:cubicBezTo>
                  <a:pt x="10303660" y="1569581"/>
                  <a:pt x="10309832" y="1566951"/>
                  <a:pt x="10316846" y="1566951"/>
                </a:cubicBezTo>
                <a:close/>
                <a:moveTo>
                  <a:pt x="10682920" y="1566521"/>
                </a:moveTo>
                <a:lnTo>
                  <a:pt x="10684698" y="1570492"/>
                </a:lnTo>
                <a:lnTo>
                  <a:pt x="10683146" y="1573784"/>
                </a:lnTo>
                <a:lnTo>
                  <a:pt x="10688520" y="1577067"/>
                </a:lnTo>
                <a:cubicBezTo>
                  <a:pt x="10693072" y="1577067"/>
                  <a:pt x="10697628" y="1579491"/>
                  <a:pt x="10702180" y="1579491"/>
                </a:cubicBezTo>
                <a:cubicBezTo>
                  <a:pt x="10702180" y="1567000"/>
                  <a:pt x="10693074" y="1569081"/>
                  <a:pt x="10688520" y="1569080"/>
                </a:cubicBezTo>
                <a:close/>
                <a:moveTo>
                  <a:pt x="3990433" y="1565825"/>
                </a:moveTo>
                <a:lnTo>
                  <a:pt x="3982780" y="1567197"/>
                </a:lnTo>
                <a:lnTo>
                  <a:pt x="3985297" y="1572600"/>
                </a:lnTo>
                <a:lnTo>
                  <a:pt x="3993945" y="1572991"/>
                </a:lnTo>
                <a:lnTo>
                  <a:pt x="3994688" y="1572796"/>
                </a:lnTo>
                <a:close/>
                <a:moveTo>
                  <a:pt x="2009658" y="1564133"/>
                </a:moveTo>
                <a:cubicBezTo>
                  <a:pt x="2014002" y="1564134"/>
                  <a:pt x="2018343" y="1564133"/>
                  <a:pt x="2022684" y="1564134"/>
                </a:cubicBezTo>
                <a:cubicBezTo>
                  <a:pt x="2020514" y="1569844"/>
                  <a:pt x="2018344" y="1573508"/>
                  <a:pt x="2016173" y="1577539"/>
                </a:cubicBezTo>
                <a:cubicBezTo>
                  <a:pt x="2014002" y="1573509"/>
                  <a:pt x="2011831" y="1569843"/>
                  <a:pt x="2009658" y="1564133"/>
                </a:cubicBezTo>
                <a:close/>
                <a:moveTo>
                  <a:pt x="691936" y="1564002"/>
                </a:moveTo>
                <a:cubicBezTo>
                  <a:pt x="691936" y="1568408"/>
                  <a:pt x="691936" y="1570612"/>
                  <a:pt x="691324" y="1571438"/>
                </a:cubicBezTo>
                <a:cubicBezTo>
                  <a:pt x="690713" y="1572264"/>
                  <a:pt x="689489" y="1571714"/>
                  <a:pt x="687045" y="1570612"/>
                </a:cubicBezTo>
                <a:cubicBezTo>
                  <a:pt x="689489" y="1568407"/>
                  <a:pt x="689489" y="1568407"/>
                  <a:pt x="691936" y="1564002"/>
                </a:cubicBezTo>
                <a:close/>
                <a:moveTo>
                  <a:pt x="655890" y="1563985"/>
                </a:moveTo>
                <a:lnTo>
                  <a:pt x="662735" y="1565201"/>
                </a:lnTo>
                <a:lnTo>
                  <a:pt x="670459" y="1564148"/>
                </a:lnTo>
                <a:lnTo>
                  <a:pt x="669891" y="1566755"/>
                </a:lnTo>
                <a:lnTo>
                  <a:pt x="673875" y="1569194"/>
                </a:lnTo>
                <a:lnTo>
                  <a:pt x="671109" y="1564675"/>
                </a:lnTo>
                <a:cubicBezTo>
                  <a:pt x="672030" y="1563574"/>
                  <a:pt x="674147" y="1563574"/>
                  <a:pt x="675479" y="1564675"/>
                </a:cubicBezTo>
                <a:lnTo>
                  <a:pt x="675218" y="1570016"/>
                </a:lnTo>
                <a:lnTo>
                  <a:pt x="675535" y="1570208"/>
                </a:lnTo>
                <a:cubicBezTo>
                  <a:pt x="677038" y="1571887"/>
                  <a:pt x="677765" y="1573993"/>
                  <a:pt x="677164" y="1576629"/>
                </a:cubicBezTo>
                <a:cubicBezTo>
                  <a:pt x="675960" y="1578734"/>
                  <a:pt x="674027" y="1579526"/>
                  <a:pt x="671772" y="1579491"/>
                </a:cubicBezTo>
                <a:cubicBezTo>
                  <a:pt x="668384" y="1579442"/>
                  <a:pt x="664263" y="1577542"/>
                  <a:pt x="660764" y="1575455"/>
                </a:cubicBezTo>
                <a:lnTo>
                  <a:pt x="658501" y="1573855"/>
                </a:lnTo>
                <a:lnTo>
                  <a:pt x="657433" y="1573912"/>
                </a:lnTo>
                <a:lnTo>
                  <a:pt x="657722" y="1573304"/>
                </a:lnTo>
                <a:lnTo>
                  <a:pt x="653483" y="1570306"/>
                </a:lnTo>
                <a:cubicBezTo>
                  <a:pt x="653483" y="1568199"/>
                  <a:pt x="655890" y="1566092"/>
                  <a:pt x="655890" y="1563985"/>
                </a:cubicBezTo>
                <a:close/>
                <a:moveTo>
                  <a:pt x="441147" y="1563979"/>
                </a:moveTo>
                <a:cubicBezTo>
                  <a:pt x="441147" y="1572272"/>
                  <a:pt x="438918" y="1574345"/>
                  <a:pt x="434455" y="1574345"/>
                </a:cubicBezTo>
                <a:cubicBezTo>
                  <a:pt x="434456" y="1568125"/>
                  <a:pt x="436687" y="1563980"/>
                  <a:pt x="441147" y="1563979"/>
                </a:cubicBezTo>
                <a:close/>
                <a:moveTo>
                  <a:pt x="3103796" y="1562637"/>
                </a:moveTo>
                <a:cubicBezTo>
                  <a:pt x="3103796" y="1571131"/>
                  <a:pt x="3101564" y="1572948"/>
                  <a:pt x="3097472" y="1572949"/>
                </a:cubicBezTo>
                <a:cubicBezTo>
                  <a:pt x="3097473" y="1566700"/>
                  <a:pt x="3099333" y="1562637"/>
                  <a:pt x="3103796" y="1562637"/>
                </a:cubicBezTo>
                <a:close/>
                <a:moveTo>
                  <a:pt x="2564306" y="1561704"/>
                </a:moveTo>
                <a:cubicBezTo>
                  <a:pt x="2568413" y="1561267"/>
                  <a:pt x="2573343" y="1562856"/>
                  <a:pt x="2576630" y="1562856"/>
                </a:cubicBezTo>
                <a:cubicBezTo>
                  <a:pt x="2576630" y="1570977"/>
                  <a:pt x="2573344" y="1573419"/>
                  <a:pt x="2569235" y="1573861"/>
                </a:cubicBezTo>
                <a:cubicBezTo>
                  <a:pt x="2565127" y="1574302"/>
                  <a:pt x="2560197" y="1572714"/>
                  <a:pt x="2556913" y="1572713"/>
                </a:cubicBezTo>
                <a:cubicBezTo>
                  <a:pt x="2556912" y="1564606"/>
                  <a:pt x="2560198" y="1562142"/>
                  <a:pt x="2564306" y="1561704"/>
                </a:cubicBezTo>
                <a:close/>
                <a:moveTo>
                  <a:pt x="10248890" y="1561657"/>
                </a:moveTo>
                <a:cubicBezTo>
                  <a:pt x="10239760" y="1561657"/>
                  <a:pt x="10235196" y="1567905"/>
                  <a:pt x="10235196" y="1580405"/>
                </a:cubicBezTo>
                <a:cubicBezTo>
                  <a:pt x="10244326" y="1575888"/>
                  <a:pt x="10253453" y="1577975"/>
                  <a:pt x="10262582" y="1580405"/>
                </a:cubicBezTo>
                <a:cubicBezTo>
                  <a:pt x="10262582" y="1565823"/>
                  <a:pt x="10258019" y="1561657"/>
                  <a:pt x="10248890" y="1561657"/>
                </a:cubicBezTo>
                <a:close/>
                <a:moveTo>
                  <a:pt x="3942348" y="1561601"/>
                </a:moveTo>
                <a:lnTo>
                  <a:pt x="3940162" y="1561620"/>
                </a:lnTo>
                <a:cubicBezTo>
                  <a:pt x="3937391" y="1562792"/>
                  <a:pt x="3934910" y="1564746"/>
                  <a:pt x="3931877" y="1566393"/>
                </a:cubicBezTo>
                <a:cubicBezTo>
                  <a:pt x="3933471" y="1566954"/>
                  <a:pt x="3935025" y="1567162"/>
                  <a:pt x="3936555" y="1567102"/>
                </a:cubicBezTo>
                <a:cubicBezTo>
                  <a:pt x="3938086" y="1567040"/>
                  <a:pt x="3939595" y="1566708"/>
                  <a:pt x="3941097" y="1566192"/>
                </a:cubicBezTo>
                <a:lnTo>
                  <a:pt x="3941548" y="1565960"/>
                </a:lnTo>
                <a:lnTo>
                  <a:pt x="3941405" y="1565451"/>
                </a:lnTo>
                <a:close/>
                <a:moveTo>
                  <a:pt x="3950189" y="1561533"/>
                </a:moveTo>
                <a:lnTo>
                  <a:pt x="3948289" y="1561550"/>
                </a:lnTo>
                <a:lnTo>
                  <a:pt x="3948208" y="1562548"/>
                </a:lnTo>
                <a:close/>
                <a:moveTo>
                  <a:pt x="9644284" y="1561046"/>
                </a:moveTo>
                <a:cubicBezTo>
                  <a:pt x="9648818" y="1561046"/>
                  <a:pt x="9655620" y="1559062"/>
                  <a:pt x="9655619" y="1568984"/>
                </a:cubicBezTo>
                <a:cubicBezTo>
                  <a:pt x="9651085" y="1568986"/>
                  <a:pt x="9644282" y="1570970"/>
                  <a:pt x="9644284" y="1561046"/>
                </a:cubicBezTo>
                <a:close/>
                <a:moveTo>
                  <a:pt x="10663474" y="1560754"/>
                </a:moveTo>
                <a:cubicBezTo>
                  <a:pt x="10663474" y="1571161"/>
                  <a:pt x="10670304" y="1569080"/>
                  <a:pt x="10677136" y="1569080"/>
                </a:cubicBezTo>
                <a:lnTo>
                  <a:pt x="10681257" y="1572479"/>
                </a:lnTo>
                <a:lnTo>
                  <a:pt x="10680205" y="1569465"/>
                </a:lnTo>
                <a:cubicBezTo>
                  <a:pt x="10680206" y="1568393"/>
                  <a:pt x="10680735" y="1567858"/>
                  <a:pt x="10681264" y="1567323"/>
                </a:cubicBezTo>
                <a:lnTo>
                  <a:pt x="10681891" y="1566050"/>
                </a:lnTo>
                <a:lnTo>
                  <a:pt x="10681690" y="1565958"/>
                </a:lnTo>
                <a:cubicBezTo>
                  <a:pt x="10679410" y="1564396"/>
                  <a:pt x="10677134" y="1562836"/>
                  <a:pt x="10674856" y="1562835"/>
                </a:cubicBezTo>
                <a:cubicBezTo>
                  <a:pt x="10670304" y="1560754"/>
                  <a:pt x="10665750" y="1560754"/>
                  <a:pt x="10663474" y="1560754"/>
                </a:cubicBezTo>
                <a:close/>
                <a:moveTo>
                  <a:pt x="4019173" y="1560736"/>
                </a:moveTo>
                <a:lnTo>
                  <a:pt x="4015794" y="1561331"/>
                </a:lnTo>
                <a:lnTo>
                  <a:pt x="4022574" y="1563295"/>
                </a:lnTo>
                <a:lnTo>
                  <a:pt x="4019271" y="1565426"/>
                </a:lnTo>
                <a:lnTo>
                  <a:pt x="4026063" y="1562912"/>
                </a:lnTo>
                <a:lnTo>
                  <a:pt x="4025552" y="1561215"/>
                </a:lnTo>
                <a:close/>
                <a:moveTo>
                  <a:pt x="11393274" y="1557675"/>
                </a:moveTo>
                <a:cubicBezTo>
                  <a:pt x="11393276" y="1565966"/>
                  <a:pt x="11391045" y="1568040"/>
                  <a:pt x="11386582" y="1568040"/>
                </a:cubicBezTo>
                <a:cubicBezTo>
                  <a:pt x="11386582" y="1561821"/>
                  <a:pt x="11388813" y="1557675"/>
                  <a:pt x="11393274" y="1557675"/>
                </a:cubicBezTo>
                <a:close/>
                <a:moveTo>
                  <a:pt x="680051" y="1556819"/>
                </a:moveTo>
                <a:cubicBezTo>
                  <a:pt x="682629" y="1558154"/>
                  <a:pt x="685493" y="1560289"/>
                  <a:pt x="686638" y="1560289"/>
                </a:cubicBezTo>
                <a:cubicBezTo>
                  <a:pt x="686637" y="1562424"/>
                  <a:pt x="684346" y="1564558"/>
                  <a:pt x="684346" y="1564558"/>
                </a:cubicBezTo>
                <a:cubicBezTo>
                  <a:pt x="683202" y="1564559"/>
                  <a:pt x="680338" y="1565094"/>
                  <a:pt x="678045" y="1564559"/>
                </a:cubicBezTo>
                <a:cubicBezTo>
                  <a:pt x="675755" y="1564025"/>
                  <a:pt x="674036" y="1562423"/>
                  <a:pt x="675181" y="1558154"/>
                </a:cubicBezTo>
                <a:cubicBezTo>
                  <a:pt x="675181" y="1554951"/>
                  <a:pt x="677473" y="1555485"/>
                  <a:pt x="680051" y="1556819"/>
                </a:cubicBezTo>
                <a:close/>
                <a:moveTo>
                  <a:pt x="639334" y="1556315"/>
                </a:moveTo>
                <a:cubicBezTo>
                  <a:pt x="643917" y="1558299"/>
                  <a:pt x="648499" y="1558298"/>
                  <a:pt x="653080" y="1560284"/>
                </a:cubicBezTo>
                <a:cubicBezTo>
                  <a:pt x="650789" y="1563262"/>
                  <a:pt x="647353" y="1565248"/>
                  <a:pt x="644490" y="1564998"/>
                </a:cubicBezTo>
                <a:cubicBezTo>
                  <a:pt x="641626" y="1564751"/>
                  <a:pt x="639335" y="1562270"/>
                  <a:pt x="639334" y="1556315"/>
                </a:cubicBezTo>
                <a:close/>
                <a:moveTo>
                  <a:pt x="1545859" y="1555505"/>
                </a:moveTo>
                <a:cubicBezTo>
                  <a:pt x="1548573" y="1556023"/>
                  <a:pt x="1550744" y="1558615"/>
                  <a:pt x="1550744" y="1563797"/>
                </a:cubicBezTo>
                <a:cubicBezTo>
                  <a:pt x="1546402" y="1563797"/>
                  <a:pt x="1542060" y="1561724"/>
                  <a:pt x="1537718" y="1559650"/>
                </a:cubicBezTo>
                <a:cubicBezTo>
                  <a:pt x="1539889" y="1556541"/>
                  <a:pt x="1543145" y="1554986"/>
                  <a:pt x="1545859" y="1555505"/>
                </a:cubicBezTo>
                <a:close/>
                <a:moveTo>
                  <a:pt x="10357791" y="1554318"/>
                </a:moveTo>
                <a:cubicBezTo>
                  <a:pt x="10358371" y="1553492"/>
                  <a:pt x="10359529" y="1554042"/>
                  <a:pt x="10361848" y="1555144"/>
                </a:cubicBezTo>
                <a:cubicBezTo>
                  <a:pt x="10359529" y="1557348"/>
                  <a:pt x="10359529" y="1559550"/>
                  <a:pt x="10357210" y="1561754"/>
                </a:cubicBezTo>
                <a:cubicBezTo>
                  <a:pt x="10357212" y="1557348"/>
                  <a:pt x="10357212" y="1555144"/>
                  <a:pt x="10357791" y="1554318"/>
                </a:cubicBezTo>
                <a:close/>
                <a:moveTo>
                  <a:pt x="11139118" y="1554317"/>
                </a:moveTo>
                <a:cubicBezTo>
                  <a:pt x="11139476" y="1553492"/>
                  <a:pt x="11140192" y="1554042"/>
                  <a:pt x="11141628" y="1555144"/>
                </a:cubicBezTo>
                <a:cubicBezTo>
                  <a:pt x="11138758" y="1557348"/>
                  <a:pt x="11138760" y="1559551"/>
                  <a:pt x="11138760" y="1561753"/>
                </a:cubicBezTo>
                <a:cubicBezTo>
                  <a:pt x="11138758" y="1557348"/>
                  <a:pt x="11138758" y="1555144"/>
                  <a:pt x="11139118" y="1554317"/>
                </a:cubicBezTo>
                <a:close/>
                <a:moveTo>
                  <a:pt x="2478569" y="1553432"/>
                </a:moveTo>
                <a:cubicBezTo>
                  <a:pt x="2480740" y="1555506"/>
                  <a:pt x="2482910" y="1557579"/>
                  <a:pt x="2482910" y="1559650"/>
                </a:cubicBezTo>
                <a:cubicBezTo>
                  <a:pt x="2478569" y="1561724"/>
                  <a:pt x="2474227" y="1563798"/>
                  <a:pt x="2469885" y="1563798"/>
                </a:cubicBezTo>
                <a:cubicBezTo>
                  <a:pt x="2469885" y="1555506"/>
                  <a:pt x="2474226" y="1553432"/>
                  <a:pt x="2478569" y="1553432"/>
                </a:cubicBezTo>
                <a:close/>
                <a:moveTo>
                  <a:pt x="1964111" y="1553431"/>
                </a:moveTo>
                <a:cubicBezTo>
                  <a:pt x="1964111" y="1561724"/>
                  <a:pt x="1961998" y="1563797"/>
                  <a:pt x="1957771" y="1563797"/>
                </a:cubicBezTo>
                <a:cubicBezTo>
                  <a:pt x="1957769" y="1557578"/>
                  <a:pt x="1959884" y="1553431"/>
                  <a:pt x="1964111" y="1553431"/>
                </a:cubicBezTo>
                <a:close/>
                <a:moveTo>
                  <a:pt x="2799384" y="1553423"/>
                </a:moveTo>
                <a:cubicBezTo>
                  <a:pt x="2812805" y="1553423"/>
                  <a:pt x="2828915" y="1553424"/>
                  <a:pt x="2842722" y="1553425"/>
                </a:cubicBezTo>
                <a:cubicBezTo>
                  <a:pt x="2842722" y="1565561"/>
                  <a:pt x="2840420" y="1572948"/>
                  <a:pt x="2831216" y="1572948"/>
                </a:cubicBezTo>
                <a:cubicBezTo>
                  <a:pt x="2817411" y="1572948"/>
                  <a:pt x="2801302" y="1572949"/>
                  <a:pt x="2787878" y="1572949"/>
                </a:cubicBezTo>
                <a:cubicBezTo>
                  <a:pt x="2787878" y="1563538"/>
                  <a:pt x="2790180" y="1553424"/>
                  <a:pt x="2799384" y="1553423"/>
                </a:cubicBezTo>
                <a:close/>
                <a:moveTo>
                  <a:pt x="3122566" y="1553417"/>
                </a:moveTo>
                <a:cubicBezTo>
                  <a:pt x="3129079" y="1553418"/>
                  <a:pt x="3135593" y="1553418"/>
                  <a:pt x="3135593" y="1563343"/>
                </a:cubicBezTo>
                <a:cubicBezTo>
                  <a:pt x="3131252" y="1563343"/>
                  <a:pt x="3122567" y="1565327"/>
                  <a:pt x="3122566" y="1553417"/>
                </a:cubicBezTo>
                <a:close/>
                <a:moveTo>
                  <a:pt x="3587230" y="1551417"/>
                </a:moveTo>
                <a:cubicBezTo>
                  <a:pt x="3587546" y="1550991"/>
                  <a:pt x="3583294" y="1551316"/>
                  <a:pt x="3576505" y="1552098"/>
                </a:cubicBezTo>
                <a:lnTo>
                  <a:pt x="3566979" y="1553353"/>
                </a:lnTo>
                <a:lnTo>
                  <a:pt x="3555930" y="1556904"/>
                </a:lnTo>
                <a:lnTo>
                  <a:pt x="3551880" y="1558599"/>
                </a:lnTo>
                <a:lnTo>
                  <a:pt x="3570549" y="1555246"/>
                </a:lnTo>
                <a:cubicBezTo>
                  <a:pt x="3582032" y="1553022"/>
                  <a:pt x="3586915" y="1551844"/>
                  <a:pt x="3587230" y="1551417"/>
                </a:cubicBezTo>
                <a:close/>
                <a:moveTo>
                  <a:pt x="9623851" y="1551409"/>
                </a:moveTo>
                <a:cubicBezTo>
                  <a:pt x="9623851" y="1559421"/>
                  <a:pt x="9623850" y="1569437"/>
                  <a:pt x="9617575" y="1569437"/>
                </a:cubicBezTo>
                <a:cubicBezTo>
                  <a:pt x="9617574" y="1561424"/>
                  <a:pt x="9615831" y="1551409"/>
                  <a:pt x="9623851" y="1551409"/>
                </a:cubicBezTo>
                <a:close/>
                <a:moveTo>
                  <a:pt x="2483879" y="1550657"/>
                </a:moveTo>
                <a:cubicBezTo>
                  <a:pt x="2484672" y="1550398"/>
                  <a:pt x="2485200" y="1550916"/>
                  <a:pt x="2486257" y="1552989"/>
                </a:cubicBezTo>
                <a:cubicBezTo>
                  <a:pt x="2486257" y="1555061"/>
                  <a:pt x="2486257" y="1557134"/>
                  <a:pt x="2484145" y="1559207"/>
                </a:cubicBezTo>
                <a:cubicBezTo>
                  <a:pt x="2484144" y="1557133"/>
                  <a:pt x="2482030" y="1555062"/>
                  <a:pt x="2479916" y="1552988"/>
                </a:cubicBezTo>
                <a:cubicBezTo>
                  <a:pt x="2482030" y="1551952"/>
                  <a:pt x="2483087" y="1550916"/>
                  <a:pt x="2483879" y="1550657"/>
                </a:cubicBezTo>
                <a:close/>
                <a:moveTo>
                  <a:pt x="9329284" y="1550335"/>
                </a:moveTo>
                <a:cubicBezTo>
                  <a:pt x="9329284" y="1560260"/>
                  <a:pt x="9322961" y="1560258"/>
                  <a:pt x="9316268" y="1560259"/>
                </a:cubicBezTo>
                <a:cubicBezTo>
                  <a:pt x="9316267" y="1548350"/>
                  <a:pt x="9325194" y="1550335"/>
                  <a:pt x="9329284" y="1550335"/>
                </a:cubicBezTo>
                <a:close/>
                <a:moveTo>
                  <a:pt x="938601" y="1548844"/>
                </a:moveTo>
                <a:cubicBezTo>
                  <a:pt x="945344" y="1553018"/>
                  <a:pt x="954337" y="1557190"/>
                  <a:pt x="963330" y="1559277"/>
                </a:cubicBezTo>
                <a:cubicBezTo>
                  <a:pt x="961644" y="1562320"/>
                  <a:pt x="959536" y="1563841"/>
                  <a:pt x="957254" y="1564248"/>
                </a:cubicBezTo>
                <a:cubicBezTo>
                  <a:pt x="950404" y="1565470"/>
                  <a:pt x="941972" y="1556668"/>
                  <a:pt x="938601" y="1548844"/>
                </a:cubicBezTo>
                <a:close/>
                <a:moveTo>
                  <a:pt x="8842760" y="1547794"/>
                </a:moveTo>
                <a:lnTo>
                  <a:pt x="8842396" y="1548452"/>
                </a:lnTo>
                <a:cubicBezTo>
                  <a:pt x="8844571" y="1548737"/>
                  <a:pt x="8849671" y="1548782"/>
                  <a:pt x="8859075" y="1548590"/>
                </a:cubicBezTo>
                <a:lnTo>
                  <a:pt x="8865309" y="1548527"/>
                </a:lnTo>
                <a:lnTo>
                  <a:pt x="8856180" y="1552088"/>
                </a:lnTo>
                <a:lnTo>
                  <a:pt x="8795964" y="1573471"/>
                </a:lnTo>
                <a:lnTo>
                  <a:pt x="8771717" y="1574223"/>
                </a:lnTo>
                <a:lnTo>
                  <a:pt x="8739412" y="1577799"/>
                </a:lnTo>
                <a:lnTo>
                  <a:pt x="8752076" y="1572906"/>
                </a:lnTo>
                <a:cubicBezTo>
                  <a:pt x="8772316" y="1568716"/>
                  <a:pt x="8792643" y="1563788"/>
                  <a:pt x="8813417" y="1557760"/>
                </a:cubicBezTo>
                <a:close/>
                <a:moveTo>
                  <a:pt x="2976605" y="1545771"/>
                </a:moveTo>
                <a:cubicBezTo>
                  <a:pt x="2976605" y="1551780"/>
                  <a:pt x="2976605" y="1557790"/>
                  <a:pt x="2976607" y="1563799"/>
                </a:cubicBezTo>
                <a:cubicBezTo>
                  <a:pt x="2972071" y="1561795"/>
                  <a:pt x="2969803" y="1557790"/>
                  <a:pt x="2965269" y="1555786"/>
                </a:cubicBezTo>
                <a:cubicBezTo>
                  <a:pt x="2969803" y="1553783"/>
                  <a:pt x="2972072" y="1549776"/>
                  <a:pt x="2976605" y="1545771"/>
                </a:cubicBezTo>
                <a:close/>
                <a:moveTo>
                  <a:pt x="970396" y="1545768"/>
                </a:moveTo>
                <a:cubicBezTo>
                  <a:pt x="974859" y="1547751"/>
                  <a:pt x="979322" y="1547751"/>
                  <a:pt x="983412" y="1549737"/>
                </a:cubicBezTo>
                <a:cubicBezTo>
                  <a:pt x="982484" y="1552715"/>
                  <a:pt x="979229" y="1554700"/>
                  <a:pt x="976208" y="1554452"/>
                </a:cubicBezTo>
                <a:cubicBezTo>
                  <a:pt x="973186" y="1554204"/>
                  <a:pt x="970397" y="1551724"/>
                  <a:pt x="970396" y="1545768"/>
                </a:cubicBezTo>
                <a:close/>
                <a:moveTo>
                  <a:pt x="632015" y="1544795"/>
                </a:moveTo>
                <a:cubicBezTo>
                  <a:pt x="634758" y="1545313"/>
                  <a:pt x="636989" y="1547904"/>
                  <a:pt x="636989" y="1553086"/>
                </a:cubicBezTo>
                <a:cubicBezTo>
                  <a:pt x="632526" y="1551013"/>
                  <a:pt x="628062" y="1551013"/>
                  <a:pt x="623972" y="1548940"/>
                </a:cubicBezTo>
                <a:cubicBezTo>
                  <a:pt x="626018" y="1545831"/>
                  <a:pt x="629272" y="1544277"/>
                  <a:pt x="632015" y="1544795"/>
                </a:cubicBezTo>
                <a:close/>
                <a:moveTo>
                  <a:pt x="1507621" y="1544249"/>
                </a:moveTo>
                <a:cubicBezTo>
                  <a:pt x="1516976" y="1546309"/>
                  <a:pt x="1526329" y="1546309"/>
                  <a:pt x="1535681" y="1548371"/>
                </a:cubicBezTo>
                <a:cubicBezTo>
                  <a:pt x="1535683" y="1550432"/>
                  <a:pt x="1533345" y="1552493"/>
                  <a:pt x="1533345" y="1552493"/>
                </a:cubicBezTo>
                <a:cubicBezTo>
                  <a:pt x="1529836" y="1552494"/>
                  <a:pt x="1523405" y="1554554"/>
                  <a:pt x="1517853" y="1554556"/>
                </a:cubicBezTo>
                <a:cubicBezTo>
                  <a:pt x="1512300" y="1554554"/>
                  <a:pt x="1507622" y="1552494"/>
                  <a:pt x="1507621" y="1544249"/>
                </a:cubicBezTo>
                <a:close/>
                <a:moveTo>
                  <a:pt x="11338897" y="1542947"/>
                </a:moveTo>
                <a:cubicBezTo>
                  <a:pt x="11350880" y="1542946"/>
                  <a:pt x="11365264" y="1540842"/>
                  <a:pt x="11372055" y="1553116"/>
                </a:cubicBezTo>
                <a:cubicBezTo>
                  <a:pt x="11367660" y="1555220"/>
                  <a:pt x="11360468" y="1557324"/>
                  <a:pt x="11353278" y="1557324"/>
                </a:cubicBezTo>
                <a:cubicBezTo>
                  <a:pt x="11348484" y="1553116"/>
                  <a:pt x="11343691" y="1547154"/>
                  <a:pt x="11338897" y="1542947"/>
                </a:cubicBezTo>
                <a:close/>
                <a:moveTo>
                  <a:pt x="10212946" y="1539527"/>
                </a:moveTo>
                <a:cubicBezTo>
                  <a:pt x="10217509" y="1539787"/>
                  <a:pt x="10222645" y="1541871"/>
                  <a:pt x="10226067" y="1542913"/>
                </a:cubicBezTo>
                <a:cubicBezTo>
                  <a:pt x="10239761" y="1547078"/>
                  <a:pt x="10255734" y="1549160"/>
                  <a:pt x="10269047" y="1551242"/>
                </a:cubicBezTo>
                <a:cubicBezTo>
                  <a:pt x="10271329" y="1567906"/>
                  <a:pt x="10273611" y="1590471"/>
                  <a:pt x="10287304" y="1594636"/>
                </a:cubicBezTo>
                <a:cubicBezTo>
                  <a:pt x="10307843" y="1600885"/>
                  <a:pt x="10328383" y="1602966"/>
                  <a:pt x="10350824" y="1609216"/>
                </a:cubicBezTo>
                <a:cubicBezTo>
                  <a:pt x="10369079" y="1613380"/>
                  <a:pt x="10389620" y="1621712"/>
                  <a:pt x="10410159" y="1623795"/>
                </a:cubicBezTo>
                <a:cubicBezTo>
                  <a:pt x="10416624" y="1623795"/>
                  <a:pt x="10423471" y="1623795"/>
                  <a:pt x="10430316" y="1627961"/>
                </a:cubicBezTo>
                <a:cubicBezTo>
                  <a:pt x="10437164" y="1632126"/>
                  <a:pt x="10434881" y="1642193"/>
                  <a:pt x="10434881" y="1650523"/>
                </a:cubicBezTo>
                <a:cubicBezTo>
                  <a:pt x="10359951" y="1634209"/>
                  <a:pt x="10282740" y="1615464"/>
                  <a:pt x="10205529" y="1596719"/>
                </a:cubicBezTo>
                <a:cubicBezTo>
                  <a:pt x="10210092" y="1582138"/>
                  <a:pt x="10212375" y="1565823"/>
                  <a:pt x="10214656" y="1551243"/>
                </a:cubicBezTo>
                <a:cubicBezTo>
                  <a:pt x="10210091" y="1549160"/>
                  <a:pt x="10205528" y="1549160"/>
                  <a:pt x="10203247" y="1547079"/>
                </a:cubicBezTo>
                <a:cubicBezTo>
                  <a:pt x="10204388" y="1540829"/>
                  <a:pt x="10208382" y="1539267"/>
                  <a:pt x="10212946" y="1539527"/>
                </a:cubicBezTo>
                <a:close/>
                <a:moveTo>
                  <a:pt x="654192" y="1536712"/>
                </a:moveTo>
                <a:cubicBezTo>
                  <a:pt x="656585" y="1536919"/>
                  <a:pt x="658380" y="1539318"/>
                  <a:pt x="658379" y="1545273"/>
                </a:cubicBezTo>
                <a:cubicBezTo>
                  <a:pt x="653593" y="1543288"/>
                  <a:pt x="651202" y="1541302"/>
                  <a:pt x="646415" y="1541302"/>
                </a:cubicBezTo>
                <a:cubicBezTo>
                  <a:pt x="648808" y="1538490"/>
                  <a:pt x="651799" y="1536505"/>
                  <a:pt x="654192" y="1536712"/>
                </a:cubicBezTo>
                <a:close/>
                <a:moveTo>
                  <a:pt x="11076838" y="1536107"/>
                </a:moveTo>
                <a:cubicBezTo>
                  <a:pt x="11086106" y="1536108"/>
                  <a:pt x="11095374" y="1536107"/>
                  <a:pt x="11104644" y="1538246"/>
                </a:cubicBezTo>
                <a:cubicBezTo>
                  <a:pt x="11111596" y="1542522"/>
                  <a:pt x="11109276" y="1553212"/>
                  <a:pt x="11109279" y="1561764"/>
                </a:cubicBezTo>
                <a:cubicBezTo>
                  <a:pt x="11095376" y="1561764"/>
                  <a:pt x="11086104" y="1546798"/>
                  <a:pt x="11076838" y="1536107"/>
                </a:cubicBezTo>
                <a:close/>
                <a:moveTo>
                  <a:pt x="1735216" y="1535077"/>
                </a:moveTo>
                <a:cubicBezTo>
                  <a:pt x="1746680" y="1541407"/>
                  <a:pt x="1758147" y="1547736"/>
                  <a:pt x="1769611" y="1554067"/>
                </a:cubicBezTo>
                <a:cubicBezTo>
                  <a:pt x="1776490" y="1558285"/>
                  <a:pt x="1783370" y="1560396"/>
                  <a:pt x="1783371" y="1572320"/>
                </a:cubicBezTo>
                <a:cubicBezTo>
                  <a:pt x="1780504" y="1577068"/>
                  <a:pt x="1777494" y="1579573"/>
                  <a:pt x="1774411" y="1580508"/>
                </a:cubicBezTo>
                <a:cubicBezTo>
                  <a:pt x="1765167" y="1583309"/>
                  <a:pt x="1755280" y="1571969"/>
                  <a:pt x="1746682" y="1564615"/>
                </a:cubicBezTo>
                <a:cubicBezTo>
                  <a:pt x="1737510" y="1558286"/>
                  <a:pt x="1735216" y="1549846"/>
                  <a:pt x="1735216" y="1535077"/>
                </a:cubicBezTo>
                <a:close/>
                <a:moveTo>
                  <a:pt x="617760" y="1534919"/>
                </a:moveTo>
                <a:lnTo>
                  <a:pt x="617449" y="1536299"/>
                </a:lnTo>
                <a:lnTo>
                  <a:pt x="623601" y="1539031"/>
                </a:lnTo>
                <a:cubicBezTo>
                  <a:pt x="623600" y="1541166"/>
                  <a:pt x="623600" y="1543301"/>
                  <a:pt x="621345" y="1545437"/>
                </a:cubicBezTo>
                <a:lnTo>
                  <a:pt x="615140" y="1542918"/>
                </a:lnTo>
                <a:lnTo>
                  <a:pt x="611065" y="1545272"/>
                </a:lnTo>
                <a:lnTo>
                  <a:pt x="611877" y="1541593"/>
                </a:lnTo>
                <a:lnTo>
                  <a:pt x="605567" y="1539031"/>
                </a:lnTo>
                <a:cubicBezTo>
                  <a:pt x="607822" y="1534761"/>
                  <a:pt x="611203" y="1534227"/>
                  <a:pt x="614583" y="1535029"/>
                </a:cubicBezTo>
                <a:lnTo>
                  <a:pt x="616232" y="1535760"/>
                </a:lnTo>
                <a:close/>
                <a:moveTo>
                  <a:pt x="1443845" y="1533545"/>
                </a:moveTo>
                <a:cubicBezTo>
                  <a:pt x="1482596" y="1552535"/>
                  <a:pt x="1518688" y="1571172"/>
                  <a:pt x="1557441" y="1589777"/>
                </a:cubicBezTo>
                <a:cubicBezTo>
                  <a:pt x="1523246" y="1589778"/>
                  <a:pt x="1493993" y="1571172"/>
                  <a:pt x="1459803" y="1565194"/>
                </a:cubicBezTo>
                <a:cubicBezTo>
                  <a:pt x="1450685" y="1563085"/>
                  <a:pt x="1437008" y="1563084"/>
                  <a:pt x="1430167" y="1550425"/>
                </a:cubicBezTo>
                <a:cubicBezTo>
                  <a:pt x="1425610" y="1533546"/>
                  <a:pt x="1437006" y="1533547"/>
                  <a:pt x="1443845" y="1533545"/>
                </a:cubicBezTo>
                <a:close/>
                <a:moveTo>
                  <a:pt x="11734178" y="1531972"/>
                </a:moveTo>
                <a:cubicBezTo>
                  <a:pt x="11734179" y="1541897"/>
                  <a:pt x="11725495" y="1539913"/>
                  <a:pt x="11721152" y="1539913"/>
                </a:cubicBezTo>
                <a:cubicBezTo>
                  <a:pt x="11721152" y="1529987"/>
                  <a:pt x="11729836" y="1531972"/>
                  <a:pt x="11734178" y="1531972"/>
                </a:cubicBezTo>
                <a:close/>
                <a:moveTo>
                  <a:pt x="9077933" y="1531841"/>
                </a:moveTo>
                <a:cubicBezTo>
                  <a:pt x="9075374" y="1531322"/>
                  <a:pt x="9071963" y="1532359"/>
                  <a:pt x="9068548" y="1532359"/>
                </a:cubicBezTo>
                <a:cubicBezTo>
                  <a:pt x="9068550" y="1542726"/>
                  <a:pt x="9077649" y="1540652"/>
                  <a:pt x="9082198" y="1540653"/>
                </a:cubicBezTo>
                <a:cubicBezTo>
                  <a:pt x="9082199" y="1534431"/>
                  <a:pt x="9080493" y="1532359"/>
                  <a:pt x="9077933" y="1531841"/>
                </a:cubicBezTo>
                <a:close/>
                <a:moveTo>
                  <a:pt x="639142" y="1528750"/>
                </a:moveTo>
                <a:cubicBezTo>
                  <a:pt x="641434" y="1529268"/>
                  <a:pt x="643725" y="1530737"/>
                  <a:pt x="646015" y="1531600"/>
                </a:cubicBezTo>
                <a:cubicBezTo>
                  <a:pt x="643725" y="1531600"/>
                  <a:pt x="643725" y="1533673"/>
                  <a:pt x="641435" y="1536093"/>
                </a:cubicBezTo>
                <a:cubicBezTo>
                  <a:pt x="639141" y="1533673"/>
                  <a:pt x="634561" y="1531600"/>
                  <a:pt x="632270" y="1531600"/>
                </a:cubicBezTo>
                <a:cubicBezTo>
                  <a:pt x="634561" y="1528664"/>
                  <a:pt x="636852" y="1528232"/>
                  <a:pt x="639142" y="1528750"/>
                </a:cubicBezTo>
                <a:close/>
                <a:moveTo>
                  <a:pt x="11031368" y="1527619"/>
                </a:moveTo>
                <a:cubicBezTo>
                  <a:pt x="11035234" y="1527105"/>
                  <a:pt x="11039992" y="1528648"/>
                  <a:pt x="11043560" y="1528648"/>
                </a:cubicBezTo>
                <a:cubicBezTo>
                  <a:pt x="11043560" y="1545090"/>
                  <a:pt x="11031665" y="1538924"/>
                  <a:pt x="11024530" y="1538925"/>
                </a:cubicBezTo>
                <a:cubicBezTo>
                  <a:pt x="11024530" y="1530702"/>
                  <a:pt x="11027503" y="1528133"/>
                  <a:pt x="11031368" y="1527619"/>
                </a:cubicBezTo>
                <a:close/>
                <a:moveTo>
                  <a:pt x="699096" y="1527211"/>
                </a:moveTo>
                <a:cubicBezTo>
                  <a:pt x="701235" y="1527470"/>
                  <a:pt x="703373" y="1529543"/>
                  <a:pt x="705604" y="1534726"/>
                </a:cubicBezTo>
                <a:cubicBezTo>
                  <a:pt x="701144" y="1532652"/>
                  <a:pt x="697050" y="1530579"/>
                  <a:pt x="692587" y="1530578"/>
                </a:cubicBezTo>
                <a:cubicBezTo>
                  <a:pt x="694819" y="1528506"/>
                  <a:pt x="696958" y="1526952"/>
                  <a:pt x="699096" y="1527211"/>
                </a:cubicBezTo>
                <a:close/>
                <a:moveTo>
                  <a:pt x="1465271" y="1527074"/>
                </a:moveTo>
                <a:cubicBezTo>
                  <a:pt x="1469026" y="1527825"/>
                  <a:pt x="1473070" y="1529828"/>
                  <a:pt x="1476537" y="1530830"/>
                </a:cubicBezTo>
                <a:cubicBezTo>
                  <a:pt x="1485783" y="1534836"/>
                  <a:pt x="1495026" y="1536839"/>
                  <a:pt x="1503885" y="1540846"/>
                </a:cubicBezTo>
                <a:cubicBezTo>
                  <a:pt x="1488092" y="1536839"/>
                  <a:pt x="1471917" y="1534837"/>
                  <a:pt x="1455738" y="1530830"/>
                </a:cubicBezTo>
                <a:cubicBezTo>
                  <a:pt x="1458049" y="1526824"/>
                  <a:pt x="1461515" y="1526323"/>
                  <a:pt x="1465271" y="1527074"/>
                </a:cubicBezTo>
                <a:close/>
                <a:moveTo>
                  <a:pt x="289405" y="1526808"/>
                </a:moveTo>
                <a:cubicBezTo>
                  <a:pt x="296159" y="1527294"/>
                  <a:pt x="302591" y="1537413"/>
                  <a:pt x="307737" y="1540527"/>
                </a:cubicBezTo>
                <a:cubicBezTo>
                  <a:pt x="319171" y="1552980"/>
                  <a:pt x="330226" y="1561283"/>
                  <a:pt x="341661" y="1571315"/>
                </a:cubicBezTo>
                <a:cubicBezTo>
                  <a:pt x="366819" y="1593771"/>
                  <a:pt x="394263" y="1616604"/>
                  <a:pt x="419042" y="1639090"/>
                </a:cubicBezTo>
                <a:cubicBezTo>
                  <a:pt x="423614" y="1643241"/>
                  <a:pt x="457919" y="1672300"/>
                  <a:pt x="437338" y="1676451"/>
                </a:cubicBezTo>
                <a:cubicBezTo>
                  <a:pt x="425901" y="1678528"/>
                  <a:pt x="416752" y="1670226"/>
                  <a:pt x="407604" y="1659847"/>
                </a:cubicBezTo>
                <a:cubicBezTo>
                  <a:pt x="404364" y="1654657"/>
                  <a:pt x="399885" y="1649987"/>
                  <a:pt x="395644" y="1644842"/>
                </a:cubicBezTo>
                <a:lnTo>
                  <a:pt x="385840" y="1628213"/>
                </a:lnTo>
                <a:lnTo>
                  <a:pt x="385378" y="1633675"/>
                </a:lnTo>
                <a:cubicBezTo>
                  <a:pt x="384799" y="1634971"/>
                  <a:pt x="383640" y="1634972"/>
                  <a:pt x="381322" y="1632725"/>
                </a:cubicBezTo>
                <a:cubicBezTo>
                  <a:pt x="382479" y="1631861"/>
                  <a:pt x="383061" y="1631430"/>
                  <a:pt x="383639" y="1630695"/>
                </a:cubicBezTo>
                <a:lnTo>
                  <a:pt x="385493" y="1627623"/>
                </a:lnTo>
                <a:lnTo>
                  <a:pt x="385117" y="1626983"/>
                </a:lnTo>
                <a:cubicBezTo>
                  <a:pt x="350809" y="1593771"/>
                  <a:pt x="316886" y="1561284"/>
                  <a:pt x="282579" y="1530149"/>
                </a:cubicBezTo>
                <a:cubicBezTo>
                  <a:pt x="284866" y="1527554"/>
                  <a:pt x="287153" y="1526646"/>
                  <a:pt x="289405" y="1526808"/>
                </a:cubicBezTo>
                <a:close/>
                <a:moveTo>
                  <a:pt x="8621850" y="1526760"/>
                </a:moveTo>
                <a:lnTo>
                  <a:pt x="8601413" y="1532183"/>
                </a:lnTo>
                <a:cubicBezTo>
                  <a:pt x="8603953" y="1532245"/>
                  <a:pt x="8605128" y="1547574"/>
                  <a:pt x="8602164" y="1547501"/>
                </a:cubicBezTo>
                <a:lnTo>
                  <a:pt x="8589615" y="1551976"/>
                </a:lnTo>
                <a:lnTo>
                  <a:pt x="8585904" y="1552930"/>
                </a:lnTo>
                <a:lnTo>
                  <a:pt x="8578126" y="1555687"/>
                </a:lnTo>
                <a:lnTo>
                  <a:pt x="8552093" y="1561954"/>
                </a:lnTo>
                <a:lnTo>
                  <a:pt x="8545977" y="1567086"/>
                </a:lnTo>
                <a:lnTo>
                  <a:pt x="8578126" y="1555687"/>
                </a:lnTo>
                <a:lnTo>
                  <a:pt x="8581455" y="1554886"/>
                </a:lnTo>
                <a:lnTo>
                  <a:pt x="8589615" y="1551976"/>
                </a:lnTo>
                <a:lnTo>
                  <a:pt x="8600087" y="1549285"/>
                </a:lnTo>
                <a:cubicBezTo>
                  <a:pt x="8604878" y="1548245"/>
                  <a:pt x="8609431" y="1546684"/>
                  <a:pt x="8612847" y="1542520"/>
                </a:cubicBezTo>
                <a:close/>
                <a:moveTo>
                  <a:pt x="11021234" y="1525397"/>
                </a:moveTo>
                <a:cubicBezTo>
                  <a:pt x="11014472" y="1529667"/>
                  <a:pt x="11007710" y="1533936"/>
                  <a:pt x="11003202" y="1540343"/>
                </a:cubicBezTo>
                <a:cubicBezTo>
                  <a:pt x="11005456" y="1527532"/>
                  <a:pt x="11005456" y="1527532"/>
                  <a:pt x="11021234" y="1525397"/>
                </a:cubicBezTo>
                <a:close/>
                <a:moveTo>
                  <a:pt x="714489" y="1524485"/>
                </a:moveTo>
                <a:cubicBezTo>
                  <a:pt x="716195" y="1526047"/>
                  <a:pt x="725541" y="1530034"/>
                  <a:pt x="739693" y="1535528"/>
                </a:cubicBezTo>
                <a:lnTo>
                  <a:pt x="792070" y="1554984"/>
                </a:lnTo>
                <a:lnTo>
                  <a:pt x="792216" y="1553146"/>
                </a:lnTo>
                <a:cubicBezTo>
                  <a:pt x="793169" y="1549640"/>
                  <a:pt x="795076" y="1547136"/>
                  <a:pt x="798890" y="1547137"/>
                </a:cubicBezTo>
                <a:lnTo>
                  <a:pt x="798891" y="1557447"/>
                </a:lnTo>
                <a:lnTo>
                  <a:pt x="859694" y="1579201"/>
                </a:lnTo>
                <a:cubicBezTo>
                  <a:pt x="881771" y="1587036"/>
                  <a:pt x="902997" y="1594537"/>
                  <a:pt x="920548" y="1600782"/>
                </a:cubicBezTo>
                <a:cubicBezTo>
                  <a:pt x="950150" y="1613273"/>
                  <a:pt x="982027" y="1619519"/>
                  <a:pt x="1008969" y="1639989"/>
                </a:cubicBezTo>
                <a:cubicBezTo>
                  <a:pt x="1021493" y="1650398"/>
                  <a:pt x="1035058" y="1659245"/>
                  <a:pt x="1048910" y="1666530"/>
                </a:cubicBezTo>
                <a:lnTo>
                  <a:pt x="1050912" y="1667355"/>
                </a:lnTo>
                <a:lnTo>
                  <a:pt x="1059286" y="1663450"/>
                </a:lnTo>
                <a:lnTo>
                  <a:pt x="1056398" y="1669617"/>
                </a:lnTo>
                <a:lnTo>
                  <a:pt x="1066133" y="1673633"/>
                </a:lnTo>
                <a:lnTo>
                  <a:pt x="1090557" y="1683704"/>
                </a:lnTo>
                <a:cubicBezTo>
                  <a:pt x="1090557" y="1669133"/>
                  <a:pt x="1076898" y="1671214"/>
                  <a:pt x="1070067" y="1667051"/>
                </a:cubicBezTo>
                <a:cubicBezTo>
                  <a:pt x="1056404" y="1660807"/>
                  <a:pt x="1045399" y="1648315"/>
                  <a:pt x="1031737" y="1642070"/>
                </a:cubicBezTo>
                <a:cubicBezTo>
                  <a:pt x="1024338" y="1639035"/>
                  <a:pt x="1017103" y="1635326"/>
                  <a:pt x="1009989" y="1631114"/>
                </a:cubicBezTo>
                <a:lnTo>
                  <a:pt x="1005093" y="1627860"/>
                </a:lnTo>
                <a:lnTo>
                  <a:pt x="1006843" y="1632725"/>
                </a:lnTo>
                <a:cubicBezTo>
                  <a:pt x="1004729" y="1637217"/>
                  <a:pt x="1004728" y="1635143"/>
                  <a:pt x="1000500" y="1632724"/>
                </a:cubicBezTo>
                <a:cubicBezTo>
                  <a:pt x="1001556" y="1631861"/>
                  <a:pt x="1002616" y="1631430"/>
                  <a:pt x="1003407" y="1630695"/>
                </a:cubicBezTo>
                <a:lnTo>
                  <a:pt x="1004515" y="1627475"/>
                </a:lnTo>
                <a:lnTo>
                  <a:pt x="988951" y="1617134"/>
                </a:lnTo>
                <a:cubicBezTo>
                  <a:pt x="975101" y="1607027"/>
                  <a:pt x="961532" y="1595579"/>
                  <a:pt x="947873" y="1584129"/>
                </a:cubicBezTo>
                <a:cubicBezTo>
                  <a:pt x="954701" y="1582048"/>
                  <a:pt x="963810" y="1584129"/>
                  <a:pt x="966087" y="1569936"/>
                </a:cubicBezTo>
                <a:cubicBezTo>
                  <a:pt x="966088" y="1564036"/>
                  <a:pt x="968364" y="1561956"/>
                  <a:pt x="972917" y="1561956"/>
                </a:cubicBezTo>
                <a:cubicBezTo>
                  <a:pt x="982026" y="1561956"/>
                  <a:pt x="988855" y="1571985"/>
                  <a:pt x="997584" y="1573721"/>
                </a:cubicBezTo>
                <a:cubicBezTo>
                  <a:pt x="997584" y="1568894"/>
                  <a:pt x="995401" y="1566986"/>
                  <a:pt x="992606" y="1565512"/>
                </a:cubicBezTo>
                <a:lnTo>
                  <a:pt x="988325" y="1563403"/>
                </a:lnTo>
                <a:lnTo>
                  <a:pt x="984204" y="1565385"/>
                </a:lnTo>
                <a:cubicBezTo>
                  <a:pt x="983412" y="1565185"/>
                  <a:pt x="982971" y="1564307"/>
                  <a:pt x="982091" y="1563350"/>
                </a:cubicBezTo>
                <a:cubicBezTo>
                  <a:pt x="982971" y="1562395"/>
                  <a:pt x="983411" y="1561438"/>
                  <a:pt x="984204" y="1561199"/>
                </a:cubicBezTo>
                <a:lnTo>
                  <a:pt x="987781" y="1563020"/>
                </a:lnTo>
                <a:lnTo>
                  <a:pt x="983922" y="1559874"/>
                </a:lnTo>
                <a:cubicBezTo>
                  <a:pt x="990754" y="1549466"/>
                  <a:pt x="1002138" y="1559874"/>
                  <a:pt x="1008970" y="1564038"/>
                </a:cubicBezTo>
                <a:cubicBezTo>
                  <a:pt x="1020353" y="1569936"/>
                  <a:pt x="1031737" y="1573720"/>
                  <a:pt x="1043122" y="1579966"/>
                </a:cubicBezTo>
                <a:cubicBezTo>
                  <a:pt x="1067790" y="1592456"/>
                  <a:pt x="1092836" y="1604946"/>
                  <a:pt x="1117881" y="1617436"/>
                </a:cubicBezTo>
                <a:cubicBezTo>
                  <a:pt x="1167596" y="1642070"/>
                  <a:pt x="1217307" y="1667051"/>
                  <a:pt x="1269677" y="1689949"/>
                </a:cubicBezTo>
                <a:cubicBezTo>
                  <a:pt x="1319388" y="1712500"/>
                  <a:pt x="1371379" y="1739563"/>
                  <a:pt x="1423747" y="1752054"/>
                </a:cubicBezTo>
                <a:cubicBezTo>
                  <a:pt x="1434753" y="1756217"/>
                  <a:pt x="1448414" y="1754135"/>
                  <a:pt x="1459799" y="1762463"/>
                </a:cubicBezTo>
                <a:cubicBezTo>
                  <a:pt x="1468907" y="1766279"/>
                  <a:pt x="1471184" y="1780850"/>
                  <a:pt x="1478015" y="1785014"/>
                </a:cubicBezTo>
                <a:cubicBezTo>
                  <a:pt x="1484847" y="1793342"/>
                  <a:pt x="1489400" y="1778770"/>
                  <a:pt x="1496229" y="1776687"/>
                </a:cubicBezTo>
                <a:cubicBezTo>
                  <a:pt x="1502681" y="1774605"/>
                  <a:pt x="1609317" y="1820402"/>
                  <a:pt x="1625255" y="1828728"/>
                </a:cubicBezTo>
                <a:cubicBezTo>
                  <a:pt x="1634363" y="1832545"/>
                  <a:pt x="1641193" y="1842956"/>
                  <a:pt x="1649922" y="1849200"/>
                </a:cubicBezTo>
                <a:cubicBezTo>
                  <a:pt x="1654477" y="1851282"/>
                  <a:pt x="1663583" y="1849201"/>
                  <a:pt x="1663583" y="1861690"/>
                </a:cubicBezTo>
                <a:cubicBezTo>
                  <a:pt x="1655616" y="1861691"/>
                  <a:pt x="1647740" y="1860650"/>
                  <a:pt x="1640150" y="1858828"/>
                </a:cubicBezTo>
                <a:lnTo>
                  <a:pt x="1636887" y="1857695"/>
                </a:lnTo>
                <a:lnTo>
                  <a:pt x="1638032" y="1861912"/>
                </a:lnTo>
                <a:cubicBezTo>
                  <a:pt x="1637240" y="1863013"/>
                  <a:pt x="1635656" y="1863014"/>
                  <a:pt x="1634774" y="1860811"/>
                </a:cubicBezTo>
                <a:cubicBezTo>
                  <a:pt x="1635655" y="1859709"/>
                  <a:pt x="1636096" y="1859157"/>
                  <a:pt x="1636316" y="1858607"/>
                </a:cubicBezTo>
                <a:lnTo>
                  <a:pt x="1636422" y="1857533"/>
                </a:lnTo>
                <a:lnTo>
                  <a:pt x="1618425" y="1851282"/>
                </a:lnTo>
                <a:cubicBezTo>
                  <a:pt x="1618425" y="1861690"/>
                  <a:pt x="1622977" y="1861690"/>
                  <a:pt x="1629810" y="1861690"/>
                </a:cubicBezTo>
                <a:cubicBezTo>
                  <a:pt x="1636261" y="1863772"/>
                  <a:pt x="1643091" y="1870017"/>
                  <a:pt x="1649923" y="1872099"/>
                </a:cubicBezTo>
                <a:cubicBezTo>
                  <a:pt x="1659029" y="1874180"/>
                  <a:pt x="1665860" y="1874181"/>
                  <a:pt x="1672692" y="1878344"/>
                </a:cubicBezTo>
                <a:cubicBezTo>
                  <a:pt x="1679521" y="1884590"/>
                  <a:pt x="1677245" y="1892916"/>
                  <a:pt x="1677245" y="1901242"/>
                </a:cubicBezTo>
                <a:cubicBezTo>
                  <a:pt x="1647645" y="1894998"/>
                  <a:pt x="1618426" y="1884589"/>
                  <a:pt x="1586548" y="1892916"/>
                </a:cubicBezTo>
                <a:cubicBezTo>
                  <a:pt x="1602487" y="1897079"/>
                  <a:pt x="1618424" y="1898814"/>
                  <a:pt x="1632086" y="1903323"/>
                </a:cubicBezTo>
                <a:cubicBezTo>
                  <a:pt x="1641193" y="1905060"/>
                  <a:pt x="1649921" y="1905059"/>
                  <a:pt x="1659030" y="1909222"/>
                </a:cubicBezTo>
                <a:cubicBezTo>
                  <a:pt x="1665860" y="1913387"/>
                  <a:pt x="1661306" y="1919631"/>
                  <a:pt x="1665860" y="1927958"/>
                </a:cubicBezTo>
                <a:cubicBezTo>
                  <a:pt x="1668137" y="1932121"/>
                  <a:pt x="1672692" y="1936285"/>
                  <a:pt x="1677245" y="1938366"/>
                </a:cubicBezTo>
                <a:cubicBezTo>
                  <a:pt x="1688631" y="1942530"/>
                  <a:pt x="1700013" y="1942530"/>
                  <a:pt x="1711398" y="1944612"/>
                </a:cubicBezTo>
                <a:cubicBezTo>
                  <a:pt x="1752006" y="1948775"/>
                  <a:pt x="1792610" y="1967510"/>
                  <a:pt x="1833595" y="1977572"/>
                </a:cubicBezTo>
                <a:cubicBezTo>
                  <a:pt x="1876475" y="1992143"/>
                  <a:pt x="2010056" y="2029616"/>
                  <a:pt x="2032825" y="2033780"/>
                </a:cubicBezTo>
                <a:cubicBezTo>
                  <a:pt x="2041933" y="2035860"/>
                  <a:pt x="2048762" y="2033779"/>
                  <a:pt x="2057872" y="2037593"/>
                </a:cubicBezTo>
                <a:cubicBezTo>
                  <a:pt x="2066978" y="2039678"/>
                  <a:pt x="2064701" y="2045923"/>
                  <a:pt x="2064701" y="2056329"/>
                </a:cubicBezTo>
                <a:cubicBezTo>
                  <a:pt x="2066977" y="2068820"/>
                  <a:pt x="2084814" y="2064657"/>
                  <a:pt x="2091644" y="2064658"/>
                </a:cubicBezTo>
                <a:cubicBezTo>
                  <a:pt x="2103030" y="2066739"/>
                  <a:pt x="2112138" y="2068820"/>
                  <a:pt x="2123522" y="2070902"/>
                </a:cubicBezTo>
                <a:cubicBezTo>
                  <a:pt x="2146292" y="2075065"/>
                  <a:pt x="2166404" y="2079230"/>
                  <a:pt x="2189172" y="2083392"/>
                </a:cubicBezTo>
                <a:cubicBezTo>
                  <a:pt x="2234333" y="2091719"/>
                  <a:pt x="2277593" y="2095883"/>
                  <a:pt x="2322753" y="2108025"/>
                </a:cubicBezTo>
                <a:cubicBezTo>
                  <a:pt x="2331860" y="2110108"/>
                  <a:pt x="2338692" y="2120515"/>
                  <a:pt x="2347799" y="2122597"/>
                </a:cubicBezTo>
                <a:cubicBezTo>
                  <a:pt x="2356905" y="2124679"/>
                  <a:pt x="2367912" y="2128843"/>
                  <a:pt x="2377019" y="2130925"/>
                </a:cubicBezTo>
                <a:cubicBezTo>
                  <a:pt x="2399789" y="2135088"/>
                  <a:pt x="2420280" y="2139251"/>
                  <a:pt x="2442672" y="2143412"/>
                </a:cubicBezTo>
                <a:cubicBezTo>
                  <a:pt x="2488209" y="2151742"/>
                  <a:pt x="2531090" y="2162150"/>
                  <a:pt x="2576629" y="2174293"/>
                </a:cubicBezTo>
                <a:cubicBezTo>
                  <a:pt x="2532420" y="2170304"/>
                  <a:pt x="2487640" y="2164145"/>
                  <a:pt x="2442860" y="2157683"/>
                </a:cubicBezTo>
                <a:lnTo>
                  <a:pt x="2378990" y="2148883"/>
                </a:lnTo>
                <a:lnTo>
                  <a:pt x="2377810" y="2150045"/>
                </a:lnTo>
                <a:cubicBezTo>
                  <a:pt x="2375232" y="2151115"/>
                  <a:pt x="2371796" y="2150578"/>
                  <a:pt x="2368359" y="2150578"/>
                </a:cubicBezTo>
                <a:lnTo>
                  <a:pt x="2369013" y="2147508"/>
                </a:lnTo>
                <a:lnTo>
                  <a:pt x="2309091" y="2139251"/>
                </a:lnTo>
                <a:lnTo>
                  <a:pt x="2303133" y="2138390"/>
                </a:lnTo>
                <a:lnTo>
                  <a:pt x="2299468" y="2140472"/>
                </a:lnTo>
                <a:lnTo>
                  <a:pt x="2300032" y="2137942"/>
                </a:lnTo>
                <a:lnTo>
                  <a:pt x="2283204" y="2135513"/>
                </a:lnTo>
                <a:lnTo>
                  <a:pt x="2283202" y="2140470"/>
                </a:lnTo>
                <a:cubicBezTo>
                  <a:pt x="2278886" y="2140471"/>
                  <a:pt x="2274175" y="2138468"/>
                  <a:pt x="2269465" y="2136465"/>
                </a:cubicBezTo>
                <a:lnTo>
                  <a:pt x="2271984" y="2133894"/>
                </a:lnTo>
                <a:lnTo>
                  <a:pt x="2246001" y="2130144"/>
                </a:lnTo>
                <a:lnTo>
                  <a:pt x="2218142" y="2123884"/>
                </a:lnTo>
                <a:lnTo>
                  <a:pt x="2215434" y="2128995"/>
                </a:lnTo>
                <a:cubicBezTo>
                  <a:pt x="2213042" y="2129760"/>
                  <a:pt x="2210051" y="2129250"/>
                  <a:pt x="2207658" y="2129250"/>
                </a:cubicBezTo>
                <a:lnTo>
                  <a:pt x="2211366" y="2122362"/>
                </a:lnTo>
                <a:lnTo>
                  <a:pt x="2184620" y="2116352"/>
                </a:lnTo>
                <a:cubicBezTo>
                  <a:pt x="2164318" y="2110107"/>
                  <a:pt x="2143351" y="2106552"/>
                  <a:pt x="2122384" y="2103255"/>
                </a:cubicBezTo>
                <a:lnTo>
                  <a:pt x="2122005" y="2103185"/>
                </a:lnTo>
                <a:lnTo>
                  <a:pt x="2120812" y="2108548"/>
                </a:lnTo>
                <a:cubicBezTo>
                  <a:pt x="2119697" y="2110363"/>
                  <a:pt x="2118024" y="2111399"/>
                  <a:pt x="2115792" y="2111399"/>
                </a:cubicBezTo>
                <a:cubicBezTo>
                  <a:pt x="2115792" y="2108289"/>
                  <a:pt x="2116350" y="2105697"/>
                  <a:pt x="2117466" y="2103883"/>
                </a:cubicBezTo>
                <a:lnTo>
                  <a:pt x="2119511" y="2102723"/>
                </a:lnTo>
                <a:lnTo>
                  <a:pt x="2079939" y="2095387"/>
                </a:lnTo>
                <a:lnTo>
                  <a:pt x="2079145" y="2105389"/>
                </a:lnTo>
                <a:cubicBezTo>
                  <a:pt x="2078191" y="2108894"/>
                  <a:pt x="2076283" y="2111399"/>
                  <a:pt x="2072469" y="2111399"/>
                </a:cubicBezTo>
                <a:cubicBezTo>
                  <a:pt x="2072469" y="2107392"/>
                  <a:pt x="2071835" y="2102884"/>
                  <a:pt x="2072469" y="2099379"/>
                </a:cubicBezTo>
                <a:lnTo>
                  <a:pt x="2077995" y="2095027"/>
                </a:lnTo>
                <a:lnTo>
                  <a:pt x="2060148" y="2091719"/>
                </a:lnTo>
                <a:lnTo>
                  <a:pt x="1954456" y="2062071"/>
                </a:lnTo>
                <a:lnTo>
                  <a:pt x="1952196" y="2069539"/>
                </a:lnTo>
                <a:cubicBezTo>
                  <a:pt x="1950802" y="2071094"/>
                  <a:pt x="1949128" y="2071612"/>
                  <a:pt x="1948013" y="2071613"/>
                </a:cubicBezTo>
                <a:cubicBezTo>
                  <a:pt x="1948013" y="2067467"/>
                  <a:pt x="1948570" y="2064875"/>
                  <a:pt x="1949686" y="2063320"/>
                </a:cubicBezTo>
                <a:lnTo>
                  <a:pt x="1953417" y="2061780"/>
                </a:lnTo>
                <a:lnTo>
                  <a:pt x="1926569" y="2054248"/>
                </a:lnTo>
                <a:cubicBezTo>
                  <a:pt x="1906076" y="2048004"/>
                  <a:pt x="1817656" y="2025452"/>
                  <a:pt x="1810825" y="2019212"/>
                </a:cubicBezTo>
                <a:cubicBezTo>
                  <a:pt x="1794888" y="2004634"/>
                  <a:pt x="1774775" y="2006715"/>
                  <a:pt x="1758836" y="2002551"/>
                </a:cubicBezTo>
                <a:cubicBezTo>
                  <a:pt x="1738342" y="1996307"/>
                  <a:pt x="1717852" y="1990062"/>
                  <a:pt x="1697736" y="1981735"/>
                </a:cubicBezTo>
                <a:cubicBezTo>
                  <a:pt x="1677246" y="1973408"/>
                  <a:pt x="1656754" y="1967510"/>
                  <a:pt x="1636260" y="1959183"/>
                </a:cubicBezTo>
                <a:cubicBezTo>
                  <a:pt x="1620700" y="1952939"/>
                  <a:pt x="1572886" y="1936285"/>
                  <a:pt x="1552773" y="1934202"/>
                </a:cubicBezTo>
                <a:cubicBezTo>
                  <a:pt x="1545942" y="1934202"/>
                  <a:pt x="1539110" y="1936285"/>
                  <a:pt x="1532282" y="1930038"/>
                </a:cubicBezTo>
                <a:cubicBezTo>
                  <a:pt x="1527728" y="1925875"/>
                  <a:pt x="1457522" y="1909222"/>
                  <a:pt x="1439307" y="1898813"/>
                </a:cubicBezTo>
                <a:cubicBezTo>
                  <a:pt x="1430198" y="1894998"/>
                  <a:pt x="1423749" y="1886670"/>
                  <a:pt x="1414640" y="1882507"/>
                </a:cubicBezTo>
                <a:cubicBezTo>
                  <a:pt x="1407809" y="1880426"/>
                  <a:pt x="1314837" y="1840875"/>
                  <a:pt x="1308005" y="1842956"/>
                </a:cubicBezTo>
                <a:cubicBezTo>
                  <a:pt x="1301174" y="1842955"/>
                  <a:pt x="1292065" y="1842956"/>
                  <a:pt x="1285236" y="1834969"/>
                </a:cubicBezTo>
                <a:cubicBezTo>
                  <a:pt x="1271954" y="1818320"/>
                  <a:pt x="1256015" y="1807914"/>
                  <a:pt x="1240078" y="1801668"/>
                </a:cubicBezTo>
                <a:cubicBezTo>
                  <a:pt x="1221861" y="1795423"/>
                  <a:pt x="1122437" y="1745809"/>
                  <a:pt x="1108774" y="1739563"/>
                </a:cubicBezTo>
                <a:cubicBezTo>
                  <a:pt x="1076897" y="1722910"/>
                  <a:pt x="1043122" y="1706256"/>
                  <a:pt x="1011245" y="1689950"/>
                </a:cubicBezTo>
                <a:cubicBezTo>
                  <a:pt x="977472" y="1671214"/>
                  <a:pt x="943317" y="1654559"/>
                  <a:pt x="909543" y="1636173"/>
                </a:cubicBezTo>
                <a:cubicBezTo>
                  <a:pt x="893607" y="1627845"/>
                  <a:pt x="877666" y="1619518"/>
                  <a:pt x="861728" y="1613274"/>
                </a:cubicBezTo>
                <a:cubicBezTo>
                  <a:pt x="850343" y="1607028"/>
                  <a:pt x="786971" y="1594539"/>
                  <a:pt x="764579" y="1579967"/>
                </a:cubicBezTo>
                <a:cubicBezTo>
                  <a:pt x="753196" y="1571985"/>
                  <a:pt x="741810" y="1566120"/>
                  <a:pt x="730426" y="1557792"/>
                </a:cubicBezTo>
                <a:cubicBezTo>
                  <a:pt x="723594" y="1553629"/>
                  <a:pt x="707656" y="1518240"/>
                  <a:pt x="714489" y="1524485"/>
                </a:cubicBezTo>
                <a:close/>
                <a:moveTo>
                  <a:pt x="3403724" y="1524360"/>
                </a:moveTo>
                <a:cubicBezTo>
                  <a:pt x="3408064" y="1524361"/>
                  <a:pt x="3416748" y="1524360"/>
                  <a:pt x="3416748" y="1534726"/>
                </a:cubicBezTo>
                <a:cubicBezTo>
                  <a:pt x="3410237" y="1534726"/>
                  <a:pt x="3403724" y="1534726"/>
                  <a:pt x="3403724" y="1524360"/>
                </a:cubicBezTo>
                <a:close/>
                <a:moveTo>
                  <a:pt x="1685692" y="1523375"/>
                </a:moveTo>
                <a:cubicBezTo>
                  <a:pt x="1689800" y="1522861"/>
                  <a:pt x="1694730" y="1524403"/>
                  <a:pt x="1698016" y="1524403"/>
                </a:cubicBezTo>
                <a:cubicBezTo>
                  <a:pt x="1698016" y="1532624"/>
                  <a:pt x="1694729" y="1535192"/>
                  <a:pt x="1690623" y="1535706"/>
                </a:cubicBezTo>
                <a:cubicBezTo>
                  <a:pt x="1686515" y="1536221"/>
                  <a:pt x="1681585" y="1534679"/>
                  <a:pt x="1678298" y="1534679"/>
                </a:cubicBezTo>
                <a:cubicBezTo>
                  <a:pt x="1678298" y="1526458"/>
                  <a:pt x="1681584" y="1523889"/>
                  <a:pt x="1685692" y="1523375"/>
                </a:cubicBezTo>
                <a:close/>
                <a:moveTo>
                  <a:pt x="2284920" y="1523375"/>
                </a:moveTo>
                <a:cubicBezTo>
                  <a:pt x="2289057" y="1522861"/>
                  <a:pt x="2293985" y="1524403"/>
                  <a:pt x="2297146" y="1524402"/>
                </a:cubicBezTo>
                <a:cubicBezTo>
                  <a:pt x="2297148" y="1532624"/>
                  <a:pt x="2293891" y="1535192"/>
                  <a:pt x="2289800" y="1535707"/>
                </a:cubicBezTo>
                <a:cubicBezTo>
                  <a:pt x="2285709" y="1536220"/>
                  <a:pt x="2280783" y="1534680"/>
                  <a:pt x="2277435" y="1534679"/>
                </a:cubicBezTo>
                <a:cubicBezTo>
                  <a:pt x="2277435" y="1526458"/>
                  <a:pt x="2280782" y="1523889"/>
                  <a:pt x="2284920" y="1523375"/>
                </a:cubicBezTo>
                <a:close/>
                <a:moveTo>
                  <a:pt x="3516650" y="1523375"/>
                </a:moveTo>
                <a:cubicBezTo>
                  <a:pt x="3520787" y="1522861"/>
                  <a:pt x="3525715" y="1524402"/>
                  <a:pt x="3528876" y="1524402"/>
                </a:cubicBezTo>
                <a:cubicBezTo>
                  <a:pt x="3528876" y="1532624"/>
                  <a:pt x="3525622" y="1535192"/>
                  <a:pt x="3521531" y="1535706"/>
                </a:cubicBezTo>
                <a:cubicBezTo>
                  <a:pt x="3517440" y="1536221"/>
                  <a:pt x="3512512" y="1534680"/>
                  <a:pt x="3509164" y="1534679"/>
                </a:cubicBezTo>
                <a:cubicBezTo>
                  <a:pt x="3509165" y="1526458"/>
                  <a:pt x="3512512" y="1523888"/>
                  <a:pt x="3516650" y="1523375"/>
                </a:cubicBezTo>
                <a:close/>
                <a:moveTo>
                  <a:pt x="10157786" y="1522811"/>
                </a:moveTo>
                <a:cubicBezTo>
                  <a:pt x="10159429" y="1522997"/>
                  <a:pt x="10161071" y="1523741"/>
                  <a:pt x="10162716" y="1525230"/>
                </a:cubicBezTo>
                <a:cubicBezTo>
                  <a:pt x="10156143" y="1527215"/>
                  <a:pt x="10149571" y="1531185"/>
                  <a:pt x="10142999" y="1531186"/>
                </a:cubicBezTo>
                <a:cubicBezTo>
                  <a:pt x="10147928" y="1526720"/>
                  <a:pt x="10152857" y="1522253"/>
                  <a:pt x="10157786" y="1522811"/>
                </a:cubicBezTo>
                <a:close/>
                <a:moveTo>
                  <a:pt x="3915044" y="1522360"/>
                </a:moveTo>
                <a:lnTo>
                  <a:pt x="3825813" y="1543031"/>
                </a:lnTo>
                <a:lnTo>
                  <a:pt x="3707772" y="1559495"/>
                </a:lnTo>
                <a:lnTo>
                  <a:pt x="3699857" y="1562296"/>
                </a:lnTo>
                <a:lnTo>
                  <a:pt x="3679212" y="1569182"/>
                </a:lnTo>
                <a:lnTo>
                  <a:pt x="3777406" y="1556009"/>
                </a:lnTo>
                <a:lnTo>
                  <a:pt x="3776913" y="1553432"/>
                </a:lnTo>
                <a:lnTo>
                  <a:pt x="3778408" y="1555875"/>
                </a:lnTo>
                <a:lnTo>
                  <a:pt x="3815891" y="1550847"/>
                </a:lnTo>
                <a:lnTo>
                  <a:pt x="3864307" y="1541367"/>
                </a:lnTo>
                <a:lnTo>
                  <a:pt x="3902191" y="1526619"/>
                </a:lnTo>
                <a:close/>
                <a:moveTo>
                  <a:pt x="10283215" y="1522335"/>
                </a:moveTo>
                <a:cubicBezTo>
                  <a:pt x="10283216" y="1524409"/>
                  <a:pt x="10283216" y="1528556"/>
                  <a:pt x="10283216" y="1532701"/>
                </a:cubicBezTo>
                <a:cubicBezTo>
                  <a:pt x="10278872" y="1532702"/>
                  <a:pt x="10274530" y="1532701"/>
                  <a:pt x="10270188" y="1532701"/>
                </a:cubicBezTo>
                <a:cubicBezTo>
                  <a:pt x="10270188" y="1528555"/>
                  <a:pt x="10270188" y="1524409"/>
                  <a:pt x="10270188" y="1522336"/>
                </a:cubicBezTo>
                <a:cubicBezTo>
                  <a:pt x="10274530" y="1522336"/>
                  <a:pt x="10278872" y="1522336"/>
                  <a:pt x="10283215" y="1522335"/>
                </a:cubicBezTo>
                <a:close/>
                <a:moveTo>
                  <a:pt x="10303298" y="1521411"/>
                </a:moveTo>
                <a:cubicBezTo>
                  <a:pt x="10303297" y="1534221"/>
                  <a:pt x="10294612" y="1532087"/>
                  <a:pt x="10290272" y="1532088"/>
                </a:cubicBezTo>
                <a:cubicBezTo>
                  <a:pt x="10290272" y="1519276"/>
                  <a:pt x="10296785" y="1521411"/>
                  <a:pt x="10303298" y="1521411"/>
                </a:cubicBezTo>
                <a:close/>
                <a:moveTo>
                  <a:pt x="10695350" y="1521202"/>
                </a:moveTo>
                <a:lnTo>
                  <a:pt x="10695350" y="1529634"/>
                </a:lnTo>
                <a:lnTo>
                  <a:pt x="10699603" y="1528601"/>
                </a:lnTo>
                <a:cubicBezTo>
                  <a:pt x="10699602" y="1531661"/>
                  <a:pt x="10700818" y="1535741"/>
                  <a:pt x="10701120" y="1539568"/>
                </a:cubicBezTo>
                <a:lnTo>
                  <a:pt x="10700966" y="1539937"/>
                </a:lnTo>
                <a:lnTo>
                  <a:pt x="10704078" y="1539937"/>
                </a:lnTo>
                <a:cubicBezTo>
                  <a:pt x="10710908" y="1539937"/>
                  <a:pt x="10715462" y="1539937"/>
                  <a:pt x="10722294" y="1539937"/>
                </a:cubicBezTo>
                <a:lnTo>
                  <a:pt x="10748534" y="1549164"/>
                </a:lnTo>
                <a:lnTo>
                  <a:pt x="10755698" y="1549004"/>
                </a:lnTo>
                <a:lnTo>
                  <a:pt x="10754537" y="1550717"/>
                </a:lnTo>
                <a:lnTo>
                  <a:pt x="10781494" y="1554509"/>
                </a:lnTo>
                <a:cubicBezTo>
                  <a:pt x="10772386" y="1539937"/>
                  <a:pt x="10758726" y="1539937"/>
                  <a:pt x="10745062" y="1535776"/>
                </a:cubicBezTo>
                <a:cubicBezTo>
                  <a:pt x="10729125" y="1533692"/>
                  <a:pt x="10710908" y="1529530"/>
                  <a:pt x="10695350" y="1521202"/>
                </a:cubicBezTo>
                <a:close/>
                <a:moveTo>
                  <a:pt x="11055872" y="1519953"/>
                </a:moveTo>
                <a:cubicBezTo>
                  <a:pt x="11060010" y="1519427"/>
                  <a:pt x="11064936" y="1521007"/>
                  <a:pt x="11068096" y="1521008"/>
                </a:cubicBezTo>
                <a:cubicBezTo>
                  <a:pt x="11068098" y="1535758"/>
                  <a:pt x="11055080" y="1531543"/>
                  <a:pt x="11048387" y="1531543"/>
                </a:cubicBezTo>
                <a:cubicBezTo>
                  <a:pt x="11048387" y="1523113"/>
                  <a:pt x="11051734" y="1520482"/>
                  <a:pt x="11055872" y="1519953"/>
                </a:cubicBezTo>
                <a:close/>
                <a:moveTo>
                  <a:pt x="9188014" y="1519952"/>
                </a:moveTo>
                <a:cubicBezTo>
                  <a:pt x="9192121" y="1520478"/>
                  <a:pt x="9195408" y="1523114"/>
                  <a:pt x="9195407" y="1531543"/>
                </a:cubicBezTo>
                <a:cubicBezTo>
                  <a:pt x="9188834" y="1531544"/>
                  <a:pt x="9175690" y="1535757"/>
                  <a:pt x="9175689" y="1521007"/>
                </a:cubicBezTo>
                <a:cubicBezTo>
                  <a:pt x="9178976" y="1521008"/>
                  <a:pt x="9183906" y="1519427"/>
                  <a:pt x="9188014" y="1519952"/>
                </a:cubicBezTo>
                <a:close/>
                <a:moveTo>
                  <a:pt x="3722582" y="1519912"/>
                </a:moveTo>
                <a:cubicBezTo>
                  <a:pt x="3677394" y="1528257"/>
                  <a:pt x="3631828" y="1538689"/>
                  <a:pt x="3586640" y="1547036"/>
                </a:cubicBezTo>
                <a:lnTo>
                  <a:pt x="3585544" y="1547389"/>
                </a:lnTo>
                <a:lnTo>
                  <a:pt x="3590325" y="1547000"/>
                </a:lnTo>
                <a:cubicBezTo>
                  <a:pt x="3599663" y="1546783"/>
                  <a:pt x="3609276" y="1546799"/>
                  <a:pt x="3619110" y="1546193"/>
                </a:cubicBezTo>
                <a:lnTo>
                  <a:pt x="3714191" y="1532717"/>
                </a:lnTo>
                <a:close/>
                <a:moveTo>
                  <a:pt x="8659520" y="1519102"/>
                </a:moveTo>
                <a:cubicBezTo>
                  <a:pt x="8653830" y="1519102"/>
                  <a:pt x="8647000" y="1521703"/>
                  <a:pt x="8642446" y="1521704"/>
                </a:cubicBezTo>
                <a:cubicBezTo>
                  <a:pt x="8642447" y="1540439"/>
                  <a:pt x="8662936" y="1532111"/>
                  <a:pt x="8669768" y="1532113"/>
                </a:cubicBezTo>
                <a:cubicBezTo>
                  <a:pt x="8669768" y="1521704"/>
                  <a:pt x="8665214" y="1519102"/>
                  <a:pt x="8659520" y="1519102"/>
                </a:cubicBezTo>
                <a:close/>
                <a:moveTo>
                  <a:pt x="10161230" y="1518711"/>
                </a:moveTo>
                <a:cubicBezTo>
                  <a:pt x="10162288" y="1518711"/>
                  <a:pt x="10163346" y="1519676"/>
                  <a:pt x="10164401" y="1521611"/>
                </a:cubicBezTo>
                <a:cubicBezTo>
                  <a:pt x="10162288" y="1523543"/>
                  <a:pt x="10160172" y="1523543"/>
                  <a:pt x="10158059" y="1521612"/>
                </a:cubicBezTo>
                <a:cubicBezTo>
                  <a:pt x="10159116" y="1519677"/>
                  <a:pt x="10160173" y="1518712"/>
                  <a:pt x="10161230" y="1518711"/>
                </a:cubicBezTo>
                <a:close/>
                <a:moveTo>
                  <a:pt x="3450421" y="1516980"/>
                </a:moveTo>
                <a:cubicBezTo>
                  <a:pt x="3456836" y="1516210"/>
                  <a:pt x="3462968" y="1516723"/>
                  <a:pt x="3468627" y="1519801"/>
                </a:cubicBezTo>
                <a:cubicBezTo>
                  <a:pt x="3462260" y="1523265"/>
                  <a:pt x="3453863" y="1529974"/>
                  <a:pt x="3446121" y="1531530"/>
                </a:cubicBezTo>
                <a:cubicBezTo>
                  <a:pt x="3443541" y="1532048"/>
                  <a:pt x="3441034" y="1531994"/>
                  <a:pt x="3438700" y="1531056"/>
                </a:cubicBezTo>
                <a:cubicBezTo>
                  <a:pt x="3435585" y="1529807"/>
                  <a:pt x="3432778" y="1526984"/>
                  <a:pt x="3430514" y="1521854"/>
                </a:cubicBezTo>
                <a:cubicBezTo>
                  <a:pt x="3437307" y="1519802"/>
                  <a:pt x="3444006" y="1517750"/>
                  <a:pt x="3450421" y="1516980"/>
                </a:cubicBezTo>
                <a:close/>
                <a:moveTo>
                  <a:pt x="1379874" y="1516704"/>
                </a:moveTo>
                <a:cubicBezTo>
                  <a:pt x="1389121" y="1516705"/>
                  <a:pt x="1393744" y="1524913"/>
                  <a:pt x="1402991" y="1524914"/>
                </a:cubicBezTo>
                <a:cubicBezTo>
                  <a:pt x="1407615" y="1524914"/>
                  <a:pt x="1412240" y="1524914"/>
                  <a:pt x="1416861" y="1524913"/>
                </a:cubicBezTo>
                <a:cubicBezTo>
                  <a:pt x="1416861" y="1531071"/>
                  <a:pt x="1416861" y="1539280"/>
                  <a:pt x="1416861" y="1545436"/>
                </a:cubicBezTo>
                <a:cubicBezTo>
                  <a:pt x="1409926" y="1543385"/>
                  <a:pt x="1363693" y="1539280"/>
                  <a:pt x="1379874" y="1516704"/>
                </a:cubicBezTo>
                <a:close/>
                <a:moveTo>
                  <a:pt x="4062686" y="1516617"/>
                </a:moveTo>
                <a:lnTo>
                  <a:pt x="4061948" y="1516720"/>
                </a:lnTo>
                <a:lnTo>
                  <a:pt x="4061924" y="1516705"/>
                </a:lnTo>
                <a:lnTo>
                  <a:pt x="4061922" y="1516723"/>
                </a:lnTo>
                <a:lnTo>
                  <a:pt x="4036636" y="1520223"/>
                </a:lnTo>
                <a:lnTo>
                  <a:pt x="4036517" y="1519779"/>
                </a:lnTo>
                <a:lnTo>
                  <a:pt x="4036357" y="1520262"/>
                </a:lnTo>
                <a:lnTo>
                  <a:pt x="4031666" y="1520911"/>
                </a:lnTo>
                <a:lnTo>
                  <a:pt x="4019482" y="1524412"/>
                </a:lnTo>
                <a:lnTo>
                  <a:pt x="3891888" y="1553150"/>
                </a:lnTo>
                <a:lnTo>
                  <a:pt x="3885114" y="1555716"/>
                </a:lnTo>
                <a:cubicBezTo>
                  <a:pt x="3868180" y="1561918"/>
                  <a:pt x="3851198" y="1567556"/>
                  <a:pt x="3834122" y="1571546"/>
                </a:cubicBezTo>
                <a:lnTo>
                  <a:pt x="3814915" y="1577711"/>
                </a:lnTo>
                <a:lnTo>
                  <a:pt x="3830591" y="1575490"/>
                </a:lnTo>
                <a:cubicBezTo>
                  <a:pt x="3873013" y="1568044"/>
                  <a:pt x="3913765" y="1558650"/>
                  <a:pt x="3954057" y="1548019"/>
                </a:cubicBezTo>
                <a:lnTo>
                  <a:pt x="4034895" y="1524651"/>
                </a:lnTo>
                <a:lnTo>
                  <a:pt x="4036357" y="1520262"/>
                </a:lnTo>
                <a:lnTo>
                  <a:pt x="4036636" y="1520223"/>
                </a:lnTo>
                <a:lnTo>
                  <a:pt x="4037609" y="1523866"/>
                </a:lnTo>
                <a:lnTo>
                  <a:pt x="4061918" y="1516840"/>
                </a:lnTo>
                <a:lnTo>
                  <a:pt x="4061922" y="1516723"/>
                </a:lnTo>
                <a:lnTo>
                  <a:pt x="4061948" y="1516720"/>
                </a:lnTo>
                <a:lnTo>
                  <a:pt x="4062077" y="1516794"/>
                </a:lnTo>
                <a:close/>
                <a:moveTo>
                  <a:pt x="3249394" y="1515619"/>
                </a:moveTo>
                <a:cubicBezTo>
                  <a:pt x="3249394" y="1525544"/>
                  <a:pt x="3243072" y="1523559"/>
                  <a:pt x="3236378" y="1523559"/>
                </a:cubicBezTo>
                <a:cubicBezTo>
                  <a:pt x="3236377" y="1513633"/>
                  <a:pt x="3244931" y="1515618"/>
                  <a:pt x="3249394" y="1515619"/>
                </a:cubicBezTo>
                <a:close/>
                <a:moveTo>
                  <a:pt x="679189" y="1515200"/>
                </a:moveTo>
                <a:cubicBezTo>
                  <a:pt x="683531" y="1515201"/>
                  <a:pt x="687875" y="1517404"/>
                  <a:pt x="692215" y="1519608"/>
                </a:cubicBezTo>
                <a:cubicBezTo>
                  <a:pt x="690045" y="1519607"/>
                  <a:pt x="690044" y="1521810"/>
                  <a:pt x="687873" y="1524015"/>
                </a:cubicBezTo>
                <a:cubicBezTo>
                  <a:pt x="683532" y="1524014"/>
                  <a:pt x="679188" y="1524014"/>
                  <a:pt x="679189" y="1515200"/>
                </a:cubicBezTo>
                <a:close/>
                <a:moveTo>
                  <a:pt x="898434" y="1515189"/>
                </a:moveTo>
                <a:cubicBezTo>
                  <a:pt x="907360" y="1523741"/>
                  <a:pt x="916285" y="1532293"/>
                  <a:pt x="924838" y="1540845"/>
                </a:cubicBezTo>
                <a:cubicBezTo>
                  <a:pt x="918144" y="1540846"/>
                  <a:pt x="911450" y="1540845"/>
                  <a:pt x="905129" y="1540845"/>
                </a:cubicBezTo>
                <a:cubicBezTo>
                  <a:pt x="902897" y="1532293"/>
                  <a:pt x="898435" y="1523742"/>
                  <a:pt x="898434" y="1515189"/>
                </a:cubicBezTo>
                <a:close/>
                <a:moveTo>
                  <a:pt x="1443999" y="1515180"/>
                </a:moveTo>
                <a:cubicBezTo>
                  <a:pt x="1448341" y="1515179"/>
                  <a:pt x="1452685" y="1517252"/>
                  <a:pt x="1457025" y="1519324"/>
                </a:cubicBezTo>
                <a:cubicBezTo>
                  <a:pt x="1454855" y="1522434"/>
                  <a:pt x="1451598" y="1523990"/>
                  <a:pt x="1448884" y="1523471"/>
                </a:cubicBezTo>
                <a:cubicBezTo>
                  <a:pt x="1446171" y="1522952"/>
                  <a:pt x="1443999" y="1520361"/>
                  <a:pt x="1443999" y="1515180"/>
                </a:cubicBezTo>
                <a:close/>
                <a:moveTo>
                  <a:pt x="11700718" y="1511626"/>
                </a:moveTo>
                <a:cubicBezTo>
                  <a:pt x="11700718" y="1517846"/>
                  <a:pt x="11698604" y="1521990"/>
                  <a:pt x="11694374" y="1521991"/>
                </a:cubicBezTo>
                <a:cubicBezTo>
                  <a:pt x="11694376" y="1514045"/>
                  <a:pt x="11696489" y="1511625"/>
                  <a:pt x="11700718" y="1511626"/>
                </a:cubicBezTo>
                <a:close/>
                <a:moveTo>
                  <a:pt x="10263142" y="1511625"/>
                </a:moveTo>
                <a:cubicBezTo>
                  <a:pt x="10263141" y="1517846"/>
                  <a:pt x="10261028" y="1521992"/>
                  <a:pt x="10256799" y="1521991"/>
                </a:cubicBezTo>
                <a:cubicBezTo>
                  <a:pt x="10256800" y="1514045"/>
                  <a:pt x="10258913" y="1511625"/>
                  <a:pt x="10263142" y="1511625"/>
                </a:cubicBezTo>
                <a:close/>
                <a:moveTo>
                  <a:pt x="9923411" y="1511625"/>
                </a:moveTo>
                <a:cubicBezTo>
                  <a:pt x="9923412" y="1517845"/>
                  <a:pt x="9921298" y="1521992"/>
                  <a:pt x="9917069" y="1521991"/>
                </a:cubicBezTo>
                <a:cubicBezTo>
                  <a:pt x="9917070" y="1514045"/>
                  <a:pt x="9919182" y="1511625"/>
                  <a:pt x="9923411" y="1511625"/>
                </a:cubicBezTo>
                <a:close/>
                <a:moveTo>
                  <a:pt x="9156929" y="1511625"/>
                </a:moveTo>
                <a:cubicBezTo>
                  <a:pt x="9156928" y="1517847"/>
                  <a:pt x="9154814" y="1521992"/>
                  <a:pt x="9150587" y="1521992"/>
                </a:cubicBezTo>
                <a:cubicBezTo>
                  <a:pt x="9150586" y="1514044"/>
                  <a:pt x="9152700" y="1511626"/>
                  <a:pt x="9156929" y="1511625"/>
                </a:cubicBezTo>
                <a:close/>
                <a:moveTo>
                  <a:pt x="1640468" y="1511404"/>
                </a:moveTo>
                <a:cubicBezTo>
                  <a:pt x="1646052" y="1512154"/>
                  <a:pt x="1651636" y="1514714"/>
                  <a:pt x="1656179" y="1514714"/>
                </a:cubicBezTo>
                <a:cubicBezTo>
                  <a:pt x="1656178" y="1521070"/>
                  <a:pt x="1653907" y="1525308"/>
                  <a:pt x="1651636" y="1531664"/>
                </a:cubicBezTo>
                <a:cubicBezTo>
                  <a:pt x="1642551" y="1527426"/>
                  <a:pt x="1633843" y="1523189"/>
                  <a:pt x="1624758" y="1518953"/>
                </a:cubicBezTo>
                <a:cubicBezTo>
                  <a:pt x="1629301" y="1511714"/>
                  <a:pt x="1634884" y="1510654"/>
                  <a:pt x="1640468" y="1511404"/>
                </a:cubicBezTo>
                <a:close/>
                <a:moveTo>
                  <a:pt x="11407838" y="1510549"/>
                </a:moveTo>
                <a:cubicBezTo>
                  <a:pt x="11407838" y="1520475"/>
                  <a:pt x="11399153" y="1520475"/>
                  <a:pt x="11394812" y="1520474"/>
                </a:cubicBezTo>
                <a:cubicBezTo>
                  <a:pt x="11394810" y="1508565"/>
                  <a:pt x="11401324" y="1510549"/>
                  <a:pt x="11407838" y="1510549"/>
                </a:cubicBezTo>
                <a:close/>
                <a:moveTo>
                  <a:pt x="8695857" y="1510386"/>
                </a:moveTo>
                <a:cubicBezTo>
                  <a:pt x="8691587" y="1509822"/>
                  <a:pt x="8686465" y="1511296"/>
                  <a:pt x="8683049" y="1511296"/>
                </a:cubicBezTo>
                <a:cubicBezTo>
                  <a:pt x="8683050" y="1525868"/>
                  <a:pt x="8696711" y="1521703"/>
                  <a:pt x="8703541" y="1521704"/>
                </a:cubicBezTo>
                <a:cubicBezTo>
                  <a:pt x="8703541" y="1513551"/>
                  <a:pt x="8700125" y="1510949"/>
                  <a:pt x="8695857" y="1510386"/>
                </a:cubicBezTo>
                <a:close/>
                <a:moveTo>
                  <a:pt x="11230026" y="1510240"/>
                </a:moveTo>
                <a:cubicBezTo>
                  <a:pt x="11234810" y="1510241"/>
                  <a:pt x="11239596" y="1510239"/>
                  <a:pt x="11239596" y="1520605"/>
                </a:cubicBezTo>
                <a:cubicBezTo>
                  <a:pt x="11237204" y="1516460"/>
                  <a:pt x="11232416" y="1516460"/>
                  <a:pt x="11227634" y="1514387"/>
                </a:cubicBezTo>
                <a:cubicBezTo>
                  <a:pt x="11227633" y="1512313"/>
                  <a:pt x="11230026" y="1510240"/>
                  <a:pt x="11230026" y="1510240"/>
                </a:cubicBezTo>
                <a:close/>
                <a:moveTo>
                  <a:pt x="10368931" y="1510239"/>
                </a:moveTo>
                <a:cubicBezTo>
                  <a:pt x="10368931" y="1516460"/>
                  <a:pt x="10366698" y="1520605"/>
                  <a:pt x="10362237" y="1520606"/>
                </a:cubicBezTo>
                <a:cubicBezTo>
                  <a:pt x="10362237" y="1512314"/>
                  <a:pt x="10364468" y="1510241"/>
                  <a:pt x="10368931" y="1510239"/>
                </a:cubicBezTo>
                <a:close/>
                <a:moveTo>
                  <a:pt x="11290134" y="1509388"/>
                </a:moveTo>
                <a:cubicBezTo>
                  <a:pt x="11294451" y="1508861"/>
                  <a:pt x="11299652" y="1510441"/>
                  <a:pt x="11303180" y="1510441"/>
                </a:cubicBezTo>
                <a:cubicBezTo>
                  <a:pt x="11303183" y="1525190"/>
                  <a:pt x="11289446" y="1520976"/>
                  <a:pt x="11282380" y="1520976"/>
                </a:cubicBezTo>
                <a:cubicBezTo>
                  <a:pt x="11282380" y="1512548"/>
                  <a:pt x="11285816" y="1509913"/>
                  <a:pt x="11290134" y="1509388"/>
                </a:cubicBezTo>
                <a:close/>
                <a:moveTo>
                  <a:pt x="10979995" y="1509315"/>
                </a:moveTo>
                <a:cubicBezTo>
                  <a:pt x="10979996" y="1522126"/>
                  <a:pt x="10970830" y="1519990"/>
                  <a:pt x="10966249" y="1519990"/>
                </a:cubicBezTo>
                <a:cubicBezTo>
                  <a:pt x="10966248" y="1507179"/>
                  <a:pt x="10973122" y="1509316"/>
                  <a:pt x="10979995" y="1509315"/>
                </a:cubicBezTo>
                <a:close/>
                <a:moveTo>
                  <a:pt x="1844849" y="1509058"/>
                </a:moveTo>
                <a:lnTo>
                  <a:pt x="1845362" y="1510565"/>
                </a:lnTo>
                <a:lnTo>
                  <a:pt x="1848637" y="1510564"/>
                </a:lnTo>
                <a:lnTo>
                  <a:pt x="1846868" y="1514995"/>
                </a:lnTo>
                <a:lnTo>
                  <a:pt x="1846963" y="1515277"/>
                </a:lnTo>
                <a:lnTo>
                  <a:pt x="1846666" y="1515497"/>
                </a:lnTo>
                <a:lnTo>
                  <a:pt x="1846319" y="1516363"/>
                </a:lnTo>
                <a:lnTo>
                  <a:pt x="1846130" y="1515890"/>
                </a:lnTo>
                <a:lnTo>
                  <a:pt x="1843793" y="1517610"/>
                </a:lnTo>
                <a:cubicBezTo>
                  <a:pt x="1842734" y="1517351"/>
                  <a:pt x="1841678" y="1516314"/>
                  <a:pt x="1840620" y="1515277"/>
                </a:cubicBezTo>
                <a:cubicBezTo>
                  <a:pt x="1842735" y="1513205"/>
                  <a:pt x="1842735" y="1511133"/>
                  <a:pt x="1844849" y="1509058"/>
                </a:cubicBezTo>
                <a:close/>
                <a:moveTo>
                  <a:pt x="9279133" y="1508486"/>
                </a:moveTo>
                <a:cubicBezTo>
                  <a:pt x="9285273" y="1508443"/>
                  <a:pt x="9292288" y="1510952"/>
                  <a:pt x="9295795" y="1510952"/>
                </a:cubicBezTo>
                <a:cubicBezTo>
                  <a:pt x="9295795" y="1529641"/>
                  <a:pt x="9277089" y="1521334"/>
                  <a:pt x="9267734" y="1521333"/>
                </a:cubicBezTo>
                <a:cubicBezTo>
                  <a:pt x="9267735" y="1511125"/>
                  <a:pt x="9272995" y="1508528"/>
                  <a:pt x="9279133" y="1508486"/>
                </a:cubicBezTo>
                <a:close/>
                <a:moveTo>
                  <a:pt x="9888385" y="1507922"/>
                </a:moveTo>
                <a:cubicBezTo>
                  <a:pt x="9893938" y="1508680"/>
                  <a:pt x="9899784" y="1511269"/>
                  <a:pt x="9903291" y="1511269"/>
                </a:cubicBezTo>
                <a:cubicBezTo>
                  <a:pt x="9903292" y="1513767"/>
                  <a:pt x="9903292" y="1517697"/>
                  <a:pt x="9903292" y="1521978"/>
                </a:cubicBezTo>
                <a:cubicBezTo>
                  <a:pt x="9893939" y="1519838"/>
                  <a:pt x="9884585" y="1517696"/>
                  <a:pt x="9875232" y="1515552"/>
                </a:cubicBezTo>
                <a:cubicBezTo>
                  <a:pt x="9877571" y="1508234"/>
                  <a:pt x="9882831" y="1507164"/>
                  <a:pt x="9888385" y="1507922"/>
                </a:cubicBezTo>
                <a:close/>
                <a:moveTo>
                  <a:pt x="269923" y="1506593"/>
                </a:moveTo>
                <a:cubicBezTo>
                  <a:pt x="274572" y="1507119"/>
                  <a:pt x="280488" y="1516873"/>
                  <a:pt x="283869" y="1519933"/>
                </a:cubicBezTo>
                <a:cubicBezTo>
                  <a:pt x="283870" y="1521974"/>
                  <a:pt x="281615" y="1521973"/>
                  <a:pt x="281615" y="1524014"/>
                </a:cubicBezTo>
                <a:cubicBezTo>
                  <a:pt x="274854" y="1519933"/>
                  <a:pt x="270346" y="1513813"/>
                  <a:pt x="265836" y="1509733"/>
                </a:cubicBezTo>
                <a:cubicBezTo>
                  <a:pt x="266964" y="1507268"/>
                  <a:pt x="268373" y="1506418"/>
                  <a:pt x="269923" y="1506593"/>
                </a:cubicBezTo>
                <a:close/>
                <a:moveTo>
                  <a:pt x="3582430" y="1506010"/>
                </a:moveTo>
                <a:cubicBezTo>
                  <a:pt x="3582430" y="1512079"/>
                  <a:pt x="3580315" y="1516364"/>
                  <a:pt x="3576087" y="1516364"/>
                </a:cubicBezTo>
                <a:cubicBezTo>
                  <a:pt x="3576087" y="1507794"/>
                  <a:pt x="3578202" y="1506011"/>
                  <a:pt x="3582430" y="1506010"/>
                </a:cubicBezTo>
                <a:close/>
                <a:moveTo>
                  <a:pt x="3383278" y="1506010"/>
                </a:moveTo>
                <a:cubicBezTo>
                  <a:pt x="3383278" y="1512079"/>
                  <a:pt x="3381163" y="1516364"/>
                  <a:pt x="3376936" y="1516363"/>
                </a:cubicBezTo>
                <a:cubicBezTo>
                  <a:pt x="3376936" y="1507794"/>
                  <a:pt x="3379049" y="1506010"/>
                  <a:pt x="3383278" y="1506010"/>
                </a:cubicBezTo>
                <a:close/>
                <a:moveTo>
                  <a:pt x="571722" y="1506010"/>
                </a:moveTo>
                <a:lnTo>
                  <a:pt x="570892" y="1509910"/>
                </a:lnTo>
                <a:lnTo>
                  <a:pt x="575372" y="1507365"/>
                </a:lnTo>
                <a:cubicBezTo>
                  <a:pt x="575373" y="1513584"/>
                  <a:pt x="573143" y="1517731"/>
                  <a:pt x="568681" y="1517730"/>
                </a:cubicBezTo>
                <a:lnTo>
                  <a:pt x="569550" y="1513820"/>
                </a:lnTo>
                <a:lnTo>
                  <a:pt x="565381" y="1516364"/>
                </a:lnTo>
                <a:cubicBezTo>
                  <a:pt x="565378" y="1509937"/>
                  <a:pt x="567495" y="1506011"/>
                  <a:pt x="571722" y="1506010"/>
                </a:cubicBezTo>
                <a:close/>
                <a:moveTo>
                  <a:pt x="3475687" y="1506003"/>
                </a:moveTo>
                <a:cubicBezTo>
                  <a:pt x="3482261" y="1506003"/>
                  <a:pt x="3488832" y="1506002"/>
                  <a:pt x="3495405" y="1506003"/>
                </a:cubicBezTo>
                <a:cubicBezTo>
                  <a:pt x="3495404" y="1514070"/>
                  <a:pt x="3488833" y="1522484"/>
                  <a:pt x="3482259" y="1522485"/>
                </a:cubicBezTo>
                <a:cubicBezTo>
                  <a:pt x="3477878" y="1520381"/>
                  <a:pt x="3477878" y="1509861"/>
                  <a:pt x="3475687" y="1506003"/>
                </a:cubicBezTo>
                <a:close/>
                <a:moveTo>
                  <a:pt x="1358652" y="1505994"/>
                </a:moveTo>
                <a:cubicBezTo>
                  <a:pt x="1365225" y="1505993"/>
                  <a:pt x="1371797" y="1507693"/>
                  <a:pt x="1378370" y="1509732"/>
                </a:cubicBezTo>
                <a:cubicBezTo>
                  <a:pt x="1377275" y="1513304"/>
                  <a:pt x="1375769" y="1515215"/>
                  <a:pt x="1374056" y="1515988"/>
                </a:cubicBezTo>
                <a:cubicBezTo>
                  <a:pt x="1372773" y="1516565"/>
                  <a:pt x="1371374" y="1516500"/>
                  <a:pt x="1369945" y="1516010"/>
                </a:cubicBezTo>
                <a:cubicBezTo>
                  <a:pt x="1365661" y="1514540"/>
                  <a:pt x="1361116" y="1509245"/>
                  <a:pt x="1358652" y="1505994"/>
                </a:cubicBezTo>
                <a:close/>
                <a:moveTo>
                  <a:pt x="1608034" y="1505993"/>
                </a:moveTo>
                <a:cubicBezTo>
                  <a:pt x="1615040" y="1505994"/>
                  <a:pt x="1619708" y="1507692"/>
                  <a:pt x="1624379" y="1509734"/>
                </a:cubicBezTo>
                <a:cubicBezTo>
                  <a:pt x="1622045" y="1513813"/>
                  <a:pt x="1617956" y="1515344"/>
                  <a:pt x="1614454" y="1514621"/>
                </a:cubicBezTo>
                <a:cubicBezTo>
                  <a:pt x="1610953" y="1513899"/>
                  <a:pt x="1608035" y="1510924"/>
                  <a:pt x="1608034" y="1505993"/>
                </a:cubicBezTo>
                <a:close/>
                <a:moveTo>
                  <a:pt x="8602277" y="1505989"/>
                </a:moveTo>
                <a:lnTo>
                  <a:pt x="8597150" y="1506909"/>
                </a:lnTo>
                <a:lnTo>
                  <a:pt x="8592678" y="1507959"/>
                </a:lnTo>
                <a:lnTo>
                  <a:pt x="8602148" y="1506419"/>
                </a:lnTo>
                <a:close/>
                <a:moveTo>
                  <a:pt x="8607675" y="1505021"/>
                </a:moveTo>
                <a:lnTo>
                  <a:pt x="8604505" y="1505589"/>
                </a:lnTo>
                <a:lnTo>
                  <a:pt x="8604840" y="1505885"/>
                </a:lnTo>
                <a:close/>
                <a:moveTo>
                  <a:pt x="3914204" y="1504738"/>
                </a:moveTo>
                <a:lnTo>
                  <a:pt x="3911915" y="1505385"/>
                </a:lnTo>
                <a:lnTo>
                  <a:pt x="3911056" y="1505875"/>
                </a:lnTo>
                <a:cubicBezTo>
                  <a:pt x="3910344" y="1507095"/>
                  <a:pt x="3910385" y="1508582"/>
                  <a:pt x="3912399" y="1509290"/>
                </a:cubicBezTo>
                <a:cubicBezTo>
                  <a:pt x="3912399" y="1509290"/>
                  <a:pt x="3913364" y="1508159"/>
                  <a:pt x="3914075" y="1506940"/>
                </a:cubicBezTo>
                <a:close/>
                <a:moveTo>
                  <a:pt x="1412003" y="1503669"/>
                </a:moveTo>
                <a:cubicBezTo>
                  <a:pt x="1415666" y="1503178"/>
                  <a:pt x="1420175" y="1504785"/>
                  <a:pt x="1423556" y="1504784"/>
                </a:cubicBezTo>
                <a:cubicBezTo>
                  <a:pt x="1423558" y="1515764"/>
                  <a:pt x="1417217" y="1516099"/>
                  <a:pt x="1411193" y="1515580"/>
                </a:cubicBezTo>
                <a:cubicBezTo>
                  <a:pt x="1409186" y="1515406"/>
                  <a:pt x="1407213" y="1515138"/>
                  <a:pt x="1405523" y="1515139"/>
                </a:cubicBezTo>
                <a:cubicBezTo>
                  <a:pt x="1405523" y="1506749"/>
                  <a:pt x="1408341" y="1504160"/>
                  <a:pt x="1412003" y="1503669"/>
                </a:cubicBezTo>
                <a:close/>
                <a:moveTo>
                  <a:pt x="10969368" y="1501518"/>
                </a:moveTo>
                <a:cubicBezTo>
                  <a:pt x="10969366" y="1514329"/>
                  <a:pt x="10960685" y="1511839"/>
                  <a:pt x="10956340" y="1511839"/>
                </a:cubicBezTo>
                <a:cubicBezTo>
                  <a:pt x="10956340" y="1499384"/>
                  <a:pt x="10962854" y="1501519"/>
                  <a:pt x="10969368" y="1501518"/>
                </a:cubicBezTo>
                <a:close/>
                <a:moveTo>
                  <a:pt x="11580359" y="1501377"/>
                </a:moveTo>
                <a:cubicBezTo>
                  <a:pt x="11585223" y="1500147"/>
                  <a:pt x="11590244" y="1505066"/>
                  <a:pt x="11595264" y="1505066"/>
                </a:cubicBezTo>
                <a:cubicBezTo>
                  <a:pt x="11595264" y="1507252"/>
                  <a:pt x="11593034" y="1509075"/>
                  <a:pt x="11593034" y="1511260"/>
                </a:cubicBezTo>
                <a:cubicBezTo>
                  <a:pt x="11586340" y="1509076"/>
                  <a:pt x="11581876" y="1507252"/>
                  <a:pt x="11575554" y="1505065"/>
                </a:cubicBezTo>
                <a:cubicBezTo>
                  <a:pt x="11577134" y="1502880"/>
                  <a:pt x="11578738" y="1501787"/>
                  <a:pt x="11580359" y="1501377"/>
                </a:cubicBezTo>
                <a:close/>
                <a:moveTo>
                  <a:pt x="8735417" y="1501236"/>
                </a:moveTo>
                <a:cubicBezTo>
                  <a:pt x="8735417" y="1513724"/>
                  <a:pt x="8744145" y="1511296"/>
                  <a:pt x="8748701" y="1511296"/>
                </a:cubicBezTo>
                <a:cubicBezTo>
                  <a:pt x="8748699" y="1499153"/>
                  <a:pt x="8742247" y="1501236"/>
                  <a:pt x="8735417" y="1501236"/>
                </a:cubicBezTo>
                <a:close/>
                <a:moveTo>
                  <a:pt x="10222799" y="1501185"/>
                </a:moveTo>
                <a:cubicBezTo>
                  <a:pt x="10225840" y="1501488"/>
                  <a:pt x="10228738" y="1502679"/>
                  <a:pt x="10231052" y="1504799"/>
                </a:cubicBezTo>
                <a:cubicBezTo>
                  <a:pt x="10233371" y="1508684"/>
                  <a:pt x="10238004" y="1517158"/>
                  <a:pt x="10231053" y="1519275"/>
                </a:cubicBezTo>
                <a:cubicBezTo>
                  <a:pt x="10221783" y="1523514"/>
                  <a:pt x="10212515" y="1521395"/>
                  <a:pt x="10203247" y="1521394"/>
                </a:cubicBezTo>
                <a:cubicBezTo>
                  <a:pt x="10203247" y="1507358"/>
                  <a:pt x="10213672" y="1500274"/>
                  <a:pt x="10222799" y="1501185"/>
                </a:cubicBezTo>
                <a:close/>
                <a:moveTo>
                  <a:pt x="11740884" y="1500914"/>
                </a:moveTo>
                <a:cubicBezTo>
                  <a:pt x="11740884" y="1509127"/>
                  <a:pt x="11738769" y="1511267"/>
                  <a:pt x="11734540" y="1511267"/>
                </a:cubicBezTo>
                <a:cubicBezTo>
                  <a:pt x="11734541" y="1503056"/>
                  <a:pt x="11736653" y="1500914"/>
                  <a:pt x="11740884" y="1500914"/>
                </a:cubicBezTo>
                <a:close/>
                <a:moveTo>
                  <a:pt x="11642144" y="1500914"/>
                </a:moveTo>
                <a:cubicBezTo>
                  <a:pt x="11642144" y="1509127"/>
                  <a:pt x="11640030" y="1511267"/>
                  <a:pt x="11635800" y="1511267"/>
                </a:cubicBezTo>
                <a:cubicBezTo>
                  <a:pt x="11635801" y="1503056"/>
                  <a:pt x="11637914" y="1500914"/>
                  <a:pt x="11642144" y="1500914"/>
                </a:cubicBezTo>
                <a:close/>
                <a:moveTo>
                  <a:pt x="9843435" y="1500914"/>
                </a:moveTo>
                <a:cubicBezTo>
                  <a:pt x="9854657" y="1503056"/>
                  <a:pt x="9863635" y="1505199"/>
                  <a:pt x="9874857" y="1505199"/>
                </a:cubicBezTo>
                <a:cubicBezTo>
                  <a:pt x="9870369" y="1515552"/>
                  <a:pt x="9843435" y="1521979"/>
                  <a:pt x="9843435" y="1500914"/>
                </a:cubicBezTo>
                <a:close/>
                <a:moveTo>
                  <a:pt x="9590728" y="1500914"/>
                </a:moveTo>
                <a:cubicBezTo>
                  <a:pt x="9594957" y="1500914"/>
                  <a:pt x="9597071" y="1503057"/>
                  <a:pt x="9597071" y="1511267"/>
                </a:cubicBezTo>
                <a:cubicBezTo>
                  <a:pt x="9592842" y="1511266"/>
                  <a:pt x="9590727" y="1509127"/>
                  <a:pt x="9590728" y="1500914"/>
                </a:cubicBezTo>
                <a:close/>
                <a:moveTo>
                  <a:pt x="9362775" y="1500914"/>
                </a:moveTo>
                <a:cubicBezTo>
                  <a:pt x="9362774" y="1509126"/>
                  <a:pt x="9360660" y="1511267"/>
                  <a:pt x="9356433" y="1511268"/>
                </a:cubicBezTo>
                <a:cubicBezTo>
                  <a:pt x="9356432" y="1503056"/>
                  <a:pt x="9358545" y="1500915"/>
                  <a:pt x="9362775" y="1500914"/>
                </a:cubicBezTo>
                <a:close/>
                <a:moveTo>
                  <a:pt x="11213504" y="1499529"/>
                </a:moveTo>
                <a:cubicBezTo>
                  <a:pt x="11217820" y="1499529"/>
                  <a:pt x="11222924" y="1501515"/>
                  <a:pt x="11227240" y="1503499"/>
                </a:cubicBezTo>
                <a:cubicBezTo>
                  <a:pt x="11222924" y="1511440"/>
                  <a:pt x="11213504" y="1509454"/>
                  <a:pt x="11213504" y="1499529"/>
                </a:cubicBezTo>
                <a:close/>
                <a:moveTo>
                  <a:pt x="3943233" y="1498316"/>
                </a:moveTo>
                <a:lnTo>
                  <a:pt x="3926349" y="1502894"/>
                </a:lnTo>
                <a:lnTo>
                  <a:pt x="3943704" y="1500544"/>
                </a:lnTo>
                <a:close/>
                <a:moveTo>
                  <a:pt x="11559680" y="1497507"/>
                </a:moveTo>
                <a:lnTo>
                  <a:pt x="11559471" y="1498252"/>
                </a:lnTo>
                <a:cubicBezTo>
                  <a:pt x="11559108" y="1499540"/>
                  <a:pt x="11558818" y="1500569"/>
                  <a:pt x="11558818" y="1500569"/>
                </a:cubicBezTo>
                <a:close/>
                <a:moveTo>
                  <a:pt x="603629" y="1496653"/>
                </a:moveTo>
                <a:cubicBezTo>
                  <a:pt x="603630" y="1504946"/>
                  <a:pt x="601398" y="1507019"/>
                  <a:pt x="596937" y="1507019"/>
                </a:cubicBezTo>
                <a:cubicBezTo>
                  <a:pt x="596937" y="1498726"/>
                  <a:pt x="599167" y="1496653"/>
                  <a:pt x="603629" y="1496653"/>
                </a:cubicBezTo>
                <a:close/>
                <a:moveTo>
                  <a:pt x="3369890" y="1495791"/>
                </a:moveTo>
                <a:cubicBezTo>
                  <a:pt x="3367552" y="1503953"/>
                  <a:pt x="3365213" y="1513814"/>
                  <a:pt x="3362876" y="1524015"/>
                </a:cubicBezTo>
                <a:cubicBezTo>
                  <a:pt x="3360538" y="1524014"/>
                  <a:pt x="3355275" y="1525545"/>
                  <a:pt x="3350599" y="1525289"/>
                </a:cubicBezTo>
                <a:cubicBezTo>
                  <a:pt x="3345923" y="1525035"/>
                  <a:pt x="3341830" y="1522994"/>
                  <a:pt x="3341830" y="1515853"/>
                </a:cubicBezTo>
                <a:cubicBezTo>
                  <a:pt x="3351184" y="1515853"/>
                  <a:pt x="3355860" y="1517894"/>
                  <a:pt x="3355860" y="1503951"/>
                </a:cubicBezTo>
                <a:cubicBezTo>
                  <a:pt x="3358199" y="1493750"/>
                  <a:pt x="3362875" y="1495791"/>
                  <a:pt x="3369890" y="1495791"/>
                </a:cubicBezTo>
                <a:close/>
                <a:moveTo>
                  <a:pt x="3821747" y="1495286"/>
                </a:moveTo>
                <a:cubicBezTo>
                  <a:pt x="3821749" y="1501505"/>
                  <a:pt x="3819280" y="1505652"/>
                  <a:pt x="3815406" y="1505653"/>
                </a:cubicBezTo>
                <a:cubicBezTo>
                  <a:pt x="3815406" y="1497359"/>
                  <a:pt x="3817519" y="1495286"/>
                  <a:pt x="3821747" y="1495286"/>
                </a:cubicBezTo>
                <a:close/>
                <a:moveTo>
                  <a:pt x="1343225" y="1495286"/>
                </a:moveTo>
                <a:cubicBezTo>
                  <a:pt x="1343225" y="1501506"/>
                  <a:pt x="1341110" y="1505653"/>
                  <a:pt x="1336881" y="1505652"/>
                </a:cubicBezTo>
                <a:cubicBezTo>
                  <a:pt x="1336881" y="1497360"/>
                  <a:pt x="1338996" y="1495286"/>
                  <a:pt x="1343225" y="1495286"/>
                </a:cubicBezTo>
                <a:close/>
                <a:moveTo>
                  <a:pt x="11560370" y="1495044"/>
                </a:moveTo>
                <a:lnTo>
                  <a:pt x="11559680" y="1497507"/>
                </a:lnTo>
                <a:lnTo>
                  <a:pt x="11560148" y="1495835"/>
                </a:lnTo>
                <a:close/>
                <a:moveTo>
                  <a:pt x="11142106" y="1494794"/>
                </a:moveTo>
                <a:cubicBezTo>
                  <a:pt x="11160386" y="1494794"/>
                  <a:pt x="11178671" y="1496913"/>
                  <a:pt x="11196952" y="1505388"/>
                </a:cubicBezTo>
                <a:cubicBezTo>
                  <a:pt x="11190096" y="1509270"/>
                  <a:pt x="11183240" y="1515628"/>
                  <a:pt x="11176384" y="1521983"/>
                </a:cubicBezTo>
                <a:cubicBezTo>
                  <a:pt x="11169530" y="1505388"/>
                  <a:pt x="11153531" y="1501149"/>
                  <a:pt x="11142106" y="1494794"/>
                </a:cubicBezTo>
                <a:close/>
                <a:moveTo>
                  <a:pt x="10534608" y="1494794"/>
                </a:moveTo>
                <a:cubicBezTo>
                  <a:pt x="10553018" y="1496834"/>
                  <a:pt x="10571044" y="1498875"/>
                  <a:pt x="10589452" y="1500914"/>
                </a:cubicBezTo>
                <a:cubicBezTo>
                  <a:pt x="10577948" y="1531177"/>
                  <a:pt x="10550714" y="1502955"/>
                  <a:pt x="10534608" y="1494794"/>
                </a:cubicBezTo>
                <a:close/>
                <a:moveTo>
                  <a:pt x="11560774" y="1493614"/>
                </a:moveTo>
                <a:cubicBezTo>
                  <a:pt x="11560992" y="1492841"/>
                  <a:pt x="11560846" y="1493357"/>
                  <a:pt x="11560556" y="1494387"/>
                </a:cubicBezTo>
                <a:lnTo>
                  <a:pt x="11560370" y="1495044"/>
                </a:lnTo>
                <a:close/>
                <a:moveTo>
                  <a:pt x="11566733" y="1493572"/>
                </a:moveTo>
                <a:cubicBezTo>
                  <a:pt x="11569177" y="1493312"/>
                  <a:pt x="11572432" y="1494349"/>
                  <a:pt x="11573518" y="1494348"/>
                </a:cubicBezTo>
                <a:cubicBezTo>
                  <a:pt x="11571346" y="1498495"/>
                  <a:pt x="11569177" y="1500568"/>
                  <a:pt x="11564832" y="1500568"/>
                </a:cubicBezTo>
                <a:cubicBezTo>
                  <a:pt x="11562664" y="1495385"/>
                  <a:pt x="11564292" y="1493830"/>
                  <a:pt x="11566733" y="1493572"/>
                </a:cubicBezTo>
                <a:close/>
                <a:moveTo>
                  <a:pt x="11024530" y="1493409"/>
                </a:moveTo>
                <a:cubicBezTo>
                  <a:pt x="11043683" y="1497602"/>
                  <a:pt x="11064830" y="1505987"/>
                  <a:pt x="11086377" y="1499698"/>
                </a:cubicBezTo>
                <a:cubicBezTo>
                  <a:pt x="11098348" y="1516469"/>
                  <a:pt x="11117500" y="1520662"/>
                  <a:pt x="11131866" y="1529047"/>
                </a:cubicBezTo>
                <a:cubicBezTo>
                  <a:pt x="11093558" y="1537433"/>
                  <a:pt x="11055650" y="1520662"/>
                  <a:pt x="11024530" y="1493409"/>
                </a:cubicBezTo>
                <a:close/>
                <a:moveTo>
                  <a:pt x="3962634" y="1493058"/>
                </a:moveTo>
                <a:lnTo>
                  <a:pt x="3946275" y="1497492"/>
                </a:lnTo>
                <a:lnTo>
                  <a:pt x="3947351" y="1498136"/>
                </a:lnTo>
                <a:lnTo>
                  <a:pt x="3947612" y="1499374"/>
                </a:lnTo>
                <a:close/>
                <a:moveTo>
                  <a:pt x="3524879" y="1493003"/>
                </a:moveTo>
                <a:cubicBezTo>
                  <a:pt x="3528970" y="1492467"/>
                  <a:pt x="3533898" y="1494074"/>
                  <a:pt x="3537245" y="1494074"/>
                </a:cubicBezTo>
                <a:cubicBezTo>
                  <a:pt x="3537245" y="1505052"/>
                  <a:pt x="3529923" y="1505588"/>
                  <a:pt x="3523438" y="1505170"/>
                </a:cubicBezTo>
                <a:cubicBezTo>
                  <a:pt x="3521275" y="1505030"/>
                  <a:pt x="3519209" y="1504785"/>
                  <a:pt x="3517533" y="1504785"/>
                </a:cubicBezTo>
                <a:cubicBezTo>
                  <a:pt x="3517533" y="1496216"/>
                  <a:pt x="3520788" y="1493538"/>
                  <a:pt x="3524879" y="1493003"/>
                </a:cubicBezTo>
                <a:close/>
                <a:moveTo>
                  <a:pt x="1585281" y="1493002"/>
                </a:moveTo>
                <a:cubicBezTo>
                  <a:pt x="1589388" y="1492467"/>
                  <a:pt x="1594318" y="1494073"/>
                  <a:pt x="1597605" y="1494073"/>
                </a:cubicBezTo>
                <a:cubicBezTo>
                  <a:pt x="1597605" y="1505053"/>
                  <a:pt x="1590208" y="1505589"/>
                  <a:pt x="1583739" y="1505170"/>
                </a:cubicBezTo>
                <a:cubicBezTo>
                  <a:pt x="1581582" y="1505030"/>
                  <a:pt x="1579528" y="1504785"/>
                  <a:pt x="1577888" y="1504785"/>
                </a:cubicBezTo>
                <a:cubicBezTo>
                  <a:pt x="1577888" y="1496216"/>
                  <a:pt x="1581173" y="1493538"/>
                  <a:pt x="1585281" y="1493002"/>
                </a:cubicBezTo>
                <a:close/>
                <a:moveTo>
                  <a:pt x="8868991" y="1490828"/>
                </a:moveTo>
                <a:cubicBezTo>
                  <a:pt x="8868991" y="1499154"/>
                  <a:pt x="8868991" y="1511296"/>
                  <a:pt x="8875822" y="1511296"/>
                </a:cubicBezTo>
                <a:cubicBezTo>
                  <a:pt x="8875822" y="1503316"/>
                  <a:pt x="8875822" y="1490827"/>
                  <a:pt x="8868991" y="1490828"/>
                </a:cubicBezTo>
                <a:close/>
                <a:moveTo>
                  <a:pt x="11683946" y="1490808"/>
                </a:moveTo>
                <a:cubicBezTo>
                  <a:pt x="11683946" y="1503618"/>
                  <a:pt x="11674604" y="1501482"/>
                  <a:pt x="11667600" y="1501482"/>
                </a:cubicBezTo>
                <a:cubicBezTo>
                  <a:pt x="11667600" y="1488673"/>
                  <a:pt x="11676940" y="1490808"/>
                  <a:pt x="11683946" y="1490808"/>
                </a:cubicBezTo>
                <a:close/>
                <a:moveTo>
                  <a:pt x="9209160" y="1490203"/>
                </a:moveTo>
                <a:cubicBezTo>
                  <a:pt x="9213389" y="1490203"/>
                  <a:pt x="9215502" y="1494348"/>
                  <a:pt x="9215502" y="1500568"/>
                </a:cubicBezTo>
                <a:cubicBezTo>
                  <a:pt x="9211274" y="1500569"/>
                  <a:pt x="9209159" y="1498495"/>
                  <a:pt x="9209160" y="1490203"/>
                </a:cubicBezTo>
                <a:close/>
                <a:moveTo>
                  <a:pt x="9295831" y="1490201"/>
                </a:moveTo>
                <a:cubicBezTo>
                  <a:pt x="9295832" y="1498494"/>
                  <a:pt x="9293719" y="1500568"/>
                  <a:pt x="9289491" y="1500568"/>
                </a:cubicBezTo>
                <a:cubicBezTo>
                  <a:pt x="9289490" y="1494347"/>
                  <a:pt x="9291605" y="1490203"/>
                  <a:pt x="9295831" y="1490201"/>
                </a:cubicBezTo>
                <a:close/>
                <a:moveTo>
                  <a:pt x="9267735" y="1490201"/>
                </a:moveTo>
                <a:cubicBezTo>
                  <a:pt x="9274740" y="1490201"/>
                  <a:pt x="9279411" y="1490202"/>
                  <a:pt x="9284081" y="1490203"/>
                </a:cubicBezTo>
                <a:cubicBezTo>
                  <a:pt x="9284081" y="1494349"/>
                  <a:pt x="9284081" y="1498496"/>
                  <a:pt x="9284081" y="1500568"/>
                </a:cubicBezTo>
                <a:cubicBezTo>
                  <a:pt x="9279409" y="1500568"/>
                  <a:pt x="9274739" y="1500568"/>
                  <a:pt x="9267735" y="1500568"/>
                </a:cubicBezTo>
                <a:cubicBezTo>
                  <a:pt x="9267734" y="1498495"/>
                  <a:pt x="9267734" y="1494348"/>
                  <a:pt x="9267735" y="1490201"/>
                </a:cubicBezTo>
                <a:close/>
                <a:moveTo>
                  <a:pt x="1566736" y="1489164"/>
                </a:moveTo>
                <a:cubicBezTo>
                  <a:pt x="1568969" y="1493286"/>
                  <a:pt x="1568967" y="1499469"/>
                  <a:pt x="1570828" y="1505652"/>
                </a:cubicBezTo>
                <a:cubicBezTo>
                  <a:pt x="1566738" y="1503592"/>
                  <a:pt x="1562273" y="1501530"/>
                  <a:pt x="1557812" y="1499468"/>
                </a:cubicBezTo>
                <a:cubicBezTo>
                  <a:pt x="1560043" y="1495347"/>
                  <a:pt x="1564133" y="1493285"/>
                  <a:pt x="1566736" y="1489164"/>
                </a:cubicBezTo>
                <a:close/>
                <a:moveTo>
                  <a:pt x="589503" y="1485943"/>
                </a:moveTo>
                <a:cubicBezTo>
                  <a:pt x="589502" y="1494234"/>
                  <a:pt x="587270" y="1496308"/>
                  <a:pt x="582808" y="1496308"/>
                </a:cubicBezTo>
                <a:cubicBezTo>
                  <a:pt x="582809" y="1490090"/>
                  <a:pt x="585039" y="1485943"/>
                  <a:pt x="589503" y="1485943"/>
                </a:cubicBezTo>
                <a:close/>
                <a:moveTo>
                  <a:pt x="548882" y="1485943"/>
                </a:moveTo>
                <a:cubicBezTo>
                  <a:pt x="548882" y="1494235"/>
                  <a:pt x="546651" y="1496308"/>
                  <a:pt x="542189" y="1496308"/>
                </a:cubicBezTo>
                <a:cubicBezTo>
                  <a:pt x="542188" y="1490089"/>
                  <a:pt x="544419" y="1485943"/>
                  <a:pt x="548882" y="1485943"/>
                </a:cubicBezTo>
                <a:close/>
                <a:moveTo>
                  <a:pt x="8669343" y="1485106"/>
                </a:moveTo>
                <a:lnTo>
                  <a:pt x="8637778" y="1490461"/>
                </a:lnTo>
                <a:lnTo>
                  <a:pt x="8637700" y="1490814"/>
                </a:lnTo>
                <a:lnTo>
                  <a:pt x="8646255" y="1489061"/>
                </a:lnTo>
                <a:lnTo>
                  <a:pt x="8647544" y="1490156"/>
                </a:lnTo>
                <a:lnTo>
                  <a:pt x="8649688" y="1492234"/>
                </a:lnTo>
                <a:close/>
                <a:moveTo>
                  <a:pt x="2169956" y="1484586"/>
                </a:moveTo>
                <a:cubicBezTo>
                  <a:pt x="2166535" y="1495795"/>
                  <a:pt x="2159474" y="1497398"/>
                  <a:pt x="2152308" y="1496596"/>
                </a:cubicBezTo>
                <a:cubicBezTo>
                  <a:pt x="2149917" y="1496330"/>
                  <a:pt x="2147517" y="1495796"/>
                  <a:pt x="2145235" y="1495263"/>
                </a:cubicBezTo>
                <a:cubicBezTo>
                  <a:pt x="2154363" y="1493128"/>
                  <a:pt x="2160829" y="1488857"/>
                  <a:pt x="2169956" y="1484586"/>
                </a:cubicBezTo>
                <a:close/>
                <a:moveTo>
                  <a:pt x="1117658" y="1484576"/>
                </a:moveTo>
                <a:cubicBezTo>
                  <a:pt x="1122001" y="1486649"/>
                  <a:pt x="1126342" y="1488722"/>
                  <a:pt x="1130684" y="1488722"/>
                </a:cubicBezTo>
                <a:cubicBezTo>
                  <a:pt x="1128514" y="1491832"/>
                  <a:pt x="1125257" y="1493386"/>
                  <a:pt x="1122544" y="1492869"/>
                </a:cubicBezTo>
                <a:cubicBezTo>
                  <a:pt x="1119828" y="1492350"/>
                  <a:pt x="1117658" y="1489759"/>
                  <a:pt x="1117658" y="1484576"/>
                </a:cubicBezTo>
                <a:close/>
                <a:moveTo>
                  <a:pt x="10901114" y="1484082"/>
                </a:moveTo>
                <a:lnTo>
                  <a:pt x="10921610" y="1489539"/>
                </a:lnTo>
                <a:lnTo>
                  <a:pt x="10923468" y="1489423"/>
                </a:lnTo>
                <a:lnTo>
                  <a:pt x="10923374" y="1490008"/>
                </a:lnTo>
                <a:lnTo>
                  <a:pt x="10940907" y="1494675"/>
                </a:lnTo>
                <a:cubicBezTo>
                  <a:pt x="10929750" y="1498913"/>
                  <a:pt x="10918966" y="1505268"/>
                  <a:pt x="10907808" y="1511272"/>
                </a:cubicBezTo>
                <a:lnTo>
                  <a:pt x="10911886" y="1499977"/>
                </a:lnTo>
                <a:lnTo>
                  <a:pt x="10909734" y="1500098"/>
                </a:lnTo>
                <a:lnTo>
                  <a:pt x="10910482" y="1496534"/>
                </a:lnTo>
                <a:close/>
                <a:moveTo>
                  <a:pt x="9727960" y="1484081"/>
                </a:moveTo>
                <a:cubicBezTo>
                  <a:pt x="9761612" y="1486200"/>
                  <a:pt x="9795641" y="1488318"/>
                  <a:pt x="9829667" y="1490436"/>
                </a:cubicBezTo>
                <a:cubicBezTo>
                  <a:pt x="9829667" y="1511272"/>
                  <a:pt x="9804714" y="1503150"/>
                  <a:pt x="9795640" y="1503150"/>
                </a:cubicBezTo>
                <a:cubicBezTo>
                  <a:pt x="9784297" y="1501031"/>
                  <a:pt x="9772953" y="1505268"/>
                  <a:pt x="9761611" y="1501030"/>
                </a:cubicBezTo>
                <a:cubicBezTo>
                  <a:pt x="9750647" y="1498913"/>
                  <a:pt x="9739304" y="1490437"/>
                  <a:pt x="9727960" y="1484081"/>
                </a:cubicBezTo>
                <a:close/>
                <a:moveTo>
                  <a:pt x="11610474" y="1481234"/>
                </a:moveTo>
                <a:cubicBezTo>
                  <a:pt x="11613186" y="1482303"/>
                  <a:pt x="11615356" y="1486040"/>
                  <a:pt x="11615356" y="1491377"/>
                </a:cubicBezTo>
                <a:cubicBezTo>
                  <a:pt x="11611016" y="1491377"/>
                  <a:pt x="11606672" y="1489242"/>
                  <a:pt x="11602332" y="1487106"/>
                </a:cubicBezTo>
                <a:cubicBezTo>
                  <a:pt x="11604502" y="1481768"/>
                  <a:pt x="11607760" y="1480167"/>
                  <a:pt x="11610474" y="1481234"/>
                </a:cubicBezTo>
                <a:close/>
                <a:moveTo>
                  <a:pt x="11662226" y="1481022"/>
                </a:moveTo>
                <a:cubicBezTo>
                  <a:pt x="11662226" y="1489313"/>
                  <a:pt x="11660112" y="1491387"/>
                  <a:pt x="11655886" y="1491387"/>
                </a:cubicBezTo>
                <a:cubicBezTo>
                  <a:pt x="11655886" y="1485167"/>
                  <a:pt x="11657998" y="1481021"/>
                  <a:pt x="11662226" y="1481022"/>
                </a:cubicBezTo>
                <a:close/>
                <a:moveTo>
                  <a:pt x="9315907" y="1481020"/>
                </a:moveTo>
                <a:cubicBezTo>
                  <a:pt x="9315905" y="1492930"/>
                  <a:pt x="9309393" y="1490945"/>
                  <a:pt x="9302880" y="1490945"/>
                </a:cubicBezTo>
                <a:cubicBezTo>
                  <a:pt x="9302879" y="1481020"/>
                  <a:pt x="9311563" y="1481020"/>
                  <a:pt x="9315907" y="1481020"/>
                </a:cubicBezTo>
                <a:close/>
                <a:moveTo>
                  <a:pt x="9945755" y="1480625"/>
                </a:moveTo>
                <a:cubicBezTo>
                  <a:pt x="9954835" y="1480625"/>
                  <a:pt x="9966189" y="1484816"/>
                  <a:pt x="9975272" y="1486913"/>
                </a:cubicBezTo>
                <a:cubicBezTo>
                  <a:pt x="10004409" y="1495295"/>
                  <a:pt x="10038467" y="1499485"/>
                  <a:pt x="10067604" y="1505773"/>
                </a:cubicBezTo>
                <a:cubicBezTo>
                  <a:pt x="10051711" y="1530571"/>
                  <a:pt x="10011220" y="1476433"/>
                  <a:pt x="10002139" y="1522187"/>
                </a:cubicBezTo>
                <a:cubicBezTo>
                  <a:pt x="10015761" y="1524284"/>
                  <a:pt x="10101661" y="1557813"/>
                  <a:pt x="10101662" y="1522188"/>
                </a:cubicBezTo>
                <a:cubicBezTo>
                  <a:pt x="10094851" y="1522187"/>
                  <a:pt x="10083497" y="1526379"/>
                  <a:pt x="10083497" y="1511711"/>
                </a:cubicBezTo>
                <a:cubicBezTo>
                  <a:pt x="10092581" y="1511710"/>
                  <a:pt x="10103931" y="1514156"/>
                  <a:pt x="10115284" y="1515901"/>
                </a:cubicBezTo>
                <a:cubicBezTo>
                  <a:pt x="10099390" y="1530570"/>
                  <a:pt x="10135340" y="1536858"/>
                  <a:pt x="10135339" y="1551526"/>
                </a:cubicBezTo>
                <a:cubicBezTo>
                  <a:pt x="10133069" y="1551526"/>
                  <a:pt x="10122096" y="1549432"/>
                  <a:pt x="10122095" y="1555718"/>
                </a:cubicBezTo>
                <a:cubicBezTo>
                  <a:pt x="10122096" y="1564101"/>
                  <a:pt x="10130800" y="1564101"/>
                  <a:pt x="10133069" y="1564101"/>
                </a:cubicBezTo>
                <a:cubicBezTo>
                  <a:pt x="10144423" y="1564100"/>
                  <a:pt x="10155773" y="1557814"/>
                  <a:pt x="10169398" y="1551527"/>
                </a:cubicBezTo>
                <a:cubicBezTo>
                  <a:pt x="10167125" y="1557814"/>
                  <a:pt x="10164856" y="1566195"/>
                  <a:pt x="10162586" y="1572482"/>
                </a:cubicBezTo>
                <a:cubicBezTo>
                  <a:pt x="10158045" y="1572481"/>
                  <a:pt x="10153503" y="1572482"/>
                  <a:pt x="10146691" y="1572482"/>
                </a:cubicBezTo>
                <a:cubicBezTo>
                  <a:pt x="10137610" y="1570387"/>
                  <a:pt x="10126257" y="1570386"/>
                  <a:pt x="10115283" y="1570386"/>
                </a:cubicBezTo>
                <a:cubicBezTo>
                  <a:pt x="10094850" y="1570386"/>
                  <a:pt x="10076687" y="1566197"/>
                  <a:pt x="10056253" y="1562005"/>
                </a:cubicBezTo>
                <a:cubicBezTo>
                  <a:pt x="10015761" y="1553622"/>
                  <a:pt x="9977542" y="1543145"/>
                  <a:pt x="9936674" y="1541049"/>
                </a:cubicBezTo>
                <a:cubicBezTo>
                  <a:pt x="9938945" y="1526380"/>
                  <a:pt x="9943484" y="1511710"/>
                  <a:pt x="9952566" y="1505773"/>
                </a:cubicBezTo>
                <a:cubicBezTo>
                  <a:pt x="9963919" y="1495295"/>
                  <a:pt x="9977542" y="1503677"/>
                  <a:pt x="9988517" y="1505773"/>
                </a:cubicBezTo>
                <a:cubicBezTo>
                  <a:pt x="9979433" y="1501581"/>
                  <a:pt x="9972623" y="1497390"/>
                  <a:pt x="9963918" y="1491103"/>
                </a:cubicBezTo>
                <a:cubicBezTo>
                  <a:pt x="9959379" y="1495295"/>
                  <a:pt x="9957108" y="1497390"/>
                  <a:pt x="9957107" y="1501581"/>
                </a:cubicBezTo>
                <a:cubicBezTo>
                  <a:pt x="9952567" y="1499486"/>
                  <a:pt x="9950297" y="1495295"/>
                  <a:pt x="9948026" y="1493199"/>
                </a:cubicBezTo>
                <a:cubicBezTo>
                  <a:pt x="9943483" y="1499486"/>
                  <a:pt x="9943484" y="1505773"/>
                  <a:pt x="9938944" y="1511710"/>
                </a:cubicBezTo>
                <a:cubicBezTo>
                  <a:pt x="9936673" y="1497390"/>
                  <a:pt x="9932134" y="1480626"/>
                  <a:pt x="9945755" y="1480625"/>
                </a:cubicBezTo>
                <a:close/>
                <a:moveTo>
                  <a:pt x="9627721" y="1480165"/>
                </a:moveTo>
                <a:cubicBezTo>
                  <a:pt x="9628514" y="1479063"/>
                  <a:pt x="9630100" y="1479063"/>
                  <a:pt x="9632214" y="1480166"/>
                </a:cubicBezTo>
                <a:lnTo>
                  <a:pt x="9628497" y="1485976"/>
                </a:lnTo>
                <a:lnTo>
                  <a:pt x="9628834" y="1486820"/>
                </a:lnTo>
                <a:cubicBezTo>
                  <a:pt x="9626515" y="1486820"/>
                  <a:pt x="9626515" y="1486820"/>
                  <a:pt x="9624200" y="1486819"/>
                </a:cubicBezTo>
                <a:cubicBezTo>
                  <a:pt x="9624199" y="1484886"/>
                  <a:pt x="9624199" y="1482954"/>
                  <a:pt x="9626515" y="1481021"/>
                </a:cubicBezTo>
                <a:lnTo>
                  <a:pt x="9627894" y="1484470"/>
                </a:lnTo>
                <a:close/>
                <a:moveTo>
                  <a:pt x="3629127" y="1478829"/>
                </a:moveTo>
                <a:lnTo>
                  <a:pt x="3628286" y="1480406"/>
                </a:lnTo>
                <a:cubicBezTo>
                  <a:pt x="3627989" y="1480963"/>
                  <a:pt x="3628188" y="1480592"/>
                  <a:pt x="3628584" y="1479847"/>
                </a:cubicBezTo>
                <a:close/>
                <a:moveTo>
                  <a:pt x="243518" y="1478460"/>
                </a:moveTo>
                <a:cubicBezTo>
                  <a:pt x="250213" y="1484772"/>
                  <a:pt x="258766" y="1493188"/>
                  <a:pt x="265462" y="1499499"/>
                </a:cubicBezTo>
                <a:cubicBezTo>
                  <a:pt x="263323" y="1502569"/>
                  <a:pt x="261021" y="1504102"/>
                  <a:pt x="258668" y="1504612"/>
                </a:cubicBezTo>
                <a:cubicBezTo>
                  <a:pt x="251607" y="1506140"/>
                  <a:pt x="244076" y="1498446"/>
                  <a:pt x="239057" y="1495292"/>
                </a:cubicBezTo>
                <a:cubicBezTo>
                  <a:pt x="241288" y="1488980"/>
                  <a:pt x="243518" y="1482668"/>
                  <a:pt x="243518" y="1478460"/>
                </a:cubicBezTo>
                <a:close/>
                <a:moveTo>
                  <a:pt x="1522894" y="1478458"/>
                </a:moveTo>
                <a:cubicBezTo>
                  <a:pt x="1527498" y="1478459"/>
                  <a:pt x="1529802" y="1480549"/>
                  <a:pt x="1534411" y="1480550"/>
                </a:cubicBezTo>
                <a:cubicBezTo>
                  <a:pt x="1541318" y="1484735"/>
                  <a:pt x="1550528" y="1486826"/>
                  <a:pt x="1557437" y="1488918"/>
                </a:cubicBezTo>
                <a:cubicBezTo>
                  <a:pt x="1551680" y="1497284"/>
                  <a:pt x="1544772" y="1498854"/>
                  <a:pt x="1537575" y="1498331"/>
                </a:cubicBezTo>
                <a:cubicBezTo>
                  <a:pt x="1530378" y="1497807"/>
                  <a:pt x="1522894" y="1495194"/>
                  <a:pt x="1515984" y="1495193"/>
                </a:cubicBezTo>
                <a:cubicBezTo>
                  <a:pt x="1518288" y="1488918"/>
                  <a:pt x="1520589" y="1482642"/>
                  <a:pt x="1522894" y="1478458"/>
                </a:cubicBezTo>
                <a:close/>
                <a:moveTo>
                  <a:pt x="3574853" y="1478456"/>
                </a:moveTo>
                <a:cubicBezTo>
                  <a:pt x="3575913" y="1481566"/>
                  <a:pt x="3576969" y="1483121"/>
                  <a:pt x="3577233" y="1484416"/>
                </a:cubicBezTo>
                <a:lnTo>
                  <a:pt x="3574971" y="1488606"/>
                </a:lnTo>
                <a:lnTo>
                  <a:pt x="3575735" y="1489226"/>
                </a:lnTo>
                <a:cubicBezTo>
                  <a:pt x="3573543" y="1490258"/>
                  <a:pt x="3568615" y="1492834"/>
                  <a:pt x="3564232" y="1493348"/>
                </a:cubicBezTo>
                <a:cubicBezTo>
                  <a:pt x="3559852" y="1493865"/>
                  <a:pt x="3556019" y="1492319"/>
                  <a:pt x="3556017" y="1485105"/>
                </a:cubicBezTo>
                <a:cubicBezTo>
                  <a:pt x="3560946" y="1485104"/>
                  <a:pt x="3567108" y="1483945"/>
                  <a:pt x="3571731" y="1485973"/>
                </a:cubicBezTo>
                <a:lnTo>
                  <a:pt x="3574105" y="1487903"/>
                </a:lnTo>
                <a:lnTo>
                  <a:pt x="3573797" y="1487525"/>
                </a:lnTo>
                <a:cubicBezTo>
                  <a:pt x="3573268" y="1486748"/>
                  <a:pt x="3572740" y="1485711"/>
                  <a:pt x="3572740" y="1484676"/>
                </a:cubicBezTo>
                <a:cubicBezTo>
                  <a:pt x="3574855" y="1482602"/>
                  <a:pt x="3574853" y="1480528"/>
                  <a:pt x="3574853" y="1478456"/>
                </a:cubicBezTo>
                <a:close/>
                <a:moveTo>
                  <a:pt x="11013561" y="1478107"/>
                </a:moveTo>
                <a:cubicBezTo>
                  <a:pt x="11013561" y="1486319"/>
                  <a:pt x="11011331" y="1488459"/>
                  <a:pt x="11006867" y="1488459"/>
                </a:cubicBezTo>
                <a:cubicBezTo>
                  <a:pt x="11006866" y="1482392"/>
                  <a:pt x="11009100" y="1478107"/>
                  <a:pt x="11013561" y="1478107"/>
                </a:cubicBezTo>
                <a:close/>
                <a:moveTo>
                  <a:pt x="10146908" y="1476266"/>
                </a:moveTo>
                <a:cubicBezTo>
                  <a:pt x="10165009" y="1478069"/>
                  <a:pt x="10182024" y="1485269"/>
                  <a:pt x="10194500" y="1504818"/>
                </a:cubicBezTo>
                <a:cubicBezTo>
                  <a:pt x="10187695" y="1508592"/>
                  <a:pt x="10174085" y="1525054"/>
                  <a:pt x="10165009" y="1516821"/>
                </a:cubicBezTo>
                <a:cubicBezTo>
                  <a:pt x="10160473" y="1510650"/>
                  <a:pt x="10162741" y="1502761"/>
                  <a:pt x="10153667" y="1498645"/>
                </a:cubicBezTo>
                <a:cubicBezTo>
                  <a:pt x="10144593" y="1494529"/>
                  <a:pt x="10133249" y="1494530"/>
                  <a:pt x="10124176" y="1492473"/>
                </a:cubicBezTo>
                <a:cubicBezTo>
                  <a:pt x="10113209" y="1488356"/>
                  <a:pt x="10101866" y="1486299"/>
                  <a:pt x="10092792" y="1480125"/>
                </a:cubicBezTo>
                <a:cubicBezTo>
                  <a:pt x="10109616" y="1478069"/>
                  <a:pt x="10128806" y="1474466"/>
                  <a:pt x="10146908" y="1476266"/>
                </a:cubicBezTo>
                <a:close/>
                <a:moveTo>
                  <a:pt x="1280061" y="1476082"/>
                </a:moveTo>
                <a:cubicBezTo>
                  <a:pt x="1290038" y="1476176"/>
                  <a:pt x="1299589" y="1483312"/>
                  <a:pt x="1308080" y="1484814"/>
                </a:cubicBezTo>
                <a:cubicBezTo>
                  <a:pt x="1304684" y="1485817"/>
                  <a:pt x="1301455" y="1486317"/>
                  <a:pt x="1298303" y="1486411"/>
                </a:cubicBezTo>
                <a:cubicBezTo>
                  <a:pt x="1288857" y="1486692"/>
                  <a:pt x="1280155" y="1483313"/>
                  <a:pt x="1269965" y="1478805"/>
                </a:cubicBezTo>
                <a:cubicBezTo>
                  <a:pt x="1273362" y="1476802"/>
                  <a:pt x="1276735" y="1476051"/>
                  <a:pt x="1280061" y="1476082"/>
                </a:cubicBezTo>
                <a:close/>
                <a:moveTo>
                  <a:pt x="3630963" y="1475382"/>
                </a:moveTo>
                <a:lnTo>
                  <a:pt x="3629127" y="1478829"/>
                </a:lnTo>
                <a:lnTo>
                  <a:pt x="3630071" y="1477056"/>
                </a:lnTo>
                <a:cubicBezTo>
                  <a:pt x="3630567" y="1476125"/>
                  <a:pt x="3630963" y="1475382"/>
                  <a:pt x="3630963" y="1475382"/>
                </a:cubicBezTo>
                <a:close/>
                <a:moveTo>
                  <a:pt x="2236901" y="1475381"/>
                </a:moveTo>
                <a:cubicBezTo>
                  <a:pt x="2236899" y="1487291"/>
                  <a:pt x="2230385" y="1485307"/>
                  <a:pt x="2223872" y="1485306"/>
                </a:cubicBezTo>
                <a:cubicBezTo>
                  <a:pt x="2223873" y="1475381"/>
                  <a:pt x="2232557" y="1475381"/>
                  <a:pt x="2236901" y="1475381"/>
                </a:cubicBezTo>
                <a:close/>
                <a:moveTo>
                  <a:pt x="9625488" y="1475355"/>
                </a:moveTo>
                <a:cubicBezTo>
                  <a:pt x="9609696" y="1485281"/>
                  <a:pt x="9593518" y="1481310"/>
                  <a:pt x="9577340" y="1483295"/>
                </a:cubicBezTo>
                <a:cubicBezTo>
                  <a:pt x="9591208" y="1473371"/>
                  <a:pt x="9609697" y="1475355"/>
                  <a:pt x="9625488" y="1475355"/>
                </a:cubicBezTo>
                <a:close/>
                <a:moveTo>
                  <a:pt x="1756955" y="1473873"/>
                </a:moveTo>
                <a:cubicBezTo>
                  <a:pt x="1772292" y="1473872"/>
                  <a:pt x="1772292" y="1486584"/>
                  <a:pt x="1776673" y="1505653"/>
                </a:cubicBezTo>
                <a:cubicBezTo>
                  <a:pt x="1767912" y="1501415"/>
                  <a:pt x="1761336" y="1488703"/>
                  <a:pt x="1756955" y="1473873"/>
                </a:cubicBezTo>
                <a:close/>
                <a:moveTo>
                  <a:pt x="3855217" y="1473869"/>
                </a:moveTo>
                <a:cubicBezTo>
                  <a:pt x="3855219" y="1480191"/>
                  <a:pt x="3855219" y="1486513"/>
                  <a:pt x="3855219" y="1494941"/>
                </a:cubicBezTo>
                <a:cubicBezTo>
                  <a:pt x="3850682" y="1490726"/>
                  <a:pt x="3848416" y="1486511"/>
                  <a:pt x="3843881" y="1484405"/>
                </a:cubicBezTo>
                <a:cubicBezTo>
                  <a:pt x="3848416" y="1482298"/>
                  <a:pt x="3852949" y="1478083"/>
                  <a:pt x="3855217" y="1473869"/>
                </a:cubicBezTo>
                <a:close/>
                <a:moveTo>
                  <a:pt x="3602512" y="1473863"/>
                </a:moveTo>
                <a:cubicBezTo>
                  <a:pt x="3602512" y="1482106"/>
                  <a:pt x="3597026" y="1486228"/>
                  <a:pt x="3590982" y="1486744"/>
                </a:cubicBezTo>
                <a:cubicBezTo>
                  <a:pt x="3584938" y="1487258"/>
                  <a:pt x="3578339" y="1484168"/>
                  <a:pt x="3576106" y="1477983"/>
                </a:cubicBezTo>
                <a:cubicBezTo>
                  <a:pt x="3585033" y="1477984"/>
                  <a:pt x="3593959" y="1475924"/>
                  <a:pt x="3602512" y="1473863"/>
                </a:cubicBezTo>
                <a:close/>
                <a:moveTo>
                  <a:pt x="11598808" y="1473768"/>
                </a:moveTo>
                <a:cubicBezTo>
                  <a:pt x="11599864" y="1474043"/>
                  <a:pt x="11600922" y="1475145"/>
                  <a:pt x="11601980" y="1476246"/>
                </a:cubicBezTo>
                <a:cubicBezTo>
                  <a:pt x="11601980" y="1478450"/>
                  <a:pt x="11599866" y="1478450"/>
                  <a:pt x="11597751" y="1480653"/>
                </a:cubicBezTo>
                <a:cubicBezTo>
                  <a:pt x="11597752" y="1478450"/>
                  <a:pt x="11597752" y="1478450"/>
                  <a:pt x="11595635" y="1476245"/>
                </a:cubicBezTo>
                <a:cubicBezTo>
                  <a:pt x="11596694" y="1474043"/>
                  <a:pt x="11597751" y="1473493"/>
                  <a:pt x="11598808" y="1473768"/>
                </a:cubicBezTo>
                <a:close/>
                <a:moveTo>
                  <a:pt x="3776028" y="1473311"/>
                </a:moveTo>
                <a:cubicBezTo>
                  <a:pt x="3771756" y="1472789"/>
                  <a:pt x="3766630" y="1474354"/>
                  <a:pt x="3763212" y="1474354"/>
                </a:cubicBezTo>
                <a:cubicBezTo>
                  <a:pt x="3763213" y="1482700"/>
                  <a:pt x="3766630" y="1485308"/>
                  <a:pt x="3770901" y="1485829"/>
                </a:cubicBezTo>
                <a:cubicBezTo>
                  <a:pt x="3775174" y="1486352"/>
                  <a:pt x="3780300" y="1484787"/>
                  <a:pt x="3783718" y="1484787"/>
                </a:cubicBezTo>
                <a:cubicBezTo>
                  <a:pt x="3783717" y="1476441"/>
                  <a:pt x="3780299" y="1473832"/>
                  <a:pt x="3776028" y="1473311"/>
                </a:cubicBezTo>
                <a:close/>
                <a:moveTo>
                  <a:pt x="10062494" y="1472383"/>
                </a:moveTo>
                <a:cubicBezTo>
                  <a:pt x="10065044" y="1472901"/>
                  <a:pt x="10067310" y="1475492"/>
                  <a:pt x="10067310" y="1480676"/>
                </a:cubicBezTo>
                <a:cubicBezTo>
                  <a:pt x="10065044" y="1480676"/>
                  <a:pt x="10060509" y="1478603"/>
                  <a:pt x="10055975" y="1476528"/>
                </a:cubicBezTo>
                <a:cubicBezTo>
                  <a:pt x="10057108" y="1473418"/>
                  <a:pt x="10059941" y="1471865"/>
                  <a:pt x="10062494" y="1472383"/>
                </a:cubicBezTo>
                <a:close/>
                <a:moveTo>
                  <a:pt x="11648818" y="1472295"/>
                </a:moveTo>
                <a:cubicBezTo>
                  <a:pt x="11648817" y="1482219"/>
                  <a:pt x="11640265" y="1480235"/>
                  <a:pt x="11635799" y="1480235"/>
                </a:cubicBezTo>
                <a:cubicBezTo>
                  <a:pt x="11635802" y="1470310"/>
                  <a:pt x="11642493" y="1472295"/>
                  <a:pt x="11648818" y="1472295"/>
                </a:cubicBezTo>
                <a:close/>
                <a:moveTo>
                  <a:pt x="9923764" y="1471840"/>
                </a:moveTo>
                <a:cubicBezTo>
                  <a:pt x="9928105" y="1473911"/>
                  <a:pt x="9932448" y="1473913"/>
                  <a:pt x="9936790" y="1475985"/>
                </a:cubicBezTo>
                <a:cubicBezTo>
                  <a:pt x="9932449" y="1482206"/>
                  <a:pt x="9923764" y="1482206"/>
                  <a:pt x="9923764" y="1471840"/>
                </a:cubicBezTo>
                <a:close/>
                <a:moveTo>
                  <a:pt x="9694631" y="1470791"/>
                </a:moveTo>
                <a:cubicBezTo>
                  <a:pt x="9690362" y="1470531"/>
                  <a:pt x="9685239" y="1472094"/>
                  <a:pt x="9681825" y="1472094"/>
                </a:cubicBezTo>
                <a:cubicBezTo>
                  <a:pt x="9681823" y="1486665"/>
                  <a:pt x="9695485" y="1480420"/>
                  <a:pt x="9702316" y="1480419"/>
                </a:cubicBezTo>
                <a:cubicBezTo>
                  <a:pt x="9702316" y="1473134"/>
                  <a:pt x="9698900" y="1471052"/>
                  <a:pt x="9694631" y="1470791"/>
                </a:cubicBezTo>
                <a:close/>
                <a:moveTo>
                  <a:pt x="11214192" y="1468021"/>
                </a:moveTo>
                <a:cubicBezTo>
                  <a:pt x="11218508" y="1467499"/>
                  <a:pt x="11223708" y="1469064"/>
                  <a:pt x="11227238" y="1469064"/>
                </a:cubicBezTo>
                <a:cubicBezTo>
                  <a:pt x="11227240" y="1485408"/>
                  <a:pt x="11213504" y="1479497"/>
                  <a:pt x="11206439" y="1479497"/>
                </a:cubicBezTo>
                <a:cubicBezTo>
                  <a:pt x="11206440" y="1471150"/>
                  <a:pt x="11209873" y="1468542"/>
                  <a:pt x="11214192" y="1468021"/>
                </a:cubicBezTo>
                <a:close/>
                <a:moveTo>
                  <a:pt x="10957084" y="1466233"/>
                </a:moveTo>
                <a:cubicBezTo>
                  <a:pt x="10963562" y="1465974"/>
                  <a:pt x="10970965" y="1468051"/>
                  <a:pt x="10974668" y="1468050"/>
                </a:cubicBezTo>
                <a:cubicBezTo>
                  <a:pt x="10974668" y="1488471"/>
                  <a:pt x="10952458" y="1478434"/>
                  <a:pt x="10945055" y="1478434"/>
                </a:cubicBezTo>
                <a:cubicBezTo>
                  <a:pt x="10945055" y="1469089"/>
                  <a:pt x="10950607" y="1466494"/>
                  <a:pt x="10957084" y="1466233"/>
                </a:cubicBezTo>
                <a:close/>
                <a:moveTo>
                  <a:pt x="8782851" y="1465848"/>
                </a:moveTo>
                <a:lnTo>
                  <a:pt x="8750387" y="1471355"/>
                </a:lnTo>
                <a:lnTo>
                  <a:pt x="8707069" y="1485925"/>
                </a:lnTo>
                <a:cubicBezTo>
                  <a:pt x="8698647" y="1488925"/>
                  <a:pt x="8689797" y="1491051"/>
                  <a:pt x="8681549" y="1493933"/>
                </a:cubicBezTo>
                <a:lnTo>
                  <a:pt x="8661787" y="1505242"/>
                </a:lnTo>
                <a:lnTo>
                  <a:pt x="8705818" y="1499155"/>
                </a:lnTo>
                <a:cubicBezTo>
                  <a:pt x="8719480" y="1497072"/>
                  <a:pt x="8735417" y="1488746"/>
                  <a:pt x="8750974" y="1492907"/>
                </a:cubicBezTo>
                <a:lnTo>
                  <a:pt x="8760465" y="1492909"/>
                </a:lnTo>
                <a:lnTo>
                  <a:pt x="8758977" y="1491549"/>
                </a:lnTo>
                <a:cubicBezTo>
                  <a:pt x="8760183" y="1490445"/>
                  <a:pt x="8761386" y="1489757"/>
                  <a:pt x="8762442" y="1489447"/>
                </a:cubicBezTo>
                <a:lnTo>
                  <a:pt x="8763467" y="1489517"/>
                </a:lnTo>
                <a:lnTo>
                  <a:pt x="8762359" y="1486663"/>
                </a:lnTo>
                <a:cubicBezTo>
                  <a:pt x="8769190" y="1478340"/>
                  <a:pt x="8776021" y="1472094"/>
                  <a:pt x="8782851" y="1465848"/>
                </a:cubicBezTo>
                <a:close/>
                <a:moveTo>
                  <a:pt x="10053206" y="1465568"/>
                </a:moveTo>
                <a:cubicBezTo>
                  <a:pt x="10053785" y="1464740"/>
                  <a:pt x="10054945" y="1465291"/>
                  <a:pt x="10057262" y="1466393"/>
                </a:cubicBezTo>
                <a:cubicBezTo>
                  <a:pt x="10054945" y="1468596"/>
                  <a:pt x="10054945" y="1468596"/>
                  <a:pt x="10052627" y="1473003"/>
                </a:cubicBezTo>
                <a:cubicBezTo>
                  <a:pt x="10052627" y="1468596"/>
                  <a:pt x="10052628" y="1466393"/>
                  <a:pt x="10053206" y="1465568"/>
                </a:cubicBezTo>
                <a:close/>
                <a:moveTo>
                  <a:pt x="2277064" y="1464683"/>
                </a:moveTo>
                <a:cubicBezTo>
                  <a:pt x="2277064" y="1472976"/>
                  <a:pt x="2274951" y="1475049"/>
                  <a:pt x="2270722" y="1475048"/>
                </a:cubicBezTo>
                <a:cubicBezTo>
                  <a:pt x="2270723" y="1468830"/>
                  <a:pt x="2272836" y="1464683"/>
                  <a:pt x="2277064" y="1464683"/>
                </a:cubicBezTo>
                <a:close/>
                <a:moveTo>
                  <a:pt x="2057830" y="1464683"/>
                </a:moveTo>
                <a:cubicBezTo>
                  <a:pt x="2057829" y="1472975"/>
                  <a:pt x="2055716" y="1475049"/>
                  <a:pt x="2051489" y="1475049"/>
                </a:cubicBezTo>
                <a:cubicBezTo>
                  <a:pt x="2051487" y="1468831"/>
                  <a:pt x="2053602" y="1464683"/>
                  <a:pt x="2057830" y="1464683"/>
                </a:cubicBezTo>
                <a:close/>
                <a:moveTo>
                  <a:pt x="1718098" y="1464683"/>
                </a:moveTo>
                <a:cubicBezTo>
                  <a:pt x="1718098" y="1472976"/>
                  <a:pt x="1715868" y="1475049"/>
                  <a:pt x="1711777" y="1475049"/>
                </a:cubicBezTo>
                <a:cubicBezTo>
                  <a:pt x="1711778" y="1468829"/>
                  <a:pt x="1714010" y="1464683"/>
                  <a:pt x="1718098" y="1464683"/>
                </a:cubicBezTo>
                <a:close/>
                <a:moveTo>
                  <a:pt x="1258253" y="1464683"/>
                </a:moveTo>
                <a:cubicBezTo>
                  <a:pt x="1262785" y="1466757"/>
                  <a:pt x="1267320" y="1468830"/>
                  <a:pt x="1269588" y="1470903"/>
                </a:cubicBezTo>
                <a:cubicBezTo>
                  <a:pt x="1269587" y="1472976"/>
                  <a:pt x="1269587" y="1472976"/>
                  <a:pt x="1267321" y="1475050"/>
                </a:cubicBezTo>
                <a:cubicBezTo>
                  <a:pt x="1262785" y="1475049"/>
                  <a:pt x="1258252" y="1472976"/>
                  <a:pt x="1258253" y="1464683"/>
                </a:cubicBezTo>
                <a:close/>
                <a:moveTo>
                  <a:pt x="3788273" y="1463921"/>
                </a:moveTo>
                <a:cubicBezTo>
                  <a:pt x="3788274" y="1472267"/>
                  <a:pt x="3790553" y="1474354"/>
                  <a:pt x="3795108" y="1474354"/>
                </a:cubicBezTo>
                <a:cubicBezTo>
                  <a:pt x="3795108" y="1468095"/>
                  <a:pt x="3792829" y="1463922"/>
                  <a:pt x="3788273" y="1463921"/>
                </a:cubicBezTo>
                <a:close/>
                <a:moveTo>
                  <a:pt x="3534594" y="1463760"/>
                </a:moveTo>
                <a:cubicBezTo>
                  <a:pt x="3535106" y="1462024"/>
                  <a:pt x="3536686" y="1461527"/>
                  <a:pt x="3538919" y="1464503"/>
                </a:cubicBezTo>
                <a:lnTo>
                  <a:pt x="3536930" y="1469809"/>
                </a:lnTo>
                <a:lnTo>
                  <a:pt x="3537244" y="1470053"/>
                </a:lnTo>
                <a:lnTo>
                  <a:pt x="3536788" y="1470188"/>
                </a:lnTo>
                <a:lnTo>
                  <a:pt x="3536686" y="1470457"/>
                </a:lnTo>
                <a:lnTo>
                  <a:pt x="3536618" y="1470239"/>
                </a:lnTo>
                <a:lnTo>
                  <a:pt x="3473767" y="1489003"/>
                </a:lnTo>
                <a:cubicBezTo>
                  <a:pt x="3462363" y="1491109"/>
                  <a:pt x="3453619" y="1493215"/>
                  <a:pt x="3442217" y="1495321"/>
                </a:cubicBezTo>
                <a:cubicBezTo>
                  <a:pt x="3437658" y="1497426"/>
                  <a:pt x="3430813" y="1499532"/>
                  <a:pt x="3426251" y="1499532"/>
                </a:cubicBezTo>
                <a:cubicBezTo>
                  <a:pt x="3423972" y="1497425"/>
                  <a:pt x="3419409" y="1493215"/>
                  <a:pt x="3417132" y="1489003"/>
                </a:cubicBezTo>
                <a:cubicBezTo>
                  <a:pt x="3439938" y="1484792"/>
                  <a:pt x="3462365" y="1480581"/>
                  <a:pt x="3485169" y="1474264"/>
                </a:cubicBezTo>
                <a:cubicBezTo>
                  <a:pt x="3496573" y="1472158"/>
                  <a:pt x="3505696" y="1472158"/>
                  <a:pt x="3514817" y="1467947"/>
                </a:cubicBezTo>
                <a:cubicBezTo>
                  <a:pt x="3519950" y="1466367"/>
                  <a:pt x="3526149" y="1463604"/>
                  <a:pt x="3531816" y="1465873"/>
                </a:cubicBezTo>
                <a:lnTo>
                  <a:pt x="3536341" y="1469357"/>
                </a:lnTo>
                <a:close/>
                <a:moveTo>
                  <a:pt x="2000928" y="1463175"/>
                </a:moveTo>
                <a:cubicBezTo>
                  <a:pt x="2000929" y="1467582"/>
                  <a:pt x="2000928" y="1469786"/>
                  <a:pt x="2000349" y="1470612"/>
                </a:cubicBezTo>
                <a:cubicBezTo>
                  <a:pt x="1999770" y="1471437"/>
                  <a:pt x="1998611" y="1470887"/>
                  <a:pt x="1996294" y="1469786"/>
                </a:cubicBezTo>
                <a:cubicBezTo>
                  <a:pt x="1998611" y="1467582"/>
                  <a:pt x="1998611" y="1467582"/>
                  <a:pt x="2000928" y="1463175"/>
                </a:cubicBezTo>
                <a:close/>
                <a:moveTo>
                  <a:pt x="1504890" y="1463164"/>
                </a:moveTo>
                <a:cubicBezTo>
                  <a:pt x="1504889" y="1471717"/>
                  <a:pt x="1507231" y="1480268"/>
                  <a:pt x="1507231" y="1488820"/>
                </a:cubicBezTo>
                <a:cubicBezTo>
                  <a:pt x="1497863" y="1482405"/>
                  <a:pt x="1484192" y="1480269"/>
                  <a:pt x="1484192" y="1463165"/>
                </a:cubicBezTo>
                <a:cubicBezTo>
                  <a:pt x="1490832" y="1463165"/>
                  <a:pt x="1497862" y="1463165"/>
                  <a:pt x="1504890" y="1463164"/>
                </a:cubicBezTo>
                <a:close/>
                <a:moveTo>
                  <a:pt x="11585270" y="1462606"/>
                </a:moveTo>
                <a:cubicBezTo>
                  <a:pt x="11588572" y="1463407"/>
                  <a:pt x="11591919" y="1465541"/>
                  <a:pt x="11595264" y="1466608"/>
                </a:cubicBezTo>
                <a:cubicBezTo>
                  <a:pt x="11595262" y="1468742"/>
                  <a:pt x="11593034" y="1470878"/>
                  <a:pt x="11593034" y="1473014"/>
                </a:cubicBezTo>
                <a:cubicBezTo>
                  <a:pt x="11586340" y="1470879"/>
                  <a:pt x="11581876" y="1468744"/>
                  <a:pt x="11575555" y="1466608"/>
                </a:cubicBezTo>
                <a:cubicBezTo>
                  <a:pt x="11578716" y="1462339"/>
                  <a:pt x="11581968" y="1461806"/>
                  <a:pt x="11585270" y="1462606"/>
                </a:cubicBezTo>
                <a:close/>
                <a:moveTo>
                  <a:pt x="2163439" y="1461908"/>
                </a:moveTo>
                <a:cubicBezTo>
                  <a:pt x="2164495" y="1461648"/>
                  <a:pt x="2165552" y="1462167"/>
                  <a:pt x="2166609" y="1464240"/>
                </a:cubicBezTo>
                <a:cubicBezTo>
                  <a:pt x="2166611" y="1466312"/>
                  <a:pt x="2164495" y="1468386"/>
                  <a:pt x="2164495" y="1470459"/>
                </a:cubicBezTo>
                <a:cubicBezTo>
                  <a:pt x="2162382" y="1468385"/>
                  <a:pt x="2162381" y="1466313"/>
                  <a:pt x="2160266" y="1464240"/>
                </a:cubicBezTo>
                <a:cubicBezTo>
                  <a:pt x="2161324" y="1463204"/>
                  <a:pt x="2162381" y="1462167"/>
                  <a:pt x="2163439" y="1461908"/>
                </a:cubicBezTo>
                <a:close/>
                <a:moveTo>
                  <a:pt x="11302394" y="1461734"/>
                </a:moveTo>
                <a:cubicBezTo>
                  <a:pt x="11302394" y="1474543"/>
                  <a:pt x="11293468" y="1472408"/>
                  <a:pt x="11289379" y="1472407"/>
                </a:cubicBezTo>
                <a:cubicBezTo>
                  <a:pt x="11289379" y="1459598"/>
                  <a:pt x="11295700" y="1461734"/>
                  <a:pt x="11302394" y="1461734"/>
                </a:cubicBezTo>
                <a:close/>
                <a:moveTo>
                  <a:pt x="8789681" y="1461685"/>
                </a:moveTo>
                <a:cubicBezTo>
                  <a:pt x="8789683" y="1467931"/>
                  <a:pt x="8791960" y="1472094"/>
                  <a:pt x="8796513" y="1472093"/>
                </a:cubicBezTo>
                <a:cubicBezTo>
                  <a:pt x="8796512" y="1463766"/>
                  <a:pt x="8794236" y="1461684"/>
                  <a:pt x="8789681" y="1461685"/>
                </a:cubicBezTo>
                <a:close/>
                <a:moveTo>
                  <a:pt x="10156387" y="1461127"/>
                </a:moveTo>
                <a:cubicBezTo>
                  <a:pt x="10160616" y="1461128"/>
                  <a:pt x="10162729" y="1463201"/>
                  <a:pt x="10162729" y="1471493"/>
                </a:cubicBezTo>
                <a:cubicBezTo>
                  <a:pt x="10158501" y="1471493"/>
                  <a:pt x="10156387" y="1467346"/>
                  <a:pt x="10156387" y="1461127"/>
                </a:cubicBezTo>
                <a:close/>
                <a:moveTo>
                  <a:pt x="3965221" y="1458926"/>
                </a:moveTo>
                <a:lnTo>
                  <a:pt x="3961861" y="1460129"/>
                </a:lnTo>
                <a:lnTo>
                  <a:pt x="3966690" y="1460156"/>
                </a:lnTo>
                <a:close/>
                <a:moveTo>
                  <a:pt x="1017263" y="1458566"/>
                </a:moveTo>
                <a:cubicBezTo>
                  <a:pt x="1042312" y="1458566"/>
                  <a:pt x="1062425" y="1475304"/>
                  <a:pt x="1085193" y="1485766"/>
                </a:cubicBezTo>
                <a:cubicBezTo>
                  <a:pt x="1096578" y="1489952"/>
                  <a:pt x="1107963" y="1496229"/>
                  <a:pt x="1119350" y="1498321"/>
                </a:cubicBezTo>
                <a:cubicBezTo>
                  <a:pt x="1126179" y="1498321"/>
                  <a:pt x="1130736" y="1492044"/>
                  <a:pt x="1134909" y="1494137"/>
                </a:cubicBezTo>
                <a:cubicBezTo>
                  <a:pt x="1137187" y="1494137"/>
                  <a:pt x="1139463" y="1498321"/>
                  <a:pt x="1144017" y="1498321"/>
                </a:cubicBezTo>
                <a:cubicBezTo>
                  <a:pt x="1141741" y="1502505"/>
                  <a:pt x="1139464" y="1506342"/>
                  <a:pt x="1137186" y="1508434"/>
                </a:cubicBezTo>
                <a:cubicBezTo>
                  <a:pt x="1173618" y="1531450"/>
                  <a:pt x="1214225" y="1576750"/>
                  <a:pt x="1257488" y="1552374"/>
                </a:cubicBezTo>
                <a:cubicBezTo>
                  <a:pt x="1257489" y="1560743"/>
                  <a:pt x="1257488" y="1566672"/>
                  <a:pt x="1257489" y="1572566"/>
                </a:cubicBezTo>
                <a:cubicBezTo>
                  <a:pt x="1259765" y="1574658"/>
                  <a:pt x="1264319" y="1576751"/>
                  <a:pt x="1266597" y="1576752"/>
                </a:cubicBezTo>
                <a:cubicBezTo>
                  <a:pt x="1273049" y="1580935"/>
                  <a:pt x="1279879" y="1583027"/>
                  <a:pt x="1286710" y="1585121"/>
                </a:cubicBezTo>
                <a:cubicBezTo>
                  <a:pt x="1292404" y="1587214"/>
                  <a:pt x="1298663" y="1590352"/>
                  <a:pt x="1304926" y="1594273"/>
                </a:cubicBezTo>
                <a:lnTo>
                  <a:pt x="1310934" y="1598847"/>
                </a:lnTo>
                <a:lnTo>
                  <a:pt x="1323141" y="1608137"/>
                </a:lnTo>
                <a:cubicBezTo>
                  <a:pt x="1264321" y="1608137"/>
                  <a:pt x="1205497" y="1578842"/>
                  <a:pt x="1148573" y="1550282"/>
                </a:cubicBezTo>
                <a:cubicBezTo>
                  <a:pt x="1121628" y="1537727"/>
                  <a:pt x="1094301" y="1527266"/>
                  <a:pt x="1069256" y="1512618"/>
                </a:cubicBezTo>
                <a:cubicBezTo>
                  <a:pt x="1058250" y="1506341"/>
                  <a:pt x="1058250" y="1489951"/>
                  <a:pt x="1049142" y="1483675"/>
                </a:cubicBezTo>
                <a:cubicBezTo>
                  <a:pt x="1040034" y="1473212"/>
                  <a:pt x="1026372" y="1469028"/>
                  <a:pt x="1017263" y="1458566"/>
                </a:cubicBezTo>
                <a:close/>
                <a:moveTo>
                  <a:pt x="9535942" y="1458068"/>
                </a:moveTo>
                <a:cubicBezTo>
                  <a:pt x="9540170" y="1462476"/>
                  <a:pt x="9535942" y="1466882"/>
                  <a:pt x="9533828" y="1462475"/>
                </a:cubicBezTo>
                <a:cubicBezTo>
                  <a:pt x="9533827" y="1460272"/>
                  <a:pt x="9535942" y="1458068"/>
                  <a:pt x="9535942" y="1458068"/>
                </a:cubicBezTo>
                <a:close/>
                <a:moveTo>
                  <a:pt x="218600" y="1457022"/>
                </a:moveTo>
                <a:cubicBezTo>
                  <a:pt x="218600" y="1463031"/>
                  <a:pt x="216431" y="1469041"/>
                  <a:pt x="216430" y="1475050"/>
                </a:cubicBezTo>
                <a:cubicBezTo>
                  <a:pt x="212088" y="1471043"/>
                  <a:pt x="209917" y="1465035"/>
                  <a:pt x="205574" y="1461028"/>
                </a:cubicBezTo>
                <a:cubicBezTo>
                  <a:pt x="209918" y="1457022"/>
                  <a:pt x="214259" y="1457021"/>
                  <a:pt x="218600" y="1457022"/>
                </a:cubicBezTo>
                <a:close/>
                <a:moveTo>
                  <a:pt x="3801944" y="1455574"/>
                </a:moveTo>
                <a:cubicBezTo>
                  <a:pt x="3801943" y="1466007"/>
                  <a:pt x="3811056" y="1463921"/>
                  <a:pt x="3815615" y="1463922"/>
                </a:cubicBezTo>
                <a:cubicBezTo>
                  <a:pt x="3815613" y="1453489"/>
                  <a:pt x="3808780" y="1455574"/>
                  <a:pt x="3801944" y="1455574"/>
                </a:cubicBezTo>
                <a:close/>
                <a:moveTo>
                  <a:pt x="1231463" y="1455501"/>
                </a:moveTo>
                <a:cubicBezTo>
                  <a:pt x="1238035" y="1455501"/>
                  <a:pt x="1244607" y="1455501"/>
                  <a:pt x="1251181" y="1455501"/>
                </a:cubicBezTo>
                <a:cubicBezTo>
                  <a:pt x="1251183" y="1463745"/>
                  <a:pt x="1242416" y="1471990"/>
                  <a:pt x="1238035" y="1471990"/>
                </a:cubicBezTo>
                <a:cubicBezTo>
                  <a:pt x="1233654" y="1469928"/>
                  <a:pt x="1233654" y="1459622"/>
                  <a:pt x="1231463" y="1455501"/>
                </a:cubicBezTo>
                <a:close/>
                <a:moveTo>
                  <a:pt x="10205520" y="1453626"/>
                </a:moveTo>
                <a:cubicBezTo>
                  <a:pt x="10207750" y="1455697"/>
                  <a:pt x="10207750" y="1457770"/>
                  <a:pt x="10209982" y="1459844"/>
                </a:cubicBezTo>
                <a:cubicBezTo>
                  <a:pt x="10207750" y="1461916"/>
                  <a:pt x="10205520" y="1463990"/>
                  <a:pt x="10203288" y="1459843"/>
                </a:cubicBezTo>
                <a:cubicBezTo>
                  <a:pt x="10203289" y="1457770"/>
                  <a:pt x="10205520" y="1455698"/>
                  <a:pt x="10205520" y="1453626"/>
                </a:cubicBezTo>
                <a:close/>
                <a:moveTo>
                  <a:pt x="11183222" y="1452093"/>
                </a:moveTo>
                <a:cubicBezTo>
                  <a:pt x="11185534" y="1453124"/>
                  <a:pt x="11186691" y="1456216"/>
                  <a:pt x="11187558" y="1459564"/>
                </a:cubicBezTo>
                <a:lnTo>
                  <a:pt x="11188096" y="1461437"/>
                </a:lnTo>
                <a:lnTo>
                  <a:pt x="11188612" y="1461128"/>
                </a:lnTo>
                <a:lnTo>
                  <a:pt x="11188356" y="1462336"/>
                </a:lnTo>
                <a:lnTo>
                  <a:pt x="11190158" y="1468584"/>
                </a:lnTo>
                <a:lnTo>
                  <a:pt x="11187040" y="1468582"/>
                </a:lnTo>
                <a:lnTo>
                  <a:pt x="11187026" y="1468642"/>
                </a:lnTo>
                <a:cubicBezTo>
                  <a:pt x="11185970" y="1470457"/>
                  <a:pt x="11184385" y="1471493"/>
                  <a:pt x="11182272" y="1471493"/>
                </a:cubicBezTo>
                <a:lnTo>
                  <a:pt x="11182885" y="1468583"/>
                </a:lnTo>
                <a:lnTo>
                  <a:pt x="11169350" y="1468582"/>
                </a:lnTo>
                <a:cubicBezTo>
                  <a:pt x="11169350" y="1460338"/>
                  <a:pt x="11178599" y="1452093"/>
                  <a:pt x="11183222" y="1452093"/>
                </a:cubicBezTo>
                <a:close/>
                <a:moveTo>
                  <a:pt x="10955981" y="1450871"/>
                </a:moveTo>
                <a:cubicBezTo>
                  <a:pt x="10955981" y="1460798"/>
                  <a:pt x="10947296" y="1460797"/>
                  <a:pt x="10942954" y="1460797"/>
                </a:cubicBezTo>
                <a:cubicBezTo>
                  <a:pt x="10942954" y="1448886"/>
                  <a:pt x="10949466" y="1450872"/>
                  <a:pt x="10955981" y="1450871"/>
                </a:cubicBezTo>
                <a:close/>
                <a:moveTo>
                  <a:pt x="10102834" y="1450871"/>
                </a:moveTo>
                <a:cubicBezTo>
                  <a:pt x="10109346" y="1450871"/>
                  <a:pt x="10115860" y="1448888"/>
                  <a:pt x="10115860" y="1460797"/>
                </a:cubicBezTo>
                <a:cubicBezTo>
                  <a:pt x="10111518" y="1460796"/>
                  <a:pt x="10102835" y="1460798"/>
                  <a:pt x="10102834" y="1450871"/>
                </a:cubicBezTo>
                <a:close/>
                <a:moveTo>
                  <a:pt x="10324779" y="1449035"/>
                </a:moveTo>
                <a:cubicBezTo>
                  <a:pt x="10324779" y="1455253"/>
                  <a:pt x="10322546" y="1459401"/>
                  <a:pt x="10318085" y="1459400"/>
                </a:cubicBezTo>
                <a:cubicBezTo>
                  <a:pt x="10318086" y="1451107"/>
                  <a:pt x="10320315" y="1449034"/>
                  <a:pt x="10324779" y="1449035"/>
                </a:cubicBezTo>
                <a:close/>
                <a:moveTo>
                  <a:pt x="12261334" y="1449033"/>
                </a:moveTo>
                <a:cubicBezTo>
                  <a:pt x="12265914" y="1453039"/>
                  <a:pt x="12268206" y="1459049"/>
                  <a:pt x="12272790" y="1463055"/>
                </a:cubicBezTo>
                <a:cubicBezTo>
                  <a:pt x="12268207" y="1467062"/>
                  <a:pt x="12263624" y="1467062"/>
                  <a:pt x="12259043" y="1467062"/>
                </a:cubicBezTo>
                <a:cubicBezTo>
                  <a:pt x="12259042" y="1461051"/>
                  <a:pt x="12261334" y="1455043"/>
                  <a:pt x="12261334" y="1449033"/>
                </a:cubicBezTo>
                <a:close/>
                <a:moveTo>
                  <a:pt x="10683278" y="1449033"/>
                </a:moveTo>
                <a:cubicBezTo>
                  <a:pt x="10683278" y="1455254"/>
                  <a:pt x="10680922" y="1459400"/>
                  <a:pt x="10676604" y="1459400"/>
                </a:cubicBezTo>
                <a:cubicBezTo>
                  <a:pt x="10676605" y="1451108"/>
                  <a:pt x="10678960" y="1449035"/>
                  <a:pt x="10683278" y="1449033"/>
                </a:cubicBezTo>
                <a:close/>
                <a:moveTo>
                  <a:pt x="10093417" y="1449033"/>
                </a:moveTo>
                <a:cubicBezTo>
                  <a:pt x="10093418" y="1455254"/>
                  <a:pt x="10091186" y="1459400"/>
                  <a:pt x="10086724" y="1459399"/>
                </a:cubicBezTo>
                <a:cubicBezTo>
                  <a:pt x="10086724" y="1451108"/>
                  <a:pt x="10088956" y="1449034"/>
                  <a:pt x="10093417" y="1449033"/>
                </a:cubicBezTo>
                <a:close/>
                <a:moveTo>
                  <a:pt x="1987224" y="1446311"/>
                </a:moveTo>
                <a:cubicBezTo>
                  <a:pt x="1989394" y="1450316"/>
                  <a:pt x="1993736" y="1456326"/>
                  <a:pt x="1995906" y="1460332"/>
                </a:cubicBezTo>
                <a:cubicBezTo>
                  <a:pt x="1995908" y="1462336"/>
                  <a:pt x="1993738" y="1462336"/>
                  <a:pt x="1993737" y="1464340"/>
                </a:cubicBezTo>
                <a:cubicBezTo>
                  <a:pt x="1989395" y="1464339"/>
                  <a:pt x="1987224" y="1464339"/>
                  <a:pt x="1982882" y="1464339"/>
                </a:cubicBezTo>
                <a:cubicBezTo>
                  <a:pt x="1985052" y="1458329"/>
                  <a:pt x="1985052" y="1452320"/>
                  <a:pt x="1987224" y="1446311"/>
                </a:cubicBezTo>
                <a:close/>
                <a:moveTo>
                  <a:pt x="9245161" y="1444474"/>
                </a:moveTo>
                <a:lnTo>
                  <a:pt x="9244483" y="1445525"/>
                </a:lnTo>
                <a:lnTo>
                  <a:pt x="9244240" y="1445899"/>
                </a:lnTo>
                <a:close/>
                <a:moveTo>
                  <a:pt x="1543349" y="1444244"/>
                </a:moveTo>
                <a:cubicBezTo>
                  <a:pt x="1547457" y="1444288"/>
                  <a:pt x="1550744" y="1446918"/>
                  <a:pt x="1550745" y="1455157"/>
                </a:cubicBezTo>
                <a:cubicBezTo>
                  <a:pt x="1544172" y="1453055"/>
                  <a:pt x="1537598" y="1450949"/>
                  <a:pt x="1531027" y="1448845"/>
                </a:cubicBezTo>
                <a:cubicBezTo>
                  <a:pt x="1534313" y="1446742"/>
                  <a:pt x="1539242" y="1444200"/>
                  <a:pt x="1543349" y="1444244"/>
                </a:cubicBezTo>
                <a:close/>
                <a:moveTo>
                  <a:pt x="1203670" y="1443675"/>
                </a:moveTo>
                <a:cubicBezTo>
                  <a:pt x="1207761" y="1443109"/>
                  <a:pt x="1212689" y="1444587"/>
                  <a:pt x="1216035" y="1444587"/>
                </a:cubicBezTo>
                <a:cubicBezTo>
                  <a:pt x="1216034" y="1452933"/>
                  <a:pt x="1212783" y="1455541"/>
                  <a:pt x="1208691" y="1456062"/>
                </a:cubicBezTo>
                <a:cubicBezTo>
                  <a:pt x="1204600" y="1456584"/>
                  <a:pt x="1199671" y="1455020"/>
                  <a:pt x="1196326" y="1455019"/>
                </a:cubicBezTo>
                <a:cubicBezTo>
                  <a:pt x="1196326" y="1446848"/>
                  <a:pt x="1199580" y="1444240"/>
                  <a:pt x="1203670" y="1443675"/>
                </a:cubicBezTo>
                <a:close/>
                <a:moveTo>
                  <a:pt x="1447059" y="1443184"/>
                </a:moveTo>
                <a:cubicBezTo>
                  <a:pt x="1453196" y="1443141"/>
                  <a:pt x="1460211" y="1445651"/>
                  <a:pt x="1463719" y="1445650"/>
                </a:cubicBezTo>
                <a:cubicBezTo>
                  <a:pt x="1463719" y="1454995"/>
                  <a:pt x="1458458" y="1457589"/>
                  <a:pt x="1452321" y="1457850"/>
                </a:cubicBezTo>
                <a:cubicBezTo>
                  <a:pt x="1446183" y="1458109"/>
                  <a:pt x="1439166" y="1456033"/>
                  <a:pt x="1435660" y="1456032"/>
                </a:cubicBezTo>
                <a:cubicBezTo>
                  <a:pt x="1435660" y="1445822"/>
                  <a:pt x="1440920" y="1443227"/>
                  <a:pt x="1447059" y="1443184"/>
                </a:cubicBezTo>
                <a:close/>
                <a:moveTo>
                  <a:pt x="3622593" y="1441727"/>
                </a:moveTo>
                <a:cubicBezTo>
                  <a:pt x="3611143" y="1458128"/>
                  <a:pt x="3593205" y="1456079"/>
                  <a:pt x="3577173" y="1458129"/>
                </a:cubicBezTo>
                <a:cubicBezTo>
                  <a:pt x="3568585" y="1459666"/>
                  <a:pt x="3556134" y="1469276"/>
                  <a:pt x="3545613" y="1467065"/>
                </a:cubicBezTo>
                <a:cubicBezTo>
                  <a:pt x="3542106" y="1466329"/>
                  <a:pt x="3538813" y="1464279"/>
                  <a:pt x="3535951" y="1460178"/>
                </a:cubicBezTo>
                <a:cubicBezTo>
                  <a:pt x="3563432" y="1454028"/>
                  <a:pt x="3593204" y="1447877"/>
                  <a:pt x="3622593" y="1441727"/>
                </a:cubicBezTo>
                <a:close/>
                <a:moveTo>
                  <a:pt x="10084072" y="1441236"/>
                </a:moveTo>
                <a:cubicBezTo>
                  <a:pt x="10084071" y="1449448"/>
                  <a:pt x="10079844" y="1451589"/>
                  <a:pt x="10077729" y="1451590"/>
                </a:cubicBezTo>
                <a:cubicBezTo>
                  <a:pt x="10077729" y="1443021"/>
                  <a:pt x="10079844" y="1441236"/>
                  <a:pt x="10084072" y="1441236"/>
                </a:cubicBezTo>
                <a:close/>
                <a:moveTo>
                  <a:pt x="9247249" y="1441236"/>
                </a:moveTo>
                <a:lnTo>
                  <a:pt x="9245161" y="1444474"/>
                </a:lnTo>
                <a:lnTo>
                  <a:pt x="9245894" y="1443336"/>
                </a:lnTo>
                <a:cubicBezTo>
                  <a:pt x="9246648" y="1442169"/>
                  <a:pt x="9247249" y="1441236"/>
                  <a:pt x="9247249" y="1441236"/>
                </a:cubicBezTo>
                <a:close/>
                <a:moveTo>
                  <a:pt x="11655532" y="1441235"/>
                </a:moveTo>
                <a:cubicBezTo>
                  <a:pt x="11655532" y="1449448"/>
                  <a:pt x="11651304" y="1451590"/>
                  <a:pt x="11649190" y="1451590"/>
                </a:cubicBezTo>
                <a:cubicBezTo>
                  <a:pt x="11649190" y="1443022"/>
                  <a:pt x="11651303" y="1441236"/>
                  <a:pt x="11655532" y="1441235"/>
                </a:cubicBezTo>
                <a:close/>
                <a:moveTo>
                  <a:pt x="10054115" y="1440699"/>
                </a:moveTo>
                <a:cubicBezTo>
                  <a:pt x="10058485" y="1440926"/>
                  <a:pt x="10062298" y="1444113"/>
                  <a:pt x="10062298" y="1451582"/>
                </a:cubicBezTo>
                <a:cubicBezTo>
                  <a:pt x="10055602" y="1449397"/>
                  <a:pt x="10049281" y="1447576"/>
                  <a:pt x="10042585" y="1447576"/>
                </a:cubicBezTo>
                <a:cubicBezTo>
                  <a:pt x="10044817" y="1443204"/>
                  <a:pt x="10049745" y="1440471"/>
                  <a:pt x="10054115" y="1440699"/>
                </a:cubicBezTo>
                <a:close/>
                <a:moveTo>
                  <a:pt x="10142859" y="1438778"/>
                </a:moveTo>
                <a:cubicBezTo>
                  <a:pt x="10142859" y="1448702"/>
                  <a:pt x="10133693" y="1448702"/>
                  <a:pt x="10129111" y="1448701"/>
                </a:cubicBezTo>
                <a:cubicBezTo>
                  <a:pt x="10129111" y="1436792"/>
                  <a:pt x="10135986" y="1438779"/>
                  <a:pt x="10142859" y="1438778"/>
                </a:cubicBezTo>
                <a:close/>
                <a:moveTo>
                  <a:pt x="10036537" y="1436645"/>
                </a:moveTo>
                <a:cubicBezTo>
                  <a:pt x="10038275" y="1439755"/>
                  <a:pt x="10037406" y="1444031"/>
                  <a:pt x="10035885" y="1443351"/>
                </a:cubicBezTo>
                <a:lnTo>
                  <a:pt x="10035425" y="1442641"/>
                </a:lnTo>
                <a:lnTo>
                  <a:pt x="10037179" y="1447033"/>
                </a:lnTo>
                <a:cubicBezTo>
                  <a:pt x="10034861" y="1447034"/>
                  <a:pt x="10033702" y="1447033"/>
                  <a:pt x="10033414" y="1446309"/>
                </a:cubicBezTo>
                <a:lnTo>
                  <a:pt x="10034754" y="1441613"/>
                </a:lnTo>
                <a:lnTo>
                  <a:pt x="10034220" y="1440791"/>
                </a:lnTo>
                <a:cubicBezTo>
                  <a:pt x="10034219" y="1438719"/>
                  <a:pt x="10034220" y="1436646"/>
                  <a:pt x="10036537" y="1436645"/>
                </a:cubicBezTo>
                <a:close/>
                <a:moveTo>
                  <a:pt x="1405148" y="1435624"/>
                </a:moveTo>
                <a:cubicBezTo>
                  <a:pt x="1405146" y="1441692"/>
                  <a:pt x="1403032" y="1445976"/>
                  <a:pt x="1398804" y="1445977"/>
                </a:cubicBezTo>
                <a:cubicBezTo>
                  <a:pt x="1398805" y="1437766"/>
                  <a:pt x="1400919" y="1435624"/>
                  <a:pt x="1405148" y="1435624"/>
                </a:cubicBezTo>
                <a:close/>
                <a:moveTo>
                  <a:pt x="987772" y="1435606"/>
                </a:moveTo>
                <a:cubicBezTo>
                  <a:pt x="991989" y="1435606"/>
                  <a:pt x="998892" y="1435606"/>
                  <a:pt x="1003494" y="1435606"/>
                </a:cubicBezTo>
                <a:cubicBezTo>
                  <a:pt x="1003494" y="1447506"/>
                  <a:pt x="994290" y="1449547"/>
                  <a:pt x="989686" y="1453628"/>
                </a:cubicBezTo>
                <a:cubicBezTo>
                  <a:pt x="987772" y="1447506"/>
                  <a:pt x="985468" y="1441386"/>
                  <a:pt x="987772" y="1435606"/>
                </a:cubicBezTo>
                <a:close/>
                <a:moveTo>
                  <a:pt x="3927783" y="1435590"/>
                </a:moveTo>
                <a:cubicBezTo>
                  <a:pt x="3919073" y="1437663"/>
                  <a:pt x="3912258" y="1433515"/>
                  <a:pt x="3905442" y="1443538"/>
                </a:cubicBezTo>
                <a:cubicBezTo>
                  <a:pt x="3900898" y="1451835"/>
                  <a:pt x="3894461" y="1455982"/>
                  <a:pt x="3887645" y="1455982"/>
                </a:cubicBezTo>
                <a:cubicBezTo>
                  <a:pt x="3889918" y="1462203"/>
                  <a:pt x="3891811" y="1468425"/>
                  <a:pt x="3894461" y="1472573"/>
                </a:cubicBezTo>
                <a:cubicBezTo>
                  <a:pt x="3898627" y="1472573"/>
                  <a:pt x="3900898" y="1470499"/>
                  <a:pt x="3903170" y="1468425"/>
                </a:cubicBezTo>
                <a:cubicBezTo>
                  <a:pt x="3912256" y="1464278"/>
                  <a:pt x="3920967" y="1460130"/>
                  <a:pt x="3927783" y="1455981"/>
                </a:cubicBezTo>
                <a:cubicBezTo>
                  <a:pt x="3927781" y="1447688"/>
                  <a:pt x="3927783" y="1441465"/>
                  <a:pt x="3927783" y="1435590"/>
                </a:cubicBezTo>
                <a:close/>
                <a:moveTo>
                  <a:pt x="11637250" y="1432219"/>
                </a:moveTo>
                <a:cubicBezTo>
                  <a:pt x="11639964" y="1432964"/>
                  <a:pt x="11642134" y="1435941"/>
                  <a:pt x="11642135" y="1440905"/>
                </a:cubicBezTo>
                <a:cubicBezTo>
                  <a:pt x="11637790" y="1438920"/>
                  <a:pt x="11633450" y="1436934"/>
                  <a:pt x="11629108" y="1436934"/>
                </a:cubicBezTo>
                <a:cubicBezTo>
                  <a:pt x="11631280" y="1432964"/>
                  <a:pt x="11634536" y="1431476"/>
                  <a:pt x="11637250" y="1432219"/>
                </a:cubicBezTo>
                <a:close/>
                <a:moveTo>
                  <a:pt x="10776756" y="1432055"/>
                </a:moveTo>
                <a:cubicBezTo>
                  <a:pt x="10779077" y="1441915"/>
                  <a:pt x="10783710" y="1450076"/>
                  <a:pt x="10792978" y="1450076"/>
                </a:cubicBezTo>
                <a:lnTo>
                  <a:pt x="10793715" y="1452021"/>
                </a:lnTo>
                <a:lnTo>
                  <a:pt x="10794448" y="1447356"/>
                </a:lnTo>
                <a:lnTo>
                  <a:pt x="10795762" y="1448079"/>
                </a:lnTo>
                <a:lnTo>
                  <a:pt x="10807660" y="1441520"/>
                </a:lnTo>
                <a:cubicBezTo>
                  <a:pt x="10811647" y="1440216"/>
                  <a:pt x="10815622" y="1439751"/>
                  <a:pt x="10819586" y="1439948"/>
                </a:cubicBezTo>
                <a:cubicBezTo>
                  <a:pt x="10843372" y="1441132"/>
                  <a:pt x="10866733" y="1466181"/>
                  <a:pt x="10889018" y="1477226"/>
                </a:cubicBezTo>
                <a:lnTo>
                  <a:pt x="10872969" y="1475610"/>
                </a:lnTo>
                <a:lnTo>
                  <a:pt x="10861020" y="1479840"/>
                </a:lnTo>
                <a:lnTo>
                  <a:pt x="10856358" y="1477830"/>
                </a:lnTo>
                <a:lnTo>
                  <a:pt x="10853660" y="1478706"/>
                </a:lnTo>
                <a:cubicBezTo>
                  <a:pt x="10849946" y="1481040"/>
                  <a:pt x="10846542" y="1484590"/>
                  <a:pt x="10843682" y="1489850"/>
                </a:cubicBezTo>
                <a:cubicBezTo>
                  <a:pt x="10835683" y="1485643"/>
                  <a:pt x="10827112" y="1479857"/>
                  <a:pt x="10818825" y="1472799"/>
                </a:cubicBezTo>
                <a:lnTo>
                  <a:pt x="10798665" y="1451303"/>
                </a:lnTo>
                <a:lnTo>
                  <a:pt x="10794448" y="1457712"/>
                </a:lnTo>
                <a:lnTo>
                  <a:pt x="10794180" y="1455909"/>
                </a:lnTo>
                <a:lnTo>
                  <a:pt x="10780428" y="1452371"/>
                </a:lnTo>
                <a:cubicBezTo>
                  <a:pt x="10775310" y="1451606"/>
                  <a:pt x="10770194" y="1451096"/>
                  <a:pt x="10765559" y="1450076"/>
                </a:cubicBezTo>
                <a:cubicBezTo>
                  <a:pt x="10767876" y="1443955"/>
                  <a:pt x="10772510" y="1438175"/>
                  <a:pt x="10776756" y="1432055"/>
                </a:cubicBezTo>
                <a:close/>
                <a:moveTo>
                  <a:pt x="11305103" y="1431215"/>
                </a:moveTo>
                <a:cubicBezTo>
                  <a:pt x="11307967" y="1431734"/>
                  <a:pt x="11310258" y="1434325"/>
                  <a:pt x="11310258" y="1439508"/>
                </a:cubicBezTo>
                <a:cubicBezTo>
                  <a:pt x="11305676" y="1437435"/>
                  <a:pt x="11301094" y="1435361"/>
                  <a:pt x="11296512" y="1435361"/>
                </a:cubicBezTo>
                <a:cubicBezTo>
                  <a:pt x="11298802" y="1432253"/>
                  <a:pt x="11302239" y="1430697"/>
                  <a:pt x="11305103" y="1431215"/>
                </a:cubicBezTo>
                <a:close/>
                <a:moveTo>
                  <a:pt x="11128716" y="1430526"/>
                </a:moveTo>
                <a:cubicBezTo>
                  <a:pt x="11133179" y="1432711"/>
                  <a:pt x="11137642" y="1434897"/>
                  <a:pt x="11141732" y="1437083"/>
                </a:cubicBezTo>
                <a:lnTo>
                  <a:pt x="11134696" y="1439833"/>
                </a:lnTo>
                <a:lnTo>
                  <a:pt x="11146094" y="1444018"/>
                </a:lnTo>
                <a:lnTo>
                  <a:pt x="11147649" y="1442787"/>
                </a:lnTo>
                <a:cubicBezTo>
                  <a:pt x="11153483" y="1441490"/>
                  <a:pt x="11159966" y="1448129"/>
                  <a:pt x="11165152" y="1451021"/>
                </a:cubicBezTo>
                <a:lnTo>
                  <a:pt x="11158926" y="1451188"/>
                </a:lnTo>
                <a:lnTo>
                  <a:pt x="11161887" y="1459400"/>
                </a:lnTo>
                <a:cubicBezTo>
                  <a:pt x="11157104" y="1457327"/>
                  <a:pt x="11152316" y="1455253"/>
                  <a:pt x="11149926" y="1453180"/>
                </a:cubicBezTo>
                <a:lnTo>
                  <a:pt x="11151448" y="1450542"/>
                </a:lnTo>
                <a:lnTo>
                  <a:pt x="11142123" y="1447171"/>
                </a:lnTo>
                <a:lnTo>
                  <a:pt x="11138874" y="1448001"/>
                </a:lnTo>
                <a:cubicBezTo>
                  <a:pt x="11128344" y="1447909"/>
                  <a:pt x="11118264" y="1440770"/>
                  <a:pt x="11109304" y="1439269"/>
                </a:cubicBezTo>
                <a:cubicBezTo>
                  <a:pt x="11112888" y="1438267"/>
                  <a:pt x="11116296" y="1437766"/>
                  <a:pt x="11119620" y="1437672"/>
                </a:cubicBezTo>
                <a:lnTo>
                  <a:pt x="11132303" y="1439409"/>
                </a:lnTo>
                <a:lnTo>
                  <a:pt x="11130175" y="1438159"/>
                </a:lnTo>
                <a:cubicBezTo>
                  <a:pt x="11129274" y="1436673"/>
                  <a:pt x="11128718" y="1434260"/>
                  <a:pt x="11128716" y="1430526"/>
                </a:cubicBezTo>
                <a:close/>
                <a:moveTo>
                  <a:pt x="10722046" y="1430526"/>
                </a:moveTo>
                <a:cubicBezTo>
                  <a:pt x="10731037" y="1432666"/>
                  <a:pt x="10740031" y="1434811"/>
                  <a:pt x="10746774" y="1436952"/>
                </a:cubicBezTo>
                <a:cubicBezTo>
                  <a:pt x="10742278" y="1445164"/>
                  <a:pt x="10722046" y="1451589"/>
                  <a:pt x="10722046" y="1430526"/>
                </a:cubicBezTo>
                <a:close/>
                <a:moveTo>
                  <a:pt x="11593600" y="1430525"/>
                </a:moveTo>
                <a:cubicBezTo>
                  <a:pt x="11593602" y="1442425"/>
                  <a:pt x="11587088" y="1440724"/>
                  <a:pt x="11580576" y="1440724"/>
                </a:cubicBezTo>
                <a:cubicBezTo>
                  <a:pt x="11580576" y="1430525"/>
                  <a:pt x="11589259" y="1430525"/>
                  <a:pt x="11593600" y="1430525"/>
                </a:cubicBezTo>
                <a:close/>
                <a:moveTo>
                  <a:pt x="11234151" y="1430525"/>
                </a:moveTo>
                <a:cubicBezTo>
                  <a:pt x="11238493" y="1432564"/>
                  <a:pt x="11242835" y="1434603"/>
                  <a:pt x="11247177" y="1436645"/>
                </a:cubicBezTo>
                <a:cubicBezTo>
                  <a:pt x="11242835" y="1442425"/>
                  <a:pt x="11234150" y="1442425"/>
                  <a:pt x="11234151" y="1430525"/>
                </a:cubicBezTo>
                <a:close/>
                <a:moveTo>
                  <a:pt x="10907447" y="1430525"/>
                </a:moveTo>
                <a:cubicBezTo>
                  <a:pt x="10907447" y="1433500"/>
                  <a:pt x="10907038" y="1435625"/>
                  <a:pt x="10906328" y="1437139"/>
                </a:cubicBezTo>
                <a:lnTo>
                  <a:pt x="10904964" y="1438501"/>
                </a:lnTo>
                <a:lnTo>
                  <a:pt x="10915002" y="1444083"/>
                </a:lnTo>
                <a:cubicBezTo>
                  <a:pt x="10919844" y="1447557"/>
                  <a:pt x="10923450" y="1452367"/>
                  <a:pt x="10923450" y="1460918"/>
                </a:cubicBezTo>
                <a:cubicBezTo>
                  <a:pt x="10916444" y="1460919"/>
                  <a:pt x="10909025" y="1460919"/>
                  <a:pt x="10901606" y="1460918"/>
                </a:cubicBezTo>
                <a:lnTo>
                  <a:pt x="10899626" y="1440354"/>
                </a:lnTo>
                <a:lnTo>
                  <a:pt x="10894419" y="1440726"/>
                </a:lnTo>
                <a:cubicBezTo>
                  <a:pt x="10894420" y="1430525"/>
                  <a:pt x="10903104" y="1430525"/>
                  <a:pt x="10907447" y="1430525"/>
                </a:cubicBezTo>
                <a:close/>
                <a:moveTo>
                  <a:pt x="9776491" y="1430525"/>
                </a:moveTo>
                <a:cubicBezTo>
                  <a:pt x="9783005" y="1430525"/>
                  <a:pt x="9789518" y="1430525"/>
                  <a:pt x="9789519" y="1440725"/>
                </a:cubicBezTo>
                <a:cubicBezTo>
                  <a:pt x="9783003" y="1440725"/>
                  <a:pt x="9776491" y="1442425"/>
                  <a:pt x="9776491" y="1430525"/>
                </a:cubicBezTo>
                <a:close/>
                <a:moveTo>
                  <a:pt x="976828" y="1430197"/>
                </a:moveTo>
                <a:cubicBezTo>
                  <a:pt x="978554" y="1429336"/>
                  <a:pt x="980715" y="1429484"/>
                  <a:pt x="983411" y="1431014"/>
                </a:cubicBezTo>
                <a:cubicBezTo>
                  <a:pt x="979323" y="1437135"/>
                  <a:pt x="979323" y="1455157"/>
                  <a:pt x="970397" y="1455158"/>
                </a:cubicBezTo>
                <a:cubicBezTo>
                  <a:pt x="970397" y="1444447"/>
                  <a:pt x="971651" y="1432779"/>
                  <a:pt x="976828" y="1430197"/>
                </a:cubicBezTo>
                <a:close/>
                <a:moveTo>
                  <a:pt x="3651309" y="1427751"/>
                </a:moveTo>
                <a:cubicBezTo>
                  <a:pt x="3652366" y="1426973"/>
                  <a:pt x="3653952" y="1428009"/>
                  <a:pt x="3656066" y="1431118"/>
                </a:cubicBezTo>
                <a:cubicBezTo>
                  <a:pt x="3653950" y="1431118"/>
                  <a:pt x="3651837" y="1433193"/>
                  <a:pt x="3649723" y="1435266"/>
                </a:cubicBezTo>
                <a:cubicBezTo>
                  <a:pt x="3649724" y="1431120"/>
                  <a:pt x="3650252" y="1428528"/>
                  <a:pt x="3651309" y="1427751"/>
                </a:cubicBezTo>
                <a:close/>
                <a:moveTo>
                  <a:pt x="4057998" y="1427536"/>
                </a:moveTo>
                <a:cubicBezTo>
                  <a:pt x="4051406" y="1427316"/>
                  <a:pt x="4038740" y="1428558"/>
                  <a:pt x="4024810" y="1430107"/>
                </a:cubicBezTo>
                <a:lnTo>
                  <a:pt x="4011844" y="1431510"/>
                </a:lnTo>
                <a:lnTo>
                  <a:pt x="4013734" y="1439738"/>
                </a:lnTo>
                <a:lnTo>
                  <a:pt x="4016137" y="1442013"/>
                </a:lnTo>
                <a:lnTo>
                  <a:pt x="4035671" y="1437544"/>
                </a:lnTo>
                <a:cubicBezTo>
                  <a:pt x="4044593" y="1435641"/>
                  <a:pt x="4051682" y="1434249"/>
                  <a:pt x="4054748" y="1433735"/>
                </a:cubicBezTo>
                <a:cubicBezTo>
                  <a:pt x="4065111" y="1429437"/>
                  <a:pt x="4064591" y="1427755"/>
                  <a:pt x="4057998" y="1427536"/>
                </a:cubicBezTo>
                <a:close/>
                <a:moveTo>
                  <a:pt x="10867115" y="1425753"/>
                </a:moveTo>
                <a:cubicBezTo>
                  <a:pt x="10874710" y="1426276"/>
                  <a:pt x="10882609" y="1428891"/>
                  <a:pt x="10889901" y="1428891"/>
                </a:cubicBezTo>
                <a:cubicBezTo>
                  <a:pt x="10887468" y="1435167"/>
                  <a:pt x="10885040" y="1441441"/>
                  <a:pt x="10882609" y="1445624"/>
                </a:cubicBezTo>
                <a:cubicBezTo>
                  <a:pt x="10877749" y="1445625"/>
                  <a:pt x="10875317" y="1443534"/>
                  <a:pt x="10870457" y="1443534"/>
                </a:cubicBezTo>
                <a:cubicBezTo>
                  <a:pt x="10863165" y="1439350"/>
                  <a:pt x="10853444" y="1437258"/>
                  <a:pt x="10846154" y="1435167"/>
                </a:cubicBezTo>
                <a:cubicBezTo>
                  <a:pt x="10852230" y="1426798"/>
                  <a:pt x="10859519" y="1425230"/>
                  <a:pt x="10867115" y="1425753"/>
                </a:cubicBezTo>
                <a:close/>
                <a:moveTo>
                  <a:pt x="1497190" y="1423985"/>
                </a:moveTo>
                <a:cubicBezTo>
                  <a:pt x="1497190" y="1436795"/>
                  <a:pt x="1488637" y="1434660"/>
                  <a:pt x="1484176" y="1434660"/>
                </a:cubicBezTo>
                <a:cubicBezTo>
                  <a:pt x="1484176" y="1421850"/>
                  <a:pt x="1490497" y="1423985"/>
                  <a:pt x="1497190" y="1423985"/>
                </a:cubicBezTo>
                <a:close/>
                <a:moveTo>
                  <a:pt x="3657482" y="1422281"/>
                </a:moveTo>
                <a:lnTo>
                  <a:pt x="3657563" y="1423161"/>
                </a:lnTo>
                <a:lnTo>
                  <a:pt x="3658382" y="1423735"/>
                </a:lnTo>
                <a:close/>
                <a:moveTo>
                  <a:pt x="10273792" y="1422061"/>
                </a:moveTo>
                <a:cubicBezTo>
                  <a:pt x="10278185" y="1422452"/>
                  <a:pt x="10283203" y="1434611"/>
                  <a:pt x="10283205" y="1440887"/>
                </a:cubicBezTo>
                <a:cubicBezTo>
                  <a:pt x="10280972" y="1440887"/>
                  <a:pt x="10263492" y="1434611"/>
                  <a:pt x="10269814" y="1426244"/>
                </a:cubicBezTo>
                <a:cubicBezTo>
                  <a:pt x="10270931" y="1423106"/>
                  <a:pt x="10272326" y="1421931"/>
                  <a:pt x="10273792" y="1422061"/>
                </a:cubicBezTo>
                <a:close/>
                <a:moveTo>
                  <a:pt x="9951016" y="1420539"/>
                </a:moveTo>
                <a:cubicBezTo>
                  <a:pt x="9953172" y="1420706"/>
                  <a:pt x="9955226" y="1420967"/>
                  <a:pt x="9956869" y="1420968"/>
                </a:cubicBezTo>
                <a:cubicBezTo>
                  <a:pt x="9956870" y="1437825"/>
                  <a:pt x="9943725" y="1431504"/>
                  <a:pt x="9937152" y="1431502"/>
                </a:cubicBezTo>
                <a:cubicBezTo>
                  <a:pt x="9937152" y="1420441"/>
                  <a:pt x="9944547" y="1420045"/>
                  <a:pt x="9951016" y="1420539"/>
                </a:cubicBezTo>
                <a:close/>
                <a:moveTo>
                  <a:pt x="9482600" y="1420401"/>
                </a:moveTo>
                <a:cubicBezTo>
                  <a:pt x="9478047" y="1422481"/>
                  <a:pt x="9478047" y="1422481"/>
                  <a:pt x="9482599" y="1430809"/>
                </a:cubicBezTo>
                <a:cubicBezTo>
                  <a:pt x="9482600" y="1426645"/>
                  <a:pt x="9482600" y="1424564"/>
                  <a:pt x="9482600" y="1420401"/>
                </a:cubicBezTo>
                <a:close/>
                <a:moveTo>
                  <a:pt x="9462488" y="1420401"/>
                </a:moveTo>
                <a:lnTo>
                  <a:pt x="9464323" y="1421424"/>
                </a:lnTo>
                <a:lnTo>
                  <a:pt x="9462807" y="1421937"/>
                </a:lnTo>
                <a:close/>
                <a:moveTo>
                  <a:pt x="10221303" y="1419814"/>
                </a:moveTo>
                <a:lnTo>
                  <a:pt x="10219786" y="1427739"/>
                </a:lnTo>
                <a:lnTo>
                  <a:pt x="10225844" y="1428821"/>
                </a:lnTo>
                <a:cubicBezTo>
                  <a:pt x="10216212" y="1430957"/>
                  <a:pt x="10209388" y="1435228"/>
                  <a:pt x="10199757" y="1439497"/>
                </a:cubicBezTo>
                <a:cubicBezTo>
                  <a:pt x="10201562" y="1433891"/>
                  <a:pt x="10204328" y="1430689"/>
                  <a:pt x="10207587" y="1428988"/>
                </a:cubicBezTo>
                <a:lnTo>
                  <a:pt x="10215443" y="1427896"/>
                </a:lnTo>
                <a:lnTo>
                  <a:pt x="10216546" y="1422664"/>
                </a:lnTo>
                <a:cubicBezTo>
                  <a:pt x="10217604" y="1420850"/>
                  <a:pt x="10219188" y="1419814"/>
                  <a:pt x="10221303" y="1419814"/>
                </a:cubicBezTo>
                <a:close/>
                <a:moveTo>
                  <a:pt x="11615720" y="1419813"/>
                </a:moveTo>
                <a:cubicBezTo>
                  <a:pt x="11620062" y="1421885"/>
                  <a:pt x="11624403" y="1423961"/>
                  <a:pt x="11628747" y="1426032"/>
                </a:cubicBezTo>
                <a:cubicBezTo>
                  <a:pt x="11626574" y="1428106"/>
                  <a:pt x="11626574" y="1430179"/>
                  <a:pt x="11624404" y="1430179"/>
                </a:cubicBezTo>
                <a:cubicBezTo>
                  <a:pt x="11620062" y="1430179"/>
                  <a:pt x="11615720" y="1430179"/>
                  <a:pt x="11615720" y="1419813"/>
                </a:cubicBezTo>
                <a:close/>
                <a:moveTo>
                  <a:pt x="11214068" y="1419813"/>
                </a:moveTo>
                <a:cubicBezTo>
                  <a:pt x="11220580" y="1419812"/>
                  <a:pt x="11227094" y="1419812"/>
                  <a:pt x="11227093" y="1429738"/>
                </a:cubicBezTo>
                <a:cubicBezTo>
                  <a:pt x="11222752" y="1429738"/>
                  <a:pt x="11214068" y="1431722"/>
                  <a:pt x="11214068" y="1419813"/>
                </a:cubicBezTo>
                <a:close/>
                <a:moveTo>
                  <a:pt x="10043858" y="1419813"/>
                </a:moveTo>
                <a:cubicBezTo>
                  <a:pt x="10043858" y="1426136"/>
                  <a:pt x="10043858" y="1430347"/>
                  <a:pt x="10043857" y="1436670"/>
                </a:cubicBezTo>
                <a:cubicBezTo>
                  <a:pt x="10041448" y="1436670"/>
                  <a:pt x="10041449" y="1438777"/>
                  <a:pt x="10039039" y="1440884"/>
                </a:cubicBezTo>
                <a:cubicBezTo>
                  <a:pt x="10036629" y="1434563"/>
                  <a:pt x="10034220" y="1419814"/>
                  <a:pt x="10043858" y="1419813"/>
                </a:cubicBezTo>
                <a:close/>
                <a:moveTo>
                  <a:pt x="9855151" y="1419813"/>
                </a:moveTo>
                <a:cubicBezTo>
                  <a:pt x="9862379" y="1419814"/>
                  <a:pt x="9864789" y="1423961"/>
                  <a:pt x="9864790" y="1430179"/>
                </a:cubicBezTo>
                <a:cubicBezTo>
                  <a:pt x="9857560" y="1430179"/>
                  <a:pt x="9855151" y="1428106"/>
                  <a:pt x="9855151" y="1419813"/>
                </a:cubicBezTo>
                <a:close/>
                <a:moveTo>
                  <a:pt x="12216759" y="1419472"/>
                </a:moveTo>
                <a:cubicBezTo>
                  <a:pt x="12224211" y="1417944"/>
                  <a:pt x="12232159" y="1425636"/>
                  <a:pt x="12237456" y="1428792"/>
                </a:cubicBezTo>
                <a:cubicBezTo>
                  <a:pt x="12235102" y="1435104"/>
                  <a:pt x="12232748" y="1441415"/>
                  <a:pt x="12232747" y="1445623"/>
                </a:cubicBezTo>
                <a:cubicBezTo>
                  <a:pt x="12225682" y="1439311"/>
                  <a:pt x="12216656" y="1430896"/>
                  <a:pt x="12209590" y="1424584"/>
                </a:cubicBezTo>
                <a:cubicBezTo>
                  <a:pt x="12211848" y="1421514"/>
                  <a:pt x="12214277" y="1419980"/>
                  <a:pt x="12216759" y="1419472"/>
                </a:cubicBezTo>
                <a:close/>
                <a:moveTo>
                  <a:pt x="11078908" y="1418431"/>
                </a:moveTo>
                <a:cubicBezTo>
                  <a:pt x="11078910" y="1426724"/>
                  <a:pt x="11076678" y="1428796"/>
                  <a:pt x="11072214" y="1428798"/>
                </a:cubicBezTo>
                <a:cubicBezTo>
                  <a:pt x="11072215" y="1422578"/>
                  <a:pt x="11074446" y="1418431"/>
                  <a:pt x="11078908" y="1418431"/>
                </a:cubicBezTo>
                <a:close/>
                <a:moveTo>
                  <a:pt x="10832024" y="1418431"/>
                </a:moveTo>
                <a:cubicBezTo>
                  <a:pt x="10836340" y="1420494"/>
                  <a:pt x="10841050" y="1422554"/>
                  <a:pt x="10845760" y="1424614"/>
                </a:cubicBezTo>
                <a:cubicBezTo>
                  <a:pt x="10843404" y="1428737"/>
                  <a:pt x="10839087" y="1430798"/>
                  <a:pt x="10836340" y="1434920"/>
                </a:cubicBezTo>
                <a:cubicBezTo>
                  <a:pt x="10833987" y="1430797"/>
                  <a:pt x="10833986" y="1424615"/>
                  <a:pt x="10832024" y="1418431"/>
                </a:cubicBezTo>
                <a:close/>
                <a:moveTo>
                  <a:pt x="10614792" y="1418430"/>
                </a:moveTo>
                <a:cubicBezTo>
                  <a:pt x="10624040" y="1422667"/>
                  <a:pt x="10630978" y="1435380"/>
                  <a:pt x="10635600" y="1450210"/>
                </a:cubicBezTo>
                <a:cubicBezTo>
                  <a:pt x="10619415" y="1450211"/>
                  <a:pt x="10619414" y="1437498"/>
                  <a:pt x="10614792" y="1418430"/>
                </a:cubicBezTo>
                <a:close/>
                <a:moveTo>
                  <a:pt x="8811575" y="1418081"/>
                </a:moveTo>
                <a:lnTo>
                  <a:pt x="8811691" y="1418579"/>
                </a:lnTo>
                <a:cubicBezTo>
                  <a:pt x="8812733" y="1419881"/>
                  <a:pt x="8814348" y="1420401"/>
                  <a:pt x="8816625" y="1420401"/>
                </a:cubicBezTo>
                <a:lnTo>
                  <a:pt x="8815728" y="1418081"/>
                </a:lnTo>
                <a:close/>
                <a:moveTo>
                  <a:pt x="10352381" y="1417803"/>
                </a:moveTo>
                <a:cubicBezTo>
                  <a:pt x="10371542" y="1419833"/>
                  <a:pt x="10390867" y="1427458"/>
                  <a:pt x="10408868" y="1434429"/>
                </a:cubicBezTo>
                <a:cubicBezTo>
                  <a:pt x="10440485" y="1446824"/>
                  <a:pt x="10472484" y="1460938"/>
                  <a:pt x="10504104" y="1471268"/>
                </a:cubicBezTo>
                <a:cubicBezTo>
                  <a:pt x="10501818" y="1477462"/>
                  <a:pt x="10499532" y="1487793"/>
                  <a:pt x="10494960" y="1487792"/>
                </a:cubicBezTo>
                <a:cubicBezTo>
                  <a:pt x="10488103" y="1489858"/>
                  <a:pt x="10481628" y="1489858"/>
                  <a:pt x="10474770" y="1489858"/>
                </a:cubicBezTo>
                <a:cubicBezTo>
                  <a:pt x="10461056" y="1489858"/>
                  <a:pt x="10447342" y="1487793"/>
                  <a:pt x="10433626" y="1481596"/>
                </a:cubicBezTo>
                <a:cubicBezTo>
                  <a:pt x="10426772" y="1477461"/>
                  <a:pt x="10422200" y="1471267"/>
                  <a:pt x="10417628" y="1465070"/>
                </a:cubicBezTo>
                <a:lnTo>
                  <a:pt x="10395825" y="1465070"/>
                </a:lnTo>
                <a:lnTo>
                  <a:pt x="10392594" y="1477772"/>
                </a:lnTo>
                <a:lnTo>
                  <a:pt x="10383701" y="1464165"/>
                </a:lnTo>
                <a:lnTo>
                  <a:pt x="10372297" y="1463263"/>
                </a:lnTo>
                <a:cubicBezTo>
                  <a:pt x="10364867" y="1461972"/>
                  <a:pt x="10357441" y="1459907"/>
                  <a:pt x="10349441" y="1456807"/>
                </a:cubicBezTo>
                <a:cubicBezTo>
                  <a:pt x="10349441" y="1452676"/>
                  <a:pt x="10351726" y="1450611"/>
                  <a:pt x="10354011" y="1450611"/>
                </a:cubicBezTo>
                <a:cubicBezTo>
                  <a:pt x="10344868" y="1444413"/>
                  <a:pt x="10338393" y="1450611"/>
                  <a:pt x="10329248" y="1446823"/>
                </a:cubicBezTo>
                <a:cubicBezTo>
                  <a:pt x="10322393" y="1442348"/>
                  <a:pt x="10315536" y="1434429"/>
                  <a:pt x="10308678" y="1426167"/>
                </a:cubicBezTo>
                <a:cubicBezTo>
                  <a:pt x="10316676" y="1421519"/>
                  <a:pt x="10324941" y="1418936"/>
                  <a:pt x="10333333" y="1417871"/>
                </a:cubicBezTo>
                <a:cubicBezTo>
                  <a:pt x="10339628" y="1417072"/>
                  <a:pt x="10345997" y="1417128"/>
                  <a:pt x="10352381" y="1417803"/>
                </a:cubicBezTo>
                <a:close/>
                <a:moveTo>
                  <a:pt x="3952373" y="1417730"/>
                </a:moveTo>
                <a:lnTo>
                  <a:pt x="3942887" y="1420317"/>
                </a:lnTo>
                <a:lnTo>
                  <a:pt x="3942602" y="1420338"/>
                </a:lnTo>
                <a:lnTo>
                  <a:pt x="3942904" y="1421722"/>
                </a:lnTo>
                <a:cubicBezTo>
                  <a:pt x="3944288" y="1424055"/>
                  <a:pt x="3946471" y="1424930"/>
                  <a:pt x="3948735" y="1425220"/>
                </a:cubicBezTo>
                <a:cubicBezTo>
                  <a:pt x="3950997" y="1425513"/>
                  <a:pt x="3953340" y="1425221"/>
                  <a:pt x="3955044" y="1425220"/>
                </a:cubicBezTo>
                <a:cubicBezTo>
                  <a:pt x="3955043" y="1422630"/>
                  <a:pt x="3954619" y="1420685"/>
                  <a:pt x="3953872" y="1419227"/>
                </a:cubicBezTo>
                <a:close/>
                <a:moveTo>
                  <a:pt x="1204367" y="1415870"/>
                </a:moveTo>
                <a:cubicBezTo>
                  <a:pt x="1207110" y="1416614"/>
                  <a:pt x="1209341" y="1419592"/>
                  <a:pt x="1209341" y="1424555"/>
                </a:cubicBezTo>
                <a:cubicBezTo>
                  <a:pt x="1205252" y="1424554"/>
                  <a:pt x="1200417" y="1422570"/>
                  <a:pt x="1196326" y="1420584"/>
                </a:cubicBezTo>
                <a:cubicBezTo>
                  <a:pt x="1198371" y="1416614"/>
                  <a:pt x="1201625" y="1415125"/>
                  <a:pt x="1204367" y="1415870"/>
                </a:cubicBezTo>
                <a:close/>
                <a:moveTo>
                  <a:pt x="4010652" y="1415412"/>
                </a:moveTo>
                <a:lnTo>
                  <a:pt x="4010628" y="1415735"/>
                </a:lnTo>
                <a:lnTo>
                  <a:pt x="4011200" y="1415554"/>
                </a:lnTo>
                <a:close/>
                <a:moveTo>
                  <a:pt x="11556096" y="1415310"/>
                </a:moveTo>
                <a:cubicBezTo>
                  <a:pt x="11561156" y="1416106"/>
                  <a:pt x="11567338" y="1419813"/>
                  <a:pt x="11571834" y="1420873"/>
                </a:cubicBezTo>
                <a:cubicBezTo>
                  <a:pt x="11566776" y="1424050"/>
                  <a:pt x="11559188" y="1431995"/>
                  <a:pt x="11552864" y="1431299"/>
                </a:cubicBezTo>
                <a:lnTo>
                  <a:pt x="11551666" y="1430452"/>
                </a:lnTo>
                <a:lnTo>
                  <a:pt x="11548602" y="1433645"/>
                </a:lnTo>
                <a:cubicBezTo>
                  <a:pt x="11547545" y="1433645"/>
                  <a:pt x="11546487" y="1432543"/>
                  <a:pt x="11545429" y="1430340"/>
                </a:cubicBezTo>
                <a:cubicBezTo>
                  <a:pt x="11545958" y="1429239"/>
                  <a:pt x="11546486" y="1428550"/>
                  <a:pt x="11547015" y="1428171"/>
                </a:cubicBezTo>
                <a:lnTo>
                  <a:pt x="11548133" y="1427954"/>
                </a:lnTo>
                <a:lnTo>
                  <a:pt x="11547106" y="1427228"/>
                </a:lnTo>
                <a:cubicBezTo>
                  <a:pt x="11547106" y="1416635"/>
                  <a:pt x="11551040" y="1414515"/>
                  <a:pt x="11556096" y="1415310"/>
                </a:cubicBezTo>
                <a:close/>
                <a:moveTo>
                  <a:pt x="3962033" y="1414953"/>
                </a:moveTo>
                <a:lnTo>
                  <a:pt x="3961888" y="1414995"/>
                </a:lnTo>
                <a:lnTo>
                  <a:pt x="3963375" y="1422370"/>
                </a:lnTo>
                <a:cubicBezTo>
                  <a:pt x="3964416" y="1424185"/>
                  <a:pt x="3966023" y="1425221"/>
                  <a:pt x="3968294" y="1425221"/>
                </a:cubicBezTo>
                <a:cubicBezTo>
                  <a:pt x="3968295" y="1422110"/>
                  <a:pt x="3967823" y="1419518"/>
                  <a:pt x="3966780" y="1417704"/>
                </a:cubicBezTo>
                <a:close/>
                <a:moveTo>
                  <a:pt x="3667783" y="1414199"/>
                </a:moveTo>
                <a:cubicBezTo>
                  <a:pt x="3667780" y="1420604"/>
                  <a:pt x="3665514" y="1424340"/>
                  <a:pt x="3662961" y="1425409"/>
                </a:cubicBezTo>
                <a:lnTo>
                  <a:pt x="3659223" y="1425014"/>
                </a:lnTo>
                <a:lnTo>
                  <a:pt x="3657298" y="1430675"/>
                </a:lnTo>
                <a:cubicBezTo>
                  <a:pt x="3655186" y="1428603"/>
                  <a:pt x="3654657" y="1427047"/>
                  <a:pt x="3654920" y="1425492"/>
                </a:cubicBezTo>
                <a:lnTo>
                  <a:pt x="3656855" y="1421273"/>
                </a:lnTo>
                <a:lnTo>
                  <a:pt x="3656443" y="1420605"/>
                </a:lnTo>
                <a:cubicBezTo>
                  <a:pt x="3660979" y="1418469"/>
                  <a:pt x="3663244" y="1416334"/>
                  <a:pt x="3667783" y="1414199"/>
                </a:cubicBezTo>
                <a:close/>
                <a:moveTo>
                  <a:pt x="10007418" y="1413693"/>
                </a:moveTo>
                <a:cubicBezTo>
                  <a:pt x="10014433" y="1415784"/>
                  <a:pt x="10019110" y="1417878"/>
                  <a:pt x="10023787" y="1419970"/>
                </a:cubicBezTo>
                <a:cubicBezTo>
                  <a:pt x="10021449" y="1428336"/>
                  <a:pt x="10021448" y="1434610"/>
                  <a:pt x="10019110" y="1440887"/>
                </a:cubicBezTo>
                <a:cubicBezTo>
                  <a:pt x="10012096" y="1434612"/>
                  <a:pt x="10005080" y="1434611"/>
                  <a:pt x="9995727" y="1436705"/>
                </a:cubicBezTo>
                <a:cubicBezTo>
                  <a:pt x="10000403" y="1428337"/>
                  <a:pt x="10002741" y="1419970"/>
                  <a:pt x="10007418" y="1413693"/>
                </a:cubicBezTo>
                <a:close/>
                <a:moveTo>
                  <a:pt x="11201992" y="1412767"/>
                </a:moveTo>
                <a:cubicBezTo>
                  <a:pt x="11201991" y="1425577"/>
                  <a:pt x="11193306" y="1421307"/>
                  <a:pt x="11188964" y="1421306"/>
                </a:cubicBezTo>
                <a:cubicBezTo>
                  <a:pt x="11188966" y="1410632"/>
                  <a:pt x="11195477" y="1412766"/>
                  <a:pt x="11201992" y="1412767"/>
                </a:cubicBezTo>
                <a:close/>
                <a:moveTo>
                  <a:pt x="9604117" y="1412617"/>
                </a:moveTo>
                <a:cubicBezTo>
                  <a:pt x="9608580" y="1412616"/>
                  <a:pt x="9617133" y="1410632"/>
                  <a:pt x="9617133" y="1420557"/>
                </a:cubicBezTo>
                <a:cubicBezTo>
                  <a:pt x="9610440" y="1420556"/>
                  <a:pt x="9604118" y="1422541"/>
                  <a:pt x="9604117" y="1412617"/>
                </a:cubicBezTo>
                <a:close/>
                <a:moveTo>
                  <a:pt x="9428032" y="1412617"/>
                </a:moveTo>
                <a:cubicBezTo>
                  <a:pt x="9428032" y="1422541"/>
                  <a:pt x="9421518" y="1420557"/>
                  <a:pt x="9415005" y="1420557"/>
                </a:cubicBezTo>
                <a:cubicBezTo>
                  <a:pt x="9415005" y="1410633"/>
                  <a:pt x="9423690" y="1412615"/>
                  <a:pt x="9428032" y="1412617"/>
                </a:cubicBezTo>
                <a:close/>
                <a:moveTo>
                  <a:pt x="10303293" y="1412164"/>
                </a:moveTo>
                <a:cubicBezTo>
                  <a:pt x="10303293" y="1418485"/>
                  <a:pt x="10303294" y="1431127"/>
                  <a:pt x="10298912" y="1431126"/>
                </a:cubicBezTo>
                <a:cubicBezTo>
                  <a:pt x="10292340" y="1433234"/>
                  <a:pt x="10285766" y="1426913"/>
                  <a:pt x="10283577" y="1418485"/>
                </a:cubicBezTo>
                <a:cubicBezTo>
                  <a:pt x="10290150" y="1414269"/>
                  <a:pt x="10296721" y="1414270"/>
                  <a:pt x="10303293" y="1412164"/>
                </a:cubicBezTo>
                <a:close/>
                <a:moveTo>
                  <a:pt x="10795680" y="1412162"/>
                </a:moveTo>
                <a:cubicBezTo>
                  <a:pt x="10802254" y="1414297"/>
                  <a:pt x="10808826" y="1416432"/>
                  <a:pt x="10815400" y="1416432"/>
                </a:cubicBezTo>
                <a:lnTo>
                  <a:pt x="10809042" y="1420120"/>
                </a:lnTo>
                <a:lnTo>
                  <a:pt x="10818398" y="1418913"/>
                </a:lnTo>
                <a:cubicBezTo>
                  <a:pt x="10820674" y="1419052"/>
                  <a:pt x="10822841" y="1419298"/>
                  <a:pt x="10824573" y="1419298"/>
                </a:cubicBezTo>
                <a:lnTo>
                  <a:pt x="10823752" y="1422514"/>
                </a:lnTo>
                <a:lnTo>
                  <a:pt x="10828790" y="1430192"/>
                </a:lnTo>
                <a:lnTo>
                  <a:pt x="10822283" y="1428210"/>
                </a:lnTo>
                <a:lnTo>
                  <a:pt x="10816770" y="1431081"/>
                </a:lnTo>
                <a:cubicBezTo>
                  <a:pt x="10812435" y="1431616"/>
                  <a:pt x="10807234" y="1430009"/>
                  <a:pt x="10803766" y="1430009"/>
                </a:cubicBezTo>
                <a:lnTo>
                  <a:pt x="10808364" y="1420513"/>
                </a:lnTo>
                <a:lnTo>
                  <a:pt x="10803898" y="1423104"/>
                </a:lnTo>
                <a:cubicBezTo>
                  <a:pt x="10799516" y="1422839"/>
                  <a:pt x="10795680" y="1419636"/>
                  <a:pt x="10795680" y="1412162"/>
                </a:cubicBezTo>
                <a:close/>
                <a:moveTo>
                  <a:pt x="11424032" y="1411138"/>
                </a:moveTo>
                <a:cubicBezTo>
                  <a:pt x="11432016" y="1411330"/>
                  <a:pt x="11441171" y="1422508"/>
                  <a:pt x="11447986" y="1425589"/>
                </a:cubicBezTo>
                <a:cubicBezTo>
                  <a:pt x="11436630" y="1425589"/>
                  <a:pt x="11425652" y="1423534"/>
                  <a:pt x="11416566" y="1415313"/>
                </a:cubicBezTo>
                <a:cubicBezTo>
                  <a:pt x="11418838" y="1412230"/>
                  <a:pt x="11421370" y="1411076"/>
                  <a:pt x="11424032" y="1411138"/>
                </a:cubicBezTo>
                <a:close/>
                <a:moveTo>
                  <a:pt x="9985118" y="1410319"/>
                </a:moveTo>
                <a:cubicBezTo>
                  <a:pt x="9989434" y="1409784"/>
                  <a:pt x="9993462" y="1410318"/>
                  <a:pt x="9995763" y="1414595"/>
                </a:cubicBezTo>
                <a:cubicBezTo>
                  <a:pt x="10000365" y="1423147"/>
                  <a:pt x="9995762" y="1431697"/>
                  <a:pt x="9988857" y="1429560"/>
                </a:cubicBezTo>
                <a:cubicBezTo>
                  <a:pt x="9979652" y="1429559"/>
                  <a:pt x="9972751" y="1429560"/>
                  <a:pt x="9963929" y="1431698"/>
                </a:cubicBezTo>
                <a:cubicBezTo>
                  <a:pt x="9963928" y="1421009"/>
                  <a:pt x="9963929" y="1412458"/>
                  <a:pt x="9972750" y="1412458"/>
                </a:cubicBezTo>
                <a:cubicBezTo>
                  <a:pt x="9976203" y="1412458"/>
                  <a:pt x="9980805" y="1410853"/>
                  <a:pt x="9985118" y="1410319"/>
                </a:cubicBezTo>
                <a:close/>
                <a:moveTo>
                  <a:pt x="9896769" y="1409776"/>
                </a:moveTo>
                <a:cubicBezTo>
                  <a:pt x="9899838" y="1408674"/>
                  <a:pt x="9903194" y="1408674"/>
                  <a:pt x="9906644" y="1409777"/>
                </a:cubicBezTo>
                <a:cubicBezTo>
                  <a:pt x="9899741" y="1411979"/>
                  <a:pt x="9893223" y="1414183"/>
                  <a:pt x="9888619" y="1416387"/>
                </a:cubicBezTo>
                <a:cubicBezTo>
                  <a:pt x="9890921" y="1413080"/>
                  <a:pt x="9893701" y="1410878"/>
                  <a:pt x="9896769" y="1409776"/>
                </a:cubicBezTo>
                <a:close/>
                <a:moveTo>
                  <a:pt x="9233949" y="1409257"/>
                </a:moveTo>
                <a:cubicBezTo>
                  <a:pt x="9240086" y="1409257"/>
                  <a:pt x="9247101" y="1411349"/>
                  <a:pt x="9250609" y="1411350"/>
                </a:cubicBezTo>
                <a:cubicBezTo>
                  <a:pt x="9250609" y="1430175"/>
                  <a:pt x="9229565" y="1419716"/>
                  <a:pt x="9222550" y="1419716"/>
                </a:cubicBezTo>
                <a:cubicBezTo>
                  <a:pt x="9222549" y="1411350"/>
                  <a:pt x="9227810" y="1409257"/>
                  <a:pt x="9233949" y="1409257"/>
                </a:cubicBezTo>
                <a:close/>
                <a:moveTo>
                  <a:pt x="11044016" y="1408073"/>
                </a:moveTo>
                <a:cubicBezTo>
                  <a:pt x="11048538" y="1409543"/>
                  <a:pt x="11053332" y="1414839"/>
                  <a:pt x="11055934" y="1418091"/>
                </a:cubicBezTo>
                <a:cubicBezTo>
                  <a:pt x="11048998" y="1418090"/>
                  <a:pt x="11042062" y="1416390"/>
                  <a:pt x="11035126" y="1414351"/>
                </a:cubicBezTo>
                <a:cubicBezTo>
                  <a:pt x="11036282" y="1410780"/>
                  <a:pt x="11037872" y="1408866"/>
                  <a:pt x="11039678" y="1408097"/>
                </a:cubicBezTo>
                <a:cubicBezTo>
                  <a:pt x="11041032" y="1407519"/>
                  <a:pt x="11042510" y="1407583"/>
                  <a:pt x="11044016" y="1408073"/>
                </a:cubicBezTo>
                <a:close/>
                <a:moveTo>
                  <a:pt x="10543962" y="1406474"/>
                </a:moveTo>
                <a:cubicBezTo>
                  <a:pt x="10545076" y="1406733"/>
                  <a:pt x="10546193" y="1407770"/>
                  <a:pt x="10547308" y="1408806"/>
                </a:cubicBezTo>
                <a:cubicBezTo>
                  <a:pt x="10545078" y="1410878"/>
                  <a:pt x="10545078" y="1412951"/>
                  <a:pt x="10542846" y="1415024"/>
                </a:cubicBezTo>
                <a:lnTo>
                  <a:pt x="10542304" y="1413518"/>
                </a:lnTo>
                <a:lnTo>
                  <a:pt x="10538848" y="1413519"/>
                </a:lnTo>
                <a:lnTo>
                  <a:pt x="10540717" y="1409089"/>
                </a:lnTo>
                <a:lnTo>
                  <a:pt x="10540614" y="1408806"/>
                </a:lnTo>
                <a:lnTo>
                  <a:pt x="10540928" y="1408588"/>
                </a:lnTo>
                <a:lnTo>
                  <a:pt x="10541294" y="1407719"/>
                </a:lnTo>
                <a:lnTo>
                  <a:pt x="10541494" y="1408193"/>
                </a:lnTo>
                <a:close/>
                <a:moveTo>
                  <a:pt x="10979612" y="1406043"/>
                </a:moveTo>
                <a:lnTo>
                  <a:pt x="10991524" y="1409724"/>
                </a:lnTo>
                <a:lnTo>
                  <a:pt x="10991582" y="1409589"/>
                </a:lnTo>
                <a:cubicBezTo>
                  <a:pt x="10994048" y="1408198"/>
                  <a:pt x="10997310" y="1408244"/>
                  <a:pt x="11000488" y="1408503"/>
                </a:cubicBezTo>
                <a:cubicBezTo>
                  <a:pt x="11002606" y="1408676"/>
                  <a:pt x="11004688" y="1408944"/>
                  <a:pt x="11006471" y="1408943"/>
                </a:cubicBezTo>
                <a:lnTo>
                  <a:pt x="11005080" y="1415092"/>
                </a:lnTo>
                <a:lnTo>
                  <a:pt x="11016206" y="1420323"/>
                </a:lnTo>
                <a:cubicBezTo>
                  <a:pt x="11016204" y="1442425"/>
                  <a:pt x="10986545" y="1430525"/>
                  <a:pt x="10977302" y="1426443"/>
                </a:cubicBezTo>
                <a:cubicBezTo>
                  <a:pt x="10968058" y="1422364"/>
                  <a:pt x="10968058" y="1406043"/>
                  <a:pt x="10979612" y="1406043"/>
                </a:cubicBezTo>
                <a:close/>
                <a:moveTo>
                  <a:pt x="11416181" y="1406041"/>
                </a:moveTo>
                <a:cubicBezTo>
                  <a:pt x="11413864" y="1407975"/>
                  <a:pt x="11413864" y="1409907"/>
                  <a:pt x="11411546" y="1411841"/>
                </a:cubicBezTo>
                <a:cubicBezTo>
                  <a:pt x="11411546" y="1406042"/>
                  <a:pt x="11411546" y="1406042"/>
                  <a:pt x="11416181" y="1406041"/>
                </a:cubicBezTo>
                <a:close/>
                <a:moveTo>
                  <a:pt x="4011461" y="1404482"/>
                </a:moveTo>
                <a:lnTo>
                  <a:pt x="4011261" y="1407211"/>
                </a:lnTo>
                <a:lnTo>
                  <a:pt x="4012849" y="1406595"/>
                </a:lnTo>
                <a:close/>
                <a:moveTo>
                  <a:pt x="1443637" y="1404092"/>
                </a:moveTo>
                <a:cubicBezTo>
                  <a:pt x="1443637" y="1416904"/>
                  <a:pt x="1437123" y="1414768"/>
                  <a:pt x="1430612" y="1414768"/>
                </a:cubicBezTo>
                <a:cubicBezTo>
                  <a:pt x="1430612" y="1401957"/>
                  <a:pt x="1439295" y="1404093"/>
                  <a:pt x="1443637" y="1404092"/>
                </a:cubicBezTo>
                <a:close/>
                <a:moveTo>
                  <a:pt x="2015993" y="1403477"/>
                </a:moveTo>
                <a:cubicBezTo>
                  <a:pt x="2015992" y="1411770"/>
                  <a:pt x="2013878" y="1413843"/>
                  <a:pt x="2009648" y="1413843"/>
                </a:cubicBezTo>
                <a:cubicBezTo>
                  <a:pt x="2009649" y="1407624"/>
                  <a:pt x="2011763" y="1403478"/>
                  <a:pt x="2015993" y="1403477"/>
                </a:cubicBezTo>
                <a:close/>
                <a:moveTo>
                  <a:pt x="1184618" y="1403476"/>
                </a:moveTo>
                <a:cubicBezTo>
                  <a:pt x="1186883" y="1407624"/>
                  <a:pt x="1191417" y="1407624"/>
                  <a:pt x="1195952" y="1409697"/>
                </a:cubicBezTo>
                <a:cubicBezTo>
                  <a:pt x="1195952" y="1411770"/>
                  <a:pt x="1193686" y="1413843"/>
                  <a:pt x="1193686" y="1413843"/>
                </a:cubicBezTo>
                <a:cubicBezTo>
                  <a:pt x="1189151" y="1413844"/>
                  <a:pt x="1184616" y="1413844"/>
                  <a:pt x="1184618" y="1403476"/>
                </a:cubicBezTo>
                <a:close/>
                <a:moveTo>
                  <a:pt x="3687862" y="1403475"/>
                </a:moveTo>
                <a:cubicBezTo>
                  <a:pt x="3685519" y="1409658"/>
                  <a:pt x="3685521" y="1415842"/>
                  <a:pt x="3683177" y="1419964"/>
                </a:cubicBezTo>
                <a:cubicBezTo>
                  <a:pt x="3680834" y="1417902"/>
                  <a:pt x="3678492" y="1415842"/>
                  <a:pt x="3676542" y="1413781"/>
                </a:cubicBezTo>
                <a:cubicBezTo>
                  <a:pt x="3680834" y="1409658"/>
                  <a:pt x="3685519" y="1407598"/>
                  <a:pt x="3687862" y="1403475"/>
                </a:cubicBezTo>
                <a:close/>
                <a:moveTo>
                  <a:pt x="8865513" y="1403149"/>
                </a:moveTo>
                <a:lnTo>
                  <a:pt x="8848469" y="1407104"/>
                </a:lnTo>
                <a:lnTo>
                  <a:pt x="8836143" y="1405293"/>
                </a:lnTo>
                <a:lnTo>
                  <a:pt x="8838894" y="1412953"/>
                </a:lnTo>
                <a:cubicBezTo>
                  <a:pt x="8846365" y="1419099"/>
                  <a:pt x="8862161" y="1412075"/>
                  <a:pt x="8868992" y="1412075"/>
                </a:cubicBezTo>
                <a:close/>
                <a:moveTo>
                  <a:pt x="1131707" y="1402844"/>
                </a:moveTo>
                <a:cubicBezTo>
                  <a:pt x="1135798" y="1402054"/>
                  <a:pt x="1140725" y="1403107"/>
                  <a:pt x="1144073" y="1403107"/>
                </a:cubicBezTo>
                <a:cubicBezTo>
                  <a:pt x="1144075" y="1411536"/>
                  <a:pt x="1140821" y="1414170"/>
                  <a:pt x="1136728" y="1414696"/>
                </a:cubicBezTo>
                <a:cubicBezTo>
                  <a:pt x="1132635" y="1415223"/>
                  <a:pt x="1127708" y="1413643"/>
                  <a:pt x="1124364" y="1413643"/>
                </a:cubicBezTo>
                <a:cubicBezTo>
                  <a:pt x="1124363" y="1406268"/>
                  <a:pt x="1127617" y="1403634"/>
                  <a:pt x="1131707" y="1402844"/>
                </a:cubicBezTo>
                <a:close/>
                <a:moveTo>
                  <a:pt x="10675186" y="1401453"/>
                </a:moveTo>
                <a:cubicBezTo>
                  <a:pt x="10686596" y="1403504"/>
                  <a:pt x="10695726" y="1401454"/>
                  <a:pt x="10704474" y="1405556"/>
                </a:cubicBezTo>
                <a:cubicBezTo>
                  <a:pt x="10725012" y="1413766"/>
                  <a:pt x="10693444" y="1428131"/>
                  <a:pt x="10688880" y="1430183"/>
                </a:cubicBezTo>
                <a:cubicBezTo>
                  <a:pt x="10684315" y="1421975"/>
                  <a:pt x="10679752" y="1411713"/>
                  <a:pt x="10675186" y="1401453"/>
                </a:cubicBezTo>
                <a:close/>
                <a:moveTo>
                  <a:pt x="11868063" y="1401449"/>
                </a:moveTo>
                <a:cubicBezTo>
                  <a:pt x="11868063" y="1413359"/>
                  <a:pt x="11859378" y="1411375"/>
                  <a:pt x="11855038" y="1411375"/>
                </a:cubicBezTo>
                <a:cubicBezTo>
                  <a:pt x="11855038" y="1401449"/>
                  <a:pt x="11861549" y="1401449"/>
                  <a:pt x="11868063" y="1401449"/>
                </a:cubicBezTo>
                <a:close/>
                <a:moveTo>
                  <a:pt x="10960712" y="1400612"/>
                </a:moveTo>
                <a:cubicBezTo>
                  <a:pt x="10963574" y="1401131"/>
                  <a:pt x="10965865" y="1403722"/>
                  <a:pt x="10965867" y="1408905"/>
                </a:cubicBezTo>
                <a:cubicBezTo>
                  <a:pt x="10961284" y="1408905"/>
                  <a:pt x="10956702" y="1406832"/>
                  <a:pt x="10952119" y="1404759"/>
                </a:cubicBezTo>
                <a:cubicBezTo>
                  <a:pt x="10954412" y="1401649"/>
                  <a:pt x="10957848" y="1400095"/>
                  <a:pt x="10960712" y="1400612"/>
                </a:cubicBezTo>
                <a:close/>
                <a:moveTo>
                  <a:pt x="12192544" y="1400069"/>
                </a:moveTo>
                <a:cubicBezTo>
                  <a:pt x="12199680" y="1404150"/>
                  <a:pt x="12204436" y="1410270"/>
                  <a:pt x="12209192" y="1414349"/>
                </a:cubicBezTo>
                <a:cubicBezTo>
                  <a:pt x="12204438" y="1424211"/>
                  <a:pt x="12194922" y="1408230"/>
                  <a:pt x="12190164" y="1404150"/>
                </a:cubicBezTo>
                <a:cubicBezTo>
                  <a:pt x="12190164" y="1402110"/>
                  <a:pt x="12192544" y="1402110"/>
                  <a:pt x="12192544" y="1400069"/>
                </a:cubicBezTo>
                <a:close/>
                <a:moveTo>
                  <a:pt x="11763814" y="1400069"/>
                </a:moveTo>
                <a:cubicBezTo>
                  <a:pt x="11768396" y="1400069"/>
                  <a:pt x="11772979" y="1400070"/>
                  <a:pt x="11772979" y="1408883"/>
                </a:cubicBezTo>
                <a:cubicBezTo>
                  <a:pt x="11768396" y="1408883"/>
                  <a:pt x="11763812" y="1406679"/>
                  <a:pt x="11759232" y="1404477"/>
                </a:cubicBezTo>
                <a:cubicBezTo>
                  <a:pt x="11761523" y="1404476"/>
                  <a:pt x="11761523" y="1402273"/>
                  <a:pt x="11763814" y="1400069"/>
                </a:cubicBezTo>
                <a:close/>
                <a:moveTo>
                  <a:pt x="10237656" y="1398353"/>
                </a:moveTo>
                <a:cubicBezTo>
                  <a:pt x="10249124" y="1398849"/>
                  <a:pt x="10261504" y="1403218"/>
                  <a:pt x="10269806" y="1415929"/>
                </a:cubicBezTo>
                <a:cubicBezTo>
                  <a:pt x="10263223" y="1425463"/>
                  <a:pt x="10253847" y="1413545"/>
                  <a:pt x="10253435" y="1416824"/>
                </a:cubicBezTo>
                <a:lnTo>
                  <a:pt x="10254000" y="1419731"/>
                </a:lnTo>
                <a:lnTo>
                  <a:pt x="10255771" y="1418825"/>
                </a:lnTo>
                <a:cubicBezTo>
                  <a:pt x="10257509" y="1417271"/>
                  <a:pt x="10256638" y="1422713"/>
                  <a:pt x="10256095" y="1425531"/>
                </a:cubicBezTo>
                <a:lnTo>
                  <a:pt x="10256094" y="1425547"/>
                </a:lnTo>
                <a:lnTo>
                  <a:pt x="10256447" y="1426521"/>
                </a:lnTo>
                <a:lnTo>
                  <a:pt x="10255952" y="1426229"/>
                </a:lnTo>
                <a:lnTo>
                  <a:pt x="10255769" y="1427119"/>
                </a:lnTo>
                <a:lnTo>
                  <a:pt x="10255294" y="1425841"/>
                </a:lnTo>
                <a:lnTo>
                  <a:pt x="10239844" y="1416724"/>
                </a:lnTo>
                <a:cubicBezTo>
                  <a:pt x="10234692" y="1412221"/>
                  <a:pt x="10230111" y="1406397"/>
                  <a:pt x="10226676" y="1398983"/>
                </a:cubicBezTo>
                <a:cubicBezTo>
                  <a:pt x="10230111" y="1398453"/>
                  <a:pt x="10233832" y="1398191"/>
                  <a:pt x="10237656" y="1398353"/>
                </a:cubicBezTo>
                <a:close/>
                <a:moveTo>
                  <a:pt x="1313760" y="1393234"/>
                </a:moveTo>
                <a:cubicBezTo>
                  <a:pt x="1340559" y="1395691"/>
                  <a:pt x="1366293" y="1410235"/>
                  <a:pt x="1388410" y="1430675"/>
                </a:cubicBezTo>
                <a:cubicBezTo>
                  <a:pt x="1370262" y="1426481"/>
                  <a:pt x="1350223" y="1418095"/>
                  <a:pt x="1329805" y="1424386"/>
                </a:cubicBezTo>
                <a:cubicBezTo>
                  <a:pt x="1318461" y="1407614"/>
                  <a:pt x="1300314" y="1403421"/>
                  <a:pt x="1286701" y="1395036"/>
                </a:cubicBezTo>
                <a:cubicBezTo>
                  <a:pt x="1295776" y="1392940"/>
                  <a:pt x="1304827" y="1392415"/>
                  <a:pt x="1313760" y="1393234"/>
                </a:cubicBezTo>
                <a:close/>
                <a:moveTo>
                  <a:pt x="9846460" y="1392354"/>
                </a:moveTo>
                <a:cubicBezTo>
                  <a:pt x="9856833" y="1392090"/>
                  <a:pt x="9866972" y="1394736"/>
                  <a:pt x="9874857" y="1406395"/>
                </a:cubicBezTo>
                <a:cubicBezTo>
                  <a:pt x="9865844" y="1408513"/>
                  <a:pt x="9854580" y="1414869"/>
                  <a:pt x="9843316" y="1410632"/>
                </a:cubicBezTo>
                <a:cubicBezTo>
                  <a:pt x="9834305" y="1406396"/>
                  <a:pt x="9825669" y="1400039"/>
                  <a:pt x="9816656" y="1395799"/>
                </a:cubicBezTo>
                <a:cubicBezTo>
                  <a:pt x="9825480" y="1395799"/>
                  <a:pt x="9836087" y="1392621"/>
                  <a:pt x="9846460" y="1392354"/>
                </a:cubicBezTo>
                <a:close/>
                <a:moveTo>
                  <a:pt x="10748446" y="1390738"/>
                </a:moveTo>
                <a:lnTo>
                  <a:pt x="10748053" y="1393007"/>
                </a:lnTo>
                <a:lnTo>
                  <a:pt x="10759236" y="1398018"/>
                </a:lnTo>
                <a:lnTo>
                  <a:pt x="10759442" y="1395454"/>
                </a:lnTo>
                <a:cubicBezTo>
                  <a:pt x="10760023" y="1394898"/>
                  <a:pt x="10761180" y="1396009"/>
                  <a:pt x="10763498" y="1398209"/>
                </a:cubicBezTo>
                <a:lnTo>
                  <a:pt x="10762270" y="1399378"/>
                </a:lnTo>
                <a:lnTo>
                  <a:pt x="10768935" y="1402364"/>
                </a:lnTo>
                <a:lnTo>
                  <a:pt x="10772760" y="1400063"/>
                </a:lnTo>
                <a:cubicBezTo>
                  <a:pt x="10776095" y="1400063"/>
                  <a:pt x="10779474" y="1401131"/>
                  <a:pt x="10781918" y="1401131"/>
                </a:cubicBezTo>
                <a:lnTo>
                  <a:pt x="10781918" y="1411359"/>
                </a:lnTo>
                <a:lnTo>
                  <a:pt x="10785983" y="1409463"/>
                </a:lnTo>
                <a:cubicBezTo>
                  <a:pt x="10789680" y="1410185"/>
                  <a:pt x="10792758" y="1413159"/>
                  <a:pt x="10792758" y="1418090"/>
                </a:cubicBezTo>
                <a:cubicBezTo>
                  <a:pt x="10785366" y="1418090"/>
                  <a:pt x="10780440" y="1416390"/>
                  <a:pt x="10775509" y="1414351"/>
                </a:cubicBezTo>
                <a:lnTo>
                  <a:pt x="10781375" y="1411614"/>
                </a:lnTo>
                <a:lnTo>
                  <a:pt x="10771606" y="1408143"/>
                </a:lnTo>
                <a:lnTo>
                  <a:pt x="10767231" y="1411901"/>
                </a:lnTo>
                <a:cubicBezTo>
                  <a:pt x="10758805" y="1415129"/>
                  <a:pt x="10749144" y="1409370"/>
                  <a:pt x="10741952" y="1409370"/>
                </a:cubicBezTo>
                <a:lnTo>
                  <a:pt x="10744584" y="1400060"/>
                </a:lnTo>
                <a:lnTo>
                  <a:pt x="10744476" y="1400169"/>
                </a:lnTo>
                <a:cubicBezTo>
                  <a:pt x="10742210" y="1401163"/>
                  <a:pt x="10739376" y="1400665"/>
                  <a:pt x="10737108" y="1400665"/>
                </a:cubicBezTo>
                <a:cubicBezTo>
                  <a:pt x="10737109" y="1390738"/>
                  <a:pt x="10743911" y="1390737"/>
                  <a:pt x="10748446" y="1390738"/>
                </a:cubicBezTo>
                <a:close/>
                <a:moveTo>
                  <a:pt x="10654725" y="1390738"/>
                </a:moveTo>
                <a:cubicBezTo>
                  <a:pt x="10654725" y="1396910"/>
                  <a:pt x="10654724" y="1405128"/>
                  <a:pt x="10654724" y="1411293"/>
                </a:cubicBezTo>
                <a:cubicBezTo>
                  <a:pt x="10650160" y="1411293"/>
                  <a:pt x="10643314" y="1413348"/>
                  <a:pt x="10636846" y="1409237"/>
                </a:cubicBezTo>
                <a:cubicBezTo>
                  <a:pt x="10630002" y="1405127"/>
                  <a:pt x="10654725" y="1390738"/>
                  <a:pt x="10654725" y="1390738"/>
                </a:cubicBezTo>
                <a:close/>
                <a:moveTo>
                  <a:pt x="11745103" y="1389358"/>
                </a:moveTo>
                <a:cubicBezTo>
                  <a:pt x="11749812" y="1391431"/>
                  <a:pt x="11754130" y="1393505"/>
                  <a:pt x="11758839" y="1393505"/>
                </a:cubicBezTo>
                <a:cubicBezTo>
                  <a:pt x="11754129" y="1397650"/>
                  <a:pt x="11749812" y="1399723"/>
                  <a:pt x="11745103" y="1389358"/>
                </a:cubicBezTo>
                <a:close/>
                <a:moveTo>
                  <a:pt x="4051725" y="1389067"/>
                </a:moveTo>
                <a:cubicBezTo>
                  <a:pt x="4049787" y="1389022"/>
                  <a:pt x="4042802" y="1390965"/>
                  <a:pt x="4034012" y="1393641"/>
                </a:cubicBezTo>
                <a:lnTo>
                  <a:pt x="4017291" y="1398875"/>
                </a:lnTo>
                <a:lnTo>
                  <a:pt x="4017652" y="1404738"/>
                </a:lnTo>
                <a:lnTo>
                  <a:pt x="4039160" y="1396418"/>
                </a:lnTo>
                <a:cubicBezTo>
                  <a:pt x="4050556" y="1391144"/>
                  <a:pt x="4053664" y="1389111"/>
                  <a:pt x="4051725" y="1389067"/>
                </a:cubicBezTo>
                <a:close/>
                <a:moveTo>
                  <a:pt x="3782534" y="1388081"/>
                </a:moveTo>
                <a:cubicBezTo>
                  <a:pt x="3785658" y="1389383"/>
                  <a:pt x="3787929" y="1394071"/>
                  <a:pt x="3785657" y="1399279"/>
                </a:cubicBezTo>
                <a:cubicBezTo>
                  <a:pt x="3799288" y="1399279"/>
                  <a:pt x="3812918" y="1399280"/>
                  <a:pt x="3828441" y="1399279"/>
                </a:cubicBezTo>
                <a:cubicBezTo>
                  <a:pt x="3822004" y="1405531"/>
                  <a:pt x="3812916" y="1405531"/>
                  <a:pt x="3808375" y="1413866"/>
                </a:cubicBezTo>
                <a:cubicBezTo>
                  <a:pt x="3803830" y="1418032"/>
                  <a:pt x="3803830" y="1422200"/>
                  <a:pt x="3803830" y="1428451"/>
                </a:cubicBezTo>
                <a:cubicBezTo>
                  <a:pt x="3801558" y="1438869"/>
                  <a:pt x="3792472" y="1434701"/>
                  <a:pt x="3785656" y="1434702"/>
                </a:cubicBezTo>
                <a:cubicBezTo>
                  <a:pt x="3772027" y="1436783"/>
                  <a:pt x="3758399" y="1442689"/>
                  <a:pt x="3745144" y="1444772"/>
                </a:cubicBezTo>
                <a:cubicBezTo>
                  <a:pt x="3740600" y="1446855"/>
                  <a:pt x="3733787" y="1448940"/>
                  <a:pt x="3726972" y="1448940"/>
                </a:cubicBezTo>
                <a:cubicBezTo>
                  <a:pt x="3720156" y="1448940"/>
                  <a:pt x="3724700" y="1451023"/>
                  <a:pt x="3717885" y="1455192"/>
                </a:cubicBezTo>
                <a:cubicBezTo>
                  <a:pt x="3701982" y="1459357"/>
                  <a:pt x="3683809" y="1463524"/>
                  <a:pt x="3668286" y="1467691"/>
                </a:cubicBezTo>
                <a:cubicBezTo>
                  <a:pt x="3658063" y="1469254"/>
                  <a:pt x="3647839" y="1474333"/>
                  <a:pt x="3638575" y="1473260"/>
                </a:cubicBezTo>
                <a:cubicBezTo>
                  <a:pt x="3635487" y="1472901"/>
                  <a:pt x="3632507" y="1471859"/>
                  <a:pt x="3629666" y="1469775"/>
                </a:cubicBezTo>
                <a:cubicBezTo>
                  <a:pt x="3668286" y="1455192"/>
                  <a:pt x="3704255" y="1434701"/>
                  <a:pt x="3745144" y="1426367"/>
                </a:cubicBezTo>
                <a:cubicBezTo>
                  <a:pt x="3758396" y="1422200"/>
                  <a:pt x="3772028" y="1424283"/>
                  <a:pt x="3774300" y="1397197"/>
                </a:cubicBezTo>
                <a:cubicBezTo>
                  <a:pt x="3775436" y="1388862"/>
                  <a:pt x="3779411" y="1386779"/>
                  <a:pt x="3782534" y="1388081"/>
                </a:cubicBezTo>
                <a:close/>
                <a:moveTo>
                  <a:pt x="10055975" y="1387680"/>
                </a:moveTo>
                <a:lnTo>
                  <a:pt x="10072040" y="1389002"/>
                </a:lnTo>
                <a:lnTo>
                  <a:pt x="10073283" y="1388377"/>
                </a:lnTo>
                <a:cubicBezTo>
                  <a:pt x="10077600" y="1387863"/>
                  <a:pt x="10082800" y="1389404"/>
                  <a:pt x="10086333" y="1389404"/>
                </a:cubicBezTo>
                <a:lnTo>
                  <a:pt x="10086126" y="1390163"/>
                </a:lnTo>
                <a:lnTo>
                  <a:pt x="10094904" y="1390884"/>
                </a:lnTo>
                <a:cubicBezTo>
                  <a:pt x="10108228" y="1392485"/>
                  <a:pt x="10121790" y="1394091"/>
                  <a:pt x="10135254" y="1394090"/>
                </a:cubicBezTo>
                <a:cubicBezTo>
                  <a:pt x="10144361" y="1394089"/>
                  <a:pt x="10169395" y="1391954"/>
                  <a:pt x="10169395" y="1413335"/>
                </a:cubicBezTo>
                <a:cubicBezTo>
                  <a:pt x="10155741" y="1413335"/>
                  <a:pt x="10142083" y="1413335"/>
                  <a:pt x="10128427" y="1413335"/>
                </a:cubicBezTo>
                <a:lnTo>
                  <a:pt x="10084105" y="1397641"/>
                </a:lnTo>
                <a:lnTo>
                  <a:pt x="10084021" y="1397947"/>
                </a:lnTo>
                <a:cubicBezTo>
                  <a:pt x="10079734" y="1403150"/>
                  <a:pt x="10070536" y="1399681"/>
                  <a:pt x="10065532" y="1399681"/>
                </a:cubicBezTo>
                <a:lnTo>
                  <a:pt x="10067614" y="1391800"/>
                </a:lnTo>
                <a:close/>
                <a:moveTo>
                  <a:pt x="3792040" y="1387463"/>
                </a:moveTo>
                <a:lnTo>
                  <a:pt x="3790622" y="1390127"/>
                </a:lnTo>
                <a:cubicBezTo>
                  <a:pt x="3790323" y="1390685"/>
                  <a:pt x="3790522" y="1390314"/>
                  <a:pt x="3790918" y="1389568"/>
                </a:cubicBezTo>
                <a:close/>
                <a:moveTo>
                  <a:pt x="3749784" y="1385127"/>
                </a:moveTo>
                <a:cubicBezTo>
                  <a:pt x="3726930" y="1410784"/>
                  <a:pt x="3724646" y="1410783"/>
                  <a:pt x="3694939" y="1410784"/>
                </a:cubicBezTo>
                <a:cubicBezTo>
                  <a:pt x="3701794" y="1400094"/>
                  <a:pt x="3701794" y="1400094"/>
                  <a:pt x="3749784" y="1385127"/>
                </a:cubicBezTo>
                <a:close/>
                <a:moveTo>
                  <a:pt x="3793296" y="1385102"/>
                </a:moveTo>
                <a:cubicBezTo>
                  <a:pt x="3793296" y="1385102"/>
                  <a:pt x="3792900" y="1385846"/>
                  <a:pt x="3792405" y="1386777"/>
                </a:cubicBezTo>
                <a:lnTo>
                  <a:pt x="3792040" y="1387463"/>
                </a:lnTo>
                <a:close/>
                <a:moveTo>
                  <a:pt x="10629930" y="1385036"/>
                </a:moveTo>
                <a:cubicBezTo>
                  <a:pt x="10631803" y="1385164"/>
                  <a:pt x="10633442" y="1386341"/>
                  <a:pt x="10634490" y="1388956"/>
                </a:cubicBezTo>
                <a:cubicBezTo>
                  <a:pt x="10641334" y="1405692"/>
                  <a:pt x="10621177" y="1401508"/>
                  <a:pt x="10616612" y="1401508"/>
                </a:cubicBezTo>
                <a:cubicBezTo>
                  <a:pt x="10616611" y="1393659"/>
                  <a:pt x="10624315" y="1384642"/>
                  <a:pt x="10629930" y="1385036"/>
                </a:cubicBezTo>
                <a:close/>
                <a:moveTo>
                  <a:pt x="1376859" y="1384131"/>
                </a:moveTo>
                <a:cubicBezTo>
                  <a:pt x="1380522" y="1383618"/>
                  <a:pt x="1385030" y="1385160"/>
                  <a:pt x="1388411" y="1385160"/>
                </a:cubicBezTo>
                <a:cubicBezTo>
                  <a:pt x="1388411" y="1393381"/>
                  <a:pt x="1385593" y="1395950"/>
                  <a:pt x="1381929" y="1396464"/>
                </a:cubicBezTo>
                <a:cubicBezTo>
                  <a:pt x="1378266" y="1396977"/>
                  <a:pt x="1373758" y="1395436"/>
                  <a:pt x="1370377" y="1395436"/>
                </a:cubicBezTo>
                <a:cubicBezTo>
                  <a:pt x="1370378" y="1387214"/>
                  <a:pt x="1373196" y="1384645"/>
                  <a:pt x="1376859" y="1384131"/>
                </a:cubicBezTo>
                <a:close/>
                <a:moveTo>
                  <a:pt x="4325460" y="1383555"/>
                </a:moveTo>
                <a:lnTo>
                  <a:pt x="4310239" y="1387570"/>
                </a:lnTo>
                <a:lnTo>
                  <a:pt x="4300494" y="1390666"/>
                </a:lnTo>
                <a:lnTo>
                  <a:pt x="4283598" y="1400019"/>
                </a:lnTo>
                <a:lnTo>
                  <a:pt x="4335188" y="1384893"/>
                </a:lnTo>
                <a:lnTo>
                  <a:pt x="4335190" y="1384893"/>
                </a:lnTo>
                <a:close/>
                <a:moveTo>
                  <a:pt x="10902668" y="1383238"/>
                </a:moveTo>
                <a:cubicBezTo>
                  <a:pt x="10919334" y="1387244"/>
                  <a:pt x="10936406" y="1389247"/>
                  <a:pt x="10953478" y="1393252"/>
                </a:cubicBezTo>
                <a:cubicBezTo>
                  <a:pt x="10948600" y="1401265"/>
                  <a:pt x="10938846" y="1395256"/>
                  <a:pt x="10931529" y="1393252"/>
                </a:cubicBezTo>
                <a:cubicBezTo>
                  <a:pt x="10921772" y="1389247"/>
                  <a:pt x="10912018" y="1387244"/>
                  <a:pt x="10902668" y="1383238"/>
                </a:cubicBezTo>
                <a:close/>
                <a:moveTo>
                  <a:pt x="11374378" y="1383087"/>
                </a:moveTo>
                <a:cubicBezTo>
                  <a:pt x="11374378" y="1391097"/>
                  <a:pt x="11374376" y="1401116"/>
                  <a:pt x="11368034" y="1401116"/>
                </a:cubicBezTo>
                <a:cubicBezTo>
                  <a:pt x="11368034" y="1393101"/>
                  <a:pt x="11368034" y="1383087"/>
                  <a:pt x="11374378" y="1383087"/>
                </a:cubicBezTo>
                <a:close/>
                <a:moveTo>
                  <a:pt x="10728370" y="1383087"/>
                </a:moveTo>
                <a:cubicBezTo>
                  <a:pt x="10728370" y="1389096"/>
                  <a:pt x="10728368" y="1395107"/>
                  <a:pt x="10728368" y="1401116"/>
                </a:cubicBezTo>
                <a:cubicBezTo>
                  <a:pt x="10723905" y="1401117"/>
                  <a:pt x="10719442" y="1401116"/>
                  <a:pt x="10714982" y="1401117"/>
                </a:cubicBezTo>
                <a:lnTo>
                  <a:pt x="10713942" y="1399141"/>
                </a:lnTo>
                <a:lnTo>
                  <a:pt x="10710804" y="1400709"/>
                </a:lnTo>
                <a:cubicBezTo>
                  <a:pt x="10706470" y="1401222"/>
                  <a:pt x="10701268" y="1399681"/>
                  <a:pt x="10697798" y="1399681"/>
                </a:cubicBezTo>
                <a:cubicBezTo>
                  <a:pt x="10697800" y="1391459"/>
                  <a:pt x="10701267" y="1388891"/>
                  <a:pt x="10705602" y="1388377"/>
                </a:cubicBezTo>
                <a:lnTo>
                  <a:pt x="10709903" y="1388717"/>
                </a:lnTo>
                <a:close/>
                <a:moveTo>
                  <a:pt x="10188183" y="1383086"/>
                </a:moveTo>
                <a:cubicBezTo>
                  <a:pt x="10199161" y="1385090"/>
                  <a:pt x="10208247" y="1389096"/>
                  <a:pt x="10219603" y="1391097"/>
                </a:cubicBezTo>
                <a:cubicBezTo>
                  <a:pt x="10208248" y="1393101"/>
                  <a:pt x="10199162" y="1397113"/>
                  <a:pt x="10188182" y="1401117"/>
                </a:cubicBezTo>
                <a:cubicBezTo>
                  <a:pt x="10188183" y="1395107"/>
                  <a:pt x="10188183" y="1389095"/>
                  <a:pt x="10188183" y="1383086"/>
                </a:cubicBezTo>
                <a:close/>
                <a:moveTo>
                  <a:pt x="11552651" y="1382233"/>
                </a:moveTo>
                <a:cubicBezTo>
                  <a:pt x="11555861" y="1381699"/>
                  <a:pt x="11559947" y="1382766"/>
                  <a:pt x="11563449" y="1382766"/>
                </a:cubicBezTo>
                <a:cubicBezTo>
                  <a:pt x="11563449" y="1393439"/>
                  <a:pt x="11554110" y="1391306"/>
                  <a:pt x="11547102" y="1391306"/>
                </a:cubicBezTo>
                <a:cubicBezTo>
                  <a:pt x="11547104" y="1384902"/>
                  <a:pt x="11549440" y="1382767"/>
                  <a:pt x="11552651" y="1382233"/>
                </a:cubicBezTo>
                <a:close/>
                <a:moveTo>
                  <a:pt x="8682628" y="1381224"/>
                </a:moveTo>
                <a:lnTo>
                  <a:pt x="8678761" y="1381898"/>
                </a:lnTo>
                <a:lnTo>
                  <a:pt x="8678076" y="1382084"/>
                </a:lnTo>
                <a:close/>
                <a:moveTo>
                  <a:pt x="3810833" y="1381026"/>
                </a:moveTo>
                <a:lnTo>
                  <a:pt x="3810705" y="1381360"/>
                </a:lnTo>
                <a:cubicBezTo>
                  <a:pt x="3810481" y="1381940"/>
                  <a:pt x="3810537" y="1381795"/>
                  <a:pt x="3810745" y="1381252"/>
                </a:cubicBezTo>
                <a:close/>
                <a:moveTo>
                  <a:pt x="4022910" y="1379535"/>
                </a:moveTo>
                <a:lnTo>
                  <a:pt x="4022820" y="1379597"/>
                </a:lnTo>
                <a:lnTo>
                  <a:pt x="4022280" y="1381200"/>
                </a:lnTo>
                <a:lnTo>
                  <a:pt x="4024911" y="1379591"/>
                </a:lnTo>
                <a:close/>
                <a:moveTo>
                  <a:pt x="3811706" y="1378753"/>
                </a:moveTo>
                <a:lnTo>
                  <a:pt x="3810833" y="1381026"/>
                </a:lnTo>
                <a:lnTo>
                  <a:pt x="3811558" y="1379138"/>
                </a:lnTo>
                <a:close/>
                <a:moveTo>
                  <a:pt x="10994506" y="1378647"/>
                </a:moveTo>
                <a:cubicBezTo>
                  <a:pt x="11001823" y="1380698"/>
                  <a:pt x="11050615" y="1384803"/>
                  <a:pt x="11033538" y="1407377"/>
                </a:cubicBezTo>
                <a:cubicBezTo>
                  <a:pt x="11023780" y="1407378"/>
                  <a:pt x="11018900" y="1399170"/>
                  <a:pt x="11009142" y="1399169"/>
                </a:cubicBezTo>
                <a:cubicBezTo>
                  <a:pt x="11004264" y="1399169"/>
                  <a:pt x="10999384" y="1399169"/>
                  <a:pt x="10994506" y="1399169"/>
                </a:cubicBezTo>
                <a:cubicBezTo>
                  <a:pt x="10994506" y="1393012"/>
                  <a:pt x="10994506" y="1384803"/>
                  <a:pt x="10994506" y="1378647"/>
                </a:cubicBezTo>
                <a:close/>
                <a:moveTo>
                  <a:pt x="11834022" y="1378646"/>
                </a:moveTo>
                <a:cubicBezTo>
                  <a:pt x="11841157" y="1380782"/>
                  <a:pt x="11845915" y="1382917"/>
                  <a:pt x="11850673" y="1385052"/>
                </a:cubicBezTo>
                <a:cubicBezTo>
                  <a:pt x="11845916" y="1393592"/>
                  <a:pt x="11836400" y="1387188"/>
                  <a:pt x="11831643" y="1385053"/>
                </a:cubicBezTo>
                <a:cubicBezTo>
                  <a:pt x="11831642" y="1382917"/>
                  <a:pt x="11831643" y="1380782"/>
                  <a:pt x="11834022" y="1378646"/>
                </a:cubicBezTo>
                <a:close/>
                <a:moveTo>
                  <a:pt x="3812673" y="1376240"/>
                </a:moveTo>
                <a:lnTo>
                  <a:pt x="3811707" y="1378751"/>
                </a:lnTo>
                <a:lnTo>
                  <a:pt x="3811706" y="1378753"/>
                </a:lnTo>
                <a:close/>
                <a:moveTo>
                  <a:pt x="3763535" y="1375922"/>
                </a:moveTo>
                <a:cubicBezTo>
                  <a:pt x="3767876" y="1377906"/>
                  <a:pt x="3772219" y="1379892"/>
                  <a:pt x="3776560" y="1381877"/>
                </a:cubicBezTo>
                <a:cubicBezTo>
                  <a:pt x="3775476" y="1383366"/>
                  <a:pt x="3774117" y="1384359"/>
                  <a:pt x="3772695" y="1384854"/>
                </a:cubicBezTo>
                <a:cubicBezTo>
                  <a:pt x="3768420" y="1386344"/>
                  <a:pt x="3763535" y="1383366"/>
                  <a:pt x="3763535" y="1375922"/>
                </a:cubicBezTo>
                <a:close/>
                <a:moveTo>
                  <a:pt x="3799321" y="1374826"/>
                </a:moveTo>
                <a:cubicBezTo>
                  <a:pt x="3802881" y="1374826"/>
                  <a:pt x="3806168" y="1376781"/>
                  <a:pt x="3808359" y="1380690"/>
                </a:cubicBezTo>
                <a:cubicBezTo>
                  <a:pt x="3805073" y="1381711"/>
                  <a:pt x="3801787" y="1382731"/>
                  <a:pt x="3798500" y="1382986"/>
                </a:cubicBezTo>
                <a:cubicBezTo>
                  <a:pt x="3795214" y="1383241"/>
                  <a:pt x="3791927" y="1382730"/>
                  <a:pt x="3788641" y="1380690"/>
                </a:cubicBezTo>
                <a:cubicBezTo>
                  <a:pt x="3791928" y="1376780"/>
                  <a:pt x="3795761" y="1374825"/>
                  <a:pt x="3799321" y="1374826"/>
                </a:cubicBezTo>
                <a:close/>
                <a:moveTo>
                  <a:pt x="3870641" y="1374405"/>
                </a:moveTo>
                <a:cubicBezTo>
                  <a:pt x="3874982" y="1374405"/>
                  <a:pt x="3879326" y="1374406"/>
                  <a:pt x="3883667" y="1374406"/>
                </a:cubicBezTo>
                <a:cubicBezTo>
                  <a:pt x="3883668" y="1378551"/>
                  <a:pt x="3883668" y="1380624"/>
                  <a:pt x="3883668" y="1384772"/>
                </a:cubicBezTo>
                <a:cubicBezTo>
                  <a:pt x="3879326" y="1384771"/>
                  <a:pt x="3874984" y="1384771"/>
                  <a:pt x="3870640" y="1384771"/>
                </a:cubicBezTo>
                <a:cubicBezTo>
                  <a:pt x="3870640" y="1380625"/>
                  <a:pt x="3870641" y="1378551"/>
                  <a:pt x="3870641" y="1374405"/>
                </a:cubicBezTo>
                <a:close/>
                <a:moveTo>
                  <a:pt x="3813379" y="1374405"/>
                </a:moveTo>
                <a:cubicBezTo>
                  <a:pt x="3813379" y="1374405"/>
                  <a:pt x="3813155" y="1374983"/>
                  <a:pt x="3812837" y="1375817"/>
                </a:cubicBezTo>
                <a:lnTo>
                  <a:pt x="3812673" y="1376240"/>
                </a:lnTo>
                <a:close/>
                <a:moveTo>
                  <a:pt x="1710210" y="1373677"/>
                </a:moveTo>
                <a:cubicBezTo>
                  <a:pt x="1714429" y="1374145"/>
                  <a:pt x="1718936" y="1375080"/>
                  <a:pt x="1723537" y="1375080"/>
                </a:cubicBezTo>
                <a:cubicBezTo>
                  <a:pt x="1725838" y="1379161"/>
                  <a:pt x="1725838" y="1383241"/>
                  <a:pt x="1728140" y="1387320"/>
                </a:cubicBezTo>
                <a:cubicBezTo>
                  <a:pt x="1716635" y="1391402"/>
                  <a:pt x="1707429" y="1393442"/>
                  <a:pt x="1696310" y="1395483"/>
                </a:cubicBezTo>
                <a:cubicBezTo>
                  <a:pt x="1696308" y="1389362"/>
                  <a:pt x="1691704" y="1379161"/>
                  <a:pt x="1698607" y="1375081"/>
                </a:cubicBezTo>
                <a:cubicBezTo>
                  <a:pt x="1702060" y="1373211"/>
                  <a:pt x="1705991" y="1373210"/>
                  <a:pt x="1710210" y="1373677"/>
                </a:cubicBezTo>
                <a:close/>
                <a:moveTo>
                  <a:pt x="10701602" y="1373031"/>
                </a:moveTo>
                <a:cubicBezTo>
                  <a:pt x="10701601" y="1385783"/>
                  <a:pt x="10695088" y="1383597"/>
                  <a:pt x="10688576" y="1383598"/>
                </a:cubicBezTo>
                <a:cubicBezTo>
                  <a:pt x="10688576" y="1370847"/>
                  <a:pt x="10697258" y="1373032"/>
                  <a:pt x="10701602" y="1373031"/>
                </a:cubicBezTo>
                <a:close/>
                <a:moveTo>
                  <a:pt x="9995374" y="1372377"/>
                </a:moveTo>
                <a:cubicBezTo>
                  <a:pt x="9995375" y="1378445"/>
                  <a:pt x="9993262" y="1382730"/>
                  <a:pt x="9989033" y="1382729"/>
                </a:cubicBezTo>
                <a:cubicBezTo>
                  <a:pt x="9989033" y="1374518"/>
                  <a:pt x="9991146" y="1372377"/>
                  <a:pt x="9995374" y="1372377"/>
                </a:cubicBezTo>
                <a:close/>
                <a:moveTo>
                  <a:pt x="9081022" y="1371785"/>
                </a:moveTo>
                <a:cubicBezTo>
                  <a:pt x="9076753" y="1371308"/>
                  <a:pt x="9071629" y="1372868"/>
                  <a:pt x="9068216" y="1372868"/>
                </a:cubicBezTo>
                <a:cubicBezTo>
                  <a:pt x="9068215" y="1387092"/>
                  <a:pt x="9081875" y="1382930"/>
                  <a:pt x="9088707" y="1382929"/>
                </a:cubicBezTo>
                <a:cubicBezTo>
                  <a:pt x="9088707" y="1374777"/>
                  <a:pt x="9085292" y="1372261"/>
                  <a:pt x="9081022" y="1371785"/>
                </a:cubicBezTo>
                <a:close/>
                <a:moveTo>
                  <a:pt x="11349414" y="1371429"/>
                </a:moveTo>
                <a:cubicBezTo>
                  <a:pt x="11353074" y="1370951"/>
                  <a:pt x="11357584" y="1372515"/>
                  <a:pt x="11360966" y="1372515"/>
                </a:cubicBezTo>
                <a:cubicBezTo>
                  <a:pt x="11360966" y="1388860"/>
                  <a:pt x="11349694" y="1382600"/>
                  <a:pt x="11342931" y="1382599"/>
                </a:cubicBezTo>
                <a:cubicBezTo>
                  <a:pt x="11342931" y="1374427"/>
                  <a:pt x="11345750" y="1371906"/>
                  <a:pt x="11349414" y="1371429"/>
                </a:cubicBezTo>
                <a:close/>
                <a:moveTo>
                  <a:pt x="11817512" y="1370997"/>
                </a:moveTo>
                <a:cubicBezTo>
                  <a:pt x="11822223" y="1373070"/>
                  <a:pt x="11826934" y="1373070"/>
                  <a:pt x="11831250" y="1375144"/>
                </a:cubicBezTo>
                <a:cubicBezTo>
                  <a:pt x="11826932" y="1381363"/>
                  <a:pt x="11817511" y="1381362"/>
                  <a:pt x="11817512" y="1370997"/>
                </a:cubicBezTo>
                <a:close/>
                <a:moveTo>
                  <a:pt x="10887927" y="1369528"/>
                </a:moveTo>
                <a:cubicBezTo>
                  <a:pt x="10893788" y="1369528"/>
                  <a:pt x="10898726" y="1371590"/>
                  <a:pt x="10898726" y="1379834"/>
                </a:cubicBezTo>
                <a:lnTo>
                  <a:pt x="10892662" y="1378990"/>
                </a:lnTo>
                <a:lnTo>
                  <a:pt x="10892483" y="1379829"/>
                </a:lnTo>
                <a:cubicBezTo>
                  <a:pt x="10891426" y="1381659"/>
                  <a:pt x="10889840" y="1382729"/>
                  <a:pt x="10887726" y="1382729"/>
                </a:cubicBezTo>
                <a:lnTo>
                  <a:pt x="10888554" y="1378419"/>
                </a:lnTo>
                <a:lnTo>
                  <a:pt x="10869112" y="1375713"/>
                </a:lnTo>
                <a:cubicBezTo>
                  <a:pt x="10869112" y="1373650"/>
                  <a:pt x="10871580" y="1371590"/>
                  <a:pt x="10871580" y="1371590"/>
                </a:cubicBezTo>
                <a:cubicBezTo>
                  <a:pt x="10875281" y="1371591"/>
                  <a:pt x="10882068" y="1369529"/>
                  <a:pt x="10887927" y="1369528"/>
                </a:cubicBezTo>
                <a:close/>
                <a:moveTo>
                  <a:pt x="3957203" y="1369187"/>
                </a:moveTo>
                <a:lnTo>
                  <a:pt x="3957171" y="1369269"/>
                </a:lnTo>
                <a:lnTo>
                  <a:pt x="3957110" y="1369247"/>
                </a:lnTo>
                <a:close/>
                <a:moveTo>
                  <a:pt x="1656179" y="1367260"/>
                </a:moveTo>
                <a:cubicBezTo>
                  <a:pt x="1656178" y="1377120"/>
                  <a:pt x="1649665" y="1375080"/>
                  <a:pt x="1643151" y="1375080"/>
                </a:cubicBezTo>
                <a:cubicBezTo>
                  <a:pt x="1643152" y="1365218"/>
                  <a:pt x="1651838" y="1367260"/>
                  <a:pt x="1656179" y="1367260"/>
                </a:cubicBezTo>
                <a:close/>
                <a:moveTo>
                  <a:pt x="1076892" y="1366759"/>
                </a:moveTo>
                <a:cubicBezTo>
                  <a:pt x="1081434" y="1370968"/>
                  <a:pt x="1085975" y="1376929"/>
                  <a:pt x="1090520" y="1381136"/>
                </a:cubicBezTo>
                <a:cubicBezTo>
                  <a:pt x="1079162" y="1381136"/>
                  <a:pt x="1065535" y="1383242"/>
                  <a:pt x="1059101" y="1370968"/>
                </a:cubicBezTo>
                <a:cubicBezTo>
                  <a:pt x="1063265" y="1368863"/>
                  <a:pt x="1070078" y="1366760"/>
                  <a:pt x="1076892" y="1366759"/>
                </a:cubicBezTo>
                <a:close/>
                <a:moveTo>
                  <a:pt x="863298" y="1366754"/>
                </a:moveTo>
                <a:cubicBezTo>
                  <a:pt x="902037" y="1366755"/>
                  <a:pt x="935841" y="1397462"/>
                  <a:pt x="970024" y="1420234"/>
                </a:cubicBezTo>
                <a:cubicBezTo>
                  <a:pt x="968885" y="1424374"/>
                  <a:pt x="966464" y="1425927"/>
                  <a:pt x="963364" y="1425862"/>
                </a:cubicBezTo>
                <a:cubicBezTo>
                  <a:pt x="954073" y="1425667"/>
                  <a:pt x="938691" y="1410918"/>
                  <a:pt x="933563" y="1407812"/>
                </a:cubicBezTo>
                <a:cubicBezTo>
                  <a:pt x="910774" y="1389181"/>
                  <a:pt x="888367" y="1378829"/>
                  <a:pt x="863298" y="1366754"/>
                </a:cubicBezTo>
                <a:close/>
                <a:moveTo>
                  <a:pt x="3820259" y="1365635"/>
                </a:moveTo>
                <a:cubicBezTo>
                  <a:pt x="3824629" y="1365043"/>
                  <a:pt x="3828441" y="1366591"/>
                  <a:pt x="3828441" y="1374059"/>
                </a:cubicBezTo>
                <a:cubicBezTo>
                  <a:pt x="3822120" y="1374060"/>
                  <a:pt x="3815425" y="1374059"/>
                  <a:pt x="3808730" y="1370052"/>
                </a:cubicBezTo>
                <a:cubicBezTo>
                  <a:pt x="3810962" y="1368959"/>
                  <a:pt x="3815889" y="1366227"/>
                  <a:pt x="3820259" y="1365635"/>
                </a:cubicBezTo>
                <a:close/>
                <a:moveTo>
                  <a:pt x="9868191" y="1364876"/>
                </a:moveTo>
                <a:cubicBezTo>
                  <a:pt x="9868191" y="1366950"/>
                  <a:pt x="9870423" y="1369022"/>
                  <a:pt x="9872652" y="1371095"/>
                </a:cubicBezTo>
                <a:cubicBezTo>
                  <a:pt x="9868192" y="1373168"/>
                  <a:pt x="9868189" y="1375242"/>
                  <a:pt x="9865960" y="1371095"/>
                </a:cubicBezTo>
                <a:cubicBezTo>
                  <a:pt x="9865959" y="1369022"/>
                  <a:pt x="9865960" y="1366950"/>
                  <a:pt x="9868191" y="1364876"/>
                </a:cubicBezTo>
                <a:close/>
                <a:moveTo>
                  <a:pt x="3950686" y="1364205"/>
                </a:moveTo>
                <a:cubicBezTo>
                  <a:pt x="3950686" y="1364205"/>
                  <a:pt x="3954413" y="1364630"/>
                  <a:pt x="3958761" y="1365125"/>
                </a:cubicBezTo>
                <a:lnTo>
                  <a:pt x="3958650" y="1365418"/>
                </a:lnTo>
                <a:lnTo>
                  <a:pt x="3954939" y="1365193"/>
                </a:lnTo>
                <a:lnTo>
                  <a:pt x="3952344" y="1365876"/>
                </a:lnTo>
                <a:close/>
                <a:moveTo>
                  <a:pt x="11524344" y="1361728"/>
                </a:moveTo>
                <a:cubicBezTo>
                  <a:pt x="11527905" y="1362758"/>
                  <a:pt x="11531739" y="1365850"/>
                  <a:pt x="11535024" y="1367911"/>
                </a:cubicBezTo>
                <a:cubicBezTo>
                  <a:pt x="11532834" y="1367911"/>
                  <a:pt x="11532834" y="1369972"/>
                  <a:pt x="11530643" y="1372033"/>
                </a:cubicBezTo>
                <a:cubicBezTo>
                  <a:pt x="11526262" y="1369972"/>
                  <a:pt x="11519689" y="1367911"/>
                  <a:pt x="11515307" y="1367911"/>
                </a:cubicBezTo>
                <a:cubicBezTo>
                  <a:pt x="11517498" y="1361727"/>
                  <a:pt x="11520784" y="1360698"/>
                  <a:pt x="11524344" y="1361728"/>
                </a:cubicBezTo>
                <a:close/>
                <a:moveTo>
                  <a:pt x="10127006" y="1361666"/>
                </a:moveTo>
                <a:cubicBezTo>
                  <a:pt x="10135932" y="1365949"/>
                  <a:pt x="10156014" y="1361666"/>
                  <a:pt x="10156014" y="1382730"/>
                </a:cubicBezTo>
                <a:cubicBezTo>
                  <a:pt x="10142626" y="1382730"/>
                  <a:pt x="10129238" y="1382730"/>
                  <a:pt x="10116221" y="1382730"/>
                </a:cubicBezTo>
                <a:cubicBezTo>
                  <a:pt x="10118081" y="1374518"/>
                  <a:pt x="10122916" y="1368092"/>
                  <a:pt x="10127006" y="1361666"/>
                </a:cubicBezTo>
                <a:close/>
                <a:moveTo>
                  <a:pt x="10853218" y="1360286"/>
                </a:moveTo>
                <a:lnTo>
                  <a:pt x="10864416" y="1363663"/>
                </a:lnTo>
                <a:lnTo>
                  <a:pt x="10867258" y="1361665"/>
                </a:lnTo>
                <a:cubicBezTo>
                  <a:pt x="10867258" y="1367885"/>
                  <a:pt x="10867256" y="1372031"/>
                  <a:pt x="10862624" y="1372030"/>
                </a:cubicBezTo>
                <a:lnTo>
                  <a:pt x="10863064" y="1366314"/>
                </a:lnTo>
                <a:lnTo>
                  <a:pt x="10858374" y="1368578"/>
                </a:lnTo>
                <a:cubicBezTo>
                  <a:pt x="10855509" y="1368060"/>
                  <a:pt x="10853218" y="1365468"/>
                  <a:pt x="10853218" y="1360286"/>
                </a:cubicBezTo>
                <a:close/>
                <a:moveTo>
                  <a:pt x="9883240" y="1360286"/>
                </a:moveTo>
                <a:cubicBezTo>
                  <a:pt x="9883239" y="1368577"/>
                  <a:pt x="9878657" y="1370651"/>
                  <a:pt x="9874075" y="1370651"/>
                </a:cubicBezTo>
                <a:cubicBezTo>
                  <a:pt x="9871782" y="1368579"/>
                  <a:pt x="9869491" y="1366506"/>
                  <a:pt x="9869492" y="1364433"/>
                </a:cubicBezTo>
                <a:cubicBezTo>
                  <a:pt x="9874073" y="1362360"/>
                  <a:pt x="9878658" y="1360286"/>
                  <a:pt x="9883240" y="1360286"/>
                </a:cubicBezTo>
                <a:close/>
                <a:moveTo>
                  <a:pt x="10423679" y="1360286"/>
                </a:moveTo>
                <a:cubicBezTo>
                  <a:pt x="10423678" y="1366505"/>
                  <a:pt x="10421448" y="1370652"/>
                  <a:pt x="10416986" y="1370651"/>
                </a:cubicBezTo>
                <a:cubicBezTo>
                  <a:pt x="10416986" y="1362360"/>
                  <a:pt x="10419218" y="1360286"/>
                  <a:pt x="10423679" y="1360286"/>
                </a:cubicBezTo>
                <a:close/>
                <a:moveTo>
                  <a:pt x="8759512" y="1358298"/>
                </a:moveTo>
                <a:lnTo>
                  <a:pt x="8729794" y="1364596"/>
                </a:lnTo>
                <a:lnTo>
                  <a:pt x="8725601" y="1366579"/>
                </a:lnTo>
                <a:cubicBezTo>
                  <a:pt x="8716295" y="1369706"/>
                  <a:pt x="8706015" y="1372491"/>
                  <a:pt x="8696673" y="1375419"/>
                </a:cubicBezTo>
                <a:lnTo>
                  <a:pt x="8685806" y="1379410"/>
                </a:lnTo>
                <a:lnTo>
                  <a:pt x="8688442" y="1380125"/>
                </a:lnTo>
                <a:lnTo>
                  <a:pt x="8704715" y="1377048"/>
                </a:lnTo>
                <a:cubicBezTo>
                  <a:pt x="8715534" y="1374961"/>
                  <a:pt x="8726354" y="1371309"/>
                  <a:pt x="8737124" y="1367179"/>
                </a:cubicBezTo>
                <a:close/>
                <a:moveTo>
                  <a:pt x="11511154" y="1356510"/>
                </a:moveTo>
                <a:cubicBezTo>
                  <a:pt x="11511442" y="1356026"/>
                  <a:pt x="11512602" y="1356510"/>
                  <a:pt x="11514922" y="1357477"/>
                </a:cubicBezTo>
                <a:cubicBezTo>
                  <a:pt x="11512604" y="1357476"/>
                  <a:pt x="11512602" y="1359408"/>
                  <a:pt x="11512604" y="1361343"/>
                </a:cubicBezTo>
                <a:cubicBezTo>
                  <a:pt x="11511444" y="1358443"/>
                  <a:pt x="11510865" y="1356994"/>
                  <a:pt x="11511154" y="1356510"/>
                </a:cubicBezTo>
                <a:close/>
                <a:moveTo>
                  <a:pt x="1045334" y="1356043"/>
                </a:moveTo>
                <a:cubicBezTo>
                  <a:pt x="1045335" y="1362262"/>
                  <a:pt x="1043220" y="1366409"/>
                  <a:pt x="1038993" y="1366409"/>
                </a:cubicBezTo>
                <a:cubicBezTo>
                  <a:pt x="1038991" y="1358117"/>
                  <a:pt x="1041106" y="1356044"/>
                  <a:pt x="1045334" y="1356043"/>
                </a:cubicBezTo>
                <a:close/>
                <a:moveTo>
                  <a:pt x="9149802" y="1354136"/>
                </a:moveTo>
                <a:cubicBezTo>
                  <a:pt x="9131588" y="1358298"/>
                  <a:pt x="9113371" y="1362461"/>
                  <a:pt x="9095538" y="1366625"/>
                </a:cubicBezTo>
                <a:cubicBezTo>
                  <a:pt x="9100091" y="1370787"/>
                  <a:pt x="9104645" y="1376686"/>
                  <a:pt x="9108819" y="1382929"/>
                </a:cubicBezTo>
                <a:cubicBezTo>
                  <a:pt x="9113373" y="1381194"/>
                  <a:pt x="9117926" y="1378766"/>
                  <a:pt x="9124757" y="1378766"/>
                </a:cubicBezTo>
                <a:cubicBezTo>
                  <a:pt x="9133864" y="1376686"/>
                  <a:pt x="9145247" y="1374949"/>
                  <a:pt x="9156633" y="1372868"/>
                </a:cubicBezTo>
                <a:cubicBezTo>
                  <a:pt x="9154355" y="1366625"/>
                  <a:pt x="9152079" y="1360381"/>
                  <a:pt x="9149802" y="1354136"/>
                </a:cubicBezTo>
                <a:close/>
                <a:moveTo>
                  <a:pt x="3940770" y="1353403"/>
                </a:moveTo>
                <a:cubicBezTo>
                  <a:pt x="3941974" y="1353128"/>
                  <a:pt x="3943179" y="1353679"/>
                  <a:pt x="3945588" y="1355881"/>
                </a:cubicBezTo>
                <a:cubicBezTo>
                  <a:pt x="3943178" y="1358084"/>
                  <a:pt x="3941975" y="1358636"/>
                  <a:pt x="3940768" y="1358361"/>
                </a:cubicBezTo>
                <a:cubicBezTo>
                  <a:pt x="3939564" y="1358084"/>
                  <a:pt x="3938360" y="1356981"/>
                  <a:pt x="3935952" y="1355881"/>
                </a:cubicBezTo>
                <a:cubicBezTo>
                  <a:pt x="3938361" y="1354780"/>
                  <a:pt x="3939565" y="1353678"/>
                  <a:pt x="3940770" y="1353403"/>
                </a:cubicBezTo>
                <a:close/>
                <a:moveTo>
                  <a:pt x="11374376" y="1352485"/>
                </a:moveTo>
                <a:cubicBezTo>
                  <a:pt x="11374376" y="1360776"/>
                  <a:pt x="11372263" y="1362850"/>
                  <a:pt x="11368034" y="1362850"/>
                </a:cubicBezTo>
                <a:cubicBezTo>
                  <a:pt x="11368033" y="1354557"/>
                  <a:pt x="11370149" y="1352486"/>
                  <a:pt x="11374376" y="1352485"/>
                </a:cubicBezTo>
                <a:close/>
                <a:moveTo>
                  <a:pt x="10067689" y="1352484"/>
                </a:moveTo>
                <a:cubicBezTo>
                  <a:pt x="10072224" y="1356699"/>
                  <a:pt x="10074491" y="1358805"/>
                  <a:pt x="10079025" y="1363020"/>
                </a:cubicBezTo>
                <a:cubicBezTo>
                  <a:pt x="10074492" y="1365127"/>
                  <a:pt x="10072224" y="1369342"/>
                  <a:pt x="10067689" y="1373555"/>
                </a:cubicBezTo>
                <a:cubicBezTo>
                  <a:pt x="10067688" y="1367234"/>
                  <a:pt x="10067689" y="1358806"/>
                  <a:pt x="10067689" y="1352484"/>
                </a:cubicBezTo>
                <a:close/>
                <a:moveTo>
                  <a:pt x="10056711" y="1352484"/>
                </a:moveTo>
                <a:cubicBezTo>
                  <a:pt x="10063941" y="1352484"/>
                  <a:pt x="10063940" y="1365127"/>
                  <a:pt x="10063940" y="1373556"/>
                </a:cubicBezTo>
                <a:cubicBezTo>
                  <a:pt x="10054302" y="1373555"/>
                  <a:pt x="10056711" y="1360913"/>
                  <a:pt x="10056711" y="1352484"/>
                </a:cubicBezTo>
                <a:close/>
                <a:moveTo>
                  <a:pt x="10042224" y="1351559"/>
                </a:moveTo>
                <a:cubicBezTo>
                  <a:pt x="10042224" y="1364369"/>
                  <a:pt x="10033541" y="1362234"/>
                  <a:pt x="10029198" y="1362234"/>
                </a:cubicBezTo>
                <a:cubicBezTo>
                  <a:pt x="10029197" y="1349424"/>
                  <a:pt x="10037882" y="1351560"/>
                  <a:pt x="10042224" y="1351559"/>
                </a:cubicBezTo>
                <a:close/>
                <a:moveTo>
                  <a:pt x="9220938" y="1351135"/>
                </a:moveTo>
                <a:cubicBezTo>
                  <a:pt x="9220939" y="1357384"/>
                  <a:pt x="9218977" y="1361447"/>
                  <a:pt x="9214266" y="1361446"/>
                </a:cubicBezTo>
                <a:cubicBezTo>
                  <a:pt x="9214266" y="1352953"/>
                  <a:pt x="9216622" y="1351135"/>
                  <a:pt x="9220938" y="1351135"/>
                </a:cubicBezTo>
                <a:close/>
                <a:moveTo>
                  <a:pt x="9778393" y="1350223"/>
                </a:moveTo>
                <a:cubicBezTo>
                  <a:pt x="9782730" y="1349781"/>
                  <a:pt x="9787931" y="1351370"/>
                  <a:pt x="9791399" y="1351370"/>
                </a:cubicBezTo>
                <a:cubicBezTo>
                  <a:pt x="9791398" y="1367583"/>
                  <a:pt x="9777527" y="1361228"/>
                  <a:pt x="9770591" y="1361229"/>
                </a:cubicBezTo>
                <a:cubicBezTo>
                  <a:pt x="9770590" y="1353107"/>
                  <a:pt x="9774059" y="1350663"/>
                  <a:pt x="9778393" y="1350223"/>
                </a:cubicBezTo>
                <a:close/>
                <a:moveTo>
                  <a:pt x="11795938" y="1350172"/>
                </a:moveTo>
                <a:lnTo>
                  <a:pt x="11794218" y="1353593"/>
                </a:lnTo>
                <a:lnTo>
                  <a:pt x="11792929" y="1360776"/>
                </a:lnTo>
                <a:cubicBezTo>
                  <a:pt x="11791906" y="1362331"/>
                  <a:pt x="11790326" y="1362850"/>
                  <a:pt x="11788094" y="1362849"/>
                </a:cubicBezTo>
                <a:lnTo>
                  <a:pt x="11789229" y="1359027"/>
                </a:lnTo>
                <a:lnTo>
                  <a:pt x="11782192" y="1359936"/>
                </a:lnTo>
                <a:cubicBezTo>
                  <a:pt x="11782192" y="1348074"/>
                  <a:pt x="11791357" y="1350172"/>
                  <a:pt x="11795938" y="1350172"/>
                </a:cubicBezTo>
                <a:close/>
                <a:moveTo>
                  <a:pt x="8914202" y="1347277"/>
                </a:moveTo>
                <a:lnTo>
                  <a:pt x="8857217" y="1360002"/>
                </a:lnTo>
                <a:lnTo>
                  <a:pt x="8916426" y="1352053"/>
                </a:lnTo>
                <a:close/>
                <a:moveTo>
                  <a:pt x="10362046" y="1346545"/>
                </a:moveTo>
                <a:cubicBezTo>
                  <a:pt x="10364337" y="1350575"/>
                  <a:pt x="10366630" y="1354240"/>
                  <a:pt x="10368921" y="1359950"/>
                </a:cubicBezTo>
                <a:cubicBezTo>
                  <a:pt x="10364338" y="1359951"/>
                  <a:pt x="10359756" y="1359949"/>
                  <a:pt x="10355173" y="1359950"/>
                </a:cubicBezTo>
                <a:cubicBezTo>
                  <a:pt x="10357465" y="1354240"/>
                  <a:pt x="10359756" y="1350575"/>
                  <a:pt x="10362046" y="1346545"/>
                </a:cubicBezTo>
                <a:close/>
                <a:moveTo>
                  <a:pt x="1603335" y="1345338"/>
                </a:moveTo>
                <a:cubicBezTo>
                  <a:pt x="1610351" y="1347445"/>
                  <a:pt x="1624380" y="1349552"/>
                  <a:pt x="1624379" y="1366410"/>
                </a:cubicBezTo>
                <a:cubicBezTo>
                  <a:pt x="1615028" y="1366410"/>
                  <a:pt x="1605672" y="1366409"/>
                  <a:pt x="1596320" y="1366409"/>
                </a:cubicBezTo>
                <a:cubicBezTo>
                  <a:pt x="1598658" y="1360087"/>
                  <a:pt x="1600996" y="1351659"/>
                  <a:pt x="1603335" y="1345338"/>
                </a:cubicBezTo>
                <a:close/>
                <a:moveTo>
                  <a:pt x="1363307" y="1345332"/>
                </a:moveTo>
                <a:cubicBezTo>
                  <a:pt x="1363306" y="1351552"/>
                  <a:pt x="1361193" y="1355697"/>
                  <a:pt x="1356966" y="1355696"/>
                </a:cubicBezTo>
                <a:cubicBezTo>
                  <a:pt x="1356966" y="1347406"/>
                  <a:pt x="1359080" y="1345332"/>
                  <a:pt x="1363307" y="1345332"/>
                </a:cubicBezTo>
                <a:close/>
                <a:moveTo>
                  <a:pt x="8927934" y="1344259"/>
                </a:moveTo>
                <a:lnTo>
                  <a:pt x="8927118" y="1344394"/>
                </a:lnTo>
                <a:lnTo>
                  <a:pt x="8923655" y="1345168"/>
                </a:lnTo>
                <a:lnTo>
                  <a:pt x="8924109" y="1349191"/>
                </a:lnTo>
                <a:cubicBezTo>
                  <a:pt x="8924964" y="1351013"/>
                  <a:pt x="8926671" y="1352054"/>
                  <a:pt x="8930085" y="1352053"/>
                </a:cubicBezTo>
                <a:cubicBezTo>
                  <a:pt x="8930086" y="1348931"/>
                  <a:pt x="8929518" y="1346329"/>
                  <a:pt x="8928379" y="1344507"/>
                </a:cubicBezTo>
                <a:close/>
                <a:moveTo>
                  <a:pt x="9953441" y="1343760"/>
                </a:moveTo>
                <a:cubicBezTo>
                  <a:pt x="9963122" y="1341333"/>
                  <a:pt x="9983635" y="1360746"/>
                  <a:pt x="9983634" y="1373688"/>
                </a:cubicBezTo>
                <a:cubicBezTo>
                  <a:pt x="9974954" y="1373688"/>
                  <a:pt x="9959105" y="1379675"/>
                  <a:pt x="9952313" y="1373688"/>
                </a:cubicBezTo>
                <a:cubicBezTo>
                  <a:pt x="9945521" y="1367348"/>
                  <a:pt x="9950049" y="1354671"/>
                  <a:pt x="9950050" y="1346218"/>
                </a:cubicBezTo>
                <a:cubicBezTo>
                  <a:pt x="9950899" y="1344899"/>
                  <a:pt x="9952059" y="1344106"/>
                  <a:pt x="9953441" y="1343760"/>
                </a:cubicBezTo>
                <a:close/>
                <a:moveTo>
                  <a:pt x="10617180" y="1343576"/>
                </a:moveTo>
                <a:cubicBezTo>
                  <a:pt x="10626932" y="1340774"/>
                  <a:pt x="10637369" y="1352116"/>
                  <a:pt x="10646442" y="1359468"/>
                </a:cubicBezTo>
                <a:lnTo>
                  <a:pt x="10654400" y="1369008"/>
                </a:lnTo>
                <a:lnTo>
                  <a:pt x="10656366" y="1362685"/>
                </a:lnTo>
                <a:cubicBezTo>
                  <a:pt x="10658094" y="1361664"/>
                  <a:pt x="10659823" y="1361155"/>
                  <a:pt x="10661516" y="1360964"/>
                </a:cubicBezTo>
                <a:cubicBezTo>
                  <a:pt x="10666592" y="1360390"/>
                  <a:pt x="10671346" y="1362684"/>
                  <a:pt x="10674804" y="1362685"/>
                </a:cubicBezTo>
                <a:cubicBezTo>
                  <a:pt x="10674804" y="1369655"/>
                  <a:pt x="10671921" y="1373651"/>
                  <a:pt x="10667890" y="1376413"/>
                </a:cubicBezTo>
                <a:lnTo>
                  <a:pt x="10657484" y="1381178"/>
                </a:lnTo>
                <a:lnTo>
                  <a:pt x="10658540" y="1389007"/>
                </a:lnTo>
                <a:cubicBezTo>
                  <a:pt x="10646442" y="1382676"/>
                  <a:pt x="10634345" y="1376347"/>
                  <a:pt x="10622246" y="1370017"/>
                </a:cubicBezTo>
                <a:cubicBezTo>
                  <a:pt x="10614985" y="1365797"/>
                  <a:pt x="10607728" y="1363688"/>
                  <a:pt x="10607726" y="1351763"/>
                </a:cubicBezTo>
                <a:cubicBezTo>
                  <a:pt x="10610752" y="1347016"/>
                  <a:pt x="10613928" y="1344510"/>
                  <a:pt x="10617180" y="1343576"/>
                </a:cubicBezTo>
                <a:close/>
                <a:moveTo>
                  <a:pt x="3922651" y="1343133"/>
                </a:moveTo>
                <a:lnTo>
                  <a:pt x="3919682" y="1344015"/>
                </a:lnTo>
                <a:lnTo>
                  <a:pt x="3918377" y="1346397"/>
                </a:lnTo>
                <a:close/>
                <a:moveTo>
                  <a:pt x="11028305" y="1341774"/>
                </a:moveTo>
                <a:cubicBezTo>
                  <a:pt x="11032532" y="1341773"/>
                  <a:pt x="11034648" y="1345919"/>
                  <a:pt x="11034648" y="1352139"/>
                </a:cubicBezTo>
                <a:cubicBezTo>
                  <a:pt x="11030418" y="1352139"/>
                  <a:pt x="11028305" y="1350066"/>
                  <a:pt x="11028305" y="1341774"/>
                </a:cubicBezTo>
                <a:close/>
                <a:moveTo>
                  <a:pt x="10433844" y="1341774"/>
                </a:moveTo>
                <a:cubicBezTo>
                  <a:pt x="10433844" y="1350066"/>
                  <a:pt x="10431729" y="1352139"/>
                  <a:pt x="10427502" y="1352139"/>
                </a:cubicBezTo>
                <a:cubicBezTo>
                  <a:pt x="10427502" y="1345919"/>
                  <a:pt x="10429615" y="1341774"/>
                  <a:pt x="10433844" y="1341774"/>
                </a:cubicBezTo>
                <a:close/>
                <a:moveTo>
                  <a:pt x="10002044" y="1341774"/>
                </a:moveTo>
                <a:cubicBezTo>
                  <a:pt x="9999776" y="1348095"/>
                  <a:pt x="9997508" y="1354417"/>
                  <a:pt x="9995243" y="1362844"/>
                </a:cubicBezTo>
                <a:cubicBezTo>
                  <a:pt x="9992973" y="1358630"/>
                  <a:pt x="9992974" y="1354417"/>
                  <a:pt x="9990706" y="1350203"/>
                </a:cubicBezTo>
                <a:cubicBezTo>
                  <a:pt x="9992974" y="1345989"/>
                  <a:pt x="9997509" y="1343881"/>
                  <a:pt x="10002044" y="1341774"/>
                </a:cubicBezTo>
                <a:close/>
                <a:moveTo>
                  <a:pt x="9655995" y="1341774"/>
                </a:moveTo>
                <a:cubicBezTo>
                  <a:pt x="9660225" y="1341773"/>
                  <a:pt x="9662339" y="1345919"/>
                  <a:pt x="9662338" y="1352139"/>
                </a:cubicBezTo>
                <a:cubicBezTo>
                  <a:pt x="9658110" y="1352140"/>
                  <a:pt x="9655996" y="1350066"/>
                  <a:pt x="9655995" y="1341774"/>
                </a:cubicBezTo>
                <a:close/>
                <a:moveTo>
                  <a:pt x="11782720" y="1341773"/>
                </a:moveTo>
                <a:cubicBezTo>
                  <a:pt x="11782721" y="1350066"/>
                  <a:pt x="11780606" y="1352138"/>
                  <a:pt x="11776378" y="1352139"/>
                </a:cubicBezTo>
                <a:cubicBezTo>
                  <a:pt x="11776380" y="1345919"/>
                  <a:pt x="11778492" y="1341774"/>
                  <a:pt x="11782720" y="1341773"/>
                </a:cubicBezTo>
                <a:close/>
                <a:moveTo>
                  <a:pt x="11012090" y="1341691"/>
                </a:moveTo>
                <a:cubicBezTo>
                  <a:pt x="11016363" y="1340203"/>
                  <a:pt x="11021248" y="1343180"/>
                  <a:pt x="11021248" y="1350623"/>
                </a:cubicBezTo>
                <a:cubicBezTo>
                  <a:pt x="11016904" y="1348637"/>
                  <a:pt x="11012564" y="1346653"/>
                  <a:pt x="11008222" y="1344668"/>
                </a:cubicBezTo>
                <a:cubicBezTo>
                  <a:pt x="11009306" y="1343180"/>
                  <a:pt x="11010664" y="1342188"/>
                  <a:pt x="11012090" y="1341691"/>
                </a:cubicBezTo>
                <a:close/>
                <a:moveTo>
                  <a:pt x="9208621" y="1341646"/>
                </a:moveTo>
                <a:cubicBezTo>
                  <a:pt x="9208621" y="1347890"/>
                  <a:pt x="9206343" y="1360379"/>
                  <a:pt x="9213174" y="1362461"/>
                </a:cubicBezTo>
                <a:cubicBezTo>
                  <a:pt x="9220003" y="1364542"/>
                  <a:pt x="9229112" y="1362462"/>
                  <a:pt x="9238219" y="1362462"/>
                </a:cubicBezTo>
                <a:cubicBezTo>
                  <a:pt x="9253777" y="1362461"/>
                  <a:pt x="9269716" y="1362461"/>
                  <a:pt x="9285653" y="1364542"/>
                </a:cubicBezTo>
                <a:cubicBezTo>
                  <a:pt x="9308421" y="1366624"/>
                  <a:pt x="9337641" y="1374950"/>
                  <a:pt x="9355855" y="1345809"/>
                </a:cubicBezTo>
                <a:cubicBezTo>
                  <a:pt x="9306145" y="1345807"/>
                  <a:pt x="9258332" y="1343727"/>
                  <a:pt x="9208621" y="1341646"/>
                </a:cubicBezTo>
                <a:close/>
                <a:moveTo>
                  <a:pt x="9469319" y="1341645"/>
                </a:moveTo>
                <a:cubicBezTo>
                  <a:pt x="9469319" y="1349971"/>
                  <a:pt x="9471217" y="1352053"/>
                  <a:pt x="9475769" y="1352053"/>
                </a:cubicBezTo>
                <a:cubicBezTo>
                  <a:pt x="9475769" y="1345809"/>
                  <a:pt x="9473493" y="1341644"/>
                  <a:pt x="9469319" y="1341645"/>
                </a:cubicBezTo>
                <a:close/>
                <a:moveTo>
                  <a:pt x="11269492" y="1341395"/>
                </a:moveTo>
                <a:cubicBezTo>
                  <a:pt x="11269492" y="1349719"/>
                  <a:pt x="11271770" y="1351801"/>
                  <a:pt x="11276326" y="1351801"/>
                </a:cubicBezTo>
                <a:cubicBezTo>
                  <a:pt x="11276326" y="1345558"/>
                  <a:pt x="11274049" y="1341396"/>
                  <a:pt x="11269492" y="1341395"/>
                </a:cubicBezTo>
                <a:close/>
                <a:moveTo>
                  <a:pt x="10597004" y="1340969"/>
                </a:moveTo>
                <a:cubicBezTo>
                  <a:pt x="10599162" y="1341133"/>
                  <a:pt x="10601214" y="1341398"/>
                  <a:pt x="10602858" y="1341397"/>
                </a:cubicBezTo>
                <a:cubicBezTo>
                  <a:pt x="10602857" y="1358254"/>
                  <a:pt x="10589714" y="1351933"/>
                  <a:pt x="10583141" y="1351933"/>
                </a:cubicBezTo>
                <a:cubicBezTo>
                  <a:pt x="10583139" y="1340869"/>
                  <a:pt x="10590533" y="1340475"/>
                  <a:pt x="10597004" y="1340969"/>
                </a:cubicBezTo>
                <a:close/>
                <a:moveTo>
                  <a:pt x="11355294" y="1340969"/>
                </a:moveTo>
                <a:cubicBezTo>
                  <a:pt x="11357302" y="1341133"/>
                  <a:pt x="11359276" y="1341397"/>
                  <a:pt x="11360966" y="1341397"/>
                </a:cubicBezTo>
                <a:cubicBezTo>
                  <a:pt x="11360966" y="1358253"/>
                  <a:pt x="11349694" y="1351932"/>
                  <a:pt x="11342932" y="1351933"/>
                </a:cubicBezTo>
                <a:cubicBezTo>
                  <a:pt x="11342930" y="1340869"/>
                  <a:pt x="11349271" y="1340475"/>
                  <a:pt x="11355294" y="1340969"/>
                </a:cubicBezTo>
                <a:close/>
                <a:moveTo>
                  <a:pt x="8956856" y="1339503"/>
                </a:moveTo>
                <a:lnTo>
                  <a:pt x="8937294" y="1342720"/>
                </a:lnTo>
                <a:lnTo>
                  <a:pt x="8940877" y="1352931"/>
                </a:lnTo>
                <a:cubicBezTo>
                  <a:pt x="8948136" y="1359079"/>
                  <a:pt x="8963291" y="1352054"/>
                  <a:pt x="8968414" y="1352054"/>
                </a:cubicBezTo>
                <a:cubicBezTo>
                  <a:pt x="8968414" y="1346849"/>
                  <a:pt x="8966873" y="1343597"/>
                  <a:pt x="8964453" y="1341644"/>
                </a:cubicBezTo>
                <a:close/>
                <a:moveTo>
                  <a:pt x="9959944" y="1339287"/>
                </a:moveTo>
                <a:lnTo>
                  <a:pt x="9962019" y="1340900"/>
                </a:lnTo>
                <a:cubicBezTo>
                  <a:pt x="9962550" y="1341312"/>
                  <a:pt x="9962197" y="1341038"/>
                  <a:pt x="9961487" y="1340487"/>
                </a:cubicBezTo>
                <a:close/>
                <a:moveTo>
                  <a:pt x="8661099" y="1337813"/>
                </a:moveTo>
                <a:lnTo>
                  <a:pt x="8647756" y="1339738"/>
                </a:lnTo>
                <a:lnTo>
                  <a:pt x="8645100" y="1340782"/>
                </a:lnTo>
                <a:lnTo>
                  <a:pt x="8642580" y="1343538"/>
                </a:lnTo>
                <a:lnTo>
                  <a:pt x="8643171" y="1343479"/>
                </a:lnTo>
                <a:close/>
                <a:moveTo>
                  <a:pt x="9959745" y="1336620"/>
                </a:moveTo>
                <a:lnTo>
                  <a:pt x="9959944" y="1339287"/>
                </a:lnTo>
                <a:lnTo>
                  <a:pt x="9960103" y="1341451"/>
                </a:lnTo>
                <a:cubicBezTo>
                  <a:pt x="9957236" y="1341452"/>
                  <a:pt x="9957235" y="1339518"/>
                  <a:pt x="9957236" y="1337586"/>
                </a:cubicBezTo>
                <a:cubicBezTo>
                  <a:pt x="9958669" y="1336619"/>
                  <a:pt x="9959386" y="1336136"/>
                  <a:pt x="9959745" y="1336620"/>
                </a:cubicBezTo>
                <a:close/>
                <a:moveTo>
                  <a:pt x="1058723" y="1335237"/>
                </a:moveTo>
                <a:cubicBezTo>
                  <a:pt x="1058722" y="1348047"/>
                  <a:pt x="1050039" y="1345912"/>
                  <a:pt x="1045696" y="1345911"/>
                </a:cubicBezTo>
                <a:cubicBezTo>
                  <a:pt x="1045696" y="1333101"/>
                  <a:pt x="1052210" y="1335236"/>
                  <a:pt x="1058723" y="1335237"/>
                </a:cubicBezTo>
                <a:close/>
                <a:moveTo>
                  <a:pt x="1031946" y="1335237"/>
                </a:moveTo>
                <a:cubicBezTo>
                  <a:pt x="1031946" y="1348048"/>
                  <a:pt x="1023260" y="1345911"/>
                  <a:pt x="1018919" y="1345912"/>
                </a:cubicBezTo>
                <a:cubicBezTo>
                  <a:pt x="1018919" y="1333102"/>
                  <a:pt x="1025432" y="1335236"/>
                  <a:pt x="1031946" y="1335237"/>
                </a:cubicBezTo>
                <a:close/>
                <a:moveTo>
                  <a:pt x="11076202" y="1332594"/>
                </a:moveTo>
                <a:cubicBezTo>
                  <a:pt x="11085373" y="1355677"/>
                  <a:pt x="11101419" y="1366170"/>
                  <a:pt x="11117467" y="1376313"/>
                </a:cubicBezTo>
                <a:cubicBezTo>
                  <a:pt x="11140008" y="1386803"/>
                  <a:pt x="11160640" y="1395200"/>
                  <a:pt x="11183562" y="1405691"/>
                </a:cubicBezTo>
                <a:cubicBezTo>
                  <a:pt x="11158344" y="1399398"/>
                  <a:pt x="11133512" y="1395200"/>
                  <a:pt x="11108296" y="1397300"/>
                </a:cubicBezTo>
                <a:cubicBezTo>
                  <a:pt x="11110587" y="1395200"/>
                  <a:pt x="11110588" y="1393095"/>
                  <a:pt x="11112880" y="1391001"/>
                </a:cubicBezTo>
                <a:cubicBezTo>
                  <a:pt x="11106004" y="1386803"/>
                  <a:pt x="11099126" y="1395200"/>
                  <a:pt x="11094541" y="1388902"/>
                </a:cubicBezTo>
                <a:cubicBezTo>
                  <a:pt x="11089957" y="1382607"/>
                  <a:pt x="11089956" y="1372465"/>
                  <a:pt x="11087664" y="1366170"/>
                </a:cubicBezTo>
                <a:cubicBezTo>
                  <a:pt x="11087664" y="1370366"/>
                  <a:pt x="11085373" y="1380858"/>
                  <a:pt x="11080787" y="1380858"/>
                </a:cubicBezTo>
                <a:cubicBezTo>
                  <a:pt x="11076204" y="1380858"/>
                  <a:pt x="11069324" y="1378412"/>
                  <a:pt x="11069325" y="1370367"/>
                </a:cubicBezTo>
                <a:cubicBezTo>
                  <a:pt x="11069323" y="1361973"/>
                  <a:pt x="11065121" y="1353579"/>
                  <a:pt x="11067032" y="1345185"/>
                </a:cubicBezTo>
                <a:cubicBezTo>
                  <a:pt x="11069324" y="1340989"/>
                  <a:pt x="11073910" y="1336791"/>
                  <a:pt x="11076202" y="1332594"/>
                </a:cubicBezTo>
                <a:close/>
                <a:moveTo>
                  <a:pt x="10996570" y="1331681"/>
                </a:moveTo>
                <a:cubicBezTo>
                  <a:pt x="11000828" y="1332332"/>
                  <a:pt x="11005340" y="1335360"/>
                  <a:pt x="11007850" y="1336486"/>
                </a:cubicBezTo>
                <a:cubicBezTo>
                  <a:pt x="11003387" y="1344500"/>
                  <a:pt x="10994462" y="1338490"/>
                  <a:pt x="10988138" y="1336486"/>
                </a:cubicBezTo>
                <a:cubicBezTo>
                  <a:pt x="10989254" y="1333983"/>
                  <a:pt x="10990766" y="1332605"/>
                  <a:pt x="10992475" y="1331980"/>
                </a:cubicBezTo>
                <a:cubicBezTo>
                  <a:pt x="10993756" y="1331510"/>
                  <a:pt x="10995148" y="1331463"/>
                  <a:pt x="10996570" y="1331681"/>
                </a:cubicBezTo>
                <a:close/>
                <a:moveTo>
                  <a:pt x="9017383" y="1331417"/>
                </a:moveTo>
                <a:lnTo>
                  <a:pt x="9016271" y="1331499"/>
                </a:lnTo>
                <a:lnTo>
                  <a:pt x="9017395" y="1338133"/>
                </a:lnTo>
                <a:cubicBezTo>
                  <a:pt x="9019618" y="1342816"/>
                  <a:pt x="9024671" y="1341645"/>
                  <a:pt x="9029510" y="1341645"/>
                </a:cubicBezTo>
                <a:cubicBezTo>
                  <a:pt x="9029510" y="1336442"/>
                  <a:pt x="9027328" y="1333840"/>
                  <a:pt x="9024575" y="1332538"/>
                </a:cubicBezTo>
                <a:close/>
                <a:moveTo>
                  <a:pt x="10877568" y="1331276"/>
                </a:moveTo>
                <a:lnTo>
                  <a:pt x="10883316" y="1340350"/>
                </a:lnTo>
                <a:lnTo>
                  <a:pt x="10897670" y="1344356"/>
                </a:lnTo>
                <a:cubicBezTo>
                  <a:pt x="10914408" y="1349755"/>
                  <a:pt x="10931148" y="1355899"/>
                  <a:pt x="10949190" y="1358889"/>
                </a:cubicBezTo>
                <a:cubicBezTo>
                  <a:pt x="10958812" y="1360999"/>
                  <a:pt x="10973246" y="1360999"/>
                  <a:pt x="10980464" y="1373658"/>
                </a:cubicBezTo>
                <a:cubicBezTo>
                  <a:pt x="10985274" y="1390538"/>
                  <a:pt x="10973246" y="1390536"/>
                  <a:pt x="10966030" y="1390537"/>
                </a:cubicBezTo>
                <a:cubicBezTo>
                  <a:pt x="10925135" y="1371549"/>
                  <a:pt x="10887048" y="1352911"/>
                  <a:pt x="10846151" y="1334307"/>
                </a:cubicBezTo>
                <a:lnTo>
                  <a:pt x="10867941" y="1336797"/>
                </a:lnTo>
                <a:lnTo>
                  <a:pt x="10872168" y="1331811"/>
                </a:lnTo>
                <a:cubicBezTo>
                  <a:pt x="10873919" y="1330875"/>
                  <a:pt x="10875816" y="1330743"/>
                  <a:pt x="10877568" y="1331276"/>
                </a:cubicBezTo>
                <a:close/>
                <a:moveTo>
                  <a:pt x="11043863" y="1331061"/>
                </a:moveTo>
                <a:cubicBezTo>
                  <a:pt x="11050377" y="1331062"/>
                  <a:pt x="11054718" y="1333136"/>
                  <a:pt x="11054718" y="1341427"/>
                </a:cubicBezTo>
                <a:cubicBezTo>
                  <a:pt x="11050376" y="1341427"/>
                  <a:pt x="11046036" y="1339354"/>
                  <a:pt x="11041693" y="1337281"/>
                </a:cubicBezTo>
                <a:cubicBezTo>
                  <a:pt x="11041692" y="1335207"/>
                  <a:pt x="11043863" y="1333135"/>
                  <a:pt x="11043863" y="1331061"/>
                </a:cubicBezTo>
                <a:close/>
                <a:moveTo>
                  <a:pt x="9943665" y="1331060"/>
                </a:moveTo>
                <a:cubicBezTo>
                  <a:pt x="9945836" y="1333046"/>
                  <a:pt x="9948008" y="1335031"/>
                  <a:pt x="9950177" y="1337016"/>
                </a:cubicBezTo>
                <a:cubicBezTo>
                  <a:pt x="9943665" y="1342971"/>
                  <a:pt x="9939322" y="1335031"/>
                  <a:pt x="9937152" y="1331062"/>
                </a:cubicBezTo>
                <a:cubicBezTo>
                  <a:pt x="9939323" y="1331060"/>
                  <a:pt x="9941493" y="1331060"/>
                  <a:pt x="9943665" y="1331060"/>
                </a:cubicBezTo>
                <a:close/>
                <a:moveTo>
                  <a:pt x="3998008" y="1330585"/>
                </a:moveTo>
                <a:lnTo>
                  <a:pt x="3997997" y="1330588"/>
                </a:lnTo>
                <a:lnTo>
                  <a:pt x="3983830" y="1335517"/>
                </a:lnTo>
                <a:lnTo>
                  <a:pt x="3984080" y="1336250"/>
                </a:lnTo>
                <a:cubicBezTo>
                  <a:pt x="3983024" y="1338323"/>
                  <a:pt x="3981967" y="1338842"/>
                  <a:pt x="3980910" y="1338582"/>
                </a:cubicBezTo>
                <a:lnTo>
                  <a:pt x="3979016" y="1337191"/>
                </a:lnTo>
                <a:lnTo>
                  <a:pt x="3972221" y="1339555"/>
                </a:lnTo>
                <a:lnTo>
                  <a:pt x="3969019" y="1340573"/>
                </a:lnTo>
                <a:lnTo>
                  <a:pt x="3969018" y="1344525"/>
                </a:lnTo>
                <a:lnTo>
                  <a:pt x="3996241" y="1335522"/>
                </a:lnTo>
                <a:close/>
                <a:moveTo>
                  <a:pt x="10508442" y="1329711"/>
                </a:moveTo>
                <a:cubicBezTo>
                  <a:pt x="10508442" y="1335667"/>
                  <a:pt x="10506152" y="1338148"/>
                  <a:pt x="10503288" y="1339140"/>
                </a:cubicBezTo>
                <a:lnTo>
                  <a:pt x="10494970" y="1339621"/>
                </a:lnTo>
                <a:lnTo>
                  <a:pt x="10494803" y="1339415"/>
                </a:lnTo>
                <a:lnTo>
                  <a:pt x="10498992" y="1330952"/>
                </a:lnTo>
                <a:cubicBezTo>
                  <a:pt x="10501568" y="1329711"/>
                  <a:pt x="10505005" y="1329711"/>
                  <a:pt x="10508442" y="1329711"/>
                </a:cubicBezTo>
                <a:close/>
                <a:moveTo>
                  <a:pt x="9597237" y="1328159"/>
                </a:moveTo>
                <a:cubicBezTo>
                  <a:pt x="9604395" y="1328159"/>
                  <a:pt x="9610439" y="1330763"/>
                  <a:pt x="9610439" y="1341173"/>
                </a:cubicBezTo>
                <a:cubicBezTo>
                  <a:pt x="9601885" y="1341173"/>
                  <a:pt x="9577340" y="1353667"/>
                  <a:pt x="9577340" y="1330762"/>
                </a:cubicBezTo>
                <a:cubicBezTo>
                  <a:pt x="9581801" y="1330762"/>
                  <a:pt x="9590077" y="1328160"/>
                  <a:pt x="9597237" y="1328159"/>
                </a:cubicBezTo>
                <a:close/>
                <a:moveTo>
                  <a:pt x="11103721" y="1327856"/>
                </a:moveTo>
                <a:lnTo>
                  <a:pt x="11103670" y="1327908"/>
                </a:lnTo>
                <a:cubicBezTo>
                  <a:pt x="11102876" y="1328717"/>
                  <a:pt x="11102239" y="1329366"/>
                  <a:pt x="11102239" y="1329366"/>
                </a:cubicBezTo>
                <a:close/>
                <a:moveTo>
                  <a:pt x="812846" y="1326874"/>
                </a:moveTo>
                <a:cubicBezTo>
                  <a:pt x="815559" y="1327867"/>
                  <a:pt x="817730" y="1330844"/>
                  <a:pt x="817730" y="1335807"/>
                </a:cubicBezTo>
                <a:cubicBezTo>
                  <a:pt x="813388" y="1335806"/>
                  <a:pt x="809048" y="1333821"/>
                  <a:pt x="804704" y="1329852"/>
                </a:cubicBezTo>
                <a:cubicBezTo>
                  <a:pt x="806875" y="1326875"/>
                  <a:pt x="810132" y="1325882"/>
                  <a:pt x="812846" y="1326874"/>
                </a:cubicBezTo>
                <a:close/>
                <a:moveTo>
                  <a:pt x="417753" y="1325441"/>
                </a:moveTo>
                <a:cubicBezTo>
                  <a:pt x="417753" y="1333733"/>
                  <a:pt x="415640" y="1335807"/>
                  <a:pt x="411412" y="1335806"/>
                </a:cubicBezTo>
                <a:cubicBezTo>
                  <a:pt x="411412" y="1329587"/>
                  <a:pt x="413528" y="1325441"/>
                  <a:pt x="417753" y="1325441"/>
                </a:cubicBezTo>
                <a:close/>
                <a:moveTo>
                  <a:pt x="3932200" y="1325426"/>
                </a:moveTo>
                <a:lnTo>
                  <a:pt x="3928972" y="1329417"/>
                </a:lnTo>
                <a:lnTo>
                  <a:pt x="3929659" y="1328567"/>
                </a:lnTo>
                <a:cubicBezTo>
                  <a:pt x="3930843" y="1327102"/>
                  <a:pt x="3932200" y="1325426"/>
                  <a:pt x="3932200" y="1325426"/>
                </a:cubicBezTo>
                <a:close/>
                <a:moveTo>
                  <a:pt x="11106292" y="1325237"/>
                </a:moveTo>
                <a:lnTo>
                  <a:pt x="11106054" y="1325479"/>
                </a:lnTo>
                <a:lnTo>
                  <a:pt x="11103721" y="1327856"/>
                </a:lnTo>
                <a:close/>
                <a:moveTo>
                  <a:pt x="11021610" y="1323411"/>
                </a:moveTo>
                <a:cubicBezTo>
                  <a:pt x="11028184" y="1325546"/>
                  <a:pt x="11034754" y="1325544"/>
                  <a:pt x="11041327" y="1327682"/>
                </a:cubicBezTo>
                <a:cubicBezTo>
                  <a:pt x="11036946" y="1331950"/>
                  <a:pt x="11021610" y="1338357"/>
                  <a:pt x="11021610" y="1323411"/>
                </a:cubicBezTo>
                <a:close/>
                <a:moveTo>
                  <a:pt x="10855929" y="1323410"/>
                </a:moveTo>
                <a:cubicBezTo>
                  <a:pt x="10860464" y="1325483"/>
                  <a:pt x="10862731" y="1327557"/>
                  <a:pt x="10867266" y="1327558"/>
                </a:cubicBezTo>
                <a:cubicBezTo>
                  <a:pt x="10864998" y="1333777"/>
                  <a:pt x="10855930" y="1333777"/>
                  <a:pt x="10855929" y="1323410"/>
                </a:cubicBezTo>
                <a:close/>
                <a:moveTo>
                  <a:pt x="9875231" y="1322336"/>
                </a:moveTo>
                <a:cubicBezTo>
                  <a:pt x="9881744" y="1322335"/>
                  <a:pt x="9888258" y="1320350"/>
                  <a:pt x="9888258" y="1330275"/>
                </a:cubicBezTo>
                <a:cubicBezTo>
                  <a:pt x="9883916" y="1330276"/>
                  <a:pt x="9875231" y="1332261"/>
                  <a:pt x="9875231" y="1322336"/>
                </a:cubicBezTo>
                <a:close/>
                <a:moveTo>
                  <a:pt x="11057714" y="1319003"/>
                </a:moveTo>
                <a:cubicBezTo>
                  <a:pt x="11057714" y="1327291"/>
                  <a:pt x="11055483" y="1329365"/>
                  <a:pt x="11051022" y="1329366"/>
                </a:cubicBezTo>
                <a:cubicBezTo>
                  <a:pt x="11051022" y="1323146"/>
                  <a:pt x="11053254" y="1319001"/>
                  <a:pt x="11057714" y="1319003"/>
                </a:cubicBezTo>
                <a:close/>
                <a:moveTo>
                  <a:pt x="10824578" y="1319002"/>
                </a:moveTo>
                <a:cubicBezTo>
                  <a:pt x="10824578" y="1330910"/>
                  <a:pt x="10817702" y="1328926"/>
                  <a:pt x="10810832" y="1328926"/>
                </a:cubicBezTo>
                <a:cubicBezTo>
                  <a:pt x="10810830" y="1319002"/>
                  <a:pt x="10819994" y="1319001"/>
                  <a:pt x="10824578" y="1319002"/>
                </a:cubicBezTo>
                <a:close/>
                <a:moveTo>
                  <a:pt x="10383060" y="1319002"/>
                </a:moveTo>
                <a:cubicBezTo>
                  <a:pt x="10383060" y="1327294"/>
                  <a:pt x="10380826" y="1329365"/>
                  <a:pt x="10376366" y="1329365"/>
                </a:cubicBezTo>
                <a:cubicBezTo>
                  <a:pt x="10376367" y="1323146"/>
                  <a:pt x="10378598" y="1319001"/>
                  <a:pt x="10383060" y="1319002"/>
                </a:cubicBezTo>
                <a:close/>
                <a:moveTo>
                  <a:pt x="9348492" y="1319001"/>
                </a:moveTo>
                <a:cubicBezTo>
                  <a:pt x="9352953" y="1319002"/>
                  <a:pt x="9355184" y="1323147"/>
                  <a:pt x="9355186" y="1329366"/>
                </a:cubicBezTo>
                <a:cubicBezTo>
                  <a:pt x="9350722" y="1329366"/>
                  <a:pt x="9348491" y="1327294"/>
                  <a:pt x="9348492" y="1319001"/>
                </a:cubicBezTo>
                <a:close/>
                <a:moveTo>
                  <a:pt x="8739611" y="1316830"/>
                </a:moveTo>
                <a:lnTo>
                  <a:pt x="8734224" y="1317703"/>
                </a:lnTo>
                <a:cubicBezTo>
                  <a:pt x="8722723" y="1318948"/>
                  <a:pt x="8710511" y="1320145"/>
                  <a:pt x="8698300" y="1322536"/>
                </a:cubicBezTo>
                <a:lnTo>
                  <a:pt x="8661834" y="1328013"/>
                </a:lnTo>
                <a:lnTo>
                  <a:pt x="8657053" y="1330256"/>
                </a:lnTo>
                <a:cubicBezTo>
                  <a:pt x="8655932" y="1331270"/>
                  <a:pt x="8658551" y="1331119"/>
                  <a:pt x="8667295" y="1328989"/>
                </a:cubicBezTo>
                <a:cubicBezTo>
                  <a:pt x="8683695" y="1324951"/>
                  <a:pt x="8679503" y="1327192"/>
                  <a:pt x="8670533" y="1330796"/>
                </a:cubicBezTo>
                <a:lnTo>
                  <a:pt x="8669453" y="1331221"/>
                </a:lnTo>
                <a:lnTo>
                  <a:pt x="8693066" y="1327721"/>
                </a:lnTo>
                <a:lnTo>
                  <a:pt x="8702719" y="1326559"/>
                </a:lnTo>
                <a:close/>
                <a:moveTo>
                  <a:pt x="996800" y="1314735"/>
                </a:moveTo>
                <a:cubicBezTo>
                  <a:pt x="996799" y="1323164"/>
                  <a:pt x="996799" y="1329484"/>
                  <a:pt x="996801" y="1335806"/>
                </a:cubicBezTo>
                <a:cubicBezTo>
                  <a:pt x="994708" y="1333699"/>
                  <a:pt x="990525" y="1329484"/>
                  <a:pt x="988782" y="1327378"/>
                </a:cubicBezTo>
                <a:cubicBezTo>
                  <a:pt x="990525" y="1325270"/>
                  <a:pt x="994708" y="1318949"/>
                  <a:pt x="996800" y="1314735"/>
                </a:cubicBezTo>
                <a:close/>
                <a:moveTo>
                  <a:pt x="558332" y="1314730"/>
                </a:moveTo>
                <a:cubicBezTo>
                  <a:pt x="558334" y="1323022"/>
                  <a:pt x="556102" y="1325095"/>
                  <a:pt x="552010" y="1325095"/>
                </a:cubicBezTo>
                <a:cubicBezTo>
                  <a:pt x="552010" y="1318876"/>
                  <a:pt x="553869" y="1314729"/>
                  <a:pt x="558332" y="1314730"/>
                </a:cubicBezTo>
                <a:close/>
                <a:moveTo>
                  <a:pt x="10803381" y="1311348"/>
                </a:moveTo>
                <a:cubicBezTo>
                  <a:pt x="10801070" y="1317358"/>
                  <a:pt x="10798758" y="1323368"/>
                  <a:pt x="10796444" y="1329378"/>
                </a:cubicBezTo>
                <a:cubicBezTo>
                  <a:pt x="10791822" y="1325371"/>
                  <a:pt x="10782572" y="1321365"/>
                  <a:pt x="10782573" y="1311349"/>
                </a:cubicBezTo>
                <a:cubicBezTo>
                  <a:pt x="10789509" y="1311350"/>
                  <a:pt x="10796444" y="1311348"/>
                  <a:pt x="10803381" y="1311348"/>
                </a:cubicBezTo>
                <a:close/>
                <a:moveTo>
                  <a:pt x="11299561" y="1310117"/>
                </a:moveTo>
                <a:lnTo>
                  <a:pt x="11297747" y="1312358"/>
                </a:lnTo>
                <a:cubicBezTo>
                  <a:pt x="11297747" y="1312358"/>
                  <a:pt x="11298084" y="1311939"/>
                  <a:pt x="11298572" y="1311339"/>
                </a:cubicBezTo>
                <a:close/>
                <a:moveTo>
                  <a:pt x="11282124" y="1308109"/>
                </a:moveTo>
                <a:cubicBezTo>
                  <a:pt x="11282126" y="1309703"/>
                  <a:pt x="11283986" y="1309703"/>
                  <a:pt x="11283986" y="1311616"/>
                </a:cubicBezTo>
                <a:lnTo>
                  <a:pt x="11282844" y="1312698"/>
                </a:lnTo>
                <a:lnTo>
                  <a:pt x="11280964" y="1314483"/>
                </a:lnTo>
                <a:cubicBezTo>
                  <a:pt x="11279894" y="1314483"/>
                  <a:pt x="11278778" y="1313529"/>
                  <a:pt x="11277662" y="1311616"/>
                </a:cubicBezTo>
                <a:cubicBezTo>
                  <a:pt x="11279894" y="1309703"/>
                  <a:pt x="11279892" y="1308109"/>
                  <a:pt x="11282124" y="1308109"/>
                </a:cubicBezTo>
                <a:close/>
                <a:moveTo>
                  <a:pt x="11301216" y="1308077"/>
                </a:moveTo>
                <a:lnTo>
                  <a:pt x="11299561" y="1310117"/>
                </a:lnTo>
                <a:lnTo>
                  <a:pt x="11300288" y="1309220"/>
                </a:lnTo>
                <a:close/>
                <a:moveTo>
                  <a:pt x="11301814" y="1307337"/>
                </a:moveTo>
                <a:cubicBezTo>
                  <a:pt x="11302152" y="1306919"/>
                  <a:pt x="11302068" y="1307024"/>
                  <a:pt x="11301751" y="1307416"/>
                </a:cubicBezTo>
                <a:lnTo>
                  <a:pt x="11301216" y="1308077"/>
                </a:lnTo>
                <a:close/>
                <a:moveTo>
                  <a:pt x="11904660" y="1305076"/>
                </a:moveTo>
                <a:cubicBezTo>
                  <a:pt x="11905268" y="1304250"/>
                  <a:pt x="11906482" y="1304801"/>
                  <a:pt x="11908912" y="1305903"/>
                </a:cubicBezTo>
                <a:cubicBezTo>
                  <a:pt x="11906703" y="1308105"/>
                  <a:pt x="11906703" y="1310309"/>
                  <a:pt x="11904054" y="1312512"/>
                </a:cubicBezTo>
                <a:cubicBezTo>
                  <a:pt x="11904054" y="1308105"/>
                  <a:pt x="11904054" y="1305903"/>
                  <a:pt x="11904660" y="1305076"/>
                </a:cubicBezTo>
                <a:close/>
                <a:moveTo>
                  <a:pt x="11819892" y="1305076"/>
                </a:moveTo>
                <a:cubicBezTo>
                  <a:pt x="11820504" y="1304250"/>
                  <a:pt x="11821727" y="1304801"/>
                  <a:pt x="11824172" y="1305903"/>
                </a:cubicBezTo>
                <a:cubicBezTo>
                  <a:pt x="11821726" y="1308106"/>
                  <a:pt x="11821725" y="1310309"/>
                  <a:pt x="11819281" y="1312513"/>
                </a:cubicBezTo>
                <a:cubicBezTo>
                  <a:pt x="11819281" y="1308106"/>
                  <a:pt x="11819281" y="1305903"/>
                  <a:pt x="11819892" y="1305076"/>
                </a:cubicBezTo>
                <a:close/>
                <a:moveTo>
                  <a:pt x="10767263" y="1299657"/>
                </a:moveTo>
                <a:cubicBezTo>
                  <a:pt x="10771460" y="1300171"/>
                  <a:pt x="10775104" y="1302739"/>
                  <a:pt x="10775105" y="1310960"/>
                </a:cubicBezTo>
                <a:cubicBezTo>
                  <a:pt x="10767819" y="1310961"/>
                  <a:pt x="10756082" y="1317127"/>
                  <a:pt x="10756082" y="1300684"/>
                </a:cubicBezTo>
                <a:cubicBezTo>
                  <a:pt x="10758308" y="1300684"/>
                  <a:pt x="10763064" y="1299142"/>
                  <a:pt x="10767263" y="1299657"/>
                </a:cubicBezTo>
                <a:close/>
                <a:moveTo>
                  <a:pt x="8949269" y="1299149"/>
                </a:moveTo>
                <a:lnTo>
                  <a:pt x="8944938" y="1301212"/>
                </a:lnTo>
                <a:lnTo>
                  <a:pt x="8948302" y="1302442"/>
                </a:lnTo>
                <a:close/>
                <a:moveTo>
                  <a:pt x="9822442" y="1298574"/>
                </a:moveTo>
                <a:cubicBezTo>
                  <a:pt x="9830875" y="1299140"/>
                  <a:pt x="9839878" y="1302269"/>
                  <a:pt x="9844426" y="1302269"/>
                </a:cubicBezTo>
                <a:cubicBezTo>
                  <a:pt x="9839878" y="1320700"/>
                  <a:pt x="9839877" y="1326959"/>
                  <a:pt x="9851248" y="1339478"/>
                </a:cubicBezTo>
                <a:cubicBezTo>
                  <a:pt x="9853523" y="1329046"/>
                  <a:pt x="9853523" y="1312353"/>
                  <a:pt x="9864894" y="1312354"/>
                </a:cubicBezTo>
                <a:cubicBezTo>
                  <a:pt x="9864892" y="1322787"/>
                  <a:pt x="9864893" y="1333220"/>
                  <a:pt x="9864893" y="1341567"/>
                </a:cubicBezTo>
                <a:cubicBezTo>
                  <a:pt x="9869441" y="1343652"/>
                  <a:pt x="9873988" y="1345738"/>
                  <a:pt x="9878539" y="1345738"/>
                </a:cubicBezTo>
                <a:cubicBezTo>
                  <a:pt x="9889907" y="1349912"/>
                  <a:pt x="9899004" y="1354084"/>
                  <a:pt x="9909995" y="1358258"/>
                </a:cubicBezTo>
                <a:cubicBezTo>
                  <a:pt x="9878539" y="1351998"/>
                  <a:pt x="9848974" y="1349911"/>
                  <a:pt x="9817515" y="1345738"/>
                </a:cubicBezTo>
                <a:cubicBezTo>
                  <a:pt x="9812967" y="1337392"/>
                  <a:pt x="9801595" y="1322787"/>
                  <a:pt x="9803870" y="1310267"/>
                </a:cubicBezTo>
                <a:cubicBezTo>
                  <a:pt x="9806143" y="1300010"/>
                  <a:pt x="9814008" y="1298010"/>
                  <a:pt x="9822442" y="1298574"/>
                </a:cubicBezTo>
                <a:close/>
                <a:moveTo>
                  <a:pt x="759295" y="1297801"/>
                </a:moveTo>
                <a:cubicBezTo>
                  <a:pt x="762009" y="1298298"/>
                  <a:pt x="764179" y="1300779"/>
                  <a:pt x="764179" y="1306734"/>
                </a:cubicBezTo>
                <a:cubicBezTo>
                  <a:pt x="759836" y="1304748"/>
                  <a:pt x="755495" y="1302764"/>
                  <a:pt x="751152" y="1300779"/>
                </a:cubicBezTo>
                <a:cubicBezTo>
                  <a:pt x="753324" y="1298794"/>
                  <a:pt x="756581" y="1297305"/>
                  <a:pt x="759295" y="1297801"/>
                </a:cubicBezTo>
                <a:close/>
                <a:moveTo>
                  <a:pt x="8902765" y="1297529"/>
                </a:moveTo>
                <a:lnTo>
                  <a:pt x="8896335" y="1299531"/>
                </a:lnTo>
                <a:lnTo>
                  <a:pt x="8896786" y="1305652"/>
                </a:lnTo>
                <a:lnTo>
                  <a:pt x="8899960" y="1309290"/>
                </a:lnTo>
                <a:lnTo>
                  <a:pt x="8902765" y="1308179"/>
                </a:lnTo>
                <a:close/>
                <a:moveTo>
                  <a:pt x="1109866" y="1296362"/>
                </a:moveTo>
                <a:cubicBezTo>
                  <a:pt x="1109868" y="1304524"/>
                  <a:pt x="1112275" y="1314385"/>
                  <a:pt x="1102636" y="1314385"/>
                </a:cubicBezTo>
                <a:cubicBezTo>
                  <a:pt x="1102636" y="1308264"/>
                  <a:pt x="1102636" y="1296362"/>
                  <a:pt x="1109866" y="1296362"/>
                </a:cubicBezTo>
                <a:close/>
                <a:moveTo>
                  <a:pt x="4131515" y="1293665"/>
                </a:moveTo>
                <a:cubicBezTo>
                  <a:pt x="4130052" y="1292895"/>
                  <a:pt x="4108768" y="1300452"/>
                  <a:pt x="4117141" y="1301163"/>
                </a:cubicBezTo>
                <a:cubicBezTo>
                  <a:pt x="4122693" y="1302850"/>
                  <a:pt x="4121949" y="1298115"/>
                  <a:pt x="4124539" y="1297773"/>
                </a:cubicBezTo>
                <a:cubicBezTo>
                  <a:pt x="4130289" y="1295104"/>
                  <a:pt x="4132003" y="1293922"/>
                  <a:pt x="4131515" y="1293665"/>
                </a:cubicBezTo>
                <a:close/>
                <a:moveTo>
                  <a:pt x="11579758" y="1291804"/>
                </a:moveTo>
                <a:cubicBezTo>
                  <a:pt x="11582908" y="1292915"/>
                  <a:pt x="11585772" y="1296653"/>
                  <a:pt x="11585772" y="1301812"/>
                </a:cubicBezTo>
                <a:cubicBezTo>
                  <a:pt x="11581188" y="1299677"/>
                  <a:pt x="11576606" y="1299677"/>
                  <a:pt x="11572026" y="1297542"/>
                </a:cubicBezTo>
                <a:cubicBezTo>
                  <a:pt x="11573169" y="1292205"/>
                  <a:pt x="11576607" y="1290692"/>
                  <a:pt x="11579758" y="1291804"/>
                </a:cubicBezTo>
                <a:close/>
                <a:moveTo>
                  <a:pt x="10305723" y="1291457"/>
                </a:moveTo>
                <a:cubicBezTo>
                  <a:pt x="10308117" y="1293158"/>
                  <a:pt x="10312902" y="1293158"/>
                  <a:pt x="10317687" y="1295198"/>
                </a:cubicBezTo>
                <a:cubicBezTo>
                  <a:pt x="10315292" y="1299278"/>
                  <a:pt x="10312902" y="1303359"/>
                  <a:pt x="10308117" y="1309480"/>
                </a:cubicBezTo>
                <a:cubicBezTo>
                  <a:pt x="10305722" y="1303359"/>
                  <a:pt x="10305721" y="1297238"/>
                  <a:pt x="10305723" y="1291457"/>
                </a:cubicBezTo>
                <a:close/>
                <a:moveTo>
                  <a:pt x="10130468" y="1291457"/>
                </a:moveTo>
                <a:cubicBezTo>
                  <a:pt x="10130468" y="1293243"/>
                  <a:pt x="10130469" y="1297527"/>
                  <a:pt x="10130469" y="1301810"/>
                </a:cubicBezTo>
                <a:cubicBezTo>
                  <a:pt x="10125579" y="1293242"/>
                  <a:pt x="10125579" y="1293242"/>
                  <a:pt x="10130468" y="1291457"/>
                </a:cubicBezTo>
                <a:close/>
                <a:moveTo>
                  <a:pt x="11158674" y="1289719"/>
                </a:moveTo>
                <a:lnTo>
                  <a:pt x="11158060" y="1291468"/>
                </a:lnTo>
                <a:lnTo>
                  <a:pt x="11157224" y="1293844"/>
                </a:lnTo>
                <a:close/>
                <a:moveTo>
                  <a:pt x="9574360" y="1288409"/>
                </a:moveTo>
                <a:lnTo>
                  <a:pt x="9563813" y="1288722"/>
                </a:lnTo>
                <a:lnTo>
                  <a:pt x="9530312" y="1290060"/>
                </a:lnTo>
                <a:lnTo>
                  <a:pt x="9531980" y="1293335"/>
                </a:lnTo>
                <a:cubicBezTo>
                  <a:pt x="9534777" y="1294636"/>
                  <a:pt x="9538193" y="1295157"/>
                  <a:pt x="9539522" y="1296197"/>
                </a:cubicBezTo>
                <a:cubicBezTo>
                  <a:pt x="9545023" y="1296197"/>
                  <a:pt x="9551190" y="1296717"/>
                  <a:pt x="9557405" y="1295936"/>
                </a:cubicBezTo>
                <a:close/>
                <a:moveTo>
                  <a:pt x="11139686" y="1288251"/>
                </a:moveTo>
                <a:cubicBezTo>
                  <a:pt x="11142712" y="1288253"/>
                  <a:pt x="11145732" y="1288893"/>
                  <a:pt x="11148696" y="1289921"/>
                </a:cubicBezTo>
                <a:lnTo>
                  <a:pt x="11157224" y="1293844"/>
                </a:lnTo>
                <a:lnTo>
                  <a:pt x="11157354" y="1293904"/>
                </a:lnTo>
                <a:cubicBezTo>
                  <a:pt x="11159585" y="1295959"/>
                  <a:pt x="11159585" y="1295959"/>
                  <a:pt x="11161818" y="1298014"/>
                </a:cubicBezTo>
                <a:cubicBezTo>
                  <a:pt x="11150660" y="1306235"/>
                  <a:pt x="11135412" y="1302126"/>
                  <a:pt x="11122022" y="1298014"/>
                </a:cubicBezTo>
                <a:cubicBezTo>
                  <a:pt x="11127602" y="1290822"/>
                  <a:pt x="11133644" y="1288252"/>
                  <a:pt x="11139686" y="1288251"/>
                </a:cubicBezTo>
                <a:close/>
                <a:moveTo>
                  <a:pt x="11159540" y="1287255"/>
                </a:moveTo>
                <a:lnTo>
                  <a:pt x="11158990" y="1288827"/>
                </a:lnTo>
                <a:lnTo>
                  <a:pt x="11158674" y="1289719"/>
                </a:lnTo>
                <a:close/>
                <a:moveTo>
                  <a:pt x="11159844" y="1286399"/>
                </a:moveTo>
                <a:cubicBezTo>
                  <a:pt x="11160141" y="1285553"/>
                  <a:pt x="11159942" y="1286117"/>
                  <a:pt x="11159546" y="1287243"/>
                </a:cubicBezTo>
                <a:lnTo>
                  <a:pt x="11159540" y="1287255"/>
                </a:lnTo>
                <a:close/>
                <a:moveTo>
                  <a:pt x="11365288" y="1285830"/>
                </a:moveTo>
                <a:cubicBezTo>
                  <a:pt x="11363486" y="1288432"/>
                  <a:pt x="11363311" y="1290904"/>
                  <a:pt x="11364135" y="1293180"/>
                </a:cubicBezTo>
                <a:lnTo>
                  <a:pt x="11365584" y="1295025"/>
                </a:lnTo>
                <a:lnTo>
                  <a:pt x="11365996" y="1290408"/>
                </a:lnTo>
                <a:cubicBezTo>
                  <a:pt x="11366604" y="1289113"/>
                  <a:pt x="11367817" y="1289113"/>
                  <a:pt x="11370248" y="1291359"/>
                </a:cubicBezTo>
                <a:cubicBezTo>
                  <a:pt x="11369142" y="1292222"/>
                  <a:pt x="11368590" y="1292654"/>
                  <a:pt x="11367984" y="1293389"/>
                </a:cubicBezTo>
                <a:lnTo>
                  <a:pt x="11366282" y="1295911"/>
                </a:lnTo>
                <a:lnTo>
                  <a:pt x="11368994" y="1299360"/>
                </a:lnTo>
                <a:cubicBezTo>
                  <a:pt x="11373396" y="1303004"/>
                  <a:pt x="11379304" y="1305607"/>
                  <a:pt x="11381707" y="1306648"/>
                </a:cubicBezTo>
                <a:cubicBezTo>
                  <a:pt x="11396122" y="1312890"/>
                  <a:pt x="11410541" y="1325381"/>
                  <a:pt x="11427362" y="1319137"/>
                </a:cubicBezTo>
                <a:cubicBezTo>
                  <a:pt x="11415348" y="1312890"/>
                  <a:pt x="11403334" y="1306647"/>
                  <a:pt x="11388915" y="1300402"/>
                </a:cubicBezTo>
                <a:cubicBezTo>
                  <a:pt x="11381707" y="1296239"/>
                  <a:pt x="11372096" y="1294157"/>
                  <a:pt x="11365288" y="1285830"/>
                </a:cubicBezTo>
                <a:close/>
                <a:moveTo>
                  <a:pt x="10636694" y="1283627"/>
                </a:moveTo>
                <a:cubicBezTo>
                  <a:pt x="10640786" y="1283627"/>
                  <a:pt x="10643018" y="1285698"/>
                  <a:pt x="10643017" y="1293991"/>
                </a:cubicBezTo>
                <a:cubicBezTo>
                  <a:pt x="10638554" y="1293991"/>
                  <a:pt x="10636693" y="1289844"/>
                  <a:pt x="10636694" y="1283627"/>
                </a:cubicBezTo>
                <a:close/>
                <a:moveTo>
                  <a:pt x="11563438" y="1283625"/>
                </a:moveTo>
                <a:cubicBezTo>
                  <a:pt x="11563438" y="1289844"/>
                  <a:pt x="11561026" y="1293991"/>
                  <a:pt x="11553798" y="1293991"/>
                </a:cubicBezTo>
                <a:cubicBezTo>
                  <a:pt x="11553799" y="1285698"/>
                  <a:pt x="11556208" y="1283627"/>
                  <a:pt x="11563438" y="1283625"/>
                </a:cubicBezTo>
                <a:close/>
                <a:moveTo>
                  <a:pt x="10697800" y="1282785"/>
                </a:moveTo>
                <a:cubicBezTo>
                  <a:pt x="10702380" y="1282785"/>
                  <a:pt x="10711546" y="1280746"/>
                  <a:pt x="10711546" y="1290946"/>
                </a:cubicBezTo>
                <a:cubicBezTo>
                  <a:pt x="10706964" y="1290946"/>
                  <a:pt x="10697799" y="1292646"/>
                  <a:pt x="10697800" y="1282785"/>
                </a:cubicBezTo>
                <a:close/>
                <a:moveTo>
                  <a:pt x="11071610" y="1282277"/>
                </a:moveTo>
                <a:cubicBezTo>
                  <a:pt x="11078776" y="1296370"/>
                  <a:pt x="11083556" y="1312866"/>
                  <a:pt x="11085947" y="1329367"/>
                </a:cubicBezTo>
                <a:cubicBezTo>
                  <a:pt x="11076387" y="1329367"/>
                  <a:pt x="11055282" y="1321119"/>
                  <a:pt x="11050500" y="1306682"/>
                </a:cubicBezTo>
                <a:cubicBezTo>
                  <a:pt x="11045724" y="1286059"/>
                  <a:pt x="11062448" y="1284339"/>
                  <a:pt x="11071610" y="1282277"/>
                </a:cubicBezTo>
                <a:close/>
                <a:moveTo>
                  <a:pt x="10885018" y="1282239"/>
                </a:moveTo>
                <a:cubicBezTo>
                  <a:pt x="10888579" y="1282238"/>
                  <a:pt x="10891862" y="1283305"/>
                  <a:pt x="10894055" y="1287577"/>
                </a:cubicBezTo>
                <a:cubicBezTo>
                  <a:pt x="10887484" y="1287576"/>
                  <a:pt x="10880910" y="1289712"/>
                  <a:pt x="10874338" y="1293981"/>
                </a:cubicBezTo>
                <a:cubicBezTo>
                  <a:pt x="10874338" y="1289712"/>
                  <a:pt x="10874337" y="1285441"/>
                  <a:pt x="10874338" y="1283306"/>
                </a:cubicBezTo>
                <a:cubicBezTo>
                  <a:pt x="10877623" y="1283306"/>
                  <a:pt x="10881456" y="1282239"/>
                  <a:pt x="10885018" y="1282239"/>
                </a:cubicBezTo>
                <a:close/>
                <a:moveTo>
                  <a:pt x="8672321" y="1282016"/>
                </a:moveTo>
                <a:lnTo>
                  <a:pt x="8667619" y="1282441"/>
                </a:lnTo>
                <a:lnTo>
                  <a:pt x="8660113" y="1285659"/>
                </a:lnTo>
                <a:lnTo>
                  <a:pt x="8656276" y="1286852"/>
                </a:lnTo>
                <a:lnTo>
                  <a:pt x="8660566" y="1286007"/>
                </a:lnTo>
                <a:close/>
                <a:moveTo>
                  <a:pt x="10601350" y="1280885"/>
                </a:moveTo>
                <a:cubicBezTo>
                  <a:pt x="10605666" y="1280885"/>
                  <a:pt x="10610867" y="1282971"/>
                  <a:pt x="10614400" y="1282971"/>
                </a:cubicBezTo>
                <a:cubicBezTo>
                  <a:pt x="10614399" y="1297230"/>
                  <a:pt x="10600662" y="1291318"/>
                  <a:pt x="10593598" y="1291319"/>
                </a:cubicBezTo>
                <a:cubicBezTo>
                  <a:pt x="10593598" y="1282970"/>
                  <a:pt x="10597032" y="1280886"/>
                  <a:pt x="10601350" y="1280885"/>
                </a:cubicBezTo>
                <a:close/>
                <a:moveTo>
                  <a:pt x="10894256" y="1279009"/>
                </a:moveTo>
                <a:lnTo>
                  <a:pt x="10892748" y="1283293"/>
                </a:lnTo>
                <a:cubicBezTo>
                  <a:pt x="10892748" y="1283293"/>
                  <a:pt x="10893144" y="1282165"/>
                  <a:pt x="10893640" y="1280758"/>
                </a:cubicBezTo>
                <a:close/>
                <a:moveTo>
                  <a:pt x="10894586" y="1278069"/>
                </a:moveTo>
                <a:lnTo>
                  <a:pt x="10894256" y="1279009"/>
                </a:lnTo>
                <a:lnTo>
                  <a:pt x="10894569" y="1278116"/>
                </a:lnTo>
                <a:close/>
                <a:moveTo>
                  <a:pt x="10894420" y="1277506"/>
                </a:moveTo>
                <a:lnTo>
                  <a:pt x="10894762" y="1277567"/>
                </a:lnTo>
                <a:lnTo>
                  <a:pt x="10898474" y="1278230"/>
                </a:lnTo>
                <a:cubicBezTo>
                  <a:pt x="10899054" y="1278955"/>
                  <a:pt x="10899055" y="1280406"/>
                  <a:pt x="10899054" y="1283304"/>
                </a:cubicBezTo>
                <a:lnTo>
                  <a:pt x="10894672" y="1277820"/>
                </a:lnTo>
                <a:lnTo>
                  <a:pt x="10894672" y="1277821"/>
                </a:lnTo>
                <a:close/>
                <a:moveTo>
                  <a:pt x="934120" y="1277163"/>
                </a:moveTo>
                <a:cubicBezTo>
                  <a:pt x="937331" y="1276629"/>
                  <a:pt x="941418" y="1277697"/>
                  <a:pt x="944921" y="1277696"/>
                </a:cubicBezTo>
                <a:cubicBezTo>
                  <a:pt x="944920" y="1288373"/>
                  <a:pt x="935578" y="1286236"/>
                  <a:pt x="928573" y="1286237"/>
                </a:cubicBezTo>
                <a:cubicBezTo>
                  <a:pt x="928573" y="1279832"/>
                  <a:pt x="930908" y="1277697"/>
                  <a:pt x="934120" y="1277163"/>
                </a:cubicBezTo>
                <a:close/>
                <a:moveTo>
                  <a:pt x="10895423" y="1275687"/>
                </a:moveTo>
                <a:lnTo>
                  <a:pt x="10894762" y="1277567"/>
                </a:lnTo>
                <a:lnTo>
                  <a:pt x="10895126" y="1276532"/>
                </a:lnTo>
                <a:cubicBezTo>
                  <a:pt x="10895520" y="1275405"/>
                  <a:pt x="10895720" y="1274841"/>
                  <a:pt x="10895423" y="1275687"/>
                </a:cubicBezTo>
                <a:close/>
                <a:moveTo>
                  <a:pt x="10934146" y="1272915"/>
                </a:moveTo>
                <a:cubicBezTo>
                  <a:pt x="10938726" y="1275020"/>
                  <a:pt x="10945597" y="1277124"/>
                  <a:pt x="10950178" y="1281331"/>
                </a:cubicBezTo>
                <a:cubicBezTo>
                  <a:pt x="10959338" y="1283435"/>
                  <a:pt x="10966208" y="1287643"/>
                  <a:pt x="10975366" y="1291851"/>
                </a:cubicBezTo>
                <a:cubicBezTo>
                  <a:pt x="10984530" y="1296059"/>
                  <a:pt x="10993689" y="1300267"/>
                  <a:pt x="11000561" y="1304474"/>
                </a:cubicBezTo>
                <a:cubicBezTo>
                  <a:pt x="11007050" y="1308682"/>
                  <a:pt x="11011628" y="1310436"/>
                  <a:pt x="11016209" y="1312541"/>
                </a:cubicBezTo>
                <a:cubicBezTo>
                  <a:pt x="11016209" y="1316749"/>
                  <a:pt x="11016206" y="1318853"/>
                  <a:pt x="11016207" y="1323061"/>
                </a:cubicBezTo>
                <a:cubicBezTo>
                  <a:pt x="11009338" y="1323059"/>
                  <a:pt x="11000561" y="1323060"/>
                  <a:pt x="10993689" y="1323061"/>
                </a:cubicBezTo>
                <a:cubicBezTo>
                  <a:pt x="10989109" y="1314995"/>
                  <a:pt x="10982238" y="1312541"/>
                  <a:pt x="10975367" y="1310437"/>
                </a:cubicBezTo>
                <a:cubicBezTo>
                  <a:pt x="10959338" y="1304475"/>
                  <a:pt x="10945597" y="1298163"/>
                  <a:pt x="10929566" y="1293955"/>
                </a:cubicBezTo>
                <a:cubicBezTo>
                  <a:pt x="10929566" y="1285540"/>
                  <a:pt x="10931856" y="1279228"/>
                  <a:pt x="10934146" y="1272915"/>
                </a:cubicBezTo>
                <a:close/>
                <a:moveTo>
                  <a:pt x="10397025" y="1272915"/>
                </a:moveTo>
                <a:cubicBezTo>
                  <a:pt x="10397027" y="1279134"/>
                  <a:pt x="10394912" y="1283281"/>
                  <a:pt x="10390684" y="1283281"/>
                </a:cubicBezTo>
                <a:cubicBezTo>
                  <a:pt x="10390683" y="1274988"/>
                  <a:pt x="10392798" y="1272916"/>
                  <a:pt x="10397025" y="1272915"/>
                </a:cubicBezTo>
                <a:close/>
                <a:moveTo>
                  <a:pt x="8984264" y="1272468"/>
                </a:moveTo>
                <a:lnTo>
                  <a:pt x="8979373" y="1274280"/>
                </a:lnTo>
                <a:cubicBezTo>
                  <a:pt x="8980577" y="1273246"/>
                  <a:pt x="8982384" y="1272731"/>
                  <a:pt x="8984191" y="1272472"/>
                </a:cubicBezTo>
                <a:close/>
                <a:moveTo>
                  <a:pt x="10586150" y="1272019"/>
                </a:moveTo>
                <a:cubicBezTo>
                  <a:pt x="10586152" y="1281943"/>
                  <a:pt x="10579278" y="1281944"/>
                  <a:pt x="10572404" y="1281944"/>
                </a:cubicBezTo>
                <a:cubicBezTo>
                  <a:pt x="10572404" y="1270035"/>
                  <a:pt x="10579278" y="1272020"/>
                  <a:pt x="10586150" y="1272019"/>
                </a:cubicBezTo>
                <a:close/>
                <a:moveTo>
                  <a:pt x="11704100" y="1272018"/>
                </a:moveTo>
                <a:cubicBezTo>
                  <a:pt x="11704100" y="1281943"/>
                  <a:pt x="11694938" y="1281944"/>
                  <a:pt x="11690352" y="1281944"/>
                </a:cubicBezTo>
                <a:cubicBezTo>
                  <a:pt x="11690354" y="1270034"/>
                  <a:pt x="11697226" y="1272018"/>
                  <a:pt x="11704100" y="1272018"/>
                </a:cubicBezTo>
                <a:close/>
                <a:moveTo>
                  <a:pt x="10250548" y="1271565"/>
                </a:moveTo>
                <a:cubicBezTo>
                  <a:pt x="10250547" y="1277573"/>
                  <a:pt x="10250548" y="1289592"/>
                  <a:pt x="10242921" y="1289592"/>
                </a:cubicBezTo>
                <a:cubicBezTo>
                  <a:pt x="10242920" y="1281580"/>
                  <a:pt x="10240376" y="1271566"/>
                  <a:pt x="10250548" y="1271565"/>
                </a:cubicBezTo>
                <a:close/>
                <a:moveTo>
                  <a:pt x="9443933" y="1271565"/>
                </a:moveTo>
                <a:cubicBezTo>
                  <a:pt x="9448690" y="1275937"/>
                  <a:pt x="9450673" y="1280310"/>
                  <a:pt x="9455827" y="1286502"/>
                </a:cubicBezTo>
                <a:cubicBezTo>
                  <a:pt x="9448691" y="1284682"/>
                  <a:pt x="9436797" y="1282495"/>
                  <a:pt x="9443933" y="1271565"/>
                </a:cubicBezTo>
                <a:close/>
                <a:moveTo>
                  <a:pt x="8989938" y="1270794"/>
                </a:moveTo>
                <a:lnTo>
                  <a:pt x="8989010" y="1272212"/>
                </a:lnTo>
                <a:lnTo>
                  <a:pt x="8984264" y="1272468"/>
                </a:lnTo>
                <a:lnTo>
                  <a:pt x="8988174" y="1271019"/>
                </a:lnTo>
                <a:close/>
                <a:moveTo>
                  <a:pt x="1356614" y="1267295"/>
                </a:moveTo>
                <a:cubicBezTo>
                  <a:pt x="1356613" y="1273515"/>
                  <a:pt x="1354381" y="1277661"/>
                  <a:pt x="1350291" y="1277661"/>
                </a:cubicBezTo>
                <a:cubicBezTo>
                  <a:pt x="1350291" y="1269369"/>
                  <a:pt x="1352150" y="1267296"/>
                  <a:pt x="1356614" y="1267295"/>
                </a:cubicBezTo>
                <a:close/>
                <a:moveTo>
                  <a:pt x="725687" y="1267295"/>
                </a:moveTo>
                <a:cubicBezTo>
                  <a:pt x="725686" y="1273515"/>
                  <a:pt x="723574" y="1277660"/>
                  <a:pt x="719344" y="1277661"/>
                </a:cubicBezTo>
                <a:cubicBezTo>
                  <a:pt x="719344" y="1269368"/>
                  <a:pt x="721459" y="1267296"/>
                  <a:pt x="725687" y="1267295"/>
                </a:cubicBezTo>
                <a:close/>
                <a:moveTo>
                  <a:pt x="9720771" y="1265443"/>
                </a:moveTo>
                <a:cubicBezTo>
                  <a:pt x="9725701" y="1265443"/>
                  <a:pt x="9730627" y="1269567"/>
                  <a:pt x="9733093" y="1271627"/>
                </a:cubicBezTo>
                <a:cubicBezTo>
                  <a:pt x="9728165" y="1275749"/>
                  <a:pt x="9720771" y="1277810"/>
                  <a:pt x="9715842" y="1281930"/>
                </a:cubicBezTo>
                <a:cubicBezTo>
                  <a:pt x="9715842" y="1275750"/>
                  <a:pt x="9718307" y="1269565"/>
                  <a:pt x="9720771" y="1265443"/>
                </a:cubicBezTo>
                <a:close/>
                <a:moveTo>
                  <a:pt x="9285653" y="1264971"/>
                </a:moveTo>
                <a:cubicBezTo>
                  <a:pt x="9281100" y="1263931"/>
                  <a:pt x="9276546" y="1264972"/>
                  <a:pt x="9271707" y="1266534"/>
                </a:cubicBezTo>
                <a:lnTo>
                  <a:pt x="9260332" y="1269939"/>
                </a:lnTo>
                <a:lnTo>
                  <a:pt x="9290100" y="1268284"/>
                </a:lnTo>
                <a:close/>
                <a:moveTo>
                  <a:pt x="9541799" y="1262891"/>
                </a:moveTo>
                <a:lnTo>
                  <a:pt x="9541798" y="1270243"/>
                </a:lnTo>
                <a:lnTo>
                  <a:pt x="9562696" y="1268625"/>
                </a:lnTo>
                <a:lnTo>
                  <a:pt x="9559633" y="1267575"/>
                </a:lnTo>
                <a:cubicBezTo>
                  <a:pt x="9557926" y="1268096"/>
                  <a:pt x="9556217" y="1269138"/>
                  <a:pt x="9555080" y="1269137"/>
                </a:cubicBezTo>
                <a:cubicBezTo>
                  <a:pt x="9550526" y="1269139"/>
                  <a:pt x="9545972" y="1264971"/>
                  <a:pt x="9541799" y="1262891"/>
                </a:cubicBezTo>
                <a:close/>
                <a:moveTo>
                  <a:pt x="11723910" y="1262383"/>
                </a:moveTo>
                <a:cubicBezTo>
                  <a:pt x="11728370" y="1262382"/>
                  <a:pt x="11730602" y="1264455"/>
                  <a:pt x="11730602" y="1272748"/>
                </a:cubicBezTo>
                <a:cubicBezTo>
                  <a:pt x="11726140" y="1272748"/>
                  <a:pt x="11723908" y="1268601"/>
                  <a:pt x="11723910" y="1262383"/>
                </a:cubicBezTo>
                <a:close/>
                <a:moveTo>
                  <a:pt x="10902670" y="1262383"/>
                </a:moveTo>
                <a:cubicBezTo>
                  <a:pt x="10907251" y="1262383"/>
                  <a:pt x="10911451" y="1262382"/>
                  <a:pt x="10916416" y="1262383"/>
                </a:cubicBezTo>
                <a:cubicBezTo>
                  <a:pt x="10916415" y="1264455"/>
                  <a:pt x="10916415" y="1268600"/>
                  <a:pt x="10916416" y="1272748"/>
                </a:cubicBezTo>
                <a:cubicBezTo>
                  <a:pt x="10911450" y="1272747"/>
                  <a:pt x="10907250" y="1272748"/>
                  <a:pt x="10902670" y="1272748"/>
                </a:cubicBezTo>
                <a:cubicBezTo>
                  <a:pt x="10902668" y="1268601"/>
                  <a:pt x="10902670" y="1264454"/>
                  <a:pt x="10902670" y="1262383"/>
                </a:cubicBezTo>
                <a:close/>
                <a:moveTo>
                  <a:pt x="10655041" y="1262383"/>
                </a:moveTo>
                <a:cubicBezTo>
                  <a:pt x="10655042" y="1268602"/>
                  <a:pt x="10652810" y="1272748"/>
                  <a:pt x="10648348" y="1272748"/>
                </a:cubicBezTo>
                <a:cubicBezTo>
                  <a:pt x="10648348" y="1264455"/>
                  <a:pt x="10650580" y="1262383"/>
                  <a:pt x="10655041" y="1262383"/>
                </a:cubicBezTo>
                <a:close/>
                <a:moveTo>
                  <a:pt x="10635984" y="1262382"/>
                </a:moveTo>
                <a:cubicBezTo>
                  <a:pt x="10640444" y="1262382"/>
                  <a:pt x="10642676" y="1264454"/>
                  <a:pt x="10642676" y="1272748"/>
                </a:cubicBezTo>
                <a:cubicBezTo>
                  <a:pt x="10638214" y="1272748"/>
                  <a:pt x="10635984" y="1268602"/>
                  <a:pt x="10635984" y="1262382"/>
                </a:cubicBezTo>
                <a:close/>
                <a:moveTo>
                  <a:pt x="11520807" y="1261307"/>
                </a:moveTo>
                <a:cubicBezTo>
                  <a:pt x="11527869" y="1261306"/>
                  <a:pt x="11534544" y="1259320"/>
                  <a:pt x="11534544" y="1271232"/>
                </a:cubicBezTo>
                <a:cubicBezTo>
                  <a:pt x="11529834" y="1271233"/>
                  <a:pt x="11520808" y="1271233"/>
                  <a:pt x="11520807" y="1261307"/>
                </a:cubicBezTo>
                <a:close/>
                <a:moveTo>
                  <a:pt x="1164155" y="1256584"/>
                </a:moveTo>
                <a:cubicBezTo>
                  <a:pt x="1164156" y="1262803"/>
                  <a:pt x="1162043" y="1266950"/>
                  <a:pt x="1157814" y="1266950"/>
                </a:cubicBezTo>
                <a:cubicBezTo>
                  <a:pt x="1157814" y="1258657"/>
                  <a:pt x="1159928" y="1256584"/>
                  <a:pt x="1164155" y="1256584"/>
                </a:cubicBezTo>
                <a:close/>
                <a:moveTo>
                  <a:pt x="10153193" y="1256041"/>
                </a:moveTo>
                <a:cubicBezTo>
                  <a:pt x="10161592" y="1255784"/>
                  <a:pt x="10169990" y="1256812"/>
                  <a:pt x="10177275" y="1261950"/>
                </a:cubicBezTo>
                <a:cubicBezTo>
                  <a:pt x="10186988" y="1266060"/>
                  <a:pt x="10167561" y="1274280"/>
                  <a:pt x="10165133" y="1274281"/>
                </a:cubicBezTo>
                <a:cubicBezTo>
                  <a:pt x="10155419" y="1274280"/>
                  <a:pt x="10145706" y="1272226"/>
                  <a:pt x="10136397" y="1272226"/>
                </a:cubicBezTo>
                <a:cubicBezTo>
                  <a:pt x="10133968" y="1266060"/>
                  <a:pt x="10131538" y="1261949"/>
                  <a:pt x="10129110" y="1257837"/>
                </a:cubicBezTo>
                <a:cubicBezTo>
                  <a:pt x="10136397" y="1257839"/>
                  <a:pt x="10144795" y="1256298"/>
                  <a:pt x="10153193" y="1256041"/>
                </a:cubicBezTo>
                <a:close/>
                <a:moveTo>
                  <a:pt x="10631860" y="1253024"/>
                </a:moveTo>
                <a:cubicBezTo>
                  <a:pt x="10636696" y="1253023"/>
                  <a:pt x="10643016" y="1255096"/>
                  <a:pt x="10643018" y="1263387"/>
                </a:cubicBezTo>
                <a:cubicBezTo>
                  <a:pt x="10638554" y="1261315"/>
                  <a:pt x="10634092" y="1259242"/>
                  <a:pt x="10630000" y="1257168"/>
                </a:cubicBezTo>
                <a:cubicBezTo>
                  <a:pt x="10630000" y="1255096"/>
                  <a:pt x="10631862" y="1255096"/>
                  <a:pt x="10631860" y="1253024"/>
                </a:cubicBezTo>
                <a:close/>
                <a:moveTo>
                  <a:pt x="11178169" y="1252082"/>
                </a:moveTo>
                <a:cubicBezTo>
                  <a:pt x="11181161" y="1254275"/>
                  <a:pt x="11181588" y="1262664"/>
                  <a:pt x="11183298" y="1268908"/>
                </a:cubicBezTo>
                <a:cubicBezTo>
                  <a:pt x="11190132" y="1283475"/>
                  <a:pt x="11208358" y="1270990"/>
                  <a:pt x="11208357" y="1293880"/>
                </a:cubicBezTo>
                <a:cubicBezTo>
                  <a:pt x="11203801" y="1293879"/>
                  <a:pt x="11196966" y="1291798"/>
                  <a:pt x="11196966" y="1302204"/>
                </a:cubicBezTo>
                <a:cubicBezTo>
                  <a:pt x="11199244" y="1302203"/>
                  <a:pt x="11208358" y="1298043"/>
                  <a:pt x="11208358" y="1308447"/>
                </a:cubicBezTo>
                <a:cubicBezTo>
                  <a:pt x="11206080" y="1316423"/>
                  <a:pt x="11208358" y="1314689"/>
                  <a:pt x="11212535" y="1310182"/>
                </a:cubicBezTo>
                <a:cubicBezTo>
                  <a:pt x="11223926" y="1300121"/>
                  <a:pt x="11237594" y="1298042"/>
                  <a:pt x="11253544" y="1302203"/>
                </a:cubicBezTo>
                <a:lnTo>
                  <a:pt x="11259712" y="1304677"/>
                </a:lnTo>
                <a:lnTo>
                  <a:pt x="11257582" y="1301544"/>
                </a:lnTo>
                <a:cubicBezTo>
                  <a:pt x="11259694" y="1299472"/>
                  <a:pt x="11261810" y="1297398"/>
                  <a:pt x="11261810" y="1297398"/>
                </a:cubicBezTo>
                <a:cubicBezTo>
                  <a:pt x="11262866" y="1299471"/>
                  <a:pt x="11263396" y="1301026"/>
                  <a:pt x="11263396" y="1302580"/>
                </a:cubicBezTo>
                <a:lnTo>
                  <a:pt x="11262420" y="1305764"/>
                </a:lnTo>
                <a:lnTo>
                  <a:pt x="11265219" y="1306885"/>
                </a:lnTo>
                <a:cubicBezTo>
                  <a:pt x="11269492" y="1308966"/>
                  <a:pt x="11274048" y="1311567"/>
                  <a:pt x="11278604" y="1314689"/>
                </a:cubicBezTo>
                <a:cubicBezTo>
                  <a:pt x="11283161" y="1318504"/>
                  <a:pt x="11289998" y="1322667"/>
                  <a:pt x="11294173" y="1318505"/>
                </a:cubicBezTo>
                <a:cubicBezTo>
                  <a:pt x="11307842" y="1308446"/>
                  <a:pt x="11323790" y="1328910"/>
                  <a:pt x="11335182" y="1335154"/>
                </a:cubicBezTo>
                <a:cubicBezTo>
                  <a:pt x="11323790" y="1343477"/>
                  <a:pt x="11310122" y="1351800"/>
                  <a:pt x="11298730" y="1362205"/>
                </a:cubicBezTo>
                <a:cubicBezTo>
                  <a:pt x="11326068" y="1382668"/>
                  <a:pt x="11353409" y="1405561"/>
                  <a:pt x="11380366" y="1426371"/>
                </a:cubicBezTo>
                <a:cubicBezTo>
                  <a:pt x="11394038" y="1436775"/>
                  <a:pt x="11407707" y="1447180"/>
                  <a:pt x="11423653" y="1459318"/>
                </a:cubicBezTo>
                <a:cubicBezTo>
                  <a:pt x="11428021" y="1462441"/>
                  <a:pt x="11433052" y="1466602"/>
                  <a:pt x="11438414" y="1469984"/>
                </a:cubicBezTo>
                <a:lnTo>
                  <a:pt x="11443366" y="1471752"/>
                </a:lnTo>
                <a:lnTo>
                  <a:pt x="11445307" y="1470456"/>
                </a:lnTo>
                <a:lnTo>
                  <a:pt x="11445539" y="1472527"/>
                </a:lnTo>
                <a:lnTo>
                  <a:pt x="11455172" y="1475967"/>
                </a:lnTo>
                <a:cubicBezTo>
                  <a:pt x="11450616" y="1465563"/>
                  <a:pt x="11448336" y="1453076"/>
                  <a:pt x="11443780" y="1440937"/>
                </a:cubicBezTo>
                <a:cubicBezTo>
                  <a:pt x="11450615" y="1436775"/>
                  <a:pt x="11459728" y="1434694"/>
                  <a:pt x="11468839" y="1430531"/>
                </a:cubicBezTo>
                <a:cubicBezTo>
                  <a:pt x="11468840" y="1440937"/>
                  <a:pt x="11468840" y="1450995"/>
                  <a:pt x="11468839" y="1461401"/>
                </a:cubicBezTo>
                <a:cubicBezTo>
                  <a:pt x="11475676" y="1461401"/>
                  <a:pt x="11480232" y="1448915"/>
                  <a:pt x="11487066" y="1448915"/>
                </a:cubicBezTo>
                <a:cubicBezTo>
                  <a:pt x="11498459" y="1448916"/>
                  <a:pt x="11507190" y="1461401"/>
                  <a:pt x="11516305" y="1465562"/>
                </a:cubicBezTo>
                <a:cubicBezTo>
                  <a:pt x="11512412" y="1471285"/>
                  <a:pt x="11511748" y="1476857"/>
                  <a:pt x="11512941" y="1481544"/>
                </a:cubicBezTo>
                <a:lnTo>
                  <a:pt x="11515952" y="1485677"/>
                </a:lnTo>
                <a:lnTo>
                  <a:pt x="11520720" y="1492225"/>
                </a:lnTo>
                <a:cubicBezTo>
                  <a:pt x="11527790" y="1496604"/>
                  <a:pt x="11536810" y="1494524"/>
                  <a:pt x="11536810" y="1480129"/>
                </a:cubicBezTo>
                <a:cubicBezTo>
                  <a:pt x="11529972" y="1480128"/>
                  <a:pt x="11520862" y="1484290"/>
                  <a:pt x="11516304" y="1475967"/>
                </a:cubicBezTo>
                <a:cubicBezTo>
                  <a:pt x="11527696" y="1457237"/>
                  <a:pt x="11550478" y="1482211"/>
                  <a:pt x="11564148" y="1486372"/>
                </a:cubicBezTo>
                <a:cubicBezTo>
                  <a:pt x="11557314" y="1490533"/>
                  <a:pt x="11548200" y="1490534"/>
                  <a:pt x="11548200" y="1500938"/>
                </a:cubicBezTo>
                <a:cubicBezTo>
                  <a:pt x="11561870" y="1500938"/>
                  <a:pt x="11566427" y="1519321"/>
                  <a:pt x="11575538" y="1529725"/>
                </a:cubicBezTo>
                <a:cubicBezTo>
                  <a:pt x="11584273" y="1542212"/>
                  <a:pt x="11595664" y="1550535"/>
                  <a:pt x="11609334" y="1556779"/>
                </a:cubicBezTo>
                <a:cubicBezTo>
                  <a:pt x="11638952" y="1573425"/>
                  <a:pt x="11672746" y="1579671"/>
                  <a:pt x="11702365" y="1595972"/>
                </a:cubicBezTo>
                <a:cubicBezTo>
                  <a:pt x="11697806" y="1600133"/>
                  <a:pt x="11700086" y="1612619"/>
                  <a:pt x="11695528" y="1618863"/>
                </a:cubicBezTo>
                <a:lnTo>
                  <a:pt x="11692236" y="1621226"/>
                </a:lnTo>
                <a:lnTo>
                  <a:pt x="11697036" y="1623304"/>
                </a:lnTo>
                <a:cubicBezTo>
                  <a:pt x="11694744" y="1625289"/>
                  <a:pt x="11691308" y="1626778"/>
                  <a:pt x="11688444" y="1626282"/>
                </a:cubicBezTo>
                <a:lnTo>
                  <a:pt x="11686434" y="1624950"/>
                </a:lnTo>
                <a:lnTo>
                  <a:pt x="11679582" y="1627186"/>
                </a:lnTo>
                <a:cubicBezTo>
                  <a:pt x="11679582" y="1631347"/>
                  <a:pt x="11681858" y="1633429"/>
                  <a:pt x="11684138" y="1635509"/>
                </a:cubicBezTo>
                <a:cubicBezTo>
                  <a:pt x="11681858" y="1635510"/>
                  <a:pt x="11679581" y="1637591"/>
                  <a:pt x="11679582" y="1639672"/>
                </a:cubicBezTo>
                <a:lnTo>
                  <a:pt x="11680108" y="1647698"/>
                </a:lnTo>
                <a:lnTo>
                  <a:pt x="11680152" y="1648342"/>
                </a:lnTo>
                <a:cubicBezTo>
                  <a:pt x="11680720" y="1650856"/>
                  <a:pt x="11681860" y="1652850"/>
                  <a:pt x="11684138" y="1653893"/>
                </a:cubicBezTo>
                <a:cubicBezTo>
                  <a:pt x="11677302" y="1658054"/>
                  <a:pt x="11672746" y="1660136"/>
                  <a:pt x="11668190" y="1664296"/>
                </a:cubicBezTo>
                <a:cubicBezTo>
                  <a:pt x="11668189" y="1655974"/>
                  <a:pt x="11665911" y="1649730"/>
                  <a:pt x="11663633" y="1643486"/>
                </a:cubicBezTo>
                <a:cubicBezTo>
                  <a:pt x="11663632" y="1641405"/>
                  <a:pt x="11665912" y="1639671"/>
                  <a:pt x="11665911" y="1637592"/>
                </a:cubicBezTo>
                <a:cubicBezTo>
                  <a:pt x="11668189" y="1631347"/>
                  <a:pt x="11663633" y="1635509"/>
                  <a:pt x="11661355" y="1635509"/>
                </a:cubicBezTo>
                <a:cubicBezTo>
                  <a:pt x="11654516" y="1643487"/>
                  <a:pt x="11643508" y="1635509"/>
                  <a:pt x="11636673" y="1629267"/>
                </a:cubicBezTo>
                <a:cubicBezTo>
                  <a:pt x="11611611" y="1608458"/>
                  <a:pt x="11584272" y="1593890"/>
                  <a:pt x="11557314" y="1575156"/>
                </a:cubicBezTo>
                <a:cubicBezTo>
                  <a:pt x="11529973" y="1556779"/>
                  <a:pt x="11503014" y="1538050"/>
                  <a:pt x="11473398" y="1519321"/>
                </a:cubicBezTo>
                <a:cubicBezTo>
                  <a:pt x="11459728" y="1510997"/>
                  <a:pt x="11448334" y="1503019"/>
                  <a:pt x="11435046" y="1494696"/>
                </a:cubicBezTo>
                <a:cubicBezTo>
                  <a:pt x="11428210" y="1490533"/>
                  <a:pt x="11421376" y="1486372"/>
                  <a:pt x="11414542" y="1484291"/>
                </a:cubicBezTo>
                <a:cubicBezTo>
                  <a:pt x="11405428" y="1478048"/>
                  <a:pt x="11412264" y="1475966"/>
                  <a:pt x="11409985" y="1465562"/>
                </a:cubicBezTo>
                <a:lnTo>
                  <a:pt x="11408949" y="1464456"/>
                </a:lnTo>
                <a:lnTo>
                  <a:pt x="11397232" y="1462740"/>
                </a:lnTo>
                <a:cubicBezTo>
                  <a:pt x="11378984" y="1457541"/>
                  <a:pt x="11362541" y="1446163"/>
                  <a:pt x="11344516" y="1438317"/>
                </a:cubicBezTo>
                <a:cubicBezTo>
                  <a:pt x="11332504" y="1434132"/>
                  <a:pt x="11320488" y="1427854"/>
                  <a:pt x="11308472" y="1425762"/>
                </a:cubicBezTo>
                <a:lnTo>
                  <a:pt x="11307810" y="1425969"/>
                </a:lnTo>
                <a:lnTo>
                  <a:pt x="11307522" y="1427328"/>
                </a:lnTo>
                <a:cubicBezTo>
                  <a:pt x="11306466" y="1429142"/>
                  <a:pt x="11304880" y="1430179"/>
                  <a:pt x="11302766" y="1430179"/>
                </a:cubicBezTo>
                <a:lnTo>
                  <a:pt x="11303053" y="1427446"/>
                </a:lnTo>
                <a:lnTo>
                  <a:pt x="11299212" y="1428640"/>
                </a:lnTo>
                <a:cubicBezTo>
                  <a:pt x="11296557" y="1429948"/>
                  <a:pt x="11294255" y="1430993"/>
                  <a:pt x="11292052" y="1429947"/>
                </a:cubicBezTo>
                <a:cubicBezTo>
                  <a:pt x="11289650" y="1429947"/>
                  <a:pt x="11287246" y="1425762"/>
                  <a:pt x="11282442" y="1425763"/>
                </a:cubicBezTo>
                <a:cubicBezTo>
                  <a:pt x="11284844" y="1421577"/>
                  <a:pt x="11287246" y="1417741"/>
                  <a:pt x="11289648" y="1415649"/>
                </a:cubicBezTo>
                <a:cubicBezTo>
                  <a:pt x="11251202" y="1392633"/>
                  <a:pt x="11208350" y="1347333"/>
                  <a:pt x="11162694" y="1371710"/>
                </a:cubicBezTo>
                <a:cubicBezTo>
                  <a:pt x="11162694" y="1363340"/>
                  <a:pt x="11162694" y="1357411"/>
                  <a:pt x="11162694" y="1351518"/>
                </a:cubicBezTo>
                <a:cubicBezTo>
                  <a:pt x="11160292" y="1349426"/>
                  <a:pt x="11155485" y="1347332"/>
                  <a:pt x="11153082" y="1347334"/>
                </a:cubicBezTo>
                <a:cubicBezTo>
                  <a:pt x="11146272" y="1343148"/>
                  <a:pt x="11139064" y="1341055"/>
                  <a:pt x="11131856" y="1338963"/>
                </a:cubicBezTo>
                <a:cubicBezTo>
                  <a:pt x="11125847" y="1336870"/>
                  <a:pt x="11119240" y="1333733"/>
                  <a:pt x="11112631" y="1329809"/>
                </a:cubicBezTo>
                <a:lnTo>
                  <a:pt x="11106292" y="1325237"/>
                </a:lnTo>
                <a:lnTo>
                  <a:pt x="11093408" y="1315946"/>
                </a:lnTo>
                <a:cubicBezTo>
                  <a:pt x="11108927" y="1315946"/>
                  <a:pt x="11124447" y="1317778"/>
                  <a:pt x="11139935" y="1320970"/>
                </a:cubicBezTo>
                <a:lnTo>
                  <a:pt x="11173913" y="1330644"/>
                </a:lnTo>
                <a:lnTo>
                  <a:pt x="11173904" y="1330617"/>
                </a:lnTo>
                <a:cubicBezTo>
                  <a:pt x="11173904" y="1330617"/>
                  <a:pt x="11173902" y="1328544"/>
                  <a:pt x="11173904" y="1326473"/>
                </a:cubicBezTo>
                <a:lnTo>
                  <a:pt x="11176675" y="1331430"/>
                </a:lnTo>
                <a:lnTo>
                  <a:pt x="11186273" y="1334164"/>
                </a:lnTo>
                <a:lnTo>
                  <a:pt x="11187362" y="1334604"/>
                </a:lnTo>
                <a:lnTo>
                  <a:pt x="11178740" y="1328909"/>
                </a:lnTo>
                <a:cubicBezTo>
                  <a:pt x="11174182" y="1324748"/>
                  <a:pt x="11160516" y="1316423"/>
                  <a:pt x="11162792" y="1306366"/>
                </a:cubicBezTo>
                <a:cubicBezTo>
                  <a:pt x="11165071" y="1298041"/>
                  <a:pt x="11176462" y="1304284"/>
                  <a:pt x="11176462" y="1293880"/>
                </a:cubicBezTo>
                <a:cubicBezTo>
                  <a:pt x="11171906" y="1293879"/>
                  <a:pt x="11167348" y="1291798"/>
                  <a:pt x="11162792" y="1287637"/>
                </a:cubicBezTo>
                <a:cubicBezTo>
                  <a:pt x="11167348" y="1285556"/>
                  <a:pt x="11171906" y="1283474"/>
                  <a:pt x="11176462" y="1283475"/>
                </a:cubicBezTo>
                <a:cubicBezTo>
                  <a:pt x="11174184" y="1275152"/>
                  <a:pt x="11165070" y="1258502"/>
                  <a:pt x="11174184" y="1252260"/>
                </a:cubicBezTo>
                <a:cubicBezTo>
                  <a:pt x="11175892" y="1251306"/>
                  <a:pt x="11177174" y="1251350"/>
                  <a:pt x="11178169" y="1252082"/>
                </a:cubicBezTo>
                <a:close/>
                <a:moveTo>
                  <a:pt x="9639901" y="1251699"/>
                </a:moveTo>
                <a:cubicBezTo>
                  <a:pt x="9643460" y="1251947"/>
                  <a:pt x="9646746" y="1252941"/>
                  <a:pt x="9648938" y="1255918"/>
                </a:cubicBezTo>
                <a:cubicBezTo>
                  <a:pt x="9642365" y="1257903"/>
                  <a:pt x="9635791" y="1259887"/>
                  <a:pt x="9629219" y="1261873"/>
                </a:cubicBezTo>
                <a:cubicBezTo>
                  <a:pt x="9629219" y="1259889"/>
                  <a:pt x="9629218" y="1255919"/>
                  <a:pt x="9629219" y="1251948"/>
                </a:cubicBezTo>
                <a:cubicBezTo>
                  <a:pt x="9632505" y="1251948"/>
                  <a:pt x="9636340" y="1251452"/>
                  <a:pt x="9639901" y="1251699"/>
                </a:cubicBezTo>
                <a:close/>
                <a:moveTo>
                  <a:pt x="11886020" y="1251672"/>
                </a:moveTo>
                <a:cubicBezTo>
                  <a:pt x="11886020" y="1259963"/>
                  <a:pt x="11883789" y="1262037"/>
                  <a:pt x="11879328" y="1262037"/>
                </a:cubicBezTo>
                <a:cubicBezTo>
                  <a:pt x="11879328" y="1253744"/>
                  <a:pt x="11881558" y="1251672"/>
                  <a:pt x="11886020" y="1251672"/>
                </a:cubicBezTo>
                <a:close/>
                <a:moveTo>
                  <a:pt x="11718240" y="1251672"/>
                </a:moveTo>
                <a:cubicBezTo>
                  <a:pt x="11718240" y="1259963"/>
                  <a:pt x="11716009" y="1262037"/>
                  <a:pt x="11711546" y="1262037"/>
                </a:cubicBezTo>
                <a:cubicBezTo>
                  <a:pt x="11711546" y="1253744"/>
                  <a:pt x="11713778" y="1251672"/>
                  <a:pt x="11718240" y="1251672"/>
                </a:cubicBezTo>
                <a:close/>
                <a:moveTo>
                  <a:pt x="9518038" y="1251671"/>
                </a:moveTo>
                <a:cubicBezTo>
                  <a:pt x="9522500" y="1251672"/>
                  <a:pt x="9524730" y="1253744"/>
                  <a:pt x="9524730" y="1262037"/>
                </a:cubicBezTo>
                <a:cubicBezTo>
                  <a:pt x="9520268" y="1262037"/>
                  <a:pt x="9518039" y="1259964"/>
                  <a:pt x="9518038" y="1251671"/>
                </a:cubicBezTo>
                <a:close/>
                <a:moveTo>
                  <a:pt x="11364632" y="1250450"/>
                </a:moveTo>
                <a:lnTo>
                  <a:pt x="11365427" y="1251855"/>
                </a:lnTo>
                <a:cubicBezTo>
                  <a:pt x="11365823" y="1252556"/>
                  <a:pt x="11365560" y="1252088"/>
                  <a:pt x="11365031" y="1251155"/>
                </a:cubicBezTo>
                <a:close/>
                <a:moveTo>
                  <a:pt x="10194734" y="1249983"/>
                </a:moveTo>
                <a:cubicBezTo>
                  <a:pt x="10201737" y="1250025"/>
                  <a:pt x="10207888" y="1252656"/>
                  <a:pt x="10207889" y="1263000"/>
                </a:cubicBezTo>
                <a:cubicBezTo>
                  <a:pt x="10201073" y="1263000"/>
                  <a:pt x="10176469" y="1275624"/>
                  <a:pt x="10176468" y="1252481"/>
                </a:cubicBezTo>
                <a:cubicBezTo>
                  <a:pt x="10179876" y="1252480"/>
                  <a:pt x="10187731" y="1249937"/>
                  <a:pt x="10194734" y="1249983"/>
                </a:cubicBezTo>
                <a:close/>
                <a:moveTo>
                  <a:pt x="11126752" y="1249364"/>
                </a:moveTo>
                <a:cubicBezTo>
                  <a:pt x="11138994" y="1248731"/>
                  <a:pt x="11153078" y="1263332"/>
                  <a:pt x="11163478" y="1266448"/>
                </a:cubicBezTo>
                <a:cubicBezTo>
                  <a:pt x="11147300" y="1266448"/>
                  <a:pt x="11131506" y="1264370"/>
                  <a:pt x="11115330" y="1256064"/>
                </a:cubicBezTo>
                <a:cubicBezTo>
                  <a:pt x="11118796" y="1251478"/>
                  <a:pt x="11122672" y="1249574"/>
                  <a:pt x="11126752" y="1249364"/>
                </a:cubicBezTo>
                <a:close/>
                <a:moveTo>
                  <a:pt x="12028208" y="1247632"/>
                </a:moveTo>
                <a:cubicBezTo>
                  <a:pt x="12040274" y="1245556"/>
                  <a:pt x="12049930" y="1253857"/>
                  <a:pt x="12059585" y="1264237"/>
                </a:cubicBezTo>
                <a:cubicBezTo>
                  <a:pt x="12063005" y="1269427"/>
                  <a:pt x="12067731" y="1274097"/>
                  <a:pt x="12072207" y="1279242"/>
                </a:cubicBezTo>
                <a:lnTo>
                  <a:pt x="12082554" y="1295872"/>
                </a:lnTo>
                <a:lnTo>
                  <a:pt x="12083043" y="1290409"/>
                </a:lnTo>
                <a:cubicBezTo>
                  <a:pt x="12083653" y="1289114"/>
                  <a:pt x="12084876" y="1289114"/>
                  <a:pt x="12087322" y="1291360"/>
                </a:cubicBezTo>
                <a:cubicBezTo>
                  <a:pt x="12086100" y="1292223"/>
                  <a:pt x="12085488" y="1292654"/>
                  <a:pt x="12084878" y="1293387"/>
                </a:cubicBezTo>
                <a:lnTo>
                  <a:pt x="12082920" y="1296462"/>
                </a:lnTo>
                <a:lnTo>
                  <a:pt x="12083318" y="1297101"/>
                </a:lnTo>
                <a:cubicBezTo>
                  <a:pt x="12119522" y="1330312"/>
                  <a:pt x="12155323" y="1362800"/>
                  <a:pt x="12191526" y="1393935"/>
                </a:cubicBezTo>
                <a:cubicBezTo>
                  <a:pt x="12181872" y="1404315"/>
                  <a:pt x="12172219" y="1387708"/>
                  <a:pt x="12164978" y="1383557"/>
                </a:cubicBezTo>
                <a:cubicBezTo>
                  <a:pt x="12152910" y="1371103"/>
                  <a:pt x="12141244" y="1362801"/>
                  <a:pt x="12129176" y="1352769"/>
                </a:cubicBezTo>
                <a:cubicBezTo>
                  <a:pt x="12102628" y="1330312"/>
                  <a:pt x="12073664" y="1307479"/>
                  <a:pt x="12047517" y="1284995"/>
                </a:cubicBezTo>
                <a:cubicBezTo>
                  <a:pt x="12042690" y="1280842"/>
                  <a:pt x="12006487" y="1251783"/>
                  <a:pt x="12028208" y="1247632"/>
                </a:cubicBezTo>
                <a:close/>
                <a:moveTo>
                  <a:pt x="11164439" y="1246379"/>
                </a:moveTo>
                <a:cubicBezTo>
                  <a:pt x="11165020" y="1245935"/>
                  <a:pt x="11166179" y="1246499"/>
                  <a:pt x="11168496" y="1247627"/>
                </a:cubicBezTo>
                <a:cubicBezTo>
                  <a:pt x="11166179" y="1249237"/>
                  <a:pt x="11166179" y="1249237"/>
                  <a:pt x="11163862" y="1251170"/>
                </a:cubicBezTo>
                <a:cubicBezTo>
                  <a:pt x="11163862" y="1248270"/>
                  <a:pt x="11163862" y="1246821"/>
                  <a:pt x="11164439" y="1246379"/>
                </a:cubicBezTo>
                <a:close/>
                <a:moveTo>
                  <a:pt x="10625558" y="1246379"/>
                </a:moveTo>
                <a:cubicBezTo>
                  <a:pt x="10626140" y="1245936"/>
                  <a:pt x="10627298" y="1246499"/>
                  <a:pt x="10629615" y="1247627"/>
                </a:cubicBezTo>
                <a:cubicBezTo>
                  <a:pt x="10627298" y="1249237"/>
                  <a:pt x="10627298" y="1249237"/>
                  <a:pt x="10624980" y="1251171"/>
                </a:cubicBezTo>
                <a:cubicBezTo>
                  <a:pt x="10624980" y="1248271"/>
                  <a:pt x="10624980" y="1246822"/>
                  <a:pt x="10625558" y="1246379"/>
                </a:cubicBezTo>
                <a:close/>
                <a:moveTo>
                  <a:pt x="1343225" y="1245884"/>
                </a:moveTo>
                <a:cubicBezTo>
                  <a:pt x="1343226" y="1254097"/>
                  <a:pt x="1343225" y="1266950"/>
                  <a:pt x="1336881" y="1266950"/>
                </a:cubicBezTo>
                <a:cubicBezTo>
                  <a:pt x="1336881" y="1258381"/>
                  <a:pt x="1336881" y="1245884"/>
                  <a:pt x="1343225" y="1245884"/>
                </a:cubicBezTo>
                <a:close/>
                <a:moveTo>
                  <a:pt x="10941114" y="1242490"/>
                </a:moveTo>
                <a:cubicBezTo>
                  <a:pt x="10938648" y="1250699"/>
                  <a:pt x="10938648" y="1260960"/>
                  <a:pt x="10938648" y="1271220"/>
                </a:cubicBezTo>
                <a:cubicBezTo>
                  <a:pt x="10933720" y="1265064"/>
                  <a:pt x="10928790" y="1260960"/>
                  <a:pt x="10923862" y="1254802"/>
                </a:cubicBezTo>
                <a:cubicBezTo>
                  <a:pt x="10928791" y="1250700"/>
                  <a:pt x="10936184" y="1246595"/>
                  <a:pt x="10941114" y="1242490"/>
                </a:cubicBezTo>
                <a:close/>
                <a:moveTo>
                  <a:pt x="9548249" y="1242422"/>
                </a:moveTo>
                <a:cubicBezTo>
                  <a:pt x="9548248" y="1250400"/>
                  <a:pt x="9550527" y="1252482"/>
                  <a:pt x="9555079" y="1252483"/>
                </a:cubicBezTo>
                <a:cubicBezTo>
                  <a:pt x="9555080" y="1246238"/>
                  <a:pt x="9552803" y="1242422"/>
                  <a:pt x="9548249" y="1242422"/>
                </a:cubicBezTo>
                <a:close/>
                <a:moveTo>
                  <a:pt x="10136304" y="1242313"/>
                </a:moveTo>
                <a:cubicBezTo>
                  <a:pt x="10140533" y="1242312"/>
                  <a:pt x="10142646" y="1246239"/>
                  <a:pt x="10142647" y="1252666"/>
                </a:cubicBezTo>
                <a:cubicBezTo>
                  <a:pt x="10138419" y="1252666"/>
                  <a:pt x="10136304" y="1250524"/>
                  <a:pt x="10136304" y="1242313"/>
                </a:cubicBezTo>
                <a:close/>
                <a:moveTo>
                  <a:pt x="4146382" y="1241595"/>
                </a:moveTo>
                <a:cubicBezTo>
                  <a:pt x="4143491" y="1242201"/>
                  <a:pt x="4140569" y="1243646"/>
                  <a:pt x="4137735" y="1245456"/>
                </a:cubicBezTo>
                <a:lnTo>
                  <a:pt x="4133650" y="1248578"/>
                </a:lnTo>
                <a:lnTo>
                  <a:pt x="4154884" y="1242806"/>
                </a:lnTo>
                <a:lnTo>
                  <a:pt x="4154843" y="1242769"/>
                </a:lnTo>
                <a:cubicBezTo>
                  <a:pt x="4152133" y="1241222"/>
                  <a:pt x="4149273" y="1240989"/>
                  <a:pt x="4146382" y="1241595"/>
                </a:cubicBezTo>
                <a:close/>
                <a:moveTo>
                  <a:pt x="10655041" y="1240961"/>
                </a:moveTo>
                <a:cubicBezTo>
                  <a:pt x="10655040" y="1249254"/>
                  <a:pt x="10652808" y="1251325"/>
                  <a:pt x="10648348" y="1251326"/>
                </a:cubicBezTo>
                <a:cubicBezTo>
                  <a:pt x="10648347" y="1245107"/>
                  <a:pt x="10650578" y="1240961"/>
                  <a:pt x="10655041" y="1240961"/>
                </a:cubicBezTo>
                <a:close/>
                <a:moveTo>
                  <a:pt x="11549064" y="1240959"/>
                </a:moveTo>
                <a:cubicBezTo>
                  <a:pt x="11556000" y="1243033"/>
                  <a:pt x="11562938" y="1245107"/>
                  <a:pt x="11569874" y="1245107"/>
                </a:cubicBezTo>
                <a:cubicBezTo>
                  <a:pt x="11562938" y="1251325"/>
                  <a:pt x="11555999" y="1251325"/>
                  <a:pt x="11549064" y="1251326"/>
                </a:cubicBezTo>
                <a:cubicBezTo>
                  <a:pt x="11549063" y="1249253"/>
                  <a:pt x="11549063" y="1245107"/>
                  <a:pt x="11549064" y="1240959"/>
                </a:cubicBezTo>
                <a:close/>
                <a:moveTo>
                  <a:pt x="11479814" y="1240959"/>
                </a:moveTo>
                <a:cubicBezTo>
                  <a:pt x="11479814" y="1249253"/>
                  <a:pt x="11477583" y="1251326"/>
                  <a:pt x="11473122" y="1251326"/>
                </a:cubicBezTo>
                <a:cubicBezTo>
                  <a:pt x="11473122" y="1245107"/>
                  <a:pt x="11475352" y="1240960"/>
                  <a:pt x="11479814" y="1240959"/>
                </a:cubicBezTo>
                <a:close/>
                <a:moveTo>
                  <a:pt x="11083275" y="1237771"/>
                </a:moveTo>
                <a:cubicBezTo>
                  <a:pt x="11088076" y="1237771"/>
                  <a:pt x="11094256" y="1238807"/>
                  <a:pt x="11096540" y="1238807"/>
                </a:cubicBezTo>
                <a:cubicBezTo>
                  <a:pt x="11091975" y="1245025"/>
                  <a:pt x="11085128" y="1242953"/>
                  <a:pt x="11078284" y="1242953"/>
                </a:cubicBezTo>
                <a:cubicBezTo>
                  <a:pt x="11075050" y="1238807"/>
                  <a:pt x="11078472" y="1237770"/>
                  <a:pt x="11083275" y="1237771"/>
                </a:cubicBezTo>
                <a:close/>
                <a:moveTo>
                  <a:pt x="9696162" y="1237743"/>
                </a:moveTo>
                <a:cubicBezTo>
                  <a:pt x="9740371" y="1241732"/>
                  <a:pt x="9785151" y="1247891"/>
                  <a:pt x="9829930" y="1254353"/>
                </a:cubicBezTo>
                <a:lnTo>
                  <a:pt x="9893800" y="1263153"/>
                </a:lnTo>
                <a:lnTo>
                  <a:pt x="9894981" y="1261991"/>
                </a:lnTo>
                <a:cubicBezTo>
                  <a:pt x="9897558" y="1260921"/>
                  <a:pt x="9900994" y="1261458"/>
                  <a:pt x="9904431" y="1261458"/>
                </a:cubicBezTo>
                <a:lnTo>
                  <a:pt x="9903778" y="1264528"/>
                </a:lnTo>
                <a:lnTo>
                  <a:pt x="9963699" y="1272785"/>
                </a:lnTo>
                <a:lnTo>
                  <a:pt x="9969657" y="1273646"/>
                </a:lnTo>
                <a:lnTo>
                  <a:pt x="9973322" y="1271564"/>
                </a:lnTo>
                <a:lnTo>
                  <a:pt x="9972758" y="1274094"/>
                </a:lnTo>
                <a:lnTo>
                  <a:pt x="9989587" y="1276523"/>
                </a:lnTo>
                <a:lnTo>
                  <a:pt x="9989589" y="1271566"/>
                </a:lnTo>
                <a:cubicBezTo>
                  <a:pt x="9993904" y="1271565"/>
                  <a:pt x="9998615" y="1273568"/>
                  <a:pt x="10003325" y="1275571"/>
                </a:cubicBezTo>
                <a:lnTo>
                  <a:pt x="10000807" y="1278142"/>
                </a:lnTo>
                <a:lnTo>
                  <a:pt x="10026789" y="1281892"/>
                </a:lnTo>
                <a:lnTo>
                  <a:pt x="10054648" y="1288152"/>
                </a:lnTo>
                <a:lnTo>
                  <a:pt x="10057356" y="1283041"/>
                </a:lnTo>
                <a:cubicBezTo>
                  <a:pt x="10059749" y="1282276"/>
                  <a:pt x="10062739" y="1282786"/>
                  <a:pt x="10065133" y="1282786"/>
                </a:cubicBezTo>
                <a:lnTo>
                  <a:pt x="10061424" y="1289674"/>
                </a:lnTo>
                <a:lnTo>
                  <a:pt x="10088170" y="1295684"/>
                </a:lnTo>
                <a:cubicBezTo>
                  <a:pt x="10108473" y="1301929"/>
                  <a:pt x="10129440" y="1305484"/>
                  <a:pt x="10150407" y="1308781"/>
                </a:cubicBezTo>
                <a:lnTo>
                  <a:pt x="10150785" y="1308851"/>
                </a:lnTo>
                <a:lnTo>
                  <a:pt x="10151978" y="1303488"/>
                </a:lnTo>
                <a:cubicBezTo>
                  <a:pt x="10153094" y="1301673"/>
                  <a:pt x="10154767" y="1300637"/>
                  <a:pt x="10156999" y="1300637"/>
                </a:cubicBezTo>
                <a:cubicBezTo>
                  <a:pt x="10156999" y="1303747"/>
                  <a:pt x="10156441" y="1306339"/>
                  <a:pt x="10155325" y="1308153"/>
                </a:cubicBezTo>
                <a:lnTo>
                  <a:pt x="10153280" y="1309313"/>
                </a:lnTo>
                <a:lnTo>
                  <a:pt x="10192852" y="1316649"/>
                </a:lnTo>
                <a:lnTo>
                  <a:pt x="10193646" y="1306647"/>
                </a:lnTo>
                <a:cubicBezTo>
                  <a:pt x="10194599" y="1303142"/>
                  <a:pt x="10196507" y="1300637"/>
                  <a:pt x="10200322" y="1300637"/>
                </a:cubicBezTo>
                <a:cubicBezTo>
                  <a:pt x="10200322" y="1304644"/>
                  <a:pt x="10200956" y="1309152"/>
                  <a:pt x="10200321" y="1312657"/>
                </a:cubicBezTo>
                <a:lnTo>
                  <a:pt x="10194796" y="1317009"/>
                </a:lnTo>
                <a:lnTo>
                  <a:pt x="10212643" y="1320317"/>
                </a:lnTo>
                <a:lnTo>
                  <a:pt x="10318335" y="1349965"/>
                </a:lnTo>
                <a:lnTo>
                  <a:pt x="10320595" y="1342497"/>
                </a:lnTo>
                <a:cubicBezTo>
                  <a:pt x="10321989" y="1340942"/>
                  <a:pt x="10323662" y="1340424"/>
                  <a:pt x="10324778" y="1340423"/>
                </a:cubicBezTo>
                <a:cubicBezTo>
                  <a:pt x="10324778" y="1344569"/>
                  <a:pt x="10324220" y="1347161"/>
                  <a:pt x="10323105" y="1348716"/>
                </a:cubicBezTo>
                <a:lnTo>
                  <a:pt x="10319374" y="1350256"/>
                </a:lnTo>
                <a:lnTo>
                  <a:pt x="10346221" y="1357788"/>
                </a:lnTo>
                <a:cubicBezTo>
                  <a:pt x="10366714" y="1364032"/>
                  <a:pt x="10455134" y="1386584"/>
                  <a:pt x="10461966" y="1392824"/>
                </a:cubicBezTo>
                <a:cubicBezTo>
                  <a:pt x="10477902" y="1407402"/>
                  <a:pt x="10498016" y="1405321"/>
                  <a:pt x="10513954" y="1409485"/>
                </a:cubicBezTo>
                <a:cubicBezTo>
                  <a:pt x="10534448" y="1415729"/>
                  <a:pt x="10554938" y="1421974"/>
                  <a:pt x="10575054" y="1430301"/>
                </a:cubicBezTo>
                <a:cubicBezTo>
                  <a:pt x="10595544" y="1438628"/>
                  <a:pt x="10616036" y="1444526"/>
                  <a:pt x="10636530" y="1452853"/>
                </a:cubicBezTo>
                <a:cubicBezTo>
                  <a:pt x="10652090" y="1459097"/>
                  <a:pt x="10699904" y="1475751"/>
                  <a:pt x="10720017" y="1477834"/>
                </a:cubicBezTo>
                <a:cubicBezTo>
                  <a:pt x="10726848" y="1477834"/>
                  <a:pt x="10733680" y="1475751"/>
                  <a:pt x="10740508" y="1481998"/>
                </a:cubicBezTo>
                <a:cubicBezTo>
                  <a:pt x="10745062" y="1486161"/>
                  <a:pt x="10815268" y="1502814"/>
                  <a:pt x="10833484" y="1513223"/>
                </a:cubicBezTo>
                <a:cubicBezTo>
                  <a:pt x="10842592" y="1517038"/>
                  <a:pt x="10849042" y="1525366"/>
                  <a:pt x="10858150" y="1529529"/>
                </a:cubicBezTo>
                <a:cubicBezTo>
                  <a:pt x="10864982" y="1531610"/>
                  <a:pt x="10957954" y="1571161"/>
                  <a:pt x="10964786" y="1569080"/>
                </a:cubicBezTo>
                <a:cubicBezTo>
                  <a:pt x="10971616" y="1569081"/>
                  <a:pt x="10980726" y="1569080"/>
                  <a:pt x="10987554" y="1577067"/>
                </a:cubicBezTo>
                <a:cubicBezTo>
                  <a:pt x="11000836" y="1593716"/>
                  <a:pt x="11016775" y="1604122"/>
                  <a:pt x="11032712" y="1610368"/>
                </a:cubicBezTo>
                <a:cubicBezTo>
                  <a:pt x="11050929" y="1616613"/>
                  <a:pt x="11150353" y="1666227"/>
                  <a:pt x="11164016" y="1672473"/>
                </a:cubicBezTo>
                <a:cubicBezTo>
                  <a:pt x="11195894" y="1689126"/>
                  <a:pt x="11229668" y="1705780"/>
                  <a:pt x="11261545" y="1722086"/>
                </a:cubicBezTo>
                <a:cubicBezTo>
                  <a:pt x="11295318" y="1740822"/>
                  <a:pt x="11329474" y="1757477"/>
                  <a:pt x="11363247" y="1775863"/>
                </a:cubicBezTo>
                <a:cubicBezTo>
                  <a:pt x="11379184" y="1784191"/>
                  <a:pt x="11395124" y="1792518"/>
                  <a:pt x="11411062" y="1798762"/>
                </a:cubicBezTo>
                <a:cubicBezTo>
                  <a:pt x="11422447" y="1805008"/>
                  <a:pt x="11485820" y="1817497"/>
                  <a:pt x="11508212" y="1832069"/>
                </a:cubicBezTo>
                <a:cubicBezTo>
                  <a:pt x="11519594" y="1840051"/>
                  <a:pt x="11530980" y="1845916"/>
                  <a:pt x="11542364" y="1854244"/>
                </a:cubicBezTo>
                <a:cubicBezTo>
                  <a:pt x="11549196" y="1858407"/>
                  <a:pt x="11565134" y="1893796"/>
                  <a:pt x="11558302" y="1887551"/>
                </a:cubicBezTo>
                <a:cubicBezTo>
                  <a:pt x="11556595" y="1885989"/>
                  <a:pt x="11547250" y="1882002"/>
                  <a:pt x="11533098" y="1876508"/>
                </a:cubicBezTo>
                <a:lnTo>
                  <a:pt x="11480720" y="1857052"/>
                </a:lnTo>
                <a:lnTo>
                  <a:pt x="11480574" y="1858890"/>
                </a:lnTo>
                <a:cubicBezTo>
                  <a:pt x="11479622" y="1862396"/>
                  <a:pt x="11477714" y="1864900"/>
                  <a:pt x="11473900" y="1864899"/>
                </a:cubicBezTo>
                <a:lnTo>
                  <a:pt x="11473899" y="1854589"/>
                </a:lnTo>
                <a:lnTo>
                  <a:pt x="11413096" y="1832835"/>
                </a:lnTo>
                <a:cubicBezTo>
                  <a:pt x="11391019" y="1825000"/>
                  <a:pt x="11369794" y="1817499"/>
                  <a:pt x="11352242" y="1811254"/>
                </a:cubicBezTo>
                <a:cubicBezTo>
                  <a:pt x="11322640" y="1798763"/>
                  <a:pt x="11290763" y="1792517"/>
                  <a:pt x="11263821" y="1772047"/>
                </a:cubicBezTo>
                <a:cubicBezTo>
                  <a:pt x="11251298" y="1761638"/>
                  <a:pt x="11237732" y="1752791"/>
                  <a:pt x="11223880" y="1745506"/>
                </a:cubicBezTo>
                <a:lnTo>
                  <a:pt x="11221878" y="1744681"/>
                </a:lnTo>
                <a:lnTo>
                  <a:pt x="11213504" y="1748586"/>
                </a:lnTo>
                <a:lnTo>
                  <a:pt x="11216392" y="1742419"/>
                </a:lnTo>
                <a:lnTo>
                  <a:pt x="11206658" y="1738403"/>
                </a:lnTo>
                <a:lnTo>
                  <a:pt x="11182234" y="1728332"/>
                </a:lnTo>
                <a:cubicBezTo>
                  <a:pt x="11182234" y="1742903"/>
                  <a:pt x="11195892" y="1740822"/>
                  <a:pt x="11202724" y="1744985"/>
                </a:cubicBezTo>
                <a:cubicBezTo>
                  <a:pt x="11216386" y="1751229"/>
                  <a:pt x="11227391" y="1763721"/>
                  <a:pt x="11241054" y="1769966"/>
                </a:cubicBezTo>
                <a:cubicBezTo>
                  <a:pt x="11248452" y="1773001"/>
                  <a:pt x="11255687" y="1776710"/>
                  <a:pt x="11262802" y="1780922"/>
                </a:cubicBezTo>
                <a:lnTo>
                  <a:pt x="11267698" y="1784176"/>
                </a:lnTo>
                <a:lnTo>
                  <a:pt x="11265948" y="1779311"/>
                </a:lnTo>
                <a:cubicBezTo>
                  <a:pt x="11268062" y="1774819"/>
                  <a:pt x="11268062" y="1776893"/>
                  <a:pt x="11272290" y="1779312"/>
                </a:cubicBezTo>
                <a:cubicBezTo>
                  <a:pt x="11271234" y="1780175"/>
                  <a:pt x="11270174" y="1780606"/>
                  <a:pt x="11269384" y="1781341"/>
                </a:cubicBezTo>
                <a:lnTo>
                  <a:pt x="11268275" y="1784561"/>
                </a:lnTo>
                <a:lnTo>
                  <a:pt x="11283839" y="1794902"/>
                </a:lnTo>
                <a:cubicBezTo>
                  <a:pt x="11297690" y="1805009"/>
                  <a:pt x="11311258" y="1816457"/>
                  <a:pt x="11324918" y="1827907"/>
                </a:cubicBezTo>
                <a:cubicBezTo>
                  <a:pt x="11318089" y="1829988"/>
                  <a:pt x="11308980" y="1827907"/>
                  <a:pt x="11306704" y="1842100"/>
                </a:cubicBezTo>
                <a:cubicBezTo>
                  <a:pt x="11306702" y="1848000"/>
                  <a:pt x="11304426" y="1850080"/>
                  <a:pt x="11299873" y="1850080"/>
                </a:cubicBezTo>
                <a:cubicBezTo>
                  <a:pt x="11290764" y="1850080"/>
                  <a:pt x="11283936" y="1840051"/>
                  <a:pt x="11275206" y="1838315"/>
                </a:cubicBezTo>
                <a:cubicBezTo>
                  <a:pt x="11275206" y="1843142"/>
                  <a:pt x="11277389" y="1845050"/>
                  <a:pt x="11280184" y="1846524"/>
                </a:cubicBezTo>
                <a:lnTo>
                  <a:pt x="11284465" y="1848633"/>
                </a:lnTo>
                <a:lnTo>
                  <a:pt x="11288586" y="1846651"/>
                </a:lnTo>
                <a:cubicBezTo>
                  <a:pt x="11289378" y="1846851"/>
                  <a:pt x="11289819" y="1847729"/>
                  <a:pt x="11290699" y="1848686"/>
                </a:cubicBezTo>
                <a:cubicBezTo>
                  <a:pt x="11289819" y="1849641"/>
                  <a:pt x="11289379" y="1850598"/>
                  <a:pt x="11288586" y="1850837"/>
                </a:cubicBezTo>
                <a:lnTo>
                  <a:pt x="11285009" y="1849016"/>
                </a:lnTo>
                <a:lnTo>
                  <a:pt x="11288868" y="1852162"/>
                </a:lnTo>
                <a:cubicBezTo>
                  <a:pt x="11282036" y="1862570"/>
                  <a:pt x="11270652" y="1852162"/>
                  <a:pt x="11263820" y="1847998"/>
                </a:cubicBezTo>
                <a:cubicBezTo>
                  <a:pt x="11252437" y="1842100"/>
                  <a:pt x="11241054" y="1838316"/>
                  <a:pt x="11229668" y="1832070"/>
                </a:cubicBezTo>
                <a:cubicBezTo>
                  <a:pt x="11205000" y="1819580"/>
                  <a:pt x="11179954" y="1807090"/>
                  <a:pt x="11154910" y="1794600"/>
                </a:cubicBezTo>
                <a:cubicBezTo>
                  <a:pt x="11105194" y="1769966"/>
                  <a:pt x="11055484" y="1744985"/>
                  <a:pt x="11003113" y="1722087"/>
                </a:cubicBezTo>
                <a:cubicBezTo>
                  <a:pt x="10953402" y="1699536"/>
                  <a:pt x="10901411" y="1672473"/>
                  <a:pt x="10849043" y="1659982"/>
                </a:cubicBezTo>
                <a:cubicBezTo>
                  <a:pt x="10838038" y="1655819"/>
                  <a:pt x="10824376" y="1657901"/>
                  <a:pt x="10812991" y="1649573"/>
                </a:cubicBezTo>
                <a:cubicBezTo>
                  <a:pt x="10803884" y="1645757"/>
                  <a:pt x="10801606" y="1631186"/>
                  <a:pt x="10794776" y="1627022"/>
                </a:cubicBezTo>
                <a:cubicBezTo>
                  <a:pt x="10787944" y="1618694"/>
                  <a:pt x="10783390" y="1633266"/>
                  <a:pt x="10776561" y="1635349"/>
                </a:cubicBezTo>
                <a:cubicBezTo>
                  <a:pt x="10770110" y="1637431"/>
                  <a:pt x="10663474" y="1591634"/>
                  <a:pt x="10647535" y="1583308"/>
                </a:cubicBezTo>
                <a:cubicBezTo>
                  <a:pt x="10638427" y="1579491"/>
                  <a:pt x="10631598" y="1569080"/>
                  <a:pt x="10622868" y="1562836"/>
                </a:cubicBezTo>
                <a:cubicBezTo>
                  <a:pt x="10618313" y="1560754"/>
                  <a:pt x="10609207" y="1562835"/>
                  <a:pt x="10609207" y="1550346"/>
                </a:cubicBezTo>
                <a:cubicBezTo>
                  <a:pt x="10617174" y="1550345"/>
                  <a:pt x="10625050" y="1551386"/>
                  <a:pt x="10632640" y="1553208"/>
                </a:cubicBezTo>
                <a:lnTo>
                  <a:pt x="10635903" y="1554341"/>
                </a:lnTo>
                <a:lnTo>
                  <a:pt x="10634758" y="1550124"/>
                </a:lnTo>
                <a:cubicBezTo>
                  <a:pt x="10635550" y="1549023"/>
                  <a:pt x="10637134" y="1549022"/>
                  <a:pt x="10638016" y="1551225"/>
                </a:cubicBezTo>
                <a:cubicBezTo>
                  <a:pt x="10637135" y="1552327"/>
                  <a:pt x="10636694" y="1552879"/>
                  <a:pt x="10636474" y="1553429"/>
                </a:cubicBezTo>
                <a:lnTo>
                  <a:pt x="10636368" y="1554503"/>
                </a:lnTo>
                <a:lnTo>
                  <a:pt x="10654365" y="1560754"/>
                </a:lnTo>
                <a:cubicBezTo>
                  <a:pt x="10654365" y="1550346"/>
                  <a:pt x="10649813" y="1550346"/>
                  <a:pt x="10642980" y="1550346"/>
                </a:cubicBezTo>
                <a:cubicBezTo>
                  <a:pt x="10636530" y="1548264"/>
                  <a:pt x="10629699" y="1542019"/>
                  <a:pt x="10622867" y="1539937"/>
                </a:cubicBezTo>
                <a:cubicBezTo>
                  <a:pt x="10613761" y="1537856"/>
                  <a:pt x="10606930" y="1537855"/>
                  <a:pt x="10600098" y="1533692"/>
                </a:cubicBezTo>
                <a:cubicBezTo>
                  <a:pt x="10593270" y="1527446"/>
                  <a:pt x="10595546" y="1519120"/>
                  <a:pt x="10595546" y="1510794"/>
                </a:cubicBezTo>
                <a:cubicBezTo>
                  <a:pt x="10625145" y="1517038"/>
                  <a:pt x="10654364" y="1527447"/>
                  <a:pt x="10686242" y="1519120"/>
                </a:cubicBezTo>
                <a:cubicBezTo>
                  <a:pt x="10670304" y="1514957"/>
                  <a:pt x="10654366" y="1513222"/>
                  <a:pt x="10640704" y="1508713"/>
                </a:cubicBezTo>
                <a:cubicBezTo>
                  <a:pt x="10631598" y="1506976"/>
                  <a:pt x="10622869" y="1506977"/>
                  <a:pt x="10613760" y="1502814"/>
                </a:cubicBezTo>
                <a:cubicBezTo>
                  <a:pt x="10606930" y="1498649"/>
                  <a:pt x="10611484" y="1492405"/>
                  <a:pt x="10606930" y="1484078"/>
                </a:cubicBezTo>
                <a:cubicBezTo>
                  <a:pt x="10604654" y="1479915"/>
                  <a:pt x="10600098" y="1475751"/>
                  <a:pt x="10595546" y="1473670"/>
                </a:cubicBezTo>
                <a:cubicBezTo>
                  <a:pt x="10584160" y="1469506"/>
                  <a:pt x="10572777" y="1469506"/>
                  <a:pt x="10561392" y="1467424"/>
                </a:cubicBezTo>
                <a:cubicBezTo>
                  <a:pt x="10520784" y="1463261"/>
                  <a:pt x="10480180" y="1444526"/>
                  <a:pt x="10439195" y="1434464"/>
                </a:cubicBezTo>
                <a:cubicBezTo>
                  <a:pt x="10396316" y="1419893"/>
                  <a:pt x="10262735" y="1382420"/>
                  <a:pt x="10239966" y="1378256"/>
                </a:cubicBezTo>
                <a:cubicBezTo>
                  <a:pt x="10230858" y="1376176"/>
                  <a:pt x="10224029" y="1378257"/>
                  <a:pt x="10214919" y="1374443"/>
                </a:cubicBezTo>
                <a:cubicBezTo>
                  <a:pt x="10205812" y="1372358"/>
                  <a:pt x="10208089" y="1366113"/>
                  <a:pt x="10208089" y="1355707"/>
                </a:cubicBezTo>
                <a:cubicBezTo>
                  <a:pt x="10205813" y="1343216"/>
                  <a:pt x="10187977" y="1347379"/>
                  <a:pt x="10181146" y="1347378"/>
                </a:cubicBezTo>
                <a:cubicBezTo>
                  <a:pt x="10169760" y="1345297"/>
                  <a:pt x="10160652" y="1343216"/>
                  <a:pt x="10149269" y="1341134"/>
                </a:cubicBezTo>
                <a:cubicBezTo>
                  <a:pt x="10126499" y="1336971"/>
                  <a:pt x="10106387" y="1332806"/>
                  <a:pt x="10083618" y="1328644"/>
                </a:cubicBezTo>
                <a:cubicBezTo>
                  <a:pt x="10038457" y="1320317"/>
                  <a:pt x="9995197" y="1316153"/>
                  <a:pt x="9950037" y="1304011"/>
                </a:cubicBezTo>
                <a:cubicBezTo>
                  <a:pt x="9940931" y="1301928"/>
                  <a:pt x="9934099" y="1291521"/>
                  <a:pt x="9924991" y="1289439"/>
                </a:cubicBezTo>
                <a:cubicBezTo>
                  <a:pt x="9915885" y="1287357"/>
                  <a:pt x="9904879" y="1283193"/>
                  <a:pt x="9895771" y="1281111"/>
                </a:cubicBezTo>
                <a:cubicBezTo>
                  <a:pt x="9873001" y="1276948"/>
                  <a:pt x="9852510" y="1272785"/>
                  <a:pt x="9830119" y="1268624"/>
                </a:cubicBezTo>
                <a:cubicBezTo>
                  <a:pt x="9784581" y="1260294"/>
                  <a:pt x="9741700" y="1249886"/>
                  <a:pt x="9696162" y="1237743"/>
                </a:cubicBezTo>
                <a:close/>
                <a:moveTo>
                  <a:pt x="877979" y="1236693"/>
                </a:moveTo>
                <a:cubicBezTo>
                  <a:pt x="877980" y="1244640"/>
                  <a:pt x="875864" y="1247057"/>
                  <a:pt x="871637" y="1247058"/>
                </a:cubicBezTo>
                <a:cubicBezTo>
                  <a:pt x="871637" y="1240840"/>
                  <a:pt x="873752" y="1236692"/>
                  <a:pt x="877979" y="1236693"/>
                </a:cubicBezTo>
                <a:close/>
                <a:moveTo>
                  <a:pt x="4334270" y="1236408"/>
                </a:moveTo>
                <a:lnTo>
                  <a:pt x="4334792" y="1238916"/>
                </a:lnTo>
                <a:lnTo>
                  <a:pt x="4337429" y="1238175"/>
                </a:lnTo>
                <a:close/>
                <a:moveTo>
                  <a:pt x="4321732" y="1235931"/>
                </a:moveTo>
                <a:lnTo>
                  <a:pt x="4254509" y="1255708"/>
                </a:lnTo>
                <a:cubicBezTo>
                  <a:pt x="4241500" y="1259836"/>
                  <a:pt x="4169116" y="1284258"/>
                  <a:pt x="4174297" y="1283576"/>
                </a:cubicBezTo>
                <a:cubicBezTo>
                  <a:pt x="4180344" y="1285603"/>
                  <a:pt x="4203277" y="1277349"/>
                  <a:pt x="4219309" y="1272824"/>
                </a:cubicBezTo>
                <a:cubicBezTo>
                  <a:pt x="4234908" y="1268357"/>
                  <a:pt x="4247919" y="1264230"/>
                  <a:pt x="4260864" y="1259707"/>
                </a:cubicBezTo>
                <a:lnTo>
                  <a:pt x="4298678" y="1249074"/>
                </a:lnTo>
                <a:close/>
                <a:moveTo>
                  <a:pt x="11685972" y="1235803"/>
                </a:moveTo>
                <a:cubicBezTo>
                  <a:pt x="11686278" y="1235321"/>
                  <a:pt x="11687500" y="1235803"/>
                  <a:pt x="11689946" y="1236772"/>
                </a:cubicBezTo>
                <a:cubicBezTo>
                  <a:pt x="11687499" y="1238705"/>
                  <a:pt x="11687499" y="1238705"/>
                  <a:pt x="11687500" y="1240637"/>
                </a:cubicBezTo>
                <a:cubicBezTo>
                  <a:pt x="11686278" y="1237737"/>
                  <a:pt x="11685666" y="1236286"/>
                  <a:pt x="11685972" y="1235803"/>
                </a:cubicBezTo>
                <a:close/>
                <a:moveTo>
                  <a:pt x="330729" y="1235173"/>
                </a:moveTo>
                <a:cubicBezTo>
                  <a:pt x="330728" y="1243385"/>
                  <a:pt x="330729" y="1256239"/>
                  <a:pt x="324802" y="1256239"/>
                </a:cubicBezTo>
                <a:cubicBezTo>
                  <a:pt x="324802" y="1247669"/>
                  <a:pt x="322710" y="1235173"/>
                  <a:pt x="330729" y="1235173"/>
                </a:cubicBezTo>
                <a:close/>
                <a:moveTo>
                  <a:pt x="9676077" y="1233586"/>
                </a:moveTo>
                <a:cubicBezTo>
                  <a:pt x="9680540" y="1233586"/>
                  <a:pt x="9689094" y="1231602"/>
                  <a:pt x="9689095" y="1241525"/>
                </a:cubicBezTo>
                <a:cubicBezTo>
                  <a:pt x="9685004" y="1241526"/>
                  <a:pt x="9676078" y="1243511"/>
                  <a:pt x="9676077" y="1233586"/>
                </a:cubicBezTo>
                <a:close/>
                <a:moveTo>
                  <a:pt x="11617838" y="1233521"/>
                </a:moveTo>
                <a:cubicBezTo>
                  <a:pt x="11627554" y="1232982"/>
                  <a:pt x="11640508" y="1245146"/>
                  <a:pt x="11640508" y="1260511"/>
                </a:cubicBezTo>
                <a:cubicBezTo>
                  <a:pt x="11628665" y="1256414"/>
                  <a:pt x="11616822" y="1254365"/>
                  <a:pt x="11607346" y="1250267"/>
                </a:cubicBezTo>
                <a:cubicBezTo>
                  <a:pt x="11607344" y="1238744"/>
                  <a:pt x="11612008" y="1233846"/>
                  <a:pt x="11617838" y="1233521"/>
                </a:cubicBezTo>
                <a:close/>
                <a:moveTo>
                  <a:pt x="11991966" y="1230854"/>
                </a:moveTo>
                <a:cubicBezTo>
                  <a:pt x="11991966" y="1243664"/>
                  <a:pt x="11984902" y="1241528"/>
                  <a:pt x="11978229" y="1241528"/>
                </a:cubicBezTo>
                <a:cubicBezTo>
                  <a:pt x="11978228" y="1228718"/>
                  <a:pt x="11987256" y="1230853"/>
                  <a:pt x="11991966" y="1230854"/>
                </a:cubicBezTo>
                <a:close/>
                <a:moveTo>
                  <a:pt x="11845587" y="1230463"/>
                </a:moveTo>
                <a:cubicBezTo>
                  <a:pt x="11848277" y="1231528"/>
                  <a:pt x="11850670" y="1235265"/>
                  <a:pt x="11850670" y="1240603"/>
                </a:cubicBezTo>
                <a:cubicBezTo>
                  <a:pt x="11845884" y="1240603"/>
                  <a:pt x="11843492" y="1238469"/>
                  <a:pt x="11838707" y="1236333"/>
                </a:cubicBezTo>
                <a:cubicBezTo>
                  <a:pt x="11839903" y="1230995"/>
                  <a:pt x="11842894" y="1229394"/>
                  <a:pt x="11845587" y="1230463"/>
                </a:cubicBezTo>
                <a:close/>
                <a:moveTo>
                  <a:pt x="10890306" y="1230249"/>
                </a:moveTo>
                <a:cubicBezTo>
                  <a:pt x="10895063" y="1236572"/>
                  <a:pt x="10904578" y="1240785"/>
                  <a:pt x="10909336" y="1244999"/>
                </a:cubicBezTo>
                <a:cubicBezTo>
                  <a:pt x="10899820" y="1249213"/>
                  <a:pt x="10890305" y="1251319"/>
                  <a:pt x="10890306" y="1230249"/>
                </a:cubicBezTo>
                <a:close/>
                <a:moveTo>
                  <a:pt x="9721140" y="1230249"/>
                </a:moveTo>
                <a:cubicBezTo>
                  <a:pt x="9725600" y="1230248"/>
                  <a:pt x="9727832" y="1234395"/>
                  <a:pt x="9727832" y="1240614"/>
                </a:cubicBezTo>
                <a:cubicBezTo>
                  <a:pt x="9723371" y="1240614"/>
                  <a:pt x="9721140" y="1238542"/>
                  <a:pt x="9721140" y="1230249"/>
                </a:cubicBezTo>
                <a:close/>
                <a:moveTo>
                  <a:pt x="11515508" y="1230248"/>
                </a:moveTo>
                <a:cubicBezTo>
                  <a:pt x="11524740" y="1230249"/>
                  <a:pt x="11534375" y="1230249"/>
                  <a:pt x="11541600" y="1230249"/>
                </a:cubicBezTo>
                <a:cubicBezTo>
                  <a:pt x="11539191" y="1236572"/>
                  <a:pt x="11536781" y="1244999"/>
                  <a:pt x="11534375" y="1251319"/>
                </a:cubicBezTo>
                <a:cubicBezTo>
                  <a:pt x="11527552" y="1244999"/>
                  <a:pt x="11522332" y="1236572"/>
                  <a:pt x="11515508" y="1230248"/>
                </a:cubicBezTo>
                <a:close/>
                <a:moveTo>
                  <a:pt x="9325340" y="1228327"/>
                </a:moveTo>
                <a:cubicBezTo>
                  <a:pt x="9327058" y="1227260"/>
                  <a:pt x="9328776" y="1228862"/>
                  <a:pt x="9332214" y="1232064"/>
                </a:cubicBezTo>
                <a:cubicBezTo>
                  <a:pt x="9327632" y="1234200"/>
                  <a:pt x="9323049" y="1238468"/>
                  <a:pt x="9318467" y="1240604"/>
                </a:cubicBezTo>
                <a:cubicBezTo>
                  <a:pt x="9321903" y="1233131"/>
                  <a:pt x="9323622" y="1229394"/>
                  <a:pt x="9325340" y="1228327"/>
                </a:cubicBezTo>
                <a:close/>
                <a:moveTo>
                  <a:pt x="4355242" y="1226074"/>
                </a:moveTo>
                <a:lnTo>
                  <a:pt x="4354795" y="1226205"/>
                </a:lnTo>
                <a:lnTo>
                  <a:pt x="4355934" y="1232895"/>
                </a:lnTo>
                <a:lnTo>
                  <a:pt x="4355993" y="1232952"/>
                </a:lnTo>
                <a:lnTo>
                  <a:pt x="4366474" y="1230005"/>
                </a:lnTo>
                <a:lnTo>
                  <a:pt x="4363300" y="1227302"/>
                </a:lnTo>
                <a:close/>
                <a:moveTo>
                  <a:pt x="10072411" y="1225659"/>
                </a:moveTo>
                <a:cubicBezTo>
                  <a:pt x="10077269" y="1233942"/>
                  <a:pt x="10082127" y="1242226"/>
                  <a:pt x="10089411" y="1240157"/>
                </a:cubicBezTo>
                <a:cubicBezTo>
                  <a:pt x="10096694" y="1238084"/>
                  <a:pt x="10103979" y="1244297"/>
                  <a:pt x="10099125" y="1254652"/>
                </a:cubicBezTo>
                <a:cubicBezTo>
                  <a:pt x="10094268" y="1271219"/>
                  <a:pt x="10074840" y="1260864"/>
                  <a:pt x="10065532" y="1260865"/>
                </a:cubicBezTo>
                <a:cubicBezTo>
                  <a:pt x="10067960" y="1248438"/>
                  <a:pt x="10069984" y="1236010"/>
                  <a:pt x="10072411" y="1225659"/>
                </a:cubicBezTo>
                <a:close/>
                <a:moveTo>
                  <a:pt x="11834019" y="1225063"/>
                </a:moveTo>
                <a:cubicBezTo>
                  <a:pt x="11834631" y="1224552"/>
                  <a:pt x="11835855" y="1224978"/>
                  <a:pt x="11838301" y="1225827"/>
                </a:cubicBezTo>
                <a:cubicBezTo>
                  <a:pt x="11835855" y="1227867"/>
                  <a:pt x="11835855" y="1227867"/>
                  <a:pt x="11833410" y="1229908"/>
                </a:cubicBezTo>
                <a:cubicBezTo>
                  <a:pt x="11833408" y="1227017"/>
                  <a:pt x="11833410" y="1225572"/>
                  <a:pt x="11834019" y="1225063"/>
                </a:cubicBezTo>
                <a:close/>
                <a:moveTo>
                  <a:pt x="10029534" y="1224128"/>
                </a:moveTo>
                <a:cubicBezTo>
                  <a:pt x="10036471" y="1225880"/>
                  <a:pt x="10045718" y="1227984"/>
                  <a:pt x="10045717" y="1240608"/>
                </a:cubicBezTo>
                <a:cubicBezTo>
                  <a:pt x="10038781" y="1240608"/>
                  <a:pt x="10031847" y="1240608"/>
                  <a:pt x="10024911" y="1240607"/>
                </a:cubicBezTo>
                <a:cubicBezTo>
                  <a:pt x="10024910" y="1234296"/>
                  <a:pt x="10027223" y="1227984"/>
                  <a:pt x="10029534" y="1224128"/>
                </a:cubicBezTo>
                <a:close/>
                <a:moveTo>
                  <a:pt x="10015809" y="1223949"/>
                </a:moveTo>
                <a:cubicBezTo>
                  <a:pt x="10020036" y="1223949"/>
                  <a:pt x="10022150" y="1226022"/>
                  <a:pt x="10022150" y="1234315"/>
                </a:cubicBezTo>
                <a:cubicBezTo>
                  <a:pt x="10017923" y="1234316"/>
                  <a:pt x="10015809" y="1230170"/>
                  <a:pt x="10015809" y="1223949"/>
                </a:cubicBezTo>
                <a:close/>
                <a:moveTo>
                  <a:pt x="9984012" y="1223949"/>
                </a:moveTo>
                <a:cubicBezTo>
                  <a:pt x="9986331" y="1223949"/>
                  <a:pt x="9987489" y="1224986"/>
                  <a:pt x="9988067" y="1226800"/>
                </a:cubicBezTo>
                <a:lnTo>
                  <a:pt x="9988325" y="1230128"/>
                </a:lnTo>
                <a:lnTo>
                  <a:pt x="10005080" y="1230703"/>
                </a:lnTo>
                <a:lnTo>
                  <a:pt x="9988607" y="1233787"/>
                </a:lnTo>
                <a:lnTo>
                  <a:pt x="9988647" y="1234316"/>
                </a:lnTo>
                <a:lnTo>
                  <a:pt x="9988045" y="1233892"/>
                </a:lnTo>
                <a:lnTo>
                  <a:pt x="9952059" y="1240629"/>
                </a:lnTo>
                <a:cubicBezTo>
                  <a:pt x="9949631" y="1236660"/>
                  <a:pt x="9949630" y="1232688"/>
                  <a:pt x="9947201" y="1228718"/>
                </a:cubicBezTo>
                <a:lnTo>
                  <a:pt x="9984478" y="1229996"/>
                </a:lnTo>
                <a:close/>
                <a:moveTo>
                  <a:pt x="9305908" y="1221470"/>
                </a:moveTo>
                <a:cubicBezTo>
                  <a:pt x="9308752" y="1220901"/>
                  <a:pt x="9312187" y="1221864"/>
                  <a:pt x="9314542" y="1221864"/>
                </a:cubicBezTo>
                <a:cubicBezTo>
                  <a:pt x="9314542" y="1234486"/>
                  <a:pt x="9305123" y="1230279"/>
                  <a:pt x="9300805" y="1230279"/>
                </a:cubicBezTo>
                <a:cubicBezTo>
                  <a:pt x="9300805" y="1224144"/>
                  <a:pt x="9303063" y="1222039"/>
                  <a:pt x="9305908" y="1221470"/>
                </a:cubicBezTo>
                <a:close/>
                <a:moveTo>
                  <a:pt x="8915530" y="1219429"/>
                </a:moveTo>
                <a:lnTo>
                  <a:pt x="8907229" y="1221988"/>
                </a:lnTo>
                <a:cubicBezTo>
                  <a:pt x="8907229" y="1221988"/>
                  <a:pt x="8891728" y="1220117"/>
                  <a:pt x="8887983" y="1223184"/>
                </a:cubicBezTo>
                <a:lnTo>
                  <a:pt x="8888242" y="1224274"/>
                </a:lnTo>
                <a:lnTo>
                  <a:pt x="8894132" y="1225249"/>
                </a:lnTo>
                <a:cubicBezTo>
                  <a:pt x="8900583" y="1226290"/>
                  <a:pt x="8907319" y="1226810"/>
                  <a:pt x="8914149" y="1223687"/>
                </a:cubicBezTo>
                <a:close/>
                <a:moveTo>
                  <a:pt x="9163976" y="1213238"/>
                </a:moveTo>
                <a:cubicBezTo>
                  <a:pt x="9168661" y="1215345"/>
                  <a:pt x="9173348" y="1215346"/>
                  <a:pt x="9175300" y="1217452"/>
                </a:cubicBezTo>
                <a:cubicBezTo>
                  <a:pt x="9171005" y="1221667"/>
                  <a:pt x="9166317" y="1227989"/>
                  <a:pt x="9163976" y="1234310"/>
                </a:cubicBezTo>
                <a:cubicBezTo>
                  <a:pt x="9163974" y="1227988"/>
                  <a:pt x="9163976" y="1219560"/>
                  <a:pt x="9163976" y="1213238"/>
                </a:cubicBezTo>
                <a:close/>
                <a:moveTo>
                  <a:pt x="9950539" y="1213238"/>
                </a:moveTo>
                <a:cubicBezTo>
                  <a:pt x="9954768" y="1213238"/>
                  <a:pt x="9956883" y="1215311"/>
                  <a:pt x="9956883" y="1223602"/>
                </a:cubicBezTo>
                <a:cubicBezTo>
                  <a:pt x="9952653" y="1223602"/>
                  <a:pt x="9950540" y="1219456"/>
                  <a:pt x="9950539" y="1213238"/>
                </a:cubicBezTo>
                <a:close/>
                <a:moveTo>
                  <a:pt x="10722746" y="1212257"/>
                </a:moveTo>
                <a:cubicBezTo>
                  <a:pt x="10726854" y="1211743"/>
                  <a:pt x="10731783" y="1213284"/>
                  <a:pt x="10735070" y="1213283"/>
                </a:cubicBezTo>
                <a:cubicBezTo>
                  <a:pt x="10735070" y="1229727"/>
                  <a:pt x="10721924" y="1223560"/>
                  <a:pt x="10715352" y="1223561"/>
                </a:cubicBezTo>
                <a:cubicBezTo>
                  <a:pt x="10715350" y="1215340"/>
                  <a:pt x="10718636" y="1212771"/>
                  <a:pt x="10722746" y="1212257"/>
                </a:cubicBezTo>
                <a:close/>
                <a:moveTo>
                  <a:pt x="9348119" y="1211887"/>
                </a:moveTo>
                <a:cubicBezTo>
                  <a:pt x="9348117" y="1218313"/>
                  <a:pt x="9345887" y="1222240"/>
                  <a:pt x="9341426" y="1222239"/>
                </a:cubicBezTo>
                <a:cubicBezTo>
                  <a:pt x="9341427" y="1214027"/>
                  <a:pt x="9343657" y="1211886"/>
                  <a:pt x="9348119" y="1211887"/>
                </a:cubicBezTo>
                <a:close/>
                <a:moveTo>
                  <a:pt x="11951739" y="1211885"/>
                </a:moveTo>
                <a:cubicBezTo>
                  <a:pt x="11956322" y="1214027"/>
                  <a:pt x="11960903" y="1214027"/>
                  <a:pt x="11965484" y="1216170"/>
                </a:cubicBezTo>
                <a:cubicBezTo>
                  <a:pt x="11960903" y="1222239"/>
                  <a:pt x="11951738" y="1222238"/>
                  <a:pt x="11951739" y="1211885"/>
                </a:cubicBezTo>
                <a:close/>
                <a:moveTo>
                  <a:pt x="560477" y="1210113"/>
                </a:moveTo>
                <a:cubicBezTo>
                  <a:pt x="569210" y="1213287"/>
                  <a:pt x="578414" y="1227139"/>
                  <a:pt x="585109" y="1231757"/>
                </a:cubicBezTo>
                <a:cubicBezTo>
                  <a:pt x="571720" y="1231756"/>
                  <a:pt x="560564" y="1221495"/>
                  <a:pt x="552011" y="1211235"/>
                </a:cubicBezTo>
                <a:cubicBezTo>
                  <a:pt x="554707" y="1209183"/>
                  <a:pt x="557566" y="1209055"/>
                  <a:pt x="560477" y="1210113"/>
                </a:cubicBezTo>
                <a:close/>
                <a:moveTo>
                  <a:pt x="9860328" y="1208917"/>
                </a:moveTo>
                <a:cubicBezTo>
                  <a:pt x="9866807" y="1208963"/>
                  <a:pt x="9874212" y="1211559"/>
                  <a:pt x="9877912" y="1211558"/>
                </a:cubicBezTo>
                <a:cubicBezTo>
                  <a:pt x="9877913" y="1229901"/>
                  <a:pt x="9855702" y="1221595"/>
                  <a:pt x="9848300" y="1221595"/>
                </a:cubicBezTo>
                <a:cubicBezTo>
                  <a:pt x="9848299" y="1211385"/>
                  <a:pt x="9853853" y="1208875"/>
                  <a:pt x="9860328" y="1208917"/>
                </a:cubicBezTo>
                <a:close/>
                <a:moveTo>
                  <a:pt x="297258" y="1207620"/>
                </a:moveTo>
                <a:cubicBezTo>
                  <a:pt x="297258" y="1213839"/>
                  <a:pt x="295145" y="1217985"/>
                  <a:pt x="290917" y="1217985"/>
                </a:cubicBezTo>
                <a:cubicBezTo>
                  <a:pt x="290918" y="1209693"/>
                  <a:pt x="293032" y="1207620"/>
                  <a:pt x="297258" y="1207620"/>
                </a:cubicBezTo>
                <a:close/>
                <a:moveTo>
                  <a:pt x="9115582" y="1206485"/>
                </a:moveTo>
                <a:cubicBezTo>
                  <a:pt x="9121589" y="1205458"/>
                  <a:pt x="9128801" y="1207600"/>
                  <a:pt x="9133608" y="1209746"/>
                </a:cubicBezTo>
                <a:cubicBezTo>
                  <a:pt x="9136011" y="1209745"/>
                  <a:pt x="9143219" y="1220098"/>
                  <a:pt x="9136011" y="1222240"/>
                </a:cubicBezTo>
                <a:cubicBezTo>
                  <a:pt x="9126397" y="1222241"/>
                  <a:pt x="9114380" y="1222241"/>
                  <a:pt x="9104767" y="1222240"/>
                </a:cubicBezTo>
                <a:cubicBezTo>
                  <a:pt x="9104767" y="1211707"/>
                  <a:pt x="9109575" y="1207511"/>
                  <a:pt x="9115582" y="1206485"/>
                </a:cubicBezTo>
                <a:close/>
                <a:moveTo>
                  <a:pt x="4266351" y="1205666"/>
                </a:moveTo>
                <a:lnTo>
                  <a:pt x="4173649" y="1232980"/>
                </a:lnTo>
                <a:lnTo>
                  <a:pt x="4170337" y="1238514"/>
                </a:lnTo>
                <a:lnTo>
                  <a:pt x="4262932" y="1211805"/>
                </a:lnTo>
                <a:close/>
                <a:moveTo>
                  <a:pt x="12056608" y="1202918"/>
                </a:moveTo>
                <a:cubicBezTo>
                  <a:pt x="12059756" y="1203985"/>
                  <a:pt x="12062621" y="1207722"/>
                  <a:pt x="12062620" y="1213060"/>
                </a:cubicBezTo>
                <a:cubicBezTo>
                  <a:pt x="12058037" y="1210925"/>
                  <a:pt x="12053456" y="1208787"/>
                  <a:pt x="12048875" y="1208788"/>
                </a:cubicBezTo>
                <a:cubicBezTo>
                  <a:pt x="12050020" y="1203452"/>
                  <a:pt x="12053456" y="1201850"/>
                  <a:pt x="12056608" y="1202918"/>
                </a:cubicBezTo>
                <a:close/>
                <a:moveTo>
                  <a:pt x="9896988" y="1202527"/>
                </a:moveTo>
                <a:cubicBezTo>
                  <a:pt x="9898926" y="1202527"/>
                  <a:pt x="9900510" y="1203044"/>
                  <a:pt x="9901613" y="1204599"/>
                </a:cubicBezTo>
                <a:lnTo>
                  <a:pt x="9903122" y="1211887"/>
                </a:lnTo>
                <a:lnTo>
                  <a:pt x="9908893" y="1211886"/>
                </a:lnTo>
                <a:lnTo>
                  <a:pt x="9910288" y="1204600"/>
                </a:lnTo>
                <a:cubicBezTo>
                  <a:pt x="9911345" y="1203045"/>
                  <a:pt x="9912930" y="1202527"/>
                  <a:pt x="9915043" y="1202527"/>
                </a:cubicBezTo>
                <a:cubicBezTo>
                  <a:pt x="9915045" y="1206673"/>
                  <a:pt x="9914515" y="1209264"/>
                  <a:pt x="9913458" y="1210819"/>
                </a:cubicBezTo>
                <a:lnTo>
                  <a:pt x="9911008" y="1211887"/>
                </a:lnTo>
                <a:lnTo>
                  <a:pt x="9930910" y="1211887"/>
                </a:lnTo>
                <a:lnTo>
                  <a:pt x="9930572" y="1213288"/>
                </a:lnTo>
                <a:lnTo>
                  <a:pt x="9935215" y="1215311"/>
                </a:lnTo>
                <a:cubicBezTo>
                  <a:pt x="9936272" y="1216865"/>
                  <a:pt x="9936800" y="1219457"/>
                  <a:pt x="9936800" y="1223602"/>
                </a:cubicBezTo>
                <a:cubicBezTo>
                  <a:pt x="9934686" y="1223602"/>
                  <a:pt x="9933100" y="1222566"/>
                  <a:pt x="9932043" y="1220753"/>
                </a:cubicBezTo>
                <a:lnTo>
                  <a:pt x="9930516" y="1213519"/>
                </a:lnTo>
                <a:lnTo>
                  <a:pt x="9928600" y="1221485"/>
                </a:lnTo>
                <a:cubicBezTo>
                  <a:pt x="9924363" y="1228932"/>
                  <a:pt x="9915477" y="1231267"/>
                  <a:pt x="9912192" y="1240612"/>
                </a:cubicBezTo>
                <a:cubicBezTo>
                  <a:pt x="9905023" y="1230230"/>
                  <a:pt x="9895465" y="1224346"/>
                  <a:pt x="9890685" y="1211888"/>
                </a:cubicBezTo>
                <a:lnTo>
                  <a:pt x="9901023" y="1211887"/>
                </a:lnTo>
                <a:lnTo>
                  <a:pt x="9898573" y="1210818"/>
                </a:lnTo>
                <a:cubicBezTo>
                  <a:pt x="9897516" y="1209264"/>
                  <a:pt x="9896986" y="1206673"/>
                  <a:pt x="9896988" y="1202527"/>
                </a:cubicBezTo>
                <a:close/>
                <a:moveTo>
                  <a:pt x="4240824" y="1202317"/>
                </a:moveTo>
                <a:cubicBezTo>
                  <a:pt x="4246438" y="1202988"/>
                  <a:pt x="4246438" y="1202988"/>
                  <a:pt x="4244709" y="1202863"/>
                </a:cubicBezTo>
                <a:cubicBezTo>
                  <a:pt x="4242982" y="1202738"/>
                  <a:pt x="4239529" y="1202486"/>
                  <a:pt x="4238235" y="1202657"/>
                </a:cubicBezTo>
                <a:cubicBezTo>
                  <a:pt x="4238235" y="1202657"/>
                  <a:pt x="4238235" y="1202657"/>
                  <a:pt x="4240824" y="1202317"/>
                </a:cubicBezTo>
                <a:close/>
                <a:moveTo>
                  <a:pt x="9166187" y="1201175"/>
                </a:moveTo>
                <a:cubicBezTo>
                  <a:pt x="9166188" y="1203248"/>
                  <a:pt x="9166188" y="1207395"/>
                  <a:pt x="9166188" y="1211541"/>
                </a:cubicBezTo>
                <a:cubicBezTo>
                  <a:pt x="9156768" y="1211541"/>
                  <a:pt x="9147740" y="1211542"/>
                  <a:pt x="9138323" y="1211541"/>
                </a:cubicBezTo>
                <a:cubicBezTo>
                  <a:pt x="9147742" y="1207393"/>
                  <a:pt x="9156769" y="1203248"/>
                  <a:pt x="9166187" y="1201175"/>
                </a:cubicBezTo>
                <a:close/>
                <a:moveTo>
                  <a:pt x="11549063" y="1201174"/>
                </a:moveTo>
                <a:cubicBezTo>
                  <a:pt x="11568494" y="1209592"/>
                  <a:pt x="11587919" y="1218006"/>
                  <a:pt x="11606940" y="1226072"/>
                </a:cubicBezTo>
                <a:cubicBezTo>
                  <a:pt x="11600060" y="1234486"/>
                  <a:pt x="11590348" y="1230280"/>
                  <a:pt x="11583061" y="1228175"/>
                </a:cubicBezTo>
                <a:cubicBezTo>
                  <a:pt x="11570920" y="1224319"/>
                  <a:pt x="11561208" y="1224318"/>
                  <a:pt x="11549064" y="1221863"/>
                </a:cubicBezTo>
                <a:cubicBezTo>
                  <a:pt x="11549063" y="1215902"/>
                  <a:pt x="11549063" y="1207485"/>
                  <a:pt x="11549063" y="1201174"/>
                </a:cubicBezTo>
                <a:close/>
                <a:moveTo>
                  <a:pt x="545126" y="1200019"/>
                </a:moveTo>
                <a:cubicBezTo>
                  <a:pt x="547297" y="1200537"/>
                  <a:pt x="549467" y="1202092"/>
                  <a:pt x="551639" y="1203129"/>
                </a:cubicBezTo>
                <a:cubicBezTo>
                  <a:pt x="549106" y="1203128"/>
                  <a:pt x="549106" y="1205201"/>
                  <a:pt x="549106" y="1207274"/>
                </a:cubicBezTo>
                <a:cubicBezTo>
                  <a:pt x="545125" y="1205201"/>
                  <a:pt x="542954" y="1203129"/>
                  <a:pt x="538611" y="1203129"/>
                </a:cubicBezTo>
                <a:cubicBezTo>
                  <a:pt x="540783" y="1200020"/>
                  <a:pt x="542955" y="1199501"/>
                  <a:pt x="545126" y="1200019"/>
                </a:cubicBezTo>
                <a:close/>
                <a:moveTo>
                  <a:pt x="1045334" y="1196910"/>
                </a:moveTo>
                <a:cubicBezTo>
                  <a:pt x="1045335" y="1203128"/>
                  <a:pt x="1043220" y="1207275"/>
                  <a:pt x="1038992" y="1207275"/>
                </a:cubicBezTo>
                <a:cubicBezTo>
                  <a:pt x="1038991" y="1198983"/>
                  <a:pt x="1041106" y="1196910"/>
                  <a:pt x="1045334" y="1196910"/>
                </a:cubicBezTo>
                <a:close/>
                <a:moveTo>
                  <a:pt x="283871" y="1196910"/>
                </a:moveTo>
                <a:cubicBezTo>
                  <a:pt x="283873" y="1203128"/>
                  <a:pt x="281758" y="1207274"/>
                  <a:pt x="277529" y="1207274"/>
                </a:cubicBezTo>
                <a:cubicBezTo>
                  <a:pt x="277530" y="1198983"/>
                  <a:pt x="279644" y="1196910"/>
                  <a:pt x="283871" y="1196910"/>
                </a:cubicBezTo>
                <a:close/>
                <a:moveTo>
                  <a:pt x="8884765" y="1196139"/>
                </a:moveTo>
                <a:lnTo>
                  <a:pt x="8875822" y="1197109"/>
                </a:lnTo>
                <a:lnTo>
                  <a:pt x="8875822" y="1205003"/>
                </a:lnTo>
                <a:lnTo>
                  <a:pt x="8890842" y="1205416"/>
                </a:lnTo>
                <a:lnTo>
                  <a:pt x="8886162" y="1198752"/>
                </a:lnTo>
                <a:close/>
                <a:moveTo>
                  <a:pt x="8970690" y="1194547"/>
                </a:moveTo>
                <a:cubicBezTo>
                  <a:pt x="8967275" y="1196628"/>
                  <a:pt x="8963385" y="1198188"/>
                  <a:pt x="8960350" y="1200791"/>
                </a:cubicBezTo>
                <a:lnTo>
                  <a:pt x="8959265" y="1202201"/>
                </a:lnTo>
                <a:lnTo>
                  <a:pt x="8962537" y="1202313"/>
                </a:lnTo>
                <a:cubicBezTo>
                  <a:pt x="8965477" y="1203095"/>
                  <a:pt x="8967242" y="1204648"/>
                  <a:pt x="8967405" y="1207359"/>
                </a:cubicBezTo>
                <a:cubicBezTo>
                  <a:pt x="8967654" y="1206531"/>
                  <a:pt x="8964829" y="1206752"/>
                  <a:pt x="8960250" y="1207620"/>
                </a:cubicBezTo>
                <a:lnTo>
                  <a:pt x="8956036" y="1208606"/>
                </a:lnTo>
                <a:lnTo>
                  <a:pt x="8955133" y="1213280"/>
                </a:lnTo>
                <a:cubicBezTo>
                  <a:pt x="8961584" y="1213279"/>
                  <a:pt x="8968415" y="1213280"/>
                  <a:pt x="8975244" y="1213280"/>
                </a:cubicBezTo>
                <a:cubicBezTo>
                  <a:pt x="8972967" y="1207036"/>
                  <a:pt x="8970689" y="1200791"/>
                  <a:pt x="8970690" y="1194547"/>
                </a:cubicBezTo>
                <a:close/>
                <a:moveTo>
                  <a:pt x="12041618" y="1193573"/>
                </a:moveTo>
                <a:cubicBezTo>
                  <a:pt x="12043910" y="1194090"/>
                  <a:pt x="12046200" y="1195647"/>
                  <a:pt x="12048490" y="1196682"/>
                </a:cubicBezTo>
                <a:cubicBezTo>
                  <a:pt x="12046202" y="1196682"/>
                  <a:pt x="12046200" y="1198755"/>
                  <a:pt x="12046202" y="1200828"/>
                </a:cubicBezTo>
                <a:cubicBezTo>
                  <a:pt x="12041619" y="1198755"/>
                  <a:pt x="12039328" y="1196682"/>
                  <a:pt x="12034745" y="1196681"/>
                </a:cubicBezTo>
                <a:cubicBezTo>
                  <a:pt x="12037036" y="1193573"/>
                  <a:pt x="12039328" y="1193055"/>
                  <a:pt x="12041618" y="1193573"/>
                </a:cubicBezTo>
                <a:close/>
                <a:moveTo>
                  <a:pt x="10029143" y="1192816"/>
                </a:moveTo>
                <a:lnTo>
                  <a:pt x="10031254" y="1193993"/>
                </a:lnTo>
                <a:lnTo>
                  <a:pt x="10029287" y="1193521"/>
                </a:lnTo>
                <a:close/>
                <a:moveTo>
                  <a:pt x="9036340" y="1192464"/>
                </a:moveTo>
                <a:cubicBezTo>
                  <a:pt x="9036340" y="1200791"/>
                  <a:pt x="9038617" y="1202873"/>
                  <a:pt x="9043169" y="1202872"/>
                </a:cubicBezTo>
                <a:cubicBezTo>
                  <a:pt x="9043170" y="1196628"/>
                  <a:pt x="9040893" y="1192463"/>
                  <a:pt x="9036340" y="1192464"/>
                </a:cubicBezTo>
                <a:close/>
                <a:moveTo>
                  <a:pt x="9843435" y="1191816"/>
                </a:moveTo>
                <a:cubicBezTo>
                  <a:pt x="9847969" y="1191815"/>
                  <a:pt x="9854773" y="1191815"/>
                  <a:pt x="9854772" y="1201740"/>
                </a:cubicBezTo>
                <a:cubicBezTo>
                  <a:pt x="9850236" y="1201741"/>
                  <a:pt x="9843435" y="1203726"/>
                  <a:pt x="9843435" y="1191816"/>
                </a:cubicBezTo>
                <a:close/>
                <a:moveTo>
                  <a:pt x="11788874" y="1191068"/>
                </a:moveTo>
                <a:cubicBezTo>
                  <a:pt x="11788874" y="1203879"/>
                  <a:pt x="11779710" y="1201744"/>
                  <a:pt x="11775126" y="1201744"/>
                </a:cubicBezTo>
                <a:cubicBezTo>
                  <a:pt x="11775128" y="1188932"/>
                  <a:pt x="11784292" y="1191068"/>
                  <a:pt x="11788874" y="1191068"/>
                </a:cubicBezTo>
                <a:close/>
                <a:moveTo>
                  <a:pt x="11606978" y="1190464"/>
                </a:moveTo>
                <a:cubicBezTo>
                  <a:pt x="11606978" y="1198755"/>
                  <a:pt x="11602564" y="1200828"/>
                  <a:pt x="11598517" y="1200828"/>
                </a:cubicBezTo>
                <a:cubicBezTo>
                  <a:pt x="11598518" y="1192536"/>
                  <a:pt x="11602564" y="1190465"/>
                  <a:pt x="11606978" y="1190464"/>
                </a:cubicBezTo>
                <a:close/>
                <a:moveTo>
                  <a:pt x="10402221" y="1189791"/>
                </a:moveTo>
                <a:cubicBezTo>
                  <a:pt x="10403279" y="1189791"/>
                  <a:pt x="10404336" y="1190828"/>
                  <a:pt x="10405394" y="1192901"/>
                </a:cubicBezTo>
                <a:lnTo>
                  <a:pt x="10403099" y="1197401"/>
                </a:lnTo>
                <a:lnTo>
                  <a:pt x="10403709" y="1197824"/>
                </a:lnTo>
                <a:cubicBezTo>
                  <a:pt x="10403710" y="1209843"/>
                  <a:pt x="10390684" y="1201831"/>
                  <a:pt x="10390683" y="1191814"/>
                </a:cubicBezTo>
                <a:cubicBezTo>
                  <a:pt x="10392854" y="1191815"/>
                  <a:pt x="10395025" y="1192316"/>
                  <a:pt x="10397196" y="1193318"/>
                </a:cubicBezTo>
                <a:lnTo>
                  <a:pt x="10402555" y="1197026"/>
                </a:lnTo>
                <a:lnTo>
                  <a:pt x="10399049" y="1192900"/>
                </a:lnTo>
                <a:cubicBezTo>
                  <a:pt x="10400108" y="1190828"/>
                  <a:pt x="10401166" y="1189791"/>
                  <a:pt x="10402221" y="1189791"/>
                </a:cubicBezTo>
                <a:close/>
                <a:moveTo>
                  <a:pt x="531737" y="1189307"/>
                </a:moveTo>
                <a:cubicBezTo>
                  <a:pt x="533908" y="1189825"/>
                  <a:pt x="536080" y="1191380"/>
                  <a:pt x="538250" y="1192416"/>
                </a:cubicBezTo>
                <a:cubicBezTo>
                  <a:pt x="538250" y="1192416"/>
                  <a:pt x="536080" y="1194490"/>
                  <a:pt x="536079" y="1196564"/>
                </a:cubicBezTo>
                <a:cubicBezTo>
                  <a:pt x="531737" y="1194490"/>
                  <a:pt x="529565" y="1192417"/>
                  <a:pt x="525224" y="1192416"/>
                </a:cubicBezTo>
                <a:cubicBezTo>
                  <a:pt x="527394" y="1189307"/>
                  <a:pt x="529566" y="1188789"/>
                  <a:pt x="531737" y="1189307"/>
                </a:cubicBezTo>
                <a:close/>
                <a:moveTo>
                  <a:pt x="10444807" y="1188558"/>
                </a:moveTo>
                <a:cubicBezTo>
                  <a:pt x="10446728" y="1188854"/>
                  <a:pt x="10448580" y="1189381"/>
                  <a:pt x="10450290" y="1189908"/>
                </a:cubicBezTo>
                <a:cubicBezTo>
                  <a:pt x="10463963" y="1194120"/>
                  <a:pt x="10475358" y="1196225"/>
                  <a:pt x="10486370" y="1200436"/>
                </a:cubicBezTo>
                <a:cubicBezTo>
                  <a:pt x="10500045" y="1202541"/>
                  <a:pt x="10511438" y="1206753"/>
                  <a:pt x="10525113" y="1208858"/>
                </a:cubicBezTo>
                <a:cubicBezTo>
                  <a:pt x="10529670" y="1210965"/>
                  <a:pt x="10534227" y="1213071"/>
                  <a:pt x="10534228" y="1223597"/>
                </a:cubicBezTo>
                <a:cubicBezTo>
                  <a:pt x="10497764" y="1223598"/>
                  <a:pt x="10463963" y="1208857"/>
                  <a:pt x="10427500" y="1198331"/>
                </a:cubicBezTo>
                <a:cubicBezTo>
                  <a:pt x="10432630" y="1188854"/>
                  <a:pt x="10439039" y="1187670"/>
                  <a:pt x="10444807" y="1188558"/>
                </a:cubicBezTo>
                <a:close/>
                <a:moveTo>
                  <a:pt x="4326650" y="1187900"/>
                </a:moveTo>
                <a:lnTo>
                  <a:pt x="4312246" y="1192143"/>
                </a:lnTo>
                <a:lnTo>
                  <a:pt x="4310745" y="1198011"/>
                </a:lnTo>
                <a:lnTo>
                  <a:pt x="4330107" y="1192426"/>
                </a:lnTo>
                <a:close/>
                <a:moveTo>
                  <a:pt x="11914650" y="1187404"/>
                </a:moveTo>
                <a:cubicBezTo>
                  <a:pt x="11919394" y="1187403"/>
                  <a:pt x="11940746" y="1189538"/>
                  <a:pt x="11931257" y="1202349"/>
                </a:cubicBezTo>
                <a:cubicBezTo>
                  <a:pt x="11926511" y="1195944"/>
                  <a:pt x="11919393" y="1191672"/>
                  <a:pt x="11914650" y="1187404"/>
                </a:cubicBezTo>
                <a:close/>
                <a:moveTo>
                  <a:pt x="1016883" y="1186197"/>
                </a:moveTo>
                <a:cubicBezTo>
                  <a:pt x="1016883" y="1194490"/>
                  <a:pt x="1014771" y="1196563"/>
                  <a:pt x="1010541" y="1196564"/>
                </a:cubicBezTo>
                <a:cubicBezTo>
                  <a:pt x="1010541" y="1188269"/>
                  <a:pt x="1012655" y="1186197"/>
                  <a:pt x="1016883" y="1186197"/>
                </a:cubicBezTo>
                <a:close/>
                <a:moveTo>
                  <a:pt x="12027490" y="1184391"/>
                </a:moveTo>
                <a:cubicBezTo>
                  <a:pt x="12029782" y="1184909"/>
                  <a:pt x="12032072" y="1186465"/>
                  <a:pt x="12034364" y="1187501"/>
                </a:cubicBezTo>
                <a:cubicBezTo>
                  <a:pt x="12032072" y="1187501"/>
                  <a:pt x="12032072" y="1189574"/>
                  <a:pt x="12029782" y="1191646"/>
                </a:cubicBezTo>
                <a:cubicBezTo>
                  <a:pt x="12027491" y="1189573"/>
                  <a:pt x="12022907" y="1187500"/>
                  <a:pt x="12020616" y="1187500"/>
                </a:cubicBezTo>
                <a:cubicBezTo>
                  <a:pt x="12022906" y="1184390"/>
                  <a:pt x="12025198" y="1183873"/>
                  <a:pt x="12027490" y="1184391"/>
                </a:cubicBezTo>
                <a:close/>
                <a:moveTo>
                  <a:pt x="9761430" y="1182635"/>
                </a:moveTo>
                <a:cubicBezTo>
                  <a:pt x="9765772" y="1184420"/>
                  <a:pt x="9770115" y="1186563"/>
                  <a:pt x="9774456" y="1188704"/>
                </a:cubicBezTo>
                <a:lnTo>
                  <a:pt x="9761858" y="1203208"/>
                </a:lnTo>
                <a:lnTo>
                  <a:pt x="9814791" y="1201176"/>
                </a:lnTo>
                <a:cubicBezTo>
                  <a:pt x="9822003" y="1211526"/>
                  <a:pt x="9831620" y="1211526"/>
                  <a:pt x="9840835" y="1211527"/>
                </a:cubicBezTo>
                <a:cubicBezTo>
                  <a:pt x="9840834" y="1236022"/>
                  <a:pt x="9805175" y="1223948"/>
                  <a:pt x="9795558" y="1221533"/>
                </a:cubicBezTo>
                <a:cubicBezTo>
                  <a:pt x="9778731" y="1217737"/>
                  <a:pt x="9764306" y="1217737"/>
                  <a:pt x="9747880" y="1215666"/>
                </a:cubicBezTo>
                <a:cubicBezTo>
                  <a:pt x="9733454" y="1215666"/>
                  <a:pt x="9719030" y="1219461"/>
                  <a:pt x="9707011" y="1205314"/>
                </a:cubicBezTo>
                <a:lnTo>
                  <a:pt x="9761430" y="1203226"/>
                </a:lnTo>
                <a:close/>
                <a:moveTo>
                  <a:pt x="10335456" y="1182634"/>
                </a:moveTo>
                <a:cubicBezTo>
                  <a:pt x="10339917" y="1182634"/>
                  <a:pt x="10341778" y="1186561"/>
                  <a:pt x="10341778" y="1192988"/>
                </a:cubicBezTo>
                <a:cubicBezTo>
                  <a:pt x="10337688" y="1192988"/>
                  <a:pt x="10335456" y="1190844"/>
                  <a:pt x="10335456" y="1182634"/>
                </a:cubicBezTo>
                <a:close/>
                <a:moveTo>
                  <a:pt x="9470234" y="1182634"/>
                </a:moveTo>
                <a:cubicBezTo>
                  <a:pt x="9474324" y="1182634"/>
                  <a:pt x="9476557" y="1186563"/>
                  <a:pt x="9476557" y="1192988"/>
                </a:cubicBezTo>
                <a:cubicBezTo>
                  <a:pt x="9472093" y="1192989"/>
                  <a:pt x="9470234" y="1190845"/>
                  <a:pt x="9470234" y="1182634"/>
                </a:cubicBezTo>
                <a:close/>
                <a:moveTo>
                  <a:pt x="9021943" y="1182418"/>
                </a:moveTo>
                <a:lnTo>
                  <a:pt x="9005785" y="1184244"/>
                </a:lnTo>
                <a:lnTo>
                  <a:pt x="8982371" y="1187031"/>
                </a:lnTo>
                <a:lnTo>
                  <a:pt x="8982074" y="1188301"/>
                </a:lnTo>
                <a:cubicBezTo>
                  <a:pt x="8984352" y="1204953"/>
                  <a:pt x="8993458" y="1204952"/>
                  <a:pt x="9002566" y="1204953"/>
                </a:cubicBezTo>
                <a:cubicBezTo>
                  <a:pt x="9009397" y="1204952"/>
                  <a:pt x="9025335" y="1209116"/>
                  <a:pt x="9029509" y="1198708"/>
                </a:cubicBezTo>
                <a:cubicBezTo>
                  <a:pt x="9032923" y="1190556"/>
                  <a:pt x="9029034" y="1185872"/>
                  <a:pt x="9023722" y="1183009"/>
                </a:cubicBezTo>
                <a:close/>
                <a:moveTo>
                  <a:pt x="9047724" y="1182403"/>
                </a:moveTo>
                <a:cubicBezTo>
                  <a:pt x="9047725" y="1194547"/>
                  <a:pt x="9056832" y="1192464"/>
                  <a:pt x="9063661" y="1192464"/>
                </a:cubicBezTo>
                <a:cubicBezTo>
                  <a:pt x="9063661" y="1179973"/>
                  <a:pt x="9054553" y="1182403"/>
                  <a:pt x="9047724" y="1182403"/>
                </a:cubicBezTo>
                <a:close/>
                <a:moveTo>
                  <a:pt x="10354749" y="1181281"/>
                </a:moveTo>
                <a:cubicBezTo>
                  <a:pt x="10354750" y="1185428"/>
                  <a:pt x="10354750" y="1189573"/>
                  <a:pt x="10354749" y="1191646"/>
                </a:cubicBezTo>
                <a:cubicBezTo>
                  <a:pt x="10344579" y="1191646"/>
                  <a:pt x="10349663" y="1185428"/>
                  <a:pt x="10354749" y="1181281"/>
                </a:cubicBezTo>
                <a:close/>
                <a:moveTo>
                  <a:pt x="9496843" y="1181281"/>
                </a:moveTo>
                <a:cubicBezTo>
                  <a:pt x="9501306" y="1181282"/>
                  <a:pt x="9503537" y="1185428"/>
                  <a:pt x="9503537" y="1191646"/>
                </a:cubicBezTo>
                <a:cubicBezTo>
                  <a:pt x="9499074" y="1191648"/>
                  <a:pt x="9496844" y="1189573"/>
                  <a:pt x="9496843" y="1181281"/>
                </a:cubicBezTo>
                <a:close/>
                <a:moveTo>
                  <a:pt x="11878956" y="1181280"/>
                </a:moveTo>
                <a:cubicBezTo>
                  <a:pt x="11878956" y="1189573"/>
                  <a:pt x="11876725" y="1191647"/>
                  <a:pt x="11872262" y="1191646"/>
                </a:cubicBezTo>
                <a:cubicBezTo>
                  <a:pt x="11872262" y="1185428"/>
                  <a:pt x="11874494" y="1181280"/>
                  <a:pt x="11878956" y="1181280"/>
                </a:cubicBezTo>
                <a:close/>
                <a:moveTo>
                  <a:pt x="11592836" y="1180357"/>
                </a:moveTo>
                <a:cubicBezTo>
                  <a:pt x="11592836" y="1193168"/>
                  <a:pt x="11583670" y="1191033"/>
                  <a:pt x="11579088" y="1191033"/>
                </a:cubicBezTo>
                <a:cubicBezTo>
                  <a:pt x="11579088" y="1178222"/>
                  <a:pt x="11585960" y="1180356"/>
                  <a:pt x="11592836" y="1180357"/>
                </a:cubicBezTo>
                <a:close/>
                <a:moveTo>
                  <a:pt x="9801280" y="1179900"/>
                </a:moveTo>
                <a:cubicBezTo>
                  <a:pt x="9807419" y="1179683"/>
                  <a:pt x="9814434" y="1181760"/>
                  <a:pt x="9817941" y="1181760"/>
                </a:cubicBezTo>
                <a:cubicBezTo>
                  <a:pt x="9817941" y="1202180"/>
                  <a:pt x="9796895" y="1191798"/>
                  <a:pt x="9789880" y="1191797"/>
                </a:cubicBezTo>
                <a:cubicBezTo>
                  <a:pt x="9789880" y="1182624"/>
                  <a:pt x="9795141" y="1180116"/>
                  <a:pt x="9801280" y="1179900"/>
                </a:cubicBezTo>
                <a:close/>
                <a:moveTo>
                  <a:pt x="9997227" y="1176519"/>
                </a:moveTo>
                <a:cubicBezTo>
                  <a:pt x="10001216" y="1182673"/>
                  <a:pt x="10006487" y="1186769"/>
                  <a:pt x="10012466" y="1189484"/>
                </a:cubicBezTo>
                <a:lnTo>
                  <a:pt x="10029287" y="1193521"/>
                </a:lnTo>
                <a:lnTo>
                  <a:pt x="10030851" y="1201136"/>
                </a:lnTo>
                <a:cubicBezTo>
                  <a:pt x="10031991" y="1202698"/>
                  <a:pt x="10033701" y="1203218"/>
                  <a:pt x="10035981" y="1203217"/>
                </a:cubicBezTo>
                <a:cubicBezTo>
                  <a:pt x="10035980" y="1200096"/>
                  <a:pt x="10035410" y="1197496"/>
                  <a:pt x="10034271" y="1195676"/>
                </a:cubicBezTo>
                <a:lnTo>
                  <a:pt x="10031254" y="1193993"/>
                </a:lnTo>
                <a:lnTo>
                  <a:pt x="10031944" y="1194160"/>
                </a:lnTo>
                <a:cubicBezTo>
                  <a:pt x="10045573" y="1195416"/>
                  <a:pt x="10059727" y="1193855"/>
                  <a:pt x="10069795" y="1194895"/>
                </a:cubicBezTo>
                <a:cubicBezTo>
                  <a:pt x="10099430" y="1199056"/>
                  <a:pt x="10128684" y="1205299"/>
                  <a:pt x="10160598" y="1213619"/>
                </a:cubicBezTo>
                <a:cubicBezTo>
                  <a:pt x="10190045" y="1220901"/>
                  <a:pt x="10220058" y="1229742"/>
                  <a:pt x="10250359" y="1239321"/>
                </a:cubicBezTo>
                <a:lnTo>
                  <a:pt x="10312660" y="1259838"/>
                </a:lnTo>
                <a:lnTo>
                  <a:pt x="10311057" y="1257429"/>
                </a:lnTo>
                <a:cubicBezTo>
                  <a:pt x="10310794" y="1255097"/>
                  <a:pt x="10311849" y="1253024"/>
                  <a:pt x="10315021" y="1253023"/>
                </a:cubicBezTo>
                <a:cubicBezTo>
                  <a:pt x="10315021" y="1255095"/>
                  <a:pt x="10315021" y="1256651"/>
                  <a:pt x="10315020" y="1258206"/>
                </a:cubicBezTo>
                <a:lnTo>
                  <a:pt x="10315019" y="1260616"/>
                </a:lnTo>
                <a:lnTo>
                  <a:pt x="10341828" y="1269444"/>
                </a:lnTo>
                <a:cubicBezTo>
                  <a:pt x="10371462" y="1279844"/>
                  <a:pt x="10401098" y="1290248"/>
                  <a:pt x="10430352" y="1300649"/>
                </a:cubicBezTo>
                <a:cubicBezTo>
                  <a:pt x="10444031" y="1306891"/>
                  <a:pt x="10457708" y="1310704"/>
                  <a:pt x="10473665" y="1310705"/>
                </a:cubicBezTo>
                <a:cubicBezTo>
                  <a:pt x="10480504" y="1312786"/>
                  <a:pt x="10480504" y="1319026"/>
                  <a:pt x="10485064" y="1327348"/>
                </a:cubicBezTo>
                <a:lnTo>
                  <a:pt x="10494803" y="1339415"/>
                </a:lnTo>
                <a:lnTo>
                  <a:pt x="10494696" y="1339636"/>
                </a:lnTo>
                <a:lnTo>
                  <a:pt x="10494970" y="1339621"/>
                </a:lnTo>
                <a:lnTo>
                  <a:pt x="10495560" y="1340350"/>
                </a:lnTo>
                <a:cubicBezTo>
                  <a:pt x="10500070" y="1342432"/>
                  <a:pt x="10505200" y="1342952"/>
                  <a:pt x="10509759" y="1343991"/>
                </a:cubicBezTo>
                <a:cubicBezTo>
                  <a:pt x="10523437" y="1348153"/>
                  <a:pt x="10534834" y="1354393"/>
                  <a:pt x="10548512" y="1354393"/>
                </a:cubicBezTo>
                <a:cubicBezTo>
                  <a:pt x="10559530" y="1354393"/>
                  <a:pt x="10564469" y="1362714"/>
                  <a:pt x="10570930" y="1371036"/>
                </a:cubicBezTo>
                <a:cubicBezTo>
                  <a:pt x="10575489" y="1377104"/>
                  <a:pt x="10580618" y="1379705"/>
                  <a:pt x="10586030" y="1381524"/>
                </a:cubicBezTo>
                <a:lnTo>
                  <a:pt x="10601177" y="1386757"/>
                </a:lnTo>
                <a:lnTo>
                  <a:pt x="10602379" y="1381498"/>
                </a:lnTo>
                <a:cubicBezTo>
                  <a:pt x="10603506" y="1379684"/>
                  <a:pt x="10605176" y="1378648"/>
                  <a:pt x="10607333" y="1378647"/>
                </a:cubicBezTo>
                <a:cubicBezTo>
                  <a:pt x="10607334" y="1384868"/>
                  <a:pt x="10604978" y="1389014"/>
                  <a:pt x="10600660" y="1389014"/>
                </a:cubicBezTo>
                <a:lnTo>
                  <a:pt x="10601096" y="1387110"/>
                </a:lnTo>
                <a:lnTo>
                  <a:pt x="10562392" y="1382217"/>
                </a:lnTo>
                <a:cubicBezTo>
                  <a:pt x="10522178" y="1372660"/>
                  <a:pt x="10482498" y="1351793"/>
                  <a:pt x="10441752" y="1337749"/>
                </a:cubicBezTo>
                <a:cubicBezTo>
                  <a:pt x="10446308" y="1327348"/>
                  <a:pt x="10462268" y="1339831"/>
                  <a:pt x="10462268" y="1323186"/>
                </a:cubicBezTo>
                <a:lnTo>
                  <a:pt x="10457567" y="1324616"/>
                </a:lnTo>
                <a:lnTo>
                  <a:pt x="10458972" y="1329379"/>
                </a:lnTo>
                <a:lnTo>
                  <a:pt x="10438321" y="1329378"/>
                </a:lnTo>
                <a:lnTo>
                  <a:pt x="10436620" y="1329624"/>
                </a:lnTo>
                <a:lnTo>
                  <a:pt x="10435697" y="1329378"/>
                </a:lnTo>
                <a:lnTo>
                  <a:pt x="10432883" y="1329377"/>
                </a:lnTo>
                <a:lnTo>
                  <a:pt x="10432980" y="1328654"/>
                </a:lnTo>
                <a:lnTo>
                  <a:pt x="10428070" y="1327348"/>
                </a:lnTo>
                <a:lnTo>
                  <a:pt x="10434449" y="1317648"/>
                </a:lnTo>
                <a:lnTo>
                  <a:pt x="10434560" y="1316828"/>
                </a:lnTo>
                <a:lnTo>
                  <a:pt x="10291914" y="1269052"/>
                </a:lnTo>
                <a:cubicBezTo>
                  <a:pt x="10243994" y="1252540"/>
                  <a:pt x="10195744" y="1236503"/>
                  <a:pt x="10146919" y="1224022"/>
                </a:cubicBezTo>
                <a:cubicBezTo>
                  <a:pt x="10124126" y="1219861"/>
                  <a:pt x="10099430" y="1217781"/>
                  <a:pt x="10078913" y="1207378"/>
                </a:cubicBezTo>
                <a:cubicBezTo>
                  <a:pt x="10072075" y="1205299"/>
                  <a:pt x="10062956" y="1199057"/>
                  <a:pt x="10056116" y="1203217"/>
                </a:cubicBezTo>
                <a:cubicBezTo>
                  <a:pt x="10051558" y="1207379"/>
                  <a:pt x="10051558" y="1219861"/>
                  <a:pt x="10044718" y="1219861"/>
                </a:cubicBezTo>
                <a:cubicBezTo>
                  <a:pt x="10024583" y="1219861"/>
                  <a:pt x="9999506" y="1205298"/>
                  <a:pt x="9978991" y="1199056"/>
                </a:cubicBezTo>
                <a:cubicBezTo>
                  <a:pt x="9956574" y="1192815"/>
                  <a:pt x="9931500" y="1186574"/>
                  <a:pt x="9908702" y="1178599"/>
                </a:cubicBezTo>
                <a:cubicBezTo>
                  <a:pt x="9938336" y="1178598"/>
                  <a:pt x="9967970" y="1176519"/>
                  <a:pt x="9997227" y="1176519"/>
                </a:cubicBezTo>
                <a:close/>
                <a:moveTo>
                  <a:pt x="10809442" y="1176128"/>
                </a:moveTo>
                <a:cubicBezTo>
                  <a:pt x="10809822" y="1175644"/>
                  <a:pt x="10810580" y="1176127"/>
                  <a:pt x="10812092" y="1177094"/>
                </a:cubicBezTo>
                <a:cubicBezTo>
                  <a:pt x="10809063" y="1179027"/>
                  <a:pt x="10809065" y="1180961"/>
                  <a:pt x="10809065" y="1180961"/>
                </a:cubicBezTo>
                <a:cubicBezTo>
                  <a:pt x="10809064" y="1178060"/>
                  <a:pt x="10809064" y="1176611"/>
                  <a:pt x="10809442" y="1176128"/>
                </a:cubicBezTo>
                <a:close/>
                <a:moveTo>
                  <a:pt x="999506" y="1175509"/>
                </a:moveTo>
                <a:cubicBezTo>
                  <a:pt x="1000664" y="1179916"/>
                  <a:pt x="1001242" y="1182118"/>
                  <a:pt x="1000952" y="1182946"/>
                </a:cubicBezTo>
                <a:cubicBezTo>
                  <a:pt x="1000664" y="1183773"/>
                  <a:pt x="999506" y="1183220"/>
                  <a:pt x="997187" y="1182119"/>
                </a:cubicBezTo>
                <a:cubicBezTo>
                  <a:pt x="997187" y="1180283"/>
                  <a:pt x="999505" y="1177713"/>
                  <a:pt x="999506" y="1175509"/>
                </a:cubicBezTo>
                <a:close/>
                <a:moveTo>
                  <a:pt x="1209341" y="1175497"/>
                </a:moveTo>
                <a:cubicBezTo>
                  <a:pt x="1209341" y="1181903"/>
                  <a:pt x="1207111" y="1185638"/>
                  <a:pt x="1204367" y="1186707"/>
                </a:cubicBezTo>
                <a:lnTo>
                  <a:pt x="1200579" y="1186353"/>
                </a:lnTo>
                <a:lnTo>
                  <a:pt x="1196882" y="1191974"/>
                </a:lnTo>
                <a:cubicBezTo>
                  <a:pt x="1195767" y="1189900"/>
                  <a:pt x="1195767" y="1188346"/>
                  <a:pt x="1196047" y="1186791"/>
                </a:cubicBezTo>
                <a:lnTo>
                  <a:pt x="1196754" y="1182405"/>
                </a:lnTo>
                <a:lnTo>
                  <a:pt x="1196326" y="1181903"/>
                </a:lnTo>
                <a:lnTo>
                  <a:pt x="1196879" y="1181630"/>
                </a:lnTo>
                <a:lnTo>
                  <a:pt x="1196883" y="1181607"/>
                </a:lnTo>
                <a:lnTo>
                  <a:pt x="1196895" y="1181622"/>
                </a:lnTo>
                <a:close/>
                <a:moveTo>
                  <a:pt x="9901646" y="1174108"/>
                </a:moveTo>
                <a:cubicBezTo>
                  <a:pt x="9901646" y="1186860"/>
                  <a:pt x="9892962" y="1182853"/>
                  <a:pt x="9888619" y="1182852"/>
                </a:cubicBezTo>
                <a:cubicBezTo>
                  <a:pt x="9888620" y="1171922"/>
                  <a:pt x="9897304" y="1174109"/>
                  <a:pt x="9901646" y="1174108"/>
                </a:cubicBezTo>
                <a:close/>
                <a:moveTo>
                  <a:pt x="10326729" y="1171963"/>
                </a:moveTo>
                <a:lnTo>
                  <a:pt x="10328013" y="1173956"/>
                </a:lnTo>
                <a:cubicBezTo>
                  <a:pt x="10328090" y="1174077"/>
                  <a:pt x="10327809" y="1173639"/>
                  <a:pt x="10327356" y="1172938"/>
                </a:cubicBezTo>
                <a:close/>
                <a:moveTo>
                  <a:pt x="10326401" y="1171457"/>
                </a:moveTo>
                <a:lnTo>
                  <a:pt x="10326511" y="1171624"/>
                </a:lnTo>
                <a:lnTo>
                  <a:pt x="10326729" y="1171963"/>
                </a:lnTo>
                <a:close/>
                <a:moveTo>
                  <a:pt x="4577182" y="1171060"/>
                </a:moveTo>
                <a:lnTo>
                  <a:pt x="4569922" y="1172225"/>
                </a:lnTo>
                <a:lnTo>
                  <a:pt x="4564989" y="1174381"/>
                </a:lnTo>
                <a:close/>
                <a:moveTo>
                  <a:pt x="11901206" y="1170785"/>
                </a:moveTo>
                <a:cubicBezTo>
                  <a:pt x="11904345" y="1171853"/>
                  <a:pt x="11907192" y="1175590"/>
                  <a:pt x="11907192" y="1180927"/>
                </a:cubicBezTo>
                <a:cubicBezTo>
                  <a:pt x="11902876" y="1180927"/>
                  <a:pt x="11898165" y="1178790"/>
                  <a:pt x="11893456" y="1176656"/>
                </a:cubicBezTo>
                <a:cubicBezTo>
                  <a:pt x="11894633" y="1171319"/>
                  <a:pt x="11898066" y="1169717"/>
                  <a:pt x="11901206" y="1170785"/>
                </a:cubicBezTo>
                <a:close/>
                <a:moveTo>
                  <a:pt x="11607346" y="1170571"/>
                </a:moveTo>
                <a:cubicBezTo>
                  <a:pt x="11609740" y="1172555"/>
                  <a:pt x="11614526" y="1174541"/>
                  <a:pt x="11619311" y="1176526"/>
                </a:cubicBezTo>
                <a:cubicBezTo>
                  <a:pt x="11614526" y="1182480"/>
                  <a:pt x="11607344" y="1182480"/>
                  <a:pt x="11607346" y="1170571"/>
                </a:cubicBezTo>
                <a:close/>
                <a:moveTo>
                  <a:pt x="12006486" y="1170570"/>
                </a:moveTo>
                <a:cubicBezTo>
                  <a:pt x="12011068" y="1172555"/>
                  <a:pt x="12015651" y="1174541"/>
                  <a:pt x="12020234" y="1176526"/>
                </a:cubicBezTo>
                <a:cubicBezTo>
                  <a:pt x="12015650" y="1182480"/>
                  <a:pt x="12006487" y="1182480"/>
                  <a:pt x="12006486" y="1170570"/>
                </a:cubicBezTo>
                <a:close/>
                <a:moveTo>
                  <a:pt x="9016226" y="1167832"/>
                </a:moveTo>
                <a:cubicBezTo>
                  <a:pt x="9011675" y="1168874"/>
                  <a:pt x="9002567" y="1167832"/>
                  <a:pt x="8994883" y="1169611"/>
                </a:cubicBezTo>
                <a:lnTo>
                  <a:pt x="8986716" y="1174146"/>
                </a:lnTo>
                <a:lnTo>
                  <a:pt x="9012003" y="1174269"/>
                </a:lnTo>
                <a:close/>
                <a:moveTo>
                  <a:pt x="10323743" y="1167333"/>
                </a:moveTo>
                <a:cubicBezTo>
                  <a:pt x="10323743" y="1167333"/>
                  <a:pt x="10324344" y="1168268"/>
                  <a:pt x="10325099" y="1169435"/>
                </a:cubicBezTo>
                <a:lnTo>
                  <a:pt x="10325877" y="1170646"/>
                </a:lnTo>
                <a:close/>
                <a:moveTo>
                  <a:pt x="9669164" y="1165802"/>
                </a:moveTo>
                <a:cubicBezTo>
                  <a:pt x="9671425" y="1172115"/>
                  <a:pt x="9673687" y="1184388"/>
                  <a:pt x="9680472" y="1182634"/>
                </a:cubicBezTo>
                <a:cubicBezTo>
                  <a:pt x="9689143" y="1182634"/>
                  <a:pt x="9695928" y="1180181"/>
                  <a:pt x="9704975" y="1180180"/>
                </a:cubicBezTo>
                <a:cubicBezTo>
                  <a:pt x="9723071" y="1180181"/>
                  <a:pt x="9738904" y="1184388"/>
                  <a:pt x="9754359" y="1188596"/>
                </a:cubicBezTo>
                <a:cubicBezTo>
                  <a:pt x="9737585" y="1202271"/>
                  <a:pt x="9719113" y="1203849"/>
                  <a:pt x="9700311" y="1201219"/>
                </a:cubicBezTo>
                <a:lnTo>
                  <a:pt x="9695327" y="1200143"/>
                </a:lnTo>
                <a:lnTo>
                  <a:pt x="9699546" y="1202341"/>
                </a:lnTo>
                <a:cubicBezTo>
                  <a:pt x="9697146" y="1208655"/>
                  <a:pt x="9697147" y="1212868"/>
                  <a:pt x="9694747" y="1219185"/>
                </a:cubicBezTo>
                <a:cubicBezTo>
                  <a:pt x="9689946" y="1219185"/>
                  <a:pt x="9687544" y="1219185"/>
                  <a:pt x="9683145" y="1219185"/>
                </a:cubicBezTo>
                <a:cubicBezTo>
                  <a:pt x="9675943" y="1219185"/>
                  <a:pt x="9668741" y="1219185"/>
                  <a:pt x="9659140" y="1217080"/>
                </a:cubicBezTo>
                <a:cubicBezTo>
                  <a:pt x="9642336" y="1217081"/>
                  <a:pt x="9625532" y="1214973"/>
                  <a:pt x="9609129" y="1212869"/>
                </a:cubicBezTo>
                <a:cubicBezTo>
                  <a:pt x="9573123" y="1210763"/>
                  <a:pt x="9539516" y="1208656"/>
                  <a:pt x="9503908" y="1206552"/>
                </a:cubicBezTo>
                <a:cubicBezTo>
                  <a:pt x="9537115" y="1202340"/>
                  <a:pt x="9568320" y="1198129"/>
                  <a:pt x="9599528" y="1196024"/>
                </a:cubicBezTo>
                <a:cubicBezTo>
                  <a:pt x="9618332" y="1193917"/>
                  <a:pt x="9635134" y="1191811"/>
                  <a:pt x="9651938" y="1193917"/>
                </a:cubicBezTo>
                <a:cubicBezTo>
                  <a:pt x="9654338" y="1193917"/>
                  <a:pt x="9666339" y="1191811"/>
                  <a:pt x="9668740" y="1196024"/>
                </a:cubicBezTo>
                <a:lnTo>
                  <a:pt x="9666316" y="1193764"/>
                </a:lnTo>
                <a:lnTo>
                  <a:pt x="9644283" y="1188596"/>
                </a:lnTo>
                <a:cubicBezTo>
                  <a:pt x="9651068" y="1180181"/>
                  <a:pt x="9660116" y="1172115"/>
                  <a:pt x="9669164" y="1165802"/>
                </a:cubicBezTo>
                <a:close/>
                <a:moveTo>
                  <a:pt x="11886200" y="1163316"/>
                </a:moveTo>
                <a:cubicBezTo>
                  <a:pt x="11888490" y="1163592"/>
                  <a:pt x="11890784" y="1164692"/>
                  <a:pt x="11893074" y="1165797"/>
                </a:cubicBezTo>
                <a:cubicBezTo>
                  <a:pt x="11893074" y="1168000"/>
                  <a:pt x="11890783" y="1170204"/>
                  <a:pt x="11890783" y="1170204"/>
                </a:cubicBezTo>
                <a:cubicBezTo>
                  <a:pt x="11886202" y="1170203"/>
                  <a:pt x="11883909" y="1168000"/>
                  <a:pt x="11879326" y="1165795"/>
                </a:cubicBezTo>
                <a:cubicBezTo>
                  <a:pt x="11881618" y="1163592"/>
                  <a:pt x="11883910" y="1163041"/>
                  <a:pt x="11886200" y="1163316"/>
                </a:cubicBezTo>
                <a:close/>
                <a:moveTo>
                  <a:pt x="4241577" y="1163292"/>
                </a:moveTo>
                <a:cubicBezTo>
                  <a:pt x="4242355" y="1163912"/>
                  <a:pt x="4240112" y="1165562"/>
                  <a:pt x="4232897" y="1168713"/>
                </a:cubicBezTo>
                <a:cubicBezTo>
                  <a:pt x="4222105" y="1170132"/>
                  <a:pt x="4217667" y="1175549"/>
                  <a:pt x="4206505" y="1174600"/>
                </a:cubicBezTo>
                <a:cubicBezTo>
                  <a:pt x="4205063" y="1174186"/>
                  <a:pt x="4204910" y="1173559"/>
                  <a:pt x="4205681" y="1172804"/>
                </a:cubicBezTo>
                <a:cubicBezTo>
                  <a:pt x="4209725" y="1168848"/>
                  <a:pt x="4239245" y="1161434"/>
                  <a:pt x="4241577" y="1163292"/>
                </a:cubicBezTo>
                <a:close/>
                <a:moveTo>
                  <a:pt x="970397" y="1161718"/>
                </a:moveTo>
                <a:cubicBezTo>
                  <a:pt x="979322" y="1165891"/>
                  <a:pt x="988246" y="1170064"/>
                  <a:pt x="996800" y="1172150"/>
                </a:cubicBezTo>
                <a:cubicBezTo>
                  <a:pt x="994662" y="1175194"/>
                  <a:pt x="992362" y="1176714"/>
                  <a:pt x="990009" y="1177123"/>
                </a:cubicBezTo>
                <a:cubicBezTo>
                  <a:pt x="982948" y="1178346"/>
                  <a:pt x="975417" y="1169543"/>
                  <a:pt x="970397" y="1161718"/>
                </a:cubicBezTo>
                <a:close/>
                <a:moveTo>
                  <a:pt x="9872688" y="1161628"/>
                </a:moveTo>
                <a:cubicBezTo>
                  <a:pt x="9878532" y="1161891"/>
                  <a:pt x="9883209" y="1164506"/>
                  <a:pt x="9883209" y="1173918"/>
                </a:cubicBezTo>
                <a:cubicBezTo>
                  <a:pt x="9876195" y="1173919"/>
                  <a:pt x="9855150" y="1182286"/>
                  <a:pt x="9855150" y="1163460"/>
                </a:cubicBezTo>
                <a:cubicBezTo>
                  <a:pt x="9859826" y="1163459"/>
                  <a:pt x="9866841" y="1161368"/>
                  <a:pt x="9872688" y="1161628"/>
                </a:cubicBezTo>
                <a:close/>
                <a:moveTo>
                  <a:pt x="10277082" y="1161389"/>
                </a:moveTo>
                <a:cubicBezTo>
                  <a:pt x="10272499" y="1167399"/>
                  <a:pt x="10270210" y="1173408"/>
                  <a:pt x="10270210" y="1179416"/>
                </a:cubicBezTo>
                <a:cubicBezTo>
                  <a:pt x="10267917" y="1175411"/>
                  <a:pt x="10265627" y="1171404"/>
                  <a:pt x="10263334" y="1167398"/>
                </a:cubicBezTo>
                <a:cubicBezTo>
                  <a:pt x="10267917" y="1165392"/>
                  <a:pt x="10272500" y="1163392"/>
                  <a:pt x="10277082" y="1161389"/>
                </a:cubicBezTo>
                <a:close/>
                <a:moveTo>
                  <a:pt x="11865180" y="1156680"/>
                </a:moveTo>
                <a:lnTo>
                  <a:pt x="11864838" y="1157838"/>
                </a:lnTo>
                <a:lnTo>
                  <a:pt x="11864360" y="1159444"/>
                </a:lnTo>
                <a:close/>
                <a:moveTo>
                  <a:pt x="4624867" y="1156237"/>
                </a:moveTo>
                <a:lnTo>
                  <a:pt x="4624904" y="1156840"/>
                </a:lnTo>
                <a:lnTo>
                  <a:pt x="4624175" y="1158253"/>
                </a:lnTo>
                <a:lnTo>
                  <a:pt x="4627611" y="1157317"/>
                </a:lnTo>
                <a:close/>
                <a:moveTo>
                  <a:pt x="4610318" y="1156041"/>
                </a:moveTo>
                <a:lnTo>
                  <a:pt x="4604823" y="1157504"/>
                </a:lnTo>
                <a:lnTo>
                  <a:pt x="4601299" y="1163151"/>
                </a:lnTo>
                <a:lnTo>
                  <a:pt x="4596513" y="1165790"/>
                </a:lnTo>
                <a:lnTo>
                  <a:pt x="4609472" y="1162260"/>
                </a:lnTo>
                <a:lnTo>
                  <a:pt x="4608628" y="1161818"/>
                </a:lnTo>
                <a:cubicBezTo>
                  <a:pt x="4608628" y="1161818"/>
                  <a:pt x="4610904" y="1159735"/>
                  <a:pt x="4610905" y="1157654"/>
                </a:cubicBezTo>
                <a:close/>
                <a:moveTo>
                  <a:pt x="11865495" y="1155616"/>
                </a:moveTo>
                <a:lnTo>
                  <a:pt x="11865180" y="1156680"/>
                </a:lnTo>
                <a:lnTo>
                  <a:pt x="11865266" y="1156389"/>
                </a:lnTo>
                <a:cubicBezTo>
                  <a:pt x="11865572" y="1155359"/>
                  <a:pt x="11865726" y="1154844"/>
                  <a:pt x="11865495" y="1155616"/>
                </a:cubicBezTo>
                <a:close/>
                <a:moveTo>
                  <a:pt x="11870498" y="1153907"/>
                </a:moveTo>
                <a:cubicBezTo>
                  <a:pt x="11873040" y="1152208"/>
                  <a:pt x="11878128" y="1155948"/>
                  <a:pt x="11880670" y="1155950"/>
                </a:cubicBezTo>
                <a:cubicBezTo>
                  <a:pt x="11875584" y="1164108"/>
                  <a:pt x="11870497" y="1152207"/>
                  <a:pt x="11870498" y="1153907"/>
                </a:cubicBezTo>
                <a:close/>
                <a:moveTo>
                  <a:pt x="9604118" y="1153560"/>
                </a:moveTo>
                <a:cubicBezTo>
                  <a:pt x="9608580" y="1153560"/>
                  <a:pt x="9617133" y="1153560"/>
                  <a:pt x="9617133" y="1163485"/>
                </a:cubicBezTo>
                <a:cubicBezTo>
                  <a:pt x="9610440" y="1163486"/>
                  <a:pt x="9604116" y="1165470"/>
                  <a:pt x="9604118" y="1153560"/>
                </a:cubicBezTo>
                <a:close/>
                <a:moveTo>
                  <a:pt x="9782825" y="1152635"/>
                </a:moveTo>
                <a:cubicBezTo>
                  <a:pt x="9782824" y="1165448"/>
                  <a:pt x="9776311" y="1163311"/>
                  <a:pt x="9769798" y="1163311"/>
                </a:cubicBezTo>
                <a:cubicBezTo>
                  <a:pt x="9769798" y="1150501"/>
                  <a:pt x="9778482" y="1152635"/>
                  <a:pt x="9782825" y="1152635"/>
                </a:cubicBezTo>
                <a:close/>
                <a:moveTo>
                  <a:pt x="4645977" y="1149288"/>
                </a:moveTo>
                <a:lnTo>
                  <a:pt x="4645816" y="1150108"/>
                </a:lnTo>
                <a:lnTo>
                  <a:pt x="4645647" y="1150292"/>
                </a:lnTo>
                <a:lnTo>
                  <a:pt x="4651126" y="1150602"/>
                </a:lnTo>
                <a:close/>
                <a:moveTo>
                  <a:pt x="10328376" y="1148971"/>
                </a:moveTo>
                <a:lnTo>
                  <a:pt x="10326352" y="1171381"/>
                </a:lnTo>
                <a:lnTo>
                  <a:pt x="10326059" y="1174627"/>
                </a:lnTo>
                <a:lnTo>
                  <a:pt x="10325877" y="1170646"/>
                </a:lnTo>
                <a:lnTo>
                  <a:pt x="10325479" y="1161798"/>
                </a:lnTo>
                <a:cubicBezTo>
                  <a:pt x="10326059" y="1157522"/>
                  <a:pt x="10327217" y="1153248"/>
                  <a:pt x="10328376" y="1148971"/>
                </a:cubicBezTo>
                <a:close/>
                <a:moveTo>
                  <a:pt x="4638887" y="1148437"/>
                </a:moveTo>
                <a:lnTo>
                  <a:pt x="4635628" y="1149305"/>
                </a:lnTo>
                <a:lnTo>
                  <a:pt x="4638102" y="1149634"/>
                </a:lnTo>
                <a:close/>
                <a:moveTo>
                  <a:pt x="4387586" y="1148181"/>
                </a:moveTo>
                <a:lnTo>
                  <a:pt x="4291311" y="1175938"/>
                </a:lnTo>
                <a:lnTo>
                  <a:pt x="4273351" y="1182250"/>
                </a:lnTo>
                <a:lnTo>
                  <a:pt x="4268619" y="1185538"/>
                </a:lnTo>
                <a:cubicBezTo>
                  <a:pt x="4265774" y="1186819"/>
                  <a:pt x="4262926" y="1187566"/>
                  <a:pt x="4260510" y="1187215"/>
                </a:cubicBezTo>
                <a:lnTo>
                  <a:pt x="4260142" y="1186891"/>
                </a:lnTo>
                <a:lnTo>
                  <a:pt x="4254167" y="1188991"/>
                </a:lnTo>
                <a:lnTo>
                  <a:pt x="4254164" y="1191974"/>
                </a:lnTo>
                <a:lnTo>
                  <a:pt x="4253331" y="1189286"/>
                </a:lnTo>
                <a:lnTo>
                  <a:pt x="4250584" y="1190250"/>
                </a:lnTo>
                <a:lnTo>
                  <a:pt x="4253521" y="1193218"/>
                </a:lnTo>
                <a:cubicBezTo>
                  <a:pt x="4250360" y="1194285"/>
                  <a:pt x="4246547" y="1195888"/>
                  <a:pt x="4242968" y="1196420"/>
                </a:cubicBezTo>
                <a:cubicBezTo>
                  <a:pt x="4241178" y="1196688"/>
                  <a:pt x="4239447" y="1196688"/>
                  <a:pt x="4237883" y="1196220"/>
                </a:cubicBezTo>
                <a:lnTo>
                  <a:pt x="4236439" y="1195153"/>
                </a:lnTo>
                <a:lnTo>
                  <a:pt x="4235474" y="1195434"/>
                </a:lnTo>
                <a:lnTo>
                  <a:pt x="4235917" y="1195985"/>
                </a:lnTo>
                <a:cubicBezTo>
                  <a:pt x="4236208" y="1197723"/>
                  <a:pt x="4235627" y="1200698"/>
                  <a:pt x="4234467" y="1202683"/>
                </a:cubicBezTo>
                <a:cubicBezTo>
                  <a:pt x="4232151" y="1200699"/>
                  <a:pt x="4232151" y="1198714"/>
                  <a:pt x="4232151" y="1196730"/>
                </a:cubicBezTo>
                <a:lnTo>
                  <a:pt x="4232796" y="1196207"/>
                </a:lnTo>
                <a:lnTo>
                  <a:pt x="4223125" y="1199001"/>
                </a:lnTo>
                <a:lnTo>
                  <a:pt x="4226217" y="1198300"/>
                </a:lnTo>
                <a:cubicBezTo>
                  <a:pt x="4228719" y="1198621"/>
                  <a:pt x="4231153" y="1200036"/>
                  <a:pt x="4233439" y="1203117"/>
                </a:cubicBezTo>
                <a:cubicBezTo>
                  <a:pt x="4230007" y="1204658"/>
                  <a:pt x="4226575" y="1206490"/>
                  <a:pt x="4223022" y="1207958"/>
                </a:cubicBezTo>
                <a:lnTo>
                  <a:pt x="4222218" y="1208153"/>
                </a:lnTo>
                <a:lnTo>
                  <a:pt x="4219814" y="1211335"/>
                </a:lnTo>
                <a:cubicBezTo>
                  <a:pt x="4215746" y="1213570"/>
                  <a:pt x="4208931" y="1211746"/>
                  <a:pt x="4206666" y="1212044"/>
                </a:cubicBezTo>
                <a:lnTo>
                  <a:pt x="4209957" y="1210315"/>
                </a:lnTo>
                <a:lnTo>
                  <a:pt x="4203696" y="1209283"/>
                </a:lnTo>
                <a:cubicBezTo>
                  <a:pt x="4205983" y="1208257"/>
                  <a:pt x="4208415" y="1206586"/>
                  <a:pt x="4210918" y="1204854"/>
                </a:cubicBezTo>
                <a:lnTo>
                  <a:pt x="4217735" y="1200559"/>
                </a:lnTo>
                <a:lnTo>
                  <a:pt x="4187297" y="1209354"/>
                </a:lnTo>
                <a:lnTo>
                  <a:pt x="4177452" y="1210829"/>
                </a:lnTo>
                <a:lnTo>
                  <a:pt x="4176591" y="1220659"/>
                </a:lnTo>
                <a:lnTo>
                  <a:pt x="4206666" y="1212044"/>
                </a:lnTo>
                <a:cubicBezTo>
                  <a:pt x="4203154" y="1214924"/>
                  <a:pt x="4198053" y="1216803"/>
                  <a:pt x="4192478" y="1218140"/>
                </a:cubicBezTo>
                <a:lnTo>
                  <a:pt x="4176580" y="1220794"/>
                </a:lnTo>
                <a:lnTo>
                  <a:pt x="4176116" y="1226091"/>
                </a:lnTo>
                <a:lnTo>
                  <a:pt x="4186967" y="1222805"/>
                </a:lnTo>
                <a:cubicBezTo>
                  <a:pt x="4229596" y="1211119"/>
                  <a:pt x="4278581" y="1200071"/>
                  <a:pt x="4301377" y="1189520"/>
                </a:cubicBezTo>
                <a:cubicBezTo>
                  <a:pt x="4304399" y="1189123"/>
                  <a:pt x="4308462" y="1181338"/>
                  <a:pt x="4313639" y="1177837"/>
                </a:cubicBezTo>
                <a:cubicBezTo>
                  <a:pt x="4317336" y="1176142"/>
                  <a:pt x="4323921" y="1175277"/>
                  <a:pt x="4331536" y="1173974"/>
                </a:cubicBezTo>
                <a:lnTo>
                  <a:pt x="4338639" y="1172061"/>
                </a:lnTo>
                <a:lnTo>
                  <a:pt x="4341098" y="1170142"/>
                </a:lnTo>
                <a:cubicBezTo>
                  <a:pt x="4350209" y="1165980"/>
                  <a:pt x="4357037" y="1161818"/>
                  <a:pt x="4366142" y="1157655"/>
                </a:cubicBezTo>
                <a:close/>
                <a:moveTo>
                  <a:pt x="9067445" y="1145480"/>
                </a:moveTo>
                <a:lnTo>
                  <a:pt x="9062856" y="1146526"/>
                </a:lnTo>
                <a:lnTo>
                  <a:pt x="9066033" y="1146137"/>
                </a:lnTo>
                <a:close/>
                <a:moveTo>
                  <a:pt x="9716245" y="1144379"/>
                </a:moveTo>
                <a:cubicBezTo>
                  <a:pt x="9720781" y="1144379"/>
                  <a:pt x="9725316" y="1144380"/>
                  <a:pt x="9727582" y="1144380"/>
                </a:cubicBezTo>
                <a:cubicBezTo>
                  <a:pt x="9727583" y="1150390"/>
                  <a:pt x="9727582" y="1156399"/>
                  <a:pt x="9727583" y="1162408"/>
                </a:cubicBezTo>
                <a:cubicBezTo>
                  <a:pt x="9725316" y="1162408"/>
                  <a:pt x="9720780" y="1162407"/>
                  <a:pt x="9716245" y="1162408"/>
                </a:cubicBezTo>
                <a:cubicBezTo>
                  <a:pt x="9716245" y="1156399"/>
                  <a:pt x="9716245" y="1150390"/>
                  <a:pt x="9716245" y="1144379"/>
                </a:cubicBezTo>
                <a:close/>
                <a:moveTo>
                  <a:pt x="4477645" y="1143977"/>
                </a:moveTo>
                <a:lnTo>
                  <a:pt x="4400163" y="1166361"/>
                </a:lnTo>
                <a:lnTo>
                  <a:pt x="4380465" y="1177900"/>
                </a:lnTo>
                <a:lnTo>
                  <a:pt x="4386144" y="1176261"/>
                </a:lnTo>
                <a:lnTo>
                  <a:pt x="4491392" y="1147072"/>
                </a:lnTo>
                <a:close/>
                <a:moveTo>
                  <a:pt x="10698536" y="1140515"/>
                </a:moveTo>
                <a:cubicBezTo>
                  <a:pt x="10702874" y="1140002"/>
                  <a:pt x="10708076" y="1141543"/>
                  <a:pt x="10711544" y="1141543"/>
                </a:cubicBezTo>
                <a:cubicBezTo>
                  <a:pt x="10711542" y="1157986"/>
                  <a:pt x="10697670" y="1151820"/>
                  <a:pt x="10690735" y="1151820"/>
                </a:cubicBezTo>
                <a:cubicBezTo>
                  <a:pt x="10690735" y="1143598"/>
                  <a:pt x="10694203" y="1141029"/>
                  <a:pt x="10698536" y="1140515"/>
                </a:cubicBezTo>
                <a:close/>
                <a:moveTo>
                  <a:pt x="10297032" y="1138790"/>
                </a:moveTo>
                <a:cubicBezTo>
                  <a:pt x="10303795" y="1138790"/>
                  <a:pt x="10308304" y="1144972"/>
                  <a:pt x="10308303" y="1153216"/>
                </a:cubicBezTo>
                <a:cubicBezTo>
                  <a:pt x="10301542" y="1153217"/>
                  <a:pt x="10294779" y="1153216"/>
                  <a:pt x="10290270" y="1153217"/>
                </a:cubicBezTo>
                <a:cubicBezTo>
                  <a:pt x="10290270" y="1147034"/>
                  <a:pt x="10292523" y="1136729"/>
                  <a:pt x="10297032" y="1138790"/>
                </a:cubicBezTo>
                <a:close/>
                <a:moveTo>
                  <a:pt x="1103273" y="1138614"/>
                </a:moveTo>
                <a:cubicBezTo>
                  <a:pt x="1110837" y="1137551"/>
                  <a:pt x="1118729" y="1146053"/>
                  <a:pt x="1123989" y="1147599"/>
                </a:cubicBezTo>
                <a:cubicBezTo>
                  <a:pt x="1121652" y="1147599"/>
                  <a:pt x="1119313" y="1147599"/>
                  <a:pt x="1116975" y="1147600"/>
                </a:cubicBezTo>
                <a:cubicBezTo>
                  <a:pt x="1109960" y="1145538"/>
                  <a:pt x="1102944" y="1145538"/>
                  <a:pt x="1095928" y="1143477"/>
                </a:cubicBezTo>
                <a:cubicBezTo>
                  <a:pt x="1098267" y="1140385"/>
                  <a:pt x="1100752" y="1138968"/>
                  <a:pt x="1103273" y="1138614"/>
                </a:cubicBezTo>
                <a:close/>
                <a:moveTo>
                  <a:pt x="4450628" y="1137893"/>
                </a:moveTo>
                <a:lnTo>
                  <a:pt x="4438889" y="1143868"/>
                </a:lnTo>
                <a:lnTo>
                  <a:pt x="4455831" y="1139064"/>
                </a:lnTo>
                <a:close/>
                <a:moveTo>
                  <a:pt x="10136953" y="1133846"/>
                </a:moveTo>
                <a:cubicBezTo>
                  <a:pt x="10144581" y="1133845"/>
                  <a:pt x="10144582" y="1143861"/>
                  <a:pt x="10144582" y="1151874"/>
                </a:cubicBezTo>
                <a:cubicBezTo>
                  <a:pt x="10134411" y="1151873"/>
                  <a:pt x="10136953" y="1139855"/>
                  <a:pt x="10136953" y="1133846"/>
                </a:cubicBezTo>
                <a:close/>
                <a:moveTo>
                  <a:pt x="4285323" y="1133670"/>
                </a:moveTo>
                <a:cubicBezTo>
                  <a:pt x="4286517" y="1132859"/>
                  <a:pt x="4288459" y="1132603"/>
                  <a:pt x="4289971" y="1133814"/>
                </a:cubicBezTo>
                <a:cubicBezTo>
                  <a:pt x="4295582" y="1133077"/>
                  <a:pt x="4290346" y="1136183"/>
                  <a:pt x="4285165" y="1136863"/>
                </a:cubicBezTo>
                <a:cubicBezTo>
                  <a:pt x="4283684" y="1135850"/>
                  <a:pt x="4284130" y="1134482"/>
                  <a:pt x="4285323" y="1133670"/>
                </a:cubicBezTo>
                <a:close/>
                <a:moveTo>
                  <a:pt x="9235088" y="1133486"/>
                </a:moveTo>
                <a:cubicBezTo>
                  <a:pt x="9230820" y="1132964"/>
                  <a:pt x="9225696" y="1134527"/>
                  <a:pt x="9222281" y="1134526"/>
                </a:cubicBezTo>
                <a:cubicBezTo>
                  <a:pt x="9222280" y="1149099"/>
                  <a:pt x="9235943" y="1144935"/>
                  <a:pt x="9242774" y="1144935"/>
                </a:cubicBezTo>
                <a:cubicBezTo>
                  <a:pt x="9242774" y="1136609"/>
                  <a:pt x="9239359" y="1134006"/>
                  <a:pt x="9235088" y="1133486"/>
                </a:cubicBezTo>
                <a:close/>
                <a:moveTo>
                  <a:pt x="9660702" y="1132183"/>
                </a:moveTo>
                <a:cubicBezTo>
                  <a:pt x="9666841" y="1132182"/>
                  <a:pt x="9673856" y="1134748"/>
                  <a:pt x="9677363" y="1134748"/>
                </a:cubicBezTo>
                <a:cubicBezTo>
                  <a:pt x="9677363" y="1153219"/>
                  <a:pt x="9656318" y="1145009"/>
                  <a:pt x="9649303" y="1145009"/>
                </a:cubicBezTo>
                <a:cubicBezTo>
                  <a:pt x="9649305" y="1134748"/>
                  <a:pt x="9654564" y="1132183"/>
                  <a:pt x="9660702" y="1132183"/>
                </a:cubicBezTo>
                <a:close/>
                <a:moveTo>
                  <a:pt x="4538299" y="1128528"/>
                </a:moveTo>
                <a:lnTo>
                  <a:pt x="4497424" y="1138689"/>
                </a:lnTo>
                <a:lnTo>
                  <a:pt x="4505540" y="1142436"/>
                </a:lnTo>
                <a:lnTo>
                  <a:pt x="4506644" y="1142843"/>
                </a:lnTo>
                <a:lnTo>
                  <a:pt x="4522608" y="1138415"/>
                </a:lnTo>
                <a:close/>
                <a:moveTo>
                  <a:pt x="4308158" y="1126187"/>
                </a:moveTo>
                <a:cubicBezTo>
                  <a:pt x="4315928" y="1125165"/>
                  <a:pt x="4314146" y="1130635"/>
                  <a:pt x="4298174" y="1132736"/>
                </a:cubicBezTo>
                <a:cubicBezTo>
                  <a:pt x="4296663" y="1132230"/>
                  <a:pt x="4296344" y="1131440"/>
                  <a:pt x="4296766" y="1130573"/>
                </a:cubicBezTo>
                <a:cubicBezTo>
                  <a:pt x="4298030" y="1127971"/>
                  <a:pt x="4305936" y="1124665"/>
                  <a:pt x="4308158" y="1126187"/>
                </a:cubicBezTo>
                <a:close/>
                <a:moveTo>
                  <a:pt x="4397643" y="1125093"/>
                </a:moveTo>
                <a:lnTo>
                  <a:pt x="4338823" y="1151409"/>
                </a:lnTo>
                <a:cubicBezTo>
                  <a:pt x="4329904" y="1155572"/>
                  <a:pt x="4320890" y="1159215"/>
                  <a:pt x="4311548" y="1163075"/>
                </a:cubicBezTo>
                <a:lnTo>
                  <a:pt x="4306135" y="1165473"/>
                </a:lnTo>
                <a:lnTo>
                  <a:pt x="4419809" y="1133945"/>
                </a:lnTo>
                <a:lnTo>
                  <a:pt x="4420594" y="1133599"/>
                </a:lnTo>
                <a:lnTo>
                  <a:pt x="4409477" y="1132075"/>
                </a:lnTo>
                <a:lnTo>
                  <a:pt x="4410265" y="1131534"/>
                </a:lnTo>
                <a:close/>
                <a:moveTo>
                  <a:pt x="9483622" y="1124489"/>
                </a:moveTo>
                <a:cubicBezTo>
                  <a:pt x="9513209" y="1124489"/>
                  <a:pt x="9540521" y="1124489"/>
                  <a:pt x="9569731" y="1124489"/>
                </a:cubicBezTo>
                <a:cubicBezTo>
                  <a:pt x="9569731" y="1134982"/>
                  <a:pt x="9549247" y="1139179"/>
                  <a:pt x="9558350" y="1151769"/>
                </a:cubicBezTo>
                <a:cubicBezTo>
                  <a:pt x="9565176" y="1166458"/>
                  <a:pt x="9585663" y="1153867"/>
                  <a:pt x="9597043" y="1153867"/>
                </a:cubicBezTo>
                <a:cubicBezTo>
                  <a:pt x="9597042" y="1160163"/>
                  <a:pt x="9597044" y="1168557"/>
                  <a:pt x="9597044" y="1174852"/>
                </a:cubicBezTo>
                <a:cubicBezTo>
                  <a:pt x="9587938" y="1172753"/>
                  <a:pt x="9578834" y="1170655"/>
                  <a:pt x="9569730" y="1168558"/>
                </a:cubicBezTo>
                <a:cubicBezTo>
                  <a:pt x="9576560" y="1179049"/>
                  <a:pt x="9597044" y="1174852"/>
                  <a:pt x="9597043" y="1193389"/>
                </a:cubicBezTo>
                <a:cubicBezTo>
                  <a:pt x="9581111" y="1193389"/>
                  <a:pt x="9565178" y="1193389"/>
                  <a:pt x="9551523" y="1193389"/>
                </a:cubicBezTo>
                <a:cubicBezTo>
                  <a:pt x="9542798" y="1195487"/>
                  <a:pt x="9535971" y="1197586"/>
                  <a:pt x="9529142" y="1195488"/>
                </a:cubicBezTo>
                <a:cubicBezTo>
                  <a:pt x="9517762" y="1191291"/>
                  <a:pt x="9526866" y="1184995"/>
                  <a:pt x="9533694" y="1183247"/>
                </a:cubicBezTo>
                <a:cubicBezTo>
                  <a:pt x="9540522" y="1180798"/>
                  <a:pt x="9546970" y="1180799"/>
                  <a:pt x="9551523" y="1170655"/>
                </a:cubicBezTo>
                <a:cubicBezTo>
                  <a:pt x="9553799" y="1162262"/>
                  <a:pt x="9553799" y="1143375"/>
                  <a:pt x="9546970" y="1137081"/>
                </a:cubicBezTo>
                <a:cubicBezTo>
                  <a:pt x="9542798" y="1128686"/>
                  <a:pt x="9526864" y="1134982"/>
                  <a:pt x="9520039" y="1134982"/>
                </a:cubicBezTo>
                <a:cubicBezTo>
                  <a:pt x="9510934" y="1137081"/>
                  <a:pt x="9483622" y="1143375"/>
                  <a:pt x="9483622" y="1124489"/>
                </a:cubicBezTo>
                <a:close/>
                <a:moveTo>
                  <a:pt x="9584034" y="1124488"/>
                </a:moveTo>
                <a:cubicBezTo>
                  <a:pt x="9588377" y="1124487"/>
                  <a:pt x="9592719" y="1124488"/>
                  <a:pt x="9597060" y="1124488"/>
                </a:cubicBezTo>
                <a:cubicBezTo>
                  <a:pt x="9597062" y="1130809"/>
                  <a:pt x="9597062" y="1137130"/>
                  <a:pt x="9597061" y="1145560"/>
                </a:cubicBezTo>
                <a:cubicBezTo>
                  <a:pt x="9592718" y="1145559"/>
                  <a:pt x="9588376" y="1145560"/>
                  <a:pt x="9584034" y="1145560"/>
                </a:cubicBezTo>
                <a:cubicBezTo>
                  <a:pt x="9584036" y="1137130"/>
                  <a:pt x="9584034" y="1130811"/>
                  <a:pt x="9584034" y="1124488"/>
                </a:cubicBezTo>
                <a:close/>
                <a:moveTo>
                  <a:pt x="10508190" y="1124118"/>
                </a:moveTo>
                <a:cubicBezTo>
                  <a:pt x="10505922" y="1123825"/>
                  <a:pt x="10503574" y="1124119"/>
                  <a:pt x="10501866" y="1124118"/>
                </a:cubicBezTo>
                <a:lnTo>
                  <a:pt x="10505612" y="1132112"/>
                </a:lnTo>
                <a:lnTo>
                  <a:pt x="10515434" y="1134096"/>
                </a:lnTo>
                <a:lnTo>
                  <a:pt x="10514032" y="1127630"/>
                </a:lnTo>
                <a:cubicBezTo>
                  <a:pt x="10512645" y="1125290"/>
                  <a:pt x="10510457" y="1124411"/>
                  <a:pt x="10508190" y="1124118"/>
                </a:cubicBezTo>
                <a:close/>
                <a:moveTo>
                  <a:pt x="11234326" y="1123135"/>
                </a:moveTo>
                <a:cubicBezTo>
                  <a:pt x="11234327" y="1129354"/>
                  <a:pt x="11232095" y="1133500"/>
                  <a:pt x="11227633" y="1133499"/>
                </a:cubicBezTo>
                <a:cubicBezTo>
                  <a:pt x="11227632" y="1125207"/>
                  <a:pt x="11229862" y="1123134"/>
                  <a:pt x="11234326" y="1123135"/>
                </a:cubicBezTo>
                <a:close/>
                <a:moveTo>
                  <a:pt x="10572405" y="1123135"/>
                </a:moveTo>
                <a:cubicBezTo>
                  <a:pt x="10576866" y="1123135"/>
                  <a:pt x="10579096" y="1125209"/>
                  <a:pt x="10579098" y="1133499"/>
                </a:cubicBezTo>
                <a:cubicBezTo>
                  <a:pt x="10574634" y="1133500"/>
                  <a:pt x="10572404" y="1129354"/>
                  <a:pt x="10572405" y="1123135"/>
                </a:cubicBezTo>
                <a:close/>
                <a:moveTo>
                  <a:pt x="3821748" y="1117341"/>
                </a:moveTo>
                <a:cubicBezTo>
                  <a:pt x="3821748" y="1123560"/>
                  <a:pt x="3819280" y="1127706"/>
                  <a:pt x="3815404" y="1127705"/>
                </a:cubicBezTo>
                <a:cubicBezTo>
                  <a:pt x="3815406" y="1119415"/>
                  <a:pt x="3817519" y="1117341"/>
                  <a:pt x="3821748" y="1117341"/>
                </a:cubicBezTo>
                <a:close/>
                <a:moveTo>
                  <a:pt x="8939140" y="1116269"/>
                </a:moveTo>
                <a:lnTo>
                  <a:pt x="8918466" y="1119480"/>
                </a:lnTo>
                <a:lnTo>
                  <a:pt x="8919840" y="1120644"/>
                </a:lnTo>
                <a:cubicBezTo>
                  <a:pt x="8925143" y="1125158"/>
                  <a:pt x="8930751" y="1130268"/>
                  <a:pt x="8930175" y="1132199"/>
                </a:cubicBezTo>
                <a:cubicBezTo>
                  <a:pt x="8928194" y="1138824"/>
                  <a:pt x="8849851" y="1144761"/>
                  <a:pt x="8837390" y="1145206"/>
                </a:cubicBezTo>
                <a:lnTo>
                  <a:pt x="8834210" y="1147152"/>
                </a:lnTo>
                <a:lnTo>
                  <a:pt x="8834618" y="1147141"/>
                </a:lnTo>
                <a:lnTo>
                  <a:pt x="8833419" y="1147636"/>
                </a:lnTo>
                <a:lnTo>
                  <a:pt x="8829586" y="1149981"/>
                </a:lnTo>
                <a:cubicBezTo>
                  <a:pt x="8836478" y="1153212"/>
                  <a:pt x="8881210" y="1152464"/>
                  <a:pt x="8907506" y="1153632"/>
                </a:cubicBezTo>
                <a:lnTo>
                  <a:pt x="8908060" y="1153677"/>
                </a:lnTo>
                <a:lnTo>
                  <a:pt x="8903498" y="1146163"/>
                </a:lnTo>
                <a:cubicBezTo>
                  <a:pt x="8901228" y="1137833"/>
                  <a:pt x="8933011" y="1135751"/>
                  <a:pt x="8937551" y="1133670"/>
                </a:cubicBezTo>
                <a:cubicBezTo>
                  <a:pt x="8939821" y="1139916"/>
                  <a:pt x="8942092" y="1144081"/>
                  <a:pt x="8944362" y="1148246"/>
                </a:cubicBezTo>
                <a:lnTo>
                  <a:pt x="8937694" y="1151774"/>
                </a:lnTo>
                <a:lnTo>
                  <a:pt x="8944584" y="1151071"/>
                </a:lnTo>
                <a:lnTo>
                  <a:pt x="8946025" y="1144935"/>
                </a:lnTo>
                <a:cubicBezTo>
                  <a:pt x="8946026" y="1140251"/>
                  <a:pt x="8945171" y="1134419"/>
                  <a:pt x="8943677" y="1128530"/>
                </a:cubicBezTo>
                <a:close/>
                <a:moveTo>
                  <a:pt x="4515372" y="1115370"/>
                </a:moveTo>
                <a:lnTo>
                  <a:pt x="4505179" y="1115794"/>
                </a:lnTo>
                <a:lnTo>
                  <a:pt x="4491498" y="1119398"/>
                </a:lnTo>
                <a:lnTo>
                  <a:pt x="4469379" y="1128480"/>
                </a:lnTo>
                <a:lnTo>
                  <a:pt x="4477466" y="1129474"/>
                </a:lnTo>
                <a:lnTo>
                  <a:pt x="4482197" y="1131659"/>
                </a:lnTo>
                <a:lnTo>
                  <a:pt x="4521146" y="1121120"/>
                </a:lnTo>
                <a:lnTo>
                  <a:pt x="4518295" y="1118241"/>
                </a:lnTo>
                <a:lnTo>
                  <a:pt x="4520093" y="1115591"/>
                </a:lnTo>
                <a:close/>
                <a:moveTo>
                  <a:pt x="8999791" y="1115222"/>
                </a:moveTo>
                <a:cubicBezTo>
                  <a:pt x="9000318" y="1115732"/>
                  <a:pt x="9000846" y="1117177"/>
                  <a:pt x="9002961" y="1118028"/>
                </a:cubicBezTo>
                <a:cubicBezTo>
                  <a:pt x="9000847" y="1118028"/>
                  <a:pt x="8998734" y="1118028"/>
                  <a:pt x="8996620" y="1118028"/>
                </a:cubicBezTo>
                <a:cubicBezTo>
                  <a:pt x="8998733" y="1115137"/>
                  <a:pt x="8999261" y="1114711"/>
                  <a:pt x="8999791" y="1115222"/>
                </a:cubicBezTo>
                <a:close/>
                <a:moveTo>
                  <a:pt x="9019849" y="1113778"/>
                </a:moveTo>
                <a:cubicBezTo>
                  <a:pt x="9022260" y="1122205"/>
                  <a:pt x="9022259" y="1128527"/>
                  <a:pt x="9024669" y="1134848"/>
                </a:cubicBezTo>
                <a:cubicBezTo>
                  <a:pt x="9017439" y="1134848"/>
                  <a:pt x="9015029" y="1122204"/>
                  <a:pt x="9019849" y="1113778"/>
                </a:cubicBezTo>
                <a:close/>
                <a:moveTo>
                  <a:pt x="9336349" y="1113776"/>
                </a:moveTo>
                <a:cubicBezTo>
                  <a:pt x="9341021" y="1117990"/>
                  <a:pt x="9348027" y="1120099"/>
                  <a:pt x="9352696" y="1124313"/>
                </a:cubicBezTo>
                <a:cubicBezTo>
                  <a:pt x="9348026" y="1126419"/>
                  <a:pt x="9341021" y="1130634"/>
                  <a:pt x="9336352" y="1134848"/>
                </a:cubicBezTo>
                <a:cubicBezTo>
                  <a:pt x="9336350" y="1128525"/>
                  <a:pt x="9336350" y="1120098"/>
                  <a:pt x="9336349" y="1113776"/>
                </a:cubicBezTo>
                <a:close/>
                <a:moveTo>
                  <a:pt x="9300423" y="1112879"/>
                </a:moveTo>
                <a:cubicBezTo>
                  <a:pt x="9300424" y="1122803"/>
                  <a:pt x="9291258" y="1122804"/>
                  <a:pt x="9286678" y="1122804"/>
                </a:cubicBezTo>
                <a:cubicBezTo>
                  <a:pt x="9286678" y="1110894"/>
                  <a:pt x="9293550" y="1112878"/>
                  <a:pt x="9300423" y="1112879"/>
                </a:cubicBezTo>
                <a:close/>
                <a:moveTo>
                  <a:pt x="10474070" y="1112799"/>
                </a:moveTo>
                <a:cubicBezTo>
                  <a:pt x="10469800" y="1112236"/>
                  <a:pt x="10464678" y="1113710"/>
                  <a:pt x="10461262" y="1113711"/>
                </a:cubicBezTo>
                <a:lnTo>
                  <a:pt x="10463349" y="1121763"/>
                </a:lnTo>
                <a:lnTo>
                  <a:pt x="10474454" y="1124712"/>
                </a:lnTo>
                <a:lnTo>
                  <a:pt x="10481752" y="1124118"/>
                </a:lnTo>
                <a:cubicBezTo>
                  <a:pt x="10481754" y="1115965"/>
                  <a:pt x="10478338" y="1113363"/>
                  <a:pt x="10474070" y="1112799"/>
                </a:cubicBezTo>
                <a:close/>
                <a:moveTo>
                  <a:pt x="9404777" y="1112526"/>
                </a:moveTo>
                <a:cubicBezTo>
                  <a:pt x="9410264" y="1112835"/>
                  <a:pt x="9414632" y="1115484"/>
                  <a:pt x="9414633" y="1124841"/>
                </a:cubicBezTo>
                <a:cubicBezTo>
                  <a:pt x="9407939" y="1124841"/>
                  <a:pt x="9388227" y="1133316"/>
                  <a:pt x="9388228" y="1114248"/>
                </a:cubicBezTo>
                <a:cubicBezTo>
                  <a:pt x="9392691" y="1114247"/>
                  <a:pt x="9399293" y="1112218"/>
                  <a:pt x="9404777" y="1112526"/>
                </a:cubicBezTo>
                <a:close/>
                <a:moveTo>
                  <a:pt x="11352655" y="1112425"/>
                </a:moveTo>
                <a:cubicBezTo>
                  <a:pt x="11352653" y="1118644"/>
                  <a:pt x="11350422" y="1122790"/>
                  <a:pt x="11345960" y="1122790"/>
                </a:cubicBezTo>
                <a:cubicBezTo>
                  <a:pt x="11345962" y="1114497"/>
                  <a:pt x="11348192" y="1112425"/>
                  <a:pt x="11352655" y="1112425"/>
                </a:cubicBezTo>
                <a:close/>
                <a:moveTo>
                  <a:pt x="11520435" y="1112424"/>
                </a:moveTo>
                <a:cubicBezTo>
                  <a:pt x="11520435" y="1118643"/>
                  <a:pt x="11518204" y="1122790"/>
                  <a:pt x="11513744" y="1122791"/>
                </a:cubicBezTo>
                <a:cubicBezTo>
                  <a:pt x="11513744" y="1114497"/>
                  <a:pt x="11515972" y="1112423"/>
                  <a:pt x="11520435" y="1112424"/>
                </a:cubicBezTo>
                <a:close/>
                <a:moveTo>
                  <a:pt x="10799924" y="1110241"/>
                </a:moveTo>
                <a:lnTo>
                  <a:pt x="10799681" y="1111107"/>
                </a:lnTo>
                <a:cubicBezTo>
                  <a:pt x="10799318" y="1112396"/>
                  <a:pt x="10799030" y="1113425"/>
                  <a:pt x="10799030" y="1113425"/>
                </a:cubicBezTo>
                <a:close/>
                <a:moveTo>
                  <a:pt x="11894609" y="1109692"/>
                </a:moveTo>
                <a:cubicBezTo>
                  <a:pt x="11905205" y="1108152"/>
                  <a:pt x="11921322" y="1122774"/>
                  <a:pt x="11928384" y="1125852"/>
                </a:cubicBezTo>
                <a:cubicBezTo>
                  <a:pt x="11914256" y="1121748"/>
                  <a:pt x="11900520" y="1119696"/>
                  <a:pt x="11886391" y="1117644"/>
                </a:cubicBezTo>
                <a:cubicBezTo>
                  <a:pt x="11888157" y="1112514"/>
                  <a:pt x="11891076" y="1110204"/>
                  <a:pt x="11894609" y="1109692"/>
                </a:cubicBezTo>
                <a:close/>
                <a:moveTo>
                  <a:pt x="904756" y="1108173"/>
                </a:moveTo>
                <a:cubicBezTo>
                  <a:pt x="904756" y="1114599"/>
                  <a:pt x="902640" y="1118525"/>
                  <a:pt x="898413" y="1118525"/>
                </a:cubicBezTo>
                <a:cubicBezTo>
                  <a:pt x="898413" y="1109958"/>
                  <a:pt x="900526" y="1108173"/>
                  <a:pt x="904756" y="1108173"/>
                </a:cubicBezTo>
                <a:close/>
                <a:moveTo>
                  <a:pt x="9016339" y="1107653"/>
                </a:moveTo>
                <a:cubicBezTo>
                  <a:pt x="9014170" y="1109695"/>
                  <a:pt x="9014169" y="1111734"/>
                  <a:pt x="9014168" y="1113435"/>
                </a:cubicBezTo>
                <a:cubicBezTo>
                  <a:pt x="9009827" y="1113435"/>
                  <a:pt x="9005484" y="1111735"/>
                  <a:pt x="9003314" y="1107655"/>
                </a:cubicBezTo>
                <a:cubicBezTo>
                  <a:pt x="9007656" y="1107654"/>
                  <a:pt x="9011998" y="1107654"/>
                  <a:pt x="9016339" y="1107653"/>
                </a:cubicBezTo>
                <a:close/>
                <a:moveTo>
                  <a:pt x="11285064" y="1107269"/>
                </a:moveTo>
                <a:cubicBezTo>
                  <a:pt x="11285370" y="1106785"/>
                  <a:pt x="11286593" y="1107269"/>
                  <a:pt x="11289038" y="1108234"/>
                </a:cubicBezTo>
                <a:cubicBezTo>
                  <a:pt x="11289038" y="1108234"/>
                  <a:pt x="11286590" y="1110169"/>
                  <a:pt x="11286592" y="1112100"/>
                </a:cubicBezTo>
                <a:cubicBezTo>
                  <a:pt x="11285370" y="1109203"/>
                  <a:pt x="11284760" y="1107752"/>
                  <a:pt x="11285064" y="1107269"/>
                </a:cubicBezTo>
                <a:close/>
                <a:moveTo>
                  <a:pt x="8873988" y="1106535"/>
                </a:moveTo>
                <a:lnTo>
                  <a:pt x="8856144" y="1109401"/>
                </a:lnTo>
                <a:lnTo>
                  <a:pt x="8854958" y="1112474"/>
                </a:lnTo>
                <a:lnTo>
                  <a:pt x="8856842" y="1112473"/>
                </a:lnTo>
                <a:lnTo>
                  <a:pt x="8875342" y="1109651"/>
                </a:lnTo>
                <a:close/>
                <a:moveTo>
                  <a:pt x="10787232" y="1103648"/>
                </a:moveTo>
                <a:cubicBezTo>
                  <a:pt x="10787230" y="1116139"/>
                  <a:pt x="10796338" y="1116138"/>
                  <a:pt x="10800893" y="1117873"/>
                </a:cubicBezTo>
                <a:cubicBezTo>
                  <a:pt x="10803170" y="1115359"/>
                  <a:pt x="10803738" y="1113342"/>
                  <a:pt x="10803240" y="1111699"/>
                </a:cubicBezTo>
                <a:lnTo>
                  <a:pt x="10800312" y="1108862"/>
                </a:lnTo>
                <a:lnTo>
                  <a:pt x="10799185" y="1107770"/>
                </a:lnTo>
                <a:cubicBezTo>
                  <a:pt x="10795200" y="1105731"/>
                  <a:pt x="10789507" y="1104691"/>
                  <a:pt x="10787232" y="1103648"/>
                </a:cubicBezTo>
                <a:close/>
                <a:moveTo>
                  <a:pt x="9036432" y="1103065"/>
                </a:moveTo>
                <a:cubicBezTo>
                  <a:pt x="9036433" y="1111634"/>
                  <a:pt x="9034317" y="1113419"/>
                  <a:pt x="9030091" y="1113419"/>
                </a:cubicBezTo>
                <a:cubicBezTo>
                  <a:pt x="9030091" y="1107349"/>
                  <a:pt x="9032556" y="1103066"/>
                  <a:pt x="9036432" y="1103065"/>
                </a:cubicBezTo>
                <a:close/>
                <a:moveTo>
                  <a:pt x="11509801" y="1102317"/>
                </a:moveTo>
                <a:cubicBezTo>
                  <a:pt x="11509801" y="1115128"/>
                  <a:pt x="11499944" y="1112991"/>
                  <a:pt x="11492550" y="1112992"/>
                </a:cubicBezTo>
                <a:cubicBezTo>
                  <a:pt x="11492550" y="1100181"/>
                  <a:pt x="11502408" y="1102317"/>
                  <a:pt x="11509801" y="1102317"/>
                </a:cubicBezTo>
                <a:close/>
                <a:moveTo>
                  <a:pt x="10444185" y="1101784"/>
                </a:moveTo>
                <a:cubicBezTo>
                  <a:pt x="10438494" y="1101568"/>
                  <a:pt x="10431664" y="1103650"/>
                  <a:pt x="10427110" y="1103649"/>
                </a:cubicBezTo>
                <a:cubicBezTo>
                  <a:pt x="10427108" y="1108766"/>
                  <a:pt x="10428389" y="1111955"/>
                  <a:pt x="10430418" y="1113857"/>
                </a:cubicBezTo>
                <a:lnTo>
                  <a:pt x="10437848" y="1116239"/>
                </a:lnTo>
                <a:lnTo>
                  <a:pt x="10438314" y="1116338"/>
                </a:lnTo>
                <a:lnTo>
                  <a:pt x="10454430" y="1113710"/>
                </a:lnTo>
                <a:cubicBezTo>
                  <a:pt x="10454432" y="1104517"/>
                  <a:pt x="10449878" y="1102002"/>
                  <a:pt x="10444185" y="1101784"/>
                </a:cubicBezTo>
                <a:close/>
                <a:moveTo>
                  <a:pt x="8923799" y="1100471"/>
                </a:moveTo>
                <a:lnTo>
                  <a:pt x="8919597" y="1103092"/>
                </a:lnTo>
                <a:lnTo>
                  <a:pt x="8929065" y="1101714"/>
                </a:lnTo>
                <a:lnTo>
                  <a:pt x="8928735" y="1101319"/>
                </a:lnTo>
                <a:cubicBezTo>
                  <a:pt x="8927135" y="1100456"/>
                  <a:pt x="8925479" y="1100128"/>
                  <a:pt x="8923799" y="1100471"/>
                </a:cubicBezTo>
                <a:close/>
                <a:moveTo>
                  <a:pt x="4293881" y="1100225"/>
                </a:moveTo>
                <a:cubicBezTo>
                  <a:pt x="4296800" y="1099674"/>
                  <a:pt x="4299719" y="1099675"/>
                  <a:pt x="4302054" y="1101879"/>
                </a:cubicBezTo>
                <a:cubicBezTo>
                  <a:pt x="4299718" y="1104081"/>
                  <a:pt x="4296800" y="1105182"/>
                  <a:pt x="4293881" y="1105183"/>
                </a:cubicBezTo>
                <a:cubicBezTo>
                  <a:pt x="4290962" y="1105182"/>
                  <a:pt x="4288042" y="1104081"/>
                  <a:pt x="4285709" y="1101878"/>
                </a:cubicBezTo>
                <a:cubicBezTo>
                  <a:pt x="4288043" y="1101878"/>
                  <a:pt x="4290962" y="1100776"/>
                  <a:pt x="4293881" y="1100225"/>
                </a:cubicBezTo>
                <a:close/>
                <a:moveTo>
                  <a:pt x="8918090" y="1098615"/>
                </a:moveTo>
                <a:lnTo>
                  <a:pt x="8916833" y="1098682"/>
                </a:lnTo>
                <a:lnTo>
                  <a:pt x="8915173" y="1098872"/>
                </a:lnTo>
                <a:lnTo>
                  <a:pt x="8916796" y="1103128"/>
                </a:lnTo>
                <a:lnTo>
                  <a:pt x="8917758" y="1103359"/>
                </a:lnTo>
                <a:lnTo>
                  <a:pt x="8918652" y="1103229"/>
                </a:lnTo>
                <a:close/>
                <a:moveTo>
                  <a:pt x="4599009" y="1094055"/>
                </a:moveTo>
                <a:lnTo>
                  <a:pt x="4569000" y="1100743"/>
                </a:lnTo>
                <a:lnTo>
                  <a:pt x="4563092" y="1103880"/>
                </a:lnTo>
                <a:cubicBezTo>
                  <a:pt x="4551706" y="1108041"/>
                  <a:pt x="4540703" y="1114287"/>
                  <a:pt x="4529317" y="1116022"/>
                </a:cubicBezTo>
                <a:lnTo>
                  <a:pt x="4523324" y="1115742"/>
                </a:lnTo>
                <a:lnTo>
                  <a:pt x="4524638" y="1118241"/>
                </a:lnTo>
                <a:lnTo>
                  <a:pt x="4522887" y="1120650"/>
                </a:lnTo>
                <a:lnTo>
                  <a:pt x="4574605" y="1106657"/>
                </a:lnTo>
                <a:lnTo>
                  <a:pt x="4583014" y="1101624"/>
                </a:lnTo>
                <a:close/>
                <a:moveTo>
                  <a:pt x="9427542" y="1092534"/>
                </a:moveTo>
                <a:cubicBezTo>
                  <a:pt x="9427542" y="1100745"/>
                  <a:pt x="9427542" y="1113599"/>
                  <a:pt x="9419914" y="1113599"/>
                </a:cubicBezTo>
                <a:cubicBezTo>
                  <a:pt x="9419913" y="1105028"/>
                  <a:pt x="9417369" y="1092533"/>
                  <a:pt x="9427542" y="1092534"/>
                </a:cubicBezTo>
                <a:close/>
                <a:moveTo>
                  <a:pt x="11480187" y="1092532"/>
                </a:moveTo>
                <a:cubicBezTo>
                  <a:pt x="11484648" y="1092531"/>
                  <a:pt x="11486878" y="1096457"/>
                  <a:pt x="11486880" y="1102884"/>
                </a:cubicBezTo>
                <a:cubicBezTo>
                  <a:pt x="11482416" y="1102884"/>
                  <a:pt x="11480187" y="1100743"/>
                  <a:pt x="11480187" y="1092532"/>
                </a:cubicBezTo>
                <a:close/>
                <a:moveTo>
                  <a:pt x="10286921" y="1092532"/>
                </a:moveTo>
                <a:cubicBezTo>
                  <a:pt x="10291707" y="1092531"/>
                  <a:pt x="10296492" y="1094317"/>
                  <a:pt x="10296492" y="1102884"/>
                </a:cubicBezTo>
                <a:cubicBezTo>
                  <a:pt x="10294099" y="1100743"/>
                  <a:pt x="10289314" y="1098601"/>
                  <a:pt x="10284530" y="1098601"/>
                </a:cubicBezTo>
                <a:cubicBezTo>
                  <a:pt x="10284529" y="1096459"/>
                  <a:pt x="10286923" y="1094316"/>
                  <a:pt x="10286921" y="1092532"/>
                </a:cubicBezTo>
                <a:close/>
                <a:moveTo>
                  <a:pt x="9473512" y="1092532"/>
                </a:moveTo>
                <a:cubicBezTo>
                  <a:pt x="9473513" y="1100743"/>
                  <a:pt x="9471281" y="1102886"/>
                  <a:pt x="9466821" y="1102884"/>
                </a:cubicBezTo>
                <a:cubicBezTo>
                  <a:pt x="9466821" y="1096459"/>
                  <a:pt x="9469050" y="1092531"/>
                  <a:pt x="9473512" y="1092532"/>
                </a:cubicBezTo>
                <a:close/>
                <a:moveTo>
                  <a:pt x="9341427" y="1092531"/>
                </a:moveTo>
                <a:cubicBezTo>
                  <a:pt x="9353313" y="1092531"/>
                  <a:pt x="9367578" y="1094270"/>
                  <a:pt x="9379465" y="1092532"/>
                </a:cubicBezTo>
                <a:cubicBezTo>
                  <a:pt x="9381446" y="1092532"/>
                  <a:pt x="9402844" y="1092531"/>
                  <a:pt x="9398088" y="1100530"/>
                </a:cubicBezTo>
                <a:cubicBezTo>
                  <a:pt x="9390956" y="1115137"/>
                  <a:pt x="9367577" y="1110963"/>
                  <a:pt x="9355691" y="1113048"/>
                </a:cubicBezTo>
                <a:cubicBezTo>
                  <a:pt x="9350936" y="1108877"/>
                  <a:pt x="9341426" y="1104703"/>
                  <a:pt x="9341427" y="1092531"/>
                </a:cubicBezTo>
                <a:close/>
                <a:moveTo>
                  <a:pt x="4010667" y="1091755"/>
                </a:moveTo>
                <a:lnTo>
                  <a:pt x="4009897" y="1093200"/>
                </a:lnTo>
                <a:cubicBezTo>
                  <a:pt x="4009688" y="1093592"/>
                  <a:pt x="4009633" y="1093697"/>
                  <a:pt x="4009855" y="1093278"/>
                </a:cubicBezTo>
                <a:close/>
                <a:moveTo>
                  <a:pt x="9501863" y="1091472"/>
                </a:moveTo>
                <a:cubicBezTo>
                  <a:pt x="9508509" y="1091002"/>
                  <a:pt x="9516364" y="1092531"/>
                  <a:pt x="9521198" y="1092532"/>
                </a:cubicBezTo>
                <a:cubicBezTo>
                  <a:pt x="9540129" y="1094232"/>
                  <a:pt x="9561881" y="1092532"/>
                  <a:pt x="9581214" y="1092531"/>
                </a:cubicBezTo>
                <a:cubicBezTo>
                  <a:pt x="9581214" y="1110552"/>
                  <a:pt x="9559463" y="1104432"/>
                  <a:pt x="9552213" y="1104432"/>
                </a:cubicBezTo>
                <a:cubicBezTo>
                  <a:pt x="9530865" y="1100351"/>
                  <a:pt x="9511531" y="1102392"/>
                  <a:pt x="9489780" y="1102392"/>
                </a:cubicBezTo>
                <a:cubicBezTo>
                  <a:pt x="9489779" y="1094403"/>
                  <a:pt x="9495217" y="1091938"/>
                  <a:pt x="9501863" y="1091472"/>
                </a:cubicBezTo>
                <a:close/>
                <a:moveTo>
                  <a:pt x="10411646" y="1091419"/>
                </a:moveTo>
                <a:cubicBezTo>
                  <a:pt x="10405766" y="1091160"/>
                  <a:pt x="10399028" y="1093241"/>
                  <a:pt x="10395612" y="1093241"/>
                </a:cubicBezTo>
                <a:cubicBezTo>
                  <a:pt x="10395612" y="1113710"/>
                  <a:pt x="10413448" y="1103649"/>
                  <a:pt x="10422554" y="1103649"/>
                </a:cubicBezTo>
                <a:cubicBezTo>
                  <a:pt x="10422555" y="1098968"/>
                  <a:pt x="10421299" y="1095973"/>
                  <a:pt x="10419306" y="1094120"/>
                </a:cubicBezTo>
                <a:lnTo>
                  <a:pt x="10415624" y="1092822"/>
                </a:lnTo>
                <a:lnTo>
                  <a:pt x="10411688" y="1092150"/>
                </a:lnTo>
                <a:lnTo>
                  <a:pt x="10411940" y="1091522"/>
                </a:lnTo>
                <a:close/>
                <a:moveTo>
                  <a:pt x="4301614" y="1091328"/>
                </a:moveTo>
                <a:cubicBezTo>
                  <a:pt x="4301614" y="1095473"/>
                  <a:pt x="4301614" y="1097546"/>
                  <a:pt x="4303728" y="1097547"/>
                </a:cubicBezTo>
                <a:cubicBezTo>
                  <a:pt x="4302672" y="1099620"/>
                  <a:pt x="4301613" y="1100140"/>
                  <a:pt x="4300557" y="1099880"/>
                </a:cubicBezTo>
                <a:cubicBezTo>
                  <a:pt x="4299499" y="1099620"/>
                  <a:pt x="4298443" y="1098584"/>
                  <a:pt x="4297385" y="1097546"/>
                </a:cubicBezTo>
                <a:cubicBezTo>
                  <a:pt x="4299499" y="1097547"/>
                  <a:pt x="4299501" y="1095474"/>
                  <a:pt x="4301614" y="1091328"/>
                </a:cubicBezTo>
                <a:close/>
                <a:moveTo>
                  <a:pt x="4011624" y="1089957"/>
                </a:moveTo>
                <a:lnTo>
                  <a:pt x="4010667" y="1091755"/>
                </a:lnTo>
                <a:lnTo>
                  <a:pt x="4010859" y="1091394"/>
                </a:lnTo>
                <a:close/>
                <a:moveTo>
                  <a:pt x="9673406" y="1089670"/>
                </a:moveTo>
                <a:cubicBezTo>
                  <a:pt x="9681011" y="1089713"/>
                  <a:pt x="9689743" y="1092340"/>
                  <a:pt x="9694257" y="1092341"/>
                </a:cubicBezTo>
                <a:cubicBezTo>
                  <a:pt x="9694257" y="1115133"/>
                  <a:pt x="9666391" y="1102509"/>
                  <a:pt x="9659327" y="1102509"/>
                </a:cubicBezTo>
                <a:cubicBezTo>
                  <a:pt x="9659327" y="1092166"/>
                  <a:pt x="9665802" y="1089624"/>
                  <a:pt x="9673406" y="1089670"/>
                </a:cubicBezTo>
                <a:close/>
                <a:moveTo>
                  <a:pt x="4012533" y="1088254"/>
                </a:moveTo>
                <a:lnTo>
                  <a:pt x="4011624" y="1089957"/>
                </a:lnTo>
                <a:lnTo>
                  <a:pt x="4011986" y="1089275"/>
                </a:lnTo>
                <a:cubicBezTo>
                  <a:pt x="4012307" y="1088673"/>
                  <a:pt x="4012533" y="1088254"/>
                  <a:pt x="4012533" y="1088254"/>
                </a:cubicBezTo>
                <a:close/>
                <a:moveTo>
                  <a:pt x="3996173" y="1086750"/>
                </a:moveTo>
                <a:cubicBezTo>
                  <a:pt x="4000707" y="1086750"/>
                  <a:pt x="4005242" y="1086749"/>
                  <a:pt x="4007509" y="1091019"/>
                </a:cubicBezTo>
                <a:cubicBezTo>
                  <a:pt x="4007510" y="1095289"/>
                  <a:pt x="4005242" y="1099560"/>
                  <a:pt x="4002976" y="1101694"/>
                </a:cubicBezTo>
                <a:cubicBezTo>
                  <a:pt x="4000707" y="1097424"/>
                  <a:pt x="3998441" y="1093154"/>
                  <a:pt x="3996173" y="1086750"/>
                </a:cubicBezTo>
                <a:close/>
                <a:moveTo>
                  <a:pt x="10366351" y="1084288"/>
                </a:moveTo>
                <a:lnTo>
                  <a:pt x="10361460" y="1084915"/>
                </a:lnTo>
                <a:lnTo>
                  <a:pt x="10363881" y="1091648"/>
                </a:lnTo>
                <a:lnTo>
                  <a:pt x="10368340" y="1092452"/>
                </a:lnTo>
                <a:close/>
                <a:moveTo>
                  <a:pt x="10379024" y="1083190"/>
                </a:moveTo>
                <a:lnTo>
                  <a:pt x="10380281" y="1089674"/>
                </a:lnTo>
                <a:lnTo>
                  <a:pt x="10382600" y="1094333"/>
                </a:lnTo>
                <a:lnTo>
                  <a:pt x="10388784" y="1093242"/>
                </a:lnTo>
                <a:cubicBezTo>
                  <a:pt x="10388784" y="1089078"/>
                  <a:pt x="10387503" y="1086476"/>
                  <a:pt x="10385474" y="1084916"/>
                </a:cubicBezTo>
                <a:close/>
                <a:moveTo>
                  <a:pt x="9791786" y="1081819"/>
                </a:moveTo>
                <a:cubicBezTo>
                  <a:pt x="9796570" y="1081820"/>
                  <a:pt x="9801355" y="1081820"/>
                  <a:pt x="9803750" y="1081820"/>
                </a:cubicBezTo>
                <a:cubicBezTo>
                  <a:pt x="9803751" y="1098300"/>
                  <a:pt x="9791786" y="1096197"/>
                  <a:pt x="9791786" y="1081819"/>
                </a:cubicBezTo>
                <a:close/>
                <a:moveTo>
                  <a:pt x="4534210" y="1080827"/>
                </a:moveTo>
                <a:lnTo>
                  <a:pt x="4485751" y="1092766"/>
                </a:lnTo>
                <a:lnTo>
                  <a:pt x="4442380" y="1105077"/>
                </a:lnTo>
                <a:lnTo>
                  <a:pt x="4407174" y="1120829"/>
                </a:lnTo>
                <a:lnTo>
                  <a:pt x="4439591" y="1124816"/>
                </a:lnTo>
                <a:lnTo>
                  <a:pt x="4533870" y="1080983"/>
                </a:lnTo>
                <a:close/>
                <a:moveTo>
                  <a:pt x="8977010" y="1077317"/>
                </a:moveTo>
                <a:lnTo>
                  <a:pt x="8974237" y="1078334"/>
                </a:lnTo>
                <a:lnTo>
                  <a:pt x="8978591" y="1078219"/>
                </a:lnTo>
                <a:lnTo>
                  <a:pt x="8987507" y="1077545"/>
                </a:lnTo>
                <a:close/>
                <a:moveTo>
                  <a:pt x="4467085" y="1077234"/>
                </a:moveTo>
                <a:lnTo>
                  <a:pt x="4389632" y="1096188"/>
                </a:lnTo>
                <a:lnTo>
                  <a:pt x="4331709" y="1114064"/>
                </a:lnTo>
                <a:lnTo>
                  <a:pt x="4343751" y="1121178"/>
                </a:lnTo>
                <a:lnTo>
                  <a:pt x="4347363" y="1122973"/>
                </a:lnTo>
                <a:lnTo>
                  <a:pt x="4372148" y="1115595"/>
                </a:lnTo>
                <a:lnTo>
                  <a:pt x="4400733" y="1108419"/>
                </a:lnTo>
                <a:close/>
                <a:moveTo>
                  <a:pt x="861245" y="1076049"/>
                </a:moveTo>
                <a:cubicBezTo>
                  <a:pt x="861245" y="1080456"/>
                  <a:pt x="861245" y="1082659"/>
                  <a:pt x="860666" y="1083486"/>
                </a:cubicBezTo>
                <a:cubicBezTo>
                  <a:pt x="860086" y="1084311"/>
                  <a:pt x="858926" y="1083761"/>
                  <a:pt x="856609" y="1082659"/>
                </a:cubicBezTo>
                <a:cubicBezTo>
                  <a:pt x="858927" y="1080456"/>
                  <a:pt x="858927" y="1080456"/>
                  <a:pt x="861245" y="1076049"/>
                </a:cubicBezTo>
                <a:close/>
                <a:moveTo>
                  <a:pt x="827087" y="1076032"/>
                </a:moveTo>
                <a:cubicBezTo>
                  <a:pt x="829370" y="1076032"/>
                  <a:pt x="834980" y="1076559"/>
                  <a:pt x="839735" y="1078403"/>
                </a:cubicBezTo>
                <a:lnTo>
                  <a:pt x="844132" y="1081241"/>
                </a:lnTo>
                <a:lnTo>
                  <a:pt x="841509" y="1076723"/>
                </a:lnTo>
                <a:cubicBezTo>
                  <a:pt x="842381" y="1075622"/>
                  <a:pt x="844385" y="1075622"/>
                  <a:pt x="845650" y="1076723"/>
                </a:cubicBezTo>
                <a:lnTo>
                  <a:pt x="845402" y="1082062"/>
                </a:lnTo>
                <a:lnTo>
                  <a:pt x="845700" y="1082255"/>
                </a:lnTo>
                <a:cubicBezTo>
                  <a:pt x="847128" y="1083934"/>
                  <a:pt x="847816" y="1086042"/>
                  <a:pt x="847246" y="1088676"/>
                </a:cubicBezTo>
                <a:cubicBezTo>
                  <a:pt x="846105" y="1090782"/>
                  <a:pt x="844276" y="1091572"/>
                  <a:pt x="842138" y="1091539"/>
                </a:cubicBezTo>
                <a:cubicBezTo>
                  <a:pt x="835717" y="1091441"/>
                  <a:pt x="826516" y="1083935"/>
                  <a:pt x="824807" y="1082353"/>
                </a:cubicBezTo>
                <a:cubicBezTo>
                  <a:pt x="824806" y="1080246"/>
                  <a:pt x="827088" y="1078139"/>
                  <a:pt x="827087" y="1076032"/>
                </a:cubicBezTo>
                <a:close/>
                <a:moveTo>
                  <a:pt x="623600" y="1076026"/>
                </a:moveTo>
                <a:cubicBezTo>
                  <a:pt x="623600" y="1084319"/>
                  <a:pt x="621489" y="1086392"/>
                  <a:pt x="617259" y="1086393"/>
                </a:cubicBezTo>
                <a:cubicBezTo>
                  <a:pt x="617258" y="1080173"/>
                  <a:pt x="619372" y="1076027"/>
                  <a:pt x="623600" y="1076026"/>
                </a:cubicBezTo>
                <a:close/>
                <a:moveTo>
                  <a:pt x="10350507" y="1075168"/>
                </a:moveTo>
                <a:lnTo>
                  <a:pt x="10343135" y="1078355"/>
                </a:lnTo>
                <a:lnTo>
                  <a:pt x="10346093" y="1083613"/>
                </a:lnTo>
                <a:cubicBezTo>
                  <a:pt x="10348938" y="1084915"/>
                  <a:pt x="10352353" y="1084915"/>
                  <a:pt x="10354629" y="1084915"/>
                </a:cubicBezTo>
                <a:cubicBezTo>
                  <a:pt x="10354629" y="1081792"/>
                  <a:pt x="10354203" y="1079581"/>
                  <a:pt x="10353457" y="1078019"/>
                </a:cubicBezTo>
                <a:close/>
                <a:moveTo>
                  <a:pt x="11334187" y="1074447"/>
                </a:moveTo>
                <a:cubicBezTo>
                  <a:pt x="11334186" y="1084372"/>
                  <a:pt x="11327382" y="1084372"/>
                  <a:pt x="11322850" y="1084372"/>
                </a:cubicBezTo>
                <a:cubicBezTo>
                  <a:pt x="11322849" y="1072462"/>
                  <a:pt x="11329651" y="1074447"/>
                  <a:pt x="11334187" y="1074447"/>
                </a:cubicBezTo>
                <a:close/>
                <a:moveTo>
                  <a:pt x="4455844" y="1070531"/>
                </a:moveTo>
                <a:cubicBezTo>
                  <a:pt x="4454660" y="1068251"/>
                  <a:pt x="4422807" y="1074252"/>
                  <a:pt x="4414992" y="1077092"/>
                </a:cubicBezTo>
                <a:lnTo>
                  <a:pt x="4299147" y="1110575"/>
                </a:lnTo>
                <a:lnTo>
                  <a:pt x="4299346" y="1110585"/>
                </a:lnTo>
                <a:lnTo>
                  <a:pt x="4320310" y="1112512"/>
                </a:lnTo>
                <a:lnTo>
                  <a:pt x="4359238" y="1100789"/>
                </a:lnTo>
                <a:cubicBezTo>
                  <a:pt x="4388672" y="1092538"/>
                  <a:pt x="4418761" y="1084251"/>
                  <a:pt x="4444780" y="1075995"/>
                </a:cubicBezTo>
                <a:cubicBezTo>
                  <a:pt x="4453227" y="1072971"/>
                  <a:pt x="4456239" y="1071291"/>
                  <a:pt x="4455844" y="1070531"/>
                </a:cubicBezTo>
                <a:close/>
                <a:moveTo>
                  <a:pt x="849981" y="1068867"/>
                </a:moveTo>
                <a:cubicBezTo>
                  <a:pt x="852424" y="1070201"/>
                  <a:pt x="855139" y="1072336"/>
                  <a:pt x="856224" y="1072336"/>
                </a:cubicBezTo>
                <a:cubicBezTo>
                  <a:pt x="856223" y="1074472"/>
                  <a:pt x="854052" y="1076607"/>
                  <a:pt x="854052" y="1076607"/>
                </a:cubicBezTo>
                <a:cubicBezTo>
                  <a:pt x="852967" y="1076607"/>
                  <a:pt x="850253" y="1077140"/>
                  <a:pt x="848082" y="1076606"/>
                </a:cubicBezTo>
                <a:cubicBezTo>
                  <a:pt x="845911" y="1076073"/>
                  <a:pt x="844282" y="1074470"/>
                  <a:pt x="845367" y="1070201"/>
                </a:cubicBezTo>
                <a:cubicBezTo>
                  <a:pt x="845367" y="1066999"/>
                  <a:pt x="847539" y="1067532"/>
                  <a:pt x="849981" y="1068867"/>
                </a:cubicBezTo>
                <a:close/>
                <a:moveTo>
                  <a:pt x="811398" y="1068362"/>
                </a:moveTo>
                <a:cubicBezTo>
                  <a:pt x="815742" y="1070347"/>
                  <a:pt x="820085" y="1070347"/>
                  <a:pt x="824427" y="1072332"/>
                </a:cubicBezTo>
                <a:cubicBezTo>
                  <a:pt x="822255" y="1075309"/>
                  <a:pt x="818998" y="1077295"/>
                  <a:pt x="816286" y="1077046"/>
                </a:cubicBezTo>
                <a:cubicBezTo>
                  <a:pt x="813571" y="1076799"/>
                  <a:pt x="811398" y="1074317"/>
                  <a:pt x="811398" y="1068362"/>
                </a:cubicBezTo>
                <a:close/>
                <a:moveTo>
                  <a:pt x="4641962" y="1067348"/>
                </a:moveTo>
                <a:lnTo>
                  <a:pt x="4612643" y="1075201"/>
                </a:lnTo>
                <a:lnTo>
                  <a:pt x="4591386" y="1088859"/>
                </a:lnTo>
                <a:lnTo>
                  <a:pt x="4591213" y="1088950"/>
                </a:lnTo>
                <a:lnTo>
                  <a:pt x="4654388" y="1072546"/>
                </a:lnTo>
                <a:close/>
                <a:moveTo>
                  <a:pt x="11293357" y="1066366"/>
                </a:moveTo>
                <a:cubicBezTo>
                  <a:pt x="11293736" y="1065539"/>
                  <a:pt x="11294492" y="1066090"/>
                  <a:pt x="11296005" y="1067192"/>
                </a:cubicBezTo>
                <a:cubicBezTo>
                  <a:pt x="11292980" y="1069395"/>
                  <a:pt x="11292980" y="1071598"/>
                  <a:pt x="11292978" y="1073801"/>
                </a:cubicBezTo>
                <a:cubicBezTo>
                  <a:pt x="11292980" y="1069395"/>
                  <a:pt x="11292980" y="1067192"/>
                  <a:pt x="11293357" y="1066366"/>
                </a:cubicBezTo>
                <a:close/>
                <a:moveTo>
                  <a:pt x="9086986" y="1065708"/>
                </a:moveTo>
                <a:lnTo>
                  <a:pt x="9024629" y="1073431"/>
                </a:lnTo>
                <a:lnTo>
                  <a:pt x="8992624" y="1077157"/>
                </a:lnTo>
                <a:lnTo>
                  <a:pt x="9014317" y="1075512"/>
                </a:lnTo>
                <a:cubicBezTo>
                  <a:pt x="9024725" y="1074618"/>
                  <a:pt x="9032770" y="1073885"/>
                  <a:pt x="9035887" y="1073773"/>
                </a:cubicBezTo>
                <a:lnTo>
                  <a:pt x="9077276" y="1074934"/>
                </a:lnTo>
                <a:lnTo>
                  <a:pt x="9034868" y="1081410"/>
                </a:lnTo>
                <a:lnTo>
                  <a:pt x="9034847" y="1081508"/>
                </a:lnTo>
                <a:cubicBezTo>
                  <a:pt x="9033789" y="1083321"/>
                  <a:pt x="9032202" y="1084358"/>
                  <a:pt x="9030090" y="1084357"/>
                </a:cubicBezTo>
                <a:lnTo>
                  <a:pt x="9030616" y="1082059"/>
                </a:lnTo>
                <a:lnTo>
                  <a:pt x="8968171" y="1091597"/>
                </a:lnTo>
                <a:lnTo>
                  <a:pt x="8967554" y="1092707"/>
                </a:lnTo>
                <a:lnTo>
                  <a:pt x="8969805" y="1093816"/>
                </a:lnTo>
                <a:cubicBezTo>
                  <a:pt x="8977009" y="1093817"/>
                  <a:pt x="8981810" y="1092089"/>
                  <a:pt x="8989014" y="1089674"/>
                </a:cubicBezTo>
                <a:cubicBezTo>
                  <a:pt x="8992416" y="1089674"/>
                  <a:pt x="8997117" y="1088722"/>
                  <a:pt x="9001869" y="1088548"/>
                </a:cubicBezTo>
                <a:lnTo>
                  <a:pt x="9008113" y="1090229"/>
                </a:lnTo>
                <a:lnTo>
                  <a:pt x="9009246" y="1090064"/>
                </a:lnTo>
                <a:lnTo>
                  <a:pt x="9046486" y="1085112"/>
                </a:lnTo>
                <a:lnTo>
                  <a:pt x="9046486" y="1081820"/>
                </a:lnTo>
                <a:cubicBezTo>
                  <a:pt x="9051068" y="1081820"/>
                  <a:pt x="9055651" y="1081820"/>
                  <a:pt x="9060231" y="1081820"/>
                </a:cubicBezTo>
                <a:lnTo>
                  <a:pt x="9060231" y="1083284"/>
                </a:lnTo>
                <a:lnTo>
                  <a:pt x="9070903" y="1081866"/>
                </a:lnTo>
                <a:lnTo>
                  <a:pt x="9070917" y="1081822"/>
                </a:lnTo>
                <a:cubicBezTo>
                  <a:pt x="9072921" y="1079973"/>
                  <a:pt x="9075699" y="1079258"/>
                  <a:pt x="9078782" y="1079128"/>
                </a:cubicBezTo>
                <a:lnTo>
                  <a:pt x="9081416" y="1079387"/>
                </a:lnTo>
                <a:lnTo>
                  <a:pt x="9078624" y="1071386"/>
                </a:lnTo>
                <a:close/>
                <a:moveTo>
                  <a:pt x="11310092" y="1065025"/>
                </a:moveTo>
                <a:cubicBezTo>
                  <a:pt x="11313078" y="1066093"/>
                  <a:pt x="11315792" y="1069829"/>
                  <a:pt x="11315792" y="1075166"/>
                </a:cubicBezTo>
                <a:cubicBezTo>
                  <a:pt x="11311450" y="1073030"/>
                  <a:pt x="11307110" y="1073032"/>
                  <a:pt x="11302766" y="1070896"/>
                </a:cubicBezTo>
                <a:cubicBezTo>
                  <a:pt x="11303852" y="1065558"/>
                  <a:pt x="11307108" y="1063958"/>
                  <a:pt x="11310092" y="1065025"/>
                </a:cubicBezTo>
                <a:close/>
                <a:moveTo>
                  <a:pt x="10302641" y="1064099"/>
                </a:moveTo>
                <a:cubicBezTo>
                  <a:pt x="10302640" y="1074507"/>
                  <a:pt x="10309473" y="1074508"/>
                  <a:pt x="10314028" y="1074506"/>
                </a:cubicBezTo>
                <a:cubicBezTo>
                  <a:pt x="10314028" y="1062017"/>
                  <a:pt x="10307195" y="1064098"/>
                  <a:pt x="10302641" y="1064099"/>
                </a:cubicBezTo>
                <a:close/>
                <a:moveTo>
                  <a:pt x="4632104" y="1063224"/>
                </a:moveTo>
                <a:lnTo>
                  <a:pt x="4620542" y="1070190"/>
                </a:lnTo>
                <a:lnTo>
                  <a:pt x="4634470" y="1066263"/>
                </a:lnTo>
                <a:lnTo>
                  <a:pt x="4637495" y="1065479"/>
                </a:lnTo>
                <a:close/>
                <a:moveTo>
                  <a:pt x="4366882" y="1062257"/>
                </a:moveTo>
                <a:cubicBezTo>
                  <a:pt x="4366881" y="1064329"/>
                  <a:pt x="4368996" y="1066402"/>
                  <a:pt x="4368995" y="1068475"/>
                </a:cubicBezTo>
                <a:lnTo>
                  <a:pt x="4365990" y="1071422"/>
                </a:lnTo>
                <a:lnTo>
                  <a:pt x="4367324" y="1072656"/>
                </a:lnTo>
                <a:cubicBezTo>
                  <a:pt x="4353504" y="1076929"/>
                  <a:pt x="4339686" y="1081197"/>
                  <a:pt x="4325868" y="1083333"/>
                </a:cubicBezTo>
                <a:cubicBezTo>
                  <a:pt x="4332777" y="1081198"/>
                  <a:pt x="4339110" y="1079063"/>
                  <a:pt x="4345155" y="1076662"/>
                </a:cubicBezTo>
                <a:lnTo>
                  <a:pt x="4362712" y="1068390"/>
                </a:lnTo>
                <a:close/>
                <a:moveTo>
                  <a:pt x="9469440" y="1062034"/>
                </a:moveTo>
                <a:cubicBezTo>
                  <a:pt x="9470233" y="1062294"/>
                  <a:pt x="9470672" y="1063332"/>
                  <a:pt x="9471553" y="1064367"/>
                </a:cubicBezTo>
                <a:cubicBezTo>
                  <a:pt x="9471553" y="1064367"/>
                  <a:pt x="9469793" y="1066439"/>
                  <a:pt x="9469792" y="1070586"/>
                </a:cubicBezTo>
                <a:cubicBezTo>
                  <a:pt x="9467678" y="1068512"/>
                  <a:pt x="9467677" y="1066440"/>
                  <a:pt x="9465213" y="1064367"/>
                </a:cubicBezTo>
                <a:cubicBezTo>
                  <a:pt x="9467502" y="1062293"/>
                  <a:pt x="9468648" y="1061776"/>
                  <a:pt x="9469440" y="1062034"/>
                </a:cubicBezTo>
                <a:close/>
                <a:moveTo>
                  <a:pt x="962592" y="1059185"/>
                </a:moveTo>
                <a:cubicBezTo>
                  <a:pt x="962592" y="1067197"/>
                  <a:pt x="965003" y="1077213"/>
                  <a:pt x="955364" y="1077213"/>
                </a:cubicBezTo>
                <a:cubicBezTo>
                  <a:pt x="955365" y="1069200"/>
                  <a:pt x="955364" y="1059185"/>
                  <a:pt x="962592" y="1059185"/>
                </a:cubicBezTo>
                <a:close/>
                <a:moveTo>
                  <a:pt x="11291564" y="1055258"/>
                </a:moveTo>
                <a:cubicBezTo>
                  <a:pt x="11295142" y="1056001"/>
                  <a:pt x="11299047" y="1057986"/>
                  <a:pt x="11302394" y="1058979"/>
                </a:cubicBezTo>
                <a:cubicBezTo>
                  <a:pt x="11300162" y="1058979"/>
                  <a:pt x="11300162" y="1060964"/>
                  <a:pt x="11297931" y="1062949"/>
                </a:cubicBezTo>
                <a:cubicBezTo>
                  <a:pt x="11293467" y="1060964"/>
                  <a:pt x="11286774" y="1060964"/>
                  <a:pt x="11282684" y="1058979"/>
                </a:cubicBezTo>
                <a:cubicBezTo>
                  <a:pt x="11284728" y="1055009"/>
                  <a:pt x="11287982" y="1054513"/>
                  <a:pt x="11291564" y="1055258"/>
                </a:cubicBezTo>
                <a:close/>
                <a:moveTo>
                  <a:pt x="4563578" y="1053781"/>
                </a:moveTo>
                <a:lnTo>
                  <a:pt x="4486548" y="1085987"/>
                </a:lnTo>
                <a:lnTo>
                  <a:pt x="4505845" y="1080455"/>
                </a:lnTo>
                <a:cubicBezTo>
                  <a:pt x="4516202" y="1076274"/>
                  <a:pt x="4528034" y="1067466"/>
                  <a:pt x="4538826" y="1066049"/>
                </a:cubicBezTo>
                <a:lnTo>
                  <a:pt x="4574072" y="1055843"/>
                </a:lnTo>
                <a:close/>
                <a:moveTo>
                  <a:pt x="4700765" y="1052157"/>
                </a:moveTo>
                <a:lnTo>
                  <a:pt x="4686485" y="1055468"/>
                </a:lnTo>
                <a:lnTo>
                  <a:pt x="4701426" y="1056721"/>
                </a:lnTo>
                <a:lnTo>
                  <a:pt x="4700942" y="1052486"/>
                </a:lnTo>
                <a:close/>
                <a:moveTo>
                  <a:pt x="9093260" y="1049874"/>
                </a:moveTo>
                <a:lnTo>
                  <a:pt x="9089275" y="1050065"/>
                </a:lnTo>
                <a:lnTo>
                  <a:pt x="9089656" y="1050885"/>
                </a:lnTo>
                <a:cubicBezTo>
                  <a:pt x="9091458" y="1052181"/>
                  <a:pt x="9093858" y="1052698"/>
                  <a:pt x="9096258" y="1052700"/>
                </a:cubicBezTo>
                <a:lnTo>
                  <a:pt x="9094956" y="1049885"/>
                </a:lnTo>
                <a:close/>
                <a:moveTo>
                  <a:pt x="825478" y="1048760"/>
                </a:moveTo>
                <a:cubicBezTo>
                  <a:pt x="827745" y="1048967"/>
                  <a:pt x="829446" y="1051366"/>
                  <a:pt x="829446" y="1057321"/>
                </a:cubicBezTo>
                <a:cubicBezTo>
                  <a:pt x="824911" y="1055336"/>
                  <a:pt x="822642" y="1053350"/>
                  <a:pt x="818109" y="1053350"/>
                </a:cubicBezTo>
                <a:cubicBezTo>
                  <a:pt x="820375" y="1050538"/>
                  <a:pt x="823210" y="1048553"/>
                  <a:pt x="825478" y="1048760"/>
                </a:cubicBezTo>
                <a:close/>
                <a:moveTo>
                  <a:pt x="9121846" y="1048344"/>
                </a:moveTo>
                <a:lnTo>
                  <a:pt x="9114273" y="1050005"/>
                </a:lnTo>
                <a:lnTo>
                  <a:pt x="9112019" y="1049990"/>
                </a:lnTo>
                <a:lnTo>
                  <a:pt x="9113667" y="1052440"/>
                </a:lnTo>
                <a:lnTo>
                  <a:pt x="9118285" y="1052574"/>
                </a:lnTo>
                <a:lnTo>
                  <a:pt x="9122512" y="1051869"/>
                </a:lnTo>
                <a:close/>
                <a:moveTo>
                  <a:pt x="11227633" y="1048156"/>
                </a:moveTo>
                <a:cubicBezTo>
                  <a:pt x="11237414" y="1048156"/>
                  <a:pt x="11247196" y="1048155"/>
                  <a:pt x="11256978" y="1050293"/>
                </a:cubicBezTo>
                <a:cubicBezTo>
                  <a:pt x="11264314" y="1054570"/>
                  <a:pt x="11261868" y="1065260"/>
                  <a:pt x="11261868" y="1073811"/>
                </a:cubicBezTo>
                <a:cubicBezTo>
                  <a:pt x="11247195" y="1073812"/>
                  <a:pt x="11237412" y="1058845"/>
                  <a:pt x="11227633" y="1048156"/>
                </a:cubicBezTo>
                <a:close/>
                <a:moveTo>
                  <a:pt x="11272460" y="1046067"/>
                </a:moveTo>
                <a:cubicBezTo>
                  <a:pt x="11275746" y="1046788"/>
                  <a:pt x="11279030" y="1048829"/>
                  <a:pt x="11282318" y="1050018"/>
                </a:cubicBezTo>
                <a:cubicBezTo>
                  <a:pt x="11275746" y="1053759"/>
                  <a:pt x="11269172" y="1051720"/>
                  <a:pt x="11262600" y="1050018"/>
                </a:cubicBezTo>
                <a:cubicBezTo>
                  <a:pt x="11265886" y="1045938"/>
                  <a:pt x="11269172" y="1045345"/>
                  <a:pt x="11272460" y="1046067"/>
                </a:cubicBezTo>
                <a:close/>
                <a:moveTo>
                  <a:pt x="9610284" y="1046032"/>
                </a:moveTo>
                <a:cubicBezTo>
                  <a:pt x="9612944" y="1051942"/>
                  <a:pt x="9615225" y="1058203"/>
                  <a:pt x="9617125" y="1064463"/>
                </a:cubicBezTo>
                <a:cubicBezTo>
                  <a:pt x="9576454" y="1064463"/>
                  <a:pt x="9535782" y="1064462"/>
                  <a:pt x="9497010" y="1064463"/>
                </a:cubicBezTo>
                <a:lnTo>
                  <a:pt x="9499060" y="1060570"/>
                </a:lnTo>
                <a:lnTo>
                  <a:pt x="9498516" y="1060260"/>
                </a:lnTo>
                <a:cubicBezTo>
                  <a:pt x="9497402" y="1058447"/>
                  <a:pt x="9496845" y="1055856"/>
                  <a:pt x="9496843" y="1052746"/>
                </a:cubicBezTo>
                <a:lnTo>
                  <a:pt x="9501723" y="1055516"/>
                </a:lnTo>
                <a:lnTo>
                  <a:pt x="9503388" y="1052356"/>
                </a:lnTo>
                <a:cubicBezTo>
                  <a:pt x="9512263" y="1044597"/>
                  <a:pt x="9527229" y="1048380"/>
                  <a:pt x="9535782" y="1050204"/>
                </a:cubicBezTo>
                <a:cubicBezTo>
                  <a:pt x="9560489" y="1051943"/>
                  <a:pt x="9585575" y="1047770"/>
                  <a:pt x="9610284" y="1046032"/>
                </a:cubicBezTo>
                <a:close/>
                <a:moveTo>
                  <a:pt x="9257693" y="1045428"/>
                </a:moveTo>
                <a:cubicBezTo>
                  <a:pt x="9262228" y="1045428"/>
                  <a:pt x="9269031" y="1043389"/>
                  <a:pt x="9269030" y="1055289"/>
                </a:cubicBezTo>
                <a:cubicBezTo>
                  <a:pt x="9264495" y="1055289"/>
                  <a:pt x="9257693" y="1055289"/>
                  <a:pt x="9257693" y="1045428"/>
                </a:cubicBezTo>
                <a:close/>
                <a:moveTo>
                  <a:pt x="9472650" y="1044919"/>
                </a:moveTo>
                <a:cubicBezTo>
                  <a:pt x="9477113" y="1046618"/>
                  <a:pt x="9479344" y="1050699"/>
                  <a:pt x="9481576" y="1054780"/>
                </a:cubicBezTo>
                <a:cubicBezTo>
                  <a:pt x="9479343" y="1056820"/>
                  <a:pt x="9474881" y="1058861"/>
                  <a:pt x="9472651" y="1062940"/>
                </a:cubicBezTo>
                <a:cubicBezTo>
                  <a:pt x="9468559" y="1058861"/>
                  <a:pt x="9470791" y="1050699"/>
                  <a:pt x="9472650" y="1044919"/>
                </a:cubicBezTo>
                <a:close/>
                <a:moveTo>
                  <a:pt x="4690861" y="1044380"/>
                </a:moveTo>
                <a:lnTo>
                  <a:pt x="4652889" y="1052741"/>
                </a:lnTo>
                <a:lnTo>
                  <a:pt x="4669342" y="1054030"/>
                </a:lnTo>
                <a:lnTo>
                  <a:pt x="4678666" y="1054812"/>
                </a:lnTo>
                <a:lnTo>
                  <a:pt x="4699311" y="1049463"/>
                </a:lnTo>
                <a:lnTo>
                  <a:pt x="4697273" y="1045684"/>
                </a:lnTo>
                <a:close/>
                <a:moveTo>
                  <a:pt x="11921331" y="1044020"/>
                </a:moveTo>
                <a:cubicBezTo>
                  <a:pt x="11921332" y="1053945"/>
                  <a:pt x="11912166" y="1051960"/>
                  <a:pt x="11907586" y="1051960"/>
                </a:cubicBezTo>
                <a:cubicBezTo>
                  <a:pt x="11907586" y="1042036"/>
                  <a:pt x="11916748" y="1044020"/>
                  <a:pt x="11921331" y="1044020"/>
                </a:cubicBezTo>
                <a:close/>
                <a:moveTo>
                  <a:pt x="811217" y="1040798"/>
                </a:moveTo>
                <a:cubicBezTo>
                  <a:pt x="813388" y="1041316"/>
                  <a:pt x="815559" y="1042785"/>
                  <a:pt x="817730" y="1043648"/>
                </a:cubicBezTo>
                <a:cubicBezTo>
                  <a:pt x="815559" y="1043647"/>
                  <a:pt x="815560" y="1045721"/>
                  <a:pt x="813389" y="1048140"/>
                </a:cubicBezTo>
                <a:cubicBezTo>
                  <a:pt x="811217" y="1045721"/>
                  <a:pt x="806875" y="1043648"/>
                  <a:pt x="804704" y="1043648"/>
                </a:cubicBezTo>
                <a:cubicBezTo>
                  <a:pt x="806875" y="1040711"/>
                  <a:pt x="809046" y="1040279"/>
                  <a:pt x="811217" y="1040798"/>
                </a:cubicBezTo>
                <a:close/>
                <a:moveTo>
                  <a:pt x="4405815" y="1039304"/>
                </a:moveTo>
                <a:cubicBezTo>
                  <a:pt x="4405813" y="1045187"/>
                  <a:pt x="4405813" y="1051417"/>
                  <a:pt x="4405813" y="1057647"/>
                </a:cubicBezTo>
                <a:cubicBezTo>
                  <a:pt x="4403927" y="1059724"/>
                  <a:pt x="4399020" y="1059724"/>
                  <a:pt x="4397135" y="1061800"/>
                </a:cubicBezTo>
                <a:cubicBezTo>
                  <a:pt x="4388077" y="1063878"/>
                  <a:pt x="4379020" y="1065954"/>
                  <a:pt x="4369964" y="1068032"/>
                </a:cubicBezTo>
                <a:cubicBezTo>
                  <a:pt x="4369965" y="1065954"/>
                  <a:pt x="4367700" y="1063877"/>
                  <a:pt x="4367700" y="1061801"/>
                </a:cubicBezTo>
                <a:cubicBezTo>
                  <a:pt x="4381285" y="1055571"/>
                  <a:pt x="4394870" y="1047611"/>
                  <a:pt x="4405815" y="1039304"/>
                </a:cubicBezTo>
                <a:close/>
                <a:moveTo>
                  <a:pt x="11168953" y="1037446"/>
                </a:moveTo>
                <a:cubicBezTo>
                  <a:pt x="11161818" y="1041715"/>
                  <a:pt x="11154682" y="1045983"/>
                  <a:pt x="11149924" y="1052390"/>
                </a:cubicBezTo>
                <a:cubicBezTo>
                  <a:pt x="11152302" y="1039579"/>
                  <a:pt x="11152302" y="1039579"/>
                  <a:pt x="11168953" y="1037446"/>
                </a:cubicBezTo>
                <a:close/>
                <a:moveTo>
                  <a:pt x="9369821" y="1035739"/>
                </a:moveTo>
                <a:cubicBezTo>
                  <a:pt x="9374049" y="1035737"/>
                  <a:pt x="9376161" y="1037812"/>
                  <a:pt x="9376163" y="1046102"/>
                </a:cubicBezTo>
                <a:cubicBezTo>
                  <a:pt x="9371933" y="1046102"/>
                  <a:pt x="9369821" y="1041956"/>
                  <a:pt x="9369821" y="1035739"/>
                </a:cubicBezTo>
                <a:close/>
                <a:moveTo>
                  <a:pt x="11438782" y="1035738"/>
                </a:moveTo>
                <a:cubicBezTo>
                  <a:pt x="11445596" y="1035738"/>
                  <a:pt x="11450138" y="1037801"/>
                  <a:pt x="11456952" y="1041925"/>
                </a:cubicBezTo>
                <a:cubicBezTo>
                  <a:pt x="11468307" y="1046049"/>
                  <a:pt x="11477391" y="1056018"/>
                  <a:pt x="11486478" y="1068392"/>
                </a:cubicBezTo>
                <a:cubicBezTo>
                  <a:pt x="11481936" y="1072516"/>
                  <a:pt x="11479664" y="1076641"/>
                  <a:pt x="11477392" y="1082829"/>
                </a:cubicBezTo>
                <a:cubicBezTo>
                  <a:pt x="11459224" y="1070455"/>
                  <a:pt x="11441054" y="1060142"/>
                  <a:pt x="11423262" y="1050174"/>
                </a:cubicBezTo>
                <a:cubicBezTo>
                  <a:pt x="11427804" y="1046050"/>
                  <a:pt x="11434618" y="1041925"/>
                  <a:pt x="11438782" y="1035738"/>
                </a:cubicBezTo>
                <a:close/>
                <a:moveTo>
                  <a:pt x="9415005" y="1035738"/>
                </a:moveTo>
                <a:cubicBezTo>
                  <a:pt x="9419234" y="1035739"/>
                  <a:pt x="9421349" y="1037810"/>
                  <a:pt x="9421349" y="1046102"/>
                </a:cubicBezTo>
                <a:cubicBezTo>
                  <a:pt x="9417118" y="1046102"/>
                  <a:pt x="9415006" y="1041957"/>
                  <a:pt x="9415005" y="1035738"/>
                </a:cubicBezTo>
                <a:close/>
                <a:moveTo>
                  <a:pt x="11245226" y="1035737"/>
                </a:moveTo>
                <a:cubicBezTo>
                  <a:pt x="11249610" y="1035737"/>
                  <a:pt x="11256182" y="1037811"/>
                  <a:pt x="11260562" y="1039884"/>
                </a:cubicBezTo>
                <a:cubicBezTo>
                  <a:pt x="11253989" y="1046102"/>
                  <a:pt x="11247418" y="1041957"/>
                  <a:pt x="11240844" y="1039883"/>
                </a:cubicBezTo>
                <a:cubicBezTo>
                  <a:pt x="11243036" y="1037811"/>
                  <a:pt x="11243036" y="1035738"/>
                  <a:pt x="11245226" y="1035737"/>
                </a:cubicBezTo>
                <a:close/>
                <a:moveTo>
                  <a:pt x="10825046" y="1033250"/>
                </a:moveTo>
                <a:cubicBezTo>
                  <a:pt x="10825046" y="1039495"/>
                  <a:pt x="10825046" y="1045740"/>
                  <a:pt x="10825045" y="1051985"/>
                </a:cubicBezTo>
                <a:cubicBezTo>
                  <a:pt x="10827446" y="1051985"/>
                  <a:pt x="10832254" y="1051985"/>
                  <a:pt x="10834257" y="1051985"/>
                </a:cubicBezTo>
                <a:cubicBezTo>
                  <a:pt x="10841465" y="1051986"/>
                  <a:pt x="10846269" y="1051984"/>
                  <a:pt x="10853480" y="1051985"/>
                </a:cubicBezTo>
                <a:lnTo>
                  <a:pt x="10876032" y="1059500"/>
                </a:lnTo>
                <a:lnTo>
                  <a:pt x="10874338" y="1055630"/>
                </a:lnTo>
                <a:cubicBezTo>
                  <a:pt x="10876748" y="1055630"/>
                  <a:pt x="10879158" y="1056180"/>
                  <a:pt x="10880964" y="1057557"/>
                </a:cubicBezTo>
                <a:lnTo>
                  <a:pt x="10882801" y="1061756"/>
                </a:lnTo>
                <a:lnTo>
                  <a:pt x="10884714" y="1062394"/>
                </a:lnTo>
                <a:cubicBezTo>
                  <a:pt x="10894928" y="1064996"/>
                  <a:pt x="10905140" y="1066558"/>
                  <a:pt x="10915952" y="1066557"/>
                </a:cubicBezTo>
                <a:cubicBezTo>
                  <a:pt x="10906341" y="1051985"/>
                  <a:pt x="10891924" y="1051985"/>
                  <a:pt x="10877508" y="1047822"/>
                </a:cubicBezTo>
                <a:cubicBezTo>
                  <a:pt x="10860688" y="1045739"/>
                  <a:pt x="10841464" y="1041577"/>
                  <a:pt x="10825046" y="1033250"/>
                </a:cubicBezTo>
                <a:close/>
                <a:moveTo>
                  <a:pt x="4636432" y="1032316"/>
                </a:moveTo>
                <a:lnTo>
                  <a:pt x="4632809" y="1033296"/>
                </a:lnTo>
                <a:lnTo>
                  <a:pt x="4575901" y="1049908"/>
                </a:lnTo>
                <a:lnTo>
                  <a:pt x="4583984" y="1052973"/>
                </a:lnTo>
                <a:lnTo>
                  <a:pt x="4598401" y="1048798"/>
                </a:lnTo>
                <a:lnTo>
                  <a:pt x="4610474" y="1045964"/>
                </a:lnTo>
                <a:lnTo>
                  <a:pt x="4638043" y="1033362"/>
                </a:lnTo>
                <a:close/>
                <a:moveTo>
                  <a:pt x="11205508" y="1032000"/>
                </a:moveTo>
                <a:cubicBezTo>
                  <a:pt x="11209874" y="1031475"/>
                  <a:pt x="11215072" y="1033054"/>
                  <a:pt x="11218409" y="1033055"/>
                </a:cubicBezTo>
                <a:cubicBezTo>
                  <a:pt x="11218409" y="1047805"/>
                  <a:pt x="11204674" y="1043589"/>
                  <a:pt x="11197606" y="1043589"/>
                </a:cubicBezTo>
                <a:cubicBezTo>
                  <a:pt x="11197608" y="1035161"/>
                  <a:pt x="11201140" y="1032529"/>
                  <a:pt x="11205508" y="1032000"/>
                </a:cubicBezTo>
                <a:close/>
                <a:moveTo>
                  <a:pt x="9234336" y="1032000"/>
                </a:moveTo>
                <a:cubicBezTo>
                  <a:pt x="9238672" y="1032529"/>
                  <a:pt x="9242139" y="1035162"/>
                  <a:pt x="9242139" y="1043592"/>
                </a:cubicBezTo>
                <a:cubicBezTo>
                  <a:pt x="9235202" y="1043591"/>
                  <a:pt x="9221330" y="1047805"/>
                  <a:pt x="9221330" y="1033055"/>
                </a:cubicBezTo>
                <a:cubicBezTo>
                  <a:pt x="9224800" y="1033054"/>
                  <a:pt x="9230001" y="1031475"/>
                  <a:pt x="9234336" y="1032000"/>
                </a:cubicBezTo>
                <a:close/>
                <a:moveTo>
                  <a:pt x="10261383" y="1030760"/>
                </a:moveTo>
                <a:cubicBezTo>
                  <a:pt x="10262496" y="1030759"/>
                  <a:pt x="10263614" y="1031725"/>
                  <a:pt x="10264731" y="1033659"/>
                </a:cubicBezTo>
                <a:cubicBezTo>
                  <a:pt x="10262499" y="1035592"/>
                  <a:pt x="10260268" y="1035591"/>
                  <a:pt x="10258037" y="1033659"/>
                </a:cubicBezTo>
                <a:cubicBezTo>
                  <a:pt x="10259150" y="1031724"/>
                  <a:pt x="10260267" y="1030760"/>
                  <a:pt x="10261383" y="1030760"/>
                </a:cubicBezTo>
                <a:close/>
                <a:moveTo>
                  <a:pt x="4645993" y="1029728"/>
                </a:moveTo>
                <a:lnTo>
                  <a:pt x="4637200" y="1032108"/>
                </a:lnTo>
                <a:lnTo>
                  <a:pt x="4640876" y="1032067"/>
                </a:lnTo>
                <a:close/>
                <a:moveTo>
                  <a:pt x="9728994" y="1029618"/>
                </a:moveTo>
                <a:cubicBezTo>
                  <a:pt x="9733375" y="1035799"/>
                  <a:pt x="9739949" y="1039921"/>
                  <a:pt x="9744330" y="1046104"/>
                </a:cubicBezTo>
                <a:cubicBezTo>
                  <a:pt x="9737757" y="1046105"/>
                  <a:pt x="9731185" y="1046104"/>
                  <a:pt x="9724612" y="1046104"/>
                </a:cubicBezTo>
                <a:cubicBezTo>
                  <a:pt x="9726803" y="1039921"/>
                  <a:pt x="9726802" y="1035800"/>
                  <a:pt x="9728994" y="1029618"/>
                </a:cubicBezTo>
                <a:close/>
                <a:moveTo>
                  <a:pt x="11436265" y="1029616"/>
                </a:moveTo>
                <a:cubicBezTo>
                  <a:pt x="11434334" y="1031549"/>
                  <a:pt x="11434334" y="1033482"/>
                  <a:pt x="11431630" y="1035415"/>
                </a:cubicBezTo>
                <a:cubicBezTo>
                  <a:pt x="11431630" y="1029616"/>
                  <a:pt x="11431630" y="1029616"/>
                  <a:pt x="11436265" y="1029616"/>
                </a:cubicBezTo>
                <a:close/>
                <a:moveTo>
                  <a:pt x="9704672" y="1027520"/>
                </a:moveTo>
                <a:cubicBezTo>
                  <a:pt x="9706556" y="1027230"/>
                  <a:pt x="9708140" y="1030727"/>
                  <a:pt x="9704969" y="1035392"/>
                </a:cubicBezTo>
                <a:cubicBezTo>
                  <a:pt x="9704970" y="1033318"/>
                  <a:pt x="9702856" y="1031245"/>
                  <a:pt x="9702856" y="1029174"/>
                </a:cubicBezTo>
                <a:cubicBezTo>
                  <a:pt x="9703384" y="1028136"/>
                  <a:pt x="9704046" y="1027617"/>
                  <a:pt x="9704672" y="1027520"/>
                </a:cubicBezTo>
                <a:close/>
                <a:moveTo>
                  <a:pt x="11224110" y="1025026"/>
                </a:moveTo>
                <a:cubicBezTo>
                  <a:pt x="11230871" y="1027087"/>
                  <a:pt x="11235380" y="1029148"/>
                  <a:pt x="11242143" y="1029148"/>
                </a:cubicBezTo>
                <a:cubicBezTo>
                  <a:pt x="11237636" y="1033270"/>
                  <a:pt x="11224110" y="1041515"/>
                  <a:pt x="11224110" y="1025026"/>
                </a:cubicBezTo>
                <a:close/>
                <a:moveTo>
                  <a:pt x="9201532" y="1023674"/>
                </a:moveTo>
                <a:cubicBezTo>
                  <a:pt x="9201532" y="1029893"/>
                  <a:pt x="9199301" y="1034040"/>
                  <a:pt x="9194838" y="1034040"/>
                </a:cubicBezTo>
                <a:cubicBezTo>
                  <a:pt x="9194839" y="1026092"/>
                  <a:pt x="9197070" y="1023673"/>
                  <a:pt x="9201532" y="1023674"/>
                </a:cubicBezTo>
                <a:close/>
                <a:moveTo>
                  <a:pt x="11886022" y="1023673"/>
                </a:moveTo>
                <a:cubicBezTo>
                  <a:pt x="11886020" y="1029893"/>
                  <a:pt x="11883789" y="1034037"/>
                  <a:pt x="11879328" y="1034038"/>
                </a:cubicBezTo>
                <a:cubicBezTo>
                  <a:pt x="11879326" y="1026092"/>
                  <a:pt x="11881558" y="1023673"/>
                  <a:pt x="11886022" y="1023673"/>
                </a:cubicBezTo>
                <a:close/>
                <a:moveTo>
                  <a:pt x="11576940" y="1022598"/>
                </a:moveTo>
                <a:cubicBezTo>
                  <a:pt x="11576941" y="1032521"/>
                  <a:pt x="11567776" y="1032521"/>
                  <a:pt x="11563194" y="1032522"/>
                </a:cubicBezTo>
                <a:cubicBezTo>
                  <a:pt x="11563194" y="1020612"/>
                  <a:pt x="11570066" y="1022597"/>
                  <a:pt x="11576940" y="1022598"/>
                </a:cubicBezTo>
                <a:close/>
                <a:moveTo>
                  <a:pt x="9065194" y="1015003"/>
                </a:moveTo>
                <a:lnTo>
                  <a:pt x="8997785" y="1023344"/>
                </a:lnTo>
                <a:lnTo>
                  <a:pt x="8989074" y="1024745"/>
                </a:lnTo>
                <a:lnTo>
                  <a:pt x="8989191" y="1024896"/>
                </a:lnTo>
                <a:cubicBezTo>
                  <a:pt x="8995167" y="1028407"/>
                  <a:pt x="9003703" y="1024897"/>
                  <a:pt x="9007120" y="1024897"/>
                </a:cubicBezTo>
                <a:cubicBezTo>
                  <a:pt x="9018505" y="1022813"/>
                  <a:pt x="9029510" y="1022814"/>
                  <a:pt x="9038615" y="1029058"/>
                </a:cubicBezTo>
                <a:cubicBezTo>
                  <a:pt x="9045445" y="1025937"/>
                  <a:pt x="9058682" y="1025155"/>
                  <a:pt x="9064870" y="1016178"/>
                </a:cubicBezTo>
                <a:close/>
                <a:moveTo>
                  <a:pt x="11213698" y="1014315"/>
                </a:moveTo>
                <a:cubicBezTo>
                  <a:pt x="11213696" y="1022607"/>
                  <a:pt x="11211465" y="1024681"/>
                  <a:pt x="11207374" y="1024681"/>
                </a:cubicBezTo>
                <a:cubicBezTo>
                  <a:pt x="11207374" y="1018461"/>
                  <a:pt x="11209606" y="1014315"/>
                  <a:pt x="11213698" y="1014315"/>
                </a:cubicBezTo>
                <a:close/>
                <a:moveTo>
                  <a:pt x="11114220" y="1013567"/>
                </a:moveTo>
                <a:cubicBezTo>
                  <a:pt x="11114220" y="1026377"/>
                  <a:pt x="11105055" y="1023885"/>
                  <a:pt x="11100470" y="1023885"/>
                </a:cubicBezTo>
                <a:cubicBezTo>
                  <a:pt x="11100472" y="1011431"/>
                  <a:pt x="11107346" y="1013567"/>
                  <a:pt x="11114220" y="1013567"/>
                </a:cubicBezTo>
                <a:close/>
                <a:moveTo>
                  <a:pt x="11759005" y="1013425"/>
                </a:moveTo>
                <a:cubicBezTo>
                  <a:pt x="11764136" y="1012195"/>
                  <a:pt x="11769436" y="1017114"/>
                  <a:pt x="11774735" y="1017114"/>
                </a:cubicBezTo>
                <a:cubicBezTo>
                  <a:pt x="11774735" y="1019299"/>
                  <a:pt x="11772380" y="1021124"/>
                  <a:pt x="11772380" y="1023307"/>
                </a:cubicBezTo>
                <a:cubicBezTo>
                  <a:pt x="11765316" y="1021124"/>
                  <a:pt x="11760606" y="1019301"/>
                  <a:pt x="11753934" y="1017113"/>
                </a:cubicBezTo>
                <a:cubicBezTo>
                  <a:pt x="11755602" y="1014928"/>
                  <a:pt x="11757292" y="1013834"/>
                  <a:pt x="11759005" y="1013425"/>
                </a:cubicBezTo>
                <a:close/>
                <a:moveTo>
                  <a:pt x="11928408" y="1012962"/>
                </a:moveTo>
                <a:cubicBezTo>
                  <a:pt x="11928408" y="1021174"/>
                  <a:pt x="11926176" y="1023315"/>
                  <a:pt x="11921714" y="1023315"/>
                </a:cubicBezTo>
                <a:cubicBezTo>
                  <a:pt x="11921713" y="1015104"/>
                  <a:pt x="11923946" y="1012961"/>
                  <a:pt x="11928408" y="1012962"/>
                </a:cubicBezTo>
                <a:close/>
                <a:moveTo>
                  <a:pt x="11824207" y="1012962"/>
                </a:moveTo>
                <a:cubicBezTo>
                  <a:pt x="11824207" y="1021173"/>
                  <a:pt x="11821976" y="1023315"/>
                  <a:pt x="11817512" y="1023315"/>
                </a:cubicBezTo>
                <a:cubicBezTo>
                  <a:pt x="11817513" y="1015104"/>
                  <a:pt x="11819743" y="1012962"/>
                  <a:pt x="11824207" y="1012962"/>
                </a:cubicBezTo>
                <a:close/>
                <a:moveTo>
                  <a:pt x="11737182" y="1009554"/>
                </a:moveTo>
                <a:lnTo>
                  <a:pt x="11736271" y="1012619"/>
                </a:lnTo>
                <a:cubicBezTo>
                  <a:pt x="11736271" y="1012619"/>
                  <a:pt x="11736576" y="1011588"/>
                  <a:pt x="11736960" y="1010299"/>
                </a:cubicBezTo>
                <a:close/>
                <a:moveTo>
                  <a:pt x="777567" y="1008701"/>
                </a:moveTo>
                <a:cubicBezTo>
                  <a:pt x="777567" y="1016993"/>
                  <a:pt x="775451" y="1019066"/>
                  <a:pt x="771224" y="1019065"/>
                </a:cubicBezTo>
                <a:cubicBezTo>
                  <a:pt x="771224" y="1010774"/>
                  <a:pt x="773338" y="1008701"/>
                  <a:pt x="777567" y="1008701"/>
                </a:cubicBezTo>
                <a:close/>
                <a:moveTo>
                  <a:pt x="11737910" y="1007091"/>
                </a:moveTo>
                <a:lnTo>
                  <a:pt x="11737676" y="1007883"/>
                </a:lnTo>
                <a:lnTo>
                  <a:pt x="11737182" y="1009554"/>
                </a:lnTo>
                <a:close/>
                <a:moveTo>
                  <a:pt x="11296512" y="1006841"/>
                </a:moveTo>
                <a:cubicBezTo>
                  <a:pt x="11315804" y="1006842"/>
                  <a:pt x="11335098" y="1008961"/>
                  <a:pt x="11354390" y="1017436"/>
                </a:cubicBezTo>
                <a:cubicBezTo>
                  <a:pt x="11347156" y="1021319"/>
                  <a:pt x="11339920" y="1027676"/>
                  <a:pt x="11332687" y="1034032"/>
                </a:cubicBezTo>
                <a:cubicBezTo>
                  <a:pt x="11325450" y="1017435"/>
                  <a:pt x="11308568" y="1013198"/>
                  <a:pt x="11296512" y="1006841"/>
                </a:cubicBezTo>
                <a:close/>
                <a:moveTo>
                  <a:pt x="10655413" y="1006841"/>
                </a:moveTo>
                <a:cubicBezTo>
                  <a:pt x="10674840" y="1008881"/>
                  <a:pt x="10693862" y="1010922"/>
                  <a:pt x="10713290" y="1012961"/>
                </a:cubicBezTo>
                <a:cubicBezTo>
                  <a:pt x="10701147" y="1043225"/>
                  <a:pt x="10672411" y="1015001"/>
                  <a:pt x="10655413" y="1006841"/>
                </a:cubicBezTo>
                <a:close/>
                <a:moveTo>
                  <a:pt x="11738336" y="1005661"/>
                </a:moveTo>
                <a:cubicBezTo>
                  <a:pt x="11738564" y="1004890"/>
                  <a:pt x="11738412" y="1005405"/>
                  <a:pt x="11738106" y="1006435"/>
                </a:cubicBezTo>
                <a:lnTo>
                  <a:pt x="11737910" y="1007091"/>
                </a:lnTo>
                <a:close/>
                <a:moveTo>
                  <a:pt x="11744625" y="1005618"/>
                </a:moveTo>
                <a:cubicBezTo>
                  <a:pt x="11747204" y="1005360"/>
                  <a:pt x="11750639" y="1006397"/>
                  <a:pt x="11751785" y="1006397"/>
                </a:cubicBezTo>
                <a:cubicBezTo>
                  <a:pt x="11749494" y="1010542"/>
                  <a:pt x="11747203" y="1012615"/>
                  <a:pt x="11742619" y="1012615"/>
                </a:cubicBezTo>
                <a:cubicBezTo>
                  <a:pt x="11740329" y="1007432"/>
                  <a:pt x="11742046" y="1005878"/>
                  <a:pt x="11744625" y="1005618"/>
                </a:cubicBezTo>
                <a:close/>
                <a:moveTo>
                  <a:pt x="9688655" y="1004079"/>
                </a:moveTo>
                <a:cubicBezTo>
                  <a:pt x="9688655" y="1012405"/>
                  <a:pt x="9690931" y="1014487"/>
                  <a:pt x="9695486" y="1014487"/>
                </a:cubicBezTo>
                <a:cubicBezTo>
                  <a:pt x="9695485" y="1008242"/>
                  <a:pt x="9693207" y="1004079"/>
                  <a:pt x="9688655" y="1004079"/>
                </a:cubicBezTo>
                <a:close/>
                <a:moveTo>
                  <a:pt x="11868320" y="1002855"/>
                </a:moveTo>
                <a:cubicBezTo>
                  <a:pt x="11868320" y="1015667"/>
                  <a:pt x="11858462" y="1013531"/>
                  <a:pt x="11851068" y="1013531"/>
                </a:cubicBezTo>
                <a:cubicBezTo>
                  <a:pt x="11851068" y="1000720"/>
                  <a:pt x="11860927" y="1002856"/>
                  <a:pt x="11868320" y="1002855"/>
                </a:cubicBezTo>
                <a:close/>
                <a:moveTo>
                  <a:pt x="10584741" y="1002491"/>
                </a:moveTo>
                <a:cubicBezTo>
                  <a:pt x="10590879" y="1002752"/>
                  <a:pt x="10596140" y="1005366"/>
                  <a:pt x="10596140" y="1014780"/>
                </a:cubicBezTo>
                <a:cubicBezTo>
                  <a:pt x="10589123" y="1014780"/>
                  <a:pt x="10568079" y="1023147"/>
                  <a:pt x="10568080" y="1004320"/>
                </a:cubicBezTo>
                <a:cubicBezTo>
                  <a:pt x="10571588" y="1004320"/>
                  <a:pt x="10578602" y="1002229"/>
                  <a:pt x="10584741" y="1002491"/>
                </a:cubicBezTo>
                <a:close/>
                <a:moveTo>
                  <a:pt x="9318467" y="1002250"/>
                </a:moveTo>
                <a:cubicBezTo>
                  <a:pt x="9325860" y="1002250"/>
                  <a:pt x="9330788" y="1002250"/>
                  <a:pt x="9335718" y="1002250"/>
                </a:cubicBezTo>
                <a:lnTo>
                  <a:pt x="9335717" y="1004169"/>
                </a:lnTo>
                <a:lnTo>
                  <a:pt x="9343464" y="1004893"/>
                </a:lnTo>
                <a:lnTo>
                  <a:pt x="9348119" y="1002250"/>
                </a:lnTo>
                <a:lnTo>
                  <a:pt x="9347510" y="1005270"/>
                </a:lnTo>
                <a:lnTo>
                  <a:pt x="9443078" y="1014197"/>
                </a:lnTo>
                <a:cubicBezTo>
                  <a:pt x="9443078" y="1035385"/>
                  <a:pt x="9397937" y="1024789"/>
                  <a:pt x="9388831" y="1024790"/>
                </a:cubicBezTo>
                <a:cubicBezTo>
                  <a:pt x="9377453" y="1024791"/>
                  <a:pt x="9363796" y="1024789"/>
                  <a:pt x="9352414" y="1024790"/>
                </a:cubicBezTo>
                <a:lnTo>
                  <a:pt x="9347470" y="1024789"/>
                </a:lnTo>
                <a:lnTo>
                  <a:pt x="9344840" y="1032506"/>
                </a:lnTo>
                <a:cubicBezTo>
                  <a:pt x="9338825" y="1038054"/>
                  <a:pt x="9325869" y="1033381"/>
                  <a:pt x="9318467" y="1033381"/>
                </a:cubicBezTo>
                <a:cubicBezTo>
                  <a:pt x="9318465" y="1028277"/>
                  <a:pt x="9319856" y="1025076"/>
                  <a:pt x="9322051" y="1023145"/>
                </a:cubicBezTo>
                <a:lnTo>
                  <a:pt x="9329655" y="1020793"/>
                </a:lnTo>
                <a:lnTo>
                  <a:pt x="9329657" y="1012615"/>
                </a:lnTo>
                <a:lnTo>
                  <a:pt x="9318466" y="1012615"/>
                </a:lnTo>
                <a:cubicBezTo>
                  <a:pt x="9318467" y="1010543"/>
                  <a:pt x="9318466" y="1006396"/>
                  <a:pt x="9318467" y="1002250"/>
                </a:cubicBezTo>
                <a:close/>
                <a:moveTo>
                  <a:pt x="4201642" y="997990"/>
                </a:moveTo>
                <a:cubicBezTo>
                  <a:pt x="4201640" y="1006283"/>
                  <a:pt x="4199530" y="1008356"/>
                  <a:pt x="4195300" y="1008356"/>
                </a:cubicBezTo>
                <a:cubicBezTo>
                  <a:pt x="4195298" y="1002136"/>
                  <a:pt x="4197414" y="997990"/>
                  <a:pt x="4201642" y="997990"/>
                </a:cubicBezTo>
                <a:close/>
                <a:moveTo>
                  <a:pt x="764178" y="997990"/>
                </a:moveTo>
                <a:cubicBezTo>
                  <a:pt x="764178" y="1006283"/>
                  <a:pt x="762066" y="1008355"/>
                  <a:pt x="757836" y="1008355"/>
                </a:cubicBezTo>
                <a:cubicBezTo>
                  <a:pt x="757836" y="1002136"/>
                  <a:pt x="759950" y="997990"/>
                  <a:pt x="764178" y="997990"/>
                </a:cubicBezTo>
                <a:close/>
                <a:moveTo>
                  <a:pt x="725686" y="997990"/>
                </a:moveTo>
                <a:cubicBezTo>
                  <a:pt x="725686" y="1006282"/>
                  <a:pt x="723573" y="1008355"/>
                  <a:pt x="719345" y="1008356"/>
                </a:cubicBezTo>
                <a:cubicBezTo>
                  <a:pt x="719344" y="1002136"/>
                  <a:pt x="721459" y="997990"/>
                  <a:pt x="725686" y="997990"/>
                </a:cubicBezTo>
                <a:close/>
                <a:moveTo>
                  <a:pt x="11042190" y="996129"/>
                </a:moveTo>
                <a:cubicBezTo>
                  <a:pt x="11056319" y="1000367"/>
                  <a:pt x="11070054" y="1002485"/>
                  <a:pt x="11084184" y="1006722"/>
                </a:cubicBezTo>
                <a:cubicBezTo>
                  <a:pt x="11072410" y="1010961"/>
                  <a:pt x="11061029" y="1017316"/>
                  <a:pt x="11049254" y="1023319"/>
                </a:cubicBezTo>
                <a:cubicBezTo>
                  <a:pt x="11051607" y="1017316"/>
                  <a:pt x="11051609" y="1013078"/>
                  <a:pt x="11053964" y="1010959"/>
                </a:cubicBezTo>
                <a:cubicBezTo>
                  <a:pt x="11051608" y="1006723"/>
                  <a:pt x="11046900" y="1002484"/>
                  <a:pt x="11042190" y="996129"/>
                </a:cubicBezTo>
                <a:close/>
                <a:moveTo>
                  <a:pt x="11790784" y="993282"/>
                </a:moveTo>
                <a:cubicBezTo>
                  <a:pt x="11793647" y="994350"/>
                  <a:pt x="11795938" y="998088"/>
                  <a:pt x="11795938" y="1003424"/>
                </a:cubicBezTo>
                <a:cubicBezTo>
                  <a:pt x="11791357" y="1003424"/>
                  <a:pt x="11786774" y="1001289"/>
                  <a:pt x="11782192" y="999155"/>
                </a:cubicBezTo>
                <a:cubicBezTo>
                  <a:pt x="11784484" y="993816"/>
                  <a:pt x="11787920" y="992215"/>
                  <a:pt x="11790784" y="993282"/>
                </a:cubicBezTo>
                <a:close/>
                <a:moveTo>
                  <a:pt x="9369303" y="993069"/>
                </a:moveTo>
                <a:cubicBezTo>
                  <a:pt x="9369304" y="1004978"/>
                  <a:pt x="9362429" y="1002993"/>
                  <a:pt x="9355556" y="1002994"/>
                </a:cubicBezTo>
                <a:cubicBezTo>
                  <a:pt x="9355556" y="993068"/>
                  <a:pt x="9364719" y="993068"/>
                  <a:pt x="9369303" y="993069"/>
                </a:cubicBezTo>
                <a:close/>
                <a:moveTo>
                  <a:pt x="11845399" y="993068"/>
                </a:moveTo>
                <a:cubicBezTo>
                  <a:pt x="11845400" y="1001362"/>
                  <a:pt x="11843168" y="1003435"/>
                  <a:pt x="11838708" y="1003434"/>
                </a:cubicBezTo>
                <a:cubicBezTo>
                  <a:pt x="11838707" y="997215"/>
                  <a:pt x="11840938" y="993069"/>
                  <a:pt x="11845399" y="993068"/>
                </a:cubicBezTo>
                <a:close/>
                <a:moveTo>
                  <a:pt x="9276474" y="992168"/>
                </a:moveTo>
                <a:lnTo>
                  <a:pt x="9267163" y="993216"/>
                </a:lnTo>
                <a:lnTo>
                  <a:pt x="9268097" y="995244"/>
                </a:lnTo>
                <a:cubicBezTo>
                  <a:pt x="9270642" y="996558"/>
                  <a:pt x="9274036" y="996559"/>
                  <a:pt x="9277428" y="996559"/>
                </a:cubicBezTo>
                <a:close/>
                <a:moveTo>
                  <a:pt x="4226744" y="988795"/>
                </a:moveTo>
                <a:cubicBezTo>
                  <a:pt x="4226744" y="1000705"/>
                  <a:pt x="4219941" y="998720"/>
                  <a:pt x="4215407" y="998719"/>
                </a:cubicBezTo>
                <a:cubicBezTo>
                  <a:pt x="4215404" y="988795"/>
                  <a:pt x="4222208" y="988796"/>
                  <a:pt x="4226744" y="988795"/>
                </a:cubicBezTo>
                <a:close/>
                <a:moveTo>
                  <a:pt x="11778474" y="985815"/>
                </a:moveTo>
                <a:cubicBezTo>
                  <a:pt x="11779590" y="986091"/>
                  <a:pt x="11780703" y="987192"/>
                  <a:pt x="11781819" y="988294"/>
                </a:cubicBezTo>
                <a:cubicBezTo>
                  <a:pt x="11781820" y="990498"/>
                  <a:pt x="11779589" y="990499"/>
                  <a:pt x="11777358" y="992700"/>
                </a:cubicBezTo>
                <a:cubicBezTo>
                  <a:pt x="11777358" y="990498"/>
                  <a:pt x="11777358" y="990498"/>
                  <a:pt x="11775126" y="988294"/>
                </a:cubicBezTo>
                <a:cubicBezTo>
                  <a:pt x="11776244" y="986091"/>
                  <a:pt x="11777358" y="985540"/>
                  <a:pt x="11778474" y="985815"/>
                </a:cubicBezTo>
                <a:close/>
                <a:moveTo>
                  <a:pt x="9874597" y="985345"/>
                </a:moveTo>
                <a:cubicBezTo>
                  <a:pt x="9872320" y="987427"/>
                  <a:pt x="9872320" y="987427"/>
                  <a:pt x="9874596" y="995754"/>
                </a:cubicBezTo>
                <a:cubicBezTo>
                  <a:pt x="9874597" y="991590"/>
                  <a:pt x="9874598" y="987425"/>
                  <a:pt x="9874597" y="985345"/>
                </a:cubicBezTo>
                <a:close/>
                <a:moveTo>
                  <a:pt x="11334564" y="985240"/>
                </a:moveTo>
                <a:cubicBezTo>
                  <a:pt x="11343917" y="985241"/>
                  <a:pt x="11353272" y="985241"/>
                  <a:pt x="11362623" y="985240"/>
                </a:cubicBezTo>
                <a:cubicBezTo>
                  <a:pt x="11359896" y="991251"/>
                  <a:pt x="11357558" y="997260"/>
                  <a:pt x="11355608" y="1003270"/>
                </a:cubicBezTo>
                <a:cubicBezTo>
                  <a:pt x="11348596" y="1001267"/>
                  <a:pt x="11334564" y="999262"/>
                  <a:pt x="11334564" y="985240"/>
                </a:cubicBezTo>
                <a:close/>
                <a:moveTo>
                  <a:pt x="11831249" y="984342"/>
                </a:moveTo>
                <a:cubicBezTo>
                  <a:pt x="11831250" y="994267"/>
                  <a:pt x="11822223" y="992281"/>
                  <a:pt x="11817513" y="992282"/>
                </a:cubicBezTo>
                <a:cubicBezTo>
                  <a:pt x="11817513" y="982357"/>
                  <a:pt x="11824578" y="984342"/>
                  <a:pt x="11831249" y="984342"/>
                </a:cubicBezTo>
                <a:close/>
                <a:moveTo>
                  <a:pt x="9561912" y="983729"/>
                </a:moveTo>
                <a:lnTo>
                  <a:pt x="9561911" y="985345"/>
                </a:lnTo>
                <a:lnTo>
                  <a:pt x="9565703" y="985345"/>
                </a:lnTo>
                <a:lnTo>
                  <a:pt x="9564439" y="984141"/>
                </a:lnTo>
                <a:close/>
                <a:moveTo>
                  <a:pt x="9768975" y="982840"/>
                </a:moveTo>
                <a:cubicBezTo>
                  <a:pt x="9764470" y="982580"/>
                  <a:pt x="9759063" y="984141"/>
                  <a:pt x="9755459" y="984141"/>
                </a:cubicBezTo>
                <a:lnTo>
                  <a:pt x="9755831" y="985309"/>
                </a:lnTo>
                <a:lnTo>
                  <a:pt x="9774322" y="984868"/>
                </a:lnTo>
                <a:close/>
                <a:moveTo>
                  <a:pt x="4724006" y="980039"/>
                </a:moveTo>
                <a:lnTo>
                  <a:pt x="4707010" y="985284"/>
                </a:lnTo>
                <a:lnTo>
                  <a:pt x="4716809" y="984919"/>
                </a:lnTo>
                <a:lnTo>
                  <a:pt x="4726292" y="980963"/>
                </a:lnTo>
                <a:close/>
                <a:moveTo>
                  <a:pt x="4559827" y="979822"/>
                </a:moveTo>
                <a:cubicBezTo>
                  <a:pt x="4562011" y="980070"/>
                  <a:pt x="4564243" y="981063"/>
                  <a:pt x="4566475" y="984040"/>
                </a:cubicBezTo>
                <a:cubicBezTo>
                  <a:pt x="4564244" y="985032"/>
                  <a:pt x="4560988" y="986520"/>
                  <a:pt x="4558294" y="986520"/>
                </a:cubicBezTo>
                <a:cubicBezTo>
                  <a:pt x="4555598" y="986520"/>
                  <a:pt x="4553459" y="985031"/>
                  <a:pt x="4553458" y="980069"/>
                </a:cubicBezTo>
                <a:cubicBezTo>
                  <a:pt x="4555504" y="980069"/>
                  <a:pt x="4557642" y="979573"/>
                  <a:pt x="4559827" y="979822"/>
                </a:cubicBezTo>
                <a:close/>
                <a:moveTo>
                  <a:pt x="9600084" y="978212"/>
                </a:moveTo>
                <a:lnTo>
                  <a:pt x="9591123" y="985345"/>
                </a:lnTo>
                <a:lnTo>
                  <a:pt x="9602894" y="985345"/>
                </a:lnTo>
                <a:close/>
                <a:moveTo>
                  <a:pt x="9784294" y="977896"/>
                </a:moveTo>
                <a:lnTo>
                  <a:pt x="9788892" y="984867"/>
                </a:lnTo>
                <a:lnTo>
                  <a:pt x="9808948" y="985344"/>
                </a:lnTo>
                <a:cubicBezTo>
                  <a:pt x="9812364" y="985344"/>
                  <a:pt x="9828372" y="984368"/>
                  <a:pt x="9832482" y="981247"/>
                </a:cubicBezTo>
                <a:lnTo>
                  <a:pt x="9832289" y="980271"/>
                </a:lnTo>
                <a:close/>
                <a:moveTo>
                  <a:pt x="11764187" y="974653"/>
                </a:moveTo>
                <a:cubicBezTo>
                  <a:pt x="11767670" y="975454"/>
                  <a:pt x="11771203" y="977589"/>
                  <a:pt x="11774735" y="978655"/>
                </a:cubicBezTo>
                <a:cubicBezTo>
                  <a:pt x="11774735" y="980791"/>
                  <a:pt x="11772380" y="982926"/>
                  <a:pt x="11772380" y="985061"/>
                </a:cubicBezTo>
                <a:cubicBezTo>
                  <a:pt x="11765316" y="982926"/>
                  <a:pt x="11760604" y="980792"/>
                  <a:pt x="11753934" y="978656"/>
                </a:cubicBezTo>
                <a:cubicBezTo>
                  <a:pt x="11757268" y="974387"/>
                  <a:pt x="11760704" y="973853"/>
                  <a:pt x="11764187" y="974653"/>
                </a:cubicBezTo>
                <a:close/>
                <a:moveTo>
                  <a:pt x="9740168" y="974201"/>
                </a:moveTo>
                <a:cubicBezTo>
                  <a:pt x="9735899" y="973723"/>
                  <a:pt x="9730776" y="975283"/>
                  <a:pt x="9727361" y="975283"/>
                </a:cubicBezTo>
                <a:cubicBezTo>
                  <a:pt x="9727361" y="991590"/>
                  <a:pt x="9741023" y="985345"/>
                  <a:pt x="9747854" y="985345"/>
                </a:cubicBezTo>
                <a:cubicBezTo>
                  <a:pt x="9747853" y="977191"/>
                  <a:pt x="9744437" y="974677"/>
                  <a:pt x="9740168" y="974201"/>
                </a:cubicBezTo>
                <a:close/>
                <a:moveTo>
                  <a:pt x="11465665" y="973782"/>
                </a:moveTo>
                <a:cubicBezTo>
                  <a:pt x="11465664" y="986591"/>
                  <a:pt x="11456245" y="984456"/>
                  <a:pt x="11451929" y="984456"/>
                </a:cubicBezTo>
                <a:cubicBezTo>
                  <a:pt x="11451928" y="971646"/>
                  <a:pt x="11458601" y="973782"/>
                  <a:pt x="11465665" y="973782"/>
                </a:cubicBezTo>
                <a:close/>
                <a:moveTo>
                  <a:pt x="4567268" y="973520"/>
                </a:moveTo>
                <a:cubicBezTo>
                  <a:pt x="4569384" y="975662"/>
                  <a:pt x="4569381" y="977447"/>
                  <a:pt x="4571496" y="979589"/>
                </a:cubicBezTo>
                <a:cubicBezTo>
                  <a:pt x="4570440" y="981732"/>
                  <a:pt x="4569382" y="982803"/>
                  <a:pt x="4568325" y="982802"/>
                </a:cubicBezTo>
                <a:cubicBezTo>
                  <a:pt x="4567269" y="982803"/>
                  <a:pt x="4566209" y="981732"/>
                  <a:pt x="4565153" y="979588"/>
                </a:cubicBezTo>
                <a:cubicBezTo>
                  <a:pt x="4565153" y="977447"/>
                  <a:pt x="4567268" y="975662"/>
                  <a:pt x="4567268" y="973520"/>
                </a:cubicBezTo>
                <a:close/>
                <a:moveTo>
                  <a:pt x="9027422" y="973462"/>
                </a:moveTo>
                <a:cubicBezTo>
                  <a:pt x="9014425" y="973203"/>
                  <a:pt x="9001427" y="974243"/>
                  <a:pt x="8988907" y="979447"/>
                </a:cubicBezTo>
                <a:cubicBezTo>
                  <a:pt x="8991181" y="983610"/>
                  <a:pt x="8993459" y="985344"/>
                  <a:pt x="8995735" y="989508"/>
                </a:cubicBezTo>
                <a:lnTo>
                  <a:pt x="8984996" y="992339"/>
                </a:lnTo>
                <a:lnTo>
                  <a:pt x="8987837" y="993866"/>
                </a:lnTo>
                <a:cubicBezTo>
                  <a:pt x="8995156" y="994939"/>
                  <a:pt x="9004393" y="989866"/>
                  <a:pt x="9009799" y="988302"/>
                </a:cubicBezTo>
                <a:lnTo>
                  <a:pt x="9032110" y="982173"/>
                </a:lnTo>
                <a:lnTo>
                  <a:pt x="9031808" y="981983"/>
                </a:lnTo>
                <a:cubicBezTo>
                  <a:pt x="9030706" y="980154"/>
                  <a:pt x="9030091" y="977566"/>
                  <a:pt x="9030091" y="974530"/>
                </a:cubicBezTo>
                <a:cubicBezTo>
                  <a:pt x="9032204" y="974530"/>
                  <a:pt x="9033788" y="975067"/>
                  <a:pt x="9034846" y="976628"/>
                </a:cubicBezTo>
                <a:lnTo>
                  <a:pt x="9035720" y="981180"/>
                </a:lnTo>
                <a:lnTo>
                  <a:pt x="9058466" y="974930"/>
                </a:lnTo>
                <a:close/>
                <a:moveTo>
                  <a:pt x="9685430" y="973203"/>
                </a:moveTo>
                <a:cubicBezTo>
                  <a:pt x="9673001" y="974243"/>
                  <a:pt x="9660572" y="977366"/>
                  <a:pt x="9648051" y="979447"/>
                </a:cubicBezTo>
                <a:lnTo>
                  <a:pt x="9665532" y="988996"/>
                </a:lnTo>
                <a:lnTo>
                  <a:pt x="9669841" y="987652"/>
                </a:lnTo>
                <a:cubicBezTo>
                  <a:pt x="9678630" y="986908"/>
                  <a:pt x="9687676" y="987403"/>
                  <a:pt x="9696008" y="987404"/>
                </a:cubicBezTo>
                <a:cubicBezTo>
                  <a:pt x="9691842" y="989884"/>
                  <a:pt x="9687650" y="991498"/>
                  <a:pt x="9683439" y="992552"/>
                </a:cubicBezTo>
                <a:lnTo>
                  <a:pt x="9682157" y="992733"/>
                </a:lnTo>
                <a:lnTo>
                  <a:pt x="9686757" y="993671"/>
                </a:lnTo>
                <a:cubicBezTo>
                  <a:pt x="9697764" y="991589"/>
                  <a:pt x="9711423" y="987426"/>
                  <a:pt x="9722808" y="979448"/>
                </a:cubicBezTo>
                <a:cubicBezTo>
                  <a:pt x="9710286" y="973203"/>
                  <a:pt x="9697858" y="972162"/>
                  <a:pt x="9685430" y="973203"/>
                </a:cubicBezTo>
                <a:close/>
                <a:moveTo>
                  <a:pt x="9628981" y="972639"/>
                </a:moveTo>
                <a:cubicBezTo>
                  <a:pt x="9621298" y="972682"/>
                  <a:pt x="9612759" y="975283"/>
                  <a:pt x="9609345" y="975283"/>
                </a:cubicBezTo>
                <a:cubicBezTo>
                  <a:pt x="9609344" y="995754"/>
                  <a:pt x="9634390" y="985344"/>
                  <a:pt x="9643496" y="985343"/>
                </a:cubicBezTo>
                <a:cubicBezTo>
                  <a:pt x="9643497" y="975110"/>
                  <a:pt x="9636666" y="972594"/>
                  <a:pt x="9628981" y="972639"/>
                </a:cubicBezTo>
                <a:close/>
                <a:moveTo>
                  <a:pt x="4763557" y="965090"/>
                </a:moveTo>
                <a:lnTo>
                  <a:pt x="4767266" y="972121"/>
                </a:lnTo>
                <a:lnTo>
                  <a:pt x="4768020" y="972381"/>
                </a:lnTo>
                <a:lnTo>
                  <a:pt x="4773598" y="969550"/>
                </a:lnTo>
                <a:close/>
                <a:moveTo>
                  <a:pt x="11100090" y="962919"/>
                </a:moveTo>
                <a:lnTo>
                  <a:pt x="11098238" y="966040"/>
                </a:lnTo>
                <a:lnTo>
                  <a:pt x="11100882" y="967423"/>
                </a:lnTo>
                <a:cubicBezTo>
                  <a:pt x="11102206" y="968977"/>
                  <a:pt x="11103262" y="971569"/>
                  <a:pt x="11103262" y="975716"/>
                </a:cubicBezTo>
                <a:cubicBezTo>
                  <a:pt x="11101148" y="975715"/>
                  <a:pt x="11099562" y="975196"/>
                  <a:pt x="11098506" y="973642"/>
                </a:cubicBezTo>
                <a:lnTo>
                  <a:pt x="11097340" y="967552"/>
                </a:lnTo>
                <a:lnTo>
                  <a:pt x="11094936" y="971604"/>
                </a:lnTo>
                <a:cubicBezTo>
                  <a:pt x="11092072" y="972844"/>
                  <a:pt x="11088635" y="972844"/>
                  <a:pt x="11086344" y="972845"/>
                </a:cubicBezTo>
                <a:cubicBezTo>
                  <a:pt x="11086345" y="960935"/>
                  <a:pt x="11093216" y="962919"/>
                  <a:pt x="11100090" y="962919"/>
                </a:cubicBezTo>
                <a:close/>
                <a:moveTo>
                  <a:pt x="4295361" y="958207"/>
                </a:moveTo>
                <a:cubicBezTo>
                  <a:pt x="4295358" y="964425"/>
                  <a:pt x="4292950" y="968571"/>
                  <a:pt x="4285719" y="968572"/>
                </a:cubicBezTo>
                <a:cubicBezTo>
                  <a:pt x="4285721" y="960280"/>
                  <a:pt x="4288130" y="958206"/>
                  <a:pt x="4295361" y="958207"/>
                </a:cubicBezTo>
                <a:close/>
                <a:moveTo>
                  <a:pt x="4595277" y="958206"/>
                </a:moveTo>
                <a:cubicBezTo>
                  <a:pt x="4597392" y="958207"/>
                  <a:pt x="4598978" y="958725"/>
                  <a:pt x="4600035" y="960280"/>
                </a:cubicBezTo>
                <a:lnTo>
                  <a:pt x="4601509" y="967988"/>
                </a:lnTo>
                <a:lnTo>
                  <a:pt x="4604377" y="968870"/>
                </a:lnTo>
                <a:cubicBezTo>
                  <a:pt x="4597440" y="975276"/>
                  <a:pt x="4583568" y="977411"/>
                  <a:pt x="4583569" y="962467"/>
                </a:cubicBezTo>
                <a:lnTo>
                  <a:pt x="4601206" y="967894"/>
                </a:lnTo>
                <a:close/>
                <a:moveTo>
                  <a:pt x="4783833" y="958198"/>
                </a:moveTo>
                <a:lnTo>
                  <a:pt x="4771229" y="958909"/>
                </a:lnTo>
                <a:lnTo>
                  <a:pt x="4767198" y="961169"/>
                </a:lnTo>
                <a:lnTo>
                  <a:pt x="4779747" y="965822"/>
                </a:lnTo>
                <a:lnTo>
                  <a:pt x="4786221" y="959902"/>
                </a:lnTo>
                <a:lnTo>
                  <a:pt x="4787176" y="959778"/>
                </a:lnTo>
                <a:close/>
                <a:moveTo>
                  <a:pt x="9294645" y="956522"/>
                </a:moveTo>
                <a:lnTo>
                  <a:pt x="9293930" y="957572"/>
                </a:lnTo>
                <a:lnTo>
                  <a:pt x="9293673" y="957947"/>
                </a:lnTo>
                <a:close/>
                <a:moveTo>
                  <a:pt x="11282686" y="954639"/>
                </a:moveTo>
                <a:lnTo>
                  <a:pt x="11298362" y="957828"/>
                </a:lnTo>
                <a:lnTo>
                  <a:pt x="11302362" y="954836"/>
                </a:lnTo>
                <a:cubicBezTo>
                  <a:pt x="11308518" y="953537"/>
                  <a:pt x="11315360" y="960178"/>
                  <a:pt x="11320832" y="963070"/>
                </a:cubicBezTo>
                <a:lnTo>
                  <a:pt x="11314640" y="963228"/>
                </a:lnTo>
                <a:lnTo>
                  <a:pt x="11317898" y="964739"/>
                </a:lnTo>
                <a:cubicBezTo>
                  <a:pt x="11321422" y="967209"/>
                  <a:pt x="11324668" y="970544"/>
                  <a:pt x="11327491" y="975161"/>
                </a:cubicBezTo>
                <a:cubicBezTo>
                  <a:pt x="11313937" y="977214"/>
                  <a:pt x="11289463" y="983370"/>
                  <a:pt x="11282686" y="954639"/>
                </a:cubicBezTo>
                <a:close/>
                <a:moveTo>
                  <a:pt x="11076838" y="954639"/>
                </a:moveTo>
                <a:cubicBezTo>
                  <a:pt x="11081066" y="954639"/>
                  <a:pt x="11083180" y="958785"/>
                  <a:pt x="11083180" y="965004"/>
                </a:cubicBezTo>
                <a:cubicBezTo>
                  <a:pt x="11078952" y="965005"/>
                  <a:pt x="11076838" y="962931"/>
                  <a:pt x="11076838" y="954639"/>
                </a:cubicBezTo>
                <a:close/>
                <a:moveTo>
                  <a:pt x="11838335" y="953283"/>
                </a:moveTo>
                <a:cubicBezTo>
                  <a:pt x="11838334" y="961496"/>
                  <a:pt x="11833872" y="963639"/>
                  <a:pt x="11831641" y="963639"/>
                </a:cubicBezTo>
                <a:cubicBezTo>
                  <a:pt x="11831643" y="955068"/>
                  <a:pt x="11833872" y="953282"/>
                  <a:pt x="11838335" y="953283"/>
                </a:cubicBezTo>
                <a:close/>
                <a:moveTo>
                  <a:pt x="9296850" y="953283"/>
                </a:moveTo>
                <a:lnTo>
                  <a:pt x="9294645" y="956522"/>
                </a:lnTo>
                <a:lnTo>
                  <a:pt x="9295419" y="955384"/>
                </a:lnTo>
                <a:cubicBezTo>
                  <a:pt x="9296214" y="954217"/>
                  <a:pt x="9296850" y="953283"/>
                  <a:pt x="9296850" y="953283"/>
                </a:cubicBezTo>
                <a:close/>
                <a:moveTo>
                  <a:pt x="4615360" y="949026"/>
                </a:moveTo>
                <a:cubicBezTo>
                  <a:pt x="4617475" y="949026"/>
                  <a:pt x="4619060" y="949544"/>
                  <a:pt x="4620117" y="951098"/>
                </a:cubicBezTo>
                <a:lnTo>
                  <a:pt x="4620711" y="954207"/>
                </a:lnTo>
                <a:lnTo>
                  <a:pt x="4664762" y="971467"/>
                </a:lnTo>
                <a:lnTo>
                  <a:pt x="4663777" y="971323"/>
                </a:lnTo>
                <a:cubicBezTo>
                  <a:pt x="4655164" y="970485"/>
                  <a:pt x="4625070" y="965452"/>
                  <a:pt x="4610177" y="960681"/>
                </a:cubicBezTo>
                <a:cubicBezTo>
                  <a:pt x="4607695" y="959886"/>
                  <a:pt x="4605634" y="959098"/>
                  <a:pt x="4604166" y="958338"/>
                </a:cubicBezTo>
                <a:cubicBezTo>
                  <a:pt x="4602699" y="957577"/>
                  <a:pt x="4601823" y="956845"/>
                  <a:pt x="4601709" y="956161"/>
                </a:cubicBezTo>
                <a:cubicBezTo>
                  <a:pt x="4601513" y="954988"/>
                  <a:pt x="4603756" y="954265"/>
                  <a:pt x="4607401" y="953867"/>
                </a:cubicBezTo>
                <a:lnTo>
                  <a:pt x="4616170" y="953647"/>
                </a:lnTo>
                <a:close/>
                <a:moveTo>
                  <a:pt x="11819040" y="944268"/>
                </a:moveTo>
                <a:cubicBezTo>
                  <a:pt x="11821906" y="945012"/>
                  <a:pt x="11824196" y="947989"/>
                  <a:pt x="11824196" y="952952"/>
                </a:cubicBezTo>
                <a:cubicBezTo>
                  <a:pt x="11819614" y="950967"/>
                  <a:pt x="11815031" y="948982"/>
                  <a:pt x="11810449" y="948981"/>
                </a:cubicBezTo>
                <a:cubicBezTo>
                  <a:pt x="11812742" y="945012"/>
                  <a:pt x="11816178" y="943523"/>
                  <a:pt x="11819040" y="944268"/>
                </a:cubicBezTo>
                <a:close/>
                <a:moveTo>
                  <a:pt x="10910955" y="944103"/>
                </a:moveTo>
                <a:cubicBezTo>
                  <a:pt x="10913402" y="953963"/>
                  <a:pt x="10918292" y="962123"/>
                  <a:pt x="10928074" y="962124"/>
                </a:cubicBezTo>
                <a:lnTo>
                  <a:pt x="10928850" y="964068"/>
                </a:lnTo>
                <a:lnTo>
                  <a:pt x="10929624" y="959404"/>
                </a:lnTo>
                <a:lnTo>
                  <a:pt x="10931010" y="960125"/>
                </a:lnTo>
                <a:lnTo>
                  <a:pt x="10943567" y="953568"/>
                </a:lnTo>
                <a:cubicBezTo>
                  <a:pt x="10947774" y="952264"/>
                  <a:pt x="10951969" y="951799"/>
                  <a:pt x="10956152" y="951996"/>
                </a:cubicBezTo>
                <a:cubicBezTo>
                  <a:pt x="10981256" y="953180"/>
                  <a:pt x="11005908" y="978229"/>
                  <a:pt x="11029426" y="989274"/>
                </a:cubicBezTo>
                <a:cubicBezTo>
                  <a:pt x="11014952" y="987170"/>
                  <a:pt x="10993644" y="980859"/>
                  <a:pt x="10981582" y="1001898"/>
                </a:cubicBezTo>
                <a:cubicBezTo>
                  <a:pt x="10973140" y="997690"/>
                  <a:pt x="10964094" y="991905"/>
                  <a:pt x="10955350" y="984847"/>
                </a:cubicBezTo>
                <a:lnTo>
                  <a:pt x="10934075" y="963351"/>
                </a:lnTo>
                <a:lnTo>
                  <a:pt x="10929624" y="969758"/>
                </a:lnTo>
                <a:lnTo>
                  <a:pt x="10929342" y="967957"/>
                </a:lnTo>
                <a:lnTo>
                  <a:pt x="10914828" y="964419"/>
                </a:lnTo>
                <a:cubicBezTo>
                  <a:pt x="10909428" y="963652"/>
                  <a:pt x="10904029" y="963143"/>
                  <a:pt x="10899136" y="962123"/>
                </a:cubicBezTo>
                <a:cubicBezTo>
                  <a:pt x="10901582" y="956004"/>
                  <a:pt x="10906472" y="950223"/>
                  <a:pt x="10910955" y="944103"/>
                </a:cubicBezTo>
                <a:close/>
                <a:moveTo>
                  <a:pt x="11282382" y="942573"/>
                </a:moveTo>
                <a:cubicBezTo>
                  <a:pt x="11287092" y="944759"/>
                  <a:pt x="11291802" y="946946"/>
                  <a:pt x="11296118" y="949131"/>
                </a:cubicBezTo>
                <a:cubicBezTo>
                  <a:pt x="11291800" y="951316"/>
                  <a:pt x="11282382" y="957510"/>
                  <a:pt x="11282382" y="942573"/>
                </a:cubicBezTo>
                <a:close/>
                <a:moveTo>
                  <a:pt x="11772979" y="942572"/>
                </a:moveTo>
                <a:cubicBezTo>
                  <a:pt x="11772979" y="954472"/>
                  <a:pt x="11766105" y="952772"/>
                  <a:pt x="11759233" y="952771"/>
                </a:cubicBezTo>
                <a:cubicBezTo>
                  <a:pt x="11759232" y="942572"/>
                  <a:pt x="11768396" y="942572"/>
                  <a:pt x="11772979" y="942572"/>
                </a:cubicBezTo>
                <a:close/>
                <a:moveTo>
                  <a:pt x="10853218" y="942572"/>
                </a:moveTo>
                <a:cubicBezTo>
                  <a:pt x="10862706" y="944716"/>
                  <a:pt x="10872197" y="946857"/>
                  <a:pt x="10879312" y="948999"/>
                </a:cubicBezTo>
                <a:cubicBezTo>
                  <a:pt x="10874568" y="957212"/>
                  <a:pt x="10853218" y="963637"/>
                  <a:pt x="10853218" y="942572"/>
                </a:cubicBezTo>
                <a:close/>
                <a:moveTo>
                  <a:pt x="11393648" y="942572"/>
                </a:moveTo>
                <a:cubicBezTo>
                  <a:pt x="11398229" y="944612"/>
                  <a:pt x="11402811" y="946652"/>
                  <a:pt x="11407394" y="948693"/>
                </a:cubicBezTo>
                <a:cubicBezTo>
                  <a:pt x="11402812" y="954472"/>
                  <a:pt x="11393646" y="954472"/>
                  <a:pt x="11393648" y="942572"/>
                </a:cubicBezTo>
                <a:close/>
                <a:moveTo>
                  <a:pt x="11048873" y="942572"/>
                </a:moveTo>
                <a:cubicBezTo>
                  <a:pt x="11048873" y="954473"/>
                  <a:pt x="11042000" y="952773"/>
                  <a:pt x="11035124" y="952774"/>
                </a:cubicBezTo>
                <a:cubicBezTo>
                  <a:pt x="11035125" y="942572"/>
                  <a:pt x="11044292" y="942572"/>
                  <a:pt x="11048873" y="942572"/>
                </a:cubicBezTo>
                <a:close/>
                <a:moveTo>
                  <a:pt x="10380170" y="934109"/>
                </a:moveTo>
                <a:cubicBezTo>
                  <a:pt x="10384805" y="934501"/>
                  <a:pt x="10390101" y="946660"/>
                  <a:pt x="10390104" y="952935"/>
                </a:cubicBezTo>
                <a:cubicBezTo>
                  <a:pt x="10387748" y="952935"/>
                  <a:pt x="10369302" y="946659"/>
                  <a:pt x="10375975" y="938293"/>
                </a:cubicBezTo>
                <a:cubicBezTo>
                  <a:pt x="10377150" y="935154"/>
                  <a:pt x="10378623" y="933977"/>
                  <a:pt x="10380170" y="934109"/>
                </a:cubicBezTo>
                <a:close/>
                <a:moveTo>
                  <a:pt x="10959852" y="933557"/>
                </a:moveTo>
                <a:cubicBezTo>
                  <a:pt x="10963002" y="934300"/>
                  <a:pt x="10965865" y="937278"/>
                  <a:pt x="10965867" y="942240"/>
                </a:cubicBezTo>
                <a:cubicBezTo>
                  <a:pt x="10961284" y="942241"/>
                  <a:pt x="10956702" y="940256"/>
                  <a:pt x="10952119" y="938271"/>
                </a:cubicBezTo>
                <a:cubicBezTo>
                  <a:pt x="10953265" y="934301"/>
                  <a:pt x="10956702" y="932811"/>
                  <a:pt x="10959852" y="933557"/>
                </a:cubicBezTo>
                <a:close/>
                <a:moveTo>
                  <a:pt x="11796322" y="931861"/>
                </a:moveTo>
                <a:cubicBezTo>
                  <a:pt x="11800904" y="933935"/>
                  <a:pt x="11805486" y="936007"/>
                  <a:pt x="11810068" y="938080"/>
                </a:cubicBezTo>
                <a:cubicBezTo>
                  <a:pt x="11807775" y="940154"/>
                  <a:pt x="11807774" y="942227"/>
                  <a:pt x="11805486" y="942227"/>
                </a:cubicBezTo>
                <a:cubicBezTo>
                  <a:pt x="11800903" y="942227"/>
                  <a:pt x="11796322" y="942227"/>
                  <a:pt x="11796322" y="931861"/>
                </a:cubicBezTo>
                <a:close/>
                <a:moveTo>
                  <a:pt x="10324778" y="931861"/>
                </a:moveTo>
                <a:cubicBezTo>
                  <a:pt x="10324779" y="940154"/>
                  <a:pt x="10322547" y="942226"/>
                  <a:pt x="10318084" y="942226"/>
                </a:cubicBezTo>
                <a:cubicBezTo>
                  <a:pt x="10318086" y="936008"/>
                  <a:pt x="10320316" y="931862"/>
                  <a:pt x="10324778" y="931861"/>
                </a:cubicBezTo>
                <a:close/>
                <a:moveTo>
                  <a:pt x="11372454" y="931860"/>
                </a:moveTo>
                <a:cubicBezTo>
                  <a:pt x="11379324" y="931860"/>
                  <a:pt x="11386198" y="931861"/>
                  <a:pt x="11386200" y="941785"/>
                </a:cubicBezTo>
                <a:cubicBezTo>
                  <a:pt x="11381617" y="941785"/>
                  <a:pt x="11372454" y="943770"/>
                  <a:pt x="11372454" y="931860"/>
                </a:cubicBezTo>
                <a:close/>
                <a:moveTo>
                  <a:pt x="9297191" y="931657"/>
                </a:moveTo>
                <a:lnTo>
                  <a:pt x="9296807" y="932647"/>
                </a:lnTo>
                <a:cubicBezTo>
                  <a:pt x="9294611" y="934313"/>
                  <a:pt x="9291603" y="934772"/>
                  <a:pt x="9288364" y="934641"/>
                </a:cubicBezTo>
                <a:lnTo>
                  <a:pt x="9275728" y="932573"/>
                </a:lnTo>
                <a:lnTo>
                  <a:pt x="9257099" y="933554"/>
                </a:lnTo>
                <a:cubicBezTo>
                  <a:pt x="9231815" y="935442"/>
                  <a:pt x="9206344" y="939018"/>
                  <a:pt x="9181630" y="947670"/>
                </a:cubicBezTo>
                <a:lnTo>
                  <a:pt x="9150433" y="962424"/>
                </a:lnTo>
                <a:lnTo>
                  <a:pt x="9166128" y="966966"/>
                </a:lnTo>
                <a:lnTo>
                  <a:pt x="9178455" y="972935"/>
                </a:lnTo>
                <a:lnTo>
                  <a:pt x="9183745" y="974219"/>
                </a:lnTo>
                <a:lnTo>
                  <a:pt x="9182475" y="973275"/>
                </a:lnTo>
                <a:cubicBezTo>
                  <a:pt x="9186937" y="967056"/>
                  <a:pt x="9186937" y="967056"/>
                  <a:pt x="9189170" y="973275"/>
                </a:cubicBezTo>
                <a:lnTo>
                  <a:pt x="9187643" y="975167"/>
                </a:lnTo>
                <a:lnTo>
                  <a:pt x="9188130" y="975284"/>
                </a:lnTo>
                <a:lnTo>
                  <a:pt x="9187988" y="976544"/>
                </a:lnTo>
                <a:lnTo>
                  <a:pt x="9195582" y="978091"/>
                </a:lnTo>
                <a:lnTo>
                  <a:pt x="9201935" y="977154"/>
                </a:lnTo>
                <a:lnTo>
                  <a:pt x="9203148" y="975871"/>
                </a:lnTo>
                <a:lnTo>
                  <a:pt x="9218937" y="974142"/>
                </a:lnTo>
                <a:lnTo>
                  <a:pt x="9229653" y="971650"/>
                </a:lnTo>
                <a:lnTo>
                  <a:pt x="9234974" y="972388"/>
                </a:lnTo>
                <a:lnTo>
                  <a:pt x="9241607" y="971661"/>
                </a:lnTo>
                <a:lnTo>
                  <a:pt x="9251127" y="970854"/>
                </a:lnTo>
                <a:lnTo>
                  <a:pt x="9256082" y="963324"/>
                </a:lnTo>
                <a:cubicBezTo>
                  <a:pt x="9260887" y="953264"/>
                  <a:pt x="9265695" y="957080"/>
                  <a:pt x="9272902" y="961244"/>
                </a:cubicBezTo>
                <a:cubicBezTo>
                  <a:pt x="9277708" y="963324"/>
                  <a:pt x="9277709" y="957079"/>
                  <a:pt x="9280111" y="951183"/>
                </a:cubicBezTo>
                <a:cubicBezTo>
                  <a:pt x="9283715" y="946496"/>
                  <a:pt x="9288671" y="952159"/>
                  <a:pt x="9291937" y="956304"/>
                </a:cubicBezTo>
                <a:lnTo>
                  <a:pt x="9293488" y="958221"/>
                </a:lnTo>
                <a:lnTo>
                  <a:pt x="9294528" y="959507"/>
                </a:lnTo>
                <a:cubicBezTo>
                  <a:pt x="9301736" y="961244"/>
                  <a:pt x="9306141" y="961244"/>
                  <a:pt x="9313351" y="959507"/>
                </a:cubicBezTo>
                <a:cubicBezTo>
                  <a:pt x="9346988" y="954998"/>
                  <a:pt x="9378223" y="938691"/>
                  <a:pt x="9411462" y="940773"/>
                </a:cubicBezTo>
                <a:lnTo>
                  <a:pt x="9450119" y="944874"/>
                </a:lnTo>
                <a:lnTo>
                  <a:pt x="9453062" y="943507"/>
                </a:lnTo>
                <a:cubicBezTo>
                  <a:pt x="9454662" y="941848"/>
                  <a:pt x="9455658" y="939377"/>
                  <a:pt x="9455658" y="935734"/>
                </a:cubicBezTo>
                <a:cubicBezTo>
                  <a:pt x="9428336" y="936774"/>
                  <a:pt x="9401678" y="935732"/>
                  <a:pt x="9375067" y="934433"/>
                </a:cubicBezTo>
                <a:close/>
                <a:moveTo>
                  <a:pt x="10463108" y="929851"/>
                </a:moveTo>
                <a:cubicBezTo>
                  <a:pt x="10483327" y="931880"/>
                  <a:pt x="10503721" y="939506"/>
                  <a:pt x="10522716" y="946475"/>
                </a:cubicBezTo>
                <a:cubicBezTo>
                  <a:pt x="10556082" y="958871"/>
                  <a:pt x="10589853" y="972987"/>
                  <a:pt x="10623220" y="983316"/>
                </a:cubicBezTo>
                <a:cubicBezTo>
                  <a:pt x="10620807" y="989510"/>
                  <a:pt x="10618396" y="999841"/>
                  <a:pt x="10613570" y="999841"/>
                </a:cubicBezTo>
                <a:cubicBezTo>
                  <a:pt x="10606334" y="1001904"/>
                  <a:pt x="10599500" y="1001905"/>
                  <a:pt x="10592266" y="1001906"/>
                </a:cubicBezTo>
                <a:cubicBezTo>
                  <a:pt x="10585028" y="1001905"/>
                  <a:pt x="10577792" y="1001390"/>
                  <a:pt x="10570556" y="1000099"/>
                </a:cubicBezTo>
                <a:lnTo>
                  <a:pt x="10560172" y="997012"/>
                </a:lnTo>
                <a:lnTo>
                  <a:pt x="10555134" y="1007969"/>
                </a:lnTo>
                <a:cubicBezTo>
                  <a:pt x="10552926" y="1010838"/>
                  <a:pt x="10550106" y="1011881"/>
                  <a:pt x="10545594" y="1009794"/>
                </a:cubicBezTo>
                <a:cubicBezTo>
                  <a:pt x="10534316" y="1001448"/>
                  <a:pt x="10520784" y="995189"/>
                  <a:pt x="10509504" y="988929"/>
                </a:cubicBezTo>
                <a:cubicBezTo>
                  <a:pt x="10514016" y="985972"/>
                  <a:pt x="10518528" y="980842"/>
                  <a:pt x="10522756" y="979018"/>
                </a:cubicBezTo>
                <a:cubicBezTo>
                  <a:pt x="10526986" y="977192"/>
                  <a:pt x="10530933" y="978671"/>
                  <a:pt x="10534317" y="988929"/>
                </a:cubicBezTo>
                <a:cubicBezTo>
                  <a:pt x="10536571" y="996232"/>
                  <a:pt x="10541648" y="997798"/>
                  <a:pt x="10546958" y="997536"/>
                </a:cubicBezTo>
                <a:lnTo>
                  <a:pt x="10556548" y="995935"/>
                </a:lnTo>
                <a:lnTo>
                  <a:pt x="10548846" y="993644"/>
                </a:lnTo>
                <a:cubicBezTo>
                  <a:pt x="10541612" y="989510"/>
                  <a:pt x="10536786" y="983316"/>
                  <a:pt x="10531962" y="977118"/>
                </a:cubicBezTo>
                <a:cubicBezTo>
                  <a:pt x="10522715" y="977118"/>
                  <a:pt x="10515480" y="977118"/>
                  <a:pt x="10508244" y="977118"/>
                </a:cubicBezTo>
                <a:lnTo>
                  <a:pt x="10501927" y="976645"/>
                </a:lnTo>
                <a:lnTo>
                  <a:pt x="10500247" y="983140"/>
                </a:lnTo>
                <a:cubicBezTo>
                  <a:pt x="10496185" y="988277"/>
                  <a:pt x="10487468" y="984754"/>
                  <a:pt x="10482726" y="984756"/>
                </a:cubicBezTo>
                <a:cubicBezTo>
                  <a:pt x="10482728" y="980668"/>
                  <a:pt x="10483542" y="977995"/>
                  <a:pt x="10484865" y="976284"/>
                </a:cubicBezTo>
                <a:lnTo>
                  <a:pt x="10486412" y="975482"/>
                </a:lnTo>
                <a:lnTo>
                  <a:pt x="10484122" y="975310"/>
                </a:lnTo>
                <a:cubicBezTo>
                  <a:pt x="10476284" y="974020"/>
                  <a:pt x="10468444" y="971954"/>
                  <a:pt x="10460002" y="968856"/>
                </a:cubicBezTo>
                <a:cubicBezTo>
                  <a:pt x="10460002" y="964724"/>
                  <a:pt x="10462414" y="962659"/>
                  <a:pt x="10464826" y="962658"/>
                </a:cubicBezTo>
                <a:cubicBezTo>
                  <a:pt x="10455178" y="956461"/>
                  <a:pt x="10448342" y="962659"/>
                  <a:pt x="10438696" y="958871"/>
                </a:cubicBezTo>
                <a:cubicBezTo>
                  <a:pt x="10431458" y="954395"/>
                  <a:pt x="10424222" y="946476"/>
                  <a:pt x="10416986" y="938214"/>
                </a:cubicBezTo>
                <a:cubicBezTo>
                  <a:pt x="10425426" y="933566"/>
                  <a:pt x="10434148" y="930983"/>
                  <a:pt x="10443004" y="929919"/>
                </a:cubicBezTo>
                <a:cubicBezTo>
                  <a:pt x="10449647" y="929120"/>
                  <a:pt x="10456365" y="929175"/>
                  <a:pt x="10463108" y="929851"/>
                </a:cubicBezTo>
                <a:close/>
                <a:moveTo>
                  <a:pt x="4653498" y="927608"/>
                </a:moveTo>
                <a:lnTo>
                  <a:pt x="4653499" y="942617"/>
                </a:lnTo>
                <a:lnTo>
                  <a:pt x="4671356" y="949720"/>
                </a:lnTo>
                <a:lnTo>
                  <a:pt x="4675809" y="951937"/>
                </a:lnTo>
                <a:lnTo>
                  <a:pt x="4662472" y="950513"/>
                </a:lnTo>
                <a:lnTo>
                  <a:pt x="4652450" y="949608"/>
                </a:lnTo>
                <a:lnTo>
                  <a:pt x="4644112" y="945699"/>
                </a:lnTo>
                <a:cubicBezTo>
                  <a:pt x="4634626" y="940678"/>
                  <a:pt x="4629626" y="936680"/>
                  <a:pt x="4639402" y="937008"/>
                </a:cubicBezTo>
                <a:lnTo>
                  <a:pt x="4644719" y="939124"/>
                </a:lnTo>
                <a:close/>
                <a:moveTo>
                  <a:pt x="11733398" y="927359"/>
                </a:moveTo>
                <a:cubicBezTo>
                  <a:pt x="11738739" y="928152"/>
                  <a:pt x="11745262" y="931860"/>
                  <a:pt x="11750006" y="932919"/>
                </a:cubicBezTo>
                <a:cubicBezTo>
                  <a:pt x="11744670" y="936099"/>
                  <a:pt x="11736662" y="944042"/>
                  <a:pt x="11729990" y="943348"/>
                </a:cubicBezTo>
                <a:lnTo>
                  <a:pt x="11728724" y="942499"/>
                </a:lnTo>
                <a:lnTo>
                  <a:pt x="11725489" y="945694"/>
                </a:lnTo>
                <a:cubicBezTo>
                  <a:pt x="11724375" y="945694"/>
                  <a:pt x="11723259" y="944591"/>
                  <a:pt x="11722144" y="942387"/>
                </a:cubicBezTo>
                <a:cubicBezTo>
                  <a:pt x="11722700" y="941286"/>
                  <a:pt x="11723258" y="940599"/>
                  <a:pt x="11723816" y="940218"/>
                </a:cubicBezTo>
                <a:lnTo>
                  <a:pt x="11724996" y="940002"/>
                </a:lnTo>
                <a:lnTo>
                  <a:pt x="11723912" y="939276"/>
                </a:lnTo>
                <a:cubicBezTo>
                  <a:pt x="11723911" y="928682"/>
                  <a:pt x="11728063" y="926565"/>
                  <a:pt x="11733398" y="927359"/>
                </a:cubicBezTo>
                <a:close/>
                <a:moveTo>
                  <a:pt x="10728742" y="925565"/>
                </a:moveTo>
                <a:cubicBezTo>
                  <a:pt x="10738094" y="927568"/>
                  <a:pt x="10747446" y="929572"/>
                  <a:pt x="10756801" y="939587"/>
                </a:cubicBezTo>
                <a:cubicBezTo>
                  <a:pt x="10747448" y="939588"/>
                  <a:pt x="10728742" y="943594"/>
                  <a:pt x="10728742" y="925565"/>
                </a:cubicBezTo>
                <a:close/>
                <a:moveTo>
                  <a:pt x="11359708" y="924815"/>
                </a:moveTo>
                <a:cubicBezTo>
                  <a:pt x="11359708" y="937625"/>
                  <a:pt x="11350544" y="933355"/>
                  <a:pt x="11345962" y="933355"/>
                </a:cubicBezTo>
                <a:cubicBezTo>
                  <a:pt x="11345962" y="922678"/>
                  <a:pt x="11352835" y="924815"/>
                  <a:pt x="11359708" y="924815"/>
                </a:cubicBezTo>
                <a:close/>
                <a:moveTo>
                  <a:pt x="10411304" y="924211"/>
                </a:moveTo>
                <a:cubicBezTo>
                  <a:pt x="10411304" y="927372"/>
                  <a:pt x="10411304" y="932113"/>
                  <a:pt x="10410724" y="936063"/>
                </a:cubicBezTo>
                <a:lnTo>
                  <a:pt x="10410081" y="937197"/>
                </a:lnTo>
                <a:lnTo>
                  <a:pt x="10412998" y="938203"/>
                </a:lnTo>
                <a:cubicBezTo>
                  <a:pt x="10414480" y="939582"/>
                  <a:pt x="10415438" y="941784"/>
                  <a:pt x="10415437" y="945090"/>
                </a:cubicBezTo>
                <a:cubicBezTo>
                  <a:pt x="10413520" y="945090"/>
                  <a:pt x="10411516" y="944538"/>
                  <a:pt x="10409990" y="943163"/>
                </a:cubicBezTo>
                <a:lnTo>
                  <a:pt x="10408682" y="939656"/>
                </a:lnTo>
                <a:lnTo>
                  <a:pt x="10406680" y="943175"/>
                </a:lnTo>
                <a:cubicBezTo>
                  <a:pt x="10399743" y="945282"/>
                  <a:pt x="10392808" y="938961"/>
                  <a:pt x="10390497" y="930532"/>
                </a:cubicBezTo>
                <a:cubicBezTo>
                  <a:pt x="10397433" y="926317"/>
                  <a:pt x="10404367" y="926318"/>
                  <a:pt x="10411304" y="924211"/>
                </a:cubicBezTo>
                <a:close/>
                <a:moveTo>
                  <a:pt x="10930924" y="924210"/>
                </a:moveTo>
                <a:cubicBezTo>
                  <a:pt x="10937862" y="926345"/>
                  <a:pt x="10944797" y="928479"/>
                  <a:pt x="10951734" y="928479"/>
                </a:cubicBezTo>
                <a:cubicBezTo>
                  <a:pt x="10947111" y="937020"/>
                  <a:pt x="10930924" y="939155"/>
                  <a:pt x="10930924" y="924210"/>
                </a:cubicBezTo>
                <a:close/>
                <a:moveTo>
                  <a:pt x="10277465" y="924209"/>
                </a:moveTo>
                <a:cubicBezTo>
                  <a:pt x="10278579" y="924210"/>
                  <a:pt x="10280253" y="924761"/>
                  <a:pt x="10281648" y="926138"/>
                </a:cubicBezTo>
                <a:lnTo>
                  <a:pt x="10281760" y="926444"/>
                </a:lnTo>
                <a:lnTo>
                  <a:pt x="10283225" y="925567"/>
                </a:lnTo>
                <a:lnTo>
                  <a:pt x="10282571" y="928668"/>
                </a:lnTo>
                <a:lnTo>
                  <a:pt x="10284157" y="933023"/>
                </a:lnTo>
                <a:lnTo>
                  <a:pt x="10281838" y="932133"/>
                </a:lnTo>
                <a:lnTo>
                  <a:pt x="10281639" y="933081"/>
                </a:lnTo>
                <a:cubicBezTo>
                  <a:pt x="10280582" y="934896"/>
                  <a:pt x="10278997" y="935932"/>
                  <a:pt x="10276884" y="935931"/>
                </a:cubicBezTo>
                <a:cubicBezTo>
                  <a:pt x="10276882" y="932821"/>
                  <a:pt x="10277412" y="930231"/>
                  <a:pt x="10278468" y="928416"/>
                </a:cubicBezTo>
                <a:lnTo>
                  <a:pt x="10278484" y="928407"/>
                </a:lnTo>
                <a:close/>
                <a:moveTo>
                  <a:pt x="11594030" y="923185"/>
                </a:moveTo>
                <a:cubicBezTo>
                  <a:pt x="11602456" y="923379"/>
                  <a:pt x="11612118" y="934555"/>
                  <a:pt x="11619310" y="937637"/>
                </a:cubicBezTo>
                <a:cubicBezTo>
                  <a:pt x="11607325" y="937637"/>
                  <a:pt x="11595740" y="935583"/>
                  <a:pt x="11586154" y="927360"/>
                </a:cubicBezTo>
                <a:cubicBezTo>
                  <a:pt x="11588550" y="924277"/>
                  <a:pt x="11591220" y="923123"/>
                  <a:pt x="11594030" y="923185"/>
                </a:cubicBezTo>
                <a:close/>
                <a:moveTo>
                  <a:pt x="11004550" y="922946"/>
                </a:moveTo>
                <a:cubicBezTo>
                  <a:pt x="11015130" y="921464"/>
                  <a:pt x="11027652" y="932365"/>
                  <a:pt x="11036288" y="935427"/>
                </a:cubicBezTo>
                <a:cubicBezTo>
                  <a:pt x="11036289" y="939507"/>
                  <a:pt x="11036289" y="941548"/>
                  <a:pt x="11036288" y="943588"/>
                </a:cubicBezTo>
                <a:cubicBezTo>
                  <a:pt x="11022468" y="939506"/>
                  <a:pt x="11008652" y="933387"/>
                  <a:pt x="10994832" y="929306"/>
                </a:cubicBezTo>
                <a:cubicBezTo>
                  <a:pt x="10997712" y="925311"/>
                  <a:pt x="11001022" y="923440"/>
                  <a:pt x="11004550" y="922946"/>
                </a:cubicBezTo>
                <a:close/>
                <a:moveTo>
                  <a:pt x="10695270" y="918116"/>
                </a:moveTo>
                <a:cubicBezTo>
                  <a:pt x="10703823" y="920193"/>
                  <a:pt x="10721674" y="916384"/>
                  <a:pt x="10721674" y="934728"/>
                </a:cubicBezTo>
                <a:cubicBezTo>
                  <a:pt x="10712750" y="945112"/>
                  <a:pt x="10701964" y="926422"/>
                  <a:pt x="10695270" y="918116"/>
                </a:cubicBezTo>
                <a:close/>
                <a:moveTo>
                  <a:pt x="11125030" y="918090"/>
                </a:moveTo>
                <a:cubicBezTo>
                  <a:pt x="11136816" y="918091"/>
                  <a:pt x="11151452" y="928291"/>
                  <a:pt x="11163646" y="932370"/>
                </a:cubicBezTo>
                <a:cubicBezTo>
                  <a:pt x="11163646" y="954474"/>
                  <a:pt x="11132346" y="942572"/>
                  <a:pt x="11122592" y="938491"/>
                </a:cubicBezTo>
                <a:cubicBezTo>
                  <a:pt x="11112836" y="934410"/>
                  <a:pt x="11112836" y="918090"/>
                  <a:pt x="11125030" y="918090"/>
                </a:cubicBezTo>
                <a:close/>
                <a:moveTo>
                  <a:pt x="11585746" y="918089"/>
                </a:moveTo>
                <a:cubicBezTo>
                  <a:pt x="11583301" y="920022"/>
                  <a:pt x="11583301" y="921955"/>
                  <a:pt x="11580854" y="923887"/>
                </a:cubicBezTo>
                <a:cubicBezTo>
                  <a:pt x="11580854" y="918089"/>
                  <a:pt x="11580854" y="918089"/>
                  <a:pt x="11585746" y="918089"/>
                </a:cubicBezTo>
                <a:close/>
                <a:moveTo>
                  <a:pt x="4415138" y="915456"/>
                </a:moveTo>
                <a:lnTo>
                  <a:pt x="4414895" y="916092"/>
                </a:lnTo>
                <a:cubicBezTo>
                  <a:pt x="4414686" y="916634"/>
                  <a:pt x="4414631" y="916779"/>
                  <a:pt x="4414854" y="916199"/>
                </a:cubicBezTo>
                <a:close/>
                <a:moveTo>
                  <a:pt x="10983119" y="914854"/>
                </a:moveTo>
                <a:cubicBezTo>
                  <a:pt x="10987805" y="917170"/>
                  <a:pt x="10992490" y="918824"/>
                  <a:pt x="10994444" y="920809"/>
                </a:cubicBezTo>
                <a:cubicBezTo>
                  <a:pt x="10989756" y="926764"/>
                  <a:pt x="10983118" y="924779"/>
                  <a:pt x="10983119" y="914854"/>
                </a:cubicBezTo>
                <a:close/>
                <a:moveTo>
                  <a:pt x="4415801" y="913739"/>
                </a:moveTo>
                <a:lnTo>
                  <a:pt x="4415708" y="913979"/>
                </a:lnTo>
                <a:lnTo>
                  <a:pt x="4415138" y="915456"/>
                </a:lnTo>
                <a:close/>
                <a:moveTo>
                  <a:pt x="10803766" y="913501"/>
                </a:moveTo>
                <a:cubicBezTo>
                  <a:pt x="10815808" y="915551"/>
                  <a:pt x="10825442" y="913501"/>
                  <a:pt x="10834674" y="917604"/>
                </a:cubicBezTo>
                <a:cubicBezTo>
                  <a:pt x="10856347" y="925813"/>
                  <a:pt x="10823034" y="940178"/>
                  <a:pt x="10818216" y="942229"/>
                </a:cubicBezTo>
                <a:cubicBezTo>
                  <a:pt x="10813400" y="934023"/>
                  <a:pt x="10808584" y="923761"/>
                  <a:pt x="10803766" y="913501"/>
                </a:cubicBezTo>
                <a:close/>
                <a:moveTo>
                  <a:pt x="12062620" y="913498"/>
                </a:moveTo>
                <a:cubicBezTo>
                  <a:pt x="12062621" y="925407"/>
                  <a:pt x="12053456" y="923422"/>
                  <a:pt x="12048875" y="923423"/>
                </a:cubicBezTo>
                <a:cubicBezTo>
                  <a:pt x="12048875" y="913498"/>
                  <a:pt x="12055746" y="913497"/>
                  <a:pt x="12062620" y="913498"/>
                </a:cubicBezTo>
                <a:close/>
                <a:moveTo>
                  <a:pt x="10906737" y="912110"/>
                </a:moveTo>
                <a:cubicBezTo>
                  <a:pt x="10910256" y="912111"/>
                  <a:pt x="10913824" y="913180"/>
                  <a:pt x="10916402" y="913179"/>
                </a:cubicBezTo>
                <a:cubicBezTo>
                  <a:pt x="10916401" y="917448"/>
                  <a:pt x="10916402" y="919584"/>
                  <a:pt x="10916401" y="923854"/>
                </a:cubicBezTo>
                <a:cubicBezTo>
                  <a:pt x="10911246" y="921718"/>
                  <a:pt x="10904506" y="919585"/>
                  <a:pt x="10897370" y="917447"/>
                </a:cubicBezTo>
                <a:cubicBezTo>
                  <a:pt x="10899748" y="913180"/>
                  <a:pt x="10903218" y="912110"/>
                  <a:pt x="10906737" y="912110"/>
                </a:cubicBezTo>
                <a:close/>
                <a:moveTo>
                  <a:pt x="4416595" y="911673"/>
                </a:moveTo>
                <a:lnTo>
                  <a:pt x="4415857" y="913592"/>
                </a:lnTo>
                <a:lnTo>
                  <a:pt x="4415801" y="913739"/>
                </a:lnTo>
                <a:close/>
                <a:moveTo>
                  <a:pt x="10342034" y="910401"/>
                </a:moveTo>
                <a:cubicBezTo>
                  <a:pt x="10354138" y="910897"/>
                  <a:pt x="10367204" y="915265"/>
                  <a:pt x="10375964" y="927977"/>
                </a:cubicBezTo>
                <a:lnTo>
                  <a:pt x="10373883" y="929362"/>
                </a:lnTo>
                <a:lnTo>
                  <a:pt x="10375269" y="935932"/>
                </a:lnTo>
                <a:cubicBezTo>
                  <a:pt x="10373154" y="935931"/>
                  <a:pt x="10371570" y="934894"/>
                  <a:pt x="10370513" y="933080"/>
                </a:cubicBezTo>
                <a:lnTo>
                  <a:pt x="10370210" y="931647"/>
                </a:lnTo>
                <a:lnTo>
                  <a:pt x="10364883" y="930770"/>
                </a:lnTo>
                <a:cubicBezTo>
                  <a:pt x="10361487" y="929393"/>
                  <a:pt x="10358904" y="927233"/>
                  <a:pt x="10358689" y="928871"/>
                </a:cubicBezTo>
                <a:lnTo>
                  <a:pt x="10359283" y="931779"/>
                </a:lnTo>
                <a:lnTo>
                  <a:pt x="10361152" y="930873"/>
                </a:lnTo>
                <a:cubicBezTo>
                  <a:pt x="10362985" y="929318"/>
                  <a:pt x="10362069" y="934761"/>
                  <a:pt x="10361495" y="937579"/>
                </a:cubicBezTo>
                <a:lnTo>
                  <a:pt x="10361492" y="937596"/>
                </a:lnTo>
                <a:lnTo>
                  <a:pt x="10361867" y="938570"/>
                </a:lnTo>
                <a:lnTo>
                  <a:pt x="10361344" y="938277"/>
                </a:lnTo>
                <a:lnTo>
                  <a:pt x="10361152" y="939166"/>
                </a:lnTo>
                <a:lnTo>
                  <a:pt x="10360649" y="937890"/>
                </a:lnTo>
                <a:lnTo>
                  <a:pt x="10344344" y="928771"/>
                </a:lnTo>
                <a:cubicBezTo>
                  <a:pt x="10338906" y="924269"/>
                  <a:pt x="10334074" y="918444"/>
                  <a:pt x="10330448" y="911029"/>
                </a:cubicBezTo>
                <a:cubicBezTo>
                  <a:pt x="10334073" y="910500"/>
                  <a:pt x="10338000" y="910237"/>
                  <a:pt x="10342034" y="910401"/>
                </a:cubicBezTo>
                <a:close/>
                <a:moveTo>
                  <a:pt x="4417529" y="909247"/>
                </a:moveTo>
                <a:lnTo>
                  <a:pt x="4416595" y="911673"/>
                </a:lnTo>
                <a:lnTo>
                  <a:pt x="4416984" y="910659"/>
                </a:lnTo>
                <a:cubicBezTo>
                  <a:pt x="4417306" y="909826"/>
                  <a:pt x="4417529" y="909247"/>
                  <a:pt x="4417529" y="909247"/>
                </a:cubicBezTo>
                <a:close/>
                <a:moveTo>
                  <a:pt x="10892684" y="907500"/>
                </a:moveTo>
                <a:cubicBezTo>
                  <a:pt x="10893294" y="906946"/>
                  <a:pt x="10894515" y="908056"/>
                  <a:pt x="10896962" y="910257"/>
                </a:cubicBezTo>
                <a:cubicBezTo>
                  <a:pt x="10894516" y="912458"/>
                  <a:pt x="10892070" y="912459"/>
                  <a:pt x="10892070" y="914661"/>
                </a:cubicBezTo>
                <a:cubicBezTo>
                  <a:pt x="10892071" y="910256"/>
                  <a:pt x="10892072" y="908056"/>
                  <a:pt x="10892684" y="907500"/>
                </a:cubicBezTo>
                <a:close/>
                <a:moveTo>
                  <a:pt x="9688653" y="906938"/>
                </a:moveTo>
                <a:cubicBezTo>
                  <a:pt x="9688655" y="917346"/>
                  <a:pt x="9697762" y="914917"/>
                  <a:pt x="9702315" y="914917"/>
                </a:cubicBezTo>
                <a:cubicBezTo>
                  <a:pt x="9702316" y="904857"/>
                  <a:pt x="9693207" y="906939"/>
                  <a:pt x="9688653" y="906938"/>
                </a:cubicBezTo>
                <a:close/>
                <a:moveTo>
                  <a:pt x="9730326" y="905469"/>
                </a:moveTo>
                <a:cubicBezTo>
                  <a:pt x="9721646" y="906461"/>
                  <a:pt x="9715977" y="909280"/>
                  <a:pt x="9715976" y="914917"/>
                </a:cubicBezTo>
                <a:cubicBezTo>
                  <a:pt x="9725084" y="914917"/>
                  <a:pt x="9734666" y="913444"/>
                  <a:pt x="9744248" y="912706"/>
                </a:cubicBezTo>
                <a:lnTo>
                  <a:pt x="9748875" y="913068"/>
                </a:lnTo>
                <a:lnTo>
                  <a:pt x="9744007" y="910305"/>
                </a:lnTo>
                <a:lnTo>
                  <a:pt x="9743063" y="906063"/>
                </a:lnTo>
                <a:close/>
                <a:moveTo>
                  <a:pt x="10782172" y="902786"/>
                </a:moveTo>
                <a:cubicBezTo>
                  <a:pt x="10782172" y="908958"/>
                  <a:pt x="10782172" y="917176"/>
                  <a:pt x="10782172" y="923340"/>
                </a:cubicBezTo>
                <a:cubicBezTo>
                  <a:pt x="10777356" y="923341"/>
                  <a:pt x="10770131" y="925396"/>
                  <a:pt x="10763305" y="921285"/>
                </a:cubicBezTo>
                <a:cubicBezTo>
                  <a:pt x="10756081" y="917176"/>
                  <a:pt x="10782172" y="902786"/>
                  <a:pt x="10782172" y="902786"/>
                </a:cubicBezTo>
                <a:close/>
                <a:moveTo>
                  <a:pt x="10881077" y="902784"/>
                </a:moveTo>
                <a:cubicBezTo>
                  <a:pt x="10881077" y="914697"/>
                  <a:pt x="10873899" y="912713"/>
                  <a:pt x="10869113" y="912713"/>
                </a:cubicBezTo>
                <a:cubicBezTo>
                  <a:pt x="10869113" y="902784"/>
                  <a:pt x="10876292" y="902785"/>
                  <a:pt x="10881077" y="902784"/>
                </a:cubicBezTo>
                <a:close/>
                <a:moveTo>
                  <a:pt x="4381089" y="898542"/>
                </a:moveTo>
                <a:cubicBezTo>
                  <a:pt x="4390174" y="902825"/>
                  <a:pt x="4401531" y="907110"/>
                  <a:pt x="4410237" y="909252"/>
                </a:cubicBezTo>
                <a:cubicBezTo>
                  <a:pt x="4412507" y="911038"/>
                  <a:pt x="4412507" y="911038"/>
                  <a:pt x="4412507" y="913180"/>
                </a:cubicBezTo>
                <a:cubicBezTo>
                  <a:pt x="4403801" y="917465"/>
                  <a:pt x="4392446" y="917464"/>
                  <a:pt x="4381089" y="919605"/>
                </a:cubicBezTo>
                <a:cubicBezTo>
                  <a:pt x="4381089" y="913180"/>
                  <a:pt x="4381089" y="904969"/>
                  <a:pt x="4381089" y="898542"/>
                </a:cubicBezTo>
                <a:close/>
                <a:moveTo>
                  <a:pt x="4425897" y="898525"/>
                </a:moveTo>
                <a:cubicBezTo>
                  <a:pt x="4424268" y="901585"/>
                  <a:pt x="4420197" y="906749"/>
                  <a:pt x="4416432" y="906702"/>
                </a:cubicBezTo>
                <a:cubicBezTo>
                  <a:pt x="4415178" y="906686"/>
                  <a:pt x="4413955" y="906090"/>
                  <a:pt x="4412871" y="904646"/>
                </a:cubicBezTo>
                <a:cubicBezTo>
                  <a:pt x="4417211" y="902606"/>
                  <a:pt x="4421554" y="900566"/>
                  <a:pt x="4425897" y="898525"/>
                </a:cubicBezTo>
                <a:close/>
                <a:moveTo>
                  <a:pt x="10756006" y="897082"/>
                </a:moveTo>
                <a:cubicBezTo>
                  <a:pt x="10757984" y="897212"/>
                  <a:pt x="10759712" y="898388"/>
                  <a:pt x="10760818" y="901003"/>
                </a:cubicBezTo>
                <a:cubicBezTo>
                  <a:pt x="10768040" y="917740"/>
                  <a:pt x="10746769" y="913556"/>
                  <a:pt x="10741954" y="913556"/>
                </a:cubicBezTo>
                <a:cubicBezTo>
                  <a:pt x="10741952" y="905707"/>
                  <a:pt x="10750080" y="896689"/>
                  <a:pt x="10756006" y="897082"/>
                </a:cubicBezTo>
                <a:close/>
                <a:moveTo>
                  <a:pt x="10688576" y="896494"/>
                </a:moveTo>
                <a:cubicBezTo>
                  <a:pt x="10692916" y="896494"/>
                  <a:pt x="10697258" y="896493"/>
                  <a:pt x="10701602" y="896494"/>
                </a:cubicBezTo>
                <a:cubicBezTo>
                  <a:pt x="10701600" y="898566"/>
                  <a:pt x="10701602" y="902712"/>
                  <a:pt x="10701602" y="906858"/>
                </a:cubicBezTo>
                <a:cubicBezTo>
                  <a:pt x="10697258" y="906858"/>
                  <a:pt x="10692915" y="906859"/>
                  <a:pt x="10688576" y="906859"/>
                </a:cubicBezTo>
                <a:cubicBezTo>
                  <a:pt x="10688576" y="902712"/>
                  <a:pt x="10688574" y="898565"/>
                  <a:pt x="10688576" y="896494"/>
                </a:cubicBezTo>
                <a:close/>
                <a:moveTo>
                  <a:pt x="10283223" y="896494"/>
                </a:moveTo>
                <a:cubicBezTo>
                  <a:pt x="10283224" y="902712"/>
                  <a:pt x="10281109" y="906860"/>
                  <a:pt x="10276883" y="906860"/>
                </a:cubicBezTo>
                <a:cubicBezTo>
                  <a:pt x="10276883" y="898565"/>
                  <a:pt x="10278997" y="896493"/>
                  <a:pt x="10283223" y="896494"/>
                </a:cubicBezTo>
                <a:close/>
                <a:moveTo>
                  <a:pt x="10859889" y="895134"/>
                </a:moveTo>
                <a:cubicBezTo>
                  <a:pt x="10859890" y="901144"/>
                  <a:pt x="10859890" y="907155"/>
                  <a:pt x="10859890" y="913165"/>
                </a:cubicBezTo>
                <a:cubicBezTo>
                  <a:pt x="10855180" y="913164"/>
                  <a:pt x="10850470" y="913165"/>
                  <a:pt x="10845761" y="913164"/>
                </a:cubicBezTo>
                <a:cubicBezTo>
                  <a:pt x="10843407" y="909162"/>
                  <a:pt x="10841051" y="905150"/>
                  <a:pt x="10839087" y="901144"/>
                </a:cubicBezTo>
                <a:cubicBezTo>
                  <a:pt x="10845761" y="897137"/>
                  <a:pt x="10852825" y="895135"/>
                  <a:pt x="10859889" y="895134"/>
                </a:cubicBezTo>
                <a:close/>
                <a:moveTo>
                  <a:pt x="10289828" y="895134"/>
                </a:moveTo>
                <a:cubicBezTo>
                  <a:pt x="10301411" y="897137"/>
                  <a:pt x="10311000" y="901144"/>
                  <a:pt x="10322983" y="903145"/>
                </a:cubicBezTo>
                <a:cubicBezTo>
                  <a:pt x="10311000" y="905149"/>
                  <a:pt x="10301412" y="909161"/>
                  <a:pt x="10289827" y="913165"/>
                </a:cubicBezTo>
                <a:cubicBezTo>
                  <a:pt x="10289826" y="907154"/>
                  <a:pt x="10289826" y="901144"/>
                  <a:pt x="10289828" y="895134"/>
                </a:cubicBezTo>
                <a:close/>
                <a:moveTo>
                  <a:pt x="11541630" y="895134"/>
                </a:moveTo>
                <a:cubicBezTo>
                  <a:pt x="11541630" y="903144"/>
                  <a:pt x="11541630" y="913165"/>
                  <a:pt x="11534936" y="913164"/>
                </a:cubicBezTo>
                <a:cubicBezTo>
                  <a:pt x="11534936" y="905149"/>
                  <a:pt x="11534936" y="895135"/>
                  <a:pt x="11541630" y="895134"/>
                </a:cubicBezTo>
                <a:close/>
                <a:moveTo>
                  <a:pt x="11729764" y="894280"/>
                </a:moveTo>
                <a:cubicBezTo>
                  <a:pt x="11733151" y="893747"/>
                  <a:pt x="11737462" y="894814"/>
                  <a:pt x="11741159" y="894815"/>
                </a:cubicBezTo>
                <a:cubicBezTo>
                  <a:pt x="11741158" y="905486"/>
                  <a:pt x="11731303" y="903353"/>
                  <a:pt x="11723909" y="903353"/>
                </a:cubicBezTo>
                <a:cubicBezTo>
                  <a:pt x="11723910" y="896950"/>
                  <a:pt x="11726374" y="894814"/>
                  <a:pt x="11729764" y="894280"/>
                </a:cubicBezTo>
                <a:close/>
                <a:moveTo>
                  <a:pt x="10831642" y="885080"/>
                </a:moveTo>
                <a:cubicBezTo>
                  <a:pt x="10831642" y="897830"/>
                  <a:pt x="10824768" y="895645"/>
                  <a:pt x="10817896" y="895645"/>
                </a:cubicBezTo>
                <a:cubicBezTo>
                  <a:pt x="10817896" y="882893"/>
                  <a:pt x="10827059" y="885080"/>
                  <a:pt x="10831642" y="885080"/>
                </a:cubicBezTo>
                <a:close/>
                <a:moveTo>
                  <a:pt x="11034755" y="884424"/>
                </a:moveTo>
                <a:cubicBezTo>
                  <a:pt x="11034755" y="890493"/>
                  <a:pt x="11032520" y="894777"/>
                  <a:pt x="11028060" y="894777"/>
                </a:cubicBezTo>
                <a:cubicBezTo>
                  <a:pt x="11028060" y="886566"/>
                  <a:pt x="11030292" y="884424"/>
                  <a:pt x="11034755" y="884424"/>
                </a:cubicBezTo>
                <a:close/>
                <a:moveTo>
                  <a:pt x="11515285" y="883476"/>
                </a:moveTo>
                <a:cubicBezTo>
                  <a:pt x="11519148" y="882998"/>
                  <a:pt x="11523904" y="884563"/>
                  <a:pt x="11527475" y="884563"/>
                </a:cubicBezTo>
                <a:cubicBezTo>
                  <a:pt x="11527477" y="900907"/>
                  <a:pt x="11515581" y="894648"/>
                  <a:pt x="11508444" y="894647"/>
                </a:cubicBezTo>
                <a:cubicBezTo>
                  <a:pt x="11508445" y="886475"/>
                  <a:pt x="11511417" y="883954"/>
                  <a:pt x="11515285" y="883476"/>
                </a:cubicBezTo>
                <a:close/>
                <a:moveTo>
                  <a:pt x="10922500" y="875675"/>
                </a:moveTo>
                <a:cubicBezTo>
                  <a:pt x="10922499" y="888486"/>
                  <a:pt x="10913945" y="886351"/>
                  <a:pt x="10909484" y="886351"/>
                </a:cubicBezTo>
                <a:cubicBezTo>
                  <a:pt x="10909484" y="873540"/>
                  <a:pt x="10918408" y="875675"/>
                  <a:pt x="10922500" y="875675"/>
                </a:cubicBezTo>
                <a:close/>
                <a:moveTo>
                  <a:pt x="10574422" y="875071"/>
                </a:moveTo>
                <a:cubicBezTo>
                  <a:pt x="10574422" y="883363"/>
                  <a:pt x="10572308" y="885437"/>
                  <a:pt x="10568080" y="885436"/>
                </a:cubicBezTo>
                <a:cubicBezTo>
                  <a:pt x="10568080" y="877144"/>
                  <a:pt x="10570192" y="875071"/>
                  <a:pt x="10574422" y="875071"/>
                </a:cubicBezTo>
                <a:close/>
                <a:moveTo>
                  <a:pt x="11699892" y="873775"/>
                </a:moveTo>
                <a:cubicBezTo>
                  <a:pt x="11703649" y="874806"/>
                  <a:pt x="11707696" y="877897"/>
                  <a:pt x="11711162" y="879959"/>
                </a:cubicBezTo>
                <a:cubicBezTo>
                  <a:pt x="11708850" y="879959"/>
                  <a:pt x="11708850" y="882020"/>
                  <a:pt x="11706537" y="884080"/>
                </a:cubicBezTo>
                <a:cubicBezTo>
                  <a:pt x="11701914" y="882019"/>
                  <a:pt x="11694977" y="879959"/>
                  <a:pt x="11690352" y="879959"/>
                </a:cubicBezTo>
                <a:cubicBezTo>
                  <a:pt x="11692668" y="873775"/>
                  <a:pt x="11696134" y="872745"/>
                  <a:pt x="11699892" y="873775"/>
                </a:cubicBezTo>
                <a:close/>
                <a:moveTo>
                  <a:pt x="11857761" y="873713"/>
                </a:moveTo>
                <a:cubicBezTo>
                  <a:pt x="11857762" y="879932"/>
                  <a:pt x="11855531" y="884078"/>
                  <a:pt x="11851070" y="884079"/>
                </a:cubicBezTo>
                <a:cubicBezTo>
                  <a:pt x="11851070" y="875787"/>
                  <a:pt x="11853300" y="873713"/>
                  <a:pt x="11857761" y="873713"/>
                </a:cubicBezTo>
                <a:close/>
                <a:moveTo>
                  <a:pt x="10789338" y="873010"/>
                </a:moveTo>
                <a:cubicBezTo>
                  <a:pt x="10794697" y="872437"/>
                  <a:pt x="10799714" y="874732"/>
                  <a:pt x="10803362" y="874732"/>
                </a:cubicBezTo>
                <a:cubicBezTo>
                  <a:pt x="10803363" y="888673"/>
                  <a:pt x="10791200" y="890714"/>
                  <a:pt x="10781474" y="894794"/>
                </a:cubicBezTo>
                <a:cubicBezTo>
                  <a:pt x="10781474" y="888673"/>
                  <a:pt x="10779041" y="878813"/>
                  <a:pt x="10783906" y="874733"/>
                </a:cubicBezTo>
                <a:cubicBezTo>
                  <a:pt x="10785730" y="873713"/>
                  <a:pt x="10787552" y="873203"/>
                  <a:pt x="10789338" y="873010"/>
                </a:cubicBezTo>
                <a:close/>
                <a:moveTo>
                  <a:pt x="11685972" y="868557"/>
                </a:moveTo>
                <a:cubicBezTo>
                  <a:pt x="11686278" y="868073"/>
                  <a:pt x="11687500" y="868557"/>
                  <a:pt x="11689946" y="869524"/>
                </a:cubicBezTo>
                <a:cubicBezTo>
                  <a:pt x="11687500" y="869524"/>
                  <a:pt x="11687499" y="871457"/>
                  <a:pt x="11687500" y="873390"/>
                </a:cubicBezTo>
                <a:cubicBezTo>
                  <a:pt x="11686278" y="870491"/>
                  <a:pt x="11685666" y="869041"/>
                  <a:pt x="11685972" y="868557"/>
                </a:cubicBezTo>
                <a:close/>
                <a:moveTo>
                  <a:pt x="10162668" y="864532"/>
                </a:moveTo>
                <a:cubicBezTo>
                  <a:pt x="10167453" y="868746"/>
                  <a:pt x="10169844" y="870854"/>
                  <a:pt x="10174631" y="875067"/>
                </a:cubicBezTo>
                <a:lnTo>
                  <a:pt x="10172820" y="876663"/>
                </a:lnTo>
                <a:lnTo>
                  <a:pt x="10173738" y="877144"/>
                </a:lnTo>
                <a:cubicBezTo>
                  <a:pt x="10175062" y="878699"/>
                  <a:pt x="10176117" y="881291"/>
                  <a:pt x="10176118" y="885437"/>
                </a:cubicBezTo>
                <a:cubicBezTo>
                  <a:pt x="10174004" y="885436"/>
                  <a:pt x="10172419" y="884919"/>
                  <a:pt x="10171361" y="883364"/>
                </a:cubicBezTo>
                <a:lnTo>
                  <a:pt x="10170473" y="878728"/>
                </a:lnTo>
                <a:lnTo>
                  <a:pt x="10162668" y="885603"/>
                </a:lnTo>
                <a:cubicBezTo>
                  <a:pt x="10162667" y="879283"/>
                  <a:pt x="10162668" y="870854"/>
                  <a:pt x="10162668" y="864532"/>
                </a:cubicBezTo>
                <a:close/>
                <a:moveTo>
                  <a:pt x="10151082" y="864532"/>
                </a:moveTo>
                <a:cubicBezTo>
                  <a:pt x="10158711" y="864533"/>
                  <a:pt x="10158712" y="877175"/>
                  <a:pt x="10158712" y="885603"/>
                </a:cubicBezTo>
                <a:cubicBezTo>
                  <a:pt x="10148539" y="885602"/>
                  <a:pt x="10151082" y="872960"/>
                  <a:pt x="10151082" y="864532"/>
                </a:cubicBezTo>
                <a:close/>
                <a:moveTo>
                  <a:pt x="11984902" y="864532"/>
                </a:moveTo>
                <a:cubicBezTo>
                  <a:pt x="11984902" y="872824"/>
                  <a:pt x="11982938" y="874896"/>
                  <a:pt x="11978228" y="874898"/>
                </a:cubicBezTo>
                <a:cubicBezTo>
                  <a:pt x="11978228" y="866605"/>
                  <a:pt x="11982939" y="864532"/>
                  <a:pt x="11984902" y="864532"/>
                </a:cubicBezTo>
                <a:close/>
                <a:moveTo>
                  <a:pt x="11541630" y="864531"/>
                </a:moveTo>
                <a:cubicBezTo>
                  <a:pt x="11541629" y="872824"/>
                  <a:pt x="11539399" y="874896"/>
                  <a:pt x="11534936" y="874897"/>
                </a:cubicBezTo>
                <a:cubicBezTo>
                  <a:pt x="11534936" y="866604"/>
                  <a:pt x="11537168" y="864532"/>
                  <a:pt x="11541630" y="864531"/>
                </a:cubicBezTo>
                <a:close/>
                <a:moveTo>
                  <a:pt x="4493867" y="863322"/>
                </a:moveTo>
                <a:cubicBezTo>
                  <a:pt x="4493868" y="865308"/>
                  <a:pt x="4496184" y="867292"/>
                  <a:pt x="4496186" y="869278"/>
                </a:cubicBezTo>
                <a:lnTo>
                  <a:pt x="4493992" y="874916"/>
                </a:lnTo>
                <a:lnTo>
                  <a:pt x="4494511" y="875639"/>
                </a:lnTo>
                <a:cubicBezTo>
                  <a:pt x="4483356" y="881822"/>
                  <a:pt x="4472197" y="885944"/>
                  <a:pt x="4461413" y="885944"/>
                </a:cubicBezTo>
                <a:cubicBezTo>
                  <a:pt x="4472198" y="879760"/>
                  <a:pt x="4481497" y="873578"/>
                  <a:pt x="4490049" y="869457"/>
                </a:cubicBezTo>
                <a:lnTo>
                  <a:pt x="4493867" y="874747"/>
                </a:lnTo>
                <a:close/>
                <a:moveTo>
                  <a:pt x="10116035" y="862987"/>
                </a:moveTo>
                <a:lnTo>
                  <a:pt x="10126885" y="864407"/>
                </a:lnTo>
                <a:lnTo>
                  <a:pt x="10127202" y="864140"/>
                </a:lnTo>
                <a:cubicBezTo>
                  <a:pt x="10130067" y="863073"/>
                  <a:pt x="10133503" y="863606"/>
                  <a:pt x="10135793" y="863606"/>
                </a:cubicBezTo>
                <a:lnTo>
                  <a:pt x="10135388" y="865518"/>
                </a:lnTo>
                <a:lnTo>
                  <a:pt x="10135933" y="865591"/>
                </a:lnTo>
                <a:lnTo>
                  <a:pt x="10134485" y="869762"/>
                </a:lnTo>
                <a:lnTo>
                  <a:pt x="10134290" y="870678"/>
                </a:lnTo>
                <a:lnTo>
                  <a:pt x="10134116" y="870825"/>
                </a:lnTo>
                <a:lnTo>
                  <a:pt x="10132016" y="876880"/>
                </a:lnTo>
                <a:cubicBezTo>
                  <a:pt x="10124798" y="883031"/>
                  <a:pt x="10109529" y="876002"/>
                  <a:pt x="10102834" y="876002"/>
                </a:cubicBezTo>
                <a:cubicBezTo>
                  <a:pt x="10102835" y="865590"/>
                  <a:pt x="10108876" y="862987"/>
                  <a:pt x="10116035" y="862987"/>
                </a:cubicBezTo>
                <a:close/>
                <a:moveTo>
                  <a:pt x="4513952" y="854143"/>
                </a:moveTo>
                <a:cubicBezTo>
                  <a:pt x="4513951" y="858113"/>
                  <a:pt x="4513951" y="858113"/>
                  <a:pt x="4516268" y="860097"/>
                </a:cubicBezTo>
                <a:cubicBezTo>
                  <a:pt x="4516268" y="861090"/>
                  <a:pt x="4515690" y="862083"/>
                  <a:pt x="4515111" y="862826"/>
                </a:cubicBezTo>
                <a:lnTo>
                  <a:pt x="4514286" y="863709"/>
                </a:lnTo>
                <a:lnTo>
                  <a:pt x="4514595" y="863928"/>
                </a:lnTo>
                <a:cubicBezTo>
                  <a:pt x="4511308" y="864959"/>
                  <a:pt x="4507474" y="867020"/>
                  <a:pt x="4503916" y="867792"/>
                </a:cubicBezTo>
                <a:cubicBezTo>
                  <a:pt x="4500354" y="868566"/>
                  <a:pt x="4497067" y="868050"/>
                  <a:pt x="4494877" y="863928"/>
                </a:cubicBezTo>
                <a:cubicBezTo>
                  <a:pt x="4499805" y="863928"/>
                  <a:pt x="4504736" y="859292"/>
                  <a:pt x="4509665" y="860451"/>
                </a:cubicBezTo>
                <a:lnTo>
                  <a:pt x="4513005" y="862804"/>
                </a:lnTo>
                <a:lnTo>
                  <a:pt x="4513081" y="860594"/>
                </a:lnTo>
                <a:cubicBezTo>
                  <a:pt x="4513371" y="858113"/>
                  <a:pt x="4513951" y="855135"/>
                  <a:pt x="4513952" y="854143"/>
                </a:cubicBezTo>
                <a:close/>
                <a:moveTo>
                  <a:pt x="11176414" y="853822"/>
                </a:moveTo>
                <a:cubicBezTo>
                  <a:pt x="11180878" y="853822"/>
                  <a:pt x="11183109" y="857966"/>
                  <a:pt x="11183109" y="864186"/>
                </a:cubicBezTo>
                <a:cubicBezTo>
                  <a:pt x="11178647" y="864186"/>
                  <a:pt x="11176414" y="862112"/>
                  <a:pt x="11176414" y="853822"/>
                </a:cubicBezTo>
                <a:close/>
                <a:moveTo>
                  <a:pt x="10549074" y="853822"/>
                </a:moveTo>
                <a:cubicBezTo>
                  <a:pt x="10549074" y="862112"/>
                  <a:pt x="10546842" y="864186"/>
                  <a:pt x="10542380" y="864186"/>
                </a:cubicBezTo>
                <a:cubicBezTo>
                  <a:pt x="10542380" y="857966"/>
                  <a:pt x="10544613" y="853821"/>
                  <a:pt x="10549074" y="853822"/>
                </a:cubicBezTo>
                <a:close/>
                <a:moveTo>
                  <a:pt x="11972558" y="853821"/>
                </a:moveTo>
                <a:cubicBezTo>
                  <a:pt x="11972560" y="862112"/>
                  <a:pt x="11970328" y="864186"/>
                  <a:pt x="11965868" y="864186"/>
                </a:cubicBezTo>
                <a:cubicBezTo>
                  <a:pt x="11965866" y="857967"/>
                  <a:pt x="11968097" y="853821"/>
                  <a:pt x="11972558" y="853821"/>
                </a:cubicBezTo>
                <a:close/>
                <a:moveTo>
                  <a:pt x="11159302" y="853738"/>
                </a:moveTo>
                <a:cubicBezTo>
                  <a:pt x="11163812" y="852250"/>
                  <a:pt x="11168968" y="855226"/>
                  <a:pt x="11168968" y="862671"/>
                </a:cubicBezTo>
                <a:cubicBezTo>
                  <a:pt x="11164386" y="860685"/>
                  <a:pt x="11159804" y="858700"/>
                  <a:pt x="11155222" y="856716"/>
                </a:cubicBezTo>
                <a:cubicBezTo>
                  <a:pt x="11156366" y="855226"/>
                  <a:pt x="11157799" y="854234"/>
                  <a:pt x="11159302" y="853738"/>
                </a:cubicBezTo>
                <a:close/>
                <a:moveTo>
                  <a:pt x="11430943" y="853443"/>
                </a:moveTo>
                <a:cubicBezTo>
                  <a:pt x="11430942" y="861767"/>
                  <a:pt x="11433346" y="863849"/>
                  <a:pt x="11438154" y="863849"/>
                </a:cubicBezTo>
                <a:cubicBezTo>
                  <a:pt x="11438156" y="857605"/>
                  <a:pt x="11435750" y="853444"/>
                  <a:pt x="11430943" y="853443"/>
                </a:cubicBezTo>
                <a:close/>
                <a:moveTo>
                  <a:pt x="11521490" y="853016"/>
                </a:moveTo>
                <a:cubicBezTo>
                  <a:pt x="11523609" y="853180"/>
                  <a:pt x="11525692" y="853443"/>
                  <a:pt x="11527477" y="853445"/>
                </a:cubicBezTo>
                <a:cubicBezTo>
                  <a:pt x="11527476" y="870300"/>
                  <a:pt x="11515581" y="863979"/>
                  <a:pt x="11508444" y="863979"/>
                </a:cubicBezTo>
                <a:cubicBezTo>
                  <a:pt x="11508444" y="852918"/>
                  <a:pt x="11515136" y="852522"/>
                  <a:pt x="11521490" y="853016"/>
                </a:cubicBezTo>
                <a:close/>
                <a:moveTo>
                  <a:pt x="10721259" y="853016"/>
                </a:moveTo>
                <a:cubicBezTo>
                  <a:pt x="10723536" y="853181"/>
                  <a:pt x="10725702" y="853445"/>
                  <a:pt x="10727437" y="853445"/>
                </a:cubicBezTo>
                <a:cubicBezTo>
                  <a:pt x="10727437" y="870301"/>
                  <a:pt x="10713564" y="863980"/>
                  <a:pt x="10706629" y="863979"/>
                </a:cubicBezTo>
                <a:cubicBezTo>
                  <a:pt x="10706630" y="852918"/>
                  <a:pt x="10714430" y="852522"/>
                  <a:pt x="10721259" y="853016"/>
                </a:cubicBezTo>
                <a:close/>
                <a:moveTo>
                  <a:pt x="10048962" y="851334"/>
                </a:moveTo>
                <a:lnTo>
                  <a:pt x="10050592" y="852534"/>
                </a:lnTo>
                <a:cubicBezTo>
                  <a:pt x="10051340" y="853087"/>
                  <a:pt x="10051714" y="853361"/>
                  <a:pt x="10051153" y="852948"/>
                </a:cubicBezTo>
                <a:close/>
                <a:moveTo>
                  <a:pt x="10230653" y="849918"/>
                </a:moveTo>
                <a:lnTo>
                  <a:pt x="10231513" y="853033"/>
                </a:lnTo>
                <a:cubicBezTo>
                  <a:pt x="10232652" y="854290"/>
                  <a:pt x="10234360" y="854811"/>
                  <a:pt x="10236638" y="854811"/>
                </a:cubicBezTo>
                <a:lnTo>
                  <a:pt x="10235556" y="850801"/>
                </a:lnTo>
                <a:close/>
                <a:moveTo>
                  <a:pt x="10048752" y="848667"/>
                </a:moveTo>
                <a:lnTo>
                  <a:pt x="10048962" y="851334"/>
                </a:lnTo>
                <a:lnTo>
                  <a:pt x="10049132" y="853499"/>
                </a:lnTo>
                <a:cubicBezTo>
                  <a:pt x="10046104" y="853499"/>
                  <a:pt x="10046103" y="851565"/>
                  <a:pt x="10046104" y="849632"/>
                </a:cubicBezTo>
                <a:cubicBezTo>
                  <a:pt x="10047617" y="848666"/>
                  <a:pt x="10048374" y="848183"/>
                  <a:pt x="10048752" y="848667"/>
                </a:cubicBezTo>
                <a:close/>
                <a:moveTo>
                  <a:pt x="4526308" y="848056"/>
                </a:moveTo>
                <a:cubicBezTo>
                  <a:pt x="4526310" y="854431"/>
                  <a:pt x="4524043" y="858166"/>
                  <a:pt x="4521490" y="858939"/>
                </a:cubicBezTo>
                <a:cubicBezTo>
                  <a:pt x="4518941" y="859714"/>
                  <a:pt x="4516107" y="857528"/>
                  <a:pt x="4514974" y="852063"/>
                </a:cubicBezTo>
                <a:cubicBezTo>
                  <a:pt x="4519506" y="852062"/>
                  <a:pt x="4521775" y="849877"/>
                  <a:pt x="4526308" y="848056"/>
                </a:cubicBezTo>
                <a:close/>
                <a:moveTo>
                  <a:pt x="10842767" y="845825"/>
                </a:moveTo>
                <a:cubicBezTo>
                  <a:pt x="10847356" y="846665"/>
                  <a:pt x="10850341" y="849394"/>
                  <a:pt x="10850341" y="855118"/>
                </a:cubicBezTo>
                <a:cubicBezTo>
                  <a:pt x="10843843" y="855117"/>
                  <a:pt x="10836962" y="855118"/>
                  <a:pt x="10836962" y="865683"/>
                </a:cubicBezTo>
                <a:cubicBezTo>
                  <a:pt x="10842123" y="865684"/>
                  <a:pt x="10850938" y="863305"/>
                  <a:pt x="10855024" y="868357"/>
                </a:cubicBezTo>
                <a:lnTo>
                  <a:pt x="10856940" y="875240"/>
                </a:lnTo>
                <a:lnTo>
                  <a:pt x="10863296" y="876311"/>
                </a:lnTo>
                <a:cubicBezTo>
                  <a:pt x="10865566" y="877550"/>
                  <a:pt x="10867267" y="880033"/>
                  <a:pt x="10867267" y="884995"/>
                </a:cubicBezTo>
                <a:cubicBezTo>
                  <a:pt x="10863866" y="884995"/>
                  <a:pt x="10859188" y="886111"/>
                  <a:pt x="10857063" y="881646"/>
                </a:cubicBezTo>
                <a:lnTo>
                  <a:pt x="10856112" y="876122"/>
                </a:lnTo>
                <a:lnTo>
                  <a:pt x="10841962" y="874499"/>
                </a:lnTo>
                <a:cubicBezTo>
                  <a:pt x="10826643" y="871230"/>
                  <a:pt x="10811160" y="864097"/>
                  <a:pt x="10795683" y="859344"/>
                </a:cubicBezTo>
                <a:cubicBezTo>
                  <a:pt x="10800842" y="857758"/>
                  <a:pt x="10829008" y="843297"/>
                  <a:pt x="10842767" y="845825"/>
                </a:cubicBezTo>
                <a:close/>
                <a:moveTo>
                  <a:pt x="4569050" y="845801"/>
                </a:moveTo>
                <a:lnTo>
                  <a:pt x="4568862" y="846334"/>
                </a:lnTo>
                <a:cubicBezTo>
                  <a:pt x="4568652" y="846928"/>
                  <a:pt x="4568598" y="847087"/>
                  <a:pt x="4568819" y="846453"/>
                </a:cubicBezTo>
                <a:close/>
                <a:moveTo>
                  <a:pt x="11226962" y="844641"/>
                </a:moveTo>
                <a:cubicBezTo>
                  <a:pt x="11236639" y="867724"/>
                  <a:pt x="11253574" y="878217"/>
                  <a:pt x="11270509" y="888359"/>
                </a:cubicBezTo>
                <a:cubicBezTo>
                  <a:pt x="11294296" y="898852"/>
                  <a:pt x="11316069" y="907248"/>
                  <a:pt x="11340260" y="917738"/>
                </a:cubicBezTo>
                <a:cubicBezTo>
                  <a:pt x="11313649" y="911445"/>
                  <a:pt x="11287442" y="907248"/>
                  <a:pt x="11260832" y="909347"/>
                </a:cubicBezTo>
                <a:cubicBezTo>
                  <a:pt x="11263250" y="907248"/>
                  <a:pt x="11263250" y="905143"/>
                  <a:pt x="11265669" y="903049"/>
                </a:cubicBezTo>
                <a:cubicBezTo>
                  <a:pt x="11258411" y="898851"/>
                  <a:pt x="11251154" y="907249"/>
                  <a:pt x="11246316" y="900950"/>
                </a:cubicBezTo>
                <a:cubicBezTo>
                  <a:pt x="11241478" y="894655"/>
                  <a:pt x="11241478" y="884512"/>
                  <a:pt x="11239058" y="878217"/>
                </a:cubicBezTo>
                <a:cubicBezTo>
                  <a:pt x="11239056" y="882414"/>
                  <a:pt x="11236639" y="892906"/>
                  <a:pt x="11231802" y="892905"/>
                </a:cubicBezTo>
                <a:cubicBezTo>
                  <a:pt x="11226961" y="892906"/>
                  <a:pt x="11219704" y="890459"/>
                  <a:pt x="11219702" y="882414"/>
                </a:cubicBezTo>
                <a:cubicBezTo>
                  <a:pt x="11219702" y="874020"/>
                  <a:pt x="11215270" y="865626"/>
                  <a:pt x="11217286" y="857233"/>
                </a:cubicBezTo>
                <a:cubicBezTo>
                  <a:pt x="11219702" y="853036"/>
                  <a:pt x="11224544" y="848838"/>
                  <a:pt x="11226962" y="844641"/>
                </a:cubicBezTo>
                <a:close/>
                <a:moveTo>
                  <a:pt x="4721869" y="844230"/>
                </a:moveTo>
                <a:lnTo>
                  <a:pt x="4722077" y="845180"/>
                </a:lnTo>
                <a:lnTo>
                  <a:pt x="4718768" y="844546"/>
                </a:lnTo>
                <a:cubicBezTo>
                  <a:pt x="4719942" y="843412"/>
                  <a:pt x="4721080" y="843416"/>
                  <a:pt x="4721869" y="844230"/>
                </a:cubicBezTo>
                <a:close/>
                <a:moveTo>
                  <a:pt x="11142924" y="843727"/>
                </a:moveTo>
                <a:cubicBezTo>
                  <a:pt x="11147420" y="844379"/>
                  <a:pt x="11152180" y="847408"/>
                  <a:pt x="11154828" y="848534"/>
                </a:cubicBezTo>
                <a:cubicBezTo>
                  <a:pt x="11150120" y="856547"/>
                  <a:pt x="11140699" y="850537"/>
                  <a:pt x="11134028" y="848534"/>
                </a:cubicBezTo>
                <a:cubicBezTo>
                  <a:pt x="11135204" y="846031"/>
                  <a:pt x="11136800" y="844653"/>
                  <a:pt x="11138604" y="844027"/>
                </a:cubicBezTo>
                <a:cubicBezTo>
                  <a:pt x="11139956" y="843558"/>
                  <a:pt x="11141424" y="843511"/>
                  <a:pt x="11142924" y="843727"/>
                </a:cubicBezTo>
                <a:close/>
                <a:moveTo>
                  <a:pt x="11192834" y="843109"/>
                </a:moveTo>
                <a:cubicBezTo>
                  <a:pt x="11199709" y="843109"/>
                  <a:pt x="11204290" y="845184"/>
                  <a:pt x="11204290" y="853475"/>
                </a:cubicBezTo>
                <a:cubicBezTo>
                  <a:pt x="11199709" y="853475"/>
                  <a:pt x="11195126" y="851402"/>
                  <a:pt x="11190544" y="849328"/>
                </a:cubicBezTo>
                <a:cubicBezTo>
                  <a:pt x="11190544" y="847256"/>
                  <a:pt x="11192833" y="845183"/>
                  <a:pt x="11192834" y="843109"/>
                </a:cubicBezTo>
                <a:close/>
                <a:moveTo>
                  <a:pt x="10031785" y="843109"/>
                </a:moveTo>
                <a:lnTo>
                  <a:pt x="10035024" y="845916"/>
                </a:lnTo>
                <a:lnTo>
                  <a:pt x="10043873" y="847200"/>
                </a:lnTo>
                <a:cubicBezTo>
                  <a:pt x="10043872" y="865543"/>
                  <a:pt x="10016066" y="855160"/>
                  <a:pt x="10009115" y="855160"/>
                </a:cubicBezTo>
                <a:cubicBezTo>
                  <a:pt x="10009115" y="845989"/>
                  <a:pt x="10016066" y="843998"/>
                  <a:pt x="10023886" y="844301"/>
                </a:cubicBezTo>
                <a:lnTo>
                  <a:pt x="10026071" y="844617"/>
                </a:lnTo>
                <a:lnTo>
                  <a:pt x="10024911" y="843110"/>
                </a:lnTo>
                <a:cubicBezTo>
                  <a:pt x="10027201" y="843110"/>
                  <a:pt x="10029493" y="843109"/>
                  <a:pt x="10031785" y="843109"/>
                </a:cubicBezTo>
                <a:close/>
                <a:moveTo>
                  <a:pt x="11647958" y="842721"/>
                </a:moveTo>
                <a:cubicBezTo>
                  <a:pt x="11656172" y="841217"/>
                  <a:pt x="11666813" y="853243"/>
                  <a:pt x="11670514" y="858053"/>
                </a:cubicBezTo>
                <a:cubicBezTo>
                  <a:pt x="11660644" y="855915"/>
                  <a:pt x="11650774" y="853777"/>
                  <a:pt x="11640903" y="849501"/>
                </a:cubicBezTo>
                <a:cubicBezTo>
                  <a:pt x="11642754" y="845227"/>
                  <a:pt x="11645222" y="843222"/>
                  <a:pt x="11647958" y="842721"/>
                </a:cubicBezTo>
                <a:close/>
                <a:moveTo>
                  <a:pt x="4570778" y="840892"/>
                </a:moveTo>
                <a:lnTo>
                  <a:pt x="4569675" y="844025"/>
                </a:lnTo>
                <a:lnTo>
                  <a:pt x="4569050" y="845801"/>
                </a:lnTo>
                <a:lnTo>
                  <a:pt x="4569823" y="843603"/>
                </a:lnTo>
                <a:close/>
                <a:moveTo>
                  <a:pt x="4564242" y="838855"/>
                </a:moveTo>
                <a:cubicBezTo>
                  <a:pt x="4564243" y="840928"/>
                  <a:pt x="4564244" y="843001"/>
                  <a:pt x="4566475" y="844728"/>
                </a:cubicBezTo>
                <a:cubicBezTo>
                  <a:pt x="4562013" y="847147"/>
                  <a:pt x="4557550" y="849221"/>
                  <a:pt x="4553459" y="849221"/>
                </a:cubicBezTo>
                <a:cubicBezTo>
                  <a:pt x="4553458" y="840928"/>
                  <a:pt x="4559781" y="838856"/>
                  <a:pt x="4564242" y="838855"/>
                </a:cubicBezTo>
                <a:close/>
                <a:moveTo>
                  <a:pt x="4571496" y="838849"/>
                </a:moveTo>
                <a:lnTo>
                  <a:pt x="4570778" y="840892"/>
                </a:lnTo>
                <a:lnTo>
                  <a:pt x="4570952" y="840393"/>
                </a:lnTo>
                <a:cubicBezTo>
                  <a:pt x="4571272" y="839483"/>
                  <a:pt x="4571496" y="838849"/>
                  <a:pt x="4571496" y="838849"/>
                </a:cubicBezTo>
                <a:close/>
                <a:moveTo>
                  <a:pt x="11330068" y="838520"/>
                </a:moveTo>
                <a:cubicBezTo>
                  <a:pt x="11334958" y="838521"/>
                  <a:pt x="11332513" y="848884"/>
                  <a:pt x="11332513" y="848884"/>
                </a:cubicBezTo>
                <a:cubicBezTo>
                  <a:pt x="11332512" y="846811"/>
                  <a:pt x="11330067" y="844738"/>
                  <a:pt x="11330067" y="842664"/>
                </a:cubicBezTo>
                <a:cubicBezTo>
                  <a:pt x="11330067" y="842664"/>
                  <a:pt x="11330067" y="840594"/>
                  <a:pt x="11330068" y="838520"/>
                </a:cubicBezTo>
                <a:close/>
                <a:moveTo>
                  <a:pt x="10096930" y="835806"/>
                </a:moveTo>
                <a:cubicBezTo>
                  <a:pt x="10098353" y="835805"/>
                  <a:pt x="10099711" y="835942"/>
                  <a:pt x="10100797" y="835941"/>
                </a:cubicBezTo>
                <a:cubicBezTo>
                  <a:pt x="10100798" y="848694"/>
                  <a:pt x="10094284" y="846871"/>
                  <a:pt x="10087771" y="846871"/>
                </a:cubicBezTo>
                <a:cubicBezTo>
                  <a:pt x="10087771" y="837036"/>
                  <a:pt x="10092657" y="835806"/>
                  <a:pt x="10096930" y="835806"/>
                </a:cubicBezTo>
                <a:close/>
                <a:moveTo>
                  <a:pt x="10811536" y="835805"/>
                </a:moveTo>
                <a:cubicBezTo>
                  <a:pt x="10812961" y="835806"/>
                  <a:pt x="10814318" y="835942"/>
                  <a:pt x="10815402" y="835942"/>
                </a:cubicBezTo>
                <a:cubicBezTo>
                  <a:pt x="10815402" y="848693"/>
                  <a:pt x="10808889" y="846871"/>
                  <a:pt x="10802375" y="846872"/>
                </a:cubicBezTo>
                <a:cubicBezTo>
                  <a:pt x="10802375" y="837035"/>
                  <a:pt x="10807260" y="835806"/>
                  <a:pt x="10811536" y="835805"/>
                </a:cubicBezTo>
                <a:close/>
                <a:moveTo>
                  <a:pt x="11626774" y="835458"/>
                </a:moveTo>
                <a:cubicBezTo>
                  <a:pt x="11631356" y="837660"/>
                  <a:pt x="11635940" y="839865"/>
                  <a:pt x="11640521" y="839864"/>
                </a:cubicBezTo>
                <a:cubicBezTo>
                  <a:pt x="11640520" y="842068"/>
                  <a:pt x="11638230" y="844272"/>
                  <a:pt x="11638230" y="844272"/>
                </a:cubicBezTo>
                <a:cubicBezTo>
                  <a:pt x="11633648" y="844271"/>
                  <a:pt x="11626774" y="844272"/>
                  <a:pt x="11626774" y="835458"/>
                </a:cubicBezTo>
                <a:close/>
                <a:moveTo>
                  <a:pt x="11169348" y="835458"/>
                </a:moveTo>
                <a:cubicBezTo>
                  <a:pt x="11176288" y="837593"/>
                  <a:pt x="11183222" y="837593"/>
                  <a:pt x="11190158" y="839728"/>
                </a:cubicBezTo>
                <a:cubicBezTo>
                  <a:pt x="11185534" y="843997"/>
                  <a:pt x="11169350" y="850403"/>
                  <a:pt x="11169348" y="835458"/>
                </a:cubicBezTo>
                <a:close/>
                <a:moveTo>
                  <a:pt x="4927555" y="834534"/>
                </a:moveTo>
                <a:cubicBezTo>
                  <a:pt x="4927556" y="847344"/>
                  <a:pt x="4918529" y="843074"/>
                  <a:pt x="4913818" y="843074"/>
                </a:cubicBezTo>
                <a:cubicBezTo>
                  <a:pt x="4913819" y="832398"/>
                  <a:pt x="4923239" y="834532"/>
                  <a:pt x="4927555" y="834534"/>
                </a:cubicBezTo>
                <a:close/>
                <a:moveTo>
                  <a:pt x="9959565" y="834383"/>
                </a:moveTo>
                <a:cubicBezTo>
                  <a:pt x="9966438" y="834383"/>
                  <a:pt x="9973312" y="832399"/>
                  <a:pt x="9973310" y="842323"/>
                </a:cubicBezTo>
                <a:cubicBezTo>
                  <a:pt x="9968729" y="842323"/>
                  <a:pt x="9959565" y="844307"/>
                  <a:pt x="9959565" y="834383"/>
                </a:cubicBezTo>
                <a:close/>
                <a:moveTo>
                  <a:pt x="10788616" y="825029"/>
                </a:moveTo>
                <a:cubicBezTo>
                  <a:pt x="10788616" y="834954"/>
                  <a:pt x="10782293" y="834954"/>
                  <a:pt x="10775601" y="834954"/>
                </a:cubicBezTo>
                <a:cubicBezTo>
                  <a:pt x="10775601" y="823044"/>
                  <a:pt x="10784154" y="825029"/>
                  <a:pt x="10788616" y="825029"/>
                </a:cubicBezTo>
                <a:close/>
                <a:moveTo>
                  <a:pt x="10362233" y="825029"/>
                </a:moveTo>
                <a:cubicBezTo>
                  <a:pt x="10368745" y="825029"/>
                  <a:pt x="10375260" y="823044"/>
                  <a:pt x="10375258" y="834954"/>
                </a:cubicBezTo>
                <a:cubicBezTo>
                  <a:pt x="10368746" y="834955"/>
                  <a:pt x="10362232" y="834955"/>
                  <a:pt x="10362233" y="825029"/>
                </a:cubicBezTo>
                <a:close/>
                <a:moveTo>
                  <a:pt x="11462675" y="822164"/>
                </a:moveTo>
                <a:lnTo>
                  <a:pt x="11461632" y="823386"/>
                </a:lnTo>
                <a:cubicBezTo>
                  <a:pt x="11461117" y="823986"/>
                  <a:pt x="11460758" y="824405"/>
                  <a:pt x="11460758" y="824405"/>
                </a:cubicBezTo>
                <a:close/>
                <a:moveTo>
                  <a:pt x="11444276" y="820156"/>
                </a:moveTo>
                <a:cubicBezTo>
                  <a:pt x="11444274" y="821751"/>
                  <a:pt x="11446238" y="821750"/>
                  <a:pt x="11446238" y="823663"/>
                </a:cubicBezTo>
                <a:lnTo>
                  <a:pt x="11445034" y="824746"/>
                </a:lnTo>
                <a:lnTo>
                  <a:pt x="11443049" y="826532"/>
                </a:lnTo>
                <a:cubicBezTo>
                  <a:pt x="11441920" y="826531"/>
                  <a:pt x="11440742" y="825575"/>
                  <a:pt x="11439566" y="823663"/>
                </a:cubicBezTo>
                <a:cubicBezTo>
                  <a:pt x="11441920" y="821751"/>
                  <a:pt x="11441920" y="820156"/>
                  <a:pt x="11444276" y="820156"/>
                </a:cubicBezTo>
                <a:close/>
                <a:moveTo>
                  <a:pt x="11464420" y="820124"/>
                </a:moveTo>
                <a:lnTo>
                  <a:pt x="11463442" y="821268"/>
                </a:lnTo>
                <a:lnTo>
                  <a:pt x="11462675" y="822164"/>
                </a:lnTo>
                <a:close/>
                <a:moveTo>
                  <a:pt x="11465052" y="819384"/>
                </a:moveTo>
                <a:cubicBezTo>
                  <a:pt x="11465410" y="818967"/>
                  <a:pt x="11465320" y="819071"/>
                  <a:pt x="11464986" y="819464"/>
                </a:cubicBezTo>
                <a:lnTo>
                  <a:pt x="11464420" y="820124"/>
                </a:lnTo>
                <a:close/>
                <a:moveTo>
                  <a:pt x="9873264" y="816389"/>
                </a:moveTo>
                <a:lnTo>
                  <a:pt x="9866188" y="821081"/>
                </a:lnTo>
                <a:cubicBezTo>
                  <a:pt x="9861383" y="825678"/>
                  <a:pt x="9858380" y="831837"/>
                  <a:pt x="9860783" y="841203"/>
                </a:cubicBezTo>
                <a:cubicBezTo>
                  <a:pt x="9864386" y="850570"/>
                  <a:pt x="9874748" y="842375"/>
                  <a:pt x="9879705" y="845594"/>
                </a:cubicBezTo>
                <a:lnTo>
                  <a:pt x="9880929" y="849264"/>
                </a:lnTo>
                <a:lnTo>
                  <a:pt x="9890535" y="851081"/>
                </a:lnTo>
                <a:lnTo>
                  <a:pt x="9895126" y="852019"/>
                </a:lnTo>
                <a:lnTo>
                  <a:pt x="9888757" y="841615"/>
                </a:lnTo>
                <a:cubicBezTo>
                  <a:pt x="9885456" y="835356"/>
                  <a:pt x="9883057" y="828575"/>
                  <a:pt x="9884257" y="822315"/>
                </a:cubicBezTo>
                <a:lnTo>
                  <a:pt x="9888103" y="817138"/>
                </a:lnTo>
                <a:close/>
                <a:moveTo>
                  <a:pt x="10023220" y="816002"/>
                </a:moveTo>
                <a:cubicBezTo>
                  <a:pt x="10030034" y="813863"/>
                  <a:pt x="10036847" y="818139"/>
                  <a:pt x="10043663" y="818140"/>
                </a:cubicBezTo>
                <a:cubicBezTo>
                  <a:pt x="10043663" y="826691"/>
                  <a:pt x="10045555" y="835245"/>
                  <a:pt x="10036847" y="837382"/>
                </a:cubicBezTo>
                <a:cubicBezTo>
                  <a:pt x="10030034" y="839519"/>
                  <a:pt x="10023220" y="837382"/>
                  <a:pt x="10016407" y="837383"/>
                </a:cubicBezTo>
                <a:cubicBezTo>
                  <a:pt x="10016408" y="826692"/>
                  <a:pt x="10014135" y="818140"/>
                  <a:pt x="10023220" y="816002"/>
                </a:cubicBezTo>
                <a:close/>
                <a:moveTo>
                  <a:pt x="9763551" y="812911"/>
                </a:moveTo>
                <a:lnTo>
                  <a:pt x="9765071" y="824551"/>
                </a:lnTo>
                <a:cubicBezTo>
                  <a:pt x="9789099" y="802000"/>
                  <a:pt x="9817933" y="828713"/>
                  <a:pt x="9843963" y="822468"/>
                </a:cubicBezTo>
                <a:lnTo>
                  <a:pt x="9804951" y="813439"/>
                </a:lnTo>
                <a:close/>
                <a:moveTo>
                  <a:pt x="9733129" y="812523"/>
                </a:moveTo>
                <a:lnTo>
                  <a:pt x="9731833" y="814490"/>
                </a:lnTo>
                <a:cubicBezTo>
                  <a:pt x="9736638" y="814489"/>
                  <a:pt x="9746249" y="810326"/>
                  <a:pt x="9748652" y="820735"/>
                </a:cubicBezTo>
                <a:lnTo>
                  <a:pt x="9748833" y="812725"/>
                </a:lnTo>
                <a:close/>
                <a:moveTo>
                  <a:pt x="9683289" y="811888"/>
                </a:moveTo>
                <a:lnTo>
                  <a:pt x="9693389" y="816570"/>
                </a:lnTo>
                <a:cubicBezTo>
                  <a:pt x="9698794" y="816572"/>
                  <a:pt x="9708255" y="817740"/>
                  <a:pt x="9712648" y="813059"/>
                </a:cubicBezTo>
                <a:lnTo>
                  <a:pt x="9712918" y="812266"/>
                </a:lnTo>
                <a:close/>
                <a:moveTo>
                  <a:pt x="9664796" y="811652"/>
                </a:moveTo>
                <a:lnTo>
                  <a:pt x="9671104" y="814082"/>
                </a:lnTo>
                <a:lnTo>
                  <a:pt x="9672163" y="814248"/>
                </a:lnTo>
                <a:lnTo>
                  <a:pt x="9672153" y="811746"/>
                </a:lnTo>
                <a:close/>
                <a:moveTo>
                  <a:pt x="4899510" y="809768"/>
                </a:moveTo>
                <a:cubicBezTo>
                  <a:pt x="4894840" y="821678"/>
                  <a:pt x="4894840" y="821678"/>
                  <a:pt x="4883164" y="821678"/>
                </a:cubicBezTo>
                <a:cubicBezTo>
                  <a:pt x="4887834" y="817707"/>
                  <a:pt x="4894840" y="813738"/>
                  <a:pt x="4899510" y="809768"/>
                </a:cubicBezTo>
                <a:close/>
                <a:moveTo>
                  <a:pt x="11572026" y="806384"/>
                </a:moveTo>
                <a:cubicBezTo>
                  <a:pt x="11581752" y="806384"/>
                  <a:pt x="11589048" y="810355"/>
                  <a:pt x="11596344" y="814325"/>
                </a:cubicBezTo>
                <a:cubicBezTo>
                  <a:pt x="11586617" y="818294"/>
                  <a:pt x="11579320" y="812340"/>
                  <a:pt x="11572026" y="806384"/>
                </a:cubicBezTo>
                <a:close/>
                <a:moveTo>
                  <a:pt x="10685228" y="803672"/>
                </a:moveTo>
                <a:cubicBezTo>
                  <a:pt x="10710540" y="801622"/>
                  <a:pt x="10733168" y="811872"/>
                  <a:pt x="10758480" y="822123"/>
                </a:cubicBezTo>
                <a:cubicBezTo>
                  <a:pt x="10749273" y="826225"/>
                  <a:pt x="10737770" y="830325"/>
                  <a:pt x="10730868" y="836475"/>
                </a:cubicBezTo>
                <a:cubicBezTo>
                  <a:pt x="10730868" y="830325"/>
                  <a:pt x="10730868" y="824173"/>
                  <a:pt x="10730868" y="818024"/>
                </a:cubicBezTo>
                <a:cubicBezTo>
                  <a:pt x="10719360" y="818024"/>
                  <a:pt x="10710540" y="824173"/>
                  <a:pt x="10701336" y="822124"/>
                </a:cubicBezTo>
                <a:cubicBezTo>
                  <a:pt x="10692132" y="822124"/>
                  <a:pt x="10689830" y="811873"/>
                  <a:pt x="10685228" y="803672"/>
                </a:cubicBezTo>
                <a:close/>
                <a:moveTo>
                  <a:pt x="11313997" y="801767"/>
                </a:moveTo>
                <a:lnTo>
                  <a:pt x="11312464" y="805891"/>
                </a:lnTo>
                <a:lnTo>
                  <a:pt x="11313346" y="803515"/>
                </a:lnTo>
                <a:close/>
                <a:moveTo>
                  <a:pt x="11293960" y="800299"/>
                </a:moveTo>
                <a:cubicBezTo>
                  <a:pt x="11297150" y="800299"/>
                  <a:pt x="11300338" y="800941"/>
                  <a:pt x="11303466" y="801969"/>
                </a:cubicBezTo>
                <a:lnTo>
                  <a:pt x="11312464" y="805891"/>
                </a:lnTo>
                <a:lnTo>
                  <a:pt x="11312602" y="805951"/>
                </a:lnTo>
                <a:cubicBezTo>
                  <a:pt x="11314956" y="808006"/>
                  <a:pt x="11314956" y="808006"/>
                  <a:pt x="11317312" y="810061"/>
                </a:cubicBezTo>
                <a:cubicBezTo>
                  <a:pt x="11305538" y="818284"/>
                  <a:pt x="11289446" y="814172"/>
                  <a:pt x="11275316" y="810062"/>
                </a:cubicBezTo>
                <a:cubicBezTo>
                  <a:pt x="11281204" y="802868"/>
                  <a:pt x="11287582" y="800299"/>
                  <a:pt x="11293960" y="800299"/>
                </a:cubicBezTo>
                <a:close/>
                <a:moveTo>
                  <a:pt x="11314911" y="799302"/>
                </a:moveTo>
                <a:lnTo>
                  <a:pt x="11314328" y="800875"/>
                </a:lnTo>
                <a:lnTo>
                  <a:pt x="11313997" y="801767"/>
                </a:lnTo>
                <a:close/>
                <a:moveTo>
                  <a:pt x="5118136" y="798654"/>
                </a:moveTo>
                <a:cubicBezTo>
                  <a:pt x="5113672" y="798817"/>
                  <a:pt x="5109225" y="799922"/>
                  <a:pt x="5104838" y="801614"/>
                </a:cubicBezTo>
                <a:lnTo>
                  <a:pt x="5081838" y="814633"/>
                </a:lnTo>
                <a:lnTo>
                  <a:pt x="5102409" y="809867"/>
                </a:lnTo>
                <a:lnTo>
                  <a:pt x="5106875" y="807598"/>
                </a:lnTo>
                <a:cubicBezTo>
                  <a:pt x="5115984" y="805517"/>
                  <a:pt x="5122815" y="803434"/>
                  <a:pt x="5131542" y="801353"/>
                </a:cubicBezTo>
                <a:cubicBezTo>
                  <a:pt x="5127084" y="799272"/>
                  <a:pt x="5122601" y="798491"/>
                  <a:pt x="5118136" y="798654"/>
                </a:cubicBezTo>
                <a:close/>
                <a:moveTo>
                  <a:pt x="11315230" y="798444"/>
                </a:moveTo>
                <a:lnTo>
                  <a:pt x="11314911" y="799302"/>
                </a:lnTo>
                <a:lnTo>
                  <a:pt x="11314914" y="799291"/>
                </a:lnTo>
                <a:cubicBezTo>
                  <a:pt x="11315335" y="798163"/>
                  <a:pt x="11315542" y="797600"/>
                  <a:pt x="11315230" y="798444"/>
                </a:cubicBezTo>
                <a:close/>
                <a:moveTo>
                  <a:pt x="10235043" y="797032"/>
                </a:moveTo>
                <a:cubicBezTo>
                  <a:pt x="10239270" y="797032"/>
                  <a:pt x="10241386" y="799104"/>
                  <a:pt x="10241385" y="807396"/>
                </a:cubicBezTo>
                <a:cubicBezTo>
                  <a:pt x="10237157" y="807396"/>
                  <a:pt x="10235044" y="803251"/>
                  <a:pt x="10235043" y="797032"/>
                </a:cubicBezTo>
                <a:close/>
                <a:moveTo>
                  <a:pt x="10328761" y="797031"/>
                </a:moveTo>
                <a:cubicBezTo>
                  <a:pt x="10332991" y="797032"/>
                  <a:pt x="10335104" y="799105"/>
                  <a:pt x="10335104" y="807395"/>
                </a:cubicBezTo>
                <a:cubicBezTo>
                  <a:pt x="10330876" y="807396"/>
                  <a:pt x="10328762" y="803251"/>
                  <a:pt x="10328761" y="797031"/>
                </a:cubicBezTo>
                <a:close/>
                <a:moveTo>
                  <a:pt x="11741147" y="795673"/>
                </a:moveTo>
                <a:cubicBezTo>
                  <a:pt x="11741148" y="801892"/>
                  <a:pt x="11738602" y="806039"/>
                  <a:pt x="11730975" y="806037"/>
                </a:cubicBezTo>
                <a:cubicBezTo>
                  <a:pt x="11730973" y="797746"/>
                  <a:pt x="11733518" y="795672"/>
                  <a:pt x="11741147" y="795673"/>
                </a:cubicBezTo>
                <a:close/>
                <a:moveTo>
                  <a:pt x="11571616" y="795673"/>
                </a:moveTo>
                <a:cubicBezTo>
                  <a:pt x="11571616" y="797746"/>
                  <a:pt x="11571616" y="799819"/>
                  <a:pt x="11571616" y="806038"/>
                </a:cubicBezTo>
                <a:cubicBezTo>
                  <a:pt x="11566727" y="795674"/>
                  <a:pt x="11566727" y="795674"/>
                  <a:pt x="11571616" y="795673"/>
                </a:cubicBezTo>
                <a:close/>
                <a:moveTo>
                  <a:pt x="10763144" y="795673"/>
                </a:moveTo>
                <a:cubicBezTo>
                  <a:pt x="10767462" y="795673"/>
                  <a:pt x="10769818" y="797746"/>
                  <a:pt x="10769818" y="806038"/>
                </a:cubicBezTo>
                <a:cubicBezTo>
                  <a:pt x="10765108" y="806037"/>
                  <a:pt x="10763144" y="801891"/>
                  <a:pt x="10763144" y="795673"/>
                </a:cubicBezTo>
                <a:close/>
                <a:moveTo>
                  <a:pt x="11025203" y="794286"/>
                </a:moveTo>
                <a:cubicBezTo>
                  <a:pt x="11028962" y="794287"/>
                  <a:pt x="11032428" y="795353"/>
                  <a:pt x="11034738" y="799624"/>
                </a:cubicBezTo>
                <a:cubicBezTo>
                  <a:pt x="11027804" y="799624"/>
                  <a:pt x="11020868" y="801759"/>
                  <a:pt x="11013934" y="806029"/>
                </a:cubicBezTo>
                <a:cubicBezTo>
                  <a:pt x="11013932" y="801759"/>
                  <a:pt x="11013934" y="797489"/>
                  <a:pt x="11013934" y="795353"/>
                </a:cubicBezTo>
                <a:cubicBezTo>
                  <a:pt x="11017400" y="795354"/>
                  <a:pt x="11021446" y="794286"/>
                  <a:pt x="11025203" y="794286"/>
                </a:cubicBezTo>
                <a:close/>
                <a:moveTo>
                  <a:pt x="11034952" y="791056"/>
                </a:moveTo>
                <a:lnTo>
                  <a:pt x="11033361" y="795339"/>
                </a:lnTo>
                <a:cubicBezTo>
                  <a:pt x="11033361" y="795339"/>
                  <a:pt x="11033778" y="794213"/>
                  <a:pt x="11034302" y="792805"/>
                </a:cubicBezTo>
                <a:close/>
                <a:moveTo>
                  <a:pt x="11035299" y="790117"/>
                </a:moveTo>
                <a:lnTo>
                  <a:pt x="11034952" y="791056"/>
                </a:lnTo>
                <a:lnTo>
                  <a:pt x="11035281" y="790163"/>
                </a:lnTo>
                <a:close/>
                <a:moveTo>
                  <a:pt x="11035125" y="789553"/>
                </a:moveTo>
                <a:lnTo>
                  <a:pt x="11035486" y="789614"/>
                </a:lnTo>
                <a:lnTo>
                  <a:pt x="11039405" y="790277"/>
                </a:lnTo>
                <a:cubicBezTo>
                  <a:pt x="11040018" y="791002"/>
                  <a:pt x="11040018" y="792452"/>
                  <a:pt x="11040016" y="795351"/>
                </a:cubicBezTo>
                <a:lnTo>
                  <a:pt x="11035392" y="789869"/>
                </a:lnTo>
                <a:close/>
                <a:moveTo>
                  <a:pt x="11036184" y="787735"/>
                </a:moveTo>
                <a:cubicBezTo>
                  <a:pt x="11036499" y="786889"/>
                  <a:pt x="11036288" y="787452"/>
                  <a:pt x="11035871" y="788579"/>
                </a:cubicBezTo>
                <a:lnTo>
                  <a:pt x="11035486" y="789614"/>
                </a:lnTo>
                <a:close/>
                <a:moveTo>
                  <a:pt x="4918175" y="787346"/>
                </a:moveTo>
                <a:cubicBezTo>
                  <a:pt x="4927445" y="785295"/>
                  <a:pt x="4934395" y="791446"/>
                  <a:pt x="4941347" y="791446"/>
                </a:cubicBezTo>
                <a:cubicBezTo>
                  <a:pt x="4934396" y="803746"/>
                  <a:pt x="4925126" y="813997"/>
                  <a:pt x="4913541" y="820149"/>
                </a:cubicBezTo>
                <a:cubicBezTo>
                  <a:pt x="4913541" y="809897"/>
                  <a:pt x="4906590" y="789395"/>
                  <a:pt x="4918175" y="787346"/>
                </a:cubicBezTo>
                <a:close/>
                <a:moveTo>
                  <a:pt x="4987342" y="787338"/>
                </a:moveTo>
                <a:lnTo>
                  <a:pt x="4987215" y="787668"/>
                </a:lnTo>
                <a:cubicBezTo>
                  <a:pt x="4986992" y="788247"/>
                  <a:pt x="4987047" y="788102"/>
                  <a:pt x="4987255" y="787559"/>
                </a:cubicBezTo>
                <a:close/>
                <a:moveTo>
                  <a:pt x="10648018" y="786612"/>
                </a:moveTo>
                <a:cubicBezTo>
                  <a:pt x="10648020" y="799728"/>
                  <a:pt x="10640991" y="797542"/>
                  <a:pt x="10636696" y="797542"/>
                </a:cubicBezTo>
                <a:cubicBezTo>
                  <a:pt x="10636696" y="784790"/>
                  <a:pt x="10643333" y="786612"/>
                  <a:pt x="10648018" y="786612"/>
                </a:cubicBezTo>
                <a:close/>
                <a:moveTo>
                  <a:pt x="4988191" y="785122"/>
                </a:moveTo>
                <a:lnTo>
                  <a:pt x="4987342" y="787338"/>
                </a:lnTo>
                <a:lnTo>
                  <a:pt x="4988066" y="785448"/>
                </a:lnTo>
                <a:close/>
                <a:moveTo>
                  <a:pt x="4988252" y="784965"/>
                </a:moveTo>
                <a:lnTo>
                  <a:pt x="4988217" y="785060"/>
                </a:lnTo>
                <a:lnTo>
                  <a:pt x="4988191" y="785122"/>
                </a:lnTo>
                <a:close/>
                <a:moveTo>
                  <a:pt x="11077048" y="784963"/>
                </a:moveTo>
                <a:cubicBezTo>
                  <a:pt x="11081881" y="787067"/>
                  <a:pt x="11089134" y="789171"/>
                  <a:pt x="11093967" y="793378"/>
                </a:cubicBezTo>
                <a:cubicBezTo>
                  <a:pt x="11103634" y="795482"/>
                  <a:pt x="11110884" y="799691"/>
                  <a:pt x="11120551" y="803898"/>
                </a:cubicBezTo>
                <a:cubicBezTo>
                  <a:pt x="11130218" y="808106"/>
                  <a:pt x="11139884" y="812314"/>
                  <a:pt x="11147136" y="816522"/>
                </a:cubicBezTo>
                <a:cubicBezTo>
                  <a:pt x="11153984" y="820731"/>
                  <a:pt x="11158816" y="822484"/>
                  <a:pt x="11163651" y="824588"/>
                </a:cubicBezTo>
                <a:cubicBezTo>
                  <a:pt x="11163651" y="828795"/>
                  <a:pt x="11163651" y="830900"/>
                  <a:pt x="11163651" y="835108"/>
                </a:cubicBezTo>
                <a:cubicBezTo>
                  <a:pt x="11156400" y="835107"/>
                  <a:pt x="11147136" y="835107"/>
                  <a:pt x="11139885" y="835107"/>
                </a:cubicBezTo>
                <a:cubicBezTo>
                  <a:pt x="11135051" y="827041"/>
                  <a:pt x="11127801" y="824588"/>
                  <a:pt x="11120550" y="822485"/>
                </a:cubicBezTo>
                <a:cubicBezTo>
                  <a:pt x="11103634" y="816524"/>
                  <a:pt x="11089132" y="810211"/>
                  <a:pt x="11072214" y="806002"/>
                </a:cubicBezTo>
                <a:cubicBezTo>
                  <a:pt x="11072215" y="797587"/>
                  <a:pt x="11074631" y="791275"/>
                  <a:pt x="11077048" y="784963"/>
                </a:cubicBezTo>
                <a:close/>
                <a:moveTo>
                  <a:pt x="10510220" y="784963"/>
                </a:moveTo>
                <a:cubicBezTo>
                  <a:pt x="10510219" y="791182"/>
                  <a:pt x="10507988" y="795328"/>
                  <a:pt x="10503526" y="795328"/>
                </a:cubicBezTo>
                <a:cubicBezTo>
                  <a:pt x="10503526" y="787036"/>
                  <a:pt x="10505756" y="784963"/>
                  <a:pt x="10510220" y="784963"/>
                </a:cubicBezTo>
                <a:close/>
                <a:moveTo>
                  <a:pt x="4743273" y="783575"/>
                </a:moveTo>
                <a:cubicBezTo>
                  <a:pt x="4767175" y="785231"/>
                  <a:pt x="4791303" y="796522"/>
                  <a:pt x="4812950" y="804310"/>
                </a:cubicBezTo>
                <a:cubicBezTo>
                  <a:pt x="4844218" y="814692"/>
                  <a:pt x="4875084" y="824730"/>
                  <a:pt x="4906352" y="835112"/>
                </a:cubicBezTo>
                <a:cubicBezTo>
                  <a:pt x="4906353" y="849648"/>
                  <a:pt x="4893224" y="848091"/>
                  <a:pt x="4879194" y="842380"/>
                </a:cubicBezTo>
                <a:lnTo>
                  <a:pt x="4870471" y="837980"/>
                </a:lnTo>
                <a:lnTo>
                  <a:pt x="4865364" y="837807"/>
                </a:lnTo>
                <a:lnTo>
                  <a:pt x="4863688" y="834557"/>
                </a:lnTo>
                <a:lnTo>
                  <a:pt x="4858999" y="832192"/>
                </a:lnTo>
                <a:cubicBezTo>
                  <a:pt x="4853061" y="828752"/>
                  <a:pt x="4848426" y="825767"/>
                  <a:pt x="4846622" y="824729"/>
                </a:cubicBezTo>
                <a:cubicBezTo>
                  <a:pt x="4805734" y="800156"/>
                  <a:pt x="4758031" y="816768"/>
                  <a:pt x="4719546" y="785620"/>
                </a:cubicBezTo>
                <a:cubicBezTo>
                  <a:pt x="4727362" y="783543"/>
                  <a:pt x="4735304" y="783024"/>
                  <a:pt x="4743273" y="783575"/>
                </a:cubicBezTo>
                <a:close/>
                <a:moveTo>
                  <a:pt x="9528799" y="781185"/>
                </a:moveTo>
                <a:lnTo>
                  <a:pt x="9487820" y="783014"/>
                </a:lnTo>
                <a:lnTo>
                  <a:pt x="9525860" y="782384"/>
                </a:lnTo>
                <a:lnTo>
                  <a:pt x="9528668" y="782424"/>
                </a:lnTo>
                <a:close/>
                <a:moveTo>
                  <a:pt x="5281056" y="780886"/>
                </a:moveTo>
                <a:lnTo>
                  <a:pt x="5230284" y="801291"/>
                </a:lnTo>
                <a:lnTo>
                  <a:pt x="5253898" y="802372"/>
                </a:lnTo>
                <a:close/>
                <a:moveTo>
                  <a:pt x="4984642" y="780727"/>
                </a:moveTo>
                <a:cubicBezTo>
                  <a:pt x="4984642" y="782913"/>
                  <a:pt x="4986534" y="784736"/>
                  <a:pt x="4986534" y="784736"/>
                </a:cubicBezTo>
                <a:cubicBezTo>
                  <a:pt x="4975555" y="789107"/>
                  <a:pt x="4966471" y="793480"/>
                  <a:pt x="4955115" y="795665"/>
                </a:cubicBezTo>
                <a:cubicBezTo>
                  <a:pt x="4961931" y="784736"/>
                  <a:pt x="4973286" y="782914"/>
                  <a:pt x="4984642" y="780727"/>
                </a:cubicBezTo>
                <a:close/>
                <a:moveTo>
                  <a:pt x="4989883" y="780715"/>
                </a:moveTo>
                <a:cubicBezTo>
                  <a:pt x="4989883" y="780715"/>
                  <a:pt x="4989660" y="781295"/>
                  <a:pt x="4989341" y="782128"/>
                </a:cubicBezTo>
                <a:lnTo>
                  <a:pt x="4988252" y="784965"/>
                </a:lnTo>
                <a:close/>
                <a:moveTo>
                  <a:pt x="4666888" y="780711"/>
                </a:moveTo>
                <a:cubicBezTo>
                  <a:pt x="4655411" y="815835"/>
                  <a:pt x="4609892" y="817921"/>
                  <a:pt x="4586939" y="826268"/>
                </a:cubicBezTo>
                <a:cubicBezTo>
                  <a:pt x="4593826" y="815836"/>
                  <a:pt x="4593826" y="815836"/>
                  <a:pt x="4666888" y="780711"/>
                </a:cubicBezTo>
                <a:close/>
                <a:moveTo>
                  <a:pt x="9337377" y="777017"/>
                </a:moveTo>
                <a:cubicBezTo>
                  <a:pt x="9327765" y="774938"/>
                  <a:pt x="9318155" y="781186"/>
                  <a:pt x="9306141" y="783266"/>
                </a:cubicBezTo>
                <a:lnTo>
                  <a:pt x="9285210" y="786366"/>
                </a:lnTo>
                <a:lnTo>
                  <a:pt x="9347335" y="785339"/>
                </a:lnTo>
                <a:lnTo>
                  <a:pt x="9345486" y="782745"/>
                </a:lnTo>
                <a:cubicBezTo>
                  <a:pt x="9343383" y="780145"/>
                  <a:pt x="9340979" y="778062"/>
                  <a:pt x="9337377" y="777017"/>
                </a:cubicBezTo>
                <a:close/>
                <a:moveTo>
                  <a:pt x="10169776" y="775609"/>
                </a:moveTo>
                <a:cubicBezTo>
                  <a:pt x="10174004" y="775610"/>
                  <a:pt x="10176118" y="779894"/>
                  <a:pt x="10176117" y="785963"/>
                </a:cubicBezTo>
                <a:cubicBezTo>
                  <a:pt x="10171889" y="785963"/>
                  <a:pt x="10169775" y="784179"/>
                  <a:pt x="10169776" y="775609"/>
                </a:cubicBezTo>
                <a:close/>
                <a:moveTo>
                  <a:pt x="9607688" y="774938"/>
                </a:moveTo>
                <a:lnTo>
                  <a:pt x="9607690" y="783565"/>
                </a:lnTo>
                <a:lnTo>
                  <a:pt x="9631317" y="783909"/>
                </a:lnTo>
                <a:lnTo>
                  <a:pt x="9631316" y="781186"/>
                </a:lnTo>
                <a:cubicBezTo>
                  <a:pt x="9628913" y="777018"/>
                  <a:pt x="9624107" y="781185"/>
                  <a:pt x="9621705" y="781186"/>
                </a:cubicBezTo>
                <a:cubicBezTo>
                  <a:pt x="9616900" y="781186"/>
                  <a:pt x="9612093" y="777018"/>
                  <a:pt x="9607688" y="774938"/>
                </a:cubicBezTo>
                <a:close/>
                <a:moveTo>
                  <a:pt x="9413867" y="772856"/>
                </a:moveTo>
                <a:cubicBezTo>
                  <a:pt x="9404255" y="772855"/>
                  <a:pt x="9394643" y="777018"/>
                  <a:pt x="9385031" y="774938"/>
                </a:cubicBezTo>
                <a:cubicBezTo>
                  <a:pt x="9380226" y="772856"/>
                  <a:pt x="9373019" y="772857"/>
                  <a:pt x="9366211" y="774938"/>
                </a:cubicBezTo>
                <a:cubicBezTo>
                  <a:pt x="9363807" y="775458"/>
                  <a:pt x="9362305" y="777020"/>
                  <a:pt x="9361405" y="779232"/>
                </a:cubicBezTo>
                <a:lnTo>
                  <a:pt x="9360542" y="785120"/>
                </a:lnTo>
                <a:lnTo>
                  <a:pt x="9423830" y="784072"/>
                </a:lnTo>
                <a:lnTo>
                  <a:pt x="9422862" y="779370"/>
                </a:lnTo>
                <a:cubicBezTo>
                  <a:pt x="9421637" y="776173"/>
                  <a:pt x="9419271" y="773636"/>
                  <a:pt x="9413867" y="772856"/>
                </a:cubicBezTo>
                <a:close/>
                <a:moveTo>
                  <a:pt x="11523450" y="772730"/>
                </a:moveTo>
                <a:cubicBezTo>
                  <a:pt x="11534102" y="772338"/>
                  <a:pt x="11546906" y="786067"/>
                  <a:pt x="11555736" y="789204"/>
                </a:cubicBezTo>
                <a:cubicBezTo>
                  <a:pt x="11541606" y="789205"/>
                  <a:pt x="11527870" y="787113"/>
                  <a:pt x="11513744" y="778745"/>
                </a:cubicBezTo>
                <a:cubicBezTo>
                  <a:pt x="11516588" y="774561"/>
                  <a:pt x="11519899" y="772862"/>
                  <a:pt x="11523450" y="772730"/>
                </a:cubicBezTo>
                <a:close/>
                <a:moveTo>
                  <a:pt x="4994225" y="772496"/>
                </a:moveTo>
                <a:cubicBezTo>
                  <a:pt x="4996667" y="771693"/>
                  <a:pt x="4998838" y="771693"/>
                  <a:pt x="4999924" y="774906"/>
                </a:cubicBezTo>
                <a:cubicBezTo>
                  <a:pt x="4997752" y="775977"/>
                  <a:pt x="4995581" y="776959"/>
                  <a:pt x="4993410" y="777182"/>
                </a:cubicBezTo>
                <a:cubicBezTo>
                  <a:pt x="4991241" y="777405"/>
                  <a:pt x="4989068" y="776870"/>
                  <a:pt x="4986897" y="774906"/>
                </a:cubicBezTo>
                <a:cubicBezTo>
                  <a:pt x="4989068" y="774906"/>
                  <a:pt x="4991782" y="773300"/>
                  <a:pt x="4994225" y="772496"/>
                </a:cubicBezTo>
                <a:close/>
                <a:moveTo>
                  <a:pt x="5167971" y="770476"/>
                </a:moveTo>
                <a:cubicBezTo>
                  <a:pt x="5167971" y="782966"/>
                  <a:pt x="5177079" y="780884"/>
                  <a:pt x="5181633" y="780884"/>
                </a:cubicBezTo>
                <a:cubicBezTo>
                  <a:pt x="5181633" y="768395"/>
                  <a:pt x="5172526" y="770476"/>
                  <a:pt x="5167971" y="770476"/>
                </a:cubicBezTo>
                <a:close/>
                <a:moveTo>
                  <a:pt x="9683711" y="769588"/>
                </a:moveTo>
                <a:lnTo>
                  <a:pt x="9680975" y="775197"/>
                </a:lnTo>
                <a:cubicBezTo>
                  <a:pt x="9678070" y="777540"/>
                  <a:pt x="9674566" y="779101"/>
                  <a:pt x="9672164" y="781186"/>
                </a:cubicBezTo>
                <a:lnTo>
                  <a:pt x="9669457" y="784312"/>
                </a:lnTo>
                <a:lnTo>
                  <a:pt x="9783903" y="784813"/>
                </a:lnTo>
                <a:cubicBezTo>
                  <a:pt x="9802118" y="784813"/>
                  <a:pt x="9820331" y="780649"/>
                  <a:pt x="9838166" y="786547"/>
                </a:cubicBezTo>
                <a:cubicBezTo>
                  <a:pt x="9847275" y="788628"/>
                  <a:pt x="9854105" y="794874"/>
                  <a:pt x="9863213" y="794873"/>
                </a:cubicBezTo>
                <a:cubicBezTo>
                  <a:pt x="9870043" y="794873"/>
                  <a:pt x="9879151" y="792792"/>
                  <a:pt x="9885981" y="792791"/>
                </a:cubicBezTo>
                <a:cubicBezTo>
                  <a:pt x="9895089" y="792792"/>
                  <a:pt x="9901918" y="799036"/>
                  <a:pt x="9910647" y="805280"/>
                </a:cubicBezTo>
                <a:cubicBezTo>
                  <a:pt x="9919754" y="811526"/>
                  <a:pt x="9928862" y="809444"/>
                  <a:pt x="9940245" y="809444"/>
                </a:cubicBezTo>
                <a:cubicBezTo>
                  <a:pt x="9953907" y="807363"/>
                  <a:pt x="9971741" y="805280"/>
                  <a:pt x="9983124" y="821934"/>
                </a:cubicBezTo>
                <a:lnTo>
                  <a:pt x="9926438" y="819073"/>
                </a:lnTo>
                <a:lnTo>
                  <a:pt x="9924355" y="835139"/>
                </a:lnTo>
                <a:cubicBezTo>
                  <a:pt x="9925254" y="840572"/>
                  <a:pt x="9928255" y="845267"/>
                  <a:pt x="9934255" y="851527"/>
                </a:cubicBezTo>
                <a:cubicBezTo>
                  <a:pt x="9936654" y="841093"/>
                  <a:pt x="9936655" y="824400"/>
                  <a:pt x="9948654" y="824401"/>
                </a:cubicBezTo>
                <a:lnTo>
                  <a:pt x="9948654" y="836549"/>
                </a:lnTo>
                <a:lnTo>
                  <a:pt x="9956170" y="835912"/>
                </a:lnTo>
                <a:cubicBezTo>
                  <a:pt x="9960278" y="836434"/>
                  <a:pt x="9963562" y="839041"/>
                  <a:pt x="9963563" y="847387"/>
                </a:cubicBezTo>
                <a:cubicBezTo>
                  <a:pt x="9960278" y="847388"/>
                  <a:pt x="9955348" y="848866"/>
                  <a:pt x="9951241" y="848301"/>
                </a:cubicBezTo>
                <a:lnTo>
                  <a:pt x="9948653" y="846908"/>
                </a:lnTo>
                <a:lnTo>
                  <a:pt x="9948653" y="853613"/>
                </a:lnTo>
                <a:cubicBezTo>
                  <a:pt x="9953453" y="855699"/>
                  <a:pt x="9958255" y="857785"/>
                  <a:pt x="9963054" y="857785"/>
                </a:cubicBezTo>
                <a:cubicBezTo>
                  <a:pt x="9975054" y="861959"/>
                  <a:pt x="9984653" y="866132"/>
                  <a:pt x="9996253" y="870306"/>
                </a:cubicBezTo>
                <a:cubicBezTo>
                  <a:pt x="9979653" y="867175"/>
                  <a:pt x="9963554" y="865088"/>
                  <a:pt x="9947454" y="863264"/>
                </a:cubicBezTo>
                <a:lnTo>
                  <a:pt x="9923663" y="860593"/>
                </a:lnTo>
                <a:lnTo>
                  <a:pt x="9925208" y="861186"/>
                </a:lnTo>
                <a:cubicBezTo>
                  <a:pt x="9936261" y="865827"/>
                  <a:pt x="9947076" y="870511"/>
                  <a:pt x="9958461" y="871550"/>
                </a:cubicBezTo>
                <a:cubicBezTo>
                  <a:pt x="9984454" y="874673"/>
                  <a:pt x="10010448" y="879357"/>
                  <a:pt x="10036727" y="884300"/>
                </a:cubicBezTo>
                <a:lnTo>
                  <a:pt x="10040692" y="885009"/>
                </a:lnTo>
                <a:lnTo>
                  <a:pt x="10037028" y="872793"/>
                </a:lnTo>
                <a:cubicBezTo>
                  <a:pt x="10037325" y="867774"/>
                  <a:pt x="10038521" y="862492"/>
                  <a:pt x="10038521" y="858266"/>
                </a:cubicBezTo>
                <a:cubicBezTo>
                  <a:pt x="10039417" y="856945"/>
                  <a:pt x="10040642" y="856154"/>
                  <a:pt x="10042102" y="855806"/>
                </a:cubicBezTo>
                <a:lnTo>
                  <a:pt x="10050953" y="857553"/>
                </a:lnTo>
                <a:lnTo>
                  <a:pt x="10050954" y="855177"/>
                </a:lnTo>
                <a:cubicBezTo>
                  <a:pt x="10057370" y="855178"/>
                  <a:pt x="10066426" y="855179"/>
                  <a:pt x="10073220" y="855178"/>
                </a:cubicBezTo>
                <a:cubicBezTo>
                  <a:pt x="10080012" y="855177"/>
                  <a:pt x="10084540" y="855177"/>
                  <a:pt x="10089068" y="855177"/>
                </a:cubicBezTo>
                <a:lnTo>
                  <a:pt x="10089068" y="856867"/>
                </a:lnTo>
                <a:lnTo>
                  <a:pt x="10093392" y="853821"/>
                </a:lnTo>
                <a:cubicBezTo>
                  <a:pt x="10090997" y="860142"/>
                  <a:pt x="10088606" y="866464"/>
                  <a:pt x="10086211" y="874892"/>
                </a:cubicBezTo>
                <a:lnTo>
                  <a:pt x="10082673" y="865542"/>
                </a:lnTo>
                <a:lnTo>
                  <a:pt x="10064161" y="865543"/>
                </a:lnTo>
                <a:lnTo>
                  <a:pt x="10062176" y="865542"/>
                </a:lnTo>
                <a:lnTo>
                  <a:pt x="10073962" y="885736"/>
                </a:lnTo>
                <a:lnTo>
                  <a:pt x="10057038" y="887935"/>
                </a:lnTo>
                <a:lnTo>
                  <a:pt x="10080206" y="892080"/>
                </a:lnTo>
                <a:lnTo>
                  <a:pt x="10081333" y="886521"/>
                </a:lnTo>
                <a:cubicBezTo>
                  <a:pt x="10082449" y="884960"/>
                  <a:pt x="10084121" y="884424"/>
                  <a:pt x="10086353" y="884424"/>
                </a:cubicBezTo>
                <a:cubicBezTo>
                  <a:pt x="10086353" y="887459"/>
                  <a:pt x="10085796" y="890048"/>
                  <a:pt x="10084681" y="891877"/>
                </a:cubicBezTo>
                <a:lnTo>
                  <a:pt x="10083353" y="892645"/>
                </a:lnTo>
                <a:lnTo>
                  <a:pt x="10116700" y="898612"/>
                </a:lnTo>
                <a:cubicBezTo>
                  <a:pt x="10129222" y="901734"/>
                  <a:pt x="10142314" y="903816"/>
                  <a:pt x="10155404" y="905897"/>
                </a:cubicBezTo>
                <a:lnTo>
                  <a:pt x="10185668" y="911594"/>
                </a:lnTo>
                <a:lnTo>
                  <a:pt x="10150306" y="899727"/>
                </a:lnTo>
                <a:cubicBezTo>
                  <a:pt x="10163514" y="899727"/>
                  <a:pt x="10177326" y="901330"/>
                  <a:pt x="10191388" y="902932"/>
                </a:cubicBezTo>
                <a:lnTo>
                  <a:pt x="10218969" y="905008"/>
                </a:lnTo>
                <a:lnTo>
                  <a:pt x="10221740" y="900830"/>
                </a:lnTo>
                <a:cubicBezTo>
                  <a:pt x="10217115" y="896647"/>
                  <a:pt x="10210182" y="892464"/>
                  <a:pt x="10203247" y="890372"/>
                </a:cubicBezTo>
                <a:lnTo>
                  <a:pt x="10215715" y="891387"/>
                </a:lnTo>
                <a:lnTo>
                  <a:pt x="10225266" y="873713"/>
                </a:lnTo>
                <a:cubicBezTo>
                  <a:pt x="10234686" y="877997"/>
                  <a:pt x="10255878" y="873713"/>
                  <a:pt x="10255879" y="894778"/>
                </a:cubicBezTo>
                <a:lnTo>
                  <a:pt x="10236557" y="894779"/>
                </a:lnTo>
                <a:lnTo>
                  <a:pt x="10256416" y="900831"/>
                </a:lnTo>
                <a:cubicBezTo>
                  <a:pt x="10251792" y="901877"/>
                  <a:pt x="10247746" y="903969"/>
                  <a:pt x="10243990" y="906323"/>
                </a:cubicBezTo>
                <a:lnTo>
                  <a:pt x="10243229" y="906824"/>
                </a:lnTo>
                <a:lnTo>
                  <a:pt x="10255588" y="907742"/>
                </a:lnTo>
                <a:cubicBezTo>
                  <a:pt x="10263394" y="909881"/>
                  <a:pt x="10269998" y="914692"/>
                  <a:pt x="10269999" y="925383"/>
                </a:cubicBezTo>
                <a:lnTo>
                  <a:pt x="10248302" y="925383"/>
                </a:lnTo>
                <a:lnTo>
                  <a:pt x="10243683" y="928969"/>
                </a:lnTo>
                <a:cubicBezTo>
                  <a:pt x="10242402" y="930529"/>
                  <a:pt x="10241547" y="932612"/>
                  <a:pt x="10241548" y="935733"/>
                </a:cubicBezTo>
                <a:cubicBezTo>
                  <a:pt x="10307196" y="952386"/>
                  <a:pt x="10372845" y="969039"/>
                  <a:pt x="10438494" y="987426"/>
                </a:cubicBezTo>
                <a:cubicBezTo>
                  <a:pt x="10470370" y="995754"/>
                  <a:pt x="10501866" y="1006161"/>
                  <a:pt x="10533742" y="1016569"/>
                </a:cubicBezTo>
                <a:cubicBezTo>
                  <a:pt x="10547404" y="1022813"/>
                  <a:pt x="10563342" y="1024895"/>
                  <a:pt x="10576624" y="1033222"/>
                </a:cubicBezTo>
                <a:cubicBezTo>
                  <a:pt x="10585730" y="1035302"/>
                  <a:pt x="10578898" y="1055773"/>
                  <a:pt x="10588008" y="1055772"/>
                </a:cubicBezTo>
                <a:cubicBezTo>
                  <a:pt x="10588008" y="1043629"/>
                  <a:pt x="10585730" y="1035302"/>
                  <a:pt x="10594838" y="1033222"/>
                </a:cubicBezTo>
                <a:cubicBezTo>
                  <a:pt x="10601669" y="1033222"/>
                  <a:pt x="10601670" y="1022814"/>
                  <a:pt x="10601670" y="1014486"/>
                </a:cubicBezTo>
                <a:cubicBezTo>
                  <a:pt x="10623109" y="1015528"/>
                  <a:pt x="10644075" y="1017090"/>
                  <a:pt x="10664755" y="1020211"/>
                </a:cubicBezTo>
                <a:lnTo>
                  <a:pt x="10719455" y="1033661"/>
                </a:lnTo>
                <a:lnTo>
                  <a:pt x="10719720" y="1022841"/>
                </a:lnTo>
                <a:cubicBezTo>
                  <a:pt x="10750956" y="1029086"/>
                  <a:pt x="10781794" y="1039494"/>
                  <a:pt x="10815432" y="1031167"/>
                </a:cubicBezTo>
                <a:lnTo>
                  <a:pt x="10768232" y="1020946"/>
                </a:lnTo>
                <a:lnTo>
                  <a:pt x="10768522" y="1024681"/>
                </a:lnTo>
                <a:cubicBezTo>
                  <a:pt x="10766203" y="1024681"/>
                  <a:pt x="10765043" y="1023644"/>
                  <a:pt x="10764464" y="1021830"/>
                </a:cubicBezTo>
                <a:lnTo>
                  <a:pt x="10764347" y="1020326"/>
                </a:lnTo>
                <a:lnTo>
                  <a:pt x="10753158" y="1018721"/>
                </a:lnTo>
                <a:cubicBezTo>
                  <a:pt x="10748454" y="1017985"/>
                  <a:pt x="10743748" y="1016943"/>
                  <a:pt x="10738942" y="1014861"/>
                </a:cubicBezTo>
                <a:cubicBezTo>
                  <a:pt x="10731734" y="1010697"/>
                  <a:pt x="10736540" y="1004454"/>
                  <a:pt x="10731735" y="996126"/>
                </a:cubicBezTo>
                <a:cubicBezTo>
                  <a:pt x="10729332" y="991964"/>
                  <a:pt x="10724524" y="987799"/>
                  <a:pt x="10719718" y="985718"/>
                </a:cubicBezTo>
                <a:cubicBezTo>
                  <a:pt x="10707704" y="981553"/>
                  <a:pt x="10695692" y="981553"/>
                  <a:pt x="10683677" y="979471"/>
                </a:cubicBezTo>
                <a:cubicBezTo>
                  <a:pt x="10640824" y="975308"/>
                  <a:pt x="10597974" y="956575"/>
                  <a:pt x="10554724" y="946511"/>
                </a:cubicBezTo>
                <a:cubicBezTo>
                  <a:pt x="10520783" y="935583"/>
                  <a:pt x="10433003" y="911773"/>
                  <a:pt x="10381098" y="898794"/>
                </a:cubicBezTo>
                <a:lnTo>
                  <a:pt x="10353165" y="892319"/>
                </a:lnTo>
                <a:lnTo>
                  <a:pt x="10341513" y="890024"/>
                </a:lnTo>
                <a:lnTo>
                  <a:pt x="10331257" y="889047"/>
                </a:lnTo>
                <a:cubicBezTo>
                  <a:pt x="10327052" y="888830"/>
                  <a:pt x="10322848" y="888397"/>
                  <a:pt x="10318042" y="886490"/>
                </a:cubicBezTo>
                <a:cubicBezTo>
                  <a:pt x="10313235" y="885448"/>
                  <a:pt x="10311432" y="883366"/>
                  <a:pt x="10310832" y="880244"/>
                </a:cubicBezTo>
                <a:lnTo>
                  <a:pt x="10310833" y="875457"/>
                </a:lnTo>
                <a:lnTo>
                  <a:pt x="10290927" y="869390"/>
                </a:lnTo>
                <a:cubicBezTo>
                  <a:pt x="10290926" y="865224"/>
                  <a:pt x="10293204" y="863142"/>
                  <a:pt x="10297759" y="858977"/>
                </a:cubicBezTo>
                <a:lnTo>
                  <a:pt x="10297188" y="858945"/>
                </a:lnTo>
                <a:lnTo>
                  <a:pt x="10282398" y="859426"/>
                </a:lnTo>
                <a:lnTo>
                  <a:pt x="10272675" y="857621"/>
                </a:lnTo>
                <a:lnTo>
                  <a:pt x="10220693" y="854811"/>
                </a:lnTo>
                <a:lnTo>
                  <a:pt x="10221732" y="848310"/>
                </a:lnTo>
                <a:lnTo>
                  <a:pt x="10179478" y="840691"/>
                </a:lnTo>
                <a:lnTo>
                  <a:pt x="10178758" y="840581"/>
                </a:lnTo>
                <a:lnTo>
                  <a:pt x="10170961" y="840580"/>
                </a:lnTo>
                <a:cubicBezTo>
                  <a:pt x="10173238" y="844746"/>
                  <a:pt x="10175517" y="846827"/>
                  <a:pt x="10177795" y="850993"/>
                </a:cubicBezTo>
                <a:cubicBezTo>
                  <a:pt x="10166404" y="852730"/>
                  <a:pt x="10155016" y="854810"/>
                  <a:pt x="10143626" y="854811"/>
                </a:cubicBezTo>
                <a:cubicBezTo>
                  <a:pt x="10143628" y="848564"/>
                  <a:pt x="10143627" y="842662"/>
                  <a:pt x="10143626" y="836416"/>
                </a:cubicBezTo>
                <a:cubicBezTo>
                  <a:pt x="10148183" y="838497"/>
                  <a:pt x="10152737" y="840581"/>
                  <a:pt x="10157292" y="844745"/>
                </a:cubicBezTo>
                <a:lnTo>
                  <a:pt x="10159874" y="837664"/>
                </a:lnTo>
                <a:lnTo>
                  <a:pt x="10127079" y="832598"/>
                </a:lnTo>
                <a:lnTo>
                  <a:pt x="10128442" y="835113"/>
                </a:lnTo>
                <a:cubicBezTo>
                  <a:pt x="10131194" y="836416"/>
                  <a:pt x="10134516" y="836416"/>
                  <a:pt x="10136793" y="836415"/>
                </a:cubicBezTo>
                <a:cubicBezTo>
                  <a:pt x="10132238" y="844746"/>
                  <a:pt x="10129959" y="850994"/>
                  <a:pt x="10123505" y="846827"/>
                </a:cubicBezTo>
                <a:lnTo>
                  <a:pt x="10121212" y="845190"/>
                </a:lnTo>
                <a:lnTo>
                  <a:pt x="10120002" y="850625"/>
                </a:lnTo>
                <a:cubicBezTo>
                  <a:pt x="10118887" y="852439"/>
                  <a:pt x="10117212" y="853475"/>
                  <a:pt x="10114982" y="853475"/>
                </a:cubicBezTo>
                <a:cubicBezTo>
                  <a:pt x="10114982" y="850366"/>
                  <a:pt x="10115540" y="847774"/>
                  <a:pt x="10116656" y="845960"/>
                </a:cubicBezTo>
                <a:lnTo>
                  <a:pt x="10119794" y="844176"/>
                </a:lnTo>
                <a:lnTo>
                  <a:pt x="10114396" y="840320"/>
                </a:lnTo>
                <a:lnTo>
                  <a:pt x="10112815" y="830396"/>
                </a:lnTo>
                <a:lnTo>
                  <a:pt x="10108993" y="829805"/>
                </a:lnTo>
                <a:cubicBezTo>
                  <a:pt x="10085665" y="826206"/>
                  <a:pt x="10062338" y="822129"/>
                  <a:pt x="10038509" y="816058"/>
                </a:cubicBezTo>
                <a:cubicBezTo>
                  <a:pt x="10033703" y="815017"/>
                  <a:pt x="10029498" y="811895"/>
                  <a:pt x="10025293" y="808772"/>
                </a:cubicBezTo>
                <a:lnTo>
                  <a:pt x="10015093" y="803149"/>
                </a:lnTo>
                <a:lnTo>
                  <a:pt x="9991677" y="799450"/>
                </a:lnTo>
                <a:cubicBezTo>
                  <a:pt x="9951152" y="794763"/>
                  <a:pt x="9910340" y="792680"/>
                  <a:pt x="9869529" y="788516"/>
                </a:cubicBezTo>
                <a:cubicBezTo>
                  <a:pt x="9862695" y="788516"/>
                  <a:pt x="9857144" y="784025"/>
                  <a:pt x="9850951" y="781778"/>
                </a:cubicBezTo>
                <a:lnTo>
                  <a:pt x="9849247" y="781452"/>
                </a:lnTo>
                <a:lnTo>
                  <a:pt x="9853074" y="786269"/>
                </a:lnTo>
                <a:cubicBezTo>
                  <a:pt x="9851869" y="788412"/>
                  <a:pt x="9849459" y="788411"/>
                  <a:pt x="9847952" y="787118"/>
                </a:cubicBezTo>
                <a:lnTo>
                  <a:pt x="9848209" y="781251"/>
                </a:lnTo>
                <a:lnTo>
                  <a:pt x="9844475" y="780531"/>
                </a:lnTo>
                <a:cubicBezTo>
                  <a:pt x="9833464" y="780531"/>
                  <a:pt x="9822075" y="778449"/>
                  <a:pt x="9812963" y="778450"/>
                </a:cubicBezTo>
                <a:cubicBezTo>
                  <a:pt x="9792462" y="776368"/>
                  <a:pt x="9771964" y="776366"/>
                  <a:pt x="9754120" y="774284"/>
                </a:cubicBezTo>
                <a:lnTo>
                  <a:pt x="9709154" y="771285"/>
                </a:lnTo>
                <a:lnTo>
                  <a:pt x="9699946" y="773919"/>
                </a:lnTo>
                <a:lnTo>
                  <a:pt x="9699946" y="770671"/>
                </a:lnTo>
                <a:close/>
                <a:moveTo>
                  <a:pt x="10561386" y="766429"/>
                </a:moveTo>
                <a:cubicBezTo>
                  <a:pt x="10602412" y="770698"/>
                  <a:pt x="10602412" y="770698"/>
                  <a:pt x="10622927" y="781375"/>
                </a:cubicBezTo>
                <a:cubicBezTo>
                  <a:pt x="10602412" y="774970"/>
                  <a:pt x="10581899" y="770699"/>
                  <a:pt x="10561386" y="766429"/>
                </a:cubicBezTo>
                <a:close/>
                <a:moveTo>
                  <a:pt x="10758044" y="765071"/>
                </a:moveTo>
                <a:cubicBezTo>
                  <a:pt x="10763146" y="765071"/>
                  <a:pt x="10769816" y="767143"/>
                  <a:pt x="10769816" y="775435"/>
                </a:cubicBezTo>
                <a:cubicBezTo>
                  <a:pt x="10765108" y="773362"/>
                  <a:pt x="10760398" y="771289"/>
                  <a:pt x="10756082" y="769216"/>
                </a:cubicBezTo>
                <a:cubicBezTo>
                  <a:pt x="10756081" y="767142"/>
                  <a:pt x="10758042" y="767143"/>
                  <a:pt x="10758044" y="765071"/>
                </a:cubicBezTo>
                <a:close/>
                <a:moveTo>
                  <a:pt x="11334570" y="764128"/>
                </a:moveTo>
                <a:cubicBezTo>
                  <a:pt x="11337726" y="766323"/>
                  <a:pt x="11338177" y="774712"/>
                  <a:pt x="11339982" y="780956"/>
                </a:cubicBezTo>
                <a:cubicBezTo>
                  <a:pt x="11347194" y="795522"/>
                  <a:pt x="11366428" y="783037"/>
                  <a:pt x="11366428" y="805926"/>
                </a:cubicBezTo>
                <a:cubicBezTo>
                  <a:pt x="11361618" y="805926"/>
                  <a:pt x="11354405" y="803847"/>
                  <a:pt x="11354406" y="814250"/>
                </a:cubicBezTo>
                <a:cubicBezTo>
                  <a:pt x="11356810" y="814250"/>
                  <a:pt x="11366428" y="810090"/>
                  <a:pt x="11366428" y="820493"/>
                </a:cubicBezTo>
                <a:cubicBezTo>
                  <a:pt x="11364024" y="828471"/>
                  <a:pt x="11366428" y="826736"/>
                  <a:pt x="11370834" y="822228"/>
                </a:cubicBezTo>
                <a:cubicBezTo>
                  <a:pt x="11382857" y="812169"/>
                  <a:pt x="11397282" y="810089"/>
                  <a:pt x="11414113" y="814251"/>
                </a:cubicBezTo>
                <a:lnTo>
                  <a:pt x="11420622" y="816724"/>
                </a:lnTo>
                <a:lnTo>
                  <a:pt x="11418374" y="813592"/>
                </a:lnTo>
                <a:cubicBezTo>
                  <a:pt x="11420604" y="811518"/>
                  <a:pt x="11422833" y="809444"/>
                  <a:pt x="11422833" y="809444"/>
                </a:cubicBezTo>
                <a:cubicBezTo>
                  <a:pt x="11423951" y="811518"/>
                  <a:pt x="11424508" y="813073"/>
                  <a:pt x="11424509" y="814627"/>
                </a:cubicBezTo>
                <a:lnTo>
                  <a:pt x="11423481" y="817811"/>
                </a:lnTo>
                <a:lnTo>
                  <a:pt x="11426434" y="818934"/>
                </a:lnTo>
                <a:cubicBezTo>
                  <a:pt x="11430942" y="821015"/>
                  <a:pt x="11435752" y="823615"/>
                  <a:pt x="11440560" y="826735"/>
                </a:cubicBezTo>
                <a:cubicBezTo>
                  <a:pt x="11445368" y="830552"/>
                  <a:pt x="11452581" y="834714"/>
                  <a:pt x="11456990" y="830552"/>
                </a:cubicBezTo>
                <a:cubicBezTo>
                  <a:pt x="11471415" y="820495"/>
                  <a:pt x="11488244" y="840957"/>
                  <a:pt x="11500266" y="847200"/>
                </a:cubicBezTo>
                <a:cubicBezTo>
                  <a:pt x="11488244" y="855524"/>
                  <a:pt x="11473820" y="863848"/>
                  <a:pt x="11461796" y="874252"/>
                </a:cubicBezTo>
                <a:cubicBezTo>
                  <a:pt x="11490648" y="894716"/>
                  <a:pt x="11519502" y="917609"/>
                  <a:pt x="11547951" y="938418"/>
                </a:cubicBezTo>
                <a:cubicBezTo>
                  <a:pt x="11562378" y="948824"/>
                  <a:pt x="11576802" y="959228"/>
                  <a:pt x="11593632" y="971367"/>
                </a:cubicBezTo>
                <a:cubicBezTo>
                  <a:pt x="11602850" y="977610"/>
                  <a:pt x="11614869" y="988014"/>
                  <a:pt x="11626892" y="988014"/>
                </a:cubicBezTo>
                <a:cubicBezTo>
                  <a:pt x="11622083" y="977610"/>
                  <a:pt x="11619678" y="965123"/>
                  <a:pt x="11614869" y="952985"/>
                </a:cubicBezTo>
                <a:cubicBezTo>
                  <a:pt x="11622083" y="948823"/>
                  <a:pt x="11631700" y="946742"/>
                  <a:pt x="11641317" y="942580"/>
                </a:cubicBezTo>
                <a:cubicBezTo>
                  <a:pt x="11641317" y="952985"/>
                  <a:pt x="11641317" y="963043"/>
                  <a:pt x="11641317" y="973448"/>
                </a:cubicBezTo>
                <a:cubicBezTo>
                  <a:pt x="11648531" y="973448"/>
                  <a:pt x="11653338" y="960963"/>
                  <a:pt x="11660552" y="960963"/>
                </a:cubicBezTo>
                <a:cubicBezTo>
                  <a:pt x="11672574" y="960963"/>
                  <a:pt x="11681788" y="973448"/>
                  <a:pt x="11691407" y="977609"/>
                </a:cubicBezTo>
                <a:cubicBezTo>
                  <a:pt x="11687298" y="983333"/>
                  <a:pt x="11686598" y="988904"/>
                  <a:pt x="11687856" y="993591"/>
                </a:cubicBezTo>
                <a:lnTo>
                  <a:pt x="11691033" y="997726"/>
                </a:lnTo>
                <a:lnTo>
                  <a:pt x="11696066" y="1004274"/>
                </a:lnTo>
                <a:cubicBezTo>
                  <a:pt x="11703529" y="1008652"/>
                  <a:pt x="11713046" y="1006571"/>
                  <a:pt x="11713046" y="992178"/>
                </a:cubicBezTo>
                <a:cubicBezTo>
                  <a:pt x="11705832" y="992177"/>
                  <a:pt x="11696214" y="996338"/>
                  <a:pt x="11691407" y="988014"/>
                </a:cubicBezTo>
                <a:cubicBezTo>
                  <a:pt x="11703428" y="969286"/>
                  <a:pt x="11727471" y="994258"/>
                  <a:pt x="11741896" y="998419"/>
                </a:cubicBezTo>
                <a:cubicBezTo>
                  <a:pt x="11734684" y="1002582"/>
                  <a:pt x="11725066" y="1002581"/>
                  <a:pt x="11725066" y="1012987"/>
                </a:cubicBezTo>
                <a:cubicBezTo>
                  <a:pt x="11739494" y="1012986"/>
                  <a:pt x="11744302" y="1031370"/>
                  <a:pt x="11753918" y="1041773"/>
                </a:cubicBezTo>
                <a:cubicBezTo>
                  <a:pt x="11763135" y="1054260"/>
                  <a:pt x="11775156" y="1062583"/>
                  <a:pt x="11789580" y="1068826"/>
                </a:cubicBezTo>
                <a:cubicBezTo>
                  <a:pt x="11820838" y="1085473"/>
                  <a:pt x="11856500" y="1091719"/>
                  <a:pt x="11887758" y="1108018"/>
                </a:cubicBezTo>
                <a:cubicBezTo>
                  <a:pt x="11882948" y="1112181"/>
                  <a:pt x="11885354" y="1124667"/>
                  <a:pt x="11880544" y="1130909"/>
                </a:cubicBezTo>
                <a:cubicBezTo>
                  <a:pt x="11875734" y="1137153"/>
                  <a:pt x="11868523" y="1137153"/>
                  <a:pt x="11863715" y="1139233"/>
                </a:cubicBezTo>
                <a:cubicBezTo>
                  <a:pt x="11863713" y="1143395"/>
                  <a:pt x="11866118" y="1145477"/>
                  <a:pt x="11868523" y="1147558"/>
                </a:cubicBezTo>
                <a:cubicBezTo>
                  <a:pt x="11866120" y="1147557"/>
                  <a:pt x="11863714" y="1149639"/>
                  <a:pt x="11863714" y="1151719"/>
                </a:cubicBezTo>
                <a:lnTo>
                  <a:pt x="11864270" y="1159746"/>
                </a:lnTo>
                <a:lnTo>
                  <a:pt x="11864316" y="1160390"/>
                </a:lnTo>
                <a:cubicBezTo>
                  <a:pt x="11864916" y="1162903"/>
                  <a:pt x="11866120" y="1164898"/>
                  <a:pt x="11868523" y="1165941"/>
                </a:cubicBezTo>
                <a:cubicBezTo>
                  <a:pt x="11861311" y="1170103"/>
                  <a:pt x="11856501" y="1172182"/>
                  <a:pt x="11851692" y="1176343"/>
                </a:cubicBezTo>
                <a:cubicBezTo>
                  <a:pt x="11851693" y="1168021"/>
                  <a:pt x="11849288" y="1161778"/>
                  <a:pt x="11846884" y="1155536"/>
                </a:cubicBezTo>
                <a:cubicBezTo>
                  <a:pt x="11846884" y="1153452"/>
                  <a:pt x="11849288" y="1151719"/>
                  <a:pt x="11849288" y="1149639"/>
                </a:cubicBezTo>
                <a:cubicBezTo>
                  <a:pt x="11851693" y="1143395"/>
                  <a:pt x="11846883" y="1147558"/>
                  <a:pt x="11844480" y="1147558"/>
                </a:cubicBezTo>
                <a:cubicBezTo>
                  <a:pt x="11837266" y="1155535"/>
                  <a:pt x="11825647" y="1147558"/>
                  <a:pt x="11818433" y="1141313"/>
                </a:cubicBezTo>
                <a:cubicBezTo>
                  <a:pt x="11791986" y="1120505"/>
                  <a:pt x="11763135" y="1105938"/>
                  <a:pt x="11734684" y="1087204"/>
                </a:cubicBezTo>
                <a:cubicBezTo>
                  <a:pt x="11705832" y="1068827"/>
                  <a:pt x="11677382" y="1050098"/>
                  <a:pt x="11646126" y="1031369"/>
                </a:cubicBezTo>
                <a:cubicBezTo>
                  <a:pt x="11631700" y="1023044"/>
                  <a:pt x="11619678" y="1015066"/>
                  <a:pt x="11605653" y="1006743"/>
                </a:cubicBezTo>
                <a:cubicBezTo>
                  <a:pt x="11598440" y="1002581"/>
                  <a:pt x="11591228" y="998419"/>
                  <a:pt x="11584016" y="996338"/>
                </a:cubicBezTo>
                <a:cubicBezTo>
                  <a:pt x="11574396" y="990095"/>
                  <a:pt x="11581612" y="988014"/>
                  <a:pt x="11579207" y="977610"/>
                </a:cubicBezTo>
                <a:cubicBezTo>
                  <a:pt x="11574396" y="963043"/>
                  <a:pt x="11555162" y="959228"/>
                  <a:pt x="11545548" y="954719"/>
                </a:cubicBezTo>
                <a:cubicBezTo>
                  <a:pt x="11533524" y="950904"/>
                  <a:pt x="11521905" y="942580"/>
                  <a:pt x="11507479" y="936337"/>
                </a:cubicBezTo>
                <a:cubicBezTo>
                  <a:pt x="11478628" y="919690"/>
                  <a:pt x="11447372" y="903037"/>
                  <a:pt x="11416516" y="888473"/>
                </a:cubicBezTo>
                <a:cubicBezTo>
                  <a:pt x="11390068" y="874252"/>
                  <a:pt x="11361618" y="859685"/>
                  <a:pt x="11335170" y="840958"/>
                </a:cubicBezTo>
                <a:cubicBezTo>
                  <a:pt x="11330362" y="836794"/>
                  <a:pt x="11315938" y="828471"/>
                  <a:pt x="11318342" y="818414"/>
                </a:cubicBezTo>
                <a:cubicBezTo>
                  <a:pt x="11320746" y="810089"/>
                  <a:pt x="11332768" y="816332"/>
                  <a:pt x="11332768" y="805926"/>
                </a:cubicBezTo>
                <a:cubicBezTo>
                  <a:pt x="11327959" y="805927"/>
                  <a:pt x="11323152" y="803847"/>
                  <a:pt x="11318342" y="799684"/>
                </a:cubicBezTo>
                <a:cubicBezTo>
                  <a:pt x="11323150" y="797603"/>
                  <a:pt x="11327958" y="795522"/>
                  <a:pt x="11332768" y="795521"/>
                </a:cubicBezTo>
                <a:cubicBezTo>
                  <a:pt x="11330362" y="787199"/>
                  <a:pt x="11320746" y="770550"/>
                  <a:pt x="11330362" y="764307"/>
                </a:cubicBezTo>
                <a:cubicBezTo>
                  <a:pt x="11332167" y="763354"/>
                  <a:pt x="11333518" y="763398"/>
                  <a:pt x="11334570" y="764128"/>
                </a:cubicBezTo>
                <a:close/>
                <a:moveTo>
                  <a:pt x="4999043" y="763878"/>
                </a:moveTo>
                <a:cubicBezTo>
                  <a:pt x="5001157" y="765951"/>
                  <a:pt x="5001157" y="768024"/>
                  <a:pt x="5003270" y="770097"/>
                </a:cubicBezTo>
                <a:cubicBezTo>
                  <a:pt x="5002212" y="772170"/>
                  <a:pt x="5001157" y="772688"/>
                  <a:pt x="5000099" y="772430"/>
                </a:cubicBezTo>
                <a:cubicBezTo>
                  <a:pt x="4999043" y="772169"/>
                  <a:pt x="4997984" y="771133"/>
                  <a:pt x="4996927" y="770097"/>
                </a:cubicBezTo>
                <a:cubicBezTo>
                  <a:pt x="4996927" y="770097"/>
                  <a:pt x="4999043" y="768024"/>
                  <a:pt x="4999043" y="763878"/>
                </a:cubicBezTo>
                <a:close/>
                <a:moveTo>
                  <a:pt x="10296740" y="762029"/>
                </a:moveTo>
                <a:cubicBezTo>
                  <a:pt x="10304129" y="762074"/>
                  <a:pt x="10310621" y="764703"/>
                  <a:pt x="10310621" y="775047"/>
                </a:cubicBezTo>
                <a:cubicBezTo>
                  <a:pt x="10303431" y="775047"/>
                  <a:pt x="10277464" y="787671"/>
                  <a:pt x="10277464" y="764528"/>
                </a:cubicBezTo>
                <a:cubicBezTo>
                  <a:pt x="10281060" y="764528"/>
                  <a:pt x="10289349" y="761986"/>
                  <a:pt x="10296740" y="762029"/>
                </a:cubicBezTo>
                <a:close/>
                <a:moveTo>
                  <a:pt x="11280308" y="761412"/>
                </a:moveTo>
                <a:cubicBezTo>
                  <a:pt x="11293226" y="760779"/>
                  <a:pt x="11308088" y="775379"/>
                  <a:pt x="11319066" y="778495"/>
                </a:cubicBezTo>
                <a:cubicBezTo>
                  <a:pt x="11301992" y="778494"/>
                  <a:pt x="11285326" y="776418"/>
                  <a:pt x="11268254" y="768111"/>
                </a:cubicBezTo>
                <a:cubicBezTo>
                  <a:pt x="11271910" y="763525"/>
                  <a:pt x="11276002" y="761622"/>
                  <a:pt x="11280308" y="761412"/>
                </a:cubicBezTo>
                <a:close/>
                <a:moveTo>
                  <a:pt x="5195293" y="760070"/>
                </a:moveTo>
                <a:cubicBezTo>
                  <a:pt x="5195293" y="768396"/>
                  <a:pt x="5197571" y="770476"/>
                  <a:pt x="5202124" y="770476"/>
                </a:cubicBezTo>
                <a:cubicBezTo>
                  <a:pt x="5202126" y="764232"/>
                  <a:pt x="5199849" y="760069"/>
                  <a:pt x="5195293" y="760070"/>
                </a:cubicBezTo>
                <a:close/>
                <a:moveTo>
                  <a:pt x="5321861" y="760069"/>
                </a:moveTo>
                <a:cubicBezTo>
                  <a:pt x="5321861" y="772556"/>
                  <a:pt x="5328691" y="770476"/>
                  <a:pt x="5333246" y="770476"/>
                </a:cubicBezTo>
                <a:cubicBezTo>
                  <a:pt x="5333244" y="760069"/>
                  <a:pt x="5326413" y="760069"/>
                  <a:pt x="5321861" y="760069"/>
                </a:cubicBezTo>
                <a:close/>
                <a:moveTo>
                  <a:pt x="5013663" y="759287"/>
                </a:moveTo>
                <a:cubicBezTo>
                  <a:pt x="5017891" y="759288"/>
                  <a:pt x="5020005" y="763433"/>
                  <a:pt x="5020007" y="769652"/>
                </a:cubicBezTo>
                <a:cubicBezTo>
                  <a:pt x="5015778" y="769652"/>
                  <a:pt x="5013662" y="767579"/>
                  <a:pt x="5013663" y="759287"/>
                </a:cubicBezTo>
                <a:close/>
                <a:moveTo>
                  <a:pt x="9810923" y="758600"/>
                </a:moveTo>
                <a:lnTo>
                  <a:pt x="9810687" y="759706"/>
                </a:lnTo>
                <a:lnTo>
                  <a:pt x="9818460" y="760247"/>
                </a:lnTo>
                <a:close/>
                <a:moveTo>
                  <a:pt x="11320081" y="758425"/>
                </a:moveTo>
                <a:cubicBezTo>
                  <a:pt x="11320692" y="757983"/>
                  <a:pt x="11321915" y="758545"/>
                  <a:pt x="11324361" y="759674"/>
                </a:cubicBezTo>
                <a:cubicBezTo>
                  <a:pt x="11321915" y="761285"/>
                  <a:pt x="11321915" y="761285"/>
                  <a:pt x="11319471" y="763218"/>
                </a:cubicBezTo>
                <a:cubicBezTo>
                  <a:pt x="11319471" y="760318"/>
                  <a:pt x="11319471" y="758869"/>
                  <a:pt x="11320081" y="758425"/>
                </a:cubicBezTo>
                <a:close/>
                <a:moveTo>
                  <a:pt x="10751393" y="758425"/>
                </a:moveTo>
                <a:cubicBezTo>
                  <a:pt x="10752006" y="757984"/>
                  <a:pt x="10753228" y="758545"/>
                  <a:pt x="10755673" y="759674"/>
                </a:cubicBezTo>
                <a:cubicBezTo>
                  <a:pt x="10753229" y="761284"/>
                  <a:pt x="10753229" y="761284"/>
                  <a:pt x="10750782" y="763218"/>
                </a:cubicBezTo>
                <a:cubicBezTo>
                  <a:pt x="10750783" y="760319"/>
                  <a:pt x="10750783" y="758868"/>
                  <a:pt x="10751393" y="758425"/>
                </a:cubicBezTo>
                <a:close/>
                <a:moveTo>
                  <a:pt x="10543356" y="757560"/>
                </a:moveTo>
                <a:cubicBezTo>
                  <a:pt x="10549648" y="757824"/>
                  <a:pt x="10555368" y="758877"/>
                  <a:pt x="10555370" y="762038"/>
                </a:cubicBezTo>
                <a:cubicBezTo>
                  <a:pt x="10557658" y="768359"/>
                  <a:pt x="10527914" y="776788"/>
                  <a:pt x="10527915" y="757823"/>
                </a:cubicBezTo>
                <a:cubicBezTo>
                  <a:pt x="10530202" y="757823"/>
                  <a:pt x="10537067" y="757297"/>
                  <a:pt x="10543356" y="757560"/>
                </a:cubicBezTo>
                <a:close/>
                <a:moveTo>
                  <a:pt x="9707908" y="757239"/>
                </a:moveTo>
                <a:lnTo>
                  <a:pt x="9709988" y="758143"/>
                </a:lnTo>
                <a:lnTo>
                  <a:pt x="9710059" y="758140"/>
                </a:lnTo>
                <a:lnTo>
                  <a:pt x="9708036" y="757251"/>
                </a:lnTo>
                <a:close/>
                <a:moveTo>
                  <a:pt x="10836911" y="756293"/>
                </a:moveTo>
                <a:cubicBezTo>
                  <a:pt x="10845980" y="755776"/>
                  <a:pt x="10855004" y="757852"/>
                  <a:pt x="10862791" y="763044"/>
                </a:cubicBezTo>
                <a:cubicBezTo>
                  <a:pt x="10869630" y="767198"/>
                  <a:pt x="10876468" y="775507"/>
                  <a:pt x="10885585" y="779660"/>
                </a:cubicBezTo>
                <a:cubicBezTo>
                  <a:pt x="10896984" y="783815"/>
                  <a:pt x="10906102" y="785545"/>
                  <a:pt x="10917498" y="789698"/>
                </a:cubicBezTo>
                <a:cubicBezTo>
                  <a:pt x="10958151" y="804239"/>
                  <a:pt x="10996521" y="818777"/>
                  <a:pt x="11037551" y="835394"/>
                </a:cubicBezTo>
                <a:cubicBezTo>
                  <a:pt x="11078202" y="851663"/>
                  <a:pt x="11119231" y="868279"/>
                  <a:pt x="11159880" y="886972"/>
                </a:cubicBezTo>
                <a:cubicBezTo>
                  <a:pt x="11180397" y="895280"/>
                  <a:pt x="11200912" y="903587"/>
                  <a:pt x="11221048" y="913626"/>
                </a:cubicBezTo>
                <a:cubicBezTo>
                  <a:pt x="11232444" y="917780"/>
                  <a:pt x="11243842" y="921934"/>
                  <a:pt x="11252961" y="928166"/>
                </a:cubicBezTo>
                <a:cubicBezTo>
                  <a:pt x="11257520" y="930242"/>
                  <a:pt x="11264354" y="932320"/>
                  <a:pt x="11268915" y="934396"/>
                </a:cubicBezTo>
                <a:cubicBezTo>
                  <a:pt x="11268915" y="938550"/>
                  <a:pt x="11268916" y="944781"/>
                  <a:pt x="11268916" y="948935"/>
                </a:cubicBezTo>
                <a:cubicBezTo>
                  <a:pt x="11259796" y="963474"/>
                  <a:pt x="11239284" y="944781"/>
                  <a:pt x="11230165" y="940627"/>
                </a:cubicBezTo>
                <a:cubicBezTo>
                  <a:pt x="11211928" y="930242"/>
                  <a:pt x="11194074" y="924012"/>
                  <a:pt x="11175838" y="916049"/>
                </a:cubicBezTo>
                <a:cubicBezTo>
                  <a:pt x="11135186" y="899433"/>
                  <a:pt x="11094157" y="882818"/>
                  <a:pt x="11053506" y="866202"/>
                </a:cubicBezTo>
                <a:lnTo>
                  <a:pt x="11021154" y="852731"/>
                </a:lnTo>
                <a:lnTo>
                  <a:pt x="11006868" y="849195"/>
                </a:lnTo>
                <a:lnTo>
                  <a:pt x="11008440" y="847438"/>
                </a:lnTo>
                <a:lnTo>
                  <a:pt x="10810744" y="765121"/>
                </a:lnTo>
                <a:cubicBezTo>
                  <a:pt x="10818722" y="759928"/>
                  <a:pt x="10827840" y="756814"/>
                  <a:pt x="10836911" y="756293"/>
                </a:cubicBezTo>
                <a:close/>
                <a:moveTo>
                  <a:pt x="9682008" y="754810"/>
                </a:moveTo>
                <a:lnTo>
                  <a:pt x="9690342" y="757623"/>
                </a:lnTo>
                <a:lnTo>
                  <a:pt x="9690103" y="755541"/>
                </a:lnTo>
                <a:lnTo>
                  <a:pt x="9682533" y="754817"/>
                </a:lnTo>
                <a:close/>
                <a:moveTo>
                  <a:pt x="9614497" y="754470"/>
                </a:moveTo>
                <a:cubicBezTo>
                  <a:pt x="9614497" y="762448"/>
                  <a:pt x="9616900" y="764530"/>
                  <a:pt x="9621705" y="764531"/>
                </a:cubicBezTo>
                <a:cubicBezTo>
                  <a:pt x="9621705" y="758286"/>
                  <a:pt x="9619303" y="754470"/>
                  <a:pt x="9614497" y="754470"/>
                </a:cubicBezTo>
                <a:close/>
                <a:moveTo>
                  <a:pt x="10235078" y="754360"/>
                </a:moveTo>
                <a:cubicBezTo>
                  <a:pt x="10239539" y="754359"/>
                  <a:pt x="10241771" y="758287"/>
                  <a:pt x="10241769" y="764713"/>
                </a:cubicBezTo>
                <a:cubicBezTo>
                  <a:pt x="10237310" y="764713"/>
                  <a:pt x="10235079" y="762570"/>
                  <a:pt x="10235078" y="754360"/>
                </a:cubicBezTo>
                <a:close/>
                <a:moveTo>
                  <a:pt x="10774483" y="751127"/>
                </a:moveTo>
                <a:cubicBezTo>
                  <a:pt x="10776342" y="753199"/>
                  <a:pt x="10776341" y="755272"/>
                  <a:pt x="10778574" y="757345"/>
                </a:cubicBezTo>
                <a:cubicBezTo>
                  <a:pt x="10776342" y="759418"/>
                  <a:pt x="10776342" y="759418"/>
                  <a:pt x="10774481" y="761492"/>
                </a:cubicBezTo>
                <a:lnTo>
                  <a:pt x="10774349" y="761074"/>
                </a:lnTo>
                <a:lnTo>
                  <a:pt x="10770504" y="762860"/>
                </a:lnTo>
                <a:cubicBezTo>
                  <a:pt x="10764798" y="765300"/>
                  <a:pt x="10757190" y="767178"/>
                  <a:pt x="10757190" y="756663"/>
                </a:cubicBezTo>
                <a:cubicBezTo>
                  <a:pt x="10759446" y="756663"/>
                  <a:pt x="10762826" y="755661"/>
                  <a:pt x="10766206" y="755662"/>
                </a:cubicBezTo>
                <a:cubicBezTo>
                  <a:pt x="10767896" y="755660"/>
                  <a:pt x="10769588" y="755911"/>
                  <a:pt x="10771140" y="756663"/>
                </a:cubicBezTo>
                <a:lnTo>
                  <a:pt x="10773752" y="759223"/>
                </a:lnTo>
                <a:lnTo>
                  <a:pt x="10772809" y="756309"/>
                </a:lnTo>
                <a:cubicBezTo>
                  <a:pt x="10772808" y="754755"/>
                  <a:pt x="10773366" y="753200"/>
                  <a:pt x="10774483" y="751127"/>
                </a:cubicBezTo>
                <a:close/>
                <a:moveTo>
                  <a:pt x="4714098" y="750107"/>
                </a:moveTo>
                <a:cubicBezTo>
                  <a:pt x="4718328" y="750107"/>
                  <a:pt x="4720441" y="754252"/>
                  <a:pt x="4720441" y="760471"/>
                </a:cubicBezTo>
                <a:cubicBezTo>
                  <a:pt x="4716213" y="760472"/>
                  <a:pt x="4714098" y="758399"/>
                  <a:pt x="4714098" y="750107"/>
                </a:cubicBezTo>
                <a:close/>
                <a:moveTo>
                  <a:pt x="5113724" y="750093"/>
                </a:moveTo>
                <a:cubicBezTo>
                  <a:pt x="5113724" y="762003"/>
                  <a:pt x="5106920" y="760017"/>
                  <a:pt x="5102386" y="760018"/>
                </a:cubicBezTo>
                <a:cubicBezTo>
                  <a:pt x="5102385" y="750092"/>
                  <a:pt x="5109188" y="750093"/>
                  <a:pt x="5113724" y="750093"/>
                </a:cubicBezTo>
                <a:close/>
                <a:moveTo>
                  <a:pt x="11234426" y="749818"/>
                </a:moveTo>
                <a:cubicBezTo>
                  <a:pt x="11239494" y="749817"/>
                  <a:pt x="11246015" y="750853"/>
                  <a:pt x="11248424" y="750855"/>
                </a:cubicBezTo>
                <a:cubicBezTo>
                  <a:pt x="11243609" y="757074"/>
                  <a:pt x="11236383" y="755001"/>
                  <a:pt x="11229158" y="755001"/>
                </a:cubicBezTo>
                <a:cubicBezTo>
                  <a:pt x="11225746" y="750854"/>
                  <a:pt x="11229360" y="749817"/>
                  <a:pt x="11234426" y="749818"/>
                </a:cubicBezTo>
                <a:close/>
                <a:moveTo>
                  <a:pt x="5353358" y="749660"/>
                </a:moveTo>
                <a:cubicBezTo>
                  <a:pt x="5353359" y="762151"/>
                  <a:pt x="5360188" y="760068"/>
                  <a:pt x="5367020" y="760068"/>
                </a:cubicBezTo>
                <a:cubicBezTo>
                  <a:pt x="5367019" y="749659"/>
                  <a:pt x="5360190" y="749659"/>
                  <a:pt x="5353358" y="749660"/>
                </a:cubicBezTo>
                <a:close/>
                <a:moveTo>
                  <a:pt x="5213130" y="749660"/>
                </a:moveTo>
                <a:cubicBezTo>
                  <a:pt x="5213128" y="762151"/>
                  <a:pt x="5222238" y="760069"/>
                  <a:pt x="5226790" y="760069"/>
                </a:cubicBezTo>
                <a:cubicBezTo>
                  <a:pt x="5226789" y="749660"/>
                  <a:pt x="5219959" y="749660"/>
                  <a:pt x="5213130" y="749660"/>
                </a:cubicBezTo>
                <a:close/>
                <a:moveTo>
                  <a:pt x="4727488" y="748581"/>
                </a:moveTo>
                <a:cubicBezTo>
                  <a:pt x="4729601" y="748581"/>
                  <a:pt x="4731716" y="748581"/>
                  <a:pt x="4733829" y="748581"/>
                </a:cubicBezTo>
                <a:cubicBezTo>
                  <a:pt x="4733829" y="757010"/>
                  <a:pt x="4733829" y="763331"/>
                  <a:pt x="4733831" y="769652"/>
                </a:cubicBezTo>
                <a:cubicBezTo>
                  <a:pt x="4731717" y="769652"/>
                  <a:pt x="4729602" y="769652"/>
                  <a:pt x="4727488" y="769652"/>
                </a:cubicBezTo>
                <a:cubicBezTo>
                  <a:pt x="4727488" y="763331"/>
                  <a:pt x="4727488" y="757010"/>
                  <a:pt x="4727488" y="748581"/>
                </a:cubicBezTo>
                <a:close/>
                <a:moveTo>
                  <a:pt x="9751349" y="748496"/>
                </a:moveTo>
                <a:lnTo>
                  <a:pt x="9749565" y="751375"/>
                </a:lnTo>
                <a:lnTo>
                  <a:pt x="9754324" y="752853"/>
                </a:lnTo>
                <a:close/>
                <a:moveTo>
                  <a:pt x="10788616" y="746536"/>
                </a:moveTo>
                <a:cubicBezTo>
                  <a:pt x="10788616" y="756902"/>
                  <a:pt x="10779690" y="756902"/>
                  <a:pt x="10775600" y="750682"/>
                </a:cubicBezTo>
                <a:cubicBezTo>
                  <a:pt x="10779690" y="748608"/>
                  <a:pt x="10784154" y="746535"/>
                  <a:pt x="10788616" y="746536"/>
                </a:cubicBezTo>
                <a:close/>
                <a:moveTo>
                  <a:pt x="10505206" y="744143"/>
                </a:moveTo>
                <a:cubicBezTo>
                  <a:pt x="10511636" y="744393"/>
                  <a:pt x="10517482" y="747900"/>
                  <a:pt x="10517482" y="756912"/>
                </a:cubicBezTo>
                <a:cubicBezTo>
                  <a:pt x="10508130" y="752907"/>
                  <a:pt x="10498774" y="752908"/>
                  <a:pt x="10489420" y="750903"/>
                </a:cubicBezTo>
                <a:cubicBezTo>
                  <a:pt x="10491761" y="746898"/>
                  <a:pt x="10498776" y="743892"/>
                  <a:pt x="10505206" y="744143"/>
                </a:cubicBezTo>
                <a:close/>
                <a:moveTo>
                  <a:pt x="5040573" y="742444"/>
                </a:moveTo>
                <a:cubicBezTo>
                  <a:pt x="5042839" y="746450"/>
                  <a:pt x="5045108" y="750457"/>
                  <a:pt x="5045107" y="754462"/>
                </a:cubicBezTo>
                <a:cubicBezTo>
                  <a:pt x="5042841" y="756467"/>
                  <a:pt x="5038308" y="758469"/>
                  <a:pt x="5033772" y="760472"/>
                </a:cubicBezTo>
                <a:cubicBezTo>
                  <a:pt x="5036038" y="754462"/>
                  <a:pt x="5038306" y="748453"/>
                  <a:pt x="5040573" y="742444"/>
                </a:cubicBezTo>
                <a:close/>
                <a:moveTo>
                  <a:pt x="10126495" y="738906"/>
                </a:moveTo>
                <a:cubicBezTo>
                  <a:pt x="10126801" y="738078"/>
                  <a:pt x="10128023" y="738630"/>
                  <a:pt x="10130469" y="739730"/>
                </a:cubicBezTo>
                <a:cubicBezTo>
                  <a:pt x="10128023" y="741935"/>
                  <a:pt x="10128023" y="741935"/>
                  <a:pt x="10128024" y="746341"/>
                </a:cubicBezTo>
                <a:cubicBezTo>
                  <a:pt x="10126801" y="741935"/>
                  <a:pt x="10126189" y="739731"/>
                  <a:pt x="10126495" y="738906"/>
                </a:cubicBezTo>
                <a:close/>
                <a:moveTo>
                  <a:pt x="9863515" y="737355"/>
                </a:moveTo>
                <a:cubicBezTo>
                  <a:pt x="9865785" y="739341"/>
                  <a:pt x="9870319" y="739340"/>
                  <a:pt x="9874853" y="743310"/>
                </a:cubicBezTo>
                <a:cubicBezTo>
                  <a:pt x="9870319" y="749265"/>
                  <a:pt x="9863516" y="747279"/>
                  <a:pt x="9863515" y="737355"/>
                </a:cubicBezTo>
                <a:close/>
                <a:moveTo>
                  <a:pt x="10455952" y="737354"/>
                </a:moveTo>
                <a:cubicBezTo>
                  <a:pt x="10467108" y="737353"/>
                  <a:pt x="10478264" y="739357"/>
                  <a:pt x="10489050" y="743363"/>
                </a:cubicBezTo>
                <a:cubicBezTo>
                  <a:pt x="10482728" y="751377"/>
                  <a:pt x="10455950" y="755383"/>
                  <a:pt x="10455952" y="737354"/>
                </a:cubicBezTo>
                <a:close/>
                <a:moveTo>
                  <a:pt x="9190836" y="737330"/>
                </a:moveTo>
                <a:lnTo>
                  <a:pt x="9120680" y="744237"/>
                </a:lnTo>
                <a:lnTo>
                  <a:pt x="9119927" y="746144"/>
                </a:lnTo>
                <a:cubicBezTo>
                  <a:pt x="9115120" y="750308"/>
                  <a:pt x="9107911" y="748225"/>
                  <a:pt x="9103107" y="750309"/>
                </a:cubicBezTo>
                <a:lnTo>
                  <a:pt x="9075510" y="753196"/>
                </a:lnTo>
                <a:lnTo>
                  <a:pt x="9023058" y="766078"/>
                </a:lnTo>
                <a:lnTo>
                  <a:pt x="9022703" y="760168"/>
                </a:lnTo>
                <a:lnTo>
                  <a:pt x="9015785" y="761376"/>
                </a:lnTo>
                <a:lnTo>
                  <a:pt x="9017993" y="766700"/>
                </a:lnTo>
                <a:lnTo>
                  <a:pt x="8997479" y="770164"/>
                </a:lnTo>
                <a:lnTo>
                  <a:pt x="8996393" y="776927"/>
                </a:lnTo>
                <a:cubicBezTo>
                  <a:pt x="9001261" y="774520"/>
                  <a:pt x="8920268" y="777294"/>
                  <a:pt x="8919223" y="780606"/>
                </a:cubicBezTo>
                <a:cubicBezTo>
                  <a:pt x="8923259" y="787347"/>
                  <a:pt x="8959662" y="783063"/>
                  <a:pt x="8980837" y="781263"/>
                </a:cubicBezTo>
                <a:lnTo>
                  <a:pt x="8994735" y="780805"/>
                </a:lnTo>
                <a:lnTo>
                  <a:pt x="8986587" y="782177"/>
                </a:lnTo>
                <a:lnTo>
                  <a:pt x="8999830" y="781297"/>
                </a:lnTo>
                <a:cubicBezTo>
                  <a:pt x="9011279" y="780543"/>
                  <a:pt x="9020043" y="779988"/>
                  <a:pt x="9023157" y="779877"/>
                </a:cubicBezTo>
                <a:lnTo>
                  <a:pt x="9052928" y="780766"/>
                </a:lnTo>
                <a:lnTo>
                  <a:pt x="9110315" y="770775"/>
                </a:lnTo>
                <a:cubicBezTo>
                  <a:pt x="9119926" y="768694"/>
                  <a:pt x="9134342" y="758286"/>
                  <a:pt x="9143552" y="766612"/>
                </a:cubicBezTo>
                <a:cubicBezTo>
                  <a:pt x="9153164" y="772857"/>
                  <a:pt x="9157971" y="777019"/>
                  <a:pt x="9167581" y="774937"/>
                </a:cubicBezTo>
                <a:lnTo>
                  <a:pt x="9183575" y="773392"/>
                </a:lnTo>
                <a:lnTo>
                  <a:pt x="9183575" y="753590"/>
                </a:lnTo>
                <a:cubicBezTo>
                  <a:pt x="9188130" y="749425"/>
                  <a:pt x="9192683" y="745263"/>
                  <a:pt x="9194959" y="741099"/>
                </a:cubicBezTo>
                <a:close/>
                <a:moveTo>
                  <a:pt x="10107917" y="735997"/>
                </a:moveTo>
                <a:cubicBezTo>
                  <a:pt x="10112379" y="735997"/>
                  <a:pt x="10114611" y="738069"/>
                  <a:pt x="10114611" y="746362"/>
                </a:cubicBezTo>
                <a:cubicBezTo>
                  <a:pt x="10110149" y="746364"/>
                  <a:pt x="10107918" y="742216"/>
                  <a:pt x="10107917" y="735997"/>
                </a:cubicBezTo>
                <a:close/>
                <a:moveTo>
                  <a:pt x="11513359" y="734921"/>
                </a:moveTo>
                <a:cubicBezTo>
                  <a:pt x="11513360" y="744846"/>
                  <a:pt x="11506488" y="744846"/>
                  <a:pt x="11499612" y="744846"/>
                </a:cubicBezTo>
                <a:cubicBezTo>
                  <a:pt x="11499614" y="732936"/>
                  <a:pt x="11508778" y="734922"/>
                  <a:pt x="11513359" y="734921"/>
                </a:cubicBezTo>
                <a:close/>
                <a:moveTo>
                  <a:pt x="4752601" y="731733"/>
                </a:moveTo>
                <a:cubicBezTo>
                  <a:pt x="4756945" y="731733"/>
                  <a:pt x="4760924" y="731733"/>
                  <a:pt x="4765628" y="731734"/>
                </a:cubicBezTo>
                <a:cubicBezTo>
                  <a:pt x="4765628" y="737742"/>
                  <a:pt x="4765627" y="743754"/>
                  <a:pt x="4765626" y="749761"/>
                </a:cubicBezTo>
                <a:cubicBezTo>
                  <a:pt x="4760924" y="749761"/>
                  <a:pt x="4756945" y="749761"/>
                  <a:pt x="4752601" y="749761"/>
                </a:cubicBezTo>
                <a:cubicBezTo>
                  <a:pt x="4752602" y="743753"/>
                  <a:pt x="4752601" y="737742"/>
                  <a:pt x="4752601" y="731733"/>
                </a:cubicBezTo>
                <a:close/>
                <a:moveTo>
                  <a:pt x="9208969" y="726444"/>
                </a:moveTo>
                <a:lnTo>
                  <a:pt x="9208726" y="726502"/>
                </a:lnTo>
                <a:lnTo>
                  <a:pt x="9208968" y="726476"/>
                </a:lnTo>
                <a:close/>
                <a:moveTo>
                  <a:pt x="9956872" y="725718"/>
                </a:moveTo>
                <a:cubicBezTo>
                  <a:pt x="9956872" y="738530"/>
                  <a:pt x="9948188" y="736395"/>
                  <a:pt x="9943846" y="736395"/>
                </a:cubicBezTo>
                <a:cubicBezTo>
                  <a:pt x="9943847" y="723585"/>
                  <a:pt x="9950359" y="725720"/>
                  <a:pt x="9956872" y="725718"/>
                </a:cubicBezTo>
                <a:close/>
                <a:moveTo>
                  <a:pt x="10039039" y="725286"/>
                </a:moveTo>
                <a:cubicBezTo>
                  <a:pt x="10043499" y="725285"/>
                  <a:pt x="10045732" y="727358"/>
                  <a:pt x="10045731" y="735650"/>
                </a:cubicBezTo>
                <a:cubicBezTo>
                  <a:pt x="10041270" y="735650"/>
                  <a:pt x="10039039" y="731505"/>
                  <a:pt x="10039039" y="725286"/>
                </a:cubicBezTo>
                <a:close/>
                <a:moveTo>
                  <a:pt x="10017846" y="725285"/>
                </a:moveTo>
                <a:cubicBezTo>
                  <a:pt x="10022307" y="725285"/>
                  <a:pt x="10024539" y="727359"/>
                  <a:pt x="10024539" y="735650"/>
                </a:cubicBezTo>
                <a:cubicBezTo>
                  <a:pt x="10020076" y="735651"/>
                  <a:pt x="10017846" y="731505"/>
                  <a:pt x="10017846" y="725285"/>
                </a:cubicBezTo>
                <a:close/>
                <a:moveTo>
                  <a:pt x="10853955" y="724304"/>
                </a:moveTo>
                <a:cubicBezTo>
                  <a:pt x="10858290" y="723790"/>
                  <a:pt x="10863493" y="725332"/>
                  <a:pt x="10866960" y="725330"/>
                </a:cubicBezTo>
                <a:cubicBezTo>
                  <a:pt x="10866961" y="741775"/>
                  <a:pt x="10853089" y="735607"/>
                  <a:pt x="10846152" y="735608"/>
                </a:cubicBezTo>
                <a:cubicBezTo>
                  <a:pt x="10846151" y="727386"/>
                  <a:pt x="10849618" y="724818"/>
                  <a:pt x="10853955" y="724304"/>
                </a:cubicBezTo>
                <a:close/>
                <a:moveTo>
                  <a:pt x="11483530" y="723544"/>
                </a:moveTo>
                <a:cubicBezTo>
                  <a:pt x="11487990" y="724317"/>
                  <a:pt x="11492154" y="728438"/>
                  <a:pt x="11492153" y="735651"/>
                </a:cubicBezTo>
                <a:cubicBezTo>
                  <a:pt x="11485017" y="733592"/>
                  <a:pt x="11477878" y="731530"/>
                  <a:pt x="11473122" y="731530"/>
                </a:cubicBezTo>
                <a:cubicBezTo>
                  <a:pt x="11474312" y="725346"/>
                  <a:pt x="11479069" y="722770"/>
                  <a:pt x="11483530" y="723544"/>
                </a:cubicBezTo>
                <a:close/>
                <a:moveTo>
                  <a:pt x="9380442" y="721490"/>
                </a:moveTo>
                <a:cubicBezTo>
                  <a:pt x="9381021" y="721006"/>
                  <a:pt x="9382178" y="721490"/>
                  <a:pt x="9384496" y="722456"/>
                </a:cubicBezTo>
                <a:cubicBezTo>
                  <a:pt x="9382178" y="722457"/>
                  <a:pt x="9379862" y="724388"/>
                  <a:pt x="9379863" y="726323"/>
                </a:cubicBezTo>
                <a:cubicBezTo>
                  <a:pt x="9379864" y="723421"/>
                  <a:pt x="9379861" y="721972"/>
                  <a:pt x="9380442" y="721490"/>
                </a:cubicBezTo>
                <a:close/>
                <a:moveTo>
                  <a:pt x="5085273" y="719514"/>
                </a:moveTo>
                <a:cubicBezTo>
                  <a:pt x="5085274" y="725930"/>
                  <a:pt x="5085274" y="732343"/>
                  <a:pt x="5085274" y="740895"/>
                </a:cubicBezTo>
                <a:cubicBezTo>
                  <a:pt x="5076189" y="743033"/>
                  <a:pt x="5064834" y="743032"/>
                  <a:pt x="5053856" y="745171"/>
                </a:cubicBezTo>
                <a:cubicBezTo>
                  <a:pt x="5064833" y="736619"/>
                  <a:pt x="5076189" y="728067"/>
                  <a:pt x="5085273" y="719514"/>
                </a:cubicBezTo>
                <a:close/>
                <a:moveTo>
                  <a:pt x="11461300" y="717263"/>
                </a:moveTo>
                <a:cubicBezTo>
                  <a:pt x="11465076" y="718006"/>
                  <a:pt x="11469198" y="719991"/>
                  <a:pt x="11472730" y="720985"/>
                </a:cubicBezTo>
                <a:cubicBezTo>
                  <a:pt x="11470375" y="720985"/>
                  <a:pt x="11470374" y="722970"/>
                  <a:pt x="11468020" y="724954"/>
                </a:cubicBezTo>
                <a:cubicBezTo>
                  <a:pt x="11463310" y="722968"/>
                  <a:pt x="11456244" y="720984"/>
                  <a:pt x="11451928" y="720984"/>
                </a:cubicBezTo>
                <a:cubicBezTo>
                  <a:pt x="11454086" y="717013"/>
                  <a:pt x="11457522" y="716517"/>
                  <a:pt x="11461300" y="717263"/>
                </a:cubicBezTo>
                <a:close/>
                <a:moveTo>
                  <a:pt x="9888620" y="715933"/>
                </a:moveTo>
                <a:cubicBezTo>
                  <a:pt x="9892848" y="715932"/>
                  <a:pt x="9894961" y="720079"/>
                  <a:pt x="9894961" y="726299"/>
                </a:cubicBezTo>
                <a:cubicBezTo>
                  <a:pt x="9890733" y="726299"/>
                  <a:pt x="9888619" y="724225"/>
                  <a:pt x="9888620" y="715933"/>
                </a:cubicBezTo>
                <a:close/>
                <a:moveTo>
                  <a:pt x="9848454" y="715932"/>
                </a:moveTo>
                <a:cubicBezTo>
                  <a:pt x="9858095" y="715932"/>
                  <a:pt x="9855684" y="728575"/>
                  <a:pt x="9855685" y="737005"/>
                </a:cubicBezTo>
                <a:cubicBezTo>
                  <a:pt x="9848456" y="737004"/>
                  <a:pt x="9848454" y="724361"/>
                  <a:pt x="9848454" y="715932"/>
                </a:cubicBezTo>
                <a:close/>
                <a:moveTo>
                  <a:pt x="9597069" y="715932"/>
                </a:moveTo>
                <a:cubicBezTo>
                  <a:pt x="9597071" y="724225"/>
                  <a:pt x="9594957" y="726299"/>
                  <a:pt x="9590728" y="726299"/>
                </a:cubicBezTo>
                <a:cubicBezTo>
                  <a:pt x="9590728" y="720079"/>
                  <a:pt x="9592842" y="715933"/>
                  <a:pt x="9597069" y="715932"/>
                </a:cubicBezTo>
                <a:close/>
                <a:moveTo>
                  <a:pt x="10001580" y="714574"/>
                </a:moveTo>
                <a:cubicBezTo>
                  <a:pt x="10001578" y="722867"/>
                  <a:pt x="9999349" y="724939"/>
                  <a:pt x="9994887" y="724939"/>
                </a:cubicBezTo>
                <a:cubicBezTo>
                  <a:pt x="9994886" y="716647"/>
                  <a:pt x="9997118" y="714574"/>
                  <a:pt x="10001580" y="714574"/>
                </a:cubicBezTo>
                <a:close/>
                <a:moveTo>
                  <a:pt x="10831652" y="714574"/>
                </a:moveTo>
                <a:cubicBezTo>
                  <a:pt x="10831652" y="722865"/>
                  <a:pt x="10829422" y="724940"/>
                  <a:pt x="10824958" y="724940"/>
                </a:cubicBezTo>
                <a:cubicBezTo>
                  <a:pt x="10824960" y="716646"/>
                  <a:pt x="10827188" y="714574"/>
                  <a:pt x="10831652" y="714574"/>
                </a:cubicBezTo>
                <a:close/>
                <a:moveTo>
                  <a:pt x="9982524" y="714574"/>
                </a:moveTo>
                <a:cubicBezTo>
                  <a:pt x="9986614" y="714574"/>
                  <a:pt x="9989218" y="716646"/>
                  <a:pt x="9989216" y="724939"/>
                </a:cubicBezTo>
                <a:cubicBezTo>
                  <a:pt x="9984755" y="724940"/>
                  <a:pt x="9982524" y="722868"/>
                  <a:pt x="9982524" y="714574"/>
                </a:cubicBezTo>
                <a:close/>
                <a:moveTo>
                  <a:pt x="8904878" y="710952"/>
                </a:moveTo>
                <a:lnTo>
                  <a:pt x="8904878" y="712633"/>
                </a:lnTo>
                <a:lnTo>
                  <a:pt x="8916858" y="712241"/>
                </a:lnTo>
                <a:lnTo>
                  <a:pt x="8916000" y="711084"/>
                </a:lnTo>
                <a:close/>
                <a:moveTo>
                  <a:pt x="5113724" y="710335"/>
                </a:moveTo>
                <a:cubicBezTo>
                  <a:pt x="5113723" y="718545"/>
                  <a:pt x="5113724" y="724972"/>
                  <a:pt x="5113724" y="731401"/>
                </a:cubicBezTo>
                <a:cubicBezTo>
                  <a:pt x="5111313" y="727116"/>
                  <a:pt x="5106493" y="724972"/>
                  <a:pt x="5104083" y="720689"/>
                </a:cubicBezTo>
                <a:cubicBezTo>
                  <a:pt x="5106493" y="718545"/>
                  <a:pt x="5111314" y="716760"/>
                  <a:pt x="5113724" y="710335"/>
                </a:cubicBezTo>
                <a:close/>
                <a:moveTo>
                  <a:pt x="10853219" y="709985"/>
                </a:moveTo>
                <a:cubicBezTo>
                  <a:pt x="10910530" y="709986"/>
                  <a:pt x="10963434" y="743071"/>
                  <a:pt x="11013532" y="767539"/>
                </a:cubicBezTo>
                <a:cubicBezTo>
                  <a:pt x="11011127" y="773742"/>
                  <a:pt x="10999104" y="786150"/>
                  <a:pt x="10992292" y="777878"/>
                </a:cubicBezTo>
                <a:cubicBezTo>
                  <a:pt x="10985076" y="767538"/>
                  <a:pt x="10973054" y="769607"/>
                  <a:pt x="10961030" y="771673"/>
                </a:cubicBezTo>
                <a:cubicBezTo>
                  <a:pt x="10951410" y="773742"/>
                  <a:pt x="10953814" y="763404"/>
                  <a:pt x="10944198" y="757201"/>
                </a:cubicBezTo>
                <a:cubicBezTo>
                  <a:pt x="10939387" y="751341"/>
                  <a:pt x="10929767" y="757199"/>
                  <a:pt x="10922553" y="759612"/>
                </a:cubicBezTo>
                <a:cubicBezTo>
                  <a:pt x="10924959" y="753409"/>
                  <a:pt x="10929768" y="751341"/>
                  <a:pt x="10929767" y="745138"/>
                </a:cubicBezTo>
                <a:cubicBezTo>
                  <a:pt x="10927364" y="747206"/>
                  <a:pt x="10922553" y="749274"/>
                  <a:pt x="10920149" y="753410"/>
                </a:cubicBezTo>
                <a:cubicBezTo>
                  <a:pt x="10917744" y="734800"/>
                  <a:pt x="10906120" y="730664"/>
                  <a:pt x="10894096" y="724460"/>
                </a:cubicBezTo>
                <a:cubicBezTo>
                  <a:pt x="10879670" y="720324"/>
                  <a:pt x="10867646" y="714121"/>
                  <a:pt x="10853219" y="709985"/>
                </a:cubicBezTo>
                <a:close/>
                <a:moveTo>
                  <a:pt x="9194021" y="709882"/>
                </a:moveTo>
                <a:lnTo>
                  <a:pt x="9189156" y="710496"/>
                </a:lnTo>
                <a:cubicBezTo>
                  <a:pt x="9178993" y="711797"/>
                  <a:pt x="9168782" y="712838"/>
                  <a:pt x="9157970" y="712839"/>
                </a:cubicBezTo>
                <a:lnTo>
                  <a:pt x="9157649" y="712822"/>
                </a:lnTo>
                <a:lnTo>
                  <a:pt x="9156633" y="714385"/>
                </a:lnTo>
                <a:cubicBezTo>
                  <a:pt x="9155495" y="720024"/>
                  <a:pt x="9153787" y="724251"/>
                  <a:pt x="9151652" y="727487"/>
                </a:cubicBezTo>
                <a:lnTo>
                  <a:pt x="9145898" y="732943"/>
                </a:lnTo>
                <a:lnTo>
                  <a:pt x="9146255" y="732961"/>
                </a:lnTo>
                <a:cubicBezTo>
                  <a:pt x="9154859" y="732598"/>
                  <a:pt x="9164833" y="731662"/>
                  <a:pt x="9174985" y="730526"/>
                </a:cubicBezTo>
                <a:lnTo>
                  <a:pt x="9182411" y="729627"/>
                </a:lnTo>
                <a:lnTo>
                  <a:pt x="9174468" y="722366"/>
                </a:lnTo>
                <a:cubicBezTo>
                  <a:pt x="9179591" y="720803"/>
                  <a:pt x="9188555" y="721585"/>
                  <a:pt x="9192719" y="715193"/>
                </a:cubicBezTo>
                <a:close/>
                <a:moveTo>
                  <a:pt x="9004993" y="706595"/>
                </a:moveTo>
                <a:lnTo>
                  <a:pt x="9001212" y="708758"/>
                </a:lnTo>
                <a:lnTo>
                  <a:pt x="9005499" y="708566"/>
                </a:lnTo>
                <a:close/>
                <a:moveTo>
                  <a:pt x="10121987" y="704863"/>
                </a:moveTo>
                <a:lnTo>
                  <a:pt x="10124217" y="706041"/>
                </a:lnTo>
                <a:lnTo>
                  <a:pt x="10122141" y="705568"/>
                </a:lnTo>
                <a:close/>
                <a:moveTo>
                  <a:pt x="10346107" y="704670"/>
                </a:moveTo>
                <a:cubicBezTo>
                  <a:pt x="10378769" y="704846"/>
                  <a:pt x="10411858" y="711355"/>
                  <a:pt x="10442186" y="732752"/>
                </a:cubicBezTo>
                <a:cubicBezTo>
                  <a:pt x="10421779" y="749252"/>
                  <a:pt x="10394948" y="741002"/>
                  <a:pt x="10372275" y="736877"/>
                </a:cubicBezTo>
                <a:cubicBezTo>
                  <a:pt x="10351870" y="732752"/>
                  <a:pt x="10327305" y="728628"/>
                  <a:pt x="10313701" y="706285"/>
                </a:cubicBezTo>
                <a:cubicBezTo>
                  <a:pt x="10324375" y="705254"/>
                  <a:pt x="10335218" y="704610"/>
                  <a:pt x="10346107" y="704670"/>
                </a:cubicBezTo>
                <a:close/>
                <a:moveTo>
                  <a:pt x="11381984" y="703981"/>
                </a:moveTo>
                <a:cubicBezTo>
                  <a:pt x="11387881" y="705022"/>
                  <a:pt x="11393781" y="708141"/>
                  <a:pt x="11398579" y="710220"/>
                </a:cubicBezTo>
                <a:cubicBezTo>
                  <a:pt x="11410575" y="714380"/>
                  <a:pt x="11422571" y="720616"/>
                  <a:pt x="11436968" y="724776"/>
                </a:cubicBezTo>
                <a:cubicBezTo>
                  <a:pt x="11462958" y="739332"/>
                  <a:pt x="11486950" y="753888"/>
                  <a:pt x="11513342" y="768097"/>
                </a:cubicBezTo>
                <a:cubicBezTo>
                  <a:pt x="11506145" y="778496"/>
                  <a:pt x="11496548" y="768097"/>
                  <a:pt x="11489350" y="766018"/>
                </a:cubicBezTo>
                <a:cubicBezTo>
                  <a:pt x="11477353" y="760127"/>
                  <a:pt x="11465358" y="753888"/>
                  <a:pt x="11451360" y="749730"/>
                </a:cubicBezTo>
                <a:cubicBezTo>
                  <a:pt x="11439366" y="743491"/>
                  <a:pt x="11427370" y="739333"/>
                  <a:pt x="11415374" y="733094"/>
                </a:cubicBezTo>
                <a:cubicBezTo>
                  <a:pt x="11405775" y="728935"/>
                  <a:pt x="11393781" y="726857"/>
                  <a:pt x="11386582" y="714379"/>
                </a:cubicBezTo>
                <a:cubicBezTo>
                  <a:pt x="11379384" y="712299"/>
                  <a:pt x="11372187" y="710220"/>
                  <a:pt x="11365390" y="710220"/>
                </a:cubicBezTo>
                <a:cubicBezTo>
                  <a:pt x="11370188" y="703981"/>
                  <a:pt x="11376086" y="702942"/>
                  <a:pt x="11381984" y="703981"/>
                </a:cubicBezTo>
                <a:close/>
                <a:moveTo>
                  <a:pt x="11437801" y="703863"/>
                </a:moveTo>
                <a:cubicBezTo>
                  <a:pt x="11442382" y="705848"/>
                  <a:pt x="11446582" y="707832"/>
                  <a:pt x="11451548" y="709819"/>
                </a:cubicBezTo>
                <a:cubicBezTo>
                  <a:pt x="11446582" y="715774"/>
                  <a:pt x="11437800" y="715774"/>
                  <a:pt x="11437801" y="703863"/>
                </a:cubicBezTo>
                <a:close/>
                <a:moveTo>
                  <a:pt x="10515704" y="701840"/>
                </a:moveTo>
                <a:cubicBezTo>
                  <a:pt x="10516820" y="701840"/>
                  <a:pt x="10517934" y="702876"/>
                  <a:pt x="10519050" y="704949"/>
                </a:cubicBezTo>
                <a:lnTo>
                  <a:pt x="10516628" y="709448"/>
                </a:lnTo>
                <a:lnTo>
                  <a:pt x="10517272" y="709871"/>
                </a:lnTo>
                <a:cubicBezTo>
                  <a:pt x="10517274" y="721890"/>
                  <a:pt x="10503526" y="713878"/>
                  <a:pt x="10503526" y="703862"/>
                </a:cubicBezTo>
                <a:cubicBezTo>
                  <a:pt x="10505816" y="703862"/>
                  <a:pt x="10508109" y="704364"/>
                  <a:pt x="10510400" y="705364"/>
                </a:cubicBezTo>
                <a:lnTo>
                  <a:pt x="10516057" y="709073"/>
                </a:lnTo>
                <a:lnTo>
                  <a:pt x="10512356" y="704948"/>
                </a:lnTo>
                <a:cubicBezTo>
                  <a:pt x="10513474" y="702876"/>
                  <a:pt x="10514588" y="701839"/>
                  <a:pt x="10515704" y="701840"/>
                </a:cubicBezTo>
                <a:close/>
                <a:moveTo>
                  <a:pt x="9482734" y="701343"/>
                </a:moveTo>
                <a:cubicBezTo>
                  <a:pt x="9496398" y="701562"/>
                  <a:pt x="9508342" y="706759"/>
                  <a:pt x="9508342" y="726655"/>
                </a:cubicBezTo>
                <a:cubicBezTo>
                  <a:pt x="9496876" y="726656"/>
                  <a:pt x="9485408" y="730882"/>
                  <a:pt x="9473943" y="726656"/>
                </a:cubicBezTo>
                <a:cubicBezTo>
                  <a:pt x="9464768" y="722430"/>
                  <a:pt x="9455978" y="712216"/>
                  <a:pt x="9446803" y="705878"/>
                </a:cubicBezTo>
                <a:cubicBezTo>
                  <a:pt x="9453684" y="705878"/>
                  <a:pt x="9469068" y="701124"/>
                  <a:pt x="9482734" y="701343"/>
                </a:cubicBezTo>
                <a:close/>
                <a:moveTo>
                  <a:pt x="4720440" y="700226"/>
                </a:moveTo>
                <a:cubicBezTo>
                  <a:pt x="4720441" y="713037"/>
                  <a:pt x="4711755" y="710903"/>
                  <a:pt x="4707415" y="710902"/>
                </a:cubicBezTo>
                <a:cubicBezTo>
                  <a:pt x="4707415" y="698092"/>
                  <a:pt x="4713927" y="700227"/>
                  <a:pt x="4720440" y="700226"/>
                </a:cubicBezTo>
                <a:close/>
                <a:moveTo>
                  <a:pt x="5148259" y="698977"/>
                </a:moveTo>
                <a:cubicBezTo>
                  <a:pt x="5152367" y="698187"/>
                  <a:pt x="5157296" y="699241"/>
                  <a:pt x="5160583" y="699240"/>
                </a:cubicBezTo>
                <a:cubicBezTo>
                  <a:pt x="5160582" y="707668"/>
                  <a:pt x="5157297" y="710304"/>
                  <a:pt x="5153189" y="710831"/>
                </a:cubicBezTo>
                <a:cubicBezTo>
                  <a:pt x="5149081" y="711357"/>
                  <a:pt x="5144152" y="709777"/>
                  <a:pt x="5140866" y="709777"/>
                </a:cubicBezTo>
                <a:cubicBezTo>
                  <a:pt x="5140866" y="702402"/>
                  <a:pt x="5144152" y="699768"/>
                  <a:pt x="5148259" y="698977"/>
                </a:cubicBezTo>
                <a:close/>
                <a:moveTo>
                  <a:pt x="11364002" y="698708"/>
                </a:moveTo>
                <a:cubicBezTo>
                  <a:pt x="11364380" y="698225"/>
                  <a:pt x="11365135" y="698708"/>
                  <a:pt x="11366648" y="699674"/>
                </a:cubicBezTo>
                <a:cubicBezTo>
                  <a:pt x="11366650" y="701608"/>
                  <a:pt x="11366650" y="703541"/>
                  <a:pt x="11363622" y="703541"/>
                </a:cubicBezTo>
                <a:cubicBezTo>
                  <a:pt x="11363623" y="700642"/>
                  <a:pt x="11363623" y="699191"/>
                  <a:pt x="11364002" y="698708"/>
                </a:cubicBezTo>
                <a:close/>
                <a:moveTo>
                  <a:pt x="10445243" y="694683"/>
                </a:moveTo>
                <a:cubicBezTo>
                  <a:pt x="10449955" y="694682"/>
                  <a:pt x="10451916" y="698609"/>
                  <a:pt x="10451915" y="705035"/>
                </a:cubicBezTo>
                <a:cubicBezTo>
                  <a:pt x="10447599" y="705035"/>
                  <a:pt x="10445245" y="702891"/>
                  <a:pt x="10445243" y="694683"/>
                </a:cubicBezTo>
                <a:close/>
                <a:moveTo>
                  <a:pt x="9839469" y="694683"/>
                </a:moveTo>
                <a:cubicBezTo>
                  <a:pt x="9844053" y="696467"/>
                  <a:pt x="9848633" y="698610"/>
                  <a:pt x="9853216" y="700752"/>
                </a:cubicBezTo>
                <a:cubicBezTo>
                  <a:pt x="9848634" y="705036"/>
                  <a:pt x="9844052" y="711463"/>
                  <a:pt x="9839469" y="715748"/>
                </a:cubicBezTo>
                <a:cubicBezTo>
                  <a:pt x="9839469" y="709321"/>
                  <a:pt x="9839468" y="702894"/>
                  <a:pt x="9839469" y="694683"/>
                </a:cubicBezTo>
                <a:close/>
                <a:moveTo>
                  <a:pt x="9532167" y="694682"/>
                </a:moveTo>
                <a:cubicBezTo>
                  <a:pt x="9536484" y="694682"/>
                  <a:pt x="9538839" y="698610"/>
                  <a:pt x="9538838" y="705035"/>
                </a:cubicBezTo>
                <a:cubicBezTo>
                  <a:pt x="9534127" y="705035"/>
                  <a:pt x="9532166" y="702892"/>
                  <a:pt x="9532167" y="694682"/>
                </a:cubicBezTo>
                <a:close/>
                <a:moveTo>
                  <a:pt x="9059082" y="694465"/>
                </a:moveTo>
                <a:lnTo>
                  <a:pt x="9042029" y="696291"/>
                </a:lnTo>
                <a:lnTo>
                  <a:pt x="9017319" y="699079"/>
                </a:lnTo>
                <a:lnTo>
                  <a:pt x="9017007" y="700349"/>
                </a:lnTo>
                <a:lnTo>
                  <a:pt x="9019541" y="708372"/>
                </a:lnTo>
                <a:lnTo>
                  <a:pt x="9036978" y="709761"/>
                </a:lnTo>
                <a:lnTo>
                  <a:pt x="9041108" y="710236"/>
                </a:lnTo>
                <a:lnTo>
                  <a:pt x="9047724" y="708141"/>
                </a:lnTo>
                <a:lnTo>
                  <a:pt x="9067354" y="703654"/>
                </a:lnTo>
                <a:lnTo>
                  <a:pt x="9067466" y="700922"/>
                </a:lnTo>
                <a:cubicBezTo>
                  <a:pt x="9066188" y="698376"/>
                  <a:pt x="9063760" y="696487"/>
                  <a:pt x="9060958" y="695058"/>
                </a:cubicBezTo>
                <a:close/>
                <a:moveTo>
                  <a:pt x="9086287" y="694450"/>
                </a:moveTo>
                <a:lnTo>
                  <a:pt x="9087337" y="698801"/>
                </a:lnTo>
                <a:lnTo>
                  <a:pt x="9098941" y="695879"/>
                </a:lnTo>
                <a:lnTo>
                  <a:pt x="9097401" y="694797"/>
                </a:lnTo>
                <a:cubicBezTo>
                  <a:pt x="9094096" y="693842"/>
                  <a:pt x="9089891" y="694449"/>
                  <a:pt x="9086287" y="694450"/>
                </a:cubicBezTo>
                <a:close/>
                <a:moveTo>
                  <a:pt x="9918418" y="692178"/>
                </a:moveTo>
                <a:cubicBezTo>
                  <a:pt x="9927856" y="691650"/>
                  <a:pt x="9936781" y="695866"/>
                  <a:pt x="9936780" y="706401"/>
                </a:cubicBezTo>
                <a:lnTo>
                  <a:pt x="9934411" y="706401"/>
                </a:lnTo>
                <a:lnTo>
                  <a:pt x="9937974" y="713789"/>
                </a:lnTo>
                <a:cubicBezTo>
                  <a:pt x="9934383" y="713788"/>
                  <a:pt x="9929448" y="714905"/>
                  <a:pt x="9927205" y="710439"/>
                </a:cubicBezTo>
                <a:lnTo>
                  <a:pt x="9926471" y="706401"/>
                </a:lnTo>
                <a:lnTo>
                  <a:pt x="9909159" y="706402"/>
                </a:lnTo>
                <a:lnTo>
                  <a:pt x="9909696" y="706714"/>
                </a:lnTo>
                <a:cubicBezTo>
                  <a:pt x="9910856" y="708528"/>
                  <a:pt x="9911507" y="711119"/>
                  <a:pt x="9911508" y="714229"/>
                </a:cubicBezTo>
                <a:cubicBezTo>
                  <a:pt x="9909276" y="714228"/>
                  <a:pt x="9907604" y="713192"/>
                  <a:pt x="9906488" y="711377"/>
                </a:cubicBezTo>
                <a:lnTo>
                  <a:pt x="9905380" y="706401"/>
                </a:lnTo>
                <a:lnTo>
                  <a:pt x="9896987" y="706401"/>
                </a:lnTo>
                <a:cubicBezTo>
                  <a:pt x="9899034" y="697973"/>
                  <a:pt x="9908981" y="692703"/>
                  <a:pt x="9918418" y="692178"/>
                </a:cubicBezTo>
                <a:close/>
                <a:moveTo>
                  <a:pt x="5487318" y="689640"/>
                </a:moveTo>
                <a:cubicBezTo>
                  <a:pt x="5487318" y="702131"/>
                  <a:pt x="5493772" y="700048"/>
                  <a:pt x="5500599" y="700048"/>
                </a:cubicBezTo>
                <a:cubicBezTo>
                  <a:pt x="5500601" y="687560"/>
                  <a:pt x="5491872" y="689641"/>
                  <a:pt x="5487318" y="689640"/>
                </a:cubicBezTo>
                <a:close/>
                <a:moveTo>
                  <a:pt x="5173972" y="688900"/>
                </a:moveTo>
                <a:cubicBezTo>
                  <a:pt x="5173972" y="697194"/>
                  <a:pt x="5171858" y="699266"/>
                  <a:pt x="5167629" y="699266"/>
                </a:cubicBezTo>
                <a:cubicBezTo>
                  <a:pt x="5167631" y="693047"/>
                  <a:pt x="5169744" y="688900"/>
                  <a:pt x="5173972" y="688900"/>
                </a:cubicBezTo>
                <a:close/>
                <a:moveTo>
                  <a:pt x="10088307" y="688566"/>
                </a:moveTo>
                <a:cubicBezTo>
                  <a:pt x="10092518" y="694721"/>
                  <a:pt x="10098080" y="698818"/>
                  <a:pt x="10104390" y="701531"/>
                </a:cubicBezTo>
                <a:lnTo>
                  <a:pt x="10122141" y="705568"/>
                </a:lnTo>
                <a:lnTo>
                  <a:pt x="10123792" y="713185"/>
                </a:lnTo>
                <a:cubicBezTo>
                  <a:pt x="10124994" y="714745"/>
                  <a:pt x="10126798" y="715265"/>
                  <a:pt x="10129203" y="715265"/>
                </a:cubicBezTo>
                <a:cubicBezTo>
                  <a:pt x="10129204" y="712144"/>
                  <a:pt x="10128603" y="709545"/>
                  <a:pt x="10127401" y="707723"/>
                </a:cubicBezTo>
                <a:lnTo>
                  <a:pt x="10124217" y="706041"/>
                </a:lnTo>
                <a:lnTo>
                  <a:pt x="10124945" y="706206"/>
                </a:lnTo>
                <a:cubicBezTo>
                  <a:pt x="10139328" y="707464"/>
                  <a:pt x="10154265" y="705902"/>
                  <a:pt x="10164889" y="706944"/>
                </a:cubicBezTo>
                <a:cubicBezTo>
                  <a:pt x="10196163" y="711105"/>
                  <a:pt x="10227036" y="717346"/>
                  <a:pt x="10260717" y="725666"/>
                </a:cubicBezTo>
                <a:cubicBezTo>
                  <a:pt x="10291791" y="732948"/>
                  <a:pt x="10323465" y="741789"/>
                  <a:pt x="10355439" y="751369"/>
                </a:cubicBezTo>
                <a:lnTo>
                  <a:pt x="10421188" y="771885"/>
                </a:lnTo>
                <a:lnTo>
                  <a:pt x="10419496" y="769477"/>
                </a:lnTo>
                <a:cubicBezTo>
                  <a:pt x="10419218" y="767143"/>
                  <a:pt x="10420332" y="765072"/>
                  <a:pt x="10423680" y="765071"/>
                </a:cubicBezTo>
                <a:cubicBezTo>
                  <a:pt x="10423680" y="767144"/>
                  <a:pt x="10423679" y="768698"/>
                  <a:pt x="10423679" y="770254"/>
                </a:cubicBezTo>
                <a:lnTo>
                  <a:pt x="10423679" y="772663"/>
                </a:lnTo>
                <a:lnTo>
                  <a:pt x="10451968" y="781491"/>
                </a:lnTo>
                <a:cubicBezTo>
                  <a:pt x="10483243" y="791893"/>
                  <a:pt x="10514516" y="802295"/>
                  <a:pt x="10545390" y="812697"/>
                </a:cubicBezTo>
                <a:cubicBezTo>
                  <a:pt x="10559822" y="818937"/>
                  <a:pt x="10574258" y="822751"/>
                  <a:pt x="10591098" y="822752"/>
                </a:cubicBezTo>
                <a:cubicBezTo>
                  <a:pt x="10598314" y="824832"/>
                  <a:pt x="10598316" y="831074"/>
                  <a:pt x="10603127" y="839396"/>
                </a:cubicBezTo>
                <a:cubicBezTo>
                  <a:pt x="10607536" y="853958"/>
                  <a:pt x="10619564" y="853958"/>
                  <a:pt x="10629188" y="856039"/>
                </a:cubicBezTo>
                <a:cubicBezTo>
                  <a:pt x="10643622" y="860199"/>
                  <a:pt x="10655651" y="866440"/>
                  <a:pt x="10670086" y="866440"/>
                </a:cubicBezTo>
                <a:cubicBezTo>
                  <a:pt x="10681712" y="866440"/>
                  <a:pt x="10686924" y="874761"/>
                  <a:pt x="10693743" y="883084"/>
                </a:cubicBezTo>
                <a:cubicBezTo>
                  <a:pt x="10703365" y="895218"/>
                  <a:pt x="10715394" y="893485"/>
                  <a:pt x="10727422" y="899379"/>
                </a:cubicBezTo>
                <a:cubicBezTo>
                  <a:pt x="10698754" y="899380"/>
                  <a:pt x="10670587" y="891665"/>
                  <a:pt x="10642420" y="881609"/>
                </a:cubicBezTo>
                <a:lnTo>
                  <a:pt x="10574246" y="856095"/>
                </a:lnTo>
                <a:lnTo>
                  <a:pt x="10572836" y="863469"/>
                </a:lnTo>
                <a:cubicBezTo>
                  <a:pt x="10571779" y="865024"/>
                  <a:pt x="10570194" y="865543"/>
                  <a:pt x="10568080" y="865542"/>
                </a:cubicBezTo>
                <a:cubicBezTo>
                  <a:pt x="10568079" y="862433"/>
                  <a:pt x="10568608" y="859842"/>
                  <a:pt x="10569664" y="858028"/>
                </a:cubicBezTo>
                <a:lnTo>
                  <a:pt x="10573412" y="855782"/>
                </a:lnTo>
                <a:lnTo>
                  <a:pt x="10557417" y="849796"/>
                </a:lnTo>
                <a:cubicBezTo>
                  <a:pt x="10562230" y="839395"/>
                  <a:pt x="10579070" y="851878"/>
                  <a:pt x="10579070" y="835235"/>
                </a:cubicBezTo>
                <a:cubicBezTo>
                  <a:pt x="10567040" y="837314"/>
                  <a:pt x="10555012" y="845636"/>
                  <a:pt x="10542984" y="839396"/>
                </a:cubicBezTo>
                <a:cubicBezTo>
                  <a:pt x="10545390" y="835234"/>
                  <a:pt x="10547796" y="831074"/>
                  <a:pt x="10550201" y="828993"/>
                </a:cubicBezTo>
                <a:cubicBezTo>
                  <a:pt x="10449964" y="800215"/>
                  <a:pt x="10349327" y="761034"/>
                  <a:pt x="10246282" y="736068"/>
                </a:cubicBezTo>
                <a:cubicBezTo>
                  <a:pt x="10222224" y="731908"/>
                  <a:pt x="10196161" y="729827"/>
                  <a:pt x="10174511" y="719426"/>
                </a:cubicBezTo>
                <a:cubicBezTo>
                  <a:pt x="10167296" y="717346"/>
                  <a:pt x="10157672" y="711104"/>
                  <a:pt x="10150454" y="715265"/>
                </a:cubicBezTo>
                <a:cubicBezTo>
                  <a:pt x="10145644" y="719426"/>
                  <a:pt x="10145643" y="731909"/>
                  <a:pt x="10138427" y="731909"/>
                </a:cubicBezTo>
                <a:cubicBezTo>
                  <a:pt x="10117176" y="731908"/>
                  <a:pt x="10090713" y="717347"/>
                  <a:pt x="10069063" y="711105"/>
                </a:cubicBezTo>
                <a:cubicBezTo>
                  <a:pt x="10045406" y="704863"/>
                  <a:pt x="10018944" y="698622"/>
                  <a:pt x="9994887" y="690646"/>
                </a:cubicBezTo>
                <a:cubicBezTo>
                  <a:pt x="10026161" y="690647"/>
                  <a:pt x="10057435" y="688566"/>
                  <a:pt x="10088307" y="688566"/>
                </a:cubicBezTo>
                <a:close/>
                <a:moveTo>
                  <a:pt x="9875231" y="686860"/>
                </a:moveTo>
                <a:cubicBezTo>
                  <a:pt x="9877344" y="686860"/>
                  <a:pt x="9878930" y="687896"/>
                  <a:pt x="9879987" y="689710"/>
                </a:cubicBezTo>
                <a:lnTo>
                  <a:pt x="9880525" y="692254"/>
                </a:lnTo>
                <a:lnTo>
                  <a:pt x="9881522" y="691947"/>
                </a:lnTo>
                <a:cubicBezTo>
                  <a:pt x="9888001" y="691731"/>
                  <a:pt x="9895404" y="693807"/>
                  <a:pt x="9899106" y="693808"/>
                </a:cubicBezTo>
                <a:cubicBezTo>
                  <a:pt x="9899106" y="714228"/>
                  <a:pt x="9876896" y="703845"/>
                  <a:pt x="9869493" y="703845"/>
                </a:cubicBezTo>
                <a:cubicBezTo>
                  <a:pt x="9869491" y="699259"/>
                  <a:pt x="9870879" y="696338"/>
                  <a:pt x="9873079" y="694538"/>
                </a:cubicBezTo>
                <a:lnTo>
                  <a:pt x="9876621" y="693451"/>
                </a:lnTo>
                <a:close/>
                <a:moveTo>
                  <a:pt x="10263494" y="686859"/>
                </a:moveTo>
                <a:cubicBezTo>
                  <a:pt x="10274280" y="691014"/>
                  <a:pt x="10285436" y="693090"/>
                  <a:pt x="10296593" y="697243"/>
                </a:cubicBezTo>
                <a:cubicBezTo>
                  <a:pt x="10289899" y="703473"/>
                  <a:pt x="10280974" y="709703"/>
                  <a:pt x="10276511" y="715586"/>
                </a:cubicBezTo>
                <a:cubicBezTo>
                  <a:pt x="10272046" y="713856"/>
                  <a:pt x="10267956" y="709703"/>
                  <a:pt x="10263494" y="705550"/>
                </a:cubicBezTo>
                <a:cubicBezTo>
                  <a:pt x="10263494" y="699319"/>
                  <a:pt x="10263494" y="693089"/>
                  <a:pt x="10263494" y="686859"/>
                </a:cubicBezTo>
                <a:close/>
                <a:moveTo>
                  <a:pt x="11324768" y="686156"/>
                </a:moveTo>
                <a:cubicBezTo>
                  <a:pt x="11329351" y="686155"/>
                  <a:pt x="11338515" y="683970"/>
                  <a:pt x="11338513" y="694898"/>
                </a:cubicBezTo>
                <a:cubicBezTo>
                  <a:pt x="11333932" y="694899"/>
                  <a:pt x="11324768" y="698907"/>
                  <a:pt x="11324768" y="686156"/>
                </a:cubicBezTo>
                <a:close/>
                <a:moveTo>
                  <a:pt x="9987439" y="686156"/>
                </a:moveTo>
                <a:cubicBezTo>
                  <a:pt x="9987439" y="698907"/>
                  <a:pt x="9978275" y="694900"/>
                  <a:pt x="9973694" y="694899"/>
                </a:cubicBezTo>
                <a:cubicBezTo>
                  <a:pt x="9973695" y="683970"/>
                  <a:pt x="9982859" y="686157"/>
                  <a:pt x="9987439" y="686156"/>
                </a:cubicBezTo>
                <a:close/>
                <a:moveTo>
                  <a:pt x="10436034" y="684011"/>
                </a:moveTo>
                <a:lnTo>
                  <a:pt x="10436698" y="684986"/>
                </a:lnTo>
                <a:cubicBezTo>
                  <a:pt x="10437175" y="685686"/>
                  <a:pt x="10437473" y="686124"/>
                  <a:pt x="10437389" y="686003"/>
                </a:cubicBezTo>
                <a:close/>
                <a:moveTo>
                  <a:pt x="10435688" y="683506"/>
                </a:moveTo>
                <a:lnTo>
                  <a:pt x="10435802" y="683672"/>
                </a:lnTo>
                <a:lnTo>
                  <a:pt x="10436034" y="684011"/>
                </a:lnTo>
                <a:close/>
                <a:moveTo>
                  <a:pt x="9637167" y="680603"/>
                </a:moveTo>
                <a:lnTo>
                  <a:pt x="9637220" y="680645"/>
                </a:lnTo>
                <a:lnTo>
                  <a:pt x="9637238" y="680620"/>
                </a:lnTo>
                <a:close/>
                <a:moveTo>
                  <a:pt x="9053049" y="679879"/>
                </a:moveTo>
                <a:cubicBezTo>
                  <a:pt x="9048244" y="680922"/>
                  <a:pt x="9038632" y="679879"/>
                  <a:pt x="9030523" y="681658"/>
                </a:cubicBezTo>
                <a:lnTo>
                  <a:pt x="9027827" y="683076"/>
                </a:lnTo>
                <a:lnTo>
                  <a:pt x="9031478" y="682578"/>
                </a:lnTo>
                <a:lnTo>
                  <a:pt x="9051785" y="681704"/>
                </a:lnTo>
                <a:close/>
                <a:moveTo>
                  <a:pt x="4880944" y="679785"/>
                </a:moveTo>
                <a:cubicBezTo>
                  <a:pt x="4887514" y="678743"/>
                  <a:pt x="4893798" y="678743"/>
                  <a:pt x="4899510" y="680825"/>
                </a:cubicBezTo>
                <a:cubicBezTo>
                  <a:pt x="4885799" y="701647"/>
                  <a:pt x="4865231" y="703730"/>
                  <a:pt x="4844665" y="709978"/>
                </a:cubicBezTo>
                <a:cubicBezTo>
                  <a:pt x="4844665" y="693318"/>
                  <a:pt x="4849236" y="687072"/>
                  <a:pt x="4860661" y="684990"/>
                </a:cubicBezTo>
                <a:cubicBezTo>
                  <a:pt x="4867517" y="682908"/>
                  <a:pt x="4874374" y="680826"/>
                  <a:pt x="4880944" y="679785"/>
                </a:cubicBezTo>
                <a:close/>
                <a:moveTo>
                  <a:pt x="10432882" y="679381"/>
                </a:moveTo>
                <a:cubicBezTo>
                  <a:pt x="10432882" y="679381"/>
                  <a:pt x="10433518" y="680315"/>
                  <a:pt x="10434314" y="681482"/>
                </a:cubicBezTo>
                <a:lnTo>
                  <a:pt x="10435136" y="682694"/>
                </a:lnTo>
                <a:close/>
                <a:moveTo>
                  <a:pt x="11128358" y="678393"/>
                </a:moveTo>
                <a:cubicBezTo>
                  <a:pt x="11128360" y="684613"/>
                  <a:pt x="11123897" y="686685"/>
                  <a:pt x="11121666" y="686684"/>
                </a:cubicBezTo>
                <a:cubicBezTo>
                  <a:pt x="11121666" y="680465"/>
                  <a:pt x="11123897" y="676321"/>
                  <a:pt x="11128358" y="678393"/>
                </a:cubicBezTo>
                <a:close/>
                <a:moveTo>
                  <a:pt x="10801558" y="677850"/>
                </a:moveTo>
                <a:cubicBezTo>
                  <a:pt x="10806414" y="677850"/>
                  <a:pt x="10808844" y="679916"/>
                  <a:pt x="10813700" y="681982"/>
                </a:cubicBezTo>
                <a:cubicBezTo>
                  <a:pt x="10820986" y="684047"/>
                  <a:pt x="10828272" y="686113"/>
                  <a:pt x="10835150" y="688179"/>
                </a:cubicBezTo>
                <a:cubicBezTo>
                  <a:pt x="10840412" y="690245"/>
                  <a:pt x="10854577" y="698162"/>
                  <a:pt x="10844864" y="708492"/>
                </a:cubicBezTo>
                <a:cubicBezTo>
                  <a:pt x="10833126" y="718820"/>
                  <a:pt x="10808842" y="700229"/>
                  <a:pt x="10796700" y="694375"/>
                </a:cubicBezTo>
                <a:cubicBezTo>
                  <a:pt x="10799129" y="688180"/>
                  <a:pt x="10801558" y="684047"/>
                  <a:pt x="10801558" y="677850"/>
                </a:cubicBezTo>
                <a:close/>
                <a:moveTo>
                  <a:pt x="9742099" y="677850"/>
                </a:moveTo>
                <a:cubicBezTo>
                  <a:pt x="9744485" y="684163"/>
                  <a:pt x="9746873" y="696435"/>
                  <a:pt x="9754035" y="694682"/>
                </a:cubicBezTo>
                <a:cubicBezTo>
                  <a:pt x="9763184" y="694683"/>
                  <a:pt x="9770344" y="692227"/>
                  <a:pt x="9779892" y="692227"/>
                </a:cubicBezTo>
                <a:cubicBezTo>
                  <a:pt x="9798988" y="692227"/>
                  <a:pt x="9815697" y="696435"/>
                  <a:pt x="9832007" y="700643"/>
                </a:cubicBezTo>
                <a:lnTo>
                  <a:pt x="9821793" y="705221"/>
                </a:lnTo>
                <a:lnTo>
                  <a:pt x="9831337" y="705222"/>
                </a:lnTo>
                <a:cubicBezTo>
                  <a:pt x="9831337" y="709506"/>
                  <a:pt x="9831337" y="713790"/>
                  <a:pt x="9831337" y="715576"/>
                </a:cubicBezTo>
                <a:cubicBezTo>
                  <a:pt x="9822124" y="715575"/>
                  <a:pt x="9812912" y="715576"/>
                  <a:pt x="9806003" y="715575"/>
                </a:cubicBezTo>
                <a:cubicBezTo>
                  <a:pt x="9799091" y="715575"/>
                  <a:pt x="9794487" y="715576"/>
                  <a:pt x="9789882" y="715575"/>
                </a:cubicBezTo>
                <a:lnTo>
                  <a:pt x="9789882" y="713165"/>
                </a:lnTo>
                <a:lnTo>
                  <a:pt x="9774968" y="713266"/>
                </a:lnTo>
                <a:lnTo>
                  <a:pt x="9752838" y="708732"/>
                </a:lnTo>
                <a:lnTo>
                  <a:pt x="9749531" y="716339"/>
                </a:lnTo>
                <a:cubicBezTo>
                  <a:pt x="9746835" y="718113"/>
                  <a:pt x="9743579" y="718546"/>
                  <a:pt x="9741348" y="719410"/>
                </a:cubicBezTo>
                <a:cubicBezTo>
                  <a:pt x="9736886" y="721488"/>
                  <a:pt x="9730191" y="733948"/>
                  <a:pt x="9725728" y="725641"/>
                </a:cubicBezTo>
                <a:cubicBezTo>
                  <a:pt x="9721266" y="721487"/>
                  <a:pt x="9723497" y="711452"/>
                  <a:pt x="9723497" y="705221"/>
                </a:cubicBezTo>
                <a:lnTo>
                  <a:pt x="9736437" y="705221"/>
                </a:lnTo>
                <a:lnTo>
                  <a:pt x="9715842" y="700643"/>
                </a:lnTo>
                <a:cubicBezTo>
                  <a:pt x="9723004" y="692227"/>
                  <a:pt x="9732551" y="684162"/>
                  <a:pt x="9742099" y="677850"/>
                </a:cubicBezTo>
                <a:close/>
                <a:moveTo>
                  <a:pt x="9060258" y="675717"/>
                </a:moveTo>
                <a:lnTo>
                  <a:pt x="9061549" y="681284"/>
                </a:lnTo>
                <a:lnTo>
                  <a:pt x="9065997" y="681092"/>
                </a:lnTo>
                <a:lnTo>
                  <a:pt x="9065463" y="678578"/>
                </a:lnTo>
                <a:cubicBezTo>
                  <a:pt x="9064362" y="676758"/>
                  <a:pt x="9062660" y="675716"/>
                  <a:pt x="9060258" y="675717"/>
                </a:cubicBezTo>
                <a:close/>
                <a:moveTo>
                  <a:pt x="9956879" y="673676"/>
                </a:moveTo>
                <a:cubicBezTo>
                  <a:pt x="9963049" y="673938"/>
                  <a:pt x="9967983" y="676554"/>
                  <a:pt x="9967984" y="685966"/>
                </a:cubicBezTo>
                <a:cubicBezTo>
                  <a:pt x="9960581" y="685967"/>
                  <a:pt x="9938373" y="694334"/>
                  <a:pt x="9938373" y="675508"/>
                </a:cubicBezTo>
                <a:cubicBezTo>
                  <a:pt x="9943308" y="675508"/>
                  <a:pt x="9950711" y="673416"/>
                  <a:pt x="9956879" y="673676"/>
                </a:cubicBezTo>
                <a:close/>
                <a:moveTo>
                  <a:pt x="10143590" y="668498"/>
                </a:moveTo>
                <a:cubicBezTo>
                  <a:pt x="10182081" y="674643"/>
                  <a:pt x="10217932" y="680790"/>
                  <a:pt x="10256423" y="686935"/>
                </a:cubicBezTo>
                <a:cubicBezTo>
                  <a:pt x="10256423" y="709469"/>
                  <a:pt x="10220195" y="699226"/>
                  <a:pt x="10213403" y="697177"/>
                </a:cubicBezTo>
                <a:cubicBezTo>
                  <a:pt x="10195666" y="693081"/>
                  <a:pt x="10179817" y="691031"/>
                  <a:pt x="10163968" y="688985"/>
                </a:cubicBezTo>
                <a:cubicBezTo>
                  <a:pt x="10159439" y="688984"/>
                  <a:pt x="10152646" y="688984"/>
                  <a:pt x="10145852" y="688984"/>
                </a:cubicBezTo>
                <a:cubicBezTo>
                  <a:pt x="10141325" y="686935"/>
                  <a:pt x="10143589" y="672595"/>
                  <a:pt x="10143590" y="668498"/>
                </a:cubicBezTo>
                <a:close/>
                <a:moveTo>
                  <a:pt x="10751516" y="667646"/>
                </a:moveTo>
                <a:cubicBezTo>
                  <a:pt x="10764678" y="668948"/>
                  <a:pt x="10778402" y="674160"/>
                  <a:pt x="10791003" y="680574"/>
                </a:cubicBezTo>
                <a:cubicBezTo>
                  <a:pt x="10771803" y="684851"/>
                  <a:pt x="10753002" y="686989"/>
                  <a:pt x="10733800" y="691264"/>
                </a:cubicBezTo>
                <a:cubicBezTo>
                  <a:pt x="10738600" y="684851"/>
                  <a:pt x="10748201" y="689125"/>
                  <a:pt x="10748200" y="676298"/>
                </a:cubicBezTo>
                <a:cubicBezTo>
                  <a:pt x="10741000" y="678437"/>
                  <a:pt x="10733800" y="678437"/>
                  <a:pt x="10729002" y="686989"/>
                </a:cubicBezTo>
                <a:cubicBezTo>
                  <a:pt x="10719398" y="684850"/>
                  <a:pt x="10709800" y="682712"/>
                  <a:pt x="10697800" y="680574"/>
                </a:cubicBezTo>
                <a:cubicBezTo>
                  <a:pt x="10704998" y="669349"/>
                  <a:pt x="10716250" y="667746"/>
                  <a:pt x="10727502" y="667647"/>
                </a:cubicBezTo>
                <a:cubicBezTo>
                  <a:pt x="10731251" y="667612"/>
                  <a:pt x="10735002" y="667746"/>
                  <a:pt x="10738600" y="667747"/>
                </a:cubicBezTo>
                <a:cubicBezTo>
                  <a:pt x="10742800" y="667213"/>
                  <a:pt x="10747127" y="667212"/>
                  <a:pt x="10751516" y="667646"/>
                </a:cubicBezTo>
                <a:close/>
                <a:moveTo>
                  <a:pt x="9590681" y="665107"/>
                </a:moveTo>
                <a:lnTo>
                  <a:pt x="9601343" y="667072"/>
                </a:lnTo>
                <a:lnTo>
                  <a:pt x="9601044" y="665609"/>
                </a:lnTo>
                <a:lnTo>
                  <a:pt x="9604717" y="667695"/>
                </a:lnTo>
                <a:lnTo>
                  <a:pt x="9610438" y="668750"/>
                </a:lnTo>
                <a:lnTo>
                  <a:pt x="9607623" y="675463"/>
                </a:lnTo>
                <a:lnTo>
                  <a:pt x="9607736" y="675976"/>
                </a:lnTo>
                <a:lnTo>
                  <a:pt x="9607469" y="675827"/>
                </a:lnTo>
                <a:lnTo>
                  <a:pt x="9606209" y="678836"/>
                </a:lnTo>
                <a:cubicBezTo>
                  <a:pt x="9598469" y="684106"/>
                  <a:pt x="9582362" y="677079"/>
                  <a:pt x="9577339" y="677080"/>
                </a:cubicBezTo>
                <a:cubicBezTo>
                  <a:pt x="9577342" y="666668"/>
                  <a:pt x="9583476" y="664586"/>
                  <a:pt x="9590681" y="665107"/>
                </a:cubicBezTo>
                <a:close/>
                <a:moveTo>
                  <a:pt x="9862046" y="664683"/>
                </a:moveTo>
                <a:cubicBezTo>
                  <a:pt x="9862047" y="677493"/>
                  <a:pt x="9855174" y="675359"/>
                  <a:pt x="9848299" y="675359"/>
                </a:cubicBezTo>
                <a:cubicBezTo>
                  <a:pt x="9848299" y="662549"/>
                  <a:pt x="9857465" y="664684"/>
                  <a:pt x="9862046" y="664683"/>
                </a:cubicBezTo>
                <a:close/>
                <a:moveTo>
                  <a:pt x="5566255" y="660499"/>
                </a:moveTo>
                <a:cubicBezTo>
                  <a:pt x="5566254" y="672988"/>
                  <a:pt x="5575362" y="670906"/>
                  <a:pt x="5579915" y="670906"/>
                </a:cubicBezTo>
                <a:cubicBezTo>
                  <a:pt x="5579916" y="658417"/>
                  <a:pt x="5573084" y="660498"/>
                  <a:pt x="5566255" y="660499"/>
                </a:cubicBezTo>
                <a:close/>
                <a:moveTo>
                  <a:pt x="5559802" y="660498"/>
                </a:moveTo>
                <a:cubicBezTo>
                  <a:pt x="5555249" y="664662"/>
                  <a:pt x="5548418" y="664662"/>
                  <a:pt x="5543863" y="670907"/>
                </a:cubicBezTo>
                <a:cubicBezTo>
                  <a:pt x="5539309" y="670905"/>
                  <a:pt x="5534755" y="672988"/>
                  <a:pt x="5534755" y="681315"/>
                </a:cubicBezTo>
                <a:cubicBezTo>
                  <a:pt x="5541587" y="679232"/>
                  <a:pt x="5546140" y="672988"/>
                  <a:pt x="5552973" y="670906"/>
                </a:cubicBezTo>
                <a:cubicBezTo>
                  <a:pt x="5557527" y="668825"/>
                  <a:pt x="5559801" y="666743"/>
                  <a:pt x="5559802" y="660498"/>
                </a:cubicBezTo>
                <a:close/>
                <a:moveTo>
                  <a:pt x="4920657" y="658843"/>
                </a:moveTo>
                <a:cubicBezTo>
                  <a:pt x="4924765" y="658329"/>
                  <a:pt x="4929694" y="659871"/>
                  <a:pt x="4932980" y="659871"/>
                </a:cubicBezTo>
                <a:cubicBezTo>
                  <a:pt x="4932980" y="668092"/>
                  <a:pt x="4929695" y="670660"/>
                  <a:pt x="4925587" y="671175"/>
                </a:cubicBezTo>
                <a:cubicBezTo>
                  <a:pt x="4921478" y="671688"/>
                  <a:pt x="4916548" y="670147"/>
                  <a:pt x="4913263" y="670147"/>
                </a:cubicBezTo>
                <a:cubicBezTo>
                  <a:pt x="4913263" y="661926"/>
                  <a:pt x="4916549" y="659357"/>
                  <a:pt x="4920657" y="658843"/>
                </a:cubicBezTo>
                <a:close/>
                <a:moveTo>
                  <a:pt x="9791785" y="656427"/>
                </a:moveTo>
                <a:cubicBezTo>
                  <a:pt x="9796570" y="656428"/>
                  <a:pt x="9801356" y="656427"/>
                  <a:pt x="9803750" y="656428"/>
                </a:cubicBezTo>
                <a:cubicBezTo>
                  <a:pt x="9803750" y="662437"/>
                  <a:pt x="9803750" y="668446"/>
                  <a:pt x="9803748" y="674455"/>
                </a:cubicBezTo>
                <a:cubicBezTo>
                  <a:pt x="9801356" y="674456"/>
                  <a:pt x="9796572" y="674455"/>
                  <a:pt x="9791785" y="674455"/>
                </a:cubicBezTo>
                <a:cubicBezTo>
                  <a:pt x="9791786" y="668446"/>
                  <a:pt x="9791785" y="662436"/>
                  <a:pt x="9791785" y="656427"/>
                </a:cubicBezTo>
                <a:close/>
                <a:moveTo>
                  <a:pt x="11303576" y="645715"/>
                </a:moveTo>
                <a:cubicBezTo>
                  <a:pt x="11308034" y="645715"/>
                  <a:pt x="11310267" y="647789"/>
                  <a:pt x="11310266" y="656082"/>
                </a:cubicBezTo>
                <a:cubicBezTo>
                  <a:pt x="11305806" y="656080"/>
                  <a:pt x="11303574" y="651935"/>
                  <a:pt x="11303576" y="645715"/>
                </a:cubicBezTo>
                <a:close/>
                <a:moveTo>
                  <a:pt x="9284015" y="645533"/>
                </a:moveTo>
                <a:cubicBezTo>
                  <a:pt x="9279509" y="645012"/>
                  <a:pt x="9274103" y="646574"/>
                  <a:pt x="9270499" y="646575"/>
                </a:cubicBezTo>
                <a:cubicBezTo>
                  <a:pt x="9270500" y="661145"/>
                  <a:pt x="9284917" y="656981"/>
                  <a:pt x="9292125" y="656981"/>
                </a:cubicBezTo>
                <a:cubicBezTo>
                  <a:pt x="9292125" y="648656"/>
                  <a:pt x="9288521" y="646052"/>
                  <a:pt x="9284015" y="645533"/>
                </a:cubicBezTo>
                <a:close/>
                <a:moveTo>
                  <a:pt x="9733171" y="644230"/>
                </a:moveTo>
                <a:cubicBezTo>
                  <a:pt x="9739648" y="644231"/>
                  <a:pt x="9747051" y="646795"/>
                  <a:pt x="9750751" y="646795"/>
                </a:cubicBezTo>
                <a:cubicBezTo>
                  <a:pt x="9750753" y="665265"/>
                  <a:pt x="9728543" y="657057"/>
                  <a:pt x="9721140" y="657056"/>
                </a:cubicBezTo>
                <a:cubicBezTo>
                  <a:pt x="9721140" y="646796"/>
                  <a:pt x="9726692" y="644231"/>
                  <a:pt x="9733171" y="644230"/>
                </a:cubicBezTo>
                <a:close/>
                <a:moveTo>
                  <a:pt x="9423084" y="643995"/>
                </a:moveTo>
                <a:cubicBezTo>
                  <a:pt x="9430906" y="644302"/>
                  <a:pt x="9439595" y="647459"/>
                  <a:pt x="9443069" y="647458"/>
                </a:cubicBezTo>
                <a:cubicBezTo>
                  <a:pt x="9443069" y="668146"/>
                  <a:pt x="9417581" y="657627"/>
                  <a:pt x="9408312" y="657627"/>
                </a:cubicBezTo>
                <a:cubicBezTo>
                  <a:pt x="9408312" y="646229"/>
                  <a:pt x="9415263" y="643688"/>
                  <a:pt x="9423084" y="643995"/>
                </a:cubicBezTo>
                <a:close/>
                <a:moveTo>
                  <a:pt x="4961432" y="641479"/>
                </a:moveTo>
                <a:cubicBezTo>
                  <a:pt x="4961433" y="647904"/>
                  <a:pt x="4959317" y="651831"/>
                  <a:pt x="4955089" y="651831"/>
                </a:cubicBezTo>
                <a:cubicBezTo>
                  <a:pt x="4955089" y="643620"/>
                  <a:pt x="4957204" y="641479"/>
                  <a:pt x="4961432" y="641479"/>
                </a:cubicBezTo>
                <a:close/>
                <a:moveTo>
                  <a:pt x="10113432" y="637895"/>
                </a:moveTo>
                <a:cubicBezTo>
                  <a:pt x="10113432" y="644105"/>
                  <a:pt x="10115718" y="652387"/>
                  <a:pt x="10115719" y="658251"/>
                </a:cubicBezTo>
                <a:cubicBezTo>
                  <a:pt x="10122580" y="658252"/>
                  <a:pt x="10129061" y="658251"/>
                  <a:pt x="10135923" y="658251"/>
                </a:cubicBezTo>
                <a:cubicBezTo>
                  <a:pt x="10133634" y="662392"/>
                  <a:pt x="10131349" y="672742"/>
                  <a:pt x="10126774" y="672743"/>
                </a:cubicBezTo>
                <a:cubicBezTo>
                  <a:pt x="10120293" y="672743"/>
                  <a:pt x="10115719" y="672743"/>
                  <a:pt x="10108857" y="670673"/>
                </a:cubicBezTo>
                <a:cubicBezTo>
                  <a:pt x="10095134" y="666532"/>
                  <a:pt x="10081410" y="658251"/>
                  <a:pt x="10067689" y="652386"/>
                </a:cubicBezTo>
                <a:cubicBezTo>
                  <a:pt x="10076838" y="652386"/>
                  <a:pt x="10085986" y="652386"/>
                  <a:pt x="10095134" y="652386"/>
                </a:cubicBezTo>
                <a:cubicBezTo>
                  <a:pt x="10101995" y="649970"/>
                  <a:pt x="10106570" y="644105"/>
                  <a:pt x="10113432" y="637895"/>
                </a:cubicBezTo>
                <a:close/>
                <a:moveTo>
                  <a:pt x="5287067" y="636900"/>
                </a:moveTo>
                <a:cubicBezTo>
                  <a:pt x="5287861" y="636899"/>
                  <a:pt x="5288389" y="638454"/>
                  <a:pt x="5289445" y="641564"/>
                </a:cubicBezTo>
                <a:cubicBezTo>
                  <a:pt x="5288389" y="643637"/>
                  <a:pt x="5287859" y="644674"/>
                  <a:pt x="5287066" y="644673"/>
                </a:cubicBezTo>
                <a:lnTo>
                  <a:pt x="5286119" y="643929"/>
                </a:lnTo>
                <a:lnTo>
                  <a:pt x="5287772" y="645437"/>
                </a:lnTo>
                <a:cubicBezTo>
                  <a:pt x="5264357" y="659809"/>
                  <a:pt x="5240650" y="680870"/>
                  <a:pt x="5215395" y="681697"/>
                </a:cubicBezTo>
                <a:cubicBezTo>
                  <a:pt x="5211786" y="681815"/>
                  <a:pt x="5208146" y="681519"/>
                  <a:pt x="5204473" y="680733"/>
                </a:cubicBezTo>
                <a:cubicBezTo>
                  <a:pt x="5215778" y="661862"/>
                  <a:pt x="5233872" y="659766"/>
                  <a:pt x="5249703" y="653475"/>
                </a:cubicBezTo>
                <a:cubicBezTo>
                  <a:pt x="5258184" y="650592"/>
                  <a:pt x="5268997" y="639255"/>
                  <a:pt x="5278644" y="639960"/>
                </a:cubicBezTo>
                <a:lnTo>
                  <a:pt x="5283258" y="641381"/>
                </a:lnTo>
                <a:close/>
                <a:moveTo>
                  <a:pt x="9666008" y="636535"/>
                </a:moveTo>
                <a:cubicBezTo>
                  <a:pt x="9666007" y="642857"/>
                  <a:pt x="9666009" y="649178"/>
                  <a:pt x="9666009" y="657606"/>
                </a:cubicBezTo>
                <a:cubicBezTo>
                  <a:pt x="9661425" y="657607"/>
                  <a:pt x="9656843" y="657607"/>
                  <a:pt x="9652263" y="657607"/>
                </a:cubicBezTo>
                <a:cubicBezTo>
                  <a:pt x="9652263" y="649178"/>
                  <a:pt x="9652262" y="642858"/>
                  <a:pt x="9652261" y="636536"/>
                </a:cubicBezTo>
                <a:cubicBezTo>
                  <a:pt x="9656844" y="636535"/>
                  <a:pt x="9661426" y="636535"/>
                  <a:pt x="9666008" y="636535"/>
                </a:cubicBezTo>
                <a:close/>
                <a:moveTo>
                  <a:pt x="10620859" y="636165"/>
                </a:moveTo>
                <a:cubicBezTo>
                  <a:pt x="10620859" y="646574"/>
                  <a:pt x="10628068" y="646573"/>
                  <a:pt x="10635277" y="646573"/>
                </a:cubicBezTo>
                <a:cubicBezTo>
                  <a:pt x="10635277" y="634084"/>
                  <a:pt x="10625662" y="636165"/>
                  <a:pt x="10620859" y="636165"/>
                </a:cubicBezTo>
                <a:close/>
                <a:moveTo>
                  <a:pt x="11210659" y="635682"/>
                </a:moveTo>
                <a:cubicBezTo>
                  <a:pt x="11214976" y="636209"/>
                  <a:pt x="11218410" y="638844"/>
                  <a:pt x="11218410" y="647272"/>
                </a:cubicBezTo>
                <a:cubicBezTo>
                  <a:pt x="11211738" y="647272"/>
                  <a:pt x="11197608" y="651487"/>
                  <a:pt x="11197608" y="636736"/>
                </a:cubicBezTo>
                <a:cubicBezTo>
                  <a:pt x="11201140" y="636736"/>
                  <a:pt x="11206341" y="635156"/>
                  <a:pt x="11210659" y="635682"/>
                </a:cubicBezTo>
                <a:close/>
                <a:moveTo>
                  <a:pt x="5288125" y="635366"/>
                </a:moveTo>
                <a:cubicBezTo>
                  <a:pt x="5290239" y="635366"/>
                  <a:pt x="5292353" y="635366"/>
                  <a:pt x="5294468" y="635367"/>
                </a:cubicBezTo>
                <a:cubicBezTo>
                  <a:pt x="5292353" y="639774"/>
                  <a:pt x="5291825" y="640875"/>
                  <a:pt x="5291296" y="640324"/>
                </a:cubicBezTo>
                <a:cubicBezTo>
                  <a:pt x="5290768" y="639772"/>
                  <a:pt x="5290237" y="637570"/>
                  <a:pt x="5288125" y="635366"/>
                </a:cubicBezTo>
                <a:close/>
                <a:moveTo>
                  <a:pt x="9297098" y="633514"/>
                </a:moveTo>
                <a:cubicBezTo>
                  <a:pt x="9287266" y="633996"/>
                  <a:pt x="9277353" y="635483"/>
                  <a:pt x="9267438" y="637412"/>
                </a:cubicBezTo>
                <a:lnTo>
                  <a:pt x="9260083" y="638968"/>
                </a:lnTo>
                <a:lnTo>
                  <a:pt x="9272901" y="638247"/>
                </a:lnTo>
                <a:cubicBezTo>
                  <a:pt x="9284917" y="638248"/>
                  <a:pt x="9296529" y="638247"/>
                  <a:pt x="9310946" y="638248"/>
                </a:cubicBezTo>
                <a:cubicBezTo>
                  <a:pt x="9314550" y="638247"/>
                  <a:pt x="9318755" y="637207"/>
                  <a:pt x="9322960" y="636426"/>
                </a:cubicBezTo>
                <a:lnTo>
                  <a:pt x="9328328" y="636310"/>
                </a:lnTo>
                <a:lnTo>
                  <a:pt x="9326258" y="635633"/>
                </a:lnTo>
                <a:cubicBezTo>
                  <a:pt x="9316675" y="633552"/>
                  <a:pt x="9306928" y="633031"/>
                  <a:pt x="9297098" y="633514"/>
                </a:cubicBezTo>
                <a:close/>
                <a:moveTo>
                  <a:pt x="4974818" y="632285"/>
                </a:moveTo>
                <a:cubicBezTo>
                  <a:pt x="4974819" y="638504"/>
                  <a:pt x="4972409" y="642650"/>
                  <a:pt x="4965180" y="642650"/>
                </a:cubicBezTo>
                <a:cubicBezTo>
                  <a:pt x="4965178" y="634359"/>
                  <a:pt x="4967590" y="632284"/>
                  <a:pt x="4974818" y="632285"/>
                </a:cubicBezTo>
                <a:close/>
                <a:moveTo>
                  <a:pt x="5507433" y="631702"/>
                </a:moveTo>
                <a:cubicBezTo>
                  <a:pt x="5507432" y="637947"/>
                  <a:pt x="5509709" y="642110"/>
                  <a:pt x="5514263" y="642111"/>
                </a:cubicBezTo>
                <a:cubicBezTo>
                  <a:pt x="5514263" y="633784"/>
                  <a:pt x="5511986" y="631703"/>
                  <a:pt x="5507433" y="631702"/>
                </a:cubicBezTo>
                <a:close/>
                <a:moveTo>
                  <a:pt x="9386546" y="627828"/>
                </a:moveTo>
                <a:cubicBezTo>
                  <a:pt x="9376918" y="627307"/>
                  <a:pt x="9367240" y="627308"/>
                  <a:pt x="9358133" y="629389"/>
                </a:cubicBezTo>
                <a:cubicBezTo>
                  <a:pt x="9353579" y="631470"/>
                  <a:pt x="9349026" y="637716"/>
                  <a:pt x="9342194" y="637714"/>
                </a:cubicBezTo>
                <a:lnTo>
                  <a:pt x="9337043" y="638051"/>
                </a:lnTo>
                <a:lnTo>
                  <a:pt x="9340681" y="641370"/>
                </a:lnTo>
                <a:cubicBezTo>
                  <a:pt x="9341582" y="643451"/>
                  <a:pt x="9340981" y="645533"/>
                  <a:pt x="9337376" y="646574"/>
                </a:cubicBezTo>
                <a:cubicBezTo>
                  <a:pt x="9332570" y="648656"/>
                  <a:pt x="9325362" y="646574"/>
                  <a:pt x="9318155" y="646574"/>
                </a:cubicBezTo>
                <a:cubicBezTo>
                  <a:pt x="9319356" y="653859"/>
                  <a:pt x="9320857" y="659193"/>
                  <a:pt x="9322736" y="662934"/>
                </a:cubicBezTo>
                <a:lnTo>
                  <a:pt x="9329111" y="669278"/>
                </a:lnTo>
                <a:lnTo>
                  <a:pt x="9340991" y="668238"/>
                </a:lnTo>
                <a:lnTo>
                  <a:pt x="9343699" y="666982"/>
                </a:lnTo>
                <a:lnTo>
                  <a:pt x="9351536" y="645925"/>
                </a:lnTo>
                <a:cubicBezTo>
                  <a:pt x="9354678" y="641100"/>
                  <a:pt x="9358414" y="638638"/>
                  <a:pt x="9363345" y="638008"/>
                </a:cubicBezTo>
                <a:cubicBezTo>
                  <a:pt x="9366632" y="637587"/>
                  <a:pt x="9370448" y="637981"/>
                  <a:pt x="9374972" y="639029"/>
                </a:cubicBezTo>
                <a:cubicBezTo>
                  <a:pt x="9379496" y="640077"/>
                  <a:pt x="9384586" y="640602"/>
                  <a:pt x="9389344" y="641650"/>
                </a:cubicBezTo>
                <a:lnTo>
                  <a:pt x="9390876" y="642363"/>
                </a:lnTo>
                <a:lnTo>
                  <a:pt x="9390877" y="628068"/>
                </a:lnTo>
                <a:close/>
                <a:moveTo>
                  <a:pt x="11176414" y="625822"/>
                </a:moveTo>
                <a:cubicBezTo>
                  <a:pt x="11180878" y="625824"/>
                  <a:pt x="11183109" y="628241"/>
                  <a:pt x="11183109" y="636189"/>
                </a:cubicBezTo>
                <a:cubicBezTo>
                  <a:pt x="11178645" y="636190"/>
                  <a:pt x="11176415" y="634115"/>
                  <a:pt x="11176414" y="625822"/>
                </a:cubicBezTo>
                <a:close/>
                <a:moveTo>
                  <a:pt x="10591525" y="624847"/>
                </a:moveTo>
                <a:cubicBezTo>
                  <a:pt x="10587020" y="624283"/>
                  <a:pt x="10581614" y="625758"/>
                  <a:pt x="10578008" y="625757"/>
                </a:cubicBezTo>
                <a:cubicBezTo>
                  <a:pt x="10578008" y="642410"/>
                  <a:pt x="10592426" y="636166"/>
                  <a:pt x="10599635" y="636166"/>
                </a:cubicBezTo>
                <a:cubicBezTo>
                  <a:pt x="10599635" y="628012"/>
                  <a:pt x="10596030" y="625410"/>
                  <a:pt x="10591525" y="624847"/>
                </a:cubicBezTo>
                <a:close/>
                <a:moveTo>
                  <a:pt x="10935403" y="622288"/>
                </a:moveTo>
                <a:lnTo>
                  <a:pt x="10934459" y="625472"/>
                </a:lnTo>
                <a:cubicBezTo>
                  <a:pt x="10934459" y="625472"/>
                  <a:pt x="10934763" y="624444"/>
                  <a:pt x="10935146" y="623153"/>
                </a:cubicBezTo>
                <a:close/>
                <a:moveTo>
                  <a:pt x="5021154" y="622261"/>
                </a:moveTo>
                <a:cubicBezTo>
                  <a:pt x="5023099" y="622230"/>
                  <a:pt x="5024972" y="622981"/>
                  <a:pt x="5026700" y="624984"/>
                </a:cubicBezTo>
                <a:cubicBezTo>
                  <a:pt x="5021514" y="629492"/>
                  <a:pt x="5015034" y="632872"/>
                  <a:pt x="5009198" y="632591"/>
                </a:cubicBezTo>
                <a:cubicBezTo>
                  <a:pt x="5007254" y="632496"/>
                  <a:pt x="5005382" y="631995"/>
                  <a:pt x="5003653" y="630994"/>
                </a:cubicBezTo>
                <a:cubicBezTo>
                  <a:pt x="5008838" y="629492"/>
                  <a:pt x="5015320" y="622355"/>
                  <a:pt x="5021154" y="622261"/>
                </a:cubicBezTo>
                <a:close/>
                <a:moveTo>
                  <a:pt x="5552972" y="621295"/>
                </a:moveTo>
                <a:cubicBezTo>
                  <a:pt x="5552973" y="629621"/>
                  <a:pt x="5557526" y="631702"/>
                  <a:pt x="5559802" y="631702"/>
                </a:cubicBezTo>
                <a:cubicBezTo>
                  <a:pt x="5559801" y="623376"/>
                  <a:pt x="5557528" y="621295"/>
                  <a:pt x="5552972" y="621295"/>
                </a:cubicBezTo>
                <a:close/>
                <a:moveTo>
                  <a:pt x="9100712" y="615891"/>
                </a:moveTo>
                <a:lnTo>
                  <a:pt x="9090510" y="617817"/>
                </a:lnTo>
                <a:lnTo>
                  <a:pt x="9108796" y="616364"/>
                </a:lnTo>
                <a:close/>
                <a:moveTo>
                  <a:pt x="10922007" y="615697"/>
                </a:moveTo>
                <a:cubicBezTo>
                  <a:pt x="10922006" y="628186"/>
                  <a:pt x="10931619" y="628187"/>
                  <a:pt x="10936425" y="629921"/>
                </a:cubicBezTo>
                <a:cubicBezTo>
                  <a:pt x="10938827" y="627405"/>
                  <a:pt x="10939428" y="625390"/>
                  <a:pt x="10938903" y="623747"/>
                </a:cubicBezTo>
                <a:lnTo>
                  <a:pt x="10935812" y="620910"/>
                </a:lnTo>
                <a:lnTo>
                  <a:pt x="10934622" y="619817"/>
                </a:lnTo>
                <a:cubicBezTo>
                  <a:pt x="10930418" y="617779"/>
                  <a:pt x="10924410" y="616739"/>
                  <a:pt x="10922007" y="615697"/>
                </a:cubicBezTo>
                <a:close/>
                <a:moveTo>
                  <a:pt x="10559988" y="613832"/>
                </a:moveTo>
                <a:cubicBezTo>
                  <a:pt x="10553982" y="613615"/>
                  <a:pt x="10546774" y="615697"/>
                  <a:pt x="10541968" y="615696"/>
                </a:cubicBezTo>
                <a:cubicBezTo>
                  <a:pt x="10541968" y="636165"/>
                  <a:pt x="10563594" y="625758"/>
                  <a:pt x="10570800" y="625758"/>
                </a:cubicBezTo>
                <a:cubicBezTo>
                  <a:pt x="10570802" y="616565"/>
                  <a:pt x="10565996" y="614049"/>
                  <a:pt x="10559988" y="613832"/>
                </a:cubicBezTo>
                <a:close/>
                <a:moveTo>
                  <a:pt x="9025334" y="612736"/>
                </a:moveTo>
                <a:lnTo>
                  <a:pt x="9019140" y="618818"/>
                </a:lnTo>
                <a:lnTo>
                  <a:pt x="9031424" y="619860"/>
                </a:lnTo>
                <a:lnTo>
                  <a:pt x="9025651" y="624219"/>
                </a:lnTo>
                <a:lnTo>
                  <a:pt x="9044225" y="622126"/>
                </a:lnTo>
                <a:lnTo>
                  <a:pt x="9039421" y="619701"/>
                </a:lnTo>
                <a:lnTo>
                  <a:pt x="9045232" y="619702"/>
                </a:lnTo>
                <a:lnTo>
                  <a:pt x="9037241" y="615338"/>
                </a:lnTo>
                <a:cubicBezTo>
                  <a:pt x="9033588" y="613255"/>
                  <a:pt x="9029699" y="611695"/>
                  <a:pt x="9025334" y="612736"/>
                </a:cubicBezTo>
                <a:close/>
                <a:moveTo>
                  <a:pt x="8999384" y="608683"/>
                </a:moveTo>
                <a:lnTo>
                  <a:pt x="8997666" y="611614"/>
                </a:lnTo>
                <a:lnTo>
                  <a:pt x="8998018" y="612166"/>
                </a:lnTo>
                <a:lnTo>
                  <a:pt x="9009034" y="616331"/>
                </a:lnTo>
                <a:lnTo>
                  <a:pt x="9004273" y="608833"/>
                </a:lnTo>
                <a:close/>
                <a:moveTo>
                  <a:pt x="9074098" y="604390"/>
                </a:moveTo>
                <a:lnTo>
                  <a:pt x="9069677" y="604626"/>
                </a:lnTo>
                <a:lnTo>
                  <a:pt x="9069921" y="605712"/>
                </a:lnTo>
                <a:cubicBezTo>
                  <a:pt x="9071061" y="607532"/>
                  <a:pt x="9072768" y="608573"/>
                  <a:pt x="9075045" y="608573"/>
                </a:cubicBezTo>
                <a:close/>
                <a:moveTo>
                  <a:pt x="10525649" y="603466"/>
                </a:moveTo>
                <a:cubicBezTo>
                  <a:pt x="10519442" y="603208"/>
                  <a:pt x="10512335" y="605289"/>
                  <a:pt x="10508728" y="605288"/>
                </a:cubicBezTo>
                <a:cubicBezTo>
                  <a:pt x="10508730" y="625757"/>
                  <a:pt x="10527552" y="615697"/>
                  <a:pt x="10537162" y="615697"/>
                </a:cubicBezTo>
                <a:cubicBezTo>
                  <a:pt x="10537162" y="606332"/>
                  <a:pt x="10531856" y="603727"/>
                  <a:pt x="10525649" y="603466"/>
                </a:cubicBezTo>
                <a:close/>
                <a:moveTo>
                  <a:pt x="5052646" y="601508"/>
                </a:moveTo>
                <a:cubicBezTo>
                  <a:pt x="5055453" y="601732"/>
                  <a:pt x="5058033" y="603271"/>
                  <a:pt x="5060171" y="606861"/>
                </a:cubicBezTo>
                <a:cubicBezTo>
                  <a:pt x="5051616" y="613018"/>
                  <a:pt x="5040461" y="617123"/>
                  <a:pt x="5031533" y="621228"/>
                </a:cubicBezTo>
                <a:lnTo>
                  <a:pt x="5029661" y="618643"/>
                </a:lnTo>
                <a:lnTo>
                  <a:pt x="5031720" y="621672"/>
                </a:lnTo>
                <a:cubicBezTo>
                  <a:pt x="5030664" y="623746"/>
                  <a:pt x="5029607" y="624782"/>
                  <a:pt x="5028549" y="624782"/>
                </a:cubicBezTo>
                <a:cubicBezTo>
                  <a:pt x="5027493" y="624782"/>
                  <a:pt x="5026433" y="623746"/>
                  <a:pt x="5025379" y="621672"/>
                </a:cubicBezTo>
                <a:cubicBezTo>
                  <a:pt x="5025377" y="620637"/>
                  <a:pt x="5025906" y="620118"/>
                  <a:pt x="5026435" y="619340"/>
                </a:cubicBezTo>
                <a:lnTo>
                  <a:pt x="5027452" y="615599"/>
                </a:lnTo>
                <a:lnTo>
                  <a:pt x="5027072" y="615072"/>
                </a:lnTo>
                <a:cubicBezTo>
                  <a:pt x="5033765" y="611993"/>
                  <a:pt x="5044225" y="600835"/>
                  <a:pt x="5052646" y="601508"/>
                </a:cubicBezTo>
                <a:close/>
                <a:moveTo>
                  <a:pt x="9068216" y="598164"/>
                </a:moveTo>
                <a:lnTo>
                  <a:pt x="9068459" y="599241"/>
                </a:lnTo>
                <a:lnTo>
                  <a:pt x="9069830" y="599068"/>
                </a:lnTo>
                <a:close/>
                <a:moveTo>
                  <a:pt x="5060217" y="597375"/>
                </a:moveTo>
                <a:cubicBezTo>
                  <a:pt x="5061287" y="597116"/>
                  <a:pt x="5062402" y="597634"/>
                  <a:pt x="5063517" y="599707"/>
                </a:cubicBezTo>
                <a:cubicBezTo>
                  <a:pt x="5063517" y="601781"/>
                  <a:pt x="5061287" y="603855"/>
                  <a:pt x="5061286" y="605927"/>
                </a:cubicBezTo>
                <a:cubicBezTo>
                  <a:pt x="5059055" y="603855"/>
                  <a:pt x="5059055" y="601781"/>
                  <a:pt x="5057195" y="599709"/>
                </a:cubicBezTo>
                <a:cubicBezTo>
                  <a:pt x="5058125" y="598672"/>
                  <a:pt x="5059148" y="597635"/>
                  <a:pt x="5060217" y="597375"/>
                </a:cubicBezTo>
                <a:close/>
                <a:moveTo>
                  <a:pt x="10489808" y="594880"/>
                </a:moveTo>
                <a:cubicBezTo>
                  <a:pt x="10483501" y="594880"/>
                  <a:pt x="10476292" y="596961"/>
                  <a:pt x="10472688" y="596962"/>
                </a:cubicBezTo>
                <a:cubicBezTo>
                  <a:pt x="10472688" y="615697"/>
                  <a:pt x="10494314" y="605289"/>
                  <a:pt x="10501521" y="605289"/>
                </a:cubicBezTo>
                <a:cubicBezTo>
                  <a:pt x="10501522" y="596962"/>
                  <a:pt x="10496114" y="594880"/>
                  <a:pt x="10489808" y="594880"/>
                </a:cubicBezTo>
                <a:close/>
                <a:moveTo>
                  <a:pt x="10451062" y="586554"/>
                </a:moveTo>
                <a:cubicBezTo>
                  <a:pt x="10451062" y="596962"/>
                  <a:pt x="10460674" y="596962"/>
                  <a:pt x="10465481" y="596962"/>
                </a:cubicBezTo>
                <a:cubicBezTo>
                  <a:pt x="10465480" y="584472"/>
                  <a:pt x="10458272" y="586554"/>
                  <a:pt x="10451062" y="586554"/>
                </a:cubicBezTo>
                <a:close/>
                <a:moveTo>
                  <a:pt x="11499216" y="586495"/>
                </a:moveTo>
                <a:cubicBezTo>
                  <a:pt x="11499214" y="596419"/>
                  <a:pt x="11492036" y="596420"/>
                  <a:pt x="11487252" y="596420"/>
                </a:cubicBezTo>
                <a:cubicBezTo>
                  <a:pt x="11487251" y="584509"/>
                  <a:pt x="11494429" y="586495"/>
                  <a:pt x="11499216" y="586495"/>
                </a:cubicBezTo>
                <a:close/>
                <a:moveTo>
                  <a:pt x="11473790" y="577072"/>
                </a:moveTo>
                <a:cubicBezTo>
                  <a:pt x="11476940" y="578140"/>
                  <a:pt x="11479804" y="581875"/>
                  <a:pt x="11479804" y="587213"/>
                </a:cubicBezTo>
                <a:cubicBezTo>
                  <a:pt x="11475222" y="585077"/>
                  <a:pt x="11470640" y="585079"/>
                  <a:pt x="11466057" y="582943"/>
                </a:cubicBezTo>
                <a:cubicBezTo>
                  <a:pt x="11467202" y="577605"/>
                  <a:pt x="11470638" y="576004"/>
                  <a:pt x="11473790" y="577072"/>
                </a:cubicBezTo>
                <a:close/>
                <a:moveTo>
                  <a:pt x="10410616" y="576145"/>
                </a:moveTo>
                <a:cubicBezTo>
                  <a:pt x="10410614" y="586554"/>
                  <a:pt x="10417824" y="586554"/>
                  <a:pt x="10422630" y="586553"/>
                </a:cubicBezTo>
                <a:cubicBezTo>
                  <a:pt x="10422632" y="574064"/>
                  <a:pt x="10415422" y="576146"/>
                  <a:pt x="10410616" y="576145"/>
                </a:cubicBezTo>
                <a:close/>
                <a:moveTo>
                  <a:pt x="9531329" y="574083"/>
                </a:moveTo>
                <a:cubicBezTo>
                  <a:pt x="9532165" y="574340"/>
                  <a:pt x="9532631" y="575378"/>
                  <a:pt x="9533560" y="576414"/>
                </a:cubicBezTo>
                <a:cubicBezTo>
                  <a:pt x="9533560" y="576414"/>
                  <a:pt x="9531700" y="578487"/>
                  <a:pt x="9531700" y="582633"/>
                </a:cubicBezTo>
                <a:cubicBezTo>
                  <a:pt x="9529469" y="580560"/>
                  <a:pt x="9529470" y="578487"/>
                  <a:pt x="9526868" y="576414"/>
                </a:cubicBezTo>
                <a:cubicBezTo>
                  <a:pt x="9529285" y="574340"/>
                  <a:pt x="9530492" y="573822"/>
                  <a:pt x="9531329" y="574083"/>
                </a:cubicBezTo>
                <a:close/>
                <a:moveTo>
                  <a:pt x="9369516" y="569370"/>
                </a:moveTo>
                <a:cubicBezTo>
                  <a:pt x="9369519" y="571452"/>
                  <a:pt x="9370087" y="574574"/>
                  <a:pt x="9370371" y="577697"/>
                </a:cubicBezTo>
                <a:lnTo>
                  <a:pt x="9370332" y="578081"/>
                </a:lnTo>
                <a:lnTo>
                  <a:pt x="9424435" y="576080"/>
                </a:lnTo>
                <a:lnTo>
                  <a:pt x="9431062" y="571937"/>
                </a:lnTo>
                <a:close/>
                <a:moveTo>
                  <a:pt x="9315253" y="569370"/>
                </a:moveTo>
                <a:cubicBezTo>
                  <a:pt x="9299314" y="577697"/>
                  <a:pt x="9281101" y="581860"/>
                  <a:pt x="9265162" y="581860"/>
                </a:cubicBezTo>
                <a:cubicBezTo>
                  <a:pt x="9262886" y="581860"/>
                  <a:pt x="9260040" y="580819"/>
                  <a:pt x="9257525" y="580819"/>
                </a:cubicBezTo>
                <a:lnTo>
                  <a:pt x="9253217" y="584791"/>
                </a:lnTo>
                <a:lnTo>
                  <a:pt x="9269496" y="584101"/>
                </a:lnTo>
                <a:lnTo>
                  <a:pt x="9302668" y="582081"/>
                </a:lnTo>
                <a:lnTo>
                  <a:pt x="9307095" y="582821"/>
                </a:lnTo>
                <a:lnTo>
                  <a:pt x="9315895" y="581878"/>
                </a:lnTo>
                <a:lnTo>
                  <a:pt x="9314920" y="580255"/>
                </a:lnTo>
                <a:cubicBezTo>
                  <a:pt x="9314683" y="576655"/>
                  <a:pt x="9315252" y="572492"/>
                  <a:pt x="9315253" y="569370"/>
                </a:cubicBezTo>
                <a:close/>
                <a:moveTo>
                  <a:pt x="9328155" y="568589"/>
                </a:moveTo>
                <a:cubicBezTo>
                  <a:pt x="9324833" y="569891"/>
                  <a:pt x="9322084" y="573533"/>
                  <a:pt x="9322084" y="579778"/>
                </a:cubicBezTo>
                <a:cubicBezTo>
                  <a:pt x="9326256" y="579778"/>
                  <a:pt x="9330812" y="579778"/>
                  <a:pt x="9335365" y="579779"/>
                </a:cubicBezTo>
                <a:lnTo>
                  <a:pt x="9335134" y="580102"/>
                </a:lnTo>
                <a:lnTo>
                  <a:pt x="9341575" y="579709"/>
                </a:lnTo>
                <a:lnTo>
                  <a:pt x="9337643" y="571452"/>
                </a:lnTo>
                <a:cubicBezTo>
                  <a:pt x="9335364" y="568329"/>
                  <a:pt x="9331476" y="567289"/>
                  <a:pt x="9328155" y="568589"/>
                </a:cubicBezTo>
                <a:close/>
                <a:moveTo>
                  <a:pt x="10124402" y="568509"/>
                </a:moveTo>
                <a:lnTo>
                  <a:pt x="10130361" y="569371"/>
                </a:lnTo>
                <a:lnTo>
                  <a:pt x="10252173" y="593662"/>
                </a:lnTo>
                <a:lnTo>
                  <a:pt x="10251033" y="591237"/>
                </a:lnTo>
                <a:cubicBezTo>
                  <a:pt x="10248629" y="586553"/>
                  <a:pt x="10245626" y="582391"/>
                  <a:pt x="10240820" y="580310"/>
                </a:cubicBezTo>
                <a:cubicBezTo>
                  <a:pt x="10233612" y="574064"/>
                  <a:pt x="10226403" y="576146"/>
                  <a:pt x="10219596" y="576146"/>
                </a:cubicBezTo>
                <a:cubicBezTo>
                  <a:pt x="10197970" y="576146"/>
                  <a:pt x="10176346" y="574064"/>
                  <a:pt x="10154721" y="571983"/>
                </a:cubicBezTo>
                <a:close/>
                <a:moveTo>
                  <a:pt x="11454234" y="567305"/>
                </a:moveTo>
                <a:cubicBezTo>
                  <a:pt x="11458010" y="568049"/>
                  <a:pt x="11462133" y="570034"/>
                  <a:pt x="11465665" y="571027"/>
                </a:cubicBezTo>
                <a:cubicBezTo>
                  <a:pt x="11463310" y="571027"/>
                  <a:pt x="11463310" y="573011"/>
                  <a:pt x="11460956" y="574996"/>
                </a:cubicBezTo>
                <a:cubicBezTo>
                  <a:pt x="11456245" y="573011"/>
                  <a:pt x="11449181" y="573012"/>
                  <a:pt x="11444863" y="571027"/>
                </a:cubicBezTo>
                <a:cubicBezTo>
                  <a:pt x="11447021" y="567056"/>
                  <a:pt x="11450456" y="566560"/>
                  <a:pt x="11454234" y="567305"/>
                </a:cubicBezTo>
                <a:close/>
                <a:moveTo>
                  <a:pt x="9596064" y="558962"/>
                </a:moveTo>
                <a:lnTo>
                  <a:pt x="9596125" y="561744"/>
                </a:lnTo>
                <a:lnTo>
                  <a:pt x="9601338" y="562253"/>
                </a:lnTo>
                <a:lnTo>
                  <a:pt x="9631437" y="561653"/>
                </a:lnTo>
                <a:close/>
                <a:moveTo>
                  <a:pt x="9584679" y="558962"/>
                </a:moveTo>
                <a:lnTo>
                  <a:pt x="9581187" y="560286"/>
                </a:lnTo>
                <a:lnTo>
                  <a:pt x="9584920" y="560650"/>
                </a:lnTo>
                <a:close/>
                <a:moveTo>
                  <a:pt x="11434074" y="558114"/>
                </a:moveTo>
                <a:cubicBezTo>
                  <a:pt x="11437543" y="558836"/>
                  <a:pt x="11441010" y="560877"/>
                  <a:pt x="11444478" y="562066"/>
                </a:cubicBezTo>
                <a:cubicBezTo>
                  <a:pt x="11437543" y="565806"/>
                  <a:pt x="11430606" y="563767"/>
                  <a:pt x="11423671" y="562066"/>
                </a:cubicBezTo>
                <a:cubicBezTo>
                  <a:pt x="11427137" y="557986"/>
                  <a:pt x="11430606" y="557392"/>
                  <a:pt x="11434074" y="558114"/>
                </a:cubicBezTo>
                <a:close/>
                <a:moveTo>
                  <a:pt x="11079278" y="556966"/>
                </a:moveTo>
                <a:cubicBezTo>
                  <a:pt x="11086215" y="556967"/>
                  <a:pt x="11093152" y="558666"/>
                  <a:pt x="11100086" y="561046"/>
                </a:cubicBezTo>
                <a:cubicBezTo>
                  <a:pt x="11093152" y="568867"/>
                  <a:pt x="11086214" y="566828"/>
                  <a:pt x="11079278" y="566827"/>
                </a:cubicBezTo>
                <a:cubicBezTo>
                  <a:pt x="11079278" y="562746"/>
                  <a:pt x="11079280" y="558666"/>
                  <a:pt x="11079278" y="556966"/>
                </a:cubicBezTo>
                <a:close/>
                <a:moveTo>
                  <a:pt x="5160582" y="552716"/>
                </a:moveTo>
                <a:cubicBezTo>
                  <a:pt x="5149077" y="581590"/>
                  <a:pt x="5124148" y="585369"/>
                  <a:pt x="5105738" y="599808"/>
                </a:cubicBezTo>
                <a:cubicBezTo>
                  <a:pt x="5105740" y="583652"/>
                  <a:pt x="5112643" y="577465"/>
                  <a:pt x="5121847" y="571277"/>
                </a:cubicBezTo>
                <a:cubicBezTo>
                  <a:pt x="5135270" y="565090"/>
                  <a:pt x="5146778" y="558903"/>
                  <a:pt x="5160582" y="552716"/>
                </a:cubicBezTo>
                <a:close/>
                <a:moveTo>
                  <a:pt x="11609596" y="547785"/>
                </a:moveTo>
                <a:cubicBezTo>
                  <a:pt x="11616786" y="547786"/>
                  <a:pt x="11621580" y="549847"/>
                  <a:pt x="11628772" y="553972"/>
                </a:cubicBezTo>
                <a:cubicBezTo>
                  <a:pt x="11640754" y="558096"/>
                  <a:pt x="11650344" y="568065"/>
                  <a:pt x="11659930" y="580439"/>
                </a:cubicBezTo>
                <a:cubicBezTo>
                  <a:pt x="11655136" y="584564"/>
                  <a:pt x="11652740" y="588689"/>
                  <a:pt x="11650344" y="594875"/>
                </a:cubicBezTo>
                <a:cubicBezTo>
                  <a:pt x="11631168" y="582503"/>
                  <a:pt x="11611993" y="572190"/>
                  <a:pt x="11593218" y="562221"/>
                </a:cubicBezTo>
                <a:cubicBezTo>
                  <a:pt x="11598010" y="558098"/>
                  <a:pt x="11605202" y="553973"/>
                  <a:pt x="11609596" y="547785"/>
                </a:cubicBezTo>
                <a:close/>
                <a:moveTo>
                  <a:pt x="11405336" y="547784"/>
                </a:moveTo>
                <a:cubicBezTo>
                  <a:pt x="11409961" y="547784"/>
                  <a:pt x="11416898" y="549859"/>
                  <a:pt x="11421519" y="551931"/>
                </a:cubicBezTo>
                <a:cubicBezTo>
                  <a:pt x="11414584" y="558149"/>
                  <a:pt x="11407648" y="554004"/>
                  <a:pt x="11400712" y="551931"/>
                </a:cubicBezTo>
                <a:cubicBezTo>
                  <a:pt x="11403024" y="549858"/>
                  <a:pt x="11403022" y="547785"/>
                  <a:pt x="11405336" y="547784"/>
                </a:cubicBezTo>
                <a:close/>
                <a:moveTo>
                  <a:pt x="11060790" y="546775"/>
                </a:moveTo>
                <a:cubicBezTo>
                  <a:pt x="11062280" y="546775"/>
                  <a:pt x="11063678" y="546911"/>
                  <a:pt x="11064759" y="546911"/>
                </a:cubicBezTo>
                <a:cubicBezTo>
                  <a:pt x="11064759" y="559662"/>
                  <a:pt x="11058084" y="557841"/>
                  <a:pt x="11051022" y="557841"/>
                </a:cubicBezTo>
                <a:cubicBezTo>
                  <a:pt x="11051022" y="548004"/>
                  <a:pt x="11056319" y="546775"/>
                  <a:pt x="11060790" y="546775"/>
                </a:cubicBezTo>
                <a:close/>
                <a:moveTo>
                  <a:pt x="5190823" y="542695"/>
                </a:moveTo>
                <a:cubicBezTo>
                  <a:pt x="5194327" y="541951"/>
                  <a:pt x="5198414" y="543439"/>
                  <a:pt x="5200748" y="546416"/>
                </a:cubicBezTo>
                <a:cubicBezTo>
                  <a:pt x="5196079" y="548402"/>
                  <a:pt x="5191409" y="550387"/>
                  <a:pt x="5184401" y="552371"/>
                </a:cubicBezTo>
                <a:cubicBezTo>
                  <a:pt x="5184401" y="546417"/>
                  <a:pt x="5187320" y="543440"/>
                  <a:pt x="5190823" y="542695"/>
                </a:cubicBezTo>
                <a:close/>
                <a:moveTo>
                  <a:pt x="11606940" y="541664"/>
                </a:moveTo>
                <a:cubicBezTo>
                  <a:pt x="11604902" y="543596"/>
                  <a:pt x="11604902" y="545529"/>
                  <a:pt x="11602049" y="547463"/>
                </a:cubicBezTo>
                <a:cubicBezTo>
                  <a:pt x="11602049" y="541663"/>
                  <a:pt x="11602049" y="541663"/>
                  <a:pt x="11606940" y="541664"/>
                </a:cubicBezTo>
                <a:close/>
                <a:moveTo>
                  <a:pt x="5199401" y="537700"/>
                </a:moveTo>
                <a:cubicBezTo>
                  <a:pt x="5200470" y="537441"/>
                  <a:pt x="5201493" y="537959"/>
                  <a:pt x="5202423" y="540033"/>
                </a:cubicBezTo>
                <a:cubicBezTo>
                  <a:pt x="5202423" y="544178"/>
                  <a:pt x="5200564" y="546251"/>
                  <a:pt x="5200564" y="546251"/>
                </a:cubicBezTo>
                <a:cubicBezTo>
                  <a:pt x="5198332" y="544178"/>
                  <a:pt x="5196100" y="542105"/>
                  <a:pt x="5196100" y="540032"/>
                </a:cubicBezTo>
                <a:cubicBezTo>
                  <a:pt x="5197216" y="538996"/>
                  <a:pt x="5198331" y="537959"/>
                  <a:pt x="5199401" y="537700"/>
                </a:cubicBezTo>
                <a:close/>
                <a:moveTo>
                  <a:pt x="11383051" y="537073"/>
                </a:moveTo>
                <a:cubicBezTo>
                  <a:pt x="11390188" y="539134"/>
                  <a:pt x="11394945" y="541195"/>
                  <a:pt x="11402081" y="541196"/>
                </a:cubicBezTo>
                <a:cubicBezTo>
                  <a:pt x="11397324" y="545318"/>
                  <a:pt x="11383051" y="553562"/>
                  <a:pt x="11383051" y="537073"/>
                </a:cubicBezTo>
                <a:close/>
                <a:moveTo>
                  <a:pt x="11372061" y="526362"/>
                </a:moveTo>
                <a:cubicBezTo>
                  <a:pt x="11372060" y="534654"/>
                  <a:pt x="11369706" y="536728"/>
                  <a:pt x="11365388" y="536727"/>
                </a:cubicBezTo>
                <a:cubicBezTo>
                  <a:pt x="11365390" y="530509"/>
                  <a:pt x="11367744" y="526363"/>
                  <a:pt x="11372061" y="526362"/>
                </a:cubicBezTo>
                <a:close/>
                <a:moveTo>
                  <a:pt x="5268589" y="517772"/>
                </a:moveTo>
                <a:lnTo>
                  <a:pt x="5268363" y="518362"/>
                </a:lnTo>
                <a:cubicBezTo>
                  <a:pt x="5268139" y="518941"/>
                  <a:pt x="5268195" y="518796"/>
                  <a:pt x="5268404" y="518254"/>
                </a:cubicBezTo>
                <a:close/>
                <a:moveTo>
                  <a:pt x="10960106" y="515289"/>
                </a:moveTo>
                <a:cubicBezTo>
                  <a:pt x="10966730" y="516329"/>
                  <a:pt x="10973954" y="519454"/>
                  <a:pt x="10978772" y="520494"/>
                </a:cubicBezTo>
                <a:cubicBezTo>
                  <a:pt x="10993220" y="526741"/>
                  <a:pt x="11012086" y="524660"/>
                  <a:pt x="11024128" y="541318"/>
                </a:cubicBezTo>
                <a:cubicBezTo>
                  <a:pt x="10997637" y="535070"/>
                  <a:pt x="10971548" y="528823"/>
                  <a:pt x="10945056" y="522577"/>
                </a:cubicBezTo>
                <a:cubicBezTo>
                  <a:pt x="10947464" y="515289"/>
                  <a:pt x="10953484" y="514249"/>
                  <a:pt x="10960106" y="515289"/>
                </a:cubicBezTo>
                <a:close/>
                <a:moveTo>
                  <a:pt x="10708318" y="514538"/>
                </a:moveTo>
                <a:cubicBezTo>
                  <a:pt x="10714796" y="514799"/>
                  <a:pt x="10720348" y="517414"/>
                  <a:pt x="10720346" y="526828"/>
                </a:cubicBezTo>
                <a:cubicBezTo>
                  <a:pt x="10712944" y="526827"/>
                  <a:pt x="10690736" y="535194"/>
                  <a:pt x="10690736" y="516369"/>
                </a:cubicBezTo>
                <a:cubicBezTo>
                  <a:pt x="10694438" y="516368"/>
                  <a:pt x="10701841" y="514276"/>
                  <a:pt x="10708318" y="514538"/>
                </a:cubicBezTo>
                <a:close/>
                <a:moveTo>
                  <a:pt x="5270214" y="513548"/>
                </a:moveTo>
                <a:lnTo>
                  <a:pt x="5269218" y="516141"/>
                </a:lnTo>
                <a:lnTo>
                  <a:pt x="5268589" y="517772"/>
                </a:lnTo>
                <a:lnTo>
                  <a:pt x="5269365" y="515755"/>
                </a:lnTo>
                <a:close/>
                <a:moveTo>
                  <a:pt x="5261887" y="512938"/>
                </a:moveTo>
                <a:cubicBezTo>
                  <a:pt x="5264032" y="513370"/>
                  <a:pt x="5266002" y="514680"/>
                  <a:pt x="5267689" y="517301"/>
                </a:cubicBezTo>
                <a:cubicBezTo>
                  <a:pt x="5254185" y="523329"/>
                  <a:pt x="5233085" y="546068"/>
                  <a:pt x="5216891" y="545559"/>
                </a:cubicBezTo>
                <a:cubicBezTo>
                  <a:pt x="5211494" y="545390"/>
                  <a:pt x="5206640" y="542639"/>
                  <a:pt x="5202796" y="535823"/>
                </a:cubicBezTo>
                <a:cubicBezTo>
                  <a:pt x="5215924" y="531630"/>
                  <a:pt x="5227179" y="527436"/>
                  <a:pt x="5240683" y="521146"/>
                </a:cubicBezTo>
                <a:cubicBezTo>
                  <a:pt x="5247435" y="518262"/>
                  <a:pt x="5255452" y="511644"/>
                  <a:pt x="5261887" y="512938"/>
                </a:cubicBezTo>
                <a:close/>
                <a:moveTo>
                  <a:pt x="5120419" y="511415"/>
                </a:moveTo>
                <a:cubicBezTo>
                  <a:pt x="5118247" y="519627"/>
                  <a:pt x="5116077" y="526053"/>
                  <a:pt x="5111736" y="532480"/>
                </a:cubicBezTo>
                <a:cubicBezTo>
                  <a:pt x="5109565" y="526053"/>
                  <a:pt x="5109565" y="517842"/>
                  <a:pt x="5107392" y="511416"/>
                </a:cubicBezTo>
                <a:cubicBezTo>
                  <a:pt x="5111734" y="511415"/>
                  <a:pt x="5116077" y="511416"/>
                  <a:pt x="5120419" y="511415"/>
                </a:cubicBezTo>
                <a:close/>
                <a:moveTo>
                  <a:pt x="5271037" y="511410"/>
                </a:moveTo>
                <a:cubicBezTo>
                  <a:pt x="5271037" y="511410"/>
                  <a:pt x="5270815" y="511988"/>
                  <a:pt x="5270495" y="512821"/>
                </a:cubicBezTo>
                <a:lnTo>
                  <a:pt x="5270214" y="513548"/>
                </a:lnTo>
                <a:close/>
                <a:moveTo>
                  <a:pt x="10930925" y="508000"/>
                </a:moveTo>
                <a:cubicBezTo>
                  <a:pt x="10935508" y="510203"/>
                  <a:pt x="10940090" y="510203"/>
                  <a:pt x="10944671" y="512408"/>
                </a:cubicBezTo>
                <a:cubicBezTo>
                  <a:pt x="10942382" y="514611"/>
                  <a:pt x="10942382" y="514611"/>
                  <a:pt x="10942382" y="516814"/>
                </a:cubicBezTo>
                <a:cubicBezTo>
                  <a:pt x="10937799" y="516813"/>
                  <a:pt x="10930924" y="516813"/>
                  <a:pt x="10930925" y="508000"/>
                </a:cubicBezTo>
                <a:close/>
                <a:moveTo>
                  <a:pt x="9343020" y="498087"/>
                </a:moveTo>
                <a:lnTo>
                  <a:pt x="9338186" y="500715"/>
                </a:lnTo>
                <a:lnTo>
                  <a:pt x="9346928" y="500150"/>
                </a:lnTo>
                <a:close/>
                <a:moveTo>
                  <a:pt x="9314372" y="498087"/>
                </a:moveTo>
                <a:lnTo>
                  <a:pt x="9316431" y="502320"/>
                </a:lnTo>
                <a:lnTo>
                  <a:pt x="9325309" y="501546"/>
                </a:lnTo>
                <a:lnTo>
                  <a:pt x="9326718" y="501455"/>
                </a:lnTo>
                <a:lnTo>
                  <a:pt x="9323326" y="498745"/>
                </a:lnTo>
                <a:cubicBezTo>
                  <a:pt x="9320341" y="497649"/>
                  <a:pt x="9316759" y="498088"/>
                  <a:pt x="9314372" y="498087"/>
                </a:cubicBezTo>
                <a:close/>
                <a:moveTo>
                  <a:pt x="9958895" y="497392"/>
                </a:moveTo>
                <a:cubicBezTo>
                  <a:pt x="9956492" y="499474"/>
                  <a:pt x="9956492" y="499474"/>
                  <a:pt x="9958896" y="507801"/>
                </a:cubicBezTo>
                <a:cubicBezTo>
                  <a:pt x="9958896" y="503637"/>
                  <a:pt x="9958896" y="499474"/>
                  <a:pt x="9958895" y="497392"/>
                </a:cubicBezTo>
                <a:close/>
                <a:moveTo>
                  <a:pt x="11529226" y="497288"/>
                </a:moveTo>
                <a:cubicBezTo>
                  <a:pt x="11526348" y="503298"/>
                  <a:pt x="11523879" y="509307"/>
                  <a:pt x="11521822" y="515317"/>
                </a:cubicBezTo>
                <a:cubicBezTo>
                  <a:pt x="11514420" y="513314"/>
                  <a:pt x="11499614" y="511310"/>
                  <a:pt x="11499614" y="497289"/>
                </a:cubicBezTo>
                <a:cubicBezTo>
                  <a:pt x="11509484" y="497288"/>
                  <a:pt x="11519356" y="497288"/>
                  <a:pt x="11529226" y="497288"/>
                </a:cubicBezTo>
                <a:close/>
                <a:moveTo>
                  <a:pt x="5167277" y="493481"/>
                </a:moveTo>
                <a:cubicBezTo>
                  <a:pt x="5167279" y="503407"/>
                  <a:pt x="5158594" y="503407"/>
                  <a:pt x="5154252" y="503407"/>
                </a:cubicBezTo>
                <a:cubicBezTo>
                  <a:pt x="5154252" y="491497"/>
                  <a:pt x="5160764" y="493482"/>
                  <a:pt x="5167277" y="493481"/>
                </a:cubicBezTo>
                <a:close/>
                <a:moveTo>
                  <a:pt x="5329435" y="492879"/>
                </a:moveTo>
                <a:cubicBezTo>
                  <a:pt x="5328380" y="495083"/>
                  <a:pt x="5327323" y="496184"/>
                  <a:pt x="5326265" y="496184"/>
                </a:cubicBezTo>
                <a:cubicBezTo>
                  <a:pt x="5325208" y="496184"/>
                  <a:pt x="5324152" y="495082"/>
                  <a:pt x="5323095" y="492880"/>
                </a:cubicBezTo>
                <a:cubicBezTo>
                  <a:pt x="5325208" y="488472"/>
                  <a:pt x="5327322" y="488473"/>
                  <a:pt x="5329435" y="492879"/>
                </a:cubicBezTo>
                <a:close/>
                <a:moveTo>
                  <a:pt x="10642906" y="491066"/>
                </a:moveTo>
                <a:cubicBezTo>
                  <a:pt x="10647367" y="489239"/>
                  <a:pt x="10651533" y="490718"/>
                  <a:pt x="10655106" y="500975"/>
                </a:cubicBezTo>
                <a:cubicBezTo>
                  <a:pt x="10659865" y="515582"/>
                  <a:pt x="10676527" y="507235"/>
                  <a:pt x="10683274" y="507234"/>
                </a:cubicBezTo>
                <a:cubicBezTo>
                  <a:pt x="10678910" y="517668"/>
                  <a:pt x="10676527" y="526015"/>
                  <a:pt x="10667006" y="521841"/>
                </a:cubicBezTo>
                <a:cubicBezTo>
                  <a:pt x="10655104" y="513496"/>
                  <a:pt x="10640822" y="507236"/>
                  <a:pt x="10628920" y="500977"/>
                </a:cubicBezTo>
                <a:cubicBezTo>
                  <a:pt x="10633680" y="498021"/>
                  <a:pt x="10638440" y="492891"/>
                  <a:pt x="10642906" y="491066"/>
                </a:cubicBezTo>
                <a:close/>
                <a:moveTo>
                  <a:pt x="5312851" y="486681"/>
                </a:moveTo>
                <a:cubicBezTo>
                  <a:pt x="5317651" y="487536"/>
                  <a:pt x="5322146" y="490561"/>
                  <a:pt x="5326088" y="496873"/>
                </a:cubicBezTo>
                <a:cubicBezTo>
                  <a:pt x="5312573" y="501607"/>
                  <a:pt x="5296696" y="513244"/>
                  <a:pt x="5282070" y="512702"/>
                </a:cubicBezTo>
                <a:cubicBezTo>
                  <a:pt x="5277195" y="512521"/>
                  <a:pt x="5272478" y="510987"/>
                  <a:pt x="5268068" y="507392"/>
                </a:cubicBezTo>
                <a:cubicBezTo>
                  <a:pt x="5281302" y="501081"/>
                  <a:pt x="5298450" y="484117"/>
                  <a:pt x="5312851" y="486681"/>
                </a:cubicBezTo>
                <a:close/>
                <a:moveTo>
                  <a:pt x="9067678" y="486578"/>
                </a:moveTo>
                <a:cubicBezTo>
                  <a:pt x="9072138" y="486578"/>
                  <a:pt x="9074371" y="488720"/>
                  <a:pt x="9074372" y="496931"/>
                </a:cubicBezTo>
                <a:cubicBezTo>
                  <a:pt x="9070281" y="496931"/>
                  <a:pt x="9067678" y="492647"/>
                  <a:pt x="9067678" y="486578"/>
                </a:cubicBezTo>
                <a:close/>
                <a:moveTo>
                  <a:pt x="9817031" y="486246"/>
                </a:moveTo>
                <a:cubicBezTo>
                  <a:pt x="9812525" y="485770"/>
                  <a:pt x="9807120" y="487332"/>
                  <a:pt x="9803516" y="487330"/>
                </a:cubicBezTo>
                <a:cubicBezTo>
                  <a:pt x="9803515" y="503636"/>
                  <a:pt x="9817932" y="497393"/>
                  <a:pt x="9825140" y="497393"/>
                </a:cubicBezTo>
                <a:cubicBezTo>
                  <a:pt x="9825141" y="489238"/>
                  <a:pt x="9821537" y="486724"/>
                  <a:pt x="9817031" y="486246"/>
                </a:cubicBezTo>
                <a:close/>
                <a:moveTo>
                  <a:pt x="10608412" y="485631"/>
                </a:moveTo>
                <a:cubicBezTo>
                  <a:pt x="10612730" y="485153"/>
                  <a:pt x="10617930" y="486718"/>
                  <a:pt x="10621463" y="486718"/>
                </a:cubicBezTo>
                <a:cubicBezTo>
                  <a:pt x="10621462" y="503062"/>
                  <a:pt x="10607332" y="496803"/>
                  <a:pt x="10600659" y="496803"/>
                </a:cubicBezTo>
                <a:cubicBezTo>
                  <a:pt x="10600662" y="488631"/>
                  <a:pt x="10604095" y="486109"/>
                  <a:pt x="10608412" y="485631"/>
                </a:cubicBezTo>
                <a:close/>
                <a:moveTo>
                  <a:pt x="9064862" y="485510"/>
                </a:moveTo>
                <a:cubicBezTo>
                  <a:pt x="9051146" y="485249"/>
                  <a:pt x="9037431" y="486289"/>
                  <a:pt x="9024215" y="491494"/>
                </a:cubicBezTo>
                <a:cubicBezTo>
                  <a:pt x="9026618" y="495657"/>
                  <a:pt x="9029020" y="497392"/>
                  <a:pt x="9031423" y="501555"/>
                </a:cubicBezTo>
                <a:cubicBezTo>
                  <a:pt x="9029020" y="501556"/>
                  <a:pt x="9000186" y="507800"/>
                  <a:pt x="9007396" y="514046"/>
                </a:cubicBezTo>
                <a:cubicBezTo>
                  <a:pt x="9014604" y="518209"/>
                  <a:pt x="9017007" y="518209"/>
                  <a:pt x="9019409" y="530697"/>
                </a:cubicBezTo>
                <a:lnTo>
                  <a:pt x="9020261" y="531740"/>
                </a:lnTo>
                <a:lnTo>
                  <a:pt x="9051281" y="528042"/>
                </a:lnTo>
                <a:lnTo>
                  <a:pt x="9106135" y="522220"/>
                </a:lnTo>
                <a:lnTo>
                  <a:pt x="9107913" y="516127"/>
                </a:lnTo>
                <a:cubicBezTo>
                  <a:pt x="9093494" y="516126"/>
                  <a:pt x="9079079" y="516126"/>
                  <a:pt x="9067064" y="516126"/>
                </a:cubicBezTo>
                <a:cubicBezTo>
                  <a:pt x="9067065" y="493229"/>
                  <a:pt x="9095899" y="499473"/>
                  <a:pt x="9105510" y="487330"/>
                </a:cubicBezTo>
                <a:cubicBezTo>
                  <a:pt x="9092294" y="487331"/>
                  <a:pt x="9078578" y="485770"/>
                  <a:pt x="9064862" y="485510"/>
                </a:cubicBezTo>
                <a:close/>
                <a:moveTo>
                  <a:pt x="9759264" y="485249"/>
                </a:moveTo>
                <a:cubicBezTo>
                  <a:pt x="9746149" y="486290"/>
                  <a:pt x="9733034" y="489413"/>
                  <a:pt x="9719818" y="491494"/>
                </a:cubicBezTo>
                <a:lnTo>
                  <a:pt x="9738437" y="501131"/>
                </a:lnTo>
                <a:lnTo>
                  <a:pt x="9771491" y="502908"/>
                </a:lnTo>
                <a:lnTo>
                  <a:pt x="9779539" y="500818"/>
                </a:lnTo>
                <a:cubicBezTo>
                  <a:pt x="9786096" y="498519"/>
                  <a:pt x="9792703" y="495484"/>
                  <a:pt x="9798711" y="491494"/>
                </a:cubicBezTo>
                <a:cubicBezTo>
                  <a:pt x="9785494" y="485249"/>
                  <a:pt x="9772380" y="484209"/>
                  <a:pt x="9759264" y="485249"/>
                </a:cubicBezTo>
                <a:close/>
                <a:moveTo>
                  <a:pt x="9699696" y="484686"/>
                </a:moveTo>
                <a:cubicBezTo>
                  <a:pt x="9691586" y="484730"/>
                  <a:pt x="9682576" y="487331"/>
                  <a:pt x="9678972" y="487331"/>
                </a:cubicBezTo>
                <a:cubicBezTo>
                  <a:pt x="9678973" y="507801"/>
                  <a:pt x="9705401" y="497392"/>
                  <a:pt x="9715013" y="497392"/>
                </a:cubicBezTo>
                <a:cubicBezTo>
                  <a:pt x="9715014" y="487157"/>
                  <a:pt x="9707805" y="484642"/>
                  <a:pt x="9699696" y="484686"/>
                </a:cubicBezTo>
                <a:close/>
                <a:moveTo>
                  <a:pt x="9609893" y="481868"/>
                </a:moveTo>
                <a:cubicBezTo>
                  <a:pt x="9605788" y="482127"/>
                  <a:pt x="9601682" y="484209"/>
                  <a:pt x="9598077" y="487331"/>
                </a:cubicBezTo>
                <a:cubicBezTo>
                  <a:pt x="9605287" y="487330"/>
                  <a:pt x="9614496" y="487330"/>
                  <a:pt x="9621706" y="487331"/>
                </a:cubicBezTo>
                <a:cubicBezTo>
                  <a:pt x="9618101" y="483169"/>
                  <a:pt x="9613997" y="481606"/>
                  <a:pt x="9609893" y="481868"/>
                </a:cubicBezTo>
                <a:close/>
                <a:moveTo>
                  <a:pt x="9839157" y="479005"/>
                </a:moveTo>
                <a:cubicBezTo>
                  <a:pt x="9837155" y="485249"/>
                  <a:pt x="9834749" y="491494"/>
                  <a:pt x="9831948" y="497393"/>
                </a:cubicBezTo>
                <a:cubicBezTo>
                  <a:pt x="9851171" y="497392"/>
                  <a:pt x="9870393" y="495657"/>
                  <a:pt x="9889615" y="497393"/>
                </a:cubicBezTo>
                <a:cubicBezTo>
                  <a:pt x="9894421" y="497393"/>
                  <a:pt x="9922852" y="495657"/>
                  <a:pt x="9913642" y="489413"/>
                </a:cubicBezTo>
                <a:cubicBezTo>
                  <a:pt x="9892017" y="474841"/>
                  <a:pt x="9863185" y="481086"/>
                  <a:pt x="9839157" y="479005"/>
                </a:cubicBezTo>
                <a:close/>
                <a:moveTo>
                  <a:pt x="11248825" y="477396"/>
                </a:moveTo>
                <a:cubicBezTo>
                  <a:pt x="11251056" y="477396"/>
                  <a:pt x="11255516" y="479470"/>
                  <a:pt x="11255519" y="487762"/>
                </a:cubicBezTo>
                <a:cubicBezTo>
                  <a:pt x="11251056" y="487762"/>
                  <a:pt x="11248826" y="485689"/>
                  <a:pt x="11248825" y="477396"/>
                </a:cubicBezTo>
                <a:close/>
                <a:moveTo>
                  <a:pt x="9628914" y="476924"/>
                </a:moveTo>
                <a:cubicBezTo>
                  <a:pt x="9628914" y="485249"/>
                  <a:pt x="9628914" y="491494"/>
                  <a:pt x="9628914" y="497392"/>
                </a:cubicBezTo>
                <a:cubicBezTo>
                  <a:pt x="9633718" y="497392"/>
                  <a:pt x="9640928" y="497391"/>
                  <a:pt x="9645732" y="497392"/>
                </a:cubicBezTo>
                <a:cubicBezTo>
                  <a:pt x="9652941" y="497393"/>
                  <a:pt x="9662553" y="497393"/>
                  <a:pt x="9672164" y="497392"/>
                </a:cubicBezTo>
                <a:cubicBezTo>
                  <a:pt x="9672162" y="472760"/>
                  <a:pt x="9638525" y="481086"/>
                  <a:pt x="9628914" y="476924"/>
                </a:cubicBezTo>
                <a:close/>
                <a:moveTo>
                  <a:pt x="5200748" y="471620"/>
                </a:moveTo>
                <a:cubicBezTo>
                  <a:pt x="5200748" y="479912"/>
                  <a:pt x="5196521" y="481985"/>
                  <a:pt x="5194406" y="481986"/>
                </a:cubicBezTo>
                <a:cubicBezTo>
                  <a:pt x="5194406" y="473693"/>
                  <a:pt x="5196522" y="471620"/>
                  <a:pt x="5200748" y="471620"/>
                </a:cubicBezTo>
                <a:close/>
                <a:moveTo>
                  <a:pt x="5372306" y="468560"/>
                </a:moveTo>
                <a:cubicBezTo>
                  <a:pt x="5372306" y="470632"/>
                  <a:pt x="5374623" y="472705"/>
                  <a:pt x="5374623" y="472705"/>
                </a:cubicBezTo>
                <a:lnTo>
                  <a:pt x="5372647" y="478008"/>
                </a:lnTo>
                <a:lnTo>
                  <a:pt x="5372951" y="478330"/>
                </a:lnTo>
                <a:lnTo>
                  <a:pt x="5372389" y="478702"/>
                </a:lnTo>
                <a:lnTo>
                  <a:pt x="5372306" y="478924"/>
                </a:lnTo>
                <a:lnTo>
                  <a:pt x="5372260" y="478789"/>
                </a:lnTo>
                <a:lnTo>
                  <a:pt x="5361852" y="485692"/>
                </a:lnTo>
                <a:cubicBezTo>
                  <a:pt x="5354051" y="490175"/>
                  <a:pt x="5345577" y="493374"/>
                  <a:pt x="5337199" y="492735"/>
                </a:cubicBezTo>
                <a:cubicBezTo>
                  <a:pt x="5333009" y="492414"/>
                  <a:pt x="5328846" y="491134"/>
                  <a:pt x="5324799" y="488574"/>
                </a:cubicBezTo>
                <a:cubicBezTo>
                  <a:pt x="5336934" y="479609"/>
                  <a:pt x="5354082" y="462805"/>
                  <a:pt x="5367469" y="472469"/>
                </a:cubicBezTo>
                <a:lnTo>
                  <a:pt x="5371636" y="476924"/>
                </a:lnTo>
                <a:lnTo>
                  <a:pt x="5370568" y="473742"/>
                </a:lnTo>
                <a:cubicBezTo>
                  <a:pt x="5370568" y="472187"/>
                  <a:pt x="5371147" y="470633"/>
                  <a:pt x="5372306" y="468560"/>
                </a:cubicBezTo>
                <a:close/>
                <a:moveTo>
                  <a:pt x="11227633" y="466686"/>
                </a:moveTo>
                <a:cubicBezTo>
                  <a:pt x="11232094" y="466686"/>
                  <a:pt x="11234326" y="470833"/>
                  <a:pt x="11234327" y="477052"/>
                </a:cubicBezTo>
                <a:cubicBezTo>
                  <a:pt x="11229864" y="477051"/>
                  <a:pt x="11227633" y="474978"/>
                  <a:pt x="11227633" y="466686"/>
                </a:cubicBezTo>
                <a:close/>
                <a:moveTo>
                  <a:pt x="10607728" y="466686"/>
                </a:moveTo>
                <a:cubicBezTo>
                  <a:pt x="10612190" y="466687"/>
                  <a:pt x="10614420" y="470833"/>
                  <a:pt x="10614420" y="477053"/>
                </a:cubicBezTo>
                <a:cubicBezTo>
                  <a:pt x="10610329" y="477052"/>
                  <a:pt x="10607726" y="474978"/>
                  <a:pt x="10607728" y="466686"/>
                </a:cubicBezTo>
                <a:close/>
                <a:moveTo>
                  <a:pt x="11444866" y="466685"/>
                </a:moveTo>
                <a:cubicBezTo>
                  <a:pt x="11461158" y="470791"/>
                  <a:pt x="11480232" y="468738"/>
                  <a:pt x="11492152" y="487208"/>
                </a:cubicBezTo>
                <a:cubicBezTo>
                  <a:pt x="11477846" y="489260"/>
                  <a:pt x="11452018" y="495418"/>
                  <a:pt x="11444866" y="466685"/>
                </a:cubicBezTo>
                <a:close/>
                <a:moveTo>
                  <a:pt x="9480743" y="466515"/>
                </a:moveTo>
                <a:cubicBezTo>
                  <a:pt x="9483146" y="470678"/>
                  <a:pt x="9483145" y="474841"/>
                  <a:pt x="9485549" y="476923"/>
                </a:cubicBezTo>
                <a:cubicBezTo>
                  <a:pt x="9487950" y="481087"/>
                  <a:pt x="9492756" y="476922"/>
                  <a:pt x="9495161" y="479005"/>
                </a:cubicBezTo>
                <a:cubicBezTo>
                  <a:pt x="9496361" y="481087"/>
                  <a:pt x="9496360" y="484209"/>
                  <a:pt x="9496060" y="487547"/>
                </a:cubicBezTo>
                <a:lnTo>
                  <a:pt x="9495765" y="490778"/>
                </a:lnTo>
                <a:lnTo>
                  <a:pt x="9498538" y="490618"/>
                </a:lnTo>
                <a:cubicBezTo>
                  <a:pt x="9507645" y="490617"/>
                  <a:pt x="9516753" y="486454"/>
                  <a:pt x="9525860" y="488536"/>
                </a:cubicBezTo>
                <a:cubicBezTo>
                  <a:pt x="9530413" y="490619"/>
                  <a:pt x="9532690" y="494782"/>
                  <a:pt x="9534968" y="498943"/>
                </a:cubicBezTo>
                <a:lnTo>
                  <a:pt x="9541226" y="498944"/>
                </a:lnTo>
                <a:lnTo>
                  <a:pt x="9540412" y="495657"/>
                </a:lnTo>
                <a:cubicBezTo>
                  <a:pt x="9535606" y="485249"/>
                  <a:pt x="9519188" y="485249"/>
                  <a:pt x="9511979" y="483168"/>
                </a:cubicBezTo>
                <a:cubicBezTo>
                  <a:pt x="9507174" y="481086"/>
                  <a:pt x="9502366" y="477964"/>
                  <a:pt x="9497261" y="474841"/>
                </a:cubicBezTo>
                <a:lnTo>
                  <a:pt x="9496133" y="474272"/>
                </a:lnTo>
                <a:lnTo>
                  <a:pt x="9497285" y="478766"/>
                </a:lnTo>
                <a:cubicBezTo>
                  <a:pt x="9496980" y="480063"/>
                  <a:pt x="9495757" y="480062"/>
                  <a:pt x="9493311" y="476953"/>
                </a:cubicBezTo>
                <a:cubicBezTo>
                  <a:pt x="9493312" y="475916"/>
                  <a:pt x="9493923" y="474881"/>
                  <a:pt x="9494535" y="474103"/>
                </a:cubicBezTo>
                <a:lnTo>
                  <a:pt x="9494942" y="473672"/>
                </a:lnTo>
                <a:close/>
                <a:moveTo>
                  <a:pt x="5915955" y="462486"/>
                </a:moveTo>
                <a:cubicBezTo>
                  <a:pt x="5913679" y="461185"/>
                  <a:pt x="5910833" y="461706"/>
                  <a:pt x="5908556" y="463788"/>
                </a:cubicBezTo>
                <a:cubicBezTo>
                  <a:pt x="5899448" y="470032"/>
                  <a:pt x="5894893" y="474194"/>
                  <a:pt x="5885785" y="474194"/>
                </a:cubicBezTo>
                <a:cubicBezTo>
                  <a:pt x="5878954" y="476276"/>
                  <a:pt x="5872124" y="476276"/>
                  <a:pt x="5865292" y="478358"/>
                </a:cubicBezTo>
                <a:cubicBezTo>
                  <a:pt x="5865292" y="480439"/>
                  <a:pt x="5861119" y="482521"/>
                  <a:pt x="5858462" y="482521"/>
                </a:cubicBezTo>
                <a:cubicBezTo>
                  <a:pt x="5847457" y="482522"/>
                  <a:pt x="5838349" y="482522"/>
                  <a:pt x="5826966" y="482520"/>
                </a:cubicBezTo>
                <a:cubicBezTo>
                  <a:pt x="5826966" y="484603"/>
                  <a:pt x="5826965" y="488766"/>
                  <a:pt x="5826966" y="492930"/>
                </a:cubicBezTo>
                <a:cubicBezTo>
                  <a:pt x="5833795" y="491889"/>
                  <a:pt x="5841670" y="493450"/>
                  <a:pt x="5849260" y="493449"/>
                </a:cubicBezTo>
                <a:cubicBezTo>
                  <a:pt x="5856849" y="493450"/>
                  <a:pt x="5864154" y="491889"/>
                  <a:pt x="5869846" y="484603"/>
                </a:cubicBezTo>
                <a:cubicBezTo>
                  <a:pt x="5876678" y="476276"/>
                  <a:pt x="5888062" y="478358"/>
                  <a:pt x="5894893" y="476275"/>
                </a:cubicBezTo>
                <a:cubicBezTo>
                  <a:pt x="5904002" y="474194"/>
                  <a:pt x="5913110" y="472114"/>
                  <a:pt x="5919941" y="472113"/>
                </a:cubicBezTo>
                <a:cubicBezTo>
                  <a:pt x="5919940" y="466909"/>
                  <a:pt x="5918232" y="463787"/>
                  <a:pt x="5915955" y="462486"/>
                </a:cubicBezTo>
                <a:close/>
                <a:moveTo>
                  <a:pt x="5940054" y="461706"/>
                </a:moveTo>
                <a:cubicBezTo>
                  <a:pt x="5940054" y="474195"/>
                  <a:pt x="5946884" y="472114"/>
                  <a:pt x="5953714" y="472114"/>
                </a:cubicBezTo>
                <a:cubicBezTo>
                  <a:pt x="5953715" y="461705"/>
                  <a:pt x="5946884" y="461705"/>
                  <a:pt x="5940054" y="461706"/>
                </a:cubicBezTo>
                <a:close/>
                <a:moveTo>
                  <a:pt x="5260290" y="458268"/>
                </a:moveTo>
                <a:cubicBezTo>
                  <a:pt x="5261083" y="457993"/>
                  <a:pt x="5261612" y="458544"/>
                  <a:pt x="5262670" y="460747"/>
                </a:cubicBezTo>
                <a:cubicBezTo>
                  <a:pt x="5261613" y="462951"/>
                  <a:pt x="5261083" y="463501"/>
                  <a:pt x="5260292" y="463226"/>
                </a:cubicBezTo>
                <a:cubicBezTo>
                  <a:pt x="5259499" y="462950"/>
                  <a:pt x="5258441" y="461848"/>
                  <a:pt x="5256326" y="460747"/>
                </a:cubicBezTo>
                <a:cubicBezTo>
                  <a:pt x="5258440" y="459645"/>
                  <a:pt x="5259497" y="458544"/>
                  <a:pt x="5260290" y="458268"/>
                </a:cubicBezTo>
                <a:close/>
                <a:moveTo>
                  <a:pt x="5287881" y="457806"/>
                </a:moveTo>
                <a:lnTo>
                  <a:pt x="5287491" y="459325"/>
                </a:lnTo>
                <a:cubicBezTo>
                  <a:pt x="5287327" y="459960"/>
                  <a:pt x="5287368" y="459801"/>
                  <a:pt x="5287520" y="459206"/>
                </a:cubicBezTo>
                <a:close/>
                <a:moveTo>
                  <a:pt x="5288755" y="454408"/>
                </a:moveTo>
                <a:lnTo>
                  <a:pt x="5288115" y="456897"/>
                </a:lnTo>
                <a:lnTo>
                  <a:pt x="5287881" y="457806"/>
                </a:lnTo>
                <a:lnTo>
                  <a:pt x="5288223" y="456475"/>
                </a:lnTo>
                <a:close/>
                <a:moveTo>
                  <a:pt x="5283310" y="451739"/>
                </a:moveTo>
                <a:cubicBezTo>
                  <a:pt x="5285542" y="453525"/>
                  <a:pt x="5285541" y="455666"/>
                  <a:pt x="5287773" y="457810"/>
                </a:cubicBezTo>
                <a:cubicBezTo>
                  <a:pt x="5283310" y="459951"/>
                  <a:pt x="5278848" y="462094"/>
                  <a:pt x="5274757" y="462093"/>
                </a:cubicBezTo>
                <a:cubicBezTo>
                  <a:pt x="5274756" y="453526"/>
                  <a:pt x="5278847" y="451739"/>
                  <a:pt x="5283310" y="451739"/>
                </a:cubicBezTo>
                <a:close/>
                <a:moveTo>
                  <a:pt x="5414791" y="451727"/>
                </a:moveTo>
                <a:cubicBezTo>
                  <a:pt x="5414789" y="459663"/>
                  <a:pt x="5414789" y="465872"/>
                  <a:pt x="5414789" y="472084"/>
                </a:cubicBezTo>
                <a:cubicBezTo>
                  <a:pt x="5409032" y="472084"/>
                  <a:pt x="5400394" y="475707"/>
                  <a:pt x="5392336" y="477001"/>
                </a:cubicBezTo>
                <a:cubicBezTo>
                  <a:pt x="5384272" y="478295"/>
                  <a:pt x="5376788" y="477260"/>
                  <a:pt x="5373333" y="467943"/>
                </a:cubicBezTo>
                <a:cubicBezTo>
                  <a:pt x="5387153" y="461733"/>
                  <a:pt x="5400971" y="457593"/>
                  <a:pt x="5414791" y="451727"/>
                </a:cubicBezTo>
                <a:close/>
                <a:moveTo>
                  <a:pt x="5289445" y="451722"/>
                </a:moveTo>
                <a:lnTo>
                  <a:pt x="5288755" y="454408"/>
                </a:lnTo>
                <a:lnTo>
                  <a:pt x="5289048" y="453267"/>
                </a:lnTo>
                <a:cubicBezTo>
                  <a:pt x="5289283" y="452357"/>
                  <a:pt x="5289445" y="451722"/>
                  <a:pt x="5289445" y="451722"/>
                </a:cubicBezTo>
                <a:close/>
                <a:moveTo>
                  <a:pt x="5973354" y="451341"/>
                </a:moveTo>
                <a:cubicBezTo>
                  <a:pt x="5969085" y="450604"/>
                  <a:pt x="5963961" y="451644"/>
                  <a:pt x="5960545" y="451644"/>
                </a:cubicBezTo>
                <a:cubicBezTo>
                  <a:pt x="5960546" y="459796"/>
                  <a:pt x="5963960" y="462313"/>
                  <a:pt x="5968232" y="462790"/>
                </a:cubicBezTo>
                <a:cubicBezTo>
                  <a:pt x="5972500" y="463268"/>
                  <a:pt x="5977624" y="461704"/>
                  <a:pt x="5981038" y="461706"/>
                </a:cubicBezTo>
                <a:cubicBezTo>
                  <a:pt x="5981038" y="454594"/>
                  <a:pt x="5977623" y="452079"/>
                  <a:pt x="5973354" y="451341"/>
                </a:cubicBezTo>
                <a:close/>
                <a:moveTo>
                  <a:pt x="9346987" y="443617"/>
                </a:moveTo>
                <a:cubicBezTo>
                  <a:pt x="9294528" y="445699"/>
                  <a:pt x="9239264" y="447781"/>
                  <a:pt x="9189205" y="476924"/>
                </a:cubicBezTo>
                <a:cubicBezTo>
                  <a:pt x="9206025" y="479006"/>
                  <a:pt x="9220042" y="483168"/>
                  <a:pt x="9234459" y="487331"/>
                </a:cubicBezTo>
                <a:cubicBezTo>
                  <a:pt x="9234459" y="493229"/>
                  <a:pt x="9232055" y="499475"/>
                  <a:pt x="9232056" y="507800"/>
                </a:cubicBezTo>
                <a:cubicBezTo>
                  <a:pt x="9224848" y="499474"/>
                  <a:pt x="9220041" y="499473"/>
                  <a:pt x="9215636" y="509881"/>
                </a:cubicBezTo>
                <a:lnTo>
                  <a:pt x="9218000" y="510908"/>
                </a:lnTo>
                <a:lnTo>
                  <a:pt x="9288679" y="504741"/>
                </a:lnTo>
                <a:lnTo>
                  <a:pt x="9274780" y="501769"/>
                </a:lnTo>
                <a:cubicBezTo>
                  <a:pt x="9264035" y="501769"/>
                  <a:pt x="9252693" y="505451"/>
                  <a:pt x="9243145" y="508606"/>
                </a:cubicBezTo>
                <a:cubicBezTo>
                  <a:pt x="9243145" y="500189"/>
                  <a:pt x="9240757" y="487918"/>
                  <a:pt x="9250308" y="487918"/>
                </a:cubicBezTo>
                <a:cubicBezTo>
                  <a:pt x="9262245" y="485814"/>
                  <a:pt x="9276571" y="485815"/>
                  <a:pt x="9290894" y="483709"/>
                </a:cubicBezTo>
                <a:cubicBezTo>
                  <a:pt x="9316761" y="481606"/>
                  <a:pt x="9343023" y="479502"/>
                  <a:pt x="9369286" y="477398"/>
                </a:cubicBezTo>
                <a:cubicBezTo>
                  <a:pt x="9368092" y="481606"/>
                  <a:pt x="9368092" y="486777"/>
                  <a:pt x="9367495" y="491688"/>
                </a:cubicBezTo>
                <a:lnTo>
                  <a:pt x="9364392" y="499026"/>
                </a:lnTo>
                <a:lnTo>
                  <a:pt x="9451527" y="493407"/>
                </a:lnTo>
                <a:lnTo>
                  <a:pt x="9385032" y="487331"/>
                </a:lnTo>
                <a:cubicBezTo>
                  <a:pt x="9409059" y="462353"/>
                  <a:pt x="9440296" y="474842"/>
                  <a:pt x="9466326" y="476924"/>
                </a:cubicBezTo>
                <a:cubicBezTo>
                  <a:pt x="9466325" y="468596"/>
                  <a:pt x="9463923" y="458189"/>
                  <a:pt x="9473535" y="456106"/>
                </a:cubicBezTo>
                <a:cubicBezTo>
                  <a:pt x="9480742" y="454026"/>
                  <a:pt x="9485548" y="456107"/>
                  <a:pt x="9492757" y="458190"/>
                </a:cubicBezTo>
                <a:cubicBezTo>
                  <a:pt x="9499964" y="458189"/>
                  <a:pt x="9516785" y="462353"/>
                  <a:pt x="9516785" y="447781"/>
                </a:cubicBezTo>
                <a:cubicBezTo>
                  <a:pt x="9459117" y="449863"/>
                  <a:pt x="9404254" y="443618"/>
                  <a:pt x="9346987" y="443617"/>
                </a:cubicBezTo>
                <a:close/>
                <a:moveTo>
                  <a:pt x="10860280" y="437613"/>
                </a:moveTo>
                <a:cubicBezTo>
                  <a:pt x="10870153" y="439615"/>
                  <a:pt x="10880024" y="441619"/>
                  <a:pt x="10889894" y="451635"/>
                </a:cubicBezTo>
                <a:cubicBezTo>
                  <a:pt x="10880024" y="451634"/>
                  <a:pt x="10860284" y="455641"/>
                  <a:pt x="10860280" y="437613"/>
                </a:cubicBezTo>
                <a:close/>
                <a:moveTo>
                  <a:pt x="11151346" y="434992"/>
                </a:moveTo>
                <a:cubicBezTo>
                  <a:pt x="11162510" y="433512"/>
                  <a:pt x="11175724" y="444413"/>
                  <a:pt x="11184842" y="447474"/>
                </a:cubicBezTo>
                <a:cubicBezTo>
                  <a:pt x="11184840" y="451553"/>
                  <a:pt x="11184840" y="453595"/>
                  <a:pt x="11184842" y="455634"/>
                </a:cubicBezTo>
                <a:cubicBezTo>
                  <a:pt x="11170256" y="451554"/>
                  <a:pt x="11155674" y="445434"/>
                  <a:pt x="11141092" y="441355"/>
                </a:cubicBezTo>
                <a:cubicBezTo>
                  <a:pt x="11144131" y="437357"/>
                  <a:pt x="11147625" y="435487"/>
                  <a:pt x="11151346" y="434992"/>
                </a:cubicBezTo>
                <a:close/>
                <a:moveTo>
                  <a:pt x="5304508" y="433354"/>
                </a:moveTo>
                <a:cubicBezTo>
                  <a:pt x="5304509" y="439365"/>
                  <a:pt x="5304509" y="445373"/>
                  <a:pt x="5304508" y="451382"/>
                </a:cubicBezTo>
                <a:cubicBezTo>
                  <a:pt x="5297745" y="451381"/>
                  <a:pt x="5290984" y="451383"/>
                  <a:pt x="5286475" y="447376"/>
                </a:cubicBezTo>
                <a:cubicBezTo>
                  <a:pt x="5293238" y="443371"/>
                  <a:pt x="5300000" y="439364"/>
                  <a:pt x="5304508" y="433354"/>
                </a:cubicBezTo>
                <a:close/>
                <a:moveTo>
                  <a:pt x="5486754" y="433353"/>
                </a:moveTo>
                <a:cubicBezTo>
                  <a:pt x="5486755" y="445262"/>
                  <a:pt x="5480242" y="443276"/>
                  <a:pt x="5473729" y="443276"/>
                </a:cubicBezTo>
                <a:cubicBezTo>
                  <a:pt x="5473729" y="433352"/>
                  <a:pt x="5480244" y="433352"/>
                  <a:pt x="5486754" y="433353"/>
                </a:cubicBezTo>
                <a:close/>
                <a:moveTo>
                  <a:pt x="10824961" y="430163"/>
                </a:moveTo>
                <a:cubicBezTo>
                  <a:pt x="10833986" y="432240"/>
                  <a:pt x="10852824" y="428431"/>
                  <a:pt x="10852825" y="446776"/>
                </a:cubicBezTo>
                <a:cubicBezTo>
                  <a:pt x="10843405" y="457158"/>
                  <a:pt x="10832024" y="438469"/>
                  <a:pt x="10824961" y="430163"/>
                </a:cubicBezTo>
                <a:close/>
                <a:moveTo>
                  <a:pt x="11128730" y="426901"/>
                </a:moveTo>
                <a:cubicBezTo>
                  <a:pt x="11133675" y="429217"/>
                  <a:pt x="11138619" y="430871"/>
                  <a:pt x="11140680" y="432856"/>
                </a:cubicBezTo>
                <a:cubicBezTo>
                  <a:pt x="11135736" y="438810"/>
                  <a:pt x="11128730" y="436826"/>
                  <a:pt x="11128730" y="426901"/>
                </a:cubicBezTo>
                <a:close/>
                <a:moveTo>
                  <a:pt x="5520227" y="422666"/>
                </a:moveTo>
                <a:cubicBezTo>
                  <a:pt x="5520228" y="430138"/>
                  <a:pt x="5516720" y="433341"/>
                  <a:pt x="5512334" y="433874"/>
                </a:cubicBezTo>
                <a:cubicBezTo>
                  <a:pt x="5507951" y="434408"/>
                  <a:pt x="5502689" y="432272"/>
                  <a:pt x="5499182" y="429072"/>
                </a:cubicBezTo>
                <a:cubicBezTo>
                  <a:pt x="5492167" y="422665"/>
                  <a:pt x="5517889" y="422666"/>
                  <a:pt x="5520227" y="422666"/>
                </a:cubicBezTo>
                <a:close/>
                <a:moveTo>
                  <a:pt x="9762668" y="418985"/>
                </a:moveTo>
                <a:cubicBezTo>
                  <a:pt x="9762668" y="429392"/>
                  <a:pt x="9772280" y="426965"/>
                  <a:pt x="9777084" y="426965"/>
                </a:cubicBezTo>
                <a:cubicBezTo>
                  <a:pt x="9777086" y="416904"/>
                  <a:pt x="9767474" y="418985"/>
                  <a:pt x="9762668" y="418985"/>
                </a:cubicBezTo>
                <a:close/>
                <a:moveTo>
                  <a:pt x="10390124" y="408541"/>
                </a:moveTo>
                <a:cubicBezTo>
                  <a:pt x="10390125" y="414759"/>
                  <a:pt x="10387894" y="418907"/>
                  <a:pt x="10383431" y="418907"/>
                </a:cubicBezTo>
                <a:cubicBezTo>
                  <a:pt x="10383431" y="410613"/>
                  <a:pt x="10385660" y="408541"/>
                  <a:pt x="10390124" y="408541"/>
                </a:cubicBezTo>
                <a:close/>
                <a:moveTo>
                  <a:pt x="10817894" y="408540"/>
                </a:moveTo>
                <a:cubicBezTo>
                  <a:pt x="10822478" y="408541"/>
                  <a:pt x="10827058" y="408540"/>
                  <a:pt x="10831642" y="408540"/>
                </a:cubicBezTo>
                <a:cubicBezTo>
                  <a:pt x="10831642" y="410614"/>
                  <a:pt x="10831642" y="414760"/>
                  <a:pt x="10831642" y="418906"/>
                </a:cubicBezTo>
                <a:cubicBezTo>
                  <a:pt x="10827058" y="418906"/>
                  <a:pt x="10822476" y="418906"/>
                  <a:pt x="10817896" y="418906"/>
                </a:cubicBezTo>
                <a:cubicBezTo>
                  <a:pt x="10817896" y="414759"/>
                  <a:pt x="10817896" y="410612"/>
                  <a:pt x="10817894" y="408540"/>
                </a:cubicBezTo>
                <a:close/>
                <a:moveTo>
                  <a:pt x="5399727" y="404295"/>
                </a:moveTo>
                <a:cubicBezTo>
                  <a:pt x="5399727" y="410513"/>
                  <a:pt x="5397611" y="414659"/>
                  <a:pt x="5393385" y="414659"/>
                </a:cubicBezTo>
                <a:cubicBezTo>
                  <a:pt x="5393385" y="406366"/>
                  <a:pt x="5395500" y="404294"/>
                  <a:pt x="5399727" y="404295"/>
                </a:cubicBezTo>
                <a:close/>
                <a:moveTo>
                  <a:pt x="10305723" y="402418"/>
                </a:moveTo>
                <a:cubicBezTo>
                  <a:pt x="10322801" y="402418"/>
                  <a:pt x="10342316" y="404510"/>
                  <a:pt x="10361833" y="412878"/>
                </a:cubicBezTo>
                <a:cubicBezTo>
                  <a:pt x="10352074" y="414971"/>
                  <a:pt x="10344755" y="421245"/>
                  <a:pt x="10337437" y="425430"/>
                </a:cubicBezTo>
                <a:cubicBezTo>
                  <a:pt x="10330118" y="429613"/>
                  <a:pt x="10325240" y="425429"/>
                  <a:pt x="10317920" y="423337"/>
                </a:cubicBezTo>
                <a:cubicBezTo>
                  <a:pt x="10320361" y="419154"/>
                  <a:pt x="10322798" y="414971"/>
                  <a:pt x="10325239" y="412878"/>
                </a:cubicBezTo>
                <a:cubicBezTo>
                  <a:pt x="10320359" y="408695"/>
                  <a:pt x="10313041" y="404512"/>
                  <a:pt x="10305723" y="402418"/>
                </a:cubicBezTo>
                <a:close/>
                <a:moveTo>
                  <a:pt x="11064758" y="387722"/>
                </a:moveTo>
                <a:cubicBezTo>
                  <a:pt x="11064758" y="400534"/>
                  <a:pt x="11055731" y="398399"/>
                  <a:pt x="11051022" y="398399"/>
                </a:cubicBezTo>
                <a:cubicBezTo>
                  <a:pt x="11051022" y="385587"/>
                  <a:pt x="11060440" y="387722"/>
                  <a:pt x="11064758" y="387722"/>
                </a:cubicBezTo>
                <a:close/>
                <a:moveTo>
                  <a:pt x="10270399" y="387118"/>
                </a:moveTo>
                <a:cubicBezTo>
                  <a:pt x="10272632" y="387117"/>
                  <a:pt x="10277095" y="389191"/>
                  <a:pt x="10277094" y="397485"/>
                </a:cubicBezTo>
                <a:cubicBezTo>
                  <a:pt x="10272631" y="397484"/>
                  <a:pt x="10270401" y="395412"/>
                  <a:pt x="10270399" y="387118"/>
                </a:cubicBezTo>
                <a:close/>
                <a:moveTo>
                  <a:pt x="10697428" y="387117"/>
                </a:moveTo>
                <a:cubicBezTo>
                  <a:pt x="10697426" y="395411"/>
                  <a:pt x="10695198" y="397485"/>
                  <a:pt x="10690734" y="397484"/>
                </a:cubicBezTo>
                <a:cubicBezTo>
                  <a:pt x="10690734" y="389191"/>
                  <a:pt x="10692966" y="387117"/>
                  <a:pt x="10697428" y="387117"/>
                </a:cubicBezTo>
                <a:close/>
                <a:moveTo>
                  <a:pt x="5441567" y="382868"/>
                </a:moveTo>
                <a:cubicBezTo>
                  <a:pt x="5434872" y="393130"/>
                  <a:pt x="5425947" y="403392"/>
                  <a:pt x="5419625" y="411598"/>
                </a:cubicBezTo>
                <a:cubicBezTo>
                  <a:pt x="5417396" y="405443"/>
                  <a:pt x="5415164" y="399286"/>
                  <a:pt x="5415162" y="393129"/>
                </a:cubicBezTo>
                <a:cubicBezTo>
                  <a:pt x="5423715" y="389024"/>
                  <a:pt x="5432641" y="386973"/>
                  <a:pt x="5441567" y="382868"/>
                </a:cubicBezTo>
                <a:close/>
                <a:moveTo>
                  <a:pt x="6824930" y="382041"/>
                </a:moveTo>
                <a:cubicBezTo>
                  <a:pt x="6820661" y="381477"/>
                  <a:pt x="6815539" y="382952"/>
                  <a:pt x="6812123" y="382952"/>
                </a:cubicBezTo>
                <a:cubicBezTo>
                  <a:pt x="6812124" y="391277"/>
                  <a:pt x="6815538" y="393881"/>
                  <a:pt x="6819806" y="394401"/>
                </a:cubicBezTo>
                <a:cubicBezTo>
                  <a:pt x="6824074" y="394921"/>
                  <a:pt x="6829200" y="393358"/>
                  <a:pt x="6832613" y="393359"/>
                </a:cubicBezTo>
                <a:cubicBezTo>
                  <a:pt x="6832614" y="385207"/>
                  <a:pt x="6829199" y="382605"/>
                  <a:pt x="6824930" y="382041"/>
                </a:cubicBezTo>
                <a:close/>
                <a:moveTo>
                  <a:pt x="10213689" y="375036"/>
                </a:moveTo>
                <a:cubicBezTo>
                  <a:pt x="10221244" y="375036"/>
                  <a:pt x="10229974" y="377637"/>
                  <a:pt x="10234686" y="377637"/>
                </a:cubicBezTo>
                <a:cubicBezTo>
                  <a:pt x="10234686" y="400543"/>
                  <a:pt x="10209176" y="388049"/>
                  <a:pt x="10199757" y="388048"/>
                </a:cubicBezTo>
                <a:cubicBezTo>
                  <a:pt x="10199757" y="377638"/>
                  <a:pt x="10206134" y="375034"/>
                  <a:pt x="10213689" y="375036"/>
                </a:cubicBezTo>
                <a:close/>
                <a:moveTo>
                  <a:pt x="6789836" y="371026"/>
                </a:moveTo>
                <a:cubicBezTo>
                  <a:pt x="6783957" y="370809"/>
                  <a:pt x="6777224" y="372891"/>
                  <a:pt x="6773808" y="372890"/>
                </a:cubicBezTo>
                <a:cubicBezTo>
                  <a:pt x="6773807" y="383125"/>
                  <a:pt x="6778363" y="385640"/>
                  <a:pt x="6784008" y="385598"/>
                </a:cubicBezTo>
                <a:cubicBezTo>
                  <a:pt x="6789640" y="385553"/>
                  <a:pt x="6796375" y="382952"/>
                  <a:pt x="6800740" y="382952"/>
                </a:cubicBezTo>
                <a:cubicBezTo>
                  <a:pt x="6800740" y="373758"/>
                  <a:pt x="6795714" y="371243"/>
                  <a:pt x="6789836" y="371026"/>
                </a:cubicBezTo>
                <a:close/>
                <a:moveTo>
                  <a:pt x="10697426" y="367226"/>
                </a:moveTo>
                <a:cubicBezTo>
                  <a:pt x="10697428" y="375517"/>
                  <a:pt x="10695196" y="377590"/>
                  <a:pt x="10690735" y="377590"/>
                </a:cubicBezTo>
                <a:cubicBezTo>
                  <a:pt x="10690735" y="371372"/>
                  <a:pt x="10692966" y="367226"/>
                  <a:pt x="10697426" y="367226"/>
                </a:cubicBezTo>
                <a:close/>
                <a:moveTo>
                  <a:pt x="10145006" y="367226"/>
                </a:moveTo>
                <a:cubicBezTo>
                  <a:pt x="10151777" y="367225"/>
                  <a:pt x="10161335" y="367225"/>
                  <a:pt x="10168504" y="367226"/>
                </a:cubicBezTo>
                <a:cubicBezTo>
                  <a:pt x="10175672" y="367226"/>
                  <a:pt x="10180450" y="367225"/>
                  <a:pt x="10185230" y="367226"/>
                </a:cubicBezTo>
                <a:cubicBezTo>
                  <a:pt x="10185230" y="371372"/>
                  <a:pt x="10185230" y="375517"/>
                  <a:pt x="10185231" y="377590"/>
                </a:cubicBezTo>
                <a:cubicBezTo>
                  <a:pt x="10178060" y="377590"/>
                  <a:pt x="10168504" y="377590"/>
                  <a:pt x="10158946" y="377590"/>
                </a:cubicBezTo>
                <a:cubicBezTo>
                  <a:pt x="10154166" y="377590"/>
                  <a:pt x="10149388" y="377590"/>
                  <a:pt x="10145007" y="377590"/>
                </a:cubicBezTo>
                <a:cubicBezTo>
                  <a:pt x="10145006" y="375517"/>
                  <a:pt x="10145007" y="371371"/>
                  <a:pt x="10145006" y="367226"/>
                </a:cubicBezTo>
                <a:close/>
                <a:moveTo>
                  <a:pt x="6739653" y="362481"/>
                </a:moveTo>
                <a:cubicBezTo>
                  <a:pt x="6739653" y="374972"/>
                  <a:pt x="6746484" y="372891"/>
                  <a:pt x="6753316" y="372891"/>
                </a:cubicBezTo>
                <a:cubicBezTo>
                  <a:pt x="6753316" y="362482"/>
                  <a:pt x="6746485" y="362482"/>
                  <a:pt x="6739653" y="362481"/>
                </a:cubicBezTo>
                <a:close/>
                <a:moveTo>
                  <a:pt x="10980616" y="357871"/>
                </a:moveTo>
                <a:cubicBezTo>
                  <a:pt x="10985458" y="358713"/>
                  <a:pt x="10988607" y="361440"/>
                  <a:pt x="10988608" y="367165"/>
                </a:cubicBezTo>
                <a:cubicBezTo>
                  <a:pt x="10981750" y="367165"/>
                  <a:pt x="10974489" y="367165"/>
                  <a:pt x="10974491" y="377731"/>
                </a:cubicBezTo>
                <a:cubicBezTo>
                  <a:pt x="10979935" y="377730"/>
                  <a:pt x="10989239" y="375354"/>
                  <a:pt x="10993550" y="380404"/>
                </a:cubicBezTo>
                <a:lnTo>
                  <a:pt x="10995572" y="387288"/>
                </a:lnTo>
                <a:lnTo>
                  <a:pt x="11002282" y="388359"/>
                </a:lnTo>
                <a:cubicBezTo>
                  <a:pt x="11004674" y="389597"/>
                  <a:pt x="11006470" y="392080"/>
                  <a:pt x="11006470" y="397043"/>
                </a:cubicBezTo>
                <a:cubicBezTo>
                  <a:pt x="11002882" y="397043"/>
                  <a:pt x="10997946" y="398159"/>
                  <a:pt x="10995702" y="393693"/>
                </a:cubicBezTo>
                <a:lnTo>
                  <a:pt x="10994699" y="388168"/>
                </a:lnTo>
                <a:lnTo>
                  <a:pt x="10979766" y="386547"/>
                </a:lnTo>
                <a:cubicBezTo>
                  <a:pt x="10963599" y="383278"/>
                  <a:pt x="10947262" y="376145"/>
                  <a:pt x="10930928" y="371390"/>
                </a:cubicBezTo>
                <a:cubicBezTo>
                  <a:pt x="10936372" y="369806"/>
                  <a:pt x="10966096" y="355344"/>
                  <a:pt x="10980616" y="357871"/>
                </a:cubicBezTo>
                <a:close/>
                <a:moveTo>
                  <a:pt x="10116442" y="356348"/>
                </a:moveTo>
                <a:cubicBezTo>
                  <a:pt x="10124696" y="356651"/>
                  <a:pt x="10133865" y="359246"/>
                  <a:pt x="10137535" y="359246"/>
                </a:cubicBezTo>
                <a:cubicBezTo>
                  <a:pt x="10137534" y="377590"/>
                  <a:pt x="10108189" y="367208"/>
                  <a:pt x="10100853" y="367208"/>
                </a:cubicBezTo>
                <a:cubicBezTo>
                  <a:pt x="10100853" y="358037"/>
                  <a:pt x="10108189" y="356046"/>
                  <a:pt x="10116442" y="356348"/>
                </a:cubicBezTo>
                <a:close/>
                <a:moveTo>
                  <a:pt x="6705024" y="352854"/>
                </a:moveTo>
                <a:cubicBezTo>
                  <a:pt x="6700755" y="352594"/>
                  <a:pt x="6695632" y="354155"/>
                  <a:pt x="6692217" y="354155"/>
                </a:cubicBezTo>
                <a:cubicBezTo>
                  <a:pt x="6692216" y="361441"/>
                  <a:pt x="6695631" y="363522"/>
                  <a:pt x="6699900" y="363784"/>
                </a:cubicBezTo>
                <a:cubicBezTo>
                  <a:pt x="6704170" y="364043"/>
                  <a:pt x="6709292" y="362482"/>
                  <a:pt x="6712709" y="362481"/>
                </a:cubicBezTo>
                <a:cubicBezTo>
                  <a:pt x="6712709" y="355196"/>
                  <a:pt x="6709293" y="353115"/>
                  <a:pt x="6705024" y="352854"/>
                </a:cubicBezTo>
                <a:close/>
                <a:moveTo>
                  <a:pt x="10044980" y="347959"/>
                </a:moveTo>
                <a:cubicBezTo>
                  <a:pt x="10049316" y="348481"/>
                  <a:pt x="10052782" y="351089"/>
                  <a:pt x="10052782" y="359435"/>
                </a:cubicBezTo>
                <a:cubicBezTo>
                  <a:pt x="10045847" y="359434"/>
                  <a:pt x="10031975" y="365347"/>
                  <a:pt x="10031975" y="349003"/>
                </a:cubicBezTo>
                <a:cubicBezTo>
                  <a:pt x="10035443" y="349002"/>
                  <a:pt x="10040647" y="347437"/>
                  <a:pt x="10044980" y="347959"/>
                </a:cubicBezTo>
                <a:close/>
                <a:moveTo>
                  <a:pt x="10947654" y="347853"/>
                </a:moveTo>
                <a:cubicBezTo>
                  <a:pt x="10949159" y="347853"/>
                  <a:pt x="10950592" y="347989"/>
                  <a:pt x="10951737" y="347990"/>
                </a:cubicBezTo>
                <a:cubicBezTo>
                  <a:pt x="10951738" y="360740"/>
                  <a:pt x="10944864" y="358918"/>
                  <a:pt x="10937991" y="358920"/>
                </a:cubicBezTo>
                <a:cubicBezTo>
                  <a:pt x="10937990" y="349082"/>
                  <a:pt x="10943146" y="347854"/>
                  <a:pt x="10947654" y="347853"/>
                </a:cubicBezTo>
                <a:close/>
                <a:moveTo>
                  <a:pt x="10193526" y="347853"/>
                </a:moveTo>
                <a:cubicBezTo>
                  <a:pt x="10195029" y="347853"/>
                  <a:pt x="10196461" y="347989"/>
                  <a:pt x="10197607" y="347989"/>
                </a:cubicBezTo>
                <a:cubicBezTo>
                  <a:pt x="10197606" y="360740"/>
                  <a:pt x="10190733" y="358919"/>
                  <a:pt x="10183861" y="358919"/>
                </a:cubicBezTo>
                <a:cubicBezTo>
                  <a:pt x="10183861" y="349082"/>
                  <a:pt x="10189015" y="347853"/>
                  <a:pt x="10193526" y="347853"/>
                </a:cubicBezTo>
                <a:close/>
                <a:moveTo>
                  <a:pt x="6663090" y="341926"/>
                </a:moveTo>
                <a:cubicBezTo>
                  <a:pt x="6657208" y="341666"/>
                  <a:pt x="6650472" y="343747"/>
                  <a:pt x="6647057" y="343747"/>
                </a:cubicBezTo>
                <a:cubicBezTo>
                  <a:pt x="6647056" y="353115"/>
                  <a:pt x="6651515" y="355716"/>
                  <a:pt x="6657112" y="355978"/>
                </a:cubicBezTo>
                <a:cubicBezTo>
                  <a:pt x="6662710" y="356238"/>
                  <a:pt x="6669446" y="354155"/>
                  <a:pt x="6674000" y="354155"/>
                </a:cubicBezTo>
                <a:cubicBezTo>
                  <a:pt x="6674000" y="344789"/>
                  <a:pt x="6668972" y="342187"/>
                  <a:pt x="6663090" y="341926"/>
                </a:cubicBezTo>
                <a:close/>
                <a:moveTo>
                  <a:pt x="5633596" y="338518"/>
                </a:moveTo>
                <a:cubicBezTo>
                  <a:pt x="5633596" y="338518"/>
                  <a:pt x="5635710" y="340723"/>
                  <a:pt x="5635709" y="342926"/>
                </a:cubicBezTo>
                <a:cubicBezTo>
                  <a:pt x="5635182" y="344026"/>
                  <a:pt x="5634520" y="344579"/>
                  <a:pt x="5633893" y="344715"/>
                </a:cubicBezTo>
                <a:cubicBezTo>
                  <a:pt x="5632010" y="345128"/>
                  <a:pt x="5630423" y="341825"/>
                  <a:pt x="5633596" y="338518"/>
                </a:cubicBezTo>
                <a:close/>
                <a:moveTo>
                  <a:pt x="10473502" y="337078"/>
                </a:moveTo>
                <a:cubicBezTo>
                  <a:pt x="10480376" y="337078"/>
                  <a:pt x="10487250" y="335091"/>
                  <a:pt x="10487249" y="347002"/>
                </a:cubicBezTo>
                <a:cubicBezTo>
                  <a:pt x="10480377" y="347002"/>
                  <a:pt x="10473503" y="347002"/>
                  <a:pt x="10473502" y="337078"/>
                </a:cubicBezTo>
                <a:close/>
                <a:moveTo>
                  <a:pt x="10923468" y="337077"/>
                </a:moveTo>
                <a:cubicBezTo>
                  <a:pt x="10923468" y="347001"/>
                  <a:pt x="10916798" y="347002"/>
                  <a:pt x="10909734" y="347002"/>
                </a:cubicBezTo>
                <a:cubicBezTo>
                  <a:pt x="10909734" y="335093"/>
                  <a:pt x="10918760" y="337077"/>
                  <a:pt x="10923468" y="337077"/>
                </a:cubicBezTo>
                <a:close/>
                <a:moveTo>
                  <a:pt x="5618994" y="336082"/>
                </a:moveTo>
                <a:cubicBezTo>
                  <a:pt x="5624383" y="337332"/>
                  <a:pt x="5629493" y="340622"/>
                  <a:pt x="5634035" y="346939"/>
                </a:cubicBezTo>
                <a:cubicBezTo>
                  <a:pt x="5618703" y="350097"/>
                  <a:pt x="5602094" y="355625"/>
                  <a:pt x="5586283" y="355526"/>
                </a:cubicBezTo>
                <a:cubicBezTo>
                  <a:pt x="5581012" y="355494"/>
                  <a:pt x="5575831" y="354835"/>
                  <a:pt x="5570815" y="353257"/>
                </a:cubicBezTo>
                <a:cubicBezTo>
                  <a:pt x="5584159" y="346938"/>
                  <a:pt x="5602828" y="332331"/>
                  <a:pt x="5618994" y="336082"/>
                </a:cubicBezTo>
                <a:close/>
                <a:moveTo>
                  <a:pt x="6582638" y="330738"/>
                </a:moveTo>
                <a:cubicBezTo>
                  <a:pt x="6570494" y="330738"/>
                  <a:pt x="6557496" y="333340"/>
                  <a:pt x="6554080" y="333339"/>
                </a:cubicBezTo>
                <a:cubicBezTo>
                  <a:pt x="6554079" y="343748"/>
                  <a:pt x="6564798" y="346350"/>
                  <a:pt x="6576659" y="346350"/>
                </a:cubicBezTo>
                <a:cubicBezTo>
                  <a:pt x="6588518" y="346350"/>
                  <a:pt x="6601518" y="343748"/>
                  <a:pt x="6606070" y="343748"/>
                </a:cubicBezTo>
                <a:cubicBezTo>
                  <a:pt x="6606071" y="333340"/>
                  <a:pt x="6594781" y="330738"/>
                  <a:pt x="6582638" y="330738"/>
                </a:cubicBezTo>
                <a:close/>
                <a:moveTo>
                  <a:pt x="10451916" y="330021"/>
                </a:moveTo>
                <a:cubicBezTo>
                  <a:pt x="10451916" y="336189"/>
                  <a:pt x="10451915" y="342354"/>
                  <a:pt x="10451915" y="348522"/>
                </a:cubicBezTo>
                <a:cubicBezTo>
                  <a:pt x="10440535" y="346467"/>
                  <a:pt x="10428761" y="346467"/>
                  <a:pt x="10416987" y="344411"/>
                </a:cubicBezTo>
                <a:cubicBezTo>
                  <a:pt x="10424051" y="325911"/>
                  <a:pt x="10442888" y="332078"/>
                  <a:pt x="10451916" y="330021"/>
                </a:cubicBezTo>
                <a:close/>
                <a:moveTo>
                  <a:pt x="10115741" y="328049"/>
                </a:moveTo>
                <a:cubicBezTo>
                  <a:pt x="10122930" y="325909"/>
                  <a:pt x="10130121" y="330186"/>
                  <a:pt x="10137311" y="330187"/>
                </a:cubicBezTo>
                <a:cubicBezTo>
                  <a:pt x="10137311" y="338739"/>
                  <a:pt x="10139308" y="347292"/>
                  <a:pt x="10130121" y="349428"/>
                </a:cubicBezTo>
                <a:cubicBezTo>
                  <a:pt x="10122929" y="351567"/>
                  <a:pt x="10115740" y="349430"/>
                  <a:pt x="10108548" y="349429"/>
                </a:cubicBezTo>
                <a:cubicBezTo>
                  <a:pt x="10108549" y="338740"/>
                  <a:pt x="10106152" y="330187"/>
                  <a:pt x="10115741" y="328049"/>
                </a:cubicBezTo>
                <a:close/>
                <a:moveTo>
                  <a:pt x="10814362" y="315718"/>
                </a:moveTo>
                <a:cubicBezTo>
                  <a:pt x="10841075" y="313668"/>
                  <a:pt x="10864954" y="323921"/>
                  <a:pt x="10891668" y="334171"/>
                </a:cubicBezTo>
                <a:cubicBezTo>
                  <a:pt x="10881952" y="338272"/>
                  <a:pt x="10869810" y="342371"/>
                  <a:pt x="10862526" y="348523"/>
                </a:cubicBezTo>
                <a:cubicBezTo>
                  <a:pt x="10862527" y="342372"/>
                  <a:pt x="10862527" y="336221"/>
                  <a:pt x="10862527" y="330070"/>
                </a:cubicBezTo>
                <a:cubicBezTo>
                  <a:pt x="10850384" y="330071"/>
                  <a:pt x="10841075" y="336221"/>
                  <a:pt x="10831362" y="334170"/>
                </a:cubicBezTo>
                <a:cubicBezTo>
                  <a:pt x="10821650" y="334172"/>
                  <a:pt x="10819219" y="323921"/>
                  <a:pt x="10814362" y="315718"/>
                </a:cubicBezTo>
                <a:close/>
                <a:moveTo>
                  <a:pt x="5681405" y="315549"/>
                </a:moveTo>
                <a:cubicBezTo>
                  <a:pt x="5683662" y="321839"/>
                  <a:pt x="5685917" y="326032"/>
                  <a:pt x="5685918" y="332321"/>
                </a:cubicBezTo>
                <a:cubicBezTo>
                  <a:pt x="5674073" y="335465"/>
                  <a:pt x="5658424" y="349224"/>
                  <a:pt x="5645789" y="347061"/>
                </a:cubicBezTo>
                <a:cubicBezTo>
                  <a:pt x="5641577" y="346341"/>
                  <a:pt x="5637700" y="343851"/>
                  <a:pt x="5634410" y="338610"/>
                </a:cubicBezTo>
                <a:cubicBezTo>
                  <a:pt x="5645313" y="332320"/>
                  <a:pt x="5656593" y="328128"/>
                  <a:pt x="5667870" y="321838"/>
                </a:cubicBezTo>
                <a:cubicBezTo>
                  <a:pt x="5672382" y="319742"/>
                  <a:pt x="5676895" y="317996"/>
                  <a:pt x="5681405" y="315549"/>
                </a:cubicBezTo>
                <a:close/>
                <a:moveTo>
                  <a:pt x="10438179" y="309079"/>
                </a:moveTo>
                <a:cubicBezTo>
                  <a:pt x="10442642" y="309078"/>
                  <a:pt x="10444873" y="311151"/>
                  <a:pt x="10444874" y="319443"/>
                </a:cubicBezTo>
                <a:cubicBezTo>
                  <a:pt x="10440412" y="319443"/>
                  <a:pt x="10438180" y="315297"/>
                  <a:pt x="10438179" y="309079"/>
                </a:cubicBezTo>
                <a:close/>
                <a:moveTo>
                  <a:pt x="10339279" y="309078"/>
                </a:moveTo>
                <a:cubicBezTo>
                  <a:pt x="10343740" y="309078"/>
                  <a:pt x="10345971" y="311151"/>
                  <a:pt x="10345970" y="319443"/>
                </a:cubicBezTo>
                <a:cubicBezTo>
                  <a:pt x="10341509" y="319444"/>
                  <a:pt x="10339279" y="315298"/>
                  <a:pt x="10339279" y="309078"/>
                </a:cubicBezTo>
                <a:close/>
                <a:moveTo>
                  <a:pt x="10775096" y="298659"/>
                </a:moveTo>
                <a:cubicBezTo>
                  <a:pt x="10775097" y="311774"/>
                  <a:pt x="10767679" y="309588"/>
                  <a:pt x="10763146" y="309589"/>
                </a:cubicBezTo>
                <a:cubicBezTo>
                  <a:pt x="10763145" y="296838"/>
                  <a:pt x="10770150" y="298659"/>
                  <a:pt x="10775096" y="298659"/>
                </a:cubicBezTo>
                <a:close/>
                <a:moveTo>
                  <a:pt x="10270401" y="287657"/>
                </a:moveTo>
                <a:cubicBezTo>
                  <a:pt x="10274863" y="287657"/>
                  <a:pt x="10277094" y="291941"/>
                  <a:pt x="10277095" y="298010"/>
                </a:cubicBezTo>
                <a:cubicBezTo>
                  <a:pt x="10272632" y="298010"/>
                  <a:pt x="10270400" y="296226"/>
                  <a:pt x="10270401" y="287657"/>
                </a:cubicBezTo>
                <a:close/>
                <a:moveTo>
                  <a:pt x="10192509" y="286322"/>
                </a:moveTo>
                <a:cubicBezTo>
                  <a:pt x="10199912" y="286279"/>
                  <a:pt x="10206427" y="288821"/>
                  <a:pt x="10206426" y="299166"/>
                </a:cubicBezTo>
                <a:cubicBezTo>
                  <a:pt x="10196952" y="299166"/>
                  <a:pt x="10173262" y="311790"/>
                  <a:pt x="10173263" y="288995"/>
                </a:cubicBezTo>
                <a:cubicBezTo>
                  <a:pt x="10176815" y="288996"/>
                  <a:pt x="10185108" y="286367"/>
                  <a:pt x="10192509" y="286322"/>
                </a:cubicBezTo>
                <a:close/>
                <a:moveTo>
                  <a:pt x="10683670" y="278475"/>
                </a:moveTo>
                <a:cubicBezTo>
                  <a:pt x="10726966" y="282747"/>
                  <a:pt x="10726966" y="282747"/>
                  <a:pt x="10748616" y="293422"/>
                </a:cubicBezTo>
                <a:cubicBezTo>
                  <a:pt x="10726966" y="287017"/>
                  <a:pt x="10705318" y="282748"/>
                  <a:pt x="10683670" y="278475"/>
                </a:cubicBezTo>
                <a:close/>
                <a:moveTo>
                  <a:pt x="10664646" y="269608"/>
                </a:moveTo>
                <a:cubicBezTo>
                  <a:pt x="10671284" y="269871"/>
                  <a:pt x="10677320" y="270925"/>
                  <a:pt x="10677320" y="274085"/>
                </a:cubicBezTo>
                <a:cubicBezTo>
                  <a:pt x="10679737" y="280406"/>
                  <a:pt x="10648347" y="288835"/>
                  <a:pt x="10648346" y="269870"/>
                </a:cubicBezTo>
                <a:cubicBezTo>
                  <a:pt x="10650761" y="269871"/>
                  <a:pt x="10658004" y="269344"/>
                  <a:pt x="10664646" y="269608"/>
                </a:cubicBezTo>
                <a:close/>
                <a:moveTo>
                  <a:pt x="10974436" y="268341"/>
                </a:moveTo>
                <a:cubicBezTo>
                  <a:pt x="10984005" y="267823"/>
                  <a:pt x="10993530" y="269899"/>
                  <a:pt x="11001748" y="275091"/>
                </a:cubicBezTo>
                <a:cubicBezTo>
                  <a:pt x="11008963" y="279245"/>
                  <a:pt x="11016180" y="287555"/>
                  <a:pt x="11025802" y="291707"/>
                </a:cubicBezTo>
                <a:cubicBezTo>
                  <a:pt x="11037830" y="295862"/>
                  <a:pt x="11047454" y="297593"/>
                  <a:pt x="11059482" y="301746"/>
                </a:cubicBezTo>
                <a:cubicBezTo>
                  <a:pt x="11102381" y="316285"/>
                  <a:pt x="11142873" y="330823"/>
                  <a:pt x="11186172" y="347440"/>
                </a:cubicBezTo>
                <a:cubicBezTo>
                  <a:pt x="11229072" y="363711"/>
                  <a:pt x="11272370" y="380326"/>
                  <a:pt x="11315271" y="399019"/>
                </a:cubicBezTo>
                <a:cubicBezTo>
                  <a:pt x="11336920" y="407326"/>
                  <a:pt x="11358571" y="415635"/>
                  <a:pt x="11379819" y="425674"/>
                </a:cubicBezTo>
                <a:cubicBezTo>
                  <a:pt x="11391846" y="429828"/>
                  <a:pt x="11403874" y="433982"/>
                  <a:pt x="11413496" y="440213"/>
                </a:cubicBezTo>
                <a:cubicBezTo>
                  <a:pt x="11418308" y="442289"/>
                  <a:pt x="11425524" y="444367"/>
                  <a:pt x="11430335" y="446444"/>
                </a:cubicBezTo>
                <a:cubicBezTo>
                  <a:pt x="11430334" y="450597"/>
                  <a:pt x="11430334" y="456829"/>
                  <a:pt x="11430335" y="460982"/>
                </a:cubicBezTo>
                <a:cubicBezTo>
                  <a:pt x="11420712" y="475522"/>
                  <a:pt x="11399062" y="456829"/>
                  <a:pt x="11389441" y="452675"/>
                </a:cubicBezTo>
                <a:cubicBezTo>
                  <a:pt x="11370198" y="442288"/>
                  <a:pt x="11351354" y="436058"/>
                  <a:pt x="11332108" y="428096"/>
                </a:cubicBezTo>
                <a:cubicBezTo>
                  <a:pt x="11289210" y="411481"/>
                  <a:pt x="11245910" y="394866"/>
                  <a:pt x="11203012" y="378249"/>
                </a:cubicBezTo>
                <a:cubicBezTo>
                  <a:pt x="11119218" y="343286"/>
                  <a:pt x="11033020" y="310055"/>
                  <a:pt x="10946820" y="277168"/>
                </a:cubicBezTo>
                <a:cubicBezTo>
                  <a:pt x="10955240" y="271976"/>
                  <a:pt x="10964862" y="268860"/>
                  <a:pt x="10974436" y="268341"/>
                </a:cubicBezTo>
                <a:close/>
                <a:moveTo>
                  <a:pt x="5947005" y="263530"/>
                </a:moveTo>
                <a:cubicBezTo>
                  <a:pt x="5919843" y="278496"/>
                  <a:pt x="5919843" y="278496"/>
                  <a:pt x="5853664" y="289187"/>
                </a:cubicBezTo>
                <a:cubicBezTo>
                  <a:pt x="5906071" y="267808"/>
                  <a:pt x="5906071" y="267808"/>
                  <a:pt x="5947005" y="263530"/>
                </a:cubicBezTo>
                <a:close/>
                <a:moveTo>
                  <a:pt x="10908555" y="263174"/>
                </a:moveTo>
                <a:cubicBezTo>
                  <a:pt x="10910518" y="265247"/>
                  <a:pt x="10910518" y="267319"/>
                  <a:pt x="10912872" y="269393"/>
                </a:cubicBezTo>
                <a:cubicBezTo>
                  <a:pt x="10910518" y="271465"/>
                  <a:pt x="10910518" y="271465"/>
                  <a:pt x="10908556" y="273539"/>
                </a:cubicBezTo>
                <a:lnTo>
                  <a:pt x="10908412" y="273122"/>
                </a:lnTo>
                <a:lnTo>
                  <a:pt x="10904357" y="274907"/>
                </a:lnTo>
                <a:cubicBezTo>
                  <a:pt x="10898334" y="277348"/>
                  <a:pt x="10890304" y="279226"/>
                  <a:pt x="10890304" y="268710"/>
                </a:cubicBezTo>
                <a:cubicBezTo>
                  <a:pt x="10892685" y="268710"/>
                  <a:pt x="10896253" y="267709"/>
                  <a:pt x="10899821" y="267709"/>
                </a:cubicBezTo>
                <a:cubicBezTo>
                  <a:pt x="10901604" y="267709"/>
                  <a:pt x="10903388" y="267958"/>
                  <a:pt x="10905026" y="268710"/>
                </a:cubicBezTo>
                <a:lnTo>
                  <a:pt x="10907782" y="271272"/>
                </a:lnTo>
                <a:lnTo>
                  <a:pt x="10906788" y="268357"/>
                </a:lnTo>
                <a:cubicBezTo>
                  <a:pt x="10906789" y="266802"/>
                  <a:pt x="10907378" y="265247"/>
                  <a:pt x="10908555" y="263174"/>
                </a:cubicBezTo>
                <a:close/>
                <a:moveTo>
                  <a:pt x="9526455" y="262589"/>
                </a:moveTo>
                <a:cubicBezTo>
                  <a:pt x="9516586" y="266594"/>
                  <a:pt x="9506716" y="270602"/>
                  <a:pt x="9496845" y="276611"/>
                </a:cubicBezTo>
                <a:cubicBezTo>
                  <a:pt x="9496843" y="258583"/>
                  <a:pt x="9519052" y="264591"/>
                  <a:pt x="9526455" y="262589"/>
                </a:cubicBezTo>
                <a:close/>
                <a:moveTo>
                  <a:pt x="10923468" y="258582"/>
                </a:moveTo>
                <a:cubicBezTo>
                  <a:pt x="10923468" y="268949"/>
                  <a:pt x="10914050" y="268949"/>
                  <a:pt x="10909734" y="262731"/>
                </a:cubicBezTo>
                <a:cubicBezTo>
                  <a:pt x="10914050" y="260657"/>
                  <a:pt x="10918760" y="258584"/>
                  <a:pt x="10923468" y="258582"/>
                </a:cubicBezTo>
                <a:close/>
                <a:moveTo>
                  <a:pt x="10624382" y="256191"/>
                </a:moveTo>
                <a:cubicBezTo>
                  <a:pt x="10631170" y="256441"/>
                  <a:pt x="10637340" y="259947"/>
                  <a:pt x="10637340" y="268961"/>
                </a:cubicBezTo>
                <a:cubicBezTo>
                  <a:pt x="10627468" y="264953"/>
                  <a:pt x="10617596" y="264955"/>
                  <a:pt x="10607726" y="262952"/>
                </a:cubicBezTo>
                <a:cubicBezTo>
                  <a:pt x="10610194" y="258945"/>
                  <a:pt x="10617598" y="255941"/>
                  <a:pt x="10624382" y="256191"/>
                </a:cubicBezTo>
                <a:close/>
                <a:moveTo>
                  <a:pt x="6079336" y="254534"/>
                </a:moveTo>
                <a:cubicBezTo>
                  <a:pt x="6088422" y="258673"/>
                  <a:pt x="6097510" y="264885"/>
                  <a:pt x="6104325" y="269025"/>
                </a:cubicBezTo>
                <a:cubicBezTo>
                  <a:pt x="6080423" y="269027"/>
                  <a:pt x="6056375" y="276304"/>
                  <a:pt x="6032363" y="276203"/>
                </a:cubicBezTo>
                <a:cubicBezTo>
                  <a:pt x="6017956" y="276142"/>
                  <a:pt x="6003563" y="273424"/>
                  <a:pt x="5989223" y="264884"/>
                </a:cubicBezTo>
                <a:cubicBezTo>
                  <a:pt x="6011561" y="262814"/>
                  <a:pt x="6032007" y="260744"/>
                  <a:pt x="6052454" y="258675"/>
                </a:cubicBezTo>
                <a:cubicBezTo>
                  <a:pt x="6061538" y="256604"/>
                  <a:pt x="6070627" y="252808"/>
                  <a:pt x="6079336" y="254534"/>
                </a:cubicBezTo>
                <a:close/>
                <a:moveTo>
                  <a:pt x="10572405" y="249402"/>
                </a:moveTo>
                <a:cubicBezTo>
                  <a:pt x="10584179" y="249402"/>
                  <a:pt x="10595954" y="251404"/>
                  <a:pt x="10607335" y="255411"/>
                </a:cubicBezTo>
                <a:cubicBezTo>
                  <a:pt x="10600662" y="263424"/>
                  <a:pt x="10572405" y="267429"/>
                  <a:pt x="10572405" y="249402"/>
                </a:cubicBezTo>
                <a:close/>
                <a:moveTo>
                  <a:pt x="9947202" y="249402"/>
                </a:moveTo>
                <a:cubicBezTo>
                  <a:pt x="9949595" y="251387"/>
                  <a:pt x="9954381" y="251387"/>
                  <a:pt x="9959166" y="255357"/>
                </a:cubicBezTo>
                <a:cubicBezTo>
                  <a:pt x="9954381" y="261311"/>
                  <a:pt x="9947201" y="259327"/>
                  <a:pt x="9947202" y="249402"/>
                </a:cubicBezTo>
                <a:close/>
                <a:moveTo>
                  <a:pt x="9237317" y="249377"/>
                </a:moveTo>
                <a:lnTo>
                  <a:pt x="9147968" y="257710"/>
                </a:lnTo>
                <a:lnTo>
                  <a:pt x="9060258" y="278125"/>
                </a:lnTo>
                <a:lnTo>
                  <a:pt x="9059466" y="265680"/>
                </a:lnTo>
                <a:lnTo>
                  <a:pt x="9047053" y="266821"/>
                </a:lnTo>
                <a:cubicBezTo>
                  <a:pt x="9033903" y="267267"/>
                  <a:pt x="8934716" y="273446"/>
                  <a:pt x="8989000" y="275026"/>
                </a:cubicBezTo>
                <a:lnTo>
                  <a:pt x="9000233" y="275535"/>
                </a:lnTo>
                <a:lnTo>
                  <a:pt x="9007228" y="270730"/>
                </a:lnTo>
                <a:cubicBezTo>
                  <a:pt x="9013606" y="269128"/>
                  <a:pt x="9022109" y="270196"/>
                  <a:pt x="9025754" y="270197"/>
                </a:cubicBezTo>
                <a:cubicBezTo>
                  <a:pt x="9028183" y="269128"/>
                  <a:pt x="9035474" y="266989"/>
                  <a:pt x="9042155" y="267257"/>
                </a:cubicBezTo>
                <a:cubicBezTo>
                  <a:pt x="9048836" y="267523"/>
                  <a:pt x="9054912" y="270197"/>
                  <a:pt x="9054912" y="278748"/>
                </a:cubicBezTo>
                <a:cubicBezTo>
                  <a:pt x="9037902" y="280887"/>
                  <a:pt x="9018465" y="283024"/>
                  <a:pt x="9001455" y="287299"/>
                </a:cubicBezTo>
                <a:lnTo>
                  <a:pt x="9000309" y="277227"/>
                </a:lnTo>
                <a:lnTo>
                  <a:pt x="8993566" y="278185"/>
                </a:lnTo>
                <a:cubicBezTo>
                  <a:pt x="8979393" y="279426"/>
                  <a:pt x="8957769" y="280685"/>
                  <a:pt x="8953424" y="281436"/>
                </a:cubicBezTo>
                <a:cubicBezTo>
                  <a:pt x="8947917" y="283691"/>
                  <a:pt x="8932096" y="294778"/>
                  <a:pt x="8934874" y="298994"/>
                </a:cubicBezTo>
                <a:cubicBezTo>
                  <a:pt x="8938698" y="299899"/>
                  <a:pt x="9047213" y="292370"/>
                  <a:pt x="9060362" y="291923"/>
                </a:cubicBezTo>
                <a:cubicBezTo>
                  <a:pt x="9093675" y="292693"/>
                  <a:pt x="9123974" y="292153"/>
                  <a:pt x="9148593" y="294424"/>
                </a:cubicBezTo>
                <a:lnTo>
                  <a:pt x="9150230" y="295122"/>
                </a:lnTo>
                <a:lnTo>
                  <a:pt x="9194012" y="288534"/>
                </a:lnTo>
                <a:cubicBezTo>
                  <a:pt x="9194011" y="294606"/>
                  <a:pt x="9190407" y="296687"/>
                  <a:pt x="9186802" y="298768"/>
                </a:cubicBezTo>
                <a:lnTo>
                  <a:pt x="9182120" y="302190"/>
                </a:lnTo>
                <a:lnTo>
                  <a:pt x="9197597" y="301957"/>
                </a:lnTo>
                <a:lnTo>
                  <a:pt x="9201220" y="301350"/>
                </a:lnTo>
                <a:lnTo>
                  <a:pt x="9201220" y="288534"/>
                </a:lnTo>
                <a:cubicBezTo>
                  <a:pt x="9206024" y="288535"/>
                  <a:pt x="9210731" y="288533"/>
                  <a:pt x="9215437" y="289575"/>
                </a:cubicBezTo>
                <a:lnTo>
                  <a:pt x="9229278" y="296669"/>
                </a:lnTo>
                <a:lnTo>
                  <a:pt x="9229652" y="296605"/>
                </a:lnTo>
                <a:lnTo>
                  <a:pt x="9229653" y="265636"/>
                </a:lnTo>
                <a:cubicBezTo>
                  <a:pt x="9234458" y="261473"/>
                  <a:pt x="9239265" y="257311"/>
                  <a:pt x="9241666" y="253148"/>
                </a:cubicBezTo>
                <a:close/>
                <a:moveTo>
                  <a:pt x="9456240" y="238693"/>
                </a:moveTo>
                <a:cubicBezTo>
                  <a:pt x="9456240" y="253143"/>
                  <a:pt x="9460653" y="261400"/>
                  <a:pt x="9467873" y="267592"/>
                </a:cubicBezTo>
                <a:cubicBezTo>
                  <a:pt x="9472686" y="271720"/>
                  <a:pt x="9482313" y="265529"/>
                  <a:pt x="9482314" y="277915"/>
                </a:cubicBezTo>
                <a:cubicBezTo>
                  <a:pt x="9467873" y="277915"/>
                  <a:pt x="9355555" y="296492"/>
                  <a:pt x="9355555" y="269658"/>
                </a:cubicBezTo>
                <a:cubicBezTo>
                  <a:pt x="9360368" y="269657"/>
                  <a:pt x="9365182" y="269658"/>
                  <a:pt x="9369994" y="269656"/>
                </a:cubicBezTo>
                <a:cubicBezTo>
                  <a:pt x="9369995" y="261400"/>
                  <a:pt x="9369995" y="255208"/>
                  <a:pt x="9369995" y="249014"/>
                </a:cubicBezTo>
                <a:cubicBezTo>
                  <a:pt x="9377217" y="251078"/>
                  <a:pt x="9384035" y="251078"/>
                  <a:pt x="9391256" y="253143"/>
                </a:cubicBezTo>
                <a:cubicBezTo>
                  <a:pt x="9388850" y="255208"/>
                  <a:pt x="9386442" y="259335"/>
                  <a:pt x="9384036" y="263464"/>
                </a:cubicBezTo>
                <a:cubicBezTo>
                  <a:pt x="9400883" y="263464"/>
                  <a:pt x="9417729" y="263463"/>
                  <a:pt x="9434579" y="263464"/>
                </a:cubicBezTo>
                <a:cubicBezTo>
                  <a:pt x="9432172" y="259336"/>
                  <a:pt x="9429765" y="257270"/>
                  <a:pt x="9427357" y="253143"/>
                </a:cubicBezTo>
                <a:cubicBezTo>
                  <a:pt x="9434578" y="246950"/>
                  <a:pt x="9444206" y="238693"/>
                  <a:pt x="9456240" y="238693"/>
                </a:cubicBezTo>
                <a:close/>
                <a:moveTo>
                  <a:pt x="10045723" y="237767"/>
                </a:moveTo>
                <a:cubicBezTo>
                  <a:pt x="10045722" y="250577"/>
                  <a:pt x="10036557" y="248443"/>
                  <a:pt x="10031976" y="248443"/>
                </a:cubicBezTo>
                <a:cubicBezTo>
                  <a:pt x="10031976" y="235632"/>
                  <a:pt x="10038849" y="237767"/>
                  <a:pt x="10045723" y="237767"/>
                </a:cubicBezTo>
                <a:close/>
                <a:moveTo>
                  <a:pt x="9437409" y="233536"/>
                </a:moveTo>
                <a:cubicBezTo>
                  <a:pt x="9438019" y="233053"/>
                  <a:pt x="9439242" y="233537"/>
                  <a:pt x="9441687" y="234503"/>
                </a:cubicBezTo>
                <a:cubicBezTo>
                  <a:pt x="9439240" y="234504"/>
                  <a:pt x="9436797" y="236436"/>
                  <a:pt x="9436798" y="238369"/>
                </a:cubicBezTo>
                <a:cubicBezTo>
                  <a:pt x="9436797" y="235469"/>
                  <a:pt x="9436797" y="234020"/>
                  <a:pt x="9437409" y="233536"/>
                </a:cubicBezTo>
                <a:close/>
                <a:moveTo>
                  <a:pt x="9625123" y="231041"/>
                </a:moveTo>
                <a:cubicBezTo>
                  <a:pt x="9625123" y="241010"/>
                  <a:pt x="9627526" y="249260"/>
                  <a:pt x="9629928" y="259571"/>
                </a:cubicBezTo>
                <a:cubicBezTo>
                  <a:pt x="9637141" y="259571"/>
                  <a:pt x="9641948" y="259571"/>
                  <a:pt x="9646758" y="259571"/>
                </a:cubicBezTo>
                <a:cubicBezTo>
                  <a:pt x="9653969" y="259571"/>
                  <a:pt x="9658778" y="259571"/>
                  <a:pt x="9665990" y="259570"/>
                </a:cubicBezTo>
                <a:cubicBezTo>
                  <a:pt x="9665990" y="265758"/>
                  <a:pt x="9665988" y="271944"/>
                  <a:pt x="9665990" y="278132"/>
                </a:cubicBezTo>
                <a:cubicBezTo>
                  <a:pt x="9646757" y="276071"/>
                  <a:pt x="9627526" y="271946"/>
                  <a:pt x="9608694" y="269883"/>
                </a:cubicBezTo>
                <a:cubicBezTo>
                  <a:pt x="9582250" y="269883"/>
                  <a:pt x="9558209" y="276070"/>
                  <a:pt x="9532166" y="278133"/>
                </a:cubicBezTo>
                <a:cubicBezTo>
                  <a:pt x="9532166" y="249259"/>
                  <a:pt x="9555806" y="259571"/>
                  <a:pt x="9570230" y="257509"/>
                </a:cubicBezTo>
                <a:cubicBezTo>
                  <a:pt x="9589463" y="253385"/>
                  <a:pt x="9608692" y="247197"/>
                  <a:pt x="9625123" y="231041"/>
                </a:cubicBezTo>
                <a:close/>
                <a:moveTo>
                  <a:pt x="9931307" y="227980"/>
                </a:moveTo>
                <a:cubicBezTo>
                  <a:pt x="9941480" y="227980"/>
                  <a:pt x="9938936" y="240622"/>
                  <a:pt x="9938936" y="249052"/>
                </a:cubicBezTo>
                <a:cubicBezTo>
                  <a:pt x="9931308" y="249051"/>
                  <a:pt x="9931308" y="236409"/>
                  <a:pt x="9931307" y="227980"/>
                </a:cubicBezTo>
                <a:close/>
                <a:moveTo>
                  <a:pt x="9666019" y="227980"/>
                </a:moveTo>
                <a:cubicBezTo>
                  <a:pt x="9666018" y="236272"/>
                  <a:pt x="9663787" y="238345"/>
                  <a:pt x="9659324" y="238346"/>
                </a:cubicBezTo>
                <a:cubicBezTo>
                  <a:pt x="9659325" y="232127"/>
                  <a:pt x="9661556" y="227981"/>
                  <a:pt x="9666019" y="227980"/>
                </a:cubicBezTo>
                <a:close/>
                <a:moveTo>
                  <a:pt x="9973694" y="227979"/>
                </a:moveTo>
                <a:cubicBezTo>
                  <a:pt x="9978155" y="227979"/>
                  <a:pt x="9980386" y="232126"/>
                  <a:pt x="9980387" y="238345"/>
                </a:cubicBezTo>
                <a:cubicBezTo>
                  <a:pt x="9975926" y="238346"/>
                  <a:pt x="9973692" y="236272"/>
                  <a:pt x="9973694" y="227979"/>
                </a:cubicBezTo>
                <a:close/>
                <a:moveTo>
                  <a:pt x="8853343" y="224545"/>
                </a:moveTo>
                <a:lnTo>
                  <a:pt x="8846399" y="225428"/>
                </a:lnTo>
                <a:lnTo>
                  <a:pt x="8839683" y="228262"/>
                </a:lnTo>
                <a:lnTo>
                  <a:pt x="8840402" y="228168"/>
                </a:lnTo>
                <a:cubicBezTo>
                  <a:pt x="8841405" y="228168"/>
                  <a:pt x="8844308" y="229208"/>
                  <a:pt x="8846659" y="231031"/>
                </a:cubicBezTo>
                <a:lnTo>
                  <a:pt x="8846770" y="231310"/>
                </a:lnTo>
                <a:lnTo>
                  <a:pt x="8847352" y="231493"/>
                </a:lnTo>
                <a:lnTo>
                  <a:pt x="8857650" y="230758"/>
                </a:lnTo>
                <a:close/>
                <a:moveTo>
                  <a:pt x="8880653" y="222393"/>
                </a:moveTo>
                <a:lnTo>
                  <a:pt x="8871417" y="229239"/>
                </a:lnTo>
                <a:lnTo>
                  <a:pt x="8882274" y="227563"/>
                </a:lnTo>
                <a:cubicBezTo>
                  <a:pt x="8886969" y="226727"/>
                  <a:pt x="8890079" y="226091"/>
                  <a:pt x="8890079" y="226091"/>
                </a:cubicBezTo>
                <a:lnTo>
                  <a:pt x="8897669" y="225856"/>
                </a:lnTo>
                <a:lnTo>
                  <a:pt x="8897669" y="222581"/>
                </a:lnTo>
                <a:close/>
                <a:moveTo>
                  <a:pt x="9896229" y="217268"/>
                </a:moveTo>
                <a:cubicBezTo>
                  <a:pt x="9901090" y="217269"/>
                  <a:pt x="9905949" y="217268"/>
                  <a:pt x="9913241" y="217268"/>
                </a:cubicBezTo>
                <a:cubicBezTo>
                  <a:pt x="9913242" y="221553"/>
                  <a:pt x="9913241" y="225836"/>
                  <a:pt x="9913242" y="227623"/>
                </a:cubicBezTo>
                <a:cubicBezTo>
                  <a:pt x="9903519" y="227624"/>
                  <a:pt x="9893798" y="227623"/>
                  <a:pt x="9886507" y="227624"/>
                </a:cubicBezTo>
                <a:cubicBezTo>
                  <a:pt x="9879215" y="227624"/>
                  <a:pt x="9874354" y="227622"/>
                  <a:pt x="9869494" y="227623"/>
                </a:cubicBezTo>
                <a:cubicBezTo>
                  <a:pt x="9869494" y="225837"/>
                  <a:pt x="9869494" y="221553"/>
                  <a:pt x="9869494" y="217269"/>
                </a:cubicBezTo>
                <a:cubicBezTo>
                  <a:pt x="9879215" y="217268"/>
                  <a:pt x="9886507" y="217270"/>
                  <a:pt x="9896229" y="217268"/>
                </a:cubicBezTo>
                <a:close/>
                <a:moveTo>
                  <a:pt x="9832014" y="217267"/>
                </a:moveTo>
                <a:cubicBezTo>
                  <a:pt x="9832014" y="229728"/>
                  <a:pt x="9822986" y="229728"/>
                  <a:pt x="9818276" y="231458"/>
                </a:cubicBezTo>
                <a:cubicBezTo>
                  <a:pt x="9813567" y="233534"/>
                  <a:pt x="9806503" y="245994"/>
                  <a:pt x="9801792" y="237690"/>
                </a:cubicBezTo>
                <a:cubicBezTo>
                  <a:pt x="9797083" y="233535"/>
                  <a:pt x="9799438" y="223499"/>
                  <a:pt x="9799437" y="217268"/>
                </a:cubicBezTo>
                <a:cubicBezTo>
                  <a:pt x="9811212" y="217268"/>
                  <a:pt x="9822985" y="217268"/>
                  <a:pt x="9832014" y="217267"/>
                </a:cubicBezTo>
                <a:close/>
                <a:moveTo>
                  <a:pt x="10456484" y="216717"/>
                </a:moveTo>
                <a:cubicBezTo>
                  <a:pt x="10490955" y="216895"/>
                  <a:pt x="10525874" y="223403"/>
                  <a:pt x="10557877" y="244800"/>
                </a:cubicBezTo>
                <a:cubicBezTo>
                  <a:pt x="10536343" y="261298"/>
                  <a:pt x="10508028" y="253050"/>
                  <a:pt x="10484100" y="248925"/>
                </a:cubicBezTo>
                <a:cubicBezTo>
                  <a:pt x="10462566" y="244800"/>
                  <a:pt x="10436644" y="240675"/>
                  <a:pt x="10422287" y="218333"/>
                </a:cubicBezTo>
                <a:cubicBezTo>
                  <a:pt x="10433552" y="217302"/>
                  <a:pt x="10444993" y="216657"/>
                  <a:pt x="10456484" y="216717"/>
                </a:cubicBezTo>
                <a:close/>
                <a:moveTo>
                  <a:pt x="9219640" y="215244"/>
                </a:moveTo>
                <a:cubicBezTo>
                  <a:pt x="9210732" y="214985"/>
                  <a:pt x="9202420" y="217066"/>
                  <a:pt x="9201218" y="226433"/>
                </a:cubicBezTo>
                <a:cubicBezTo>
                  <a:pt x="9200018" y="232071"/>
                  <a:pt x="9198217" y="236299"/>
                  <a:pt x="9195964" y="239536"/>
                </a:cubicBezTo>
                <a:lnTo>
                  <a:pt x="9189891" y="244990"/>
                </a:lnTo>
                <a:lnTo>
                  <a:pt x="9190267" y="245008"/>
                </a:lnTo>
                <a:cubicBezTo>
                  <a:pt x="9199348" y="244647"/>
                  <a:pt x="9209873" y="243708"/>
                  <a:pt x="9220588" y="242574"/>
                </a:cubicBezTo>
                <a:lnTo>
                  <a:pt x="9228424" y="241675"/>
                </a:lnTo>
                <a:lnTo>
                  <a:pt x="9220041" y="234413"/>
                </a:lnTo>
                <a:cubicBezTo>
                  <a:pt x="9227250" y="232330"/>
                  <a:pt x="9241665" y="234413"/>
                  <a:pt x="9241667" y="218106"/>
                </a:cubicBezTo>
                <a:cubicBezTo>
                  <a:pt x="9238061" y="218107"/>
                  <a:pt x="9228551" y="215505"/>
                  <a:pt x="9219640" y="215244"/>
                </a:cubicBezTo>
                <a:close/>
                <a:moveTo>
                  <a:pt x="9545358" y="213391"/>
                </a:moveTo>
                <a:cubicBezTo>
                  <a:pt x="9559778" y="213611"/>
                  <a:pt x="9572383" y="218805"/>
                  <a:pt x="9572382" y="238703"/>
                </a:cubicBezTo>
                <a:cubicBezTo>
                  <a:pt x="9560281" y="238704"/>
                  <a:pt x="9548180" y="242930"/>
                  <a:pt x="9536080" y="238703"/>
                </a:cubicBezTo>
                <a:cubicBezTo>
                  <a:pt x="9526398" y="234477"/>
                  <a:pt x="9517122" y="224266"/>
                  <a:pt x="9507440" y="217924"/>
                </a:cubicBezTo>
                <a:cubicBezTo>
                  <a:pt x="9514701" y="217924"/>
                  <a:pt x="9530938" y="213171"/>
                  <a:pt x="9545358" y="213391"/>
                </a:cubicBezTo>
                <a:close/>
                <a:moveTo>
                  <a:pt x="9745619" y="211704"/>
                </a:moveTo>
                <a:cubicBezTo>
                  <a:pt x="9748622" y="211705"/>
                  <a:pt x="9751628" y="212746"/>
                  <a:pt x="9752830" y="215870"/>
                </a:cubicBezTo>
                <a:cubicBezTo>
                  <a:pt x="9752829" y="220035"/>
                  <a:pt x="9740810" y="217952"/>
                  <a:pt x="9738405" y="220035"/>
                </a:cubicBezTo>
                <a:cubicBezTo>
                  <a:pt x="9731195" y="228019"/>
                  <a:pt x="9752829" y="230448"/>
                  <a:pt x="9752829" y="230448"/>
                </a:cubicBezTo>
                <a:cubicBezTo>
                  <a:pt x="9755233" y="228019"/>
                  <a:pt x="9771658" y="226283"/>
                  <a:pt x="9771660" y="234266"/>
                </a:cubicBezTo>
                <a:cubicBezTo>
                  <a:pt x="9771660" y="238432"/>
                  <a:pt x="9762445" y="238431"/>
                  <a:pt x="9760043" y="238432"/>
                </a:cubicBezTo>
                <a:cubicBezTo>
                  <a:pt x="9755232" y="238431"/>
                  <a:pt x="9748021" y="238432"/>
                  <a:pt x="9743213" y="238432"/>
                </a:cubicBezTo>
                <a:cubicBezTo>
                  <a:pt x="9740810" y="246762"/>
                  <a:pt x="9738407" y="253010"/>
                  <a:pt x="9738407" y="261340"/>
                </a:cubicBezTo>
                <a:cubicBezTo>
                  <a:pt x="9745618" y="263423"/>
                  <a:pt x="9755234" y="267588"/>
                  <a:pt x="9764448" y="269671"/>
                </a:cubicBezTo>
                <a:cubicBezTo>
                  <a:pt x="9764448" y="263422"/>
                  <a:pt x="9760042" y="253010"/>
                  <a:pt x="9766852" y="248844"/>
                </a:cubicBezTo>
                <a:cubicBezTo>
                  <a:pt x="9769255" y="246762"/>
                  <a:pt x="9774064" y="244679"/>
                  <a:pt x="9778871" y="248844"/>
                </a:cubicBezTo>
                <a:cubicBezTo>
                  <a:pt x="9781276" y="253009"/>
                  <a:pt x="9776467" y="261340"/>
                  <a:pt x="9778872" y="267587"/>
                </a:cubicBezTo>
                <a:cubicBezTo>
                  <a:pt x="9781275" y="271752"/>
                  <a:pt x="9788487" y="269671"/>
                  <a:pt x="9793294" y="269671"/>
                </a:cubicBezTo>
                <a:cubicBezTo>
                  <a:pt x="9807716" y="267587"/>
                  <a:pt x="9805313" y="255093"/>
                  <a:pt x="9814928" y="242597"/>
                </a:cubicBezTo>
                <a:cubicBezTo>
                  <a:pt x="9819735" y="236349"/>
                  <a:pt x="9829351" y="248845"/>
                  <a:pt x="9833758" y="253009"/>
                </a:cubicBezTo>
                <a:cubicBezTo>
                  <a:pt x="9831755" y="255093"/>
                  <a:pt x="9829351" y="259257"/>
                  <a:pt x="9826947" y="263422"/>
                </a:cubicBezTo>
                <a:cubicBezTo>
                  <a:pt x="9833758" y="265505"/>
                  <a:pt x="9840969" y="267588"/>
                  <a:pt x="9848181" y="269671"/>
                </a:cubicBezTo>
                <a:cubicBezTo>
                  <a:pt x="9848181" y="257174"/>
                  <a:pt x="9848180" y="248845"/>
                  <a:pt x="9857796" y="246762"/>
                </a:cubicBezTo>
                <a:cubicBezTo>
                  <a:pt x="9867412" y="244679"/>
                  <a:pt x="9874623" y="244679"/>
                  <a:pt x="9881835" y="244679"/>
                </a:cubicBezTo>
                <a:cubicBezTo>
                  <a:pt x="9884238" y="244680"/>
                  <a:pt x="9910280" y="242597"/>
                  <a:pt x="9910279" y="246762"/>
                </a:cubicBezTo>
                <a:cubicBezTo>
                  <a:pt x="9910279" y="248844"/>
                  <a:pt x="9901065" y="248844"/>
                  <a:pt x="9898661" y="250928"/>
                </a:cubicBezTo>
                <a:cubicBezTo>
                  <a:pt x="9893853" y="253009"/>
                  <a:pt x="9893853" y="265506"/>
                  <a:pt x="9891449" y="271751"/>
                </a:cubicBezTo>
                <a:cubicBezTo>
                  <a:pt x="9915487" y="271752"/>
                  <a:pt x="9939125" y="275918"/>
                  <a:pt x="9960758" y="278001"/>
                </a:cubicBezTo>
                <a:cubicBezTo>
                  <a:pt x="9960759" y="271752"/>
                  <a:pt x="9960759" y="261341"/>
                  <a:pt x="9965567" y="259258"/>
                </a:cubicBezTo>
                <a:cubicBezTo>
                  <a:pt x="9975183" y="257175"/>
                  <a:pt x="9982392" y="261340"/>
                  <a:pt x="9989605" y="263422"/>
                </a:cubicBezTo>
                <a:cubicBezTo>
                  <a:pt x="9986800" y="267587"/>
                  <a:pt x="9986800" y="273836"/>
                  <a:pt x="9984796" y="278001"/>
                </a:cubicBezTo>
                <a:cubicBezTo>
                  <a:pt x="9994010" y="280083"/>
                  <a:pt x="10003626" y="290496"/>
                  <a:pt x="10013242" y="288414"/>
                </a:cubicBezTo>
                <a:cubicBezTo>
                  <a:pt x="10018650" y="286853"/>
                  <a:pt x="10022706" y="279433"/>
                  <a:pt x="10027439" y="280214"/>
                </a:cubicBezTo>
                <a:lnTo>
                  <a:pt x="10029329" y="281728"/>
                </a:lnTo>
                <a:lnTo>
                  <a:pt x="10026677" y="278032"/>
                </a:lnTo>
                <a:cubicBezTo>
                  <a:pt x="10027792" y="275959"/>
                  <a:pt x="10028908" y="274921"/>
                  <a:pt x="10030023" y="274922"/>
                </a:cubicBezTo>
                <a:lnTo>
                  <a:pt x="10032473" y="277198"/>
                </a:lnTo>
                <a:lnTo>
                  <a:pt x="10032472" y="280532"/>
                </a:lnTo>
                <a:lnTo>
                  <a:pt x="10031438" y="283418"/>
                </a:lnTo>
                <a:lnTo>
                  <a:pt x="10032473" y="284249"/>
                </a:lnTo>
                <a:lnTo>
                  <a:pt x="10032472" y="280532"/>
                </a:lnTo>
                <a:lnTo>
                  <a:pt x="10033370" y="278032"/>
                </a:lnTo>
                <a:lnTo>
                  <a:pt x="10032473" y="277198"/>
                </a:lnTo>
                <a:lnTo>
                  <a:pt x="10032473" y="273837"/>
                </a:lnTo>
                <a:cubicBezTo>
                  <a:pt x="10037280" y="269672"/>
                  <a:pt x="10046894" y="267588"/>
                  <a:pt x="10051703" y="273837"/>
                </a:cubicBezTo>
                <a:cubicBezTo>
                  <a:pt x="10056511" y="280083"/>
                  <a:pt x="10058914" y="286332"/>
                  <a:pt x="10063322" y="286331"/>
                </a:cubicBezTo>
                <a:cubicBezTo>
                  <a:pt x="10082552" y="288415"/>
                  <a:pt x="10101783" y="288415"/>
                  <a:pt x="10121013" y="290497"/>
                </a:cubicBezTo>
                <a:cubicBezTo>
                  <a:pt x="10121012" y="284249"/>
                  <a:pt x="10121013" y="278001"/>
                  <a:pt x="10121013" y="271753"/>
                </a:cubicBezTo>
                <a:cubicBezTo>
                  <a:pt x="10128225" y="271753"/>
                  <a:pt x="10135435" y="271753"/>
                  <a:pt x="10139842" y="275918"/>
                </a:cubicBezTo>
                <a:cubicBezTo>
                  <a:pt x="10147052" y="282166"/>
                  <a:pt x="10142647" y="292579"/>
                  <a:pt x="10142646" y="302646"/>
                </a:cubicBezTo>
                <a:cubicBezTo>
                  <a:pt x="10145050" y="321388"/>
                  <a:pt x="10185514" y="313058"/>
                  <a:pt x="10195130" y="313058"/>
                </a:cubicBezTo>
                <a:cubicBezTo>
                  <a:pt x="10207150" y="313059"/>
                  <a:pt x="10221572" y="315140"/>
                  <a:pt x="10233189" y="317223"/>
                </a:cubicBezTo>
                <a:cubicBezTo>
                  <a:pt x="10242805" y="317222"/>
                  <a:pt x="10247613" y="323470"/>
                  <a:pt x="10254825" y="327636"/>
                </a:cubicBezTo>
                <a:cubicBezTo>
                  <a:pt x="10271652" y="335966"/>
                  <a:pt x="10288478" y="313058"/>
                  <a:pt x="10302500" y="319305"/>
                </a:cubicBezTo>
                <a:cubicBezTo>
                  <a:pt x="10309711" y="321388"/>
                  <a:pt x="10309712" y="335967"/>
                  <a:pt x="10316921" y="335967"/>
                </a:cubicBezTo>
                <a:cubicBezTo>
                  <a:pt x="10328941" y="335967"/>
                  <a:pt x="10336154" y="331801"/>
                  <a:pt x="10345769" y="327635"/>
                </a:cubicBezTo>
                <a:cubicBezTo>
                  <a:pt x="10355384" y="325555"/>
                  <a:pt x="10367403" y="321389"/>
                  <a:pt x="10374614" y="327636"/>
                </a:cubicBezTo>
                <a:cubicBezTo>
                  <a:pt x="10383829" y="333883"/>
                  <a:pt x="10388636" y="344297"/>
                  <a:pt x="10395847" y="350544"/>
                </a:cubicBezTo>
                <a:cubicBezTo>
                  <a:pt x="10434308" y="379354"/>
                  <a:pt x="10477174" y="371024"/>
                  <a:pt x="10518041" y="377272"/>
                </a:cubicBezTo>
                <a:cubicBezTo>
                  <a:pt x="10518040" y="371024"/>
                  <a:pt x="10515638" y="358876"/>
                  <a:pt x="10522848" y="358876"/>
                </a:cubicBezTo>
                <a:cubicBezTo>
                  <a:pt x="10522848" y="364776"/>
                  <a:pt x="10522848" y="371025"/>
                  <a:pt x="10522848" y="377272"/>
                </a:cubicBezTo>
                <a:cubicBezTo>
                  <a:pt x="10529659" y="377272"/>
                  <a:pt x="10534465" y="377272"/>
                  <a:pt x="10539276" y="377272"/>
                </a:cubicBezTo>
                <a:cubicBezTo>
                  <a:pt x="10544083" y="379355"/>
                  <a:pt x="10548890" y="385603"/>
                  <a:pt x="10551294" y="387684"/>
                </a:cubicBezTo>
                <a:cubicBezTo>
                  <a:pt x="10558504" y="389768"/>
                  <a:pt x="10565717" y="383520"/>
                  <a:pt x="10570525" y="379355"/>
                </a:cubicBezTo>
                <a:cubicBezTo>
                  <a:pt x="10572928" y="375189"/>
                  <a:pt x="10570525" y="368942"/>
                  <a:pt x="10572928" y="363042"/>
                </a:cubicBezTo>
                <a:cubicBezTo>
                  <a:pt x="10575332" y="371025"/>
                  <a:pt x="10577736" y="379354"/>
                  <a:pt x="10580139" y="387684"/>
                </a:cubicBezTo>
                <a:cubicBezTo>
                  <a:pt x="10584945" y="389768"/>
                  <a:pt x="10589754" y="391850"/>
                  <a:pt x="10596966" y="391850"/>
                </a:cubicBezTo>
                <a:cubicBezTo>
                  <a:pt x="10601774" y="393933"/>
                  <a:pt x="10608584" y="396015"/>
                  <a:pt x="10615796" y="398098"/>
                </a:cubicBezTo>
                <a:cubicBezTo>
                  <a:pt x="10615796" y="391850"/>
                  <a:pt x="10618201" y="383519"/>
                  <a:pt x="10618201" y="377272"/>
                </a:cubicBezTo>
                <a:cubicBezTo>
                  <a:pt x="10620603" y="385602"/>
                  <a:pt x="10623007" y="404346"/>
                  <a:pt x="10630220" y="406428"/>
                </a:cubicBezTo>
                <a:cubicBezTo>
                  <a:pt x="10642236" y="408511"/>
                  <a:pt x="10654256" y="393932"/>
                  <a:pt x="10666274" y="387685"/>
                </a:cubicBezTo>
                <a:cubicBezTo>
                  <a:pt x="10666276" y="393933"/>
                  <a:pt x="10659065" y="408511"/>
                  <a:pt x="10663872" y="408511"/>
                </a:cubicBezTo>
                <a:cubicBezTo>
                  <a:pt x="10673487" y="412674"/>
                  <a:pt x="10682703" y="412676"/>
                  <a:pt x="10692318" y="416841"/>
                </a:cubicBezTo>
                <a:cubicBezTo>
                  <a:pt x="10704336" y="423090"/>
                  <a:pt x="10716356" y="425170"/>
                  <a:pt x="10728374" y="425170"/>
                </a:cubicBezTo>
                <a:cubicBezTo>
                  <a:pt x="10737990" y="426908"/>
                  <a:pt x="10750008" y="423089"/>
                  <a:pt x="10759224" y="426908"/>
                </a:cubicBezTo>
                <a:cubicBezTo>
                  <a:pt x="10768839" y="429336"/>
                  <a:pt x="10771242" y="447733"/>
                  <a:pt x="10780858" y="449816"/>
                </a:cubicBezTo>
                <a:cubicBezTo>
                  <a:pt x="10795278" y="453980"/>
                  <a:pt x="10807300" y="458145"/>
                  <a:pt x="10821722" y="460229"/>
                </a:cubicBezTo>
                <a:cubicBezTo>
                  <a:pt x="10845360" y="466477"/>
                  <a:pt x="10869396" y="472725"/>
                  <a:pt x="10893436" y="487303"/>
                </a:cubicBezTo>
                <a:cubicBezTo>
                  <a:pt x="10891032" y="491468"/>
                  <a:pt x="10888628" y="495634"/>
                  <a:pt x="10886225" y="501534"/>
                </a:cubicBezTo>
                <a:cubicBezTo>
                  <a:pt x="10879014" y="499451"/>
                  <a:pt x="10874205" y="499451"/>
                  <a:pt x="10869398" y="497368"/>
                </a:cubicBezTo>
                <a:cubicBezTo>
                  <a:pt x="10857379" y="495633"/>
                  <a:pt x="10847763" y="491468"/>
                  <a:pt x="10835742" y="489385"/>
                </a:cubicBezTo>
                <a:cubicBezTo>
                  <a:pt x="10814512" y="485219"/>
                  <a:pt x="10792877" y="478972"/>
                  <a:pt x="10771241" y="472725"/>
                </a:cubicBezTo>
                <a:cubicBezTo>
                  <a:pt x="10728374" y="462312"/>
                  <a:pt x="10685104" y="451898"/>
                  <a:pt x="10642238" y="441486"/>
                </a:cubicBezTo>
                <a:cubicBezTo>
                  <a:pt x="10596966" y="431072"/>
                  <a:pt x="10551294" y="421006"/>
                  <a:pt x="10508425" y="412675"/>
                </a:cubicBezTo>
                <a:cubicBezTo>
                  <a:pt x="10486790" y="406429"/>
                  <a:pt x="10462754" y="402263"/>
                  <a:pt x="10441519" y="400180"/>
                </a:cubicBezTo>
                <a:cubicBezTo>
                  <a:pt x="10434308" y="398098"/>
                  <a:pt x="10429501" y="389768"/>
                  <a:pt x="10419885" y="387685"/>
                </a:cubicBezTo>
                <a:cubicBezTo>
                  <a:pt x="10412674" y="385602"/>
                  <a:pt x="10405463" y="383519"/>
                  <a:pt x="10398252" y="381437"/>
                </a:cubicBezTo>
                <a:cubicBezTo>
                  <a:pt x="10398250" y="377272"/>
                  <a:pt x="10400656" y="375190"/>
                  <a:pt x="10405462" y="371025"/>
                </a:cubicBezTo>
                <a:cubicBezTo>
                  <a:pt x="10376617" y="371025"/>
                  <a:pt x="10350576" y="368941"/>
                  <a:pt x="10324134" y="366859"/>
                </a:cubicBezTo>
                <a:cubicBezTo>
                  <a:pt x="10324133" y="363042"/>
                  <a:pt x="10324134" y="356793"/>
                  <a:pt x="10326538" y="352629"/>
                </a:cubicBezTo>
                <a:cubicBezTo>
                  <a:pt x="10307306" y="352628"/>
                  <a:pt x="10290881" y="352628"/>
                  <a:pt x="10271652" y="352629"/>
                </a:cubicBezTo>
                <a:cubicBezTo>
                  <a:pt x="10274055" y="356793"/>
                  <a:pt x="10276458" y="358875"/>
                  <a:pt x="10278863" y="363042"/>
                </a:cubicBezTo>
                <a:cubicBezTo>
                  <a:pt x="10266844" y="364776"/>
                  <a:pt x="10254826" y="366859"/>
                  <a:pt x="10242805" y="366859"/>
                </a:cubicBezTo>
                <a:cubicBezTo>
                  <a:pt x="10242805" y="360612"/>
                  <a:pt x="10242806" y="354710"/>
                  <a:pt x="10242806" y="348463"/>
                </a:cubicBezTo>
                <a:cubicBezTo>
                  <a:pt x="10247613" y="350545"/>
                  <a:pt x="10252420" y="352628"/>
                  <a:pt x="10257229" y="356793"/>
                </a:cubicBezTo>
                <a:cubicBezTo>
                  <a:pt x="10259632" y="350544"/>
                  <a:pt x="10262036" y="344298"/>
                  <a:pt x="10264440" y="338049"/>
                </a:cubicBezTo>
                <a:cubicBezTo>
                  <a:pt x="10250017" y="338049"/>
                  <a:pt x="10235593" y="338049"/>
                  <a:pt x="10221572" y="338050"/>
                </a:cubicBezTo>
                <a:cubicBezTo>
                  <a:pt x="10221572" y="348463"/>
                  <a:pt x="10230786" y="348463"/>
                  <a:pt x="10235593" y="348462"/>
                </a:cubicBezTo>
                <a:cubicBezTo>
                  <a:pt x="10230785" y="356793"/>
                  <a:pt x="10228382" y="363042"/>
                  <a:pt x="10221571" y="358875"/>
                </a:cubicBezTo>
                <a:cubicBezTo>
                  <a:pt x="10214359" y="356793"/>
                  <a:pt x="10207149" y="350545"/>
                  <a:pt x="10209553" y="338049"/>
                </a:cubicBezTo>
                <a:cubicBezTo>
                  <a:pt x="10125820" y="308893"/>
                  <a:pt x="10039684" y="308892"/>
                  <a:pt x="9953548" y="300562"/>
                </a:cubicBezTo>
                <a:cubicBezTo>
                  <a:pt x="9946334" y="300562"/>
                  <a:pt x="9940476" y="296071"/>
                  <a:pt x="9933943" y="293826"/>
                </a:cubicBezTo>
                <a:lnTo>
                  <a:pt x="9932144" y="293498"/>
                </a:lnTo>
                <a:lnTo>
                  <a:pt x="9936182" y="298316"/>
                </a:lnTo>
                <a:cubicBezTo>
                  <a:pt x="9934910" y="300459"/>
                  <a:pt x="9932367" y="300459"/>
                  <a:pt x="9930777" y="299166"/>
                </a:cubicBezTo>
                <a:lnTo>
                  <a:pt x="9931047" y="293299"/>
                </a:lnTo>
                <a:lnTo>
                  <a:pt x="9927107" y="292579"/>
                </a:lnTo>
                <a:cubicBezTo>
                  <a:pt x="9915487" y="292580"/>
                  <a:pt x="9903469" y="290496"/>
                  <a:pt x="9893853" y="290497"/>
                </a:cubicBezTo>
                <a:cubicBezTo>
                  <a:pt x="9872217" y="288415"/>
                  <a:pt x="9850585" y="288415"/>
                  <a:pt x="9831755" y="286331"/>
                </a:cubicBezTo>
                <a:cubicBezTo>
                  <a:pt x="9788486" y="284249"/>
                  <a:pt x="9743214" y="280083"/>
                  <a:pt x="9699946" y="278001"/>
                </a:cubicBezTo>
                <a:cubicBezTo>
                  <a:pt x="9702350" y="267588"/>
                  <a:pt x="9709562" y="257176"/>
                  <a:pt x="9716773" y="253009"/>
                </a:cubicBezTo>
                <a:cubicBezTo>
                  <a:pt x="9721581" y="250928"/>
                  <a:pt x="9728792" y="248844"/>
                  <a:pt x="9728792" y="238431"/>
                </a:cubicBezTo>
                <a:cubicBezTo>
                  <a:pt x="9721581" y="238431"/>
                  <a:pt x="9714369" y="238432"/>
                  <a:pt x="9707158" y="238431"/>
                </a:cubicBezTo>
                <a:cubicBezTo>
                  <a:pt x="9707158" y="220035"/>
                  <a:pt x="9728791" y="213788"/>
                  <a:pt x="9738407" y="213788"/>
                </a:cubicBezTo>
                <a:cubicBezTo>
                  <a:pt x="9739609" y="212747"/>
                  <a:pt x="9742613" y="211705"/>
                  <a:pt x="9745619" y="211704"/>
                </a:cubicBezTo>
                <a:close/>
                <a:moveTo>
                  <a:pt x="9640495" y="206176"/>
                </a:moveTo>
                <a:cubicBezTo>
                  <a:pt x="9653760" y="206693"/>
                  <a:pt x="9668230" y="209797"/>
                  <a:pt x="9673053" y="209798"/>
                </a:cubicBezTo>
                <a:cubicBezTo>
                  <a:pt x="9673054" y="232226"/>
                  <a:pt x="9624819" y="218080"/>
                  <a:pt x="9615172" y="218080"/>
                </a:cubicBezTo>
                <a:cubicBezTo>
                  <a:pt x="9615171" y="207728"/>
                  <a:pt x="9627231" y="205659"/>
                  <a:pt x="9640495" y="206176"/>
                </a:cubicBezTo>
                <a:close/>
                <a:moveTo>
                  <a:pt x="10005139" y="204225"/>
                </a:moveTo>
                <a:cubicBezTo>
                  <a:pt x="10015100" y="203699"/>
                  <a:pt x="10024519" y="207913"/>
                  <a:pt x="10024519" y="218449"/>
                </a:cubicBezTo>
                <a:cubicBezTo>
                  <a:pt x="10010389" y="218449"/>
                  <a:pt x="9996261" y="218447"/>
                  <a:pt x="9982524" y="218449"/>
                </a:cubicBezTo>
                <a:cubicBezTo>
                  <a:pt x="9984682" y="210018"/>
                  <a:pt x="9995181" y="204752"/>
                  <a:pt x="10005139" y="204225"/>
                </a:cubicBezTo>
                <a:close/>
                <a:moveTo>
                  <a:pt x="9441712" y="201979"/>
                </a:moveTo>
                <a:cubicBezTo>
                  <a:pt x="9455765" y="202592"/>
                  <a:pt x="9466423" y="206517"/>
                  <a:pt x="9466423" y="217511"/>
                </a:cubicBezTo>
                <a:cubicBezTo>
                  <a:pt x="9445393" y="221698"/>
                  <a:pt x="9423967" y="223793"/>
                  <a:pt x="9402540" y="227631"/>
                </a:cubicBezTo>
                <a:cubicBezTo>
                  <a:pt x="9393017" y="227631"/>
                  <a:pt x="9376750" y="227631"/>
                  <a:pt x="9376749" y="209134"/>
                </a:cubicBezTo>
                <a:cubicBezTo>
                  <a:pt x="9385428" y="209134"/>
                  <a:pt x="9418287" y="200957"/>
                  <a:pt x="9441712" y="201979"/>
                </a:cubicBezTo>
                <a:close/>
                <a:moveTo>
                  <a:pt x="10369301" y="198908"/>
                </a:moveTo>
                <a:cubicBezTo>
                  <a:pt x="10380683" y="203061"/>
                  <a:pt x="10392457" y="205137"/>
                  <a:pt x="10404230" y="209290"/>
                </a:cubicBezTo>
                <a:cubicBezTo>
                  <a:pt x="10397168" y="215520"/>
                  <a:pt x="10387749" y="221750"/>
                  <a:pt x="10383040" y="227633"/>
                </a:cubicBezTo>
                <a:cubicBezTo>
                  <a:pt x="10378329" y="225903"/>
                  <a:pt x="10374013" y="221749"/>
                  <a:pt x="10369302" y="217596"/>
                </a:cubicBezTo>
                <a:cubicBezTo>
                  <a:pt x="10369302" y="211367"/>
                  <a:pt x="10369301" y="205138"/>
                  <a:pt x="10369301" y="198908"/>
                </a:cubicBezTo>
                <a:close/>
                <a:moveTo>
                  <a:pt x="8989876" y="187925"/>
                </a:moveTo>
                <a:cubicBezTo>
                  <a:pt x="8985470" y="187405"/>
                  <a:pt x="8980166" y="188966"/>
                  <a:pt x="8976560" y="188965"/>
                </a:cubicBezTo>
                <a:lnTo>
                  <a:pt x="8978259" y="195356"/>
                </a:lnTo>
                <a:lnTo>
                  <a:pt x="8984238" y="196771"/>
                </a:lnTo>
                <a:lnTo>
                  <a:pt x="8996496" y="194533"/>
                </a:lnTo>
                <a:lnTo>
                  <a:pt x="8995483" y="190721"/>
                </a:lnTo>
                <a:cubicBezTo>
                  <a:pt x="8994054" y="188966"/>
                  <a:pt x="8992078" y="188184"/>
                  <a:pt x="8989876" y="187925"/>
                </a:cubicBezTo>
                <a:close/>
                <a:moveTo>
                  <a:pt x="9719149" y="186456"/>
                </a:moveTo>
                <a:cubicBezTo>
                  <a:pt x="9723772" y="187228"/>
                  <a:pt x="9727819" y="191350"/>
                  <a:pt x="9727819" y="198564"/>
                </a:cubicBezTo>
                <a:cubicBezTo>
                  <a:pt x="9720883" y="196504"/>
                  <a:pt x="9713946" y="196503"/>
                  <a:pt x="9707011" y="194441"/>
                </a:cubicBezTo>
                <a:cubicBezTo>
                  <a:pt x="9709324" y="188258"/>
                  <a:pt x="9714524" y="185682"/>
                  <a:pt x="9719149" y="186456"/>
                </a:cubicBezTo>
                <a:close/>
                <a:moveTo>
                  <a:pt x="9521258" y="184529"/>
                </a:moveTo>
                <a:cubicBezTo>
                  <a:pt x="9523746" y="184356"/>
                  <a:pt x="9526270" y="184480"/>
                  <a:pt x="9528672" y="184678"/>
                </a:cubicBezTo>
                <a:cubicBezTo>
                  <a:pt x="9531876" y="184941"/>
                  <a:pt x="9534866" y="185336"/>
                  <a:pt x="9537278" y="185335"/>
                </a:cubicBezTo>
                <a:cubicBezTo>
                  <a:pt x="9558988" y="187443"/>
                  <a:pt x="9580698" y="185336"/>
                  <a:pt x="9602409" y="185336"/>
                </a:cubicBezTo>
                <a:cubicBezTo>
                  <a:pt x="9571050" y="189550"/>
                  <a:pt x="9537277" y="193764"/>
                  <a:pt x="9503907" y="200085"/>
                </a:cubicBezTo>
                <a:cubicBezTo>
                  <a:pt x="9506622" y="188233"/>
                  <a:pt x="9513787" y="185047"/>
                  <a:pt x="9521258" y="184529"/>
                </a:cubicBezTo>
                <a:close/>
                <a:moveTo>
                  <a:pt x="9703856" y="183041"/>
                </a:moveTo>
                <a:cubicBezTo>
                  <a:pt x="9704235" y="182558"/>
                  <a:pt x="9704993" y="183040"/>
                  <a:pt x="9706506" y="184008"/>
                </a:cubicBezTo>
                <a:cubicBezTo>
                  <a:pt x="9706505" y="185942"/>
                  <a:pt x="9706505" y="185942"/>
                  <a:pt x="9703479" y="187873"/>
                </a:cubicBezTo>
                <a:cubicBezTo>
                  <a:pt x="9703479" y="184974"/>
                  <a:pt x="9703479" y="183525"/>
                  <a:pt x="9703856" y="183041"/>
                </a:cubicBezTo>
                <a:close/>
                <a:moveTo>
                  <a:pt x="8715859" y="180638"/>
                </a:moveTo>
                <a:lnTo>
                  <a:pt x="8717510" y="186599"/>
                </a:lnTo>
                <a:lnTo>
                  <a:pt x="8722241" y="185984"/>
                </a:lnTo>
                <a:lnTo>
                  <a:pt x="8721266" y="182460"/>
                </a:lnTo>
                <a:cubicBezTo>
                  <a:pt x="8720062" y="181160"/>
                  <a:pt x="8718261" y="180639"/>
                  <a:pt x="8715859" y="180638"/>
                </a:cubicBezTo>
                <a:close/>
                <a:moveTo>
                  <a:pt x="10242765" y="180545"/>
                </a:moveTo>
                <a:cubicBezTo>
                  <a:pt x="10283385" y="186691"/>
                  <a:pt x="10321221" y="192837"/>
                  <a:pt x="10361842" y="198983"/>
                </a:cubicBezTo>
                <a:cubicBezTo>
                  <a:pt x="10361842" y="221517"/>
                  <a:pt x="10323609" y="211274"/>
                  <a:pt x="10316442" y="209226"/>
                </a:cubicBezTo>
                <a:cubicBezTo>
                  <a:pt x="10297723" y="205127"/>
                  <a:pt x="10280996" y="203079"/>
                  <a:pt x="10264270" y="201031"/>
                </a:cubicBezTo>
                <a:cubicBezTo>
                  <a:pt x="10259493" y="201032"/>
                  <a:pt x="10252324" y="201032"/>
                  <a:pt x="10245155" y="201031"/>
                </a:cubicBezTo>
                <a:cubicBezTo>
                  <a:pt x="10240375" y="198981"/>
                  <a:pt x="10242765" y="184642"/>
                  <a:pt x="10242765" y="180545"/>
                </a:cubicBezTo>
                <a:close/>
                <a:moveTo>
                  <a:pt x="9759862" y="180339"/>
                </a:moveTo>
                <a:cubicBezTo>
                  <a:pt x="9772751" y="181620"/>
                  <a:pt x="9786810" y="186691"/>
                  <a:pt x="9794917" y="187851"/>
                </a:cubicBezTo>
                <a:cubicBezTo>
                  <a:pt x="9775701" y="187853"/>
                  <a:pt x="9756487" y="187852"/>
                  <a:pt x="9735269" y="187852"/>
                </a:cubicBezTo>
                <a:cubicBezTo>
                  <a:pt x="9738272" y="183729"/>
                  <a:pt x="9742600" y="181539"/>
                  <a:pt x="9747629" y="180606"/>
                </a:cubicBezTo>
                <a:cubicBezTo>
                  <a:pt x="9751401" y="179906"/>
                  <a:pt x="9755565" y="179912"/>
                  <a:pt x="9759862" y="180339"/>
                </a:cubicBezTo>
                <a:close/>
                <a:moveTo>
                  <a:pt x="9659274" y="177154"/>
                </a:moveTo>
                <a:cubicBezTo>
                  <a:pt x="9666880" y="177675"/>
                  <a:pt x="9675614" y="180797"/>
                  <a:pt x="9680127" y="180798"/>
                </a:cubicBezTo>
                <a:cubicBezTo>
                  <a:pt x="9680126" y="201620"/>
                  <a:pt x="9652262" y="189126"/>
                  <a:pt x="9645196" y="189127"/>
                </a:cubicBezTo>
                <a:cubicBezTo>
                  <a:pt x="9645195" y="178716"/>
                  <a:pt x="9651672" y="176633"/>
                  <a:pt x="9659274" y="177154"/>
                </a:cubicBezTo>
                <a:close/>
                <a:moveTo>
                  <a:pt x="9628930" y="160653"/>
                </a:moveTo>
                <a:cubicBezTo>
                  <a:pt x="9628929" y="166722"/>
                  <a:pt x="9626701" y="171007"/>
                  <a:pt x="9622237" y="171008"/>
                </a:cubicBezTo>
                <a:cubicBezTo>
                  <a:pt x="9622237" y="162438"/>
                  <a:pt x="9624469" y="160653"/>
                  <a:pt x="9628930" y="160653"/>
                </a:cubicBezTo>
                <a:close/>
                <a:moveTo>
                  <a:pt x="9482409" y="156042"/>
                </a:moveTo>
                <a:cubicBezTo>
                  <a:pt x="9490663" y="156350"/>
                  <a:pt x="9499833" y="159505"/>
                  <a:pt x="9503501" y="159505"/>
                </a:cubicBezTo>
                <a:cubicBezTo>
                  <a:pt x="9503501" y="180194"/>
                  <a:pt x="9476600" y="169674"/>
                  <a:pt x="9466818" y="169675"/>
                </a:cubicBezTo>
                <a:cubicBezTo>
                  <a:pt x="9466820" y="158278"/>
                  <a:pt x="9474156" y="155735"/>
                  <a:pt x="9482409" y="156042"/>
                </a:cubicBezTo>
                <a:close/>
                <a:moveTo>
                  <a:pt x="9419365" y="150056"/>
                </a:moveTo>
                <a:cubicBezTo>
                  <a:pt x="9422835" y="149634"/>
                  <a:pt x="9426862" y="150028"/>
                  <a:pt x="9431636" y="151077"/>
                </a:cubicBezTo>
                <a:cubicBezTo>
                  <a:pt x="9441185" y="153172"/>
                  <a:pt x="9453117" y="153173"/>
                  <a:pt x="9459882" y="159463"/>
                </a:cubicBezTo>
                <a:cubicBezTo>
                  <a:pt x="9464657" y="161211"/>
                  <a:pt x="9459883" y="173792"/>
                  <a:pt x="9459882" y="180083"/>
                </a:cubicBezTo>
                <a:cubicBezTo>
                  <a:pt x="9457494" y="203148"/>
                  <a:pt x="9426862" y="192663"/>
                  <a:pt x="9414928" y="194761"/>
                </a:cubicBezTo>
                <a:cubicBezTo>
                  <a:pt x="9393445" y="194760"/>
                  <a:pt x="9372359" y="196857"/>
                  <a:pt x="9348490" y="198955"/>
                </a:cubicBezTo>
                <a:cubicBezTo>
                  <a:pt x="9348492" y="177986"/>
                  <a:pt x="9388672" y="182180"/>
                  <a:pt x="9398219" y="180082"/>
                </a:cubicBezTo>
                <a:cubicBezTo>
                  <a:pt x="9403590" y="159901"/>
                  <a:pt x="9408960" y="151317"/>
                  <a:pt x="9419365" y="150056"/>
                </a:cubicBezTo>
                <a:close/>
                <a:moveTo>
                  <a:pt x="10210941" y="149941"/>
                </a:moveTo>
                <a:cubicBezTo>
                  <a:pt x="10210939" y="156153"/>
                  <a:pt x="10213355" y="164433"/>
                  <a:pt x="10213355" y="170299"/>
                </a:cubicBezTo>
                <a:cubicBezTo>
                  <a:pt x="10220595" y="170299"/>
                  <a:pt x="10227435" y="170298"/>
                  <a:pt x="10234675" y="170298"/>
                </a:cubicBezTo>
                <a:cubicBezTo>
                  <a:pt x="10232262" y="174439"/>
                  <a:pt x="10229849" y="184790"/>
                  <a:pt x="10225021" y="184791"/>
                </a:cubicBezTo>
                <a:cubicBezTo>
                  <a:pt x="10218183" y="184790"/>
                  <a:pt x="10213355" y="184789"/>
                  <a:pt x="10206114" y="182720"/>
                </a:cubicBezTo>
                <a:cubicBezTo>
                  <a:pt x="10191631" y="178580"/>
                  <a:pt x="10177149" y="170298"/>
                  <a:pt x="10162665" y="164433"/>
                </a:cubicBezTo>
                <a:cubicBezTo>
                  <a:pt x="10172321" y="164432"/>
                  <a:pt x="10181977" y="164432"/>
                  <a:pt x="10191630" y="164433"/>
                </a:cubicBezTo>
                <a:cubicBezTo>
                  <a:pt x="10198873" y="162018"/>
                  <a:pt x="10203700" y="156153"/>
                  <a:pt x="10210941" y="149941"/>
                </a:cubicBezTo>
                <a:close/>
                <a:moveTo>
                  <a:pt x="9557440" y="148932"/>
                </a:moveTo>
                <a:cubicBezTo>
                  <a:pt x="9561951" y="148932"/>
                  <a:pt x="9567106" y="150161"/>
                  <a:pt x="9567106" y="159997"/>
                </a:cubicBezTo>
                <a:cubicBezTo>
                  <a:pt x="9560233" y="159998"/>
                  <a:pt x="9553358" y="161819"/>
                  <a:pt x="9553359" y="149068"/>
                </a:cubicBezTo>
                <a:cubicBezTo>
                  <a:pt x="9554504" y="149068"/>
                  <a:pt x="9555938" y="148933"/>
                  <a:pt x="9557440" y="148932"/>
                </a:cubicBezTo>
                <a:close/>
                <a:moveTo>
                  <a:pt x="9009799" y="139354"/>
                </a:moveTo>
                <a:lnTo>
                  <a:pt x="9009797" y="141943"/>
                </a:lnTo>
                <a:lnTo>
                  <a:pt x="9018957" y="140967"/>
                </a:lnTo>
                <a:close/>
                <a:moveTo>
                  <a:pt x="9142207" y="127938"/>
                </a:moveTo>
                <a:lnTo>
                  <a:pt x="9131443" y="129865"/>
                </a:lnTo>
                <a:lnTo>
                  <a:pt x="9150738" y="128413"/>
                </a:lnTo>
                <a:close/>
                <a:moveTo>
                  <a:pt x="9062659" y="124784"/>
                </a:moveTo>
                <a:cubicBezTo>
                  <a:pt x="9059055" y="125825"/>
                  <a:pt x="9056653" y="128947"/>
                  <a:pt x="9054550" y="132329"/>
                </a:cubicBezTo>
                <a:lnTo>
                  <a:pt x="9050933" y="137553"/>
                </a:lnTo>
                <a:lnTo>
                  <a:pt x="9084911" y="133927"/>
                </a:lnTo>
                <a:lnTo>
                  <a:pt x="9086286" y="133109"/>
                </a:lnTo>
                <a:cubicBezTo>
                  <a:pt x="9079079" y="131028"/>
                  <a:pt x="9071870" y="122702"/>
                  <a:pt x="9062659" y="124784"/>
                </a:cubicBezTo>
                <a:close/>
                <a:moveTo>
                  <a:pt x="9031424" y="120621"/>
                </a:moveTo>
                <a:cubicBezTo>
                  <a:pt x="9031425" y="131028"/>
                  <a:pt x="9041033" y="128947"/>
                  <a:pt x="9045841" y="128947"/>
                </a:cubicBezTo>
                <a:cubicBezTo>
                  <a:pt x="9045839" y="118539"/>
                  <a:pt x="9036230" y="120620"/>
                  <a:pt x="9031424" y="120621"/>
                </a:cubicBezTo>
                <a:close/>
                <a:moveTo>
                  <a:pt x="9910801" y="98324"/>
                </a:moveTo>
                <a:cubicBezTo>
                  <a:pt x="9915118" y="98890"/>
                  <a:pt x="9918553" y="101498"/>
                  <a:pt x="9918552" y="109671"/>
                </a:cubicBezTo>
                <a:cubicBezTo>
                  <a:pt x="9911880" y="109672"/>
                  <a:pt x="9897750" y="115931"/>
                  <a:pt x="9897751" y="99237"/>
                </a:cubicBezTo>
                <a:cubicBezTo>
                  <a:pt x="9901283" y="99237"/>
                  <a:pt x="9906483" y="97760"/>
                  <a:pt x="9910801" y="98324"/>
                </a:cubicBezTo>
                <a:close/>
                <a:moveTo>
                  <a:pt x="9770589" y="91796"/>
                </a:moveTo>
                <a:cubicBezTo>
                  <a:pt x="9777882" y="91796"/>
                  <a:pt x="9787604" y="91797"/>
                  <a:pt x="9797326" y="91797"/>
                </a:cubicBezTo>
                <a:cubicBezTo>
                  <a:pt x="9802187" y="91796"/>
                  <a:pt x="9807046" y="91797"/>
                  <a:pt x="9814338" y="91796"/>
                </a:cubicBezTo>
                <a:cubicBezTo>
                  <a:pt x="9814339" y="93710"/>
                  <a:pt x="9814339" y="95304"/>
                  <a:pt x="9814340" y="99128"/>
                </a:cubicBezTo>
                <a:cubicBezTo>
                  <a:pt x="9804618" y="99129"/>
                  <a:pt x="9794894" y="99128"/>
                  <a:pt x="9787603" y="99127"/>
                </a:cubicBezTo>
                <a:cubicBezTo>
                  <a:pt x="9780312" y="99128"/>
                  <a:pt x="9775451" y="99128"/>
                  <a:pt x="9770591" y="99128"/>
                </a:cubicBezTo>
                <a:cubicBezTo>
                  <a:pt x="9770590" y="95302"/>
                  <a:pt x="9770590" y="93709"/>
                  <a:pt x="9770589" y="91796"/>
                </a:cubicBezTo>
                <a:close/>
                <a:moveTo>
                  <a:pt x="9530100" y="77774"/>
                </a:moveTo>
                <a:cubicBezTo>
                  <a:pt x="9529099" y="77774"/>
                  <a:pt x="9528473" y="78164"/>
                  <a:pt x="9528547" y="79336"/>
                </a:cubicBezTo>
                <a:lnTo>
                  <a:pt x="9528651" y="79579"/>
                </a:lnTo>
                <a:lnTo>
                  <a:pt x="9530881" y="77929"/>
                </a:lnTo>
                <a:close/>
                <a:moveTo>
                  <a:pt x="9590870" y="583"/>
                </a:moveTo>
                <a:cubicBezTo>
                  <a:pt x="9595675" y="2665"/>
                  <a:pt x="9598077" y="6828"/>
                  <a:pt x="9600482" y="10991"/>
                </a:cubicBezTo>
                <a:cubicBezTo>
                  <a:pt x="9607688" y="10990"/>
                  <a:pt x="9612094" y="10991"/>
                  <a:pt x="9619303" y="10991"/>
                </a:cubicBezTo>
                <a:cubicBezTo>
                  <a:pt x="9628913" y="10991"/>
                  <a:pt x="9640927" y="8909"/>
                  <a:pt x="9652942" y="10991"/>
                </a:cubicBezTo>
                <a:cubicBezTo>
                  <a:pt x="9698195" y="10991"/>
                  <a:pt x="9746249" y="17236"/>
                  <a:pt x="9791502" y="31806"/>
                </a:cubicBezTo>
                <a:cubicBezTo>
                  <a:pt x="9791503" y="23480"/>
                  <a:pt x="9791501" y="17236"/>
                  <a:pt x="9791502" y="10991"/>
                </a:cubicBezTo>
                <a:cubicBezTo>
                  <a:pt x="9798711" y="10991"/>
                  <a:pt x="9805918" y="10991"/>
                  <a:pt x="9813127" y="13073"/>
                </a:cubicBezTo>
                <a:cubicBezTo>
                  <a:pt x="9860782" y="15155"/>
                  <a:pt x="9908436" y="17236"/>
                  <a:pt x="9956492" y="23480"/>
                </a:cubicBezTo>
                <a:cubicBezTo>
                  <a:pt x="9980521" y="27644"/>
                  <a:pt x="10004147" y="31806"/>
                  <a:pt x="10025772" y="37705"/>
                </a:cubicBezTo>
                <a:cubicBezTo>
                  <a:pt x="10047398" y="43949"/>
                  <a:pt x="10066618" y="54357"/>
                  <a:pt x="10087844" y="60602"/>
                </a:cubicBezTo>
                <a:cubicBezTo>
                  <a:pt x="10135900" y="71009"/>
                  <a:pt x="10181151" y="73092"/>
                  <a:pt x="10228808" y="81418"/>
                </a:cubicBezTo>
                <a:cubicBezTo>
                  <a:pt x="10274460" y="89745"/>
                  <a:pt x="10322115" y="99804"/>
                  <a:pt x="10370170" y="108131"/>
                </a:cubicBezTo>
                <a:cubicBezTo>
                  <a:pt x="10417824" y="118539"/>
                  <a:pt x="10465481" y="128947"/>
                  <a:pt x="10513536" y="137273"/>
                </a:cubicBezTo>
                <a:cubicBezTo>
                  <a:pt x="10558788" y="145599"/>
                  <a:pt x="10606442" y="151845"/>
                  <a:pt x="10652096" y="168149"/>
                </a:cubicBezTo>
                <a:cubicBezTo>
                  <a:pt x="10699752" y="182720"/>
                  <a:pt x="10745404" y="201453"/>
                  <a:pt x="10790655" y="218106"/>
                </a:cubicBezTo>
                <a:cubicBezTo>
                  <a:pt x="10814684" y="226433"/>
                  <a:pt x="10835908" y="234413"/>
                  <a:pt x="10859934" y="242739"/>
                </a:cubicBezTo>
                <a:cubicBezTo>
                  <a:pt x="10869548" y="246902"/>
                  <a:pt x="10888769" y="251065"/>
                  <a:pt x="10888768" y="269799"/>
                </a:cubicBezTo>
                <a:cubicBezTo>
                  <a:pt x="10862338" y="263555"/>
                  <a:pt x="10838712" y="257311"/>
                  <a:pt x="10814683" y="251065"/>
                </a:cubicBezTo>
                <a:cubicBezTo>
                  <a:pt x="10625665" y="201454"/>
                  <a:pt x="10434644" y="158088"/>
                  <a:pt x="10243224" y="126866"/>
                </a:cubicBezTo>
                <a:cubicBezTo>
                  <a:pt x="10052204" y="95642"/>
                  <a:pt x="9858380" y="83499"/>
                  <a:pt x="9664955" y="71011"/>
                </a:cubicBezTo>
                <a:cubicBezTo>
                  <a:pt x="9664956" y="77254"/>
                  <a:pt x="9667359" y="91825"/>
                  <a:pt x="9660149" y="91825"/>
                </a:cubicBezTo>
                <a:cubicBezTo>
                  <a:pt x="9652940" y="91825"/>
                  <a:pt x="9655343" y="75173"/>
                  <a:pt x="9652942" y="71010"/>
                </a:cubicBezTo>
                <a:cubicBezTo>
                  <a:pt x="9628913" y="89743"/>
                  <a:pt x="9600481" y="62683"/>
                  <a:pt x="9574050" y="71010"/>
                </a:cubicBezTo>
                <a:cubicBezTo>
                  <a:pt x="9562037" y="75174"/>
                  <a:pt x="9550023" y="83499"/>
                  <a:pt x="9538010" y="79336"/>
                </a:cubicBezTo>
                <a:lnTo>
                  <a:pt x="9531657" y="78082"/>
                </a:lnTo>
                <a:lnTo>
                  <a:pt x="9533559" y="80902"/>
                </a:lnTo>
                <a:cubicBezTo>
                  <a:pt x="9532630" y="82005"/>
                  <a:pt x="9532166" y="83106"/>
                  <a:pt x="9531328" y="83381"/>
                </a:cubicBezTo>
                <a:lnTo>
                  <a:pt x="9530174" y="83162"/>
                </a:lnTo>
                <a:lnTo>
                  <a:pt x="9531202" y="85580"/>
                </a:lnTo>
                <a:cubicBezTo>
                  <a:pt x="9495160" y="83499"/>
                  <a:pt x="9459117" y="81417"/>
                  <a:pt x="9425879" y="81417"/>
                </a:cubicBezTo>
                <a:cubicBezTo>
                  <a:pt x="9425880" y="85580"/>
                  <a:pt x="9428282" y="93906"/>
                  <a:pt x="9425880" y="98071"/>
                </a:cubicBezTo>
                <a:cubicBezTo>
                  <a:pt x="9423476" y="101887"/>
                  <a:pt x="9409061" y="101886"/>
                  <a:pt x="9406656" y="101886"/>
                </a:cubicBezTo>
                <a:cubicBezTo>
                  <a:pt x="9397046" y="99804"/>
                  <a:pt x="9397047" y="89744"/>
                  <a:pt x="9392241" y="83500"/>
                </a:cubicBezTo>
                <a:cubicBezTo>
                  <a:pt x="9387436" y="77254"/>
                  <a:pt x="9375820" y="79336"/>
                  <a:pt x="9375822" y="91825"/>
                </a:cubicBezTo>
                <a:cubicBezTo>
                  <a:pt x="9380227" y="91826"/>
                  <a:pt x="9385032" y="91825"/>
                  <a:pt x="9389836" y="91825"/>
                </a:cubicBezTo>
                <a:cubicBezTo>
                  <a:pt x="9389839" y="101886"/>
                  <a:pt x="9378224" y="101887"/>
                  <a:pt x="9373019" y="99804"/>
                </a:cubicBezTo>
                <a:cubicBezTo>
                  <a:pt x="9366210" y="98070"/>
                  <a:pt x="9368614" y="87662"/>
                  <a:pt x="9368612" y="81417"/>
                </a:cubicBezTo>
                <a:cubicBezTo>
                  <a:pt x="9351794" y="89744"/>
                  <a:pt x="9332570" y="93907"/>
                  <a:pt x="9315751" y="93907"/>
                </a:cubicBezTo>
                <a:cubicBezTo>
                  <a:pt x="9310947" y="93906"/>
                  <a:pt x="9303738" y="89744"/>
                  <a:pt x="9301735" y="98069"/>
                </a:cubicBezTo>
                <a:cubicBezTo>
                  <a:pt x="9299333" y="106050"/>
                  <a:pt x="9296530" y="110212"/>
                  <a:pt x="9289722" y="112294"/>
                </a:cubicBezTo>
                <a:cubicBezTo>
                  <a:pt x="9275306" y="116457"/>
                  <a:pt x="9258487" y="114376"/>
                  <a:pt x="9244070" y="116457"/>
                </a:cubicBezTo>
                <a:cubicBezTo>
                  <a:pt x="9224847" y="118538"/>
                  <a:pt x="9206023" y="122702"/>
                  <a:pt x="9186802" y="124783"/>
                </a:cubicBezTo>
                <a:lnTo>
                  <a:pt x="9206759" y="124195"/>
                </a:lnTo>
                <a:lnTo>
                  <a:pt x="9225175" y="122807"/>
                </a:lnTo>
                <a:cubicBezTo>
                  <a:pt x="9255203" y="121015"/>
                  <a:pt x="9280575" y="117649"/>
                  <a:pt x="9302063" y="121294"/>
                </a:cubicBezTo>
                <a:lnTo>
                  <a:pt x="9302313" y="121372"/>
                </a:lnTo>
                <a:lnTo>
                  <a:pt x="9327766" y="120621"/>
                </a:lnTo>
                <a:cubicBezTo>
                  <a:pt x="9339778" y="120620"/>
                  <a:pt x="9354196" y="120620"/>
                  <a:pt x="9366211" y="122702"/>
                </a:cubicBezTo>
                <a:cubicBezTo>
                  <a:pt x="9375822" y="122702"/>
                  <a:pt x="9382629" y="116457"/>
                  <a:pt x="9392241" y="112294"/>
                </a:cubicBezTo>
                <a:cubicBezTo>
                  <a:pt x="9409060" y="103968"/>
                  <a:pt x="9430685" y="110212"/>
                  <a:pt x="9447505" y="110211"/>
                </a:cubicBezTo>
                <a:cubicBezTo>
                  <a:pt x="9495158" y="112294"/>
                  <a:pt x="9542814" y="114376"/>
                  <a:pt x="9590870" y="112294"/>
                </a:cubicBezTo>
                <a:cubicBezTo>
                  <a:pt x="9631316" y="112296"/>
                  <a:pt x="9672163" y="110212"/>
                  <a:pt x="9710208" y="120620"/>
                </a:cubicBezTo>
                <a:cubicBezTo>
                  <a:pt x="9717417" y="122702"/>
                  <a:pt x="9724624" y="124783"/>
                  <a:pt x="9729430" y="116457"/>
                </a:cubicBezTo>
                <a:cubicBezTo>
                  <a:pt x="9731833" y="110212"/>
                  <a:pt x="9731833" y="101886"/>
                  <a:pt x="9739041" y="103969"/>
                </a:cubicBezTo>
                <a:cubicBezTo>
                  <a:pt x="9751054" y="103968"/>
                  <a:pt x="9765071" y="118539"/>
                  <a:pt x="9779487" y="120620"/>
                </a:cubicBezTo>
                <a:cubicBezTo>
                  <a:pt x="9801112" y="124783"/>
                  <a:pt x="9822738" y="124783"/>
                  <a:pt x="9846366" y="126865"/>
                </a:cubicBezTo>
                <a:cubicBezTo>
                  <a:pt x="9867990" y="128947"/>
                  <a:pt x="9892017" y="131028"/>
                  <a:pt x="9915645" y="133109"/>
                </a:cubicBezTo>
                <a:cubicBezTo>
                  <a:pt x="9963701" y="139354"/>
                  <a:pt x="10011356" y="145599"/>
                  <a:pt x="10061413" y="149763"/>
                </a:cubicBezTo>
                <a:cubicBezTo>
                  <a:pt x="10078234" y="151845"/>
                  <a:pt x="10097454" y="153924"/>
                  <a:pt x="10116677" y="153925"/>
                </a:cubicBezTo>
                <a:cubicBezTo>
                  <a:pt x="10123883" y="153924"/>
                  <a:pt x="10143106" y="153925"/>
                  <a:pt x="10143108" y="170230"/>
                </a:cubicBezTo>
                <a:cubicBezTo>
                  <a:pt x="10097453" y="174394"/>
                  <a:pt x="10054604" y="153924"/>
                  <a:pt x="10008953" y="164333"/>
                </a:cubicBezTo>
                <a:cubicBezTo>
                  <a:pt x="10001744" y="166068"/>
                  <a:pt x="9994537" y="174394"/>
                  <a:pt x="9990131" y="160170"/>
                </a:cubicBezTo>
                <a:cubicBezTo>
                  <a:pt x="9987729" y="149762"/>
                  <a:pt x="9978118" y="149763"/>
                  <a:pt x="9970909" y="151844"/>
                </a:cubicBezTo>
                <a:cubicBezTo>
                  <a:pt x="9949283" y="153925"/>
                  <a:pt x="9927658" y="153925"/>
                  <a:pt x="9906435" y="153925"/>
                </a:cubicBezTo>
                <a:cubicBezTo>
                  <a:pt x="9810724" y="153926"/>
                  <a:pt x="9715014" y="145599"/>
                  <a:pt x="9619303" y="141436"/>
                </a:cubicBezTo>
                <a:cubicBezTo>
                  <a:pt x="9569246" y="141436"/>
                  <a:pt x="9521588" y="139354"/>
                  <a:pt x="9473535" y="141437"/>
                </a:cubicBezTo>
                <a:cubicBezTo>
                  <a:pt x="9454712" y="141436"/>
                  <a:pt x="9433088" y="137273"/>
                  <a:pt x="9413865" y="141436"/>
                </a:cubicBezTo>
                <a:cubicBezTo>
                  <a:pt x="9409060" y="143517"/>
                  <a:pt x="9404255" y="149762"/>
                  <a:pt x="9397047" y="149762"/>
                </a:cubicBezTo>
                <a:cubicBezTo>
                  <a:pt x="9392240" y="151845"/>
                  <a:pt x="9385032" y="149763"/>
                  <a:pt x="9380227" y="147680"/>
                </a:cubicBezTo>
                <a:cubicBezTo>
                  <a:pt x="9339779" y="139355"/>
                  <a:pt x="9296530" y="156006"/>
                  <a:pt x="9256084" y="161904"/>
                </a:cubicBezTo>
                <a:cubicBezTo>
                  <a:pt x="9208429" y="168149"/>
                  <a:pt x="9160372" y="170231"/>
                  <a:pt x="9112719" y="176475"/>
                </a:cubicBezTo>
                <a:cubicBezTo>
                  <a:pt x="9088690" y="178557"/>
                  <a:pt x="9065061" y="182720"/>
                  <a:pt x="9038631" y="184802"/>
                </a:cubicBezTo>
                <a:cubicBezTo>
                  <a:pt x="9031423" y="184802"/>
                  <a:pt x="9019409" y="182721"/>
                  <a:pt x="9012201" y="188965"/>
                </a:cubicBezTo>
                <a:lnTo>
                  <a:pt x="9011747" y="192105"/>
                </a:lnTo>
                <a:lnTo>
                  <a:pt x="9021577" y="195897"/>
                </a:lnTo>
                <a:cubicBezTo>
                  <a:pt x="9026444" y="197567"/>
                  <a:pt x="9032497" y="199002"/>
                  <a:pt x="9039159" y="198502"/>
                </a:cubicBezTo>
                <a:cubicBezTo>
                  <a:pt x="9051673" y="197906"/>
                  <a:pt x="9083427" y="190591"/>
                  <a:pt x="9108683" y="193013"/>
                </a:cubicBezTo>
                <a:cubicBezTo>
                  <a:pt x="9150277" y="195740"/>
                  <a:pt x="9088399" y="203042"/>
                  <a:pt x="9075250" y="203487"/>
                </a:cubicBezTo>
                <a:cubicBezTo>
                  <a:pt x="9057056" y="206893"/>
                  <a:pt x="9036895" y="205679"/>
                  <a:pt x="9027568" y="207030"/>
                </a:cubicBezTo>
                <a:cubicBezTo>
                  <a:pt x="9022697" y="209436"/>
                  <a:pt x="9020435" y="216615"/>
                  <a:pt x="9011744" y="218117"/>
                </a:cubicBezTo>
                <a:cubicBezTo>
                  <a:pt x="8999374" y="222604"/>
                  <a:pt x="8975676" y="223370"/>
                  <a:pt x="8949724" y="223157"/>
                </a:cubicBezTo>
                <a:lnTo>
                  <a:pt x="8920392" y="222833"/>
                </a:lnTo>
                <a:lnTo>
                  <a:pt x="8909016" y="225503"/>
                </a:lnTo>
                <a:lnTo>
                  <a:pt x="8973149" y="223513"/>
                </a:lnTo>
                <a:cubicBezTo>
                  <a:pt x="8999460" y="222327"/>
                  <a:pt x="9025213" y="221008"/>
                  <a:pt x="9052877" y="220142"/>
                </a:cubicBezTo>
                <a:cubicBezTo>
                  <a:pt x="9059451" y="219919"/>
                  <a:pt x="9066721" y="220751"/>
                  <a:pt x="9074948" y="221809"/>
                </a:cubicBezTo>
                <a:lnTo>
                  <a:pt x="9079305" y="222282"/>
                </a:lnTo>
                <a:lnTo>
                  <a:pt x="9086287" y="220189"/>
                </a:lnTo>
                <a:cubicBezTo>
                  <a:pt x="9095898" y="218107"/>
                  <a:pt x="9105510" y="216025"/>
                  <a:pt x="9115121" y="213944"/>
                </a:cubicBezTo>
                <a:cubicBezTo>
                  <a:pt x="9153164" y="201454"/>
                  <a:pt x="9196414" y="195210"/>
                  <a:pt x="9236860" y="193128"/>
                </a:cubicBezTo>
                <a:cubicBezTo>
                  <a:pt x="9256083" y="193128"/>
                  <a:pt x="9275306" y="195210"/>
                  <a:pt x="9296529" y="197291"/>
                </a:cubicBezTo>
                <a:cubicBezTo>
                  <a:pt x="9301736" y="197292"/>
                  <a:pt x="9315752" y="195210"/>
                  <a:pt x="9318155" y="203536"/>
                </a:cubicBezTo>
                <a:cubicBezTo>
                  <a:pt x="9322960" y="209781"/>
                  <a:pt x="9310947" y="211862"/>
                  <a:pt x="9308544" y="211863"/>
                </a:cubicBezTo>
                <a:cubicBezTo>
                  <a:pt x="9292125" y="211862"/>
                  <a:pt x="9280112" y="201453"/>
                  <a:pt x="9270498" y="228168"/>
                </a:cubicBezTo>
                <a:cubicBezTo>
                  <a:pt x="9269298" y="232330"/>
                  <a:pt x="9267496" y="234934"/>
                  <a:pt x="9265093" y="236494"/>
                </a:cubicBezTo>
                <a:lnTo>
                  <a:pt x="9256197" y="238550"/>
                </a:lnTo>
                <a:lnTo>
                  <a:pt x="9277127" y="236458"/>
                </a:lnTo>
                <a:lnTo>
                  <a:pt x="9355555" y="231175"/>
                </a:lnTo>
                <a:lnTo>
                  <a:pt x="9355557" y="217269"/>
                </a:lnTo>
                <a:cubicBezTo>
                  <a:pt x="9360137" y="217269"/>
                  <a:pt x="9364720" y="217269"/>
                  <a:pt x="9369301" y="217269"/>
                </a:cubicBezTo>
                <a:lnTo>
                  <a:pt x="9363221" y="230658"/>
                </a:lnTo>
                <a:lnTo>
                  <a:pt x="9391991" y="228720"/>
                </a:lnTo>
                <a:lnTo>
                  <a:pt x="9393158" y="229973"/>
                </a:lnTo>
                <a:lnTo>
                  <a:pt x="9396785" y="234433"/>
                </a:lnTo>
                <a:lnTo>
                  <a:pt x="9359927" y="237906"/>
                </a:lnTo>
                <a:lnTo>
                  <a:pt x="9355555" y="247531"/>
                </a:lnTo>
                <a:lnTo>
                  <a:pt x="9355555" y="238319"/>
                </a:lnTo>
                <a:lnTo>
                  <a:pt x="9325021" y="241198"/>
                </a:lnTo>
                <a:lnTo>
                  <a:pt x="9283512" y="245068"/>
                </a:lnTo>
                <a:lnTo>
                  <a:pt x="9284528" y="249056"/>
                </a:lnTo>
                <a:lnTo>
                  <a:pt x="9274189" y="245938"/>
                </a:lnTo>
                <a:lnTo>
                  <a:pt x="9254760" y="247750"/>
                </a:lnTo>
                <a:lnTo>
                  <a:pt x="9251278" y="271881"/>
                </a:lnTo>
                <a:cubicBezTo>
                  <a:pt x="9260888" y="271881"/>
                  <a:pt x="9272903" y="273962"/>
                  <a:pt x="9282514" y="273962"/>
                </a:cubicBezTo>
                <a:cubicBezTo>
                  <a:pt x="9292125" y="276043"/>
                  <a:pt x="9303738" y="271881"/>
                  <a:pt x="9310946" y="278126"/>
                </a:cubicBezTo>
                <a:cubicBezTo>
                  <a:pt x="9320558" y="286451"/>
                  <a:pt x="9303738" y="290615"/>
                  <a:pt x="9301736" y="290615"/>
                </a:cubicBezTo>
                <a:cubicBezTo>
                  <a:pt x="9292125" y="290615"/>
                  <a:pt x="9282514" y="288534"/>
                  <a:pt x="9272903" y="288533"/>
                </a:cubicBezTo>
                <a:cubicBezTo>
                  <a:pt x="9268097" y="288534"/>
                  <a:pt x="9253680" y="284370"/>
                  <a:pt x="9248873" y="292696"/>
                </a:cubicBezTo>
                <a:lnTo>
                  <a:pt x="9248992" y="293407"/>
                </a:lnTo>
                <a:lnTo>
                  <a:pt x="9252565" y="292816"/>
                </a:lnTo>
                <a:cubicBezTo>
                  <a:pt x="9258644" y="292336"/>
                  <a:pt x="9262362" y="293032"/>
                  <a:pt x="9262492" y="295880"/>
                </a:cubicBezTo>
                <a:cubicBezTo>
                  <a:pt x="9262492" y="295880"/>
                  <a:pt x="9259100" y="296857"/>
                  <a:pt x="9254495" y="298438"/>
                </a:cubicBezTo>
                <a:lnTo>
                  <a:pt x="9252146" y="299383"/>
                </a:lnTo>
                <a:lnTo>
                  <a:pt x="9254281" y="300458"/>
                </a:lnTo>
                <a:cubicBezTo>
                  <a:pt x="9257885" y="301196"/>
                  <a:pt x="9262089" y="300676"/>
                  <a:pt x="9263292" y="300676"/>
                </a:cubicBezTo>
                <a:cubicBezTo>
                  <a:pt x="9284917" y="300676"/>
                  <a:pt x="9303738" y="298595"/>
                  <a:pt x="9325363" y="298594"/>
                </a:cubicBezTo>
                <a:cubicBezTo>
                  <a:pt x="9413866" y="296860"/>
                  <a:pt x="9502368" y="296860"/>
                  <a:pt x="9590869" y="294431"/>
                </a:cubicBezTo>
                <a:cubicBezTo>
                  <a:pt x="9681776" y="294432"/>
                  <a:pt x="9772279" y="298594"/>
                  <a:pt x="9863185" y="296860"/>
                </a:cubicBezTo>
                <a:cubicBezTo>
                  <a:pt x="9882406" y="296860"/>
                  <a:pt x="9901629" y="292696"/>
                  <a:pt x="9920452" y="298594"/>
                </a:cubicBezTo>
                <a:cubicBezTo>
                  <a:pt x="9930062" y="300675"/>
                  <a:pt x="9937271" y="306920"/>
                  <a:pt x="9946881" y="306919"/>
                </a:cubicBezTo>
                <a:cubicBezTo>
                  <a:pt x="9954089" y="306921"/>
                  <a:pt x="9963702" y="304839"/>
                  <a:pt x="9970909" y="304839"/>
                </a:cubicBezTo>
                <a:cubicBezTo>
                  <a:pt x="9980521" y="304839"/>
                  <a:pt x="9987728" y="311085"/>
                  <a:pt x="9996940" y="317328"/>
                </a:cubicBezTo>
                <a:cubicBezTo>
                  <a:pt x="10006551" y="323573"/>
                  <a:pt x="10016161" y="321492"/>
                  <a:pt x="10028175" y="321491"/>
                </a:cubicBezTo>
                <a:cubicBezTo>
                  <a:pt x="10042593" y="319411"/>
                  <a:pt x="10061414" y="317328"/>
                  <a:pt x="10073427" y="333981"/>
                </a:cubicBezTo>
                <a:cubicBezTo>
                  <a:pt x="9956492" y="325655"/>
                  <a:pt x="9841560" y="323573"/>
                  <a:pt x="9727027" y="323573"/>
                </a:cubicBezTo>
                <a:cubicBezTo>
                  <a:pt x="9781891" y="331899"/>
                  <a:pt x="9839158" y="340231"/>
                  <a:pt x="9894420" y="348557"/>
                </a:cubicBezTo>
                <a:cubicBezTo>
                  <a:pt x="9920450" y="354802"/>
                  <a:pt x="9949283" y="358966"/>
                  <a:pt x="9975713" y="363130"/>
                </a:cubicBezTo>
                <a:cubicBezTo>
                  <a:pt x="10001745" y="364864"/>
                  <a:pt x="10023370" y="381516"/>
                  <a:pt x="10047397" y="383598"/>
                </a:cubicBezTo>
                <a:cubicBezTo>
                  <a:pt x="10102261" y="389842"/>
                  <a:pt x="10157124" y="402332"/>
                  <a:pt x="10214390" y="410659"/>
                </a:cubicBezTo>
                <a:cubicBezTo>
                  <a:pt x="10240819" y="416904"/>
                  <a:pt x="10269654" y="418984"/>
                  <a:pt x="10296084" y="425230"/>
                </a:cubicBezTo>
                <a:cubicBezTo>
                  <a:pt x="10307697" y="429392"/>
                  <a:pt x="10319712" y="433210"/>
                  <a:pt x="10334128" y="433210"/>
                </a:cubicBezTo>
                <a:cubicBezTo>
                  <a:pt x="10338934" y="433209"/>
                  <a:pt x="10341336" y="426965"/>
                  <a:pt x="10346142" y="426964"/>
                </a:cubicBezTo>
                <a:cubicBezTo>
                  <a:pt x="10350949" y="426965"/>
                  <a:pt x="10355754" y="426966"/>
                  <a:pt x="10360558" y="426965"/>
                </a:cubicBezTo>
                <a:cubicBezTo>
                  <a:pt x="10360559" y="439454"/>
                  <a:pt x="10346141" y="435291"/>
                  <a:pt x="10346141" y="447780"/>
                </a:cubicBezTo>
                <a:cubicBezTo>
                  <a:pt x="10415422" y="464433"/>
                  <a:pt x="10484701" y="481086"/>
                  <a:pt x="10553982" y="499473"/>
                </a:cubicBezTo>
                <a:cubicBezTo>
                  <a:pt x="10587622" y="507800"/>
                  <a:pt x="10620859" y="518209"/>
                  <a:pt x="10654498" y="528616"/>
                </a:cubicBezTo>
                <a:cubicBezTo>
                  <a:pt x="10668915" y="534860"/>
                  <a:pt x="10685734" y="536943"/>
                  <a:pt x="10699752" y="545269"/>
                </a:cubicBezTo>
                <a:cubicBezTo>
                  <a:pt x="10709360" y="547351"/>
                  <a:pt x="10702154" y="567820"/>
                  <a:pt x="10711766" y="567820"/>
                </a:cubicBezTo>
                <a:cubicBezTo>
                  <a:pt x="10711764" y="555677"/>
                  <a:pt x="10709360" y="547351"/>
                  <a:pt x="10718974" y="545269"/>
                </a:cubicBezTo>
                <a:cubicBezTo>
                  <a:pt x="10726183" y="545268"/>
                  <a:pt x="10726183" y="534861"/>
                  <a:pt x="10726182" y="526535"/>
                </a:cubicBezTo>
                <a:cubicBezTo>
                  <a:pt x="10771435" y="528617"/>
                  <a:pt x="10814683" y="532780"/>
                  <a:pt x="10857532" y="547350"/>
                </a:cubicBezTo>
                <a:cubicBezTo>
                  <a:pt x="10879158" y="553595"/>
                  <a:pt x="10895978" y="565738"/>
                  <a:pt x="10915198" y="576145"/>
                </a:cubicBezTo>
                <a:cubicBezTo>
                  <a:pt x="10934021" y="586553"/>
                  <a:pt x="10953244" y="584472"/>
                  <a:pt x="10972466" y="586554"/>
                </a:cubicBezTo>
                <a:cubicBezTo>
                  <a:pt x="11058567" y="596962"/>
                  <a:pt x="11144666" y="629922"/>
                  <a:pt x="11227962" y="663227"/>
                </a:cubicBezTo>
                <a:cubicBezTo>
                  <a:pt x="11397757" y="733653"/>
                  <a:pt x="11557944" y="832877"/>
                  <a:pt x="11722932" y="917879"/>
                </a:cubicBezTo>
                <a:cubicBezTo>
                  <a:pt x="11720530" y="922042"/>
                  <a:pt x="11718128" y="932448"/>
                  <a:pt x="11713322" y="932447"/>
                </a:cubicBezTo>
                <a:lnTo>
                  <a:pt x="11713061" y="932413"/>
                </a:lnTo>
                <a:lnTo>
                  <a:pt x="11713313" y="933983"/>
                </a:lnTo>
                <a:cubicBezTo>
                  <a:pt x="11713036" y="935538"/>
                  <a:pt x="11712477" y="937093"/>
                  <a:pt x="11712476" y="939166"/>
                </a:cubicBezTo>
                <a:cubicBezTo>
                  <a:pt x="11711362" y="937092"/>
                  <a:pt x="11710246" y="935538"/>
                  <a:pt x="11709968" y="933983"/>
                </a:cubicBezTo>
                <a:lnTo>
                  <a:pt x="11710873" y="932113"/>
                </a:lnTo>
                <a:lnTo>
                  <a:pt x="11707614" y="931669"/>
                </a:lnTo>
                <a:cubicBezTo>
                  <a:pt x="11705513" y="931408"/>
                  <a:pt x="11703712" y="931407"/>
                  <a:pt x="11703710" y="932448"/>
                </a:cubicBezTo>
                <a:cubicBezTo>
                  <a:pt x="11706114" y="940774"/>
                  <a:pt x="11720532" y="947019"/>
                  <a:pt x="11725336" y="951182"/>
                </a:cubicBezTo>
                <a:cubicBezTo>
                  <a:pt x="11734948" y="957079"/>
                  <a:pt x="11744559" y="961244"/>
                  <a:pt x="11751767" y="969569"/>
                </a:cubicBezTo>
                <a:cubicBezTo>
                  <a:pt x="11744558" y="982061"/>
                  <a:pt x="11727740" y="961244"/>
                  <a:pt x="11718128" y="954997"/>
                </a:cubicBezTo>
                <a:cubicBezTo>
                  <a:pt x="11706114" y="947019"/>
                  <a:pt x="11679682" y="947019"/>
                  <a:pt x="11670472" y="932448"/>
                </a:cubicBezTo>
                <a:cubicBezTo>
                  <a:pt x="11665666" y="926204"/>
                  <a:pt x="11668069" y="915797"/>
                  <a:pt x="11665666" y="907466"/>
                </a:cubicBezTo>
                <a:cubicBezTo>
                  <a:pt x="11665667" y="899139"/>
                  <a:pt x="11658459" y="894977"/>
                  <a:pt x="11651252" y="890813"/>
                </a:cubicBezTo>
                <a:cubicBezTo>
                  <a:pt x="11634431" y="880753"/>
                  <a:pt x="11615208" y="876589"/>
                  <a:pt x="11598790" y="870345"/>
                </a:cubicBezTo>
                <a:cubicBezTo>
                  <a:pt x="11579568" y="862019"/>
                  <a:pt x="11560346" y="855774"/>
                  <a:pt x="11541122" y="849530"/>
                </a:cubicBezTo>
                <a:cubicBezTo>
                  <a:pt x="11524304" y="843285"/>
                  <a:pt x="11510288" y="828713"/>
                  <a:pt x="11493469" y="822467"/>
                </a:cubicBezTo>
                <a:cubicBezTo>
                  <a:pt x="11481453" y="818653"/>
                  <a:pt x="11464634" y="830794"/>
                  <a:pt x="11464634" y="810327"/>
                </a:cubicBezTo>
                <a:cubicBezTo>
                  <a:pt x="11462233" y="797837"/>
                  <a:pt x="11431396" y="793674"/>
                  <a:pt x="11424188" y="789510"/>
                </a:cubicBezTo>
                <a:cubicBezTo>
                  <a:pt x="11345297" y="760715"/>
                  <a:pt x="11264002" y="729491"/>
                  <a:pt x="11182710" y="698266"/>
                </a:cubicBezTo>
                <a:lnTo>
                  <a:pt x="11127252" y="677700"/>
                </a:lnTo>
                <a:lnTo>
                  <a:pt x="11126794" y="678289"/>
                </a:lnTo>
                <a:cubicBezTo>
                  <a:pt x="11125878" y="678288"/>
                  <a:pt x="11124654" y="677632"/>
                  <a:pt x="11123432" y="676320"/>
                </a:cubicBezTo>
                <a:lnTo>
                  <a:pt x="11123548" y="676320"/>
                </a:lnTo>
                <a:lnTo>
                  <a:pt x="11062971" y="652818"/>
                </a:lnTo>
                <a:cubicBezTo>
                  <a:pt x="11044149" y="644491"/>
                  <a:pt x="11027330" y="636165"/>
                  <a:pt x="11008108" y="632002"/>
                </a:cubicBezTo>
                <a:cubicBezTo>
                  <a:pt x="10988886" y="629921"/>
                  <a:pt x="10972466" y="634084"/>
                  <a:pt x="10953243" y="636166"/>
                </a:cubicBezTo>
                <a:cubicBezTo>
                  <a:pt x="11005704" y="659064"/>
                  <a:pt x="11058566" y="675717"/>
                  <a:pt x="11111026" y="696186"/>
                </a:cubicBezTo>
                <a:cubicBezTo>
                  <a:pt x="11134652" y="706595"/>
                  <a:pt x="11158682" y="717000"/>
                  <a:pt x="11182710" y="727411"/>
                </a:cubicBezTo>
                <a:cubicBezTo>
                  <a:pt x="11185113" y="729492"/>
                  <a:pt x="11197124" y="733654"/>
                  <a:pt x="11197124" y="737817"/>
                </a:cubicBezTo>
                <a:cubicBezTo>
                  <a:pt x="11192319" y="746144"/>
                  <a:pt x="11182709" y="744063"/>
                  <a:pt x="11182709" y="754469"/>
                </a:cubicBezTo>
                <a:cubicBezTo>
                  <a:pt x="11189917" y="756551"/>
                  <a:pt x="11197124" y="758285"/>
                  <a:pt x="11204334" y="762448"/>
                </a:cubicBezTo>
                <a:cubicBezTo>
                  <a:pt x="11204335" y="756551"/>
                  <a:pt x="11201933" y="748226"/>
                  <a:pt x="11206737" y="744064"/>
                </a:cubicBezTo>
                <a:cubicBezTo>
                  <a:pt x="11211543" y="737818"/>
                  <a:pt x="11218351" y="739897"/>
                  <a:pt x="11225560" y="739898"/>
                </a:cubicBezTo>
                <a:cubicBezTo>
                  <a:pt x="11220754" y="746144"/>
                  <a:pt x="11221355" y="750740"/>
                  <a:pt x="11224057" y="754080"/>
                </a:cubicBezTo>
                <a:lnTo>
                  <a:pt x="11224454" y="754318"/>
                </a:lnTo>
                <a:lnTo>
                  <a:pt x="11226651" y="749768"/>
                </a:lnTo>
                <a:cubicBezTo>
                  <a:pt x="11227829" y="751842"/>
                  <a:pt x="11227828" y="753396"/>
                  <a:pt x="11227534" y="754952"/>
                </a:cubicBezTo>
                <a:lnTo>
                  <a:pt x="11227348" y="756045"/>
                </a:lnTo>
                <a:lnTo>
                  <a:pt x="11235170" y="760715"/>
                </a:lnTo>
                <a:cubicBezTo>
                  <a:pt x="11242378" y="760715"/>
                  <a:pt x="11244782" y="756552"/>
                  <a:pt x="11249586" y="756552"/>
                </a:cubicBezTo>
                <a:cubicBezTo>
                  <a:pt x="11256794" y="754470"/>
                  <a:pt x="11261599" y="758286"/>
                  <a:pt x="11266406" y="760715"/>
                </a:cubicBezTo>
                <a:cubicBezTo>
                  <a:pt x="11261599" y="768693"/>
                  <a:pt x="11251990" y="772856"/>
                  <a:pt x="11247184" y="779106"/>
                </a:cubicBezTo>
                <a:cubicBezTo>
                  <a:pt x="11256794" y="785347"/>
                  <a:pt x="11266406" y="791592"/>
                  <a:pt x="11273616" y="799917"/>
                </a:cubicBezTo>
                <a:cubicBezTo>
                  <a:pt x="11266404" y="806164"/>
                  <a:pt x="11254392" y="799917"/>
                  <a:pt x="11244782" y="793673"/>
                </a:cubicBezTo>
                <a:cubicBezTo>
                  <a:pt x="11232768" y="787429"/>
                  <a:pt x="11223156" y="783267"/>
                  <a:pt x="11211542" y="779106"/>
                </a:cubicBezTo>
                <a:cubicBezTo>
                  <a:pt x="11185113" y="766612"/>
                  <a:pt x="11161084" y="756552"/>
                  <a:pt x="11137458" y="746144"/>
                </a:cubicBezTo>
                <a:cubicBezTo>
                  <a:pt x="11115832" y="735735"/>
                  <a:pt x="11099012" y="721164"/>
                  <a:pt x="11074984" y="717001"/>
                </a:cubicBezTo>
                <a:cubicBezTo>
                  <a:pt x="11051358" y="712839"/>
                  <a:pt x="11027328" y="704512"/>
                  <a:pt x="11005706" y="698266"/>
                </a:cubicBezTo>
                <a:cubicBezTo>
                  <a:pt x="10900784" y="667389"/>
                  <a:pt x="10797866" y="638247"/>
                  <a:pt x="10692542" y="611532"/>
                </a:cubicBezTo>
                <a:cubicBezTo>
                  <a:pt x="10599634" y="586554"/>
                  <a:pt x="10503925" y="559493"/>
                  <a:pt x="10410616" y="536943"/>
                </a:cubicBezTo>
                <a:cubicBezTo>
                  <a:pt x="10365364" y="524453"/>
                  <a:pt x="10317308" y="514044"/>
                  <a:pt x="10272056" y="503637"/>
                </a:cubicBezTo>
                <a:cubicBezTo>
                  <a:pt x="10248028" y="499474"/>
                  <a:pt x="10226404" y="495657"/>
                  <a:pt x="10205180" y="485249"/>
                </a:cubicBezTo>
                <a:cubicBezTo>
                  <a:pt x="10188359" y="476923"/>
                  <a:pt x="10166735" y="456106"/>
                  <a:pt x="10149915" y="468596"/>
                </a:cubicBezTo>
                <a:cubicBezTo>
                  <a:pt x="10131095" y="483169"/>
                  <a:pt x="10114275" y="470678"/>
                  <a:pt x="10092650" y="462352"/>
                </a:cubicBezTo>
                <a:cubicBezTo>
                  <a:pt x="10071024" y="454026"/>
                  <a:pt x="10052202" y="449863"/>
                  <a:pt x="10030577" y="445700"/>
                </a:cubicBezTo>
                <a:cubicBezTo>
                  <a:pt x="9987729" y="437373"/>
                  <a:pt x="9942076" y="437372"/>
                  <a:pt x="9899226" y="431127"/>
                </a:cubicBezTo>
                <a:cubicBezTo>
                  <a:pt x="9887212" y="426965"/>
                  <a:pt x="9791503" y="404414"/>
                  <a:pt x="9791502" y="426965"/>
                </a:cubicBezTo>
                <a:cubicBezTo>
                  <a:pt x="9810723" y="426965"/>
                  <a:pt x="9831950" y="421067"/>
                  <a:pt x="9851172" y="426966"/>
                </a:cubicBezTo>
                <a:lnTo>
                  <a:pt x="9860291" y="430257"/>
                </a:lnTo>
                <a:lnTo>
                  <a:pt x="9858896" y="426239"/>
                </a:lnTo>
                <a:cubicBezTo>
                  <a:pt x="9861127" y="422312"/>
                  <a:pt x="9863358" y="422311"/>
                  <a:pt x="9865589" y="426239"/>
                </a:cubicBezTo>
                <a:lnTo>
                  <a:pt x="9862296" y="430980"/>
                </a:lnTo>
                <a:lnTo>
                  <a:pt x="9876400" y="436072"/>
                </a:lnTo>
                <a:cubicBezTo>
                  <a:pt x="9884809" y="438935"/>
                  <a:pt x="9893219" y="441536"/>
                  <a:pt x="9901630" y="443618"/>
                </a:cubicBezTo>
                <a:cubicBezTo>
                  <a:pt x="9942076" y="451945"/>
                  <a:pt x="9982923" y="462352"/>
                  <a:pt x="10020967" y="470678"/>
                </a:cubicBezTo>
                <a:cubicBezTo>
                  <a:pt x="10099858" y="489413"/>
                  <a:pt x="10178749" y="509880"/>
                  <a:pt x="10257641" y="528617"/>
                </a:cubicBezTo>
                <a:cubicBezTo>
                  <a:pt x="10336529" y="547351"/>
                  <a:pt x="10415422" y="567820"/>
                  <a:pt x="10491911" y="588635"/>
                </a:cubicBezTo>
                <a:cubicBezTo>
                  <a:pt x="10532358" y="599043"/>
                  <a:pt x="10573204" y="609452"/>
                  <a:pt x="10613651" y="619860"/>
                </a:cubicBezTo>
                <a:cubicBezTo>
                  <a:pt x="10630471" y="624023"/>
                  <a:pt x="10649694" y="629921"/>
                  <a:pt x="10666512" y="632003"/>
                </a:cubicBezTo>
                <a:cubicBezTo>
                  <a:pt x="10680528" y="634083"/>
                  <a:pt x="10676123" y="652819"/>
                  <a:pt x="10676124" y="665308"/>
                </a:cubicBezTo>
                <a:cubicBezTo>
                  <a:pt x="10682932" y="665308"/>
                  <a:pt x="10687738" y="663227"/>
                  <a:pt x="10692542" y="665309"/>
                </a:cubicBezTo>
                <a:cubicBezTo>
                  <a:pt x="10697348" y="665308"/>
                  <a:pt x="10699752" y="673634"/>
                  <a:pt x="10694944" y="675716"/>
                </a:cubicBezTo>
                <a:cubicBezTo>
                  <a:pt x="10680528" y="677798"/>
                  <a:pt x="10664110" y="669471"/>
                  <a:pt x="10649694" y="665309"/>
                </a:cubicBezTo>
                <a:cubicBezTo>
                  <a:pt x="10606442" y="652819"/>
                  <a:pt x="10563594" y="642410"/>
                  <a:pt x="10520743" y="632003"/>
                </a:cubicBezTo>
                <a:cubicBezTo>
                  <a:pt x="10434644" y="611533"/>
                  <a:pt x="10348546" y="592798"/>
                  <a:pt x="10262446" y="586554"/>
                </a:cubicBezTo>
                <a:lnTo>
                  <a:pt x="10261910" y="595603"/>
                </a:lnTo>
                <a:lnTo>
                  <a:pt x="10264316" y="596083"/>
                </a:lnTo>
                <a:cubicBezTo>
                  <a:pt x="10309473" y="606492"/>
                  <a:pt x="10354630" y="616899"/>
                  <a:pt x="10400168" y="625225"/>
                </a:cubicBezTo>
                <a:cubicBezTo>
                  <a:pt x="10443048" y="633552"/>
                  <a:pt x="10488205" y="639798"/>
                  <a:pt x="10531464" y="656102"/>
                </a:cubicBezTo>
                <a:cubicBezTo>
                  <a:pt x="10576624" y="670673"/>
                  <a:pt x="10619884" y="689407"/>
                  <a:pt x="10662762" y="706059"/>
                </a:cubicBezTo>
                <a:cubicBezTo>
                  <a:pt x="10685532" y="714385"/>
                  <a:pt x="10705644" y="722366"/>
                  <a:pt x="10728412" y="730692"/>
                </a:cubicBezTo>
                <a:cubicBezTo>
                  <a:pt x="10737520" y="734855"/>
                  <a:pt x="10755734" y="739018"/>
                  <a:pt x="10755734" y="757751"/>
                </a:cubicBezTo>
                <a:cubicBezTo>
                  <a:pt x="10730689" y="751508"/>
                  <a:pt x="10708300" y="745263"/>
                  <a:pt x="10685532" y="739017"/>
                </a:cubicBezTo>
                <a:lnTo>
                  <a:pt x="10653646" y="730867"/>
                </a:lnTo>
                <a:lnTo>
                  <a:pt x="10655010" y="735646"/>
                </a:lnTo>
                <a:cubicBezTo>
                  <a:pt x="10616530" y="735646"/>
                  <a:pt x="10580860" y="720904"/>
                  <a:pt x="10542382" y="710378"/>
                </a:cubicBezTo>
                <a:lnTo>
                  <a:pt x="10548776" y="704059"/>
                </a:lnTo>
                <a:lnTo>
                  <a:pt x="10493242" y="689862"/>
                </a:lnTo>
                <a:lnTo>
                  <a:pt x="10494324" y="694314"/>
                </a:lnTo>
                <a:cubicBezTo>
                  <a:pt x="10492094" y="694314"/>
                  <a:pt x="10490420" y="693672"/>
                  <a:pt x="10489305" y="692248"/>
                </a:cubicBezTo>
                <a:lnTo>
                  <a:pt x="10488404" y="688626"/>
                </a:lnTo>
                <a:lnTo>
                  <a:pt x="10436406" y="675333"/>
                </a:lnTo>
                <a:lnTo>
                  <a:pt x="10435638" y="683429"/>
                </a:lnTo>
                <a:lnTo>
                  <a:pt x="10435327" y="686675"/>
                </a:lnTo>
                <a:lnTo>
                  <a:pt x="10435136" y="682694"/>
                </a:lnTo>
                <a:lnTo>
                  <a:pt x="10434768" y="674915"/>
                </a:lnTo>
                <a:lnTo>
                  <a:pt x="10415632" y="670023"/>
                </a:lnTo>
                <a:lnTo>
                  <a:pt x="10287733" y="644027"/>
                </a:lnTo>
                <a:lnTo>
                  <a:pt x="10231209" y="638247"/>
                </a:lnTo>
                <a:cubicBezTo>
                  <a:pt x="10217194" y="638246"/>
                  <a:pt x="10190762" y="644491"/>
                  <a:pt x="10181151" y="634084"/>
                </a:cubicBezTo>
                <a:lnTo>
                  <a:pt x="10179603" y="632180"/>
                </a:lnTo>
                <a:lnTo>
                  <a:pt x="10179957" y="634635"/>
                </a:lnTo>
                <a:lnTo>
                  <a:pt x="10178498" y="634316"/>
                </a:lnTo>
                <a:lnTo>
                  <a:pt x="10179956" y="636213"/>
                </a:lnTo>
                <a:cubicBezTo>
                  <a:pt x="10177725" y="636212"/>
                  <a:pt x="10175494" y="636213"/>
                  <a:pt x="10173262" y="636212"/>
                </a:cubicBezTo>
                <a:lnTo>
                  <a:pt x="10175267" y="633607"/>
                </a:lnTo>
                <a:lnTo>
                  <a:pt x="10174936" y="633534"/>
                </a:lnTo>
                <a:cubicBezTo>
                  <a:pt x="10174378" y="632984"/>
                  <a:pt x="10173961" y="632158"/>
                  <a:pt x="10173681" y="630919"/>
                </a:cubicBezTo>
                <a:lnTo>
                  <a:pt x="10173322" y="626544"/>
                </a:lnTo>
                <a:lnTo>
                  <a:pt x="10171540" y="628187"/>
                </a:lnTo>
                <a:cubicBezTo>
                  <a:pt x="10169137" y="634084"/>
                  <a:pt x="10161929" y="634084"/>
                  <a:pt x="10157122" y="632002"/>
                </a:cubicBezTo>
                <a:cubicBezTo>
                  <a:pt x="10147512" y="632003"/>
                  <a:pt x="10133496" y="636166"/>
                  <a:pt x="10123885" y="629921"/>
                </a:cubicBezTo>
                <a:cubicBezTo>
                  <a:pt x="10119081" y="625758"/>
                  <a:pt x="10119081" y="617778"/>
                  <a:pt x="10114273" y="611533"/>
                </a:cubicBezTo>
                <a:lnTo>
                  <a:pt x="10113012" y="610231"/>
                </a:lnTo>
                <a:lnTo>
                  <a:pt x="10087166" y="606410"/>
                </a:lnTo>
                <a:lnTo>
                  <a:pt x="10078234" y="615697"/>
                </a:lnTo>
                <a:cubicBezTo>
                  <a:pt x="10083038" y="624023"/>
                  <a:pt x="10099856" y="607370"/>
                  <a:pt x="10099858" y="625758"/>
                </a:cubicBezTo>
                <a:lnTo>
                  <a:pt x="10042718" y="616552"/>
                </a:lnTo>
                <a:lnTo>
                  <a:pt x="10047342" y="619323"/>
                </a:lnTo>
                <a:cubicBezTo>
                  <a:pt x="10048400" y="621137"/>
                  <a:pt x="10048928" y="623728"/>
                  <a:pt x="10048928" y="626837"/>
                </a:cubicBezTo>
                <a:cubicBezTo>
                  <a:pt x="10046639" y="626838"/>
                  <a:pt x="10045053" y="625802"/>
                  <a:pt x="10044038" y="623988"/>
                </a:cubicBezTo>
                <a:lnTo>
                  <a:pt x="10042598" y="616533"/>
                </a:lnTo>
                <a:lnTo>
                  <a:pt x="9909538" y="595097"/>
                </a:lnTo>
                <a:lnTo>
                  <a:pt x="9832879" y="588366"/>
                </a:lnTo>
                <a:lnTo>
                  <a:pt x="9834230" y="589097"/>
                </a:lnTo>
                <a:cubicBezTo>
                  <a:pt x="9835554" y="590842"/>
                  <a:pt x="9836368" y="593537"/>
                  <a:pt x="9836368" y="597622"/>
                </a:cubicBezTo>
                <a:cubicBezTo>
                  <a:pt x="9830045" y="597623"/>
                  <a:pt x="9816657" y="603883"/>
                  <a:pt x="9816656" y="587190"/>
                </a:cubicBezTo>
                <a:lnTo>
                  <a:pt x="9818196" y="587077"/>
                </a:lnTo>
                <a:lnTo>
                  <a:pt x="9737617" y="580002"/>
                </a:lnTo>
                <a:lnTo>
                  <a:pt x="9737617" y="587081"/>
                </a:lnTo>
                <a:cubicBezTo>
                  <a:pt x="9728404" y="587081"/>
                  <a:pt x="9719192" y="587081"/>
                  <a:pt x="9712283" y="587080"/>
                </a:cubicBezTo>
                <a:cubicBezTo>
                  <a:pt x="9705373" y="587081"/>
                  <a:pt x="9700768" y="587080"/>
                  <a:pt x="9696162" y="587082"/>
                </a:cubicBezTo>
                <a:cubicBezTo>
                  <a:pt x="9696162" y="583256"/>
                  <a:pt x="9696162" y="581661"/>
                  <a:pt x="9696162" y="579749"/>
                </a:cubicBezTo>
                <a:cubicBezTo>
                  <a:pt x="9703070" y="579749"/>
                  <a:pt x="9712283" y="579749"/>
                  <a:pt x="9721495" y="579750"/>
                </a:cubicBezTo>
                <a:lnTo>
                  <a:pt x="9734752" y="579749"/>
                </a:lnTo>
                <a:lnTo>
                  <a:pt x="9717416" y="578229"/>
                </a:lnTo>
                <a:lnTo>
                  <a:pt x="9720838" y="568453"/>
                </a:lnTo>
                <a:lnTo>
                  <a:pt x="9682896" y="565566"/>
                </a:lnTo>
                <a:lnTo>
                  <a:pt x="9687184" y="576509"/>
                </a:lnTo>
                <a:lnTo>
                  <a:pt x="9595298" y="576509"/>
                </a:lnTo>
                <a:lnTo>
                  <a:pt x="9595102" y="577404"/>
                </a:lnTo>
                <a:cubicBezTo>
                  <a:pt x="9594355" y="578867"/>
                  <a:pt x="9593218" y="579779"/>
                  <a:pt x="9591509" y="579779"/>
                </a:cubicBezTo>
                <a:cubicBezTo>
                  <a:pt x="9589802" y="579778"/>
                  <a:pt x="9588663" y="578738"/>
                  <a:pt x="9587880" y="577111"/>
                </a:cubicBezTo>
                <a:lnTo>
                  <a:pt x="9587736" y="576509"/>
                </a:lnTo>
                <a:lnTo>
                  <a:pt x="9560424" y="576509"/>
                </a:lnTo>
                <a:lnTo>
                  <a:pt x="9566475" y="565628"/>
                </a:lnTo>
                <a:lnTo>
                  <a:pt x="9548155" y="562865"/>
                </a:lnTo>
                <a:lnTo>
                  <a:pt x="9537914" y="560313"/>
                </a:lnTo>
                <a:lnTo>
                  <a:pt x="9544136" y="566827"/>
                </a:lnTo>
                <a:cubicBezTo>
                  <a:pt x="9541780" y="568866"/>
                  <a:pt x="9537071" y="570908"/>
                  <a:pt x="9534717" y="574987"/>
                </a:cubicBezTo>
                <a:cubicBezTo>
                  <a:pt x="9532559" y="572947"/>
                  <a:pt x="9532068" y="569888"/>
                  <a:pt x="9532362" y="566613"/>
                </a:cubicBezTo>
                <a:lnTo>
                  <a:pt x="9534130" y="559370"/>
                </a:lnTo>
                <a:lnTo>
                  <a:pt x="9528968" y="558085"/>
                </a:lnTo>
                <a:cubicBezTo>
                  <a:pt x="9522563" y="557011"/>
                  <a:pt x="9516184" y="556881"/>
                  <a:pt x="9509923" y="558962"/>
                </a:cubicBezTo>
                <a:cubicBezTo>
                  <a:pt x="9504230" y="561044"/>
                  <a:pt x="9498538" y="564167"/>
                  <a:pt x="9492847" y="566247"/>
                </a:cubicBezTo>
                <a:lnTo>
                  <a:pt x="9478358" y="567132"/>
                </a:lnTo>
                <a:lnTo>
                  <a:pt x="9481476" y="567592"/>
                </a:lnTo>
                <a:cubicBezTo>
                  <a:pt x="9489635" y="569883"/>
                  <a:pt x="9498104" y="573105"/>
                  <a:pt x="9507045" y="576699"/>
                </a:cubicBezTo>
                <a:cubicBezTo>
                  <a:pt x="9473665" y="578804"/>
                  <a:pt x="9443065" y="583011"/>
                  <a:pt x="9412072" y="587219"/>
                </a:cubicBezTo>
                <a:lnTo>
                  <a:pt x="9421700" y="578349"/>
                </a:lnTo>
                <a:lnTo>
                  <a:pt x="9383322" y="582740"/>
                </a:lnTo>
                <a:lnTo>
                  <a:pt x="9384530" y="587081"/>
                </a:lnTo>
                <a:cubicBezTo>
                  <a:pt x="9382417" y="587081"/>
                  <a:pt x="9380832" y="586682"/>
                  <a:pt x="9379775" y="585566"/>
                </a:cubicBezTo>
                <a:lnTo>
                  <a:pt x="9379133" y="583219"/>
                </a:lnTo>
                <a:lnTo>
                  <a:pt x="9369693" y="584300"/>
                </a:lnTo>
                <a:lnTo>
                  <a:pt x="9369518" y="586023"/>
                </a:lnTo>
                <a:cubicBezTo>
                  <a:pt x="9367240" y="589838"/>
                  <a:pt x="9353579" y="589838"/>
                  <a:pt x="9351301" y="589838"/>
                </a:cubicBezTo>
                <a:lnTo>
                  <a:pt x="9347895" y="586793"/>
                </a:lnTo>
                <a:lnTo>
                  <a:pt x="9347231" y="586868"/>
                </a:lnTo>
                <a:lnTo>
                  <a:pt x="9329268" y="588290"/>
                </a:lnTo>
                <a:lnTo>
                  <a:pt x="9329245" y="588321"/>
                </a:lnTo>
                <a:lnTo>
                  <a:pt x="9329034" y="588308"/>
                </a:lnTo>
                <a:lnTo>
                  <a:pt x="9248033" y="594717"/>
                </a:lnTo>
                <a:lnTo>
                  <a:pt x="9247753" y="595347"/>
                </a:lnTo>
                <a:cubicBezTo>
                  <a:pt x="9245999" y="597644"/>
                  <a:pt x="9243720" y="599206"/>
                  <a:pt x="9240496" y="600247"/>
                </a:cubicBezTo>
                <a:cubicBezTo>
                  <a:pt x="9226834" y="604409"/>
                  <a:pt x="9210897" y="602328"/>
                  <a:pt x="9197237" y="604410"/>
                </a:cubicBezTo>
                <a:cubicBezTo>
                  <a:pt x="9179022" y="606492"/>
                  <a:pt x="9161185" y="610655"/>
                  <a:pt x="9142971" y="612736"/>
                </a:cubicBezTo>
                <a:lnTo>
                  <a:pt x="9161884" y="612146"/>
                </a:lnTo>
                <a:lnTo>
                  <a:pt x="9179331" y="610760"/>
                </a:lnTo>
                <a:cubicBezTo>
                  <a:pt x="9207787" y="608966"/>
                  <a:pt x="9231828" y="605601"/>
                  <a:pt x="9252188" y="609246"/>
                </a:cubicBezTo>
                <a:lnTo>
                  <a:pt x="9252427" y="609324"/>
                </a:lnTo>
                <a:lnTo>
                  <a:pt x="9276546" y="608573"/>
                </a:lnTo>
                <a:cubicBezTo>
                  <a:pt x="9287930" y="608573"/>
                  <a:pt x="9301592" y="608573"/>
                  <a:pt x="9312975" y="610655"/>
                </a:cubicBezTo>
                <a:cubicBezTo>
                  <a:pt x="9322082" y="610655"/>
                  <a:pt x="9328534" y="604410"/>
                  <a:pt x="9337642" y="600247"/>
                </a:cubicBezTo>
                <a:cubicBezTo>
                  <a:pt x="9353579" y="591920"/>
                  <a:pt x="9374071" y="598164"/>
                  <a:pt x="9390010" y="598164"/>
                </a:cubicBezTo>
                <a:cubicBezTo>
                  <a:pt x="9435167" y="600246"/>
                  <a:pt x="9480322" y="602328"/>
                  <a:pt x="9525861" y="600247"/>
                </a:cubicBezTo>
                <a:cubicBezTo>
                  <a:pt x="9564187" y="600247"/>
                  <a:pt x="9602894" y="598165"/>
                  <a:pt x="9638943" y="608572"/>
                </a:cubicBezTo>
                <a:cubicBezTo>
                  <a:pt x="9645773" y="610655"/>
                  <a:pt x="9652605" y="612735"/>
                  <a:pt x="9657158" y="604410"/>
                </a:cubicBezTo>
                <a:cubicBezTo>
                  <a:pt x="9659434" y="598165"/>
                  <a:pt x="9659436" y="589839"/>
                  <a:pt x="9666266" y="591921"/>
                </a:cubicBezTo>
                <a:cubicBezTo>
                  <a:pt x="9677650" y="591920"/>
                  <a:pt x="9690932" y="606492"/>
                  <a:pt x="9704593" y="608573"/>
                </a:cubicBezTo>
                <a:cubicBezTo>
                  <a:pt x="9725084" y="612735"/>
                  <a:pt x="9745574" y="612736"/>
                  <a:pt x="9767963" y="614817"/>
                </a:cubicBezTo>
                <a:cubicBezTo>
                  <a:pt x="9788456" y="616899"/>
                  <a:pt x="9811224" y="618981"/>
                  <a:pt x="9833613" y="621063"/>
                </a:cubicBezTo>
                <a:cubicBezTo>
                  <a:pt x="9879151" y="627307"/>
                  <a:pt x="9924309" y="633552"/>
                  <a:pt x="9971743" y="637715"/>
                </a:cubicBezTo>
                <a:cubicBezTo>
                  <a:pt x="9987681" y="639798"/>
                  <a:pt x="10005895" y="641878"/>
                  <a:pt x="10024109" y="641878"/>
                </a:cubicBezTo>
                <a:cubicBezTo>
                  <a:pt x="10030940" y="641878"/>
                  <a:pt x="10049155" y="641878"/>
                  <a:pt x="10049155" y="658183"/>
                </a:cubicBezTo>
                <a:cubicBezTo>
                  <a:pt x="10005893" y="662348"/>
                  <a:pt x="9965289" y="641877"/>
                  <a:pt x="9922031" y="652285"/>
                </a:cubicBezTo>
                <a:cubicBezTo>
                  <a:pt x="9915201" y="654020"/>
                  <a:pt x="9908370" y="662348"/>
                  <a:pt x="9904196" y="648123"/>
                </a:cubicBezTo>
                <a:cubicBezTo>
                  <a:pt x="9901917" y="637715"/>
                  <a:pt x="9892812" y="637716"/>
                  <a:pt x="9885981" y="639798"/>
                </a:cubicBezTo>
                <a:cubicBezTo>
                  <a:pt x="9865491" y="641878"/>
                  <a:pt x="9844998" y="641878"/>
                  <a:pt x="9824885" y="641878"/>
                </a:cubicBezTo>
                <a:cubicBezTo>
                  <a:pt x="9734190" y="641878"/>
                  <a:pt x="9643497" y="633551"/>
                  <a:pt x="9552802" y="629389"/>
                </a:cubicBezTo>
                <a:cubicBezTo>
                  <a:pt x="9529086" y="629389"/>
                  <a:pt x="9505938" y="628867"/>
                  <a:pt x="9483026" y="628609"/>
                </a:cubicBezTo>
                <a:lnTo>
                  <a:pt x="9470909" y="628747"/>
                </a:lnTo>
                <a:lnTo>
                  <a:pt x="9473491" y="636888"/>
                </a:lnTo>
                <a:cubicBezTo>
                  <a:pt x="9468193" y="636888"/>
                  <a:pt x="9455167" y="641655"/>
                  <a:pt x="9448986" y="635994"/>
                </a:cubicBezTo>
                <a:lnTo>
                  <a:pt x="9446572" y="629025"/>
                </a:lnTo>
                <a:lnTo>
                  <a:pt x="9414674" y="629388"/>
                </a:lnTo>
                <a:lnTo>
                  <a:pt x="9394919" y="628293"/>
                </a:lnTo>
                <a:lnTo>
                  <a:pt x="9408128" y="636359"/>
                </a:lnTo>
                <a:lnTo>
                  <a:pt x="9395089" y="644323"/>
                </a:lnTo>
                <a:lnTo>
                  <a:pt x="9401739" y="647417"/>
                </a:lnTo>
                <a:cubicBezTo>
                  <a:pt x="9406261" y="649164"/>
                  <a:pt x="9401738" y="661745"/>
                  <a:pt x="9401739" y="668036"/>
                </a:cubicBezTo>
                <a:lnTo>
                  <a:pt x="9400322" y="670796"/>
                </a:lnTo>
                <a:lnTo>
                  <a:pt x="9405154" y="669732"/>
                </a:lnTo>
                <a:cubicBezTo>
                  <a:pt x="9410862" y="668952"/>
                  <a:pt x="9416269" y="668431"/>
                  <a:pt x="9421075" y="667389"/>
                </a:cubicBezTo>
                <a:cubicBezTo>
                  <a:pt x="9430684" y="667389"/>
                  <a:pt x="9437893" y="669471"/>
                  <a:pt x="9447504" y="663227"/>
                </a:cubicBezTo>
                <a:cubicBezTo>
                  <a:pt x="9463923" y="650737"/>
                  <a:pt x="9483146" y="656981"/>
                  <a:pt x="9502368" y="656982"/>
                </a:cubicBezTo>
                <a:lnTo>
                  <a:pt x="9498624" y="647590"/>
                </a:lnTo>
                <a:lnTo>
                  <a:pt x="9494387" y="647267"/>
                </a:lnTo>
                <a:cubicBezTo>
                  <a:pt x="9493166" y="646698"/>
                  <a:pt x="9492148" y="645730"/>
                  <a:pt x="9491435" y="644108"/>
                </a:cubicBezTo>
                <a:lnTo>
                  <a:pt x="9490652" y="639154"/>
                </a:lnTo>
                <a:lnTo>
                  <a:pt x="9485548" y="636165"/>
                </a:lnTo>
                <a:lnTo>
                  <a:pt x="9492676" y="636937"/>
                </a:lnTo>
                <a:lnTo>
                  <a:pt x="9494183" y="636884"/>
                </a:lnTo>
                <a:lnTo>
                  <a:pt x="9495321" y="637225"/>
                </a:lnTo>
                <a:lnTo>
                  <a:pt x="9523993" y="640328"/>
                </a:lnTo>
                <a:cubicBezTo>
                  <a:pt x="9519188" y="642410"/>
                  <a:pt x="9514381" y="646574"/>
                  <a:pt x="9509575" y="650737"/>
                </a:cubicBezTo>
                <a:cubicBezTo>
                  <a:pt x="9514382" y="654900"/>
                  <a:pt x="9519187" y="659064"/>
                  <a:pt x="9523992" y="665308"/>
                </a:cubicBezTo>
                <a:cubicBezTo>
                  <a:pt x="9528799" y="661145"/>
                  <a:pt x="9531201" y="654900"/>
                  <a:pt x="9538009" y="656981"/>
                </a:cubicBezTo>
                <a:cubicBezTo>
                  <a:pt x="9542814" y="661145"/>
                  <a:pt x="9547620" y="665309"/>
                  <a:pt x="9552426" y="665308"/>
                </a:cubicBezTo>
                <a:cubicBezTo>
                  <a:pt x="9557231" y="665309"/>
                  <a:pt x="9564439" y="665308"/>
                  <a:pt x="9569245" y="667389"/>
                </a:cubicBezTo>
                <a:cubicBezTo>
                  <a:pt x="9576454" y="669472"/>
                  <a:pt x="9562037" y="673634"/>
                  <a:pt x="9562038" y="675717"/>
                </a:cubicBezTo>
                <a:lnTo>
                  <a:pt x="9555095" y="676718"/>
                </a:lnTo>
                <a:lnTo>
                  <a:pt x="9555231" y="677312"/>
                </a:lnTo>
                <a:lnTo>
                  <a:pt x="9554116" y="676860"/>
                </a:lnTo>
                <a:lnTo>
                  <a:pt x="9544015" y="678318"/>
                </a:lnTo>
                <a:cubicBezTo>
                  <a:pt x="9538009" y="678318"/>
                  <a:pt x="9532002" y="677799"/>
                  <a:pt x="9525995" y="677798"/>
                </a:cubicBezTo>
                <a:lnTo>
                  <a:pt x="9500693" y="678994"/>
                </a:lnTo>
                <a:lnTo>
                  <a:pt x="9443458" y="688038"/>
                </a:lnTo>
                <a:lnTo>
                  <a:pt x="9446989" y="681533"/>
                </a:lnTo>
                <a:lnTo>
                  <a:pt x="9437894" y="681963"/>
                </a:lnTo>
                <a:cubicBezTo>
                  <a:pt x="9423476" y="684043"/>
                  <a:pt x="9409060" y="684044"/>
                  <a:pt x="9394642" y="684043"/>
                </a:cubicBezTo>
                <a:cubicBezTo>
                  <a:pt x="9388636" y="685084"/>
                  <a:pt x="9382729" y="685083"/>
                  <a:pt x="9377123" y="686124"/>
                </a:cubicBezTo>
                <a:lnTo>
                  <a:pt x="9367005" y="691484"/>
                </a:lnTo>
                <a:lnTo>
                  <a:pt x="9384519" y="689930"/>
                </a:lnTo>
                <a:cubicBezTo>
                  <a:pt x="9397837" y="690546"/>
                  <a:pt x="9407936" y="694470"/>
                  <a:pt x="9407937" y="705462"/>
                </a:cubicBezTo>
                <a:lnTo>
                  <a:pt x="9391645" y="708186"/>
                </a:lnTo>
                <a:lnTo>
                  <a:pt x="9392241" y="708675"/>
                </a:lnTo>
                <a:cubicBezTo>
                  <a:pt x="9392240" y="714920"/>
                  <a:pt x="9380227" y="717000"/>
                  <a:pt x="9378223" y="717000"/>
                </a:cubicBezTo>
                <a:cubicBezTo>
                  <a:pt x="9368614" y="717000"/>
                  <a:pt x="9359001" y="719084"/>
                  <a:pt x="9349391" y="717000"/>
                </a:cubicBezTo>
                <a:lnTo>
                  <a:pt x="9347739" y="715527"/>
                </a:lnTo>
                <a:lnTo>
                  <a:pt x="9347400" y="715583"/>
                </a:lnTo>
                <a:cubicBezTo>
                  <a:pt x="9338378" y="715583"/>
                  <a:pt x="9322961" y="715583"/>
                  <a:pt x="9322959" y="697087"/>
                </a:cubicBezTo>
                <a:lnTo>
                  <a:pt x="9339782" y="694479"/>
                </a:lnTo>
                <a:lnTo>
                  <a:pt x="9339781" y="694450"/>
                </a:lnTo>
                <a:lnTo>
                  <a:pt x="9227717" y="705816"/>
                </a:lnTo>
                <a:lnTo>
                  <a:pt x="9222280" y="716120"/>
                </a:lnTo>
                <a:cubicBezTo>
                  <a:pt x="9221143" y="720283"/>
                  <a:pt x="9219435" y="722886"/>
                  <a:pt x="9217159" y="724448"/>
                </a:cubicBezTo>
                <a:lnTo>
                  <a:pt x="9210909" y="725969"/>
                </a:lnTo>
                <a:lnTo>
                  <a:pt x="9211569" y="726202"/>
                </a:lnTo>
                <a:lnTo>
                  <a:pt x="9228562" y="724409"/>
                </a:lnTo>
                <a:lnTo>
                  <a:pt x="9302879" y="719128"/>
                </a:lnTo>
                <a:lnTo>
                  <a:pt x="9302880" y="705221"/>
                </a:lnTo>
                <a:cubicBezTo>
                  <a:pt x="9307221" y="705222"/>
                  <a:pt x="9311564" y="705222"/>
                  <a:pt x="9315905" y="705222"/>
                </a:cubicBezTo>
                <a:lnTo>
                  <a:pt x="9310141" y="718612"/>
                </a:lnTo>
                <a:lnTo>
                  <a:pt x="9337406" y="716672"/>
                </a:lnTo>
                <a:lnTo>
                  <a:pt x="9338511" y="717925"/>
                </a:lnTo>
                <a:lnTo>
                  <a:pt x="9341948" y="722386"/>
                </a:lnTo>
                <a:lnTo>
                  <a:pt x="9307022" y="725859"/>
                </a:lnTo>
                <a:lnTo>
                  <a:pt x="9302879" y="735484"/>
                </a:lnTo>
                <a:lnTo>
                  <a:pt x="9302880" y="726271"/>
                </a:lnTo>
                <a:lnTo>
                  <a:pt x="9273945" y="729151"/>
                </a:lnTo>
                <a:lnTo>
                  <a:pt x="9255242" y="730990"/>
                </a:lnTo>
                <a:lnTo>
                  <a:pt x="9256281" y="735650"/>
                </a:lnTo>
                <a:cubicBezTo>
                  <a:pt x="9254049" y="735649"/>
                  <a:pt x="9252376" y="734614"/>
                  <a:pt x="9251261" y="732799"/>
                </a:cubicBezTo>
                <a:lnTo>
                  <a:pt x="9250952" y="731412"/>
                </a:lnTo>
                <a:lnTo>
                  <a:pt x="9234837" y="732999"/>
                </a:lnTo>
                <a:lnTo>
                  <a:pt x="9234954" y="734435"/>
                </a:lnTo>
                <a:lnTo>
                  <a:pt x="9235576" y="737008"/>
                </a:lnTo>
                <a:lnTo>
                  <a:pt x="9225778" y="733891"/>
                </a:lnTo>
                <a:lnTo>
                  <a:pt x="9217209" y="734735"/>
                </a:lnTo>
                <a:lnTo>
                  <a:pt x="9208970" y="746358"/>
                </a:lnTo>
                <a:lnTo>
                  <a:pt x="9208970" y="735546"/>
                </a:lnTo>
                <a:lnTo>
                  <a:pt x="9207366" y="735703"/>
                </a:lnTo>
                <a:lnTo>
                  <a:pt x="9204067" y="759833"/>
                </a:lnTo>
                <a:cubicBezTo>
                  <a:pt x="9213175" y="759833"/>
                  <a:pt x="9224558" y="761915"/>
                  <a:pt x="9233664" y="761915"/>
                </a:cubicBezTo>
                <a:cubicBezTo>
                  <a:pt x="9242775" y="763997"/>
                  <a:pt x="9253778" y="759833"/>
                  <a:pt x="9260607" y="766077"/>
                </a:cubicBezTo>
                <a:lnTo>
                  <a:pt x="9260605" y="766216"/>
                </a:lnTo>
                <a:lnTo>
                  <a:pt x="9310556" y="763358"/>
                </a:lnTo>
                <a:lnTo>
                  <a:pt x="9302878" y="757611"/>
                </a:lnTo>
                <a:cubicBezTo>
                  <a:pt x="9307440" y="757610"/>
                  <a:pt x="9312002" y="757610"/>
                  <a:pt x="9316563" y="757609"/>
                </a:cubicBezTo>
                <a:cubicBezTo>
                  <a:pt x="9316562" y="749353"/>
                  <a:pt x="9316563" y="743160"/>
                  <a:pt x="9316562" y="736966"/>
                </a:cubicBezTo>
                <a:cubicBezTo>
                  <a:pt x="9323405" y="739031"/>
                  <a:pt x="9329866" y="739031"/>
                  <a:pt x="9336709" y="741096"/>
                </a:cubicBezTo>
                <a:cubicBezTo>
                  <a:pt x="9334429" y="743159"/>
                  <a:pt x="9332146" y="747288"/>
                  <a:pt x="9329865" y="751417"/>
                </a:cubicBezTo>
                <a:cubicBezTo>
                  <a:pt x="9345831" y="751416"/>
                  <a:pt x="9361797" y="751417"/>
                  <a:pt x="9377759" y="751417"/>
                </a:cubicBezTo>
                <a:cubicBezTo>
                  <a:pt x="9375479" y="747289"/>
                  <a:pt x="9373200" y="745224"/>
                  <a:pt x="9370917" y="741095"/>
                </a:cubicBezTo>
                <a:cubicBezTo>
                  <a:pt x="9377761" y="734901"/>
                  <a:pt x="9386883" y="726644"/>
                  <a:pt x="9398287" y="726646"/>
                </a:cubicBezTo>
                <a:cubicBezTo>
                  <a:pt x="9398286" y="741096"/>
                  <a:pt x="9402469" y="749352"/>
                  <a:pt x="9409310" y="755545"/>
                </a:cubicBezTo>
                <a:lnTo>
                  <a:pt x="9416549" y="757292"/>
                </a:lnTo>
                <a:lnTo>
                  <a:pt x="9427983" y="756638"/>
                </a:lnTo>
                <a:lnTo>
                  <a:pt x="9439645" y="756492"/>
                </a:lnTo>
                <a:lnTo>
                  <a:pt x="9440162" y="755049"/>
                </a:lnTo>
                <a:cubicBezTo>
                  <a:pt x="9446409" y="749039"/>
                  <a:pt x="9459562" y="752043"/>
                  <a:pt x="9464822" y="750542"/>
                </a:cubicBezTo>
                <a:lnTo>
                  <a:pt x="9453259" y="756320"/>
                </a:lnTo>
                <a:lnTo>
                  <a:pt x="9472693" y="756076"/>
                </a:lnTo>
                <a:lnTo>
                  <a:pt x="9473947" y="750972"/>
                </a:lnTo>
                <a:cubicBezTo>
                  <a:pt x="9480887" y="741595"/>
                  <a:pt x="9496050" y="747008"/>
                  <a:pt x="9506303" y="745461"/>
                </a:cubicBezTo>
                <a:cubicBezTo>
                  <a:pt x="9524527" y="741336"/>
                  <a:pt x="9542750" y="735150"/>
                  <a:pt x="9558318" y="718994"/>
                </a:cubicBezTo>
                <a:cubicBezTo>
                  <a:pt x="9558318" y="728961"/>
                  <a:pt x="9560595" y="737212"/>
                  <a:pt x="9562874" y="747525"/>
                </a:cubicBezTo>
                <a:cubicBezTo>
                  <a:pt x="9569706" y="747524"/>
                  <a:pt x="9574262" y="747524"/>
                  <a:pt x="9578819" y="747524"/>
                </a:cubicBezTo>
                <a:cubicBezTo>
                  <a:pt x="9585654" y="747524"/>
                  <a:pt x="9590210" y="747524"/>
                  <a:pt x="9597042" y="747524"/>
                </a:cubicBezTo>
                <a:lnTo>
                  <a:pt x="9597043" y="754513"/>
                </a:lnTo>
                <a:lnTo>
                  <a:pt x="9600480" y="754469"/>
                </a:lnTo>
                <a:lnTo>
                  <a:pt x="9597042" y="754924"/>
                </a:lnTo>
                <a:lnTo>
                  <a:pt x="9597044" y="766083"/>
                </a:lnTo>
                <a:lnTo>
                  <a:pt x="9574697" y="762690"/>
                </a:lnTo>
                <a:lnTo>
                  <a:pt x="9578856" y="768694"/>
                </a:lnTo>
                <a:cubicBezTo>
                  <a:pt x="9574050" y="771815"/>
                  <a:pt x="9568644" y="774419"/>
                  <a:pt x="9562938" y="777542"/>
                </a:cubicBezTo>
                <a:lnTo>
                  <a:pt x="9555143" y="782806"/>
                </a:lnTo>
                <a:lnTo>
                  <a:pt x="9590090" y="783312"/>
                </a:lnTo>
                <a:lnTo>
                  <a:pt x="9590268" y="781704"/>
                </a:lnTo>
                <a:cubicBezTo>
                  <a:pt x="9590870" y="775979"/>
                  <a:pt x="9592071" y="770776"/>
                  <a:pt x="9595675" y="768694"/>
                </a:cubicBezTo>
                <a:cubicBezTo>
                  <a:pt x="9598078" y="766612"/>
                  <a:pt x="9602483" y="766613"/>
                  <a:pt x="9605286" y="762448"/>
                </a:cubicBezTo>
                <a:cubicBezTo>
                  <a:pt x="9607689" y="760715"/>
                  <a:pt x="9607688" y="752389"/>
                  <a:pt x="9609691" y="748225"/>
                </a:cubicBezTo>
                <a:cubicBezTo>
                  <a:pt x="9614496" y="737817"/>
                  <a:pt x="9628914" y="744063"/>
                  <a:pt x="9636122" y="744064"/>
                </a:cubicBezTo>
                <a:lnTo>
                  <a:pt x="9642786" y="743455"/>
                </a:lnTo>
                <a:lnTo>
                  <a:pt x="9645164" y="740962"/>
                </a:lnTo>
                <a:cubicBezTo>
                  <a:pt x="9649720" y="738880"/>
                  <a:pt x="9656553" y="736798"/>
                  <a:pt x="9656553" y="726384"/>
                </a:cubicBezTo>
                <a:cubicBezTo>
                  <a:pt x="9649721" y="726384"/>
                  <a:pt x="9642886" y="726384"/>
                  <a:pt x="9636054" y="726384"/>
                </a:cubicBezTo>
                <a:cubicBezTo>
                  <a:pt x="9636053" y="717186"/>
                  <a:pt x="9641177" y="711026"/>
                  <a:pt x="9647442" y="707164"/>
                </a:cubicBezTo>
                <a:lnTo>
                  <a:pt x="9653246" y="705436"/>
                </a:lnTo>
                <a:lnTo>
                  <a:pt x="9617951" y="705436"/>
                </a:lnTo>
                <a:cubicBezTo>
                  <a:pt x="9613349" y="706485"/>
                  <a:pt x="9609244" y="707535"/>
                  <a:pt x="9605392" y="708059"/>
                </a:cubicBezTo>
                <a:lnTo>
                  <a:pt x="9597024" y="707662"/>
                </a:lnTo>
                <a:lnTo>
                  <a:pt x="9596452" y="708506"/>
                </a:lnTo>
                <a:cubicBezTo>
                  <a:pt x="9583169" y="713988"/>
                  <a:pt x="9555744" y="706033"/>
                  <a:pt x="9548889" y="706033"/>
                </a:cubicBezTo>
                <a:cubicBezTo>
                  <a:pt x="9548889" y="695680"/>
                  <a:pt x="9560316" y="693611"/>
                  <a:pt x="9572886" y="694127"/>
                </a:cubicBezTo>
                <a:cubicBezTo>
                  <a:pt x="9579168" y="694387"/>
                  <a:pt x="9585740" y="695293"/>
                  <a:pt x="9591309" y="696134"/>
                </a:cubicBezTo>
                <a:lnTo>
                  <a:pt x="9596369" y="696792"/>
                </a:lnTo>
                <a:lnTo>
                  <a:pt x="9599137" y="695293"/>
                </a:lnTo>
                <a:cubicBezTo>
                  <a:pt x="9606343" y="692846"/>
                  <a:pt x="9613148" y="692845"/>
                  <a:pt x="9617951" y="682703"/>
                </a:cubicBezTo>
                <a:cubicBezTo>
                  <a:pt x="9620352" y="674309"/>
                  <a:pt x="9620353" y="655422"/>
                  <a:pt x="9613147" y="649127"/>
                </a:cubicBezTo>
                <a:cubicBezTo>
                  <a:pt x="9608745" y="640733"/>
                  <a:pt x="9591932" y="647029"/>
                  <a:pt x="9584726" y="647029"/>
                </a:cubicBezTo>
                <a:cubicBezTo>
                  <a:pt x="9579921" y="648077"/>
                  <a:pt x="9570315" y="650176"/>
                  <a:pt x="9561906" y="649652"/>
                </a:cubicBezTo>
                <a:lnTo>
                  <a:pt x="9561716" y="649595"/>
                </a:lnTo>
                <a:lnTo>
                  <a:pt x="9560341" y="656060"/>
                </a:lnTo>
                <a:cubicBezTo>
                  <a:pt x="9559284" y="657889"/>
                  <a:pt x="9557698" y="658960"/>
                  <a:pt x="9555583" y="658960"/>
                </a:cubicBezTo>
                <a:cubicBezTo>
                  <a:pt x="9555583" y="654676"/>
                  <a:pt x="9556113" y="652086"/>
                  <a:pt x="9557170" y="650569"/>
                </a:cubicBezTo>
                <a:lnTo>
                  <a:pt x="9560436" y="649221"/>
                </a:lnTo>
                <a:lnTo>
                  <a:pt x="9550948" y="646439"/>
                </a:lnTo>
                <a:cubicBezTo>
                  <a:pt x="9548097" y="644406"/>
                  <a:pt x="9546295" y="641257"/>
                  <a:pt x="9546295" y="636536"/>
                </a:cubicBezTo>
                <a:cubicBezTo>
                  <a:pt x="9577518" y="636535"/>
                  <a:pt x="9606342" y="636537"/>
                  <a:pt x="9637167" y="636536"/>
                </a:cubicBezTo>
                <a:cubicBezTo>
                  <a:pt x="9637167" y="647029"/>
                  <a:pt x="9615549" y="651225"/>
                  <a:pt x="9625158" y="663816"/>
                </a:cubicBezTo>
                <a:cubicBezTo>
                  <a:pt x="9632361" y="678504"/>
                  <a:pt x="9653979" y="665915"/>
                  <a:pt x="9665990" y="665915"/>
                </a:cubicBezTo>
                <a:lnTo>
                  <a:pt x="9665991" y="673764"/>
                </a:lnTo>
                <a:lnTo>
                  <a:pt x="9674015" y="668798"/>
                </a:lnTo>
                <a:lnTo>
                  <a:pt x="9673455" y="665608"/>
                </a:lnTo>
                <a:cubicBezTo>
                  <a:pt x="9675810" y="665608"/>
                  <a:pt x="9679244" y="665607"/>
                  <a:pt x="9682089" y="666849"/>
                </a:cubicBezTo>
                <a:lnTo>
                  <a:pt x="9682978" y="668361"/>
                </a:lnTo>
                <a:lnTo>
                  <a:pt x="9685996" y="668291"/>
                </a:lnTo>
                <a:cubicBezTo>
                  <a:pt x="9698208" y="669573"/>
                  <a:pt x="9711531" y="674644"/>
                  <a:pt x="9719212" y="675803"/>
                </a:cubicBezTo>
                <a:lnTo>
                  <a:pt x="9665989" y="675804"/>
                </a:lnTo>
                <a:lnTo>
                  <a:pt x="9665991" y="686900"/>
                </a:lnTo>
                <a:lnTo>
                  <a:pt x="9655049" y="684511"/>
                </a:lnTo>
                <a:lnTo>
                  <a:pt x="9655633" y="686517"/>
                </a:lnTo>
                <a:lnTo>
                  <a:pt x="9640920" y="683441"/>
                </a:lnTo>
                <a:lnTo>
                  <a:pt x="9644710" y="686304"/>
                </a:lnTo>
                <a:cubicBezTo>
                  <a:pt x="9650791" y="689047"/>
                  <a:pt x="9658222" y="690458"/>
                  <a:pt x="9662498" y="695211"/>
                </a:cubicBezTo>
                <a:lnTo>
                  <a:pt x="9664813" y="701993"/>
                </a:lnTo>
                <a:lnTo>
                  <a:pt x="9665664" y="701740"/>
                </a:lnTo>
                <a:cubicBezTo>
                  <a:pt x="9666805" y="700699"/>
                  <a:pt x="9669650" y="699658"/>
                  <a:pt x="9672498" y="699657"/>
                </a:cubicBezTo>
                <a:cubicBezTo>
                  <a:pt x="9675346" y="699659"/>
                  <a:pt x="9678192" y="700700"/>
                  <a:pt x="9679332" y="703822"/>
                </a:cubicBezTo>
                <a:cubicBezTo>
                  <a:pt x="9679332" y="707988"/>
                  <a:pt x="9667942" y="705906"/>
                  <a:pt x="9665664" y="707988"/>
                </a:cubicBezTo>
                <a:cubicBezTo>
                  <a:pt x="9658831" y="715972"/>
                  <a:pt x="9679332" y="718401"/>
                  <a:pt x="9679332" y="718401"/>
                </a:cubicBezTo>
                <a:cubicBezTo>
                  <a:pt x="9681610" y="715971"/>
                  <a:pt x="9697173" y="714236"/>
                  <a:pt x="9697174" y="722219"/>
                </a:cubicBezTo>
                <a:cubicBezTo>
                  <a:pt x="9697173" y="726384"/>
                  <a:pt x="9688443" y="726384"/>
                  <a:pt x="9686166" y="726384"/>
                </a:cubicBezTo>
                <a:cubicBezTo>
                  <a:pt x="9681610" y="726384"/>
                  <a:pt x="9674777" y="726384"/>
                  <a:pt x="9670219" y="726384"/>
                </a:cubicBezTo>
                <a:lnTo>
                  <a:pt x="9667270" y="741222"/>
                </a:lnTo>
                <a:lnTo>
                  <a:pt x="9681775" y="739898"/>
                </a:lnTo>
                <a:lnTo>
                  <a:pt x="9692333" y="737569"/>
                </a:lnTo>
                <a:lnTo>
                  <a:pt x="9692619" y="736798"/>
                </a:lnTo>
                <a:cubicBezTo>
                  <a:pt x="9693757" y="735756"/>
                  <a:pt x="9695466" y="734715"/>
                  <a:pt x="9697460" y="734455"/>
                </a:cubicBezTo>
                <a:lnTo>
                  <a:pt x="9701213" y="735796"/>
                </a:lnTo>
                <a:lnTo>
                  <a:pt x="9719819" y="737817"/>
                </a:lnTo>
                <a:cubicBezTo>
                  <a:pt x="9722222" y="740940"/>
                  <a:pt x="9723423" y="745623"/>
                  <a:pt x="9724023" y="750524"/>
                </a:cubicBezTo>
                <a:lnTo>
                  <a:pt x="9724106" y="752444"/>
                </a:lnTo>
                <a:lnTo>
                  <a:pt x="9729633" y="747990"/>
                </a:lnTo>
                <a:cubicBezTo>
                  <a:pt x="9731911" y="743044"/>
                  <a:pt x="9733620" y="736798"/>
                  <a:pt x="9738175" y="730549"/>
                </a:cubicBezTo>
                <a:cubicBezTo>
                  <a:pt x="9742731" y="724301"/>
                  <a:pt x="9751843" y="736797"/>
                  <a:pt x="9756017" y="740964"/>
                </a:cubicBezTo>
                <a:lnTo>
                  <a:pt x="9753057" y="745739"/>
                </a:lnTo>
                <a:lnTo>
                  <a:pt x="9758030" y="745882"/>
                </a:lnTo>
                <a:cubicBezTo>
                  <a:pt x="9760877" y="746626"/>
                  <a:pt x="9763132" y="748610"/>
                  <a:pt x="9763133" y="753573"/>
                </a:cubicBezTo>
                <a:lnTo>
                  <a:pt x="9755967" y="753364"/>
                </a:lnTo>
                <a:lnTo>
                  <a:pt x="9769685" y="757623"/>
                </a:lnTo>
                <a:cubicBezTo>
                  <a:pt x="9769684" y="745128"/>
                  <a:pt x="9769683" y="736796"/>
                  <a:pt x="9778795" y="734715"/>
                </a:cubicBezTo>
                <a:cubicBezTo>
                  <a:pt x="9787907" y="732633"/>
                  <a:pt x="9794740" y="732632"/>
                  <a:pt x="9801574" y="732632"/>
                </a:cubicBezTo>
                <a:cubicBezTo>
                  <a:pt x="9803851" y="732633"/>
                  <a:pt x="9828528" y="730550"/>
                  <a:pt x="9828529" y="734715"/>
                </a:cubicBezTo>
                <a:cubicBezTo>
                  <a:pt x="9828528" y="736798"/>
                  <a:pt x="9819797" y="736796"/>
                  <a:pt x="9817519" y="738880"/>
                </a:cubicBezTo>
                <a:cubicBezTo>
                  <a:pt x="9815242" y="739922"/>
                  <a:pt x="9814104" y="743567"/>
                  <a:pt x="9813248" y="747730"/>
                </a:cubicBezTo>
                <a:lnTo>
                  <a:pt x="9811771" y="754637"/>
                </a:lnTo>
                <a:lnTo>
                  <a:pt x="9876555" y="762259"/>
                </a:lnTo>
                <a:lnTo>
                  <a:pt x="9876932" y="755020"/>
                </a:lnTo>
                <a:cubicBezTo>
                  <a:pt x="9877502" y="751375"/>
                  <a:pt x="9878640" y="748253"/>
                  <a:pt x="9880918" y="747210"/>
                </a:cubicBezTo>
                <a:cubicBezTo>
                  <a:pt x="9890030" y="745128"/>
                  <a:pt x="9896864" y="749293"/>
                  <a:pt x="9903696" y="751376"/>
                </a:cubicBezTo>
                <a:lnTo>
                  <a:pt x="9899452" y="764953"/>
                </a:lnTo>
                <a:lnTo>
                  <a:pt x="9911758" y="766401"/>
                </a:lnTo>
                <a:lnTo>
                  <a:pt x="9936579" y="769641"/>
                </a:lnTo>
                <a:lnTo>
                  <a:pt x="9939548" y="768167"/>
                </a:lnTo>
                <a:lnTo>
                  <a:pt x="9941338" y="769680"/>
                </a:lnTo>
                <a:lnTo>
                  <a:pt x="9938827" y="765984"/>
                </a:lnTo>
                <a:cubicBezTo>
                  <a:pt x="9939882" y="763911"/>
                  <a:pt x="9940940" y="762874"/>
                  <a:pt x="9941997" y="762875"/>
                </a:cubicBezTo>
                <a:lnTo>
                  <a:pt x="9944318" y="765150"/>
                </a:lnTo>
                <a:lnTo>
                  <a:pt x="9944316" y="768485"/>
                </a:lnTo>
                <a:lnTo>
                  <a:pt x="9943612" y="770559"/>
                </a:lnTo>
                <a:lnTo>
                  <a:pt x="9944317" y="770652"/>
                </a:lnTo>
                <a:lnTo>
                  <a:pt x="9944316" y="768485"/>
                </a:lnTo>
                <a:lnTo>
                  <a:pt x="9945168" y="765985"/>
                </a:lnTo>
                <a:lnTo>
                  <a:pt x="9944318" y="765150"/>
                </a:lnTo>
                <a:lnTo>
                  <a:pt x="9944317" y="761788"/>
                </a:lnTo>
                <a:cubicBezTo>
                  <a:pt x="9948874" y="757623"/>
                  <a:pt x="9957985" y="755541"/>
                  <a:pt x="9962539" y="761788"/>
                </a:cubicBezTo>
                <a:cubicBezTo>
                  <a:pt x="9967096" y="768037"/>
                  <a:pt x="9969374" y="774285"/>
                  <a:pt x="9973549" y="774284"/>
                </a:cubicBezTo>
                <a:cubicBezTo>
                  <a:pt x="9991772" y="776367"/>
                  <a:pt x="10009994" y="776368"/>
                  <a:pt x="10028218" y="778450"/>
                </a:cubicBezTo>
                <a:cubicBezTo>
                  <a:pt x="10028217" y="772201"/>
                  <a:pt x="10028218" y="765953"/>
                  <a:pt x="10028217" y="759706"/>
                </a:cubicBezTo>
                <a:cubicBezTo>
                  <a:pt x="10035051" y="759706"/>
                  <a:pt x="10041883" y="759705"/>
                  <a:pt x="10046060" y="763871"/>
                </a:cubicBezTo>
                <a:cubicBezTo>
                  <a:pt x="10049477" y="766996"/>
                  <a:pt x="10050141" y="771161"/>
                  <a:pt x="10049951" y="775802"/>
                </a:cubicBezTo>
                <a:lnTo>
                  <a:pt x="10049237" y="784350"/>
                </a:lnTo>
                <a:lnTo>
                  <a:pt x="10052925" y="784832"/>
                </a:lnTo>
                <a:lnTo>
                  <a:pt x="10085390" y="789272"/>
                </a:lnTo>
                <a:lnTo>
                  <a:pt x="10081377" y="788154"/>
                </a:lnTo>
                <a:cubicBezTo>
                  <a:pt x="10079133" y="786132"/>
                  <a:pt x="10077732" y="782647"/>
                  <a:pt x="10077732" y="776950"/>
                </a:cubicBezTo>
                <a:cubicBezTo>
                  <a:pt x="10081098" y="776949"/>
                  <a:pt x="10088953" y="774319"/>
                  <a:pt x="10095969" y="774276"/>
                </a:cubicBezTo>
                <a:cubicBezTo>
                  <a:pt x="10102982" y="774231"/>
                  <a:pt x="10109154" y="776774"/>
                  <a:pt x="10109154" y="787118"/>
                </a:cubicBezTo>
                <a:lnTo>
                  <a:pt x="10092169" y="790202"/>
                </a:lnTo>
                <a:lnTo>
                  <a:pt x="10119506" y="793940"/>
                </a:lnTo>
                <a:cubicBezTo>
                  <a:pt x="10141332" y="797323"/>
                  <a:pt x="10162856" y="801486"/>
                  <a:pt x="10184282" y="807731"/>
                </a:cubicBezTo>
                <a:lnTo>
                  <a:pt x="10187138" y="808300"/>
                </a:lnTo>
                <a:lnTo>
                  <a:pt x="10189770" y="807096"/>
                </a:lnTo>
                <a:cubicBezTo>
                  <a:pt x="10193383" y="805957"/>
                  <a:pt x="10196870" y="805696"/>
                  <a:pt x="10200193" y="807259"/>
                </a:cubicBezTo>
                <a:lnTo>
                  <a:pt x="10203409" y="811544"/>
                </a:lnTo>
                <a:lnTo>
                  <a:pt x="10235791" y="818003"/>
                </a:lnTo>
                <a:lnTo>
                  <a:pt x="10241194" y="815589"/>
                </a:lnTo>
                <a:cubicBezTo>
                  <a:pt x="10250305" y="813506"/>
                  <a:pt x="10261695" y="809341"/>
                  <a:pt x="10268526" y="815589"/>
                </a:cubicBezTo>
                <a:lnTo>
                  <a:pt x="10278104" y="825772"/>
                </a:lnTo>
                <a:lnTo>
                  <a:pt x="10309437" y="831274"/>
                </a:lnTo>
                <a:lnTo>
                  <a:pt x="10315472" y="822600"/>
                </a:lnTo>
                <a:cubicBezTo>
                  <a:pt x="10323718" y="816432"/>
                  <a:pt x="10335362" y="819516"/>
                  <a:pt x="10341778" y="817975"/>
                </a:cubicBezTo>
                <a:cubicBezTo>
                  <a:pt x="10341778" y="824141"/>
                  <a:pt x="10341778" y="830308"/>
                  <a:pt x="10341777" y="836474"/>
                </a:cubicBezTo>
                <a:lnTo>
                  <a:pt x="10321735" y="833985"/>
                </a:lnTo>
                <a:lnTo>
                  <a:pt x="10404206" y="855906"/>
                </a:lnTo>
                <a:lnTo>
                  <a:pt x="10404151" y="853683"/>
                </a:lnTo>
                <a:cubicBezTo>
                  <a:pt x="10404437" y="849866"/>
                  <a:pt x="10405575" y="846828"/>
                  <a:pt x="10408992" y="846828"/>
                </a:cubicBezTo>
                <a:lnTo>
                  <a:pt x="10408992" y="857179"/>
                </a:lnTo>
                <a:lnTo>
                  <a:pt x="10452385" y="868714"/>
                </a:lnTo>
                <a:lnTo>
                  <a:pt x="10454170" y="867307"/>
                </a:lnTo>
                <a:cubicBezTo>
                  <a:pt x="10456446" y="863141"/>
                  <a:pt x="10454170" y="856894"/>
                  <a:pt x="10456448" y="850994"/>
                </a:cubicBezTo>
                <a:lnTo>
                  <a:pt x="10462075" y="871290"/>
                </a:lnTo>
                <a:lnTo>
                  <a:pt x="10483800" y="877066"/>
                </a:lnTo>
                <a:lnTo>
                  <a:pt x="10497654" y="880694"/>
                </a:lnTo>
                <a:lnTo>
                  <a:pt x="10499347" y="865224"/>
                </a:lnTo>
                <a:cubicBezTo>
                  <a:pt x="10500486" y="869390"/>
                  <a:pt x="10501624" y="876158"/>
                  <a:pt x="10503332" y="882146"/>
                </a:cubicBezTo>
                <a:lnTo>
                  <a:pt x="10503348" y="882186"/>
                </a:lnTo>
                <a:lnTo>
                  <a:pt x="10523084" y="887355"/>
                </a:lnTo>
                <a:lnTo>
                  <a:pt x="10527187" y="888509"/>
                </a:lnTo>
                <a:lnTo>
                  <a:pt x="10527819" y="888134"/>
                </a:lnTo>
                <a:cubicBezTo>
                  <a:pt x="10533512" y="883968"/>
                  <a:pt x="10539208" y="878761"/>
                  <a:pt x="10544902" y="875638"/>
                </a:cubicBezTo>
                <a:cubicBezTo>
                  <a:pt x="10544901" y="878761"/>
                  <a:pt x="10543194" y="883967"/>
                  <a:pt x="10542055" y="888392"/>
                </a:cubicBezTo>
                <a:lnTo>
                  <a:pt x="10541338" y="892488"/>
                </a:lnTo>
                <a:lnTo>
                  <a:pt x="10559666" y="897644"/>
                </a:lnTo>
                <a:cubicBezTo>
                  <a:pt x="10569766" y="900732"/>
                  <a:pt x="10576948" y="903312"/>
                  <a:pt x="10578750" y="904872"/>
                </a:cubicBezTo>
                <a:lnTo>
                  <a:pt x="10589763" y="911633"/>
                </a:lnTo>
                <a:lnTo>
                  <a:pt x="10603747" y="913124"/>
                </a:lnTo>
                <a:cubicBezTo>
                  <a:pt x="10612858" y="914861"/>
                  <a:pt x="10624246" y="911042"/>
                  <a:pt x="10632978" y="914859"/>
                </a:cubicBezTo>
                <a:cubicBezTo>
                  <a:pt x="10635256" y="915467"/>
                  <a:pt x="10637105" y="917073"/>
                  <a:pt x="10638744" y="919172"/>
                </a:cubicBezTo>
                <a:lnTo>
                  <a:pt x="10641836" y="924186"/>
                </a:lnTo>
                <a:lnTo>
                  <a:pt x="10698094" y="942349"/>
                </a:lnTo>
                <a:cubicBezTo>
                  <a:pt x="10719718" y="950676"/>
                  <a:pt x="10741345" y="956574"/>
                  <a:pt x="10762972" y="964900"/>
                </a:cubicBezTo>
                <a:cubicBezTo>
                  <a:pt x="10779392" y="971145"/>
                  <a:pt x="10829851" y="987799"/>
                  <a:pt x="10851076" y="989882"/>
                </a:cubicBezTo>
                <a:cubicBezTo>
                  <a:pt x="10858284" y="989883"/>
                  <a:pt x="10865494" y="987799"/>
                  <a:pt x="10872702" y="994044"/>
                </a:cubicBezTo>
                <a:cubicBezTo>
                  <a:pt x="10877506" y="998210"/>
                  <a:pt x="10951594" y="1014862"/>
                  <a:pt x="10970818" y="1025271"/>
                </a:cubicBezTo>
                <a:cubicBezTo>
                  <a:pt x="10980430" y="1029086"/>
                  <a:pt x="10987239" y="1037413"/>
                  <a:pt x="10996850" y="1041578"/>
                </a:cubicBezTo>
                <a:cubicBezTo>
                  <a:pt x="11004058" y="1043657"/>
                  <a:pt x="11102176" y="1083209"/>
                  <a:pt x="11109382" y="1081127"/>
                </a:cubicBezTo>
                <a:cubicBezTo>
                  <a:pt x="11116592" y="1081128"/>
                  <a:pt x="11126204" y="1081127"/>
                  <a:pt x="11133412" y="1089113"/>
                </a:cubicBezTo>
                <a:cubicBezTo>
                  <a:pt x="11147428" y="1105763"/>
                  <a:pt x="11164249" y="1116170"/>
                  <a:pt x="11181068" y="1122416"/>
                </a:cubicBezTo>
                <a:cubicBezTo>
                  <a:pt x="11200292" y="1128660"/>
                  <a:pt x="11305216" y="1178275"/>
                  <a:pt x="11319633" y="1184520"/>
                </a:cubicBezTo>
                <a:cubicBezTo>
                  <a:pt x="11353274" y="1201174"/>
                  <a:pt x="11388916" y="1217826"/>
                  <a:pt x="11422556" y="1234133"/>
                </a:cubicBezTo>
                <a:cubicBezTo>
                  <a:pt x="11458196" y="1252870"/>
                  <a:pt x="11494242" y="1269524"/>
                  <a:pt x="11529884" y="1287910"/>
                </a:cubicBezTo>
                <a:cubicBezTo>
                  <a:pt x="11546702" y="1296238"/>
                  <a:pt x="11563523" y="1304565"/>
                  <a:pt x="11580342" y="1310811"/>
                </a:cubicBezTo>
                <a:cubicBezTo>
                  <a:pt x="11592358" y="1317056"/>
                  <a:pt x="11659236" y="1329545"/>
                  <a:pt x="11682866" y="1344118"/>
                </a:cubicBezTo>
                <a:cubicBezTo>
                  <a:pt x="11694880" y="1352098"/>
                  <a:pt x="11706893" y="1357964"/>
                  <a:pt x="11718908" y="1366291"/>
                </a:cubicBezTo>
                <a:cubicBezTo>
                  <a:pt x="11726117" y="1370455"/>
                  <a:pt x="11742938" y="1405844"/>
                  <a:pt x="11735728" y="1399600"/>
                </a:cubicBezTo>
                <a:cubicBezTo>
                  <a:pt x="11728520" y="1393354"/>
                  <a:pt x="11592358" y="1348282"/>
                  <a:pt x="11518270" y="1323301"/>
                </a:cubicBezTo>
                <a:cubicBezTo>
                  <a:pt x="11487032" y="1310811"/>
                  <a:pt x="11453392" y="1304565"/>
                  <a:pt x="11424958" y="1284095"/>
                </a:cubicBezTo>
                <a:cubicBezTo>
                  <a:pt x="11411741" y="1273687"/>
                  <a:pt x="11397426" y="1264839"/>
                  <a:pt x="11382807" y="1257554"/>
                </a:cubicBezTo>
                <a:lnTo>
                  <a:pt x="11364632" y="1250450"/>
                </a:lnTo>
                <a:lnTo>
                  <a:pt x="11338858" y="1240379"/>
                </a:lnTo>
                <a:cubicBezTo>
                  <a:pt x="11338858" y="1254950"/>
                  <a:pt x="11353274" y="1252869"/>
                  <a:pt x="11360483" y="1257033"/>
                </a:cubicBezTo>
                <a:cubicBezTo>
                  <a:pt x="11374898" y="1263277"/>
                  <a:pt x="11386514" y="1275768"/>
                  <a:pt x="11400930" y="1282014"/>
                </a:cubicBezTo>
                <a:cubicBezTo>
                  <a:pt x="11408740" y="1285049"/>
                  <a:pt x="11416373" y="1288757"/>
                  <a:pt x="11423882" y="1292969"/>
                </a:cubicBezTo>
                <a:lnTo>
                  <a:pt x="11429049" y="1296224"/>
                </a:lnTo>
                <a:lnTo>
                  <a:pt x="11427204" y="1291358"/>
                </a:lnTo>
                <a:cubicBezTo>
                  <a:pt x="11429432" y="1286867"/>
                  <a:pt x="11429434" y="1288941"/>
                  <a:pt x="11433894" y="1291359"/>
                </a:cubicBezTo>
                <a:cubicBezTo>
                  <a:pt x="11432779" y="1292222"/>
                  <a:pt x="11431664" y="1292654"/>
                  <a:pt x="11430828" y="1293387"/>
                </a:cubicBezTo>
                <a:lnTo>
                  <a:pt x="11429660" y="1296609"/>
                </a:lnTo>
                <a:lnTo>
                  <a:pt x="11446085" y="1306950"/>
                </a:lnTo>
                <a:lnTo>
                  <a:pt x="11477884" y="1331160"/>
                </a:lnTo>
                <a:lnTo>
                  <a:pt x="11481262" y="1331758"/>
                </a:lnTo>
                <a:cubicBezTo>
                  <a:pt x="11487546" y="1334733"/>
                  <a:pt x="11493876" y="1342398"/>
                  <a:pt x="11496508" y="1346006"/>
                </a:cubicBezTo>
                <a:lnTo>
                  <a:pt x="11482062" y="1341604"/>
                </a:lnTo>
                <a:lnTo>
                  <a:pt x="11478022" y="1342508"/>
                </a:lnTo>
                <a:cubicBezTo>
                  <a:pt x="11474418" y="1344023"/>
                  <a:pt x="11471415" y="1347051"/>
                  <a:pt x="11470212" y="1354147"/>
                </a:cubicBezTo>
                <a:cubicBezTo>
                  <a:pt x="11470213" y="1357097"/>
                  <a:pt x="11469612" y="1359092"/>
                  <a:pt x="11468412" y="1360349"/>
                </a:cubicBezTo>
                <a:lnTo>
                  <a:pt x="11466576" y="1360952"/>
                </a:lnTo>
                <a:lnTo>
                  <a:pt x="11473244" y="1364712"/>
                </a:lnTo>
                <a:lnTo>
                  <a:pt x="11479535" y="1359835"/>
                </a:lnTo>
                <a:cubicBezTo>
                  <a:pt x="11486764" y="1358612"/>
                  <a:pt x="11495660" y="1367415"/>
                  <a:pt x="11499219" y="1375239"/>
                </a:cubicBezTo>
                <a:lnTo>
                  <a:pt x="11474120" y="1365205"/>
                </a:lnTo>
                <a:lnTo>
                  <a:pt x="11525804" y="1394344"/>
                </a:lnTo>
                <a:lnTo>
                  <a:pt x="11513742" y="1383238"/>
                </a:lnTo>
                <a:cubicBezTo>
                  <a:pt x="11520806" y="1383239"/>
                  <a:pt x="11527871" y="1383238"/>
                  <a:pt x="11534542" y="1383239"/>
                </a:cubicBezTo>
                <a:lnTo>
                  <a:pt x="11539769" y="1402217"/>
                </a:lnTo>
                <a:lnTo>
                  <a:pt x="11546180" y="1405829"/>
                </a:lnTo>
                <a:cubicBezTo>
                  <a:pt x="11543902" y="1409993"/>
                  <a:pt x="11541626" y="1420401"/>
                  <a:pt x="11537072" y="1420401"/>
                </a:cubicBezTo>
                <a:lnTo>
                  <a:pt x="11536824" y="1420365"/>
                </a:lnTo>
                <a:lnTo>
                  <a:pt x="11537064" y="1421936"/>
                </a:lnTo>
                <a:cubicBezTo>
                  <a:pt x="11536800" y="1423491"/>
                  <a:pt x="11536270" y="1425045"/>
                  <a:pt x="11536269" y="1427119"/>
                </a:cubicBezTo>
                <a:cubicBezTo>
                  <a:pt x="11535214" y="1425045"/>
                  <a:pt x="11534156" y="1423491"/>
                  <a:pt x="11533894" y="1421936"/>
                </a:cubicBezTo>
                <a:lnTo>
                  <a:pt x="11534751" y="1420066"/>
                </a:lnTo>
                <a:lnTo>
                  <a:pt x="11531662" y="1419621"/>
                </a:lnTo>
                <a:cubicBezTo>
                  <a:pt x="11529671" y="1419361"/>
                  <a:pt x="11527964" y="1419361"/>
                  <a:pt x="11527964" y="1420401"/>
                </a:cubicBezTo>
                <a:cubicBezTo>
                  <a:pt x="11530240" y="1428726"/>
                  <a:pt x="11543900" y="1434972"/>
                  <a:pt x="11548454" y="1439132"/>
                </a:cubicBezTo>
                <a:cubicBezTo>
                  <a:pt x="11557563" y="1445032"/>
                  <a:pt x="11566671" y="1449196"/>
                  <a:pt x="11573502" y="1457522"/>
                </a:cubicBezTo>
                <a:cubicBezTo>
                  <a:pt x="11566671" y="1470011"/>
                  <a:pt x="11550732" y="1449196"/>
                  <a:pt x="11541626" y="1442950"/>
                </a:cubicBezTo>
                <a:cubicBezTo>
                  <a:pt x="11530240" y="1434972"/>
                  <a:pt x="11505195" y="1434972"/>
                  <a:pt x="11496466" y="1420400"/>
                </a:cubicBezTo>
                <a:cubicBezTo>
                  <a:pt x="11491914" y="1414156"/>
                  <a:pt x="11494190" y="1403749"/>
                  <a:pt x="11491914" y="1395418"/>
                </a:cubicBezTo>
                <a:cubicBezTo>
                  <a:pt x="11491914" y="1387091"/>
                  <a:pt x="11485083" y="1382929"/>
                  <a:pt x="11478254" y="1378766"/>
                </a:cubicBezTo>
                <a:lnTo>
                  <a:pt x="11463856" y="1372048"/>
                </a:lnTo>
                <a:lnTo>
                  <a:pt x="11465665" y="1378316"/>
                </a:lnTo>
                <a:cubicBezTo>
                  <a:pt x="11460956" y="1376332"/>
                  <a:pt x="11456245" y="1376332"/>
                  <a:pt x="11451928" y="1374345"/>
                </a:cubicBezTo>
                <a:lnTo>
                  <a:pt x="11459164" y="1369859"/>
                </a:lnTo>
                <a:lnTo>
                  <a:pt x="11453255" y="1367100"/>
                </a:lnTo>
                <a:lnTo>
                  <a:pt x="11449286" y="1365688"/>
                </a:lnTo>
                <a:lnTo>
                  <a:pt x="11445234" y="1368535"/>
                </a:lnTo>
                <a:cubicBezTo>
                  <a:pt x="11438474" y="1369804"/>
                  <a:pt x="11430365" y="1363168"/>
                  <a:pt x="11424958" y="1360046"/>
                </a:cubicBezTo>
                <a:cubicBezTo>
                  <a:pt x="11412944" y="1354148"/>
                  <a:pt x="11400930" y="1350363"/>
                  <a:pt x="11388915" y="1344119"/>
                </a:cubicBezTo>
                <a:lnTo>
                  <a:pt x="11379186" y="1339497"/>
                </a:lnTo>
                <a:lnTo>
                  <a:pt x="11373898" y="1337482"/>
                </a:lnTo>
                <a:lnTo>
                  <a:pt x="11369898" y="1335085"/>
                </a:lnTo>
                <a:lnTo>
                  <a:pt x="11317128" y="1310023"/>
                </a:lnTo>
                <a:lnTo>
                  <a:pt x="11310810" y="1310595"/>
                </a:lnTo>
                <a:cubicBezTo>
                  <a:pt x="11308106" y="1310595"/>
                  <a:pt x="11305758" y="1310075"/>
                  <a:pt x="11304086" y="1308275"/>
                </a:cubicBezTo>
                <a:lnTo>
                  <a:pt x="11302776" y="1303368"/>
                </a:lnTo>
                <a:lnTo>
                  <a:pt x="11149831" y="1234133"/>
                </a:lnTo>
                <a:lnTo>
                  <a:pt x="11097772" y="1211541"/>
                </a:lnTo>
                <a:lnTo>
                  <a:pt x="11034268" y="1186218"/>
                </a:lnTo>
                <a:lnTo>
                  <a:pt x="11027058" y="1183398"/>
                </a:lnTo>
                <a:lnTo>
                  <a:pt x="10987239" y="1172030"/>
                </a:lnTo>
                <a:lnTo>
                  <a:pt x="10981114" y="1170847"/>
                </a:lnTo>
                <a:lnTo>
                  <a:pt x="10980389" y="1172823"/>
                </a:lnTo>
                <a:cubicBezTo>
                  <a:pt x="10979068" y="1174119"/>
                  <a:pt x="10977482" y="1174637"/>
                  <a:pt x="10976425" y="1174638"/>
                </a:cubicBezTo>
                <a:lnTo>
                  <a:pt x="10977408" y="1170133"/>
                </a:lnTo>
                <a:lnTo>
                  <a:pt x="10968365" y="1168388"/>
                </a:lnTo>
                <a:cubicBezTo>
                  <a:pt x="10961808" y="1167347"/>
                  <a:pt x="10955200" y="1165785"/>
                  <a:pt x="10949192" y="1161621"/>
                </a:cubicBezTo>
                <a:cubicBezTo>
                  <a:pt x="10944386" y="1159713"/>
                  <a:pt x="10941382" y="1155115"/>
                  <a:pt x="10938680" y="1150476"/>
                </a:cubicBezTo>
                <a:lnTo>
                  <a:pt x="10936029" y="1147003"/>
                </a:lnTo>
                <a:lnTo>
                  <a:pt x="10920806" y="1140771"/>
                </a:lnTo>
                <a:lnTo>
                  <a:pt x="10919410" y="1140124"/>
                </a:lnTo>
                <a:lnTo>
                  <a:pt x="10910748" y="1147396"/>
                </a:lnTo>
                <a:cubicBezTo>
                  <a:pt x="10907342" y="1148438"/>
                  <a:pt x="10877508" y="1137508"/>
                  <a:pt x="10846420" y="1125278"/>
                </a:cubicBezTo>
                <a:lnTo>
                  <a:pt x="10836684" y="1121336"/>
                </a:lnTo>
                <a:lnTo>
                  <a:pt x="10816829" y="1124118"/>
                </a:lnTo>
                <a:cubicBezTo>
                  <a:pt x="10866542" y="1147017"/>
                  <a:pt x="10916630" y="1163668"/>
                  <a:pt x="10966343" y="1184138"/>
                </a:cubicBezTo>
                <a:cubicBezTo>
                  <a:pt x="10988732" y="1194547"/>
                  <a:pt x="11011500" y="1204953"/>
                  <a:pt x="11034269" y="1215364"/>
                </a:cubicBezTo>
                <a:cubicBezTo>
                  <a:pt x="11036546" y="1217444"/>
                  <a:pt x="11047930" y="1221606"/>
                  <a:pt x="11047930" y="1225770"/>
                </a:cubicBezTo>
                <a:cubicBezTo>
                  <a:pt x="11043374" y="1234096"/>
                  <a:pt x="11034269" y="1232015"/>
                  <a:pt x="11034268" y="1242423"/>
                </a:cubicBezTo>
                <a:cubicBezTo>
                  <a:pt x="11041098" y="1244503"/>
                  <a:pt x="11047928" y="1246239"/>
                  <a:pt x="11054762" y="1250401"/>
                </a:cubicBezTo>
                <a:cubicBezTo>
                  <a:pt x="11054762" y="1244504"/>
                  <a:pt x="11052484" y="1236177"/>
                  <a:pt x="11057037" y="1232015"/>
                </a:cubicBezTo>
                <a:cubicBezTo>
                  <a:pt x="11061590" y="1225769"/>
                  <a:pt x="11068042" y="1227851"/>
                  <a:pt x="11074872" y="1227852"/>
                </a:cubicBezTo>
                <a:cubicBezTo>
                  <a:pt x="11070318" y="1234096"/>
                  <a:pt x="11070888" y="1238694"/>
                  <a:pt x="11073450" y="1242032"/>
                </a:cubicBezTo>
                <a:lnTo>
                  <a:pt x="11073826" y="1242271"/>
                </a:lnTo>
                <a:lnTo>
                  <a:pt x="11075908" y="1237722"/>
                </a:lnTo>
                <a:cubicBezTo>
                  <a:pt x="11077024" y="1239794"/>
                  <a:pt x="11077024" y="1241348"/>
                  <a:pt x="11076744" y="1242904"/>
                </a:cubicBezTo>
                <a:lnTo>
                  <a:pt x="11076568" y="1243997"/>
                </a:lnTo>
                <a:lnTo>
                  <a:pt x="11083979" y="1248668"/>
                </a:lnTo>
                <a:cubicBezTo>
                  <a:pt x="11090810" y="1248667"/>
                  <a:pt x="11093088" y="1244503"/>
                  <a:pt x="11097642" y="1244504"/>
                </a:cubicBezTo>
                <a:cubicBezTo>
                  <a:pt x="11104472" y="1242423"/>
                  <a:pt x="11109024" y="1246238"/>
                  <a:pt x="11113578" y="1248666"/>
                </a:cubicBezTo>
                <a:cubicBezTo>
                  <a:pt x="11109024" y="1256647"/>
                  <a:pt x="11099916" y="1260808"/>
                  <a:pt x="11095365" y="1267059"/>
                </a:cubicBezTo>
                <a:cubicBezTo>
                  <a:pt x="11104472" y="1273299"/>
                  <a:pt x="11113578" y="1279545"/>
                  <a:pt x="11120410" y="1287870"/>
                </a:cubicBezTo>
                <a:cubicBezTo>
                  <a:pt x="11113578" y="1294115"/>
                  <a:pt x="11102194" y="1287871"/>
                  <a:pt x="11093088" y="1281625"/>
                </a:cubicBezTo>
                <a:cubicBezTo>
                  <a:pt x="11081702" y="1275382"/>
                  <a:pt x="11072596" y="1271219"/>
                  <a:pt x="11061591" y="1267058"/>
                </a:cubicBezTo>
                <a:cubicBezTo>
                  <a:pt x="11036546" y="1254565"/>
                  <a:pt x="11013778" y="1244504"/>
                  <a:pt x="10991388" y="1234095"/>
                </a:cubicBezTo>
                <a:cubicBezTo>
                  <a:pt x="10970896" y="1223687"/>
                  <a:pt x="10954958" y="1209117"/>
                  <a:pt x="10932191" y="1204953"/>
                </a:cubicBezTo>
                <a:cubicBezTo>
                  <a:pt x="10909802" y="1200792"/>
                  <a:pt x="10887033" y="1192464"/>
                  <a:pt x="10866542" y="1186219"/>
                </a:cubicBezTo>
                <a:lnTo>
                  <a:pt x="10662360" y="1126540"/>
                </a:lnTo>
                <a:lnTo>
                  <a:pt x="10663007" y="1127843"/>
                </a:lnTo>
                <a:cubicBezTo>
                  <a:pt x="10661812" y="1130182"/>
                  <a:pt x="10658228" y="1131741"/>
                  <a:pt x="10653448" y="1132779"/>
                </a:cubicBezTo>
                <a:cubicBezTo>
                  <a:pt x="10651061" y="1132779"/>
                  <a:pt x="10629558" y="1132779"/>
                  <a:pt x="10639116" y="1141096"/>
                </a:cubicBezTo>
                <a:cubicBezTo>
                  <a:pt x="10653450" y="1153221"/>
                  <a:pt x="10670174" y="1153220"/>
                  <a:pt x="10684110" y="1157724"/>
                </a:cubicBezTo>
                <a:cubicBezTo>
                  <a:pt x="10698446" y="1163613"/>
                  <a:pt x="10715169" y="1169850"/>
                  <a:pt x="10731894" y="1174007"/>
                </a:cubicBezTo>
                <a:cubicBezTo>
                  <a:pt x="10740854" y="1178685"/>
                  <a:pt x="10745782" y="1183361"/>
                  <a:pt x="10747684" y="1194177"/>
                </a:cubicBezTo>
                <a:lnTo>
                  <a:pt x="10748213" y="1201573"/>
                </a:lnTo>
                <a:lnTo>
                  <a:pt x="10762019" y="1203490"/>
                </a:lnTo>
                <a:lnTo>
                  <a:pt x="10780206" y="1210118"/>
                </a:lnTo>
                <a:lnTo>
                  <a:pt x="10782020" y="1208132"/>
                </a:lnTo>
                <a:cubicBezTo>
                  <a:pt x="10785137" y="1201066"/>
                  <a:pt x="10784247" y="1190465"/>
                  <a:pt x="10791372" y="1190464"/>
                </a:cubicBezTo>
                <a:lnTo>
                  <a:pt x="10791373" y="1214189"/>
                </a:lnTo>
                <a:lnTo>
                  <a:pt x="10796180" y="1215941"/>
                </a:lnTo>
                <a:lnTo>
                  <a:pt x="10797902" y="1210705"/>
                </a:lnTo>
                <a:cubicBezTo>
                  <a:pt x="10799685" y="1202940"/>
                  <a:pt x="10800871" y="1193605"/>
                  <a:pt x="10800874" y="1192559"/>
                </a:cubicBezTo>
                <a:cubicBezTo>
                  <a:pt x="10807999" y="1196745"/>
                  <a:pt x="10812750" y="1200934"/>
                  <a:pt x="10817500" y="1205121"/>
                </a:cubicBezTo>
                <a:cubicBezTo>
                  <a:pt x="10815123" y="1209312"/>
                  <a:pt x="10810374" y="1211403"/>
                  <a:pt x="10810374" y="1217685"/>
                </a:cubicBezTo>
                <a:lnTo>
                  <a:pt x="10809520" y="1222170"/>
                </a:lnTo>
                <a:lnTo>
                  <a:pt x="10824028" y="1229671"/>
                </a:lnTo>
                <a:lnTo>
                  <a:pt x="10825279" y="1229671"/>
                </a:lnTo>
                <a:cubicBezTo>
                  <a:pt x="10825279" y="1219371"/>
                  <a:pt x="10825280" y="1211476"/>
                  <a:pt x="10825280" y="1201177"/>
                </a:cubicBezTo>
                <a:cubicBezTo>
                  <a:pt x="10832504" y="1203237"/>
                  <a:pt x="10846554" y="1201177"/>
                  <a:pt x="10851372" y="1211475"/>
                </a:cubicBezTo>
                <a:cubicBezTo>
                  <a:pt x="10853780" y="1217655"/>
                  <a:pt x="10853778" y="1229670"/>
                  <a:pt x="10861004" y="1229671"/>
                </a:cubicBezTo>
                <a:cubicBezTo>
                  <a:pt x="10861004" y="1225552"/>
                  <a:pt x="10863414" y="1203236"/>
                  <a:pt x="10868230" y="1213536"/>
                </a:cubicBezTo>
                <a:cubicBezTo>
                  <a:pt x="10871842" y="1219544"/>
                  <a:pt x="10874852" y="1226667"/>
                  <a:pt x="10878163" y="1233834"/>
                </a:cubicBezTo>
                <a:lnTo>
                  <a:pt x="10887770" y="1250653"/>
                </a:lnTo>
                <a:lnTo>
                  <a:pt x="10889470" y="1245550"/>
                </a:lnTo>
                <a:cubicBezTo>
                  <a:pt x="10889469" y="1247535"/>
                  <a:pt x="10891702" y="1249520"/>
                  <a:pt x="10891702" y="1251505"/>
                </a:cubicBezTo>
                <a:lnTo>
                  <a:pt x="10889288" y="1253311"/>
                </a:lnTo>
                <a:lnTo>
                  <a:pt x="10889902" y="1254388"/>
                </a:lnTo>
                <a:lnTo>
                  <a:pt x="10862564" y="1249600"/>
                </a:lnTo>
                <a:lnTo>
                  <a:pt x="10873959" y="1255491"/>
                </a:lnTo>
                <a:cubicBezTo>
                  <a:pt x="10871680" y="1261694"/>
                  <a:pt x="10860286" y="1274101"/>
                  <a:pt x="10853832" y="1265831"/>
                </a:cubicBezTo>
                <a:cubicBezTo>
                  <a:pt x="10846996" y="1255492"/>
                  <a:pt x="10835601" y="1257559"/>
                  <a:pt x="10824206" y="1259626"/>
                </a:cubicBezTo>
                <a:cubicBezTo>
                  <a:pt x="10815093" y="1261693"/>
                  <a:pt x="10817371" y="1251356"/>
                  <a:pt x="10808257" y="1245153"/>
                </a:cubicBezTo>
                <a:cubicBezTo>
                  <a:pt x="10803700" y="1239294"/>
                  <a:pt x="10794584" y="1245152"/>
                  <a:pt x="10787749" y="1247564"/>
                </a:cubicBezTo>
                <a:cubicBezTo>
                  <a:pt x="10790028" y="1241362"/>
                  <a:pt x="10794584" y="1239293"/>
                  <a:pt x="10794583" y="1233091"/>
                </a:cubicBezTo>
                <a:cubicBezTo>
                  <a:pt x="10792306" y="1235159"/>
                  <a:pt x="10787749" y="1237226"/>
                  <a:pt x="10785470" y="1241362"/>
                </a:cubicBezTo>
                <a:cubicBezTo>
                  <a:pt x="10784899" y="1236710"/>
                  <a:pt x="10783782" y="1232962"/>
                  <a:pt x="10782253" y="1229860"/>
                </a:cubicBezTo>
                <a:lnTo>
                  <a:pt x="10776576" y="1222277"/>
                </a:lnTo>
                <a:lnTo>
                  <a:pt x="10749016" y="1215592"/>
                </a:lnTo>
                <a:cubicBezTo>
                  <a:pt x="10750797" y="1212451"/>
                  <a:pt x="10752852" y="1211011"/>
                  <a:pt x="10755077" y="1210553"/>
                </a:cubicBezTo>
                <a:lnTo>
                  <a:pt x="10756146" y="1210681"/>
                </a:lnTo>
                <a:lnTo>
                  <a:pt x="10747768" y="1207550"/>
                </a:lnTo>
                <a:lnTo>
                  <a:pt x="10735703" y="1211586"/>
                </a:lnTo>
                <a:cubicBezTo>
                  <a:pt x="10731296" y="1212007"/>
                  <a:pt x="10726816" y="1211553"/>
                  <a:pt x="10722336" y="1210644"/>
                </a:cubicBezTo>
                <a:lnTo>
                  <a:pt x="10701216" y="1204590"/>
                </a:lnTo>
                <a:lnTo>
                  <a:pt x="10700026" y="1210818"/>
                </a:lnTo>
                <a:cubicBezTo>
                  <a:pt x="10698968" y="1212374"/>
                  <a:pt x="10697383" y="1212892"/>
                  <a:pt x="10695268" y="1212892"/>
                </a:cubicBezTo>
                <a:cubicBezTo>
                  <a:pt x="10695268" y="1208745"/>
                  <a:pt x="10695796" y="1206155"/>
                  <a:pt x="10696854" y="1204599"/>
                </a:cubicBezTo>
                <a:lnTo>
                  <a:pt x="10698602" y="1203839"/>
                </a:lnTo>
                <a:lnTo>
                  <a:pt x="10696058" y="1203108"/>
                </a:lnTo>
                <a:cubicBezTo>
                  <a:pt x="10672562" y="1196872"/>
                  <a:pt x="10651061" y="1196871"/>
                  <a:pt x="10629558" y="1201031"/>
                </a:cubicBezTo>
                <a:cubicBezTo>
                  <a:pt x="10629558" y="1194794"/>
                  <a:pt x="10629558" y="1188559"/>
                  <a:pt x="10629558" y="1180243"/>
                </a:cubicBezTo>
                <a:cubicBezTo>
                  <a:pt x="10620002" y="1184400"/>
                  <a:pt x="10610842" y="1186479"/>
                  <a:pt x="10601285" y="1190639"/>
                </a:cubicBezTo>
                <a:lnTo>
                  <a:pt x="10601699" y="1174368"/>
                </a:lnTo>
                <a:lnTo>
                  <a:pt x="10574773" y="1168527"/>
                </a:lnTo>
                <a:cubicBezTo>
                  <a:pt x="10581596" y="1157302"/>
                  <a:pt x="10592258" y="1155699"/>
                  <a:pt x="10602920" y="1155598"/>
                </a:cubicBezTo>
                <a:lnTo>
                  <a:pt x="10612522" y="1155691"/>
                </a:lnTo>
                <a:lnTo>
                  <a:pt x="10612835" y="1155299"/>
                </a:lnTo>
                <a:cubicBezTo>
                  <a:pt x="10627168" y="1151488"/>
                  <a:pt x="10624780" y="1139017"/>
                  <a:pt x="10629558" y="1122386"/>
                </a:cubicBezTo>
                <a:lnTo>
                  <a:pt x="10632878" y="1117925"/>
                </a:lnTo>
                <a:lnTo>
                  <a:pt x="10569792" y="1099486"/>
                </a:lnTo>
                <a:lnTo>
                  <a:pt x="10513132" y="1083263"/>
                </a:lnTo>
                <a:lnTo>
                  <a:pt x="10515610" y="1084669"/>
                </a:lnTo>
                <a:cubicBezTo>
                  <a:pt x="10516728" y="1086483"/>
                  <a:pt x="10517286" y="1089076"/>
                  <a:pt x="10517284" y="1092187"/>
                </a:cubicBezTo>
                <a:cubicBezTo>
                  <a:pt x="10515053" y="1092186"/>
                  <a:pt x="10513381" y="1091582"/>
                  <a:pt x="10512264" y="1089984"/>
                </a:cubicBezTo>
                <a:lnTo>
                  <a:pt x="10510746" y="1082579"/>
                </a:lnTo>
                <a:lnTo>
                  <a:pt x="10470282" y="1070993"/>
                </a:lnTo>
                <a:lnTo>
                  <a:pt x="10468204" y="1073802"/>
                </a:lnTo>
                <a:lnTo>
                  <a:pt x="10468477" y="1070476"/>
                </a:lnTo>
                <a:lnTo>
                  <a:pt x="10436360" y="1061280"/>
                </a:lnTo>
                <a:lnTo>
                  <a:pt x="10329776" y="1032278"/>
                </a:lnTo>
                <a:lnTo>
                  <a:pt x="10320395" y="1033972"/>
                </a:lnTo>
                <a:cubicBezTo>
                  <a:pt x="10315504" y="1033972"/>
                  <a:pt x="10310614" y="1033441"/>
                  <a:pt x="10305722" y="1033443"/>
                </a:cubicBezTo>
                <a:lnTo>
                  <a:pt x="10308671" y="1026535"/>
                </a:lnTo>
                <a:lnTo>
                  <a:pt x="10302642" y="1024896"/>
                </a:lnTo>
                <a:lnTo>
                  <a:pt x="10289825" y="1021645"/>
                </a:lnTo>
                <a:lnTo>
                  <a:pt x="10281830" y="1027369"/>
                </a:lnTo>
                <a:cubicBezTo>
                  <a:pt x="10276145" y="1030927"/>
                  <a:pt x="10270158" y="1032986"/>
                  <a:pt x="10265370" y="1028870"/>
                </a:cubicBezTo>
                <a:cubicBezTo>
                  <a:pt x="10262976" y="1025784"/>
                  <a:pt x="10262379" y="1022268"/>
                  <a:pt x="10261181" y="1019009"/>
                </a:cubicBezTo>
                <a:lnTo>
                  <a:pt x="10255499" y="1012937"/>
                </a:lnTo>
                <a:lnTo>
                  <a:pt x="10222374" y="1004534"/>
                </a:lnTo>
                <a:lnTo>
                  <a:pt x="10222277" y="1004519"/>
                </a:lnTo>
                <a:lnTo>
                  <a:pt x="10222103" y="1004466"/>
                </a:lnTo>
                <a:lnTo>
                  <a:pt x="10174139" y="992298"/>
                </a:lnTo>
                <a:lnTo>
                  <a:pt x="10173262" y="992701"/>
                </a:lnTo>
                <a:lnTo>
                  <a:pt x="10173406" y="992112"/>
                </a:lnTo>
                <a:lnTo>
                  <a:pt x="10171345" y="991589"/>
                </a:lnTo>
                <a:lnTo>
                  <a:pt x="10160131" y="989239"/>
                </a:lnTo>
                <a:lnTo>
                  <a:pt x="10162269" y="992723"/>
                </a:lnTo>
                <a:cubicBezTo>
                  <a:pt x="10159875" y="992723"/>
                  <a:pt x="10155090" y="990650"/>
                  <a:pt x="10150305" y="988576"/>
                </a:cubicBezTo>
                <a:lnTo>
                  <a:pt x="10152026" y="987539"/>
                </a:lnTo>
                <a:lnTo>
                  <a:pt x="10138662" y="984737"/>
                </a:lnTo>
                <a:cubicBezTo>
                  <a:pt x="10128179" y="981962"/>
                  <a:pt x="10118028" y="978406"/>
                  <a:pt x="10107972" y="973202"/>
                </a:cubicBezTo>
                <a:cubicBezTo>
                  <a:pt x="10092035" y="964876"/>
                  <a:pt x="10071543" y="944060"/>
                  <a:pt x="10055606" y="956549"/>
                </a:cubicBezTo>
                <a:cubicBezTo>
                  <a:pt x="10037770" y="971120"/>
                  <a:pt x="10021832" y="958630"/>
                  <a:pt x="10001341" y="950305"/>
                </a:cubicBezTo>
                <a:cubicBezTo>
                  <a:pt x="9991095" y="946141"/>
                  <a:pt x="9981513" y="943020"/>
                  <a:pt x="9971932" y="940416"/>
                </a:cubicBezTo>
                <a:lnTo>
                  <a:pt x="9944867" y="934191"/>
                </a:lnTo>
                <a:lnTo>
                  <a:pt x="9946319" y="934712"/>
                </a:lnTo>
                <a:cubicBezTo>
                  <a:pt x="9947910" y="936526"/>
                  <a:pt x="9948545" y="939118"/>
                  <a:pt x="9948546" y="942226"/>
                </a:cubicBezTo>
                <a:cubicBezTo>
                  <a:pt x="9944730" y="942228"/>
                  <a:pt x="9942187" y="941708"/>
                  <a:pt x="9940597" y="940154"/>
                </a:cubicBezTo>
                <a:lnTo>
                  <a:pt x="9938721" y="933158"/>
                </a:lnTo>
                <a:lnTo>
                  <a:pt x="9880290" y="925586"/>
                </a:lnTo>
                <a:cubicBezTo>
                  <a:pt x="9859324" y="923764"/>
                  <a:pt x="9838357" y="922203"/>
                  <a:pt x="9818054" y="919082"/>
                </a:cubicBezTo>
                <a:cubicBezTo>
                  <a:pt x="9812364" y="916998"/>
                  <a:pt x="9786843" y="910321"/>
                  <a:pt x="9762746" y="906982"/>
                </a:cubicBezTo>
                <a:lnTo>
                  <a:pt x="9747494" y="906269"/>
                </a:lnTo>
                <a:lnTo>
                  <a:pt x="9749010" y="913079"/>
                </a:lnTo>
                <a:lnTo>
                  <a:pt x="9772517" y="914917"/>
                </a:lnTo>
                <a:lnTo>
                  <a:pt x="9781161" y="918210"/>
                </a:lnTo>
                <a:lnTo>
                  <a:pt x="9779838" y="914192"/>
                </a:lnTo>
                <a:cubicBezTo>
                  <a:pt x="9781954" y="910264"/>
                  <a:pt x="9784067" y="910264"/>
                  <a:pt x="9786181" y="914193"/>
                </a:cubicBezTo>
                <a:lnTo>
                  <a:pt x="9783060" y="918934"/>
                </a:lnTo>
                <a:lnTo>
                  <a:pt x="9796424" y="924025"/>
                </a:lnTo>
                <a:cubicBezTo>
                  <a:pt x="9804394" y="926887"/>
                  <a:pt x="9812364" y="929489"/>
                  <a:pt x="9820333" y="931570"/>
                </a:cubicBezTo>
                <a:cubicBezTo>
                  <a:pt x="9858659" y="939897"/>
                  <a:pt x="9897364" y="950305"/>
                  <a:pt x="9933415" y="958630"/>
                </a:cubicBezTo>
                <a:cubicBezTo>
                  <a:pt x="10008170" y="977365"/>
                  <a:pt x="10082928" y="997834"/>
                  <a:pt x="10157683" y="1016568"/>
                </a:cubicBezTo>
                <a:lnTo>
                  <a:pt x="10161810" y="1017685"/>
                </a:lnTo>
                <a:lnTo>
                  <a:pt x="10162579" y="1017820"/>
                </a:lnTo>
                <a:lnTo>
                  <a:pt x="10162511" y="1017874"/>
                </a:lnTo>
                <a:lnTo>
                  <a:pt x="10188503" y="1024902"/>
                </a:lnTo>
                <a:lnTo>
                  <a:pt x="10212894" y="1027949"/>
                </a:lnTo>
                <a:lnTo>
                  <a:pt x="10211645" y="1031159"/>
                </a:lnTo>
                <a:lnTo>
                  <a:pt x="10245795" y="1040391"/>
                </a:lnTo>
                <a:lnTo>
                  <a:pt x="10249944" y="1037162"/>
                </a:lnTo>
                <a:cubicBezTo>
                  <a:pt x="10252544" y="1035557"/>
                  <a:pt x="10255147" y="1034579"/>
                  <a:pt x="10257749" y="1034859"/>
                </a:cubicBezTo>
                <a:cubicBezTo>
                  <a:pt x="10259483" y="1035045"/>
                  <a:pt x="10261217" y="1035790"/>
                  <a:pt x="10262950" y="1037280"/>
                </a:cubicBezTo>
                <a:cubicBezTo>
                  <a:pt x="10259483" y="1038271"/>
                  <a:pt x="10256014" y="1039759"/>
                  <a:pt x="10252546" y="1041000"/>
                </a:cubicBezTo>
                <a:lnTo>
                  <a:pt x="10250040" y="1041538"/>
                </a:lnTo>
                <a:lnTo>
                  <a:pt x="10307041" y="1056950"/>
                </a:lnTo>
                <a:lnTo>
                  <a:pt x="10309485" y="1052910"/>
                </a:lnTo>
                <a:cubicBezTo>
                  <a:pt x="10311293" y="1051770"/>
                  <a:pt x="10313549" y="1051445"/>
                  <a:pt x="10315959" y="1051576"/>
                </a:cubicBezTo>
                <a:cubicBezTo>
                  <a:pt x="10320775" y="1051836"/>
                  <a:pt x="10326194" y="1053918"/>
                  <a:pt x="10329806" y="1054959"/>
                </a:cubicBezTo>
                <a:cubicBezTo>
                  <a:pt x="10344256" y="1059125"/>
                  <a:pt x="10361114" y="1061208"/>
                  <a:pt x="10375163" y="1063289"/>
                </a:cubicBezTo>
                <a:lnTo>
                  <a:pt x="10377635" y="1076036"/>
                </a:lnTo>
                <a:lnTo>
                  <a:pt x="10379677" y="1076588"/>
                </a:lnTo>
                <a:lnTo>
                  <a:pt x="10397565" y="1081430"/>
                </a:lnTo>
                <a:lnTo>
                  <a:pt x="10399233" y="1074566"/>
                </a:lnTo>
                <a:cubicBezTo>
                  <a:pt x="10400347" y="1073190"/>
                  <a:pt x="10402022" y="1072638"/>
                  <a:pt x="10404253" y="1072639"/>
                </a:cubicBezTo>
                <a:cubicBezTo>
                  <a:pt x="10404253" y="1075943"/>
                  <a:pt x="10403136" y="1078146"/>
                  <a:pt x="10401743" y="1079524"/>
                </a:cubicBezTo>
                <a:lnTo>
                  <a:pt x="10397589" y="1081437"/>
                </a:lnTo>
                <a:lnTo>
                  <a:pt x="10414165" y="1085923"/>
                </a:lnTo>
                <a:lnTo>
                  <a:pt x="10415872" y="1081629"/>
                </a:lnTo>
                <a:cubicBezTo>
                  <a:pt x="10418425" y="1079656"/>
                  <a:pt x="10421904" y="1078999"/>
                  <a:pt x="10425604" y="1078999"/>
                </a:cubicBezTo>
                <a:cubicBezTo>
                  <a:pt x="10433006" y="1078999"/>
                  <a:pt x="10441296" y="1081628"/>
                  <a:pt x="10444850" y="1081629"/>
                </a:cubicBezTo>
                <a:cubicBezTo>
                  <a:pt x="10444849" y="1087327"/>
                  <a:pt x="10443220" y="1090833"/>
                  <a:pt x="10440667" y="1092889"/>
                </a:cubicBezTo>
                <a:lnTo>
                  <a:pt x="10440276" y="1092991"/>
                </a:lnTo>
                <a:lnTo>
                  <a:pt x="10461378" y="1098703"/>
                </a:lnTo>
                <a:lnTo>
                  <a:pt x="10459373" y="1092532"/>
                </a:lnTo>
                <a:cubicBezTo>
                  <a:pt x="10469244" y="1094318"/>
                  <a:pt x="10479116" y="1096460"/>
                  <a:pt x="10488987" y="1098602"/>
                </a:cubicBezTo>
                <a:lnTo>
                  <a:pt x="10481390" y="1104119"/>
                </a:lnTo>
                <a:lnTo>
                  <a:pt x="10488380" y="1106012"/>
                </a:lnTo>
                <a:lnTo>
                  <a:pt x="10490011" y="1101714"/>
                </a:lnTo>
                <a:cubicBezTo>
                  <a:pt x="10511407" y="1107988"/>
                  <a:pt x="10530030" y="1112173"/>
                  <a:pt x="10549048" y="1118448"/>
                </a:cubicBezTo>
                <a:lnTo>
                  <a:pt x="10546112" y="1120562"/>
                </a:lnTo>
                <a:lnTo>
                  <a:pt x="10552154" y="1124281"/>
                </a:lnTo>
                <a:lnTo>
                  <a:pt x="10552656" y="1125973"/>
                </a:lnTo>
                <a:lnTo>
                  <a:pt x="10555794" y="1123135"/>
                </a:lnTo>
                <a:cubicBezTo>
                  <a:pt x="10560376" y="1123135"/>
                  <a:pt x="10564959" y="1125208"/>
                  <a:pt x="10564958" y="1133499"/>
                </a:cubicBezTo>
                <a:lnTo>
                  <a:pt x="10553330" y="1128241"/>
                </a:lnTo>
                <a:lnTo>
                  <a:pt x="10554661" y="1132707"/>
                </a:lnTo>
                <a:cubicBezTo>
                  <a:pt x="10555278" y="1139209"/>
                  <a:pt x="10554234" y="1147015"/>
                  <a:pt x="10554234" y="1153262"/>
                </a:cubicBezTo>
                <a:cubicBezTo>
                  <a:pt x="10557460" y="1153261"/>
                  <a:pt x="10560212" y="1152741"/>
                  <a:pt x="10562723" y="1152481"/>
                </a:cubicBezTo>
                <a:lnTo>
                  <a:pt x="10563424" y="1152558"/>
                </a:lnTo>
                <a:lnTo>
                  <a:pt x="10566078" y="1151261"/>
                </a:lnTo>
                <a:cubicBezTo>
                  <a:pt x="10570414" y="1150783"/>
                  <a:pt x="10575615" y="1152347"/>
                  <a:pt x="10579084" y="1152347"/>
                </a:cubicBezTo>
                <a:cubicBezTo>
                  <a:pt x="10579084" y="1156434"/>
                  <a:pt x="10578218" y="1159106"/>
                  <a:pt x="10576808" y="1160819"/>
                </a:cubicBezTo>
                <a:lnTo>
                  <a:pt x="10572320" y="1163012"/>
                </a:lnTo>
                <a:lnTo>
                  <a:pt x="10572068" y="1163667"/>
                </a:lnTo>
                <a:lnTo>
                  <a:pt x="10570394" y="1163445"/>
                </a:lnTo>
                <a:lnTo>
                  <a:pt x="10558276" y="1162431"/>
                </a:lnTo>
                <a:lnTo>
                  <a:pt x="10558433" y="1161847"/>
                </a:lnTo>
                <a:lnTo>
                  <a:pt x="10550628" y="1160807"/>
                </a:lnTo>
                <a:lnTo>
                  <a:pt x="10550213" y="1160660"/>
                </a:lnTo>
                <a:lnTo>
                  <a:pt x="10550170" y="1162573"/>
                </a:lnTo>
                <a:cubicBezTo>
                  <a:pt x="10471093" y="1146257"/>
                  <a:pt x="10389614" y="1127511"/>
                  <a:pt x="10308132" y="1108766"/>
                </a:cubicBezTo>
                <a:lnTo>
                  <a:pt x="10310451" y="1097819"/>
                </a:lnTo>
                <a:lnTo>
                  <a:pt x="10284617" y="1091897"/>
                </a:lnTo>
                <a:lnTo>
                  <a:pt x="10281825" y="1091500"/>
                </a:lnTo>
                <a:lnTo>
                  <a:pt x="10280997" y="1092209"/>
                </a:lnTo>
                <a:lnTo>
                  <a:pt x="10281098" y="1091397"/>
                </a:lnTo>
                <a:lnTo>
                  <a:pt x="10222138" y="1083019"/>
                </a:lnTo>
                <a:lnTo>
                  <a:pt x="10212894" y="1082434"/>
                </a:lnTo>
                <a:cubicBezTo>
                  <a:pt x="10202112" y="1082434"/>
                  <a:pt x="10191930" y="1081386"/>
                  <a:pt x="10181746" y="1079816"/>
                </a:cubicBezTo>
                <a:lnTo>
                  <a:pt x="10162144" y="1076188"/>
                </a:lnTo>
                <a:lnTo>
                  <a:pt x="10161668" y="1084655"/>
                </a:lnTo>
                <a:cubicBezTo>
                  <a:pt x="10161099" y="1088037"/>
                  <a:pt x="10159961" y="1091160"/>
                  <a:pt x="10157684" y="1093242"/>
                </a:cubicBezTo>
                <a:cubicBezTo>
                  <a:pt x="10155409" y="1089078"/>
                  <a:pt x="10153700" y="1083875"/>
                  <a:pt x="10151422" y="1079190"/>
                </a:cubicBezTo>
                <a:lnTo>
                  <a:pt x="10146053" y="1073125"/>
                </a:lnTo>
                <a:lnTo>
                  <a:pt x="10091915" y="1062086"/>
                </a:lnTo>
                <a:lnTo>
                  <a:pt x="10060159" y="1059934"/>
                </a:lnTo>
                <a:cubicBezTo>
                  <a:pt x="10021833" y="1055773"/>
                  <a:pt x="9980848" y="1051609"/>
                  <a:pt x="9942521" y="1045713"/>
                </a:cubicBezTo>
                <a:cubicBezTo>
                  <a:pt x="9860935" y="1033221"/>
                  <a:pt x="9781626" y="1018651"/>
                  <a:pt x="9702314" y="1004079"/>
                </a:cubicBezTo>
                <a:cubicBezTo>
                  <a:pt x="9702316" y="1031141"/>
                  <a:pt x="9681824" y="1033222"/>
                  <a:pt x="9668542" y="1039468"/>
                </a:cubicBezTo>
                <a:cubicBezTo>
                  <a:pt x="9688655" y="1053692"/>
                  <a:pt x="9711422" y="1049874"/>
                  <a:pt x="9734192" y="1053691"/>
                </a:cubicBezTo>
                <a:cubicBezTo>
                  <a:pt x="9741023" y="1053690"/>
                  <a:pt x="9750129" y="1057854"/>
                  <a:pt x="9756959" y="1055773"/>
                </a:cubicBezTo>
                <a:cubicBezTo>
                  <a:pt x="9763412" y="1053692"/>
                  <a:pt x="9763411" y="1045711"/>
                  <a:pt x="9765687" y="1037385"/>
                </a:cubicBezTo>
                <a:cubicBezTo>
                  <a:pt x="9772518" y="1016569"/>
                  <a:pt x="9811224" y="1045713"/>
                  <a:pt x="9820331" y="1049875"/>
                </a:cubicBezTo>
                <a:cubicBezTo>
                  <a:pt x="9829439" y="1053691"/>
                  <a:pt x="9842721" y="1062017"/>
                  <a:pt x="9851829" y="1062017"/>
                </a:cubicBezTo>
                <a:cubicBezTo>
                  <a:pt x="9856383" y="1062018"/>
                  <a:pt x="9858660" y="1051608"/>
                  <a:pt x="9860934" y="1045712"/>
                </a:cubicBezTo>
                <a:cubicBezTo>
                  <a:pt x="9906093" y="1086996"/>
                  <a:pt x="9963015" y="1086996"/>
                  <a:pt x="10015002" y="1089077"/>
                </a:cubicBezTo>
                <a:cubicBezTo>
                  <a:pt x="10030939" y="1089077"/>
                  <a:pt x="10046877" y="1089078"/>
                  <a:pt x="10062436" y="1086996"/>
                </a:cubicBezTo>
                <a:cubicBezTo>
                  <a:pt x="10069265" y="1086996"/>
                  <a:pt x="10076097" y="1084915"/>
                  <a:pt x="10082928" y="1084916"/>
                </a:cubicBezTo>
                <a:cubicBezTo>
                  <a:pt x="10085203" y="1091160"/>
                  <a:pt x="10089759" y="1093241"/>
                  <a:pt x="10096589" y="1095322"/>
                </a:cubicBezTo>
                <a:cubicBezTo>
                  <a:pt x="10110250" y="1099486"/>
                  <a:pt x="10123532" y="1095322"/>
                  <a:pt x="10137192" y="1097404"/>
                </a:cubicBezTo>
                <a:cubicBezTo>
                  <a:pt x="10146300" y="1099486"/>
                  <a:pt x="10157684" y="1103649"/>
                  <a:pt x="10164514" y="1093242"/>
                </a:cubicBezTo>
                <a:cubicBezTo>
                  <a:pt x="10166792" y="1101568"/>
                  <a:pt x="10166791" y="1107813"/>
                  <a:pt x="10169066" y="1113710"/>
                </a:cubicBezTo>
                <a:cubicBezTo>
                  <a:pt x="10171345" y="1116139"/>
                  <a:pt x="10175898" y="1116139"/>
                  <a:pt x="10178175" y="1116139"/>
                </a:cubicBezTo>
                <a:cubicBezTo>
                  <a:pt x="10187283" y="1117873"/>
                  <a:pt x="10196011" y="1119955"/>
                  <a:pt x="10205118" y="1122038"/>
                </a:cubicBezTo>
                <a:cubicBezTo>
                  <a:pt x="10218780" y="1124118"/>
                  <a:pt x="10234717" y="1128282"/>
                  <a:pt x="10248378" y="1138690"/>
                </a:cubicBezTo>
                <a:cubicBezTo>
                  <a:pt x="10209671" y="1134526"/>
                  <a:pt x="10171346" y="1130363"/>
                  <a:pt x="10132637" y="1126200"/>
                </a:cubicBezTo>
                <a:cubicBezTo>
                  <a:pt x="10119357" y="1126201"/>
                  <a:pt x="10094310" y="1132444"/>
                  <a:pt x="10085204" y="1122037"/>
                </a:cubicBezTo>
                <a:lnTo>
                  <a:pt x="10083736" y="1120133"/>
                </a:lnTo>
                <a:lnTo>
                  <a:pt x="10084071" y="1122589"/>
                </a:lnTo>
                <a:lnTo>
                  <a:pt x="10082689" y="1122270"/>
                </a:lnTo>
                <a:lnTo>
                  <a:pt x="10084072" y="1124165"/>
                </a:lnTo>
                <a:cubicBezTo>
                  <a:pt x="10081958" y="1124165"/>
                  <a:pt x="10079844" y="1124165"/>
                  <a:pt x="10077730" y="1124165"/>
                </a:cubicBezTo>
                <a:lnTo>
                  <a:pt x="10079629" y="1121560"/>
                </a:lnTo>
                <a:lnTo>
                  <a:pt x="10079314" y="1121488"/>
                </a:lnTo>
                <a:cubicBezTo>
                  <a:pt x="10078786" y="1120938"/>
                  <a:pt x="10078391" y="1120111"/>
                  <a:pt x="10078124" y="1118872"/>
                </a:cubicBezTo>
                <a:lnTo>
                  <a:pt x="10077785" y="1114498"/>
                </a:lnTo>
                <a:lnTo>
                  <a:pt x="10076097" y="1116139"/>
                </a:lnTo>
                <a:cubicBezTo>
                  <a:pt x="10073820" y="1122037"/>
                  <a:pt x="10066989" y="1122037"/>
                  <a:pt x="10062436" y="1119954"/>
                </a:cubicBezTo>
                <a:lnTo>
                  <a:pt x="10055236" y="1120550"/>
                </a:lnTo>
                <a:lnTo>
                  <a:pt x="10056290" y="1120680"/>
                </a:lnTo>
                <a:cubicBezTo>
                  <a:pt x="10051362" y="1122815"/>
                  <a:pt x="10048897" y="1129220"/>
                  <a:pt x="10046434" y="1133490"/>
                </a:cubicBezTo>
                <a:lnTo>
                  <a:pt x="10039632" y="1119740"/>
                </a:lnTo>
                <a:lnTo>
                  <a:pt x="10030940" y="1117874"/>
                </a:lnTo>
                <a:cubicBezTo>
                  <a:pt x="10026387" y="1113710"/>
                  <a:pt x="10026386" y="1105731"/>
                  <a:pt x="10021833" y="1099485"/>
                </a:cubicBezTo>
                <a:cubicBezTo>
                  <a:pt x="10019556" y="1093242"/>
                  <a:pt x="10012725" y="1091160"/>
                  <a:pt x="10008170" y="1091159"/>
                </a:cubicBezTo>
                <a:cubicBezTo>
                  <a:pt x="10007033" y="1091160"/>
                  <a:pt x="10001341" y="1092200"/>
                  <a:pt x="9996216" y="1094282"/>
                </a:cubicBezTo>
                <a:lnTo>
                  <a:pt x="9988258" y="1103014"/>
                </a:lnTo>
                <a:lnTo>
                  <a:pt x="9997950" y="1105213"/>
                </a:lnTo>
                <a:lnTo>
                  <a:pt x="9999633" y="1104907"/>
                </a:lnTo>
                <a:cubicBezTo>
                  <a:pt x="10001910" y="1104495"/>
                  <a:pt x="10004044" y="1104398"/>
                  <a:pt x="10005610" y="1105551"/>
                </a:cubicBezTo>
                <a:lnTo>
                  <a:pt x="10006082" y="1107057"/>
                </a:lnTo>
                <a:lnTo>
                  <a:pt x="10010389" y="1108034"/>
                </a:lnTo>
                <a:lnTo>
                  <a:pt x="10007495" y="1111557"/>
                </a:lnTo>
                <a:lnTo>
                  <a:pt x="10008170" y="1113710"/>
                </a:lnTo>
                <a:lnTo>
                  <a:pt x="10006025" y="1113345"/>
                </a:lnTo>
                <a:lnTo>
                  <a:pt x="10003030" y="1116990"/>
                </a:lnTo>
                <a:cubicBezTo>
                  <a:pt x="10000968" y="1120151"/>
                  <a:pt x="9998616" y="1122785"/>
                  <a:pt x="9993905" y="1122785"/>
                </a:cubicBezTo>
                <a:cubicBezTo>
                  <a:pt x="9989589" y="1122786"/>
                  <a:pt x="9986841" y="1122785"/>
                  <a:pt x="9982523" y="1122785"/>
                </a:cubicBezTo>
                <a:lnTo>
                  <a:pt x="9982524" y="1109350"/>
                </a:lnTo>
                <a:lnTo>
                  <a:pt x="9965554" y="1106464"/>
                </a:lnTo>
                <a:lnTo>
                  <a:pt x="9965066" y="1109391"/>
                </a:lnTo>
                <a:cubicBezTo>
                  <a:pt x="9962811" y="1114192"/>
                  <a:pt x="9957656" y="1112992"/>
                  <a:pt x="9952501" y="1112992"/>
                </a:cubicBezTo>
                <a:cubicBezTo>
                  <a:pt x="9952502" y="1109790"/>
                  <a:pt x="9953073" y="1107520"/>
                  <a:pt x="9954005" y="1105920"/>
                </a:cubicBezTo>
                <a:lnTo>
                  <a:pt x="9955408" y="1104741"/>
                </a:lnTo>
                <a:lnTo>
                  <a:pt x="9931422" y="1100662"/>
                </a:lnTo>
                <a:lnTo>
                  <a:pt x="9937973" y="1109313"/>
                </a:lnTo>
                <a:cubicBezTo>
                  <a:pt x="9928385" y="1109314"/>
                  <a:pt x="9916401" y="1111457"/>
                  <a:pt x="9904815" y="1113599"/>
                </a:cubicBezTo>
                <a:lnTo>
                  <a:pt x="9904816" y="1096138"/>
                </a:lnTo>
                <a:lnTo>
                  <a:pt x="9893187" y="1094162"/>
                </a:lnTo>
                <a:lnTo>
                  <a:pt x="9897366" y="1102690"/>
                </a:lnTo>
                <a:cubicBezTo>
                  <a:pt x="9890429" y="1102691"/>
                  <a:pt x="9876557" y="1109013"/>
                  <a:pt x="9876557" y="1092507"/>
                </a:cubicBezTo>
                <a:lnTo>
                  <a:pt x="9881281" y="1092137"/>
                </a:lnTo>
                <a:lnTo>
                  <a:pt x="9868632" y="1089988"/>
                </a:lnTo>
                <a:lnTo>
                  <a:pt x="9869122" y="1092186"/>
                </a:lnTo>
                <a:lnTo>
                  <a:pt x="9864128" y="1089222"/>
                </a:lnTo>
                <a:lnTo>
                  <a:pt x="9839098" y="1084966"/>
                </a:lnTo>
                <a:lnTo>
                  <a:pt x="9839099" y="1102885"/>
                </a:lnTo>
                <a:cubicBezTo>
                  <a:pt x="9837239" y="1102884"/>
                  <a:pt x="9835006" y="1102885"/>
                  <a:pt x="9832405" y="1102886"/>
                </a:cubicBezTo>
                <a:lnTo>
                  <a:pt x="9832404" y="1083828"/>
                </a:lnTo>
                <a:lnTo>
                  <a:pt x="9827826" y="1083050"/>
                </a:lnTo>
                <a:lnTo>
                  <a:pt x="9723649" y="1073397"/>
                </a:lnTo>
                <a:lnTo>
                  <a:pt x="9727806" y="1081034"/>
                </a:lnTo>
                <a:cubicBezTo>
                  <a:pt x="9723020" y="1081033"/>
                  <a:pt x="9715842" y="1083018"/>
                  <a:pt x="9715842" y="1073094"/>
                </a:cubicBezTo>
                <a:lnTo>
                  <a:pt x="9722760" y="1073314"/>
                </a:lnTo>
                <a:lnTo>
                  <a:pt x="9693786" y="1070629"/>
                </a:lnTo>
                <a:lnTo>
                  <a:pt x="9693453" y="1075475"/>
                </a:lnTo>
                <a:cubicBezTo>
                  <a:pt x="9692625" y="1078981"/>
                  <a:pt x="9690969" y="1081485"/>
                  <a:pt x="9687658" y="1081485"/>
                </a:cubicBezTo>
                <a:lnTo>
                  <a:pt x="9687789" y="1070074"/>
                </a:lnTo>
                <a:lnTo>
                  <a:pt x="9645773" y="1066181"/>
                </a:lnTo>
                <a:cubicBezTo>
                  <a:pt x="9648051" y="1053692"/>
                  <a:pt x="9652605" y="1045711"/>
                  <a:pt x="9659436" y="1041548"/>
                </a:cubicBezTo>
                <a:cubicBezTo>
                  <a:pt x="9614277" y="1006161"/>
                  <a:pt x="9559633" y="1016568"/>
                  <a:pt x="9507645" y="1024897"/>
                </a:cubicBezTo>
                <a:cubicBezTo>
                  <a:pt x="9507646" y="1012405"/>
                  <a:pt x="9523584" y="1016569"/>
                  <a:pt x="9523585" y="1004079"/>
                </a:cubicBezTo>
                <a:cubicBezTo>
                  <a:pt x="9509922" y="1004079"/>
                  <a:pt x="9496263" y="1008242"/>
                  <a:pt x="9484877" y="1004080"/>
                </a:cubicBezTo>
                <a:cubicBezTo>
                  <a:pt x="9480323" y="1001998"/>
                  <a:pt x="9480323" y="987425"/>
                  <a:pt x="9478046" y="983611"/>
                </a:cubicBezTo>
                <a:cubicBezTo>
                  <a:pt x="9473494" y="973203"/>
                  <a:pt x="9457935" y="973203"/>
                  <a:pt x="9451103" y="971120"/>
                </a:cubicBezTo>
                <a:lnTo>
                  <a:pt x="9450674" y="970865"/>
                </a:lnTo>
                <a:lnTo>
                  <a:pt x="9435809" y="973384"/>
                </a:lnTo>
                <a:lnTo>
                  <a:pt x="9436020" y="975502"/>
                </a:lnTo>
                <a:cubicBezTo>
                  <a:pt x="9435734" y="978839"/>
                  <a:pt x="9435167" y="982396"/>
                  <a:pt x="9435167" y="985344"/>
                </a:cubicBezTo>
                <a:lnTo>
                  <a:pt x="9381672" y="980187"/>
                </a:lnTo>
                <a:lnTo>
                  <a:pt x="9366211" y="982059"/>
                </a:lnTo>
                <a:lnTo>
                  <a:pt x="9310719" y="988310"/>
                </a:lnTo>
                <a:lnTo>
                  <a:pt x="9309103" y="992351"/>
                </a:lnTo>
                <a:cubicBezTo>
                  <a:pt x="9306840" y="994455"/>
                  <a:pt x="9304012" y="993404"/>
                  <a:pt x="9300900" y="991562"/>
                </a:cubicBezTo>
                <a:lnTo>
                  <a:pt x="9297700" y="989776"/>
                </a:lnTo>
                <a:lnTo>
                  <a:pt x="9282299" y="991511"/>
                </a:lnTo>
                <a:lnTo>
                  <a:pt x="9277429" y="1004975"/>
                </a:lnTo>
                <a:cubicBezTo>
                  <a:pt x="9276298" y="1010234"/>
                  <a:pt x="9274601" y="1011287"/>
                  <a:pt x="9272621" y="1011813"/>
                </a:cubicBezTo>
                <a:lnTo>
                  <a:pt x="9270258" y="1012455"/>
                </a:lnTo>
                <a:lnTo>
                  <a:pt x="9272403" y="1014132"/>
                </a:lnTo>
                <a:cubicBezTo>
                  <a:pt x="9270818" y="1015784"/>
                  <a:pt x="9269232" y="1017438"/>
                  <a:pt x="9267647" y="1016301"/>
                </a:cubicBezTo>
                <a:lnTo>
                  <a:pt x="9266699" y="1015006"/>
                </a:lnTo>
                <a:lnTo>
                  <a:pt x="9266116" y="1015494"/>
                </a:lnTo>
                <a:cubicBezTo>
                  <a:pt x="9266117" y="1017598"/>
                  <a:pt x="9268380" y="1019701"/>
                  <a:pt x="9268380" y="1019701"/>
                </a:cubicBezTo>
                <a:cubicBezTo>
                  <a:pt x="9254804" y="1026014"/>
                  <a:pt x="9241608" y="1030221"/>
                  <a:pt x="9228034" y="1030222"/>
                </a:cubicBezTo>
                <a:cubicBezTo>
                  <a:pt x="9225772" y="1032326"/>
                  <a:pt x="9203148" y="1028118"/>
                  <a:pt x="9209934" y="1017598"/>
                </a:cubicBezTo>
                <a:cubicBezTo>
                  <a:pt x="9221246" y="1004976"/>
                  <a:pt x="9241609" y="1007079"/>
                  <a:pt x="9252920" y="1004975"/>
                </a:cubicBezTo>
                <a:lnTo>
                  <a:pt x="9243758" y="995853"/>
                </a:lnTo>
                <a:lnTo>
                  <a:pt x="9236861" y="996629"/>
                </a:lnTo>
                <a:lnTo>
                  <a:pt x="9180034" y="1002299"/>
                </a:lnTo>
                <a:lnTo>
                  <a:pt x="9186752" y="1005380"/>
                </a:lnTo>
                <a:cubicBezTo>
                  <a:pt x="9190976" y="1009284"/>
                  <a:pt x="9192683" y="1015528"/>
                  <a:pt x="9188129" y="1026977"/>
                </a:cubicBezTo>
                <a:cubicBezTo>
                  <a:pt x="9183575" y="1039466"/>
                  <a:pt x="9168016" y="1033222"/>
                  <a:pt x="9161186" y="1033222"/>
                </a:cubicBezTo>
                <a:lnTo>
                  <a:pt x="9151083" y="1035938"/>
                </a:lnTo>
                <a:lnTo>
                  <a:pt x="9151082" y="1044406"/>
                </a:lnTo>
                <a:cubicBezTo>
                  <a:pt x="9153483" y="1044407"/>
                  <a:pt x="9158285" y="1044407"/>
                  <a:pt x="9160686" y="1044407"/>
                </a:cubicBezTo>
                <a:cubicBezTo>
                  <a:pt x="9167890" y="1044406"/>
                  <a:pt x="9177493" y="1042335"/>
                  <a:pt x="9184696" y="1044407"/>
                </a:cubicBezTo>
                <a:lnTo>
                  <a:pt x="9193980" y="1048415"/>
                </a:lnTo>
                <a:lnTo>
                  <a:pt x="9245602" y="1052824"/>
                </a:lnTo>
                <a:cubicBezTo>
                  <a:pt x="9227466" y="1056950"/>
                  <a:pt x="9209335" y="1059011"/>
                  <a:pt x="9188935" y="1067261"/>
                </a:cubicBezTo>
                <a:cubicBezTo>
                  <a:pt x="9175334" y="1075510"/>
                  <a:pt x="9159846" y="1063137"/>
                  <a:pt x="9143979" y="1067261"/>
                </a:cubicBezTo>
                <a:cubicBezTo>
                  <a:pt x="9139445" y="1067262"/>
                  <a:pt x="9136046" y="1069323"/>
                  <a:pt x="9132646" y="1072159"/>
                </a:cubicBezTo>
                <a:lnTo>
                  <a:pt x="9127812" y="1076227"/>
                </a:lnTo>
                <a:lnTo>
                  <a:pt x="9173085" y="1074207"/>
                </a:lnTo>
                <a:lnTo>
                  <a:pt x="9173180" y="1073991"/>
                </a:lnTo>
                <a:lnTo>
                  <a:pt x="9173355" y="1074194"/>
                </a:lnTo>
                <a:lnTo>
                  <a:pt x="9175987" y="1074077"/>
                </a:lnTo>
                <a:lnTo>
                  <a:pt x="9176816" y="1073548"/>
                </a:lnTo>
                <a:lnTo>
                  <a:pt x="9177262" y="1074020"/>
                </a:lnTo>
                <a:lnTo>
                  <a:pt x="9221330" y="1072054"/>
                </a:lnTo>
                <a:lnTo>
                  <a:pt x="9252764" y="1070034"/>
                </a:lnTo>
                <a:lnTo>
                  <a:pt x="9256958" y="1070775"/>
                </a:lnTo>
                <a:lnTo>
                  <a:pt x="9277644" y="1068432"/>
                </a:lnTo>
                <a:lnTo>
                  <a:pt x="9311968" y="1066227"/>
                </a:lnTo>
                <a:lnTo>
                  <a:pt x="9341783" y="1065063"/>
                </a:lnTo>
                <a:lnTo>
                  <a:pt x="9341426" y="1063457"/>
                </a:lnTo>
                <a:lnTo>
                  <a:pt x="9344093" y="1064973"/>
                </a:lnTo>
                <a:lnTo>
                  <a:pt x="9368149" y="1064034"/>
                </a:lnTo>
                <a:lnTo>
                  <a:pt x="9378119" y="1057453"/>
                </a:lnTo>
                <a:cubicBezTo>
                  <a:pt x="9385286" y="1053782"/>
                  <a:pt x="9392441" y="1052160"/>
                  <a:pt x="9399736" y="1052029"/>
                </a:cubicBezTo>
                <a:cubicBezTo>
                  <a:pt x="9407032" y="1051896"/>
                  <a:pt x="9414468" y="1053256"/>
                  <a:pt x="9422199" y="1055546"/>
                </a:cubicBezTo>
                <a:lnTo>
                  <a:pt x="9435593" y="1060580"/>
                </a:lnTo>
                <a:lnTo>
                  <a:pt x="9436704" y="1055596"/>
                </a:lnTo>
                <a:cubicBezTo>
                  <a:pt x="9437819" y="1053783"/>
                  <a:pt x="9439492" y="1052746"/>
                  <a:pt x="9441723" y="1052745"/>
                </a:cubicBezTo>
                <a:cubicBezTo>
                  <a:pt x="9441723" y="1055857"/>
                  <a:pt x="9441165" y="1058448"/>
                  <a:pt x="9440051" y="1060262"/>
                </a:cubicBezTo>
                <a:lnTo>
                  <a:pt x="9437937" y="1061460"/>
                </a:lnTo>
                <a:lnTo>
                  <a:pt x="9446427" y="1064652"/>
                </a:lnTo>
                <a:cubicBezTo>
                  <a:pt x="9414799" y="1066755"/>
                  <a:pt x="9385803" y="1070964"/>
                  <a:pt x="9356434" y="1075173"/>
                </a:cubicBezTo>
                <a:lnTo>
                  <a:pt x="9365557" y="1066302"/>
                </a:lnTo>
                <a:lnTo>
                  <a:pt x="9346944" y="1068549"/>
                </a:lnTo>
                <a:lnTo>
                  <a:pt x="9348120" y="1073823"/>
                </a:lnTo>
                <a:cubicBezTo>
                  <a:pt x="9345888" y="1073823"/>
                  <a:pt x="9344214" y="1072788"/>
                  <a:pt x="9343099" y="1070973"/>
                </a:cubicBezTo>
                <a:lnTo>
                  <a:pt x="9342675" y="1069065"/>
                </a:lnTo>
                <a:lnTo>
                  <a:pt x="9294991" y="1074822"/>
                </a:lnTo>
                <a:lnTo>
                  <a:pt x="9195026" y="1083168"/>
                </a:lnTo>
                <a:lnTo>
                  <a:pt x="9195395" y="1084372"/>
                </a:lnTo>
                <a:lnTo>
                  <a:pt x="9193364" y="1083306"/>
                </a:lnTo>
                <a:lnTo>
                  <a:pt x="9188234" y="1083735"/>
                </a:lnTo>
                <a:lnTo>
                  <a:pt x="9104923" y="1088451"/>
                </a:lnTo>
                <a:lnTo>
                  <a:pt x="9101291" y="1089947"/>
                </a:lnTo>
                <a:lnTo>
                  <a:pt x="9095260" y="1088997"/>
                </a:lnTo>
                <a:lnTo>
                  <a:pt x="9094454" y="1089043"/>
                </a:lnTo>
                <a:lnTo>
                  <a:pt x="9093705" y="1091183"/>
                </a:lnTo>
                <a:cubicBezTo>
                  <a:pt x="9087111" y="1096975"/>
                  <a:pt x="9073230" y="1091330"/>
                  <a:pt x="9067678" y="1091330"/>
                </a:cubicBezTo>
                <a:lnTo>
                  <a:pt x="9067945" y="1090544"/>
                </a:lnTo>
                <a:lnTo>
                  <a:pt x="9060231" y="1090981"/>
                </a:lnTo>
                <a:lnTo>
                  <a:pt x="9060232" y="1092186"/>
                </a:lnTo>
                <a:cubicBezTo>
                  <a:pt x="9055650" y="1092188"/>
                  <a:pt x="9051068" y="1092186"/>
                  <a:pt x="9046484" y="1092188"/>
                </a:cubicBezTo>
                <a:lnTo>
                  <a:pt x="9046486" y="1091759"/>
                </a:lnTo>
                <a:lnTo>
                  <a:pt x="9014979" y="1093542"/>
                </a:lnTo>
                <a:lnTo>
                  <a:pt x="9014725" y="1101374"/>
                </a:lnTo>
                <a:cubicBezTo>
                  <a:pt x="9011424" y="1103662"/>
                  <a:pt x="9006621" y="1105217"/>
                  <a:pt x="9005422" y="1106253"/>
                </a:cubicBezTo>
                <a:lnTo>
                  <a:pt x="8995273" y="1107771"/>
                </a:lnTo>
                <a:lnTo>
                  <a:pt x="8995735" y="1107813"/>
                </a:lnTo>
                <a:cubicBezTo>
                  <a:pt x="8988905" y="1117873"/>
                  <a:pt x="8975244" y="1119956"/>
                  <a:pt x="8968415" y="1128282"/>
                </a:cubicBezTo>
                <a:cubicBezTo>
                  <a:pt x="8957029" y="1144935"/>
                  <a:pt x="8979799" y="1147017"/>
                  <a:pt x="8986629" y="1147015"/>
                </a:cubicBezTo>
                <a:lnTo>
                  <a:pt x="9026165" y="1148761"/>
                </a:lnTo>
                <a:lnTo>
                  <a:pt x="9026422" y="1148601"/>
                </a:lnTo>
                <a:lnTo>
                  <a:pt x="9026874" y="1148320"/>
                </a:lnTo>
                <a:lnTo>
                  <a:pt x="9027316" y="1148812"/>
                </a:lnTo>
                <a:lnTo>
                  <a:pt x="9039660" y="1149357"/>
                </a:lnTo>
                <a:lnTo>
                  <a:pt x="9042096" y="1149061"/>
                </a:lnTo>
                <a:lnTo>
                  <a:pt x="9045112" y="1145903"/>
                </a:lnTo>
                <a:cubicBezTo>
                  <a:pt x="9047956" y="1145255"/>
                  <a:pt x="9052222" y="1144672"/>
                  <a:pt x="9058623" y="1143991"/>
                </a:cubicBezTo>
                <a:lnTo>
                  <a:pt x="9073719" y="1142560"/>
                </a:lnTo>
                <a:lnTo>
                  <a:pt x="9090982" y="1134526"/>
                </a:lnTo>
                <a:cubicBezTo>
                  <a:pt x="9108819" y="1122037"/>
                  <a:pt x="9136140" y="1130363"/>
                  <a:pt x="9154355" y="1130363"/>
                </a:cubicBezTo>
                <a:lnTo>
                  <a:pt x="9188927" y="1128313"/>
                </a:lnTo>
                <a:lnTo>
                  <a:pt x="9187775" y="1123136"/>
                </a:lnTo>
                <a:cubicBezTo>
                  <a:pt x="9190005" y="1123135"/>
                  <a:pt x="9191678" y="1124171"/>
                  <a:pt x="9192793" y="1125987"/>
                </a:cubicBezTo>
                <a:lnTo>
                  <a:pt x="9193254" y="1128057"/>
                </a:lnTo>
                <a:lnTo>
                  <a:pt x="9224559" y="1126201"/>
                </a:lnTo>
                <a:lnTo>
                  <a:pt x="9250097" y="1126201"/>
                </a:lnTo>
                <a:lnTo>
                  <a:pt x="9250543" y="1119800"/>
                </a:lnTo>
                <a:cubicBezTo>
                  <a:pt x="9251496" y="1115585"/>
                  <a:pt x="9253404" y="1112423"/>
                  <a:pt x="9257219" y="1112424"/>
                </a:cubicBezTo>
                <a:cubicBezTo>
                  <a:pt x="9257219" y="1115585"/>
                  <a:pt x="9257854" y="1120852"/>
                  <a:pt x="9257218" y="1125331"/>
                </a:cubicBezTo>
                <a:lnTo>
                  <a:pt x="9256894" y="1126201"/>
                </a:lnTo>
                <a:lnTo>
                  <a:pt x="9260609" y="1126200"/>
                </a:lnTo>
                <a:cubicBezTo>
                  <a:pt x="9267439" y="1126200"/>
                  <a:pt x="9276546" y="1122036"/>
                  <a:pt x="9283377" y="1124119"/>
                </a:cubicBezTo>
                <a:cubicBezTo>
                  <a:pt x="9287930" y="1126200"/>
                  <a:pt x="9292484" y="1132444"/>
                  <a:pt x="9285653" y="1134525"/>
                </a:cubicBezTo>
                <a:cubicBezTo>
                  <a:pt x="9281101" y="1136608"/>
                  <a:pt x="9274270" y="1134526"/>
                  <a:pt x="9267440" y="1134525"/>
                </a:cubicBezTo>
                <a:cubicBezTo>
                  <a:pt x="9271993" y="1163669"/>
                  <a:pt x="9281100" y="1161587"/>
                  <a:pt x="9299315" y="1151180"/>
                </a:cubicBezTo>
                <a:cubicBezTo>
                  <a:pt x="9306145" y="1144934"/>
                  <a:pt x="9308420" y="1149099"/>
                  <a:pt x="9312975" y="1157424"/>
                </a:cubicBezTo>
                <a:cubicBezTo>
                  <a:pt x="9319427" y="1167832"/>
                  <a:pt x="9326258" y="1163669"/>
                  <a:pt x="9333088" y="1161587"/>
                </a:cubicBezTo>
                <a:cubicBezTo>
                  <a:pt x="9344472" y="1157424"/>
                  <a:pt x="9355856" y="1157425"/>
                  <a:pt x="9364964" y="1155343"/>
                </a:cubicBezTo>
                <a:cubicBezTo>
                  <a:pt x="9374071" y="1155343"/>
                  <a:pt x="9380900" y="1157424"/>
                  <a:pt x="9390010" y="1151180"/>
                </a:cubicBezTo>
                <a:cubicBezTo>
                  <a:pt x="9405566" y="1138689"/>
                  <a:pt x="9423783" y="1144935"/>
                  <a:pt x="9441997" y="1144935"/>
                </a:cubicBezTo>
                <a:cubicBezTo>
                  <a:pt x="9441996" y="1130363"/>
                  <a:pt x="9432889" y="1128282"/>
                  <a:pt x="9426059" y="1124118"/>
                </a:cubicBezTo>
                <a:cubicBezTo>
                  <a:pt x="9437443" y="1124118"/>
                  <a:pt x="9451103" y="1126201"/>
                  <a:pt x="9462488" y="1128281"/>
                </a:cubicBezTo>
                <a:cubicBezTo>
                  <a:pt x="9457935" y="1130363"/>
                  <a:pt x="9453381" y="1134526"/>
                  <a:pt x="9448827" y="1138689"/>
                </a:cubicBezTo>
                <a:cubicBezTo>
                  <a:pt x="9453381" y="1142853"/>
                  <a:pt x="9457934" y="1147015"/>
                  <a:pt x="9462487" y="1153262"/>
                </a:cubicBezTo>
                <a:cubicBezTo>
                  <a:pt x="9467043" y="1149098"/>
                  <a:pt x="9469319" y="1142853"/>
                  <a:pt x="9475770" y="1144935"/>
                </a:cubicBezTo>
                <a:cubicBezTo>
                  <a:pt x="9480323" y="1149097"/>
                  <a:pt x="9484877" y="1153262"/>
                  <a:pt x="9489431" y="1153261"/>
                </a:cubicBezTo>
                <a:cubicBezTo>
                  <a:pt x="9493985" y="1153261"/>
                  <a:pt x="9500816" y="1153261"/>
                  <a:pt x="9505369" y="1155343"/>
                </a:cubicBezTo>
                <a:cubicBezTo>
                  <a:pt x="9512199" y="1157425"/>
                  <a:pt x="9498539" y="1161587"/>
                  <a:pt x="9498539" y="1163669"/>
                </a:cubicBezTo>
                <a:cubicBezTo>
                  <a:pt x="9487154" y="1167832"/>
                  <a:pt x="9475770" y="1165750"/>
                  <a:pt x="9464385" y="1165750"/>
                </a:cubicBezTo>
                <a:cubicBezTo>
                  <a:pt x="9437443" y="1167832"/>
                  <a:pt x="9407843" y="1167831"/>
                  <a:pt x="9380901" y="1169915"/>
                </a:cubicBezTo>
                <a:cubicBezTo>
                  <a:pt x="9367240" y="1171995"/>
                  <a:pt x="9353579" y="1171996"/>
                  <a:pt x="9339919" y="1171997"/>
                </a:cubicBezTo>
                <a:cubicBezTo>
                  <a:pt x="9328534" y="1174077"/>
                  <a:pt x="9317529" y="1171997"/>
                  <a:pt x="9308422" y="1182404"/>
                </a:cubicBezTo>
                <a:cubicBezTo>
                  <a:pt x="9315251" y="1184138"/>
                  <a:pt x="9335365" y="1184137"/>
                  <a:pt x="9337642" y="1196627"/>
                </a:cubicBezTo>
                <a:cubicBezTo>
                  <a:pt x="9337642" y="1202873"/>
                  <a:pt x="9326257" y="1204953"/>
                  <a:pt x="9324360" y="1204953"/>
                </a:cubicBezTo>
                <a:cubicBezTo>
                  <a:pt x="9315253" y="1204953"/>
                  <a:pt x="9306146" y="1207035"/>
                  <a:pt x="9297038" y="1204953"/>
                </a:cubicBezTo>
                <a:cubicBezTo>
                  <a:pt x="9287930" y="1202872"/>
                  <a:pt x="9287930" y="1194547"/>
                  <a:pt x="9287930" y="1182404"/>
                </a:cubicBezTo>
                <a:cubicBezTo>
                  <a:pt x="9251880" y="1186219"/>
                  <a:pt x="9213175" y="1190382"/>
                  <a:pt x="9174468" y="1194546"/>
                </a:cubicBezTo>
                <a:cubicBezTo>
                  <a:pt x="9154354" y="1196628"/>
                  <a:pt x="9136141" y="1200791"/>
                  <a:pt x="9115650" y="1200791"/>
                </a:cubicBezTo>
                <a:cubicBezTo>
                  <a:pt x="9110526" y="1200791"/>
                  <a:pt x="9095372" y="1197279"/>
                  <a:pt x="9087152" y="1202546"/>
                </a:cubicBezTo>
                <a:lnTo>
                  <a:pt x="9083212" y="1209007"/>
                </a:lnTo>
                <a:lnTo>
                  <a:pt x="9086710" y="1222259"/>
                </a:lnTo>
                <a:lnTo>
                  <a:pt x="9083086" y="1222258"/>
                </a:lnTo>
                <a:lnTo>
                  <a:pt x="9083300" y="1224207"/>
                </a:lnTo>
                <a:cubicBezTo>
                  <a:pt x="9083584" y="1228371"/>
                  <a:pt x="9083014" y="1232013"/>
                  <a:pt x="9079600" y="1234096"/>
                </a:cubicBezTo>
                <a:cubicBezTo>
                  <a:pt x="9075045" y="1238259"/>
                  <a:pt x="9068216" y="1236177"/>
                  <a:pt x="9063662" y="1238259"/>
                </a:cubicBezTo>
                <a:cubicBezTo>
                  <a:pt x="9045447" y="1240341"/>
                  <a:pt x="9027611" y="1242422"/>
                  <a:pt x="9007120" y="1244504"/>
                </a:cubicBezTo>
                <a:lnTo>
                  <a:pt x="8962290" y="1252757"/>
                </a:lnTo>
                <a:lnTo>
                  <a:pt x="8964137" y="1254377"/>
                </a:lnTo>
                <a:cubicBezTo>
                  <a:pt x="8965715" y="1257515"/>
                  <a:pt x="8965343" y="1262020"/>
                  <a:pt x="8962541" y="1264879"/>
                </a:cubicBezTo>
                <a:cubicBezTo>
                  <a:pt x="8967154" y="1262472"/>
                  <a:pt x="8890405" y="1265246"/>
                  <a:pt x="8889414" y="1268559"/>
                </a:cubicBezTo>
                <a:cubicBezTo>
                  <a:pt x="8893239" y="1275299"/>
                  <a:pt x="8927736" y="1271014"/>
                  <a:pt x="8947799" y="1269215"/>
                </a:cubicBezTo>
                <a:lnTo>
                  <a:pt x="8960968" y="1268759"/>
                </a:lnTo>
                <a:lnTo>
                  <a:pt x="8908234" y="1278127"/>
                </a:lnTo>
                <a:cubicBezTo>
                  <a:pt x="8886919" y="1281865"/>
                  <a:pt x="8865985" y="1285653"/>
                  <a:pt x="8841780" y="1290637"/>
                </a:cubicBezTo>
                <a:cubicBezTo>
                  <a:pt x="8817358" y="1295423"/>
                  <a:pt x="8779417" y="1297815"/>
                  <a:pt x="8771130" y="1302998"/>
                </a:cubicBezTo>
                <a:lnTo>
                  <a:pt x="8766608" y="1311269"/>
                </a:lnTo>
                <a:lnTo>
                  <a:pt x="8830130" y="1299826"/>
                </a:lnTo>
                <a:lnTo>
                  <a:pt x="8830854" y="1299777"/>
                </a:lnTo>
                <a:lnTo>
                  <a:pt x="8838102" y="1296078"/>
                </a:lnTo>
                <a:cubicBezTo>
                  <a:pt x="8841954" y="1294577"/>
                  <a:pt x="8844408" y="1294484"/>
                  <a:pt x="8844769" y="1296836"/>
                </a:cubicBezTo>
                <a:lnTo>
                  <a:pt x="8841747" y="1299054"/>
                </a:lnTo>
                <a:lnTo>
                  <a:pt x="8887997" y="1295982"/>
                </a:lnTo>
                <a:lnTo>
                  <a:pt x="8895934" y="1294116"/>
                </a:lnTo>
                <a:lnTo>
                  <a:pt x="8896031" y="1295449"/>
                </a:lnTo>
                <a:lnTo>
                  <a:pt x="8902763" y="1295001"/>
                </a:lnTo>
                <a:lnTo>
                  <a:pt x="8902765" y="1294116"/>
                </a:lnTo>
                <a:cubicBezTo>
                  <a:pt x="8907317" y="1292035"/>
                  <a:pt x="8911872" y="1292035"/>
                  <a:pt x="8918700" y="1289953"/>
                </a:cubicBezTo>
                <a:cubicBezTo>
                  <a:pt x="8925532" y="1289953"/>
                  <a:pt x="8934641" y="1287871"/>
                  <a:pt x="8943748" y="1287871"/>
                </a:cubicBezTo>
                <a:lnTo>
                  <a:pt x="8937145" y="1297931"/>
                </a:lnTo>
                <a:lnTo>
                  <a:pt x="8949605" y="1298006"/>
                </a:lnTo>
                <a:lnTo>
                  <a:pt x="8953080" y="1286179"/>
                </a:lnTo>
                <a:cubicBezTo>
                  <a:pt x="8961939" y="1274861"/>
                  <a:pt x="8980937" y="1276422"/>
                  <a:pt x="8991181" y="1273300"/>
                </a:cubicBezTo>
                <a:lnTo>
                  <a:pt x="9008834" y="1270056"/>
                </a:lnTo>
                <a:lnTo>
                  <a:pt x="8997090" y="1269889"/>
                </a:lnTo>
                <a:lnTo>
                  <a:pt x="8989938" y="1270794"/>
                </a:lnTo>
                <a:lnTo>
                  <a:pt x="8993727" y="1265009"/>
                </a:lnTo>
                <a:cubicBezTo>
                  <a:pt x="8999373" y="1259681"/>
                  <a:pt x="9007278" y="1259293"/>
                  <a:pt x="9012697" y="1257742"/>
                </a:cubicBezTo>
                <a:cubicBezTo>
                  <a:pt x="9024741" y="1257742"/>
                  <a:pt x="9036787" y="1255677"/>
                  <a:pt x="9048832" y="1253607"/>
                </a:cubicBezTo>
                <a:cubicBezTo>
                  <a:pt x="9074928" y="1249473"/>
                  <a:pt x="9103836" y="1247407"/>
                  <a:pt x="9130334" y="1243272"/>
                </a:cubicBezTo>
                <a:cubicBezTo>
                  <a:pt x="9185338" y="1235003"/>
                  <a:pt x="9237934" y="1228803"/>
                  <a:pt x="9293339" y="1222601"/>
                </a:cubicBezTo>
                <a:cubicBezTo>
                  <a:pt x="9293340" y="1237073"/>
                  <a:pt x="9290930" y="1241204"/>
                  <a:pt x="9278885" y="1243272"/>
                </a:cubicBezTo>
                <a:cubicBezTo>
                  <a:pt x="9264433" y="1245340"/>
                  <a:pt x="9249978" y="1245339"/>
                  <a:pt x="9235525" y="1247406"/>
                </a:cubicBezTo>
                <a:cubicBezTo>
                  <a:pt x="9207019" y="1249474"/>
                  <a:pt x="9178112" y="1253608"/>
                  <a:pt x="9149205" y="1255676"/>
                </a:cubicBezTo>
                <a:lnTo>
                  <a:pt x="9110598" y="1260074"/>
                </a:lnTo>
                <a:lnTo>
                  <a:pt x="9113372" y="1261849"/>
                </a:lnTo>
                <a:cubicBezTo>
                  <a:pt x="9116789" y="1263410"/>
                  <a:pt x="9120203" y="1263931"/>
                  <a:pt x="9124757" y="1262891"/>
                </a:cubicBezTo>
                <a:cubicBezTo>
                  <a:pt x="9152080" y="1258728"/>
                  <a:pt x="9179023" y="1256647"/>
                  <a:pt x="9206343" y="1254566"/>
                </a:cubicBezTo>
                <a:cubicBezTo>
                  <a:pt x="9317529" y="1246239"/>
                  <a:pt x="9426059" y="1240341"/>
                  <a:pt x="9534968" y="1242423"/>
                </a:cubicBezTo>
                <a:cubicBezTo>
                  <a:pt x="9525862" y="1242423"/>
                  <a:pt x="9516753" y="1244504"/>
                  <a:pt x="9507646" y="1246238"/>
                </a:cubicBezTo>
                <a:cubicBezTo>
                  <a:pt x="9509922" y="1250401"/>
                  <a:pt x="9512199" y="1254566"/>
                  <a:pt x="9514476" y="1256647"/>
                </a:cubicBezTo>
                <a:cubicBezTo>
                  <a:pt x="9505369" y="1262890"/>
                  <a:pt x="9493984" y="1267059"/>
                  <a:pt x="9482600" y="1277462"/>
                </a:cubicBezTo>
                <a:cubicBezTo>
                  <a:pt x="9478046" y="1281626"/>
                  <a:pt x="9469319" y="1281626"/>
                  <a:pt x="9469320" y="1294115"/>
                </a:cubicBezTo>
                <a:cubicBezTo>
                  <a:pt x="9473493" y="1289954"/>
                  <a:pt x="9480324" y="1285790"/>
                  <a:pt x="9484877" y="1285790"/>
                </a:cubicBezTo>
                <a:lnTo>
                  <a:pt x="9490540" y="1287960"/>
                </a:lnTo>
                <a:lnTo>
                  <a:pt x="9491452" y="1284204"/>
                </a:lnTo>
                <a:cubicBezTo>
                  <a:pt x="9492566" y="1282827"/>
                  <a:pt x="9494241" y="1282276"/>
                  <a:pt x="9496472" y="1282277"/>
                </a:cubicBezTo>
                <a:cubicBezTo>
                  <a:pt x="9496472" y="1285398"/>
                  <a:pt x="9495915" y="1287601"/>
                  <a:pt x="9494799" y="1289024"/>
                </a:cubicBezTo>
                <a:lnTo>
                  <a:pt x="9493974" y="1289364"/>
                </a:lnTo>
                <a:lnTo>
                  <a:pt x="9500816" y="1294117"/>
                </a:lnTo>
                <a:cubicBezTo>
                  <a:pt x="9505938" y="1295677"/>
                  <a:pt x="9514905" y="1297238"/>
                  <a:pt x="9520027" y="1292652"/>
                </a:cubicBezTo>
                <a:lnTo>
                  <a:pt x="9521181" y="1290424"/>
                </a:lnTo>
                <a:lnTo>
                  <a:pt x="9503908" y="1291114"/>
                </a:lnTo>
                <a:lnTo>
                  <a:pt x="9503909" y="1283762"/>
                </a:lnTo>
                <a:lnTo>
                  <a:pt x="9497010" y="1283590"/>
                </a:lnTo>
                <a:lnTo>
                  <a:pt x="9503908" y="1277732"/>
                </a:lnTo>
                <a:lnTo>
                  <a:pt x="9503908" y="1272644"/>
                </a:lnTo>
                <a:cubicBezTo>
                  <a:pt x="9508734" y="1270592"/>
                  <a:pt x="9511145" y="1270592"/>
                  <a:pt x="9515970" y="1270592"/>
                </a:cubicBezTo>
                <a:lnTo>
                  <a:pt x="9525192" y="1270592"/>
                </a:lnTo>
                <a:lnTo>
                  <a:pt x="9525292" y="1269657"/>
                </a:lnTo>
                <a:cubicBezTo>
                  <a:pt x="9525861" y="1263932"/>
                  <a:pt x="9527000" y="1258728"/>
                  <a:pt x="9530414" y="1256647"/>
                </a:cubicBezTo>
                <a:cubicBezTo>
                  <a:pt x="9532690" y="1254566"/>
                  <a:pt x="9536865" y="1254566"/>
                  <a:pt x="9539522" y="1250401"/>
                </a:cubicBezTo>
                <a:cubicBezTo>
                  <a:pt x="9541796" y="1248667"/>
                  <a:pt x="9541798" y="1240341"/>
                  <a:pt x="9543695" y="1236177"/>
                </a:cubicBezTo>
                <a:cubicBezTo>
                  <a:pt x="9548249" y="1225770"/>
                  <a:pt x="9561911" y="1232016"/>
                  <a:pt x="9568740" y="1232015"/>
                </a:cubicBezTo>
                <a:cubicBezTo>
                  <a:pt x="9582403" y="1232016"/>
                  <a:pt x="9598340" y="1229931"/>
                  <a:pt x="9612001" y="1227851"/>
                </a:cubicBezTo>
                <a:cubicBezTo>
                  <a:pt x="9620728" y="1225771"/>
                  <a:pt x="9638943" y="1219525"/>
                  <a:pt x="9648052" y="1225770"/>
                </a:cubicBezTo>
                <a:cubicBezTo>
                  <a:pt x="9650328" y="1228893"/>
                  <a:pt x="9651466" y="1233576"/>
                  <a:pt x="9652035" y="1238476"/>
                </a:cubicBezTo>
                <a:lnTo>
                  <a:pt x="9652545" y="1251024"/>
                </a:lnTo>
                <a:lnTo>
                  <a:pt x="9653972" y="1251938"/>
                </a:lnTo>
                <a:cubicBezTo>
                  <a:pt x="9651857" y="1253852"/>
                  <a:pt x="9649744" y="1255764"/>
                  <a:pt x="9647630" y="1251938"/>
                </a:cubicBezTo>
                <a:lnTo>
                  <a:pt x="9649222" y="1250918"/>
                </a:lnTo>
                <a:lnTo>
                  <a:pt x="9636886" y="1245203"/>
                </a:lnTo>
                <a:cubicBezTo>
                  <a:pt x="9620896" y="1240862"/>
                  <a:pt x="9604318" y="1243983"/>
                  <a:pt x="9589233" y="1242423"/>
                </a:cubicBezTo>
                <a:cubicBezTo>
                  <a:pt x="9589232" y="1262890"/>
                  <a:pt x="9607446" y="1252483"/>
                  <a:pt x="9616175" y="1252482"/>
                </a:cubicBezTo>
                <a:cubicBezTo>
                  <a:pt x="9616175" y="1262891"/>
                  <a:pt x="9607448" y="1264972"/>
                  <a:pt x="9602894" y="1269137"/>
                </a:cubicBezTo>
                <a:lnTo>
                  <a:pt x="9599816" y="1272889"/>
                </a:lnTo>
                <a:lnTo>
                  <a:pt x="9602409" y="1276748"/>
                </a:lnTo>
                <a:cubicBezTo>
                  <a:pt x="9599996" y="1280340"/>
                  <a:pt x="9597133" y="1282884"/>
                  <a:pt x="9594003" y="1284680"/>
                </a:cubicBezTo>
                <a:lnTo>
                  <a:pt x="9588622" y="1286535"/>
                </a:lnTo>
                <a:lnTo>
                  <a:pt x="9582402" y="1294117"/>
                </a:lnTo>
                <a:cubicBezTo>
                  <a:pt x="9589232" y="1296197"/>
                  <a:pt x="9596064" y="1300361"/>
                  <a:pt x="9602893" y="1302442"/>
                </a:cubicBezTo>
                <a:cubicBezTo>
                  <a:pt x="9602893" y="1296198"/>
                  <a:pt x="9600617" y="1283708"/>
                  <a:pt x="9609344" y="1283708"/>
                </a:cubicBezTo>
                <a:cubicBezTo>
                  <a:pt x="9609344" y="1300361"/>
                  <a:pt x="9614278" y="1302442"/>
                  <a:pt x="9623006" y="1304523"/>
                </a:cubicBezTo>
                <a:cubicBezTo>
                  <a:pt x="9629835" y="1304523"/>
                  <a:pt x="9643497" y="1306605"/>
                  <a:pt x="9643497" y="1294116"/>
                </a:cubicBezTo>
                <a:cubicBezTo>
                  <a:pt x="9636666" y="1294116"/>
                  <a:pt x="9632111" y="1294116"/>
                  <a:pt x="9627560" y="1294117"/>
                </a:cubicBezTo>
                <a:lnTo>
                  <a:pt x="9627559" y="1282709"/>
                </a:lnTo>
                <a:lnTo>
                  <a:pt x="9615173" y="1282581"/>
                </a:lnTo>
                <a:cubicBezTo>
                  <a:pt x="9615172" y="1274013"/>
                  <a:pt x="9618641" y="1271334"/>
                  <a:pt x="9622975" y="1270800"/>
                </a:cubicBezTo>
                <a:cubicBezTo>
                  <a:pt x="9627310" y="1270264"/>
                  <a:pt x="9632514" y="1271871"/>
                  <a:pt x="9635981" y="1271871"/>
                </a:cubicBezTo>
                <a:lnTo>
                  <a:pt x="9634818" y="1275881"/>
                </a:lnTo>
                <a:lnTo>
                  <a:pt x="9668542" y="1287870"/>
                </a:lnTo>
                <a:cubicBezTo>
                  <a:pt x="9663989" y="1292035"/>
                  <a:pt x="9661713" y="1296197"/>
                  <a:pt x="9659436" y="1302442"/>
                </a:cubicBezTo>
                <a:cubicBezTo>
                  <a:pt x="9663989" y="1302442"/>
                  <a:pt x="9673096" y="1298280"/>
                  <a:pt x="9675374" y="1308688"/>
                </a:cubicBezTo>
                <a:cubicBezTo>
                  <a:pt x="9677650" y="1300361"/>
                  <a:pt x="9673097" y="1289953"/>
                  <a:pt x="9677650" y="1283708"/>
                </a:cubicBezTo>
                <a:cubicBezTo>
                  <a:pt x="9681823" y="1277463"/>
                  <a:pt x="9693208" y="1281626"/>
                  <a:pt x="9700039" y="1281626"/>
                </a:cubicBezTo>
                <a:cubicBezTo>
                  <a:pt x="9700039" y="1281626"/>
                  <a:pt x="9711423" y="1285789"/>
                  <a:pt x="9709146" y="1289954"/>
                </a:cubicBezTo>
                <a:cubicBezTo>
                  <a:pt x="9704592" y="1298279"/>
                  <a:pt x="9695485" y="1294116"/>
                  <a:pt x="9688655" y="1294116"/>
                </a:cubicBezTo>
                <a:cubicBezTo>
                  <a:pt x="9688653" y="1300361"/>
                  <a:pt x="9690933" y="1306605"/>
                  <a:pt x="9690932" y="1312502"/>
                </a:cubicBezTo>
                <a:cubicBezTo>
                  <a:pt x="9713699" y="1289953"/>
                  <a:pt x="9741023" y="1316665"/>
                  <a:pt x="9765687" y="1310420"/>
                </a:cubicBezTo>
                <a:cubicBezTo>
                  <a:pt x="9747853" y="1306605"/>
                  <a:pt x="9731915" y="1302442"/>
                  <a:pt x="9715976" y="1298278"/>
                </a:cubicBezTo>
                <a:cubicBezTo>
                  <a:pt x="9743299" y="1277464"/>
                  <a:pt x="9772519" y="1294117"/>
                  <a:pt x="9802118" y="1298278"/>
                </a:cubicBezTo>
                <a:cubicBezTo>
                  <a:pt x="9793009" y="1304524"/>
                  <a:pt x="9777072" y="1310421"/>
                  <a:pt x="9781626" y="1329156"/>
                </a:cubicBezTo>
                <a:cubicBezTo>
                  <a:pt x="9786179" y="1341644"/>
                  <a:pt x="9802118" y="1322911"/>
                  <a:pt x="9802118" y="1341645"/>
                </a:cubicBezTo>
                <a:cubicBezTo>
                  <a:pt x="9736468" y="1331238"/>
                  <a:pt x="9670820" y="1320829"/>
                  <a:pt x="9605170" y="1314931"/>
                </a:cubicBezTo>
                <a:cubicBezTo>
                  <a:pt x="9573294" y="1312503"/>
                  <a:pt x="9541798" y="1306607"/>
                  <a:pt x="9509922" y="1306606"/>
                </a:cubicBezTo>
                <a:cubicBezTo>
                  <a:pt x="9498539" y="1306606"/>
                  <a:pt x="9482600" y="1312504"/>
                  <a:pt x="9471217" y="1306606"/>
                </a:cubicBezTo>
                <a:cubicBezTo>
                  <a:pt x="9460211" y="1300361"/>
                  <a:pt x="9467042" y="1279545"/>
                  <a:pt x="9467042" y="1269138"/>
                </a:cubicBezTo>
                <a:lnTo>
                  <a:pt x="9438454" y="1270484"/>
                </a:lnTo>
                <a:lnTo>
                  <a:pt x="9436796" y="1272726"/>
                </a:lnTo>
                <a:lnTo>
                  <a:pt x="9436974" y="1270554"/>
                </a:lnTo>
                <a:lnTo>
                  <a:pt x="9412911" y="1271686"/>
                </a:lnTo>
                <a:lnTo>
                  <a:pt x="9412070" y="1272743"/>
                </a:lnTo>
                <a:lnTo>
                  <a:pt x="9412133" y="1271723"/>
                </a:lnTo>
                <a:lnTo>
                  <a:pt x="9378625" y="1273300"/>
                </a:lnTo>
                <a:lnTo>
                  <a:pt x="9400291" y="1283046"/>
                </a:lnTo>
                <a:lnTo>
                  <a:pt x="9402322" y="1279061"/>
                </a:lnTo>
                <a:cubicBezTo>
                  <a:pt x="9403116" y="1279061"/>
                  <a:pt x="9404172" y="1280615"/>
                  <a:pt x="9406286" y="1283725"/>
                </a:cubicBezTo>
                <a:lnTo>
                  <a:pt x="9404832" y="1284864"/>
                </a:lnTo>
                <a:lnTo>
                  <a:pt x="9414164" y="1288229"/>
                </a:lnTo>
                <a:cubicBezTo>
                  <a:pt x="9418114" y="1289303"/>
                  <a:pt x="9422075" y="1289953"/>
                  <a:pt x="9426059" y="1289953"/>
                </a:cubicBezTo>
                <a:cubicBezTo>
                  <a:pt x="9432890" y="1289953"/>
                  <a:pt x="9448827" y="1287871"/>
                  <a:pt x="9448827" y="1302442"/>
                </a:cubicBezTo>
                <a:cubicBezTo>
                  <a:pt x="9419228" y="1302442"/>
                  <a:pt x="9391906" y="1302442"/>
                  <a:pt x="9362687" y="1302442"/>
                </a:cubicBezTo>
                <a:cubicBezTo>
                  <a:pt x="9362687" y="1296197"/>
                  <a:pt x="9364964" y="1289953"/>
                  <a:pt x="9364963" y="1283707"/>
                </a:cubicBezTo>
                <a:lnTo>
                  <a:pt x="9366498" y="1284550"/>
                </a:lnTo>
                <a:lnTo>
                  <a:pt x="9366475" y="1284515"/>
                </a:lnTo>
                <a:cubicBezTo>
                  <a:pt x="9368586" y="1280245"/>
                  <a:pt x="9369114" y="1279177"/>
                  <a:pt x="9369644" y="1279711"/>
                </a:cubicBezTo>
                <a:lnTo>
                  <a:pt x="9369936" y="1280154"/>
                </a:lnTo>
                <a:lnTo>
                  <a:pt x="9368700" y="1277788"/>
                </a:lnTo>
                <a:cubicBezTo>
                  <a:pt x="9367098" y="1270958"/>
                  <a:pt x="9368379" y="1262371"/>
                  <a:pt x="9358133" y="1260809"/>
                </a:cubicBezTo>
                <a:cubicBezTo>
                  <a:pt x="9349025" y="1260809"/>
                  <a:pt x="9339919" y="1264971"/>
                  <a:pt x="9330812" y="1262890"/>
                </a:cubicBezTo>
                <a:cubicBezTo>
                  <a:pt x="9326258" y="1260809"/>
                  <a:pt x="9319426" y="1260808"/>
                  <a:pt x="9312976" y="1262890"/>
                </a:cubicBezTo>
                <a:cubicBezTo>
                  <a:pt x="9310699" y="1263410"/>
                  <a:pt x="9309277" y="1264972"/>
                  <a:pt x="9308422" y="1267183"/>
                </a:cubicBezTo>
                <a:lnTo>
                  <a:pt x="9308409" y="1267267"/>
                </a:lnTo>
                <a:lnTo>
                  <a:pt x="9341069" y="1265452"/>
                </a:lnTo>
                <a:cubicBezTo>
                  <a:pt x="9345878" y="1265452"/>
                  <a:pt x="9367516" y="1265452"/>
                  <a:pt x="9357899" y="1275885"/>
                </a:cubicBezTo>
                <a:lnTo>
                  <a:pt x="9344180" y="1283936"/>
                </a:lnTo>
                <a:lnTo>
                  <a:pt x="9342843" y="1287849"/>
                </a:lnTo>
                <a:lnTo>
                  <a:pt x="9340759" y="1285943"/>
                </a:lnTo>
                <a:lnTo>
                  <a:pt x="9336862" y="1288229"/>
                </a:lnTo>
                <a:lnTo>
                  <a:pt x="9325967" y="1290920"/>
                </a:lnTo>
                <a:lnTo>
                  <a:pt x="9328534" y="1302442"/>
                </a:lnTo>
                <a:cubicBezTo>
                  <a:pt x="9317529" y="1300360"/>
                  <a:pt x="9306145" y="1298279"/>
                  <a:pt x="9294761" y="1298279"/>
                </a:cubicBezTo>
                <a:lnTo>
                  <a:pt x="9295019" y="1297212"/>
                </a:lnTo>
                <a:lnTo>
                  <a:pt x="9244091" y="1305792"/>
                </a:lnTo>
                <a:cubicBezTo>
                  <a:pt x="9221352" y="1308401"/>
                  <a:pt x="9198611" y="1309964"/>
                  <a:pt x="9175970" y="1311008"/>
                </a:cubicBezTo>
                <a:cubicBezTo>
                  <a:pt x="9151927" y="1311008"/>
                  <a:pt x="9125878" y="1308922"/>
                  <a:pt x="9101835" y="1311007"/>
                </a:cubicBezTo>
                <a:cubicBezTo>
                  <a:pt x="9094621" y="1311008"/>
                  <a:pt x="9094622" y="1319355"/>
                  <a:pt x="9089813" y="1325614"/>
                </a:cubicBezTo>
                <a:lnTo>
                  <a:pt x="9083610" y="1327557"/>
                </a:lnTo>
                <a:lnTo>
                  <a:pt x="9258663" y="1330718"/>
                </a:lnTo>
                <a:cubicBezTo>
                  <a:pt x="9326351" y="1331239"/>
                  <a:pt x="9394373" y="1331237"/>
                  <a:pt x="9462488" y="1331237"/>
                </a:cubicBezTo>
                <a:cubicBezTo>
                  <a:pt x="9439720" y="1333320"/>
                  <a:pt x="9416951" y="1335401"/>
                  <a:pt x="9394562" y="1337483"/>
                </a:cubicBezTo>
                <a:cubicBezTo>
                  <a:pt x="9385454" y="1339564"/>
                  <a:pt x="9376347" y="1337482"/>
                  <a:pt x="9367239" y="1341646"/>
                </a:cubicBezTo>
                <a:cubicBezTo>
                  <a:pt x="9360410" y="1343726"/>
                  <a:pt x="9362687" y="1356216"/>
                  <a:pt x="9362687" y="1362462"/>
                </a:cubicBezTo>
                <a:cubicBezTo>
                  <a:pt x="9385456" y="1358299"/>
                  <a:pt x="9412398" y="1345808"/>
                  <a:pt x="9435167" y="1356217"/>
                </a:cubicBezTo>
                <a:cubicBezTo>
                  <a:pt x="9448828" y="1362461"/>
                  <a:pt x="9460212" y="1370786"/>
                  <a:pt x="9462488" y="1345809"/>
                </a:cubicBezTo>
                <a:cubicBezTo>
                  <a:pt x="9462487" y="1322912"/>
                  <a:pt x="9484877" y="1331238"/>
                  <a:pt x="9493984" y="1331236"/>
                </a:cubicBezTo>
                <a:cubicBezTo>
                  <a:pt x="9505369" y="1333319"/>
                  <a:pt x="9519029" y="1331238"/>
                  <a:pt x="9530414" y="1329156"/>
                </a:cubicBezTo>
                <a:cubicBezTo>
                  <a:pt x="9536864" y="1329157"/>
                  <a:pt x="9555081" y="1324991"/>
                  <a:pt x="9559635" y="1333320"/>
                </a:cubicBezTo>
                <a:cubicBezTo>
                  <a:pt x="9566465" y="1341647"/>
                  <a:pt x="9541796" y="1343727"/>
                  <a:pt x="9539522" y="1341646"/>
                </a:cubicBezTo>
                <a:cubicBezTo>
                  <a:pt x="9532690" y="1341647"/>
                  <a:pt x="9525861" y="1341645"/>
                  <a:pt x="9516753" y="1341645"/>
                </a:cubicBezTo>
                <a:cubicBezTo>
                  <a:pt x="9509922" y="1339564"/>
                  <a:pt x="9487154" y="1335401"/>
                  <a:pt x="9482600" y="1349972"/>
                </a:cubicBezTo>
                <a:cubicBezTo>
                  <a:pt x="9480323" y="1356216"/>
                  <a:pt x="9482031" y="1358818"/>
                  <a:pt x="9484877" y="1359860"/>
                </a:cubicBezTo>
                <a:lnTo>
                  <a:pt x="9491547" y="1360240"/>
                </a:lnTo>
                <a:lnTo>
                  <a:pt x="9492208" y="1356347"/>
                </a:lnTo>
                <a:cubicBezTo>
                  <a:pt x="9494030" y="1352981"/>
                  <a:pt x="9497064" y="1351135"/>
                  <a:pt x="9501923" y="1351135"/>
                </a:cubicBezTo>
                <a:cubicBezTo>
                  <a:pt x="9516492" y="1351134"/>
                  <a:pt x="9533491" y="1351134"/>
                  <a:pt x="9547657" y="1351135"/>
                </a:cubicBezTo>
                <a:lnTo>
                  <a:pt x="9546538" y="1357262"/>
                </a:lnTo>
                <a:lnTo>
                  <a:pt x="9616176" y="1352054"/>
                </a:lnTo>
                <a:cubicBezTo>
                  <a:pt x="9616176" y="1358299"/>
                  <a:pt x="9616176" y="1366624"/>
                  <a:pt x="9616176" y="1372868"/>
                </a:cubicBezTo>
                <a:cubicBezTo>
                  <a:pt x="9620729" y="1372869"/>
                  <a:pt x="9625282" y="1372868"/>
                  <a:pt x="9632113" y="1372868"/>
                </a:cubicBezTo>
                <a:cubicBezTo>
                  <a:pt x="9641220" y="1372868"/>
                  <a:pt x="9652604" y="1374949"/>
                  <a:pt x="9663990" y="1374950"/>
                </a:cubicBezTo>
                <a:cubicBezTo>
                  <a:pt x="9684481" y="1374949"/>
                  <a:pt x="9704593" y="1376684"/>
                  <a:pt x="9727361" y="1376683"/>
                </a:cubicBezTo>
                <a:cubicBezTo>
                  <a:pt x="9745574" y="1378767"/>
                  <a:pt x="9765687" y="1382930"/>
                  <a:pt x="9786180" y="1381194"/>
                </a:cubicBezTo>
                <a:cubicBezTo>
                  <a:pt x="9797564" y="1378766"/>
                  <a:pt x="9802117" y="1382929"/>
                  <a:pt x="9802116" y="1401667"/>
                </a:cubicBezTo>
                <a:cubicBezTo>
                  <a:pt x="9765878" y="1396465"/>
                  <a:pt x="9729068" y="1394375"/>
                  <a:pt x="9692260" y="1392292"/>
                </a:cubicBezTo>
                <a:lnTo>
                  <a:pt x="9669566" y="1390845"/>
                </a:lnTo>
                <a:lnTo>
                  <a:pt x="9674142" y="1393584"/>
                </a:lnTo>
                <a:cubicBezTo>
                  <a:pt x="9675198" y="1395402"/>
                  <a:pt x="9675726" y="1397997"/>
                  <a:pt x="9675727" y="1401105"/>
                </a:cubicBezTo>
                <a:cubicBezTo>
                  <a:pt x="9673612" y="1401106"/>
                  <a:pt x="9672028" y="1400070"/>
                  <a:pt x="9670971" y="1398257"/>
                </a:cubicBezTo>
                <a:lnTo>
                  <a:pt x="9669405" y="1390836"/>
                </a:lnTo>
                <a:lnTo>
                  <a:pt x="9637118" y="1388779"/>
                </a:lnTo>
                <a:cubicBezTo>
                  <a:pt x="9618784" y="1387349"/>
                  <a:pt x="9600522" y="1385530"/>
                  <a:pt x="9582402" y="1382929"/>
                </a:cubicBezTo>
                <a:cubicBezTo>
                  <a:pt x="9552803" y="1378766"/>
                  <a:pt x="9519029" y="1366625"/>
                  <a:pt x="9491709" y="1387092"/>
                </a:cubicBezTo>
                <a:cubicBezTo>
                  <a:pt x="9484877" y="1393331"/>
                  <a:pt x="9480323" y="1385010"/>
                  <a:pt x="9475770" y="1381194"/>
                </a:cubicBezTo>
                <a:cubicBezTo>
                  <a:pt x="9471216" y="1378766"/>
                  <a:pt x="9462488" y="1378766"/>
                  <a:pt x="9457935" y="1376684"/>
                </a:cubicBezTo>
                <a:cubicBezTo>
                  <a:pt x="9448827" y="1372869"/>
                  <a:pt x="9435167" y="1374950"/>
                  <a:pt x="9435166" y="1391253"/>
                </a:cubicBezTo>
                <a:cubicBezTo>
                  <a:pt x="9432890" y="1385009"/>
                  <a:pt x="9428336" y="1378766"/>
                  <a:pt x="9426059" y="1372868"/>
                </a:cubicBezTo>
                <a:cubicBezTo>
                  <a:pt x="9412398" y="1391252"/>
                  <a:pt x="9394562" y="1391252"/>
                  <a:pt x="9376348" y="1391252"/>
                </a:cubicBezTo>
                <a:cubicBezTo>
                  <a:pt x="9353579" y="1391252"/>
                  <a:pt x="9330812" y="1387092"/>
                  <a:pt x="9308422" y="1387092"/>
                </a:cubicBezTo>
                <a:cubicBezTo>
                  <a:pt x="9310700" y="1385010"/>
                  <a:pt x="9310699" y="1382929"/>
                  <a:pt x="9312975" y="1382929"/>
                </a:cubicBezTo>
                <a:cubicBezTo>
                  <a:pt x="9308421" y="1374950"/>
                  <a:pt x="9297038" y="1378766"/>
                  <a:pt x="9292484" y="1381194"/>
                </a:cubicBezTo>
                <a:cubicBezTo>
                  <a:pt x="9281100" y="1382931"/>
                  <a:pt x="9271993" y="1382930"/>
                  <a:pt x="9260609" y="1382929"/>
                </a:cubicBezTo>
                <a:cubicBezTo>
                  <a:pt x="9246946" y="1382929"/>
                  <a:pt x="9226835" y="1378766"/>
                  <a:pt x="9217728" y="1401668"/>
                </a:cubicBezTo>
                <a:cubicBezTo>
                  <a:pt x="9201790" y="1374950"/>
                  <a:pt x="9172571" y="1385009"/>
                  <a:pt x="9149803" y="1389172"/>
                </a:cubicBezTo>
                <a:cubicBezTo>
                  <a:pt x="9136142" y="1389172"/>
                  <a:pt x="9101988" y="1378767"/>
                  <a:pt x="9101988" y="1412075"/>
                </a:cubicBezTo>
                <a:cubicBezTo>
                  <a:pt x="9096486" y="1407912"/>
                  <a:pt x="9090319" y="1404792"/>
                  <a:pt x="9083821" y="1403230"/>
                </a:cubicBezTo>
                <a:lnTo>
                  <a:pt x="9072360" y="1403525"/>
                </a:lnTo>
                <a:lnTo>
                  <a:pt x="9069249" y="1408216"/>
                </a:lnTo>
                <a:cubicBezTo>
                  <a:pt x="9066404" y="1408961"/>
                  <a:pt x="9062970" y="1408464"/>
                  <a:pt x="9060614" y="1408465"/>
                </a:cubicBezTo>
                <a:lnTo>
                  <a:pt x="9063006" y="1404103"/>
                </a:lnTo>
                <a:lnTo>
                  <a:pt x="9047769" y="1412336"/>
                </a:lnTo>
                <a:cubicBezTo>
                  <a:pt x="9042695" y="1416238"/>
                  <a:pt x="9037668" y="1420401"/>
                  <a:pt x="9032166" y="1422481"/>
                </a:cubicBezTo>
                <a:cubicBezTo>
                  <a:pt x="9018504" y="1426644"/>
                  <a:pt x="9004844" y="1424563"/>
                  <a:pt x="8991181" y="1424563"/>
                </a:cubicBezTo>
                <a:cubicBezTo>
                  <a:pt x="8977521" y="1424563"/>
                  <a:pt x="8963860" y="1426644"/>
                  <a:pt x="8948302" y="1426644"/>
                </a:cubicBezTo>
                <a:cubicBezTo>
                  <a:pt x="8950579" y="1424564"/>
                  <a:pt x="8950579" y="1422482"/>
                  <a:pt x="8952856" y="1420401"/>
                </a:cubicBezTo>
                <a:lnTo>
                  <a:pt x="8948357" y="1419331"/>
                </a:lnTo>
                <a:lnTo>
                  <a:pt x="8948260" y="1420131"/>
                </a:lnTo>
                <a:cubicBezTo>
                  <a:pt x="8945793" y="1430332"/>
                  <a:pt x="8940856" y="1428292"/>
                  <a:pt x="8933455" y="1428291"/>
                </a:cubicBezTo>
                <a:lnTo>
                  <a:pt x="8936020" y="1418514"/>
                </a:lnTo>
                <a:lnTo>
                  <a:pt x="8927809" y="1420401"/>
                </a:lnTo>
                <a:cubicBezTo>
                  <a:pt x="8919273" y="1423002"/>
                  <a:pt x="8910734" y="1425605"/>
                  <a:pt x="8902764" y="1420401"/>
                </a:cubicBezTo>
                <a:cubicBezTo>
                  <a:pt x="8902764" y="1434972"/>
                  <a:pt x="8902764" y="1442951"/>
                  <a:pt x="8891380" y="1442950"/>
                </a:cubicBezTo>
                <a:cubicBezTo>
                  <a:pt x="8882654" y="1442950"/>
                  <a:pt x="8873545" y="1441217"/>
                  <a:pt x="8864439" y="1445031"/>
                </a:cubicBezTo>
                <a:cubicBezTo>
                  <a:pt x="8843946" y="1451277"/>
                  <a:pt x="8821177" y="1451277"/>
                  <a:pt x="8803342" y="1465848"/>
                </a:cubicBezTo>
                <a:cubicBezTo>
                  <a:pt x="8843947" y="1467931"/>
                  <a:pt x="8887207" y="1467931"/>
                  <a:pt x="8930087" y="1472094"/>
                </a:cubicBezTo>
                <a:cubicBezTo>
                  <a:pt x="8930086" y="1465848"/>
                  <a:pt x="8925532" y="1453358"/>
                  <a:pt x="8932364" y="1451277"/>
                </a:cubicBezTo>
                <a:cubicBezTo>
                  <a:pt x="8939195" y="1447460"/>
                  <a:pt x="8948300" y="1451277"/>
                  <a:pt x="8955133" y="1451277"/>
                </a:cubicBezTo>
                <a:lnTo>
                  <a:pt x="8947972" y="1463885"/>
                </a:lnTo>
                <a:lnTo>
                  <a:pt x="8947509" y="1465786"/>
                </a:lnTo>
                <a:lnTo>
                  <a:pt x="8948301" y="1478339"/>
                </a:lnTo>
                <a:cubicBezTo>
                  <a:pt x="8955132" y="1486664"/>
                  <a:pt x="8968415" y="1478340"/>
                  <a:pt x="8975244" y="1476254"/>
                </a:cubicBezTo>
                <a:cubicBezTo>
                  <a:pt x="9004844" y="1465848"/>
                  <a:pt x="9034063" y="1457522"/>
                  <a:pt x="9061385" y="1451277"/>
                </a:cubicBezTo>
                <a:cubicBezTo>
                  <a:pt x="9077322" y="1449196"/>
                  <a:pt x="9090982" y="1447460"/>
                  <a:pt x="9104645" y="1449197"/>
                </a:cubicBezTo>
                <a:cubicBezTo>
                  <a:pt x="9117927" y="1451277"/>
                  <a:pt x="9129311" y="1457521"/>
                  <a:pt x="9140695" y="1463766"/>
                </a:cubicBezTo>
                <a:lnTo>
                  <a:pt x="9142640" y="1464184"/>
                </a:lnTo>
                <a:lnTo>
                  <a:pt x="9138871" y="1461228"/>
                </a:lnTo>
                <a:cubicBezTo>
                  <a:pt x="9143099" y="1455009"/>
                  <a:pt x="9143099" y="1455009"/>
                  <a:pt x="9145211" y="1461227"/>
                </a:cubicBezTo>
                <a:lnTo>
                  <a:pt x="9142908" y="1464243"/>
                </a:lnTo>
                <a:lnTo>
                  <a:pt x="9151291" y="1466044"/>
                </a:lnTo>
                <a:cubicBezTo>
                  <a:pt x="9162159" y="1466239"/>
                  <a:pt x="9173613" y="1461165"/>
                  <a:pt x="9183575" y="1459603"/>
                </a:cubicBezTo>
                <a:cubicBezTo>
                  <a:pt x="9194960" y="1459602"/>
                  <a:pt x="9201791" y="1467931"/>
                  <a:pt x="9208621" y="1451277"/>
                </a:cubicBezTo>
                <a:cubicBezTo>
                  <a:pt x="9213176" y="1441217"/>
                  <a:pt x="9217726" y="1445032"/>
                  <a:pt x="9224559" y="1449196"/>
                </a:cubicBezTo>
                <a:cubicBezTo>
                  <a:pt x="9229112" y="1451277"/>
                  <a:pt x="9229112" y="1445031"/>
                  <a:pt x="9231390" y="1439133"/>
                </a:cubicBezTo>
                <a:cubicBezTo>
                  <a:pt x="9234803" y="1434451"/>
                  <a:pt x="9239501" y="1440110"/>
                  <a:pt x="9242595" y="1444257"/>
                </a:cubicBezTo>
                <a:lnTo>
                  <a:pt x="9244065" y="1446173"/>
                </a:lnTo>
                <a:lnTo>
                  <a:pt x="9245050" y="1447460"/>
                </a:lnTo>
                <a:cubicBezTo>
                  <a:pt x="9251880" y="1449197"/>
                  <a:pt x="9256054" y="1449196"/>
                  <a:pt x="9262885" y="1447460"/>
                </a:cubicBezTo>
                <a:cubicBezTo>
                  <a:pt x="9294761" y="1442951"/>
                  <a:pt x="9324360" y="1426645"/>
                  <a:pt x="9355856" y="1428726"/>
                </a:cubicBezTo>
                <a:cubicBezTo>
                  <a:pt x="9387732" y="1432888"/>
                  <a:pt x="9416952" y="1439133"/>
                  <a:pt x="9448826" y="1426643"/>
                </a:cubicBezTo>
                <a:lnTo>
                  <a:pt x="9462807" y="1421937"/>
                </a:lnTo>
                <a:lnTo>
                  <a:pt x="9464054" y="1427945"/>
                </a:lnTo>
                <a:cubicBezTo>
                  <a:pt x="9465144" y="1429768"/>
                  <a:pt x="9466853" y="1430808"/>
                  <a:pt x="9469319" y="1430808"/>
                </a:cubicBezTo>
                <a:cubicBezTo>
                  <a:pt x="9469320" y="1427686"/>
                  <a:pt x="9468749" y="1425085"/>
                  <a:pt x="9467612" y="1423263"/>
                </a:cubicBezTo>
                <a:lnTo>
                  <a:pt x="9464323" y="1421424"/>
                </a:lnTo>
                <a:lnTo>
                  <a:pt x="9469491" y="1419684"/>
                </a:lnTo>
                <a:cubicBezTo>
                  <a:pt x="9490569" y="1414807"/>
                  <a:pt x="9512769" y="1415196"/>
                  <a:pt x="9534968" y="1412074"/>
                </a:cubicBezTo>
                <a:cubicBezTo>
                  <a:pt x="9534969" y="1418319"/>
                  <a:pt x="9534968" y="1424564"/>
                  <a:pt x="9534969" y="1430809"/>
                </a:cubicBezTo>
                <a:cubicBezTo>
                  <a:pt x="9596063" y="1422481"/>
                  <a:pt x="9654881" y="1432888"/>
                  <a:pt x="9715976" y="1441216"/>
                </a:cubicBezTo>
                <a:cubicBezTo>
                  <a:pt x="9715977" y="1422482"/>
                  <a:pt x="9695485" y="1441217"/>
                  <a:pt x="9695485" y="1420401"/>
                </a:cubicBezTo>
                <a:cubicBezTo>
                  <a:pt x="9706869" y="1420401"/>
                  <a:pt x="9718253" y="1420400"/>
                  <a:pt x="9729637" y="1420401"/>
                </a:cubicBezTo>
                <a:cubicBezTo>
                  <a:pt x="9738744" y="1420401"/>
                  <a:pt x="9738746" y="1434972"/>
                  <a:pt x="9743298" y="1441216"/>
                </a:cubicBezTo>
                <a:cubicBezTo>
                  <a:pt x="9750130" y="1424563"/>
                  <a:pt x="9763412" y="1442950"/>
                  <a:pt x="9772519" y="1447461"/>
                </a:cubicBezTo>
                <a:cubicBezTo>
                  <a:pt x="9790734" y="1451276"/>
                  <a:pt x="9806671" y="1451277"/>
                  <a:pt x="9824886" y="1451277"/>
                </a:cubicBezTo>
                <a:cubicBezTo>
                  <a:pt x="9851829" y="1451277"/>
                  <a:pt x="9883704" y="1451277"/>
                  <a:pt x="9908370" y="1476255"/>
                </a:cubicBezTo>
                <a:cubicBezTo>
                  <a:pt x="9840443" y="1472094"/>
                  <a:pt x="9774796" y="1467931"/>
                  <a:pt x="9709147" y="1465848"/>
                </a:cubicBezTo>
                <a:cubicBezTo>
                  <a:pt x="9711422" y="1470011"/>
                  <a:pt x="9715977" y="1476255"/>
                  <a:pt x="9718253" y="1480420"/>
                </a:cubicBezTo>
                <a:cubicBezTo>
                  <a:pt x="9697762" y="1484581"/>
                  <a:pt x="9675373" y="1486665"/>
                  <a:pt x="9654881" y="1490828"/>
                </a:cubicBezTo>
                <a:cubicBezTo>
                  <a:pt x="9657159" y="1474174"/>
                  <a:pt x="9666265" y="1476255"/>
                  <a:pt x="9675374" y="1480420"/>
                </a:cubicBezTo>
                <a:cubicBezTo>
                  <a:pt x="9675374" y="1470011"/>
                  <a:pt x="9677650" y="1461684"/>
                  <a:pt x="9668543" y="1459603"/>
                </a:cubicBezTo>
                <a:cubicBezTo>
                  <a:pt x="9659435" y="1457521"/>
                  <a:pt x="9652604" y="1459603"/>
                  <a:pt x="9645773" y="1459603"/>
                </a:cubicBezTo>
                <a:cubicBezTo>
                  <a:pt x="9627560" y="1459603"/>
                  <a:pt x="9609345" y="1455439"/>
                  <a:pt x="9591509" y="1457521"/>
                </a:cubicBezTo>
                <a:lnTo>
                  <a:pt x="9574823" y="1459429"/>
                </a:lnTo>
                <a:lnTo>
                  <a:pt x="9568741" y="1460124"/>
                </a:lnTo>
                <a:cubicBezTo>
                  <a:pt x="9560771" y="1461165"/>
                  <a:pt x="9552803" y="1461685"/>
                  <a:pt x="9545972" y="1459602"/>
                </a:cubicBezTo>
                <a:cubicBezTo>
                  <a:pt x="9539521" y="1457521"/>
                  <a:pt x="9525860" y="1451277"/>
                  <a:pt x="9534968" y="1465848"/>
                </a:cubicBezTo>
                <a:cubicBezTo>
                  <a:pt x="9528137" y="1470011"/>
                  <a:pt x="9521306" y="1480420"/>
                  <a:pt x="9512199" y="1480420"/>
                </a:cubicBezTo>
                <a:cubicBezTo>
                  <a:pt x="9507646" y="1480419"/>
                  <a:pt x="9505368" y="1476255"/>
                  <a:pt x="9500815" y="1472094"/>
                </a:cubicBezTo>
                <a:cubicBezTo>
                  <a:pt x="9498538" y="1470011"/>
                  <a:pt x="9493985" y="1472094"/>
                  <a:pt x="9491707" y="1472093"/>
                </a:cubicBezTo>
                <a:cubicBezTo>
                  <a:pt x="9482600" y="1472094"/>
                  <a:pt x="9464385" y="1478339"/>
                  <a:pt x="9457934" y="1472093"/>
                </a:cubicBezTo>
                <a:cubicBezTo>
                  <a:pt x="9453382" y="1467931"/>
                  <a:pt x="9455658" y="1457522"/>
                  <a:pt x="9455658" y="1451277"/>
                </a:cubicBezTo>
                <a:cubicBezTo>
                  <a:pt x="9448827" y="1457522"/>
                  <a:pt x="9441997" y="1463766"/>
                  <a:pt x="9435168" y="1472094"/>
                </a:cubicBezTo>
                <a:cubicBezTo>
                  <a:pt x="9435167" y="1463765"/>
                  <a:pt x="9435167" y="1457521"/>
                  <a:pt x="9435167" y="1451277"/>
                </a:cubicBezTo>
                <a:cubicBezTo>
                  <a:pt x="9394563" y="1461685"/>
                  <a:pt x="9353579" y="1463766"/>
                  <a:pt x="9312975" y="1470012"/>
                </a:cubicBezTo>
                <a:cubicBezTo>
                  <a:pt x="9271993" y="1474175"/>
                  <a:pt x="9231390" y="1478340"/>
                  <a:pt x="9190405" y="1484582"/>
                </a:cubicBezTo>
                <a:cubicBezTo>
                  <a:pt x="9115650" y="1492909"/>
                  <a:pt x="9038617" y="1499155"/>
                  <a:pt x="8963860" y="1511296"/>
                </a:cubicBezTo>
                <a:lnTo>
                  <a:pt x="8949575" y="1513821"/>
                </a:lnTo>
                <a:lnTo>
                  <a:pt x="8951266" y="1513844"/>
                </a:lnTo>
                <a:lnTo>
                  <a:pt x="8927578" y="1524242"/>
                </a:lnTo>
                <a:lnTo>
                  <a:pt x="8904566" y="1533217"/>
                </a:lnTo>
                <a:lnTo>
                  <a:pt x="8892702" y="1532386"/>
                </a:lnTo>
                <a:lnTo>
                  <a:pt x="8887353" y="1532398"/>
                </a:lnTo>
                <a:lnTo>
                  <a:pt x="8927622" y="1517696"/>
                </a:lnTo>
                <a:lnTo>
                  <a:pt x="8866667" y="1528079"/>
                </a:lnTo>
                <a:cubicBezTo>
                  <a:pt x="8823645" y="1534801"/>
                  <a:pt x="8782851" y="1539398"/>
                  <a:pt x="8782851" y="1532112"/>
                </a:cubicBezTo>
                <a:cubicBezTo>
                  <a:pt x="8782851" y="1532112"/>
                  <a:pt x="8789681" y="1527949"/>
                  <a:pt x="8789682" y="1525868"/>
                </a:cubicBezTo>
                <a:cubicBezTo>
                  <a:pt x="8791959" y="1519622"/>
                  <a:pt x="8780574" y="1519622"/>
                  <a:pt x="8778297" y="1519623"/>
                </a:cubicBezTo>
                <a:cubicBezTo>
                  <a:pt x="8764636" y="1519623"/>
                  <a:pt x="8773745" y="1540439"/>
                  <a:pt x="8760082" y="1544601"/>
                </a:cubicBezTo>
                <a:cubicBezTo>
                  <a:pt x="8750975" y="1544601"/>
                  <a:pt x="8733140" y="1532112"/>
                  <a:pt x="8728587" y="1546683"/>
                </a:cubicBezTo>
                <a:cubicBezTo>
                  <a:pt x="8726310" y="1555008"/>
                  <a:pt x="8724034" y="1569580"/>
                  <a:pt x="8717201" y="1569579"/>
                </a:cubicBezTo>
                <a:cubicBezTo>
                  <a:pt x="8717202" y="1559172"/>
                  <a:pt x="8717203" y="1550846"/>
                  <a:pt x="8717202" y="1540439"/>
                </a:cubicBezTo>
                <a:cubicBezTo>
                  <a:pt x="8701264" y="1548765"/>
                  <a:pt x="8685991" y="1557523"/>
                  <a:pt x="8670431" y="1564764"/>
                </a:cubicBezTo>
                <a:lnTo>
                  <a:pt x="8638592" y="1574765"/>
                </a:lnTo>
                <a:lnTo>
                  <a:pt x="8628878" y="1578634"/>
                </a:lnTo>
                <a:cubicBezTo>
                  <a:pt x="8618628" y="1581836"/>
                  <a:pt x="8608421" y="1584670"/>
                  <a:pt x="8608421" y="1584670"/>
                </a:cubicBezTo>
                <a:cubicBezTo>
                  <a:pt x="8598797" y="1588875"/>
                  <a:pt x="8592060" y="1590189"/>
                  <a:pt x="8585951" y="1591581"/>
                </a:cubicBezTo>
                <a:lnTo>
                  <a:pt x="8570659" y="1597611"/>
                </a:lnTo>
                <a:lnTo>
                  <a:pt x="8570497" y="1598275"/>
                </a:lnTo>
                <a:lnTo>
                  <a:pt x="8598325" y="1592442"/>
                </a:lnTo>
                <a:cubicBezTo>
                  <a:pt x="8610534" y="1589287"/>
                  <a:pt x="8621377" y="1586469"/>
                  <a:pt x="8621203" y="1587946"/>
                </a:cubicBezTo>
                <a:cubicBezTo>
                  <a:pt x="8621116" y="1588684"/>
                  <a:pt x="8618272" y="1590526"/>
                  <a:pt x="8614732" y="1592699"/>
                </a:cubicBezTo>
                <a:lnTo>
                  <a:pt x="8611837" y="1594530"/>
                </a:lnTo>
                <a:lnTo>
                  <a:pt x="8570071" y="1600029"/>
                </a:lnTo>
                <a:lnTo>
                  <a:pt x="8569967" y="1600458"/>
                </a:lnTo>
                <a:lnTo>
                  <a:pt x="8555030" y="1603189"/>
                </a:lnTo>
                <a:lnTo>
                  <a:pt x="8574467" y="1603051"/>
                </a:lnTo>
                <a:lnTo>
                  <a:pt x="8742301" y="1565646"/>
                </a:lnTo>
                <a:lnTo>
                  <a:pt x="8746927" y="1567283"/>
                </a:lnTo>
                <a:lnTo>
                  <a:pt x="8748342" y="1572692"/>
                </a:lnTo>
                <a:lnTo>
                  <a:pt x="8722607" y="1578866"/>
                </a:lnTo>
                <a:lnTo>
                  <a:pt x="8660155" y="1596815"/>
                </a:lnTo>
                <a:lnTo>
                  <a:pt x="8666505" y="1596811"/>
                </a:lnTo>
                <a:lnTo>
                  <a:pt x="8689400" y="1593380"/>
                </a:lnTo>
                <a:lnTo>
                  <a:pt x="8690493" y="1590060"/>
                </a:lnTo>
                <a:cubicBezTo>
                  <a:pt x="8695043" y="1590061"/>
                  <a:pt x="8699591" y="1587988"/>
                  <a:pt x="8704143" y="1587988"/>
                </a:cubicBezTo>
                <a:lnTo>
                  <a:pt x="8728650" y="1586394"/>
                </a:lnTo>
                <a:lnTo>
                  <a:pt x="8756037" y="1580298"/>
                </a:lnTo>
                <a:lnTo>
                  <a:pt x="8759699" y="1578568"/>
                </a:lnTo>
                <a:cubicBezTo>
                  <a:pt x="8762526" y="1578033"/>
                  <a:pt x="8765350" y="1578033"/>
                  <a:pt x="8767611" y="1578033"/>
                </a:cubicBezTo>
                <a:cubicBezTo>
                  <a:pt x="8778915" y="1578033"/>
                  <a:pt x="8792482" y="1575893"/>
                  <a:pt x="8803787" y="1586583"/>
                </a:cubicBezTo>
                <a:cubicBezTo>
                  <a:pt x="8802655" y="1588722"/>
                  <a:pt x="8802091" y="1590859"/>
                  <a:pt x="8801525" y="1593266"/>
                </a:cubicBezTo>
                <a:lnTo>
                  <a:pt x="8799943" y="1599063"/>
                </a:lnTo>
                <a:lnTo>
                  <a:pt x="8800430" y="1600210"/>
                </a:lnTo>
                <a:cubicBezTo>
                  <a:pt x="8800430" y="1602194"/>
                  <a:pt x="8798113" y="1602195"/>
                  <a:pt x="8798112" y="1606165"/>
                </a:cubicBezTo>
                <a:cubicBezTo>
                  <a:pt x="8798113" y="1605172"/>
                  <a:pt x="8797532" y="1602195"/>
                  <a:pt x="8797242" y="1599714"/>
                </a:cubicBezTo>
                <a:lnTo>
                  <a:pt x="8797226" y="1599230"/>
                </a:lnTo>
                <a:lnTo>
                  <a:pt x="8793880" y="1595426"/>
                </a:lnTo>
                <a:cubicBezTo>
                  <a:pt x="8780682" y="1584987"/>
                  <a:pt x="8763371" y="1599679"/>
                  <a:pt x="8749523" y="1601552"/>
                </a:cubicBezTo>
                <a:lnTo>
                  <a:pt x="8748991" y="1590980"/>
                </a:lnTo>
                <a:lnTo>
                  <a:pt x="8735193" y="1594560"/>
                </a:lnTo>
                <a:lnTo>
                  <a:pt x="8734431" y="1602758"/>
                </a:lnTo>
                <a:cubicBezTo>
                  <a:pt x="8731919" y="1607163"/>
                  <a:pt x="8728033" y="1610791"/>
                  <a:pt x="8724621" y="1614938"/>
                </a:cubicBezTo>
                <a:cubicBezTo>
                  <a:pt x="8742821" y="1610791"/>
                  <a:pt x="8762919" y="1608718"/>
                  <a:pt x="8781120" y="1602499"/>
                </a:cubicBezTo>
                <a:cubicBezTo>
                  <a:pt x="8785670" y="1600426"/>
                  <a:pt x="8792498" y="1596279"/>
                  <a:pt x="8797047" y="1606645"/>
                </a:cubicBezTo>
                <a:cubicBezTo>
                  <a:pt x="8803872" y="1602499"/>
                  <a:pt x="8812592" y="1600425"/>
                  <a:pt x="8819419" y="1600424"/>
                </a:cubicBezTo>
                <a:cubicBezTo>
                  <a:pt x="8817143" y="1587987"/>
                  <a:pt x="8808423" y="1583841"/>
                  <a:pt x="8803872" y="1575545"/>
                </a:cubicBezTo>
                <a:cubicBezTo>
                  <a:pt x="8823968" y="1559309"/>
                  <a:pt x="8851271" y="1559310"/>
                  <a:pt x="8874022" y="1555162"/>
                </a:cubicBezTo>
                <a:cubicBezTo>
                  <a:pt x="8900945" y="1551018"/>
                  <a:pt x="8925973" y="1544797"/>
                  <a:pt x="8953274" y="1540651"/>
                </a:cubicBezTo>
                <a:cubicBezTo>
                  <a:pt x="9005224" y="1530286"/>
                  <a:pt x="9057173" y="1519921"/>
                  <a:pt x="9109123" y="1511629"/>
                </a:cubicBezTo>
                <a:cubicBezTo>
                  <a:pt x="9109122" y="1517847"/>
                  <a:pt x="9109121" y="1524067"/>
                  <a:pt x="9109121" y="1532358"/>
                </a:cubicBezTo>
                <a:cubicBezTo>
                  <a:pt x="9111399" y="1532359"/>
                  <a:pt x="9115947" y="1532358"/>
                  <a:pt x="9118224" y="1532359"/>
                </a:cubicBezTo>
                <a:cubicBezTo>
                  <a:pt x="9125048" y="1532358"/>
                  <a:pt x="9134150" y="1530286"/>
                  <a:pt x="9140976" y="1532359"/>
                </a:cubicBezTo>
                <a:cubicBezTo>
                  <a:pt x="9143248" y="1532359"/>
                  <a:pt x="9152351" y="1534432"/>
                  <a:pt x="9154626" y="1538579"/>
                </a:cubicBezTo>
                <a:cubicBezTo>
                  <a:pt x="9156901" y="1542725"/>
                  <a:pt x="9127324" y="1546872"/>
                  <a:pt x="9125049" y="1546871"/>
                </a:cubicBezTo>
                <a:cubicBezTo>
                  <a:pt x="9111398" y="1546870"/>
                  <a:pt x="9098126" y="1548944"/>
                  <a:pt x="9084476" y="1548944"/>
                </a:cubicBezTo>
                <a:cubicBezTo>
                  <a:pt x="9052623" y="1553090"/>
                  <a:pt x="9021150" y="1557237"/>
                  <a:pt x="8989298" y="1561382"/>
                </a:cubicBezTo>
                <a:cubicBezTo>
                  <a:pt x="8977923" y="1563456"/>
                  <a:pt x="8966545" y="1565530"/>
                  <a:pt x="8955550" y="1565529"/>
                </a:cubicBezTo>
                <a:cubicBezTo>
                  <a:pt x="8948723" y="1565530"/>
                  <a:pt x="8939623" y="1563455"/>
                  <a:pt x="8932798" y="1569674"/>
                </a:cubicBezTo>
                <a:cubicBezTo>
                  <a:pt x="8923697" y="1575545"/>
                  <a:pt x="8932797" y="1581768"/>
                  <a:pt x="8937348" y="1581769"/>
                </a:cubicBezTo>
                <a:cubicBezTo>
                  <a:pt x="8944173" y="1581768"/>
                  <a:pt x="8948722" y="1580041"/>
                  <a:pt x="8955550" y="1577627"/>
                </a:cubicBezTo>
                <a:cubicBezTo>
                  <a:pt x="8961996" y="1577627"/>
                  <a:pt x="8973371" y="1573820"/>
                  <a:pt x="8980196" y="1580041"/>
                </a:cubicBezTo>
                <a:cubicBezTo>
                  <a:pt x="8989297" y="1587988"/>
                  <a:pt x="8973372" y="1592135"/>
                  <a:pt x="8971096" y="1594207"/>
                </a:cubicBezTo>
                <a:cubicBezTo>
                  <a:pt x="8939623" y="1600426"/>
                  <a:pt x="8910046" y="1602500"/>
                  <a:pt x="8880848" y="1608719"/>
                </a:cubicBezTo>
                <a:cubicBezTo>
                  <a:pt x="8817142" y="1619082"/>
                  <a:pt x="8753818" y="1629448"/>
                  <a:pt x="8690494" y="1639815"/>
                </a:cubicBezTo>
                <a:cubicBezTo>
                  <a:pt x="8690493" y="1623230"/>
                  <a:pt x="8704144" y="1633596"/>
                  <a:pt x="8708693" y="1627376"/>
                </a:cubicBezTo>
                <a:cubicBezTo>
                  <a:pt x="8712107" y="1624266"/>
                  <a:pt x="8706419" y="1620638"/>
                  <a:pt x="8699594" y="1617528"/>
                </a:cubicBezTo>
                <a:lnTo>
                  <a:pt x="8686673" y="1612062"/>
                </a:lnTo>
                <a:lnTo>
                  <a:pt x="8673920" y="1616449"/>
                </a:lnTo>
                <a:lnTo>
                  <a:pt x="8669915" y="1618174"/>
                </a:lnTo>
                <a:lnTo>
                  <a:pt x="8669915" y="1618863"/>
                </a:lnTo>
                <a:lnTo>
                  <a:pt x="8678527" y="1616994"/>
                </a:lnTo>
                <a:cubicBezTo>
                  <a:pt x="8708074" y="1611306"/>
                  <a:pt x="8672329" y="1622764"/>
                  <a:pt x="8663956" y="1628974"/>
                </a:cubicBezTo>
                <a:cubicBezTo>
                  <a:pt x="8666497" y="1629036"/>
                  <a:pt x="8669037" y="1629099"/>
                  <a:pt x="8671578" y="1629162"/>
                </a:cubicBezTo>
                <a:cubicBezTo>
                  <a:pt x="8669037" y="1629099"/>
                  <a:pt x="8686632" y="1638417"/>
                  <a:pt x="8686228" y="1641861"/>
                </a:cubicBezTo>
                <a:cubicBezTo>
                  <a:pt x="8685535" y="1647766"/>
                  <a:pt x="8633081" y="1667697"/>
                  <a:pt x="8624689" y="1670451"/>
                </a:cubicBezTo>
                <a:cubicBezTo>
                  <a:pt x="8596240" y="1688505"/>
                  <a:pt x="8687037" y="1656686"/>
                  <a:pt x="8686286" y="1663084"/>
                </a:cubicBezTo>
                <a:cubicBezTo>
                  <a:pt x="8686748" y="1664576"/>
                  <a:pt x="8683654" y="1666968"/>
                  <a:pt x="8679220" y="1669580"/>
                </a:cubicBezTo>
                <a:lnTo>
                  <a:pt x="8674500" y="1672026"/>
                </a:lnTo>
                <a:lnTo>
                  <a:pt x="8602456" y="1679430"/>
                </a:lnTo>
                <a:cubicBezTo>
                  <a:pt x="8595424" y="1680118"/>
                  <a:pt x="8560814" y="1678778"/>
                  <a:pt x="8558968" y="1684012"/>
                </a:cubicBezTo>
                <a:cubicBezTo>
                  <a:pt x="8557265" y="1688843"/>
                  <a:pt x="8584482" y="1684407"/>
                  <a:pt x="8586831" y="1685234"/>
                </a:cubicBezTo>
                <a:cubicBezTo>
                  <a:pt x="8613453" y="1681948"/>
                  <a:pt x="8638186" y="1679467"/>
                  <a:pt x="8662229" y="1677477"/>
                </a:cubicBezTo>
                <a:lnTo>
                  <a:pt x="8664239" y="1677341"/>
                </a:lnTo>
                <a:lnTo>
                  <a:pt x="8664114" y="1677406"/>
                </a:lnTo>
                <a:cubicBezTo>
                  <a:pt x="8654319" y="1682161"/>
                  <a:pt x="8648029" y="1685091"/>
                  <a:pt x="8662976" y="1680770"/>
                </a:cubicBezTo>
                <a:lnTo>
                  <a:pt x="8686923" y="1675810"/>
                </a:lnTo>
                <a:lnTo>
                  <a:pt x="8733475" y="1672667"/>
                </a:lnTo>
                <a:lnTo>
                  <a:pt x="8739895" y="1671960"/>
                </a:lnTo>
                <a:lnTo>
                  <a:pt x="8719783" y="1680742"/>
                </a:lnTo>
                <a:lnTo>
                  <a:pt x="8698707" y="1689291"/>
                </a:lnTo>
                <a:lnTo>
                  <a:pt x="8704400" y="1692155"/>
                </a:lnTo>
                <a:lnTo>
                  <a:pt x="8705531" y="1696681"/>
                </a:lnTo>
                <a:lnTo>
                  <a:pt x="8706886" y="1696102"/>
                </a:lnTo>
                <a:cubicBezTo>
                  <a:pt x="8713390" y="1693610"/>
                  <a:pt x="8718029" y="1692983"/>
                  <a:pt x="8718779" y="1697444"/>
                </a:cubicBezTo>
                <a:cubicBezTo>
                  <a:pt x="8718866" y="1696705"/>
                  <a:pt x="8716976" y="1697431"/>
                  <a:pt x="8713961" y="1699029"/>
                </a:cubicBezTo>
                <a:lnTo>
                  <a:pt x="8706064" y="1703696"/>
                </a:lnTo>
                <a:lnTo>
                  <a:pt x="8705384" y="1717855"/>
                </a:lnTo>
                <a:cubicBezTo>
                  <a:pt x="8702466" y="1717855"/>
                  <a:pt x="8700569" y="1716707"/>
                  <a:pt x="8699364" y="1714825"/>
                </a:cubicBezTo>
                <a:lnTo>
                  <a:pt x="8697877" y="1708877"/>
                </a:lnTo>
                <a:lnTo>
                  <a:pt x="8679474" y="1721153"/>
                </a:lnTo>
                <a:cubicBezTo>
                  <a:pt x="8679474" y="1721153"/>
                  <a:pt x="8660494" y="1723647"/>
                  <a:pt x="8667847" y="1729749"/>
                </a:cubicBezTo>
                <a:cubicBezTo>
                  <a:pt x="8667847" y="1729749"/>
                  <a:pt x="8681668" y="1724168"/>
                  <a:pt x="8689638" y="1721403"/>
                </a:cubicBezTo>
                <a:cubicBezTo>
                  <a:pt x="8691909" y="1727381"/>
                  <a:pt x="8693757" y="1733349"/>
                  <a:pt x="8693757" y="1733349"/>
                </a:cubicBezTo>
                <a:cubicBezTo>
                  <a:pt x="8698839" y="1733475"/>
                  <a:pt x="8723939" y="1722247"/>
                  <a:pt x="8734526" y="1722508"/>
                </a:cubicBezTo>
                <a:cubicBezTo>
                  <a:pt x="8734526" y="1722508"/>
                  <a:pt x="8750194" y="1722893"/>
                  <a:pt x="8728405" y="1731241"/>
                </a:cubicBezTo>
                <a:cubicBezTo>
                  <a:pt x="8711562" y="1737243"/>
                  <a:pt x="8723247" y="1728153"/>
                  <a:pt x="8714103" y="1737304"/>
                </a:cubicBezTo>
                <a:cubicBezTo>
                  <a:pt x="8720360" y="1731042"/>
                  <a:pt x="8724345" y="1740518"/>
                  <a:pt x="8721111" y="1746360"/>
                </a:cubicBezTo>
                <a:cubicBezTo>
                  <a:pt x="8721832" y="1745638"/>
                  <a:pt x="8719143" y="1746158"/>
                  <a:pt x="8714699" y="1747390"/>
                </a:cubicBezTo>
                <a:lnTo>
                  <a:pt x="8700626" y="1751796"/>
                </a:lnTo>
                <a:lnTo>
                  <a:pt x="8700045" y="1751848"/>
                </a:lnTo>
                <a:cubicBezTo>
                  <a:pt x="8647854" y="1756643"/>
                  <a:pt x="8595956" y="1761541"/>
                  <a:pt x="8546486" y="1766505"/>
                </a:cubicBezTo>
                <a:lnTo>
                  <a:pt x="8513657" y="1771865"/>
                </a:lnTo>
                <a:lnTo>
                  <a:pt x="8514375" y="1772156"/>
                </a:lnTo>
                <a:cubicBezTo>
                  <a:pt x="8515432" y="1773534"/>
                  <a:pt x="8515960" y="1775737"/>
                  <a:pt x="8515959" y="1779041"/>
                </a:cubicBezTo>
                <a:lnTo>
                  <a:pt x="8511098" y="1772283"/>
                </a:lnTo>
                <a:lnTo>
                  <a:pt x="8505906" y="1773131"/>
                </a:lnTo>
                <a:lnTo>
                  <a:pt x="8505314" y="1779067"/>
                </a:lnTo>
                <a:cubicBezTo>
                  <a:pt x="8498553" y="1779067"/>
                  <a:pt x="8494044" y="1779067"/>
                  <a:pt x="8489535" y="1779068"/>
                </a:cubicBezTo>
                <a:lnTo>
                  <a:pt x="8490562" y="1775636"/>
                </a:lnTo>
                <a:lnTo>
                  <a:pt x="8395778" y="1791114"/>
                </a:lnTo>
                <a:lnTo>
                  <a:pt x="8391619" y="1793868"/>
                </a:lnTo>
                <a:cubicBezTo>
                  <a:pt x="8385376" y="1798000"/>
                  <a:pt x="8378982" y="1800832"/>
                  <a:pt x="8373496" y="1797456"/>
                </a:cubicBezTo>
                <a:lnTo>
                  <a:pt x="8371324" y="1795249"/>
                </a:lnTo>
                <a:lnTo>
                  <a:pt x="8370951" y="1795346"/>
                </a:lnTo>
                <a:lnTo>
                  <a:pt x="8373708" y="1799403"/>
                </a:lnTo>
                <a:cubicBezTo>
                  <a:pt x="8371595" y="1801476"/>
                  <a:pt x="8369480" y="1803548"/>
                  <a:pt x="8367365" y="1799402"/>
                </a:cubicBezTo>
                <a:lnTo>
                  <a:pt x="8368528" y="1795981"/>
                </a:lnTo>
                <a:lnTo>
                  <a:pt x="8336108" y="1804461"/>
                </a:lnTo>
                <a:lnTo>
                  <a:pt x="8336880" y="1808116"/>
                </a:lnTo>
                <a:lnTo>
                  <a:pt x="8326112" y="1807075"/>
                </a:lnTo>
                <a:lnTo>
                  <a:pt x="8312688" y="1810586"/>
                </a:lnTo>
                <a:lnTo>
                  <a:pt x="8316808" y="1817320"/>
                </a:lnTo>
                <a:cubicBezTo>
                  <a:pt x="8314695" y="1817319"/>
                  <a:pt x="8313109" y="1816801"/>
                  <a:pt x="8312052" y="1815247"/>
                </a:cubicBezTo>
                <a:lnTo>
                  <a:pt x="8311234" y="1810967"/>
                </a:lnTo>
                <a:lnTo>
                  <a:pt x="8288570" y="1816895"/>
                </a:lnTo>
                <a:lnTo>
                  <a:pt x="8266511" y="1824798"/>
                </a:lnTo>
                <a:lnTo>
                  <a:pt x="8269918" y="1831893"/>
                </a:lnTo>
                <a:lnTo>
                  <a:pt x="8284429" y="1828618"/>
                </a:lnTo>
                <a:lnTo>
                  <a:pt x="8289878" y="1826497"/>
                </a:lnTo>
                <a:lnTo>
                  <a:pt x="8293897" y="1826482"/>
                </a:lnTo>
                <a:lnTo>
                  <a:pt x="8338637" y="1816386"/>
                </a:lnTo>
                <a:lnTo>
                  <a:pt x="8364823" y="1810466"/>
                </a:lnTo>
                <a:lnTo>
                  <a:pt x="8366132" y="1799302"/>
                </a:lnTo>
                <a:lnTo>
                  <a:pt x="8368782" y="1809571"/>
                </a:lnTo>
                <a:lnTo>
                  <a:pt x="8474055" y="1785775"/>
                </a:lnTo>
                <a:cubicBezTo>
                  <a:pt x="8552836" y="1774174"/>
                  <a:pt x="8634649" y="1766810"/>
                  <a:pt x="8716089" y="1761577"/>
                </a:cubicBezTo>
                <a:lnTo>
                  <a:pt x="8718513" y="1761516"/>
                </a:lnTo>
                <a:lnTo>
                  <a:pt x="8707211" y="1766639"/>
                </a:lnTo>
                <a:lnTo>
                  <a:pt x="8705821" y="1767816"/>
                </a:lnTo>
                <a:lnTo>
                  <a:pt x="8702141" y="1767974"/>
                </a:lnTo>
                <a:cubicBezTo>
                  <a:pt x="8625373" y="1780284"/>
                  <a:pt x="8559380" y="1782364"/>
                  <a:pt x="8468494" y="1795128"/>
                </a:cubicBezTo>
                <a:lnTo>
                  <a:pt x="8424265" y="1804031"/>
                </a:lnTo>
                <a:lnTo>
                  <a:pt x="8428910" y="1807315"/>
                </a:lnTo>
                <a:lnTo>
                  <a:pt x="8421342" y="1813999"/>
                </a:lnTo>
                <a:lnTo>
                  <a:pt x="8469825" y="1804196"/>
                </a:lnTo>
                <a:cubicBezTo>
                  <a:pt x="8482070" y="1802629"/>
                  <a:pt x="8523235" y="1791797"/>
                  <a:pt x="8515661" y="1800442"/>
                </a:cubicBezTo>
                <a:cubicBezTo>
                  <a:pt x="8519688" y="1801861"/>
                  <a:pt x="8524049" y="1803398"/>
                  <a:pt x="8527765" y="1799277"/>
                </a:cubicBezTo>
                <a:lnTo>
                  <a:pt x="8599163" y="1792555"/>
                </a:lnTo>
                <a:lnTo>
                  <a:pt x="8598317" y="1788637"/>
                </a:lnTo>
                <a:cubicBezTo>
                  <a:pt x="8601577" y="1788637"/>
                  <a:pt x="8606083" y="1787096"/>
                  <a:pt x="8609773" y="1787610"/>
                </a:cubicBezTo>
                <a:cubicBezTo>
                  <a:pt x="8611619" y="1787866"/>
                  <a:pt x="8613261" y="1788637"/>
                  <a:pt x="8614442" y="1790371"/>
                </a:cubicBezTo>
                <a:lnTo>
                  <a:pt x="8614605" y="1791101"/>
                </a:lnTo>
                <a:lnTo>
                  <a:pt x="8618190" y="1790763"/>
                </a:lnTo>
                <a:cubicBezTo>
                  <a:pt x="8648990" y="1787931"/>
                  <a:pt x="8680773" y="1785785"/>
                  <a:pt x="8714518" y="1786367"/>
                </a:cubicBezTo>
                <a:lnTo>
                  <a:pt x="8631534" y="1795406"/>
                </a:lnTo>
                <a:lnTo>
                  <a:pt x="8634733" y="1799792"/>
                </a:lnTo>
                <a:cubicBezTo>
                  <a:pt x="8632322" y="1800893"/>
                  <a:pt x="8629913" y="1800893"/>
                  <a:pt x="8628708" y="1799791"/>
                </a:cubicBezTo>
                <a:lnTo>
                  <a:pt x="8629467" y="1795631"/>
                </a:lnTo>
                <a:lnTo>
                  <a:pt x="8616935" y="1796997"/>
                </a:lnTo>
                <a:lnTo>
                  <a:pt x="8615939" y="1797098"/>
                </a:lnTo>
                <a:lnTo>
                  <a:pt x="8616342" y="1798913"/>
                </a:lnTo>
                <a:cubicBezTo>
                  <a:pt x="8612891" y="1798913"/>
                  <a:pt x="8608384" y="1800455"/>
                  <a:pt x="8604740" y="1799941"/>
                </a:cubicBezTo>
                <a:lnTo>
                  <a:pt x="8602327" y="1798485"/>
                </a:lnTo>
                <a:lnTo>
                  <a:pt x="8568815" y="1801900"/>
                </a:lnTo>
                <a:lnTo>
                  <a:pt x="8567598" y="1806154"/>
                </a:lnTo>
                <a:lnTo>
                  <a:pt x="8596933" y="1802108"/>
                </a:lnTo>
                <a:cubicBezTo>
                  <a:pt x="8636066" y="1799442"/>
                  <a:pt x="8674773" y="1799058"/>
                  <a:pt x="8712132" y="1799556"/>
                </a:cubicBezTo>
                <a:cubicBezTo>
                  <a:pt x="8667696" y="1806292"/>
                  <a:pt x="8623183" y="1811644"/>
                  <a:pt x="8578293" y="1817260"/>
                </a:cubicBezTo>
                <a:lnTo>
                  <a:pt x="8494307" y="1829161"/>
                </a:lnTo>
                <a:lnTo>
                  <a:pt x="8477264" y="1837725"/>
                </a:lnTo>
                <a:lnTo>
                  <a:pt x="8581250" y="1822617"/>
                </a:lnTo>
                <a:lnTo>
                  <a:pt x="8689296" y="1813110"/>
                </a:lnTo>
                <a:lnTo>
                  <a:pt x="8727108" y="1802586"/>
                </a:lnTo>
                <a:cubicBezTo>
                  <a:pt x="8778820" y="1790191"/>
                  <a:pt x="8830919" y="1782267"/>
                  <a:pt x="8883605" y="1782267"/>
                </a:cubicBezTo>
                <a:cubicBezTo>
                  <a:pt x="8853987" y="1790615"/>
                  <a:pt x="8825034" y="1800526"/>
                  <a:pt x="8796412" y="1810911"/>
                </a:cubicBezTo>
                <a:lnTo>
                  <a:pt x="8782148" y="1816182"/>
                </a:lnTo>
                <a:lnTo>
                  <a:pt x="8787196" y="1816287"/>
                </a:lnTo>
                <a:cubicBezTo>
                  <a:pt x="8789965" y="1815792"/>
                  <a:pt x="8791935" y="1815017"/>
                  <a:pt x="8795381" y="1814873"/>
                </a:cubicBezTo>
                <a:cubicBezTo>
                  <a:pt x="8812699" y="1812833"/>
                  <a:pt x="8826107" y="1814392"/>
                  <a:pt x="8808131" y="1819368"/>
                </a:cubicBezTo>
                <a:cubicBezTo>
                  <a:pt x="8791917" y="1822025"/>
                  <a:pt x="8779529" y="1823994"/>
                  <a:pt x="8767606" y="1825446"/>
                </a:cubicBezTo>
                <a:lnTo>
                  <a:pt x="8754206" y="1826507"/>
                </a:lnTo>
                <a:lnTo>
                  <a:pt x="8722037" y="1838395"/>
                </a:lnTo>
                <a:lnTo>
                  <a:pt x="8735151" y="1837653"/>
                </a:lnTo>
                <a:cubicBezTo>
                  <a:pt x="8742646" y="1837127"/>
                  <a:pt x="8749237" y="1836622"/>
                  <a:pt x="8752682" y="1836479"/>
                </a:cubicBezTo>
                <a:lnTo>
                  <a:pt x="8756006" y="1839788"/>
                </a:lnTo>
                <a:lnTo>
                  <a:pt x="8808803" y="1824000"/>
                </a:lnTo>
                <a:cubicBezTo>
                  <a:pt x="8851711" y="1811482"/>
                  <a:pt x="8896897" y="1801046"/>
                  <a:pt x="8940186" y="1794787"/>
                </a:cubicBezTo>
                <a:cubicBezTo>
                  <a:pt x="8962590" y="1790615"/>
                  <a:pt x="8985372" y="1786440"/>
                  <a:pt x="9005878" y="1784355"/>
                </a:cubicBezTo>
                <a:cubicBezTo>
                  <a:pt x="9024103" y="1782268"/>
                  <a:pt x="9041952" y="1784354"/>
                  <a:pt x="9057900" y="1770097"/>
                </a:cubicBezTo>
                <a:cubicBezTo>
                  <a:pt x="9134984" y="1763837"/>
                  <a:pt x="9212067" y="1755491"/>
                  <a:pt x="9289152" y="1753405"/>
                </a:cubicBezTo>
                <a:cubicBezTo>
                  <a:pt x="9293708" y="1753405"/>
                  <a:pt x="9314213" y="1753405"/>
                  <a:pt x="9305100" y="1763836"/>
                </a:cubicBezTo>
                <a:cubicBezTo>
                  <a:pt x="9293709" y="1776009"/>
                  <a:pt x="9277760" y="1778443"/>
                  <a:pt x="9261811" y="1782267"/>
                </a:cubicBezTo>
                <a:cubicBezTo>
                  <a:pt x="9218903" y="1792701"/>
                  <a:pt x="9175613" y="1796874"/>
                  <a:pt x="9132705" y="1798961"/>
                </a:cubicBezTo>
                <a:cubicBezTo>
                  <a:pt x="9109922" y="1798961"/>
                  <a:pt x="9085241" y="1796874"/>
                  <a:pt x="9062457" y="1798960"/>
                </a:cubicBezTo>
                <a:cubicBezTo>
                  <a:pt x="9055623" y="1798961"/>
                  <a:pt x="9055623" y="1807307"/>
                  <a:pt x="9051066" y="1813567"/>
                </a:cubicBezTo>
                <a:cubicBezTo>
                  <a:pt x="9046508" y="1819826"/>
                  <a:pt x="9035116" y="1815653"/>
                  <a:pt x="9030561" y="1815653"/>
                </a:cubicBezTo>
                <a:cubicBezTo>
                  <a:pt x="8985371" y="1817740"/>
                  <a:pt x="8940185" y="1821912"/>
                  <a:pt x="8896898" y="1832346"/>
                </a:cubicBezTo>
                <a:cubicBezTo>
                  <a:pt x="8806523" y="1848308"/>
                  <a:pt x="8720326" y="1875434"/>
                  <a:pt x="8631850" y="1906383"/>
                </a:cubicBezTo>
                <a:cubicBezTo>
                  <a:pt x="8588940" y="1920991"/>
                  <a:pt x="8545652" y="1937682"/>
                  <a:pt x="8502744" y="1952289"/>
                </a:cubicBezTo>
                <a:cubicBezTo>
                  <a:pt x="8493632" y="1956461"/>
                  <a:pt x="8482239" y="1960634"/>
                  <a:pt x="8470847" y="1966894"/>
                </a:cubicBezTo>
                <a:cubicBezTo>
                  <a:pt x="8464010" y="1968980"/>
                  <a:pt x="8454899" y="1974892"/>
                  <a:pt x="8450341" y="1968981"/>
                </a:cubicBezTo>
                <a:cubicBezTo>
                  <a:pt x="8439330" y="1960635"/>
                  <a:pt x="8450343" y="1937682"/>
                  <a:pt x="8453000" y="1927249"/>
                </a:cubicBezTo>
                <a:cubicBezTo>
                  <a:pt x="8462966" y="1935074"/>
                  <a:pt x="8471868" y="1931162"/>
                  <a:pt x="8476655" y="1919913"/>
                </a:cubicBezTo>
                <a:lnTo>
                  <a:pt x="8479665" y="1907595"/>
                </a:lnTo>
                <a:lnTo>
                  <a:pt x="8479492" y="1907251"/>
                </a:lnTo>
                <a:lnTo>
                  <a:pt x="8479857" y="1906799"/>
                </a:lnTo>
                <a:lnTo>
                  <a:pt x="8479960" y="1906383"/>
                </a:lnTo>
                <a:lnTo>
                  <a:pt x="8480084" y="1906518"/>
                </a:lnTo>
                <a:lnTo>
                  <a:pt x="8481873" y="1904306"/>
                </a:lnTo>
                <a:cubicBezTo>
                  <a:pt x="8482666" y="1904305"/>
                  <a:pt x="8483723" y="1905286"/>
                  <a:pt x="8485837" y="1907252"/>
                </a:cubicBezTo>
                <a:lnTo>
                  <a:pt x="8483462" y="1910140"/>
                </a:lnTo>
                <a:lnTo>
                  <a:pt x="8484125" y="1910850"/>
                </a:lnTo>
                <a:cubicBezTo>
                  <a:pt x="8488930" y="1913687"/>
                  <a:pt x="8495339" y="1912122"/>
                  <a:pt x="8500466" y="1910557"/>
                </a:cubicBezTo>
                <a:cubicBezTo>
                  <a:pt x="8509579" y="1908470"/>
                  <a:pt x="8520971" y="1908470"/>
                  <a:pt x="8529706" y="1906384"/>
                </a:cubicBezTo>
                <a:cubicBezTo>
                  <a:pt x="8527426" y="1902559"/>
                  <a:pt x="8527426" y="1892125"/>
                  <a:pt x="8522868" y="1892126"/>
                </a:cubicBezTo>
                <a:cubicBezTo>
                  <a:pt x="8516413" y="1890040"/>
                  <a:pt x="8507299" y="1896299"/>
                  <a:pt x="8500465" y="1900471"/>
                </a:cubicBezTo>
                <a:cubicBezTo>
                  <a:pt x="8490214" y="1908036"/>
                  <a:pt x="8483804" y="1903080"/>
                  <a:pt x="8477398" y="1894847"/>
                </a:cubicBezTo>
                <a:lnTo>
                  <a:pt x="8474741" y="1891205"/>
                </a:lnTo>
                <a:lnTo>
                  <a:pt x="8470781" y="1891765"/>
                </a:lnTo>
                <a:lnTo>
                  <a:pt x="8463576" y="1893291"/>
                </a:lnTo>
                <a:lnTo>
                  <a:pt x="8464069" y="1895340"/>
                </a:lnTo>
                <a:lnTo>
                  <a:pt x="8453896" y="1895339"/>
                </a:lnTo>
                <a:lnTo>
                  <a:pt x="8411261" y="1904362"/>
                </a:lnTo>
                <a:lnTo>
                  <a:pt x="8409495" y="1905552"/>
                </a:lnTo>
                <a:lnTo>
                  <a:pt x="8405686" y="1905541"/>
                </a:lnTo>
                <a:lnTo>
                  <a:pt x="8296348" y="1928680"/>
                </a:lnTo>
                <a:lnTo>
                  <a:pt x="8286017" y="1931834"/>
                </a:lnTo>
                <a:lnTo>
                  <a:pt x="8305440" y="1929290"/>
                </a:lnTo>
                <a:cubicBezTo>
                  <a:pt x="8314220" y="1928577"/>
                  <a:pt x="8322955" y="1928057"/>
                  <a:pt x="8331377" y="1927020"/>
                </a:cubicBezTo>
                <a:cubicBezTo>
                  <a:pt x="8331377" y="1933243"/>
                  <a:pt x="8331377" y="1941537"/>
                  <a:pt x="8331377" y="1947759"/>
                </a:cubicBezTo>
                <a:cubicBezTo>
                  <a:pt x="8349552" y="1937389"/>
                  <a:pt x="8365076" y="1916650"/>
                  <a:pt x="8385146" y="1912504"/>
                </a:cubicBezTo>
                <a:cubicBezTo>
                  <a:pt x="8380979" y="1914578"/>
                  <a:pt x="8378329" y="1918726"/>
                  <a:pt x="8378330" y="1922872"/>
                </a:cubicBezTo>
                <a:cubicBezTo>
                  <a:pt x="8385145" y="1924429"/>
                  <a:pt x="8391960" y="1923650"/>
                  <a:pt x="8397818" y="1927540"/>
                </a:cubicBezTo>
                <a:lnTo>
                  <a:pt x="8402572" y="1932467"/>
                </a:lnTo>
                <a:lnTo>
                  <a:pt x="8400838" y="1927361"/>
                </a:lnTo>
                <a:cubicBezTo>
                  <a:pt x="8402951" y="1923215"/>
                  <a:pt x="8405066" y="1923214"/>
                  <a:pt x="8407180" y="1927360"/>
                </a:cubicBezTo>
                <a:lnTo>
                  <a:pt x="8403238" y="1933158"/>
                </a:lnTo>
                <a:lnTo>
                  <a:pt x="8403320" y="1933243"/>
                </a:lnTo>
                <a:lnTo>
                  <a:pt x="8403181" y="1933242"/>
                </a:lnTo>
                <a:lnTo>
                  <a:pt x="8402950" y="1933580"/>
                </a:lnTo>
                <a:lnTo>
                  <a:pt x="8402836" y="1933243"/>
                </a:lnTo>
                <a:lnTo>
                  <a:pt x="8397641" y="1933243"/>
                </a:lnTo>
                <a:cubicBezTo>
                  <a:pt x="8395369" y="1933760"/>
                  <a:pt x="8393098" y="1935315"/>
                  <a:pt x="8391961" y="1939463"/>
                </a:cubicBezTo>
                <a:cubicBezTo>
                  <a:pt x="8387417" y="1947759"/>
                  <a:pt x="8389688" y="1958128"/>
                  <a:pt x="8389689" y="1966424"/>
                </a:cubicBezTo>
                <a:cubicBezTo>
                  <a:pt x="8403320" y="1964349"/>
                  <a:pt x="8416950" y="1964349"/>
                  <a:pt x="8430583" y="1970569"/>
                </a:cubicBezTo>
                <a:lnTo>
                  <a:pt x="8409058" y="1982618"/>
                </a:lnTo>
                <a:lnTo>
                  <a:pt x="8425255" y="1980569"/>
                </a:lnTo>
                <a:cubicBezTo>
                  <a:pt x="8440626" y="1978860"/>
                  <a:pt x="8490074" y="1963154"/>
                  <a:pt x="8513520" y="1962366"/>
                </a:cubicBezTo>
                <a:cubicBezTo>
                  <a:pt x="8545041" y="1962495"/>
                  <a:pt x="8472610" y="1975583"/>
                  <a:pt x="8464692" y="1978142"/>
                </a:cubicBezTo>
                <a:cubicBezTo>
                  <a:pt x="8430342" y="1984898"/>
                  <a:pt x="8411070" y="1989767"/>
                  <a:pt x="8390799" y="1995027"/>
                </a:cubicBezTo>
                <a:lnTo>
                  <a:pt x="8383603" y="1996865"/>
                </a:lnTo>
                <a:lnTo>
                  <a:pt x="8376010" y="2001116"/>
                </a:lnTo>
                <a:cubicBezTo>
                  <a:pt x="8357693" y="2010664"/>
                  <a:pt x="8339141" y="2018959"/>
                  <a:pt x="8320019" y="2024143"/>
                </a:cubicBezTo>
                <a:lnTo>
                  <a:pt x="8314592" y="2025718"/>
                </a:lnTo>
                <a:lnTo>
                  <a:pt x="8338950" y="2019687"/>
                </a:lnTo>
                <a:cubicBezTo>
                  <a:pt x="8348451" y="2017669"/>
                  <a:pt x="8355243" y="2017579"/>
                  <a:pt x="8356410" y="2022902"/>
                </a:cubicBezTo>
                <a:cubicBezTo>
                  <a:pt x="8356874" y="2019495"/>
                  <a:pt x="8311308" y="2039104"/>
                  <a:pt x="8299123" y="2045212"/>
                </a:cubicBezTo>
                <a:cubicBezTo>
                  <a:pt x="8299123" y="2045212"/>
                  <a:pt x="8271328" y="2045506"/>
                  <a:pt x="8282200" y="2053666"/>
                </a:cubicBezTo>
                <a:cubicBezTo>
                  <a:pt x="8282200" y="2053666"/>
                  <a:pt x="8302384" y="2049044"/>
                  <a:pt x="8314029" y="2046911"/>
                </a:cubicBezTo>
                <a:lnTo>
                  <a:pt x="8316807" y="2053246"/>
                </a:lnTo>
                <a:lnTo>
                  <a:pt x="8317671" y="2053132"/>
                </a:lnTo>
                <a:cubicBezTo>
                  <a:pt x="8322366" y="2052871"/>
                  <a:pt x="8326829" y="2053917"/>
                  <a:pt x="8330176" y="2059145"/>
                </a:cubicBezTo>
                <a:lnTo>
                  <a:pt x="8317768" y="2067012"/>
                </a:lnTo>
                <a:lnTo>
                  <a:pt x="8325597" y="2064521"/>
                </a:lnTo>
                <a:cubicBezTo>
                  <a:pt x="8333244" y="2062419"/>
                  <a:pt x="8339915" y="2061063"/>
                  <a:pt x="8344758" y="2061032"/>
                </a:cubicBezTo>
                <a:cubicBezTo>
                  <a:pt x="8349936" y="2060350"/>
                  <a:pt x="8345503" y="2065768"/>
                  <a:pt x="8350682" y="2065088"/>
                </a:cubicBezTo>
                <a:lnTo>
                  <a:pt x="8355356" y="2063925"/>
                </a:lnTo>
                <a:lnTo>
                  <a:pt x="8355452" y="2063752"/>
                </a:lnTo>
                <a:cubicBezTo>
                  <a:pt x="8350882" y="2061676"/>
                  <a:pt x="8323854" y="2057521"/>
                  <a:pt x="8335275" y="2042984"/>
                </a:cubicBezTo>
                <a:cubicBezTo>
                  <a:pt x="8342128" y="2035025"/>
                  <a:pt x="8353167" y="2035026"/>
                  <a:pt x="8360017" y="2032948"/>
                </a:cubicBezTo>
                <a:cubicBezTo>
                  <a:pt x="8366873" y="2030871"/>
                  <a:pt x="8373722" y="2030872"/>
                  <a:pt x="8377911" y="2028794"/>
                </a:cubicBezTo>
                <a:cubicBezTo>
                  <a:pt x="8380575" y="2035026"/>
                  <a:pt x="8382479" y="2038832"/>
                  <a:pt x="8384763" y="2045062"/>
                </a:cubicBezTo>
                <a:cubicBezTo>
                  <a:pt x="8377910" y="2045062"/>
                  <a:pt x="8371440" y="2045062"/>
                  <a:pt x="8364588" y="2045062"/>
                </a:cubicBezTo>
                <a:cubicBezTo>
                  <a:pt x="8364586" y="2054407"/>
                  <a:pt x="8368584" y="2057522"/>
                  <a:pt x="8373390" y="2058300"/>
                </a:cubicBezTo>
                <a:lnTo>
                  <a:pt x="8375265" y="2058194"/>
                </a:lnTo>
                <a:lnTo>
                  <a:pt x="8382772" y="2055244"/>
                </a:lnTo>
                <a:lnTo>
                  <a:pt x="8387380" y="2056564"/>
                </a:lnTo>
                <a:lnTo>
                  <a:pt x="8386866" y="2057531"/>
                </a:lnTo>
                <a:lnTo>
                  <a:pt x="8387048" y="2057522"/>
                </a:lnTo>
                <a:cubicBezTo>
                  <a:pt x="8393900" y="2055445"/>
                  <a:pt x="8400754" y="2051291"/>
                  <a:pt x="8407603" y="2055445"/>
                </a:cubicBezTo>
                <a:cubicBezTo>
                  <a:pt x="8412172" y="2057521"/>
                  <a:pt x="8409887" y="2065828"/>
                  <a:pt x="8405320" y="2067904"/>
                </a:cubicBezTo>
                <a:cubicBezTo>
                  <a:pt x="8387047" y="2074134"/>
                  <a:pt x="8369156" y="2082441"/>
                  <a:pt x="8351262" y="2084517"/>
                </a:cubicBezTo>
                <a:cubicBezTo>
                  <a:pt x="8348978" y="2085036"/>
                  <a:pt x="8347957" y="2084258"/>
                  <a:pt x="8347742" y="2082733"/>
                </a:cubicBezTo>
                <a:lnTo>
                  <a:pt x="8348052" y="2081274"/>
                </a:lnTo>
                <a:lnTo>
                  <a:pt x="8344455" y="2081835"/>
                </a:lnTo>
                <a:lnTo>
                  <a:pt x="8326390" y="2084653"/>
                </a:lnTo>
                <a:cubicBezTo>
                  <a:pt x="8307972" y="2087891"/>
                  <a:pt x="8288972" y="2091925"/>
                  <a:pt x="8288739" y="2093629"/>
                </a:cubicBezTo>
                <a:cubicBezTo>
                  <a:pt x="8291158" y="2096716"/>
                  <a:pt x="8300736" y="2096077"/>
                  <a:pt x="8312159" y="2094117"/>
                </a:cubicBezTo>
                <a:lnTo>
                  <a:pt x="8319704" y="2092488"/>
                </a:lnTo>
                <a:lnTo>
                  <a:pt x="8317160" y="2087497"/>
                </a:lnTo>
                <a:cubicBezTo>
                  <a:pt x="8321838" y="2087497"/>
                  <a:pt x="8326513" y="2086976"/>
                  <a:pt x="8331190" y="2087236"/>
                </a:cubicBezTo>
                <a:lnTo>
                  <a:pt x="8336410" y="2088885"/>
                </a:lnTo>
                <a:lnTo>
                  <a:pt x="8346633" y="2086680"/>
                </a:lnTo>
                <a:lnTo>
                  <a:pt x="8359597" y="2084515"/>
                </a:lnTo>
                <a:lnTo>
                  <a:pt x="8341146" y="2090383"/>
                </a:lnTo>
                <a:lnTo>
                  <a:pt x="8345220" y="2091670"/>
                </a:lnTo>
                <a:cubicBezTo>
                  <a:pt x="8338205" y="2094800"/>
                  <a:pt x="8328559" y="2102429"/>
                  <a:pt x="8322203" y="2097391"/>
                </a:cubicBezTo>
                <a:lnTo>
                  <a:pt x="8321771" y="2096544"/>
                </a:lnTo>
                <a:lnTo>
                  <a:pt x="8308858" y="2100651"/>
                </a:lnTo>
                <a:lnTo>
                  <a:pt x="8256584" y="2117874"/>
                </a:lnTo>
                <a:lnTo>
                  <a:pt x="8258222" y="2124861"/>
                </a:lnTo>
                <a:cubicBezTo>
                  <a:pt x="8251650" y="2124861"/>
                  <a:pt x="8245076" y="2124861"/>
                  <a:pt x="8238503" y="2124861"/>
                </a:cubicBezTo>
                <a:lnTo>
                  <a:pt x="8239008" y="2123390"/>
                </a:lnTo>
                <a:lnTo>
                  <a:pt x="8224589" y="2127481"/>
                </a:lnTo>
                <a:lnTo>
                  <a:pt x="8223178" y="2133610"/>
                </a:lnTo>
                <a:cubicBezTo>
                  <a:pt x="8222119" y="2134987"/>
                  <a:pt x="8220534" y="2135538"/>
                  <a:pt x="8218420" y="2135537"/>
                </a:cubicBezTo>
                <a:lnTo>
                  <a:pt x="8219974" y="2128790"/>
                </a:lnTo>
                <a:lnTo>
                  <a:pt x="8205011" y="2133037"/>
                </a:lnTo>
                <a:cubicBezTo>
                  <a:pt x="8191862" y="2136629"/>
                  <a:pt x="8180719" y="2140006"/>
                  <a:pt x="8177021" y="2143111"/>
                </a:cubicBezTo>
                <a:lnTo>
                  <a:pt x="8175763" y="2146575"/>
                </a:lnTo>
                <a:lnTo>
                  <a:pt x="8180546" y="2145463"/>
                </a:lnTo>
                <a:cubicBezTo>
                  <a:pt x="8190782" y="2143633"/>
                  <a:pt x="8201065" y="2142588"/>
                  <a:pt x="8211347" y="2140497"/>
                </a:cubicBezTo>
                <a:cubicBezTo>
                  <a:pt x="8191925" y="2149907"/>
                  <a:pt x="8172596" y="2160276"/>
                  <a:pt x="8153270" y="2170906"/>
                </a:cubicBezTo>
                <a:lnTo>
                  <a:pt x="8099317" y="2200612"/>
                </a:lnTo>
                <a:lnTo>
                  <a:pt x="8110245" y="2198975"/>
                </a:lnTo>
                <a:cubicBezTo>
                  <a:pt x="8114386" y="2199387"/>
                  <a:pt x="8112629" y="2201532"/>
                  <a:pt x="8099621" y="2205659"/>
                </a:cubicBezTo>
                <a:lnTo>
                  <a:pt x="8012742" y="2232394"/>
                </a:lnTo>
                <a:lnTo>
                  <a:pt x="7923716" y="2278649"/>
                </a:lnTo>
                <a:lnTo>
                  <a:pt x="7951109" y="2269902"/>
                </a:lnTo>
                <a:cubicBezTo>
                  <a:pt x="7961901" y="2268483"/>
                  <a:pt x="8002047" y="2263204"/>
                  <a:pt x="8001301" y="2258469"/>
                </a:cubicBezTo>
                <a:cubicBezTo>
                  <a:pt x="8005442" y="2267995"/>
                  <a:pt x="7937497" y="2287000"/>
                  <a:pt x="7945263" y="2283159"/>
                </a:cubicBezTo>
                <a:lnTo>
                  <a:pt x="7927749" y="2288372"/>
                </a:lnTo>
                <a:lnTo>
                  <a:pt x="7960200" y="2292072"/>
                </a:lnTo>
                <a:lnTo>
                  <a:pt x="7978386" y="2286459"/>
                </a:lnTo>
                <a:cubicBezTo>
                  <a:pt x="8015196" y="2276785"/>
                  <a:pt x="8075372" y="2258801"/>
                  <a:pt x="8116929" y="2245682"/>
                </a:cubicBezTo>
                <a:cubicBezTo>
                  <a:pt x="8140732" y="2240137"/>
                  <a:pt x="8187903" y="2229099"/>
                  <a:pt x="8151463" y="2241143"/>
                </a:cubicBezTo>
                <a:cubicBezTo>
                  <a:pt x="8092462" y="2263807"/>
                  <a:pt x="8054907" y="2268743"/>
                  <a:pt x="7995163" y="2286670"/>
                </a:cubicBezTo>
                <a:lnTo>
                  <a:pt x="7972551" y="2293480"/>
                </a:lnTo>
                <a:lnTo>
                  <a:pt x="7990525" y="2295529"/>
                </a:lnTo>
                <a:lnTo>
                  <a:pt x="7991518" y="2295957"/>
                </a:lnTo>
                <a:lnTo>
                  <a:pt x="7994382" y="2294252"/>
                </a:lnTo>
                <a:cubicBezTo>
                  <a:pt x="8002840" y="2288652"/>
                  <a:pt x="8015112" y="2280040"/>
                  <a:pt x="8023690" y="2281442"/>
                </a:cubicBezTo>
                <a:cubicBezTo>
                  <a:pt x="8025597" y="2281755"/>
                  <a:pt x="8027320" y="2282560"/>
                  <a:pt x="8028781" y="2284003"/>
                </a:cubicBezTo>
                <a:lnTo>
                  <a:pt x="8029155" y="2284686"/>
                </a:lnTo>
                <a:lnTo>
                  <a:pt x="8029542" y="2284567"/>
                </a:lnTo>
                <a:lnTo>
                  <a:pt x="8029309" y="2283886"/>
                </a:lnTo>
                <a:cubicBezTo>
                  <a:pt x="8030368" y="2281814"/>
                  <a:pt x="8030895" y="2281295"/>
                  <a:pt x="8031687" y="2281552"/>
                </a:cubicBezTo>
                <a:lnTo>
                  <a:pt x="8034299" y="2283090"/>
                </a:lnTo>
                <a:lnTo>
                  <a:pt x="8036487" y="2282410"/>
                </a:lnTo>
                <a:lnTo>
                  <a:pt x="8032655" y="2279574"/>
                </a:lnTo>
                <a:cubicBezTo>
                  <a:pt x="8034828" y="2278581"/>
                  <a:pt x="8038085" y="2277092"/>
                  <a:pt x="8040799" y="2277091"/>
                </a:cubicBezTo>
                <a:cubicBezTo>
                  <a:pt x="8042154" y="2277092"/>
                  <a:pt x="8043378" y="2277465"/>
                  <a:pt x="8044258" y="2278457"/>
                </a:cubicBezTo>
                <a:lnTo>
                  <a:pt x="8044655" y="2279872"/>
                </a:lnTo>
                <a:lnTo>
                  <a:pt x="8126251" y="2254529"/>
                </a:lnTo>
                <a:cubicBezTo>
                  <a:pt x="8165652" y="2244514"/>
                  <a:pt x="8143028" y="2254740"/>
                  <a:pt x="8124406" y="2259605"/>
                </a:cubicBezTo>
                <a:cubicBezTo>
                  <a:pt x="8096233" y="2270965"/>
                  <a:pt x="8111459" y="2264128"/>
                  <a:pt x="8095860" y="2268596"/>
                </a:cubicBezTo>
                <a:lnTo>
                  <a:pt x="8045503" y="2282902"/>
                </a:lnTo>
                <a:lnTo>
                  <a:pt x="8045684" y="2283543"/>
                </a:lnTo>
                <a:lnTo>
                  <a:pt x="8042912" y="2283638"/>
                </a:lnTo>
                <a:lnTo>
                  <a:pt x="8034125" y="2286134"/>
                </a:lnTo>
                <a:lnTo>
                  <a:pt x="8031813" y="2289534"/>
                </a:lnTo>
                <a:lnTo>
                  <a:pt x="8032280" y="2290389"/>
                </a:lnTo>
                <a:cubicBezTo>
                  <a:pt x="8020750" y="2297369"/>
                  <a:pt x="8003740" y="2314173"/>
                  <a:pt x="7992099" y="2304325"/>
                </a:cubicBezTo>
                <a:lnTo>
                  <a:pt x="7990531" y="2302306"/>
                </a:lnTo>
                <a:lnTo>
                  <a:pt x="7982997" y="2301929"/>
                </a:lnTo>
                <a:lnTo>
                  <a:pt x="7982450" y="2303869"/>
                </a:lnTo>
                <a:lnTo>
                  <a:pt x="7982996" y="2301929"/>
                </a:lnTo>
                <a:lnTo>
                  <a:pt x="7979193" y="2301739"/>
                </a:lnTo>
                <a:lnTo>
                  <a:pt x="7854392" y="2337191"/>
                </a:lnTo>
                <a:lnTo>
                  <a:pt x="7759117" y="2362976"/>
                </a:lnTo>
                <a:lnTo>
                  <a:pt x="7777102" y="2364308"/>
                </a:lnTo>
                <a:lnTo>
                  <a:pt x="7795498" y="2367705"/>
                </a:lnTo>
                <a:lnTo>
                  <a:pt x="7797426" y="2368874"/>
                </a:lnTo>
                <a:lnTo>
                  <a:pt x="7800821" y="2371965"/>
                </a:lnTo>
                <a:cubicBezTo>
                  <a:pt x="7792765" y="2373495"/>
                  <a:pt x="7754053" y="2368557"/>
                  <a:pt x="7748202" y="2368655"/>
                </a:cubicBezTo>
                <a:lnTo>
                  <a:pt x="7740790" y="2367936"/>
                </a:lnTo>
                <a:lnTo>
                  <a:pt x="7729037" y="2371117"/>
                </a:lnTo>
                <a:lnTo>
                  <a:pt x="7637062" y="2414708"/>
                </a:lnTo>
                <a:lnTo>
                  <a:pt x="7667560" y="2434140"/>
                </a:lnTo>
                <a:cubicBezTo>
                  <a:pt x="7660352" y="2446630"/>
                  <a:pt x="7643932" y="2436224"/>
                  <a:pt x="7634322" y="2432058"/>
                </a:cubicBezTo>
                <a:lnTo>
                  <a:pt x="7615345" y="2429318"/>
                </a:lnTo>
                <a:lnTo>
                  <a:pt x="7611438" y="2437017"/>
                </a:lnTo>
                <a:cubicBezTo>
                  <a:pt x="7612673" y="2436604"/>
                  <a:pt x="7609310" y="2435665"/>
                  <a:pt x="7603542" y="2434537"/>
                </a:cubicBezTo>
                <a:lnTo>
                  <a:pt x="7597339" y="2433534"/>
                </a:lnTo>
                <a:lnTo>
                  <a:pt x="7576739" y="2443298"/>
                </a:lnTo>
                <a:lnTo>
                  <a:pt x="7597040" y="2451504"/>
                </a:lnTo>
                <a:lnTo>
                  <a:pt x="7599838" y="2452816"/>
                </a:lnTo>
                <a:lnTo>
                  <a:pt x="7584032" y="2452215"/>
                </a:lnTo>
                <a:lnTo>
                  <a:pt x="7581776" y="2452765"/>
                </a:lnTo>
                <a:lnTo>
                  <a:pt x="7577490" y="2450847"/>
                </a:lnTo>
                <a:lnTo>
                  <a:pt x="7568010" y="2447452"/>
                </a:lnTo>
                <a:lnTo>
                  <a:pt x="7544874" y="2458489"/>
                </a:lnTo>
                <a:lnTo>
                  <a:pt x="7681976" y="2523304"/>
                </a:lnTo>
                <a:lnTo>
                  <a:pt x="7623527" y="2540553"/>
                </a:lnTo>
                <a:lnTo>
                  <a:pt x="7632299" y="2546712"/>
                </a:lnTo>
                <a:cubicBezTo>
                  <a:pt x="7646307" y="2556510"/>
                  <a:pt x="7649046" y="2553863"/>
                  <a:pt x="7657064" y="2557464"/>
                </a:cubicBezTo>
                <a:cubicBezTo>
                  <a:pt x="7677974" y="2565009"/>
                  <a:pt x="7692371" y="2574429"/>
                  <a:pt x="7669042" y="2569857"/>
                </a:cubicBezTo>
                <a:cubicBezTo>
                  <a:pt x="7649039" y="2563643"/>
                  <a:pt x="7633794" y="2558827"/>
                  <a:pt x="7619370" y="2553689"/>
                </a:cubicBezTo>
                <a:lnTo>
                  <a:pt x="7602358" y="2546802"/>
                </a:lnTo>
                <a:lnTo>
                  <a:pt x="7595728" y="2548759"/>
                </a:lnTo>
                <a:lnTo>
                  <a:pt x="7579649" y="2550882"/>
                </a:lnTo>
                <a:lnTo>
                  <a:pt x="7596068" y="2557760"/>
                </a:lnTo>
                <a:cubicBezTo>
                  <a:pt x="7603947" y="2565913"/>
                  <a:pt x="7593578" y="2564581"/>
                  <a:pt x="7599253" y="2570449"/>
                </a:cubicBezTo>
                <a:cubicBezTo>
                  <a:pt x="7599253" y="2570449"/>
                  <a:pt x="7609021" y="2580560"/>
                  <a:pt x="7611368" y="2578290"/>
                </a:cubicBezTo>
                <a:cubicBezTo>
                  <a:pt x="7609021" y="2580560"/>
                  <a:pt x="7577354" y="2572061"/>
                  <a:pt x="7549924" y="2563250"/>
                </a:cubicBezTo>
                <a:lnTo>
                  <a:pt x="7550380" y="2559046"/>
                </a:lnTo>
                <a:lnTo>
                  <a:pt x="7550566" y="2559100"/>
                </a:lnTo>
                <a:lnTo>
                  <a:pt x="7568728" y="2566366"/>
                </a:lnTo>
                <a:cubicBezTo>
                  <a:pt x="7579307" y="2569385"/>
                  <a:pt x="7591525" y="2572241"/>
                  <a:pt x="7596904" y="2572718"/>
                </a:cubicBezTo>
                <a:lnTo>
                  <a:pt x="7550566" y="2559100"/>
                </a:lnTo>
                <a:lnTo>
                  <a:pt x="7550383" y="2559027"/>
                </a:lnTo>
                <a:lnTo>
                  <a:pt x="7550380" y="2559046"/>
                </a:lnTo>
                <a:lnTo>
                  <a:pt x="7540287" y="2556080"/>
                </a:lnTo>
                <a:lnTo>
                  <a:pt x="7532236" y="2557142"/>
                </a:lnTo>
                <a:lnTo>
                  <a:pt x="7549924" y="2563250"/>
                </a:lnTo>
                <a:lnTo>
                  <a:pt x="7550713" y="2566856"/>
                </a:lnTo>
                <a:lnTo>
                  <a:pt x="7531919" y="2563249"/>
                </a:lnTo>
                <a:lnTo>
                  <a:pt x="7520571" y="2558683"/>
                </a:lnTo>
                <a:lnTo>
                  <a:pt x="7507375" y="2560424"/>
                </a:lnTo>
                <a:lnTo>
                  <a:pt x="7443741" y="2556033"/>
                </a:lnTo>
                <a:lnTo>
                  <a:pt x="7449873" y="2560673"/>
                </a:lnTo>
                <a:cubicBezTo>
                  <a:pt x="7445187" y="2562460"/>
                  <a:pt x="7442844" y="2568885"/>
                  <a:pt x="7438549" y="2573170"/>
                </a:cubicBezTo>
                <a:lnTo>
                  <a:pt x="7438549" y="2555675"/>
                </a:lnTo>
                <a:lnTo>
                  <a:pt x="7416873" y="2554179"/>
                </a:lnTo>
                <a:cubicBezTo>
                  <a:pt x="7402454" y="2552099"/>
                  <a:pt x="7388036" y="2547935"/>
                  <a:pt x="7373623" y="2545854"/>
                </a:cubicBezTo>
                <a:lnTo>
                  <a:pt x="7360400" y="2546496"/>
                </a:lnTo>
                <a:lnTo>
                  <a:pt x="7347301" y="2552745"/>
                </a:lnTo>
                <a:lnTo>
                  <a:pt x="7333982" y="2558814"/>
                </a:lnTo>
                <a:lnTo>
                  <a:pt x="7337980" y="2564587"/>
                </a:lnTo>
                <a:lnTo>
                  <a:pt x="7316989" y="2566556"/>
                </a:lnTo>
                <a:lnTo>
                  <a:pt x="7233839" y="2604438"/>
                </a:lnTo>
                <a:cubicBezTo>
                  <a:pt x="7215625" y="2614846"/>
                  <a:pt x="7197791" y="2623171"/>
                  <a:pt x="7177297" y="2631152"/>
                </a:cubicBezTo>
                <a:cubicBezTo>
                  <a:pt x="7165915" y="2637397"/>
                  <a:pt x="7147699" y="2641560"/>
                  <a:pt x="7138971" y="2656131"/>
                </a:cubicBezTo>
                <a:cubicBezTo>
                  <a:pt x="7141249" y="2660294"/>
                  <a:pt x="7143146" y="2662377"/>
                  <a:pt x="7145424" y="2666538"/>
                </a:cubicBezTo>
                <a:cubicBezTo>
                  <a:pt x="7142196" y="2667580"/>
                  <a:pt x="7139447" y="2668100"/>
                  <a:pt x="7136648" y="2668621"/>
                </a:cubicBezTo>
                <a:lnTo>
                  <a:pt x="7128145" y="2670574"/>
                </a:lnTo>
                <a:lnTo>
                  <a:pt x="7128589" y="2671012"/>
                </a:lnTo>
                <a:cubicBezTo>
                  <a:pt x="7128589" y="2673084"/>
                  <a:pt x="7126476" y="2675157"/>
                  <a:pt x="7126476" y="2677230"/>
                </a:cubicBezTo>
                <a:cubicBezTo>
                  <a:pt x="7126476" y="2675157"/>
                  <a:pt x="7124361" y="2673085"/>
                  <a:pt x="7122248" y="2671012"/>
                </a:cubicBezTo>
                <a:cubicBezTo>
                  <a:pt x="7123304" y="2668939"/>
                  <a:pt x="7124362" y="2667902"/>
                  <a:pt x="7125418" y="2667902"/>
                </a:cubicBezTo>
                <a:lnTo>
                  <a:pt x="7127389" y="2669835"/>
                </a:lnTo>
                <a:lnTo>
                  <a:pt x="7126165" y="2664457"/>
                </a:lnTo>
                <a:cubicBezTo>
                  <a:pt x="7126447" y="2662377"/>
                  <a:pt x="7127587" y="2660295"/>
                  <a:pt x="7129865" y="2658212"/>
                </a:cubicBezTo>
                <a:cubicBezTo>
                  <a:pt x="7093434" y="2649886"/>
                  <a:pt x="7057384" y="2674866"/>
                  <a:pt x="7032339" y="2711988"/>
                </a:cubicBezTo>
                <a:cubicBezTo>
                  <a:pt x="7025510" y="2697416"/>
                  <a:pt x="7014125" y="2703660"/>
                  <a:pt x="7007292" y="2709905"/>
                </a:cubicBezTo>
                <a:cubicBezTo>
                  <a:pt x="6996289" y="2716150"/>
                  <a:pt x="6982627" y="2720314"/>
                  <a:pt x="6971244" y="2726559"/>
                </a:cubicBezTo>
                <a:cubicBezTo>
                  <a:pt x="6946377" y="2736966"/>
                  <a:pt x="6919432" y="2749456"/>
                  <a:pt x="6894387" y="2761598"/>
                </a:cubicBezTo>
                <a:cubicBezTo>
                  <a:pt x="6880725" y="2767843"/>
                  <a:pt x="6867064" y="2774089"/>
                  <a:pt x="6853401" y="2778251"/>
                </a:cubicBezTo>
                <a:cubicBezTo>
                  <a:pt x="6840121" y="2784496"/>
                  <a:pt x="6826458" y="2782415"/>
                  <a:pt x="6815072" y="2788660"/>
                </a:cubicBezTo>
                <a:cubicBezTo>
                  <a:pt x="6805966" y="2794905"/>
                  <a:pt x="6796857" y="2805312"/>
                  <a:pt x="6785472" y="2809475"/>
                </a:cubicBezTo>
                <a:cubicBezTo>
                  <a:pt x="6774465" y="2813639"/>
                  <a:pt x="6763081" y="2815721"/>
                  <a:pt x="6753973" y="2817803"/>
                </a:cubicBezTo>
                <a:cubicBezTo>
                  <a:pt x="6699705" y="2829945"/>
                  <a:pt x="6645056" y="2850760"/>
                  <a:pt x="6593068" y="2869495"/>
                </a:cubicBezTo>
                <a:cubicBezTo>
                  <a:pt x="6563467" y="2879903"/>
                  <a:pt x="6536524" y="2888231"/>
                  <a:pt x="6506924" y="2898289"/>
                </a:cubicBezTo>
                <a:cubicBezTo>
                  <a:pt x="6493263" y="2902454"/>
                  <a:pt x="6479982" y="2908699"/>
                  <a:pt x="6466318" y="2908699"/>
                </a:cubicBezTo>
                <a:cubicBezTo>
                  <a:pt x="6459488" y="2908699"/>
                  <a:pt x="6452655" y="2906617"/>
                  <a:pt x="6452654" y="2919107"/>
                </a:cubicBezTo>
                <a:cubicBezTo>
                  <a:pt x="6461763" y="2919107"/>
                  <a:pt x="6473151" y="2921189"/>
                  <a:pt x="6482259" y="2914944"/>
                </a:cubicBezTo>
                <a:cubicBezTo>
                  <a:pt x="6490986" y="2910779"/>
                  <a:pt x="6497816" y="2906617"/>
                  <a:pt x="6506924" y="2904535"/>
                </a:cubicBezTo>
                <a:cubicBezTo>
                  <a:pt x="6529693" y="2896209"/>
                  <a:pt x="6550186" y="2892393"/>
                  <a:pt x="6572575" y="2886149"/>
                </a:cubicBezTo>
                <a:cubicBezTo>
                  <a:pt x="6618115" y="2871577"/>
                  <a:pt x="6665551" y="2859086"/>
                  <a:pt x="6710711" y="2844516"/>
                </a:cubicBezTo>
                <a:cubicBezTo>
                  <a:pt x="6756251" y="2829946"/>
                  <a:pt x="6803686" y="2815720"/>
                  <a:pt x="6849228" y="2801149"/>
                </a:cubicBezTo>
                <a:cubicBezTo>
                  <a:pt x="6871616" y="2792824"/>
                  <a:pt x="6894387" y="2786579"/>
                  <a:pt x="6917156" y="2778251"/>
                </a:cubicBezTo>
                <a:cubicBezTo>
                  <a:pt x="6937268" y="2772006"/>
                  <a:pt x="6957762" y="2761598"/>
                  <a:pt x="6978074" y="2765763"/>
                </a:cubicBezTo>
                <a:cubicBezTo>
                  <a:pt x="6968968" y="2780333"/>
                  <a:pt x="6957761" y="2782415"/>
                  <a:pt x="6944099" y="2786578"/>
                </a:cubicBezTo>
                <a:cubicBezTo>
                  <a:pt x="6932714" y="2790742"/>
                  <a:pt x="6919433" y="2796986"/>
                  <a:pt x="6905773" y="2803231"/>
                </a:cubicBezTo>
                <a:cubicBezTo>
                  <a:pt x="6878449" y="2813640"/>
                  <a:pt x="6853400" y="2826128"/>
                  <a:pt x="6826456" y="2834109"/>
                </a:cubicBezTo>
                <a:cubicBezTo>
                  <a:pt x="6738035" y="2865332"/>
                  <a:pt x="6649613" y="2890311"/>
                  <a:pt x="6559294" y="2914943"/>
                </a:cubicBezTo>
                <a:cubicBezTo>
                  <a:pt x="6470873" y="2939923"/>
                  <a:pt x="6380174" y="2964555"/>
                  <a:pt x="6291752" y="2983290"/>
                </a:cubicBezTo>
                <a:cubicBezTo>
                  <a:pt x="6110733" y="3020758"/>
                  <a:pt x="5929333" y="3043309"/>
                  <a:pt x="5746035" y="3043309"/>
                </a:cubicBezTo>
                <a:cubicBezTo>
                  <a:pt x="5759318" y="3051635"/>
                  <a:pt x="5786642" y="3051635"/>
                  <a:pt x="5786643" y="3078696"/>
                </a:cubicBezTo>
                <a:cubicBezTo>
                  <a:pt x="5777535" y="3078695"/>
                  <a:pt x="5732374" y="3064125"/>
                  <a:pt x="5732373" y="3087021"/>
                </a:cubicBezTo>
                <a:cubicBezTo>
                  <a:pt x="5823073" y="3095348"/>
                  <a:pt x="5913394" y="3099165"/>
                  <a:pt x="6001816" y="3101247"/>
                </a:cubicBezTo>
                <a:cubicBezTo>
                  <a:pt x="6087963" y="3101247"/>
                  <a:pt x="6176386" y="3097083"/>
                  <a:pt x="6262531" y="3092922"/>
                </a:cubicBezTo>
                <a:cubicBezTo>
                  <a:pt x="6280367" y="3091186"/>
                  <a:pt x="6294029" y="3084940"/>
                  <a:pt x="6312244" y="3076615"/>
                </a:cubicBezTo>
                <a:cubicBezTo>
                  <a:pt x="6328183" y="3068288"/>
                  <a:pt x="6346020" y="3078695"/>
                  <a:pt x="6359680" y="3066206"/>
                </a:cubicBezTo>
                <a:cubicBezTo>
                  <a:pt x="6375620" y="3051635"/>
                  <a:pt x="6393836" y="3057881"/>
                  <a:pt x="6409774" y="3057881"/>
                </a:cubicBezTo>
                <a:cubicBezTo>
                  <a:pt x="6429886" y="3057881"/>
                  <a:pt x="6450377" y="3051636"/>
                  <a:pt x="6470873" y="3047473"/>
                </a:cubicBezTo>
                <a:cubicBezTo>
                  <a:pt x="6559292" y="3026656"/>
                  <a:pt x="6645057" y="3002024"/>
                  <a:pt x="6731201" y="2979126"/>
                </a:cubicBezTo>
                <a:cubicBezTo>
                  <a:pt x="6731203" y="3010351"/>
                  <a:pt x="6697430" y="3008269"/>
                  <a:pt x="6683768" y="3012431"/>
                </a:cubicBezTo>
                <a:cubicBezTo>
                  <a:pt x="6656442" y="3018678"/>
                  <a:pt x="6629120" y="3024920"/>
                  <a:pt x="6604452" y="3032901"/>
                </a:cubicBezTo>
                <a:cubicBezTo>
                  <a:pt x="6550186" y="3045390"/>
                  <a:pt x="6495540" y="3059961"/>
                  <a:pt x="6443549" y="3072451"/>
                </a:cubicBezTo>
                <a:cubicBezTo>
                  <a:pt x="6335013" y="3097083"/>
                  <a:pt x="6228377" y="3117900"/>
                  <a:pt x="6119842" y="3132471"/>
                </a:cubicBezTo>
                <a:cubicBezTo>
                  <a:pt x="6130846" y="3136634"/>
                  <a:pt x="6146786" y="3134552"/>
                  <a:pt x="6151340" y="3153287"/>
                </a:cubicBezTo>
                <a:cubicBezTo>
                  <a:pt x="5963488" y="3229611"/>
                  <a:pt x="5759318" y="3198735"/>
                  <a:pt x="5566913" y="3161613"/>
                </a:cubicBezTo>
                <a:cubicBezTo>
                  <a:pt x="5478504" y="3144960"/>
                  <a:pt x="5395020" y="3109573"/>
                  <a:pt x="5311160" y="3068289"/>
                </a:cubicBezTo>
                <a:cubicBezTo>
                  <a:pt x="5267899" y="3047472"/>
                  <a:pt x="5225017" y="3026656"/>
                  <a:pt x="5182137" y="3004105"/>
                </a:cubicBezTo>
                <a:cubicBezTo>
                  <a:pt x="5173031" y="2997860"/>
                  <a:pt x="5159369" y="2985370"/>
                  <a:pt x="5147986" y="2985370"/>
                </a:cubicBezTo>
                <a:cubicBezTo>
                  <a:pt x="5141156" y="2985370"/>
                  <a:pt x="5111556" y="2972880"/>
                  <a:pt x="5100553" y="2968719"/>
                </a:cubicBezTo>
                <a:cubicBezTo>
                  <a:pt x="5091443" y="2966637"/>
                  <a:pt x="5082336" y="2962819"/>
                  <a:pt x="5070953" y="2958656"/>
                </a:cubicBezTo>
                <a:cubicBezTo>
                  <a:pt x="5050462" y="2950330"/>
                  <a:pt x="5030348" y="2935759"/>
                  <a:pt x="5009857" y="2929515"/>
                </a:cubicBezTo>
                <a:cubicBezTo>
                  <a:pt x="4989365" y="2921189"/>
                  <a:pt x="4966595" y="2925351"/>
                  <a:pt x="4946486" y="2929514"/>
                </a:cubicBezTo>
                <a:cubicBezTo>
                  <a:pt x="4932822" y="2929514"/>
                  <a:pt x="4889564" y="2946168"/>
                  <a:pt x="4880835" y="2925351"/>
                </a:cubicBezTo>
                <a:cubicBezTo>
                  <a:pt x="4871729" y="2908699"/>
                  <a:pt x="4894117" y="2904535"/>
                  <a:pt x="4900946" y="2904536"/>
                </a:cubicBezTo>
                <a:cubicBezTo>
                  <a:pt x="4919163" y="2902454"/>
                  <a:pt x="4937377" y="2900372"/>
                  <a:pt x="4955592" y="2896209"/>
                </a:cubicBezTo>
                <a:cubicBezTo>
                  <a:pt x="4964699" y="2894128"/>
                  <a:pt x="4966594" y="2890311"/>
                  <a:pt x="4971148" y="2879903"/>
                </a:cubicBezTo>
                <a:cubicBezTo>
                  <a:pt x="4973427" y="2873658"/>
                  <a:pt x="4977980" y="2869495"/>
                  <a:pt x="4984811" y="2871577"/>
                </a:cubicBezTo>
                <a:cubicBezTo>
                  <a:pt x="4989365" y="2873658"/>
                  <a:pt x="5007580" y="2886149"/>
                  <a:pt x="5007579" y="2871577"/>
                </a:cubicBezTo>
                <a:cubicBezTo>
                  <a:pt x="5004165" y="2871577"/>
                  <a:pt x="5001034" y="2870666"/>
                  <a:pt x="4998043" y="2869269"/>
                </a:cubicBezTo>
                <a:lnTo>
                  <a:pt x="4995018" y="2867442"/>
                </a:lnTo>
                <a:lnTo>
                  <a:pt x="4996603" y="2872396"/>
                </a:lnTo>
                <a:cubicBezTo>
                  <a:pt x="4995544" y="2873496"/>
                  <a:pt x="4993959" y="2873496"/>
                  <a:pt x="4993167" y="2872396"/>
                </a:cubicBezTo>
                <a:lnTo>
                  <a:pt x="4994249" y="2866977"/>
                </a:lnTo>
                <a:lnTo>
                  <a:pt x="4993636" y="2866608"/>
                </a:lnTo>
                <a:lnTo>
                  <a:pt x="4992991" y="2866767"/>
                </a:lnTo>
                <a:cubicBezTo>
                  <a:pt x="4947738" y="2879256"/>
                  <a:pt x="4899684" y="2891747"/>
                  <a:pt x="4854430" y="2906317"/>
                </a:cubicBezTo>
                <a:cubicBezTo>
                  <a:pt x="4811579" y="2920542"/>
                  <a:pt x="4684633" y="2970500"/>
                  <a:pt x="4665811" y="2976745"/>
                </a:cubicBezTo>
                <a:cubicBezTo>
                  <a:pt x="4644186" y="2982643"/>
                  <a:pt x="4620159" y="2990970"/>
                  <a:pt x="4598534" y="2997215"/>
                </a:cubicBezTo>
                <a:cubicBezTo>
                  <a:pt x="4550878" y="3013867"/>
                  <a:pt x="4505628" y="3028440"/>
                  <a:pt x="4457572" y="3045090"/>
                </a:cubicBezTo>
                <a:cubicBezTo>
                  <a:pt x="4364263" y="3075973"/>
                  <a:pt x="4268953" y="3109278"/>
                  <a:pt x="4175648" y="3138074"/>
                </a:cubicBezTo>
                <a:cubicBezTo>
                  <a:pt x="3989028" y="3198093"/>
                  <a:pt x="3800813" y="3253948"/>
                  <a:pt x="3611795" y="3299742"/>
                </a:cubicBezTo>
                <a:cubicBezTo>
                  <a:pt x="3518486" y="3322293"/>
                  <a:pt x="3423177" y="3343107"/>
                  <a:pt x="3327467" y="3355597"/>
                </a:cubicBezTo>
                <a:cubicBezTo>
                  <a:pt x="3231756" y="3368086"/>
                  <a:pt x="3133642" y="3376412"/>
                  <a:pt x="3038333" y="3386475"/>
                </a:cubicBezTo>
                <a:cubicBezTo>
                  <a:pt x="2942622" y="3394799"/>
                  <a:pt x="2844508" y="3403127"/>
                  <a:pt x="2748798" y="3407290"/>
                </a:cubicBezTo>
                <a:cubicBezTo>
                  <a:pt x="2737185" y="3407289"/>
                  <a:pt x="2722768" y="3407290"/>
                  <a:pt x="2710755" y="3409371"/>
                </a:cubicBezTo>
                <a:cubicBezTo>
                  <a:pt x="2701144" y="3409370"/>
                  <a:pt x="2691531" y="3413534"/>
                  <a:pt x="2681921" y="3411452"/>
                </a:cubicBezTo>
                <a:cubicBezTo>
                  <a:pt x="2677115" y="3409371"/>
                  <a:pt x="2674714" y="3405208"/>
                  <a:pt x="2672308" y="3401045"/>
                </a:cubicBezTo>
                <a:cubicBezTo>
                  <a:pt x="2665102" y="3401046"/>
                  <a:pt x="2660696" y="3401045"/>
                  <a:pt x="2653487" y="3401045"/>
                </a:cubicBezTo>
                <a:cubicBezTo>
                  <a:pt x="2643877" y="3401045"/>
                  <a:pt x="2631863" y="3403127"/>
                  <a:pt x="2619849" y="3401045"/>
                </a:cubicBezTo>
                <a:cubicBezTo>
                  <a:pt x="2574596" y="3401045"/>
                  <a:pt x="2526541" y="3394800"/>
                  <a:pt x="2481288" y="3380229"/>
                </a:cubicBezTo>
                <a:cubicBezTo>
                  <a:pt x="2481288" y="3388556"/>
                  <a:pt x="2481289" y="3394800"/>
                  <a:pt x="2481288" y="3401045"/>
                </a:cubicBezTo>
                <a:cubicBezTo>
                  <a:pt x="2474080" y="3401045"/>
                  <a:pt x="2466872" y="3401045"/>
                  <a:pt x="2459664" y="3398963"/>
                </a:cubicBezTo>
                <a:cubicBezTo>
                  <a:pt x="2412008" y="3396881"/>
                  <a:pt x="2364354" y="3394800"/>
                  <a:pt x="2316299" y="3388556"/>
                </a:cubicBezTo>
                <a:cubicBezTo>
                  <a:pt x="2292270" y="3384392"/>
                  <a:pt x="2268644" y="3380229"/>
                  <a:pt x="2247018" y="3374330"/>
                </a:cubicBezTo>
                <a:cubicBezTo>
                  <a:pt x="2225392" y="3368087"/>
                  <a:pt x="2206172" y="3357679"/>
                  <a:pt x="2184946" y="3351434"/>
                </a:cubicBezTo>
                <a:cubicBezTo>
                  <a:pt x="2136891" y="3341027"/>
                  <a:pt x="2091640" y="3338944"/>
                  <a:pt x="2043983" y="3330618"/>
                </a:cubicBezTo>
                <a:cubicBezTo>
                  <a:pt x="1998331" y="3322291"/>
                  <a:pt x="1950675" y="3312231"/>
                  <a:pt x="1902620" y="3303905"/>
                </a:cubicBezTo>
                <a:cubicBezTo>
                  <a:pt x="1854966" y="3293497"/>
                  <a:pt x="1807309" y="3283088"/>
                  <a:pt x="1759254" y="3274763"/>
                </a:cubicBezTo>
                <a:cubicBezTo>
                  <a:pt x="1714003" y="3266437"/>
                  <a:pt x="1666349" y="3260191"/>
                  <a:pt x="1620694" y="3243886"/>
                </a:cubicBezTo>
                <a:cubicBezTo>
                  <a:pt x="1573039" y="3229316"/>
                  <a:pt x="1527386" y="3210583"/>
                  <a:pt x="1482135" y="3193930"/>
                </a:cubicBezTo>
                <a:cubicBezTo>
                  <a:pt x="1458107" y="3185603"/>
                  <a:pt x="1436883" y="3177623"/>
                  <a:pt x="1412856" y="3169297"/>
                </a:cubicBezTo>
                <a:cubicBezTo>
                  <a:pt x="1403243" y="3165134"/>
                  <a:pt x="1384021" y="3160971"/>
                  <a:pt x="1384022" y="3142237"/>
                </a:cubicBezTo>
                <a:cubicBezTo>
                  <a:pt x="1410453" y="3148481"/>
                  <a:pt x="1434079" y="3154725"/>
                  <a:pt x="1458107" y="3160971"/>
                </a:cubicBezTo>
                <a:cubicBezTo>
                  <a:pt x="1647125" y="3210582"/>
                  <a:pt x="1838146" y="3253948"/>
                  <a:pt x="2029567" y="3285170"/>
                </a:cubicBezTo>
                <a:cubicBezTo>
                  <a:pt x="2220586" y="3316394"/>
                  <a:pt x="2414411" y="3328537"/>
                  <a:pt x="2607835" y="3341025"/>
                </a:cubicBezTo>
                <a:cubicBezTo>
                  <a:pt x="2607835" y="3334782"/>
                  <a:pt x="2605432" y="3320210"/>
                  <a:pt x="2612641" y="3320210"/>
                </a:cubicBezTo>
                <a:cubicBezTo>
                  <a:pt x="2619850" y="3320211"/>
                  <a:pt x="2617447" y="3336863"/>
                  <a:pt x="2619849" y="3341026"/>
                </a:cubicBezTo>
                <a:cubicBezTo>
                  <a:pt x="2643877" y="3322293"/>
                  <a:pt x="2672309" y="3349353"/>
                  <a:pt x="2698741" y="3341026"/>
                </a:cubicBezTo>
                <a:cubicBezTo>
                  <a:pt x="2710754" y="3336862"/>
                  <a:pt x="2722768" y="3328537"/>
                  <a:pt x="2734781" y="3332700"/>
                </a:cubicBezTo>
                <a:lnTo>
                  <a:pt x="2741134" y="3333954"/>
                </a:lnTo>
                <a:lnTo>
                  <a:pt x="2739231" y="3331134"/>
                </a:lnTo>
                <a:cubicBezTo>
                  <a:pt x="2740161" y="3330031"/>
                  <a:pt x="2740625" y="3328930"/>
                  <a:pt x="2741463" y="3328654"/>
                </a:cubicBezTo>
                <a:lnTo>
                  <a:pt x="2742617" y="3328874"/>
                </a:lnTo>
                <a:lnTo>
                  <a:pt x="2741589" y="3326455"/>
                </a:lnTo>
                <a:cubicBezTo>
                  <a:pt x="2777630" y="3328537"/>
                  <a:pt x="2813673" y="3330619"/>
                  <a:pt x="2846912" y="3330619"/>
                </a:cubicBezTo>
                <a:cubicBezTo>
                  <a:pt x="2846911" y="3326455"/>
                  <a:pt x="2844509" y="3318130"/>
                  <a:pt x="2846911" y="3313965"/>
                </a:cubicBezTo>
                <a:cubicBezTo>
                  <a:pt x="2849315" y="3310149"/>
                  <a:pt x="2863730" y="3310150"/>
                  <a:pt x="2866135" y="3310150"/>
                </a:cubicBezTo>
                <a:cubicBezTo>
                  <a:pt x="2875745" y="3312231"/>
                  <a:pt x="2875744" y="3322292"/>
                  <a:pt x="2880550" y="3328536"/>
                </a:cubicBezTo>
                <a:cubicBezTo>
                  <a:pt x="2885355" y="3334782"/>
                  <a:pt x="2896970" y="3332700"/>
                  <a:pt x="2896969" y="3320211"/>
                </a:cubicBezTo>
                <a:cubicBezTo>
                  <a:pt x="2892564" y="3320210"/>
                  <a:pt x="2887759" y="3320210"/>
                  <a:pt x="2882954" y="3320210"/>
                </a:cubicBezTo>
                <a:cubicBezTo>
                  <a:pt x="2882952" y="3310150"/>
                  <a:pt x="2894567" y="3310149"/>
                  <a:pt x="2899772" y="3312231"/>
                </a:cubicBezTo>
                <a:cubicBezTo>
                  <a:pt x="2906580" y="3313966"/>
                  <a:pt x="2904177" y="3324374"/>
                  <a:pt x="2904178" y="3330619"/>
                </a:cubicBezTo>
                <a:cubicBezTo>
                  <a:pt x="2920996" y="3322292"/>
                  <a:pt x="2940220" y="3318129"/>
                  <a:pt x="2957040" y="3318129"/>
                </a:cubicBezTo>
                <a:cubicBezTo>
                  <a:pt x="2961843" y="3318130"/>
                  <a:pt x="2969053" y="3322292"/>
                  <a:pt x="2971056" y="3313967"/>
                </a:cubicBezTo>
                <a:cubicBezTo>
                  <a:pt x="2973457" y="3305986"/>
                  <a:pt x="2976261" y="3301824"/>
                  <a:pt x="2983068" y="3299742"/>
                </a:cubicBezTo>
                <a:cubicBezTo>
                  <a:pt x="2997485" y="3295579"/>
                  <a:pt x="3014304" y="3297660"/>
                  <a:pt x="3028721" y="3295580"/>
                </a:cubicBezTo>
                <a:cubicBezTo>
                  <a:pt x="3047943" y="3293498"/>
                  <a:pt x="3066767" y="3289334"/>
                  <a:pt x="3085988" y="3287252"/>
                </a:cubicBezTo>
                <a:lnTo>
                  <a:pt x="3066031" y="3287841"/>
                </a:lnTo>
                <a:lnTo>
                  <a:pt x="3047615" y="3289229"/>
                </a:lnTo>
                <a:cubicBezTo>
                  <a:pt x="3017587" y="3291021"/>
                  <a:pt x="2992216" y="3294387"/>
                  <a:pt x="2970728" y="3290742"/>
                </a:cubicBezTo>
                <a:lnTo>
                  <a:pt x="2970478" y="3290664"/>
                </a:lnTo>
                <a:lnTo>
                  <a:pt x="2945024" y="3291415"/>
                </a:lnTo>
                <a:cubicBezTo>
                  <a:pt x="2933012" y="3291416"/>
                  <a:pt x="2918594" y="3291416"/>
                  <a:pt x="2906580" y="3289334"/>
                </a:cubicBezTo>
                <a:cubicBezTo>
                  <a:pt x="2896969" y="3289334"/>
                  <a:pt x="2890162" y="3295579"/>
                  <a:pt x="2880550" y="3299742"/>
                </a:cubicBezTo>
                <a:cubicBezTo>
                  <a:pt x="2863731" y="3308068"/>
                  <a:pt x="2842105" y="3301824"/>
                  <a:pt x="2825285" y="3301825"/>
                </a:cubicBezTo>
                <a:cubicBezTo>
                  <a:pt x="2777632" y="3299742"/>
                  <a:pt x="2729977" y="3297660"/>
                  <a:pt x="2681921" y="3299742"/>
                </a:cubicBezTo>
                <a:cubicBezTo>
                  <a:pt x="2641474" y="3299740"/>
                  <a:pt x="2600627" y="3301824"/>
                  <a:pt x="2562583" y="3291416"/>
                </a:cubicBezTo>
                <a:cubicBezTo>
                  <a:pt x="2555374" y="3289334"/>
                  <a:pt x="2548167" y="3287252"/>
                  <a:pt x="2543361" y="3295579"/>
                </a:cubicBezTo>
                <a:cubicBezTo>
                  <a:pt x="2540958" y="3301824"/>
                  <a:pt x="2540958" y="3310150"/>
                  <a:pt x="2533749" y="3308067"/>
                </a:cubicBezTo>
                <a:cubicBezTo>
                  <a:pt x="2521736" y="3308068"/>
                  <a:pt x="2507719" y="3293497"/>
                  <a:pt x="2493303" y="3291416"/>
                </a:cubicBezTo>
                <a:cubicBezTo>
                  <a:pt x="2471678" y="3287252"/>
                  <a:pt x="2450053" y="3287252"/>
                  <a:pt x="2426425" y="3285171"/>
                </a:cubicBezTo>
                <a:cubicBezTo>
                  <a:pt x="2404801" y="3283089"/>
                  <a:pt x="2380773" y="3281008"/>
                  <a:pt x="2357145" y="3278927"/>
                </a:cubicBezTo>
                <a:cubicBezTo>
                  <a:pt x="2309090" y="3272682"/>
                  <a:pt x="2261435" y="3266437"/>
                  <a:pt x="2211377" y="3262273"/>
                </a:cubicBezTo>
                <a:cubicBezTo>
                  <a:pt x="2194557" y="3260191"/>
                  <a:pt x="2175336" y="3258111"/>
                  <a:pt x="2156114" y="3258111"/>
                </a:cubicBezTo>
                <a:cubicBezTo>
                  <a:pt x="2148907" y="3258111"/>
                  <a:pt x="2129685" y="3258111"/>
                  <a:pt x="2129683" y="3241806"/>
                </a:cubicBezTo>
                <a:cubicBezTo>
                  <a:pt x="2175337" y="3237642"/>
                  <a:pt x="2218186" y="3258111"/>
                  <a:pt x="2263838" y="3247703"/>
                </a:cubicBezTo>
                <a:cubicBezTo>
                  <a:pt x="2271047" y="3245968"/>
                  <a:pt x="2278254" y="3237642"/>
                  <a:pt x="2282660" y="3251865"/>
                </a:cubicBezTo>
                <a:cubicBezTo>
                  <a:pt x="2285062" y="3262274"/>
                  <a:pt x="2294673" y="3262273"/>
                  <a:pt x="2301882" y="3260192"/>
                </a:cubicBezTo>
                <a:cubicBezTo>
                  <a:pt x="2323507" y="3258111"/>
                  <a:pt x="2345132" y="3258111"/>
                  <a:pt x="2366355" y="3258111"/>
                </a:cubicBezTo>
                <a:cubicBezTo>
                  <a:pt x="2462067" y="3258110"/>
                  <a:pt x="2557777" y="3266437"/>
                  <a:pt x="2653487" y="3270600"/>
                </a:cubicBezTo>
                <a:cubicBezTo>
                  <a:pt x="2703545" y="3270600"/>
                  <a:pt x="2751202" y="3272682"/>
                  <a:pt x="2799255" y="3270599"/>
                </a:cubicBezTo>
                <a:cubicBezTo>
                  <a:pt x="2818078" y="3270600"/>
                  <a:pt x="2839702" y="3274763"/>
                  <a:pt x="2858926" y="3270600"/>
                </a:cubicBezTo>
                <a:cubicBezTo>
                  <a:pt x="2863731" y="3268519"/>
                  <a:pt x="2868536" y="3262274"/>
                  <a:pt x="2875744" y="3262274"/>
                </a:cubicBezTo>
                <a:cubicBezTo>
                  <a:pt x="2880551" y="3260191"/>
                  <a:pt x="2887759" y="3262273"/>
                  <a:pt x="2892564" y="3264356"/>
                </a:cubicBezTo>
                <a:cubicBezTo>
                  <a:pt x="2933011" y="3272681"/>
                  <a:pt x="2976261" y="3256030"/>
                  <a:pt x="3016707" y="3250132"/>
                </a:cubicBezTo>
                <a:cubicBezTo>
                  <a:pt x="3064362" y="3243886"/>
                  <a:pt x="3112418" y="3241805"/>
                  <a:pt x="3160072" y="3235561"/>
                </a:cubicBezTo>
                <a:cubicBezTo>
                  <a:pt x="3184101" y="3233479"/>
                  <a:pt x="3207729" y="3229316"/>
                  <a:pt x="3234159" y="3227234"/>
                </a:cubicBezTo>
                <a:cubicBezTo>
                  <a:pt x="3241368" y="3227234"/>
                  <a:pt x="3253381" y="3229315"/>
                  <a:pt x="3260590" y="3223071"/>
                </a:cubicBezTo>
                <a:lnTo>
                  <a:pt x="3261043" y="3219931"/>
                </a:lnTo>
                <a:lnTo>
                  <a:pt x="3251214" y="3216139"/>
                </a:lnTo>
                <a:cubicBezTo>
                  <a:pt x="3246347" y="3214468"/>
                  <a:pt x="3240294" y="3213034"/>
                  <a:pt x="3233631" y="3213534"/>
                </a:cubicBezTo>
                <a:cubicBezTo>
                  <a:pt x="3221117" y="3214130"/>
                  <a:pt x="3189364" y="3221445"/>
                  <a:pt x="3164108" y="3219023"/>
                </a:cubicBezTo>
                <a:cubicBezTo>
                  <a:pt x="3122513" y="3216296"/>
                  <a:pt x="3184392" y="3208994"/>
                  <a:pt x="3197541" y="3208549"/>
                </a:cubicBezTo>
                <a:cubicBezTo>
                  <a:pt x="3215735" y="3205143"/>
                  <a:pt x="3235896" y="3206357"/>
                  <a:pt x="3245223" y="3205006"/>
                </a:cubicBezTo>
                <a:cubicBezTo>
                  <a:pt x="3250093" y="3202600"/>
                  <a:pt x="3252356" y="3195421"/>
                  <a:pt x="3261046" y="3193919"/>
                </a:cubicBezTo>
                <a:cubicBezTo>
                  <a:pt x="3273417" y="3189432"/>
                  <a:pt x="3297115" y="3188666"/>
                  <a:pt x="3323067" y="3188879"/>
                </a:cubicBezTo>
                <a:lnTo>
                  <a:pt x="3352399" y="3189203"/>
                </a:lnTo>
                <a:lnTo>
                  <a:pt x="3363775" y="3186533"/>
                </a:lnTo>
                <a:lnTo>
                  <a:pt x="3299641" y="3188523"/>
                </a:lnTo>
                <a:cubicBezTo>
                  <a:pt x="3273330" y="3189709"/>
                  <a:pt x="3247578" y="3191027"/>
                  <a:pt x="3219914" y="3191894"/>
                </a:cubicBezTo>
                <a:cubicBezTo>
                  <a:pt x="3213340" y="3192117"/>
                  <a:pt x="3206070" y="3191284"/>
                  <a:pt x="3197842" y="3190227"/>
                </a:cubicBezTo>
                <a:lnTo>
                  <a:pt x="3193485" y="3189754"/>
                </a:lnTo>
                <a:lnTo>
                  <a:pt x="3186504" y="3191847"/>
                </a:lnTo>
                <a:cubicBezTo>
                  <a:pt x="3176893" y="3193929"/>
                  <a:pt x="3167281" y="3196011"/>
                  <a:pt x="3157670" y="3198092"/>
                </a:cubicBezTo>
                <a:cubicBezTo>
                  <a:pt x="3119627" y="3210582"/>
                  <a:pt x="3076376" y="3216826"/>
                  <a:pt x="3035930" y="3218908"/>
                </a:cubicBezTo>
                <a:cubicBezTo>
                  <a:pt x="3016708" y="3218908"/>
                  <a:pt x="2997485" y="3216826"/>
                  <a:pt x="2976262" y="3214745"/>
                </a:cubicBezTo>
                <a:cubicBezTo>
                  <a:pt x="2971055" y="3214744"/>
                  <a:pt x="2957038" y="3216826"/>
                  <a:pt x="2954635" y="3208500"/>
                </a:cubicBezTo>
                <a:cubicBezTo>
                  <a:pt x="2949830" y="3202255"/>
                  <a:pt x="2961843" y="3200174"/>
                  <a:pt x="2964246" y="3200173"/>
                </a:cubicBezTo>
                <a:cubicBezTo>
                  <a:pt x="2980665" y="3200174"/>
                  <a:pt x="2992679" y="3210583"/>
                  <a:pt x="3002293" y="3183867"/>
                </a:cubicBezTo>
                <a:cubicBezTo>
                  <a:pt x="3003493" y="3179706"/>
                  <a:pt x="3005294" y="3177102"/>
                  <a:pt x="3007697" y="3175542"/>
                </a:cubicBezTo>
                <a:lnTo>
                  <a:pt x="3016594" y="3173486"/>
                </a:lnTo>
                <a:lnTo>
                  <a:pt x="2995664" y="3175578"/>
                </a:lnTo>
                <a:lnTo>
                  <a:pt x="2917236" y="3180861"/>
                </a:lnTo>
                <a:lnTo>
                  <a:pt x="2917234" y="3194767"/>
                </a:lnTo>
                <a:cubicBezTo>
                  <a:pt x="2912653" y="3194767"/>
                  <a:pt x="2908070" y="3194767"/>
                  <a:pt x="2903490" y="3194767"/>
                </a:cubicBezTo>
                <a:lnTo>
                  <a:pt x="2909569" y="3181378"/>
                </a:lnTo>
                <a:lnTo>
                  <a:pt x="2880799" y="3183316"/>
                </a:lnTo>
                <a:lnTo>
                  <a:pt x="2879632" y="3182063"/>
                </a:lnTo>
                <a:lnTo>
                  <a:pt x="2876005" y="3177603"/>
                </a:lnTo>
                <a:lnTo>
                  <a:pt x="2912863" y="3174129"/>
                </a:lnTo>
                <a:lnTo>
                  <a:pt x="2917236" y="3164505"/>
                </a:lnTo>
                <a:lnTo>
                  <a:pt x="2917236" y="3173717"/>
                </a:lnTo>
                <a:lnTo>
                  <a:pt x="2947769" y="3170838"/>
                </a:lnTo>
                <a:lnTo>
                  <a:pt x="2989278" y="3166968"/>
                </a:lnTo>
                <a:lnTo>
                  <a:pt x="2988262" y="3162980"/>
                </a:lnTo>
                <a:lnTo>
                  <a:pt x="2998601" y="3166098"/>
                </a:lnTo>
                <a:lnTo>
                  <a:pt x="3018030" y="3164286"/>
                </a:lnTo>
                <a:lnTo>
                  <a:pt x="3021513" y="3140155"/>
                </a:lnTo>
                <a:cubicBezTo>
                  <a:pt x="3011903" y="3140155"/>
                  <a:pt x="2999888" y="3138074"/>
                  <a:pt x="2990276" y="3138074"/>
                </a:cubicBezTo>
                <a:cubicBezTo>
                  <a:pt x="2980666" y="3135993"/>
                  <a:pt x="2969053" y="3140155"/>
                  <a:pt x="2961844" y="3133910"/>
                </a:cubicBezTo>
                <a:cubicBezTo>
                  <a:pt x="2952232" y="3125585"/>
                  <a:pt x="2969053" y="3121421"/>
                  <a:pt x="2971054" y="3121420"/>
                </a:cubicBezTo>
                <a:cubicBezTo>
                  <a:pt x="2980665" y="3121420"/>
                  <a:pt x="2990277" y="3123502"/>
                  <a:pt x="2999888" y="3123503"/>
                </a:cubicBezTo>
                <a:cubicBezTo>
                  <a:pt x="3004694" y="3123502"/>
                  <a:pt x="3019111" y="3127666"/>
                  <a:pt x="3023917" y="3119340"/>
                </a:cubicBezTo>
                <a:lnTo>
                  <a:pt x="3023798" y="3118629"/>
                </a:lnTo>
                <a:lnTo>
                  <a:pt x="3020225" y="3119220"/>
                </a:lnTo>
                <a:cubicBezTo>
                  <a:pt x="3014146" y="3119699"/>
                  <a:pt x="3010428" y="3119004"/>
                  <a:pt x="3010299" y="3116156"/>
                </a:cubicBezTo>
                <a:cubicBezTo>
                  <a:pt x="3010299" y="3116156"/>
                  <a:pt x="3013690" y="3115179"/>
                  <a:pt x="3018296" y="3113598"/>
                </a:cubicBezTo>
                <a:lnTo>
                  <a:pt x="3020644" y="3112653"/>
                </a:lnTo>
                <a:lnTo>
                  <a:pt x="3018509" y="3111577"/>
                </a:lnTo>
                <a:cubicBezTo>
                  <a:pt x="3014905" y="3110840"/>
                  <a:pt x="3010702" y="3111360"/>
                  <a:pt x="3009499" y="3111360"/>
                </a:cubicBezTo>
                <a:cubicBezTo>
                  <a:pt x="2987874" y="3111360"/>
                  <a:pt x="2969052" y="3113441"/>
                  <a:pt x="2947427" y="3113442"/>
                </a:cubicBezTo>
                <a:cubicBezTo>
                  <a:pt x="2858925" y="3115176"/>
                  <a:pt x="2770422" y="3115176"/>
                  <a:pt x="2681922" y="3117605"/>
                </a:cubicBezTo>
                <a:cubicBezTo>
                  <a:pt x="2591015" y="3117604"/>
                  <a:pt x="2500511" y="3113442"/>
                  <a:pt x="2409605" y="3115176"/>
                </a:cubicBezTo>
                <a:cubicBezTo>
                  <a:pt x="2390384" y="3115176"/>
                  <a:pt x="2371161" y="3119340"/>
                  <a:pt x="2352339" y="3113442"/>
                </a:cubicBezTo>
                <a:cubicBezTo>
                  <a:pt x="2342728" y="3111361"/>
                  <a:pt x="2335520" y="3105116"/>
                  <a:pt x="2325909" y="3105117"/>
                </a:cubicBezTo>
                <a:cubicBezTo>
                  <a:pt x="2318701" y="3105115"/>
                  <a:pt x="2309089" y="3107196"/>
                  <a:pt x="2301882" y="3107197"/>
                </a:cubicBezTo>
                <a:cubicBezTo>
                  <a:pt x="2292270" y="3107196"/>
                  <a:pt x="2285063" y="3100951"/>
                  <a:pt x="2275851" y="3094708"/>
                </a:cubicBezTo>
                <a:cubicBezTo>
                  <a:pt x="2266240" y="3088463"/>
                  <a:pt x="2256629" y="3090544"/>
                  <a:pt x="2244616" y="3090545"/>
                </a:cubicBezTo>
                <a:cubicBezTo>
                  <a:pt x="2230197" y="3092625"/>
                  <a:pt x="2211376" y="3094708"/>
                  <a:pt x="2199363" y="3078055"/>
                </a:cubicBezTo>
                <a:cubicBezTo>
                  <a:pt x="2316299" y="3086381"/>
                  <a:pt x="2431231" y="3088463"/>
                  <a:pt x="2545764" y="3088463"/>
                </a:cubicBezTo>
                <a:cubicBezTo>
                  <a:pt x="2490899" y="3080137"/>
                  <a:pt x="2433633" y="3071805"/>
                  <a:pt x="2378370" y="3063479"/>
                </a:cubicBezTo>
                <a:cubicBezTo>
                  <a:pt x="2352340" y="3057234"/>
                  <a:pt x="2323507" y="3053070"/>
                  <a:pt x="2297077" y="3048906"/>
                </a:cubicBezTo>
                <a:cubicBezTo>
                  <a:pt x="2271046" y="3047171"/>
                  <a:pt x="2249420" y="3030520"/>
                  <a:pt x="2225393" y="3028438"/>
                </a:cubicBezTo>
                <a:cubicBezTo>
                  <a:pt x="2170530" y="3022194"/>
                  <a:pt x="2115667" y="3009704"/>
                  <a:pt x="2058400" y="3001377"/>
                </a:cubicBezTo>
                <a:cubicBezTo>
                  <a:pt x="2031971" y="2995132"/>
                  <a:pt x="2003137" y="2993051"/>
                  <a:pt x="1976707" y="2986806"/>
                </a:cubicBezTo>
                <a:cubicBezTo>
                  <a:pt x="1965094" y="2982644"/>
                  <a:pt x="1953079" y="2978826"/>
                  <a:pt x="1938662" y="2978826"/>
                </a:cubicBezTo>
                <a:cubicBezTo>
                  <a:pt x="1933856" y="2978827"/>
                  <a:pt x="1931455" y="2985071"/>
                  <a:pt x="1926648" y="2985072"/>
                </a:cubicBezTo>
                <a:cubicBezTo>
                  <a:pt x="1921841" y="2985071"/>
                  <a:pt x="1917036" y="2985070"/>
                  <a:pt x="1912232" y="2985071"/>
                </a:cubicBezTo>
                <a:cubicBezTo>
                  <a:pt x="1912231" y="2972582"/>
                  <a:pt x="1926650" y="2976745"/>
                  <a:pt x="1926649" y="2964256"/>
                </a:cubicBezTo>
                <a:cubicBezTo>
                  <a:pt x="1857368" y="2947603"/>
                  <a:pt x="1788089" y="2930950"/>
                  <a:pt x="1718809" y="2912563"/>
                </a:cubicBezTo>
                <a:cubicBezTo>
                  <a:pt x="1685168" y="2904236"/>
                  <a:pt x="1651931" y="2893827"/>
                  <a:pt x="1618292" y="2883420"/>
                </a:cubicBezTo>
                <a:cubicBezTo>
                  <a:pt x="1603875" y="2877176"/>
                  <a:pt x="1587056" y="2875093"/>
                  <a:pt x="1573038" y="2866767"/>
                </a:cubicBezTo>
                <a:cubicBezTo>
                  <a:pt x="1563430" y="2864685"/>
                  <a:pt x="1570637" y="2844216"/>
                  <a:pt x="1561025" y="2844216"/>
                </a:cubicBezTo>
                <a:cubicBezTo>
                  <a:pt x="1561026" y="2856359"/>
                  <a:pt x="1563430" y="2864685"/>
                  <a:pt x="1553817" y="2866767"/>
                </a:cubicBezTo>
                <a:cubicBezTo>
                  <a:pt x="1546607" y="2866768"/>
                  <a:pt x="1546607" y="2877175"/>
                  <a:pt x="1546608" y="2885501"/>
                </a:cubicBezTo>
                <a:cubicBezTo>
                  <a:pt x="1501355" y="2883419"/>
                  <a:pt x="1458107" y="2879256"/>
                  <a:pt x="1415259" y="2864686"/>
                </a:cubicBezTo>
                <a:cubicBezTo>
                  <a:pt x="1393633" y="2858441"/>
                  <a:pt x="1376812" y="2846298"/>
                  <a:pt x="1357592" y="2835891"/>
                </a:cubicBezTo>
                <a:cubicBezTo>
                  <a:pt x="1338769" y="2825483"/>
                  <a:pt x="1319546" y="2827564"/>
                  <a:pt x="1300324" y="2825482"/>
                </a:cubicBezTo>
                <a:cubicBezTo>
                  <a:pt x="1214223" y="2815073"/>
                  <a:pt x="1128125" y="2782114"/>
                  <a:pt x="1044828" y="2748809"/>
                </a:cubicBezTo>
                <a:cubicBezTo>
                  <a:pt x="875033" y="2678382"/>
                  <a:pt x="714847" y="2579159"/>
                  <a:pt x="549858" y="2494157"/>
                </a:cubicBezTo>
                <a:cubicBezTo>
                  <a:pt x="552260" y="2489994"/>
                  <a:pt x="554662" y="2479587"/>
                  <a:pt x="559469" y="2479588"/>
                </a:cubicBezTo>
                <a:lnTo>
                  <a:pt x="559729" y="2479623"/>
                </a:lnTo>
                <a:lnTo>
                  <a:pt x="559477" y="2478053"/>
                </a:lnTo>
                <a:cubicBezTo>
                  <a:pt x="559755" y="2476498"/>
                  <a:pt x="560313" y="2474943"/>
                  <a:pt x="560314" y="2472870"/>
                </a:cubicBezTo>
                <a:cubicBezTo>
                  <a:pt x="561429" y="2474944"/>
                  <a:pt x="562544" y="2476498"/>
                  <a:pt x="562822" y="2478053"/>
                </a:cubicBezTo>
                <a:lnTo>
                  <a:pt x="561917" y="2479923"/>
                </a:lnTo>
                <a:lnTo>
                  <a:pt x="565176" y="2480367"/>
                </a:lnTo>
                <a:cubicBezTo>
                  <a:pt x="567277" y="2480627"/>
                  <a:pt x="569079" y="2480628"/>
                  <a:pt x="569080" y="2479587"/>
                </a:cubicBezTo>
                <a:cubicBezTo>
                  <a:pt x="566677" y="2471262"/>
                  <a:pt x="552259" y="2465017"/>
                  <a:pt x="547455" y="2460854"/>
                </a:cubicBezTo>
                <a:cubicBezTo>
                  <a:pt x="537843" y="2454957"/>
                  <a:pt x="528231" y="2450792"/>
                  <a:pt x="521023" y="2442467"/>
                </a:cubicBezTo>
                <a:cubicBezTo>
                  <a:pt x="528232" y="2429975"/>
                  <a:pt x="545051" y="2450792"/>
                  <a:pt x="554662" y="2457039"/>
                </a:cubicBezTo>
                <a:cubicBezTo>
                  <a:pt x="566677" y="2465017"/>
                  <a:pt x="593108" y="2465017"/>
                  <a:pt x="602318" y="2479587"/>
                </a:cubicBezTo>
                <a:cubicBezTo>
                  <a:pt x="607124" y="2485832"/>
                  <a:pt x="604721" y="2496239"/>
                  <a:pt x="607124" y="2504570"/>
                </a:cubicBezTo>
                <a:cubicBezTo>
                  <a:pt x="607123" y="2512897"/>
                  <a:pt x="614331" y="2517059"/>
                  <a:pt x="621539" y="2521223"/>
                </a:cubicBezTo>
                <a:cubicBezTo>
                  <a:pt x="638359" y="2531283"/>
                  <a:pt x="657583" y="2535447"/>
                  <a:pt x="674001" y="2541691"/>
                </a:cubicBezTo>
                <a:cubicBezTo>
                  <a:pt x="693222" y="2550017"/>
                  <a:pt x="712445" y="2556262"/>
                  <a:pt x="731668" y="2562506"/>
                </a:cubicBezTo>
                <a:cubicBezTo>
                  <a:pt x="748486" y="2568751"/>
                  <a:pt x="762502" y="2583322"/>
                  <a:pt x="779321" y="2589568"/>
                </a:cubicBezTo>
                <a:cubicBezTo>
                  <a:pt x="791337" y="2593383"/>
                  <a:pt x="808157" y="2581242"/>
                  <a:pt x="808156" y="2601709"/>
                </a:cubicBezTo>
                <a:cubicBezTo>
                  <a:pt x="810557" y="2614199"/>
                  <a:pt x="841394" y="2618362"/>
                  <a:pt x="848602" y="2622526"/>
                </a:cubicBezTo>
                <a:cubicBezTo>
                  <a:pt x="927493" y="2651321"/>
                  <a:pt x="1008788" y="2682545"/>
                  <a:pt x="1090080" y="2713770"/>
                </a:cubicBezTo>
                <a:lnTo>
                  <a:pt x="1145538" y="2734336"/>
                </a:lnTo>
                <a:lnTo>
                  <a:pt x="1145996" y="2733747"/>
                </a:lnTo>
                <a:cubicBezTo>
                  <a:pt x="1146912" y="2733748"/>
                  <a:pt x="1148136" y="2734404"/>
                  <a:pt x="1149358" y="2735716"/>
                </a:cubicBezTo>
                <a:lnTo>
                  <a:pt x="1149242" y="2735716"/>
                </a:lnTo>
                <a:lnTo>
                  <a:pt x="1209819" y="2759218"/>
                </a:lnTo>
                <a:cubicBezTo>
                  <a:pt x="1228641" y="2767545"/>
                  <a:pt x="1245461" y="2775871"/>
                  <a:pt x="1264683" y="2780034"/>
                </a:cubicBezTo>
                <a:cubicBezTo>
                  <a:pt x="1283905" y="2782115"/>
                  <a:pt x="1300325" y="2777952"/>
                  <a:pt x="1319547" y="2775870"/>
                </a:cubicBezTo>
                <a:cubicBezTo>
                  <a:pt x="1267086" y="2752972"/>
                  <a:pt x="1214224" y="2736319"/>
                  <a:pt x="1161765" y="2715850"/>
                </a:cubicBezTo>
                <a:cubicBezTo>
                  <a:pt x="1138138" y="2705441"/>
                  <a:pt x="1114108" y="2695035"/>
                  <a:pt x="1090080" y="2684625"/>
                </a:cubicBezTo>
                <a:cubicBezTo>
                  <a:pt x="1087677" y="2682544"/>
                  <a:pt x="1075666" y="2678382"/>
                  <a:pt x="1075666" y="2674219"/>
                </a:cubicBezTo>
                <a:cubicBezTo>
                  <a:pt x="1080471" y="2665892"/>
                  <a:pt x="1090081" y="2667973"/>
                  <a:pt x="1090081" y="2657566"/>
                </a:cubicBezTo>
                <a:cubicBezTo>
                  <a:pt x="1082873" y="2655485"/>
                  <a:pt x="1075666" y="2653751"/>
                  <a:pt x="1068456" y="2649587"/>
                </a:cubicBezTo>
                <a:cubicBezTo>
                  <a:pt x="1068455" y="2655485"/>
                  <a:pt x="1070857" y="2663810"/>
                  <a:pt x="1066053" y="2667972"/>
                </a:cubicBezTo>
                <a:cubicBezTo>
                  <a:pt x="1061247" y="2674218"/>
                  <a:pt x="1054439" y="2672139"/>
                  <a:pt x="1047231" y="2672138"/>
                </a:cubicBezTo>
                <a:cubicBezTo>
                  <a:pt x="1052036" y="2665892"/>
                  <a:pt x="1051435" y="2661296"/>
                  <a:pt x="1048733" y="2657956"/>
                </a:cubicBezTo>
                <a:lnTo>
                  <a:pt x="1048336" y="2657718"/>
                </a:lnTo>
                <a:lnTo>
                  <a:pt x="1046139" y="2662268"/>
                </a:lnTo>
                <a:cubicBezTo>
                  <a:pt x="1044961" y="2660194"/>
                  <a:pt x="1044962" y="2658640"/>
                  <a:pt x="1045257" y="2657084"/>
                </a:cubicBezTo>
                <a:lnTo>
                  <a:pt x="1045443" y="2655991"/>
                </a:lnTo>
                <a:lnTo>
                  <a:pt x="1037620" y="2651321"/>
                </a:lnTo>
                <a:cubicBezTo>
                  <a:pt x="1030412" y="2651321"/>
                  <a:pt x="1028009" y="2655484"/>
                  <a:pt x="1023204" y="2655484"/>
                </a:cubicBezTo>
                <a:cubicBezTo>
                  <a:pt x="1015996" y="2657566"/>
                  <a:pt x="1011191" y="2653750"/>
                  <a:pt x="1006385" y="2651321"/>
                </a:cubicBezTo>
                <a:cubicBezTo>
                  <a:pt x="1011191" y="2643343"/>
                  <a:pt x="1020801" y="2639180"/>
                  <a:pt x="1025606" y="2632930"/>
                </a:cubicBezTo>
                <a:cubicBezTo>
                  <a:pt x="1015996" y="2626689"/>
                  <a:pt x="1006385" y="2620444"/>
                  <a:pt x="999175" y="2612119"/>
                </a:cubicBezTo>
                <a:cubicBezTo>
                  <a:pt x="1006386" y="2605872"/>
                  <a:pt x="1018399" y="2612119"/>
                  <a:pt x="1028009" y="2618363"/>
                </a:cubicBezTo>
                <a:cubicBezTo>
                  <a:pt x="1040023" y="2624607"/>
                  <a:pt x="1049634" y="2628769"/>
                  <a:pt x="1061248" y="2632930"/>
                </a:cubicBezTo>
                <a:cubicBezTo>
                  <a:pt x="1087677" y="2645424"/>
                  <a:pt x="1111706" y="2655484"/>
                  <a:pt x="1135333" y="2665892"/>
                </a:cubicBezTo>
                <a:cubicBezTo>
                  <a:pt x="1156958" y="2676301"/>
                  <a:pt x="1173778" y="2690872"/>
                  <a:pt x="1197806" y="2695035"/>
                </a:cubicBezTo>
                <a:cubicBezTo>
                  <a:pt x="1221432" y="2699197"/>
                  <a:pt x="1245462" y="2707524"/>
                  <a:pt x="1267085" y="2713770"/>
                </a:cubicBezTo>
                <a:cubicBezTo>
                  <a:pt x="1372006" y="2744647"/>
                  <a:pt x="1474925" y="2773789"/>
                  <a:pt x="1580248" y="2800504"/>
                </a:cubicBezTo>
                <a:cubicBezTo>
                  <a:pt x="1673156" y="2825482"/>
                  <a:pt x="1768865" y="2852542"/>
                  <a:pt x="1862175" y="2875093"/>
                </a:cubicBezTo>
                <a:cubicBezTo>
                  <a:pt x="1907426" y="2887583"/>
                  <a:pt x="1955483" y="2897992"/>
                  <a:pt x="2000735" y="2908399"/>
                </a:cubicBezTo>
                <a:cubicBezTo>
                  <a:pt x="2024762" y="2912562"/>
                  <a:pt x="2046386" y="2916379"/>
                  <a:pt x="2067610" y="2926786"/>
                </a:cubicBezTo>
                <a:cubicBezTo>
                  <a:pt x="2084431" y="2935113"/>
                  <a:pt x="2106056" y="2955929"/>
                  <a:pt x="2122876" y="2943440"/>
                </a:cubicBezTo>
                <a:cubicBezTo>
                  <a:pt x="2141696" y="2928867"/>
                  <a:pt x="2158516" y="2941358"/>
                  <a:pt x="2180141" y="2949684"/>
                </a:cubicBezTo>
                <a:cubicBezTo>
                  <a:pt x="2201766" y="2958010"/>
                  <a:pt x="2220588" y="2962173"/>
                  <a:pt x="2242214" y="2966336"/>
                </a:cubicBezTo>
                <a:cubicBezTo>
                  <a:pt x="2285062" y="2974663"/>
                  <a:pt x="2330715" y="2974664"/>
                  <a:pt x="2373564" y="2980909"/>
                </a:cubicBezTo>
                <a:cubicBezTo>
                  <a:pt x="2385578" y="2985071"/>
                  <a:pt x="2481288" y="3007622"/>
                  <a:pt x="2481288" y="2985071"/>
                </a:cubicBezTo>
                <a:cubicBezTo>
                  <a:pt x="2462067" y="2985071"/>
                  <a:pt x="2440841" y="2990969"/>
                  <a:pt x="2421619" y="2985070"/>
                </a:cubicBezTo>
                <a:lnTo>
                  <a:pt x="2412500" y="2981778"/>
                </a:lnTo>
                <a:lnTo>
                  <a:pt x="2413894" y="2985797"/>
                </a:lnTo>
                <a:cubicBezTo>
                  <a:pt x="2411664" y="2989724"/>
                  <a:pt x="2409433" y="2989725"/>
                  <a:pt x="2407201" y="2985797"/>
                </a:cubicBezTo>
                <a:lnTo>
                  <a:pt x="2410494" y="2981056"/>
                </a:lnTo>
                <a:lnTo>
                  <a:pt x="2396391" y="2975964"/>
                </a:lnTo>
                <a:cubicBezTo>
                  <a:pt x="2387981" y="2973101"/>
                  <a:pt x="2379571" y="2970500"/>
                  <a:pt x="2371160" y="2968418"/>
                </a:cubicBezTo>
                <a:cubicBezTo>
                  <a:pt x="2330715" y="2960091"/>
                  <a:pt x="2289868" y="2949684"/>
                  <a:pt x="2251824" y="2941358"/>
                </a:cubicBezTo>
                <a:cubicBezTo>
                  <a:pt x="2172933" y="2922623"/>
                  <a:pt x="2094042" y="2902156"/>
                  <a:pt x="2015150" y="2883419"/>
                </a:cubicBezTo>
                <a:cubicBezTo>
                  <a:pt x="1936262" y="2864685"/>
                  <a:pt x="1857369" y="2844215"/>
                  <a:pt x="1780879" y="2823401"/>
                </a:cubicBezTo>
                <a:cubicBezTo>
                  <a:pt x="1740433" y="2812993"/>
                  <a:pt x="1699586" y="2802584"/>
                  <a:pt x="1659139" y="2792176"/>
                </a:cubicBezTo>
                <a:cubicBezTo>
                  <a:pt x="1642319" y="2788013"/>
                  <a:pt x="1623096" y="2782115"/>
                  <a:pt x="1606278" y="2780033"/>
                </a:cubicBezTo>
                <a:cubicBezTo>
                  <a:pt x="1592262" y="2777953"/>
                  <a:pt x="1596667" y="2759217"/>
                  <a:pt x="1596667" y="2746728"/>
                </a:cubicBezTo>
                <a:cubicBezTo>
                  <a:pt x="1589858" y="2746728"/>
                  <a:pt x="1585053" y="2748809"/>
                  <a:pt x="1580248" y="2746727"/>
                </a:cubicBezTo>
                <a:cubicBezTo>
                  <a:pt x="1575442" y="2746728"/>
                  <a:pt x="1573039" y="2738402"/>
                  <a:pt x="1577846" y="2736320"/>
                </a:cubicBezTo>
                <a:cubicBezTo>
                  <a:pt x="1592262" y="2734238"/>
                  <a:pt x="1608680" y="2742565"/>
                  <a:pt x="1623096" y="2746727"/>
                </a:cubicBezTo>
                <a:cubicBezTo>
                  <a:pt x="1666348" y="2759217"/>
                  <a:pt x="1709197" y="2769626"/>
                  <a:pt x="1752047" y="2780033"/>
                </a:cubicBezTo>
                <a:cubicBezTo>
                  <a:pt x="1838147" y="2800503"/>
                  <a:pt x="1924244" y="2819238"/>
                  <a:pt x="2010345" y="2825482"/>
                </a:cubicBezTo>
                <a:lnTo>
                  <a:pt x="2010881" y="2816433"/>
                </a:lnTo>
                <a:lnTo>
                  <a:pt x="2008475" y="2815953"/>
                </a:lnTo>
                <a:cubicBezTo>
                  <a:pt x="1963317" y="2805544"/>
                  <a:pt x="1918160" y="2795137"/>
                  <a:pt x="1872622" y="2786811"/>
                </a:cubicBezTo>
                <a:cubicBezTo>
                  <a:pt x="1829742" y="2778484"/>
                  <a:pt x="1784585" y="2772238"/>
                  <a:pt x="1741326" y="2755934"/>
                </a:cubicBezTo>
                <a:cubicBezTo>
                  <a:pt x="1696167" y="2741363"/>
                  <a:pt x="1652907" y="2722629"/>
                  <a:pt x="1610028" y="2705977"/>
                </a:cubicBezTo>
                <a:cubicBezTo>
                  <a:pt x="1587259" y="2697651"/>
                  <a:pt x="1567147" y="2689670"/>
                  <a:pt x="1544378" y="2681344"/>
                </a:cubicBezTo>
                <a:cubicBezTo>
                  <a:pt x="1535270" y="2677181"/>
                  <a:pt x="1517056" y="2673018"/>
                  <a:pt x="1517056" y="2654284"/>
                </a:cubicBezTo>
                <a:cubicBezTo>
                  <a:pt x="1542101" y="2660528"/>
                  <a:pt x="1564490" y="2666773"/>
                  <a:pt x="1587259" y="2673019"/>
                </a:cubicBezTo>
                <a:lnTo>
                  <a:pt x="1619144" y="2681169"/>
                </a:lnTo>
                <a:lnTo>
                  <a:pt x="1617781" y="2676390"/>
                </a:lnTo>
                <a:cubicBezTo>
                  <a:pt x="1656261" y="2676390"/>
                  <a:pt x="1691930" y="2691132"/>
                  <a:pt x="1730409" y="2701658"/>
                </a:cubicBezTo>
                <a:lnTo>
                  <a:pt x="1724015" y="2707977"/>
                </a:lnTo>
                <a:lnTo>
                  <a:pt x="1779549" y="2722174"/>
                </a:lnTo>
                <a:lnTo>
                  <a:pt x="1778466" y="2717722"/>
                </a:lnTo>
                <a:cubicBezTo>
                  <a:pt x="1780697" y="2717722"/>
                  <a:pt x="1782371" y="2718364"/>
                  <a:pt x="1783485" y="2719788"/>
                </a:cubicBezTo>
                <a:lnTo>
                  <a:pt x="1784387" y="2723410"/>
                </a:lnTo>
                <a:lnTo>
                  <a:pt x="1836384" y="2736703"/>
                </a:lnTo>
                <a:lnTo>
                  <a:pt x="1837153" y="2728607"/>
                </a:lnTo>
                <a:lnTo>
                  <a:pt x="1837463" y="2725361"/>
                </a:lnTo>
                <a:lnTo>
                  <a:pt x="1837654" y="2729342"/>
                </a:lnTo>
                <a:lnTo>
                  <a:pt x="1838022" y="2737121"/>
                </a:lnTo>
                <a:lnTo>
                  <a:pt x="1857159" y="2742013"/>
                </a:lnTo>
                <a:lnTo>
                  <a:pt x="1985058" y="2768009"/>
                </a:lnTo>
                <a:lnTo>
                  <a:pt x="2041581" y="2773789"/>
                </a:lnTo>
                <a:cubicBezTo>
                  <a:pt x="2055596" y="2773790"/>
                  <a:pt x="2082028" y="2767545"/>
                  <a:pt x="2091640" y="2777952"/>
                </a:cubicBezTo>
                <a:lnTo>
                  <a:pt x="2093188" y="2779856"/>
                </a:lnTo>
                <a:lnTo>
                  <a:pt x="2092833" y="2777401"/>
                </a:lnTo>
                <a:lnTo>
                  <a:pt x="2094293" y="2777720"/>
                </a:lnTo>
                <a:lnTo>
                  <a:pt x="2092834" y="2775822"/>
                </a:lnTo>
                <a:cubicBezTo>
                  <a:pt x="2095066" y="2775823"/>
                  <a:pt x="2097296" y="2775822"/>
                  <a:pt x="2099528" y="2775823"/>
                </a:cubicBezTo>
                <a:lnTo>
                  <a:pt x="2097523" y="2778429"/>
                </a:lnTo>
                <a:lnTo>
                  <a:pt x="2097854" y="2778501"/>
                </a:lnTo>
                <a:cubicBezTo>
                  <a:pt x="2098413" y="2779051"/>
                  <a:pt x="2098830" y="2779878"/>
                  <a:pt x="2099109" y="2781117"/>
                </a:cubicBezTo>
                <a:lnTo>
                  <a:pt x="2099468" y="2785492"/>
                </a:lnTo>
                <a:lnTo>
                  <a:pt x="2101251" y="2783849"/>
                </a:lnTo>
                <a:cubicBezTo>
                  <a:pt x="2103654" y="2777952"/>
                  <a:pt x="2110862" y="2777951"/>
                  <a:pt x="2115669" y="2780034"/>
                </a:cubicBezTo>
                <a:cubicBezTo>
                  <a:pt x="2125279" y="2780033"/>
                  <a:pt x="2139295" y="2775870"/>
                  <a:pt x="2148906" y="2782115"/>
                </a:cubicBezTo>
                <a:cubicBezTo>
                  <a:pt x="2153710" y="2786278"/>
                  <a:pt x="2153710" y="2794258"/>
                  <a:pt x="2158517" y="2800503"/>
                </a:cubicBezTo>
                <a:lnTo>
                  <a:pt x="2159778" y="2801805"/>
                </a:lnTo>
                <a:lnTo>
                  <a:pt x="2185624" y="2805626"/>
                </a:lnTo>
                <a:lnTo>
                  <a:pt x="2194557" y="2796339"/>
                </a:lnTo>
                <a:cubicBezTo>
                  <a:pt x="2189752" y="2788013"/>
                  <a:pt x="2172934" y="2804666"/>
                  <a:pt x="2172933" y="2786277"/>
                </a:cubicBezTo>
                <a:lnTo>
                  <a:pt x="2230072" y="2795484"/>
                </a:lnTo>
                <a:lnTo>
                  <a:pt x="2225448" y="2792713"/>
                </a:lnTo>
                <a:cubicBezTo>
                  <a:pt x="2224390" y="2790899"/>
                  <a:pt x="2223862" y="2788308"/>
                  <a:pt x="2223862" y="2785199"/>
                </a:cubicBezTo>
                <a:cubicBezTo>
                  <a:pt x="2226151" y="2785198"/>
                  <a:pt x="2227737" y="2786234"/>
                  <a:pt x="2228752" y="2788048"/>
                </a:cubicBezTo>
                <a:lnTo>
                  <a:pt x="2230192" y="2795503"/>
                </a:lnTo>
                <a:lnTo>
                  <a:pt x="2363252" y="2816938"/>
                </a:lnTo>
                <a:lnTo>
                  <a:pt x="2439911" y="2823670"/>
                </a:lnTo>
                <a:lnTo>
                  <a:pt x="2438560" y="2822939"/>
                </a:lnTo>
                <a:cubicBezTo>
                  <a:pt x="2437236" y="2821194"/>
                  <a:pt x="2436422" y="2818499"/>
                  <a:pt x="2436422" y="2814414"/>
                </a:cubicBezTo>
                <a:cubicBezTo>
                  <a:pt x="2442745" y="2814413"/>
                  <a:pt x="2456133" y="2808153"/>
                  <a:pt x="2456134" y="2824846"/>
                </a:cubicBezTo>
                <a:lnTo>
                  <a:pt x="2454595" y="2824959"/>
                </a:lnTo>
                <a:lnTo>
                  <a:pt x="2535174" y="2832034"/>
                </a:lnTo>
                <a:lnTo>
                  <a:pt x="2535174" y="2824955"/>
                </a:lnTo>
                <a:cubicBezTo>
                  <a:pt x="2544386" y="2824955"/>
                  <a:pt x="2553598" y="2824955"/>
                  <a:pt x="2560507" y="2824956"/>
                </a:cubicBezTo>
                <a:cubicBezTo>
                  <a:pt x="2567417" y="2824955"/>
                  <a:pt x="2572022" y="2824956"/>
                  <a:pt x="2576629" y="2824954"/>
                </a:cubicBezTo>
                <a:cubicBezTo>
                  <a:pt x="2576629" y="2828780"/>
                  <a:pt x="2576629" y="2830374"/>
                  <a:pt x="2576629" y="2832287"/>
                </a:cubicBezTo>
                <a:cubicBezTo>
                  <a:pt x="2569721" y="2832287"/>
                  <a:pt x="2560507" y="2832287"/>
                  <a:pt x="2551295" y="2832286"/>
                </a:cubicBezTo>
                <a:lnTo>
                  <a:pt x="2538038" y="2832287"/>
                </a:lnTo>
                <a:lnTo>
                  <a:pt x="2555375" y="2833807"/>
                </a:lnTo>
                <a:lnTo>
                  <a:pt x="2551952" y="2843583"/>
                </a:lnTo>
                <a:lnTo>
                  <a:pt x="2589894" y="2846470"/>
                </a:lnTo>
                <a:lnTo>
                  <a:pt x="2585607" y="2835527"/>
                </a:lnTo>
                <a:lnTo>
                  <a:pt x="2677493" y="2835527"/>
                </a:lnTo>
                <a:lnTo>
                  <a:pt x="2677688" y="2834632"/>
                </a:lnTo>
                <a:cubicBezTo>
                  <a:pt x="2678435" y="2833169"/>
                  <a:pt x="2679573" y="2832257"/>
                  <a:pt x="2681281" y="2832257"/>
                </a:cubicBezTo>
                <a:cubicBezTo>
                  <a:pt x="2682988" y="2832258"/>
                  <a:pt x="2684128" y="2833298"/>
                  <a:pt x="2684911" y="2834925"/>
                </a:cubicBezTo>
                <a:lnTo>
                  <a:pt x="2685055" y="2835526"/>
                </a:lnTo>
                <a:lnTo>
                  <a:pt x="2712366" y="2835526"/>
                </a:lnTo>
                <a:lnTo>
                  <a:pt x="2706315" y="2846408"/>
                </a:lnTo>
                <a:lnTo>
                  <a:pt x="2724635" y="2849170"/>
                </a:lnTo>
                <a:lnTo>
                  <a:pt x="2734877" y="2851723"/>
                </a:lnTo>
                <a:lnTo>
                  <a:pt x="2728655" y="2845209"/>
                </a:lnTo>
                <a:cubicBezTo>
                  <a:pt x="2731011" y="2843169"/>
                  <a:pt x="2735720" y="2841128"/>
                  <a:pt x="2738074" y="2837049"/>
                </a:cubicBezTo>
                <a:cubicBezTo>
                  <a:pt x="2740232" y="2839088"/>
                  <a:pt x="2740723" y="2842148"/>
                  <a:pt x="2740429" y="2845423"/>
                </a:cubicBezTo>
                <a:lnTo>
                  <a:pt x="2738661" y="2852666"/>
                </a:lnTo>
                <a:lnTo>
                  <a:pt x="2743823" y="2853951"/>
                </a:lnTo>
                <a:cubicBezTo>
                  <a:pt x="2750227" y="2855025"/>
                  <a:pt x="2756606" y="2855155"/>
                  <a:pt x="2762868" y="2853074"/>
                </a:cubicBezTo>
                <a:cubicBezTo>
                  <a:pt x="2768560" y="2850992"/>
                  <a:pt x="2774253" y="2847869"/>
                  <a:pt x="2779943" y="2845788"/>
                </a:cubicBezTo>
                <a:lnTo>
                  <a:pt x="2794432" y="2844904"/>
                </a:lnTo>
                <a:lnTo>
                  <a:pt x="2791315" y="2844443"/>
                </a:lnTo>
                <a:cubicBezTo>
                  <a:pt x="2783156" y="2842153"/>
                  <a:pt x="2774687" y="2838931"/>
                  <a:pt x="2765746" y="2835337"/>
                </a:cubicBezTo>
                <a:cubicBezTo>
                  <a:pt x="2799125" y="2833232"/>
                  <a:pt x="2829725" y="2829025"/>
                  <a:pt x="2860719" y="2824817"/>
                </a:cubicBezTo>
                <a:lnTo>
                  <a:pt x="2851091" y="2833687"/>
                </a:lnTo>
                <a:lnTo>
                  <a:pt x="2889468" y="2829296"/>
                </a:lnTo>
                <a:lnTo>
                  <a:pt x="2888261" y="2824955"/>
                </a:lnTo>
                <a:cubicBezTo>
                  <a:pt x="2890373" y="2824955"/>
                  <a:pt x="2891959" y="2825354"/>
                  <a:pt x="2893016" y="2826470"/>
                </a:cubicBezTo>
                <a:lnTo>
                  <a:pt x="2893658" y="2828817"/>
                </a:lnTo>
                <a:lnTo>
                  <a:pt x="2903097" y="2827736"/>
                </a:lnTo>
                <a:lnTo>
                  <a:pt x="2903273" y="2826013"/>
                </a:lnTo>
                <a:cubicBezTo>
                  <a:pt x="2905551" y="2822198"/>
                  <a:pt x="2919211" y="2822198"/>
                  <a:pt x="2921489" y="2822198"/>
                </a:cubicBezTo>
                <a:lnTo>
                  <a:pt x="2924895" y="2825243"/>
                </a:lnTo>
                <a:lnTo>
                  <a:pt x="2925559" y="2825168"/>
                </a:lnTo>
                <a:lnTo>
                  <a:pt x="2943523" y="2823746"/>
                </a:lnTo>
                <a:lnTo>
                  <a:pt x="2943546" y="2823715"/>
                </a:lnTo>
                <a:lnTo>
                  <a:pt x="2943756" y="2823728"/>
                </a:lnTo>
                <a:lnTo>
                  <a:pt x="3024758" y="2817319"/>
                </a:lnTo>
                <a:lnTo>
                  <a:pt x="3025038" y="2816689"/>
                </a:lnTo>
                <a:cubicBezTo>
                  <a:pt x="3026791" y="2814392"/>
                  <a:pt x="3029070" y="2812830"/>
                  <a:pt x="3032295" y="2811789"/>
                </a:cubicBezTo>
                <a:cubicBezTo>
                  <a:pt x="3045956" y="2807626"/>
                  <a:pt x="3061893" y="2809708"/>
                  <a:pt x="3075553" y="2807626"/>
                </a:cubicBezTo>
                <a:cubicBezTo>
                  <a:pt x="3093768" y="2805544"/>
                  <a:pt x="3111606" y="2801381"/>
                  <a:pt x="3129820" y="2799300"/>
                </a:cubicBezTo>
                <a:lnTo>
                  <a:pt x="3110907" y="2799890"/>
                </a:lnTo>
                <a:lnTo>
                  <a:pt x="3093459" y="2801276"/>
                </a:lnTo>
                <a:cubicBezTo>
                  <a:pt x="3065003" y="2803070"/>
                  <a:pt x="3040963" y="2806435"/>
                  <a:pt x="3020602" y="2802790"/>
                </a:cubicBezTo>
                <a:lnTo>
                  <a:pt x="3020364" y="2802712"/>
                </a:lnTo>
                <a:lnTo>
                  <a:pt x="2996244" y="2803463"/>
                </a:lnTo>
                <a:cubicBezTo>
                  <a:pt x="2984860" y="2803463"/>
                  <a:pt x="2971199" y="2803463"/>
                  <a:pt x="2959815" y="2801381"/>
                </a:cubicBezTo>
                <a:cubicBezTo>
                  <a:pt x="2950708" y="2801381"/>
                  <a:pt x="2944257" y="2807626"/>
                  <a:pt x="2935149" y="2811789"/>
                </a:cubicBezTo>
                <a:cubicBezTo>
                  <a:pt x="2919212" y="2820116"/>
                  <a:pt x="2898720" y="2813872"/>
                  <a:pt x="2882780" y="2813872"/>
                </a:cubicBezTo>
                <a:cubicBezTo>
                  <a:pt x="2837624" y="2811790"/>
                  <a:pt x="2792469" y="2809708"/>
                  <a:pt x="2746929" y="2811789"/>
                </a:cubicBezTo>
                <a:cubicBezTo>
                  <a:pt x="2708604" y="2811789"/>
                  <a:pt x="2669897" y="2813871"/>
                  <a:pt x="2633847" y="2803464"/>
                </a:cubicBezTo>
                <a:cubicBezTo>
                  <a:pt x="2627017" y="2801381"/>
                  <a:pt x="2620185" y="2799301"/>
                  <a:pt x="2615633" y="2807626"/>
                </a:cubicBezTo>
                <a:cubicBezTo>
                  <a:pt x="2613357" y="2813871"/>
                  <a:pt x="2613355" y="2822197"/>
                  <a:pt x="2606525" y="2820115"/>
                </a:cubicBezTo>
                <a:cubicBezTo>
                  <a:pt x="2595140" y="2820116"/>
                  <a:pt x="2581859" y="2805544"/>
                  <a:pt x="2568197" y="2803463"/>
                </a:cubicBezTo>
                <a:cubicBezTo>
                  <a:pt x="2547707" y="2799301"/>
                  <a:pt x="2527216" y="2799300"/>
                  <a:pt x="2504827" y="2797219"/>
                </a:cubicBezTo>
                <a:cubicBezTo>
                  <a:pt x="2484335" y="2795137"/>
                  <a:pt x="2461566" y="2793055"/>
                  <a:pt x="2439177" y="2790973"/>
                </a:cubicBezTo>
                <a:cubicBezTo>
                  <a:pt x="2393639" y="2784729"/>
                  <a:pt x="2348482" y="2778484"/>
                  <a:pt x="2301047" y="2774321"/>
                </a:cubicBezTo>
                <a:cubicBezTo>
                  <a:pt x="2285110" y="2772238"/>
                  <a:pt x="2266895" y="2770158"/>
                  <a:pt x="2248682" y="2770158"/>
                </a:cubicBezTo>
                <a:cubicBezTo>
                  <a:pt x="2241851" y="2770158"/>
                  <a:pt x="2223635" y="2770158"/>
                  <a:pt x="2223635" y="2753853"/>
                </a:cubicBezTo>
                <a:cubicBezTo>
                  <a:pt x="2266897" y="2749688"/>
                  <a:pt x="2307501" y="2770159"/>
                  <a:pt x="2350760" y="2759751"/>
                </a:cubicBezTo>
                <a:cubicBezTo>
                  <a:pt x="2357590" y="2758016"/>
                  <a:pt x="2364420" y="2749688"/>
                  <a:pt x="2368595" y="2763913"/>
                </a:cubicBezTo>
                <a:cubicBezTo>
                  <a:pt x="2370873" y="2774321"/>
                  <a:pt x="2379979" y="2774320"/>
                  <a:pt x="2386809" y="2772238"/>
                </a:cubicBezTo>
                <a:cubicBezTo>
                  <a:pt x="2407300" y="2770158"/>
                  <a:pt x="2427792" y="2770158"/>
                  <a:pt x="2447906" y="2770158"/>
                </a:cubicBezTo>
                <a:cubicBezTo>
                  <a:pt x="2538600" y="2770158"/>
                  <a:pt x="2629293" y="2778485"/>
                  <a:pt x="2719989" y="2782647"/>
                </a:cubicBezTo>
                <a:cubicBezTo>
                  <a:pt x="2743705" y="2782647"/>
                  <a:pt x="2766853" y="2783169"/>
                  <a:pt x="2789764" y="2783427"/>
                </a:cubicBezTo>
                <a:lnTo>
                  <a:pt x="2801882" y="2783289"/>
                </a:lnTo>
                <a:lnTo>
                  <a:pt x="2799300" y="2775148"/>
                </a:lnTo>
                <a:cubicBezTo>
                  <a:pt x="2804598" y="2775148"/>
                  <a:pt x="2817623" y="2770381"/>
                  <a:pt x="2823804" y="2776042"/>
                </a:cubicBezTo>
                <a:lnTo>
                  <a:pt x="2826219" y="2783011"/>
                </a:lnTo>
                <a:lnTo>
                  <a:pt x="2858116" y="2782648"/>
                </a:lnTo>
                <a:lnTo>
                  <a:pt x="2877872" y="2783743"/>
                </a:lnTo>
                <a:lnTo>
                  <a:pt x="2864663" y="2775677"/>
                </a:lnTo>
                <a:lnTo>
                  <a:pt x="2877701" y="2767713"/>
                </a:lnTo>
                <a:lnTo>
                  <a:pt x="2871052" y="2764619"/>
                </a:lnTo>
                <a:cubicBezTo>
                  <a:pt x="2866529" y="2762872"/>
                  <a:pt x="2871053" y="2750291"/>
                  <a:pt x="2871052" y="2744000"/>
                </a:cubicBezTo>
                <a:lnTo>
                  <a:pt x="2872469" y="2741240"/>
                </a:lnTo>
                <a:lnTo>
                  <a:pt x="2867636" y="2742304"/>
                </a:lnTo>
                <a:cubicBezTo>
                  <a:pt x="2861928" y="2743084"/>
                  <a:pt x="2856522" y="2743605"/>
                  <a:pt x="2851716" y="2744647"/>
                </a:cubicBezTo>
                <a:cubicBezTo>
                  <a:pt x="2842107" y="2744647"/>
                  <a:pt x="2834897" y="2742565"/>
                  <a:pt x="2825287" y="2748809"/>
                </a:cubicBezTo>
                <a:cubicBezTo>
                  <a:pt x="2808867" y="2761299"/>
                  <a:pt x="2789644" y="2755054"/>
                  <a:pt x="2770422" y="2755054"/>
                </a:cubicBezTo>
                <a:lnTo>
                  <a:pt x="2774167" y="2764446"/>
                </a:lnTo>
                <a:lnTo>
                  <a:pt x="2778403" y="2764769"/>
                </a:lnTo>
                <a:cubicBezTo>
                  <a:pt x="2779625" y="2765338"/>
                  <a:pt x="2780643" y="2766306"/>
                  <a:pt x="2781355" y="2767928"/>
                </a:cubicBezTo>
                <a:lnTo>
                  <a:pt x="2782138" y="2772882"/>
                </a:lnTo>
                <a:lnTo>
                  <a:pt x="2787242" y="2775871"/>
                </a:lnTo>
                <a:lnTo>
                  <a:pt x="2780115" y="2775099"/>
                </a:lnTo>
                <a:lnTo>
                  <a:pt x="2778607" y="2775152"/>
                </a:lnTo>
                <a:lnTo>
                  <a:pt x="2777469" y="2774811"/>
                </a:lnTo>
                <a:lnTo>
                  <a:pt x="2748798" y="2771708"/>
                </a:lnTo>
                <a:cubicBezTo>
                  <a:pt x="2753603" y="2769626"/>
                  <a:pt x="2758409" y="2765462"/>
                  <a:pt x="2763215" y="2761299"/>
                </a:cubicBezTo>
                <a:cubicBezTo>
                  <a:pt x="2758409" y="2757136"/>
                  <a:pt x="2753604" y="2752972"/>
                  <a:pt x="2748798" y="2746728"/>
                </a:cubicBezTo>
                <a:cubicBezTo>
                  <a:pt x="2743992" y="2750891"/>
                  <a:pt x="2741590" y="2757136"/>
                  <a:pt x="2734782" y="2755055"/>
                </a:cubicBezTo>
                <a:cubicBezTo>
                  <a:pt x="2729977" y="2750891"/>
                  <a:pt x="2725171" y="2746727"/>
                  <a:pt x="2720365" y="2746728"/>
                </a:cubicBezTo>
                <a:cubicBezTo>
                  <a:pt x="2715560" y="2746727"/>
                  <a:pt x="2708352" y="2746728"/>
                  <a:pt x="2703546" y="2744647"/>
                </a:cubicBezTo>
                <a:cubicBezTo>
                  <a:pt x="2696337" y="2742564"/>
                  <a:pt x="2710754" y="2738402"/>
                  <a:pt x="2710753" y="2736319"/>
                </a:cubicBezTo>
                <a:lnTo>
                  <a:pt x="2717695" y="2735318"/>
                </a:lnTo>
                <a:lnTo>
                  <a:pt x="2717559" y="2734724"/>
                </a:lnTo>
                <a:lnTo>
                  <a:pt x="2718675" y="2735176"/>
                </a:lnTo>
                <a:lnTo>
                  <a:pt x="2728776" y="2733718"/>
                </a:lnTo>
                <a:cubicBezTo>
                  <a:pt x="2734782" y="2733718"/>
                  <a:pt x="2740789" y="2734237"/>
                  <a:pt x="2746796" y="2734238"/>
                </a:cubicBezTo>
                <a:lnTo>
                  <a:pt x="2772097" y="2733042"/>
                </a:lnTo>
                <a:lnTo>
                  <a:pt x="2829333" y="2723998"/>
                </a:lnTo>
                <a:lnTo>
                  <a:pt x="2825802" y="2730503"/>
                </a:lnTo>
                <a:lnTo>
                  <a:pt x="2834896" y="2730073"/>
                </a:lnTo>
                <a:cubicBezTo>
                  <a:pt x="2849315" y="2727993"/>
                  <a:pt x="2863731" y="2727992"/>
                  <a:pt x="2878148" y="2727993"/>
                </a:cubicBezTo>
                <a:cubicBezTo>
                  <a:pt x="2884155" y="2726952"/>
                  <a:pt x="2890061" y="2726953"/>
                  <a:pt x="2895667" y="2725911"/>
                </a:cubicBezTo>
                <a:lnTo>
                  <a:pt x="2905785" y="2720552"/>
                </a:lnTo>
                <a:lnTo>
                  <a:pt x="2888272" y="2722106"/>
                </a:lnTo>
                <a:cubicBezTo>
                  <a:pt x="2874953" y="2721490"/>
                  <a:pt x="2864855" y="2717566"/>
                  <a:pt x="2864854" y="2706574"/>
                </a:cubicBezTo>
                <a:lnTo>
                  <a:pt x="2881146" y="2703850"/>
                </a:lnTo>
                <a:lnTo>
                  <a:pt x="2880550" y="2703361"/>
                </a:lnTo>
                <a:cubicBezTo>
                  <a:pt x="2880551" y="2697116"/>
                  <a:pt x="2892564" y="2695035"/>
                  <a:pt x="2894567" y="2695036"/>
                </a:cubicBezTo>
                <a:cubicBezTo>
                  <a:pt x="2904177" y="2695035"/>
                  <a:pt x="2913789" y="2692952"/>
                  <a:pt x="2923399" y="2695035"/>
                </a:cubicBezTo>
                <a:lnTo>
                  <a:pt x="2925052" y="2696509"/>
                </a:lnTo>
                <a:lnTo>
                  <a:pt x="2925390" y="2696453"/>
                </a:lnTo>
                <a:cubicBezTo>
                  <a:pt x="2934413" y="2696453"/>
                  <a:pt x="2949829" y="2696453"/>
                  <a:pt x="2949831" y="2714949"/>
                </a:cubicBezTo>
                <a:lnTo>
                  <a:pt x="2933009" y="2717557"/>
                </a:lnTo>
                <a:lnTo>
                  <a:pt x="2933009" y="2717586"/>
                </a:lnTo>
                <a:lnTo>
                  <a:pt x="3045074" y="2706220"/>
                </a:lnTo>
                <a:lnTo>
                  <a:pt x="3050510" y="2695916"/>
                </a:lnTo>
                <a:cubicBezTo>
                  <a:pt x="3051648" y="2691753"/>
                  <a:pt x="3053355" y="2689150"/>
                  <a:pt x="3055631" y="2687588"/>
                </a:cubicBezTo>
                <a:lnTo>
                  <a:pt x="3061881" y="2686067"/>
                </a:lnTo>
                <a:lnTo>
                  <a:pt x="3061222" y="2685834"/>
                </a:lnTo>
                <a:lnTo>
                  <a:pt x="3044229" y="2687627"/>
                </a:lnTo>
                <a:lnTo>
                  <a:pt x="2969911" y="2692908"/>
                </a:lnTo>
                <a:lnTo>
                  <a:pt x="2969910" y="2706815"/>
                </a:lnTo>
                <a:cubicBezTo>
                  <a:pt x="2965570" y="2706814"/>
                  <a:pt x="2961226" y="2706814"/>
                  <a:pt x="2956886" y="2706814"/>
                </a:cubicBezTo>
                <a:lnTo>
                  <a:pt x="2962649" y="2693424"/>
                </a:lnTo>
                <a:lnTo>
                  <a:pt x="2935384" y="2695364"/>
                </a:lnTo>
                <a:lnTo>
                  <a:pt x="2934279" y="2694111"/>
                </a:lnTo>
                <a:lnTo>
                  <a:pt x="2930843" y="2689650"/>
                </a:lnTo>
                <a:lnTo>
                  <a:pt x="2965768" y="2686177"/>
                </a:lnTo>
                <a:lnTo>
                  <a:pt x="2969911" y="2676552"/>
                </a:lnTo>
                <a:lnTo>
                  <a:pt x="2969910" y="2685764"/>
                </a:lnTo>
                <a:lnTo>
                  <a:pt x="2998845" y="2682885"/>
                </a:lnTo>
                <a:lnTo>
                  <a:pt x="3017548" y="2681046"/>
                </a:lnTo>
                <a:lnTo>
                  <a:pt x="3016510" y="2676386"/>
                </a:lnTo>
                <a:cubicBezTo>
                  <a:pt x="3018741" y="2676387"/>
                  <a:pt x="3020414" y="2677422"/>
                  <a:pt x="3021530" y="2679237"/>
                </a:cubicBezTo>
                <a:lnTo>
                  <a:pt x="3021838" y="2680624"/>
                </a:lnTo>
                <a:lnTo>
                  <a:pt x="3037953" y="2679037"/>
                </a:lnTo>
                <a:lnTo>
                  <a:pt x="3037837" y="2677601"/>
                </a:lnTo>
                <a:lnTo>
                  <a:pt x="3037215" y="2675028"/>
                </a:lnTo>
                <a:lnTo>
                  <a:pt x="3047012" y="2678145"/>
                </a:lnTo>
                <a:lnTo>
                  <a:pt x="3055582" y="2677301"/>
                </a:lnTo>
                <a:lnTo>
                  <a:pt x="3063821" y="2665678"/>
                </a:lnTo>
                <a:lnTo>
                  <a:pt x="3063821" y="2676490"/>
                </a:lnTo>
                <a:lnTo>
                  <a:pt x="3065425" y="2676333"/>
                </a:lnTo>
                <a:lnTo>
                  <a:pt x="3068724" y="2652203"/>
                </a:lnTo>
                <a:cubicBezTo>
                  <a:pt x="3059616" y="2652203"/>
                  <a:pt x="3048232" y="2650121"/>
                  <a:pt x="3039127" y="2650121"/>
                </a:cubicBezTo>
                <a:cubicBezTo>
                  <a:pt x="3030016" y="2648039"/>
                  <a:pt x="3019013" y="2652203"/>
                  <a:pt x="3012184" y="2645959"/>
                </a:cubicBezTo>
                <a:lnTo>
                  <a:pt x="3012185" y="2645820"/>
                </a:lnTo>
                <a:lnTo>
                  <a:pt x="2962235" y="2648678"/>
                </a:lnTo>
                <a:lnTo>
                  <a:pt x="2969912" y="2654425"/>
                </a:lnTo>
                <a:cubicBezTo>
                  <a:pt x="2965350" y="2654426"/>
                  <a:pt x="2960789" y="2654426"/>
                  <a:pt x="2956228" y="2654427"/>
                </a:cubicBezTo>
                <a:cubicBezTo>
                  <a:pt x="2956229" y="2662683"/>
                  <a:pt x="2956228" y="2668876"/>
                  <a:pt x="2956229" y="2675070"/>
                </a:cubicBezTo>
                <a:cubicBezTo>
                  <a:pt x="2949386" y="2673005"/>
                  <a:pt x="2942925" y="2673005"/>
                  <a:pt x="2936081" y="2670940"/>
                </a:cubicBezTo>
                <a:cubicBezTo>
                  <a:pt x="2938361" y="2668877"/>
                  <a:pt x="2940644" y="2664748"/>
                  <a:pt x="2942925" y="2660619"/>
                </a:cubicBezTo>
                <a:cubicBezTo>
                  <a:pt x="2926960" y="2660620"/>
                  <a:pt x="2910993" y="2660619"/>
                  <a:pt x="2895032" y="2660619"/>
                </a:cubicBezTo>
                <a:cubicBezTo>
                  <a:pt x="2897311" y="2664747"/>
                  <a:pt x="2899591" y="2666812"/>
                  <a:pt x="2901873" y="2670941"/>
                </a:cubicBezTo>
                <a:cubicBezTo>
                  <a:pt x="2895030" y="2677135"/>
                  <a:pt x="2885907" y="2685392"/>
                  <a:pt x="2874503" y="2685390"/>
                </a:cubicBezTo>
                <a:cubicBezTo>
                  <a:pt x="2874504" y="2670940"/>
                  <a:pt x="2870322" y="2662684"/>
                  <a:pt x="2863481" y="2656491"/>
                </a:cubicBezTo>
                <a:lnTo>
                  <a:pt x="2856242" y="2654744"/>
                </a:lnTo>
                <a:lnTo>
                  <a:pt x="2844808" y="2655398"/>
                </a:lnTo>
                <a:lnTo>
                  <a:pt x="2833145" y="2655544"/>
                </a:lnTo>
                <a:lnTo>
                  <a:pt x="2832629" y="2656987"/>
                </a:lnTo>
                <a:cubicBezTo>
                  <a:pt x="2826382" y="2662997"/>
                  <a:pt x="2813228" y="2659993"/>
                  <a:pt x="2807969" y="2661494"/>
                </a:cubicBezTo>
                <a:lnTo>
                  <a:pt x="2819532" y="2655716"/>
                </a:lnTo>
                <a:lnTo>
                  <a:pt x="2800097" y="2655960"/>
                </a:lnTo>
                <a:lnTo>
                  <a:pt x="2798843" y="2661064"/>
                </a:lnTo>
                <a:cubicBezTo>
                  <a:pt x="2791903" y="2670441"/>
                  <a:pt x="2776740" y="2665028"/>
                  <a:pt x="2766488" y="2666575"/>
                </a:cubicBezTo>
                <a:cubicBezTo>
                  <a:pt x="2748263" y="2670700"/>
                  <a:pt x="2730041" y="2676886"/>
                  <a:pt x="2714473" y="2693042"/>
                </a:cubicBezTo>
                <a:cubicBezTo>
                  <a:pt x="2714473" y="2683075"/>
                  <a:pt x="2712196" y="2674824"/>
                  <a:pt x="2709917" y="2664511"/>
                </a:cubicBezTo>
                <a:cubicBezTo>
                  <a:pt x="2703084" y="2664512"/>
                  <a:pt x="2698528" y="2664512"/>
                  <a:pt x="2693972" y="2664512"/>
                </a:cubicBezTo>
                <a:cubicBezTo>
                  <a:pt x="2687136" y="2664512"/>
                  <a:pt x="2682581" y="2664512"/>
                  <a:pt x="2675749" y="2664512"/>
                </a:cubicBezTo>
                <a:lnTo>
                  <a:pt x="2675748" y="2657523"/>
                </a:lnTo>
                <a:lnTo>
                  <a:pt x="2672310" y="2657566"/>
                </a:lnTo>
                <a:lnTo>
                  <a:pt x="2675749" y="2657112"/>
                </a:lnTo>
                <a:lnTo>
                  <a:pt x="2675747" y="2645953"/>
                </a:lnTo>
                <a:lnTo>
                  <a:pt x="2698093" y="2649346"/>
                </a:lnTo>
                <a:lnTo>
                  <a:pt x="2693934" y="2643342"/>
                </a:lnTo>
                <a:cubicBezTo>
                  <a:pt x="2698741" y="2640220"/>
                  <a:pt x="2704146" y="2637617"/>
                  <a:pt x="2709853" y="2634494"/>
                </a:cubicBezTo>
                <a:lnTo>
                  <a:pt x="2717647" y="2629230"/>
                </a:lnTo>
                <a:lnTo>
                  <a:pt x="2682701" y="2628724"/>
                </a:lnTo>
                <a:lnTo>
                  <a:pt x="2682522" y="2630332"/>
                </a:lnTo>
                <a:cubicBezTo>
                  <a:pt x="2681920" y="2636057"/>
                  <a:pt x="2680720" y="2641260"/>
                  <a:pt x="2677115" y="2643342"/>
                </a:cubicBezTo>
                <a:cubicBezTo>
                  <a:pt x="2674713" y="2645424"/>
                  <a:pt x="2670308" y="2645423"/>
                  <a:pt x="2667505" y="2649587"/>
                </a:cubicBezTo>
                <a:cubicBezTo>
                  <a:pt x="2665101" y="2651321"/>
                  <a:pt x="2665102" y="2659646"/>
                  <a:pt x="2663099" y="2663811"/>
                </a:cubicBezTo>
                <a:cubicBezTo>
                  <a:pt x="2658294" y="2674219"/>
                  <a:pt x="2643876" y="2667973"/>
                  <a:pt x="2636668" y="2667972"/>
                </a:cubicBezTo>
                <a:lnTo>
                  <a:pt x="2630004" y="2668580"/>
                </a:lnTo>
                <a:lnTo>
                  <a:pt x="2627626" y="2671074"/>
                </a:lnTo>
                <a:cubicBezTo>
                  <a:pt x="2623070" y="2673156"/>
                  <a:pt x="2616238" y="2675238"/>
                  <a:pt x="2616238" y="2685652"/>
                </a:cubicBezTo>
                <a:cubicBezTo>
                  <a:pt x="2623070" y="2685651"/>
                  <a:pt x="2629905" y="2685651"/>
                  <a:pt x="2636737" y="2685652"/>
                </a:cubicBezTo>
                <a:cubicBezTo>
                  <a:pt x="2636738" y="2694850"/>
                  <a:pt x="2631613" y="2701010"/>
                  <a:pt x="2625348" y="2704872"/>
                </a:cubicBezTo>
                <a:lnTo>
                  <a:pt x="2619544" y="2706600"/>
                </a:lnTo>
                <a:lnTo>
                  <a:pt x="2654840" y="2706600"/>
                </a:lnTo>
                <a:cubicBezTo>
                  <a:pt x="2659442" y="2705551"/>
                  <a:pt x="2663546" y="2704501"/>
                  <a:pt x="2667399" y="2703976"/>
                </a:cubicBezTo>
                <a:lnTo>
                  <a:pt x="2675767" y="2704374"/>
                </a:lnTo>
                <a:lnTo>
                  <a:pt x="2676339" y="2703530"/>
                </a:lnTo>
                <a:cubicBezTo>
                  <a:pt x="2689622" y="2698047"/>
                  <a:pt x="2717046" y="2706003"/>
                  <a:pt x="2723902" y="2706003"/>
                </a:cubicBezTo>
                <a:cubicBezTo>
                  <a:pt x="2723902" y="2716356"/>
                  <a:pt x="2712475" y="2718425"/>
                  <a:pt x="2699905" y="2717908"/>
                </a:cubicBezTo>
                <a:cubicBezTo>
                  <a:pt x="2693622" y="2717649"/>
                  <a:pt x="2687051" y="2716743"/>
                  <a:pt x="2681481" y="2715902"/>
                </a:cubicBezTo>
                <a:lnTo>
                  <a:pt x="2676421" y="2715244"/>
                </a:lnTo>
                <a:lnTo>
                  <a:pt x="2673653" y="2716743"/>
                </a:lnTo>
                <a:cubicBezTo>
                  <a:pt x="2666448" y="2719190"/>
                  <a:pt x="2659642" y="2719191"/>
                  <a:pt x="2654839" y="2729333"/>
                </a:cubicBezTo>
                <a:cubicBezTo>
                  <a:pt x="2652439" y="2737727"/>
                  <a:pt x="2652437" y="2756614"/>
                  <a:pt x="2659643" y="2762909"/>
                </a:cubicBezTo>
                <a:cubicBezTo>
                  <a:pt x="2664046" y="2771303"/>
                  <a:pt x="2680859" y="2765007"/>
                  <a:pt x="2688065" y="2765007"/>
                </a:cubicBezTo>
                <a:cubicBezTo>
                  <a:pt x="2692869" y="2763958"/>
                  <a:pt x="2702476" y="2761860"/>
                  <a:pt x="2710884" y="2762384"/>
                </a:cubicBezTo>
                <a:lnTo>
                  <a:pt x="2711074" y="2762441"/>
                </a:lnTo>
                <a:lnTo>
                  <a:pt x="2712449" y="2755976"/>
                </a:lnTo>
                <a:cubicBezTo>
                  <a:pt x="2713506" y="2754147"/>
                  <a:pt x="2715093" y="2753076"/>
                  <a:pt x="2717207" y="2753076"/>
                </a:cubicBezTo>
                <a:cubicBezTo>
                  <a:pt x="2717207" y="2757360"/>
                  <a:pt x="2716678" y="2759949"/>
                  <a:pt x="2715621" y="2761467"/>
                </a:cubicBezTo>
                <a:lnTo>
                  <a:pt x="2712354" y="2762815"/>
                </a:lnTo>
                <a:lnTo>
                  <a:pt x="2721843" y="2765597"/>
                </a:lnTo>
                <a:cubicBezTo>
                  <a:pt x="2724694" y="2767630"/>
                  <a:pt x="2726496" y="2770779"/>
                  <a:pt x="2726496" y="2775500"/>
                </a:cubicBezTo>
                <a:cubicBezTo>
                  <a:pt x="2695272" y="2775501"/>
                  <a:pt x="2666449" y="2775499"/>
                  <a:pt x="2635623" y="2775500"/>
                </a:cubicBezTo>
                <a:cubicBezTo>
                  <a:pt x="2635623" y="2765007"/>
                  <a:pt x="2657241" y="2760811"/>
                  <a:pt x="2647633" y="2748220"/>
                </a:cubicBezTo>
                <a:cubicBezTo>
                  <a:pt x="2640430" y="2733532"/>
                  <a:pt x="2618811" y="2746121"/>
                  <a:pt x="2606801" y="2746121"/>
                </a:cubicBezTo>
                <a:lnTo>
                  <a:pt x="2606800" y="2738272"/>
                </a:lnTo>
                <a:lnTo>
                  <a:pt x="2598775" y="2743238"/>
                </a:lnTo>
                <a:lnTo>
                  <a:pt x="2599336" y="2746428"/>
                </a:lnTo>
                <a:cubicBezTo>
                  <a:pt x="2596981" y="2746428"/>
                  <a:pt x="2593546" y="2746428"/>
                  <a:pt x="2590701" y="2745187"/>
                </a:cubicBezTo>
                <a:lnTo>
                  <a:pt x="2589812" y="2743675"/>
                </a:lnTo>
                <a:lnTo>
                  <a:pt x="2586795" y="2743745"/>
                </a:lnTo>
                <a:cubicBezTo>
                  <a:pt x="2574582" y="2742463"/>
                  <a:pt x="2561259" y="2737392"/>
                  <a:pt x="2553578" y="2736233"/>
                </a:cubicBezTo>
                <a:lnTo>
                  <a:pt x="2606801" y="2736232"/>
                </a:lnTo>
                <a:lnTo>
                  <a:pt x="2606800" y="2725136"/>
                </a:lnTo>
                <a:lnTo>
                  <a:pt x="2617742" y="2727525"/>
                </a:lnTo>
                <a:lnTo>
                  <a:pt x="2617158" y="2725519"/>
                </a:lnTo>
                <a:lnTo>
                  <a:pt x="2631871" y="2728595"/>
                </a:lnTo>
                <a:lnTo>
                  <a:pt x="2628080" y="2725732"/>
                </a:lnTo>
                <a:cubicBezTo>
                  <a:pt x="2622000" y="2722989"/>
                  <a:pt x="2614569" y="2721578"/>
                  <a:pt x="2610292" y="2716825"/>
                </a:cubicBezTo>
                <a:lnTo>
                  <a:pt x="2607978" y="2710043"/>
                </a:lnTo>
                <a:lnTo>
                  <a:pt x="2607126" y="2710296"/>
                </a:lnTo>
                <a:cubicBezTo>
                  <a:pt x="2605986" y="2711337"/>
                  <a:pt x="2603140" y="2712378"/>
                  <a:pt x="2600292" y="2712379"/>
                </a:cubicBezTo>
                <a:cubicBezTo>
                  <a:pt x="2597445" y="2712377"/>
                  <a:pt x="2594598" y="2711336"/>
                  <a:pt x="2593459" y="2708214"/>
                </a:cubicBezTo>
                <a:cubicBezTo>
                  <a:pt x="2593459" y="2704048"/>
                  <a:pt x="2604848" y="2706130"/>
                  <a:pt x="2607126" y="2704048"/>
                </a:cubicBezTo>
                <a:cubicBezTo>
                  <a:pt x="2613960" y="2696064"/>
                  <a:pt x="2593459" y="2693635"/>
                  <a:pt x="2593459" y="2693635"/>
                </a:cubicBezTo>
                <a:cubicBezTo>
                  <a:pt x="2591181" y="2696065"/>
                  <a:pt x="2575617" y="2697800"/>
                  <a:pt x="2575616" y="2689817"/>
                </a:cubicBezTo>
                <a:cubicBezTo>
                  <a:pt x="2575617" y="2685651"/>
                  <a:pt x="2584347" y="2685652"/>
                  <a:pt x="2586624" y="2685652"/>
                </a:cubicBezTo>
                <a:cubicBezTo>
                  <a:pt x="2591181" y="2685652"/>
                  <a:pt x="2598014" y="2685652"/>
                  <a:pt x="2602571" y="2685651"/>
                </a:cubicBezTo>
                <a:lnTo>
                  <a:pt x="2605521" y="2670814"/>
                </a:lnTo>
                <a:lnTo>
                  <a:pt x="2591016" y="2672138"/>
                </a:lnTo>
                <a:lnTo>
                  <a:pt x="2580457" y="2674467"/>
                </a:lnTo>
                <a:lnTo>
                  <a:pt x="2580172" y="2675238"/>
                </a:lnTo>
                <a:cubicBezTo>
                  <a:pt x="2579033" y="2676280"/>
                  <a:pt x="2577324" y="2677321"/>
                  <a:pt x="2575331" y="2677581"/>
                </a:cubicBezTo>
                <a:lnTo>
                  <a:pt x="2571578" y="2676240"/>
                </a:lnTo>
                <a:lnTo>
                  <a:pt x="2552971" y="2674219"/>
                </a:lnTo>
                <a:cubicBezTo>
                  <a:pt x="2550568" y="2671096"/>
                  <a:pt x="2549367" y="2666413"/>
                  <a:pt x="2548767" y="2661511"/>
                </a:cubicBezTo>
                <a:lnTo>
                  <a:pt x="2548684" y="2659591"/>
                </a:lnTo>
                <a:lnTo>
                  <a:pt x="2543158" y="2664045"/>
                </a:lnTo>
                <a:cubicBezTo>
                  <a:pt x="2540879" y="2668992"/>
                  <a:pt x="2539170" y="2675238"/>
                  <a:pt x="2534615" y="2681487"/>
                </a:cubicBezTo>
                <a:cubicBezTo>
                  <a:pt x="2530059" y="2687735"/>
                  <a:pt x="2520948" y="2675239"/>
                  <a:pt x="2516773" y="2671072"/>
                </a:cubicBezTo>
                <a:lnTo>
                  <a:pt x="2519733" y="2666297"/>
                </a:lnTo>
                <a:lnTo>
                  <a:pt x="2514760" y="2666154"/>
                </a:lnTo>
                <a:cubicBezTo>
                  <a:pt x="2511913" y="2665410"/>
                  <a:pt x="2509659" y="2663426"/>
                  <a:pt x="2509657" y="2658463"/>
                </a:cubicBezTo>
                <a:lnTo>
                  <a:pt x="2516823" y="2658671"/>
                </a:lnTo>
                <a:lnTo>
                  <a:pt x="2503105" y="2654413"/>
                </a:lnTo>
                <a:cubicBezTo>
                  <a:pt x="2503106" y="2666908"/>
                  <a:pt x="2503108" y="2675240"/>
                  <a:pt x="2493995" y="2677321"/>
                </a:cubicBezTo>
                <a:cubicBezTo>
                  <a:pt x="2484883" y="2679403"/>
                  <a:pt x="2478050" y="2679404"/>
                  <a:pt x="2471217" y="2679404"/>
                </a:cubicBezTo>
                <a:cubicBezTo>
                  <a:pt x="2468940" y="2679403"/>
                  <a:pt x="2444262" y="2681486"/>
                  <a:pt x="2444262" y="2677321"/>
                </a:cubicBezTo>
                <a:cubicBezTo>
                  <a:pt x="2444262" y="2675238"/>
                  <a:pt x="2452994" y="2675240"/>
                  <a:pt x="2455271" y="2673156"/>
                </a:cubicBezTo>
                <a:cubicBezTo>
                  <a:pt x="2457548" y="2672114"/>
                  <a:pt x="2458687" y="2668469"/>
                  <a:pt x="2459543" y="2664306"/>
                </a:cubicBezTo>
                <a:lnTo>
                  <a:pt x="2461020" y="2657399"/>
                </a:lnTo>
                <a:lnTo>
                  <a:pt x="2396236" y="2649777"/>
                </a:lnTo>
                <a:lnTo>
                  <a:pt x="2395859" y="2657016"/>
                </a:lnTo>
                <a:cubicBezTo>
                  <a:pt x="2395288" y="2660661"/>
                  <a:pt x="2394151" y="2663783"/>
                  <a:pt x="2391872" y="2664826"/>
                </a:cubicBezTo>
                <a:cubicBezTo>
                  <a:pt x="2382761" y="2666908"/>
                  <a:pt x="2375927" y="2662743"/>
                  <a:pt x="2369094" y="2660660"/>
                </a:cubicBezTo>
                <a:lnTo>
                  <a:pt x="2373338" y="2647083"/>
                </a:lnTo>
                <a:lnTo>
                  <a:pt x="2361033" y="2645635"/>
                </a:lnTo>
                <a:lnTo>
                  <a:pt x="2336212" y="2642395"/>
                </a:lnTo>
                <a:lnTo>
                  <a:pt x="2333243" y="2643869"/>
                </a:lnTo>
                <a:lnTo>
                  <a:pt x="2331452" y="2642355"/>
                </a:lnTo>
                <a:lnTo>
                  <a:pt x="2333964" y="2646052"/>
                </a:lnTo>
                <a:cubicBezTo>
                  <a:pt x="2332908" y="2648125"/>
                  <a:pt x="2331850" y="2649162"/>
                  <a:pt x="2330793" y="2649161"/>
                </a:cubicBezTo>
                <a:lnTo>
                  <a:pt x="2328473" y="2646886"/>
                </a:lnTo>
                <a:lnTo>
                  <a:pt x="2328474" y="2643551"/>
                </a:lnTo>
                <a:lnTo>
                  <a:pt x="2329179" y="2641477"/>
                </a:lnTo>
                <a:lnTo>
                  <a:pt x="2328473" y="2641384"/>
                </a:lnTo>
                <a:lnTo>
                  <a:pt x="2328474" y="2643551"/>
                </a:lnTo>
                <a:lnTo>
                  <a:pt x="2327623" y="2646051"/>
                </a:lnTo>
                <a:lnTo>
                  <a:pt x="2328473" y="2646886"/>
                </a:lnTo>
                <a:lnTo>
                  <a:pt x="2328473" y="2650248"/>
                </a:lnTo>
                <a:cubicBezTo>
                  <a:pt x="2323917" y="2654413"/>
                  <a:pt x="2314805" y="2656495"/>
                  <a:pt x="2310251" y="2650248"/>
                </a:cubicBezTo>
                <a:cubicBezTo>
                  <a:pt x="2305695" y="2643999"/>
                  <a:pt x="2303417" y="2637751"/>
                  <a:pt x="2299241" y="2637752"/>
                </a:cubicBezTo>
                <a:cubicBezTo>
                  <a:pt x="2281018" y="2635669"/>
                  <a:pt x="2262796" y="2635668"/>
                  <a:pt x="2244572" y="2633586"/>
                </a:cubicBezTo>
                <a:cubicBezTo>
                  <a:pt x="2244573" y="2639835"/>
                  <a:pt x="2244572" y="2646083"/>
                  <a:pt x="2244573" y="2652329"/>
                </a:cubicBezTo>
                <a:cubicBezTo>
                  <a:pt x="2237739" y="2652329"/>
                  <a:pt x="2230908" y="2652330"/>
                  <a:pt x="2226730" y="2648165"/>
                </a:cubicBezTo>
                <a:cubicBezTo>
                  <a:pt x="2223313" y="2645040"/>
                  <a:pt x="2222649" y="2640875"/>
                  <a:pt x="2222839" y="2636234"/>
                </a:cubicBezTo>
                <a:lnTo>
                  <a:pt x="2223553" y="2627686"/>
                </a:lnTo>
                <a:lnTo>
                  <a:pt x="2219865" y="2627204"/>
                </a:lnTo>
                <a:lnTo>
                  <a:pt x="2187401" y="2622763"/>
                </a:lnTo>
                <a:lnTo>
                  <a:pt x="2191413" y="2623882"/>
                </a:lnTo>
                <a:cubicBezTo>
                  <a:pt x="2193657" y="2625904"/>
                  <a:pt x="2195059" y="2629389"/>
                  <a:pt x="2195059" y="2635086"/>
                </a:cubicBezTo>
                <a:cubicBezTo>
                  <a:pt x="2191693" y="2635087"/>
                  <a:pt x="2183838" y="2637717"/>
                  <a:pt x="2176822" y="2637760"/>
                </a:cubicBezTo>
                <a:cubicBezTo>
                  <a:pt x="2169808" y="2637805"/>
                  <a:pt x="2163637" y="2635262"/>
                  <a:pt x="2163637" y="2624918"/>
                </a:cubicBezTo>
                <a:lnTo>
                  <a:pt x="2180621" y="2621834"/>
                </a:lnTo>
                <a:lnTo>
                  <a:pt x="2153285" y="2618096"/>
                </a:lnTo>
                <a:cubicBezTo>
                  <a:pt x="2131459" y="2614713"/>
                  <a:pt x="2109934" y="2610550"/>
                  <a:pt x="2088509" y="2604305"/>
                </a:cubicBezTo>
                <a:lnTo>
                  <a:pt x="2085653" y="2603736"/>
                </a:lnTo>
                <a:lnTo>
                  <a:pt x="2083020" y="2604939"/>
                </a:lnTo>
                <a:cubicBezTo>
                  <a:pt x="2079408" y="2606079"/>
                  <a:pt x="2075921" y="2606339"/>
                  <a:pt x="2072597" y="2604777"/>
                </a:cubicBezTo>
                <a:lnTo>
                  <a:pt x="2069382" y="2600492"/>
                </a:lnTo>
                <a:lnTo>
                  <a:pt x="2036999" y="2594033"/>
                </a:lnTo>
                <a:lnTo>
                  <a:pt x="2031597" y="2596447"/>
                </a:lnTo>
                <a:cubicBezTo>
                  <a:pt x="2022485" y="2598530"/>
                  <a:pt x="2011096" y="2602695"/>
                  <a:pt x="2004264" y="2596447"/>
                </a:cubicBezTo>
                <a:lnTo>
                  <a:pt x="1994687" y="2586264"/>
                </a:lnTo>
                <a:lnTo>
                  <a:pt x="1963354" y="2580762"/>
                </a:lnTo>
                <a:lnTo>
                  <a:pt x="1957319" y="2589436"/>
                </a:lnTo>
                <a:cubicBezTo>
                  <a:pt x="1949072" y="2595604"/>
                  <a:pt x="1937429" y="2592520"/>
                  <a:pt x="1931012" y="2594061"/>
                </a:cubicBezTo>
                <a:cubicBezTo>
                  <a:pt x="1931013" y="2587895"/>
                  <a:pt x="1931012" y="2581728"/>
                  <a:pt x="1931014" y="2575562"/>
                </a:cubicBezTo>
                <a:lnTo>
                  <a:pt x="1951056" y="2578051"/>
                </a:lnTo>
                <a:lnTo>
                  <a:pt x="1868584" y="2556130"/>
                </a:lnTo>
                <a:lnTo>
                  <a:pt x="1868640" y="2558353"/>
                </a:lnTo>
                <a:cubicBezTo>
                  <a:pt x="1868354" y="2562170"/>
                  <a:pt x="1867215" y="2565208"/>
                  <a:pt x="1863798" y="2565208"/>
                </a:cubicBezTo>
                <a:lnTo>
                  <a:pt x="1863799" y="2554857"/>
                </a:lnTo>
                <a:lnTo>
                  <a:pt x="1820405" y="2543322"/>
                </a:lnTo>
                <a:lnTo>
                  <a:pt x="1818620" y="2544729"/>
                </a:lnTo>
                <a:cubicBezTo>
                  <a:pt x="1816344" y="2548895"/>
                  <a:pt x="1818620" y="2555142"/>
                  <a:pt x="1816342" y="2561042"/>
                </a:cubicBezTo>
                <a:lnTo>
                  <a:pt x="1810715" y="2540746"/>
                </a:lnTo>
                <a:lnTo>
                  <a:pt x="1788990" y="2534970"/>
                </a:lnTo>
                <a:lnTo>
                  <a:pt x="1775136" y="2531342"/>
                </a:lnTo>
                <a:lnTo>
                  <a:pt x="1773443" y="2546812"/>
                </a:lnTo>
                <a:cubicBezTo>
                  <a:pt x="1772304" y="2542646"/>
                  <a:pt x="1771166" y="2535878"/>
                  <a:pt x="1769458" y="2529890"/>
                </a:cubicBezTo>
                <a:lnTo>
                  <a:pt x="1769442" y="2529850"/>
                </a:lnTo>
                <a:lnTo>
                  <a:pt x="1749706" y="2524681"/>
                </a:lnTo>
                <a:lnTo>
                  <a:pt x="1745603" y="2523527"/>
                </a:lnTo>
                <a:lnTo>
                  <a:pt x="1744971" y="2523902"/>
                </a:lnTo>
                <a:cubicBezTo>
                  <a:pt x="1739278" y="2528068"/>
                  <a:pt x="1733583" y="2533275"/>
                  <a:pt x="1727888" y="2536398"/>
                </a:cubicBezTo>
                <a:cubicBezTo>
                  <a:pt x="1727889" y="2533275"/>
                  <a:pt x="1729596" y="2528069"/>
                  <a:pt x="1730735" y="2523644"/>
                </a:cubicBezTo>
                <a:lnTo>
                  <a:pt x="1731453" y="2519548"/>
                </a:lnTo>
                <a:lnTo>
                  <a:pt x="1713124" y="2514392"/>
                </a:lnTo>
                <a:cubicBezTo>
                  <a:pt x="1703024" y="2511304"/>
                  <a:pt x="1695842" y="2508724"/>
                  <a:pt x="1694040" y="2507164"/>
                </a:cubicBezTo>
                <a:lnTo>
                  <a:pt x="1683027" y="2500403"/>
                </a:lnTo>
                <a:lnTo>
                  <a:pt x="1669043" y="2498912"/>
                </a:lnTo>
                <a:cubicBezTo>
                  <a:pt x="1659932" y="2497175"/>
                  <a:pt x="1648544" y="2500994"/>
                  <a:pt x="1639813" y="2497177"/>
                </a:cubicBezTo>
                <a:cubicBezTo>
                  <a:pt x="1637534" y="2496569"/>
                  <a:pt x="1635685" y="2494963"/>
                  <a:pt x="1634046" y="2492864"/>
                </a:cubicBezTo>
                <a:lnTo>
                  <a:pt x="1630954" y="2487850"/>
                </a:lnTo>
                <a:lnTo>
                  <a:pt x="1574696" y="2469687"/>
                </a:lnTo>
                <a:cubicBezTo>
                  <a:pt x="1553072" y="2461360"/>
                  <a:pt x="1531445" y="2455462"/>
                  <a:pt x="1509818" y="2447136"/>
                </a:cubicBezTo>
                <a:cubicBezTo>
                  <a:pt x="1493399" y="2440891"/>
                  <a:pt x="1442939" y="2424237"/>
                  <a:pt x="1421714" y="2422154"/>
                </a:cubicBezTo>
                <a:cubicBezTo>
                  <a:pt x="1414506" y="2422153"/>
                  <a:pt x="1407296" y="2424237"/>
                  <a:pt x="1400089" y="2417992"/>
                </a:cubicBezTo>
                <a:cubicBezTo>
                  <a:pt x="1395284" y="2413826"/>
                  <a:pt x="1321196" y="2397174"/>
                  <a:pt x="1301972" y="2386765"/>
                </a:cubicBezTo>
                <a:cubicBezTo>
                  <a:pt x="1292361" y="2382949"/>
                  <a:pt x="1285551" y="2374623"/>
                  <a:pt x="1275940" y="2370458"/>
                </a:cubicBezTo>
                <a:cubicBezTo>
                  <a:pt x="1268732" y="2368379"/>
                  <a:pt x="1170615" y="2328827"/>
                  <a:pt x="1163408" y="2330909"/>
                </a:cubicBezTo>
                <a:cubicBezTo>
                  <a:pt x="1156198" y="2330908"/>
                  <a:pt x="1146586" y="2330909"/>
                  <a:pt x="1139378" y="2322923"/>
                </a:cubicBezTo>
                <a:cubicBezTo>
                  <a:pt x="1125362" y="2306273"/>
                  <a:pt x="1108541" y="2295866"/>
                  <a:pt x="1091722" y="2289620"/>
                </a:cubicBezTo>
                <a:cubicBezTo>
                  <a:pt x="1072499" y="2283376"/>
                  <a:pt x="967574" y="2233761"/>
                  <a:pt x="953157" y="2227516"/>
                </a:cubicBezTo>
                <a:cubicBezTo>
                  <a:pt x="919517" y="2210862"/>
                  <a:pt x="883874" y="2194210"/>
                  <a:pt x="850235" y="2177903"/>
                </a:cubicBezTo>
                <a:cubicBezTo>
                  <a:pt x="814594" y="2159166"/>
                  <a:pt x="778549" y="2142512"/>
                  <a:pt x="742907" y="2124126"/>
                </a:cubicBezTo>
                <a:cubicBezTo>
                  <a:pt x="726088" y="2115798"/>
                  <a:pt x="709267" y="2107471"/>
                  <a:pt x="692448" y="2101225"/>
                </a:cubicBezTo>
                <a:cubicBezTo>
                  <a:pt x="680433" y="2094980"/>
                  <a:pt x="613554" y="2082491"/>
                  <a:pt x="589925" y="2067918"/>
                </a:cubicBezTo>
                <a:cubicBezTo>
                  <a:pt x="577910" y="2059938"/>
                  <a:pt x="565897" y="2054072"/>
                  <a:pt x="553882" y="2045745"/>
                </a:cubicBezTo>
                <a:cubicBezTo>
                  <a:pt x="546673" y="2041581"/>
                  <a:pt x="529853" y="2006192"/>
                  <a:pt x="537063" y="2012436"/>
                </a:cubicBezTo>
                <a:cubicBezTo>
                  <a:pt x="544271" y="2018682"/>
                  <a:pt x="680432" y="2063754"/>
                  <a:pt x="754520" y="2088735"/>
                </a:cubicBezTo>
                <a:cubicBezTo>
                  <a:pt x="785758" y="2101225"/>
                  <a:pt x="819398" y="2107471"/>
                  <a:pt x="847833" y="2127941"/>
                </a:cubicBezTo>
                <a:cubicBezTo>
                  <a:pt x="861049" y="2138349"/>
                  <a:pt x="875364" y="2147197"/>
                  <a:pt x="889983" y="2154482"/>
                </a:cubicBezTo>
                <a:lnTo>
                  <a:pt x="908158" y="2161586"/>
                </a:lnTo>
                <a:lnTo>
                  <a:pt x="933933" y="2171657"/>
                </a:lnTo>
                <a:cubicBezTo>
                  <a:pt x="933933" y="2157086"/>
                  <a:pt x="919517" y="2159167"/>
                  <a:pt x="912307" y="2155003"/>
                </a:cubicBezTo>
                <a:cubicBezTo>
                  <a:pt x="897892" y="2148759"/>
                  <a:pt x="886276" y="2136268"/>
                  <a:pt x="871860" y="2130022"/>
                </a:cubicBezTo>
                <a:cubicBezTo>
                  <a:pt x="864051" y="2126987"/>
                  <a:pt x="856417" y="2123279"/>
                  <a:pt x="848908" y="2119067"/>
                </a:cubicBezTo>
                <a:lnTo>
                  <a:pt x="843741" y="2115812"/>
                </a:lnTo>
                <a:lnTo>
                  <a:pt x="845586" y="2120678"/>
                </a:lnTo>
                <a:cubicBezTo>
                  <a:pt x="843358" y="2125169"/>
                  <a:pt x="843356" y="2123095"/>
                  <a:pt x="838897" y="2120677"/>
                </a:cubicBezTo>
                <a:cubicBezTo>
                  <a:pt x="840011" y="2119814"/>
                  <a:pt x="841126" y="2119382"/>
                  <a:pt x="841962" y="2118649"/>
                </a:cubicBezTo>
                <a:lnTo>
                  <a:pt x="843130" y="2115427"/>
                </a:lnTo>
                <a:lnTo>
                  <a:pt x="826705" y="2105086"/>
                </a:lnTo>
                <a:lnTo>
                  <a:pt x="794906" y="2080876"/>
                </a:lnTo>
                <a:lnTo>
                  <a:pt x="791528" y="2080278"/>
                </a:lnTo>
                <a:cubicBezTo>
                  <a:pt x="785244" y="2077303"/>
                  <a:pt x="778914" y="2069638"/>
                  <a:pt x="776283" y="2066030"/>
                </a:cubicBezTo>
                <a:lnTo>
                  <a:pt x="790728" y="2070432"/>
                </a:lnTo>
                <a:lnTo>
                  <a:pt x="794768" y="2069528"/>
                </a:lnTo>
                <a:cubicBezTo>
                  <a:pt x="798373" y="2068013"/>
                  <a:pt x="801375" y="2064985"/>
                  <a:pt x="802578" y="2057889"/>
                </a:cubicBezTo>
                <a:cubicBezTo>
                  <a:pt x="802577" y="2054939"/>
                  <a:pt x="803178" y="2052944"/>
                  <a:pt x="804379" y="2051687"/>
                </a:cubicBezTo>
                <a:lnTo>
                  <a:pt x="806214" y="2051084"/>
                </a:lnTo>
                <a:lnTo>
                  <a:pt x="799546" y="2047324"/>
                </a:lnTo>
                <a:lnTo>
                  <a:pt x="793255" y="2052201"/>
                </a:lnTo>
                <a:cubicBezTo>
                  <a:pt x="786027" y="2053424"/>
                  <a:pt x="777131" y="2044621"/>
                  <a:pt x="773571" y="2036797"/>
                </a:cubicBezTo>
                <a:lnTo>
                  <a:pt x="798671" y="2046831"/>
                </a:lnTo>
                <a:lnTo>
                  <a:pt x="746986" y="2017692"/>
                </a:lnTo>
                <a:lnTo>
                  <a:pt x="759048" y="2028798"/>
                </a:lnTo>
                <a:cubicBezTo>
                  <a:pt x="751984" y="2028797"/>
                  <a:pt x="744919" y="2028798"/>
                  <a:pt x="738248" y="2028797"/>
                </a:cubicBezTo>
                <a:lnTo>
                  <a:pt x="733021" y="2009819"/>
                </a:lnTo>
                <a:lnTo>
                  <a:pt x="726611" y="2006207"/>
                </a:lnTo>
                <a:cubicBezTo>
                  <a:pt x="728888" y="2002043"/>
                  <a:pt x="731165" y="1991635"/>
                  <a:pt x="735719" y="1991635"/>
                </a:cubicBezTo>
                <a:lnTo>
                  <a:pt x="735966" y="1991671"/>
                </a:lnTo>
                <a:lnTo>
                  <a:pt x="735726" y="1990100"/>
                </a:lnTo>
                <a:cubicBezTo>
                  <a:pt x="735990" y="1988545"/>
                  <a:pt x="736520" y="1986991"/>
                  <a:pt x="736521" y="1984917"/>
                </a:cubicBezTo>
                <a:cubicBezTo>
                  <a:pt x="737577" y="1986991"/>
                  <a:pt x="738635" y="1988545"/>
                  <a:pt x="738897" y="1990100"/>
                </a:cubicBezTo>
                <a:lnTo>
                  <a:pt x="738039" y="1991970"/>
                </a:lnTo>
                <a:lnTo>
                  <a:pt x="741128" y="1992415"/>
                </a:lnTo>
                <a:cubicBezTo>
                  <a:pt x="743119" y="1992675"/>
                  <a:pt x="744826" y="1992675"/>
                  <a:pt x="744826" y="1991635"/>
                </a:cubicBezTo>
                <a:cubicBezTo>
                  <a:pt x="742550" y="1983310"/>
                  <a:pt x="728890" y="1977064"/>
                  <a:pt x="724336" y="1972904"/>
                </a:cubicBezTo>
                <a:cubicBezTo>
                  <a:pt x="715227" y="1967004"/>
                  <a:pt x="706119" y="1962840"/>
                  <a:pt x="699289" y="1954514"/>
                </a:cubicBezTo>
                <a:cubicBezTo>
                  <a:pt x="706119" y="1942025"/>
                  <a:pt x="722058" y="1962840"/>
                  <a:pt x="731165" y="1969086"/>
                </a:cubicBezTo>
                <a:cubicBezTo>
                  <a:pt x="742550" y="1977064"/>
                  <a:pt x="767595" y="1977064"/>
                  <a:pt x="776325" y="1991636"/>
                </a:cubicBezTo>
                <a:cubicBezTo>
                  <a:pt x="780876" y="1997880"/>
                  <a:pt x="778600" y="2008287"/>
                  <a:pt x="780876" y="2016618"/>
                </a:cubicBezTo>
                <a:cubicBezTo>
                  <a:pt x="780876" y="2024945"/>
                  <a:pt x="787707" y="2029107"/>
                  <a:pt x="794536" y="2033270"/>
                </a:cubicBezTo>
                <a:lnTo>
                  <a:pt x="808935" y="2039988"/>
                </a:lnTo>
                <a:lnTo>
                  <a:pt x="807125" y="2033720"/>
                </a:lnTo>
                <a:cubicBezTo>
                  <a:pt x="811834" y="2035704"/>
                  <a:pt x="816545" y="2035704"/>
                  <a:pt x="820863" y="2037691"/>
                </a:cubicBezTo>
                <a:lnTo>
                  <a:pt x="813626" y="2042177"/>
                </a:lnTo>
                <a:lnTo>
                  <a:pt x="819535" y="2044936"/>
                </a:lnTo>
                <a:lnTo>
                  <a:pt x="823504" y="2046348"/>
                </a:lnTo>
                <a:lnTo>
                  <a:pt x="827557" y="2043501"/>
                </a:lnTo>
                <a:cubicBezTo>
                  <a:pt x="834317" y="2042232"/>
                  <a:pt x="842425" y="2048868"/>
                  <a:pt x="847832" y="2051990"/>
                </a:cubicBezTo>
                <a:cubicBezTo>
                  <a:pt x="859846" y="2057888"/>
                  <a:pt x="871860" y="2061673"/>
                  <a:pt x="883875" y="2067917"/>
                </a:cubicBezTo>
                <a:lnTo>
                  <a:pt x="893604" y="2072539"/>
                </a:lnTo>
                <a:lnTo>
                  <a:pt x="898893" y="2074554"/>
                </a:lnTo>
                <a:lnTo>
                  <a:pt x="902892" y="2076951"/>
                </a:lnTo>
                <a:lnTo>
                  <a:pt x="955662" y="2102013"/>
                </a:lnTo>
                <a:lnTo>
                  <a:pt x="961980" y="2101441"/>
                </a:lnTo>
                <a:cubicBezTo>
                  <a:pt x="964685" y="2101441"/>
                  <a:pt x="967032" y="2101961"/>
                  <a:pt x="968704" y="2103761"/>
                </a:cubicBezTo>
                <a:lnTo>
                  <a:pt x="970014" y="2108668"/>
                </a:lnTo>
                <a:lnTo>
                  <a:pt x="1122959" y="2177903"/>
                </a:lnTo>
                <a:lnTo>
                  <a:pt x="1175019" y="2200495"/>
                </a:lnTo>
                <a:lnTo>
                  <a:pt x="1238522" y="2225818"/>
                </a:lnTo>
                <a:lnTo>
                  <a:pt x="1245732" y="2228638"/>
                </a:lnTo>
                <a:lnTo>
                  <a:pt x="1285551" y="2240006"/>
                </a:lnTo>
                <a:lnTo>
                  <a:pt x="1291676" y="2241189"/>
                </a:lnTo>
                <a:lnTo>
                  <a:pt x="1292401" y="2239213"/>
                </a:lnTo>
                <a:cubicBezTo>
                  <a:pt x="1293722" y="2237917"/>
                  <a:pt x="1295308" y="2237399"/>
                  <a:pt x="1296365" y="2237398"/>
                </a:cubicBezTo>
                <a:lnTo>
                  <a:pt x="1295382" y="2241903"/>
                </a:lnTo>
                <a:lnTo>
                  <a:pt x="1304425" y="2243648"/>
                </a:lnTo>
                <a:cubicBezTo>
                  <a:pt x="1310982" y="2244689"/>
                  <a:pt x="1317591" y="2246251"/>
                  <a:pt x="1323599" y="2250415"/>
                </a:cubicBezTo>
                <a:cubicBezTo>
                  <a:pt x="1328404" y="2252323"/>
                  <a:pt x="1331409" y="2256921"/>
                  <a:pt x="1334110" y="2261560"/>
                </a:cubicBezTo>
                <a:lnTo>
                  <a:pt x="1336761" y="2265033"/>
                </a:lnTo>
                <a:lnTo>
                  <a:pt x="1351984" y="2271265"/>
                </a:lnTo>
                <a:lnTo>
                  <a:pt x="1353380" y="2271912"/>
                </a:lnTo>
                <a:lnTo>
                  <a:pt x="1362042" y="2264640"/>
                </a:lnTo>
                <a:cubicBezTo>
                  <a:pt x="1365448" y="2263598"/>
                  <a:pt x="1395282" y="2274528"/>
                  <a:pt x="1426370" y="2286758"/>
                </a:cubicBezTo>
                <a:lnTo>
                  <a:pt x="1436106" y="2290700"/>
                </a:lnTo>
                <a:lnTo>
                  <a:pt x="1455961" y="2287918"/>
                </a:lnTo>
                <a:cubicBezTo>
                  <a:pt x="1406248" y="2265019"/>
                  <a:pt x="1356160" y="2248368"/>
                  <a:pt x="1306447" y="2227898"/>
                </a:cubicBezTo>
                <a:cubicBezTo>
                  <a:pt x="1284058" y="2217489"/>
                  <a:pt x="1261290" y="2207083"/>
                  <a:pt x="1238521" y="2196672"/>
                </a:cubicBezTo>
                <a:cubicBezTo>
                  <a:pt x="1236244" y="2194592"/>
                  <a:pt x="1224861" y="2190430"/>
                  <a:pt x="1224861" y="2186266"/>
                </a:cubicBezTo>
                <a:cubicBezTo>
                  <a:pt x="1229416" y="2177940"/>
                  <a:pt x="1238521" y="2180021"/>
                  <a:pt x="1238522" y="2169613"/>
                </a:cubicBezTo>
                <a:cubicBezTo>
                  <a:pt x="1231692" y="2167533"/>
                  <a:pt x="1224862" y="2165797"/>
                  <a:pt x="1218029" y="2161635"/>
                </a:cubicBezTo>
                <a:cubicBezTo>
                  <a:pt x="1218029" y="2167532"/>
                  <a:pt x="1220307" y="2175859"/>
                  <a:pt x="1215753" y="2180021"/>
                </a:cubicBezTo>
                <a:cubicBezTo>
                  <a:pt x="1211200" y="2186267"/>
                  <a:pt x="1204748" y="2184185"/>
                  <a:pt x="1197918" y="2184184"/>
                </a:cubicBezTo>
                <a:cubicBezTo>
                  <a:pt x="1202473" y="2177940"/>
                  <a:pt x="1201902" y="2173342"/>
                  <a:pt x="1199341" y="2170004"/>
                </a:cubicBezTo>
                <a:lnTo>
                  <a:pt x="1198964" y="2169765"/>
                </a:lnTo>
                <a:lnTo>
                  <a:pt x="1196882" y="2174314"/>
                </a:lnTo>
                <a:cubicBezTo>
                  <a:pt x="1195767" y="2172242"/>
                  <a:pt x="1195767" y="2170688"/>
                  <a:pt x="1196047" y="2169132"/>
                </a:cubicBezTo>
                <a:lnTo>
                  <a:pt x="1196222" y="2168039"/>
                </a:lnTo>
                <a:lnTo>
                  <a:pt x="1188811" y="2163368"/>
                </a:lnTo>
                <a:cubicBezTo>
                  <a:pt x="1181980" y="2163369"/>
                  <a:pt x="1179702" y="2167533"/>
                  <a:pt x="1175148" y="2167532"/>
                </a:cubicBezTo>
                <a:cubicBezTo>
                  <a:pt x="1168319" y="2169613"/>
                  <a:pt x="1163766" y="2165798"/>
                  <a:pt x="1159212" y="2163370"/>
                </a:cubicBezTo>
                <a:cubicBezTo>
                  <a:pt x="1163767" y="2155389"/>
                  <a:pt x="1172874" y="2151228"/>
                  <a:pt x="1177425" y="2144977"/>
                </a:cubicBezTo>
                <a:cubicBezTo>
                  <a:pt x="1168319" y="2138737"/>
                  <a:pt x="1159212" y="2132491"/>
                  <a:pt x="1152381" y="2124166"/>
                </a:cubicBezTo>
                <a:cubicBezTo>
                  <a:pt x="1159212" y="2117921"/>
                  <a:pt x="1170597" y="2124165"/>
                  <a:pt x="1179702" y="2130411"/>
                </a:cubicBezTo>
                <a:cubicBezTo>
                  <a:pt x="1191088" y="2136654"/>
                  <a:pt x="1200194" y="2140817"/>
                  <a:pt x="1211199" y="2144978"/>
                </a:cubicBezTo>
                <a:cubicBezTo>
                  <a:pt x="1236245" y="2157471"/>
                  <a:pt x="1259013" y="2167532"/>
                  <a:pt x="1281402" y="2177941"/>
                </a:cubicBezTo>
                <a:cubicBezTo>
                  <a:pt x="1301895" y="2188349"/>
                  <a:pt x="1317832" y="2202919"/>
                  <a:pt x="1340599" y="2207083"/>
                </a:cubicBezTo>
                <a:cubicBezTo>
                  <a:pt x="1362989" y="2211244"/>
                  <a:pt x="1385757" y="2219572"/>
                  <a:pt x="1406248" y="2225817"/>
                </a:cubicBezTo>
                <a:lnTo>
                  <a:pt x="1610431" y="2285496"/>
                </a:lnTo>
                <a:lnTo>
                  <a:pt x="1609783" y="2284193"/>
                </a:lnTo>
                <a:cubicBezTo>
                  <a:pt x="1610978" y="2281854"/>
                  <a:pt x="1614562" y="2280295"/>
                  <a:pt x="1619342" y="2279257"/>
                </a:cubicBezTo>
                <a:cubicBezTo>
                  <a:pt x="1621729" y="2279257"/>
                  <a:pt x="1643232" y="2279257"/>
                  <a:pt x="1633675" y="2270940"/>
                </a:cubicBezTo>
                <a:cubicBezTo>
                  <a:pt x="1619340" y="2258815"/>
                  <a:pt x="1602616" y="2258816"/>
                  <a:pt x="1588680" y="2254312"/>
                </a:cubicBezTo>
                <a:cubicBezTo>
                  <a:pt x="1574344" y="2248423"/>
                  <a:pt x="1557621" y="2242186"/>
                  <a:pt x="1540896" y="2238029"/>
                </a:cubicBezTo>
                <a:cubicBezTo>
                  <a:pt x="1531937" y="2233351"/>
                  <a:pt x="1527008" y="2228675"/>
                  <a:pt x="1525106" y="2217859"/>
                </a:cubicBezTo>
                <a:lnTo>
                  <a:pt x="1524577" y="2210463"/>
                </a:lnTo>
                <a:lnTo>
                  <a:pt x="1510771" y="2208546"/>
                </a:lnTo>
                <a:lnTo>
                  <a:pt x="1492584" y="2201918"/>
                </a:lnTo>
                <a:lnTo>
                  <a:pt x="1490770" y="2203904"/>
                </a:lnTo>
                <a:cubicBezTo>
                  <a:pt x="1487653" y="2210970"/>
                  <a:pt x="1488543" y="2221571"/>
                  <a:pt x="1481418" y="2221572"/>
                </a:cubicBezTo>
                <a:lnTo>
                  <a:pt x="1481417" y="2197847"/>
                </a:lnTo>
                <a:lnTo>
                  <a:pt x="1476611" y="2196095"/>
                </a:lnTo>
                <a:lnTo>
                  <a:pt x="1474888" y="2201331"/>
                </a:lnTo>
                <a:cubicBezTo>
                  <a:pt x="1473105" y="2209096"/>
                  <a:pt x="1471919" y="2218431"/>
                  <a:pt x="1471917" y="2219477"/>
                </a:cubicBezTo>
                <a:cubicBezTo>
                  <a:pt x="1464791" y="2215291"/>
                  <a:pt x="1460041" y="2211102"/>
                  <a:pt x="1455291" y="2206915"/>
                </a:cubicBezTo>
                <a:cubicBezTo>
                  <a:pt x="1457667" y="2202724"/>
                  <a:pt x="1462416" y="2200633"/>
                  <a:pt x="1462416" y="2194351"/>
                </a:cubicBezTo>
                <a:lnTo>
                  <a:pt x="1463271" y="2189866"/>
                </a:lnTo>
                <a:lnTo>
                  <a:pt x="1448763" y="2182365"/>
                </a:lnTo>
                <a:lnTo>
                  <a:pt x="1447511" y="2182365"/>
                </a:lnTo>
                <a:cubicBezTo>
                  <a:pt x="1447511" y="2192665"/>
                  <a:pt x="1447510" y="2200560"/>
                  <a:pt x="1447510" y="2210859"/>
                </a:cubicBezTo>
                <a:cubicBezTo>
                  <a:pt x="1440286" y="2208799"/>
                  <a:pt x="1426236" y="2210859"/>
                  <a:pt x="1421419" y="2200561"/>
                </a:cubicBezTo>
                <a:cubicBezTo>
                  <a:pt x="1419011" y="2194381"/>
                  <a:pt x="1419012" y="2182366"/>
                  <a:pt x="1411786" y="2182365"/>
                </a:cubicBezTo>
                <a:cubicBezTo>
                  <a:pt x="1411786" y="2186484"/>
                  <a:pt x="1409377" y="2208800"/>
                  <a:pt x="1404560" y="2198500"/>
                </a:cubicBezTo>
                <a:cubicBezTo>
                  <a:pt x="1400949" y="2192492"/>
                  <a:pt x="1397938" y="2185369"/>
                  <a:pt x="1394627" y="2178202"/>
                </a:cubicBezTo>
                <a:lnTo>
                  <a:pt x="1385020" y="2161383"/>
                </a:lnTo>
                <a:lnTo>
                  <a:pt x="1383320" y="2166486"/>
                </a:lnTo>
                <a:cubicBezTo>
                  <a:pt x="1383321" y="2164501"/>
                  <a:pt x="1381089" y="2162516"/>
                  <a:pt x="1381089" y="2160531"/>
                </a:cubicBezTo>
                <a:lnTo>
                  <a:pt x="1383503" y="2158725"/>
                </a:lnTo>
                <a:lnTo>
                  <a:pt x="1382888" y="2157648"/>
                </a:lnTo>
                <a:lnTo>
                  <a:pt x="1410226" y="2162436"/>
                </a:lnTo>
                <a:lnTo>
                  <a:pt x="1398831" y="2156545"/>
                </a:lnTo>
                <a:cubicBezTo>
                  <a:pt x="1401111" y="2150342"/>
                  <a:pt x="1412504" y="2137935"/>
                  <a:pt x="1418959" y="2146205"/>
                </a:cubicBezTo>
                <a:cubicBezTo>
                  <a:pt x="1425795" y="2156544"/>
                  <a:pt x="1437189" y="2154477"/>
                  <a:pt x="1448584" y="2152410"/>
                </a:cubicBezTo>
                <a:cubicBezTo>
                  <a:pt x="1457697" y="2150343"/>
                  <a:pt x="1455419" y="2160680"/>
                  <a:pt x="1464533" y="2166883"/>
                </a:cubicBezTo>
                <a:cubicBezTo>
                  <a:pt x="1469091" y="2172742"/>
                  <a:pt x="1478206" y="2166884"/>
                  <a:pt x="1485041" y="2164472"/>
                </a:cubicBezTo>
                <a:cubicBezTo>
                  <a:pt x="1482762" y="2170674"/>
                  <a:pt x="1478207" y="2172743"/>
                  <a:pt x="1478207" y="2178945"/>
                </a:cubicBezTo>
                <a:cubicBezTo>
                  <a:pt x="1480484" y="2176877"/>
                  <a:pt x="1485041" y="2174810"/>
                  <a:pt x="1487321" y="2170674"/>
                </a:cubicBezTo>
                <a:cubicBezTo>
                  <a:pt x="1487891" y="2175326"/>
                  <a:pt x="1489008" y="2179074"/>
                  <a:pt x="1490537" y="2182176"/>
                </a:cubicBezTo>
                <a:lnTo>
                  <a:pt x="1496215" y="2189759"/>
                </a:lnTo>
                <a:lnTo>
                  <a:pt x="1523774" y="2196444"/>
                </a:lnTo>
                <a:cubicBezTo>
                  <a:pt x="1521993" y="2199585"/>
                  <a:pt x="1519938" y="2201025"/>
                  <a:pt x="1517713" y="2201483"/>
                </a:cubicBezTo>
                <a:lnTo>
                  <a:pt x="1516644" y="2201355"/>
                </a:lnTo>
                <a:lnTo>
                  <a:pt x="1525022" y="2204486"/>
                </a:lnTo>
                <a:lnTo>
                  <a:pt x="1537087" y="2200450"/>
                </a:lnTo>
                <a:cubicBezTo>
                  <a:pt x="1541494" y="2200029"/>
                  <a:pt x="1545974" y="2200483"/>
                  <a:pt x="1550454" y="2201392"/>
                </a:cubicBezTo>
                <a:lnTo>
                  <a:pt x="1571574" y="2207446"/>
                </a:lnTo>
                <a:lnTo>
                  <a:pt x="1572764" y="2201218"/>
                </a:lnTo>
                <a:cubicBezTo>
                  <a:pt x="1573822" y="2199662"/>
                  <a:pt x="1575407" y="2199144"/>
                  <a:pt x="1577522" y="2199144"/>
                </a:cubicBezTo>
                <a:cubicBezTo>
                  <a:pt x="1577522" y="2203291"/>
                  <a:pt x="1576994" y="2205881"/>
                  <a:pt x="1575937" y="2207437"/>
                </a:cubicBezTo>
                <a:lnTo>
                  <a:pt x="1574188" y="2208197"/>
                </a:lnTo>
                <a:lnTo>
                  <a:pt x="1576733" y="2208928"/>
                </a:lnTo>
                <a:cubicBezTo>
                  <a:pt x="1600229" y="2215164"/>
                  <a:pt x="1621729" y="2215165"/>
                  <a:pt x="1643232" y="2211005"/>
                </a:cubicBezTo>
                <a:cubicBezTo>
                  <a:pt x="1643232" y="2217242"/>
                  <a:pt x="1643232" y="2223477"/>
                  <a:pt x="1643232" y="2231793"/>
                </a:cubicBezTo>
                <a:cubicBezTo>
                  <a:pt x="1652789" y="2227636"/>
                  <a:pt x="1661948" y="2225557"/>
                  <a:pt x="1671505" y="2221397"/>
                </a:cubicBezTo>
                <a:lnTo>
                  <a:pt x="1671091" y="2237668"/>
                </a:lnTo>
                <a:lnTo>
                  <a:pt x="1698017" y="2243509"/>
                </a:lnTo>
                <a:cubicBezTo>
                  <a:pt x="1691194" y="2254734"/>
                  <a:pt x="1680533" y="2256337"/>
                  <a:pt x="1669871" y="2256438"/>
                </a:cubicBezTo>
                <a:lnTo>
                  <a:pt x="1660268" y="2256345"/>
                </a:lnTo>
                <a:lnTo>
                  <a:pt x="1659955" y="2256737"/>
                </a:lnTo>
                <a:cubicBezTo>
                  <a:pt x="1645622" y="2260548"/>
                  <a:pt x="1648010" y="2273019"/>
                  <a:pt x="1643232" y="2289650"/>
                </a:cubicBezTo>
                <a:lnTo>
                  <a:pt x="1639912" y="2294111"/>
                </a:lnTo>
                <a:lnTo>
                  <a:pt x="1702999" y="2312550"/>
                </a:lnTo>
                <a:lnTo>
                  <a:pt x="1759659" y="2328773"/>
                </a:lnTo>
                <a:lnTo>
                  <a:pt x="1757180" y="2327367"/>
                </a:lnTo>
                <a:cubicBezTo>
                  <a:pt x="1756062" y="2325553"/>
                  <a:pt x="1755505" y="2322960"/>
                  <a:pt x="1755506" y="2319849"/>
                </a:cubicBezTo>
                <a:cubicBezTo>
                  <a:pt x="1757737" y="2319850"/>
                  <a:pt x="1759409" y="2320454"/>
                  <a:pt x="1760527" y="2322052"/>
                </a:cubicBezTo>
                <a:lnTo>
                  <a:pt x="1762044" y="2329457"/>
                </a:lnTo>
                <a:lnTo>
                  <a:pt x="1802508" y="2341043"/>
                </a:lnTo>
                <a:lnTo>
                  <a:pt x="1804586" y="2338234"/>
                </a:lnTo>
                <a:lnTo>
                  <a:pt x="1804313" y="2341560"/>
                </a:lnTo>
                <a:lnTo>
                  <a:pt x="1836430" y="2350756"/>
                </a:lnTo>
                <a:lnTo>
                  <a:pt x="1943014" y="2379758"/>
                </a:lnTo>
                <a:lnTo>
                  <a:pt x="1952395" y="2378064"/>
                </a:lnTo>
                <a:cubicBezTo>
                  <a:pt x="1957287" y="2378064"/>
                  <a:pt x="1962177" y="2378595"/>
                  <a:pt x="1967068" y="2378593"/>
                </a:cubicBezTo>
                <a:lnTo>
                  <a:pt x="1964120" y="2385501"/>
                </a:lnTo>
                <a:lnTo>
                  <a:pt x="1970149" y="2387140"/>
                </a:lnTo>
                <a:lnTo>
                  <a:pt x="1982966" y="2390391"/>
                </a:lnTo>
                <a:lnTo>
                  <a:pt x="1990961" y="2384667"/>
                </a:lnTo>
                <a:cubicBezTo>
                  <a:pt x="1996646" y="2381108"/>
                  <a:pt x="2002633" y="2379050"/>
                  <a:pt x="2007421" y="2383166"/>
                </a:cubicBezTo>
                <a:cubicBezTo>
                  <a:pt x="2009814" y="2386252"/>
                  <a:pt x="2010411" y="2389768"/>
                  <a:pt x="2011609" y="2393027"/>
                </a:cubicBezTo>
                <a:lnTo>
                  <a:pt x="2017291" y="2399098"/>
                </a:lnTo>
                <a:lnTo>
                  <a:pt x="2050416" y="2407502"/>
                </a:lnTo>
                <a:lnTo>
                  <a:pt x="2050514" y="2407517"/>
                </a:lnTo>
                <a:lnTo>
                  <a:pt x="2050688" y="2407570"/>
                </a:lnTo>
                <a:lnTo>
                  <a:pt x="2098652" y="2419738"/>
                </a:lnTo>
                <a:lnTo>
                  <a:pt x="2099528" y="2419335"/>
                </a:lnTo>
                <a:lnTo>
                  <a:pt x="2099384" y="2419924"/>
                </a:lnTo>
                <a:lnTo>
                  <a:pt x="2101445" y="2420447"/>
                </a:lnTo>
                <a:lnTo>
                  <a:pt x="2112660" y="2422797"/>
                </a:lnTo>
                <a:lnTo>
                  <a:pt x="2110522" y="2419313"/>
                </a:lnTo>
                <a:cubicBezTo>
                  <a:pt x="2112915" y="2419313"/>
                  <a:pt x="2117701" y="2421386"/>
                  <a:pt x="2122485" y="2423460"/>
                </a:cubicBezTo>
                <a:lnTo>
                  <a:pt x="2120765" y="2424497"/>
                </a:lnTo>
                <a:lnTo>
                  <a:pt x="2134128" y="2427299"/>
                </a:lnTo>
                <a:cubicBezTo>
                  <a:pt x="2144611" y="2430074"/>
                  <a:pt x="2154763" y="2433630"/>
                  <a:pt x="2164818" y="2438834"/>
                </a:cubicBezTo>
                <a:cubicBezTo>
                  <a:pt x="2180756" y="2447160"/>
                  <a:pt x="2201248" y="2467976"/>
                  <a:pt x="2217185" y="2455487"/>
                </a:cubicBezTo>
                <a:cubicBezTo>
                  <a:pt x="2235020" y="2440916"/>
                  <a:pt x="2250959" y="2453406"/>
                  <a:pt x="2271449" y="2461731"/>
                </a:cubicBezTo>
                <a:cubicBezTo>
                  <a:pt x="2281695" y="2465895"/>
                  <a:pt x="2291278" y="2469016"/>
                  <a:pt x="2300859" y="2471620"/>
                </a:cubicBezTo>
                <a:lnTo>
                  <a:pt x="2327923" y="2477845"/>
                </a:lnTo>
                <a:lnTo>
                  <a:pt x="2326471" y="2477324"/>
                </a:lnTo>
                <a:cubicBezTo>
                  <a:pt x="2324881" y="2475510"/>
                  <a:pt x="2324246" y="2472918"/>
                  <a:pt x="2324245" y="2469810"/>
                </a:cubicBezTo>
                <a:cubicBezTo>
                  <a:pt x="2328061" y="2469808"/>
                  <a:pt x="2330604" y="2470328"/>
                  <a:pt x="2332193" y="2471882"/>
                </a:cubicBezTo>
                <a:lnTo>
                  <a:pt x="2334069" y="2478878"/>
                </a:lnTo>
                <a:lnTo>
                  <a:pt x="2392501" y="2486450"/>
                </a:lnTo>
                <a:cubicBezTo>
                  <a:pt x="2413467" y="2488272"/>
                  <a:pt x="2434434" y="2489833"/>
                  <a:pt x="2454736" y="2492954"/>
                </a:cubicBezTo>
                <a:cubicBezTo>
                  <a:pt x="2460427" y="2495038"/>
                  <a:pt x="2485947" y="2501715"/>
                  <a:pt x="2510044" y="2505054"/>
                </a:cubicBezTo>
                <a:lnTo>
                  <a:pt x="2525296" y="2505766"/>
                </a:lnTo>
                <a:lnTo>
                  <a:pt x="2523781" y="2498957"/>
                </a:lnTo>
                <a:lnTo>
                  <a:pt x="2500273" y="2497118"/>
                </a:lnTo>
                <a:lnTo>
                  <a:pt x="2491629" y="2493826"/>
                </a:lnTo>
                <a:lnTo>
                  <a:pt x="2492952" y="2497844"/>
                </a:lnTo>
                <a:cubicBezTo>
                  <a:pt x="2490837" y="2501772"/>
                  <a:pt x="2488723" y="2501772"/>
                  <a:pt x="2486609" y="2497843"/>
                </a:cubicBezTo>
                <a:lnTo>
                  <a:pt x="2489730" y="2493102"/>
                </a:lnTo>
                <a:lnTo>
                  <a:pt x="2476366" y="2488011"/>
                </a:lnTo>
                <a:cubicBezTo>
                  <a:pt x="2468396" y="2485149"/>
                  <a:pt x="2460427" y="2482547"/>
                  <a:pt x="2452457" y="2480466"/>
                </a:cubicBezTo>
                <a:cubicBezTo>
                  <a:pt x="2414132" y="2472139"/>
                  <a:pt x="2375427" y="2461731"/>
                  <a:pt x="2339375" y="2453406"/>
                </a:cubicBezTo>
                <a:cubicBezTo>
                  <a:pt x="2264620" y="2434671"/>
                  <a:pt x="2189863" y="2414201"/>
                  <a:pt x="2115107" y="2395468"/>
                </a:cubicBezTo>
                <a:lnTo>
                  <a:pt x="2110980" y="2394351"/>
                </a:lnTo>
                <a:lnTo>
                  <a:pt x="2110212" y="2394216"/>
                </a:lnTo>
                <a:lnTo>
                  <a:pt x="2110279" y="2394162"/>
                </a:lnTo>
                <a:lnTo>
                  <a:pt x="2084287" y="2387134"/>
                </a:lnTo>
                <a:lnTo>
                  <a:pt x="2059896" y="2384087"/>
                </a:lnTo>
                <a:lnTo>
                  <a:pt x="2061145" y="2380877"/>
                </a:lnTo>
                <a:lnTo>
                  <a:pt x="2026996" y="2371645"/>
                </a:lnTo>
                <a:lnTo>
                  <a:pt x="2022847" y="2374874"/>
                </a:lnTo>
                <a:cubicBezTo>
                  <a:pt x="2020246" y="2376479"/>
                  <a:pt x="2017643" y="2377457"/>
                  <a:pt x="2015042" y="2377177"/>
                </a:cubicBezTo>
                <a:cubicBezTo>
                  <a:pt x="2013308" y="2376991"/>
                  <a:pt x="2011574" y="2376246"/>
                  <a:pt x="2009840" y="2374756"/>
                </a:cubicBezTo>
                <a:cubicBezTo>
                  <a:pt x="2013308" y="2373765"/>
                  <a:pt x="2016777" y="2372277"/>
                  <a:pt x="2020244" y="2371036"/>
                </a:cubicBezTo>
                <a:lnTo>
                  <a:pt x="2022751" y="2370498"/>
                </a:lnTo>
                <a:lnTo>
                  <a:pt x="1965750" y="2355086"/>
                </a:lnTo>
                <a:lnTo>
                  <a:pt x="1963305" y="2359126"/>
                </a:lnTo>
                <a:cubicBezTo>
                  <a:pt x="1961497" y="2360266"/>
                  <a:pt x="1959241" y="2360591"/>
                  <a:pt x="1956831" y="2360460"/>
                </a:cubicBezTo>
                <a:cubicBezTo>
                  <a:pt x="1952016" y="2360200"/>
                  <a:pt x="1946597" y="2358118"/>
                  <a:pt x="1942984" y="2357077"/>
                </a:cubicBezTo>
                <a:cubicBezTo>
                  <a:pt x="1928535" y="2352911"/>
                  <a:pt x="1911676" y="2350828"/>
                  <a:pt x="1897628" y="2348747"/>
                </a:cubicBezTo>
                <a:lnTo>
                  <a:pt x="1895155" y="2336000"/>
                </a:lnTo>
                <a:lnTo>
                  <a:pt x="1893114" y="2335448"/>
                </a:lnTo>
                <a:lnTo>
                  <a:pt x="1875226" y="2330606"/>
                </a:lnTo>
                <a:lnTo>
                  <a:pt x="1873558" y="2337470"/>
                </a:lnTo>
                <a:cubicBezTo>
                  <a:pt x="1872443" y="2338846"/>
                  <a:pt x="1870769" y="2339398"/>
                  <a:pt x="1868538" y="2339397"/>
                </a:cubicBezTo>
                <a:cubicBezTo>
                  <a:pt x="1868538" y="2336093"/>
                  <a:pt x="1869654" y="2333890"/>
                  <a:pt x="1871048" y="2332512"/>
                </a:cubicBezTo>
                <a:lnTo>
                  <a:pt x="1875201" y="2330599"/>
                </a:lnTo>
                <a:lnTo>
                  <a:pt x="1858625" y="2326113"/>
                </a:lnTo>
                <a:lnTo>
                  <a:pt x="1856919" y="2330407"/>
                </a:lnTo>
                <a:cubicBezTo>
                  <a:pt x="1854365" y="2332380"/>
                  <a:pt x="1850886" y="2333037"/>
                  <a:pt x="1847186" y="2333037"/>
                </a:cubicBezTo>
                <a:cubicBezTo>
                  <a:pt x="1839785" y="2333037"/>
                  <a:pt x="1831495" y="2330408"/>
                  <a:pt x="1827940" y="2330407"/>
                </a:cubicBezTo>
                <a:cubicBezTo>
                  <a:pt x="1827941" y="2324709"/>
                  <a:pt x="1829570" y="2321203"/>
                  <a:pt x="1832123" y="2319147"/>
                </a:cubicBezTo>
                <a:lnTo>
                  <a:pt x="1832514" y="2319045"/>
                </a:lnTo>
                <a:lnTo>
                  <a:pt x="1811413" y="2313333"/>
                </a:lnTo>
                <a:lnTo>
                  <a:pt x="1813417" y="2319504"/>
                </a:lnTo>
                <a:cubicBezTo>
                  <a:pt x="1803547" y="2317718"/>
                  <a:pt x="1793675" y="2315576"/>
                  <a:pt x="1783803" y="2313434"/>
                </a:cubicBezTo>
                <a:lnTo>
                  <a:pt x="1791401" y="2307917"/>
                </a:lnTo>
                <a:lnTo>
                  <a:pt x="1784410" y="2306024"/>
                </a:lnTo>
                <a:lnTo>
                  <a:pt x="1782779" y="2310322"/>
                </a:lnTo>
                <a:cubicBezTo>
                  <a:pt x="1761383" y="2304048"/>
                  <a:pt x="1742760" y="2299863"/>
                  <a:pt x="1723742" y="2293588"/>
                </a:cubicBezTo>
                <a:lnTo>
                  <a:pt x="1726679" y="2291474"/>
                </a:lnTo>
                <a:lnTo>
                  <a:pt x="1720637" y="2287755"/>
                </a:lnTo>
                <a:lnTo>
                  <a:pt x="1720134" y="2286063"/>
                </a:lnTo>
                <a:lnTo>
                  <a:pt x="1716997" y="2288901"/>
                </a:lnTo>
                <a:cubicBezTo>
                  <a:pt x="1712414" y="2288901"/>
                  <a:pt x="1707831" y="2286828"/>
                  <a:pt x="1707832" y="2278537"/>
                </a:cubicBezTo>
                <a:lnTo>
                  <a:pt x="1719460" y="2283795"/>
                </a:lnTo>
                <a:lnTo>
                  <a:pt x="1718129" y="2279329"/>
                </a:lnTo>
                <a:cubicBezTo>
                  <a:pt x="1717512" y="2272827"/>
                  <a:pt x="1718556" y="2265021"/>
                  <a:pt x="1718557" y="2258774"/>
                </a:cubicBezTo>
                <a:cubicBezTo>
                  <a:pt x="1715331" y="2258775"/>
                  <a:pt x="1712579" y="2259295"/>
                  <a:pt x="1710067" y="2259555"/>
                </a:cubicBezTo>
                <a:lnTo>
                  <a:pt x="1709366" y="2259478"/>
                </a:lnTo>
                <a:lnTo>
                  <a:pt x="1706712" y="2260775"/>
                </a:lnTo>
                <a:cubicBezTo>
                  <a:pt x="1702377" y="2261253"/>
                  <a:pt x="1697175" y="2259689"/>
                  <a:pt x="1693706" y="2259689"/>
                </a:cubicBezTo>
                <a:cubicBezTo>
                  <a:pt x="1693706" y="2255602"/>
                  <a:pt x="1694573" y="2252930"/>
                  <a:pt x="1695983" y="2251217"/>
                </a:cubicBezTo>
                <a:lnTo>
                  <a:pt x="1700471" y="2249024"/>
                </a:lnTo>
                <a:lnTo>
                  <a:pt x="1700722" y="2248369"/>
                </a:lnTo>
                <a:lnTo>
                  <a:pt x="1702396" y="2248591"/>
                </a:lnTo>
                <a:lnTo>
                  <a:pt x="1714515" y="2249605"/>
                </a:lnTo>
                <a:lnTo>
                  <a:pt x="1714357" y="2250189"/>
                </a:lnTo>
                <a:lnTo>
                  <a:pt x="1722162" y="2251229"/>
                </a:lnTo>
                <a:lnTo>
                  <a:pt x="1722577" y="2251376"/>
                </a:lnTo>
                <a:lnTo>
                  <a:pt x="1722621" y="2249463"/>
                </a:lnTo>
                <a:cubicBezTo>
                  <a:pt x="1801697" y="2265779"/>
                  <a:pt x="1883177" y="2284525"/>
                  <a:pt x="1964659" y="2303270"/>
                </a:cubicBezTo>
                <a:lnTo>
                  <a:pt x="1962340" y="2314217"/>
                </a:lnTo>
                <a:lnTo>
                  <a:pt x="1988173" y="2320139"/>
                </a:lnTo>
                <a:lnTo>
                  <a:pt x="1990965" y="2320536"/>
                </a:lnTo>
                <a:lnTo>
                  <a:pt x="1991794" y="2319827"/>
                </a:lnTo>
                <a:lnTo>
                  <a:pt x="1991692" y="2320639"/>
                </a:lnTo>
                <a:lnTo>
                  <a:pt x="2050653" y="2329017"/>
                </a:lnTo>
                <a:lnTo>
                  <a:pt x="2059896" y="2329602"/>
                </a:lnTo>
                <a:cubicBezTo>
                  <a:pt x="2070678" y="2329602"/>
                  <a:pt x="2080860" y="2330650"/>
                  <a:pt x="2091045" y="2332220"/>
                </a:cubicBezTo>
                <a:lnTo>
                  <a:pt x="2110647" y="2335848"/>
                </a:lnTo>
                <a:lnTo>
                  <a:pt x="2111122" y="2327381"/>
                </a:lnTo>
                <a:cubicBezTo>
                  <a:pt x="2111691" y="2323999"/>
                  <a:pt x="2112830" y="2320876"/>
                  <a:pt x="2115107" y="2318794"/>
                </a:cubicBezTo>
                <a:cubicBezTo>
                  <a:pt x="2117382" y="2322958"/>
                  <a:pt x="2119091" y="2328161"/>
                  <a:pt x="2121369" y="2332846"/>
                </a:cubicBezTo>
                <a:lnTo>
                  <a:pt x="2126738" y="2338911"/>
                </a:lnTo>
                <a:lnTo>
                  <a:pt x="2180876" y="2349950"/>
                </a:lnTo>
                <a:lnTo>
                  <a:pt x="2212631" y="2352102"/>
                </a:lnTo>
                <a:cubicBezTo>
                  <a:pt x="2250958" y="2356263"/>
                  <a:pt x="2291943" y="2360427"/>
                  <a:pt x="2330269" y="2366323"/>
                </a:cubicBezTo>
                <a:cubicBezTo>
                  <a:pt x="2411856" y="2378815"/>
                  <a:pt x="2491165" y="2393385"/>
                  <a:pt x="2570476" y="2407957"/>
                </a:cubicBezTo>
                <a:cubicBezTo>
                  <a:pt x="2570474" y="2380895"/>
                  <a:pt x="2590967" y="2378814"/>
                  <a:pt x="2604249" y="2372568"/>
                </a:cubicBezTo>
                <a:cubicBezTo>
                  <a:pt x="2584136" y="2358344"/>
                  <a:pt x="2561369" y="2362162"/>
                  <a:pt x="2538599" y="2358345"/>
                </a:cubicBezTo>
                <a:cubicBezTo>
                  <a:pt x="2531768" y="2358346"/>
                  <a:pt x="2522661" y="2354182"/>
                  <a:pt x="2515831" y="2356263"/>
                </a:cubicBezTo>
                <a:cubicBezTo>
                  <a:pt x="2509379" y="2358344"/>
                  <a:pt x="2509379" y="2366325"/>
                  <a:pt x="2507103" y="2374651"/>
                </a:cubicBezTo>
                <a:cubicBezTo>
                  <a:pt x="2500272" y="2395467"/>
                  <a:pt x="2461566" y="2366323"/>
                  <a:pt x="2452459" y="2362161"/>
                </a:cubicBezTo>
                <a:cubicBezTo>
                  <a:pt x="2443352" y="2358345"/>
                  <a:pt x="2430069" y="2350019"/>
                  <a:pt x="2420962" y="2350019"/>
                </a:cubicBezTo>
                <a:cubicBezTo>
                  <a:pt x="2416408" y="2350018"/>
                  <a:pt x="2414131" y="2360428"/>
                  <a:pt x="2411856" y="2366324"/>
                </a:cubicBezTo>
                <a:cubicBezTo>
                  <a:pt x="2366698" y="2325040"/>
                  <a:pt x="2309776" y="2325040"/>
                  <a:pt x="2257788" y="2322959"/>
                </a:cubicBezTo>
                <a:cubicBezTo>
                  <a:pt x="2241851" y="2322959"/>
                  <a:pt x="2225913" y="2322958"/>
                  <a:pt x="2210354" y="2325040"/>
                </a:cubicBezTo>
                <a:cubicBezTo>
                  <a:pt x="2203525" y="2325040"/>
                  <a:pt x="2196694" y="2327121"/>
                  <a:pt x="2189863" y="2327120"/>
                </a:cubicBezTo>
                <a:cubicBezTo>
                  <a:pt x="2187588" y="2320876"/>
                  <a:pt x="2183032" y="2318795"/>
                  <a:pt x="2176202" y="2316714"/>
                </a:cubicBezTo>
                <a:cubicBezTo>
                  <a:pt x="2162540" y="2312550"/>
                  <a:pt x="2149259" y="2316714"/>
                  <a:pt x="2135599" y="2314632"/>
                </a:cubicBezTo>
                <a:cubicBezTo>
                  <a:pt x="2126491" y="2312550"/>
                  <a:pt x="2115107" y="2308387"/>
                  <a:pt x="2108276" y="2318794"/>
                </a:cubicBezTo>
                <a:cubicBezTo>
                  <a:pt x="2105999" y="2310468"/>
                  <a:pt x="2105999" y="2304223"/>
                  <a:pt x="2103724" y="2298326"/>
                </a:cubicBezTo>
                <a:cubicBezTo>
                  <a:pt x="2101445" y="2295897"/>
                  <a:pt x="2096892" y="2295897"/>
                  <a:pt x="2094615" y="2295897"/>
                </a:cubicBezTo>
                <a:cubicBezTo>
                  <a:pt x="2085508" y="2294163"/>
                  <a:pt x="2076779" y="2292081"/>
                  <a:pt x="2067672" y="2289998"/>
                </a:cubicBezTo>
                <a:cubicBezTo>
                  <a:pt x="2054011" y="2287918"/>
                  <a:pt x="2038073" y="2283754"/>
                  <a:pt x="2024413" y="2273346"/>
                </a:cubicBezTo>
                <a:cubicBezTo>
                  <a:pt x="2063120" y="2277510"/>
                  <a:pt x="2101444" y="2281673"/>
                  <a:pt x="2140153" y="2285836"/>
                </a:cubicBezTo>
                <a:cubicBezTo>
                  <a:pt x="2153434" y="2285835"/>
                  <a:pt x="2178480" y="2279592"/>
                  <a:pt x="2187587" y="2289999"/>
                </a:cubicBezTo>
                <a:lnTo>
                  <a:pt x="2189054" y="2291903"/>
                </a:lnTo>
                <a:lnTo>
                  <a:pt x="2188719" y="2289447"/>
                </a:lnTo>
                <a:lnTo>
                  <a:pt x="2190101" y="2289766"/>
                </a:lnTo>
                <a:lnTo>
                  <a:pt x="2188718" y="2287871"/>
                </a:lnTo>
                <a:cubicBezTo>
                  <a:pt x="2190833" y="2287871"/>
                  <a:pt x="2192947" y="2287871"/>
                  <a:pt x="2195060" y="2287871"/>
                </a:cubicBezTo>
                <a:lnTo>
                  <a:pt x="2193162" y="2290476"/>
                </a:lnTo>
                <a:lnTo>
                  <a:pt x="2193476" y="2290548"/>
                </a:lnTo>
                <a:cubicBezTo>
                  <a:pt x="2194005" y="2291098"/>
                  <a:pt x="2194400" y="2291925"/>
                  <a:pt x="2194666" y="2293164"/>
                </a:cubicBezTo>
                <a:lnTo>
                  <a:pt x="2195005" y="2297538"/>
                </a:lnTo>
                <a:lnTo>
                  <a:pt x="2196693" y="2295897"/>
                </a:lnTo>
                <a:cubicBezTo>
                  <a:pt x="2198971" y="2289999"/>
                  <a:pt x="2205801" y="2289999"/>
                  <a:pt x="2210354" y="2292082"/>
                </a:cubicBezTo>
                <a:lnTo>
                  <a:pt x="2217555" y="2291486"/>
                </a:lnTo>
                <a:lnTo>
                  <a:pt x="2216500" y="2291356"/>
                </a:lnTo>
                <a:cubicBezTo>
                  <a:pt x="2221429" y="2289221"/>
                  <a:pt x="2223893" y="2282816"/>
                  <a:pt x="2226357" y="2278546"/>
                </a:cubicBezTo>
                <a:lnTo>
                  <a:pt x="2233159" y="2292296"/>
                </a:lnTo>
                <a:lnTo>
                  <a:pt x="2241851" y="2294162"/>
                </a:lnTo>
                <a:cubicBezTo>
                  <a:pt x="2246404" y="2298326"/>
                  <a:pt x="2246405" y="2306305"/>
                  <a:pt x="2250958" y="2312551"/>
                </a:cubicBezTo>
                <a:cubicBezTo>
                  <a:pt x="2253235" y="2318794"/>
                  <a:pt x="2260066" y="2320876"/>
                  <a:pt x="2264620" y="2320877"/>
                </a:cubicBezTo>
                <a:cubicBezTo>
                  <a:pt x="2265758" y="2320876"/>
                  <a:pt x="2271449" y="2319836"/>
                  <a:pt x="2276575" y="2317754"/>
                </a:cubicBezTo>
                <a:lnTo>
                  <a:pt x="2284532" y="2309022"/>
                </a:lnTo>
                <a:lnTo>
                  <a:pt x="2274841" y="2306823"/>
                </a:lnTo>
                <a:lnTo>
                  <a:pt x="2273158" y="2307129"/>
                </a:lnTo>
                <a:cubicBezTo>
                  <a:pt x="2270881" y="2307541"/>
                  <a:pt x="2268747" y="2307638"/>
                  <a:pt x="2267181" y="2306485"/>
                </a:cubicBezTo>
                <a:lnTo>
                  <a:pt x="2266709" y="2304979"/>
                </a:lnTo>
                <a:lnTo>
                  <a:pt x="2262401" y="2304002"/>
                </a:lnTo>
                <a:lnTo>
                  <a:pt x="2265295" y="2300479"/>
                </a:lnTo>
                <a:lnTo>
                  <a:pt x="2264620" y="2298326"/>
                </a:lnTo>
                <a:lnTo>
                  <a:pt x="2266765" y="2298691"/>
                </a:lnTo>
                <a:lnTo>
                  <a:pt x="2269761" y="2295046"/>
                </a:lnTo>
                <a:cubicBezTo>
                  <a:pt x="2271822" y="2291885"/>
                  <a:pt x="2274174" y="2289251"/>
                  <a:pt x="2278885" y="2289251"/>
                </a:cubicBezTo>
                <a:cubicBezTo>
                  <a:pt x="2283202" y="2289250"/>
                  <a:pt x="2285949" y="2289251"/>
                  <a:pt x="2290268" y="2289251"/>
                </a:cubicBezTo>
                <a:lnTo>
                  <a:pt x="2290266" y="2302686"/>
                </a:lnTo>
                <a:lnTo>
                  <a:pt x="2307237" y="2305572"/>
                </a:lnTo>
                <a:lnTo>
                  <a:pt x="2307724" y="2302645"/>
                </a:lnTo>
                <a:cubicBezTo>
                  <a:pt x="2309980" y="2297844"/>
                  <a:pt x="2315134" y="2299044"/>
                  <a:pt x="2320290" y="2299044"/>
                </a:cubicBezTo>
                <a:cubicBezTo>
                  <a:pt x="2320289" y="2302246"/>
                  <a:pt x="2319717" y="2304516"/>
                  <a:pt x="2318785" y="2306116"/>
                </a:cubicBezTo>
                <a:lnTo>
                  <a:pt x="2317382" y="2307295"/>
                </a:lnTo>
                <a:lnTo>
                  <a:pt x="2341369" y="2311374"/>
                </a:lnTo>
                <a:lnTo>
                  <a:pt x="2334817" y="2302723"/>
                </a:lnTo>
                <a:cubicBezTo>
                  <a:pt x="2344406" y="2302722"/>
                  <a:pt x="2356390" y="2300579"/>
                  <a:pt x="2367975" y="2298437"/>
                </a:cubicBezTo>
                <a:lnTo>
                  <a:pt x="2367974" y="2315898"/>
                </a:lnTo>
                <a:lnTo>
                  <a:pt x="2379604" y="2317874"/>
                </a:lnTo>
                <a:lnTo>
                  <a:pt x="2375424" y="2309346"/>
                </a:lnTo>
                <a:cubicBezTo>
                  <a:pt x="2382361" y="2309345"/>
                  <a:pt x="2396233" y="2303023"/>
                  <a:pt x="2396233" y="2319529"/>
                </a:cubicBezTo>
                <a:lnTo>
                  <a:pt x="2391510" y="2319899"/>
                </a:lnTo>
                <a:lnTo>
                  <a:pt x="2404158" y="2322048"/>
                </a:lnTo>
                <a:lnTo>
                  <a:pt x="2403668" y="2319850"/>
                </a:lnTo>
                <a:lnTo>
                  <a:pt x="2408663" y="2322814"/>
                </a:lnTo>
                <a:lnTo>
                  <a:pt x="2433693" y="2327070"/>
                </a:lnTo>
                <a:lnTo>
                  <a:pt x="2433692" y="2309151"/>
                </a:lnTo>
                <a:cubicBezTo>
                  <a:pt x="2435552" y="2309152"/>
                  <a:pt x="2437784" y="2309151"/>
                  <a:pt x="2440386" y="2309150"/>
                </a:cubicBezTo>
                <a:lnTo>
                  <a:pt x="2440387" y="2328208"/>
                </a:lnTo>
                <a:lnTo>
                  <a:pt x="2444965" y="2328986"/>
                </a:lnTo>
                <a:lnTo>
                  <a:pt x="2549142" y="2338639"/>
                </a:lnTo>
                <a:lnTo>
                  <a:pt x="2544984" y="2331002"/>
                </a:lnTo>
                <a:cubicBezTo>
                  <a:pt x="2549771" y="2331003"/>
                  <a:pt x="2556949" y="2329018"/>
                  <a:pt x="2556949" y="2338942"/>
                </a:cubicBezTo>
                <a:lnTo>
                  <a:pt x="2550030" y="2338722"/>
                </a:lnTo>
                <a:lnTo>
                  <a:pt x="2579004" y="2341407"/>
                </a:lnTo>
                <a:lnTo>
                  <a:pt x="2579338" y="2336561"/>
                </a:lnTo>
                <a:cubicBezTo>
                  <a:pt x="2580166" y="2333055"/>
                  <a:pt x="2581822" y="2330551"/>
                  <a:pt x="2585133" y="2330551"/>
                </a:cubicBezTo>
                <a:lnTo>
                  <a:pt x="2585002" y="2341962"/>
                </a:lnTo>
                <a:lnTo>
                  <a:pt x="2627017" y="2345855"/>
                </a:lnTo>
                <a:cubicBezTo>
                  <a:pt x="2624739" y="2358344"/>
                  <a:pt x="2620185" y="2366325"/>
                  <a:pt x="2613355" y="2370488"/>
                </a:cubicBezTo>
                <a:cubicBezTo>
                  <a:pt x="2658513" y="2405875"/>
                  <a:pt x="2713158" y="2395468"/>
                  <a:pt x="2765145" y="2387139"/>
                </a:cubicBezTo>
                <a:cubicBezTo>
                  <a:pt x="2765145" y="2399631"/>
                  <a:pt x="2749206" y="2395467"/>
                  <a:pt x="2749205" y="2407957"/>
                </a:cubicBezTo>
                <a:cubicBezTo>
                  <a:pt x="2762868" y="2407957"/>
                  <a:pt x="2776528" y="2403794"/>
                  <a:pt x="2787914" y="2407956"/>
                </a:cubicBezTo>
                <a:cubicBezTo>
                  <a:pt x="2792467" y="2410038"/>
                  <a:pt x="2792468" y="2424611"/>
                  <a:pt x="2794744" y="2428425"/>
                </a:cubicBezTo>
                <a:cubicBezTo>
                  <a:pt x="2799296" y="2438833"/>
                  <a:pt x="2814855" y="2438833"/>
                  <a:pt x="2821687" y="2440916"/>
                </a:cubicBezTo>
                <a:lnTo>
                  <a:pt x="2822116" y="2441171"/>
                </a:lnTo>
                <a:lnTo>
                  <a:pt x="2836981" y="2438652"/>
                </a:lnTo>
                <a:lnTo>
                  <a:pt x="2836771" y="2436534"/>
                </a:lnTo>
                <a:cubicBezTo>
                  <a:pt x="2837057" y="2433197"/>
                  <a:pt x="2837624" y="2429640"/>
                  <a:pt x="2837624" y="2426692"/>
                </a:cubicBezTo>
                <a:lnTo>
                  <a:pt x="2891118" y="2431849"/>
                </a:lnTo>
                <a:lnTo>
                  <a:pt x="2906580" y="2429977"/>
                </a:lnTo>
                <a:lnTo>
                  <a:pt x="2962071" y="2423726"/>
                </a:lnTo>
                <a:lnTo>
                  <a:pt x="2963688" y="2419685"/>
                </a:lnTo>
                <a:cubicBezTo>
                  <a:pt x="2965950" y="2417581"/>
                  <a:pt x="2968779" y="2418632"/>
                  <a:pt x="2971890" y="2420474"/>
                </a:cubicBezTo>
                <a:lnTo>
                  <a:pt x="2975091" y="2422260"/>
                </a:lnTo>
                <a:lnTo>
                  <a:pt x="2990491" y="2420525"/>
                </a:lnTo>
                <a:lnTo>
                  <a:pt x="2995361" y="2407061"/>
                </a:lnTo>
                <a:cubicBezTo>
                  <a:pt x="2996493" y="2401802"/>
                  <a:pt x="2998189" y="2400749"/>
                  <a:pt x="3000170" y="2400223"/>
                </a:cubicBezTo>
                <a:lnTo>
                  <a:pt x="3002532" y="2399581"/>
                </a:lnTo>
                <a:lnTo>
                  <a:pt x="3000387" y="2397904"/>
                </a:lnTo>
                <a:cubicBezTo>
                  <a:pt x="3001973" y="2396252"/>
                  <a:pt x="3003559" y="2394598"/>
                  <a:pt x="3005143" y="2395735"/>
                </a:cubicBezTo>
                <a:lnTo>
                  <a:pt x="3006092" y="2397030"/>
                </a:lnTo>
                <a:lnTo>
                  <a:pt x="3006674" y="2396542"/>
                </a:lnTo>
                <a:cubicBezTo>
                  <a:pt x="3006674" y="2394438"/>
                  <a:pt x="3004410" y="2392335"/>
                  <a:pt x="3004410" y="2392335"/>
                </a:cubicBezTo>
                <a:cubicBezTo>
                  <a:pt x="3017987" y="2386022"/>
                  <a:pt x="3031183" y="2381815"/>
                  <a:pt x="3044757" y="2381814"/>
                </a:cubicBezTo>
                <a:cubicBezTo>
                  <a:pt x="3047018" y="2379710"/>
                  <a:pt x="3069643" y="2383918"/>
                  <a:pt x="3062856" y="2394438"/>
                </a:cubicBezTo>
                <a:cubicBezTo>
                  <a:pt x="3051544" y="2407060"/>
                  <a:pt x="3031182" y="2404957"/>
                  <a:pt x="3019870" y="2407061"/>
                </a:cubicBezTo>
                <a:lnTo>
                  <a:pt x="3029033" y="2416183"/>
                </a:lnTo>
                <a:lnTo>
                  <a:pt x="3035930" y="2415407"/>
                </a:lnTo>
                <a:lnTo>
                  <a:pt x="3092757" y="2409737"/>
                </a:lnTo>
                <a:lnTo>
                  <a:pt x="3086039" y="2406656"/>
                </a:lnTo>
                <a:cubicBezTo>
                  <a:pt x="3081814" y="2402752"/>
                  <a:pt x="3080107" y="2396508"/>
                  <a:pt x="3084662" y="2385059"/>
                </a:cubicBezTo>
                <a:cubicBezTo>
                  <a:pt x="3089215" y="2372570"/>
                  <a:pt x="3104775" y="2378814"/>
                  <a:pt x="3111604" y="2378814"/>
                </a:cubicBezTo>
                <a:lnTo>
                  <a:pt x="3121708" y="2376098"/>
                </a:lnTo>
                <a:lnTo>
                  <a:pt x="3121709" y="2367630"/>
                </a:lnTo>
                <a:cubicBezTo>
                  <a:pt x="3119307" y="2367629"/>
                  <a:pt x="3114506" y="2367629"/>
                  <a:pt x="3112104" y="2367629"/>
                </a:cubicBezTo>
                <a:cubicBezTo>
                  <a:pt x="3104901" y="2367630"/>
                  <a:pt x="3095298" y="2369701"/>
                  <a:pt x="3088095" y="2367629"/>
                </a:cubicBezTo>
                <a:lnTo>
                  <a:pt x="3078810" y="2363621"/>
                </a:lnTo>
                <a:lnTo>
                  <a:pt x="3027189" y="2359212"/>
                </a:lnTo>
                <a:cubicBezTo>
                  <a:pt x="3045325" y="2355086"/>
                  <a:pt x="3063455" y="2353025"/>
                  <a:pt x="3083856" y="2344775"/>
                </a:cubicBezTo>
                <a:cubicBezTo>
                  <a:pt x="3097456" y="2336526"/>
                  <a:pt x="3112945" y="2348899"/>
                  <a:pt x="3128811" y="2344775"/>
                </a:cubicBezTo>
                <a:cubicBezTo>
                  <a:pt x="3133346" y="2344774"/>
                  <a:pt x="3136745" y="2342713"/>
                  <a:pt x="3140145" y="2339877"/>
                </a:cubicBezTo>
                <a:lnTo>
                  <a:pt x="3144978" y="2335809"/>
                </a:lnTo>
                <a:lnTo>
                  <a:pt x="3099705" y="2337829"/>
                </a:lnTo>
                <a:lnTo>
                  <a:pt x="3099611" y="2338045"/>
                </a:lnTo>
                <a:lnTo>
                  <a:pt x="3099435" y="2337842"/>
                </a:lnTo>
                <a:lnTo>
                  <a:pt x="3096804" y="2337959"/>
                </a:lnTo>
                <a:lnTo>
                  <a:pt x="3095974" y="2338488"/>
                </a:lnTo>
                <a:lnTo>
                  <a:pt x="3095529" y="2338016"/>
                </a:lnTo>
                <a:lnTo>
                  <a:pt x="3051460" y="2339982"/>
                </a:lnTo>
                <a:lnTo>
                  <a:pt x="3020026" y="2342002"/>
                </a:lnTo>
                <a:lnTo>
                  <a:pt x="3015832" y="2341261"/>
                </a:lnTo>
                <a:lnTo>
                  <a:pt x="2995146" y="2343604"/>
                </a:lnTo>
                <a:lnTo>
                  <a:pt x="2960822" y="2345809"/>
                </a:lnTo>
                <a:lnTo>
                  <a:pt x="2931007" y="2346973"/>
                </a:lnTo>
                <a:lnTo>
                  <a:pt x="2931365" y="2348579"/>
                </a:lnTo>
                <a:lnTo>
                  <a:pt x="2928698" y="2347063"/>
                </a:lnTo>
                <a:lnTo>
                  <a:pt x="2904642" y="2348002"/>
                </a:lnTo>
                <a:lnTo>
                  <a:pt x="2894671" y="2354583"/>
                </a:lnTo>
                <a:cubicBezTo>
                  <a:pt x="2887504" y="2358254"/>
                  <a:pt x="2880349" y="2359876"/>
                  <a:pt x="2873055" y="2360007"/>
                </a:cubicBezTo>
                <a:cubicBezTo>
                  <a:pt x="2865758" y="2360140"/>
                  <a:pt x="2858323" y="2358780"/>
                  <a:pt x="2850591" y="2356490"/>
                </a:cubicBezTo>
                <a:lnTo>
                  <a:pt x="2837197" y="2351456"/>
                </a:lnTo>
                <a:lnTo>
                  <a:pt x="2836087" y="2356440"/>
                </a:lnTo>
                <a:cubicBezTo>
                  <a:pt x="2834972" y="2358253"/>
                  <a:pt x="2833298" y="2359290"/>
                  <a:pt x="2831068" y="2359291"/>
                </a:cubicBezTo>
                <a:cubicBezTo>
                  <a:pt x="2831068" y="2356179"/>
                  <a:pt x="2831625" y="2353588"/>
                  <a:pt x="2832740" y="2351774"/>
                </a:cubicBezTo>
                <a:lnTo>
                  <a:pt x="2834853" y="2350576"/>
                </a:lnTo>
                <a:lnTo>
                  <a:pt x="2826364" y="2347384"/>
                </a:lnTo>
                <a:cubicBezTo>
                  <a:pt x="2857992" y="2345281"/>
                  <a:pt x="2886988" y="2341072"/>
                  <a:pt x="2916357" y="2336863"/>
                </a:cubicBezTo>
                <a:lnTo>
                  <a:pt x="2907233" y="2345734"/>
                </a:lnTo>
                <a:lnTo>
                  <a:pt x="2925846" y="2343487"/>
                </a:lnTo>
                <a:lnTo>
                  <a:pt x="2924671" y="2338213"/>
                </a:lnTo>
                <a:cubicBezTo>
                  <a:pt x="2926902" y="2338213"/>
                  <a:pt x="2928576" y="2339248"/>
                  <a:pt x="2929692" y="2341063"/>
                </a:cubicBezTo>
                <a:lnTo>
                  <a:pt x="2930116" y="2342971"/>
                </a:lnTo>
                <a:lnTo>
                  <a:pt x="2977800" y="2337214"/>
                </a:lnTo>
                <a:lnTo>
                  <a:pt x="3077765" y="2328868"/>
                </a:lnTo>
                <a:lnTo>
                  <a:pt x="3077396" y="2327664"/>
                </a:lnTo>
                <a:lnTo>
                  <a:pt x="3079427" y="2328730"/>
                </a:lnTo>
                <a:lnTo>
                  <a:pt x="3084557" y="2328301"/>
                </a:lnTo>
                <a:lnTo>
                  <a:pt x="3167868" y="2323585"/>
                </a:lnTo>
                <a:lnTo>
                  <a:pt x="3171500" y="2322089"/>
                </a:lnTo>
                <a:lnTo>
                  <a:pt x="3177531" y="2323039"/>
                </a:lnTo>
                <a:lnTo>
                  <a:pt x="3178336" y="2322993"/>
                </a:lnTo>
                <a:lnTo>
                  <a:pt x="3179086" y="2320853"/>
                </a:lnTo>
                <a:cubicBezTo>
                  <a:pt x="3185679" y="2315061"/>
                  <a:pt x="3199560" y="2320706"/>
                  <a:pt x="3205112" y="2320706"/>
                </a:cubicBezTo>
                <a:lnTo>
                  <a:pt x="3204846" y="2321492"/>
                </a:lnTo>
                <a:lnTo>
                  <a:pt x="3212559" y="2321055"/>
                </a:lnTo>
                <a:lnTo>
                  <a:pt x="3212558" y="2319850"/>
                </a:lnTo>
                <a:cubicBezTo>
                  <a:pt x="3217141" y="2319848"/>
                  <a:pt x="3221723" y="2319850"/>
                  <a:pt x="3226306" y="2319848"/>
                </a:cubicBezTo>
                <a:lnTo>
                  <a:pt x="3226304" y="2320277"/>
                </a:lnTo>
                <a:lnTo>
                  <a:pt x="3257812" y="2318494"/>
                </a:lnTo>
                <a:lnTo>
                  <a:pt x="3258065" y="2310662"/>
                </a:lnTo>
                <a:cubicBezTo>
                  <a:pt x="3261367" y="2308374"/>
                  <a:pt x="3266169" y="2306819"/>
                  <a:pt x="3267369" y="2305783"/>
                </a:cubicBezTo>
                <a:lnTo>
                  <a:pt x="3277518" y="2304265"/>
                </a:lnTo>
                <a:lnTo>
                  <a:pt x="3277055" y="2304223"/>
                </a:lnTo>
                <a:cubicBezTo>
                  <a:pt x="3283885" y="2294163"/>
                  <a:pt x="3297547" y="2292080"/>
                  <a:pt x="3304376" y="2283754"/>
                </a:cubicBezTo>
                <a:cubicBezTo>
                  <a:pt x="3315761" y="2267101"/>
                  <a:pt x="3292993" y="2265019"/>
                  <a:pt x="3286161" y="2265021"/>
                </a:cubicBezTo>
                <a:lnTo>
                  <a:pt x="3246625" y="2263275"/>
                </a:lnTo>
                <a:lnTo>
                  <a:pt x="3246368" y="2263435"/>
                </a:lnTo>
                <a:lnTo>
                  <a:pt x="3245917" y="2263716"/>
                </a:lnTo>
                <a:lnTo>
                  <a:pt x="3245475" y="2263224"/>
                </a:lnTo>
                <a:lnTo>
                  <a:pt x="3233130" y="2262679"/>
                </a:lnTo>
                <a:lnTo>
                  <a:pt x="3230695" y="2262975"/>
                </a:lnTo>
                <a:lnTo>
                  <a:pt x="3227678" y="2266133"/>
                </a:lnTo>
                <a:cubicBezTo>
                  <a:pt x="3224834" y="2266781"/>
                  <a:pt x="3220568" y="2267364"/>
                  <a:pt x="3214168" y="2268045"/>
                </a:cubicBezTo>
                <a:lnTo>
                  <a:pt x="3199072" y="2269476"/>
                </a:lnTo>
                <a:lnTo>
                  <a:pt x="3181808" y="2277510"/>
                </a:lnTo>
                <a:cubicBezTo>
                  <a:pt x="3163971" y="2289999"/>
                  <a:pt x="3136651" y="2281673"/>
                  <a:pt x="3118435" y="2281673"/>
                </a:cubicBezTo>
                <a:lnTo>
                  <a:pt x="3083864" y="2283723"/>
                </a:lnTo>
                <a:lnTo>
                  <a:pt x="3085016" y="2288900"/>
                </a:lnTo>
                <a:cubicBezTo>
                  <a:pt x="3082786" y="2288901"/>
                  <a:pt x="3081113" y="2287865"/>
                  <a:pt x="3079997" y="2286049"/>
                </a:cubicBezTo>
                <a:lnTo>
                  <a:pt x="3079537" y="2283979"/>
                </a:lnTo>
                <a:lnTo>
                  <a:pt x="3048231" y="2285835"/>
                </a:lnTo>
                <a:lnTo>
                  <a:pt x="3022693" y="2285835"/>
                </a:lnTo>
                <a:lnTo>
                  <a:pt x="3022248" y="2292236"/>
                </a:lnTo>
                <a:cubicBezTo>
                  <a:pt x="3021294" y="2296451"/>
                  <a:pt x="3019386" y="2299613"/>
                  <a:pt x="3015572" y="2299612"/>
                </a:cubicBezTo>
                <a:cubicBezTo>
                  <a:pt x="3015572" y="2296451"/>
                  <a:pt x="3014936" y="2291184"/>
                  <a:pt x="3015573" y="2286705"/>
                </a:cubicBezTo>
                <a:lnTo>
                  <a:pt x="3015896" y="2285835"/>
                </a:lnTo>
                <a:lnTo>
                  <a:pt x="3012181" y="2285836"/>
                </a:lnTo>
                <a:cubicBezTo>
                  <a:pt x="3005352" y="2285836"/>
                  <a:pt x="2996244" y="2290000"/>
                  <a:pt x="2989413" y="2287917"/>
                </a:cubicBezTo>
                <a:cubicBezTo>
                  <a:pt x="2984860" y="2285836"/>
                  <a:pt x="2980306" y="2279592"/>
                  <a:pt x="2987137" y="2277511"/>
                </a:cubicBezTo>
                <a:cubicBezTo>
                  <a:pt x="2991690" y="2275428"/>
                  <a:pt x="2998521" y="2277510"/>
                  <a:pt x="3005351" y="2277511"/>
                </a:cubicBezTo>
                <a:cubicBezTo>
                  <a:pt x="3000798" y="2248367"/>
                  <a:pt x="2991690" y="2250449"/>
                  <a:pt x="2973476" y="2260856"/>
                </a:cubicBezTo>
                <a:cubicBezTo>
                  <a:pt x="2966646" y="2267102"/>
                  <a:pt x="2964370" y="2262937"/>
                  <a:pt x="2959815" y="2254612"/>
                </a:cubicBezTo>
                <a:cubicBezTo>
                  <a:pt x="2953363" y="2244204"/>
                  <a:pt x="2946533" y="2248367"/>
                  <a:pt x="2939703" y="2250449"/>
                </a:cubicBezTo>
                <a:cubicBezTo>
                  <a:pt x="2928318" y="2254612"/>
                  <a:pt x="2916934" y="2254611"/>
                  <a:pt x="2907827" y="2256693"/>
                </a:cubicBezTo>
                <a:cubicBezTo>
                  <a:pt x="2898720" y="2256693"/>
                  <a:pt x="2891890" y="2254612"/>
                  <a:pt x="2882780" y="2260856"/>
                </a:cubicBezTo>
                <a:cubicBezTo>
                  <a:pt x="2867224" y="2273347"/>
                  <a:pt x="2849007" y="2267101"/>
                  <a:pt x="2830794" y="2267101"/>
                </a:cubicBezTo>
                <a:cubicBezTo>
                  <a:pt x="2830794" y="2281673"/>
                  <a:pt x="2839902" y="2283754"/>
                  <a:pt x="2846731" y="2287918"/>
                </a:cubicBezTo>
                <a:cubicBezTo>
                  <a:pt x="2835348" y="2287918"/>
                  <a:pt x="2821687" y="2285835"/>
                  <a:pt x="2810303" y="2283755"/>
                </a:cubicBezTo>
                <a:cubicBezTo>
                  <a:pt x="2814855" y="2281673"/>
                  <a:pt x="2819409" y="2277510"/>
                  <a:pt x="2823963" y="2273347"/>
                </a:cubicBezTo>
                <a:cubicBezTo>
                  <a:pt x="2819409" y="2269183"/>
                  <a:pt x="2814856" y="2265021"/>
                  <a:pt x="2810304" y="2258774"/>
                </a:cubicBezTo>
                <a:cubicBezTo>
                  <a:pt x="2805747" y="2262938"/>
                  <a:pt x="2803472" y="2269183"/>
                  <a:pt x="2797020" y="2267101"/>
                </a:cubicBezTo>
                <a:cubicBezTo>
                  <a:pt x="2792468" y="2262939"/>
                  <a:pt x="2787913" y="2258774"/>
                  <a:pt x="2783360" y="2258775"/>
                </a:cubicBezTo>
                <a:cubicBezTo>
                  <a:pt x="2778806" y="2258775"/>
                  <a:pt x="2771975" y="2258775"/>
                  <a:pt x="2767422" y="2256693"/>
                </a:cubicBezTo>
                <a:cubicBezTo>
                  <a:pt x="2760591" y="2254611"/>
                  <a:pt x="2774252" y="2250449"/>
                  <a:pt x="2774252" y="2248367"/>
                </a:cubicBezTo>
                <a:cubicBezTo>
                  <a:pt x="2785636" y="2244204"/>
                  <a:pt x="2797020" y="2246286"/>
                  <a:pt x="2808405" y="2246286"/>
                </a:cubicBezTo>
                <a:cubicBezTo>
                  <a:pt x="2835348" y="2244204"/>
                  <a:pt x="2864947" y="2244205"/>
                  <a:pt x="2891889" y="2242121"/>
                </a:cubicBezTo>
                <a:cubicBezTo>
                  <a:pt x="2905551" y="2240041"/>
                  <a:pt x="2919212" y="2240040"/>
                  <a:pt x="2932872" y="2240039"/>
                </a:cubicBezTo>
                <a:cubicBezTo>
                  <a:pt x="2944257" y="2237959"/>
                  <a:pt x="2955261" y="2240039"/>
                  <a:pt x="2964369" y="2229632"/>
                </a:cubicBezTo>
                <a:cubicBezTo>
                  <a:pt x="2957539" y="2227898"/>
                  <a:pt x="2937426" y="2227899"/>
                  <a:pt x="2935149" y="2215409"/>
                </a:cubicBezTo>
                <a:cubicBezTo>
                  <a:pt x="2935149" y="2209163"/>
                  <a:pt x="2946534" y="2207083"/>
                  <a:pt x="2948430" y="2207083"/>
                </a:cubicBezTo>
                <a:cubicBezTo>
                  <a:pt x="2957538" y="2207083"/>
                  <a:pt x="2966645" y="2205001"/>
                  <a:pt x="2975753" y="2207083"/>
                </a:cubicBezTo>
                <a:cubicBezTo>
                  <a:pt x="2984860" y="2209164"/>
                  <a:pt x="2984860" y="2217489"/>
                  <a:pt x="2984860" y="2229632"/>
                </a:cubicBezTo>
                <a:cubicBezTo>
                  <a:pt x="3020910" y="2225817"/>
                  <a:pt x="3059616" y="2221654"/>
                  <a:pt x="3098322" y="2217490"/>
                </a:cubicBezTo>
                <a:cubicBezTo>
                  <a:pt x="3118436" y="2215408"/>
                  <a:pt x="3136650" y="2211245"/>
                  <a:pt x="3157140" y="2211245"/>
                </a:cubicBezTo>
                <a:cubicBezTo>
                  <a:pt x="3162264" y="2211245"/>
                  <a:pt x="3177419" y="2214757"/>
                  <a:pt x="3185638" y="2209490"/>
                </a:cubicBezTo>
                <a:lnTo>
                  <a:pt x="3189579" y="2203029"/>
                </a:lnTo>
                <a:lnTo>
                  <a:pt x="3186080" y="2189777"/>
                </a:lnTo>
                <a:lnTo>
                  <a:pt x="3189705" y="2189778"/>
                </a:lnTo>
                <a:lnTo>
                  <a:pt x="3189491" y="2187829"/>
                </a:lnTo>
                <a:cubicBezTo>
                  <a:pt x="3189206" y="2183665"/>
                  <a:pt x="3189776" y="2180023"/>
                  <a:pt x="3193191" y="2177940"/>
                </a:cubicBezTo>
                <a:cubicBezTo>
                  <a:pt x="3197746" y="2173777"/>
                  <a:pt x="3204574" y="2175859"/>
                  <a:pt x="3209129" y="2173777"/>
                </a:cubicBezTo>
                <a:cubicBezTo>
                  <a:pt x="3227343" y="2171695"/>
                  <a:pt x="3245179" y="2169614"/>
                  <a:pt x="3265671" y="2167532"/>
                </a:cubicBezTo>
                <a:lnTo>
                  <a:pt x="3310500" y="2159279"/>
                </a:lnTo>
                <a:lnTo>
                  <a:pt x="3308653" y="2157659"/>
                </a:lnTo>
                <a:cubicBezTo>
                  <a:pt x="3307075" y="2154521"/>
                  <a:pt x="3307448" y="2150016"/>
                  <a:pt x="3310249" y="2147157"/>
                </a:cubicBezTo>
                <a:cubicBezTo>
                  <a:pt x="3305636" y="2149564"/>
                  <a:pt x="3382386" y="2146790"/>
                  <a:pt x="3383377" y="2143477"/>
                </a:cubicBezTo>
                <a:cubicBezTo>
                  <a:pt x="3379551" y="2136737"/>
                  <a:pt x="3345055" y="2141022"/>
                  <a:pt x="3324992" y="2142821"/>
                </a:cubicBezTo>
                <a:lnTo>
                  <a:pt x="3311822" y="2143277"/>
                </a:lnTo>
                <a:lnTo>
                  <a:pt x="3364557" y="2133909"/>
                </a:lnTo>
                <a:cubicBezTo>
                  <a:pt x="3385873" y="2130171"/>
                  <a:pt x="3406805" y="2126383"/>
                  <a:pt x="3431010" y="2121399"/>
                </a:cubicBezTo>
                <a:cubicBezTo>
                  <a:pt x="3455432" y="2116613"/>
                  <a:pt x="3493373" y="2114221"/>
                  <a:pt x="3501661" y="2109038"/>
                </a:cubicBezTo>
                <a:lnTo>
                  <a:pt x="3506183" y="2100767"/>
                </a:lnTo>
                <a:lnTo>
                  <a:pt x="3442660" y="2112210"/>
                </a:lnTo>
                <a:lnTo>
                  <a:pt x="3441936" y="2112259"/>
                </a:lnTo>
                <a:lnTo>
                  <a:pt x="3434689" y="2115958"/>
                </a:lnTo>
                <a:cubicBezTo>
                  <a:pt x="3430836" y="2117459"/>
                  <a:pt x="3428384" y="2117552"/>
                  <a:pt x="3428021" y="2115200"/>
                </a:cubicBezTo>
                <a:lnTo>
                  <a:pt x="3431044" y="2112982"/>
                </a:lnTo>
                <a:lnTo>
                  <a:pt x="3384794" y="2116054"/>
                </a:lnTo>
                <a:lnTo>
                  <a:pt x="3376857" y="2117920"/>
                </a:lnTo>
                <a:lnTo>
                  <a:pt x="3376759" y="2116587"/>
                </a:lnTo>
                <a:lnTo>
                  <a:pt x="3370028" y="2117035"/>
                </a:lnTo>
                <a:lnTo>
                  <a:pt x="3370026" y="2117920"/>
                </a:lnTo>
                <a:cubicBezTo>
                  <a:pt x="3365473" y="2120001"/>
                  <a:pt x="3360920" y="2120001"/>
                  <a:pt x="3354090" y="2122083"/>
                </a:cubicBezTo>
                <a:cubicBezTo>
                  <a:pt x="3347258" y="2122083"/>
                  <a:pt x="3338149" y="2124165"/>
                  <a:pt x="3329043" y="2124165"/>
                </a:cubicBezTo>
                <a:lnTo>
                  <a:pt x="3335645" y="2114105"/>
                </a:lnTo>
                <a:lnTo>
                  <a:pt x="3323186" y="2114030"/>
                </a:lnTo>
                <a:lnTo>
                  <a:pt x="3319710" y="2125857"/>
                </a:lnTo>
                <a:cubicBezTo>
                  <a:pt x="3310851" y="2137175"/>
                  <a:pt x="3291854" y="2135614"/>
                  <a:pt x="3281609" y="2138736"/>
                </a:cubicBezTo>
                <a:lnTo>
                  <a:pt x="3263957" y="2141980"/>
                </a:lnTo>
                <a:lnTo>
                  <a:pt x="3275701" y="2142147"/>
                </a:lnTo>
                <a:lnTo>
                  <a:pt x="3282852" y="2141242"/>
                </a:lnTo>
                <a:lnTo>
                  <a:pt x="3279063" y="2147027"/>
                </a:lnTo>
                <a:cubicBezTo>
                  <a:pt x="3273418" y="2152355"/>
                  <a:pt x="3265512" y="2152743"/>
                  <a:pt x="3260093" y="2154294"/>
                </a:cubicBezTo>
                <a:cubicBezTo>
                  <a:pt x="3248049" y="2154294"/>
                  <a:pt x="3236004" y="2156359"/>
                  <a:pt x="3223959" y="2158429"/>
                </a:cubicBezTo>
                <a:cubicBezTo>
                  <a:pt x="3197863" y="2162563"/>
                  <a:pt x="3168955" y="2164629"/>
                  <a:pt x="3142456" y="2168764"/>
                </a:cubicBezTo>
                <a:cubicBezTo>
                  <a:pt x="3087452" y="2177033"/>
                  <a:pt x="3034856" y="2183233"/>
                  <a:pt x="2979451" y="2189435"/>
                </a:cubicBezTo>
                <a:cubicBezTo>
                  <a:pt x="2979450" y="2174963"/>
                  <a:pt x="2981860" y="2170832"/>
                  <a:pt x="2993906" y="2168764"/>
                </a:cubicBezTo>
                <a:cubicBezTo>
                  <a:pt x="3008358" y="2166696"/>
                  <a:pt x="3022812" y="2166697"/>
                  <a:pt x="3037265" y="2164630"/>
                </a:cubicBezTo>
                <a:cubicBezTo>
                  <a:pt x="3065772" y="2162562"/>
                  <a:pt x="3094678" y="2158428"/>
                  <a:pt x="3123586" y="2156360"/>
                </a:cubicBezTo>
                <a:lnTo>
                  <a:pt x="3162192" y="2151962"/>
                </a:lnTo>
                <a:lnTo>
                  <a:pt x="3159418" y="2150187"/>
                </a:lnTo>
                <a:cubicBezTo>
                  <a:pt x="3156002" y="2148626"/>
                  <a:pt x="3152587" y="2148105"/>
                  <a:pt x="3148033" y="2149145"/>
                </a:cubicBezTo>
                <a:cubicBezTo>
                  <a:pt x="3120711" y="2153308"/>
                  <a:pt x="3093768" y="2155389"/>
                  <a:pt x="3066448" y="2157470"/>
                </a:cubicBezTo>
                <a:cubicBezTo>
                  <a:pt x="2955261" y="2165797"/>
                  <a:pt x="2846731" y="2171695"/>
                  <a:pt x="2737823" y="2169613"/>
                </a:cubicBezTo>
                <a:cubicBezTo>
                  <a:pt x="2746928" y="2169613"/>
                  <a:pt x="2756037" y="2167532"/>
                  <a:pt x="2765145" y="2165798"/>
                </a:cubicBezTo>
                <a:cubicBezTo>
                  <a:pt x="2762868" y="2161635"/>
                  <a:pt x="2760591" y="2157470"/>
                  <a:pt x="2758314" y="2155389"/>
                </a:cubicBezTo>
                <a:cubicBezTo>
                  <a:pt x="2767422" y="2149146"/>
                  <a:pt x="2778807" y="2144977"/>
                  <a:pt x="2790190" y="2134574"/>
                </a:cubicBezTo>
                <a:cubicBezTo>
                  <a:pt x="2794744" y="2130410"/>
                  <a:pt x="2803471" y="2130410"/>
                  <a:pt x="2803470" y="2117921"/>
                </a:cubicBezTo>
                <a:cubicBezTo>
                  <a:pt x="2799297" y="2122082"/>
                  <a:pt x="2792466" y="2126246"/>
                  <a:pt x="2787913" y="2126246"/>
                </a:cubicBezTo>
                <a:lnTo>
                  <a:pt x="2782250" y="2124076"/>
                </a:lnTo>
                <a:lnTo>
                  <a:pt x="2781338" y="2127832"/>
                </a:lnTo>
                <a:cubicBezTo>
                  <a:pt x="2780224" y="2129209"/>
                  <a:pt x="2778550" y="2129760"/>
                  <a:pt x="2776319" y="2129759"/>
                </a:cubicBezTo>
                <a:cubicBezTo>
                  <a:pt x="2776319" y="2126638"/>
                  <a:pt x="2776876" y="2124435"/>
                  <a:pt x="2777992" y="2123012"/>
                </a:cubicBezTo>
                <a:lnTo>
                  <a:pt x="2778816" y="2122672"/>
                </a:lnTo>
                <a:lnTo>
                  <a:pt x="2771975" y="2117919"/>
                </a:lnTo>
                <a:cubicBezTo>
                  <a:pt x="2766853" y="2116359"/>
                  <a:pt x="2757886" y="2114798"/>
                  <a:pt x="2752764" y="2119384"/>
                </a:cubicBezTo>
                <a:lnTo>
                  <a:pt x="2751609" y="2121612"/>
                </a:lnTo>
                <a:lnTo>
                  <a:pt x="2768882" y="2120922"/>
                </a:lnTo>
                <a:lnTo>
                  <a:pt x="2768881" y="2128274"/>
                </a:lnTo>
                <a:lnTo>
                  <a:pt x="2775780" y="2128446"/>
                </a:lnTo>
                <a:lnTo>
                  <a:pt x="2768882" y="2134304"/>
                </a:lnTo>
                <a:lnTo>
                  <a:pt x="2768882" y="2139392"/>
                </a:lnTo>
                <a:cubicBezTo>
                  <a:pt x="2764057" y="2141444"/>
                  <a:pt x="2761646" y="2141444"/>
                  <a:pt x="2756820" y="2141444"/>
                </a:cubicBezTo>
                <a:lnTo>
                  <a:pt x="2747598" y="2141444"/>
                </a:lnTo>
                <a:lnTo>
                  <a:pt x="2747498" y="2142379"/>
                </a:lnTo>
                <a:cubicBezTo>
                  <a:pt x="2746929" y="2148104"/>
                  <a:pt x="2745791" y="2153308"/>
                  <a:pt x="2742377" y="2155389"/>
                </a:cubicBezTo>
                <a:cubicBezTo>
                  <a:pt x="2740101" y="2157470"/>
                  <a:pt x="2735925" y="2157470"/>
                  <a:pt x="2733269" y="2161635"/>
                </a:cubicBezTo>
                <a:cubicBezTo>
                  <a:pt x="2730994" y="2163369"/>
                  <a:pt x="2730993" y="2171695"/>
                  <a:pt x="2729095" y="2175859"/>
                </a:cubicBezTo>
                <a:cubicBezTo>
                  <a:pt x="2724541" y="2186266"/>
                  <a:pt x="2710880" y="2180020"/>
                  <a:pt x="2704050" y="2180021"/>
                </a:cubicBezTo>
                <a:cubicBezTo>
                  <a:pt x="2690387" y="2180020"/>
                  <a:pt x="2674451" y="2182105"/>
                  <a:pt x="2660790" y="2184185"/>
                </a:cubicBezTo>
                <a:cubicBezTo>
                  <a:pt x="2652063" y="2186265"/>
                  <a:pt x="2633847" y="2192511"/>
                  <a:pt x="2624738" y="2186266"/>
                </a:cubicBezTo>
                <a:cubicBezTo>
                  <a:pt x="2622462" y="2183143"/>
                  <a:pt x="2621325" y="2178460"/>
                  <a:pt x="2620756" y="2173560"/>
                </a:cubicBezTo>
                <a:lnTo>
                  <a:pt x="2620245" y="2161012"/>
                </a:lnTo>
                <a:lnTo>
                  <a:pt x="2618819" y="2160098"/>
                </a:lnTo>
                <a:cubicBezTo>
                  <a:pt x="2620934" y="2158184"/>
                  <a:pt x="2623046" y="2156272"/>
                  <a:pt x="2625161" y="2160098"/>
                </a:cubicBezTo>
                <a:lnTo>
                  <a:pt x="2623568" y="2161118"/>
                </a:lnTo>
                <a:lnTo>
                  <a:pt x="2635904" y="2166833"/>
                </a:lnTo>
                <a:cubicBezTo>
                  <a:pt x="2651895" y="2171174"/>
                  <a:pt x="2668473" y="2168053"/>
                  <a:pt x="2683557" y="2169613"/>
                </a:cubicBezTo>
                <a:cubicBezTo>
                  <a:pt x="2683558" y="2149146"/>
                  <a:pt x="2665344" y="2159553"/>
                  <a:pt x="2656616" y="2159554"/>
                </a:cubicBezTo>
                <a:cubicBezTo>
                  <a:pt x="2656616" y="2149145"/>
                  <a:pt x="2665343" y="2147064"/>
                  <a:pt x="2669897" y="2142899"/>
                </a:cubicBezTo>
                <a:lnTo>
                  <a:pt x="2672975" y="2139147"/>
                </a:lnTo>
                <a:lnTo>
                  <a:pt x="2670382" y="2135288"/>
                </a:lnTo>
                <a:cubicBezTo>
                  <a:pt x="2672795" y="2131696"/>
                  <a:pt x="2675658" y="2129152"/>
                  <a:pt x="2678787" y="2127356"/>
                </a:cubicBezTo>
                <a:lnTo>
                  <a:pt x="2684169" y="2125501"/>
                </a:lnTo>
                <a:lnTo>
                  <a:pt x="2690388" y="2117919"/>
                </a:lnTo>
                <a:cubicBezTo>
                  <a:pt x="2683558" y="2115839"/>
                  <a:pt x="2676727" y="2111675"/>
                  <a:pt x="2669898" y="2109594"/>
                </a:cubicBezTo>
                <a:cubicBezTo>
                  <a:pt x="2669898" y="2115838"/>
                  <a:pt x="2672174" y="2128328"/>
                  <a:pt x="2663447" y="2128328"/>
                </a:cubicBezTo>
                <a:cubicBezTo>
                  <a:pt x="2663446" y="2111675"/>
                  <a:pt x="2658513" y="2109594"/>
                  <a:pt x="2649785" y="2107513"/>
                </a:cubicBezTo>
                <a:cubicBezTo>
                  <a:pt x="2642955" y="2107513"/>
                  <a:pt x="2629293" y="2105431"/>
                  <a:pt x="2629293" y="2117920"/>
                </a:cubicBezTo>
                <a:cubicBezTo>
                  <a:pt x="2636124" y="2117920"/>
                  <a:pt x="2640679" y="2117920"/>
                  <a:pt x="2645231" y="2117919"/>
                </a:cubicBezTo>
                <a:lnTo>
                  <a:pt x="2645232" y="2129327"/>
                </a:lnTo>
                <a:lnTo>
                  <a:pt x="2657617" y="2129455"/>
                </a:lnTo>
                <a:cubicBezTo>
                  <a:pt x="2657618" y="2138023"/>
                  <a:pt x="2654150" y="2140702"/>
                  <a:pt x="2649816" y="2141236"/>
                </a:cubicBezTo>
                <a:cubicBezTo>
                  <a:pt x="2645480" y="2141772"/>
                  <a:pt x="2640277" y="2140165"/>
                  <a:pt x="2636810" y="2140165"/>
                </a:cubicBezTo>
                <a:lnTo>
                  <a:pt x="2637972" y="2136155"/>
                </a:lnTo>
                <a:lnTo>
                  <a:pt x="2604249" y="2124166"/>
                </a:lnTo>
                <a:cubicBezTo>
                  <a:pt x="2608802" y="2120001"/>
                  <a:pt x="2611078" y="2115839"/>
                  <a:pt x="2613355" y="2109594"/>
                </a:cubicBezTo>
                <a:cubicBezTo>
                  <a:pt x="2608802" y="2109594"/>
                  <a:pt x="2599695" y="2113756"/>
                  <a:pt x="2597417" y="2103348"/>
                </a:cubicBezTo>
                <a:cubicBezTo>
                  <a:pt x="2595140" y="2111675"/>
                  <a:pt x="2599694" y="2122083"/>
                  <a:pt x="2595140" y="2128328"/>
                </a:cubicBezTo>
                <a:cubicBezTo>
                  <a:pt x="2590968" y="2134573"/>
                  <a:pt x="2579583" y="2130410"/>
                  <a:pt x="2572751" y="2130410"/>
                </a:cubicBezTo>
                <a:cubicBezTo>
                  <a:pt x="2572751" y="2130410"/>
                  <a:pt x="2561367" y="2126247"/>
                  <a:pt x="2563644" y="2122082"/>
                </a:cubicBezTo>
                <a:cubicBezTo>
                  <a:pt x="2568198" y="2113757"/>
                  <a:pt x="2577306" y="2117920"/>
                  <a:pt x="2584136" y="2117920"/>
                </a:cubicBezTo>
                <a:cubicBezTo>
                  <a:pt x="2584137" y="2111675"/>
                  <a:pt x="2581858" y="2105431"/>
                  <a:pt x="2581859" y="2099534"/>
                </a:cubicBezTo>
                <a:cubicBezTo>
                  <a:pt x="2559091" y="2122083"/>
                  <a:pt x="2531768" y="2095371"/>
                  <a:pt x="2507103" y="2101616"/>
                </a:cubicBezTo>
                <a:cubicBezTo>
                  <a:pt x="2524937" y="2105431"/>
                  <a:pt x="2540876" y="2109594"/>
                  <a:pt x="2556814" y="2113758"/>
                </a:cubicBezTo>
                <a:cubicBezTo>
                  <a:pt x="2529491" y="2134572"/>
                  <a:pt x="2500271" y="2117919"/>
                  <a:pt x="2470673" y="2113758"/>
                </a:cubicBezTo>
                <a:cubicBezTo>
                  <a:pt x="2479782" y="2107512"/>
                  <a:pt x="2495718" y="2101615"/>
                  <a:pt x="2491164" y="2082880"/>
                </a:cubicBezTo>
                <a:cubicBezTo>
                  <a:pt x="2486612" y="2070392"/>
                  <a:pt x="2470673" y="2089125"/>
                  <a:pt x="2470673" y="2070391"/>
                </a:cubicBezTo>
                <a:cubicBezTo>
                  <a:pt x="2536323" y="2080798"/>
                  <a:pt x="2601971" y="2091207"/>
                  <a:pt x="2667621" y="2097105"/>
                </a:cubicBezTo>
                <a:cubicBezTo>
                  <a:pt x="2699496" y="2099533"/>
                  <a:pt x="2730993" y="2105429"/>
                  <a:pt x="2762868" y="2105430"/>
                </a:cubicBezTo>
                <a:cubicBezTo>
                  <a:pt x="2774252" y="2105430"/>
                  <a:pt x="2790190" y="2099532"/>
                  <a:pt x="2801573" y="2105430"/>
                </a:cubicBezTo>
                <a:cubicBezTo>
                  <a:pt x="2812579" y="2111675"/>
                  <a:pt x="2805749" y="2132491"/>
                  <a:pt x="2805748" y="2142898"/>
                </a:cubicBezTo>
                <a:lnTo>
                  <a:pt x="2834337" y="2141552"/>
                </a:lnTo>
                <a:lnTo>
                  <a:pt x="2835994" y="2139310"/>
                </a:lnTo>
                <a:lnTo>
                  <a:pt x="2835816" y="2141482"/>
                </a:lnTo>
                <a:lnTo>
                  <a:pt x="2859879" y="2140350"/>
                </a:lnTo>
                <a:lnTo>
                  <a:pt x="2860720" y="2139293"/>
                </a:lnTo>
                <a:lnTo>
                  <a:pt x="2860657" y="2140313"/>
                </a:lnTo>
                <a:lnTo>
                  <a:pt x="2894166" y="2138736"/>
                </a:lnTo>
                <a:lnTo>
                  <a:pt x="2872500" y="2128990"/>
                </a:lnTo>
                <a:lnTo>
                  <a:pt x="2870468" y="2132975"/>
                </a:lnTo>
                <a:cubicBezTo>
                  <a:pt x="2869674" y="2132975"/>
                  <a:pt x="2868618" y="2131421"/>
                  <a:pt x="2866505" y="2128311"/>
                </a:cubicBezTo>
                <a:lnTo>
                  <a:pt x="2867958" y="2127172"/>
                </a:lnTo>
                <a:lnTo>
                  <a:pt x="2858627" y="2123807"/>
                </a:lnTo>
                <a:cubicBezTo>
                  <a:pt x="2854677" y="2122733"/>
                  <a:pt x="2850715" y="2122083"/>
                  <a:pt x="2846731" y="2122083"/>
                </a:cubicBezTo>
                <a:cubicBezTo>
                  <a:pt x="2839901" y="2122083"/>
                  <a:pt x="2823963" y="2124165"/>
                  <a:pt x="2823963" y="2109594"/>
                </a:cubicBezTo>
                <a:cubicBezTo>
                  <a:pt x="2853563" y="2109594"/>
                  <a:pt x="2880885" y="2109594"/>
                  <a:pt x="2910104" y="2109594"/>
                </a:cubicBezTo>
                <a:cubicBezTo>
                  <a:pt x="2910104" y="2115839"/>
                  <a:pt x="2907827" y="2122083"/>
                  <a:pt x="2907828" y="2128329"/>
                </a:cubicBezTo>
                <a:lnTo>
                  <a:pt x="2906293" y="2127486"/>
                </a:lnTo>
                <a:lnTo>
                  <a:pt x="2906316" y="2127521"/>
                </a:lnTo>
                <a:cubicBezTo>
                  <a:pt x="2904204" y="2131791"/>
                  <a:pt x="2903676" y="2132859"/>
                  <a:pt x="2903146" y="2132325"/>
                </a:cubicBezTo>
                <a:lnTo>
                  <a:pt x="2902855" y="2131882"/>
                </a:lnTo>
                <a:lnTo>
                  <a:pt x="2904090" y="2134248"/>
                </a:lnTo>
                <a:cubicBezTo>
                  <a:pt x="2905692" y="2141078"/>
                  <a:pt x="2904411" y="2149665"/>
                  <a:pt x="2914657" y="2151227"/>
                </a:cubicBezTo>
                <a:cubicBezTo>
                  <a:pt x="2923765" y="2151227"/>
                  <a:pt x="2932872" y="2147065"/>
                  <a:pt x="2941979" y="2149146"/>
                </a:cubicBezTo>
                <a:cubicBezTo>
                  <a:pt x="2946533" y="2151227"/>
                  <a:pt x="2953365" y="2151228"/>
                  <a:pt x="2959815" y="2149146"/>
                </a:cubicBezTo>
                <a:cubicBezTo>
                  <a:pt x="2962092" y="2148626"/>
                  <a:pt x="2963514" y="2147064"/>
                  <a:pt x="2964369" y="2144853"/>
                </a:cubicBezTo>
                <a:lnTo>
                  <a:pt x="2964382" y="2144769"/>
                </a:lnTo>
                <a:lnTo>
                  <a:pt x="2931722" y="2146584"/>
                </a:lnTo>
                <a:cubicBezTo>
                  <a:pt x="2926913" y="2146584"/>
                  <a:pt x="2905274" y="2146584"/>
                  <a:pt x="2914892" y="2136151"/>
                </a:cubicBezTo>
                <a:lnTo>
                  <a:pt x="2928610" y="2128100"/>
                </a:lnTo>
                <a:lnTo>
                  <a:pt x="2929948" y="2124187"/>
                </a:lnTo>
                <a:lnTo>
                  <a:pt x="2932031" y="2126093"/>
                </a:lnTo>
                <a:lnTo>
                  <a:pt x="2935928" y="2123807"/>
                </a:lnTo>
                <a:lnTo>
                  <a:pt x="2946823" y="2121116"/>
                </a:lnTo>
                <a:lnTo>
                  <a:pt x="2944257" y="2109594"/>
                </a:lnTo>
                <a:cubicBezTo>
                  <a:pt x="2955261" y="2111676"/>
                  <a:pt x="2966646" y="2113757"/>
                  <a:pt x="2978029" y="2113757"/>
                </a:cubicBezTo>
                <a:lnTo>
                  <a:pt x="2977771" y="2114824"/>
                </a:lnTo>
                <a:lnTo>
                  <a:pt x="3028699" y="2106244"/>
                </a:lnTo>
                <a:cubicBezTo>
                  <a:pt x="3051439" y="2103635"/>
                  <a:pt x="3074180" y="2102072"/>
                  <a:pt x="3096821" y="2101028"/>
                </a:cubicBezTo>
                <a:cubicBezTo>
                  <a:pt x="3120864" y="2101028"/>
                  <a:pt x="3146913" y="2103114"/>
                  <a:pt x="3170956" y="2101029"/>
                </a:cubicBezTo>
                <a:cubicBezTo>
                  <a:pt x="3178169" y="2101028"/>
                  <a:pt x="3178168" y="2092681"/>
                  <a:pt x="3182977" y="2086422"/>
                </a:cubicBezTo>
                <a:lnTo>
                  <a:pt x="3189181" y="2084479"/>
                </a:lnTo>
                <a:lnTo>
                  <a:pt x="3014127" y="2081318"/>
                </a:lnTo>
                <a:cubicBezTo>
                  <a:pt x="2946439" y="2080797"/>
                  <a:pt x="2878417" y="2080799"/>
                  <a:pt x="2810303" y="2080799"/>
                </a:cubicBezTo>
                <a:cubicBezTo>
                  <a:pt x="2833071" y="2078716"/>
                  <a:pt x="2855839" y="2076635"/>
                  <a:pt x="2878228" y="2074553"/>
                </a:cubicBezTo>
                <a:cubicBezTo>
                  <a:pt x="2887336" y="2072472"/>
                  <a:pt x="2896443" y="2074554"/>
                  <a:pt x="2905552" y="2070390"/>
                </a:cubicBezTo>
                <a:cubicBezTo>
                  <a:pt x="2912381" y="2068310"/>
                  <a:pt x="2910103" y="2055820"/>
                  <a:pt x="2910104" y="2049574"/>
                </a:cubicBezTo>
                <a:cubicBezTo>
                  <a:pt x="2887335" y="2053737"/>
                  <a:pt x="2860392" y="2066228"/>
                  <a:pt x="2837624" y="2055819"/>
                </a:cubicBezTo>
                <a:cubicBezTo>
                  <a:pt x="2823963" y="2049575"/>
                  <a:pt x="2812578" y="2041250"/>
                  <a:pt x="2810302" y="2066227"/>
                </a:cubicBezTo>
                <a:cubicBezTo>
                  <a:pt x="2810304" y="2089124"/>
                  <a:pt x="2787913" y="2080798"/>
                  <a:pt x="2778807" y="2080800"/>
                </a:cubicBezTo>
                <a:cubicBezTo>
                  <a:pt x="2767422" y="2078717"/>
                  <a:pt x="2753761" y="2080798"/>
                  <a:pt x="2742377" y="2082880"/>
                </a:cubicBezTo>
                <a:cubicBezTo>
                  <a:pt x="2735926" y="2082879"/>
                  <a:pt x="2717710" y="2087045"/>
                  <a:pt x="2713156" y="2078716"/>
                </a:cubicBezTo>
                <a:cubicBezTo>
                  <a:pt x="2706326" y="2070389"/>
                  <a:pt x="2730994" y="2068309"/>
                  <a:pt x="2733269" y="2070390"/>
                </a:cubicBezTo>
                <a:cubicBezTo>
                  <a:pt x="2740101" y="2070389"/>
                  <a:pt x="2746929" y="2070391"/>
                  <a:pt x="2756037" y="2070391"/>
                </a:cubicBezTo>
                <a:cubicBezTo>
                  <a:pt x="2762868" y="2072472"/>
                  <a:pt x="2785637" y="2076635"/>
                  <a:pt x="2790191" y="2062064"/>
                </a:cubicBezTo>
                <a:cubicBezTo>
                  <a:pt x="2792467" y="2055820"/>
                  <a:pt x="2790760" y="2053218"/>
                  <a:pt x="2787913" y="2052176"/>
                </a:cubicBezTo>
                <a:lnTo>
                  <a:pt x="2781243" y="2051796"/>
                </a:lnTo>
                <a:lnTo>
                  <a:pt x="2780583" y="2055689"/>
                </a:lnTo>
                <a:cubicBezTo>
                  <a:pt x="2778760" y="2059055"/>
                  <a:pt x="2775726" y="2060901"/>
                  <a:pt x="2770868" y="2060901"/>
                </a:cubicBezTo>
                <a:cubicBezTo>
                  <a:pt x="2756299" y="2060902"/>
                  <a:pt x="2739300" y="2060902"/>
                  <a:pt x="2725134" y="2060901"/>
                </a:cubicBezTo>
                <a:lnTo>
                  <a:pt x="2726253" y="2054774"/>
                </a:lnTo>
                <a:lnTo>
                  <a:pt x="2656615" y="2059982"/>
                </a:lnTo>
                <a:cubicBezTo>
                  <a:pt x="2656615" y="2053737"/>
                  <a:pt x="2656614" y="2045412"/>
                  <a:pt x="2656615" y="2039168"/>
                </a:cubicBezTo>
                <a:cubicBezTo>
                  <a:pt x="2652062" y="2039167"/>
                  <a:pt x="2647509" y="2039168"/>
                  <a:pt x="2640678" y="2039168"/>
                </a:cubicBezTo>
                <a:cubicBezTo>
                  <a:pt x="2631570" y="2039168"/>
                  <a:pt x="2620186" y="2037087"/>
                  <a:pt x="2608801" y="2037086"/>
                </a:cubicBezTo>
                <a:cubicBezTo>
                  <a:pt x="2588309" y="2037087"/>
                  <a:pt x="2568197" y="2035352"/>
                  <a:pt x="2545430" y="2035353"/>
                </a:cubicBezTo>
                <a:cubicBezTo>
                  <a:pt x="2527216" y="2033269"/>
                  <a:pt x="2507103" y="2029106"/>
                  <a:pt x="2486611" y="2030842"/>
                </a:cubicBezTo>
                <a:cubicBezTo>
                  <a:pt x="2475227" y="2033270"/>
                  <a:pt x="2470673" y="2029107"/>
                  <a:pt x="2470674" y="2010369"/>
                </a:cubicBezTo>
                <a:cubicBezTo>
                  <a:pt x="2506912" y="2015571"/>
                  <a:pt x="2543722" y="2017661"/>
                  <a:pt x="2580531" y="2019744"/>
                </a:cubicBezTo>
                <a:lnTo>
                  <a:pt x="2603224" y="2021191"/>
                </a:lnTo>
                <a:lnTo>
                  <a:pt x="2598649" y="2018452"/>
                </a:lnTo>
                <a:cubicBezTo>
                  <a:pt x="2597592" y="2016634"/>
                  <a:pt x="2597065" y="2014039"/>
                  <a:pt x="2597064" y="2010931"/>
                </a:cubicBezTo>
                <a:cubicBezTo>
                  <a:pt x="2599179" y="2010930"/>
                  <a:pt x="2600763" y="2011966"/>
                  <a:pt x="2601819" y="2013779"/>
                </a:cubicBezTo>
                <a:lnTo>
                  <a:pt x="2603385" y="2021200"/>
                </a:lnTo>
                <a:lnTo>
                  <a:pt x="2635673" y="2023257"/>
                </a:lnTo>
                <a:cubicBezTo>
                  <a:pt x="2654006" y="2024687"/>
                  <a:pt x="2672269" y="2026506"/>
                  <a:pt x="2690388" y="2029107"/>
                </a:cubicBezTo>
                <a:cubicBezTo>
                  <a:pt x="2719987" y="2033270"/>
                  <a:pt x="2753762" y="2045411"/>
                  <a:pt x="2781082" y="2024944"/>
                </a:cubicBezTo>
                <a:cubicBezTo>
                  <a:pt x="2787913" y="2018705"/>
                  <a:pt x="2792467" y="2027026"/>
                  <a:pt x="2797020" y="2030842"/>
                </a:cubicBezTo>
                <a:cubicBezTo>
                  <a:pt x="2801574" y="2033270"/>
                  <a:pt x="2810302" y="2033270"/>
                  <a:pt x="2814855" y="2035352"/>
                </a:cubicBezTo>
                <a:cubicBezTo>
                  <a:pt x="2823963" y="2039167"/>
                  <a:pt x="2837624" y="2037086"/>
                  <a:pt x="2837625" y="2020783"/>
                </a:cubicBezTo>
                <a:cubicBezTo>
                  <a:pt x="2839901" y="2027027"/>
                  <a:pt x="2844455" y="2033270"/>
                  <a:pt x="2846732" y="2039168"/>
                </a:cubicBezTo>
                <a:cubicBezTo>
                  <a:pt x="2860392" y="2020784"/>
                  <a:pt x="2878228" y="2020784"/>
                  <a:pt x="2896443" y="2020784"/>
                </a:cubicBezTo>
                <a:cubicBezTo>
                  <a:pt x="2919211" y="2020784"/>
                  <a:pt x="2941979" y="2024944"/>
                  <a:pt x="2964369" y="2024944"/>
                </a:cubicBezTo>
                <a:cubicBezTo>
                  <a:pt x="2962091" y="2027026"/>
                  <a:pt x="2962092" y="2029107"/>
                  <a:pt x="2959815" y="2029107"/>
                </a:cubicBezTo>
                <a:cubicBezTo>
                  <a:pt x="2964370" y="2037086"/>
                  <a:pt x="2975753" y="2033270"/>
                  <a:pt x="2980306" y="2030842"/>
                </a:cubicBezTo>
                <a:cubicBezTo>
                  <a:pt x="2991690" y="2029105"/>
                  <a:pt x="3000798" y="2029106"/>
                  <a:pt x="3012182" y="2029107"/>
                </a:cubicBezTo>
                <a:cubicBezTo>
                  <a:pt x="3025844" y="2029107"/>
                  <a:pt x="3045955" y="2033270"/>
                  <a:pt x="3055062" y="2010368"/>
                </a:cubicBezTo>
                <a:cubicBezTo>
                  <a:pt x="3071001" y="2037086"/>
                  <a:pt x="3100220" y="2027027"/>
                  <a:pt x="3122988" y="2022864"/>
                </a:cubicBezTo>
                <a:cubicBezTo>
                  <a:pt x="3136649" y="2022864"/>
                  <a:pt x="3170803" y="2033269"/>
                  <a:pt x="3170803" y="1999961"/>
                </a:cubicBezTo>
                <a:cubicBezTo>
                  <a:pt x="3176305" y="2004124"/>
                  <a:pt x="3182471" y="2007244"/>
                  <a:pt x="3188970" y="2008806"/>
                </a:cubicBezTo>
                <a:lnTo>
                  <a:pt x="3200430" y="2008511"/>
                </a:lnTo>
                <a:lnTo>
                  <a:pt x="3203542" y="2003820"/>
                </a:lnTo>
                <a:cubicBezTo>
                  <a:pt x="3206387" y="2003075"/>
                  <a:pt x="3209820" y="2003572"/>
                  <a:pt x="3212176" y="2003571"/>
                </a:cubicBezTo>
                <a:lnTo>
                  <a:pt x="3209784" y="2007933"/>
                </a:lnTo>
                <a:lnTo>
                  <a:pt x="3225021" y="1999700"/>
                </a:lnTo>
                <a:cubicBezTo>
                  <a:pt x="3230096" y="1995798"/>
                  <a:pt x="3235123" y="1991635"/>
                  <a:pt x="3240624" y="1989555"/>
                </a:cubicBezTo>
                <a:cubicBezTo>
                  <a:pt x="3254287" y="1985392"/>
                  <a:pt x="3267947" y="1987473"/>
                  <a:pt x="3281609" y="1987473"/>
                </a:cubicBezTo>
                <a:cubicBezTo>
                  <a:pt x="3295270" y="1987473"/>
                  <a:pt x="3308932" y="1985392"/>
                  <a:pt x="3324489" y="1985392"/>
                </a:cubicBezTo>
                <a:cubicBezTo>
                  <a:pt x="3322212" y="1987472"/>
                  <a:pt x="3322212" y="1989554"/>
                  <a:pt x="3319935" y="1991635"/>
                </a:cubicBezTo>
                <a:lnTo>
                  <a:pt x="3324434" y="1992705"/>
                </a:lnTo>
                <a:lnTo>
                  <a:pt x="3324531" y="1991905"/>
                </a:lnTo>
                <a:cubicBezTo>
                  <a:pt x="3326998" y="1981704"/>
                  <a:pt x="3331934" y="1983744"/>
                  <a:pt x="3339336" y="1983745"/>
                </a:cubicBezTo>
                <a:lnTo>
                  <a:pt x="3336771" y="1993522"/>
                </a:lnTo>
                <a:lnTo>
                  <a:pt x="3344981" y="1991635"/>
                </a:lnTo>
                <a:cubicBezTo>
                  <a:pt x="3353518" y="1989034"/>
                  <a:pt x="3362056" y="1986431"/>
                  <a:pt x="3370027" y="1991635"/>
                </a:cubicBezTo>
                <a:cubicBezTo>
                  <a:pt x="3370027" y="1977064"/>
                  <a:pt x="3370027" y="1969085"/>
                  <a:pt x="3381410" y="1969086"/>
                </a:cubicBezTo>
                <a:cubicBezTo>
                  <a:pt x="3390137" y="1969086"/>
                  <a:pt x="3399245" y="1970819"/>
                  <a:pt x="3408351" y="1967005"/>
                </a:cubicBezTo>
                <a:cubicBezTo>
                  <a:pt x="3428845" y="1960759"/>
                  <a:pt x="3451615" y="1960759"/>
                  <a:pt x="3469448" y="1946188"/>
                </a:cubicBezTo>
                <a:cubicBezTo>
                  <a:pt x="3428844" y="1944105"/>
                  <a:pt x="3385584" y="1944105"/>
                  <a:pt x="3342703" y="1939942"/>
                </a:cubicBezTo>
                <a:cubicBezTo>
                  <a:pt x="3342705" y="1946188"/>
                  <a:pt x="3347259" y="1958678"/>
                  <a:pt x="3340426" y="1960759"/>
                </a:cubicBezTo>
                <a:cubicBezTo>
                  <a:pt x="3333596" y="1964576"/>
                  <a:pt x="3324490" y="1960759"/>
                  <a:pt x="3317658" y="1960759"/>
                </a:cubicBezTo>
                <a:lnTo>
                  <a:pt x="3324819" y="1948151"/>
                </a:lnTo>
                <a:lnTo>
                  <a:pt x="3325281" y="1946250"/>
                </a:lnTo>
                <a:lnTo>
                  <a:pt x="3324490" y="1933697"/>
                </a:lnTo>
                <a:cubicBezTo>
                  <a:pt x="3317659" y="1925372"/>
                  <a:pt x="3304376" y="1933696"/>
                  <a:pt x="3297547" y="1935782"/>
                </a:cubicBezTo>
                <a:cubicBezTo>
                  <a:pt x="3267947" y="1946188"/>
                  <a:pt x="3238728" y="1954514"/>
                  <a:pt x="3211405" y="1960759"/>
                </a:cubicBezTo>
                <a:cubicBezTo>
                  <a:pt x="3195469" y="1962840"/>
                  <a:pt x="3181808" y="1964576"/>
                  <a:pt x="3168146" y="1962839"/>
                </a:cubicBezTo>
                <a:cubicBezTo>
                  <a:pt x="3154863" y="1960759"/>
                  <a:pt x="3143480" y="1954515"/>
                  <a:pt x="3132096" y="1948270"/>
                </a:cubicBezTo>
                <a:lnTo>
                  <a:pt x="3130150" y="1947852"/>
                </a:lnTo>
                <a:lnTo>
                  <a:pt x="3133920" y="1950808"/>
                </a:lnTo>
                <a:cubicBezTo>
                  <a:pt x="3129692" y="1957027"/>
                  <a:pt x="3129692" y="1957027"/>
                  <a:pt x="3127579" y="1950809"/>
                </a:cubicBezTo>
                <a:lnTo>
                  <a:pt x="3129883" y="1947793"/>
                </a:lnTo>
                <a:lnTo>
                  <a:pt x="3121500" y="1945992"/>
                </a:lnTo>
                <a:cubicBezTo>
                  <a:pt x="3110631" y="1945797"/>
                  <a:pt x="3099177" y="1950871"/>
                  <a:pt x="3089215" y="1952433"/>
                </a:cubicBezTo>
                <a:cubicBezTo>
                  <a:pt x="3077831" y="1952434"/>
                  <a:pt x="3071000" y="1944105"/>
                  <a:pt x="3064170" y="1960759"/>
                </a:cubicBezTo>
                <a:cubicBezTo>
                  <a:pt x="3059615" y="1970819"/>
                  <a:pt x="3055065" y="1967004"/>
                  <a:pt x="3048231" y="1962840"/>
                </a:cubicBezTo>
                <a:cubicBezTo>
                  <a:pt x="3043678" y="1960759"/>
                  <a:pt x="3043679" y="1967005"/>
                  <a:pt x="3041400" y="1972903"/>
                </a:cubicBezTo>
                <a:cubicBezTo>
                  <a:pt x="3037987" y="1977585"/>
                  <a:pt x="3033289" y="1971926"/>
                  <a:pt x="3030196" y="1967779"/>
                </a:cubicBezTo>
                <a:lnTo>
                  <a:pt x="3028726" y="1965863"/>
                </a:lnTo>
                <a:lnTo>
                  <a:pt x="3027741" y="1964576"/>
                </a:lnTo>
                <a:cubicBezTo>
                  <a:pt x="3020910" y="1962839"/>
                  <a:pt x="3016737" y="1962840"/>
                  <a:pt x="3009906" y="1964576"/>
                </a:cubicBezTo>
                <a:cubicBezTo>
                  <a:pt x="2978030" y="1969085"/>
                  <a:pt x="2948430" y="1985391"/>
                  <a:pt x="2916934" y="1983310"/>
                </a:cubicBezTo>
                <a:cubicBezTo>
                  <a:pt x="2885058" y="1979148"/>
                  <a:pt x="2855838" y="1972903"/>
                  <a:pt x="2823964" y="1985393"/>
                </a:cubicBezTo>
                <a:lnTo>
                  <a:pt x="2809983" y="1990099"/>
                </a:lnTo>
                <a:lnTo>
                  <a:pt x="2808737" y="1984091"/>
                </a:lnTo>
                <a:cubicBezTo>
                  <a:pt x="2807646" y="1982268"/>
                  <a:pt x="2805937" y="1981228"/>
                  <a:pt x="2803471" y="1981228"/>
                </a:cubicBezTo>
                <a:cubicBezTo>
                  <a:pt x="2803470" y="1984350"/>
                  <a:pt x="2804042" y="1986951"/>
                  <a:pt x="2805178" y="1988773"/>
                </a:cubicBezTo>
                <a:lnTo>
                  <a:pt x="2808467" y="1990612"/>
                </a:lnTo>
                <a:lnTo>
                  <a:pt x="2803300" y="1992352"/>
                </a:lnTo>
                <a:cubicBezTo>
                  <a:pt x="2782221" y="1997229"/>
                  <a:pt x="2760022" y="1996840"/>
                  <a:pt x="2737823" y="1999962"/>
                </a:cubicBezTo>
                <a:cubicBezTo>
                  <a:pt x="2737822" y="1993717"/>
                  <a:pt x="2737823" y="1987472"/>
                  <a:pt x="2737822" y="1981227"/>
                </a:cubicBezTo>
                <a:cubicBezTo>
                  <a:pt x="2676728" y="1989555"/>
                  <a:pt x="2617909" y="1979148"/>
                  <a:pt x="2556814" y="1970820"/>
                </a:cubicBezTo>
                <a:cubicBezTo>
                  <a:pt x="2556813" y="1989554"/>
                  <a:pt x="2577306" y="1970819"/>
                  <a:pt x="2577306" y="1991635"/>
                </a:cubicBezTo>
                <a:cubicBezTo>
                  <a:pt x="2565921" y="1991635"/>
                  <a:pt x="2554537" y="1991636"/>
                  <a:pt x="2543154" y="1991635"/>
                </a:cubicBezTo>
                <a:cubicBezTo>
                  <a:pt x="2534046" y="1991635"/>
                  <a:pt x="2534045" y="1977064"/>
                  <a:pt x="2529492" y="1970820"/>
                </a:cubicBezTo>
                <a:cubicBezTo>
                  <a:pt x="2522660" y="1987473"/>
                  <a:pt x="2509379" y="1969086"/>
                  <a:pt x="2500271" y="1964575"/>
                </a:cubicBezTo>
                <a:cubicBezTo>
                  <a:pt x="2482057" y="1960760"/>
                  <a:pt x="2466119" y="1960759"/>
                  <a:pt x="2447904" y="1960759"/>
                </a:cubicBezTo>
                <a:cubicBezTo>
                  <a:pt x="2420962" y="1960759"/>
                  <a:pt x="2389086" y="1960759"/>
                  <a:pt x="2364421" y="1935781"/>
                </a:cubicBezTo>
                <a:cubicBezTo>
                  <a:pt x="2432347" y="1939942"/>
                  <a:pt x="2497994" y="1944105"/>
                  <a:pt x="2563643" y="1946188"/>
                </a:cubicBezTo>
                <a:cubicBezTo>
                  <a:pt x="2561369" y="1942025"/>
                  <a:pt x="2556813" y="1935781"/>
                  <a:pt x="2554537" y="1931616"/>
                </a:cubicBezTo>
                <a:cubicBezTo>
                  <a:pt x="2575029" y="1927455"/>
                  <a:pt x="2597418" y="1925371"/>
                  <a:pt x="2617909" y="1921208"/>
                </a:cubicBezTo>
                <a:cubicBezTo>
                  <a:pt x="2615632" y="1937862"/>
                  <a:pt x="2606526" y="1935781"/>
                  <a:pt x="2597417" y="1931616"/>
                </a:cubicBezTo>
                <a:cubicBezTo>
                  <a:pt x="2597417" y="1942025"/>
                  <a:pt x="2595140" y="1950352"/>
                  <a:pt x="2604248" y="1952433"/>
                </a:cubicBezTo>
                <a:cubicBezTo>
                  <a:pt x="2613356" y="1954515"/>
                  <a:pt x="2620186" y="1952433"/>
                  <a:pt x="2627017" y="1952433"/>
                </a:cubicBezTo>
                <a:cubicBezTo>
                  <a:pt x="2645231" y="1952433"/>
                  <a:pt x="2663445" y="1956597"/>
                  <a:pt x="2681281" y="1954515"/>
                </a:cubicBezTo>
                <a:lnTo>
                  <a:pt x="2697967" y="1952607"/>
                </a:lnTo>
                <a:lnTo>
                  <a:pt x="2704050" y="1951912"/>
                </a:lnTo>
                <a:cubicBezTo>
                  <a:pt x="2712019" y="1950871"/>
                  <a:pt x="2719988" y="1950351"/>
                  <a:pt x="2726818" y="1952434"/>
                </a:cubicBezTo>
                <a:cubicBezTo>
                  <a:pt x="2733270" y="1954515"/>
                  <a:pt x="2746930" y="1960759"/>
                  <a:pt x="2737823" y="1946188"/>
                </a:cubicBezTo>
                <a:cubicBezTo>
                  <a:pt x="2744653" y="1942025"/>
                  <a:pt x="2751484" y="1931616"/>
                  <a:pt x="2760591" y="1931616"/>
                </a:cubicBezTo>
                <a:cubicBezTo>
                  <a:pt x="2765145" y="1931617"/>
                  <a:pt x="2767422" y="1935781"/>
                  <a:pt x="2771976" y="1939942"/>
                </a:cubicBezTo>
                <a:cubicBezTo>
                  <a:pt x="2774253" y="1942025"/>
                  <a:pt x="2778806" y="1939942"/>
                  <a:pt x="2781084" y="1939943"/>
                </a:cubicBezTo>
                <a:cubicBezTo>
                  <a:pt x="2790190" y="1939942"/>
                  <a:pt x="2808405" y="1933697"/>
                  <a:pt x="2814856" y="1939943"/>
                </a:cubicBezTo>
                <a:cubicBezTo>
                  <a:pt x="2819408" y="1944105"/>
                  <a:pt x="2817132" y="1954514"/>
                  <a:pt x="2817132" y="1960759"/>
                </a:cubicBezTo>
                <a:cubicBezTo>
                  <a:pt x="2823963" y="1954514"/>
                  <a:pt x="2830794" y="1948270"/>
                  <a:pt x="2837623" y="1939942"/>
                </a:cubicBezTo>
                <a:cubicBezTo>
                  <a:pt x="2837624" y="1948271"/>
                  <a:pt x="2837624" y="1954515"/>
                  <a:pt x="2837624" y="1960759"/>
                </a:cubicBezTo>
                <a:cubicBezTo>
                  <a:pt x="2878227" y="1950351"/>
                  <a:pt x="2919211" y="1948270"/>
                  <a:pt x="2959815" y="1942024"/>
                </a:cubicBezTo>
                <a:cubicBezTo>
                  <a:pt x="3000798" y="1937861"/>
                  <a:pt x="3041400" y="1933696"/>
                  <a:pt x="3082386" y="1927454"/>
                </a:cubicBezTo>
                <a:cubicBezTo>
                  <a:pt x="3157140" y="1919127"/>
                  <a:pt x="3234174" y="1912881"/>
                  <a:pt x="3308932" y="1900740"/>
                </a:cubicBezTo>
                <a:lnTo>
                  <a:pt x="3323216" y="1898215"/>
                </a:lnTo>
                <a:lnTo>
                  <a:pt x="3321525" y="1898192"/>
                </a:lnTo>
                <a:lnTo>
                  <a:pt x="3345212" y="1887794"/>
                </a:lnTo>
                <a:lnTo>
                  <a:pt x="3368224" y="1878819"/>
                </a:lnTo>
                <a:lnTo>
                  <a:pt x="3380088" y="1879650"/>
                </a:lnTo>
                <a:lnTo>
                  <a:pt x="3385437" y="1879638"/>
                </a:lnTo>
                <a:lnTo>
                  <a:pt x="3345169" y="1894340"/>
                </a:lnTo>
                <a:lnTo>
                  <a:pt x="3406123" y="1883957"/>
                </a:lnTo>
                <a:cubicBezTo>
                  <a:pt x="3449146" y="1877235"/>
                  <a:pt x="3489940" y="1872638"/>
                  <a:pt x="3489940" y="1879924"/>
                </a:cubicBezTo>
                <a:cubicBezTo>
                  <a:pt x="3489940" y="1879924"/>
                  <a:pt x="3483109" y="1884087"/>
                  <a:pt x="3483109" y="1886168"/>
                </a:cubicBezTo>
                <a:cubicBezTo>
                  <a:pt x="3480832" y="1892414"/>
                  <a:pt x="3492217" y="1892414"/>
                  <a:pt x="3494494" y="1892413"/>
                </a:cubicBezTo>
                <a:cubicBezTo>
                  <a:pt x="3508154" y="1892413"/>
                  <a:pt x="3499046" y="1871597"/>
                  <a:pt x="3512708" y="1867435"/>
                </a:cubicBezTo>
                <a:cubicBezTo>
                  <a:pt x="3521815" y="1867435"/>
                  <a:pt x="3539651" y="1879924"/>
                  <a:pt x="3544204" y="1865353"/>
                </a:cubicBezTo>
                <a:cubicBezTo>
                  <a:pt x="3546481" y="1857028"/>
                  <a:pt x="3548757" y="1842456"/>
                  <a:pt x="3555590" y="1842457"/>
                </a:cubicBezTo>
                <a:cubicBezTo>
                  <a:pt x="3555589" y="1852864"/>
                  <a:pt x="3555588" y="1861190"/>
                  <a:pt x="3555589" y="1871597"/>
                </a:cubicBezTo>
                <a:cubicBezTo>
                  <a:pt x="3571527" y="1863271"/>
                  <a:pt x="3586800" y="1854513"/>
                  <a:pt x="3602359" y="1847272"/>
                </a:cubicBezTo>
                <a:lnTo>
                  <a:pt x="3634198" y="1837271"/>
                </a:lnTo>
                <a:lnTo>
                  <a:pt x="3643913" y="1833402"/>
                </a:lnTo>
                <a:cubicBezTo>
                  <a:pt x="3654163" y="1830200"/>
                  <a:pt x="3664369" y="1827366"/>
                  <a:pt x="3664369" y="1827366"/>
                </a:cubicBezTo>
                <a:cubicBezTo>
                  <a:pt x="3673994" y="1823161"/>
                  <a:pt x="3680731" y="1821847"/>
                  <a:pt x="3686840" y="1820455"/>
                </a:cubicBezTo>
                <a:lnTo>
                  <a:pt x="3702131" y="1814425"/>
                </a:lnTo>
                <a:lnTo>
                  <a:pt x="3702293" y="1813761"/>
                </a:lnTo>
                <a:lnTo>
                  <a:pt x="3674465" y="1819594"/>
                </a:lnTo>
                <a:cubicBezTo>
                  <a:pt x="3662257" y="1822749"/>
                  <a:pt x="3651414" y="1825567"/>
                  <a:pt x="3651588" y="1824090"/>
                </a:cubicBezTo>
                <a:cubicBezTo>
                  <a:pt x="3651674" y="1823352"/>
                  <a:pt x="3654518" y="1821510"/>
                  <a:pt x="3658058" y="1819337"/>
                </a:cubicBezTo>
                <a:lnTo>
                  <a:pt x="3660955" y="1817506"/>
                </a:lnTo>
                <a:lnTo>
                  <a:pt x="3702721" y="1812007"/>
                </a:lnTo>
                <a:lnTo>
                  <a:pt x="3702823" y="1811578"/>
                </a:lnTo>
                <a:lnTo>
                  <a:pt x="3717760" y="1808847"/>
                </a:lnTo>
                <a:lnTo>
                  <a:pt x="3698324" y="1808985"/>
                </a:lnTo>
                <a:lnTo>
                  <a:pt x="3530490" y="1846390"/>
                </a:lnTo>
                <a:lnTo>
                  <a:pt x="3525864" y="1844753"/>
                </a:lnTo>
                <a:lnTo>
                  <a:pt x="3524449" y="1839344"/>
                </a:lnTo>
                <a:lnTo>
                  <a:pt x="3550184" y="1833170"/>
                </a:lnTo>
                <a:lnTo>
                  <a:pt x="3612635" y="1815221"/>
                </a:lnTo>
                <a:lnTo>
                  <a:pt x="3606286" y="1815225"/>
                </a:lnTo>
                <a:lnTo>
                  <a:pt x="3583391" y="1818656"/>
                </a:lnTo>
                <a:lnTo>
                  <a:pt x="3582298" y="1821976"/>
                </a:lnTo>
                <a:cubicBezTo>
                  <a:pt x="3577747" y="1821975"/>
                  <a:pt x="3573199" y="1824048"/>
                  <a:pt x="3568648" y="1824048"/>
                </a:cubicBezTo>
                <a:lnTo>
                  <a:pt x="3544141" y="1825642"/>
                </a:lnTo>
                <a:lnTo>
                  <a:pt x="3516753" y="1831738"/>
                </a:lnTo>
                <a:lnTo>
                  <a:pt x="3513092" y="1833468"/>
                </a:lnTo>
                <a:cubicBezTo>
                  <a:pt x="3510265" y="1834003"/>
                  <a:pt x="3507440" y="1834003"/>
                  <a:pt x="3505180" y="1834003"/>
                </a:cubicBezTo>
                <a:cubicBezTo>
                  <a:pt x="3493875" y="1834003"/>
                  <a:pt x="3480308" y="1836143"/>
                  <a:pt x="3469004" y="1825453"/>
                </a:cubicBezTo>
                <a:cubicBezTo>
                  <a:pt x="3470135" y="1823314"/>
                  <a:pt x="3470700" y="1821177"/>
                  <a:pt x="3471265" y="1818770"/>
                </a:cubicBezTo>
                <a:lnTo>
                  <a:pt x="3472847" y="1812973"/>
                </a:lnTo>
                <a:lnTo>
                  <a:pt x="3472361" y="1811826"/>
                </a:lnTo>
                <a:cubicBezTo>
                  <a:pt x="3472361" y="1809842"/>
                  <a:pt x="3474677" y="1809841"/>
                  <a:pt x="3474678" y="1805871"/>
                </a:cubicBezTo>
                <a:cubicBezTo>
                  <a:pt x="3474677" y="1806864"/>
                  <a:pt x="3475259" y="1809841"/>
                  <a:pt x="3475548" y="1812322"/>
                </a:cubicBezTo>
                <a:lnTo>
                  <a:pt x="3475565" y="1812806"/>
                </a:lnTo>
                <a:lnTo>
                  <a:pt x="3478910" y="1816610"/>
                </a:lnTo>
                <a:cubicBezTo>
                  <a:pt x="3492109" y="1827049"/>
                  <a:pt x="3509419" y="1812357"/>
                  <a:pt x="3523267" y="1810484"/>
                </a:cubicBezTo>
                <a:lnTo>
                  <a:pt x="3523799" y="1821056"/>
                </a:lnTo>
                <a:lnTo>
                  <a:pt x="3537599" y="1817476"/>
                </a:lnTo>
                <a:lnTo>
                  <a:pt x="3538359" y="1809278"/>
                </a:lnTo>
                <a:cubicBezTo>
                  <a:pt x="3540872" y="1804873"/>
                  <a:pt x="3544759" y="1801245"/>
                  <a:pt x="3548170" y="1797098"/>
                </a:cubicBezTo>
                <a:cubicBezTo>
                  <a:pt x="3529969" y="1801245"/>
                  <a:pt x="3509872" y="1803318"/>
                  <a:pt x="3491670" y="1809537"/>
                </a:cubicBezTo>
                <a:cubicBezTo>
                  <a:pt x="3487120" y="1811610"/>
                  <a:pt x="3480293" y="1815757"/>
                  <a:pt x="3475744" y="1805391"/>
                </a:cubicBezTo>
                <a:cubicBezTo>
                  <a:pt x="3468919" y="1809537"/>
                  <a:pt x="3460199" y="1811611"/>
                  <a:pt x="3453372" y="1811612"/>
                </a:cubicBezTo>
                <a:cubicBezTo>
                  <a:pt x="3455648" y="1824049"/>
                  <a:pt x="3464367" y="1828195"/>
                  <a:pt x="3468919" y="1836491"/>
                </a:cubicBezTo>
                <a:cubicBezTo>
                  <a:pt x="3448822" y="1852727"/>
                  <a:pt x="3421519" y="1852726"/>
                  <a:pt x="3398769" y="1856874"/>
                </a:cubicBezTo>
                <a:cubicBezTo>
                  <a:pt x="3371845" y="1861018"/>
                  <a:pt x="3346818" y="1867239"/>
                  <a:pt x="3319518" y="1871385"/>
                </a:cubicBezTo>
                <a:cubicBezTo>
                  <a:pt x="3267567" y="1881750"/>
                  <a:pt x="3215617" y="1892115"/>
                  <a:pt x="3163667" y="1900407"/>
                </a:cubicBezTo>
                <a:cubicBezTo>
                  <a:pt x="3163668" y="1894189"/>
                  <a:pt x="3163669" y="1887969"/>
                  <a:pt x="3163669" y="1879678"/>
                </a:cubicBezTo>
                <a:cubicBezTo>
                  <a:pt x="3161391" y="1879677"/>
                  <a:pt x="3156843" y="1879678"/>
                  <a:pt x="3154566" y="1879677"/>
                </a:cubicBezTo>
                <a:cubicBezTo>
                  <a:pt x="3147743" y="1879678"/>
                  <a:pt x="3138641" y="1881750"/>
                  <a:pt x="3131815" y="1879677"/>
                </a:cubicBezTo>
                <a:cubicBezTo>
                  <a:pt x="3129543" y="1879677"/>
                  <a:pt x="3120440" y="1877604"/>
                  <a:pt x="3118165" y="1873457"/>
                </a:cubicBezTo>
                <a:cubicBezTo>
                  <a:pt x="3115889" y="1869311"/>
                  <a:pt x="3145467" y="1865164"/>
                  <a:pt x="3147741" y="1865165"/>
                </a:cubicBezTo>
                <a:cubicBezTo>
                  <a:pt x="3161392" y="1865166"/>
                  <a:pt x="3174664" y="1863092"/>
                  <a:pt x="3188315" y="1863092"/>
                </a:cubicBezTo>
                <a:cubicBezTo>
                  <a:pt x="3220167" y="1858946"/>
                  <a:pt x="3251640" y="1854799"/>
                  <a:pt x="3283493" y="1850654"/>
                </a:cubicBezTo>
                <a:cubicBezTo>
                  <a:pt x="3294868" y="1848580"/>
                  <a:pt x="3306245" y="1846506"/>
                  <a:pt x="3317240" y="1846507"/>
                </a:cubicBezTo>
                <a:cubicBezTo>
                  <a:pt x="3324067" y="1846506"/>
                  <a:pt x="3333169" y="1848581"/>
                  <a:pt x="3339993" y="1842362"/>
                </a:cubicBezTo>
                <a:cubicBezTo>
                  <a:pt x="3349094" y="1836491"/>
                  <a:pt x="3339994" y="1830268"/>
                  <a:pt x="3335442" y="1830267"/>
                </a:cubicBezTo>
                <a:cubicBezTo>
                  <a:pt x="3328617" y="1830268"/>
                  <a:pt x="3324068" y="1831995"/>
                  <a:pt x="3317240" y="1834409"/>
                </a:cubicBezTo>
                <a:cubicBezTo>
                  <a:pt x="3310795" y="1834409"/>
                  <a:pt x="3299420" y="1838216"/>
                  <a:pt x="3292594" y="1831995"/>
                </a:cubicBezTo>
                <a:cubicBezTo>
                  <a:pt x="3283494" y="1824048"/>
                  <a:pt x="3299418" y="1819901"/>
                  <a:pt x="3301695" y="1817829"/>
                </a:cubicBezTo>
                <a:cubicBezTo>
                  <a:pt x="3333169" y="1811610"/>
                  <a:pt x="3362744" y="1809536"/>
                  <a:pt x="3391943" y="1803317"/>
                </a:cubicBezTo>
                <a:cubicBezTo>
                  <a:pt x="3455648" y="1792954"/>
                  <a:pt x="3518973" y="1782588"/>
                  <a:pt x="3582298" y="1772221"/>
                </a:cubicBezTo>
                <a:cubicBezTo>
                  <a:pt x="3582298" y="1788806"/>
                  <a:pt x="3568647" y="1778440"/>
                  <a:pt x="3564097" y="1784660"/>
                </a:cubicBezTo>
                <a:cubicBezTo>
                  <a:pt x="3560683" y="1787770"/>
                  <a:pt x="3566372" y="1791398"/>
                  <a:pt x="3573197" y="1794508"/>
                </a:cubicBezTo>
                <a:lnTo>
                  <a:pt x="3586118" y="1799974"/>
                </a:lnTo>
                <a:lnTo>
                  <a:pt x="3598871" y="1795587"/>
                </a:lnTo>
                <a:lnTo>
                  <a:pt x="3602875" y="1793862"/>
                </a:lnTo>
                <a:lnTo>
                  <a:pt x="3602875" y="1793173"/>
                </a:lnTo>
                <a:lnTo>
                  <a:pt x="3594264" y="1795042"/>
                </a:lnTo>
                <a:cubicBezTo>
                  <a:pt x="3564716" y="1800730"/>
                  <a:pt x="3600462" y="1789272"/>
                  <a:pt x="3608835" y="1783062"/>
                </a:cubicBezTo>
                <a:cubicBezTo>
                  <a:pt x="3606294" y="1783000"/>
                  <a:pt x="3603753" y="1782937"/>
                  <a:pt x="3601212" y="1782874"/>
                </a:cubicBezTo>
                <a:cubicBezTo>
                  <a:pt x="3603753" y="1782937"/>
                  <a:pt x="3586159" y="1773619"/>
                  <a:pt x="3586563" y="1770175"/>
                </a:cubicBezTo>
                <a:cubicBezTo>
                  <a:pt x="3587255" y="1764270"/>
                  <a:pt x="3639709" y="1744339"/>
                  <a:pt x="3648101" y="1741585"/>
                </a:cubicBezTo>
                <a:cubicBezTo>
                  <a:pt x="3676550" y="1723531"/>
                  <a:pt x="3585754" y="1755350"/>
                  <a:pt x="3586504" y="1748952"/>
                </a:cubicBezTo>
                <a:cubicBezTo>
                  <a:pt x="3586043" y="1747460"/>
                  <a:pt x="3589137" y="1745068"/>
                  <a:pt x="3593571" y="1742456"/>
                </a:cubicBezTo>
                <a:lnTo>
                  <a:pt x="3598291" y="1740010"/>
                </a:lnTo>
                <a:lnTo>
                  <a:pt x="3670334" y="1732606"/>
                </a:lnTo>
                <a:cubicBezTo>
                  <a:pt x="3677367" y="1731918"/>
                  <a:pt x="3711977" y="1733258"/>
                  <a:pt x="3713822" y="1728024"/>
                </a:cubicBezTo>
                <a:cubicBezTo>
                  <a:pt x="3715525" y="1723193"/>
                  <a:pt x="3688310" y="1727629"/>
                  <a:pt x="3685960" y="1726802"/>
                </a:cubicBezTo>
                <a:cubicBezTo>
                  <a:pt x="3659338" y="1730088"/>
                  <a:pt x="3634604" y="1732569"/>
                  <a:pt x="3610562" y="1734559"/>
                </a:cubicBezTo>
                <a:lnTo>
                  <a:pt x="3608551" y="1734695"/>
                </a:lnTo>
                <a:lnTo>
                  <a:pt x="3608676" y="1734630"/>
                </a:lnTo>
                <a:cubicBezTo>
                  <a:pt x="3618472" y="1729875"/>
                  <a:pt x="3624761" y="1726945"/>
                  <a:pt x="3609814" y="1731266"/>
                </a:cubicBezTo>
                <a:lnTo>
                  <a:pt x="3585868" y="1736226"/>
                </a:lnTo>
                <a:lnTo>
                  <a:pt x="3539315" y="1739369"/>
                </a:lnTo>
                <a:lnTo>
                  <a:pt x="3532897" y="1740076"/>
                </a:lnTo>
                <a:lnTo>
                  <a:pt x="3553008" y="1731294"/>
                </a:lnTo>
                <a:lnTo>
                  <a:pt x="3574083" y="1722745"/>
                </a:lnTo>
                <a:lnTo>
                  <a:pt x="3568391" y="1719881"/>
                </a:lnTo>
                <a:lnTo>
                  <a:pt x="3567259" y="1715355"/>
                </a:lnTo>
                <a:lnTo>
                  <a:pt x="3565905" y="1715934"/>
                </a:lnTo>
                <a:cubicBezTo>
                  <a:pt x="3559401" y="1718426"/>
                  <a:pt x="3554762" y="1719053"/>
                  <a:pt x="3554012" y="1714592"/>
                </a:cubicBezTo>
                <a:cubicBezTo>
                  <a:pt x="3553924" y="1715331"/>
                  <a:pt x="3555815" y="1714605"/>
                  <a:pt x="3558829" y="1713007"/>
                </a:cubicBezTo>
                <a:lnTo>
                  <a:pt x="3566726" y="1708340"/>
                </a:lnTo>
                <a:lnTo>
                  <a:pt x="3567406" y="1694181"/>
                </a:lnTo>
                <a:cubicBezTo>
                  <a:pt x="3570325" y="1694181"/>
                  <a:pt x="3572222" y="1695329"/>
                  <a:pt x="3573426" y="1697211"/>
                </a:cubicBezTo>
                <a:lnTo>
                  <a:pt x="3574913" y="1703159"/>
                </a:lnTo>
                <a:lnTo>
                  <a:pt x="3593316" y="1690883"/>
                </a:lnTo>
                <a:cubicBezTo>
                  <a:pt x="3593316" y="1690883"/>
                  <a:pt x="3612297" y="1688389"/>
                  <a:pt x="3604943" y="1682287"/>
                </a:cubicBezTo>
                <a:cubicBezTo>
                  <a:pt x="3604943" y="1682287"/>
                  <a:pt x="3591122" y="1687868"/>
                  <a:pt x="3583153" y="1690633"/>
                </a:cubicBezTo>
                <a:cubicBezTo>
                  <a:pt x="3580882" y="1684655"/>
                  <a:pt x="3579034" y="1678687"/>
                  <a:pt x="3579034" y="1678687"/>
                </a:cubicBezTo>
                <a:cubicBezTo>
                  <a:pt x="3573951" y="1678561"/>
                  <a:pt x="3548852" y="1689789"/>
                  <a:pt x="3538264" y="1689528"/>
                </a:cubicBezTo>
                <a:cubicBezTo>
                  <a:pt x="3538264" y="1689528"/>
                  <a:pt x="3522597" y="1689143"/>
                  <a:pt x="3544385" y="1680795"/>
                </a:cubicBezTo>
                <a:cubicBezTo>
                  <a:pt x="3561228" y="1674793"/>
                  <a:pt x="3549544" y="1683883"/>
                  <a:pt x="3558687" y="1674732"/>
                </a:cubicBezTo>
                <a:cubicBezTo>
                  <a:pt x="3552431" y="1680994"/>
                  <a:pt x="3548446" y="1671518"/>
                  <a:pt x="3551680" y="1665676"/>
                </a:cubicBezTo>
                <a:cubicBezTo>
                  <a:pt x="3550958" y="1666398"/>
                  <a:pt x="3553647" y="1665878"/>
                  <a:pt x="3558092" y="1664646"/>
                </a:cubicBezTo>
                <a:lnTo>
                  <a:pt x="3572164" y="1660240"/>
                </a:lnTo>
                <a:lnTo>
                  <a:pt x="3572745" y="1660188"/>
                </a:lnTo>
                <a:cubicBezTo>
                  <a:pt x="3624937" y="1655393"/>
                  <a:pt x="3676835" y="1650495"/>
                  <a:pt x="3726305" y="1645531"/>
                </a:cubicBezTo>
                <a:lnTo>
                  <a:pt x="3759134" y="1640171"/>
                </a:lnTo>
                <a:lnTo>
                  <a:pt x="3758416" y="1639880"/>
                </a:lnTo>
                <a:cubicBezTo>
                  <a:pt x="3757359" y="1638502"/>
                  <a:pt x="3756830" y="1636299"/>
                  <a:pt x="3756831" y="1632995"/>
                </a:cubicBezTo>
                <a:lnTo>
                  <a:pt x="3761693" y="1639753"/>
                </a:lnTo>
                <a:lnTo>
                  <a:pt x="3766885" y="1638905"/>
                </a:lnTo>
                <a:lnTo>
                  <a:pt x="3767477" y="1632969"/>
                </a:lnTo>
                <a:cubicBezTo>
                  <a:pt x="3774238" y="1632969"/>
                  <a:pt x="3778746" y="1632969"/>
                  <a:pt x="3783255" y="1632968"/>
                </a:cubicBezTo>
                <a:lnTo>
                  <a:pt x="3782229" y="1636400"/>
                </a:lnTo>
                <a:lnTo>
                  <a:pt x="3877012" y="1620922"/>
                </a:lnTo>
                <a:lnTo>
                  <a:pt x="3881171" y="1618168"/>
                </a:lnTo>
                <a:cubicBezTo>
                  <a:pt x="3887415" y="1614036"/>
                  <a:pt x="3893808" y="1611204"/>
                  <a:pt x="3899294" y="1614580"/>
                </a:cubicBezTo>
                <a:lnTo>
                  <a:pt x="3901467" y="1616787"/>
                </a:lnTo>
                <a:lnTo>
                  <a:pt x="3901839" y="1616690"/>
                </a:lnTo>
                <a:lnTo>
                  <a:pt x="3899083" y="1612633"/>
                </a:lnTo>
                <a:cubicBezTo>
                  <a:pt x="3901196" y="1610560"/>
                  <a:pt x="3903311" y="1608488"/>
                  <a:pt x="3905425" y="1612634"/>
                </a:cubicBezTo>
                <a:lnTo>
                  <a:pt x="3904263" y="1616055"/>
                </a:lnTo>
                <a:lnTo>
                  <a:pt x="3936683" y="1607575"/>
                </a:lnTo>
                <a:lnTo>
                  <a:pt x="3935911" y="1603920"/>
                </a:lnTo>
                <a:lnTo>
                  <a:pt x="3946678" y="1604961"/>
                </a:lnTo>
                <a:lnTo>
                  <a:pt x="3960104" y="1601450"/>
                </a:lnTo>
                <a:lnTo>
                  <a:pt x="3955983" y="1594716"/>
                </a:lnTo>
                <a:cubicBezTo>
                  <a:pt x="3958096" y="1594717"/>
                  <a:pt x="3959681" y="1595235"/>
                  <a:pt x="3960739" y="1596789"/>
                </a:cubicBezTo>
                <a:lnTo>
                  <a:pt x="3961557" y="1601069"/>
                </a:lnTo>
                <a:lnTo>
                  <a:pt x="3984221" y="1595141"/>
                </a:lnTo>
                <a:lnTo>
                  <a:pt x="4006280" y="1587238"/>
                </a:lnTo>
                <a:lnTo>
                  <a:pt x="4002873" y="1580143"/>
                </a:lnTo>
                <a:lnTo>
                  <a:pt x="3988362" y="1583418"/>
                </a:lnTo>
                <a:lnTo>
                  <a:pt x="3982913" y="1585539"/>
                </a:lnTo>
                <a:lnTo>
                  <a:pt x="3978894" y="1585554"/>
                </a:lnTo>
                <a:lnTo>
                  <a:pt x="3934154" y="1595650"/>
                </a:lnTo>
                <a:lnTo>
                  <a:pt x="3907967" y="1601570"/>
                </a:lnTo>
                <a:lnTo>
                  <a:pt x="3906658" y="1612734"/>
                </a:lnTo>
                <a:lnTo>
                  <a:pt x="3904008" y="1602465"/>
                </a:lnTo>
                <a:lnTo>
                  <a:pt x="3798735" y="1626261"/>
                </a:lnTo>
                <a:cubicBezTo>
                  <a:pt x="3719954" y="1637862"/>
                  <a:pt x="3638141" y="1645226"/>
                  <a:pt x="3556701" y="1650459"/>
                </a:cubicBezTo>
                <a:lnTo>
                  <a:pt x="3554277" y="1650520"/>
                </a:lnTo>
                <a:lnTo>
                  <a:pt x="3565579" y="1645397"/>
                </a:lnTo>
                <a:lnTo>
                  <a:pt x="3566969" y="1644220"/>
                </a:lnTo>
                <a:lnTo>
                  <a:pt x="3570650" y="1644062"/>
                </a:lnTo>
                <a:cubicBezTo>
                  <a:pt x="3647417" y="1631752"/>
                  <a:pt x="3713411" y="1629672"/>
                  <a:pt x="3804298" y="1616908"/>
                </a:cubicBezTo>
                <a:lnTo>
                  <a:pt x="3848525" y="1608005"/>
                </a:lnTo>
                <a:lnTo>
                  <a:pt x="3843881" y="1604721"/>
                </a:lnTo>
                <a:lnTo>
                  <a:pt x="3851448" y="1598037"/>
                </a:lnTo>
                <a:lnTo>
                  <a:pt x="3802965" y="1607840"/>
                </a:lnTo>
                <a:cubicBezTo>
                  <a:pt x="3790720" y="1609407"/>
                  <a:pt x="3749555" y="1620239"/>
                  <a:pt x="3757129" y="1611594"/>
                </a:cubicBezTo>
                <a:cubicBezTo>
                  <a:pt x="3753103" y="1610175"/>
                  <a:pt x="3748743" y="1608638"/>
                  <a:pt x="3745025" y="1612759"/>
                </a:cubicBezTo>
                <a:lnTo>
                  <a:pt x="3673627" y="1619481"/>
                </a:lnTo>
                <a:lnTo>
                  <a:pt x="3674474" y="1623399"/>
                </a:lnTo>
                <a:cubicBezTo>
                  <a:pt x="3671214" y="1623399"/>
                  <a:pt x="3666708" y="1624940"/>
                  <a:pt x="3663017" y="1624426"/>
                </a:cubicBezTo>
                <a:cubicBezTo>
                  <a:pt x="3661172" y="1624170"/>
                  <a:pt x="3659529" y="1623399"/>
                  <a:pt x="3658349" y="1621665"/>
                </a:cubicBezTo>
                <a:lnTo>
                  <a:pt x="3658186" y="1620935"/>
                </a:lnTo>
                <a:lnTo>
                  <a:pt x="3654601" y="1621273"/>
                </a:lnTo>
                <a:cubicBezTo>
                  <a:pt x="3623801" y="1624105"/>
                  <a:pt x="3592018" y="1626251"/>
                  <a:pt x="3558273" y="1625669"/>
                </a:cubicBezTo>
                <a:lnTo>
                  <a:pt x="3641257" y="1616630"/>
                </a:lnTo>
                <a:lnTo>
                  <a:pt x="3638058" y="1612244"/>
                </a:lnTo>
                <a:cubicBezTo>
                  <a:pt x="3640468" y="1611143"/>
                  <a:pt x="3642878" y="1611143"/>
                  <a:pt x="3644082" y="1612245"/>
                </a:cubicBezTo>
                <a:lnTo>
                  <a:pt x="3643323" y="1616405"/>
                </a:lnTo>
                <a:lnTo>
                  <a:pt x="3655857" y="1615039"/>
                </a:lnTo>
                <a:lnTo>
                  <a:pt x="3656852" y="1614938"/>
                </a:lnTo>
                <a:lnTo>
                  <a:pt x="3656448" y="1613123"/>
                </a:lnTo>
                <a:cubicBezTo>
                  <a:pt x="3659900" y="1613123"/>
                  <a:pt x="3664407" y="1611581"/>
                  <a:pt x="3668050" y="1612095"/>
                </a:cubicBezTo>
                <a:lnTo>
                  <a:pt x="3670464" y="1613551"/>
                </a:lnTo>
                <a:lnTo>
                  <a:pt x="3703976" y="1610136"/>
                </a:lnTo>
                <a:lnTo>
                  <a:pt x="3705193" y="1605882"/>
                </a:lnTo>
                <a:lnTo>
                  <a:pt x="3675858" y="1609928"/>
                </a:lnTo>
                <a:cubicBezTo>
                  <a:pt x="3636725" y="1612594"/>
                  <a:pt x="3598018" y="1612978"/>
                  <a:pt x="3560659" y="1612480"/>
                </a:cubicBezTo>
                <a:cubicBezTo>
                  <a:pt x="3605095" y="1605744"/>
                  <a:pt x="3649608" y="1600392"/>
                  <a:pt x="3694497" y="1594776"/>
                </a:cubicBezTo>
                <a:lnTo>
                  <a:pt x="3778483" y="1582875"/>
                </a:lnTo>
                <a:lnTo>
                  <a:pt x="3795527" y="1574311"/>
                </a:lnTo>
                <a:lnTo>
                  <a:pt x="3691540" y="1589419"/>
                </a:lnTo>
                <a:lnTo>
                  <a:pt x="3583495" y="1598926"/>
                </a:lnTo>
                <a:lnTo>
                  <a:pt x="3545683" y="1609450"/>
                </a:lnTo>
                <a:cubicBezTo>
                  <a:pt x="3493970" y="1621845"/>
                  <a:pt x="3441871" y="1629769"/>
                  <a:pt x="3389185" y="1629769"/>
                </a:cubicBezTo>
                <a:cubicBezTo>
                  <a:pt x="3418804" y="1621421"/>
                  <a:pt x="3447756" y="1611510"/>
                  <a:pt x="3476380" y="1601125"/>
                </a:cubicBezTo>
                <a:lnTo>
                  <a:pt x="3490643" y="1595854"/>
                </a:lnTo>
                <a:lnTo>
                  <a:pt x="3485596" y="1595749"/>
                </a:lnTo>
                <a:cubicBezTo>
                  <a:pt x="3482826" y="1596244"/>
                  <a:pt x="3480856" y="1597019"/>
                  <a:pt x="3477410" y="1597163"/>
                </a:cubicBezTo>
                <a:cubicBezTo>
                  <a:pt x="3460092" y="1599203"/>
                  <a:pt x="3446684" y="1597644"/>
                  <a:pt x="3464659" y="1592668"/>
                </a:cubicBezTo>
                <a:cubicBezTo>
                  <a:pt x="3480873" y="1590011"/>
                  <a:pt x="3493262" y="1588042"/>
                  <a:pt x="3505185" y="1586590"/>
                </a:cubicBezTo>
                <a:lnTo>
                  <a:pt x="3518586" y="1585529"/>
                </a:lnTo>
                <a:lnTo>
                  <a:pt x="3550754" y="1573641"/>
                </a:lnTo>
                <a:lnTo>
                  <a:pt x="3537640" y="1574383"/>
                </a:lnTo>
                <a:cubicBezTo>
                  <a:pt x="3530145" y="1574909"/>
                  <a:pt x="3523554" y="1575414"/>
                  <a:pt x="3520108" y="1575557"/>
                </a:cubicBezTo>
                <a:lnTo>
                  <a:pt x="3516785" y="1572248"/>
                </a:lnTo>
                <a:lnTo>
                  <a:pt x="3463988" y="1588036"/>
                </a:lnTo>
                <a:cubicBezTo>
                  <a:pt x="3421080" y="1600554"/>
                  <a:pt x="3375893" y="1610990"/>
                  <a:pt x="3332605" y="1617249"/>
                </a:cubicBezTo>
                <a:cubicBezTo>
                  <a:pt x="3310200" y="1621421"/>
                  <a:pt x="3287418" y="1625596"/>
                  <a:pt x="3266913" y="1627681"/>
                </a:cubicBezTo>
                <a:cubicBezTo>
                  <a:pt x="3248687" y="1629768"/>
                  <a:pt x="3230839" y="1627682"/>
                  <a:pt x="3214890" y="1641939"/>
                </a:cubicBezTo>
                <a:cubicBezTo>
                  <a:pt x="3137806" y="1648199"/>
                  <a:pt x="3060723" y="1656545"/>
                  <a:pt x="2983639" y="1658631"/>
                </a:cubicBezTo>
                <a:cubicBezTo>
                  <a:pt x="2979083" y="1658631"/>
                  <a:pt x="2958578" y="1658631"/>
                  <a:pt x="2967691" y="1648200"/>
                </a:cubicBezTo>
                <a:cubicBezTo>
                  <a:pt x="2979082" y="1636027"/>
                  <a:pt x="2995031" y="1633593"/>
                  <a:pt x="3010979" y="1629769"/>
                </a:cubicBezTo>
                <a:cubicBezTo>
                  <a:pt x="3053887" y="1619335"/>
                  <a:pt x="3097177" y="1615162"/>
                  <a:pt x="3140086" y="1613075"/>
                </a:cubicBezTo>
                <a:cubicBezTo>
                  <a:pt x="3162868" y="1613075"/>
                  <a:pt x="3187550" y="1615162"/>
                  <a:pt x="3210333" y="1613076"/>
                </a:cubicBezTo>
                <a:cubicBezTo>
                  <a:pt x="3217168" y="1613075"/>
                  <a:pt x="3217168" y="1604729"/>
                  <a:pt x="3221725" y="1598469"/>
                </a:cubicBezTo>
                <a:cubicBezTo>
                  <a:pt x="3226282" y="1592210"/>
                  <a:pt x="3237675" y="1596383"/>
                  <a:pt x="3242230" y="1596383"/>
                </a:cubicBezTo>
                <a:cubicBezTo>
                  <a:pt x="3287419" y="1594296"/>
                  <a:pt x="3332606" y="1590124"/>
                  <a:pt x="3375892" y="1579690"/>
                </a:cubicBezTo>
                <a:cubicBezTo>
                  <a:pt x="3466267" y="1563728"/>
                  <a:pt x="3552464" y="1536602"/>
                  <a:pt x="3640940" y="1505653"/>
                </a:cubicBezTo>
                <a:cubicBezTo>
                  <a:pt x="3683851" y="1491045"/>
                  <a:pt x="3727138" y="1474354"/>
                  <a:pt x="3770047" y="1459747"/>
                </a:cubicBezTo>
                <a:cubicBezTo>
                  <a:pt x="3779158" y="1455575"/>
                  <a:pt x="3790551" y="1451402"/>
                  <a:pt x="3801943" y="1445142"/>
                </a:cubicBezTo>
                <a:cubicBezTo>
                  <a:pt x="3808780" y="1443056"/>
                  <a:pt x="3817892" y="1437144"/>
                  <a:pt x="3822449" y="1443055"/>
                </a:cubicBezTo>
                <a:cubicBezTo>
                  <a:pt x="3833461" y="1451401"/>
                  <a:pt x="3822448" y="1474354"/>
                  <a:pt x="3819790" y="1484787"/>
                </a:cubicBezTo>
                <a:cubicBezTo>
                  <a:pt x="3809825" y="1476962"/>
                  <a:pt x="3800923" y="1480874"/>
                  <a:pt x="3796135" y="1492123"/>
                </a:cubicBezTo>
                <a:lnTo>
                  <a:pt x="3793126" y="1504441"/>
                </a:lnTo>
                <a:lnTo>
                  <a:pt x="3793299" y="1504785"/>
                </a:lnTo>
                <a:lnTo>
                  <a:pt x="3792934" y="1505237"/>
                </a:lnTo>
                <a:lnTo>
                  <a:pt x="3792832" y="1505653"/>
                </a:lnTo>
                <a:lnTo>
                  <a:pt x="3792707" y="1505518"/>
                </a:lnTo>
                <a:lnTo>
                  <a:pt x="3790918" y="1507730"/>
                </a:lnTo>
                <a:cubicBezTo>
                  <a:pt x="3790125" y="1507731"/>
                  <a:pt x="3789068" y="1506750"/>
                  <a:pt x="3786954" y="1504784"/>
                </a:cubicBezTo>
                <a:lnTo>
                  <a:pt x="3789329" y="1501896"/>
                </a:lnTo>
                <a:lnTo>
                  <a:pt x="3788667" y="1501186"/>
                </a:lnTo>
                <a:cubicBezTo>
                  <a:pt x="3783861" y="1498349"/>
                  <a:pt x="3777452" y="1499914"/>
                  <a:pt x="3772326" y="1501479"/>
                </a:cubicBezTo>
                <a:cubicBezTo>
                  <a:pt x="3763212" y="1503566"/>
                  <a:pt x="3751820" y="1503566"/>
                  <a:pt x="3743085" y="1505652"/>
                </a:cubicBezTo>
                <a:cubicBezTo>
                  <a:pt x="3745365" y="1509477"/>
                  <a:pt x="3745365" y="1519911"/>
                  <a:pt x="3749922" y="1519910"/>
                </a:cubicBezTo>
                <a:cubicBezTo>
                  <a:pt x="3756377" y="1521996"/>
                  <a:pt x="3765491" y="1515737"/>
                  <a:pt x="3772326" y="1511565"/>
                </a:cubicBezTo>
                <a:cubicBezTo>
                  <a:pt x="3782577" y="1504000"/>
                  <a:pt x="3788986" y="1508956"/>
                  <a:pt x="3795392" y="1517189"/>
                </a:cubicBezTo>
                <a:lnTo>
                  <a:pt x="3798050" y="1520831"/>
                </a:lnTo>
                <a:lnTo>
                  <a:pt x="3802010" y="1520271"/>
                </a:lnTo>
                <a:lnTo>
                  <a:pt x="3809215" y="1518745"/>
                </a:lnTo>
                <a:lnTo>
                  <a:pt x="3808721" y="1516696"/>
                </a:lnTo>
                <a:lnTo>
                  <a:pt x="3818895" y="1516697"/>
                </a:lnTo>
                <a:lnTo>
                  <a:pt x="3861530" y="1507674"/>
                </a:lnTo>
                <a:lnTo>
                  <a:pt x="3863295" y="1506484"/>
                </a:lnTo>
                <a:lnTo>
                  <a:pt x="3867105" y="1506495"/>
                </a:lnTo>
                <a:lnTo>
                  <a:pt x="3976443" y="1483356"/>
                </a:lnTo>
                <a:lnTo>
                  <a:pt x="3986774" y="1480202"/>
                </a:lnTo>
                <a:lnTo>
                  <a:pt x="3967350" y="1482746"/>
                </a:lnTo>
                <a:cubicBezTo>
                  <a:pt x="3958570" y="1483459"/>
                  <a:pt x="3949836" y="1483979"/>
                  <a:pt x="3941413" y="1485016"/>
                </a:cubicBezTo>
                <a:cubicBezTo>
                  <a:pt x="3941413" y="1478793"/>
                  <a:pt x="3941413" y="1470499"/>
                  <a:pt x="3941413" y="1464277"/>
                </a:cubicBezTo>
                <a:cubicBezTo>
                  <a:pt x="3923239" y="1474647"/>
                  <a:pt x="3907714" y="1495386"/>
                  <a:pt x="3887645" y="1499532"/>
                </a:cubicBezTo>
                <a:cubicBezTo>
                  <a:pt x="3891811" y="1497458"/>
                  <a:pt x="3894462" y="1493310"/>
                  <a:pt x="3894461" y="1489164"/>
                </a:cubicBezTo>
                <a:cubicBezTo>
                  <a:pt x="3887645" y="1487607"/>
                  <a:pt x="3880830" y="1488386"/>
                  <a:pt x="3874972" y="1484496"/>
                </a:cubicBezTo>
                <a:lnTo>
                  <a:pt x="3870219" y="1479569"/>
                </a:lnTo>
                <a:lnTo>
                  <a:pt x="3871953" y="1484675"/>
                </a:lnTo>
                <a:cubicBezTo>
                  <a:pt x="3869839" y="1488821"/>
                  <a:pt x="3867724" y="1488822"/>
                  <a:pt x="3865611" y="1484676"/>
                </a:cubicBezTo>
                <a:lnTo>
                  <a:pt x="3869553" y="1478878"/>
                </a:lnTo>
                <a:lnTo>
                  <a:pt x="3869471" y="1478793"/>
                </a:lnTo>
                <a:lnTo>
                  <a:pt x="3869610" y="1478794"/>
                </a:lnTo>
                <a:lnTo>
                  <a:pt x="3869840" y="1478456"/>
                </a:lnTo>
                <a:lnTo>
                  <a:pt x="3869955" y="1478793"/>
                </a:lnTo>
                <a:lnTo>
                  <a:pt x="3875150" y="1478793"/>
                </a:lnTo>
                <a:cubicBezTo>
                  <a:pt x="3877422" y="1478276"/>
                  <a:pt x="3879693" y="1476721"/>
                  <a:pt x="3880829" y="1472573"/>
                </a:cubicBezTo>
                <a:cubicBezTo>
                  <a:pt x="3885373" y="1464277"/>
                  <a:pt x="3883102" y="1453908"/>
                  <a:pt x="3883101" y="1445612"/>
                </a:cubicBezTo>
                <a:cubicBezTo>
                  <a:pt x="3869471" y="1447687"/>
                  <a:pt x="3855840" y="1447687"/>
                  <a:pt x="3842207" y="1441467"/>
                </a:cubicBezTo>
                <a:lnTo>
                  <a:pt x="3863733" y="1429418"/>
                </a:lnTo>
                <a:lnTo>
                  <a:pt x="3847536" y="1431467"/>
                </a:lnTo>
                <a:cubicBezTo>
                  <a:pt x="3832165" y="1433176"/>
                  <a:pt x="3782717" y="1448882"/>
                  <a:pt x="3759271" y="1449670"/>
                </a:cubicBezTo>
                <a:cubicBezTo>
                  <a:pt x="3727750" y="1449541"/>
                  <a:pt x="3800180" y="1436453"/>
                  <a:pt x="3808098" y="1433894"/>
                </a:cubicBezTo>
                <a:cubicBezTo>
                  <a:pt x="3842449" y="1427138"/>
                  <a:pt x="3861721" y="1422269"/>
                  <a:pt x="3881991" y="1417009"/>
                </a:cubicBezTo>
                <a:lnTo>
                  <a:pt x="3889188" y="1415171"/>
                </a:lnTo>
                <a:lnTo>
                  <a:pt x="3896782" y="1410920"/>
                </a:lnTo>
                <a:cubicBezTo>
                  <a:pt x="3915098" y="1401372"/>
                  <a:pt x="3933650" y="1393077"/>
                  <a:pt x="3952772" y="1387893"/>
                </a:cubicBezTo>
                <a:lnTo>
                  <a:pt x="3958199" y="1386318"/>
                </a:lnTo>
                <a:lnTo>
                  <a:pt x="3933841" y="1392349"/>
                </a:lnTo>
                <a:cubicBezTo>
                  <a:pt x="3924340" y="1394367"/>
                  <a:pt x="3917549" y="1394457"/>
                  <a:pt x="3916380" y="1389134"/>
                </a:cubicBezTo>
                <a:cubicBezTo>
                  <a:pt x="3915917" y="1392541"/>
                  <a:pt x="3961482" y="1372932"/>
                  <a:pt x="3973667" y="1366824"/>
                </a:cubicBezTo>
                <a:cubicBezTo>
                  <a:pt x="3973667" y="1366824"/>
                  <a:pt x="4001463" y="1366530"/>
                  <a:pt x="3990591" y="1358370"/>
                </a:cubicBezTo>
                <a:cubicBezTo>
                  <a:pt x="3990591" y="1358370"/>
                  <a:pt x="3970406" y="1362992"/>
                  <a:pt x="3958761" y="1365125"/>
                </a:cubicBezTo>
                <a:lnTo>
                  <a:pt x="3955983" y="1358790"/>
                </a:lnTo>
                <a:lnTo>
                  <a:pt x="3955120" y="1358904"/>
                </a:lnTo>
                <a:cubicBezTo>
                  <a:pt x="3950424" y="1359165"/>
                  <a:pt x="3945963" y="1358119"/>
                  <a:pt x="3942614" y="1352891"/>
                </a:cubicBezTo>
                <a:lnTo>
                  <a:pt x="3955023" y="1345024"/>
                </a:lnTo>
                <a:lnTo>
                  <a:pt x="3947195" y="1347515"/>
                </a:lnTo>
                <a:cubicBezTo>
                  <a:pt x="3939546" y="1349617"/>
                  <a:pt x="3932875" y="1350973"/>
                  <a:pt x="3928033" y="1351004"/>
                </a:cubicBezTo>
                <a:cubicBezTo>
                  <a:pt x="3922854" y="1351686"/>
                  <a:pt x="3927287" y="1346268"/>
                  <a:pt x="3922109" y="1346948"/>
                </a:cubicBezTo>
                <a:lnTo>
                  <a:pt x="3917435" y="1348111"/>
                </a:lnTo>
                <a:lnTo>
                  <a:pt x="3917339" y="1348284"/>
                </a:lnTo>
                <a:cubicBezTo>
                  <a:pt x="3921908" y="1350360"/>
                  <a:pt x="3948936" y="1354515"/>
                  <a:pt x="3937515" y="1369052"/>
                </a:cubicBezTo>
                <a:cubicBezTo>
                  <a:pt x="3930663" y="1377011"/>
                  <a:pt x="3919624" y="1377010"/>
                  <a:pt x="3912774" y="1379088"/>
                </a:cubicBezTo>
                <a:cubicBezTo>
                  <a:pt x="3905919" y="1381165"/>
                  <a:pt x="3899070" y="1381164"/>
                  <a:pt x="3894880" y="1383242"/>
                </a:cubicBezTo>
                <a:cubicBezTo>
                  <a:pt x="3892215" y="1377010"/>
                  <a:pt x="3890312" y="1373204"/>
                  <a:pt x="3888028" y="1366974"/>
                </a:cubicBezTo>
                <a:cubicBezTo>
                  <a:pt x="3894881" y="1366974"/>
                  <a:pt x="3901350" y="1366974"/>
                  <a:pt x="3908204" y="1366974"/>
                </a:cubicBezTo>
                <a:cubicBezTo>
                  <a:pt x="3908204" y="1357629"/>
                  <a:pt x="3904206" y="1354514"/>
                  <a:pt x="3899400" y="1353736"/>
                </a:cubicBezTo>
                <a:lnTo>
                  <a:pt x="3897527" y="1353842"/>
                </a:lnTo>
                <a:lnTo>
                  <a:pt x="3890019" y="1356792"/>
                </a:lnTo>
                <a:lnTo>
                  <a:pt x="3885410" y="1355472"/>
                </a:lnTo>
                <a:lnTo>
                  <a:pt x="3885925" y="1354505"/>
                </a:lnTo>
                <a:lnTo>
                  <a:pt x="3885742" y="1354514"/>
                </a:lnTo>
                <a:cubicBezTo>
                  <a:pt x="3878891" y="1356591"/>
                  <a:pt x="3872037" y="1360745"/>
                  <a:pt x="3865188" y="1356591"/>
                </a:cubicBezTo>
                <a:cubicBezTo>
                  <a:pt x="3860618" y="1354515"/>
                  <a:pt x="3862904" y="1346208"/>
                  <a:pt x="3867471" y="1344132"/>
                </a:cubicBezTo>
                <a:cubicBezTo>
                  <a:pt x="3885743" y="1337902"/>
                  <a:pt x="3903635" y="1329595"/>
                  <a:pt x="3921529" y="1327519"/>
                </a:cubicBezTo>
                <a:cubicBezTo>
                  <a:pt x="3923813" y="1327000"/>
                  <a:pt x="3924834" y="1327778"/>
                  <a:pt x="3925048" y="1329303"/>
                </a:cubicBezTo>
                <a:lnTo>
                  <a:pt x="3924739" y="1330762"/>
                </a:lnTo>
                <a:lnTo>
                  <a:pt x="3928335" y="1330201"/>
                </a:lnTo>
                <a:lnTo>
                  <a:pt x="3946401" y="1327383"/>
                </a:lnTo>
                <a:cubicBezTo>
                  <a:pt x="3964818" y="1324145"/>
                  <a:pt x="3983819" y="1320111"/>
                  <a:pt x="3984051" y="1318407"/>
                </a:cubicBezTo>
                <a:cubicBezTo>
                  <a:pt x="3981633" y="1315320"/>
                  <a:pt x="3972055" y="1315959"/>
                  <a:pt x="3960632" y="1317919"/>
                </a:cubicBezTo>
                <a:lnTo>
                  <a:pt x="3953087" y="1319548"/>
                </a:lnTo>
                <a:lnTo>
                  <a:pt x="3955631" y="1324539"/>
                </a:lnTo>
                <a:cubicBezTo>
                  <a:pt x="3950952" y="1324539"/>
                  <a:pt x="3946277" y="1325060"/>
                  <a:pt x="3941601" y="1324800"/>
                </a:cubicBezTo>
                <a:lnTo>
                  <a:pt x="3936381" y="1323151"/>
                </a:lnTo>
                <a:lnTo>
                  <a:pt x="3926158" y="1325356"/>
                </a:lnTo>
                <a:lnTo>
                  <a:pt x="3913194" y="1327521"/>
                </a:lnTo>
                <a:lnTo>
                  <a:pt x="3931644" y="1321653"/>
                </a:lnTo>
                <a:lnTo>
                  <a:pt x="3927570" y="1320366"/>
                </a:lnTo>
                <a:cubicBezTo>
                  <a:pt x="3934586" y="1317236"/>
                  <a:pt x="3944231" y="1309607"/>
                  <a:pt x="3950588" y="1314645"/>
                </a:cubicBezTo>
                <a:lnTo>
                  <a:pt x="3951020" y="1315492"/>
                </a:lnTo>
                <a:lnTo>
                  <a:pt x="3963932" y="1311385"/>
                </a:lnTo>
                <a:lnTo>
                  <a:pt x="4016206" y="1294162"/>
                </a:lnTo>
                <a:lnTo>
                  <a:pt x="4014568" y="1287175"/>
                </a:lnTo>
                <a:cubicBezTo>
                  <a:pt x="4021141" y="1287175"/>
                  <a:pt x="4027715" y="1287175"/>
                  <a:pt x="4034288" y="1287175"/>
                </a:cubicBezTo>
                <a:lnTo>
                  <a:pt x="4033782" y="1288646"/>
                </a:lnTo>
                <a:lnTo>
                  <a:pt x="4048203" y="1284555"/>
                </a:lnTo>
                <a:lnTo>
                  <a:pt x="4049613" y="1278426"/>
                </a:lnTo>
                <a:cubicBezTo>
                  <a:pt x="4050672" y="1277049"/>
                  <a:pt x="4052256" y="1276498"/>
                  <a:pt x="4054371" y="1276499"/>
                </a:cubicBezTo>
                <a:lnTo>
                  <a:pt x="4052817" y="1283246"/>
                </a:lnTo>
                <a:lnTo>
                  <a:pt x="4067779" y="1278999"/>
                </a:lnTo>
                <a:cubicBezTo>
                  <a:pt x="4080928" y="1275407"/>
                  <a:pt x="4092072" y="1272030"/>
                  <a:pt x="4095770" y="1268925"/>
                </a:cubicBezTo>
                <a:lnTo>
                  <a:pt x="4097028" y="1265461"/>
                </a:lnTo>
                <a:lnTo>
                  <a:pt x="4092245" y="1266573"/>
                </a:lnTo>
                <a:cubicBezTo>
                  <a:pt x="4082009" y="1268403"/>
                  <a:pt x="4071726" y="1269448"/>
                  <a:pt x="4061443" y="1271539"/>
                </a:cubicBezTo>
                <a:cubicBezTo>
                  <a:pt x="4080866" y="1262129"/>
                  <a:pt x="4100195" y="1251760"/>
                  <a:pt x="4119521" y="1241130"/>
                </a:cubicBezTo>
                <a:lnTo>
                  <a:pt x="4173473" y="1211424"/>
                </a:lnTo>
                <a:lnTo>
                  <a:pt x="4162545" y="1213061"/>
                </a:lnTo>
                <a:cubicBezTo>
                  <a:pt x="4158404" y="1212649"/>
                  <a:pt x="4160161" y="1210504"/>
                  <a:pt x="4173170" y="1206377"/>
                </a:cubicBezTo>
                <a:lnTo>
                  <a:pt x="4260048" y="1179642"/>
                </a:lnTo>
                <a:lnTo>
                  <a:pt x="4349075" y="1133387"/>
                </a:lnTo>
                <a:lnTo>
                  <a:pt x="4321681" y="1142134"/>
                </a:lnTo>
                <a:cubicBezTo>
                  <a:pt x="4310890" y="1143553"/>
                  <a:pt x="4270744" y="1148832"/>
                  <a:pt x="4271490" y="1153567"/>
                </a:cubicBezTo>
                <a:cubicBezTo>
                  <a:pt x="4267349" y="1144041"/>
                  <a:pt x="4335294" y="1125036"/>
                  <a:pt x="4327527" y="1128877"/>
                </a:cubicBezTo>
                <a:lnTo>
                  <a:pt x="4345042" y="1123664"/>
                </a:lnTo>
                <a:lnTo>
                  <a:pt x="4312592" y="1119964"/>
                </a:lnTo>
                <a:lnTo>
                  <a:pt x="4294405" y="1125577"/>
                </a:lnTo>
                <a:cubicBezTo>
                  <a:pt x="4257596" y="1135251"/>
                  <a:pt x="4197419" y="1153235"/>
                  <a:pt x="4155861" y="1166354"/>
                </a:cubicBezTo>
                <a:cubicBezTo>
                  <a:pt x="4132058" y="1171899"/>
                  <a:pt x="4084888" y="1182937"/>
                  <a:pt x="4121327" y="1170893"/>
                </a:cubicBezTo>
                <a:cubicBezTo>
                  <a:pt x="4180328" y="1148229"/>
                  <a:pt x="4217883" y="1143293"/>
                  <a:pt x="4277627" y="1125366"/>
                </a:cubicBezTo>
                <a:lnTo>
                  <a:pt x="4300240" y="1118556"/>
                </a:lnTo>
                <a:lnTo>
                  <a:pt x="4282265" y="1116507"/>
                </a:lnTo>
                <a:lnTo>
                  <a:pt x="4281273" y="1116079"/>
                </a:lnTo>
                <a:lnTo>
                  <a:pt x="4278410" y="1117784"/>
                </a:lnTo>
                <a:cubicBezTo>
                  <a:pt x="4269950" y="1123384"/>
                  <a:pt x="4257678" y="1131996"/>
                  <a:pt x="4249100" y="1130594"/>
                </a:cubicBezTo>
                <a:cubicBezTo>
                  <a:pt x="4247194" y="1130281"/>
                  <a:pt x="4245470" y="1129476"/>
                  <a:pt x="4244009" y="1128033"/>
                </a:cubicBezTo>
                <a:lnTo>
                  <a:pt x="4243635" y="1127350"/>
                </a:lnTo>
                <a:lnTo>
                  <a:pt x="4243249" y="1127469"/>
                </a:lnTo>
                <a:lnTo>
                  <a:pt x="4243481" y="1128150"/>
                </a:lnTo>
                <a:cubicBezTo>
                  <a:pt x="4242422" y="1130222"/>
                  <a:pt x="4241895" y="1130741"/>
                  <a:pt x="4241103" y="1130484"/>
                </a:cubicBezTo>
                <a:lnTo>
                  <a:pt x="4238492" y="1128946"/>
                </a:lnTo>
                <a:lnTo>
                  <a:pt x="4236303" y="1129626"/>
                </a:lnTo>
                <a:lnTo>
                  <a:pt x="4240136" y="1132462"/>
                </a:lnTo>
                <a:cubicBezTo>
                  <a:pt x="4237962" y="1133455"/>
                  <a:pt x="4234705" y="1134944"/>
                  <a:pt x="4231992" y="1134945"/>
                </a:cubicBezTo>
                <a:cubicBezTo>
                  <a:pt x="4230637" y="1134944"/>
                  <a:pt x="4229413" y="1134571"/>
                  <a:pt x="4228533" y="1133579"/>
                </a:cubicBezTo>
                <a:lnTo>
                  <a:pt x="4228135" y="1132164"/>
                </a:lnTo>
                <a:lnTo>
                  <a:pt x="4146540" y="1157507"/>
                </a:lnTo>
                <a:cubicBezTo>
                  <a:pt x="4107138" y="1167522"/>
                  <a:pt x="4129763" y="1157296"/>
                  <a:pt x="4148384" y="1152431"/>
                </a:cubicBezTo>
                <a:cubicBezTo>
                  <a:pt x="4176557" y="1141071"/>
                  <a:pt x="4161332" y="1147908"/>
                  <a:pt x="4176930" y="1143440"/>
                </a:cubicBezTo>
                <a:lnTo>
                  <a:pt x="4227287" y="1129134"/>
                </a:lnTo>
                <a:lnTo>
                  <a:pt x="4227108" y="1128493"/>
                </a:lnTo>
                <a:lnTo>
                  <a:pt x="4229880" y="1128398"/>
                </a:lnTo>
                <a:lnTo>
                  <a:pt x="4238666" y="1125902"/>
                </a:lnTo>
                <a:lnTo>
                  <a:pt x="4240978" y="1122502"/>
                </a:lnTo>
                <a:lnTo>
                  <a:pt x="4240510" y="1121647"/>
                </a:lnTo>
                <a:cubicBezTo>
                  <a:pt x="4252040" y="1114667"/>
                  <a:pt x="4269051" y="1097863"/>
                  <a:pt x="4280692" y="1107711"/>
                </a:cubicBezTo>
                <a:lnTo>
                  <a:pt x="4282260" y="1109730"/>
                </a:lnTo>
                <a:lnTo>
                  <a:pt x="4289794" y="1110107"/>
                </a:lnTo>
                <a:lnTo>
                  <a:pt x="4290340" y="1108167"/>
                </a:lnTo>
                <a:lnTo>
                  <a:pt x="4289795" y="1110107"/>
                </a:lnTo>
                <a:lnTo>
                  <a:pt x="4293600" y="1110297"/>
                </a:lnTo>
                <a:lnTo>
                  <a:pt x="4418398" y="1074845"/>
                </a:lnTo>
                <a:lnTo>
                  <a:pt x="4513675" y="1049060"/>
                </a:lnTo>
                <a:lnTo>
                  <a:pt x="4495689" y="1047728"/>
                </a:lnTo>
                <a:lnTo>
                  <a:pt x="4477293" y="1044331"/>
                </a:lnTo>
                <a:lnTo>
                  <a:pt x="4475364" y="1043162"/>
                </a:lnTo>
                <a:lnTo>
                  <a:pt x="4471969" y="1040071"/>
                </a:lnTo>
                <a:cubicBezTo>
                  <a:pt x="4480025" y="1038541"/>
                  <a:pt x="4518737" y="1043479"/>
                  <a:pt x="4524588" y="1043381"/>
                </a:cubicBezTo>
                <a:lnTo>
                  <a:pt x="4532001" y="1044100"/>
                </a:lnTo>
                <a:lnTo>
                  <a:pt x="4543753" y="1040919"/>
                </a:lnTo>
                <a:lnTo>
                  <a:pt x="4635728" y="997328"/>
                </a:lnTo>
                <a:lnTo>
                  <a:pt x="4605231" y="977896"/>
                </a:lnTo>
                <a:cubicBezTo>
                  <a:pt x="4612439" y="965406"/>
                  <a:pt x="4628859" y="975812"/>
                  <a:pt x="4638468" y="979978"/>
                </a:cubicBezTo>
                <a:lnTo>
                  <a:pt x="4657446" y="982718"/>
                </a:lnTo>
                <a:lnTo>
                  <a:pt x="4661353" y="975019"/>
                </a:lnTo>
                <a:cubicBezTo>
                  <a:pt x="4660118" y="975432"/>
                  <a:pt x="4663481" y="976371"/>
                  <a:pt x="4669249" y="977499"/>
                </a:cubicBezTo>
                <a:lnTo>
                  <a:pt x="4675452" y="978502"/>
                </a:lnTo>
                <a:lnTo>
                  <a:pt x="4696051" y="968738"/>
                </a:lnTo>
                <a:lnTo>
                  <a:pt x="4675750" y="960532"/>
                </a:lnTo>
                <a:lnTo>
                  <a:pt x="4672952" y="959220"/>
                </a:lnTo>
                <a:lnTo>
                  <a:pt x="4688759" y="959821"/>
                </a:lnTo>
                <a:lnTo>
                  <a:pt x="4691014" y="959271"/>
                </a:lnTo>
                <a:lnTo>
                  <a:pt x="4695300" y="961189"/>
                </a:lnTo>
                <a:lnTo>
                  <a:pt x="4704781" y="964584"/>
                </a:lnTo>
                <a:lnTo>
                  <a:pt x="4727917" y="953547"/>
                </a:lnTo>
                <a:lnTo>
                  <a:pt x="4590815" y="888732"/>
                </a:lnTo>
                <a:lnTo>
                  <a:pt x="4649264" y="871483"/>
                </a:lnTo>
                <a:lnTo>
                  <a:pt x="4640491" y="865324"/>
                </a:lnTo>
                <a:cubicBezTo>
                  <a:pt x="4626483" y="855526"/>
                  <a:pt x="4623744" y="858173"/>
                  <a:pt x="4615726" y="854572"/>
                </a:cubicBezTo>
                <a:cubicBezTo>
                  <a:pt x="4594816" y="847027"/>
                  <a:pt x="4580419" y="837607"/>
                  <a:pt x="4603749" y="842179"/>
                </a:cubicBezTo>
                <a:cubicBezTo>
                  <a:pt x="4623751" y="848393"/>
                  <a:pt x="4638996" y="853209"/>
                  <a:pt x="4653420" y="858346"/>
                </a:cubicBezTo>
                <a:lnTo>
                  <a:pt x="4670433" y="865234"/>
                </a:lnTo>
                <a:lnTo>
                  <a:pt x="4677062" y="863277"/>
                </a:lnTo>
                <a:lnTo>
                  <a:pt x="4693141" y="861154"/>
                </a:lnTo>
                <a:lnTo>
                  <a:pt x="4676722" y="854276"/>
                </a:lnTo>
                <a:cubicBezTo>
                  <a:pt x="4668844" y="846123"/>
                  <a:pt x="4679212" y="847455"/>
                  <a:pt x="4673537" y="841587"/>
                </a:cubicBezTo>
                <a:cubicBezTo>
                  <a:pt x="4673537" y="841587"/>
                  <a:pt x="4663769" y="831476"/>
                  <a:pt x="4661422" y="833746"/>
                </a:cubicBezTo>
                <a:cubicBezTo>
                  <a:pt x="4663769" y="831476"/>
                  <a:pt x="4695436" y="839975"/>
                  <a:pt x="4722866" y="848786"/>
                </a:cubicBezTo>
                <a:lnTo>
                  <a:pt x="4722410" y="852990"/>
                </a:lnTo>
                <a:lnTo>
                  <a:pt x="4722224" y="852936"/>
                </a:lnTo>
                <a:lnTo>
                  <a:pt x="4704062" y="845670"/>
                </a:lnTo>
                <a:cubicBezTo>
                  <a:pt x="4693483" y="842651"/>
                  <a:pt x="4681265" y="839794"/>
                  <a:pt x="4675886" y="839318"/>
                </a:cubicBezTo>
                <a:lnTo>
                  <a:pt x="4722224" y="852936"/>
                </a:lnTo>
                <a:lnTo>
                  <a:pt x="4722408" y="853009"/>
                </a:lnTo>
                <a:lnTo>
                  <a:pt x="4722410" y="852990"/>
                </a:lnTo>
                <a:lnTo>
                  <a:pt x="4732503" y="855956"/>
                </a:lnTo>
                <a:lnTo>
                  <a:pt x="4740554" y="854894"/>
                </a:lnTo>
                <a:lnTo>
                  <a:pt x="4722866" y="848786"/>
                </a:lnTo>
                <a:lnTo>
                  <a:pt x="4722077" y="845180"/>
                </a:lnTo>
                <a:lnTo>
                  <a:pt x="4740871" y="848787"/>
                </a:lnTo>
                <a:lnTo>
                  <a:pt x="4752220" y="853353"/>
                </a:lnTo>
                <a:lnTo>
                  <a:pt x="4765415" y="851612"/>
                </a:lnTo>
                <a:lnTo>
                  <a:pt x="4829050" y="856003"/>
                </a:lnTo>
                <a:lnTo>
                  <a:pt x="4822917" y="851363"/>
                </a:lnTo>
                <a:cubicBezTo>
                  <a:pt x="4827603" y="849576"/>
                  <a:pt x="4829946" y="843151"/>
                  <a:pt x="4834241" y="838866"/>
                </a:cubicBezTo>
                <a:lnTo>
                  <a:pt x="4834242" y="856361"/>
                </a:lnTo>
                <a:lnTo>
                  <a:pt x="4855918" y="857856"/>
                </a:lnTo>
                <a:cubicBezTo>
                  <a:pt x="4870336" y="859937"/>
                  <a:pt x="4884754" y="864101"/>
                  <a:pt x="4899167" y="866182"/>
                </a:cubicBezTo>
                <a:lnTo>
                  <a:pt x="4912391" y="865540"/>
                </a:lnTo>
                <a:lnTo>
                  <a:pt x="4925489" y="859291"/>
                </a:lnTo>
                <a:lnTo>
                  <a:pt x="4938809" y="853222"/>
                </a:lnTo>
                <a:lnTo>
                  <a:pt x="4934811" y="847449"/>
                </a:lnTo>
                <a:lnTo>
                  <a:pt x="4955803" y="845480"/>
                </a:lnTo>
                <a:lnTo>
                  <a:pt x="5038951" y="807598"/>
                </a:lnTo>
                <a:cubicBezTo>
                  <a:pt x="5057166" y="797190"/>
                  <a:pt x="5074999" y="788865"/>
                  <a:pt x="5095494" y="780884"/>
                </a:cubicBezTo>
                <a:cubicBezTo>
                  <a:pt x="5106875" y="774639"/>
                  <a:pt x="5125091" y="770476"/>
                  <a:pt x="5133819" y="755905"/>
                </a:cubicBezTo>
                <a:cubicBezTo>
                  <a:pt x="5131541" y="751742"/>
                  <a:pt x="5129644" y="749659"/>
                  <a:pt x="5127366" y="745498"/>
                </a:cubicBezTo>
                <a:cubicBezTo>
                  <a:pt x="5130594" y="744456"/>
                  <a:pt x="5133343" y="743936"/>
                  <a:pt x="5136143" y="743415"/>
                </a:cubicBezTo>
                <a:lnTo>
                  <a:pt x="5144645" y="741462"/>
                </a:lnTo>
                <a:lnTo>
                  <a:pt x="5144201" y="741024"/>
                </a:lnTo>
                <a:cubicBezTo>
                  <a:pt x="5144201" y="738952"/>
                  <a:pt x="5146315" y="736879"/>
                  <a:pt x="5146314" y="734806"/>
                </a:cubicBezTo>
                <a:cubicBezTo>
                  <a:pt x="5146315" y="736879"/>
                  <a:pt x="5148429" y="738951"/>
                  <a:pt x="5150542" y="741024"/>
                </a:cubicBezTo>
                <a:cubicBezTo>
                  <a:pt x="5149486" y="743097"/>
                  <a:pt x="5148428" y="744134"/>
                  <a:pt x="5147372" y="744134"/>
                </a:cubicBezTo>
                <a:lnTo>
                  <a:pt x="5145401" y="742201"/>
                </a:lnTo>
                <a:lnTo>
                  <a:pt x="5146626" y="747579"/>
                </a:lnTo>
                <a:cubicBezTo>
                  <a:pt x="5146343" y="749659"/>
                  <a:pt x="5145203" y="751741"/>
                  <a:pt x="5142926" y="753824"/>
                </a:cubicBezTo>
                <a:cubicBezTo>
                  <a:pt x="5179356" y="762150"/>
                  <a:pt x="5215407" y="737170"/>
                  <a:pt x="5240451" y="700048"/>
                </a:cubicBezTo>
                <a:cubicBezTo>
                  <a:pt x="5247281" y="714620"/>
                  <a:pt x="5258665" y="708376"/>
                  <a:pt x="5265498" y="702131"/>
                </a:cubicBezTo>
                <a:cubicBezTo>
                  <a:pt x="5276502" y="695886"/>
                  <a:pt x="5290163" y="691722"/>
                  <a:pt x="5301546" y="685477"/>
                </a:cubicBezTo>
                <a:cubicBezTo>
                  <a:pt x="5326413" y="675070"/>
                  <a:pt x="5353359" y="662580"/>
                  <a:pt x="5378403" y="650438"/>
                </a:cubicBezTo>
                <a:cubicBezTo>
                  <a:pt x="5392065" y="644193"/>
                  <a:pt x="5405727" y="637947"/>
                  <a:pt x="5419389" y="633785"/>
                </a:cubicBezTo>
                <a:cubicBezTo>
                  <a:pt x="5432670" y="627540"/>
                  <a:pt x="5446333" y="629621"/>
                  <a:pt x="5457718" y="623376"/>
                </a:cubicBezTo>
                <a:cubicBezTo>
                  <a:pt x="5466824" y="617131"/>
                  <a:pt x="5475933" y="606724"/>
                  <a:pt x="5487318" y="602561"/>
                </a:cubicBezTo>
                <a:cubicBezTo>
                  <a:pt x="5498326" y="598397"/>
                  <a:pt x="5509709" y="596315"/>
                  <a:pt x="5518817" y="594233"/>
                </a:cubicBezTo>
                <a:cubicBezTo>
                  <a:pt x="5573085" y="582091"/>
                  <a:pt x="5627734" y="561276"/>
                  <a:pt x="5679722" y="542541"/>
                </a:cubicBezTo>
                <a:cubicBezTo>
                  <a:pt x="5709323" y="532133"/>
                  <a:pt x="5736266" y="523805"/>
                  <a:pt x="5765866" y="513747"/>
                </a:cubicBezTo>
                <a:cubicBezTo>
                  <a:pt x="5779527" y="509582"/>
                  <a:pt x="5792809" y="503337"/>
                  <a:pt x="5806472" y="503337"/>
                </a:cubicBezTo>
                <a:cubicBezTo>
                  <a:pt x="5813302" y="503337"/>
                  <a:pt x="5820135" y="505419"/>
                  <a:pt x="5820136" y="492929"/>
                </a:cubicBezTo>
                <a:cubicBezTo>
                  <a:pt x="5811027" y="492929"/>
                  <a:pt x="5799640" y="490847"/>
                  <a:pt x="5790532" y="497092"/>
                </a:cubicBezTo>
                <a:cubicBezTo>
                  <a:pt x="5781805" y="501257"/>
                  <a:pt x="5774974" y="505419"/>
                  <a:pt x="5765866" y="507501"/>
                </a:cubicBezTo>
                <a:cubicBezTo>
                  <a:pt x="5743097" y="515827"/>
                  <a:pt x="5722605" y="519643"/>
                  <a:pt x="5700216" y="525887"/>
                </a:cubicBezTo>
                <a:cubicBezTo>
                  <a:pt x="5654675" y="540459"/>
                  <a:pt x="5607239" y="552950"/>
                  <a:pt x="5562080" y="567520"/>
                </a:cubicBezTo>
                <a:cubicBezTo>
                  <a:pt x="5516539" y="582090"/>
                  <a:pt x="5469104" y="596316"/>
                  <a:pt x="5423562" y="610887"/>
                </a:cubicBezTo>
                <a:cubicBezTo>
                  <a:pt x="5401174" y="619212"/>
                  <a:pt x="5378403" y="625457"/>
                  <a:pt x="5355635" y="633785"/>
                </a:cubicBezTo>
                <a:cubicBezTo>
                  <a:pt x="5335523" y="640030"/>
                  <a:pt x="5315029" y="650438"/>
                  <a:pt x="5294716" y="646273"/>
                </a:cubicBezTo>
                <a:cubicBezTo>
                  <a:pt x="5303823" y="631703"/>
                  <a:pt x="5315029" y="629621"/>
                  <a:pt x="5328691" y="625458"/>
                </a:cubicBezTo>
                <a:cubicBezTo>
                  <a:pt x="5340077" y="621294"/>
                  <a:pt x="5353358" y="615050"/>
                  <a:pt x="5367017" y="608805"/>
                </a:cubicBezTo>
                <a:cubicBezTo>
                  <a:pt x="5394341" y="598396"/>
                  <a:pt x="5419390" y="585908"/>
                  <a:pt x="5446334" y="577927"/>
                </a:cubicBezTo>
                <a:cubicBezTo>
                  <a:pt x="5534755" y="546704"/>
                  <a:pt x="5623177" y="521725"/>
                  <a:pt x="5713497" y="497093"/>
                </a:cubicBezTo>
                <a:cubicBezTo>
                  <a:pt x="5801918" y="472113"/>
                  <a:pt x="5892616" y="447481"/>
                  <a:pt x="5981038" y="428746"/>
                </a:cubicBezTo>
                <a:cubicBezTo>
                  <a:pt x="6162057" y="391278"/>
                  <a:pt x="6343458" y="368727"/>
                  <a:pt x="6526756" y="368727"/>
                </a:cubicBezTo>
                <a:cubicBezTo>
                  <a:pt x="6513472" y="360401"/>
                  <a:pt x="6486149" y="360401"/>
                  <a:pt x="6486148" y="333340"/>
                </a:cubicBezTo>
                <a:cubicBezTo>
                  <a:pt x="6495256" y="333341"/>
                  <a:pt x="6540417" y="347911"/>
                  <a:pt x="6540418" y="325015"/>
                </a:cubicBezTo>
                <a:cubicBezTo>
                  <a:pt x="6449717" y="316688"/>
                  <a:pt x="6359397" y="312871"/>
                  <a:pt x="6270974" y="310789"/>
                </a:cubicBezTo>
                <a:cubicBezTo>
                  <a:pt x="6184828" y="310789"/>
                  <a:pt x="6096404" y="314953"/>
                  <a:pt x="6010259" y="319114"/>
                </a:cubicBezTo>
                <a:cubicBezTo>
                  <a:pt x="5992423" y="320850"/>
                  <a:pt x="5978761" y="327096"/>
                  <a:pt x="5960546" y="335421"/>
                </a:cubicBezTo>
                <a:cubicBezTo>
                  <a:pt x="5944608" y="343748"/>
                  <a:pt x="5926770" y="333341"/>
                  <a:pt x="5913110" y="345830"/>
                </a:cubicBezTo>
                <a:cubicBezTo>
                  <a:pt x="5897170" y="360401"/>
                  <a:pt x="5878954" y="354155"/>
                  <a:pt x="5863016" y="354155"/>
                </a:cubicBezTo>
                <a:cubicBezTo>
                  <a:pt x="5842904" y="354155"/>
                  <a:pt x="5822413" y="360400"/>
                  <a:pt x="5801918" y="364563"/>
                </a:cubicBezTo>
                <a:cubicBezTo>
                  <a:pt x="5713498" y="385380"/>
                  <a:pt x="5627733" y="410012"/>
                  <a:pt x="5541589" y="432910"/>
                </a:cubicBezTo>
                <a:cubicBezTo>
                  <a:pt x="5541587" y="401685"/>
                  <a:pt x="5575361" y="403767"/>
                  <a:pt x="5589023" y="399605"/>
                </a:cubicBezTo>
                <a:cubicBezTo>
                  <a:pt x="5616348" y="393358"/>
                  <a:pt x="5643670" y="387116"/>
                  <a:pt x="5668338" y="379135"/>
                </a:cubicBezTo>
                <a:cubicBezTo>
                  <a:pt x="5722605" y="366646"/>
                  <a:pt x="5777250" y="352075"/>
                  <a:pt x="5829241" y="339585"/>
                </a:cubicBezTo>
                <a:cubicBezTo>
                  <a:pt x="5937777" y="314953"/>
                  <a:pt x="6044414" y="294136"/>
                  <a:pt x="6152948" y="279565"/>
                </a:cubicBezTo>
                <a:cubicBezTo>
                  <a:pt x="6141944" y="275402"/>
                  <a:pt x="6126004" y="277484"/>
                  <a:pt x="6121450" y="258749"/>
                </a:cubicBezTo>
                <a:cubicBezTo>
                  <a:pt x="6309302" y="182425"/>
                  <a:pt x="6513472" y="213301"/>
                  <a:pt x="6705877" y="250423"/>
                </a:cubicBezTo>
                <a:cubicBezTo>
                  <a:pt x="6794287" y="267076"/>
                  <a:pt x="6877770" y="302463"/>
                  <a:pt x="6961630" y="343747"/>
                </a:cubicBezTo>
                <a:cubicBezTo>
                  <a:pt x="7004892" y="364564"/>
                  <a:pt x="7047773" y="385380"/>
                  <a:pt x="7090653" y="407931"/>
                </a:cubicBezTo>
                <a:cubicBezTo>
                  <a:pt x="7099759" y="414176"/>
                  <a:pt x="7113421" y="426666"/>
                  <a:pt x="7124805" y="426666"/>
                </a:cubicBezTo>
                <a:cubicBezTo>
                  <a:pt x="7131634" y="426666"/>
                  <a:pt x="7161235" y="439156"/>
                  <a:pt x="7172238" y="443317"/>
                </a:cubicBezTo>
                <a:cubicBezTo>
                  <a:pt x="7181348" y="445399"/>
                  <a:pt x="7190454" y="449217"/>
                  <a:pt x="7201837" y="453380"/>
                </a:cubicBezTo>
                <a:cubicBezTo>
                  <a:pt x="7222329" y="461706"/>
                  <a:pt x="7242443" y="476277"/>
                  <a:pt x="7262933" y="482521"/>
                </a:cubicBezTo>
                <a:cubicBezTo>
                  <a:pt x="7283426" y="490847"/>
                  <a:pt x="7306196" y="486685"/>
                  <a:pt x="7326304" y="482522"/>
                </a:cubicBezTo>
                <a:cubicBezTo>
                  <a:pt x="7339968" y="482522"/>
                  <a:pt x="7383226" y="465868"/>
                  <a:pt x="7391955" y="486685"/>
                </a:cubicBezTo>
                <a:cubicBezTo>
                  <a:pt x="7401061" y="503337"/>
                  <a:pt x="7378673" y="507501"/>
                  <a:pt x="7371844" y="507500"/>
                </a:cubicBezTo>
                <a:cubicBezTo>
                  <a:pt x="7353628" y="509582"/>
                  <a:pt x="7335413" y="511664"/>
                  <a:pt x="7317199" y="515827"/>
                </a:cubicBezTo>
                <a:cubicBezTo>
                  <a:pt x="7308092" y="517908"/>
                  <a:pt x="7306197" y="521725"/>
                  <a:pt x="7301643" y="532133"/>
                </a:cubicBezTo>
                <a:cubicBezTo>
                  <a:pt x="7299364" y="538378"/>
                  <a:pt x="7294811" y="542541"/>
                  <a:pt x="7287980" y="540459"/>
                </a:cubicBezTo>
                <a:cubicBezTo>
                  <a:pt x="7283426" y="538378"/>
                  <a:pt x="7265210" y="525887"/>
                  <a:pt x="7265211" y="540459"/>
                </a:cubicBezTo>
                <a:cubicBezTo>
                  <a:pt x="7268626" y="540459"/>
                  <a:pt x="7271757" y="541370"/>
                  <a:pt x="7274747" y="542767"/>
                </a:cubicBezTo>
                <a:lnTo>
                  <a:pt x="7277772" y="544594"/>
                </a:lnTo>
                <a:lnTo>
                  <a:pt x="7276188" y="539640"/>
                </a:lnTo>
                <a:cubicBezTo>
                  <a:pt x="7277246" y="538540"/>
                  <a:pt x="7278831" y="538540"/>
                  <a:pt x="7279624" y="539640"/>
                </a:cubicBezTo>
                <a:lnTo>
                  <a:pt x="7278542" y="545059"/>
                </a:lnTo>
                <a:lnTo>
                  <a:pt x="7279154" y="545428"/>
                </a:lnTo>
                <a:lnTo>
                  <a:pt x="7279799" y="545269"/>
                </a:lnTo>
                <a:cubicBezTo>
                  <a:pt x="7325052" y="532780"/>
                  <a:pt x="7373108" y="520289"/>
                  <a:pt x="7418360" y="505719"/>
                </a:cubicBezTo>
                <a:cubicBezTo>
                  <a:pt x="7461211" y="491494"/>
                  <a:pt x="7588158" y="441536"/>
                  <a:pt x="7606979" y="435291"/>
                </a:cubicBezTo>
                <a:cubicBezTo>
                  <a:pt x="7628605" y="429393"/>
                  <a:pt x="7652632" y="421066"/>
                  <a:pt x="7674256" y="414821"/>
                </a:cubicBezTo>
                <a:cubicBezTo>
                  <a:pt x="7721912" y="398169"/>
                  <a:pt x="7767164" y="383596"/>
                  <a:pt x="7815219" y="366945"/>
                </a:cubicBezTo>
                <a:cubicBezTo>
                  <a:pt x="7908527" y="336063"/>
                  <a:pt x="8003837" y="302758"/>
                  <a:pt x="8097143" y="273962"/>
                </a:cubicBezTo>
                <a:cubicBezTo>
                  <a:pt x="8283762" y="213943"/>
                  <a:pt x="8471978" y="158088"/>
                  <a:pt x="8660996" y="112294"/>
                </a:cubicBezTo>
                <a:cubicBezTo>
                  <a:pt x="8754304" y="89743"/>
                  <a:pt x="8849614" y="68928"/>
                  <a:pt x="8945324" y="56439"/>
                </a:cubicBezTo>
                <a:cubicBezTo>
                  <a:pt x="9041034" y="43950"/>
                  <a:pt x="9139149" y="35624"/>
                  <a:pt x="9234458" y="25561"/>
                </a:cubicBezTo>
                <a:cubicBezTo>
                  <a:pt x="9330168" y="17237"/>
                  <a:pt x="9428283" y="8910"/>
                  <a:pt x="9523993" y="4746"/>
                </a:cubicBezTo>
                <a:cubicBezTo>
                  <a:pt x="9535606" y="4747"/>
                  <a:pt x="9550023" y="4746"/>
                  <a:pt x="9562036" y="2665"/>
                </a:cubicBezTo>
                <a:cubicBezTo>
                  <a:pt x="9571647" y="2666"/>
                  <a:pt x="9581259" y="-1498"/>
                  <a:pt x="9590870" y="583"/>
                </a:cubicBezTo>
                <a:close/>
              </a:path>
            </a:pathLst>
          </a:custGeom>
          <a:noFill/>
        </p:spPr>
        <p:txBody>
          <a:bodyPr wrap="square">
            <a:noAutofit/>
          </a:bodyPr>
          <a:lstStyle>
            <a:lvl1pPr>
              <a:defRPr sz="1500">
                <a:solidFill>
                  <a:srgbClr val="00B0F0"/>
                </a:solidFill>
              </a:defRPr>
            </a:lvl1pPr>
          </a:lstStyle>
          <a:p>
            <a:pPr lvl="0"/>
            <a:r>
              <a:rPr lang="en-US" noProof="0" smtClean="0"/>
              <a:t>Click icon to add picture</a:t>
            </a:r>
            <a:endParaRPr lang="id-ID" noProof="0"/>
          </a:p>
        </p:txBody>
      </p:sp>
    </p:spTree>
    <p:extLst>
      <p:ext uri="{BB962C8B-B14F-4D97-AF65-F5344CB8AC3E}">
        <p14:creationId xmlns:p14="http://schemas.microsoft.com/office/powerpoint/2010/main" val="89296510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Picture Placeholder 5"/>
          <p:cNvSpPr>
            <a:spLocks noGrp="1"/>
          </p:cNvSpPr>
          <p:nvPr>
            <p:ph type="pic" sz="quarter" idx="12"/>
          </p:nvPr>
        </p:nvSpPr>
        <p:spPr>
          <a:xfrm>
            <a:off x="0" y="1"/>
            <a:ext cx="12192000" cy="4635157"/>
          </a:xfrm>
          <a:custGeom>
            <a:avLst/>
            <a:gdLst>
              <a:gd name="connsiteX0" fmla="*/ 1381787 w 12192000"/>
              <a:gd name="connsiteY0" fmla="*/ 3056240 h 3080577"/>
              <a:gd name="connsiteX1" fmla="*/ 1380622 w 12192000"/>
              <a:gd name="connsiteY1" fmla="*/ 3058018 h 3080577"/>
              <a:gd name="connsiteX2" fmla="*/ 1373384 w 12192000"/>
              <a:gd name="connsiteY2" fmla="*/ 3057553 h 3080577"/>
              <a:gd name="connsiteX3" fmla="*/ 10763324 w 12192000"/>
              <a:gd name="connsiteY3" fmla="*/ 3056239 h 3080577"/>
              <a:gd name="connsiteX4" fmla="*/ 10771726 w 12192000"/>
              <a:gd name="connsiteY4" fmla="*/ 3057553 h 3080577"/>
              <a:gd name="connsiteX5" fmla="*/ 10764488 w 12192000"/>
              <a:gd name="connsiteY5" fmla="*/ 3058018 h 3080577"/>
              <a:gd name="connsiteX6" fmla="*/ 460196 w 12192000"/>
              <a:gd name="connsiteY6" fmla="*/ 3044231 h 3080577"/>
              <a:gd name="connsiteX7" fmla="*/ 468121 w 12192000"/>
              <a:gd name="connsiteY7" fmla="*/ 3048184 h 3080577"/>
              <a:gd name="connsiteX8" fmla="*/ 460196 w 12192000"/>
              <a:gd name="connsiteY8" fmla="*/ 3044231 h 3080577"/>
              <a:gd name="connsiteX9" fmla="*/ 11684914 w 12192000"/>
              <a:gd name="connsiteY9" fmla="*/ 3044230 h 3080577"/>
              <a:gd name="connsiteX10" fmla="*/ 11676990 w 12192000"/>
              <a:gd name="connsiteY10" fmla="*/ 3048183 h 3080577"/>
              <a:gd name="connsiteX11" fmla="*/ 11684914 w 12192000"/>
              <a:gd name="connsiteY11" fmla="*/ 3044230 h 3080577"/>
              <a:gd name="connsiteX12" fmla="*/ 11576179 w 12192000"/>
              <a:gd name="connsiteY12" fmla="*/ 2949088 h 3080577"/>
              <a:gd name="connsiteX13" fmla="*/ 11579034 w 12192000"/>
              <a:gd name="connsiteY13" fmla="*/ 2949921 h 3080577"/>
              <a:gd name="connsiteX14" fmla="*/ 11579524 w 12192000"/>
              <a:gd name="connsiteY14" fmla="*/ 2950104 h 3080577"/>
              <a:gd name="connsiteX15" fmla="*/ 568930 w 12192000"/>
              <a:gd name="connsiteY15" fmla="*/ 2949088 h 3080577"/>
              <a:gd name="connsiteX16" fmla="*/ 565584 w 12192000"/>
              <a:gd name="connsiteY16" fmla="*/ 2950104 h 3080577"/>
              <a:gd name="connsiteX17" fmla="*/ 566075 w 12192000"/>
              <a:gd name="connsiteY17" fmla="*/ 2949922 h 3080577"/>
              <a:gd name="connsiteX18" fmla="*/ 575698 w 12192000"/>
              <a:gd name="connsiteY18" fmla="*/ 2947030 h 3080577"/>
              <a:gd name="connsiteX19" fmla="*/ 574196 w 12192000"/>
              <a:gd name="connsiteY19" fmla="*/ 2947548 h 3080577"/>
              <a:gd name="connsiteX20" fmla="*/ 568930 w 12192000"/>
              <a:gd name="connsiteY20" fmla="*/ 2949088 h 3080577"/>
              <a:gd name="connsiteX21" fmla="*/ 11569411 w 12192000"/>
              <a:gd name="connsiteY21" fmla="*/ 2947028 h 3080577"/>
              <a:gd name="connsiteX22" fmla="*/ 11576179 w 12192000"/>
              <a:gd name="connsiteY22" fmla="*/ 2949088 h 3080577"/>
              <a:gd name="connsiteX23" fmla="*/ 11570914 w 12192000"/>
              <a:gd name="connsiteY23" fmla="*/ 2947547 h 3080577"/>
              <a:gd name="connsiteX24" fmla="*/ 11569411 w 12192000"/>
              <a:gd name="connsiteY24" fmla="*/ 2947028 h 3080577"/>
              <a:gd name="connsiteX25" fmla="*/ 1345152 w 12192000"/>
              <a:gd name="connsiteY25" fmla="*/ 2928144 h 3080577"/>
              <a:gd name="connsiteX26" fmla="*/ 1350579 w 12192000"/>
              <a:gd name="connsiteY26" fmla="*/ 2933667 h 3080577"/>
              <a:gd name="connsiteX27" fmla="*/ 1345152 w 12192000"/>
              <a:gd name="connsiteY27" fmla="*/ 2928144 h 3080577"/>
              <a:gd name="connsiteX28" fmla="*/ 10799958 w 12192000"/>
              <a:gd name="connsiteY28" fmla="*/ 2928143 h 3080577"/>
              <a:gd name="connsiteX29" fmla="*/ 10794530 w 12192000"/>
              <a:gd name="connsiteY29" fmla="*/ 2933666 h 3080577"/>
              <a:gd name="connsiteX30" fmla="*/ 10799958 w 12192000"/>
              <a:gd name="connsiteY30" fmla="*/ 2928143 h 3080577"/>
              <a:gd name="connsiteX31" fmla="*/ 1359631 w 12192000"/>
              <a:gd name="connsiteY31" fmla="*/ 2923796 h 3080577"/>
              <a:gd name="connsiteX32" fmla="*/ 1373384 w 12192000"/>
              <a:gd name="connsiteY32" fmla="*/ 2926018 h 3080577"/>
              <a:gd name="connsiteX33" fmla="*/ 1358697 w 12192000"/>
              <a:gd name="connsiteY33" fmla="*/ 2934416 h 3080577"/>
              <a:gd name="connsiteX34" fmla="*/ 1350579 w 12192000"/>
              <a:gd name="connsiteY34" fmla="*/ 2933667 h 3080577"/>
              <a:gd name="connsiteX35" fmla="*/ 1359631 w 12192000"/>
              <a:gd name="connsiteY35" fmla="*/ 2923796 h 3080577"/>
              <a:gd name="connsiteX36" fmla="*/ 10785479 w 12192000"/>
              <a:gd name="connsiteY36" fmla="*/ 2923795 h 3080577"/>
              <a:gd name="connsiteX37" fmla="*/ 10794530 w 12192000"/>
              <a:gd name="connsiteY37" fmla="*/ 2933666 h 3080577"/>
              <a:gd name="connsiteX38" fmla="*/ 10786414 w 12192000"/>
              <a:gd name="connsiteY38" fmla="*/ 2934415 h 3080577"/>
              <a:gd name="connsiteX39" fmla="*/ 10771725 w 12192000"/>
              <a:gd name="connsiteY39" fmla="*/ 2926018 h 3080577"/>
              <a:gd name="connsiteX40" fmla="*/ 10785479 w 12192000"/>
              <a:gd name="connsiteY40" fmla="*/ 2923795 h 3080577"/>
              <a:gd name="connsiteX41" fmla="*/ 1385221 w 12192000"/>
              <a:gd name="connsiteY41" fmla="*/ 2918575 h 3080577"/>
              <a:gd name="connsiteX42" fmla="*/ 1373384 w 12192000"/>
              <a:gd name="connsiteY42" fmla="*/ 2926018 h 3080577"/>
              <a:gd name="connsiteX43" fmla="*/ 1385221 w 12192000"/>
              <a:gd name="connsiteY43" fmla="*/ 2918575 h 3080577"/>
              <a:gd name="connsiteX44" fmla="*/ 10759887 w 12192000"/>
              <a:gd name="connsiteY44" fmla="*/ 2918574 h 3080577"/>
              <a:gd name="connsiteX45" fmla="*/ 10771725 w 12192000"/>
              <a:gd name="connsiteY45" fmla="*/ 2926018 h 3080577"/>
              <a:gd name="connsiteX46" fmla="*/ 10759887 w 12192000"/>
              <a:gd name="connsiteY46" fmla="*/ 2918574 h 3080577"/>
              <a:gd name="connsiteX47" fmla="*/ 1136452 w 12192000"/>
              <a:gd name="connsiteY47" fmla="*/ 2836154 h 3080577"/>
              <a:gd name="connsiteX48" fmla="*/ 1110051 w 12192000"/>
              <a:gd name="connsiteY48" fmla="*/ 2849687 h 3080577"/>
              <a:gd name="connsiteX49" fmla="*/ 1153496 w 12192000"/>
              <a:gd name="connsiteY49" fmla="*/ 2843551 h 3080577"/>
              <a:gd name="connsiteX50" fmla="*/ 1136452 w 12192000"/>
              <a:gd name="connsiteY50" fmla="*/ 2836154 h 3080577"/>
              <a:gd name="connsiteX51" fmla="*/ 11008659 w 12192000"/>
              <a:gd name="connsiteY51" fmla="*/ 2836153 h 3080577"/>
              <a:gd name="connsiteX52" fmla="*/ 10991614 w 12192000"/>
              <a:gd name="connsiteY52" fmla="*/ 2843550 h 3080577"/>
              <a:gd name="connsiteX53" fmla="*/ 11035059 w 12192000"/>
              <a:gd name="connsiteY53" fmla="*/ 2849686 h 3080577"/>
              <a:gd name="connsiteX54" fmla="*/ 11008659 w 12192000"/>
              <a:gd name="connsiteY54" fmla="*/ 2836153 h 3080577"/>
              <a:gd name="connsiteX55" fmla="*/ 2549791 w 12192000"/>
              <a:gd name="connsiteY55" fmla="*/ 2745984 h 3080577"/>
              <a:gd name="connsiteX56" fmla="*/ 2547534 w 12192000"/>
              <a:gd name="connsiteY56" fmla="*/ 2754650 h 3080577"/>
              <a:gd name="connsiteX57" fmla="*/ 2558594 w 12192000"/>
              <a:gd name="connsiteY57" fmla="*/ 2754942 h 3080577"/>
              <a:gd name="connsiteX58" fmla="*/ 2549791 w 12192000"/>
              <a:gd name="connsiteY58" fmla="*/ 2745984 h 3080577"/>
              <a:gd name="connsiteX59" fmla="*/ 9595318 w 12192000"/>
              <a:gd name="connsiteY59" fmla="*/ 2745983 h 3080577"/>
              <a:gd name="connsiteX60" fmla="*/ 9586515 w 12192000"/>
              <a:gd name="connsiteY60" fmla="*/ 2754941 h 3080577"/>
              <a:gd name="connsiteX61" fmla="*/ 9597576 w 12192000"/>
              <a:gd name="connsiteY61" fmla="*/ 2754649 h 3080577"/>
              <a:gd name="connsiteX62" fmla="*/ 9595318 w 12192000"/>
              <a:gd name="connsiteY62" fmla="*/ 2745983 h 3080577"/>
              <a:gd name="connsiteX63" fmla="*/ 2688764 w 12192000"/>
              <a:gd name="connsiteY63" fmla="*/ 2723787 h 3080577"/>
              <a:gd name="connsiteX64" fmla="*/ 2597298 w 12192000"/>
              <a:gd name="connsiteY64" fmla="*/ 2743985 h 3080577"/>
              <a:gd name="connsiteX65" fmla="*/ 2581398 w 12192000"/>
              <a:gd name="connsiteY65" fmla="*/ 2747292 h 3080577"/>
              <a:gd name="connsiteX66" fmla="*/ 2588654 w 12192000"/>
              <a:gd name="connsiteY66" fmla="*/ 2748584 h 3080577"/>
              <a:gd name="connsiteX67" fmla="*/ 2597298 w 12192000"/>
              <a:gd name="connsiteY67" fmla="*/ 2743985 h 3080577"/>
              <a:gd name="connsiteX68" fmla="*/ 2716974 w 12192000"/>
              <a:gd name="connsiteY68" fmla="*/ 2724479 h 3080577"/>
              <a:gd name="connsiteX69" fmla="*/ 2688764 w 12192000"/>
              <a:gd name="connsiteY69" fmla="*/ 2723787 h 3080577"/>
              <a:gd name="connsiteX70" fmla="*/ 9456346 w 12192000"/>
              <a:gd name="connsiteY70" fmla="*/ 2723786 h 3080577"/>
              <a:gd name="connsiteX71" fmla="*/ 9428136 w 12192000"/>
              <a:gd name="connsiteY71" fmla="*/ 2724478 h 3080577"/>
              <a:gd name="connsiteX72" fmla="*/ 9547811 w 12192000"/>
              <a:gd name="connsiteY72" fmla="*/ 2743984 h 3080577"/>
              <a:gd name="connsiteX73" fmla="*/ 9556457 w 12192000"/>
              <a:gd name="connsiteY73" fmla="*/ 2748584 h 3080577"/>
              <a:gd name="connsiteX74" fmla="*/ 9563712 w 12192000"/>
              <a:gd name="connsiteY74" fmla="*/ 2747292 h 3080577"/>
              <a:gd name="connsiteX75" fmla="*/ 9547811 w 12192000"/>
              <a:gd name="connsiteY75" fmla="*/ 2743984 h 3080577"/>
              <a:gd name="connsiteX76" fmla="*/ 9456346 w 12192000"/>
              <a:gd name="connsiteY76" fmla="*/ 2723786 h 3080577"/>
              <a:gd name="connsiteX77" fmla="*/ 550658 w 12192000"/>
              <a:gd name="connsiteY77" fmla="*/ 2632865 h 3080577"/>
              <a:gd name="connsiteX78" fmla="*/ 556085 w 12192000"/>
              <a:gd name="connsiteY78" fmla="*/ 2638388 h 3080577"/>
              <a:gd name="connsiteX79" fmla="*/ 550658 w 12192000"/>
              <a:gd name="connsiteY79" fmla="*/ 2632865 h 3080577"/>
              <a:gd name="connsiteX80" fmla="*/ 11594452 w 12192000"/>
              <a:gd name="connsiteY80" fmla="*/ 2632864 h 3080577"/>
              <a:gd name="connsiteX81" fmla="*/ 11589025 w 12192000"/>
              <a:gd name="connsiteY81" fmla="*/ 2638387 h 3080577"/>
              <a:gd name="connsiteX82" fmla="*/ 11594452 w 12192000"/>
              <a:gd name="connsiteY82" fmla="*/ 2632864 h 3080577"/>
              <a:gd name="connsiteX83" fmla="*/ 1133579 w 12192000"/>
              <a:gd name="connsiteY83" fmla="*/ 2600808 h 3080577"/>
              <a:gd name="connsiteX84" fmla="*/ 1143562 w 12192000"/>
              <a:gd name="connsiteY84" fmla="*/ 2601220 h 3080577"/>
              <a:gd name="connsiteX85" fmla="*/ 1122650 w 12192000"/>
              <a:gd name="connsiteY85" fmla="*/ 2605494 h 3080577"/>
              <a:gd name="connsiteX86" fmla="*/ 11011531 w 12192000"/>
              <a:gd name="connsiteY86" fmla="*/ 2600807 h 3080577"/>
              <a:gd name="connsiteX87" fmla="*/ 11022459 w 12192000"/>
              <a:gd name="connsiteY87" fmla="*/ 2605492 h 3080577"/>
              <a:gd name="connsiteX88" fmla="*/ 11001548 w 12192000"/>
              <a:gd name="connsiteY88" fmla="*/ 2601220 h 3080577"/>
              <a:gd name="connsiteX89" fmla="*/ 11011531 w 12192000"/>
              <a:gd name="connsiteY89" fmla="*/ 2600807 h 3080577"/>
              <a:gd name="connsiteX90" fmla="*/ 2638538 w 12192000"/>
              <a:gd name="connsiteY90" fmla="*/ 2594325 h 3080577"/>
              <a:gd name="connsiteX91" fmla="*/ 2578208 w 12192000"/>
              <a:gd name="connsiteY91" fmla="*/ 2604388 h 3080577"/>
              <a:gd name="connsiteX92" fmla="*/ 2535750 w 12192000"/>
              <a:gd name="connsiteY92" fmla="*/ 2609902 h 3080577"/>
              <a:gd name="connsiteX93" fmla="*/ 2268351 w 12192000"/>
              <a:gd name="connsiteY93" fmla="*/ 2660973 h 3080577"/>
              <a:gd name="connsiteX94" fmla="*/ 2244356 w 12192000"/>
              <a:gd name="connsiteY94" fmla="*/ 2674108 h 3080577"/>
              <a:gd name="connsiteX95" fmla="*/ 2304022 w 12192000"/>
              <a:gd name="connsiteY95" fmla="*/ 2666414 h 3080577"/>
              <a:gd name="connsiteX96" fmla="*/ 2535750 w 12192000"/>
              <a:gd name="connsiteY96" fmla="*/ 2609902 h 3080577"/>
              <a:gd name="connsiteX97" fmla="*/ 2578208 w 12192000"/>
              <a:gd name="connsiteY97" fmla="*/ 2604388 h 3080577"/>
              <a:gd name="connsiteX98" fmla="*/ 2638538 w 12192000"/>
              <a:gd name="connsiteY98" fmla="*/ 2594325 h 3080577"/>
              <a:gd name="connsiteX99" fmla="*/ 9506572 w 12192000"/>
              <a:gd name="connsiteY99" fmla="*/ 2594324 h 3080577"/>
              <a:gd name="connsiteX100" fmla="*/ 9566902 w 12192000"/>
              <a:gd name="connsiteY100" fmla="*/ 2604387 h 3080577"/>
              <a:gd name="connsiteX101" fmla="*/ 9609360 w 12192000"/>
              <a:gd name="connsiteY101" fmla="*/ 2609901 h 3080577"/>
              <a:gd name="connsiteX102" fmla="*/ 9841087 w 12192000"/>
              <a:gd name="connsiteY102" fmla="*/ 2666414 h 3080577"/>
              <a:gd name="connsiteX103" fmla="*/ 9900753 w 12192000"/>
              <a:gd name="connsiteY103" fmla="*/ 2674107 h 3080577"/>
              <a:gd name="connsiteX104" fmla="*/ 9876759 w 12192000"/>
              <a:gd name="connsiteY104" fmla="*/ 2660973 h 3080577"/>
              <a:gd name="connsiteX105" fmla="*/ 9609360 w 12192000"/>
              <a:gd name="connsiteY105" fmla="*/ 2609901 h 3080577"/>
              <a:gd name="connsiteX106" fmla="*/ 9566902 w 12192000"/>
              <a:gd name="connsiteY106" fmla="*/ 2604387 h 3080577"/>
              <a:gd name="connsiteX107" fmla="*/ 9506572 w 12192000"/>
              <a:gd name="connsiteY107" fmla="*/ 2594324 h 3080577"/>
              <a:gd name="connsiteX108" fmla="*/ 11497286 w 12192000"/>
              <a:gd name="connsiteY108" fmla="*/ 2580711 h 3080577"/>
              <a:gd name="connsiteX109" fmla="*/ 11507689 w 12192000"/>
              <a:gd name="connsiteY109" fmla="*/ 2587251 h 3080577"/>
              <a:gd name="connsiteX110" fmla="*/ 11497286 w 12192000"/>
              <a:gd name="connsiteY110" fmla="*/ 2580711 h 3080577"/>
              <a:gd name="connsiteX111" fmla="*/ 647824 w 12192000"/>
              <a:gd name="connsiteY111" fmla="*/ 2580711 h 3080577"/>
              <a:gd name="connsiteX112" fmla="*/ 637420 w 12192000"/>
              <a:gd name="connsiteY112" fmla="*/ 2587252 h 3080577"/>
              <a:gd name="connsiteX113" fmla="*/ 647824 w 12192000"/>
              <a:gd name="connsiteY113" fmla="*/ 2580711 h 3080577"/>
              <a:gd name="connsiteX114" fmla="*/ 3267760 w 12192000"/>
              <a:gd name="connsiteY114" fmla="*/ 2523109 h 3080577"/>
              <a:gd name="connsiteX115" fmla="*/ 3257772 w 12192000"/>
              <a:gd name="connsiteY115" fmla="*/ 2529388 h 3080577"/>
              <a:gd name="connsiteX116" fmla="*/ 3267760 w 12192000"/>
              <a:gd name="connsiteY116" fmla="*/ 2523109 h 3080577"/>
              <a:gd name="connsiteX117" fmla="*/ 8877350 w 12192000"/>
              <a:gd name="connsiteY117" fmla="*/ 2523108 h 3080577"/>
              <a:gd name="connsiteX118" fmla="*/ 8887337 w 12192000"/>
              <a:gd name="connsiteY118" fmla="*/ 2529388 h 3080577"/>
              <a:gd name="connsiteX119" fmla="*/ 8877350 w 12192000"/>
              <a:gd name="connsiteY119" fmla="*/ 2523108 h 3080577"/>
              <a:gd name="connsiteX120" fmla="*/ 188142 w 12192000"/>
              <a:gd name="connsiteY120" fmla="*/ 2515695 h 3080577"/>
              <a:gd name="connsiteX121" fmla="*/ 193283 w 12192000"/>
              <a:gd name="connsiteY121" fmla="*/ 2520927 h 3080577"/>
              <a:gd name="connsiteX122" fmla="*/ 188142 w 12192000"/>
              <a:gd name="connsiteY122" fmla="*/ 2515695 h 3080577"/>
              <a:gd name="connsiteX123" fmla="*/ 11956968 w 12192000"/>
              <a:gd name="connsiteY123" fmla="*/ 2515694 h 3080577"/>
              <a:gd name="connsiteX124" fmla="*/ 11951826 w 12192000"/>
              <a:gd name="connsiteY124" fmla="*/ 2520926 h 3080577"/>
              <a:gd name="connsiteX125" fmla="*/ 11956968 w 12192000"/>
              <a:gd name="connsiteY125" fmla="*/ 2515694 h 3080577"/>
              <a:gd name="connsiteX126" fmla="*/ 1223262 w 12192000"/>
              <a:gd name="connsiteY126" fmla="*/ 2502065 h 3080577"/>
              <a:gd name="connsiteX127" fmla="*/ 1212859 w 12192000"/>
              <a:gd name="connsiteY127" fmla="*/ 2508606 h 3080577"/>
              <a:gd name="connsiteX128" fmla="*/ 1223262 w 12192000"/>
              <a:gd name="connsiteY128" fmla="*/ 2502065 h 3080577"/>
              <a:gd name="connsiteX129" fmla="*/ 10921847 w 12192000"/>
              <a:gd name="connsiteY129" fmla="*/ 2502064 h 3080577"/>
              <a:gd name="connsiteX130" fmla="*/ 10932251 w 12192000"/>
              <a:gd name="connsiteY130" fmla="*/ 2508605 h 3080577"/>
              <a:gd name="connsiteX131" fmla="*/ 10921847 w 12192000"/>
              <a:gd name="connsiteY131" fmla="*/ 2502064 h 3080577"/>
              <a:gd name="connsiteX132" fmla="*/ 10893124 w 12192000"/>
              <a:gd name="connsiteY132" fmla="*/ 2490695 h 3080577"/>
              <a:gd name="connsiteX133" fmla="*/ 10887696 w 12192000"/>
              <a:gd name="connsiteY133" fmla="*/ 2496217 h 3080577"/>
              <a:gd name="connsiteX134" fmla="*/ 10893124 w 12192000"/>
              <a:gd name="connsiteY134" fmla="*/ 2490695 h 3080577"/>
              <a:gd name="connsiteX135" fmla="*/ 1251987 w 12192000"/>
              <a:gd name="connsiteY135" fmla="*/ 2490695 h 3080577"/>
              <a:gd name="connsiteX136" fmla="*/ 1257414 w 12192000"/>
              <a:gd name="connsiteY136" fmla="*/ 2496217 h 3080577"/>
              <a:gd name="connsiteX137" fmla="*/ 1251987 w 12192000"/>
              <a:gd name="connsiteY137" fmla="*/ 2490695 h 3080577"/>
              <a:gd name="connsiteX138" fmla="*/ 1353555 w 12192000"/>
              <a:gd name="connsiteY138" fmla="*/ 2462509 h 3080577"/>
              <a:gd name="connsiteX139" fmla="*/ 1291369 w 12192000"/>
              <a:gd name="connsiteY139" fmla="*/ 2480426 h 3080577"/>
              <a:gd name="connsiteX140" fmla="*/ 1353555 w 12192000"/>
              <a:gd name="connsiteY140" fmla="*/ 2462509 h 3080577"/>
              <a:gd name="connsiteX141" fmla="*/ 10791554 w 12192000"/>
              <a:gd name="connsiteY141" fmla="*/ 2462507 h 3080577"/>
              <a:gd name="connsiteX142" fmla="*/ 10853741 w 12192000"/>
              <a:gd name="connsiteY142" fmla="*/ 2480425 h 3080577"/>
              <a:gd name="connsiteX143" fmla="*/ 10791554 w 12192000"/>
              <a:gd name="connsiteY143" fmla="*/ 2462507 h 3080577"/>
              <a:gd name="connsiteX144" fmla="*/ 1698469 w 12192000"/>
              <a:gd name="connsiteY144" fmla="*/ 2372422 h 3080577"/>
              <a:gd name="connsiteX145" fmla="*/ 1678099 w 12192000"/>
              <a:gd name="connsiteY145" fmla="*/ 2380525 h 3080577"/>
              <a:gd name="connsiteX146" fmla="*/ 1688264 w 12192000"/>
              <a:gd name="connsiteY146" fmla="*/ 2382496 h 3080577"/>
              <a:gd name="connsiteX147" fmla="*/ 1704163 w 12192000"/>
              <a:gd name="connsiteY147" fmla="*/ 2379187 h 3080577"/>
              <a:gd name="connsiteX148" fmla="*/ 1698469 w 12192000"/>
              <a:gd name="connsiteY148" fmla="*/ 2372422 h 3080577"/>
              <a:gd name="connsiteX149" fmla="*/ 10446641 w 12192000"/>
              <a:gd name="connsiteY149" fmla="*/ 2372421 h 3080577"/>
              <a:gd name="connsiteX150" fmla="*/ 10440945 w 12192000"/>
              <a:gd name="connsiteY150" fmla="*/ 2379187 h 3080577"/>
              <a:gd name="connsiteX151" fmla="*/ 10456846 w 12192000"/>
              <a:gd name="connsiteY151" fmla="*/ 2382496 h 3080577"/>
              <a:gd name="connsiteX152" fmla="*/ 10467010 w 12192000"/>
              <a:gd name="connsiteY152" fmla="*/ 2380525 h 3080577"/>
              <a:gd name="connsiteX153" fmla="*/ 10446641 w 12192000"/>
              <a:gd name="connsiteY153" fmla="*/ 2372421 h 3080577"/>
              <a:gd name="connsiteX154" fmla="*/ 5162237 w 12192000"/>
              <a:gd name="connsiteY154" fmla="*/ 2366659 h 3080577"/>
              <a:gd name="connsiteX155" fmla="*/ 5152404 w 12192000"/>
              <a:gd name="connsiteY155" fmla="*/ 2373780 h 3080577"/>
              <a:gd name="connsiteX156" fmla="*/ 5124859 w 12192000"/>
              <a:gd name="connsiteY156" fmla="*/ 2376607 h 3080577"/>
              <a:gd name="connsiteX157" fmla="*/ 5135601 w 12192000"/>
              <a:gd name="connsiteY157" fmla="*/ 2380027 h 3080577"/>
              <a:gd name="connsiteX158" fmla="*/ 5152404 w 12192000"/>
              <a:gd name="connsiteY158" fmla="*/ 2373780 h 3080577"/>
              <a:gd name="connsiteX159" fmla="*/ 5162237 w 12192000"/>
              <a:gd name="connsiteY159" fmla="*/ 2366659 h 3080577"/>
              <a:gd name="connsiteX160" fmla="*/ 6982873 w 12192000"/>
              <a:gd name="connsiteY160" fmla="*/ 2366658 h 3080577"/>
              <a:gd name="connsiteX161" fmla="*/ 6992705 w 12192000"/>
              <a:gd name="connsiteY161" fmla="*/ 2373780 h 3080577"/>
              <a:gd name="connsiteX162" fmla="*/ 7009510 w 12192000"/>
              <a:gd name="connsiteY162" fmla="*/ 2380025 h 3080577"/>
              <a:gd name="connsiteX163" fmla="*/ 7020251 w 12192000"/>
              <a:gd name="connsiteY163" fmla="*/ 2376606 h 3080577"/>
              <a:gd name="connsiteX164" fmla="*/ 6992705 w 12192000"/>
              <a:gd name="connsiteY164" fmla="*/ 2373780 h 3080577"/>
              <a:gd name="connsiteX165" fmla="*/ 6982873 w 12192000"/>
              <a:gd name="connsiteY165" fmla="*/ 2366658 h 3080577"/>
              <a:gd name="connsiteX166" fmla="*/ 5228071 w 12192000"/>
              <a:gd name="connsiteY166" fmla="*/ 2354076 h 3080577"/>
              <a:gd name="connsiteX167" fmla="*/ 5217667 w 12192000"/>
              <a:gd name="connsiteY167" fmla="*/ 2360617 h 3080577"/>
              <a:gd name="connsiteX168" fmla="*/ 5228071 w 12192000"/>
              <a:gd name="connsiteY168" fmla="*/ 2354076 h 3080577"/>
              <a:gd name="connsiteX169" fmla="*/ 6917039 w 12192000"/>
              <a:gd name="connsiteY169" fmla="*/ 2354075 h 3080577"/>
              <a:gd name="connsiteX170" fmla="*/ 6927443 w 12192000"/>
              <a:gd name="connsiteY170" fmla="*/ 2360616 h 3080577"/>
              <a:gd name="connsiteX171" fmla="*/ 6917039 w 12192000"/>
              <a:gd name="connsiteY171" fmla="*/ 2354075 h 3080577"/>
              <a:gd name="connsiteX172" fmla="*/ 8018227 w 12192000"/>
              <a:gd name="connsiteY172" fmla="*/ 2306237 h 3080577"/>
              <a:gd name="connsiteX173" fmla="*/ 8016329 w 12192000"/>
              <a:gd name="connsiteY173" fmla="*/ 2319534 h 3080577"/>
              <a:gd name="connsiteX174" fmla="*/ 4126882 w 12192000"/>
              <a:gd name="connsiteY174" fmla="*/ 2306237 h 3080577"/>
              <a:gd name="connsiteX175" fmla="*/ 4128781 w 12192000"/>
              <a:gd name="connsiteY175" fmla="*/ 2319535 h 3080577"/>
              <a:gd name="connsiteX176" fmla="*/ 4126882 w 12192000"/>
              <a:gd name="connsiteY176" fmla="*/ 2306237 h 3080577"/>
              <a:gd name="connsiteX177" fmla="*/ 1908631 w 12192000"/>
              <a:gd name="connsiteY177" fmla="*/ 2285194 h 3080577"/>
              <a:gd name="connsiteX178" fmla="*/ 1917434 w 12192000"/>
              <a:gd name="connsiteY178" fmla="*/ 2294150 h 3080577"/>
              <a:gd name="connsiteX179" fmla="*/ 1908631 w 12192000"/>
              <a:gd name="connsiteY179" fmla="*/ 2285194 h 3080577"/>
              <a:gd name="connsiteX180" fmla="*/ 10236479 w 12192000"/>
              <a:gd name="connsiteY180" fmla="*/ 2285192 h 3080577"/>
              <a:gd name="connsiteX181" fmla="*/ 10227677 w 12192000"/>
              <a:gd name="connsiteY181" fmla="*/ 2294149 h 3080577"/>
              <a:gd name="connsiteX182" fmla="*/ 10236479 w 12192000"/>
              <a:gd name="connsiteY182" fmla="*/ 2285192 h 3080577"/>
              <a:gd name="connsiteX183" fmla="*/ 9121467 w 12192000"/>
              <a:gd name="connsiteY183" fmla="*/ 2261918 h 3080577"/>
              <a:gd name="connsiteX184" fmla="*/ 9127387 w 12192000"/>
              <a:gd name="connsiteY184" fmla="*/ 2265638 h 3080577"/>
              <a:gd name="connsiteX185" fmla="*/ 9252980 w 12192000"/>
              <a:gd name="connsiteY185" fmla="*/ 2288865 h 3080577"/>
              <a:gd name="connsiteX186" fmla="*/ 10070762 w 12192000"/>
              <a:gd name="connsiteY186" fmla="*/ 2444074 h 3080577"/>
              <a:gd name="connsiteX187" fmla="*/ 10132896 w 12192000"/>
              <a:gd name="connsiteY187" fmla="*/ 2452100 h 3080577"/>
              <a:gd name="connsiteX188" fmla="*/ 10107300 w 12192000"/>
              <a:gd name="connsiteY188" fmla="*/ 2445869 h 3080577"/>
              <a:gd name="connsiteX189" fmla="*/ 9373875 w 12192000"/>
              <a:gd name="connsiteY189" fmla="*/ 2295761 h 3080577"/>
              <a:gd name="connsiteX190" fmla="*/ 9121467 w 12192000"/>
              <a:gd name="connsiteY190" fmla="*/ 2261918 h 3080577"/>
              <a:gd name="connsiteX191" fmla="*/ 3023642 w 12192000"/>
              <a:gd name="connsiteY191" fmla="*/ 2261918 h 3080577"/>
              <a:gd name="connsiteX192" fmla="*/ 2771235 w 12192000"/>
              <a:gd name="connsiteY192" fmla="*/ 2295763 h 3080577"/>
              <a:gd name="connsiteX193" fmla="*/ 2037808 w 12192000"/>
              <a:gd name="connsiteY193" fmla="*/ 2445869 h 3080577"/>
              <a:gd name="connsiteX194" fmla="*/ 2012213 w 12192000"/>
              <a:gd name="connsiteY194" fmla="*/ 2452101 h 3080577"/>
              <a:gd name="connsiteX195" fmla="*/ 2074348 w 12192000"/>
              <a:gd name="connsiteY195" fmla="*/ 2444076 h 3080577"/>
              <a:gd name="connsiteX196" fmla="*/ 2892130 w 12192000"/>
              <a:gd name="connsiteY196" fmla="*/ 2288866 h 3080577"/>
              <a:gd name="connsiteX197" fmla="*/ 3017723 w 12192000"/>
              <a:gd name="connsiteY197" fmla="*/ 2265639 h 3080577"/>
              <a:gd name="connsiteX198" fmla="*/ 2253312 w 12192000"/>
              <a:gd name="connsiteY198" fmla="*/ 2232160 h 3080577"/>
              <a:gd name="connsiteX199" fmla="*/ 2184945 w 12192000"/>
              <a:gd name="connsiteY199" fmla="*/ 2242868 h 3080577"/>
              <a:gd name="connsiteX200" fmla="*/ 2193120 w 12192000"/>
              <a:gd name="connsiteY200" fmla="*/ 2243634 h 3080577"/>
              <a:gd name="connsiteX201" fmla="*/ 2221371 w 12192000"/>
              <a:gd name="connsiteY201" fmla="*/ 2241287 h 3080577"/>
              <a:gd name="connsiteX202" fmla="*/ 2258220 w 12192000"/>
              <a:gd name="connsiteY202" fmla="*/ 2238185 h 3080577"/>
              <a:gd name="connsiteX203" fmla="*/ 2253312 w 12192000"/>
              <a:gd name="connsiteY203" fmla="*/ 2232160 h 3080577"/>
              <a:gd name="connsiteX204" fmla="*/ 9891798 w 12192000"/>
              <a:gd name="connsiteY204" fmla="*/ 2232159 h 3080577"/>
              <a:gd name="connsiteX205" fmla="*/ 9886889 w 12192000"/>
              <a:gd name="connsiteY205" fmla="*/ 2238184 h 3080577"/>
              <a:gd name="connsiteX206" fmla="*/ 9923739 w 12192000"/>
              <a:gd name="connsiteY206" fmla="*/ 2241285 h 3080577"/>
              <a:gd name="connsiteX207" fmla="*/ 9951989 w 12192000"/>
              <a:gd name="connsiteY207" fmla="*/ 2243633 h 3080577"/>
              <a:gd name="connsiteX208" fmla="*/ 9960165 w 12192000"/>
              <a:gd name="connsiteY208" fmla="*/ 2242867 h 3080577"/>
              <a:gd name="connsiteX209" fmla="*/ 9891798 w 12192000"/>
              <a:gd name="connsiteY209" fmla="*/ 2232159 h 3080577"/>
              <a:gd name="connsiteX210" fmla="*/ 2301942 w 12192000"/>
              <a:gd name="connsiteY210" fmla="*/ 2215207 h 3080577"/>
              <a:gd name="connsiteX211" fmla="*/ 2301009 w 12192000"/>
              <a:gd name="connsiteY211" fmla="*/ 2216159 h 3080577"/>
              <a:gd name="connsiteX212" fmla="*/ 2299842 w 12192000"/>
              <a:gd name="connsiteY212" fmla="*/ 2217351 h 3080577"/>
              <a:gd name="connsiteX213" fmla="*/ 2296339 w 12192000"/>
              <a:gd name="connsiteY213" fmla="*/ 2220923 h 3080577"/>
              <a:gd name="connsiteX214" fmla="*/ 2293538 w 12192000"/>
              <a:gd name="connsiteY214" fmla="*/ 2223783 h 3080577"/>
              <a:gd name="connsiteX215" fmla="*/ 2299842 w 12192000"/>
              <a:gd name="connsiteY215" fmla="*/ 2217351 h 3080577"/>
              <a:gd name="connsiteX216" fmla="*/ 9843168 w 12192000"/>
              <a:gd name="connsiteY216" fmla="*/ 2215206 h 3080577"/>
              <a:gd name="connsiteX217" fmla="*/ 9844101 w 12192000"/>
              <a:gd name="connsiteY217" fmla="*/ 2216159 h 3080577"/>
              <a:gd name="connsiteX218" fmla="*/ 9847186 w 12192000"/>
              <a:gd name="connsiteY218" fmla="*/ 2219307 h 3080577"/>
              <a:gd name="connsiteX219" fmla="*/ 9848769 w 12192000"/>
              <a:gd name="connsiteY219" fmla="*/ 2220923 h 3080577"/>
              <a:gd name="connsiteX220" fmla="*/ 9851571 w 12192000"/>
              <a:gd name="connsiteY220" fmla="*/ 2223782 h 3080577"/>
              <a:gd name="connsiteX221" fmla="*/ 9847186 w 12192000"/>
              <a:gd name="connsiteY221" fmla="*/ 2219307 h 3080577"/>
              <a:gd name="connsiteX222" fmla="*/ 2238983 w 12192000"/>
              <a:gd name="connsiteY222" fmla="*/ 2203184 h 3080577"/>
              <a:gd name="connsiteX223" fmla="*/ 2225042 w 12192000"/>
              <a:gd name="connsiteY223" fmla="*/ 2204425 h 3080577"/>
              <a:gd name="connsiteX224" fmla="*/ 1980801 w 12192000"/>
              <a:gd name="connsiteY224" fmla="*/ 2267689 h 3080577"/>
              <a:gd name="connsiteX225" fmla="*/ 2119216 w 12192000"/>
              <a:gd name="connsiteY225" fmla="*/ 2236401 h 3080577"/>
              <a:gd name="connsiteX226" fmla="*/ 2255971 w 12192000"/>
              <a:gd name="connsiteY226" fmla="*/ 2205043 h 3080577"/>
              <a:gd name="connsiteX227" fmla="*/ 2238983 w 12192000"/>
              <a:gd name="connsiteY227" fmla="*/ 2203184 h 3080577"/>
              <a:gd name="connsiteX228" fmla="*/ 9906127 w 12192000"/>
              <a:gd name="connsiteY228" fmla="*/ 2203183 h 3080577"/>
              <a:gd name="connsiteX229" fmla="*/ 9889139 w 12192000"/>
              <a:gd name="connsiteY229" fmla="*/ 2205042 h 3080577"/>
              <a:gd name="connsiteX230" fmla="*/ 10025893 w 12192000"/>
              <a:gd name="connsiteY230" fmla="*/ 2236400 h 3080577"/>
              <a:gd name="connsiteX231" fmla="*/ 10164310 w 12192000"/>
              <a:gd name="connsiteY231" fmla="*/ 2267688 h 3080577"/>
              <a:gd name="connsiteX232" fmla="*/ 9920068 w 12192000"/>
              <a:gd name="connsiteY232" fmla="*/ 2204424 h 3080577"/>
              <a:gd name="connsiteX233" fmla="*/ 9906127 w 12192000"/>
              <a:gd name="connsiteY233" fmla="*/ 2203183 h 3080577"/>
              <a:gd name="connsiteX234" fmla="*/ 2351141 w 12192000"/>
              <a:gd name="connsiteY234" fmla="*/ 2182830 h 3080577"/>
              <a:gd name="connsiteX235" fmla="*/ 2267808 w 12192000"/>
              <a:gd name="connsiteY235" fmla="*/ 2197602 h 3080577"/>
              <a:gd name="connsiteX236" fmla="*/ 2280689 w 12192000"/>
              <a:gd name="connsiteY236" fmla="*/ 2200457 h 3080577"/>
              <a:gd name="connsiteX237" fmla="*/ 2358759 w 12192000"/>
              <a:gd name="connsiteY237" fmla="*/ 2189466 h 3080577"/>
              <a:gd name="connsiteX238" fmla="*/ 2351141 w 12192000"/>
              <a:gd name="connsiteY238" fmla="*/ 2182830 h 3080577"/>
              <a:gd name="connsiteX239" fmla="*/ 9793968 w 12192000"/>
              <a:gd name="connsiteY239" fmla="*/ 2182829 h 3080577"/>
              <a:gd name="connsiteX240" fmla="*/ 9786349 w 12192000"/>
              <a:gd name="connsiteY240" fmla="*/ 2189465 h 3080577"/>
              <a:gd name="connsiteX241" fmla="*/ 9864420 w 12192000"/>
              <a:gd name="connsiteY241" fmla="*/ 2200457 h 3080577"/>
              <a:gd name="connsiteX242" fmla="*/ 9877301 w 12192000"/>
              <a:gd name="connsiteY242" fmla="*/ 2197600 h 3080577"/>
              <a:gd name="connsiteX243" fmla="*/ 9793968 w 12192000"/>
              <a:gd name="connsiteY243" fmla="*/ 2182829 h 3080577"/>
              <a:gd name="connsiteX244" fmla="*/ 9539549 w 12192000"/>
              <a:gd name="connsiteY244" fmla="*/ 2158033 h 3080577"/>
              <a:gd name="connsiteX245" fmla="*/ 9618816 w 12192000"/>
              <a:gd name="connsiteY245" fmla="*/ 2187803 h 3080577"/>
              <a:gd name="connsiteX246" fmla="*/ 9719749 w 12192000"/>
              <a:gd name="connsiteY246" fmla="*/ 2195525 h 3080577"/>
              <a:gd name="connsiteX247" fmla="*/ 9733001 w 12192000"/>
              <a:gd name="connsiteY247" fmla="*/ 2200512 h 3080577"/>
              <a:gd name="connsiteX248" fmla="*/ 9736636 w 12192000"/>
              <a:gd name="connsiteY248" fmla="*/ 2199453 h 3080577"/>
              <a:gd name="connsiteX249" fmla="*/ 9719749 w 12192000"/>
              <a:gd name="connsiteY249" fmla="*/ 2195525 h 3080577"/>
              <a:gd name="connsiteX250" fmla="*/ 9539549 w 12192000"/>
              <a:gd name="connsiteY250" fmla="*/ 2158033 h 3080577"/>
              <a:gd name="connsiteX251" fmla="*/ 2605559 w 12192000"/>
              <a:gd name="connsiteY251" fmla="*/ 2158033 h 3080577"/>
              <a:gd name="connsiteX252" fmla="*/ 2425359 w 12192000"/>
              <a:gd name="connsiteY252" fmla="*/ 2195526 h 3080577"/>
              <a:gd name="connsiteX253" fmla="*/ 2408473 w 12192000"/>
              <a:gd name="connsiteY253" fmla="*/ 2199453 h 3080577"/>
              <a:gd name="connsiteX254" fmla="*/ 2412108 w 12192000"/>
              <a:gd name="connsiteY254" fmla="*/ 2200513 h 3080577"/>
              <a:gd name="connsiteX255" fmla="*/ 2425359 w 12192000"/>
              <a:gd name="connsiteY255" fmla="*/ 2195526 h 3080577"/>
              <a:gd name="connsiteX256" fmla="*/ 2526294 w 12192000"/>
              <a:gd name="connsiteY256" fmla="*/ 2187804 h 3080577"/>
              <a:gd name="connsiteX257" fmla="*/ 2605559 w 12192000"/>
              <a:gd name="connsiteY257" fmla="*/ 2158033 h 3080577"/>
              <a:gd name="connsiteX258" fmla="*/ 9583148 w 12192000"/>
              <a:gd name="connsiteY258" fmla="*/ 2152650 h 3080577"/>
              <a:gd name="connsiteX259" fmla="*/ 9598846 w 12192000"/>
              <a:gd name="connsiteY259" fmla="*/ 2156158 h 3080577"/>
              <a:gd name="connsiteX260" fmla="*/ 9661431 w 12192000"/>
              <a:gd name="connsiteY260" fmla="*/ 2165550 h 3080577"/>
              <a:gd name="connsiteX261" fmla="*/ 9750707 w 12192000"/>
              <a:gd name="connsiteY261" fmla="*/ 2177472 h 3080577"/>
              <a:gd name="connsiteX262" fmla="*/ 9761688 w 12192000"/>
              <a:gd name="connsiteY262" fmla="*/ 2173960 h 3080577"/>
              <a:gd name="connsiteX263" fmla="*/ 9727536 w 12192000"/>
              <a:gd name="connsiteY263" fmla="*/ 2163827 h 3080577"/>
              <a:gd name="connsiteX264" fmla="*/ 9673924 w 12192000"/>
              <a:gd name="connsiteY264" fmla="*/ 2152650 h 3080577"/>
              <a:gd name="connsiteX265" fmla="*/ 2471189 w 12192000"/>
              <a:gd name="connsiteY265" fmla="*/ 2152650 h 3080577"/>
              <a:gd name="connsiteX266" fmla="*/ 2417574 w 12192000"/>
              <a:gd name="connsiteY266" fmla="*/ 2163828 h 3080577"/>
              <a:gd name="connsiteX267" fmla="*/ 2383421 w 12192000"/>
              <a:gd name="connsiteY267" fmla="*/ 2173961 h 3080577"/>
              <a:gd name="connsiteX268" fmla="*/ 2394402 w 12192000"/>
              <a:gd name="connsiteY268" fmla="*/ 2177473 h 3080577"/>
              <a:gd name="connsiteX269" fmla="*/ 2483677 w 12192000"/>
              <a:gd name="connsiteY269" fmla="*/ 2165550 h 3080577"/>
              <a:gd name="connsiteX270" fmla="*/ 2546264 w 12192000"/>
              <a:gd name="connsiteY270" fmla="*/ 2156159 h 3080577"/>
              <a:gd name="connsiteX271" fmla="*/ 2561965 w 12192000"/>
              <a:gd name="connsiteY271" fmla="*/ 2152650 h 3080577"/>
              <a:gd name="connsiteX272" fmla="*/ 0 w 12192000"/>
              <a:gd name="connsiteY272" fmla="*/ 0 h 3080577"/>
              <a:gd name="connsiteX273" fmla="*/ 12192000 w 12192000"/>
              <a:gd name="connsiteY273" fmla="*/ 0 h 3080577"/>
              <a:gd name="connsiteX274" fmla="*/ 12192000 w 12192000"/>
              <a:gd name="connsiteY274" fmla="*/ 2152650 h 3080577"/>
              <a:gd name="connsiteX275" fmla="*/ 11798289 w 12192000"/>
              <a:gd name="connsiteY275" fmla="*/ 2152650 h 3080577"/>
              <a:gd name="connsiteX276" fmla="*/ 11798054 w 12192000"/>
              <a:gd name="connsiteY276" fmla="*/ 2154493 h 3080577"/>
              <a:gd name="connsiteX277" fmla="*/ 11795124 w 12192000"/>
              <a:gd name="connsiteY277" fmla="*/ 2152650 h 3080577"/>
              <a:gd name="connsiteX278" fmla="*/ 11787300 w 12192000"/>
              <a:gd name="connsiteY278" fmla="*/ 2152650 h 3080577"/>
              <a:gd name="connsiteX279" fmla="*/ 11788264 w 12192000"/>
              <a:gd name="connsiteY279" fmla="*/ 2155548 h 3080577"/>
              <a:gd name="connsiteX280" fmla="*/ 11798054 w 12192000"/>
              <a:gd name="connsiteY280" fmla="*/ 2154493 h 3080577"/>
              <a:gd name="connsiteX281" fmla="*/ 11858579 w 12192000"/>
              <a:gd name="connsiteY281" fmla="*/ 2172479 h 3080577"/>
              <a:gd name="connsiteX282" fmla="*/ 11821729 w 12192000"/>
              <a:gd name="connsiteY282" fmla="*/ 2169376 h 3080577"/>
              <a:gd name="connsiteX283" fmla="*/ 11716136 w 12192000"/>
              <a:gd name="connsiteY283" fmla="*/ 2154876 h 3080577"/>
              <a:gd name="connsiteX284" fmla="*/ 11709489 w 12192000"/>
              <a:gd name="connsiteY284" fmla="*/ 2152650 h 3080577"/>
              <a:gd name="connsiteX285" fmla="*/ 11706048 w 12192000"/>
              <a:gd name="connsiteY285" fmla="*/ 2152650 h 3080577"/>
              <a:gd name="connsiteX286" fmla="*/ 11729591 w 12192000"/>
              <a:gd name="connsiteY286" fmla="*/ 2169552 h 3080577"/>
              <a:gd name="connsiteX287" fmla="*/ 11794819 w 12192000"/>
              <a:gd name="connsiteY287" fmla="*/ 2187014 h 3080577"/>
              <a:gd name="connsiteX288" fmla="*/ 11872864 w 12192000"/>
              <a:gd name="connsiteY288" fmla="*/ 2229393 h 3080577"/>
              <a:gd name="connsiteX289" fmla="*/ 11771973 w 12192000"/>
              <a:gd name="connsiteY289" fmla="*/ 2200518 h 3080577"/>
              <a:gd name="connsiteX290" fmla="*/ 11617871 w 12192000"/>
              <a:gd name="connsiteY290" fmla="*/ 2158394 h 3080577"/>
              <a:gd name="connsiteX291" fmla="*/ 11596330 w 12192000"/>
              <a:gd name="connsiteY291" fmla="*/ 2152650 h 3080577"/>
              <a:gd name="connsiteX292" fmla="*/ 11556830 w 12192000"/>
              <a:gd name="connsiteY292" fmla="*/ 2152650 h 3080577"/>
              <a:gd name="connsiteX293" fmla="*/ 11688956 w 12192000"/>
              <a:gd name="connsiteY293" fmla="*/ 2201969 h 3080577"/>
              <a:gd name="connsiteX294" fmla="*/ 11816204 w 12192000"/>
              <a:gd name="connsiteY294" fmla="*/ 2256194 h 3080577"/>
              <a:gd name="connsiteX295" fmla="*/ 11741830 w 12192000"/>
              <a:gd name="connsiteY295" fmla="*/ 2250678 h 3080577"/>
              <a:gd name="connsiteX296" fmla="*/ 11895078 w 12192000"/>
              <a:gd name="connsiteY296" fmla="*/ 2326961 h 3080577"/>
              <a:gd name="connsiteX297" fmla="*/ 11718632 w 12192000"/>
              <a:gd name="connsiteY297" fmla="*/ 2284025 h 3080577"/>
              <a:gd name="connsiteX298" fmla="*/ 11739189 w 12192000"/>
              <a:gd name="connsiteY298" fmla="*/ 2324818 h 3080577"/>
              <a:gd name="connsiteX299" fmla="*/ 11756945 w 12192000"/>
              <a:gd name="connsiteY299" fmla="*/ 2335981 h 3080577"/>
              <a:gd name="connsiteX300" fmla="*/ 11709438 w 12192000"/>
              <a:gd name="connsiteY300" fmla="*/ 2333980 h 3080577"/>
              <a:gd name="connsiteX301" fmla="*/ 11631352 w 12192000"/>
              <a:gd name="connsiteY301" fmla="*/ 2312754 h 3080577"/>
              <a:gd name="connsiteX302" fmla="*/ 11219444 w 12192000"/>
              <a:gd name="connsiteY302" fmla="*/ 2182395 h 3080577"/>
              <a:gd name="connsiteX303" fmla="*/ 11117741 w 12192000"/>
              <a:gd name="connsiteY303" fmla="*/ 2152650 h 3080577"/>
              <a:gd name="connsiteX304" fmla="*/ 11072143 w 12192000"/>
              <a:gd name="connsiteY304" fmla="*/ 2152650 h 3080577"/>
              <a:gd name="connsiteX305" fmla="*/ 11151670 w 12192000"/>
              <a:gd name="connsiteY305" fmla="*/ 2177267 h 3080577"/>
              <a:gd name="connsiteX306" fmla="*/ 11487650 w 12192000"/>
              <a:gd name="connsiteY306" fmla="*/ 2298208 h 3080577"/>
              <a:gd name="connsiteX307" fmla="*/ 11686551 w 12192000"/>
              <a:gd name="connsiteY307" fmla="*/ 2368637 h 3080577"/>
              <a:gd name="connsiteX308" fmla="*/ 11593433 w 12192000"/>
              <a:gd name="connsiteY308" fmla="*/ 2351338 h 3080577"/>
              <a:gd name="connsiteX309" fmla="*/ 11829508 w 12192000"/>
              <a:gd name="connsiteY309" fmla="*/ 2444023 h 3080577"/>
              <a:gd name="connsiteX310" fmla="*/ 11812579 w 12192000"/>
              <a:gd name="connsiteY310" fmla="*/ 2461248 h 3080577"/>
              <a:gd name="connsiteX311" fmla="*/ 11951826 w 12192000"/>
              <a:gd name="connsiteY311" fmla="*/ 2520926 h 3080577"/>
              <a:gd name="connsiteX312" fmla="*/ 11839097 w 12192000"/>
              <a:gd name="connsiteY312" fmla="*/ 2484609 h 3080577"/>
              <a:gd name="connsiteX313" fmla="*/ 11726369 w 12192000"/>
              <a:gd name="connsiteY313" fmla="*/ 2448291 h 3080577"/>
              <a:gd name="connsiteX314" fmla="*/ 11795302 w 12192000"/>
              <a:gd name="connsiteY314" fmla="*/ 2498319 h 3080577"/>
              <a:gd name="connsiteX315" fmla="*/ 11631003 w 12192000"/>
              <a:gd name="connsiteY315" fmla="*/ 2464134 h 3080577"/>
              <a:gd name="connsiteX316" fmla="*/ 11843596 w 12192000"/>
              <a:gd name="connsiteY316" fmla="*/ 2549859 h 3080577"/>
              <a:gd name="connsiteX317" fmla="*/ 11980985 w 12192000"/>
              <a:gd name="connsiteY317" fmla="*/ 2601680 h 3080577"/>
              <a:gd name="connsiteX318" fmla="*/ 11812976 w 12192000"/>
              <a:gd name="connsiteY318" fmla="*/ 2551787 h 3080577"/>
              <a:gd name="connsiteX319" fmla="*/ 11797902 w 12192000"/>
              <a:gd name="connsiteY319" fmla="*/ 2576867 h 3080577"/>
              <a:gd name="connsiteX320" fmla="*/ 11667108 w 12192000"/>
              <a:gd name="connsiteY320" fmla="*/ 2528077 h 3080577"/>
              <a:gd name="connsiteX321" fmla="*/ 11632425 w 12192000"/>
              <a:gd name="connsiteY321" fmla="*/ 2534139 h 3080577"/>
              <a:gd name="connsiteX322" fmla="*/ 11498070 w 12192000"/>
              <a:gd name="connsiteY322" fmla="*/ 2498715 h 3080577"/>
              <a:gd name="connsiteX323" fmla="*/ 11218007 w 12192000"/>
              <a:gd name="connsiteY323" fmla="*/ 2411817 h 3080577"/>
              <a:gd name="connsiteX324" fmla="*/ 11218007 w 12192000"/>
              <a:gd name="connsiteY324" fmla="*/ 2411817 h 3080577"/>
              <a:gd name="connsiteX325" fmla="*/ 11504624 w 12192000"/>
              <a:gd name="connsiteY325" fmla="*/ 2522901 h 3080577"/>
              <a:gd name="connsiteX326" fmla="*/ 11651995 w 12192000"/>
              <a:gd name="connsiteY326" fmla="*/ 2574311 h 3080577"/>
              <a:gd name="connsiteX327" fmla="*/ 11757778 w 12192000"/>
              <a:gd name="connsiteY327" fmla="*/ 2627441 h 3080577"/>
              <a:gd name="connsiteX328" fmla="*/ 11618181 w 12192000"/>
              <a:gd name="connsiteY328" fmla="*/ 2587607 h 3080577"/>
              <a:gd name="connsiteX329" fmla="*/ 11599397 w 12192000"/>
              <a:gd name="connsiteY329" fmla="*/ 2596977 h 3080577"/>
              <a:gd name="connsiteX330" fmla="*/ 11480750 w 12192000"/>
              <a:gd name="connsiteY330" fmla="*/ 2556939 h 3080577"/>
              <a:gd name="connsiteX331" fmla="*/ 11363959 w 12192000"/>
              <a:gd name="connsiteY331" fmla="*/ 2524756 h 3080577"/>
              <a:gd name="connsiteX332" fmla="*/ 11388618 w 12192000"/>
              <a:gd name="connsiteY332" fmla="*/ 2540260 h 3080577"/>
              <a:gd name="connsiteX333" fmla="*/ 11365774 w 12192000"/>
              <a:gd name="connsiteY333" fmla="*/ 2553763 h 3080577"/>
              <a:gd name="connsiteX334" fmla="*/ 11589025 w 12192000"/>
              <a:gd name="connsiteY334" fmla="*/ 2638387 h 3080577"/>
              <a:gd name="connsiteX335" fmla="*/ 11390082 w 12192000"/>
              <a:gd name="connsiteY335" fmla="*/ 2589112 h 3080577"/>
              <a:gd name="connsiteX336" fmla="*/ 11416600 w 12192000"/>
              <a:gd name="connsiteY336" fmla="*/ 2612472 h 3080577"/>
              <a:gd name="connsiteX337" fmla="*/ 10962800 w 12192000"/>
              <a:gd name="connsiteY337" fmla="*/ 2479880 h 3080577"/>
              <a:gd name="connsiteX338" fmla="*/ 10349207 w 12192000"/>
              <a:gd name="connsiteY338" fmla="*/ 2321511 h 3080577"/>
              <a:gd name="connsiteX339" fmla="*/ 10349207 w 12192000"/>
              <a:gd name="connsiteY339" fmla="*/ 2321511 h 3080577"/>
              <a:gd name="connsiteX340" fmla="*/ 10791554 w 12192000"/>
              <a:gd name="connsiteY340" fmla="*/ 2462507 h 3080577"/>
              <a:gd name="connsiteX341" fmla="*/ 10517177 w 12192000"/>
              <a:gd name="connsiteY341" fmla="*/ 2392557 h 3080577"/>
              <a:gd name="connsiteX342" fmla="*/ 10530193 w 12192000"/>
              <a:gd name="connsiteY342" fmla="*/ 2408543 h 3080577"/>
              <a:gd name="connsiteX343" fmla="*/ 11478545 w 12192000"/>
              <a:gd name="connsiteY343" fmla="*/ 2700464 h 3080577"/>
              <a:gd name="connsiteX344" fmla="*/ 11661234 w 12192000"/>
              <a:gd name="connsiteY344" fmla="*/ 2766275 h 3080577"/>
              <a:gd name="connsiteX345" fmla="*/ 11639609 w 12192000"/>
              <a:gd name="connsiteY345" fmla="*/ 2767169 h 3080577"/>
              <a:gd name="connsiteX346" fmla="*/ 11447614 w 12192000"/>
              <a:gd name="connsiteY346" fmla="*/ 2701082 h 3080577"/>
              <a:gd name="connsiteX347" fmla="*/ 11256799 w 12192000"/>
              <a:gd name="connsiteY347" fmla="*/ 2643539 h 3080577"/>
              <a:gd name="connsiteX348" fmla="*/ 11232097 w 12192000"/>
              <a:gd name="connsiteY348" fmla="*/ 2649187 h 3080577"/>
              <a:gd name="connsiteX349" fmla="*/ 11070681 w 12192000"/>
              <a:gd name="connsiteY349" fmla="*/ 2602326 h 3080577"/>
              <a:gd name="connsiteX350" fmla="*/ 11040930 w 12192000"/>
              <a:gd name="connsiteY350" fmla="*/ 2611488 h 3080577"/>
              <a:gd name="connsiteX351" fmla="*/ 11031038 w 12192000"/>
              <a:gd name="connsiteY351" fmla="*/ 2609170 h 3080577"/>
              <a:gd name="connsiteX352" fmla="*/ 11022459 w 12192000"/>
              <a:gd name="connsiteY352" fmla="*/ 2605492 h 3080577"/>
              <a:gd name="connsiteX353" fmla="*/ 11027651 w 12192000"/>
              <a:gd name="connsiteY353" fmla="*/ 2606553 h 3080577"/>
              <a:gd name="connsiteX354" fmla="*/ 11011531 w 12192000"/>
              <a:gd name="connsiteY354" fmla="*/ 2600807 h 3080577"/>
              <a:gd name="connsiteX355" fmla="*/ 10965686 w 12192000"/>
              <a:gd name="connsiteY355" fmla="*/ 2598737 h 3080577"/>
              <a:gd name="connsiteX356" fmla="*/ 11133020 w 12192000"/>
              <a:gd name="connsiteY356" fmla="*/ 2649321 h 3080577"/>
              <a:gd name="connsiteX357" fmla="*/ 11159537 w 12192000"/>
              <a:gd name="connsiteY357" fmla="*/ 2672680 h 3080577"/>
              <a:gd name="connsiteX358" fmla="*/ 11308764 w 12192000"/>
              <a:gd name="connsiteY358" fmla="*/ 2731944 h 3080577"/>
              <a:gd name="connsiteX359" fmla="*/ 11528303 w 12192000"/>
              <a:gd name="connsiteY359" fmla="*/ 2800857 h 3080577"/>
              <a:gd name="connsiteX360" fmla="*/ 11484508 w 12192000"/>
              <a:gd name="connsiteY360" fmla="*/ 2814568 h 3080577"/>
              <a:gd name="connsiteX361" fmla="*/ 11419244 w 12192000"/>
              <a:gd name="connsiteY361" fmla="*/ 2801403 h 3080577"/>
              <a:gd name="connsiteX362" fmla="*/ 11314290 w 12192000"/>
              <a:gd name="connsiteY362" fmla="*/ 2776662 h 3080577"/>
              <a:gd name="connsiteX363" fmla="*/ 11175680 w 12192000"/>
              <a:gd name="connsiteY363" fmla="*/ 2737450 h 3080577"/>
              <a:gd name="connsiteX364" fmla="*/ 10484234 w 12192000"/>
              <a:gd name="connsiteY364" fmla="*/ 2544625 h 3080577"/>
              <a:gd name="connsiteX365" fmla="*/ 10344949 w 12192000"/>
              <a:gd name="connsiteY365" fmla="*/ 2506101 h 3080577"/>
              <a:gd name="connsiteX366" fmla="*/ 10431794 w 12192000"/>
              <a:gd name="connsiteY366" fmla="*/ 2539523 h 3080577"/>
              <a:gd name="connsiteX367" fmla="*/ 10899832 w 12192000"/>
              <a:gd name="connsiteY367" fmla="*/ 2675492 h 3080577"/>
              <a:gd name="connsiteX368" fmla="*/ 11090647 w 12192000"/>
              <a:gd name="connsiteY368" fmla="*/ 2733036 h 3080577"/>
              <a:gd name="connsiteX369" fmla="*/ 11104298 w 12192000"/>
              <a:gd name="connsiteY369" fmla="*/ 2769486 h 3080577"/>
              <a:gd name="connsiteX370" fmla="*/ 11190159 w 12192000"/>
              <a:gd name="connsiteY370" fmla="*/ 2802287 h 3080577"/>
              <a:gd name="connsiteX371" fmla="*/ 11272268 w 12192000"/>
              <a:gd name="connsiteY371" fmla="*/ 2840533 h 3080577"/>
              <a:gd name="connsiteX372" fmla="*/ 11554863 w 12192000"/>
              <a:gd name="connsiteY372" fmla="*/ 2934600 h 3080577"/>
              <a:gd name="connsiteX373" fmla="*/ 11644787 w 12192000"/>
              <a:gd name="connsiteY373" fmla="*/ 2963268 h 3080577"/>
              <a:gd name="connsiteX374" fmla="*/ 11595981 w 12192000"/>
              <a:gd name="connsiteY374" fmla="*/ 2954875 h 3080577"/>
              <a:gd name="connsiteX375" fmla="*/ 11579034 w 12192000"/>
              <a:gd name="connsiteY375" fmla="*/ 2949921 h 3080577"/>
              <a:gd name="connsiteX376" fmla="*/ 11517883 w 12192000"/>
              <a:gd name="connsiteY376" fmla="*/ 2927164 h 3080577"/>
              <a:gd name="connsiteX377" fmla="*/ 11341244 w 12192000"/>
              <a:gd name="connsiteY377" fmla="*/ 2869407 h 3080577"/>
              <a:gd name="connsiteX378" fmla="*/ 11306559 w 12192000"/>
              <a:gd name="connsiteY378" fmla="*/ 2875468 h 3080577"/>
              <a:gd name="connsiteX379" fmla="*/ 11222553 w 12192000"/>
              <a:gd name="connsiteY379" fmla="*/ 2850521 h 3080577"/>
              <a:gd name="connsiteX380" fmla="*/ 11158160 w 12192000"/>
              <a:gd name="connsiteY380" fmla="*/ 2844592 h 3080577"/>
              <a:gd name="connsiteX381" fmla="*/ 11280871 w 12192000"/>
              <a:gd name="connsiteY381" fmla="*/ 2880498 h 3080577"/>
              <a:gd name="connsiteX382" fmla="*/ 11324273 w 12192000"/>
              <a:gd name="connsiteY382" fmla="*/ 2907784 h 3080577"/>
              <a:gd name="connsiteX383" fmla="*/ 11373637 w 12192000"/>
              <a:gd name="connsiteY383" fmla="*/ 2917640 h 3080577"/>
              <a:gd name="connsiteX384" fmla="*/ 11416053 w 12192000"/>
              <a:gd name="connsiteY384" fmla="*/ 2944308 h 3080577"/>
              <a:gd name="connsiteX385" fmla="*/ 11541605 w 12192000"/>
              <a:gd name="connsiteY385" fmla="*/ 2988688 h 3080577"/>
              <a:gd name="connsiteX386" fmla="*/ 11657226 w 12192000"/>
              <a:gd name="connsiteY386" fmla="*/ 3033633 h 3080577"/>
              <a:gd name="connsiteX387" fmla="*/ 11622727 w 12192000"/>
              <a:gd name="connsiteY387" fmla="*/ 3026313 h 3080577"/>
              <a:gd name="connsiteX388" fmla="*/ 11352645 w 12192000"/>
              <a:gd name="connsiteY388" fmla="*/ 2938999 h 3080577"/>
              <a:gd name="connsiteX389" fmla="*/ 11119063 w 12192000"/>
              <a:gd name="connsiteY389" fmla="*/ 2874632 h 3080577"/>
              <a:gd name="connsiteX390" fmla="*/ 11053800 w 12192000"/>
              <a:gd name="connsiteY390" fmla="*/ 2861470 h 3080577"/>
              <a:gd name="connsiteX391" fmla="*/ 11333862 w 12192000"/>
              <a:gd name="connsiteY391" fmla="*/ 2948368 h 3080577"/>
              <a:gd name="connsiteX392" fmla="*/ 11405680 w 12192000"/>
              <a:gd name="connsiteY392" fmla="*/ 2985718 h 3080577"/>
              <a:gd name="connsiteX393" fmla="*/ 11245444 w 12192000"/>
              <a:gd name="connsiteY393" fmla="*/ 2947399 h 3080577"/>
              <a:gd name="connsiteX394" fmla="*/ 10258346 w 12192000"/>
              <a:gd name="connsiteY394" fmla="*/ 2665677 h 3080577"/>
              <a:gd name="connsiteX395" fmla="*/ 9696164 w 12192000"/>
              <a:gd name="connsiteY395" fmla="*/ 2532942 h 3080577"/>
              <a:gd name="connsiteX396" fmla="*/ 9146606 w 12192000"/>
              <a:gd name="connsiteY396" fmla="*/ 2457190 h 3080577"/>
              <a:gd name="connsiteX397" fmla="*/ 10019671 w 12192000"/>
              <a:gd name="connsiteY397" fmla="*/ 2625977 h 3080577"/>
              <a:gd name="connsiteX398" fmla="*/ 10794136 w 12192000"/>
              <a:gd name="connsiteY398" fmla="*/ 2843127 h 3080577"/>
              <a:gd name="connsiteX399" fmla="*/ 10898062 w 12192000"/>
              <a:gd name="connsiteY399" fmla="*/ 2888402 h 3080577"/>
              <a:gd name="connsiteX400" fmla="*/ 10746627 w 12192000"/>
              <a:gd name="connsiteY400" fmla="*/ 2841126 h 3080577"/>
              <a:gd name="connsiteX401" fmla="*/ 9996824 w 12192000"/>
              <a:gd name="connsiteY401" fmla="*/ 2639480 h 3080577"/>
              <a:gd name="connsiteX402" fmla="*/ 9353323 w 12192000"/>
              <a:gd name="connsiteY402" fmla="*/ 2518041 h 3080577"/>
              <a:gd name="connsiteX403" fmla="*/ 9256453 w 12192000"/>
              <a:gd name="connsiteY403" fmla="*/ 2506185 h 3080577"/>
              <a:gd name="connsiteX404" fmla="*/ 9357344 w 12192000"/>
              <a:gd name="connsiteY404" fmla="*/ 2535060 h 3080577"/>
              <a:gd name="connsiteX405" fmla="*/ 9478875 w 12192000"/>
              <a:gd name="connsiteY405" fmla="*/ 2562422 h 3080577"/>
              <a:gd name="connsiteX406" fmla="*/ 9474813 w 12192000"/>
              <a:gd name="connsiteY406" fmla="*/ 2566555 h 3080577"/>
              <a:gd name="connsiteX407" fmla="*/ 9478875 w 12192000"/>
              <a:gd name="connsiteY407" fmla="*/ 2562422 h 3080577"/>
              <a:gd name="connsiteX408" fmla="*/ 9684762 w 12192000"/>
              <a:gd name="connsiteY408" fmla="*/ 2594884 h 3080577"/>
              <a:gd name="connsiteX409" fmla="*/ 9995798 w 12192000"/>
              <a:gd name="connsiteY409" fmla="*/ 2660014 h 3080577"/>
              <a:gd name="connsiteX410" fmla="*/ 10141989 w 12192000"/>
              <a:gd name="connsiteY410" fmla="*/ 2702878 h 3080577"/>
              <a:gd name="connsiteX411" fmla="*/ 10180695 w 12192000"/>
              <a:gd name="connsiteY411" fmla="*/ 2713836 h 3080577"/>
              <a:gd name="connsiteX412" fmla="*/ 10774960 w 12192000"/>
              <a:gd name="connsiteY412" fmla="*/ 2893495 h 3080577"/>
              <a:gd name="connsiteX413" fmla="*/ 10145024 w 12192000"/>
              <a:gd name="connsiteY413" fmla="*/ 2719277 h 3080577"/>
              <a:gd name="connsiteX414" fmla="*/ 9930184 w 12192000"/>
              <a:gd name="connsiteY414" fmla="*/ 2666693 h 3080577"/>
              <a:gd name="connsiteX415" fmla="*/ 9960763 w 12192000"/>
              <a:gd name="connsiteY415" fmla="*/ 2685919 h 3080577"/>
              <a:gd name="connsiteX416" fmla="*/ 10017032 w 12192000"/>
              <a:gd name="connsiteY416" fmla="*/ 2700116 h 3080577"/>
              <a:gd name="connsiteX417" fmla="*/ 10759887 w 12192000"/>
              <a:gd name="connsiteY417" fmla="*/ 2918574 h 3080577"/>
              <a:gd name="connsiteX418" fmla="*/ 9890409 w 12192000"/>
              <a:gd name="connsiteY418" fmla="*/ 2697423 h 3080577"/>
              <a:gd name="connsiteX419" fmla="*/ 9087306 w 12192000"/>
              <a:gd name="connsiteY419" fmla="*/ 2558130 h 3080577"/>
              <a:gd name="connsiteX420" fmla="*/ 9062604 w 12192000"/>
              <a:gd name="connsiteY420" fmla="*/ 2563778 h 3080577"/>
              <a:gd name="connsiteX421" fmla="*/ 9267505 w 12192000"/>
              <a:gd name="connsiteY421" fmla="*/ 2595621 h 3080577"/>
              <a:gd name="connsiteX422" fmla="*/ 10692611 w 12192000"/>
              <a:gd name="connsiteY422" fmla="*/ 2925324 h 3080577"/>
              <a:gd name="connsiteX423" fmla="*/ 10945571 w 12192000"/>
              <a:gd name="connsiteY423" fmla="*/ 3021938 h 3080577"/>
              <a:gd name="connsiteX424" fmla="*/ 11012691 w 12192000"/>
              <a:gd name="connsiteY424" fmla="*/ 3042957 h 3080577"/>
              <a:gd name="connsiteX425" fmla="*/ 11050176 w 12192000"/>
              <a:gd name="connsiteY425" fmla="*/ 3066523 h 3080577"/>
              <a:gd name="connsiteX426" fmla="*/ 10799029 w 12192000"/>
              <a:gd name="connsiteY426" fmla="*/ 2998918 h 3080577"/>
              <a:gd name="connsiteX427" fmla="*/ 9922452 w 12192000"/>
              <a:gd name="connsiteY427" fmla="*/ 2765499 h 3080577"/>
              <a:gd name="connsiteX428" fmla="*/ 9425493 w 12192000"/>
              <a:gd name="connsiteY428" fmla="*/ 2667082 h 3080577"/>
              <a:gd name="connsiteX429" fmla="*/ 9061226 w 12192000"/>
              <a:gd name="connsiteY429" fmla="*/ 2604156 h 3080577"/>
              <a:gd name="connsiteX430" fmla="*/ 8940330 w 12192000"/>
              <a:gd name="connsiteY430" fmla="*/ 2597259 h 3080577"/>
              <a:gd name="connsiteX431" fmla="*/ 8991550 w 12192000"/>
              <a:gd name="connsiteY431" fmla="*/ 2614970 h 3080577"/>
              <a:gd name="connsiteX432" fmla="*/ 9886782 w 12192000"/>
              <a:gd name="connsiteY432" fmla="*/ 2770941 h 3080577"/>
              <a:gd name="connsiteX433" fmla="*/ 10737476 w 12192000"/>
              <a:gd name="connsiteY433" fmla="*/ 3001463 h 3080577"/>
              <a:gd name="connsiteX434" fmla="*/ 10866106 w 12192000"/>
              <a:gd name="connsiteY434" fmla="*/ 3041090 h 3080577"/>
              <a:gd name="connsiteX435" fmla="*/ 10882643 w 12192000"/>
              <a:gd name="connsiteY435" fmla="*/ 3064861 h 3080577"/>
              <a:gd name="connsiteX436" fmla="*/ 10917284 w 12192000"/>
              <a:gd name="connsiteY436" fmla="*/ 3079952 h 3080577"/>
              <a:gd name="connsiteX437" fmla="*/ 10758903 w 12192000"/>
              <a:gd name="connsiteY437" fmla="*/ 3049490 h 3080577"/>
              <a:gd name="connsiteX438" fmla="*/ 10757048 w 12192000"/>
              <a:gd name="connsiteY438" fmla="*/ 3041634 h 3080577"/>
              <a:gd name="connsiteX439" fmla="*/ 10878578 w 12192000"/>
              <a:gd name="connsiteY439" fmla="*/ 3068996 h 3080577"/>
              <a:gd name="connsiteX440" fmla="*/ 10758903 w 12192000"/>
              <a:gd name="connsiteY440" fmla="*/ 3049490 h 3080577"/>
              <a:gd name="connsiteX441" fmla="*/ 10763324 w 12192000"/>
              <a:gd name="connsiteY441" fmla="*/ 3056239 h 3080577"/>
              <a:gd name="connsiteX442" fmla="*/ 10715571 w 12192000"/>
              <a:gd name="connsiteY442" fmla="*/ 3048773 h 3080577"/>
              <a:gd name="connsiteX443" fmla="*/ 10538143 w 12192000"/>
              <a:gd name="connsiteY443" fmla="*/ 2993185 h 3080577"/>
              <a:gd name="connsiteX444" fmla="*/ 9366583 w 12192000"/>
              <a:gd name="connsiteY444" fmla="*/ 2727025 h 3080577"/>
              <a:gd name="connsiteX445" fmla="*/ 8907980 w 12192000"/>
              <a:gd name="connsiteY445" fmla="*/ 2659409 h 3080577"/>
              <a:gd name="connsiteX446" fmla="*/ 7992783 w 12192000"/>
              <a:gd name="connsiteY446" fmla="*/ 2504263 h 3080577"/>
              <a:gd name="connsiteX447" fmla="*/ 7303589 w 12192000"/>
              <a:gd name="connsiteY447" fmla="*/ 2409832 h 3080577"/>
              <a:gd name="connsiteX448" fmla="*/ 7130488 w 12192000"/>
              <a:gd name="connsiteY448" fmla="*/ 2384605 h 3080577"/>
              <a:gd name="connsiteX449" fmla="*/ 7102399 w 12192000"/>
              <a:gd name="connsiteY449" fmla="*/ 2393698 h 3080577"/>
              <a:gd name="connsiteX450" fmla="*/ 7290724 w 12192000"/>
              <a:gd name="connsiteY450" fmla="*/ 2422923 h 3080577"/>
              <a:gd name="connsiteX451" fmla="*/ 7948312 w 12192000"/>
              <a:gd name="connsiteY451" fmla="*/ 2518661 h 3080577"/>
              <a:gd name="connsiteX452" fmla="*/ 8378193 w 12192000"/>
              <a:gd name="connsiteY452" fmla="*/ 2574907 h 3080577"/>
              <a:gd name="connsiteX453" fmla="*/ 8601159 w 12192000"/>
              <a:gd name="connsiteY453" fmla="*/ 2619223 h 3080577"/>
              <a:gd name="connsiteX454" fmla="*/ 8763602 w 12192000"/>
              <a:gd name="connsiteY454" fmla="*/ 2645553 h 3080577"/>
              <a:gd name="connsiteX455" fmla="*/ 8739577 w 12192000"/>
              <a:gd name="connsiteY455" fmla="*/ 2650511 h 3080577"/>
              <a:gd name="connsiteX456" fmla="*/ 8096710 w 12192000"/>
              <a:gd name="connsiteY456" fmla="*/ 2549537 h 3080577"/>
              <a:gd name="connsiteX457" fmla="*/ 7377571 w 12192000"/>
              <a:gd name="connsiteY457" fmla="*/ 2456345 h 3080577"/>
              <a:gd name="connsiteX458" fmla="*/ 6662689 w 12192000"/>
              <a:gd name="connsiteY458" fmla="*/ 2366941 h 3080577"/>
              <a:gd name="connsiteX459" fmla="*/ 6181183 w 12192000"/>
              <a:gd name="connsiteY459" fmla="*/ 2284616 h 3080577"/>
              <a:gd name="connsiteX460" fmla="*/ 6072557 w 12192000"/>
              <a:gd name="connsiteY460" fmla="*/ 2253704 h 3080577"/>
              <a:gd name="connsiteX461" fmla="*/ 5963925 w 12192000"/>
              <a:gd name="connsiteY461" fmla="*/ 2284618 h 3080577"/>
              <a:gd name="connsiteX462" fmla="*/ 5482420 w 12192000"/>
              <a:gd name="connsiteY462" fmla="*/ 2366942 h 3080577"/>
              <a:gd name="connsiteX463" fmla="*/ 4767540 w 12192000"/>
              <a:gd name="connsiteY463" fmla="*/ 2456346 h 3080577"/>
              <a:gd name="connsiteX464" fmla="*/ 4048399 w 12192000"/>
              <a:gd name="connsiteY464" fmla="*/ 2549538 h 3080577"/>
              <a:gd name="connsiteX465" fmla="*/ 3405533 w 12192000"/>
              <a:gd name="connsiteY465" fmla="*/ 2650512 h 3080577"/>
              <a:gd name="connsiteX466" fmla="*/ 3381507 w 12192000"/>
              <a:gd name="connsiteY466" fmla="*/ 2645553 h 3080577"/>
              <a:gd name="connsiteX467" fmla="*/ 3543952 w 12192000"/>
              <a:gd name="connsiteY467" fmla="*/ 2619225 h 3080577"/>
              <a:gd name="connsiteX468" fmla="*/ 3766918 w 12192000"/>
              <a:gd name="connsiteY468" fmla="*/ 2574907 h 3080577"/>
              <a:gd name="connsiteX469" fmla="*/ 4196798 w 12192000"/>
              <a:gd name="connsiteY469" fmla="*/ 2518661 h 3080577"/>
              <a:gd name="connsiteX470" fmla="*/ 4854386 w 12192000"/>
              <a:gd name="connsiteY470" fmla="*/ 2422924 h 3080577"/>
              <a:gd name="connsiteX471" fmla="*/ 5042711 w 12192000"/>
              <a:gd name="connsiteY471" fmla="*/ 2393699 h 3080577"/>
              <a:gd name="connsiteX472" fmla="*/ 5014621 w 12192000"/>
              <a:gd name="connsiteY472" fmla="*/ 2384606 h 3080577"/>
              <a:gd name="connsiteX473" fmla="*/ 4841521 w 12192000"/>
              <a:gd name="connsiteY473" fmla="*/ 2409832 h 3080577"/>
              <a:gd name="connsiteX474" fmla="*/ 4152325 w 12192000"/>
              <a:gd name="connsiteY474" fmla="*/ 2504264 h 3080577"/>
              <a:gd name="connsiteX475" fmla="*/ 3237129 w 12192000"/>
              <a:gd name="connsiteY475" fmla="*/ 2659410 h 3080577"/>
              <a:gd name="connsiteX476" fmla="*/ 2778526 w 12192000"/>
              <a:gd name="connsiteY476" fmla="*/ 2727025 h 3080577"/>
              <a:gd name="connsiteX477" fmla="*/ 1606967 w 12192000"/>
              <a:gd name="connsiteY477" fmla="*/ 2993186 h 3080577"/>
              <a:gd name="connsiteX478" fmla="*/ 1429539 w 12192000"/>
              <a:gd name="connsiteY478" fmla="*/ 3048774 h 3080577"/>
              <a:gd name="connsiteX479" fmla="*/ 1381787 w 12192000"/>
              <a:gd name="connsiteY479" fmla="*/ 3056240 h 3080577"/>
              <a:gd name="connsiteX480" fmla="*/ 1386206 w 12192000"/>
              <a:gd name="connsiteY480" fmla="*/ 3049491 h 3080577"/>
              <a:gd name="connsiteX481" fmla="*/ 1266531 w 12192000"/>
              <a:gd name="connsiteY481" fmla="*/ 3068997 h 3080577"/>
              <a:gd name="connsiteX482" fmla="*/ 1388061 w 12192000"/>
              <a:gd name="connsiteY482" fmla="*/ 3041636 h 3080577"/>
              <a:gd name="connsiteX483" fmla="*/ 1386206 w 12192000"/>
              <a:gd name="connsiteY483" fmla="*/ 3049491 h 3080577"/>
              <a:gd name="connsiteX484" fmla="*/ 1227826 w 12192000"/>
              <a:gd name="connsiteY484" fmla="*/ 3079953 h 3080577"/>
              <a:gd name="connsiteX485" fmla="*/ 1262467 w 12192000"/>
              <a:gd name="connsiteY485" fmla="*/ 3064862 h 3080577"/>
              <a:gd name="connsiteX486" fmla="*/ 1279003 w 12192000"/>
              <a:gd name="connsiteY486" fmla="*/ 3041090 h 3080577"/>
              <a:gd name="connsiteX487" fmla="*/ 1407633 w 12192000"/>
              <a:gd name="connsiteY487" fmla="*/ 3001464 h 3080577"/>
              <a:gd name="connsiteX488" fmla="*/ 2258326 w 12192000"/>
              <a:gd name="connsiteY488" fmla="*/ 2770943 h 3080577"/>
              <a:gd name="connsiteX489" fmla="*/ 3153562 w 12192000"/>
              <a:gd name="connsiteY489" fmla="*/ 2614971 h 3080577"/>
              <a:gd name="connsiteX490" fmla="*/ 3204779 w 12192000"/>
              <a:gd name="connsiteY490" fmla="*/ 2597260 h 3080577"/>
              <a:gd name="connsiteX491" fmla="*/ 3083883 w 12192000"/>
              <a:gd name="connsiteY491" fmla="*/ 2604157 h 3080577"/>
              <a:gd name="connsiteX492" fmla="*/ 2719616 w 12192000"/>
              <a:gd name="connsiteY492" fmla="*/ 2667083 h 3080577"/>
              <a:gd name="connsiteX493" fmla="*/ 2222656 w 12192000"/>
              <a:gd name="connsiteY493" fmla="*/ 2765500 h 3080577"/>
              <a:gd name="connsiteX494" fmla="*/ 1346081 w 12192000"/>
              <a:gd name="connsiteY494" fmla="*/ 2998919 h 3080577"/>
              <a:gd name="connsiteX495" fmla="*/ 1094935 w 12192000"/>
              <a:gd name="connsiteY495" fmla="*/ 3066524 h 3080577"/>
              <a:gd name="connsiteX496" fmla="*/ 1132419 w 12192000"/>
              <a:gd name="connsiteY496" fmla="*/ 3042958 h 3080577"/>
              <a:gd name="connsiteX497" fmla="*/ 1199538 w 12192000"/>
              <a:gd name="connsiteY497" fmla="*/ 3021939 h 3080577"/>
              <a:gd name="connsiteX498" fmla="*/ 1452498 w 12192000"/>
              <a:gd name="connsiteY498" fmla="*/ 2925324 h 3080577"/>
              <a:gd name="connsiteX499" fmla="*/ 2877604 w 12192000"/>
              <a:gd name="connsiteY499" fmla="*/ 2595622 h 3080577"/>
              <a:gd name="connsiteX500" fmla="*/ 3082506 w 12192000"/>
              <a:gd name="connsiteY500" fmla="*/ 2563780 h 3080577"/>
              <a:gd name="connsiteX501" fmla="*/ 3057803 w 12192000"/>
              <a:gd name="connsiteY501" fmla="*/ 2558130 h 3080577"/>
              <a:gd name="connsiteX502" fmla="*/ 2254700 w 12192000"/>
              <a:gd name="connsiteY502" fmla="*/ 2697424 h 3080577"/>
              <a:gd name="connsiteX503" fmla="*/ 1385221 w 12192000"/>
              <a:gd name="connsiteY503" fmla="*/ 2918575 h 3080577"/>
              <a:gd name="connsiteX504" fmla="*/ 2128078 w 12192000"/>
              <a:gd name="connsiteY504" fmla="*/ 2700117 h 3080577"/>
              <a:gd name="connsiteX505" fmla="*/ 2184348 w 12192000"/>
              <a:gd name="connsiteY505" fmla="*/ 2685919 h 3080577"/>
              <a:gd name="connsiteX506" fmla="*/ 2214926 w 12192000"/>
              <a:gd name="connsiteY506" fmla="*/ 2666694 h 3080577"/>
              <a:gd name="connsiteX507" fmla="*/ 2000086 w 12192000"/>
              <a:gd name="connsiteY507" fmla="*/ 2719279 h 3080577"/>
              <a:gd name="connsiteX508" fmla="*/ 1370149 w 12192000"/>
              <a:gd name="connsiteY508" fmla="*/ 2893496 h 3080577"/>
              <a:gd name="connsiteX509" fmla="*/ 1964416 w 12192000"/>
              <a:gd name="connsiteY509" fmla="*/ 2713837 h 3080577"/>
              <a:gd name="connsiteX510" fmla="*/ 2003121 w 12192000"/>
              <a:gd name="connsiteY510" fmla="*/ 2702879 h 3080577"/>
              <a:gd name="connsiteX511" fmla="*/ 2149313 w 12192000"/>
              <a:gd name="connsiteY511" fmla="*/ 2660014 h 3080577"/>
              <a:gd name="connsiteX512" fmla="*/ 2460347 w 12192000"/>
              <a:gd name="connsiteY512" fmla="*/ 2594884 h 3080577"/>
              <a:gd name="connsiteX513" fmla="*/ 2666235 w 12192000"/>
              <a:gd name="connsiteY513" fmla="*/ 2562422 h 3080577"/>
              <a:gd name="connsiteX514" fmla="*/ 2670297 w 12192000"/>
              <a:gd name="connsiteY514" fmla="*/ 2566555 h 3080577"/>
              <a:gd name="connsiteX515" fmla="*/ 2666235 w 12192000"/>
              <a:gd name="connsiteY515" fmla="*/ 2562422 h 3080577"/>
              <a:gd name="connsiteX516" fmla="*/ 2787764 w 12192000"/>
              <a:gd name="connsiteY516" fmla="*/ 2535061 h 3080577"/>
              <a:gd name="connsiteX517" fmla="*/ 2888658 w 12192000"/>
              <a:gd name="connsiteY517" fmla="*/ 2506186 h 3080577"/>
              <a:gd name="connsiteX518" fmla="*/ 2791788 w 12192000"/>
              <a:gd name="connsiteY518" fmla="*/ 2518042 h 3080577"/>
              <a:gd name="connsiteX519" fmla="*/ 2148284 w 12192000"/>
              <a:gd name="connsiteY519" fmla="*/ 2639482 h 3080577"/>
              <a:gd name="connsiteX520" fmla="*/ 1398482 w 12192000"/>
              <a:gd name="connsiteY520" fmla="*/ 2841127 h 3080577"/>
              <a:gd name="connsiteX521" fmla="*/ 1247047 w 12192000"/>
              <a:gd name="connsiteY521" fmla="*/ 2888403 h 3080577"/>
              <a:gd name="connsiteX522" fmla="*/ 1350974 w 12192000"/>
              <a:gd name="connsiteY522" fmla="*/ 2843128 h 3080577"/>
              <a:gd name="connsiteX523" fmla="*/ 2125440 w 12192000"/>
              <a:gd name="connsiteY523" fmla="*/ 2625977 h 3080577"/>
              <a:gd name="connsiteX524" fmla="*/ 2998503 w 12192000"/>
              <a:gd name="connsiteY524" fmla="*/ 2457191 h 3080577"/>
              <a:gd name="connsiteX525" fmla="*/ 2448946 w 12192000"/>
              <a:gd name="connsiteY525" fmla="*/ 2532942 h 3080577"/>
              <a:gd name="connsiteX526" fmla="*/ 1886764 w 12192000"/>
              <a:gd name="connsiteY526" fmla="*/ 2665678 h 3080577"/>
              <a:gd name="connsiteX527" fmla="*/ 899666 w 12192000"/>
              <a:gd name="connsiteY527" fmla="*/ 2947400 h 3080577"/>
              <a:gd name="connsiteX528" fmla="*/ 739429 w 12192000"/>
              <a:gd name="connsiteY528" fmla="*/ 2985718 h 3080577"/>
              <a:gd name="connsiteX529" fmla="*/ 811247 w 12192000"/>
              <a:gd name="connsiteY529" fmla="*/ 2948370 h 3080577"/>
              <a:gd name="connsiteX530" fmla="*/ 1091310 w 12192000"/>
              <a:gd name="connsiteY530" fmla="*/ 2861470 h 3080577"/>
              <a:gd name="connsiteX531" fmla="*/ 1026046 w 12192000"/>
              <a:gd name="connsiteY531" fmla="*/ 2874633 h 3080577"/>
              <a:gd name="connsiteX532" fmla="*/ 792463 w 12192000"/>
              <a:gd name="connsiteY532" fmla="*/ 2939000 h 3080577"/>
              <a:gd name="connsiteX533" fmla="*/ 522382 w 12192000"/>
              <a:gd name="connsiteY533" fmla="*/ 3026314 h 3080577"/>
              <a:gd name="connsiteX534" fmla="*/ 487882 w 12192000"/>
              <a:gd name="connsiteY534" fmla="*/ 3033634 h 3080577"/>
              <a:gd name="connsiteX535" fmla="*/ 603504 w 12192000"/>
              <a:gd name="connsiteY535" fmla="*/ 2988689 h 3080577"/>
              <a:gd name="connsiteX536" fmla="*/ 729057 w 12192000"/>
              <a:gd name="connsiteY536" fmla="*/ 2944308 h 3080577"/>
              <a:gd name="connsiteX537" fmla="*/ 771473 w 12192000"/>
              <a:gd name="connsiteY537" fmla="*/ 2917642 h 3080577"/>
              <a:gd name="connsiteX538" fmla="*/ 820837 w 12192000"/>
              <a:gd name="connsiteY538" fmla="*/ 2907786 h 3080577"/>
              <a:gd name="connsiteX539" fmla="*/ 864239 w 12192000"/>
              <a:gd name="connsiteY539" fmla="*/ 2880499 h 3080577"/>
              <a:gd name="connsiteX540" fmla="*/ 986951 w 12192000"/>
              <a:gd name="connsiteY540" fmla="*/ 2844594 h 3080577"/>
              <a:gd name="connsiteX541" fmla="*/ 922557 w 12192000"/>
              <a:gd name="connsiteY541" fmla="*/ 2850522 h 3080577"/>
              <a:gd name="connsiteX542" fmla="*/ 838551 w 12192000"/>
              <a:gd name="connsiteY542" fmla="*/ 2875470 h 3080577"/>
              <a:gd name="connsiteX543" fmla="*/ 803866 w 12192000"/>
              <a:gd name="connsiteY543" fmla="*/ 2869408 h 3080577"/>
              <a:gd name="connsiteX544" fmla="*/ 627225 w 12192000"/>
              <a:gd name="connsiteY544" fmla="*/ 2927165 h 3080577"/>
              <a:gd name="connsiteX545" fmla="*/ 566075 w 12192000"/>
              <a:gd name="connsiteY545" fmla="*/ 2949922 h 3080577"/>
              <a:gd name="connsiteX546" fmla="*/ 549129 w 12192000"/>
              <a:gd name="connsiteY546" fmla="*/ 2954877 h 3080577"/>
              <a:gd name="connsiteX547" fmla="*/ 500322 w 12192000"/>
              <a:gd name="connsiteY547" fmla="*/ 2963269 h 3080577"/>
              <a:gd name="connsiteX548" fmla="*/ 590246 w 12192000"/>
              <a:gd name="connsiteY548" fmla="*/ 2934600 h 3080577"/>
              <a:gd name="connsiteX549" fmla="*/ 872841 w 12192000"/>
              <a:gd name="connsiteY549" fmla="*/ 2840533 h 3080577"/>
              <a:gd name="connsiteX550" fmla="*/ 954952 w 12192000"/>
              <a:gd name="connsiteY550" fmla="*/ 2802288 h 3080577"/>
              <a:gd name="connsiteX551" fmla="*/ 1040811 w 12192000"/>
              <a:gd name="connsiteY551" fmla="*/ 2769487 h 3080577"/>
              <a:gd name="connsiteX552" fmla="*/ 1054464 w 12192000"/>
              <a:gd name="connsiteY552" fmla="*/ 2733036 h 3080577"/>
              <a:gd name="connsiteX553" fmla="*/ 1245278 w 12192000"/>
              <a:gd name="connsiteY553" fmla="*/ 2675493 h 3080577"/>
              <a:gd name="connsiteX554" fmla="*/ 1713313 w 12192000"/>
              <a:gd name="connsiteY554" fmla="*/ 2539525 h 3080577"/>
              <a:gd name="connsiteX555" fmla="*/ 1800162 w 12192000"/>
              <a:gd name="connsiteY555" fmla="*/ 2506101 h 3080577"/>
              <a:gd name="connsiteX556" fmla="*/ 1660875 w 12192000"/>
              <a:gd name="connsiteY556" fmla="*/ 2544626 h 3080577"/>
              <a:gd name="connsiteX557" fmla="*/ 969429 w 12192000"/>
              <a:gd name="connsiteY557" fmla="*/ 2737450 h 3080577"/>
              <a:gd name="connsiteX558" fmla="*/ 830819 w 12192000"/>
              <a:gd name="connsiteY558" fmla="*/ 2776663 h 3080577"/>
              <a:gd name="connsiteX559" fmla="*/ 725865 w 12192000"/>
              <a:gd name="connsiteY559" fmla="*/ 2801404 h 3080577"/>
              <a:gd name="connsiteX560" fmla="*/ 660602 w 12192000"/>
              <a:gd name="connsiteY560" fmla="*/ 2814568 h 3080577"/>
              <a:gd name="connsiteX561" fmla="*/ 616807 w 12192000"/>
              <a:gd name="connsiteY561" fmla="*/ 2800858 h 3080577"/>
              <a:gd name="connsiteX562" fmla="*/ 836345 w 12192000"/>
              <a:gd name="connsiteY562" fmla="*/ 2731944 h 3080577"/>
              <a:gd name="connsiteX563" fmla="*/ 985573 w 12192000"/>
              <a:gd name="connsiteY563" fmla="*/ 2672681 h 3080577"/>
              <a:gd name="connsiteX564" fmla="*/ 1012089 w 12192000"/>
              <a:gd name="connsiteY564" fmla="*/ 2649321 h 3080577"/>
              <a:gd name="connsiteX565" fmla="*/ 1179423 w 12192000"/>
              <a:gd name="connsiteY565" fmla="*/ 2598738 h 3080577"/>
              <a:gd name="connsiteX566" fmla="*/ 1133579 w 12192000"/>
              <a:gd name="connsiteY566" fmla="*/ 2600808 h 3080577"/>
              <a:gd name="connsiteX567" fmla="*/ 1117458 w 12192000"/>
              <a:gd name="connsiteY567" fmla="*/ 2606554 h 3080577"/>
              <a:gd name="connsiteX568" fmla="*/ 1122650 w 12192000"/>
              <a:gd name="connsiteY568" fmla="*/ 2605494 h 3080577"/>
              <a:gd name="connsiteX569" fmla="*/ 1114070 w 12192000"/>
              <a:gd name="connsiteY569" fmla="*/ 2609171 h 3080577"/>
              <a:gd name="connsiteX570" fmla="*/ 1104180 w 12192000"/>
              <a:gd name="connsiteY570" fmla="*/ 2611488 h 3080577"/>
              <a:gd name="connsiteX571" fmla="*/ 1074428 w 12192000"/>
              <a:gd name="connsiteY571" fmla="*/ 2602327 h 3080577"/>
              <a:gd name="connsiteX572" fmla="*/ 913013 w 12192000"/>
              <a:gd name="connsiteY572" fmla="*/ 2649188 h 3080577"/>
              <a:gd name="connsiteX573" fmla="*/ 888310 w 12192000"/>
              <a:gd name="connsiteY573" fmla="*/ 2643540 h 3080577"/>
              <a:gd name="connsiteX574" fmla="*/ 697495 w 12192000"/>
              <a:gd name="connsiteY574" fmla="*/ 2701083 h 3080577"/>
              <a:gd name="connsiteX575" fmla="*/ 505501 w 12192000"/>
              <a:gd name="connsiteY575" fmla="*/ 2767170 h 3080577"/>
              <a:gd name="connsiteX576" fmla="*/ 483875 w 12192000"/>
              <a:gd name="connsiteY576" fmla="*/ 2766276 h 3080577"/>
              <a:gd name="connsiteX577" fmla="*/ 666563 w 12192000"/>
              <a:gd name="connsiteY577" fmla="*/ 2700465 h 3080577"/>
              <a:gd name="connsiteX578" fmla="*/ 1614917 w 12192000"/>
              <a:gd name="connsiteY578" fmla="*/ 2408545 h 3080577"/>
              <a:gd name="connsiteX579" fmla="*/ 1627933 w 12192000"/>
              <a:gd name="connsiteY579" fmla="*/ 2392559 h 3080577"/>
              <a:gd name="connsiteX580" fmla="*/ 1353555 w 12192000"/>
              <a:gd name="connsiteY580" fmla="*/ 2462509 h 3080577"/>
              <a:gd name="connsiteX581" fmla="*/ 1795900 w 12192000"/>
              <a:gd name="connsiteY581" fmla="*/ 2321512 h 3080577"/>
              <a:gd name="connsiteX582" fmla="*/ 1795900 w 12192000"/>
              <a:gd name="connsiteY582" fmla="*/ 2321512 h 3080577"/>
              <a:gd name="connsiteX583" fmla="*/ 1182309 w 12192000"/>
              <a:gd name="connsiteY583" fmla="*/ 2479881 h 3080577"/>
              <a:gd name="connsiteX584" fmla="*/ 728511 w 12192000"/>
              <a:gd name="connsiteY584" fmla="*/ 2612473 h 3080577"/>
              <a:gd name="connsiteX585" fmla="*/ 755027 w 12192000"/>
              <a:gd name="connsiteY585" fmla="*/ 2589113 h 3080577"/>
              <a:gd name="connsiteX586" fmla="*/ 556085 w 12192000"/>
              <a:gd name="connsiteY586" fmla="*/ 2638388 h 3080577"/>
              <a:gd name="connsiteX587" fmla="*/ 779336 w 12192000"/>
              <a:gd name="connsiteY587" fmla="*/ 2553764 h 3080577"/>
              <a:gd name="connsiteX588" fmla="*/ 756491 w 12192000"/>
              <a:gd name="connsiteY588" fmla="*/ 2540261 h 3080577"/>
              <a:gd name="connsiteX589" fmla="*/ 781151 w 12192000"/>
              <a:gd name="connsiteY589" fmla="*/ 2524756 h 3080577"/>
              <a:gd name="connsiteX590" fmla="*/ 664360 w 12192000"/>
              <a:gd name="connsiteY590" fmla="*/ 2556940 h 3080577"/>
              <a:gd name="connsiteX591" fmla="*/ 545713 w 12192000"/>
              <a:gd name="connsiteY591" fmla="*/ 2596978 h 3080577"/>
              <a:gd name="connsiteX592" fmla="*/ 526929 w 12192000"/>
              <a:gd name="connsiteY592" fmla="*/ 2587608 h 3080577"/>
              <a:gd name="connsiteX593" fmla="*/ 387331 w 12192000"/>
              <a:gd name="connsiteY593" fmla="*/ 2627441 h 3080577"/>
              <a:gd name="connsiteX594" fmla="*/ 493114 w 12192000"/>
              <a:gd name="connsiteY594" fmla="*/ 2574312 h 3080577"/>
              <a:gd name="connsiteX595" fmla="*/ 640487 w 12192000"/>
              <a:gd name="connsiteY595" fmla="*/ 2522903 h 3080577"/>
              <a:gd name="connsiteX596" fmla="*/ 927103 w 12192000"/>
              <a:gd name="connsiteY596" fmla="*/ 2411817 h 3080577"/>
              <a:gd name="connsiteX597" fmla="*/ 927103 w 12192000"/>
              <a:gd name="connsiteY597" fmla="*/ 2411817 h 3080577"/>
              <a:gd name="connsiteX598" fmla="*/ 647041 w 12192000"/>
              <a:gd name="connsiteY598" fmla="*/ 2498718 h 3080577"/>
              <a:gd name="connsiteX599" fmla="*/ 512685 w 12192000"/>
              <a:gd name="connsiteY599" fmla="*/ 2534140 h 3080577"/>
              <a:gd name="connsiteX600" fmla="*/ 478002 w 12192000"/>
              <a:gd name="connsiteY600" fmla="*/ 2528078 h 3080577"/>
              <a:gd name="connsiteX601" fmla="*/ 347207 w 12192000"/>
              <a:gd name="connsiteY601" fmla="*/ 2576868 h 3080577"/>
              <a:gd name="connsiteX602" fmla="*/ 332134 w 12192000"/>
              <a:gd name="connsiteY602" fmla="*/ 2551788 h 3080577"/>
              <a:gd name="connsiteX603" fmla="*/ 164124 w 12192000"/>
              <a:gd name="connsiteY603" fmla="*/ 2601681 h 3080577"/>
              <a:gd name="connsiteX604" fmla="*/ 301514 w 12192000"/>
              <a:gd name="connsiteY604" fmla="*/ 2549859 h 3080577"/>
              <a:gd name="connsiteX605" fmla="*/ 514107 w 12192000"/>
              <a:gd name="connsiteY605" fmla="*/ 2464135 h 3080577"/>
              <a:gd name="connsiteX606" fmla="*/ 349808 w 12192000"/>
              <a:gd name="connsiteY606" fmla="*/ 2498319 h 3080577"/>
              <a:gd name="connsiteX607" fmla="*/ 418741 w 12192000"/>
              <a:gd name="connsiteY607" fmla="*/ 2448292 h 3080577"/>
              <a:gd name="connsiteX608" fmla="*/ 306013 w 12192000"/>
              <a:gd name="connsiteY608" fmla="*/ 2484609 h 3080577"/>
              <a:gd name="connsiteX609" fmla="*/ 193283 w 12192000"/>
              <a:gd name="connsiteY609" fmla="*/ 2520927 h 3080577"/>
              <a:gd name="connsiteX610" fmla="*/ 332529 w 12192000"/>
              <a:gd name="connsiteY610" fmla="*/ 2461249 h 3080577"/>
              <a:gd name="connsiteX611" fmla="*/ 315602 w 12192000"/>
              <a:gd name="connsiteY611" fmla="*/ 2444025 h 3080577"/>
              <a:gd name="connsiteX612" fmla="*/ 551677 w 12192000"/>
              <a:gd name="connsiteY612" fmla="*/ 2351338 h 3080577"/>
              <a:gd name="connsiteX613" fmla="*/ 458559 w 12192000"/>
              <a:gd name="connsiteY613" fmla="*/ 2368638 h 3080577"/>
              <a:gd name="connsiteX614" fmla="*/ 657458 w 12192000"/>
              <a:gd name="connsiteY614" fmla="*/ 2298208 h 3080577"/>
              <a:gd name="connsiteX615" fmla="*/ 993441 w 12192000"/>
              <a:gd name="connsiteY615" fmla="*/ 2177268 h 3080577"/>
              <a:gd name="connsiteX616" fmla="*/ 1072972 w 12192000"/>
              <a:gd name="connsiteY616" fmla="*/ 2152650 h 3080577"/>
              <a:gd name="connsiteX617" fmla="*/ 1027373 w 12192000"/>
              <a:gd name="connsiteY617" fmla="*/ 2152650 h 3080577"/>
              <a:gd name="connsiteX618" fmla="*/ 925666 w 12192000"/>
              <a:gd name="connsiteY618" fmla="*/ 2182396 h 3080577"/>
              <a:gd name="connsiteX619" fmla="*/ 513758 w 12192000"/>
              <a:gd name="connsiteY619" fmla="*/ 2312754 h 3080577"/>
              <a:gd name="connsiteX620" fmla="*/ 435671 w 12192000"/>
              <a:gd name="connsiteY620" fmla="*/ 2333981 h 3080577"/>
              <a:gd name="connsiteX621" fmla="*/ 388164 w 12192000"/>
              <a:gd name="connsiteY621" fmla="*/ 2335981 h 3080577"/>
              <a:gd name="connsiteX622" fmla="*/ 405920 w 12192000"/>
              <a:gd name="connsiteY622" fmla="*/ 2324818 h 3080577"/>
              <a:gd name="connsiteX623" fmla="*/ 426478 w 12192000"/>
              <a:gd name="connsiteY623" fmla="*/ 2284026 h 3080577"/>
              <a:gd name="connsiteX624" fmla="*/ 250031 w 12192000"/>
              <a:gd name="connsiteY624" fmla="*/ 2326962 h 3080577"/>
              <a:gd name="connsiteX625" fmla="*/ 403280 w 12192000"/>
              <a:gd name="connsiteY625" fmla="*/ 2250679 h 3080577"/>
              <a:gd name="connsiteX626" fmla="*/ 328907 w 12192000"/>
              <a:gd name="connsiteY626" fmla="*/ 2256195 h 3080577"/>
              <a:gd name="connsiteX627" fmla="*/ 456153 w 12192000"/>
              <a:gd name="connsiteY627" fmla="*/ 2201970 h 3080577"/>
              <a:gd name="connsiteX628" fmla="*/ 588284 w 12192000"/>
              <a:gd name="connsiteY628" fmla="*/ 2152650 h 3080577"/>
              <a:gd name="connsiteX629" fmla="*/ 548783 w 12192000"/>
              <a:gd name="connsiteY629" fmla="*/ 2152650 h 3080577"/>
              <a:gd name="connsiteX630" fmla="*/ 527238 w 12192000"/>
              <a:gd name="connsiteY630" fmla="*/ 2158395 h 3080577"/>
              <a:gd name="connsiteX631" fmla="*/ 373138 w 12192000"/>
              <a:gd name="connsiteY631" fmla="*/ 2200520 h 3080577"/>
              <a:gd name="connsiteX632" fmla="*/ 272246 w 12192000"/>
              <a:gd name="connsiteY632" fmla="*/ 2229394 h 3080577"/>
              <a:gd name="connsiteX633" fmla="*/ 350290 w 12192000"/>
              <a:gd name="connsiteY633" fmla="*/ 2187015 h 3080577"/>
              <a:gd name="connsiteX634" fmla="*/ 415518 w 12192000"/>
              <a:gd name="connsiteY634" fmla="*/ 2169553 h 3080577"/>
              <a:gd name="connsiteX635" fmla="*/ 439065 w 12192000"/>
              <a:gd name="connsiteY635" fmla="*/ 2152650 h 3080577"/>
              <a:gd name="connsiteX636" fmla="*/ 435624 w 12192000"/>
              <a:gd name="connsiteY636" fmla="*/ 2152650 h 3080577"/>
              <a:gd name="connsiteX637" fmla="*/ 428973 w 12192000"/>
              <a:gd name="connsiteY637" fmla="*/ 2154877 h 3080577"/>
              <a:gd name="connsiteX638" fmla="*/ 323380 w 12192000"/>
              <a:gd name="connsiteY638" fmla="*/ 2169377 h 3080577"/>
              <a:gd name="connsiteX639" fmla="*/ 286531 w 12192000"/>
              <a:gd name="connsiteY639" fmla="*/ 2172479 h 3080577"/>
              <a:gd name="connsiteX640" fmla="*/ 347056 w 12192000"/>
              <a:gd name="connsiteY640" fmla="*/ 2154494 h 3080577"/>
              <a:gd name="connsiteX641" fmla="*/ 356845 w 12192000"/>
              <a:gd name="connsiteY641" fmla="*/ 2155549 h 3080577"/>
              <a:gd name="connsiteX642" fmla="*/ 357810 w 12192000"/>
              <a:gd name="connsiteY642" fmla="*/ 2152650 h 3080577"/>
              <a:gd name="connsiteX643" fmla="*/ 349988 w 12192000"/>
              <a:gd name="connsiteY643" fmla="*/ 2152650 h 3080577"/>
              <a:gd name="connsiteX644" fmla="*/ 347056 w 12192000"/>
              <a:gd name="connsiteY644" fmla="*/ 2154494 h 3080577"/>
              <a:gd name="connsiteX645" fmla="*/ 346821 w 12192000"/>
              <a:gd name="connsiteY645" fmla="*/ 2152650 h 3080577"/>
              <a:gd name="connsiteX646" fmla="*/ 0 w 12192000"/>
              <a:gd name="connsiteY646" fmla="*/ 2152650 h 3080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Lst>
            <a:rect l="l" t="t" r="r" b="b"/>
            <a:pathLst>
              <a:path w="12192000" h="3080577">
                <a:moveTo>
                  <a:pt x="1381787" y="3056240"/>
                </a:moveTo>
                <a:lnTo>
                  <a:pt x="1380622" y="3058018"/>
                </a:lnTo>
                <a:cubicBezTo>
                  <a:pt x="1378155" y="3059568"/>
                  <a:pt x="1375412" y="3059620"/>
                  <a:pt x="1373384" y="3057553"/>
                </a:cubicBezTo>
                <a:close/>
                <a:moveTo>
                  <a:pt x="10763324" y="3056239"/>
                </a:moveTo>
                <a:lnTo>
                  <a:pt x="10771726" y="3057553"/>
                </a:lnTo>
                <a:cubicBezTo>
                  <a:pt x="10769696" y="3059619"/>
                  <a:pt x="10766954" y="3059567"/>
                  <a:pt x="10764488" y="3058018"/>
                </a:cubicBezTo>
                <a:close/>
                <a:moveTo>
                  <a:pt x="460196" y="3044231"/>
                </a:moveTo>
                <a:cubicBezTo>
                  <a:pt x="460196" y="3044231"/>
                  <a:pt x="470761" y="3049501"/>
                  <a:pt x="468121" y="3048184"/>
                </a:cubicBezTo>
                <a:cubicBezTo>
                  <a:pt x="467240" y="3047745"/>
                  <a:pt x="464891" y="3046573"/>
                  <a:pt x="460196" y="3044231"/>
                </a:cubicBezTo>
                <a:close/>
                <a:moveTo>
                  <a:pt x="11684914" y="3044230"/>
                </a:moveTo>
                <a:cubicBezTo>
                  <a:pt x="11680218" y="3046572"/>
                  <a:pt x="11677869" y="3047744"/>
                  <a:pt x="11676990" y="3048183"/>
                </a:cubicBezTo>
                <a:cubicBezTo>
                  <a:pt x="11674349" y="3049500"/>
                  <a:pt x="11684914" y="3044230"/>
                  <a:pt x="11684914" y="3044230"/>
                </a:cubicBezTo>
                <a:close/>
                <a:moveTo>
                  <a:pt x="11576179" y="2949088"/>
                </a:moveTo>
                <a:lnTo>
                  <a:pt x="11579034" y="2949921"/>
                </a:lnTo>
                <a:lnTo>
                  <a:pt x="11579524" y="2950104"/>
                </a:lnTo>
                <a:close/>
                <a:moveTo>
                  <a:pt x="568930" y="2949088"/>
                </a:moveTo>
                <a:lnTo>
                  <a:pt x="565584" y="2950104"/>
                </a:lnTo>
                <a:lnTo>
                  <a:pt x="566075" y="2949922"/>
                </a:lnTo>
                <a:close/>
                <a:moveTo>
                  <a:pt x="575698" y="2947030"/>
                </a:moveTo>
                <a:cubicBezTo>
                  <a:pt x="576958" y="2946666"/>
                  <a:pt x="576277" y="2946901"/>
                  <a:pt x="574196" y="2947548"/>
                </a:cubicBezTo>
                <a:lnTo>
                  <a:pt x="568930" y="2949088"/>
                </a:lnTo>
                <a:close/>
                <a:moveTo>
                  <a:pt x="11569411" y="2947028"/>
                </a:moveTo>
                <a:lnTo>
                  <a:pt x="11576179" y="2949088"/>
                </a:lnTo>
                <a:lnTo>
                  <a:pt x="11570914" y="2947547"/>
                </a:lnTo>
                <a:cubicBezTo>
                  <a:pt x="11568832" y="2946900"/>
                  <a:pt x="11568153" y="2946665"/>
                  <a:pt x="11569411" y="2947028"/>
                </a:cubicBezTo>
                <a:close/>
                <a:moveTo>
                  <a:pt x="1345152" y="2928144"/>
                </a:moveTo>
                <a:cubicBezTo>
                  <a:pt x="1343343" y="2926303"/>
                  <a:pt x="1350579" y="2933667"/>
                  <a:pt x="1350579" y="2933667"/>
                </a:cubicBezTo>
                <a:cubicBezTo>
                  <a:pt x="1347363" y="2930394"/>
                  <a:pt x="1345755" y="2928758"/>
                  <a:pt x="1345152" y="2928144"/>
                </a:cubicBezTo>
                <a:close/>
                <a:moveTo>
                  <a:pt x="10799958" y="2928143"/>
                </a:moveTo>
                <a:cubicBezTo>
                  <a:pt x="10799355" y="2928757"/>
                  <a:pt x="10797746" y="2930393"/>
                  <a:pt x="10794530" y="2933666"/>
                </a:cubicBezTo>
                <a:cubicBezTo>
                  <a:pt x="10794530" y="2933666"/>
                  <a:pt x="10801767" y="2926302"/>
                  <a:pt x="10799958" y="2928143"/>
                </a:cubicBezTo>
                <a:close/>
                <a:moveTo>
                  <a:pt x="1359631" y="2923796"/>
                </a:moveTo>
                <a:cubicBezTo>
                  <a:pt x="1364084" y="2921833"/>
                  <a:pt x="1369322" y="2921884"/>
                  <a:pt x="1373384" y="2926018"/>
                </a:cubicBezTo>
                <a:cubicBezTo>
                  <a:pt x="1366971" y="2930049"/>
                  <a:pt x="1362286" y="2932994"/>
                  <a:pt x="1358697" y="2934416"/>
                </a:cubicBezTo>
                <a:cubicBezTo>
                  <a:pt x="1355105" y="2935836"/>
                  <a:pt x="1352611" y="2935734"/>
                  <a:pt x="1350579" y="2933667"/>
                </a:cubicBezTo>
                <a:cubicBezTo>
                  <a:pt x="1351507" y="2929740"/>
                  <a:pt x="1355177" y="2925760"/>
                  <a:pt x="1359631" y="2923796"/>
                </a:cubicBezTo>
                <a:close/>
                <a:moveTo>
                  <a:pt x="10785479" y="2923795"/>
                </a:moveTo>
                <a:cubicBezTo>
                  <a:pt x="10789933" y="2925759"/>
                  <a:pt x="10793603" y="2929739"/>
                  <a:pt x="10794530" y="2933666"/>
                </a:cubicBezTo>
                <a:cubicBezTo>
                  <a:pt x="10792499" y="2935733"/>
                  <a:pt x="10790003" y="2935836"/>
                  <a:pt x="10786414" y="2934415"/>
                </a:cubicBezTo>
                <a:cubicBezTo>
                  <a:pt x="10782823" y="2932994"/>
                  <a:pt x="10778137" y="2930048"/>
                  <a:pt x="10771725" y="2926018"/>
                </a:cubicBezTo>
                <a:cubicBezTo>
                  <a:pt x="10775787" y="2921883"/>
                  <a:pt x="10781025" y="2921831"/>
                  <a:pt x="10785479" y="2923795"/>
                </a:cubicBezTo>
                <a:close/>
                <a:moveTo>
                  <a:pt x="1385221" y="2918575"/>
                </a:moveTo>
                <a:cubicBezTo>
                  <a:pt x="1383367" y="2926431"/>
                  <a:pt x="1373384" y="2926018"/>
                  <a:pt x="1373384" y="2926018"/>
                </a:cubicBezTo>
                <a:cubicBezTo>
                  <a:pt x="1375241" y="2918162"/>
                  <a:pt x="1385221" y="2918575"/>
                  <a:pt x="1385221" y="2918575"/>
                </a:cubicBezTo>
                <a:close/>
                <a:moveTo>
                  <a:pt x="10759887" y="2918574"/>
                </a:moveTo>
                <a:cubicBezTo>
                  <a:pt x="10759887" y="2918574"/>
                  <a:pt x="10769869" y="2918161"/>
                  <a:pt x="10771725" y="2926018"/>
                </a:cubicBezTo>
                <a:cubicBezTo>
                  <a:pt x="10771725" y="2926018"/>
                  <a:pt x="10761744" y="2926429"/>
                  <a:pt x="10759887" y="2918574"/>
                </a:cubicBezTo>
                <a:close/>
                <a:moveTo>
                  <a:pt x="1136452" y="2836154"/>
                </a:moveTo>
                <a:cubicBezTo>
                  <a:pt x="1124959" y="2837249"/>
                  <a:pt x="1111908" y="2841832"/>
                  <a:pt x="1110051" y="2849687"/>
                </a:cubicBezTo>
                <a:cubicBezTo>
                  <a:pt x="1110051" y="2849687"/>
                  <a:pt x="1141660" y="2850993"/>
                  <a:pt x="1153496" y="2843551"/>
                </a:cubicBezTo>
                <a:cubicBezTo>
                  <a:pt x="1157877" y="2837453"/>
                  <a:pt x="1147944" y="2835059"/>
                  <a:pt x="1136452" y="2836154"/>
                </a:cubicBezTo>
                <a:close/>
                <a:moveTo>
                  <a:pt x="11008659" y="2836153"/>
                </a:moveTo>
                <a:cubicBezTo>
                  <a:pt x="10997166" y="2835059"/>
                  <a:pt x="10987234" y="2837453"/>
                  <a:pt x="10991614" y="2843550"/>
                </a:cubicBezTo>
                <a:cubicBezTo>
                  <a:pt x="11003449" y="2850992"/>
                  <a:pt x="11035059" y="2849686"/>
                  <a:pt x="11035059" y="2849686"/>
                </a:cubicBezTo>
                <a:cubicBezTo>
                  <a:pt x="11033202" y="2841831"/>
                  <a:pt x="11020151" y="2837248"/>
                  <a:pt x="11008659" y="2836153"/>
                </a:cubicBezTo>
                <a:close/>
                <a:moveTo>
                  <a:pt x="2549791" y="2745984"/>
                </a:moveTo>
                <a:cubicBezTo>
                  <a:pt x="2543873" y="2749705"/>
                  <a:pt x="2544594" y="2752876"/>
                  <a:pt x="2547534" y="2754650"/>
                </a:cubicBezTo>
                <a:cubicBezTo>
                  <a:pt x="2550475" y="2756424"/>
                  <a:pt x="2555635" y="2756803"/>
                  <a:pt x="2558594" y="2754942"/>
                </a:cubicBezTo>
                <a:cubicBezTo>
                  <a:pt x="2564514" y="2751220"/>
                  <a:pt x="2549791" y="2745984"/>
                  <a:pt x="2549791" y="2745984"/>
                </a:cubicBezTo>
                <a:close/>
                <a:moveTo>
                  <a:pt x="9595318" y="2745983"/>
                </a:moveTo>
                <a:cubicBezTo>
                  <a:pt x="9595318" y="2745983"/>
                  <a:pt x="9580596" y="2751219"/>
                  <a:pt x="9586515" y="2754941"/>
                </a:cubicBezTo>
                <a:cubicBezTo>
                  <a:pt x="9589475" y="2756802"/>
                  <a:pt x="9594634" y="2756422"/>
                  <a:pt x="9597576" y="2754649"/>
                </a:cubicBezTo>
                <a:cubicBezTo>
                  <a:pt x="9600516" y="2752874"/>
                  <a:pt x="9601236" y="2749705"/>
                  <a:pt x="9595318" y="2745983"/>
                </a:cubicBezTo>
                <a:close/>
                <a:moveTo>
                  <a:pt x="2688764" y="2723787"/>
                </a:moveTo>
                <a:cubicBezTo>
                  <a:pt x="2659320" y="2726101"/>
                  <a:pt x="2626836" y="2736283"/>
                  <a:pt x="2597298" y="2743985"/>
                </a:cubicBezTo>
                <a:cubicBezTo>
                  <a:pt x="2593236" y="2739850"/>
                  <a:pt x="2587316" y="2743572"/>
                  <a:pt x="2581398" y="2747292"/>
                </a:cubicBezTo>
                <a:cubicBezTo>
                  <a:pt x="2583430" y="2749360"/>
                  <a:pt x="2585925" y="2749463"/>
                  <a:pt x="2588654" y="2748584"/>
                </a:cubicBezTo>
                <a:cubicBezTo>
                  <a:pt x="2591379" y="2747705"/>
                  <a:pt x="2594338" y="2745845"/>
                  <a:pt x="2597298" y="2743985"/>
                </a:cubicBezTo>
                <a:cubicBezTo>
                  <a:pt x="2634824" y="2741571"/>
                  <a:pt x="2677590" y="2734747"/>
                  <a:pt x="2716974" y="2724479"/>
                </a:cubicBezTo>
                <a:cubicBezTo>
                  <a:pt x="2708057" y="2723119"/>
                  <a:pt x="2698579" y="2723016"/>
                  <a:pt x="2688764" y="2723787"/>
                </a:cubicBezTo>
                <a:close/>
                <a:moveTo>
                  <a:pt x="9456346" y="2723786"/>
                </a:moveTo>
                <a:cubicBezTo>
                  <a:pt x="9446531" y="2723015"/>
                  <a:pt x="9437054" y="2723118"/>
                  <a:pt x="9428136" y="2724478"/>
                </a:cubicBezTo>
                <a:cubicBezTo>
                  <a:pt x="9467518" y="2734746"/>
                  <a:pt x="9510285" y="2741571"/>
                  <a:pt x="9547811" y="2743984"/>
                </a:cubicBezTo>
                <a:cubicBezTo>
                  <a:pt x="9550771" y="2745844"/>
                  <a:pt x="9553730" y="2747704"/>
                  <a:pt x="9556457" y="2748584"/>
                </a:cubicBezTo>
                <a:cubicBezTo>
                  <a:pt x="9559184" y="2749462"/>
                  <a:pt x="9561681" y="2749359"/>
                  <a:pt x="9563712" y="2747292"/>
                </a:cubicBezTo>
                <a:cubicBezTo>
                  <a:pt x="9557792" y="2743571"/>
                  <a:pt x="9551874" y="2739849"/>
                  <a:pt x="9547811" y="2743984"/>
                </a:cubicBezTo>
                <a:cubicBezTo>
                  <a:pt x="9518275" y="2736283"/>
                  <a:pt x="9485790" y="2726100"/>
                  <a:pt x="9456346" y="2723786"/>
                </a:cubicBezTo>
                <a:close/>
                <a:moveTo>
                  <a:pt x="550658" y="2632865"/>
                </a:moveTo>
                <a:cubicBezTo>
                  <a:pt x="548849" y="2631024"/>
                  <a:pt x="556085" y="2638388"/>
                  <a:pt x="556085" y="2638388"/>
                </a:cubicBezTo>
                <a:cubicBezTo>
                  <a:pt x="552869" y="2635115"/>
                  <a:pt x="551261" y="2633479"/>
                  <a:pt x="550658" y="2632865"/>
                </a:cubicBezTo>
                <a:close/>
                <a:moveTo>
                  <a:pt x="11594452" y="2632864"/>
                </a:moveTo>
                <a:cubicBezTo>
                  <a:pt x="11593849" y="2633478"/>
                  <a:pt x="11592241" y="2635114"/>
                  <a:pt x="11589025" y="2638387"/>
                </a:cubicBezTo>
                <a:cubicBezTo>
                  <a:pt x="11589025" y="2638387"/>
                  <a:pt x="11596261" y="2631023"/>
                  <a:pt x="11594452" y="2632864"/>
                </a:cubicBezTo>
                <a:close/>
                <a:moveTo>
                  <a:pt x="1133579" y="2600808"/>
                </a:moveTo>
                <a:cubicBezTo>
                  <a:pt x="1137643" y="2604942"/>
                  <a:pt x="1137643" y="2604942"/>
                  <a:pt x="1143562" y="2601220"/>
                </a:cubicBezTo>
                <a:lnTo>
                  <a:pt x="1122650" y="2605494"/>
                </a:lnTo>
                <a:close/>
                <a:moveTo>
                  <a:pt x="11011531" y="2600807"/>
                </a:moveTo>
                <a:lnTo>
                  <a:pt x="11022459" y="2605492"/>
                </a:lnTo>
                <a:lnTo>
                  <a:pt x="11001548" y="2601220"/>
                </a:lnTo>
                <a:cubicBezTo>
                  <a:pt x="11007467" y="2604941"/>
                  <a:pt x="11007467" y="2604941"/>
                  <a:pt x="11011531" y="2600807"/>
                </a:cubicBezTo>
                <a:close/>
                <a:moveTo>
                  <a:pt x="2638538" y="2594325"/>
                </a:moveTo>
                <a:cubicBezTo>
                  <a:pt x="2616912" y="2593431"/>
                  <a:pt x="2596949" y="2592605"/>
                  <a:pt x="2578208" y="2604388"/>
                </a:cubicBezTo>
                <a:cubicBezTo>
                  <a:pt x="2563486" y="2599152"/>
                  <a:pt x="2553505" y="2598739"/>
                  <a:pt x="2535750" y="2609902"/>
                </a:cubicBezTo>
                <a:cubicBezTo>
                  <a:pt x="2455456" y="2619139"/>
                  <a:pt x="2340521" y="2643468"/>
                  <a:pt x="2268351" y="2660973"/>
                </a:cubicBezTo>
                <a:cubicBezTo>
                  <a:pt x="2232269" y="2669726"/>
                  <a:pt x="2231339" y="2673653"/>
                  <a:pt x="2244356" y="2674108"/>
                </a:cubicBezTo>
                <a:cubicBezTo>
                  <a:pt x="2257372" y="2674564"/>
                  <a:pt x="2284331" y="2671549"/>
                  <a:pt x="2304022" y="2666414"/>
                </a:cubicBezTo>
                <a:cubicBezTo>
                  <a:pt x="2392089" y="2645602"/>
                  <a:pt x="2461416" y="2636572"/>
                  <a:pt x="2535750" y="2609902"/>
                </a:cubicBezTo>
                <a:cubicBezTo>
                  <a:pt x="2549793" y="2614449"/>
                  <a:pt x="2560450" y="2615552"/>
                  <a:pt x="2578208" y="2604388"/>
                </a:cubicBezTo>
                <a:cubicBezTo>
                  <a:pt x="2599156" y="2604594"/>
                  <a:pt x="2613876" y="2609830"/>
                  <a:pt x="2638538" y="2594325"/>
                </a:cubicBezTo>
                <a:close/>
                <a:moveTo>
                  <a:pt x="9506572" y="2594324"/>
                </a:moveTo>
                <a:cubicBezTo>
                  <a:pt x="9531232" y="2609829"/>
                  <a:pt x="9545952" y="2604594"/>
                  <a:pt x="9566902" y="2604387"/>
                </a:cubicBezTo>
                <a:cubicBezTo>
                  <a:pt x="9584658" y="2615551"/>
                  <a:pt x="9595315" y="2614448"/>
                  <a:pt x="9609360" y="2609901"/>
                </a:cubicBezTo>
                <a:cubicBezTo>
                  <a:pt x="9683692" y="2636570"/>
                  <a:pt x="9753020" y="2645601"/>
                  <a:pt x="9841087" y="2666414"/>
                </a:cubicBezTo>
                <a:cubicBezTo>
                  <a:pt x="9860777" y="2671547"/>
                  <a:pt x="9887737" y="2674563"/>
                  <a:pt x="9900753" y="2674107"/>
                </a:cubicBezTo>
                <a:cubicBezTo>
                  <a:pt x="9913771" y="2673652"/>
                  <a:pt x="9912841" y="2669725"/>
                  <a:pt x="9876759" y="2660973"/>
                </a:cubicBezTo>
                <a:cubicBezTo>
                  <a:pt x="9804589" y="2643467"/>
                  <a:pt x="9689654" y="2619139"/>
                  <a:pt x="9609360" y="2609901"/>
                </a:cubicBezTo>
                <a:cubicBezTo>
                  <a:pt x="9591606" y="2598738"/>
                  <a:pt x="9581623" y="2599150"/>
                  <a:pt x="9566902" y="2604387"/>
                </a:cubicBezTo>
                <a:cubicBezTo>
                  <a:pt x="9548161" y="2592604"/>
                  <a:pt x="9528198" y="2593431"/>
                  <a:pt x="9506572" y="2594324"/>
                </a:cubicBezTo>
                <a:close/>
                <a:moveTo>
                  <a:pt x="11497286" y="2580711"/>
                </a:moveTo>
                <a:cubicBezTo>
                  <a:pt x="11503450" y="2584587"/>
                  <a:pt x="11506533" y="2586525"/>
                  <a:pt x="11507689" y="2587251"/>
                </a:cubicBezTo>
                <a:cubicBezTo>
                  <a:pt x="11511158" y="2589433"/>
                  <a:pt x="11497286" y="2580711"/>
                  <a:pt x="11497286" y="2580711"/>
                </a:cubicBezTo>
                <a:close/>
                <a:moveTo>
                  <a:pt x="647824" y="2580711"/>
                </a:moveTo>
                <a:cubicBezTo>
                  <a:pt x="647824" y="2580711"/>
                  <a:pt x="633952" y="2589433"/>
                  <a:pt x="637420" y="2587252"/>
                </a:cubicBezTo>
                <a:cubicBezTo>
                  <a:pt x="638576" y="2586526"/>
                  <a:pt x="641658" y="2584588"/>
                  <a:pt x="647824" y="2580711"/>
                </a:cubicBezTo>
                <a:close/>
                <a:moveTo>
                  <a:pt x="3267760" y="2523109"/>
                </a:moveTo>
                <a:cubicBezTo>
                  <a:pt x="3271089" y="2521016"/>
                  <a:pt x="3257772" y="2529388"/>
                  <a:pt x="3257772" y="2529388"/>
                </a:cubicBezTo>
                <a:cubicBezTo>
                  <a:pt x="3263691" y="2525667"/>
                  <a:pt x="3266650" y="2523807"/>
                  <a:pt x="3267760" y="2523109"/>
                </a:cubicBezTo>
                <a:close/>
                <a:moveTo>
                  <a:pt x="8877350" y="2523108"/>
                </a:moveTo>
                <a:cubicBezTo>
                  <a:pt x="8874020" y="2521015"/>
                  <a:pt x="8887337" y="2529388"/>
                  <a:pt x="8887337" y="2529388"/>
                </a:cubicBezTo>
                <a:cubicBezTo>
                  <a:pt x="8881419" y="2525667"/>
                  <a:pt x="8878459" y="2523806"/>
                  <a:pt x="8877350" y="2523108"/>
                </a:cubicBezTo>
                <a:close/>
                <a:moveTo>
                  <a:pt x="188142" y="2515695"/>
                </a:moveTo>
                <a:cubicBezTo>
                  <a:pt x="186428" y="2513951"/>
                  <a:pt x="193283" y="2520927"/>
                  <a:pt x="193283" y="2520927"/>
                </a:cubicBezTo>
                <a:cubicBezTo>
                  <a:pt x="190236" y="2517827"/>
                  <a:pt x="188713" y="2516276"/>
                  <a:pt x="188142" y="2515695"/>
                </a:cubicBezTo>
                <a:close/>
                <a:moveTo>
                  <a:pt x="11956968" y="2515694"/>
                </a:moveTo>
                <a:cubicBezTo>
                  <a:pt x="11958682" y="2513950"/>
                  <a:pt x="11951826" y="2520926"/>
                  <a:pt x="11951826" y="2520926"/>
                </a:cubicBezTo>
                <a:cubicBezTo>
                  <a:pt x="11954873" y="2517826"/>
                  <a:pt x="11956396" y="2516275"/>
                  <a:pt x="11956968" y="2515694"/>
                </a:cubicBezTo>
                <a:close/>
                <a:moveTo>
                  <a:pt x="1223262" y="2502065"/>
                </a:moveTo>
                <a:cubicBezTo>
                  <a:pt x="1217096" y="2505942"/>
                  <a:pt x="1214015" y="2507879"/>
                  <a:pt x="1212859" y="2508606"/>
                </a:cubicBezTo>
                <a:cubicBezTo>
                  <a:pt x="1209391" y="2510785"/>
                  <a:pt x="1223262" y="2502065"/>
                  <a:pt x="1223262" y="2502065"/>
                </a:cubicBezTo>
                <a:close/>
                <a:moveTo>
                  <a:pt x="10921847" y="2502064"/>
                </a:moveTo>
                <a:cubicBezTo>
                  <a:pt x="10921847" y="2502064"/>
                  <a:pt x="10935719" y="2510785"/>
                  <a:pt x="10932251" y="2508605"/>
                </a:cubicBezTo>
                <a:cubicBezTo>
                  <a:pt x="10931096" y="2507879"/>
                  <a:pt x="10928012" y="2505940"/>
                  <a:pt x="10921847" y="2502064"/>
                </a:cubicBezTo>
                <a:close/>
                <a:moveTo>
                  <a:pt x="10893124" y="2490695"/>
                </a:moveTo>
                <a:cubicBezTo>
                  <a:pt x="10893124" y="2490695"/>
                  <a:pt x="10885887" y="2498058"/>
                  <a:pt x="10887696" y="2496217"/>
                </a:cubicBezTo>
                <a:cubicBezTo>
                  <a:pt x="10888300" y="2495603"/>
                  <a:pt x="10889907" y="2493966"/>
                  <a:pt x="10893124" y="2490695"/>
                </a:cubicBezTo>
                <a:close/>
                <a:moveTo>
                  <a:pt x="1251987" y="2490695"/>
                </a:moveTo>
                <a:cubicBezTo>
                  <a:pt x="1251987" y="2490695"/>
                  <a:pt x="1259224" y="2498058"/>
                  <a:pt x="1257414" y="2496217"/>
                </a:cubicBezTo>
                <a:cubicBezTo>
                  <a:pt x="1256810" y="2495604"/>
                  <a:pt x="1255204" y="2493967"/>
                  <a:pt x="1251987" y="2490695"/>
                </a:cubicBezTo>
                <a:close/>
                <a:moveTo>
                  <a:pt x="1353555" y="2462509"/>
                </a:moveTo>
                <a:cubicBezTo>
                  <a:pt x="1328895" y="2478013"/>
                  <a:pt x="1305411" y="2484974"/>
                  <a:pt x="1291369" y="2480426"/>
                </a:cubicBezTo>
                <a:cubicBezTo>
                  <a:pt x="1310110" y="2468643"/>
                  <a:pt x="1331928" y="2461614"/>
                  <a:pt x="1353555" y="2462509"/>
                </a:cubicBezTo>
                <a:close/>
                <a:moveTo>
                  <a:pt x="10791554" y="2462507"/>
                </a:moveTo>
                <a:cubicBezTo>
                  <a:pt x="10813181" y="2461613"/>
                  <a:pt x="10835000" y="2468642"/>
                  <a:pt x="10853741" y="2480425"/>
                </a:cubicBezTo>
                <a:cubicBezTo>
                  <a:pt x="10839698" y="2484972"/>
                  <a:pt x="10816215" y="2478012"/>
                  <a:pt x="10791554" y="2462507"/>
                </a:cubicBezTo>
                <a:close/>
                <a:moveTo>
                  <a:pt x="1698469" y="2372422"/>
                </a:moveTo>
                <a:cubicBezTo>
                  <a:pt x="1690537" y="2373960"/>
                  <a:pt x="1680158" y="2377977"/>
                  <a:pt x="1678099" y="2380525"/>
                </a:cubicBezTo>
                <a:cubicBezTo>
                  <a:pt x="1676726" y="2382225"/>
                  <a:pt x="1679052" y="2383271"/>
                  <a:pt x="1688264" y="2382496"/>
                </a:cubicBezTo>
                <a:cubicBezTo>
                  <a:pt x="1694181" y="2378775"/>
                  <a:pt x="1698243" y="2382909"/>
                  <a:pt x="1704163" y="2379187"/>
                </a:cubicBezTo>
                <a:cubicBezTo>
                  <a:pt x="1711888" y="2371823"/>
                  <a:pt x="1706402" y="2370883"/>
                  <a:pt x="1698469" y="2372422"/>
                </a:cubicBezTo>
                <a:close/>
                <a:moveTo>
                  <a:pt x="10446641" y="2372421"/>
                </a:moveTo>
                <a:cubicBezTo>
                  <a:pt x="10438709" y="2370883"/>
                  <a:pt x="10433221" y="2371823"/>
                  <a:pt x="10440945" y="2379187"/>
                </a:cubicBezTo>
                <a:cubicBezTo>
                  <a:pt x="10446866" y="2382908"/>
                  <a:pt x="10450928" y="2378775"/>
                  <a:pt x="10456846" y="2382496"/>
                </a:cubicBezTo>
                <a:cubicBezTo>
                  <a:pt x="10466058" y="2383270"/>
                  <a:pt x="10468384" y="2382224"/>
                  <a:pt x="10467010" y="2380525"/>
                </a:cubicBezTo>
                <a:cubicBezTo>
                  <a:pt x="10464952" y="2377977"/>
                  <a:pt x="10454574" y="2373960"/>
                  <a:pt x="10446641" y="2372421"/>
                </a:cubicBezTo>
                <a:close/>
                <a:moveTo>
                  <a:pt x="5162237" y="2366659"/>
                </a:moveTo>
                <a:cubicBezTo>
                  <a:pt x="5160636" y="2366933"/>
                  <a:pt x="5157554" y="2368871"/>
                  <a:pt x="5152404" y="2373780"/>
                </a:cubicBezTo>
                <a:cubicBezTo>
                  <a:pt x="5137682" y="2368544"/>
                  <a:pt x="5126717" y="2368751"/>
                  <a:pt x="5124859" y="2376607"/>
                </a:cubicBezTo>
                <a:cubicBezTo>
                  <a:pt x="5127229" y="2379019"/>
                  <a:pt x="5130909" y="2380327"/>
                  <a:pt x="5135601" y="2380027"/>
                </a:cubicBezTo>
                <a:cubicBezTo>
                  <a:pt x="5140292" y="2379724"/>
                  <a:pt x="5145993" y="2377813"/>
                  <a:pt x="5152404" y="2373780"/>
                </a:cubicBezTo>
                <a:cubicBezTo>
                  <a:pt x="5158499" y="2379982"/>
                  <a:pt x="5167038" y="2365835"/>
                  <a:pt x="5162237" y="2366659"/>
                </a:cubicBezTo>
                <a:close/>
                <a:moveTo>
                  <a:pt x="6982873" y="2366658"/>
                </a:moveTo>
                <a:cubicBezTo>
                  <a:pt x="6978073" y="2365835"/>
                  <a:pt x="6986611" y="2379981"/>
                  <a:pt x="6992705" y="2373780"/>
                </a:cubicBezTo>
                <a:cubicBezTo>
                  <a:pt x="6999116" y="2377811"/>
                  <a:pt x="7004818" y="2379724"/>
                  <a:pt x="7009510" y="2380025"/>
                </a:cubicBezTo>
                <a:cubicBezTo>
                  <a:pt x="7014201" y="2380327"/>
                  <a:pt x="7017881" y="2379018"/>
                  <a:pt x="7020251" y="2376606"/>
                </a:cubicBezTo>
                <a:cubicBezTo>
                  <a:pt x="7018393" y="2368750"/>
                  <a:pt x="7007426" y="2368544"/>
                  <a:pt x="6992705" y="2373780"/>
                </a:cubicBezTo>
                <a:cubicBezTo>
                  <a:pt x="6987556" y="2368871"/>
                  <a:pt x="6984474" y="2366933"/>
                  <a:pt x="6982873" y="2366658"/>
                </a:cubicBezTo>
                <a:close/>
                <a:moveTo>
                  <a:pt x="5228071" y="2354076"/>
                </a:moveTo>
                <a:cubicBezTo>
                  <a:pt x="5226915" y="2354803"/>
                  <a:pt x="5223833" y="2356741"/>
                  <a:pt x="5217667" y="2360617"/>
                </a:cubicBezTo>
                <a:cubicBezTo>
                  <a:pt x="5217667" y="2360617"/>
                  <a:pt x="5231539" y="2351896"/>
                  <a:pt x="5228071" y="2354076"/>
                </a:cubicBezTo>
                <a:close/>
                <a:moveTo>
                  <a:pt x="6917039" y="2354075"/>
                </a:moveTo>
                <a:cubicBezTo>
                  <a:pt x="6918195" y="2354802"/>
                  <a:pt x="6921278" y="2356740"/>
                  <a:pt x="6927443" y="2360616"/>
                </a:cubicBezTo>
                <a:cubicBezTo>
                  <a:pt x="6927443" y="2360616"/>
                  <a:pt x="6913571" y="2351895"/>
                  <a:pt x="6917039" y="2354075"/>
                </a:cubicBezTo>
                <a:close/>
                <a:moveTo>
                  <a:pt x="8018227" y="2306237"/>
                </a:moveTo>
                <a:cubicBezTo>
                  <a:pt x="8008246" y="2306650"/>
                  <a:pt x="8005362" y="2319328"/>
                  <a:pt x="8016329" y="2319534"/>
                </a:cubicBezTo>
                <a:close/>
                <a:moveTo>
                  <a:pt x="4126882" y="2306237"/>
                </a:moveTo>
                <a:lnTo>
                  <a:pt x="4128781" y="2319535"/>
                </a:lnTo>
                <a:cubicBezTo>
                  <a:pt x="4139748" y="2319329"/>
                  <a:pt x="4136864" y="2306651"/>
                  <a:pt x="4126882" y="2306237"/>
                </a:cubicBezTo>
                <a:close/>
                <a:moveTo>
                  <a:pt x="1908631" y="2285194"/>
                </a:moveTo>
                <a:cubicBezTo>
                  <a:pt x="1898650" y="2284781"/>
                  <a:pt x="1917434" y="2294150"/>
                  <a:pt x="1917434" y="2294150"/>
                </a:cubicBezTo>
                <a:cubicBezTo>
                  <a:pt x="1923352" y="2290430"/>
                  <a:pt x="1914550" y="2281473"/>
                  <a:pt x="1908631" y="2285194"/>
                </a:cubicBezTo>
                <a:close/>
                <a:moveTo>
                  <a:pt x="10236479" y="2285192"/>
                </a:moveTo>
                <a:cubicBezTo>
                  <a:pt x="10230560" y="2281472"/>
                  <a:pt x="10221758" y="2290429"/>
                  <a:pt x="10227677" y="2294149"/>
                </a:cubicBezTo>
                <a:cubicBezTo>
                  <a:pt x="10227677" y="2294149"/>
                  <a:pt x="10246460" y="2284780"/>
                  <a:pt x="10236479" y="2285192"/>
                </a:cubicBezTo>
                <a:close/>
                <a:moveTo>
                  <a:pt x="9121467" y="2261918"/>
                </a:moveTo>
                <a:lnTo>
                  <a:pt x="9127387" y="2265638"/>
                </a:lnTo>
                <a:cubicBezTo>
                  <a:pt x="9133305" y="2269360"/>
                  <a:pt x="9219517" y="2282317"/>
                  <a:pt x="9252980" y="2288865"/>
                </a:cubicBezTo>
                <a:cubicBezTo>
                  <a:pt x="9529372" y="2338901"/>
                  <a:pt x="9793734" y="2373574"/>
                  <a:pt x="10070762" y="2444074"/>
                </a:cubicBezTo>
                <a:cubicBezTo>
                  <a:pt x="10090173" y="2446247"/>
                  <a:pt x="10137906" y="2454311"/>
                  <a:pt x="10132896" y="2452100"/>
                </a:cubicBezTo>
                <a:cubicBezTo>
                  <a:pt x="10131225" y="2451364"/>
                  <a:pt x="10123695" y="2449486"/>
                  <a:pt x="10107300" y="2445869"/>
                </a:cubicBezTo>
                <a:cubicBezTo>
                  <a:pt x="9851223" y="2375160"/>
                  <a:pt x="9602567" y="2335875"/>
                  <a:pt x="9373875" y="2295761"/>
                </a:cubicBezTo>
                <a:cubicBezTo>
                  <a:pt x="9288650" y="2283424"/>
                  <a:pt x="9187080" y="2255238"/>
                  <a:pt x="9121467" y="2261918"/>
                </a:cubicBezTo>
                <a:close/>
                <a:moveTo>
                  <a:pt x="3023642" y="2261918"/>
                </a:moveTo>
                <a:cubicBezTo>
                  <a:pt x="2958028" y="2255238"/>
                  <a:pt x="2856460" y="2283425"/>
                  <a:pt x="2771235" y="2295763"/>
                </a:cubicBezTo>
                <a:cubicBezTo>
                  <a:pt x="2542542" y="2335875"/>
                  <a:pt x="2293887" y="2375161"/>
                  <a:pt x="2037808" y="2445869"/>
                </a:cubicBezTo>
                <a:cubicBezTo>
                  <a:pt x="2021415" y="2449488"/>
                  <a:pt x="2013884" y="2451366"/>
                  <a:pt x="2012213" y="2452101"/>
                </a:cubicBezTo>
                <a:cubicBezTo>
                  <a:pt x="2007204" y="2454312"/>
                  <a:pt x="2054936" y="2446248"/>
                  <a:pt x="2074348" y="2444076"/>
                </a:cubicBezTo>
                <a:cubicBezTo>
                  <a:pt x="2351376" y="2373575"/>
                  <a:pt x="2615739" y="2338903"/>
                  <a:pt x="2892130" y="2288866"/>
                </a:cubicBezTo>
                <a:cubicBezTo>
                  <a:pt x="2925594" y="2282318"/>
                  <a:pt x="3011804" y="2269361"/>
                  <a:pt x="3017723" y="2265639"/>
                </a:cubicBezTo>
                <a:close/>
                <a:moveTo>
                  <a:pt x="2253312" y="2232160"/>
                </a:moveTo>
                <a:cubicBezTo>
                  <a:pt x="2234914" y="2230500"/>
                  <a:pt x="2185070" y="2239969"/>
                  <a:pt x="2184945" y="2242868"/>
                </a:cubicBezTo>
                <a:cubicBezTo>
                  <a:pt x="2184918" y="2243512"/>
                  <a:pt x="2187346" y="2243832"/>
                  <a:pt x="2193120" y="2243634"/>
                </a:cubicBezTo>
                <a:cubicBezTo>
                  <a:pt x="2198895" y="2243435"/>
                  <a:pt x="2208014" y="2242717"/>
                  <a:pt x="2221371" y="2241287"/>
                </a:cubicBezTo>
                <a:cubicBezTo>
                  <a:pt x="2221371" y="2241287"/>
                  <a:pt x="2252301" y="2241905"/>
                  <a:pt x="2258220" y="2238185"/>
                </a:cubicBezTo>
                <a:cubicBezTo>
                  <a:pt x="2262082" y="2234503"/>
                  <a:pt x="2259444" y="2232713"/>
                  <a:pt x="2253312" y="2232160"/>
                </a:cubicBezTo>
                <a:close/>
                <a:moveTo>
                  <a:pt x="9891798" y="2232159"/>
                </a:moveTo>
                <a:cubicBezTo>
                  <a:pt x="9885666" y="2232712"/>
                  <a:pt x="9883027" y="2234502"/>
                  <a:pt x="9886889" y="2238184"/>
                </a:cubicBezTo>
                <a:cubicBezTo>
                  <a:pt x="9892807" y="2241905"/>
                  <a:pt x="9923739" y="2241285"/>
                  <a:pt x="9923739" y="2241285"/>
                </a:cubicBezTo>
                <a:cubicBezTo>
                  <a:pt x="9937095" y="2242716"/>
                  <a:pt x="9946215" y="2243434"/>
                  <a:pt x="9951989" y="2243633"/>
                </a:cubicBezTo>
                <a:cubicBezTo>
                  <a:pt x="9957763" y="2243831"/>
                  <a:pt x="9960191" y="2243511"/>
                  <a:pt x="9960165" y="2242867"/>
                </a:cubicBezTo>
                <a:cubicBezTo>
                  <a:pt x="9960040" y="2239968"/>
                  <a:pt x="9910196" y="2230499"/>
                  <a:pt x="9891798" y="2232159"/>
                </a:cubicBezTo>
                <a:close/>
                <a:moveTo>
                  <a:pt x="2301942" y="2215207"/>
                </a:moveTo>
                <a:cubicBezTo>
                  <a:pt x="2302878" y="2214254"/>
                  <a:pt x="2302254" y="2214889"/>
                  <a:pt x="2301009" y="2216159"/>
                </a:cubicBezTo>
                <a:lnTo>
                  <a:pt x="2299842" y="2217351"/>
                </a:lnTo>
                <a:lnTo>
                  <a:pt x="2296339" y="2220923"/>
                </a:lnTo>
                <a:cubicBezTo>
                  <a:pt x="2294783" y="2222512"/>
                  <a:pt x="2293538" y="2223783"/>
                  <a:pt x="2293538" y="2223783"/>
                </a:cubicBezTo>
                <a:lnTo>
                  <a:pt x="2299842" y="2217351"/>
                </a:lnTo>
                <a:close/>
                <a:moveTo>
                  <a:pt x="9843168" y="2215206"/>
                </a:moveTo>
                <a:cubicBezTo>
                  <a:pt x="9842233" y="2214253"/>
                  <a:pt x="9842855" y="2214888"/>
                  <a:pt x="9844101" y="2216159"/>
                </a:cubicBezTo>
                <a:lnTo>
                  <a:pt x="9847186" y="2219307"/>
                </a:lnTo>
                <a:lnTo>
                  <a:pt x="9848769" y="2220923"/>
                </a:lnTo>
                <a:cubicBezTo>
                  <a:pt x="9850326" y="2222511"/>
                  <a:pt x="9851571" y="2223782"/>
                  <a:pt x="9851571" y="2223782"/>
                </a:cubicBezTo>
                <a:lnTo>
                  <a:pt x="9847186" y="2219307"/>
                </a:lnTo>
                <a:close/>
                <a:moveTo>
                  <a:pt x="2238983" y="2203184"/>
                </a:moveTo>
                <a:cubicBezTo>
                  <a:pt x="2231759" y="2203546"/>
                  <a:pt x="2225042" y="2204425"/>
                  <a:pt x="2225042" y="2204425"/>
                </a:cubicBezTo>
                <a:cubicBezTo>
                  <a:pt x="2138828" y="2217382"/>
                  <a:pt x="2048904" y="2246051"/>
                  <a:pt x="1980801" y="2267689"/>
                </a:cubicBezTo>
                <a:cubicBezTo>
                  <a:pt x="2022387" y="2269409"/>
                  <a:pt x="2052966" y="2250184"/>
                  <a:pt x="2119216" y="2236401"/>
                </a:cubicBezTo>
                <a:cubicBezTo>
                  <a:pt x="2135116" y="2233092"/>
                  <a:pt x="2246031" y="2225783"/>
                  <a:pt x="2255971" y="2205043"/>
                </a:cubicBezTo>
                <a:cubicBezTo>
                  <a:pt x="2253940" y="2202976"/>
                  <a:pt x="2246208" y="2202822"/>
                  <a:pt x="2238983" y="2203184"/>
                </a:cubicBezTo>
                <a:close/>
                <a:moveTo>
                  <a:pt x="9906127" y="2203183"/>
                </a:moveTo>
                <a:cubicBezTo>
                  <a:pt x="9898903" y="2202821"/>
                  <a:pt x="9891171" y="2202975"/>
                  <a:pt x="9889139" y="2205042"/>
                </a:cubicBezTo>
                <a:cubicBezTo>
                  <a:pt x="9899079" y="2225782"/>
                  <a:pt x="10009993" y="2233092"/>
                  <a:pt x="10025893" y="2236400"/>
                </a:cubicBezTo>
                <a:cubicBezTo>
                  <a:pt x="10092143" y="2250183"/>
                  <a:pt x="10122722" y="2269409"/>
                  <a:pt x="10164310" y="2267688"/>
                </a:cubicBezTo>
                <a:cubicBezTo>
                  <a:pt x="10096205" y="2246050"/>
                  <a:pt x="10006280" y="2217381"/>
                  <a:pt x="9920068" y="2204424"/>
                </a:cubicBezTo>
                <a:cubicBezTo>
                  <a:pt x="9920068" y="2204424"/>
                  <a:pt x="9913352" y="2203545"/>
                  <a:pt x="9906127" y="2203183"/>
                </a:cubicBezTo>
                <a:close/>
                <a:moveTo>
                  <a:pt x="2351141" y="2182830"/>
                </a:moveTo>
                <a:cubicBezTo>
                  <a:pt x="2328292" y="2180893"/>
                  <a:pt x="2269941" y="2191244"/>
                  <a:pt x="2267808" y="2197602"/>
                </a:cubicBezTo>
                <a:cubicBezTo>
                  <a:pt x="2267513" y="2199737"/>
                  <a:pt x="2272680" y="2200528"/>
                  <a:pt x="2280689" y="2200457"/>
                </a:cubicBezTo>
                <a:cubicBezTo>
                  <a:pt x="2304718" y="2200243"/>
                  <a:pt x="2354321" y="2192256"/>
                  <a:pt x="2358759" y="2189466"/>
                </a:cubicBezTo>
                <a:cubicBezTo>
                  <a:pt x="2362430" y="2185487"/>
                  <a:pt x="2358758" y="2183476"/>
                  <a:pt x="2351141" y="2182830"/>
                </a:cubicBezTo>
                <a:close/>
                <a:moveTo>
                  <a:pt x="9793968" y="2182829"/>
                </a:moveTo>
                <a:cubicBezTo>
                  <a:pt x="9786351" y="2183475"/>
                  <a:pt x="9782679" y="2185486"/>
                  <a:pt x="9786349" y="2189465"/>
                </a:cubicBezTo>
                <a:cubicBezTo>
                  <a:pt x="9790789" y="2192255"/>
                  <a:pt x="9840392" y="2200242"/>
                  <a:pt x="9864420" y="2200457"/>
                </a:cubicBezTo>
                <a:cubicBezTo>
                  <a:pt x="9872429" y="2200527"/>
                  <a:pt x="9877596" y="2199736"/>
                  <a:pt x="9877301" y="2197600"/>
                </a:cubicBezTo>
                <a:cubicBezTo>
                  <a:pt x="9875170" y="2191243"/>
                  <a:pt x="9816818" y="2180892"/>
                  <a:pt x="9793968" y="2182829"/>
                </a:cubicBezTo>
                <a:close/>
                <a:moveTo>
                  <a:pt x="9539549" y="2158033"/>
                </a:moveTo>
                <a:cubicBezTo>
                  <a:pt x="9465486" y="2153825"/>
                  <a:pt x="9591079" y="2177052"/>
                  <a:pt x="9618816" y="2187803"/>
                </a:cubicBezTo>
                <a:cubicBezTo>
                  <a:pt x="9662260" y="2193937"/>
                  <a:pt x="9693191" y="2193319"/>
                  <a:pt x="9719749" y="2195525"/>
                </a:cubicBezTo>
                <a:cubicBezTo>
                  <a:pt x="9726162" y="2199557"/>
                  <a:pt x="9730383" y="2200538"/>
                  <a:pt x="9733001" y="2200512"/>
                </a:cubicBezTo>
                <a:cubicBezTo>
                  <a:pt x="9735620" y="2200487"/>
                  <a:pt x="9736636" y="2199453"/>
                  <a:pt x="9736636" y="2199453"/>
                </a:cubicBezTo>
                <a:cubicBezTo>
                  <a:pt x="9734780" y="2191598"/>
                  <a:pt x="9730718" y="2195732"/>
                  <a:pt x="9719749" y="2195525"/>
                </a:cubicBezTo>
                <a:cubicBezTo>
                  <a:pt x="9668531" y="2177814"/>
                  <a:pt x="9599202" y="2168785"/>
                  <a:pt x="9539549" y="2158033"/>
                </a:cubicBezTo>
                <a:close/>
                <a:moveTo>
                  <a:pt x="2605559" y="2158033"/>
                </a:moveTo>
                <a:cubicBezTo>
                  <a:pt x="2545906" y="2168785"/>
                  <a:pt x="2476578" y="2177815"/>
                  <a:pt x="2425359" y="2195526"/>
                </a:cubicBezTo>
                <a:cubicBezTo>
                  <a:pt x="2414392" y="2195732"/>
                  <a:pt x="2410330" y="2191598"/>
                  <a:pt x="2408473" y="2199453"/>
                </a:cubicBezTo>
                <a:cubicBezTo>
                  <a:pt x="2408473" y="2199453"/>
                  <a:pt x="2409490" y="2200487"/>
                  <a:pt x="2412108" y="2200513"/>
                </a:cubicBezTo>
                <a:cubicBezTo>
                  <a:pt x="2414727" y="2200539"/>
                  <a:pt x="2418949" y="2199557"/>
                  <a:pt x="2425359" y="2195526"/>
                </a:cubicBezTo>
                <a:cubicBezTo>
                  <a:pt x="2451918" y="2193319"/>
                  <a:pt x="2482849" y="2193938"/>
                  <a:pt x="2526294" y="2187804"/>
                </a:cubicBezTo>
                <a:cubicBezTo>
                  <a:pt x="2554030" y="2177053"/>
                  <a:pt x="2679625" y="2153827"/>
                  <a:pt x="2605559" y="2158033"/>
                </a:cubicBezTo>
                <a:close/>
                <a:moveTo>
                  <a:pt x="9583148" y="2152650"/>
                </a:moveTo>
                <a:lnTo>
                  <a:pt x="9598846" y="2156158"/>
                </a:lnTo>
                <a:cubicBezTo>
                  <a:pt x="9620484" y="2159312"/>
                  <a:pt x="9644701" y="2162276"/>
                  <a:pt x="9661431" y="2165550"/>
                </a:cubicBezTo>
                <a:cubicBezTo>
                  <a:pt x="9668920" y="2165240"/>
                  <a:pt x="9725942" y="2176636"/>
                  <a:pt x="9750707" y="2177472"/>
                </a:cubicBezTo>
                <a:cubicBezTo>
                  <a:pt x="9758963" y="2177750"/>
                  <a:pt x="9763632" y="2176855"/>
                  <a:pt x="9761688" y="2173960"/>
                </a:cubicBezTo>
                <a:cubicBezTo>
                  <a:pt x="9762704" y="2172927"/>
                  <a:pt x="9748729" y="2168878"/>
                  <a:pt x="9727536" y="2163827"/>
                </a:cubicBezTo>
                <a:lnTo>
                  <a:pt x="9673924" y="2152650"/>
                </a:lnTo>
                <a:close/>
                <a:moveTo>
                  <a:pt x="2471189" y="2152650"/>
                </a:moveTo>
                <a:lnTo>
                  <a:pt x="2417574" y="2163828"/>
                </a:lnTo>
                <a:cubicBezTo>
                  <a:pt x="2396380" y="2168879"/>
                  <a:pt x="2382405" y="2172928"/>
                  <a:pt x="2383421" y="2173961"/>
                </a:cubicBezTo>
                <a:cubicBezTo>
                  <a:pt x="2381477" y="2176855"/>
                  <a:pt x="2386147" y="2177751"/>
                  <a:pt x="2394402" y="2177473"/>
                </a:cubicBezTo>
                <a:cubicBezTo>
                  <a:pt x="2419167" y="2176637"/>
                  <a:pt x="2476190" y="2165240"/>
                  <a:pt x="2483677" y="2165550"/>
                </a:cubicBezTo>
                <a:cubicBezTo>
                  <a:pt x="2500409" y="2162277"/>
                  <a:pt x="2524626" y="2159312"/>
                  <a:pt x="2546264" y="2156159"/>
                </a:cubicBezTo>
                <a:lnTo>
                  <a:pt x="2561965" y="2152650"/>
                </a:lnTo>
                <a:close/>
                <a:moveTo>
                  <a:pt x="0" y="0"/>
                </a:moveTo>
                <a:lnTo>
                  <a:pt x="12192000" y="0"/>
                </a:lnTo>
                <a:lnTo>
                  <a:pt x="12192000" y="2152650"/>
                </a:lnTo>
                <a:lnTo>
                  <a:pt x="11798289" y="2152650"/>
                </a:lnTo>
                <a:lnTo>
                  <a:pt x="11798054" y="2154493"/>
                </a:lnTo>
                <a:lnTo>
                  <a:pt x="11795124" y="2152650"/>
                </a:lnTo>
                <a:lnTo>
                  <a:pt x="11787300" y="2152650"/>
                </a:lnTo>
                <a:lnTo>
                  <a:pt x="11788264" y="2155548"/>
                </a:lnTo>
                <a:cubicBezTo>
                  <a:pt x="11791325" y="2161339"/>
                  <a:pt x="11794499" y="2158109"/>
                  <a:pt x="11798054" y="2154493"/>
                </a:cubicBezTo>
                <a:cubicBezTo>
                  <a:pt x="11819872" y="2161521"/>
                  <a:pt x="11858579" y="2172479"/>
                  <a:pt x="11858579" y="2172479"/>
                </a:cubicBezTo>
                <a:cubicBezTo>
                  <a:pt x="11869194" y="2192530"/>
                  <a:pt x="11821729" y="2169376"/>
                  <a:pt x="11821729" y="2169376"/>
                </a:cubicBezTo>
                <a:cubicBezTo>
                  <a:pt x="11801810" y="2167721"/>
                  <a:pt x="11742722" y="2160251"/>
                  <a:pt x="11716136" y="2154876"/>
                </a:cubicBezTo>
                <a:lnTo>
                  <a:pt x="11709489" y="2152650"/>
                </a:lnTo>
                <a:lnTo>
                  <a:pt x="11706048" y="2152650"/>
                </a:lnTo>
                <a:lnTo>
                  <a:pt x="11729591" y="2169552"/>
                </a:lnTo>
                <a:cubicBezTo>
                  <a:pt x="11747657" y="2174919"/>
                  <a:pt x="11772169" y="2180019"/>
                  <a:pt x="11794819" y="2187014"/>
                </a:cubicBezTo>
                <a:cubicBezTo>
                  <a:pt x="11823543" y="2198384"/>
                  <a:pt x="11948109" y="2242144"/>
                  <a:pt x="11872864" y="2229393"/>
                </a:cubicBezTo>
                <a:cubicBezTo>
                  <a:pt x="11840080" y="2222157"/>
                  <a:pt x="11810679" y="2211475"/>
                  <a:pt x="11771973" y="2200518"/>
                </a:cubicBezTo>
                <a:cubicBezTo>
                  <a:pt x="11698877" y="2179086"/>
                  <a:pt x="11657338" y="2168576"/>
                  <a:pt x="11617871" y="2158394"/>
                </a:cubicBezTo>
                <a:lnTo>
                  <a:pt x="11596330" y="2152650"/>
                </a:lnTo>
                <a:lnTo>
                  <a:pt x="11556830" y="2152650"/>
                </a:lnTo>
                <a:lnTo>
                  <a:pt x="11688956" y="2201969"/>
                </a:lnTo>
                <a:cubicBezTo>
                  <a:pt x="11735132" y="2220550"/>
                  <a:pt x="11778603" y="2239242"/>
                  <a:pt x="11816204" y="2256194"/>
                </a:cubicBezTo>
                <a:cubicBezTo>
                  <a:pt x="11896147" y="2285275"/>
                  <a:pt x="11744036" y="2238688"/>
                  <a:pt x="11741830" y="2250678"/>
                </a:cubicBezTo>
                <a:cubicBezTo>
                  <a:pt x="11733027" y="2259634"/>
                  <a:pt x="11981967" y="2339230"/>
                  <a:pt x="11895078" y="2326961"/>
                </a:cubicBezTo>
                <a:cubicBezTo>
                  <a:pt x="11872272" y="2319312"/>
                  <a:pt x="11726757" y="2275759"/>
                  <a:pt x="11718632" y="2284025"/>
                </a:cubicBezTo>
                <a:cubicBezTo>
                  <a:pt x="11713893" y="2288849"/>
                  <a:pt x="11745108" y="2328538"/>
                  <a:pt x="11739189" y="2324818"/>
                </a:cubicBezTo>
                <a:cubicBezTo>
                  <a:pt x="11745108" y="2328538"/>
                  <a:pt x="11751028" y="2332259"/>
                  <a:pt x="11756945" y="2335981"/>
                </a:cubicBezTo>
                <a:cubicBezTo>
                  <a:pt x="11730386" y="2333774"/>
                  <a:pt x="11633558" y="2300765"/>
                  <a:pt x="11709438" y="2333980"/>
                </a:cubicBezTo>
                <a:cubicBezTo>
                  <a:pt x="11796286" y="2367402"/>
                  <a:pt x="11675975" y="2327432"/>
                  <a:pt x="11631352" y="2312754"/>
                </a:cubicBezTo>
                <a:cubicBezTo>
                  <a:pt x="11496311" y="2269097"/>
                  <a:pt x="11355399" y="2223700"/>
                  <a:pt x="11219444" y="2182395"/>
                </a:cubicBezTo>
                <a:lnTo>
                  <a:pt x="11117741" y="2152650"/>
                </a:lnTo>
                <a:lnTo>
                  <a:pt x="11072143" y="2152650"/>
                </a:lnTo>
                <a:lnTo>
                  <a:pt x="11151670" y="2177267"/>
                </a:lnTo>
                <a:cubicBezTo>
                  <a:pt x="11274381" y="2213171"/>
                  <a:pt x="11383046" y="2253623"/>
                  <a:pt x="11487650" y="2298208"/>
                </a:cubicBezTo>
                <a:cubicBezTo>
                  <a:pt x="11510456" y="2305858"/>
                  <a:pt x="11682529" y="2351618"/>
                  <a:pt x="11686551" y="2368637"/>
                </a:cubicBezTo>
                <a:cubicBezTo>
                  <a:pt x="11684385" y="2359473"/>
                  <a:pt x="11581596" y="2343896"/>
                  <a:pt x="11593433" y="2351338"/>
                </a:cubicBezTo>
                <a:cubicBezTo>
                  <a:pt x="11661497" y="2394130"/>
                  <a:pt x="11753627" y="2410809"/>
                  <a:pt x="11829508" y="2444023"/>
                </a:cubicBezTo>
                <a:cubicBezTo>
                  <a:pt x="11944093" y="2488196"/>
                  <a:pt x="11816641" y="2457115"/>
                  <a:pt x="11812579" y="2461248"/>
                </a:cubicBezTo>
                <a:cubicBezTo>
                  <a:pt x="11808517" y="2465383"/>
                  <a:pt x="11927165" y="2505422"/>
                  <a:pt x="11951826" y="2520926"/>
                </a:cubicBezTo>
                <a:cubicBezTo>
                  <a:pt x="11908381" y="2514791"/>
                  <a:pt x="11893702" y="2498873"/>
                  <a:pt x="11839097" y="2484609"/>
                </a:cubicBezTo>
                <a:cubicBezTo>
                  <a:pt x="11839097" y="2484609"/>
                  <a:pt x="11730432" y="2444157"/>
                  <a:pt x="11726369" y="2448291"/>
                </a:cubicBezTo>
                <a:lnTo>
                  <a:pt x="11795302" y="2498319"/>
                </a:lnTo>
                <a:cubicBezTo>
                  <a:pt x="11791239" y="2502453"/>
                  <a:pt x="11494598" y="2412932"/>
                  <a:pt x="11631003" y="2464134"/>
                </a:cubicBezTo>
                <a:cubicBezTo>
                  <a:pt x="11714332" y="2489769"/>
                  <a:pt x="11778373" y="2515542"/>
                  <a:pt x="11843596" y="2549859"/>
                </a:cubicBezTo>
                <a:cubicBezTo>
                  <a:pt x="11891061" y="2573013"/>
                  <a:pt x="11932650" y="2571292"/>
                  <a:pt x="11980985" y="2601680"/>
                </a:cubicBezTo>
                <a:cubicBezTo>
                  <a:pt x="11954077" y="2619319"/>
                  <a:pt x="11837677" y="2546138"/>
                  <a:pt x="11812976" y="2551787"/>
                </a:cubicBezTo>
                <a:cubicBezTo>
                  <a:pt x="11806068" y="2547445"/>
                  <a:pt x="11791984" y="2573146"/>
                  <a:pt x="11797902" y="2576867"/>
                </a:cubicBezTo>
                <a:cubicBezTo>
                  <a:pt x="11749216" y="2566323"/>
                  <a:pt x="11709876" y="2534902"/>
                  <a:pt x="11667108" y="2528077"/>
                </a:cubicBezTo>
                <a:cubicBezTo>
                  <a:pt x="11650532" y="2525458"/>
                  <a:pt x="11646469" y="2529593"/>
                  <a:pt x="11632425" y="2534139"/>
                </a:cubicBezTo>
                <a:cubicBezTo>
                  <a:pt x="11590838" y="2535860"/>
                  <a:pt x="11544356" y="2513327"/>
                  <a:pt x="11498070" y="2498715"/>
                </a:cubicBezTo>
                <a:cubicBezTo>
                  <a:pt x="11398164" y="2470461"/>
                  <a:pt x="11316057" y="2432216"/>
                  <a:pt x="11218007" y="2411817"/>
                </a:cubicBezTo>
                <a:cubicBezTo>
                  <a:pt x="11152787" y="2377498"/>
                  <a:pt x="11142956" y="2406989"/>
                  <a:pt x="11218007" y="2411817"/>
                </a:cubicBezTo>
                <a:cubicBezTo>
                  <a:pt x="11321934" y="2457091"/>
                  <a:pt x="11400020" y="2478317"/>
                  <a:pt x="11504624" y="2522901"/>
                </a:cubicBezTo>
                <a:cubicBezTo>
                  <a:pt x="11529284" y="2538405"/>
                  <a:pt x="11583891" y="2552672"/>
                  <a:pt x="11651995" y="2574311"/>
                </a:cubicBezTo>
                <a:cubicBezTo>
                  <a:pt x="11686637" y="2589403"/>
                  <a:pt x="11877454" y="2646946"/>
                  <a:pt x="11757778" y="2627441"/>
                </a:cubicBezTo>
                <a:cubicBezTo>
                  <a:pt x="11734973" y="2619791"/>
                  <a:pt x="11635068" y="2591535"/>
                  <a:pt x="11618181" y="2587607"/>
                </a:cubicBezTo>
                <a:cubicBezTo>
                  <a:pt x="11608199" y="2588020"/>
                  <a:pt x="11599397" y="2596977"/>
                  <a:pt x="11599397" y="2596977"/>
                </a:cubicBezTo>
                <a:cubicBezTo>
                  <a:pt x="11556629" y="2590153"/>
                  <a:pt x="11516069" y="2571341"/>
                  <a:pt x="11480750" y="2556939"/>
                </a:cubicBezTo>
                <a:cubicBezTo>
                  <a:pt x="11447964" y="2549701"/>
                  <a:pt x="11382742" y="2515385"/>
                  <a:pt x="11363959" y="2524756"/>
                </a:cubicBezTo>
                <a:cubicBezTo>
                  <a:pt x="11345175" y="2534126"/>
                  <a:pt x="11420226" y="2538952"/>
                  <a:pt x="11388618" y="2540260"/>
                </a:cubicBezTo>
                <a:cubicBezTo>
                  <a:pt x="11347031" y="2541980"/>
                  <a:pt x="11247126" y="2513725"/>
                  <a:pt x="11365774" y="2553763"/>
                </a:cubicBezTo>
                <a:cubicBezTo>
                  <a:pt x="11451635" y="2586566"/>
                  <a:pt x="11495080" y="2592700"/>
                  <a:pt x="11589025" y="2638387"/>
                </a:cubicBezTo>
                <a:cubicBezTo>
                  <a:pt x="11557417" y="2639694"/>
                  <a:pt x="11422869" y="2596349"/>
                  <a:pt x="11390082" y="2589112"/>
                </a:cubicBezTo>
                <a:cubicBezTo>
                  <a:pt x="11326675" y="2583803"/>
                  <a:pt x="11381280" y="2598069"/>
                  <a:pt x="11416600" y="2612472"/>
                </a:cubicBezTo>
                <a:cubicBezTo>
                  <a:pt x="11258219" y="2582007"/>
                  <a:pt x="11117118" y="2514476"/>
                  <a:pt x="10962800" y="2479880"/>
                </a:cubicBezTo>
                <a:cubicBezTo>
                  <a:pt x="10753878" y="2431017"/>
                  <a:pt x="10558130" y="2370372"/>
                  <a:pt x="10349207" y="2321511"/>
                </a:cubicBezTo>
                <a:cubicBezTo>
                  <a:pt x="10328609" y="2301872"/>
                  <a:pt x="10336344" y="2334601"/>
                  <a:pt x="10349207" y="2321511"/>
                </a:cubicBezTo>
                <a:cubicBezTo>
                  <a:pt x="10498435" y="2380775"/>
                  <a:pt x="10643004" y="2402554"/>
                  <a:pt x="10791554" y="2462507"/>
                </a:cubicBezTo>
                <a:cubicBezTo>
                  <a:pt x="10699424" y="2445829"/>
                  <a:pt x="10610178" y="2416471"/>
                  <a:pt x="10517177" y="2392557"/>
                </a:cubicBezTo>
                <a:cubicBezTo>
                  <a:pt x="10445008" y="2375052"/>
                  <a:pt x="10501470" y="2397172"/>
                  <a:pt x="10530193" y="2408543"/>
                </a:cubicBezTo>
                <a:cubicBezTo>
                  <a:pt x="10852713" y="2500958"/>
                  <a:pt x="11165060" y="2585862"/>
                  <a:pt x="11478545" y="2700464"/>
                </a:cubicBezTo>
                <a:cubicBezTo>
                  <a:pt x="11507268" y="2711833"/>
                  <a:pt x="11650619" y="2746223"/>
                  <a:pt x="11661234" y="2766275"/>
                </a:cubicBezTo>
                <a:cubicBezTo>
                  <a:pt x="11656495" y="2771097"/>
                  <a:pt x="11639609" y="2767169"/>
                  <a:pt x="11639609" y="2767169"/>
                </a:cubicBezTo>
                <a:cubicBezTo>
                  <a:pt x="11562510" y="2746563"/>
                  <a:pt x="11499143" y="2720102"/>
                  <a:pt x="11447614" y="2701082"/>
                </a:cubicBezTo>
                <a:cubicBezTo>
                  <a:pt x="11392332" y="2687506"/>
                  <a:pt x="11303630" y="2646228"/>
                  <a:pt x="11256799" y="2643539"/>
                </a:cubicBezTo>
                <a:cubicBezTo>
                  <a:pt x="11246817" y="2643952"/>
                  <a:pt x="11238016" y="2652908"/>
                  <a:pt x="11232097" y="2649187"/>
                </a:cubicBezTo>
                <a:cubicBezTo>
                  <a:pt x="11199311" y="2641951"/>
                  <a:pt x="11107530" y="2605428"/>
                  <a:pt x="11070681" y="2602326"/>
                </a:cubicBezTo>
                <a:cubicBezTo>
                  <a:pt x="11053119" y="2599087"/>
                  <a:pt x="11040930" y="2611488"/>
                  <a:pt x="11040930" y="2611488"/>
                </a:cubicBezTo>
                <a:cubicBezTo>
                  <a:pt x="11040930" y="2611488"/>
                  <a:pt x="11036785" y="2610833"/>
                  <a:pt x="11031038" y="2609170"/>
                </a:cubicBezTo>
                <a:lnTo>
                  <a:pt x="11022459" y="2605492"/>
                </a:lnTo>
                <a:lnTo>
                  <a:pt x="11027651" y="2606553"/>
                </a:lnTo>
                <a:cubicBezTo>
                  <a:pt x="11043043" y="2609542"/>
                  <a:pt x="11029140" y="2606027"/>
                  <a:pt x="11011531" y="2600807"/>
                </a:cubicBezTo>
                <a:cubicBezTo>
                  <a:pt x="10991566" y="2601632"/>
                  <a:pt x="10965686" y="2598737"/>
                  <a:pt x="10965686" y="2598737"/>
                </a:cubicBezTo>
                <a:cubicBezTo>
                  <a:pt x="10958740" y="2615549"/>
                  <a:pt x="11073718" y="2618724"/>
                  <a:pt x="11133020" y="2649321"/>
                </a:cubicBezTo>
                <a:cubicBezTo>
                  <a:pt x="11138938" y="2653042"/>
                  <a:pt x="11153618" y="2668959"/>
                  <a:pt x="11159537" y="2672680"/>
                </a:cubicBezTo>
                <a:cubicBezTo>
                  <a:pt x="11200098" y="2691491"/>
                  <a:pt x="11252303" y="2709822"/>
                  <a:pt x="11308764" y="2731944"/>
                </a:cubicBezTo>
                <a:cubicBezTo>
                  <a:pt x="11331569" y="2739593"/>
                  <a:pt x="11522384" y="2797136"/>
                  <a:pt x="11528303" y="2800857"/>
                </a:cubicBezTo>
                <a:cubicBezTo>
                  <a:pt x="11530159" y="2808713"/>
                  <a:pt x="11495475" y="2814774"/>
                  <a:pt x="11484508" y="2814568"/>
                </a:cubicBezTo>
                <a:cubicBezTo>
                  <a:pt x="11468608" y="2811258"/>
                  <a:pt x="11333073" y="2767292"/>
                  <a:pt x="11419244" y="2801403"/>
                </a:cubicBezTo>
                <a:cubicBezTo>
                  <a:pt x="11511025" y="2837926"/>
                  <a:pt x="11337094" y="2784311"/>
                  <a:pt x="11314290" y="2776662"/>
                </a:cubicBezTo>
                <a:cubicBezTo>
                  <a:pt x="11252102" y="2758744"/>
                  <a:pt x="11197499" y="2744478"/>
                  <a:pt x="11175680" y="2737450"/>
                </a:cubicBezTo>
                <a:cubicBezTo>
                  <a:pt x="10924533" y="2669842"/>
                  <a:pt x="10711900" y="2605271"/>
                  <a:pt x="10484234" y="2544625"/>
                </a:cubicBezTo>
                <a:cubicBezTo>
                  <a:pt x="10461739" y="2538285"/>
                  <a:pt x="10353751" y="2497143"/>
                  <a:pt x="10344949" y="2506101"/>
                </a:cubicBezTo>
                <a:cubicBezTo>
                  <a:pt x="10336821" y="2514369"/>
                  <a:pt x="10424890" y="2535183"/>
                  <a:pt x="10431794" y="2539523"/>
                </a:cubicBezTo>
                <a:cubicBezTo>
                  <a:pt x="10602883" y="2584663"/>
                  <a:pt x="10748397" y="2628216"/>
                  <a:pt x="10899832" y="2675492"/>
                </a:cubicBezTo>
                <a:cubicBezTo>
                  <a:pt x="10945131" y="2689482"/>
                  <a:pt x="11060067" y="2713810"/>
                  <a:pt x="11090647" y="2733036"/>
                </a:cubicBezTo>
                <a:cubicBezTo>
                  <a:pt x="11102484" y="2740477"/>
                  <a:pt x="11090296" y="2752879"/>
                  <a:pt x="11104298" y="2769486"/>
                </a:cubicBezTo>
                <a:cubicBezTo>
                  <a:pt x="11124897" y="2789123"/>
                  <a:pt x="11145537" y="2787609"/>
                  <a:pt x="11190159" y="2802287"/>
                </a:cubicBezTo>
                <a:cubicBezTo>
                  <a:pt x="11224802" y="2817379"/>
                  <a:pt x="11249462" y="2832884"/>
                  <a:pt x="11272268" y="2840533"/>
                </a:cubicBezTo>
                <a:cubicBezTo>
                  <a:pt x="11368109" y="2872922"/>
                  <a:pt x="11452116" y="2897869"/>
                  <a:pt x="11554863" y="2934600"/>
                </a:cubicBezTo>
                <a:cubicBezTo>
                  <a:pt x="11554863" y="2934600"/>
                  <a:pt x="11646994" y="2951279"/>
                  <a:pt x="11644787" y="2963268"/>
                </a:cubicBezTo>
                <a:cubicBezTo>
                  <a:pt x="11645870" y="2967849"/>
                  <a:pt x="11618229" y="2961061"/>
                  <a:pt x="11595981" y="2954875"/>
                </a:cubicBezTo>
                <a:lnTo>
                  <a:pt x="11579034" y="2949921"/>
                </a:lnTo>
                <a:lnTo>
                  <a:pt x="11517883" y="2927164"/>
                </a:lnTo>
                <a:cubicBezTo>
                  <a:pt x="11451823" y="2901516"/>
                  <a:pt x="11377613" y="2871372"/>
                  <a:pt x="11341244" y="2869407"/>
                </a:cubicBezTo>
                <a:cubicBezTo>
                  <a:pt x="11325343" y="2866099"/>
                  <a:pt x="11316541" y="2875055"/>
                  <a:pt x="11306559" y="2875468"/>
                </a:cubicBezTo>
                <a:cubicBezTo>
                  <a:pt x="11289673" y="2871541"/>
                  <a:pt x="11256016" y="2857068"/>
                  <a:pt x="11222553" y="2850521"/>
                </a:cubicBezTo>
                <a:cubicBezTo>
                  <a:pt x="11199748" y="2842872"/>
                  <a:pt x="11088876" y="2814410"/>
                  <a:pt x="11158160" y="2844592"/>
                </a:cubicBezTo>
                <a:cubicBezTo>
                  <a:pt x="11199708" y="2864026"/>
                  <a:pt x="11259053" y="2873468"/>
                  <a:pt x="11280871" y="2880498"/>
                </a:cubicBezTo>
                <a:cubicBezTo>
                  <a:pt x="11304353" y="2887457"/>
                  <a:pt x="11318355" y="2904064"/>
                  <a:pt x="11324273" y="2907784"/>
                </a:cubicBezTo>
                <a:cubicBezTo>
                  <a:pt x="11340851" y="2910404"/>
                  <a:pt x="11351819" y="2910611"/>
                  <a:pt x="11373637" y="2917640"/>
                </a:cubicBezTo>
                <a:cubicBezTo>
                  <a:pt x="11379555" y="2921361"/>
                  <a:pt x="11404215" y="2936865"/>
                  <a:pt x="11416053" y="2944308"/>
                </a:cubicBezTo>
                <a:cubicBezTo>
                  <a:pt x="11432939" y="2948236"/>
                  <a:pt x="11491064" y="2970288"/>
                  <a:pt x="11541605" y="2988688"/>
                </a:cubicBezTo>
                <a:cubicBezTo>
                  <a:pt x="11579512" y="3002487"/>
                  <a:pt x="11659613" y="3030901"/>
                  <a:pt x="11657226" y="3033633"/>
                </a:cubicBezTo>
                <a:cubicBezTo>
                  <a:pt x="11656432" y="3034544"/>
                  <a:pt x="11646472" y="3032601"/>
                  <a:pt x="11622727" y="3026313"/>
                </a:cubicBezTo>
                <a:cubicBezTo>
                  <a:pt x="11534660" y="3005500"/>
                  <a:pt x="11436651" y="2963947"/>
                  <a:pt x="11352645" y="2938999"/>
                </a:cubicBezTo>
                <a:cubicBezTo>
                  <a:pt x="11278622" y="2913639"/>
                  <a:pt x="11196474" y="2896548"/>
                  <a:pt x="11119063" y="2874632"/>
                </a:cubicBezTo>
                <a:cubicBezTo>
                  <a:pt x="11096567" y="2868292"/>
                  <a:pt x="11019159" y="2846377"/>
                  <a:pt x="11053800" y="2861470"/>
                </a:cubicBezTo>
                <a:cubicBezTo>
                  <a:pt x="11149644" y="2893857"/>
                  <a:pt x="11243630" y="2918393"/>
                  <a:pt x="11333862" y="2948368"/>
                </a:cubicBezTo>
                <a:cubicBezTo>
                  <a:pt x="11389144" y="2961946"/>
                  <a:pt x="11474137" y="2987513"/>
                  <a:pt x="11405680" y="2985718"/>
                </a:cubicBezTo>
                <a:cubicBezTo>
                  <a:pt x="11352254" y="2979997"/>
                  <a:pt x="11294130" y="2957945"/>
                  <a:pt x="11245444" y="2947399"/>
                </a:cubicBezTo>
                <a:cubicBezTo>
                  <a:pt x="10921936" y="2854364"/>
                  <a:pt x="10574947" y="2754369"/>
                  <a:pt x="10258346" y="2665677"/>
                </a:cubicBezTo>
                <a:cubicBezTo>
                  <a:pt x="10063468" y="2612267"/>
                  <a:pt x="9876361" y="2570433"/>
                  <a:pt x="9696164" y="2532942"/>
                </a:cubicBezTo>
                <a:cubicBezTo>
                  <a:pt x="9514303" y="2495518"/>
                  <a:pt x="9321917" y="2470428"/>
                  <a:pt x="9146606" y="2457190"/>
                </a:cubicBezTo>
                <a:cubicBezTo>
                  <a:pt x="9437679" y="2523146"/>
                  <a:pt x="9711035" y="2556783"/>
                  <a:pt x="10019671" y="2625977"/>
                </a:cubicBezTo>
                <a:cubicBezTo>
                  <a:pt x="10273894" y="2688828"/>
                  <a:pt x="10535214" y="2763945"/>
                  <a:pt x="10794136" y="2843127"/>
                </a:cubicBezTo>
                <a:cubicBezTo>
                  <a:pt x="10838760" y="2857805"/>
                  <a:pt x="10945570" y="2890403"/>
                  <a:pt x="10898062" y="2888402"/>
                </a:cubicBezTo>
                <a:cubicBezTo>
                  <a:pt x="10855293" y="2881578"/>
                  <a:pt x="10762528" y="2844435"/>
                  <a:pt x="10746627" y="2841126"/>
                </a:cubicBezTo>
                <a:cubicBezTo>
                  <a:pt x="10498324" y="2781997"/>
                  <a:pt x="10289753" y="2713289"/>
                  <a:pt x="9996824" y="2639480"/>
                </a:cubicBezTo>
                <a:cubicBezTo>
                  <a:pt x="9797884" y="2590205"/>
                  <a:pt x="9559210" y="2550504"/>
                  <a:pt x="9353323" y="2518041"/>
                </a:cubicBezTo>
                <a:cubicBezTo>
                  <a:pt x="9347404" y="2514320"/>
                  <a:pt x="9256453" y="2506185"/>
                  <a:pt x="9256453" y="2506185"/>
                </a:cubicBezTo>
                <a:cubicBezTo>
                  <a:pt x="9248327" y="2514454"/>
                  <a:pt x="9318640" y="2524103"/>
                  <a:pt x="9357344" y="2535060"/>
                </a:cubicBezTo>
                <a:cubicBezTo>
                  <a:pt x="9412627" y="2548637"/>
                  <a:pt x="9456070" y="2554772"/>
                  <a:pt x="9478875" y="2562422"/>
                </a:cubicBezTo>
                <a:lnTo>
                  <a:pt x="9474813" y="2566555"/>
                </a:lnTo>
                <a:cubicBezTo>
                  <a:pt x="9486650" y="2573997"/>
                  <a:pt x="9484794" y="2566143"/>
                  <a:pt x="9478875" y="2562422"/>
                </a:cubicBezTo>
                <a:cubicBezTo>
                  <a:pt x="9546344" y="2563596"/>
                  <a:pt x="9597874" y="2582615"/>
                  <a:pt x="9684762" y="2594884"/>
                </a:cubicBezTo>
                <a:cubicBezTo>
                  <a:pt x="9786875" y="2611150"/>
                  <a:pt x="9891830" y="2635892"/>
                  <a:pt x="9995798" y="2660014"/>
                </a:cubicBezTo>
                <a:cubicBezTo>
                  <a:pt x="10035179" y="2670282"/>
                  <a:pt x="10170754" y="2693096"/>
                  <a:pt x="10141989" y="2702878"/>
                </a:cubicBezTo>
                <a:cubicBezTo>
                  <a:pt x="10153827" y="2710320"/>
                  <a:pt x="10166651" y="2718382"/>
                  <a:pt x="10180695" y="2713836"/>
                </a:cubicBezTo>
                <a:cubicBezTo>
                  <a:pt x="10370524" y="2770760"/>
                  <a:pt x="10563546" y="2816313"/>
                  <a:pt x="10774960" y="2893495"/>
                </a:cubicBezTo>
                <a:cubicBezTo>
                  <a:pt x="10580082" y="2840086"/>
                  <a:pt x="10345821" y="2776407"/>
                  <a:pt x="10145024" y="2719277"/>
                </a:cubicBezTo>
                <a:cubicBezTo>
                  <a:pt x="10113223" y="2712661"/>
                  <a:pt x="9938308" y="2658425"/>
                  <a:pt x="9930184" y="2666693"/>
                </a:cubicBezTo>
                <a:cubicBezTo>
                  <a:pt x="9895148" y="2692599"/>
                  <a:pt x="10490635" y="2859650"/>
                  <a:pt x="9960763" y="2685919"/>
                </a:cubicBezTo>
                <a:cubicBezTo>
                  <a:pt x="9983569" y="2693568"/>
                  <a:pt x="10005386" y="2700597"/>
                  <a:pt x="10017032" y="2700116"/>
                </a:cubicBezTo>
                <a:cubicBezTo>
                  <a:pt x="10272475" y="2750359"/>
                  <a:pt x="10525669" y="2833743"/>
                  <a:pt x="10759887" y="2918574"/>
                </a:cubicBezTo>
                <a:cubicBezTo>
                  <a:pt x="10472878" y="2848486"/>
                  <a:pt x="10188078" y="2766409"/>
                  <a:pt x="9890409" y="2697423"/>
                </a:cubicBezTo>
                <a:cubicBezTo>
                  <a:pt x="9615237" y="2634776"/>
                  <a:pt x="9356602" y="2595901"/>
                  <a:pt x="9087306" y="2558130"/>
                </a:cubicBezTo>
                <a:cubicBezTo>
                  <a:pt x="9054520" y="2550893"/>
                  <a:pt x="9007013" y="2548893"/>
                  <a:pt x="9062604" y="2563778"/>
                </a:cubicBezTo>
                <a:cubicBezTo>
                  <a:pt x="9121947" y="2573221"/>
                  <a:pt x="9224060" y="2589487"/>
                  <a:pt x="9267505" y="2595621"/>
                </a:cubicBezTo>
                <a:cubicBezTo>
                  <a:pt x="9737947" y="2670680"/>
                  <a:pt x="10216800" y="2777779"/>
                  <a:pt x="10692611" y="2925324"/>
                </a:cubicBezTo>
                <a:cubicBezTo>
                  <a:pt x="10783521" y="2954611"/>
                  <a:pt x="10894393" y="2983074"/>
                  <a:pt x="10945571" y="3021938"/>
                </a:cubicBezTo>
                <a:cubicBezTo>
                  <a:pt x="10986132" y="3040750"/>
                  <a:pt x="10990873" y="3035928"/>
                  <a:pt x="11012691" y="3042957"/>
                </a:cubicBezTo>
                <a:cubicBezTo>
                  <a:pt x="11068282" y="3057842"/>
                  <a:pt x="11109519" y="3075966"/>
                  <a:pt x="11050176" y="3066523"/>
                </a:cubicBezTo>
                <a:cubicBezTo>
                  <a:pt x="10945221" y="3041782"/>
                  <a:pt x="10889939" y="3028205"/>
                  <a:pt x="10799029" y="2998918"/>
                </a:cubicBezTo>
                <a:cubicBezTo>
                  <a:pt x="10493276" y="2917045"/>
                  <a:pt x="10236020" y="2837795"/>
                  <a:pt x="9922452" y="2765499"/>
                </a:cubicBezTo>
                <a:cubicBezTo>
                  <a:pt x="9745331" y="2723253"/>
                  <a:pt x="9609755" y="2700441"/>
                  <a:pt x="9425493" y="2667082"/>
                </a:cubicBezTo>
                <a:cubicBezTo>
                  <a:pt x="9333362" y="2650404"/>
                  <a:pt x="9169063" y="2616219"/>
                  <a:pt x="9061226" y="2604156"/>
                </a:cubicBezTo>
                <a:cubicBezTo>
                  <a:pt x="9055308" y="2600435"/>
                  <a:pt x="8944391" y="2593125"/>
                  <a:pt x="8940330" y="2597259"/>
                </a:cubicBezTo>
                <a:cubicBezTo>
                  <a:pt x="8936266" y="2601393"/>
                  <a:pt x="8985630" y="2611249"/>
                  <a:pt x="8991550" y="2614970"/>
                </a:cubicBezTo>
                <a:cubicBezTo>
                  <a:pt x="9295487" y="2667834"/>
                  <a:pt x="9589792" y="2701266"/>
                  <a:pt x="9886782" y="2770941"/>
                </a:cubicBezTo>
                <a:cubicBezTo>
                  <a:pt x="10156712" y="2829178"/>
                  <a:pt x="10468575" y="2922695"/>
                  <a:pt x="10737476" y="3001463"/>
                </a:cubicBezTo>
                <a:cubicBezTo>
                  <a:pt x="10782101" y="3016143"/>
                  <a:pt x="10844286" y="3034059"/>
                  <a:pt x="10866106" y="3041090"/>
                </a:cubicBezTo>
                <a:cubicBezTo>
                  <a:pt x="10890767" y="3056594"/>
                  <a:pt x="10864885" y="3053698"/>
                  <a:pt x="10882643" y="3064861"/>
                </a:cubicBezTo>
                <a:cubicBezTo>
                  <a:pt x="10882643" y="3064861"/>
                  <a:pt x="10913221" y="3084087"/>
                  <a:pt x="10917284" y="3079952"/>
                </a:cubicBezTo>
                <a:cubicBezTo>
                  <a:pt x="10913221" y="3084087"/>
                  <a:pt x="10831073" y="3066995"/>
                  <a:pt x="10758903" y="3049490"/>
                </a:cubicBezTo>
                <a:cubicBezTo>
                  <a:pt x="10752985" y="3045770"/>
                  <a:pt x="10752985" y="3045770"/>
                  <a:pt x="10757048" y="3041634"/>
                </a:cubicBezTo>
                <a:cubicBezTo>
                  <a:pt x="10752985" y="3045770"/>
                  <a:pt x="10852021" y="3066789"/>
                  <a:pt x="10878578" y="3068996"/>
                </a:cubicBezTo>
                <a:cubicBezTo>
                  <a:pt x="10532226" y="2989465"/>
                  <a:pt x="10632130" y="3017719"/>
                  <a:pt x="10758903" y="3049490"/>
                </a:cubicBezTo>
                <a:lnTo>
                  <a:pt x="10763324" y="3056239"/>
                </a:lnTo>
                <a:lnTo>
                  <a:pt x="10715571" y="3048773"/>
                </a:lnTo>
                <a:cubicBezTo>
                  <a:pt x="10658947" y="3035904"/>
                  <a:pt x="10600640" y="3012411"/>
                  <a:pt x="10538143" y="2993185"/>
                </a:cubicBezTo>
                <a:cubicBezTo>
                  <a:pt x="10143648" y="2891190"/>
                  <a:pt x="9750815" y="2789125"/>
                  <a:pt x="9366583" y="2727025"/>
                </a:cubicBezTo>
                <a:cubicBezTo>
                  <a:pt x="9210061" y="2704416"/>
                  <a:pt x="9054523" y="2682430"/>
                  <a:pt x="8907980" y="2659409"/>
                </a:cubicBezTo>
                <a:cubicBezTo>
                  <a:pt x="8614024" y="2606132"/>
                  <a:pt x="8302988" y="2541003"/>
                  <a:pt x="7992783" y="2504263"/>
                </a:cubicBezTo>
                <a:cubicBezTo>
                  <a:pt x="7772174" y="2477036"/>
                  <a:pt x="7550388" y="2441264"/>
                  <a:pt x="7303589" y="2409832"/>
                </a:cubicBezTo>
                <a:cubicBezTo>
                  <a:pt x="7250163" y="2404110"/>
                  <a:pt x="7183913" y="2390327"/>
                  <a:pt x="7130488" y="2384605"/>
                </a:cubicBezTo>
                <a:cubicBezTo>
                  <a:pt x="7104606" y="2381709"/>
                  <a:pt x="7046132" y="2379502"/>
                  <a:pt x="7102399" y="2393698"/>
                </a:cubicBezTo>
                <a:cubicBezTo>
                  <a:pt x="7166985" y="2407551"/>
                  <a:pt x="7247955" y="2416099"/>
                  <a:pt x="7290724" y="2422923"/>
                </a:cubicBezTo>
                <a:cubicBezTo>
                  <a:pt x="7527543" y="2454767"/>
                  <a:pt x="7732442" y="2486610"/>
                  <a:pt x="7948312" y="2518661"/>
                </a:cubicBezTo>
                <a:cubicBezTo>
                  <a:pt x="8083887" y="2541475"/>
                  <a:pt x="8243295" y="2551404"/>
                  <a:pt x="8378193" y="2574907"/>
                </a:cubicBezTo>
                <a:cubicBezTo>
                  <a:pt x="8461020" y="2591309"/>
                  <a:pt x="8509029" y="2602544"/>
                  <a:pt x="8601159" y="2619223"/>
                </a:cubicBezTo>
                <a:cubicBezTo>
                  <a:pt x="8651508" y="2629698"/>
                  <a:pt x="8710853" y="2639141"/>
                  <a:pt x="8763602" y="2645553"/>
                </a:cubicBezTo>
                <a:cubicBezTo>
                  <a:pt x="8879215" y="2669190"/>
                  <a:pt x="8772363" y="2657748"/>
                  <a:pt x="8739577" y="2650511"/>
                </a:cubicBezTo>
                <a:cubicBezTo>
                  <a:pt x="8507499" y="2613844"/>
                  <a:pt x="8308518" y="2585722"/>
                  <a:pt x="8096710" y="2549537"/>
                </a:cubicBezTo>
                <a:cubicBezTo>
                  <a:pt x="7843316" y="2515073"/>
                  <a:pt x="7607485" y="2483848"/>
                  <a:pt x="7377571" y="2456345"/>
                </a:cubicBezTo>
                <a:cubicBezTo>
                  <a:pt x="7134157" y="2421468"/>
                  <a:pt x="6912020" y="2405540"/>
                  <a:pt x="6662689" y="2366941"/>
                </a:cubicBezTo>
                <a:cubicBezTo>
                  <a:pt x="6509521" y="2342544"/>
                  <a:pt x="6344849" y="2323453"/>
                  <a:pt x="6181183" y="2284616"/>
                </a:cubicBezTo>
                <a:lnTo>
                  <a:pt x="6072557" y="2253704"/>
                </a:lnTo>
                <a:lnTo>
                  <a:pt x="5963925" y="2284618"/>
                </a:lnTo>
                <a:cubicBezTo>
                  <a:pt x="5800259" y="2323454"/>
                  <a:pt x="5635589" y="2342544"/>
                  <a:pt x="5482420" y="2366942"/>
                </a:cubicBezTo>
                <a:cubicBezTo>
                  <a:pt x="5233090" y="2405541"/>
                  <a:pt x="5010951" y="2421468"/>
                  <a:pt x="4767540" y="2456346"/>
                </a:cubicBezTo>
                <a:cubicBezTo>
                  <a:pt x="4537625" y="2483849"/>
                  <a:pt x="4301795" y="2515074"/>
                  <a:pt x="4048399" y="2549538"/>
                </a:cubicBezTo>
                <a:cubicBezTo>
                  <a:pt x="3836591" y="2585722"/>
                  <a:pt x="3637612" y="2613845"/>
                  <a:pt x="3405533" y="2650512"/>
                </a:cubicBezTo>
                <a:cubicBezTo>
                  <a:pt x="3372745" y="2657749"/>
                  <a:pt x="3265895" y="2669191"/>
                  <a:pt x="3381507" y="2645553"/>
                </a:cubicBezTo>
                <a:cubicBezTo>
                  <a:pt x="3434256" y="2639142"/>
                  <a:pt x="3493601" y="2629698"/>
                  <a:pt x="3543952" y="2619225"/>
                </a:cubicBezTo>
                <a:cubicBezTo>
                  <a:pt x="3636082" y="2602545"/>
                  <a:pt x="3684090" y="2591309"/>
                  <a:pt x="3766918" y="2574907"/>
                </a:cubicBezTo>
                <a:cubicBezTo>
                  <a:pt x="3901814" y="2551406"/>
                  <a:pt x="4061222" y="2541476"/>
                  <a:pt x="4196798" y="2518661"/>
                </a:cubicBezTo>
                <a:cubicBezTo>
                  <a:pt x="4412667" y="2486611"/>
                  <a:pt x="4617568" y="2454767"/>
                  <a:pt x="4854386" y="2422924"/>
                </a:cubicBezTo>
                <a:cubicBezTo>
                  <a:pt x="4897153" y="2416099"/>
                  <a:pt x="4978125" y="2407551"/>
                  <a:pt x="5042711" y="2393699"/>
                </a:cubicBezTo>
                <a:cubicBezTo>
                  <a:pt x="5098977" y="2379502"/>
                  <a:pt x="5040504" y="2381709"/>
                  <a:pt x="5014621" y="2384606"/>
                </a:cubicBezTo>
                <a:cubicBezTo>
                  <a:pt x="4961195" y="2390327"/>
                  <a:pt x="4894946" y="2404111"/>
                  <a:pt x="4841521" y="2409832"/>
                </a:cubicBezTo>
                <a:cubicBezTo>
                  <a:pt x="4594721" y="2441265"/>
                  <a:pt x="4372934" y="2477036"/>
                  <a:pt x="4152325" y="2504264"/>
                </a:cubicBezTo>
                <a:cubicBezTo>
                  <a:pt x="3842120" y="2541004"/>
                  <a:pt x="3531085" y="2606132"/>
                  <a:pt x="3237129" y="2659410"/>
                </a:cubicBezTo>
                <a:cubicBezTo>
                  <a:pt x="3090588" y="2682431"/>
                  <a:pt x="2935049" y="2704418"/>
                  <a:pt x="2778526" y="2727025"/>
                </a:cubicBezTo>
                <a:cubicBezTo>
                  <a:pt x="2394295" y="2789127"/>
                  <a:pt x="2001462" y="2891191"/>
                  <a:pt x="1606967" y="2993186"/>
                </a:cubicBezTo>
                <a:cubicBezTo>
                  <a:pt x="1544470" y="3012413"/>
                  <a:pt x="1486164" y="3035905"/>
                  <a:pt x="1429539" y="3048774"/>
                </a:cubicBezTo>
                <a:lnTo>
                  <a:pt x="1381787" y="3056240"/>
                </a:lnTo>
                <a:lnTo>
                  <a:pt x="1386206" y="3049491"/>
                </a:lnTo>
                <a:cubicBezTo>
                  <a:pt x="1512980" y="3017721"/>
                  <a:pt x="1612884" y="2989466"/>
                  <a:pt x="1266531" y="3068997"/>
                </a:cubicBezTo>
                <a:cubicBezTo>
                  <a:pt x="1293089" y="3066790"/>
                  <a:pt x="1392125" y="3045770"/>
                  <a:pt x="1388061" y="3041636"/>
                </a:cubicBezTo>
                <a:cubicBezTo>
                  <a:pt x="1392125" y="3045770"/>
                  <a:pt x="1392125" y="3045770"/>
                  <a:pt x="1386206" y="3049491"/>
                </a:cubicBezTo>
                <a:cubicBezTo>
                  <a:pt x="1314037" y="3066995"/>
                  <a:pt x="1231888" y="3084088"/>
                  <a:pt x="1227826" y="3079953"/>
                </a:cubicBezTo>
                <a:cubicBezTo>
                  <a:pt x="1231888" y="3084088"/>
                  <a:pt x="1262467" y="3064862"/>
                  <a:pt x="1262467" y="3064862"/>
                </a:cubicBezTo>
                <a:cubicBezTo>
                  <a:pt x="1280223" y="3053700"/>
                  <a:pt x="1254343" y="3056595"/>
                  <a:pt x="1279003" y="3041090"/>
                </a:cubicBezTo>
                <a:cubicBezTo>
                  <a:pt x="1300823" y="3034061"/>
                  <a:pt x="1363008" y="3016143"/>
                  <a:pt x="1407633" y="3001464"/>
                </a:cubicBezTo>
                <a:cubicBezTo>
                  <a:pt x="1676535" y="2922696"/>
                  <a:pt x="1988397" y="2829179"/>
                  <a:pt x="2258326" y="2770943"/>
                </a:cubicBezTo>
                <a:cubicBezTo>
                  <a:pt x="2555318" y="2701267"/>
                  <a:pt x="2849623" y="2667834"/>
                  <a:pt x="3153562" y="2614971"/>
                </a:cubicBezTo>
                <a:cubicBezTo>
                  <a:pt x="3159480" y="2611250"/>
                  <a:pt x="3208841" y="2601394"/>
                  <a:pt x="3204779" y="2597260"/>
                </a:cubicBezTo>
                <a:cubicBezTo>
                  <a:pt x="3200716" y="2593126"/>
                  <a:pt x="3089802" y="2600436"/>
                  <a:pt x="3083883" y="2604157"/>
                </a:cubicBezTo>
                <a:cubicBezTo>
                  <a:pt x="2976046" y="2616220"/>
                  <a:pt x="2811747" y="2650404"/>
                  <a:pt x="2719616" y="2667083"/>
                </a:cubicBezTo>
                <a:cubicBezTo>
                  <a:pt x="2535356" y="2700442"/>
                  <a:pt x="2399780" y="2723255"/>
                  <a:pt x="2222656" y="2765500"/>
                </a:cubicBezTo>
                <a:cubicBezTo>
                  <a:pt x="1909088" y="2837796"/>
                  <a:pt x="1651832" y="2917047"/>
                  <a:pt x="1346081" y="2998919"/>
                </a:cubicBezTo>
                <a:cubicBezTo>
                  <a:pt x="1255171" y="3028207"/>
                  <a:pt x="1199889" y="3041783"/>
                  <a:pt x="1094935" y="3066524"/>
                </a:cubicBezTo>
                <a:cubicBezTo>
                  <a:pt x="1035592" y="3075967"/>
                  <a:pt x="1076827" y="3057843"/>
                  <a:pt x="1132419" y="3042958"/>
                </a:cubicBezTo>
                <a:cubicBezTo>
                  <a:pt x="1154237" y="3035929"/>
                  <a:pt x="1158979" y="3040751"/>
                  <a:pt x="1199538" y="3021939"/>
                </a:cubicBezTo>
                <a:cubicBezTo>
                  <a:pt x="1250717" y="2983075"/>
                  <a:pt x="1361590" y="2954613"/>
                  <a:pt x="1452498" y="2925324"/>
                </a:cubicBezTo>
                <a:cubicBezTo>
                  <a:pt x="1928310" y="2777780"/>
                  <a:pt x="2407161" y="2670681"/>
                  <a:pt x="2877604" y="2595622"/>
                </a:cubicBezTo>
                <a:cubicBezTo>
                  <a:pt x="2921049" y="2589488"/>
                  <a:pt x="3023161" y="2573222"/>
                  <a:pt x="3082506" y="2563780"/>
                </a:cubicBezTo>
                <a:cubicBezTo>
                  <a:pt x="3138097" y="2548893"/>
                  <a:pt x="3090589" y="2550894"/>
                  <a:pt x="3057803" y="2558130"/>
                </a:cubicBezTo>
                <a:cubicBezTo>
                  <a:pt x="2788508" y="2595902"/>
                  <a:pt x="2529874" y="2634777"/>
                  <a:pt x="2254700" y="2697424"/>
                </a:cubicBezTo>
                <a:cubicBezTo>
                  <a:pt x="1957032" y="2766409"/>
                  <a:pt x="1672230" y="2848487"/>
                  <a:pt x="1385221" y="2918575"/>
                </a:cubicBezTo>
                <a:cubicBezTo>
                  <a:pt x="1619441" y="2833745"/>
                  <a:pt x="1872634" y="2750359"/>
                  <a:pt x="2128078" y="2700117"/>
                </a:cubicBezTo>
                <a:cubicBezTo>
                  <a:pt x="2139723" y="2700598"/>
                  <a:pt x="2161540" y="2693569"/>
                  <a:pt x="2184348" y="2685919"/>
                </a:cubicBezTo>
                <a:cubicBezTo>
                  <a:pt x="1654474" y="2859651"/>
                  <a:pt x="2249961" y="2692600"/>
                  <a:pt x="2214926" y="2666694"/>
                </a:cubicBezTo>
                <a:cubicBezTo>
                  <a:pt x="2206801" y="2658426"/>
                  <a:pt x="2031887" y="2712662"/>
                  <a:pt x="2000086" y="2719279"/>
                </a:cubicBezTo>
                <a:cubicBezTo>
                  <a:pt x="1799287" y="2776408"/>
                  <a:pt x="1565029" y="2840087"/>
                  <a:pt x="1370149" y="2893496"/>
                </a:cubicBezTo>
                <a:cubicBezTo>
                  <a:pt x="1581563" y="2816314"/>
                  <a:pt x="1774586" y="2770760"/>
                  <a:pt x="1964416" y="2713837"/>
                </a:cubicBezTo>
                <a:cubicBezTo>
                  <a:pt x="1978460" y="2718383"/>
                  <a:pt x="1991282" y="2710322"/>
                  <a:pt x="2003121" y="2702879"/>
                </a:cubicBezTo>
                <a:cubicBezTo>
                  <a:pt x="1974354" y="2693096"/>
                  <a:pt x="2109930" y="2670282"/>
                  <a:pt x="2149313" y="2660014"/>
                </a:cubicBezTo>
                <a:cubicBezTo>
                  <a:pt x="2253281" y="2635893"/>
                  <a:pt x="2358235" y="2611152"/>
                  <a:pt x="2460347" y="2594884"/>
                </a:cubicBezTo>
                <a:cubicBezTo>
                  <a:pt x="2547237" y="2582617"/>
                  <a:pt x="2598764" y="2563597"/>
                  <a:pt x="2666235" y="2562422"/>
                </a:cubicBezTo>
                <a:cubicBezTo>
                  <a:pt x="2660315" y="2566144"/>
                  <a:pt x="2658458" y="2573998"/>
                  <a:pt x="2670297" y="2566555"/>
                </a:cubicBezTo>
                <a:lnTo>
                  <a:pt x="2666235" y="2562422"/>
                </a:lnTo>
                <a:cubicBezTo>
                  <a:pt x="2689038" y="2554773"/>
                  <a:pt x="2732482" y="2548638"/>
                  <a:pt x="2787764" y="2535061"/>
                </a:cubicBezTo>
                <a:cubicBezTo>
                  <a:pt x="2826470" y="2524104"/>
                  <a:pt x="2896782" y="2514454"/>
                  <a:pt x="2888658" y="2506186"/>
                </a:cubicBezTo>
                <a:cubicBezTo>
                  <a:pt x="2888658" y="2506186"/>
                  <a:pt x="2797706" y="2514321"/>
                  <a:pt x="2791788" y="2518042"/>
                </a:cubicBezTo>
                <a:cubicBezTo>
                  <a:pt x="2585898" y="2550505"/>
                  <a:pt x="2347227" y="2590206"/>
                  <a:pt x="2148284" y="2639482"/>
                </a:cubicBezTo>
                <a:cubicBezTo>
                  <a:pt x="1855357" y="2713291"/>
                  <a:pt x="1646785" y="2781998"/>
                  <a:pt x="1398482" y="2841127"/>
                </a:cubicBezTo>
                <a:cubicBezTo>
                  <a:pt x="1382581" y="2844436"/>
                  <a:pt x="1289816" y="2881579"/>
                  <a:pt x="1247047" y="2888403"/>
                </a:cubicBezTo>
                <a:cubicBezTo>
                  <a:pt x="1199539" y="2890404"/>
                  <a:pt x="1306350" y="2857806"/>
                  <a:pt x="1350974" y="2843128"/>
                </a:cubicBezTo>
                <a:cubicBezTo>
                  <a:pt x="1609897" y="2763946"/>
                  <a:pt x="1871215" y="2688830"/>
                  <a:pt x="2125440" y="2625977"/>
                </a:cubicBezTo>
                <a:cubicBezTo>
                  <a:pt x="2434074" y="2556784"/>
                  <a:pt x="2707429" y="2523147"/>
                  <a:pt x="2998503" y="2457191"/>
                </a:cubicBezTo>
                <a:cubicBezTo>
                  <a:pt x="2823195" y="2470430"/>
                  <a:pt x="2630807" y="2495519"/>
                  <a:pt x="2448946" y="2532942"/>
                </a:cubicBezTo>
                <a:cubicBezTo>
                  <a:pt x="2268747" y="2570434"/>
                  <a:pt x="2081642" y="2612269"/>
                  <a:pt x="1886764" y="2665678"/>
                </a:cubicBezTo>
                <a:cubicBezTo>
                  <a:pt x="1570162" y="2754371"/>
                  <a:pt x="1223174" y="2854366"/>
                  <a:pt x="899666" y="2947400"/>
                </a:cubicBezTo>
                <a:cubicBezTo>
                  <a:pt x="850980" y="2957946"/>
                  <a:pt x="792856" y="2979997"/>
                  <a:pt x="739429" y="2985718"/>
                </a:cubicBezTo>
                <a:cubicBezTo>
                  <a:pt x="670973" y="2987514"/>
                  <a:pt x="755966" y="2961946"/>
                  <a:pt x="811247" y="2948370"/>
                </a:cubicBezTo>
                <a:cubicBezTo>
                  <a:pt x="901479" y="2918393"/>
                  <a:pt x="995467" y="2893859"/>
                  <a:pt x="1091310" y="2861470"/>
                </a:cubicBezTo>
                <a:cubicBezTo>
                  <a:pt x="1125951" y="2846378"/>
                  <a:pt x="1048542" y="2868293"/>
                  <a:pt x="1026046" y="2874633"/>
                </a:cubicBezTo>
                <a:cubicBezTo>
                  <a:pt x="948636" y="2896548"/>
                  <a:pt x="866488" y="2913640"/>
                  <a:pt x="792463" y="2939000"/>
                </a:cubicBezTo>
                <a:cubicBezTo>
                  <a:pt x="708459" y="2963947"/>
                  <a:pt x="610451" y="3005500"/>
                  <a:pt x="522382" y="3026314"/>
                </a:cubicBezTo>
                <a:cubicBezTo>
                  <a:pt x="498638" y="3032602"/>
                  <a:pt x="488679" y="3034544"/>
                  <a:pt x="487882" y="3033634"/>
                </a:cubicBezTo>
                <a:cubicBezTo>
                  <a:pt x="485497" y="3030901"/>
                  <a:pt x="565598" y="3002488"/>
                  <a:pt x="603504" y="2988689"/>
                </a:cubicBezTo>
                <a:cubicBezTo>
                  <a:pt x="654046" y="2970289"/>
                  <a:pt x="712171" y="2948237"/>
                  <a:pt x="729057" y="2944308"/>
                </a:cubicBezTo>
                <a:cubicBezTo>
                  <a:pt x="740894" y="2936867"/>
                  <a:pt x="765553" y="2921363"/>
                  <a:pt x="771473" y="2917642"/>
                </a:cubicBezTo>
                <a:cubicBezTo>
                  <a:pt x="793291" y="2910612"/>
                  <a:pt x="804259" y="2910405"/>
                  <a:pt x="820837" y="2907786"/>
                </a:cubicBezTo>
                <a:cubicBezTo>
                  <a:pt x="826755" y="2904064"/>
                  <a:pt x="840758" y="2887458"/>
                  <a:pt x="864239" y="2880499"/>
                </a:cubicBezTo>
                <a:cubicBezTo>
                  <a:pt x="886057" y="2873469"/>
                  <a:pt x="945402" y="2864026"/>
                  <a:pt x="986951" y="2844594"/>
                </a:cubicBezTo>
                <a:cubicBezTo>
                  <a:pt x="1056233" y="2814412"/>
                  <a:pt x="945362" y="2842873"/>
                  <a:pt x="922557" y="2850522"/>
                </a:cubicBezTo>
                <a:cubicBezTo>
                  <a:pt x="889093" y="2857069"/>
                  <a:pt x="855437" y="2871542"/>
                  <a:pt x="838551" y="2875470"/>
                </a:cubicBezTo>
                <a:cubicBezTo>
                  <a:pt x="828569" y="2875056"/>
                  <a:pt x="819766" y="2866099"/>
                  <a:pt x="803866" y="2869408"/>
                </a:cubicBezTo>
                <a:cubicBezTo>
                  <a:pt x="767498" y="2871374"/>
                  <a:pt x="693288" y="2901517"/>
                  <a:pt x="627225" y="2927165"/>
                </a:cubicBezTo>
                <a:lnTo>
                  <a:pt x="566075" y="2949922"/>
                </a:lnTo>
                <a:lnTo>
                  <a:pt x="549129" y="2954877"/>
                </a:lnTo>
                <a:cubicBezTo>
                  <a:pt x="526880" y="2961062"/>
                  <a:pt x="499240" y="2967850"/>
                  <a:pt x="500322" y="2963269"/>
                </a:cubicBezTo>
                <a:cubicBezTo>
                  <a:pt x="498116" y="2951280"/>
                  <a:pt x="590246" y="2934600"/>
                  <a:pt x="590246" y="2934600"/>
                </a:cubicBezTo>
                <a:cubicBezTo>
                  <a:pt x="692993" y="2897871"/>
                  <a:pt x="777001" y="2872923"/>
                  <a:pt x="872841" y="2840533"/>
                </a:cubicBezTo>
                <a:cubicBezTo>
                  <a:pt x="895647" y="2832884"/>
                  <a:pt x="920307" y="2817380"/>
                  <a:pt x="954952" y="2802288"/>
                </a:cubicBezTo>
                <a:cubicBezTo>
                  <a:pt x="999573" y="2787610"/>
                  <a:pt x="1020213" y="2789125"/>
                  <a:pt x="1040811" y="2769487"/>
                </a:cubicBezTo>
                <a:cubicBezTo>
                  <a:pt x="1054815" y="2752880"/>
                  <a:pt x="1042627" y="2740479"/>
                  <a:pt x="1054464" y="2733036"/>
                </a:cubicBezTo>
                <a:cubicBezTo>
                  <a:pt x="1085043" y="2713811"/>
                  <a:pt x="1199978" y="2689483"/>
                  <a:pt x="1245278" y="2675493"/>
                </a:cubicBezTo>
                <a:cubicBezTo>
                  <a:pt x="1396712" y="2628217"/>
                  <a:pt x="1542227" y="2584664"/>
                  <a:pt x="1713313" y="2539525"/>
                </a:cubicBezTo>
                <a:cubicBezTo>
                  <a:pt x="1720219" y="2535184"/>
                  <a:pt x="1808289" y="2514369"/>
                  <a:pt x="1800162" y="2506101"/>
                </a:cubicBezTo>
                <a:cubicBezTo>
                  <a:pt x="1791359" y="2497145"/>
                  <a:pt x="1683370" y="2538286"/>
                  <a:pt x="1660875" y="2544626"/>
                </a:cubicBezTo>
                <a:cubicBezTo>
                  <a:pt x="1433212" y="2605272"/>
                  <a:pt x="1220576" y="2669844"/>
                  <a:pt x="969429" y="2737450"/>
                </a:cubicBezTo>
                <a:cubicBezTo>
                  <a:pt x="947611" y="2744479"/>
                  <a:pt x="893008" y="2758745"/>
                  <a:pt x="830819" y="2776663"/>
                </a:cubicBezTo>
                <a:cubicBezTo>
                  <a:pt x="808015" y="2784312"/>
                  <a:pt x="634085" y="2837926"/>
                  <a:pt x="725865" y="2801404"/>
                </a:cubicBezTo>
                <a:cubicBezTo>
                  <a:pt x="812036" y="2767294"/>
                  <a:pt x="676502" y="2811260"/>
                  <a:pt x="660602" y="2814568"/>
                </a:cubicBezTo>
                <a:cubicBezTo>
                  <a:pt x="649634" y="2814775"/>
                  <a:pt x="614952" y="2808714"/>
                  <a:pt x="616807" y="2800858"/>
                </a:cubicBezTo>
                <a:cubicBezTo>
                  <a:pt x="622726" y="2797137"/>
                  <a:pt x="813540" y="2739593"/>
                  <a:pt x="836345" y="2731944"/>
                </a:cubicBezTo>
                <a:cubicBezTo>
                  <a:pt x="892807" y="2709824"/>
                  <a:pt x="945011" y="2691492"/>
                  <a:pt x="985573" y="2672681"/>
                </a:cubicBezTo>
                <a:cubicBezTo>
                  <a:pt x="991492" y="2668960"/>
                  <a:pt x="1006172" y="2653042"/>
                  <a:pt x="1012089" y="2649321"/>
                </a:cubicBezTo>
                <a:cubicBezTo>
                  <a:pt x="1071392" y="2618725"/>
                  <a:pt x="1186368" y="2615550"/>
                  <a:pt x="1179423" y="2598738"/>
                </a:cubicBezTo>
                <a:cubicBezTo>
                  <a:pt x="1179423" y="2598738"/>
                  <a:pt x="1153544" y="2601632"/>
                  <a:pt x="1133579" y="2600808"/>
                </a:cubicBezTo>
                <a:cubicBezTo>
                  <a:pt x="1115970" y="2606028"/>
                  <a:pt x="1102068" y="2609543"/>
                  <a:pt x="1117458" y="2606554"/>
                </a:cubicBezTo>
                <a:lnTo>
                  <a:pt x="1122650" y="2605494"/>
                </a:lnTo>
                <a:lnTo>
                  <a:pt x="1114070" y="2609171"/>
                </a:lnTo>
                <a:cubicBezTo>
                  <a:pt x="1108324" y="2610835"/>
                  <a:pt x="1104180" y="2611488"/>
                  <a:pt x="1104180" y="2611488"/>
                </a:cubicBezTo>
                <a:cubicBezTo>
                  <a:pt x="1104180" y="2611488"/>
                  <a:pt x="1091990" y="2599087"/>
                  <a:pt x="1074428" y="2602327"/>
                </a:cubicBezTo>
                <a:cubicBezTo>
                  <a:pt x="1037579" y="2605428"/>
                  <a:pt x="945800" y="2641952"/>
                  <a:pt x="913013" y="2649188"/>
                </a:cubicBezTo>
                <a:cubicBezTo>
                  <a:pt x="907093" y="2652909"/>
                  <a:pt x="898291" y="2643953"/>
                  <a:pt x="888310" y="2643540"/>
                </a:cubicBezTo>
                <a:cubicBezTo>
                  <a:pt x="841481" y="2646229"/>
                  <a:pt x="752778" y="2687507"/>
                  <a:pt x="697495" y="2701083"/>
                </a:cubicBezTo>
                <a:cubicBezTo>
                  <a:pt x="645968" y="2720103"/>
                  <a:pt x="582600" y="2746564"/>
                  <a:pt x="505501" y="2767170"/>
                </a:cubicBezTo>
                <a:cubicBezTo>
                  <a:pt x="505501" y="2767170"/>
                  <a:pt x="488615" y="2771098"/>
                  <a:pt x="483875" y="2766276"/>
                </a:cubicBezTo>
                <a:cubicBezTo>
                  <a:pt x="494491" y="2746224"/>
                  <a:pt x="637842" y="2711834"/>
                  <a:pt x="666563" y="2700465"/>
                </a:cubicBezTo>
                <a:cubicBezTo>
                  <a:pt x="980049" y="2585863"/>
                  <a:pt x="1292396" y="2500959"/>
                  <a:pt x="1614917" y="2408545"/>
                </a:cubicBezTo>
                <a:cubicBezTo>
                  <a:pt x="1643639" y="2397174"/>
                  <a:pt x="1700101" y="2375054"/>
                  <a:pt x="1627933" y="2392559"/>
                </a:cubicBezTo>
                <a:cubicBezTo>
                  <a:pt x="1534933" y="2416473"/>
                  <a:pt x="1445685" y="2445829"/>
                  <a:pt x="1353555" y="2462509"/>
                </a:cubicBezTo>
                <a:cubicBezTo>
                  <a:pt x="1502106" y="2402554"/>
                  <a:pt x="1646675" y="2380776"/>
                  <a:pt x="1795900" y="2321512"/>
                </a:cubicBezTo>
                <a:cubicBezTo>
                  <a:pt x="1808766" y="2334602"/>
                  <a:pt x="1816502" y="2301872"/>
                  <a:pt x="1795900" y="2321512"/>
                </a:cubicBezTo>
                <a:cubicBezTo>
                  <a:pt x="1586978" y="2370374"/>
                  <a:pt x="1391232" y="2431018"/>
                  <a:pt x="1182309" y="2479881"/>
                </a:cubicBezTo>
                <a:cubicBezTo>
                  <a:pt x="1027993" y="2514478"/>
                  <a:pt x="886891" y="2582009"/>
                  <a:pt x="728511" y="2612473"/>
                </a:cubicBezTo>
                <a:cubicBezTo>
                  <a:pt x="763829" y="2598069"/>
                  <a:pt x="818433" y="2583804"/>
                  <a:pt x="755027" y="2589113"/>
                </a:cubicBezTo>
                <a:cubicBezTo>
                  <a:pt x="722240" y="2596349"/>
                  <a:pt x="587693" y="2639695"/>
                  <a:pt x="556085" y="2638388"/>
                </a:cubicBezTo>
                <a:cubicBezTo>
                  <a:pt x="650030" y="2592701"/>
                  <a:pt x="693476" y="2586567"/>
                  <a:pt x="779336" y="2553764"/>
                </a:cubicBezTo>
                <a:cubicBezTo>
                  <a:pt x="897985" y="2513725"/>
                  <a:pt x="798079" y="2541981"/>
                  <a:pt x="756491" y="2540261"/>
                </a:cubicBezTo>
                <a:cubicBezTo>
                  <a:pt x="724884" y="2538952"/>
                  <a:pt x="799935" y="2534126"/>
                  <a:pt x="781151" y="2524756"/>
                </a:cubicBezTo>
                <a:cubicBezTo>
                  <a:pt x="762368" y="2515386"/>
                  <a:pt x="697145" y="2549703"/>
                  <a:pt x="664360" y="2556940"/>
                </a:cubicBezTo>
                <a:cubicBezTo>
                  <a:pt x="629041" y="2571341"/>
                  <a:pt x="588480" y="2590154"/>
                  <a:pt x="545713" y="2596978"/>
                </a:cubicBezTo>
                <a:cubicBezTo>
                  <a:pt x="545713" y="2596978"/>
                  <a:pt x="536910" y="2588021"/>
                  <a:pt x="526929" y="2587608"/>
                </a:cubicBezTo>
                <a:cubicBezTo>
                  <a:pt x="510042" y="2591537"/>
                  <a:pt x="410137" y="2619791"/>
                  <a:pt x="387331" y="2627441"/>
                </a:cubicBezTo>
                <a:cubicBezTo>
                  <a:pt x="267657" y="2646947"/>
                  <a:pt x="458473" y="2589403"/>
                  <a:pt x="493114" y="2574312"/>
                </a:cubicBezTo>
                <a:cubicBezTo>
                  <a:pt x="561220" y="2552673"/>
                  <a:pt x="615827" y="2538406"/>
                  <a:pt x="640487" y="2522903"/>
                </a:cubicBezTo>
                <a:cubicBezTo>
                  <a:pt x="745090" y="2478318"/>
                  <a:pt x="823175" y="2457092"/>
                  <a:pt x="927103" y="2411817"/>
                </a:cubicBezTo>
                <a:cubicBezTo>
                  <a:pt x="1002155" y="2406990"/>
                  <a:pt x="992325" y="2377500"/>
                  <a:pt x="927103" y="2411817"/>
                </a:cubicBezTo>
                <a:cubicBezTo>
                  <a:pt x="829053" y="2432217"/>
                  <a:pt x="746946" y="2470462"/>
                  <a:pt x="647041" y="2498718"/>
                </a:cubicBezTo>
                <a:cubicBezTo>
                  <a:pt x="600753" y="2513328"/>
                  <a:pt x="554272" y="2535861"/>
                  <a:pt x="512685" y="2534140"/>
                </a:cubicBezTo>
                <a:cubicBezTo>
                  <a:pt x="498640" y="2529594"/>
                  <a:pt x="494578" y="2525460"/>
                  <a:pt x="478002" y="2528078"/>
                </a:cubicBezTo>
                <a:cubicBezTo>
                  <a:pt x="435233" y="2534902"/>
                  <a:pt x="395894" y="2566323"/>
                  <a:pt x="347207" y="2576868"/>
                </a:cubicBezTo>
                <a:cubicBezTo>
                  <a:pt x="353125" y="2573147"/>
                  <a:pt x="339040" y="2547447"/>
                  <a:pt x="332134" y="2551788"/>
                </a:cubicBezTo>
                <a:cubicBezTo>
                  <a:pt x="307434" y="2546139"/>
                  <a:pt x="191033" y="2619320"/>
                  <a:pt x="164124" y="2601681"/>
                </a:cubicBezTo>
                <a:cubicBezTo>
                  <a:pt x="212460" y="2571293"/>
                  <a:pt x="254049" y="2573014"/>
                  <a:pt x="301514" y="2549859"/>
                </a:cubicBezTo>
                <a:cubicBezTo>
                  <a:pt x="366737" y="2515543"/>
                  <a:pt x="430778" y="2489771"/>
                  <a:pt x="514107" y="2464135"/>
                </a:cubicBezTo>
                <a:cubicBezTo>
                  <a:pt x="650511" y="2412933"/>
                  <a:pt x="353871" y="2502453"/>
                  <a:pt x="349808" y="2498319"/>
                </a:cubicBezTo>
                <a:lnTo>
                  <a:pt x="418741" y="2448292"/>
                </a:lnTo>
                <a:cubicBezTo>
                  <a:pt x="414678" y="2444158"/>
                  <a:pt x="306013" y="2484609"/>
                  <a:pt x="306013" y="2484609"/>
                </a:cubicBezTo>
                <a:cubicBezTo>
                  <a:pt x="251408" y="2498874"/>
                  <a:pt x="236730" y="2514791"/>
                  <a:pt x="193283" y="2520927"/>
                </a:cubicBezTo>
                <a:cubicBezTo>
                  <a:pt x="217945" y="2505422"/>
                  <a:pt x="336594" y="2465383"/>
                  <a:pt x="332529" y="2461249"/>
                </a:cubicBezTo>
                <a:cubicBezTo>
                  <a:pt x="328468" y="2457116"/>
                  <a:pt x="201015" y="2488197"/>
                  <a:pt x="315602" y="2444025"/>
                </a:cubicBezTo>
                <a:cubicBezTo>
                  <a:pt x="391482" y="2410810"/>
                  <a:pt x="483613" y="2394131"/>
                  <a:pt x="551677" y="2351338"/>
                </a:cubicBezTo>
                <a:cubicBezTo>
                  <a:pt x="563515" y="2343897"/>
                  <a:pt x="460724" y="2359474"/>
                  <a:pt x="458559" y="2368638"/>
                </a:cubicBezTo>
                <a:cubicBezTo>
                  <a:pt x="462580" y="2351619"/>
                  <a:pt x="634655" y="2305859"/>
                  <a:pt x="657458" y="2298208"/>
                </a:cubicBezTo>
                <a:cubicBezTo>
                  <a:pt x="762065" y="2253624"/>
                  <a:pt x="870728" y="2213173"/>
                  <a:pt x="993441" y="2177268"/>
                </a:cubicBezTo>
                <a:lnTo>
                  <a:pt x="1072972" y="2152650"/>
                </a:lnTo>
                <a:lnTo>
                  <a:pt x="1027373" y="2152650"/>
                </a:lnTo>
                <a:lnTo>
                  <a:pt x="925666" y="2182396"/>
                </a:lnTo>
                <a:cubicBezTo>
                  <a:pt x="789711" y="2223702"/>
                  <a:pt x="648800" y="2269098"/>
                  <a:pt x="513758" y="2312754"/>
                </a:cubicBezTo>
                <a:cubicBezTo>
                  <a:pt x="469134" y="2327434"/>
                  <a:pt x="348824" y="2367403"/>
                  <a:pt x="435671" y="2333981"/>
                </a:cubicBezTo>
                <a:cubicBezTo>
                  <a:pt x="511552" y="2300766"/>
                  <a:pt x="414723" y="2333776"/>
                  <a:pt x="388164" y="2335981"/>
                </a:cubicBezTo>
                <a:cubicBezTo>
                  <a:pt x="394083" y="2332260"/>
                  <a:pt x="400001" y="2328538"/>
                  <a:pt x="405920" y="2324818"/>
                </a:cubicBezTo>
                <a:cubicBezTo>
                  <a:pt x="400001" y="2328538"/>
                  <a:pt x="431216" y="2288850"/>
                  <a:pt x="426478" y="2284026"/>
                </a:cubicBezTo>
                <a:cubicBezTo>
                  <a:pt x="418351" y="2275759"/>
                  <a:pt x="272837" y="2319312"/>
                  <a:pt x="250031" y="2326962"/>
                </a:cubicBezTo>
                <a:cubicBezTo>
                  <a:pt x="163142" y="2339231"/>
                  <a:pt x="412083" y="2259636"/>
                  <a:pt x="403280" y="2250679"/>
                </a:cubicBezTo>
                <a:cubicBezTo>
                  <a:pt x="401073" y="2238689"/>
                  <a:pt x="248964" y="2285276"/>
                  <a:pt x="328907" y="2256195"/>
                </a:cubicBezTo>
                <a:cubicBezTo>
                  <a:pt x="366507" y="2239243"/>
                  <a:pt x="409978" y="2220551"/>
                  <a:pt x="456153" y="2201970"/>
                </a:cubicBezTo>
                <a:lnTo>
                  <a:pt x="588284" y="2152650"/>
                </a:lnTo>
                <a:lnTo>
                  <a:pt x="548783" y="2152650"/>
                </a:lnTo>
                <a:lnTo>
                  <a:pt x="527238" y="2158395"/>
                </a:lnTo>
                <a:cubicBezTo>
                  <a:pt x="487772" y="2168577"/>
                  <a:pt x="446233" y="2179087"/>
                  <a:pt x="373138" y="2200520"/>
                </a:cubicBezTo>
                <a:cubicBezTo>
                  <a:pt x="334431" y="2211476"/>
                  <a:pt x="305030" y="2222158"/>
                  <a:pt x="272246" y="2229394"/>
                </a:cubicBezTo>
                <a:cubicBezTo>
                  <a:pt x="197001" y="2242145"/>
                  <a:pt x="321567" y="2198385"/>
                  <a:pt x="350290" y="2187015"/>
                </a:cubicBezTo>
                <a:cubicBezTo>
                  <a:pt x="372940" y="2180020"/>
                  <a:pt x="397452" y="2174920"/>
                  <a:pt x="415518" y="2169553"/>
                </a:cubicBezTo>
                <a:lnTo>
                  <a:pt x="439065" y="2152650"/>
                </a:lnTo>
                <a:lnTo>
                  <a:pt x="435624" y="2152650"/>
                </a:lnTo>
                <a:lnTo>
                  <a:pt x="428973" y="2154877"/>
                </a:lnTo>
                <a:cubicBezTo>
                  <a:pt x="402387" y="2160253"/>
                  <a:pt x="343298" y="2167723"/>
                  <a:pt x="323380" y="2169377"/>
                </a:cubicBezTo>
                <a:cubicBezTo>
                  <a:pt x="323380" y="2169377"/>
                  <a:pt x="275917" y="2192531"/>
                  <a:pt x="286531" y="2172479"/>
                </a:cubicBezTo>
                <a:cubicBezTo>
                  <a:pt x="286531" y="2172479"/>
                  <a:pt x="325237" y="2161523"/>
                  <a:pt x="347056" y="2154494"/>
                </a:cubicBezTo>
                <a:cubicBezTo>
                  <a:pt x="350610" y="2158110"/>
                  <a:pt x="353784" y="2161340"/>
                  <a:pt x="356845" y="2155549"/>
                </a:cubicBezTo>
                <a:lnTo>
                  <a:pt x="357810" y="2152650"/>
                </a:lnTo>
                <a:lnTo>
                  <a:pt x="349988" y="2152650"/>
                </a:lnTo>
                <a:lnTo>
                  <a:pt x="347056" y="2154494"/>
                </a:lnTo>
                <a:lnTo>
                  <a:pt x="346821" y="2152650"/>
                </a:lnTo>
                <a:lnTo>
                  <a:pt x="0" y="2152650"/>
                </a:lnTo>
                <a:close/>
              </a:path>
            </a:pathLst>
          </a:custGeom>
          <a:noFill/>
        </p:spPr>
        <p:txBody>
          <a:bodyPr wrap="square">
            <a:noAutofit/>
          </a:bodyPr>
          <a:lstStyle/>
          <a:p>
            <a:pPr lvl="0"/>
            <a:endParaRPr lang="en-US" noProof="0"/>
          </a:p>
        </p:txBody>
      </p:sp>
    </p:spTree>
    <p:extLst>
      <p:ext uri="{BB962C8B-B14F-4D97-AF65-F5344CB8AC3E}">
        <p14:creationId xmlns:p14="http://schemas.microsoft.com/office/powerpoint/2010/main" val="427422728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Picture Placeholder 3"/>
          <p:cNvSpPr>
            <a:spLocks noGrp="1"/>
          </p:cNvSpPr>
          <p:nvPr>
            <p:ph type="pic" sz="quarter" idx="10"/>
          </p:nvPr>
        </p:nvSpPr>
        <p:spPr>
          <a:xfrm>
            <a:off x="-1606728" y="1711850"/>
            <a:ext cx="9706874" cy="3735869"/>
          </a:xfrm>
          <a:custGeom>
            <a:avLst/>
            <a:gdLst>
              <a:gd name="connsiteX0" fmla="*/ 2586625 w 9706874"/>
              <a:gd name="connsiteY0" fmla="*/ 3686423 h 3735869"/>
              <a:gd name="connsiteX1" fmla="*/ 2581214 w 9706874"/>
              <a:gd name="connsiteY1" fmla="*/ 3698510 h 3735869"/>
              <a:gd name="connsiteX2" fmla="*/ 2586625 w 9706874"/>
              <a:gd name="connsiteY2" fmla="*/ 3686423 h 3735869"/>
              <a:gd name="connsiteX3" fmla="*/ 2665216 w 9706874"/>
              <a:gd name="connsiteY3" fmla="*/ 3660499 h 3735869"/>
              <a:gd name="connsiteX4" fmla="*/ 2715574 w 9706874"/>
              <a:gd name="connsiteY4" fmla="*/ 3673712 h 3735869"/>
              <a:gd name="connsiteX5" fmla="*/ 2641764 w 9706874"/>
              <a:gd name="connsiteY5" fmla="*/ 3680960 h 3735869"/>
              <a:gd name="connsiteX6" fmla="*/ 2610384 w 9706874"/>
              <a:gd name="connsiteY6" fmla="*/ 3685794 h 3735869"/>
              <a:gd name="connsiteX7" fmla="*/ 2581214 w 9706874"/>
              <a:gd name="connsiteY7" fmla="*/ 3668878 h 3735869"/>
              <a:gd name="connsiteX8" fmla="*/ 2665216 w 9706874"/>
              <a:gd name="connsiteY8" fmla="*/ 3660499 h 3735869"/>
              <a:gd name="connsiteX9" fmla="*/ 2873814 w 9706874"/>
              <a:gd name="connsiteY9" fmla="*/ 3645342 h 3735869"/>
              <a:gd name="connsiteX10" fmla="*/ 2764856 w 9706874"/>
              <a:gd name="connsiteY10" fmla="*/ 3675292 h 3735869"/>
              <a:gd name="connsiteX11" fmla="*/ 2873814 w 9706874"/>
              <a:gd name="connsiteY11" fmla="*/ 3645342 h 3735869"/>
              <a:gd name="connsiteX12" fmla="*/ 2284255 w 9706874"/>
              <a:gd name="connsiteY12" fmla="*/ 3593545 h 3735869"/>
              <a:gd name="connsiteX13" fmla="*/ 2291660 w 9706874"/>
              <a:gd name="connsiteY13" fmla="*/ 3603832 h 3735869"/>
              <a:gd name="connsiteX14" fmla="*/ 2284255 w 9706874"/>
              <a:gd name="connsiteY14" fmla="*/ 3593545 h 3735869"/>
              <a:gd name="connsiteX15" fmla="*/ 3130355 w 9706874"/>
              <a:gd name="connsiteY15" fmla="*/ 3580524 h 3735869"/>
              <a:gd name="connsiteX16" fmla="*/ 3130702 w 9706874"/>
              <a:gd name="connsiteY16" fmla="*/ 3587758 h 3735869"/>
              <a:gd name="connsiteX17" fmla="*/ 3128235 w 9706874"/>
              <a:gd name="connsiteY17" fmla="*/ 3582612 h 3735869"/>
              <a:gd name="connsiteX18" fmla="*/ 3130355 w 9706874"/>
              <a:gd name="connsiteY18" fmla="*/ 3580524 h 3735869"/>
              <a:gd name="connsiteX19" fmla="*/ 2029852 w 9706874"/>
              <a:gd name="connsiteY19" fmla="*/ 3578615 h 3735869"/>
              <a:gd name="connsiteX20" fmla="*/ 1995520 w 9706874"/>
              <a:gd name="connsiteY20" fmla="*/ 3581653 h 3735869"/>
              <a:gd name="connsiteX21" fmla="*/ 2056209 w 9706874"/>
              <a:gd name="connsiteY21" fmla="*/ 3593803 h 3735869"/>
              <a:gd name="connsiteX22" fmla="*/ 2029852 w 9706874"/>
              <a:gd name="connsiteY22" fmla="*/ 3578615 h 3735869"/>
              <a:gd name="connsiteX23" fmla="*/ 3116469 w 9706874"/>
              <a:gd name="connsiteY23" fmla="*/ 3577786 h 3735869"/>
              <a:gd name="connsiteX24" fmla="*/ 3129752 w 9706874"/>
              <a:gd name="connsiteY24" fmla="*/ 3587650 h 3735869"/>
              <a:gd name="connsiteX25" fmla="*/ 3090693 w 9706874"/>
              <a:gd name="connsiteY25" fmla="*/ 3607229 h 3735869"/>
              <a:gd name="connsiteX26" fmla="*/ 3074894 w 9706874"/>
              <a:gd name="connsiteY26" fmla="*/ 3614570 h 3735869"/>
              <a:gd name="connsiteX27" fmla="*/ 3069626 w 9706874"/>
              <a:gd name="connsiteY27" fmla="*/ 3594992 h 3735869"/>
              <a:gd name="connsiteX28" fmla="*/ 3116469 w 9706874"/>
              <a:gd name="connsiteY28" fmla="*/ 3577786 h 3735869"/>
              <a:gd name="connsiteX29" fmla="*/ 3185931 w 9706874"/>
              <a:gd name="connsiteY29" fmla="*/ 3567904 h 3735869"/>
              <a:gd name="connsiteX30" fmla="*/ 3203987 w 9706874"/>
              <a:gd name="connsiteY30" fmla="*/ 3570553 h 3735869"/>
              <a:gd name="connsiteX31" fmla="*/ 3130190 w 9706874"/>
              <a:gd name="connsiteY31" fmla="*/ 3577928 h 3735869"/>
              <a:gd name="connsiteX32" fmla="*/ 3185931 w 9706874"/>
              <a:gd name="connsiteY32" fmla="*/ 3567904 h 3735869"/>
              <a:gd name="connsiteX33" fmla="*/ 1935938 w 9706874"/>
              <a:gd name="connsiteY33" fmla="*/ 3567377 h 3735869"/>
              <a:gd name="connsiteX34" fmla="*/ 1916224 w 9706874"/>
              <a:gd name="connsiteY34" fmla="*/ 3569504 h 3735869"/>
              <a:gd name="connsiteX35" fmla="*/ 1947676 w 9706874"/>
              <a:gd name="connsiteY35" fmla="*/ 3581654 h 3735869"/>
              <a:gd name="connsiteX36" fmla="*/ 1935938 w 9706874"/>
              <a:gd name="connsiteY36" fmla="*/ 3567377 h 3735869"/>
              <a:gd name="connsiteX37" fmla="*/ 1885991 w 9706874"/>
              <a:gd name="connsiteY37" fmla="*/ 3558265 h 3735869"/>
              <a:gd name="connsiteX38" fmla="*/ 1871039 w 9706874"/>
              <a:gd name="connsiteY38" fmla="*/ 3559785 h 3735869"/>
              <a:gd name="connsiteX39" fmla="*/ 1894960 w 9706874"/>
              <a:gd name="connsiteY39" fmla="*/ 3569504 h 3735869"/>
              <a:gd name="connsiteX40" fmla="*/ 1885991 w 9706874"/>
              <a:gd name="connsiteY40" fmla="*/ 3558265 h 3735869"/>
              <a:gd name="connsiteX41" fmla="*/ 1823638 w 9706874"/>
              <a:gd name="connsiteY41" fmla="*/ 3547634 h 3735869"/>
              <a:gd name="connsiteX42" fmla="*/ 1839587 w 9706874"/>
              <a:gd name="connsiteY42" fmla="*/ 3559785 h 3735869"/>
              <a:gd name="connsiteX43" fmla="*/ 1823638 w 9706874"/>
              <a:gd name="connsiteY43" fmla="*/ 3547634 h 3735869"/>
              <a:gd name="connsiteX44" fmla="*/ 1787811 w 9706874"/>
              <a:gd name="connsiteY44" fmla="*/ 3532801 h 3735869"/>
              <a:gd name="connsiteX45" fmla="*/ 1768279 w 9706874"/>
              <a:gd name="connsiteY45" fmla="*/ 3535890 h 3735869"/>
              <a:gd name="connsiteX46" fmla="*/ 1799717 w 9706874"/>
              <a:gd name="connsiteY46" fmla="*/ 3547635 h 3735869"/>
              <a:gd name="connsiteX47" fmla="*/ 1787811 w 9706874"/>
              <a:gd name="connsiteY47" fmla="*/ 3532801 h 3735869"/>
              <a:gd name="connsiteX48" fmla="*/ 1746023 w 9706874"/>
              <a:gd name="connsiteY48" fmla="*/ 3522525 h 3735869"/>
              <a:gd name="connsiteX49" fmla="*/ 1731073 w 9706874"/>
              <a:gd name="connsiteY49" fmla="*/ 3523741 h 3735869"/>
              <a:gd name="connsiteX50" fmla="*/ 1754992 w 9706874"/>
              <a:gd name="connsiteY50" fmla="*/ 3535890 h 3735869"/>
              <a:gd name="connsiteX51" fmla="*/ 1746023 w 9706874"/>
              <a:gd name="connsiteY51" fmla="*/ 3522525 h 3735869"/>
              <a:gd name="connsiteX52" fmla="*/ 3380473 w 9706874"/>
              <a:gd name="connsiteY52" fmla="*/ 3502450 h 3735869"/>
              <a:gd name="connsiteX53" fmla="*/ 3385683 w 9706874"/>
              <a:gd name="connsiteY53" fmla="*/ 3524010 h 3735869"/>
              <a:gd name="connsiteX54" fmla="*/ 3354860 w 9706874"/>
              <a:gd name="connsiteY54" fmla="*/ 3535987 h 3735869"/>
              <a:gd name="connsiteX55" fmla="*/ 3380473 w 9706874"/>
              <a:gd name="connsiteY55" fmla="*/ 3502450 h 3735869"/>
              <a:gd name="connsiteX56" fmla="*/ 3411103 w 9706874"/>
              <a:gd name="connsiteY56" fmla="*/ 3498877 h 3735869"/>
              <a:gd name="connsiteX57" fmla="*/ 3403701 w 9706874"/>
              <a:gd name="connsiteY57" fmla="*/ 3510976 h 3735869"/>
              <a:gd name="connsiteX58" fmla="*/ 3411103 w 9706874"/>
              <a:gd name="connsiteY58" fmla="*/ 3498877 h 3735869"/>
              <a:gd name="connsiteX59" fmla="*/ 3272253 w 9706874"/>
              <a:gd name="connsiteY59" fmla="*/ 3476447 h 3735869"/>
              <a:gd name="connsiteX60" fmla="*/ 3287605 w 9706874"/>
              <a:gd name="connsiteY60" fmla="*/ 3482053 h 3735869"/>
              <a:gd name="connsiteX61" fmla="*/ 3263039 w 9706874"/>
              <a:gd name="connsiteY61" fmla="*/ 3489531 h 3735869"/>
              <a:gd name="connsiteX62" fmla="*/ 3272253 w 9706874"/>
              <a:gd name="connsiteY62" fmla="*/ 3476447 h 3735869"/>
              <a:gd name="connsiteX63" fmla="*/ 3317317 w 9706874"/>
              <a:gd name="connsiteY63" fmla="*/ 3465472 h 3735869"/>
              <a:gd name="connsiteX64" fmla="*/ 3302113 w 9706874"/>
              <a:gd name="connsiteY64" fmla="*/ 3477056 h 3735869"/>
              <a:gd name="connsiteX65" fmla="*/ 3317317 w 9706874"/>
              <a:gd name="connsiteY65" fmla="*/ 3465472 h 3735869"/>
              <a:gd name="connsiteX66" fmla="*/ 3514851 w 9706874"/>
              <a:gd name="connsiteY66" fmla="*/ 3456010 h 3735869"/>
              <a:gd name="connsiteX67" fmla="*/ 3535901 w 9706874"/>
              <a:gd name="connsiteY67" fmla="*/ 3460686 h 3735869"/>
              <a:gd name="connsiteX68" fmla="*/ 3514851 w 9706874"/>
              <a:gd name="connsiteY68" fmla="*/ 3477054 h 3735869"/>
              <a:gd name="connsiteX69" fmla="*/ 3514851 w 9706874"/>
              <a:gd name="connsiteY69" fmla="*/ 3456010 h 3735869"/>
              <a:gd name="connsiteX70" fmla="*/ 3533240 w 9706874"/>
              <a:gd name="connsiteY70" fmla="*/ 3452478 h 3735869"/>
              <a:gd name="connsiteX71" fmla="*/ 3532434 w 9706874"/>
              <a:gd name="connsiteY71" fmla="*/ 3455613 h 3735869"/>
              <a:gd name="connsiteX72" fmla="*/ 3532897 w 9706874"/>
              <a:gd name="connsiteY72" fmla="*/ 3453810 h 3735869"/>
              <a:gd name="connsiteX73" fmla="*/ 3534260 w 9706874"/>
              <a:gd name="connsiteY73" fmla="*/ 3448511 h 3735869"/>
              <a:gd name="connsiteX74" fmla="*/ 3533861 w 9706874"/>
              <a:gd name="connsiteY74" fmla="*/ 3450065 h 3735869"/>
              <a:gd name="connsiteX75" fmla="*/ 3533240 w 9706874"/>
              <a:gd name="connsiteY75" fmla="*/ 3452478 h 3735869"/>
              <a:gd name="connsiteX76" fmla="*/ 3533987 w 9706874"/>
              <a:gd name="connsiteY76" fmla="*/ 3449572 h 3735869"/>
              <a:gd name="connsiteX77" fmla="*/ 3534715 w 9706874"/>
              <a:gd name="connsiteY77" fmla="*/ 3446738 h 3735869"/>
              <a:gd name="connsiteX78" fmla="*/ 3534681 w 9706874"/>
              <a:gd name="connsiteY78" fmla="*/ 3446877 h 3735869"/>
              <a:gd name="connsiteX79" fmla="*/ 3534260 w 9706874"/>
              <a:gd name="connsiteY79" fmla="*/ 3448511 h 3735869"/>
              <a:gd name="connsiteX80" fmla="*/ 3549580 w 9706874"/>
              <a:gd name="connsiteY80" fmla="*/ 3443507 h 3735869"/>
              <a:gd name="connsiteX81" fmla="*/ 3539595 w 9706874"/>
              <a:gd name="connsiteY81" fmla="*/ 3455593 h 3735869"/>
              <a:gd name="connsiteX82" fmla="*/ 3534386 w 9706874"/>
              <a:gd name="connsiteY82" fmla="*/ 3448507 h 3735869"/>
              <a:gd name="connsiteX83" fmla="*/ 3549580 w 9706874"/>
              <a:gd name="connsiteY83" fmla="*/ 3443507 h 3735869"/>
              <a:gd name="connsiteX84" fmla="*/ 2740077 w 9706874"/>
              <a:gd name="connsiteY84" fmla="*/ 3442693 h 3735869"/>
              <a:gd name="connsiteX85" fmla="*/ 2725128 w 9706874"/>
              <a:gd name="connsiteY85" fmla="*/ 3443959 h 3735869"/>
              <a:gd name="connsiteX86" fmla="*/ 2749050 w 9706874"/>
              <a:gd name="connsiteY86" fmla="*/ 3455704 h 3735869"/>
              <a:gd name="connsiteX87" fmla="*/ 2740077 w 9706874"/>
              <a:gd name="connsiteY87" fmla="*/ 3442693 h 3735869"/>
              <a:gd name="connsiteX88" fmla="*/ 3566465 w 9706874"/>
              <a:gd name="connsiteY88" fmla="*/ 3442184 h 3735869"/>
              <a:gd name="connsiteX89" fmla="*/ 3571094 w 9706874"/>
              <a:gd name="connsiteY89" fmla="*/ 3445078 h 3735869"/>
              <a:gd name="connsiteX90" fmla="*/ 3563689 w 9706874"/>
              <a:gd name="connsiteY90" fmla="*/ 3445078 h 3735869"/>
              <a:gd name="connsiteX91" fmla="*/ 3566465 w 9706874"/>
              <a:gd name="connsiteY91" fmla="*/ 3442184 h 3735869"/>
              <a:gd name="connsiteX92" fmla="*/ 2757024 w 9706874"/>
              <a:gd name="connsiteY92" fmla="*/ 3431809 h 3735869"/>
              <a:gd name="connsiteX93" fmla="*/ 2772969 w 9706874"/>
              <a:gd name="connsiteY93" fmla="*/ 3443959 h 3735869"/>
              <a:gd name="connsiteX94" fmla="*/ 2757024 w 9706874"/>
              <a:gd name="connsiteY94" fmla="*/ 3431809 h 3735869"/>
              <a:gd name="connsiteX95" fmla="*/ 3412328 w 9706874"/>
              <a:gd name="connsiteY95" fmla="*/ 3426105 h 3735869"/>
              <a:gd name="connsiteX96" fmla="*/ 3434511 w 9706874"/>
              <a:gd name="connsiteY96" fmla="*/ 3436678 h 3735869"/>
              <a:gd name="connsiteX97" fmla="*/ 3386116 w 9706874"/>
              <a:gd name="connsiteY97" fmla="*/ 3455608 h 3735869"/>
              <a:gd name="connsiteX98" fmla="*/ 3386118 w 9706874"/>
              <a:gd name="connsiteY98" fmla="*/ 3431844 h 3735869"/>
              <a:gd name="connsiteX99" fmla="*/ 3412328 w 9706874"/>
              <a:gd name="connsiteY99" fmla="*/ 3426105 h 3735869"/>
              <a:gd name="connsiteX100" fmla="*/ 3643374 w 9706874"/>
              <a:gd name="connsiteY100" fmla="*/ 3420286 h 3735869"/>
              <a:gd name="connsiteX101" fmla="*/ 3635971 w 9706874"/>
              <a:gd name="connsiteY101" fmla="*/ 3432386 h 3735869"/>
              <a:gd name="connsiteX102" fmla="*/ 3643374 w 9706874"/>
              <a:gd name="connsiteY102" fmla="*/ 3420286 h 3735869"/>
              <a:gd name="connsiteX103" fmla="*/ 3476690 w 9706874"/>
              <a:gd name="connsiteY103" fmla="*/ 3407738 h 3735869"/>
              <a:gd name="connsiteX104" fmla="*/ 3491165 w 9706874"/>
              <a:gd name="connsiteY104" fmla="*/ 3412596 h 3735869"/>
              <a:gd name="connsiteX105" fmla="*/ 3441356 w 9706874"/>
              <a:gd name="connsiteY105" fmla="*/ 3431395 h 3735869"/>
              <a:gd name="connsiteX106" fmla="*/ 3436492 w 9706874"/>
              <a:gd name="connsiteY106" fmla="*/ 3426195 h 3735869"/>
              <a:gd name="connsiteX107" fmla="*/ 3437738 w 9706874"/>
              <a:gd name="connsiteY107" fmla="*/ 3429909 h 3735869"/>
              <a:gd name="connsiteX108" fmla="*/ 3435709 w 9706874"/>
              <a:gd name="connsiteY108" fmla="*/ 3435958 h 3735869"/>
              <a:gd name="connsiteX109" fmla="*/ 3433005 w 9706874"/>
              <a:gd name="connsiteY109" fmla="*/ 3431119 h 3735869"/>
              <a:gd name="connsiteX110" fmla="*/ 3435311 w 9706874"/>
              <a:gd name="connsiteY110" fmla="*/ 3424929 h 3735869"/>
              <a:gd name="connsiteX111" fmla="*/ 3434957 w 9706874"/>
              <a:gd name="connsiteY111" fmla="*/ 3424553 h 3735869"/>
              <a:gd name="connsiteX112" fmla="*/ 3435612 w 9706874"/>
              <a:gd name="connsiteY112" fmla="*/ 3424119 h 3735869"/>
              <a:gd name="connsiteX113" fmla="*/ 3435709 w 9706874"/>
              <a:gd name="connsiteY113" fmla="*/ 3423860 h 3735869"/>
              <a:gd name="connsiteX114" fmla="*/ 3435763 w 9706874"/>
              <a:gd name="connsiteY114" fmla="*/ 3424018 h 3735869"/>
              <a:gd name="connsiteX115" fmla="*/ 3447913 w 9706874"/>
              <a:gd name="connsiteY115" fmla="*/ 3415960 h 3735869"/>
              <a:gd name="connsiteX116" fmla="*/ 3476690 w 9706874"/>
              <a:gd name="connsiteY116" fmla="*/ 3407738 h 3735869"/>
              <a:gd name="connsiteX117" fmla="*/ 2878955 w 9706874"/>
              <a:gd name="connsiteY117" fmla="*/ 3406905 h 3735869"/>
              <a:gd name="connsiteX118" fmla="*/ 2854924 w 9706874"/>
              <a:gd name="connsiteY118" fmla="*/ 3417231 h 3735869"/>
              <a:gd name="connsiteX119" fmla="*/ 2825687 w 9706874"/>
              <a:gd name="connsiteY119" fmla="*/ 3426952 h 3735869"/>
              <a:gd name="connsiteX120" fmla="*/ 2796448 w 9706874"/>
              <a:gd name="connsiteY120" fmla="*/ 3431811 h 3735869"/>
              <a:gd name="connsiteX121" fmla="*/ 2809738 w 9706874"/>
              <a:gd name="connsiteY121" fmla="*/ 3441529 h 3735869"/>
              <a:gd name="connsiteX122" fmla="*/ 2836318 w 9706874"/>
              <a:gd name="connsiteY122" fmla="*/ 3429381 h 3735869"/>
              <a:gd name="connsiteX123" fmla="*/ 2860240 w 9706874"/>
              <a:gd name="connsiteY123" fmla="*/ 3424521 h 3735869"/>
              <a:gd name="connsiteX124" fmla="*/ 2868213 w 9706874"/>
              <a:gd name="connsiteY124" fmla="*/ 3419661 h 3735869"/>
              <a:gd name="connsiteX125" fmla="*/ 2904979 w 9706874"/>
              <a:gd name="connsiteY125" fmla="*/ 3419662 h 3735869"/>
              <a:gd name="connsiteX126" fmla="*/ 2904979 w 9706874"/>
              <a:gd name="connsiteY126" fmla="*/ 3407511 h 3735869"/>
              <a:gd name="connsiteX127" fmla="*/ 2878955 w 9706874"/>
              <a:gd name="connsiteY127" fmla="*/ 3406905 h 3735869"/>
              <a:gd name="connsiteX128" fmla="*/ 3489454 w 9706874"/>
              <a:gd name="connsiteY128" fmla="*/ 3403712 h 3735869"/>
              <a:gd name="connsiteX129" fmla="*/ 3493154 w 9706874"/>
              <a:gd name="connsiteY129" fmla="*/ 3407569 h 3735869"/>
              <a:gd name="connsiteX130" fmla="*/ 3485753 w 9706874"/>
              <a:gd name="connsiteY130" fmla="*/ 3407570 h 3735869"/>
              <a:gd name="connsiteX131" fmla="*/ 3489454 w 9706874"/>
              <a:gd name="connsiteY131" fmla="*/ 3403712 h 3735869"/>
              <a:gd name="connsiteX132" fmla="*/ 3690247 w 9706874"/>
              <a:gd name="connsiteY132" fmla="*/ 3395281 h 3735869"/>
              <a:gd name="connsiteX133" fmla="*/ 3675042 w 9706874"/>
              <a:gd name="connsiteY133" fmla="*/ 3406867 h 3735869"/>
              <a:gd name="connsiteX134" fmla="*/ 3690247 w 9706874"/>
              <a:gd name="connsiteY134" fmla="*/ 3395281 h 3735869"/>
              <a:gd name="connsiteX135" fmla="*/ 3541043 w 9706874"/>
              <a:gd name="connsiteY135" fmla="*/ 3384431 h 3735869"/>
              <a:gd name="connsiteX136" fmla="*/ 3557388 w 9706874"/>
              <a:gd name="connsiteY136" fmla="*/ 3390629 h 3735869"/>
              <a:gd name="connsiteX137" fmla="*/ 3489660 w 9706874"/>
              <a:gd name="connsiteY137" fmla="*/ 3402908 h 3735869"/>
              <a:gd name="connsiteX138" fmla="*/ 3541043 w 9706874"/>
              <a:gd name="connsiteY138" fmla="*/ 3384431 h 3735869"/>
              <a:gd name="connsiteX139" fmla="*/ 3554883 w 9706874"/>
              <a:gd name="connsiteY139" fmla="*/ 3383443 h 3735869"/>
              <a:gd name="connsiteX140" fmla="*/ 3553922 w 9706874"/>
              <a:gd name="connsiteY140" fmla="*/ 3385939 h 3735869"/>
              <a:gd name="connsiteX141" fmla="*/ 3554555 w 9706874"/>
              <a:gd name="connsiteY141" fmla="*/ 3384292 h 3735869"/>
              <a:gd name="connsiteX142" fmla="*/ 3556779 w 9706874"/>
              <a:gd name="connsiteY142" fmla="*/ 3378512 h 3735869"/>
              <a:gd name="connsiteX143" fmla="*/ 3555874 w 9706874"/>
              <a:gd name="connsiteY143" fmla="*/ 3380867 h 3735869"/>
              <a:gd name="connsiteX144" fmla="*/ 3554883 w 9706874"/>
              <a:gd name="connsiteY144" fmla="*/ 3383443 h 3735869"/>
              <a:gd name="connsiteX145" fmla="*/ 3556045 w 9706874"/>
              <a:gd name="connsiteY145" fmla="*/ 3380416 h 3735869"/>
              <a:gd name="connsiteX146" fmla="*/ 3557043 w 9706874"/>
              <a:gd name="connsiteY146" fmla="*/ 3377823 h 3735869"/>
              <a:gd name="connsiteX147" fmla="*/ 3556995 w 9706874"/>
              <a:gd name="connsiteY147" fmla="*/ 3377950 h 3735869"/>
              <a:gd name="connsiteX148" fmla="*/ 3556779 w 9706874"/>
              <a:gd name="connsiteY148" fmla="*/ 3378512 h 3735869"/>
              <a:gd name="connsiteX149" fmla="*/ 3739876 w 9706874"/>
              <a:gd name="connsiteY149" fmla="*/ 3361343 h 3735869"/>
              <a:gd name="connsiteX150" fmla="*/ 3744947 w 9706874"/>
              <a:gd name="connsiteY150" fmla="*/ 3385932 h 3735869"/>
              <a:gd name="connsiteX151" fmla="*/ 3729740 w 9706874"/>
              <a:gd name="connsiteY151" fmla="*/ 3385933 h 3735869"/>
              <a:gd name="connsiteX152" fmla="*/ 3739876 w 9706874"/>
              <a:gd name="connsiteY152" fmla="*/ 3361343 h 3735869"/>
              <a:gd name="connsiteX153" fmla="*/ 3617127 w 9706874"/>
              <a:gd name="connsiteY153" fmla="*/ 3346076 h 3735869"/>
              <a:gd name="connsiteX154" fmla="*/ 3633581 w 9706874"/>
              <a:gd name="connsiteY154" fmla="*/ 3357441 h 3735869"/>
              <a:gd name="connsiteX155" fmla="*/ 3589355 w 9706874"/>
              <a:gd name="connsiteY155" fmla="*/ 3374574 h 3735869"/>
              <a:gd name="connsiteX156" fmla="*/ 3557830 w 9706874"/>
              <a:gd name="connsiteY156" fmla="*/ 3379062 h 3735869"/>
              <a:gd name="connsiteX157" fmla="*/ 3617127 w 9706874"/>
              <a:gd name="connsiteY157" fmla="*/ 3346076 h 3735869"/>
              <a:gd name="connsiteX158" fmla="*/ 3636186 w 9706874"/>
              <a:gd name="connsiteY158" fmla="*/ 3345268 h 3735869"/>
              <a:gd name="connsiteX159" fmla="*/ 3641397 w 9706874"/>
              <a:gd name="connsiteY159" fmla="*/ 3352528 h 3735869"/>
              <a:gd name="connsiteX160" fmla="*/ 3634016 w 9706874"/>
              <a:gd name="connsiteY160" fmla="*/ 3352527 h 3735869"/>
              <a:gd name="connsiteX161" fmla="*/ 3636186 w 9706874"/>
              <a:gd name="connsiteY161" fmla="*/ 3345268 h 3735869"/>
              <a:gd name="connsiteX162" fmla="*/ 3655053 w 9706874"/>
              <a:gd name="connsiteY162" fmla="*/ 3338124 h 3735869"/>
              <a:gd name="connsiteX163" fmla="*/ 3635971 w 9706874"/>
              <a:gd name="connsiteY163" fmla="*/ 3345076 h 3735869"/>
              <a:gd name="connsiteX164" fmla="*/ 3655053 w 9706874"/>
              <a:gd name="connsiteY164" fmla="*/ 3338124 h 3735869"/>
              <a:gd name="connsiteX165" fmla="*/ 3746878 w 9706874"/>
              <a:gd name="connsiteY165" fmla="*/ 3282751 h 3735869"/>
              <a:gd name="connsiteX166" fmla="*/ 3728074 w 9706874"/>
              <a:gd name="connsiteY166" fmla="*/ 3316055 h 3735869"/>
              <a:gd name="connsiteX167" fmla="*/ 3682858 w 9706874"/>
              <a:gd name="connsiteY167" fmla="*/ 3337722 h 3735869"/>
              <a:gd name="connsiteX168" fmla="*/ 3746878 w 9706874"/>
              <a:gd name="connsiteY168" fmla="*/ 3282751 h 3735869"/>
              <a:gd name="connsiteX169" fmla="*/ 3798767 w 9706874"/>
              <a:gd name="connsiteY169" fmla="*/ 3275608 h 3735869"/>
              <a:gd name="connsiteX170" fmla="*/ 3803543 w 9706874"/>
              <a:gd name="connsiteY170" fmla="*/ 3282866 h 3735869"/>
              <a:gd name="connsiteX171" fmla="*/ 3796163 w 9706874"/>
              <a:gd name="connsiteY171" fmla="*/ 3282868 h 3735869"/>
              <a:gd name="connsiteX172" fmla="*/ 3798767 w 9706874"/>
              <a:gd name="connsiteY172" fmla="*/ 3275608 h 3735869"/>
              <a:gd name="connsiteX173" fmla="*/ 3836981 w 9706874"/>
              <a:gd name="connsiteY173" fmla="*/ 3253598 h 3735869"/>
              <a:gd name="connsiteX174" fmla="*/ 3840682 w 9706874"/>
              <a:gd name="connsiteY174" fmla="*/ 3257228 h 3735869"/>
              <a:gd name="connsiteX175" fmla="*/ 3839449 w 9706874"/>
              <a:gd name="connsiteY175" fmla="*/ 3259951 h 3735869"/>
              <a:gd name="connsiteX176" fmla="*/ 3838262 w 9706874"/>
              <a:gd name="connsiteY176" fmla="*/ 3264318 h 3735869"/>
              <a:gd name="connsiteX177" fmla="*/ 3838706 w 9706874"/>
              <a:gd name="connsiteY177" fmla="*/ 3264933 h 3735869"/>
              <a:gd name="connsiteX178" fmla="*/ 3800069 w 9706874"/>
              <a:gd name="connsiteY178" fmla="*/ 3274517 h 3735869"/>
              <a:gd name="connsiteX179" fmla="*/ 3833498 w 9706874"/>
              <a:gd name="connsiteY179" fmla="*/ 3257747 h 3735869"/>
              <a:gd name="connsiteX180" fmla="*/ 3835683 w 9706874"/>
              <a:gd name="connsiteY180" fmla="*/ 3260764 h 3735869"/>
              <a:gd name="connsiteX181" fmla="*/ 3833280 w 9706874"/>
              <a:gd name="connsiteY181" fmla="*/ 3257228 h 3735869"/>
              <a:gd name="connsiteX182" fmla="*/ 3836981 w 9706874"/>
              <a:gd name="connsiteY182" fmla="*/ 3253598 h 3735869"/>
              <a:gd name="connsiteX183" fmla="*/ 3216843 w 9706874"/>
              <a:gd name="connsiteY183" fmla="*/ 3245520 h 3735869"/>
              <a:gd name="connsiteX184" fmla="*/ 3224815 w 9706874"/>
              <a:gd name="connsiteY184" fmla="*/ 3257668 h 3735869"/>
              <a:gd name="connsiteX185" fmla="*/ 3216843 w 9706874"/>
              <a:gd name="connsiteY185" fmla="*/ 3245520 h 3735869"/>
              <a:gd name="connsiteX186" fmla="*/ 3859570 w 9706874"/>
              <a:gd name="connsiteY186" fmla="*/ 3244483 h 3735869"/>
              <a:gd name="connsiteX187" fmla="*/ 3866043 w 9706874"/>
              <a:gd name="connsiteY187" fmla="*/ 3246347 h 3735869"/>
              <a:gd name="connsiteX188" fmla="*/ 3839140 w 9706874"/>
              <a:gd name="connsiteY188" fmla="*/ 3253362 h 3735869"/>
              <a:gd name="connsiteX189" fmla="*/ 3859570 w 9706874"/>
              <a:gd name="connsiteY189" fmla="*/ 3244483 h 3735869"/>
              <a:gd name="connsiteX190" fmla="*/ 3530273 w 9706874"/>
              <a:gd name="connsiteY190" fmla="*/ 3235456 h 3735869"/>
              <a:gd name="connsiteX191" fmla="*/ 3533975 w 9706874"/>
              <a:gd name="connsiteY191" fmla="*/ 3241243 h 3735869"/>
              <a:gd name="connsiteX192" fmla="*/ 3526571 w 9706874"/>
              <a:gd name="connsiteY192" fmla="*/ 3241242 h 3735869"/>
              <a:gd name="connsiteX193" fmla="*/ 3530273 w 9706874"/>
              <a:gd name="connsiteY193" fmla="*/ 3235456 h 3735869"/>
              <a:gd name="connsiteX194" fmla="*/ 3270001 w 9706874"/>
              <a:gd name="connsiteY194" fmla="*/ 3233370 h 3735869"/>
              <a:gd name="connsiteX195" fmla="*/ 3277974 w 9706874"/>
              <a:gd name="connsiteY195" fmla="*/ 3245520 h 3735869"/>
              <a:gd name="connsiteX196" fmla="*/ 3270001 w 9706874"/>
              <a:gd name="connsiteY196" fmla="*/ 3233370 h 3735869"/>
              <a:gd name="connsiteX197" fmla="*/ 3910954 w 9706874"/>
              <a:gd name="connsiteY197" fmla="*/ 3232740 h 3735869"/>
              <a:gd name="connsiteX198" fmla="*/ 3899702 w 9706874"/>
              <a:gd name="connsiteY198" fmla="*/ 3244840 h 3735869"/>
              <a:gd name="connsiteX199" fmla="*/ 3910954 w 9706874"/>
              <a:gd name="connsiteY199" fmla="*/ 3232740 h 3735869"/>
              <a:gd name="connsiteX200" fmla="*/ 3922732 w 9706874"/>
              <a:gd name="connsiteY200" fmla="*/ 3222023 h 3735869"/>
              <a:gd name="connsiteX201" fmla="*/ 3915328 w 9706874"/>
              <a:gd name="connsiteY201" fmla="*/ 3234108 h 3735869"/>
              <a:gd name="connsiteX202" fmla="*/ 3922732 w 9706874"/>
              <a:gd name="connsiteY202" fmla="*/ 3222023 h 3735869"/>
              <a:gd name="connsiteX203" fmla="*/ 3193364 w 9706874"/>
              <a:gd name="connsiteY203" fmla="*/ 3199757 h 3735869"/>
              <a:gd name="connsiteX204" fmla="*/ 3209310 w 9706874"/>
              <a:gd name="connsiteY204" fmla="*/ 3211905 h 3735869"/>
              <a:gd name="connsiteX205" fmla="*/ 3193364 w 9706874"/>
              <a:gd name="connsiteY205" fmla="*/ 3199757 h 3735869"/>
              <a:gd name="connsiteX206" fmla="*/ 3957170 w 9706874"/>
              <a:gd name="connsiteY206" fmla="*/ 3199443 h 3735869"/>
              <a:gd name="connsiteX207" fmla="*/ 3971556 w 9706874"/>
              <a:gd name="connsiteY207" fmla="*/ 3200643 h 3735869"/>
              <a:gd name="connsiteX208" fmla="*/ 3948541 w 9706874"/>
              <a:gd name="connsiteY208" fmla="*/ 3212638 h 3735869"/>
              <a:gd name="connsiteX209" fmla="*/ 3957170 w 9706874"/>
              <a:gd name="connsiteY209" fmla="*/ 3199443 h 3735869"/>
              <a:gd name="connsiteX210" fmla="*/ 3246081 w 9706874"/>
              <a:gd name="connsiteY210" fmla="*/ 3187606 h 3735869"/>
              <a:gd name="connsiteX211" fmla="*/ 3224814 w 9706874"/>
              <a:gd name="connsiteY211" fmla="*/ 3199757 h 3735869"/>
              <a:gd name="connsiteX212" fmla="*/ 3216843 w 9706874"/>
              <a:gd name="connsiteY212" fmla="*/ 3211906 h 3735869"/>
              <a:gd name="connsiteX213" fmla="*/ 3235448 w 9706874"/>
              <a:gd name="connsiteY213" fmla="*/ 3199756 h 3735869"/>
              <a:gd name="connsiteX214" fmla="*/ 3246081 w 9706874"/>
              <a:gd name="connsiteY214" fmla="*/ 3187606 h 3735869"/>
              <a:gd name="connsiteX215" fmla="*/ 3618874 w 9706874"/>
              <a:gd name="connsiteY215" fmla="*/ 3187160 h 3735869"/>
              <a:gd name="connsiteX216" fmla="*/ 3631623 w 9706874"/>
              <a:gd name="connsiteY216" fmla="*/ 3188286 h 3735869"/>
              <a:gd name="connsiteX217" fmla="*/ 3578826 w 9706874"/>
              <a:gd name="connsiteY217" fmla="*/ 3220104 h 3735869"/>
              <a:gd name="connsiteX218" fmla="*/ 3545042 w 9706874"/>
              <a:gd name="connsiteY218" fmla="*/ 3235881 h 3735869"/>
              <a:gd name="connsiteX219" fmla="*/ 3539656 w 9706874"/>
              <a:gd name="connsiteY219" fmla="*/ 3234222 h 3735869"/>
              <a:gd name="connsiteX220" fmla="*/ 3535210 w 9706874"/>
              <a:gd name="connsiteY220" fmla="*/ 3239453 h 3735869"/>
              <a:gd name="connsiteX221" fmla="*/ 3532434 w 9706874"/>
              <a:gd name="connsiteY221" fmla="*/ 3234008 h 3735869"/>
              <a:gd name="connsiteX222" fmla="*/ 3535211 w 9706874"/>
              <a:gd name="connsiteY222" fmla="*/ 3230379 h 3735869"/>
              <a:gd name="connsiteX223" fmla="*/ 3536316 w 9706874"/>
              <a:gd name="connsiteY223" fmla="*/ 3231247 h 3735869"/>
              <a:gd name="connsiteX224" fmla="*/ 3534387 w 9706874"/>
              <a:gd name="connsiteY224" fmla="*/ 3229487 h 3735869"/>
              <a:gd name="connsiteX225" fmla="*/ 3618874 w 9706874"/>
              <a:gd name="connsiteY225" fmla="*/ 3187160 h 3735869"/>
              <a:gd name="connsiteX226" fmla="*/ 3655038 w 9706874"/>
              <a:gd name="connsiteY226" fmla="*/ 3177371 h 3735869"/>
              <a:gd name="connsiteX227" fmla="*/ 3643786 w 9706874"/>
              <a:gd name="connsiteY227" fmla="*/ 3187657 h 3735869"/>
              <a:gd name="connsiteX228" fmla="*/ 3655038 w 9706874"/>
              <a:gd name="connsiteY228" fmla="*/ 3177371 h 3735869"/>
              <a:gd name="connsiteX229" fmla="*/ 3674631 w 9706874"/>
              <a:gd name="connsiteY229" fmla="*/ 3166652 h 3735869"/>
              <a:gd name="connsiteX230" fmla="*/ 3667227 w 9706874"/>
              <a:gd name="connsiteY230" fmla="*/ 3178752 h 3735869"/>
              <a:gd name="connsiteX231" fmla="*/ 3674631 w 9706874"/>
              <a:gd name="connsiteY231" fmla="*/ 3166652 h 3735869"/>
              <a:gd name="connsiteX232" fmla="*/ 3285951 w 9706874"/>
              <a:gd name="connsiteY232" fmla="*/ 3165739 h 3735869"/>
              <a:gd name="connsiteX233" fmla="*/ 3301454 w 9706874"/>
              <a:gd name="connsiteY233" fmla="*/ 3177888 h 3735869"/>
              <a:gd name="connsiteX234" fmla="*/ 3285951 w 9706874"/>
              <a:gd name="connsiteY234" fmla="*/ 3165739 h 3735869"/>
              <a:gd name="connsiteX235" fmla="*/ 4051632 w 9706874"/>
              <a:gd name="connsiteY235" fmla="*/ 3154148 h 3735869"/>
              <a:gd name="connsiteX236" fmla="*/ 4032959 w 9706874"/>
              <a:gd name="connsiteY236" fmla="*/ 3183316 h 3735869"/>
              <a:gd name="connsiteX237" fmla="*/ 3987610 w 9706874"/>
              <a:gd name="connsiteY237" fmla="*/ 3188178 h 3735869"/>
              <a:gd name="connsiteX238" fmla="*/ 4051632 w 9706874"/>
              <a:gd name="connsiteY238" fmla="*/ 3154148 h 3735869"/>
              <a:gd name="connsiteX239" fmla="*/ 3691487 w 9706874"/>
              <a:gd name="connsiteY239" fmla="*/ 3153152 h 3735869"/>
              <a:gd name="connsiteX240" fmla="*/ 3705872 w 9706874"/>
              <a:gd name="connsiteY240" fmla="*/ 3154382 h 3735869"/>
              <a:gd name="connsiteX241" fmla="*/ 3682856 w 9706874"/>
              <a:gd name="connsiteY241" fmla="*/ 3166682 h 3735869"/>
              <a:gd name="connsiteX242" fmla="*/ 3691487 w 9706874"/>
              <a:gd name="connsiteY242" fmla="*/ 3153152 h 3735869"/>
              <a:gd name="connsiteX243" fmla="*/ 4211847 w 9706874"/>
              <a:gd name="connsiteY243" fmla="*/ 3153069 h 3735869"/>
              <a:gd name="connsiteX244" fmla="*/ 4196641 w 9706874"/>
              <a:gd name="connsiteY244" fmla="*/ 3165531 h 3735869"/>
              <a:gd name="connsiteX245" fmla="*/ 4211847 w 9706874"/>
              <a:gd name="connsiteY245" fmla="*/ 3153069 h 3735869"/>
              <a:gd name="connsiteX246" fmla="*/ 3737556 w 9706874"/>
              <a:gd name="connsiteY246" fmla="*/ 3129140 h 3735869"/>
              <a:gd name="connsiteX247" fmla="*/ 3748810 w 9706874"/>
              <a:gd name="connsiteY247" fmla="*/ 3141645 h 3735869"/>
              <a:gd name="connsiteX248" fmla="*/ 3737556 w 9706874"/>
              <a:gd name="connsiteY248" fmla="*/ 3153731 h 3735869"/>
              <a:gd name="connsiteX249" fmla="*/ 3737556 w 9706874"/>
              <a:gd name="connsiteY249" fmla="*/ 3129140 h 3735869"/>
              <a:gd name="connsiteX250" fmla="*/ 901508 w 9706874"/>
              <a:gd name="connsiteY250" fmla="*/ 3125266 h 3735869"/>
              <a:gd name="connsiteX251" fmla="*/ 901670 w 9706874"/>
              <a:gd name="connsiteY251" fmla="*/ 3125313 h 3735869"/>
              <a:gd name="connsiteX252" fmla="*/ 901670 w 9706874"/>
              <a:gd name="connsiteY252" fmla="*/ 3125329 h 3735869"/>
              <a:gd name="connsiteX253" fmla="*/ 902072 w 9706874"/>
              <a:gd name="connsiteY253" fmla="*/ 3121607 h 3735869"/>
              <a:gd name="connsiteX254" fmla="*/ 922289 w 9706874"/>
              <a:gd name="connsiteY254" fmla="*/ 3131372 h 3735869"/>
              <a:gd name="connsiteX255" fmla="*/ 901670 w 9706874"/>
              <a:gd name="connsiteY255" fmla="*/ 3125313 h 3735869"/>
              <a:gd name="connsiteX256" fmla="*/ 860675 w 9706874"/>
              <a:gd name="connsiteY256" fmla="*/ 3113264 h 3735869"/>
              <a:gd name="connsiteX257" fmla="*/ 885503 w 9706874"/>
              <a:gd name="connsiteY257" fmla="*/ 3118863 h 3735869"/>
              <a:gd name="connsiteX258" fmla="*/ 901508 w 9706874"/>
              <a:gd name="connsiteY258" fmla="*/ 3125266 h 3735869"/>
              <a:gd name="connsiteX259" fmla="*/ 3807440 w 9706874"/>
              <a:gd name="connsiteY259" fmla="*/ 3113067 h 3735869"/>
              <a:gd name="connsiteX260" fmla="*/ 3770767 w 9706874"/>
              <a:gd name="connsiteY260" fmla="*/ 3143016 h 3735869"/>
              <a:gd name="connsiteX261" fmla="*/ 3770766 w 9706874"/>
              <a:gd name="connsiteY261" fmla="*/ 3118058 h 3735869"/>
              <a:gd name="connsiteX262" fmla="*/ 3807440 w 9706874"/>
              <a:gd name="connsiteY262" fmla="*/ 3113067 h 3735869"/>
              <a:gd name="connsiteX263" fmla="*/ 4159100 w 9706874"/>
              <a:gd name="connsiteY263" fmla="*/ 3107708 h 3735869"/>
              <a:gd name="connsiteX264" fmla="*/ 4159100 w 9706874"/>
              <a:gd name="connsiteY264" fmla="*/ 3128753 h 3735869"/>
              <a:gd name="connsiteX265" fmla="*/ 4143893 w 9706874"/>
              <a:gd name="connsiteY265" fmla="*/ 3128752 h 3735869"/>
              <a:gd name="connsiteX266" fmla="*/ 4143895 w 9706874"/>
              <a:gd name="connsiteY266" fmla="*/ 3107708 h 3735869"/>
              <a:gd name="connsiteX267" fmla="*/ 4159100 w 9706874"/>
              <a:gd name="connsiteY267" fmla="*/ 3107708 h 3735869"/>
              <a:gd name="connsiteX268" fmla="*/ 3750791 w 9706874"/>
              <a:gd name="connsiteY268" fmla="*/ 3095735 h 3735869"/>
              <a:gd name="connsiteX269" fmla="*/ 3737556 w 9706874"/>
              <a:gd name="connsiteY269" fmla="*/ 3107321 h 3735869"/>
              <a:gd name="connsiteX270" fmla="*/ 3750791 w 9706874"/>
              <a:gd name="connsiteY270" fmla="*/ 3095735 h 3735869"/>
              <a:gd name="connsiteX271" fmla="*/ 3441880 w 9706874"/>
              <a:gd name="connsiteY271" fmla="*/ 3095677 h 3735869"/>
              <a:gd name="connsiteX272" fmla="*/ 3457828 w 9706874"/>
              <a:gd name="connsiteY272" fmla="*/ 3107826 h 3735869"/>
              <a:gd name="connsiteX273" fmla="*/ 3441880 w 9706874"/>
              <a:gd name="connsiteY273" fmla="*/ 3095677 h 3735869"/>
              <a:gd name="connsiteX274" fmla="*/ 3605572 w 9706874"/>
              <a:gd name="connsiteY274" fmla="*/ 3095676 h 3735869"/>
              <a:gd name="connsiteX275" fmla="*/ 3621518 w 9706874"/>
              <a:gd name="connsiteY275" fmla="*/ 3107826 h 3735869"/>
              <a:gd name="connsiteX276" fmla="*/ 3605572 w 9706874"/>
              <a:gd name="connsiteY276" fmla="*/ 3095676 h 3735869"/>
              <a:gd name="connsiteX277" fmla="*/ 4196640 w 9706874"/>
              <a:gd name="connsiteY277" fmla="*/ 3095207 h 3735869"/>
              <a:gd name="connsiteX278" fmla="*/ 4204044 w 9706874"/>
              <a:gd name="connsiteY278" fmla="*/ 3107304 h 3735869"/>
              <a:gd name="connsiteX279" fmla="*/ 4196640 w 9706874"/>
              <a:gd name="connsiteY279" fmla="*/ 3095207 h 3735869"/>
              <a:gd name="connsiteX280" fmla="*/ 3830885 w 9706874"/>
              <a:gd name="connsiteY280" fmla="*/ 3095205 h 3735869"/>
              <a:gd name="connsiteX281" fmla="*/ 3822946 w 9706874"/>
              <a:gd name="connsiteY281" fmla="*/ 3116250 h 3735869"/>
              <a:gd name="connsiteX282" fmla="*/ 3817653 w 9706874"/>
              <a:gd name="connsiteY282" fmla="*/ 3102221 h 3735869"/>
              <a:gd name="connsiteX283" fmla="*/ 3830885 w 9706874"/>
              <a:gd name="connsiteY283" fmla="*/ 3095205 h 3735869"/>
              <a:gd name="connsiteX284" fmla="*/ 3846954 w 9706874"/>
              <a:gd name="connsiteY284" fmla="*/ 3084489 h 3735869"/>
              <a:gd name="connsiteX285" fmla="*/ 3854358 w 9706874"/>
              <a:gd name="connsiteY285" fmla="*/ 3096589 h 3735869"/>
              <a:gd name="connsiteX286" fmla="*/ 3846954 w 9706874"/>
              <a:gd name="connsiteY286" fmla="*/ 3084489 h 3735869"/>
              <a:gd name="connsiteX287" fmla="*/ 4188414 w 9706874"/>
              <a:gd name="connsiteY287" fmla="*/ 3084489 h 3735869"/>
              <a:gd name="connsiteX288" fmla="*/ 4188414 w 9706874"/>
              <a:gd name="connsiteY288" fmla="*/ 3109086 h 3735869"/>
              <a:gd name="connsiteX289" fmla="*/ 4181012 w 9706874"/>
              <a:gd name="connsiteY289" fmla="*/ 3109086 h 3735869"/>
              <a:gd name="connsiteX290" fmla="*/ 4181010 w 9706874"/>
              <a:gd name="connsiteY290" fmla="*/ 3084490 h 3735869"/>
              <a:gd name="connsiteX291" fmla="*/ 4188414 w 9706874"/>
              <a:gd name="connsiteY291" fmla="*/ 3084489 h 3735869"/>
              <a:gd name="connsiteX292" fmla="*/ 3481305 w 9706874"/>
              <a:gd name="connsiteY292" fmla="*/ 3083527 h 3735869"/>
              <a:gd name="connsiteX293" fmla="*/ 3494595 w 9706874"/>
              <a:gd name="connsiteY293" fmla="*/ 3095676 h 3735869"/>
              <a:gd name="connsiteX294" fmla="*/ 3481305 w 9706874"/>
              <a:gd name="connsiteY294" fmla="*/ 3083527 h 3735869"/>
              <a:gd name="connsiteX295" fmla="*/ 3634365 w 9706874"/>
              <a:gd name="connsiteY295" fmla="*/ 3083527 h 3735869"/>
              <a:gd name="connsiteX296" fmla="*/ 3642339 w 9706874"/>
              <a:gd name="connsiteY296" fmla="*/ 3095675 h 3735869"/>
              <a:gd name="connsiteX297" fmla="*/ 3634365 w 9706874"/>
              <a:gd name="connsiteY297" fmla="*/ 3083527 h 3735869"/>
              <a:gd name="connsiteX298" fmla="*/ 3870191 w 9706874"/>
              <a:gd name="connsiteY298" fmla="*/ 3081247 h 3735869"/>
              <a:gd name="connsiteX299" fmla="*/ 3873894 w 9706874"/>
              <a:gd name="connsiteY299" fmla="*/ 3083970 h 3735869"/>
              <a:gd name="connsiteX300" fmla="*/ 3871424 w 9706874"/>
              <a:gd name="connsiteY300" fmla="*/ 3091229 h 3735869"/>
              <a:gd name="connsiteX301" fmla="*/ 3866490 w 9706874"/>
              <a:gd name="connsiteY301" fmla="*/ 3083970 h 3735869"/>
              <a:gd name="connsiteX302" fmla="*/ 3870191 w 9706874"/>
              <a:gd name="connsiteY302" fmla="*/ 3081247 h 3735869"/>
              <a:gd name="connsiteX303" fmla="*/ 752732 w 9706874"/>
              <a:gd name="connsiteY303" fmla="*/ 3080821 h 3735869"/>
              <a:gd name="connsiteX304" fmla="*/ 750116 w 9706874"/>
              <a:gd name="connsiteY304" fmla="*/ 3084322 h 3735869"/>
              <a:gd name="connsiteX305" fmla="*/ 763317 w 9706874"/>
              <a:gd name="connsiteY305" fmla="*/ 3087507 h 3735869"/>
              <a:gd name="connsiteX306" fmla="*/ 763264 w 9706874"/>
              <a:gd name="connsiteY306" fmla="*/ 3085510 h 3735869"/>
              <a:gd name="connsiteX307" fmla="*/ 752732 w 9706874"/>
              <a:gd name="connsiteY307" fmla="*/ 3080821 h 3735869"/>
              <a:gd name="connsiteX308" fmla="*/ 3878000 w 9706874"/>
              <a:gd name="connsiteY308" fmla="*/ 3075699 h 3735869"/>
              <a:gd name="connsiteX309" fmla="*/ 3885603 w 9706874"/>
              <a:gd name="connsiteY309" fmla="*/ 3078356 h 3735869"/>
              <a:gd name="connsiteX310" fmla="*/ 3870396 w 9706874"/>
              <a:gd name="connsiteY310" fmla="*/ 3078356 h 3735869"/>
              <a:gd name="connsiteX311" fmla="*/ 3878000 w 9706874"/>
              <a:gd name="connsiteY311" fmla="*/ 3075699 h 3735869"/>
              <a:gd name="connsiteX312" fmla="*/ 3658285 w 9706874"/>
              <a:gd name="connsiteY312" fmla="*/ 3071378 h 3735869"/>
              <a:gd name="connsiteX313" fmla="*/ 3674232 w 9706874"/>
              <a:gd name="connsiteY313" fmla="*/ 3083528 h 3735869"/>
              <a:gd name="connsiteX314" fmla="*/ 3658285 w 9706874"/>
              <a:gd name="connsiteY314" fmla="*/ 3071378 h 3735869"/>
              <a:gd name="connsiteX315" fmla="*/ 3884022 w 9706874"/>
              <a:gd name="connsiteY315" fmla="*/ 3066614 h 3735869"/>
              <a:gd name="connsiteX316" fmla="*/ 3882118 w 9706874"/>
              <a:gd name="connsiteY316" fmla="*/ 3071576 h 3735869"/>
              <a:gd name="connsiteX317" fmla="*/ 3882749 w 9706874"/>
              <a:gd name="connsiteY317" fmla="*/ 3069926 h 3735869"/>
              <a:gd name="connsiteX318" fmla="*/ 3884092 w 9706874"/>
              <a:gd name="connsiteY318" fmla="*/ 3066431 h 3735869"/>
              <a:gd name="connsiteX319" fmla="*/ 3884022 w 9706874"/>
              <a:gd name="connsiteY319" fmla="*/ 3066614 h 3735869"/>
              <a:gd name="connsiteX320" fmla="*/ 3884063 w 9706874"/>
              <a:gd name="connsiteY320" fmla="*/ 3066503 h 3735869"/>
              <a:gd name="connsiteX321" fmla="*/ 3885083 w 9706874"/>
              <a:gd name="connsiteY321" fmla="*/ 3063844 h 3735869"/>
              <a:gd name="connsiteX322" fmla="*/ 3884238 w 9706874"/>
              <a:gd name="connsiteY322" fmla="*/ 3066051 h 3735869"/>
              <a:gd name="connsiteX323" fmla="*/ 3884092 w 9706874"/>
              <a:gd name="connsiteY323" fmla="*/ 3066431 h 3735869"/>
              <a:gd name="connsiteX324" fmla="*/ 3885231 w 9706874"/>
              <a:gd name="connsiteY324" fmla="*/ 3063459 h 3735869"/>
              <a:gd name="connsiteX325" fmla="*/ 3885184 w 9706874"/>
              <a:gd name="connsiteY325" fmla="*/ 3063586 h 3735869"/>
              <a:gd name="connsiteX326" fmla="*/ 3885083 w 9706874"/>
              <a:gd name="connsiteY326" fmla="*/ 3063844 h 3735869"/>
              <a:gd name="connsiteX327" fmla="*/ 3922702 w 9706874"/>
              <a:gd name="connsiteY327" fmla="*/ 3054124 h 3735869"/>
              <a:gd name="connsiteX328" fmla="*/ 3888235 w 9706874"/>
              <a:gd name="connsiteY328" fmla="*/ 3071561 h 3735869"/>
              <a:gd name="connsiteX329" fmla="*/ 3886027 w 9706874"/>
              <a:gd name="connsiteY329" fmla="*/ 3066882 h 3735869"/>
              <a:gd name="connsiteX330" fmla="*/ 3922702 w 9706874"/>
              <a:gd name="connsiteY330" fmla="*/ 3054124 h 3735869"/>
              <a:gd name="connsiteX331" fmla="*/ 765486 w 9706874"/>
              <a:gd name="connsiteY331" fmla="*/ 3027791 h 3735869"/>
              <a:gd name="connsiteX332" fmla="*/ 778232 w 9706874"/>
              <a:gd name="connsiteY332" fmla="*/ 3032700 h 3735869"/>
              <a:gd name="connsiteX333" fmla="*/ 771813 w 9706874"/>
              <a:gd name="connsiteY333" fmla="*/ 3031750 h 3735869"/>
              <a:gd name="connsiteX334" fmla="*/ 765486 w 9706874"/>
              <a:gd name="connsiteY334" fmla="*/ 3027791 h 3735869"/>
              <a:gd name="connsiteX335" fmla="*/ 3971232 w 9706874"/>
              <a:gd name="connsiteY335" fmla="*/ 3025544 h 3735869"/>
              <a:gd name="connsiteX336" fmla="*/ 3965823 w 9706874"/>
              <a:gd name="connsiteY336" fmla="*/ 3063835 h 3735869"/>
              <a:gd name="connsiteX337" fmla="*/ 3938774 w 9706874"/>
              <a:gd name="connsiteY337" fmla="*/ 3059049 h 3735869"/>
              <a:gd name="connsiteX338" fmla="*/ 3971232 w 9706874"/>
              <a:gd name="connsiteY338" fmla="*/ 3025544 h 3735869"/>
              <a:gd name="connsiteX339" fmla="*/ 597518 w 9706874"/>
              <a:gd name="connsiteY339" fmla="*/ 3025067 h 3735869"/>
              <a:gd name="connsiteX340" fmla="*/ 617675 w 9706874"/>
              <a:gd name="connsiteY340" fmla="*/ 3032816 h 3735869"/>
              <a:gd name="connsiteX341" fmla="*/ 608045 w 9706874"/>
              <a:gd name="connsiteY341" fmla="*/ 3031216 h 3735869"/>
              <a:gd name="connsiteX342" fmla="*/ 597518 w 9706874"/>
              <a:gd name="connsiteY342" fmla="*/ 3025067 h 3735869"/>
              <a:gd name="connsiteX343" fmla="*/ 4006693 w 9706874"/>
              <a:gd name="connsiteY343" fmla="*/ 3023759 h 3735869"/>
              <a:gd name="connsiteX344" fmla="*/ 3987610 w 9706874"/>
              <a:gd name="connsiteY344" fmla="*/ 3037662 h 3735869"/>
              <a:gd name="connsiteX345" fmla="*/ 4006693 w 9706874"/>
              <a:gd name="connsiteY345" fmla="*/ 3023759 h 3735869"/>
              <a:gd name="connsiteX346" fmla="*/ 594773 w 9706874"/>
              <a:gd name="connsiteY346" fmla="*/ 3021191 h 3735869"/>
              <a:gd name="connsiteX347" fmla="*/ 597518 w 9706874"/>
              <a:gd name="connsiteY347" fmla="*/ 3025067 h 3735869"/>
              <a:gd name="connsiteX348" fmla="*/ 594424 w 9706874"/>
              <a:gd name="connsiteY348" fmla="*/ 3025486 h 3735869"/>
              <a:gd name="connsiteX349" fmla="*/ 590175 w 9706874"/>
              <a:gd name="connsiteY349" fmla="*/ 3021605 h 3735869"/>
              <a:gd name="connsiteX350" fmla="*/ 594773 w 9706874"/>
              <a:gd name="connsiteY350" fmla="*/ 3021191 h 3735869"/>
              <a:gd name="connsiteX351" fmla="*/ 4352479 w 9706874"/>
              <a:gd name="connsiteY351" fmla="*/ 3018401 h 3735869"/>
              <a:gd name="connsiteX352" fmla="*/ 4259154 w 9706874"/>
              <a:gd name="connsiteY352" fmla="*/ 3071580 h 3735869"/>
              <a:gd name="connsiteX353" fmla="*/ 4352479 w 9706874"/>
              <a:gd name="connsiteY353" fmla="*/ 3018401 h 3735869"/>
              <a:gd name="connsiteX354" fmla="*/ 3674232 w 9706874"/>
              <a:gd name="connsiteY354" fmla="*/ 3018325 h 3735869"/>
              <a:gd name="connsiteX355" fmla="*/ 3542227 w 9706874"/>
              <a:gd name="connsiteY355" fmla="*/ 3071376 h 3735869"/>
              <a:gd name="connsiteX356" fmla="*/ 3674232 w 9706874"/>
              <a:gd name="connsiteY356" fmla="*/ 3018325 h 3735869"/>
              <a:gd name="connsiteX357" fmla="*/ 587429 w 9706874"/>
              <a:gd name="connsiteY357" fmla="*/ 3017729 h 3735869"/>
              <a:gd name="connsiteX358" fmla="*/ 590175 w 9706874"/>
              <a:gd name="connsiteY358" fmla="*/ 3021605 h 3735869"/>
              <a:gd name="connsiteX359" fmla="*/ 587079 w 9706874"/>
              <a:gd name="connsiteY359" fmla="*/ 3022025 h 3735869"/>
              <a:gd name="connsiteX360" fmla="*/ 582830 w 9706874"/>
              <a:gd name="connsiteY360" fmla="*/ 3018144 h 3735869"/>
              <a:gd name="connsiteX361" fmla="*/ 587429 w 9706874"/>
              <a:gd name="connsiteY361" fmla="*/ 3017729 h 3735869"/>
              <a:gd name="connsiteX362" fmla="*/ 3441881 w 9706874"/>
              <a:gd name="connsiteY362" fmla="*/ 3013467 h 3735869"/>
              <a:gd name="connsiteX363" fmla="*/ 3457828 w 9706874"/>
              <a:gd name="connsiteY363" fmla="*/ 3025616 h 3735869"/>
              <a:gd name="connsiteX364" fmla="*/ 3441881 w 9706874"/>
              <a:gd name="connsiteY364" fmla="*/ 3013467 h 3735869"/>
              <a:gd name="connsiteX365" fmla="*/ 4018867 w 9706874"/>
              <a:gd name="connsiteY365" fmla="*/ 3004641 h 3735869"/>
              <a:gd name="connsiteX366" fmla="*/ 4032102 w 9706874"/>
              <a:gd name="connsiteY366" fmla="*/ 3013909 h 3735869"/>
              <a:gd name="connsiteX367" fmla="*/ 4018867 w 9706874"/>
              <a:gd name="connsiteY367" fmla="*/ 3004641 h 3735869"/>
              <a:gd name="connsiteX368" fmla="*/ 3480309 w 9706874"/>
              <a:gd name="connsiteY368" fmla="*/ 3002380 h 3735869"/>
              <a:gd name="connsiteX369" fmla="*/ 3468557 w 9706874"/>
              <a:gd name="connsiteY369" fmla="*/ 3003454 h 3735869"/>
              <a:gd name="connsiteX370" fmla="*/ 3465447 w 9706874"/>
              <a:gd name="connsiteY370" fmla="*/ 3004039 h 3735869"/>
              <a:gd name="connsiteX371" fmla="*/ 3467975 w 9706874"/>
              <a:gd name="connsiteY371" fmla="*/ 3012441 h 3735869"/>
              <a:gd name="connsiteX372" fmla="*/ 3489280 w 9706874"/>
              <a:gd name="connsiteY372" fmla="*/ 3013466 h 3735869"/>
              <a:gd name="connsiteX373" fmla="*/ 3480309 w 9706874"/>
              <a:gd name="connsiteY373" fmla="*/ 3002380 h 3735869"/>
              <a:gd name="connsiteX374" fmla="*/ 4371344 w 9706874"/>
              <a:gd name="connsiteY374" fmla="*/ 3001330 h 3735869"/>
              <a:gd name="connsiteX375" fmla="*/ 4371141 w 9706874"/>
              <a:gd name="connsiteY375" fmla="*/ 3001912 h 3735869"/>
              <a:gd name="connsiteX376" fmla="*/ 4370505 w 9706874"/>
              <a:gd name="connsiteY376" fmla="*/ 3003715 h 3735869"/>
              <a:gd name="connsiteX377" fmla="*/ 3501301 w 9706874"/>
              <a:gd name="connsiteY377" fmla="*/ 2997552 h 3735869"/>
              <a:gd name="connsiteX378" fmla="*/ 3496138 w 9706874"/>
              <a:gd name="connsiteY378" fmla="*/ 2998404 h 3735869"/>
              <a:gd name="connsiteX379" fmla="*/ 3496590 w 9706874"/>
              <a:gd name="connsiteY379" fmla="*/ 3000405 h 3735869"/>
              <a:gd name="connsiteX380" fmla="*/ 3502570 w 9706874"/>
              <a:gd name="connsiteY380" fmla="*/ 3003745 h 3735869"/>
              <a:gd name="connsiteX381" fmla="*/ 4373362 w 9706874"/>
              <a:gd name="connsiteY381" fmla="*/ 2995600 h 3735869"/>
              <a:gd name="connsiteX382" fmla="*/ 4372632 w 9706874"/>
              <a:gd name="connsiteY382" fmla="*/ 2997673 h 3735869"/>
              <a:gd name="connsiteX383" fmla="*/ 4371344 w 9706874"/>
              <a:gd name="connsiteY383" fmla="*/ 3001330 h 3735869"/>
              <a:gd name="connsiteX384" fmla="*/ 4372458 w 9706874"/>
              <a:gd name="connsiteY384" fmla="*/ 2998166 h 3735869"/>
              <a:gd name="connsiteX385" fmla="*/ 4373630 w 9706874"/>
              <a:gd name="connsiteY385" fmla="*/ 2994839 h 3735869"/>
              <a:gd name="connsiteX386" fmla="*/ 4373362 w 9706874"/>
              <a:gd name="connsiteY386" fmla="*/ 2995600 h 3735869"/>
              <a:gd name="connsiteX387" fmla="*/ 4373580 w 9706874"/>
              <a:gd name="connsiteY387" fmla="*/ 2994977 h 3735869"/>
              <a:gd name="connsiteX388" fmla="*/ 4373630 w 9706874"/>
              <a:gd name="connsiteY388" fmla="*/ 2994839 h 3735869"/>
              <a:gd name="connsiteX389" fmla="*/ 4391560 w 9706874"/>
              <a:gd name="connsiteY389" fmla="*/ 2991607 h 3735869"/>
              <a:gd name="connsiteX390" fmla="*/ 4378973 w 9706874"/>
              <a:gd name="connsiteY390" fmla="*/ 3003708 h 3735869"/>
              <a:gd name="connsiteX391" fmla="*/ 4376367 w 9706874"/>
              <a:gd name="connsiteY391" fmla="*/ 2996852 h 3735869"/>
              <a:gd name="connsiteX392" fmla="*/ 4391560 w 9706874"/>
              <a:gd name="connsiteY392" fmla="*/ 2991607 h 3735869"/>
              <a:gd name="connsiteX393" fmla="*/ 3494597 w 9706874"/>
              <a:gd name="connsiteY393" fmla="*/ 2991597 h 3735869"/>
              <a:gd name="connsiteX394" fmla="*/ 3494734 w 9706874"/>
              <a:gd name="connsiteY394" fmla="*/ 2992209 h 3735869"/>
              <a:gd name="connsiteX395" fmla="*/ 3495674 w 9706874"/>
              <a:gd name="connsiteY395" fmla="*/ 2992034 h 3735869"/>
              <a:gd name="connsiteX396" fmla="*/ 3524485 w 9706874"/>
              <a:gd name="connsiteY396" fmla="*/ 2983164 h 3735869"/>
              <a:gd name="connsiteX397" fmla="*/ 3520332 w 9706874"/>
              <a:gd name="connsiteY397" fmla="*/ 2983720 h 3735869"/>
              <a:gd name="connsiteX398" fmla="*/ 3519239 w 9706874"/>
              <a:gd name="connsiteY398" fmla="*/ 2983876 h 3735869"/>
              <a:gd name="connsiteX399" fmla="*/ 3520079 w 9706874"/>
              <a:gd name="connsiteY399" fmla="*/ 2987495 h 3735869"/>
              <a:gd name="connsiteX400" fmla="*/ 3525205 w 9706874"/>
              <a:gd name="connsiteY400" fmla="*/ 2986541 h 3735869"/>
              <a:gd name="connsiteX401" fmla="*/ 703552 w 9706874"/>
              <a:gd name="connsiteY401" fmla="*/ 2980948 h 3735869"/>
              <a:gd name="connsiteX402" fmla="*/ 714977 w 9706874"/>
              <a:gd name="connsiteY402" fmla="*/ 2983800 h 3735869"/>
              <a:gd name="connsiteX403" fmla="*/ 715361 w 9706874"/>
              <a:gd name="connsiteY403" fmla="*/ 2986181 h 3735869"/>
              <a:gd name="connsiteX404" fmla="*/ 708382 w 9706874"/>
              <a:gd name="connsiteY404" fmla="*/ 2984925 h 3735869"/>
              <a:gd name="connsiteX405" fmla="*/ 703552 w 9706874"/>
              <a:gd name="connsiteY405" fmla="*/ 2980948 h 3735869"/>
              <a:gd name="connsiteX406" fmla="*/ 4428878 w 9706874"/>
              <a:gd name="connsiteY406" fmla="*/ 2980263 h 3735869"/>
              <a:gd name="connsiteX407" fmla="*/ 4436485 w 9706874"/>
              <a:gd name="connsiteY407" fmla="*/ 2988290 h 3735869"/>
              <a:gd name="connsiteX408" fmla="*/ 4423255 w 9706874"/>
              <a:gd name="connsiteY408" fmla="*/ 2992968 h 3735869"/>
              <a:gd name="connsiteX409" fmla="*/ 4428878 w 9706874"/>
              <a:gd name="connsiteY409" fmla="*/ 2980263 h 3735869"/>
              <a:gd name="connsiteX410" fmla="*/ 4063799 w 9706874"/>
              <a:gd name="connsiteY410" fmla="*/ 2979105 h 3735869"/>
              <a:gd name="connsiteX411" fmla="*/ 4077018 w 9706874"/>
              <a:gd name="connsiteY411" fmla="*/ 2989107 h 3735869"/>
              <a:gd name="connsiteX412" fmla="*/ 4063800 w 9706874"/>
              <a:gd name="connsiteY412" fmla="*/ 3003695 h 3735869"/>
              <a:gd name="connsiteX413" fmla="*/ 4063799 w 9706874"/>
              <a:gd name="connsiteY413" fmla="*/ 2979105 h 3735869"/>
              <a:gd name="connsiteX414" fmla="*/ 3564595 w 9706874"/>
              <a:gd name="connsiteY414" fmla="*/ 2976620 h 3735869"/>
              <a:gd name="connsiteX415" fmla="*/ 3558655 w 9706874"/>
              <a:gd name="connsiteY415" fmla="*/ 2977678 h 3735869"/>
              <a:gd name="connsiteX416" fmla="*/ 3562382 w 9706874"/>
              <a:gd name="connsiteY416" fmla="*/ 2977726 h 3735869"/>
              <a:gd name="connsiteX417" fmla="*/ 4449393 w 9706874"/>
              <a:gd name="connsiteY417" fmla="*/ 2969929 h 3735869"/>
              <a:gd name="connsiteX418" fmla="*/ 4459944 w 9706874"/>
              <a:gd name="connsiteY418" fmla="*/ 2974440 h 3735869"/>
              <a:gd name="connsiteX419" fmla="*/ 4442682 w 9706874"/>
              <a:gd name="connsiteY419" fmla="*/ 2978498 h 3735869"/>
              <a:gd name="connsiteX420" fmla="*/ 4438785 w 9706874"/>
              <a:gd name="connsiteY420" fmla="*/ 2975752 h 3735869"/>
              <a:gd name="connsiteX421" fmla="*/ 4438695 w 9706874"/>
              <a:gd name="connsiteY421" fmla="*/ 2978332 h 3735869"/>
              <a:gd name="connsiteX422" fmla="*/ 4437678 w 9706874"/>
              <a:gd name="connsiteY422" fmla="*/ 2985862 h 3735869"/>
              <a:gd name="connsiteX423" fmla="*/ 4434974 w 9706874"/>
              <a:gd name="connsiteY423" fmla="*/ 2978912 h 3735869"/>
              <a:gd name="connsiteX424" fmla="*/ 4436326 w 9706874"/>
              <a:gd name="connsiteY424" fmla="*/ 2975726 h 3735869"/>
              <a:gd name="connsiteX425" fmla="*/ 4437288 w 9706874"/>
              <a:gd name="connsiteY425" fmla="*/ 2974696 h 3735869"/>
              <a:gd name="connsiteX426" fmla="*/ 4436927 w 9706874"/>
              <a:gd name="connsiteY426" fmla="*/ 2974440 h 3735869"/>
              <a:gd name="connsiteX427" fmla="*/ 4449393 w 9706874"/>
              <a:gd name="connsiteY427" fmla="*/ 2969929 h 3735869"/>
              <a:gd name="connsiteX428" fmla="*/ 4110272 w 9706874"/>
              <a:gd name="connsiteY428" fmla="*/ 2968388 h 3735869"/>
              <a:gd name="connsiteX429" fmla="*/ 4102870 w 9706874"/>
              <a:gd name="connsiteY429" fmla="*/ 2980490 h 3735869"/>
              <a:gd name="connsiteX430" fmla="*/ 4110272 w 9706874"/>
              <a:gd name="connsiteY430" fmla="*/ 2968388 h 3735869"/>
              <a:gd name="connsiteX431" fmla="*/ 503487 w 9706874"/>
              <a:gd name="connsiteY431" fmla="*/ 2958116 h 3735869"/>
              <a:gd name="connsiteX432" fmla="*/ 513825 w 9706874"/>
              <a:gd name="connsiteY432" fmla="*/ 2961991 h 3735869"/>
              <a:gd name="connsiteX433" fmla="*/ 511502 w 9706874"/>
              <a:gd name="connsiteY433" fmla="*/ 2961771 h 3735869"/>
              <a:gd name="connsiteX434" fmla="*/ 4499007 w 9706874"/>
              <a:gd name="connsiteY434" fmla="*/ 2948740 h 3735869"/>
              <a:gd name="connsiteX435" fmla="*/ 4465580 w 9706874"/>
              <a:gd name="connsiteY435" fmla="*/ 2967986 h 3735869"/>
              <a:gd name="connsiteX436" fmla="*/ 4461123 w 9706874"/>
              <a:gd name="connsiteY436" fmla="*/ 2961811 h 3735869"/>
              <a:gd name="connsiteX437" fmla="*/ 4461123 w 9706874"/>
              <a:gd name="connsiteY437" fmla="*/ 2975147 h 3735869"/>
              <a:gd name="connsiteX438" fmla="*/ 4458417 w 9706874"/>
              <a:gd name="connsiteY438" fmla="*/ 2968195 h 3735869"/>
              <a:gd name="connsiteX439" fmla="*/ 4460978 w 9706874"/>
              <a:gd name="connsiteY439" fmla="*/ 2961613 h 3735869"/>
              <a:gd name="connsiteX440" fmla="*/ 4460371 w 9706874"/>
              <a:gd name="connsiteY440" fmla="*/ 2960769 h 3735869"/>
              <a:gd name="connsiteX441" fmla="*/ 4499007 w 9706874"/>
              <a:gd name="connsiteY441" fmla="*/ 2948740 h 3735869"/>
              <a:gd name="connsiteX442" fmla="*/ 3846101 w 9706874"/>
              <a:gd name="connsiteY442" fmla="*/ 2943403 h 3735869"/>
              <a:gd name="connsiteX443" fmla="*/ 3822181 w 9706874"/>
              <a:gd name="connsiteY443" fmla="*/ 2960413 h 3735869"/>
              <a:gd name="connsiteX444" fmla="*/ 3846101 w 9706874"/>
              <a:gd name="connsiteY444" fmla="*/ 2955553 h 3735869"/>
              <a:gd name="connsiteX445" fmla="*/ 3846101 w 9706874"/>
              <a:gd name="connsiteY445" fmla="*/ 2943403 h 3735869"/>
              <a:gd name="connsiteX446" fmla="*/ 4150916 w 9706874"/>
              <a:gd name="connsiteY446" fmla="*/ 2936623 h 3735869"/>
              <a:gd name="connsiteX447" fmla="*/ 4156482 w 9706874"/>
              <a:gd name="connsiteY447" fmla="*/ 2936846 h 3735869"/>
              <a:gd name="connsiteX448" fmla="*/ 4166903 w 9706874"/>
              <a:gd name="connsiteY448" fmla="*/ 2956010 h 3735869"/>
              <a:gd name="connsiteX449" fmla="*/ 4143459 w 9706874"/>
              <a:gd name="connsiteY449" fmla="*/ 2967988 h 3735869"/>
              <a:gd name="connsiteX450" fmla="*/ 4136080 w 9706874"/>
              <a:gd name="connsiteY450" fmla="*/ 2944033 h 3735869"/>
              <a:gd name="connsiteX451" fmla="*/ 4150916 w 9706874"/>
              <a:gd name="connsiteY451" fmla="*/ 2936623 h 3735869"/>
              <a:gd name="connsiteX452" fmla="*/ 3882812 w 9706874"/>
              <a:gd name="connsiteY452" fmla="*/ 2930648 h 3735869"/>
              <a:gd name="connsiteX453" fmla="*/ 3870022 w 9706874"/>
              <a:gd name="connsiteY453" fmla="*/ 2933685 h 3735869"/>
              <a:gd name="connsiteX454" fmla="*/ 3885968 w 9706874"/>
              <a:gd name="connsiteY454" fmla="*/ 2938545 h 3735869"/>
              <a:gd name="connsiteX455" fmla="*/ 3882812 w 9706874"/>
              <a:gd name="connsiteY455" fmla="*/ 2930648 h 3735869"/>
              <a:gd name="connsiteX456" fmla="*/ 854499 w 9706874"/>
              <a:gd name="connsiteY456" fmla="*/ 2924996 h 3735869"/>
              <a:gd name="connsiteX457" fmla="*/ 855145 w 9706874"/>
              <a:gd name="connsiteY457" fmla="*/ 2925099 h 3735869"/>
              <a:gd name="connsiteX458" fmla="*/ 856399 w 9706874"/>
              <a:gd name="connsiteY458" fmla="*/ 2925215 h 3735869"/>
              <a:gd name="connsiteX459" fmla="*/ 856390 w 9706874"/>
              <a:gd name="connsiteY459" fmla="*/ 2925198 h 3735869"/>
              <a:gd name="connsiteX460" fmla="*/ 4551515 w 9706874"/>
              <a:gd name="connsiteY460" fmla="*/ 2924509 h 3735869"/>
              <a:gd name="connsiteX461" fmla="*/ 4555671 w 9706874"/>
              <a:gd name="connsiteY461" fmla="*/ 2926909 h 3735869"/>
              <a:gd name="connsiteX462" fmla="*/ 4540465 w 9706874"/>
              <a:gd name="connsiteY462" fmla="*/ 2934054 h 3735869"/>
              <a:gd name="connsiteX463" fmla="*/ 4551515 w 9706874"/>
              <a:gd name="connsiteY463" fmla="*/ 2924509 h 3735869"/>
              <a:gd name="connsiteX464" fmla="*/ 4551324 w 9706874"/>
              <a:gd name="connsiteY464" fmla="*/ 2918707 h 3735869"/>
              <a:gd name="connsiteX465" fmla="*/ 4550869 w 9706874"/>
              <a:gd name="connsiteY465" fmla="*/ 2919890 h 3735869"/>
              <a:gd name="connsiteX466" fmla="*/ 4550234 w 9706874"/>
              <a:gd name="connsiteY466" fmla="*/ 2921538 h 3735869"/>
              <a:gd name="connsiteX467" fmla="*/ 4553024 w 9706874"/>
              <a:gd name="connsiteY467" fmla="*/ 2914290 h 3735869"/>
              <a:gd name="connsiteX468" fmla="*/ 4552359 w 9706874"/>
              <a:gd name="connsiteY468" fmla="*/ 2916015 h 3735869"/>
              <a:gd name="connsiteX469" fmla="*/ 4551324 w 9706874"/>
              <a:gd name="connsiteY469" fmla="*/ 2918707 h 3735869"/>
              <a:gd name="connsiteX470" fmla="*/ 4552186 w 9706874"/>
              <a:gd name="connsiteY470" fmla="*/ 2916466 h 3735869"/>
              <a:gd name="connsiteX471" fmla="*/ 4553357 w 9706874"/>
              <a:gd name="connsiteY471" fmla="*/ 2913423 h 3735869"/>
              <a:gd name="connsiteX472" fmla="*/ 4553309 w 9706874"/>
              <a:gd name="connsiteY472" fmla="*/ 2913548 h 3735869"/>
              <a:gd name="connsiteX473" fmla="*/ 4553024 w 9706874"/>
              <a:gd name="connsiteY473" fmla="*/ 2914290 h 3735869"/>
              <a:gd name="connsiteX474" fmla="*/ 4592770 w 9706874"/>
              <a:gd name="connsiteY474" fmla="*/ 2909447 h 3735869"/>
              <a:gd name="connsiteX475" fmla="*/ 4592770 w 9706874"/>
              <a:gd name="connsiteY475" fmla="*/ 2934035 h 3735869"/>
              <a:gd name="connsiteX476" fmla="*/ 4558746 w 9706874"/>
              <a:gd name="connsiteY476" fmla="*/ 2921532 h 3735869"/>
              <a:gd name="connsiteX477" fmla="*/ 4556095 w 9706874"/>
              <a:gd name="connsiteY477" fmla="*/ 2916947 h 3735869"/>
              <a:gd name="connsiteX478" fmla="*/ 4592770 w 9706874"/>
              <a:gd name="connsiteY478" fmla="*/ 2909447 h 3735869"/>
              <a:gd name="connsiteX479" fmla="*/ 3994051 w 9706874"/>
              <a:gd name="connsiteY479" fmla="*/ 2875773 h 3735869"/>
              <a:gd name="connsiteX480" fmla="*/ 3993107 w 9706874"/>
              <a:gd name="connsiteY480" fmla="*/ 2875807 h 3735869"/>
              <a:gd name="connsiteX481" fmla="*/ 3963312 w 9706874"/>
              <a:gd name="connsiteY481" fmla="*/ 2883538 h 3735869"/>
              <a:gd name="connsiteX482" fmla="*/ 3962977 w 9706874"/>
              <a:gd name="connsiteY482" fmla="*/ 2883622 h 3735869"/>
              <a:gd name="connsiteX483" fmla="*/ 3959292 w 9706874"/>
              <a:gd name="connsiteY483" fmla="*/ 2886022 h 3735869"/>
              <a:gd name="connsiteX484" fmla="*/ 3954628 w 9706874"/>
              <a:gd name="connsiteY484" fmla="*/ 2900071 h 3735869"/>
              <a:gd name="connsiteX485" fmla="*/ 3994052 w 9706874"/>
              <a:gd name="connsiteY485" fmla="*/ 2887922 h 3735869"/>
              <a:gd name="connsiteX486" fmla="*/ 3994051 w 9706874"/>
              <a:gd name="connsiteY486" fmla="*/ 2875773 h 3735869"/>
              <a:gd name="connsiteX487" fmla="*/ 4274782 w 9706874"/>
              <a:gd name="connsiteY487" fmla="*/ 2875508 h 3735869"/>
              <a:gd name="connsiteX488" fmla="*/ 4286035 w 9706874"/>
              <a:gd name="connsiteY488" fmla="*/ 2885347 h 3735869"/>
              <a:gd name="connsiteX489" fmla="*/ 4274783 w 9706874"/>
              <a:gd name="connsiteY489" fmla="*/ 2900105 h 3735869"/>
              <a:gd name="connsiteX490" fmla="*/ 4274782 w 9706874"/>
              <a:gd name="connsiteY490" fmla="*/ 2875508 h 3735869"/>
              <a:gd name="connsiteX491" fmla="*/ 4311900 w 9706874"/>
              <a:gd name="connsiteY491" fmla="*/ 2863005 h 3735869"/>
              <a:gd name="connsiteX492" fmla="*/ 4319302 w 9706874"/>
              <a:gd name="connsiteY492" fmla="*/ 2875104 h 3735869"/>
              <a:gd name="connsiteX493" fmla="*/ 4311900 w 9706874"/>
              <a:gd name="connsiteY493" fmla="*/ 2863005 h 3735869"/>
              <a:gd name="connsiteX494" fmla="*/ 4704097 w 9706874"/>
              <a:gd name="connsiteY494" fmla="*/ 2852288 h 3735869"/>
              <a:gd name="connsiteX495" fmla="*/ 4692843 w 9706874"/>
              <a:gd name="connsiteY495" fmla="*/ 2864387 h 3735869"/>
              <a:gd name="connsiteX496" fmla="*/ 4704097 w 9706874"/>
              <a:gd name="connsiteY496" fmla="*/ 2852288 h 3735869"/>
              <a:gd name="connsiteX497" fmla="*/ 4335342 w 9706874"/>
              <a:gd name="connsiteY497" fmla="*/ 2852288 h 3735869"/>
              <a:gd name="connsiteX498" fmla="*/ 4342746 w 9706874"/>
              <a:gd name="connsiteY498" fmla="*/ 2864388 h 3735869"/>
              <a:gd name="connsiteX499" fmla="*/ 4335342 w 9706874"/>
              <a:gd name="connsiteY499" fmla="*/ 2852288 h 3735869"/>
              <a:gd name="connsiteX500" fmla="*/ 4110991 w 9706874"/>
              <a:gd name="connsiteY500" fmla="*/ 2845217 h 3735869"/>
              <a:gd name="connsiteX501" fmla="*/ 4109714 w 9706874"/>
              <a:gd name="connsiteY501" fmla="*/ 2845550 h 3735869"/>
              <a:gd name="connsiteX502" fmla="*/ 4110552 w 9706874"/>
              <a:gd name="connsiteY502" fmla="*/ 2846615 h 3735869"/>
              <a:gd name="connsiteX503" fmla="*/ 4111016 w 9706874"/>
              <a:gd name="connsiteY503" fmla="*/ 2845286 h 3735869"/>
              <a:gd name="connsiteX504" fmla="*/ 4374207 w 9706874"/>
              <a:gd name="connsiteY504" fmla="*/ 2835677 h 3735869"/>
              <a:gd name="connsiteX505" fmla="*/ 4377910 w 9706874"/>
              <a:gd name="connsiteY505" fmla="*/ 2839428 h 3735869"/>
              <a:gd name="connsiteX506" fmla="*/ 4375441 w 9706874"/>
              <a:gd name="connsiteY506" fmla="*/ 2846512 h 3735869"/>
              <a:gd name="connsiteX507" fmla="*/ 4370505 w 9706874"/>
              <a:gd name="connsiteY507" fmla="*/ 2839427 h 3735869"/>
              <a:gd name="connsiteX508" fmla="*/ 4374207 w 9706874"/>
              <a:gd name="connsiteY508" fmla="*/ 2835677 h 3735869"/>
              <a:gd name="connsiteX509" fmla="*/ 4385917 w 9706874"/>
              <a:gd name="connsiteY509" fmla="*/ 2831337 h 3735869"/>
              <a:gd name="connsiteX510" fmla="*/ 4391561 w 9706874"/>
              <a:gd name="connsiteY510" fmla="*/ 2838867 h 3735869"/>
              <a:gd name="connsiteX511" fmla="*/ 4376367 w 9706874"/>
              <a:gd name="connsiteY511" fmla="*/ 2834232 h 3735869"/>
              <a:gd name="connsiteX512" fmla="*/ 4385917 w 9706874"/>
              <a:gd name="connsiteY512" fmla="*/ 2831337 h 3735869"/>
              <a:gd name="connsiteX513" fmla="*/ 4074724 w 9706874"/>
              <a:gd name="connsiteY513" fmla="*/ 2823779 h 3735869"/>
              <a:gd name="connsiteX514" fmla="*/ 4063736 w 9706874"/>
              <a:gd name="connsiteY514" fmla="*/ 2830016 h 3735869"/>
              <a:gd name="connsiteX515" fmla="*/ 4068549 w 9706874"/>
              <a:gd name="connsiteY515" fmla="*/ 2829244 h 3735869"/>
              <a:gd name="connsiteX516" fmla="*/ 4076576 w 9706874"/>
              <a:gd name="connsiteY516" fmla="*/ 2825611 h 3735869"/>
              <a:gd name="connsiteX517" fmla="*/ 4786174 w 9706874"/>
              <a:gd name="connsiteY517" fmla="*/ 2817096 h 3735869"/>
              <a:gd name="connsiteX518" fmla="*/ 4772939 w 9706874"/>
              <a:gd name="connsiteY518" fmla="*/ 2828681 h 3735869"/>
              <a:gd name="connsiteX519" fmla="*/ 4786174 w 9706874"/>
              <a:gd name="connsiteY519" fmla="*/ 2817096 h 3735869"/>
              <a:gd name="connsiteX520" fmla="*/ 648260 w 9706874"/>
              <a:gd name="connsiteY520" fmla="*/ 2809770 h 3735869"/>
              <a:gd name="connsiteX521" fmla="*/ 678408 w 9706874"/>
              <a:gd name="connsiteY521" fmla="*/ 2821517 h 3735869"/>
              <a:gd name="connsiteX522" fmla="*/ 674548 w 9706874"/>
              <a:gd name="connsiteY522" fmla="*/ 2818168 h 3735869"/>
              <a:gd name="connsiteX523" fmla="*/ 668949 w 9706874"/>
              <a:gd name="connsiteY523" fmla="*/ 2813313 h 3735869"/>
              <a:gd name="connsiteX524" fmla="*/ 4252276 w 9706874"/>
              <a:gd name="connsiteY524" fmla="*/ 2808558 h 3735869"/>
              <a:gd name="connsiteX525" fmla="*/ 4208585 w 9706874"/>
              <a:gd name="connsiteY525" fmla="*/ 2819894 h 3735869"/>
              <a:gd name="connsiteX526" fmla="*/ 4187185 w 9706874"/>
              <a:gd name="connsiteY526" fmla="*/ 2832086 h 3735869"/>
              <a:gd name="connsiteX527" fmla="*/ 4157948 w 9706874"/>
              <a:gd name="connsiteY527" fmla="*/ 2846615 h 3735869"/>
              <a:gd name="connsiteX528" fmla="*/ 4129157 w 9706874"/>
              <a:gd name="connsiteY528" fmla="*/ 2853903 h 3735869"/>
              <a:gd name="connsiteX529" fmla="*/ 4110552 w 9706874"/>
              <a:gd name="connsiteY529" fmla="*/ 2863622 h 3735869"/>
              <a:gd name="connsiteX530" fmla="*/ 4060054 w 9706874"/>
              <a:gd name="connsiteY530" fmla="*/ 2890352 h 3735869"/>
              <a:gd name="connsiteX531" fmla="*/ 3941338 w 9706874"/>
              <a:gd name="connsiteY531" fmla="*/ 2945834 h 3735869"/>
              <a:gd name="connsiteX532" fmla="*/ 3819524 w 9706874"/>
              <a:gd name="connsiteY532" fmla="*/ 2998886 h 3735869"/>
              <a:gd name="connsiteX533" fmla="*/ 3790731 w 9706874"/>
              <a:gd name="connsiteY533" fmla="*/ 3011037 h 3735869"/>
              <a:gd name="connsiteX534" fmla="*/ 3769469 w 9706874"/>
              <a:gd name="connsiteY534" fmla="*/ 3028045 h 3735869"/>
              <a:gd name="connsiteX535" fmla="*/ 3745550 w 9706874"/>
              <a:gd name="connsiteY535" fmla="*/ 3040194 h 3735869"/>
              <a:gd name="connsiteX536" fmla="*/ 3716756 w 9706874"/>
              <a:gd name="connsiteY536" fmla="*/ 3047484 h 3735869"/>
              <a:gd name="connsiteX537" fmla="*/ 3777442 w 9706874"/>
              <a:gd name="connsiteY537" fmla="*/ 3030474 h 3735869"/>
              <a:gd name="connsiteX538" fmla="*/ 3843444 w 9706874"/>
              <a:gd name="connsiteY538" fmla="*/ 3001316 h 3735869"/>
              <a:gd name="connsiteX539" fmla="*/ 3909447 w 9706874"/>
              <a:gd name="connsiteY539" fmla="*/ 2970133 h 3735869"/>
              <a:gd name="connsiteX540" fmla="*/ 3941339 w 9706874"/>
              <a:gd name="connsiteY540" fmla="*/ 2955554 h 3735869"/>
              <a:gd name="connsiteX541" fmla="*/ 3970575 w 9706874"/>
              <a:gd name="connsiteY541" fmla="*/ 2936115 h 3735869"/>
              <a:gd name="connsiteX542" fmla="*/ 4033918 w 9706874"/>
              <a:gd name="connsiteY542" fmla="*/ 2909792 h 3735869"/>
              <a:gd name="connsiteX543" fmla="*/ 4102578 w 9706874"/>
              <a:gd name="connsiteY543" fmla="*/ 2875773 h 3735869"/>
              <a:gd name="connsiteX544" fmla="*/ 4163266 w 9706874"/>
              <a:gd name="connsiteY544" fmla="*/ 2849044 h 3735869"/>
              <a:gd name="connsiteX545" fmla="*/ 4221292 w 9706874"/>
              <a:gd name="connsiteY545" fmla="*/ 2830010 h 3735869"/>
              <a:gd name="connsiteX546" fmla="*/ 4247870 w 9706874"/>
              <a:gd name="connsiteY546" fmla="*/ 2810571 h 3735869"/>
              <a:gd name="connsiteX547" fmla="*/ 8822242 w 9706874"/>
              <a:gd name="connsiteY547" fmla="*/ 2805848 h 3735869"/>
              <a:gd name="connsiteX548" fmla="*/ 8814839 w 9706874"/>
              <a:gd name="connsiteY548" fmla="*/ 2817947 h 3735869"/>
              <a:gd name="connsiteX549" fmla="*/ 8822242 w 9706874"/>
              <a:gd name="connsiteY549" fmla="*/ 2805848 h 3735869"/>
              <a:gd name="connsiteX550" fmla="*/ 8867173 w 9706874"/>
              <a:gd name="connsiteY550" fmla="*/ 2805847 h 3735869"/>
              <a:gd name="connsiteX551" fmla="*/ 8859771 w 9706874"/>
              <a:gd name="connsiteY551" fmla="*/ 2817947 h 3735869"/>
              <a:gd name="connsiteX552" fmla="*/ 8867173 w 9706874"/>
              <a:gd name="connsiteY552" fmla="*/ 2805847 h 3735869"/>
              <a:gd name="connsiteX553" fmla="*/ 4809644 w 9706874"/>
              <a:gd name="connsiteY553" fmla="*/ 2805847 h 3735869"/>
              <a:gd name="connsiteX554" fmla="*/ 4802242 w 9706874"/>
              <a:gd name="connsiteY554" fmla="*/ 2817948 h 3735869"/>
              <a:gd name="connsiteX555" fmla="*/ 4809644 w 9706874"/>
              <a:gd name="connsiteY555" fmla="*/ 2805847 h 3735869"/>
              <a:gd name="connsiteX556" fmla="*/ 4175838 w 9706874"/>
              <a:gd name="connsiteY556" fmla="*/ 2799900 h 3735869"/>
              <a:gd name="connsiteX557" fmla="*/ 4156290 w 9706874"/>
              <a:gd name="connsiteY557" fmla="*/ 2806004 h 3735869"/>
              <a:gd name="connsiteX558" fmla="*/ 4151982 w 9706874"/>
              <a:gd name="connsiteY558" fmla="*/ 2810340 h 3735869"/>
              <a:gd name="connsiteX559" fmla="*/ 4152068 w 9706874"/>
              <a:gd name="connsiteY559" fmla="*/ 2810324 h 3735869"/>
              <a:gd name="connsiteX560" fmla="*/ 8806614 w 9706874"/>
              <a:gd name="connsiteY560" fmla="*/ 2793346 h 3735869"/>
              <a:gd name="connsiteX561" fmla="*/ 8799210 w 9706874"/>
              <a:gd name="connsiteY561" fmla="*/ 2805444 h 3735869"/>
              <a:gd name="connsiteX562" fmla="*/ 8806614 w 9706874"/>
              <a:gd name="connsiteY562" fmla="*/ 2793346 h 3735869"/>
              <a:gd name="connsiteX563" fmla="*/ 536994 w 9706874"/>
              <a:gd name="connsiteY563" fmla="*/ 2764615 h 3735869"/>
              <a:gd name="connsiteX564" fmla="*/ 555192 w 9706874"/>
              <a:gd name="connsiteY564" fmla="*/ 2772461 h 3735869"/>
              <a:gd name="connsiteX565" fmla="*/ 630308 w 9706874"/>
              <a:gd name="connsiteY565" fmla="*/ 2802597 h 3735869"/>
              <a:gd name="connsiteX566" fmla="*/ 633114 w 9706874"/>
              <a:gd name="connsiteY566" fmla="*/ 2799382 h 3735869"/>
              <a:gd name="connsiteX567" fmla="*/ 642510 w 9706874"/>
              <a:gd name="connsiteY567" fmla="*/ 2794881 h 3735869"/>
              <a:gd name="connsiteX568" fmla="*/ 712091 w 9706874"/>
              <a:gd name="connsiteY568" fmla="*/ 2801087 h 3735869"/>
              <a:gd name="connsiteX569" fmla="*/ 716824 w 9706874"/>
              <a:gd name="connsiteY569" fmla="*/ 2799051 h 3735869"/>
              <a:gd name="connsiteX570" fmla="*/ 718225 w 9706874"/>
              <a:gd name="connsiteY570" fmla="*/ 2798103 h 3735869"/>
              <a:gd name="connsiteX571" fmla="*/ 654274 w 9706874"/>
              <a:gd name="connsiteY571" fmla="*/ 2776712 h 3735869"/>
              <a:gd name="connsiteX572" fmla="*/ 615954 w 9706874"/>
              <a:gd name="connsiteY572" fmla="*/ 2771443 h 3735869"/>
              <a:gd name="connsiteX573" fmla="*/ 4901460 w 9706874"/>
              <a:gd name="connsiteY573" fmla="*/ 2759409 h 3735869"/>
              <a:gd name="connsiteX574" fmla="*/ 4894058 w 9706874"/>
              <a:gd name="connsiteY574" fmla="*/ 2769696 h 3735869"/>
              <a:gd name="connsiteX575" fmla="*/ 4901460 w 9706874"/>
              <a:gd name="connsiteY575" fmla="*/ 2759409 h 3735869"/>
              <a:gd name="connsiteX576" fmla="*/ 8757394 w 9706874"/>
              <a:gd name="connsiteY576" fmla="*/ 2759407 h 3735869"/>
              <a:gd name="connsiteX577" fmla="*/ 8767532 w 9706874"/>
              <a:gd name="connsiteY577" fmla="*/ 2764650 h 3735869"/>
              <a:gd name="connsiteX578" fmla="*/ 8752327 w 9706874"/>
              <a:gd name="connsiteY578" fmla="*/ 2764650 h 3735869"/>
              <a:gd name="connsiteX579" fmla="*/ 8757394 w 9706874"/>
              <a:gd name="connsiteY579" fmla="*/ 2759407 h 3735869"/>
              <a:gd name="connsiteX580" fmla="*/ 8790986 w 9706874"/>
              <a:gd name="connsiteY580" fmla="*/ 2748691 h 3735869"/>
              <a:gd name="connsiteX581" fmla="*/ 8783584 w 9706874"/>
              <a:gd name="connsiteY581" fmla="*/ 2760776 h 3735869"/>
              <a:gd name="connsiteX582" fmla="*/ 8790986 w 9706874"/>
              <a:gd name="connsiteY582" fmla="*/ 2748691 h 3735869"/>
              <a:gd name="connsiteX583" fmla="*/ 8738651 w 9706874"/>
              <a:gd name="connsiteY583" fmla="*/ 2748690 h 3735869"/>
              <a:gd name="connsiteX584" fmla="*/ 8751885 w 9706874"/>
              <a:gd name="connsiteY584" fmla="*/ 2753325 h 3735869"/>
              <a:gd name="connsiteX585" fmla="*/ 8738651 w 9706874"/>
              <a:gd name="connsiteY585" fmla="*/ 2748690 h 3735869"/>
              <a:gd name="connsiteX586" fmla="*/ 499227 w 9706874"/>
              <a:gd name="connsiteY586" fmla="*/ 2747502 h 3735869"/>
              <a:gd name="connsiteX587" fmla="*/ 499669 w 9706874"/>
              <a:gd name="connsiteY587" fmla="*/ 2748819 h 3735869"/>
              <a:gd name="connsiteX588" fmla="*/ 505338 w 9706874"/>
              <a:gd name="connsiteY588" fmla="*/ 2751193 h 3735869"/>
              <a:gd name="connsiteX589" fmla="*/ 523069 w 9706874"/>
              <a:gd name="connsiteY589" fmla="*/ 2751527 h 3735869"/>
              <a:gd name="connsiteX590" fmla="*/ 549879 w 9706874"/>
              <a:gd name="connsiteY590" fmla="*/ 2753842 h 3735869"/>
              <a:gd name="connsiteX591" fmla="*/ 523069 w 9706874"/>
              <a:gd name="connsiteY591" fmla="*/ 2751527 h 3735869"/>
              <a:gd name="connsiteX592" fmla="*/ 552367 w 9706874"/>
              <a:gd name="connsiteY592" fmla="*/ 2737094 h 3735869"/>
              <a:gd name="connsiteX593" fmla="*/ 548750 w 9706874"/>
              <a:gd name="connsiteY593" fmla="*/ 2737460 h 3735869"/>
              <a:gd name="connsiteX594" fmla="*/ 551421 w 9706874"/>
              <a:gd name="connsiteY594" fmla="*/ 2737972 h 3735869"/>
              <a:gd name="connsiteX595" fmla="*/ 552572 w 9706874"/>
              <a:gd name="connsiteY595" fmla="*/ 2738027 h 3735869"/>
              <a:gd name="connsiteX596" fmla="*/ 497475 w 9706874"/>
              <a:gd name="connsiteY596" fmla="*/ 2736994 h 3735869"/>
              <a:gd name="connsiteX597" fmla="*/ 496462 w 9706874"/>
              <a:gd name="connsiteY597" fmla="*/ 2737671 h 3735869"/>
              <a:gd name="connsiteX598" fmla="*/ 496844 w 9706874"/>
              <a:gd name="connsiteY598" fmla="*/ 2740412 h 3735869"/>
              <a:gd name="connsiteX599" fmla="*/ 497413 w 9706874"/>
              <a:gd name="connsiteY599" fmla="*/ 2742102 h 3735869"/>
              <a:gd name="connsiteX600" fmla="*/ 498048 w 9706874"/>
              <a:gd name="connsiteY600" fmla="*/ 2742760 h 3735869"/>
              <a:gd name="connsiteX601" fmla="*/ 497475 w 9706874"/>
              <a:gd name="connsiteY601" fmla="*/ 2736994 h 3735869"/>
              <a:gd name="connsiteX602" fmla="*/ 4605757 w 9706874"/>
              <a:gd name="connsiteY602" fmla="*/ 2736187 h 3735869"/>
              <a:gd name="connsiteX603" fmla="*/ 4608399 w 9706874"/>
              <a:gd name="connsiteY603" fmla="*/ 2743460 h 3735869"/>
              <a:gd name="connsiteX604" fmla="*/ 4563907 w 9706874"/>
              <a:gd name="connsiteY604" fmla="*/ 2769721 h 3735869"/>
              <a:gd name="connsiteX605" fmla="*/ 4563910 w 9706874"/>
              <a:gd name="connsiteY605" fmla="*/ 2748309 h 3735869"/>
              <a:gd name="connsiteX606" fmla="*/ 4574040 w 9706874"/>
              <a:gd name="connsiteY606" fmla="*/ 2743461 h 3735869"/>
              <a:gd name="connsiteX607" fmla="*/ 4605757 w 9706874"/>
              <a:gd name="connsiteY607" fmla="*/ 2736187 h 3735869"/>
              <a:gd name="connsiteX608" fmla="*/ 4313253 w 9706874"/>
              <a:gd name="connsiteY608" fmla="*/ 2733668 h 3735869"/>
              <a:gd name="connsiteX609" fmla="*/ 4296995 w 9706874"/>
              <a:gd name="connsiteY609" fmla="*/ 2738251 h 3735869"/>
              <a:gd name="connsiteX610" fmla="*/ 4202115 w 9706874"/>
              <a:gd name="connsiteY610" fmla="*/ 2762835 h 3735869"/>
              <a:gd name="connsiteX611" fmla="*/ 4184340 w 9706874"/>
              <a:gd name="connsiteY611" fmla="*/ 2774107 h 3735869"/>
              <a:gd name="connsiteX612" fmla="*/ 4281116 w 9706874"/>
              <a:gd name="connsiteY612" fmla="*/ 2752798 h 3735869"/>
              <a:gd name="connsiteX613" fmla="*/ 4282393 w 9706874"/>
              <a:gd name="connsiteY613" fmla="*/ 2752260 h 3735869"/>
              <a:gd name="connsiteX614" fmla="*/ 8709928 w 9706874"/>
              <a:gd name="connsiteY614" fmla="*/ 2726177 h 3735869"/>
              <a:gd name="connsiteX615" fmla="*/ 8716897 w 9706874"/>
              <a:gd name="connsiteY615" fmla="*/ 2726178 h 3735869"/>
              <a:gd name="connsiteX616" fmla="*/ 8720066 w 9706874"/>
              <a:gd name="connsiteY616" fmla="*/ 2733655 h 3735869"/>
              <a:gd name="connsiteX617" fmla="*/ 8707393 w 9706874"/>
              <a:gd name="connsiteY617" fmla="*/ 2731163 h 3735869"/>
              <a:gd name="connsiteX618" fmla="*/ 8709928 w 9706874"/>
              <a:gd name="connsiteY618" fmla="*/ 2726177 h 3735869"/>
              <a:gd name="connsiteX619" fmla="*/ 8754013 w 9706874"/>
              <a:gd name="connsiteY619" fmla="*/ 2725664 h 3735869"/>
              <a:gd name="connsiteX620" fmla="*/ 8759718 w 9706874"/>
              <a:gd name="connsiteY620" fmla="*/ 2735801 h 3735869"/>
              <a:gd name="connsiteX621" fmla="*/ 8744510 w 9706874"/>
              <a:gd name="connsiteY621" fmla="*/ 2731167 h 3735869"/>
              <a:gd name="connsiteX622" fmla="*/ 8754013 w 9706874"/>
              <a:gd name="connsiteY622" fmla="*/ 2725664 h 3735869"/>
              <a:gd name="connsiteX623" fmla="*/ 9242233 w 9706874"/>
              <a:gd name="connsiteY623" fmla="*/ 2725471 h 3735869"/>
              <a:gd name="connsiteX624" fmla="*/ 9234853 w 9706874"/>
              <a:gd name="connsiteY624" fmla="*/ 2735760 h 3735869"/>
              <a:gd name="connsiteX625" fmla="*/ 9242233 w 9706874"/>
              <a:gd name="connsiteY625" fmla="*/ 2725471 h 3735869"/>
              <a:gd name="connsiteX626" fmla="*/ 8591665 w 9706874"/>
              <a:gd name="connsiteY626" fmla="*/ 2725469 h 3735869"/>
              <a:gd name="connsiteX627" fmla="*/ 8583228 w 9706874"/>
              <a:gd name="connsiteY627" fmla="*/ 2746514 h 3735869"/>
              <a:gd name="connsiteX628" fmla="*/ 8591665 w 9706874"/>
              <a:gd name="connsiteY628" fmla="*/ 2725469 h 3735869"/>
              <a:gd name="connsiteX629" fmla="*/ 481809 w 9706874"/>
              <a:gd name="connsiteY629" fmla="*/ 2724852 h 3735869"/>
              <a:gd name="connsiteX630" fmla="*/ 495951 w 9706874"/>
              <a:gd name="connsiteY630" fmla="*/ 2734006 h 3735869"/>
              <a:gd name="connsiteX631" fmla="*/ 496137 w 9706874"/>
              <a:gd name="connsiteY631" fmla="*/ 2735338 h 3735869"/>
              <a:gd name="connsiteX632" fmla="*/ 515209 w 9706874"/>
              <a:gd name="connsiteY632" fmla="*/ 2736247 h 3735869"/>
              <a:gd name="connsiteX633" fmla="*/ 515612 w 9706874"/>
              <a:gd name="connsiteY633" fmla="*/ 2736330 h 3735869"/>
              <a:gd name="connsiteX634" fmla="*/ 498692 w 9706874"/>
              <a:gd name="connsiteY634" fmla="*/ 2731358 h 3735869"/>
              <a:gd name="connsiteX635" fmla="*/ 528682 w 9706874"/>
              <a:gd name="connsiteY635" fmla="*/ 2738120 h 3735869"/>
              <a:gd name="connsiteX636" fmla="*/ 528557 w 9706874"/>
              <a:gd name="connsiteY636" fmla="*/ 2736883 h 3735869"/>
              <a:gd name="connsiteX637" fmla="*/ 535708 w 9706874"/>
              <a:gd name="connsiteY637" fmla="*/ 2737224 h 3735869"/>
              <a:gd name="connsiteX638" fmla="*/ 506691 w 9706874"/>
              <a:gd name="connsiteY638" fmla="*/ 2728781 h 3735869"/>
              <a:gd name="connsiteX639" fmla="*/ 481809 w 9706874"/>
              <a:gd name="connsiteY639" fmla="*/ 2724852 h 3735869"/>
              <a:gd name="connsiteX640" fmla="*/ 4657231 w 9706874"/>
              <a:gd name="connsiteY640" fmla="*/ 2718326 h 3735869"/>
              <a:gd name="connsiteX641" fmla="*/ 4634716 w 9706874"/>
              <a:gd name="connsiteY641" fmla="*/ 2726113 h 3735869"/>
              <a:gd name="connsiteX642" fmla="*/ 4614222 w 9706874"/>
              <a:gd name="connsiteY642" fmla="*/ 2735769 h 3735869"/>
              <a:gd name="connsiteX643" fmla="*/ 4609354 w 9706874"/>
              <a:gd name="connsiteY643" fmla="*/ 2742928 h 3735869"/>
              <a:gd name="connsiteX644" fmla="*/ 4606888 w 9706874"/>
              <a:gd name="connsiteY644" fmla="*/ 2735669 h 3735869"/>
              <a:gd name="connsiteX645" fmla="*/ 4610395 w 9706874"/>
              <a:gd name="connsiteY645" fmla="*/ 2732229 h 3735869"/>
              <a:gd name="connsiteX646" fmla="*/ 4608839 w 9706874"/>
              <a:gd name="connsiteY646" fmla="*/ 2730789 h 3735869"/>
              <a:gd name="connsiteX647" fmla="*/ 4657231 w 9706874"/>
              <a:gd name="connsiteY647" fmla="*/ 2718326 h 3735869"/>
              <a:gd name="connsiteX648" fmla="*/ 8702207 w 9706874"/>
              <a:gd name="connsiteY648" fmla="*/ 2718147 h 3735869"/>
              <a:gd name="connsiteX649" fmla="*/ 8706943 w 9706874"/>
              <a:gd name="connsiteY649" fmla="*/ 2719112 h 3735869"/>
              <a:gd name="connsiteX650" fmla="*/ 8701531 w 9706874"/>
              <a:gd name="connsiteY650" fmla="*/ 2726828 h 3735869"/>
              <a:gd name="connsiteX651" fmla="*/ 8702207 w 9706874"/>
              <a:gd name="connsiteY651" fmla="*/ 2718147 h 3735869"/>
              <a:gd name="connsiteX652" fmla="*/ 4469667 w 9706874"/>
              <a:gd name="connsiteY652" fmla="*/ 2715227 h 3735869"/>
              <a:gd name="connsiteX653" fmla="*/ 4447141 w 9706874"/>
              <a:gd name="connsiteY653" fmla="*/ 2721685 h 3735869"/>
              <a:gd name="connsiteX654" fmla="*/ 4408642 w 9706874"/>
              <a:gd name="connsiteY654" fmla="*/ 2738501 h 3735869"/>
              <a:gd name="connsiteX655" fmla="*/ 4339099 w 9706874"/>
              <a:gd name="connsiteY655" fmla="*/ 2758639 h 3735869"/>
              <a:gd name="connsiteX656" fmla="*/ 4325006 w 9706874"/>
              <a:gd name="connsiteY656" fmla="*/ 2761947 h 3735869"/>
              <a:gd name="connsiteX657" fmla="*/ 4283544 w 9706874"/>
              <a:gd name="connsiteY657" fmla="*/ 2780899 h 3735869"/>
              <a:gd name="connsiteX658" fmla="*/ 4298934 w 9706874"/>
              <a:gd name="connsiteY658" fmla="*/ 2776734 h 3735869"/>
              <a:gd name="connsiteX659" fmla="*/ 4371895 w 9706874"/>
              <a:gd name="connsiteY659" fmla="*/ 2755437 h 3735869"/>
              <a:gd name="connsiteX660" fmla="*/ 4375906 w 9706874"/>
              <a:gd name="connsiteY660" fmla="*/ 2754429 h 3735869"/>
              <a:gd name="connsiteX661" fmla="*/ 8986340 w 9706874"/>
              <a:gd name="connsiteY661" fmla="*/ 2714754 h 3735869"/>
              <a:gd name="connsiteX662" fmla="*/ 8978938 w 9706874"/>
              <a:gd name="connsiteY662" fmla="*/ 2726855 h 3735869"/>
              <a:gd name="connsiteX663" fmla="*/ 8986340 w 9706874"/>
              <a:gd name="connsiteY663" fmla="*/ 2714754 h 3735869"/>
              <a:gd name="connsiteX664" fmla="*/ 4347492 w 9706874"/>
              <a:gd name="connsiteY664" fmla="*/ 2711769 h 3735869"/>
              <a:gd name="connsiteX665" fmla="*/ 4214066 w 9706874"/>
              <a:gd name="connsiteY665" fmla="*/ 2746415 h 3735869"/>
              <a:gd name="connsiteX666" fmla="*/ 4206231 w 9706874"/>
              <a:gd name="connsiteY666" fmla="*/ 2749571 h 3735869"/>
              <a:gd name="connsiteX667" fmla="*/ 4181010 w 9706874"/>
              <a:gd name="connsiteY667" fmla="*/ 2763666 h 3735869"/>
              <a:gd name="connsiteX668" fmla="*/ 4237784 w 9706874"/>
              <a:gd name="connsiteY668" fmla="*/ 2750504 h 3735869"/>
              <a:gd name="connsiteX669" fmla="*/ 4322475 w 9706874"/>
              <a:gd name="connsiteY669" fmla="*/ 2727818 h 3735869"/>
              <a:gd name="connsiteX670" fmla="*/ 4347288 w 9706874"/>
              <a:gd name="connsiteY670" fmla="*/ 2711875 h 3735869"/>
              <a:gd name="connsiteX671" fmla="*/ 5024052 w 9706874"/>
              <a:gd name="connsiteY671" fmla="*/ 2710593 h 3735869"/>
              <a:gd name="connsiteX672" fmla="*/ 5023629 w 9706874"/>
              <a:gd name="connsiteY672" fmla="*/ 2711389 h 3735869"/>
              <a:gd name="connsiteX673" fmla="*/ 5022991 w 9706874"/>
              <a:gd name="connsiteY673" fmla="*/ 2712581 h 3735869"/>
              <a:gd name="connsiteX674" fmla="*/ 8723835 w 9706874"/>
              <a:gd name="connsiteY674" fmla="*/ 2708746 h 3735869"/>
              <a:gd name="connsiteX675" fmla="*/ 8744066 w 9706874"/>
              <a:gd name="connsiteY675" fmla="*/ 2719469 h 3735869"/>
              <a:gd name="connsiteX676" fmla="*/ 8741404 w 9706874"/>
              <a:gd name="connsiteY676" fmla="*/ 2726848 h 3735869"/>
              <a:gd name="connsiteX677" fmla="*/ 8726640 w 9706874"/>
              <a:gd name="connsiteY677" fmla="*/ 2724080 h 3735869"/>
              <a:gd name="connsiteX678" fmla="*/ 8721508 w 9706874"/>
              <a:gd name="connsiteY678" fmla="*/ 2720768 h 3735869"/>
              <a:gd name="connsiteX679" fmla="*/ 8724570 w 9706874"/>
              <a:gd name="connsiteY679" fmla="*/ 2726041 h 3735869"/>
              <a:gd name="connsiteX680" fmla="*/ 8719736 w 9706874"/>
              <a:gd name="connsiteY680" fmla="*/ 2726042 h 3735869"/>
              <a:gd name="connsiteX681" fmla="*/ 8720025 w 9706874"/>
              <a:gd name="connsiteY681" fmla="*/ 2719809 h 3735869"/>
              <a:gd name="connsiteX682" fmla="*/ 8719677 w 9706874"/>
              <a:gd name="connsiteY682" fmla="*/ 2719584 h 3735869"/>
              <a:gd name="connsiteX683" fmla="*/ 8717873 w 9706874"/>
              <a:gd name="connsiteY683" fmla="*/ 2712089 h 3735869"/>
              <a:gd name="connsiteX684" fmla="*/ 8723835 w 9706874"/>
              <a:gd name="connsiteY684" fmla="*/ 2708746 h 3735869"/>
              <a:gd name="connsiteX685" fmla="*/ 5025169 w 9706874"/>
              <a:gd name="connsiteY685" fmla="*/ 2708494 h 3735869"/>
              <a:gd name="connsiteX686" fmla="*/ 5024945 w 9706874"/>
              <a:gd name="connsiteY686" fmla="*/ 2708916 h 3735869"/>
              <a:gd name="connsiteX687" fmla="*/ 5024052 w 9706874"/>
              <a:gd name="connsiteY687" fmla="*/ 2710593 h 3735869"/>
              <a:gd name="connsiteX688" fmla="*/ 5026117 w 9706874"/>
              <a:gd name="connsiteY688" fmla="*/ 2706716 h 3735869"/>
              <a:gd name="connsiteX689" fmla="*/ 5025169 w 9706874"/>
              <a:gd name="connsiteY689" fmla="*/ 2708494 h 3735869"/>
              <a:gd name="connsiteX690" fmla="*/ 5026068 w 9706874"/>
              <a:gd name="connsiteY690" fmla="*/ 2706808 h 3735869"/>
              <a:gd name="connsiteX691" fmla="*/ 5026117 w 9706874"/>
              <a:gd name="connsiteY691" fmla="*/ 2706716 h 3735869"/>
              <a:gd name="connsiteX692" fmla="*/ 4686776 w 9706874"/>
              <a:gd name="connsiteY692" fmla="*/ 2699010 h 3735869"/>
              <a:gd name="connsiteX693" fmla="*/ 4690479 w 9706874"/>
              <a:gd name="connsiteY693" fmla="*/ 2701734 h 3735869"/>
              <a:gd name="connsiteX694" fmla="*/ 4685543 w 9706874"/>
              <a:gd name="connsiteY694" fmla="*/ 2708993 h 3735869"/>
              <a:gd name="connsiteX695" fmla="*/ 4683075 w 9706874"/>
              <a:gd name="connsiteY695" fmla="*/ 2701733 h 3735869"/>
              <a:gd name="connsiteX696" fmla="*/ 4686776 w 9706874"/>
              <a:gd name="connsiteY696" fmla="*/ 2699010 h 3735869"/>
              <a:gd name="connsiteX697" fmla="*/ 5034147 w 9706874"/>
              <a:gd name="connsiteY697" fmla="*/ 2696893 h 3735869"/>
              <a:gd name="connsiteX698" fmla="*/ 5042088 w 9706874"/>
              <a:gd name="connsiteY698" fmla="*/ 2714337 h 3735869"/>
              <a:gd name="connsiteX699" fmla="*/ 5028855 w 9706874"/>
              <a:gd name="connsiteY699" fmla="*/ 2709354 h 3735869"/>
              <a:gd name="connsiteX700" fmla="*/ 5034147 w 9706874"/>
              <a:gd name="connsiteY700" fmla="*/ 2696893 h 3735869"/>
              <a:gd name="connsiteX701" fmla="*/ 4081136 w 9706874"/>
              <a:gd name="connsiteY701" fmla="*/ 2692972 h 3735869"/>
              <a:gd name="connsiteX702" fmla="*/ 4073175 w 9706874"/>
              <a:gd name="connsiteY702" fmla="*/ 2695142 h 3735869"/>
              <a:gd name="connsiteX703" fmla="*/ 4056701 w 9706874"/>
              <a:gd name="connsiteY703" fmla="*/ 2698947 h 3735869"/>
              <a:gd name="connsiteX704" fmla="*/ 4051969 w 9706874"/>
              <a:gd name="connsiteY704" fmla="*/ 2701328 h 3735869"/>
              <a:gd name="connsiteX705" fmla="*/ 4033934 w 9706874"/>
              <a:gd name="connsiteY705" fmla="*/ 2707940 h 3735869"/>
              <a:gd name="connsiteX706" fmla="*/ 4039336 w 9706874"/>
              <a:gd name="connsiteY706" fmla="*/ 2707879 h 3735869"/>
              <a:gd name="connsiteX707" fmla="*/ 4063548 w 9706874"/>
              <a:gd name="connsiteY707" fmla="*/ 2702024 h 3735869"/>
              <a:gd name="connsiteX708" fmla="*/ 4073343 w 9706874"/>
              <a:gd name="connsiteY708" fmla="*/ 2696771 h 3735869"/>
              <a:gd name="connsiteX709" fmla="*/ 4694569 w 9706874"/>
              <a:gd name="connsiteY709" fmla="*/ 2692820 h 3735869"/>
              <a:gd name="connsiteX710" fmla="*/ 4704110 w 9706874"/>
              <a:gd name="connsiteY710" fmla="*/ 2696678 h 3735869"/>
              <a:gd name="connsiteX711" fmla="*/ 4685029 w 9706874"/>
              <a:gd name="connsiteY711" fmla="*/ 2696677 h 3735869"/>
              <a:gd name="connsiteX712" fmla="*/ 4694569 w 9706874"/>
              <a:gd name="connsiteY712" fmla="*/ 2692820 h 3735869"/>
              <a:gd name="connsiteX713" fmla="*/ 355697 w 9706874"/>
              <a:gd name="connsiteY713" fmla="*/ 2688377 h 3735869"/>
              <a:gd name="connsiteX714" fmla="*/ 352230 w 9706874"/>
              <a:gd name="connsiteY714" fmla="*/ 2693017 h 3735869"/>
              <a:gd name="connsiteX715" fmla="*/ 369720 w 9706874"/>
              <a:gd name="connsiteY715" fmla="*/ 2697234 h 3735869"/>
              <a:gd name="connsiteX716" fmla="*/ 369647 w 9706874"/>
              <a:gd name="connsiteY716" fmla="*/ 2694590 h 3735869"/>
              <a:gd name="connsiteX717" fmla="*/ 355697 w 9706874"/>
              <a:gd name="connsiteY717" fmla="*/ 2688377 h 3735869"/>
              <a:gd name="connsiteX718" fmla="*/ 4699793 w 9706874"/>
              <a:gd name="connsiteY718" fmla="*/ 2685460 h 3735869"/>
              <a:gd name="connsiteX719" fmla="*/ 4699465 w 9706874"/>
              <a:gd name="connsiteY719" fmla="*/ 2686633 h 3735869"/>
              <a:gd name="connsiteX720" fmla="*/ 4698703 w 9706874"/>
              <a:gd name="connsiteY720" fmla="*/ 2689336 h 3735869"/>
              <a:gd name="connsiteX721" fmla="*/ 4700985 w 9706874"/>
              <a:gd name="connsiteY721" fmla="*/ 2681222 h 3735869"/>
              <a:gd name="connsiteX722" fmla="*/ 4700733 w 9706874"/>
              <a:gd name="connsiteY722" fmla="*/ 2682123 h 3735869"/>
              <a:gd name="connsiteX723" fmla="*/ 4700620 w 9706874"/>
              <a:gd name="connsiteY723" fmla="*/ 2682523 h 3735869"/>
              <a:gd name="connsiteX724" fmla="*/ 8658145 w 9706874"/>
              <a:gd name="connsiteY724" fmla="*/ 2677245 h 3735869"/>
              <a:gd name="connsiteX725" fmla="*/ 8650740 w 9706874"/>
              <a:gd name="connsiteY725" fmla="*/ 2689330 h 3735869"/>
              <a:gd name="connsiteX726" fmla="*/ 8658145 w 9706874"/>
              <a:gd name="connsiteY726" fmla="*/ 2677245 h 3735869"/>
              <a:gd name="connsiteX727" fmla="*/ 4427248 w 9706874"/>
              <a:gd name="connsiteY727" fmla="*/ 2674765 h 3735869"/>
              <a:gd name="connsiteX728" fmla="*/ 4366876 w 9706874"/>
              <a:gd name="connsiteY728" fmla="*/ 2691099 h 3735869"/>
              <a:gd name="connsiteX729" fmla="*/ 4357061 w 9706874"/>
              <a:gd name="connsiteY729" fmla="*/ 2696974 h 3735869"/>
              <a:gd name="connsiteX730" fmla="*/ 4338389 w 9706874"/>
              <a:gd name="connsiteY730" fmla="*/ 2705810 h 3735869"/>
              <a:gd name="connsiteX731" fmla="*/ 4373420 w 9706874"/>
              <a:gd name="connsiteY731" fmla="*/ 2698003 h 3735869"/>
              <a:gd name="connsiteX732" fmla="*/ 4380316 w 9706874"/>
              <a:gd name="connsiteY732" fmla="*/ 2694341 h 3735869"/>
              <a:gd name="connsiteX733" fmla="*/ 4419742 w 9706874"/>
              <a:gd name="connsiteY733" fmla="*/ 2680167 h 3735869"/>
              <a:gd name="connsiteX734" fmla="*/ 4426737 w 9706874"/>
              <a:gd name="connsiteY734" fmla="*/ 2680494 h 3735869"/>
              <a:gd name="connsiteX735" fmla="*/ 4425205 w 9706874"/>
              <a:gd name="connsiteY735" fmla="*/ 2677577 h 3735869"/>
              <a:gd name="connsiteX736" fmla="*/ 5253102 w 9706874"/>
              <a:gd name="connsiteY736" fmla="*/ 2666529 h 3735869"/>
              <a:gd name="connsiteX737" fmla="*/ 5245697 w 9706874"/>
              <a:gd name="connsiteY737" fmla="*/ 2678628 h 3735869"/>
              <a:gd name="connsiteX738" fmla="*/ 5253102 w 9706874"/>
              <a:gd name="connsiteY738" fmla="*/ 2666529 h 3735869"/>
              <a:gd name="connsiteX739" fmla="*/ 4689558 w 9706874"/>
              <a:gd name="connsiteY739" fmla="*/ 2660657 h 3735869"/>
              <a:gd name="connsiteX740" fmla="*/ 4691203 w 9706874"/>
              <a:gd name="connsiteY740" fmla="*/ 2663182 h 3735869"/>
              <a:gd name="connsiteX741" fmla="*/ 4677904 w 9706874"/>
              <a:gd name="connsiteY741" fmla="*/ 2668302 h 3735869"/>
              <a:gd name="connsiteX742" fmla="*/ 4689558 w 9706874"/>
              <a:gd name="connsiteY742" fmla="*/ 2660657 h 3735869"/>
              <a:gd name="connsiteX743" fmla="*/ 4704745 w 9706874"/>
              <a:gd name="connsiteY743" fmla="*/ 2655839 h 3735869"/>
              <a:gd name="connsiteX744" fmla="*/ 4699133 w 9706874"/>
              <a:gd name="connsiteY744" fmla="*/ 2659398 h 3735869"/>
              <a:gd name="connsiteX745" fmla="*/ 4704745 w 9706874"/>
              <a:gd name="connsiteY745" fmla="*/ 2655839 h 3735869"/>
              <a:gd name="connsiteX746" fmla="*/ 9171925 w 9706874"/>
              <a:gd name="connsiteY746" fmla="*/ 2655811 h 3735869"/>
              <a:gd name="connsiteX747" fmla="*/ 9164524 w 9706874"/>
              <a:gd name="connsiteY747" fmla="*/ 2666100 h 3735869"/>
              <a:gd name="connsiteX748" fmla="*/ 9171925 w 9706874"/>
              <a:gd name="connsiteY748" fmla="*/ 2655811 h 3735869"/>
              <a:gd name="connsiteX749" fmla="*/ 4525299 w 9706874"/>
              <a:gd name="connsiteY749" fmla="*/ 2647662 h 3735869"/>
              <a:gd name="connsiteX750" fmla="*/ 4481059 w 9706874"/>
              <a:gd name="connsiteY750" fmla="*/ 2660206 h 3735869"/>
              <a:gd name="connsiteX751" fmla="*/ 4429280 w 9706874"/>
              <a:gd name="connsiteY751" fmla="*/ 2674216 h 3735869"/>
              <a:gd name="connsiteX752" fmla="*/ 4432608 w 9706874"/>
              <a:gd name="connsiteY752" fmla="*/ 2677577 h 3735869"/>
              <a:gd name="connsiteX753" fmla="*/ 4430509 w 9706874"/>
              <a:gd name="connsiteY753" fmla="*/ 2680670 h 3735869"/>
              <a:gd name="connsiteX754" fmla="*/ 4436021 w 9706874"/>
              <a:gd name="connsiteY754" fmla="*/ 2680928 h 3735869"/>
              <a:gd name="connsiteX755" fmla="*/ 4447918 w 9706874"/>
              <a:gd name="connsiteY755" fmla="*/ 2680433 h 3735869"/>
              <a:gd name="connsiteX756" fmla="*/ 4463888 w 9706874"/>
              <a:gd name="connsiteY756" fmla="*/ 2676226 h 3735869"/>
              <a:gd name="connsiteX757" fmla="*/ 4491279 w 9706874"/>
              <a:gd name="connsiteY757" fmla="*/ 2664980 h 3735869"/>
              <a:gd name="connsiteX758" fmla="*/ 8403014 w 9706874"/>
              <a:gd name="connsiteY758" fmla="*/ 2643306 h 3735869"/>
              <a:gd name="connsiteX759" fmla="*/ 8427583 w 9706874"/>
              <a:gd name="connsiteY759" fmla="*/ 2648119 h 3735869"/>
              <a:gd name="connsiteX760" fmla="*/ 8394827 w 9706874"/>
              <a:gd name="connsiteY760" fmla="*/ 2643307 h 3735869"/>
              <a:gd name="connsiteX761" fmla="*/ 8403014 w 9706874"/>
              <a:gd name="connsiteY761" fmla="*/ 2643306 h 3735869"/>
              <a:gd name="connsiteX762" fmla="*/ 4286980 w 9706874"/>
              <a:gd name="connsiteY762" fmla="*/ 2636875 h 3735869"/>
              <a:gd name="connsiteX763" fmla="*/ 4233801 w 9706874"/>
              <a:gd name="connsiteY763" fmla="*/ 2651367 h 3735869"/>
              <a:gd name="connsiteX764" fmla="*/ 4216420 w 9706874"/>
              <a:gd name="connsiteY764" fmla="*/ 2660728 h 3735869"/>
              <a:gd name="connsiteX765" fmla="*/ 4213146 w 9706874"/>
              <a:gd name="connsiteY765" fmla="*/ 2662953 h 3735869"/>
              <a:gd name="connsiteX766" fmla="*/ 4282909 w 9706874"/>
              <a:gd name="connsiteY766" fmla="*/ 2644673 h 3735869"/>
              <a:gd name="connsiteX767" fmla="*/ 4283751 w 9706874"/>
              <a:gd name="connsiteY767" fmla="*/ 2640378 h 3735869"/>
              <a:gd name="connsiteX768" fmla="*/ 4309014 w 9706874"/>
              <a:gd name="connsiteY768" fmla="*/ 2630870 h 3735869"/>
              <a:gd name="connsiteX769" fmla="*/ 4290281 w 9706874"/>
              <a:gd name="connsiteY769" fmla="*/ 2635976 h 3735869"/>
              <a:gd name="connsiteX770" fmla="*/ 4295711 w 9706874"/>
              <a:gd name="connsiteY770" fmla="*/ 2636428 h 3735869"/>
              <a:gd name="connsiteX771" fmla="*/ 4291839 w 9706874"/>
              <a:gd name="connsiteY771" fmla="*/ 2642329 h 3735869"/>
              <a:gd name="connsiteX772" fmla="*/ 4308491 w 9706874"/>
              <a:gd name="connsiteY772" fmla="*/ 2637895 h 3735869"/>
              <a:gd name="connsiteX773" fmla="*/ 4308162 w 9706874"/>
              <a:gd name="connsiteY773" fmla="*/ 2632520 h 3735869"/>
              <a:gd name="connsiteX774" fmla="*/ 4680265 w 9706874"/>
              <a:gd name="connsiteY774" fmla="*/ 2622442 h 3735869"/>
              <a:gd name="connsiteX775" fmla="*/ 4547573 w 9706874"/>
              <a:gd name="connsiteY775" fmla="*/ 2659245 h 3735869"/>
              <a:gd name="connsiteX776" fmla="*/ 4544214 w 9706874"/>
              <a:gd name="connsiteY776" fmla="*/ 2660728 h 3735869"/>
              <a:gd name="connsiteX777" fmla="*/ 4414427 w 9706874"/>
              <a:gd name="connsiteY777" fmla="*/ 2721069 h 3735869"/>
              <a:gd name="connsiteX778" fmla="*/ 4414030 w 9706874"/>
              <a:gd name="connsiteY778" fmla="*/ 2721251 h 3735869"/>
              <a:gd name="connsiteX779" fmla="*/ 4470597 w 9706874"/>
              <a:gd name="connsiteY779" fmla="*/ 2707314 h 3735869"/>
              <a:gd name="connsiteX780" fmla="*/ 4521225 w 9706874"/>
              <a:gd name="connsiteY780" fmla="*/ 2692943 h 3735869"/>
              <a:gd name="connsiteX781" fmla="*/ 4642108 w 9706874"/>
              <a:gd name="connsiteY781" fmla="*/ 2638859 h 3735869"/>
              <a:gd name="connsiteX782" fmla="*/ 4673946 w 9706874"/>
              <a:gd name="connsiteY782" fmla="*/ 2625242 h 3735869"/>
              <a:gd name="connsiteX783" fmla="*/ 4341303 w 9706874"/>
              <a:gd name="connsiteY783" fmla="*/ 2622072 h 3735869"/>
              <a:gd name="connsiteX784" fmla="*/ 4326176 w 9706874"/>
              <a:gd name="connsiteY784" fmla="*/ 2626193 h 3735869"/>
              <a:gd name="connsiteX785" fmla="*/ 4327161 w 9706874"/>
              <a:gd name="connsiteY785" fmla="*/ 2626709 h 3735869"/>
              <a:gd name="connsiteX786" fmla="*/ 4324503 w 9706874"/>
              <a:gd name="connsiteY786" fmla="*/ 2631570 h 3735869"/>
              <a:gd name="connsiteX787" fmla="*/ 4325189 w 9706874"/>
              <a:gd name="connsiteY787" fmla="*/ 2633452 h 3735869"/>
              <a:gd name="connsiteX788" fmla="*/ 4331603 w 9706874"/>
              <a:gd name="connsiteY788" fmla="*/ 2631745 h 3735869"/>
              <a:gd name="connsiteX789" fmla="*/ 4335716 w 9706874"/>
              <a:gd name="connsiteY789" fmla="*/ 2625153 h 3735869"/>
              <a:gd name="connsiteX790" fmla="*/ 381436 w 9706874"/>
              <a:gd name="connsiteY790" fmla="*/ 2617680 h 3735869"/>
              <a:gd name="connsiteX791" fmla="*/ 389477 w 9706874"/>
              <a:gd name="connsiteY791" fmla="*/ 2624631 h 3735869"/>
              <a:gd name="connsiteX792" fmla="*/ 380974 w 9706874"/>
              <a:gd name="connsiteY792" fmla="*/ 2623373 h 3735869"/>
              <a:gd name="connsiteX793" fmla="*/ 372594 w 9706874"/>
              <a:gd name="connsiteY793" fmla="*/ 2618127 h 3735869"/>
              <a:gd name="connsiteX794" fmla="*/ 381436 w 9706874"/>
              <a:gd name="connsiteY794" fmla="*/ 2617680 h 3735869"/>
              <a:gd name="connsiteX795" fmla="*/ 150080 w 9706874"/>
              <a:gd name="connsiteY795" fmla="*/ 2614518 h 3735869"/>
              <a:gd name="connsiteX796" fmla="*/ 176781 w 9706874"/>
              <a:gd name="connsiteY796" fmla="*/ 2624785 h 3735869"/>
              <a:gd name="connsiteX797" fmla="*/ 164025 w 9706874"/>
              <a:gd name="connsiteY797" fmla="*/ 2622665 h 3735869"/>
              <a:gd name="connsiteX798" fmla="*/ 150080 w 9706874"/>
              <a:gd name="connsiteY798" fmla="*/ 2614518 h 3735869"/>
              <a:gd name="connsiteX799" fmla="*/ 4378101 w 9706874"/>
              <a:gd name="connsiteY799" fmla="*/ 2612044 h 3735869"/>
              <a:gd name="connsiteX800" fmla="*/ 4363868 w 9706874"/>
              <a:gd name="connsiteY800" fmla="*/ 2615921 h 3735869"/>
              <a:gd name="connsiteX801" fmla="*/ 4372343 w 9706874"/>
              <a:gd name="connsiteY801" fmla="*/ 2614561 h 3735869"/>
              <a:gd name="connsiteX802" fmla="*/ 4796564 w 9706874"/>
              <a:gd name="connsiteY802" fmla="*/ 2611788 h 3735869"/>
              <a:gd name="connsiteX803" fmla="*/ 4797528 w 9706874"/>
              <a:gd name="connsiteY803" fmla="*/ 2613885 h 3735869"/>
              <a:gd name="connsiteX804" fmla="*/ 4765758 w 9706874"/>
              <a:gd name="connsiteY804" fmla="*/ 2618660 h 3735869"/>
              <a:gd name="connsiteX805" fmla="*/ 4796564 w 9706874"/>
              <a:gd name="connsiteY805" fmla="*/ 2611788 h 3735869"/>
              <a:gd name="connsiteX806" fmla="*/ 146442 w 9706874"/>
              <a:gd name="connsiteY806" fmla="*/ 2609384 h 3735869"/>
              <a:gd name="connsiteX807" fmla="*/ 150080 w 9706874"/>
              <a:gd name="connsiteY807" fmla="*/ 2614518 h 3735869"/>
              <a:gd name="connsiteX808" fmla="*/ 145981 w 9706874"/>
              <a:gd name="connsiteY808" fmla="*/ 2615075 h 3735869"/>
              <a:gd name="connsiteX809" fmla="*/ 140349 w 9706874"/>
              <a:gd name="connsiteY809" fmla="*/ 2609933 h 3735869"/>
              <a:gd name="connsiteX810" fmla="*/ 146442 w 9706874"/>
              <a:gd name="connsiteY810" fmla="*/ 2609384 h 3735869"/>
              <a:gd name="connsiteX811" fmla="*/ 8551224 w 9706874"/>
              <a:gd name="connsiteY811" fmla="*/ 2608843 h 3735869"/>
              <a:gd name="connsiteX812" fmla="*/ 8574117 w 9706874"/>
              <a:gd name="connsiteY812" fmla="*/ 2626826 h 3735869"/>
              <a:gd name="connsiteX813" fmla="*/ 8543296 w 9706874"/>
              <a:gd name="connsiteY813" fmla="*/ 2614648 h 3735869"/>
              <a:gd name="connsiteX814" fmla="*/ 8551224 w 9706874"/>
              <a:gd name="connsiteY814" fmla="*/ 2608843 h 3735869"/>
              <a:gd name="connsiteX815" fmla="*/ 4593500 w 9706874"/>
              <a:gd name="connsiteY815" fmla="*/ 2607936 h 3735869"/>
              <a:gd name="connsiteX816" fmla="*/ 4586869 w 9706874"/>
              <a:gd name="connsiteY816" fmla="*/ 2609849 h 3735869"/>
              <a:gd name="connsiteX817" fmla="*/ 4427573 w 9706874"/>
              <a:gd name="connsiteY817" fmla="*/ 2654027 h 3735869"/>
              <a:gd name="connsiteX818" fmla="*/ 4409257 w 9706874"/>
              <a:gd name="connsiteY818" fmla="*/ 2665569 h 3735869"/>
              <a:gd name="connsiteX819" fmla="*/ 4469310 w 9706874"/>
              <a:gd name="connsiteY819" fmla="*/ 2650641 h 3735869"/>
              <a:gd name="connsiteX820" fmla="*/ 4570505 w 9706874"/>
              <a:gd name="connsiteY820" fmla="*/ 2621406 h 3735869"/>
              <a:gd name="connsiteX821" fmla="*/ 136712 w 9706874"/>
              <a:gd name="connsiteY821" fmla="*/ 2604798 h 3735869"/>
              <a:gd name="connsiteX822" fmla="*/ 140349 w 9706874"/>
              <a:gd name="connsiteY822" fmla="*/ 2609933 h 3735869"/>
              <a:gd name="connsiteX823" fmla="*/ 136251 w 9706874"/>
              <a:gd name="connsiteY823" fmla="*/ 2610488 h 3735869"/>
              <a:gd name="connsiteX824" fmla="*/ 130621 w 9706874"/>
              <a:gd name="connsiteY824" fmla="*/ 2605348 h 3735869"/>
              <a:gd name="connsiteX825" fmla="*/ 136712 w 9706874"/>
              <a:gd name="connsiteY825" fmla="*/ 2604798 h 3735869"/>
              <a:gd name="connsiteX826" fmla="*/ 8538450 w 9706874"/>
              <a:gd name="connsiteY826" fmla="*/ 2602046 h 3735869"/>
              <a:gd name="connsiteX827" fmla="*/ 8542845 w 9706874"/>
              <a:gd name="connsiteY827" fmla="*/ 2603011 h 3735869"/>
              <a:gd name="connsiteX828" fmla="*/ 8540138 w 9706874"/>
              <a:gd name="connsiteY828" fmla="*/ 2610727 h 3735869"/>
              <a:gd name="connsiteX829" fmla="*/ 8538450 w 9706874"/>
              <a:gd name="connsiteY829" fmla="*/ 2602046 h 3735869"/>
              <a:gd name="connsiteX830" fmla="*/ 8309738 w 9706874"/>
              <a:gd name="connsiteY830" fmla="*/ 2591508 h 3735869"/>
              <a:gd name="connsiteX831" fmla="*/ 8310713 w 9706874"/>
              <a:gd name="connsiteY831" fmla="*/ 2597558 h 3735869"/>
              <a:gd name="connsiteX832" fmla="*/ 8309887 w 9706874"/>
              <a:gd name="connsiteY832" fmla="*/ 2602677 h 3735869"/>
              <a:gd name="connsiteX833" fmla="*/ 8310387 w 9706874"/>
              <a:gd name="connsiteY833" fmla="*/ 2603263 h 3735869"/>
              <a:gd name="connsiteX834" fmla="*/ 8309741 w 9706874"/>
              <a:gd name="connsiteY834" fmla="*/ 2603582 h 3735869"/>
              <a:gd name="connsiteX835" fmla="*/ 8309737 w 9706874"/>
              <a:gd name="connsiteY835" fmla="*/ 2603609 h 3735869"/>
              <a:gd name="connsiteX836" fmla="*/ 8309723 w 9706874"/>
              <a:gd name="connsiteY836" fmla="*/ 2603591 h 3735869"/>
              <a:gd name="connsiteX837" fmla="*/ 8295194 w 9706874"/>
              <a:gd name="connsiteY837" fmla="*/ 2610741 h 3735869"/>
              <a:gd name="connsiteX838" fmla="*/ 8301000 w 9706874"/>
              <a:gd name="connsiteY838" fmla="*/ 2597656 h 3735869"/>
              <a:gd name="connsiteX839" fmla="*/ 8305422 w 9706874"/>
              <a:gd name="connsiteY839" fmla="*/ 2598069 h 3735869"/>
              <a:gd name="connsiteX840" fmla="*/ 9081102 w 9706874"/>
              <a:gd name="connsiteY840" fmla="*/ 2586150 h 3735869"/>
              <a:gd name="connsiteX841" fmla="*/ 9093773 w 9706874"/>
              <a:gd name="connsiteY841" fmla="*/ 2590991 h 3735869"/>
              <a:gd name="connsiteX842" fmla="*/ 9078568 w 9706874"/>
              <a:gd name="connsiteY842" fmla="*/ 2590991 h 3735869"/>
              <a:gd name="connsiteX843" fmla="*/ 9081102 w 9706874"/>
              <a:gd name="connsiteY843" fmla="*/ 2586150 h 3735869"/>
              <a:gd name="connsiteX844" fmla="*/ 8527256 w 9706874"/>
              <a:gd name="connsiteY844" fmla="*/ 2586150 h 3735869"/>
              <a:gd name="connsiteX845" fmla="*/ 8519853 w 9706874"/>
              <a:gd name="connsiteY845" fmla="*/ 2598251 h 3735869"/>
              <a:gd name="connsiteX846" fmla="*/ 8527256 w 9706874"/>
              <a:gd name="connsiteY846" fmla="*/ 2586150 h 3735869"/>
              <a:gd name="connsiteX847" fmla="*/ 4674884 w 9706874"/>
              <a:gd name="connsiteY847" fmla="*/ 2584460 h 3735869"/>
              <a:gd name="connsiteX848" fmla="*/ 4652282 w 9706874"/>
              <a:gd name="connsiteY848" fmla="*/ 2590980 h 3735869"/>
              <a:gd name="connsiteX849" fmla="*/ 4656319 w 9706874"/>
              <a:gd name="connsiteY849" fmla="*/ 2596263 h 3735869"/>
              <a:gd name="connsiteX850" fmla="*/ 4673132 w 9706874"/>
              <a:gd name="connsiteY850" fmla="*/ 2591310 h 3735869"/>
              <a:gd name="connsiteX851" fmla="*/ 4751969 w 9706874"/>
              <a:gd name="connsiteY851" fmla="*/ 2578796 h 3735869"/>
              <a:gd name="connsiteX852" fmla="*/ 4759527 w 9706874"/>
              <a:gd name="connsiteY852" fmla="*/ 2579037 h 3735869"/>
              <a:gd name="connsiteX853" fmla="*/ 4756504 w 9706874"/>
              <a:gd name="connsiteY853" fmla="*/ 2579434 h 3735869"/>
              <a:gd name="connsiteX854" fmla="*/ 4751969 w 9706874"/>
              <a:gd name="connsiteY854" fmla="*/ 2578796 h 3735869"/>
              <a:gd name="connsiteX855" fmla="*/ 9065896 w 9706874"/>
              <a:gd name="connsiteY855" fmla="*/ 2573647 h 3735869"/>
              <a:gd name="connsiteX856" fmla="*/ 9078146 w 9706874"/>
              <a:gd name="connsiteY856" fmla="*/ 2578486 h 3735869"/>
              <a:gd name="connsiteX857" fmla="*/ 9062939 w 9706874"/>
              <a:gd name="connsiteY857" fmla="*/ 2578486 h 3735869"/>
              <a:gd name="connsiteX858" fmla="*/ 9065896 w 9706874"/>
              <a:gd name="connsiteY858" fmla="*/ 2573647 h 3735869"/>
              <a:gd name="connsiteX859" fmla="*/ 9382911 w 9706874"/>
              <a:gd name="connsiteY859" fmla="*/ 2573647 h 3735869"/>
              <a:gd name="connsiteX860" fmla="*/ 9375508 w 9706874"/>
              <a:gd name="connsiteY860" fmla="*/ 2585746 h 3735869"/>
              <a:gd name="connsiteX861" fmla="*/ 9382911 w 9706874"/>
              <a:gd name="connsiteY861" fmla="*/ 2573647 h 3735869"/>
              <a:gd name="connsiteX862" fmla="*/ 8494045 w 9706874"/>
              <a:gd name="connsiteY862" fmla="*/ 2573646 h 3735869"/>
              <a:gd name="connsiteX863" fmla="*/ 8486642 w 9706874"/>
              <a:gd name="connsiteY863" fmla="*/ 2585746 h 3735869"/>
              <a:gd name="connsiteX864" fmla="*/ 8494045 w 9706874"/>
              <a:gd name="connsiteY864" fmla="*/ 2573646 h 3735869"/>
              <a:gd name="connsiteX865" fmla="*/ 9367283 w 9706874"/>
              <a:gd name="connsiteY865" fmla="*/ 2561144 h 3735869"/>
              <a:gd name="connsiteX866" fmla="*/ 9359881 w 9706874"/>
              <a:gd name="connsiteY866" fmla="*/ 2573244 h 3735869"/>
              <a:gd name="connsiteX867" fmla="*/ 9367283 w 9706874"/>
              <a:gd name="connsiteY867" fmla="*/ 2561144 h 3735869"/>
              <a:gd name="connsiteX868" fmla="*/ 290549 w 9706874"/>
              <a:gd name="connsiteY868" fmla="*/ 2556073 h 3735869"/>
              <a:gd name="connsiteX869" fmla="*/ 305682 w 9706874"/>
              <a:gd name="connsiteY869" fmla="*/ 2559852 h 3735869"/>
              <a:gd name="connsiteX870" fmla="*/ 306189 w 9706874"/>
              <a:gd name="connsiteY870" fmla="*/ 2563005 h 3735869"/>
              <a:gd name="connsiteX871" fmla="*/ 296944 w 9706874"/>
              <a:gd name="connsiteY871" fmla="*/ 2561342 h 3735869"/>
              <a:gd name="connsiteX872" fmla="*/ 290549 w 9706874"/>
              <a:gd name="connsiteY872" fmla="*/ 2556073 h 3735869"/>
              <a:gd name="connsiteX873" fmla="*/ 8449114 w 9706874"/>
              <a:gd name="connsiteY873" fmla="*/ 2552215 h 3735869"/>
              <a:gd name="connsiteX874" fmla="*/ 8441709 w 9706874"/>
              <a:gd name="connsiteY874" fmla="*/ 2562502 h 3735869"/>
              <a:gd name="connsiteX875" fmla="*/ 8449114 w 9706874"/>
              <a:gd name="connsiteY875" fmla="*/ 2552215 h 3735869"/>
              <a:gd name="connsiteX876" fmla="*/ 4832038 w 9706874"/>
              <a:gd name="connsiteY876" fmla="*/ 2551682 h 3735869"/>
              <a:gd name="connsiteX877" fmla="*/ 4819372 w 9706874"/>
              <a:gd name="connsiteY877" fmla="*/ 2555518 h 3735869"/>
              <a:gd name="connsiteX878" fmla="*/ 4685820 w 9706874"/>
              <a:gd name="connsiteY878" fmla="*/ 2594372 h 3735869"/>
              <a:gd name="connsiteX879" fmla="*/ 4671506 w 9706874"/>
              <a:gd name="connsiteY879" fmla="*/ 2608010 h 3735869"/>
              <a:gd name="connsiteX880" fmla="*/ 4650615 w 9706874"/>
              <a:gd name="connsiteY880" fmla="*/ 2612519 h 3735869"/>
              <a:gd name="connsiteX881" fmla="*/ 4642323 w 9706874"/>
              <a:gd name="connsiteY881" fmla="*/ 2614752 h 3735869"/>
              <a:gd name="connsiteX882" fmla="*/ 4639452 w 9706874"/>
              <a:gd name="connsiteY882" fmla="*/ 2616992 h 3735869"/>
              <a:gd name="connsiteX883" fmla="*/ 4610218 w 9706874"/>
              <a:gd name="connsiteY883" fmla="*/ 2631569 h 3735869"/>
              <a:gd name="connsiteX884" fmla="*/ 4585186 w 9706874"/>
              <a:gd name="connsiteY884" fmla="*/ 2642628 h 3735869"/>
              <a:gd name="connsiteX885" fmla="*/ 4697569 w 9706874"/>
              <a:gd name="connsiteY885" fmla="*/ 2610226 h 3735869"/>
              <a:gd name="connsiteX886" fmla="*/ 4718534 w 9706874"/>
              <a:gd name="connsiteY886" fmla="*/ 2602858 h 3735869"/>
              <a:gd name="connsiteX887" fmla="*/ 4724058 w 9706874"/>
              <a:gd name="connsiteY887" fmla="*/ 2599020 h 3735869"/>
              <a:gd name="connsiteX888" fmla="*/ 4733525 w 9706874"/>
              <a:gd name="connsiteY888" fmla="*/ 2597063 h 3735869"/>
              <a:gd name="connsiteX889" fmla="*/ 4733953 w 9706874"/>
              <a:gd name="connsiteY889" fmla="*/ 2597441 h 3735869"/>
              <a:gd name="connsiteX890" fmla="*/ 4740929 w 9706874"/>
              <a:gd name="connsiteY890" fmla="*/ 2594989 h 3735869"/>
              <a:gd name="connsiteX891" fmla="*/ 4740931 w 9706874"/>
              <a:gd name="connsiteY891" fmla="*/ 2591508 h 3735869"/>
              <a:gd name="connsiteX892" fmla="*/ 4741904 w 9706874"/>
              <a:gd name="connsiteY892" fmla="*/ 2594645 h 3735869"/>
              <a:gd name="connsiteX893" fmla="*/ 4745111 w 9706874"/>
              <a:gd name="connsiteY893" fmla="*/ 2593520 h 3735869"/>
              <a:gd name="connsiteX894" fmla="*/ 4741682 w 9706874"/>
              <a:gd name="connsiteY894" fmla="*/ 2590055 h 3735869"/>
              <a:gd name="connsiteX895" fmla="*/ 4754001 w 9706874"/>
              <a:gd name="connsiteY895" fmla="*/ 2586317 h 3735869"/>
              <a:gd name="connsiteX896" fmla="*/ 4759937 w 9706874"/>
              <a:gd name="connsiteY896" fmla="*/ 2586551 h 3735869"/>
              <a:gd name="connsiteX897" fmla="*/ 4761623 w 9706874"/>
              <a:gd name="connsiteY897" fmla="*/ 2587796 h 3735869"/>
              <a:gd name="connsiteX898" fmla="*/ 4762749 w 9706874"/>
              <a:gd name="connsiteY898" fmla="*/ 2587469 h 3735869"/>
              <a:gd name="connsiteX899" fmla="*/ 4762231 w 9706874"/>
              <a:gd name="connsiteY899" fmla="*/ 2586825 h 3735869"/>
              <a:gd name="connsiteX900" fmla="*/ 4763924 w 9706874"/>
              <a:gd name="connsiteY900" fmla="*/ 2579007 h 3735869"/>
              <a:gd name="connsiteX901" fmla="*/ 4766627 w 9706874"/>
              <a:gd name="connsiteY901" fmla="*/ 2585956 h 3735869"/>
              <a:gd name="connsiteX902" fmla="*/ 4765875 w 9706874"/>
              <a:gd name="connsiteY902" fmla="*/ 2586566 h 3735869"/>
              <a:gd name="connsiteX903" fmla="*/ 4777164 w 9706874"/>
              <a:gd name="connsiteY903" fmla="*/ 2583305 h 3735869"/>
              <a:gd name="connsiteX904" fmla="*/ 4773554 w 9706874"/>
              <a:gd name="connsiteY904" fmla="*/ 2584123 h 3735869"/>
              <a:gd name="connsiteX905" fmla="*/ 4765124 w 9706874"/>
              <a:gd name="connsiteY905" fmla="*/ 2578500 h 3735869"/>
              <a:gd name="connsiteX906" fmla="*/ 4777284 w 9706874"/>
              <a:gd name="connsiteY906" fmla="*/ 2572849 h 3735869"/>
              <a:gd name="connsiteX907" fmla="*/ 4778222 w 9706874"/>
              <a:gd name="connsiteY907" fmla="*/ 2572622 h 3735869"/>
              <a:gd name="connsiteX908" fmla="*/ 4781029 w 9706874"/>
              <a:gd name="connsiteY908" fmla="*/ 2568907 h 3735869"/>
              <a:gd name="connsiteX909" fmla="*/ 4796376 w 9706874"/>
              <a:gd name="connsiteY909" fmla="*/ 2568079 h 3735869"/>
              <a:gd name="connsiteX910" fmla="*/ 4792535 w 9706874"/>
              <a:gd name="connsiteY910" fmla="*/ 2570098 h 3735869"/>
              <a:gd name="connsiteX911" fmla="*/ 4799843 w 9706874"/>
              <a:gd name="connsiteY911" fmla="*/ 2571302 h 3735869"/>
              <a:gd name="connsiteX912" fmla="*/ 4791413 w 9706874"/>
              <a:gd name="connsiteY912" fmla="*/ 2576473 h 3735869"/>
              <a:gd name="connsiteX913" fmla="*/ 4783456 w 9706874"/>
              <a:gd name="connsiteY913" fmla="*/ 2581486 h 3735869"/>
              <a:gd name="connsiteX914" fmla="*/ 4818986 w 9706874"/>
              <a:gd name="connsiteY914" fmla="*/ 2571220 h 3735869"/>
              <a:gd name="connsiteX915" fmla="*/ 4830478 w 9706874"/>
              <a:gd name="connsiteY915" fmla="*/ 2569498 h 3735869"/>
              <a:gd name="connsiteX916" fmla="*/ 4831483 w 9706874"/>
              <a:gd name="connsiteY916" fmla="*/ 2558023 h 3735869"/>
              <a:gd name="connsiteX917" fmla="*/ 4796376 w 9706874"/>
              <a:gd name="connsiteY917" fmla="*/ 2568079 h 3735869"/>
              <a:gd name="connsiteX918" fmla="*/ 4812938 w 9706874"/>
              <a:gd name="connsiteY918" fmla="*/ 2560964 h 3735869"/>
              <a:gd name="connsiteX919" fmla="*/ 4831496 w 9706874"/>
              <a:gd name="connsiteY919" fmla="*/ 2557865 h 3735869"/>
              <a:gd name="connsiteX920" fmla="*/ 9023869 w 9706874"/>
              <a:gd name="connsiteY920" fmla="*/ 2545068 h 3735869"/>
              <a:gd name="connsiteX921" fmla="*/ 9062504 w 9706874"/>
              <a:gd name="connsiteY921" fmla="*/ 2569024 h 3735869"/>
              <a:gd name="connsiteX922" fmla="*/ 9023869 w 9706874"/>
              <a:gd name="connsiteY922" fmla="*/ 2545068 h 3735869"/>
              <a:gd name="connsiteX923" fmla="*/ 4622065 w 9706874"/>
              <a:gd name="connsiteY923" fmla="*/ 2543673 h 3735869"/>
              <a:gd name="connsiteX924" fmla="*/ 4609830 w 9706874"/>
              <a:gd name="connsiteY924" fmla="*/ 2547113 h 3735869"/>
              <a:gd name="connsiteX925" fmla="*/ 4613537 w 9706874"/>
              <a:gd name="connsiteY925" fmla="*/ 2550269 h 3735869"/>
              <a:gd name="connsiteX926" fmla="*/ 4622942 w 9706874"/>
              <a:gd name="connsiteY926" fmla="*/ 2551702 h 3735869"/>
              <a:gd name="connsiteX927" fmla="*/ 4623464 w 9706874"/>
              <a:gd name="connsiteY927" fmla="*/ 2551549 h 3735869"/>
              <a:gd name="connsiteX928" fmla="*/ 4622135 w 9706874"/>
              <a:gd name="connsiteY928" fmla="*/ 2543740 h 3735869"/>
              <a:gd name="connsiteX929" fmla="*/ 4838784 w 9706874"/>
              <a:gd name="connsiteY929" fmla="*/ 2537181 h 3735869"/>
              <a:gd name="connsiteX930" fmla="*/ 4730697 w 9706874"/>
              <a:gd name="connsiteY930" fmla="*/ 2568359 h 3735869"/>
              <a:gd name="connsiteX931" fmla="*/ 4726706 w 9706874"/>
              <a:gd name="connsiteY931" fmla="*/ 2575525 h 3735869"/>
              <a:gd name="connsiteX932" fmla="*/ 4834918 w 9706874"/>
              <a:gd name="connsiteY932" fmla="*/ 2543640 h 3735869"/>
              <a:gd name="connsiteX933" fmla="*/ 4646814 w 9706874"/>
              <a:gd name="connsiteY933" fmla="*/ 2536711 h 3735869"/>
              <a:gd name="connsiteX934" fmla="*/ 4643735 w 9706874"/>
              <a:gd name="connsiteY934" fmla="*/ 2537576 h 3735869"/>
              <a:gd name="connsiteX935" fmla="*/ 4647424 w 9706874"/>
              <a:gd name="connsiteY935" fmla="*/ 2539639 h 3735869"/>
              <a:gd name="connsiteX936" fmla="*/ 559683 w 9706874"/>
              <a:gd name="connsiteY936" fmla="*/ 2530706 h 3735869"/>
              <a:gd name="connsiteX937" fmla="*/ 555205 w 9706874"/>
              <a:gd name="connsiteY937" fmla="*/ 2534640 h 3735869"/>
              <a:gd name="connsiteX938" fmla="*/ 550554 w 9706874"/>
              <a:gd name="connsiteY938" fmla="*/ 2538834 h 3735869"/>
              <a:gd name="connsiteX939" fmla="*/ 555205 w 9706874"/>
              <a:gd name="connsiteY939" fmla="*/ 2534640 h 3735869"/>
              <a:gd name="connsiteX940" fmla="*/ 559683 w 9706874"/>
              <a:gd name="connsiteY940" fmla="*/ 2530706 h 3735869"/>
              <a:gd name="connsiteX941" fmla="*/ 8689401 w 9706874"/>
              <a:gd name="connsiteY941" fmla="*/ 2527207 h 3735869"/>
              <a:gd name="connsiteX942" fmla="*/ 8681998 w 9706874"/>
              <a:gd name="connsiteY942" fmla="*/ 2539306 h 3735869"/>
              <a:gd name="connsiteX943" fmla="*/ 8689401 w 9706874"/>
              <a:gd name="connsiteY943" fmla="*/ 2527207 h 3735869"/>
              <a:gd name="connsiteX944" fmla="*/ 25513 w 9706874"/>
              <a:gd name="connsiteY944" fmla="*/ 2525827 h 3735869"/>
              <a:gd name="connsiteX945" fmla="*/ 39208 w 9706874"/>
              <a:gd name="connsiteY945" fmla="*/ 2530960 h 3735869"/>
              <a:gd name="connsiteX946" fmla="*/ 36130 w 9706874"/>
              <a:gd name="connsiteY946" fmla="*/ 2530667 h 3735869"/>
              <a:gd name="connsiteX947" fmla="*/ 4881610 w 9706874"/>
              <a:gd name="connsiteY947" fmla="*/ 2525433 h 3735869"/>
              <a:gd name="connsiteX948" fmla="*/ 4856822 w 9706874"/>
              <a:gd name="connsiteY948" fmla="*/ 2532171 h 3735869"/>
              <a:gd name="connsiteX949" fmla="*/ 4856870 w 9706874"/>
              <a:gd name="connsiteY949" fmla="*/ 2532214 h 3735869"/>
              <a:gd name="connsiteX950" fmla="*/ 4876841 w 9706874"/>
              <a:gd name="connsiteY950" fmla="*/ 2529077 h 3735869"/>
              <a:gd name="connsiteX951" fmla="*/ 9327728 w 9706874"/>
              <a:gd name="connsiteY951" fmla="*/ 2516490 h 3735869"/>
              <a:gd name="connsiteX952" fmla="*/ 9320810 w 9706874"/>
              <a:gd name="connsiteY952" fmla="*/ 2541081 h 3735869"/>
              <a:gd name="connsiteX953" fmla="*/ 9327728 w 9706874"/>
              <a:gd name="connsiteY953" fmla="*/ 2516490 h 3735869"/>
              <a:gd name="connsiteX954" fmla="*/ 8355343 w 9706874"/>
              <a:gd name="connsiteY954" fmla="*/ 2503987 h 3735869"/>
              <a:gd name="connsiteX955" fmla="*/ 8347940 w 9706874"/>
              <a:gd name="connsiteY955" fmla="*/ 2516087 h 3735869"/>
              <a:gd name="connsiteX956" fmla="*/ 8355343 w 9706874"/>
              <a:gd name="connsiteY956" fmla="*/ 2503987 h 3735869"/>
              <a:gd name="connsiteX957" fmla="*/ 8146315 w 9706874"/>
              <a:gd name="connsiteY957" fmla="*/ 2503987 h 3735869"/>
              <a:gd name="connsiteX958" fmla="*/ 8138910 w 9706874"/>
              <a:gd name="connsiteY958" fmla="*/ 2528578 h 3735869"/>
              <a:gd name="connsiteX959" fmla="*/ 8146315 w 9706874"/>
              <a:gd name="connsiteY959" fmla="*/ 2503987 h 3735869"/>
              <a:gd name="connsiteX960" fmla="*/ 8130662 w 9706874"/>
              <a:gd name="connsiteY960" fmla="*/ 2491484 h 3735869"/>
              <a:gd name="connsiteX961" fmla="*/ 8123281 w 9706874"/>
              <a:gd name="connsiteY961" fmla="*/ 2503584 h 3735869"/>
              <a:gd name="connsiteX962" fmla="*/ 8130662 w 9706874"/>
              <a:gd name="connsiteY962" fmla="*/ 2491484 h 3735869"/>
              <a:gd name="connsiteX963" fmla="*/ 8867174 w 9706874"/>
              <a:gd name="connsiteY963" fmla="*/ 2491484 h 3735869"/>
              <a:gd name="connsiteX964" fmla="*/ 8859770 w 9706874"/>
              <a:gd name="connsiteY964" fmla="*/ 2503584 h 3735869"/>
              <a:gd name="connsiteX965" fmla="*/ 8867174 w 9706874"/>
              <a:gd name="connsiteY965" fmla="*/ 2491484 h 3735869"/>
              <a:gd name="connsiteX966" fmla="*/ 4834161 w 9706874"/>
              <a:gd name="connsiteY966" fmla="*/ 2484579 h 3735869"/>
              <a:gd name="connsiteX967" fmla="*/ 4781618 w 9706874"/>
              <a:gd name="connsiteY967" fmla="*/ 2497130 h 3735869"/>
              <a:gd name="connsiteX968" fmla="*/ 4733110 w 9706874"/>
              <a:gd name="connsiteY968" fmla="*/ 2512442 h 3735869"/>
              <a:gd name="connsiteX969" fmla="*/ 4688970 w 9706874"/>
              <a:gd name="connsiteY969" fmla="*/ 2524854 h 3735869"/>
              <a:gd name="connsiteX970" fmla="*/ 4662058 w 9706874"/>
              <a:gd name="connsiteY970" fmla="*/ 2540196 h 3735869"/>
              <a:gd name="connsiteX971" fmla="*/ 4740529 w 9706874"/>
              <a:gd name="connsiteY971" fmla="*/ 2517110 h 3735869"/>
              <a:gd name="connsiteX972" fmla="*/ 4834161 w 9706874"/>
              <a:gd name="connsiteY972" fmla="*/ 2484579 h 3735869"/>
              <a:gd name="connsiteX973" fmla="*/ 8622938 w 9706874"/>
              <a:gd name="connsiteY973" fmla="*/ 2481473 h 3735869"/>
              <a:gd name="connsiteX974" fmla="*/ 8603855 w 9706874"/>
              <a:gd name="connsiteY974" fmla="*/ 2491443 h 3735869"/>
              <a:gd name="connsiteX975" fmla="*/ 8622938 w 9706874"/>
              <a:gd name="connsiteY975" fmla="*/ 2481473 h 3735869"/>
              <a:gd name="connsiteX976" fmla="*/ 4900880 w 9706874"/>
              <a:gd name="connsiteY976" fmla="*/ 2464050 h 3735869"/>
              <a:gd name="connsiteX977" fmla="*/ 4892244 w 9706874"/>
              <a:gd name="connsiteY977" fmla="*/ 2468007 h 3735869"/>
              <a:gd name="connsiteX978" fmla="*/ 4900880 w 9706874"/>
              <a:gd name="connsiteY978" fmla="*/ 2464050 h 3735869"/>
              <a:gd name="connsiteX979" fmla="*/ 8814838 w 9706874"/>
              <a:gd name="connsiteY979" fmla="*/ 2457547 h 3735869"/>
              <a:gd name="connsiteX980" fmla="*/ 8830044 w 9706874"/>
              <a:gd name="connsiteY980" fmla="*/ 2464498 h 3735869"/>
              <a:gd name="connsiteX981" fmla="*/ 8814838 w 9706874"/>
              <a:gd name="connsiteY981" fmla="*/ 2457547 h 3735869"/>
              <a:gd name="connsiteX982" fmla="*/ 8419753 w 9706874"/>
              <a:gd name="connsiteY982" fmla="*/ 2448616 h 3735869"/>
              <a:gd name="connsiteX983" fmla="*/ 8411313 w 9706874"/>
              <a:gd name="connsiteY983" fmla="*/ 2469654 h 3735869"/>
              <a:gd name="connsiteX984" fmla="*/ 8419753 w 9706874"/>
              <a:gd name="connsiteY984" fmla="*/ 2448616 h 3735869"/>
              <a:gd name="connsiteX985" fmla="*/ 9062506 w 9706874"/>
              <a:gd name="connsiteY985" fmla="*/ 2436114 h 3735869"/>
              <a:gd name="connsiteX986" fmla="*/ 9055126 w 9706874"/>
              <a:gd name="connsiteY986" fmla="*/ 2448213 h 3735869"/>
              <a:gd name="connsiteX987" fmla="*/ 9062506 w 9706874"/>
              <a:gd name="connsiteY987" fmla="*/ 2436114 h 3735869"/>
              <a:gd name="connsiteX988" fmla="*/ 5120533 w 9706874"/>
              <a:gd name="connsiteY988" fmla="*/ 2431068 h 3735869"/>
              <a:gd name="connsiteX989" fmla="*/ 5119731 w 9706874"/>
              <a:gd name="connsiteY989" fmla="*/ 2432060 h 3735869"/>
              <a:gd name="connsiteX990" fmla="*/ 5116764 w 9706874"/>
              <a:gd name="connsiteY990" fmla="*/ 2435727 h 3735869"/>
              <a:gd name="connsiteX991" fmla="*/ 9226628 w 9706874"/>
              <a:gd name="connsiteY991" fmla="*/ 2423610 h 3735869"/>
              <a:gd name="connsiteX992" fmla="*/ 9219226 w 9706874"/>
              <a:gd name="connsiteY992" fmla="*/ 2435710 h 3735869"/>
              <a:gd name="connsiteX993" fmla="*/ 9226628 w 9706874"/>
              <a:gd name="connsiteY993" fmla="*/ 2423610 h 3735869"/>
              <a:gd name="connsiteX994" fmla="*/ 8543295 w 9706874"/>
              <a:gd name="connsiteY994" fmla="*/ 2423610 h 3735869"/>
              <a:gd name="connsiteX995" fmla="*/ 8552656 w 9706874"/>
              <a:gd name="connsiteY995" fmla="*/ 2433448 h 3735869"/>
              <a:gd name="connsiteX996" fmla="*/ 8543296 w 9706874"/>
              <a:gd name="connsiteY996" fmla="*/ 2448207 h 3735869"/>
              <a:gd name="connsiteX997" fmla="*/ 8543295 w 9706874"/>
              <a:gd name="connsiteY997" fmla="*/ 2423610 h 3735869"/>
              <a:gd name="connsiteX998" fmla="*/ 8752327 w 9706874"/>
              <a:gd name="connsiteY998" fmla="*/ 2423609 h 3735869"/>
              <a:gd name="connsiteX999" fmla="*/ 8767532 w 9706874"/>
              <a:gd name="connsiteY999" fmla="*/ 2430561 h 3735869"/>
              <a:gd name="connsiteX1000" fmla="*/ 8752327 w 9706874"/>
              <a:gd name="connsiteY1000" fmla="*/ 2423609 h 3735869"/>
              <a:gd name="connsiteX1001" fmla="*/ 5073786 w 9706874"/>
              <a:gd name="connsiteY1001" fmla="*/ 2413432 h 3735869"/>
              <a:gd name="connsiteX1002" fmla="*/ 5042009 w 9706874"/>
              <a:gd name="connsiteY1002" fmla="*/ 2423942 h 3735869"/>
              <a:gd name="connsiteX1003" fmla="*/ 5039946 w 9706874"/>
              <a:gd name="connsiteY1003" fmla="*/ 2429705 h 3735869"/>
              <a:gd name="connsiteX1004" fmla="*/ 5039959 w 9706874"/>
              <a:gd name="connsiteY1004" fmla="*/ 2429701 h 3735869"/>
              <a:gd name="connsiteX1005" fmla="*/ 5056496 w 9706874"/>
              <a:gd name="connsiteY1005" fmla="*/ 2423948 h 3735869"/>
              <a:gd name="connsiteX1006" fmla="*/ 5056204 w 9706874"/>
              <a:gd name="connsiteY1006" fmla="*/ 2423092 h 3735869"/>
              <a:gd name="connsiteX1007" fmla="*/ 5059905 w 9706874"/>
              <a:gd name="connsiteY1007" fmla="*/ 2420370 h 3735869"/>
              <a:gd name="connsiteX1008" fmla="*/ 5062115 w 9706874"/>
              <a:gd name="connsiteY1008" fmla="*/ 2421994 h 3735869"/>
              <a:gd name="connsiteX1009" fmla="*/ 5070048 w 9706874"/>
              <a:gd name="connsiteY1009" fmla="*/ 2419234 h 3735869"/>
              <a:gd name="connsiteX1010" fmla="*/ 5073785 w 9706874"/>
              <a:gd name="connsiteY1010" fmla="*/ 2418046 h 3735869"/>
              <a:gd name="connsiteX1011" fmla="*/ 8486219 w 9706874"/>
              <a:gd name="connsiteY1011" fmla="*/ 2411815 h 3735869"/>
              <a:gd name="connsiteX1012" fmla="*/ 8471013 w 9706874"/>
              <a:gd name="connsiteY1012" fmla="*/ 2424275 h 3735869"/>
              <a:gd name="connsiteX1013" fmla="*/ 8486219 w 9706874"/>
              <a:gd name="connsiteY1013" fmla="*/ 2411815 h 3735869"/>
              <a:gd name="connsiteX1014" fmla="*/ 8517477 w 9706874"/>
              <a:gd name="connsiteY1014" fmla="*/ 2411814 h 3735869"/>
              <a:gd name="connsiteX1015" fmla="*/ 8502270 w 9706874"/>
              <a:gd name="connsiteY1015" fmla="*/ 2424275 h 3735869"/>
              <a:gd name="connsiteX1016" fmla="*/ 8517477 w 9706874"/>
              <a:gd name="connsiteY1016" fmla="*/ 2411814 h 3735869"/>
              <a:gd name="connsiteX1017" fmla="*/ 5132900 w 9706874"/>
              <a:gd name="connsiteY1017" fmla="*/ 2411247 h 3735869"/>
              <a:gd name="connsiteX1018" fmla="*/ 5127911 w 9706874"/>
              <a:gd name="connsiteY1018" fmla="*/ 2415058 h 3735869"/>
              <a:gd name="connsiteX1019" fmla="*/ 5131377 w 9706874"/>
              <a:gd name="connsiteY1019" fmla="*/ 2414028 h 3735869"/>
              <a:gd name="connsiteX1020" fmla="*/ 8122870 w 9706874"/>
              <a:gd name="connsiteY1020" fmla="*/ 2400392 h 3735869"/>
              <a:gd name="connsiteX1021" fmla="*/ 8115468 w 9706874"/>
              <a:gd name="connsiteY1021" fmla="*/ 2412491 h 3735869"/>
              <a:gd name="connsiteX1022" fmla="*/ 8122870 w 9706874"/>
              <a:gd name="connsiteY1022" fmla="*/ 2400392 h 3735869"/>
              <a:gd name="connsiteX1023" fmla="*/ 5106763 w 9706874"/>
              <a:gd name="connsiteY1023" fmla="*/ 2397282 h 3735869"/>
              <a:gd name="connsiteX1024" fmla="*/ 5112386 w 9706874"/>
              <a:gd name="connsiteY1024" fmla="*/ 2400177 h 3735869"/>
              <a:gd name="connsiteX1025" fmla="*/ 5101137 w 9706874"/>
              <a:gd name="connsiteY1025" fmla="*/ 2400177 h 3735869"/>
              <a:gd name="connsiteX1026" fmla="*/ 5106763 w 9706874"/>
              <a:gd name="connsiteY1026" fmla="*/ 2397282 h 3735869"/>
              <a:gd name="connsiteX1027" fmla="*/ 5093250 w 9706874"/>
              <a:gd name="connsiteY1027" fmla="*/ 2388509 h 3735869"/>
              <a:gd name="connsiteX1028" fmla="*/ 5095185 w 9706874"/>
              <a:gd name="connsiteY1028" fmla="*/ 2390460 h 3735869"/>
              <a:gd name="connsiteX1029" fmla="*/ 5085759 w 9706874"/>
              <a:gd name="connsiteY1029" fmla="*/ 2389386 h 3735869"/>
              <a:gd name="connsiteX1030" fmla="*/ 5085890 w 9706874"/>
              <a:gd name="connsiteY1030" fmla="*/ 2389044 h 3735869"/>
              <a:gd name="connsiteX1031" fmla="*/ 5090221 w 9706874"/>
              <a:gd name="connsiteY1031" fmla="*/ 2389307 h 3735869"/>
              <a:gd name="connsiteX1032" fmla="*/ 8494044 w 9706874"/>
              <a:gd name="connsiteY1032" fmla="*/ 2387887 h 3735869"/>
              <a:gd name="connsiteX1033" fmla="*/ 8486642 w 9706874"/>
              <a:gd name="connsiteY1033" fmla="*/ 2399987 h 3735869"/>
              <a:gd name="connsiteX1034" fmla="*/ 8494044 w 9706874"/>
              <a:gd name="connsiteY1034" fmla="*/ 2387887 h 3735869"/>
              <a:gd name="connsiteX1035" fmla="*/ 7810715 w 9706874"/>
              <a:gd name="connsiteY1035" fmla="*/ 2387886 h 3735869"/>
              <a:gd name="connsiteX1036" fmla="*/ 7843468 w 9706874"/>
              <a:gd name="connsiteY1036" fmla="*/ 2387887 h 3735869"/>
              <a:gd name="connsiteX1037" fmla="*/ 7835280 w 9706874"/>
              <a:gd name="connsiteY1037" fmla="*/ 2412484 h 3735869"/>
              <a:gd name="connsiteX1038" fmla="*/ 7810715 w 9706874"/>
              <a:gd name="connsiteY1038" fmla="*/ 2387886 h 3735869"/>
              <a:gd name="connsiteX1039" fmla="*/ 5087616 w 9706874"/>
              <a:gd name="connsiteY1039" fmla="*/ 2384548 h 3735869"/>
              <a:gd name="connsiteX1040" fmla="*/ 5087687 w 9706874"/>
              <a:gd name="connsiteY1040" fmla="*/ 2384574 h 3735869"/>
              <a:gd name="connsiteX1041" fmla="*/ 5087578 w 9706874"/>
              <a:gd name="connsiteY1041" fmla="*/ 2384644 h 3735869"/>
              <a:gd name="connsiteX1042" fmla="*/ 5237884 w 9706874"/>
              <a:gd name="connsiteY1042" fmla="*/ 2378957 h 3735869"/>
              <a:gd name="connsiteX1043" fmla="*/ 5260893 w 9706874"/>
              <a:gd name="connsiteY1043" fmla="*/ 2383634 h 3735869"/>
              <a:gd name="connsiteX1044" fmla="*/ 5237884 w 9706874"/>
              <a:gd name="connsiteY1044" fmla="*/ 2378957 h 3735869"/>
              <a:gd name="connsiteX1045" fmla="*/ 7788802 w 9706874"/>
              <a:gd name="connsiteY1045" fmla="*/ 2377765 h 3735869"/>
              <a:gd name="connsiteX1046" fmla="*/ 7773594 w 9706874"/>
              <a:gd name="connsiteY1046" fmla="*/ 2386894 h 3735869"/>
              <a:gd name="connsiteX1047" fmla="*/ 7788802 w 9706874"/>
              <a:gd name="connsiteY1047" fmla="*/ 2377765 h 3735869"/>
              <a:gd name="connsiteX1048" fmla="*/ 5256290 w 9706874"/>
              <a:gd name="connsiteY1048" fmla="*/ 2376411 h 3735869"/>
              <a:gd name="connsiteX1049" fmla="*/ 5255466 w 9706874"/>
              <a:gd name="connsiteY1049" fmla="*/ 2378553 h 3735869"/>
              <a:gd name="connsiteX1050" fmla="*/ 5256099 w 9706874"/>
              <a:gd name="connsiteY1050" fmla="*/ 2376905 h 3735869"/>
              <a:gd name="connsiteX1051" fmla="*/ 5257419 w 9706874"/>
              <a:gd name="connsiteY1051" fmla="*/ 2373478 h 3735869"/>
              <a:gd name="connsiteX1052" fmla="*/ 5256290 w 9706874"/>
              <a:gd name="connsiteY1052" fmla="*/ 2376411 h 3735869"/>
              <a:gd name="connsiteX1053" fmla="*/ 5257418 w 9706874"/>
              <a:gd name="connsiteY1053" fmla="*/ 2373480 h 3735869"/>
              <a:gd name="connsiteX1054" fmla="*/ 5258438 w 9706874"/>
              <a:gd name="connsiteY1054" fmla="*/ 2370824 h 3735869"/>
              <a:gd name="connsiteX1055" fmla="*/ 5257419 w 9706874"/>
              <a:gd name="connsiteY1055" fmla="*/ 2373478 h 3735869"/>
              <a:gd name="connsiteX1056" fmla="*/ 5257591 w 9706874"/>
              <a:gd name="connsiteY1056" fmla="*/ 2373028 h 3735869"/>
              <a:gd name="connsiteX1057" fmla="*/ 8433896 w 9706874"/>
              <a:gd name="connsiteY1057" fmla="*/ 2370696 h 3735869"/>
              <a:gd name="connsiteX1058" fmla="*/ 8470571 w 9706874"/>
              <a:gd name="connsiteY1058" fmla="*/ 2382565 h 3735869"/>
              <a:gd name="connsiteX1059" fmla="*/ 8449804 w 9706874"/>
              <a:gd name="connsiteY1059" fmla="*/ 2387478 h 3735869"/>
              <a:gd name="connsiteX1060" fmla="*/ 8433896 w 9706874"/>
              <a:gd name="connsiteY1060" fmla="*/ 2370696 h 3735869"/>
              <a:gd name="connsiteX1061" fmla="*/ 5011613 w 9706874"/>
              <a:gd name="connsiteY1061" fmla="*/ 2370621 h 3735869"/>
              <a:gd name="connsiteX1062" fmla="*/ 5008542 w 9706874"/>
              <a:gd name="connsiteY1062" fmla="*/ 2372500 h 3735869"/>
              <a:gd name="connsiteX1063" fmla="*/ 5010878 w 9706874"/>
              <a:gd name="connsiteY1063" fmla="*/ 2372565 h 3735869"/>
              <a:gd name="connsiteX1064" fmla="*/ 5010983 w 9706874"/>
              <a:gd name="connsiteY1064" fmla="*/ 2372492 h 3735869"/>
              <a:gd name="connsiteX1065" fmla="*/ 5258588 w 9706874"/>
              <a:gd name="connsiteY1065" fmla="*/ 2370434 h 3735869"/>
              <a:gd name="connsiteX1066" fmla="*/ 5258541 w 9706874"/>
              <a:gd name="connsiteY1066" fmla="*/ 2370561 h 3735869"/>
              <a:gd name="connsiteX1067" fmla="*/ 5258438 w 9706874"/>
              <a:gd name="connsiteY1067" fmla="*/ 2370824 h 3735869"/>
              <a:gd name="connsiteX1068" fmla="*/ 5272835 w 9706874"/>
              <a:gd name="connsiteY1068" fmla="*/ 2368536 h 3735869"/>
              <a:gd name="connsiteX1069" fmla="*/ 5284343 w 9706874"/>
              <a:gd name="connsiteY1069" fmla="*/ 2371217 h 3735869"/>
              <a:gd name="connsiteX1070" fmla="*/ 5261326 w 9706874"/>
              <a:gd name="connsiteY1070" fmla="*/ 2371217 h 3735869"/>
              <a:gd name="connsiteX1071" fmla="*/ 5272835 w 9706874"/>
              <a:gd name="connsiteY1071" fmla="*/ 2368536 h 3735869"/>
              <a:gd name="connsiteX1072" fmla="*/ 5173416 w 9706874"/>
              <a:gd name="connsiteY1072" fmla="*/ 2366452 h 3735869"/>
              <a:gd name="connsiteX1073" fmla="*/ 5188624 w 9706874"/>
              <a:gd name="connsiteY1073" fmla="*/ 2366453 h 3735869"/>
              <a:gd name="connsiteX1074" fmla="*/ 5188623 w 9706874"/>
              <a:gd name="connsiteY1074" fmla="*/ 2378553 h 3735869"/>
              <a:gd name="connsiteX1075" fmla="*/ 5173418 w 9706874"/>
              <a:gd name="connsiteY1075" fmla="*/ 2378552 h 3735869"/>
              <a:gd name="connsiteX1076" fmla="*/ 5173416 w 9706874"/>
              <a:gd name="connsiteY1076" fmla="*/ 2366452 h 3735869"/>
              <a:gd name="connsiteX1077" fmla="*/ 5302958 w 9706874"/>
              <a:gd name="connsiteY1077" fmla="*/ 2366356 h 3735869"/>
              <a:gd name="connsiteX1078" fmla="*/ 5313650 w 9706874"/>
              <a:gd name="connsiteY1078" fmla="*/ 2376783 h 3735869"/>
              <a:gd name="connsiteX1079" fmla="*/ 5298445 w 9706874"/>
              <a:gd name="connsiteY1079" fmla="*/ 2369831 h 3735869"/>
              <a:gd name="connsiteX1080" fmla="*/ 5302958 w 9706874"/>
              <a:gd name="connsiteY1080" fmla="*/ 2366356 h 3735869"/>
              <a:gd name="connsiteX1081" fmla="*/ 5280377 w 9706874"/>
              <a:gd name="connsiteY1081" fmla="*/ 2363310 h 3735869"/>
              <a:gd name="connsiteX1082" fmla="*/ 5278909 w 9706874"/>
              <a:gd name="connsiteY1082" fmla="*/ 2366067 h 3735869"/>
              <a:gd name="connsiteX1083" fmla="*/ 5279949 w 9706874"/>
              <a:gd name="connsiteY1083" fmla="*/ 2364111 h 3735869"/>
              <a:gd name="connsiteX1084" fmla="*/ 5282031 w 9706874"/>
              <a:gd name="connsiteY1084" fmla="*/ 2360201 h 3735869"/>
              <a:gd name="connsiteX1085" fmla="*/ 5281685 w 9706874"/>
              <a:gd name="connsiteY1085" fmla="*/ 2360853 h 3735869"/>
              <a:gd name="connsiteX1086" fmla="*/ 5280377 w 9706874"/>
              <a:gd name="connsiteY1086" fmla="*/ 2363310 h 3735869"/>
              <a:gd name="connsiteX1087" fmla="*/ 7726749 w 9706874"/>
              <a:gd name="connsiteY1087" fmla="*/ 2353949 h 3735869"/>
              <a:gd name="connsiteX1088" fmla="*/ 7724067 w 9706874"/>
              <a:gd name="connsiteY1088" fmla="*/ 2377764 h 3735869"/>
              <a:gd name="connsiteX1089" fmla="*/ 7694967 w 9706874"/>
              <a:gd name="connsiteY1089" fmla="*/ 2377765 h 3735869"/>
              <a:gd name="connsiteX1090" fmla="*/ 7689593 w 9706874"/>
              <a:gd name="connsiteY1090" fmla="*/ 2363477 h 3735869"/>
              <a:gd name="connsiteX1091" fmla="*/ 7726749 w 9706874"/>
              <a:gd name="connsiteY1091" fmla="*/ 2353949 h 3735869"/>
              <a:gd name="connsiteX1092" fmla="*/ 8093730 w 9706874"/>
              <a:gd name="connsiteY1092" fmla="*/ 2352804 h 3735869"/>
              <a:gd name="connsiteX1093" fmla="*/ 8107215 w 9706874"/>
              <a:gd name="connsiteY1093" fmla="*/ 2354004 h 3735869"/>
              <a:gd name="connsiteX1094" fmla="*/ 8086163 w 9706874"/>
              <a:gd name="connsiteY1094" fmla="*/ 2365999 h 3735869"/>
              <a:gd name="connsiteX1095" fmla="*/ 8093730 w 9706874"/>
              <a:gd name="connsiteY1095" fmla="*/ 2352804 h 3735869"/>
              <a:gd name="connsiteX1096" fmla="*/ 4706573 w 9706874"/>
              <a:gd name="connsiteY1096" fmla="*/ 2348654 h 3735869"/>
              <a:gd name="connsiteX1097" fmla="*/ 4646351 w 9706874"/>
              <a:gd name="connsiteY1097" fmla="*/ 2366311 h 3735869"/>
              <a:gd name="connsiteX1098" fmla="*/ 4625118 w 9706874"/>
              <a:gd name="connsiteY1098" fmla="*/ 2371924 h 3735869"/>
              <a:gd name="connsiteX1099" fmla="*/ 4608042 w 9706874"/>
              <a:gd name="connsiteY1099" fmla="*/ 2377519 h 3735869"/>
              <a:gd name="connsiteX1100" fmla="*/ 4608036 w 9706874"/>
              <a:gd name="connsiteY1100" fmla="*/ 2377717 h 3735869"/>
              <a:gd name="connsiteX1101" fmla="*/ 4607991 w 9706874"/>
              <a:gd name="connsiteY1101" fmla="*/ 2377911 h 3735869"/>
              <a:gd name="connsiteX1102" fmla="*/ 4611015 w 9706874"/>
              <a:gd name="connsiteY1102" fmla="*/ 2378716 h 3735869"/>
              <a:gd name="connsiteX1103" fmla="*/ 4638150 w 9706874"/>
              <a:gd name="connsiteY1103" fmla="*/ 2373032 h 3735869"/>
              <a:gd name="connsiteX1104" fmla="*/ 4675474 w 9706874"/>
              <a:gd name="connsiteY1104" fmla="*/ 2363186 h 3735869"/>
              <a:gd name="connsiteX1105" fmla="*/ 4686850 w 9706874"/>
              <a:gd name="connsiteY1105" fmla="*/ 2359572 h 3735869"/>
              <a:gd name="connsiteX1106" fmla="*/ 5017015 w 9706874"/>
              <a:gd name="connsiteY1106" fmla="*/ 2343145 h 3735869"/>
              <a:gd name="connsiteX1107" fmla="*/ 4991911 w 9706874"/>
              <a:gd name="connsiteY1107" fmla="*/ 2352857 h 3735869"/>
              <a:gd name="connsiteX1108" fmla="*/ 4997919 w 9706874"/>
              <a:gd name="connsiteY1108" fmla="*/ 2356099 h 3735869"/>
              <a:gd name="connsiteX1109" fmla="*/ 5017437 w 9706874"/>
              <a:gd name="connsiteY1109" fmla="*/ 2349989 h 3735869"/>
              <a:gd name="connsiteX1110" fmla="*/ 5024476 w 9706874"/>
              <a:gd name="connsiteY1110" fmla="*/ 2340258 h 3735869"/>
              <a:gd name="connsiteX1111" fmla="*/ 5022623 w 9706874"/>
              <a:gd name="connsiteY1111" fmla="*/ 2340977 h 3735869"/>
              <a:gd name="connsiteX1112" fmla="*/ 5024242 w 9706874"/>
              <a:gd name="connsiteY1112" fmla="*/ 2343444 h 3735869"/>
              <a:gd name="connsiteX1113" fmla="*/ 5393722 w 9706874"/>
              <a:gd name="connsiteY1113" fmla="*/ 2336088 h 3735869"/>
              <a:gd name="connsiteX1114" fmla="*/ 5329701 w 9706874"/>
              <a:gd name="connsiteY1114" fmla="*/ 2366037 h 3735869"/>
              <a:gd name="connsiteX1115" fmla="*/ 5393722 w 9706874"/>
              <a:gd name="connsiteY1115" fmla="*/ 2336088 h 3735869"/>
              <a:gd name="connsiteX1116" fmla="*/ 8313469 w 9706874"/>
              <a:gd name="connsiteY1116" fmla="*/ 2332517 h 3735869"/>
              <a:gd name="connsiteX1117" fmla="*/ 8324054 w 9706874"/>
              <a:gd name="connsiteY1117" fmla="*/ 2344618 h 3735869"/>
              <a:gd name="connsiteX1118" fmla="*/ 8310824 w 9706874"/>
              <a:gd name="connsiteY1118" fmla="*/ 2337357 h 3735869"/>
              <a:gd name="connsiteX1119" fmla="*/ 8313469 w 9706874"/>
              <a:gd name="connsiteY1119" fmla="*/ 2332517 h 3735869"/>
              <a:gd name="connsiteX1120" fmla="*/ 7360985 w 9706874"/>
              <a:gd name="connsiteY1120" fmla="*/ 2332517 h 3735869"/>
              <a:gd name="connsiteX1121" fmla="*/ 7353579 w 9706874"/>
              <a:gd name="connsiteY1121" fmla="*/ 2344617 h 3735869"/>
              <a:gd name="connsiteX1122" fmla="*/ 7360985 w 9706874"/>
              <a:gd name="connsiteY1122" fmla="*/ 2332517 h 3735869"/>
              <a:gd name="connsiteX1123" fmla="*/ 8379957 w 9706874"/>
              <a:gd name="connsiteY1123" fmla="*/ 2331521 h 3735869"/>
              <a:gd name="connsiteX1124" fmla="*/ 8394389 w 9706874"/>
              <a:gd name="connsiteY1124" fmla="*/ 2332750 h 3735869"/>
              <a:gd name="connsiteX1125" fmla="*/ 8371383 w 9706874"/>
              <a:gd name="connsiteY1125" fmla="*/ 2345049 h 3735869"/>
              <a:gd name="connsiteX1126" fmla="*/ 8379957 w 9706874"/>
              <a:gd name="connsiteY1126" fmla="*/ 2331521 h 3735869"/>
              <a:gd name="connsiteX1127" fmla="*/ 8036902 w 9706874"/>
              <a:gd name="connsiteY1127" fmla="*/ 2331437 h 3735869"/>
              <a:gd name="connsiteX1128" fmla="*/ 8021698 w 9706874"/>
              <a:gd name="connsiteY1128" fmla="*/ 2343899 h 3735869"/>
              <a:gd name="connsiteX1129" fmla="*/ 8036902 w 9706874"/>
              <a:gd name="connsiteY1129" fmla="*/ 2331437 h 3735869"/>
              <a:gd name="connsiteX1130" fmla="*/ 5025214 w 9706874"/>
              <a:gd name="connsiteY1130" fmla="*/ 2330308 h 3735869"/>
              <a:gd name="connsiteX1131" fmla="*/ 5024547 w 9706874"/>
              <a:gd name="connsiteY1131" fmla="*/ 2330520 h 3735869"/>
              <a:gd name="connsiteX1132" fmla="*/ 5025186 w 9706874"/>
              <a:gd name="connsiteY1132" fmla="*/ 2330685 h 3735869"/>
              <a:gd name="connsiteX1133" fmla="*/ 5407453 w 9706874"/>
              <a:gd name="connsiteY1133" fmla="*/ 2325372 h 3735869"/>
              <a:gd name="connsiteX1134" fmla="*/ 5415199 w 9706874"/>
              <a:gd name="connsiteY1134" fmla="*/ 2332589 h 3735869"/>
              <a:gd name="connsiteX1135" fmla="*/ 5401983 w 9706874"/>
              <a:gd name="connsiteY1135" fmla="*/ 2344619 h 3735869"/>
              <a:gd name="connsiteX1136" fmla="*/ 5407453 w 9706874"/>
              <a:gd name="connsiteY1136" fmla="*/ 2325372 h 3735869"/>
              <a:gd name="connsiteX1137" fmla="*/ 5436396 w 9706874"/>
              <a:gd name="connsiteY1137" fmla="*/ 2320970 h 3735869"/>
              <a:gd name="connsiteX1138" fmla="*/ 5437448 w 9706874"/>
              <a:gd name="connsiteY1138" fmla="*/ 2322667 h 3735869"/>
              <a:gd name="connsiteX1139" fmla="*/ 5437352 w 9706874"/>
              <a:gd name="connsiteY1139" fmla="*/ 2321640 h 3735869"/>
              <a:gd name="connsiteX1140" fmla="*/ 8295194 w 9706874"/>
              <a:gd name="connsiteY1140" fmla="*/ 2320013 h 3735869"/>
              <a:gd name="connsiteX1141" fmla="*/ 8310387 w 9706874"/>
              <a:gd name="connsiteY1141" fmla="*/ 2324648 h 3735869"/>
              <a:gd name="connsiteX1142" fmla="*/ 8295194 w 9706874"/>
              <a:gd name="connsiteY1142" fmla="*/ 2320013 h 3735869"/>
              <a:gd name="connsiteX1143" fmla="*/ 5090098 w 9706874"/>
              <a:gd name="connsiteY1143" fmla="*/ 2319236 h 3735869"/>
              <a:gd name="connsiteX1144" fmla="*/ 5091467 w 9706874"/>
              <a:gd name="connsiteY1144" fmla="*/ 2326232 h 3735869"/>
              <a:gd name="connsiteX1145" fmla="*/ 5093216 w 9706874"/>
              <a:gd name="connsiteY1145" fmla="*/ 2327979 h 3735869"/>
              <a:gd name="connsiteX1146" fmla="*/ 5104289 w 9706874"/>
              <a:gd name="connsiteY1146" fmla="*/ 2324959 h 3735869"/>
              <a:gd name="connsiteX1147" fmla="*/ 5104622 w 9706874"/>
              <a:gd name="connsiteY1147" fmla="*/ 2324935 h 3735869"/>
              <a:gd name="connsiteX1148" fmla="*/ 5104270 w 9706874"/>
              <a:gd name="connsiteY1148" fmla="*/ 2323319 h 3735869"/>
              <a:gd name="connsiteX1149" fmla="*/ 5097464 w 9706874"/>
              <a:gd name="connsiteY1149" fmla="*/ 2319236 h 3735869"/>
              <a:gd name="connsiteX1150" fmla="*/ 5090098 w 9706874"/>
              <a:gd name="connsiteY1150" fmla="*/ 2319236 h 3735869"/>
              <a:gd name="connsiteX1151" fmla="*/ 5074632 w 9706874"/>
              <a:gd name="connsiteY1151" fmla="*/ 2319235 h 3735869"/>
              <a:gd name="connsiteX1152" fmla="*/ 5076399 w 9706874"/>
              <a:gd name="connsiteY1152" fmla="*/ 2328010 h 3735869"/>
              <a:gd name="connsiteX1153" fmla="*/ 5081941 w 9706874"/>
              <a:gd name="connsiteY1153" fmla="*/ 2331221 h 3735869"/>
              <a:gd name="connsiteX1154" fmla="*/ 5082109 w 9706874"/>
              <a:gd name="connsiteY1154" fmla="*/ 2331172 h 3735869"/>
              <a:gd name="connsiteX1155" fmla="*/ 5080374 w 9706874"/>
              <a:gd name="connsiteY1155" fmla="*/ 2322563 h 3735869"/>
              <a:gd name="connsiteX1156" fmla="*/ 5074632 w 9706874"/>
              <a:gd name="connsiteY1156" fmla="*/ 2319235 h 3735869"/>
              <a:gd name="connsiteX1157" fmla="*/ 8582326 w 9706874"/>
              <a:gd name="connsiteY1157" fmla="*/ 2318487 h 3735869"/>
              <a:gd name="connsiteX1158" fmla="*/ 8617114 w 9706874"/>
              <a:gd name="connsiteY1158" fmla="*/ 2339557 h 3735869"/>
              <a:gd name="connsiteX1159" fmla="*/ 8699135 w 9706874"/>
              <a:gd name="connsiteY1159" fmla="*/ 2387484 h 3735869"/>
              <a:gd name="connsiteX1160" fmla="*/ 8574552 w 9706874"/>
              <a:gd name="connsiteY1160" fmla="*/ 2325057 h 3735869"/>
              <a:gd name="connsiteX1161" fmla="*/ 8582326 w 9706874"/>
              <a:gd name="connsiteY1161" fmla="*/ 2318487 h 3735869"/>
              <a:gd name="connsiteX1162" fmla="*/ 175592 w 9706874"/>
              <a:gd name="connsiteY1162" fmla="*/ 2318079 h 3735869"/>
              <a:gd name="connsiteX1163" fmla="*/ 188550 w 9706874"/>
              <a:gd name="connsiteY1163" fmla="*/ 2319348 h 3735869"/>
              <a:gd name="connsiteX1164" fmla="*/ 184777 w 9706874"/>
              <a:gd name="connsiteY1164" fmla="*/ 2319683 h 3735869"/>
              <a:gd name="connsiteX1165" fmla="*/ 181806 w 9706874"/>
              <a:gd name="connsiteY1165" fmla="*/ 2319748 h 3735869"/>
              <a:gd name="connsiteX1166" fmla="*/ 8086165 w 9706874"/>
              <a:gd name="connsiteY1166" fmla="*/ 2312868 h 3735869"/>
              <a:gd name="connsiteX1167" fmla="*/ 8154575 w 9706874"/>
              <a:gd name="connsiteY1167" fmla="*/ 2320210 h 3735869"/>
              <a:gd name="connsiteX1168" fmla="*/ 8204891 w 9706874"/>
              <a:gd name="connsiteY1168" fmla="*/ 2354470 h 3735869"/>
              <a:gd name="connsiteX1169" fmla="*/ 8086165 w 9706874"/>
              <a:gd name="connsiteY1169" fmla="*/ 2312868 h 3735869"/>
              <a:gd name="connsiteX1170" fmla="*/ 5437661 w 9706874"/>
              <a:gd name="connsiteY1170" fmla="*/ 2312868 h 3735869"/>
              <a:gd name="connsiteX1171" fmla="*/ 5440437 w 9706874"/>
              <a:gd name="connsiteY1171" fmla="*/ 2318919 h 3735869"/>
              <a:gd name="connsiteX1172" fmla="*/ 5438178 w 9706874"/>
              <a:gd name="connsiteY1172" fmla="*/ 2323844 h 3735869"/>
              <a:gd name="connsiteX1173" fmla="*/ 5438659 w 9706874"/>
              <a:gd name="connsiteY1173" fmla="*/ 2324623 h 3735869"/>
              <a:gd name="connsiteX1174" fmla="*/ 5425423 w 9706874"/>
              <a:gd name="connsiteY1174" fmla="*/ 2332101 h 3735869"/>
              <a:gd name="connsiteX1175" fmla="*/ 5431051 w 9706874"/>
              <a:gd name="connsiteY1175" fmla="*/ 2319016 h 3735869"/>
              <a:gd name="connsiteX1176" fmla="*/ 5435415 w 9706874"/>
              <a:gd name="connsiteY1176" fmla="*/ 2319477 h 3735869"/>
              <a:gd name="connsiteX1177" fmla="*/ 7974376 w 9706874"/>
              <a:gd name="connsiteY1177" fmla="*/ 2308217 h 3735869"/>
              <a:gd name="connsiteX1178" fmla="*/ 7959184 w 9706874"/>
              <a:gd name="connsiteY1178" fmla="*/ 2320678 h 3735869"/>
              <a:gd name="connsiteX1179" fmla="*/ 7974376 w 9706874"/>
              <a:gd name="connsiteY1179" fmla="*/ 2308217 h 3735869"/>
              <a:gd name="connsiteX1180" fmla="*/ 5446504 w 9706874"/>
              <a:gd name="connsiteY1180" fmla="*/ 2307509 h 3735869"/>
              <a:gd name="connsiteX1181" fmla="*/ 5439100 w 9706874"/>
              <a:gd name="connsiteY1181" fmla="*/ 2312351 h 3735869"/>
              <a:gd name="connsiteX1182" fmla="*/ 5446504 w 9706874"/>
              <a:gd name="connsiteY1182" fmla="*/ 2307509 h 3735869"/>
              <a:gd name="connsiteX1183" fmla="*/ 5018784 w 9706874"/>
              <a:gd name="connsiteY1183" fmla="*/ 2299634 h 3735869"/>
              <a:gd name="connsiteX1184" fmla="*/ 4995981 w 9706874"/>
              <a:gd name="connsiteY1184" fmla="*/ 2304850 h 3735869"/>
              <a:gd name="connsiteX1185" fmla="*/ 4973713 w 9706874"/>
              <a:gd name="connsiteY1185" fmla="*/ 2309297 h 3735869"/>
              <a:gd name="connsiteX1186" fmla="*/ 5008660 w 9706874"/>
              <a:gd name="connsiteY1186" fmla="*/ 2313531 h 3735869"/>
              <a:gd name="connsiteX1187" fmla="*/ 5023795 w 9706874"/>
              <a:gd name="connsiteY1187" fmla="*/ 2311894 h 3735869"/>
              <a:gd name="connsiteX1188" fmla="*/ 5021589 w 9706874"/>
              <a:gd name="connsiteY1188" fmla="*/ 2302289 h 3735869"/>
              <a:gd name="connsiteX1189" fmla="*/ 8074032 w 9706874"/>
              <a:gd name="connsiteY1189" fmla="*/ 2295006 h 3735869"/>
              <a:gd name="connsiteX1190" fmla="*/ 8066626 w 9706874"/>
              <a:gd name="connsiteY1190" fmla="*/ 2307091 h 3735869"/>
              <a:gd name="connsiteX1191" fmla="*/ 8074032 w 9706874"/>
              <a:gd name="connsiteY1191" fmla="*/ 2295006 h 3735869"/>
              <a:gd name="connsiteX1192" fmla="*/ 8551600 w 9706874"/>
              <a:gd name="connsiteY1192" fmla="*/ 2286075 h 3735869"/>
              <a:gd name="connsiteX1193" fmla="*/ 8553835 w 9706874"/>
              <a:gd name="connsiteY1193" fmla="*/ 2307112 h 3735869"/>
              <a:gd name="connsiteX1194" fmla="*/ 8535482 w 9706874"/>
              <a:gd name="connsiteY1194" fmla="*/ 2307112 h 3735869"/>
              <a:gd name="connsiteX1195" fmla="*/ 8551600 w 9706874"/>
              <a:gd name="connsiteY1195" fmla="*/ 2286075 h 3735869"/>
              <a:gd name="connsiteX1196" fmla="*/ 7896669 w 9706874"/>
              <a:gd name="connsiteY1196" fmla="*/ 2284290 h 3735869"/>
              <a:gd name="connsiteX1197" fmla="*/ 7919686 w 9706874"/>
              <a:gd name="connsiteY1197" fmla="*/ 2291659 h 3735869"/>
              <a:gd name="connsiteX1198" fmla="*/ 7896669 w 9706874"/>
              <a:gd name="connsiteY1198" fmla="*/ 2284290 h 3735869"/>
              <a:gd name="connsiteX1199" fmla="*/ 8574117 w 9706874"/>
              <a:gd name="connsiteY1199" fmla="*/ 2284289 h 3735869"/>
              <a:gd name="connsiteX1200" fmla="*/ 8558925 w 9706874"/>
              <a:gd name="connsiteY1200" fmla="*/ 2312473 h 3735869"/>
              <a:gd name="connsiteX1201" fmla="*/ 8574117 w 9706874"/>
              <a:gd name="connsiteY1201" fmla="*/ 2284289 h 3735869"/>
              <a:gd name="connsiteX1202" fmla="*/ 8295953 w 9706874"/>
              <a:gd name="connsiteY1202" fmla="*/ 2283234 h 3735869"/>
              <a:gd name="connsiteX1203" fmla="*/ 8310387 w 9706874"/>
              <a:gd name="connsiteY1203" fmla="*/ 2284452 h 3735869"/>
              <a:gd name="connsiteX1204" fmla="*/ 8287380 w 9706874"/>
              <a:gd name="connsiteY1204" fmla="*/ 2296629 h 3735869"/>
              <a:gd name="connsiteX1205" fmla="*/ 8295953 w 9706874"/>
              <a:gd name="connsiteY1205" fmla="*/ 2283234 h 3735869"/>
              <a:gd name="connsiteX1206" fmla="*/ 8011561 w 9706874"/>
              <a:gd name="connsiteY1206" fmla="*/ 2281147 h 3735869"/>
              <a:gd name="connsiteX1207" fmla="*/ 8031009 w 9706874"/>
              <a:gd name="connsiteY1207" fmla="*/ 2283269 h 3735869"/>
              <a:gd name="connsiteX1208" fmla="*/ 7998256 w 9706874"/>
              <a:gd name="connsiteY1208" fmla="*/ 2295388 h 3735869"/>
              <a:gd name="connsiteX1209" fmla="*/ 8011561 w 9706874"/>
              <a:gd name="connsiteY1209" fmla="*/ 2281147 h 3735869"/>
              <a:gd name="connsiteX1210" fmla="*/ 5076504 w 9706874"/>
              <a:gd name="connsiteY1210" fmla="*/ 2278455 h 3735869"/>
              <a:gd name="connsiteX1211" fmla="*/ 5078219 w 9706874"/>
              <a:gd name="connsiteY1211" fmla="*/ 2279891 h 3735869"/>
              <a:gd name="connsiteX1212" fmla="*/ 5082143 w 9706874"/>
              <a:gd name="connsiteY1212" fmla="*/ 2278486 h 3735869"/>
              <a:gd name="connsiteX1213" fmla="*/ 5252856 w 9706874"/>
              <a:gd name="connsiteY1213" fmla="*/ 2274059 h 3735869"/>
              <a:gd name="connsiteX1214" fmla="*/ 5268814 w 9706874"/>
              <a:gd name="connsiteY1214" fmla="*/ 2283804 h 3735869"/>
              <a:gd name="connsiteX1215" fmla="*/ 5252856 w 9706874"/>
              <a:gd name="connsiteY1215" fmla="*/ 2274059 h 3735869"/>
              <a:gd name="connsiteX1216" fmla="*/ 5790329 w 9706874"/>
              <a:gd name="connsiteY1216" fmla="*/ 2273573 h 3735869"/>
              <a:gd name="connsiteX1217" fmla="*/ 5782925 w 9706874"/>
              <a:gd name="connsiteY1217" fmla="*/ 2283862 h 3735869"/>
              <a:gd name="connsiteX1218" fmla="*/ 5790329 w 9706874"/>
              <a:gd name="connsiteY1218" fmla="*/ 2273573 h 3735869"/>
              <a:gd name="connsiteX1219" fmla="*/ 7990029 w 9706874"/>
              <a:gd name="connsiteY1219" fmla="*/ 2273573 h 3735869"/>
              <a:gd name="connsiteX1220" fmla="*/ 7982625 w 9706874"/>
              <a:gd name="connsiteY1220" fmla="*/ 2283861 h 3735869"/>
              <a:gd name="connsiteX1221" fmla="*/ 7990029 w 9706874"/>
              <a:gd name="connsiteY1221" fmla="*/ 2273573 h 3735869"/>
              <a:gd name="connsiteX1222" fmla="*/ 7379558 w 9706874"/>
              <a:gd name="connsiteY1222" fmla="*/ 2273571 h 3735869"/>
              <a:gd name="connsiteX1223" fmla="*/ 7392229 w 9706874"/>
              <a:gd name="connsiteY1223" fmla="*/ 2273572 h 3735869"/>
              <a:gd name="connsiteX1224" fmla="*/ 7387161 w 9706874"/>
              <a:gd name="connsiteY1224" fmla="*/ 2294616 h 3735869"/>
              <a:gd name="connsiteX1225" fmla="*/ 7377026 w 9706874"/>
              <a:gd name="connsiteY1225" fmla="*/ 2278250 h 3735869"/>
              <a:gd name="connsiteX1226" fmla="*/ 7379558 w 9706874"/>
              <a:gd name="connsiteY1226" fmla="*/ 2273571 h 3735869"/>
              <a:gd name="connsiteX1227" fmla="*/ 5568033 w 9706874"/>
              <a:gd name="connsiteY1227" fmla="*/ 2270390 h 3735869"/>
              <a:gd name="connsiteX1228" fmla="*/ 5579311 w 9706874"/>
              <a:gd name="connsiteY1228" fmla="*/ 2278429 h 3735869"/>
              <a:gd name="connsiteX1229" fmla="*/ 5478173 w 9706874"/>
              <a:gd name="connsiteY1229" fmla="*/ 2299967 h 3735869"/>
              <a:gd name="connsiteX1230" fmla="*/ 5531192 w 9706874"/>
              <a:gd name="connsiteY1230" fmla="*/ 2280821 h 3735869"/>
              <a:gd name="connsiteX1231" fmla="*/ 5568033 w 9706874"/>
              <a:gd name="connsiteY1231" fmla="*/ 2270390 h 3735869"/>
              <a:gd name="connsiteX1232" fmla="*/ 7180230 w 9706874"/>
              <a:gd name="connsiteY1232" fmla="*/ 2266428 h 3735869"/>
              <a:gd name="connsiteX1233" fmla="*/ 7185167 w 9706874"/>
              <a:gd name="connsiteY1233" fmla="*/ 2273688 h 3735869"/>
              <a:gd name="connsiteX1234" fmla="*/ 7177762 w 9706874"/>
              <a:gd name="connsiteY1234" fmla="*/ 2273688 h 3735869"/>
              <a:gd name="connsiteX1235" fmla="*/ 7180230 w 9706874"/>
              <a:gd name="connsiteY1235" fmla="*/ 2266428 h 3735869"/>
              <a:gd name="connsiteX1236" fmla="*/ 7371840 w 9706874"/>
              <a:gd name="connsiteY1236" fmla="*/ 2266250 h 3735869"/>
              <a:gd name="connsiteX1237" fmla="*/ 7376574 w 9706874"/>
              <a:gd name="connsiteY1237" fmla="*/ 2267214 h 3735869"/>
              <a:gd name="connsiteX1238" fmla="*/ 7371164 w 9706874"/>
              <a:gd name="connsiteY1238" fmla="*/ 2274931 h 3735869"/>
              <a:gd name="connsiteX1239" fmla="*/ 7371840 w 9706874"/>
              <a:gd name="connsiteY1239" fmla="*/ 2266250 h 3735869"/>
              <a:gd name="connsiteX1240" fmla="*/ 8261699 w 9706874"/>
              <a:gd name="connsiteY1240" fmla="*/ 2264641 h 3735869"/>
              <a:gd name="connsiteX1241" fmla="*/ 8269371 w 9706874"/>
              <a:gd name="connsiteY1241" fmla="*/ 2283889 h 3735869"/>
              <a:gd name="connsiteX1242" fmla="*/ 8246354 w 9706874"/>
              <a:gd name="connsiteY1242" fmla="*/ 2283889 h 3735869"/>
              <a:gd name="connsiteX1243" fmla="*/ 8261699 w 9706874"/>
              <a:gd name="connsiteY1243" fmla="*/ 2264641 h 3735869"/>
              <a:gd name="connsiteX1244" fmla="*/ 5160818 w 9706874"/>
              <a:gd name="connsiteY1244" fmla="*/ 2263960 h 3735869"/>
              <a:gd name="connsiteX1245" fmla="*/ 5150652 w 9706874"/>
              <a:gd name="connsiteY1245" fmla="*/ 2268803 h 3735869"/>
              <a:gd name="connsiteX1246" fmla="*/ 5121921 w 9706874"/>
              <a:gd name="connsiteY1246" fmla="*/ 2283328 h 3735869"/>
              <a:gd name="connsiteX1247" fmla="*/ 5121921 w 9706874"/>
              <a:gd name="connsiteY1247" fmla="*/ 2307131 h 3735869"/>
              <a:gd name="connsiteX1248" fmla="*/ 5147999 w 9706874"/>
              <a:gd name="connsiteY1248" fmla="*/ 2297853 h 3735869"/>
              <a:gd name="connsiteX1249" fmla="*/ 5168775 w 9706874"/>
              <a:gd name="connsiteY1249" fmla="*/ 2283327 h 3735869"/>
              <a:gd name="connsiteX1250" fmla="*/ 5160818 w 9706874"/>
              <a:gd name="connsiteY1250" fmla="*/ 2263960 h 3735869"/>
              <a:gd name="connsiteX1251" fmla="*/ 5459517 w 9706874"/>
              <a:gd name="connsiteY1251" fmla="*/ 2263159 h 3735869"/>
              <a:gd name="connsiteX1252" fmla="*/ 5469917 w 9706874"/>
              <a:gd name="connsiteY1252" fmla="*/ 2267227 h 3735869"/>
              <a:gd name="connsiteX1253" fmla="*/ 5335117 w 9706874"/>
              <a:gd name="connsiteY1253" fmla="*/ 2317897 h 3735869"/>
              <a:gd name="connsiteX1254" fmla="*/ 5301085 w 9706874"/>
              <a:gd name="connsiteY1254" fmla="*/ 2351948 h 3735869"/>
              <a:gd name="connsiteX1255" fmla="*/ 5287826 w 9706874"/>
              <a:gd name="connsiteY1255" fmla="*/ 2349518 h 3735869"/>
              <a:gd name="connsiteX1256" fmla="*/ 5237884 w 9706874"/>
              <a:gd name="connsiteY1256" fmla="*/ 2349517 h 3735869"/>
              <a:gd name="connsiteX1257" fmla="*/ 5261308 w 9706874"/>
              <a:gd name="connsiteY1257" fmla="*/ 2332490 h 3735869"/>
              <a:gd name="connsiteX1258" fmla="*/ 5266613 w 9706874"/>
              <a:gd name="connsiteY1258" fmla="*/ 2315465 h 3735869"/>
              <a:gd name="connsiteX1259" fmla="*/ 5287827 w 9706874"/>
              <a:gd name="connsiteY1259" fmla="*/ 2308168 h 3735869"/>
              <a:gd name="connsiteX1260" fmla="*/ 5335118 w 9706874"/>
              <a:gd name="connsiteY1260" fmla="*/ 2296413 h 3735869"/>
              <a:gd name="connsiteX1261" fmla="*/ 5356330 w 9706874"/>
              <a:gd name="connsiteY1261" fmla="*/ 2291548 h 3735869"/>
              <a:gd name="connsiteX1262" fmla="*/ 5366937 w 9706874"/>
              <a:gd name="connsiteY1262" fmla="*/ 2284250 h 3735869"/>
              <a:gd name="connsiteX1263" fmla="*/ 5424835 w 9706874"/>
              <a:gd name="connsiteY1263" fmla="*/ 2269659 h 3735869"/>
              <a:gd name="connsiteX1264" fmla="*/ 5459517 w 9706874"/>
              <a:gd name="connsiteY1264" fmla="*/ 2263159 h 3735869"/>
              <a:gd name="connsiteX1265" fmla="*/ 5276794 w 9706874"/>
              <a:gd name="connsiteY1265" fmla="*/ 2261882 h 3735869"/>
              <a:gd name="connsiteX1266" fmla="*/ 5284772 w 9706874"/>
              <a:gd name="connsiteY1266" fmla="*/ 2274060 h 3735869"/>
              <a:gd name="connsiteX1267" fmla="*/ 5276794 w 9706874"/>
              <a:gd name="connsiteY1267" fmla="*/ 2261882 h 3735869"/>
              <a:gd name="connsiteX1268" fmla="*/ 7056230 w 9706874"/>
              <a:gd name="connsiteY1268" fmla="*/ 2261071 h 3735869"/>
              <a:gd name="connsiteX1269" fmla="*/ 7048827 w 9706874"/>
              <a:gd name="connsiteY1269" fmla="*/ 2273170 h 3735869"/>
              <a:gd name="connsiteX1270" fmla="*/ 7056230 w 9706874"/>
              <a:gd name="connsiteY1270" fmla="*/ 2261071 h 3735869"/>
              <a:gd name="connsiteX1271" fmla="*/ 7708694 w 9706874"/>
              <a:gd name="connsiteY1271" fmla="*/ 2261070 h 3735869"/>
              <a:gd name="connsiteX1272" fmla="*/ 7701315 w 9706874"/>
              <a:gd name="connsiteY1272" fmla="*/ 2273170 h 3735869"/>
              <a:gd name="connsiteX1273" fmla="*/ 7708694 w 9706874"/>
              <a:gd name="connsiteY1273" fmla="*/ 2261070 h 3735869"/>
              <a:gd name="connsiteX1274" fmla="*/ 7312144 w 9706874"/>
              <a:gd name="connsiteY1274" fmla="*/ 2261070 h 3735869"/>
              <a:gd name="connsiteX1275" fmla="*/ 7304742 w 9706874"/>
              <a:gd name="connsiteY1275" fmla="*/ 2273171 h 3735869"/>
              <a:gd name="connsiteX1276" fmla="*/ 7312144 w 9706874"/>
              <a:gd name="connsiteY1276" fmla="*/ 2261070 h 3735869"/>
              <a:gd name="connsiteX1277" fmla="*/ 8227514 w 9706874"/>
              <a:gd name="connsiteY1277" fmla="*/ 2261069 h 3735869"/>
              <a:gd name="connsiteX1278" fmla="*/ 8238099 w 9706874"/>
              <a:gd name="connsiteY1278" fmla="*/ 2273170 h 3735869"/>
              <a:gd name="connsiteX1279" fmla="*/ 8224867 w 9706874"/>
              <a:gd name="connsiteY1279" fmla="*/ 2265910 h 3735869"/>
              <a:gd name="connsiteX1280" fmla="*/ 8227514 w 9706874"/>
              <a:gd name="connsiteY1280" fmla="*/ 2261069 h 3735869"/>
              <a:gd name="connsiteX1281" fmla="*/ 9454233 w 9706874"/>
              <a:gd name="connsiteY1281" fmla="*/ 2261069 h 3735869"/>
              <a:gd name="connsiteX1282" fmla="*/ 9466905 w 9706874"/>
              <a:gd name="connsiteY1282" fmla="*/ 2277437 h 3735869"/>
              <a:gd name="connsiteX1283" fmla="*/ 9451699 w 9706874"/>
              <a:gd name="connsiteY1283" fmla="*/ 2282113 h 3735869"/>
              <a:gd name="connsiteX1284" fmla="*/ 9454233 w 9706874"/>
              <a:gd name="connsiteY1284" fmla="*/ 2261069 h 3735869"/>
              <a:gd name="connsiteX1285" fmla="*/ 125824 w 9706874"/>
              <a:gd name="connsiteY1285" fmla="*/ 2260062 h 3735869"/>
              <a:gd name="connsiteX1286" fmla="*/ 131695 w 9706874"/>
              <a:gd name="connsiteY1286" fmla="*/ 2263179 h 3735869"/>
              <a:gd name="connsiteX1287" fmla="*/ 125824 w 9706874"/>
              <a:gd name="connsiteY1287" fmla="*/ 2260062 h 3735869"/>
              <a:gd name="connsiteX1288" fmla="*/ 5470546 w 9706874"/>
              <a:gd name="connsiteY1288" fmla="*/ 2256658 h 3735869"/>
              <a:gd name="connsiteX1289" fmla="*/ 5468403 w 9706874"/>
              <a:gd name="connsiteY1289" fmla="*/ 2260682 h 3735869"/>
              <a:gd name="connsiteX1290" fmla="*/ 5469444 w 9706874"/>
              <a:gd name="connsiteY1290" fmla="*/ 2258727 h 3735869"/>
              <a:gd name="connsiteX1291" fmla="*/ 5471527 w 9706874"/>
              <a:gd name="connsiteY1291" fmla="*/ 2254817 h 3735869"/>
              <a:gd name="connsiteX1292" fmla="*/ 5471179 w 9706874"/>
              <a:gd name="connsiteY1292" fmla="*/ 2255469 h 3735869"/>
              <a:gd name="connsiteX1293" fmla="*/ 5470546 w 9706874"/>
              <a:gd name="connsiteY1293" fmla="*/ 2256658 h 3735869"/>
              <a:gd name="connsiteX1294" fmla="*/ 113960 w 9706874"/>
              <a:gd name="connsiteY1294" fmla="*/ 2252434 h 3735869"/>
              <a:gd name="connsiteX1295" fmla="*/ 109482 w 9706874"/>
              <a:gd name="connsiteY1295" fmla="*/ 2256369 h 3735869"/>
              <a:gd name="connsiteX1296" fmla="*/ 113960 w 9706874"/>
              <a:gd name="connsiteY1296" fmla="*/ 2252434 h 3735869"/>
              <a:gd name="connsiteX1297" fmla="*/ 7110919 w 9706874"/>
              <a:gd name="connsiteY1297" fmla="*/ 2249097 h 3735869"/>
              <a:gd name="connsiteX1298" fmla="*/ 7095710 w 9706874"/>
              <a:gd name="connsiteY1298" fmla="*/ 2260683 h 3735869"/>
              <a:gd name="connsiteX1299" fmla="*/ 7110919 w 9706874"/>
              <a:gd name="connsiteY1299" fmla="*/ 2249097 h 3735869"/>
              <a:gd name="connsiteX1300" fmla="*/ 5305051 w 9706874"/>
              <a:gd name="connsiteY1300" fmla="*/ 2248486 h 3735869"/>
              <a:gd name="connsiteX1301" fmla="*/ 5290090 w 9706874"/>
              <a:gd name="connsiteY1301" fmla="*/ 2249703 h 3735869"/>
              <a:gd name="connsiteX1302" fmla="*/ 5314027 w 9706874"/>
              <a:gd name="connsiteY1302" fmla="*/ 2261882 h 3735869"/>
              <a:gd name="connsiteX1303" fmla="*/ 5305051 w 9706874"/>
              <a:gd name="connsiteY1303" fmla="*/ 2248486 h 3735869"/>
              <a:gd name="connsiteX1304" fmla="*/ 8191348 w 9706874"/>
              <a:gd name="connsiteY1304" fmla="*/ 2247807 h 3735869"/>
              <a:gd name="connsiteX1305" fmla="*/ 8224427 w 9706874"/>
              <a:gd name="connsiteY1305" fmla="*/ 2256686 h 3735869"/>
              <a:gd name="connsiteX1306" fmla="*/ 8179935 w 9706874"/>
              <a:gd name="connsiteY1306" fmla="*/ 2249671 h 3735869"/>
              <a:gd name="connsiteX1307" fmla="*/ 8191348 w 9706874"/>
              <a:gd name="connsiteY1307" fmla="*/ 2247807 h 3735869"/>
              <a:gd name="connsiteX1308" fmla="*/ 5515073 w 9706874"/>
              <a:gd name="connsiteY1308" fmla="*/ 2247419 h 3735869"/>
              <a:gd name="connsiteX1309" fmla="*/ 5532438 w 9706874"/>
              <a:gd name="connsiteY1309" fmla="*/ 2257645 h 3735869"/>
              <a:gd name="connsiteX1310" fmla="*/ 5501614 w 9706874"/>
              <a:gd name="connsiteY1310" fmla="*/ 2262455 h 3735869"/>
              <a:gd name="connsiteX1311" fmla="*/ 5515073 w 9706874"/>
              <a:gd name="connsiteY1311" fmla="*/ 2247419 h 3735869"/>
              <a:gd name="connsiteX1312" fmla="*/ 7947463 w 9706874"/>
              <a:gd name="connsiteY1312" fmla="*/ 2244995 h 3735869"/>
              <a:gd name="connsiteX1313" fmla="*/ 7974357 w 9706874"/>
              <a:gd name="connsiteY1313" fmla="*/ 2274943 h 3735869"/>
              <a:gd name="connsiteX1314" fmla="*/ 7950196 w 9706874"/>
              <a:gd name="connsiteY1314" fmla="*/ 2274944 h 3735869"/>
              <a:gd name="connsiteX1315" fmla="*/ 7947463 w 9706874"/>
              <a:gd name="connsiteY1315" fmla="*/ 2244995 h 3735869"/>
              <a:gd name="connsiteX1316" fmla="*/ 8396514 w 9706874"/>
              <a:gd name="connsiteY1316" fmla="*/ 2240269 h 3735869"/>
              <a:gd name="connsiteX1317" fmla="*/ 8402217 w 9706874"/>
              <a:gd name="connsiteY1317" fmla="*/ 2249949 h 3735869"/>
              <a:gd name="connsiteX1318" fmla="*/ 8387012 w 9706874"/>
              <a:gd name="connsiteY1318" fmla="*/ 2245110 h 3735869"/>
              <a:gd name="connsiteX1319" fmla="*/ 8396514 w 9706874"/>
              <a:gd name="connsiteY1319" fmla="*/ 2240269 h 3735869"/>
              <a:gd name="connsiteX1320" fmla="*/ 5546298 w 9706874"/>
              <a:gd name="connsiteY1320" fmla="*/ 2239709 h 3735869"/>
              <a:gd name="connsiteX1321" fmla="*/ 5555888 w 9706874"/>
              <a:gd name="connsiteY1321" fmla="*/ 2249332 h 3735869"/>
              <a:gd name="connsiteX1322" fmla="*/ 5537545 w 9706874"/>
              <a:gd name="connsiteY1322" fmla="*/ 2248319 h 3735869"/>
              <a:gd name="connsiteX1323" fmla="*/ 5534774 w 9706874"/>
              <a:gd name="connsiteY1323" fmla="*/ 2246066 h 3735869"/>
              <a:gd name="connsiteX1324" fmla="*/ 5535133 w 9706874"/>
              <a:gd name="connsiteY1324" fmla="*/ 2246507 h 3735869"/>
              <a:gd name="connsiteX1325" fmla="*/ 5536367 w 9706874"/>
              <a:gd name="connsiteY1325" fmla="*/ 2249833 h 3735869"/>
              <a:gd name="connsiteX1326" fmla="*/ 5533900 w 9706874"/>
              <a:gd name="connsiteY1326" fmla="*/ 2257093 h 3735869"/>
              <a:gd name="connsiteX1327" fmla="*/ 5531122 w 9706874"/>
              <a:gd name="connsiteY1327" fmla="*/ 2250136 h 3735869"/>
              <a:gd name="connsiteX1328" fmla="*/ 5533764 w 9706874"/>
              <a:gd name="connsiteY1328" fmla="*/ 2245245 h 3735869"/>
              <a:gd name="connsiteX1329" fmla="*/ 5532872 w 9706874"/>
              <a:gd name="connsiteY1329" fmla="*/ 2244521 h 3735869"/>
              <a:gd name="connsiteX1330" fmla="*/ 5546298 w 9706874"/>
              <a:gd name="connsiteY1330" fmla="*/ 2239709 h 3735869"/>
              <a:gd name="connsiteX1331" fmla="*/ 5206626 w 9706874"/>
              <a:gd name="connsiteY1331" fmla="*/ 2237850 h 3735869"/>
              <a:gd name="connsiteX1332" fmla="*/ 5219861 w 9706874"/>
              <a:gd name="connsiteY1332" fmla="*/ 2250149 h 3735869"/>
              <a:gd name="connsiteX1333" fmla="*/ 5206628 w 9706874"/>
              <a:gd name="connsiteY1333" fmla="*/ 2262448 h 3735869"/>
              <a:gd name="connsiteX1334" fmla="*/ 5206626 w 9706874"/>
              <a:gd name="connsiteY1334" fmla="*/ 2237850 h 3735869"/>
              <a:gd name="connsiteX1335" fmla="*/ 9073970 w 9706874"/>
              <a:gd name="connsiteY1335" fmla="*/ 2236254 h 3735869"/>
              <a:gd name="connsiteX1336" fmla="*/ 9066157 w 9706874"/>
              <a:gd name="connsiteY1336" fmla="*/ 2248353 h 3735869"/>
              <a:gd name="connsiteX1337" fmla="*/ 9073970 w 9706874"/>
              <a:gd name="connsiteY1337" fmla="*/ 2236254 h 3735869"/>
              <a:gd name="connsiteX1338" fmla="*/ 9026555 w 9706874"/>
              <a:gd name="connsiteY1338" fmla="*/ 2236254 h 3735869"/>
              <a:gd name="connsiteX1339" fmla="*/ 9018740 w 9706874"/>
              <a:gd name="connsiteY1339" fmla="*/ 2248353 h 3735869"/>
              <a:gd name="connsiteX1340" fmla="*/ 9026555 w 9706874"/>
              <a:gd name="connsiteY1340" fmla="*/ 2236254 h 3735869"/>
              <a:gd name="connsiteX1341" fmla="*/ 7194456 w 9706874"/>
              <a:gd name="connsiteY1341" fmla="*/ 2235918 h 3735869"/>
              <a:gd name="connsiteX1342" fmla="*/ 7202713 w 9706874"/>
              <a:gd name="connsiteY1342" fmla="*/ 2237474 h 3735869"/>
              <a:gd name="connsiteX1343" fmla="*/ 7173855 w 9706874"/>
              <a:gd name="connsiteY1343" fmla="*/ 2249937 h 3735869"/>
              <a:gd name="connsiteX1344" fmla="*/ 7194456 w 9706874"/>
              <a:gd name="connsiteY1344" fmla="*/ 2235918 h 3735869"/>
              <a:gd name="connsiteX1345" fmla="*/ 7912042 w 9706874"/>
              <a:gd name="connsiteY1345" fmla="*/ 2233893 h 3735869"/>
              <a:gd name="connsiteX1346" fmla="*/ 7937246 w 9706874"/>
              <a:gd name="connsiteY1346" fmla="*/ 2237556 h 3735869"/>
              <a:gd name="connsiteX1347" fmla="*/ 7929180 w 9706874"/>
              <a:gd name="connsiteY1347" fmla="*/ 2257091 h 3735869"/>
              <a:gd name="connsiteX1348" fmla="*/ 7915736 w 9706874"/>
              <a:gd name="connsiteY1348" fmla="*/ 2254649 h 3735869"/>
              <a:gd name="connsiteX1349" fmla="*/ 7888857 w 9706874"/>
              <a:gd name="connsiteY1349" fmla="*/ 2244881 h 3735869"/>
              <a:gd name="connsiteX1350" fmla="*/ 7912042 w 9706874"/>
              <a:gd name="connsiteY1350" fmla="*/ 2233893 h 3735869"/>
              <a:gd name="connsiteX1351" fmla="*/ 5098774 w 9706874"/>
              <a:gd name="connsiteY1351" fmla="*/ 2232675 h 3735869"/>
              <a:gd name="connsiteX1352" fmla="*/ 5081238 w 9706874"/>
              <a:gd name="connsiteY1352" fmla="*/ 2240048 h 3735869"/>
              <a:gd name="connsiteX1353" fmla="*/ 5100335 w 9706874"/>
              <a:gd name="connsiteY1353" fmla="*/ 2234872 h 3735869"/>
              <a:gd name="connsiteX1354" fmla="*/ 5099079 w 9706874"/>
              <a:gd name="connsiteY1354" fmla="*/ 2234120 h 3735869"/>
              <a:gd name="connsiteX1355" fmla="*/ 5707365 w 9706874"/>
              <a:gd name="connsiteY1355" fmla="*/ 2232491 h 3735869"/>
              <a:gd name="connsiteX1356" fmla="*/ 5718012 w 9706874"/>
              <a:gd name="connsiteY1356" fmla="*/ 2244781 h 3735869"/>
              <a:gd name="connsiteX1357" fmla="*/ 5638590 w 9706874"/>
              <a:gd name="connsiteY1357" fmla="*/ 2261987 h 3735869"/>
              <a:gd name="connsiteX1358" fmla="*/ 5603981 w 9706874"/>
              <a:gd name="connsiteY1358" fmla="*/ 2269361 h 3735869"/>
              <a:gd name="connsiteX1359" fmla="*/ 5584138 w 9706874"/>
              <a:gd name="connsiteY1359" fmla="*/ 2271781 h 3735869"/>
              <a:gd name="connsiteX1360" fmla="*/ 5578856 w 9706874"/>
              <a:gd name="connsiteY1360" fmla="*/ 2267714 h 3735869"/>
              <a:gd name="connsiteX1361" fmla="*/ 5580895 w 9706874"/>
              <a:gd name="connsiteY1361" fmla="*/ 2274248 h 3735869"/>
              <a:gd name="connsiteX1362" fmla="*/ 5575847 w 9706874"/>
              <a:gd name="connsiteY1362" fmla="*/ 2273381 h 3735869"/>
              <a:gd name="connsiteX1363" fmla="*/ 5578169 w 9706874"/>
              <a:gd name="connsiteY1363" fmla="*/ 2267187 h 3735869"/>
              <a:gd name="connsiteX1364" fmla="*/ 5577802 w 9706874"/>
              <a:gd name="connsiteY1364" fmla="*/ 2266902 h 3735869"/>
              <a:gd name="connsiteX1365" fmla="*/ 5578334 w 9706874"/>
              <a:gd name="connsiteY1365" fmla="*/ 2266744 h 3735869"/>
              <a:gd name="connsiteX1366" fmla="*/ 5578453 w 9706874"/>
              <a:gd name="connsiteY1366" fmla="*/ 2266430 h 3735869"/>
              <a:gd name="connsiteX1367" fmla="*/ 5578533 w 9706874"/>
              <a:gd name="connsiteY1367" fmla="*/ 2266685 h 3735869"/>
              <a:gd name="connsiteX1368" fmla="*/ 5651900 w 9706874"/>
              <a:gd name="connsiteY1368" fmla="*/ 2244782 h 3735869"/>
              <a:gd name="connsiteX1369" fmla="*/ 5688728 w 9706874"/>
              <a:gd name="connsiteY1369" fmla="*/ 2237406 h 3735869"/>
              <a:gd name="connsiteX1370" fmla="*/ 5707365 w 9706874"/>
              <a:gd name="connsiteY1370" fmla="*/ 2232491 h 3735869"/>
              <a:gd name="connsiteX1371" fmla="*/ 5123595 w 9706874"/>
              <a:gd name="connsiteY1371" fmla="*/ 2228566 h 3735869"/>
              <a:gd name="connsiteX1372" fmla="*/ 5103336 w 9706874"/>
              <a:gd name="connsiteY1372" fmla="*/ 2231309 h 3735869"/>
              <a:gd name="connsiteX1373" fmla="*/ 5103885 w 9706874"/>
              <a:gd name="connsiteY1373" fmla="*/ 2233910 h 3735869"/>
              <a:gd name="connsiteX1374" fmla="*/ 9404928 w 9706874"/>
              <a:gd name="connsiteY1374" fmla="*/ 2226561 h 3735869"/>
              <a:gd name="connsiteX1375" fmla="*/ 9427820 w 9706874"/>
              <a:gd name="connsiteY1375" fmla="*/ 2237440 h 3735869"/>
              <a:gd name="connsiteX1376" fmla="*/ 9422612 w 9706874"/>
              <a:gd name="connsiteY1376" fmla="*/ 2257089 h 3735869"/>
              <a:gd name="connsiteX1377" fmla="*/ 9396997 w 9706874"/>
              <a:gd name="connsiteY1377" fmla="*/ 2232529 h 3735869"/>
              <a:gd name="connsiteX1378" fmla="*/ 9404928 w 9706874"/>
              <a:gd name="connsiteY1378" fmla="*/ 2226561 h 3735869"/>
              <a:gd name="connsiteX1379" fmla="*/ 7858155 w 9706874"/>
              <a:gd name="connsiteY1379" fmla="*/ 2225910 h 3735869"/>
              <a:gd name="connsiteX1380" fmla="*/ 7864985 w 9706874"/>
              <a:gd name="connsiteY1380" fmla="*/ 2226359 h 3735869"/>
              <a:gd name="connsiteX1381" fmla="*/ 7841969 w 9706874"/>
              <a:gd name="connsiteY1381" fmla="*/ 2238863 h 3735869"/>
              <a:gd name="connsiteX1382" fmla="*/ 7858155 w 9706874"/>
              <a:gd name="connsiteY1382" fmla="*/ 2225910 h 3735869"/>
              <a:gd name="connsiteX1383" fmla="*/ 5593918 w 9706874"/>
              <a:gd name="connsiteY1383" fmla="*/ 2225909 h 3735869"/>
              <a:gd name="connsiteX1384" fmla="*/ 5600811 w 9706874"/>
              <a:gd name="connsiteY1384" fmla="*/ 2226359 h 3735869"/>
              <a:gd name="connsiteX1385" fmla="*/ 5577801 w 9706874"/>
              <a:gd name="connsiteY1385" fmla="*/ 2238862 h 3735869"/>
              <a:gd name="connsiteX1386" fmla="*/ 5593918 w 9706874"/>
              <a:gd name="connsiteY1386" fmla="*/ 2225909 h 3735869"/>
              <a:gd name="connsiteX1387" fmla="*/ 7873226 w 9706874"/>
              <a:gd name="connsiteY1387" fmla="*/ 2225347 h 3735869"/>
              <a:gd name="connsiteX1388" fmla="*/ 7888420 w 9706874"/>
              <a:gd name="connsiteY1388" fmla="*/ 2232565 h 3735869"/>
              <a:gd name="connsiteX1389" fmla="*/ 7878002 w 9706874"/>
              <a:gd name="connsiteY1389" fmla="*/ 2244594 h 3735869"/>
              <a:gd name="connsiteX1390" fmla="*/ 7873226 w 9706874"/>
              <a:gd name="connsiteY1390" fmla="*/ 2225347 h 3735869"/>
              <a:gd name="connsiteX1391" fmla="*/ 8146315 w 9706874"/>
              <a:gd name="connsiteY1391" fmla="*/ 2225347 h 3735869"/>
              <a:gd name="connsiteX1392" fmla="*/ 8138910 w 9706874"/>
              <a:gd name="connsiteY1392" fmla="*/ 2237447 h 3735869"/>
              <a:gd name="connsiteX1393" fmla="*/ 8146315 w 9706874"/>
              <a:gd name="connsiteY1393" fmla="*/ 2225347 h 3735869"/>
              <a:gd name="connsiteX1394" fmla="*/ 7632940 w 9706874"/>
              <a:gd name="connsiteY1394" fmla="*/ 2225346 h 3735869"/>
              <a:gd name="connsiteX1395" fmla="*/ 7655957 w 9706874"/>
              <a:gd name="connsiteY1395" fmla="*/ 2262443 h 3735869"/>
              <a:gd name="connsiteX1396" fmla="*/ 7632940 w 9706874"/>
              <a:gd name="connsiteY1396" fmla="*/ 2225346 h 3735869"/>
              <a:gd name="connsiteX1397" fmla="*/ 5253101 w 9706874"/>
              <a:gd name="connsiteY1397" fmla="*/ 2225346 h 3735869"/>
              <a:gd name="connsiteX1398" fmla="*/ 5245698 w 9706874"/>
              <a:gd name="connsiteY1398" fmla="*/ 2237447 h 3735869"/>
              <a:gd name="connsiteX1399" fmla="*/ 5253101 w 9706874"/>
              <a:gd name="connsiteY1399" fmla="*/ 2225346 h 3735869"/>
              <a:gd name="connsiteX1400" fmla="*/ 456184 w 9706874"/>
              <a:gd name="connsiteY1400" fmla="*/ 2224373 h 3735869"/>
              <a:gd name="connsiteX1401" fmla="*/ 462056 w 9706874"/>
              <a:gd name="connsiteY1401" fmla="*/ 2227490 h 3735869"/>
              <a:gd name="connsiteX1402" fmla="*/ 456184 w 9706874"/>
              <a:gd name="connsiteY1402" fmla="*/ 2224373 h 3735869"/>
              <a:gd name="connsiteX1403" fmla="*/ 9010062 w 9706874"/>
              <a:gd name="connsiteY1403" fmla="*/ 2223751 h 3735869"/>
              <a:gd name="connsiteX1404" fmla="*/ 9002250 w 9706874"/>
              <a:gd name="connsiteY1404" fmla="*/ 2235851 h 3735869"/>
              <a:gd name="connsiteX1405" fmla="*/ 9010062 w 9706874"/>
              <a:gd name="connsiteY1405" fmla="*/ 2223751 h 3735869"/>
              <a:gd name="connsiteX1406" fmla="*/ 5139879 w 9706874"/>
              <a:gd name="connsiteY1406" fmla="*/ 2221100 h 3735869"/>
              <a:gd name="connsiteX1407" fmla="*/ 5137922 w 9706874"/>
              <a:gd name="connsiteY1407" fmla="*/ 2223843 h 3735869"/>
              <a:gd name="connsiteX1408" fmla="*/ 5137772 w 9706874"/>
              <a:gd name="connsiteY1408" fmla="*/ 2226414 h 3735869"/>
              <a:gd name="connsiteX1409" fmla="*/ 5140444 w 9706874"/>
              <a:gd name="connsiteY1409" fmla="*/ 2225658 h 3735869"/>
              <a:gd name="connsiteX1410" fmla="*/ 5141446 w 9706874"/>
              <a:gd name="connsiteY1410" fmla="*/ 2225086 h 3735869"/>
              <a:gd name="connsiteX1411" fmla="*/ 5139879 w 9706874"/>
              <a:gd name="connsiteY1411" fmla="*/ 2221100 h 3735869"/>
              <a:gd name="connsiteX1412" fmla="*/ 7822300 w 9706874"/>
              <a:gd name="connsiteY1412" fmla="*/ 2214877 h 3735869"/>
              <a:gd name="connsiteX1413" fmla="*/ 7829795 w 9706874"/>
              <a:gd name="connsiteY1413" fmla="*/ 2224949 h 3735869"/>
              <a:gd name="connsiteX1414" fmla="*/ 7810715 w 9706874"/>
              <a:gd name="connsiteY1414" fmla="*/ 2220582 h 3735869"/>
              <a:gd name="connsiteX1415" fmla="*/ 7822300 w 9706874"/>
              <a:gd name="connsiteY1415" fmla="*/ 2214877 h 3735869"/>
              <a:gd name="connsiteX1416" fmla="*/ 8059570 w 9706874"/>
              <a:gd name="connsiteY1416" fmla="*/ 2213758 h 3735869"/>
              <a:gd name="connsiteX1417" fmla="*/ 8066188 w 9706874"/>
              <a:gd name="connsiteY1417" fmla="*/ 2214273 h 3735869"/>
              <a:gd name="connsiteX1418" fmla="*/ 8045138 w 9706874"/>
              <a:gd name="connsiteY1418" fmla="*/ 2226360 h 3735869"/>
              <a:gd name="connsiteX1419" fmla="*/ 8059570 w 9706874"/>
              <a:gd name="connsiteY1419" fmla="*/ 2213758 h 3735869"/>
              <a:gd name="connsiteX1420" fmla="*/ 8107719 w 9706874"/>
              <a:gd name="connsiteY1420" fmla="*/ 2213256 h 3735869"/>
              <a:gd name="connsiteX1421" fmla="*/ 8120902 w 9706874"/>
              <a:gd name="connsiteY1421" fmla="*/ 2224948 h 3735869"/>
              <a:gd name="connsiteX1422" fmla="*/ 8097885 w 9706874"/>
              <a:gd name="connsiteY1422" fmla="*/ 2220584 h 3735869"/>
              <a:gd name="connsiteX1423" fmla="*/ 8102920 w 9706874"/>
              <a:gd name="connsiteY1423" fmla="*/ 2213281 h 3735869"/>
              <a:gd name="connsiteX1424" fmla="*/ 8107719 w 9706874"/>
              <a:gd name="connsiteY1424" fmla="*/ 2213256 h 3735869"/>
              <a:gd name="connsiteX1425" fmla="*/ 5764932 w 9706874"/>
              <a:gd name="connsiteY1425" fmla="*/ 2212844 h 3735869"/>
              <a:gd name="connsiteX1426" fmla="*/ 5757528 w 9706874"/>
              <a:gd name="connsiteY1426" fmla="*/ 2224929 h 3735869"/>
              <a:gd name="connsiteX1427" fmla="*/ 5764932 w 9706874"/>
              <a:gd name="connsiteY1427" fmla="*/ 2212844 h 3735869"/>
              <a:gd name="connsiteX1428" fmla="*/ 5532460 w 9706874"/>
              <a:gd name="connsiteY1428" fmla="*/ 2212843 h 3735869"/>
              <a:gd name="connsiteX1429" fmla="*/ 5525057 w 9706874"/>
              <a:gd name="connsiteY1429" fmla="*/ 2224929 h 3735869"/>
              <a:gd name="connsiteX1430" fmla="*/ 5532460 w 9706874"/>
              <a:gd name="connsiteY1430" fmla="*/ 2212843 h 3735869"/>
              <a:gd name="connsiteX1431" fmla="*/ 7554590 w 9706874"/>
              <a:gd name="connsiteY1431" fmla="*/ 2211388 h 3735869"/>
              <a:gd name="connsiteX1432" fmla="*/ 7558294 w 9706874"/>
              <a:gd name="connsiteY1432" fmla="*/ 2214111 h 3735869"/>
              <a:gd name="connsiteX1433" fmla="*/ 7553357 w 9706874"/>
              <a:gd name="connsiteY1433" fmla="*/ 2221371 h 3735869"/>
              <a:gd name="connsiteX1434" fmla="*/ 7552759 w 9706874"/>
              <a:gd name="connsiteY1434" fmla="*/ 2219612 h 3735869"/>
              <a:gd name="connsiteX1435" fmla="*/ 7548936 w 9706874"/>
              <a:gd name="connsiteY1435" fmla="*/ 2219613 h 3735869"/>
              <a:gd name="connsiteX1436" fmla="*/ 7551001 w 9706874"/>
              <a:gd name="connsiteY1436" fmla="*/ 2214441 h 3735869"/>
              <a:gd name="connsiteX1437" fmla="*/ 7550890 w 9706874"/>
              <a:gd name="connsiteY1437" fmla="*/ 2214111 h 3735869"/>
              <a:gd name="connsiteX1438" fmla="*/ 7551236 w 9706874"/>
              <a:gd name="connsiteY1438" fmla="*/ 2213855 h 3735869"/>
              <a:gd name="connsiteX1439" fmla="*/ 7551641 w 9706874"/>
              <a:gd name="connsiteY1439" fmla="*/ 2212844 h 3735869"/>
              <a:gd name="connsiteX1440" fmla="*/ 7551862 w 9706874"/>
              <a:gd name="connsiteY1440" fmla="*/ 2213396 h 3735869"/>
              <a:gd name="connsiteX1441" fmla="*/ 9043045 w 9706874"/>
              <a:gd name="connsiteY1441" fmla="*/ 2211248 h 3735869"/>
              <a:gd name="connsiteX1442" fmla="*/ 9042031 w 9706874"/>
              <a:gd name="connsiteY1442" fmla="*/ 2215812 h 3735869"/>
              <a:gd name="connsiteX1443" fmla="*/ 9046898 w 9706874"/>
              <a:gd name="connsiteY1443" fmla="*/ 2212843 h 3735869"/>
              <a:gd name="connsiteX1444" fmla="*/ 9039495 w 9706874"/>
              <a:gd name="connsiteY1444" fmla="*/ 2224929 h 3735869"/>
              <a:gd name="connsiteX1445" fmla="*/ 9040464 w 9706874"/>
              <a:gd name="connsiteY1445" fmla="*/ 2220376 h 3735869"/>
              <a:gd name="connsiteX1446" fmla="*/ 9035235 w 9706874"/>
              <a:gd name="connsiteY1446" fmla="*/ 2223347 h 3735869"/>
              <a:gd name="connsiteX1447" fmla="*/ 9043045 w 9706874"/>
              <a:gd name="connsiteY1447" fmla="*/ 2211248 h 3735869"/>
              <a:gd name="connsiteX1448" fmla="*/ 5641987 w 9706874"/>
              <a:gd name="connsiteY1448" fmla="*/ 2205698 h 3735869"/>
              <a:gd name="connsiteX1449" fmla="*/ 5649658 w 9706874"/>
              <a:gd name="connsiteY1449" fmla="*/ 2224937 h 3735869"/>
              <a:gd name="connsiteX1450" fmla="*/ 5626641 w 9706874"/>
              <a:gd name="connsiteY1450" fmla="*/ 2224937 h 3735869"/>
              <a:gd name="connsiteX1451" fmla="*/ 5641987 w 9706874"/>
              <a:gd name="connsiteY1451" fmla="*/ 2205698 h 3735869"/>
              <a:gd name="connsiteX1452" fmla="*/ 8015572 w 9706874"/>
              <a:gd name="connsiteY1452" fmla="*/ 2204546 h 3735869"/>
              <a:gd name="connsiteX1453" fmla="*/ 8021275 w 9706874"/>
              <a:gd name="connsiteY1453" fmla="*/ 2214225 h 3735869"/>
              <a:gd name="connsiteX1454" fmla="*/ 8006069 w 9706874"/>
              <a:gd name="connsiteY1454" fmla="*/ 2209387 h 3735869"/>
              <a:gd name="connsiteX1455" fmla="*/ 8015572 w 9706874"/>
              <a:gd name="connsiteY1455" fmla="*/ 2204546 h 3735869"/>
              <a:gd name="connsiteX1456" fmla="*/ 5929007 w 9706874"/>
              <a:gd name="connsiteY1456" fmla="*/ 2204444 h 3735869"/>
              <a:gd name="connsiteX1457" fmla="*/ 5913813 w 9706874"/>
              <a:gd name="connsiteY1457" fmla="*/ 2213712 h 3735869"/>
              <a:gd name="connsiteX1458" fmla="*/ 5929007 w 9706874"/>
              <a:gd name="connsiteY1458" fmla="*/ 2204444 h 3735869"/>
              <a:gd name="connsiteX1459" fmla="*/ 9378141 w 9706874"/>
              <a:gd name="connsiteY1459" fmla="*/ 2203913 h 3735869"/>
              <a:gd name="connsiteX1460" fmla="*/ 9396560 w 9706874"/>
              <a:gd name="connsiteY1460" fmla="*/ 2220583 h 3735869"/>
              <a:gd name="connsiteX1461" fmla="*/ 9375510 w 9706874"/>
              <a:gd name="connsiteY1461" fmla="*/ 2208676 h 3735869"/>
              <a:gd name="connsiteX1462" fmla="*/ 9378141 w 9706874"/>
              <a:gd name="connsiteY1462" fmla="*/ 2203913 h 3735869"/>
              <a:gd name="connsiteX1463" fmla="*/ 8903911 w 9706874"/>
              <a:gd name="connsiteY1463" fmla="*/ 2203912 h 3735869"/>
              <a:gd name="connsiteX1464" fmla="*/ 8914048 w 9706874"/>
              <a:gd name="connsiteY1464" fmla="*/ 2214201 h 3735869"/>
              <a:gd name="connsiteX1465" fmla="*/ 8898843 w 9706874"/>
              <a:gd name="connsiteY1465" fmla="*/ 2209056 h 3735869"/>
              <a:gd name="connsiteX1466" fmla="*/ 8903911 w 9706874"/>
              <a:gd name="connsiteY1466" fmla="*/ 2203912 h 3735869"/>
              <a:gd name="connsiteX1467" fmla="*/ 5795675 w 9706874"/>
              <a:gd name="connsiteY1467" fmla="*/ 2202424 h 3735869"/>
              <a:gd name="connsiteX1468" fmla="*/ 5805912 w 9706874"/>
              <a:gd name="connsiteY1468" fmla="*/ 2213439 h 3735869"/>
              <a:gd name="connsiteX1469" fmla="*/ 5789534 w 9706874"/>
              <a:gd name="connsiteY1469" fmla="*/ 2227332 h 3735869"/>
              <a:gd name="connsiteX1470" fmla="*/ 5773157 w 9706874"/>
              <a:gd name="connsiteY1470" fmla="*/ 2236858 h 3735869"/>
              <a:gd name="connsiteX1471" fmla="*/ 5781344 w 9706874"/>
              <a:gd name="connsiteY1471" fmla="*/ 2203912 h 3735869"/>
              <a:gd name="connsiteX1472" fmla="*/ 5795675 w 9706874"/>
              <a:gd name="connsiteY1472" fmla="*/ 2202424 h 3735869"/>
              <a:gd name="connsiteX1473" fmla="*/ 5684172 w 9706874"/>
              <a:gd name="connsiteY1473" fmla="*/ 2195139 h 3735869"/>
              <a:gd name="connsiteX1474" fmla="*/ 5692835 w 9706874"/>
              <a:gd name="connsiteY1474" fmla="*/ 2195693 h 3735869"/>
              <a:gd name="connsiteX1475" fmla="*/ 5702389 w 9706874"/>
              <a:gd name="connsiteY1475" fmla="*/ 2206434 h 3735869"/>
              <a:gd name="connsiteX1476" fmla="*/ 5657899 w 9706874"/>
              <a:gd name="connsiteY1476" fmla="*/ 2208830 h 3735869"/>
              <a:gd name="connsiteX1477" fmla="*/ 5684172 w 9706874"/>
              <a:gd name="connsiteY1477" fmla="*/ 2195139 h 3735869"/>
              <a:gd name="connsiteX1478" fmla="*/ 7778898 w 9706874"/>
              <a:gd name="connsiteY1478" fmla="*/ 2194983 h 3735869"/>
              <a:gd name="connsiteX1479" fmla="*/ 7810272 w 9706874"/>
              <a:gd name="connsiteY1479" fmla="*/ 2209821 h 3735869"/>
              <a:gd name="connsiteX1480" fmla="*/ 7773594 w 9706874"/>
              <a:gd name="connsiteY1480" fmla="*/ 2214769 h 3735869"/>
              <a:gd name="connsiteX1481" fmla="*/ 7778898 w 9706874"/>
              <a:gd name="connsiteY1481" fmla="*/ 2194983 h 3735869"/>
              <a:gd name="connsiteX1482" fmla="*/ 8883213 w 9706874"/>
              <a:gd name="connsiteY1482" fmla="*/ 2191409 h 3735869"/>
              <a:gd name="connsiteX1483" fmla="*/ 8898408 w 9706874"/>
              <a:gd name="connsiteY1483" fmla="*/ 2196250 h 3735869"/>
              <a:gd name="connsiteX1484" fmla="*/ 8883213 w 9706874"/>
              <a:gd name="connsiteY1484" fmla="*/ 2191409 h 3735869"/>
              <a:gd name="connsiteX1485" fmla="*/ 5718458 w 9706874"/>
              <a:gd name="connsiteY1485" fmla="*/ 2191409 h 3735869"/>
              <a:gd name="connsiteX1486" fmla="*/ 5733662 w 9706874"/>
              <a:gd name="connsiteY1486" fmla="*/ 2203509 h 3735869"/>
              <a:gd name="connsiteX1487" fmla="*/ 5718458 w 9706874"/>
              <a:gd name="connsiteY1487" fmla="*/ 2191409 h 3735869"/>
              <a:gd name="connsiteX1488" fmla="*/ 7733387 w 9706874"/>
              <a:gd name="connsiteY1488" fmla="*/ 2190264 h 3735869"/>
              <a:gd name="connsiteX1489" fmla="*/ 7747774 w 9706874"/>
              <a:gd name="connsiteY1489" fmla="*/ 2191463 h 3735869"/>
              <a:gd name="connsiteX1490" fmla="*/ 7724757 w 9706874"/>
              <a:gd name="connsiteY1490" fmla="*/ 2203459 h 3735869"/>
              <a:gd name="connsiteX1491" fmla="*/ 7733387 w 9706874"/>
              <a:gd name="connsiteY1491" fmla="*/ 2190264 h 3735869"/>
              <a:gd name="connsiteX1492" fmla="*/ 5596144 w 9706874"/>
              <a:gd name="connsiteY1492" fmla="*/ 2190264 h 3735869"/>
              <a:gd name="connsiteX1493" fmla="*/ 5610580 w 9706874"/>
              <a:gd name="connsiteY1493" fmla="*/ 2191463 h 3735869"/>
              <a:gd name="connsiteX1494" fmla="*/ 5587570 w 9706874"/>
              <a:gd name="connsiteY1494" fmla="*/ 2203460 h 3735869"/>
              <a:gd name="connsiteX1495" fmla="*/ 5596144 w 9706874"/>
              <a:gd name="connsiteY1495" fmla="*/ 2190264 h 3735869"/>
              <a:gd name="connsiteX1496" fmla="*/ 7033960 w 9706874"/>
              <a:gd name="connsiteY1496" fmla="*/ 2190263 h 3735869"/>
              <a:gd name="connsiteX1497" fmla="*/ 7048394 w 9706874"/>
              <a:gd name="connsiteY1497" fmla="*/ 2191463 h 3735869"/>
              <a:gd name="connsiteX1498" fmla="*/ 7025385 w 9706874"/>
              <a:gd name="connsiteY1498" fmla="*/ 2203460 h 3735869"/>
              <a:gd name="connsiteX1499" fmla="*/ 7033960 w 9706874"/>
              <a:gd name="connsiteY1499" fmla="*/ 2190263 h 3735869"/>
              <a:gd name="connsiteX1500" fmla="*/ 8958119 w 9706874"/>
              <a:gd name="connsiteY1500" fmla="*/ 2189813 h 3735869"/>
              <a:gd name="connsiteX1501" fmla="*/ 8968817 w 9706874"/>
              <a:gd name="connsiteY1501" fmla="*/ 2195057 h 3735869"/>
              <a:gd name="connsiteX1502" fmla="*/ 8952772 w 9706874"/>
              <a:gd name="connsiteY1502" fmla="*/ 2195057 h 3735869"/>
              <a:gd name="connsiteX1503" fmla="*/ 8958119 w 9706874"/>
              <a:gd name="connsiteY1503" fmla="*/ 2189813 h 3735869"/>
              <a:gd name="connsiteX1504" fmla="*/ 8650305 w 9706874"/>
              <a:gd name="connsiteY1504" fmla="*/ 2184266 h 3735869"/>
              <a:gd name="connsiteX1505" fmla="*/ 8658120 w 9706874"/>
              <a:gd name="connsiteY1505" fmla="*/ 2214214 h 3735869"/>
              <a:gd name="connsiteX1506" fmla="*/ 8627299 w 9706874"/>
              <a:gd name="connsiteY1506" fmla="*/ 2184266 h 3735869"/>
              <a:gd name="connsiteX1507" fmla="*/ 8650305 w 9706874"/>
              <a:gd name="connsiteY1507" fmla="*/ 2184266 h 3735869"/>
              <a:gd name="connsiteX1508" fmla="*/ 7951369 w 9706874"/>
              <a:gd name="connsiteY1508" fmla="*/ 2184265 h 3735869"/>
              <a:gd name="connsiteX1509" fmla="*/ 8007572 w 9706874"/>
              <a:gd name="connsiteY1509" fmla="*/ 2195956 h 3735869"/>
              <a:gd name="connsiteX1510" fmla="*/ 7983293 w 9706874"/>
              <a:gd name="connsiteY1510" fmla="*/ 2195956 h 3735869"/>
              <a:gd name="connsiteX1511" fmla="*/ 7951369 w 9706874"/>
              <a:gd name="connsiteY1511" fmla="*/ 2184265 h 3735869"/>
              <a:gd name="connsiteX1512" fmla="*/ 8938340 w 9706874"/>
              <a:gd name="connsiteY1512" fmla="*/ 2179097 h 3735869"/>
              <a:gd name="connsiteX1513" fmla="*/ 8952305 w 9706874"/>
              <a:gd name="connsiteY1513" fmla="*/ 2183732 h 3735869"/>
              <a:gd name="connsiteX1514" fmla="*/ 8938340 w 9706874"/>
              <a:gd name="connsiteY1514" fmla="*/ 2179097 h 3735869"/>
              <a:gd name="connsiteX1515" fmla="*/ 8052954 w 9706874"/>
              <a:gd name="connsiteY1515" fmla="*/ 2178906 h 3735869"/>
              <a:gd name="connsiteX1516" fmla="*/ 8096129 w 9706874"/>
              <a:gd name="connsiteY1516" fmla="*/ 2212446 h 3735869"/>
              <a:gd name="connsiteX1517" fmla="*/ 8069144 w 9706874"/>
              <a:gd name="connsiteY1517" fmla="*/ 2202862 h 3735869"/>
              <a:gd name="connsiteX1518" fmla="*/ 8052953 w 9706874"/>
              <a:gd name="connsiteY1518" fmla="*/ 2202863 h 3735869"/>
              <a:gd name="connsiteX1519" fmla="*/ 8052954 w 9706874"/>
              <a:gd name="connsiteY1519" fmla="*/ 2178906 h 3735869"/>
              <a:gd name="connsiteX1520" fmla="*/ 8981570 w 9706874"/>
              <a:gd name="connsiteY1520" fmla="*/ 2178905 h 3735869"/>
              <a:gd name="connsiteX1521" fmla="*/ 8988813 w 9706874"/>
              <a:gd name="connsiteY1521" fmla="*/ 2181846 h 3735869"/>
              <a:gd name="connsiteX1522" fmla="*/ 8993570 w 9706874"/>
              <a:gd name="connsiteY1522" fmla="*/ 2179098 h 3735869"/>
              <a:gd name="connsiteX1523" fmla="*/ 8992622 w 9706874"/>
              <a:gd name="connsiteY1523" fmla="*/ 2183393 h 3735869"/>
              <a:gd name="connsiteX1524" fmla="*/ 8999988 w 9706874"/>
              <a:gd name="connsiteY1524" fmla="*/ 2186383 h 3735869"/>
              <a:gd name="connsiteX1525" fmla="*/ 8989463 w 9706874"/>
              <a:gd name="connsiteY1525" fmla="*/ 2191055 h 3735869"/>
              <a:gd name="connsiteX1526" fmla="*/ 8987538 w 9706874"/>
              <a:gd name="connsiteY1526" fmla="*/ 2190201 h 3735869"/>
              <a:gd name="connsiteX1527" fmla="*/ 8985755 w 9706874"/>
              <a:gd name="connsiteY1527" fmla="*/ 2191183 h 3735869"/>
              <a:gd name="connsiteX1528" fmla="*/ 8986118 w 9706874"/>
              <a:gd name="connsiteY1528" fmla="*/ 2189572 h 3735869"/>
              <a:gd name="connsiteX1529" fmla="*/ 8978937 w 9706874"/>
              <a:gd name="connsiteY1529" fmla="*/ 2186383 h 3735869"/>
              <a:gd name="connsiteX1530" fmla="*/ 8981570 w 9706874"/>
              <a:gd name="connsiteY1530" fmla="*/ 2178905 h 3735869"/>
              <a:gd name="connsiteX1531" fmla="*/ 5521421 w 9706874"/>
              <a:gd name="connsiteY1531" fmla="*/ 2176627 h 3735869"/>
              <a:gd name="connsiteX1532" fmla="*/ 5515840 w 9706874"/>
              <a:gd name="connsiteY1532" fmla="*/ 2177081 h 3735869"/>
              <a:gd name="connsiteX1533" fmla="*/ 5482239 w 9706874"/>
              <a:gd name="connsiteY1533" fmla="*/ 2178023 h 3735869"/>
              <a:gd name="connsiteX1534" fmla="*/ 5371249 w 9706874"/>
              <a:gd name="connsiteY1534" fmla="*/ 2193753 h 3735869"/>
              <a:gd name="connsiteX1535" fmla="*/ 5361455 w 9706874"/>
              <a:gd name="connsiteY1535" fmla="*/ 2208701 h 3735869"/>
              <a:gd name="connsiteX1536" fmla="*/ 5520141 w 9706874"/>
              <a:gd name="connsiteY1536" fmla="*/ 2177039 h 3735869"/>
              <a:gd name="connsiteX1537" fmla="*/ 7700902 w 9706874"/>
              <a:gd name="connsiteY1537" fmla="*/ 2169976 h 3735869"/>
              <a:gd name="connsiteX1538" fmla="*/ 7693499 w 9706874"/>
              <a:gd name="connsiteY1538" fmla="*/ 2180264 h 3735869"/>
              <a:gd name="connsiteX1539" fmla="*/ 7700902 w 9706874"/>
              <a:gd name="connsiteY1539" fmla="*/ 2169976 h 3735869"/>
              <a:gd name="connsiteX1540" fmla="*/ 8963308 w 9706874"/>
              <a:gd name="connsiteY1540" fmla="*/ 2169976 h 3735869"/>
              <a:gd name="connsiteX1541" fmla="*/ 8978503 w 9706874"/>
              <a:gd name="connsiteY1541" fmla="*/ 2174816 h 3735869"/>
              <a:gd name="connsiteX1542" fmla="*/ 8963308 w 9706874"/>
              <a:gd name="connsiteY1542" fmla="*/ 2169976 h 3735869"/>
              <a:gd name="connsiteX1543" fmla="*/ 6884319 w 9706874"/>
              <a:gd name="connsiteY1543" fmla="*/ 2169976 h 3735869"/>
              <a:gd name="connsiteX1544" fmla="*/ 6876915 w 9706874"/>
              <a:gd name="connsiteY1544" fmla="*/ 2180264 h 3735869"/>
              <a:gd name="connsiteX1545" fmla="*/ 6884319 w 9706874"/>
              <a:gd name="connsiteY1545" fmla="*/ 2169976 h 3735869"/>
              <a:gd name="connsiteX1546" fmla="*/ 6263088 w 9706874"/>
              <a:gd name="connsiteY1546" fmla="*/ 2169976 h 3735869"/>
              <a:gd name="connsiteX1547" fmla="*/ 6255684 w 9706874"/>
              <a:gd name="connsiteY1547" fmla="*/ 2180266 h 3735869"/>
              <a:gd name="connsiteX1548" fmla="*/ 6263088 w 9706874"/>
              <a:gd name="connsiteY1548" fmla="*/ 2169976 h 3735869"/>
              <a:gd name="connsiteX1549" fmla="*/ 7376614 w 9706874"/>
              <a:gd name="connsiteY1549" fmla="*/ 2169975 h 3735869"/>
              <a:gd name="connsiteX1550" fmla="*/ 7369210 w 9706874"/>
              <a:gd name="connsiteY1550" fmla="*/ 2180264 h 3735869"/>
              <a:gd name="connsiteX1551" fmla="*/ 7376614 w 9706874"/>
              <a:gd name="connsiteY1551" fmla="*/ 2169975 h 3735869"/>
              <a:gd name="connsiteX1552" fmla="*/ 8567334 w 9706874"/>
              <a:gd name="connsiteY1552" fmla="*/ 2168382 h 3735869"/>
              <a:gd name="connsiteX1553" fmla="*/ 8574118 w 9706874"/>
              <a:gd name="connsiteY1553" fmla="*/ 2178519 h 3735869"/>
              <a:gd name="connsiteX1554" fmla="*/ 8558924 w 9706874"/>
              <a:gd name="connsiteY1554" fmla="*/ 2173886 h 3735869"/>
              <a:gd name="connsiteX1555" fmla="*/ 8567334 w 9706874"/>
              <a:gd name="connsiteY1555" fmla="*/ 2168382 h 3735869"/>
              <a:gd name="connsiteX1556" fmla="*/ 7935064 w 9706874"/>
              <a:gd name="connsiteY1556" fmla="*/ 2168261 h 3735869"/>
              <a:gd name="connsiteX1557" fmla="*/ 7947008 w 9706874"/>
              <a:gd name="connsiteY1557" fmla="*/ 2180292 h 3735869"/>
              <a:gd name="connsiteX1558" fmla="*/ 7914253 w 9706874"/>
              <a:gd name="connsiteY1558" fmla="*/ 2175480 h 3735869"/>
              <a:gd name="connsiteX1559" fmla="*/ 7916980 w 9706874"/>
              <a:gd name="connsiteY1559" fmla="*/ 2170669 h 3735869"/>
              <a:gd name="connsiteX1560" fmla="*/ 7935064 w 9706874"/>
              <a:gd name="connsiteY1560" fmla="*/ 2168261 h 3735869"/>
              <a:gd name="connsiteX1561" fmla="*/ 5560717 w 9706874"/>
              <a:gd name="connsiteY1561" fmla="*/ 2163541 h 3735869"/>
              <a:gd name="connsiteX1562" fmla="*/ 5538925 w 9706874"/>
              <a:gd name="connsiteY1562" fmla="*/ 2167455 h 3735869"/>
              <a:gd name="connsiteX1563" fmla="*/ 5531972 w 9706874"/>
              <a:gd name="connsiteY1563" fmla="*/ 2171130 h 3735869"/>
              <a:gd name="connsiteX1564" fmla="*/ 5543092 w 9706874"/>
              <a:gd name="connsiteY1564" fmla="*/ 2169665 h 3735869"/>
              <a:gd name="connsiteX1565" fmla="*/ 5555990 w 9706874"/>
              <a:gd name="connsiteY1565" fmla="*/ 2165520 h 3735869"/>
              <a:gd name="connsiteX1566" fmla="*/ 6807099 w 9706874"/>
              <a:gd name="connsiteY1566" fmla="*/ 2162831 h 3735869"/>
              <a:gd name="connsiteX1567" fmla="*/ 6812035 w 9706874"/>
              <a:gd name="connsiteY1567" fmla="*/ 2170091 h 3735869"/>
              <a:gd name="connsiteX1568" fmla="*/ 6804633 w 9706874"/>
              <a:gd name="connsiteY1568" fmla="*/ 2170090 h 3735869"/>
              <a:gd name="connsiteX1569" fmla="*/ 6807099 w 9706874"/>
              <a:gd name="connsiteY1569" fmla="*/ 2162831 h 3735869"/>
              <a:gd name="connsiteX1570" fmla="*/ 5098078 w 9706874"/>
              <a:gd name="connsiteY1570" fmla="*/ 2158932 h 3735869"/>
              <a:gd name="connsiteX1571" fmla="*/ 5095766 w 9706874"/>
              <a:gd name="connsiteY1571" fmla="*/ 2160116 h 3735869"/>
              <a:gd name="connsiteX1572" fmla="*/ 5097985 w 9706874"/>
              <a:gd name="connsiteY1572" fmla="*/ 2160097 h 3735869"/>
              <a:gd name="connsiteX1573" fmla="*/ 6046654 w 9706874"/>
              <a:gd name="connsiteY1573" fmla="*/ 2158004 h 3735869"/>
              <a:gd name="connsiteX1574" fmla="*/ 6061861 w 9706874"/>
              <a:gd name="connsiteY1574" fmla="*/ 2169590 h 3735869"/>
              <a:gd name="connsiteX1575" fmla="*/ 6046654 w 9706874"/>
              <a:gd name="connsiteY1575" fmla="*/ 2158004 h 3735869"/>
              <a:gd name="connsiteX1576" fmla="*/ 7896670 w 9706874"/>
              <a:gd name="connsiteY1576" fmla="*/ 2157473 h 3735869"/>
              <a:gd name="connsiteX1577" fmla="*/ 7911876 w 9706874"/>
              <a:gd name="connsiteY1577" fmla="*/ 2162314 h 3735869"/>
              <a:gd name="connsiteX1578" fmla="*/ 7896670 w 9706874"/>
              <a:gd name="connsiteY1578" fmla="*/ 2157473 h 3735869"/>
              <a:gd name="connsiteX1579" fmla="*/ 7421542 w 9706874"/>
              <a:gd name="connsiteY1579" fmla="*/ 2157473 h 3735869"/>
              <a:gd name="connsiteX1580" fmla="*/ 7414141 w 9706874"/>
              <a:gd name="connsiteY1580" fmla="*/ 2169574 h 3735869"/>
              <a:gd name="connsiteX1581" fmla="*/ 7421542 w 9706874"/>
              <a:gd name="connsiteY1581" fmla="*/ 2157473 h 3735869"/>
              <a:gd name="connsiteX1582" fmla="*/ 6823745 w 9706874"/>
              <a:gd name="connsiteY1582" fmla="*/ 2157472 h 3735869"/>
              <a:gd name="connsiteX1583" fmla="*/ 6813607 w 9706874"/>
              <a:gd name="connsiteY1583" fmla="*/ 2169573 h 3735869"/>
              <a:gd name="connsiteX1584" fmla="*/ 6808540 w 9706874"/>
              <a:gd name="connsiteY1584" fmla="*/ 2162314 h 3735869"/>
              <a:gd name="connsiteX1585" fmla="*/ 6823745 w 9706874"/>
              <a:gd name="connsiteY1585" fmla="*/ 2157472 h 3735869"/>
              <a:gd name="connsiteX1586" fmla="*/ 6232241 w 9706874"/>
              <a:gd name="connsiteY1586" fmla="*/ 2157471 h 3735869"/>
              <a:gd name="connsiteX1587" fmla="*/ 6245476 w 9706874"/>
              <a:gd name="connsiteY1587" fmla="*/ 2166825 h 3735869"/>
              <a:gd name="connsiteX1588" fmla="*/ 6232243 w 9706874"/>
              <a:gd name="connsiteY1588" fmla="*/ 2178516 h 3735869"/>
              <a:gd name="connsiteX1589" fmla="*/ 6232241 w 9706874"/>
              <a:gd name="connsiteY1589" fmla="*/ 2157471 h 3735869"/>
              <a:gd name="connsiteX1590" fmla="*/ 8589459 w 9706874"/>
              <a:gd name="connsiteY1590" fmla="*/ 2156947 h 3735869"/>
              <a:gd name="connsiteX1591" fmla="*/ 8611233 w 9706874"/>
              <a:gd name="connsiteY1591" fmla="*/ 2174928 h 3735869"/>
              <a:gd name="connsiteX1592" fmla="*/ 8582366 w 9706874"/>
              <a:gd name="connsiteY1592" fmla="*/ 2162750 h 3735869"/>
              <a:gd name="connsiteX1593" fmla="*/ 8589459 w 9706874"/>
              <a:gd name="connsiteY1593" fmla="*/ 2156947 h 3735869"/>
              <a:gd name="connsiteX1594" fmla="*/ 8915383 w 9706874"/>
              <a:gd name="connsiteY1594" fmla="*/ 2156584 h 3735869"/>
              <a:gd name="connsiteX1595" fmla="*/ 8918726 w 9706874"/>
              <a:gd name="connsiteY1595" fmla="*/ 2164061 h 3735869"/>
              <a:gd name="connsiteX1596" fmla="*/ 8905352 w 9706874"/>
              <a:gd name="connsiteY1596" fmla="*/ 2161568 h 3735869"/>
              <a:gd name="connsiteX1597" fmla="*/ 8908028 w 9706874"/>
              <a:gd name="connsiteY1597" fmla="*/ 2156585 h 3735869"/>
              <a:gd name="connsiteX1598" fmla="*/ 8915383 w 9706874"/>
              <a:gd name="connsiteY1598" fmla="*/ 2156584 h 3735869"/>
              <a:gd name="connsiteX1599" fmla="*/ 8954553 w 9706874"/>
              <a:gd name="connsiteY1599" fmla="*/ 2156071 h 3735869"/>
              <a:gd name="connsiteX1600" fmla="*/ 8960571 w 9706874"/>
              <a:gd name="connsiteY1600" fmla="*/ 2166207 h 3735869"/>
              <a:gd name="connsiteX1601" fmla="*/ 8944525 w 9706874"/>
              <a:gd name="connsiteY1601" fmla="*/ 2161574 h 3735869"/>
              <a:gd name="connsiteX1602" fmla="*/ 8954553 w 9706874"/>
              <a:gd name="connsiteY1602" fmla="*/ 2156071 h 3735869"/>
              <a:gd name="connsiteX1603" fmla="*/ 9469777 w 9706874"/>
              <a:gd name="connsiteY1603" fmla="*/ 2155877 h 3735869"/>
              <a:gd name="connsiteX1604" fmla="*/ 9461987 w 9706874"/>
              <a:gd name="connsiteY1604" fmla="*/ 2166165 h 3735869"/>
              <a:gd name="connsiteX1605" fmla="*/ 9469777 w 9706874"/>
              <a:gd name="connsiteY1605" fmla="*/ 2155877 h 3735869"/>
              <a:gd name="connsiteX1606" fmla="*/ 5015125 w 9706874"/>
              <a:gd name="connsiteY1606" fmla="*/ 2155572 h 3735869"/>
              <a:gd name="connsiteX1607" fmla="*/ 5007198 w 9706874"/>
              <a:gd name="connsiteY1607" fmla="*/ 2158507 h 3735869"/>
              <a:gd name="connsiteX1608" fmla="*/ 5007793 w 9706874"/>
              <a:gd name="connsiteY1608" fmla="*/ 2160487 h 3735869"/>
              <a:gd name="connsiteX1609" fmla="*/ 5015240 w 9706874"/>
              <a:gd name="connsiteY1609" fmla="*/ 2161047 h 3735869"/>
              <a:gd name="connsiteX1610" fmla="*/ 5019185 w 9706874"/>
              <a:gd name="connsiteY1610" fmla="*/ 2160352 h 3735869"/>
              <a:gd name="connsiteX1611" fmla="*/ 5011270 w 9706874"/>
              <a:gd name="connsiteY1611" fmla="*/ 2158060 h 3735869"/>
              <a:gd name="connsiteX1612" fmla="*/ 5111681 w 9706874"/>
              <a:gd name="connsiteY1612" fmla="*/ 2153616 h 3735869"/>
              <a:gd name="connsiteX1613" fmla="*/ 5106380 w 9706874"/>
              <a:gd name="connsiteY1613" fmla="*/ 2154678 h 3735869"/>
              <a:gd name="connsiteX1614" fmla="*/ 5105853 w 9706874"/>
              <a:gd name="connsiteY1614" fmla="*/ 2154948 h 3735869"/>
              <a:gd name="connsiteX1615" fmla="*/ 5106020 w 9706874"/>
              <a:gd name="connsiteY1615" fmla="*/ 2155543 h 3735869"/>
              <a:gd name="connsiteX1616" fmla="*/ 5104919 w 9706874"/>
              <a:gd name="connsiteY1616" fmla="*/ 2160037 h 3735869"/>
              <a:gd name="connsiteX1617" fmla="*/ 5107471 w 9706874"/>
              <a:gd name="connsiteY1617" fmla="*/ 2160015 h 3735869"/>
              <a:gd name="connsiteX1618" fmla="*/ 5117141 w 9706874"/>
              <a:gd name="connsiteY1618" fmla="*/ 2154443 h 3735869"/>
              <a:gd name="connsiteX1619" fmla="*/ 5111681 w 9706874"/>
              <a:gd name="connsiteY1619" fmla="*/ 2153616 h 3735869"/>
              <a:gd name="connsiteX1620" fmla="*/ 5412081 w 9706874"/>
              <a:gd name="connsiteY1620" fmla="*/ 2151188 h 3735869"/>
              <a:gd name="connsiteX1621" fmla="*/ 5297458 w 9706874"/>
              <a:gd name="connsiteY1621" fmla="*/ 2166564 h 3735869"/>
              <a:gd name="connsiteX1622" fmla="*/ 5298033 w 9706874"/>
              <a:gd name="connsiteY1622" fmla="*/ 2169573 h 3735869"/>
              <a:gd name="connsiteX1623" fmla="*/ 5296288 w 9706874"/>
              <a:gd name="connsiteY1623" fmla="*/ 2166721 h 3735869"/>
              <a:gd name="connsiteX1624" fmla="*/ 5252534 w 9706874"/>
              <a:gd name="connsiteY1624" fmla="*/ 2172590 h 3735869"/>
              <a:gd name="connsiteX1625" fmla="*/ 5196017 w 9706874"/>
              <a:gd name="connsiteY1625" fmla="*/ 2183656 h 3735869"/>
              <a:gd name="connsiteX1626" fmla="*/ 5151795 w 9706874"/>
              <a:gd name="connsiteY1626" fmla="*/ 2200872 h 3735869"/>
              <a:gd name="connsiteX1627" fmla="*/ 5136791 w 9706874"/>
              <a:gd name="connsiteY1627" fmla="*/ 2205843 h 3735869"/>
              <a:gd name="connsiteX1628" fmla="*/ 5240952 w 9706874"/>
              <a:gd name="connsiteY1628" fmla="*/ 2181714 h 3735869"/>
              <a:gd name="connsiteX1629" fmla="*/ 5378743 w 9706874"/>
              <a:gd name="connsiteY1629" fmla="*/ 2162495 h 3735869"/>
              <a:gd name="connsiteX1630" fmla="*/ 5387982 w 9706874"/>
              <a:gd name="connsiteY1630" fmla="*/ 2159226 h 3735869"/>
              <a:gd name="connsiteX1631" fmla="*/ 693633 w 9706874"/>
              <a:gd name="connsiteY1631" fmla="*/ 2151074 h 3735869"/>
              <a:gd name="connsiteX1632" fmla="*/ 695659 w 9706874"/>
              <a:gd name="connsiteY1632" fmla="*/ 2154515 h 3735869"/>
              <a:gd name="connsiteX1633" fmla="*/ 705943 w 9706874"/>
              <a:gd name="connsiteY1633" fmla="*/ 2161195 h 3735869"/>
              <a:gd name="connsiteX1634" fmla="*/ 718988 w 9706874"/>
              <a:gd name="connsiteY1634" fmla="*/ 2164963 h 3735869"/>
              <a:gd name="connsiteX1635" fmla="*/ 721321 w 9706874"/>
              <a:gd name="connsiteY1635" fmla="*/ 2164407 h 3735869"/>
              <a:gd name="connsiteX1636" fmla="*/ 711748 w 9706874"/>
              <a:gd name="connsiteY1636" fmla="*/ 2153514 h 3735869"/>
              <a:gd name="connsiteX1637" fmla="*/ 695529 w 9706874"/>
              <a:gd name="connsiteY1637" fmla="*/ 2151361 h 3735869"/>
              <a:gd name="connsiteX1638" fmla="*/ 8899882 w 9706874"/>
              <a:gd name="connsiteY1638" fmla="*/ 2148554 h 3735869"/>
              <a:gd name="connsiteX1639" fmla="*/ 8904878 w 9706874"/>
              <a:gd name="connsiteY1639" fmla="*/ 2149518 h 3735869"/>
              <a:gd name="connsiteX1640" fmla="*/ 8899168 w 9706874"/>
              <a:gd name="connsiteY1640" fmla="*/ 2157234 h 3735869"/>
              <a:gd name="connsiteX1641" fmla="*/ 8899882 w 9706874"/>
              <a:gd name="connsiteY1641" fmla="*/ 2148554 h 3735869"/>
              <a:gd name="connsiteX1642" fmla="*/ 6452547 w 9706874"/>
              <a:gd name="connsiteY1642" fmla="*/ 2146790 h 3735869"/>
              <a:gd name="connsiteX1643" fmla="*/ 6439116 w 9706874"/>
              <a:gd name="connsiteY1643" fmla="*/ 2169583 h 3735869"/>
              <a:gd name="connsiteX1644" fmla="*/ 6388527 w 9706874"/>
              <a:gd name="connsiteY1644" fmla="*/ 2169581 h 3735869"/>
              <a:gd name="connsiteX1645" fmla="*/ 6401958 w 9706874"/>
              <a:gd name="connsiteY1645" fmla="*/ 2146791 h 3735869"/>
              <a:gd name="connsiteX1646" fmla="*/ 6452547 w 9706874"/>
              <a:gd name="connsiteY1646" fmla="*/ 2146790 h 3735869"/>
              <a:gd name="connsiteX1647" fmla="*/ 6091154 w 9706874"/>
              <a:gd name="connsiteY1647" fmla="*/ 2146790 h 3735869"/>
              <a:gd name="connsiteX1648" fmla="*/ 6083772 w 9706874"/>
              <a:gd name="connsiteY1648" fmla="*/ 2158828 h 3735869"/>
              <a:gd name="connsiteX1649" fmla="*/ 6091154 w 9706874"/>
              <a:gd name="connsiteY1649" fmla="*/ 2146790 h 3735869"/>
              <a:gd name="connsiteX1650" fmla="*/ 5044689 w 9706874"/>
              <a:gd name="connsiteY1650" fmla="*/ 2146741 h 3735869"/>
              <a:gd name="connsiteX1651" fmla="*/ 5043821 w 9706874"/>
              <a:gd name="connsiteY1651" fmla="*/ 2146969 h 3735869"/>
              <a:gd name="connsiteX1652" fmla="*/ 5048788 w 9706874"/>
              <a:gd name="connsiteY1652" fmla="*/ 2155106 h 3735869"/>
              <a:gd name="connsiteX1653" fmla="*/ 5057722 w 9706874"/>
              <a:gd name="connsiteY1653" fmla="*/ 2153505 h 3735869"/>
              <a:gd name="connsiteX1654" fmla="*/ 5054784 w 9706874"/>
              <a:gd name="connsiteY1654" fmla="*/ 2147198 h 3735869"/>
              <a:gd name="connsiteX1655" fmla="*/ 6707772 w 9706874"/>
              <a:gd name="connsiteY1655" fmla="*/ 2145726 h 3735869"/>
              <a:gd name="connsiteX1656" fmla="*/ 6722156 w 9706874"/>
              <a:gd name="connsiteY1656" fmla="*/ 2147066 h 3735869"/>
              <a:gd name="connsiteX1657" fmla="*/ 6699140 w 9706874"/>
              <a:gd name="connsiteY1657" fmla="*/ 2158572 h 3735869"/>
              <a:gd name="connsiteX1658" fmla="*/ 6707772 w 9706874"/>
              <a:gd name="connsiteY1658" fmla="*/ 2145726 h 3735869"/>
              <a:gd name="connsiteX1659" fmla="*/ 9199729 w 9706874"/>
              <a:gd name="connsiteY1659" fmla="*/ 2145161 h 3735869"/>
              <a:gd name="connsiteX1660" fmla="*/ 9191917 w 9706874"/>
              <a:gd name="connsiteY1660" fmla="*/ 2157261 h 3735869"/>
              <a:gd name="connsiteX1661" fmla="*/ 9199729 w 9706874"/>
              <a:gd name="connsiteY1661" fmla="*/ 2145161 h 3735869"/>
              <a:gd name="connsiteX1662" fmla="*/ 7353369 w 9706874"/>
              <a:gd name="connsiteY1662" fmla="*/ 2141432 h 3735869"/>
              <a:gd name="connsiteX1663" fmla="*/ 7360973 w 9706874"/>
              <a:gd name="connsiteY1663" fmla="*/ 2157081 h 3735869"/>
              <a:gd name="connsiteX1664" fmla="*/ 7345768 w 9706874"/>
              <a:gd name="connsiteY1664" fmla="*/ 2157080 h 3735869"/>
              <a:gd name="connsiteX1665" fmla="*/ 7353369 w 9706874"/>
              <a:gd name="connsiteY1665" fmla="*/ 2141432 h 3735869"/>
              <a:gd name="connsiteX1666" fmla="*/ 5253673 w 9706874"/>
              <a:gd name="connsiteY1666" fmla="*/ 2141231 h 3735869"/>
              <a:gd name="connsiteX1667" fmla="*/ 5235374 w 9706874"/>
              <a:gd name="connsiteY1667" fmla="*/ 2143824 h 3735869"/>
              <a:gd name="connsiteX1668" fmla="*/ 5091250 w 9706874"/>
              <a:gd name="connsiteY1668" fmla="*/ 2175891 h 3735869"/>
              <a:gd name="connsiteX1669" fmla="*/ 4996889 w 9706874"/>
              <a:gd name="connsiteY1669" fmla="*/ 2203169 h 3735869"/>
              <a:gd name="connsiteX1670" fmla="*/ 4995181 w 9706874"/>
              <a:gd name="connsiteY1670" fmla="*/ 2208293 h 3735869"/>
              <a:gd name="connsiteX1671" fmla="*/ 4994855 w 9706874"/>
              <a:gd name="connsiteY1671" fmla="*/ 2208338 h 3735869"/>
              <a:gd name="connsiteX1672" fmla="*/ 4993719 w 9706874"/>
              <a:gd name="connsiteY1672" fmla="*/ 2204085 h 3735869"/>
              <a:gd name="connsiteX1673" fmla="*/ 4965343 w 9706874"/>
              <a:gd name="connsiteY1673" fmla="*/ 2212287 h 3735869"/>
              <a:gd name="connsiteX1674" fmla="*/ 4965338 w 9706874"/>
              <a:gd name="connsiteY1674" fmla="*/ 2212424 h 3735869"/>
              <a:gd name="connsiteX1675" fmla="*/ 4965308 w 9706874"/>
              <a:gd name="connsiteY1675" fmla="*/ 2212427 h 3735869"/>
              <a:gd name="connsiteX1676" fmla="*/ 4965157 w 9706874"/>
              <a:gd name="connsiteY1676" fmla="*/ 2212341 h 3735869"/>
              <a:gd name="connsiteX1677" fmla="*/ 4964447 w 9706874"/>
              <a:gd name="connsiteY1677" fmla="*/ 2212547 h 3735869"/>
              <a:gd name="connsiteX1678" fmla="*/ 4965308 w 9706874"/>
              <a:gd name="connsiteY1678" fmla="*/ 2212427 h 3735869"/>
              <a:gd name="connsiteX1679" fmla="*/ 4965336 w 9706874"/>
              <a:gd name="connsiteY1679" fmla="*/ 2212445 h 3735869"/>
              <a:gd name="connsiteX1680" fmla="*/ 4965338 w 9706874"/>
              <a:gd name="connsiteY1680" fmla="*/ 2212424 h 3735869"/>
              <a:gd name="connsiteX1681" fmla="*/ 4994855 w 9706874"/>
              <a:gd name="connsiteY1681" fmla="*/ 2208338 h 3735869"/>
              <a:gd name="connsiteX1682" fmla="*/ 4994994 w 9706874"/>
              <a:gd name="connsiteY1682" fmla="*/ 2208856 h 3735869"/>
              <a:gd name="connsiteX1683" fmla="*/ 4995181 w 9706874"/>
              <a:gd name="connsiteY1683" fmla="*/ 2208293 h 3735869"/>
              <a:gd name="connsiteX1684" fmla="*/ 5000656 w 9706874"/>
              <a:gd name="connsiteY1684" fmla="*/ 2207535 h 3735869"/>
              <a:gd name="connsiteX1685" fmla="*/ 5014879 w 9706874"/>
              <a:gd name="connsiteY1685" fmla="*/ 2203448 h 3735869"/>
              <a:gd name="connsiteX1686" fmla="*/ 5163821 w 9706874"/>
              <a:gd name="connsiteY1686" fmla="*/ 2169902 h 3735869"/>
              <a:gd name="connsiteX1687" fmla="*/ 5171729 w 9706874"/>
              <a:gd name="connsiteY1687" fmla="*/ 2166906 h 3735869"/>
              <a:gd name="connsiteX1688" fmla="*/ 5231252 w 9706874"/>
              <a:gd name="connsiteY1688" fmla="*/ 2148428 h 3735869"/>
              <a:gd name="connsiteX1689" fmla="*/ 274978 w 9706874"/>
              <a:gd name="connsiteY1689" fmla="*/ 2140689 h 3735869"/>
              <a:gd name="connsiteX1690" fmla="*/ 298446 w 9706874"/>
              <a:gd name="connsiteY1690" fmla="*/ 2145590 h 3735869"/>
              <a:gd name="connsiteX1691" fmla="*/ 275029 w 9706874"/>
              <a:gd name="connsiteY1691" fmla="*/ 2147180 h 3735869"/>
              <a:gd name="connsiteX1692" fmla="*/ 268575 w 9706874"/>
              <a:gd name="connsiteY1692" fmla="*/ 2144455 h 3735869"/>
              <a:gd name="connsiteX1693" fmla="*/ 274978 w 9706874"/>
              <a:gd name="connsiteY1693" fmla="*/ 2140689 h 3735869"/>
              <a:gd name="connsiteX1694" fmla="*/ 8922706 w 9706874"/>
              <a:gd name="connsiteY1694" fmla="*/ 2139154 h 3735869"/>
              <a:gd name="connsiteX1695" fmla="*/ 8935556 w 9706874"/>
              <a:gd name="connsiteY1695" fmla="*/ 2143865 h 3735869"/>
              <a:gd name="connsiteX1696" fmla="*/ 8938197 w 9706874"/>
              <a:gd name="connsiteY1696" fmla="*/ 2145733 h 3735869"/>
              <a:gd name="connsiteX1697" fmla="*/ 8939444 w 9706874"/>
              <a:gd name="connsiteY1697" fmla="*/ 2145666 h 3735869"/>
              <a:gd name="connsiteX1698" fmla="*/ 8939107 w 9706874"/>
              <a:gd name="connsiteY1698" fmla="*/ 2146376 h 3735869"/>
              <a:gd name="connsiteX1699" fmla="*/ 8944055 w 9706874"/>
              <a:gd name="connsiteY1699" fmla="*/ 2149876 h 3735869"/>
              <a:gd name="connsiteX1700" fmla="*/ 8941245 w 9706874"/>
              <a:gd name="connsiteY1700" fmla="*/ 2157254 h 3735869"/>
              <a:gd name="connsiteX1701" fmla="*/ 8933255 w 9706874"/>
              <a:gd name="connsiteY1701" fmla="*/ 2155835 h 3735869"/>
              <a:gd name="connsiteX1702" fmla="*/ 8924239 w 9706874"/>
              <a:gd name="connsiteY1702" fmla="*/ 2157064 h 3735869"/>
              <a:gd name="connsiteX1703" fmla="*/ 8924902 w 9706874"/>
              <a:gd name="connsiteY1703" fmla="*/ 2154021 h 3735869"/>
              <a:gd name="connsiteX1704" fmla="*/ 8920251 w 9706874"/>
              <a:gd name="connsiteY1704" fmla="*/ 2151174 h 3735869"/>
              <a:gd name="connsiteX1705" fmla="*/ 8923480 w 9706874"/>
              <a:gd name="connsiteY1705" fmla="*/ 2156448 h 3735869"/>
              <a:gd name="connsiteX1706" fmla="*/ 8918379 w 9706874"/>
              <a:gd name="connsiteY1706" fmla="*/ 2156448 h 3735869"/>
              <a:gd name="connsiteX1707" fmla="*/ 8918683 w 9706874"/>
              <a:gd name="connsiteY1707" fmla="*/ 2150214 h 3735869"/>
              <a:gd name="connsiteX1708" fmla="*/ 8918313 w 9706874"/>
              <a:gd name="connsiteY1708" fmla="*/ 2149990 h 3735869"/>
              <a:gd name="connsiteX1709" fmla="*/ 8916412 w 9706874"/>
              <a:gd name="connsiteY1709" fmla="*/ 2142495 h 3735869"/>
              <a:gd name="connsiteX1710" fmla="*/ 8922706 w 9706874"/>
              <a:gd name="connsiteY1710" fmla="*/ 2139154 h 3735869"/>
              <a:gd name="connsiteX1711" fmla="*/ 5019463 w 9706874"/>
              <a:gd name="connsiteY1711" fmla="*/ 2138900 h 3735869"/>
              <a:gd name="connsiteX1712" fmla="*/ 5018283 w 9706874"/>
              <a:gd name="connsiteY1712" fmla="*/ 2141000 h 3735869"/>
              <a:gd name="connsiteX1713" fmla="*/ 5019225 w 9706874"/>
              <a:gd name="connsiteY1713" fmla="*/ 2139321 h 3735869"/>
              <a:gd name="connsiteX1714" fmla="*/ 7635581 w 9706874"/>
              <a:gd name="connsiteY1714" fmla="*/ 2137967 h 3735869"/>
              <a:gd name="connsiteX1715" fmla="*/ 7667949 w 9706874"/>
              <a:gd name="connsiteY1715" fmla="*/ 2156519 h 3735869"/>
              <a:gd name="connsiteX1716" fmla="*/ 7681333 w 9706874"/>
              <a:gd name="connsiteY1716" fmla="*/ 2190999 h 3735869"/>
              <a:gd name="connsiteX1717" fmla="*/ 7641184 w 9706874"/>
              <a:gd name="connsiteY1717" fmla="*/ 2168832 h 3735869"/>
              <a:gd name="connsiteX1718" fmla="*/ 7625122 w 9706874"/>
              <a:gd name="connsiteY1718" fmla="*/ 2147524 h 3735869"/>
              <a:gd name="connsiteX1719" fmla="*/ 7635581 w 9706874"/>
              <a:gd name="connsiteY1719" fmla="*/ 2137967 h 3735869"/>
              <a:gd name="connsiteX1720" fmla="*/ 5020462 w 9706874"/>
              <a:gd name="connsiteY1720" fmla="*/ 2137123 h 3735869"/>
              <a:gd name="connsiteX1721" fmla="*/ 5019463 w 9706874"/>
              <a:gd name="connsiteY1721" fmla="*/ 2138900 h 3735869"/>
              <a:gd name="connsiteX1722" fmla="*/ 5020410 w 9706874"/>
              <a:gd name="connsiteY1722" fmla="*/ 2137215 h 3735869"/>
              <a:gd name="connsiteX1723" fmla="*/ 5020462 w 9706874"/>
              <a:gd name="connsiteY1723" fmla="*/ 2137123 h 3735869"/>
              <a:gd name="connsiteX1724" fmla="*/ 7312146 w 9706874"/>
              <a:gd name="connsiteY1724" fmla="*/ 2134287 h 3735869"/>
              <a:gd name="connsiteX1725" fmla="*/ 7304741 w 9706874"/>
              <a:gd name="connsiteY1725" fmla="*/ 2146386 h 3735869"/>
              <a:gd name="connsiteX1726" fmla="*/ 7312146 w 9706874"/>
              <a:gd name="connsiteY1726" fmla="*/ 2134287 h 3735869"/>
              <a:gd name="connsiteX1727" fmla="*/ 5027177 w 9706874"/>
              <a:gd name="connsiteY1727" fmla="*/ 2131227 h 3735869"/>
              <a:gd name="connsiteX1728" fmla="*/ 4984371 w 9706874"/>
              <a:gd name="connsiteY1728" fmla="*/ 2146564 h 3735869"/>
              <a:gd name="connsiteX1729" fmla="*/ 4985402 w 9706874"/>
              <a:gd name="connsiteY1729" fmla="*/ 2146529 h 3735869"/>
              <a:gd name="connsiteX1730" fmla="*/ 5017950 w 9706874"/>
              <a:gd name="connsiteY1730" fmla="*/ 2141594 h 3735869"/>
              <a:gd name="connsiteX1731" fmla="*/ 5018283 w 9706874"/>
              <a:gd name="connsiteY1731" fmla="*/ 2141000 h 3735869"/>
              <a:gd name="connsiteX1732" fmla="*/ 5017951 w 9706874"/>
              <a:gd name="connsiteY1732" fmla="*/ 2141593 h 3735869"/>
              <a:gd name="connsiteX1733" fmla="*/ 5024447 w 9706874"/>
              <a:gd name="connsiteY1733" fmla="*/ 2140609 h 3735869"/>
              <a:gd name="connsiteX1734" fmla="*/ 5024493 w 9706874"/>
              <a:gd name="connsiteY1734" fmla="*/ 2140599 h 3735869"/>
              <a:gd name="connsiteX1735" fmla="*/ 5023351 w 9706874"/>
              <a:gd name="connsiteY1735" fmla="*/ 2139761 h 3735869"/>
              <a:gd name="connsiteX1736" fmla="*/ 5103628 w 9706874"/>
              <a:gd name="connsiteY1736" fmla="*/ 2131186 h 3735869"/>
              <a:gd name="connsiteX1737" fmla="*/ 5070751 w 9706874"/>
              <a:gd name="connsiteY1737" fmla="*/ 2139862 h 3735869"/>
              <a:gd name="connsiteX1738" fmla="*/ 5066784 w 9706874"/>
              <a:gd name="connsiteY1738" fmla="*/ 2151881 h 3735869"/>
              <a:gd name="connsiteX1739" fmla="*/ 5074551 w 9706874"/>
              <a:gd name="connsiteY1739" fmla="*/ 2150490 h 3735869"/>
              <a:gd name="connsiteX1740" fmla="*/ 5074566 w 9706874"/>
              <a:gd name="connsiteY1740" fmla="*/ 2146791 h 3735869"/>
              <a:gd name="connsiteX1741" fmla="*/ 5077685 w 9706874"/>
              <a:gd name="connsiteY1741" fmla="*/ 2149928 h 3735869"/>
              <a:gd name="connsiteX1742" fmla="*/ 5083428 w 9706874"/>
              <a:gd name="connsiteY1742" fmla="*/ 2148899 h 3735869"/>
              <a:gd name="connsiteX1743" fmla="*/ 5099291 w 9706874"/>
              <a:gd name="connsiteY1743" fmla="*/ 2143713 h 3735869"/>
              <a:gd name="connsiteX1744" fmla="*/ 5100042 w 9706874"/>
              <a:gd name="connsiteY1744" fmla="*/ 2134288 h 3735869"/>
              <a:gd name="connsiteX1745" fmla="*/ 5102406 w 9706874"/>
              <a:gd name="connsiteY1745" fmla="*/ 2142695 h 3735869"/>
              <a:gd name="connsiteX1746" fmla="*/ 5116960 w 9706874"/>
              <a:gd name="connsiteY1746" fmla="*/ 2137937 h 3735869"/>
              <a:gd name="connsiteX1747" fmla="*/ 5122380 w 9706874"/>
              <a:gd name="connsiteY1747" fmla="*/ 2136647 h 3735869"/>
              <a:gd name="connsiteX1748" fmla="*/ 5111752 w 9706874"/>
              <a:gd name="connsiteY1748" fmla="*/ 2134903 h 3735869"/>
              <a:gd name="connsiteX1749" fmla="*/ 5111636 w 9706874"/>
              <a:gd name="connsiteY1749" fmla="*/ 2134767 h 3735869"/>
              <a:gd name="connsiteX1750" fmla="*/ 5106762 w 9706874"/>
              <a:gd name="connsiteY1750" fmla="*/ 2137125 h 3735869"/>
              <a:gd name="connsiteX1751" fmla="*/ 5101135 w 9706874"/>
              <a:gd name="connsiteY1751" fmla="*/ 2134402 h 3735869"/>
              <a:gd name="connsiteX1752" fmla="*/ 7888853 w 9706874"/>
              <a:gd name="connsiteY1752" fmla="*/ 2127147 h 3735869"/>
              <a:gd name="connsiteX1753" fmla="*/ 8002827 w 9706874"/>
              <a:gd name="connsiteY1753" fmla="*/ 2155843 h 3735869"/>
              <a:gd name="connsiteX1754" fmla="*/ 8037421 w 9706874"/>
              <a:gd name="connsiteY1754" fmla="*/ 2173083 h 3735869"/>
              <a:gd name="connsiteX1755" fmla="*/ 8021455 w 9706874"/>
              <a:gd name="connsiteY1755" fmla="*/ 2192787 h 3735869"/>
              <a:gd name="connsiteX1756" fmla="*/ 7888853 w 9706874"/>
              <a:gd name="connsiteY1756" fmla="*/ 2127147 h 3735869"/>
              <a:gd name="connsiteX1757" fmla="*/ 5234948 w 9706874"/>
              <a:gd name="connsiteY1757" fmla="*/ 2126961 h 3735869"/>
              <a:gd name="connsiteX1758" fmla="*/ 5227374 w 9706874"/>
              <a:gd name="connsiteY1758" fmla="*/ 2127796 h 3735869"/>
              <a:gd name="connsiteX1759" fmla="*/ 5132039 w 9706874"/>
              <a:gd name="connsiteY1759" fmla="*/ 2149658 h 3735869"/>
              <a:gd name="connsiteX1760" fmla="*/ 5215790 w 9706874"/>
              <a:gd name="connsiteY1760" fmla="*/ 2136920 h 3735869"/>
              <a:gd name="connsiteX1761" fmla="*/ 5234948 w 9706874"/>
              <a:gd name="connsiteY1761" fmla="*/ 2126961 h 3735869"/>
              <a:gd name="connsiteX1762" fmla="*/ 5317972 w 9706874"/>
              <a:gd name="connsiteY1762" fmla="*/ 2124266 h 3735869"/>
              <a:gd name="connsiteX1763" fmla="*/ 5309884 w 9706874"/>
              <a:gd name="connsiteY1763" fmla="*/ 2128330 h 3735869"/>
              <a:gd name="connsiteX1764" fmla="*/ 5321887 w 9706874"/>
              <a:gd name="connsiteY1764" fmla="*/ 2128097 h 3735869"/>
              <a:gd name="connsiteX1765" fmla="*/ 5337450 w 9706874"/>
              <a:gd name="connsiteY1765" fmla="*/ 2124719 h 3735869"/>
              <a:gd name="connsiteX1766" fmla="*/ 7515301 w 9706874"/>
              <a:gd name="connsiteY1766" fmla="*/ 2121784 h 3735869"/>
              <a:gd name="connsiteX1767" fmla="*/ 7500097 w 9706874"/>
              <a:gd name="connsiteY1767" fmla="*/ 2133368 h 3735869"/>
              <a:gd name="connsiteX1768" fmla="*/ 7515301 w 9706874"/>
              <a:gd name="connsiteY1768" fmla="*/ 2121784 h 3735869"/>
              <a:gd name="connsiteX1769" fmla="*/ 8173759 w 9706874"/>
              <a:gd name="connsiteY1769" fmla="*/ 2119618 h 3735869"/>
              <a:gd name="connsiteX1770" fmla="*/ 8173704 w 9706874"/>
              <a:gd name="connsiteY1770" fmla="*/ 2119678 h 3735869"/>
              <a:gd name="connsiteX1771" fmla="*/ 8172121 w 9706874"/>
              <a:gd name="connsiteY1771" fmla="*/ 2121379 h 3735869"/>
              <a:gd name="connsiteX1772" fmla="*/ 8176604 w 9706874"/>
              <a:gd name="connsiteY1772" fmla="*/ 2116559 h 3735869"/>
              <a:gd name="connsiteX1773" fmla="*/ 8173759 w 9706874"/>
              <a:gd name="connsiteY1773" fmla="*/ 2119618 h 3735869"/>
              <a:gd name="connsiteX1774" fmla="*/ 8176340 w 9706874"/>
              <a:gd name="connsiteY1774" fmla="*/ 2116843 h 3735869"/>
              <a:gd name="connsiteX1775" fmla="*/ 5168288 w 9706874"/>
              <a:gd name="connsiteY1775" fmla="*/ 2115160 h 3735869"/>
              <a:gd name="connsiteX1776" fmla="*/ 5151722 w 9706874"/>
              <a:gd name="connsiteY1776" fmla="*/ 2118494 h 3735869"/>
              <a:gd name="connsiteX1777" fmla="*/ 5144935 w 9706874"/>
              <a:gd name="connsiteY1777" fmla="*/ 2120285 h 3735869"/>
              <a:gd name="connsiteX1778" fmla="*/ 5144112 w 9706874"/>
              <a:gd name="connsiteY1778" fmla="*/ 2121392 h 3735869"/>
              <a:gd name="connsiteX1779" fmla="*/ 5144220 w 9706874"/>
              <a:gd name="connsiteY1779" fmla="*/ 2120474 h 3735869"/>
              <a:gd name="connsiteX1780" fmla="*/ 5127091 w 9706874"/>
              <a:gd name="connsiteY1780" fmla="*/ 2124994 h 3735869"/>
              <a:gd name="connsiteX1781" fmla="*/ 5135866 w 9706874"/>
              <a:gd name="connsiteY1781" fmla="*/ 2127013 h 3735869"/>
              <a:gd name="connsiteX1782" fmla="*/ 5124764 w 9706874"/>
              <a:gd name="connsiteY1782" fmla="*/ 2136079 h 3735869"/>
              <a:gd name="connsiteX1783" fmla="*/ 5156198 w 9706874"/>
              <a:gd name="connsiteY1783" fmla="*/ 2128591 h 3735869"/>
              <a:gd name="connsiteX1784" fmla="*/ 5168627 w 9706874"/>
              <a:gd name="connsiteY1784" fmla="*/ 2126078 h 3735869"/>
              <a:gd name="connsiteX1785" fmla="*/ 5168066 w 9706874"/>
              <a:gd name="connsiteY1785" fmla="*/ 2125269 h 3735869"/>
              <a:gd name="connsiteX1786" fmla="*/ 6232243 w 9706874"/>
              <a:gd name="connsiteY1786" fmla="*/ 2109282 h 3735869"/>
              <a:gd name="connsiteX1787" fmla="*/ 6239647 w 9706874"/>
              <a:gd name="connsiteY1787" fmla="*/ 2121381 h 3735869"/>
              <a:gd name="connsiteX1788" fmla="*/ 6232243 w 9706874"/>
              <a:gd name="connsiteY1788" fmla="*/ 2109282 h 3735869"/>
              <a:gd name="connsiteX1789" fmla="*/ 7864991 w 9706874"/>
              <a:gd name="connsiteY1789" fmla="*/ 2109282 h 3735869"/>
              <a:gd name="connsiteX1790" fmla="*/ 7849785 w 9706874"/>
              <a:gd name="connsiteY1790" fmla="*/ 2120866 h 3735869"/>
              <a:gd name="connsiteX1791" fmla="*/ 7864991 w 9706874"/>
              <a:gd name="connsiteY1791" fmla="*/ 2109282 h 3735869"/>
              <a:gd name="connsiteX1792" fmla="*/ 8122871 w 9706874"/>
              <a:gd name="connsiteY1792" fmla="*/ 2109281 h 3735869"/>
              <a:gd name="connsiteX1793" fmla="*/ 8115468 w 9706874"/>
              <a:gd name="connsiteY1793" fmla="*/ 2121378 h 3735869"/>
              <a:gd name="connsiteX1794" fmla="*/ 8122871 w 9706874"/>
              <a:gd name="connsiteY1794" fmla="*/ 2109281 h 3735869"/>
              <a:gd name="connsiteX1795" fmla="*/ 7376614 w 9706874"/>
              <a:gd name="connsiteY1795" fmla="*/ 2109281 h 3735869"/>
              <a:gd name="connsiteX1796" fmla="*/ 7369208 w 9706874"/>
              <a:gd name="connsiteY1796" fmla="*/ 2121380 h 3735869"/>
              <a:gd name="connsiteX1797" fmla="*/ 7376614 w 9706874"/>
              <a:gd name="connsiteY1797" fmla="*/ 2109281 h 3735869"/>
              <a:gd name="connsiteX1798" fmla="*/ 8853381 w 9706874"/>
              <a:gd name="connsiteY1798" fmla="*/ 2107651 h 3735869"/>
              <a:gd name="connsiteX1799" fmla="*/ 8845568 w 9706874"/>
              <a:gd name="connsiteY1799" fmla="*/ 2119738 h 3735869"/>
              <a:gd name="connsiteX1800" fmla="*/ 8853381 w 9706874"/>
              <a:gd name="connsiteY1800" fmla="*/ 2107651 h 3735869"/>
              <a:gd name="connsiteX1801" fmla="*/ 5206628 w 9706874"/>
              <a:gd name="connsiteY1801" fmla="*/ 2107442 h 3735869"/>
              <a:gd name="connsiteX1802" fmla="*/ 5171675 w 9706874"/>
              <a:gd name="connsiteY1802" fmla="*/ 2114478 h 3735869"/>
              <a:gd name="connsiteX1803" fmla="*/ 5174394 w 9706874"/>
              <a:gd name="connsiteY1803" fmla="*/ 2118812 h 3735869"/>
              <a:gd name="connsiteX1804" fmla="*/ 5174251 w 9706874"/>
              <a:gd name="connsiteY1804" fmla="*/ 2124941 h 3735869"/>
              <a:gd name="connsiteX1805" fmla="*/ 5206627 w 9706874"/>
              <a:gd name="connsiteY1805" fmla="*/ 2118395 h 3735869"/>
              <a:gd name="connsiteX1806" fmla="*/ 8162354 w 9706874"/>
              <a:gd name="connsiteY1806" fmla="*/ 2105715 h 3735869"/>
              <a:gd name="connsiteX1807" fmla="*/ 8366130 w 9706874"/>
              <a:gd name="connsiteY1807" fmla="*/ 2173250 h 3735869"/>
              <a:gd name="connsiteX1808" fmla="*/ 8458717 w 9706874"/>
              <a:gd name="connsiteY1808" fmla="*/ 2217215 h 3735869"/>
              <a:gd name="connsiteX1809" fmla="*/ 8482197 w 9706874"/>
              <a:gd name="connsiteY1809" fmla="*/ 2251001 h 3735869"/>
              <a:gd name="connsiteX1810" fmla="*/ 8519409 w 9706874"/>
              <a:gd name="connsiteY1810" fmla="*/ 2280311 h 3735869"/>
              <a:gd name="connsiteX1811" fmla="*/ 8440114 w 9706874"/>
              <a:gd name="connsiteY1811" fmla="*/ 2248560 h 3735869"/>
              <a:gd name="connsiteX1812" fmla="*/ 8400242 w 9706874"/>
              <a:gd name="connsiteY1812" fmla="*/ 2233905 h 3735869"/>
              <a:gd name="connsiteX1813" fmla="*/ 8382080 w 9706874"/>
              <a:gd name="connsiteY1813" fmla="*/ 2238789 h 3735869"/>
              <a:gd name="connsiteX1814" fmla="*/ 8371448 w 9706874"/>
              <a:gd name="connsiteY1814" fmla="*/ 2233904 h 3735869"/>
              <a:gd name="connsiteX1815" fmla="*/ 8379422 w 9706874"/>
              <a:gd name="connsiteY1815" fmla="*/ 2222099 h 3735869"/>
              <a:gd name="connsiteX1816" fmla="*/ 8238992 w 9706874"/>
              <a:gd name="connsiteY1816" fmla="*/ 2170808 h 3735869"/>
              <a:gd name="connsiteX1817" fmla="*/ 8238990 w 9706874"/>
              <a:gd name="connsiteY1817" fmla="*/ 2147237 h 3735869"/>
              <a:gd name="connsiteX1818" fmla="*/ 8228359 w 9706874"/>
              <a:gd name="connsiteY1818" fmla="*/ 2142351 h 3735869"/>
              <a:gd name="connsiteX1819" fmla="*/ 8204880 w 9706874"/>
              <a:gd name="connsiteY1819" fmla="*/ 2132582 h 3735869"/>
              <a:gd name="connsiteX1820" fmla="*/ 8183617 w 9706874"/>
              <a:gd name="connsiteY1820" fmla="*/ 2121898 h 3735869"/>
              <a:gd name="connsiteX1821" fmla="*/ 8176604 w 9706874"/>
              <a:gd name="connsiteY1821" fmla="*/ 2116559 h 3735869"/>
              <a:gd name="connsiteX1822" fmla="*/ 5362367 w 9706874"/>
              <a:gd name="connsiteY1822" fmla="*/ 2105501 h 3735869"/>
              <a:gd name="connsiteX1823" fmla="*/ 5323673 w 9706874"/>
              <a:gd name="connsiteY1823" fmla="*/ 2109444 h 3735869"/>
              <a:gd name="connsiteX1824" fmla="*/ 5246007 w 9706874"/>
              <a:gd name="connsiteY1824" fmla="*/ 2121158 h 3735869"/>
              <a:gd name="connsiteX1825" fmla="*/ 5271418 w 9706874"/>
              <a:gd name="connsiteY1825" fmla="*/ 2129075 h 3735869"/>
              <a:gd name="connsiteX1826" fmla="*/ 5286357 w 9706874"/>
              <a:gd name="connsiteY1826" fmla="*/ 2128786 h 3735869"/>
              <a:gd name="connsiteX1827" fmla="*/ 5302141 w 9706874"/>
              <a:gd name="connsiteY1827" fmla="*/ 2124420 h 3735869"/>
              <a:gd name="connsiteX1828" fmla="*/ 5258148 w 9706874"/>
              <a:gd name="connsiteY1828" fmla="*/ 2125439 h 3735869"/>
              <a:gd name="connsiteX1829" fmla="*/ 5278529 w 9706874"/>
              <a:gd name="connsiteY1829" fmla="*/ 2122586 h 3735869"/>
              <a:gd name="connsiteX1830" fmla="*/ 5350683 w 9706874"/>
              <a:gd name="connsiteY1830" fmla="*/ 2112633 h 3735869"/>
              <a:gd name="connsiteX1831" fmla="*/ 5352734 w 9706874"/>
              <a:gd name="connsiteY1831" fmla="*/ 2109282 h 3735869"/>
              <a:gd name="connsiteX1832" fmla="*/ 5352132 w 9706874"/>
              <a:gd name="connsiteY1832" fmla="*/ 2112433 h 3735869"/>
              <a:gd name="connsiteX1833" fmla="*/ 5364198 w 9706874"/>
              <a:gd name="connsiteY1833" fmla="*/ 2110768 h 3735869"/>
              <a:gd name="connsiteX1834" fmla="*/ 5360959 w 9706874"/>
              <a:gd name="connsiteY1834" fmla="*/ 2110423 h 3735869"/>
              <a:gd name="connsiteX1835" fmla="*/ 7434388 w 9706874"/>
              <a:gd name="connsiteY1835" fmla="*/ 2100349 h 3735869"/>
              <a:gd name="connsiteX1836" fmla="*/ 7437052 w 9706874"/>
              <a:gd name="connsiteY1836" fmla="*/ 2105025 h 3735869"/>
              <a:gd name="connsiteX1837" fmla="*/ 7460581 w 9706874"/>
              <a:gd name="connsiteY1837" fmla="*/ 2121392 h 3735869"/>
              <a:gd name="connsiteX1838" fmla="*/ 7431724 w 9706874"/>
              <a:gd name="connsiteY1838" fmla="*/ 2121393 h 3735869"/>
              <a:gd name="connsiteX1839" fmla="*/ 7434388 w 9706874"/>
              <a:gd name="connsiteY1839" fmla="*/ 2100349 h 3735869"/>
              <a:gd name="connsiteX1840" fmla="*/ 7841544 w 9706874"/>
              <a:gd name="connsiteY1840" fmla="*/ 2100348 h 3735869"/>
              <a:gd name="connsiteX1841" fmla="*/ 7833871 w 9706874"/>
              <a:gd name="connsiteY1841" fmla="*/ 2121393 h 3735869"/>
              <a:gd name="connsiteX1842" fmla="*/ 7818527 w 9706874"/>
              <a:gd name="connsiteY1842" fmla="*/ 2100349 h 3735869"/>
              <a:gd name="connsiteX1843" fmla="*/ 7841544 w 9706874"/>
              <a:gd name="connsiteY1843" fmla="*/ 2100348 h 3735869"/>
              <a:gd name="connsiteX1844" fmla="*/ 5552311 w 9706874"/>
              <a:gd name="connsiteY1844" fmla="*/ 2100106 h 3735869"/>
              <a:gd name="connsiteX1845" fmla="*/ 5555169 w 9706874"/>
              <a:gd name="connsiteY1845" fmla="*/ 2102301 h 3735869"/>
              <a:gd name="connsiteX1846" fmla="*/ 5550470 w 9706874"/>
              <a:gd name="connsiteY1846" fmla="*/ 2100645 h 3735869"/>
              <a:gd name="connsiteX1847" fmla="*/ 5552311 w 9706874"/>
              <a:gd name="connsiteY1847" fmla="*/ 2100106 h 3735869"/>
              <a:gd name="connsiteX1848" fmla="*/ 5559320 w 9706874"/>
              <a:gd name="connsiteY1848" fmla="*/ 2098966 h 3735869"/>
              <a:gd name="connsiteX1849" fmla="*/ 5559098 w 9706874"/>
              <a:gd name="connsiteY1849" fmla="*/ 2099508 h 3735869"/>
              <a:gd name="connsiteX1850" fmla="*/ 5560280 w 9706874"/>
              <a:gd name="connsiteY1850" fmla="*/ 2099278 h 3735869"/>
              <a:gd name="connsiteX1851" fmla="*/ 5563606 w 9706874"/>
              <a:gd name="connsiteY1851" fmla="*/ 2102105 h 3735869"/>
              <a:gd name="connsiteX1852" fmla="*/ 5555169 w 9706874"/>
              <a:gd name="connsiteY1852" fmla="*/ 2102301 h 3735869"/>
              <a:gd name="connsiteX1853" fmla="*/ 5260002 w 9706874"/>
              <a:gd name="connsiteY1853" fmla="*/ 2096934 h 3735869"/>
              <a:gd name="connsiteX1854" fmla="*/ 5252189 w 9706874"/>
              <a:gd name="connsiteY1854" fmla="*/ 2109033 h 3735869"/>
              <a:gd name="connsiteX1855" fmla="*/ 5260002 w 9706874"/>
              <a:gd name="connsiteY1855" fmla="*/ 2096934 h 3735869"/>
              <a:gd name="connsiteX1856" fmla="*/ 7437349 w 9706874"/>
              <a:gd name="connsiteY1856" fmla="*/ 2093204 h 3735869"/>
              <a:gd name="connsiteX1857" fmla="*/ 7442976 w 9706874"/>
              <a:gd name="connsiteY1857" fmla="*/ 2100920 h 3735869"/>
              <a:gd name="connsiteX1858" fmla="*/ 7437349 w 9706874"/>
              <a:gd name="connsiteY1858" fmla="*/ 2093204 h 3735869"/>
              <a:gd name="connsiteX1859" fmla="*/ 8965940 w 9706874"/>
              <a:gd name="connsiteY1859" fmla="*/ 2093025 h 3735869"/>
              <a:gd name="connsiteX1860" fmla="*/ 8970673 w 9706874"/>
              <a:gd name="connsiteY1860" fmla="*/ 2093992 h 3735869"/>
              <a:gd name="connsiteX1861" fmla="*/ 8965264 w 9706874"/>
              <a:gd name="connsiteY1861" fmla="*/ 2101707 h 3735869"/>
              <a:gd name="connsiteX1862" fmla="*/ 8965940 w 9706874"/>
              <a:gd name="connsiteY1862" fmla="*/ 2093025 h 3735869"/>
              <a:gd name="connsiteX1863" fmla="*/ 9059705 w 9706874"/>
              <a:gd name="connsiteY1863" fmla="*/ 2093024 h 3735869"/>
              <a:gd name="connsiteX1864" fmla="*/ 9064408 w 9706874"/>
              <a:gd name="connsiteY1864" fmla="*/ 2093990 h 3735869"/>
              <a:gd name="connsiteX1865" fmla="*/ 9059035 w 9706874"/>
              <a:gd name="connsiteY1865" fmla="*/ 2101706 h 3735869"/>
              <a:gd name="connsiteX1866" fmla="*/ 9059705 w 9706874"/>
              <a:gd name="connsiteY1866" fmla="*/ 2093024 h 3735869"/>
              <a:gd name="connsiteX1867" fmla="*/ 7174479 w 9706874"/>
              <a:gd name="connsiteY1867" fmla="*/ 2087844 h 3735869"/>
              <a:gd name="connsiteX1868" fmla="*/ 7166041 w 9706874"/>
              <a:gd name="connsiteY1868" fmla="*/ 2108889 h 3735869"/>
              <a:gd name="connsiteX1869" fmla="*/ 7174479 w 9706874"/>
              <a:gd name="connsiteY1869" fmla="*/ 2087844 h 3735869"/>
              <a:gd name="connsiteX1870" fmla="*/ 7801593 w 9706874"/>
              <a:gd name="connsiteY1870" fmla="*/ 2086698 h 3735869"/>
              <a:gd name="connsiteX1871" fmla="*/ 7810267 w 9706874"/>
              <a:gd name="connsiteY1871" fmla="*/ 2099894 h 3735869"/>
              <a:gd name="connsiteX1872" fmla="*/ 7789224 w 9706874"/>
              <a:gd name="connsiteY1872" fmla="*/ 2087898 h 3735869"/>
              <a:gd name="connsiteX1873" fmla="*/ 7801593 w 9706874"/>
              <a:gd name="connsiteY1873" fmla="*/ 2086698 h 3735869"/>
              <a:gd name="connsiteX1874" fmla="*/ 9395580 w 9706874"/>
              <a:gd name="connsiteY1874" fmla="*/ 2086217 h 3735869"/>
              <a:gd name="connsiteX1875" fmla="*/ 9387768 w 9706874"/>
              <a:gd name="connsiteY1875" fmla="*/ 2096505 h 3735869"/>
              <a:gd name="connsiteX1876" fmla="*/ 9395580 w 9706874"/>
              <a:gd name="connsiteY1876" fmla="*/ 2086217 h 3735869"/>
              <a:gd name="connsiteX1877" fmla="*/ 8700320 w 9706874"/>
              <a:gd name="connsiteY1877" fmla="*/ 2077532 h 3735869"/>
              <a:gd name="connsiteX1878" fmla="*/ 8706971 w 9706874"/>
              <a:gd name="connsiteY1878" fmla="*/ 2089215 h 3735869"/>
              <a:gd name="connsiteX1879" fmla="*/ 8691767 w 9706874"/>
              <a:gd name="connsiteY1879" fmla="*/ 2084231 h 3735869"/>
              <a:gd name="connsiteX1880" fmla="*/ 8700320 w 9706874"/>
              <a:gd name="connsiteY1880" fmla="*/ 2077532 h 3735869"/>
              <a:gd name="connsiteX1881" fmla="*/ 7097214 w 9706874"/>
              <a:gd name="connsiteY1881" fmla="*/ 2077129 h 3735869"/>
              <a:gd name="connsiteX1882" fmla="*/ 7097215 w 9706874"/>
              <a:gd name="connsiteY1882" fmla="*/ 2089214 h 3735869"/>
              <a:gd name="connsiteX1883" fmla="*/ 7097214 w 9706874"/>
              <a:gd name="connsiteY1883" fmla="*/ 2077129 h 3735869"/>
              <a:gd name="connsiteX1884" fmla="*/ 9281287 w 9706874"/>
              <a:gd name="connsiteY1884" fmla="*/ 2077129 h 3735869"/>
              <a:gd name="connsiteX1885" fmla="*/ 9275877 w 9706874"/>
              <a:gd name="connsiteY1885" fmla="*/ 2089213 h 3735869"/>
              <a:gd name="connsiteX1886" fmla="*/ 9281287 w 9706874"/>
              <a:gd name="connsiteY1886" fmla="*/ 2077129 h 3735869"/>
              <a:gd name="connsiteX1887" fmla="*/ 7291068 w 9706874"/>
              <a:gd name="connsiteY1887" fmla="*/ 2077129 h 3735869"/>
              <a:gd name="connsiteX1888" fmla="*/ 7304302 w 9706874"/>
              <a:gd name="connsiteY1888" fmla="*/ 2081495 h 3735869"/>
              <a:gd name="connsiteX1889" fmla="*/ 7293714 w 9706874"/>
              <a:gd name="connsiteY1889" fmla="*/ 2098166 h 3735869"/>
              <a:gd name="connsiteX1890" fmla="*/ 7291068 w 9706874"/>
              <a:gd name="connsiteY1890" fmla="*/ 2077129 h 3735869"/>
              <a:gd name="connsiteX1891" fmla="*/ 9046901 w 9706874"/>
              <a:gd name="connsiteY1891" fmla="*/ 2077128 h 3735869"/>
              <a:gd name="connsiteX1892" fmla="*/ 9039495 w 9706874"/>
              <a:gd name="connsiteY1892" fmla="*/ 2089214 h 3735869"/>
              <a:gd name="connsiteX1893" fmla="*/ 9046901 w 9706874"/>
              <a:gd name="connsiteY1893" fmla="*/ 2077128 h 3735869"/>
              <a:gd name="connsiteX1894" fmla="*/ 8859320 w 9706874"/>
              <a:gd name="connsiteY1894" fmla="*/ 2077128 h 3735869"/>
              <a:gd name="connsiteX1895" fmla="*/ 8853911 w 9706874"/>
              <a:gd name="connsiteY1895" fmla="*/ 2089214 h 3735869"/>
              <a:gd name="connsiteX1896" fmla="*/ 8859320 w 9706874"/>
              <a:gd name="connsiteY1896" fmla="*/ 2077128 h 3735869"/>
              <a:gd name="connsiteX1897" fmla="*/ 6286531 w 9706874"/>
              <a:gd name="connsiteY1897" fmla="*/ 2077128 h 3735869"/>
              <a:gd name="connsiteX1898" fmla="*/ 6279127 w 9706874"/>
              <a:gd name="connsiteY1898" fmla="*/ 2089214 h 3735869"/>
              <a:gd name="connsiteX1899" fmla="*/ 6286531 w 9706874"/>
              <a:gd name="connsiteY1899" fmla="*/ 2077128 h 3735869"/>
              <a:gd name="connsiteX1900" fmla="*/ 8463086 w 9706874"/>
              <a:gd name="connsiteY1900" fmla="*/ 2070559 h 3735869"/>
              <a:gd name="connsiteX1901" fmla="*/ 8461815 w 9706874"/>
              <a:gd name="connsiteY1901" fmla="*/ 2079140 h 3735869"/>
              <a:gd name="connsiteX1902" fmla="*/ 8463417 w 9706874"/>
              <a:gd name="connsiteY1902" fmla="*/ 2081292 h 3735869"/>
              <a:gd name="connsiteX1903" fmla="*/ 8463871 w 9706874"/>
              <a:gd name="connsiteY1903" fmla="*/ 2075904 h 3735869"/>
              <a:gd name="connsiteX1904" fmla="*/ 8468572 w 9706874"/>
              <a:gd name="connsiteY1904" fmla="*/ 2077013 h 3735869"/>
              <a:gd name="connsiteX1905" fmla="*/ 8466069 w 9706874"/>
              <a:gd name="connsiteY1905" fmla="*/ 2079382 h 3735869"/>
              <a:gd name="connsiteX1906" fmla="*/ 8464186 w 9706874"/>
              <a:gd name="connsiteY1906" fmla="*/ 2082327 h 3735869"/>
              <a:gd name="connsiteX1907" fmla="*/ 8467186 w 9706874"/>
              <a:gd name="connsiteY1907" fmla="*/ 2086354 h 3735869"/>
              <a:gd name="connsiteX1908" fmla="*/ 8481249 w 9706874"/>
              <a:gd name="connsiteY1908" fmla="*/ 2094861 h 3735869"/>
              <a:gd name="connsiteX1909" fmla="*/ 8531748 w 9706874"/>
              <a:gd name="connsiteY1909" fmla="*/ 2109440 h 3735869"/>
              <a:gd name="connsiteX1910" fmla="*/ 8489223 w 9706874"/>
              <a:gd name="connsiteY1910" fmla="*/ 2087568 h 3735869"/>
              <a:gd name="connsiteX1911" fmla="*/ 8463086 w 9706874"/>
              <a:gd name="connsiteY1911" fmla="*/ 2070559 h 3735869"/>
              <a:gd name="connsiteX1912" fmla="*/ 7024945 w 9706874"/>
              <a:gd name="connsiteY1912" fmla="*/ 2067007 h 3735869"/>
              <a:gd name="connsiteX1913" fmla="*/ 7011710 w 9706874"/>
              <a:gd name="connsiteY1913" fmla="*/ 2076531 h 3735869"/>
              <a:gd name="connsiteX1914" fmla="*/ 7024945 w 9706874"/>
              <a:gd name="connsiteY1914" fmla="*/ 2067007 h 3735869"/>
              <a:gd name="connsiteX1915" fmla="*/ 7724756 w 9706874"/>
              <a:gd name="connsiteY1915" fmla="*/ 2067006 h 3735869"/>
              <a:gd name="connsiteX1916" fmla="*/ 7739962 w 9706874"/>
              <a:gd name="connsiteY1916" fmla="*/ 2076531 h 3735869"/>
              <a:gd name="connsiteX1917" fmla="*/ 7724756 w 9706874"/>
              <a:gd name="connsiteY1917" fmla="*/ 2067006 h 3735869"/>
              <a:gd name="connsiteX1918" fmla="*/ 8138240 w 9706874"/>
              <a:gd name="connsiteY1918" fmla="*/ 2066411 h 3735869"/>
              <a:gd name="connsiteX1919" fmla="*/ 8154097 w 9706874"/>
              <a:gd name="connsiteY1919" fmla="*/ 2121381 h 3735869"/>
              <a:gd name="connsiteX1920" fmla="*/ 8114891 w 9706874"/>
              <a:gd name="connsiteY1920" fmla="*/ 2094900 h 3735869"/>
              <a:gd name="connsiteX1921" fmla="*/ 8138240 w 9706874"/>
              <a:gd name="connsiteY1921" fmla="*/ 2066411 h 3735869"/>
              <a:gd name="connsiteX1922" fmla="*/ 6395930 w 9706874"/>
              <a:gd name="connsiteY1922" fmla="*/ 2066411 h 3735869"/>
              <a:gd name="connsiteX1923" fmla="*/ 6388527 w 9706874"/>
              <a:gd name="connsiteY1923" fmla="*/ 2076699 h 3735869"/>
              <a:gd name="connsiteX1924" fmla="*/ 6395930 w 9706874"/>
              <a:gd name="connsiteY1924" fmla="*/ 2066411 h 3735869"/>
              <a:gd name="connsiteX1925" fmla="*/ 7353580 w 9706874"/>
              <a:gd name="connsiteY1925" fmla="*/ 2066410 h 3735869"/>
              <a:gd name="connsiteX1926" fmla="*/ 7368775 w 9706874"/>
              <a:gd name="connsiteY1926" fmla="*/ 2070994 h 3735869"/>
              <a:gd name="connsiteX1927" fmla="*/ 7353580 w 9706874"/>
              <a:gd name="connsiteY1927" fmla="*/ 2066410 h 3735869"/>
              <a:gd name="connsiteX1928" fmla="*/ 7618071 w 9706874"/>
              <a:gd name="connsiteY1928" fmla="*/ 2064787 h 3735869"/>
              <a:gd name="connsiteX1929" fmla="*/ 7632505 w 9706874"/>
              <a:gd name="connsiteY1929" fmla="*/ 2067222 h 3735869"/>
              <a:gd name="connsiteX1930" fmla="*/ 7609497 w 9706874"/>
              <a:gd name="connsiteY1930" fmla="*/ 2076966 h 3735869"/>
              <a:gd name="connsiteX1931" fmla="*/ 7618071 w 9706874"/>
              <a:gd name="connsiteY1931" fmla="*/ 2064787 h 3735869"/>
              <a:gd name="connsiteX1932" fmla="*/ 5587079 w 9706874"/>
              <a:gd name="connsiteY1932" fmla="*/ 2055505 h 3735869"/>
              <a:gd name="connsiteX1933" fmla="*/ 5594496 w 9706874"/>
              <a:gd name="connsiteY1933" fmla="*/ 2060695 h 3735869"/>
              <a:gd name="connsiteX1934" fmla="*/ 5563116 w 9706874"/>
              <a:gd name="connsiteY1934" fmla="*/ 2063368 h 3735869"/>
              <a:gd name="connsiteX1935" fmla="*/ 5558560 w 9706874"/>
              <a:gd name="connsiteY1935" fmla="*/ 2063376 h 3735869"/>
              <a:gd name="connsiteX1936" fmla="*/ 5570069 w 9706874"/>
              <a:gd name="connsiteY1936" fmla="*/ 2059082 h 3735869"/>
              <a:gd name="connsiteX1937" fmla="*/ 5578649 w 9706874"/>
              <a:gd name="connsiteY1937" fmla="*/ 2055717 h 3735869"/>
              <a:gd name="connsiteX1938" fmla="*/ 5829359 w 9706874"/>
              <a:gd name="connsiteY1938" fmla="*/ 2054962 h 3735869"/>
              <a:gd name="connsiteX1939" fmla="*/ 5823950 w 9706874"/>
              <a:gd name="connsiteY1939" fmla="*/ 2057078 h 3735869"/>
              <a:gd name="connsiteX1940" fmla="*/ 5829279 w 9706874"/>
              <a:gd name="connsiteY1940" fmla="*/ 2054966 h 3735869"/>
              <a:gd name="connsiteX1941" fmla="*/ 8837859 w 9706874"/>
              <a:gd name="connsiteY1941" fmla="*/ 2054438 h 3735869"/>
              <a:gd name="connsiteX1942" fmla="*/ 8822654 w 9706874"/>
              <a:gd name="connsiteY1942" fmla="*/ 2066023 h 3735869"/>
              <a:gd name="connsiteX1943" fmla="*/ 8837859 w 9706874"/>
              <a:gd name="connsiteY1943" fmla="*/ 2054438 h 3735869"/>
              <a:gd name="connsiteX1944" fmla="*/ 7601260 w 9706874"/>
              <a:gd name="connsiteY1944" fmla="*/ 2054438 h 3735869"/>
              <a:gd name="connsiteX1945" fmla="*/ 7586054 w 9706874"/>
              <a:gd name="connsiteY1945" fmla="*/ 2066022 h 3735869"/>
              <a:gd name="connsiteX1946" fmla="*/ 7601260 w 9706874"/>
              <a:gd name="connsiteY1946" fmla="*/ 2054438 h 3735869"/>
              <a:gd name="connsiteX1947" fmla="*/ 6337814 w 9706874"/>
              <a:gd name="connsiteY1947" fmla="*/ 2053908 h 3735869"/>
              <a:gd name="connsiteX1948" fmla="*/ 6350971 w 9706874"/>
              <a:gd name="connsiteY1948" fmla="*/ 2071344 h 3735869"/>
              <a:gd name="connsiteX1949" fmla="*/ 6337814 w 9706874"/>
              <a:gd name="connsiteY1949" fmla="*/ 2053908 h 3735869"/>
              <a:gd name="connsiteX1950" fmla="*/ 7230038 w 9706874"/>
              <a:gd name="connsiteY1950" fmla="*/ 2053907 h 3735869"/>
              <a:gd name="connsiteX1951" fmla="*/ 7221598 w 9706874"/>
              <a:gd name="connsiteY1951" fmla="*/ 2074952 h 3735869"/>
              <a:gd name="connsiteX1952" fmla="*/ 7230038 w 9706874"/>
              <a:gd name="connsiteY1952" fmla="*/ 2053907 h 3735869"/>
              <a:gd name="connsiteX1953" fmla="*/ 6941382 w 9706874"/>
              <a:gd name="connsiteY1953" fmla="*/ 2053906 h 3735869"/>
              <a:gd name="connsiteX1954" fmla="*/ 6956575 w 9706874"/>
              <a:gd name="connsiteY1954" fmla="*/ 2058584 h 3735869"/>
              <a:gd name="connsiteX1955" fmla="*/ 6941381 w 9706874"/>
              <a:gd name="connsiteY1955" fmla="*/ 2074952 h 3735869"/>
              <a:gd name="connsiteX1956" fmla="*/ 6941382 w 9706874"/>
              <a:gd name="connsiteY1956" fmla="*/ 2053906 h 3735869"/>
              <a:gd name="connsiteX1957" fmla="*/ 6535860 w 9706874"/>
              <a:gd name="connsiteY1957" fmla="*/ 2053015 h 3735869"/>
              <a:gd name="connsiteX1958" fmla="*/ 6550244 w 9706874"/>
              <a:gd name="connsiteY1958" fmla="*/ 2054264 h 3735869"/>
              <a:gd name="connsiteX1959" fmla="*/ 6527228 w 9706874"/>
              <a:gd name="connsiteY1959" fmla="*/ 2066768 h 3735869"/>
              <a:gd name="connsiteX1960" fmla="*/ 6535860 w 9706874"/>
              <a:gd name="connsiteY1960" fmla="*/ 2053015 h 3735869"/>
              <a:gd name="connsiteX1961" fmla="*/ 5835637 w 9706874"/>
              <a:gd name="connsiteY1961" fmla="*/ 2053008 h 3735869"/>
              <a:gd name="connsiteX1962" fmla="*/ 5834609 w 9706874"/>
              <a:gd name="connsiteY1962" fmla="*/ 2054664 h 3735869"/>
              <a:gd name="connsiteX1963" fmla="*/ 5829359 w 9706874"/>
              <a:gd name="connsiteY1963" fmla="*/ 2054962 h 3735869"/>
              <a:gd name="connsiteX1964" fmla="*/ 5833686 w 9706874"/>
              <a:gd name="connsiteY1964" fmla="*/ 2053270 h 3735869"/>
              <a:gd name="connsiteX1965" fmla="*/ 6644033 w 9706874"/>
              <a:gd name="connsiteY1965" fmla="*/ 2046762 h 3735869"/>
              <a:gd name="connsiteX1966" fmla="*/ 6657664 w 9706874"/>
              <a:gd name="connsiteY1966" fmla="*/ 2053980 h 3735869"/>
              <a:gd name="connsiteX1967" fmla="*/ 6638582 w 9706874"/>
              <a:gd name="connsiteY1967" fmla="*/ 2066010 h 3735869"/>
              <a:gd name="connsiteX1968" fmla="*/ 6644033 w 9706874"/>
              <a:gd name="connsiteY1968" fmla="*/ 2046762 h 3735869"/>
              <a:gd name="connsiteX1969" fmla="*/ 6330597 w 9706874"/>
              <a:gd name="connsiteY1969" fmla="*/ 2046583 h 3735869"/>
              <a:gd name="connsiteX1970" fmla="*/ 6335330 w 9706874"/>
              <a:gd name="connsiteY1970" fmla="*/ 2047549 h 3735869"/>
              <a:gd name="connsiteX1971" fmla="*/ 6329920 w 9706874"/>
              <a:gd name="connsiteY1971" fmla="*/ 2055263 h 3735869"/>
              <a:gd name="connsiteX1972" fmla="*/ 6330597 w 9706874"/>
              <a:gd name="connsiteY1972" fmla="*/ 2046583 h 3735869"/>
              <a:gd name="connsiteX1973" fmla="*/ 6502437 w 9706874"/>
              <a:gd name="connsiteY1973" fmla="*/ 2043190 h 3735869"/>
              <a:gd name="connsiteX1974" fmla="*/ 6513111 w 9706874"/>
              <a:gd name="connsiteY1974" fmla="*/ 2059959 h 3735869"/>
              <a:gd name="connsiteX1975" fmla="*/ 6470419 w 9706874"/>
              <a:gd name="connsiteY1975" fmla="*/ 2073934 h 3735869"/>
              <a:gd name="connsiteX1976" fmla="*/ 6404155 w 9706874"/>
              <a:gd name="connsiteY1976" fmla="*/ 2076728 h 3735869"/>
              <a:gd name="connsiteX1977" fmla="*/ 6404156 w 9706874"/>
              <a:gd name="connsiteY1977" fmla="*/ 2055167 h 3735869"/>
              <a:gd name="connsiteX1978" fmla="*/ 6417496 w 9706874"/>
              <a:gd name="connsiteY1978" fmla="*/ 2052773 h 3735869"/>
              <a:gd name="connsiteX1979" fmla="*/ 6441067 w 9706874"/>
              <a:gd name="connsiteY1979" fmla="*/ 2052772 h 3735869"/>
              <a:gd name="connsiteX1980" fmla="*/ 6499769 w 9706874"/>
              <a:gd name="connsiteY1980" fmla="*/ 2047981 h 3735869"/>
              <a:gd name="connsiteX1981" fmla="*/ 6502437 w 9706874"/>
              <a:gd name="connsiteY1981" fmla="*/ 2043190 h 3735869"/>
              <a:gd name="connsiteX1982" fmla="*/ 7951369 w 9706874"/>
              <a:gd name="connsiteY1982" fmla="*/ 2043189 h 3735869"/>
              <a:gd name="connsiteX1983" fmla="*/ 7966576 w 9706874"/>
              <a:gd name="connsiteY1983" fmla="*/ 2043189 h 3735869"/>
              <a:gd name="connsiteX1984" fmla="*/ 7966574 w 9706874"/>
              <a:gd name="connsiteY1984" fmla="*/ 2055288 h 3735869"/>
              <a:gd name="connsiteX1985" fmla="*/ 7951369 w 9706874"/>
              <a:gd name="connsiteY1985" fmla="*/ 2055289 h 3735869"/>
              <a:gd name="connsiteX1986" fmla="*/ 7951369 w 9706874"/>
              <a:gd name="connsiteY1986" fmla="*/ 2043189 h 3735869"/>
              <a:gd name="connsiteX1987" fmla="*/ 8859770 w 9706874"/>
              <a:gd name="connsiteY1987" fmla="*/ 2043189 h 3735869"/>
              <a:gd name="connsiteX1988" fmla="*/ 8867174 w 9706874"/>
              <a:gd name="connsiteY1988" fmla="*/ 2055288 h 3735869"/>
              <a:gd name="connsiteX1989" fmla="*/ 8859770 w 9706874"/>
              <a:gd name="connsiteY1989" fmla="*/ 2043189 h 3735869"/>
              <a:gd name="connsiteX1990" fmla="*/ 7677462 w 9706874"/>
              <a:gd name="connsiteY1990" fmla="*/ 2043189 h 3735869"/>
              <a:gd name="connsiteX1991" fmla="*/ 7670057 w 9706874"/>
              <a:gd name="connsiteY1991" fmla="*/ 2055288 h 3735869"/>
              <a:gd name="connsiteX1992" fmla="*/ 7677462 w 9706874"/>
              <a:gd name="connsiteY1992" fmla="*/ 2043189 h 3735869"/>
              <a:gd name="connsiteX1993" fmla="*/ 5626231 w 9706874"/>
              <a:gd name="connsiteY1993" fmla="*/ 2043189 h 3735869"/>
              <a:gd name="connsiteX1994" fmla="*/ 5618825 w 9706874"/>
              <a:gd name="connsiteY1994" fmla="*/ 2055289 h 3735869"/>
              <a:gd name="connsiteX1995" fmla="*/ 5626231 w 9706874"/>
              <a:gd name="connsiteY1995" fmla="*/ 2043189 h 3735869"/>
              <a:gd name="connsiteX1996" fmla="*/ 7656379 w 9706874"/>
              <a:gd name="connsiteY1996" fmla="*/ 2043189 h 3735869"/>
              <a:gd name="connsiteX1997" fmla="*/ 7663785 w 9706874"/>
              <a:gd name="connsiteY1997" fmla="*/ 2055288 h 3735869"/>
              <a:gd name="connsiteX1998" fmla="*/ 7656379 w 9706874"/>
              <a:gd name="connsiteY1998" fmla="*/ 2043189 h 3735869"/>
              <a:gd name="connsiteX1999" fmla="*/ 6847188 w 9706874"/>
              <a:gd name="connsiteY1999" fmla="*/ 2042109 h 3735869"/>
              <a:gd name="connsiteX2000" fmla="*/ 6831982 w 9706874"/>
              <a:gd name="connsiteY2000" fmla="*/ 2054570 h 3735869"/>
              <a:gd name="connsiteX2001" fmla="*/ 6847188 w 9706874"/>
              <a:gd name="connsiteY2001" fmla="*/ 2042109 h 3735869"/>
              <a:gd name="connsiteX2002" fmla="*/ 8635112 w 9706874"/>
              <a:gd name="connsiteY2002" fmla="*/ 2041934 h 3735869"/>
              <a:gd name="connsiteX2003" fmla="*/ 8650307 w 9706874"/>
              <a:gd name="connsiteY2003" fmla="*/ 2053518 h 3735869"/>
              <a:gd name="connsiteX2004" fmla="*/ 8635112 w 9706874"/>
              <a:gd name="connsiteY2004" fmla="*/ 2041934 h 3735869"/>
              <a:gd name="connsiteX2005" fmla="*/ 8740547 w 9706874"/>
              <a:gd name="connsiteY2005" fmla="*/ 2039250 h 3735869"/>
              <a:gd name="connsiteX2006" fmla="*/ 8764706 w 9706874"/>
              <a:gd name="connsiteY2006" fmla="*/ 2057232 h 3735869"/>
              <a:gd name="connsiteX2007" fmla="*/ 8732180 w 9706874"/>
              <a:gd name="connsiteY2007" fmla="*/ 2045055 h 3735869"/>
              <a:gd name="connsiteX2008" fmla="*/ 8740547 w 9706874"/>
              <a:gd name="connsiteY2008" fmla="*/ 2039250 h 3735869"/>
              <a:gd name="connsiteX2009" fmla="*/ 7122352 w 9706874"/>
              <a:gd name="connsiteY2009" fmla="*/ 2035787 h 3735869"/>
              <a:gd name="connsiteX2010" fmla="*/ 7148988 w 9706874"/>
              <a:gd name="connsiteY2010" fmla="*/ 2042683 h 3735869"/>
              <a:gd name="connsiteX2011" fmla="*/ 7135556 w 9706874"/>
              <a:gd name="connsiteY2011" fmla="*/ 2057079 h 3735869"/>
              <a:gd name="connsiteX2012" fmla="*/ 7103770 w 9706874"/>
              <a:gd name="connsiteY2012" fmla="*/ 2054679 h 3735869"/>
              <a:gd name="connsiteX2013" fmla="*/ 7095712 w 9706874"/>
              <a:gd name="connsiteY2013" fmla="*/ 2037885 h 3735869"/>
              <a:gd name="connsiteX2014" fmla="*/ 7122352 w 9706874"/>
              <a:gd name="connsiteY2014" fmla="*/ 2035787 h 3735869"/>
              <a:gd name="connsiteX2015" fmla="*/ 8727063 w 9706874"/>
              <a:gd name="connsiteY2015" fmla="*/ 2032453 h 3735869"/>
              <a:gd name="connsiteX2016" fmla="*/ 8731703 w 9706874"/>
              <a:gd name="connsiteY2016" fmla="*/ 2033418 h 3735869"/>
              <a:gd name="connsiteX2017" fmla="*/ 8728848 w 9706874"/>
              <a:gd name="connsiteY2017" fmla="*/ 2041135 h 3735869"/>
              <a:gd name="connsiteX2018" fmla="*/ 8727063 w 9706874"/>
              <a:gd name="connsiteY2018" fmla="*/ 2032453 h 3735869"/>
              <a:gd name="connsiteX2019" fmla="*/ 6309973 w 9706874"/>
              <a:gd name="connsiteY2019" fmla="*/ 2030687 h 3735869"/>
              <a:gd name="connsiteX2020" fmla="*/ 6302571 w 9706874"/>
              <a:gd name="connsiteY2020" fmla="*/ 2055284 h 3735869"/>
              <a:gd name="connsiteX2021" fmla="*/ 6309973 w 9706874"/>
              <a:gd name="connsiteY2021" fmla="*/ 2030687 h 3735869"/>
              <a:gd name="connsiteX2022" fmla="*/ 6419784 w 9706874"/>
              <a:gd name="connsiteY2022" fmla="*/ 2030686 h 3735869"/>
              <a:gd name="connsiteX2023" fmla="*/ 6427188 w 9706874"/>
              <a:gd name="connsiteY2023" fmla="*/ 2042785 h 3735869"/>
              <a:gd name="connsiteX2024" fmla="*/ 6419784 w 9706874"/>
              <a:gd name="connsiteY2024" fmla="*/ 2030686 h 3735869"/>
              <a:gd name="connsiteX2025" fmla="*/ 6480343 w 9706874"/>
              <a:gd name="connsiteY2025" fmla="*/ 2030686 h 3735869"/>
              <a:gd name="connsiteX2026" fmla="*/ 6499425 w 9706874"/>
              <a:gd name="connsiteY2026" fmla="*/ 2035323 h 3735869"/>
              <a:gd name="connsiteX2027" fmla="*/ 6480343 w 9706874"/>
              <a:gd name="connsiteY2027" fmla="*/ 2030686 h 3735869"/>
              <a:gd name="connsiteX2028" fmla="*/ 9039087 w 9706874"/>
              <a:gd name="connsiteY2028" fmla="*/ 2030685 h 3735869"/>
              <a:gd name="connsiteX2029" fmla="*/ 9031682 w 9706874"/>
              <a:gd name="connsiteY2029" fmla="*/ 2042784 h 3735869"/>
              <a:gd name="connsiteX2030" fmla="*/ 9039087 w 9706874"/>
              <a:gd name="connsiteY2030" fmla="*/ 2030685 h 3735869"/>
              <a:gd name="connsiteX2031" fmla="*/ 8853500 w 9706874"/>
              <a:gd name="connsiteY2031" fmla="*/ 2030685 h 3735869"/>
              <a:gd name="connsiteX2032" fmla="*/ 8846096 w 9706874"/>
              <a:gd name="connsiteY2032" fmla="*/ 2042785 h 3735869"/>
              <a:gd name="connsiteX2033" fmla="*/ 8853500 w 9706874"/>
              <a:gd name="connsiteY2033" fmla="*/ 2030685 h 3735869"/>
              <a:gd name="connsiteX2034" fmla="*/ 5650084 w 9706874"/>
              <a:gd name="connsiteY2034" fmla="*/ 2030685 h 3735869"/>
              <a:gd name="connsiteX2035" fmla="*/ 5657486 w 9706874"/>
              <a:gd name="connsiteY2035" fmla="*/ 2042785 h 3735869"/>
              <a:gd name="connsiteX2036" fmla="*/ 5650084 w 9706874"/>
              <a:gd name="connsiteY2036" fmla="*/ 2030685 h 3735869"/>
              <a:gd name="connsiteX2037" fmla="*/ 8462363 w 9706874"/>
              <a:gd name="connsiteY2037" fmla="*/ 2029261 h 3735869"/>
              <a:gd name="connsiteX2038" fmla="*/ 8463243 w 9706874"/>
              <a:gd name="connsiteY2038" fmla="*/ 2030900 h 3735869"/>
              <a:gd name="connsiteX2039" fmla="*/ 8462803 w 9706874"/>
              <a:gd name="connsiteY2039" fmla="*/ 2030083 h 3735869"/>
              <a:gd name="connsiteX2040" fmla="*/ 5614624 w 9706874"/>
              <a:gd name="connsiteY2040" fmla="*/ 2028796 h 3735869"/>
              <a:gd name="connsiteX2041" fmla="*/ 5617528 w 9706874"/>
              <a:gd name="connsiteY2041" fmla="*/ 2029573 h 3735869"/>
              <a:gd name="connsiteX2042" fmla="*/ 5613805 w 9706874"/>
              <a:gd name="connsiteY2042" fmla="*/ 2033784 h 3735869"/>
              <a:gd name="connsiteX2043" fmla="*/ 5604346 w 9706874"/>
              <a:gd name="connsiteY2043" fmla="*/ 2038812 h 3735869"/>
              <a:gd name="connsiteX2044" fmla="*/ 5559612 w 9706874"/>
              <a:gd name="connsiteY2044" fmla="*/ 2042854 h 3735869"/>
              <a:gd name="connsiteX2045" fmla="*/ 5560479 w 9706874"/>
              <a:gd name="connsiteY2045" fmla="*/ 2042571 h 3735869"/>
              <a:gd name="connsiteX2046" fmla="*/ 5608741 w 9706874"/>
              <a:gd name="connsiteY2046" fmla="*/ 2029338 h 3735869"/>
              <a:gd name="connsiteX2047" fmla="*/ 5614624 w 9706874"/>
              <a:gd name="connsiteY2047" fmla="*/ 2028796 h 3735869"/>
              <a:gd name="connsiteX2048" fmla="*/ 9196364 w 9706874"/>
              <a:gd name="connsiteY2048" fmla="*/ 2025971 h 3735869"/>
              <a:gd name="connsiteX2049" fmla="*/ 9231073 w 9706874"/>
              <a:gd name="connsiteY2049" fmla="*/ 2045353 h 3735869"/>
              <a:gd name="connsiteX2050" fmla="*/ 9245034 w 9706874"/>
              <a:gd name="connsiteY2050" fmla="*/ 2062868 h 3735869"/>
              <a:gd name="connsiteX2051" fmla="*/ 9256478 w 9706874"/>
              <a:gd name="connsiteY2051" fmla="*/ 2082280 h 3735869"/>
              <a:gd name="connsiteX2052" fmla="*/ 9257017 w 9706874"/>
              <a:gd name="connsiteY2052" fmla="*/ 2075904 h 3735869"/>
              <a:gd name="connsiteX2053" fmla="*/ 9261752 w 9706874"/>
              <a:gd name="connsiteY2053" fmla="*/ 2077013 h 3735869"/>
              <a:gd name="connsiteX2054" fmla="*/ 9259047 w 9706874"/>
              <a:gd name="connsiteY2054" fmla="*/ 2079383 h 3735869"/>
              <a:gd name="connsiteX2055" fmla="*/ 9256883 w 9706874"/>
              <a:gd name="connsiteY2055" fmla="*/ 2082969 h 3735869"/>
              <a:gd name="connsiteX2056" fmla="*/ 9257322 w 9706874"/>
              <a:gd name="connsiteY2056" fmla="*/ 2083716 h 3735869"/>
              <a:gd name="connsiteX2057" fmla="*/ 9377016 w 9706874"/>
              <a:gd name="connsiteY2057" fmla="*/ 2196751 h 3735869"/>
              <a:gd name="connsiteX2058" fmla="*/ 9347649 w 9706874"/>
              <a:gd name="connsiteY2058" fmla="*/ 2184637 h 3735869"/>
              <a:gd name="connsiteX2059" fmla="*/ 9308049 w 9706874"/>
              <a:gd name="connsiteY2059" fmla="*/ 2148698 h 3735869"/>
              <a:gd name="connsiteX2060" fmla="*/ 9217721 w 9706874"/>
              <a:gd name="connsiteY2060" fmla="*/ 2069583 h 3735869"/>
              <a:gd name="connsiteX2061" fmla="*/ 9196364 w 9706874"/>
              <a:gd name="connsiteY2061" fmla="*/ 2025971 h 3735869"/>
              <a:gd name="connsiteX2062" fmla="*/ 7993892 w 9706874"/>
              <a:gd name="connsiteY2062" fmla="*/ 2019968 h 3735869"/>
              <a:gd name="connsiteX2063" fmla="*/ 7991168 w 9706874"/>
              <a:gd name="connsiteY2063" fmla="*/ 2053504 h 3735869"/>
              <a:gd name="connsiteX2064" fmla="*/ 7974811 w 9706874"/>
              <a:gd name="connsiteY2064" fmla="*/ 2034342 h 3735869"/>
              <a:gd name="connsiteX2065" fmla="*/ 7993892 w 9706874"/>
              <a:gd name="connsiteY2065" fmla="*/ 2019968 h 3735869"/>
              <a:gd name="connsiteX2066" fmla="*/ 564782 w 9706874"/>
              <a:gd name="connsiteY2066" fmla="*/ 2018524 h 3735869"/>
              <a:gd name="connsiteX2067" fmla="*/ 561315 w 9706874"/>
              <a:gd name="connsiteY2067" fmla="*/ 2023162 h 3735869"/>
              <a:gd name="connsiteX2068" fmla="*/ 578804 w 9706874"/>
              <a:gd name="connsiteY2068" fmla="*/ 2027378 h 3735869"/>
              <a:gd name="connsiteX2069" fmla="*/ 578732 w 9706874"/>
              <a:gd name="connsiteY2069" fmla="*/ 2024735 h 3735869"/>
              <a:gd name="connsiteX2070" fmla="*/ 572276 w 9706874"/>
              <a:gd name="connsiteY2070" fmla="*/ 2020335 h 3735869"/>
              <a:gd name="connsiteX2071" fmla="*/ 570313 w 9706874"/>
              <a:gd name="connsiteY2071" fmla="*/ 2019564 h 3735869"/>
              <a:gd name="connsiteX2072" fmla="*/ 7677462 w 9706874"/>
              <a:gd name="connsiteY2072" fmla="*/ 2018182 h 3735869"/>
              <a:gd name="connsiteX2073" fmla="*/ 7670057 w 9706874"/>
              <a:gd name="connsiteY2073" fmla="*/ 2030282 h 3735869"/>
              <a:gd name="connsiteX2074" fmla="*/ 7677462 w 9706874"/>
              <a:gd name="connsiteY2074" fmla="*/ 2018182 h 3735869"/>
              <a:gd name="connsiteX2075" fmla="*/ 8666369 w 9706874"/>
              <a:gd name="connsiteY2075" fmla="*/ 2018182 h 3735869"/>
              <a:gd name="connsiteX2076" fmla="*/ 8689386 w 9706874"/>
              <a:gd name="connsiteY2076" fmla="*/ 2023022 h 3735869"/>
              <a:gd name="connsiteX2077" fmla="*/ 8666369 w 9706874"/>
              <a:gd name="connsiteY2077" fmla="*/ 2030282 h 3735869"/>
              <a:gd name="connsiteX2078" fmla="*/ 8666369 w 9706874"/>
              <a:gd name="connsiteY2078" fmla="*/ 2018182 h 3735869"/>
              <a:gd name="connsiteX2079" fmla="*/ 8589769 w 9706874"/>
              <a:gd name="connsiteY2079" fmla="*/ 2018182 h 3735869"/>
              <a:gd name="connsiteX2080" fmla="*/ 8582367 w 9706874"/>
              <a:gd name="connsiteY2080" fmla="*/ 2030282 h 3735869"/>
              <a:gd name="connsiteX2081" fmla="*/ 8589769 w 9706874"/>
              <a:gd name="connsiteY2081" fmla="*/ 2018182 h 3735869"/>
              <a:gd name="connsiteX2082" fmla="*/ 8715253 w 9706874"/>
              <a:gd name="connsiteY2082" fmla="*/ 2016557 h 3735869"/>
              <a:gd name="connsiteX2083" fmla="*/ 8707438 w 9706874"/>
              <a:gd name="connsiteY2083" fmla="*/ 2028657 h 3735869"/>
              <a:gd name="connsiteX2084" fmla="*/ 8715253 w 9706874"/>
              <a:gd name="connsiteY2084" fmla="*/ 2016557 h 3735869"/>
              <a:gd name="connsiteX2085" fmla="*/ 9299732 w 9706874"/>
              <a:gd name="connsiteY2085" fmla="*/ 2016556 h 3735869"/>
              <a:gd name="connsiteX2086" fmla="*/ 9313104 w 9706874"/>
              <a:gd name="connsiteY2086" fmla="*/ 2021398 h 3735869"/>
              <a:gd name="connsiteX2087" fmla="*/ 9297058 w 9706874"/>
              <a:gd name="connsiteY2087" fmla="*/ 2021398 h 3735869"/>
              <a:gd name="connsiteX2088" fmla="*/ 9299732 w 9706874"/>
              <a:gd name="connsiteY2088" fmla="*/ 2016556 h 3735869"/>
              <a:gd name="connsiteX2089" fmla="*/ 8817806 w 9706874"/>
              <a:gd name="connsiteY2089" fmla="*/ 2012161 h 3735869"/>
              <a:gd name="connsiteX2090" fmla="*/ 8822204 w 9706874"/>
              <a:gd name="connsiteY2090" fmla="*/ 2013293 h 3735869"/>
              <a:gd name="connsiteX2091" fmla="*/ 8819498 w 9706874"/>
              <a:gd name="connsiteY2091" fmla="*/ 2017806 h 3735869"/>
              <a:gd name="connsiteX2092" fmla="*/ 8817806 w 9706874"/>
              <a:gd name="connsiteY2092" fmla="*/ 2012161 h 3735869"/>
              <a:gd name="connsiteX2093" fmla="*/ 8742443 w 9706874"/>
              <a:gd name="connsiteY2093" fmla="*/ 2009500 h 3735869"/>
              <a:gd name="connsiteX2094" fmla="*/ 8767518 w 9706874"/>
              <a:gd name="connsiteY2094" fmla="*/ 2041004 h 3735869"/>
              <a:gd name="connsiteX2095" fmla="*/ 8730835 w 9706874"/>
              <a:gd name="connsiteY2095" fmla="*/ 2029047 h 3735869"/>
              <a:gd name="connsiteX2096" fmla="*/ 8742443 w 9706874"/>
              <a:gd name="connsiteY2096" fmla="*/ 2009500 h 3735869"/>
              <a:gd name="connsiteX2097" fmla="*/ 9156276 w 9706874"/>
              <a:gd name="connsiteY2097" fmla="*/ 2006385 h 3735869"/>
              <a:gd name="connsiteX2098" fmla="*/ 9141082 w 9706874"/>
              <a:gd name="connsiteY2098" fmla="*/ 2018845 h 3735869"/>
              <a:gd name="connsiteX2099" fmla="*/ 9156276 w 9706874"/>
              <a:gd name="connsiteY2099" fmla="*/ 2006385 h 3735869"/>
              <a:gd name="connsiteX2100" fmla="*/ 8994361 w 9706874"/>
              <a:gd name="connsiteY2100" fmla="*/ 2005927 h 3735869"/>
              <a:gd name="connsiteX2101" fmla="*/ 8999985 w 9706874"/>
              <a:gd name="connsiteY2101" fmla="*/ 2017766 h 3735869"/>
              <a:gd name="connsiteX2102" fmla="*/ 8986752 w 9706874"/>
              <a:gd name="connsiteY2102" fmla="*/ 2012781 h 3735869"/>
              <a:gd name="connsiteX2103" fmla="*/ 8994361 w 9706874"/>
              <a:gd name="connsiteY2103" fmla="*/ 2005927 h 3735869"/>
              <a:gd name="connsiteX2104" fmla="*/ 8658112 w 9706874"/>
              <a:gd name="connsiteY2104" fmla="*/ 2005679 h 3735869"/>
              <a:gd name="connsiteX2105" fmla="*/ 8650120 w 9706874"/>
              <a:gd name="connsiteY2105" fmla="*/ 2030275 h 3735869"/>
              <a:gd name="connsiteX2106" fmla="*/ 8629253 w 9706874"/>
              <a:gd name="connsiteY2106" fmla="*/ 2005679 h 3735869"/>
              <a:gd name="connsiteX2107" fmla="*/ 8658112 w 9706874"/>
              <a:gd name="connsiteY2107" fmla="*/ 2005679 h 3735869"/>
              <a:gd name="connsiteX2108" fmla="*/ 7937694 w 9706874"/>
              <a:gd name="connsiteY2108" fmla="*/ 2005679 h 3735869"/>
              <a:gd name="connsiteX2109" fmla="*/ 7958743 w 9706874"/>
              <a:gd name="connsiteY2109" fmla="*/ 2022897 h 3735869"/>
              <a:gd name="connsiteX2110" fmla="*/ 7937694 w 9706874"/>
              <a:gd name="connsiteY2110" fmla="*/ 2005679 h 3735869"/>
              <a:gd name="connsiteX2111" fmla="*/ 6644443 w 9706874"/>
              <a:gd name="connsiteY2111" fmla="*/ 2005678 h 3735869"/>
              <a:gd name="connsiteX2112" fmla="*/ 6651845 w 9706874"/>
              <a:gd name="connsiteY2112" fmla="*/ 2017778 h 3735869"/>
              <a:gd name="connsiteX2113" fmla="*/ 6644443 w 9706874"/>
              <a:gd name="connsiteY2113" fmla="*/ 2005678 h 3735869"/>
              <a:gd name="connsiteX2114" fmla="*/ 5525521 w 9706874"/>
              <a:gd name="connsiteY2114" fmla="*/ 2005128 h 3735869"/>
              <a:gd name="connsiteX2115" fmla="*/ 5530638 w 9706874"/>
              <a:gd name="connsiteY2115" fmla="*/ 2009574 h 3735869"/>
              <a:gd name="connsiteX2116" fmla="*/ 5524212 w 9706874"/>
              <a:gd name="connsiteY2116" fmla="*/ 2009416 h 3735869"/>
              <a:gd name="connsiteX2117" fmla="*/ 5525521 w 9706874"/>
              <a:gd name="connsiteY2117" fmla="*/ 2005128 h 3735869"/>
              <a:gd name="connsiteX2118" fmla="*/ 8680205 w 9706874"/>
              <a:gd name="connsiteY2118" fmla="*/ 2004054 h 3735869"/>
              <a:gd name="connsiteX2119" fmla="*/ 8672392 w 9706874"/>
              <a:gd name="connsiteY2119" fmla="*/ 2016152 h 3735869"/>
              <a:gd name="connsiteX2120" fmla="*/ 8680205 w 9706874"/>
              <a:gd name="connsiteY2120" fmla="*/ 2004054 h 3735869"/>
              <a:gd name="connsiteX2121" fmla="*/ 9283685 w 9706874"/>
              <a:gd name="connsiteY2121" fmla="*/ 2004054 h 3735869"/>
              <a:gd name="connsiteX2122" fmla="*/ 9296610 w 9706874"/>
              <a:gd name="connsiteY2122" fmla="*/ 2008893 h 3735869"/>
              <a:gd name="connsiteX2123" fmla="*/ 9280565 w 9706874"/>
              <a:gd name="connsiteY2123" fmla="*/ 2008893 h 3735869"/>
              <a:gd name="connsiteX2124" fmla="*/ 9283685 w 9706874"/>
              <a:gd name="connsiteY2124" fmla="*/ 2004054 h 3735869"/>
              <a:gd name="connsiteX2125" fmla="*/ 9618234 w 9706874"/>
              <a:gd name="connsiteY2125" fmla="*/ 2004052 h 3735869"/>
              <a:gd name="connsiteX2126" fmla="*/ 9610422 w 9706874"/>
              <a:gd name="connsiteY2126" fmla="*/ 2016153 h 3735869"/>
              <a:gd name="connsiteX2127" fmla="*/ 9618234 w 9706874"/>
              <a:gd name="connsiteY2127" fmla="*/ 2004052 h 3735869"/>
              <a:gd name="connsiteX2128" fmla="*/ 6894496 w 9706874"/>
              <a:gd name="connsiteY2128" fmla="*/ 2003892 h 3735869"/>
              <a:gd name="connsiteX2129" fmla="*/ 6958518 w 9706874"/>
              <a:gd name="connsiteY2129" fmla="*/ 2006208 h 3735869"/>
              <a:gd name="connsiteX2130" fmla="*/ 6899869 w 9706874"/>
              <a:gd name="connsiteY2130" fmla="*/ 2017794 h 3735869"/>
              <a:gd name="connsiteX2131" fmla="*/ 6894496 w 9706874"/>
              <a:gd name="connsiteY2131" fmla="*/ 2003892 h 3735869"/>
              <a:gd name="connsiteX2132" fmla="*/ 6206635 w 9706874"/>
              <a:gd name="connsiteY2132" fmla="*/ 2003434 h 3735869"/>
              <a:gd name="connsiteX2133" fmla="*/ 6214239 w 9706874"/>
              <a:gd name="connsiteY2133" fmla="*/ 2007798 h 3735869"/>
              <a:gd name="connsiteX2134" fmla="*/ 6199032 w 9706874"/>
              <a:gd name="connsiteY2134" fmla="*/ 2017766 h 3735869"/>
              <a:gd name="connsiteX2135" fmla="*/ 6206635 w 9706874"/>
              <a:gd name="connsiteY2135" fmla="*/ 2003434 h 3735869"/>
              <a:gd name="connsiteX2136" fmla="*/ 7032996 w 9706874"/>
              <a:gd name="connsiteY2136" fmla="*/ 2000321 h 3735869"/>
              <a:gd name="connsiteX2137" fmla="*/ 7051798 w 9706874"/>
              <a:gd name="connsiteY2137" fmla="*/ 2017242 h 3735869"/>
              <a:gd name="connsiteX2138" fmla="*/ 7062543 w 9706874"/>
              <a:gd name="connsiteY2138" fmla="*/ 2034162 h 3735869"/>
              <a:gd name="connsiteX2139" fmla="*/ 7025384 w 9706874"/>
              <a:gd name="connsiteY2139" fmla="*/ 2041418 h 3735869"/>
              <a:gd name="connsiteX2140" fmla="*/ 7032996 w 9706874"/>
              <a:gd name="connsiteY2140" fmla="*/ 2000321 h 3735869"/>
              <a:gd name="connsiteX2141" fmla="*/ 8981568 w 9706874"/>
              <a:gd name="connsiteY2141" fmla="*/ 1999624 h 3735869"/>
              <a:gd name="connsiteX2142" fmla="*/ 8986303 w 9706874"/>
              <a:gd name="connsiteY2142" fmla="*/ 2000518 h 3735869"/>
              <a:gd name="connsiteX2143" fmla="*/ 8980892 w 9706874"/>
              <a:gd name="connsiteY2143" fmla="*/ 2005280 h 3735869"/>
              <a:gd name="connsiteX2144" fmla="*/ 8981568 w 9706874"/>
              <a:gd name="connsiteY2144" fmla="*/ 1999624 h 3735869"/>
              <a:gd name="connsiteX2145" fmla="*/ 6985565 w 9706874"/>
              <a:gd name="connsiteY2145" fmla="*/ 1998533 h 3735869"/>
              <a:gd name="connsiteX2146" fmla="*/ 7003468 w 9706874"/>
              <a:gd name="connsiteY2146" fmla="*/ 2017772 h 3735869"/>
              <a:gd name="connsiteX2147" fmla="*/ 6980452 w 9706874"/>
              <a:gd name="connsiteY2147" fmla="*/ 2017771 h 3735869"/>
              <a:gd name="connsiteX2148" fmla="*/ 6985565 w 9706874"/>
              <a:gd name="connsiteY2148" fmla="*/ 1998533 h 3735869"/>
              <a:gd name="connsiteX2149" fmla="*/ 6171237 w 9706874"/>
              <a:gd name="connsiteY2149" fmla="*/ 1996751 h 3735869"/>
              <a:gd name="connsiteX2150" fmla="*/ 6155251 w 9706874"/>
              <a:gd name="connsiteY2150" fmla="*/ 2020881 h 3735869"/>
              <a:gd name="connsiteX2151" fmla="*/ 6107287 w 9706874"/>
              <a:gd name="connsiteY2151" fmla="*/ 2025707 h 3735869"/>
              <a:gd name="connsiteX2152" fmla="*/ 6011804 w 9706874"/>
              <a:gd name="connsiteY2152" fmla="*/ 2035361 h 3735869"/>
              <a:gd name="connsiteX2153" fmla="*/ 5911438 w 9706874"/>
              <a:gd name="connsiteY2153" fmla="*/ 2047425 h 3735869"/>
              <a:gd name="connsiteX2154" fmla="*/ 5863476 w 9706874"/>
              <a:gd name="connsiteY2154" fmla="*/ 2052252 h 3735869"/>
              <a:gd name="connsiteX2155" fmla="*/ 5843546 w 9706874"/>
              <a:gd name="connsiteY2155" fmla="*/ 2051952 h 3735869"/>
              <a:gd name="connsiteX2156" fmla="*/ 5835637 w 9706874"/>
              <a:gd name="connsiteY2156" fmla="*/ 2053008 h 3735869"/>
              <a:gd name="connsiteX2157" fmla="*/ 5839827 w 9706874"/>
              <a:gd name="connsiteY2157" fmla="*/ 2046255 h 3735869"/>
              <a:gd name="connsiteX2158" fmla="*/ 5860810 w 9706874"/>
              <a:gd name="connsiteY2158" fmla="*/ 2037773 h 3735869"/>
              <a:gd name="connsiteX2159" fmla="*/ 5900779 w 9706874"/>
              <a:gd name="connsiteY2159" fmla="*/ 2032947 h 3735869"/>
              <a:gd name="connsiteX2160" fmla="*/ 5990933 w 9706874"/>
              <a:gd name="connsiteY2160" fmla="*/ 2020881 h 3735869"/>
              <a:gd name="connsiteX2161" fmla="*/ 6171237 w 9706874"/>
              <a:gd name="connsiteY2161" fmla="*/ 1996751 h 3735869"/>
              <a:gd name="connsiteX2162" fmla="*/ 9078157 w 9706874"/>
              <a:gd name="connsiteY2162" fmla="*/ 1996747 h 3735869"/>
              <a:gd name="connsiteX2163" fmla="*/ 9070753 w 9706874"/>
              <a:gd name="connsiteY2163" fmla="*/ 2007035 h 3735869"/>
              <a:gd name="connsiteX2164" fmla="*/ 9078157 w 9706874"/>
              <a:gd name="connsiteY2164" fmla="*/ 1996747 h 3735869"/>
              <a:gd name="connsiteX2165" fmla="*/ 6185140 w 9706874"/>
              <a:gd name="connsiteY2165" fmla="*/ 1995430 h 3735869"/>
              <a:gd name="connsiteX2166" fmla="*/ 6194689 w 9706874"/>
              <a:gd name="connsiteY2166" fmla="*/ 1995892 h 3735869"/>
              <a:gd name="connsiteX2167" fmla="*/ 6179496 w 9706874"/>
              <a:gd name="connsiteY2167" fmla="*/ 2005715 h 3735869"/>
              <a:gd name="connsiteX2168" fmla="*/ 6185140 w 9706874"/>
              <a:gd name="connsiteY2168" fmla="*/ 1995430 h 3735869"/>
              <a:gd name="connsiteX2169" fmla="*/ 5841269 w 9706874"/>
              <a:gd name="connsiteY2169" fmla="*/ 1992477 h 3735869"/>
              <a:gd name="connsiteX2170" fmla="*/ 5866486 w 9706874"/>
              <a:gd name="connsiteY2170" fmla="*/ 1996556 h 3735869"/>
              <a:gd name="connsiteX2171" fmla="*/ 5821997 w 9706874"/>
              <a:gd name="connsiteY2171" fmla="*/ 2006222 h 3735869"/>
              <a:gd name="connsiteX2172" fmla="*/ 5841269 w 9706874"/>
              <a:gd name="connsiteY2172" fmla="*/ 1992477 h 3735869"/>
              <a:gd name="connsiteX2173" fmla="*/ 9601743 w 9706874"/>
              <a:gd name="connsiteY2173" fmla="*/ 1991551 h 3735869"/>
              <a:gd name="connsiteX2174" fmla="*/ 9593929 w 9706874"/>
              <a:gd name="connsiteY2174" fmla="*/ 2003651 h 3735869"/>
              <a:gd name="connsiteX2175" fmla="*/ 9601743 w 9706874"/>
              <a:gd name="connsiteY2175" fmla="*/ 1991551 h 3735869"/>
              <a:gd name="connsiteX2176" fmla="*/ 757593 w 9706874"/>
              <a:gd name="connsiteY2176" fmla="*/ 1990744 h 3735869"/>
              <a:gd name="connsiteX2177" fmla="*/ 758161 w 9706874"/>
              <a:gd name="connsiteY2177" fmla="*/ 1991012 h 3735869"/>
              <a:gd name="connsiteX2178" fmla="*/ 776524 w 9706874"/>
              <a:gd name="connsiteY2178" fmla="*/ 1998248 h 3735869"/>
              <a:gd name="connsiteX2179" fmla="*/ 780066 w 9706874"/>
              <a:gd name="connsiteY2179" fmla="*/ 1999007 h 3735869"/>
              <a:gd name="connsiteX2180" fmla="*/ 5243359 w 9706874"/>
              <a:gd name="connsiteY2180" fmla="*/ 1984976 h 3735869"/>
              <a:gd name="connsiteX2181" fmla="*/ 5177680 w 9706874"/>
              <a:gd name="connsiteY2181" fmla="*/ 1996327 h 3735869"/>
              <a:gd name="connsiteX2182" fmla="*/ 5153333 w 9706874"/>
              <a:gd name="connsiteY2182" fmla="*/ 2007662 h 3735869"/>
              <a:gd name="connsiteX2183" fmla="*/ 5190095 w 9706874"/>
              <a:gd name="connsiteY2183" fmla="*/ 2000178 h 3735869"/>
              <a:gd name="connsiteX2184" fmla="*/ 5189046 w 9706874"/>
              <a:gd name="connsiteY2184" fmla="*/ 1995756 h 3735869"/>
              <a:gd name="connsiteX2185" fmla="*/ 5237103 w 9706874"/>
              <a:gd name="connsiteY2185" fmla="*/ 1986626 h 3735869"/>
              <a:gd name="connsiteX2186" fmla="*/ 5634032 w 9706874"/>
              <a:gd name="connsiteY2186" fmla="*/ 1984951 h 3735869"/>
              <a:gd name="connsiteX2187" fmla="*/ 5618827 w 9706874"/>
              <a:gd name="connsiteY2187" fmla="*/ 1996997 h 3735869"/>
              <a:gd name="connsiteX2188" fmla="*/ 5634032 w 9706874"/>
              <a:gd name="connsiteY2188" fmla="*/ 1984951 h 3735869"/>
              <a:gd name="connsiteX2189" fmla="*/ 6831981 w 9706874"/>
              <a:gd name="connsiteY2189" fmla="*/ 1984244 h 3735869"/>
              <a:gd name="connsiteX2190" fmla="*/ 6876474 w 9706874"/>
              <a:gd name="connsiteY2190" fmla="*/ 1984244 h 3735869"/>
              <a:gd name="connsiteX2191" fmla="*/ 6855771 w 9706874"/>
              <a:gd name="connsiteY2191" fmla="*/ 2017776 h 3735869"/>
              <a:gd name="connsiteX2192" fmla="*/ 6831981 w 9706874"/>
              <a:gd name="connsiteY2192" fmla="*/ 1984244 h 3735869"/>
              <a:gd name="connsiteX2193" fmla="*/ 5906000 w 9706874"/>
              <a:gd name="connsiteY2193" fmla="*/ 1984244 h 3735869"/>
              <a:gd name="connsiteX2194" fmla="*/ 5913402 w 9706874"/>
              <a:gd name="connsiteY2194" fmla="*/ 1996329 h 3735869"/>
              <a:gd name="connsiteX2195" fmla="*/ 5906000 w 9706874"/>
              <a:gd name="connsiteY2195" fmla="*/ 1984244 h 3735869"/>
              <a:gd name="connsiteX2196" fmla="*/ 9111780 w 9706874"/>
              <a:gd name="connsiteY2196" fmla="*/ 1984244 h 3735869"/>
              <a:gd name="connsiteX2197" fmla="*/ 9126984 w 9706874"/>
              <a:gd name="connsiteY2197" fmla="*/ 1989243 h 3735869"/>
              <a:gd name="connsiteX2198" fmla="*/ 9111780 w 9706874"/>
              <a:gd name="connsiteY2198" fmla="*/ 1984244 h 3735869"/>
              <a:gd name="connsiteX2199" fmla="*/ 6231830 w 9706874"/>
              <a:gd name="connsiteY2199" fmla="*/ 1984243 h 3735869"/>
              <a:gd name="connsiteX2200" fmla="*/ 6224430 w 9706874"/>
              <a:gd name="connsiteY2200" fmla="*/ 1996329 h 3735869"/>
              <a:gd name="connsiteX2201" fmla="*/ 6231830 w 9706874"/>
              <a:gd name="connsiteY2201" fmla="*/ 1984243 h 3735869"/>
              <a:gd name="connsiteX2202" fmla="*/ 8632787 w 9706874"/>
              <a:gd name="connsiteY2202" fmla="*/ 1982619 h 3735869"/>
              <a:gd name="connsiteX2203" fmla="*/ 8624976 w 9706874"/>
              <a:gd name="connsiteY2203" fmla="*/ 1992908 h 3735869"/>
              <a:gd name="connsiteX2204" fmla="*/ 8632787 w 9706874"/>
              <a:gd name="connsiteY2204" fmla="*/ 1982619 h 3735869"/>
              <a:gd name="connsiteX2205" fmla="*/ 5265796 w 9706874"/>
              <a:gd name="connsiteY2205" fmla="*/ 1981098 h 3735869"/>
              <a:gd name="connsiteX2206" fmla="*/ 5256031 w 9706874"/>
              <a:gd name="connsiteY2206" fmla="*/ 1982786 h 3735869"/>
              <a:gd name="connsiteX2207" fmla="*/ 5260756 w 9706874"/>
              <a:gd name="connsiteY2207" fmla="*/ 1983277 h 3735869"/>
              <a:gd name="connsiteX2208" fmla="*/ 5263473 w 9706874"/>
              <a:gd name="connsiteY2208" fmla="*/ 1985238 h 3735869"/>
              <a:gd name="connsiteX2209" fmla="*/ 5264108 w 9706874"/>
              <a:gd name="connsiteY2209" fmla="*/ 1985109 h 3735869"/>
              <a:gd name="connsiteX2210" fmla="*/ 5263281 w 9706874"/>
              <a:gd name="connsiteY2210" fmla="*/ 1984050 h 3735869"/>
              <a:gd name="connsiteX2211" fmla="*/ 6798404 w 9706874"/>
              <a:gd name="connsiteY2211" fmla="*/ 1980780 h 3735869"/>
              <a:gd name="connsiteX2212" fmla="*/ 6817854 w 9706874"/>
              <a:gd name="connsiteY2212" fmla="*/ 1983860 h 3735869"/>
              <a:gd name="connsiteX2213" fmla="*/ 6785097 w 9706874"/>
              <a:gd name="connsiteY2213" fmla="*/ 1995576 h 3735869"/>
              <a:gd name="connsiteX2214" fmla="*/ 6798404 w 9706874"/>
              <a:gd name="connsiteY2214" fmla="*/ 1980780 h 3735869"/>
              <a:gd name="connsiteX2215" fmla="*/ 5271537 w 9706874"/>
              <a:gd name="connsiteY2215" fmla="*/ 1980106 h 3735869"/>
              <a:gd name="connsiteX2216" fmla="*/ 5267865 w 9706874"/>
              <a:gd name="connsiteY2216" fmla="*/ 1980740 h 3735869"/>
              <a:gd name="connsiteX2217" fmla="*/ 5270481 w 9706874"/>
              <a:gd name="connsiteY2217" fmla="*/ 1983812 h 3735869"/>
              <a:gd name="connsiteX2218" fmla="*/ 5273031 w 9706874"/>
              <a:gd name="connsiteY2218" fmla="*/ 1983293 h 3735869"/>
              <a:gd name="connsiteX2219" fmla="*/ 5276184 w 9706874"/>
              <a:gd name="connsiteY2219" fmla="*/ 1982332 h 3735869"/>
              <a:gd name="connsiteX2220" fmla="*/ 5974615 w 9706874"/>
              <a:gd name="connsiteY2220" fmla="*/ 1977939 h 3735869"/>
              <a:gd name="connsiteX2221" fmla="*/ 5994553 w 9706874"/>
              <a:gd name="connsiteY2221" fmla="*/ 1981745 h 3735869"/>
              <a:gd name="connsiteX2222" fmla="*/ 5997213 w 9706874"/>
              <a:gd name="connsiteY2222" fmla="*/ 1996331 h 3735869"/>
              <a:gd name="connsiteX2223" fmla="*/ 5962651 w 9706874"/>
              <a:gd name="connsiteY2223" fmla="*/ 1996331 h 3735869"/>
              <a:gd name="connsiteX2224" fmla="*/ 5974615 w 9706874"/>
              <a:gd name="connsiteY2224" fmla="*/ 1977939 h 3735869"/>
              <a:gd name="connsiteX2225" fmla="*/ 9239333 w 9706874"/>
              <a:gd name="connsiteY2225" fmla="*/ 1975476 h 3735869"/>
              <a:gd name="connsiteX2226" fmla="*/ 9280106 w 9706874"/>
              <a:gd name="connsiteY2226" fmla="*/ 1999430 h 3735869"/>
              <a:gd name="connsiteX2227" fmla="*/ 9239333 w 9706874"/>
              <a:gd name="connsiteY2227" fmla="*/ 1975476 h 3735869"/>
              <a:gd name="connsiteX2228" fmla="*/ 289315 w 9706874"/>
              <a:gd name="connsiteY2228" fmla="*/ 1975362 h 3735869"/>
              <a:gd name="connsiteX2229" fmla="*/ 303832 w 9706874"/>
              <a:gd name="connsiteY2229" fmla="*/ 1976698 h 3735869"/>
              <a:gd name="connsiteX2230" fmla="*/ 398203 w 9706874"/>
              <a:gd name="connsiteY2230" fmla="*/ 1988304 h 3735869"/>
              <a:gd name="connsiteX2231" fmla="*/ 430974 w 9706874"/>
              <a:gd name="connsiteY2231" fmla="*/ 2003434 h 3735869"/>
              <a:gd name="connsiteX2232" fmla="*/ 476346 w 9706874"/>
              <a:gd name="connsiteY2232" fmla="*/ 2020171 h 3735869"/>
              <a:gd name="connsiteX2233" fmla="*/ 456238 w 9706874"/>
              <a:gd name="connsiteY2233" fmla="*/ 2018255 h 3735869"/>
              <a:gd name="connsiteX2234" fmla="*/ 364520 w 9706874"/>
              <a:gd name="connsiteY2234" fmla="*/ 1997601 h 3735869"/>
              <a:gd name="connsiteX2235" fmla="*/ 318837 w 9706874"/>
              <a:gd name="connsiteY2235" fmla="*/ 1991341 h 3735869"/>
              <a:gd name="connsiteX2236" fmla="*/ 319758 w 9706874"/>
              <a:gd name="connsiteY2236" fmla="*/ 1990709 h 3735869"/>
              <a:gd name="connsiteX2237" fmla="*/ 297652 w 9706874"/>
              <a:gd name="connsiteY2237" fmla="*/ 1979428 h 3735869"/>
              <a:gd name="connsiteX2238" fmla="*/ 5937417 w 9706874"/>
              <a:gd name="connsiteY2238" fmla="*/ 1975312 h 3735869"/>
              <a:gd name="connsiteX2239" fmla="*/ 5942679 w 9706874"/>
              <a:gd name="connsiteY2239" fmla="*/ 1996349 h 3735869"/>
              <a:gd name="connsiteX2240" fmla="*/ 5921627 w 9706874"/>
              <a:gd name="connsiteY2240" fmla="*/ 1996349 h 3735869"/>
              <a:gd name="connsiteX2241" fmla="*/ 5937417 w 9706874"/>
              <a:gd name="connsiteY2241" fmla="*/ 1975312 h 3735869"/>
              <a:gd name="connsiteX2242" fmla="*/ 9227778 w 9706874"/>
              <a:gd name="connsiteY2242" fmla="*/ 1973776 h 3735869"/>
              <a:gd name="connsiteX2243" fmla="*/ 9234431 w 9706874"/>
              <a:gd name="connsiteY2243" fmla="*/ 1985614 h 3735869"/>
              <a:gd name="connsiteX2244" fmla="*/ 9219224 w 9706874"/>
              <a:gd name="connsiteY2244" fmla="*/ 1980628 h 3735869"/>
              <a:gd name="connsiteX2245" fmla="*/ 9227778 w 9706874"/>
              <a:gd name="connsiteY2245" fmla="*/ 1973776 h 3735869"/>
              <a:gd name="connsiteX2246" fmla="*/ 5534400 w 9706874"/>
              <a:gd name="connsiteY2246" fmla="*/ 1972093 h 3735869"/>
              <a:gd name="connsiteX2247" fmla="*/ 5522053 w 9706874"/>
              <a:gd name="connsiteY2247" fmla="*/ 1977101 h 3735869"/>
              <a:gd name="connsiteX2248" fmla="*/ 5479923 w 9706874"/>
              <a:gd name="connsiteY2248" fmla="*/ 1993924 h 3735869"/>
              <a:gd name="connsiteX2249" fmla="*/ 5517404 w 9706874"/>
              <a:gd name="connsiteY2249" fmla="*/ 1991390 h 3735869"/>
              <a:gd name="connsiteX2250" fmla="*/ 5533811 w 9706874"/>
              <a:gd name="connsiteY2250" fmla="*/ 1984382 h 3735869"/>
              <a:gd name="connsiteX2251" fmla="*/ 7865768 w 9706874"/>
              <a:gd name="connsiteY2251" fmla="*/ 1971743 h 3735869"/>
              <a:gd name="connsiteX2252" fmla="*/ 7894628 w 9706874"/>
              <a:gd name="connsiteY2252" fmla="*/ 1983765 h 3735869"/>
              <a:gd name="connsiteX2253" fmla="*/ 7905284 w 9706874"/>
              <a:gd name="connsiteY2253" fmla="*/ 2005004 h 3735869"/>
              <a:gd name="connsiteX2254" fmla="*/ 7913276 w 9706874"/>
              <a:gd name="connsiteY2254" fmla="*/ 1986170 h 3735869"/>
              <a:gd name="connsiteX2255" fmla="*/ 7924264 w 9706874"/>
              <a:gd name="connsiteY2255" fmla="*/ 2009863 h 3735869"/>
              <a:gd name="connsiteX2256" fmla="*/ 7934891 w 9706874"/>
              <a:gd name="connsiteY2256" fmla="*/ 2029497 h 3735869"/>
              <a:gd name="connsiteX2257" fmla="*/ 7936767 w 9706874"/>
              <a:gd name="connsiteY2257" fmla="*/ 2023541 h 3735869"/>
              <a:gd name="connsiteX2258" fmla="*/ 7939237 w 9706874"/>
              <a:gd name="connsiteY2258" fmla="*/ 2030492 h 3735869"/>
              <a:gd name="connsiteX2259" fmla="*/ 7936568 w 9706874"/>
              <a:gd name="connsiteY2259" fmla="*/ 2032599 h 3735869"/>
              <a:gd name="connsiteX2260" fmla="*/ 7937250 w 9706874"/>
              <a:gd name="connsiteY2260" fmla="*/ 2033856 h 3735869"/>
              <a:gd name="connsiteX2261" fmla="*/ 7849785 w 9706874"/>
              <a:gd name="connsiteY2261" fmla="*/ 2012215 h 3735869"/>
              <a:gd name="connsiteX2262" fmla="*/ 7865768 w 9706874"/>
              <a:gd name="connsiteY2262" fmla="*/ 2005004 h 3735869"/>
              <a:gd name="connsiteX2263" fmla="*/ 7865768 w 9706874"/>
              <a:gd name="connsiteY2263" fmla="*/ 1971743 h 3735869"/>
              <a:gd name="connsiteX2264" fmla="*/ 6748032 w 9706874"/>
              <a:gd name="connsiteY2264" fmla="*/ 1971740 h 3735869"/>
              <a:gd name="connsiteX2265" fmla="*/ 6776840 w 9706874"/>
              <a:gd name="connsiteY2265" fmla="*/ 1983824 h 3735869"/>
              <a:gd name="connsiteX2266" fmla="*/ 6726760 w 9706874"/>
              <a:gd name="connsiteY2266" fmla="*/ 1995504 h 3735869"/>
              <a:gd name="connsiteX2267" fmla="*/ 6674020 w 9706874"/>
              <a:gd name="connsiteY2267" fmla="*/ 1988656 h 3735869"/>
              <a:gd name="connsiteX2268" fmla="*/ 6628814 w 9706874"/>
              <a:gd name="connsiteY2268" fmla="*/ 1976573 h 3735869"/>
              <a:gd name="connsiteX2269" fmla="*/ 6748032 w 9706874"/>
              <a:gd name="connsiteY2269" fmla="*/ 1971740 h 3735869"/>
              <a:gd name="connsiteX2270" fmla="*/ 6030592 w 9706874"/>
              <a:gd name="connsiteY2270" fmla="*/ 1971740 h 3735869"/>
              <a:gd name="connsiteX2271" fmla="*/ 6030592 w 9706874"/>
              <a:gd name="connsiteY2271" fmla="*/ 1983841 h 3735869"/>
              <a:gd name="connsiteX2272" fmla="*/ 5999769 w 9706874"/>
              <a:gd name="connsiteY2272" fmla="*/ 1983841 h 3735869"/>
              <a:gd name="connsiteX2273" fmla="*/ 6030592 w 9706874"/>
              <a:gd name="connsiteY2273" fmla="*/ 1971740 h 3735869"/>
              <a:gd name="connsiteX2274" fmla="*/ 8666369 w 9706874"/>
              <a:gd name="connsiteY2274" fmla="*/ 1971739 h 3735869"/>
              <a:gd name="connsiteX2275" fmla="*/ 8730387 w 9706874"/>
              <a:gd name="connsiteY2275" fmla="*/ 2000802 h 3735869"/>
              <a:gd name="connsiteX2276" fmla="*/ 8703973 w 9706874"/>
              <a:gd name="connsiteY2276" fmla="*/ 2003258 h 3735869"/>
              <a:gd name="connsiteX2277" fmla="*/ 8666369 w 9706874"/>
              <a:gd name="connsiteY2277" fmla="*/ 1995891 h 3735869"/>
              <a:gd name="connsiteX2278" fmla="*/ 8666369 w 9706874"/>
              <a:gd name="connsiteY2278" fmla="*/ 1971739 h 3735869"/>
              <a:gd name="connsiteX2279" fmla="*/ 5572237 w 9706874"/>
              <a:gd name="connsiteY2279" fmla="*/ 1971079 h 3735869"/>
              <a:gd name="connsiteX2280" fmla="*/ 5575438 w 9706874"/>
              <a:gd name="connsiteY2280" fmla="*/ 1973007 h 3735869"/>
              <a:gd name="connsiteX2281" fmla="*/ 5572970 w 9706874"/>
              <a:gd name="connsiteY2281" fmla="*/ 1974823 h 3735869"/>
              <a:gd name="connsiteX2282" fmla="*/ 5571242 w 9706874"/>
              <a:gd name="connsiteY2282" fmla="*/ 1978636 h 3735869"/>
              <a:gd name="connsiteX2283" fmla="*/ 5571286 w 9706874"/>
              <a:gd name="connsiteY2283" fmla="*/ 1978747 h 3735869"/>
              <a:gd name="connsiteX2284" fmla="*/ 5566080 w 9706874"/>
              <a:gd name="connsiteY2284" fmla="*/ 1996332 h 3735869"/>
              <a:gd name="connsiteX2285" fmla="*/ 5568547 w 9706874"/>
              <a:gd name="connsiteY2285" fmla="*/ 1971740 h 3735869"/>
              <a:gd name="connsiteX2286" fmla="*/ 5570354 w 9706874"/>
              <a:gd name="connsiteY2286" fmla="*/ 1976365 h 3735869"/>
              <a:gd name="connsiteX2287" fmla="*/ 5570195 w 9706874"/>
              <a:gd name="connsiteY2287" fmla="*/ 1972099 h 3735869"/>
              <a:gd name="connsiteX2288" fmla="*/ 5572237 w 9706874"/>
              <a:gd name="connsiteY2288" fmla="*/ 1971079 h 3735869"/>
              <a:gd name="connsiteX2289" fmla="*/ 151838 w 9706874"/>
              <a:gd name="connsiteY2289" fmla="*/ 1964331 h 3735869"/>
              <a:gd name="connsiteX2290" fmla="*/ 190280 w 9706874"/>
              <a:gd name="connsiteY2290" fmla="*/ 1966255 h 3735869"/>
              <a:gd name="connsiteX2291" fmla="*/ 226880 w 9706874"/>
              <a:gd name="connsiteY2291" fmla="*/ 1969621 h 3735869"/>
              <a:gd name="connsiteX2292" fmla="*/ 242116 w 9706874"/>
              <a:gd name="connsiteY2292" fmla="*/ 1978620 h 3735869"/>
              <a:gd name="connsiteX2293" fmla="*/ 249244 w 9706874"/>
              <a:gd name="connsiteY2293" fmla="*/ 1982162 h 3735869"/>
              <a:gd name="connsiteX2294" fmla="*/ 170343 w 9706874"/>
              <a:gd name="connsiteY2294" fmla="*/ 1973166 h 3735869"/>
              <a:gd name="connsiteX2295" fmla="*/ 161717 w 9706874"/>
              <a:gd name="connsiteY2295" fmla="*/ 1969449 h 3735869"/>
              <a:gd name="connsiteX2296" fmla="*/ 9211200 w 9706874"/>
              <a:gd name="connsiteY2296" fmla="*/ 1962866 h 3735869"/>
              <a:gd name="connsiteX2297" fmla="*/ 9218801 w 9706874"/>
              <a:gd name="connsiteY2297" fmla="*/ 1966496 h 3735869"/>
              <a:gd name="connsiteX2298" fmla="*/ 9216267 w 9706874"/>
              <a:gd name="connsiteY2298" fmla="*/ 1971336 h 3735869"/>
              <a:gd name="connsiteX2299" fmla="*/ 9203596 w 9706874"/>
              <a:gd name="connsiteY2299" fmla="*/ 1966496 h 3735869"/>
              <a:gd name="connsiteX2300" fmla="*/ 9211200 w 9706874"/>
              <a:gd name="connsiteY2300" fmla="*/ 1962866 h 3735869"/>
              <a:gd name="connsiteX2301" fmla="*/ 8931629 w 9706874"/>
              <a:gd name="connsiteY2301" fmla="*/ 1959943 h 3735869"/>
              <a:gd name="connsiteX2302" fmla="*/ 8916423 w 9706874"/>
              <a:gd name="connsiteY2302" fmla="*/ 1972403 h 3735869"/>
              <a:gd name="connsiteX2303" fmla="*/ 8931629 w 9706874"/>
              <a:gd name="connsiteY2303" fmla="*/ 1959943 h 3735869"/>
              <a:gd name="connsiteX2304" fmla="*/ 8730429 w 9706874"/>
              <a:gd name="connsiteY2304" fmla="*/ 1959239 h 3735869"/>
              <a:gd name="connsiteX2305" fmla="*/ 8721070 w 9706874"/>
              <a:gd name="connsiteY2305" fmla="*/ 1971336 h 3735869"/>
              <a:gd name="connsiteX2306" fmla="*/ 8730429 w 9706874"/>
              <a:gd name="connsiteY2306" fmla="*/ 1959239 h 3735869"/>
              <a:gd name="connsiteX2307" fmla="*/ 7828260 w 9706874"/>
              <a:gd name="connsiteY2307" fmla="*/ 1959238 h 3735869"/>
              <a:gd name="connsiteX2308" fmla="*/ 7828262 w 9706874"/>
              <a:gd name="connsiteY2308" fmla="*/ 1993049 h 3735869"/>
              <a:gd name="connsiteX2309" fmla="*/ 7838770 w 9706874"/>
              <a:gd name="connsiteY2309" fmla="*/ 1961682 h 3735869"/>
              <a:gd name="connsiteX2310" fmla="*/ 7857160 w 9706874"/>
              <a:gd name="connsiteY2310" fmla="*/ 1976348 h 3735869"/>
              <a:gd name="connsiteX2311" fmla="*/ 7849277 w 9706874"/>
              <a:gd name="connsiteY2311" fmla="*/ 1991012 h 3735869"/>
              <a:gd name="connsiteX2312" fmla="*/ 7846651 w 9706874"/>
              <a:gd name="connsiteY2312" fmla="*/ 2005270 h 3735869"/>
              <a:gd name="connsiteX2313" fmla="*/ 7781409 w 9706874"/>
              <a:gd name="connsiteY2313" fmla="*/ 1988569 h 3735869"/>
              <a:gd name="connsiteX2314" fmla="*/ 7812498 w 9706874"/>
              <a:gd name="connsiteY2314" fmla="*/ 1986124 h 3735869"/>
              <a:gd name="connsiteX2315" fmla="*/ 7828260 w 9706874"/>
              <a:gd name="connsiteY2315" fmla="*/ 1959238 h 3735869"/>
              <a:gd name="connsiteX2316" fmla="*/ 8886365 w 9706874"/>
              <a:gd name="connsiteY2316" fmla="*/ 1957615 h 3735869"/>
              <a:gd name="connsiteX2317" fmla="*/ 8878554 w 9706874"/>
              <a:gd name="connsiteY2317" fmla="*/ 1969714 h 3735869"/>
              <a:gd name="connsiteX2318" fmla="*/ 8886365 w 9706874"/>
              <a:gd name="connsiteY2318" fmla="*/ 1957615 h 3735869"/>
              <a:gd name="connsiteX2319" fmla="*/ 9070756 w 9706874"/>
              <a:gd name="connsiteY2319" fmla="*/ 1955665 h 3735869"/>
              <a:gd name="connsiteX2320" fmla="*/ 9089125 w 9706874"/>
              <a:gd name="connsiteY2320" fmla="*/ 1973110 h 3735869"/>
              <a:gd name="connsiteX2321" fmla="*/ 9070756 w 9706874"/>
              <a:gd name="connsiteY2321" fmla="*/ 1955665 h 3735869"/>
              <a:gd name="connsiteX2322" fmla="*/ 9195570 w 9706874"/>
              <a:gd name="connsiteY2322" fmla="*/ 1952148 h 3735869"/>
              <a:gd name="connsiteX2323" fmla="*/ 9203173 w 9706874"/>
              <a:gd name="connsiteY2323" fmla="*/ 1955778 h 3735869"/>
              <a:gd name="connsiteX2324" fmla="*/ 9198105 w 9706874"/>
              <a:gd name="connsiteY2324" fmla="*/ 1960617 h 3735869"/>
              <a:gd name="connsiteX2325" fmla="*/ 9187968 w 9706874"/>
              <a:gd name="connsiteY2325" fmla="*/ 1955778 h 3735869"/>
              <a:gd name="connsiteX2326" fmla="*/ 9195570 w 9706874"/>
              <a:gd name="connsiteY2326" fmla="*/ 1952148 h 3735869"/>
              <a:gd name="connsiteX2327" fmla="*/ 6575862 w 9706874"/>
              <a:gd name="connsiteY2327" fmla="*/ 1948521 h 3735869"/>
              <a:gd name="connsiteX2328" fmla="*/ 6620556 w 9706874"/>
              <a:gd name="connsiteY2328" fmla="*/ 1973101 h 3735869"/>
              <a:gd name="connsiteX2329" fmla="*/ 6615246 w 9706874"/>
              <a:gd name="connsiteY2329" fmla="*/ 1992764 h 3735869"/>
              <a:gd name="connsiteX2330" fmla="*/ 6602414 w 9706874"/>
              <a:gd name="connsiteY2330" fmla="*/ 1992763 h 3735869"/>
              <a:gd name="connsiteX2331" fmla="*/ 6575861 w 9706874"/>
              <a:gd name="connsiteY2331" fmla="*/ 1990307 h 3735869"/>
              <a:gd name="connsiteX2332" fmla="*/ 6520544 w 9706874"/>
              <a:gd name="connsiteY2332" fmla="*/ 1985391 h 3735869"/>
              <a:gd name="connsiteX2333" fmla="*/ 6404156 w 9706874"/>
              <a:gd name="connsiteY2333" fmla="*/ 1978016 h 3735869"/>
              <a:gd name="connsiteX2334" fmla="*/ 6509922 w 9706874"/>
              <a:gd name="connsiteY2334" fmla="*/ 1965727 h 3735869"/>
              <a:gd name="connsiteX2335" fmla="*/ 6567894 w 9706874"/>
              <a:gd name="connsiteY2335" fmla="*/ 1963269 h 3735869"/>
              <a:gd name="connsiteX2336" fmla="*/ 6586483 w 9706874"/>
              <a:gd name="connsiteY2336" fmla="*/ 1965726 h 3735869"/>
              <a:gd name="connsiteX2337" fmla="*/ 6575860 w 9706874"/>
              <a:gd name="connsiteY2337" fmla="*/ 1960810 h 3735869"/>
              <a:gd name="connsiteX2338" fmla="*/ 6575862 w 9706874"/>
              <a:gd name="connsiteY2338" fmla="*/ 1948521 h 3735869"/>
              <a:gd name="connsiteX2339" fmla="*/ 6628403 w 9706874"/>
              <a:gd name="connsiteY2339" fmla="*/ 1948520 h 3735869"/>
              <a:gd name="connsiteX2340" fmla="*/ 6621000 w 9706874"/>
              <a:gd name="connsiteY2340" fmla="*/ 1960617 h 3735869"/>
              <a:gd name="connsiteX2341" fmla="*/ 6628403 w 9706874"/>
              <a:gd name="connsiteY2341" fmla="*/ 1948520 h 3735869"/>
              <a:gd name="connsiteX2342" fmla="*/ 7345298 w 9706874"/>
              <a:gd name="connsiteY2342" fmla="*/ 1948519 h 3735869"/>
              <a:gd name="connsiteX2343" fmla="*/ 7345297 w 9706874"/>
              <a:gd name="connsiteY2343" fmla="*/ 1960618 h 3735869"/>
              <a:gd name="connsiteX2344" fmla="*/ 7345298 w 9706874"/>
              <a:gd name="connsiteY2344" fmla="*/ 1948519 h 3735869"/>
              <a:gd name="connsiteX2345" fmla="*/ 6396340 w 9706874"/>
              <a:gd name="connsiteY2345" fmla="*/ 1948518 h 3735869"/>
              <a:gd name="connsiteX2346" fmla="*/ 6403744 w 9706874"/>
              <a:gd name="connsiteY2346" fmla="*/ 1960618 h 3735869"/>
              <a:gd name="connsiteX2347" fmla="*/ 6396340 w 9706874"/>
              <a:gd name="connsiteY2347" fmla="*/ 1948518 h 3735869"/>
              <a:gd name="connsiteX2348" fmla="*/ 9031273 w 9706874"/>
              <a:gd name="connsiteY2348" fmla="*/ 1948518 h 3735869"/>
              <a:gd name="connsiteX2349" fmla="*/ 9023868 w 9706874"/>
              <a:gd name="connsiteY2349" fmla="*/ 1960617 h 3735869"/>
              <a:gd name="connsiteX2350" fmla="*/ 9031273 w 9706874"/>
              <a:gd name="connsiteY2350" fmla="*/ 1948518 h 3735869"/>
              <a:gd name="connsiteX2351" fmla="*/ 590520 w 9706874"/>
              <a:gd name="connsiteY2351" fmla="*/ 1947825 h 3735869"/>
              <a:gd name="connsiteX2352" fmla="*/ 598563 w 9706874"/>
              <a:gd name="connsiteY2352" fmla="*/ 1954776 h 3735869"/>
              <a:gd name="connsiteX2353" fmla="*/ 590060 w 9706874"/>
              <a:gd name="connsiteY2353" fmla="*/ 1953517 h 3735869"/>
              <a:gd name="connsiteX2354" fmla="*/ 581678 w 9706874"/>
              <a:gd name="connsiteY2354" fmla="*/ 1948273 h 3735869"/>
              <a:gd name="connsiteX2355" fmla="*/ 590520 w 9706874"/>
              <a:gd name="connsiteY2355" fmla="*/ 1947825 h 3735869"/>
              <a:gd name="connsiteX2356" fmla="*/ 8714786 w 9706874"/>
              <a:gd name="connsiteY2356" fmla="*/ 1947439 h 3735869"/>
              <a:gd name="connsiteX2357" fmla="*/ 8699580 w 9706874"/>
              <a:gd name="connsiteY2357" fmla="*/ 1959902 h 3735869"/>
              <a:gd name="connsiteX2358" fmla="*/ 8714786 w 9706874"/>
              <a:gd name="connsiteY2358" fmla="*/ 1947439 h 3735869"/>
              <a:gd name="connsiteX2359" fmla="*/ 9560000 w 9706874"/>
              <a:gd name="connsiteY2359" fmla="*/ 1946897 h 3735869"/>
              <a:gd name="connsiteX2360" fmla="*/ 9552698 w 9706874"/>
              <a:gd name="connsiteY2360" fmla="*/ 1971487 h 3735869"/>
              <a:gd name="connsiteX2361" fmla="*/ 9560000 w 9706874"/>
              <a:gd name="connsiteY2361" fmla="*/ 1946897 h 3735869"/>
              <a:gd name="connsiteX2362" fmla="*/ 359165 w 9706874"/>
              <a:gd name="connsiteY2362" fmla="*/ 1944664 h 3735869"/>
              <a:gd name="connsiteX2363" fmla="*/ 385866 w 9706874"/>
              <a:gd name="connsiteY2363" fmla="*/ 1954929 h 3735869"/>
              <a:gd name="connsiteX2364" fmla="*/ 373109 w 9706874"/>
              <a:gd name="connsiteY2364" fmla="*/ 1952811 h 3735869"/>
              <a:gd name="connsiteX2365" fmla="*/ 359165 w 9706874"/>
              <a:gd name="connsiteY2365" fmla="*/ 1944664 h 3735869"/>
              <a:gd name="connsiteX2366" fmla="*/ 7848250 w 9706874"/>
              <a:gd name="connsiteY2366" fmla="*/ 1942501 h 3735869"/>
              <a:gd name="connsiteX2367" fmla="*/ 7851180 w 9706874"/>
              <a:gd name="connsiteY2367" fmla="*/ 1943630 h 3735869"/>
              <a:gd name="connsiteX2368" fmla="*/ 7847831 w 9706874"/>
              <a:gd name="connsiteY2368" fmla="*/ 1948144 h 3735869"/>
              <a:gd name="connsiteX2369" fmla="*/ 7848250 w 9706874"/>
              <a:gd name="connsiteY2369" fmla="*/ 1942501 h 3735869"/>
              <a:gd name="connsiteX2370" fmla="*/ 355527 w 9706874"/>
              <a:gd name="connsiteY2370" fmla="*/ 1939527 h 3735869"/>
              <a:gd name="connsiteX2371" fmla="*/ 359165 w 9706874"/>
              <a:gd name="connsiteY2371" fmla="*/ 1944664 h 3735869"/>
              <a:gd name="connsiteX2372" fmla="*/ 355066 w 9706874"/>
              <a:gd name="connsiteY2372" fmla="*/ 1945219 h 3735869"/>
              <a:gd name="connsiteX2373" fmla="*/ 349435 w 9706874"/>
              <a:gd name="connsiteY2373" fmla="*/ 1940078 h 3735869"/>
              <a:gd name="connsiteX2374" fmla="*/ 355527 w 9706874"/>
              <a:gd name="connsiteY2374" fmla="*/ 1939527 h 3735869"/>
              <a:gd name="connsiteX2375" fmla="*/ 9055886 w 9706874"/>
              <a:gd name="connsiteY2375" fmla="*/ 1936266 h 3735869"/>
              <a:gd name="connsiteX2376" fmla="*/ 9062505 w 9706874"/>
              <a:gd name="connsiteY2376" fmla="*/ 1948104 h 3735869"/>
              <a:gd name="connsiteX2377" fmla="*/ 9047312 w 9706874"/>
              <a:gd name="connsiteY2377" fmla="*/ 1943119 h 3735869"/>
              <a:gd name="connsiteX2378" fmla="*/ 9055886 w 9706874"/>
              <a:gd name="connsiteY2378" fmla="*/ 1936266 h 3735869"/>
              <a:gd name="connsiteX2379" fmla="*/ 8730835 w 9706874"/>
              <a:gd name="connsiteY2379" fmla="*/ 1936016 h 3735869"/>
              <a:gd name="connsiteX2380" fmla="*/ 8744071 w 9706874"/>
              <a:gd name="connsiteY2380" fmla="*/ 1942967 h 3735869"/>
              <a:gd name="connsiteX2381" fmla="*/ 8730835 w 9706874"/>
              <a:gd name="connsiteY2381" fmla="*/ 1936016 h 3735869"/>
              <a:gd name="connsiteX2382" fmla="*/ 9172338 w 9706874"/>
              <a:gd name="connsiteY2382" fmla="*/ 1936015 h 3735869"/>
              <a:gd name="connsiteX2383" fmla="*/ 9187545 w 9706874"/>
              <a:gd name="connsiteY2383" fmla="*/ 1942966 h 3735869"/>
              <a:gd name="connsiteX2384" fmla="*/ 9172338 w 9706874"/>
              <a:gd name="connsiteY2384" fmla="*/ 1936015 h 3735869"/>
              <a:gd name="connsiteX2385" fmla="*/ 345798 w 9706874"/>
              <a:gd name="connsiteY2385" fmla="*/ 1934943 h 3735869"/>
              <a:gd name="connsiteX2386" fmla="*/ 349435 w 9706874"/>
              <a:gd name="connsiteY2386" fmla="*/ 1940078 h 3735869"/>
              <a:gd name="connsiteX2387" fmla="*/ 345337 w 9706874"/>
              <a:gd name="connsiteY2387" fmla="*/ 1940636 h 3735869"/>
              <a:gd name="connsiteX2388" fmla="*/ 339706 w 9706874"/>
              <a:gd name="connsiteY2388" fmla="*/ 1935493 h 3735869"/>
              <a:gd name="connsiteX2389" fmla="*/ 345798 w 9706874"/>
              <a:gd name="connsiteY2389" fmla="*/ 1934943 h 3735869"/>
              <a:gd name="connsiteX2390" fmla="*/ 8533831 w 9706874"/>
              <a:gd name="connsiteY2390" fmla="*/ 1934394 h 3735869"/>
              <a:gd name="connsiteX2391" fmla="*/ 8526018 w 9706874"/>
              <a:gd name="connsiteY2391" fmla="*/ 1946495 h 3735869"/>
              <a:gd name="connsiteX2392" fmla="*/ 8533831 w 9706874"/>
              <a:gd name="connsiteY2392" fmla="*/ 1934394 h 3735869"/>
              <a:gd name="connsiteX2393" fmla="*/ 9039288 w 9706874"/>
              <a:gd name="connsiteY2393" fmla="*/ 1927548 h 3735869"/>
              <a:gd name="connsiteX2394" fmla="*/ 9046888 w 9706874"/>
              <a:gd name="connsiteY2394" fmla="*/ 1930442 h 3735869"/>
              <a:gd name="connsiteX2395" fmla="*/ 9044356 w 9706874"/>
              <a:gd name="connsiteY2395" fmla="*/ 1935586 h 3735869"/>
              <a:gd name="connsiteX2396" fmla="*/ 9031683 w 9706874"/>
              <a:gd name="connsiteY2396" fmla="*/ 1930443 h 3735869"/>
              <a:gd name="connsiteX2397" fmla="*/ 9039288 w 9706874"/>
              <a:gd name="connsiteY2397" fmla="*/ 1927548 h 3735869"/>
              <a:gd name="connsiteX2398" fmla="*/ 5090940 w 9706874"/>
              <a:gd name="connsiteY2398" fmla="*/ 1926973 h 3735869"/>
              <a:gd name="connsiteX2399" fmla="*/ 5089191 w 9706874"/>
              <a:gd name="connsiteY2399" fmla="*/ 1927421 h 3735869"/>
              <a:gd name="connsiteX2400" fmla="*/ 5091274 w 9706874"/>
              <a:gd name="connsiteY2400" fmla="*/ 1927092 h 3735869"/>
              <a:gd name="connsiteX2401" fmla="*/ 7259388 w 9706874"/>
              <a:gd name="connsiteY2401" fmla="*/ 1925299 h 3735869"/>
              <a:gd name="connsiteX2402" fmla="*/ 7251786 w 9706874"/>
              <a:gd name="connsiteY2402" fmla="*/ 1946342 h 3735869"/>
              <a:gd name="connsiteX2403" fmla="*/ 7244181 w 9706874"/>
              <a:gd name="connsiteY2403" fmla="*/ 1932314 h 3735869"/>
              <a:gd name="connsiteX2404" fmla="*/ 7259388 w 9706874"/>
              <a:gd name="connsiteY2404" fmla="*/ 1925299 h 3735869"/>
              <a:gd name="connsiteX2405" fmla="*/ 9073971 w 9706874"/>
              <a:gd name="connsiteY2405" fmla="*/ 1921890 h 3735869"/>
              <a:gd name="connsiteX2406" fmla="*/ 9066159 w 9706874"/>
              <a:gd name="connsiteY2406" fmla="*/ 1933990 h 3735869"/>
              <a:gd name="connsiteX2407" fmla="*/ 9073971 w 9706874"/>
              <a:gd name="connsiteY2407" fmla="*/ 1921890 h 3735869"/>
              <a:gd name="connsiteX2408" fmla="*/ 5079278 w 9706874"/>
              <a:gd name="connsiteY2408" fmla="*/ 1920857 h 3735869"/>
              <a:gd name="connsiteX2409" fmla="*/ 5071325 w 9706874"/>
              <a:gd name="connsiteY2409" fmla="*/ 1922214 h 3735869"/>
              <a:gd name="connsiteX2410" fmla="*/ 5069531 w 9706874"/>
              <a:gd name="connsiteY2410" fmla="*/ 1924760 h 3735869"/>
              <a:gd name="connsiteX2411" fmla="*/ 5079804 w 9706874"/>
              <a:gd name="connsiteY2411" fmla="*/ 1922893 h 3735869"/>
              <a:gd name="connsiteX2412" fmla="*/ 9016035 w 9706874"/>
              <a:gd name="connsiteY2412" fmla="*/ 1919801 h 3735869"/>
              <a:gd name="connsiteX2413" fmla="*/ 9015656 w 9706874"/>
              <a:gd name="connsiteY2413" fmla="*/ 1921153 h 3735869"/>
              <a:gd name="connsiteX2414" fmla="*/ 9015128 w 9706874"/>
              <a:gd name="connsiteY2414" fmla="*/ 1923027 h 3735869"/>
              <a:gd name="connsiteX2415" fmla="*/ 9016383 w 9706874"/>
              <a:gd name="connsiteY2415" fmla="*/ 1918559 h 3735869"/>
              <a:gd name="connsiteX2416" fmla="*/ 9016035 w 9706874"/>
              <a:gd name="connsiteY2416" fmla="*/ 1919801 h 3735869"/>
              <a:gd name="connsiteX2417" fmla="*/ 9016130 w 9706874"/>
              <a:gd name="connsiteY2417" fmla="*/ 1919461 h 3735869"/>
              <a:gd name="connsiteX2418" fmla="*/ 9016383 w 9706874"/>
              <a:gd name="connsiteY2418" fmla="*/ 1918559 h 3735869"/>
              <a:gd name="connsiteX2419" fmla="*/ 9021917 w 9706874"/>
              <a:gd name="connsiteY2419" fmla="*/ 1916565 h 3735869"/>
              <a:gd name="connsiteX2420" fmla="*/ 9033170 w 9706874"/>
              <a:gd name="connsiteY2420" fmla="*/ 1918946 h 3735869"/>
              <a:gd name="connsiteX2421" fmla="*/ 9021917 w 9706874"/>
              <a:gd name="connsiteY2421" fmla="*/ 1916565 h 3735869"/>
              <a:gd name="connsiteX2422" fmla="*/ 5855607 w 9706874"/>
              <a:gd name="connsiteY2422" fmla="*/ 1913525 h 3735869"/>
              <a:gd name="connsiteX2423" fmla="*/ 5871681 w 9706874"/>
              <a:gd name="connsiteY2423" fmla="*/ 1914805 h 3735869"/>
              <a:gd name="connsiteX2424" fmla="*/ 5874304 w 9706874"/>
              <a:gd name="connsiteY2424" fmla="*/ 1919308 h 3735869"/>
              <a:gd name="connsiteX2425" fmla="*/ 5845440 w 9706874"/>
              <a:gd name="connsiteY2425" fmla="*/ 1926675 h 3735869"/>
              <a:gd name="connsiteX2426" fmla="*/ 5855607 w 9706874"/>
              <a:gd name="connsiteY2426" fmla="*/ 1913525 h 3735869"/>
              <a:gd name="connsiteX2427" fmla="*/ 7579057 w 9706874"/>
              <a:gd name="connsiteY2427" fmla="*/ 1913476 h 3735869"/>
              <a:gd name="connsiteX2428" fmla="*/ 7593442 w 9706874"/>
              <a:gd name="connsiteY2428" fmla="*/ 1914743 h 3735869"/>
              <a:gd name="connsiteX2429" fmla="*/ 7570426 w 9706874"/>
              <a:gd name="connsiteY2429" fmla="*/ 1926515 h 3735869"/>
              <a:gd name="connsiteX2430" fmla="*/ 7579057 w 9706874"/>
              <a:gd name="connsiteY2430" fmla="*/ 1913476 h 3735869"/>
              <a:gd name="connsiteX2431" fmla="*/ 5800985 w 9706874"/>
              <a:gd name="connsiteY2431" fmla="*/ 1912792 h 3735869"/>
              <a:gd name="connsiteX2432" fmla="*/ 5835228 w 9706874"/>
              <a:gd name="connsiteY2432" fmla="*/ 1931509 h 3735869"/>
              <a:gd name="connsiteX2433" fmla="*/ 5745097 w 9706874"/>
              <a:gd name="connsiteY2433" fmla="*/ 1948640 h 3735869"/>
              <a:gd name="connsiteX2434" fmla="*/ 5689156 w 9706874"/>
              <a:gd name="connsiteY2434" fmla="*/ 1946194 h 3735869"/>
              <a:gd name="connsiteX2435" fmla="*/ 5771293 w 9706874"/>
              <a:gd name="connsiteY2435" fmla="*/ 1914781 h 3735869"/>
              <a:gd name="connsiteX2436" fmla="*/ 5788027 w 9706874"/>
              <a:gd name="connsiteY2436" fmla="*/ 1912978 h 3735869"/>
              <a:gd name="connsiteX2437" fmla="*/ 5800985 w 9706874"/>
              <a:gd name="connsiteY2437" fmla="*/ 1912792 h 3735869"/>
              <a:gd name="connsiteX2438" fmla="*/ 8816227 w 9706874"/>
              <a:gd name="connsiteY2438" fmla="*/ 1911880 h 3735869"/>
              <a:gd name="connsiteX2439" fmla="*/ 8796090 w 9706874"/>
              <a:gd name="connsiteY2439" fmla="*/ 1921848 h 3735869"/>
              <a:gd name="connsiteX2440" fmla="*/ 8816227 w 9706874"/>
              <a:gd name="connsiteY2440" fmla="*/ 1911880 h 3735869"/>
              <a:gd name="connsiteX2441" fmla="*/ 5876492 w 9706874"/>
              <a:gd name="connsiteY2441" fmla="*/ 1910043 h 3735869"/>
              <a:gd name="connsiteX2442" fmla="*/ 5878824 w 9706874"/>
              <a:gd name="connsiteY2442" fmla="*/ 1912780 h 3735869"/>
              <a:gd name="connsiteX2443" fmla="*/ 5880192 w 9706874"/>
              <a:gd name="connsiteY2443" fmla="*/ 1914387 h 3735869"/>
              <a:gd name="connsiteX2444" fmla="*/ 5872788 w 9706874"/>
              <a:gd name="connsiteY2444" fmla="*/ 1914389 h 3735869"/>
              <a:gd name="connsiteX2445" fmla="*/ 5875334 w 9706874"/>
              <a:gd name="connsiteY2445" fmla="*/ 1910804 h 3735869"/>
              <a:gd name="connsiteX2446" fmla="*/ 5875991 w 9706874"/>
              <a:gd name="connsiteY2446" fmla="*/ 1910369 h 3735869"/>
              <a:gd name="connsiteX2447" fmla="*/ 5683336 w 9706874"/>
              <a:gd name="connsiteY2447" fmla="*/ 1906404 h 3735869"/>
              <a:gd name="connsiteX2448" fmla="*/ 5685393 w 9706874"/>
              <a:gd name="connsiteY2448" fmla="*/ 1906572 h 3735869"/>
              <a:gd name="connsiteX2449" fmla="*/ 5689440 w 9706874"/>
              <a:gd name="connsiteY2449" fmla="*/ 1907715 h 3735869"/>
              <a:gd name="connsiteX2450" fmla="*/ 5644982 w 9706874"/>
              <a:gd name="connsiteY2450" fmla="*/ 1926549 h 3735869"/>
              <a:gd name="connsiteX2451" fmla="*/ 5611237 w 9706874"/>
              <a:gd name="connsiteY2451" fmla="*/ 1939518 h 3735869"/>
              <a:gd name="connsiteX2452" fmla="*/ 5606397 w 9706874"/>
              <a:gd name="connsiteY2452" fmla="*/ 1941593 h 3735869"/>
              <a:gd name="connsiteX2453" fmla="*/ 5566701 w 9706874"/>
              <a:gd name="connsiteY2453" fmla="*/ 1945621 h 3735869"/>
              <a:gd name="connsiteX2454" fmla="*/ 5613526 w 9706874"/>
              <a:gd name="connsiteY2454" fmla="*/ 1932688 h 3735869"/>
              <a:gd name="connsiteX2455" fmla="*/ 5666875 w 9706874"/>
              <a:gd name="connsiteY2455" fmla="*/ 1911155 h 3735869"/>
              <a:gd name="connsiteX2456" fmla="*/ 5940717 w 9706874"/>
              <a:gd name="connsiteY2456" fmla="*/ 1902077 h 3735869"/>
              <a:gd name="connsiteX2457" fmla="*/ 5890370 w 9706874"/>
              <a:gd name="connsiteY2457" fmla="*/ 1914177 h 3735869"/>
              <a:gd name="connsiteX2458" fmla="*/ 5940717 w 9706874"/>
              <a:gd name="connsiteY2458" fmla="*/ 1902077 h 3735869"/>
              <a:gd name="connsiteX2459" fmla="*/ 7725573 w 9706874"/>
              <a:gd name="connsiteY2459" fmla="*/ 1900932 h 3735869"/>
              <a:gd name="connsiteX2460" fmla="*/ 7739959 w 9706874"/>
              <a:gd name="connsiteY2460" fmla="*/ 1902131 h 3735869"/>
              <a:gd name="connsiteX2461" fmla="*/ 7716942 w 9706874"/>
              <a:gd name="connsiteY2461" fmla="*/ 1914128 h 3735869"/>
              <a:gd name="connsiteX2462" fmla="*/ 7725573 w 9706874"/>
              <a:gd name="connsiteY2462" fmla="*/ 1900932 h 3735869"/>
              <a:gd name="connsiteX2463" fmla="*/ 7700903 w 9706874"/>
              <a:gd name="connsiteY2463" fmla="*/ 1893146 h 3735869"/>
              <a:gd name="connsiteX2464" fmla="*/ 7693500 w 9706874"/>
              <a:gd name="connsiteY2464" fmla="*/ 1903434 h 3735869"/>
              <a:gd name="connsiteX2465" fmla="*/ 7700903 w 9706874"/>
              <a:gd name="connsiteY2465" fmla="*/ 1893146 h 3735869"/>
              <a:gd name="connsiteX2466" fmla="*/ 7104388 w 9706874"/>
              <a:gd name="connsiteY2466" fmla="*/ 1893146 h 3735869"/>
              <a:gd name="connsiteX2467" fmla="*/ 7112826 w 9706874"/>
              <a:gd name="connsiteY2467" fmla="*/ 1914190 h 3735869"/>
              <a:gd name="connsiteX2468" fmla="*/ 7104388 w 9706874"/>
              <a:gd name="connsiteY2468" fmla="*/ 1893146 h 3735869"/>
              <a:gd name="connsiteX2469" fmla="*/ 9103552 w 9706874"/>
              <a:gd name="connsiteY2469" fmla="*/ 1893146 h 3735869"/>
              <a:gd name="connsiteX2470" fmla="*/ 9096151 w 9706874"/>
              <a:gd name="connsiteY2470" fmla="*/ 1903433 h 3735869"/>
              <a:gd name="connsiteX2471" fmla="*/ 9103552 w 9706874"/>
              <a:gd name="connsiteY2471" fmla="*/ 1893146 h 3735869"/>
              <a:gd name="connsiteX2472" fmla="*/ 499632 w 9706874"/>
              <a:gd name="connsiteY2472" fmla="*/ 1886216 h 3735869"/>
              <a:gd name="connsiteX2473" fmla="*/ 514766 w 9706874"/>
              <a:gd name="connsiteY2473" fmla="*/ 1889996 h 3735869"/>
              <a:gd name="connsiteX2474" fmla="*/ 515274 w 9706874"/>
              <a:gd name="connsiteY2474" fmla="*/ 1893152 h 3735869"/>
              <a:gd name="connsiteX2475" fmla="*/ 506029 w 9706874"/>
              <a:gd name="connsiteY2475" fmla="*/ 1891487 h 3735869"/>
              <a:gd name="connsiteX2476" fmla="*/ 499632 w 9706874"/>
              <a:gd name="connsiteY2476" fmla="*/ 1886216 h 3735869"/>
              <a:gd name="connsiteX2477" fmla="*/ 8318225 w 9706874"/>
              <a:gd name="connsiteY2477" fmla="*/ 1880644 h 3735869"/>
              <a:gd name="connsiteX2478" fmla="*/ 8310823 w 9706874"/>
              <a:gd name="connsiteY2478" fmla="*/ 1892742 h 3735869"/>
              <a:gd name="connsiteX2479" fmla="*/ 8318225 w 9706874"/>
              <a:gd name="connsiteY2479" fmla="*/ 1880644 h 3735869"/>
              <a:gd name="connsiteX2480" fmla="*/ 7586054 w 9706874"/>
              <a:gd name="connsiteY2480" fmla="*/ 1880643 h 3735869"/>
              <a:gd name="connsiteX2481" fmla="*/ 7593457 w 9706874"/>
              <a:gd name="connsiteY2481" fmla="*/ 1892742 h 3735869"/>
              <a:gd name="connsiteX2482" fmla="*/ 7586054 w 9706874"/>
              <a:gd name="connsiteY2482" fmla="*/ 1880643 h 3735869"/>
              <a:gd name="connsiteX2483" fmla="*/ 7567680 w 9706874"/>
              <a:gd name="connsiteY2483" fmla="*/ 1880643 h 3735869"/>
              <a:gd name="connsiteX2484" fmla="*/ 7577818 w 9706874"/>
              <a:gd name="connsiteY2484" fmla="*/ 1892741 h 3735869"/>
              <a:gd name="connsiteX2485" fmla="*/ 7562611 w 9706874"/>
              <a:gd name="connsiteY2485" fmla="*/ 1885482 h 3735869"/>
              <a:gd name="connsiteX2486" fmla="*/ 7567680 w 9706874"/>
              <a:gd name="connsiteY2486" fmla="*/ 1880643 h 3735869"/>
              <a:gd name="connsiteX2487" fmla="*/ 5244099 w 9706874"/>
              <a:gd name="connsiteY2487" fmla="*/ 1880527 h 3735869"/>
              <a:gd name="connsiteX2488" fmla="*/ 5229023 w 9706874"/>
              <a:gd name="connsiteY2488" fmla="*/ 1883340 h 3735869"/>
              <a:gd name="connsiteX2489" fmla="*/ 5233591 w 9706874"/>
              <a:gd name="connsiteY2489" fmla="*/ 1887713 h 3735869"/>
              <a:gd name="connsiteX2490" fmla="*/ 5238601 w 9706874"/>
              <a:gd name="connsiteY2490" fmla="*/ 1886101 h 3735869"/>
              <a:gd name="connsiteX2491" fmla="*/ 5244100 w 9706874"/>
              <a:gd name="connsiteY2491" fmla="*/ 1885497 h 3735869"/>
              <a:gd name="connsiteX2492" fmla="*/ 8601803 w 9706874"/>
              <a:gd name="connsiteY2492" fmla="*/ 1879022 h 3735869"/>
              <a:gd name="connsiteX2493" fmla="*/ 8592896 w 9706874"/>
              <a:gd name="connsiteY2493" fmla="*/ 1900060 h 3735869"/>
              <a:gd name="connsiteX2494" fmla="*/ 8601803 w 9706874"/>
              <a:gd name="connsiteY2494" fmla="*/ 1879022 h 3735869"/>
              <a:gd name="connsiteX2495" fmla="*/ 5420603 w 9706874"/>
              <a:gd name="connsiteY2495" fmla="*/ 1877391 h 3735869"/>
              <a:gd name="connsiteX2496" fmla="*/ 5420588 w 9706874"/>
              <a:gd name="connsiteY2496" fmla="*/ 1877495 h 3735869"/>
              <a:gd name="connsiteX2497" fmla="*/ 5420135 w 9706874"/>
              <a:gd name="connsiteY2497" fmla="*/ 1880816 h 3735869"/>
              <a:gd name="connsiteX2498" fmla="*/ 5287920 w 9706874"/>
              <a:gd name="connsiteY2498" fmla="*/ 1877276 h 3735869"/>
              <a:gd name="connsiteX2499" fmla="*/ 5279797 w 9706874"/>
              <a:gd name="connsiteY2499" fmla="*/ 1877835 h 3735869"/>
              <a:gd name="connsiteX2500" fmla="*/ 5283004 w 9706874"/>
              <a:gd name="connsiteY2500" fmla="*/ 1878697 h 3735869"/>
              <a:gd name="connsiteX2501" fmla="*/ 5287959 w 9706874"/>
              <a:gd name="connsiteY2501" fmla="*/ 1877362 h 3735869"/>
              <a:gd name="connsiteX2502" fmla="*/ 6996079 w 9706874"/>
              <a:gd name="connsiteY2502" fmla="*/ 1875284 h 3735869"/>
              <a:gd name="connsiteX2503" fmla="*/ 7015163 w 9706874"/>
              <a:gd name="connsiteY2503" fmla="*/ 1877777 h 3735869"/>
              <a:gd name="connsiteX2504" fmla="*/ 7004259 w 9706874"/>
              <a:gd name="connsiteY2504" fmla="*/ 1892731 h 3735869"/>
              <a:gd name="connsiteX2505" fmla="*/ 6996079 w 9706874"/>
              <a:gd name="connsiteY2505" fmla="*/ 1875284 h 3735869"/>
              <a:gd name="connsiteX2506" fmla="*/ 5467938 w 9706874"/>
              <a:gd name="connsiteY2506" fmla="*/ 1872234 h 3735869"/>
              <a:gd name="connsiteX2507" fmla="*/ 5445340 w 9706874"/>
              <a:gd name="connsiteY2507" fmla="*/ 1874696 h 3735869"/>
              <a:gd name="connsiteX2508" fmla="*/ 5463961 w 9706874"/>
              <a:gd name="connsiteY2508" fmla="*/ 1873945 h 3735869"/>
              <a:gd name="connsiteX2509" fmla="*/ 7664139 w 9706874"/>
              <a:gd name="connsiteY2509" fmla="*/ 1869154 h 3735869"/>
              <a:gd name="connsiteX2510" fmla="*/ 7680986 w 9706874"/>
              <a:gd name="connsiteY2510" fmla="*/ 1874917 h 3735869"/>
              <a:gd name="connsiteX2511" fmla="*/ 7675701 w 9706874"/>
              <a:gd name="connsiteY2511" fmla="*/ 1891901 h 3735869"/>
              <a:gd name="connsiteX2512" fmla="*/ 7659843 w 9706874"/>
              <a:gd name="connsiteY2512" fmla="*/ 1901608 h 3735869"/>
              <a:gd name="connsiteX2513" fmla="*/ 7709616 w 9706874"/>
              <a:gd name="connsiteY2513" fmla="*/ 1921020 h 3735869"/>
              <a:gd name="connsiteX2514" fmla="*/ 7762470 w 9706874"/>
              <a:gd name="connsiteY2514" fmla="*/ 1940027 h 3735869"/>
              <a:gd name="connsiteX2515" fmla="*/ 7780970 w 9706874"/>
              <a:gd name="connsiteY2515" fmla="*/ 1978850 h 3735869"/>
              <a:gd name="connsiteX2516" fmla="*/ 7722829 w 9706874"/>
              <a:gd name="connsiteY2516" fmla="*/ 1973997 h 3735869"/>
              <a:gd name="connsiteX2517" fmla="*/ 7649274 w 9706874"/>
              <a:gd name="connsiteY2517" fmla="*/ 1971572 h 3735869"/>
              <a:gd name="connsiteX2518" fmla="*/ 7649274 w 9706874"/>
              <a:gd name="connsiteY2518" fmla="*/ 1947307 h 3735869"/>
              <a:gd name="connsiteX2519" fmla="*/ 7618001 w 9706874"/>
              <a:gd name="connsiteY2519" fmla="*/ 1959442 h 3735869"/>
              <a:gd name="connsiteX2520" fmla="*/ 7630774 w 9706874"/>
              <a:gd name="connsiteY2520" fmla="*/ 1918189 h 3735869"/>
              <a:gd name="connsiteX2521" fmla="*/ 7649273 w 9706874"/>
              <a:gd name="connsiteY2521" fmla="*/ 1879768 h 3735869"/>
              <a:gd name="connsiteX2522" fmla="*/ 7664139 w 9706874"/>
              <a:gd name="connsiteY2522" fmla="*/ 1869154 h 3735869"/>
              <a:gd name="connsiteX2523" fmla="*/ 6179075 w 9706874"/>
              <a:gd name="connsiteY2523" fmla="*/ 1868670 h 3735869"/>
              <a:gd name="connsiteX2524" fmla="*/ 6163869 w 9706874"/>
              <a:gd name="connsiteY2524" fmla="*/ 1880256 h 3735869"/>
              <a:gd name="connsiteX2525" fmla="*/ 6179075 w 9706874"/>
              <a:gd name="connsiteY2525" fmla="*/ 1868670 h 3735869"/>
              <a:gd name="connsiteX2526" fmla="*/ 6131284 w 9706874"/>
              <a:gd name="connsiteY2526" fmla="*/ 1868140 h 3735869"/>
              <a:gd name="connsiteX2527" fmla="*/ 6122845 w 9706874"/>
              <a:gd name="connsiteY2527" fmla="*/ 1892737 h 3735869"/>
              <a:gd name="connsiteX2528" fmla="*/ 6131284 w 9706874"/>
              <a:gd name="connsiteY2528" fmla="*/ 1868140 h 3735869"/>
              <a:gd name="connsiteX2529" fmla="*/ 8634700 w 9706874"/>
              <a:gd name="connsiteY2529" fmla="*/ 1868140 h 3735869"/>
              <a:gd name="connsiteX2530" fmla="*/ 8627299 w 9706874"/>
              <a:gd name="connsiteY2530" fmla="*/ 1880241 h 3735869"/>
              <a:gd name="connsiteX2531" fmla="*/ 8634700 w 9706874"/>
              <a:gd name="connsiteY2531" fmla="*/ 1868140 h 3735869"/>
              <a:gd name="connsiteX2532" fmla="*/ 8449114 w 9706874"/>
              <a:gd name="connsiteY2532" fmla="*/ 1868140 h 3735869"/>
              <a:gd name="connsiteX2533" fmla="*/ 8441710 w 9706874"/>
              <a:gd name="connsiteY2533" fmla="*/ 1880241 h 3735869"/>
              <a:gd name="connsiteX2534" fmla="*/ 8449114 w 9706874"/>
              <a:gd name="connsiteY2534" fmla="*/ 1868140 h 3735869"/>
              <a:gd name="connsiteX2535" fmla="*/ 9280105 w 9706874"/>
              <a:gd name="connsiteY2535" fmla="*/ 1866521 h 3735869"/>
              <a:gd name="connsiteX2536" fmla="*/ 9272319 w 9706874"/>
              <a:gd name="connsiteY2536" fmla="*/ 1878620 h 3735869"/>
              <a:gd name="connsiteX2537" fmla="*/ 9280105 w 9706874"/>
              <a:gd name="connsiteY2537" fmla="*/ 1866521 h 3735869"/>
              <a:gd name="connsiteX2538" fmla="*/ 9048587 w 9706874"/>
              <a:gd name="connsiteY2538" fmla="*/ 1864951 h 3735869"/>
              <a:gd name="connsiteX2539" fmla="*/ 9085949 w 9706874"/>
              <a:gd name="connsiteY2539" fmla="*/ 1883814 h 3735869"/>
              <a:gd name="connsiteX2540" fmla="*/ 9039494 w 9706874"/>
              <a:gd name="connsiteY2540" fmla="*/ 1874234 h 3735869"/>
              <a:gd name="connsiteX2541" fmla="*/ 9048587 w 9706874"/>
              <a:gd name="connsiteY2541" fmla="*/ 1864951 h 3735869"/>
              <a:gd name="connsiteX2542" fmla="*/ 8374351 w 9706874"/>
              <a:gd name="connsiteY2542" fmla="*/ 1862122 h 3735869"/>
              <a:gd name="connsiteX2543" fmla="*/ 8378743 w 9706874"/>
              <a:gd name="connsiteY2543" fmla="*/ 1863249 h 3735869"/>
              <a:gd name="connsiteX2544" fmla="*/ 8376040 w 9706874"/>
              <a:gd name="connsiteY2544" fmla="*/ 1867762 h 3735869"/>
              <a:gd name="connsiteX2545" fmla="*/ 8374351 w 9706874"/>
              <a:gd name="connsiteY2545" fmla="*/ 1862122 h 3735869"/>
              <a:gd name="connsiteX2546" fmla="*/ 6915564 w 9706874"/>
              <a:gd name="connsiteY2546" fmla="*/ 1856343 h 3735869"/>
              <a:gd name="connsiteX2547" fmla="*/ 6900358 w 9706874"/>
              <a:gd name="connsiteY2547" fmla="*/ 1868804 h 3735869"/>
              <a:gd name="connsiteX2548" fmla="*/ 6915564 w 9706874"/>
              <a:gd name="connsiteY2548" fmla="*/ 1856343 h 3735869"/>
              <a:gd name="connsiteX2549" fmla="*/ 8622938 w 9706874"/>
              <a:gd name="connsiteY2549" fmla="*/ 1856342 h 3735869"/>
              <a:gd name="connsiteX2550" fmla="*/ 8603857 w 9706874"/>
              <a:gd name="connsiteY2550" fmla="*/ 1868804 h 3735869"/>
              <a:gd name="connsiteX2551" fmla="*/ 8622938 w 9706874"/>
              <a:gd name="connsiteY2551" fmla="*/ 1856342 h 3735869"/>
              <a:gd name="connsiteX2552" fmla="*/ 234599 w 9706874"/>
              <a:gd name="connsiteY2552" fmla="*/ 1855971 h 3735869"/>
              <a:gd name="connsiteX2553" fmla="*/ 248293 w 9706874"/>
              <a:gd name="connsiteY2553" fmla="*/ 1861104 h 3735869"/>
              <a:gd name="connsiteX2554" fmla="*/ 245216 w 9706874"/>
              <a:gd name="connsiteY2554" fmla="*/ 1860812 h 3735869"/>
              <a:gd name="connsiteX2555" fmla="*/ 7494915 w 9706874"/>
              <a:gd name="connsiteY2555" fmla="*/ 1855638 h 3735869"/>
              <a:gd name="connsiteX2556" fmla="*/ 7560219 w 9706874"/>
              <a:gd name="connsiteY2556" fmla="*/ 1875171 h 3735869"/>
              <a:gd name="connsiteX2557" fmla="*/ 7531732 w 9706874"/>
              <a:gd name="connsiteY2557" fmla="*/ 1872729 h 3735869"/>
              <a:gd name="connsiteX2558" fmla="*/ 7492284 w 9706874"/>
              <a:gd name="connsiteY2558" fmla="*/ 1862962 h 3735869"/>
              <a:gd name="connsiteX2559" fmla="*/ 7494915 w 9706874"/>
              <a:gd name="connsiteY2559" fmla="*/ 1855638 h 3735869"/>
              <a:gd name="connsiteX2560" fmla="*/ 6933567 w 9706874"/>
              <a:gd name="connsiteY2560" fmla="*/ 1855637 h 3735869"/>
              <a:gd name="connsiteX2561" fmla="*/ 6964390 w 9706874"/>
              <a:gd name="connsiteY2561" fmla="*/ 1863015 h 3735869"/>
              <a:gd name="connsiteX2562" fmla="*/ 6946158 w 9706874"/>
              <a:gd name="connsiteY2562" fmla="*/ 1880234 h 3735869"/>
              <a:gd name="connsiteX2563" fmla="*/ 6933567 w 9706874"/>
              <a:gd name="connsiteY2563" fmla="*/ 1880234 h 3735869"/>
              <a:gd name="connsiteX2564" fmla="*/ 6933567 w 9706874"/>
              <a:gd name="connsiteY2564" fmla="*/ 1855637 h 3735869"/>
              <a:gd name="connsiteX2565" fmla="*/ 9453307 w 9706874"/>
              <a:gd name="connsiteY2565" fmla="*/ 1854016 h 3735869"/>
              <a:gd name="connsiteX2566" fmla="*/ 9445494 w 9706874"/>
              <a:gd name="connsiteY2566" fmla="*/ 1866116 h 3735869"/>
              <a:gd name="connsiteX2567" fmla="*/ 9453307 w 9706874"/>
              <a:gd name="connsiteY2567" fmla="*/ 1854016 h 3735869"/>
              <a:gd name="connsiteX2568" fmla="*/ 8732177 w 9706874"/>
              <a:gd name="connsiteY2568" fmla="*/ 1854016 h 3735869"/>
              <a:gd name="connsiteX2569" fmla="*/ 8742057 w 9706874"/>
              <a:gd name="connsiteY2569" fmla="*/ 1863857 h 3735869"/>
              <a:gd name="connsiteX2570" fmla="*/ 8732178 w 9706874"/>
              <a:gd name="connsiteY2570" fmla="*/ 1878614 h 3735869"/>
              <a:gd name="connsiteX2571" fmla="*/ 8732177 w 9706874"/>
              <a:gd name="connsiteY2571" fmla="*/ 1854016 h 3735869"/>
              <a:gd name="connsiteX2572" fmla="*/ 5694297 w 9706874"/>
              <a:gd name="connsiteY2572" fmla="*/ 1846419 h 3735869"/>
              <a:gd name="connsiteX2573" fmla="*/ 5686330 w 9706874"/>
              <a:gd name="connsiteY2573" fmla="*/ 1868197 h 3735869"/>
              <a:gd name="connsiteX2574" fmla="*/ 5710233 w 9706874"/>
              <a:gd name="connsiteY2574" fmla="*/ 1868198 h 3735869"/>
              <a:gd name="connsiteX2575" fmla="*/ 5694297 w 9706874"/>
              <a:gd name="connsiteY2575" fmla="*/ 1846419 h 3735869"/>
              <a:gd name="connsiteX2576" fmla="*/ 6319684 w 9706874"/>
              <a:gd name="connsiteY2576" fmla="*/ 1844922 h 3735869"/>
              <a:gd name="connsiteX2577" fmla="*/ 6311244 w 9706874"/>
              <a:gd name="connsiteY2577" fmla="*/ 1869511 h 3735869"/>
              <a:gd name="connsiteX2578" fmla="*/ 6319684 w 9706874"/>
              <a:gd name="connsiteY2578" fmla="*/ 1844922 h 3735869"/>
              <a:gd name="connsiteX2579" fmla="*/ 8590180 w 9706874"/>
              <a:gd name="connsiteY2579" fmla="*/ 1844921 h 3735869"/>
              <a:gd name="connsiteX2580" fmla="*/ 8597583 w 9706874"/>
              <a:gd name="connsiteY2580" fmla="*/ 1857005 h 3735869"/>
              <a:gd name="connsiteX2581" fmla="*/ 8590180 w 9706874"/>
              <a:gd name="connsiteY2581" fmla="*/ 1844921 h 3735869"/>
              <a:gd name="connsiteX2582" fmla="*/ 7461027 w 9706874"/>
              <a:gd name="connsiteY2582" fmla="*/ 1844921 h 3735869"/>
              <a:gd name="connsiteX2583" fmla="*/ 7493782 w 9706874"/>
              <a:gd name="connsiteY2583" fmla="*/ 1852005 h 3735869"/>
              <a:gd name="connsiteX2584" fmla="*/ 7461027 w 9706874"/>
              <a:gd name="connsiteY2584" fmla="*/ 1844921 h 3735869"/>
              <a:gd name="connsiteX2585" fmla="*/ 6847613 w 9706874"/>
              <a:gd name="connsiteY2585" fmla="*/ 1844921 h 3735869"/>
              <a:gd name="connsiteX2586" fmla="*/ 6884287 w 9706874"/>
              <a:gd name="connsiteY2586" fmla="*/ 1864510 h 3735869"/>
              <a:gd name="connsiteX2587" fmla="*/ 6847611 w 9706874"/>
              <a:gd name="connsiteY2587" fmla="*/ 1869510 h 3735869"/>
              <a:gd name="connsiteX2588" fmla="*/ 6847613 w 9706874"/>
              <a:gd name="connsiteY2588" fmla="*/ 1844921 h 3735869"/>
              <a:gd name="connsiteX2589" fmla="*/ 7270272 w 9706874"/>
              <a:gd name="connsiteY2589" fmla="*/ 1844920 h 3735869"/>
              <a:gd name="connsiteX2590" fmla="*/ 7280858 w 9706874"/>
              <a:gd name="connsiteY2590" fmla="*/ 1857003 h 3735869"/>
              <a:gd name="connsiteX2591" fmla="*/ 7267626 w 9706874"/>
              <a:gd name="connsiteY2591" fmla="*/ 1852003 h 3735869"/>
              <a:gd name="connsiteX2592" fmla="*/ 7270272 w 9706874"/>
              <a:gd name="connsiteY2592" fmla="*/ 1844920 h 3735869"/>
              <a:gd name="connsiteX2593" fmla="*/ 6370534 w 9706874"/>
              <a:gd name="connsiteY2593" fmla="*/ 1844920 h 3735869"/>
              <a:gd name="connsiteX2594" fmla="*/ 6363131 w 9706874"/>
              <a:gd name="connsiteY2594" fmla="*/ 1857005 h 3735869"/>
              <a:gd name="connsiteX2595" fmla="*/ 6370534 w 9706874"/>
              <a:gd name="connsiteY2595" fmla="*/ 1844920 h 3735869"/>
              <a:gd name="connsiteX2596" fmla="*/ 6224428 w 9706874"/>
              <a:gd name="connsiteY2596" fmla="*/ 1844920 h 3735869"/>
              <a:gd name="connsiteX2597" fmla="*/ 6266504 w 9706874"/>
              <a:gd name="connsiteY2597" fmla="*/ 1844921 h 3735869"/>
              <a:gd name="connsiteX2598" fmla="*/ 6287104 w 9706874"/>
              <a:gd name="connsiteY2598" fmla="*/ 1854257 h 3735869"/>
              <a:gd name="connsiteX2599" fmla="*/ 6240207 w 9706874"/>
              <a:gd name="connsiteY2599" fmla="*/ 1868869 h 3735869"/>
              <a:gd name="connsiteX2600" fmla="*/ 6224428 w 9706874"/>
              <a:gd name="connsiteY2600" fmla="*/ 1844920 h 3735869"/>
              <a:gd name="connsiteX2601" fmla="*/ 6823186 w 9706874"/>
              <a:gd name="connsiteY2601" fmla="*/ 1844327 h 3735869"/>
              <a:gd name="connsiteX2602" fmla="*/ 6839371 w 9706874"/>
              <a:gd name="connsiteY2602" fmla="*/ 1856778 h 3735869"/>
              <a:gd name="connsiteX2603" fmla="*/ 6816354 w 9706874"/>
              <a:gd name="connsiteY2603" fmla="*/ 1844891 h 3735869"/>
              <a:gd name="connsiteX2604" fmla="*/ 6823186 w 9706874"/>
              <a:gd name="connsiteY2604" fmla="*/ 1844327 h 3735869"/>
              <a:gd name="connsiteX2605" fmla="*/ 7881456 w 9706874"/>
              <a:gd name="connsiteY2605" fmla="*/ 1843760 h 3735869"/>
              <a:gd name="connsiteX2606" fmla="*/ 7888984 w 9706874"/>
              <a:gd name="connsiteY2606" fmla="*/ 1855505 h 3735869"/>
              <a:gd name="connsiteX2607" fmla="*/ 7881456 w 9706874"/>
              <a:gd name="connsiteY2607" fmla="*/ 1843760 h 3735869"/>
              <a:gd name="connsiteX2608" fmla="*/ 6401893 w 9706874"/>
              <a:gd name="connsiteY2608" fmla="*/ 1843682 h 3735869"/>
              <a:gd name="connsiteX2609" fmla="*/ 6423279 w 9706874"/>
              <a:gd name="connsiteY2609" fmla="*/ 1844919 h 3735869"/>
              <a:gd name="connsiteX2610" fmla="*/ 6489666 w 9706874"/>
              <a:gd name="connsiteY2610" fmla="*/ 1844920 h 3735869"/>
              <a:gd name="connsiteX2611" fmla="*/ 6457588 w 9706874"/>
              <a:gd name="connsiteY2611" fmla="*/ 1858811 h 3735869"/>
              <a:gd name="connsiteX2612" fmla="*/ 6388526 w 9706874"/>
              <a:gd name="connsiteY2612" fmla="*/ 1856429 h 3735869"/>
              <a:gd name="connsiteX2613" fmla="*/ 6401893 w 9706874"/>
              <a:gd name="connsiteY2613" fmla="*/ 1843682 h 3735869"/>
              <a:gd name="connsiteX2614" fmla="*/ 8704932 w 9706874"/>
              <a:gd name="connsiteY2614" fmla="*/ 1842221 h 3735869"/>
              <a:gd name="connsiteX2615" fmla="*/ 8688886 w 9706874"/>
              <a:gd name="connsiteY2615" fmla="*/ 1854683 h 3735869"/>
              <a:gd name="connsiteX2616" fmla="*/ 8704932 w 9706874"/>
              <a:gd name="connsiteY2616" fmla="*/ 1842221 h 3735869"/>
              <a:gd name="connsiteX2617" fmla="*/ 8671946 w 9706874"/>
              <a:gd name="connsiteY2617" fmla="*/ 1842220 h 3735869"/>
              <a:gd name="connsiteX2618" fmla="*/ 8655899 w 9706874"/>
              <a:gd name="connsiteY2618" fmla="*/ 1854682 h 3735869"/>
              <a:gd name="connsiteX2619" fmla="*/ 8671946 w 9706874"/>
              <a:gd name="connsiteY2619" fmla="*/ 1842220 h 3735869"/>
              <a:gd name="connsiteX2620" fmla="*/ 6591642 w 9706874"/>
              <a:gd name="connsiteY2620" fmla="*/ 1841579 h 3735869"/>
              <a:gd name="connsiteX2621" fmla="*/ 6614705 w 9706874"/>
              <a:gd name="connsiteY2621" fmla="*/ 1844697 h 3735869"/>
              <a:gd name="connsiteX2622" fmla="*/ 6576067 w 9706874"/>
              <a:gd name="connsiteY2622" fmla="*/ 1856566 h 3735869"/>
              <a:gd name="connsiteX2623" fmla="*/ 6591642 w 9706874"/>
              <a:gd name="connsiteY2623" fmla="*/ 1841579 h 3735869"/>
              <a:gd name="connsiteX2624" fmla="*/ 5773585 w 9706874"/>
              <a:gd name="connsiteY2624" fmla="*/ 1841331 h 3735869"/>
              <a:gd name="connsiteX2625" fmla="*/ 5750070 w 9706874"/>
              <a:gd name="connsiteY2625" fmla="*/ 1844402 h 3735869"/>
              <a:gd name="connsiteX2626" fmla="*/ 5789464 w 9706874"/>
              <a:gd name="connsiteY2626" fmla="*/ 1856099 h 3735869"/>
              <a:gd name="connsiteX2627" fmla="*/ 5773585 w 9706874"/>
              <a:gd name="connsiteY2627" fmla="*/ 1841331 h 3735869"/>
              <a:gd name="connsiteX2628" fmla="*/ 5656663 w 9706874"/>
              <a:gd name="connsiteY2628" fmla="*/ 1840873 h 3735869"/>
              <a:gd name="connsiteX2629" fmla="*/ 5659437 w 9706874"/>
              <a:gd name="connsiteY2629" fmla="*/ 1844805 h 3735869"/>
              <a:gd name="connsiteX2630" fmla="*/ 5652037 w 9706874"/>
              <a:gd name="connsiteY2630" fmla="*/ 1844804 h 3735869"/>
              <a:gd name="connsiteX2631" fmla="*/ 5656663 w 9706874"/>
              <a:gd name="connsiteY2631" fmla="*/ 1840873 h 3735869"/>
              <a:gd name="connsiteX2632" fmla="*/ 7264393 w 9706874"/>
              <a:gd name="connsiteY2632" fmla="*/ 1838851 h 3735869"/>
              <a:gd name="connsiteX2633" fmla="*/ 7269127 w 9706874"/>
              <a:gd name="connsiteY2633" fmla="*/ 1839649 h 3735869"/>
              <a:gd name="connsiteX2634" fmla="*/ 7263717 w 9706874"/>
              <a:gd name="connsiteY2634" fmla="*/ 1844544 h 3735869"/>
              <a:gd name="connsiteX2635" fmla="*/ 7264393 w 9706874"/>
              <a:gd name="connsiteY2635" fmla="*/ 1838851 h 3735869"/>
              <a:gd name="connsiteX2636" fmla="*/ 5442447 w 9706874"/>
              <a:gd name="connsiteY2636" fmla="*/ 1838309 h 3735869"/>
              <a:gd name="connsiteX2637" fmla="*/ 5442246 w 9706874"/>
              <a:gd name="connsiteY2637" fmla="*/ 1838821 h 3735869"/>
              <a:gd name="connsiteX2638" fmla="*/ 5441658 w 9706874"/>
              <a:gd name="connsiteY2638" fmla="*/ 1840322 h 3735869"/>
              <a:gd name="connsiteX2639" fmla="*/ 5441686 w 9706874"/>
              <a:gd name="connsiteY2639" fmla="*/ 1840251 h 3735869"/>
              <a:gd name="connsiteX2640" fmla="*/ 5442246 w 9706874"/>
              <a:gd name="connsiteY2640" fmla="*/ 1838821 h 3735869"/>
              <a:gd name="connsiteX2641" fmla="*/ 5442330 w 9706874"/>
              <a:gd name="connsiteY2641" fmla="*/ 1838607 h 3735869"/>
              <a:gd name="connsiteX2642" fmla="*/ 6800724 w 9706874"/>
              <a:gd name="connsiteY2642" fmla="*/ 1832418 h 3735869"/>
              <a:gd name="connsiteX2643" fmla="*/ 6808130 w 9706874"/>
              <a:gd name="connsiteY2643" fmla="*/ 1844517 h 3735869"/>
              <a:gd name="connsiteX2644" fmla="*/ 6800724 w 9706874"/>
              <a:gd name="connsiteY2644" fmla="*/ 1832418 h 3735869"/>
              <a:gd name="connsiteX2645" fmla="*/ 5913388 w 9706874"/>
              <a:gd name="connsiteY2645" fmla="*/ 1832416 h 3735869"/>
              <a:gd name="connsiteX2646" fmla="*/ 5913391 w 9706874"/>
              <a:gd name="connsiteY2646" fmla="*/ 1844517 h 3735869"/>
              <a:gd name="connsiteX2647" fmla="*/ 5898186 w 9706874"/>
              <a:gd name="connsiteY2647" fmla="*/ 1844517 h 3735869"/>
              <a:gd name="connsiteX2648" fmla="*/ 5898186 w 9706874"/>
              <a:gd name="connsiteY2648" fmla="*/ 1832417 h 3735869"/>
              <a:gd name="connsiteX2649" fmla="*/ 5913388 w 9706874"/>
              <a:gd name="connsiteY2649" fmla="*/ 1832416 h 3735869"/>
              <a:gd name="connsiteX2650" fmla="*/ 6660069 w 9706874"/>
              <a:gd name="connsiteY2650" fmla="*/ 1832416 h 3735869"/>
              <a:gd name="connsiteX2651" fmla="*/ 6667472 w 9706874"/>
              <a:gd name="connsiteY2651" fmla="*/ 1844518 h 3735869"/>
              <a:gd name="connsiteX2652" fmla="*/ 6660069 w 9706874"/>
              <a:gd name="connsiteY2652" fmla="*/ 1832416 h 3735869"/>
              <a:gd name="connsiteX2653" fmla="*/ 7517680 w 9706874"/>
              <a:gd name="connsiteY2653" fmla="*/ 1832415 h 3735869"/>
              <a:gd name="connsiteX2654" fmla="*/ 7525084 w 9706874"/>
              <a:gd name="connsiteY2654" fmla="*/ 1844516 h 3735869"/>
              <a:gd name="connsiteX2655" fmla="*/ 7517680 w 9706874"/>
              <a:gd name="connsiteY2655" fmla="*/ 1832415 h 3735869"/>
              <a:gd name="connsiteX2656" fmla="*/ 8581954 w 9706874"/>
              <a:gd name="connsiteY2656" fmla="*/ 1832415 h 3735869"/>
              <a:gd name="connsiteX2657" fmla="*/ 8574550 w 9706874"/>
              <a:gd name="connsiteY2657" fmla="*/ 1844516 h 3735869"/>
              <a:gd name="connsiteX2658" fmla="*/ 8581954 w 9706874"/>
              <a:gd name="connsiteY2658" fmla="*/ 1832415 h 3735869"/>
              <a:gd name="connsiteX2659" fmla="*/ 6774918 w 9706874"/>
              <a:gd name="connsiteY2659" fmla="*/ 1832414 h 3735869"/>
              <a:gd name="connsiteX2660" fmla="*/ 6774919 w 9706874"/>
              <a:gd name="connsiteY2660" fmla="*/ 1857004 h 3735869"/>
              <a:gd name="connsiteX2661" fmla="*/ 6767515 w 9706874"/>
              <a:gd name="connsiteY2661" fmla="*/ 1857005 h 3735869"/>
              <a:gd name="connsiteX2662" fmla="*/ 6767515 w 9706874"/>
              <a:gd name="connsiteY2662" fmla="*/ 1832415 h 3735869"/>
              <a:gd name="connsiteX2663" fmla="*/ 6774918 w 9706874"/>
              <a:gd name="connsiteY2663" fmla="*/ 1832414 h 3735869"/>
              <a:gd name="connsiteX2664" fmla="*/ 6722584 w 9706874"/>
              <a:gd name="connsiteY2664" fmla="*/ 1832414 h 3735869"/>
              <a:gd name="connsiteX2665" fmla="*/ 6735819 w 9706874"/>
              <a:gd name="connsiteY2665" fmla="*/ 1832415 h 3735869"/>
              <a:gd name="connsiteX2666" fmla="*/ 6722584 w 9706874"/>
              <a:gd name="connsiteY2666" fmla="*/ 1832414 h 3735869"/>
              <a:gd name="connsiteX2667" fmla="*/ 8288499 w 9706874"/>
              <a:gd name="connsiteY2667" fmla="*/ 1830797 h 3735869"/>
              <a:gd name="connsiteX2668" fmla="*/ 8280688 w 9706874"/>
              <a:gd name="connsiteY2668" fmla="*/ 1842898 h 3735869"/>
              <a:gd name="connsiteX2669" fmla="*/ 8288499 w 9706874"/>
              <a:gd name="connsiteY2669" fmla="*/ 1830797 h 3735869"/>
              <a:gd name="connsiteX2670" fmla="*/ 5933909 w 9706874"/>
              <a:gd name="connsiteY2670" fmla="*/ 1829273 h 3735869"/>
              <a:gd name="connsiteX2671" fmla="*/ 5954382 w 9706874"/>
              <a:gd name="connsiteY2671" fmla="*/ 1831395 h 3735869"/>
              <a:gd name="connsiteX2672" fmla="*/ 5921627 w 9706874"/>
              <a:gd name="connsiteY2672" fmla="*/ 1843516 h 3735869"/>
              <a:gd name="connsiteX2673" fmla="*/ 5933909 w 9706874"/>
              <a:gd name="connsiteY2673" fmla="*/ 1829273 h 3735869"/>
              <a:gd name="connsiteX2674" fmla="*/ 7423674 w 9706874"/>
              <a:gd name="connsiteY2674" fmla="*/ 1829122 h 3735869"/>
              <a:gd name="connsiteX2675" fmla="*/ 7444962 w 9706874"/>
              <a:gd name="connsiteY2675" fmla="*/ 1832193 h 3735869"/>
              <a:gd name="connsiteX2676" fmla="*/ 7408281 w 9706874"/>
              <a:gd name="connsiteY2676" fmla="*/ 1844472 h 3735869"/>
              <a:gd name="connsiteX2677" fmla="*/ 7423674 w 9706874"/>
              <a:gd name="connsiteY2677" fmla="*/ 1829122 h 3735869"/>
              <a:gd name="connsiteX2678" fmla="*/ 7850998 w 9706874"/>
              <a:gd name="connsiteY2678" fmla="*/ 1828620 h 3735869"/>
              <a:gd name="connsiteX2679" fmla="*/ 7853073 w 9706874"/>
              <a:gd name="connsiteY2679" fmla="*/ 1833256 h 3735869"/>
              <a:gd name="connsiteX2680" fmla="*/ 7851261 w 9706874"/>
              <a:gd name="connsiteY2680" fmla="*/ 1837099 h 3735869"/>
              <a:gd name="connsiteX2681" fmla="*/ 7857534 w 9706874"/>
              <a:gd name="connsiteY2681" fmla="*/ 1840931 h 3735869"/>
              <a:gd name="connsiteX2682" fmla="*/ 7873480 w 9706874"/>
              <a:gd name="connsiteY2682" fmla="*/ 1843760 h 3735869"/>
              <a:gd name="connsiteX2683" fmla="*/ 7857534 w 9706874"/>
              <a:gd name="connsiteY2683" fmla="*/ 1831608 h 3735869"/>
              <a:gd name="connsiteX2684" fmla="*/ 7344348 w 9706874"/>
              <a:gd name="connsiteY2684" fmla="*/ 1822943 h 3735869"/>
              <a:gd name="connsiteX2685" fmla="*/ 7328363 w 9706874"/>
              <a:gd name="connsiteY2685" fmla="*/ 1844827 h 3735869"/>
              <a:gd name="connsiteX2686" fmla="*/ 7360331 w 9706874"/>
              <a:gd name="connsiteY2686" fmla="*/ 1844827 h 3735869"/>
              <a:gd name="connsiteX2687" fmla="*/ 7344348 w 9706874"/>
              <a:gd name="connsiteY2687" fmla="*/ 1822943 h 3735869"/>
              <a:gd name="connsiteX2688" fmla="*/ 6638583 w 9706874"/>
              <a:gd name="connsiteY2688" fmla="*/ 1822229 h 3735869"/>
              <a:gd name="connsiteX2689" fmla="*/ 6651815 w 9706874"/>
              <a:gd name="connsiteY2689" fmla="*/ 1831496 h 3735869"/>
              <a:gd name="connsiteX2690" fmla="*/ 6638583 w 9706874"/>
              <a:gd name="connsiteY2690" fmla="*/ 1822229 h 3735869"/>
              <a:gd name="connsiteX2691" fmla="*/ 7828298 w 9706874"/>
              <a:gd name="connsiteY2691" fmla="*/ 1821888 h 3735869"/>
              <a:gd name="connsiteX2692" fmla="*/ 7844246 w 9706874"/>
              <a:gd name="connsiteY2692" fmla="*/ 1831608 h 3735869"/>
              <a:gd name="connsiteX2693" fmla="*/ 7849056 w 9706874"/>
              <a:gd name="connsiteY2693" fmla="*/ 1835575 h 3735869"/>
              <a:gd name="connsiteX2694" fmla="*/ 7847828 w 9706874"/>
              <a:gd name="connsiteY2694" fmla="*/ 1832057 h 3735869"/>
              <a:gd name="connsiteX2695" fmla="*/ 7849064 w 9706874"/>
              <a:gd name="connsiteY2695" fmla="*/ 1829557 h 3735869"/>
              <a:gd name="connsiteX2696" fmla="*/ 7849796 w 9706874"/>
              <a:gd name="connsiteY2696" fmla="*/ 1828071 h 3735869"/>
              <a:gd name="connsiteX2697" fmla="*/ 7849561 w 9706874"/>
              <a:gd name="connsiteY2697" fmla="*/ 1827963 h 3735869"/>
              <a:gd name="connsiteX2698" fmla="*/ 7841585 w 9706874"/>
              <a:gd name="connsiteY2698" fmla="*/ 1824318 h 3735869"/>
              <a:gd name="connsiteX2699" fmla="*/ 7828298 w 9706874"/>
              <a:gd name="connsiteY2699" fmla="*/ 1821888 h 3735869"/>
              <a:gd name="connsiteX2700" fmla="*/ 7400054 w 9706874"/>
              <a:gd name="connsiteY2700" fmla="*/ 1821699 h 3735869"/>
              <a:gd name="connsiteX2701" fmla="*/ 7392651 w 9706874"/>
              <a:gd name="connsiteY2701" fmla="*/ 1831985 h 3735869"/>
              <a:gd name="connsiteX2702" fmla="*/ 7400054 w 9706874"/>
              <a:gd name="connsiteY2702" fmla="*/ 1821699 h 3735869"/>
              <a:gd name="connsiteX2703" fmla="*/ 7700903 w 9706874"/>
              <a:gd name="connsiteY2703" fmla="*/ 1821699 h 3735869"/>
              <a:gd name="connsiteX2704" fmla="*/ 7693500 w 9706874"/>
              <a:gd name="connsiteY2704" fmla="*/ 1831985 h 3735869"/>
              <a:gd name="connsiteX2705" fmla="*/ 7700903 w 9706874"/>
              <a:gd name="connsiteY2705" fmla="*/ 1821699 h 3735869"/>
              <a:gd name="connsiteX2706" fmla="*/ 8680204 w 9706874"/>
              <a:gd name="connsiteY2706" fmla="*/ 1818294 h 3735869"/>
              <a:gd name="connsiteX2707" fmla="*/ 8672391 w 9706874"/>
              <a:gd name="connsiteY2707" fmla="*/ 1830394 h 3735869"/>
              <a:gd name="connsiteX2708" fmla="*/ 8680204 w 9706874"/>
              <a:gd name="connsiteY2708" fmla="*/ 1818294 h 3735869"/>
              <a:gd name="connsiteX2709" fmla="*/ 7471470 w 9706874"/>
              <a:gd name="connsiteY2709" fmla="*/ 1814376 h 3735869"/>
              <a:gd name="connsiteX2710" fmla="*/ 7476205 w 9706874"/>
              <a:gd name="connsiteY2710" fmla="*/ 1815340 h 3735869"/>
              <a:gd name="connsiteX2711" fmla="*/ 7470792 w 9706874"/>
              <a:gd name="connsiteY2711" fmla="*/ 1823056 h 3735869"/>
              <a:gd name="connsiteX2712" fmla="*/ 7471470 w 9706874"/>
              <a:gd name="connsiteY2712" fmla="*/ 1814376 h 3735869"/>
              <a:gd name="connsiteX2713" fmla="*/ 8383523 w 9706874"/>
              <a:gd name="connsiteY2713" fmla="*/ 1814375 h 3735869"/>
              <a:gd name="connsiteX2714" fmla="*/ 8386453 w 9706874"/>
              <a:gd name="connsiteY2714" fmla="*/ 1815340 h 3735869"/>
              <a:gd name="connsiteX2715" fmla="*/ 8383105 w 9706874"/>
              <a:gd name="connsiteY2715" fmla="*/ 1823055 h 3735869"/>
              <a:gd name="connsiteX2716" fmla="*/ 8383523 w 9706874"/>
              <a:gd name="connsiteY2716" fmla="*/ 1814375 h 3735869"/>
              <a:gd name="connsiteX2717" fmla="*/ 6614732 w 9706874"/>
              <a:gd name="connsiteY2717" fmla="*/ 1810980 h 3735869"/>
              <a:gd name="connsiteX2718" fmla="*/ 6607406 w 9706874"/>
              <a:gd name="connsiteY2718" fmla="*/ 1832024 h 3735869"/>
              <a:gd name="connsiteX2719" fmla="*/ 6614732 w 9706874"/>
              <a:gd name="connsiteY2719" fmla="*/ 1810980 h 3735869"/>
              <a:gd name="connsiteX2720" fmla="*/ 6270880 w 9706874"/>
              <a:gd name="connsiteY2720" fmla="*/ 1809726 h 3735869"/>
              <a:gd name="connsiteX2721" fmla="*/ 6255686 w 9706874"/>
              <a:gd name="connsiteY2721" fmla="*/ 1821311 h 3735869"/>
              <a:gd name="connsiteX2722" fmla="*/ 6270880 w 9706874"/>
              <a:gd name="connsiteY2722" fmla="*/ 1809726 h 3735869"/>
              <a:gd name="connsiteX2723" fmla="*/ 5702954 w 9706874"/>
              <a:gd name="connsiteY2723" fmla="*/ 1806760 h 3735869"/>
              <a:gd name="connsiteX2724" fmla="*/ 5702529 w 9706874"/>
              <a:gd name="connsiteY2724" fmla="*/ 1807528 h 3735869"/>
              <a:gd name="connsiteX2725" fmla="*/ 5721998 w 9706874"/>
              <a:gd name="connsiteY2725" fmla="*/ 1807689 h 3735869"/>
              <a:gd name="connsiteX2726" fmla="*/ 5729276 w 9706874"/>
              <a:gd name="connsiteY2726" fmla="*/ 1807616 h 3735869"/>
              <a:gd name="connsiteX2727" fmla="*/ 5718619 w 9706874"/>
              <a:gd name="connsiteY2727" fmla="*/ 1811772 h 3735869"/>
              <a:gd name="connsiteX2728" fmla="*/ 5648328 w 9706874"/>
              <a:gd name="connsiteY2728" fmla="*/ 1836733 h 3735869"/>
              <a:gd name="connsiteX2729" fmla="*/ 5620024 w 9706874"/>
              <a:gd name="connsiteY2729" fmla="*/ 1837611 h 3735869"/>
              <a:gd name="connsiteX2730" fmla="*/ 5582314 w 9706874"/>
              <a:gd name="connsiteY2730" fmla="*/ 1841785 h 3735869"/>
              <a:gd name="connsiteX2731" fmla="*/ 5597097 w 9706874"/>
              <a:gd name="connsiteY2731" fmla="*/ 1836074 h 3735869"/>
              <a:gd name="connsiteX2732" fmla="*/ 5668701 w 9706874"/>
              <a:gd name="connsiteY2732" fmla="*/ 1818393 h 3735869"/>
              <a:gd name="connsiteX2733" fmla="*/ 693719 w 9706874"/>
              <a:gd name="connsiteY2733" fmla="*/ 1805224 h 3735869"/>
              <a:gd name="connsiteX2734" fmla="*/ 691944 w 9706874"/>
              <a:gd name="connsiteY2734" fmla="*/ 1805302 h 3735869"/>
              <a:gd name="connsiteX2735" fmla="*/ 716321 w 9706874"/>
              <a:gd name="connsiteY2735" fmla="*/ 1813601 h 3735869"/>
              <a:gd name="connsiteX2736" fmla="*/ 733725 w 9706874"/>
              <a:gd name="connsiteY2736" fmla="*/ 1814214 h 3735869"/>
              <a:gd name="connsiteX2737" fmla="*/ 742750 w 9706874"/>
              <a:gd name="connsiteY2737" fmla="*/ 1811786 h 3735869"/>
              <a:gd name="connsiteX2738" fmla="*/ 693719 w 9706874"/>
              <a:gd name="connsiteY2738" fmla="*/ 1805224 h 3735869"/>
              <a:gd name="connsiteX2739" fmla="*/ 8616728 w 9706874"/>
              <a:gd name="connsiteY2739" fmla="*/ 1801102 h 3735869"/>
              <a:gd name="connsiteX2740" fmla="*/ 8655434 w 9706874"/>
              <a:gd name="connsiteY2740" fmla="*/ 1812972 h 3735869"/>
              <a:gd name="connsiteX2741" fmla="*/ 8633515 w 9706874"/>
              <a:gd name="connsiteY2741" fmla="*/ 1817885 h 3735869"/>
              <a:gd name="connsiteX2742" fmla="*/ 8616728 w 9706874"/>
              <a:gd name="connsiteY2742" fmla="*/ 1801102 h 3735869"/>
              <a:gd name="connsiteX2743" fmla="*/ 7302390 w 9706874"/>
              <a:gd name="connsiteY2743" fmla="*/ 1797110 h 3735869"/>
              <a:gd name="connsiteX2744" fmla="*/ 7317707 w 9706874"/>
              <a:gd name="connsiteY2744" fmla="*/ 1801062 h 3735869"/>
              <a:gd name="connsiteX2745" fmla="*/ 7367878 w 9706874"/>
              <a:gd name="connsiteY2745" fmla="*/ 1810785 h 3735869"/>
              <a:gd name="connsiteX2746" fmla="*/ 7389189 w 9706874"/>
              <a:gd name="connsiteY2746" fmla="*/ 1861439 h 3735869"/>
              <a:gd name="connsiteX2747" fmla="*/ 7463337 w 9706874"/>
              <a:gd name="connsiteY2747" fmla="*/ 1878459 h 3735869"/>
              <a:gd name="connsiteX2748" fmla="*/ 7532600 w 9706874"/>
              <a:gd name="connsiteY2748" fmla="*/ 1895477 h 3735869"/>
              <a:gd name="connsiteX2749" fmla="*/ 7556130 w 9706874"/>
              <a:gd name="connsiteY2749" fmla="*/ 1900340 h 3735869"/>
              <a:gd name="connsiteX2750" fmla="*/ 7561458 w 9706874"/>
              <a:gd name="connsiteY2750" fmla="*/ 1926677 h 3735869"/>
              <a:gd name="connsiteX2751" fmla="*/ 7293732 w 9706874"/>
              <a:gd name="connsiteY2751" fmla="*/ 1863871 h 3735869"/>
              <a:gd name="connsiteX2752" fmla="*/ 7304386 w 9706874"/>
              <a:gd name="connsiteY2752" fmla="*/ 1810786 h 3735869"/>
              <a:gd name="connsiteX2753" fmla="*/ 7291068 w 9706874"/>
              <a:gd name="connsiteY2753" fmla="*/ 1805925 h 3735869"/>
              <a:gd name="connsiteX2754" fmla="*/ 7302390 w 9706874"/>
              <a:gd name="connsiteY2754" fmla="*/ 1797110 h 3735869"/>
              <a:gd name="connsiteX2755" fmla="*/ 8310824 w 9706874"/>
              <a:gd name="connsiteY2755" fmla="*/ 1793118 h 3735869"/>
              <a:gd name="connsiteX2756" fmla="*/ 8343281 w 9706874"/>
              <a:gd name="connsiteY2756" fmla="*/ 1795614 h 3735869"/>
              <a:gd name="connsiteX2757" fmla="*/ 8348692 w 9706874"/>
              <a:gd name="connsiteY2757" fmla="*/ 1823067 h 3735869"/>
              <a:gd name="connsiteX2758" fmla="*/ 8310824 w 9706874"/>
              <a:gd name="connsiteY2758" fmla="*/ 1793118 h 3735869"/>
              <a:gd name="connsiteX2759" fmla="*/ 577925 w 9706874"/>
              <a:gd name="connsiteY2759" fmla="*/ 1788614 h 3735869"/>
              <a:gd name="connsiteX2760" fmla="*/ 584467 w 9706874"/>
              <a:gd name="connsiteY2760" fmla="*/ 1791179 h 3735869"/>
              <a:gd name="connsiteX2761" fmla="*/ 596597 w 9706874"/>
              <a:gd name="connsiteY2761" fmla="*/ 1791888 h 3735869"/>
              <a:gd name="connsiteX2762" fmla="*/ 632094 w 9706874"/>
              <a:gd name="connsiteY2762" fmla="*/ 1797698 h 3735869"/>
              <a:gd name="connsiteX2763" fmla="*/ 660288 w 9706874"/>
              <a:gd name="connsiteY2763" fmla="*/ 1803475 h 3735869"/>
              <a:gd name="connsiteX2764" fmla="*/ 647313 w 9706874"/>
              <a:gd name="connsiteY2764" fmla="*/ 1798230 h 3735869"/>
              <a:gd name="connsiteX2765" fmla="*/ 609421 w 9706874"/>
              <a:gd name="connsiteY2765" fmla="*/ 1792929 h 3735869"/>
              <a:gd name="connsiteX2766" fmla="*/ 9078145 w 9706874"/>
              <a:gd name="connsiteY2766" fmla="*/ 1788291 h 3735869"/>
              <a:gd name="connsiteX2767" fmla="*/ 9062940 w 9706874"/>
              <a:gd name="connsiteY2767" fmla="*/ 1797560 h 3735869"/>
              <a:gd name="connsiteX2768" fmla="*/ 9078145 w 9706874"/>
              <a:gd name="connsiteY2768" fmla="*/ 1788291 h 3735869"/>
              <a:gd name="connsiteX2769" fmla="*/ 5977474 w 9706874"/>
              <a:gd name="connsiteY2769" fmla="*/ 1788138 h 3735869"/>
              <a:gd name="connsiteX2770" fmla="*/ 5966519 w 9706874"/>
              <a:gd name="connsiteY2770" fmla="*/ 1788743 h 3735869"/>
              <a:gd name="connsiteX2771" fmla="*/ 5982453 w 9706874"/>
              <a:gd name="connsiteY2771" fmla="*/ 1798424 h 3735869"/>
              <a:gd name="connsiteX2772" fmla="*/ 5977474 w 9706874"/>
              <a:gd name="connsiteY2772" fmla="*/ 1788138 h 3735869"/>
              <a:gd name="connsiteX2773" fmla="*/ 8257746 w 9706874"/>
              <a:gd name="connsiteY2773" fmla="*/ 1783209 h 3735869"/>
              <a:gd name="connsiteX2774" fmla="*/ 8271977 w 9706874"/>
              <a:gd name="connsiteY2774" fmla="*/ 1784411 h 3735869"/>
              <a:gd name="connsiteX2775" fmla="*/ 8249763 w 9706874"/>
              <a:gd name="connsiteY2775" fmla="*/ 1796407 h 3735869"/>
              <a:gd name="connsiteX2776" fmla="*/ 8257746 w 9706874"/>
              <a:gd name="connsiteY2776" fmla="*/ 1783209 h 3735869"/>
              <a:gd name="connsiteX2777" fmla="*/ 5445083 w 9706874"/>
              <a:gd name="connsiteY2777" fmla="*/ 1782207 h 3735869"/>
              <a:gd name="connsiteX2778" fmla="*/ 5421226 w 9706874"/>
              <a:gd name="connsiteY2778" fmla="*/ 1788537 h 3735869"/>
              <a:gd name="connsiteX2779" fmla="*/ 5422103 w 9706874"/>
              <a:gd name="connsiteY2779" fmla="*/ 1806418 h 3735869"/>
              <a:gd name="connsiteX2780" fmla="*/ 5407454 w 9706874"/>
              <a:gd name="connsiteY2780" fmla="*/ 1811642 h 3735869"/>
              <a:gd name="connsiteX2781" fmla="*/ 5403122 w 9706874"/>
              <a:gd name="connsiteY2781" fmla="*/ 1812755 h 3735869"/>
              <a:gd name="connsiteX2782" fmla="*/ 5394043 w 9706874"/>
              <a:gd name="connsiteY2782" fmla="*/ 1815974 h 3735869"/>
              <a:gd name="connsiteX2783" fmla="*/ 5363654 w 9706874"/>
              <a:gd name="connsiteY2783" fmla="*/ 1823289 h 3735869"/>
              <a:gd name="connsiteX2784" fmla="*/ 5356515 w 9706874"/>
              <a:gd name="connsiteY2784" fmla="*/ 1829280 h 3735869"/>
              <a:gd name="connsiteX2785" fmla="*/ 5394043 w 9706874"/>
              <a:gd name="connsiteY2785" fmla="*/ 1815974 h 3735869"/>
              <a:gd name="connsiteX2786" fmla="*/ 5397929 w 9706874"/>
              <a:gd name="connsiteY2786" fmla="*/ 1815039 h 3735869"/>
              <a:gd name="connsiteX2787" fmla="*/ 5407454 w 9706874"/>
              <a:gd name="connsiteY2787" fmla="*/ 1811642 h 3735869"/>
              <a:gd name="connsiteX2788" fmla="*/ 5419678 w 9706874"/>
              <a:gd name="connsiteY2788" fmla="*/ 1808501 h 3735869"/>
              <a:gd name="connsiteX2789" fmla="*/ 5434573 w 9706874"/>
              <a:gd name="connsiteY2789" fmla="*/ 1800604 h 3735869"/>
              <a:gd name="connsiteX2790" fmla="*/ 8245916 w 9706874"/>
              <a:gd name="connsiteY2790" fmla="*/ 1780616 h 3735869"/>
              <a:gd name="connsiteX2791" fmla="*/ 8224867 w 9706874"/>
              <a:gd name="connsiteY2791" fmla="*/ 1798062 h 3735869"/>
              <a:gd name="connsiteX2792" fmla="*/ 8245916 w 9706874"/>
              <a:gd name="connsiteY2792" fmla="*/ 1780616 h 3735869"/>
              <a:gd name="connsiteX2793" fmla="*/ 7238001 w 9706874"/>
              <a:gd name="connsiteY2793" fmla="*/ 1777597 h 3735869"/>
              <a:gd name="connsiteX2794" fmla="*/ 7243756 w 9706874"/>
              <a:gd name="connsiteY2794" fmla="*/ 1780421 h 3735869"/>
              <a:gd name="connsiteX2795" fmla="*/ 7220740 w 9706874"/>
              <a:gd name="connsiteY2795" fmla="*/ 1787373 h 3735869"/>
              <a:gd name="connsiteX2796" fmla="*/ 7238001 w 9706874"/>
              <a:gd name="connsiteY2796" fmla="*/ 1777597 h 3735869"/>
              <a:gd name="connsiteX2797" fmla="*/ 7384416 w 9706874"/>
              <a:gd name="connsiteY2797" fmla="*/ 1777042 h 3735869"/>
              <a:gd name="connsiteX2798" fmla="*/ 7384417 w 9706874"/>
              <a:gd name="connsiteY2798" fmla="*/ 1789142 h 3735869"/>
              <a:gd name="connsiteX2799" fmla="*/ 7369209 w 9706874"/>
              <a:gd name="connsiteY2799" fmla="*/ 1789142 h 3735869"/>
              <a:gd name="connsiteX2800" fmla="*/ 7369209 w 9706874"/>
              <a:gd name="connsiteY2800" fmla="*/ 1777043 h 3735869"/>
              <a:gd name="connsiteX2801" fmla="*/ 7384416 w 9706874"/>
              <a:gd name="connsiteY2801" fmla="*/ 1777042 h 3735869"/>
              <a:gd name="connsiteX2802" fmla="*/ 7407859 w 9706874"/>
              <a:gd name="connsiteY2802" fmla="*/ 1775963 h 3735869"/>
              <a:gd name="connsiteX2803" fmla="*/ 7392654 w 9706874"/>
              <a:gd name="connsiteY2803" fmla="*/ 1788426 h 3735869"/>
              <a:gd name="connsiteX2804" fmla="*/ 7407859 w 9706874"/>
              <a:gd name="connsiteY2804" fmla="*/ 1775963 h 3735869"/>
              <a:gd name="connsiteX2805" fmla="*/ 7865508 w 9706874"/>
              <a:gd name="connsiteY2805" fmla="*/ 1775719 h 3735869"/>
              <a:gd name="connsiteX2806" fmla="*/ 7865508 w 9706874"/>
              <a:gd name="connsiteY2806" fmla="*/ 1785562 h 3735869"/>
              <a:gd name="connsiteX2807" fmla="*/ 7870472 w 9706874"/>
              <a:gd name="connsiteY2807" fmla="*/ 1784356 h 3735869"/>
              <a:gd name="connsiteX2808" fmla="*/ 7872243 w 9706874"/>
              <a:gd name="connsiteY2808" fmla="*/ 1797158 h 3735869"/>
              <a:gd name="connsiteX2809" fmla="*/ 7872062 w 9706874"/>
              <a:gd name="connsiteY2809" fmla="*/ 1797589 h 3735869"/>
              <a:gd name="connsiteX2810" fmla="*/ 7875696 w 9706874"/>
              <a:gd name="connsiteY2810" fmla="*/ 1797589 h 3735869"/>
              <a:gd name="connsiteX2811" fmla="*/ 7896960 w 9706874"/>
              <a:gd name="connsiteY2811" fmla="*/ 1797589 h 3735869"/>
              <a:gd name="connsiteX2812" fmla="*/ 7927590 w 9706874"/>
              <a:gd name="connsiteY2812" fmla="*/ 1808359 h 3735869"/>
              <a:gd name="connsiteX2813" fmla="*/ 7935953 w 9706874"/>
              <a:gd name="connsiteY2813" fmla="*/ 1808172 h 3735869"/>
              <a:gd name="connsiteX2814" fmla="*/ 7934597 w 9706874"/>
              <a:gd name="connsiteY2814" fmla="*/ 1810172 h 3735869"/>
              <a:gd name="connsiteX2815" fmla="*/ 7966065 w 9706874"/>
              <a:gd name="connsiteY2815" fmla="*/ 1814599 h 3735869"/>
              <a:gd name="connsiteX2816" fmla="*/ 7923536 w 9706874"/>
              <a:gd name="connsiteY2816" fmla="*/ 1792731 h 3735869"/>
              <a:gd name="connsiteX2817" fmla="*/ 7865508 w 9706874"/>
              <a:gd name="connsiteY2817" fmla="*/ 1775719 h 3735869"/>
              <a:gd name="connsiteX2818" fmla="*/ 8286349 w 9706874"/>
              <a:gd name="connsiteY2818" fmla="*/ 1774261 h 3735869"/>
              <a:gd name="connsiteX2819" fmla="*/ 8300619 w 9706874"/>
              <a:gd name="connsiteY2819" fmla="*/ 1775492 h 3735869"/>
              <a:gd name="connsiteX2820" fmla="*/ 8277612 w 9706874"/>
              <a:gd name="connsiteY2820" fmla="*/ 1787790 h 3735869"/>
              <a:gd name="connsiteX2821" fmla="*/ 8286349 w 9706874"/>
              <a:gd name="connsiteY2821" fmla="*/ 1774261 h 3735869"/>
              <a:gd name="connsiteX2822" fmla="*/ 6105973 w 9706874"/>
              <a:gd name="connsiteY2822" fmla="*/ 1774260 h 3735869"/>
              <a:gd name="connsiteX2823" fmla="*/ 6114603 w 9706874"/>
              <a:gd name="connsiteY2823" fmla="*/ 1787790 h 3735869"/>
              <a:gd name="connsiteX2824" fmla="*/ 6091586 w 9706874"/>
              <a:gd name="connsiteY2824" fmla="*/ 1775491 h 3735869"/>
              <a:gd name="connsiteX2825" fmla="*/ 6105973 w 9706874"/>
              <a:gd name="connsiteY2825" fmla="*/ 1774260 h 3735869"/>
              <a:gd name="connsiteX2826" fmla="*/ 5489055 w 9706874"/>
              <a:gd name="connsiteY2826" fmla="*/ 1773267 h 3735869"/>
              <a:gd name="connsiteX2827" fmla="*/ 5469125 w 9706874"/>
              <a:gd name="connsiteY2827" fmla="*/ 1776305 h 3735869"/>
              <a:gd name="connsiteX2828" fmla="*/ 5501018 w 9706874"/>
              <a:gd name="connsiteY2828" fmla="*/ 1788455 h 3735869"/>
              <a:gd name="connsiteX2829" fmla="*/ 5489055 w 9706874"/>
              <a:gd name="connsiteY2829" fmla="*/ 1773267 h 3735869"/>
              <a:gd name="connsiteX2830" fmla="*/ 7242021 w 9706874"/>
              <a:gd name="connsiteY2830" fmla="*/ 1772811 h 3735869"/>
              <a:gd name="connsiteX2831" fmla="*/ 7245723 w 9706874"/>
              <a:gd name="connsiteY2831" fmla="*/ 1776196 h 3735869"/>
              <a:gd name="connsiteX2832" fmla="*/ 7238320 w 9706874"/>
              <a:gd name="connsiteY2832" fmla="*/ 1776197 h 3735869"/>
              <a:gd name="connsiteX2833" fmla="*/ 7242021 w 9706874"/>
              <a:gd name="connsiteY2833" fmla="*/ 1772811 h 3735869"/>
              <a:gd name="connsiteX2834" fmla="*/ 9039087 w 9706874"/>
              <a:gd name="connsiteY2834" fmla="*/ 1764541 h 3735869"/>
              <a:gd name="connsiteX2835" fmla="*/ 9031682 w 9706874"/>
              <a:gd name="connsiteY2835" fmla="*/ 1776640 h 3735869"/>
              <a:gd name="connsiteX2836" fmla="*/ 9039087 w 9706874"/>
              <a:gd name="connsiteY2836" fmla="*/ 1764541 h 3735869"/>
              <a:gd name="connsiteX2837" fmla="*/ 6069687 w 9706874"/>
              <a:gd name="connsiteY2837" fmla="*/ 1764540 h 3735869"/>
              <a:gd name="connsiteX2838" fmla="*/ 6062284 w 9706874"/>
              <a:gd name="connsiteY2838" fmla="*/ 1776641 h 3735869"/>
              <a:gd name="connsiteX2839" fmla="*/ 6069687 w 9706874"/>
              <a:gd name="connsiteY2839" fmla="*/ 1764540 h 3735869"/>
              <a:gd name="connsiteX2840" fmla="*/ 6964412 w 9706874"/>
              <a:gd name="connsiteY2840" fmla="*/ 1764540 h 3735869"/>
              <a:gd name="connsiteX2841" fmla="*/ 6957009 w 9706874"/>
              <a:gd name="connsiteY2841" fmla="*/ 1776640 h 3735869"/>
              <a:gd name="connsiteX2842" fmla="*/ 6964412 w 9706874"/>
              <a:gd name="connsiteY2842" fmla="*/ 1764540 h 3735869"/>
              <a:gd name="connsiteX2843" fmla="*/ 7360985 w 9706874"/>
              <a:gd name="connsiteY2843" fmla="*/ 1764540 h 3735869"/>
              <a:gd name="connsiteX2844" fmla="*/ 7353580 w 9706874"/>
              <a:gd name="connsiteY2844" fmla="*/ 1776640 h 3735869"/>
              <a:gd name="connsiteX2845" fmla="*/ 7360985 w 9706874"/>
              <a:gd name="connsiteY2845" fmla="*/ 1764540 h 3735869"/>
              <a:gd name="connsiteX2846" fmla="*/ 8697204 w 9706874"/>
              <a:gd name="connsiteY2846" fmla="*/ 1763284 h 3735869"/>
              <a:gd name="connsiteX2847" fmla="*/ 8681998 w 9706874"/>
              <a:gd name="connsiteY2847" fmla="*/ 1774869 h 3735869"/>
              <a:gd name="connsiteX2848" fmla="*/ 8697204 w 9706874"/>
              <a:gd name="connsiteY2848" fmla="*/ 1763284 h 3735869"/>
              <a:gd name="connsiteX2849" fmla="*/ 5531472 w 9706874"/>
              <a:gd name="connsiteY2849" fmla="*/ 1763093 h 3735869"/>
              <a:gd name="connsiteX2850" fmla="*/ 5516521 w 9706874"/>
              <a:gd name="connsiteY2850" fmla="*/ 1764156 h 3735869"/>
              <a:gd name="connsiteX2851" fmla="*/ 5540442 w 9706874"/>
              <a:gd name="connsiteY2851" fmla="*/ 1776305 h 3735869"/>
              <a:gd name="connsiteX2852" fmla="*/ 5531472 w 9706874"/>
              <a:gd name="connsiteY2852" fmla="*/ 1763093 h 3735869"/>
              <a:gd name="connsiteX2853" fmla="*/ 8489642 w 9706874"/>
              <a:gd name="connsiteY2853" fmla="*/ 1762923 h 3735869"/>
              <a:gd name="connsiteX2854" fmla="*/ 8500813 w 9706874"/>
              <a:gd name="connsiteY2854" fmla="*/ 1775022 h 3735869"/>
              <a:gd name="connsiteX2855" fmla="*/ 8486849 w 9706874"/>
              <a:gd name="connsiteY2855" fmla="*/ 1767764 h 3735869"/>
              <a:gd name="connsiteX2856" fmla="*/ 8489642 w 9706874"/>
              <a:gd name="connsiteY2856" fmla="*/ 1762923 h 3735869"/>
              <a:gd name="connsiteX2857" fmla="*/ 7484474 w 9706874"/>
              <a:gd name="connsiteY2857" fmla="*/ 1762922 h 3735869"/>
              <a:gd name="connsiteX2858" fmla="*/ 7476659 w 9706874"/>
              <a:gd name="connsiteY2858" fmla="*/ 1775023 h 3735869"/>
              <a:gd name="connsiteX2859" fmla="*/ 7484474 w 9706874"/>
              <a:gd name="connsiteY2859" fmla="*/ 1762922 h 3735869"/>
              <a:gd name="connsiteX2860" fmla="*/ 8559807 w 9706874"/>
              <a:gd name="connsiteY2860" fmla="*/ 1761928 h 3735869"/>
              <a:gd name="connsiteX2861" fmla="*/ 8575036 w 9706874"/>
              <a:gd name="connsiteY2861" fmla="*/ 1763157 h 3735869"/>
              <a:gd name="connsiteX2862" fmla="*/ 8550756 w 9706874"/>
              <a:gd name="connsiteY2862" fmla="*/ 1775455 h 3735869"/>
              <a:gd name="connsiteX2863" fmla="*/ 8559807 w 9706874"/>
              <a:gd name="connsiteY2863" fmla="*/ 1761928 h 3735869"/>
              <a:gd name="connsiteX2864" fmla="*/ 8197777 w 9706874"/>
              <a:gd name="connsiteY2864" fmla="*/ 1761843 h 3735869"/>
              <a:gd name="connsiteX2865" fmla="*/ 8181731 w 9706874"/>
              <a:gd name="connsiteY2865" fmla="*/ 1774304 h 3735869"/>
              <a:gd name="connsiteX2866" fmla="*/ 8197777 w 9706874"/>
              <a:gd name="connsiteY2866" fmla="*/ 1761843 h 3735869"/>
              <a:gd name="connsiteX2867" fmla="*/ 6212338 w 9706874"/>
              <a:gd name="connsiteY2867" fmla="*/ 1760875 h 3735869"/>
              <a:gd name="connsiteX2868" fmla="*/ 6231788 w 9706874"/>
              <a:gd name="connsiteY2868" fmla="*/ 1763754 h 3735869"/>
              <a:gd name="connsiteX2869" fmla="*/ 6199032 w 9706874"/>
              <a:gd name="connsiteY2869" fmla="*/ 1775872 h 3735869"/>
              <a:gd name="connsiteX2870" fmla="*/ 6212338 w 9706874"/>
              <a:gd name="connsiteY2870" fmla="*/ 1760875 h 3735869"/>
              <a:gd name="connsiteX2871" fmla="*/ 6923526 w 9706874"/>
              <a:gd name="connsiteY2871" fmla="*/ 1760217 h 3735869"/>
              <a:gd name="connsiteX2872" fmla="*/ 6940926 w 9706874"/>
              <a:gd name="connsiteY2872" fmla="*/ 1764124 h 3735869"/>
              <a:gd name="connsiteX2873" fmla="*/ 6940927 w 9706874"/>
              <a:gd name="connsiteY2873" fmla="*/ 1776625 h 3735869"/>
              <a:gd name="connsiteX2874" fmla="*/ 6908172 w 9706874"/>
              <a:gd name="connsiteY2874" fmla="*/ 1769124 h 3735869"/>
              <a:gd name="connsiteX2875" fmla="*/ 6923526 w 9706874"/>
              <a:gd name="connsiteY2875" fmla="*/ 1760217 h 3735869"/>
              <a:gd name="connsiteX2876" fmla="*/ 5422235 w 9706874"/>
              <a:gd name="connsiteY2876" fmla="*/ 1757960 h 3735869"/>
              <a:gd name="connsiteX2877" fmla="*/ 5416250 w 9706874"/>
              <a:gd name="connsiteY2877" fmla="*/ 1759035 h 3735869"/>
              <a:gd name="connsiteX2878" fmla="*/ 5411030 w 9706874"/>
              <a:gd name="connsiteY2878" fmla="*/ 1760260 h 3735869"/>
              <a:gd name="connsiteX2879" fmla="*/ 5422084 w 9706874"/>
              <a:gd name="connsiteY2879" fmla="*/ 1758463 h 3735869"/>
              <a:gd name="connsiteX2880" fmla="*/ 5428536 w 9706874"/>
              <a:gd name="connsiteY2880" fmla="*/ 1756830 h 3735869"/>
              <a:gd name="connsiteX2881" fmla="*/ 5424835 w 9706874"/>
              <a:gd name="connsiteY2881" fmla="*/ 1757494 h 3735869"/>
              <a:gd name="connsiteX2882" fmla="*/ 5425226 w 9706874"/>
              <a:gd name="connsiteY2882" fmla="*/ 1757839 h 3735869"/>
              <a:gd name="connsiteX2883" fmla="*/ 8185372 w 9706874"/>
              <a:gd name="connsiteY2883" fmla="*/ 1752742 h 3735869"/>
              <a:gd name="connsiteX2884" fmla="*/ 8170165 w 9706874"/>
              <a:gd name="connsiteY2884" fmla="*/ 1764789 h 3735869"/>
              <a:gd name="connsiteX2885" fmla="*/ 8185372 w 9706874"/>
              <a:gd name="connsiteY2885" fmla="*/ 1752742 h 3735869"/>
              <a:gd name="connsiteX2886" fmla="*/ 8898590 w 9706874"/>
              <a:gd name="connsiteY2886" fmla="*/ 1752577 h 3735869"/>
              <a:gd name="connsiteX2887" fmla="*/ 8915989 w 9706874"/>
              <a:gd name="connsiteY2887" fmla="*/ 1756883 h 3735869"/>
              <a:gd name="connsiteX2888" fmla="*/ 8913386 w 9706874"/>
              <a:gd name="connsiteY2888" fmla="*/ 1764113 h 3735869"/>
              <a:gd name="connsiteX2889" fmla="*/ 8892981 w 9706874"/>
              <a:gd name="connsiteY2889" fmla="*/ 1756882 h 3735869"/>
              <a:gd name="connsiteX2890" fmla="*/ 8898590 w 9706874"/>
              <a:gd name="connsiteY2890" fmla="*/ 1752577 h 3735869"/>
              <a:gd name="connsiteX2891" fmla="*/ 5577651 w 9706874"/>
              <a:gd name="connsiteY2891" fmla="*/ 1752412 h 3735869"/>
              <a:gd name="connsiteX2892" fmla="*/ 5593157 w 9706874"/>
              <a:gd name="connsiteY2892" fmla="*/ 1764156 h 3735869"/>
              <a:gd name="connsiteX2893" fmla="*/ 5577651 w 9706874"/>
              <a:gd name="connsiteY2893" fmla="*/ 1752412 h 3735869"/>
              <a:gd name="connsiteX2894" fmla="*/ 7313892 w 9706874"/>
              <a:gd name="connsiteY2894" fmla="*/ 1752353 h 3735869"/>
              <a:gd name="connsiteX2895" fmla="*/ 7323526 w 9706874"/>
              <a:gd name="connsiteY2895" fmla="*/ 1756571 h 3735869"/>
              <a:gd name="connsiteX2896" fmla="*/ 7323527 w 9706874"/>
              <a:gd name="connsiteY2896" fmla="*/ 1773470 h 3735869"/>
              <a:gd name="connsiteX2897" fmla="*/ 7291069 w 9706874"/>
              <a:gd name="connsiteY2897" fmla="*/ 1775943 h 3735869"/>
              <a:gd name="connsiteX2898" fmla="*/ 7313892 w 9706874"/>
              <a:gd name="connsiteY2898" fmla="*/ 1752353 h 3735869"/>
              <a:gd name="connsiteX2899" fmla="*/ 6871055 w 9706874"/>
              <a:gd name="connsiteY2899" fmla="*/ 1752037 h 3735869"/>
              <a:gd name="connsiteX2900" fmla="*/ 6907734 w 9706874"/>
              <a:gd name="connsiteY2900" fmla="*/ 1757038 h 3735869"/>
              <a:gd name="connsiteX2901" fmla="*/ 6871055 w 9706874"/>
              <a:gd name="connsiteY2901" fmla="*/ 1752037 h 3735869"/>
              <a:gd name="connsiteX2902" fmla="*/ 9085973 w 9706874"/>
              <a:gd name="connsiteY2902" fmla="*/ 1752037 h 3735869"/>
              <a:gd name="connsiteX2903" fmla="*/ 9078568 w 9706874"/>
              <a:gd name="connsiteY2903" fmla="*/ 1764122 h 3735869"/>
              <a:gd name="connsiteX2904" fmla="*/ 9085973 w 9706874"/>
              <a:gd name="connsiteY2904" fmla="*/ 1752037 h 3735869"/>
              <a:gd name="connsiteX2905" fmla="*/ 8970713 w 9706874"/>
              <a:gd name="connsiteY2905" fmla="*/ 1752037 h 3735869"/>
              <a:gd name="connsiteX2906" fmla="*/ 8963307 w 9706874"/>
              <a:gd name="connsiteY2906" fmla="*/ 1764122 h 3735869"/>
              <a:gd name="connsiteX2907" fmla="*/ 8970713 w 9706874"/>
              <a:gd name="connsiteY2907" fmla="*/ 1752037 h 3735869"/>
              <a:gd name="connsiteX2908" fmla="*/ 6576067 w 9706874"/>
              <a:gd name="connsiteY2908" fmla="*/ 1752037 h 3735869"/>
              <a:gd name="connsiteX2909" fmla="*/ 6583471 w 9706874"/>
              <a:gd name="connsiteY2909" fmla="*/ 1764122 h 3735869"/>
              <a:gd name="connsiteX2910" fmla="*/ 6576067 w 9706874"/>
              <a:gd name="connsiteY2910" fmla="*/ 1752037 h 3735869"/>
              <a:gd name="connsiteX2911" fmla="*/ 6309974 w 9706874"/>
              <a:gd name="connsiteY2911" fmla="*/ 1752037 h 3735869"/>
              <a:gd name="connsiteX2912" fmla="*/ 6302571 w 9706874"/>
              <a:gd name="connsiteY2912" fmla="*/ 1764123 h 3735869"/>
              <a:gd name="connsiteX2913" fmla="*/ 6309974 w 9706874"/>
              <a:gd name="connsiteY2913" fmla="*/ 1752037 h 3735869"/>
              <a:gd name="connsiteX2914" fmla="*/ 8470356 w 9706874"/>
              <a:gd name="connsiteY2914" fmla="*/ 1750420 h 3735869"/>
              <a:gd name="connsiteX2915" fmla="*/ 8486389 w 9706874"/>
              <a:gd name="connsiteY2915" fmla="*/ 1755054 h 3735869"/>
              <a:gd name="connsiteX2916" fmla="*/ 8470356 w 9706874"/>
              <a:gd name="connsiteY2916" fmla="*/ 1750420 h 3735869"/>
              <a:gd name="connsiteX2917" fmla="*/ 8874451 w 9706874"/>
              <a:gd name="connsiteY2917" fmla="*/ 1748059 h 3735869"/>
              <a:gd name="connsiteX2918" fmla="*/ 8874207 w 9706874"/>
              <a:gd name="connsiteY2918" fmla="*/ 1748929 h 3735869"/>
              <a:gd name="connsiteX2919" fmla="*/ 8873445 w 9706874"/>
              <a:gd name="connsiteY2919" fmla="*/ 1751634 h 3735869"/>
              <a:gd name="connsiteX2920" fmla="*/ 8875257 w 9706874"/>
              <a:gd name="connsiteY2920" fmla="*/ 1745184 h 3735869"/>
              <a:gd name="connsiteX2921" fmla="*/ 8874451 w 9706874"/>
              <a:gd name="connsiteY2921" fmla="*/ 1748059 h 3735869"/>
              <a:gd name="connsiteX2922" fmla="*/ 8874998 w 9706874"/>
              <a:gd name="connsiteY2922" fmla="*/ 1746108 h 3735869"/>
              <a:gd name="connsiteX2923" fmla="*/ 8387012 w 9706874"/>
              <a:gd name="connsiteY2923" fmla="*/ 1744892 h 3735869"/>
              <a:gd name="connsiteX2924" fmla="*/ 8451034 w 9706874"/>
              <a:gd name="connsiteY2924" fmla="*/ 1757259 h 3735869"/>
              <a:gd name="connsiteX2925" fmla="*/ 8427025 w 9706874"/>
              <a:gd name="connsiteY2925" fmla="*/ 1776630 h 3735869"/>
              <a:gd name="connsiteX2926" fmla="*/ 8387012 w 9706874"/>
              <a:gd name="connsiteY2926" fmla="*/ 1744892 h 3735869"/>
              <a:gd name="connsiteX2927" fmla="*/ 7677870 w 9706874"/>
              <a:gd name="connsiteY2927" fmla="*/ 1744892 h 3735869"/>
              <a:gd name="connsiteX2928" fmla="*/ 7741891 w 9706874"/>
              <a:gd name="connsiteY2928" fmla="*/ 1752037 h 3735869"/>
              <a:gd name="connsiteX2929" fmla="*/ 7677870 w 9706874"/>
              <a:gd name="connsiteY2929" fmla="*/ 1744892 h 3735869"/>
              <a:gd name="connsiteX2930" fmla="*/ 8875728 w 9706874"/>
              <a:gd name="connsiteY2930" fmla="*/ 1743515 h 3735869"/>
              <a:gd name="connsiteX2931" fmla="*/ 8875257 w 9706874"/>
              <a:gd name="connsiteY2931" fmla="*/ 1745184 h 3735869"/>
              <a:gd name="connsiteX2932" fmla="*/ 8875473 w 9706874"/>
              <a:gd name="connsiteY2932" fmla="*/ 1744417 h 3735869"/>
              <a:gd name="connsiteX2933" fmla="*/ 8875728 w 9706874"/>
              <a:gd name="connsiteY2933" fmla="*/ 1743515 h 3735869"/>
              <a:gd name="connsiteX2934" fmla="*/ 8882684 w 9706874"/>
              <a:gd name="connsiteY2934" fmla="*/ 1743466 h 3735869"/>
              <a:gd name="connsiteX2935" fmla="*/ 8890604 w 9706874"/>
              <a:gd name="connsiteY2935" fmla="*/ 1744372 h 3735869"/>
              <a:gd name="connsiteX2936" fmla="*/ 8880466 w 9706874"/>
              <a:gd name="connsiteY2936" fmla="*/ 1751632 h 3735869"/>
              <a:gd name="connsiteX2937" fmla="*/ 8882684 w 9706874"/>
              <a:gd name="connsiteY2937" fmla="*/ 1743466 h 3735869"/>
              <a:gd name="connsiteX2938" fmla="*/ 8249763 w 9706874"/>
              <a:gd name="connsiteY2938" fmla="*/ 1743276 h 3735869"/>
              <a:gd name="connsiteX2939" fmla="*/ 8321958 w 9706874"/>
              <a:gd name="connsiteY2939" fmla="*/ 1750617 h 3735869"/>
              <a:gd name="connsiteX2940" fmla="*/ 8375058 w 9706874"/>
              <a:gd name="connsiteY2940" fmla="*/ 1784877 h 3735869"/>
              <a:gd name="connsiteX2941" fmla="*/ 8249763 w 9706874"/>
              <a:gd name="connsiteY2941" fmla="*/ 1743276 h 3735869"/>
              <a:gd name="connsiteX2942" fmla="*/ 5733574 w 9706874"/>
              <a:gd name="connsiteY2942" fmla="*/ 1740263 h 3735869"/>
              <a:gd name="connsiteX2943" fmla="*/ 5741547 w 9706874"/>
              <a:gd name="connsiteY2943" fmla="*/ 1764156 h 3735869"/>
              <a:gd name="connsiteX2944" fmla="*/ 5733574 w 9706874"/>
              <a:gd name="connsiteY2944" fmla="*/ 1740263 h 3735869"/>
              <a:gd name="connsiteX2945" fmla="*/ 9019508 w 9706874"/>
              <a:gd name="connsiteY2945" fmla="*/ 1740240 h 3735869"/>
              <a:gd name="connsiteX2946" fmla="*/ 9000427 w 9706874"/>
              <a:gd name="connsiteY2946" fmla="*/ 1752700 h 3735869"/>
              <a:gd name="connsiteX2947" fmla="*/ 9019508 w 9706874"/>
              <a:gd name="connsiteY2947" fmla="*/ 1740240 h 3735869"/>
              <a:gd name="connsiteX2948" fmla="*/ 6130657 w 9706874"/>
              <a:gd name="connsiteY2948" fmla="*/ 1739533 h 3735869"/>
              <a:gd name="connsiteX2949" fmla="*/ 6138061 w 9706874"/>
              <a:gd name="connsiteY2949" fmla="*/ 1751633 h 3735869"/>
              <a:gd name="connsiteX2950" fmla="*/ 6130657 w 9706874"/>
              <a:gd name="connsiteY2950" fmla="*/ 1739533 h 3735869"/>
              <a:gd name="connsiteX2951" fmla="*/ 6231830 w 9706874"/>
              <a:gd name="connsiteY2951" fmla="*/ 1739531 h 3735869"/>
              <a:gd name="connsiteX2952" fmla="*/ 6224429 w 9706874"/>
              <a:gd name="connsiteY2952" fmla="*/ 1751633 h 3735869"/>
              <a:gd name="connsiteX2953" fmla="*/ 6231830 w 9706874"/>
              <a:gd name="connsiteY2953" fmla="*/ 1739531 h 3735869"/>
              <a:gd name="connsiteX2954" fmla="*/ 6199033 w 9706874"/>
              <a:gd name="connsiteY2954" fmla="*/ 1739531 h 3735869"/>
              <a:gd name="connsiteX2955" fmla="*/ 6218114 w 9706874"/>
              <a:gd name="connsiteY2955" fmla="*/ 1739533 h 3735869"/>
              <a:gd name="connsiteX2956" fmla="*/ 6218114 w 9706874"/>
              <a:gd name="connsiteY2956" fmla="*/ 1751633 h 3735869"/>
              <a:gd name="connsiteX2957" fmla="*/ 6199033 w 9706874"/>
              <a:gd name="connsiteY2957" fmla="*/ 1751632 h 3735869"/>
              <a:gd name="connsiteX2958" fmla="*/ 6199033 w 9706874"/>
              <a:gd name="connsiteY2958" fmla="*/ 1739531 h 3735869"/>
              <a:gd name="connsiteX2959" fmla="*/ 5500522 w 9706874"/>
              <a:gd name="connsiteY2959" fmla="*/ 1733584 h 3735869"/>
              <a:gd name="connsiteX2960" fmla="*/ 5463675 w 9706874"/>
              <a:gd name="connsiteY2960" fmla="*/ 1739835 h 3735869"/>
              <a:gd name="connsiteX2961" fmla="*/ 5463584 w 9706874"/>
              <a:gd name="connsiteY2961" fmla="*/ 1740247 h 3735869"/>
              <a:gd name="connsiteX2962" fmla="*/ 5473571 w 9706874"/>
              <a:gd name="connsiteY2962" fmla="*/ 1738200 h 3735869"/>
              <a:gd name="connsiteX2963" fmla="*/ 5475075 w 9706874"/>
              <a:gd name="connsiteY2963" fmla="*/ 1739479 h 3735869"/>
              <a:gd name="connsiteX2964" fmla="*/ 5477578 w 9706874"/>
              <a:gd name="connsiteY2964" fmla="*/ 1741904 h 3735869"/>
              <a:gd name="connsiteX2965" fmla="*/ 8105698 w 9706874"/>
              <a:gd name="connsiteY2965" fmla="*/ 1732388 h 3735869"/>
              <a:gd name="connsiteX2966" fmla="*/ 8129623 w 9706874"/>
              <a:gd name="connsiteY2966" fmla="*/ 1738758 h 3735869"/>
              <a:gd name="connsiteX2967" fmla="*/ 8131793 w 9706874"/>
              <a:gd name="connsiteY2967" fmla="*/ 1738623 h 3735869"/>
              <a:gd name="connsiteX2968" fmla="*/ 8131682 w 9706874"/>
              <a:gd name="connsiteY2968" fmla="*/ 1739306 h 3735869"/>
              <a:gd name="connsiteX2969" fmla="*/ 8152149 w 9706874"/>
              <a:gd name="connsiteY2969" fmla="*/ 1744754 h 3735869"/>
              <a:gd name="connsiteX2970" fmla="*/ 8113512 w 9706874"/>
              <a:gd name="connsiteY2970" fmla="*/ 1764127 h 3735869"/>
              <a:gd name="connsiteX2971" fmla="*/ 8118273 w 9706874"/>
              <a:gd name="connsiteY2971" fmla="*/ 1750943 h 3735869"/>
              <a:gd name="connsiteX2972" fmla="*/ 8115760 w 9706874"/>
              <a:gd name="connsiteY2972" fmla="*/ 1751084 h 3735869"/>
              <a:gd name="connsiteX2973" fmla="*/ 8116634 w 9706874"/>
              <a:gd name="connsiteY2973" fmla="*/ 1746924 h 3735869"/>
              <a:gd name="connsiteX2974" fmla="*/ 6736260 w 9706874"/>
              <a:gd name="connsiteY2974" fmla="*/ 1732387 h 3735869"/>
              <a:gd name="connsiteX2975" fmla="*/ 6854984 w 9706874"/>
              <a:gd name="connsiteY2975" fmla="*/ 1739805 h 3735869"/>
              <a:gd name="connsiteX2976" fmla="*/ 6815263 w 9706874"/>
              <a:gd name="connsiteY2976" fmla="*/ 1754646 h 3735869"/>
              <a:gd name="connsiteX2977" fmla="*/ 6775541 w 9706874"/>
              <a:gd name="connsiteY2977" fmla="*/ 1752172 h 3735869"/>
              <a:gd name="connsiteX2978" fmla="*/ 6736260 w 9706874"/>
              <a:gd name="connsiteY2978" fmla="*/ 1732387 h 3735869"/>
              <a:gd name="connsiteX2979" fmla="*/ 8933743 w 9706874"/>
              <a:gd name="connsiteY2979" fmla="*/ 1729064 h 3735869"/>
              <a:gd name="connsiteX2980" fmla="*/ 8939442 w 9706874"/>
              <a:gd name="connsiteY2980" fmla="*/ 1740904 h 3735869"/>
              <a:gd name="connsiteX2981" fmla="*/ 8924239 w 9706874"/>
              <a:gd name="connsiteY2981" fmla="*/ 1735918 h 3735869"/>
              <a:gd name="connsiteX2982" fmla="*/ 8933743 w 9706874"/>
              <a:gd name="connsiteY2982" fmla="*/ 1729064 h 3735869"/>
              <a:gd name="connsiteX2983" fmla="*/ 8994154 w 9706874"/>
              <a:gd name="connsiteY2983" fmla="*/ 1728816 h 3735869"/>
              <a:gd name="connsiteX2984" fmla="*/ 8986753 w 9706874"/>
              <a:gd name="connsiteY2984" fmla="*/ 1740916 h 3735869"/>
              <a:gd name="connsiteX2985" fmla="*/ 8994154 w 9706874"/>
              <a:gd name="connsiteY2985" fmla="*/ 1728816 h 3735869"/>
              <a:gd name="connsiteX2986" fmla="*/ 6255264 w 9706874"/>
              <a:gd name="connsiteY2986" fmla="*/ 1728814 h 3735869"/>
              <a:gd name="connsiteX2987" fmla="*/ 6240058 w 9706874"/>
              <a:gd name="connsiteY2987" fmla="*/ 1740400 h 3735869"/>
              <a:gd name="connsiteX2988" fmla="*/ 6255264 w 9706874"/>
              <a:gd name="connsiteY2988" fmla="*/ 1728814 h 3735869"/>
              <a:gd name="connsiteX2989" fmla="*/ 6990494 w 9706874"/>
              <a:gd name="connsiteY2989" fmla="*/ 1728353 h 3735869"/>
              <a:gd name="connsiteX2990" fmla="*/ 7024950 w 9706874"/>
              <a:gd name="connsiteY2990" fmla="*/ 1735693 h 3735869"/>
              <a:gd name="connsiteX2991" fmla="*/ 7132730 w 9706874"/>
              <a:gd name="connsiteY2991" fmla="*/ 1757708 h 3735869"/>
              <a:gd name="connsiteX2992" fmla="*/ 7056312 w 9706874"/>
              <a:gd name="connsiteY2992" fmla="*/ 1776869 h 3735869"/>
              <a:gd name="connsiteX2993" fmla="*/ 7172487 w 9706874"/>
              <a:gd name="connsiteY2993" fmla="*/ 1776870 h 3735869"/>
              <a:gd name="connsiteX2994" fmla="*/ 7151283 w 9706874"/>
              <a:gd name="connsiteY2994" fmla="*/ 1764640 h 3735869"/>
              <a:gd name="connsiteX2995" fmla="*/ 7188388 w 9706874"/>
              <a:gd name="connsiteY2995" fmla="*/ 1769531 h 3735869"/>
              <a:gd name="connsiteX2996" fmla="*/ 7211799 w 9706874"/>
              <a:gd name="connsiteY2996" fmla="*/ 1811117 h 3735869"/>
              <a:gd name="connsiteX2997" fmla="*/ 7196339 w 9706874"/>
              <a:gd name="connsiteY2997" fmla="*/ 1816010 h 3735869"/>
              <a:gd name="connsiteX2998" fmla="*/ 7209149 w 9706874"/>
              <a:gd name="connsiteY2998" fmla="*/ 1825795 h 3735869"/>
              <a:gd name="connsiteX2999" fmla="*/ 7251556 w 9706874"/>
              <a:gd name="connsiteY2999" fmla="*/ 1811118 h 3735869"/>
              <a:gd name="connsiteX3000" fmla="*/ 7243604 w 9706874"/>
              <a:gd name="connsiteY3000" fmla="*/ 1835579 h 3735869"/>
              <a:gd name="connsiteX3001" fmla="*/ 7225050 w 9706874"/>
              <a:gd name="connsiteY3001" fmla="*/ 1835579 h 3735869"/>
              <a:gd name="connsiteX3002" fmla="*/ 7188387 w 9706874"/>
              <a:gd name="connsiteY3002" fmla="*/ 1833132 h 3735869"/>
              <a:gd name="connsiteX3003" fmla="*/ 7119480 w 9706874"/>
              <a:gd name="connsiteY3003" fmla="*/ 1823349 h 3735869"/>
              <a:gd name="connsiteX3004" fmla="*/ 6979894 w 9706874"/>
              <a:gd name="connsiteY3004" fmla="*/ 1798886 h 3735869"/>
              <a:gd name="connsiteX3005" fmla="*/ 6998445 w 9706874"/>
              <a:gd name="connsiteY3005" fmla="*/ 1757708 h 3735869"/>
              <a:gd name="connsiteX3006" fmla="*/ 7040411 w 9706874"/>
              <a:gd name="connsiteY3006" fmla="*/ 1757708 h 3735869"/>
              <a:gd name="connsiteX3007" fmla="*/ 7011697 w 9706874"/>
              <a:gd name="connsiteY3007" fmla="*/ 1740584 h 3735869"/>
              <a:gd name="connsiteX3008" fmla="*/ 7003746 w 9706874"/>
              <a:gd name="connsiteY3008" fmla="*/ 1752815 h 3735869"/>
              <a:gd name="connsiteX3009" fmla="*/ 6993145 w 9706874"/>
              <a:gd name="connsiteY3009" fmla="*/ 1743031 h 3735869"/>
              <a:gd name="connsiteX3010" fmla="*/ 6982544 w 9706874"/>
              <a:gd name="connsiteY3010" fmla="*/ 1764639 h 3735869"/>
              <a:gd name="connsiteX3011" fmla="*/ 6990494 w 9706874"/>
              <a:gd name="connsiteY3011" fmla="*/ 1728353 h 3735869"/>
              <a:gd name="connsiteX3012" fmla="*/ 6619249 w 9706874"/>
              <a:gd name="connsiteY3012" fmla="*/ 1727816 h 3735869"/>
              <a:gd name="connsiteX3013" fmla="*/ 6624494 w 9706874"/>
              <a:gd name="connsiteY3013" fmla="*/ 1727817 h 3735869"/>
              <a:gd name="connsiteX3014" fmla="*/ 6620155 w 9706874"/>
              <a:gd name="connsiteY3014" fmla="*/ 1734599 h 3735869"/>
              <a:gd name="connsiteX3015" fmla="*/ 6620548 w 9706874"/>
              <a:gd name="connsiteY3015" fmla="*/ 1735584 h 3735869"/>
              <a:gd name="connsiteX3016" fmla="*/ 6615139 w 9706874"/>
              <a:gd name="connsiteY3016" fmla="*/ 1735583 h 3735869"/>
              <a:gd name="connsiteX3017" fmla="*/ 6617842 w 9706874"/>
              <a:gd name="connsiteY3017" fmla="*/ 1728815 h 3735869"/>
              <a:gd name="connsiteX3018" fmla="*/ 6619451 w 9706874"/>
              <a:gd name="connsiteY3018" fmla="*/ 1732841 h 3735869"/>
              <a:gd name="connsiteX3019" fmla="*/ 8236959 w 9706874"/>
              <a:gd name="connsiteY3019" fmla="*/ 1725413 h 3735869"/>
              <a:gd name="connsiteX3020" fmla="*/ 8229145 w 9706874"/>
              <a:gd name="connsiteY3020" fmla="*/ 1737498 h 3735869"/>
              <a:gd name="connsiteX3021" fmla="*/ 8236959 w 9706874"/>
              <a:gd name="connsiteY3021" fmla="*/ 1725413 h 3735869"/>
              <a:gd name="connsiteX3022" fmla="*/ 7225303 w 9706874"/>
              <a:gd name="connsiteY3022" fmla="*/ 1723265 h 3735869"/>
              <a:gd name="connsiteX3023" fmla="*/ 7280858 w 9706874"/>
              <a:gd name="connsiteY3023" fmla="*/ 1756594 h 3735869"/>
              <a:gd name="connsiteX3024" fmla="*/ 7246433 w 9706874"/>
              <a:gd name="connsiteY3024" fmla="*/ 1770605 h 3735869"/>
              <a:gd name="connsiteX3025" fmla="*/ 7233193 w 9706874"/>
              <a:gd name="connsiteY3025" fmla="*/ 1749388 h 3735869"/>
              <a:gd name="connsiteX3026" fmla="*/ 7198768 w 9706874"/>
              <a:gd name="connsiteY3026" fmla="*/ 1742183 h 3735869"/>
              <a:gd name="connsiteX3027" fmla="*/ 7162133 w 9706874"/>
              <a:gd name="connsiteY3027" fmla="*/ 1727769 h 3735869"/>
              <a:gd name="connsiteX3028" fmla="*/ 7225303 w 9706874"/>
              <a:gd name="connsiteY3028" fmla="*/ 1723265 h 3735869"/>
              <a:gd name="connsiteX3029" fmla="*/ 6616643 w 9706874"/>
              <a:gd name="connsiteY3029" fmla="*/ 1722201 h 3735869"/>
              <a:gd name="connsiteX3030" fmla="*/ 6560439 w 9706874"/>
              <a:gd name="connsiteY3030" fmla="*/ 1731470 h 3735869"/>
              <a:gd name="connsiteX3031" fmla="*/ 6616643 w 9706874"/>
              <a:gd name="connsiteY3031" fmla="*/ 1722201 h 3735869"/>
              <a:gd name="connsiteX3032" fmla="*/ 8920126 w 9706874"/>
              <a:gd name="connsiteY3032" fmla="*/ 1720348 h 3735869"/>
              <a:gd name="connsiteX3033" fmla="*/ 8923829 w 9706874"/>
              <a:gd name="connsiteY3033" fmla="*/ 1723241 h 3735869"/>
              <a:gd name="connsiteX3034" fmla="*/ 8918892 w 9706874"/>
              <a:gd name="connsiteY3034" fmla="*/ 1728385 h 3735869"/>
              <a:gd name="connsiteX3035" fmla="*/ 8916422 w 9706874"/>
              <a:gd name="connsiteY3035" fmla="*/ 1723240 h 3735869"/>
              <a:gd name="connsiteX3036" fmla="*/ 8920126 w 9706874"/>
              <a:gd name="connsiteY3036" fmla="*/ 1720348 h 3735869"/>
              <a:gd name="connsiteX3037" fmla="*/ 7126765 w 9706874"/>
              <a:gd name="connsiteY3037" fmla="*/ 1718732 h 3735869"/>
              <a:gd name="connsiteX3038" fmla="*/ 7132387 w 9706874"/>
              <a:gd name="connsiteY3038" fmla="*/ 1728412 h 3735869"/>
              <a:gd name="connsiteX3039" fmla="*/ 7119156 w 9706874"/>
              <a:gd name="connsiteY3039" fmla="*/ 1723570 h 3735869"/>
              <a:gd name="connsiteX3040" fmla="*/ 7126765 w 9706874"/>
              <a:gd name="connsiteY3040" fmla="*/ 1718732 h 3735869"/>
              <a:gd name="connsiteX3041" fmla="*/ 8978503 w 9706874"/>
              <a:gd name="connsiteY3041" fmla="*/ 1718629 h 3735869"/>
              <a:gd name="connsiteX3042" fmla="*/ 8963306 w 9706874"/>
              <a:gd name="connsiteY3042" fmla="*/ 1727897 h 3735869"/>
              <a:gd name="connsiteX3043" fmla="*/ 8978503 w 9706874"/>
              <a:gd name="connsiteY3043" fmla="*/ 1718629 h 3735869"/>
              <a:gd name="connsiteX3044" fmla="*/ 8603854 w 9706874"/>
              <a:gd name="connsiteY3044" fmla="*/ 1718098 h 3735869"/>
              <a:gd name="connsiteX3045" fmla="*/ 8611259 w 9706874"/>
              <a:gd name="connsiteY3045" fmla="*/ 1728386 h 3735869"/>
              <a:gd name="connsiteX3046" fmla="*/ 8603854 w 9706874"/>
              <a:gd name="connsiteY3046" fmla="*/ 1718098 h 3735869"/>
              <a:gd name="connsiteX3047" fmla="*/ 7151953 w 9706874"/>
              <a:gd name="connsiteY3047" fmla="*/ 1718098 h 3735869"/>
              <a:gd name="connsiteX3048" fmla="*/ 7144551 w 9706874"/>
              <a:gd name="connsiteY3048" fmla="*/ 1728386 h 3735869"/>
              <a:gd name="connsiteX3049" fmla="*/ 7151953 w 9706874"/>
              <a:gd name="connsiteY3049" fmla="*/ 1718098 h 3735869"/>
              <a:gd name="connsiteX3050" fmla="*/ 6964824 w 9706874"/>
              <a:gd name="connsiteY3050" fmla="*/ 1718098 h 3735869"/>
              <a:gd name="connsiteX3051" fmla="*/ 6980030 w 9706874"/>
              <a:gd name="connsiteY3051" fmla="*/ 1722937 h 3735869"/>
              <a:gd name="connsiteX3052" fmla="*/ 6964824 w 9706874"/>
              <a:gd name="connsiteY3052" fmla="*/ 1718098 h 3735869"/>
              <a:gd name="connsiteX3053" fmla="*/ 6697354 w 9706874"/>
              <a:gd name="connsiteY3053" fmla="*/ 1716874 h 3735869"/>
              <a:gd name="connsiteX3054" fmla="*/ 6682405 w 9706874"/>
              <a:gd name="connsiteY3054" fmla="*/ 1718394 h 3735869"/>
              <a:gd name="connsiteX3055" fmla="*/ 6706325 w 9706874"/>
              <a:gd name="connsiteY3055" fmla="*/ 1728112 h 3735869"/>
              <a:gd name="connsiteX3056" fmla="*/ 6697354 w 9706874"/>
              <a:gd name="connsiteY3056" fmla="*/ 1716874 h 3735869"/>
              <a:gd name="connsiteX3057" fmla="*/ 8471158 w 9706874"/>
              <a:gd name="connsiteY3057" fmla="*/ 1713640 h 3735869"/>
              <a:gd name="connsiteX3058" fmla="*/ 8486388 w 9706874"/>
              <a:gd name="connsiteY3058" fmla="*/ 1714858 h 3735869"/>
              <a:gd name="connsiteX3059" fmla="*/ 8462108 w 9706874"/>
              <a:gd name="connsiteY3059" fmla="*/ 1727036 h 3735869"/>
              <a:gd name="connsiteX3060" fmla="*/ 8471158 w 9706874"/>
              <a:gd name="connsiteY3060" fmla="*/ 1713640 h 3735869"/>
              <a:gd name="connsiteX3061" fmla="*/ 8171033 w 9706874"/>
              <a:gd name="connsiteY3061" fmla="*/ 1711553 h 3735869"/>
              <a:gd name="connsiteX3062" fmla="*/ 8191559 w 9706874"/>
              <a:gd name="connsiteY3062" fmla="*/ 1713674 h 3735869"/>
              <a:gd name="connsiteX3063" fmla="*/ 8156991 w 9706874"/>
              <a:gd name="connsiteY3063" fmla="*/ 1725795 h 3735869"/>
              <a:gd name="connsiteX3064" fmla="*/ 8171033 w 9706874"/>
              <a:gd name="connsiteY3064" fmla="*/ 1711553 h 3735869"/>
              <a:gd name="connsiteX3065" fmla="*/ 5633021 w 9706874"/>
              <a:gd name="connsiteY3065" fmla="*/ 1711103 h 3735869"/>
              <a:gd name="connsiteX3066" fmla="*/ 5595126 w 9706874"/>
              <a:gd name="connsiteY3066" fmla="*/ 1717532 h 3735869"/>
              <a:gd name="connsiteX3067" fmla="*/ 5544560 w 9706874"/>
              <a:gd name="connsiteY3067" fmla="*/ 1734539 h 3735869"/>
              <a:gd name="connsiteX3068" fmla="*/ 5514770 w 9706874"/>
              <a:gd name="connsiteY3068" fmla="*/ 1743887 h 3735869"/>
              <a:gd name="connsiteX3069" fmla="*/ 5491702 w 9706874"/>
              <a:gd name="connsiteY3069" fmla="*/ 1757089 h 3735869"/>
              <a:gd name="connsiteX3070" fmla="*/ 5543099 w 9706874"/>
              <a:gd name="connsiteY3070" fmla="*/ 1749983 h 3735869"/>
              <a:gd name="connsiteX3071" fmla="*/ 5595811 w 9706874"/>
              <a:gd name="connsiteY3071" fmla="*/ 1742690 h 3735869"/>
              <a:gd name="connsiteX3072" fmla="*/ 5606890 w 9706874"/>
              <a:gd name="connsiteY3072" fmla="*/ 1742692 h 3735869"/>
              <a:gd name="connsiteX3073" fmla="*/ 5605153 w 9706874"/>
              <a:gd name="connsiteY3073" fmla="*/ 1741104 h 3735869"/>
              <a:gd name="connsiteX3074" fmla="*/ 5609198 w 9706874"/>
              <a:gd name="connsiteY3074" fmla="*/ 1738651 h 3735869"/>
              <a:gd name="connsiteX3075" fmla="*/ 5610394 w 9706874"/>
              <a:gd name="connsiteY3075" fmla="*/ 1738732 h 3735869"/>
              <a:gd name="connsiteX3076" fmla="*/ 5609101 w 9706874"/>
              <a:gd name="connsiteY3076" fmla="*/ 1735401 h 3735869"/>
              <a:gd name="connsiteX3077" fmla="*/ 5633021 w 9706874"/>
              <a:gd name="connsiteY3077" fmla="*/ 1711103 h 3735869"/>
              <a:gd name="connsiteX3078" fmla="*/ 7115924 w 9706874"/>
              <a:gd name="connsiteY3078" fmla="*/ 1710776 h 3735869"/>
              <a:gd name="connsiteX3079" fmla="*/ 7120658 w 9706874"/>
              <a:gd name="connsiteY3079" fmla="*/ 1711740 h 3735869"/>
              <a:gd name="connsiteX3080" fmla="*/ 7115248 w 9706874"/>
              <a:gd name="connsiteY3080" fmla="*/ 1719455 h 3735869"/>
              <a:gd name="connsiteX3081" fmla="*/ 7115924 w 9706874"/>
              <a:gd name="connsiteY3081" fmla="*/ 1710776 h 3735869"/>
              <a:gd name="connsiteX3082" fmla="*/ 8904323 w 9706874"/>
              <a:gd name="connsiteY3082" fmla="*/ 1707319 h 3735869"/>
              <a:gd name="connsiteX3083" fmla="*/ 8915989 w 9706874"/>
              <a:gd name="connsiteY3083" fmla="*/ 1711991 h 3735869"/>
              <a:gd name="connsiteX3084" fmla="*/ 8913385 w 9706874"/>
              <a:gd name="connsiteY3084" fmla="*/ 1719468 h 3735869"/>
              <a:gd name="connsiteX3085" fmla="*/ 8892982 w 9706874"/>
              <a:gd name="connsiteY3085" fmla="*/ 1711991 h 3735869"/>
              <a:gd name="connsiteX3086" fmla="*/ 8904323 w 9706874"/>
              <a:gd name="connsiteY3086" fmla="*/ 1707319 h 3735869"/>
              <a:gd name="connsiteX3087" fmla="*/ 8574117 w 9706874"/>
              <a:gd name="connsiteY3087" fmla="*/ 1706301 h 3735869"/>
              <a:gd name="connsiteX3088" fmla="*/ 8558925 w 9706874"/>
              <a:gd name="connsiteY3088" fmla="*/ 1718760 h 3735869"/>
              <a:gd name="connsiteX3089" fmla="*/ 8574117 w 9706874"/>
              <a:gd name="connsiteY3089" fmla="*/ 1706301 h 3735869"/>
              <a:gd name="connsiteX3090" fmla="*/ 5640994 w 9706874"/>
              <a:gd name="connsiteY3090" fmla="*/ 1706244 h 3735869"/>
              <a:gd name="connsiteX3091" fmla="*/ 5648969 w 9706874"/>
              <a:gd name="connsiteY3091" fmla="*/ 1718393 h 3735869"/>
              <a:gd name="connsiteX3092" fmla="*/ 5640994 w 9706874"/>
              <a:gd name="connsiteY3092" fmla="*/ 1706244 h 3735869"/>
              <a:gd name="connsiteX3093" fmla="*/ 7236368 w 9706874"/>
              <a:gd name="connsiteY3093" fmla="*/ 1705592 h 3735869"/>
              <a:gd name="connsiteX3094" fmla="*/ 7243771 w 9706874"/>
              <a:gd name="connsiteY3094" fmla="*/ 1717693 h 3735869"/>
              <a:gd name="connsiteX3095" fmla="*/ 7236368 w 9706874"/>
              <a:gd name="connsiteY3095" fmla="*/ 1705592 h 3735869"/>
              <a:gd name="connsiteX3096" fmla="*/ 8148312 w 9706874"/>
              <a:gd name="connsiteY3096" fmla="*/ 1703980 h 3735869"/>
              <a:gd name="connsiteX3097" fmla="*/ 8140498 w 9706874"/>
              <a:gd name="connsiteY3097" fmla="*/ 1714268 h 3735869"/>
              <a:gd name="connsiteX3098" fmla="*/ 8148312 w 9706874"/>
              <a:gd name="connsiteY3098" fmla="*/ 1703980 h 3735869"/>
              <a:gd name="connsiteX3099" fmla="*/ 6512114 w 9706874"/>
              <a:gd name="connsiteY3099" fmla="*/ 1702022 h 3735869"/>
              <a:gd name="connsiteX3100" fmla="*/ 6509647 w 9706874"/>
              <a:gd name="connsiteY3100" fmla="*/ 1707166 h 3735869"/>
              <a:gd name="connsiteX3101" fmla="*/ 6512114 w 9706874"/>
              <a:gd name="connsiteY3101" fmla="*/ 1702022 h 3735869"/>
              <a:gd name="connsiteX3102" fmla="*/ 7293722 w 9706874"/>
              <a:gd name="connsiteY3102" fmla="*/ 1696836 h 3735869"/>
              <a:gd name="connsiteX3103" fmla="*/ 7298930 w 9706874"/>
              <a:gd name="connsiteY3103" fmla="*/ 1704095 h 3735869"/>
              <a:gd name="connsiteX3104" fmla="*/ 7291116 w 9706874"/>
              <a:gd name="connsiteY3104" fmla="*/ 1704094 h 3735869"/>
              <a:gd name="connsiteX3105" fmla="*/ 7293722 w 9706874"/>
              <a:gd name="connsiteY3105" fmla="*/ 1696836 h 3735869"/>
              <a:gd name="connsiteX3106" fmla="*/ 8435006 w 9706874"/>
              <a:gd name="connsiteY3106" fmla="*/ 1695047 h 3735869"/>
              <a:gd name="connsiteX3107" fmla="*/ 8440068 w 9706874"/>
              <a:gd name="connsiteY3107" fmla="*/ 1703768 h 3735869"/>
              <a:gd name="connsiteX3108" fmla="*/ 8440697 w 9706874"/>
              <a:gd name="connsiteY3108" fmla="*/ 1705954 h 3735869"/>
              <a:gd name="connsiteX3109" fmla="*/ 8441299 w 9706874"/>
              <a:gd name="connsiteY3109" fmla="*/ 1705594 h 3735869"/>
              <a:gd name="connsiteX3110" fmla="*/ 8441000 w 9706874"/>
              <a:gd name="connsiteY3110" fmla="*/ 1707004 h 3735869"/>
              <a:gd name="connsiteX3111" fmla="*/ 8443103 w 9706874"/>
              <a:gd name="connsiteY3111" fmla="*/ 1714297 h 3735869"/>
              <a:gd name="connsiteX3112" fmla="*/ 8439463 w 9706874"/>
              <a:gd name="connsiteY3112" fmla="*/ 1714295 h 3735869"/>
              <a:gd name="connsiteX3113" fmla="*/ 8439447 w 9706874"/>
              <a:gd name="connsiteY3113" fmla="*/ 1714365 h 3735869"/>
              <a:gd name="connsiteX3114" fmla="*/ 8433897 w 9706874"/>
              <a:gd name="connsiteY3114" fmla="*/ 1717693 h 3735869"/>
              <a:gd name="connsiteX3115" fmla="*/ 8434613 w 9706874"/>
              <a:gd name="connsiteY3115" fmla="*/ 1714296 h 3735869"/>
              <a:gd name="connsiteX3116" fmla="*/ 8418814 w 9706874"/>
              <a:gd name="connsiteY3116" fmla="*/ 1714295 h 3735869"/>
              <a:gd name="connsiteX3117" fmla="*/ 8435006 w 9706874"/>
              <a:gd name="connsiteY3117" fmla="*/ 1695047 h 3735869"/>
              <a:gd name="connsiteX3118" fmla="*/ 7173855 w 9706874"/>
              <a:gd name="connsiteY3118" fmla="*/ 1693621 h 3735869"/>
              <a:gd name="connsiteX3119" fmla="*/ 7189060 w 9706874"/>
              <a:gd name="connsiteY3119" fmla="*/ 1705207 h 3735869"/>
              <a:gd name="connsiteX3120" fmla="*/ 7173855 w 9706874"/>
              <a:gd name="connsiteY3120" fmla="*/ 1693621 h 3735869"/>
              <a:gd name="connsiteX3121" fmla="*/ 8169745 w 9706874"/>
              <a:gd name="connsiteY3121" fmla="*/ 1693621 h 3735869"/>
              <a:gd name="connsiteX3122" fmla="*/ 8154539 w 9706874"/>
              <a:gd name="connsiteY3122" fmla="*/ 1705207 h 3735869"/>
              <a:gd name="connsiteX3123" fmla="*/ 8169745 w 9706874"/>
              <a:gd name="connsiteY3123" fmla="*/ 1693621 h 3735869"/>
              <a:gd name="connsiteX3124" fmla="*/ 7432934 w 9706874"/>
              <a:gd name="connsiteY3124" fmla="*/ 1691477 h 3735869"/>
              <a:gd name="connsiteX3125" fmla="*/ 7425120 w 9706874"/>
              <a:gd name="connsiteY3125" fmla="*/ 1703577 h 3735869"/>
              <a:gd name="connsiteX3126" fmla="*/ 7432934 w 9706874"/>
              <a:gd name="connsiteY3126" fmla="*/ 1691477 h 3735869"/>
              <a:gd name="connsiteX3127" fmla="*/ 9693501 w 9706874"/>
              <a:gd name="connsiteY3127" fmla="*/ 1691475 h 3735869"/>
              <a:gd name="connsiteX3128" fmla="*/ 9706874 w 9706874"/>
              <a:gd name="connsiteY3128" fmla="*/ 1707843 h 3735869"/>
              <a:gd name="connsiteX3129" fmla="*/ 9690827 w 9706874"/>
              <a:gd name="connsiteY3129" fmla="*/ 1712520 h 3735869"/>
              <a:gd name="connsiteX3130" fmla="*/ 9693501 w 9706874"/>
              <a:gd name="connsiteY3130" fmla="*/ 1691475 h 3735869"/>
              <a:gd name="connsiteX3131" fmla="*/ 7162862 w 9706874"/>
              <a:gd name="connsiteY3131" fmla="*/ 1691475 h 3735869"/>
              <a:gd name="connsiteX3132" fmla="*/ 7155050 w 9706874"/>
              <a:gd name="connsiteY3132" fmla="*/ 1703576 h 3735869"/>
              <a:gd name="connsiteX3133" fmla="*/ 7162862 w 9706874"/>
              <a:gd name="connsiteY3133" fmla="*/ 1691475 h 3735869"/>
              <a:gd name="connsiteX3134" fmla="*/ 7851415 w 9706874"/>
              <a:gd name="connsiteY3134" fmla="*/ 1691475 h 3735869"/>
              <a:gd name="connsiteX3135" fmla="*/ 7843625 w 9706874"/>
              <a:gd name="connsiteY3135" fmla="*/ 1703577 h 3735869"/>
              <a:gd name="connsiteX3136" fmla="*/ 7851415 w 9706874"/>
              <a:gd name="connsiteY3136" fmla="*/ 1691475 h 3735869"/>
              <a:gd name="connsiteX3137" fmla="*/ 6172682 w 9706874"/>
              <a:gd name="connsiteY3137" fmla="*/ 1686153 h 3735869"/>
              <a:gd name="connsiteX3138" fmla="*/ 6171890 w 9706874"/>
              <a:gd name="connsiteY3138" fmla="*/ 1687380 h 3735869"/>
              <a:gd name="connsiteX3139" fmla="*/ 6171607 w 9706874"/>
              <a:gd name="connsiteY3139" fmla="*/ 1687817 h 3735869"/>
              <a:gd name="connsiteX3140" fmla="*/ 7151954 w 9706874"/>
              <a:gd name="connsiteY3140" fmla="*/ 1682374 h 3735869"/>
              <a:gd name="connsiteX3141" fmla="*/ 7144550 w 9706874"/>
              <a:gd name="connsiteY3141" fmla="*/ 1694460 h 3735869"/>
              <a:gd name="connsiteX3142" fmla="*/ 7151954 w 9706874"/>
              <a:gd name="connsiteY3142" fmla="*/ 1682374 h 3735869"/>
              <a:gd name="connsiteX3143" fmla="*/ 6175119 w 9706874"/>
              <a:gd name="connsiteY3143" fmla="*/ 1682374 h 3735869"/>
              <a:gd name="connsiteX3144" fmla="*/ 6172682 w 9706874"/>
              <a:gd name="connsiteY3144" fmla="*/ 1686153 h 3735869"/>
              <a:gd name="connsiteX3145" fmla="*/ 6173538 w 9706874"/>
              <a:gd name="connsiteY3145" fmla="*/ 1684825 h 3735869"/>
              <a:gd name="connsiteX3146" fmla="*/ 6175119 w 9706874"/>
              <a:gd name="connsiteY3146" fmla="*/ 1682374 h 3735869"/>
              <a:gd name="connsiteX3147" fmla="*/ 8986341 w 9706874"/>
              <a:gd name="connsiteY3147" fmla="*/ 1682372 h 3735869"/>
              <a:gd name="connsiteX3148" fmla="*/ 8978938 w 9706874"/>
              <a:gd name="connsiteY3148" fmla="*/ 1694460 h 3735869"/>
              <a:gd name="connsiteX3149" fmla="*/ 8986341 w 9706874"/>
              <a:gd name="connsiteY3149" fmla="*/ 1682372 h 3735869"/>
              <a:gd name="connsiteX3150" fmla="*/ 7116985 w 9706874"/>
              <a:gd name="connsiteY3150" fmla="*/ 1681747 h 3735869"/>
              <a:gd name="connsiteX3151" fmla="*/ 7126537 w 9706874"/>
              <a:gd name="connsiteY3151" fmla="*/ 1694451 h 3735869"/>
              <a:gd name="connsiteX3152" fmla="*/ 7103525 w 9706874"/>
              <a:gd name="connsiteY3152" fmla="*/ 1689774 h 3735869"/>
              <a:gd name="connsiteX3153" fmla="*/ 7116985 w 9706874"/>
              <a:gd name="connsiteY3153" fmla="*/ 1681747 h 3735869"/>
              <a:gd name="connsiteX3154" fmla="*/ 7220577 w 9706874"/>
              <a:gd name="connsiteY3154" fmla="*/ 1679504 h 3735869"/>
              <a:gd name="connsiteX3155" fmla="*/ 7204529 w 9706874"/>
              <a:gd name="connsiteY3155" fmla="*/ 1691088 h 3735869"/>
              <a:gd name="connsiteX3156" fmla="*/ 7220577 w 9706874"/>
              <a:gd name="connsiteY3156" fmla="*/ 1679504 h 3735869"/>
              <a:gd name="connsiteX3157" fmla="*/ 7096466 w 9706874"/>
              <a:gd name="connsiteY3157" fmla="*/ 1677014 h 3735869"/>
              <a:gd name="connsiteX3158" fmla="*/ 7095704 w 9706874"/>
              <a:gd name="connsiteY3158" fmla="*/ 1684842 h 3735869"/>
              <a:gd name="connsiteX3159" fmla="*/ 7095167 w 9706874"/>
              <a:gd name="connsiteY3159" fmla="*/ 1684014 h 3735869"/>
              <a:gd name="connsiteX3160" fmla="*/ 7097215 w 9706874"/>
              <a:gd name="connsiteY3160" fmla="*/ 1689140 h 3735869"/>
              <a:gd name="connsiteX3161" fmla="*/ 7092820 w 9706874"/>
              <a:gd name="connsiteY3161" fmla="*/ 1688295 h 3735869"/>
              <a:gd name="connsiteX3162" fmla="*/ 7094384 w 9706874"/>
              <a:gd name="connsiteY3162" fmla="*/ 1682814 h 3735869"/>
              <a:gd name="connsiteX3163" fmla="*/ 7093761 w 9706874"/>
              <a:gd name="connsiteY3163" fmla="*/ 1681854 h 3735869"/>
              <a:gd name="connsiteX3164" fmla="*/ 7096466 w 9706874"/>
              <a:gd name="connsiteY3164" fmla="*/ 1677014 h 3735869"/>
              <a:gd name="connsiteX3165" fmla="*/ 8964999 w 9706874"/>
              <a:gd name="connsiteY3165" fmla="*/ 1671848 h 3735869"/>
              <a:gd name="connsiteX3166" fmla="*/ 8970702 w 9706874"/>
              <a:gd name="connsiteY3166" fmla="*/ 1681987 h 3735869"/>
              <a:gd name="connsiteX3167" fmla="*/ 8955496 w 9706874"/>
              <a:gd name="connsiteY3167" fmla="*/ 1677352 h 3735869"/>
              <a:gd name="connsiteX3168" fmla="*/ 8964999 w 9706874"/>
              <a:gd name="connsiteY3168" fmla="*/ 1671848 h 3735869"/>
              <a:gd name="connsiteX3169" fmla="*/ 7960534 w 9706874"/>
              <a:gd name="connsiteY3169" fmla="*/ 1671656 h 3735869"/>
              <a:gd name="connsiteX3170" fmla="*/ 7979469 w 9706874"/>
              <a:gd name="connsiteY3170" fmla="*/ 1692693 h 3735869"/>
              <a:gd name="connsiteX3171" fmla="*/ 7980330 w 9706874"/>
              <a:gd name="connsiteY3171" fmla="*/ 1694963 h 3735869"/>
              <a:gd name="connsiteX3172" fmla="*/ 7981186 w 9706874"/>
              <a:gd name="connsiteY3172" fmla="*/ 1689518 h 3735869"/>
              <a:gd name="connsiteX3173" fmla="*/ 7982719 w 9706874"/>
              <a:gd name="connsiteY3173" fmla="*/ 1690361 h 3735869"/>
              <a:gd name="connsiteX3174" fmla="*/ 7996608 w 9706874"/>
              <a:gd name="connsiteY3174" fmla="*/ 1682705 h 3735869"/>
              <a:gd name="connsiteX3175" fmla="*/ 8010530 w 9706874"/>
              <a:gd name="connsiteY3175" fmla="*/ 1680870 h 3735869"/>
              <a:gd name="connsiteX3176" fmla="*/ 8091578 w 9706874"/>
              <a:gd name="connsiteY3176" fmla="*/ 1724385 h 3735869"/>
              <a:gd name="connsiteX3177" fmla="*/ 8072844 w 9706874"/>
              <a:gd name="connsiteY3177" fmla="*/ 1722499 h 3735869"/>
              <a:gd name="connsiteX3178" fmla="*/ 8058896 w 9706874"/>
              <a:gd name="connsiteY3178" fmla="*/ 1727436 h 3735869"/>
              <a:gd name="connsiteX3179" fmla="*/ 8053454 w 9706874"/>
              <a:gd name="connsiteY3179" fmla="*/ 1725090 h 3735869"/>
              <a:gd name="connsiteX3180" fmla="*/ 8050305 w 9706874"/>
              <a:gd name="connsiteY3180" fmla="*/ 1726113 h 3735869"/>
              <a:gd name="connsiteX3181" fmla="*/ 8038657 w 9706874"/>
              <a:gd name="connsiteY3181" fmla="*/ 1739121 h 3735869"/>
              <a:gd name="connsiteX3182" fmla="*/ 8009641 w 9706874"/>
              <a:gd name="connsiteY3182" fmla="*/ 1719218 h 3735869"/>
              <a:gd name="connsiteX3183" fmla="*/ 7986108 w 9706874"/>
              <a:gd name="connsiteY3183" fmla="*/ 1694125 h 3735869"/>
              <a:gd name="connsiteX3184" fmla="*/ 7981186 w 9706874"/>
              <a:gd name="connsiteY3184" fmla="*/ 1701606 h 3735869"/>
              <a:gd name="connsiteX3185" fmla="*/ 7980872 w 9706874"/>
              <a:gd name="connsiteY3185" fmla="*/ 1699502 h 3735869"/>
              <a:gd name="connsiteX3186" fmla="*/ 7964820 w 9706874"/>
              <a:gd name="connsiteY3186" fmla="*/ 1695372 h 3735869"/>
              <a:gd name="connsiteX3187" fmla="*/ 7947463 w 9706874"/>
              <a:gd name="connsiteY3187" fmla="*/ 1692692 h 3735869"/>
              <a:gd name="connsiteX3188" fmla="*/ 7960534 w 9706874"/>
              <a:gd name="connsiteY3188" fmla="*/ 1671656 h 3735869"/>
              <a:gd name="connsiteX3189" fmla="*/ 8577280 w 9706874"/>
              <a:gd name="connsiteY3189" fmla="*/ 1670676 h 3735869"/>
              <a:gd name="connsiteX3190" fmla="*/ 8583297 w 9706874"/>
              <a:gd name="connsiteY3190" fmla="*/ 1680356 h 3735869"/>
              <a:gd name="connsiteX3191" fmla="*/ 8567251 w 9706874"/>
              <a:gd name="connsiteY3191" fmla="*/ 1675516 h 3735869"/>
              <a:gd name="connsiteX3192" fmla="*/ 8577280 w 9706874"/>
              <a:gd name="connsiteY3192" fmla="*/ 1670676 h 3735869"/>
              <a:gd name="connsiteX3193" fmla="*/ 7896670 w 9706874"/>
              <a:gd name="connsiteY3193" fmla="*/ 1669872 h 3735869"/>
              <a:gd name="connsiteX3194" fmla="*/ 7925535 w 9706874"/>
              <a:gd name="connsiteY3194" fmla="*/ 1677373 h 3735869"/>
              <a:gd name="connsiteX3195" fmla="*/ 7896670 w 9706874"/>
              <a:gd name="connsiteY3195" fmla="*/ 1669872 h 3735869"/>
              <a:gd name="connsiteX3196" fmla="*/ 8371381 w 9706874"/>
              <a:gd name="connsiteY3196" fmla="*/ 1669872 h 3735869"/>
              <a:gd name="connsiteX3197" fmla="*/ 8386575 w 9706874"/>
              <a:gd name="connsiteY3197" fmla="*/ 1677526 h 3735869"/>
              <a:gd name="connsiteX3198" fmla="*/ 8378362 w 9706874"/>
              <a:gd name="connsiteY3198" fmla="*/ 1680736 h 3735869"/>
              <a:gd name="connsiteX3199" fmla="*/ 8391666 w 9706874"/>
              <a:gd name="connsiteY3199" fmla="*/ 1685621 h 3735869"/>
              <a:gd name="connsiteX3200" fmla="*/ 8393482 w 9706874"/>
              <a:gd name="connsiteY3200" fmla="*/ 1684184 h 3735869"/>
              <a:gd name="connsiteX3201" fmla="*/ 8413913 w 9706874"/>
              <a:gd name="connsiteY3201" fmla="*/ 1693796 h 3735869"/>
              <a:gd name="connsiteX3202" fmla="*/ 8406646 w 9706874"/>
              <a:gd name="connsiteY3202" fmla="*/ 1693991 h 3735869"/>
              <a:gd name="connsiteX3203" fmla="*/ 8410102 w 9706874"/>
              <a:gd name="connsiteY3203" fmla="*/ 1703577 h 3735869"/>
              <a:gd name="connsiteX3204" fmla="*/ 8396139 w 9706874"/>
              <a:gd name="connsiteY3204" fmla="*/ 1696316 h 3735869"/>
              <a:gd name="connsiteX3205" fmla="*/ 8397916 w 9706874"/>
              <a:gd name="connsiteY3205" fmla="*/ 1693236 h 3735869"/>
              <a:gd name="connsiteX3206" fmla="*/ 8387031 w 9706874"/>
              <a:gd name="connsiteY3206" fmla="*/ 1689301 h 3735869"/>
              <a:gd name="connsiteX3207" fmla="*/ 8383238 w 9706874"/>
              <a:gd name="connsiteY3207" fmla="*/ 1690270 h 3735869"/>
              <a:gd name="connsiteX3208" fmla="*/ 8348721 w 9706874"/>
              <a:gd name="connsiteY3208" fmla="*/ 1680077 h 3735869"/>
              <a:gd name="connsiteX3209" fmla="*/ 8360764 w 9706874"/>
              <a:gd name="connsiteY3209" fmla="*/ 1678213 h 3735869"/>
              <a:gd name="connsiteX3210" fmla="*/ 8375568 w 9706874"/>
              <a:gd name="connsiteY3210" fmla="*/ 1680241 h 3735869"/>
              <a:gd name="connsiteX3211" fmla="*/ 8373084 w 9706874"/>
              <a:gd name="connsiteY3211" fmla="*/ 1678782 h 3735869"/>
              <a:gd name="connsiteX3212" fmla="*/ 8371381 w 9706874"/>
              <a:gd name="connsiteY3212" fmla="*/ 1669872 h 3735869"/>
              <a:gd name="connsiteX3213" fmla="*/ 8113091 w 9706874"/>
              <a:gd name="connsiteY3213" fmla="*/ 1669870 h 3735869"/>
              <a:gd name="connsiteX3214" fmla="*/ 8111784 w 9706874"/>
              <a:gd name="connsiteY3214" fmla="*/ 1677591 h 3735869"/>
              <a:gd name="connsiteX3215" fmla="*/ 8110192 w 9706874"/>
              <a:gd name="connsiteY3215" fmla="*/ 1679181 h 3735869"/>
              <a:gd name="connsiteX3216" fmla="*/ 8121910 w 9706874"/>
              <a:gd name="connsiteY3216" fmla="*/ 1685697 h 3735869"/>
              <a:gd name="connsiteX3217" fmla="*/ 8131771 w 9706874"/>
              <a:gd name="connsiteY3217" fmla="*/ 1705349 h 3735869"/>
              <a:gd name="connsiteX3218" fmla="*/ 8106273 w 9706874"/>
              <a:gd name="connsiteY3218" fmla="*/ 1705349 h 3735869"/>
              <a:gd name="connsiteX3219" fmla="*/ 8103962 w 9706874"/>
              <a:gd name="connsiteY3219" fmla="*/ 1681344 h 3735869"/>
              <a:gd name="connsiteX3220" fmla="*/ 8097883 w 9706874"/>
              <a:gd name="connsiteY3220" fmla="*/ 1681778 h 3735869"/>
              <a:gd name="connsiteX3221" fmla="*/ 8113091 w 9706874"/>
              <a:gd name="connsiteY3221" fmla="*/ 1669870 h 3735869"/>
              <a:gd name="connsiteX3222" fmla="*/ 8914047 w 9706874"/>
              <a:gd name="connsiteY3222" fmla="*/ 1669870 h 3735869"/>
              <a:gd name="connsiteX3223" fmla="*/ 8898844 w 9706874"/>
              <a:gd name="connsiteY3223" fmla="*/ 1681776 h 3735869"/>
              <a:gd name="connsiteX3224" fmla="*/ 8914047 w 9706874"/>
              <a:gd name="connsiteY3224" fmla="*/ 1669870 h 3735869"/>
              <a:gd name="connsiteX3225" fmla="*/ 8494457 w 9706874"/>
              <a:gd name="connsiteY3225" fmla="*/ 1669870 h 3735869"/>
              <a:gd name="connsiteX3226" fmla="*/ 8509662 w 9706874"/>
              <a:gd name="connsiteY3226" fmla="*/ 1677014 h 3735869"/>
              <a:gd name="connsiteX3227" fmla="*/ 8494457 w 9706874"/>
              <a:gd name="connsiteY3227" fmla="*/ 1669870 h 3735869"/>
              <a:gd name="connsiteX3228" fmla="*/ 6792910 w 9706874"/>
              <a:gd name="connsiteY3228" fmla="*/ 1669870 h 3735869"/>
              <a:gd name="connsiteX3229" fmla="*/ 6808118 w 9706874"/>
              <a:gd name="connsiteY3229" fmla="*/ 1681777 h 3735869"/>
              <a:gd name="connsiteX3230" fmla="*/ 6792910 w 9706874"/>
              <a:gd name="connsiteY3230" fmla="*/ 1669870 h 3735869"/>
              <a:gd name="connsiteX3231" fmla="*/ 8066011 w 9706874"/>
              <a:gd name="connsiteY3231" fmla="*/ 1664300 h 3735869"/>
              <a:gd name="connsiteX3232" fmla="*/ 8092609 w 9706874"/>
              <a:gd name="connsiteY3232" fmla="*/ 1667963 h 3735869"/>
              <a:gd name="connsiteX3233" fmla="*/ 8084097 w 9706874"/>
              <a:gd name="connsiteY3233" fmla="*/ 1687496 h 3735869"/>
              <a:gd name="connsiteX3234" fmla="*/ 8069912 w 9706874"/>
              <a:gd name="connsiteY3234" fmla="*/ 1685056 h 3735869"/>
              <a:gd name="connsiteX3235" fmla="*/ 8041542 w 9706874"/>
              <a:gd name="connsiteY3235" fmla="*/ 1675289 h 3735869"/>
              <a:gd name="connsiteX3236" fmla="*/ 8066011 w 9706874"/>
              <a:gd name="connsiteY3236" fmla="*/ 1664300 h 3735869"/>
              <a:gd name="connsiteX3237" fmla="*/ 7373417 w 9706874"/>
              <a:gd name="connsiteY3237" fmla="*/ 1659990 h 3735869"/>
              <a:gd name="connsiteX3238" fmla="*/ 7384405 w 9706874"/>
              <a:gd name="connsiteY3238" fmla="*/ 1681966 h 3735869"/>
              <a:gd name="connsiteX3239" fmla="*/ 7368773 w 9706874"/>
              <a:gd name="connsiteY3239" fmla="*/ 1664873 h 3735869"/>
              <a:gd name="connsiteX3240" fmla="*/ 7373417 w 9706874"/>
              <a:gd name="connsiteY3240" fmla="*/ 1659990 h 3735869"/>
              <a:gd name="connsiteX3241" fmla="*/ 6996636 w 9706874"/>
              <a:gd name="connsiteY3241" fmla="*/ 1658214 h 3735869"/>
              <a:gd name="connsiteX3242" fmla="*/ 7003468 w 9706874"/>
              <a:gd name="connsiteY3242" fmla="*/ 1658714 h 3735869"/>
              <a:gd name="connsiteX3243" fmla="*/ 6980452 w 9706874"/>
              <a:gd name="connsiteY3243" fmla="*/ 1671011 h 3735869"/>
              <a:gd name="connsiteX3244" fmla="*/ 6996636 w 9706874"/>
              <a:gd name="connsiteY3244" fmla="*/ 1658214 h 3735869"/>
              <a:gd name="connsiteX3245" fmla="*/ 6426371 w 9706874"/>
              <a:gd name="connsiteY3245" fmla="*/ 1658052 h 3735869"/>
              <a:gd name="connsiteX3246" fmla="*/ 6428513 w 9706874"/>
              <a:gd name="connsiteY3246" fmla="*/ 1659247 h 3735869"/>
              <a:gd name="connsiteX3247" fmla="*/ 6426743 w 9706874"/>
              <a:gd name="connsiteY3247" fmla="*/ 1659845 h 3735869"/>
              <a:gd name="connsiteX3248" fmla="*/ 6449848 w 9706874"/>
              <a:gd name="connsiteY3248" fmla="*/ 1658052 h 3735869"/>
              <a:gd name="connsiteX3249" fmla="*/ 6449846 w 9706874"/>
              <a:gd name="connsiteY3249" fmla="*/ 1670202 h 3735869"/>
              <a:gd name="connsiteX3250" fmla="*/ 6449848 w 9706874"/>
              <a:gd name="connsiteY3250" fmla="*/ 1658052 h 3735869"/>
              <a:gd name="connsiteX3251" fmla="*/ 7312146 w 9706874"/>
              <a:gd name="connsiteY3251" fmla="*/ 1657367 h 3735869"/>
              <a:gd name="connsiteX3252" fmla="*/ 7310375 w 9706874"/>
              <a:gd name="connsiteY3252" fmla="*/ 1666618 h 3735869"/>
              <a:gd name="connsiteX3253" fmla="*/ 7317446 w 9706874"/>
              <a:gd name="connsiteY3253" fmla="*/ 1667881 h 3735869"/>
              <a:gd name="connsiteX3254" fmla="*/ 7286994 w 9706874"/>
              <a:gd name="connsiteY3254" fmla="*/ 1680343 h 3735869"/>
              <a:gd name="connsiteX3255" fmla="*/ 7296135 w 9706874"/>
              <a:gd name="connsiteY3255" fmla="*/ 1668076 h 3735869"/>
              <a:gd name="connsiteX3256" fmla="*/ 7305305 w 9706874"/>
              <a:gd name="connsiteY3256" fmla="*/ 1666802 h 3735869"/>
              <a:gd name="connsiteX3257" fmla="*/ 7306592 w 9706874"/>
              <a:gd name="connsiteY3257" fmla="*/ 1660694 h 3735869"/>
              <a:gd name="connsiteX3258" fmla="*/ 7312146 w 9706874"/>
              <a:gd name="connsiteY3258" fmla="*/ 1657367 h 3735869"/>
              <a:gd name="connsiteX3259" fmla="*/ 8939867 w 9706874"/>
              <a:gd name="connsiteY3259" fmla="*/ 1657366 h 3735869"/>
              <a:gd name="connsiteX3260" fmla="*/ 8955074 w 9706874"/>
              <a:gd name="connsiteY3260" fmla="*/ 1664626 h 3735869"/>
              <a:gd name="connsiteX3261" fmla="*/ 8950005 w 9706874"/>
              <a:gd name="connsiteY3261" fmla="*/ 1669467 h 3735869"/>
              <a:gd name="connsiteX3262" fmla="*/ 8939867 w 9706874"/>
              <a:gd name="connsiteY3262" fmla="*/ 1657366 h 3735869"/>
              <a:gd name="connsiteX3263" fmla="*/ 7105012 w 9706874"/>
              <a:gd name="connsiteY3263" fmla="*/ 1657366 h 3735869"/>
              <a:gd name="connsiteX3264" fmla="*/ 7105010 w 9706874"/>
              <a:gd name="connsiteY3264" fmla="*/ 1677043 h 3735869"/>
              <a:gd name="connsiteX3265" fmla="*/ 7099386 w 9706874"/>
              <a:gd name="connsiteY3265" fmla="*/ 1681963 h 3735869"/>
              <a:gd name="connsiteX3266" fmla="*/ 7105012 w 9706874"/>
              <a:gd name="connsiteY3266" fmla="*/ 1657366 h 3735869"/>
              <a:gd name="connsiteX3267" fmla="*/ 6884731 w 9706874"/>
              <a:gd name="connsiteY3267" fmla="*/ 1657366 h 3735869"/>
              <a:gd name="connsiteX3268" fmla="*/ 6895983 w 9706874"/>
              <a:gd name="connsiteY3268" fmla="*/ 1669467 h 3735869"/>
              <a:gd name="connsiteX3269" fmla="*/ 6884731 w 9706874"/>
              <a:gd name="connsiteY3269" fmla="*/ 1657366 h 3735869"/>
              <a:gd name="connsiteX3270" fmla="*/ 8471014 w 9706874"/>
              <a:gd name="connsiteY3270" fmla="*/ 1657366 h 3735869"/>
              <a:gd name="connsiteX3271" fmla="*/ 8486218 w 9706874"/>
              <a:gd name="connsiteY3271" fmla="*/ 1668952 h 3735869"/>
              <a:gd name="connsiteX3272" fmla="*/ 8471014 w 9706874"/>
              <a:gd name="connsiteY3272" fmla="*/ 1657366 h 3735869"/>
              <a:gd name="connsiteX3273" fmla="*/ 9641468 w 9706874"/>
              <a:gd name="connsiteY3273" fmla="*/ 1656968 h 3735869"/>
              <a:gd name="connsiteX3274" fmla="*/ 9665629 w 9706874"/>
              <a:gd name="connsiteY3274" fmla="*/ 1667848 h 3735869"/>
              <a:gd name="connsiteX3275" fmla="*/ 9660131 w 9706874"/>
              <a:gd name="connsiteY3275" fmla="*/ 1687494 h 3735869"/>
              <a:gd name="connsiteX3276" fmla="*/ 9633100 w 9706874"/>
              <a:gd name="connsiteY3276" fmla="*/ 1662935 h 3735869"/>
              <a:gd name="connsiteX3277" fmla="*/ 9641468 w 9706874"/>
              <a:gd name="connsiteY3277" fmla="*/ 1656968 h 3735869"/>
              <a:gd name="connsiteX3278" fmla="*/ 8025048 w 9706874"/>
              <a:gd name="connsiteY3278" fmla="*/ 1655753 h 3735869"/>
              <a:gd name="connsiteX3279" fmla="*/ 8041083 w 9706874"/>
              <a:gd name="connsiteY3279" fmla="*/ 1662971 h 3735869"/>
              <a:gd name="connsiteX3280" fmla="*/ 8030087 w 9706874"/>
              <a:gd name="connsiteY3280" fmla="*/ 1675001 h 3735869"/>
              <a:gd name="connsiteX3281" fmla="*/ 8025048 w 9706874"/>
              <a:gd name="connsiteY3281" fmla="*/ 1655753 h 3735869"/>
              <a:gd name="connsiteX3282" fmla="*/ 8313240 w 9706874"/>
              <a:gd name="connsiteY3282" fmla="*/ 1655753 h 3735869"/>
              <a:gd name="connsiteX3283" fmla="*/ 8305426 w 9706874"/>
              <a:gd name="connsiteY3283" fmla="*/ 1667854 h 3735869"/>
              <a:gd name="connsiteX3284" fmla="*/ 8313240 w 9706874"/>
              <a:gd name="connsiteY3284" fmla="*/ 1655753 h 3735869"/>
              <a:gd name="connsiteX3285" fmla="*/ 7771470 w 9706874"/>
              <a:gd name="connsiteY3285" fmla="*/ 1655752 h 3735869"/>
              <a:gd name="connsiteX3286" fmla="*/ 7795761 w 9706874"/>
              <a:gd name="connsiteY3286" fmla="*/ 1692849 h 3735869"/>
              <a:gd name="connsiteX3287" fmla="*/ 7771470 w 9706874"/>
              <a:gd name="connsiteY3287" fmla="*/ 1655752 h 3735869"/>
              <a:gd name="connsiteX3288" fmla="*/ 5666551 w 9706874"/>
              <a:gd name="connsiteY3288" fmla="*/ 1655344 h 3735869"/>
              <a:gd name="connsiteX3289" fmla="*/ 5666687 w 9706874"/>
              <a:gd name="connsiteY3289" fmla="*/ 1655926 h 3735869"/>
              <a:gd name="connsiteX3290" fmla="*/ 5672446 w 9706874"/>
              <a:gd name="connsiteY3290" fmla="*/ 1658052 h 3735869"/>
              <a:gd name="connsiteX3291" fmla="*/ 5671399 w 9706874"/>
              <a:gd name="connsiteY3291" fmla="*/ 1655344 h 3735869"/>
              <a:gd name="connsiteX3292" fmla="*/ 683497 w 9706874"/>
              <a:gd name="connsiteY3292" fmla="*/ 1655337 h 3735869"/>
              <a:gd name="connsiteX3293" fmla="*/ 683739 w 9706874"/>
              <a:gd name="connsiteY3293" fmla="*/ 1656445 h 3735869"/>
              <a:gd name="connsiteX3294" fmla="*/ 679879 w 9706874"/>
              <a:gd name="connsiteY3294" fmla="*/ 1655704 h 3735869"/>
              <a:gd name="connsiteX3295" fmla="*/ 683497 w 9706874"/>
              <a:gd name="connsiteY3295" fmla="*/ 1655337 h 3735869"/>
              <a:gd name="connsiteX3296" fmla="*/ 7465154 w 9706874"/>
              <a:gd name="connsiteY3296" fmla="*/ 1655020 h 3735869"/>
              <a:gd name="connsiteX3297" fmla="*/ 7531092 w 9706874"/>
              <a:gd name="connsiteY3297" fmla="*/ 1674428 h 3735869"/>
              <a:gd name="connsiteX3298" fmla="*/ 7642263 w 9706874"/>
              <a:gd name="connsiteY3298" fmla="*/ 1717430 h 3735869"/>
              <a:gd name="connsiteX3299" fmla="*/ 7631590 w 9706874"/>
              <a:gd name="connsiteY3299" fmla="*/ 1736719 h 3735869"/>
              <a:gd name="connsiteX3300" fmla="*/ 7608022 w 9706874"/>
              <a:gd name="connsiteY3300" fmla="*/ 1739131 h 3735869"/>
              <a:gd name="connsiteX3301" fmla="*/ 7559994 w 9706874"/>
              <a:gd name="connsiteY3301" fmla="*/ 1729486 h 3735869"/>
              <a:gd name="connsiteX3302" fmla="*/ 7541318 w 9706874"/>
              <a:gd name="connsiteY3302" fmla="*/ 1710195 h 3735869"/>
              <a:gd name="connsiteX3303" fmla="*/ 7515867 w 9706874"/>
              <a:gd name="connsiteY3303" fmla="*/ 1710195 h 3735869"/>
              <a:gd name="connsiteX3304" fmla="*/ 7512096 w 9706874"/>
              <a:gd name="connsiteY3304" fmla="*/ 1725023 h 3735869"/>
              <a:gd name="connsiteX3305" fmla="*/ 7501715 w 9706874"/>
              <a:gd name="connsiteY3305" fmla="*/ 1709139 h 3735869"/>
              <a:gd name="connsiteX3306" fmla="*/ 7488403 w 9706874"/>
              <a:gd name="connsiteY3306" fmla="*/ 1708086 h 3735869"/>
              <a:gd name="connsiteX3307" fmla="*/ 7461723 w 9706874"/>
              <a:gd name="connsiteY3307" fmla="*/ 1700550 h 3735869"/>
              <a:gd name="connsiteX3308" fmla="*/ 7467057 w 9706874"/>
              <a:gd name="connsiteY3308" fmla="*/ 1693317 h 3735869"/>
              <a:gd name="connsiteX3309" fmla="*/ 7438151 w 9706874"/>
              <a:gd name="connsiteY3309" fmla="*/ 1688895 h 3735869"/>
              <a:gd name="connsiteX3310" fmla="*/ 7414140 w 9706874"/>
              <a:gd name="connsiteY3310" fmla="*/ 1664783 h 3735869"/>
              <a:gd name="connsiteX3311" fmla="*/ 7442919 w 9706874"/>
              <a:gd name="connsiteY3311" fmla="*/ 1655099 h 3735869"/>
              <a:gd name="connsiteX3312" fmla="*/ 7465154 w 9706874"/>
              <a:gd name="connsiteY3312" fmla="*/ 1655020 h 3735869"/>
              <a:gd name="connsiteX3313" fmla="*/ 8870267 w 9706874"/>
              <a:gd name="connsiteY3313" fmla="*/ 1652110 h 3735869"/>
              <a:gd name="connsiteX3314" fmla="*/ 8888638 w 9706874"/>
              <a:gd name="connsiteY3314" fmla="*/ 1658604 h 3735869"/>
              <a:gd name="connsiteX3315" fmla="*/ 8866495 w 9706874"/>
              <a:gd name="connsiteY3315" fmla="*/ 1670774 h 3735869"/>
              <a:gd name="connsiteX3316" fmla="*/ 8865096 w 9706874"/>
              <a:gd name="connsiteY3316" fmla="*/ 1669785 h 3735869"/>
              <a:gd name="connsiteX3317" fmla="*/ 8861519 w 9706874"/>
              <a:gd name="connsiteY3317" fmla="*/ 1673512 h 3735869"/>
              <a:gd name="connsiteX3318" fmla="*/ 8857816 w 9706874"/>
              <a:gd name="connsiteY3318" fmla="*/ 1669655 h 3735869"/>
              <a:gd name="connsiteX3319" fmla="*/ 8859667 w 9706874"/>
              <a:gd name="connsiteY3319" fmla="*/ 1667123 h 3735869"/>
              <a:gd name="connsiteX3320" fmla="*/ 8860972 w 9706874"/>
              <a:gd name="connsiteY3320" fmla="*/ 1666869 h 3735869"/>
              <a:gd name="connsiteX3321" fmla="*/ 8859773 w 9706874"/>
              <a:gd name="connsiteY3321" fmla="*/ 1666022 h 3735869"/>
              <a:gd name="connsiteX3322" fmla="*/ 8870267 w 9706874"/>
              <a:gd name="connsiteY3322" fmla="*/ 1652110 h 3735869"/>
              <a:gd name="connsiteX3323" fmla="*/ 7062475 w 9706874"/>
              <a:gd name="connsiteY3323" fmla="*/ 1650222 h 3735869"/>
              <a:gd name="connsiteX3324" fmla="*/ 7081582 w 9706874"/>
              <a:gd name="connsiteY3324" fmla="*/ 1657549 h 3735869"/>
              <a:gd name="connsiteX3325" fmla="*/ 7076123 w 9706874"/>
              <a:gd name="connsiteY3325" fmla="*/ 1681966 h 3735869"/>
              <a:gd name="connsiteX3326" fmla="*/ 7048827 w 9706874"/>
              <a:gd name="connsiteY3326" fmla="*/ 1677084 h 3735869"/>
              <a:gd name="connsiteX3327" fmla="*/ 7062475 w 9706874"/>
              <a:gd name="connsiteY3327" fmla="*/ 1650222 h 3735869"/>
              <a:gd name="connsiteX3328" fmla="*/ 629821 w 9706874"/>
              <a:gd name="connsiteY3328" fmla="*/ 1649602 h 3735869"/>
              <a:gd name="connsiteX3329" fmla="*/ 635809 w 9706874"/>
              <a:gd name="connsiteY3329" fmla="*/ 1651395 h 3735869"/>
              <a:gd name="connsiteX3330" fmla="*/ 658302 w 9706874"/>
              <a:gd name="connsiteY3330" fmla="*/ 1655882 h 3735869"/>
              <a:gd name="connsiteX3331" fmla="*/ 643988 w 9706874"/>
              <a:gd name="connsiteY3331" fmla="*/ 1652196 h 3735869"/>
              <a:gd name="connsiteX3332" fmla="*/ 629821 w 9706874"/>
              <a:gd name="connsiteY3332" fmla="*/ 1649602 h 3735869"/>
              <a:gd name="connsiteX3333" fmla="*/ 8456917 w 9706874"/>
              <a:gd name="connsiteY3333" fmla="*/ 1649141 h 3735869"/>
              <a:gd name="connsiteX3334" fmla="*/ 8441710 w 9706874"/>
              <a:gd name="connsiteY3334" fmla="*/ 1659109 h 3735869"/>
              <a:gd name="connsiteX3335" fmla="*/ 8456917 w 9706874"/>
              <a:gd name="connsiteY3335" fmla="*/ 1649141 h 3735869"/>
              <a:gd name="connsiteX3336" fmla="*/ 6591696 w 9706874"/>
              <a:gd name="connsiteY3336" fmla="*/ 1648966 h 3735869"/>
              <a:gd name="connsiteX3337" fmla="*/ 6606890 w 9706874"/>
              <a:gd name="connsiteY3337" fmla="*/ 1658235 h 3735869"/>
              <a:gd name="connsiteX3338" fmla="*/ 6591696 w 9706874"/>
              <a:gd name="connsiteY3338" fmla="*/ 1648966 h 3735869"/>
              <a:gd name="connsiteX3339" fmla="*/ 6386150 w 9706874"/>
              <a:gd name="connsiteY3339" fmla="*/ 1648966 h 3735869"/>
              <a:gd name="connsiteX3340" fmla="*/ 6370943 w 9706874"/>
              <a:gd name="connsiteY3340" fmla="*/ 1658235 h 3735869"/>
              <a:gd name="connsiteX3341" fmla="*/ 6386150 w 9706874"/>
              <a:gd name="connsiteY3341" fmla="*/ 1648966 h 3735869"/>
              <a:gd name="connsiteX3342" fmla="*/ 7407854 w 9706874"/>
              <a:gd name="connsiteY3342" fmla="*/ 1648437 h 3735869"/>
              <a:gd name="connsiteX3343" fmla="*/ 7402740 w 9706874"/>
              <a:gd name="connsiteY3343" fmla="*/ 1670572 h 3735869"/>
              <a:gd name="connsiteX3344" fmla="*/ 7384839 w 9706874"/>
              <a:gd name="connsiteY3344" fmla="*/ 1655816 h 3735869"/>
              <a:gd name="connsiteX3345" fmla="*/ 7407854 w 9706874"/>
              <a:gd name="connsiteY3345" fmla="*/ 1648437 h 3735869"/>
              <a:gd name="connsiteX3346" fmla="*/ 7982623 w 9706874"/>
              <a:gd name="connsiteY3346" fmla="*/ 1648435 h 3735869"/>
              <a:gd name="connsiteX3347" fmla="*/ 8005643 w 9706874"/>
              <a:gd name="connsiteY3347" fmla="*/ 1653420 h 3735869"/>
              <a:gd name="connsiteX3348" fmla="*/ 7998221 w 9706874"/>
              <a:gd name="connsiteY3348" fmla="*/ 1657725 h 3735869"/>
              <a:gd name="connsiteX3349" fmla="*/ 8009143 w 9706874"/>
              <a:gd name="connsiteY3349" fmla="*/ 1656316 h 3735869"/>
              <a:gd name="connsiteX3350" fmla="*/ 8016351 w 9706874"/>
              <a:gd name="connsiteY3350" fmla="*/ 1656765 h 3735869"/>
              <a:gd name="connsiteX3351" fmla="*/ 8015393 w 9706874"/>
              <a:gd name="connsiteY3351" fmla="*/ 1660519 h 3735869"/>
              <a:gd name="connsiteX3352" fmla="*/ 8021273 w 9706874"/>
              <a:gd name="connsiteY3352" fmla="*/ 1669482 h 3735869"/>
              <a:gd name="connsiteX3353" fmla="*/ 8013678 w 9706874"/>
              <a:gd name="connsiteY3353" fmla="*/ 1667168 h 3735869"/>
              <a:gd name="connsiteX3354" fmla="*/ 8007243 w 9706874"/>
              <a:gd name="connsiteY3354" fmla="*/ 1670519 h 3735869"/>
              <a:gd name="connsiteX3355" fmla="*/ 7992063 w 9706874"/>
              <a:gd name="connsiteY3355" fmla="*/ 1669268 h 3735869"/>
              <a:gd name="connsiteX3356" fmla="*/ 7997430 w 9706874"/>
              <a:gd name="connsiteY3356" fmla="*/ 1658183 h 3735869"/>
              <a:gd name="connsiteX3357" fmla="*/ 7992216 w 9706874"/>
              <a:gd name="connsiteY3357" fmla="*/ 1661208 h 3735869"/>
              <a:gd name="connsiteX3358" fmla="*/ 7982623 w 9706874"/>
              <a:gd name="connsiteY3358" fmla="*/ 1648435 h 3735869"/>
              <a:gd name="connsiteX3359" fmla="*/ 7259810 w 9706874"/>
              <a:gd name="connsiteY3359" fmla="*/ 1648433 h 3735869"/>
              <a:gd name="connsiteX3360" fmla="*/ 7267213 w 9706874"/>
              <a:gd name="connsiteY3360" fmla="*/ 1658724 h 3735869"/>
              <a:gd name="connsiteX3361" fmla="*/ 7259810 w 9706874"/>
              <a:gd name="connsiteY3361" fmla="*/ 1648433 h 3735869"/>
              <a:gd name="connsiteX3362" fmla="*/ 384677 w 9706874"/>
              <a:gd name="connsiteY3362" fmla="*/ 1648223 h 3735869"/>
              <a:gd name="connsiteX3363" fmla="*/ 397635 w 9706874"/>
              <a:gd name="connsiteY3363" fmla="*/ 1649494 h 3735869"/>
              <a:gd name="connsiteX3364" fmla="*/ 393863 w 9706874"/>
              <a:gd name="connsiteY3364" fmla="*/ 1649827 h 3735869"/>
              <a:gd name="connsiteX3365" fmla="*/ 390889 w 9706874"/>
              <a:gd name="connsiteY3365" fmla="*/ 1649892 h 3735869"/>
              <a:gd name="connsiteX3366" fmla="*/ 8716107 w 9706874"/>
              <a:gd name="connsiteY3366" fmla="*/ 1647240 h 3735869"/>
              <a:gd name="connsiteX3367" fmla="*/ 8744070 w 9706874"/>
              <a:gd name="connsiteY3367" fmla="*/ 1664108 h 3735869"/>
              <a:gd name="connsiteX3368" fmla="*/ 8707392 w 9706874"/>
              <a:gd name="connsiteY3368" fmla="*/ 1652113 h 3735869"/>
              <a:gd name="connsiteX3369" fmla="*/ 8716107 w 9706874"/>
              <a:gd name="connsiteY3369" fmla="*/ 1647240 h 3735869"/>
              <a:gd name="connsiteX3370" fmla="*/ 7036443 w 9706874"/>
              <a:gd name="connsiteY3370" fmla="*/ 1646284 h 3735869"/>
              <a:gd name="connsiteX3371" fmla="*/ 7048869 w 9706874"/>
              <a:gd name="connsiteY3371" fmla="*/ 1651275 h 3735869"/>
              <a:gd name="connsiteX3372" fmla="*/ 7040808 w 9706874"/>
              <a:gd name="connsiteY3372" fmla="*/ 1668744 h 3735869"/>
              <a:gd name="connsiteX3373" fmla="*/ 7011709 w 9706874"/>
              <a:gd name="connsiteY3373" fmla="*/ 1671240 h 3735869"/>
              <a:gd name="connsiteX3374" fmla="*/ 7022006 w 9706874"/>
              <a:gd name="connsiteY3374" fmla="*/ 1648780 h 3735869"/>
              <a:gd name="connsiteX3375" fmla="*/ 7036443 w 9706874"/>
              <a:gd name="connsiteY3375" fmla="*/ 1646284 h 3735869"/>
              <a:gd name="connsiteX3376" fmla="*/ 6933313 w 9706874"/>
              <a:gd name="connsiteY3376" fmla="*/ 1645650 h 3735869"/>
              <a:gd name="connsiteX3377" fmla="*/ 6944840 w 9706874"/>
              <a:gd name="connsiteY3377" fmla="*/ 1645651 h 3735869"/>
              <a:gd name="connsiteX3378" fmla="*/ 6923799 w 9706874"/>
              <a:gd name="connsiteY3378" fmla="*/ 1653367 h 3735869"/>
              <a:gd name="connsiteX3379" fmla="*/ 6933313 w 9706874"/>
              <a:gd name="connsiteY3379" fmla="*/ 1645650 h 3735869"/>
              <a:gd name="connsiteX3380" fmla="*/ 6159594 w 9706874"/>
              <a:gd name="connsiteY3380" fmla="*/ 1645044 h 3735869"/>
              <a:gd name="connsiteX3381" fmla="*/ 6179041 w 9706874"/>
              <a:gd name="connsiteY3381" fmla="*/ 1647487 h 3735869"/>
              <a:gd name="connsiteX3382" fmla="*/ 6146288 w 9706874"/>
              <a:gd name="connsiteY3382" fmla="*/ 1657253 h 3735869"/>
              <a:gd name="connsiteX3383" fmla="*/ 6159594 w 9706874"/>
              <a:gd name="connsiteY3383" fmla="*/ 1645044 h 3735869"/>
              <a:gd name="connsiteX3384" fmla="*/ 8272509 w 9706874"/>
              <a:gd name="connsiteY3384" fmla="*/ 1643662 h 3735869"/>
              <a:gd name="connsiteX3385" fmla="*/ 8286422 w 9706874"/>
              <a:gd name="connsiteY3385" fmla="*/ 1655356 h 3735869"/>
              <a:gd name="connsiteX3386" fmla="*/ 8262132 w 9706874"/>
              <a:gd name="connsiteY3386" fmla="*/ 1650990 h 3735869"/>
              <a:gd name="connsiteX3387" fmla="*/ 8267445 w 9706874"/>
              <a:gd name="connsiteY3387" fmla="*/ 1643690 h 3735869"/>
              <a:gd name="connsiteX3388" fmla="*/ 8272509 w 9706874"/>
              <a:gd name="connsiteY3388" fmla="*/ 1643662 h 3735869"/>
              <a:gd name="connsiteX3389" fmla="*/ 7688790 w 9706874"/>
              <a:gd name="connsiteY3389" fmla="*/ 1641795 h 3735869"/>
              <a:gd name="connsiteX3390" fmla="*/ 7692696 w 9706874"/>
              <a:gd name="connsiteY3390" fmla="*/ 1644517 h 3735869"/>
              <a:gd name="connsiteX3391" fmla="*/ 7687487 w 9706874"/>
              <a:gd name="connsiteY3391" fmla="*/ 1651776 h 3735869"/>
              <a:gd name="connsiteX3392" fmla="*/ 7686854 w 9706874"/>
              <a:gd name="connsiteY3392" fmla="*/ 1650018 h 3735869"/>
              <a:gd name="connsiteX3393" fmla="*/ 7682821 w 9706874"/>
              <a:gd name="connsiteY3393" fmla="*/ 1650019 h 3735869"/>
              <a:gd name="connsiteX3394" fmla="*/ 7685002 w 9706874"/>
              <a:gd name="connsiteY3394" fmla="*/ 1644848 h 3735869"/>
              <a:gd name="connsiteX3395" fmla="*/ 7684882 w 9706874"/>
              <a:gd name="connsiteY3395" fmla="*/ 1644518 h 3735869"/>
              <a:gd name="connsiteX3396" fmla="*/ 7685249 w 9706874"/>
              <a:gd name="connsiteY3396" fmla="*/ 1644263 h 3735869"/>
              <a:gd name="connsiteX3397" fmla="*/ 7685676 w 9706874"/>
              <a:gd name="connsiteY3397" fmla="*/ 1643249 h 3735869"/>
              <a:gd name="connsiteX3398" fmla="*/ 7685909 w 9706874"/>
              <a:gd name="connsiteY3398" fmla="*/ 1643802 h 3735869"/>
              <a:gd name="connsiteX3399" fmla="*/ 8197330 w 9706874"/>
              <a:gd name="connsiteY3399" fmla="*/ 1641292 h 3735869"/>
              <a:gd name="connsiteX3400" fmla="*/ 8211235 w 9706874"/>
              <a:gd name="connsiteY3400" fmla="*/ 1645589 h 3735869"/>
              <a:gd name="connsiteX3401" fmla="*/ 8211302 w 9706874"/>
              <a:gd name="connsiteY3401" fmla="*/ 1645431 h 3735869"/>
              <a:gd name="connsiteX3402" fmla="*/ 8221698 w 9706874"/>
              <a:gd name="connsiteY3402" fmla="*/ 1644164 h 3735869"/>
              <a:gd name="connsiteX3403" fmla="*/ 8228683 w 9706874"/>
              <a:gd name="connsiteY3403" fmla="*/ 1644678 h 3735869"/>
              <a:gd name="connsiteX3404" fmla="*/ 8227059 w 9706874"/>
              <a:gd name="connsiteY3404" fmla="*/ 1651855 h 3735869"/>
              <a:gd name="connsiteX3405" fmla="*/ 8240046 w 9706874"/>
              <a:gd name="connsiteY3405" fmla="*/ 1657962 h 3735869"/>
              <a:gd name="connsiteX3406" fmla="*/ 8194634 w 9706874"/>
              <a:gd name="connsiteY3406" fmla="*/ 1665105 h 3735869"/>
              <a:gd name="connsiteX3407" fmla="*/ 8197330 w 9706874"/>
              <a:gd name="connsiteY3407" fmla="*/ 1641292 h 3735869"/>
              <a:gd name="connsiteX3408" fmla="*/ 7368123 w 9706874"/>
              <a:gd name="connsiteY3408" fmla="*/ 1641291 h 3735869"/>
              <a:gd name="connsiteX3409" fmla="*/ 7370728 w 9706874"/>
              <a:gd name="connsiteY3409" fmla="*/ 1649006 h 3735869"/>
              <a:gd name="connsiteX3410" fmla="*/ 7368123 w 9706874"/>
              <a:gd name="connsiteY3410" fmla="*/ 1641291 h 3735869"/>
              <a:gd name="connsiteX3411" fmla="*/ 8706943 w 9706874"/>
              <a:gd name="connsiteY3411" fmla="*/ 1641290 h 3735869"/>
              <a:gd name="connsiteX3412" fmla="*/ 8701532 w 9706874"/>
              <a:gd name="connsiteY3412" fmla="*/ 1648060 h 3735869"/>
              <a:gd name="connsiteX3413" fmla="*/ 8706943 w 9706874"/>
              <a:gd name="connsiteY3413" fmla="*/ 1641290 h 3735869"/>
              <a:gd name="connsiteX3414" fmla="*/ 5729514 w 9706874"/>
              <a:gd name="connsiteY3414" fmla="*/ 1637914 h 3735869"/>
              <a:gd name="connsiteX3415" fmla="*/ 5709618 w 9706874"/>
              <a:gd name="connsiteY3415" fmla="*/ 1642531 h 3735869"/>
              <a:gd name="connsiteX3416" fmla="*/ 5695230 w 9706874"/>
              <a:gd name="connsiteY3416" fmla="*/ 1640417 h 3735869"/>
              <a:gd name="connsiteX3417" fmla="*/ 5698441 w 9706874"/>
              <a:gd name="connsiteY3417" fmla="*/ 1649358 h 3735869"/>
              <a:gd name="connsiteX3418" fmla="*/ 5733575 w 9706874"/>
              <a:gd name="connsiteY3418" fmla="*/ 1648334 h 3735869"/>
              <a:gd name="connsiteX3419" fmla="*/ 7841970 w 9706874"/>
              <a:gd name="connsiteY3419" fmla="*/ 1635934 h 3735869"/>
              <a:gd name="connsiteX3420" fmla="*/ 7876158 w 9706874"/>
              <a:gd name="connsiteY3420" fmla="*/ 1640724 h 3735869"/>
              <a:gd name="connsiteX3421" fmla="*/ 7857954 w 9706874"/>
              <a:gd name="connsiteY3421" fmla="*/ 1669471 h 3735869"/>
              <a:gd name="connsiteX3422" fmla="*/ 7841970 w 9706874"/>
              <a:gd name="connsiteY3422" fmla="*/ 1635934 h 3735869"/>
              <a:gd name="connsiteX3423" fmla="*/ 9234431 w 9706874"/>
              <a:gd name="connsiteY3423" fmla="*/ 1635930 h 3735869"/>
              <a:gd name="connsiteX3424" fmla="*/ 9219226 w 9706874"/>
              <a:gd name="connsiteY3424" fmla="*/ 1647516 h 3735869"/>
              <a:gd name="connsiteX3425" fmla="*/ 9234431 w 9706874"/>
              <a:gd name="connsiteY3425" fmla="*/ 1635930 h 3735869"/>
              <a:gd name="connsiteX3426" fmla="*/ 8175267 w 9706874"/>
              <a:gd name="connsiteY3426" fmla="*/ 1634953 h 3735869"/>
              <a:gd name="connsiteX3427" fmla="*/ 8181285 w 9706874"/>
              <a:gd name="connsiteY3427" fmla="*/ 1644633 h 3735869"/>
              <a:gd name="connsiteX3428" fmla="*/ 8165237 w 9706874"/>
              <a:gd name="connsiteY3428" fmla="*/ 1639794 h 3735869"/>
              <a:gd name="connsiteX3429" fmla="*/ 8175267 w 9706874"/>
              <a:gd name="connsiteY3429" fmla="*/ 1634953 h 3735869"/>
              <a:gd name="connsiteX3430" fmla="*/ 9613201 w 9706874"/>
              <a:gd name="connsiteY3430" fmla="*/ 1634319 h 3735869"/>
              <a:gd name="connsiteX3431" fmla="*/ 9632636 w 9706874"/>
              <a:gd name="connsiteY3431" fmla="*/ 1650988 h 3735869"/>
              <a:gd name="connsiteX3432" fmla="*/ 9610424 w 9706874"/>
              <a:gd name="connsiteY3432" fmla="*/ 1639082 h 3735869"/>
              <a:gd name="connsiteX3433" fmla="*/ 9613201 w 9706874"/>
              <a:gd name="connsiteY3433" fmla="*/ 1634319 h 3735869"/>
              <a:gd name="connsiteX3434" fmla="*/ 9112740 w 9706874"/>
              <a:gd name="connsiteY3434" fmla="*/ 1634319 h 3735869"/>
              <a:gd name="connsiteX3435" fmla="*/ 9123438 w 9706874"/>
              <a:gd name="connsiteY3435" fmla="*/ 1644607 h 3735869"/>
              <a:gd name="connsiteX3436" fmla="*/ 9107391 w 9706874"/>
              <a:gd name="connsiteY3436" fmla="*/ 1639464 h 3735869"/>
              <a:gd name="connsiteX3437" fmla="*/ 9112740 w 9706874"/>
              <a:gd name="connsiteY3437" fmla="*/ 1634319 h 3735869"/>
              <a:gd name="connsiteX3438" fmla="*/ 7331234 w 9706874"/>
              <a:gd name="connsiteY3438" fmla="*/ 1632316 h 3735869"/>
              <a:gd name="connsiteX3439" fmla="*/ 7368764 w 9706874"/>
              <a:gd name="connsiteY3439" fmla="*/ 1652832 h 3735869"/>
              <a:gd name="connsiteX3440" fmla="*/ 7349654 w 9706874"/>
              <a:gd name="connsiteY3440" fmla="*/ 1653877 h 3735869"/>
              <a:gd name="connsiteX3441" fmla="*/ 7350313 w 9706874"/>
              <a:gd name="connsiteY3441" fmla="*/ 1657271 h 3735869"/>
              <a:gd name="connsiteX3442" fmla="*/ 7352380 w 9706874"/>
              <a:gd name="connsiteY3442" fmla="*/ 1656213 h 3735869"/>
              <a:gd name="connsiteX3443" fmla="*/ 7352759 w 9706874"/>
              <a:gd name="connsiteY3443" fmla="*/ 1664041 h 3735869"/>
              <a:gd name="connsiteX3444" fmla="*/ 7352757 w 9706874"/>
              <a:gd name="connsiteY3444" fmla="*/ 1664060 h 3735869"/>
              <a:gd name="connsiteX3445" fmla="*/ 7353169 w 9706874"/>
              <a:gd name="connsiteY3445" fmla="*/ 1665197 h 3735869"/>
              <a:gd name="connsiteX3446" fmla="*/ 7352592 w 9706874"/>
              <a:gd name="connsiteY3446" fmla="*/ 1664856 h 3735869"/>
              <a:gd name="connsiteX3447" fmla="*/ 7352378 w 9706874"/>
              <a:gd name="connsiteY3447" fmla="*/ 1665894 h 3735869"/>
              <a:gd name="connsiteX3448" fmla="*/ 7351824 w 9706874"/>
              <a:gd name="connsiteY3448" fmla="*/ 1664403 h 3735869"/>
              <a:gd name="connsiteX3449" fmla="*/ 7333789 w 9706874"/>
              <a:gd name="connsiteY3449" fmla="*/ 1653760 h 3735869"/>
              <a:gd name="connsiteX3450" fmla="*/ 7318417 w 9706874"/>
              <a:gd name="connsiteY3450" fmla="*/ 1633051 h 3735869"/>
              <a:gd name="connsiteX3451" fmla="*/ 7331234 w 9706874"/>
              <a:gd name="connsiteY3451" fmla="*/ 1632316 h 3735869"/>
              <a:gd name="connsiteX3452" fmla="*/ 6874586 w 9706874"/>
              <a:gd name="connsiteY3452" fmla="*/ 1625313 h 3735869"/>
              <a:gd name="connsiteX3453" fmla="*/ 6907734 w 9706874"/>
              <a:gd name="connsiteY3453" fmla="*/ 1641703 h 3735869"/>
              <a:gd name="connsiteX3454" fmla="*/ 6870916 w 9706874"/>
              <a:gd name="connsiteY3454" fmla="*/ 1646649 h 3735869"/>
              <a:gd name="connsiteX3455" fmla="*/ 6839796 w 9706874"/>
              <a:gd name="connsiteY3455" fmla="*/ 1629334 h 3735869"/>
              <a:gd name="connsiteX3456" fmla="*/ 6874586 w 9706874"/>
              <a:gd name="connsiteY3456" fmla="*/ 1625313 h 3735869"/>
              <a:gd name="connsiteX3457" fmla="*/ 7818085 w 9706874"/>
              <a:gd name="connsiteY3457" fmla="*/ 1623426 h 3735869"/>
              <a:gd name="connsiteX3458" fmla="*/ 7818084 w 9706874"/>
              <a:gd name="connsiteY3458" fmla="*/ 1647421 h 3735869"/>
              <a:gd name="connsiteX3459" fmla="*/ 7797215 w 9706874"/>
              <a:gd name="connsiteY3459" fmla="*/ 1645021 h 3735869"/>
              <a:gd name="connsiteX3460" fmla="*/ 7818085 w 9706874"/>
              <a:gd name="connsiteY3460" fmla="*/ 1623426 h 3735869"/>
              <a:gd name="connsiteX3461" fmla="*/ 7927487 w 9706874"/>
              <a:gd name="connsiteY3461" fmla="*/ 1623426 h 3735869"/>
              <a:gd name="connsiteX3462" fmla="*/ 7927028 w 9706874"/>
              <a:gd name="connsiteY3462" fmla="*/ 1626075 h 3735869"/>
              <a:gd name="connsiteX3463" fmla="*/ 7940082 w 9706874"/>
              <a:gd name="connsiteY3463" fmla="*/ 1631925 h 3735869"/>
              <a:gd name="connsiteX3464" fmla="*/ 7940323 w 9706874"/>
              <a:gd name="connsiteY3464" fmla="*/ 1628931 h 3735869"/>
              <a:gd name="connsiteX3465" fmla="*/ 7945057 w 9706874"/>
              <a:gd name="connsiteY3465" fmla="*/ 1632147 h 3735869"/>
              <a:gd name="connsiteX3466" fmla="*/ 7943624 w 9706874"/>
              <a:gd name="connsiteY3466" fmla="*/ 1633512 h 3735869"/>
              <a:gd name="connsiteX3467" fmla="*/ 7951404 w 9706874"/>
              <a:gd name="connsiteY3467" fmla="*/ 1636998 h 3735869"/>
              <a:gd name="connsiteX3468" fmla="*/ 7955868 w 9706874"/>
              <a:gd name="connsiteY3468" fmla="*/ 1634312 h 3735869"/>
              <a:gd name="connsiteX3469" fmla="*/ 7966560 w 9706874"/>
              <a:gd name="connsiteY3469" fmla="*/ 1635559 h 3735869"/>
              <a:gd name="connsiteX3470" fmla="*/ 7966560 w 9706874"/>
              <a:gd name="connsiteY3470" fmla="*/ 1647498 h 3735869"/>
              <a:gd name="connsiteX3471" fmla="*/ 7971304 w 9706874"/>
              <a:gd name="connsiteY3471" fmla="*/ 1645284 h 3735869"/>
              <a:gd name="connsiteX3472" fmla="*/ 7979212 w 9706874"/>
              <a:gd name="connsiteY3472" fmla="*/ 1655355 h 3735869"/>
              <a:gd name="connsiteX3473" fmla="*/ 7959078 w 9706874"/>
              <a:gd name="connsiteY3473" fmla="*/ 1650990 h 3735869"/>
              <a:gd name="connsiteX3474" fmla="*/ 7965925 w 9706874"/>
              <a:gd name="connsiteY3474" fmla="*/ 1647795 h 3735869"/>
              <a:gd name="connsiteX3475" fmla="*/ 7954521 w 9706874"/>
              <a:gd name="connsiteY3475" fmla="*/ 1643744 h 3735869"/>
              <a:gd name="connsiteX3476" fmla="*/ 7949415 w 9706874"/>
              <a:gd name="connsiteY3476" fmla="*/ 1648130 h 3735869"/>
              <a:gd name="connsiteX3477" fmla="*/ 7919906 w 9706874"/>
              <a:gd name="connsiteY3477" fmla="*/ 1645176 h 3735869"/>
              <a:gd name="connsiteX3478" fmla="*/ 7922979 w 9706874"/>
              <a:gd name="connsiteY3478" fmla="*/ 1634308 h 3735869"/>
              <a:gd name="connsiteX3479" fmla="*/ 7922853 w 9706874"/>
              <a:gd name="connsiteY3479" fmla="*/ 1634435 h 3735869"/>
              <a:gd name="connsiteX3480" fmla="*/ 7914252 w 9706874"/>
              <a:gd name="connsiteY3480" fmla="*/ 1635015 h 3735869"/>
              <a:gd name="connsiteX3481" fmla="*/ 7927487 w 9706874"/>
              <a:gd name="connsiteY3481" fmla="*/ 1623426 h 3735869"/>
              <a:gd name="connsiteX3482" fmla="*/ 9090898 w 9706874"/>
              <a:gd name="connsiteY3482" fmla="*/ 1621816 h 3735869"/>
              <a:gd name="connsiteX3483" fmla="*/ 9106932 w 9706874"/>
              <a:gd name="connsiteY3483" fmla="*/ 1626656 h 3735869"/>
              <a:gd name="connsiteX3484" fmla="*/ 9090898 w 9706874"/>
              <a:gd name="connsiteY3484" fmla="*/ 1621816 h 3735869"/>
              <a:gd name="connsiteX3485" fmla="*/ 7119156 w 9706874"/>
              <a:gd name="connsiteY3485" fmla="*/ 1619857 h 3735869"/>
              <a:gd name="connsiteX3486" fmla="*/ 7137909 w 9706874"/>
              <a:gd name="connsiteY3486" fmla="*/ 1621400 h 3735869"/>
              <a:gd name="connsiteX3487" fmla="*/ 7139360 w 9706874"/>
              <a:gd name="connsiteY3487" fmla="*/ 1620671 h 3735869"/>
              <a:gd name="connsiteX3488" fmla="*/ 7154593 w 9706874"/>
              <a:gd name="connsiteY3488" fmla="*/ 1621869 h 3735869"/>
              <a:gd name="connsiteX3489" fmla="*/ 7154352 w 9706874"/>
              <a:gd name="connsiteY3489" fmla="*/ 1622755 h 3735869"/>
              <a:gd name="connsiteX3490" fmla="*/ 7164598 w 9706874"/>
              <a:gd name="connsiteY3490" fmla="*/ 1623597 h 3735869"/>
              <a:gd name="connsiteX3491" fmla="*/ 7211699 w 9706874"/>
              <a:gd name="connsiteY3491" fmla="*/ 1627339 h 3735869"/>
              <a:gd name="connsiteX3492" fmla="*/ 7251553 w 9706874"/>
              <a:gd name="connsiteY3492" fmla="*/ 1649804 h 3735869"/>
              <a:gd name="connsiteX3493" fmla="*/ 7203730 w 9706874"/>
              <a:gd name="connsiteY3493" fmla="*/ 1649804 h 3735869"/>
              <a:gd name="connsiteX3494" fmla="*/ 7151992 w 9706874"/>
              <a:gd name="connsiteY3494" fmla="*/ 1631485 h 3735869"/>
              <a:gd name="connsiteX3495" fmla="*/ 7151894 w 9706874"/>
              <a:gd name="connsiteY3495" fmla="*/ 1631842 h 3735869"/>
              <a:gd name="connsiteX3496" fmla="*/ 7130312 w 9706874"/>
              <a:gd name="connsiteY3496" fmla="*/ 1633866 h 3735869"/>
              <a:gd name="connsiteX3497" fmla="*/ 7132742 w 9706874"/>
              <a:gd name="connsiteY3497" fmla="*/ 1624666 h 3735869"/>
              <a:gd name="connsiteX3498" fmla="*/ 7789142 w 9706874"/>
              <a:gd name="connsiteY3498" fmla="*/ 1616770 h 3735869"/>
              <a:gd name="connsiteX3499" fmla="*/ 7794464 w 9706874"/>
              <a:gd name="connsiteY3499" fmla="*/ 1621346 h 3735869"/>
              <a:gd name="connsiteX3500" fmla="*/ 7773596 w 9706874"/>
              <a:gd name="connsiteY3500" fmla="*/ 1635999 h 3735869"/>
              <a:gd name="connsiteX3501" fmla="*/ 7789142 w 9706874"/>
              <a:gd name="connsiteY3501" fmla="*/ 1616770 h 3735869"/>
              <a:gd name="connsiteX3502" fmla="*/ 8107513 w 9706874"/>
              <a:gd name="connsiteY3502" fmla="*/ 1614672 h 3735869"/>
              <a:gd name="connsiteX3503" fmla="*/ 8166824 w 9706874"/>
              <a:gd name="connsiteY3503" fmla="*/ 1626361 h 3735869"/>
              <a:gd name="connsiteX3504" fmla="*/ 8141202 w 9706874"/>
              <a:gd name="connsiteY3504" fmla="*/ 1626361 h 3735869"/>
              <a:gd name="connsiteX3505" fmla="*/ 8107513 w 9706874"/>
              <a:gd name="connsiteY3505" fmla="*/ 1614672 h 3735869"/>
              <a:gd name="connsiteX3506" fmla="*/ 8674183 w 9706874"/>
              <a:gd name="connsiteY3506" fmla="*/ 1614496 h 3735869"/>
              <a:gd name="connsiteX3507" fmla="*/ 8681584 w 9706874"/>
              <a:gd name="connsiteY3507" fmla="*/ 1624781 h 3735869"/>
              <a:gd name="connsiteX3508" fmla="*/ 8674183 w 9706874"/>
              <a:gd name="connsiteY3508" fmla="*/ 1614496 h 3735869"/>
              <a:gd name="connsiteX3509" fmla="*/ 8658145 w 9706874"/>
              <a:gd name="connsiteY3509" fmla="*/ 1614495 h 3735869"/>
              <a:gd name="connsiteX3510" fmla="*/ 8650741 w 9706874"/>
              <a:gd name="connsiteY3510" fmla="*/ 1635541 h 3735869"/>
              <a:gd name="connsiteX3511" fmla="*/ 8658145 w 9706874"/>
              <a:gd name="connsiteY3511" fmla="*/ 1614495 h 3735869"/>
              <a:gd name="connsiteX3512" fmla="*/ 7904051 w 9706874"/>
              <a:gd name="connsiteY3512" fmla="*/ 1614495 h 3735869"/>
              <a:gd name="connsiteX3513" fmla="*/ 7904050 w 9706874"/>
              <a:gd name="connsiteY3513" fmla="*/ 1635541 h 3735869"/>
              <a:gd name="connsiteX3514" fmla="*/ 7888423 w 9706874"/>
              <a:gd name="connsiteY3514" fmla="*/ 1635542 h 3735869"/>
              <a:gd name="connsiteX3515" fmla="*/ 7887210 w 9706874"/>
              <a:gd name="connsiteY3515" fmla="*/ 1633236 h 3735869"/>
              <a:gd name="connsiteX3516" fmla="*/ 7883547 w 9706874"/>
              <a:gd name="connsiteY3516" fmla="*/ 1635066 h 3735869"/>
              <a:gd name="connsiteX3517" fmla="*/ 7868365 w 9706874"/>
              <a:gd name="connsiteY3517" fmla="*/ 1633866 h 3735869"/>
              <a:gd name="connsiteX3518" fmla="*/ 7877475 w 9706874"/>
              <a:gd name="connsiteY3518" fmla="*/ 1620670 h 3735869"/>
              <a:gd name="connsiteX3519" fmla="*/ 7882495 w 9706874"/>
              <a:gd name="connsiteY3519" fmla="*/ 1621067 h 3735869"/>
              <a:gd name="connsiteX3520" fmla="*/ 7273484 w 9706874"/>
              <a:gd name="connsiteY3520" fmla="*/ 1614494 h 3735869"/>
              <a:gd name="connsiteX3521" fmla="*/ 7310161 w 9706874"/>
              <a:gd name="connsiteY3521" fmla="*/ 1623846 h 3735869"/>
              <a:gd name="connsiteX3522" fmla="*/ 7273483 w 9706874"/>
              <a:gd name="connsiteY3522" fmla="*/ 1635542 h 3735869"/>
              <a:gd name="connsiteX3523" fmla="*/ 7273484 w 9706874"/>
              <a:gd name="connsiteY3523" fmla="*/ 1614494 h 3735869"/>
              <a:gd name="connsiteX3524" fmla="*/ 8866246 w 9706874"/>
              <a:gd name="connsiteY3524" fmla="*/ 1613499 h 3735869"/>
              <a:gd name="connsiteX3525" fmla="*/ 8878851 w 9706874"/>
              <a:gd name="connsiteY3525" fmla="*/ 1614121 h 3735869"/>
              <a:gd name="connsiteX3526" fmla="*/ 8859769 w 9706874"/>
              <a:gd name="connsiteY3526" fmla="*/ 1624090 h 3735869"/>
              <a:gd name="connsiteX3527" fmla="*/ 8866246 w 9706874"/>
              <a:gd name="connsiteY3527" fmla="*/ 1613499 h 3735869"/>
              <a:gd name="connsiteX3528" fmla="*/ 5516030 w 9706874"/>
              <a:gd name="connsiteY3528" fmla="*/ 1612321 h 3735869"/>
              <a:gd name="connsiteX3529" fmla="*/ 5511516 w 9706874"/>
              <a:gd name="connsiteY3529" fmla="*/ 1613107 h 3735869"/>
              <a:gd name="connsiteX3530" fmla="*/ 5510716 w 9706874"/>
              <a:gd name="connsiteY3530" fmla="*/ 1613325 h 3735869"/>
              <a:gd name="connsiteX3531" fmla="*/ 8214716 w 9706874"/>
              <a:gd name="connsiteY3531" fmla="*/ 1609312 h 3735869"/>
              <a:gd name="connsiteX3532" fmla="*/ 8260279 w 9706874"/>
              <a:gd name="connsiteY3532" fmla="*/ 1642850 h 3735869"/>
              <a:gd name="connsiteX3533" fmla="*/ 8231801 w 9706874"/>
              <a:gd name="connsiteY3533" fmla="*/ 1633268 h 3735869"/>
              <a:gd name="connsiteX3534" fmla="*/ 8214716 w 9706874"/>
              <a:gd name="connsiteY3534" fmla="*/ 1633268 h 3735869"/>
              <a:gd name="connsiteX3535" fmla="*/ 8214716 w 9706874"/>
              <a:gd name="connsiteY3535" fmla="*/ 1609312 h 3735869"/>
              <a:gd name="connsiteX3536" fmla="*/ 9194694 w 9706874"/>
              <a:gd name="connsiteY3536" fmla="*/ 1609311 h 3735869"/>
              <a:gd name="connsiteX3537" fmla="*/ 9214131 w 9706874"/>
              <a:gd name="connsiteY3537" fmla="*/ 1616789 h 3735869"/>
              <a:gd name="connsiteX3538" fmla="*/ 9191917 w 9706874"/>
              <a:gd name="connsiteY3538" fmla="*/ 1616790 h 3735869"/>
              <a:gd name="connsiteX3539" fmla="*/ 9194694 w 9706874"/>
              <a:gd name="connsiteY3539" fmla="*/ 1609311 h 3735869"/>
              <a:gd name="connsiteX3540" fmla="*/ 7872805 w 9706874"/>
              <a:gd name="connsiteY3540" fmla="*/ 1602757 h 3735869"/>
              <a:gd name="connsiteX3541" fmla="*/ 7857599 w 9706874"/>
              <a:gd name="connsiteY3541" fmla="*/ 1615092 h 3735869"/>
              <a:gd name="connsiteX3542" fmla="*/ 7872805 w 9706874"/>
              <a:gd name="connsiteY3542" fmla="*/ 1602757 h 3735869"/>
              <a:gd name="connsiteX3543" fmla="*/ 7048415 w 9706874"/>
              <a:gd name="connsiteY3543" fmla="*/ 1601993 h 3735869"/>
              <a:gd name="connsiteX3544" fmla="*/ 7041013 w 9706874"/>
              <a:gd name="connsiteY3544" fmla="*/ 1614078 h 3735869"/>
              <a:gd name="connsiteX3545" fmla="*/ 7048415 w 9706874"/>
              <a:gd name="connsiteY3545" fmla="*/ 1601993 h 3735869"/>
              <a:gd name="connsiteX3546" fmla="*/ 5981080 w 9706874"/>
              <a:gd name="connsiteY3546" fmla="*/ 1601303 h 3735869"/>
              <a:gd name="connsiteX3547" fmla="*/ 5966131 w 9706874"/>
              <a:gd name="connsiteY3547" fmla="*/ 1602567 h 3735869"/>
              <a:gd name="connsiteX3548" fmla="*/ 5990051 w 9706874"/>
              <a:gd name="connsiteY3548" fmla="*/ 1614311 h 3735869"/>
              <a:gd name="connsiteX3549" fmla="*/ 5981080 w 9706874"/>
              <a:gd name="connsiteY3549" fmla="*/ 1601303 h 3735869"/>
              <a:gd name="connsiteX3550" fmla="*/ 8629004 w 9706874"/>
              <a:gd name="connsiteY3550" fmla="*/ 1600887 h 3735869"/>
              <a:gd name="connsiteX3551" fmla="*/ 8642490 w 9706874"/>
              <a:gd name="connsiteY3551" fmla="*/ 1602155 h 3735869"/>
              <a:gd name="connsiteX3552" fmla="*/ 8621437 w 9706874"/>
              <a:gd name="connsiteY3552" fmla="*/ 1613926 h 3735869"/>
              <a:gd name="connsiteX3553" fmla="*/ 8629004 w 9706874"/>
              <a:gd name="connsiteY3553" fmla="*/ 1600887 h 3735869"/>
              <a:gd name="connsiteX3554" fmla="*/ 9175422 w 9706874"/>
              <a:gd name="connsiteY3554" fmla="*/ 1600383 h 3735869"/>
              <a:gd name="connsiteX3555" fmla="*/ 9191458 w 9706874"/>
              <a:gd name="connsiteY3555" fmla="*/ 1605223 h 3735869"/>
              <a:gd name="connsiteX3556" fmla="*/ 9175422 w 9706874"/>
              <a:gd name="connsiteY3556" fmla="*/ 1600383 h 3735869"/>
              <a:gd name="connsiteX3557" fmla="*/ 7843193 w 9706874"/>
              <a:gd name="connsiteY3557" fmla="*/ 1600383 h 3735869"/>
              <a:gd name="connsiteX3558" fmla="*/ 7835379 w 9706874"/>
              <a:gd name="connsiteY3558" fmla="*/ 1610671 h 3735869"/>
              <a:gd name="connsiteX3559" fmla="*/ 7843193 w 9706874"/>
              <a:gd name="connsiteY3559" fmla="*/ 1600383 h 3735869"/>
              <a:gd name="connsiteX3560" fmla="*/ 6981442 w 9706874"/>
              <a:gd name="connsiteY3560" fmla="*/ 1600382 h 3735869"/>
              <a:gd name="connsiteX3561" fmla="*/ 6973630 w 9706874"/>
              <a:gd name="connsiteY3561" fmla="*/ 1610671 h 3735869"/>
              <a:gd name="connsiteX3562" fmla="*/ 6981442 w 9706874"/>
              <a:gd name="connsiteY3562" fmla="*/ 1600382 h 3735869"/>
              <a:gd name="connsiteX3563" fmla="*/ 8090305 w 9706874"/>
              <a:gd name="connsiteY3563" fmla="*/ 1598668 h 3735869"/>
              <a:gd name="connsiteX3564" fmla="*/ 8102910 w 9706874"/>
              <a:gd name="connsiteY3564" fmla="*/ 1610698 h 3735869"/>
              <a:gd name="connsiteX3565" fmla="*/ 8095832 w 9706874"/>
              <a:gd name="connsiteY3565" fmla="*/ 1609713 h 3735869"/>
              <a:gd name="connsiteX3566" fmla="*/ 8095623 w 9706874"/>
              <a:gd name="connsiteY3566" fmla="*/ 1610692 h 3735869"/>
              <a:gd name="connsiteX3567" fmla="*/ 8090070 w 9706874"/>
              <a:gd name="connsiteY3567" fmla="*/ 1614078 h 3735869"/>
              <a:gd name="connsiteX3568" fmla="*/ 8091036 w 9706874"/>
              <a:gd name="connsiteY3568" fmla="*/ 1609046 h 3735869"/>
              <a:gd name="connsiteX3569" fmla="*/ 8068342 w 9706874"/>
              <a:gd name="connsiteY3569" fmla="*/ 1605888 h 3735869"/>
              <a:gd name="connsiteX3570" fmla="*/ 8071222 w 9706874"/>
              <a:gd name="connsiteY3570" fmla="*/ 1601075 h 3735869"/>
              <a:gd name="connsiteX3571" fmla="*/ 8090305 w 9706874"/>
              <a:gd name="connsiteY3571" fmla="*/ 1598668 h 3735869"/>
              <a:gd name="connsiteX3572" fmla="*/ 6899953 w 9706874"/>
              <a:gd name="connsiteY3572" fmla="*/ 1593237 h 3735869"/>
              <a:gd name="connsiteX3573" fmla="*/ 6905161 w 9706874"/>
              <a:gd name="connsiteY3573" fmla="*/ 1600497 h 3735869"/>
              <a:gd name="connsiteX3574" fmla="*/ 6897349 w 9706874"/>
              <a:gd name="connsiteY3574" fmla="*/ 1600497 h 3735869"/>
              <a:gd name="connsiteX3575" fmla="*/ 6899953 w 9706874"/>
              <a:gd name="connsiteY3575" fmla="*/ 1593237 h 3735869"/>
              <a:gd name="connsiteX3576" fmla="*/ 334909 w 9706874"/>
              <a:gd name="connsiteY3576" fmla="*/ 1590207 h 3735869"/>
              <a:gd name="connsiteX3577" fmla="*/ 340779 w 9706874"/>
              <a:gd name="connsiteY3577" fmla="*/ 1593323 h 3735869"/>
              <a:gd name="connsiteX3578" fmla="*/ 334909 w 9706874"/>
              <a:gd name="connsiteY3578" fmla="*/ 1590207 h 3735869"/>
              <a:gd name="connsiteX3579" fmla="*/ 8833203 w 9706874"/>
              <a:gd name="connsiteY3579" fmla="*/ 1589563 h 3735869"/>
              <a:gd name="connsiteX3580" fmla="*/ 8845669 w 9706874"/>
              <a:gd name="connsiteY3580" fmla="*/ 1596780 h 3735869"/>
              <a:gd name="connsiteX3581" fmla="*/ 8840556 w 9706874"/>
              <a:gd name="connsiteY3581" fmla="*/ 1601592 h 3735869"/>
              <a:gd name="connsiteX3582" fmla="*/ 8822654 w 9706874"/>
              <a:gd name="connsiteY3582" fmla="*/ 1596780 h 3735869"/>
              <a:gd name="connsiteX3583" fmla="*/ 8833203 w 9706874"/>
              <a:gd name="connsiteY3583" fmla="*/ 1589563 h 3735869"/>
              <a:gd name="connsiteX3584" fmla="*/ 7202071 w 9706874"/>
              <a:gd name="connsiteY3584" fmla="*/ 1589490 h 3735869"/>
              <a:gd name="connsiteX3585" fmla="*/ 7235933 w 9706874"/>
              <a:gd name="connsiteY3585" fmla="*/ 1614079 h 3735869"/>
              <a:gd name="connsiteX3586" fmla="*/ 7189482 w 9706874"/>
              <a:gd name="connsiteY3586" fmla="*/ 1614079 h 3735869"/>
              <a:gd name="connsiteX3587" fmla="*/ 7202071 w 9706874"/>
              <a:gd name="connsiteY3587" fmla="*/ 1589490 h 3735869"/>
              <a:gd name="connsiteX3588" fmla="*/ 8049789 w 9706874"/>
              <a:gd name="connsiteY3588" fmla="*/ 1587880 h 3735869"/>
              <a:gd name="connsiteX3589" fmla="*/ 8062860 w 9706874"/>
              <a:gd name="connsiteY3589" fmla="*/ 1591822 h 3735869"/>
              <a:gd name="connsiteX3590" fmla="*/ 8066178 w 9706874"/>
              <a:gd name="connsiteY3590" fmla="*/ 1589489 h 3735869"/>
              <a:gd name="connsiteX3591" fmla="*/ 8060769 w 9706874"/>
              <a:gd name="connsiteY3591" fmla="*/ 1601589 h 3735869"/>
              <a:gd name="connsiteX3592" fmla="*/ 8061282 w 9706874"/>
              <a:gd name="connsiteY3592" fmla="*/ 1594916 h 3735869"/>
              <a:gd name="connsiteX3593" fmla="*/ 8055807 w 9706874"/>
              <a:gd name="connsiteY3593" fmla="*/ 1597559 h 3735869"/>
              <a:gd name="connsiteX3594" fmla="*/ 8049789 w 9706874"/>
              <a:gd name="connsiteY3594" fmla="*/ 1587880 h 3735869"/>
              <a:gd name="connsiteX3595" fmla="*/ 6917520 w 9706874"/>
              <a:gd name="connsiteY3595" fmla="*/ 1587880 h 3735869"/>
              <a:gd name="connsiteX3596" fmla="*/ 6906821 w 9706874"/>
              <a:gd name="connsiteY3596" fmla="*/ 1599979 h 3735869"/>
              <a:gd name="connsiteX3597" fmla="*/ 6901472 w 9706874"/>
              <a:gd name="connsiteY3597" fmla="*/ 1592720 h 3735869"/>
              <a:gd name="connsiteX3598" fmla="*/ 6917520 w 9706874"/>
              <a:gd name="connsiteY3598" fmla="*/ 1587880 h 3735869"/>
              <a:gd name="connsiteX3599" fmla="*/ 7548382 w 9706874"/>
              <a:gd name="connsiteY3599" fmla="*/ 1587879 h 3735869"/>
              <a:gd name="connsiteX3600" fmla="*/ 7540569 w 9706874"/>
              <a:gd name="connsiteY3600" fmla="*/ 1599979 h 3735869"/>
              <a:gd name="connsiteX3601" fmla="*/ 7548382 w 9706874"/>
              <a:gd name="connsiteY3601" fmla="*/ 1587879 h 3735869"/>
              <a:gd name="connsiteX3602" fmla="*/ 5605777 w 9706874"/>
              <a:gd name="connsiteY3602" fmla="*/ 1585559 h 3735869"/>
              <a:gd name="connsiteX3603" fmla="*/ 5571087 w 9706874"/>
              <a:gd name="connsiteY3603" fmla="*/ 1592911 h 3735869"/>
              <a:gd name="connsiteX3604" fmla="*/ 5566193 w 9706874"/>
              <a:gd name="connsiteY3604" fmla="*/ 1595225 h 3735869"/>
              <a:gd name="connsiteX3605" fmla="*/ 5532424 w 9706874"/>
              <a:gd name="connsiteY3605" fmla="*/ 1605544 h 3735869"/>
              <a:gd name="connsiteX3606" fmla="*/ 5519739 w 9706874"/>
              <a:gd name="connsiteY3606" fmla="*/ 1610203 h 3735869"/>
              <a:gd name="connsiteX3607" fmla="*/ 5522816 w 9706874"/>
              <a:gd name="connsiteY3607" fmla="*/ 1611038 h 3735869"/>
              <a:gd name="connsiteX3608" fmla="*/ 5541812 w 9706874"/>
              <a:gd name="connsiteY3608" fmla="*/ 1607446 h 3735869"/>
              <a:gd name="connsiteX3609" fmla="*/ 5579643 w 9706874"/>
              <a:gd name="connsiteY3609" fmla="*/ 1595926 h 3735869"/>
              <a:gd name="connsiteX3610" fmla="*/ 8817806 w 9706874"/>
              <a:gd name="connsiteY3610" fmla="*/ 1583472 h 3735869"/>
              <a:gd name="connsiteX3611" fmla="*/ 8822204 w 9706874"/>
              <a:gd name="connsiteY3611" fmla="*/ 1584600 h 3735869"/>
              <a:gd name="connsiteX3612" fmla="*/ 8819498 w 9706874"/>
              <a:gd name="connsiteY3612" fmla="*/ 1589113 h 3735869"/>
              <a:gd name="connsiteX3613" fmla="*/ 8817806 w 9706874"/>
              <a:gd name="connsiteY3613" fmla="*/ 1583472 h 3735869"/>
              <a:gd name="connsiteX3614" fmla="*/ 323044 w 9706874"/>
              <a:gd name="connsiteY3614" fmla="*/ 1582581 h 3735869"/>
              <a:gd name="connsiteX3615" fmla="*/ 318568 w 9706874"/>
              <a:gd name="connsiteY3615" fmla="*/ 1586513 h 3735869"/>
              <a:gd name="connsiteX3616" fmla="*/ 323044 w 9706874"/>
              <a:gd name="connsiteY3616" fmla="*/ 1582581 h 3735869"/>
              <a:gd name="connsiteX3617" fmla="*/ 6061368 w 9706874"/>
              <a:gd name="connsiteY3617" fmla="*/ 1580700 h 3735869"/>
              <a:gd name="connsiteX3618" fmla="*/ 5998025 w 9706874"/>
              <a:gd name="connsiteY3618" fmla="*/ 1595279 h 3735869"/>
              <a:gd name="connsiteX3619" fmla="*/ 6013528 w 9706874"/>
              <a:gd name="connsiteY3619" fmla="*/ 1614311 h 3735869"/>
              <a:gd name="connsiteX3620" fmla="*/ 6032133 w 9706874"/>
              <a:gd name="connsiteY3620" fmla="*/ 1609452 h 3735869"/>
              <a:gd name="connsiteX3621" fmla="*/ 6069342 w 9706874"/>
              <a:gd name="connsiteY3621" fmla="*/ 1602567 h 3735869"/>
              <a:gd name="connsiteX3622" fmla="*/ 6061368 w 9706874"/>
              <a:gd name="connsiteY3622" fmla="*/ 1580700 h 3735869"/>
              <a:gd name="connsiteX3623" fmla="*/ 8658144 w 9706874"/>
              <a:gd name="connsiteY3623" fmla="*/ 1578773 h 3735869"/>
              <a:gd name="connsiteX3624" fmla="*/ 8650741 w 9706874"/>
              <a:gd name="connsiteY3624" fmla="*/ 1590872 h 3735869"/>
              <a:gd name="connsiteX3625" fmla="*/ 8658144 w 9706874"/>
              <a:gd name="connsiteY3625" fmla="*/ 1578773 h 3735869"/>
              <a:gd name="connsiteX3626" fmla="*/ 7120015 w 9706874"/>
              <a:gd name="connsiteY3626" fmla="*/ 1578772 h 3735869"/>
              <a:gd name="connsiteX3627" fmla="*/ 7128453 w 9706874"/>
              <a:gd name="connsiteY3627" fmla="*/ 1603370 h 3735869"/>
              <a:gd name="connsiteX3628" fmla="*/ 7120015 w 9706874"/>
              <a:gd name="connsiteY3628" fmla="*/ 1578772 h 3735869"/>
              <a:gd name="connsiteX3629" fmla="*/ 7132830 w 9706874"/>
              <a:gd name="connsiteY3629" fmla="*/ 1578772 h 3735869"/>
              <a:gd name="connsiteX3630" fmla="*/ 7146062 w 9706874"/>
              <a:gd name="connsiteY3630" fmla="*/ 1591071 h 3735869"/>
              <a:gd name="connsiteX3631" fmla="*/ 7132830 w 9706874"/>
              <a:gd name="connsiteY3631" fmla="*/ 1603369 h 3735869"/>
              <a:gd name="connsiteX3632" fmla="*/ 7132830 w 9706874"/>
              <a:gd name="connsiteY3632" fmla="*/ 1578772 h 3735869"/>
              <a:gd name="connsiteX3633" fmla="*/ 7103104 w 9706874"/>
              <a:gd name="connsiteY3633" fmla="*/ 1577692 h 3735869"/>
              <a:gd name="connsiteX3634" fmla="*/ 7087899 w 9706874"/>
              <a:gd name="connsiteY3634" fmla="*/ 1590153 h 3735869"/>
              <a:gd name="connsiteX3635" fmla="*/ 7103104 w 9706874"/>
              <a:gd name="connsiteY3635" fmla="*/ 1577692 h 3735869"/>
              <a:gd name="connsiteX3636" fmla="*/ 6144406 w 9706874"/>
              <a:gd name="connsiteY3636" fmla="*/ 1577197 h 3735869"/>
              <a:gd name="connsiteX3637" fmla="*/ 6136618 w 9706874"/>
              <a:gd name="connsiteY3637" fmla="*/ 1589234 h 3735869"/>
              <a:gd name="connsiteX3638" fmla="*/ 6144406 w 9706874"/>
              <a:gd name="connsiteY3638" fmla="*/ 1577197 h 3735869"/>
              <a:gd name="connsiteX3639" fmla="*/ 6795131 w 9706874"/>
              <a:gd name="connsiteY3639" fmla="*/ 1576133 h 3735869"/>
              <a:gd name="connsiteX3640" fmla="*/ 6810313 w 9706874"/>
              <a:gd name="connsiteY3640" fmla="*/ 1577472 h 3735869"/>
              <a:gd name="connsiteX3641" fmla="*/ 6786023 w 9706874"/>
              <a:gd name="connsiteY3641" fmla="*/ 1588980 h 3735869"/>
              <a:gd name="connsiteX3642" fmla="*/ 6795131 w 9706874"/>
              <a:gd name="connsiteY3642" fmla="*/ 1576133 h 3735869"/>
              <a:gd name="connsiteX3643" fmla="*/ 9150238 w 9706874"/>
              <a:gd name="connsiteY3643" fmla="*/ 1576073 h 3735869"/>
              <a:gd name="connsiteX3644" fmla="*/ 9148230 w 9706874"/>
              <a:gd name="connsiteY3644" fmla="*/ 1580067 h 3735869"/>
              <a:gd name="connsiteX3645" fmla="*/ 9146726 w 9706874"/>
              <a:gd name="connsiteY3645" fmla="*/ 1588452 h 3735869"/>
              <a:gd name="connsiteX3646" fmla="*/ 9141081 w 9706874"/>
              <a:gd name="connsiteY3646" fmla="*/ 1590871 h 3735869"/>
              <a:gd name="connsiteX3647" fmla="*/ 9142407 w 9706874"/>
              <a:gd name="connsiteY3647" fmla="*/ 1586410 h 3735869"/>
              <a:gd name="connsiteX3648" fmla="*/ 9134192 w 9706874"/>
              <a:gd name="connsiteY3648" fmla="*/ 1587471 h 3735869"/>
              <a:gd name="connsiteX3649" fmla="*/ 9150238 w 9706874"/>
              <a:gd name="connsiteY3649" fmla="*/ 1576073 h 3735869"/>
              <a:gd name="connsiteX3650" fmla="*/ 5786349 w 9706874"/>
              <a:gd name="connsiteY3650" fmla="*/ 1572694 h 3735869"/>
              <a:gd name="connsiteX3651" fmla="*/ 5719830 w 9706874"/>
              <a:gd name="connsiteY3651" fmla="*/ 1587548 h 3735869"/>
              <a:gd name="connsiteX3652" fmla="*/ 5788945 w 9706874"/>
              <a:gd name="connsiteY3652" fmla="*/ 1578269 h 3735869"/>
              <a:gd name="connsiteX3653" fmla="*/ 7476437 w 9706874"/>
              <a:gd name="connsiteY3653" fmla="*/ 1571839 h 3735869"/>
              <a:gd name="connsiteX3654" fmla="*/ 7484462 w 9706874"/>
              <a:gd name="connsiteY3654" fmla="*/ 1587487 h 3735869"/>
              <a:gd name="connsiteX3655" fmla="*/ 7468414 w 9706874"/>
              <a:gd name="connsiteY3655" fmla="*/ 1587487 h 3735869"/>
              <a:gd name="connsiteX3656" fmla="*/ 7476437 w 9706874"/>
              <a:gd name="connsiteY3656" fmla="*/ 1571839 h 3735869"/>
              <a:gd name="connsiteX3657" fmla="*/ 5802379 w 9706874"/>
              <a:gd name="connsiteY3657" fmla="*/ 1569171 h 3735869"/>
              <a:gd name="connsiteX3658" fmla="*/ 5801426 w 9706874"/>
              <a:gd name="connsiteY3658" fmla="*/ 1569328 h 3735869"/>
              <a:gd name="connsiteX3659" fmla="*/ 5797384 w 9706874"/>
              <a:gd name="connsiteY3659" fmla="*/ 1570232 h 3735869"/>
              <a:gd name="connsiteX3660" fmla="*/ 5797914 w 9706874"/>
              <a:gd name="connsiteY3660" fmla="*/ 1574928 h 3735869"/>
              <a:gd name="connsiteX3661" fmla="*/ 5804889 w 9706874"/>
              <a:gd name="connsiteY3661" fmla="*/ 1578269 h 3735869"/>
              <a:gd name="connsiteX3662" fmla="*/ 5802898 w 9706874"/>
              <a:gd name="connsiteY3662" fmla="*/ 1569461 h 3735869"/>
              <a:gd name="connsiteX3663" fmla="*/ 6999467 w 9706874"/>
              <a:gd name="connsiteY3663" fmla="*/ 1568588 h 3735869"/>
              <a:gd name="connsiteX3664" fmla="*/ 7034711 w 9706874"/>
              <a:gd name="connsiteY3664" fmla="*/ 1603524 h 3735869"/>
              <a:gd name="connsiteX3665" fmla="*/ 6998150 w 9706874"/>
              <a:gd name="connsiteY3665" fmla="*/ 1603524 h 3735869"/>
              <a:gd name="connsiteX3666" fmla="*/ 6995508 w 9706874"/>
              <a:gd name="connsiteY3666" fmla="*/ 1571458 h 3735869"/>
              <a:gd name="connsiteX3667" fmla="*/ 6999467 w 9706874"/>
              <a:gd name="connsiteY3667" fmla="*/ 1568588 h 3735869"/>
              <a:gd name="connsiteX3668" fmla="*/ 7774258 w 9706874"/>
              <a:gd name="connsiteY3668" fmla="*/ 1568374 h 3735869"/>
              <a:gd name="connsiteX3669" fmla="*/ 7808417 w 9706874"/>
              <a:gd name="connsiteY3669" fmla="*/ 1586925 h 3735869"/>
              <a:gd name="connsiteX3670" fmla="*/ 7817706 w 9706874"/>
              <a:gd name="connsiteY3670" fmla="*/ 1598061 h 3735869"/>
              <a:gd name="connsiteX3671" fmla="*/ 7820001 w 9706874"/>
              <a:gd name="connsiteY3671" fmla="*/ 1590680 h 3735869"/>
              <a:gd name="connsiteX3672" fmla="*/ 7826012 w 9706874"/>
              <a:gd name="connsiteY3672" fmla="*/ 1588671 h 3735869"/>
              <a:gd name="connsiteX3673" fmla="*/ 7841523 w 9706874"/>
              <a:gd name="connsiteY3673" fmla="*/ 1590680 h 3735869"/>
              <a:gd name="connsiteX3674" fmla="*/ 7833452 w 9706874"/>
              <a:gd name="connsiteY3674" fmla="*/ 1606705 h 3735869"/>
              <a:gd name="connsiteX3675" fmla="*/ 7821305 w 9706874"/>
              <a:gd name="connsiteY3675" fmla="*/ 1612267 h 3735869"/>
              <a:gd name="connsiteX3676" fmla="*/ 7822539 w 9706874"/>
              <a:gd name="connsiteY3676" fmla="*/ 1621406 h 3735869"/>
              <a:gd name="connsiteX3677" fmla="*/ 7780171 w 9706874"/>
              <a:gd name="connsiteY3677" fmla="*/ 1599239 h 3735869"/>
              <a:gd name="connsiteX3678" fmla="*/ 7763223 w 9706874"/>
              <a:gd name="connsiteY3678" fmla="*/ 1577930 h 3735869"/>
              <a:gd name="connsiteX3679" fmla="*/ 7774258 w 9706874"/>
              <a:gd name="connsiteY3679" fmla="*/ 1568374 h 3735869"/>
              <a:gd name="connsiteX3680" fmla="*/ 6652254 w 9706874"/>
              <a:gd name="connsiteY3680" fmla="*/ 1566270 h 3735869"/>
              <a:gd name="connsiteX3681" fmla="*/ 6659658 w 9706874"/>
              <a:gd name="connsiteY3681" fmla="*/ 1578369 h 3735869"/>
              <a:gd name="connsiteX3682" fmla="*/ 6652254 w 9706874"/>
              <a:gd name="connsiteY3682" fmla="*/ 1566270 h 3735869"/>
              <a:gd name="connsiteX3683" fmla="*/ 8254170 w 9706874"/>
              <a:gd name="connsiteY3683" fmla="*/ 1566270 h 3735869"/>
              <a:gd name="connsiteX3684" fmla="*/ 8261575 w 9706874"/>
              <a:gd name="connsiteY3684" fmla="*/ 1578369 h 3735869"/>
              <a:gd name="connsiteX3685" fmla="*/ 8254170 w 9706874"/>
              <a:gd name="connsiteY3685" fmla="*/ 1566270 h 3735869"/>
              <a:gd name="connsiteX3686" fmla="*/ 7560247 w 9706874"/>
              <a:gd name="connsiteY3686" fmla="*/ 1566270 h 3735869"/>
              <a:gd name="connsiteX3687" fmla="*/ 7552844 w 9706874"/>
              <a:gd name="connsiteY3687" fmla="*/ 1578369 h 3735869"/>
              <a:gd name="connsiteX3688" fmla="*/ 7560247 w 9706874"/>
              <a:gd name="connsiteY3688" fmla="*/ 1566270 h 3735869"/>
              <a:gd name="connsiteX3689" fmla="*/ 7056201 w 9706874"/>
              <a:gd name="connsiteY3689" fmla="*/ 1566270 h 3735869"/>
              <a:gd name="connsiteX3690" fmla="*/ 7048262 w 9706874"/>
              <a:gd name="connsiteY3690" fmla="*/ 1590866 h 3735869"/>
              <a:gd name="connsiteX3691" fmla="*/ 7042967 w 9706874"/>
              <a:gd name="connsiteY3691" fmla="*/ 1576109 h 3735869"/>
              <a:gd name="connsiteX3692" fmla="*/ 7056201 w 9706874"/>
              <a:gd name="connsiteY3692" fmla="*/ 1566270 h 3735869"/>
              <a:gd name="connsiteX3693" fmla="*/ 9134809 w 9706874"/>
              <a:gd name="connsiteY3693" fmla="*/ 1566269 h 3735869"/>
              <a:gd name="connsiteX3694" fmla="*/ 9127406 w 9706874"/>
              <a:gd name="connsiteY3694" fmla="*/ 1578369 h 3735869"/>
              <a:gd name="connsiteX3695" fmla="*/ 9134809 w 9706874"/>
              <a:gd name="connsiteY3695" fmla="*/ 1566269 h 3735869"/>
              <a:gd name="connsiteX3696" fmla="*/ 8235242 w 9706874"/>
              <a:gd name="connsiteY3696" fmla="*/ 1566173 h 3735869"/>
              <a:gd name="connsiteX3697" fmla="*/ 8245932 w 9706874"/>
              <a:gd name="connsiteY3697" fmla="*/ 1576600 h 3735869"/>
              <a:gd name="connsiteX3698" fmla="*/ 8230727 w 9706874"/>
              <a:gd name="connsiteY3698" fmla="*/ 1569648 h 3735869"/>
              <a:gd name="connsiteX3699" fmla="*/ 8235242 w 9706874"/>
              <a:gd name="connsiteY3699" fmla="*/ 1566173 h 3735869"/>
              <a:gd name="connsiteX3700" fmla="*/ 6130028 w 9706874"/>
              <a:gd name="connsiteY3700" fmla="*/ 1566121 h 3735869"/>
              <a:gd name="connsiteX3701" fmla="*/ 6135343 w 9706874"/>
              <a:gd name="connsiteY3701" fmla="*/ 1590418 h 3735869"/>
              <a:gd name="connsiteX3702" fmla="*/ 6164578 w 9706874"/>
              <a:gd name="connsiteY3702" fmla="*/ 1590420 h 3735869"/>
              <a:gd name="connsiteX3703" fmla="*/ 6219949 w 9706874"/>
              <a:gd name="connsiteY3703" fmla="*/ 1592848 h 3735869"/>
              <a:gd name="connsiteX3704" fmla="*/ 6301896 w 9706874"/>
              <a:gd name="connsiteY3704" fmla="*/ 1570980 h 3735869"/>
              <a:gd name="connsiteX3705" fmla="*/ 6130028 w 9706874"/>
              <a:gd name="connsiteY3705" fmla="*/ 1566121 h 3735869"/>
              <a:gd name="connsiteX3706" fmla="*/ 6434345 w 9706874"/>
              <a:gd name="connsiteY3706" fmla="*/ 1566120 h 3735869"/>
              <a:gd name="connsiteX3707" fmla="*/ 6441874 w 9706874"/>
              <a:gd name="connsiteY3707" fmla="*/ 1578269 h 3735869"/>
              <a:gd name="connsiteX3708" fmla="*/ 6434345 w 9706874"/>
              <a:gd name="connsiteY3708" fmla="*/ 1566120 h 3735869"/>
              <a:gd name="connsiteX3709" fmla="*/ 8535711 w 9706874"/>
              <a:gd name="connsiteY3709" fmla="*/ 1565828 h 3735869"/>
              <a:gd name="connsiteX3710" fmla="*/ 8543689 w 9706874"/>
              <a:gd name="connsiteY3710" fmla="*/ 1577975 h 3735869"/>
              <a:gd name="connsiteX3711" fmla="*/ 8535711 w 9706874"/>
              <a:gd name="connsiteY3711" fmla="*/ 1565828 h 3735869"/>
              <a:gd name="connsiteX3712" fmla="*/ 7750707 w 9706874"/>
              <a:gd name="connsiteY3712" fmla="*/ 1565331 h 3735869"/>
              <a:gd name="connsiteX3713" fmla="*/ 7757540 w 9706874"/>
              <a:gd name="connsiteY3713" fmla="*/ 1565830 h 3735869"/>
              <a:gd name="connsiteX3714" fmla="*/ 7734524 w 9706874"/>
              <a:gd name="connsiteY3714" fmla="*/ 1578129 h 3735869"/>
              <a:gd name="connsiteX3715" fmla="*/ 7750707 w 9706874"/>
              <a:gd name="connsiteY3715" fmla="*/ 1565331 h 3735869"/>
              <a:gd name="connsiteX3716" fmla="*/ 8635869 w 9706874"/>
              <a:gd name="connsiteY3716" fmla="*/ 1565330 h 3735869"/>
              <a:gd name="connsiteX3717" fmla="*/ 8642490 w 9706874"/>
              <a:gd name="connsiteY3717" fmla="*/ 1565830 h 3735869"/>
              <a:gd name="connsiteX3718" fmla="*/ 8621438 w 9706874"/>
              <a:gd name="connsiteY3718" fmla="*/ 1578129 h 3735869"/>
              <a:gd name="connsiteX3719" fmla="*/ 8635869 w 9706874"/>
              <a:gd name="connsiteY3719" fmla="*/ 1565330 h 3735869"/>
              <a:gd name="connsiteX3720" fmla="*/ 5836139 w 9706874"/>
              <a:gd name="connsiteY3720" fmla="*/ 1563619 h 3735869"/>
              <a:gd name="connsiteX3721" fmla="*/ 5813305 w 9706874"/>
              <a:gd name="connsiteY3721" fmla="*/ 1567375 h 3735869"/>
              <a:gd name="connsiteX3722" fmla="*/ 5817487 w 9706874"/>
              <a:gd name="connsiteY3722" fmla="*/ 1579294 h 3735869"/>
              <a:gd name="connsiteX3723" fmla="*/ 5849631 w 9706874"/>
              <a:gd name="connsiteY3723" fmla="*/ 1578270 h 3735869"/>
              <a:gd name="connsiteX3724" fmla="*/ 5845007 w 9706874"/>
              <a:gd name="connsiteY3724" fmla="*/ 1566119 h 3735869"/>
              <a:gd name="connsiteX3725" fmla="*/ 7007058 w 9706874"/>
              <a:gd name="connsiteY3725" fmla="*/ 1563367 h 3735869"/>
              <a:gd name="connsiteX3726" fmla="*/ 7009480 w 9706874"/>
              <a:gd name="connsiteY3726" fmla="*/ 1565250 h 3735869"/>
              <a:gd name="connsiteX3727" fmla="*/ 7008859 w 9706874"/>
              <a:gd name="connsiteY3727" fmla="*/ 1564768 h 3735869"/>
              <a:gd name="connsiteX3728" fmla="*/ 5490898 w 9706874"/>
              <a:gd name="connsiteY3728" fmla="*/ 1561646 h 3735869"/>
              <a:gd name="connsiteX3729" fmla="*/ 5475323 w 9706874"/>
              <a:gd name="connsiteY3729" fmla="*/ 1563894 h 3735869"/>
              <a:gd name="connsiteX3730" fmla="*/ 5472223 w 9706874"/>
              <a:gd name="connsiteY3730" fmla="*/ 1565112 h 3735869"/>
              <a:gd name="connsiteX3731" fmla="*/ 5469281 w 9706874"/>
              <a:gd name="connsiteY3731" fmla="*/ 1568329 h 3735869"/>
              <a:gd name="connsiteX3732" fmla="*/ 5469971 w 9706874"/>
              <a:gd name="connsiteY3732" fmla="*/ 1568260 h 3735869"/>
              <a:gd name="connsiteX3733" fmla="*/ 7006825 w 9706874"/>
              <a:gd name="connsiteY3733" fmla="*/ 1560254 h 3735869"/>
              <a:gd name="connsiteX3734" fmla="*/ 7007058 w 9706874"/>
              <a:gd name="connsiteY3734" fmla="*/ 1563367 h 3735869"/>
              <a:gd name="connsiteX3735" fmla="*/ 7007243 w 9706874"/>
              <a:gd name="connsiteY3735" fmla="*/ 1565893 h 3735869"/>
              <a:gd name="connsiteX3736" fmla="*/ 7003896 w 9706874"/>
              <a:gd name="connsiteY3736" fmla="*/ 1561381 h 3735869"/>
              <a:gd name="connsiteX3737" fmla="*/ 7006825 w 9706874"/>
              <a:gd name="connsiteY3737" fmla="*/ 1560254 h 3735869"/>
              <a:gd name="connsiteX3738" fmla="*/ 8310081 w 9706874"/>
              <a:gd name="connsiteY3738" fmla="*/ 1555554 h 3735869"/>
              <a:gd name="connsiteX3739" fmla="*/ 8358250 w 9706874"/>
              <a:gd name="connsiteY3739" fmla="*/ 1606588 h 3735869"/>
              <a:gd name="connsiteX3740" fmla="*/ 8435403 w 9706874"/>
              <a:gd name="connsiteY3740" fmla="*/ 1640881 h 3735869"/>
              <a:gd name="connsiteX3741" fmla="*/ 8347545 w 9706874"/>
              <a:gd name="connsiteY3741" fmla="*/ 1631086 h 3735869"/>
              <a:gd name="connsiteX3742" fmla="*/ 8352895 w 9706874"/>
              <a:gd name="connsiteY3742" fmla="*/ 1623734 h 3735869"/>
              <a:gd name="connsiteX3743" fmla="*/ 8331488 w 9706874"/>
              <a:gd name="connsiteY3743" fmla="*/ 1621283 h 3735869"/>
              <a:gd name="connsiteX3744" fmla="*/ 8323461 w 9706874"/>
              <a:gd name="connsiteY3744" fmla="*/ 1594748 h 3735869"/>
              <a:gd name="connsiteX3745" fmla="*/ 8315433 w 9706874"/>
              <a:gd name="connsiteY3745" fmla="*/ 1611894 h 3735869"/>
              <a:gd name="connsiteX3746" fmla="*/ 8302053 w 9706874"/>
              <a:gd name="connsiteY3746" fmla="*/ 1599647 h 3735869"/>
              <a:gd name="connsiteX3747" fmla="*/ 8299377 w 9706874"/>
              <a:gd name="connsiteY3747" fmla="*/ 1570252 h 3735869"/>
              <a:gd name="connsiteX3748" fmla="*/ 8310081 w 9706874"/>
              <a:gd name="connsiteY3748" fmla="*/ 1555554 h 3735869"/>
              <a:gd name="connsiteX3749" fmla="*/ 665269 w 9706874"/>
              <a:gd name="connsiteY3749" fmla="*/ 1554518 h 3735869"/>
              <a:gd name="connsiteX3750" fmla="*/ 671139 w 9706874"/>
              <a:gd name="connsiteY3750" fmla="*/ 1557635 h 3735869"/>
              <a:gd name="connsiteX3751" fmla="*/ 665269 w 9706874"/>
              <a:gd name="connsiteY3751" fmla="*/ 1554518 h 3735869"/>
              <a:gd name="connsiteX3752" fmla="*/ 8217125 w 9706874"/>
              <a:gd name="connsiteY3752" fmla="*/ 1554488 h 3735869"/>
              <a:gd name="connsiteX3753" fmla="*/ 8230292 w 9706874"/>
              <a:gd name="connsiteY3753" fmla="*/ 1560098 h 3735869"/>
              <a:gd name="connsiteX3754" fmla="*/ 8207283 w 9706874"/>
              <a:gd name="connsiteY3754" fmla="*/ 1560098 h 3735869"/>
              <a:gd name="connsiteX3755" fmla="*/ 8212345 w 9706874"/>
              <a:gd name="connsiteY3755" fmla="*/ 1554837 h 3735869"/>
              <a:gd name="connsiteX3756" fmla="*/ 8217125 w 9706874"/>
              <a:gd name="connsiteY3756" fmla="*/ 1554488 h 3735869"/>
              <a:gd name="connsiteX3757" fmla="*/ 5906793 w 9706874"/>
              <a:gd name="connsiteY3757" fmla="*/ 1554180 h 3735869"/>
              <a:gd name="connsiteX3758" fmla="*/ 5905496 w 9706874"/>
              <a:gd name="connsiteY3758" fmla="*/ 1554276 h 3735869"/>
              <a:gd name="connsiteX3759" fmla="*/ 5906808 w 9706874"/>
              <a:gd name="connsiteY3759" fmla="*/ 1562020 h 3735869"/>
              <a:gd name="connsiteX3760" fmla="*/ 5920949 w 9706874"/>
              <a:gd name="connsiteY3760" fmla="*/ 1566120 h 3735869"/>
              <a:gd name="connsiteX3761" fmla="*/ 5915189 w 9706874"/>
              <a:gd name="connsiteY3761" fmla="*/ 1555489 h 3735869"/>
              <a:gd name="connsiteX3762" fmla="*/ 8078213 w 9706874"/>
              <a:gd name="connsiteY3762" fmla="*/ 1554016 h 3735869"/>
              <a:gd name="connsiteX3763" fmla="*/ 8084922 w 9706874"/>
              <a:gd name="connsiteY3763" fmla="*/ 1564608 h 3735869"/>
              <a:gd name="connsiteX3764" fmla="*/ 8101678 w 9706874"/>
              <a:gd name="connsiteY3764" fmla="*/ 1569284 h 3735869"/>
              <a:gd name="connsiteX3765" fmla="*/ 8161818 w 9706874"/>
              <a:gd name="connsiteY3765" fmla="*/ 1586249 h 3735869"/>
              <a:gd name="connsiteX3766" fmla="*/ 8198324 w 9706874"/>
              <a:gd name="connsiteY3766" fmla="*/ 1603489 h 3735869"/>
              <a:gd name="connsiteX3767" fmla="*/ 8181475 w 9706874"/>
              <a:gd name="connsiteY3767" fmla="*/ 1623192 h 3735869"/>
              <a:gd name="connsiteX3768" fmla="*/ 8041539 w 9706874"/>
              <a:gd name="connsiteY3768" fmla="*/ 1557554 h 3735869"/>
              <a:gd name="connsiteX3769" fmla="*/ 8066975 w 9706874"/>
              <a:gd name="connsiteY3769" fmla="*/ 1560460 h 3735869"/>
              <a:gd name="connsiteX3770" fmla="*/ 8071909 w 9706874"/>
              <a:gd name="connsiteY3770" fmla="*/ 1554640 h 3735869"/>
              <a:gd name="connsiteX3771" fmla="*/ 8078213 w 9706874"/>
              <a:gd name="connsiteY3771" fmla="*/ 1554016 h 3735869"/>
              <a:gd name="connsiteX3772" fmla="*/ 8272331 w 9706874"/>
              <a:gd name="connsiteY3772" fmla="*/ 1553765 h 3735869"/>
              <a:gd name="connsiteX3773" fmla="*/ 8285003 w 9706874"/>
              <a:gd name="connsiteY3773" fmla="*/ 1565865 h 3735869"/>
              <a:gd name="connsiteX3774" fmla="*/ 8269798 w 9706874"/>
              <a:gd name="connsiteY3774" fmla="*/ 1561026 h 3735869"/>
              <a:gd name="connsiteX3775" fmla="*/ 8272331 w 9706874"/>
              <a:gd name="connsiteY3775" fmla="*/ 1553765 h 3735869"/>
              <a:gd name="connsiteX3776" fmla="*/ 6988055 w 9706874"/>
              <a:gd name="connsiteY3776" fmla="*/ 1553764 h 3735869"/>
              <a:gd name="connsiteX3777" fmla="*/ 6995657 w 9706874"/>
              <a:gd name="connsiteY3777" fmla="*/ 1560716 h 3735869"/>
              <a:gd name="connsiteX3778" fmla="*/ 6980452 w 9706874"/>
              <a:gd name="connsiteY3778" fmla="*/ 1553766 h 3735869"/>
              <a:gd name="connsiteX3779" fmla="*/ 6988055 w 9706874"/>
              <a:gd name="connsiteY3779" fmla="*/ 1553764 h 3735869"/>
              <a:gd name="connsiteX3780" fmla="*/ 7647327 w 9706874"/>
              <a:gd name="connsiteY3780" fmla="*/ 1552189 h 3735869"/>
              <a:gd name="connsiteX3781" fmla="*/ 7641311 w 9706874"/>
              <a:gd name="connsiteY3781" fmla="*/ 1563196 h 3735869"/>
              <a:gd name="connsiteX3782" fmla="*/ 7631601 w 9706874"/>
              <a:gd name="connsiteY3782" fmla="*/ 1563757 h 3735869"/>
              <a:gd name="connsiteX3783" fmla="*/ 7631406 w 9706874"/>
              <a:gd name="connsiteY3783" fmla="*/ 1563517 h 3735869"/>
              <a:gd name="connsiteX3784" fmla="*/ 7636295 w 9706874"/>
              <a:gd name="connsiteY3784" fmla="*/ 1553638 h 3735869"/>
              <a:gd name="connsiteX3785" fmla="*/ 7647327 w 9706874"/>
              <a:gd name="connsiteY3785" fmla="*/ 1552189 h 3735869"/>
              <a:gd name="connsiteX3786" fmla="*/ 6583665 w 9706874"/>
              <a:gd name="connsiteY3786" fmla="*/ 1550377 h 3735869"/>
              <a:gd name="connsiteX3787" fmla="*/ 6599076 w 9706874"/>
              <a:gd name="connsiteY3787" fmla="*/ 1565569 h 3735869"/>
              <a:gd name="connsiteX3788" fmla="*/ 6560439 w 9706874"/>
              <a:gd name="connsiteY3788" fmla="*/ 1553416 h 3735869"/>
              <a:gd name="connsiteX3789" fmla="*/ 6583665 w 9706874"/>
              <a:gd name="connsiteY3789" fmla="*/ 1550377 h 3735869"/>
              <a:gd name="connsiteX3790" fmla="*/ 8342204 w 9706874"/>
              <a:gd name="connsiteY3790" fmla="*/ 1550023 h 3735869"/>
              <a:gd name="connsiteX3791" fmla="*/ 8342145 w 9706874"/>
              <a:gd name="connsiteY3791" fmla="*/ 1550084 h 3735869"/>
              <a:gd name="connsiteX3792" fmla="*/ 8340474 w 9706874"/>
              <a:gd name="connsiteY3792" fmla="*/ 1551786 h 3735869"/>
              <a:gd name="connsiteX3793" fmla="*/ 8345205 w 9706874"/>
              <a:gd name="connsiteY3793" fmla="*/ 1546966 h 3735869"/>
              <a:gd name="connsiteX3794" fmla="*/ 8344928 w 9706874"/>
              <a:gd name="connsiteY3794" fmla="*/ 1547249 h 3735869"/>
              <a:gd name="connsiteX3795" fmla="*/ 8342204 w 9706874"/>
              <a:gd name="connsiteY3795" fmla="*/ 1550023 h 3735869"/>
              <a:gd name="connsiteX3796" fmla="*/ 8246355 w 9706874"/>
              <a:gd name="connsiteY3796" fmla="*/ 1544835 h 3735869"/>
              <a:gd name="connsiteX3797" fmla="*/ 8269371 w 9706874"/>
              <a:gd name="connsiteY3797" fmla="*/ 1549820 h 3735869"/>
              <a:gd name="connsiteX3798" fmla="*/ 8246355 w 9706874"/>
              <a:gd name="connsiteY3798" fmla="*/ 1544835 h 3735869"/>
              <a:gd name="connsiteX3799" fmla="*/ 8052953 w 9706874"/>
              <a:gd name="connsiteY3799" fmla="*/ 1544834 h 3735869"/>
              <a:gd name="connsiteX3800" fmla="*/ 8066187 w 9706874"/>
              <a:gd name="connsiteY3800" fmla="*/ 1549676 h 3735869"/>
              <a:gd name="connsiteX3801" fmla="*/ 8052953 w 9706874"/>
              <a:gd name="connsiteY3801" fmla="*/ 1544834 h 3735869"/>
              <a:gd name="connsiteX3802" fmla="*/ 6908171 w 9706874"/>
              <a:gd name="connsiteY3802" fmla="*/ 1543580 h 3735869"/>
              <a:gd name="connsiteX3803" fmla="*/ 6923377 w 9706874"/>
              <a:gd name="connsiteY3803" fmla="*/ 1552847 h 3735869"/>
              <a:gd name="connsiteX3804" fmla="*/ 6908171 w 9706874"/>
              <a:gd name="connsiteY3804" fmla="*/ 1543580 h 3735869"/>
              <a:gd name="connsiteX3805" fmla="*/ 8288499 w 9706874"/>
              <a:gd name="connsiteY3805" fmla="*/ 1539689 h 3735869"/>
              <a:gd name="connsiteX3806" fmla="*/ 8280688 w 9706874"/>
              <a:gd name="connsiteY3806" fmla="*/ 1551786 h 3735869"/>
              <a:gd name="connsiteX3807" fmla="*/ 8288499 w 9706874"/>
              <a:gd name="connsiteY3807" fmla="*/ 1539689 h 3735869"/>
              <a:gd name="connsiteX3808" fmla="*/ 8016356 w 9706874"/>
              <a:gd name="connsiteY3808" fmla="*/ 1539688 h 3735869"/>
              <a:gd name="connsiteX3809" fmla="*/ 8000310 w 9706874"/>
              <a:gd name="connsiteY3809" fmla="*/ 1551273 h 3735869"/>
              <a:gd name="connsiteX3810" fmla="*/ 8016356 w 9706874"/>
              <a:gd name="connsiteY3810" fmla="*/ 1539688 h 3735869"/>
              <a:gd name="connsiteX3811" fmla="*/ 7500966 w 9706874"/>
              <a:gd name="connsiteY3811" fmla="*/ 1539688 h 3735869"/>
              <a:gd name="connsiteX3812" fmla="*/ 7493152 w 9706874"/>
              <a:gd name="connsiteY3812" fmla="*/ 1551785 h 3735869"/>
              <a:gd name="connsiteX3813" fmla="*/ 7500966 w 9706874"/>
              <a:gd name="connsiteY3813" fmla="*/ 1539688 h 3735869"/>
              <a:gd name="connsiteX3814" fmla="*/ 6293301 w 9706874"/>
              <a:gd name="connsiteY3814" fmla="*/ 1539687 h 3735869"/>
              <a:gd name="connsiteX3815" fmla="*/ 6301115 w 9706874"/>
              <a:gd name="connsiteY3815" fmla="*/ 1551786 h 3735869"/>
              <a:gd name="connsiteX3816" fmla="*/ 6293301 w 9706874"/>
              <a:gd name="connsiteY3816" fmla="*/ 1539687 h 3735869"/>
              <a:gd name="connsiteX3817" fmla="*/ 8207051 w 9706874"/>
              <a:gd name="connsiteY3817" fmla="*/ 1537692 h 3735869"/>
              <a:gd name="connsiteX3818" fmla="*/ 8212675 w 9706874"/>
              <a:gd name="connsiteY3818" fmla="*/ 1545406 h 3735869"/>
              <a:gd name="connsiteX3819" fmla="*/ 8207051 w 9706874"/>
              <a:gd name="connsiteY3819" fmla="*/ 1537692 h 3735869"/>
              <a:gd name="connsiteX3820" fmla="*/ 5582546 w 9706874"/>
              <a:gd name="connsiteY3820" fmla="*/ 1537153 h 3735869"/>
              <a:gd name="connsiteX3821" fmla="*/ 5576258 w 9706874"/>
              <a:gd name="connsiteY3821" fmla="*/ 1538172 h 3735869"/>
              <a:gd name="connsiteX3822" fmla="*/ 5534324 w 9706874"/>
              <a:gd name="connsiteY3822" fmla="*/ 1543814 h 3735869"/>
              <a:gd name="connsiteX3823" fmla="*/ 5491756 w 9706874"/>
              <a:gd name="connsiteY3823" fmla="*/ 1550207 h 3735869"/>
              <a:gd name="connsiteX3824" fmla="*/ 5486175 w 9706874"/>
              <a:gd name="connsiteY3824" fmla="*/ 1552825 h 3735869"/>
              <a:gd name="connsiteX3825" fmla="*/ 5498131 w 9706874"/>
              <a:gd name="connsiteY3825" fmla="*/ 1551346 h 3735869"/>
              <a:gd name="connsiteX3826" fmla="*/ 5501911 w 9706874"/>
              <a:gd name="connsiteY3826" fmla="*/ 1553456 h 3735869"/>
              <a:gd name="connsiteX3827" fmla="*/ 5500650 w 9706874"/>
              <a:gd name="connsiteY3827" fmla="*/ 1553951 h 3735869"/>
              <a:gd name="connsiteX3828" fmla="*/ 5528214 w 9706874"/>
              <a:gd name="connsiteY3828" fmla="*/ 1549866 h 3735869"/>
              <a:gd name="connsiteX3829" fmla="*/ 5539482 w 9706874"/>
              <a:gd name="connsiteY3829" fmla="*/ 1548509 h 3735869"/>
              <a:gd name="connsiteX3830" fmla="*/ 7991613 w 9706874"/>
              <a:gd name="connsiteY3830" fmla="*/ 1530754 h 3735869"/>
              <a:gd name="connsiteX3831" fmla="*/ 7983516 w 9706874"/>
              <a:gd name="connsiteY3831" fmla="*/ 1551800 h 3735869"/>
              <a:gd name="connsiteX3832" fmla="*/ 7967324 w 9706874"/>
              <a:gd name="connsiteY3832" fmla="*/ 1530755 h 3735869"/>
              <a:gd name="connsiteX3833" fmla="*/ 7991613 w 9706874"/>
              <a:gd name="connsiteY3833" fmla="*/ 1530754 h 3735869"/>
              <a:gd name="connsiteX3834" fmla="*/ 8570811 w 9706874"/>
              <a:gd name="connsiteY3834" fmla="*/ 1529316 h 3735869"/>
              <a:gd name="connsiteX3835" fmla="*/ 8569657 w 9706874"/>
              <a:gd name="connsiteY3835" fmla="*/ 1530743 h 3735869"/>
              <a:gd name="connsiteX3836" fmla="*/ 8568693 w 9706874"/>
              <a:gd name="connsiteY3836" fmla="*/ 1531933 h 3735869"/>
              <a:gd name="connsiteX3837" fmla="*/ 8550457 w 9706874"/>
              <a:gd name="connsiteY3837" fmla="*/ 1526973 h 3735869"/>
              <a:gd name="connsiteX3838" fmla="*/ 8552630 w 9706874"/>
              <a:gd name="connsiteY3838" fmla="*/ 1531066 h 3735869"/>
              <a:gd name="connsiteX3839" fmla="*/ 8551297 w 9706874"/>
              <a:gd name="connsiteY3839" fmla="*/ 1532329 h 3735869"/>
              <a:gd name="connsiteX3840" fmla="*/ 8549102 w 9706874"/>
              <a:gd name="connsiteY3840" fmla="*/ 1534413 h 3735869"/>
              <a:gd name="connsiteX3841" fmla="*/ 8545248 w 9706874"/>
              <a:gd name="connsiteY3841" fmla="*/ 1531066 h 3735869"/>
              <a:gd name="connsiteX3842" fmla="*/ 8550457 w 9706874"/>
              <a:gd name="connsiteY3842" fmla="*/ 1526973 h 3735869"/>
              <a:gd name="connsiteX3843" fmla="*/ 8572742 w 9706874"/>
              <a:gd name="connsiteY3843" fmla="*/ 1526935 h 3735869"/>
              <a:gd name="connsiteX3844" fmla="*/ 8570811 w 9706874"/>
              <a:gd name="connsiteY3844" fmla="*/ 1529316 h 3735869"/>
              <a:gd name="connsiteX3845" fmla="*/ 8571660 w 9706874"/>
              <a:gd name="connsiteY3845" fmla="*/ 1528269 h 3735869"/>
              <a:gd name="connsiteX3846" fmla="*/ 8573440 w 9706874"/>
              <a:gd name="connsiteY3846" fmla="*/ 1526072 h 3735869"/>
              <a:gd name="connsiteX3847" fmla="*/ 8573367 w 9706874"/>
              <a:gd name="connsiteY3847" fmla="*/ 1526164 h 3735869"/>
              <a:gd name="connsiteX3848" fmla="*/ 8572742 w 9706874"/>
              <a:gd name="connsiteY3848" fmla="*/ 1526935 h 3735869"/>
              <a:gd name="connsiteX3849" fmla="*/ 9178200 w 9706874"/>
              <a:gd name="connsiteY3849" fmla="*/ 1523432 h 3735869"/>
              <a:gd name="connsiteX3850" fmla="*/ 9183197 w 9706874"/>
              <a:gd name="connsiteY3850" fmla="*/ 1524398 h 3735869"/>
              <a:gd name="connsiteX3851" fmla="*/ 9177487 w 9706874"/>
              <a:gd name="connsiteY3851" fmla="*/ 1532113 h 3735869"/>
              <a:gd name="connsiteX3852" fmla="*/ 9178200 w 9706874"/>
              <a:gd name="connsiteY3852" fmla="*/ 1523432 h 3735869"/>
              <a:gd name="connsiteX3853" fmla="*/ 9277151 w 9706874"/>
              <a:gd name="connsiteY3853" fmla="*/ 1523432 h 3735869"/>
              <a:gd name="connsiteX3854" fmla="*/ 9282114 w 9706874"/>
              <a:gd name="connsiteY3854" fmla="*/ 1524398 h 3735869"/>
              <a:gd name="connsiteX3855" fmla="*/ 9276443 w 9706874"/>
              <a:gd name="connsiteY3855" fmla="*/ 1532112 h 3735869"/>
              <a:gd name="connsiteX3856" fmla="*/ 9277151 w 9706874"/>
              <a:gd name="connsiteY3856" fmla="*/ 1523432 h 3735869"/>
              <a:gd name="connsiteX3857" fmla="*/ 8146315 w 9706874"/>
              <a:gd name="connsiteY3857" fmla="*/ 1519827 h 3735869"/>
              <a:gd name="connsiteX3858" fmla="*/ 8138910 w 9706874"/>
              <a:gd name="connsiteY3858" fmla="*/ 1531913 h 3735869"/>
              <a:gd name="connsiteX3859" fmla="*/ 8146315 w 9706874"/>
              <a:gd name="connsiteY3859" fmla="*/ 1519827 h 3735869"/>
              <a:gd name="connsiteX3860" fmla="*/ 7949452 w 9706874"/>
              <a:gd name="connsiteY3860" fmla="*/ 1517106 h 3735869"/>
              <a:gd name="connsiteX3861" fmla="*/ 7958606 w 9706874"/>
              <a:gd name="connsiteY3861" fmla="*/ 1530301 h 3735869"/>
              <a:gd name="connsiteX3862" fmla="*/ 7936400 w 9706874"/>
              <a:gd name="connsiteY3862" fmla="*/ 1518305 h 3735869"/>
              <a:gd name="connsiteX3863" fmla="*/ 7949452 w 9706874"/>
              <a:gd name="connsiteY3863" fmla="*/ 1517106 h 3735869"/>
              <a:gd name="connsiteX3864" fmla="*/ 5827283 w 9706874"/>
              <a:gd name="connsiteY3864" fmla="*/ 1516513 h 3735869"/>
              <a:gd name="connsiteX3865" fmla="*/ 5822228 w 9706874"/>
              <a:gd name="connsiteY3865" fmla="*/ 1518922 h 3735869"/>
              <a:gd name="connsiteX3866" fmla="*/ 5826154 w 9706874"/>
              <a:gd name="connsiteY3866" fmla="*/ 1520357 h 3735869"/>
              <a:gd name="connsiteX3867" fmla="*/ 6846550 w 9706874"/>
              <a:gd name="connsiteY3867" fmla="*/ 1515842 h 3735869"/>
              <a:gd name="connsiteX3868" fmla="*/ 6872212 w 9706874"/>
              <a:gd name="connsiteY3868" fmla="*/ 1520155 h 3735869"/>
              <a:gd name="connsiteX3869" fmla="*/ 6880175 w 9706874"/>
              <a:gd name="connsiteY3869" fmla="*/ 1563590 h 3735869"/>
              <a:gd name="connsiteX3870" fmla="*/ 6896104 w 9706874"/>
              <a:gd name="connsiteY3870" fmla="*/ 1531928 h 3735869"/>
              <a:gd name="connsiteX3871" fmla="*/ 6896103 w 9706874"/>
              <a:gd name="connsiteY3871" fmla="*/ 1566028 h 3735869"/>
              <a:gd name="connsiteX3872" fmla="*/ 6912032 w 9706874"/>
              <a:gd name="connsiteY3872" fmla="*/ 1570898 h 3735869"/>
              <a:gd name="connsiteX3873" fmla="*/ 6948752 w 9706874"/>
              <a:gd name="connsiteY3873" fmla="*/ 1585512 h 3735869"/>
              <a:gd name="connsiteX3874" fmla="*/ 6840798 w 9706874"/>
              <a:gd name="connsiteY3874" fmla="*/ 1570898 h 3735869"/>
              <a:gd name="connsiteX3875" fmla="*/ 6824870 w 9706874"/>
              <a:gd name="connsiteY3875" fmla="*/ 1529492 h 3735869"/>
              <a:gd name="connsiteX3876" fmla="*/ 6846550 w 9706874"/>
              <a:gd name="connsiteY3876" fmla="*/ 1515842 h 3735869"/>
              <a:gd name="connsiteX3877" fmla="*/ 5772998 w 9706874"/>
              <a:gd name="connsiteY3877" fmla="*/ 1514623 h 3735869"/>
              <a:gd name="connsiteX3878" fmla="*/ 5765492 w 9706874"/>
              <a:gd name="connsiteY3878" fmla="*/ 1516959 h 3735869"/>
              <a:gd name="connsiteX3879" fmla="*/ 5766019 w 9706874"/>
              <a:gd name="connsiteY3879" fmla="*/ 1524105 h 3735869"/>
              <a:gd name="connsiteX3880" fmla="*/ 5769724 w 9706874"/>
              <a:gd name="connsiteY3880" fmla="*/ 1528351 h 3735869"/>
              <a:gd name="connsiteX3881" fmla="*/ 5772998 w 9706874"/>
              <a:gd name="connsiteY3881" fmla="*/ 1527054 h 3735869"/>
              <a:gd name="connsiteX3882" fmla="*/ 8897888 w 9706874"/>
              <a:gd name="connsiteY3882" fmla="*/ 1507939 h 3735869"/>
              <a:gd name="connsiteX3883" fmla="*/ 8904909 w 9706874"/>
              <a:gd name="connsiteY3883" fmla="*/ 1519622 h 3735869"/>
              <a:gd name="connsiteX3884" fmla="*/ 8888862 w 9706874"/>
              <a:gd name="connsiteY3884" fmla="*/ 1514638 h 3735869"/>
              <a:gd name="connsiteX3885" fmla="*/ 8897888 w 9706874"/>
              <a:gd name="connsiteY3885" fmla="*/ 1507939 h 3735869"/>
              <a:gd name="connsiteX3886" fmla="*/ 9263639 w 9706874"/>
              <a:gd name="connsiteY3886" fmla="*/ 1507535 h 3735869"/>
              <a:gd name="connsiteX3887" fmla="*/ 9255825 w 9706874"/>
              <a:gd name="connsiteY3887" fmla="*/ 1519620 h 3735869"/>
              <a:gd name="connsiteX3888" fmla="*/ 9263639 w 9706874"/>
              <a:gd name="connsiteY3888" fmla="*/ 1507535 h 3735869"/>
              <a:gd name="connsiteX3889" fmla="*/ 7410690 w 9706874"/>
              <a:gd name="connsiteY3889" fmla="*/ 1507535 h 3735869"/>
              <a:gd name="connsiteX3890" fmla="*/ 7424656 w 9706874"/>
              <a:gd name="connsiteY3890" fmla="*/ 1511902 h 3735869"/>
              <a:gd name="connsiteX3891" fmla="*/ 7413484 w 9706874"/>
              <a:gd name="connsiteY3891" fmla="*/ 1528573 h 3735869"/>
              <a:gd name="connsiteX3892" fmla="*/ 7410690 w 9706874"/>
              <a:gd name="connsiteY3892" fmla="*/ 1507535 h 3735869"/>
              <a:gd name="connsiteX3893" fmla="*/ 7206112 w 9706874"/>
              <a:gd name="connsiteY3893" fmla="*/ 1507535 h 3735869"/>
              <a:gd name="connsiteX3894" fmla="*/ 7206114 w 9706874"/>
              <a:gd name="connsiteY3894" fmla="*/ 1519620 h 3735869"/>
              <a:gd name="connsiteX3895" fmla="*/ 7206112 w 9706874"/>
              <a:gd name="connsiteY3895" fmla="*/ 1507535 h 3735869"/>
              <a:gd name="connsiteX3896" fmla="*/ 6309359 w 9706874"/>
              <a:gd name="connsiteY3896" fmla="*/ 1507535 h 3735869"/>
              <a:gd name="connsiteX3897" fmla="*/ 6301546 w 9706874"/>
              <a:gd name="connsiteY3897" fmla="*/ 1519620 h 3735869"/>
              <a:gd name="connsiteX3898" fmla="*/ 6309359 w 9706874"/>
              <a:gd name="connsiteY3898" fmla="*/ 1507535 h 3735869"/>
              <a:gd name="connsiteX3899" fmla="*/ 9510989 w 9706874"/>
              <a:gd name="connsiteY3899" fmla="*/ 1507535 h 3735869"/>
              <a:gd name="connsiteX3900" fmla="*/ 9505281 w 9706874"/>
              <a:gd name="connsiteY3900" fmla="*/ 1519620 h 3735869"/>
              <a:gd name="connsiteX3901" fmla="*/ 9510989 w 9706874"/>
              <a:gd name="connsiteY3901" fmla="*/ 1507535 h 3735869"/>
              <a:gd name="connsiteX3902" fmla="*/ 8406352 w 9706874"/>
              <a:gd name="connsiteY3902" fmla="*/ 1505506 h 3735869"/>
              <a:gd name="connsiteX3903" fmla="*/ 8405635 w 9706874"/>
              <a:gd name="connsiteY3903" fmla="*/ 1507547 h 3735869"/>
              <a:gd name="connsiteX3904" fmla="*/ 8404658 w 9706874"/>
              <a:gd name="connsiteY3904" fmla="*/ 1510321 h 3735869"/>
              <a:gd name="connsiteX3905" fmla="*/ 6556960 w 9706874"/>
              <a:gd name="connsiteY3905" fmla="*/ 1503976 h 3735869"/>
              <a:gd name="connsiteX3906" fmla="*/ 6544648 w 9706874"/>
              <a:gd name="connsiteY3906" fmla="*/ 1504342 h 3735869"/>
              <a:gd name="connsiteX3907" fmla="*/ 6505542 w 9706874"/>
              <a:gd name="connsiteY3907" fmla="*/ 1505904 h 3735869"/>
              <a:gd name="connsiteX3908" fmla="*/ 6507489 w 9706874"/>
              <a:gd name="connsiteY3908" fmla="*/ 1509727 h 3735869"/>
              <a:gd name="connsiteX3909" fmla="*/ 6516293 w 9706874"/>
              <a:gd name="connsiteY3909" fmla="*/ 1513068 h 3735869"/>
              <a:gd name="connsiteX3910" fmla="*/ 6537168 w 9706874"/>
              <a:gd name="connsiteY3910" fmla="*/ 1512763 h 3735869"/>
              <a:gd name="connsiteX3911" fmla="*/ 8384187 w 9706874"/>
              <a:gd name="connsiteY3911" fmla="*/ 1503792 h 3735869"/>
              <a:gd name="connsiteX3912" fmla="*/ 8394704 w 9706874"/>
              <a:gd name="connsiteY3912" fmla="*/ 1505742 h 3735869"/>
              <a:gd name="connsiteX3913" fmla="*/ 8404658 w 9706874"/>
              <a:gd name="connsiteY3913" fmla="*/ 1510321 h 3735869"/>
              <a:gd name="connsiteX3914" fmla="*/ 8404811 w 9706874"/>
              <a:gd name="connsiteY3914" fmla="*/ 1510391 h 3735869"/>
              <a:gd name="connsiteX3915" fmla="*/ 8410021 w 9706874"/>
              <a:gd name="connsiteY3915" fmla="*/ 1515189 h 3735869"/>
              <a:gd name="connsiteX3916" fmla="*/ 8363567 w 9706874"/>
              <a:gd name="connsiteY3916" fmla="*/ 1515189 h 3735869"/>
              <a:gd name="connsiteX3917" fmla="*/ 8384187 w 9706874"/>
              <a:gd name="connsiteY3917" fmla="*/ 1503792 h 3735869"/>
              <a:gd name="connsiteX3918" fmla="*/ 8407363 w 9706874"/>
              <a:gd name="connsiteY3918" fmla="*/ 1502630 h 3735869"/>
              <a:gd name="connsiteX3919" fmla="*/ 8406720 w 9706874"/>
              <a:gd name="connsiteY3919" fmla="*/ 1504464 h 3735869"/>
              <a:gd name="connsiteX3920" fmla="*/ 8406352 w 9706874"/>
              <a:gd name="connsiteY3920" fmla="*/ 1505506 h 3735869"/>
              <a:gd name="connsiteX3921" fmla="*/ 8407717 w 9706874"/>
              <a:gd name="connsiteY3921" fmla="*/ 1501630 h 3735869"/>
              <a:gd name="connsiteX3922" fmla="*/ 8407369 w 9706874"/>
              <a:gd name="connsiteY3922" fmla="*/ 1502616 h 3735869"/>
              <a:gd name="connsiteX3923" fmla="*/ 8407363 w 9706874"/>
              <a:gd name="connsiteY3923" fmla="*/ 1502630 h 3735869"/>
              <a:gd name="connsiteX3924" fmla="*/ 8647534 w 9706874"/>
              <a:gd name="connsiteY3924" fmla="*/ 1500966 h 3735869"/>
              <a:gd name="connsiteX3925" fmla="*/ 8646189 w 9706874"/>
              <a:gd name="connsiteY3925" fmla="*/ 1509546 h 3735869"/>
              <a:gd name="connsiteX3926" fmla="*/ 8647880 w 9706874"/>
              <a:gd name="connsiteY3926" fmla="*/ 1511700 h 3735869"/>
              <a:gd name="connsiteX3927" fmla="*/ 8648362 w 9706874"/>
              <a:gd name="connsiteY3927" fmla="*/ 1506310 h 3735869"/>
              <a:gd name="connsiteX3928" fmla="*/ 8653324 w 9706874"/>
              <a:gd name="connsiteY3928" fmla="*/ 1507420 h 3735869"/>
              <a:gd name="connsiteX3929" fmla="*/ 8650682 w 9706874"/>
              <a:gd name="connsiteY3929" fmla="*/ 1509790 h 3735869"/>
              <a:gd name="connsiteX3930" fmla="*/ 8648695 w 9706874"/>
              <a:gd name="connsiteY3930" fmla="*/ 1512734 h 3735869"/>
              <a:gd name="connsiteX3931" fmla="*/ 8651860 w 9706874"/>
              <a:gd name="connsiteY3931" fmla="*/ 1516760 h 3735869"/>
              <a:gd name="connsiteX3932" fmla="*/ 8666701 w 9706874"/>
              <a:gd name="connsiteY3932" fmla="*/ 1525267 h 3735869"/>
              <a:gd name="connsiteX3933" fmla="*/ 8719994 w 9706874"/>
              <a:gd name="connsiteY3933" fmla="*/ 1539846 h 3735869"/>
              <a:gd name="connsiteX3934" fmla="*/ 8675115 w 9706874"/>
              <a:gd name="connsiteY3934" fmla="*/ 1517976 h 3735869"/>
              <a:gd name="connsiteX3935" fmla="*/ 8647534 w 9706874"/>
              <a:gd name="connsiteY3935" fmla="*/ 1500966 h 3735869"/>
              <a:gd name="connsiteX3936" fmla="*/ 7797038 w 9706874"/>
              <a:gd name="connsiteY3936" fmla="*/ 1498394 h 3735869"/>
              <a:gd name="connsiteX3937" fmla="*/ 7804418 w 9706874"/>
              <a:gd name="connsiteY3937" fmla="*/ 1510492 h 3735869"/>
              <a:gd name="connsiteX3938" fmla="*/ 7797038 w 9706874"/>
              <a:gd name="connsiteY3938" fmla="*/ 1498394 h 3735869"/>
              <a:gd name="connsiteX3939" fmla="*/ 8878838 w 9706874"/>
              <a:gd name="connsiteY3939" fmla="*/ 1498392 h 3735869"/>
              <a:gd name="connsiteX3940" fmla="*/ 8867585 w 9706874"/>
              <a:gd name="connsiteY3940" fmla="*/ 1510492 h 3735869"/>
              <a:gd name="connsiteX3941" fmla="*/ 8878838 w 9706874"/>
              <a:gd name="connsiteY3941" fmla="*/ 1498392 h 3735869"/>
              <a:gd name="connsiteX3942" fmla="*/ 7868367 w 9706874"/>
              <a:gd name="connsiteY3942" fmla="*/ 1497412 h 3735869"/>
              <a:gd name="connsiteX3943" fmla="*/ 7884413 w 9706874"/>
              <a:gd name="connsiteY3943" fmla="*/ 1506938 h 3735869"/>
              <a:gd name="connsiteX3944" fmla="*/ 7868367 w 9706874"/>
              <a:gd name="connsiteY3944" fmla="*/ 1497412 h 3735869"/>
              <a:gd name="connsiteX3945" fmla="*/ 8304720 w 9706874"/>
              <a:gd name="connsiteY3945" fmla="*/ 1496818 h 3735869"/>
              <a:gd name="connsiteX3946" fmla="*/ 8321456 w 9706874"/>
              <a:gd name="connsiteY3946" fmla="*/ 1551787 h 3735869"/>
              <a:gd name="connsiteX3947" fmla="*/ 8280079 w 9706874"/>
              <a:gd name="connsiteY3947" fmla="*/ 1525307 h 3735869"/>
              <a:gd name="connsiteX3948" fmla="*/ 8304720 w 9706874"/>
              <a:gd name="connsiteY3948" fmla="*/ 1496818 h 3735869"/>
              <a:gd name="connsiteX3949" fmla="*/ 8086909 w 9706874"/>
              <a:gd name="connsiteY3949" fmla="*/ 1496774 h 3735869"/>
              <a:gd name="connsiteX3950" fmla="*/ 8097458 w 9706874"/>
              <a:gd name="connsiteY3950" fmla="*/ 1503005 h 3735869"/>
              <a:gd name="connsiteX3951" fmla="*/ 8074443 w 9706874"/>
              <a:gd name="connsiteY3951" fmla="*/ 1510481 h 3735869"/>
              <a:gd name="connsiteX3952" fmla="*/ 8074443 w 9706874"/>
              <a:gd name="connsiteY3952" fmla="*/ 1498020 h 3735869"/>
              <a:gd name="connsiteX3953" fmla="*/ 8086909 w 9706874"/>
              <a:gd name="connsiteY3953" fmla="*/ 1496774 h 3735869"/>
              <a:gd name="connsiteX3954" fmla="*/ 5503998 w 9706874"/>
              <a:gd name="connsiteY3954" fmla="*/ 1496514 h 3735869"/>
              <a:gd name="connsiteX3955" fmla="*/ 5498509 w 9706874"/>
              <a:gd name="connsiteY3955" fmla="*/ 1497010 h 3735869"/>
              <a:gd name="connsiteX3956" fmla="*/ 5489748 w 9706874"/>
              <a:gd name="connsiteY3956" fmla="*/ 1500767 h 3735869"/>
              <a:gd name="connsiteX3957" fmla="*/ 5485269 w 9706874"/>
              <a:gd name="connsiteY3957" fmla="*/ 1502159 h 3735869"/>
              <a:gd name="connsiteX3958" fmla="*/ 5490276 w 9706874"/>
              <a:gd name="connsiteY3958" fmla="*/ 1501173 h 3735869"/>
              <a:gd name="connsiteX3959" fmla="*/ 7755780 w 9706874"/>
              <a:gd name="connsiteY3959" fmla="*/ 1495194 h 3735869"/>
              <a:gd name="connsiteX3960" fmla="*/ 7771013 w 9706874"/>
              <a:gd name="connsiteY3960" fmla="*/ 1497629 h 3735869"/>
              <a:gd name="connsiteX3961" fmla="*/ 7746730 w 9706874"/>
              <a:gd name="connsiteY3961" fmla="*/ 1507373 h 3735869"/>
              <a:gd name="connsiteX3962" fmla="*/ 7755780 w 9706874"/>
              <a:gd name="connsiteY3962" fmla="*/ 1495194 h 3735869"/>
              <a:gd name="connsiteX3963" fmla="*/ 8097692 w 9706874"/>
              <a:gd name="connsiteY3963" fmla="*/ 1493004 h 3735869"/>
              <a:gd name="connsiteX3964" fmla="*/ 8095933 w 9706874"/>
              <a:gd name="connsiteY3964" fmla="*/ 1498004 h 3735869"/>
              <a:gd name="connsiteX3965" fmla="*/ 8096973 w 9706874"/>
              <a:gd name="connsiteY3965" fmla="*/ 1495045 h 3735869"/>
              <a:gd name="connsiteX3966" fmla="*/ 8098078 w 9706874"/>
              <a:gd name="connsiteY3966" fmla="*/ 1491906 h 3735869"/>
              <a:gd name="connsiteX3967" fmla="*/ 8097692 w 9706874"/>
              <a:gd name="connsiteY3967" fmla="*/ 1493004 h 3735869"/>
              <a:gd name="connsiteX3968" fmla="*/ 8098058 w 9706874"/>
              <a:gd name="connsiteY3968" fmla="*/ 1491961 h 3735869"/>
              <a:gd name="connsiteX3969" fmla="*/ 8097885 w 9706874"/>
              <a:gd name="connsiteY3969" fmla="*/ 1491249 h 3735869"/>
              <a:gd name="connsiteX3970" fmla="*/ 8098283 w 9706874"/>
              <a:gd name="connsiteY3970" fmla="*/ 1491320 h 3735869"/>
              <a:gd name="connsiteX3971" fmla="*/ 8102617 w 9706874"/>
              <a:gd name="connsiteY3971" fmla="*/ 1492094 h 3735869"/>
              <a:gd name="connsiteX3972" fmla="*/ 8103294 w 9706874"/>
              <a:gd name="connsiteY3972" fmla="*/ 1498017 h 3735869"/>
              <a:gd name="connsiteX3973" fmla="*/ 8098179 w 9706874"/>
              <a:gd name="connsiteY3973" fmla="*/ 1491616 h 3735869"/>
              <a:gd name="connsiteX3974" fmla="*/ 8098179 w 9706874"/>
              <a:gd name="connsiteY3974" fmla="*/ 1491617 h 3735869"/>
              <a:gd name="connsiteX3975" fmla="*/ 8099055 w 9706874"/>
              <a:gd name="connsiteY3975" fmla="*/ 1489126 h 3735869"/>
              <a:gd name="connsiteX3976" fmla="*/ 8098709 w 9706874"/>
              <a:gd name="connsiteY3976" fmla="*/ 1490112 h 3735869"/>
              <a:gd name="connsiteX3977" fmla="*/ 8098283 w 9706874"/>
              <a:gd name="connsiteY3977" fmla="*/ 1491320 h 3735869"/>
              <a:gd name="connsiteX3978" fmla="*/ 7517268 w 9706874"/>
              <a:gd name="connsiteY3978" fmla="*/ 1485890 h 3735869"/>
              <a:gd name="connsiteX3979" fmla="*/ 7509866 w 9706874"/>
              <a:gd name="connsiteY3979" fmla="*/ 1497991 h 3735869"/>
              <a:gd name="connsiteX3980" fmla="*/ 7517268 w 9706874"/>
              <a:gd name="connsiteY3980" fmla="*/ 1485890 h 3735869"/>
              <a:gd name="connsiteX3981" fmla="*/ 8144257 w 9706874"/>
              <a:gd name="connsiteY3981" fmla="*/ 1485890 h 3735869"/>
              <a:gd name="connsiteX3982" fmla="*/ 8162971 w 9706874"/>
              <a:gd name="connsiteY3982" fmla="*/ 1495714 h 3735869"/>
              <a:gd name="connsiteX3983" fmla="*/ 8192374 w 9706874"/>
              <a:gd name="connsiteY3983" fmla="*/ 1507994 h 3735869"/>
              <a:gd name="connsiteX3984" fmla="*/ 8221784 w 9706874"/>
              <a:gd name="connsiteY3984" fmla="*/ 1522730 h 3735869"/>
              <a:gd name="connsiteX3985" fmla="*/ 8240050 w 9706874"/>
              <a:gd name="connsiteY3985" fmla="*/ 1532146 h 3735869"/>
              <a:gd name="connsiteX3986" fmla="*/ 8240048 w 9706874"/>
              <a:gd name="connsiteY3986" fmla="*/ 1544426 h 3735869"/>
              <a:gd name="connsiteX3987" fmla="*/ 8213762 w 9706874"/>
              <a:gd name="connsiteY3987" fmla="*/ 1544426 h 3735869"/>
              <a:gd name="connsiteX3988" fmla="*/ 8192375 w 9706874"/>
              <a:gd name="connsiteY3988" fmla="*/ 1529690 h 3735869"/>
              <a:gd name="connsiteX3989" fmla="*/ 8138910 w 9706874"/>
              <a:gd name="connsiteY3989" fmla="*/ 1510450 h 3735869"/>
              <a:gd name="connsiteX3990" fmla="*/ 8144257 w 9706874"/>
              <a:gd name="connsiteY3990" fmla="*/ 1485890 h 3735869"/>
              <a:gd name="connsiteX3991" fmla="*/ 5868133 w 9706874"/>
              <a:gd name="connsiteY3991" fmla="*/ 1485368 h 3735869"/>
              <a:gd name="connsiteX3992" fmla="*/ 5862424 w 9706874"/>
              <a:gd name="connsiteY3992" fmla="*/ 1487484 h 3735869"/>
              <a:gd name="connsiteX3993" fmla="*/ 5868048 w 9706874"/>
              <a:gd name="connsiteY3993" fmla="*/ 1485373 h 3735869"/>
              <a:gd name="connsiteX3994" fmla="*/ 7738036 w 9706874"/>
              <a:gd name="connsiteY3994" fmla="*/ 1484844 h 3735869"/>
              <a:gd name="connsiteX3995" fmla="*/ 7721990 w 9706874"/>
              <a:gd name="connsiteY3995" fmla="*/ 1496430 h 3735869"/>
              <a:gd name="connsiteX3996" fmla="*/ 7738036 w 9706874"/>
              <a:gd name="connsiteY3996" fmla="*/ 1484844 h 3735869"/>
              <a:gd name="connsiteX3997" fmla="*/ 9043035 w 9706874"/>
              <a:gd name="connsiteY3997" fmla="*/ 1484843 h 3735869"/>
              <a:gd name="connsiteX3998" fmla="*/ 9026987 w 9706874"/>
              <a:gd name="connsiteY3998" fmla="*/ 1496430 h 3735869"/>
              <a:gd name="connsiteX3999" fmla="*/ 9043035 w 9706874"/>
              <a:gd name="connsiteY3999" fmla="*/ 1484843 h 3735869"/>
              <a:gd name="connsiteX4000" fmla="*/ 7346283 w 9706874"/>
              <a:gd name="connsiteY4000" fmla="*/ 1484314 h 3735869"/>
              <a:gd name="connsiteX4001" fmla="*/ 7337380 w 9706874"/>
              <a:gd name="connsiteY4001" fmla="*/ 1505357 h 3735869"/>
              <a:gd name="connsiteX4002" fmla="*/ 7346283 w 9706874"/>
              <a:gd name="connsiteY4002" fmla="*/ 1484314 h 3735869"/>
              <a:gd name="connsiteX4003" fmla="*/ 6404711 w 9706874"/>
              <a:gd name="connsiteY4003" fmla="*/ 1484314 h 3735869"/>
              <a:gd name="connsiteX4004" fmla="*/ 6418595 w 9706874"/>
              <a:gd name="connsiteY4004" fmla="*/ 1501750 h 3735869"/>
              <a:gd name="connsiteX4005" fmla="*/ 6404711 w 9706874"/>
              <a:gd name="connsiteY4005" fmla="*/ 1484314 h 3735869"/>
              <a:gd name="connsiteX4006" fmla="*/ 5874757 w 9706874"/>
              <a:gd name="connsiteY4006" fmla="*/ 1483414 h 3735869"/>
              <a:gd name="connsiteX4007" fmla="*/ 5873673 w 9706874"/>
              <a:gd name="connsiteY4007" fmla="*/ 1485070 h 3735869"/>
              <a:gd name="connsiteX4008" fmla="*/ 5868133 w 9706874"/>
              <a:gd name="connsiteY4008" fmla="*/ 1485368 h 3735869"/>
              <a:gd name="connsiteX4009" fmla="*/ 5872698 w 9706874"/>
              <a:gd name="connsiteY4009" fmla="*/ 1483677 h 3735869"/>
              <a:gd name="connsiteX4010" fmla="*/ 6727868 w 9706874"/>
              <a:gd name="connsiteY4010" fmla="*/ 1477168 h 3735869"/>
              <a:gd name="connsiteX4011" fmla="*/ 6742251 w 9706874"/>
              <a:gd name="connsiteY4011" fmla="*/ 1484387 h 3735869"/>
              <a:gd name="connsiteX4012" fmla="*/ 6722114 w 9706874"/>
              <a:gd name="connsiteY4012" fmla="*/ 1496414 h 3735869"/>
              <a:gd name="connsiteX4013" fmla="*/ 6727868 w 9706874"/>
              <a:gd name="connsiteY4013" fmla="*/ 1477168 h 3735869"/>
              <a:gd name="connsiteX4014" fmla="*/ 6219949 w 9706874"/>
              <a:gd name="connsiteY4014" fmla="*/ 1476617 h 3735869"/>
              <a:gd name="connsiteX4015" fmla="*/ 6203669 w 9706874"/>
              <a:gd name="connsiteY4015" fmla="*/ 1478442 h 3735869"/>
              <a:gd name="connsiteX4016" fmla="*/ 6190391 w 9706874"/>
              <a:gd name="connsiteY4016" fmla="*/ 1482416 h 3735869"/>
              <a:gd name="connsiteX4017" fmla="*/ 6225140 w 9706874"/>
              <a:gd name="connsiteY4017" fmla="*/ 1480484 h 3735869"/>
              <a:gd name="connsiteX4018" fmla="*/ 6518951 w 9706874"/>
              <a:gd name="connsiteY4018" fmla="*/ 1474189 h 3735869"/>
              <a:gd name="connsiteX4019" fmla="*/ 6518950 w 9706874"/>
              <a:gd name="connsiteY4019" fmla="*/ 1482771 h 3735869"/>
              <a:gd name="connsiteX4020" fmla="*/ 6543345 w 9706874"/>
              <a:gd name="connsiteY4020" fmla="*/ 1480883 h 3735869"/>
              <a:gd name="connsiteX4021" fmla="*/ 6539769 w 9706874"/>
              <a:gd name="connsiteY4021" fmla="*/ 1479657 h 3735869"/>
              <a:gd name="connsiteX4022" fmla="*/ 6534454 w 9706874"/>
              <a:gd name="connsiteY4022" fmla="*/ 1481480 h 3735869"/>
              <a:gd name="connsiteX4023" fmla="*/ 6518951 w 9706874"/>
              <a:gd name="connsiteY4023" fmla="*/ 1474189 h 3735869"/>
              <a:gd name="connsiteX4024" fmla="*/ 9066159 w 9706874"/>
              <a:gd name="connsiteY4024" fmla="*/ 1473596 h 3735869"/>
              <a:gd name="connsiteX4025" fmla="*/ 9073971 w 9706874"/>
              <a:gd name="connsiteY4025" fmla="*/ 1485695 h 3735869"/>
              <a:gd name="connsiteX4026" fmla="*/ 9066159 w 9706874"/>
              <a:gd name="connsiteY4026" fmla="*/ 1473596 h 3735869"/>
              <a:gd name="connsiteX4027" fmla="*/ 8123560 w 9706874"/>
              <a:gd name="connsiteY4027" fmla="*/ 1473596 h 3735869"/>
              <a:gd name="connsiteX4028" fmla="*/ 8123560 w 9706874"/>
              <a:gd name="connsiteY4028" fmla="*/ 1485695 h 3735869"/>
              <a:gd name="connsiteX4029" fmla="*/ 8107514 w 9706874"/>
              <a:gd name="connsiteY4029" fmla="*/ 1485695 h 3735869"/>
              <a:gd name="connsiteX4030" fmla="*/ 8107514 w 9706874"/>
              <a:gd name="connsiteY4030" fmla="*/ 1473596 h 3735869"/>
              <a:gd name="connsiteX4031" fmla="*/ 8123560 w 9706874"/>
              <a:gd name="connsiteY4031" fmla="*/ 1473596 h 3735869"/>
              <a:gd name="connsiteX4032" fmla="*/ 7818454 w 9706874"/>
              <a:gd name="connsiteY4032" fmla="*/ 1473596 h 3735869"/>
              <a:gd name="connsiteX4033" fmla="*/ 7810641 w 9706874"/>
              <a:gd name="connsiteY4033" fmla="*/ 1485695 h 3735869"/>
              <a:gd name="connsiteX4034" fmla="*/ 7818454 w 9706874"/>
              <a:gd name="connsiteY4034" fmla="*/ 1473596 h 3735869"/>
              <a:gd name="connsiteX4035" fmla="*/ 7796208 w 9706874"/>
              <a:gd name="connsiteY4035" fmla="*/ 1473595 h 3735869"/>
              <a:gd name="connsiteX4036" fmla="*/ 7804020 w 9706874"/>
              <a:gd name="connsiteY4036" fmla="*/ 1485695 h 3735869"/>
              <a:gd name="connsiteX4037" fmla="*/ 7796208 w 9706874"/>
              <a:gd name="connsiteY4037" fmla="*/ 1473595 h 3735869"/>
              <a:gd name="connsiteX4038" fmla="*/ 8829074 w 9706874"/>
              <a:gd name="connsiteY4038" fmla="*/ 1472340 h 3735869"/>
              <a:gd name="connsiteX4039" fmla="*/ 8845110 w 9706874"/>
              <a:gd name="connsiteY4039" fmla="*/ 1483926 h 3735869"/>
              <a:gd name="connsiteX4040" fmla="*/ 8829074 w 9706874"/>
              <a:gd name="connsiteY4040" fmla="*/ 1472340 h 3735869"/>
              <a:gd name="connsiteX4041" fmla="*/ 484062 w 9706874"/>
              <a:gd name="connsiteY4041" fmla="*/ 1470832 h 3735869"/>
              <a:gd name="connsiteX4042" fmla="*/ 507532 w 9706874"/>
              <a:gd name="connsiteY4042" fmla="*/ 1475735 h 3735869"/>
              <a:gd name="connsiteX4043" fmla="*/ 484113 w 9706874"/>
              <a:gd name="connsiteY4043" fmla="*/ 1477326 h 3735869"/>
              <a:gd name="connsiteX4044" fmla="*/ 477662 w 9706874"/>
              <a:gd name="connsiteY4044" fmla="*/ 1474601 h 3735869"/>
              <a:gd name="connsiteX4045" fmla="*/ 484062 w 9706874"/>
              <a:gd name="connsiteY4045" fmla="*/ 1470832 h 3735869"/>
              <a:gd name="connsiteX4046" fmla="*/ 7232640 w 9706874"/>
              <a:gd name="connsiteY4046" fmla="*/ 1466193 h 3735869"/>
              <a:gd name="connsiteX4047" fmla="*/ 7260751 w 9706874"/>
              <a:gd name="connsiteY4047" fmla="*/ 1473091 h 3735869"/>
              <a:gd name="connsiteX4048" fmla="*/ 7246577 w 9706874"/>
              <a:gd name="connsiteY4048" fmla="*/ 1487485 h 3735869"/>
              <a:gd name="connsiteX4049" fmla="*/ 7213034 w 9706874"/>
              <a:gd name="connsiteY4049" fmla="*/ 1485086 h 3735869"/>
              <a:gd name="connsiteX4050" fmla="*/ 7204527 w 9706874"/>
              <a:gd name="connsiteY4050" fmla="*/ 1468290 h 3735869"/>
              <a:gd name="connsiteX4051" fmla="*/ 7232640 w 9706874"/>
              <a:gd name="connsiteY4051" fmla="*/ 1466193 h 3735869"/>
              <a:gd name="connsiteX4052" fmla="*/ 7791395 w 9706874"/>
              <a:gd name="connsiteY4052" fmla="*/ 1462671 h 3735869"/>
              <a:gd name="connsiteX4053" fmla="*/ 7804419 w 9706874"/>
              <a:gd name="connsiteY4053" fmla="*/ 1474768 h 3735869"/>
              <a:gd name="connsiteX4054" fmla="*/ 7789223 w 9706874"/>
              <a:gd name="connsiteY4054" fmla="*/ 1467509 h 3735869"/>
              <a:gd name="connsiteX4055" fmla="*/ 7791395 w 9706874"/>
              <a:gd name="connsiteY4055" fmla="*/ 1462671 h 3735869"/>
              <a:gd name="connsiteX4056" fmla="*/ 8429108 w 9706874"/>
              <a:gd name="connsiteY4056" fmla="*/ 1461571 h 3735869"/>
              <a:gd name="connsiteX4057" fmla="*/ 8435095 w 9706874"/>
              <a:gd name="connsiteY4057" fmla="*/ 1481213 h 3735869"/>
              <a:gd name="connsiteX4058" fmla="*/ 8464347 w 9706874"/>
              <a:gd name="connsiteY4058" fmla="*/ 1510363 h 3735869"/>
              <a:gd name="connsiteX4059" fmla="*/ 8451051 w 9706874"/>
              <a:gd name="connsiteY4059" fmla="*/ 1520080 h 3735869"/>
              <a:gd name="connsiteX4060" fmla="*/ 8464349 w 9706874"/>
              <a:gd name="connsiteY4060" fmla="*/ 1527367 h 3735869"/>
              <a:gd name="connsiteX4061" fmla="*/ 8469224 w 9706874"/>
              <a:gd name="connsiteY4061" fmla="*/ 1529392 h 3735869"/>
              <a:gd name="connsiteX4062" fmla="*/ 8517094 w 9706874"/>
              <a:gd name="connsiteY4062" fmla="*/ 1520079 h 3735869"/>
              <a:gd name="connsiteX4063" fmla="*/ 8524294 w 9706874"/>
              <a:gd name="connsiteY4063" fmla="*/ 1522966 h 3735869"/>
              <a:gd name="connsiteX4064" fmla="*/ 8521808 w 9706874"/>
              <a:gd name="connsiteY4064" fmla="*/ 1519309 h 3735869"/>
              <a:gd name="connsiteX4065" fmla="*/ 8526743 w 9706874"/>
              <a:gd name="connsiteY4065" fmla="*/ 1514469 h 3735869"/>
              <a:gd name="connsiteX4066" fmla="*/ 8528594 w 9706874"/>
              <a:gd name="connsiteY4066" fmla="*/ 1520519 h 3735869"/>
              <a:gd name="connsiteX4067" fmla="*/ 8527455 w 9706874"/>
              <a:gd name="connsiteY4067" fmla="*/ 1524235 h 3735869"/>
              <a:gd name="connsiteX4068" fmla="*/ 8530723 w 9706874"/>
              <a:gd name="connsiteY4068" fmla="*/ 1525544 h 3735869"/>
              <a:gd name="connsiteX4069" fmla="*/ 8546348 w 9706874"/>
              <a:gd name="connsiteY4069" fmla="*/ 1534654 h 3735869"/>
              <a:gd name="connsiteX4070" fmla="*/ 8564521 w 9706874"/>
              <a:gd name="connsiteY4070" fmla="*/ 1539108 h 3735869"/>
              <a:gd name="connsiteX4071" fmla="*/ 8612392 w 9706874"/>
              <a:gd name="connsiteY4071" fmla="*/ 1558543 h 3735869"/>
              <a:gd name="connsiteX4072" fmla="*/ 8569840 w 9706874"/>
              <a:gd name="connsiteY4072" fmla="*/ 1590120 h 3735869"/>
              <a:gd name="connsiteX4073" fmla="*/ 8665136 w 9706874"/>
              <a:gd name="connsiteY4073" fmla="*/ 1665021 h 3735869"/>
              <a:gd name="connsiteX4074" fmla="*/ 8715665 w 9706874"/>
              <a:gd name="connsiteY4074" fmla="*/ 1703481 h 3735869"/>
              <a:gd name="connsiteX4075" fmla="*/ 8732896 w 9706874"/>
              <a:gd name="connsiteY4075" fmla="*/ 1715932 h 3735869"/>
              <a:gd name="connsiteX4076" fmla="*/ 8738676 w 9706874"/>
              <a:gd name="connsiteY4076" fmla="*/ 1717995 h 3735869"/>
              <a:gd name="connsiteX4077" fmla="*/ 8740942 w 9706874"/>
              <a:gd name="connsiteY4077" fmla="*/ 1716482 h 3735869"/>
              <a:gd name="connsiteX4078" fmla="*/ 8741213 w 9706874"/>
              <a:gd name="connsiteY4078" fmla="*/ 1718900 h 3735869"/>
              <a:gd name="connsiteX4079" fmla="*/ 8752457 w 9706874"/>
              <a:gd name="connsiteY4079" fmla="*/ 1722915 h 3735869"/>
              <a:gd name="connsiteX4080" fmla="*/ 8739159 w 9706874"/>
              <a:gd name="connsiteY4080" fmla="*/ 1682025 h 3735869"/>
              <a:gd name="connsiteX4081" fmla="*/ 8768411 w 9706874"/>
              <a:gd name="connsiteY4081" fmla="*/ 1669878 h 3735869"/>
              <a:gd name="connsiteX4082" fmla="*/ 8768411 w 9706874"/>
              <a:gd name="connsiteY4082" fmla="*/ 1705912 h 3735869"/>
              <a:gd name="connsiteX4083" fmla="*/ 8789688 w 9706874"/>
              <a:gd name="connsiteY4083" fmla="*/ 1691337 h 3735869"/>
              <a:gd name="connsiteX4084" fmla="*/ 8823819 w 9706874"/>
              <a:gd name="connsiteY4084" fmla="*/ 1710769 h 3735869"/>
              <a:gd name="connsiteX4085" fmla="*/ 8819892 w 9706874"/>
              <a:gd name="connsiteY4085" fmla="*/ 1729425 h 3735869"/>
              <a:gd name="connsiteX4086" fmla="*/ 8823406 w 9706874"/>
              <a:gd name="connsiteY4086" fmla="*/ 1734250 h 3735869"/>
              <a:gd name="connsiteX4087" fmla="*/ 8828972 w 9706874"/>
              <a:gd name="connsiteY4087" fmla="*/ 1741894 h 3735869"/>
              <a:gd name="connsiteX4088" fmla="*/ 8847754 w 9706874"/>
              <a:gd name="connsiteY4088" fmla="*/ 1727774 h 3735869"/>
              <a:gd name="connsiteX4089" fmla="*/ 8823818 w 9706874"/>
              <a:gd name="connsiteY4089" fmla="*/ 1722915 h 3735869"/>
              <a:gd name="connsiteX4090" fmla="*/ 8879666 w 9706874"/>
              <a:gd name="connsiteY4090" fmla="*/ 1735061 h 3735869"/>
              <a:gd name="connsiteX4091" fmla="*/ 8861051 w 9706874"/>
              <a:gd name="connsiteY4091" fmla="*/ 1752065 h 3735869"/>
              <a:gd name="connsiteX4092" fmla="*/ 8892963 w 9706874"/>
              <a:gd name="connsiteY4092" fmla="*/ 1785668 h 3735869"/>
              <a:gd name="connsiteX4093" fmla="*/ 8932413 w 9706874"/>
              <a:gd name="connsiteY4093" fmla="*/ 1817248 h 3735869"/>
              <a:gd name="connsiteX4094" fmla="*/ 9041009 w 9706874"/>
              <a:gd name="connsiteY4094" fmla="*/ 1862999 h 3735869"/>
              <a:gd name="connsiteX4095" fmla="*/ 9033029 w 9706874"/>
              <a:gd name="connsiteY4095" fmla="*/ 1889720 h 3735869"/>
              <a:gd name="connsiteX4096" fmla="*/ 9029185 w 9706874"/>
              <a:gd name="connsiteY4096" fmla="*/ 1892478 h 3735869"/>
              <a:gd name="connsiteX4097" fmla="*/ 9034788 w 9706874"/>
              <a:gd name="connsiteY4097" fmla="*/ 1894904 h 3735869"/>
              <a:gd name="connsiteX4098" fmla="*/ 9024759 w 9706874"/>
              <a:gd name="connsiteY4098" fmla="*/ 1898380 h 3735869"/>
              <a:gd name="connsiteX4099" fmla="*/ 9022413 w 9706874"/>
              <a:gd name="connsiteY4099" fmla="*/ 1896825 h 3735869"/>
              <a:gd name="connsiteX4100" fmla="*/ 9014414 w 9706874"/>
              <a:gd name="connsiteY4100" fmla="*/ 1899435 h 3735869"/>
              <a:gd name="connsiteX4101" fmla="*/ 9019733 w 9706874"/>
              <a:gd name="connsiteY4101" fmla="*/ 1909151 h 3735869"/>
              <a:gd name="connsiteX4102" fmla="*/ 9014414 w 9706874"/>
              <a:gd name="connsiteY4102" fmla="*/ 1914010 h 3735869"/>
              <a:gd name="connsiteX4103" fmla="*/ 9015029 w 9706874"/>
              <a:gd name="connsiteY4103" fmla="*/ 1923379 h 3735869"/>
              <a:gd name="connsiteX4104" fmla="*/ 9015079 w 9706874"/>
              <a:gd name="connsiteY4104" fmla="*/ 1924131 h 3735869"/>
              <a:gd name="connsiteX4105" fmla="*/ 9019733 w 9706874"/>
              <a:gd name="connsiteY4105" fmla="*/ 1930611 h 3735869"/>
              <a:gd name="connsiteX4106" fmla="*/ 9001116 w 9706874"/>
              <a:gd name="connsiteY4106" fmla="*/ 1942754 h 3735869"/>
              <a:gd name="connsiteX4107" fmla="*/ 8995797 w 9706874"/>
              <a:gd name="connsiteY4107" fmla="*/ 1918463 h 3735869"/>
              <a:gd name="connsiteX4108" fmla="*/ 8998456 w 9706874"/>
              <a:gd name="connsiteY4108" fmla="*/ 1911582 h 3735869"/>
              <a:gd name="connsiteX4109" fmla="*/ 8993138 w 9706874"/>
              <a:gd name="connsiteY4109" fmla="*/ 1909151 h 3735869"/>
              <a:gd name="connsiteX4110" fmla="*/ 8964326 w 9706874"/>
              <a:gd name="connsiteY4110" fmla="*/ 1901864 h 3735869"/>
              <a:gd name="connsiteX4111" fmla="*/ 8871690 w 9706874"/>
              <a:gd name="connsiteY4111" fmla="*/ 1838700 h 3735869"/>
              <a:gd name="connsiteX4112" fmla="*/ 8773733 w 9706874"/>
              <a:gd name="connsiteY4112" fmla="*/ 1773523 h 3735869"/>
              <a:gd name="connsiteX4113" fmla="*/ 8728965 w 9706874"/>
              <a:gd name="connsiteY4113" fmla="*/ 1744778 h 3735869"/>
              <a:gd name="connsiteX4114" fmla="*/ 8705030 w 9706874"/>
              <a:gd name="connsiteY4114" fmla="*/ 1732632 h 3735869"/>
              <a:gd name="connsiteX4115" fmla="*/ 8699710 w 9706874"/>
              <a:gd name="connsiteY4115" fmla="*/ 1710769 h 3735869"/>
              <a:gd name="connsiteX4116" fmla="*/ 8698501 w 9706874"/>
              <a:gd name="connsiteY4116" fmla="*/ 1709478 h 3735869"/>
              <a:gd name="connsiteX4117" fmla="*/ 8684824 w 9706874"/>
              <a:gd name="connsiteY4117" fmla="*/ 1707475 h 3735869"/>
              <a:gd name="connsiteX4118" fmla="*/ 8623288 w 9706874"/>
              <a:gd name="connsiteY4118" fmla="*/ 1678966 h 3735869"/>
              <a:gd name="connsiteX4119" fmla="*/ 8581213 w 9706874"/>
              <a:gd name="connsiteY4119" fmla="*/ 1664311 h 3735869"/>
              <a:gd name="connsiteX4120" fmla="*/ 8580440 w 9706874"/>
              <a:gd name="connsiteY4120" fmla="*/ 1664552 h 3735869"/>
              <a:gd name="connsiteX4121" fmla="*/ 8580104 w 9706874"/>
              <a:gd name="connsiteY4121" fmla="*/ 1666139 h 3735869"/>
              <a:gd name="connsiteX4122" fmla="*/ 8574552 w 9706874"/>
              <a:gd name="connsiteY4122" fmla="*/ 1669467 h 3735869"/>
              <a:gd name="connsiteX4123" fmla="*/ 8574887 w 9706874"/>
              <a:gd name="connsiteY4123" fmla="*/ 1666276 h 3735869"/>
              <a:gd name="connsiteX4124" fmla="*/ 8570403 w 9706874"/>
              <a:gd name="connsiteY4124" fmla="*/ 1667670 h 3735869"/>
              <a:gd name="connsiteX4125" fmla="*/ 8562046 w 9706874"/>
              <a:gd name="connsiteY4125" fmla="*/ 1669196 h 3735869"/>
              <a:gd name="connsiteX4126" fmla="*/ 8550827 w 9706874"/>
              <a:gd name="connsiteY4126" fmla="*/ 1664312 h 3735869"/>
              <a:gd name="connsiteX4127" fmla="*/ 8559240 w 9706874"/>
              <a:gd name="connsiteY4127" fmla="*/ 1652506 h 3735869"/>
              <a:gd name="connsiteX4128" fmla="*/ 8411044 w 9706874"/>
              <a:gd name="connsiteY4128" fmla="*/ 1601215 h 3735869"/>
              <a:gd name="connsiteX4129" fmla="*/ 8411044 w 9706874"/>
              <a:gd name="connsiteY4129" fmla="*/ 1577644 h 3735869"/>
              <a:gd name="connsiteX4130" fmla="*/ 8399823 w 9706874"/>
              <a:gd name="connsiteY4130" fmla="*/ 1572760 h 3735869"/>
              <a:gd name="connsiteX4131" fmla="*/ 8375046 w 9706874"/>
              <a:gd name="connsiteY4131" fmla="*/ 1562989 h 3735869"/>
              <a:gd name="connsiteX4132" fmla="*/ 8352605 w 9706874"/>
              <a:gd name="connsiteY4132" fmla="*/ 1552303 h 3735869"/>
              <a:gd name="connsiteX4133" fmla="*/ 8345205 w 9706874"/>
              <a:gd name="connsiteY4133" fmla="*/ 1546966 h 3735869"/>
              <a:gd name="connsiteX4134" fmla="*/ 8330166 w 9706874"/>
              <a:gd name="connsiteY4134" fmla="*/ 1536121 h 3735869"/>
              <a:gd name="connsiteX4135" fmla="*/ 8384477 w 9706874"/>
              <a:gd name="connsiteY4135" fmla="*/ 1541986 h 3735869"/>
              <a:gd name="connsiteX4136" fmla="*/ 8424140 w 9706874"/>
              <a:gd name="connsiteY4136" fmla="*/ 1553278 h 3735869"/>
              <a:gd name="connsiteX4137" fmla="*/ 8424130 w 9706874"/>
              <a:gd name="connsiteY4137" fmla="*/ 1553247 h 3735869"/>
              <a:gd name="connsiteX4138" fmla="*/ 8424130 w 9706874"/>
              <a:gd name="connsiteY4138" fmla="*/ 1548409 h 3735869"/>
              <a:gd name="connsiteX4139" fmla="*/ 8427364 w 9706874"/>
              <a:gd name="connsiteY4139" fmla="*/ 1554196 h 3735869"/>
              <a:gd name="connsiteX4140" fmla="*/ 8438568 w 9706874"/>
              <a:gd name="connsiteY4140" fmla="*/ 1557387 h 3735869"/>
              <a:gd name="connsiteX4141" fmla="*/ 8439840 w 9706874"/>
              <a:gd name="connsiteY4141" fmla="*/ 1557900 h 3735869"/>
              <a:gd name="connsiteX4142" fmla="*/ 8429775 w 9706874"/>
              <a:gd name="connsiteY4142" fmla="*/ 1551253 h 3735869"/>
              <a:gd name="connsiteX4143" fmla="*/ 8411159 w 9706874"/>
              <a:gd name="connsiteY4143" fmla="*/ 1524938 h 3735869"/>
              <a:gd name="connsiteX4144" fmla="*/ 8427116 w 9706874"/>
              <a:gd name="connsiteY4144" fmla="*/ 1510363 h 3735869"/>
              <a:gd name="connsiteX4145" fmla="*/ 8411159 w 9706874"/>
              <a:gd name="connsiteY4145" fmla="*/ 1503075 h 3735869"/>
              <a:gd name="connsiteX4146" fmla="*/ 8427115 w 9706874"/>
              <a:gd name="connsiteY4146" fmla="*/ 1498217 h 3735869"/>
              <a:gd name="connsiteX4147" fmla="*/ 8424456 w 9706874"/>
              <a:gd name="connsiteY4147" fmla="*/ 1461779 h 3735869"/>
              <a:gd name="connsiteX4148" fmla="*/ 8429108 w 9706874"/>
              <a:gd name="connsiteY4148" fmla="*/ 1461571 h 3735869"/>
              <a:gd name="connsiteX4149" fmla="*/ 6633467 w 9706874"/>
              <a:gd name="connsiteY4149" fmla="*/ 1461125 h 3735869"/>
              <a:gd name="connsiteX4150" fmla="*/ 6644016 w 9706874"/>
              <a:gd name="connsiteY4150" fmla="*/ 1466049 h 3735869"/>
              <a:gd name="connsiteX4151" fmla="*/ 6620998 w 9706874"/>
              <a:gd name="connsiteY4151" fmla="*/ 1473001 h 3735869"/>
              <a:gd name="connsiteX4152" fmla="*/ 6620998 w 9706874"/>
              <a:gd name="connsiteY4152" fmla="*/ 1461415 h 3735869"/>
              <a:gd name="connsiteX4153" fmla="*/ 6633467 w 9706874"/>
              <a:gd name="connsiteY4153" fmla="*/ 1461125 h 3735869"/>
              <a:gd name="connsiteX4154" fmla="*/ 9255393 w 9706874"/>
              <a:gd name="connsiteY4154" fmla="*/ 1461093 h 3735869"/>
              <a:gd name="connsiteX4155" fmla="*/ 9247580 w 9706874"/>
              <a:gd name="connsiteY4155" fmla="*/ 1473192 h 3735869"/>
              <a:gd name="connsiteX4156" fmla="*/ 9255393 w 9706874"/>
              <a:gd name="connsiteY4156" fmla="*/ 1461093 h 3735869"/>
              <a:gd name="connsiteX4157" fmla="*/ 9059541 w 9706874"/>
              <a:gd name="connsiteY4157" fmla="*/ 1461093 h 3735869"/>
              <a:gd name="connsiteX4158" fmla="*/ 9051726 w 9706874"/>
              <a:gd name="connsiteY4158" fmla="*/ 1473192 h 3735869"/>
              <a:gd name="connsiteX4159" fmla="*/ 9059541 w 9706874"/>
              <a:gd name="connsiteY4159" fmla="*/ 1461093 h 3735869"/>
              <a:gd name="connsiteX4160" fmla="*/ 6491215 w 9706874"/>
              <a:gd name="connsiteY4160" fmla="*/ 1461092 h 3735869"/>
              <a:gd name="connsiteX4161" fmla="*/ 6499027 w 9706874"/>
              <a:gd name="connsiteY4161" fmla="*/ 1473192 h 3735869"/>
              <a:gd name="connsiteX4162" fmla="*/ 6491215 w 9706874"/>
              <a:gd name="connsiteY4162" fmla="*/ 1461092 h 3735869"/>
              <a:gd name="connsiteX4163" fmla="*/ 8646769 w 9706874"/>
              <a:gd name="connsiteY4163" fmla="*/ 1459667 h 3735869"/>
              <a:gd name="connsiteX4164" fmla="*/ 8647235 w 9706874"/>
              <a:gd name="connsiteY4164" fmla="*/ 1460490 h 3735869"/>
              <a:gd name="connsiteX4165" fmla="*/ 8647697 w 9706874"/>
              <a:gd name="connsiteY4165" fmla="*/ 1461307 h 3735869"/>
              <a:gd name="connsiteX4166" fmla="*/ 7281131 w 9706874"/>
              <a:gd name="connsiteY4166" fmla="*/ 1459121 h 3735869"/>
              <a:gd name="connsiteX4167" fmla="*/ 7296487 w 9706874"/>
              <a:gd name="connsiteY4167" fmla="*/ 1474316 h 3735869"/>
              <a:gd name="connsiteX4168" fmla="*/ 7259809 w 9706874"/>
              <a:gd name="connsiteY4168" fmla="*/ 1462037 h 3735869"/>
              <a:gd name="connsiteX4169" fmla="*/ 7281131 w 9706874"/>
              <a:gd name="connsiteY4169" fmla="*/ 1459121 h 3735869"/>
              <a:gd name="connsiteX4170" fmla="*/ 8369089 w 9706874"/>
              <a:gd name="connsiteY4170" fmla="*/ 1458399 h 3735869"/>
              <a:gd name="connsiteX4171" fmla="*/ 8411959 w 9706874"/>
              <a:gd name="connsiteY4171" fmla="*/ 1478341 h 3735869"/>
              <a:gd name="connsiteX4172" fmla="*/ 8355755 w 9706874"/>
              <a:gd name="connsiteY4172" fmla="*/ 1466220 h 3735869"/>
              <a:gd name="connsiteX4173" fmla="*/ 8369089 w 9706874"/>
              <a:gd name="connsiteY4173" fmla="*/ 1458399 h 3735869"/>
              <a:gd name="connsiteX4174" fmla="*/ 9421370 w 9706874"/>
              <a:gd name="connsiteY4174" fmla="*/ 1456377 h 3735869"/>
              <a:gd name="connsiteX4175" fmla="*/ 9457997 w 9706874"/>
              <a:gd name="connsiteY4175" fmla="*/ 1475760 h 3735869"/>
              <a:gd name="connsiteX4176" fmla="*/ 9472731 w 9706874"/>
              <a:gd name="connsiteY4176" fmla="*/ 1493276 h 3735869"/>
              <a:gd name="connsiteX4177" fmla="*/ 9484809 w 9706874"/>
              <a:gd name="connsiteY4177" fmla="*/ 1512688 h 3735869"/>
              <a:gd name="connsiteX4178" fmla="*/ 9485380 w 9706874"/>
              <a:gd name="connsiteY4178" fmla="*/ 1506311 h 3735869"/>
              <a:gd name="connsiteX4179" fmla="*/ 9490375 w 9706874"/>
              <a:gd name="connsiteY4179" fmla="*/ 1507421 h 3735869"/>
              <a:gd name="connsiteX4180" fmla="*/ 9487521 w 9706874"/>
              <a:gd name="connsiteY4180" fmla="*/ 1509788 h 3735869"/>
              <a:gd name="connsiteX4181" fmla="*/ 9485236 w 9706874"/>
              <a:gd name="connsiteY4181" fmla="*/ 1513377 h 3735869"/>
              <a:gd name="connsiteX4182" fmla="*/ 9485701 w 9706874"/>
              <a:gd name="connsiteY4182" fmla="*/ 1514123 h 3735869"/>
              <a:gd name="connsiteX4183" fmla="*/ 9612013 w 9706874"/>
              <a:gd name="connsiteY4183" fmla="*/ 1627158 h 3735869"/>
              <a:gd name="connsiteX4184" fmla="*/ 9581023 w 9706874"/>
              <a:gd name="connsiteY4184" fmla="*/ 1615044 h 3735869"/>
              <a:gd name="connsiteX4185" fmla="*/ 9539232 w 9706874"/>
              <a:gd name="connsiteY4185" fmla="*/ 1579105 h 3735869"/>
              <a:gd name="connsiteX4186" fmla="*/ 9443910 w 9706874"/>
              <a:gd name="connsiteY4186" fmla="*/ 1499991 h 3735869"/>
              <a:gd name="connsiteX4187" fmla="*/ 9421370 w 9706874"/>
              <a:gd name="connsiteY4187" fmla="*/ 1456377 h 3735869"/>
              <a:gd name="connsiteX4188" fmla="*/ 8413081 w 9706874"/>
              <a:gd name="connsiteY4188" fmla="*/ 1454914 h 3735869"/>
              <a:gd name="connsiteX4189" fmla="*/ 8417816 w 9706874"/>
              <a:gd name="connsiteY4189" fmla="*/ 1456371 h 3735869"/>
              <a:gd name="connsiteX4190" fmla="*/ 8412408 w 9706874"/>
              <a:gd name="connsiteY4190" fmla="*/ 1460507 h 3735869"/>
              <a:gd name="connsiteX4191" fmla="*/ 8413081 w 9706874"/>
              <a:gd name="connsiteY4191" fmla="*/ 1454914 h 3735869"/>
              <a:gd name="connsiteX4192" fmla="*/ 7784038 w 9706874"/>
              <a:gd name="connsiteY4192" fmla="*/ 1454914 h 3735869"/>
              <a:gd name="connsiteX4193" fmla="*/ 7788774 w 9706874"/>
              <a:gd name="connsiteY4193" fmla="*/ 1456371 h 3735869"/>
              <a:gd name="connsiteX4194" fmla="*/ 7783364 w 9706874"/>
              <a:gd name="connsiteY4194" fmla="*/ 1460508 h 3735869"/>
              <a:gd name="connsiteX4195" fmla="*/ 7784038 w 9706874"/>
              <a:gd name="connsiteY4195" fmla="*/ 1454914 h 3735869"/>
              <a:gd name="connsiteX4196" fmla="*/ 8152390 w 9706874"/>
              <a:gd name="connsiteY4196" fmla="*/ 1450375 h 3735869"/>
              <a:gd name="connsiteX4197" fmla="*/ 8149512 w 9706874"/>
              <a:gd name="connsiteY4197" fmla="*/ 1483912 h 3735869"/>
              <a:gd name="connsiteX4198" fmla="*/ 8132253 w 9706874"/>
              <a:gd name="connsiteY4198" fmla="*/ 1464747 h 3735869"/>
              <a:gd name="connsiteX4199" fmla="*/ 8152390 w 9706874"/>
              <a:gd name="connsiteY4199" fmla="*/ 1450375 h 3735869"/>
              <a:gd name="connsiteX4200" fmla="*/ 6526481 w 9706874"/>
              <a:gd name="connsiteY4200" fmla="*/ 1450295 h 3735869"/>
              <a:gd name="connsiteX4201" fmla="*/ 6534453 w 9706874"/>
              <a:gd name="connsiteY4201" fmla="*/ 1462040 h 3735869"/>
              <a:gd name="connsiteX4202" fmla="*/ 6526481 w 9706874"/>
              <a:gd name="connsiteY4202" fmla="*/ 1450295 h 3735869"/>
              <a:gd name="connsiteX4203" fmla="*/ 7212925 w 9706874"/>
              <a:gd name="connsiteY4203" fmla="*/ 1450168 h 3735869"/>
              <a:gd name="connsiteX4204" fmla="*/ 7220329 w 9706874"/>
              <a:gd name="connsiteY4204" fmla="*/ 1462253 h 3735869"/>
              <a:gd name="connsiteX4205" fmla="*/ 7212925 w 9706874"/>
              <a:gd name="connsiteY4205" fmla="*/ 1450168 h 3735869"/>
              <a:gd name="connsiteX4206" fmla="*/ 7818454 w 9706874"/>
              <a:gd name="connsiteY4206" fmla="*/ 1448590 h 3735869"/>
              <a:gd name="connsiteX4207" fmla="*/ 7810641 w 9706874"/>
              <a:gd name="connsiteY4207" fmla="*/ 1460689 h 3735869"/>
              <a:gd name="connsiteX4208" fmla="*/ 7818454 w 9706874"/>
              <a:gd name="connsiteY4208" fmla="*/ 1448590 h 3735869"/>
              <a:gd name="connsiteX4209" fmla="*/ 8862059 w 9706874"/>
              <a:gd name="connsiteY4209" fmla="*/ 1448588 h 3735869"/>
              <a:gd name="connsiteX4210" fmla="*/ 8886350 w 9706874"/>
              <a:gd name="connsiteY4210" fmla="*/ 1453429 h 3735869"/>
              <a:gd name="connsiteX4211" fmla="*/ 8862059 w 9706874"/>
              <a:gd name="connsiteY4211" fmla="*/ 1460689 h 3735869"/>
              <a:gd name="connsiteX4212" fmla="*/ 8862059 w 9706874"/>
              <a:gd name="connsiteY4212" fmla="*/ 1448588 h 3735869"/>
              <a:gd name="connsiteX4213" fmla="*/ 8781222 w 9706874"/>
              <a:gd name="connsiteY4213" fmla="*/ 1448588 h 3735869"/>
              <a:gd name="connsiteX4214" fmla="*/ 8773411 w 9706874"/>
              <a:gd name="connsiteY4214" fmla="*/ 1460689 h 3735869"/>
              <a:gd name="connsiteX4215" fmla="*/ 8781222 w 9706874"/>
              <a:gd name="connsiteY4215" fmla="*/ 1448588 h 3735869"/>
              <a:gd name="connsiteX4216" fmla="*/ 8318337 w 9706874"/>
              <a:gd name="connsiteY4216" fmla="*/ 1444866 h 3735869"/>
              <a:gd name="connsiteX4217" fmla="*/ 8333822 w 9706874"/>
              <a:gd name="connsiteY4217" fmla="*/ 1446075 h 3735869"/>
              <a:gd name="connsiteX4218" fmla="*/ 8312511 w 9706874"/>
              <a:gd name="connsiteY4218" fmla="*/ 1450915 h 3735869"/>
              <a:gd name="connsiteX4219" fmla="*/ 8318337 w 9706874"/>
              <a:gd name="connsiteY4219" fmla="*/ 1444866 h 3735869"/>
              <a:gd name="connsiteX4220" fmla="*/ 6699141 w 9706874"/>
              <a:gd name="connsiteY4220" fmla="*/ 1444833 h 3735869"/>
              <a:gd name="connsiteX4221" fmla="*/ 6855291 w 9706874"/>
              <a:gd name="connsiteY4221" fmla="*/ 1464223 h 3735869"/>
              <a:gd name="connsiteX4222" fmla="*/ 6929847 w 9706874"/>
              <a:gd name="connsiteY4222" fmla="*/ 1474495 h 3735869"/>
              <a:gd name="connsiteX4223" fmla="*/ 6931225 w 9706874"/>
              <a:gd name="connsiteY4223" fmla="*/ 1473138 h 3735869"/>
              <a:gd name="connsiteX4224" fmla="*/ 6942257 w 9706874"/>
              <a:gd name="connsiteY4224" fmla="*/ 1472516 h 3735869"/>
              <a:gd name="connsiteX4225" fmla="*/ 6941494 w 9706874"/>
              <a:gd name="connsiteY4225" fmla="*/ 1476100 h 3735869"/>
              <a:gd name="connsiteX4226" fmla="*/ 7011441 w 9706874"/>
              <a:gd name="connsiteY4226" fmla="*/ 1485739 h 3735869"/>
              <a:gd name="connsiteX4227" fmla="*/ 7018396 w 9706874"/>
              <a:gd name="connsiteY4227" fmla="*/ 1486743 h 3735869"/>
              <a:gd name="connsiteX4228" fmla="*/ 7022674 w 9706874"/>
              <a:gd name="connsiteY4228" fmla="*/ 1484313 h 3735869"/>
              <a:gd name="connsiteX4229" fmla="*/ 7022016 w 9706874"/>
              <a:gd name="connsiteY4229" fmla="*/ 1487266 h 3735869"/>
              <a:gd name="connsiteX4230" fmla="*/ 7041660 w 9706874"/>
              <a:gd name="connsiteY4230" fmla="*/ 1490102 h 3735869"/>
              <a:gd name="connsiteX4231" fmla="*/ 7041662 w 9706874"/>
              <a:gd name="connsiteY4231" fmla="*/ 1484315 h 3735869"/>
              <a:gd name="connsiteX4232" fmla="*/ 7057697 w 9706874"/>
              <a:gd name="connsiteY4232" fmla="*/ 1488991 h 3735869"/>
              <a:gd name="connsiteX4233" fmla="*/ 7054757 w 9706874"/>
              <a:gd name="connsiteY4233" fmla="*/ 1491992 h 3735869"/>
              <a:gd name="connsiteX4234" fmla="*/ 7085087 w 9706874"/>
              <a:gd name="connsiteY4234" fmla="*/ 1496369 h 3735869"/>
              <a:gd name="connsiteX4235" fmla="*/ 7117607 w 9706874"/>
              <a:gd name="connsiteY4235" fmla="*/ 1503676 h 3735869"/>
              <a:gd name="connsiteX4236" fmla="*/ 7120768 w 9706874"/>
              <a:gd name="connsiteY4236" fmla="*/ 1497710 h 3735869"/>
              <a:gd name="connsiteX4237" fmla="*/ 7129846 w 9706874"/>
              <a:gd name="connsiteY4237" fmla="*/ 1497413 h 3735869"/>
              <a:gd name="connsiteX4238" fmla="*/ 7125517 w 9706874"/>
              <a:gd name="connsiteY4238" fmla="*/ 1505453 h 3735869"/>
              <a:gd name="connsiteX4239" fmla="*/ 7156738 w 9706874"/>
              <a:gd name="connsiteY4239" fmla="*/ 1512469 h 3735869"/>
              <a:gd name="connsiteX4240" fmla="*/ 7229387 w 9706874"/>
              <a:gd name="connsiteY4240" fmla="*/ 1527757 h 3735869"/>
              <a:gd name="connsiteX4241" fmla="*/ 7229829 w 9706874"/>
              <a:gd name="connsiteY4241" fmla="*/ 1527839 h 3735869"/>
              <a:gd name="connsiteX4242" fmla="*/ 7231222 w 9706874"/>
              <a:gd name="connsiteY4242" fmla="*/ 1521578 h 3735869"/>
              <a:gd name="connsiteX4243" fmla="*/ 7237082 w 9706874"/>
              <a:gd name="connsiteY4243" fmla="*/ 1518250 h 3735869"/>
              <a:gd name="connsiteX4244" fmla="*/ 7235128 w 9706874"/>
              <a:gd name="connsiteY4244" fmla="*/ 1527024 h 3735869"/>
              <a:gd name="connsiteX4245" fmla="*/ 7232741 w 9706874"/>
              <a:gd name="connsiteY4245" fmla="*/ 1528378 h 3735869"/>
              <a:gd name="connsiteX4246" fmla="*/ 7278934 w 9706874"/>
              <a:gd name="connsiteY4246" fmla="*/ 1536941 h 3735869"/>
              <a:gd name="connsiteX4247" fmla="*/ 7279861 w 9706874"/>
              <a:gd name="connsiteY4247" fmla="*/ 1525266 h 3735869"/>
              <a:gd name="connsiteX4248" fmla="*/ 7287654 w 9706874"/>
              <a:gd name="connsiteY4248" fmla="*/ 1518251 h 3735869"/>
              <a:gd name="connsiteX4249" fmla="*/ 7287653 w 9706874"/>
              <a:gd name="connsiteY4249" fmla="*/ 1532281 h 3735869"/>
              <a:gd name="connsiteX4250" fmla="*/ 7281203 w 9706874"/>
              <a:gd name="connsiteY4250" fmla="*/ 1537362 h 3735869"/>
              <a:gd name="connsiteX4251" fmla="*/ 7302036 w 9706874"/>
              <a:gd name="connsiteY4251" fmla="*/ 1541223 h 3735869"/>
              <a:gd name="connsiteX4252" fmla="*/ 7425412 w 9706874"/>
              <a:gd name="connsiteY4252" fmla="*/ 1575832 h 3735869"/>
              <a:gd name="connsiteX4253" fmla="*/ 7428050 w 9706874"/>
              <a:gd name="connsiteY4253" fmla="*/ 1567114 h 3735869"/>
              <a:gd name="connsiteX4254" fmla="*/ 7432933 w 9706874"/>
              <a:gd name="connsiteY4254" fmla="*/ 1564693 h 3735869"/>
              <a:gd name="connsiteX4255" fmla="*/ 7430980 w 9706874"/>
              <a:gd name="connsiteY4255" fmla="*/ 1574374 h 3735869"/>
              <a:gd name="connsiteX4256" fmla="*/ 7426625 w 9706874"/>
              <a:gd name="connsiteY4256" fmla="*/ 1576171 h 3735869"/>
              <a:gd name="connsiteX4257" fmla="*/ 7457964 w 9706874"/>
              <a:gd name="connsiteY4257" fmla="*/ 1584963 h 3735869"/>
              <a:gd name="connsiteX4258" fmla="*/ 7593074 w 9706874"/>
              <a:gd name="connsiteY4258" fmla="*/ 1625862 h 3735869"/>
              <a:gd name="connsiteX4259" fmla="*/ 7653762 w 9706874"/>
              <a:gd name="connsiteY4259" fmla="*/ 1645310 h 3735869"/>
              <a:gd name="connsiteX4260" fmla="*/ 7725084 w 9706874"/>
              <a:gd name="connsiteY4260" fmla="*/ 1669609 h 3735869"/>
              <a:gd name="connsiteX4261" fmla="*/ 7796846 w 9706874"/>
              <a:gd name="connsiteY4261" fmla="*/ 1695934 h 3735869"/>
              <a:gd name="connsiteX4262" fmla="*/ 7894301 w 9706874"/>
              <a:gd name="connsiteY4262" fmla="*/ 1725095 h 3735869"/>
              <a:gd name="connsiteX4263" fmla="*/ 7918221 w 9706874"/>
              <a:gd name="connsiteY4263" fmla="*/ 1729956 h 3735869"/>
              <a:gd name="connsiteX4264" fmla="*/ 8026752 w 9706874"/>
              <a:gd name="connsiteY4264" fmla="*/ 1766405 h 3735869"/>
              <a:gd name="connsiteX4265" fmla="*/ 8055546 w 9706874"/>
              <a:gd name="connsiteY4265" fmla="*/ 1785439 h 3735869"/>
              <a:gd name="connsiteX4266" fmla="*/ 8180023 w 9706874"/>
              <a:gd name="connsiteY4266" fmla="*/ 1831608 h 3735869"/>
              <a:gd name="connsiteX4267" fmla="*/ 8206601 w 9706874"/>
              <a:gd name="connsiteY4267" fmla="*/ 1840931 h 3735869"/>
              <a:gd name="connsiteX4268" fmla="*/ 8259315 w 9706874"/>
              <a:gd name="connsiteY4268" fmla="*/ 1879804 h 3735869"/>
              <a:gd name="connsiteX4269" fmla="*/ 8412587 w 9706874"/>
              <a:gd name="connsiteY4269" fmla="*/ 1952300 h 3735869"/>
              <a:gd name="connsiteX4270" fmla="*/ 8526434 w 9706874"/>
              <a:gd name="connsiteY4270" fmla="*/ 2010213 h 3735869"/>
              <a:gd name="connsiteX4271" fmla="*/ 8645152 w 9706874"/>
              <a:gd name="connsiteY4271" fmla="*/ 2072988 h 3735869"/>
              <a:gd name="connsiteX4272" fmla="*/ 8700968 w 9706874"/>
              <a:gd name="connsiteY4272" fmla="*/ 2099718 h 3735869"/>
              <a:gd name="connsiteX4273" fmla="*/ 8814371 w 9706874"/>
              <a:gd name="connsiteY4273" fmla="*/ 2138598 h 3735869"/>
              <a:gd name="connsiteX4274" fmla="*/ 8854238 w 9706874"/>
              <a:gd name="connsiteY4274" fmla="*/ 2164483 h 3735869"/>
              <a:gd name="connsiteX4275" fmla="*/ 8872842 w 9706874"/>
              <a:gd name="connsiteY4275" fmla="*/ 2203363 h 3735869"/>
              <a:gd name="connsiteX4276" fmla="*/ 8843421 w 9706874"/>
              <a:gd name="connsiteY4276" fmla="*/ 2190472 h 3735869"/>
              <a:gd name="connsiteX4277" fmla="*/ 8782280 w 9706874"/>
              <a:gd name="connsiteY4277" fmla="*/ 2167761 h 3735869"/>
              <a:gd name="connsiteX4278" fmla="*/ 8782110 w 9706874"/>
              <a:gd name="connsiteY4278" fmla="*/ 2169907 h 3735869"/>
              <a:gd name="connsiteX4279" fmla="*/ 8774319 w 9706874"/>
              <a:gd name="connsiteY4279" fmla="*/ 2176921 h 3735869"/>
              <a:gd name="connsiteX4280" fmla="*/ 8774318 w 9706874"/>
              <a:gd name="connsiteY4280" fmla="*/ 2164886 h 3735869"/>
              <a:gd name="connsiteX4281" fmla="*/ 8703342 w 9706874"/>
              <a:gd name="connsiteY4281" fmla="*/ 2139492 h 3735869"/>
              <a:gd name="connsiteX4282" fmla="*/ 8632306 w 9706874"/>
              <a:gd name="connsiteY4282" fmla="*/ 2114300 h 3735869"/>
              <a:gd name="connsiteX4283" fmla="*/ 8529091 w 9706874"/>
              <a:gd name="connsiteY4283" fmla="*/ 2068533 h 3735869"/>
              <a:gd name="connsiteX4284" fmla="*/ 8482468 w 9706874"/>
              <a:gd name="connsiteY4284" fmla="*/ 2037552 h 3735869"/>
              <a:gd name="connsiteX4285" fmla="*/ 8480131 w 9706874"/>
              <a:gd name="connsiteY4285" fmla="*/ 2036589 h 3735869"/>
              <a:gd name="connsiteX4286" fmla="*/ 8470356 w 9706874"/>
              <a:gd name="connsiteY4286" fmla="*/ 2041147 h 3735869"/>
              <a:gd name="connsiteX4287" fmla="*/ 8473727 w 9706874"/>
              <a:gd name="connsiteY4287" fmla="*/ 2033948 h 3735869"/>
              <a:gd name="connsiteX4288" fmla="*/ 8462363 w 9706874"/>
              <a:gd name="connsiteY4288" fmla="*/ 2029261 h 3735869"/>
              <a:gd name="connsiteX4289" fmla="*/ 8433853 w 9706874"/>
              <a:gd name="connsiteY4289" fmla="*/ 2017504 h 3735869"/>
              <a:gd name="connsiteX4290" fmla="*/ 8457771 w 9706874"/>
              <a:gd name="connsiteY4290" fmla="*/ 2036944 h 3735869"/>
              <a:gd name="connsiteX4291" fmla="*/ 8502514 w 9706874"/>
              <a:gd name="connsiteY4291" fmla="*/ 2066104 h 3735869"/>
              <a:gd name="connsiteX4292" fmla="*/ 8527901 w 9706874"/>
              <a:gd name="connsiteY4292" fmla="*/ 2078893 h 3735869"/>
              <a:gd name="connsiteX4293" fmla="*/ 8533616 w 9706874"/>
              <a:gd name="connsiteY4293" fmla="*/ 2082692 h 3735869"/>
              <a:gd name="connsiteX4294" fmla="*/ 8531573 w 9706874"/>
              <a:gd name="connsiteY4294" fmla="*/ 2077013 h 3735869"/>
              <a:gd name="connsiteX4295" fmla="*/ 8538977 w 9706874"/>
              <a:gd name="connsiteY4295" fmla="*/ 2077014 h 3735869"/>
              <a:gd name="connsiteX4296" fmla="*/ 8535584 w 9706874"/>
              <a:gd name="connsiteY4296" fmla="*/ 2079382 h 3735869"/>
              <a:gd name="connsiteX4297" fmla="*/ 8534290 w 9706874"/>
              <a:gd name="connsiteY4297" fmla="*/ 2083141 h 3735869"/>
              <a:gd name="connsiteX4298" fmla="*/ 8552458 w 9706874"/>
              <a:gd name="connsiteY4298" fmla="*/ 2095213 h 3735869"/>
              <a:gd name="connsiteX4299" fmla="*/ 8600410 w 9706874"/>
              <a:gd name="connsiteY4299" fmla="*/ 2133740 h 3735869"/>
              <a:gd name="connsiteX4300" fmla="*/ 8579148 w 9706874"/>
              <a:gd name="connsiteY4300" fmla="*/ 2150307 h 3735869"/>
              <a:gd name="connsiteX4301" fmla="*/ 8571175 w 9706874"/>
              <a:gd name="connsiteY4301" fmla="*/ 2159623 h 3735869"/>
              <a:gd name="connsiteX4302" fmla="*/ 8542381 w 9706874"/>
              <a:gd name="connsiteY4302" fmla="*/ 2145889 h 3735869"/>
              <a:gd name="connsiteX4303" fmla="*/ 8548192 w 9706874"/>
              <a:gd name="connsiteY4303" fmla="*/ 2155472 h 3735869"/>
              <a:gd name="connsiteX4304" fmla="*/ 8553189 w 9706874"/>
              <a:gd name="connsiteY4304" fmla="*/ 2157933 h 3735869"/>
              <a:gd name="connsiteX4305" fmla="*/ 8558000 w 9706874"/>
              <a:gd name="connsiteY4305" fmla="*/ 2155620 h 3735869"/>
              <a:gd name="connsiteX4306" fmla="*/ 8560466 w 9706874"/>
              <a:gd name="connsiteY4306" fmla="*/ 2157995 h 3735869"/>
              <a:gd name="connsiteX4307" fmla="*/ 8558000 w 9706874"/>
              <a:gd name="connsiteY4307" fmla="*/ 2160506 h 3735869"/>
              <a:gd name="connsiteX4308" fmla="*/ 8553824 w 9706874"/>
              <a:gd name="connsiteY4308" fmla="*/ 2158380 h 3735869"/>
              <a:gd name="connsiteX4309" fmla="*/ 8558329 w 9706874"/>
              <a:gd name="connsiteY4309" fmla="*/ 2162053 h 3735869"/>
              <a:gd name="connsiteX4310" fmla="*/ 8529090 w 9706874"/>
              <a:gd name="connsiteY4310" fmla="*/ 2157192 h 3735869"/>
              <a:gd name="connsiteX4311" fmla="*/ 8489224 w 9706874"/>
              <a:gd name="connsiteY4311" fmla="*/ 2138599 h 3735869"/>
              <a:gd name="connsiteX4312" fmla="*/ 8401957 w 9706874"/>
              <a:gd name="connsiteY4312" fmla="*/ 2094860 h 3735869"/>
              <a:gd name="connsiteX4313" fmla="*/ 8224763 w 9706874"/>
              <a:gd name="connsiteY4313" fmla="*/ 2010214 h 3735869"/>
              <a:gd name="connsiteX4314" fmla="*/ 8044915 w 9706874"/>
              <a:gd name="connsiteY4314" fmla="*/ 1937719 h 3735869"/>
              <a:gd name="connsiteX4315" fmla="*/ 8002831 w 9706874"/>
              <a:gd name="connsiteY4315" fmla="*/ 1925568 h 3735869"/>
              <a:gd name="connsiteX4316" fmla="*/ 7981568 w 9706874"/>
              <a:gd name="connsiteY4316" fmla="*/ 1899244 h 3735869"/>
              <a:gd name="connsiteX4317" fmla="*/ 7960306 w 9706874"/>
              <a:gd name="connsiteY4317" fmla="*/ 1908964 h 3735869"/>
              <a:gd name="connsiteX4318" fmla="*/ 7809692 w 9706874"/>
              <a:gd name="connsiteY4318" fmla="*/ 1848216 h 3735869"/>
              <a:gd name="connsiteX4319" fmla="*/ 7780898 w 9706874"/>
              <a:gd name="connsiteY4319" fmla="*/ 1824319 h 3735869"/>
              <a:gd name="connsiteX4320" fmla="*/ 7764951 w 9706874"/>
              <a:gd name="connsiteY4320" fmla="*/ 1809739 h 3735869"/>
              <a:gd name="connsiteX4321" fmla="*/ 7792305 w 9706874"/>
              <a:gd name="connsiteY4321" fmla="*/ 1813080 h 3735869"/>
              <a:gd name="connsiteX4322" fmla="*/ 7796114 w 9706874"/>
              <a:gd name="connsiteY4322" fmla="*/ 1814403 h 3735869"/>
              <a:gd name="connsiteX4323" fmla="*/ 7794777 w 9706874"/>
              <a:gd name="connsiteY4323" fmla="*/ 1809480 h 3735869"/>
              <a:gd name="connsiteX4324" fmla="*/ 7798581 w 9706874"/>
              <a:gd name="connsiteY4324" fmla="*/ 1810765 h 3735869"/>
              <a:gd name="connsiteX4325" fmla="*/ 7796781 w 9706874"/>
              <a:gd name="connsiteY4325" fmla="*/ 1813338 h 3735869"/>
              <a:gd name="connsiteX4326" fmla="*/ 7796657 w 9706874"/>
              <a:gd name="connsiteY4326" fmla="*/ 1814591 h 3735869"/>
              <a:gd name="connsiteX4327" fmla="*/ 7817665 w 9706874"/>
              <a:gd name="connsiteY4327" fmla="*/ 1821888 h 3735869"/>
              <a:gd name="connsiteX4328" fmla="*/ 7804375 w 9706874"/>
              <a:gd name="connsiteY4328" fmla="*/ 1809739 h 3735869"/>
              <a:gd name="connsiteX4329" fmla="*/ 7780897 w 9706874"/>
              <a:gd name="connsiteY4329" fmla="*/ 1797589 h 3735869"/>
              <a:gd name="connsiteX4330" fmla="*/ 7754319 w 9706874"/>
              <a:gd name="connsiteY4330" fmla="*/ 1790299 h 3735869"/>
              <a:gd name="connsiteX4331" fmla="*/ 7749004 w 9706874"/>
              <a:gd name="connsiteY4331" fmla="*/ 1763569 h 3735869"/>
              <a:gd name="connsiteX4332" fmla="*/ 7854875 w 9706874"/>
              <a:gd name="connsiteY4332" fmla="*/ 1773289 h 3735869"/>
              <a:gd name="connsiteX4333" fmla="*/ 7801718 w 9706874"/>
              <a:gd name="connsiteY4333" fmla="*/ 1761140 h 3735869"/>
              <a:gd name="connsiteX4334" fmla="*/ 7770266 w 9706874"/>
              <a:gd name="connsiteY4334" fmla="*/ 1754254 h 3735869"/>
              <a:gd name="connsiteX4335" fmla="*/ 7762293 w 9706874"/>
              <a:gd name="connsiteY4335" fmla="*/ 1732384 h 3735869"/>
              <a:gd name="connsiteX4336" fmla="*/ 7749004 w 9706874"/>
              <a:gd name="connsiteY4336" fmla="*/ 1720234 h 3735869"/>
              <a:gd name="connsiteX4337" fmla="*/ 7709136 w 9706874"/>
              <a:gd name="connsiteY4337" fmla="*/ 1712943 h 3735869"/>
              <a:gd name="connsiteX4338" fmla="*/ 7566494 w 9706874"/>
              <a:gd name="connsiteY4338" fmla="*/ 1674468 h 3735869"/>
              <a:gd name="connsiteX4339" fmla="*/ 7333931 w 9706874"/>
              <a:gd name="connsiteY4339" fmla="*/ 1608856 h 3735869"/>
              <a:gd name="connsiteX4340" fmla="*/ 7304693 w 9706874"/>
              <a:gd name="connsiteY4340" fmla="*/ 1604405 h 3735869"/>
              <a:gd name="connsiteX4341" fmla="*/ 7296721 w 9706874"/>
              <a:gd name="connsiteY4341" fmla="*/ 1582534 h 3735869"/>
              <a:gd name="connsiteX4342" fmla="*/ 7265270 w 9706874"/>
              <a:gd name="connsiteY4342" fmla="*/ 1572812 h 3735869"/>
              <a:gd name="connsiteX4343" fmla="*/ 7228059 w 9706874"/>
              <a:gd name="connsiteY4343" fmla="*/ 1565523 h 3735869"/>
              <a:gd name="connsiteX4344" fmla="*/ 7151424 w 9706874"/>
              <a:gd name="connsiteY4344" fmla="*/ 1550943 h 3735869"/>
              <a:gd name="connsiteX4345" fmla="*/ 6995493 w 9706874"/>
              <a:gd name="connsiteY4345" fmla="*/ 1522189 h 3735869"/>
              <a:gd name="connsiteX4346" fmla="*/ 6966257 w 9706874"/>
              <a:gd name="connsiteY4346" fmla="*/ 1505179 h 3735869"/>
              <a:gd name="connsiteX4347" fmla="*/ 6932148 w 9706874"/>
              <a:gd name="connsiteY4347" fmla="*/ 1495457 h 3735869"/>
              <a:gd name="connsiteX4348" fmla="*/ 6855511 w 9706874"/>
              <a:gd name="connsiteY4348" fmla="*/ 1480881 h 3735869"/>
              <a:gd name="connsiteX4349" fmla="*/ 6699141 w 9706874"/>
              <a:gd name="connsiteY4349" fmla="*/ 1444833 h 3735869"/>
              <a:gd name="connsiteX4350" fmla="*/ 9021874 w 9706874"/>
              <a:gd name="connsiteY4350" fmla="*/ 1442569 h 3735869"/>
              <a:gd name="connsiteX4351" fmla="*/ 9026512 w 9706874"/>
              <a:gd name="connsiteY4351" fmla="*/ 1443700 h 3735869"/>
              <a:gd name="connsiteX4352" fmla="*/ 9023658 w 9706874"/>
              <a:gd name="connsiteY4352" fmla="*/ 1448212 h 3735869"/>
              <a:gd name="connsiteX4353" fmla="*/ 9021874 w 9706874"/>
              <a:gd name="connsiteY4353" fmla="*/ 1442569 h 3735869"/>
              <a:gd name="connsiteX4354" fmla="*/ 6675696 w 9706874"/>
              <a:gd name="connsiteY4354" fmla="*/ 1439981 h 3735869"/>
              <a:gd name="connsiteX4355" fmla="*/ 6690892 w 9706874"/>
              <a:gd name="connsiteY4355" fmla="*/ 1449248 h 3735869"/>
              <a:gd name="connsiteX4356" fmla="*/ 6675696 w 9706874"/>
              <a:gd name="connsiteY4356" fmla="*/ 1439981 h 3735869"/>
              <a:gd name="connsiteX4357" fmla="*/ 8942340 w 9706874"/>
              <a:gd name="connsiteY4357" fmla="*/ 1439905 h 3735869"/>
              <a:gd name="connsiteX4358" fmla="*/ 8968802 w 9706874"/>
              <a:gd name="connsiteY4358" fmla="*/ 1471411 h 3735869"/>
              <a:gd name="connsiteX4359" fmla="*/ 8930092 w 9706874"/>
              <a:gd name="connsiteY4359" fmla="*/ 1459453 h 3735869"/>
              <a:gd name="connsiteX4360" fmla="*/ 8942340 w 9706874"/>
              <a:gd name="connsiteY4360" fmla="*/ 1439905 h 3735869"/>
              <a:gd name="connsiteX4361" fmla="*/ 9379064 w 9706874"/>
              <a:gd name="connsiteY4361" fmla="*/ 1436792 h 3735869"/>
              <a:gd name="connsiteX4362" fmla="*/ 9363029 w 9706874"/>
              <a:gd name="connsiteY4362" fmla="*/ 1449252 h 3735869"/>
              <a:gd name="connsiteX4363" fmla="*/ 9379064 w 9706874"/>
              <a:gd name="connsiteY4363" fmla="*/ 1436792 h 3735869"/>
              <a:gd name="connsiteX4364" fmla="*/ 9208194 w 9706874"/>
              <a:gd name="connsiteY4364" fmla="*/ 1436335 h 3735869"/>
              <a:gd name="connsiteX4365" fmla="*/ 9214128 w 9706874"/>
              <a:gd name="connsiteY4365" fmla="*/ 1448172 h 3735869"/>
              <a:gd name="connsiteX4366" fmla="*/ 9200163 w 9706874"/>
              <a:gd name="connsiteY4366" fmla="*/ 1443187 h 3735869"/>
              <a:gd name="connsiteX4367" fmla="*/ 9208194 w 9706874"/>
              <a:gd name="connsiteY4367" fmla="*/ 1436335 h 3735869"/>
              <a:gd name="connsiteX4368" fmla="*/ 6728298 w 9706874"/>
              <a:gd name="connsiteY4368" fmla="*/ 1436086 h 3735869"/>
              <a:gd name="connsiteX4369" fmla="*/ 6736110 w 9706874"/>
              <a:gd name="connsiteY4369" fmla="*/ 1448185 h 3735869"/>
              <a:gd name="connsiteX4370" fmla="*/ 6728298 w 9706874"/>
              <a:gd name="connsiteY4370" fmla="*/ 1436086 h 3735869"/>
              <a:gd name="connsiteX4371" fmla="*/ 8093082 w 9706874"/>
              <a:gd name="connsiteY4371" fmla="*/ 1436086 h 3735869"/>
              <a:gd name="connsiteX4372" fmla="*/ 8115296 w 9706874"/>
              <a:gd name="connsiteY4372" fmla="*/ 1453304 h 3735869"/>
              <a:gd name="connsiteX4373" fmla="*/ 8093082 w 9706874"/>
              <a:gd name="connsiteY4373" fmla="*/ 1436086 h 3735869"/>
              <a:gd name="connsiteX4374" fmla="*/ 8822889 w 9706874"/>
              <a:gd name="connsiteY4374" fmla="*/ 1436085 h 3735869"/>
              <a:gd name="connsiteX4375" fmla="*/ 8853346 w 9706874"/>
              <a:gd name="connsiteY4375" fmla="*/ 1436086 h 3735869"/>
              <a:gd name="connsiteX4376" fmla="*/ 8844912 w 9706874"/>
              <a:gd name="connsiteY4376" fmla="*/ 1460681 h 3735869"/>
              <a:gd name="connsiteX4377" fmla="*/ 8822889 w 9706874"/>
              <a:gd name="connsiteY4377" fmla="*/ 1436085 h 3735869"/>
              <a:gd name="connsiteX4378" fmla="*/ 6266276 w 9706874"/>
              <a:gd name="connsiteY4378" fmla="*/ 1433842 h 3735869"/>
              <a:gd name="connsiteX4379" fmla="*/ 6274300 w 9706874"/>
              <a:gd name="connsiteY4379" fmla="*/ 1438204 h 3735869"/>
              <a:gd name="connsiteX4380" fmla="*/ 6258253 w 9706874"/>
              <a:gd name="connsiteY4380" fmla="*/ 1448173 h 3735869"/>
              <a:gd name="connsiteX4381" fmla="*/ 6266276 w 9706874"/>
              <a:gd name="connsiteY4381" fmla="*/ 1433842 h 3735869"/>
              <a:gd name="connsiteX4382" fmla="*/ 844968 w 9706874"/>
              <a:gd name="connsiteY4382" fmla="*/ 1432153 h 3735869"/>
              <a:gd name="connsiteX4383" fmla="*/ 844894 w 9706874"/>
              <a:gd name="connsiteY4383" fmla="*/ 1432219 h 3735869"/>
              <a:gd name="connsiteX4384" fmla="*/ 843440 w 9706874"/>
              <a:gd name="connsiteY4384" fmla="*/ 1433531 h 3735869"/>
              <a:gd name="connsiteX4385" fmla="*/ 843222 w 9706874"/>
              <a:gd name="connsiteY4385" fmla="*/ 1433726 h 3735869"/>
              <a:gd name="connsiteX4386" fmla="*/ 840317 w 9706874"/>
              <a:gd name="connsiteY4386" fmla="*/ 1436349 h 3735869"/>
              <a:gd name="connsiteX4387" fmla="*/ 843440 w 9706874"/>
              <a:gd name="connsiteY4387" fmla="*/ 1433531 h 3735869"/>
              <a:gd name="connsiteX4388" fmla="*/ 7138342 w 9706874"/>
              <a:gd name="connsiteY4388" fmla="*/ 1430728 h 3735869"/>
              <a:gd name="connsiteX4389" fmla="*/ 7158186 w 9706874"/>
              <a:gd name="connsiteY4389" fmla="*/ 1447651 h 3735869"/>
              <a:gd name="connsiteX4390" fmla="*/ 7169525 w 9706874"/>
              <a:gd name="connsiteY4390" fmla="*/ 1464571 h 3735869"/>
              <a:gd name="connsiteX4391" fmla="*/ 7130312 w 9706874"/>
              <a:gd name="connsiteY4391" fmla="*/ 1471824 h 3735869"/>
              <a:gd name="connsiteX4392" fmla="*/ 7138342 w 9706874"/>
              <a:gd name="connsiteY4392" fmla="*/ 1430728 h 3735869"/>
              <a:gd name="connsiteX4393" fmla="*/ 9194691 w 9706874"/>
              <a:gd name="connsiteY4393" fmla="*/ 1430032 h 3735869"/>
              <a:gd name="connsiteX4394" fmla="*/ 9199689 w 9706874"/>
              <a:gd name="connsiteY4394" fmla="*/ 1430924 h 3735869"/>
              <a:gd name="connsiteX4395" fmla="*/ 9193979 w 9706874"/>
              <a:gd name="connsiteY4395" fmla="*/ 1435688 h 3735869"/>
              <a:gd name="connsiteX4396" fmla="*/ 9194691 w 9706874"/>
              <a:gd name="connsiteY4396" fmla="*/ 1430032 h 3735869"/>
              <a:gd name="connsiteX4397" fmla="*/ 7088291 w 9706874"/>
              <a:gd name="connsiteY4397" fmla="*/ 1428941 h 3735869"/>
              <a:gd name="connsiteX4398" fmla="*/ 7107182 w 9706874"/>
              <a:gd name="connsiteY4398" fmla="*/ 1448178 h 3735869"/>
              <a:gd name="connsiteX4399" fmla="*/ 7082894 w 9706874"/>
              <a:gd name="connsiteY4399" fmla="*/ 1448177 h 3735869"/>
              <a:gd name="connsiteX4400" fmla="*/ 7088291 w 9706874"/>
              <a:gd name="connsiteY4400" fmla="*/ 1428941 h 3735869"/>
              <a:gd name="connsiteX4401" fmla="*/ 7072269 w 9706874"/>
              <a:gd name="connsiteY4401" fmla="*/ 1428732 h 3735869"/>
              <a:gd name="connsiteX4402" fmla="*/ 7079672 w 9706874"/>
              <a:gd name="connsiteY4402" fmla="*/ 1440832 h 3735869"/>
              <a:gd name="connsiteX4403" fmla="*/ 7072269 w 9706874"/>
              <a:gd name="connsiteY4403" fmla="*/ 1428732 h 3735869"/>
              <a:gd name="connsiteX4404" fmla="*/ 7035153 w 9706874"/>
              <a:gd name="connsiteY4404" fmla="*/ 1428731 h 3735869"/>
              <a:gd name="connsiteX4405" fmla="*/ 7039886 w 9706874"/>
              <a:gd name="connsiteY4405" fmla="*/ 1432060 h 3735869"/>
              <a:gd name="connsiteX4406" fmla="*/ 7040187 w 9706874"/>
              <a:gd name="connsiteY4406" fmla="*/ 1435944 h 3735869"/>
              <a:gd name="connsiteX4407" fmla="*/ 7059746 w 9706874"/>
              <a:gd name="connsiteY4407" fmla="*/ 1436615 h 3735869"/>
              <a:gd name="connsiteX4408" fmla="*/ 7040516 w 9706874"/>
              <a:gd name="connsiteY4408" fmla="*/ 1440216 h 3735869"/>
              <a:gd name="connsiteX4409" fmla="*/ 7040563 w 9706874"/>
              <a:gd name="connsiteY4409" fmla="*/ 1440833 h 3735869"/>
              <a:gd name="connsiteX4410" fmla="*/ 7039860 w 9706874"/>
              <a:gd name="connsiteY4410" fmla="*/ 1440338 h 3735869"/>
              <a:gd name="connsiteX4411" fmla="*/ 6997853 w 9706874"/>
              <a:gd name="connsiteY4411" fmla="*/ 1448202 h 3735869"/>
              <a:gd name="connsiteX4412" fmla="*/ 6992183 w 9706874"/>
              <a:gd name="connsiteY4412" fmla="*/ 1434299 h 3735869"/>
              <a:gd name="connsiteX4413" fmla="*/ 7035697 w 9706874"/>
              <a:gd name="connsiteY4413" fmla="*/ 1435790 h 3735869"/>
              <a:gd name="connsiteX4414" fmla="*/ 9296625 w 9706874"/>
              <a:gd name="connsiteY4414" fmla="*/ 1427153 h 3735869"/>
              <a:gd name="connsiteX4415" fmla="*/ 9288811 w 9706874"/>
              <a:gd name="connsiteY4415" fmla="*/ 1437441 h 3735869"/>
              <a:gd name="connsiteX4416" fmla="*/ 9296625 w 9706874"/>
              <a:gd name="connsiteY4416" fmla="*/ 1427153 h 3735869"/>
              <a:gd name="connsiteX4417" fmla="*/ 6243592 w 9706874"/>
              <a:gd name="connsiteY4417" fmla="*/ 1425838 h 3735869"/>
              <a:gd name="connsiteX4418" fmla="*/ 6253671 w 9706874"/>
              <a:gd name="connsiteY4418" fmla="*/ 1426298 h 3735869"/>
              <a:gd name="connsiteX4419" fmla="*/ 6237636 w 9706874"/>
              <a:gd name="connsiteY4419" fmla="*/ 1436121 h 3735869"/>
              <a:gd name="connsiteX4420" fmla="*/ 6243592 w 9706874"/>
              <a:gd name="connsiteY4420" fmla="*/ 1425838 h 3735869"/>
              <a:gd name="connsiteX4421" fmla="*/ 5787899 w 9706874"/>
              <a:gd name="connsiteY4421" fmla="*/ 1423455 h 3735869"/>
              <a:gd name="connsiteX4422" fmla="*/ 5778209 w 9706874"/>
              <a:gd name="connsiteY4422" fmla="*/ 1426442 h 3735869"/>
              <a:gd name="connsiteX4423" fmla="*/ 5755743 w 9706874"/>
              <a:gd name="connsiteY4423" fmla="*/ 1427839 h 3735869"/>
              <a:gd name="connsiteX4424" fmla="*/ 5756045 w 9706874"/>
              <a:gd name="connsiteY4424" fmla="*/ 1429111 h 3735869"/>
              <a:gd name="connsiteX4425" fmla="*/ 5762921 w 9706874"/>
              <a:gd name="connsiteY4425" fmla="*/ 1430249 h 3735869"/>
              <a:gd name="connsiteX4426" fmla="*/ 5786287 w 9706874"/>
              <a:gd name="connsiteY4426" fmla="*/ 1428426 h 3735869"/>
              <a:gd name="connsiteX4427" fmla="*/ 6077913 w 9706874"/>
              <a:gd name="connsiteY4427" fmla="*/ 1416229 h 3735869"/>
              <a:gd name="connsiteX4428" fmla="*/ 6091132 w 9706874"/>
              <a:gd name="connsiteY4428" fmla="*/ 1421148 h 3735869"/>
              <a:gd name="connsiteX4429" fmla="*/ 6077913 w 9706874"/>
              <a:gd name="connsiteY4429" fmla="*/ 1440826 h 3735869"/>
              <a:gd name="connsiteX4430" fmla="*/ 6077913 w 9706874"/>
              <a:gd name="connsiteY4430" fmla="*/ 1416229 h 3735869"/>
              <a:gd name="connsiteX4431" fmla="*/ 6996079 w 9706874"/>
              <a:gd name="connsiteY4431" fmla="*/ 1416228 h 3735869"/>
              <a:gd name="connsiteX4432" fmla="*/ 7003484 w 9706874"/>
              <a:gd name="connsiteY4432" fmla="*/ 1428327 h 3735869"/>
              <a:gd name="connsiteX4433" fmla="*/ 6996079 w 9706874"/>
              <a:gd name="connsiteY4433" fmla="*/ 1416228 h 3735869"/>
              <a:gd name="connsiteX4434" fmla="*/ 7897486 w 9706874"/>
              <a:gd name="connsiteY4434" fmla="*/ 1415083 h 3735869"/>
              <a:gd name="connsiteX4435" fmla="*/ 7911872 w 9706874"/>
              <a:gd name="connsiteY4435" fmla="*/ 1416281 h 3735869"/>
              <a:gd name="connsiteX4436" fmla="*/ 7888855 w 9706874"/>
              <a:gd name="connsiteY4436" fmla="*/ 1428279 h 3735869"/>
              <a:gd name="connsiteX4437" fmla="*/ 7897486 w 9706874"/>
              <a:gd name="connsiteY4437" fmla="*/ 1415083 h 3735869"/>
              <a:gd name="connsiteX4438" fmla="*/ 6292866 w 9706874"/>
              <a:gd name="connsiteY4438" fmla="*/ 1414651 h 3735869"/>
              <a:gd name="connsiteX4439" fmla="*/ 6285053 w 9706874"/>
              <a:gd name="connsiteY4439" fmla="*/ 1426735 h 3735869"/>
              <a:gd name="connsiteX4440" fmla="*/ 6292866 w 9706874"/>
              <a:gd name="connsiteY4440" fmla="*/ 1414651 h 3735869"/>
              <a:gd name="connsiteX4441" fmla="*/ 9332107 w 9706874"/>
              <a:gd name="connsiteY4441" fmla="*/ 1414649 h 3735869"/>
              <a:gd name="connsiteX4442" fmla="*/ 9348152 w 9706874"/>
              <a:gd name="connsiteY4442" fmla="*/ 1419651 h 3735869"/>
              <a:gd name="connsiteX4443" fmla="*/ 9332107 w 9706874"/>
              <a:gd name="connsiteY4443" fmla="*/ 1414649 h 3735869"/>
              <a:gd name="connsiteX4444" fmla="*/ 6890775 w 9706874"/>
              <a:gd name="connsiteY4444" fmla="*/ 1411185 h 3735869"/>
              <a:gd name="connsiteX4445" fmla="*/ 6911301 w 9706874"/>
              <a:gd name="connsiteY4445" fmla="*/ 1414267 h 3735869"/>
              <a:gd name="connsiteX4446" fmla="*/ 6876734 w 9706874"/>
              <a:gd name="connsiteY4446" fmla="*/ 1425984 h 3735869"/>
              <a:gd name="connsiteX4447" fmla="*/ 6890775 w 9706874"/>
              <a:gd name="connsiteY4447" fmla="*/ 1411185 h 3735869"/>
              <a:gd name="connsiteX4448" fmla="*/ 6021423 w 9706874"/>
              <a:gd name="connsiteY4448" fmla="*/ 1408346 h 3735869"/>
              <a:gd name="connsiteX4449" fmla="*/ 6042464 w 9706874"/>
              <a:gd name="connsiteY4449" fmla="*/ 1412152 h 3735869"/>
              <a:gd name="connsiteX4450" fmla="*/ 6045270 w 9706874"/>
              <a:gd name="connsiteY4450" fmla="*/ 1426737 h 3735869"/>
              <a:gd name="connsiteX4451" fmla="*/ 6008798 w 9706874"/>
              <a:gd name="connsiteY4451" fmla="*/ 1426737 h 3735869"/>
              <a:gd name="connsiteX4452" fmla="*/ 6021423 w 9706874"/>
              <a:gd name="connsiteY4452" fmla="*/ 1408346 h 3735869"/>
              <a:gd name="connsiteX4453" fmla="*/ 918996 w 9706874"/>
              <a:gd name="connsiteY4453" fmla="*/ 1408086 h 3735869"/>
              <a:gd name="connsiteX4454" fmla="*/ 915308 w 9706874"/>
              <a:gd name="connsiteY4454" fmla="*/ 1411211 h 3735869"/>
              <a:gd name="connsiteX4455" fmla="*/ 920293 w 9706874"/>
              <a:gd name="connsiteY4455" fmla="*/ 1413770 h 3735869"/>
              <a:gd name="connsiteX4456" fmla="*/ 925306 w 9706874"/>
              <a:gd name="connsiteY4456" fmla="*/ 1414618 h 3735869"/>
              <a:gd name="connsiteX4457" fmla="*/ 926151 w 9706874"/>
              <a:gd name="connsiteY4457" fmla="*/ 1410008 h 3735869"/>
              <a:gd name="connsiteX4458" fmla="*/ 918996 w 9706874"/>
              <a:gd name="connsiteY4458" fmla="*/ 1408086 h 3735869"/>
              <a:gd name="connsiteX4459" fmla="*/ 9454521 w 9706874"/>
              <a:gd name="connsiteY4459" fmla="*/ 1404182 h 3735869"/>
              <a:gd name="connsiteX4460" fmla="*/ 9461539 w 9706874"/>
              <a:gd name="connsiteY4460" fmla="*/ 1416021 h 3735869"/>
              <a:gd name="connsiteX4461" fmla="*/ 9445495 w 9706874"/>
              <a:gd name="connsiteY4461" fmla="*/ 1411034 h 3735869"/>
              <a:gd name="connsiteX4462" fmla="*/ 9454521 w 9706874"/>
              <a:gd name="connsiteY4462" fmla="*/ 1404182 h 3735869"/>
              <a:gd name="connsiteX4463" fmla="*/ 6954644 w 9706874"/>
              <a:gd name="connsiteY4463" fmla="*/ 1403725 h 3735869"/>
              <a:gd name="connsiteX4464" fmla="*/ 6952794 w 9706874"/>
              <a:gd name="connsiteY4464" fmla="*/ 1413405 h 3735869"/>
              <a:gd name="connsiteX4465" fmla="*/ 6949934 w 9706874"/>
              <a:gd name="connsiteY4465" fmla="*/ 1414651 h 3735869"/>
              <a:gd name="connsiteX4466" fmla="*/ 6973166 w 9706874"/>
              <a:gd name="connsiteY4466" fmla="*/ 1414651 h 3735869"/>
              <a:gd name="connsiteX4467" fmla="*/ 6972771 w 9706874"/>
              <a:gd name="connsiteY4467" fmla="*/ 1416287 h 3735869"/>
              <a:gd name="connsiteX4468" fmla="*/ 6978191 w 9706874"/>
              <a:gd name="connsiteY4468" fmla="*/ 1418648 h 3735869"/>
              <a:gd name="connsiteX4469" fmla="*/ 6980041 w 9706874"/>
              <a:gd name="connsiteY4469" fmla="*/ 1428327 h 3735869"/>
              <a:gd name="connsiteX4470" fmla="*/ 6974488 w 9706874"/>
              <a:gd name="connsiteY4470" fmla="*/ 1425001 h 3735869"/>
              <a:gd name="connsiteX4471" fmla="*/ 6972706 w 9706874"/>
              <a:gd name="connsiteY4471" fmla="*/ 1416557 h 3735869"/>
              <a:gd name="connsiteX4472" fmla="*/ 6970469 w 9706874"/>
              <a:gd name="connsiteY4472" fmla="*/ 1425855 h 3735869"/>
              <a:gd name="connsiteX4473" fmla="*/ 6951316 w 9706874"/>
              <a:gd name="connsiteY4473" fmla="*/ 1448183 h 3735869"/>
              <a:gd name="connsiteX4474" fmla="*/ 6926211 w 9706874"/>
              <a:gd name="connsiteY4474" fmla="*/ 1414652 h 3735869"/>
              <a:gd name="connsiteX4475" fmla="*/ 6938278 w 9706874"/>
              <a:gd name="connsiteY4475" fmla="*/ 1414651 h 3735869"/>
              <a:gd name="connsiteX4476" fmla="*/ 6935418 w 9706874"/>
              <a:gd name="connsiteY4476" fmla="*/ 1413404 h 3735869"/>
              <a:gd name="connsiteX4477" fmla="*/ 6933568 w 9706874"/>
              <a:gd name="connsiteY4477" fmla="*/ 1403725 h 3735869"/>
              <a:gd name="connsiteX4478" fmla="*/ 6938967 w 9706874"/>
              <a:gd name="connsiteY4478" fmla="*/ 1406144 h 3735869"/>
              <a:gd name="connsiteX4479" fmla="*/ 6940729 w 9706874"/>
              <a:gd name="connsiteY4479" fmla="*/ 1414651 h 3735869"/>
              <a:gd name="connsiteX4480" fmla="*/ 6947465 w 9706874"/>
              <a:gd name="connsiteY4480" fmla="*/ 1414650 h 3735869"/>
              <a:gd name="connsiteX4481" fmla="*/ 6949093 w 9706874"/>
              <a:gd name="connsiteY4481" fmla="*/ 1406145 h 3735869"/>
              <a:gd name="connsiteX4482" fmla="*/ 6954644 w 9706874"/>
              <a:gd name="connsiteY4482" fmla="*/ 1403725 h 3735869"/>
              <a:gd name="connsiteX4483" fmla="*/ 6080494 w 9706874"/>
              <a:gd name="connsiteY4483" fmla="*/ 1402147 h 3735869"/>
              <a:gd name="connsiteX4484" fmla="*/ 6080496 w 9706874"/>
              <a:gd name="connsiteY4484" fmla="*/ 1414248 h 3735869"/>
              <a:gd name="connsiteX4485" fmla="*/ 6047968 w 9706874"/>
              <a:gd name="connsiteY4485" fmla="*/ 1414248 h 3735869"/>
              <a:gd name="connsiteX4486" fmla="*/ 6080494 w 9706874"/>
              <a:gd name="connsiteY4486" fmla="*/ 1402147 h 3735869"/>
              <a:gd name="connsiteX4487" fmla="*/ 8862058 w 9706874"/>
              <a:gd name="connsiteY4487" fmla="*/ 1402146 h 3735869"/>
              <a:gd name="connsiteX4488" fmla="*/ 8929619 w 9706874"/>
              <a:gd name="connsiteY4488" fmla="*/ 1431210 h 3735869"/>
              <a:gd name="connsiteX4489" fmla="*/ 8901744 w 9706874"/>
              <a:gd name="connsiteY4489" fmla="*/ 1433665 h 3735869"/>
              <a:gd name="connsiteX4490" fmla="*/ 8862059 w 9706874"/>
              <a:gd name="connsiteY4490" fmla="*/ 1426296 h 3735869"/>
              <a:gd name="connsiteX4491" fmla="*/ 8862058 w 9706874"/>
              <a:gd name="connsiteY4491" fmla="*/ 1402146 h 3735869"/>
              <a:gd name="connsiteX4492" fmla="*/ 5751987 w 9706874"/>
              <a:gd name="connsiteY4492" fmla="*/ 1396268 h 3735869"/>
              <a:gd name="connsiteX4493" fmla="*/ 5741547 w 9706874"/>
              <a:gd name="connsiteY4493" fmla="*/ 1397401 h 3735869"/>
              <a:gd name="connsiteX4494" fmla="*/ 5741548 w 9706874"/>
              <a:gd name="connsiteY4494" fmla="*/ 1406616 h 3735869"/>
              <a:gd name="connsiteX4495" fmla="*/ 5759080 w 9706874"/>
              <a:gd name="connsiteY4495" fmla="*/ 1407098 h 3735869"/>
              <a:gd name="connsiteX4496" fmla="*/ 5753618 w 9706874"/>
              <a:gd name="connsiteY4496" fmla="*/ 1399319 h 3735869"/>
              <a:gd name="connsiteX4497" fmla="*/ 5852288 w 9706874"/>
              <a:gd name="connsiteY4497" fmla="*/ 1394410 h 3735869"/>
              <a:gd name="connsiteX4498" fmla="*/ 5840218 w 9706874"/>
              <a:gd name="connsiteY4498" fmla="*/ 1401699 h 3735869"/>
              <a:gd name="connsiteX4499" fmla="*/ 5838952 w 9706874"/>
              <a:gd name="connsiteY4499" fmla="*/ 1403345 h 3735869"/>
              <a:gd name="connsiteX4500" fmla="*/ 5842771 w 9706874"/>
              <a:gd name="connsiteY4500" fmla="*/ 1403475 h 3735869"/>
              <a:gd name="connsiteX4501" fmla="*/ 5848454 w 9706874"/>
              <a:gd name="connsiteY4501" fmla="*/ 1409366 h 3735869"/>
              <a:gd name="connsiteX4502" fmla="*/ 5840101 w 9706874"/>
              <a:gd name="connsiteY4502" fmla="*/ 1409670 h 3735869"/>
              <a:gd name="connsiteX4503" fmla="*/ 5835182 w 9706874"/>
              <a:gd name="connsiteY4503" fmla="*/ 1410822 h 3735869"/>
              <a:gd name="connsiteX4504" fmla="*/ 5834128 w 9706874"/>
              <a:gd name="connsiteY4504" fmla="*/ 1416277 h 3735869"/>
              <a:gd name="connsiteX4505" fmla="*/ 5857604 w 9706874"/>
              <a:gd name="connsiteY4505" fmla="*/ 1416277 h 3735869"/>
              <a:gd name="connsiteX4506" fmla="*/ 5852288 w 9706874"/>
              <a:gd name="connsiteY4506" fmla="*/ 1394410 h 3735869"/>
              <a:gd name="connsiteX4507" fmla="*/ 9437024 w 9706874"/>
              <a:gd name="connsiteY4507" fmla="*/ 1393273 h 3735869"/>
              <a:gd name="connsiteX4508" fmla="*/ 9445046 w 9706874"/>
              <a:gd name="connsiteY4508" fmla="*/ 1396902 h 3735869"/>
              <a:gd name="connsiteX4509" fmla="*/ 9442374 w 9706874"/>
              <a:gd name="connsiteY4509" fmla="*/ 1401742 h 3735869"/>
              <a:gd name="connsiteX4510" fmla="*/ 9429001 w 9706874"/>
              <a:gd name="connsiteY4510" fmla="*/ 1396901 h 3735869"/>
              <a:gd name="connsiteX4511" fmla="*/ 9437024 w 9706874"/>
              <a:gd name="connsiteY4511" fmla="*/ 1393273 h 3735869"/>
              <a:gd name="connsiteX4512" fmla="*/ 7087834 w 9706874"/>
              <a:gd name="connsiteY4512" fmla="*/ 1392389 h 3735869"/>
              <a:gd name="connsiteX4513" fmla="*/ 7090299 w 9706874"/>
              <a:gd name="connsiteY4513" fmla="*/ 1393764 h 3735869"/>
              <a:gd name="connsiteX4514" fmla="*/ 7088002 w 9706874"/>
              <a:gd name="connsiteY4514" fmla="*/ 1393213 h 3735869"/>
              <a:gd name="connsiteX4515" fmla="*/ 5928922 w 9706874"/>
              <a:gd name="connsiteY4515" fmla="*/ 1391979 h 3735869"/>
              <a:gd name="connsiteX4516" fmla="*/ 5936894 w 9706874"/>
              <a:gd name="connsiteY4516" fmla="*/ 1404128 h 3735869"/>
              <a:gd name="connsiteX4517" fmla="*/ 5928922 w 9706874"/>
              <a:gd name="connsiteY4517" fmla="*/ 1391979 h 3735869"/>
              <a:gd name="connsiteX4518" fmla="*/ 6871055 w 9706874"/>
              <a:gd name="connsiteY4518" fmla="*/ 1391222 h 3735869"/>
              <a:gd name="connsiteX4519" fmla="*/ 6884289 w 9706874"/>
              <a:gd name="connsiteY4519" fmla="*/ 1402807 h 3735869"/>
              <a:gd name="connsiteX4520" fmla="*/ 6871055 w 9706874"/>
              <a:gd name="connsiteY4520" fmla="*/ 1391222 h 3735869"/>
              <a:gd name="connsiteX4521" fmla="*/ 9141992 w 9706874"/>
              <a:gd name="connsiteY4521" fmla="*/ 1390349 h 3735869"/>
              <a:gd name="connsiteX4522" fmla="*/ 9125945 w 9706874"/>
              <a:gd name="connsiteY4522" fmla="*/ 1402811 h 3735869"/>
              <a:gd name="connsiteX4523" fmla="*/ 9141992 w 9706874"/>
              <a:gd name="connsiteY4523" fmla="*/ 1390349 h 3735869"/>
              <a:gd name="connsiteX4524" fmla="*/ 8929662 w 9706874"/>
              <a:gd name="connsiteY4524" fmla="*/ 1389644 h 3735869"/>
              <a:gd name="connsiteX4525" fmla="*/ 8919786 w 9706874"/>
              <a:gd name="connsiteY4525" fmla="*/ 1401742 h 3735869"/>
              <a:gd name="connsiteX4526" fmla="*/ 8929662 w 9706874"/>
              <a:gd name="connsiteY4526" fmla="*/ 1389644 h 3735869"/>
              <a:gd name="connsiteX4527" fmla="*/ 7523334 w 9706874"/>
              <a:gd name="connsiteY4527" fmla="*/ 1388859 h 3735869"/>
              <a:gd name="connsiteX4528" fmla="*/ 7527037 w 9706874"/>
              <a:gd name="connsiteY4528" fmla="*/ 1392489 h 3735869"/>
              <a:gd name="connsiteX4529" fmla="*/ 7524358 w 9706874"/>
              <a:gd name="connsiteY4529" fmla="*/ 1397742 h 3735869"/>
              <a:gd name="connsiteX4530" fmla="*/ 7525070 w 9706874"/>
              <a:gd name="connsiteY4530" fmla="*/ 1398236 h 3735869"/>
              <a:gd name="connsiteX4531" fmla="*/ 7509865 w 9706874"/>
              <a:gd name="connsiteY4531" fmla="*/ 1391220 h 3735869"/>
              <a:gd name="connsiteX4532" fmla="*/ 7517468 w 9706874"/>
              <a:gd name="connsiteY4532" fmla="*/ 1392975 h 3735869"/>
              <a:gd name="connsiteX4533" fmla="*/ 7523723 w 9706874"/>
              <a:gd name="connsiteY4533" fmla="*/ 1397304 h 3735869"/>
              <a:gd name="connsiteX4534" fmla="*/ 7519631 w 9706874"/>
              <a:gd name="connsiteY4534" fmla="*/ 1392488 h 3735869"/>
              <a:gd name="connsiteX4535" fmla="*/ 7523334 w 9706874"/>
              <a:gd name="connsiteY4535" fmla="*/ 1388859 h 3735869"/>
              <a:gd name="connsiteX4536" fmla="*/ 7573045 w 9706874"/>
              <a:gd name="connsiteY4536" fmla="*/ 1387419 h 3735869"/>
              <a:gd name="connsiteX4537" fmla="*/ 7579446 w 9706874"/>
              <a:gd name="connsiteY4537" fmla="*/ 1388995 h 3735869"/>
              <a:gd name="connsiteX4538" fmla="*/ 7621562 w 9706874"/>
              <a:gd name="connsiteY4538" fmla="*/ 1401284 h 3735869"/>
              <a:gd name="connsiteX4539" fmla="*/ 7666787 w 9706874"/>
              <a:gd name="connsiteY4539" fmla="*/ 1411116 h 3735869"/>
              <a:gd name="connsiteX4540" fmla="*/ 7677428 w 9706874"/>
              <a:gd name="connsiteY4540" fmla="*/ 1428321 h 3735869"/>
              <a:gd name="connsiteX4541" fmla="*/ 7552842 w 9706874"/>
              <a:gd name="connsiteY4541" fmla="*/ 1398827 h 3735869"/>
              <a:gd name="connsiteX4542" fmla="*/ 7573045 w 9706874"/>
              <a:gd name="connsiteY4542" fmla="*/ 1387419 h 3735869"/>
              <a:gd name="connsiteX4543" fmla="*/ 9288812 w 9706874"/>
              <a:gd name="connsiteY4543" fmla="*/ 1386072 h 3735869"/>
              <a:gd name="connsiteX4544" fmla="*/ 9308198 w 9706874"/>
              <a:gd name="connsiteY4544" fmla="*/ 1403517 h 3735869"/>
              <a:gd name="connsiteX4545" fmla="*/ 9288812 w 9706874"/>
              <a:gd name="connsiteY4545" fmla="*/ 1386072 h 3735869"/>
              <a:gd name="connsiteX4546" fmla="*/ 9420532 w 9706874"/>
              <a:gd name="connsiteY4546" fmla="*/ 1382555 h 3735869"/>
              <a:gd name="connsiteX4547" fmla="*/ 9428556 w 9706874"/>
              <a:gd name="connsiteY4547" fmla="*/ 1386185 h 3735869"/>
              <a:gd name="connsiteX4548" fmla="*/ 9423207 w 9706874"/>
              <a:gd name="connsiteY4548" fmla="*/ 1391024 h 3735869"/>
              <a:gd name="connsiteX4549" fmla="*/ 9412508 w 9706874"/>
              <a:gd name="connsiteY4549" fmla="*/ 1386184 h 3735869"/>
              <a:gd name="connsiteX4550" fmla="*/ 9420532 w 9706874"/>
              <a:gd name="connsiteY4550" fmla="*/ 1382555 h 3735869"/>
              <a:gd name="connsiteX4551" fmla="*/ 6775330 w 9706874"/>
              <a:gd name="connsiteY4551" fmla="*/ 1380505 h 3735869"/>
              <a:gd name="connsiteX4552" fmla="*/ 6790535 w 9706874"/>
              <a:gd name="connsiteY4552" fmla="*/ 1387590 h 3735869"/>
              <a:gd name="connsiteX4553" fmla="*/ 6775829 w 9706874"/>
              <a:gd name="connsiteY4553" fmla="*/ 1404520 h 3735869"/>
              <a:gd name="connsiteX4554" fmla="*/ 6837618 w 9706874"/>
              <a:gd name="connsiteY4554" fmla="*/ 1402148 h 3735869"/>
              <a:gd name="connsiteX4555" fmla="*/ 6868020 w 9706874"/>
              <a:gd name="connsiteY4555" fmla="*/ 1414231 h 3735869"/>
              <a:gd name="connsiteX4556" fmla="*/ 6815168 w 9706874"/>
              <a:gd name="connsiteY4556" fmla="*/ 1425911 h 3735869"/>
              <a:gd name="connsiteX4557" fmla="*/ 6759512 w 9706874"/>
              <a:gd name="connsiteY4557" fmla="*/ 1419063 h 3735869"/>
              <a:gd name="connsiteX4558" fmla="*/ 6711806 w 9706874"/>
              <a:gd name="connsiteY4558" fmla="*/ 1406979 h 3735869"/>
              <a:gd name="connsiteX4559" fmla="*/ 6775330 w 9706874"/>
              <a:gd name="connsiteY4559" fmla="*/ 1404541 h 3735869"/>
              <a:gd name="connsiteX4560" fmla="*/ 7445398 w 9706874"/>
              <a:gd name="connsiteY4560" fmla="*/ 1380504 h 3735869"/>
              <a:gd name="connsiteX4561" fmla="*/ 7452777 w 9706874"/>
              <a:gd name="connsiteY4561" fmla="*/ 1392590 h 3735869"/>
              <a:gd name="connsiteX4562" fmla="*/ 7445398 w 9706874"/>
              <a:gd name="connsiteY4562" fmla="*/ 1380504 h 3735869"/>
              <a:gd name="connsiteX4563" fmla="*/ 6435412 w 9706874"/>
              <a:gd name="connsiteY4563" fmla="*/ 1380504 h 3735869"/>
              <a:gd name="connsiteX4564" fmla="*/ 6442793 w 9706874"/>
              <a:gd name="connsiteY4564" fmla="*/ 1392590 h 3735869"/>
              <a:gd name="connsiteX4565" fmla="*/ 6435412 w 9706874"/>
              <a:gd name="connsiteY4565" fmla="*/ 1380504 h 3735869"/>
              <a:gd name="connsiteX4566" fmla="*/ 5912117 w 9706874"/>
              <a:gd name="connsiteY4566" fmla="*/ 1380252 h 3735869"/>
              <a:gd name="connsiteX4567" fmla="*/ 5893255 w 9706874"/>
              <a:gd name="connsiteY4567" fmla="*/ 1382383 h 3735869"/>
              <a:gd name="connsiteX4568" fmla="*/ 5865923 w 9706874"/>
              <a:gd name="connsiteY4568" fmla="*/ 1385637 h 3735869"/>
              <a:gd name="connsiteX4569" fmla="*/ 5865577 w 9706874"/>
              <a:gd name="connsiteY4569" fmla="*/ 1387119 h 3735869"/>
              <a:gd name="connsiteX4570" fmla="*/ 5889497 w 9706874"/>
              <a:gd name="connsiteY4570" fmla="*/ 1406557 h 3735869"/>
              <a:gd name="connsiteX4571" fmla="*/ 5920948 w 9706874"/>
              <a:gd name="connsiteY4571" fmla="*/ 1399267 h 3735869"/>
              <a:gd name="connsiteX4572" fmla="*/ 5914193 w 9706874"/>
              <a:gd name="connsiteY4572" fmla="*/ 1380942 h 3735869"/>
              <a:gd name="connsiteX4573" fmla="*/ 5942211 w 9706874"/>
              <a:gd name="connsiteY4573" fmla="*/ 1380234 h 3735869"/>
              <a:gd name="connsiteX4574" fmla="*/ 5960814 w 9706874"/>
              <a:gd name="connsiteY4574" fmla="*/ 1391979 h 3735869"/>
              <a:gd name="connsiteX4575" fmla="*/ 5942211 w 9706874"/>
              <a:gd name="connsiteY4575" fmla="*/ 1380234 h 3735869"/>
              <a:gd name="connsiteX4576" fmla="*/ 6466474 w 9706874"/>
              <a:gd name="connsiteY4576" fmla="*/ 1378925 h 3735869"/>
              <a:gd name="connsiteX4577" fmla="*/ 6474287 w 9706874"/>
              <a:gd name="connsiteY4577" fmla="*/ 1391024 h 3735869"/>
              <a:gd name="connsiteX4578" fmla="*/ 6466474 w 9706874"/>
              <a:gd name="connsiteY4578" fmla="*/ 1378925 h 3735869"/>
              <a:gd name="connsiteX4579" fmla="*/ 7467919 w 9706874"/>
              <a:gd name="connsiteY4579" fmla="*/ 1378925 h 3735869"/>
              <a:gd name="connsiteX4580" fmla="*/ 7467919 w 9706874"/>
              <a:gd name="connsiteY4580" fmla="*/ 1391024 h 3735869"/>
              <a:gd name="connsiteX4581" fmla="*/ 7467919 w 9706874"/>
              <a:gd name="connsiteY4581" fmla="*/ 1378925 h 3735869"/>
              <a:gd name="connsiteX4582" fmla="*/ 9247146 w 9706874"/>
              <a:gd name="connsiteY4582" fmla="*/ 1378923 h 3735869"/>
              <a:gd name="connsiteX4583" fmla="*/ 9239332 w 9706874"/>
              <a:gd name="connsiteY4583" fmla="*/ 1391024 h 3735869"/>
              <a:gd name="connsiteX4584" fmla="*/ 9247146 w 9706874"/>
              <a:gd name="connsiteY4584" fmla="*/ 1378923 h 3735869"/>
              <a:gd name="connsiteX4585" fmla="*/ 8913154 w 9706874"/>
              <a:gd name="connsiteY4585" fmla="*/ 1377846 h 3735869"/>
              <a:gd name="connsiteX4586" fmla="*/ 8897106 w 9706874"/>
              <a:gd name="connsiteY4586" fmla="*/ 1390308 h 3735869"/>
              <a:gd name="connsiteX4587" fmla="*/ 8913154 w 9706874"/>
              <a:gd name="connsiteY4587" fmla="*/ 1377846 h 3735869"/>
              <a:gd name="connsiteX4588" fmla="*/ 6821847 w 9706874"/>
              <a:gd name="connsiteY4588" fmla="*/ 1377312 h 3735869"/>
              <a:gd name="connsiteX4589" fmla="*/ 6841295 w 9706874"/>
              <a:gd name="connsiteY4589" fmla="*/ 1379484 h 3735869"/>
              <a:gd name="connsiteX4590" fmla="*/ 6808540 w 9706874"/>
              <a:gd name="connsiteY4590" fmla="*/ 1391200 h 3735869"/>
              <a:gd name="connsiteX4591" fmla="*/ 6821847 w 9706874"/>
              <a:gd name="connsiteY4591" fmla="*/ 1377312 h 3735869"/>
              <a:gd name="connsiteX4592" fmla="*/ 7050578 w 9706874"/>
              <a:gd name="connsiteY4592" fmla="*/ 1373366 h 3735869"/>
              <a:gd name="connsiteX4593" fmla="*/ 7068367 w 9706874"/>
              <a:gd name="connsiteY4593" fmla="*/ 1388500 h 3735869"/>
              <a:gd name="connsiteX4594" fmla="*/ 7088002 w 9706874"/>
              <a:gd name="connsiteY4594" fmla="*/ 1393213 h 3735869"/>
              <a:gd name="connsiteX4595" fmla="*/ 7089828 w 9706874"/>
              <a:gd name="connsiteY4595" fmla="*/ 1402102 h 3735869"/>
              <a:gd name="connsiteX4596" fmla="*/ 7095816 w 9706874"/>
              <a:gd name="connsiteY4596" fmla="*/ 1404531 h 3735869"/>
              <a:gd name="connsiteX4597" fmla="*/ 7093820 w 9706874"/>
              <a:gd name="connsiteY4597" fmla="*/ 1395728 h 3735869"/>
              <a:gd name="connsiteX4598" fmla="*/ 7090299 w 9706874"/>
              <a:gd name="connsiteY4598" fmla="*/ 1393764 h 3735869"/>
              <a:gd name="connsiteX4599" fmla="*/ 7091104 w 9706874"/>
              <a:gd name="connsiteY4599" fmla="*/ 1393958 h 3735869"/>
              <a:gd name="connsiteX4600" fmla="*/ 7135288 w 9706874"/>
              <a:gd name="connsiteY4600" fmla="*/ 1394816 h 3735869"/>
              <a:gd name="connsiteX4601" fmla="*/ 7241284 w 9706874"/>
              <a:gd name="connsiteY4601" fmla="*/ 1416673 h 3735869"/>
              <a:gd name="connsiteX4602" fmla="*/ 7346063 w 9706874"/>
              <a:gd name="connsiteY4602" fmla="*/ 1446676 h 3735869"/>
              <a:gd name="connsiteX4603" fmla="*/ 7418788 w 9706874"/>
              <a:gd name="connsiteY4603" fmla="*/ 1470625 h 3735869"/>
              <a:gd name="connsiteX4604" fmla="*/ 7416917 w 9706874"/>
              <a:gd name="connsiteY4604" fmla="*/ 1467813 h 3735869"/>
              <a:gd name="connsiteX4605" fmla="*/ 7421544 w 9706874"/>
              <a:gd name="connsiteY4605" fmla="*/ 1462670 h 3735869"/>
              <a:gd name="connsiteX4606" fmla="*/ 7421542 w 9706874"/>
              <a:gd name="connsiteY4606" fmla="*/ 1468720 h 3735869"/>
              <a:gd name="connsiteX4607" fmla="*/ 7421541 w 9706874"/>
              <a:gd name="connsiteY4607" fmla="*/ 1471533 h 3735869"/>
              <a:gd name="connsiteX4608" fmla="*/ 7452836 w 9706874"/>
              <a:gd name="connsiteY4608" fmla="*/ 1481839 h 3735869"/>
              <a:gd name="connsiteX4609" fmla="*/ 7556171 w 9706874"/>
              <a:gd name="connsiteY4609" fmla="*/ 1518264 h 3735869"/>
              <a:gd name="connsiteX4610" fmla="*/ 7606731 w 9706874"/>
              <a:gd name="connsiteY4610" fmla="*/ 1530003 h 3735869"/>
              <a:gd name="connsiteX4611" fmla="*/ 7620037 w 9706874"/>
              <a:gd name="connsiteY4611" fmla="*/ 1549431 h 3735869"/>
              <a:gd name="connsiteX4612" fmla="*/ 7631406 w 9706874"/>
              <a:gd name="connsiteY4612" fmla="*/ 1563517 h 3735869"/>
              <a:gd name="connsiteX4613" fmla="*/ 7631281 w 9706874"/>
              <a:gd name="connsiteY4613" fmla="*/ 1563775 h 3735869"/>
              <a:gd name="connsiteX4614" fmla="*/ 7631601 w 9706874"/>
              <a:gd name="connsiteY4614" fmla="*/ 1563757 h 3735869"/>
              <a:gd name="connsiteX4615" fmla="*/ 7632289 w 9706874"/>
              <a:gd name="connsiteY4615" fmla="*/ 1564608 h 3735869"/>
              <a:gd name="connsiteX4616" fmla="*/ 7648864 w 9706874"/>
              <a:gd name="connsiteY4616" fmla="*/ 1568858 h 3735869"/>
              <a:gd name="connsiteX4617" fmla="*/ 7694101 w 9706874"/>
              <a:gd name="connsiteY4617" fmla="*/ 1581001 h 3735869"/>
              <a:gd name="connsiteX4618" fmla="*/ 7720270 w 9706874"/>
              <a:gd name="connsiteY4618" fmla="*/ 1600428 h 3735869"/>
              <a:gd name="connsiteX4619" fmla="*/ 7737897 w 9706874"/>
              <a:gd name="connsiteY4619" fmla="*/ 1612671 h 3735869"/>
              <a:gd name="connsiteX4620" fmla="*/ 7755578 w 9706874"/>
              <a:gd name="connsiteY4620" fmla="*/ 1618779 h 3735869"/>
              <a:gd name="connsiteX4621" fmla="*/ 7756981 w 9706874"/>
              <a:gd name="connsiteY4621" fmla="*/ 1612640 h 3735869"/>
              <a:gd name="connsiteX4622" fmla="*/ 7762764 w 9706874"/>
              <a:gd name="connsiteY4622" fmla="*/ 1609313 h 3735869"/>
              <a:gd name="connsiteX4623" fmla="*/ 7754975 w 9706874"/>
              <a:gd name="connsiteY4623" fmla="*/ 1621414 h 3735869"/>
              <a:gd name="connsiteX4624" fmla="*/ 7755483 w 9706874"/>
              <a:gd name="connsiteY4624" fmla="*/ 1619192 h 3735869"/>
              <a:gd name="connsiteX4625" fmla="*/ 7710303 w 9706874"/>
              <a:gd name="connsiteY4625" fmla="*/ 1613480 h 3735869"/>
              <a:gd name="connsiteX4626" fmla="*/ 7569478 w 9706874"/>
              <a:gd name="connsiteY4626" fmla="*/ 1561572 h 3735869"/>
              <a:gd name="connsiteX4627" fmla="*/ 7593427 w 9706874"/>
              <a:gd name="connsiteY4627" fmla="*/ 1544572 h 3735869"/>
              <a:gd name="connsiteX4628" fmla="*/ 7587940 w 9706874"/>
              <a:gd name="connsiteY4628" fmla="*/ 1546242 h 3735869"/>
              <a:gd name="connsiteX4629" fmla="*/ 7589580 w 9706874"/>
              <a:gd name="connsiteY4629" fmla="*/ 1551801 h 3735869"/>
              <a:gd name="connsiteX4630" fmla="*/ 7565474 w 9706874"/>
              <a:gd name="connsiteY4630" fmla="*/ 1551800 h 3735869"/>
              <a:gd name="connsiteX4631" fmla="*/ 7563489 w 9706874"/>
              <a:gd name="connsiteY4631" fmla="*/ 1552087 h 3735869"/>
              <a:gd name="connsiteX4632" fmla="*/ 7562411 w 9706874"/>
              <a:gd name="connsiteY4632" fmla="*/ 1551800 h 3735869"/>
              <a:gd name="connsiteX4633" fmla="*/ 7559126 w 9706874"/>
              <a:gd name="connsiteY4633" fmla="*/ 1551799 h 3735869"/>
              <a:gd name="connsiteX4634" fmla="*/ 7559239 w 9706874"/>
              <a:gd name="connsiteY4634" fmla="*/ 1550955 h 3735869"/>
              <a:gd name="connsiteX4635" fmla="*/ 7553508 w 9706874"/>
              <a:gd name="connsiteY4635" fmla="*/ 1549431 h 3735869"/>
              <a:gd name="connsiteX4636" fmla="*/ 7560954 w 9706874"/>
              <a:gd name="connsiteY4636" fmla="*/ 1538108 h 3735869"/>
              <a:gd name="connsiteX4637" fmla="*/ 7561084 w 9706874"/>
              <a:gd name="connsiteY4637" fmla="*/ 1537150 h 3735869"/>
              <a:gd name="connsiteX4638" fmla="*/ 7394571 w 9706874"/>
              <a:gd name="connsiteY4638" fmla="*/ 1481381 h 3735869"/>
              <a:gd name="connsiteX4639" fmla="*/ 7225316 w 9706874"/>
              <a:gd name="connsiteY4639" fmla="*/ 1428817 h 3735869"/>
              <a:gd name="connsiteX4640" fmla="*/ 7145932 w 9706874"/>
              <a:gd name="connsiteY4640" fmla="*/ 1409388 h 3735869"/>
              <a:gd name="connsiteX4641" fmla="*/ 7119321 w 9706874"/>
              <a:gd name="connsiteY4641" fmla="*/ 1404531 h 3735869"/>
              <a:gd name="connsiteX4642" fmla="*/ 7106015 w 9706874"/>
              <a:gd name="connsiteY4642" fmla="*/ 1423960 h 3735869"/>
              <a:gd name="connsiteX4643" fmla="*/ 7029291 w 9706874"/>
              <a:gd name="connsiteY4643" fmla="*/ 1399674 h 3735869"/>
              <a:gd name="connsiteX4644" fmla="*/ 6947242 w 9706874"/>
              <a:gd name="connsiteY4644" fmla="*/ 1375794 h 3735869"/>
              <a:gd name="connsiteX4645" fmla="*/ 7050578 w 9706874"/>
              <a:gd name="connsiteY4645" fmla="*/ 1373366 h 3735869"/>
              <a:gd name="connsiteX4646" fmla="*/ 7998688 w 9706874"/>
              <a:gd name="connsiteY4646" fmla="*/ 1372909 h 3735869"/>
              <a:gd name="connsiteX4647" fmla="*/ 8001782 w 9706874"/>
              <a:gd name="connsiteY4647" fmla="*/ 1374037 h 3735869"/>
              <a:gd name="connsiteX4648" fmla="*/ 7998248 w 9706874"/>
              <a:gd name="connsiteY4648" fmla="*/ 1378551 h 3735869"/>
              <a:gd name="connsiteX4649" fmla="*/ 7998688 w 9706874"/>
              <a:gd name="connsiteY4649" fmla="*/ 1372909 h 3735869"/>
              <a:gd name="connsiteX4650" fmla="*/ 6939006 w 9706874"/>
              <a:gd name="connsiteY4650" fmla="*/ 1370552 h 3735869"/>
              <a:gd name="connsiteX4651" fmla="*/ 6923799 w 9706874"/>
              <a:gd name="connsiteY4651" fmla="*/ 1380759 h 3735869"/>
              <a:gd name="connsiteX4652" fmla="*/ 6939006 w 9706874"/>
              <a:gd name="connsiteY4652" fmla="*/ 1370552 h 3735869"/>
              <a:gd name="connsiteX4653" fmla="*/ 7492283 w 9706874"/>
              <a:gd name="connsiteY4653" fmla="*/ 1369788 h 3735869"/>
              <a:gd name="connsiteX4654" fmla="*/ 7499686 w 9706874"/>
              <a:gd name="connsiteY4654" fmla="*/ 1380076 h 3735869"/>
              <a:gd name="connsiteX4655" fmla="*/ 7492283 w 9706874"/>
              <a:gd name="connsiteY4655" fmla="*/ 1369788 h 3735869"/>
              <a:gd name="connsiteX4656" fmla="*/ 7435211 w 9706874"/>
              <a:gd name="connsiteY4656" fmla="*/ 1368048 h 3735869"/>
              <a:gd name="connsiteX4657" fmla="*/ 7436710 w 9706874"/>
              <a:gd name="connsiteY4657" fmla="*/ 1370374 h 3735869"/>
              <a:gd name="connsiteX4658" fmla="*/ 7435943 w 9706874"/>
              <a:gd name="connsiteY4658" fmla="*/ 1369186 h 3735869"/>
              <a:gd name="connsiteX4659" fmla="*/ 7434828 w 9706874"/>
              <a:gd name="connsiteY4659" fmla="*/ 1367457 h 3735869"/>
              <a:gd name="connsiteX4660" fmla="*/ 7434956 w 9706874"/>
              <a:gd name="connsiteY4660" fmla="*/ 1367652 h 3735869"/>
              <a:gd name="connsiteX4661" fmla="*/ 7435211 w 9706874"/>
              <a:gd name="connsiteY4661" fmla="*/ 1368048 h 3735869"/>
              <a:gd name="connsiteX4662" fmla="*/ 733796 w 9706874"/>
              <a:gd name="connsiteY4662" fmla="*/ 1367129 h 3735869"/>
              <a:gd name="connsiteX4663" fmla="*/ 797904 w 9706874"/>
              <a:gd name="connsiteY4663" fmla="*/ 1389279 h 3735869"/>
              <a:gd name="connsiteX4664" fmla="*/ 790689 w 9706874"/>
              <a:gd name="connsiteY4664" fmla="*/ 1388276 h 3735869"/>
              <a:gd name="connsiteX4665" fmla="*/ 725285 w 9706874"/>
              <a:gd name="connsiteY4665" fmla="*/ 1370270 h 3735869"/>
              <a:gd name="connsiteX4666" fmla="*/ 730655 w 9706874"/>
              <a:gd name="connsiteY4666" fmla="*/ 1367499 h 3735869"/>
              <a:gd name="connsiteX4667" fmla="*/ 9273119 w 9706874"/>
              <a:gd name="connsiteY4667" fmla="*/ 1366672 h 3735869"/>
              <a:gd name="connsiteX4668" fmla="*/ 9280106 w 9706874"/>
              <a:gd name="connsiteY4668" fmla="*/ 1378511 h 3735869"/>
              <a:gd name="connsiteX4669" fmla="*/ 9264072 w 9706874"/>
              <a:gd name="connsiteY4669" fmla="*/ 1373526 h 3735869"/>
              <a:gd name="connsiteX4670" fmla="*/ 9273119 w 9706874"/>
              <a:gd name="connsiteY4670" fmla="*/ 1366672 h 3735869"/>
              <a:gd name="connsiteX4671" fmla="*/ 8930092 w 9706874"/>
              <a:gd name="connsiteY4671" fmla="*/ 1366423 h 3735869"/>
              <a:gd name="connsiteX4672" fmla="*/ 8944059 w 9706874"/>
              <a:gd name="connsiteY4672" fmla="*/ 1373374 h 3735869"/>
              <a:gd name="connsiteX4673" fmla="*/ 8930092 w 9706874"/>
              <a:gd name="connsiteY4673" fmla="*/ 1366423 h 3735869"/>
              <a:gd name="connsiteX4674" fmla="*/ 9396014 w 9706874"/>
              <a:gd name="connsiteY4674" fmla="*/ 1366422 h 3735869"/>
              <a:gd name="connsiteX4675" fmla="*/ 9412062 w 9706874"/>
              <a:gd name="connsiteY4675" fmla="*/ 1373374 h 3735869"/>
              <a:gd name="connsiteX4676" fmla="*/ 9396014 w 9706874"/>
              <a:gd name="connsiteY4676" fmla="*/ 1366422 h 3735869"/>
              <a:gd name="connsiteX4677" fmla="*/ 5905443 w 9706874"/>
              <a:gd name="connsiteY4677" fmla="*/ 1363226 h 3735869"/>
              <a:gd name="connsiteX4678" fmla="*/ 5880529 w 9706874"/>
              <a:gd name="connsiteY4678" fmla="*/ 1365302 h 3735869"/>
              <a:gd name="connsiteX4679" fmla="*/ 5870995 w 9706874"/>
              <a:gd name="connsiteY4679" fmla="*/ 1370596 h 3735869"/>
              <a:gd name="connsiteX4680" fmla="*/ 5900513 w 9706874"/>
              <a:gd name="connsiteY4680" fmla="*/ 1370740 h 3735869"/>
              <a:gd name="connsiteX4681" fmla="*/ 7431725 w 9706874"/>
              <a:gd name="connsiteY4681" fmla="*/ 1362643 h 3735869"/>
              <a:gd name="connsiteX4682" fmla="*/ 7433308 w 9706874"/>
              <a:gd name="connsiteY4682" fmla="*/ 1365097 h 3735869"/>
              <a:gd name="connsiteX4683" fmla="*/ 7434216 w 9706874"/>
              <a:gd name="connsiteY4683" fmla="*/ 1366510 h 3735869"/>
              <a:gd name="connsiteX4684" fmla="*/ 6667626 w 9706874"/>
              <a:gd name="connsiteY4684" fmla="*/ 1360856 h 3735869"/>
              <a:gd name="connsiteX4685" fmla="*/ 6680826 w 9706874"/>
              <a:gd name="connsiteY4685" fmla="*/ 1380504 h 3735869"/>
              <a:gd name="connsiteX4686" fmla="*/ 6709429 w 9706874"/>
              <a:gd name="connsiteY4686" fmla="*/ 1377639 h 3735869"/>
              <a:gd name="connsiteX4687" fmla="*/ 6767075 w 9706874"/>
              <a:gd name="connsiteY4687" fmla="*/ 1387463 h 3735869"/>
              <a:gd name="connsiteX4688" fmla="*/ 6703984 w 9706874"/>
              <a:gd name="connsiteY4688" fmla="*/ 1402199 h 3735869"/>
              <a:gd name="connsiteX4689" fmla="*/ 6698167 w 9706874"/>
              <a:gd name="connsiteY4689" fmla="*/ 1400942 h 3735869"/>
              <a:gd name="connsiteX4690" fmla="*/ 6703092 w 9706874"/>
              <a:gd name="connsiteY4690" fmla="*/ 1403508 h 3735869"/>
              <a:gd name="connsiteX4691" fmla="*/ 6697489 w 9706874"/>
              <a:gd name="connsiteY4691" fmla="*/ 1423171 h 3735869"/>
              <a:gd name="connsiteX4692" fmla="*/ 6683946 w 9706874"/>
              <a:gd name="connsiteY4692" fmla="*/ 1423170 h 3735869"/>
              <a:gd name="connsiteX4693" fmla="*/ 6655925 w 9706874"/>
              <a:gd name="connsiteY4693" fmla="*/ 1420713 h 3735869"/>
              <a:gd name="connsiteX4694" fmla="*/ 6597546 w 9706874"/>
              <a:gd name="connsiteY4694" fmla="*/ 1415798 h 3735869"/>
              <a:gd name="connsiteX4695" fmla="*/ 6474721 w 9706874"/>
              <a:gd name="connsiteY4695" fmla="*/ 1408424 h 3735869"/>
              <a:gd name="connsiteX4696" fmla="*/ 6586339 w 9706874"/>
              <a:gd name="connsiteY4696" fmla="*/ 1396134 h 3735869"/>
              <a:gd name="connsiteX4697" fmla="*/ 6647518 w 9706874"/>
              <a:gd name="connsiteY4697" fmla="*/ 1393675 h 3735869"/>
              <a:gd name="connsiteX4698" fmla="*/ 6667131 w 9706874"/>
              <a:gd name="connsiteY4698" fmla="*/ 1396134 h 3735869"/>
              <a:gd name="connsiteX4699" fmla="*/ 6664302 w 9706874"/>
              <a:gd name="connsiteY4699" fmla="*/ 1393496 h 3735869"/>
              <a:gd name="connsiteX4700" fmla="*/ 6638582 w 9706874"/>
              <a:gd name="connsiteY4700" fmla="*/ 1387463 h 3735869"/>
              <a:gd name="connsiteX4701" fmla="*/ 6667626 w 9706874"/>
              <a:gd name="connsiteY4701" fmla="*/ 1360856 h 3735869"/>
              <a:gd name="connsiteX4702" fmla="*/ 9255603 w 9706874"/>
              <a:gd name="connsiteY4702" fmla="*/ 1357954 h 3735869"/>
              <a:gd name="connsiteX4703" fmla="*/ 9263626 w 9706874"/>
              <a:gd name="connsiteY4703" fmla="*/ 1360850 h 3735869"/>
              <a:gd name="connsiteX4704" fmla="*/ 9260952 w 9706874"/>
              <a:gd name="connsiteY4704" fmla="*/ 1365994 h 3735869"/>
              <a:gd name="connsiteX4705" fmla="*/ 9247579 w 9706874"/>
              <a:gd name="connsiteY4705" fmla="*/ 1360848 h 3735869"/>
              <a:gd name="connsiteX4706" fmla="*/ 9255603 w 9706874"/>
              <a:gd name="connsiteY4706" fmla="*/ 1357954 h 3735869"/>
              <a:gd name="connsiteX4707" fmla="*/ 6905202 w 9706874"/>
              <a:gd name="connsiteY4707" fmla="*/ 1355984 h 3735869"/>
              <a:gd name="connsiteX4708" fmla="*/ 6917484 w 9706874"/>
              <a:gd name="connsiteY4708" fmla="*/ 1370330 h 3735869"/>
              <a:gd name="connsiteX4709" fmla="*/ 6884730 w 9706874"/>
              <a:gd name="connsiteY4709" fmla="*/ 1358122 h 3735869"/>
              <a:gd name="connsiteX4710" fmla="*/ 6905202 w 9706874"/>
              <a:gd name="connsiteY4710" fmla="*/ 1355984 h 3735869"/>
              <a:gd name="connsiteX4711" fmla="*/ 7377257 w 9706874"/>
              <a:gd name="connsiteY4711" fmla="*/ 1355705 h 3735869"/>
              <a:gd name="connsiteX4712" fmla="*/ 7369235 w 9706874"/>
              <a:gd name="connsiteY4712" fmla="*/ 1376748 h 3735869"/>
              <a:gd name="connsiteX4713" fmla="*/ 7361209 w 9706874"/>
              <a:gd name="connsiteY4713" fmla="*/ 1362719 h 3735869"/>
              <a:gd name="connsiteX4714" fmla="*/ 7377257 w 9706874"/>
              <a:gd name="connsiteY4714" fmla="*/ 1355705 h 3735869"/>
              <a:gd name="connsiteX4715" fmla="*/ 9231066 w 9706874"/>
              <a:gd name="connsiteY4715" fmla="*/ 1350207 h 3735869"/>
              <a:gd name="connsiteX4716" fmla="*/ 9230666 w 9706874"/>
              <a:gd name="connsiteY4716" fmla="*/ 1351559 h 3735869"/>
              <a:gd name="connsiteX4717" fmla="*/ 9230109 w 9706874"/>
              <a:gd name="connsiteY4717" fmla="*/ 1353434 h 3735869"/>
              <a:gd name="connsiteX4718" fmla="*/ 9231433 w 9706874"/>
              <a:gd name="connsiteY4718" fmla="*/ 1348966 h 3735869"/>
              <a:gd name="connsiteX4719" fmla="*/ 9231066 w 9706874"/>
              <a:gd name="connsiteY4719" fmla="*/ 1350207 h 3735869"/>
              <a:gd name="connsiteX4720" fmla="*/ 9231165 w 9706874"/>
              <a:gd name="connsiteY4720" fmla="*/ 1349868 h 3735869"/>
              <a:gd name="connsiteX4721" fmla="*/ 9231433 w 9706874"/>
              <a:gd name="connsiteY4721" fmla="*/ 1348966 h 3735869"/>
              <a:gd name="connsiteX4722" fmla="*/ 9237273 w 9706874"/>
              <a:gd name="connsiteY4722" fmla="*/ 1346971 h 3735869"/>
              <a:gd name="connsiteX4723" fmla="*/ 9249147 w 9706874"/>
              <a:gd name="connsiteY4723" fmla="*/ 1349355 h 3735869"/>
              <a:gd name="connsiteX4724" fmla="*/ 9237273 w 9706874"/>
              <a:gd name="connsiteY4724" fmla="*/ 1346971 h 3735869"/>
              <a:gd name="connsiteX4725" fmla="*/ 6591697 w 9706874"/>
              <a:gd name="connsiteY4725" fmla="*/ 1346566 h 3735869"/>
              <a:gd name="connsiteX4726" fmla="*/ 6606890 w 9706874"/>
              <a:gd name="connsiteY4726" fmla="*/ 1358151 h 3735869"/>
              <a:gd name="connsiteX4727" fmla="*/ 6591697 w 9706874"/>
              <a:gd name="connsiteY4727" fmla="*/ 1346566 h 3735869"/>
              <a:gd name="connsiteX4728" fmla="*/ 6800304 w 9706874"/>
              <a:gd name="connsiteY4728" fmla="*/ 1345486 h 3735869"/>
              <a:gd name="connsiteX4729" fmla="*/ 6785098 w 9706874"/>
              <a:gd name="connsiteY4729" fmla="*/ 1357948 h 3735869"/>
              <a:gd name="connsiteX4730" fmla="*/ 6800304 w 9706874"/>
              <a:gd name="connsiteY4730" fmla="*/ 1345486 h 3735869"/>
              <a:gd name="connsiteX4731" fmla="*/ 7437133 w 9706874"/>
              <a:gd name="connsiteY4731" fmla="*/ 1341209 h 3735869"/>
              <a:gd name="connsiteX4732" fmla="*/ 7434770 w 9706874"/>
              <a:gd name="connsiteY4732" fmla="*/ 1367368 h 3735869"/>
              <a:gd name="connsiteX4733" fmla="*/ 7434428 w 9706874"/>
              <a:gd name="connsiteY4733" fmla="*/ 1371157 h 3735869"/>
              <a:gd name="connsiteX4734" fmla="*/ 7434216 w 9706874"/>
              <a:gd name="connsiteY4734" fmla="*/ 1366510 h 3735869"/>
              <a:gd name="connsiteX4735" fmla="*/ 7433752 w 9706874"/>
              <a:gd name="connsiteY4735" fmla="*/ 1356182 h 3735869"/>
              <a:gd name="connsiteX4736" fmla="*/ 7437133 w 9706874"/>
              <a:gd name="connsiteY4736" fmla="*/ 1341209 h 3735869"/>
              <a:gd name="connsiteX4737" fmla="*/ 5965232 w 9706874"/>
              <a:gd name="connsiteY4737" fmla="*/ 1337134 h 3735869"/>
              <a:gd name="connsiteX4738" fmla="*/ 5959875 w 9706874"/>
              <a:gd name="connsiteY4738" fmla="*/ 1338355 h 3735869"/>
              <a:gd name="connsiteX4739" fmla="*/ 5963583 w 9706874"/>
              <a:gd name="connsiteY4739" fmla="*/ 1337900 h 3735869"/>
              <a:gd name="connsiteX4740" fmla="*/ 6722585 w 9706874"/>
              <a:gd name="connsiteY4740" fmla="*/ 1335849 h 3735869"/>
              <a:gd name="connsiteX4741" fmla="*/ 6735818 w 9706874"/>
              <a:gd name="connsiteY4741" fmla="*/ 1335850 h 3735869"/>
              <a:gd name="connsiteX4742" fmla="*/ 6735820 w 9706874"/>
              <a:gd name="connsiteY4742" fmla="*/ 1356894 h 3735869"/>
              <a:gd name="connsiteX4743" fmla="*/ 6722585 w 9706874"/>
              <a:gd name="connsiteY4743" fmla="*/ 1356894 h 3735869"/>
              <a:gd name="connsiteX4744" fmla="*/ 6722585 w 9706874"/>
              <a:gd name="connsiteY4744" fmla="*/ 1335849 h 3735869"/>
              <a:gd name="connsiteX4745" fmla="*/ 8962898 w 9706874"/>
              <a:gd name="connsiteY4745" fmla="*/ 1335848 h 3735869"/>
              <a:gd name="connsiteX4746" fmla="*/ 8955496 w 9706874"/>
              <a:gd name="connsiteY4746" fmla="*/ 1346137 h 3735869"/>
              <a:gd name="connsiteX4747" fmla="*/ 8962898 w 9706874"/>
              <a:gd name="connsiteY4747" fmla="*/ 1335848 h 3735869"/>
              <a:gd name="connsiteX4748" fmla="*/ 7869226 w 9706874"/>
              <a:gd name="connsiteY4748" fmla="*/ 1331338 h 3735869"/>
              <a:gd name="connsiteX4749" fmla="*/ 7884410 w 9706874"/>
              <a:gd name="connsiteY4749" fmla="*/ 1332538 h 3735869"/>
              <a:gd name="connsiteX4750" fmla="*/ 7860120 w 9706874"/>
              <a:gd name="connsiteY4750" fmla="*/ 1344534 h 3735869"/>
              <a:gd name="connsiteX4751" fmla="*/ 7869226 w 9706874"/>
              <a:gd name="connsiteY4751" fmla="*/ 1331338 h 3735869"/>
              <a:gd name="connsiteX4752" fmla="*/ 7400545 w 9706874"/>
              <a:gd name="connsiteY4752" fmla="*/ 1329324 h 3735869"/>
              <a:gd name="connsiteX4753" fmla="*/ 7413702 w 9706874"/>
              <a:gd name="connsiteY4753" fmla="*/ 1346164 h 3735869"/>
              <a:gd name="connsiteX4754" fmla="*/ 7392652 w 9706874"/>
              <a:gd name="connsiteY4754" fmla="*/ 1346165 h 3735869"/>
              <a:gd name="connsiteX4755" fmla="*/ 7400545 w 9706874"/>
              <a:gd name="connsiteY4755" fmla="*/ 1329324 h 3735869"/>
              <a:gd name="connsiteX4756" fmla="*/ 9323424 w 9706874"/>
              <a:gd name="connsiteY4756" fmla="*/ 1323554 h 3735869"/>
              <a:gd name="connsiteX4757" fmla="*/ 9315613 w 9706874"/>
              <a:gd name="connsiteY4757" fmla="*/ 1333841 h 3735869"/>
              <a:gd name="connsiteX4758" fmla="*/ 9323424 w 9706874"/>
              <a:gd name="connsiteY4758" fmla="*/ 1323554 h 3735869"/>
              <a:gd name="connsiteX4759" fmla="*/ 7843191 w 9706874"/>
              <a:gd name="connsiteY4759" fmla="*/ 1323553 h 3735869"/>
              <a:gd name="connsiteX4760" fmla="*/ 7835378 w 9706874"/>
              <a:gd name="connsiteY4760" fmla="*/ 1333841 h 3735869"/>
              <a:gd name="connsiteX4761" fmla="*/ 7843191 w 9706874"/>
              <a:gd name="connsiteY4761" fmla="*/ 1323553 h 3735869"/>
              <a:gd name="connsiteX4762" fmla="*/ 7213683 w 9706874"/>
              <a:gd name="connsiteY4762" fmla="*/ 1323553 h 3735869"/>
              <a:gd name="connsiteX4763" fmla="*/ 7222588 w 9706874"/>
              <a:gd name="connsiteY4763" fmla="*/ 1344598 h 3735869"/>
              <a:gd name="connsiteX4764" fmla="*/ 7213683 w 9706874"/>
              <a:gd name="connsiteY4764" fmla="*/ 1323553 h 3735869"/>
              <a:gd name="connsiteX4765" fmla="*/ 6160924 w 9706874"/>
              <a:gd name="connsiteY4765" fmla="*/ 1323133 h 3735869"/>
              <a:gd name="connsiteX4766" fmla="*/ 6145974 w 9706874"/>
              <a:gd name="connsiteY4766" fmla="*/ 1324347 h 3735869"/>
              <a:gd name="connsiteX4767" fmla="*/ 6169895 w 9706874"/>
              <a:gd name="connsiteY4767" fmla="*/ 1336497 h 3735869"/>
              <a:gd name="connsiteX4768" fmla="*/ 6160924 w 9706874"/>
              <a:gd name="connsiteY4768" fmla="*/ 1323133 h 3735869"/>
              <a:gd name="connsiteX4769" fmla="*/ 6657748 w 9706874"/>
              <a:gd name="connsiteY4769" fmla="*/ 1321612 h 3735869"/>
              <a:gd name="connsiteX4770" fmla="*/ 6677197 w 9706874"/>
              <a:gd name="connsiteY4770" fmla="*/ 1324606 h 3735869"/>
              <a:gd name="connsiteX4771" fmla="*/ 6644442 w 9706874"/>
              <a:gd name="connsiteY4771" fmla="*/ 1336584 h 3735869"/>
              <a:gd name="connsiteX4772" fmla="*/ 6657748 w 9706874"/>
              <a:gd name="connsiteY4772" fmla="*/ 1321612 h 3735869"/>
              <a:gd name="connsiteX4773" fmla="*/ 6451040 w 9706874"/>
              <a:gd name="connsiteY4773" fmla="*/ 1312630 h 3735869"/>
              <a:gd name="connsiteX4774" fmla="*/ 6551557 w 9706874"/>
              <a:gd name="connsiteY4774" fmla="*/ 1312631 h 3735869"/>
              <a:gd name="connsiteX4775" fmla="*/ 6538271 w 9706874"/>
              <a:gd name="connsiteY4775" fmla="*/ 1344475 h 3735869"/>
              <a:gd name="connsiteX4776" fmla="*/ 6583438 w 9706874"/>
              <a:gd name="connsiteY4776" fmla="*/ 1346924 h 3735869"/>
              <a:gd name="connsiteX4777" fmla="*/ 6583439 w 9706874"/>
              <a:gd name="connsiteY4777" fmla="*/ 1371420 h 3735869"/>
              <a:gd name="connsiteX4778" fmla="*/ 6551555 w 9706874"/>
              <a:gd name="connsiteY4778" fmla="*/ 1364073 h 3735869"/>
              <a:gd name="connsiteX4779" fmla="*/ 6583438 w 9706874"/>
              <a:gd name="connsiteY4779" fmla="*/ 1393058 h 3735869"/>
              <a:gd name="connsiteX4780" fmla="*/ 6530302 w 9706874"/>
              <a:gd name="connsiteY4780" fmla="*/ 1393059 h 3735869"/>
              <a:gd name="connsiteX4781" fmla="*/ 6504177 w 9706874"/>
              <a:gd name="connsiteY4781" fmla="*/ 1395509 h 3735869"/>
              <a:gd name="connsiteX4782" fmla="*/ 6509490 w 9706874"/>
              <a:gd name="connsiteY4782" fmla="*/ 1381220 h 3735869"/>
              <a:gd name="connsiteX4783" fmla="*/ 6530302 w 9706874"/>
              <a:gd name="connsiteY4783" fmla="*/ 1366521 h 3735869"/>
              <a:gd name="connsiteX4784" fmla="*/ 6524988 w 9706874"/>
              <a:gd name="connsiteY4784" fmla="*/ 1327329 h 3735869"/>
              <a:gd name="connsiteX4785" fmla="*/ 6493550 w 9706874"/>
              <a:gd name="connsiteY4785" fmla="*/ 1324879 h 3735869"/>
              <a:gd name="connsiteX4786" fmla="*/ 6451040 w 9706874"/>
              <a:gd name="connsiteY4786" fmla="*/ 1312630 h 3735869"/>
              <a:gd name="connsiteX4787" fmla="*/ 6568253 w 9706874"/>
              <a:gd name="connsiteY4787" fmla="*/ 1312629 h 3735869"/>
              <a:gd name="connsiteX4788" fmla="*/ 6583458 w 9706874"/>
              <a:gd name="connsiteY4788" fmla="*/ 1312629 h 3735869"/>
              <a:gd name="connsiteX4789" fmla="*/ 6583459 w 9706874"/>
              <a:gd name="connsiteY4789" fmla="*/ 1337227 h 3735869"/>
              <a:gd name="connsiteX4790" fmla="*/ 6568253 w 9706874"/>
              <a:gd name="connsiteY4790" fmla="*/ 1337227 h 3735869"/>
              <a:gd name="connsiteX4791" fmla="*/ 6568253 w 9706874"/>
              <a:gd name="connsiteY4791" fmla="*/ 1312629 h 3735869"/>
              <a:gd name="connsiteX4792" fmla="*/ 7647032 w 9706874"/>
              <a:gd name="connsiteY4792" fmla="*/ 1312197 h 3735869"/>
              <a:gd name="connsiteX4793" fmla="*/ 7639651 w 9706874"/>
              <a:gd name="connsiteY4793" fmla="*/ 1312198 h 3735869"/>
              <a:gd name="connsiteX4794" fmla="*/ 7644023 w 9706874"/>
              <a:gd name="connsiteY4794" fmla="*/ 1321529 h 3735869"/>
              <a:gd name="connsiteX4795" fmla="*/ 7655489 w 9706874"/>
              <a:gd name="connsiteY4795" fmla="*/ 1323845 h 3735869"/>
              <a:gd name="connsiteX4796" fmla="*/ 7653853 w 9706874"/>
              <a:gd name="connsiteY4796" fmla="*/ 1316297 h 3735869"/>
              <a:gd name="connsiteX4797" fmla="*/ 7647032 w 9706874"/>
              <a:gd name="connsiteY4797" fmla="*/ 1312197 h 3735869"/>
              <a:gd name="connsiteX4798" fmla="*/ 7721992 w 9706874"/>
              <a:gd name="connsiteY4798" fmla="*/ 1311050 h 3735869"/>
              <a:gd name="connsiteX4799" fmla="*/ 7729804 w 9706874"/>
              <a:gd name="connsiteY4799" fmla="*/ 1323148 h 3735869"/>
              <a:gd name="connsiteX4800" fmla="*/ 7721992 w 9706874"/>
              <a:gd name="connsiteY4800" fmla="*/ 1311050 h 3735869"/>
              <a:gd name="connsiteX4801" fmla="*/ 8494661 w 9706874"/>
              <a:gd name="connsiteY4801" fmla="*/ 1311050 h 3735869"/>
              <a:gd name="connsiteX4802" fmla="*/ 8486848 w 9706874"/>
              <a:gd name="connsiteY4802" fmla="*/ 1323148 h 3735869"/>
              <a:gd name="connsiteX4803" fmla="*/ 8494661 w 9706874"/>
              <a:gd name="connsiteY4803" fmla="*/ 1311050 h 3735869"/>
              <a:gd name="connsiteX4804" fmla="*/ 498399 w 9706874"/>
              <a:gd name="connsiteY4804" fmla="*/ 1305509 h 3735869"/>
              <a:gd name="connsiteX4805" fmla="*/ 512917 w 9706874"/>
              <a:gd name="connsiteY4805" fmla="*/ 1306843 h 3735869"/>
              <a:gd name="connsiteX4806" fmla="*/ 607287 w 9706874"/>
              <a:gd name="connsiteY4806" fmla="*/ 1318450 h 3735869"/>
              <a:gd name="connsiteX4807" fmla="*/ 640059 w 9706874"/>
              <a:gd name="connsiteY4807" fmla="*/ 1333580 h 3735869"/>
              <a:gd name="connsiteX4808" fmla="*/ 685431 w 9706874"/>
              <a:gd name="connsiteY4808" fmla="*/ 1350316 h 3735869"/>
              <a:gd name="connsiteX4809" fmla="*/ 665323 w 9706874"/>
              <a:gd name="connsiteY4809" fmla="*/ 1348401 h 3735869"/>
              <a:gd name="connsiteX4810" fmla="*/ 573606 w 9706874"/>
              <a:gd name="connsiteY4810" fmla="*/ 1327747 h 3735869"/>
              <a:gd name="connsiteX4811" fmla="*/ 527923 w 9706874"/>
              <a:gd name="connsiteY4811" fmla="*/ 1321486 h 3735869"/>
              <a:gd name="connsiteX4812" fmla="*/ 528843 w 9706874"/>
              <a:gd name="connsiteY4812" fmla="*/ 1320854 h 3735869"/>
              <a:gd name="connsiteX4813" fmla="*/ 506736 w 9706874"/>
              <a:gd name="connsiteY4813" fmla="*/ 1309573 h 3735869"/>
              <a:gd name="connsiteX4814" fmla="*/ 5815459 w 9706874"/>
              <a:gd name="connsiteY4814" fmla="*/ 1303035 h 3735869"/>
              <a:gd name="connsiteX4815" fmla="*/ 5791326 w 9706874"/>
              <a:gd name="connsiteY4815" fmla="*/ 1306784 h 3735869"/>
              <a:gd name="connsiteX4816" fmla="*/ 5792930 w 9706874"/>
              <a:gd name="connsiteY4816" fmla="*/ 1308142 h 3735869"/>
              <a:gd name="connsiteX4817" fmla="*/ 5804994 w 9706874"/>
              <a:gd name="connsiteY4817" fmla="*/ 1321631 h 3735869"/>
              <a:gd name="connsiteX4818" fmla="*/ 5696685 w 9706874"/>
              <a:gd name="connsiteY4818" fmla="*/ 1336814 h 3735869"/>
              <a:gd name="connsiteX4819" fmla="*/ 5692973 w 9706874"/>
              <a:gd name="connsiteY4819" fmla="*/ 1339085 h 3735869"/>
              <a:gd name="connsiteX4820" fmla="*/ 5693449 w 9706874"/>
              <a:gd name="connsiteY4820" fmla="*/ 1339072 h 3735869"/>
              <a:gd name="connsiteX4821" fmla="*/ 5692050 w 9706874"/>
              <a:gd name="connsiteY4821" fmla="*/ 1339650 h 3735869"/>
              <a:gd name="connsiteX4822" fmla="*/ 5687575 w 9706874"/>
              <a:gd name="connsiteY4822" fmla="*/ 1342388 h 3735869"/>
              <a:gd name="connsiteX4823" fmla="*/ 5778532 w 9706874"/>
              <a:gd name="connsiteY4823" fmla="*/ 1346650 h 3735869"/>
              <a:gd name="connsiteX4824" fmla="*/ 5779179 w 9706874"/>
              <a:gd name="connsiteY4824" fmla="*/ 1346702 h 3735869"/>
              <a:gd name="connsiteX4825" fmla="*/ 5773854 w 9706874"/>
              <a:gd name="connsiteY4825" fmla="*/ 1337931 h 3735869"/>
              <a:gd name="connsiteX4826" fmla="*/ 5813605 w 9706874"/>
              <a:gd name="connsiteY4826" fmla="*/ 1323348 h 3735869"/>
              <a:gd name="connsiteX4827" fmla="*/ 5821555 w 9706874"/>
              <a:gd name="connsiteY4827" fmla="*/ 1340363 h 3735869"/>
              <a:gd name="connsiteX4828" fmla="*/ 5813772 w 9706874"/>
              <a:gd name="connsiteY4828" fmla="*/ 1344481 h 3735869"/>
              <a:gd name="connsiteX4829" fmla="*/ 5821814 w 9706874"/>
              <a:gd name="connsiteY4829" fmla="*/ 1343660 h 3735869"/>
              <a:gd name="connsiteX4830" fmla="*/ 5823496 w 9706874"/>
              <a:gd name="connsiteY4830" fmla="*/ 1336497 h 3735869"/>
              <a:gd name="connsiteX4831" fmla="*/ 5820755 w 9706874"/>
              <a:gd name="connsiteY4831" fmla="*/ 1317348 h 3735869"/>
              <a:gd name="connsiteX4832" fmla="*/ 5892226 w 9706874"/>
              <a:gd name="connsiteY4832" fmla="*/ 1302577 h 3735869"/>
              <a:gd name="connsiteX4833" fmla="*/ 5889063 w 9706874"/>
              <a:gd name="connsiteY4833" fmla="*/ 1307485 h 3735869"/>
              <a:gd name="connsiteX4834" fmla="*/ 5892226 w 9706874"/>
              <a:gd name="connsiteY4834" fmla="*/ 1302577 h 3735869"/>
              <a:gd name="connsiteX4835" fmla="*/ 5886258 w 9706874"/>
              <a:gd name="connsiteY4835" fmla="*/ 1301813 h 3735869"/>
              <a:gd name="connsiteX4836" fmla="*/ 5889959 w 9706874"/>
              <a:gd name="connsiteY4836" fmla="*/ 1305088 h 3735869"/>
              <a:gd name="connsiteX4837" fmla="*/ 5882557 w 9706874"/>
              <a:gd name="connsiteY4837" fmla="*/ 1305088 h 3735869"/>
              <a:gd name="connsiteX4838" fmla="*/ 5886258 w 9706874"/>
              <a:gd name="connsiteY4838" fmla="*/ 1301813 h 3735869"/>
              <a:gd name="connsiteX4839" fmla="*/ 5909672 w 9706874"/>
              <a:gd name="connsiteY4839" fmla="*/ 1300127 h 3735869"/>
              <a:gd name="connsiteX4840" fmla="*/ 5915299 w 9706874"/>
              <a:gd name="connsiteY4840" fmla="*/ 1324723 h 3735869"/>
              <a:gd name="connsiteX4841" fmla="*/ 5909672 w 9706874"/>
              <a:gd name="connsiteY4841" fmla="*/ 1300127 h 3735869"/>
              <a:gd name="connsiteX4842" fmla="*/ 6279127 w 9706874"/>
              <a:gd name="connsiteY4842" fmla="*/ 1300125 h 3735869"/>
              <a:gd name="connsiteX4843" fmla="*/ 6298209 w 9706874"/>
              <a:gd name="connsiteY4843" fmla="*/ 1312425 h 3735869"/>
              <a:gd name="connsiteX4844" fmla="*/ 6279130 w 9706874"/>
              <a:gd name="connsiteY4844" fmla="*/ 1324723 h 3735869"/>
              <a:gd name="connsiteX4845" fmla="*/ 6279127 w 9706874"/>
              <a:gd name="connsiteY4845" fmla="*/ 1300125 h 3735869"/>
              <a:gd name="connsiteX4846" fmla="*/ 6237190 w 9706874"/>
              <a:gd name="connsiteY4846" fmla="*/ 1299078 h 3735869"/>
              <a:gd name="connsiteX4847" fmla="*/ 6221145 w 9706874"/>
              <a:gd name="connsiteY4847" fmla="*/ 1310664 h 3735869"/>
              <a:gd name="connsiteX4848" fmla="*/ 6237190 w 9706874"/>
              <a:gd name="connsiteY4848" fmla="*/ 1299078 h 3735869"/>
              <a:gd name="connsiteX4849" fmla="*/ 7607204 w 9706874"/>
              <a:gd name="connsiteY4849" fmla="*/ 1298985 h 3735869"/>
              <a:gd name="connsiteX4850" fmla="*/ 7592253 w 9706874"/>
              <a:gd name="connsiteY4850" fmla="*/ 1300049 h 3735869"/>
              <a:gd name="connsiteX4851" fmla="*/ 7594689 w 9706874"/>
              <a:gd name="connsiteY4851" fmla="*/ 1309449 h 3735869"/>
              <a:gd name="connsiteX4852" fmla="*/ 7607652 w 9706874"/>
              <a:gd name="connsiteY4852" fmla="*/ 1312891 h 3735869"/>
              <a:gd name="connsiteX4853" fmla="*/ 7616172 w 9706874"/>
              <a:gd name="connsiteY4853" fmla="*/ 1312197 h 3735869"/>
              <a:gd name="connsiteX4854" fmla="*/ 7607204 w 9706874"/>
              <a:gd name="connsiteY4854" fmla="*/ 1298985 h 3735869"/>
              <a:gd name="connsiteX4855" fmla="*/ 6359004 w 9706874"/>
              <a:gd name="connsiteY4855" fmla="*/ 1298666 h 3735869"/>
              <a:gd name="connsiteX4856" fmla="*/ 6370509 w 9706874"/>
              <a:gd name="connsiteY4856" fmla="*/ 1313041 h 3735869"/>
              <a:gd name="connsiteX4857" fmla="*/ 6339686 w 9706874"/>
              <a:gd name="connsiteY4857" fmla="*/ 1300676 h 3735869"/>
              <a:gd name="connsiteX4858" fmla="*/ 6359004 w 9706874"/>
              <a:gd name="connsiteY4858" fmla="*/ 1298666 h 3735869"/>
              <a:gd name="connsiteX4859" fmla="*/ 8632788 w 9706874"/>
              <a:gd name="connsiteY4859" fmla="*/ 1298548 h 3735869"/>
              <a:gd name="connsiteX4860" fmla="*/ 8624973 w 9706874"/>
              <a:gd name="connsiteY4860" fmla="*/ 1310647 h 3735869"/>
              <a:gd name="connsiteX4861" fmla="*/ 8632788 w 9706874"/>
              <a:gd name="connsiteY4861" fmla="*/ 1298548 h 3735869"/>
              <a:gd name="connsiteX4862" fmla="*/ 8828640 w 9706874"/>
              <a:gd name="connsiteY4862" fmla="*/ 1298547 h 3735869"/>
              <a:gd name="connsiteX4863" fmla="*/ 8820829 w 9706874"/>
              <a:gd name="connsiteY4863" fmla="*/ 1310648 h 3735869"/>
              <a:gd name="connsiteX4864" fmla="*/ 8828640 w 9706874"/>
              <a:gd name="connsiteY4864" fmla="*/ 1298547 h 3735869"/>
              <a:gd name="connsiteX4865" fmla="*/ 7987577 w 9706874"/>
              <a:gd name="connsiteY4865" fmla="*/ 1295999 h 3735869"/>
              <a:gd name="connsiteX4866" fmla="*/ 7987294 w 9706874"/>
              <a:gd name="connsiteY4866" fmla="*/ 1297010 h 3735869"/>
              <a:gd name="connsiteX4867" fmla="*/ 7986534 w 9706874"/>
              <a:gd name="connsiteY4867" fmla="*/ 1299716 h 3735869"/>
              <a:gd name="connsiteX4868" fmla="*/ 9265418 w 9706874"/>
              <a:gd name="connsiteY4868" fmla="*/ 1295358 h 3735869"/>
              <a:gd name="connsiteX4869" fmla="*/ 9304845 w 9706874"/>
              <a:gd name="connsiteY4869" fmla="*/ 1314222 h 3735869"/>
              <a:gd name="connsiteX4870" fmla="*/ 9255825 w 9706874"/>
              <a:gd name="connsiteY4870" fmla="*/ 1304640 h 3735869"/>
              <a:gd name="connsiteX4871" fmla="*/ 9265418 w 9706874"/>
              <a:gd name="connsiteY4871" fmla="*/ 1295358 h 3735869"/>
              <a:gd name="connsiteX4872" fmla="*/ 360923 w 9706874"/>
              <a:gd name="connsiteY4872" fmla="*/ 1294476 h 3735869"/>
              <a:gd name="connsiteX4873" fmla="*/ 399365 w 9706874"/>
              <a:gd name="connsiteY4873" fmla="*/ 1296400 h 3735869"/>
              <a:gd name="connsiteX4874" fmla="*/ 435964 w 9706874"/>
              <a:gd name="connsiteY4874" fmla="*/ 1299765 h 3735869"/>
              <a:gd name="connsiteX4875" fmla="*/ 451200 w 9706874"/>
              <a:gd name="connsiteY4875" fmla="*/ 1308766 h 3735869"/>
              <a:gd name="connsiteX4876" fmla="*/ 458328 w 9706874"/>
              <a:gd name="connsiteY4876" fmla="*/ 1312308 h 3735869"/>
              <a:gd name="connsiteX4877" fmla="*/ 379427 w 9706874"/>
              <a:gd name="connsiteY4877" fmla="*/ 1303313 h 3735869"/>
              <a:gd name="connsiteX4878" fmla="*/ 370801 w 9706874"/>
              <a:gd name="connsiteY4878" fmla="*/ 1299594 h 3735869"/>
              <a:gd name="connsiteX4879" fmla="*/ 5905575 w 9706874"/>
              <a:gd name="connsiteY4879" fmla="*/ 1292978 h 3735869"/>
              <a:gd name="connsiteX4880" fmla="*/ 5903041 w 9706874"/>
              <a:gd name="connsiteY4880" fmla="*/ 1299727 h 3735869"/>
              <a:gd name="connsiteX4881" fmla="*/ 5890370 w 9706874"/>
              <a:gd name="connsiteY4881" fmla="*/ 1292980 h 3735869"/>
              <a:gd name="connsiteX4882" fmla="*/ 5905575 w 9706874"/>
              <a:gd name="connsiteY4882" fmla="*/ 1292978 h 3735869"/>
              <a:gd name="connsiteX4883" fmla="*/ 8553889 w 9706874"/>
              <a:gd name="connsiteY4883" fmla="*/ 1292530 h 3735869"/>
              <a:gd name="connsiteX4884" fmla="*/ 8558527 w 9706874"/>
              <a:gd name="connsiteY4884" fmla="*/ 1293656 h 3735869"/>
              <a:gd name="connsiteX4885" fmla="*/ 8555671 w 9706874"/>
              <a:gd name="connsiteY4885" fmla="*/ 1298169 h 3735869"/>
              <a:gd name="connsiteX4886" fmla="*/ 8553889 w 9706874"/>
              <a:gd name="connsiteY4886" fmla="*/ 1292530 h 3735869"/>
              <a:gd name="connsiteX4887" fmla="*/ 5739406 w 9706874"/>
              <a:gd name="connsiteY4887" fmla="*/ 1291673 h 3735869"/>
              <a:gd name="connsiteX4888" fmla="*/ 5718577 w 9706874"/>
              <a:gd name="connsiteY4888" fmla="*/ 1295018 h 3735869"/>
              <a:gd name="connsiteX4889" fmla="*/ 5717193 w 9706874"/>
              <a:gd name="connsiteY4889" fmla="*/ 1298605 h 3735869"/>
              <a:gd name="connsiteX4890" fmla="*/ 5719392 w 9706874"/>
              <a:gd name="connsiteY4890" fmla="*/ 1298604 h 3735869"/>
              <a:gd name="connsiteX4891" fmla="*/ 5740987 w 9706874"/>
              <a:gd name="connsiteY4891" fmla="*/ 1295310 h 3735869"/>
              <a:gd name="connsiteX4892" fmla="*/ 7972762 w 9706874"/>
              <a:gd name="connsiteY4892" fmla="*/ 1288303 h 3735869"/>
              <a:gd name="connsiteX4893" fmla="*/ 7988709 w 9706874"/>
              <a:gd name="connsiteY4893" fmla="*/ 1304908 h 3735869"/>
              <a:gd name="connsiteX4894" fmla="*/ 7991449 w 9706874"/>
              <a:gd name="connsiteY4894" fmla="*/ 1297701 h 3735869"/>
              <a:gd name="connsiteX4895" fmla="*/ 7988031 w 9706874"/>
              <a:gd name="connsiteY4895" fmla="*/ 1294389 h 3735869"/>
              <a:gd name="connsiteX4896" fmla="*/ 7986715 w 9706874"/>
              <a:gd name="connsiteY4896" fmla="*/ 1293114 h 3735869"/>
              <a:gd name="connsiteX4897" fmla="*/ 7972762 w 9706874"/>
              <a:gd name="connsiteY4897" fmla="*/ 1288303 h 3735869"/>
              <a:gd name="connsiteX4898" fmla="*/ 6411559 w 9706874"/>
              <a:gd name="connsiteY4898" fmla="*/ 1287623 h 3735869"/>
              <a:gd name="connsiteX4899" fmla="*/ 6404156 w 9706874"/>
              <a:gd name="connsiteY4899" fmla="*/ 1299708 h 3735869"/>
              <a:gd name="connsiteX4900" fmla="*/ 6411559 w 9706874"/>
              <a:gd name="connsiteY4900" fmla="*/ 1287623 h 3735869"/>
              <a:gd name="connsiteX4901" fmla="*/ 5929030 w 9706874"/>
              <a:gd name="connsiteY4901" fmla="*/ 1287622 h 3735869"/>
              <a:gd name="connsiteX4902" fmla="*/ 5921628 w 9706874"/>
              <a:gd name="connsiteY4902" fmla="*/ 1299708 h 3735869"/>
              <a:gd name="connsiteX4903" fmla="*/ 5929030 w 9706874"/>
              <a:gd name="connsiteY4903" fmla="*/ 1287622 h 3735869"/>
              <a:gd name="connsiteX4904" fmla="*/ 8816227 w 9706874"/>
              <a:gd name="connsiteY4904" fmla="*/ 1286749 h 3735869"/>
              <a:gd name="connsiteX4905" fmla="*/ 8796090 w 9706874"/>
              <a:gd name="connsiteY4905" fmla="*/ 1299210 h 3735869"/>
              <a:gd name="connsiteX4906" fmla="*/ 8816227 w 9706874"/>
              <a:gd name="connsiteY4906" fmla="*/ 1286749 h 3735869"/>
              <a:gd name="connsiteX4907" fmla="*/ 7572319 w 9706874"/>
              <a:gd name="connsiteY4907" fmla="*/ 1286127 h 3735869"/>
              <a:gd name="connsiteX4908" fmla="*/ 7552387 w 9706874"/>
              <a:gd name="connsiteY4908" fmla="*/ 1288304 h 3735869"/>
              <a:gd name="connsiteX4909" fmla="*/ 7556249 w 9706874"/>
              <a:gd name="connsiteY4909" fmla="*/ 1300220 h 3735869"/>
              <a:gd name="connsiteX4910" fmla="*/ 7564921 w 9706874"/>
              <a:gd name="connsiteY4910" fmla="*/ 1303000 h 3735869"/>
              <a:gd name="connsiteX4911" fmla="*/ 7565466 w 9706874"/>
              <a:gd name="connsiteY4911" fmla="*/ 1303116 h 3735869"/>
              <a:gd name="connsiteX4912" fmla="*/ 7584278 w 9706874"/>
              <a:gd name="connsiteY4912" fmla="*/ 1300048 h 3735869"/>
              <a:gd name="connsiteX4913" fmla="*/ 7572319 w 9706874"/>
              <a:gd name="connsiteY4913" fmla="*/ 1286127 h 3735869"/>
              <a:gd name="connsiteX4914" fmla="*/ 5797552 w 9706874"/>
              <a:gd name="connsiteY4914" fmla="*/ 1284594 h 3735869"/>
              <a:gd name="connsiteX4915" fmla="*/ 5792646 w 9706874"/>
              <a:gd name="connsiteY4915" fmla="*/ 1287653 h 3735869"/>
              <a:gd name="connsiteX4916" fmla="*/ 5803699 w 9706874"/>
              <a:gd name="connsiteY4916" fmla="*/ 1286045 h 3735869"/>
              <a:gd name="connsiteX4917" fmla="*/ 5803313 w 9706874"/>
              <a:gd name="connsiteY4917" fmla="*/ 1285584 h 3735869"/>
              <a:gd name="connsiteX4918" fmla="*/ 5797552 w 9706874"/>
              <a:gd name="connsiteY4918" fmla="*/ 1284594 h 3735869"/>
              <a:gd name="connsiteX4919" fmla="*/ 5790888 w 9706874"/>
              <a:gd name="connsiteY4919" fmla="*/ 1282428 h 3735869"/>
              <a:gd name="connsiteX4920" fmla="*/ 5789420 w 9706874"/>
              <a:gd name="connsiteY4920" fmla="*/ 1282506 h 3735869"/>
              <a:gd name="connsiteX4921" fmla="*/ 5787482 w 9706874"/>
              <a:gd name="connsiteY4921" fmla="*/ 1282728 h 3735869"/>
              <a:gd name="connsiteX4922" fmla="*/ 5789377 w 9706874"/>
              <a:gd name="connsiteY4922" fmla="*/ 1287696 h 3735869"/>
              <a:gd name="connsiteX4923" fmla="*/ 5790500 w 9706874"/>
              <a:gd name="connsiteY4923" fmla="*/ 1287965 h 3735869"/>
              <a:gd name="connsiteX4924" fmla="*/ 5791544 w 9706874"/>
              <a:gd name="connsiteY4924" fmla="*/ 1287813 h 3735869"/>
              <a:gd name="connsiteX4925" fmla="*/ 6385578 w 9706874"/>
              <a:gd name="connsiteY4925" fmla="*/ 1275329 h 3735869"/>
              <a:gd name="connsiteX4926" fmla="*/ 6376673 w 9706874"/>
              <a:gd name="connsiteY4926" fmla="*/ 1299918 h 3735869"/>
              <a:gd name="connsiteX4927" fmla="*/ 6385578 w 9706874"/>
              <a:gd name="connsiteY4927" fmla="*/ 1275329 h 3735869"/>
              <a:gd name="connsiteX4928" fmla="*/ 7388742 w 9706874"/>
              <a:gd name="connsiteY4928" fmla="*/ 1275327 h 3735869"/>
              <a:gd name="connsiteX4929" fmla="*/ 7399915 w 9706874"/>
              <a:gd name="connsiteY4929" fmla="*/ 1287411 h 3735869"/>
              <a:gd name="connsiteX4930" fmla="*/ 7385951 w 9706874"/>
              <a:gd name="connsiteY4930" fmla="*/ 1282411 h 3735869"/>
              <a:gd name="connsiteX4931" fmla="*/ 7388742 w 9706874"/>
              <a:gd name="connsiteY4931" fmla="*/ 1275327 h 3735869"/>
              <a:gd name="connsiteX4932" fmla="*/ 6439239 w 9706874"/>
              <a:gd name="connsiteY4932" fmla="*/ 1275327 h 3735869"/>
              <a:gd name="connsiteX4933" fmla="*/ 6431428 w 9706874"/>
              <a:gd name="connsiteY4933" fmla="*/ 1287411 h 3735869"/>
              <a:gd name="connsiteX4934" fmla="*/ 6439239 w 9706874"/>
              <a:gd name="connsiteY4934" fmla="*/ 1275327 h 3735869"/>
              <a:gd name="connsiteX4935" fmla="*/ 8781658 w 9706874"/>
              <a:gd name="connsiteY4935" fmla="*/ 1275327 h 3735869"/>
              <a:gd name="connsiteX4936" fmla="*/ 8789470 w 9706874"/>
              <a:gd name="connsiteY4936" fmla="*/ 1287411 h 3735869"/>
              <a:gd name="connsiteX4937" fmla="*/ 8781658 w 9706874"/>
              <a:gd name="connsiteY4937" fmla="*/ 1275327 h 3735869"/>
              <a:gd name="connsiteX4938" fmla="*/ 6285054 w 9706874"/>
              <a:gd name="connsiteY4938" fmla="*/ 1275326 h 3735869"/>
              <a:gd name="connsiteX4939" fmla="*/ 6329457 w 9706874"/>
              <a:gd name="connsiteY4939" fmla="*/ 1275327 h 3735869"/>
              <a:gd name="connsiteX4940" fmla="*/ 6351195 w 9706874"/>
              <a:gd name="connsiteY4940" fmla="*/ 1284663 h 3735869"/>
              <a:gd name="connsiteX4941" fmla="*/ 6301705 w 9706874"/>
              <a:gd name="connsiteY4941" fmla="*/ 1299275 h 3735869"/>
              <a:gd name="connsiteX4942" fmla="*/ 6285054 w 9706874"/>
              <a:gd name="connsiteY4942" fmla="*/ 1275326 h 3735869"/>
              <a:gd name="connsiteX4943" fmla="*/ 6472333 w 9706874"/>
              <a:gd name="connsiteY4943" fmla="*/ 1274089 h 3735869"/>
              <a:gd name="connsiteX4944" fmla="*/ 6494903 w 9706874"/>
              <a:gd name="connsiteY4944" fmla="*/ 1275327 h 3735869"/>
              <a:gd name="connsiteX4945" fmla="*/ 6564961 w 9706874"/>
              <a:gd name="connsiteY4945" fmla="*/ 1275326 h 3735869"/>
              <a:gd name="connsiteX4946" fmla="*/ 6531108 w 9706874"/>
              <a:gd name="connsiteY4946" fmla="*/ 1289218 h 3735869"/>
              <a:gd name="connsiteX4947" fmla="*/ 6458229 w 9706874"/>
              <a:gd name="connsiteY4947" fmla="*/ 1286836 h 3735869"/>
              <a:gd name="connsiteX4948" fmla="*/ 6472333 w 9706874"/>
              <a:gd name="connsiteY4948" fmla="*/ 1274089 h 3735869"/>
              <a:gd name="connsiteX4949" fmla="*/ 7534336 w 9706874"/>
              <a:gd name="connsiteY4949" fmla="*/ 1274028 h 3735869"/>
              <a:gd name="connsiteX4950" fmla="*/ 7515619 w 9706874"/>
              <a:gd name="connsiteY4950" fmla="*/ 1276154 h 3735869"/>
              <a:gd name="connsiteX4951" fmla="*/ 7547069 w 9706874"/>
              <a:gd name="connsiteY4951" fmla="*/ 1288304 h 3735869"/>
              <a:gd name="connsiteX4952" fmla="*/ 7543278 w 9706874"/>
              <a:gd name="connsiteY4952" fmla="*/ 1277181 h 3735869"/>
              <a:gd name="connsiteX4953" fmla="*/ 7538979 w 9706874"/>
              <a:gd name="connsiteY4953" fmla="*/ 1275665 h 3735869"/>
              <a:gd name="connsiteX4954" fmla="*/ 7534384 w 9706874"/>
              <a:gd name="connsiteY4954" fmla="*/ 1274881 h 3735869"/>
              <a:gd name="connsiteX4955" fmla="*/ 7534678 w 9706874"/>
              <a:gd name="connsiteY4955" fmla="*/ 1274148 h 3735869"/>
              <a:gd name="connsiteX4956" fmla="*/ 6672578 w 9706874"/>
              <a:gd name="connsiteY4956" fmla="*/ 1271986 h 3735869"/>
              <a:gd name="connsiteX4957" fmla="*/ 6696917 w 9706874"/>
              <a:gd name="connsiteY4957" fmla="*/ 1275104 h 3735869"/>
              <a:gd name="connsiteX4958" fmla="*/ 6656143 w 9706874"/>
              <a:gd name="connsiteY4958" fmla="*/ 1286973 h 3735869"/>
              <a:gd name="connsiteX4959" fmla="*/ 6672578 w 9706874"/>
              <a:gd name="connsiteY4959" fmla="*/ 1271986 h 3735869"/>
              <a:gd name="connsiteX4960" fmla="*/ 8634701 w 9706874"/>
              <a:gd name="connsiteY4960" fmla="*/ 1266188 h 3735869"/>
              <a:gd name="connsiteX4961" fmla="*/ 8627298 w 9706874"/>
              <a:gd name="connsiteY4961" fmla="*/ 1276475 h 3735869"/>
              <a:gd name="connsiteX4962" fmla="*/ 8634701 w 9706874"/>
              <a:gd name="connsiteY4962" fmla="*/ 1266188 h 3735869"/>
              <a:gd name="connsiteX4963" fmla="*/ 7481462 w 9706874"/>
              <a:gd name="connsiteY4963" fmla="*/ 1265703 h 3735869"/>
              <a:gd name="connsiteX4964" fmla="*/ 7475753 w 9706874"/>
              <a:gd name="connsiteY4964" fmla="*/ 1266435 h 3735869"/>
              <a:gd name="connsiteX4965" fmla="*/ 7478579 w 9706874"/>
              <a:gd name="connsiteY4965" fmla="*/ 1274295 h 3735869"/>
              <a:gd name="connsiteX4966" fmla="*/ 7483784 w 9706874"/>
              <a:gd name="connsiteY4966" fmla="*/ 1275233 h 3735869"/>
              <a:gd name="connsiteX4967" fmla="*/ 7496255 w 9706874"/>
              <a:gd name="connsiteY4967" fmla="*/ 1264422 h 3735869"/>
              <a:gd name="connsiteX4968" fmla="*/ 7497723 w 9706874"/>
              <a:gd name="connsiteY4968" fmla="*/ 1271990 h 3735869"/>
              <a:gd name="connsiteX4969" fmla="*/ 7500429 w 9706874"/>
              <a:gd name="connsiteY4969" fmla="*/ 1277429 h 3735869"/>
              <a:gd name="connsiteX4970" fmla="*/ 7507648 w 9706874"/>
              <a:gd name="connsiteY4970" fmla="*/ 1276155 h 3735869"/>
              <a:gd name="connsiteX4971" fmla="*/ 7503784 w 9706874"/>
              <a:gd name="connsiteY4971" fmla="*/ 1266436 h 3735869"/>
              <a:gd name="connsiteX4972" fmla="*/ 6744790 w 9706874"/>
              <a:gd name="connsiteY4972" fmla="*/ 1262824 h 3735869"/>
              <a:gd name="connsiteX4973" fmla="*/ 6752602 w 9706874"/>
              <a:gd name="connsiteY4973" fmla="*/ 1274923 h 3735869"/>
              <a:gd name="connsiteX4974" fmla="*/ 6744790 w 9706874"/>
              <a:gd name="connsiteY4974" fmla="*/ 1262824 h 3735869"/>
              <a:gd name="connsiteX4975" fmla="*/ 8772977 w 9706874"/>
              <a:gd name="connsiteY4975" fmla="*/ 1262822 h 3735869"/>
              <a:gd name="connsiteX4976" fmla="*/ 8765164 w 9706874"/>
              <a:gd name="connsiteY4976" fmla="*/ 1274923 h 3735869"/>
              <a:gd name="connsiteX4977" fmla="*/ 8772977 w 9706874"/>
              <a:gd name="connsiteY4977" fmla="*/ 1262822 h 3735869"/>
              <a:gd name="connsiteX4978" fmla="*/ 6810764 w 9706874"/>
              <a:gd name="connsiteY4978" fmla="*/ 1262821 h 3735869"/>
              <a:gd name="connsiteX4979" fmla="*/ 6824730 w 9706874"/>
              <a:gd name="connsiteY4979" fmla="*/ 1262822 h 3735869"/>
              <a:gd name="connsiteX4980" fmla="*/ 6810764 w 9706874"/>
              <a:gd name="connsiteY4980" fmla="*/ 1262821 h 3735869"/>
              <a:gd name="connsiteX4981" fmla="*/ 5859666 w 9706874"/>
              <a:gd name="connsiteY4981" fmla="*/ 1257566 h 3735869"/>
              <a:gd name="connsiteX4982" fmla="*/ 5856429 w 9706874"/>
              <a:gd name="connsiteY4982" fmla="*/ 1258753 h 3735869"/>
              <a:gd name="connsiteX4983" fmla="*/ 5861511 w 9706874"/>
              <a:gd name="connsiteY4983" fmla="*/ 1258619 h 3735869"/>
              <a:gd name="connsiteX4984" fmla="*/ 5871919 w 9706874"/>
              <a:gd name="connsiteY4984" fmla="*/ 1257832 h 3735869"/>
              <a:gd name="connsiteX4985" fmla="*/ 7462967 w 9706874"/>
              <a:gd name="connsiteY4985" fmla="*/ 1255057 h 3735869"/>
              <a:gd name="connsiteX4986" fmla="*/ 7454361 w 9706874"/>
              <a:gd name="connsiteY4986" fmla="*/ 1258778 h 3735869"/>
              <a:gd name="connsiteX4987" fmla="*/ 7457814 w 9706874"/>
              <a:gd name="connsiteY4987" fmla="*/ 1264916 h 3735869"/>
              <a:gd name="connsiteX4988" fmla="*/ 7467779 w 9706874"/>
              <a:gd name="connsiteY4988" fmla="*/ 1266435 h 3735869"/>
              <a:gd name="connsiteX4989" fmla="*/ 7466410 w 9706874"/>
              <a:gd name="connsiteY4989" fmla="*/ 1258386 h 3735869"/>
              <a:gd name="connsiteX4990" fmla="*/ 8611230 w 9706874"/>
              <a:gd name="connsiteY4990" fmla="*/ 1254216 h 3735869"/>
              <a:gd name="connsiteX4991" fmla="*/ 8597996 w 9706874"/>
              <a:gd name="connsiteY4991" fmla="*/ 1265802 h 3735869"/>
              <a:gd name="connsiteX4992" fmla="*/ 8611230 w 9706874"/>
              <a:gd name="connsiteY4992" fmla="*/ 1254216 h 3735869"/>
              <a:gd name="connsiteX4993" fmla="*/ 8563569 w 9706874"/>
              <a:gd name="connsiteY4993" fmla="*/ 1244783 h 3735869"/>
              <a:gd name="connsiteX4994" fmla="*/ 8566660 w 9706874"/>
              <a:gd name="connsiteY4994" fmla="*/ 1245747 h 3735869"/>
              <a:gd name="connsiteX4995" fmla="*/ 8563127 w 9706874"/>
              <a:gd name="connsiteY4995" fmla="*/ 1253462 h 3735869"/>
              <a:gd name="connsiteX4996" fmla="*/ 8563569 w 9706874"/>
              <a:gd name="connsiteY4996" fmla="*/ 1244783 h 3735869"/>
              <a:gd name="connsiteX4997" fmla="*/ 5988042 w 9706874"/>
              <a:gd name="connsiteY4997" fmla="*/ 1244015 h 3735869"/>
              <a:gd name="connsiteX4998" fmla="*/ 5915252 w 9706874"/>
              <a:gd name="connsiteY4998" fmla="*/ 1253030 h 3735869"/>
              <a:gd name="connsiteX4999" fmla="*/ 5877892 w 9706874"/>
              <a:gd name="connsiteY4999" fmla="*/ 1257379 h 3735869"/>
              <a:gd name="connsiteX5000" fmla="*/ 5903215 w 9706874"/>
              <a:gd name="connsiteY5000" fmla="*/ 1255459 h 3735869"/>
              <a:gd name="connsiteX5001" fmla="*/ 5928394 w 9706874"/>
              <a:gd name="connsiteY5001" fmla="*/ 1253429 h 3735869"/>
              <a:gd name="connsiteX5002" fmla="*/ 5976707 w 9706874"/>
              <a:gd name="connsiteY5002" fmla="*/ 1254784 h 3735869"/>
              <a:gd name="connsiteX5003" fmla="*/ 5927204 w 9706874"/>
              <a:gd name="connsiteY5003" fmla="*/ 1262344 h 3735869"/>
              <a:gd name="connsiteX5004" fmla="*/ 5927180 w 9706874"/>
              <a:gd name="connsiteY5004" fmla="*/ 1262458 h 3735869"/>
              <a:gd name="connsiteX5005" fmla="*/ 5921627 w 9706874"/>
              <a:gd name="connsiteY5005" fmla="*/ 1265784 h 3735869"/>
              <a:gd name="connsiteX5006" fmla="*/ 5922241 w 9706874"/>
              <a:gd name="connsiteY5006" fmla="*/ 1263101 h 3735869"/>
              <a:gd name="connsiteX5007" fmla="*/ 5849348 w 9706874"/>
              <a:gd name="connsiteY5007" fmla="*/ 1274235 h 3735869"/>
              <a:gd name="connsiteX5008" fmla="*/ 5848628 w 9706874"/>
              <a:gd name="connsiteY5008" fmla="*/ 1275531 h 3735869"/>
              <a:gd name="connsiteX5009" fmla="*/ 5851255 w 9706874"/>
              <a:gd name="connsiteY5009" fmla="*/ 1276826 h 3735869"/>
              <a:gd name="connsiteX5010" fmla="*/ 5873678 w 9706874"/>
              <a:gd name="connsiteY5010" fmla="*/ 1271990 h 3735869"/>
              <a:gd name="connsiteX5011" fmla="*/ 5888684 w 9706874"/>
              <a:gd name="connsiteY5011" fmla="*/ 1270676 h 3735869"/>
              <a:gd name="connsiteX5012" fmla="*/ 5895972 w 9706874"/>
              <a:gd name="connsiteY5012" fmla="*/ 1272638 h 3735869"/>
              <a:gd name="connsiteX5013" fmla="*/ 5897295 w 9706874"/>
              <a:gd name="connsiteY5013" fmla="*/ 1272446 h 3735869"/>
              <a:gd name="connsiteX5014" fmla="*/ 5940766 w 9706874"/>
              <a:gd name="connsiteY5014" fmla="*/ 1266665 h 3735869"/>
              <a:gd name="connsiteX5015" fmla="*/ 5940766 w 9706874"/>
              <a:gd name="connsiteY5015" fmla="*/ 1262823 h 3735869"/>
              <a:gd name="connsiteX5016" fmla="*/ 5956811 w 9706874"/>
              <a:gd name="connsiteY5016" fmla="*/ 1262822 h 3735869"/>
              <a:gd name="connsiteX5017" fmla="*/ 5956810 w 9706874"/>
              <a:gd name="connsiteY5017" fmla="*/ 1264532 h 3735869"/>
              <a:gd name="connsiteX5018" fmla="*/ 5969268 w 9706874"/>
              <a:gd name="connsiteY5018" fmla="*/ 1262876 h 3735869"/>
              <a:gd name="connsiteX5019" fmla="*/ 5969285 w 9706874"/>
              <a:gd name="connsiteY5019" fmla="*/ 1262825 h 3735869"/>
              <a:gd name="connsiteX5020" fmla="*/ 5978465 w 9706874"/>
              <a:gd name="connsiteY5020" fmla="*/ 1259680 h 3735869"/>
              <a:gd name="connsiteX5021" fmla="*/ 5981540 w 9706874"/>
              <a:gd name="connsiteY5021" fmla="*/ 1259982 h 3735869"/>
              <a:gd name="connsiteX5022" fmla="*/ 5978281 w 9706874"/>
              <a:gd name="connsiteY5022" fmla="*/ 1250643 h 3735869"/>
              <a:gd name="connsiteX5023" fmla="*/ 8583104 w 9706874"/>
              <a:gd name="connsiteY5023" fmla="*/ 1243217 h 3735869"/>
              <a:gd name="connsiteX5024" fmla="*/ 8589757 w 9706874"/>
              <a:gd name="connsiteY5024" fmla="*/ 1255055 h 3735869"/>
              <a:gd name="connsiteX5025" fmla="*/ 8574552 w 9706874"/>
              <a:gd name="connsiteY5025" fmla="*/ 1250071 h 3735869"/>
              <a:gd name="connsiteX5026" fmla="*/ 8583104 w 9706874"/>
              <a:gd name="connsiteY5026" fmla="*/ 1243217 h 3735869"/>
              <a:gd name="connsiteX5027" fmla="*/ 7407092 w 9706874"/>
              <a:gd name="connsiteY5027" fmla="*/ 1242136 h 3735869"/>
              <a:gd name="connsiteX5028" fmla="*/ 7420385 w 9706874"/>
              <a:gd name="connsiteY5028" fmla="*/ 1254285 h 3735869"/>
              <a:gd name="connsiteX5029" fmla="*/ 7407092 w 9706874"/>
              <a:gd name="connsiteY5029" fmla="*/ 1242136 h 3735869"/>
              <a:gd name="connsiteX5030" fmla="*/ 6434486 w 9706874"/>
              <a:gd name="connsiteY5030" fmla="*/ 1239726 h 3735869"/>
              <a:gd name="connsiteX5031" fmla="*/ 6436952 w 9706874"/>
              <a:gd name="connsiteY5031" fmla="*/ 1242449 h 3735869"/>
              <a:gd name="connsiteX5032" fmla="*/ 6434896 w 9706874"/>
              <a:gd name="connsiteY5032" fmla="*/ 1249709 h 3735869"/>
              <a:gd name="connsiteX5033" fmla="*/ 6429551 w 9706874"/>
              <a:gd name="connsiteY5033" fmla="*/ 1242449 h 3735869"/>
              <a:gd name="connsiteX5034" fmla="*/ 6434486 w 9706874"/>
              <a:gd name="connsiteY5034" fmla="*/ 1239726 h 3735869"/>
              <a:gd name="connsiteX5035" fmla="*/ 8561475 w 9706874"/>
              <a:gd name="connsiteY5035" fmla="*/ 1231816 h 3735869"/>
              <a:gd name="connsiteX5036" fmla="*/ 8574118 w 9706874"/>
              <a:gd name="connsiteY5036" fmla="*/ 1236160 h 3735869"/>
              <a:gd name="connsiteX5037" fmla="*/ 8568908 w 9706874"/>
              <a:gd name="connsiteY5037" fmla="*/ 1240794 h 3735869"/>
              <a:gd name="connsiteX5038" fmla="*/ 8551110 w 9706874"/>
              <a:gd name="connsiteY5038" fmla="*/ 1236160 h 3735869"/>
              <a:gd name="connsiteX5039" fmla="*/ 8561475 w 9706874"/>
              <a:gd name="connsiteY5039" fmla="*/ 1231816 h 3735869"/>
              <a:gd name="connsiteX5040" fmla="*/ 5995366 w 9706874"/>
              <a:gd name="connsiteY5040" fmla="*/ 1225531 h 3735869"/>
              <a:gd name="connsiteX5041" fmla="*/ 5990714 w 9706874"/>
              <a:gd name="connsiteY5041" fmla="*/ 1225754 h 3735869"/>
              <a:gd name="connsiteX5042" fmla="*/ 5991159 w 9706874"/>
              <a:gd name="connsiteY5042" fmla="*/ 1226712 h 3735869"/>
              <a:gd name="connsiteX5043" fmla="*/ 5998865 w 9706874"/>
              <a:gd name="connsiteY5043" fmla="*/ 1228830 h 3735869"/>
              <a:gd name="connsiteX5044" fmla="*/ 5997345 w 9706874"/>
              <a:gd name="connsiteY5044" fmla="*/ 1225544 h 3735869"/>
              <a:gd name="connsiteX5045" fmla="*/ 6028734 w 9706874"/>
              <a:gd name="connsiteY5045" fmla="*/ 1223746 h 3735869"/>
              <a:gd name="connsiteX5046" fmla="*/ 6019895 w 9706874"/>
              <a:gd name="connsiteY5046" fmla="*/ 1225685 h 3735869"/>
              <a:gd name="connsiteX5047" fmla="*/ 6017263 w 9706874"/>
              <a:gd name="connsiteY5047" fmla="*/ 1225667 h 3735869"/>
              <a:gd name="connsiteX5048" fmla="*/ 6019187 w 9706874"/>
              <a:gd name="connsiteY5048" fmla="*/ 1228527 h 3735869"/>
              <a:gd name="connsiteX5049" fmla="*/ 6024578 w 9706874"/>
              <a:gd name="connsiteY5049" fmla="*/ 1228683 h 3735869"/>
              <a:gd name="connsiteX5050" fmla="*/ 6029512 w 9706874"/>
              <a:gd name="connsiteY5050" fmla="*/ 1227860 h 3735869"/>
              <a:gd name="connsiteX5051" fmla="*/ 8486848 w 9706874"/>
              <a:gd name="connsiteY5051" fmla="*/ 1223526 h 3735869"/>
              <a:gd name="connsiteX5052" fmla="*/ 8521103 w 9706874"/>
              <a:gd name="connsiteY5052" fmla="*/ 1226021 h 3735869"/>
              <a:gd name="connsiteX5053" fmla="*/ 8526812 w 9706874"/>
              <a:gd name="connsiteY5053" fmla="*/ 1253474 h 3735869"/>
              <a:gd name="connsiteX5054" fmla="*/ 8486848 w 9706874"/>
              <a:gd name="connsiteY5054" fmla="*/ 1223526 h 3735869"/>
              <a:gd name="connsiteX5055" fmla="*/ 8539175 w 9706874"/>
              <a:gd name="connsiteY5055" fmla="*/ 1221087 h 3735869"/>
              <a:gd name="connsiteX5056" fmla="*/ 8550682 w 9706874"/>
              <a:gd name="connsiteY5056" fmla="*/ 1225700 h 3735869"/>
              <a:gd name="connsiteX5057" fmla="*/ 8527665 w 9706874"/>
              <a:gd name="connsiteY5057" fmla="*/ 1225700 h 3735869"/>
              <a:gd name="connsiteX5058" fmla="*/ 8539175 w 9706874"/>
              <a:gd name="connsiteY5058" fmla="*/ 1221087 h 3735869"/>
              <a:gd name="connsiteX5059" fmla="*/ 6598895 w 9706874"/>
              <a:gd name="connsiteY5059" fmla="*/ 1221047 h 3735869"/>
              <a:gd name="connsiteX5060" fmla="*/ 6606880 w 9706874"/>
              <a:gd name="connsiteY5060" fmla="*/ 1242562 h 3735869"/>
              <a:gd name="connsiteX5061" fmla="*/ 6466669 w 9706874"/>
              <a:gd name="connsiteY5061" fmla="*/ 1242561 h 3735869"/>
              <a:gd name="connsiteX5062" fmla="*/ 6469062 w 9706874"/>
              <a:gd name="connsiteY5062" fmla="*/ 1238017 h 3735869"/>
              <a:gd name="connsiteX5063" fmla="*/ 6468427 w 9706874"/>
              <a:gd name="connsiteY5063" fmla="*/ 1237655 h 3735869"/>
              <a:gd name="connsiteX5064" fmla="*/ 6466474 w 9706874"/>
              <a:gd name="connsiteY5064" fmla="*/ 1228884 h 3735869"/>
              <a:gd name="connsiteX5065" fmla="*/ 6472170 w 9706874"/>
              <a:gd name="connsiteY5065" fmla="*/ 1232118 h 3735869"/>
              <a:gd name="connsiteX5066" fmla="*/ 6474114 w 9706874"/>
              <a:gd name="connsiteY5066" fmla="*/ 1228429 h 3735869"/>
              <a:gd name="connsiteX5067" fmla="*/ 6511927 w 9706874"/>
              <a:gd name="connsiteY5067" fmla="*/ 1225917 h 3735869"/>
              <a:gd name="connsiteX5068" fmla="*/ 6598895 w 9706874"/>
              <a:gd name="connsiteY5068" fmla="*/ 1221047 h 3735869"/>
              <a:gd name="connsiteX5069" fmla="*/ 6187311 w 9706874"/>
              <a:gd name="connsiteY5069" fmla="*/ 1220342 h 3735869"/>
              <a:gd name="connsiteX5070" fmla="*/ 6200544 w 9706874"/>
              <a:gd name="connsiteY5070" fmla="*/ 1231852 h 3735869"/>
              <a:gd name="connsiteX5071" fmla="*/ 6187311 w 9706874"/>
              <a:gd name="connsiteY5071" fmla="*/ 1220342 h 3735869"/>
              <a:gd name="connsiteX5072" fmla="*/ 6438233 w 9706874"/>
              <a:gd name="connsiteY5072" fmla="*/ 1219748 h 3735869"/>
              <a:gd name="connsiteX5073" fmla="*/ 6448652 w 9706874"/>
              <a:gd name="connsiteY5073" fmla="*/ 1231258 h 3735869"/>
              <a:gd name="connsiteX5074" fmla="*/ 6438234 w 9706874"/>
              <a:gd name="connsiteY5074" fmla="*/ 1240784 h 3735869"/>
              <a:gd name="connsiteX5075" fmla="*/ 6438233 w 9706874"/>
              <a:gd name="connsiteY5075" fmla="*/ 1219748 h 3735869"/>
              <a:gd name="connsiteX5076" fmla="*/ 9296611 w 9706874"/>
              <a:gd name="connsiteY5076" fmla="*/ 1218698 h 3735869"/>
              <a:gd name="connsiteX5077" fmla="*/ 9280566 w 9706874"/>
              <a:gd name="connsiteY5077" fmla="*/ 1227967 h 3735869"/>
              <a:gd name="connsiteX5078" fmla="*/ 9296611 w 9706874"/>
              <a:gd name="connsiteY5078" fmla="*/ 1218698 h 3735869"/>
              <a:gd name="connsiteX5079" fmla="*/ 600871 w 9706874"/>
              <a:gd name="connsiteY5079" fmla="*/ 1214088 h 3735869"/>
              <a:gd name="connsiteX5080" fmla="*/ 662294 w 9706874"/>
              <a:gd name="connsiteY5080" fmla="*/ 1217952 h 3735869"/>
              <a:gd name="connsiteX5081" fmla="*/ 708162 w 9706874"/>
              <a:gd name="connsiteY5081" fmla="*/ 1222400 h 3735869"/>
              <a:gd name="connsiteX5082" fmla="*/ 714862 w 9706874"/>
              <a:gd name="connsiteY5082" fmla="*/ 1222792 h 3735869"/>
              <a:gd name="connsiteX5083" fmla="*/ 762418 w 9706874"/>
              <a:gd name="connsiteY5083" fmla="*/ 1240825 h 3735869"/>
              <a:gd name="connsiteX5084" fmla="*/ 701658 w 9706874"/>
              <a:gd name="connsiteY5084" fmla="*/ 1228883 h 3735869"/>
              <a:gd name="connsiteX5085" fmla="*/ 628559 w 9706874"/>
              <a:gd name="connsiteY5085" fmla="*/ 1223026 h 3735869"/>
              <a:gd name="connsiteX5086" fmla="*/ 607085 w 9706874"/>
              <a:gd name="connsiteY5086" fmla="*/ 1219061 h 3735869"/>
              <a:gd name="connsiteX5087" fmla="*/ 604834 w 9706874"/>
              <a:gd name="connsiteY5087" fmla="*/ 1217696 h 3735869"/>
              <a:gd name="connsiteX5088" fmla="*/ 8418350 w 9706874"/>
              <a:gd name="connsiteY5088" fmla="*/ 1211024 h 3735869"/>
              <a:gd name="connsiteX5089" fmla="*/ 8396137 w 9706874"/>
              <a:gd name="connsiteY5089" fmla="*/ 1228469 h 3735869"/>
              <a:gd name="connsiteX5090" fmla="*/ 8418350 w 9706874"/>
              <a:gd name="connsiteY5090" fmla="*/ 1211024 h 3735869"/>
              <a:gd name="connsiteX5091" fmla="*/ 6318199 w 9706874"/>
              <a:gd name="connsiteY5091" fmla="*/ 1209031 h 3735869"/>
              <a:gd name="connsiteX5092" fmla="*/ 6325602 w 9706874"/>
              <a:gd name="connsiteY5092" fmla="*/ 1221129 h 3735869"/>
              <a:gd name="connsiteX5093" fmla="*/ 6318199 w 9706874"/>
              <a:gd name="connsiteY5093" fmla="*/ 1209031 h 3735869"/>
              <a:gd name="connsiteX5094" fmla="*/ 6370943 w 9706874"/>
              <a:gd name="connsiteY5094" fmla="*/ 1209030 h 3735869"/>
              <a:gd name="connsiteX5095" fmla="*/ 6378348 w 9706874"/>
              <a:gd name="connsiteY5095" fmla="*/ 1221129 h 3735869"/>
              <a:gd name="connsiteX5096" fmla="*/ 6370943 w 9706874"/>
              <a:gd name="connsiteY5096" fmla="*/ 1209030 h 3735869"/>
              <a:gd name="connsiteX5097" fmla="*/ 8733325 w 9706874"/>
              <a:gd name="connsiteY5097" fmla="*/ 1209030 h 3735869"/>
              <a:gd name="connsiteX5098" fmla="*/ 8754535 w 9706874"/>
              <a:gd name="connsiteY5098" fmla="*/ 1216252 h 3735869"/>
              <a:gd name="connsiteX5099" fmla="*/ 8789001 w 9706874"/>
              <a:gd name="connsiteY5099" fmla="*/ 1247148 h 3735869"/>
              <a:gd name="connsiteX5100" fmla="*/ 8778395 w 9706874"/>
              <a:gd name="connsiteY5100" fmla="*/ 1264000 h 3735869"/>
              <a:gd name="connsiteX5101" fmla="*/ 8715209 w 9706874"/>
              <a:gd name="connsiteY5101" fmla="*/ 1225882 h 3735869"/>
              <a:gd name="connsiteX5102" fmla="*/ 8733325 w 9706874"/>
              <a:gd name="connsiteY5102" fmla="*/ 1209030 h 3735869"/>
              <a:gd name="connsiteX5103" fmla="*/ 8507385 w 9706874"/>
              <a:gd name="connsiteY5103" fmla="*/ 1209029 h 3735869"/>
              <a:gd name="connsiteX5104" fmla="*/ 8525287 w 9706874"/>
              <a:gd name="connsiteY5104" fmla="*/ 1213870 h 3735869"/>
              <a:gd name="connsiteX5105" fmla="*/ 8502270 w 9706874"/>
              <a:gd name="connsiteY5105" fmla="*/ 1213869 h 3735869"/>
              <a:gd name="connsiteX5106" fmla="*/ 8507385 w 9706874"/>
              <a:gd name="connsiteY5106" fmla="*/ 1209029 h 3735869"/>
              <a:gd name="connsiteX5107" fmla="*/ 8016903 w 9706874"/>
              <a:gd name="connsiteY5107" fmla="*/ 1206126 h 3735869"/>
              <a:gd name="connsiteX5108" fmla="*/ 8016902 w 9706874"/>
              <a:gd name="connsiteY5108" fmla="*/ 1227996 h 3735869"/>
              <a:gd name="connsiteX5109" fmla="*/ 8027655 w 9706874"/>
              <a:gd name="connsiteY5109" fmla="*/ 1227996 h 3735869"/>
              <a:gd name="connsiteX5110" fmla="*/ 8050094 w 9706874"/>
              <a:gd name="connsiteY5110" fmla="*/ 1227996 h 3735869"/>
              <a:gd name="connsiteX5111" fmla="*/ 8076419 w 9706874"/>
              <a:gd name="connsiteY5111" fmla="*/ 1236768 h 3735869"/>
              <a:gd name="connsiteX5112" fmla="*/ 8074442 w 9706874"/>
              <a:gd name="connsiteY5112" fmla="*/ 1232251 h 3735869"/>
              <a:gd name="connsiteX5113" fmla="*/ 8082177 w 9706874"/>
              <a:gd name="connsiteY5113" fmla="*/ 1234500 h 3735869"/>
              <a:gd name="connsiteX5114" fmla="*/ 8084321 w 9706874"/>
              <a:gd name="connsiteY5114" fmla="*/ 1239402 h 3735869"/>
              <a:gd name="connsiteX5115" fmla="*/ 8086555 w 9706874"/>
              <a:gd name="connsiteY5115" fmla="*/ 1240146 h 3735869"/>
              <a:gd name="connsiteX5116" fmla="*/ 8123019 w 9706874"/>
              <a:gd name="connsiteY5116" fmla="*/ 1245006 h 3735869"/>
              <a:gd name="connsiteX5117" fmla="*/ 8078142 w 9706874"/>
              <a:gd name="connsiteY5117" fmla="*/ 1223136 h 3735869"/>
              <a:gd name="connsiteX5118" fmla="*/ 8016903 w 9706874"/>
              <a:gd name="connsiteY5118" fmla="*/ 1206126 h 3735869"/>
              <a:gd name="connsiteX5119" fmla="*/ 6160046 w 9706874"/>
              <a:gd name="connsiteY5119" fmla="*/ 1204667 h 3735869"/>
              <a:gd name="connsiteX5120" fmla="*/ 6169154 w 9706874"/>
              <a:gd name="connsiteY5120" fmla="*/ 1218198 h 3735869"/>
              <a:gd name="connsiteX5121" fmla="*/ 6144864 w 9706874"/>
              <a:gd name="connsiteY5121" fmla="*/ 1205898 h 3735869"/>
              <a:gd name="connsiteX5122" fmla="*/ 6160046 w 9706874"/>
              <a:gd name="connsiteY5122" fmla="*/ 1204667 h 3735869"/>
              <a:gd name="connsiteX5123" fmla="*/ 8461021 w 9706874"/>
              <a:gd name="connsiteY5123" fmla="*/ 1204667 h 3735869"/>
              <a:gd name="connsiteX5124" fmla="*/ 8476081 w 9706874"/>
              <a:gd name="connsiteY5124" fmla="*/ 1205898 h 3735869"/>
              <a:gd name="connsiteX5125" fmla="*/ 8451798 w 9706874"/>
              <a:gd name="connsiteY5125" fmla="*/ 1218195 h 3735869"/>
              <a:gd name="connsiteX5126" fmla="*/ 8461021 w 9706874"/>
              <a:gd name="connsiteY5126" fmla="*/ 1204667 h 3735869"/>
              <a:gd name="connsiteX5127" fmla="*/ 7358931 w 9706874"/>
              <a:gd name="connsiteY5127" fmla="*/ 1203220 h 3735869"/>
              <a:gd name="connsiteX5128" fmla="*/ 7362839 w 9706874"/>
              <a:gd name="connsiteY5128" fmla="*/ 1206603 h 3735869"/>
              <a:gd name="connsiteX5129" fmla="*/ 7355025 w 9706874"/>
              <a:gd name="connsiteY5129" fmla="*/ 1206603 h 3735869"/>
              <a:gd name="connsiteX5130" fmla="*/ 7358931 w 9706874"/>
              <a:gd name="connsiteY5130" fmla="*/ 1203220 h 3735869"/>
              <a:gd name="connsiteX5131" fmla="*/ 6737466 w 9706874"/>
              <a:gd name="connsiteY5131" fmla="*/ 1201886 h 3735869"/>
              <a:gd name="connsiteX5132" fmla="*/ 6755369 w 9706874"/>
              <a:gd name="connsiteY5132" fmla="*/ 1221131 h 3735869"/>
              <a:gd name="connsiteX5133" fmla="*/ 6732351 w 9706874"/>
              <a:gd name="connsiteY5133" fmla="*/ 1221131 h 3735869"/>
              <a:gd name="connsiteX5134" fmla="*/ 6737466 w 9706874"/>
              <a:gd name="connsiteY5134" fmla="*/ 1201886 h 3735869"/>
              <a:gd name="connsiteX5135" fmla="*/ 8730387 w 9706874"/>
              <a:gd name="connsiteY5135" fmla="*/ 1201884 h 3735869"/>
              <a:gd name="connsiteX5136" fmla="*/ 8724977 w 9706874"/>
              <a:gd name="connsiteY5136" fmla="*/ 1208653 h 3735869"/>
              <a:gd name="connsiteX5137" fmla="*/ 8730387 w 9706874"/>
              <a:gd name="connsiteY5137" fmla="*/ 1201884 h 3735869"/>
              <a:gd name="connsiteX5138" fmla="*/ 6709075 w 9706874"/>
              <a:gd name="connsiteY5138" fmla="*/ 1199437 h 3735869"/>
              <a:gd name="connsiteX5139" fmla="*/ 6709422 w 9706874"/>
              <a:gd name="connsiteY5139" fmla="*/ 1208627 h 3735869"/>
              <a:gd name="connsiteX5140" fmla="*/ 6706955 w 9706874"/>
              <a:gd name="connsiteY5140" fmla="*/ 1201368 h 3735869"/>
              <a:gd name="connsiteX5141" fmla="*/ 6709075 w 9706874"/>
              <a:gd name="connsiteY5141" fmla="*/ 1199437 h 3735869"/>
              <a:gd name="connsiteX5142" fmla="*/ 8482736 w 9706874"/>
              <a:gd name="connsiteY5142" fmla="*/ 1196526 h 3735869"/>
              <a:gd name="connsiteX5143" fmla="*/ 8503786 w 9706874"/>
              <a:gd name="connsiteY5143" fmla="*/ 1201338 h 3735869"/>
              <a:gd name="connsiteX5144" fmla="*/ 8482736 w 9706874"/>
              <a:gd name="connsiteY5144" fmla="*/ 1196526 h 3735869"/>
              <a:gd name="connsiteX5145" fmla="*/ 6121753 w 9706874"/>
              <a:gd name="connsiteY5145" fmla="*/ 1194948 h 3735869"/>
              <a:gd name="connsiteX5146" fmla="*/ 6113939 w 9706874"/>
              <a:gd name="connsiteY5146" fmla="*/ 1207048 h 3735869"/>
              <a:gd name="connsiteX5147" fmla="*/ 6121753 w 9706874"/>
              <a:gd name="connsiteY5147" fmla="*/ 1194948 h 3735869"/>
              <a:gd name="connsiteX5148" fmla="*/ 9255394 w 9706874"/>
              <a:gd name="connsiteY5148" fmla="*/ 1194947 h 3735869"/>
              <a:gd name="connsiteX5149" fmla="*/ 9247580 w 9706874"/>
              <a:gd name="connsiteY5149" fmla="*/ 1207046 h 3735869"/>
              <a:gd name="connsiteX5150" fmla="*/ 9255394 w 9706874"/>
              <a:gd name="connsiteY5150" fmla="*/ 1194947 h 3735869"/>
              <a:gd name="connsiteX5151" fmla="*/ 8894599 w 9706874"/>
              <a:gd name="connsiteY5151" fmla="*/ 1193692 h 3735869"/>
              <a:gd name="connsiteX5152" fmla="*/ 8878553 w 9706874"/>
              <a:gd name="connsiteY5152" fmla="*/ 1205276 h 3735869"/>
              <a:gd name="connsiteX5153" fmla="*/ 8894599 w 9706874"/>
              <a:gd name="connsiteY5153" fmla="*/ 1193692 h 3735869"/>
              <a:gd name="connsiteX5154" fmla="*/ 5962604 w 9706874"/>
              <a:gd name="connsiteY5154" fmla="*/ 1184826 h 3735869"/>
              <a:gd name="connsiteX5155" fmla="*/ 5883916 w 9706874"/>
              <a:gd name="connsiteY5155" fmla="*/ 1194563 h 3735869"/>
              <a:gd name="connsiteX5156" fmla="*/ 5873748 w 9706874"/>
              <a:gd name="connsiteY5156" fmla="*/ 1196198 h 3735869"/>
              <a:gd name="connsiteX5157" fmla="*/ 5873884 w 9706874"/>
              <a:gd name="connsiteY5157" fmla="*/ 1196374 h 3735869"/>
              <a:gd name="connsiteX5158" fmla="*/ 5894813 w 9706874"/>
              <a:gd name="connsiteY5158" fmla="*/ 1196375 h 3735869"/>
              <a:gd name="connsiteX5159" fmla="*/ 5931578 w 9706874"/>
              <a:gd name="connsiteY5159" fmla="*/ 1201233 h 3735869"/>
              <a:gd name="connsiteX5160" fmla="*/ 5962226 w 9706874"/>
              <a:gd name="connsiteY5160" fmla="*/ 1186198 h 3735869"/>
              <a:gd name="connsiteX5161" fmla="*/ 8470581 w 9706874"/>
              <a:gd name="connsiteY5161" fmla="*/ 1184023 h 3735869"/>
              <a:gd name="connsiteX5162" fmla="*/ 8463199 w 9706874"/>
              <a:gd name="connsiteY5162" fmla="*/ 1196123 h 3735869"/>
              <a:gd name="connsiteX5163" fmla="*/ 8470581 w 9706874"/>
              <a:gd name="connsiteY5163" fmla="*/ 1184023 h 3735869"/>
              <a:gd name="connsiteX5164" fmla="*/ 8354459 w 9706874"/>
              <a:gd name="connsiteY5164" fmla="*/ 1183150 h 3735869"/>
              <a:gd name="connsiteX5165" fmla="*/ 8338410 w 9706874"/>
              <a:gd name="connsiteY5165" fmla="*/ 1195194 h 3735869"/>
              <a:gd name="connsiteX5166" fmla="*/ 8354459 w 9706874"/>
              <a:gd name="connsiteY5166" fmla="*/ 1183150 h 3735869"/>
              <a:gd name="connsiteX5167" fmla="*/ 9107126 w 9706874"/>
              <a:gd name="connsiteY5167" fmla="*/ 1182984 h 3735869"/>
              <a:gd name="connsiteX5168" fmla="*/ 9125488 w 9706874"/>
              <a:gd name="connsiteY5168" fmla="*/ 1187290 h 3735869"/>
              <a:gd name="connsiteX5169" fmla="*/ 9122738 w 9706874"/>
              <a:gd name="connsiteY5169" fmla="*/ 1194520 h 3735869"/>
              <a:gd name="connsiteX5170" fmla="*/ 9101206 w 9706874"/>
              <a:gd name="connsiteY5170" fmla="*/ 1187289 h 3735869"/>
              <a:gd name="connsiteX5171" fmla="*/ 9107126 w 9706874"/>
              <a:gd name="connsiteY5171" fmla="*/ 1182984 h 3735869"/>
              <a:gd name="connsiteX5172" fmla="*/ 9304872 w 9706874"/>
              <a:gd name="connsiteY5172" fmla="*/ 1182444 h 3735869"/>
              <a:gd name="connsiteX5173" fmla="*/ 9297058 w 9706874"/>
              <a:gd name="connsiteY5173" fmla="*/ 1194529 h 3735869"/>
              <a:gd name="connsiteX5174" fmla="*/ 9304872 w 9706874"/>
              <a:gd name="connsiteY5174" fmla="*/ 1182444 h 3735869"/>
              <a:gd name="connsiteX5175" fmla="*/ 9183237 w 9706874"/>
              <a:gd name="connsiteY5175" fmla="*/ 1182444 h 3735869"/>
              <a:gd name="connsiteX5176" fmla="*/ 9175422 w 9706874"/>
              <a:gd name="connsiteY5176" fmla="*/ 1194529 h 3735869"/>
              <a:gd name="connsiteX5177" fmla="*/ 9183237 w 9706874"/>
              <a:gd name="connsiteY5177" fmla="*/ 1182444 h 3735869"/>
              <a:gd name="connsiteX5178" fmla="*/ 9081651 w 9706874"/>
              <a:gd name="connsiteY5178" fmla="*/ 1178466 h 3735869"/>
              <a:gd name="connsiteX5179" fmla="*/ 9081393 w 9706874"/>
              <a:gd name="connsiteY5179" fmla="*/ 1179335 h 3735869"/>
              <a:gd name="connsiteX5180" fmla="*/ 9080588 w 9706874"/>
              <a:gd name="connsiteY5180" fmla="*/ 1182043 h 3735869"/>
              <a:gd name="connsiteX5181" fmla="*/ 9082502 w 9706874"/>
              <a:gd name="connsiteY5181" fmla="*/ 1175590 h 3735869"/>
              <a:gd name="connsiteX5182" fmla="*/ 9082229 w 9706874"/>
              <a:gd name="connsiteY5182" fmla="*/ 1176515 h 3735869"/>
              <a:gd name="connsiteX5183" fmla="*/ 9081651 w 9706874"/>
              <a:gd name="connsiteY5183" fmla="*/ 1178466 h 3735869"/>
              <a:gd name="connsiteX5184" fmla="*/ 8567251 w 9706874"/>
              <a:gd name="connsiteY5184" fmla="*/ 1175299 h 3735869"/>
              <a:gd name="connsiteX5185" fmla="*/ 8634814 w 9706874"/>
              <a:gd name="connsiteY5185" fmla="*/ 1187666 h 3735869"/>
              <a:gd name="connsiteX5186" fmla="*/ 8609479 w 9706874"/>
              <a:gd name="connsiteY5186" fmla="*/ 1207039 h 3735869"/>
              <a:gd name="connsiteX5187" fmla="*/ 8567251 w 9706874"/>
              <a:gd name="connsiteY5187" fmla="*/ 1175299 h 3735869"/>
              <a:gd name="connsiteX5188" fmla="*/ 7818888 w 9706874"/>
              <a:gd name="connsiteY5188" fmla="*/ 1175299 h 3735869"/>
              <a:gd name="connsiteX5189" fmla="*/ 7886448 w 9706874"/>
              <a:gd name="connsiteY5189" fmla="*/ 1182443 h 3735869"/>
              <a:gd name="connsiteX5190" fmla="*/ 7818888 w 9706874"/>
              <a:gd name="connsiteY5190" fmla="*/ 1175299 h 3735869"/>
              <a:gd name="connsiteX5191" fmla="*/ 9082999 w 9706874"/>
              <a:gd name="connsiteY5191" fmla="*/ 1173921 h 3735869"/>
              <a:gd name="connsiteX5192" fmla="*/ 9082731 w 9706874"/>
              <a:gd name="connsiteY5192" fmla="*/ 1174825 h 3735869"/>
              <a:gd name="connsiteX5193" fmla="*/ 9082502 w 9706874"/>
              <a:gd name="connsiteY5193" fmla="*/ 1175590 h 3735869"/>
              <a:gd name="connsiteX5194" fmla="*/ 9090340 w 9706874"/>
              <a:gd name="connsiteY5194" fmla="*/ 1173871 h 3735869"/>
              <a:gd name="connsiteX5195" fmla="*/ 9098698 w 9706874"/>
              <a:gd name="connsiteY5195" fmla="*/ 1174780 h 3735869"/>
              <a:gd name="connsiteX5196" fmla="*/ 9087998 w 9706874"/>
              <a:gd name="connsiteY5196" fmla="*/ 1182039 h 3735869"/>
              <a:gd name="connsiteX5197" fmla="*/ 9090340 w 9706874"/>
              <a:gd name="connsiteY5197" fmla="*/ 1173871 h 3735869"/>
              <a:gd name="connsiteX5198" fmla="*/ 6690378 w 9706874"/>
              <a:gd name="connsiteY5198" fmla="*/ 1172074 h 3735869"/>
              <a:gd name="connsiteX5199" fmla="*/ 6698352 w 9706874"/>
              <a:gd name="connsiteY5199" fmla="*/ 1184224 h 3735869"/>
              <a:gd name="connsiteX5200" fmla="*/ 6690378 w 9706874"/>
              <a:gd name="connsiteY5200" fmla="*/ 1172074 h 3735869"/>
              <a:gd name="connsiteX5201" fmla="*/ 9234731 w 9706874"/>
              <a:gd name="connsiteY5201" fmla="*/ 1170646 h 3735869"/>
              <a:gd name="connsiteX5202" fmla="*/ 9214593 w 9706874"/>
              <a:gd name="connsiteY5202" fmla="*/ 1183108 h 3735869"/>
              <a:gd name="connsiteX5203" fmla="*/ 9234731 w 9706874"/>
              <a:gd name="connsiteY5203" fmla="*/ 1170646 h 3735869"/>
              <a:gd name="connsiteX5204" fmla="*/ 7736392 w 9706874"/>
              <a:gd name="connsiteY5204" fmla="*/ 1170221 h 3735869"/>
              <a:gd name="connsiteX5205" fmla="*/ 7749698 w 9706874"/>
              <a:gd name="connsiteY5205" fmla="*/ 1184566 h 3735869"/>
              <a:gd name="connsiteX5206" fmla="*/ 7716944 w 9706874"/>
              <a:gd name="connsiteY5206" fmla="*/ 1172356 h 3735869"/>
              <a:gd name="connsiteX5207" fmla="*/ 7736392 w 9706874"/>
              <a:gd name="connsiteY5207" fmla="*/ 1170221 h 3735869"/>
              <a:gd name="connsiteX5208" fmla="*/ 6258253 w 9706874"/>
              <a:gd name="connsiteY5208" fmla="*/ 1169939 h 3735869"/>
              <a:gd name="connsiteX5209" fmla="*/ 6278390 w 9706874"/>
              <a:gd name="connsiteY5209" fmla="*/ 1169939 h 3735869"/>
              <a:gd name="connsiteX5210" fmla="*/ 6278389 w 9706874"/>
              <a:gd name="connsiteY5210" fmla="*/ 1172179 h 3735869"/>
              <a:gd name="connsiteX5211" fmla="*/ 6287432 w 9706874"/>
              <a:gd name="connsiteY5211" fmla="*/ 1173025 h 3735869"/>
              <a:gd name="connsiteX5212" fmla="*/ 6292866 w 9706874"/>
              <a:gd name="connsiteY5212" fmla="*/ 1169939 h 3735869"/>
              <a:gd name="connsiteX5213" fmla="*/ 6292155 w 9706874"/>
              <a:gd name="connsiteY5213" fmla="*/ 1173465 h 3735869"/>
              <a:gd name="connsiteX5214" fmla="*/ 6403713 w 9706874"/>
              <a:gd name="connsiteY5214" fmla="*/ 1183885 h 3735869"/>
              <a:gd name="connsiteX5215" fmla="*/ 6340390 w 9706874"/>
              <a:gd name="connsiteY5215" fmla="*/ 1196251 h 3735869"/>
              <a:gd name="connsiteX5216" fmla="*/ 6297880 w 9706874"/>
              <a:gd name="connsiteY5216" fmla="*/ 1196251 h 3735869"/>
              <a:gd name="connsiteX5217" fmla="*/ 6292108 w 9706874"/>
              <a:gd name="connsiteY5217" fmla="*/ 1196250 h 3735869"/>
              <a:gd name="connsiteX5218" fmla="*/ 6289038 w 9706874"/>
              <a:gd name="connsiteY5218" fmla="*/ 1205258 h 3735869"/>
              <a:gd name="connsiteX5219" fmla="*/ 6258253 w 9706874"/>
              <a:gd name="connsiteY5219" fmla="*/ 1206279 h 3735869"/>
              <a:gd name="connsiteX5220" fmla="*/ 6262437 w 9706874"/>
              <a:gd name="connsiteY5220" fmla="*/ 1194330 h 3735869"/>
              <a:gd name="connsiteX5221" fmla="*/ 6271313 w 9706874"/>
              <a:gd name="connsiteY5221" fmla="*/ 1191585 h 3735869"/>
              <a:gd name="connsiteX5222" fmla="*/ 6271315 w 9706874"/>
              <a:gd name="connsiteY5222" fmla="*/ 1182039 h 3735869"/>
              <a:gd name="connsiteX5223" fmla="*/ 6258252 w 9706874"/>
              <a:gd name="connsiteY5223" fmla="*/ 1182039 h 3735869"/>
              <a:gd name="connsiteX5224" fmla="*/ 6258253 w 9706874"/>
              <a:gd name="connsiteY5224" fmla="*/ 1169939 h 3735869"/>
              <a:gd name="connsiteX5225" fmla="*/ 8270378 w 9706874"/>
              <a:gd name="connsiteY5225" fmla="*/ 1162794 h 3735869"/>
              <a:gd name="connsiteX5226" fmla="*/ 8319398 w 9706874"/>
              <a:gd name="connsiteY5226" fmla="*/ 1175160 h 3735869"/>
              <a:gd name="connsiteX5227" fmla="*/ 8278624 w 9706874"/>
              <a:gd name="connsiteY5227" fmla="*/ 1194534 h 3735869"/>
              <a:gd name="connsiteX5228" fmla="*/ 8284122 w 9706874"/>
              <a:gd name="connsiteY5228" fmla="*/ 1180106 h 3735869"/>
              <a:gd name="connsiteX5229" fmla="*/ 8270378 w 9706874"/>
              <a:gd name="connsiteY5229" fmla="*/ 1162794 h 3735869"/>
              <a:gd name="connsiteX5230" fmla="*/ 6224428 w 9706874"/>
              <a:gd name="connsiteY5230" fmla="*/ 1162589 h 3735869"/>
              <a:gd name="connsiteX5231" fmla="*/ 6231832 w 9706874"/>
              <a:gd name="connsiteY5231" fmla="*/ 1172877 h 3735869"/>
              <a:gd name="connsiteX5232" fmla="*/ 6224428 w 9706874"/>
              <a:gd name="connsiteY5232" fmla="*/ 1162589 h 3735869"/>
              <a:gd name="connsiteX5233" fmla="*/ 9144222 w 9706874"/>
              <a:gd name="connsiteY5233" fmla="*/ 1159471 h 3735869"/>
              <a:gd name="connsiteX5234" fmla="*/ 9150238 w 9706874"/>
              <a:gd name="connsiteY5234" fmla="*/ 1171310 h 3735869"/>
              <a:gd name="connsiteX5235" fmla="*/ 9134192 w 9706874"/>
              <a:gd name="connsiteY5235" fmla="*/ 1166327 h 3735869"/>
              <a:gd name="connsiteX5236" fmla="*/ 9144222 w 9706874"/>
              <a:gd name="connsiteY5236" fmla="*/ 1159471 h 3735869"/>
              <a:gd name="connsiteX5237" fmla="*/ 6317594 w 9706874"/>
              <a:gd name="connsiteY5237" fmla="*/ 1159222 h 3735869"/>
              <a:gd name="connsiteX5238" fmla="*/ 6301547 w 9706874"/>
              <a:gd name="connsiteY5238" fmla="*/ 1170808 h 3735869"/>
              <a:gd name="connsiteX5239" fmla="*/ 6317594 w 9706874"/>
              <a:gd name="connsiteY5239" fmla="*/ 1159222 h 3735869"/>
              <a:gd name="connsiteX5240" fmla="*/ 9207975 w 9706874"/>
              <a:gd name="connsiteY5240" fmla="*/ 1159221 h 3735869"/>
              <a:gd name="connsiteX5241" fmla="*/ 9200164 w 9706874"/>
              <a:gd name="connsiteY5241" fmla="*/ 1171322 h 3735869"/>
              <a:gd name="connsiteX5242" fmla="*/ 9207975 w 9706874"/>
              <a:gd name="connsiteY5242" fmla="*/ 1159221 h 3735869"/>
              <a:gd name="connsiteX5243" fmla="*/ 6209234 w 9706874"/>
              <a:gd name="connsiteY5243" fmla="*/ 1158170 h 3735869"/>
              <a:gd name="connsiteX5244" fmla="*/ 6198365 w 9706874"/>
              <a:gd name="connsiteY5244" fmla="*/ 1159394 h 3735869"/>
              <a:gd name="connsiteX5245" fmla="*/ 6199455 w 9706874"/>
              <a:gd name="connsiteY5245" fmla="*/ 1161761 h 3735869"/>
              <a:gd name="connsiteX5246" fmla="*/ 6210348 w 9706874"/>
              <a:gd name="connsiteY5246" fmla="*/ 1163296 h 3735869"/>
              <a:gd name="connsiteX5247" fmla="*/ 9129853 w 9706874"/>
              <a:gd name="connsiteY5247" fmla="*/ 1150755 h 3735869"/>
              <a:gd name="connsiteX5248" fmla="*/ 9133757 w 9706874"/>
              <a:gd name="connsiteY5248" fmla="*/ 1153648 h 3735869"/>
              <a:gd name="connsiteX5249" fmla="*/ 9128550 w 9706874"/>
              <a:gd name="connsiteY5249" fmla="*/ 1158792 h 3735869"/>
              <a:gd name="connsiteX5250" fmla="*/ 9125944 w 9706874"/>
              <a:gd name="connsiteY5250" fmla="*/ 1153648 h 3735869"/>
              <a:gd name="connsiteX5251" fmla="*/ 9129853 w 9706874"/>
              <a:gd name="connsiteY5251" fmla="*/ 1150755 h 3735869"/>
              <a:gd name="connsiteX5252" fmla="*/ 6907431 w 9706874"/>
              <a:gd name="connsiteY5252" fmla="*/ 1150206 h 3735869"/>
              <a:gd name="connsiteX5253" fmla="*/ 6907430 w 9706874"/>
              <a:gd name="connsiteY5253" fmla="*/ 1162356 h 3735869"/>
              <a:gd name="connsiteX5254" fmla="*/ 6907431 w 9706874"/>
              <a:gd name="connsiteY5254" fmla="*/ 1150206 h 3735869"/>
              <a:gd name="connsiteX5255" fmla="*/ 8644424 w 9706874"/>
              <a:gd name="connsiteY5255" fmla="*/ 1150084 h 3735869"/>
              <a:gd name="connsiteX5256" fmla="*/ 8636235 w 9706874"/>
              <a:gd name="connsiteY5256" fmla="*/ 1171130 h 3735869"/>
              <a:gd name="connsiteX5257" fmla="*/ 8611671 w 9706874"/>
              <a:gd name="connsiteY5257" fmla="*/ 1150084 h 3735869"/>
              <a:gd name="connsiteX5258" fmla="*/ 8644424 w 9706874"/>
              <a:gd name="connsiteY5258" fmla="*/ 1150084 h 3735869"/>
              <a:gd name="connsiteX5259" fmla="*/ 9191457 w 9706874"/>
              <a:gd name="connsiteY5259" fmla="*/ 1149035 h 3735869"/>
              <a:gd name="connsiteX5260" fmla="*/ 9175423 w 9706874"/>
              <a:gd name="connsiteY5260" fmla="*/ 1158304 h 3735869"/>
              <a:gd name="connsiteX5261" fmla="*/ 9191457 w 9706874"/>
              <a:gd name="connsiteY5261" fmla="*/ 1149035 h 3735869"/>
              <a:gd name="connsiteX5262" fmla="*/ 8796088 w 9706874"/>
              <a:gd name="connsiteY5262" fmla="*/ 1148505 h 3735869"/>
              <a:gd name="connsiteX5263" fmla="*/ 8803902 w 9706874"/>
              <a:gd name="connsiteY5263" fmla="*/ 1158793 h 3735869"/>
              <a:gd name="connsiteX5264" fmla="*/ 8796088 w 9706874"/>
              <a:gd name="connsiteY5264" fmla="*/ 1148505 h 3735869"/>
              <a:gd name="connsiteX5265" fmla="*/ 6542429 w 9706874"/>
              <a:gd name="connsiteY5265" fmla="*/ 1148320 h 3735869"/>
              <a:gd name="connsiteX5266" fmla="*/ 6542428 w 9706874"/>
              <a:gd name="connsiteY5266" fmla="*/ 1150206 h 3735869"/>
              <a:gd name="connsiteX5267" fmla="*/ 6546855 w 9706874"/>
              <a:gd name="connsiteY5267" fmla="*/ 1150206 h 3735869"/>
              <a:gd name="connsiteX5268" fmla="*/ 6545379 w 9706874"/>
              <a:gd name="connsiteY5268" fmla="*/ 1148800 h 3735869"/>
              <a:gd name="connsiteX5269" fmla="*/ 6784137 w 9706874"/>
              <a:gd name="connsiteY5269" fmla="*/ 1147282 h 3735869"/>
              <a:gd name="connsiteX5270" fmla="*/ 6768360 w 9706874"/>
              <a:gd name="connsiteY5270" fmla="*/ 1148800 h 3735869"/>
              <a:gd name="connsiteX5271" fmla="*/ 6768794 w 9706874"/>
              <a:gd name="connsiteY5271" fmla="*/ 1150164 h 3735869"/>
              <a:gd name="connsiteX5272" fmla="*/ 6790379 w 9706874"/>
              <a:gd name="connsiteY5272" fmla="*/ 1149649 h 3735869"/>
              <a:gd name="connsiteX5273" fmla="*/ 6586988 w 9706874"/>
              <a:gd name="connsiteY5273" fmla="*/ 1141879 h 3735869"/>
              <a:gd name="connsiteX5274" fmla="*/ 6576528 w 9706874"/>
              <a:gd name="connsiteY5274" fmla="*/ 1150206 h 3735869"/>
              <a:gd name="connsiteX5275" fmla="*/ 6590268 w 9706874"/>
              <a:gd name="connsiteY5275" fmla="*/ 1150206 h 3735869"/>
              <a:gd name="connsiteX5276" fmla="*/ 6802019 w 9706874"/>
              <a:gd name="connsiteY5276" fmla="*/ 1141511 h 3735869"/>
              <a:gd name="connsiteX5277" fmla="*/ 6807386 w 9706874"/>
              <a:gd name="connsiteY5277" fmla="*/ 1149648 h 3735869"/>
              <a:gd name="connsiteX5278" fmla="*/ 6830798 w 9706874"/>
              <a:gd name="connsiteY5278" fmla="*/ 1150205 h 3735869"/>
              <a:gd name="connsiteX5279" fmla="*/ 6858269 w 9706874"/>
              <a:gd name="connsiteY5279" fmla="*/ 1145422 h 3735869"/>
              <a:gd name="connsiteX5280" fmla="*/ 6858044 w 9706874"/>
              <a:gd name="connsiteY5280" fmla="*/ 1144283 h 3735869"/>
              <a:gd name="connsiteX5281" fmla="*/ 9113175 w 9706874"/>
              <a:gd name="connsiteY5281" fmla="*/ 1137725 h 3735869"/>
              <a:gd name="connsiteX5282" fmla="*/ 9125488 w 9706874"/>
              <a:gd name="connsiteY5282" fmla="*/ 1142397 h 3735869"/>
              <a:gd name="connsiteX5283" fmla="*/ 9122738 w 9706874"/>
              <a:gd name="connsiteY5283" fmla="*/ 1149875 h 3735869"/>
              <a:gd name="connsiteX5284" fmla="*/ 9101207 w 9706874"/>
              <a:gd name="connsiteY5284" fmla="*/ 1142398 h 3735869"/>
              <a:gd name="connsiteX5285" fmla="*/ 9113175 w 9706874"/>
              <a:gd name="connsiteY5285" fmla="*/ 1137725 h 3735869"/>
              <a:gd name="connsiteX5286" fmla="*/ 6750510 w 9706874"/>
              <a:gd name="connsiteY5286" fmla="*/ 1137197 h 3735869"/>
              <a:gd name="connsiteX5287" fmla="*/ 6735560 w 9706874"/>
              <a:gd name="connsiteY5287" fmla="*/ 1138461 h 3735869"/>
              <a:gd name="connsiteX5288" fmla="*/ 6759482 w 9706874"/>
              <a:gd name="connsiteY5288" fmla="*/ 1150206 h 3735869"/>
              <a:gd name="connsiteX5289" fmla="*/ 6750510 w 9706874"/>
              <a:gd name="connsiteY5289" fmla="*/ 1137197 h 3735869"/>
              <a:gd name="connsiteX5290" fmla="*/ 8764706 w 9706874"/>
              <a:gd name="connsiteY5290" fmla="*/ 1136708 h 3735869"/>
              <a:gd name="connsiteX5291" fmla="*/ 8748672 w 9706874"/>
              <a:gd name="connsiteY5291" fmla="*/ 1149168 h 3735869"/>
              <a:gd name="connsiteX5292" fmla="*/ 8764706 w 9706874"/>
              <a:gd name="connsiteY5292" fmla="*/ 1136708 h 3735869"/>
              <a:gd name="connsiteX5293" fmla="*/ 5918512 w 9706874"/>
              <a:gd name="connsiteY5293" fmla="*/ 1136335 h 3735869"/>
              <a:gd name="connsiteX5294" fmla="*/ 5873553 w 9706874"/>
              <a:gd name="connsiteY5294" fmla="*/ 1143321 h 3735869"/>
              <a:gd name="connsiteX5295" fmla="*/ 5881524 w 9706874"/>
              <a:gd name="connsiteY5295" fmla="*/ 1155065 h 3735869"/>
              <a:gd name="connsiteX5296" fmla="*/ 5868988 w 9706874"/>
              <a:gd name="connsiteY5296" fmla="*/ 1158370 h 3735869"/>
              <a:gd name="connsiteX5297" fmla="*/ 5872304 w 9706874"/>
              <a:gd name="connsiteY5297" fmla="*/ 1160153 h 3735869"/>
              <a:gd name="connsiteX5298" fmla="*/ 5897940 w 9706874"/>
              <a:gd name="connsiteY5298" fmla="*/ 1153658 h 3735869"/>
              <a:gd name="connsiteX5299" fmla="*/ 5923984 w 9706874"/>
              <a:gd name="connsiteY5299" fmla="*/ 1146503 h 3735869"/>
              <a:gd name="connsiteX5300" fmla="*/ 5923632 w 9706874"/>
              <a:gd name="connsiteY5300" fmla="*/ 1146282 h 3735869"/>
              <a:gd name="connsiteX5301" fmla="*/ 5921628 w 9706874"/>
              <a:gd name="connsiteY5301" fmla="*/ 1137582 h 3735869"/>
              <a:gd name="connsiteX5302" fmla="*/ 5927178 w 9706874"/>
              <a:gd name="connsiteY5302" fmla="*/ 1140030 h 3735869"/>
              <a:gd name="connsiteX5303" fmla="*/ 5928199 w 9706874"/>
              <a:gd name="connsiteY5303" fmla="*/ 1145344 h 3735869"/>
              <a:gd name="connsiteX5304" fmla="*/ 5954750 w 9706874"/>
              <a:gd name="connsiteY5304" fmla="*/ 1138048 h 3735869"/>
              <a:gd name="connsiteX5305" fmla="*/ 6686614 w 9706874"/>
              <a:gd name="connsiteY5305" fmla="*/ 1136032 h 3735869"/>
              <a:gd name="connsiteX5306" fmla="*/ 6642981 w 9706874"/>
              <a:gd name="connsiteY5306" fmla="*/ 1143321 h 3735869"/>
              <a:gd name="connsiteX5307" fmla="*/ 6663386 w 9706874"/>
              <a:gd name="connsiteY5307" fmla="*/ 1154468 h 3735869"/>
              <a:gd name="connsiteX5308" fmla="*/ 6668416 w 9706874"/>
              <a:gd name="connsiteY5308" fmla="*/ 1152899 h 3735869"/>
              <a:gd name="connsiteX5309" fmla="*/ 6698962 w 9706874"/>
              <a:gd name="connsiteY5309" fmla="*/ 1152609 h 3735869"/>
              <a:gd name="connsiteX5310" fmla="*/ 6684289 w 9706874"/>
              <a:gd name="connsiteY5310" fmla="*/ 1158619 h 3735869"/>
              <a:gd name="connsiteX5311" fmla="*/ 6682793 w 9706874"/>
              <a:gd name="connsiteY5311" fmla="*/ 1158830 h 3735869"/>
              <a:gd name="connsiteX5312" fmla="*/ 6688163 w 9706874"/>
              <a:gd name="connsiteY5312" fmla="*/ 1159925 h 3735869"/>
              <a:gd name="connsiteX5313" fmla="*/ 6730245 w 9706874"/>
              <a:gd name="connsiteY5313" fmla="*/ 1143322 h 3735869"/>
              <a:gd name="connsiteX5314" fmla="*/ 6686614 w 9706874"/>
              <a:gd name="connsiteY5314" fmla="*/ 1136032 h 3735869"/>
              <a:gd name="connsiteX5315" fmla="*/ 6620720 w 9706874"/>
              <a:gd name="connsiteY5315" fmla="*/ 1135374 h 3735869"/>
              <a:gd name="connsiteX5316" fmla="*/ 6597799 w 9706874"/>
              <a:gd name="connsiteY5316" fmla="*/ 1138461 h 3735869"/>
              <a:gd name="connsiteX5317" fmla="*/ 6637664 w 9706874"/>
              <a:gd name="connsiteY5317" fmla="*/ 1150204 h 3735869"/>
              <a:gd name="connsiteX5318" fmla="*/ 6620720 w 9706874"/>
              <a:gd name="connsiteY5318" fmla="*/ 1135374 h 3735869"/>
              <a:gd name="connsiteX5319" fmla="*/ 941245 w 9706874"/>
              <a:gd name="connsiteY5319" fmla="*/ 1126562 h 3735869"/>
              <a:gd name="connsiteX5320" fmla="*/ 945575 w 9706874"/>
              <a:gd name="connsiteY5320" fmla="*/ 1134770 h 3735869"/>
              <a:gd name="connsiteX5321" fmla="*/ 958255 w 9706874"/>
              <a:gd name="connsiteY5321" fmla="*/ 1139131 h 3735869"/>
              <a:gd name="connsiteX5322" fmla="*/ 967592 w 9706874"/>
              <a:gd name="connsiteY5322" fmla="*/ 1138265 h 3735869"/>
              <a:gd name="connsiteX5323" fmla="*/ 8337966 w 9706874"/>
              <a:gd name="connsiteY5323" fmla="*/ 1124028 h 3735869"/>
              <a:gd name="connsiteX5324" fmla="*/ 8335804 w 9706874"/>
              <a:gd name="connsiteY5324" fmla="*/ 1127671 h 3735869"/>
              <a:gd name="connsiteX5325" fmla="*/ 8338890 w 9706874"/>
              <a:gd name="connsiteY5325" fmla="*/ 1129285 h 3735869"/>
              <a:gd name="connsiteX5326" fmla="*/ 8341668 w 9706874"/>
              <a:gd name="connsiteY5326" fmla="*/ 1138966 h 3735869"/>
              <a:gd name="connsiteX5327" fmla="*/ 8336116 w 9706874"/>
              <a:gd name="connsiteY5327" fmla="*/ 1136545 h 3735869"/>
              <a:gd name="connsiteX5328" fmla="*/ 8334756 w 9706874"/>
              <a:gd name="connsiteY5328" fmla="*/ 1129436 h 3735869"/>
              <a:gd name="connsiteX5329" fmla="*/ 8331950 w 9706874"/>
              <a:gd name="connsiteY5329" fmla="*/ 1134166 h 3735869"/>
              <a:gd name="connsiteX5330" fmla="*/ 8321919 w 9706874"/>
              <a:gd name="connsiteY5330" fmla="*/ 1135614 h 3735869"/>
              <a:gd name="connsiteX5331" fmla="*/ 8337966 w 9706874"/>
              <a:gd name="connsiteY5331" fmla="*/ 1124028 h 3735869"/>
              <a:gd name="connsiteX5332" fmla="*/ 731143 w 9706874"/>
              <a:gd name="connsiteY5332" fmla="*/ 1123500 h 3735869"/>
              <a:gd name="connsiteX5333" fmla="*/ 755432 w 9706874"/>
              <a:gd name="connsiteY5333" fmla="*/ 1130975 h 3735869"/>
              <a:gd name="connsiteX5334" fmla="*/ 731143 w 9706874"/>
              <a:gd name="connsiteY5334" fmla="*/ 1123500 h 3735869"/>
              <a:gd name="connsiteX5335" fmla="*/ 964914 w 9706874"/>
              <a:gd name="connsiteY5335" fmla="*/ 1118517 h 3735869"/>
              <a:gd name="connsiteX5336" fmla="*/ 939942 w 9706874"/>
              <a:gd name="connsiteY5336" fmla="*/ 1119926 h 3735869"/>
              <a:gd name="connsiteX5337" fmla="*/ 985011 w 9706874"/>
              <a:gd name="connsiteY5337" fmla="*/ 1136637 h 3735869"/>
              <a:gd name="connsiteX5338" fmla="*/ 980447 w 9706874"/>
              <a:gd name="connsiteY5338" fmla="*/ 1125858 h 3735869"/>
              <a:gd name="connsiteX5339" fmla="*/ 6230445 w 9706874"/>
              <a:gd name="connsiteY5339" fmla="*/ 1116560 h 3735869"/>
              <a:gd name="connsiteX5340" fmla="*/ 6229610 w 9706874"/>
              <a:gd name="connsiteY5340" fmla="*/ 1117786 h 3735869"/>
              <a:gd name="connsiteX5341" fmla="*/ 6229310 w 9706874"/>
              <a:gd name="connsiteY5341" fmla="*/ 1118224 h 3735869"/>
              <a:gd name="connsiteX5342" fmla="*/ 8551112 w 9706874"/>
              <a:gd name="connsiteY5342" fmla="*/ 1114363 h 3735869"/>
              <a:gd name="connsiteX5343" fmla="*/ 8569411 w 9706874"/>
              <a:gd name="connsiteY5343" fmla="*/ 1118085 h 3735869"/>
              <a:gd name="connsiteX5344" fmla="*/ 8574081 w 9706874"/>
              <a:gd name="connsiteY5344" fmla="*/ 1114592 h 3735869"/>
              <a:gd name="connsiteX5345" fmla="*/ 8595640 w 9706874"/>
              <a:gd name="connsiteY5345" fmla="*/ 1124204 h 3735869"/>
              <a:gd name="connsiteX5346" fmla="*/ 8588412 w 9706874"/>
              <a:gd name="connsiteY5346" fmla="*/ 1124388 h 3735869"/>
              <a:gd name="connsiteX5347" fmla="*/ 8592215 w 9706874"/>
              <a:gd name="connsiteY5347" fmla="*/ 1126152 h 3735869"/>
              <a:gd name="connsiteX5348" fmla="*/ 8603414 w 9706874"/>
              <a:gd name="connsiteY5348" fmla="*/ 1138318 h 3735869"/>
              <a:gd name="connsiteX5349" fmla="*/ 8551112 w 9706874"/>
              <a:gd name="connsiteY5349" fmla="*/ 1114363 h 3735869"/>
              <a:gd name="connsiteX5350" fmla="*/ 8310824 w 9706874"/>
              <a:gd name="connsiteY5350" fmla="*/ 1114362 h 3735869"/>
              <a:gd name="connsiteX5351" fmla="*/ 8318227 w 9706874"/>
              <a:gd name="connsiteY5351" fmla="*/ 1126462 h 3735869"/>
              <a:gd name="connsiteX5352" fmla="*/ 8310824 w 9706874"/>
              <a:gd name="connsiteY5352" fmla="*/ 1114362 h 3735869"/>
              <a:gd name="connsiteX5353" fmla="*/ 772613 w 9706874"/>
              <a:gd name="connsiteY5353" fmla="*/ 1113119 h 3735869"/>
              <a:gd name="connsiteX5354" fmla="*/ 825920 w 9706874"/>
              <a:gd name="connsiteY5354" fmla="*/ 1134006 h 3735869"/>
              <a:gd name="connsiteX5355" fmla="*/ 824771 w 9706874"/>
              <a:gd name="connsiteY5355" fmla="*/ 1133838 h 3735869"/>
              <a:gd name="connsiteX5356" fmla="*/ 762203 w 9706874"/>
              <a:gd name="connsiteY5356" fmla="*/ 1121415 h 3735869"/>
              <a:gd name="connsiteX5357" fmla="*/ 755186 w 9706874"/>
              <a:gd name="connsiteY5357" fmla="*/ 1118680 h 3735869"/>
              <a:gd name="connsiteX5358" fmla="*/ 752318 w 9706874"/>
              <a:gd name="connsiteY5358" fmla="*/ 1116139 h 3735869"/>
              <a:gd name="connsiteX5359" fmla="*/ 758963 w 9706874"/>
              <a:gd name="connsiteY5359" fmla="*/ 1113461 h 3735869"/>
              <a:gd name="connsiteX5360" fmla="*/ 6233019 w 9706874"/>
              <a:gd name="connsiteY5360" fmla="*/ 1112780 h 3735869"/>
              <a:gd name="connsiteX5361" fmla="*/ 6230445 w 9706874"/>
              <a:gd name="connsiteY5361" fmla="*/ 1116560 h 3735869"/>
              <a:gd name="connsiteX5362" fmla="*/ 6231349 w 9706874"/>
              <a:gd name="connsiteY5362" fmla="*/ 1115232 h 3735869"/>
              <a:gd name="connsiteX5363" fmla="*/ 6233019 w 9706874"/>
              <a:gd name="connsiteY5363" fmla="*/ 1112780 h 3735869"/>
              <a:gd name="connsiteX5364" fmla="*/ 9199729 w 9706874"/>
              <a:gd name="connsiteY5364" fmla="*/ 1112780 h 3735869"/>
              <a:gd name="connsiteX5365" fmla="*/ 9191915 w 9706874"/>
              <a:gd name="connsiteY5365" fmla="*/ 1124868 h 3735869"/>
              <a:gd name="connsiteX5366" fmla="*/ 9199729 w 9706874"/>
              <a:gd name="connsiteY5366" fmla="*/ 1112780 h 3735869"/>
              <a:gd name="connsiteX5367" fmla="*/ 9177206 w 9706874"/>
              <a:gd name="connsiteY5367" fmla="*/ 1102256 h 3735869"/>
              <a:gd name="connsiteX5368" fmla="*/ 9183224 w 9706874"/>
              <a:gd name="connsiteY5368" fmla="*/ 1112393 h 3735869"/>
              <a:gd name="connsiteX5369" fmla="*/ 9167177 w 9706874"/>
              <a:gd name="connsiteY5369" fmla="*/ 1107758 h 3735869"/>
              <a:gd name="connsiteX5370" fmla="*/ 9177206 w 9706874"/>
              <a:gd name="connsiteY5370" fmla="*/ 1102256 h 3735869"/>
              <a:gd name="connsiteX5371" fmla="*/ 8117186 w 9706874"/>
              <a:gd name="connsiteY5371" fmla="*/ 1102064 h 3735869"/>
              <a:gd name="connsiteX5372" fmla="*/ 8137169 w 9706874"/>
              <a:gd name="connsiteY5372" fmla="*/ 1123100 h 3735869"/>
              <a:gd name="connsiteX5373" fmla="*/ 8138074 w 9706874"/>
              <a:gd name="connsiteY5373" fmla="*/ 1125369 h 3735869"/>
              <a:gd name="connsiteX5374" fmla="*/ 8138978 w 9706874"/>
              <a:gd name="connsiteY5374" fmla="*/ 1119925 h 3735869"/>
              <a:gd name="connsiteX5375" fmla="*/ 8140597 w 9706874"/>
              <a:gd name="connsiteY5375" fmla="*/ 1120766 h 3735869"/>
              <a:gd name="connsiteX5376" fmla="*/ 8155254 w 9706874"/>
              <a:gd name="connsiteY5376" fmla="*/ 1113112 h 3735869"/>
              <a:gd name="connsiteX5377" fmla="*/ 8169945 w 9706874"/>
              <a:gd name="connsiteY5377" fmla="*/ 1111277 h 3735869"/>
              <a:gd name="connsiteX5378" fmla="*/ 8255479 w 9706874"/>
              <a:gd name="connsiteY5378" fmla="*/ 1154792 h 3735869"/>
              <a:gd name="connsiteX5379" fmla="*/ 8199630 w 9706874"/>
              <a:gd name="connsiteY5379" fmla="*/ 1169528 h 3735869"/>
              <a:gd name="connsiteX5380" fmla="*/ 8169008 w 9706874"/>
              <a:gd name="connsiteY5380" fmla="*/ 1149625 h 3735869"/>
              <a:gd name="connsiteX5381" fmla="*/ 8144174 w 9706874"/>
              <a:gd name="connsiteY5381" fmla="*/ 1124532 h 3735869"/>
              <a:gd name="connsiteX5382" fmla="*/ 8138979 w 9706874"/>
              <a:gd name="connsiteY5382" fmla="*/ 1132011 h 3735869"/>
              <a:gd name="connsiteX5383" fmla="*/ 8138649 w 9706874"/>
              <a:gd name="connsiteY5383" fmla="*/ 1129909 h 3735869"/>
              <a:gd name="connsiteX5384" fmla="*/ 8121707 w 9706874"/>
              <a:gd name="connsiteY5384" fmla="*/ 1125779 h 3735869"/>
              <a:gd name="connsiteX5385" fmla="*/ 8103389 w 9706874"/>
              <a:gd name="connsiteY5385" fmla="*/ 1123099 h 3735869"/>
              <a:gd name="connsiteX5386" fmla="*/ 8117186 w 9706874"/>
              <a:gd name="connsiteY5386" fmla="*/ 1102064 h 3735869"/>
              <a:gd name="connsiteX5387" fmla="*/ 8550757 w 9706874"/>
              <a:gd name="connsiteY5387" fmla="*/ 1100278 h 3735869"/>
              <a:gd name="connsiteX5388" fmla="*/ 8566792 w 9706874"/>
              <a:gd name="connsiteY5388" fmla="*/ 1107933 h 3735869"/>
              <a:gd name="connsiteX5389" fmla="*/ 8550757 w 9706874"/>
              <a:gd name="connsiteY5389" fmla="*/ 1100278 h 3735869"/>
              <a:gd name="connsiteX5390" fmla="*/ 8049789 w 9706874"/>
              <a:gd name="connsiteY5390" fmla="*/ 1100277 h 3735869"/>
              <a:gd name="connsiteX5391" fmla="*/ 8080249 w 9706874"/>
              <a:gd name="connsiteY5391" fmla="*/ 1107779 h 3735869"/>
              <a:gd name="connsiteX5392" fmla="*/ 8049789 w 9706874"/>
              <a:gd name="connsiteY5392" fmla="*/ 1100277 h 3735869"/>
              <a:gd name="connsiteX5393" fmla="*/ 9123438 w 9706874"/>
              <a:gd name="connsiteY5393" fmla="*/ 1100277 h 3735869"/>
              <a:gd name="connsiteX5394" fmla="*/ 9107392 w 9706874"/>
              <a:gd name="connsiteY5394" fmla="*/ 1112182 h 3735869"/>
              <a:gd name="connsiteX5395" fmla="*/ 9123438 w 9706874"/>
              <a:gd name="connsiteY5395" fmla="*/ 1100277 h 3735869"/>
              <a:gd name="connsiteX5396" fmla="*/ 8680639 w 9706874"/>
              <a:gd name="connsiteY5396" fmla="*/ 1100276 h 3735869"/>
              <a:gd name="connsiteX5397" fmla="*/ 8696685 w 9706874"/>
              <a:gd name="connsiteY5397" fmla="*/ 1107422 h 3735869"/>
              <a:gd name="connsiteX5398" fmla="*/ 8680639 w 9706874"/>
              <a:gd name="connsiteY5398" fmla="*/ 1100276 h 3735869"/>
              <a:gd name="connsiteX5399" fmla="*/ 8278179 w 9706874"/>
              <a:gd name="connsiteY5399" fmla="*/ 1100276 h 3735869"/>
              <a:gd name="connsiteX5400" fmla="*/ 8262130 w 9706874"/>
              <a:gd name="connsiteY5400" fmla="*/ 1112185 h 3735869"/>
              <a:gd name="connsiteX5401" fmla="*/ 8278179 w 9706874"/>
              <a:gd name="connsiteY5401" fmla="*/ 1100276 h 3735869"/>
              <a:gd name="connsiteX5402" fmla="*/ 796317 w 9706874"/>
              <a:gd name="connsiteY5402" fmla="*/ 1093782 h 3735869"/>
              <a:gd name="connsiteX5403" fmla="*/ 833618 w 9706874"/>
              <a:gd name="connsiteY5403" fmla="*/ 1108621 h 3735869"/>
              <a:gd name="connsiteX5404" fmla="*/ 838816 w 9706874"/>
              <a:gd name="connsiteY5404" fmla="*/ 1111208 h 3735869"/>
              <a:gd name="connsiteX5405" fmla="*/ 823248 w 9706874"/>
              <a:gd name="connsiteY5405" fmla="*/ 1109546 h 3735869"/>
              <a:gd name="connsiteX5406" fmla="*/ 811548 w 9706874"/>
              <a:gd name="connsiteY5406" fmla="*/ 1108490 h 3735869"/>
              <a:gd name="connsiteX5407" fmla="*/ 801815 w 9706874"/>
              <a:gd name="connsiteY5407" fmla="*/ 1103927 h 3735869"/>
              <a:gd name="connsiteX5408" fmla="*/ 796317 w 9706874"/>
              <a:gd name="connsiteY5408" fmla="*/ 1093782 h 3735869"/>
              <a:gd name="connsiteX5409" fmla="*/ 7497593 w 9706874"/>
              <a:gd name="connsiteY5409" fmla="*/ 1090397 h 3735869"/>
              <a:gd name="connsiteX5410" fmla="*/ 7509189 w 9706874"/>
              <a:gd name="connsiteY5410" fmla="*/ 1112373 h 3735869"/>
              <a:gd name="connsiteX5411" fmla="*/ 7492696 w 9706874"/>
              <a:gd name="connsiteY5411" fmla="*/ 1095281 h 3735869"/>
              <a:gd name="connsiteX5412" fmla="*/ 7497593 w 9706874"/>
              <a:gd name="connsiteY5412" fmla="*/ 1090397 h 3735869"/>
              <a:gd name="connsiteX5413" fmla="*/ 8174264 w 9706874"/>
              <a:gd name="connsiteY5413" fmla="*/ 1089753 h 3735869"/>
              <a:gd name="connsiteX5414" fmla="*/ 8181285 w 9706874"/>
              <a:gd name="connsiteY5414" fmla="*/ 1099889 h 3735869"/>
              <a:gd name="connsiteX5415" fmla="*/ 8165237 w 9706874"/>
              <a:gd name="connsiteY5415" fmla="*/ 1095256 h 3735869"/>
              <a:gd name="connsiteX5416" fmla="*/ 8174264 w 9706874"/>
              <a:gd name="connsiteY5416" fmla="*/ 1089753 h 3735869"/>
              <a:gd name="connsiteX5417" fmla="*/ 9150686 w 9706874"/>
              <a:gd name="connsiteY5417" fmla="*/ 1087773 h 3735869"/>
              <a:gd name="connsiteX5418" fmla="*/ 9166733 w 9706874"/>
              <a:gd name="connsiteY5418" fmla="*/ 1095033 h 3735869"/>
              <a:gd name="connsiteX5419" fmla="*/ 9161383 w 9706874"/>
              <a:gd name="connsiteY5419" fmla="*/ 1099874 h 3735869"/>
              <a:gd name="connsiteX5420" fmla="*/ 9150686 w 9706874"/>
              <a:gd name="connsiteY5420" fmla="*/ 1087773 h 3735869"/>
              <a:gd name="connsiteX5421" fmla="*/ 7432933 w 9706874"/>
              <a:gd name="connsiteY5421" fmla="*/ 1087773 h 3735869"/>
              <a:gd name="connsiteX5422" fmla="*/ 7425119 w 9706874"/>
              <a:gd name="connsiteY5422" fmla="*/ 1099873 h 3735869"/>
              <a:gd name="connsiteX5423" fmla="*/ 7432933 w 9706874"/>
              <a:gd name="connsiteY5423" fmla="*/ 1087773 h 3735869"/>
              <a:gd name="connsiteX5424" fmla="*/ 8655899 w 9706874"/>
              <a:gd name="connsiteY5424" fmla="*/ 1087772 h 3735869"/>
              <a:gd name="connsiteX5425" fmla="*/ 8671946 w 9706874"/>
              <a:gd name="connsiteY5425" fmla="*/ 1099358 h 3735869"/>
              <a:gd name="connsiteX5426" fmla="*/ 8655899 w 9706874"/>
              <a:gd name="connsiteY5426" fmla="*/ 1087772 h 3735869"/>
              <a:gd name="connsiteX5427" fmla="*/ 6233417 w 9706874"/>
              <a:gd name="connsiteY5427" fmla="*/ 1087535 h 3735869"/>
              <a:gd name="connsiteX5428" fmla="*/ 6232969 w 9706874"/>
              <a:gd name="connsiteY5428" fmla="*/ 1088691 h 3735869"/>
              <a:gd name="connsiteX5429" fmla="*/ 6223113 w 9706874"/>
              <a:gd name="connsiteY5429" fmla="*/ 1091018 h 3735869"/>
              <a:gd name="connsiteX5430" fmla="*/ 6208363 w 9706874"/>
              <a:gd name="connsiteY5430" fmla="*/ 1088604 h 3735869"/>
              <a:gd name="connsiteX5431" fmla="*/ 6186617 w 9706874"/>
              <a:gd name="connsiteY5431" fmla="*/ 1089750 h 3735869"/>
              <a:gd name="connsiteX5432" fmla="*/ 6098521 w 9706874"/>
              <a:gd name="connsiteY5432" fmla="*/ 1106227 h 3735869"/>
              <a:gd name="connsiteX5433" fmla="*/ 6062105 w 9706874"/>
              <a:gd name="connsiteY5433" fmla="*/ 1123450 h 3735869"/>
              <a:gd name="connsiteX5434" fmla="*/ 6080426 w 9706874"/>
              <a:gd name="connsiteY5434" fmla="*/ 1128752 h 3735869"/>
              <a:gd name="connsiteX5435" fmla="*/ 6094815 w 9706874"/>
              <a:gd name="connsiteY5435" fmla="*/ 1135720 h 3735869"/>
              <a:gd name="connsiteX5436" fmla="*/ 6100990 w 9706874"/>
              <a:gd name="connsiteY5436" fmla="*/ 1137219 h 3735869"/>
              <a:gd name="connsiteX5437" fmla="*/ 6099508 w 9706874"/>
              <a:gd name="connsiteY5437" fmla="*/ 1136117 h 3735869"/>
              <a:gd name="connsiteX5438" fmla="*/ 6107323 w 9706874"/>
              <a:gd name="connsiteY5438" fmla="*/ 1136117 h 3735869"/>
              <a:gd name="connsiteX5439" fmla="*/ 6105540 w 9706874"/>
              <a:gd name="connsiteY5439" fmla="*/ 1138325 h 3735869"/>
              <a:gd name="connsiteX5440" fmla="*/ 6106109 w 9706874"/>
              <a:gd name="connsiteY5440" fmla="*/ 1138462 h 3735869"/>
              <a:gd name="connsiteX5441" fmla="*/ 6105943 w 9706874"/>
              <a:gd name="connsiteY5441" fmla="*/ 1139933 h 3735869"/>
              <a:gd name="connsiteX5442" fmla="*/ 6114807 w 9706874"/>
              <a:gd name="connsiteY5442" fmla="*/ 1141738 h 3735869"/>
              <a:gd name="connsiteX5443" fmla="*/ 6122223 w 9706874"/>
              <a:gd name="connsiteY5443" fmla="*/ 1140645 h 3735869"/>
              <a:gd name="connsiteX5444" fmla="*/ 6123640 w 9706874"/>
              <a:gd name="connsiteY5444" fmla="*/ 1139147 h 3735869"/>
              <a:gd name="connsiteX5445" fmla="*/ 6142070 w 9706874"/>
              <a:gd name="connsiteY5445" fmla="*/ 1137129 h 3735869"/>
              <a:gd name="connsiteX5446" fmla="*/ 6154579 w 9706874"/>
              <a:gd name="connsiteY5446" fmla="*/ 1134220 h 3735869"/>
              <a:gd name="connsiteX5447" fmla="*/ 6160790 w 9706874"/>
              <a:gd name="connsiteY5447" fmla="*/ 1135081 h 3735869"/>
              <a:gd name="connsiteX5448" fmla="*/ 6168533 w 9706874"/>
              <a:gd name="connsiteY5448" fmla="*/ 1134233 h 3735869"/>
              <a:gd name="connsiteX5449" fmla="*/ 6179646 w 9706874"/>
              <a:gd name="connsiteY5449" fmla="*/ 1133291 h 3735869"/>
              <a:gd name="connsiteX5450" fmla="*/ 6185430 w 9706874"/>
              <a:gd name="connsiteY5450" fmla="*/ 1124501 h 3735869"/>
              <a:gd name="connsiteX5451" fmla="*/ 6205064 w 9706874"/>
              <a:gd name="connsiteY5451" fmla="*/ 1122072 h 3735869"/>
              <a:gd name="connsiteX5452" fmla="*/ 6213479 w 9706874"/>
              <a:gd name="connsiteY5452" fmla="*/ 1110328 h 3735869"/>
              <a:gd name="connsiteX5453" fmla="*/ 6227284 w 9706874"/>
              <a:gd name="connsiteY5453" fmla="*/ 1116306 h 3735869"/>
              <a:gd name="connsiteX5454" fmla="*/ 6229094 w 9706874"/>
              <a:gd name="connsiteY5454" fmla="*/ 1118544 h 3735869"/>
              <a:gd name="connsiteX5455" fmla="*/ 6230309 w 9706874"/>
              <a:gd name="connsiteY5455" fmla="*/ 1120045 h 3735869"/>
              <a:gd name="connsiteX5456" fmla="*/ 6252281 w 9706874"/>
              <a:gd name="connsiteY5456" fmla="*/ 1120045 h 3735869"/>
              <a:gd name="connsiteX5457" fmla="*/ 6366807 w 9706874"/>
              <a:gd name="connsiteY5457" fmla="*/ 1098177 h 3735869"/>
              <a:gd name="connsiteX5458" fmla="*/ 6411932 w 9706874"/>
              <a:gd name="connsiteY5458" fmla="*/ 1102964 h 3735869"/>
              <a:gd name="connsiteX5459" fmla="*/ 6415367 w 9706874"/>
              <a:gd name="connsiteY5459" fmla="*/ 1101368 h 3735869"/>
              <a:gd name="connsiteX5460" fmla="*/ 6418398 w 9706874"/>
              <a:gd name="connsiteY5460" fmla="*/ 1092294 h 3735869"/>
              <a:gd name="connsiteX5461" fmla="*/ 6324323 w 9706874"/>
              <a:gd name="connsiteY5461" fmla="*/ 1090776 h 3735869"/>
              <a:gd name="connsiteX5462" fmla="*/ 7594408 w 9706874"/>
              <a:gd name="connsiteY5462" fmla="*/ 1085427 h 3735869"/>
              <a:gd name="connsiteX5463" fmla="*/ 7663990 w 9706874"/>
              <a:gd name="connsiteY5463" fmla="*/ 1104833 h 3735869"/>
              <a:gd name="connsiteX5464" fmla="*/ 7781308 w 9706874"/>
              <a:gd name="connsiteY5464" fmla="*/ 1147837 h 3735869"/>
              <a:gd name="connsiteX5465" fmla="*/ 7770045 w 9706874"/>
              <a:gd name="connsiteY5465" fmla="*/ 1167127 h 3735869"/>
              <a:gd name="connsiteX5466" fmla="*/ 7745175 w 9706874"/>
              <a:gd name="connsiteY5466" fmla="*/ 1169538 h 3735869"/>
              <a:gd name="connsiteX5467" fmla="*/ 7719833 w 9706874"/>
              <a:gd name="connsiteY5467" fmla="*/ 1167428 h 3735869"/>
              <a:gd name="connsiteX5468" fmla="*/ 7707712 w 9706874"/>
              <a:gd name="connsiteY5468" fmla="*/ 1163825 h 3735869"/>
              <a:gd name="connsiteX5469" fmla="*/ 7701832 w 9706874"/>
              <a:gd name="connsiteY5469" fmla="*/ 1176615 h 3735869"/>
              <a:gd name="connsiteX5470" fmla="*/ 7690695 w 9706874"/>
              <a:gd name="connsiteY5470" fmla="*/ 1178746 h 3735869"/>
              <a:gd name="connsiteX5471" fmla="*/ 7648566 w 9706874"/>
              <a:gd name="connsiteY5471" fmla="*/ 1154390 h 3735869"/>
              <a:gd name="connsiteX5472" fmla="*/ 7664036 w 9706874"/>
              <a:gd name="connsiteY5472" fmla="*/ 1142820 h 3735869"/>
              <a:gd name="connsiteX5473" fmla="*/ 7677531 w 9706874"/>
              <a:gd name="connsiteY5473" fmla="*/ 1154390 h 3735869"/>
              <a:gd name="connsiteX5474" fmla="*/ 7692287 w 9706874"/>
              <a:gd name="connsiteY5474" fmla="*/ 1164437 h 3735869"/>
              <a:gd name="connsiteX5475" fmla="*/ 7703482 w 9706874"/>
              <a:gd name="connsiteY5475" fmla="*/ 1162568 h 3735869"/>
              <a:gd name="connsiteX5476" fmla="*/ 7694491 w 9706874"/>
              <a:gd name="connsiteY5476" fmla="*/ 1159893 h 3735869"/>
              <a:gd name="connsiteX5477" fmla="*/ 7674783 w 9706874"/>
              <a:gd name="connsiteY5477" fmla="*/ 1140602 h 3735869"/>
              <a:gd name="connsiteX5478" fmla="*/ 7647095 w 9706874"/>
              <a:gd name="connsiteY5478" fmla="*/ 1140603 h 3735869"/>
              <a:gd name="connsiteX5479" fmla="*/ 7639722 w 9706874"/>
              <a:gd name="connsiteY5479" fmla="*/ 1140050 h 3735869"/>
              <a:gd name="connsiteX5480" fmla="*/ 7637761 w 9706874"/>
              <a:gd name="connsiteY5480" fmla="*/ 1147632 h 3735869"/>
              <a:gd name="connsiteX5481" fmla="*/ 7617309 w 9706874"/>
              <a:gd name="connsiteY5481" fmla="*/ 1149518 h 3735869"/>
              <a:gd name="connsiteX5482" fmla="*/ 7619805 w 9706874"/>
              <a:gd name="connsiteY5482" fmla="*/ 1139629 h 3735869"/>
              <a:gd name="connsiteX5483" fmla="*/ 7621611 w 9706874"/>
              <a:gd name="connsiteY5483" fmla="*/ 1138693 h 3735869"/>
              <a:gd name="connsiteX5484" fmla="*/ 7618938 w 9706874"/>
              <a:gd name="connsiteY5484" fmla="*/ 1138492 h 3735869"/>
              <a:gd name="connsiteX5485" fmla="*/ 7590783 w 9706874"/>
              <a:gd name="connsiteY5485" fmla="*/ 1130958 h 3735869"/>
              <a:gd name="connsiteX5486" fmla="*/ 7596413 w 9706874"/>
              <a:gd name="connsiteY5486" fmla="*/ 1123723 h 3735869"/>
              <a:gd name="connsiteX5487" fmla="*/ 7565911 w 9706874"/>
              <a:gd name="connsiteY5487" fmla="*/ 1119302 h 3735869"/>
              <a:gd name="connsiteX5488" fmla="*/ 7540569 w 9706874"/>
              <a:gd name="connsiteY5488" fmla="*/ 1095189 h 3735869"/>
              <a:gd name="connsiteX5489" fmla="*/ 7570940 w 9706874"/>
              <a:gd name="connsiteY5489" fmla="*/ 1085506 h 3735869"/>
              <a:gd name="connsiteX5490" fmla="*/ 7594408 w 9706874"/>
              <a:gd name="connsiteY5490" fmla="*/ 1085427 h 3735869"/>
              <a:gd name="connsiteX5491" fmla="*/ 9077235 w 9706874"/>
              <a:gd name="connsiteY5491" fmla="*/ 1082518 h 3735869"/>
              <a:gd name="connsiteX5492" fmla="*/ 9096622 w 9706874"/>
              <a:gd name="connsiteY5492" fmla="*/ 1089009 h 3735869"/>
              <a:gd name="connsiteX5493" fmla="*/ 9073256 w 9706874"/>
              <a:gd name="connsiteY5493" fmla="*/ 1101182 h 3735869"/>
              <a:gd name="connsiteX5494" fmla="*/ 9071779 w 9706874"/>
              <a:gd name="connsiteY5494" fmla="*/ 1100191 h 3735869"/>
              <a:gd name="connsiteX5495" fmla="*/ 9068002 w 9706874"/>
              <a:gd name="connsiteY5495" fmla="*/ 1103921 h 3735869"/>
              <a:gd name="connsiteX5496" fmla="*/ 9064097 w 9706874"/>
              <a:gd name="connsiteY5496" fmla="*/ 1100061 h 3735869"/>
              <a:gd name="connsiteX5497" fmla="*/ 9066050 w 9706874"/>
              <a:gd name="connsiteY5497" fmla="*/ 1097529 h 3735869"/>
              <a:gd name="connsiteX5498" fmla="*/ 9067426 w 9706874"/>
              <a:gd name="connsiteY5498" fmla="*/ 1097276 h 3735869"/>
              <a:gd name="connsiteX5499" fmla="*/ 9066161 w 9706874"/>
              <a:gd name="connsiteY5499" fmla="*/ 1096429 h 3735869"/>
              <a:gd name="connsiteX5500" fmla="*/ 9077235 w 9706874"/>
              <a:gd name="connsiteY5500" fmla="*/ 1082518 h 3735869"/>
              <a:gd name="connsiteX5501" fmla="*/ 7904486 w 9706874"/>
              <a:gd name="connsiteY5501" fmla="*/ 1080424 h 3735869"/>
              <a:gd name="connsiteX5502" fmla="*/ 7937240 w 9706874"/>
              <a:gd name="connsiteY5502" fmla="*/ 1096792 h 3735869"/>
              <a:gd name="connsiteX5503" fmla="*/ 7904486 w 9706874"/>
              <a:gd name="connsiteY5503" fmla="*/ 1080424 h 3735869"/>
              <a:gd name="connsiteX5504" fmla="*/ 8641022 w 9706874"/>
              <a:gd name="connsiteY5504" fmla="*/ 1079548 h 3735869"/>
              <a:gd name="connsiteX5505" fmla="*/ 8624976 w 9706874"/>
              <a:gd name="connsiteY5505" fmla="*/ 1089517 h 3735869"/>
              <a:gd name="connsiteX5506" fmla="*/ 8641022 w 9706874"/>
              <a:gd name="connsiteY5506" fmla="*/ 1079548 h 3735869"/>
              <a:gd name="connsiteX5507" fmla="*/ 7533936 w 9706874"/>
              <a:gd name="connsiteY5507" fmla="*/ 1078843 h 3735869"/>
              <a:gd name="connsiteX5508" fmla="*/ 7533260 w 9706874"/>
              <a:gd name="connsiteY5508" fmla="*/ 1092679 h 3735869"/>
              <a:gd name="connsiteX5509" fmla="*/ 7532509 w 9706874"/>
              <a:gd name="connsiteY5509" fmla="*/ 1094002 h 3735869"/>
              <a:gd name="connsiteX5510" fmla="*/ 7535913 w 9706874"/>
              <a:gd name="connsiteY5510" fmla="*/ 1095177 h 3735869"/>
              <a:gd name="connsiteX5511" fmla="*/ 7538761 w 9706874"/>
              <a:gd name="connsiteY5511" fmla="*/ 1103216 h 3735869"/>
              <a:gd name="connsiteX5512" fmla="*/ 7532403 w 9706874"/>
              <a:gd name="connsiteY5512" fmla="*/ 1100966 h 3735869"/>
              <a:gd name="connsiteX5513" fmla="*/ 7530875 w 9706874"/>
              <a:gd name="connsiteY5513" fmla="*/ 1096873 h 3735869"/>
              <a:gd name="connsiteX5514" fmla="*/ 7528538 w 9706874"/>
              <a:gd name="connsiteY5514" fmla="*/ 1100980 h 3735869"/>
              <a:gd name="connsiteX5515" fmla="*/ 7509648 w 9706874"/>
              <a:gd name="connsiteY5515" fmla="*/ 1086222 h 3735869"/>
              <a:gd name="connsiteX5516" fmla="*/ 7533936 w 9706874"/>
              <a:gd name="connsiteY5516" fmla="*/ 1078843 h 3735869"/>
              <a:gd name="connsiteX5517" fmla="*/ 8140496 w 9706874"/>
              <a:gd name="connsiteY5517" fmla="*/ 1078842 h 3735869"/>
              <a:gd name="connsiteX5518" fmla="*/ 8164787 w 9706874"/>
              <a:gd name="connsiteY5518" fmla="*/ 1083826 h 3735869"/>
              <a:gd name="connsiteX5519" fmla="*/ 8140496 w 9706874"/>
              <a:gd name="connsiteY5519" fmla="*/ 1078842 h 3735869"/>
              <a:gd name="connsiteX5520" fmla="*/ 7377704 w 9706874"/>
              <a:gd name="connsiteY5520" fmla="*/ 1078841 h 3735869"/>
              <a:gd name="connsiteX5521" fmla="*/ 7382587 w 9706874"/>
              <a:gd name="connsiteY5521" fmla="*/ 1081093 h 3735869"/>
              <a:gd name="connsiteX5522" fmla="*/ 7382718 w 9706874"/>
              <a:gd name="connsiteY5522" fmla="*/ 1081450 h 3735869"/>
              <a:gd name="connsiteX5523" fmla="*/ 7384428 w 9706874"/>
              <a:gd name="connsiteY5523" fmla="*/ 1080426 h 3735869"/>
              <a:gd name="connsiteX5524" fmla="*/ 7383664 w 9706874"/>
              <a:gd name="connsiteY5524" fmla="*/ 1084046 h 3735869"/>
              <a:gd name="connsiteX5525" fmla="*/ 7385516 w 9706874"/>
              <a:gd name="connsiteY5525" fmla="*/ 1089130 h 3735869"/>
              <a:gd name="connsiteX5526" fmla="*/ 7382809 w 9706874"/>
              <a:gd name="connsiteY5526" fmla="*/ 1088091 h 3735869"/>
              <a:gd name="connsiteX5527" fmla="*/ 7382577 w 9706874"/>
              <a:gd name="connsiteY5527" fmla="*/ 1089197 h 3735869"/>
              <a:gd name="connsiteX5528" fmla="*/ 7377026 w 9706874"/>
              <a:gd name="connsiteY5528" fmla="*/ 1092524 h 3735869"/>
              <a:gd name="connsiteX5529" fmla="*/ 7378875 w 9706874"/>
              <a:gd name="connsiteY5529" fmla="*/ 1083752 h 3735869"/>
              <a:gd name="connsiteX5530" fmla="*/ 7378894 w 9706874"/>
              <a:gd name="connsiteY5530" fmla="*/ 1083741 h 3735869"/>
              <a:gd name="connsiteX5531" fmla="*/ 8914549 w 9706874"/>
              <a:gd name="connsiteY5531" fmla="*/ 1077646 h 3735869"/>
              <a:gd name="connsiteX5532" fmla="*/ 8944058 w 9706874"/>
              <a:gd name="connsiteY5532" fmla="*/ 1094516 h 3735869"/>
              <a:gd name="connsiteX5533" fmla="*/ 8905354 w 9706874"/>
              <a:gd name="connsiteY5533" fmla="*/ 1082519 h 3735869"/>
              <a:gd name="connsiteX5534" fmla="*/ 8914549 w 9706874"/>
              <a:gd name="connsiteY5534" fmla="*/ 1077646 h 3735869"/>
              <a:gd name="connsiteX5535" fmla="*/ 8226440 w 9706874"/>
              <a:gd name="connsiteY5535" fmla="*/ 1077367 h 3735869"/>
              <a:gd name="connsiteX5536" fmla="*/ 8263489 w 9706874"/>
              <a:gd name="connsiteY5536" fmla="*/ 1091936 h 3735869"/>
              <a:gd name="connsiteX5537" fmla="*/ 8263489 w 9706874"/>
              <a:gd name="connsiteY5537" fmla="*/ 1101462 h 3735869"/>
              <a:gd name="connsiteX5538" fmla="*/ 8215097 w 9706874"/>
              <a:gd name="connsiteY5538" fmla="*/ 1084791 h 3735869"/>
              <a:gd name="connsiteX5539" fmla="*/ 8226440 w 9706874"/>
              <a:gd name="connsiteY5539" fmla="*/ 1077367 h 3735869"/>
              <a:gd name="connsiteX5540" fmla="*/ 7865414 w 9706874"/>
              <a:gd name="connsiteY5540" fmla="*/ 1071729 h 3735869"/>
              <a:gd name="connsiteX5541" fmla="*/ 7896235 w 9706874"/>
              <a:gd name="connsiteY5541" fmla="*/ 1091120 h 3735869"/>
              <a:gd name="connsiteX5542" fmla="*/ 7865414 w 9706874"/>
              <a:gd name="connsiteY5542" fmla="*/ 1071729 h 3735869"/>
              <a:gd name="connsiteX5543" fmla="*/ 8367078 w 9706874"/>
              <a:gd name="connsiteY5543" fmla="*/ 1071698 h 3735869"/>
              <a:gd name="connsiteX5544" fmla="*/ 8412156 w 9706874"/>
              <a:gd name="connsiteY5544" fmla="*/ 1088368 h 3735869"/>
              <a:gd name="connsiteX5545" fmla="*/ 8364232 w 9706874"/>
              <a:gd name="connsiteY5545" fmla="*/ 1095513 h 3735869"/>
              <a:gd name="connsiteX5546" fmla="*/ 8367078 w 9706874"/>
              <a:gd name="connsiteY5546" fmla="*/ 1071698 h 3735869"/>
              <a:gd name="connsiteX5547" fmla="*/ 7492006 w 9706874"/>
              <a:gd name="connsiteY5547" fmla="*/ 1071698 h 3735869"/>
              <a:gd name="connsiteX5548" fmla="*/ 7494758 w 9706874"/>
              <a:gd name="connsiteY5548" fmla="*/ 1079414 h 3735869"/>
              <a:gd name="connsiteX5549" fmla="*/ 7492006 w 9706874"/>
              <a:gd name="connsiteY5549" fmla="*/ 1071698 h 3735869"/>
              <a:gd name="connsiteX5550" fmla="*/ 8904878 w 9706874"/>
              <a:gd name="connsiteY5550" fmla="*/ 1071697 h 3735869"/>
              <a:gd name="connsiteX5551" fmla="*/ 8899168 w 9706874"/>
              <a:gd name="connsiteY5551" fmla="*/ 1078465 h 3735869"/>
              <a:gd name="connsiteX5552" fmla="*/ 8904878 w 9706874"/>
              <a:gd name="connsiteY5552" fmla="*/ 1071697 h 3735869"/>
              <a:gd name="connsiteX5553" fmla="*/ 8201424 w 9706874"/>
              <a:gd name="connsiteY5553" fmla="*/ 1067921 h 3735869"/>
              <a:gd name="connsiteX5554" fmla="*/ 8214643 w 9706874"/>
              <a:gd name="connsiteY5554" fmla="*/ 1074872 h 3735869"/>
              <a:gd name="connsiteX5555" fmla="*/ 8201424 w 9706874"/>
              <a:gd name="connsiteY5555" fmla="*/ 1067921 h 3735869"/>
              <a:gd name="connsiteX5556" fmla="*/ 7992063 w 9706874"/>
              <a:gd name="connsiteY5556" fmla="*/ 1066341 h 3735869"/>
              <a:gd name="connsiteX5557" fmla="*/ 8028142 w 9706874"/>
              <a:gd name="connsiteY5557" fmla="*/ 1071131 h 3735869"/>
              <a:gd name="connsiteX5558" fmla="*/ 8008931 w 9706874"/>
              <a:gd name="connsiteY5558" fmla="*/ 1099876 h 3735869"/>
              <a:gd name="connsiteX5559" fmla="*/ 7992063 w 9706874"/>
              <a:gd name="connsiteY5559" fmla="*/ 1066341 h 3735869"/>
              <a:gd name="connsiteX5560" fmla="*/ 9461540 w 9706874"/>
              <a:gd name="connsiteY5560" fmla="*/ 1066338 h 3735869"/>
              <a:gd name="connsiteX5561" fmla="*/ 9445495 w 9706874"/>
              <a:gd name="connsiteY5561" fmla="*/ 1077924 h 3735869"/>
              <a:gd name="connsiteX5562" fmla="*/ 9461540 w 9706874"/>
              <a:gd name="connsiteY5562" fmla="*/ 1066338 h 3735869"/>
              <a:gd name="connsiteX5563" fmla="*/ 8112262 w 9706874"/>
              <a:gd name="connsiteY5563" fmla="*/ 1064718 h 3735869"/>
              <a:gd name="connsiteX5564" fmla="*/ 8123544 w 9706874"/>
              <a:gd name="connsiteY5564" fmla="*/ 1065966 h 3735869"/>
              <a:gd name="connsiteX5565" fmla="*/ 8123543 w 9706874"/>
              <a:gd name="connsiteY5565" fmla="*/ 1078427 h 3735869"/>
              <a:gd name="connsiteX5566" fmla="*/ 8101328 w 9706874"/>
              <a:gd name="connsiteY5566" fmla="*/ 1070948 h 3735869"/>
              <a:gd name="connsiteX5567" fmla="*/ 8112262 w 9706874"/>
              <a:gd name="connsiteY5567" fmla="*/ 1064718 h 3735869"/>
              <a:gd name="connsiteX5568" fmla="*/ 7453076 w 9706874"/>
              <a:gd name="connsiteY5568" fmla="*/ 1062723 h 3735869"/>
              <a:gd name="connsiteX5569" fmla="*/ 7492683 w 9706874"/>
              <a:gd name="connsiteY5569" fmla="*/ 1083240 h 3735869"/>
              <a:gd name="connsiteX5570" fmla="*/ 7490254 w 9706874"/>
              <a:gd name="connsiteY5570" fmla="*/ 1084856 h 3735869"/>
              <a:gd name="connsiteX5571" fmla="*/ 7491872 w 9706874"/>
              <a:gd name="connsiteY5571" fmla="*/ 1092525 h 3735869"/>
              <a:gd name="connsiteX5572" fmla="*/ 7486320 w 9706874"/>
              <a:gd name="connsiteY5572" fmla="*/ 1089196 h 3735869"/>
              <a:gd name="connsiteX5573" fmla="*/ 7485966 w 9706874"/>
              <a:gd name="connsiteY5573" fmla="*/ 1087524 h 3735869"/>
              <a:gd name="connsiteX5574" fmla="*/ 7479748 w 9706874"/>
              <a:gd name="connsiteY5574" fmla="*/ 1086500 h 3735869"/>
              <a:gd name="connsiteX5575" fmla="*/ 7472518 w 9706874"/>
              <a:gd name="connsiteY5575" fmla="*/ 1084283 h 3735869"/>
              <a:gd name="connsiteX5576" fmla="*/ 7473211 w 9706874"/>
              <a:gd name="connsiteY5576" fmla="*/ 1087678 h 3735869"/>
              <a:gd name="connsiteX5577" fmla="*/ 7475393 w 9706874"/>
              <a:gd name="connsiteY5577" fmla="*/ 1086620 h 3735869"/>
              <a:gd name="connsiteX5578" fmla="*/ 7475793 w 9706874"/>
              <a:gd name="connsiteY5578" fmla="*/ 1094448 h 3735869"/>
              <a:gd name="connsiteX5579" fmla="*/ 7475790 w 9706874"/>
              <a:gd name="connsiteY5579" fmla="*/ 1094468 h 3735869"/>
              <a:gd name="connsiteX5580" fmla="*/ 7476228 w 9706874"/>
              <a:gd name="connsiteY5580" fmla="*/ 1095605 h 3735869"/>
              <a:gd name="connsiteX5581" fmla="*/ 7475617 w 9706874"/>
              <a:gd name="connsiteY5581" fmla="*/ 1095263 h 3735869"/>
              <a:gd name="connsiteX5582" fmla="*/ 7475393 w 9706874"/>
              <a:gd name="connsiteY5582" fmla="*/ 1096301 h 3735869"/>
              <a:gd name="connsiteX5583" fmla="*/ 7474806 w 9706874"/>
              <a:gd name="connsiteY5583" fmla="*/ 1094811 h 3735869"/>
              <a:gd name="connsiteX5584" fmla="*/ 7455773 w 9706874"/>
              <a:gd name="connsiteY5584" fmla="*/ 1084167 h 3735869"/>
              <a:gd name="connsiteX5585" fmla="*/ 7439552 w 9706874"/>
              <a:gd name="connsiteY5585" fmla="*/ 1063456 h 3735869"/>
              <a:gd name="connsiteX5586" fmla="*/ 7453076 w 9706874"/>
              <a:gd name="connsiteY5586" fmla="*/ 1062723 h 3735869"/>
              <a:gd name="connsiteX5587" fmla="*/ 8095857 w 9706874"/>
              <a:gd name="connsiteY5587" fmla="*/ 1059337 h 3735869"/>
              <a:gd name="connsiteX5588" fmla="*/ 8100852 w 9706874"/>
              <a:gd name="connsiteY5588" fmla="*/ 1062555 h 3735869"/>
              <a:gd name="connsiteX5589" fmla="*/ 8095141 w 9706874"/>
              <a:gd name="connsiteY5589" fmla="*/ 1067696 h 3735869"/>
              <a:gd name="connsiteX5590" fmla="*/ 8095857 w 9706874"/>
              <a:gd name="connsiteY5590" fmla="*/ 1059337 h 3735869"/>
              <a:gd name="connsiteX5591" fmla="*/ 6690376 w 9706874"/>
              <a:gd name="connsiteY5591" fmla="*/ 1058680 h 3735869"/>
              <a:gd name="connsiteX5592" fmla="*/ 6706324 w 9706874"/>
              <a:gd name="connsiteY5592" fmla="*/ 1067995 h 3735869"/>
              <a:gd name="connsiteX5593" fmla="*/ 6690376 w 9706874"/>
              <a:gd name="connsiteY5593" fmla="*/ 1058680 h 3735869"/>
              <a:gd name="connsiteX5594" fmla="*/ 6739021 w 9706874"/>
              <a:gd name="connsiteY5594" fmla="*/ 1056966 h 3735869"/>
              <a:gd name="connsiteX5595" fmla="*/ 6722270 w 9706874"/>
              <a:gd name="connsiteY5595" fmla="*/ 1067995 h 3735869"/>
              <a:gd name="connsiteX5596" fmla="*/ 6755273 w 9706874"/>
              <a:gd name="connsiteY5596" fmla="*/ 1065414 h 3735869"/>
              <a:gd name="connsiteX5597" fmla="*/ 6760674 w 9706874"/>
              <a:gd name="connsiteY5597" fmla="*/ 1065836 h 3735869"/>
              <a:gd name="connsiteX5598" fmla="*/ 6754991 w 9706874"/>
              <a:gd name="connsiteY5598" fmla="*/ 1062611 h 3735869"/>
              <a:gd name="connsiteX5599" fmla="*/ 6753889 w 9706874"/>
              <a:gd name="connsiteY5599" fmla="*/ 1057659 h 3735869"/>
              <a:gd name="connsiteX5600" fmla="*/ 7966855 w 9706874"/>
              <a:gd name="connsiteY5600" fmla="*/ 1053834 h 3735869"/>
              <a:gd name="connsiteX5601" fmla="*/ 7966855 w 9706874"/>
              <a:gd name="connsiteY5601" fmla="*/ 1077827 h 3735869"/>
              <a:gd name="connsiteX5602" fmla="*/ 7944832 w 9706874"/>
              <a:gd name="connsiteY5602" fmla="*/ 1075428 h 3735869"/>
              <a:gd name="connsiteX5603" fmla="*/ 7966855 w 9706874"/>
              <a:gd name="connsiteY5603" fmla="*/ 1053834 h 3735869"/>
              <a:gd name="connsiteX5604" fmla="*/ 8082309 w 9706874"/>
              <a:gd name="connsiteY5604" fmla="*/ 1053832 h 3735869"/>
              <a:gd name="connsiteX5605" fmla="*/ 8068343 w 9706874"/>
              <a:gd name="connsiteY5605" fmla="*/ 1065422 h 3735869"/>
              <a:gd name="connsiteX5606" fmla="*/ 8082309 w 9706874"/>
              <a:gd name="connsiteY5606" fmla="*/ 1053832 h 3735869"/>
              <a:gd name="connsiteX5607" fmla="*/ 7936312 w 9706874"/>
              <a:gd name="connsiteY5607" fmla="*/ 1047175 h 3735869"/>
              <a:gd name="connsiteX5608" fmla="*/ 7941928 w 9706874"/>
              <a:gd name="connsiteY5608" fmla="*/ 1051753 h 3735869"/>
              <a:gd name="connsiteX5609" fmla="*/ 7919908 w 9706874"/>
              <a:gd name="connsiteY5609" fmla="*/ 1066406 h 3735869"/>
              <a:gd name="connsiteX5610" fmla="*/ 7936312 w 9706874"/>
              <a:gd name="connsiteY5610" fmla="*/ 1047175 h 3735869"/>
              <a:gd name="connsiteX5611" fmla="*/ 7384426 w 9706874"/>
              <a:gd name="connsiteY5611" fmla="*/ 1046489 h 3735869"/>
              <a:gd name="connsiteX5612" fmla="*/ 7377025 w 9706874"/>
              <a:gd name="connsiteY5612" fmla="*/ 1058589 h 3735869"/>
              <a:gd name="connsiteX5613" fmla="*/ 7384426 w 9706874"/>
              <a:gd name="connsiteY5613" fmla="*/ 1046489 h 3735869"/>
              <a:gd name="connsiteX5614" fmla="*/ 7857600 w 9706874"/>
              <a:gd name="connsiteY5614" fmla="*/ 1046489 h 3735869"/>
              <a:gd name="connsiteX5615" fmla="*/ 7872805 w 9706874"/>
              <a:gd name="connsiteY5615" fmla="*/ 1046489 h 3735869"/>
              <a:gd name="connsiteX5616" fmla="*/ 7872805 w 9706874"/>
              <a:gd name="connsiteY5616" fmla="*/ 1058587 h 3735869"/>
              <a:gd name="connsiteX5617" fmla="*/ 7857600 w 9706874"/>
              <a:gd name="connsiteY5617" fmla="*/ 1058588 h 3735869"/>
              <a:gd name="connsiteX5618" fmla="*/ 7857600 w 9706874"/>
              <a:gd name="connsiteY5618" fmla="*/ 1046489 h 3735869"/>
              <a:gd name="connsiteX5619" fmla="*/ 8057576 w 9706874"/>
              <a:gd name="connsiteY5619" fmla="*/ 1044902 h 3735869"/>
              <a:gd name="connsiteX5620" fmla="*/ 8057577 w 9706874"/>
              <a:gd name="connsiteY5620" fmla="*/ 1065949 h 3735869"/>
              <a:gd name="connsiteX5621" fmla="*/ 8041084 w 9706874"/>
              <a:gd name="connsiteY5621" fmla="*/ 1065948 h 3735869"/>
              <a:gd name="connsiteX5622" fmla="*/ 8033293 w 9706874"/>
              <a:gd name="connsiteY5622" fmla="*/ 1051917 h 3735869"/>
              <a:gd name="connsiteX5623" fmla="*/ 8057576 w 9706874"/>
              <a:gd name="connsiteY5623" fmla="*/ 1044902 h 3735869"/>
              <a:gd name="connsiteX5624" fmla="*/ 8870304 w 9706874"/>
              <a:gd name="connsiteY5624" fmla="*/ 1044902 h 3735869"/>
              <a:gd name="connsiteX5625" fmla="*/ 8878118 w 9706874"/>
              <a:gd name="connsiteY5625" fmla="*/ 1055189 h 3735869"/>
              <a:gd name="connsiteX5626" fmla="*/ 8870304 w 9706874"/>
              <a:gd name="connsiteY5626" fmla="*/ 1044902 h 3735869"/>
              <a:gd name="connsiteX5627" fmla="*/ 7392135 w 9706874"/>
              <a:gd name="connsiteY5627" fmla="*/ 1044902 h 3735869"/>
              <a:gd name="connsiteX5628" fmla="*/ 7430838 w 9706874"/>
              <a:gd name="connsiteY5628" fmla="*/ 1054253 h 3735869"/>
              <a:gd name="connsiteX5629" fmla="*/ 7392134 w 9706874"/>
              <a:gd name="connsiteY5629" fmla="*/ 1065949 h 3735869"/>
              <a:gd name="connsiteX5630" fmla="*/ 7392135 w 9706874"/>
              <a:gd name="connsiteY5630" fmla="*/ 1044902 h 3735869"/>
              <a:gd name="connsiteX5631" fmla="*/ 8853381 w 9706874"/>
              <a:gd name="connsiteY5631" fmla="*/ 1044901 h 3735869"/>
              <a:gd name="connsiteX5632" fmla="*/ 8845568 w 9706874"/>
              <a:gd name="connsiteY5632" fmla="*/ 1065948 h 3735869"/>
              <a:gd name="connsiteX5633" fmla="*/ 8853381 w 9706874"/>
              <a:gd name="connsiteY5633" fmla="*/ 1044901 h 3735869"/>
              <a:gd name="connsiteX5634" fmla="*/ 9072992 w 9706874"/>
              <a:gd name="connsiteY5634" fmla="*/ 1043905 h 3735869"/>
              <a:gd name="connsiteX5635" fmla="*/ 9086294 w 9706874"/>
              <a:gd name="connsiteY5635" fmla="*/ 1044529 h 3735869"/>
              <a:gd name="connsiteX5636" fmla="*/ 9066158 w 9706874"/>
              <a:gd name="connsiteY5636" fmla="*/ 1054496 h 3735869"/>
              <a:gd name="connsiteX5637" fmla="*/ 9072992 w 9706874"/>
              <a:gd name="connsiteY5637" fmla="*/ 1043905 h 3735869"/>
              <a:gd name="connsiteX5638" fmla="*/ 8024603 w 9706874"/>
              <a:gd name="connsiteY5638" fmla="*/ 1033165 h 3735869"/>
              <a:gd name="connsiteX5639" fmla="*/ 8008556 w 9706874"/>
              <a:gd name="connsiteY5639" fmla="*/ 1045498 h 3735869"/>
              <a:gd name="connsiteX5640" fmla="*/ 8024603 w 9706874"/>
              <a:gd name="connsiteY5640" fmla="*/ 1033165 h 3735869"/>
              <a:gd name="connsiteX5641" fmla="*/ 8261699 w 9706874"/>
              <a:gd name="connsiteY5641" fmla="*/ 1032400 h 3735869"/>
              <a:gd name="connsiteX5642" fmla="*/ 8253884 w 9706874"/>
              <a:gd name="connsiteY5642" fmla="*/ 1044485 h 3735869"/>
              <a:gd name="connsiteX5643" fmla="*/ 8261699 w 9706874"/>
              <a:gd name="connsiteY5643" fmla="*/ 1032400 h 3735869"/>
              <a:gd name="connsiteX5644" fmla="*/ 8822628 w 9706874"/>
              <a:gd name="connsiteY5644" fmla="*/ 1031293 h 3735869"/>
              <a:gd name="connsiteX5645" fmla="*/ 8836858 w 9706874"/>
              <a:gd name="connsiteY5645" fmla="*/ 1032562 h 3735869"/>
              <a:gd name="connsiteX5646" fmla="*/ 8814643 w 9706874"/>
              <a:gd name="connsiteY5646" fmla="*/ 1044333 h 3735869"/>
              <a:gd name="connsiteX5647" fmla="*/ 8822628 w 9706874"/>
              <a:gd name="connsiteY5647" fmla="*/ 1031293 h 3735869"/>
              <a:gd name="connsiteX5648" fmla="*/ 8130662 w 9706874"/>
              <a:gd name="connsiteY5648" fmla="*/ 1022187 h 3735869"/>
              <a:gd name="connsiteX5649" fmla="*/ 8115468 w 9706874"/>
              <a:gd name="connsiteY5649" fmla="*/ 1034649 h 3735869"/>
              <a:gd name="connsiteX5650" fmla="*/ 8130662 w 9706874"/>
              <a:gd name="connsiteY5650" fmla="*/ 1022187 h 3735869"/>
              <a:gd name="connsiteX5651" fmla="*/ 7724346 w 9706874"/>
              <a:gd name="connsiteY5651" fmla="*/ 1021482 h 3735869"/>
              <a:gd name="connsiteX5652" fmla="*/ 7716943 w 9706874"/>
              <a:gd name="connsiteY5652" fmla="*/ 1033581 h 3735869"/>
              <a:gd name="connsiteX5653" fmla="*/ 7724346 w 9706874"/>
              <a:gd name="connsiteY5653" fmla="*/ 1021482 h 3735869"/>
              <a:gd name="connsiteX5654" fmla="*/ 9038122 w 9706874"/>
              <a:gd name="connsiteY5654" fmla="*/ 1019969 h 3735869"/>
              <a:gd name="connsiteX5655" fmla="*/ 9051278 w 9706874"/>
              <a:gd name="connsiteY5655" fmla="*/ 1027188 h 3735869"/>
              <a:gd name="connsiteX5656" fmla="*/ 9045879 w 9706874"/>
              <a:gd name="connsiteY5656" fmla="*/ 1031998 h 3735869"/>
              <a:gd name="connsiteX5657" fmla="*/ 9026987 w 9706874"/>
              <a:gd name="connsiteY5657" fmla="*/ 1027187 h 3735869"/>
              <a:gd name="connsiteX5658" fmla="*/ 9038122 w 9706874"/>
              <a:gd name="connsiteY5658" fmla="*/ 1019969 h 3735869"/>
              <a:gd name="connsiteX5659" fmla="*/ 9222405 w 9706874"/>
              <a:gd name="connsiteY5659" fmla="*/ 1019896 h 3735869"/>
              <a:gd name="connsiteX5660" fmla="*/ 9214594 w 9706874"/>
              <a:gd name="connsiteY5660" fmla="*/ 1031997 h 3735869"/>
              <a:gd name="connsiteX5661" fmla="*/ 9222405 w 9706874"/>
              <a:gd name="connsiteY5661" fmla="*/ 1019896 h 3735869"/>
              <a:gd name="connsiteX5662" fmla="*/ 7975221 w 9706874"/>
              <a:gd name="connsiteY5662" fmla="*/ 1019076 h 3735869"/>
              <a:gd name="connsiteX5663" fmla="*/ 7991591 w 9706874"/>
              <a:gd name="connsiteY5663" fmla="*/ 1021086 h 3735869"/>
              <a:gd name="connsiteX5664" fmla="*/ 7966040 w 9706874"/>
              <a:gd name="connsiteY5664" fmla="*/ 1044505 h 3735869"/>
              <a:gd name="connsiteX5665" fmla="*/ 7968879 w 9706874"/>
              <a:gd name="connsiteY5665" fmla="*/ 1021087 h 3735869"/>
              <a:gd name="connsiteX5666" fmla="*/ 7975221 w 9706874"/>
              <a:gd name="connsiteY5666" fmla="*/ 1019076 h 3735869"/>
              <a:gd name="connsiteX5667" fmla="*/ 9021874 w 9706874"/>
              <a:gd name="connsiteY5667" fmla="*/ 1013878 h 3735869"/>
              <a:gd name="connsiteX5668" fmla="*/ 9026513 w 9706874"/>
              <a:gd name="connsiteY5668" fmla="*/ 1015007 h 3735869"/>
              <a:gd name="connsiteX5669" fmla="*/ 9023657 w 9706874"/>
              <a:gd name="connsiteY5669" fmla="*/ 1019519 h 3735869"/>
              <a:gd name="connsiteX5670" fmla="*/ 9021874 w 9706874"/>
              <a:gd name="connsiteY5670" fmla="*/ 1013878 h 3735869"/>
              <a:gd name="connsiteX5671" fmla="*/ 7230176 w 9706874"/>
              <a:gd name="connsiteY5671" fmla="*/ 1009180 h 3735869"/>
              <a:gd name="connsiteX5672" fmla="*/ 7239082 w 9706874"/>
              <a:gd name="connsiteY5672" fmla="*/ 1033776 h 3735869"/>
              <a:gd name="connsiteX5673" fmla="*/ 7230176 w 9706874"/>
              <a:gd name="connsiteY5673" fmla="*/ 1009180 h 3735869"/>
              <a:gd name="connsiteX5674" fmla="*/ 7243700 w 9706874"/>
              <a:gd name="connsiteY5674" fmla="*/ 1009180 h 3735869"/>
              <a:gd name="connsiteX5675" fmla="*/ 7257665 w 9706874"/>
              <a:gd name="connsiteY5675" fmla="*/ 1021477 h 3735869"/>
              <a:gd name="connsiteX5676" fmla="*/ 7255550 w 9706874"/>
              <a:gd name="connsiteY5676" fmla="*/ 1023340 h 3735869"/>
              <a:gd name="connsiteX5677" fmla="*/ 7256622 w 9706874"/>
              <a:gd name="connsiteY5677" fmla="*/ 1023901 h 3735869"/>
              <a:gd name="connsiteX5678" fmla="*/ 7259400 w 9706874"/>
              <a:gd name="connsiteY5678" fmla="*/ 1033582 h 3735869"/>
              <a:gd name="connsiteX5679" fmla="*/ 7253848 w 9706874"/>
              <a:gd name="connsiteY5679" fmla="*/ 1031162 h 3735869"/>
              <a:gd name="connsiteX5680" fmla="*/ 7252811 w 9706874"/>
              <a:gd name="connsiteY5680" fmla="*/ 1025750 h 3735869"/>
              <a:gd name="connsiteX5681" fmla="*/ 7243700 w 9706874"/>
              <a:gd name="connsiteY5681" fmla="*/ 1033776 h 3735869"/>
              <a:gd name="connsiteX5682" fmla="*/ 7243700 w 9706874"/>
              <a:gd name="connsiteY5682" fmla="*/ 1009180 h 3735869"/>
              <a:gd name="connsiteX5683" fmla="*/ 9370819 w 9706874"/>
              <a:gd name="connsiteY5683" fmla="*/ 1009179 h 3735869"/>
              <a:gd name="connsiteX5684" fmla="*/ 9363028 w 9706874"/>
              <a:gd name="connsiteY5684" fmla="*/ 1021280 h 3735869"/>
              <a:gd name="connsiteX5685" fmla="*/ 9370819 w 9706874"/>
              <a:gd name="connsiteY5685" fmla="*/ 1009179 h 3735869"/>
              <a:gd name="connsiteX5686" fmla="*/ 8853381 w 9706874"/>
              <a:gd name="connsiteY5686" fmla="*/ 1009178 h 3735869"/>
              <a:gd name="connsiteX5687" fmla="*/ 8845567 w 9706874"/>
              <a:gd name="connsiteY5687" fmla="*/ 1021279 h 3735869"/>
              <a:gd name="connsiteX5688" fmla="*/ 8853381 w 9706874"/>
              <a:gd name="connsiteY5688" fmla="*/ 1009178 h 3735869"/>
              <a:gd name="connsiteX5689" fmla="*/ 7189265 w 9706874"/>
              <a:gd name="connsiteY5689" fmla="*/ 1007376 h 3735869"/>
              <a:gd name="connsiteX5690" fmla="*/ 7201930 w 9706874"/>
              <a:gd name="connsiteY5690" fmla="*/ 1009034 h 3735869"/>
              <a:gd name="connsiteX5691" fmla="*/ 7202300 w 9706874"/>
              <a:gd name="connsiteY5691" fmla="*/ 1008722 h 3735869"/>
              <a:gd name="connsiteX5692" fmla="*/ 7212329 w 9706874"/>
              <a:gd name="connsiteY5692" fmla="*/ 1008098 h 3735869"/>
              <a:gd name="connsiteX5693" fmla="*/ 7211856 w 9706874"/>
              <a:gd name="connsiteY5693" fmla="*/ 1010331 h 3735869"/>
              <a:gd name="connsiteX5694" fmla="*/ 7212492 w 9706874"/>
              <a:gd name="connsiteY5694" fmla="*/ 1010416 h 3735869"/>
              <a:gd name="connsiteX5695" fmla="*/ 7210802 w 9706874"/>
              <a:gd name="connsiteY5695" fmla="*/ 1015284 h 3735869"/>
              <a:gd name="connsiteX5696" fmla="*/ 7210574 w 9706874"/>
              <a:gd name="connsiteY5696" fmla="*/ 1016354 h 3735869"/>
              <a:gd name="connsiteX5697" fmla="*/ 7210371 w 9706874"/>
              <a:gd name="connsiteY5697" fmla="*/ 1016525 h 3735869"/>
              <a:gd name="connsiteX5698" fmla="*/ 7207919 w 9706874"/>
              <a:gd name="connsiteY5698" fmla="*/ 1023593 h 3735869"/>
              <a:gd name="connsiteX5699" fmla="*/ 7173855 w 9706874"/>
              <a:gd name="connsiteY5699" fmla="*/ 1022568 h 3735869"/>
              <a:gd name="connsiteX5700" fmla="*/ 7189265 w 9706874"/>
              <a:gd name="connsiteY5700" fmla="*/ 1007376 h 3735869"/>
              <a:gd name="connsiteX5701" fmla="*/ 8427060 w 9706874"/>
              <a:gd name="connsiteY5701" fmla="*/ 996677 h 3735869"/>
              <a:gd name="connsiteX5702" fmla="*/ 8434875 w 9706874"/>
              <a:gd name="connsiteY5702" fmla="*/ 1008776 h 3735869"/>
              <a:gd name="connsiteX5703" fmla="*/ 8427060 w 9706874"/>
              <a:gd name="connsiteY5703" fmla="*/ 996677 h 3735869"/>
              <a:gd name="connsiteX5704" fmla="*/ 7694758 w 9706874"/>
              <a:gd name="connsiteY5704" fmla="*/ 996677 h 3735869"/>
              <a:gd name="connsiteX5705" fmla="*/ 7686944 w 9706874"/>
              <a:gd name="connsiteY5705" fmla="*/ 1008776 h 3735869"/>
              <a:gd name="connsiteX5706" fmla="*/ 7694758 w 9706874"/>
              <a:gd name="connsiteY5706" fmla="*/ 996677 h 3735869"/>
              <a:gd name="connsiteX5707" fmla="*/ 9356410 w 9706874"/>
              <a:gd name="connsiteY5707" fmla="*/ 996676 h 3735869"/>
              <a:gd name="connsiteX5708" fmla="*/ 9348599 w 9706874"/>
              <a:gd name="connsiteY5708" fmla="*/ 1008775 h 3735869"/>
              <a:gd name="connsiteX5709" fmla="*/ 9356410 w 9706874"/>
              <a:gd name="connsiteY5709" fmla="*/ 996676 h 3735869"/>
              <a:gd name="connsiteX5710" fmla="*/ 8407085 w 9706874"/>
              <a:gd name="connsiteY5710" fmla="*/ 996579 h 3735869"/>
              <a:gd name="connsiteX5711" fmla="*/ 8418367 w 9706874"/>
              <a:gd name="connsiteY5711" fmla="*/ 1007007 h 3735869"/>
              <a:gd name="connsiteX5712" fmla="*/ 8402322 w 9706874"/>
              <a:gd name="connsiteY5712" fmla="*/ 1000056 h 3735869"/>
              <a:gd name="connsiteX5713" fmla="*/ 8407085 w 9706874"/>
              <a:gd name="connsiteY5713" fmla="*/ 996579 h 3735869"/>
              <a:gd name="connsiteX5714" fmla="*/ 8724175 w 9706874"/>
              <a:gd name="connsiteY5714" fmla="*/ 996235 h 3735869"/>
              <a:gd name="connsiteX5715" fmla="*/ 8732592 w 9706874"/>
              <a:gd name="connsiteY5715" fmla="*/ 1008382 h 3735869"/>
              <a:gd name="connsiteX5716" fmla="*/ 8724175 w 9706874"/>
              <a:gd name="connsiteY5716" fmla="*/ 996235 h 3735869"/>
              <a:gd name="connsiteX5717" fmla="*/ 8829872 w 9706874"/>
              <a:gd name="connsiteY5717" fmla="*/ 995737 h 3735869"/>
              <a:gd name="connsiteX5718" fmla="*/ 8836860 w 9706874"/>
              <a:gd name="connsiteY5718" fmla="*/ 996237 h 3735869"/>
              <a:gd name="connsiteX5719" fmla="*/ 8814643 w 9706874"/>
              <a:gd name="connsiteY5719" fmla="*/ 1008534 h 3735869"/>
              <a:gd name="connsiteX5720" fmla="*/ 8829872 w 9706874"/>
              <a:gd name="connsiteY5720" fmla="*/ 995737 h 3735869"/>
              <a:gd name="connsiteX5721" fmla="*/ 7895751 w 9706874"/>
              <a:gd name="connsiteY5721" fmla="*/ 995737 h 3735869"/>
              <a:gd name="connsiteX5722" fmla="*/ 7902963 w 9706874"/>
              <a:gd name="connsiteY5722" fmla="*/ 996237 h 3735869"/>
              <a:gd name="connsiteX5723" fmla="*/ 7878673 w 9706874"/>
              <a:gd name="connsiteY5723" fmla="*/ 1008534 h 3735869"/>
              <a:gd name="connsiteX5724" fmla="*/ 7895751 w 9706874"/>
              <a:gd name="connsiteY5724" fmla="*/ 995737 h 3735869"/>
              <a:gd name="connsiteX5725" fmla="*/ 7110969 w 9706874"/>
              <a:gd name="connsiteY5725" fmla="*/ 993773 h 3735869"/>
              <a:gd name="connsiteX5726" fmla="*/ 7112872 w 9706874"/>
              <a:gd name="connsiteY5726" fmla="*/ 995174 h 3735869"/>
              <a:gd name="connsiteX5727" fmla="*/ 7113527 w 9706874"/>
              <a:gd name="connsiteY5727" fmla="*/ 995657 h 3735869"/>
              <a:gd name="connsiteX5728" fmla="*/ 7323060 w 9706874"/>
              <a:gd name="connsiteY5728" fmla="*/ 992120 h 3735869"/>
              <a:gd name="connsiteX5729" fmla="*/ 7324064 w 9706874"/>
              <a:gd name="connsiteY5729" fmla="*/ 995756 h 3735869"/>
              <a:gd name="connsiteX5730" fmla="*/ 7330046 w 9706874"/>
              <a:gd name="connsiteY5730" fmla="*/ 997832 h 3735869"/>
              <a:gd name="connsiteX5731" fmla="*/ 7328783 w 9706874"/>
              <a:gd name="connsiteY5731" fmla="*/ 993151 h 3735869"/>
              <a:gd name="connsiteX5732" fmla="*/ 7110724 w 9706874"/>
              <a:gd name="connsiteY5732" fmla="*/ 990660 h 3735869"/>
              <a:gd name="connsiteX5733" fmla="*/ 7110969 w 9706874"/>
              <a:gd name="connsiteY5733" fmla="*/ 993773 h 3735869"/>
              <a:gd name="connsiteX5734" fmla="*/ 7111168 w 9706874"/>
              <a:gd name="connsiteY5734" fmla="*/ 996300 h 3735869"/>
              <a:gd name="connsiteX5735" fmla="*/ 7107633 w 9706874"/>
              <a:gd name="connsiteY5735" fmla="*/ 991787 h 3735869"/>
              <a:gd name="connsiteX5736" fmla="*/ 7110724 w 9706874"/>
              <a:gd name="connsiteY5736" fmla="*/ 990660 h 3735869"/>
              <a:gd name="connsiteX5737" fmla="*/ 8037589 w 9706874"/>
              <a:gd name="connsiteY5737" fmla="*/ 987342 h 3735869"/>
              <a:gd name="connsiteX5738" fmla="*/ 8046430 w 9706874"/>
              <a:gd name="connsiteY5738" fmla="*/ 998190 h 3735869"/>
              <a:gd name="connsiteX5739" fmla="*/ 8030813 w 9706874"/>
              <a:gd name="connsiteY5739" fmla="*/ 1010523 h 3735869"/>
              <a:gd name="connsiteX5740" fmla="*/ 8051896 w 9706874"/>
              <a:gd name="connsiteY5740" fmla="*/ 1013644 h 3735869"/>
              <a:gd name="connsiteX5741" fmla="*/ 8054133 w 9706874"/>
              <a:gd name="connsiteY5741" fmla="*/ 1021679 h 3735869"/>
              <a:gd name="connsiteX5742" fmla="*/ 8061553 w 9706874"/>
              <a:gd name="connsiteY5742" fmla="*/ 1022929 h 3735869"/>
              <a:gd name="connsiteX5743" fmla="*/ 8066188 w 9706874"/>
              <a:gd name="connsiteY5743" fmla="*/ 1033066 h 3735869"/>
              <a:gd name="connsiteX5744" fmla="*/ 8054277 w 9706874"/>
              <a:gd name="connsiteY5744" fmla="*/ 1029157 h 3735869"/>
              <a:gd name="connsiteX5745" fmla="*/ 8053166 w 9706874"/>
              <a:gd name="connsiteY5745" fmla="*/ 1022708 h 3735869"/>
              <a:gd name="connsiteX5746" fmla="*/ 8036649 w 9706874"/>
              <a:gd name="connsiteY5746" fmla="*/ 1020814 h 3735869"/>
              <a:gd name="connsiteX5747" fmla="*/ 7982627 w 9706874"/>
              <a:gd name="connsiteY5747" fmla="*/ 1003124 h 3735869"/>
              <a:gd name="connsiteX5748" fmla="*/ 8037589 w 9706874"/>
              <a:gd name="connsiteY5748" fmla="*/ 987342 h 3735869"/>
              <a:gd name="connsiteX5749" fmla="*/ 8486065 w 9706874"/>
              <a:gd name="connsiteY5749" fmla="*/ 985961 h 3735869"/>
              <a:gd name="connsiteX5750" fmla="*/ 8536898 w 9706874"/>
              <a:gd name="connsiteY5750" fmla="*/ 1036993 h 3735869"/>
              <a:gd name="connsiteX5751" fmla="*/ 8618319 w 9706874"/>
              <a:gd name="connsiteY5751" fmla="*/ 1071288 h 3735869"/>
              <a:gd name="connsiteX5752" fmla="*/ 8525601 w 9706874"/>
              <a:gd name="connsiteY5752" fmla="*/ 1061492 h 3735869"/>
              <a:gd name="connsiteX5753" fmla="*/ 8531248 w 9706874"/>
              <a:gd name="connsiteY5753" fmla="*/ 1054141 h 3735869"/>
              <a:gd name="connsiteX5754" fmla="*/ 8508658 w 9706874"/>
              <a:gd name="connsiteY5754" fmla="*/ 1051691 h 3735869"/>
              <a:gd name="connsiteX5755" fmla="*/ 8500184 w 9706874"/>
              <a:gd name="connsiteY5755" fmla="*/ 1025154 h 3735869"/>
              <a:gd name="connsiteX5756" fmla="*/ 8491714 w 9706874"/>
              <a:gd name="connsiteY5756" fmla="*/ 1042300 h 3735869"/>
              <a:gd name="connsiteX5757" fmla="*/ 8477591 w 9706874"/>
              <a:gd name="connsiteY5757" fmla="*/ 1030053 h 3735869"/>
              <a:gd name="connsiteX5758" fmla="*/ 8474770 w 9706874"/>
              <a:gd name="connsiteY5758" fmla="*/ 1000659 h 3735869"/>
              <a:gd name="connsiteX5759" fmla="*/ 8486065 w 9706874"/>
              <a:gd name="connsiteY5759" fmla="*/ 985961 h 3735869"/>
              <a:gd name="connsiteX5760" fmla="*/ 892582 w 9706874"/>
              <a:gd name="connsiteY5760" fmla="*/ 985481 h 3735869"/>
              <a:gd name="connsiteX5761" fmla="*/ 892825 w 9706874"/>
              <a:gd name="connsiteY5761" fmla="*/ 986590 h 3735869"/>
              <a:gd name="connsiteX5762" fmla="*/ 888963 w 9706874"/>
              <a:gd name="connsiteY5762" fmla="*/ 985849 h 3735869"/>
              <a:gd name="connsiteX5763" fmla="*/ 892582 w 9706874"/>
              <a:gd name="connsiteY5763" fmla="*/ 985481 h 3735869"/>
              <a:gd name="connsiteX5764" fmla="*/ 8387967 w 9706874"/>
              <a:gd name="connsiteY5764" fmla="*/ 984894 h 3735869"/>
              <a:gd name="connsiteX5765" fmla="*/ 8401862 w 9706874"/>
              <a:gd name="connsiteY5765" fmla="*/ 990505 h 3735869"/>
              <a:gd name="connsiteX5766" fmla="*/ 8377581 w 9706874"/>
              <a:gd name="connsiteY5766" fmla="*/ 990505 h 3735869"/>
              <a:gd name="connsiteX5767" fmla="*/ 8382923 w 9706874"/>
              <a:gd name="connsiteY5767" fmla="*/ 985244 h 3735869"/>
              <a:gd name="connsiteX5768" fmla="*/ 8387967 w 9706874"/>
              <a:gd name="connsiteY5768" fmla="*/ 984894 h 3735869"/>
              <a:gd name="connsiteX5769" fmla="*/ 8446227 w 9706874"/>
              <a:gd name="connsiteY5769" fmla="*/ 984172 h 3735869"/>
              <a:gd name="connsiteX5770" fmla="*/ 8459599 w 9706874"/>
              <a:gd name="connsiteY5770" fmla="*/ 996272 h 3735869"/>
              <a:gd name="connsiteX5771" fmla="*/ 8443553 w 9706874"/>
              <a:gd name="connsiteY5771" fmla="*/ 991432 h 3735869"/>
              <a:gd name="connsiteX5772" fmla="*/ 8446227 w 9706874"/>
              <a:gd name="connsiteY5772" fmla="*/ 984172 h 3735869"/>
              <a:gd name="connsiteX5773" fmla="*/ 7090918 w 9706874"/>
              <a:gd name="connsiteY5773" fmla="*/ 984172 h 3735869"/>
              <a:gd name="connsiteX5774" fmla="*/ 7094700 w 9706874"/>
              <a:gd name="connsiteY5774" fmla="*/ 987449 h 3735869"/>
              <a:gd name="connsiteX5775" fmla="*/ 7105029 w 9706874"/>
              <a:gd name="connsiteY5775" fmla="*/ 988948 h 3735869"/>
              <a:gd name="connsiteX5776" fmla="*/ 7064456 w 9706874"/>
              <a:gd name="connsiteY5776" fmla="*/ 998239 h 3735869"/>
              <a:gd name="connsiteX5777" fmla="*/ 7081698 w 9706874"/>
              <a:gd name="connsiteY5777" fmla="*/ 985563 h 3735869"/>
              <a:gd name="connsiteX5778" fmla="*/ 7084249 w 9706874"/>
              <a:gd name="connsiteY5778" fmla="*/ 985933 h 3735869"/>
              <a:gd name="connsiteX5779" fmla="*/ 7082894 w 9706874"/>
              <a:gd name="connsiteY5779" fmla="*/ 984173 h 3735869"/>
              <a:gd name="connsiteX5780" fmla="*/ 7090918 w 9706874"/>
              <a:gd name="connsiteY5780" fmla="*/ 984172 h 3735869"/>
              <a:gd name="connsiteX5781" fmla="*/ 8977499 w 9706874"/>
              <a:gd name="connsiteY5781" fmla="*/ 983719 h 3735869"/>
              <a:gd name="connsiteX5782" fmla="*/ 9003829 w 9706874"/>
              <a:gd name="connsiteY5782" fmla="*/ 1001617 h 3735869"/>
              <a:gd name="connsiteX5783" fmla="*/ 8969264 w 9706874"/>
              <a:gd name="connsiteY5783" fmla="*/ 991634 h 3735869"/>
              <a:gd name="connsiteX5784" fmla="*/ 8977499 w 9706874"/>
              <a:gd name="connsiteY5784" fmla="*/ 983719 h 3735869"/>
              <a:gd name="connsiteX5785" fmla="*/ 8606422 w 9706874"/>
              <a:gd name="connsiteY5785" fmla="*/ 978815 h 3735869"/>
              <a:gd name="connsiteX5786" fmla="*/ 8609276 w 9706874"/>
              <a:gd name="connsiteY5786" fmla="*/ 990913 h 3735869"/>
              <a:gd name="connsiteX5787" fmla="*/ 8606421 w 9706874"/>
              <a:gd name="connsiteY5787" fmla="*/ 983653 h 3735869"/>
              <a:gd name="connsiteX5788" fmla="*/ 8606422 w 9706874"/>
              <a:gd name="connsiteY5788" fmla="*/ 978815 h 3735869"/>
              <a:gd name="connsiteX5789" fmla="*/ 7166963 w 9706874"/>
              <a:gd name="connsiteY5789" fmla="*/ 975647 h 3735869"/>
              <a:gd name="connsiteX5790" fmla="*/ 7171477 w 9706874"/>
              <a:gd name="connsiteY5790" fmla="*/ 975805 h 3735869"/>
              <a:gd name="connsiteX5791" fmla="*/ 7156272 w 9706874"/>
              <a:gd name="connsiteY5791" fmla="*/ 988564 h 3735869"/>
              <a:gd name="connsiteX5792" fmla="*/ 7166963 w 9706874"/>
              <a:gd name="connsiteY5792" fmla="*/ 975647 h 3735869"/>
              <a:gd name="connsiteX5793" fmla="*/ 8001132 w 9706874"/>
              <a:gd name="connsiteY5793" fmla="*/ 975646 h 3735869"/>
              <a:gd name="connsiteX5794" fmla="*/ 8005646 w 9706874"/>
              <a:gd name="connsiteY5794" fmla="*/ 975806 h 3735869"/>
              <a:gd name="connsiteX5795" fmla="*/ 7990439 w 9706874"/>
              <a:gd name="connsiteY5795" fmla="*/ 988565 h 3735869"/>
              <a:gd name="connsiteX5796" fmla="*/ 8001132 w 9706874"/>
              <a:gd name="connsiteY5796" fmla="*/ 975646 h 3735869"/>
              <a:gd name="connsiteX5797" fmla="*/ 8952771 w 9706874"/>
              <a:gd name="connsiteY5797" fmla="*/ 975241 h 3735869"/>
              <a:gd name="connsiteX5798" fmla="*/ 8968818 w 9706874"/>
              <a:gd name="connsiteY5798" fmla="*/ 980384 h 3735869"/>
              <a:gd name="connsiteX5799" fmla="*/ 8966144 w 9706874"/>
              <a:gd name="connsiteY5799" fmla="*/ 985530 h 3735869"/>
              <a:gd name="connsiteX5800" fmla="*/ 8952771 w 9706874"/>
              <a:gd name="connsiteY5800" fmla="*/ 975241 h 3735869"/>
              <a:gd name="connsiteX5801" fmla="*/ 8418812 w 9706874"/>
              <a:gd name="connsiteY5801" fmla="*/ 975241 h 3735869"/>
              <a:gd name="connsiteX5802" fmla="*/ 8443104 w 9706874"/>
              <a:gd name="connsiteY5802" fmla="*/ 980226 h 3735869"/>
              <a:gd name="connsiteX5803" fmla="*/ 8418812 w 9706874"/>
              <a:gd name="connsiteY5803" fmla="*/ 975241 h 3735869"/>
              <a:gd name="connsiteX5804" fmla="*/ 1132682 w 9706874"/>
              <a:gd name="connsiteY5804" fmla="*/ 974162 h 3735869"/>
              <a:gd name="connsiteX5805" fmla="*/ 1116647 w 9706874"/>
              <a:gd name="connsiteY5805" fmla="*/ 984131 h 3735869"/>
              <a:gd name="connsiteX5806" fmla="*/ 1132682 w 9706874"/>
              <a:gd name="connsiteY5806" fmla="*/ 974162 h 3735869"/>
              <a:gd name="connsiteX5807" fmla="*/ 7006615 w 9706874"/>
              <a:gd name="connsiteY5807" fmla="*/ 973986 h 3735869"/>
              <a:gd name="connsiteX5808" fmla="*/ 7022660 w 9706874"/>
              <a:gd name="connsiteY5808" fmla="*/ 983255 h 3735869"/>
              <a:gd name="connsiteX5809" fmla="*/ 7006615 w 9706874"/>
              <a:gd name="connsiteY5809" fmla="*/ 973986 h 3735869"/>
              <a:gd name="connsiteX5810" fmla="*/ 8377335 w 9706874"/>
              <a:gd name="connsiteY5810" fmla="*/ 968098 h 3735869"/>
              <a:gd name="connsiteX5811" fmla="*/ 8383273 w 9706874"/>
              <a:gd name="connsiteY5811" fmla="*/ 975812 h 3735869"/>
              <a:gd name="connsiteX5812" fmla="*/ 8377335 w 9706874"/>
              <a:gd name="connsiteY5812" fmla="*/ 968098 h 3735869"/>
              <a:gd name="connsiteX5813" fmla="*/ 7974377 w 9706874"/>
              <a:gd name="connsiteY5813" fmla="*/ 963067 h 3735869"/>
              <a:gd name="connsiteX5814" fmla="*/ 7959185 w 9706874"/>
              <a:gd name="connsiteY5814" fmla="*/ 974653 h 3735869"/>
              <a:gd name="connsiteX5815" fmla="*/ 7974377 w 9706874"/>
              <a:gd name="connsiteY5815" fmla="*/ 963067 h 3735869"/>
              <a:gd name="connsiteX5816" fmla="*/ 7476655 w 9706874"/>
              <a:gd name="connsiteY5816" fmla="*/ 963067 h 3735869"/>
              <a:gd name="connsiteX5817" fmla="*/ 7491859 w 9706874"/>
              <a:gd name="connsiteY5817" fmla="*/ 974653 h 3735869"/>
              <a:gd name="connsiteX5818" fmla="*/ 7476655 w 9706874"/>
              <a:gd name="connsiteY5818" fmla="*/ 963067 h 3735869"/>
              <a:gd name="connsiteX5819" fmla="*/ 8761216 w 9706874"/>
              <a:gd name="connsiteY5819" fmla="*/ 959723 h 3735869"/>
              <a:gd name="connsiteX5820" fmla="*/ 8759998 w 9706874"/>
              <a:gd name="connsiteY5820" fmla="*/ 961149 h 3735869"/>
              <a:gd name="connsiteX5821" fmla="*/ 8758979 w 9706874"/>
              <a:gd name="connsiteY5821" fmla="*/ 962339 h 3735869"/>
              <a:gd name="connsiteX5822" fmla="*/ 8739738 w 9706874"/>
              <a:gd name="connsiteY5822" fmla="*/ 957379 h 3735869"/>
              <a:gd name="connsiteX5823" fmla="*/ 8742028 w 9706874"/>
              <a:gd name="connsiteY5823" fmla="*/ 961473 h 3735869"/>
              <a:gd name="connsiteX5824" fmla="*/ 8740623 w 9706874"/>
              <a:gd name="connsiteY5824" fmla="*/ 962737 h 3735869"/>
              <a:gd name="connsiteX5825" fmla="*/ 8738306 w 9706874"/>
              <a:gd name="connsiteY5825" fmla="*/ 964821 h 3735869"/>
              <a:gd name="connsiteX5826" fmla="*/ 8734240 w 9706874"/>
              <a:gd name="connsiteY5826" fmla="*/ 961472 h 3735869"/>
              <a:gd name="connsiteX5827" fmla="*/ 8739738 w 9706874"/>
              <a:gd name="connsiteY5827" fmla="*/ 957379 h 3735869"/>
              <a:gd name="connsiteX5828" fmla="*/ 8763253 w 9706874"/>
              <a:gd name="connsiteY5828" fmla="*/ 957341 h 3735869"/>
              <a:gd name="connsiteX5829" fmla="*/ 8762112 w 9706874"/>
              <a:gd name="connsiteY5829" fmla="*/ 958677 h 3735869"/>
              <a:gd name="connsiteX5830" fmla="*/ 8761216 w 9706874"/>
              <a:gd name="connsiteY5830" fmla="*/ 959723 h 3735869"/>
              <a:gd name="connsiteX5831" fmla="*/ 8763991 w 9706874"/>
              <a:gd name="connsiteY5831" fmla="*/ 956478 h 3735869"/>
              <a:gd name="connsiteX5832" fmla="*/ 8763913 w 9706874"/>
              <a:gd name="connsiteY5832" fmla="*/ 956571 h 3735869"/>
              <a:gd name="connsiteX5833" fmla="*/ 8763253 w 9706874"/>
              <a:gd name="connsiteY5833" fmla="*/ 957341 h 3735869"/>
              <a:gd name="connsiteX5834" fmla="*/ 6905875 w 9706874"/>
              <a:gd name="connsiteY5834" fmla="*/ 952981 h 3735869"/>
              <a:gd name="connsiteX5835" fmla="*/ 6897615 w 9706874"/>
              <a:gd name="connsiteY5835" fmla="*/ 958458 h 3735869"/>
              <a:gd name="connsiteX5836" fmla="*/ 6891306 w 9706874"/>
              <a:gd name="connsiteY5836" fmla="*/ 981947 h 3735869"/>
              <a:gd name="connsiteX5837" fmla="*/ 6913393 w 9706874"/>
              <a:gd name="connsiteY5837" fmla="*/ 987073 h 3735869"/>
              <a:gd name="connsiteX5838" fmla="*/ 6914822 w 9706874"/>
              <a:gd name="connsiteY5838" fmla="*/ 991357 h 3735869"/>
              <a:gd name="connsiteX5839" fmla="*/ 6926036 w 9706874"/>
              <a:gd name="connsiteY5839" fmla="*/ 993478 h 3735869"/>
              <a:gd name="connsiteX5840" fmla="*/ 6931395 w 9706874"/>
              <a:gd name="connsiteY5840" fmla="*/ 994573 h 3735869"/>
              <a:gd name="connsiteX5841" fmla="*/ 6923960 w 9706874"/>
              <a:gd name="connsiteY5841" fmla="*/ 982428 h 3735869"/>
              <a:gd name="connsiteX5842" fmla="*/ 6918707 w 9706874"/>
              <a:gd name="connsiteY5842" fmla="*/ 959899 h 3735869"/>
              <a:gd name="connsiteX5843" fmla="*/ 6923197 w 9706874"/>
              <a:gd name="connsiteY5843" fmla="*/ 953856 h 3735869"/>
              <a:gd name="connsiteX5844" fmla="*/ 7080921 w 9706874"/>
              <a:gd name="connsiteY5844" fmla="*/ 952530 h 3735869"/>
              <a:gd name="connsiteX5845" fmla="*/ 7104784 w 9706874"/>
              <a:gd name="connsiteY5845" fmla="*/ 955025 h 3735869"/>
              <a:gd name="connsiteX5846" fmla="*/ 7096827 w 9706874"/>
              <a:gd name="connsiteY5846" fmla="*/ 977487 h 3735869"/>
              <a:gd name="connsiteX5847" fmla="*/ 7072968 w 9706874"/>
              <a:gd name="connsiteY5847" fmla="*/ 977488 h 3735869"/>
              <a:gd name="connsiteX5848" fmla="*/ 7080921 w 9706874"/>
              <a:gd name="connsiteY5848" fmla="*/ 952530 h 3735869"/>
              <a:gd name="connsiteX5849" fmla="*/ 6777805 w 9706874"/>
              <a:gd name="connsiteY5849" fmla="*/ 948922 h 3735869"/>
              <a:gd name="connsiteX5850" fmla="*/ 6779580 w 9706874"/>
              <a:gd name="connsiteY5850" fmla="*/ 962509 h 3735869"/>
              <a:gd name="connsiteX5851" fmla="*/ 6871671 w 9706874"/>
              <a:gd name="connsiteY5851" fmla="*/ 960078 h 3735869"/>
              <a:gd name="connsiteX5852" fmla="*/ 6826132 w 9706874"/>
              <a:gd name="connsiteY5852" fmla="*/ 949538 h 3735869"/>
              <a:gd name="connsiteX5853" fmla="*/ 6742293 w 9706874"/>
              <a:gd name="connsiteY5853" fmla="*/ 948469 h 3735869"/>
              <a:gd name="connsiteX5854" fmla="*/ 6740780 w 9706874"/>
              <a:gd name="connsiteY5854" fmla="*/ 950765 h 3735869"/>
              <a:gd name="connsiteX5855" fmla="*/ 6760414 w 9706874"/>
              <a:gd name="connsiteY5855" fmla="*/ 958054 h 3735869"/>
              <a:gd name="connsiteX5856" fmla="*/ 6760625 w 9706874"/>
              <a:gd name="connsiteY5856" fmla="*/ 948704 h 3735869"/>
              <a:gd name="connsiteX5857" fmla="*/ 6684115 w 9706874"/>
              <a:gd name="connsiteY5857" fmla="*/ 947727 h 3735869"/>
              <a:gd name="connsiteX5858" fmla="*/ 6695904 w 9706874"/>
              <a:gd name="connsiteY5858" fmla="*/ 953193 h 3735869"/>
              <a:gd name="connsiteX5859" fmla="*/ 6718386 w 9706874"/>
              <a:gd name="connsiteY5859" fmla="*/ 949094 h 3735869"/>
              <a:gd name="connsiteX5860" fmla="*/ 6718701 w 9706874"/>
              <a:gd name="connsiteY5860" fmla="*/ 948169 h 3735869"/>
              <a:gd name="connsiteX5861" fmla="*/ 6662527 w 9706874"/>
              <a:gd name="connsiteY5861" fmla="*/ 947452 h 3735869"/>
              <a:gd name="connsiteX5862" fmla="*/ 6669891 w 9706874"/>
              <a:gd name="connsiteY5862" fmla="*/ 950288 h 3735869"/>
              <a:gd name="connsiteX5863" fmla="*/ 6671127 w 9706874"/>
              <a:gd name="connsiteY5863" fmla="*/ 950482 h 3735869"/>
              <a:gd name="connsiteX5864" fmla="*/ 6671115 w 9706874"/>
              <a:gd name="connsiteY5864" fmla="*/ 947562 h 3735869"/>
              <a:gd name="connsiteX5865" fmla="*/ 8888862 w 9706874"/>
              <a:gd name="connsiteY5865" fmla="*/ 941303 h 3735869"/>
              <a:gd name="connsiteX5866" fmla="*/ 8917250 w 9706874"/>
              <a:gd name="connsiteY5866" fmla="*/ 950572 h 3735869"/>
              <a:gd name="connsiteX5867" fmla="*/ 8888862 w 9706874"/>
              <a:gd name="connsiteY5867" fmla="*/ 941303 h 3735869"/>
              <a:gd name="connsiteX5868" fmla="*/ 7853691 w 9706874"/>
              <a:gd name="connsiteY5868" fmla="*/ 938137 h 3735869"/>
              <a:gd name="connsiteX5869" fmla="*/ 7939199 w 9706874"/>
              <a:gd name="connsiteY5869" fmla="*/ 959675 h 3735869"/>
              <a:gd name="connsiteX5870" fmla="*/ 7906967 w 9706874"/>
              <a:gd name="connsiteY5870" fmla="*/ 976428 h 3735869"/>
              <a:gd name="connsiteX5871" fmla="*/ 7906967 w 9706874"/>
              <a:gd name="connsiteY5871" fmla="*/ 954890 h 3735869"/>
              <a:gd name="connsiteX5872" fmla="*/ 7872495 w 9706874"/>
              <a:gd name="connsiteY5872" fmla="*/ 959676 h 3735869"/>
              <a:gd name="connsiteX5873" fmla="*/ 7853691 w 9706874"/>
              <a:gd name="connsiteY5873" fmla="*/ 938137 h 3735869"/>
              <a:gd name="connsiteX5874" fmla="*/ 8587662 w 9706874"/>
              <a:gd name="connsiteY5874" fmla="*/ 935913 h 3735869"/>
              <a:gd name="connsiteX5875" fmla="*/ 8585873 w 9706874"/>
              <a:gd name="connsiteY5875" fmla="*/ 940727 h 3735869"/>
              <a:gd name="connsiteX5876" fmla="*/ 8586903 w 9706874"/>
              <a:gd name="connsiteY5876" fmla="*/ 937954 h 3735869"/>
              <a:gd name="connsiteX5877" fmla="*/ 8564272 w 9706874"/>
              <a:gd name="connsiteY5877" fmla="*/ 934199 h 3735869"/>
              <a:gd name="connsiteX5878" fmla="*/ 8575369 w 9706874"/>
              <a:gd name="connsiteY5878" fmla="*/ 936149 h 3735869"/>
              <a:gd name="connsiteX5879" fmla="*/ 8585873 w 9706874"/>
              <a:gd name="connsiteY5879" fmla="*/ 940727 h 3735869"/>
              <a:gd name="connsiteX5880" fmla="*/ 8586034 w 9706874"/>
              <a:gd name="connsiteY5880" fmla="*/ 940797 h 3735869"/>
              <a:gd name="connsiteX5881" fmla="*/ 8591531 w 9706874"/>
              <a:gd name="connsiteY5881" fmla="*/ 945595 h 3735869"/>
              <a:gd name="connsiteX5882" fmla="*/ 8542510 w 9706874"/>
              <a:gd name="connsiteY5882" fmla="*/ 945596 h 3735869"/>
              <a:gd name="connsiteX5883" fmla="*/ 8564272 w 9706874"/>
              <a:gd name="connsiteY5883" fmla="*/ 934199 h 3735869"/>
              <a:gd name="connsiteX5884" fmla="*/ 8588729 w 9706874"/>
              <a:gd name="connsiteY5884" fmla="*/ 933036 h 3735869"/>
              <a:gd name="connsiteX5885" fmla="*/ 8588049 w 9706874"/>
              <a:gd name="connsiteY5885" fmla="*/ 934872 h 3735869"/>
              <a:gd name="connsiteX5886" fmla="*/ 8587662 w 9706874"/>
              <a:gd name="connsiteY5886" fmla="*/ 935913 h 3735869"/>
              <a:gd name="connsiteX5887" fmla="*/ 8589102 w 9706874"/>
              <a:gd name="connsiteY5887" fmla="*/ 932034 h 3735869"/>
              <a:gd name="connsiteX5888" fmla="*/ 8588729 w 9706874"/>
              <a:gd name="connsiteY5888" fmla="*/ 933036 h 3735869"/>
              <a:gd name="connsiteX5889" fmla="*/ 8588733 w 9706874"/>
              <a:gd name="connsiteY5889" fmla="*/ 933023 h 3735869"/>
              <a:gd name="connsiteX5890" fmla="*/ 8589102 w 9706874"/>
              <a:gd name="connsiteY5890" fmla="*/ 932034 h 3735869"/>
              <a:gd name="connsiteX5891" fmla="*/ 7328184 w 9706874"/>
              <a:gd name="connsiteY5891" fmla="*/ 930386 h 3735869"/>
              <a:gd name="connsiteX5892" fmla="*/ 7335588 w 9706874"/>
              <a:gd name="connsiteY5892" fmla="*/ 942484 h 3735869"/>
              <a:gd name="connsiteX5893" fmla="*/ 7328184 w 9706874"/>
              <a:gd name="connsiteY5893" fmla="*/ 930386 h 3735869"/>
              <a:gd name="connsiteX5894" fmla="*/ 7437583 w 9706874"/>
              <a:gd name="connsiteY5894" fmla="*/ 930385 h 3735869"/>
              <a:gd name="connsiteX5895" fmla="*/ 7444987 w 9706874"/>
              <a:gd name="connsiteY5895" fmla="*/ 942483 h 3735869"/>
              <a:gd name="connsiteX5896" fmla="*/ 7437583 w 9706874"/>
              <a:gd name="connsiteY5896" fmla="*/ 930385 h 3735869"/>
              <a:gd name="connsiteX5897" fmla="*/ 9086280 w 9706874"/>
              <a:gd name="connsiteY5897" fmla="*/ 928800 h 3735869"/>
              <a:gd name="connsiteX5898" fmla="*/ 9074406 w 9706874"/>
              <a:gd name="connsiteY5898" fmla="*/ 940898 h 3735869"/>
              <a:gd name="connsiteX5899" fmla="*/ 9086280 w 9706874"/>
              <a:gd name="connsiteY5899" fmla="*/ 928800 h 3735869"/>
              <a:gd name="connsiteX5900" fmla="*/ 8888385 w 9706874"/>
              <a:gd name="connsiteY5900" fmla="*/ 928800 h 3735869"/>
              <a:gd name="connsiteX5901" fmla="*/ 8888385 w 9706874"/>
              <a:gd name="connsiteY5901" fmla="*/ 940899 h 3735869"/>
              <a:gd name="connsiteX5902" fmla="*/ 8888385 w 9706874"/>
              <a:gd name="connsiteY5902" fmla="*/ 928800 h 3735869"/>
              <a:gd name="connsiteX5903" fmla="*/ 7944644 w 9706874"/>
              <a:gd name="connsiteY5903" fmla="*/ 928799 h 3735869"/>
              <a:gd name="connsiteX5904" fmla="*/ 7952434 w 9706874"/>
              <a:gd name="connsiteY5904" fmla="*/ 940899 h 3735869"/>
              <a:gd name="connsiteX5905" fmla="*/ 7944644 w 9706874"/>
              <a:gd name="connsiteY5905" fmla="*/ 928799 h 3735869"/>
              <a:gd name="connsiteX5906" fmla="*/ 8250549 w 9706874"/>
              <a:gd name="connsiteY5906" fmla="*/ 927180 h 3735869"/>
              <a:gd name="connsiteX5907" fmla="*/ 8261680 w 9706874"/>
              <a:gd name="connsiteY5907" fmla="*/ 933411 h 3735869"/>
              <a:gd name="connsiteX5908" fmla="*/ 8237394 w 9706874"/>
              <a:gd name="connsiteY5908" fmla="*/ 940888 h 3735869"/>
              <a:gd name="connsiteX5909" fmla="*/ 8237394 w 9706874"/>
              <a:gd name="connsiteY5909" fmla="*/ 928426 h 3735869"/>
              <a:gd name="connsiteX5910" fmla="*/ 8250549 w 9706874"/>
              <a:gd name="connsiteY5910" fmla="*/ 927180 h 3735869"/>
              <a:gd name="connsiteX5911" fmla="*/ 8261929 w 9706874"/>
              <a:gd name="connsiteY5911" fmla="*/ 923410 h 3735869"/>
              <a:gd name="connsiteX5912" fmla="*/ 8260072 w 9706874"/>
              <a:gd name="connsiteY5912" fmla="*/ 928410 h 3735869"/>
              <a:gd name="connsiteX5913" fmla="*/ 8261170 w 9706874"/>
              <a:gd name="connsiteY5913" fmla="*/ 925451 h 3735869"/>
              <a:gd name="connsiteX5914" fmla="*/ 8262334 w 9706874"/>
              <a:gd name="connsiteY5914" fmla="*/ 922314 h 3735869"/>
              <a:gd name="connsiteX5915" fmla="*/ 8261929 w 9706874"/>
              <a:gd name="connsiteY5915" fmla="*/ 923410 h 3735869"/>
              <a:gd name="connsiteX5916" fmla="*/ 8262313 w 9706874"/>
              <a:gd name="connsiteY5916" fmla="*/ 922368 h 3735869"/>
              <a:gd name="connsiteX5917" fmla="*/ 8262131 w 9706874"/>
              <a:gd name="connsiteY5917" fmla="*/ 921655 h 3735869"/>
              <a:gd name="connsiteX5918" fmla="*/ 8262553 w 9706874"/>
              <a:gd name="connsiteY5918" fmla="*/ 921727 h 3735869"/>
              <a:gd name="connsiteX5919" fmla="*/ 8267127 w 9706874"/>
              <a:gd name="connsiteY5919" fmla="*/ 922501 h 3735869"/>
              <a:gd name="connsiteX5920" fmla="*/ 8267841 w 9706874"/>
              <a:gd name="connsiteY5920" fmla="*/ 928424 h 3735869"/>
              <a:gd name="connsiteX5921" fmla="*/ 8262443 w 9706874"/>
              <a:gd name="connsiteY5921" fmla="*/ 922024 h 3735869"/>
              <a:gd name="connsiteX5922" fmla="*/ 8262334 w 9706874"/>
              <a:gd name="connsiteY5922" fmla="*/ 922314 h 3735869"/>
              <a:gd name="connsiteX5923" fmla="*/ 8262442 w 9706874"/>
              <a:gd name="connsiteY5923" fmla="*/ 922024 h 3735869"/>
              <a:gd name="connsiteX5924" fmla="*/ 8263368 w 9706874"/>
              <a:gd name="connsiteY5924" fmla="*/ 919533 h 3735869"/>
              <a:gd name="connsiteX5925" fmla="*/ 8262553 w 9706874"/>
              <a:gd name="connsiteY5925" fmla="*/ 921727 h 3735869"/>
              <a:gd name="connsiteX5926" fmla="*/ 8263002 w 9706874"/>
              <a:gd name="connsiteY5926" fmla="*/ 920518 h 3735869"/>
              <a:gd name="connsiteX5927" fmla="*/ 8263368 w 9706874"/>
              <a:gd name="connsiteY5927" fmla="*/ 919533 h 3735869"/>
              <a:gd name="connsiteX5928" fmla="*/ 7810256 w 9706874"/>
              <a:gd name="connsiteY5928" fmla="*/ 918222 h 3735869"/>
              <a:gd name="connsiteX5929" fmla="*/ 7797039 w 9706874"/>
              <a:gd name="connsiteY5929" fmla="*/ 930981 h 3735869"/>
              <a:gd name="connsiteX5930" fmla="*/ 7810256 w 9706874"/>
              <a:gd name="connsiteY5930" fmla="*/ 918222 h 3735869"/>
              <a:gd name="connsiteX5931" fmla="*/ 7649403 w 9706874"/>
              <a:gd name="connsiteY5931" fmla="*/ 916297 h 3735869"/>
              <a:gd name="connsiteX5932" fmla="*/ 7641588 w 9706874"/>
              <a:gd name="connsiteY5932" fmla="*/ 928397 h 3735869"/>
              <a:gd name="connsiteX5933" fmla="*/ 7649403 w 9706874"/>
              <a:gd name="connsiteY5933" fmla="*/ 916297 h 3735869"/>
              <a:gd name="connsiteX5934" fmla="*/ 8311069 w 9706874"/>
              <a:gd name="connsiteY5934" fmla="*/ 916297 h 3735869"/>
              <a:gd name="connsiteX5935" fmla="*/ 8330818 w 9706874"/>
              <a:gd name="connsiteY5935" fmla="*/ 926121 h 3735869"/>
              <a:gd name="connsiteX5936" fmla="*/ 8361850 w 9706874"/>
              <a:gd name="connsiteY5936" fmla="*/ 938401 h 3735869"/>
              <a:gd name="connsiteX5937" fmla="*/ 8392883 w 9706874"/>
              <a:gd name="connsiteY5937" fmla="*/ 953137 h 3735869"/>
              <a:gd name="connsiteX5938" fmla="*/ 8412161 w 9706874"/>
              <a:gd name="connsiteY5938" fmla="*/ 962552 h 3735869"/>
              <a:gd name="connsiteX5939" fmla="*/ 8412161 w 9706874"/>
              <a:gd name="connsiteY5939" fmla="*/ 974832 h 3735869"/>
              <a:gd name="connsiteX5940" fmla="*/ 8384419 w 9706874"/>
              <a:gd name="connsiteY5940" fmla="*/ 974831 h 3735869"/>
              <a:gd name="connsiteX5941" fmla="*/ 8361849 w 9706874"/>
              <a:gd name="connsiteY5941" fmla="*/ 960097 h 3735869"/>
              <a:gd name="connsiteX5942" fmla="*/ 8305426 w 9706874"/>
              <a:gd name="connsiteY5942" fmla="*/ 940857 h 3735869"/>
              <a:gd name="connsiteX5943" fmla="*/ 8311069 w 9706874"/>
              <a:gd name="connsiteY5943" fmla="*/ 916297 h 3735869"/>
              <a:gd name="connsiteX5944" fmla="*/ 917567 w 9706874"/>
              <a:gd name="connsiteY5944" fmla="*/ 914677 h 3735869"/>
              <a:gd name="connsiteX5945" fmla="*/ 998902 w 9706874"/>
              <a:gd name="connsiteY5945" fmla="*/ 938881 h 3735869"/>
              <a:gd name="connsiteX5946" fmla="*/ 1107932 w 9706874"/>
              <a:gd name="connsiteY5946" fmla="*/ 974837 h 3735869"/>
              <a:gd name="connsiteX5947" fmla="*/ 1038208 w 9706874"/>
              <a:gd name="connsiteY5947" fmla="*/ 962717 h 3735869"/>
              <a:gd name="connsiteX5948" fmla="*/ 889871 w 9706874"/>
              <a:gd name="connsiteY5948" fmla="*/ 917064 h 3735869"/>
              <a:gd name="connsiteX5949" fmla="*/ 917567 w 9706874"/>
              <a:gd name="connsiteY5949" fmla="*/ 914677 h 3735869"/>
              <a:gd name="connsiteX5950" fmla="*/ 6503776 w 9706874"/>
              <a:gd name="connsiteY5950" fmla="*/ 911887 h 3735869"/>
              <a:gd name="connsiteX5951" fmla="*/ 6455941 w 9706874"/>
              <a:gd name="connsiteY5951" fmla="*/ 914022 h 3735869"/>
              <a:gd name="connsiteX5952" fmla="*/ 6500346 w 9706874"/>
              <a:gd name="connsiteY5952" fmla="*/ 913287 h 3735869"/>
              <a:gd name="connsiteX5953" fmla="*/ 6503623 w 9706874"/>
              <a:gd name="connsiteY5953" fmla="*/ 913334 h 3735869"/>
              <a:gd name="connsiteX5954" fmla="*/ 6280327 w 9706874"/>
              <a:gd name="connsiteY5954" fmla="*/ 907022 h 3735869"/>
              <a:gd name="connsiteX5955" fmla="*/ 6243864 w 9706874"/>
              <a:gd name="connsiteY5955" fmla="*/ 914317 h 3735869"/>
              <a:gd name="connsiteX5956" fmla="*/ 6219432 w 9706874"/>
              <a:gd name="connsiteY5956" fmla="*/ 917935 h 3735869"/>
              <a:gd name="connsiteX5957" fmla="*/ 6291951 w 9706874"/>
              <a:gd name="connsiteY5957" fmla="*/ 916736 h 3735869"/>
              <a:gd name="connsiteX5958" fmla="*/ 6289792 w 9706874"/>
              <a:gd name="connsiteY5958" fmla="*/ 913709 h 3735869"/>
              <a:gd name="connsiteX5959" fmla="*/ 6280327 w 9706874"/>
              <a:gd name="connsiteY5959" fmla="*/ 907022 h 3735869"/>
              <a:gd name="connsiteX5960" fmla="*/ 7251997 w 9706874"/>
              <a:gd name="connsiteY5960" fmla="*/ 905379 h 3735869"/>
              <a:gd name="connsiteX5961" fmla="*/ 7259399 w 9706874"/>
              <a:gd name="connsiteY5961" fmla="*/ 917465 h 3735869"/>
              <a:gd name="connsiteX5962" fmla="*/ 7251997 w 9706874"/>
              <a:gd name="connsiteY5962" fmla="*/ 905379 h 3735869"/>
              <a:gd name="connsiteX5963" fmla="*/ 6595864 w 9706874"/>
              <a:gd name="connsiteY5963" fmla="*/ 904595 h 3735869"/>
              <a:gd name="connsiteX5964" fmla="*/ 6595867 w 9706874"/>
              <a:gd name="connsiteY5964" fmla="*/ 914666 h 3735869"/>
              <a:gd name="connsiteX5965" fmla="*/ 6623447 w 9706874"/>
              <a:gd name="connsiteY5965" fmla="*/ 915067 h 3735869"/>
              <a:gd name="connsiteX5966" fmla="*/ 6623446 w 9706874"/>
              <a:gd name="connsiteY5966" fmla="*/ 911888 h 3735869"/>
              <a:gd name="connsiteX5967" fmla="*/ 6612227 w 9706874"/>
              <a:gd name="connsiteY5967" fmla="*/ 911888 h 3735869"/>
              <a:gd name="connsiteX5968" fmla="*/ 6595864 w 9706874"/>
              <a:gd name="connsiteY5968" fmla="*/ 904595 h 3735869"/>
              <a:gd name="connsiteX5969" fmla="*/ 6369614 w 9706874"/>
              <a:gd name="connsiteY5969" fmla="*/ 902165 h 3735869"/>
              <a:gd name="connsiteX5970" fmla="*/ 6335954 w 9706874"/>
              <a:gd name="connsiteY5970" fmla="*/ 904595 h 3735869"/>
              <a:gd name="connsiteX5971" fmla="*/ 6313985 w 9706874"/>
              <a:gd name="connsiteY5971" fmla="*/ 904595 h 3735869"/>
              <a:gd name="connsiteX5972" fmla="*/ 6308375 w 9706874"/>
              <a:gd name="connsiteY5972" fmla="*/ 909608 h 3735869"/>
              <a:gd name="connsiteX5973" fmla="*/ 6307367 w 9706874"/>
              <a:gd name="connsiteY5973" fmla="*/ 916481 h 3735869"/>
              <a:gd name="connsiteX5974" fmla="*/ 6381245 w 9706874"/>
              <a:gd name="connsiteY5974" fmla="*/ 915258 h 3735869"/>
              <a:gd name="connsiteX5975" fmla="*/ 6380115 w 9706874"/>
              <a:gd name="connsiteY5975" fmla="*/ 909769 h 3735869"/>
              <a:gd name="connsiteX5976" fmla="*/ 6369614 w 9706874"/>
              <a:gd name="connsiteY5976" fmla="*/ 902165 h 3735869"/>
              <a:gd name="connsiteX5977" fmla="*/ 8832160 w 9706874"/>
              <a:gd name="connsiteY5977" fmla="*/ 902018 h 3735869"/>
              <a:gd name="connsiteX5978" fmla="*/ 8869847 w 9706874"/>
              <a:gd name="connsiteY5978" fmla="*/ 921248 h 3735869"/>
              <a:gd name="connsiteX5979" fmla="*/ 8820829 w 9706874"/>
              <a:gd name="connsiteY5979" fmla="*/ 909039 h 3735869"/>
              <a:gd name="connsiteX5980" fmla="*/ 8832160 w 9706874"/>
              <a:gd name="connsiteY5980" fmla="*/ 902018 h 3735869"/>
              <a:gd name="connsiteX5981" fmla="*/ 6684607 w 9706874"/>
              <a:gd name="connsiteY5981" fmla="*/ 898350 h 3735869"/>
              <a:gd name="connsiteX5982" fmla="*/ 6681413 w 9706874"/>
              <a:gd name="connsiteY5982" fmla="*/ 904898 h 3735869"/>
              <a:gd name="connsiteX5983" fmla="*/ 6671128 w 9706874"/>
              <a:gd name="connsiteY5983" fmla="*/ 911888 h 3735869"/>
              <a:gd name="connsiteX5984" fmla="*/ 6667968 w 9706874"/>
              <a:gd name="connsiteY5984" fmla="*/ 915538 h 3735869"/>
              <a:gd name="connsiteX5985" fmla="*/ 6801562 w 9706874"/>
              <a:gd name="connsiteY5985" fmla="*/ 916122 h 3735869"/>
              <a:gd name="connsiteX5986" fmla="*/ 6864905 w 9706874"/>
              <a:gd name="connsiteY5986" fmla="*/ 918147 h 3735869"/>
              <a:gd name="connsiteX5987" fmla="*/ 6894142 w 9706874"/>
              <a:gd name="connsiteY5987" fmla="*/ 927866 h 3735869"/>
              <a:gd name="connsiteX5988" fmla="*/ 6920719 w 9706874"/>
              <a:gd name="connsiteY5988" fmla="*/ 925435 h 3735869"/>
              <a:gd name="connsiteX5989" fmla="*/ 6949513 w 9706874"/>
              <a:gd name="connsiteY5989" fmla="*/ 940014 h 3735869"/>
              <a:gd name="connsiteX5990" fmla="*/ 6984063 w 9706874"/>
              <a:gd name="connsiteY5990" fmla="*/ 944874 h 3735869"/>
              <a:gd name="connsiteX5991" fmla="*/ 7034116 w 9706874"/>
              <a:gd name="connsiteY5991" fmla="*/ 959454 h 3735869"/>
              <a:gd name="connsiteX5992" fmla="*/ 6967946 w 9706874"/>
              <a:gd name="connsiteY5992" fmla="*/ 956114 h 3735869"/>
              <a:gd name="connsiteX5993" fmla="*/ 6965514 w 9706874"/>
              <a:gd name="connsiteY5993" fmla="*/ 974868 h 3735869"/>
              <a:gd name="connsiteX5994" fmla="*/ 6977070 w 9706874"/>
              <a:gd name="connsiteY5994" fmla="*/ 993998 h 3735869"/>
              <a:gd name="connsiteX5995" fmla="*/ 6993879 w 9706874"/>
              <a:gd name="connsiteY5995" fmla="*/ 962334 h 3735869"/>
              <a:gd name="connsiteX5996" fmla="*/ 6993879 w 9706874"/>
              <a:gd name="connsiteY5996" fmla="*/ 976514 h 3735869"/>
              <a:gd name="connsiteX5997" fmla="*/ 7002652 w 9706874"/>
              <a:gd name="connsiteY5997" fmla="*/ 975771 h 3735869"/>
              <a:gd name="connsiteX5998" fmla="*/ 7011282 w 9706874"/>
              <a:gd name="connsiteY5998" fmla="*/ 989166 h 3735869"/>
              <a:gd name="connsiteX5999" fmla="*/ 6996898 w 9706874"/>
              <a:gd name="connsiteY5999" fmla="*/ 990233 h 3735869"/>
              <a:gd name="connsiteX6000" fmla="*/ 6993878 w 9706874"/>
              <a:gd name="connsiteY6000" fmla="*/ 988607 h 3735869"/>
              <a:gd name="connsiteX6001" fmla="*/ 6993878 w 9706874"/>
              <a:gd name="connsiteY6001" fmla="*/ 996434 h 3735869"/>
              <a:gd name="connsiteX6002" fmla="*/ 7010688 w 9706874"/>
              <a:gd name="connsiteY6002" fmla="*/ 1001304 h 3735869"/>
              <a:gd name="connsiteX6003" fmla="*/ 7049442 w 9706874"/>
              <a:gd name="connsiteY6003" fmla="*/ 1015919 h 3735869"/>
              <a:gd name="connsiteX6004" fmla="*/ 6992478 w 9706874"/>
              <a:gd name="connsiteY6004" fmla="*/ 1007699 h 3735869"/>
              <a:gd name="connsiteX6005" fmla="*/ 6964706 w 9706874"/>
              <a:gd name="connsiteY6005" fmla="*/ 1004581 h 3735869"/>
              <a:gd name="connsiteX6006" fmla="*/ 6966510 w 9706874"/>
              <a:gd name="connsiteY6006" fmla="*/ 1005274 h 3735869"/>
              <a:gd name="connsiteX6007" fmla="*/ 7005327 w 9706874"/>
              <a:gd name="connsiteY6007" fmla="*/ 1017372 h 3735869"/>
              <a:gd name="connsiteX6008" fmla="*/ 7096687 w 9706874"/>
              <a:gd name="connsiteY6008" fmla="*/ 1032255 h 3735869"/>
              <a:gd name="connsiteX6009" fmla="*/ 7101316 w 9706874"/>
              <a:gd name="connsiteY6009" fmla="*/ 1033083 h 3735869"/>
              <a:gd name="connsiteX6010" fmla="*/ 7097039 w 9706874"/>
              <a:gd name="connsiteY6010" fmla="*/ 1018823 h 3735869"/>
              <a:gd name="connsiteX6011" fmla="*/ 7098782 w 9706874"/>
              <a:gd name="connsiteY6011" fmla="*/ 1001865 h 3735869"/>
              <a:gd name="connsiteX6012" fmla="*/ 7102962 w 9706874"/>
              <a:gd name="connsiteY6012" fmla="*/ 998994 h 3735869"/>
              <a:gd name="connsiteX6013" fmla="*/ 7113294 w 9706874"/>
              <a:gd name="connsiteY6013" fmla="*/ 1001033 h 3735869"/>
              <a:gd name="connsiteX6014" fmla="*/ 7113295 w 9706874"/>
              <a:gd name="connsiteY6014" fmla="*/ 998259 h 3735869"/>
              <a:gd name="connsiteX6015" fmla="*/ 7139286 w 9706874"/>
              <a:gd name="connsiteY6015" fmla="*/ 998260 h 3735869"/>
              <a:gd name="connsiteX6016" fmla="*/ 7157786 w 9706874"/>
              <a:gd name="connsiteY6016" fmla="*/ 998259 h 3735869"/>
              <a:gd name="connsiteX6017" fmla="*/ 7157786 w 9706874"/>
              <a:gd name="connsiteY6017" fmla="*/ 1000232 h 3735869"/>
              <a:gd name="connsiteX6018" fmla="*/ 7162833 w 9706874"/>
              <a:gd name="connsiteY6018" fmla="*/ 996676 h 3735869"/>
              <a:gd name="connsiteX6019" fmla="*/ 7154451 w 9706874"/>
              <a:gd name="connsiteY6019" fmla="*/ 1021273 h 3735869"/>
              <a:gd name="connsiteX6020" fmla="*/ 7150321 w 9706874"/>
              <a:gd name="connsiteY6020" fmla="*/ 1010358 h 3735869"/>
              <a:gd name="connsiteX6021" fmla="*/ 7128711 w 9706874"/>
              <a:gd name="connsiteY6021" fmla="*/ 1010360 h 3735869"/>
              <a:gd name="connsiteX6022" fmla="*/ 7126394 w 9706874"/>
              <a:gd name="connsiteY6022" fmla="*/ 1010359 h 3735869"/>
              <a:gd name="connsiteX6023" fmla="*/ 7140152 w 9706874"/>
              <a:gd name="connsiteY6023" fmla="*/ 1033931 h 3735869"/>
              <a:gd name="connsiteX6024" fmla="*/ 7120397 w 9706874"/>
              <a:gd name="connsiteY6024" fmla="*/ 1036498 h 3735869"/>
              <a:gd name="connsiteX6025" fmla="*/ 7147441 w 9706874"/>
              <a:gd name="connsiteY6025" fmla="*/ 1041337 h 3735869"/>
              <a:gd name="connsiteX6026" fmla="*/ 7148757 w 9706874"/>
              <a:gd name="connsiteY6026" fmla="*/ 1034848 h 3735869"/>
              <a:gd name="connsiteX6027" fmla="*/ 7154617 w 9706874"/>
              <a:gd name="connsiteY6027" fmla="*/ 1032400 h 3735869"/>
              <a:gd name="connsiteX6028" fmla="*/ 7152665 w 9706874"/>
              <a:gd name="connsiteY6028" fmla="*/ 1041100 h 3735869"/>
              <a:gd name="connsiteX6029" fmla="*/ 7151114 w 9706874"/>
              <a:gd name="connsiteY6029" fmla="*/ 1041996 h 3735869"/>
              <a:gd name="connsiteX6030" fmla="*/ 7190041 w 9706874"/>
              <a:gd name="connsiteY6030" fmla="*/ 1048961 h 3735869"/>
              <a:gd name="connsiteX6031" fmla="*/ 7235221 w 9706874"/>
              <a:gd name="connsiteY6031" fmla="*/ 1057465 h 3735869"/>
              <a:gd name="connsiteX6032" fmla="*/ 7270548 w 9706874"/>
              <a:gd name="connsiteY6032" fmla="*/ 1064115 h 3735869"/>
              <a:gd name="connsiteX6033" fmla="*/ 7229270 w 9706874"/>
              <a:gd name="connsiteY6033" fmla="*/ 1050263 h 3735869"/>
              <a:gd name="connsiteX6034" fmla="*/ 7277225 w 9706874"/>
              <a:gd name="connsiteY6034" fmla="*/ 1054004 h 3735869"/>
              <a:gd name="connsiteX6035" fmla="*/ 7309421 w 9706874"/>
              <a:gd name="connsiteY6035" fmla="*/ 1056428 h 3735869"/>
              <a:gd name="connsiteX6036" fmla="*/ 7312655 w 9706874"/>
              <a:gd name="connsiteY6036" fmla="*/ 1051551 h 3735869"/>
              <a:gd name="connsiteX6037" fmla="*/ 7291068 w 9706874"/>
              <a:gd name="connsiteY6037" fmla="*/ 1039343 h 3735869"/>
              <a:gd name="connsiteX6038" fmla="*/ 7305623 w 9706874"/>
              <a:gd name="connsiteY6038" fmla="*/ 1040527 h 3735869"/>
              <a:gd name="connsiteX6039" fmla="*/ 7316772 w 9706874"/>
              <a:gd name="connsiteY6039" fmla="*/ 1019897 h 3735869"/>
              <a:gd name="connsiteX6040" fmla="*/ 7352507 w 9706874"/>
              <a:gd name="connsiteY6040" fmla="*/ 1044486 h 3735869"/>
              <a:gd name="connsiteX6041" fmla="*/ 7329952 w 9706874"/>
              <a:gd name="connsiteY6041" fmla="*/ 1044487 h 3735869"/>
              <a:gd name="connsiteX6042" fmla="*/ 7353133 w 9706874"/>
              <a:gd name="connsiteY6042" fmla="*/ 1051552 h 3735869"/>
              <a:gd name="connsiteX6043" fmla="*/ 7338628 w 9706874"/>
              <a:gd name="connsiteY6043" fmla="*/ 1057962 h 3735869"/>
              <a:gd name="connsiteX6044" fmla="*/ 7337740 w 9706874"/>
              <a:gd name="connsiteY6044" fmla="*/ 1058547 h 3735869"/>
              <a:gd name="connsiteX6045" fmla="*/ 7352167 w 9706874"/>
              <a:gd name="connsiteY6045" fmla="*/ 1059619 h 3735869"/>
              <a:gd name="connsiteX6046" fmla="*/ 7368989 w 9706874"/>
              <a:gd name="connsiteY6046" fmla="*/ 1080212 h 3735869"/>
              <a:gd name="connsiteX6047" fmla="*/ 7343662 w 9706874"/>
              <a:gd name="connsiteY6047" fmla="*/ 1080211 h 3735869"/>
              <a:gd name="connsiteX6048" fmla="*/ 7338270 w 9706874"/>
              <a:gd name="connsiteY6048" fmla="*/ 1084398 h 3735869"/>
              <a:gd name="connsiteX6049" fmla="*/ 7335778 w 9706874"/>
              <a:gd name="connsiteY6049" fmla="*/ 1092293 h 3735869"/>
              <a:gd name="connsiteX6050" fmla="*/ 7565675 w 9706874"/>
              <a:gd name="connsiteY6050" fmla="*/ 1152635 h 3735869"/>
              <a:gd name="connsiteX6051" fmla="*/ 7676860 w 9706874"/>
              <a:gd name="connsiteY6051" fmla="*/ 1186654 h 3735869"/>
              <a:gd name="connsiteX6052" fmla="*/ 7726916 w 9706874"/>
              <a:gd name="connsiteY6052" fmla="*/ 1206093 h 3735869"/>
              <a:gd name="connsiteX6053" fmla="*/ 7740205 w 9706874"/>
              <a:gd name="connsiteY6053" fmla="*/ 1232416 h 3735869"/>
              <a:gd name="connsiteX6054" fmla="*/ 7748179 w 9706874"/>
              <a:gd name="connsiteY6054" fmla="*/ 1206093 h 3735869"/>
              <a:gd name="connsiteX6055" fmla="*/ 7756153 w 9706874"/>
              <a:gd name="connsiteY6055" fmla="*/ 1184223 h 3735869"/>
              <a:gd name="connsiteX6056" fmla="*/ 7829793 w 9706874"/>
              <a:gd name="connsiteY6056" fmla="*/ 1190906 h 3735869"/>
              <a:gd name="connsiteX6057" fmla="*/ 7893645 w 9706874"/>
              <a:gd name="connsiteY6057" fmla="*/ 1206606 h 3735869"/>
              <a:gd name="connsiteX6058" fmla="*/ 7893955 w 9706874"/>
              <a:gd name="connsiteY6058" fmla="*/ 1193976 h 3735869"/>
              <a:gd name="connsiteX6059" fmla="*/ 8005681 w 9706874"/>
              <a:gd name="connsiteY6059" fmla="*/ 1203695 h 3735869"/>
              <a:gd name="connsiteX6060" fmla="*/ 7950584 w 9706874"/>
              <a:gd name="connsiteY6060" fmla="*/ 1191764 h 3735869"/>
              <a:gd name="connsiteX6061" fmla="*/ 7950921 w 9706874"/>
              <a:gd name="connsiteY6061" fmla="*/ 1196123 h 3735869"/>
              <a:gd name="connsiteX6062" fmla="*/ 7946184 w 9706874"/>
              <a:gd name="connsiteY6062" fmla="*/ 1192795 h 3735869"/>
              <a:gd name="connsiteX6063" fmla="*/ 7946048 w 9706874"/>
              <a:gd name="connsiteY6063" fmla="*/ 1191040 h 3735869"/>
              <a:gd name="connsiteX6064" fmla="*/ 7932988 w 9706874"/>
              <a:gd name="connsiteY6064" fmla="*/ 1189166 h 3735869"/>
              <a:gd name="connsiteX6065" fmla="*/ 7916392 w 9706874"/>
              <a:gd name="connsiteY6065" fmla="*/ 1184660 h 3735869"/>
              <a:gd name="connsiteX6066" fmla="*/ 7907980 w 9706874"/>
              <a:gd name="connsiteY6066" fmla="*/ 1162791 h 3735869"/>
              <a:gd name="connsiteX6067" fmla="*/ 7893953 w 9706874"/>
              <a:gd name="connsiteY6067" fmla="*/ 1150641 h 3735869"/>
              <a:gd name="connsiteX6068" fmla="*/ 7851881 w 9706874"/>
              <a:gd name="connsiteY6068" fmla="*/ 1143349 h 3735869"/>
              <a:gd name="connsiteX6069" fmla="*/ 7701352 w 9706874"/>
              <a:gd name="connsiteY6069" fmla="*/ 1104875 h 3735869"/>
              <a:gd name="connsiteX6070" fmla="*/ 7498676 w 9706874"/>
              <a:gd name="connsiteY6070" fmla="*/ 1049174 h 3735869"/>
              <a:gd name="connsiteX6071" fmla="*/ 7466070 w 9706874"/>
              <a:gd name="connsiteY6071" fmla="*/ 1041616 h 3735869"/>
              <a:gd name="connsiteX6072" fmla="*/ 7452468 w 9706874"/>
              <a:gd name="connsiteY6072" fmla="*/ 1038936 h 3735869"/>
              <a:gd name="connsiteX6073" fmla="*/ 7440496 w 9706874"/>
              <a:gd name="connsiteY6073" fmla="*/ 1037796 h 3735869"/>
              <a:gd name="connsiteX6074" fmla="*/ 7425070 w 9706874"/>
              <a:gd name="connsiteY6074" fmla="*/ 1034811 h 3735869"/>
              <a:gd name="connsiteX6075" fmla="*/ 7416654 w 9706874"/>
              <a:gd name="connsiteY6075" fmla="*/ 1027520 h 3735869"/>
              <a:gd name="connsiteX6076" fmla="*/ 7416655 w 9706874"/>
              <a:gd name="connsiteY6076" fmla="*/ 1021932 h 3735869"/>
              <a:gd name="connsiteX6077" fmla="*/ 7393418 w 9706874"/>
              <a:gd name="connsiteY6077" fmla="*/ 1014850 h 3735869"/>
              <a:gd name="connsiteX6078" fmla="*/ 7401394 w 9706874"/>
              <a:gd name="connsiteY6078" fmla="*/ 1002695 h 3735869"/>
              <a:gd name="connsiteX6079" fmla="*/ 7400727 w 9706874"/>
              <a:gd name="connsiteY6079" fmla="*/ 1002658 h 3735869"/>
              <a:gd name="connsiteX6080" fmla="*/ 7383462 w 9706874"/>
              <a:gd name="connsiteY6080" fmla="*/ 1003219 h 3735869"/>
              <a:gd name="connsiteX6081" fmla="*/ 7372113 w 9706874"/>
              <a:gd name="connsiteY6081" fmla="*/ 1001112 h 3735869"/>
              <a:gd name="connsiteX6082" fmla="*/ 7311433 w 9706874"/>
              <a:gd name="connsiteY6082" fmla="*/ 997832 h 3735869"/>
              <a:gd name="connsiteX6083" fmla="*/ 7312646 w 9706874"/>
              <a:gd name="connsiteY6083" fmla="*/ 990243 h 3735869"/>
              <a:gd name="connsiteX6084" fmla="*/ 7263322 w 9706874"/>
              <a:gd name="connsiteY6084" fmla="*/ 981350 h 3735869"/>
              <a:gd name="connsiteX6085" fmla="*/ 7262482 w 9706874"/>
              <a:gd name="connsiteY6085" fmla="*/ 981221 h 3735869"/>
              <a:gd name="connsiteX6086" fmla="*/ 7253380 w 9706874"/>
              <a:gd name="connsiteY6086" fmla="*/ 981220 h 3735869"/>
              <a:gd name="connsiteX6087" fmla="*/ 7261358 w 9706874"/>
              <a:gd name="connsiteY6087" fmla="*/ 993375 h 3735869"/>
              <a:gd name="connsiteX6088" fmla="*/ 7221472 w 9706874"/>
              <a:gd name="connsiteY6088" fmla="*/ 997832 h 3735869"/>
              <a:gd name="connsiteX6089" fmla="*/ 7221472 w 9706874"/>
              <a:gd name="connsiteY6089" fmla="*/ 976359 h 3735869"/>
              <a:gd name="connsiteX6090" fmla="*/ 7237424 w 9706874"/>
              <a:gd name="connsiteY6090" fmla="*/ 986082 h 3735869"/>
              <a:gd name="connsiteX6091" fmla="*/ 7240439 w 9706874"/>
              <a:gd name="connsiteY6091" fmla="*/ 977816 h 3735869"/>
              <a:gd name="connsiteX6092" fmla="*/ 7202156 w 9706874"/>
              <a:gd name="connsiteY6092" fmla="*/ 971903 h 3735869"/>
              <a:gd name="connsiteX6093" fmla="*/ 7203747 w 9706874"/>
              <a:gd name="connsiteY6093" fmla="*/ 974838 h 3735869"/>
              <a:gd name="connsiteX6094" fmla="*/ 7213496 w 9706874"/>
              <a:gd name="connsiteY6094" fmla="*/ 976358 h 3735869"/>
              <a:gd name="connsiteX6095" fmla="*/ 7197984 w 9706874"/>
              <a:gd name="connsiteY6095" fmla="*/ 988512 h 3735869"/>
              <a:gd name="connsiteX6096" fmla="*/ 7195308 w 9706874"/>
              <a:gd name="connsiteY6096" fmla="*/ 986601 h 3735869"/>
              <a:gd name="connsiteX6097" fmla="*/ 7193895 w 9706874"/>
              <a:gd name="connsiteY6097" fmla="*/ 992946 h 3735869"/>
              <a:gd name="connsiteX6098" fmla="*/ 7188035 w 9706874"/>
              <a:gd name="connsiteY6098" fmla="*/ 996272 h 3735869"/>
              <a:gd name="connsiteX6099" fmla="*/ 7189990 w 9706874"/>
              <a:gd name="connsiteY6099" fmla="*/ 987500 h 3735869"/>
              <a:gd name="connsiteX6100" fmla="*/ 7193653 w 9706874"/>
              <a:gd name="connsiteY6100" fmla="*/ 985418 h 3735869"/>
              <a:gd name="connsiteX6101" fmla="*/ 7187351 w 9706874"/>
              <a:gd name="connsiteY6101" fmla="*/ 980917 h 3735869"/>
              <a:gd name="connsiteX6102" fmla="*/ 7185506 w 9706874"/>
              <a:gd name="connsiteY6102" fmla="*/ 969332 h 3735869"/>
              <a:gd name="connsiteX6103" fmla="*/ 7181044 w 9706874"/>
              <a:gd name="connsiteY6103" fmla="*/ 968642 h 3735869"/>
              <a:gd name="connsiteX6104" fmla="*/ 7098768 w 9706874"/>
              <a:gd name="connsiteY6104" fmla="*/ 952595 h 3735869"/>
              <a:gd name="connsiteX6105" fmla="*/ 7083340 w 9706874"/>
              <a:gd name="connsiteY6105" fmla="*/ 944090 h 3735869"/>
              <a:gd name="connsiteX6106" fmla="*/ 7071434 w 9706874"/>
              <a:gd name="connsiteY6106" fmla="*/ 937526 h 3735869"/>
              <a:gd name="connsiteX6107" fmla="*/ 7044100 w 9706874"/>
              <a:gd name="connsiteY6107" fmla="*/ 933208 h 3735869"/>
              <a:gd name="connsiteX6108" fmla="*/ 6901515 w 9706874"/>
              <a:gd name="connsiteY6108" fmla="*/ 920445 h 3735869"/>
              <a:gd name="connsiteX6109" fmla="*/ 6879829 w 9706874"/>
              <a:gd name="connsiteY6109" fmla="*/ 912580 h 3735869"/>
              <a:gd name="connsiteX6110" fmla="*/ 6877840 w 9706874"/>
              <a:gd name="connsiteY6110" fmla="*/ 912199 h 3735869"/>
              <a:gd name="connsiteX6111" fmla="*/ 6882307 w 9706874"/>
              <a:gd name="connsiteY6111" fmla="*/ 917822 h 3735869"/>
              <a:gd name="connsiteX6112" fmla="*/ 6876328 w 9706874"/>
              <a:gd name="connsiteY6112" fmla="*/ 918813 h 3735869"/>
              <a:gd name="connsiteX6113" fmla="*/ 6876628 w 9706874"/>
              <a:gd name="connsiteY6113" fmla="*/ 911965 h 3735869"/>
              <a:gd name="connsiteX6114" fmla="*/ 6872269 w 9706874"/>
              <a:gd name="connsiteY6114" fmla="*/ 911124 h 3735869"/>
              <a:gd name="connsiteX6115" fmla="*/ 6835485 w 9706874"/>
              <a:gd name="connsiteY6115" fmla="*/ 908695 h 3735869"/>
              <a:gd name="connsiteX6116" fmla="*/ 6766797 w 9706874"/>
              <a:gd name="connsiteY6116" fmla="*/ 903832 h 3735869"/>
              <a:gd name="connsiteX6117" fmla="*/ 6714307 w 9706874"/>
              <a:gd name="connsiteY6117" fmla="*/ 900331 h 3735869"/>
              <a:gd name="connsiteX6118" fmla="*/ 6703558 w 9706874"/>
              <a:gd name="connsiteY6118" fmla="*/ 903406 h 3735869"/>
              <a:gd name="connsiteX6119" fmla="*/ 6703559 w 9706874"/>
              <a:gd name="connsiteY6119" fmla="*/ 899614 h 3735869"/>
              <a:gd name="connsiteX6120" fmla="*/ 7709129 w 9706874"/>
              <a:gd name="connsiteY6120" fmla="*/ 894663 h 3735869"/>
              <a:gd name="connsiteX6121" fmla="*/ 7780967 w 9706874"/>
              <a:gd name="connsiteY6121" fmla="*/ 912109 h 3735869"/>
              <a:gd name="connsiteX6122" fmla="*/ 7709129 w 9706874"/>
              <a:gd name="connsiteY6122" fmla="*/ 894663 h 3735869"/>
              <a:gd name="connsiteX6123" fmla="*/ 7938691 w 9706874"/>
              <a:gd name="connsiteY6123" fmla="*/ 893077 h 3735869"/>
              <a:gd name="connsiteX6124" fmla="*/ 7952433 w 9706874"/>
              <a:gd name="connsiteY6124" fmla="*/ 905175 h 3735869"/>
              <a:gd name="connsiteX6125" fmla="*/ 7936400 w 9706874"/>
              <a:gd name="connsiteY6125" fmla="*/ 897916 h 3735869"/>
              <a:gd name="connsiteX6126" fmla="*/ 7938691 w 9706874"/>
              <a:gd name="connsiteY6126" fmla="*/ 893077 h 3735869"/>
              <a:gd name="connsiteX6127" fmla="*/ 8611678 w 9706874"/>
              <a:gd name="connsiteY6127" fmla="*/ 891976 h 3735869"/>
              <a:gd name="connsiteX6128" fmla="*/ 8617994 w 9706874"/>
              <a:gd name="connsiteY6128" fmla="*/ 911620 h 3735869"/>
              <a:gd name="connsiteX6129" fmla="*/ 8648866 w 9706874"/>
              <a:gd name="connsiteY6129" fmla="*/ 940768 h 3735869"/>
              <a:gd name="connsiteX6130" fmla="*/ 8634832 w 9706874"/>
              <a:gd name="connsiteY6130" fmla="*/ 950485 h 3735869"/>
              <a:gd name="connsiteX6131" fmla="*/ 8648866 w 9706874"/>
              <a:gd name="connsiteY6131" fmla="*/ 957772 h 3735869"/>
              <a:gd name="connsiteX6132" fmla="*/ 8654009 w 9706874"/>
              <a:gd name="connsiteY6132" fmla="*/ 959798 h 3735869"/>
              <a:gd name="connsiteX6133" fmla="*/ 8704529 w 9706874"/>
              <a:gd name="connsiteY6133" fmla="*/ 950486 h 3735869"/>
              <a:gd name="connsiteX6134" fmla="*/ 8712127 w 9706874"/>
              <a:gd name="connsiteY6134" fmla="*/ 953373 h 3735869"/>
              <a:gd name="connsiteX6135" fmla="*/ 8709503 w 9706874"/>
              <a:gd name="connsiteY6135" fmla="*/ 949716 h 3735869"/>
              <a:gd name="connsiteX6136" fmla="*/ 8714708 w 9706874"/>
              <a:gd name="connsiteY6136" fmla="*/ 944875 h 3735869"/>
              <a:gd name="connsiteX6137" fmla="*/ 8716664 w 9706874"/>
              <a:gd name="connsiteY6137" fmla="*/ 950925 h 3735869"/>
              <a:gd name="connsiteX6138" fmla="*/ 8715464 w 9706874"/>
              <a:gd name="connsiteY6138" fmla="*/ 954642 h 3735869"/>
              <a:gd name="connsiteX6139" fmla="*/ 8718912 w 9706874"/>
              <a:gd name="connsiteY6139" fmla="*/ 955952 h 3735869"/>
              <a:gd name="connsiteX6140" fmla="*/ 8735400 w 9706874"/>
              <a:gd name="connsiteY6140" fmla="*/ 965059 h 3735869"/>
              <a:gd name="connsiteX6141" fmla="*/ 8754579 w 9706874"/>
              <a:gd name="connsiteY6141" fmla="*/ 969514 h 3735869"/>
              <a:gd name="connsiteX6142" fmla="*/ 8805097 w 9706874"/>
              <a:gd name="connsiteY6142" fmla="*/ 988948 h 3735869"/>
              <a:gd name="connsiteX6143" fmla="*/ 8760190 w 9706874"/>
              <a:gd name="connsiteY6143" fmla="*/ 1020526 h 3735869"/>
              <a:gd name="connsiteX6144" fmla="*/ 8860760 w 9706874"/>
              <a:gd name="connsiteY6144" fmla="*/ 1095427 h 3735869"/>
              <a:gd name="connsiteX6145" fmla="*/ 8914084 w 9706874"/>
              <a:gd name="connsiteY6145" fmla="*/ 1133889 h 3735869"/>
              <a:gd name="connsiteX6146" fmla="*/ 8952909 w 9706874"/>
              <a:gd name="connsiteY6146" fmla="*/ 1153322 h 3735869"/>
              <a:gd name="connsiteX6147" fmla="*/ 8938874 w 9706874"/>
              <a:gd name="connsiteY6147" fmla="*/ 1112432 h 3735869"/>
              <a:gd name="connsiteX6148" fmla="*/ 8969747 w 9706874"/>
              <a:gd name="connsiteY6148" fmla="*/ 1100286 h 3735869"/>
              <a:gd name="connsiteX6149" fmla="*/ 8969747 w 9706874"/>
              <a:gd name="connsiteY6149" fmla="*/ 1136319 h 3735869"/>
              <a:gd name="connsiteX6150" fmla="*/ 8992200 w 9706874"/>
              <a:gd name="connsiteY6150" fmla="*/ 1121744 h 3735869"/>
              <a:gd name="connsiteX6151" fmla="*/ 9028218 w 9706874"/>
              <a:gd name="connsiteY6151" fmla="*/ 1141176 h 3735869"/>
              <a:gd name="connsiteX6152" fmla="*/ 9024073 w 9706874"/>
              <a:gd name="connsiteY6152" fmla="*/ 1159832 h 3735869"/>
              <a:gd name="connsiteX6153" fmla="*/ 9027781 w 9706874"/>
              <a:gd name="connsiteY6153" fmla="*/ 1164658 h 3735869"/>
              <a:gd name="connsiteX6154" fmla="*/ 9033656 w 9706874"/>
              <a:gd name="connsiteY6154" fmla="*/ 1172302 h 3735869"/>
              <a:gd name="connsiteX6155" fmla="*/ 9053477 w 9706874"/>
              <a:gd name="connsiteY6155" fmla="*/ 1158182 h 3735869"/>
              <a:gd name="connsiteX6156" fmla="*/ 9028218 w 9706874"/>
              <a:gd name="connsiteY6156" fmla="*/ 1153322 h 3735869"/>
              <a:gd name="connsiteX6157" fmla="*/ 9087154 w 9706874"/>
              <a:gd name="connsiteY6157" fmla="*/ 1165468 h 3735869"/>
              <a:gd name="connsiteX6158" fmla="*/ 9067509 w 9706874"/>
              <a:gd name="connsiteY6158" fmla="*/ 1182473 h 3735869"/>
              <a:gd name="connsiteX6159" fmla="*/ 9101187 w 9706874"/>
              <a:gd name="connsiteY6159" fmla="*/ 1216075 h 3735869"/>
              <a:gd name="connsiteX6160" fmla="*/ 9142817 w 9706874"/>
              <a:gd name="connsiteY6160" fmla="*/ 1247655 h 3735869"/>
              <a:gd name="connsiteX6161" fmla="*/ 9257421 w 9706874"/>
              <a:gd name="connsiteY6161" fmla="*/ 1293404 h 3735869"/>
              <a:gd name="connsiteX6162" fmla="*/ 9249000 w 9706874"/>
              <a:gd name="connsiteY6162" fmla="*/ 1320125 h 3735869"/>
              <a:gd name="connsiteX6163" fmla="*/ 9229355 w 9706874"/>
              <a:gd name="connsiteY6163" fmla="*/ 1329842 h 3735869"/>
              <a:gd name="connsiteX6164" fmla="*/ 9234968 w 9706874"/>
              <a:gd name="connsiteY6164" fmla="*/ 1339559 h 3735869"/>
              <a:gd name="connsiteX6165" fmla="*/ 9229354 w 9706874"/>
              <a:gd name="connsiteY6165" fmla="*/ 1344416 h 3735869"/>
              <a:gd name="connsiteX6166" fmla="*/ 9230004 w 9706874"/>
              <a:gd name="connsiteY6166" fmla="*/ 1353786 h 3735869"/>
              <a:gd name="connsiteX6167" fmla="*/ 9230056 w 9706874"/>
              <a:gd name="connsiteY6167" fmla="*/ 1354538 h 3735869"/>
              <a:gd name="connsiteX6168" fmla="*/ 9234968 w 9706874"/>
              <a:gd name="connsiteY6168" fmla="*/ 1361018 h 3735869"/>
              <a:gd name="connsiteX6169" fmla="*/ 9215321 w 9706874"/>
              <a:gd name="connsiteY6169" fmla="*/ 1373161 h 3735869"/>
              <a:gd name="connsiteX6170" fmla="*/ 9209709 w 9706874"/>
              <a:gd name="connsiteY6170" fmla="*/ 1348872 h 3735869"/>
              <a:gd name="connsiteX6171" fmla="*/ 9212514 w 9706874"/>
              <a:gd name="connsiteY6171" fmla="*/ 1341988 h 3735869"/>
              <a:gd name="connsiteX6172" fmla="*/ 9206902 w 9706874"/>
              <a:gd name="connsiteY6172" fmla="*/ 1339559 h 3735869"/>
              <a:gd name="connsiteX6173" fmla="*/ 9176497 w 9706874"/>
              <a:gd name="connsiteY6173" fmla="*/ 1332270 h 3735869"/>
              <a:gd name="connsiteX6174" fmla="*/ 9078736 w 9706874"/>
              <a:gd name="connsiteY6174" fmla="*/ 1269107 h 3735869"/>
              <a:gd name="connsiteX6175" fmla="*/ 8975361 w 9706874"/>
              <a:gd name="connsiteY6175" fmla="*/ 1203930 h 3735869"/>
              <a:gd name="connsiteX6176" fmla="*/ 8928116 w 9706874"/>
              <a:gd name="connsiteY6176" fmla="*/ 1175184 h 3735869"/>
              <a:gd name="connsiteX6177" fmla="*/ 8902859 w 9706874"/>
              <a:gd name="connsiteY6177" fmla="*/ 1163038 h 3735869"/>
              <a:gd name="connsiteX6178" fmla="*/ 8897245 w 9706874"/>
              <a:gd name="connsiteY6178" fmla="*/ 1141177 h 3735869"/>
              <a:gd name="connsiteX6179" fmla="*/ 8857954 w 9706874"/>
              <a:gd name="connsiteY6179" fmla="*/ 1114456 h 3735869"/>
              <a:gd name="connsiteX6180" fmla="*/ 8813516 w 9706874"/>
              <a:gd name="connsiteY6180" fmla="*/ 1092998 h 3735869"/>
              <a:gd name="connsiteX6181" fmla="*/ 8707334 w 9706874"/>
              <a:gd name="connsiteY6181" fmla="*/ 1037126 h 3735869"/>
              <a:gd name="connsiteX6182" fmla="*/ 8612378 w 9706874"/>
              <a:gd name="connsiteY6182" fmla="*/ 981661 h 3735869"/>
              <a:gd name="connsiteX6183" fmla="*/ 8592734 w 9706874"/>
              <a:gd name="connsiteY6183" fmla="*/ 955345 h 3735869"/>
              <a:gd name="connsiteX6184" fmla="*/ 8609573 w 9706874"/>
              <a:gd name="connsiteY6184" fmla="*/ 940768 h 3735869"/>
              <a:gd name="connsiteX6185" fmla="*/ 8592734 w 9706874"/>
              <a:gd name="connsiteY6185" fmla="*/ 933481 h 3735869"/>
              <a:gd name="connsiteX6186" fmla="*/ 8609573 w 9706874"/>
              <a:gd name="connsiteY6186" fmla="*/ 928622 h 3735869"/>
              <a:gd name="connsiteX6187" fmla="*/ 8606766 w 9706874"/>
              <a:gd name="connsiteY6187" fmla="*/ 892185 h 3735869"/>
              <a:gd name="connsiteX6188" fmla="*/ 8611678 w 9706874"/>
              <a:gd name="connsiteY6188" fmla="*/ 891976 h 3735869"/>
              <a:gd name="connsiteX6189" fmla="*/ 7400204 w 9706874"/>
              <a:gd name="connsiteY6189" fmla="*/ 889526 h 3735869"/>
              <a:gd name="connsiteX6190" fmla="*/ 7416407 w 9706874"/>
              <a:gd name="connsiteY6190" fmla="*/ 904723 h 3735869"/>
              <a:gd name="connsiteX6191" fmla="*/ 7377703 w 9706874"/>
              <a:gd name="connsiteY6191" fmla="*/ 892444 h 3735869"/>
              <a:gd name="connsiteX6192" fmla="*/ 7400204 w 9706874"/>
              <a:gd name="connsiteY6192" fmla="*/ 889526 h 3735869"/>
              <a:gd name="connsiteX6193" fmla="*/ 8548336 w 9706874"/>
              <a:gd name="connsiteY6193" fmla="*/ 888806 h 3735869"/>
              <a:gd name="connsiteX6194" fmla="*/ 8593579 w 9706874"/>
              <a:gd name="connsiteY6194" fmla="*/ 908747 h 3735869"/>
              <a:gd name="connsiteX6195" fmla="*/ 8534266 w 9706874"/>
              <a:gd name="connsiteY6195" fmla="*/ 896626 h 3735869"/>
              <a:gd name="connsiteX6196" fmla="*/ 8548336 w 9706874"/>
              <a:gd name="connsiteY6196" fmla="*/ 888806 h 3735869"/>
              <a:gd name="connsiteX6197" fmla="*/ 6833103 w 9706874"/>
              <a:gd name="connsiteY6197" fmla="*/ 885524 h 3735869"/>
              <a:gd name="connsiteX6198" fmla="*/ 6832828 w 9706874"/>
              <a:gd name="connsiteY6198" fmla="*/ 886815 h 3735869"/>
              <a:gd name="connsiteX6199" fmla="*/ 6841901 w 9706874"/>
              <a:gd name="connsiteY6199" fmla="*/ 887446 h 3735869"/>
              <a:gd name="connsiteX6200" fmla="*/ 8594764 w 9706874"/>
              <a:gd name="connsiteY6200" fmla="*/ 885319 h 3735869"/>
              <a:gd name="connsiteX6201" fmla="*/ 8599760 w 9706874"/>
              <a:gd name="connsiteY6201" fmla="*/ 886777 h 3735869"/>
              <a:gd name="connsiteX6202" fmla="*/ 8594052 w 9706874"/>
              <a:gd name="connsiteY6202" fmla="*/ 890914 h 3735869"/>
              <a:gd name="connsiteX6203" fmla="*/ 8594764 w 9706874"/>
              <a:gd name="connsiteY6203" fmla="*/ 885319 h 3735869"/>
              <a:gd name="connsiteX6204" fmla="*/ 7930927 w 9706874"/>
              <a:gd name="connsiteY6204" fmla="*/ 885319 h 3735869"/>
              <a:gd name="connsiteX6205" fmla="*/ 7935923 w 9706874"/>
              <a:gd name="connsiteY6205" fmla="*/ 886777 h 3735869"/>
              <a:gd name="connsiteX6206" fmla="*/ 7930213 w 9706874"/>
              <a:gd name="connsiteY6206" fmla="*/ 890914 h 3735869"/>
              <a:gd name="connsiteX6207" fmla="*/ 7930927 w 9706874"/>
              <a:gd name="connsiteY6207" fmla="*/ 885319 h 3735869"/>
              <a:gd name="connsiteX6208" fmla="*/ 7688083 w 9706874"/>
              <a:gd name="connsiteY6208" fmla="*/ 884310 h 3735869"/>
              <a:gd name="connsiteX6209" fmla="*/ 7702106 w 9706874"/>
              <a:gd name="connsiteY6209" fmla="*/ 889537 h 3735869"/>
              <a:gd name="connsiteX6210" fmla="*/ 7670058 w 9706874"/>
              <a:gd name="connsiteY6210" fmla="*/ 884617 h 3735869"/>
              <a:gd name="connsiteX6211" fmla="*/ 7688083 w 9706874"/>
              <a:gd name="connsiteY6211" fmla="*/ 884310 h 3735869"/>
              <a:gd name="connsiteX6212" fmla="*/ 7212514 w 9706874"/>
              <a:gd name="connsiteY6212" fmla="*/ 883945 h 3735869"/>
              <a:gd name="connsiteX6213" fmla="*/ 7205111 w 9706874"/>
              <a:gd name="connsiteY6213" fmla="*/ 894233 h 3735869"/>
              <a:gd name="connsiteX6214" fmla="*/ 7212514 w 9706874"/>
              <a:gd name="connsiteY6214" fmla="*/ 883945 h 3735869"/>
              <a:gd name="connsiteX6215" fmla="*/ 6712852 w 9706874"/>
              <a:gd name="connsiteY6215" fmla="*/ 883935 h 3735869"/>
              <a:gd name="connsiteX6216" fmla="*/ 6715280 w 9706874"/>
              <a:gd name="connsiteY6216" fmla="*/ 884990 h 3735869"/>
              <a:gd name="connsiteX6217" fmla="*/ 6715363 w 9706874"/>
              <a:gd name="connsiteY6217" fmla="*/ 884987 h 3735869"/>
              <a:gd name="connsiteX6218" fmla="*/ 6713002 w 9706874"/>
              <a:gd name="connsiteY6218" fmla="*/ 883949 h 3735869"/>
              <a:gd name="connsiteX6219" fmla="*/ 8030753 w 9706874"/>
              <a:gd name="connsiteY6219" fmla="*/ 882831 h 3735869"/>
              <a:gd name="connsiteX6220" fmla="*/ 8060963 w 9706874"/>
              <a:gd name="connsiteY6220" fmla="*/ 890711 h 3735869"/>
              <a:gd name="connsiteX6221" fmla="*/ 8087571 w 9706874"/>
              <a:gd name="connsiteY6221" fmla="*/ 910107 h 3735869"/>
              <a:gd name="connsiteX6222" fmla="*/ 8124823 w 9706874"/>
              <a:gd name="connsiteY6222" fmla="*/ 921825 h 3735869"/>
              <a:gd name="connsiteX6223" fmla="*/ 8264963 w 9706874"/>
              <a:gd name="connsiteY6223" fmla="*/ 975166 h 3735869"/>
              <a:gd name="connsiteX6224" fmla="*/ 8407760 w 9706874"/>
              <a:gd name="connsiteY6224" fmla="*/ 1035374 h 3735869"/>
              <a:gd name="connsiteX6225" fmla="*/ 8479161 w 9706874"/>
              <a:gd name="connsiteY6225" fmla="*/ 1066488 h 3735869"/>
              <a:gd name="connsiteX6226" fmla="*/ 8516414 w 9706874"/>
              <a:gd name="connsiteY6226" fmla="*/ 1083460 h 3735869"/>
              <a:gd name="connsiteX6227" fmla="*/ 8535037 w 9706874"/>
              <a:gd name="connsiteY6227" fmla="*/ 1090733 h 3735869"/>
              <a:gd name="connsiteX6228" fmla="*/ 8535038 w 9706874"/>
              <a:gd name="connsiteY6228" fmla="*/ 1107704 h 3735869"/>
              <a:gd name="connsiteX6229" fmla="*/ 8489804 w 9706874"/>
              <a:gd name="connsiteY6229" fmla="*/ 1098006 h 3735869"/>
              <a:gd name="connsiteX6230" fmla="*/ 8426387 w 9706874"/>
              <a:gd name="connsiteY6230" fmla="*/ 1069316 h 3735869"/>
              <a:gd name="connsiteX6231" fmla="*/ 8283587 w 9706874"/>
              <a:gd name="connsiteY6231" fmla="*/ 1011129 h 3735869"/>
              <a:gd name="connsiteX6232" fmla="*/ 8245823 w 9706874"/>
              <a:gd name="connsiteY6232" fmla="*/ 995404 h 3735869"/>
              <a:gd name="connsiteX6233" fmla="*/ 8229146 w 9706874"/>
              <a:gd name="connsiteY6233" fmla="*/ 991276 h 3735869"/>
              <a:gd name="connsiteX6234" fmla="*/ 8230982 w 9706874"/>
              <a:gd name="connsiteY6234" fmla="*/ 989225 h 3735869"/>
              <a:gd name="connsiteX6235" fmla="*/ 8000208 w 9706874"/>
              <a:gd name="connsiteY6235" fmla="*/ 893136 h 3735869"/>
              <a:gd name="connsiteX6236" fmla="*/ 8030753 w 9706874"/>
              <a:gd name="connsiteY6236" fmla="*/ 882831 h 3735869"/>
              <a:gd name="connsiteX6237" fmla="*/ 6682619 w 9706874"/>
              <a:gd name="connsiteY6237" fmla="*/ 881100 h 3735869"/>
              <a:gd name="connsiteX6238" fmla="*/ 6692348 w 9706874"/>
              <a:gd name="connsiteY6238" fmla="*/ 884383 h 3735869"/>
              <a:gd name="connsiteX6239" fmla="*/ 6692068 w 9706874"/>
              <a:gd name="connsiteY6239" fmla="*/ 881953 h 3735869"/>
              <a:gd name="connsiteX6240" fmla="*/ 6683232 w 9706874"/>
              <a:gd name="connsiteY6240" fmla="*/ 881108 h 3735869"/>
              <a:gd name="connsiteX6241" fmla="*/ 6603813 w 9706874"/>
              <a:gd name="connsiteY6241" fmla="*/ 880703 h 3735869"/>
              <a:gd name="connsiteX6242" fmla="*/ 6612227 w 9706874"/>
              <a:gd name="connsiteY6242" fmla="*/ 892447 h 3735869"/>
              <a:gd name="connsiteX6243" fmla="*/ 6603813 w 9706874"/>
              <a:gd name="connsiteY6243" fmla="*/ 880703 h 3735869"/>
              <a:gd name="connsiteX6244" fmla="*/ 7328225 w 9706874"/>
              <a:gd name="connsiteY6244" fmla="*/ 880574 h 3735869"/>
              <a:gd name="connsiteX6245" fmla="*/ 7336036 w 9706874"/>
              <a:gd name="connsiteY6245" fmla="*/ 892660 h 3735869"/>
              <a:gd name="connsiteX6246" fmla="*/ 7328225 w 9706874"/>
              <a:gd name="connsiteY6246" fmla="*/ 880574 h 3735869"/>
              <a:gd name="connsiteX6247" fmla="*/ 7957880 w 9706874"/>
              <a:gd name="connsiteY6247" fmla="*/ 876800 h 3735869"/>
              <a:gd name="connsiteX6248" fmla="*/ 7962655 w 9706874"/>
              <a:gd name="connsiteY6248" fmla="*/ 884059 h 3735869"/>
              <a:gd name="connsiteX6249" fmla="*/ 7957878 w 9706874"/>
              <a:gd name="connsiteY6249" fmla="*/ 888899 h 3735869"/>
              <a:gd name="connsiteX6250" fmla="*/ 7957724 w 9706874"/>
              <a:gd name="connsiteY6250" fmla="*/ 888412 h 3735869"/>
              <a:gd name="connsiteX6251" fmla="*/ 7953236 w 9706874"/>
              <a:gd name="connsiteY6251" fmla="*/ 890496 h 3735869"/>
              <a:gd name="connsiteX6252" fmla="*/ 7937693 w 9706874"/>
              <a:gd name="connsiteY6252" fmla="*/ 883262 h 3735869"/>
              <a:gd name="connsiteX6253" fmla="*/ 7948219 w 9706874"/>
              <a:gd name="connsiteY6253" fmla="*/ 882094 h 3735869"/>
              <a:gd name="connsiteX6254" fmla="*/ 7953978 w 9706874"/>
              <a:gd name="connsiteY6254" fmla="*/ 883262 h 3735869"/>
              <a:gd name="connsiteX6255" fmla="*/ 7957026 w 9706874"/>
              <a:gd name="connsiteY6255" fmla="*/ 886251 h 3735869"/>
              <a:gd name="connsiteX6256" fmla="*/ 7955926 w 9706874"/>
              <a:gd name="connsiteY6256" fmla="*/ 882849 h 3735869"/>
              <a:gd name="connsiteX6257" fmla="*/ 7957880 w 9706874"/>
              <a:gd name="connsiteY6257" fmla="*/ 876800 h 3735869"/>
              <a:gd name="connsiteX6258" fmla="*/ 8494778 w 9706874"/>
              <a:gd name="connsiteY6258" fmla="*/ 875272 h 3735869"/>
              <a:gd name="connsiteX6259" fmla="*/ 8511118 w 9706874"/>
              <a:gd name="connsiteY6259" fmla="*/ 876483 h 3735869"/>
              <a:gd name="connsiteX6260" fmla="*/ 8488629 w 9706874"/>
              <a:gd name="connsiteY6260" fmla="*/ 881323 h 3735869"/>
              <a:gd name="connsiteX6261" fmla="*/ 8494778 w 9706874"/>
              <a:gd name="connsiteY6261" fmla="*/ 875272 h 3735869"/>
              <a:gd name="connsiteX6262" fmla="*/ 6763562 w 9706874"/>
              <a:gd name="connsiteY6262" fmla="*/ 873729 h 3735869"/>
              <a:gd name="connsiteX6263" fmla="*/ 6761479 w 9706874"/>
              <a:gd name="connsiteY6263" fmla="*/ 877090 h 3735869"/>
              <a:gd name="connsiteX6264" fmla="*/ 6767035 w 9706874"/>
              <a:gd name="connsiteY6264" fmla="*/ 878815 h 3735869"/>
              <a:gd name="connsiteX6265" fmla="*/ 8836888 w 9706874"/>
              <a:gd name="connsiteY6265" fmla="*/ 871641 h 3735869"/>
              <a:gd name="connsiteX6266" fmla="*/ 8829075 w 9706874"/>
              <a:gd name="connsiteY6266" fmla="*/ 881930 h 3735869"/>
              <a:gd name="connsiteX6267" fmla="*/ 8836888 w 9706874"/>
              <a:gd name="connsiteY6267" fmla="*/ 871641 h 3735869"/>
              <a:gd name="connsiteX6268" fmla="*/ 7974378 w 9706874"/>
              <a:gd name="connsiteY6268" fmla="*/ 871441 h 3735869"/>
              <a:gd name="connsiteX6269" fmla="*/ 7959184 w 9706874"/>
              <a:gd name="connsiteY6269" fmla="*/ 876281 h 3735869"/>
              <a:gd name="connsiteX6270" fmla="*/ 7974378 w 9706874"/>
              <a:gd name="connsiteY6270" fmla="*/ 871441 h 3735869"/>
              <a:gd name="connsiteX6271" fmla="*/ 7643550 w 9706874"/>
              <a:gd name="connsiteY6271" fmla="*/ 868648 h 3735869"/>
              <a:gd name="connsiteX6272" fmla="*/ 7657880 w 9706874"/>
              <a:gd name="connsiteY6272" fmla="*/ 883553 h 3735869"/>
              <a:gd name="connsiteX6273" fmla="*/ 7625123 w 9706874"/>
              <a:gd name="connsiteY6273" fmla="*/ 876539 h 3735869"/>
              <a:gd name="connsiteX6274" fmla="*/ 7643550 w 9706874"/>
              <a:gd name="connsiteY6274" fmla="*/ 868648 h 3735869"/>
              <a:gd name="connsiteX6275" fmla="*/ 7201475 w 9706874"/>
              <a:gd name="connsiteY6275" fmla="*/ 862534 h 3735869"/>
              <a:gd name="connsiteX6276" fmla="*/ 7206114 w 9706874"/>
              <a:gd name="connsiteY6276" fmla="*/ 863497 h 3735869"/>
              <a:gd name="connsiteX6277" fmla="*/ 7203260 w 9706874"/>
              <a:gd name="connsiteY6277" fmla="*/ 871214 h 3735869"/>
              <a:gd name="connsiteX6278" fmla="*/ 7201475 w 9706874"/>
              <a:gd name="connsiteY6278" fmla="*/ 862534 h 3735869"/>
              <a:gd name="connsiteX6279" fmla="*/ 6894495 w 9706874"/>
              <a:gd name="connsiteY6279" fmla="*/ 860724 h 3735869"/>
              <a:gd name="connsiteX6280" fmla="*/ 6907730 w 9706874"/>
              <a:gd name="connsiteY6280" fmla="*/ 867676 h 3735869"/>
              <a:gd name="connsiteX6281" fmla="*/ 6894495 w 9706874"/>
              <a:gd name="connsiteY6281" fmla="*/ 860724 h 3735869"/>
              <a:gd name="connsiteX6282" fmla="*/ 7586054 w 9706874"/>
              <a:gd name="connsiteY6282" fmla="*/ 860723 h 3735869"/>
              <a:gd name="connsiteX6283" fmla="*/ 7624691 w 9706874"/>
              <a:gd name="connsiteY6283" fmla="*/ 867737 h 3735869"/>
              <a:gd name="connsiteX6284" fmla="*/ 7586054 w 9706874"/>
              <a:gd name="connsiteY6284" fmla="*/ 860723 h 3735869"/>
              <a:gd name="connsiteX6285" fmla="*/ 6109267 w 9706874"/>
              <a:gd name="connsiteY6285" fmla="*/ 860695 h 3735869"/>
              <a:gd name="connsiteX6286" fmla="*/ 6027373 w 9706874"/>
              <a:gd name="connsiteY6286" fmla="*/ 868757 h 3735869"/>
              <a:gd name="connsiteX6287" fmla="*/ 6026494 w 9706874"/>
              <a:gd name="connsiteY6287" fmla="*/ 870983 h 3735869"/>
              <a:gd name="connsiteX6288" fmla="*/ 6006860 w 9706874"/>
              <a:gd name="connsiteY6288" fmla="*/ 875845 h 3735869"/>
              <a:gd name="connsiteX6289" fmla="*/ 5974646 w 9706874"/>
              <a:gd name="connsiteY6289" fmla="*/ 879215 h 3735869"/>
              <a:gd name="connsiteX6290" fmla="*/ 5913418 w 9706874"/>
              <a:gd name="connsiteY6290" fmla="*/ 894253 h 3735869"/>
              <a:gd name="connsiteX6291" fmla="*/ 5913004 w 9706874"/>
              <a:gd name="connsiteY6291" fmla="*/ 887354 h 3735869"/>
              <a:gd name="connsiteX6292" fmla="*/ 5904928 w 9706874"/>
              <a:gd name="connsiteY6292" fmla="*/ 888764 h 3735869"/>
              <a:gd name="connsiteX6293" fmla="*/ 5907505 w 9706874"/>
              <a:gd name="connsiteY6293" fmla="*/ 894979 h 3735869"/>
              <a:gd name="connsiteX6294" fmla="*/ 5883559 w 9706874"/>
              <a:gd name="connsiteY6294" fmla="*/ 899022 h 3735869"/>
              <a:gd name="connsiteX6295" fmla="*/ 5882292 w 9706874"/>
              <a:gd name="connsiteY6295" fmla="*/ 906917 h 3735869"/>
              <a:gd name="connsiteX6296" fmla="*/ 5792210 w 9706874"/>
              <a:gd name="connsiteY6296" fmla="*/ 911212 h 3735869"/>
              <a:gd name="connsiteX6297" fmla="*/ 5864133 w 9706874"/>
              <a:gd name="connsiteY6297" fmla="*/ 911979 h 3735869"/>
              <a:gd name="connsiteX6298" fmla="*/ 5880356 w 9706874"/>
              <a:gd name="connsiteY6298" fmla="*/ 911444 h 3735869"/>
              <a:gd name="connsiteX6299" fmla="*/ 5870845 w 9706874"/>
              <a:gd name="connsiteY6299" fmla="*/ 913045 h 3735869"/>
              <a:gd name="connsiteX6300" fmla="*/ 5886304 w 9706874"/>
              <a:gd name="connsiteY6300" fmla="*/ 912018 h 3735869"/>
              <a:gd name="connsiteX6301" fmla="*/ 5913534 w 9706874"/>
              <a:gd name="connsiteY6301" fmla="*/ 910360 h 3735869"/>
              <a:gd name="connsiteX6302" fmla="*/ 5948286 w 9706874"/>
              <a:gd name="connsiteY6302" fmla="*/ 911398 h 3735869"/>
              <a:gd name="connsiteX6303" fmla="*/ 6015274 w 9706874"/>
              <a:gd name="connsiteY6303" fmla="*/ 899736 h 3735869"/>
              <a:gd name="connsiteX6304" fmla="*/ 6054072 w 9706874"/>
              <a:gd name="connsiteY6304" fmla="*/ 894876 h 3735869"/>
              <a:gd name="connsiteX6305" fmla="*/ 6082122 w 9706874"/>
              <a:gd name="connsiteY6305" fmla="*/ 904594 h 3735869"/>
              <a:gd name="connsiteX6306" fmla="*/ 6100792 w 9706874"/>
              <a:gd name="connsiteY6306" fmla="*/ 902790 h 3735869"/>
              <a:gd name="connsiteX6307" fmla="*/ 6100792 w 9706874"/>
              <a:gd name="connsiteY6307" fmla="*/ 879675 h 3735869"/>
              <a:gd name="connsiteX6308" fmla="*/ 6114080 w 9706874"/>
              <a:gd name="connsiteY6308" fmla="*/ 865094 h 3735869"/>
              <a:gd name="connsiteX6309" fmla="*/ 7179789 w 9706874"/>
              <a:gd name="connsiteY6309" fmla="*/ 859139 h 3735869"/>
              <a:gd name="connsiteX6310" fmla="*/ 7187603 w 9706874"/>
              <a:gd name="connsiteY6310" fmla="*/ 871238 h 3735869"/>
              <a:gd name="connsiteX6311" fmla="*/ 7179789 w 9706874"/>
              <a:gd name="connsiteY6311" fmla="*/ 859139 h 3735869"/>
              <a:gd name="connsiteX6312" fmla="*/ 8820380 w 9706874"/>
              <a:gd name="connsiteY6312" fmla="*/ 857883 h 3735869"/>
              <a:gd name="connsiteX6313" fmla="*/ 8804333 w 9706874"/>
              <a:gd name="connsiteY6313" fmla="*/ 869469 h 3735869"/>
              <a:gd name="connsiteX6314" fmla="*/ 8820380 w 9706874"/>
              <a:gd name="connsiteY6314" fmla="*/ 857883 h 3735869"/>
              <a:gd name="connsiteX6315" fmla="*/ 6130434 w 9706874"/>
              <a:gd name="connsiteY6315" fmla="*/ 847988 h 3735869"/>
              <a:gd name="connsiteX6316" fmla="*/ 6130151 w 9706874"/>
              <a:gd name="connsiteY6316" fmla="*/ 848055 h 3735869"/>
              <a:gd name="connsiteX6317" fmla="*/ 6130433 w 9706874"/>
              <a:gd name="connsiteY6317" fmla="*/ 848025 h 3735869"/>
              <a:gd name="connsiteX6318" fmla="*/ 7003472 w 9706874"/>
              <a:gd name="connsiteY6318" fmla="*/ 847140 h 3735869"/>
              <a:gd name="connsiteX6319" fmla="*/ 6988266 w 9706874"/>
              <a:gd name="connsiteY6319" fmla="*/ 859604 h 3735869"/>
              <a:gd name="connsiteX6320" fmla="*/ 7003472 w 9706874"/>
              <a:gd name="connsiteY6320" fmla="*/ 847140 h 3735869"/>
              <a:gd name="connsiteX6321" fmla="*/ 7099386 w 9706874"/>
              <a:gd name="connsiteY6321" fmla="*/ 846636 h 3735869"/>
              <a:gd name="connsiteX6322" fmla="*/ 7107198 w 9706874"/>
              <a:gd name="connsiteY6322" fmla="*/ 858734 h 3735869"/>
              <a:gd name="connsiteX6323" fmla="*/ 7099386 w 9706874"/>
              <a:gd name="connsiteY6323" fmla="*/ 846636 h 3735869"/>
              <a:gd name="connsiteX6324" fmla="*/ 7074647 w 9706874"/>
              <a:gd name="connsiteY6324" fmla="*/ 846635 h 3735869"/>
              <a:gd name="connsiteX6325" fmla="*/ 7082460 w 9706874"/>
              <a:gd name="connsiteY6325" fmla="*/ 858734 h 3735869"/>
              <a:gd name="connsiteX6326" fmla="*/ 7074647 w 9706874"/>
              <a:gd name="connsiteY6326" fmla="*/ 846635 h 3735869"/>
              <a:gd name="connsiteX6327" fmla="*/ 8050649 w 9706874"/>
              <a:gd name="connsiteY6327" fmla="*/ 845489 h 3735869"/>
              <a:gd name="connsiteX6328" fmla="*/ 8065830 w 9706874"/>
              <a:gd name="connsiteY6328" fmla="*/ 846687 h 3735869"/>
              <a:gd name="connsiteX6329" fmla="*/ 8041540 w 9706874"/>
              <a:gd name="connsiteY6329" fmla="*/ 858685 h 3735869"/>
              <a:gd name="connsiteX6330" fmla="*/ 8050649 w 9706874"/>
              <a:gd name="connsiteY6330" fmla="*/ 845489 h 3735869"/>
              <a:gd name="connsiteX6331" fmla="*/ 8785560 w 9706874"/>
              <a:gd name="connsiteY6331" fmla="*/ 844602 h 3735869"/>
              <a:gd name="connsiteX6332" fmla="*/ 8795626 w 9706874"/>
              <a:gd name="connsiteY6332" fmla="*/ 858735 h 3735869"/>
              <a:gd name="connsiteX6333" fmla="*/ 8773410 w 9706874"/>
              <a:gd name="connsiteY6333" fmla="*/ 853925 h 3735869"/>
              <a:gd name="connsiteX6334" fmla="*/ 8785560 w 9706874"/>
              <a:gd name="connsiteY6334" fmla="*/ 844602 h 3735869"/>
              <a:gd name="connsiteX6335" fmla="*/ 6330597 w 9706874"/>
              <a:gd name="connsiteY6335" fmla="*/ 842205 h 3735869"/>
              <a:gd name="connsiteX6336" fmla="*/ 6335329 w 9706874"/>
              <a:gd name="connsiteY6336" fmla="*/ 843332 h 3735869"/>
              <a:gd name="connsiteX6337" fmla="*/ 6329921 w 9706874"/>
              <a:gd name="connsiteY6337" fmla="*/ 847846 h 3735869"/>
              <a:gd name="connsiteX6338" fmla="*/ 6330597 w 9706874"/>
              <a:gd name="connsiteY6338" fmla="*/ 842205 h 3735869"/>
              <a:gd name="connsiteX6339" fmla="*/ 8759610 w 9706874"/>
              <a:gd name="connsiteY6339" fmla="*/ 837270 h 3735869"/>
              <a:gd name="connsiteX6340" fmla="*/ 8772953 w 9706874"/>
              <a:gd name="connsiteY6340" fmla="*/ 841615 h 3735869"/>
              <a:gd name="connsiteX6341" fmla="*/ 8767455 w 9706874"/>
              <a:gd name="connsiteY6341" fmla="*/ 846248 h 3735869"/>
              <a:gd name="connsiteX6342" fmla="*/ 8748671 w 9706874"/>
              <a:gd name="connsiteY6342" fmla="*/ 841614 h 3735869"/>
              <a:gd name="connsiteX6343" fmla="*/ 8759610 w 9706874"/>
              <a:gd name="connsiteY6343" fmla="*/ 837270 h 3735869"/>
              <a:gd name="connsiteX6344" fmla="*/ 6923800 w 9706874"/>
              <a:gd name="connsiteY6344" fmla="*/ 835718 h 3735869"/>
              <a:gd name="connsiteX6345" fmla="*/ 6931202 w 9706874"/>
              <a:gd name="connsiteY6345" fmla="*/ 847818 h 3735869"/>
              <a:gd name="connsiteX6346" fmla="*/ 6923800 w 9706874"/>
              <a:gd name="connsiteY6346" fmla="*/ 835718 h 3735869"/>
              <a:gd name="connsiteX6347" fmla="*/ 6876914 w 9706874"/>
              <a:gd name="connsiteY6347" fmla="*/ 835717 h 3735869"/>
              <a:gd name="connsiteX6348" fmla="*/ 6885355 w 9706874"/>
              <a:gd name="connsiteY6348" fmla="*/ 860315 h 3735869"/>
              <a:gd name="connsiteX6349" fmla="*/ 6876914 w 9706874"/>
              <a:gd name="connsiteY6349" fmla="*/ 835717 h 3735869"/>
              <a:gd name="connsiteX6350" fmla="*/ 6583469 w 9706874"/>
              <a:gd name="connsiteY6350" fmla="*/ 835717 h 3735869"/>
              <a:gd name="connsiteX6351" fmla="*/ 6576067 w 9706874"/>
              <a:gd name="connsiteY6351" fmla="*/ 847818 h 3735869"/>
              <a:gd name="connsiteX6352" fmla="*/ 6583469 w 9706874"/>
              <a:gd name="connsiteY6352" fmla="*/ 835717 h 3735869"/>
              <a:gd name="connsiteX6353" fmla="*/ 7055660 w 9706874"/>
              <a:gd name="connsiteY6353" fmla="*/ 834132 h 3735869"/>
              <a:gd name="connsiteX6354" fmla="*/ 7047847 w 9706874"/>
              <a:gd name="connsiteY6354" fmla="*/ 846231 h 3735869"/>
              <a:gd name="connsiteX6355" fmla="*/ 7055660 w 9706874"/>
              <a:gd name="connsiteY6355" fmla="*/ 834132 h 3735869"/>
              <a:gd name="connsiteX6356" fmla="*/ 8024615 w 9706874"/>
              <a:gd name="connsiteY6356" fmla="*/ 834131 h 3735869"/>
              <a:gd name="connsiteX6357" fmla="*/ 8016801 w 9706874"/>
              <a:gd name="connsiteY6357" fmla="*/ 846232 h 3735869"/>
              <a:gd name="connsiteX6358" fmla="*/ 8024615 w 9706874"/>
              <a:gd name="connsiteY6358" fmla="*/ 834131 h 3735869"/>
              <a:gd name="connsiteX6359" fmla="*/ 7033416 w 9706874"/>
              <a:gd name="connsiteY6359" fmla="*/ 834131 h 3735869"/>
              <a:gd name="connsiteX6360" fmla="*/ 7041227 w 9706874"/>
              <a:gd name="connsiteY6360" fmla="*/ 846231 h 3735869"/>
              <a:gd name="connsiteX6361" fmla="*/ 7033416 w 9706874"/>
              <a:gd name="connsiteY6361" fmla="*/ 834131 h 3735869"/>
              <a:gd name="connsiteX6362" fmla="*/ 5775465 w 9706874"/>
              <a:gd name="connsiteY6362" fmla="*/ 829904 h 3735869"/>
              <a:gd name="connsiteX6363" fmla="*/ 5775465 w 9706874"/>
              <a:gd name="connsiteY6363" fmla="*/ 831866 h 3735869"/>
              <a:gd name="connsiteX6364" fmla="*/ 5789449 w 9706874"/>
              <a:gd name="connsiteY6364" fmla="*/ 831408 h 3735869"/>
              <a:gd name="connsiteX6365" fmla="*/ 5788448 w 9706874"/>
              <a:gd name="connsiteY6365" fmla="*/ 830058 h 3735869"/>
              <a:gd name="connsiteX6366" fmla="*/ 8049790 w 9706874"/>
              <a:gd name="connsiteY6366" fmla="*/ 828775 h 3735869"/>
              <a:gd name="connsiteX6367" fmla="*/ 8236925 w 9706874"/>
              <a:gd name="connsiteY6367" fmla="*/ 895958 h 3735869"/>
              <a:gd name="connsiteX6368" fmla="*/ 8212131 w 9706874"/>
              <a:gd name="connsiteY6368" fmla="*/ 908027 h 3735869"/>
              <a:gd name="connsiteX6369" fmla="*/ 8175639 w 9706874"/>
              <a:gd name="connsiteY6369" fmla="*/ 900784 h 3735869"/>
              <a:gd name="connsiteX6370" fmla="*/ 8155990 w 9706874"/>
              <a:gd name="connsiteY6370" fmla="*/ 883890 h 3735869"/>
              <a:gd name="connsiteX6371" fmla="*/ 8130724 w 9706874"/>
              <a:gd name="connsiteY6371" fmla="*/ 886705 h 3735869"/>
              <a:gd name="connsiteX6372" fmla="*/ 8139145 w 9706874"/>
              <a:gd name="connsiteY6372" fmla="*/ 869809 h 3735869"/>
              <a:gd name="connsiteX6373" fmla="*/ 8127918 w 9706874"/>
              <a:gd name="connsiteY6373" fmla="*/ 879465 h 3735869"/>
              <a:gd name="connsiteX6374" fmla="*/ 8097506 w 9706874"/>
              <a:gd name="connsiteY6374" fmla="*/ 845672 h 3735869"/>
              <a:gd name="connsiteX6375" fmla="*/ 8049790 w 9706874"/>
              <a:gd name="connsiteY6375" fmla="*/ 828775 h 3735869"/>
              <a:gd name="connsiteX6376" fmla="*/ 6112985 w 9706874"/>
              <a:gd name="connsiteY6376" fmla="*/ 828654 h 3735869"/>
              <a:gd name="connsiteX6377" fmla="*/ 6107306 w 9706874"/>
              <a:gd name="connsiteY6377" fmla="*/ 829371 h 3735869"/>
              <a:gd name="connsiteX6378" fmla="*/ 6070902 w 9706874"/>
              <a:gd name="connsiteY6378" fmla="*/ 832106 h 3735869"/>
              <a:gd name="connsiteX6379" fmla="*/ 6070528 w 9706874"/>
              <a:gd name="connsiteY6379" fmla="*/ 832086 h 3735869"/>
              <a:gd name="connsiteX6380" fmla="*/ 6069342 w 9706874"/>
              <a:gd name="connsiteY6380" fmla="*/ 833911 h 3735869"/>
              <a:gd name="connsiteX6381" fmla="*/ 6063528 w 9706874"/>
              <a:gd name="connsiteY6381" fmla="*/ 849205 h 3735869"/>
              <a:gd name="connsiteX6382" fmla="*/ 6056811 w 9706874"/>
              <a:gd name="connsiteY6382" fmla="*/ 855574 h 3735869"/>
              <a:gd name="connsiteX6383" fmla="*/ 6057227 w 9706874"/>
              <a:gd name="connsiteY6383" fmla="*/ 855595 h 3735869"/>
              <a:gd name="connsiteX6384" fmla="*/ 6090764 w 9706874"/>
              <a:gd name="connsiteY6384" fmla="*/ 852752 h 3735869"/>
              <a:gd name="connsiteX6385" fmla="*/ 6099433 w 9706874"/>
              <a:gd name="connsiteY6385" fmla="*/ 851703 h 3735869"/>
              <a:gd name="connsiteX6386" fmla="*/ 6090161 w 9706874"/>
              <a:gd name="connsiteY6386" fmla="*/ 843227 h 3735869"/>
              <a:gd name="connsiteX6387" fmla="*/ 6111465 w 9706874"/>
              <a:gd name="connsiteY6387" fmla="*/ 834854 h 3735869"/>
              <a:gd name="connsiteX6388" fmla="*/ 5892331 w 9706874"/>
              <a:gd name="connsiteY6388" fmla="*/ 824817 h 3735869"/>
              <a:gd name="connsiteX6389" fmla="*/ 5887917 w 9706874"/>
              <a:gd name="connsiteY6389" fmla="*/ 827342 h 3735869"/>
              <a:gd name="connsiteX6390" fmla="*/ 5892921 w 9706874"/>
              <a:gd name="connsiteY6390" fmla="*/ 827118 h 3735869"/>
              <a:gd name="connsiteX6391" fmla="*/ 7196213 w 9706874"/>
              <a:gd name="connsiteY6391" fmla="*/ 822796 h 3735869"/>
              <a:gd name="connsiteX6392" fmla="*/ 7198816 w 9706874"/>
              <a:gd name="connsiteY6392" fmla="*/ 824171 h 3735869"/>
              <a:gd name="connsiteX6393" fmla="*/ 7196392 w 9706874"/>
              <a:gd name="connsiteY6393" fmla="*/ 823619 h 3735869"/>
              <a:gd name="connsiteX6394" fmla="*/ 7457831 w 9706874"/>
              <a:gd name="connsiteY6394" fmla="*/ 822570 h 3735869"/>
              <a:gd name="connsiteX6395" fmla="*/ 7569985 w 9706874"/>
              <a:gd name="connsiteY6395" fmla="*/ 855351 h 3735869"/>
              <a:gd name="connsiteX6396" fmla="*/ 7488377 w 9706874"/>
              <a:gd name="connsiteY6396" fmla="*/ 860166 h 3735869"/>
              <a:gd name="connsiteX6397" fmla="*/ 7420003 w 9706874"/>
              <a:gd name="connsiteY6397" fmla="*/ 824456 h 3735869"/>
              <a:gd name="connsiteX6398" fmla="*/ 7457831 w 9706874"/>
              <a:gd name="connsiteY6398" fmla="*/ 822570 h 3735869"/>
              <a:gd name="connsiteX6399" fmla="*/ 8667024 w 9706874"/>
              <a:gd name="connsiteY6399" fmla="*/ 821766 h 3735869"/>
              <a:gd name="connsiteX6400" fmla="*/ 8686396 w 9706874"/>
              <a:gd name="connsiteY6400" fmla="*/ 829049 h 3735869"/>
              <a:gd name="connsiteX6401" fmla="*/ 8731207 w 9706874"/>
              <a:gd name="connsiteY6401" fmla="*/ 846041 h 3735869"/>
              <a:gd name="connsiteX6402" fmla="*/ 8820361 w 9706874"/>
              <a:gd name="connsiteY6402" fmla="*/ 896610 h 3735869"/>
              <a:gd name="connsiteX6403" fmla="*/ 8792354 w 9706874"/>
              <a:gd name="connsiteY6403" fmla="*/ 894183 h 3735869"/>
              <a:gd name="connsiteX6404" fmla="*/ 8748008 w 9706874"/>
              <a:gd name="connsiteY6404" fmla="*/ 875169 h 3735869"/>
              <a:gd name="connsiteX6405" fmla="*/ 8706000 w 9706874"/>
              <a:gd name="connsiteY6405" fmla="*/ 855750 h 3735869"/>
              <a:gd name="connsiteX6406" fmla="*/ 8672391 w 9706874"/>
              <a:gd name="connsiteY6406" fmla="*/ 833904 h 3735869"/>
              <a:gd name="connsiteX6407" fmla="*/ 8647653 w 9706874"/>
              <a:gd name="connsiteY6407" fmla="*/ 829049 h 3735869"/>
              <a:gd name="connsiteX6408" fmla="*/ 8667024 w 9706874"/>
              <a:gd name="connsiteY6408" fmla="*/ 821766 h 3735869"/>
              <a:gd name="connsiteX6409" fmla="*/ 8732180 w 9706874"/>
              <a:gd name="connsiteY6409" fmla="*/ 821628 h 3735869"/>
              <a:gd name="connsiteX6410" fmla="*/ 8748227 w 9706874"/>
              <a:gd name="connsiteY6410" fmla="*/ 828581 h 3735869"/>
              <a:gd name="connsiteX6411" fmla="*/ 8732180 w 9706874"/>
              <a:gd name="connsiteY6411" fmla="*/ 821628 h 3735869"/>
              <a:gd name="connsiteX6412" fmla="*/ 7655804 w 9706874"/>
              <a:gd name="connsiteY6412" fmla="*/ 819267 h 3735869"/>
              <a:gd name="connsiteX6413" fmla="*/ 7659710 w 9706874"/>
              <a:gd name="connsiteY6413" fmla="*/ 822896 h 3735869"/>
              <a:gd name="connsiteX6414" fmla="*/ 7656883 w 9706874"/>
              <a:gd name="connsiteY6414" fmla="*/ 828148 h 3735869"/>
              <a:gd name="connsiteX6415" fmla="*/ 7657635 w 9706874"/>
              <a:gd name="connsiteY6415" fmla="*/ 828642 h 3735869"/>
              <a:gd name="connsiteX6416" fmla="*/ 7641588 w 9706874"/>
              <a:gd name="connsiteY6416" fmla="*/ 821627 h 3735869"/>
              <a:gd name="connsiteX6417" fmla="*/ 7649612 w 9706874"/>
              <a:gd name="connsiteY6417" fmla="*/ 823381 h 3735869"/>
              <a:gd name="connsiteX6418" fmla="*/ 7656216 w 9706874"/>
              <a:gd name="connsiteY6418" fmla="*/ 827710 h 3735869"/>
              <a:gd name="connsiteX6419" fmla="*/ 7651895 w 9706874"/>
              <a:gd name="connsiteY6419" fmla="*/ 822895 h 3735869"/>
              <a:gd name="connsiteX6420" fmla="*/ 7655804 w 9706874"/>
              <a:gd name="connsiteY6420" fmla="*/ 819267 h 3735869"/>
              <a:gd name="connsiteX6421" fmla="*/ 6450004 w 9706874"/>
              <a:gd name="connsiteY6421" fmla="*/ 818687 h 3735869"/>
              <a:gd name="connsiteX6422" fmla="*/ 6479897 w 9706874"/>
              <a:gd name="connsiteY6422" fmla="*/ 848234 h 3735869"/>
              <a:gd name="connsiteX6423" fmla="*/ 6439742 w 9706874"/>
              <a:gd name="connsiteY6423" fmla="*/ 848235 h 3735869"/>
              <a:gd name="connsiteX6424" fmla="*/ 6408061 w 9706874"/>
              <a:gd name="connsiteY6424" fmla="*/ 823980 h 3735869"/>
              <a:gd name="connsiteX6425" fmla="*/ 6450004 w 9706874"/>
              <a:gd name="connsiteY6425" fmla="*/ 818687 h 3735869"/>
              <a:gd name="connsiteX6426" fmla="*/ 8646033 w 9706874"/>
              <a:gd name="connsiteY6426" fmla="*/ 815611 h 3735869"/>
              <a:gd name="connsiteX6427" fmla="*/ 8649123 w 9706874"/>
              <a:gd name="connsiteY6427" fmla="*/ 816739 h 3735869"/>
              <a:gd name="connsiteX6428" fmla="*/ 8645590 w 9706874"/>
              <a:gd name="connsiteY6428" fmla="*/ 821253 h 3735869"/>
              <a:gd name="connsiteX6429" fmla="*/ 8646033 w 9706874"/>
              <a:gd name="connsiteY6429" fmla="*/ 815611 h 3735869"/>
              <a:gd name="connsiteX6430" fmla="*/ 6866426 w 9706874"/>
              <a:gd name="connsiteY6430" fmla="*/ 810912 h 3735869"/>
              <a:gd name="connsiteX6431" fmla="*/ 6882473 w 9706874"/>
              <a:gd name="connsiteY6431" fmla="*/ 817997 h 3735869"/>
              <a:gd name="connsiteX6432" fmla="*/ 6866426 w 9706874"/>
              <a:gd name="connsiteY6432" fmla="*/ 835502 h 3735869"/>
              <a:gd name="connsiteX6433" fmla="*/ 6866426 w 9706874"/>
              <a:gd name="connsiteY6433" fmla="*/ 810912 h 3735869"/>
              <a:gd name="connsiteX6434" fmla="*/ 7573554 w 9706874"/>
              <a:gd name="connsiteY6434" fmla="*/ 810912 h 3735869"/>
              <a:gd name="connsiteX6435" fmla="*/ 7581342 w 9706874"/>
              <a:gd name="connsiteY6435" fmla="*/ 822996 h 3735869"/>
              <a:gd name="connsiteX6436" fmla="*/ 7573554 w 9706874"/>
              <a:gd name="connsiteY6436" fmla="*/ 810912 h 3735869"/>
              <a:gd name="connsiteX6437" fmla="*/ 6507708 w 9706874"/>
              <a:gd name="connsiteY6437" fmla="*/ 810911 h 3735869"/>
              <a:gd name="connsiteX6438" fmla="*/ 6515495 w 9706874"/>
              <a:gd name="connsiteY6438" fmla="*/ 822997 h 3735869"/>
              <a:gd name="connsiteX6439" fmla="*/ 6507708 w 9706874"/>
              <a:gd name="connsiteY6439" fmla="*/ 810911 h 3735869"/>
              <a:gd name="connsiteX6440" fmla="*/ 5955469 w 9706874"/>
              <a:gd name="connsiteY6440" fmla="*/ 810658 h 3735869"/>
              <a:gd name="connsiteX6441" fmla="*/ 5935563 w 9706874"/>
              <a:gd name="connsiteY6441" fmla="*/ 812789 h 3735869"/>
              <a:gd name="connsiteX6442" fmla="*/ 5906719 w 9706874"/>
              <a:gd name="connsiteY6442" fmla="*/ 816044 h 3735869"/>
              <a:gd name="connsiteX6443" fmla="*/ 5906354 w 9706874"/>
              <a:gd name="connsiteY6443" fmla="*/ 817527 h 3735869"/>
              <a:gd name="connsiteX6444" fmla="*/ 5909313 w 9706874"/>
              <a:gd name="connsiteY6444" fmla="*/ 826892 h 3735869"/>
              <a:gd name="connsiteX6445" fmla="*/ 5929667 w 9706874"/>
              <a:gd name="connsiteY6445" fmla="*/ 828513 h 3735869"/>
              <a:gd name="connsiteX6446" fmla="*/ 5934488 w 9706874"/>
              <a:gd name="connsiteY6446" fmla="*/ 829068 h 3735869"/>
              <a:gd name="connsiteX6447" fmla="*/ 5942211 w 9706874"/>
              <a:gd name="connsiteY6447" fmla="*/ 826622 h 3735869"/>
              <a:gd name="connsiteX6448" fmla="*/ 5965125 w 9706874"/>
              <a:gd name="connsiteY6448" fmla="*/ 821384 h 3735869"/>
              <a:gd name="connsiteX6449" fmla="*/ 5965256 w 9706874"/>
              <a:gd name="connsiteY6449" fmla="*/ 818195 h 3735869"/>
              <a:gd name="connsiteX6450" fmla="*/ 5957659 w 9706874"/>
              <a:gd name="connsiteY6450" fmla="*/ 811350 h 3735869"/>
              <a:gd name="connsiteX6451" fmla="*/ 5987226 w 9706874"/>
              <a:gd name="connsiteY6451" fmla="*/ 810641 h 3735869"/>
              <a:gd name="connsiteX6452" fmla="*/ 5988452 w 9706874"/>
              <a:gd name="connsiteY6452" fmla="*/ 815719 h 3735869"/>
              <a:gd name="connsiteX6453" fmla="*/ 6001997 w 9706874"/>
              <a:gd name="connsiteY6453" fmla="*/ 812309 h 3735869"/>
              <a:gd name="connsiteX6454" fmla="*/ 6000199 w 9706874"/>
              <a:gd name="connsiteY6454" fmla="*/ 811045 h 3735869"/>
              <a:gd name="connsiteX6455" fmla="*/ 5987226 w 9706874"/>
              <a:gd name="connsiteY6455" fmla="*/ 810641 h 3735869"/>
              <a:gd name="connsiteX6456" fmla="*/ 6958584 w 9706874"/>
              <a:gd name="connsiteY6456" fmla="*/ 807988 h 3735869"/>
              <a:gd name="connsiteX6457" fmla="*/ 6980018 w 9706874"/>
              <a:gd name="connsiteY6457" fmla="*/ 824591 h 3735869"/>
              <a:gd name="connsiteX6458" fmla="*/ 6977252 w 9706874"/>
              <a:gd name="connsiteY6458" fmla="*/ 824591 h 3735869"/>
              <a:gd name="connsiteX6459" fmla="*/ 6981412 w 9706874"/>
              <a:gd name="connsiteY6459" fmla="*/ 833215 h 3735869"/>
              <a:gd name="connsiteX6460" fmla="*/ 6968841 w 9706874"/>
              <a:gd name="connsiteY6460" fmla="*/ 829305 h 3735869"/>
              <a:gd name="connsiteX6461" fmla="*/ 6967984 w 9706874"/>
              <a:gd name="connsiteY6461" fmla="*/ 824591 h 3735869"/>
              <a:gd name="connsiteX6462" fmla="*/ 6947776 w 9706874"/>
              <a:gd name="connsiteY6462" fmla="*/ 824592 h 3735869"/>
              <a:gd name="connsiteX6463" fmla="*/ 6948402 w 9706874"/>
              <a:gd name="connsiteY6463" fmla="*/ 824956 h 3735869"/>
              <a:gd name="connsiteX6464" fmla="*/ 6950518 w 9706874"/>
              <a:gd name="connsiteY6464" fmla="*/ 833729 h 3735869"/>
              <a:gd name="connsiteX6465" fmla="*/ 6944658 w 9706874"/>
              <a:gd name="connsiteY6465" fmla="*/ 830400 h 3735869"/>
              <a:gd name="connsiteX6466" fmla="*/ 6943364 w 9706874"/>
              <a:gd name="connsiteY6466" fmla="*/ 824591 h 3735869"/>
              <a:gd name="connsiteX6467" fmla="*/ 6933567 w 9706874"/>
              <a:gd name="connsiteY6467" fmla="*/ 824591 h 3735869"/>
              <a:gd name="connsiteX6468" fmla="*/ 6958584 w 9706874"/>
              <a:gd name="connsiteY6468" fmla="*/ 807988 h 3735869"/>
              <a:gd name="connsiteX6469" fmla="*/ 7156898 w 9706874"/>
              <a:gd name="connsiteY6469" fmla="*/ 803772 h 3735869"/>
              <a:gd name="connsiteX6470" fmla="*/ 7175671 w 9706874"/>
              <a:gd name="connsiteY6470" fmla="*/ 818906 h 3735869"/>
              <a:gd name="connsiteX6471" fmla="*/ 7196392 w 9706874"/>
              <a:gd name="connsiteY6471" fmla="*/ 823619 h 3735869"/>
              <a:gd name="connsiteX6472" fmla="*/ 7198320 w 9706874"/>
              <a:gd name="connsiteY6472" fmla="*/ 832510 h 3735869"/>
              <a:gd name="connsiteX6473" fmla="*/ 7204636 w 9706874"/>
              <a:gd name="connsiteY6473" fmla="*/ 834938 h 3735869"/>
              <a:gd name="connsiteX6474" fmla="*/ 7202532 w 9706874"/>
              <a:gd name="connsiteY6474" fmla="*/ 826134 h 3735869"/>
              <a:gd name="connsiteX6475" fmla="*/ 7198816 w 9706874"/>
              <a:gd name="connsiteY6475" fmla="*/ 824171 h 3735869"/>
              <a:gd name="connsiteX6476" fmla="*/ 7199665 w 9706874"/>
              <a:gd name="connsiteY6476" fmla="*/ 824363 h 3735869"/>
              <a:gd name="connsiteX6477" fmla="*/ 7246293 w 9706874"/>
              <a:gd name="connsiteY6477" fmla="*/ 825225 h 3735869"/>
              <a:gd name="connsiteX6478" fmla="*/ 7358154 w 9706874"/>
              <a:gd name="connsiteY6478" fmla="*/ 847079 h 3735869"/>
              <a:gd name="connsiteX6479" fmla="*/ 7468724 w 9706874"/>
              <a:gd name="connsiteY6479" fmla="*/ 877083 h 3735869"/>
              <a:gd name="connsiteX6480" fmla="*/ 7545474 w 9706874"/>
              <a:gd name="connsiteY6480" fmla="*/ 901031 h 3735869"/>
              <a:gd name="connsiteX6481" fmla="*/ 7543499 w 9706874"/>
              <a:gd name="connsiteY6481" fmla="*/ 898220 h 3735869"/>
              <a:gd name="connsiteX6482" fmla="*/ 7548383 w 9706874"/>
              <a:gd name="connsiteY6482" fmla="*/ 893077 h 3735869"/>
              <a:gd name="connsiteX6483" fmla="*/ 7548382 w 9706874"/>
              <a:gd name="connsiteY6483" fmla="*/ 899127 h 3735869"/>
              <a:gd name="connsiteX6484" fmla="*/ 7548382 w 9706874"/>
              <a:gd name="connsiteY6484" fmla="*/ 901939 h 3735869"/>
              <a:gd name="connsiteX6485" fmla="*/ 7581404 w 9706874"/>
              <a:gd name="connsiteY6485" fmla="*/ 912244 h 3735869"/>
              <a:gd name="connsiteX6486" fmla="*/ 7690457 w 9706874"/>
              <a:gd name="connsiteY6486" fmla="*/ 948672 h 3735869"/>
              <a:gd name="connsiteX6487" fmla="*/ 7743812 w 9706874"/>
              <a:gd name="connsiteY6487" fmla="*/ 960409 h 3735869"/>
              <a:gd name="connsiteX6488" fmla="*/ 7757854 w 9706874"/>
              <a:gd name="connsiteY6488" fmla="*/ 979838 h 3735869"/>
              <a:gd name="connsiteX6489" fmla="*/ 7788276 w 9706874"/>
              <a:gd name="connsiteY6489" fmla="*/ 999265 h 3735869"/>
              <a:gd name="connsiteX6490" fmla="*/ 7836016 w 9706874"/>
              <a:gd name="connsiteY6490" fmla="*/ 1011407 h 3735869"/>
              <a:gd name="connsiteX6491" fmla="*/ 7863631 w 9706874"/>
              <a:gd name="connsiteY6491" fmla="*/ 1030835 h 3735869"/>
              <a:gd name="connsiteX6492" fmla="*/ 7902945 w 9706874"/>
              <a:gd name="connsiteY6492" fmla="*/ 1049857 h 3735869"/>
              <a:gd name="connsiteX6493" fmla="*/ 7803722 w 9706874"/>
              <a:gd name="connsiteY6493" fmla="*/ 1029114 h 3735869"/>
              <a:gd name="connsiteX6494" fmla="*/ 7724141 w 9706874"/>
              <a:gd name="connsiteY6494" fmla="*/ 999331 h 3735869"/>
              <a:gd name="connsiteX6495" fmla="*/ 7722495 w 9706874"/>
              <a:gd name="connsiteY6495" fmla="*/ 1007939 h 3735869"/>
              <a:gd name="connsiteX6496" fmla="*/ 7716943 w 9706874"/>
              <a:gd name="connsiteY6496" fmla="*/ 1010359 h 3735869"/>
              <a:gd name="connsiteX6497" fmla="*/ 7718793 w 9706874"/>
              <a:gd name="connsiteY6497" fmla="*/ 1001587 h 3735869"/>
              <a:gd name="connsiteX6498" fmla="*/ 7723167 w 9706874"/>
              <a:gd name="connsiteY6498" fmla="*/ 998966 h 3735869"/>
              <a:gd name="connsiteX6499" fmla="*/ 7704496 w 9706874"/>
              <a:gd name="connsiteY6499" fmla="*/ 991978 h 3735869"/>
              <a:gd name="connsiteX6500" fmla="*/ 7729772 w 9706874"/>
              <a:gd name="connsiteY6500" fmla="*/ 974981 h 3735869"/>
              <a:gd name="connsiteX6501" fmla="*/ 7687648 w 9706874"/>
              <a:gd name="connsiteY6501" fmla="*/ 979838 h 3735869"/>
              <a:gd name="connsiteX6502" fmla="*/ 7696073 w 9706874"/>
              <a:gd name="connsiteY6502" fmla="*/ 967694 h 3735869"/>
              <a:gd name="connsiteX6503" fmla="*/ 7341304 w 9706874"/>
              <a:gd name="connsiteY6503" fmla="*/ 859222 h 3735869"/>
              <a:gd name="connsiteX6504" fmla="*/ 7257525 w 9706874"/>
              <a:gd name="connsiteY6504" fmla="*/ 839795 h 3735869"/>
              <a:gd name="connsiteX6505" fmla="*/ 7229443 w 9706874"/>
              <a:gd name="connsiteY6505" fmla="*/ 834938 h 3735869"/>
              <a:gd name="connsiteX6506" fmla="*/ 7215403 w 9706874"/>
              <a:gd name="connsiteY6506" fmla="*/ 854367 h 3735869"/>
              <a:gd name="connsiteX6507" fmla="*/ 7134434 w 9706874"/>
              <a:gd name="connsiteY6507" fmla="*/ 830082 h 3735869"/>
              <a:gd name="connsiteX6508" fmla="*/ 7047847 w 9706874"/>
              <a:gd name="connsiteY6508" fmla="*/ 806200 h 3735869"/>
              <a:gd name="connsiteX6509" fmla="*/ 7156898 w 9706874"/>
              <a:gd name="connsiteY6509" fmla="*/ 803772 h 3735869"/>
              <a:gd name="connsiteX6510" fmla="*/ 6908171 w 9706874"/>
              <a:gd name="connsiteY6510" fmla="*/ 801781 h 3735869"/>
              <a:gd name="connsiteX6511" fmla="*/ 6913723 w 9706874"/>
              <a:gd name="connsiteY6511" fmla="*/ 805108 h 3735869"/>
              <a:gd name="connsiteX6512" fmla="*/ 6914351 w 9706874"/>
              <a:gd name="connsiteY6512" fmla="*/ 808077 h 3735869"/>
              <a:gd name="connsiteX6513" fmla="*/ 6915515 w 9706874"/>
              <a:gd name="connsiteY6513" fmla="*/ 807719 h 3735869"/>
              <a:gd name="connsiteX6514" fmla="*/ 6936040 w 9706874"/>
              <a:gd name="connsiteY6514" fmla="*/ 809891 h 3735869"/>
              <a:gd name="connsiteX6515" fmla="*/ 6901473 w 9706874"/>
              <a:gd name="connsiteY6515" fmla="*/ 821607 h 3735869"/>
              <a:gd name="connsiteX6516" fmla="*/ 6905659 w 9706874"/>
              <a:gd name="connsiteY6516" fmla="*/ 810743 h 3735869"/>
              <a:gd name="connsiteX6517" fmla="*/ 6909794 w 9706874"/>
              <a:gd name="connsiteY6517" fmla="*/ 809474 h 3735869"/>
              <a:gd name="connsiteX6518" fmla="*/ 7361396 w 9706874"/>
              <a:gd name="connsiteY6518" fmla="*/ 801780 h 3735869"/>
              <a:gd name="connsiteX6519" fmla="*/ 7400032 w 9706874"/>
              <a:gd name="connsiteY6519" fmla="*/ 813901 h 3735869"/>
              <a:gd name="connsiteX6520" fmla="*/ 7376590 w 9706874"/>
              <a:gd name="connsiteY6520" fmla="*/ 835313 h 3735869"/>
              <a:gd name="connsiteX6521" fmla="*/ 7361396 w 9706874"/>
              <a:gd name="connsiteY6521" fmla="*/ 823598 h 3735869"/>
              <a:gd name="connsiteX6522" fmla="*/ 7361396 w 9706874"/>
              <a:gd name="connsiteY6522" fmla="*/ 801780 h 3735869"/>
              <a:gd name="connsiteX6523" fmla="*/ 8600235 w 9706874"/>
              <a:gd name="connsiteY6523" fmla="*/ 800959 h 3735869"/>
              <a:gd name="connsiteX6524" fmla="*/ 8616280 w 9706874"/>
              <a:gd name="connsiteY6524" fmla="*/ 811164 h 3735869"/>
              <a:gd name="connsiteX6525" fmla="*/ 8600235 w 9706874"/>
              <a:gd name="connsiteY6525" fmla="*/ 800959 h 3735869"/>
              <a:gd name="connsiteX6526" fmla="*/ 7039153 w 9706874"/>
              <a:gd name="connsiteY6526" fmla="*/ 800959 h 3735869"/>
              <a:gd name="connsiteX6527" fmla="*/ 7023108 w 9706874"/>
              <a:gd name="connsiteY6527" fmla="*/ 811165 h 3735869"/>
              <a:gd name="connsiteX6528" fmla="*/ 7039153 w 9706874"/>
              <a:gd name="connsiteY6528" fmla="*/ 800959 h 3735869"/>
              <a:gd name="connsiteX6529" fmla="*/ 8680639 w 9706874"/>
              <a:gd name="connsiteY6529" fmla="*/ 800194 h 3735869"/>
              <a:gd name="connsiteX6530" fmla="*/ 8688452 w 9706874"/>
              <a:gd name="connsiteY6530" fmla="*/ 810482 h 3735869"/>
              <a:gd name="connsiteX6531" fmla="*/ 8680639 w 9706874"/>
              <a:gd name="connsiteY6531" fmla="*/ 800194 h 3735869"/>
              <a:gd name="connsiteX6532" fmla="*/ 7562804 w 9706874"/>
              <a:gd name="connsiteY6532" fmla="*/ 798455 h 3735869"/>
              <a:gd name="connsiteX6533" fmla="*/ 7563580 w 9706874"/>
              <a:gd name="connsiteY6533" fmla="*/ 799593 h 3735869"/>
              <a:gd name="connsiteX6534" fmla="*/ 7564386 w 9706874"/>
              <a:gd name="connsiteY6534" fmla="*/ 800780 h 3735869"/>
              <a:gd name="connsiteX6535" fmla="*/ 7562401 w 9706874"/>
              <a:gd name="connsiteY6535" fmla="*/ 797865 h 3735869"/>
              <a:gd name="connsiteX6536" fmla="*/ 7562534 w 9706874"/>
              <a:gd name="connsiteY6536" fmla="*/ 798059 h 3735869"/>
              <a:gd name="connsiteX6537" fmla="*/ 7562804 w 9706874"/>
              <a:gd name="connsiteY6537" fmla="*/ 798455 h 3735869"/>
              <a:gd name="connsiteX6538" fmla="*/ 6630276 w 9706874"/>
              <a:gd name="connsiteY6538" fmla="*/ 794477 h 3735869"/>
              <a:gd name="connsiteX6539" fmla="*/ 6630338 w 9706874"/>
              <a:gd name="connsiteY6539" fmla="*/ 794526 h 3735869"/>
              <a:gd name="connsiteX6540" fmla="*/ 6630359 w 9706874"/>
              <a:gd name="connsiteY6540" fmla="*/ 794497 h 3735869"/>
              <a:gd name="connsiteX6541" fmla="*/ 5948427 w 9706874"/>
              <a:gd name="connsiteY6541" fmla="*/ 793632 h 3735869"/>
              <a:gd name="connsiteX6542" fmla="*/ 5922132 w 9706874"/>
              <a:gd name="connsiteY6542" fmla="*/ 795708 h 3735869"/>
              <a:gd name="connsiteX6543" fmla="*/ 5918985 w 9706874"/>
              <a:gd name="connsiteY6543" fmla="*/ 797364 h 3735869"/>
              <a:gd name="connsiteX6544" fmla="*/ 5923247 w 9706874"/>
              <a:gd name="connsiteY6544" fmla="*/ 796782 h 3735869"/>
              <a:gd name="connsiteX6545" fmla="*/ 5946951 w 9706874"/>
              <a:gd name="connsiteY6545" fmla="*/ 795762 h 3735869"/>
              <a:gd name="connsiteX6546" fmla="*/ 7559125 w 9706874"/>
              <a:gd name="connsiteY6546" fmla="*/ 793050 h 3735869"/>
              <a:gd name="connsiteX6547" fmla="*/ 7560796 w 9706874"/>
              <a:gd name="connsiteY6547" fmla="*/ 795503 h 3735869"/>
              <a:gd name="connsiteX6548" fmla="*/ 7561756 w 9706874"/>
              <a:gd name="connsiteY6548" fmla="*/ 796917 h 3735869"/>
              <a:gd name="connsiteX6549" fmla="*/ 8370964 w 9706874"/>
              <a:gd name="connsiteY6549" fmla="*/ 791897 h 3735869"/>
              <a:gd name="connsiteX6550" fmla="*/ 8363152 w 9706874"/>
              <a:gd name="connsiteY6550" fmla="*/ 801575 h 3735869"/>
              <a:gd name="connsiteX6551" fmla="*/ 8370964 w 9706874"/>
              <a:gd name="connsiteY6551" fmla="*/ 791897 h 3735869"/>
              <a:gd name="connsiteX6552" fmla="*/ 7989486 w 9706874"/>
              <a:gd name="connsiteY6552" fmla="*/ 791263 h 3735869"/>
              <a:gd name="connsiteX6553" fmla="*/ 8003658 w 9706874"/>
              <a:gd name="connsiteY6553" fmla="*/ 796086 h 3735869"/>
              <a:gd name="connsiteX6554" fmla="*/ 8028698 w 9706874"/>
              <a:gd name="connsiteY6554" fmla="*/ 803320 h 3735869"/>
              <a:gd name="connsiteX6555" fmla="*/ 8040037 w 9706874"/>
              <a:gd name="connsiteY6555" fmla="*/ 827032 h 3735869"/>
              <a:gd name="connsiteX6556" fmla="*/ 7983815 w 9706874"/>
              <a:gd name="connsiteY6556" fmla="*/ 810553 h 3735869"/>
              <a:gd name="connsiteX6557" fmla="*/ 7989486 w 9706874"/>
              <a:gd name="connsiteY6557" fmla="*/ 791263 h 3735869"/>
              <a:gd name="connsiteX6558" fmla="*/ 6752764 w 9706874"/>
              <a:gd name="connsiteY6558" fmla="*/ 791263 h 3735869"/>
              <a:gd name="connsiteX6559" fmla="*/ 6766697 w 9706874"/>
              <a:gd name="connsiteY6559" fmla="*/ 810911 h 3735869"/>
              <a:gd name="connsiteX6560" fmla="*/ 6796881 w 9706874"/>
              <a:gd name="connsiteY6560" fmla="*/ 808045 h 3735869"/>
              <a:gd name="connsiteX6561" fmla="*/ 6857715 w 9706874"/>
              <a:gd name="connsiteY6561" fmla="*/ 817870 h 3735869"/>
              <a:gd name="connsiteX6562" fmla="*/ 6845792 w 9706874"/>
              <a:gd name="connsiteY6562" fmla="*/ 823214 h 3735869"/>
              <a:gd name="connsiteX6563" fmla="*/ 6856933 w 9706874"/>
              <a:gd name="connsiteY6563" fmla="*/ 823215 h 3735869"/>
              <a:gd name="connsiteX6564" fmla="*/ 6856933 w 9706874"/>
              <a:gd name="connsiteY6564" fmla="*/ 835301 h 3735869"/>
              <a:gd name="connsiteX6565" fmla="*/ 6827360 w 9706874"/>
              <a:gd name="connsiteY6565" fmla="*/ 835300 h 3735869"/>
              <a:gd name="connsiteX6566" fmla="*/ 6808542 w 9706874"/>
              <a:gd name="connsiteY6566" fmla="*/ 835300 h 3735869"/>
              <a:gd name="connsiteX6567" fmla="*/ 6808542 w 9706874"/>
              <a:gd name="connsiteY6567" fmla="*/ 832487 h 3735869"/>
              <a:gd name="connsiteX6568" fmla="*/ 6791133 w 9706874"/>
              <a:gd name="connsiteY6568" fmla="*/ 832605 h 3735869"/>
              <a:gd name="connsiteX6569" fmla="*/ 6765300 w 9706874"/>
              <a:gd name="connsiteY6569" fmla="*/ 827312 h 3735869"/>
              <a:gd name="connsiteX6570" fmla="*/ 6761440 w 9706874"/>
              <a:gd name="connsiteY6570" fmla="*/ 836192 h 3735869"/>
              <a:gd name="connsiteX6571" fmla="*/ 6751888 w 9706874"/>
              <a:gd name="connsiteY6571" fmla="*/ 839777 h 3735869"/>
              <a:gd name="connsiteX6572" fmla="*/ 6733654 w 9706874"/>
              <a:gd name="connsiteY6572" fmla="*/ 847050 h 3735869"/>
              <a:gd name="connsiteX6573" fmla="*/ 6731050 w 9706874"/>
              <a:gd name="connsiteY6573" fmla="*/ 823213 h 3735869"/>
              <a:gd name="connsiteX6574" fmla="*/ 6746155 w 9706874"/>
              <a:gd name="connsiteY6574" fmla="*/ 823213 h 3735869"/>
              <a:gd name="connsiteX6575" fmla="*/ 6722114 w 9706874"/>
              <a:gd name="connsiteY6575" fmla="*/ 817870 h 3735869"/>
              <a:gd name="connsiteX6576" fmla="*/ 6752764 w 9706874"/>
              <a:gd name="connsiteY6576" fmla="*/ 791263 h 3735869"/>
              <a:gd name="connsiteX6577" fmla="*/ 5956842 w 9706874"/>
              <a:gd name="connsiteY6577" fmla="*/ 788773 h 3735869"/>
              <a:gd name="connsiteX6578" fmla="*/ 5958349 w 9706874"/>
              <a:gd name="connsiteY6578" fmla="*/ 795272 h 3735869"/>
              <a:gd name="connsiteX6579" fmla="*/ 5963541 w 9706874"/>
              <a:gd name="connsiteY6579" fmla="*/ 795048 h 3735869"/>
              <a:gd name="connsiteX6580" fmla="*/ 5962918 w 9706874"/>
              <a:gd name="connsiteY6580" fmla="*/ 792113 h 3735869"/>
              <a:gd name="connsiteX6581" fmla="*/ 5956842 w 9706874"/>
              <a:gd name="connsiteY6581" fmla="*/ 788773 h 3735869"/>
              <a:gd name="connsiteX6582" fmla="*/ 7003480 w 9706874"/>
              <a:gd name="connsiteY6582" fmla="*/ 786391 h 3735869"/>
              <a:gd name="connsiteX6583" fmla="*/ 7016443 w 9706874"/>
              <a:gd name="connsiteY6583" fmla="*/ 800737 h 3735869"/>
              <a:gd name="connsiteX6584" fmla="*/ 6981877 w 9706874"/>
              <a:gd name="connsiteY6584" fmla="*/ 788529 h 3735869"/>
              <a:gd name="connsiteX6585" fmla="*/ 7003480 w 9706874"/>
              <a:gd name="connsiteY6585" fmla="*/ 786391 h 3735869"/>
              <a:gd name="connsiteX6586" fmla="*/ 7221430 w 9706874"/>
              <a:gd name="connsiteY6586" fmla="*/ 780346 h 3735869"/>
              <a:gd name="connsiteX6587" fmla="*/ 7353142 w 9706874"/>
              <a:gd name="connsiteY6587" fmla="*/ 801868 h 3735869"/>
              <a:gd name="connsiteX6588" fmla="*/ 7302924 w 9706874"/>
              <a:gd name="connsiteY6588" fmla="*/ 813824 h 3735869"/>
              <a:gd name="connsiteX6589" fmla="*/ 7245218 w 9706874"/>
              <a:gd name="connsiteY6589" fmla="*/ 804261 h 3735869"/>
              <a:gd name="connsiteX6590" fmla="*/ 7224071 w 9706874"/>
              <a:gd name="connsiteY6590" fmla="*/ 804260 h 3735869"/>
              <a:gd name="connsiteX6591" fmla="*/ 7221430 w 9706874"/>
              <a:gd name="connsiteY6591" fmla="*/ 780346 h 3735869"/>
              <a:gd name="connsiteX6592" fmla="*/ 7931070 w 9706874"/>
              <a:gd name="connsiteY6592" fmla="*/ 779352 h 3735869"/>
              <a:gd name="connsiteX6593" fmla="*/ 7977164 w 9706874"/>
              <a:gd name="connsiteY6593" fmla="*/ 794443 h 3735869"/>
              <a:gd name="connsiteX6594" fmla="*/ 7910390 w 9706874"/>
              <a:gd name="connsiteY6594" fmla="*/ 806922 h 3735869"/>
              <a:gd name="connsiteX6595" fmla="*/ 7927199 w 9706874"/>
              <a:gd name="connsiteY6595" fmla="*/ 789452 h 3735869"/>
              <a:gd name="connsiteX6596" fmla="*/ 7904789 w 9706874"/>
              <a:gd name="connsiteY6596" fmla="*/ 801931 h 3735869"/>
              <a:gd name="connsiteX6597" fmla="*/ 7868367 w 9706874"/>
              <a:gd name="connsiteY6597" fmla="*/ 794443 h 3735869"/>
              <a:gd name="connsiteX6598" fmla="*/ 7903038 w 9706874"/>
              <a:gd name="connsiteY6598" fmla="*/ 779353 h 3735869"/>
              <a:gd name="connsiteX6599" fmla="*/ 7915994 w 9706874"/>
              <a:gd name="connsiteY6599" fmla="*/ 779470 h 3735869"/>
              <a:gd name="connsiteX6600" fmla="*/ 7931070 w 9706874"/>
              <a:gd name="connsiteY6600" fmla="*/ 779352 h 3735869"/>
              <a:gd name="connsiteX6601" fmla="*/ 6576012 w 9706874"/>
              <a:gd name="connsiteY6601" fmla="*/ 776388 h 3735869"/>
              <a:gd name="connsiteX6602" fmla="*/ 6588458 w 9706874"/>
              <a:gd name="connsiteY6602" fmla="*/ 778682 h 3735869"/>
              <a:gd name="connsiteX6603" fmla="*/ 6588109 w 9706874"/>
              <a:gd name="connsiteY6603" fmla="*/ 776974 h 3735869"/>
              <a:gd name="connsiteX6604" fmla="*/ 6592396 w 9706874"/>
              <a:gd name="connsiteY6604" fmla="*/ 779409 h 3735869"/>
              <a:gd name="connsiteX6605" fmla="*/ 6599074 w 9706874"/>
              <a:gd name="connsiteY6605" fmla="*/ 780641 h 3735869"/>
              <a:gd name="connsiteX6606" fmla="*/ 6595789 w 9706874"/>
              <a:gd name="connsiteY6606" fmla="*/ 788477 h 3735869"/>
              <a:gd name="connsiteX6607" fmla="*/ 6595921 w 9706874"/>
              <a:gd name="connsiteY6607" fmla="*/ 789075 h 3735869"/>
              <a:gd name="connsiteX6608" fmla="*/ 6595609 w 9706874"/>
              <a:gd name="connsiteY6608" fmla="*/ 788902 h 3735869"/>
              <a:gd name="connsiteX6609" fmla="*/ 6594138 w 9706874"/>
              <a:gd name="connsiteY6609" fmla="*/ 792414 h 3735869"/>
              <a:gd name="connsiteX6610" fmla="*/ 6560438 w 9706874"/>
              <a:gd name="connsiteY6610" fmla="*/ 790364 h 3735869"/>
              <a:gd name="connsiteX6611" fmla="*/ 6576012 w 9706874"/>
              <a:gd name="connsiteY6611" fmla="*/ 776388 h 3735869"/>
              <a:gd name="connsiteX6612" fmla="*/ 6892780 w 9706874"/>
              <a:gd name="connsiteY6612" fmla="*/ 775893 h 3735869"/>
              <a:gd name="connsiteX6613" fmla="*/ 6876733 w 9706874"/>
              <a:gd name="connsiteY6613" fmla="*/ 788355 h 3735869"/>
              <a:gd name="connsiteX6614" fmla="*/ 6892780 w 9706874"/>
              <a:gd name="connsiteY6614" fmla="*/ 775893 h 3735869"/>
              <a:gd name="connsiteX6615" fmla="*/ 9174989 w 9706874"/>
              <a:gd name="connsiteY6615" fmla="*/ 766256 h 3735869"/>
              <a:gd name="connsiteX6616" fmla="*/ 9167178 w 9706874"/>
              <a:gd name="connsiteY6616" fmla="*/ 776543 h 3735869"/>
              <a:gd name="connsiteX6617" fmla="*/ 9174989 w 9706874"/>
              <a:gd name="connsiteY6617" fmla="*/ 766256 h 3735869"/>
              <a:gd name="connsiteX6618" fmla="*/ 6810763 w 9706874"/>
              <a:gd name="connsiteY6618" fmla="*/ 766256 h 3735869"/>
              <a:gd name="connsiteX6619" fmla="*/ 6824730 w 9706874"/>
              <a:gd name="connsiteY6619" fmla="*/ 766257 h 3735869"/>
              <a:gd name="connsiteX6620" fmla="*/ 6824728 w 9706874"/>
              <a:gd name="connsiteY6620" fmla="*/ 787300 h 3735869"/>
              <a:gd name="connsiteX6621" fmla="*/ 6810763 w 9706874"/>
              <a:gd name="connsiteY6621" fmla="*/ 787300 h 3735869"/>
              <a:gd name="connsiteX6622" fmla="*/ 6810763 w 9706874"/>
              <a:gd name="connsiteY6622" fmla="*/ 766256 h 3735869"/>
              <a:gd name="connsiteX6623" fmla="*/ 8575497 w 9706874"/>
              <a:gd name="connsiteY6623" fmla="*/ 753752 h 3735869"/>
              <a:gd name="connsiteX6624" fmla="*/ 8583307 w 9706874"/>
              <a:gd name="connsiteY6624" fmla="*/ 765853 h 3735869"/>
              <a:gd name="connsiteX6625" fmla="*/ 8575497 w 9706874"/>
              <a:gd name="connsiteY6625" fmla="*/ 753752 h 3735869"/>
              <a:gd name="connsiteX6626" fmla="*/ 6218037 w 9706874"/>
              <a:gd name="connsiteY6626" fmla="*/ 753539 h 3735869"/>
              <a:gd name="connsiteX6627" fmla="*/ 6202259 w 9706874"/>
              <a:gd name="connsiteY6627" fmla="*/ 754755 h 3735869"/>
              <a:gd name="connsiteX6628" fmla="*/ 6227503 w 9706874"/>
              <a:gd name="connsiteY6628" fmla="*/ 766903 h 3735869"/>
              <a:gd name="connsiteX6629" fmla="*/ 6218037 w 9706874"/>
              <a:gd name="connsiteY6629" fmla="*/ 753539 h 3735869"/>
              <a:gd name="connsiteX6630" fmla="*/ 6742342 w 9706874"/>
              <a:gd name="connsiteY6630" fmla="*/ 752018 h 3735869"/>
              <a:gd name="connsiteX6631" fmla="*/ 6762864 w 9706874"/>
              <a:gd name="connsiteY6631" fmla="*/ 755012 h 3735869"/>
              <a:gd name="connsiteX6632" fmla="*/ 6728298 w 9706874"/>
              <a:gd name="connsiteY6632" fmla="*/ 766990 h 3735869"/>
              <a:gd name="connsiteX6633" fmla="*/ 6742342 w 9706874"/>
              <a:gd name="connsiteY6633" fmla="*/ 752018 h 3735869"/>
              <a:gd name="connsiteX6634" fmla="*/ 6380374 w 9706874"/>
              <a:gd name="connsiteY6634" fmla="*/ 751744 h 3735869"/>
              <a:gd name="connsiteX6635" fmla="*/ 6403703 w 9706874"/>
              <a:gd name="connsiteY6635" fmla="*/ 755786 h 3735869"/>
              <a:gd name="connsiteX6636" fmla="*/ 6363130 w 9706874"/>
              <a:gd name="connsiteY6636" fmla="*/ 767657 h 3735869"/>
              <a:gd name="connsiteX6637" fmla="*/ 6380374 w 9706874"/>
              <a:gd name="connsiteY6637" fmla="*/ 751744 h 3735869"/>
              <a:gd name="connsiteX6638" fmla="*/ 7186226 w 9706874"/>
              <a:gd name="connsiteY6638" fmla="*/ 744623 h 3735869"/>
              <a:gd name="connsiteX6639" fmla="*/ 7188896 w 9706874"/>
              <a:gd name="connsiteY6639" fmla="*/ 768385 h 3735869"/>
              <a:gd name="connsiteX6640" fmla="*/ 7212480 w 9706874"/>
              <a:gd name="connsiteY6640" fmla="*/ 768385 h 3735869"/>
              <a:gd name="connsiteX6641" fmla="*/ 7201800 w 9706874"/>
              <a:gd name="connsiteY6641" fmla="*/ 785302 h 3735869"/>
              <a:gd name="connsiteX6642" fmla="*/ 7180886 w 9706874"/>
              <a:gd name="connsiteY6642" fmla="*/ 782885 h 3735869"/>
              <a:gd name="connsiteX6643" fmla="*/ 7132830 w 9706874"/>
              <a:gd name="connsiteY6643" fmla="*/ 761538 h 3735869"/>
              <a:gd name="connsiteX6644" fmla="*/ 7164867 w 9706874"/>
              <a:gd name="connsiteY6644" fmla="*/ 761539 h 3735869"/>
              <a:gd name="connsiteX6645" fmla="*/ 7186226 w 9706874"/>
              <a:gd name="connsiteY6645" fmla="*/ 744623 h 3735869"/>
              <a:gd name="connsiteX6646" fmla="*/ 6663942 w 9706874"/>
              <a:gd name="connsiteY6646" fmla="*/ 743035 h 3735869"/>
              <a:gd name="connsiteX6647" fmla="*/ 6663943 w 9706874"/>
              <a:gd name="connsiteY6647" fmla="*/ 767632 h 3735869"/>
              <a:gd name="connsiteX6648" fmla="*/ 6647897 w 9706874"/>
              <a:gd name="connsiteY6648" fmla="*/ 767633 h 3735869"/>
              <a:gd name="connsiteX6649" fmla="*/ 6647895 w 9706874"/>
              <a:gd name="connsiteY6649" fmla="*/ 743037 h 3735869"/>
              <a:gd name="connsiteX6650" fmla="*/ 6663942 w 9706874"/>
              <a:gd name="connsiteY6650" fmla="*/ 743035 h 3735869"/>
              <a:gd name="connsiteX6651" fmla="*/ 7778553 w 9706874"/>
              <a:gd name="connsiteY6651" fmla="*/ 742604 h 3735869"/>
              <a:gd name="connsiteX6652" fmla="*/ 7795383 w 9706874"/>
              <a:gd name="connsiteY6652" fmla="*/ 754753 h 3735869"/>
              <a:gd name="connsiteX6653" fmla="*/ 7778553 w 9706874"/>
              <a:gd name="connsiteY6653" fmla="*/ 742604 h 3735869"/>
              <a:gd name="connsiteX6654" fmla="*/ 8467034 w 9706874"/>
              <a:gd name="connsiteY6654" fmla="*/ 742040 h 3735869"/>
              <a:gd name="connsiteX6655" fmla="*/ 8476082 w 9706874"/>
              <a:gd name="connsiteY6655" fmla="*/ 755569 h 3735869"/>
              <a:gd name="connsiteX6656" fmla="*/ 8451800 w 9706874"/>
              <a:gd name="connsiteY6656" fmla="*/ 743270 h 3735869"/>
              <a:gd name="connsiteX6657" fmla="*/ 8467034 w 9706874"/>
              <a:gd name="connsiteY6657" fmla="*/ 742040 h 3735869"/>
              <a:gd name="connsiteX6658" fmla="*/ 6233308 w 9706874"/>
              <a:gd name="connsiteY6658" fmla="*/ 739509 h 3735869"/>
              <a:gd name="connsiteX6659" fmla="*/ 6198686 w 9706874"/>
              <a:gd name="connsiteY6659" fmla="*/ 744059 h 3735869"/>
              <a:gd name="connsiteX6660" fmla="*/ 6190101 w 9706874"/>
              <a:gd name="connsiteY6660" fmla="*/ 745875 h 3735869"/>
              <a:gd name="connsiteX6661" fmla="*/ 6205063 w 9706874"/>
              <a:gd name="connsiteY6661" fmla="*/ 745034 h 3735869"/>
              <a:gd name="connsiteX6662" fmla="*/ 6249474 w 9706874"/>
              <a:gd name="connsiteY6662" fmla="*/ 745035 h 3735869"/>
              <a:gd name="connsiteX6663" fmla="*/ 6263498 w 9706874"/>
              <a:gd name="connsiteY6663" fmla="*/ 742908 h 3735869"/>
              <a:gd name="connsiteX6664" fmla="*/ 6269764 w 9706874"/>
              <a:gd name="connsiteY6664" fmla="*/ 742773 h 3735869"/>
              <a:gd name="connsiteX6665" fmla="*/ 6267347 w 9706874"/>
              <a:gd name="connsiteY6665" fmla="*/ 741983 h 3735869"/>
              <a:gd name="connsiteX6666" fmla="*/ 6233308 w 9706874"/>
              <a:gd name="connsiteY6666" fmla="*/ 739509 h 3735869"/>
              <a:gd name="connsiteX6667" fmla="*/ 6337722 w 9706874"/>
              <a:gd name="connsiteY6667" fmla="*/ 732872 h 3735869"/>
              <a:gd name="connsiteX6668" fmla="*/ 6304556 w 9706874"/>
              <a:gd name="connsiteY6668" fmla="*/ 734694 h 3735869"/>
              <a:gd name="connsiteX6669" fmla="*/ 6285950 w 9706874"/>
              <a:gd name="connsiteY6669" fmla="*/ 744412 h 3735869"/>
              <a:gd name="connsiteX6670" fmla="*/ 6279937 w 9706874"/>
              <a:gd name="connsiteY6670" fmla="*/ 744805 h 3735869"/>
              <a:gd name="connsiteX6671" fmla="*/ 6284183 w 9706874"/>
              <a:gd name="connsiteY6671" fmla="*/ 748679 h 3735869"/>
              <a:gd name="connsiteX6672" fmla="*/ 6280326 w 9706874"/>
              <a:gd name="connsiteY6672" fmla="*/ 754754 h 3735869"/>
              <a:gd name="connsiteX6673" fmla="*/ 6257889 w 9706874"/>
              <a:gd name="connsiteY6673" fmla="*/ 754754 h 3735869"/>
              <a:gd name="connsiteX6674" fmla="*/ 6263236 w 9706874"/>
              <a:gd name="connsiteY6674" fmla="*/ 773851 h 3735869"/>
              <a:gd name="connsiteX6675" fmla="*/ 6270678 w 9706874"/>
              <a:gd name="connsiteY6675" fmla="*/ 781257 h 3735869"/>
              <a:gd name="connsiteX6676" fmla="*/ 6284546 w 9706874"/>
              <a:gd name="connsiteY6676" fmla="*/ 780043 h 3735869"/>
              <a:gd name="connsiteX6677" fmla="*/ 6287706 w 9706874"/>
              <a:gd name="connsiteY6677" fmla="*/ 778577 h 3735869"/>
              <a:gd name="connsiteX6678" fmla="*/ 6296855 w 9706874"/>
              <a:gd name="connsiteY6678" fmla="*/ 753997 h 3735869"/>
              <a:gd name="connsiteX6679" fmla="*/ 6310639 w 9706874"/>
              <a:gd name="connsiteY6679" fmla="*/ 744755 h 3735869"/>
              <a:gd name="connsiteX6680" fmla="*/ 6324212 w 9706874"/>
              <a:gd name="connsiteY6680" fmla="*/ 745947 h 3735869"/>
              <a:gd name="connsiteX6681" fmla="*/ 6340989 w 9706874"/>
              <a:gd name="connsiteY6681" fmla="*/ 749006 h 3735869"/>
              <a:gd name="connsiteX6682" fmla="*/ 6342777 w 9706874"/>
              <a:gd name="connsiteY6682" fmla="*/ 749839 h 3735869"/>
              <a:gd name="connsiteX6683" fmla="*/ 6342778 w 9706874"/>
              <a:gd name="connsiteY6683" fmla="*/ 733152 h 3735869"/>
              <a:gd name="connsiteX6684" fmla="*/ 8427060 w 9706874"/>
              <a:gd name="connsiteY6684" fmla="*/ 730530 h 3735869"/>
              <a:gd name="connsiteX6685" fmla="*/ 8434875 w 9706874"/>
              <a:gd name="connsiteY6685" fmla="*/ 742632 h 3735869"/>
              <a:gd name="connsiteX6686" fmla="*/ 8427060 w 9706874"/>
              <a:gd name="connsiteY6686" fmla="*/ 730530 h 3735869"/>
              <a:gd name="connsiteX6687" fmla="*/ 7744311 w 9706874"/>
              <a:gd name="connsiteY6687" fmla="*/ 729392 h 3735869"/>
              <a:gd name="connsiteX6688" fmla="*/ 7728533 w 9706874"/>
              <a:gd name="connsiteY6688" fmla="*/ 730454 h 3735869"/>
              <a:gd name="connsiteX6689" fmla="*/ 7753778 w 9706874"/>
              <a:gd name="connsiteY6689" fmla="*/ 742605 h 3735869"/>
              <a:gd name="connsiteX6690" fmla="*/ 7744311 w 9706874"/>
              <a:gd name="connsiteY6690" fmla="*/ 729392 h 3735869"/>
              <a:gd name="connsiteX6691" fmla="*/ 8145724 w 9706874"/>
              <a:gd name="connsiteY6691" fmla="*/ 726405 h 3735869"/>
              <a:gd name="connsiteX6692" fmla="*/ 8145425 w 9706874"/>
              <a:gd name="connsiteY6692" fmla="*/ 727415 h 3735869"/>
              <a:gd name="connsiteX6693" fmla="*/ 8144622 w 9706874"/>
              <a:gd name="connsiteY6693" fmla="*/ 730121 h 3735869"/>
              <a:gd name="connsiteX6694" fmla="*/ 6004065 w 9706874"/>
              <a:gd name="connsiteY6694" fmla="*/ 718938 h 3735869"/>
              <a:gd name="connsiteX6695" fmla="*/ 5992156 w 9706874"/>
              <a:gd name="connsiteY6695" fmla="*/ 721186 h 3735869"/>
              <a:gd name="connsiteX6696" fmla="*/ 6013501 w 9706874"/>
              <a:gd name="connsiteY6696" fmla="*/ 719490 h 3735869"/>
              <a:gd name="connsiteX6697" fmla="*/ 8130087 w 9706874"/>
              <a:gd name="connsiteY6697" fmla="*/ 718711 h 3735869"/>
              <a:gd name="connsiteX6698" fmla="*/ 8146917 w 9706874"/>
              <a:gd name="connsiteY6698" fmla="*/ 735315 h 3735869"/>
              <a:gd name="connsiteX6699" fmla="*/ 8149810 w 9706874"/>
              <a:gd name="connsiteY6699" fmla="*/ 728108 h 3735869"/>
              <a:gd name="connsiteX6700" fmla="*/ 8146201 w 9706874"/>
              <a:gd name="connsiteY6700" fmla="*/ 724796 h 3735869"/>
              <a:gd name="connsiteX6701" fmla="*/ 8144813 w 9706874"/>
              <a:gd name="connsiteY6701" fmla="*/ 723520 h 3735869"/>
              <a:gd name="connsiteX6702" fmla="*/ 8130087 w 9706874"/>
              <a:gd name="connsiteY6702" fmla="*/ 718711 h 3735869"/>
              <a:gd name="connsiteX6703" fmla="*/ 7707498 w 9706874"/>
              <a:gd name="connsiteY6703" fmla="*/ 716534 h 3735869"/>
              <a:gd name="connsiteX6704" fmla="*/ 7686463 w 9706874"/>
              <a:gd name="connsiteY6704" fmla="*/ 718710 h 3735869"/>
              <a:gd name="connsiteX6705" fmla="*/ 7720119 w 9706874"/>
              <a:gd name="connsiteY6705" fmla="*/ 730455 h 3735869"/>
              <a:gd name="connsiteX6706" fmla="*/ 7707498 w 9706874"/>
              <a:gd name="connsiteY6706" fmla="*/ 716534 h 3735869"/>
              <a:gd name="connsiteX6707" fmla="*/ 5916075 w 9706874"/>
              <a:gd name="connsiteY6707" fmla="*/ 715255 h 3735869"/>
              <a:gd name="connsiteX6708" fmla="*/ 5908844 w 9706874"/>
              <a:gd name="connsiteY6708" fmla="*/ 722354 h 3735869"/>
              <a:gd name="connsiteX6709" fmla="*/ 5923184 w 9706874"/>
              <a:gd name="connsiteY6709" fmla="*/ 723571 h 3735869"/>
              <a:gd name="connsiteX6710" fmla="*/ 5916445 w 9706874"/>
              <a:gd name="connsiteY6710" fmla="*/ 728659 h 3735869"/>
              <a:gd name="connsiteX6711" fmla="*/ 5938127 w 9706874"/>
              <a:gd name="connsiteY6711" fmla="*/ 726216 h 3735869"/>
              <a:gd name="connsiteX6712" fmla="*/ 5932519 w 9706874"/>
              <a:gd name="connsiteY6712" fmla="*/ 723385 h 3735869"/>
              <a:gd name="connsiteX6713" fmla="*/ 5939302 w 9706874"/>
              <a:gd name="connsiteY6713" fmla="*/ 723386 h 3735869"/>
              <a:gd name="connsiteX6714" fmla="*/ 5929974 w 9706874"/>
              <a:gd name="connsiteY6714" fmla="*/ 718292 h 3735869"/>
              <a:gd name="connsiteX6715" fmla="*/ 5916075 w 9706874"/>
              <a:gd name="connsiteY6715" fmla="*/ 715255 h 3735869"/>
              <a:gd name="connsiteX6716" fmla="*/ 5885783 w 9706874"/>
              <a:gd name="connsiteY6716" fmla="*/ 710524 h 3735869"/>
              <a:gd name="connsiteX6717" fmla="*/ 5883778 w 9706874"/>
              <a:gd name="connsiteY6717" fmla="*/ 713945 h 3735869"/>
              <a:gd name="connsiteX6718" fmla="*/ 5884188 w 9706874"/>
              <a:gd name="connsiteY6718" fmla="*/ 714589 h 3735869"/>
              <a:gd name="connsiteX6719" fmla="*/ 5897048 w 9706874"/>
              <a:gd name="connsiteY6719" fmla="*/ 719451 h 3735869"/>
              <a:gd name="connsiteX6720" fmla="*/ 5891490 w 9706874"/>
              <a:gd name="connsiteY6720" fmla="*/ 710699 h 3735869"/>
              <a:gd name="connsiteX6721" fmla="*/ 5972998 w 9706874"/>
              <a:gd name="connsiteY6721" fmla="*/ 705512 h 3735869"/>
              <a:gd name="connsiteX6722" fmla="*/ 5967837 w 9706874"/>
              <a:gd name="connsiteY6722" fmla="*/ 705788 h 3735869"/>
              <a:gd name="connsiteX6723" fmla="*/ 5968122 w 9706874"/>
              <a:gd name="connsiteY6723" fmla="*/ 707055 h 3735869"/>
              <a:gd name="connsiteX6724" fmla="*/ 5974103 w 9706874"/>
              <a:gd name="connsiteY6724" fmla="*/ 710395 h 3735869"/>
              <a:gd name="connsiteX6725" fmla="*/ 7667413 w 9706874"/>
              <a:gd name="connsiteY6725" fmla="*/ 704434 h 3735869"/>
              <a:gd name="connsiteX6726" fmla="*/ 7647661 w 9706874"/>
              <a:gd name="connsiteY6726" fmla="*/ 706561 h 3735869"/>
              <a:gd name="connsiteX6727" fmla="*/ 7680853 w 9706874"/>
              <a:gd name="connsiteY6727" fmla="*/ 718711 h 3735869"/>
              <a:gd name="connsiteX6728" fmla="*/ 7667413 w 9706874"/>
              <a:gd name="connsiteY6728" fmla="*/ 704434 h 3735869"/>
              <a:gd name="connsiteX6729" fmla="*/ 5966131 w 9706874"/>
              <a:gd name="connsiteY6729" fmla="*/ 698245 h 3735869"/>
              <a:gd name="connsiteX6730" fmla="*/ 5966415 w 9706874"/>
              <a:gd name="connsiteY6730" fmla="*/ 699502 h 3735869"/>
              <a:gd name="connsiteX6731" fmla="*/ 5968016 w 9706874"/>
              <a:gd name="connsiteY6731" fmla="*/ 699300 h 3735869"/>
              <a:gd name="connsiteX6732" fmla="*/ 8828640 w 9706874"/>
              <a:gd name="connsiteY6732" fmla="*/ 696594 h 3735869"/>
              <a:gd name="connsiteX6733" fmla="*/ 8820829 w 9706874"/>
              <a:gd name="connsiteY6733" fmla="*/ 706882 h 3735869"/>
              <a:gd name="connsiteX6734" fmla="*/ 8828640 w 9706874"/>
              <a:gd name="connsiteY6734" fmla="*/ 696594 h 3735869"/>
              <a:gd name="connsiteX6735" fmla="*/ 7625575 w 9706874"/>
              <a:gd name="connsiteY6735" fmla="*/ 694411 h 3735869"/>
              <a:gd name="connsiteX6736" fmla="*/ 7605590 w 9706874"/>
              <a:gd name="connsiteY6736" fmla="*/ 696842 h 3735869"/>
              <a:gd name="connsiteX6737" fmla="*/ 7639248 w 9706874"/>
              <a:gd name="connsiteY6737" fmla="*/ 706562 h 3735869"/>
              <a:gd name="connsiteX6738" fmla="*/ 7625575 w 9706874"/>
              <a:gd name="connsiteY6738" fmla="*/ 694411 h 3735869"/>
              <a:gd name="connsiteX6739" fmla="*/ 7580346 w 9706874"/>
              <a:gd name="connsiteY6739" fmla="*/ 684692 h 3735869"/>
              <a:gd name="connsiteX6740" fmla="*/ 7597178 w 9706874"/>
              <a:gd name="connsiteY6740" fmla="*/ 696841 h 3735869"/>
              <a:gd name="connsiteX6741" fmla="*/ 7580346 w 9706874"/>
              <a:gd name="connsiteY6741" fmla="*/ 684692 h 3735869"/>
              <a:gd name="connsiteX6742" fmla="*/ 8803870 w 9706874"/>
              <a:gd name="connsiteY6742" fmla="*/ 684623 h 3735869"/>
              <a:gd name="connsiteX6743" fmla="*/ 8789905 w 9706874"/>
              <a:gd name="connsiteY6743" fmla="*/ 696209 h 3735869"/>
              <a:gd name="connsiteX6744" fmla="*/ 8803870 w 9706874"/>
              <a:gd name="connsiteY6744" fmla="*/ 684623 h 3735869"/>
              <a:gd name="connsiteX6745" fmla="*/ 8774190 w 9706874"/>
              <a:gd name="connsiteY6745" fmla="*/ 673624 h 3735869"/>
              <a:gd name="connsiteX6746" fmla="*/ 8781211 w 9706874"/>
              <a:gd name="connsiteY6746" fmla="*/ 685461 h 3735869"/>
              <a:gd name="connsiteX6747" fmla="*/ 8765164 w 9706874"/>
              <a:gd name="connsiteY6747" fmla="*/ 680477 h 3735869"/>
              <a:gd name="connsiteX6748" fmla="*/ 8774190 w 9706874"/>
              <a:gd name="connsiteY6748" fmla="*/ 673624 h 3735869"/>
              <a:gd name="connsiteX6749" fmla="*/ 7533134 w 9706874"/>
              <a:gd name="connsiteY6749" fmla="*/ 672542 h 3735869"/>
              <a:gd name="connsiteX6750" fmla="*/ 7547158 w 9706874"/>
              <a:gd name="connsiteY6750" fmla="*/ 684691 h 3735869"/>
              <a:gd name="connsiteX6751" fmla="*/ 7533134 w 9706874"/>
              <a:gd name="connsiteY6751" fmla="*/ 672542 h 3735869"/>
              <a:gd name="connsiteX6752" fmla="*/ 6506729 w 9706874"/>
              <a:gd name="connsiteY6752" fmla="*/ 670134 h 3735869"/>
              <a:gd name="connsiteX6753" fmla="*/ 6509334 w 9706874"/>
              <a:gd name="connsiteY6753" fmla="*/ 672855 h 3735869"/>
              <a:gd name="connsiteX6754" fmla="*/ 6507163 w 9706874"/>
              <a:gd name="connsiteY6754" fmla="*/ 680115 h 3735869"/>
              <a:gd name="connsiteX6755" fmla="*/ 6501522 w 9706874"/>
              <a:gd name="connsiteY6755" fmla="*/ 672855 h 3735869"/>
              <a:gd name="connsiteX6756" fmla="*/ 6506729 w 9706874"/>
              <a:gd name="connsiteY6756" fmla="*/ 670134 h 3735869"/>
              <a:gd name="connsiteX6757" fmla="*/ 6254501 w 9706874"/>
              <a:gd name="connsiteY6757" fmla="*/ 664633 h 3735869"/>
              <a:gd name="connsiteX6758" fmla="*/ 6196029 w 9706874"/>
              <a:gd name="connsiteY6758" fmla="*/ 679213 h 3735869"/>
              <a:gd name="connsiteX6759" fmla="*/ 6187114 w 9706874"/>
              <a:gd name="connsiteY6759" fmla="*/ 677997 h 3735869"/>
              <a:gd name="connsiteX6760" fmla="*/ 6182086 w 9706874"/>
              <a:gd name="connsiteY6760" fmla="*/ 682634 h 3735869"/>
              <a:gd name="connsiteX6761" fmla="*/ 6201088 w 9706874"/>
              <a:gd name="connsiteY6761" fmla="*/ 681829 h 3735869"/>
              <a:gd name="connsiteX6762" fmla="*/ 6239810 w 9706874"/>
              <a:gd name="connsiteY6762" fmla="*/ 679471 h 3735869"/>
              <a:gd name="connsiteX6763" fmla="*/ 6244978 w 9706874"/>
              <a:gd name="connsiteY6763" fmla="*/ 680334 h 3735869"/>
              <a:gd name="connsiteX6764" fmla="*/ 6255250 w 9706874"/>
              <a:gd name="connsiteY6764" fmla="*/ 679234 h 3735869"/>
              <a:gd name="connsiteX6765" fmla="*/ 6254112 w 9706874"/>
              <a:gd name="connsiteY6765" fmla="*/ 677339 h 3735869"/>
              <a:gd name="connsiteX6766" fmla="*/ 6254501 w 9706874"/>
              <a:gd name="connsiteY6766" fmla="*/ 664633 h 3735869"/>
              <a:gd name="connsiteX6767" fmla="*/ 6317843 w 9706874"/>
              <a:gd name="connsiteY6767" fmla="*/ 664633 h 3735869"/>
              <a:gd name="connsiteX6768" fmla="*/ 6318841 w 9706874"/>
              <a:gd name="connsiteY6768" fmla="*/ 674353 h 3735869"/>
              <a:gd name="connsiteX6769" fmla="*/ 6318796 w 9706874"/>
              <a:gd name="connsiteY6769" fmla="*/ 674802 h 3735869"/>
              <a:gd name="connsiteX6770" fmla="*/ 6381951 w 9706874"/>
              <a:gd name="connsiteY6770" fmla="*/ 672466 h 3735869"/>
              <a:gd name="connsiteX6771" fmla="*/ 6389686 w 9706874"/>
              <a:gd name="connsiteY6771" fmla="*/ 667629 h 3735869"/>
              <a:gd name="connsiteX6772" fmla="*/ 6269562 w 9706874"/>
              <a:gd name="connsiteY6772" fmla="*/ 663721 h 3735869"/>
              <a:gd name="connsiteX6773" fmla="*/ 6262475 w 9706874"/>
              <a:gd name="connsiteY6773" fmla="*/ 676782 h 3735869"/>
              <a:gd name="connsiteX6774" fmla="*/ 6277978 w 9706874"/>
              <a:gd name="connsiteY6774" fmla="*/ 676784 h 3735869"/>
              <a:gd name="connsiteX6775" fmla="*/ 6277708 w 9706874"/>
              <a:gd name="connsiteY6775" fmla="*/ 677160 h 3735869"/>
              <a:gd name="connsiteX6776" fmla="*/ 6285227 w 9706874"/>
              <a:gd name="connsiteY6776" fmla="*/ 676702 h 3735869"/>
              <a:gd name="connsiteX6777" fmla="*/ 6280637 w 9706874"/>
              <a:gd name="connsiteY6777" fmla="*/ 667063 h 3735869"/>
              <a:gd name="connsiteX6778" fmla="*/ 6269562 w 9706874"/>
              <a:gd name="connsiteY6778" fmla="*/ 663721 h 3735869"/>
              <a:gd name="connsiteX6779" fmla="*/ 7199032 w 9706874"/>
              <a:gd name="connsiteY6779" fmla="*/ 663628 h 3735869"/>
              <a:gd name="connsiteX6780" fmla="*/ 7205988 w 9706874"/>
              <a:gd name="connsiteY6780" fmla="*/ 664634 h 3735869"/>
              <a:gd name="connsiteX6781" fmla="*/ 7348180 w 9706874"/>
              <a:gd name="connsiteY6781" fmla="*/ 692989 h 3735869"/>
              <a:gd name="connsiteX6782" fmla="*/ 7346850 w 9706874"/>
              <a:gd name="connsiteY6782" fmla="*/ 690159 h 3735869"/>
              <a:gd name="connsiteX6783" fmla="*/ 7334928 w 9706874"/>
              <a:gd name="connsiteY6783" fmla="*/ 677403 h 3735869"/>
              <a:gd name="connsiteX6784" fmla="*/ 7310153 w 9706874"/>
              <a:gd name="connsiteY6784" fmla="*/ 672543 h 3735869"/>
              <a:gd name="connsiteX6785" fmla="*/ 7234423 w 9706874"/>
              <a:gd name="connsiteY6785" fmla="*/ 667683 h 3735869"/>
              <a:gd name="connsiteX6786" fmla="*/ 8237394 w 9706874"/>
              <a:gd name="connsiteY6786" fmla="*/ 662656 h 3735869"/>
              <a:gd name="connsiteX6787" fmla="*/ 8249268 w 9706874"/>
              <a:gd name="connsiteY6787" fmla="*/ 672943 h 3735869"/>
              <a:gd name="connsiteX6788" fmla="*/ 8237394 w 9706874"/>
              <a:gd name="connsiteY6788" fmla="*/ 662656 h 3735869"/>
              <a:gd name="connsiteX6789" fmla="*/ 8751363 w 9706874"/>
              <a:gd name="connsiteY6789" fmla="*/ 662222 h 3735869"/>
              <a:gd name="connsiteX6790" fmla="*/ 8764706 w 9706874"/>
              <a:gd name="connsiteY6790" fmla="*/ 666567 h 3735869"/>
              <a:gd name="connsiteX6791" fmla="*/ 8759209 w 9706874"/>
              <a:gd name="connsiteY6791" fmla="*/ 671200 h 3735869"/>
              <a:gd name="connsiteX6792" fmla="*/ 8740424 w 9706874"/>
              <a:gd name="connsiteY6792" fmla="*/ 666567 h 3735869"/>
              <a:gd name="connsiteX6793" fmla="*/ 8751363 w 9706874"/>
              <a:gd name="connsiteY6793" fmla="*/ 662222 h 3735869"/>
              <a:gd name="connsiteX6794" fmla="*/ 6582295 w 9706874"/>
              <a:gd name="connsiteY6794" fmla="*/ 652484 h 3735869"/>
              <a:gd name="connsiteX6795" fmla="*/ 6582367 w 9706874"/>
              <a:gd name="connsiteY6795" fmla="*/ 655731 h 3735869"/>
              <a:gd name="connsiteX6796" fmla="*/ 6588452 w 9706874"/>
              <a:gd name="connsiteY6796" fmla="*/ 656325 h 3735869"/>
              <a:gd name="connsiteX6797" fmla="*/ 6623587 w 9706874"/>
              <a:gd name="connsiteY6797" fmla="*/ 655625 h 3735869"/>
              <a:gd name="connsiteX6798" fmla="*/ 6569006 w 9706874"/>
              <a:gd name="connsiteY6798" fmla="*/ 652484 h 3735869"/>
              <a:gd name="connsiteX6799" fmla="*/ 6564930 w 9706874"/>
              <a:gd name="connsiteY6799" fmla="*/ 654029 h 3735869"/>
              <a:gd name="connsiteX6800" fmla="*/ 6569287 w 9706874"/>
              <a:gd name="connsiteY6800" fmla="*/ 654454 h 3735869"/>
              <a:gd name="connsiteX6801" fmla="*/ 8727830 w 9706874"/>
              <a:gd name="connsiteY6801" fmla="*/ 651494 h 3735869"/>
              <a:gd name="connsiteX6802" fmla="*/ 8739975 w 9706874"/>
              <a:gd name="connsiteY6802" fmla="*/ 656107 h 3735869"/>
              <a:gd name="connsiteX6803" fmla="*/ 8715686 w 9706874"/>
              <a:gd name="connsiteY6803" fmla="*/ 656107 h 3735869"/>
              <a:gd name="connsiteX6804" fmla="*/ 8727830 w 9706874"/>
              <a:gd name="connsiteY6804" fmla="*/ 651494 h 3735869"/>
              <a:gd name="connsiteX6805" fmla="*/ 8313672 w 9706874"/>
              <a:gd name="connsiteY6805" fmla="*/ 650154 h 3735869"/>
              <a:gd name="connsiteX6806" fmla="*/ 8337961 w 9706874"/>
              <a:gd name="connsiteY6806" fmla="*/ 654916 h 3735869"/>
              <a:gd name="connsiteX6807" fmla="*/ 8313672 w 9706874"/>
              <a:gd name="connsiteY6807" fmla="*/ 661665 h 3735869"/>
              <a:gd name="connsiteX6808" fmla="*/ 8313672 w 9706874"/>
              <a:gd name="connsiteY6808" fmla="*/ 650154 h 3735869"/>
              <a:gd name="connsiteX6809" fmla="*/ 8932719 w 9706874"/>
              <a:gd name="connsiteY6809" fmla="*/ 639436 h 3735869"/>
              <a:gd name="connsiteX6810" fmla="*/ 8955103 w 9706874"/>
              <a:gd name="connsiteY6810" fmla="*/ 646659 h 3735869"/>
              <a:gd name="connsiteX6811" fmla="*/ 8991474 w 9706874"/>
              <a:gd name="connsiteY6811" fmla="*/ 677554 h 3735869"/>
              <a:gd name="connsiteX6812" fmla="*/ 8980284 w 9706874"/>
              <a:gd name="connsiteY6812" fmla="*/ 694405 h 3735869"/>
              <a:gd name="connsiteX6813" fmla="*/ 8913601 w 9706874"/>
              <a:gd name="connsiteY6813" fmla="*/ 656288 h 3735869"/>
              <a:gd name="connsiteX6814" fmla="*/ 8932719 w 9706874"/>
              <a:gd name="connsiteY6814" fmla="*/ 639436 h 3735869"/>
              <a:gd name="connsiteX6815" fmla="*/ 8694283 w 9706874"/>
              <a:gd name="connsiteY6815" fmla="*/ 639435 h 3735869"/>
              <a:gd name="connsiteX6816" fmla="*/ 8713174 w 9706874"/>
              <a:gd name="connsiteY6816" fmla="*/ 644276 h 3735869"/>
              <a:gd name="connsiteX6817" fmla="*/ 8688886 w 9706874"/>
              <a:gd name="connsiteY6817" fmla="*/ 644276 h 3735869"/>
              <a:gd name="connsiteX6818" fmla="*/ 8694283 w 9706874"/>
              <a:gd name="connsiteY6818" fmla="*/ 639435 h 3735869"/>
              <a:gd name="connsiteX6819" fmla="*/ 8292090 w 9706874"/>
              <a:gd name="connsiteY6819" fmla="*/ 638257 h 3735869"/>
              <a:gd name="connsiteX6820" fmla="*/ 8296723 w 9706874"/>
              <a:gd name="connsiteY6820" fmla="*/ 638416 h 3735869"/>
              <a:gd name="connsiteX6821" fmla="*/ 8280688 w 9706874"/>
              <a:gd name="connsiteY6821" fmla="*/ 651175 h 3735869"/>
              <a:gd name="connsiteX6822" fmla="*/ 8292090 w 9706874"/>
              <a:gd name="connsiteY6822" fmla="*/ 638257 h 3735869"/>
              <a:gd name="connsiteX6823" fmla="*/ 8929618 w 9706874"/>
              <a:gd name="connsiteY6823" fmla="*/ 632291 h 3735869"/>
              <a:gd name="connsiteX6824" fmla="*/ 8923909 w 9706874"/>
              <a:gd name="connsiteY6824" fmla="*/ 639061 h 3735869"/>
              <a:gd name="connsiteX6825" fmla="*/ 8929618 w 9706874"/>
              <a:gd name="connsiteY6825" fmla="*/ 632291 h 3735869"/>
              <a:gd name="connsiteX6826" fmla="*/ 8668270 w 9706874"/>
              <a:gd name="connsiteY6826" fmla="*/ 626932 h 3735869"/>
              <a:gd name="connsiteX6827" fmla="*/ 8690484 w 9706874"/>
              <a:gd name="connsiteY6827" fmla="*/ 631745 h 3735869"/>
              <a:gd name="connsiteX6828" fmla="*/ 8668270 w 9706874"/>
              <a:gd name="connsiteY6828" fmla="*/ 626932 h 3735869"/>
              <a:gd name="connsiteX6829" fmla="*/ 8655441 w 9706874"/>
              <a:gd name="connsiteY6829" fmla="*/ 614429 h 3735869"/>
              <a:gd name="connsiteX6830" fmla="*/ 8647652 w 9706874"/>
              <a:gd name="connsiteY6830" fmla="*/ 626528 h 3735869"/>
              <a:gd name="connsiteX6831" fmla="*/ 8655441 w 9706874"/>
              <a:gd name="connsiteY6831" fmla="*/ 614429 h 3735869"/>
              <a:gd name="connsiteX6832" fmla="*/ 8174561 w 9706874"/>
              <a:gd name="connsiteY6832" fmla="*/ 601503 h 3735869"/>
              <a:gd name="connsiteX6833" fmla="*/ 8196349 w 9706874"/>
              <a:gd name="connsiteY6833" fmla="*/ 607579 h 3735869"/>
              <a:gd name="connsiteX6834" fmla="*/ 8249294 w 9706874"/>
              <a:gd name="connsiteY6834" fmla="*/ 631887 h 3735869"/>
              <a:gd name="connsiteX6835" fmla="*/ 8156992 w 9706874"/>
              <a:gd name="connsiteY6835" fmla="*/ 610011 h 3735869"/>
              <a:gd name="connsiteX6836" fmla="*/ 8174561 w 9706874"/>
              <a:gd name="connsiteY6836" fmla="*/ 601503 h 3735869"/>
              <a:gd name="connsiteX6837" fmla="*/ 7880644 w 9706874"/>
              <a:gd name="connsiteY6837" fmla="*/ 600627 h 3735869"/>
              <a:gd name="connsiteX6838" fmla="*/ 7894686 w 9706874"/>
              <a:gd name="connsiteY6838" fmla="*/ 614973 h 3735869"/>
              <a:gd name="connsiteX6839" fmla="*/ 7860121 w 9706874"/>
              <a:gd name="connsiteY6839" fmla="*/ 602764 h 3735869"/>
              <a:gd name="connsiteX6840" fmla="*/ 7880644 w 9706874"/>
              <a:gd name="connsiteY6840" fmla="*/ 600627 h 3735869"/>
              <a:gd name="connsiteX6841" fmla="*/ 8140497 w 9706874"/>
              <a:gd name="connsiteY6841" fmla="*/ 592995 h 3735869"/>
              <a:gd name="connsiteX6842" fmla="*/ 8156543 w 9706874"/>
              <a:gd name="connsiteY6842" fmla="*/ 598140 h 3735869"/>
              <a:gd name="connsiteX6843" fmla="*/ 8153871 w 9706874"/>
              <a:gd name="connsiteY6843" fmla="*/ 603284 h 3735869"/>
              <a:gd name="connsiteX6844" fmla="*/ 8140497 w 9706874"/>
              <a:gd name="connsiteY6844" fmla="*/ 592995 h 3735869"/>
              <a:gd name="connsiteX6845" fmla="*/ 6253473 w 9706874"/>
              <a:gd name="connsiteY6845" fmla="*/ 581423 h 3735869"/>
              <a:gd name="connsiteX6846" fmla="*/ 6255876 w 9706874"/>
              <a:gd name="connsiteY6846" fmla="*/ 586365 h 3735869"/>
              <a:gd name="connsiteX6847" fmla="*/ 6266240 w 9706874"/>
              <a:gd name="connsiteY6847" fmla="*/ 585461 h 3735869"/>
              <a:gd name="connsiteX6848" fmla="*/ 6267884 w 9706874"/>
              <a:gd name="connsiteY6848" fmla="*/ 585355 h 3735869"/>
              <a:gd name="connsiteX6849" fmla="*/ 6263925 w 9706874"/>
              <a:gd name="connsiteY6849" fmla="*/ 582191 h 3735869"/>
              <a:gd name="connsiteX6850" fmla="*/ 6253473 w 9706874"/>
              <a:gd name="connsiteY6850" fmla="*/ 581423 h 3735869"/>
              <a:gd name="connsiteX6851" fmla="*/ 6286914 w 9706874"/>
              <a:gd name="connsiteY6851" fmla="*/ 581423 h 3735869"/>
              <a:gd name="connsiteX6852" fmla="*/ 6281271 w 9706874"/>
              <a:gd name="connsiteY6852" fmla="*/ 584491 h 3735869"/>
              <a:gd name="connsiteX6853" fmla="*/ 6291476 w 9706874"/>
              <a:gd name="connsiteY6853" fmla="*/ 583832 h 3735869"/>
              <a:gd name="connsiteX6854" fmla="*/ 7005833 w 9706874"/>
              <a:gd name="connsiteY6854" fmla="*/ 580612 h 3735869"/>
              <a:gd name="connsiteX6855" fmla="*/ 7005834 w 9706874"/>
              <a:gd name="connsiteY6855" fmla="*/ 592763 h 3735869"/>
              <a:gd name="connsiteX6856" fmla="*/ 7005833 w 9706874"/>
              <a:gd name="connsiteY6856" fmla="*/ 580612 h 3735869"/>
              <a:gd name="connsiteX6857" fmla="*/ 8838902 w 9706874"/>
              <a:gd name="connsiteY6857" fmla="*/ 580491 h 3735869"/>
              <a:gd name="connsiteX6858" fmla="*/ 8830259 w 9706874"/>
              <a:gd name="connsiteY6858" fmla="*/ 601536 h 3735869"/>
              <a:gd name="connsiteX6859" fmla="*/ 8804335 w 9706874"/>
              <a:gd name="connsiteY6859" fmla="*/ 580492 h 3735869"/>
              <a:gd name="connsiteX6860" fmla="*/ 8838902 w 9706874"/>
              <a:gd name="connsiteY6860" fmla="*/ 580491 h 3735869"/>
              <a:gd name="connsiteX6861" fmla="*/ 7804288 w 9706874"/>
              <a:gd name="connsiteY6861" fmla="*/ 573228 h 3735869"/>
              <a:gd name="connsiteX6862" fmla="*/ 7818529 w 9706874"/>
              <a:gd name="connsiteY6862" fmla="*/ 584795 h 3735869"/>
              <a:gd name="connsiteX6863" fmla="*/ 7851411 w 9706874"/>
              <a:gd name="connsiteY6863" fmla="*/ 592101 h 3735869"/>
              <a:gd name="connsiteX6864" fmla="*/ 7832421 w 9706874"/>
              <a:gd name="connsiteY6864" fmla="*/ 609152 h 3735869"/>
              <a:gd name="connsiteX6865" fmla="*/ 7787962 w 9706874"/>
              <a:gd name="connsiteY6865" fmla="*/ 584797 h 3735869"/>
              <a:gd name="connsiteX6866" fmla="*/ 7804288 w 9706874"/>
              <a:gd name="connsiteY6866" fmla="*/ 573228 h 3735869"/>
              <a:gd name="connsiteX6867" fmla="*/ 5965504 w 9706874"/>
              <a:gd name="connsiteY6867" fmla="*/ 567989 h 3735869"/>
              <a:gd name="connsiteX6868" fmla="*/ 5973317 w 9706874"/>
              <a:gd name="connsiteY6868" fmla="*/ 580074 h 3735869"/>
              <a:gd name="connsiteX6869" fmla="*/ 5965504 w 9706874"/>
              <a:gd name="connsiteY6869" fmla="*/ 567989 h 3735869"/>
              <a:gd name="connsiteX6870" fmla="*/ 6840233 w 9706874"/>
              <a:gd name="connsiteY6870" fmla="*/ 567601 h 3735869"/>
              <a:gd name="connsiteX6871" fmla="*/ 6824457 w 9706874"/>
              <a:gd name="connsiteY6871" fmla="*/ 568867 h 3735869"/>
              <a:gd name="connsiteX6872" fmla="*/ 6849699 w 9706874"/>
              <a:gd name="connsiteY6872" fmla="*/ 580613 h 3735869"/>
              <a:gd name="connsiteX6873" fmla="*/ 6840233 w 9706874"/>
              <a:gd name="connsiteY6873" fmla="*/ 567601 h 3735869"/>
              <a:gd name="connsiteX6874" fmla="*/ 7764024 w 9706874"/>
              <a:gd name="connsiteY6874" fmla="*/ 566883 h 3735869"/>
              <a:gd name="connsiteX6875" fmla="*/ 7779258 w 9706874"/>
              <a:gd name="connsiteY6875" fmla="*/ 568152 h 3735869"/>
              <a:gd name="connsiteX6876" fmla="*/ 7754973 w 9706874"/>
              <a:gd name="connsiteY6876" fmla="*/ 579924 h 3735869"/>
              <a:gd name="connsiteX6877" fmla="*/ 7764024 w 9706874"/>
              <a:gd name="connsiteY6877" fmla="*/ 566883 h 3735869"/>
              <a:gd name="connsiteX6878" fmla="*/ 5962216 w 9706874"/>
              <a:gd name="connsiteY6878" fmla="*/ 566742 h 3735869"/>
              <a:gd name="connsiteX6879" fmla="*/ 5914769 w 9706874"/>
              <a:gd name="connsiteY6879" fmla="*/ 573727 h 3735869"/>
              <a:gd name="connsiteX6880" fmla="*/ 5923183 w 9706874"/>
              <a:gd name="connsiteY6880" fmla="*/ 585472 h 3735869"/>
              <a:gd name="connsiteX6881" fmla="*/ 5895135 w 9706874"/>
              <a:gd name="connsiteY6881" fmla="*/ 600052 h 3735869"/>
              <a:gd name="connsiteX6882" fmla="*/ 5909159 w 9706874"/>
              <a:gd name="connsiteY6882" fmla="*/ 619489 h 3735869"/>
              <a:gd name="connsiteX6883" fmla="*/ 5910153 w 9706874"/>
              <a:gd name="connsiteY6883" fmla="*/ 620707 h 3735869"/>
              <a:gd name="connsiteX6884" fmla="*/ 5946363 w 9706874"/>
              <a:gd name="connsiteY6884" fmla="*/ 616390 h 3735869"/>
              <a:gd name="connsiteX6885" fmla="*/ 6010395 w 9706874"/>
              <a:gd name="connsiteY6885" fmla="*/ 609594 h 3735869"/>
              <a:gd name="connsiteX6886" fmla="*/ 6012470 w 9706874"/>
              <a:gd name="connsiteY6886" fmla="*/ 602482 h 3735869"/>
              <a:gd name="connsiteX6887" fmla="*/ 5964787 w 9706874"/>
              <a:gd name="connsiteY6887" fmla="*/ 602481 h 3735869"/>
              <a:gd name="connsiteX6888" fmla="*/ 6009665 w 9706874"/>
              <a:gd name="connsiteY6888" fmla="*/ 568867 h 3735869"/>
              <a:gd name="connsiteX6889" fmla="*/ 5962216 w 9706874"/>
              <a:gd name="connsiteY6889" fmla="*/ 566742 h 3735869"/>
              <a:gd name="connsiteX6890" fmla="*/ 6772801 w 9706874"/>
              <a:gd name="connsiteY6890" fmla="*/ 566438 h 3735869"/>
              <a:gd name="connsiteX6891" fmla="*/ 6726755 w 9706874"/>
              <a:gd name="connsiteY6891" fmla="*/ 573727 h 3735869"/>
              <a:gd name="connsiteX6892" fmla="*/ 6748489 w 9706874"/>
              <a:gd name="connsiteY6892" fmla="*/ 584977 h 3735869"/>
              <a:gd name="connsiteX6893" fmla="*/ 6787074 w 9706874"/>
              <a:gd name="connsiteY6893" fmla="*/ 587051 h 3735869"/>
              <a:gd name="connsiteX6894" fmla="*/ 6796468 w 9706874"/>
              <a:gd name="connsiteY6894" fmla="*/ 584611 h 3735869"/>
              <a:gd name="connsiteX6895" fmla="*/ 6818848 w 9706874"/>
              <a:gd name="connsiteY6895" fmla="*/ 573727 h 3735869"/>
              <a:gd name="connsiteX6896" fmla="*/ 6772801 w 9706874"/>
              <a:gd name="connsiteY6896" fmla="*/ 566438 h 3735869"/>
              <a:gd name="connsiteX6897" fmla="*/ 6703267 w 9706874"/>
              <a:gd name="connsiteY6897" fmla="*/ 565780 h 3735869"/>
              <a:gd name="connsiteX6898" fmla="*/ 6679075 w 9706874"/>
              <a:gd name="connsiteY6898" fmla="*/ 568868 h 3735869"/>
              <a:gd name="connsiteX6899" fmla="*/ 6721146 w 9706874"/>
              <a:gd name="connsiteY6899" fmla="*/ 580612 h 3735869"/>
              <a:gd name="connsiteX6900" fmla="*/ 6703267 w 9706874"/>
              <a:gd name="connsiteY6900" fmla="*/ 565780 h 3735869"/>
              <a:gd name="connsiteX6901" fmla="*/ 6598438 w 9706874"/>
              <a:gd name="connsiteY6901" fmla="*/ 562491 h 3735869"/>
              <a:gd name="connsiteX6902" fmla="*/ 6584645 w 9706874"/>
              <a:gd name="connsiteY6902" fmla="*/ 568868 h 3735869"/>
              <a:gd name="connsiteX6903" fmla="*/ 6612228 w 9706874"/>
              <a:gd name="connsiteY6903" fmla="*/ 568868 h 3735869"/>
              <a:gd name="connsiteX6904" fmla="*/ 6598438 w 9706874"/>
              <a:gd name="connsiteY6904" fmla="*/ 562491 h 3735869"/>
              <a:gd name="connsiteX6905" fmla="*/ 6866061 w 9706874"/>
              <a:gd name="connsiteY6905" fmla="*/ 559149 h 3735869"/>
              <a:gd name="connsiteX6906" fmla="*/ 6857646 w 9706874"/>
              <a:gd name="connsiteY6906" fmla="*/ 580613 h 3735869"/>
              <a:gd name="connsiteX6907" fmla="*/ 6924962 w 9706874"/>
              <a:gd name="connsiteY6907" fmla="*/ 580613 h 3735869"/>
              <a:gd name="connsiteX6908" fmla="*/ 6953009 w 9706874"/>
              <a:gd name="connsiteY6908" fmla="*/ 571298 h 3735869"/>
              <a:gd name="connsiteX6909" fmla="*/ 6866061 w 9706874"/>
              <a:gd name="connsiteY6909" fmla="*/ 559149 h 3735869"/>
              <a:gd name="connsiteX6910" fmla="*/ 8511586 w 9706874"/>
              <a:gd name="connsiteY6910" fmla="*/ 557271 h 3735869"/>
              <a:gd name="connsiteX6911" fmla="*/ 8519400 w 9706874"/>
              <a:gd name="connsiteY6911" fmla="*/ 569371 h 3735869"/>
              <a:gd name="connsiteX6912" fmla="*/ 8511586 w 9706874"/>
              <a:gd name="connsiteY6912" fmla="*/ 557271 h 3735869"/>
              <a:gd name="connsiteX6913" fmla="*/ 6620642 w 9706874"/>
              <a:gd name="connsiteY6913" fmla="*/ 556719 h 3735869"/>
              <a:gd name="connsiteX6914" fmla="*/ 6620642 w 9706874"/>
              <a:gd name="connsiteY6914" fmla="*/ 580612 h 3735869"/>
              <a:gd name="connsiteX6915" fmla="*/ 6640274 w 9706874"/>
              <a:gd name="connsiteY6915" fmla="*/ 580612 h 3735869"/>
              <a:gd name="connsiteX6916" fmla="*/ 6671128 w 9706874"/>
              <a:gd name="connsiteY6916" fmla="*/ 580612 h 3735869"/>
              <a:gd name="connsiteX6917" fmla="*/ 6620642 w 9706874"/>
              <a:gd name="connsiteY6917" fmla="*/ 556719 h 3735869"/>
              <a:gd name="connsiteX6918" fmla="*/ 8486848 w 9706874"/>
              <a:gd name="connsiteY6918" fmla="*/ 544769 h 3735869"/>
              <a:gd name="connsiteX6919" fmla="*/ 8494662 w 9706874"/>
              <a:gd name="connsiteY6919" fmla="*/ 556869 h 3735869"/>
              <a:gd name="connsiteX6920" fmla="*/ 8486848 w 9706874"/>
              <a:gd name="connsiteY6920" fmla="*/ 544769 h 3735869"/>
              <a:gd name="connsiteX6921" fmla="*/ 7763224 w 9706874"/>
              <a:gd name="connsiteY6921" fmla="*/ 544769 h 3735869"/>
              <a:gd name="connsiteX6922" fmla="*/ 7771037 w 9706874"/>
              <a:gd name="connsiteY6922" fmla="*/ 556870 h 3735869"/>
              <a:gd name="connsiteX6923" fmla="*/ 7763224 w 9706874"/>
              <a:gd name="connsiteY6923" fmla="*/ 544769 h 3735869"/>
              <a:gd name="connsiteX6924" fmla="*/ 8740427 w 9706874"/>
              <a:gd name="connsiteY6924" fmla="*/ 544768 h 3735869"/>
              <a:gd name="connsiteX6925" fmla="*/ 8795625 w 9706874"/>
              <a:gd name="connsiteY6925" fmla="*/ 568724 h 3735869"/>
              <a:gd name="connsiteX6926" fmla="*/ 8740427 w 9706874"/>
              <a:gd name="connsiteY6926" fmla="*/ 544768 h 3735869"/>
              <a:gd name="connsiteX6927" fmla="*/ 6447680 w 9706874"/>
              <a:gd name="connsiteY6927" fmla="*/ 544569 h 3735869"/>
              <a:gd name="connsiteX6928" fmla="*/ 6453290 w 9706874"/>
              <a:gd name="connsiteY6928" fmla="*/ 556718 h 3735869"/>
              <a:gd name="connsiteX6929" fmla="*/ 6464510 w 9706874"/>
              <a:gd name="connsiteY6929" fmla="*/ 559149 h 3735869"/>
              <a:gd name="connsiteX6930" fmla="*/ 6465560 w 9706874"/>
              <a:gd name="connsiteY6930" fmla="*/ 569120 h 3735869"/>
              <a:gd name="connsiteX6931" fmla="*/ 6465215 w 9706874"/>
              <a:gd name="connsiteY6931" fmla="*/ 572892 h 3735869"/>
              <a:gd name="connsiteX6932" fmla="*/ 6468452 w 9706874"/>
              <a:gd name="connsiteY6932" fmla="*/ 572705 h 3735869"/>
              <a:gd name="connsiteX6933" fmla="*/ 6500345 w 9706874"/>
              <a:gd name="connsiteY6933" fmla="*/ 570274 h 3735869"/>
              <a:gd name="connsiteX6934" fmla="*/ 6510977 w 9706874"/>
              <a:gd name="connsiteY6934" fmla="*/ 582423 h 3735869"/>
              <a:gd name="connsiteX6935" fmla="*/ 6518282 w 9706874"/>
              <a:gd name="connsiteY6935" fmla="*/ 582424 h 3735869"/>
              <a:gd name="connsiteX6936" fmla="*/ 6517332 w 9706874"/>
              <a:gd name="connsiteY6936" fmla="*/ 578587 h 3735869"/>
              <a:gd name="connsiteX6937" fmla="*/ 6484142 w 9706874"/>
              <a:gd name="connsiteY6937" fmla="*/ 564008 h 3735869"/>
              <a:gd name="connsiteX6938" fmla="*/ 6466961 w 9706874"/>
              <a:gd name="connsiteY6938" fmla="*/ 554288 h 3735869"/>
              <a:gd name="connsiteX6939" fmla="*/ 6465645 w 9706874"/>
              <a:gd name="connsiteY6939" fmla="*/ 553624 h 3735869"/>
              <a:gd name="connsiteX6940" fmla="*/ 6466989 w 9706874"/>
              <a:gd name="connsiteY6940" fmla="*/ 558870 h 3735869"/>
              <a:gd name="connsiteX6941" fmla="*/ 6462351 w 9706874"/>
              <a:gd name="connsiteY6941" fmla="*/ 556754 h 3735869"/>
              <a:gd name="connsiteX6942" fmla="*/ 6463779 w 9706874"/>
              <a:gd name="connsiteY6942" fmla="*/ 553426 h 3735869"/>
              <a:gd name="connsiteX6943" fmla="*/ 6464254 w 9706874"/>
              <a:gd name="connsiteY6943" fmla="*/ 552923 h 3735869"/>
              <a:gd name="connsiteX6944" fmla="*/ 7662205 w 9706874"/>
              <a:gd name="connsiteY6944" fmla="*/ 523334 h 3735869"/>
              <a:gd name="connsiteX6945" fmla="*/ 7672083 w 9706874"/>
              <a:gd name="connsiteY6945" fmla="*/ 533622 h 3735869"/>
              <a:gd name="connsiteX6946" fmla="*/ 7662205 w 9706874"/>
              <a:gd name="connsiteY6946" fmla="*/ 523334 h 3735869"/>
              <a:gd name="connsiteX6947" fmla="*/ 6291545 w 9706874"/>
              <a:gd name="connsiteY6947" fmla="*/ 517840 h 3735869"/>
              <a:gd name="connsiteX6948" fmla="*/ 6107364 w 9706874"/>
              <a:gd name="connsiteY6948" fmla="*/ 556719 h 3735869"/>
              <a:gd name="connsiteX6949" fmla="*/ 6160189 w 9706874"/>
              <a:gd name="connsiteY6949" fmla="*/ 568868 h 3735869"/>
              <a:gd name="connsiteX6950" fmla="*/ 6157384 w 9706874"/>
              <a:gd name="connsiteY6950" fmla="*/ 592761 h 3735869"/>
              <a:gd name="connsiteX6951" fmla="*/ 6138217 w 9706874"/>
              <a:gd name="connsiteY6951" fmla="*/ 595191 h 3735869"/>
              <a:gd name="connsiteX6952" fmla="*/ 6140976 w 9706874"/>
              <a:gd name="connsiteY6952" fmla="*/ 596390 h 3735869"/>
              <a:gd name="connsiteX6953" fmla="*/ 6223481 w 9706874"/>
              <a:gd name="connsiteY6953" fmla="*/ 589191 h 3735869"/>
              <a:gd name="connsiteX6954" fmla="*/ 6207256 w 9706874"/>
              <a:gd name="connsiteY6954" fmla="*/ 585721 h 3735869"/>
              <a:gd name="connsiteX6955" fmla="*/ 6170329 w 9706874"/>
              <a:gd name="connsiteY6955" fmla="*/ 593702 h 3735869"/>
              <a:gd name="connsiteX6956" fmla="*/ 6178690 w 9706874"/>
              <a:gd name="connsiteY6956" fmla="*/ 569553 h 3735869"/>
              <a:gd name="connsiteX6957" fmla="*/ 6226067 w 9706874"/>
              <a:gd name="connsiteY6957" fmla="*/ 564640 h 3735869"/>
              <a:gd name="connsiteX6958" fmla="*/ 6317575 w 9706874"/>
              <a:gd name="connsiteY6958" fmla="*/ 557273 h 3735869"/>
              <a:gd name="connsiteX6959" fmla="*/ 6315484 w 9706874"/>
              <a:gd name="connsiteY6959" fmla="*/ 573954 h 3735869"/>
              <a:gd name="connsiteX6960" fmla="*/ 6311862 w 9706874"/>
              <a:gd name="connsiteY6960" fmla="*/ 582519 h 3735869"/>
              <a:gd name="connsiteX6961" fmla="*/ 6413576 w 9706874"/>
              <a:gd name="connsiteY6961" fmla="*/ 575960 h 3735869"/>
              <a:gd name="connsiteX6962" fmla="*/ 6335955 w 9706874"/>
              <a:gd name="connsiteY6962" fmla="*/ 568868 h 3735869"/>
              <a:gd name="connsiteX6963" fmla="*/ 6430851 w 9706874"/>
              <a:gd name="connsiteY6963" fmla="*/ 556719 h 3735869"/>
              <a:gd name="connsiteX6964" fmla="*/ 6439266 w 9706874"/>
              <a:gd name="connsiteY6964" fmla="*/ 532419 h 3735869"/>
              <a:gd name="connsiteX6965" fmla="*/ 6461704 w 9706874"/>
              <a:gd name="connsiteY6965" fmla="*/ 534851 h 3735869"/>
              <a:gd name="connsiteX6966" fmla="*/ 6489752 w 9706874"/>
              <a:gd name="connsiteY6966" fmla="*/ 522701 h 3735869"/>
              <a:gd name="connsiteX6967" fmla="*/ 6291545 w 9706874"/>
              <a:gd name="connsiteY6967" fmla="*/ 517840 h 3735869"/>
              <a:gd name="connsiteX6968" fmla="*/ 8058033 w 9706874"/>
              <a:gd name="connsiteY6968" fmla="*/ 510831 h 3735869"/>
              <a:gd name="connsiteX6969" fmla="*/ 8092601 w 9706874"/>
              <a:gd name="connsiteY6969" fmla="*/ 527199 h 3735869"/>
              <a:gd name="connsiteX6970" fmla="*/ 8058033 w 9706874"/>
              <a:gd name="connsiteY6970" fmla="*/ 510831 h 3735869"/>
              <a:gd name="connsiteX6971" fmla="*/ 8397798 w 9706874"/>
              <a:gd name="connsiteY6971" fmla="*/ 507772 h 3735869"/>
              <a:gd name="connsiteX6972" fmla="*/ 8436897 w 9706874"/>
              <a:gd name="connsiteY6972" fmla="*/ 522342 h 3735869"/>
              <a:gd name="connsiteX6973" fmla="*/ 8436897 w 9706874"/>
              <a:gd name="connsiteY6973" fmla="*/ 531868 h 3735869"/>
              <a:gd name="connsiteX6974" fmla="*/ 8385827 w 9706874"/>
              <a:gd name="connsiteY6974" fmla="*/ 515199 h 3735869"/>
              <a:gd name="connsiteX6975" fmla="*/ 8397798 w 9706874"/>
              <a:gd name="connsiteY6975" fmla="*/ 507772 h 3735869"/>
              <a:gd name="connsiteX6976" fmla="*/ 8016804 w 9706874"/>
              <a:gd name="connsiteY6976" fmla="*/ 502135 h 3735869"/>
              <a:gd name="connsiteX6977" fmla="*/ 8049330 w 9706874"/>
              <a:gd name="connsiteY6977" fmla="*/ 521527 h 3735869"/>
              <a:gd name="connsiteX6978" fmla="*/ 8016804 w 9706874"/>
              <a:gd name="connsiteY6978" fmla="*/ 502135 h 3735869"/>
              <a:gd name="connsiteX6979" fmla="*/ 8371398 w 9706874"/>
              <a:gd name="connsiteY6979" fmla="*/ 498327 h 3735869"/>
              <a:gd name="connsiteX6980" fmla="*/ 8385346 w 9706874"/>
              <a:gd name="connsiteY6980" fmla="*/ 505278 h 3735869"/>
              <a:gd name="connsiteX6981" fmla="*/ 8371398 w 9706874"/>
              <a:gd name="connsiteY6981" fmla="*/ 498327 h 3735869"/>
              <a:gd name="connsiteX6982" fmla="*/ 6776775 w 9706874"/>
              <a:gd name="connsiteY6982" fmla="*/ 489087 h 3735869"/>
              <a:gd name="connsiteX6983" fmla="*/ 6793603 w 9706874"/>
              <a:gd name="connsiteY6983" fmla="*/ 498402 h 3735869"/>
              <a:gd name="connsiteX6984" fmla="*/ 6776775 w 9706874"/>
              <a:gd name="connsiteY6984" fmla="*/ 489087 h 3735869"/>
              <a:gd name="connsiteX6985" fmla="*/ 7509213 w 9706874"/>
              <a:gd name="connsiteY6985" fmla="*/ 476895 h 3735869"/>
              <a:gd name="connsiteX6986" fmla="*/ 7501400 w 9706874"/>
              <a:gd name="connsiteY6986" fmla="*/ 488995 h 3735869"/>
              <a:gd name="connsiteX6987" fmla="*/ 7509213 w 9706874"/>
              <a:gd name="connsiteY6987" fmla="*/ 476895 h 3735869"/>
              <a:gd name="connsiteX6988" fmla="*/ 8008555 w 9706874"/>
              <a:gd name="connsiteY6988" fmla="*/ 476894 h 3735869"/>
              <a:gd name="connsiteX6989" fmla="*/ 8024603 w 9706874"/>
              <a:gd name="connsiteY6989" fmla="*/ 476894 h 3735869"/>
              <a:gd name="connsiteX6990" fmla="*/ 8024603 w 9706874"/>
              <a:gd name="connsiteY6990" fmla="*/ 488994 h 3735869"/>
              <a:gd name="connsiteX6991" fmla="*/ 8008556 w 9706874"/>
              <a:gd name="connsiteY6991" fmla="*/ 488994 h 3735869"/>
              <a:gd name="connsiteX6992" fmla="*/ 8008555 w 9706874"/>
              <a:gd name="connsiteY6992" fmla="*/ 476894 h 3735869"/>
              <a:gd name="connsiteX6993" fmla="*/ 7410690 w 9706874"/>
              <a:gd name="connsiteY6993" fmla="*/ 469748 h 3735869"/>
              <a:gd name="connsiteX6994" fmla="*/ 7476188 w 9706874"/>
              <a:gd name="connsiteY6994" fmla="*/ 481958 h 3735869"/>
              <a:gd name="connsiteX6995" fmla="*/ 7447710 w 9706874"/>
              <a:gd name="connsiteY6995" fmla="*/ 496610 h 3735869"/>
              <a:gd name="connsiteX6996" fmla="*/ 7424928 w 9706874"/>
              <a:gd name="connsiteY6996" fmla="*/ 494167 h 3735869"/>
              <a:gd name="connsiteX6997" fmla="*/ 7433471 w 9706874"/>
              <a:gd name="connsiteY6997" fmla="*/ 481958 h 3735869"/>
              <a:gd name="connsiteX6998" fmla="*/ 7410690 w 9706874"/>
              <a:gd name="connsiteY6998" fmla="*/ 469748 h 3735869"/>
              <a:gd name="connsiteX6999" fmla="*/ 8296722 w 9706874"/>
              <a:gd name="connsiteY6999" fmla="*/ 452593 h 3735869"/>
              <a:gd name="connsiteX7000" fmla="*/ 8280687 w 9706874"/>
              <a:gd name="connsiteY7000" fmla="*/ 465056 h 3735869"/>
              <a:gd name="connsiteX7001" fmla="*/ 8296722 w 9706874"/>
              <a:gd name="connsiteY7001" fmla="*/ 452593 h 3735869"/>
              <a:gd name="connsiteX7002" fmla="*/ 7369456 w 9706874"/>
              <a:gd name="connsiteY7002" fmla="*/ 451888 h 3735869"/>
              <a:gd name="connsiteX7003" fmla="*/ 7377271 w 9706874"/>
              <a:gd name="connsiteY7003" fmla="*/ 463989 h 3735869"/>
              <a:gd name="connsiteX7004" fmla="*/ 7369456 w 9706874"/>
              <a:gd name="connsiteY7004" fmla="*/ 451888 h 3735869"/>
              <a:gd name="connsiteX7005" fmla="*/ 7867932 w 9706874"/>
              <a:gd name="connsiteY7005" fmla="*/ 451887 h 3735869"/>
              <a:gd name="connsiteX7006" fmla="*/ 7860118 w 9706874"/>
              <a:gd name="connsiteY7006" fmla="*/ 463988 h 3735869"/>
              <a:gd name="connsiteX7007" fmla="*/ 7867932 w 9706874"/>
              <a:gd name="connsiteY7007" fmla="*/ 451887 h 3735869"/>
              <a:gd name="connsiteX7008" fmla="*/ 7303258 w 9706874"/>
              <a:gd name="connsiteY7008" fmla="*/ 437784 h 3735869"/>
              <a:gd name="connsiteX7009" fmla="*/ 7327768 w 9706874"/>
              <a:gd name="connsiteY7009" fmla="*/ 440821 h 3735869"/>
              <a:gd name="connsiteX7010" fmla="*/ 7286994 w 9706874"/>
              <a:gd name="connsiteY7010" fmla="*/ 452974 h 3735869"/>
              <a:gd name="connsiteX7011" fmla="*/ 7303258 w 9706874"/>
              <a:gd name="connsiteY7011" fmla="*/ 437784 h 3735869"/>
              <a:gd name="connsiteX7012" fmla="*/ 7223083 w 9706874"/>
              <a:gd name="connsiteY7012" fmla="*/ 428667 h 3735869"/>
              <a:gd name="connsiteX7013" fmla="*/ 7250512 w 9706874"/>
              <a:gd name="connsiteY7013" fmla="*/ 428667 h 3735869"/>
              <a:gd name="connsiteX7014" fmla="*/ 7270037 w 9706874"/>
              <a:gd name="connsiteY7014" fmla="*/ 428668 h 3735869"/>
              <a:gd name="connsiteX7015" fmla="*/ 7270038 w 9706874"/>
              <a:gd name="connsiteY7015" fmla="*/ 440766 h 3735869"/>
              <a:gd name="connsiteX7016" fmla="*/ 7239355 w 9706874"/>
              <a:gd name="connsiteY7016" fmla="*/ 440766 h 3735869"/>
              <a:gd name="connsiteX7017" fmla="*/ 7223084 w 9706874"/>
              <a:gd name="connsiteY7017" fmla="*/ 440766 h 3735869"/>
              <a:gd name="connsiteX7018" fmla="*/ 7223083 w 9706874"/>
              <a:gd name="connsiteY7018" fmla="*/ 428667 h 3735869"/>
              <a:gd name="connsiteX7019" fmla="*/ 7867931 w 9706874"/>
              <a:gd name="connsiteY7019" fmla="*/ 428667 h 3735869"/>
              <a:gd name="connsiteX7020" fmla="*/ 7860120 w 9706874"/>
              <a:gd name="connsiteY7020" fmla="*/ 440766 h 3735869"/>
              <a:gd name="connsiteX7021" fmla="*/ 7867931 w 9706874"/>
              <a:gd name="connsiteY7021" fmla="*/ 428667 h 3735869"/>
              <a:gd name="connsiteX7022" fmla="*/ 7443405 w 9706874"/>
              <a:gd name="connsiteY7022" fmla="*/ 418920 h 3735869"/>
              <a:gd name="connsiteX7023" fmla="*/ 7451823 w 9706874"/>
              <a:gd name="connsiteY7023" fmla="*/ 428240 h 3735869"/>
              <a:gd name="connsiteX7024" fmla="*/ 7443405 w 9706874"/>
              <a:gd name="connsiteY7024" fmla="*/ 418920 h 3735869"/>
              <a:gd name="connsiteX7025" fmla="*/ 8198502 w 9706874"/>
              <a:gd name="connsiteY7025" fmla="*/ 417747 h 3735869"/>
              <a:gd name="connsiteX7026" fmla="*/ 8207832 w 9706874"/>
              <a:gd name="connsiteY7026" fmla="*/ 428596 h 3735869"/>
              <a:gd name="connsiteX7027" fmla="*/ 8191352 w 9706874"/>
              <a:gd name="connsiteY7027" fmla="*/ 440930 h 3735869"/>
              <a:gd name="connsiteX7028" fmla="*/ 8213600 w 9706874"/>
              <a:gd name="connsiteY7028" fmla="*/ 444051 h 3735869"/>
              <a:gd name="connsiteX7029" fmla="*/ 8215960 w 9706874"/>
              <a:gd name="connsiteY7029" fmla="*/ 452086 h 3735869"/>
              <a:gd name="connsiteX7030" fmla="*/ 8223793 w 9706874"/>
              <a:gd name="connsiteY7030" fmla="*/ 453336 h 3735869"/>
              <a:gd name="connsiteX7031" fmla="*/ 8228681 w 9706874"/>
              <a:gd name="connsiteY7031" fmla="*/ 463473 h 3735869"/>
              <a:gd name="connsiteX7032" fmla="*/ 8216112 w 9706874"/>
              <a:gd name="connsiteY7032" fmla="*/ 459563 h 3735869"/>
              <a:gd name="connsiteX7033" fmla="*/ 8214941 w 9706874"/>
              <a:gd name="connsiteY7033" fmla="*/ 453113 h 3735869"/>
              <a:gd name="connsiteX7034" fmla="*/ 8197509 w 9706874"/>
              <a:gd name="connsiteY7034" fmla="*/ 451221 h 3735869"/>
              <a:gd name="connsiteX7035" fmla="*/ 8140500 w 9706874"/>
              <a:gd name="connsiteY7035" fmla="*/ 433528 h 3735869"/>
              <a:gd name="connsiteX7036" fmla="*/ 8198502 w 9706874"/>
              <a:gd name="connsiteY7036" fmla="*/ 417747 h 3735869"/>
              <a:gd name="connsiteX7037" fmla="*/ 7189740 w 9706874"/>
              <a:gd name="connsiteY7037" fmla="*/ 415970 h 3735869"/>
              <a:gd name="connsiteX7038" fmla="*/ 7214362 w 9706874"/>
              <a:gd name="connsiteY7038" fmla="*/ 419353 h 3735869"/>
              <a:gd name="connsiteX7039" fmla="*/ 7171543 w 9706874"/>
              <a:gd name="connsiteY7039" fmla="*/ 428646 h 3735869"/>
              <a:gd name="connsiteX7040" fmla="*/ 7189740 w 9706874"/>
              <a:gd name="connsiteY7040" fmla="*/ 415970 h 3735869"/>
              <a:gd name="connsiteX7041" fmla="*/ 7106321 w 9706874"/>
              <a:gd name="connsiteY7041" fmla="*/ 406177 h 3735869"/>
              <a:gd name="connsiteX7042" fmla="*/ 7115429 w 9706874"/>
              <a:gd name="connsiteY7042" fmla="*/ 419573 h 3735869"/>
              <a:gd name="connsiteX7043" fmla="*/ 7091140 w 9706874"/>
              <a:gd name="connsiteY7043" fmla="*/ 407396 h 3735869"/>
              <a:gd name="connsiteX7044" fmla="*/ 7106321 w 9706874"/>
              <a:gd name="connsiteY7044" fmla="*/ 406177 h 3735869"/>
              <a:gd name="connsiteX7045" fmla="*/ 8160025 w 9706874"/>
              <a:gd name="connsiteY7045" fmla="*/ 406053 h 3735869"/>
              <a:gd name="connsiteX7046" fmla="*/ 8164791 w 9706874"/>
              <a:gd name="connsiteY7046" fmla="*/ 406213 h 3735869"/>
              <a:gd name="connsiteX7047" fmla="*/ 8148745 w 9706874"/>
              <a:gd name="connsiteY7047" fmla="*/ 418972 h 3735869"/>
              <a:gd name="connsiteX7048" fmla="*/ 8160025 w 9706874"/>
              <a:gd name="connsiteY7048" fmla="*/ 406053 h 3735869"/>
              <a:gd name="connsiteX7049" fmla="*/ 7279721 w 9706874"/>
              <a:gd name="connsiteY7049" fmla="*/ 406053 h 3735869"/>
              <a:gd name="connsiteX7050" fmla="*/ 7284485 w 9706874"/>
              <a:gd name="connsiteY7050" fmla="*/ 406212 h 3735869"/>
              <a:gd name="connsiteX7051" fmla="*/ 7268439 w 9706874"/>
              <a:gd name="connsiteY7051" fmla="*/ 418971 h 3735869"/>
              <a:gd name="connsiteX7052" fmla="*/ 7279721 w 9706874"/>
              <a:gd name="connsiteY7052" fmla="*/ 406053 h 3735869"/>
              <a:gd name="connsiteX7053" fmla="*/ 7606541 w 9706874"/>
              <a:gd name="connsiteY7053" fmla="*/ 393475 h 3735869"/>
              <a:gd name="connsiteX7054" fmla="*/ 7622588 w 9706874"/>
              <a:gd name="connsiteY7054" fmla="*/ 405060 h 3735869"/>
              <a:gd name="connsiteX7055" fmla="*/ 7606541 w 9706874"/>
              <a:gd name="connsiteY7055" fmla="*/ 393475 h 3735869"/>
              <a:gd name="connsiteX7056" fmla="*/ 8131793 w 9706874"/>
              <a:gd name="connsiteY7056" fmla="*/ 393474 h 3735869"/>
              <a:gd name="connsiteX7057" fmla="*/ 8115761 w 9706874"/>
              <a:gd name="connsiteY7057" fmla="*/ 405060 h 3735869"/>
              <a:gd name="connsiteX7058" fmla="*/ 8131793 w 9706874"/>
              <a:gd name="connsiteY7058" fmla="*/ 393474 h 3735869"/>
              <a:gd name="connsiteX7059" fmla="*/ 7581344 w 9706874"/>
              <a:gd name="connsiteY7059" fmla="*/ 385238 h 3735869"/>
              <a:gd name="connsiteX7060" fmla="*/ 7581342 w 9706874"/>
              <a:gd name="connsiteY7060" fmla="*/ 406834 h 3735869"/>
              <a:gd name="connsiteX7061" fmla="*/ 7540570 w 9706874"/>
              <a:gd name="connsiteY7061" fmla="*/ 402035 h 3735869"/>
              <a:gd name="connsiteX7062" fmla="*/ 7581344 w 9706874"/>
              <a:gd name="connsiteY7062" fmla="*/ 385238 h 3735869"/>
              <a:gd name="connsiteX7063" fmla="*/ 7188921 w 9706874"/>
              <a:gd name="connsiteY7063" fmla="*/ 382936 h 3735869"/>
              <a:gd name="connsiteX7064" fmla="*/ 7214101 w 9706874"/>
              <a:gd name="connsiteY7064" fmla="*/ 385431 h 3735869"/>
              <a:gd name="connsiteX7065" fmla="*/ 7205707 w 9706874"/>
              <a:gd name="connsiteY7065" fmla="*/ 407892 h 3735869"/>
              <a:gd name="connsiteX7066" fmla="*/ 7180525 w 9706874"/>
              <a:gd name="connsiteY7066" fmla="*/ 407893 h 3735869"/>
              <a:gd name="connsiteX7067" fmla="*/ 7188921 w 9706874"/>
              <a:gd name="connsiteY7067" fmla="*/ 382936 h 3735869"/>
              <a:gd name="connsiteX7068" fmla="*/ 8004432 w 9706874"/>
              <a:gd name="connsiteY7068" fmla="*/ 368542 h 3735869"/>
              <a:gd name="connsiteX7069" fmla="*/ 8094671 w 9706874"/>
              <a:gd name="connsiteY7069" fmla="*/ 390082 h 3735869"/>
              <a:gd name="connsiteX7070" fmla="*/ 8060654 w 9706874"/>
              <a:gd name="connsiteY7070" fmla="*/ 406835 h 3735869"/>
              <a:gd name="connsiteX7071" fmla="*/ 8060655 w 9706874"/>
              <a:gd name="connsiteY7071" fmla="*/ 385295 h 3735869"/>
              <a:gd name="connsiteX7072" fmla="*/ 8024276 w 9706874"/>
              <a:gd name="connsiteY7072" fmla="*/ 390081 h 3735869"/>
              <a:gd name="connsiteX7073" fmla="*/ 8004432 w 9706874"/>
              <a:gd name="connsiteY7073" fmla="*/ 368542 h 3735869"/>
              <a:gd name="connsiteX7074" fmla="*/ 7565308 w 9706874"/>
              <a:gd name="connsiteY7074" fmla="*/ 360792 h 3735869"/>
              <a:gd name="connsiteX7075" fmla="*/ 7573123 w 9706874"/>
              <a:gd name="connsiteY7075" fmla="*/ 372890 h 3735869"/>
              <a:gd name="connsiteX7076" fmla="*/ 7565308 w 9706874"/>
              <a:gd name="connsiteY7076" fmla="*/ 360792 h 3735869"/>
              <a:gd name="connsiteX7077" fmla="*/ 7449860 w 9706874"/>
              <a:gd name="connsiteY7077" fmla="*/ 360791 h 3735869"/>
              <a:gd name="connsiteX7078" fmla="*/ 7457671 w 9706874"/>
              <a:gd name="connsiteY7078" fmla="*/ 372890 h 3735869"/>
              <a:gd name="connsiteX7079" fmla="*/ 7449860 w 9706874"/>
              <a:gd name="connsiteY7079" fmla="*/ 360791 h 3735869"/>
              <a:gd name="connsiteX7080" fmla="*/ 7958596 w 9706874"/>
              <a:gd name="connsiteY7080" fmla="*/ 348629 h 3735869"/>
              <a:gd name="connsiteX7081" fmla="*/ 7944647 w 9706874"/>
              <a:gd name="connsiteY7081" fmla="*/ 361387 h 3735869"/>
              <a:gd name="connsiteX7082" fmla="*/ 7958596 w 9706874"/>
              <a:gd name="connsiteY7082" fmla="*/ 348629 h 3735869"/>
              <a:gd name="connsiteX7083" fmla="*/ 7369458 w 9706874"/>
              <a:gd name="connsiteY7083" fmla="*/ 335786 h 3735869"/>
              <a:gd name="connsiteX7084" fmla="*/ 7377272 w 9706874"/>
              <a:gd name="connsiteY7084" fmla="*/ 347871 h 3735869"/>
              <a:gd name="connsiteX7085" fmla="*/ 7369458 w 9706874"/>
              <a:gd name="connsiteY7085" fmla="*/ 335786 h 3735869"/>
              <a:gd name="connsiteX7086" fmla="*/ 7278534 w 9706874"/>
              <a:gd name="connsiteY7086" fmla="*/ 334227 h 3735869"/>
              <a:gd name="connsiteX7087" fmla="*/ 7294779 w 9706874"/>
              <a:gd name="connsiteY7087" fmla="*/ 349220 h 3735869"/>
              <a:gd name="connsiteX7088" fmla="*/ 7256068 w 9706874"/>
              <a:gd name="connsiteY7088" fmla="*/ 337348 h 3735869"/>
              <a:gd name="connsiteX7089" fmla="*/ 7278534 w 9706874"/>
              <a:gd name="connsiteY7089" fmla="*/ 334227 h 3735869"/>
              <a:gd name="connsiteX7090" fmla="*/ 7851873 w 9706874"/>
              <a:gd name="connsiteY7090" fmla="*/ 325068 h 3735869"/>
              <a:gd name="connsiteX7091" fmla="*/ 7927685 w 9706874"/>
              <a:gd name="connsiteY7091" fmla="*/ 342515 h 3735869"/>
              <a:gd name="connsiteX7092" fmla="*/ 7851873 w 9706874"/>
              <a:gd name="connsiteY7092" fmla="*/ 325068 h 3735869"/>
              <a:gd name="connsiteX7093" fmla="*/ 7829666 w 9706874"/>
              <a:gd name="connsiteY7093" fmla="*/ 314717 h 3735869"/>
              <a:gd name="connsiteX7094" fmla="*/ 7844460 w 9706874"/>
              <a:gd name="connsiteY7094" fmla="*/ 319943 h 3735869"/>
              <a:gd name="connsiteX7095" fmla="*/ 7810639 w 9706874"/>
              <a:gd name="connsiteY7095" fmla="*/ 315023 h 3735869"/>
              <a:gd name="connsiteX7096" fmla="*/ 7829666 w 9706874"/>
              <a:gd name="connsiteY7096" fmla="*/ 314717 h 3735869"/>
              <a:gd name="connsiteX7097" fmla="*/ 7327790 w 9706874"/>
              <a:gd name="connsiteY7097" fmla="*/ 314352 h 3735869"/>
              <a:gd name="connsiteX7098" fmla="*/ 7319979 w 9706874"/>
              <a:gd name="connsiteY7098" fmla="*/ 324640 h 3735869"/>
              <a:gd name="connsiteX7099" fmla="*/ 7327790 w 9706874"/>
              <a:gd name="connsiteY7099" fmla="*/ 314352 h 3735869"/>
              <a:gd name="connsiteX7100" fmla="*/ 8191288 w 9706874"/>
              <a:gd name="connsiteY7100" fmla="*/ 313238 h 3735869"/>
              <a:gd name="connsiteX7101" fmla="*/ 8223170 w 9706874"/>
              <a:gd name="connsiteY7101" fmla="*/ 321117 h 3735869"/>
              <a:gd name="connsiteX7102" fmla="*/ 8251248 w 9706874"/>
              <a:gd name="connsiteY7102" fmla="*/ 340513 h 3735869"/>
              <a:gd name="connsiteX7103" fmla="*/ 8290563 w 9706874"/>
              <a:gd name="connsiteY7103" fmla="*/ 352232 h 3735869"/>
              <a:gd name="connsiteX7104" fmla="*/ 8438451 w 9706874"/>
              <a:gd name="connsiteY7104" fmla="*/ 405571 h 3735869"/>
              <a:gd name="connsiteX7105" fmla="*/ 8589149 w 9706874"/>
              <a:gd name="connsiteY7105" fmla="*/ 465780 h 3735869"/>
              <a:gd name="connsiteX7106" fmla="*/ 8664497 w 9706874"/>
              <a:gd name="connsiteY7106" fmla="*/ 496895 h 3735869"/>
              <a:gd name="connsiteX7107" fmla="*/ 8703808 w 9706874"/>
              <a:gd name="connsiteY7107" fmla="*/ 513866 h 3735869"/>
              <a:gd name="connsiteX7108" fmla="*/ 8723465 w 9706874"/>
              <a:gd name="connsiteY7108" fmla="*/ 521140 h 3735869"/>
              <a:gd name="connsiteX7109" fmla="*/ 8723465 w 9706874"/>
              <a:gd name="connsiteY7109" fmla="*/ 538110 h 3735869"/>
              <a:gd name="connsiteX7110" fmla="*/ 8675729 w 9706874"/>
              <a:gd name="connsiteY7110" fmla="*/ 528413 h 3735869"/>
              <a:gd name="connsiteX7111" fmla="*/ 8608803 w 9706874"/>
              <a:gd name="connsiteY7111" fmla="*/ 499722 h 3735869"/>
              <a:gd name="connsiteX7112" fmla="*/ 8458107 w 9706874"/>
              <a:gd name="connsiteY7112" fmla="*/ 441535 h 3735869"/>
              <a:gd name="connsiteX7113" fmla="*/ 8159051 w 9706874"/>
              <a:gd name="connsiteY7113" fmla="*/ 323542 h 3735869"/>
              <a:gd name="connsiteX7114" fmla="*/ 8191288 w 9706874"/>
              <a:gd name="connsiteY7114" fmla="*/ 313238 h 3735869"/>
              <a:gd name="connsiteX7115" fmla="*/ 8114384 w 9706874"/>
              <a:gd name="connsiteY7115" fmla="*/ 307206 h 3735869"/>
              <a:gd name="connsiteX7116" fmla="*/ 8119423 w 9706874"/>
              <a:gd name="connsiteY7116" fmla="*/ 314466 h 3735869"/>
              <a:gd name="connsiteX7117" fmla="*/ 8114385 w 9706874"/>
              <a:gd name="connsiteY7117" fmla="*/ 319305 h 3735869"/>
              <a:gd name="connsiteX7118" fmla="*/ 8114217 w 9706874"/>
              <a:gd name="connsiteY7118" fmla="*/ 318819 h 3735869"/>
              <a:gd name="connsiteX7119" fmla="*/ 8109484 w 9706874"/>
              <a:gd name="connsiteY7119" fmla="*/ 320902 h 3735869"/>
              <a:gd name="connsiteX7120" fmla="*/ 8093080 w 9706874"/>
              <a:gd name="connsiteY7120" fmla="*/ 313669 h 3735869"/>
              <a:gd name="connsiteX7121" fmla="*/ 8104189 w 9706874"/>
              <a:gd name="connsiteY7121" fmla="*/ 312500 h 3735869"/>
              <a:gd name="connsiteX7122" fmla="*/ 8110265 w 9706874"/>
              <a:gd name="connsiteY7122" fmla="*/ 313669 h 3735869"/>
              <a:gd name="connsiteX7123" fmla="*/ 8113482 w 9706874"/>
              <a:gd name="connsiteY7123" fmla="*/ 316659 h 3735869"/>
              <a:gd name="connsiteX7124" fmla="*/ 8112322 w 9706874"/>
              <a:gd name="connsiteY7124" fmla="*/ 313256 h 3735869"/>
              <a:gd name="connsiteX7125" fmla="*/ 8114384 w 9706874"/>
              <a:gd name="connsiteY7125" fmla="*/ 307206 h 3735869"/>
              <a:gd name="connsiteX7126" fmla="*/ 6501040 w 9706874"/>
              <a:gd name="connsiteY7126" fmla="*/ 306524 h 3735869"/>
              <a:gd name="connsiteX7127" fmla="*/ 6466476 w 9706874"/>
              <a:gd name="connsiteY7127" fmla="*/ 322891 h 3735869"/>
              <a:gd name="connsiteX7128" fmla="*/ 6501040 w 9706874"/>
              <a:gd name="connsiteY7128" fmla="*/ 306524 h 3735869"/>
              <a:gd name="connsiteX7129" fmla="*/ 8131792 w 9706874"/>
              <a:gd name="connsiteY7129" fmla="*/ 301846 h 3735869"/>
              <a:gd name="connsiteX7130" fmla="*/ 8115761 w 9706874"/>
              <a:gd name="connsiteY7130" fmla="*/ 306689 h 3735869"/>
              <a:gd name="connsiteX7131" fmla="*/ 8131792 w 9706874"/>
              <a:gd name="connsiteY7131" fmla="*/ 301846 h 3735869"/>
              <a:gd name="connsiteX7132" fmla="*/ 7782666 w 9706874"/>
              <a:gd name="connsiteY7132" fmla="*/ 299055 h 3735869"/>
              <a:gd name="connsiteX7133" fmla="*/ 7797791 w 9706874"/>
              <a:gd name="connsiteY7133" fmla="*/ 313961 h 3735869"/>
              <a:gd name="connsiteX7134" fmla="*/ 7763223 w 9706874"/>
              <a:gd name="connsiteY7134" fmla="*/ 306947 h 3735869"/>
              <a:gd name="connsiteX7135" fmla="*/ 7782666 w 9706874"/>
              <a:gd name="connsiteY7135" fmla="*/ 299055 h 3735869"/>
              <a:gd name="connsiteX7136" fmla="*/ 6992184 w 9706874"/>
              <a:gd name="connsiteY7136" fmla="*/ 291130 h 3735869"/>
              <a:gd name="connsiteX7137" fmla="*/ 7006149 w 9706874"/>
              <a:gd name="connsiteY7137" fmla="*/ 298081 h 3735869"/>
              <a:gd name="connsiteX7138" fmla="*/ 6992184 w 9706874"/>
              <a:gd name="connsiteY7138" fmla="*/ 291130 h 3735869"/>
              <a:gd name="connsiteX7139" fmla="*/ 7721992 w 9706874"/>
              <a:gd name="connsiteY7139" fmla="*/ 291130 h 3735869"/>
              <a:gd name="connsiteX7140" fmla="*/ 7762766 w 9706874"/>
              <a:gd name="connsiteY7140" fmla="*/ 298145 h 3735869"/>
              <a:gd name="connsiteX7141" fmla="*/ 7721992 w 9706874"/>
              <a:gd name="connsiteY7141" fmla="*/ 291130 h 3735869"/>
              <a:gd name="connsiteX7142" fmla="*/ 6163525 w 9706874"/>
              <a:gd name="connsiteY7142" fmla="*/ 291101 h 3735869"/>
              <a:gd name="connsiteX7143" fmla="*/ 6059227 w 9706874"/>
              <a:gd name="connsiteY7143" fmla="*/ 300828 h 3735869"/>
              <a:gd name="connsiteX7144" fmla="*/ 5956842 w 9706874"/>
              <a:gd name="connsiteY7144" fmla="*/ 324659 h 3735869"/>
              <a:gd name="connsiteX7145" fmla="*/ 5955918 w 9706874"/>
              <a:gd name="connsiteY7145" fmla="*/ 310132 h 3735869"/>
              <a:gd name="connsiteX7146" fmla="*/ 5941428 w 9706874"/>
              <a:gd name="connsiteY7146" fmla="*/ 311464 h 3735869"/>
              <a:gd name="connsiteX7147" fmla="*/ 5873662 w 9706874"/>
              <a:gd name="connsiteY7147" fmla="*/ 321041 h 3735869"/>
              <a:gd name="connsiteX7148" fmla="*/ 5886774 w 9706874"/>
              <a:gd name="connsiteY7148" fmla="*/ 321635 h 3735869"/>
              <a:gd name="connsiteX7149" fmla="*/ 5894939 w 9706874"/>
              <a:gd name="connsiteY7149" fmla="*/ 316027 h 3735869"/>
              <a:gd name="connsiteX7150" fmla="*/ 5916565 w 9706874"/>
              <a:gd name="connsiteY7150" fmla="*/ 315404 h 3735869"/>
              <a:gd name="connsiteX7151" fmla="*/ 5935710 w 9706874"/>
              <a:gd name="connsiteY7151" fmla="*/ 311972 h 3735869"/>
              <a:gd name="connsiteX7152" fmla="*/ 5950602 w 9706874"/>
              <a:gd name="connsiteY7152" fmla="*/ 325386 h 3735869"/>
              <a:gd name="connsiteX7153" fmla="*/ 5888201 w 9706874"/>
              <a:gd name="connsiteY7153" fmla="*/ 335368 h 3735869"/>
              <a:gd name="connsiteX7154" fmla="*/ 5886863 w 9706874"/>
              <a:gd name="connsiteY7154" fmla="*/ 323611 h 3735869"/>
              <a:gd name="connsiteX7155" fmla="*/ 5878992 w 9706874"/>
              <a:gd name="connsiteY7155" fmla="*/ 324729 h 3735869"/>
              <a:gd name="connsiteX7156" fmla="*/ 5832133 w 9706874"/>
              <a:gd name="connsiteY7156" fmla="*/ 328524 h 3735869"/>
              <a:gd name="connsiteX7157" fmla="*/ 5810480 w 9706874"/>
              <a:gd name="connsiteY7157" fmla="*/ 349020 h 3735869"/>
              <a:gd name="connsiteX7158" fmla="*/ 5956964 w 9706874"/>
              <a:gd name="connsiteY7158" fmla="*/ 340766 h 3735869"/>
              <a:gd name="connsiteX7159" fmla="*/ 6059957 w 9706874"/>
              <a:gd name="connsiteY7159" fmla="*/ 343685 h 3735869"/>
              <a:gd name="connsiteX7160" fmla="*/ 6061867 w 9706874"/>
              <a:gd name="connsiteY7160" fmla="*/ 344500 h 3735869"/>
              <a:gd name="connsiteX7161" fmla="*/ 6112975 w 9706874"/>
              <a:gd name="connsiteY7161" fmla="*/ 336809 h 3735869"/>
              <a:gd name="connsiteX7162" fmla="*/ 6104559 w 9706874"/>
              <a:gd name="connsiteY7162" fmla="*/ 348756 h 3735869"/>
              <a:gd name="connsiteX7163" fmla="*/ 6099093 w 9706874"/>
              <a:gd name="connsiteY7163" fmla="*/ 352750 h 3735869"/>
              <a:gd name="connsiteX7164" fmla="*/ 6117160 w 9706874"/>
              <a:gd name="connsiteY7164" fmla="*/ 352478 h 3735869"/>
              <a:gd name="connsiteX7165" fmla="*/ 6121389 w 9706874"/>
              <a:gd name="connsiteY7165" fmla="*/ 351770 h 3735869"/>
              <a:gd name="connsiteX7166" fmla="*/ 6121389 w 9706874"/>
              <a:gd name="connsiteY7166" fmla="*/ 336809 h 3735869"/>
              <a:gd name="connsiteX7167" fmla="*/ 6137984 w 9706874"/>
              <a:gd name="connsiteY7167" fmla="*/ 338024 h 3735869"/>
              <a:gd name="connsiteX7168" fmla="*/ 6154141 w 9706874"/>
              <a:gd name="connsiteY7168" fmla="*/ 346305 h 3735869"/>
              <a:gd name="connsiteX7169" fmla="*/ 6154578 w 9706874"/>
              <a:gd name="connsiteY7169" fmla="*/ 346231 h 3735869"/>
              <a:gd name="connsiteX7170" fmla="*/ 6154579 w 9706874"/>
              <a:gd name="connsiteY7170" fmla="*/ 310080 h 3735869"/>
              <a:gd name="connsiteX7171" fmla="*/ 6168602 w 9706874"/>
              <a:gd name="connsiteY7171" fmla="*/ 295503 h 3735869"/>
              <a:gd name="connsiteX7172" fmla="*/ 6419077 w 9706874"/>
              <a:gd name="connsiteY7172" fmla="*/ 278629 h 3735869"/>
              <a:gd name="connsiteX7173" fmla="*/ 6432656 w 9706874"/>
              <a:gd name="connsiteY7173" fmla="*/ 312364 h 3735869"/>
              <a:gd name="connsiteX7174" fmla="*/ 6449514 w 9706874"/>
              <a:gd name="connsiteY7174" fmla="*/ 324414 h 3735869"/>
              <a:gd name="connsiteX7175" fmla="*/ 6301546 w 9706874"/>
              <a:gd name="connsiteY7175" fmla="*/ 314775 h 3735869"/>
              <a:gd name="connsiteX7176" fmla="*/ 6318401 w 9706874"/>
              <a:gd name="connsiteY7176" fmla="*/ 314773 h 3735869"/>
              <a:gd name="connsiteX7177" fmla="*/ 6318402 w 9706874"/>
              <a:gd name="connsiteY7177" fmla="*/ 290677 h 3735869"/>
              <a:gd name="connsiteX7178" fmla="*/ 6343221 w 9706874"/>
              <a:gd name="connsiteY7178" fmla="*/ 295497 h 3735869"/>
              <a:gd name="connsiteX7179" fmla="*/ 6334792 w 9706874"/>
              <a:gd name="connsiteY7179" fmla="*/ 307545 h 3735869"/>
              <a:gd name="connsiteX7180" fmla="*/ 6393792 w 9706874"/>
              <a:gd name="connsiteY7180" fmla="*/ 307545 h 3735869"/>
              <a:gd name="connsiteX7181" fmla="*/ 6385362 w 9706874"/>
              <a:gd name="connsiteY7181" fmla="*/ 295497 h 3735869"/>
              <a:gd name="connsiteX7182" fmla="*/ 6419077 w 9706874"/>
              <a:gd name="connsiteY7182" fmla="*/ 278629 h 3735869"/>
              <a:gd name="connsiteX7183" fmla="*/ 7107188 w 9706874"/>
              <a:gd name="connsiteY7183" fmla="*/ 277549 h 3735869"/>
              <a:gd name="connsiteX7184" fmla="*/ 7091141 w 9706874"/>
              <a:gd name="connsiteY7184" fmla="*/ 290010 h 3735869"/>
              <a:gd name="connsiteX7185" fmla="*/ 7107188 w 9706874"/>
              <a:gd name="connsiteY7185" fmla="*/ 277549 h 3735869"/>
              <a:gd name="connsiteX7186" fmla="*/ 6397095 w 9706874"/>
              <a:gd name="connsiteY7186" fmla="*/ 272610 h 3735869"/>
              <a:gd name="connsiteX7187" fmla="*/ 6402089 w 9706874"/>
              <a:gd name="connsiteY7187" fmla="*/ 273738 h 3735869"/>
              <a:gd name="connsiteX7188" fmla="*/ 6396382 w 9706874"/>
              <a:gd name="connsiteY7188" fmla="*/ 278251 h 3735869"/>
              <a:gd name="connsiteX7189" fmla="*/ 6397095 w 9706874"/>
              <a:gd name="connsiteY7189" fmla="*/ 272610 h 3735869"/>
              <a:gd name="connsiteX7190" fmla="*/ 6616216 w 9706874"/>
              <a:gd name="connsiteY7190" fmla="*/ 269697 h 3735869"/>
              <a:gd name="connsiteX7191" fmla="*/ 6621826 w 9706874"/>
              <a:gd name="connsiteY7191" fmla="*/ 303000 h 3735869"/>
              <a:gd name="connsiteX7192" fmla="*/ 6641471 w 9706874"/>
              <a:gd name="connsiteY7192" fmla="*/ 303000 h 3735869"/>
              <a:gd name="connsiteX7193" fmla="*/ 6663921 w 9706874"/>
              <a:gd name="connsiteY7193" fmla="*/ 302999 h 3735869"/>
              <a:gd name="connsiteX7194" fmla="*/ 6663921 w 9706874"/>
              <a:gd name="connsiteY7194" fmla="*/ 324667 h 3735869"/>
              <a:gd name="connsiteX7195" fmla="*/ 6597039 w 9706874"/>
              <a:gd name="connsiteY7195" fmla="*/ 315038 h 3735869"/>
              <a:gd name="connsiteX7196" fmla="*/ 6507707 w 9706874"/>
              <a:gd name="connsiteY7196" fmla="*/ 324668 h 3735869"/>
              <a:gd name="connsiteX7197" fmla="*/ 6552139 w 9706874"/>
              <a:gd name="connsiteY7197" fmla="*/ 300593 h 3735869"/>
              <a:gd name="connsiteX7198" fmla="*/ 6616216 w 9706874"/>
              <a:gd name="connsiteY7198" fmla="*/ 269697 h 3735869"/>
              <a:gd name="connsiteX7199" fmla="*/ 6663955 w 9706874"/>
              <a:gd name="connsiteY7199" fmla="*/ 266124 h 3735869"/>
              <a:gd name="connsiteX7200" fmla="*/ 6656140 w 9706874"/>
              <a:gd name="connsiteY7200" fmla="*/ 278224 h 3735869"/>
              <a:gd name="connsiteX7201" fmla="*/ 6663955 w 9706874"/>
              <a:gd name="connsiteY7201" fmla="*/ 266124 h 3735869"/>
              <a:gd name="connsiteX7202" fmla="*/ 6973629 w 9706874"/>
              <a:gd name="connsiteY7202" fmla="*/ 266124 h 3735869"/>
              <a:gd name="connsiteX7203" fmla="*/ 6982535 w 9706874"/>
              <a:gd name="connsiteY7203" fmla="*/ 290721 h 3735869"/>
              <a:gd name="connsiteX7204" fmla="*/ 6973629 w 9706874"/>
              <a:gd name="connsiteY7204" fmla="*/ 266124 h 3735869"/>
              <a:gd name="connsiteX7205" fmla="*/ 7023108 w 9706874"/>
              <a:gd name="connsiteY7205" fmla="*/ 266123 h 3735869"/>
              <a:gd name="connsiteX7206" fmla="*/ 7030921 w 9706874"/>
              <a:gd name="connsiteY7206" fmla="*/ 278223 h 3735869"/>
              <a:gd name="connsiteX7207" fmla="*/ 7023108 w 9706874"/>
              <a:gd name="connsiteY7207" fmla="*/ 266123 h 3735869"/>
              <a:gd name="connsiteX7208" fmla="*/ 5715307 w 9706874"/>
              <a:gd name="connsiteY7208" fmla="*/ 262114 h 3735869"/>
              <a:gd name="connsiteX7209" fmla="*/ 5707202 w 9706874"/>
              <a:gd name="connsiteY7209" fmla="*/ 263145 h 3735869"/>
              <a:gd name="connsiteX7210" fmla="*/ 5699362 w 9706874"/>
              <a:gd name="connsiteY7210" fmla="*/ 266453 h 3735869"/>
              <a:gd name="connsiteX7211" fmla="*/ 5700201 w 9706874"/>
              <a:gd name="connsiteY7211" fmla="*/ 266343 h 3735869"/>
              <a:gd name="connsiteX7212" fmla="*/ 5707505 w 9706874"/>
              <a:gd name="connsiteY7212" fmla="*/ 269685 h 3735869"/>
              <a:gd name="connsiteX7213" fmla="*/ 5707635 w 9706874"/>
              <a:gd name="connsiteY7213" fmla="*/ 270011 h 3735869"/>
              <a:gd name="connsiteX7214" fmla="*/ 5708314 w 9706874"/>
              <a:gd name="connsiteY7214" fmla="*/ 270225 h 3735869"/>
              <a:gd name="connsiteX7215" fmla="*/ 5720335 w 9706874"/>
              <a:gd name="connsiteY7215" fmla="*/ 269367 h 3735869"/>
              <a:gd name="connsiteX7216" fmla="*/ 5747187 w 9706874"/>
              <a:gd name="connsiteY7216" fmla="*/ 259602 h 3735869"/>
              <a:gd name="connsiteX7217" fmla="*/ 5736405 w 9706874"/>
              <a:gd name="connsiteY7217" fmla="*/ 267594 h 3735869"/>
              <a:gd name="connsiteX7218" fmla="*/ 5749079 w 9706874"/>
              <a:gd name="connsiteY7218" fmla="*/ 265637 h 3735869"/>
              <a:gd name="connsiteX7219" fmla="*/ 5758190 w 9706874"/>
              <a:gd name="connsiteY7219" fmla="*/ 263919 h 3735869"/>
              <a:gd name="connsiteX7220" fmla="*/ 5767050 w 9706874"/>
              <a:gd name="connsiteY7220" fmla="*/ 263645 h 3735869"/>
              <a:gd name="connsiteX7221" fmla="*/ 5767050 w 9706874"/>
              <a:gd name="connsiteY7221" fmla="*/ 259822 h 3735869"/>
              <a:gd name="connsiteX7222" fmla="*/ 6952541 w 9706874"/>
              <a:gd name="connsiteY7222" fmla="*/ 253620 h 3735869"/>
              <a:gd name="connsiteX7223" fmla="*/ 6952542 w 9706874"/>
              <a:gd name="connsiteY7223" fmla="*/ 265707 h 3735869"/>
              <a:gd name="connsiteX7224" fmla="*/ 6921333 w 9706874"/>
              <a:gd name="connsiteY7224" fmla="*/ 265708 h 3735869"/>
              <a:gd name="connsiteX7225" fmla="*/ 6901474 w 9706874"/>
              <a:gd name="connsiteY7225" fmla="*/ 265707 h 3735869"/>
              <a:gd name="connsiteX7226" fmla="*/ 6901474 w 9706874"/>
              <a:gd name="connsiteY7226" fmla="*/ 253621 h 3735869"/>
              <a:gd name="connsiteX7227" fmla="*/ 6932682 w 9706874"/>
              <a:gd name="connsiteY7227" fmla="*/ 253620 h 3735869"/>
              <a:gd name="connsiteX7228" fmla="*/ 6952541 w 9706874"/>
              <a:gd name="connsiteY7228" fmla="*/ 253620 h 3735869"/>
              <a:gd name="connsiteX7229" fmla="*/ 6857723 w 9706874"/>
              <a:gd name="connsiteY7229" fmla="*/ 253619 h 3735869"/>
              <a:gd name="connsiteX7230" fmla="*/ 6841687 w 9706874"/>
              <a:gd name="connsiteY7230" fmla="*/ 270184 h 3735869"/>
              <a:gd name="connsiteX7231" fmla="*/ 6822445 w 9706874"/>
              <a:gd name="connsiteY7231" fmla="*/ 277458 h 3735869"/>
              <a:gd name="connsiteX7232" fmla="*/ 6819696 w 9706874"/>
              <a:gd name="connsiteY7232" fmla="*/ 253620 h 3735869"/>
              <a:gd name="connsiteX7233" fmla="*/ 6857723 w 9706874"/>
              <a:gd name="connsiteY7233" fmla="*/ 253619 h 3735869"/>
              <a:gd name="connsiteX7234" fmla="*/ 7586676 w 9706874"/>
              <a:gd name="connsiteY7234" fmla="*/ 252976 h 3735869"/>
              <a:gd name="connsiteX7235" fmla="*/ 7705033 w 9706874"/>
              <a:gd name="connsiteY7235" fmla="*/ 285758 h 3735869"/>
              <a:gd name="connsiteX7236" fmla="*/ 7618913 w 9706874"/>
              <a:gd name="connsiteY7236" fmla="*/ 290573 h 3735869"/>
              <a:gd name="connsiteX7237" fmla="*/ 7546757 w 9706874"/>
              <a:gd name="connsiteY7237" fmla="*/ 254863 h 3735869"/>
              <a:gd name="connsiteX7238" fmla="*/ 7586676 w 9706874"/>
              <a:gd name="connsiteY7238" fmla="*/ 252976 h 3735869"/>
              <a:gd name="connsiteX7239" fmla="*/ 6142891 w 9706874"/>
              <a:gd name="connsiteY7239" fmla="*/ 251257 h 3735869"/>
              <a:gd name="connsiteX7240" fmla="*/ 6121387 w 9706874"/>
              <a:gd name="connsiteY7240" fmla="*/ 264318 h 3735869"/>
              <a:gd name="connsiteX7241" fmla="*/ 6115253 w 9706874"/>
              <a:gd name="connsiteY7241" fmla="*/ 279613 h 3735869"/>
              <a:gd name="connsiteX7242" fmla="*/ 6108164 w 9706874"/>
              <a:gd name="connsiteY7242" fmla="*/ 285980 h 3735869"/>
              <a:gd name="connsiteX7243" fmla="*/ 6108603 w 9706874"/>
              <a:gd name="connsiteY7243" fmla="*/ 286001 h 3735869"/>
              <a:gd name="connsiteX7244" fmla="*/ 6143997 w 9706874"/>
              <a:gd name="connsiteY7244" fmla="*/ 283160 h 3735869"/>
              <a:gd name="connsiteX7245" fmla="*/ 6153145 w 9706874"/>
              <a:gd name="connsiteY7245" fmla="*/ 282110 h 3735869"/>
              <a:gd name="connsiteX7246" fmla="*/ 6143359 w 9706874"/>
              <a:gd name="connsiteY7246" fmla="*/ 273633 h 3735869"/>
              <a:gd name="connsiteX7247" fmla="*/ 6168603 w 9706874"/>
              <a:gd name="connsiteY7247" fmla="*/ 254598 h 3735869"/>
              <a:gd name="connsiteX7248" fmla="*/ 6142891 w 9706874"/>
              <a:gd name="connsiteY7248" fmla="*/ 251257 h 3735869"/>
              <a:gd name="connsiteX7249" fmla="*/ 6523106 w 9706874"/>
              <a:gd name="connsiteY7249" fmla="*/ 249094 h 3735869"/>
              <a:gd name="connsiteX7250" fmla="*/ 6554651 w 9706874"/>
              <a:gd name="connsiteY7250" fmla="*/ 278641 h 3735869"/>
              <a:gd name="connsiteX7251" fmla="*/ 6512276 w 9706874"/>
              <a:gd name="connsiteY7251" fmla="*/ 278641 h 3735869"/>
              <a:gd name="connsiteX7252" fmla="*/ 6478844 w 9706874"/>
              <a:gd name="connsiteY7252" fmla="*/ 254386 h 3735869"/>
              <a:gd name="connsiteX7253" fmla="*/ 6523106 w 9706874"/>
              <a:gd name="connsiteY7253" fmla="*/ 249094 h 3735869"/>
              <a:gd name="connsiteX7254" fmla="*/ 6756873 w 9706874"/>
              <a:gd name="connsiteY7254" fmla="*/ 247125 h 3735869"/>
              <a:gd name="connsiteX7255" fmla="*/ 6765291 w 9706874"/>
              <a:gd name="connsiteY7255" fmla="*/ 251988 h 3735869"/>
              <a:gd name="connsiteX7256" fmla="*/ 6748452 w 9706874"/>
              <a:gd name="connsiteY7256" fmla="*/ 256850 h 3735869"/>
              <a:gd name="connsiteX7257" fmla="*/ 6765290 w 9706874"/>
              <a:gd name="connsiteY7257" fmla="*/ 269005 h 3735869"/>
              <a:gd name="connsiteX7258" fmla="*/ 6787271 w 9706874"/>
              <a:gd name="connsiteY7258" fmla="*/ 273462 h 3735869"/>
              <a:gd name="connsiteX7259" fmla="*/ 6773710 w 9706874"/>
              <a:gd name="connsiteY7259" fmla="*/ 278325 h 3735869"/>
              <a:gd name="connsiteX7260" fmla="*/ 6754065 w 9706874"/>
              <a:gd name="connsiteY7260" fmla="*/ 278325 h 3735869"/>
              <a:gd name="connsiteX7261" fmla="*/ 6748454 w 9706874"/>
              <a:gd name="connsiteY7261" fmla="*/ 305066 h 3735869"/>
              <a:gd name="connsiteX7262" fmla="*/ 6778853 w 9706874"/>
              <a:gd name="connsiteY7262" fmla="*/ 314790 h 3735869"/>
              <a:gd name="connsiteX7263" fmla="*/ 6781659 w 9706874"/>
              <a:gd name="connsiteY7263" fmla="*/ 290479 h 3735869"/>
              <a:gd name="connsiteX7264" fmla="*/ 6795689 w 9706874"/>
              <a:gd name="connsiteY7264" fmla="*/ 290479 h 3735869"/>
              <a:gd name="connsiteX7265" fmla="*/ 6795690 w 9706874"/>
              <a:gd name="connsiteY7265" fmla="*/ 312358 h 3735869"/>
              <a:gd name="connsiteX7266" fmla="*/ 6812525 w 9706874"/>
              <a:gd name="connsiteY7266" fmla="*/ 314790 h 3735869"/>
              <a:gd name="connsiteX7267" fmla="*/ 6837779 w 9706874"/>
              <a:gd name="connsiteY7267" fmla="*/ 283187 h 3735869"/>
              <a:gd name="connsiteX7268" fmla="*/ 6859759 w 9706874"/>
              <a:gd name="connsiteY7268" fmla="*/ 295341 h 3735869"/>
              <a:gd name="connsiteX7269" fmla="*/ 6851808 w 9706874"/>
              <a:gd name="connsiteY7269" fmla="*/ 307496 h 3735869"/>
              <a:gd name="connsiteX7270" fmla="*/ 6876595 w 9706874"/>
              <a:gd name="connsiteY7270" fmla="*/ 314790 h 3735869"/>
              <a:gd name="connsiteX7271" fmla="*/ 6887819 w 9706874"/>
              <a:gd name="connsiteY7271" fmla="*/ 288049 h 3735869"/>
              <a:gd name="connsiteX7272" fmla="*/ 6915880 w 9706874"/>
              <a:gd name="connsiteY7272" fmla="*/ 285617 h 3735869"/>
              <a:gd name="connsiteX7273" fmla="*/ 6949083 w 9706874"/>
              <a:gd name="connsiteY7273" fmla="*/ 288049 h 3735869"/>
              <a:gd name="connsiteX7274" fmla="*/ 6935521 w 9706874"/>
              <a:gd name="connsiteY7274" fmla="*/ 292912 h 3735869"/>
              <a:gd name="connsiteX7275" fmla="*/ 6927102 w 9706874"/>
              <a:gd name="connsiteY7275" fmla="*/ 317219 h 3735869"/>
              <a:gd name="connsiteX7276" fmla="*/ 7008008 w 9706874"/>
              <a:gd name="connsiteY7276" fmla="*/ 324514 h 3735869"/>
              <a:gd name="connsiteX7277" fmla="*/ 7013621 w 9706874"/>
              <a:gd name="connsiteY7277" fmla="*/ 302635 h 3735869"/>
              <a:gd name="connsiteX7278" fmla="*/ 7041681 w 9706874"/>
              <a:gd name="connsiteY7278" fmla="*/ 307496 h 3735869"/>
              <a:gd name="connsiteX7279" fmla="*/ 7036068 w 9706874"/>
              <a:gd name="connsiteY7279" fmla="*/ 324514 h 3735869"/>
              <a:gd name="connsiteX7280" fmla="*/ 7069273 w 9706874"/>
              <a:gd name="connsiteY7280" fmla="*/ 336669 h 3735869"/>
              <a:gd name="connsiteX7281" fmla="*/ 7085845 w 9706874"/>
              <a:gd name="connsiteY7281" fmla="*/ 327097 h 3735869"/>
              <a:gd name="connsiteX7282" fmla="*/ 7088052 w 9706874"/>
              <a:gd name="connsiteY7282" fmla="*/ 328865 h 3735869"/>
              <a:gd name="connsiteX7283" fmla="*/ 7084956 w 9706874"/>
              <a:gd name="connsiteY7283" fmla="*/ 324550 h 3735869"/>
              <a:gd name="connsiteX7284" fmla="*/ 7088862 w 9706874"/>
              <a:gd name="connsiteY7284" fmla="*/ 320920 h 3735869"/>
              <a:gd name="connsiteX7285" fmla="*/ 7091722 w 9706874"/>
              <a:gd name="connsiteY7285" fmla="*/ 323577 h 3735869"/>
              <a:gd name="connsiteX7286" fmla="*/ 7091721 w 9706874"/>
              <a:gd name="connsiteY7286" fmla="*/ 327469 h 3735869"/>
              <a:gd name="connsiteX7287" fmla="*/ 7090513 w 9706874"/>
              <a:gd name="connsiteY7287" fmla="*/ 330837 h 3735869"/>
              <a:gd name="connsiteX7288" fmla="*/ 7091722 w 9706874"/>
              <a:gd name="connsiteY7288" fmla="*/ 331807 h 3735869"/>
              <a:gd name="connsiteX7289" fmla="*/ 7091721 w 9706874"/>
              <a:gd name="connsiteY7289" fmla="*/ 327469 h 3735869"/>
              <a:gd name="connsiteX7290" fmla="*/ 7092769 w 9706874"/>
              <a:gd name="connsiteY7290" fmla="*/ 324550 h 3735869"/>
              <a:gd name="connsiteX7291" fmla="*/ 7091722 w 9706874"/>
              <a:gd name="connsiteY7291" fmla="*/ 323577 h 3735869"/>
              <a:gd name="connsiteX7292" fmla="*/ 7091722 w 9706874"/>
              <a:gd name="connsiteY7292" fmla="*/ 319653 h 3735869"/>
              <a:gd name="connsiteX7293" fmla="*/ 7114169 w 9706874"/>
              <a:gd name="connsiteY7293" fmla="*/ 319653 h 3735869"/>
              <a:gd name="connsiteX7294" fmla="*/ 7127732 w 9706874"/>
              <a:gd name="connsiteY7294" fmla="*/ 334238 h 3735869"/>
              <a:gd name="connsiteX7295" fmla="*/ 7195075 w 9706874"/>
              <a:gd name="connsiteY7295" fmla="*/ 339101 h 3735869"/>
              <a:gd name="connsiteX7296" fmla="*/ 7195076 w 9706874"/>
              <a:gd name="connsiteY7296" fmla="*/ 317221 h 3735869"/>
              <a:gd name="connsiteX7297" fmla="*/ 7217055 w 9706874"/>
              <a:gd name="connsiteY7297" fmla="*/ 322083 h 3735869"/>
              <a:gd name="connsiteX7298" fmla="*/ 7220328 w 9706874"/>
              <a:gd name="connsiteY7298" fmla="*/ 353282 h 3735869"/>
              <a:gd name="connsiteX7299" fmla="*/ 7281593 w 9706874"/>
              <a:gd name="connsiteY7299" fmla="*/ 365437 h 3735869"/>
              <a:gd name="connsiteX7300" fmla="*/ 7326020 w 9706874"/>
              <a:gd name="connsiteY7300" fmla="*/ 370298 h 3735869"/>
              <a:gd name="connsiteX7301" fmla="*/ 7351276 w 9706874"/>
              <a:gd name="connsiteY7301" fmla="*/ 382454 h 3735869"/>
              <a:gd name="connsiteX7302" fmla="*/ 7406928 w 9706874"/>
              <a:gd name="connsiteY7302" fmla="*/ 372729 h 3735869"/>
              <a:gd name="connsiteX7303" fmla="*/ 7423762 w 9706874"/>
              <a:gd name="connsiteY7303" fmla="*/ 392179 h 3735869"/>
              <a:gd name="connsiteX7304" fmla="*/ 7457436 w 9706874"/>
              <a:gd name="connsiteY7304" fmla="*/ 382453 h 3735869"/>
              <a:gd name="connsiteX7305" fmla="*/ 7491107 w 9706874"/>
              <a:gd name="connsiteY7305" fmla="*/ 382454 h 3735869"/>
              <a:gd name="connsiteX7306" fmla="*/ 7515893 w 9706874"/>
              <a:gd name="connsiteY7306" fmla="*/ 409195 h 3735869"/>
              <a:gd name="connsiteX7307" fmla="*/ 7658532 w 9706874"/>
              <a:gd name="connsiteY7307" fmla="*/ 440394 h 3735869"/>
              <a:gd name="connsiteX7308" fmla="*/ 7664144 w 9706874"/>
              <a:gd name="connsiteY7308" fmla="*/ 418920 h 3735869"/>
              <a:gd name="connsiteX7309" fmla="*/ 7664143 w 9706874"/>
              <a:gd name="connsiteY7309" fmla="*/ 440394 h 3735869"/>
              <a:gd name="connsiteX7310" fmla="*/ 7683319 w 9706874"/>
              <a:gd name="connsiteY7310" fmla="*/ 440395 h 3735869"/>
              <a:gd name="connsiteX7311" fmla="*/ 7697349 w 9706874"/>
              <a:gd name="connsiteY7311" fmla="*/ 452549 h 3735869"/>
              <a:gd name="connsiteX7312" fmla="*/ 7719797 w 9706874"/>
              <a:gd name="connsiteY7312" fmla="*/ 442826 h 3735869"/>
              <a:gd name="connsiteX7313" fmla="*/ 7722603 w 9706874"/>
              <a:gd name="connsiteY7313" fmla="*/ 423783 h 3735869"/>
              <a:gd name="connsiteX7314" fmla="*/ 7731020 w 9706874"/>
              <a:gd name="connsiteY7314" fmla="*/ 452549 h 3735869"/>
              <a:gd name="connsiteX7315" fmla="*/ 7750663 w 9706874"/>
              <a:gd name="connsiteY7315" fmla="*/ 457412 h 3735869"/>
              <a:gd name="connsiteX7316" fmla="*/ 7772643 w 9706874"/>
              <a:gd name="connsiteY7316" fmla="*/ 464705 h 3735869"/>
              <a:gd name="connsiteX7317" fmla="*/ 7775450 w 9706874"/>
              <a:gd name="connsiteY7317" fmla="*/ 440394 h 3735869"/>
              <a:gd name="connsiteX7318" fmla="*/ 7789480 w 9706874"/>
              <a:gd name="connsiteY7318" fmla="*/ 474429 h 3735869"/>
              <a:gd name="connsiteX7319" fmla="*/ 7831567 w 9706874"/>
              <a:gd name="connsiteY7319" fmla="*/ 452550 h 3735869"/>
              <a:gd name="connsiteX7320" fmla="*/ 7828763 w 9706874"/>
              <a:gd name="connsiteY7320" fmla="*/ 476860 h 3735869"/>
              <a:gd name="connsiteX7321" fmla="*/ 7861967 w 9706874"/>
              <a:gd name="connsiteY7321" fmla="*/ 486584 h 3735869"/>
              <a:gd name="connsiteX7322" fmla="*/ 7904057 w 9706874"/>
              <a:gd name="connsiteY7322" fmla="*/ 496307 h 3735869"/>
              <a:gd name="connsiteX7323" fmla="*/ 7940068 w 9706874"/>
              <a:gd name="connsiteY7323" fmla="*/ 498335 h 3735869"/>
              <a:gd name="connsiteX7324" fmla="*/ 7965322 w 9706874"/>
              <a:gd name="connsiteY7324" fmla="*/ 525076 h 3735869"/>
              <a:gd name="connsiteX7325" fmla="*/ 8013023 w 9706874"/>
              <a:gd name="connsiteY7325" fmla="*/ 537231 h 3735869"/>
              <a:gd name="connsiteX7326" fmla="*/ 8096736 w 9706874"/>
              <a:gd name="connsiteY7326" fmla="*/ 568835 h 3735869"/>
              <a:gd name="connsiteX7327" fmla="*/ 8088318 w 9706874"/>
              <a:gd name="connsiteY7327" fmla="*/ 585447 h 3735869"/>
              <a:gd name="connsiteX7328" fmla="*/ 8068675 w 9706874"/>
              <a:gd name="connsiteY7328" fmla="*/ 580584 h 3735869"/>
              <a:gd name="connsiteX7329" fmla="*/ 8029389 w 9706874"/>
              <a:gd name="connsiteY7329" fmla="*/ 571265 h 3735869"/>
              <a:gd name="connsiteX7330" fmla="*/ 7954096 w 9706874"/>
              <a:gd name="connsiteY7330" fmla="*/ 551818 h 3735869"/>
              <a:gd name="connsiteX7331" fmla="*/ 7803508 w 9706874"/>
              <a:gd name="connsiteY7331" fmla="*/ 515352 h 3735869"/>
              <a:gd name="connsiteX7332" fmla="*/ 7647307 w 9706874"/>
              <a:gd name="connsiteY7332" fmla="*/ 481721 h 3735869"/>
              <a:gd name="connsiteX7333" fmla="*/ 7569207 w 9706874"/>
              <a:gd name="connsiteY7333" fmla="*/ 467135 h 3735869"/>
              <a:gd name="connsiteX7334" fmla="*/ 7543953 w 9706874"/>
              <a:gd name="connsiteY7334" fmla="*/ 452550 h 3735869"/>
              <a:gd name="connsiteX7335" fmla="*/ 7518700 w 9706874"/>
              <a:gd name="connsiteY7335" fmla="*/ 445256 h 3735869"/>
              <a:gd name="connsiteX7336" fmla="*/ 7527117 w 9706874"/>
              <a:gd name="connsiteY7336" fmla="*/ 433102 h 3735869"/>
              <a:gd name="connsiteX7337" fmla="*/ 7432181 w 9706874"/>
              <a:gd name="connsiteY7337" fmla="*/ 428239 h 3735869"/>
              <a:gd name="connsiteX7338" fmla="*/ 7434988 w 9706874"/>
              <a:gd name="connsiteY7338" fmla="*/ 411628 h 3735869"/>
              <a:gd name="connsiteX7339" fmla="*/ 7370918 w 9706874"/>
              <a:gd name="connsiteY7339" fmla="*/ 411628 h 3735869"/>
              <a:gd name="connsiteX7340" fmla="*/ 7379336 w 9706874"/>
              <a:gd name="connsiteY7340" fmla="*/ 423783 h 3735869"/>
              <a:gd name="connsiteX7341" fmla="*/ 7337245 w 9706874"/>
              <a:gd name="connsiteY7341" fmla="*/ 428239 h 3735869"/>
              <a:gd name="connsiteX7342" fmla="*/ 7337246 w 9706874"/>
              <a:gd name="connsiteY7342" fmla="*/ 406765 h 3735869"/>
              <a:gd name="connsiteX7343" fmla="*/ 7354082 w 9706874"/>
              <a:gd name="connsiteY7343" fmla="*/ 416489 h 3735869"/>
              <a:gd name="connsiteX7344" fmla="*/ 7362500 w 9706874"/>
              <a:gd name="connsiteY7344" fmla="*/ 394609 h 3735869"/>
              <a:gd name="connsiteX7345" fmla="*/ 7312460 w 9706874"/>
              <a:gd name="connsiteY7345" fmla="*/ 394610 h 3735869"/>
              <a:gd name="connsiteX7346" fmla="*/ 7328826 w 9706874"/>
              <a:gd name="connsiteY7346" fmla="*/ 406764 h 3735869"/>
              <a:gd name="connsiteX7347" fmla="*/ 7312458 w 9706874"/>
              <a:gd name="connsiteY7347" fmla="*/ 418919 h 3735869"/>
              <a:gd name="connsiteX7348" fmla="*/ 7298429 w 9706874"/>
              <a:gd name="connsiteY7348" fmla="*/ 394609 h 3735869"/>
              <a:gd name="connsiteX7349" fmla="*/ 6999591 w 9706874"/>
              <a:gd name="connsiteY7349" fmla="*/ 350850 h 3735869"/>
              <a:gd name="connsiteX7350" fmla="*/ 6976706 w 9706874"/>
              <a:gd name="connsiteY7350" fmla="*/ 342987 h 3735869"/>
              <a:gd name="connsiteX7351" fmla="*/ 6974606 w 9706874"/>
              <a:gd name="connsiteY7351" fmla="*/ 342604 h 3735869"/>
              <a:gd name="connsiteX7352" fmla="*/ 6979320 w 9706874"/>
              <a:gd name="connsiteY7352" fmla="*/ 348228 h 3735869"/>
              <a:gd name="connsiteX7353" fmla="*/ 6973011 w 9706874"/>
              <a:gd name="connsiteY7353" fmla="*/ 349220 h 3735869"/>
              <a:gd name="connsiteX7354" fmla="*/ 6973326 w 9706874"/>
              <a:gd name="connsiteY7354" fmla="*/ 342372 h 3735869"/>
              <a:gd name="connsiteX7355" fmla="*/ 6968726 w 9706874"/>
              <a:gd name="connsiteY7355" fmla="*/ 341531 h 3735869"/>
              <a:gd name="connsiteX7356" fmla="*/ 6929909 w 9706874"/>
              <a:gd name="connsiteY7356" fmla="*/ 339101 h 3735869"/>
              <a:gd name="connsiteX7357" fmla="*/ 6857421 w 9706874"/>
              <a:gd name="connsiteY7357" fmla="*/ 334238 h 3735869"/>
              <a:gd name="connsiteX7358" fmla="*/ 6703558 w 9706874"/>
              <a:gd name="connsiteY7358" fmla="*/ 324514 h 3735869"/>
              <a:gd name="connsiteX7359" fmla="*/ 6723201 w 9706874"/>
              <a:gd name="connsiteY7359" fmla="*/ 295341 h 3735869"/>
              <a:gd name="connsiteX7360" fmla="*/ 6737231 w 9706874"/>
              <a:gd name="connsiteY7360" fmla="*/ 278324 h 3735869"/>
              <a:gd name="connsiteX7361" fmla="*/ 6711977 w 9706874"/>
              <a:gd name="connsiteY7361" fmla="*/ 278324 h 3735869"/>
              <a:gd name="connsiteX7362" fmla="*/ 6748454 w 9706874"/>
              <a:gd name="connsiteY7362" fmla="*/ 249557 h 3735869"/>
              <a:gd name="connsiteX7363" fmla="*/ 6756873 w 9706874"/>
              <a:gd name="connsiteY7363" fmla="*/ 247125 h 3735869"/>
              <a:gd name="connsiteX7364" fmla="*/ 6688693 w 9706874"/>
              <a:gd name="connsiteY7364" fmla="*/ 244691 h 3735869"/>
              <a:gd name="connsiteX7365" fmla="*/ 6680881 w 9706874"/>
              <a:gd name="connsiteY7365" fmla="*/ 254977 h 3735869"/>
              <a:gd name="connsiteX7366" fmla="*/ 6688693 w 9706874"/>
              <a:gd name="connsiteY7366" fmla="*/ 244691 h 3735869"/>
              <a:gd name="connsiteX7367" fmla="*/ 6634160 w 9706874"/>
              <a:gd name="connsiteY7367" fmla="*/ 240672 h 3735869"/>
              <a:gd name="connsiteX7368" fmla="*/ 6672166 w 9706874"/>
              <a:gd name="connsiteY7368" fmla="*/ 244900 h 3735869"/>
              <a:gd name="connsiteX7369" fmla="*/ 6604601 w 9706874"/>
              <a:gd name="connsiteY7369" fmla="*/ 254567 h 3735869"/>
              <a:gd name="connsiteX7370" fmla="*/ 6634160 w 9706874"/>
              <a:gd name="connsiteY7370" fmla="*/ 240672 h 3735869"/>
              <a:gd name="connsiteX7371" fmla="*/ 7059814 w 9706874"/>
              <a:gd name="connsiteY7371" fmla="*/ 238394 h 3735869"/>
              <a:gd name="connsiteX7372" fmla="*/ 7082437 w 9706874"/>
              <a:gd name="connsiteY7372" fmla="*/ 254998 h 3735869"/>
              <a:gd name="connsiteX7373" fmla="*/ 7033416 w 9706874"/>
              <a:gd name="connsiteY7373" fmla="*/ 254998 h 3735869"/>
              <a:gd name="connsiteX7374" fmla="*/ 7059814 w 9706874"/>
              <a:gd name="connsiteY7374" fmla="*/ 238394 h 3735869"/>
              <a:gd name="connsiteX7375" fmla="*/ 6402118 w 9706874"/>
              <a:gd name="connsiteY7375" fmla="*/ 235772 h 3735869"/>
              <a:gd name="connsiteX7376" fmla="*/ 6430964 w 9706874"/>
              <a:gd name="connsiteY7376" fmla="*/ 253903 h 3735869"/>
              <a:gd name="connsiteX7377" fmla="*/ 6356392 w 9706874"/>
              <a:gd name="connsiteY7377" fmla="*/ 265717 h 3735869"/>
              <a:gd name="connsiteX7378" fmla="*/ 6326286 w 9706874"/>
              <a:gd name="connsiteY7378" fmla="*/ 244125 h 3735869"/>
              <a:gd name="connsiteX7379" fmla="*/ 6402118 w 9706874"/>
              <a:gd name="connsiteY7379" fmla="*/ 235772 h 3735869"/>
              <a:gd name="connsiteX7380" fmla="*/ 7484906 w 9706874"/>
              <a:gd name="connsiteY7380" fmla="*/ 232188 h 3735869"/>
              <a:gd name="connsiteX7381" fmla="*/ 7525679 w 9706874"/>
              <a:gd name="connsiteY7381" fmla="*/ 244307 h 3735869"/>
              <a:gd name="connsiteX7382" fmla="*/ 7500943 w 9706874"/>
              <a:gd name="connsiteY7382" fmla="*/ 265719 h 3735869"/>
              <a:gd name="connsiteX7383" fmla="*/ 7484907 w 9706874"/>
              <a:gd name="connsiteY7383" fmla="*/ 254003 h 3735869"/>
              <a:gd name="connsiteX7384" fmla="*/ 7484906 w 9706874"/>
              <a:gd name="connsiteY7384" fmla="*/ 232188 h 3735869"/>
              <a:gd name="connsiteX7385" fmla="*/ 5874684 w 9706874"/>
              <a:gd name="connsiteY7385" fmla="*/ 219367 h 3735869"/>
              <a:gd name="connsiteX7386" fmla="*/ 5859140 w 9706874"/>
              <a:gd name="connsiteY7386" fmla="*/ 220581 h 3735869"/>
              <a:gd name="connsiteX7387" fmla="*/ 5861124 w 9706874"/>
              <a:gd name="connsiteY7387" fmla="*/ 228041 h 3735869"/>
              <a:gd name="connsiteX7388" fmla="*/ 5868103 w 9706874"/>
              <a:gd name="connsiteY7388" fmla="*/ 229693 h 3735869"/>
              <a:gd name="connsiteX7389" fmla="*/ 5882412 w 9706874"/>
              <a:gd name="connsiteY7389" fmla="*/ 227081 h 3735869"/>
              <a:gd name="connsiteX7390" fmla="*/ 5881229 w 9706874"/>
              <a:gd name="connsiteY7390" fmla="*/ 222631 h 3735869"/>
              <a:gd name="connsiteX7391" fmla="*/ 5874684 w 9706874"/>
              <a:gd name="connsiteY7391" fmla="*/ 219367 h 3735869"/>
              <a:gd name="connsiteX7392" fmla="*/ 6725974 w 9706874"/>
              <a:gd name="connsiteY7392" fmla="*/ 217652 h 3735869"/>
              <a:gd name="connsiteX7393" fmla="*/ 6736095 w 9706874"/>
              <a:gd name="connsiteY7393" fmla="*/ 231786 h 3735869"/>
              <a:gd name="connsiteX7394" fmla="*/ 6711805 w 9706874"/>
              <a:gd name="connsiteY7394" fmla="*/ 226973 h 3735869"/>
              <a:gd name="connsiteX7395" fmla="*/ 6725974 w 9706874"/>
              <a:gd name="connsiteY7395" fmla="*/ 217652 h 3735869"/>
              <a:gd name="connsiteX7396" fmla="*/ 6494973 w 9706874"/>
              <a:gd name="connsiteY7396" fmla="*/ 215403 h 3735869"/>
              <a:gd name="connsiteX7397" fmla="*/ 6503628 w 9706874"/>
              <a:gd name="connsiteY7397" fmla="*/ 215577 h 3735869"/>
              <a:gd name="connsiteX7398" fmla="*/ 6513674 w 9706874"/>
              <a:gd name="connsiteY7398" fmla="*/ 216344 h 3735869"/>
              <a:gd name="connsiteX7399" fmla="*/ 6589702 w 9706874"/>
              <a:gd name="connsiteY7399" fmla="*/ 216345 h 3735869"/>
              <a:gd name="connsiteX7400" fmla="*/ 6474720 w 9706874"/>
              <a:gd name="connsiteY7400" fmla="*/ 233562 h 3735869"/>
              <a:gd name="connsiteX7401" fmla="*/ 6494973 w 9706874"/>
              <a:gd name="connsiteY7401" fmla="*/ 215403 h 3735869"/>
              <a:gd name="connsiteX7402" fmla="*/ 6708123 w 9706874"/>
              <a:gd name="connsiteY7402" fmla="*/ 213666 h 3735869"/>
              <a:gd name="connsiteX7403" fmla="*/ 6711216 w 9706874"/>
              <a:gd name="connsiteY7403" fmla="*/ 214795 h 3735869"/>
              <a:gd name="connsiteX7404" fmla="*/ 6707682 w 9706874"/>
              <a:gd name="connsiteY7404" fmla="*/ 219307 h 3735869"/>
              <a:gd name="connsiteX7405" fmla="*/ 6708123 w 9706874"/>
              <a:gd name="connsiteY7405" fmla="*/ 213666 h 3735869"/>
              <a:gd name="connsiteX7406" fmla="*/ 5554820 w 9706874"/>
              <a:gd name="connsiteY7406" fmla="*/ 210861 h 3735869"/>
              <a:gd name="connsiteX7407" fmla="*/ 5556748 w 9706874"/>
              <a:gd name="connsiteY7407" fmla="*/ 217819 h 3735869"/>
              <a:gd name="connsiteX7408" fmla="*/ 5562270 w 9706874"/>
              <a:gd name="connsiteY7408" fmla="*/ 217101 h 3735869"/>
              <a:gd name="connsiteX7409" fmla="*/ 5561132 w 9706874"/>
              <a:gd name="connsiteY7409" fmla="*/ 212988 h 3735869"/>
              <a:gd name="connsiteX7410" fmla="*/ 5554820 w 9706874"/>
              <a:gd name="connsiteY7410" fmla="*/ 210861 h 3735869"/>
              <a:gd name="connsiteX7411" fmla="*/ 6604602 w 9706874"/>
              <a:gd name="connsiteY7411" fmla="*/ 210753 h 3735869"/>
              <a:gd name="connsiteX7412" fmla="*/ 6612414 w 9706874"/>
              <a:gd name="connsiteY7412" fmla="*/ 221042 h 3735869"/>
              <a:gd name="connsiteX7413" fmla="*/ 6604602 w 9706874"/>
              <a:gd name="connsiteY7413" fmla="*/ 210753 h 3735869"/>
              <a:gd name="connsiteX7414" fmla="*/ 7337198 w 9706874"/>
              <a:gd name="connsiteY7414" fmla="*/ 210752 h 3735869"/>
              <a:gd name="connsiteX7415" fmla="*/ 7476198 w 9706874"/>
              <a:gd name="connsiteY7415" fmla="*/ 232275 h 3735869"/>
              <a:gd name="connsiteX7416" fmla="*/ 7423202 w 9706874"/>
              <a:gd name="connsiteY7416" fmla="*/ 244232 h 3735869"/>
              <a:gd name="connsiteX7417" fmla="*/ 7362301 w 9706874"/>
              <a:gd name="connsiteY7417" fmla="*/ 234666 h 3735869"/>
              <a:gd name="connsiteX7418" fmla="*/ 7339988 w 9706874"/>
              <a:gd name="connsiteY7418" fmla="*/ 234666 h 3735869"/>
              <a:gd name="connsiteX7419" fmla="*/ 7337198 w 9706874"/>
              <a:gd name="connsiteY7419" fmla="*/ 210752 h 3735869"/>
              <a:gd name="connsiteX7420" fmla="*/ 6773499 w 9706874"/>
              <a:gd name="connsiteY7420" fmla="*/ 210512 h 3735869"/>
              <a:gd name="connsiteX7421" fmla="*/ 6814419 w 9706874"/>
              <a:gd name="connsiteY7421" fmla="*/ 219281 h 3735869"/>
              <a:gd name="connsiteX7422" fmla="*/ 6744792 w 9706874"/>
              <a:gd name="connsiteY7422" fmla="*/ 219282 h 3735869"/>
              <a:gd name="connsiteX7423" fmla="*/ 6759220 w 9706874"/>
              <a:gd name="connsiteY7423" fmla="*/ 210824 h 3735869"/>
              <a:gd name="connsiteX7424" fmla="*/ 6773499 w 9706874"/>
              <a:gd name="connsiteY7424" fmla="*/ 210512 h 3735869"/>
              <a:gd name="connsiteX7425" fmla="*/ 6656082 w 9706874"/>
              <a:gd name="connsiteY7425" fmla="*/ 206794 h 3735869"/>
              <a:gd name="connsiteX7426" fmla="*/ 6680423 w 9706874"/>
              <a:gd name="connsiteY7426" fmla="*/ 211048 h 3735869"/>
              <a:gd name="connsiteX7427" fmla="*/ 6639648 w 9706874"/>
              <a:gd name="connsiteY7427" fmla="*/ 220770 h 3735869"/>
              <a:gd name="connsiteX7428" fmla="*/ 6656082 w 9706874"/>
              <a:gd name="connsiteY7428" fmla="*/ 206794 h 3735869"/>
              <a:gd name="connsiteX7429" fmla="*/ 6620661 w 9706874"/>
              <a:gd name="connsiteY7429" fmla="*/ 187532 h 3735869"/>
              <a:gd name="connsiteX7430" fmla="*/ 6612848 w 9706874"/>
              <a:gd name="connsiteY7430" fmla="*/ 199620 h 3735869"/>
              <a:gd name="connsiteX7431" fmla="*/ 6620661 w 9706874"/>
              <a:gd name="connsiteY7431" fmla="*/ 187532 h 3735869"/>
              <a:gd name="connsiteX7432" fmla="*/ 6449625 w 9706874"/>
              <a:gd name="connsiteY7432" fmla="*/ 182150 h 3735869"/>
              <a:gd name="connsiteX7433" fmla="*/ 6474246 w 9706874"/>
              <a:gd name="connsiteY7433" fmla="*/ 186192 h 3735869"/>
              <a:gd name="connsiteX7434" fmla="*/ 6431425 w 9706874"/>
              <a:gd name="connsiteY7434" fmla="*/ 198064 h 3735869"/>
              <a:gd name="connsiteX7435" fmla="*/ 6449625 w 9706874"/>
              <a:gd name="connsiteY7435" fmla="*/ 182150 h 3735869"/>
              <a:gd name="connsiteX7436" fmla="*/ 6376033 w 9706874"/>
              <a:gd name="connsiteY7436" fmla="*/ 175162 h 3735869"/>
              <a:gd name="connsiteX7437" fmla="*/ 6390357 w 9706874"/>
              <a:gd name="connsiteY7437" fmla="*/ 176354 h 3735869"/>
              <a:gd name="connsiteX7438" fmla="*/ 6423328 w 9706874"/>
              <a:gd name="connsiteY7438" fmla="*/ 186143 h 3735869"/>
              <a:gd name="connsiteX7439" fmla="*/ 6423329 w 9706874"/>
              <a:gd name="connsiteY7439" fmla="*/ 210213 h 3735869"/>
              <a:gd name="connsiteX7440" fmla="*/ 6370853 w 9706874"/>
              <a:gd name="connsiteY7440" fmla="*/ 227347 h 3735869"/>
              <a:gd name="connsiteX7441" fmla="*/ 6293299 w 9706874"/>
              <a:gd name="connsiteY7441" fmla="*/ 232242 h 3735869"/>
              <a:gd name="connsiteX7442" fmla="*/ 6351349 w 9706874"/>
              <a:gd name="connsiteY7442" fmla="*/ 210212 h 3735869"/>
              <a:gd name="connsiteX7443" fmla="*/ 6376033 w 9706874"/>
              <a:gd name="connsiteY7443" fmla="*/ 175162 h 3735869"/>
              <a:gd name="connsiteX7444" fmla="*/ 7300050 w 9706874"/>
              <a:gd name="connsiteY7444" fmla="*/ 175028 h 3735869"/>
              <a:gd name="connsiteX7445" fmla="*/ 7302868 w 9706874"/>
              <a:gd name="connsiteY7445" fmla="*/ 198792 h 3735869"/>
              <a:gd name="connsiteX7446" fmla="*/ 7327755 w 9706874"/>
              <a:gd name="connsiteY7446" fmla="*/ 198791 h 3735869"/>
              <a:gd name="connsiteX7447" fmla="*/ 7316486 w 9706874"/>
              <a:gd name="connsiteY7447" fmla="*/ 215709 h 3735869"/>
              <a:gd name="connsiteX7448" fmla="*/ 7294415 w 9706874"/>
              <a:gd name="connsiteY7448" fmla="*/ 213291 h 3735869"/>
              <a:gd name="connsiteX7449" fmla="*/ 7243697 w 9706874"/>
              <a:gd name="connsiteY7449" fmla="*/ 191945 h 3735869"/>
              <a:gd name="connsiteX7450" fmla="*/ 7277508 w 9706874"/>
              <a:gd name="connsiteY7450" fmla="*/ 191945 h 3735869"/>
              <a:gd name="connsiteX7451" fmla="*/ 7300050 w 9706874"/>
              <a:gd name="connsiteY7451" fmla="*/ 175028 h 3735869"/>
              <a:gd name="connsiteX7452" fmla="*/ 6537209 w 9706874"/>
              <a:gd name="connsiteY7452" fmla="*/ 173850 h 3735869"/>
              <a:gd name="connsiteX7453" fmla="*/ 6548492 w 9706874"/>
              <a:gd name="connsiteY7453" fmla="*/ 186767 h 3735869"/>
              <a:gd name="connsiteX7454" fmla="*/ 6532446 w 9706874"/>
              <a:gd name="connsiteY7454" fmla="*/ 174009 h 3735869"/>
              <a:gd name="connsiteX7455" fmla="*/ 6537209 w 9706874"/>
              <a:gd name="connsiteY7455" fmla="*/ 173850 h 3735869"/>
              <a:gd name="connsiteX7456" fmla="*/ 5897941 w 9706874"/>
              <a:gd name="connsiteY7456" fmla="*/ 162670 h 3735869"/>
              <a:gd name="connsiteX7457" fmla="*/ 5897938 w 9706874"/>
              <a:gd name="connsiteY7457" fmla="*/ 165692 h 3735869"/>
              <a:gd name="connsiteX7458" fmla="*/ 5908631 w 9706874"/>
              <a:gd name="connsiteY7458" fmla="*/ 164552 h 3735869"/>
              <a:gd name="connsiteX7459" fmla="*/ 6052502 w 9706874"/>
              <a:gd name="connsiteY7459" fmla="*/ 149344 h 3735869"/>
              <a:gd name="connsiteX7460" fmla="*/ 6039937 w 9706874"/>
              <a:gd name="connsiteY7460" fmla="*/ 151593 h 3735869"/>
              <a:gd name="connsiteX7461" fmla="*/ 6062460 w 9706874"/>
              <a:gd name="connsiteY7461" fmla="*/ 149898 h 3735869"/>
              <a:gd name="connsiteX7462" fmla="*/ 5959645 w 9706874"/>
              <a:gd name="connsiteY7462" fmla="*/ 145662 h 3735869"/>
              <a:gd name="connsiteX7463" fmla="*/ 5950179 w 9706874"/>
              <a:gd name="connsiteY7463" fmla="*/ 154469 h 3735869"/>
              <a:gd name="connsiteX7464" fmla="*/ 5945957 w 9706874"/>
              <a:gd name="connsiteY7464" fmla="*/ 160567 h 3735869"/>
              <a:gd name="connsiteX7465" fmla="*/ 5985620 w 9706874"/>
              <a:gd name="connsiteY7465" fmla="*/ 156335 h 3735869"/>
              <a:gd name="connsiteX7466" fmla="*/ 5987225 w 9706874"/>
              <a:gd name="connsiteY7466" fmla="*/ 155380 h 3735869"/>
              <a:gd name="connsiteX7467" fmla="*/ 5959645 w 9706874"/>
              <a:gd name="connsiteY7467" fmla="*/ 145662 h 3735869"/>
              <a:gd name="connsiteX7468" fmla="*/ 5923184 w 9706874"/>
              <a:gd name="connsiteY7468" fmla="*/ 140802 h 3735869"/>
              <a:gd name="connsiteX7469" fmla="*/ 5940013 w 9706874"/>
              <a:gd name="connsiteY7469" fmla="*/ 150522 h 3735869"/>
              <a:gd name="connsiteX7470" fmla="*/ 5923184 w 9706874"/>
              <a:gd name="connsiteY7470" fmla="*/ 140802 h 3735869"/>
              <a:gd name="connsiteX7471" fmla="*/ 6949692 w 9706874"/>
              <a:gd name="connsiteY7471" fmla="*/ 114775 h 3735869"/>
              <a:gd name="connsiteX7472" fmla="*/ 6958740 w 9706874"/>
              <a:gd name="connsiteY7472" fmla="*/ 128020 h 3735869"/>
              <a:gd name="connsiteX7473" fmla="*/ 6934459 w 9706874"/>
              <a:gd name="connsiteY7473" fmla="*/ 115841 h 3735869"/>
              <a:gd name="connsiteX7474" fmla="*/ 6949692 w 9706874"/>
              <a:gd name="connsiteY7474" fmla="*/ 114775 h 3735869"/>
              <a:gd name="connsiteX7475" fmla="*/ 6837090 w 9706874"/>
              <a:gd name="connsiteY7475" fmla="*/ 107155 h 3735869"/>
              <a:gd name="connsiteX7476" fmla="*/ 6837092 w 9706874"/>
              <a:gd name="connsiteY7476" fmla="*/ 115713 h 3735869"/>
              <a:gd name="connsiteX7477" fmla="*/ 6805882 w 9706874"/>
              <a:gd name="connsiteY7477" fmla="*/ 115712 h 3735869"/>
              <a:gd name="connsiteX7478" fmla="*/ 6786023 w 9706874"/>
              <a:gd name="connsiteY7478" fmla="*/ 115713 h 3735869"/>
              <a:gd name="connsiteX7479" fmla="*/ 6786021 w 9706874"/>
              <a:gd name="connsiteY7479" fmla="*/ 107155 h 3735869"/>
              <a:gd name="connsiteX7480" fmla="*/ 6817231 w 9706874"/>
              <a:gd name="connsiteY7480" fmla="*/ 107156 h 3735869"/>
              <a:gd name="connsiteX7481" fmla="*/ 6837090 w 9706874"/>
              <a:gd name="connsiteY7481" fmla="*/ 107155 h 3735869"/>
              <a:gd name="connsiteX7482" fmla="*/ 6505295 w 9706874"/>
              <a:gd name="connsiteY7482" fmla="*/ 90787 h 3735869"/>
              <a:gd name="connsiteX7483" fmla="*/ 6503482 w 9706874"/>
              <a:gd name="connsiteY7483" fmla="*/ 92610 h 3735869"/>
              <a:gd name="connsiteX7484" fmla="*/ 6503603 w 9706874"/>
              <a:gd name="connsiteY7484" fmla="*/ 92894 h 3735869"/>
              <a:gd name="connsiteX7485" fmla="*/ 6506207 w 9706874"/>
              <a:gd name="connsiteY7485" fmla="*/ 90967 h 3735869"/>
              <a:gd name="connsiteX7486" fmla="*/ 6576232 w 9706874"/>
              <a:gd name="connsiteY7486" fmla="*/ 681 h 3735869"/>
              <a:gd name="connsiteX7487" fmla="*/ 6587453 w 9706874"/>
              <a:gd name="connsiteY7487" fmla="*/ 12830 h 3735869"/>
              <a:gd name="connsiteX7488" fmla="*/ 6609423 w 9706874"/>
              <a:gd name="connsiteY7488" fmla="*/ 12830 h 3735869"/>
              <a:gd name="connsiteX7489" fmla="*/ 6648690 w 9706874"/>
              <a:gd name="connsiteY7489" fmla="*/ 12830 h 3735869"/>
              <a:gd name="connsiteX7490" fmla="*/ 6810433 w 9706874"/>
              <a:gd name="connsiteY7490" fmla="*/ 37128 h 3735869"/>
              <a:gd name="connsiteX7491" fmla="*/ 6810433 w 9706874"/>
              <a:gd name="connsiteY7491" fmla="*/ 12830 h 3735869"/>
              <a:gd name="connsiteX7492" fmla="*/ 6835676 w 9706874"/>
              <a:gd name="connsiteY7492" fmla="*/ 15260 h 3735869"/>
              <a:gd name="connsiteX7493" fmla="*/ 7003028 w 9706874"/>
              <a:gd name="connsiteY7493" fmla="*/ 27408 h 3735869"/>
              <a:gd name="connsiteX7494" fmla="*/ 7083900 w 9706874"/>
              <a:gd name="connsiteY7494" fmla="*/ 44014 h 3735869"/>
              <a:gd name="connsiteX7495" fmla="*/ 7156357 w 9706874"/>
              <a:gd name="connsiteY7495" fmla="*/ 70741 h 3735869"/>
              <a:gd name="connsiteX7496" fmla="*/ 7320906 w 9706874"/>
              <a:gd name="connsiteY7496" fmla="*/ 95040 h 3735869"/>
              <a:gd name="connsiteX7497" fmla="*/ 7485920 w 9706874"/>
              <a:gd name="connsiteY7497" fmla="*/ 126223 h 3735869"/>
              <a:gd name="connsiteX7498" fmla="*/ 7653273 w 9706874"/>
              <a:gd name="connsiteY7498" fmla="*/ 160241 h 3735869"/>
              <a:gd name="connsiteX7499" fmla="*/ 7815016 w 9706874"/>
              <a:gd name="connsiteY7499" fmla="*/ 196283 h 3735869"/>
              <a:gd name="connsiteX7500" fmla="*/ 7976758 w 9706874"/>
              <a:gd name="connsiteY7500" fmla="*/ 254598 h 3735869"/>
              <a:gd name="connsiteX7501" fmla="*/ 8057629 w 9706874"/>
              <a:gd name="connsiteY7501" fmla="*/ 283352 h 3735869"/>
              <a:gd name="connsiteX7502" fmla="*/ 8091287 w 9706874"/>
              <a:gd name="connsiteY7502" fmla="*/ 314940 h 3735869"/>
              <a:gd name="connsiteX7503" fmla="*/ 8004806 w 9706874"/>
              <a:gd name="connsiteY7503" fmla="*/ 293071 h 3735869"/>
              <a:gd name="connsiteX7504" fmla="*/ 7337734 w 9706874"/>
              <a:gd name="connsiteY7504" fmla="*/ 148092 h 3735869"/>
              <a:gd name="connsiteX7505" fmla="*/ 6662713 w 9706874"/>
              <a:gd name="connsiteY7505" fmla="*/ 82892 h 3735869"/>
              <a:gd name="connsiteX7506" fmla="*/ 6657103 w 9706874"/>
              <a:gd name="connsiteY7506" fmla="*/ 107189 h 3735869"/>
              <a:gd name="connsiteX7507" fmla="*/ 6648690 w 9706874"/>
              <a:gd name="connsiteY7507" fmla="*/ 82891 h 3735869"/>
              <a:gd name="connsiteX7508" fmla="*/ 6556598 w 9706874"/>
              <a:gd name="connsiteY7508" fmla="*/ 82891 h 3735869"/>
              <a:gd name="connsiteX7509" fmla="*/ 6514528 w 9706874"/>
              <a:gd name="connsiteY7509" fmla="*/ 92610 h 3735869"/>
              <a:gd name="connsiteX7510" fmla="*/ 6507112 w 9706874"/>
              <a:gd name="connsiteY7510" fmla="*/ 91146 h 3735869"/>
              <a:gd name="connsiteX7511" fmla="*/ 6509333 w 9706874"/>
              <a:gd name="connsiteY7511" fmla="*/ 94438 h 3735869"/>
              <a:gd name="connsiteX7512" fmla="*/ 6506728 w 9706874"/>
              <a:gd name="connsiteY7512" fmla="*/ 97332 h 3735869"/>
              <a:gd name="connsiteX7513" fmla="*/ 6505381 w 9706874"/>
              <a:gd name="connsiteY7513" fmla="*/ 97076 h 3735869"/>
              <a:gd name="connsiteX7514" fmla="*/ 6506581 w 9706874"/>
              <a:gd name="connsiteY7514" fmla="*/ 99899 h 3735869"/>
              <a:gd name="connsiteX7515" fmla="*/ 6383636 w 9706874"/>
              <a:gd name="connsiteY7515" fmla="*/ 95039 h 3735869"/>
              <a:gd name="connsiteX7516" fmla="*/ 6383637 w 9706874"/>
              <a:gd name="connsiteY7516" fmla="*/ 114479 h 3735869"/>
              <a:gd name="connsiteX7517" fmla="*/ 6361197 w 9706874"/>
              <a:gd name="connsiteY7517" fmla="*/ 118933 h 3735869"/>
              <a:gd name="connsiteX7518" fmla="*/ 6344370 w 9706874"/>
              <a:gd name="connsiteY7518" fmla="*/ 97470 h 3735869"/>
              <a:gd name="connsiteX7519" fmla="*/ 6325204 w 9706874"/>
              <a:gd name="connsiteY7519" fmla="*/ 107188 h 3735869"/>
              <a:gd name="connsiteX7520" fmla="*/ 6341563 w 9706874"/>
              <a:gd name="connsiteY7520" fmla="*/ 107189 h 3735869"/>
              <a:gd name="connsiteX7521" fmla="*/ 6321932 w 9706874"/>
              <a:gd name="connsiteY7521" fmla="*/ 116503 h 3735869"/>
              <a:gd name="connsiteX7522" fmla="*/ 6316788 w 9706874"/>
              <a:gd name="connsiteY7522" fmla="*/ 95039 h 3735869"/>
              <a:gd name="connsiteX7523" fmla="*/ 6255082 w 9706874"/>
              <a:gd name="connsiteY7523" fmla="*/ 109619 h 3735869"/>
              <a:gd name="connsiteX7524" fmla="*/ 6238721 w 9706874"/>
              <a:gd name="connsiteY7524" fmla="*/ 114477 h 3735869"/>
              <a:gd name="connsiteX7525" fmla="*/ 6224699 w 9706874"/>
              <a:gd name="connsiteY7525" fmla="*/ 131082 h 3735869"/>
              <a:gd name="connsiteX7526" fmla="*/ 6171408 w 9706874"/>
              <a:gd name="connsiteY7526" fmla="*/ 135941 h 3735869"/>
              <a:gd name="connsiteX7527" fmla="*/ 6104559 w 9706874"/>
              <a:gd name="connsiteY7527" fmla="*/ 145661 h 3735869"/>
              <a:gd name="connsiteX7528" fmla="*/ 6127855 w 9706874"/>
              <a:gd name="connsiteY7528" fmla="*/ 144974 h 3735869"/>
              <a:gd name="connsiteX7529" fmla="*/ 6149352 w 9706874"/>
              <a:gd name="connsiteY7529" fmla="*/ 143354 h 3735869"/>
              <a:gd name="connsiteX7530" fmla="*/ 6239104 w 9706874"/>
              <a:gd name="connsiteY7530" fmla="*/ 141588 h 3735869"/>
              <a:gd name="connsiteX7531" fmla="*/ 6239396 w 9706874"/>
              <a:gd name="connsiteY7531" fmla="*/ 141679 h 3735869"/>
              <a:gd name="connsiteX7532" fmla="*/ 6269108 w 9706874"/>
              <a:gd name="connsiteY7532" fmla="*/ 140802 h 3735869"/>
              <a:gd name="connsiteX7533" fmla="*/ 6313985 w 9706874"/>
              <a:gd name="connsiteY7533" fmla="*/ 143231 h 3735869"/>
              <a:gd name="connsiteX7534" fmla="*/ 6344370 w 9706874"/>
              <a:gd name="connsiteY7534" fmla="*/ 131082 h 3735869"/>
              <a:gd name="connsiteX7535" fmla="*/ 6408881 w 9706874"/>
              <a:gd name="connsiteY7535" fmla="*/ 128651 h 3735869"/>
              <a:gd name="connsiteX7536" fmla="*/ 6576232 w 9706874"/>
              <a:gd name="connsiteY7536" fmla="*/ 131082 h 3735869"/>
              <a:gd name="connsiteX7537" fmla="*/ 6715537 w 9706874"/>
              <a:gd name="connsiteY7537" fmla="*/ 140801 h 3735869"/>
              <a:gd name="connsiteX7538" fmla="*/ 6737975 w 9706874"/>
              <a:gd name="connsiteY7538" fmla="*/ 135942 h 3735869"/>
              <a:gd name="connsiteX7539" fmla="*/ 6749195 w 9706874"/>
              <a:gd name="connsiteY7539" fmla="*/ 121364 h 3735869"/>
              <a:gd name="connsiteX7540" fmla="*/ 6796408 w 9706874"/>
              <a:gd name="connsiteY7540" fmla="*/ 140801 h 3735869"/>
              <a:gd name="connsiteX7541" fmla="*/ 6874476 w 9706874"/>
              <a:gd name="connsiteY7541" fmla="*/ 148091 h 3735869"/>
              <a:gd name="connsiteX7542" fmla="*/ 6955347 w 9706874"/>
              <a:gd name="connsiteY7542" fmla="*/ 155380 h 3735869"/>
              <a:gd name="connsiteX7543" fmla="*/ 7125504 w 9706874"/>
              <a:gd name="connsiteY7543" fmla="*/ 174820 h 3735869"/>
              <a:gd name="connsiteX7544" fmla="*/ 7190014 w 9706874"/>
              <a:gd name="connsiteY7544" fmla="*/ 179679 h 3735869"/>
              <a:gd name="connsiteX7545" fmla="*/ 7220867 w 9706874"/>
              <a:gd name="connsiteY7545" fmla="*/ 198712 h 3735869"/>
              <a:gd name="connsiteX7546" fmla="*/ 7064266 w 9706874"/>
              <a:gd name="connsiteY7546" fmla="*/ 191828 h 3735869"/>
              <a:gd name="connsiteX7547" fmla="*/ 7042295 w 9706874"/>
              <a:gd name="connsiteY7547" fmla="*/ 186969 h 3735869"/>
              <a:gd name="connsiteX7548" fmla="*/ 7019857 w 9706874"/>
              <a:gd name="connsiteY7548" fmla="*/ 177249 h 3735869"/>
              <a:gd name="connsiteX7549" fmla="*/ 6944596 w 9706874"/>
              <a:gd name="connsiteY7549" fmla="*/ 179679 h 3735869"/>
              <a:gd name="connsiteX7550" fmla="*/ 6609423 w 9706874"/>
              <a:gd name="connsiteY7550" fmla="*/ 165100 h 3735869"/>
              <a:gd name="connsiteX7551" fmla="*/ 6439266 w 9706874"/>
              <a:gd name="connsiteY7551" fmla="*/ 165101 h 3735869"/>
              <a:gd name="connsiteX7552" fmla="*/ 6369612 w 9706874"/>
              <a:gd name="connsiteY7552" fmla="*/ 165100 h 3735869"/>
              <a:gd name="connsiteX7553" fmla="*/ 6349980 w 9706874"/>
              <a:gd name="connsiteY7553" fmla="*/ 174819 h 3735869"/>
              <a:gd name="connsiteX7554" fmla="*/ 6330346 w 9706874"/>
              <a:gd name="connsiteY7554" fmla="*/ 172389 h 3735869"/>
              <a:gd name="connsiteX7555" fmla="*/ 6185432 w 9706874"/>
              <a:gd name="connsiteY7555" fmla="*/ 188993 h 3735869"/>
              <a:gd name="connsiteX7556" fmla="*/ 6018080 w 9706874"/>
              <a:gd name="connsiteY7556" fmla="*/ 206002 h 3735869"/>
              <a:gd name="connsiteX7557" fmla="*/ 5931597 w 9706874"/>
              <a:gd name="connsiteY7557" fmla="*/ 215722 h 3735869"/>
              <a:gd name="connsiteX7558" fmla="*/ 5900744 w 9706874"/>
              <a:gd name="connsiteY7558" fmla="*/ 220581 h 3735869"/>
              <a:gd name="connsiteX7559" fmla="*/ 5900215 w 9706874"/>
              <a:gd name="connsiteY7559" fmla="*/ 224247 h 3735869"/>
              <a:gd name="connsiteX7560" fmla="*/ 5911689 w 9706874"/>
              <a:gd name="connsiteY7560" fmla="*/ 228673 h 3735869"/>
              <a:gd name="connsiteX7561" fmla="*/ 5932213 w 9706874"/>
              <a:gd name="connsiteY7561" fmla="*/ 231714 h 3735869"/>
              <a:gd name="connsiteX7562" fmla="*/ 6013369 w 9706874"/>
              <a:gd name="connsiteY7562" fmla="*/ 225307 h 3735869"/>
              <a:gd name="connsiteX7563" fmla="*/ 5974342 w 9706874"/>
              <a:gd name="connsiteY7563" fmla="*/ 237533 h 3735869"/>
              <a:gd name="connsiteX7564" fmla="*/ 5918682 w 9706874"/>
              <a:gd name="connsiteY7564" fmla="*/ 241669 h 3735869"/>
              <a:gd name="connsiteX7565" fmla="*/ 5900211 w 9706874"/>
              <a:gd name="connsiteY7565" fmla="*/ 254611 h 3735869"/>
              <a:gd name="connsiteX7566" fmla="*/ 5827814 w 9706874"/>
              <a:gd name="connsiteY7566" fmla="*/ 260494 h 3735869"/>
              <a:gd name="connsiteX7567" fmla="*/ 5793574 w 9706874"/>
              <a:gd name="connsiteY7567" fmla="*/ 260116 h 3735869"/>
              <a:gd name="connsiteX7568" fmla="*/ 5780295 w 9706874"/>
              <a:gd name="connsiteY7568" fmla="*/ 263233 h 3735869"/>
              <a:gd name="connsiteX7569" fmla="*/ 5855159 w 9706874"/>
              <a:gd name="connsiteY7569" fmla="*/ 260909 h 3735869"/>
              <a:gd name="connsiteX7570" fmla="*/ 5948226 w 9706874"/>
              <a:gd name="connsiteY7570" fmla="*/ 256974 h 3735869"/>
              <a:gd name="connsiteX7571" fmla="*/ 5973990 w 9706874"/>
              <a:gd name="connsiteY7571" fmla="*/ 258920 h 3735869"/>
              <a:gd name="connsiteX7572" fmla="*/ 5979076 w 9706874"/>
              <a:gd name="connsiteY7572" fmla="*/ 259473 h 3735869"/>
              <a:gd name="connsiteX7573" fmla="*/ 5987226 w 9706874"/>
              <a:gd name="connsiteY7573" fmla="*/ 257029 h 3735869"/>
              <a:gd name="connsiteX7574" fmla="*/ 6020884 w 9706874"/>
              <a:gd name="connsiteY7574" fmla="*/ 249739 h 3735869"/>
              <a:gd name="connsiteX7575" fmla="*/ 6162992 w 9706874"/>
              <a:gd name="connsiteY7575" fmla="*/ 225441 h 3735869"/>
              <a:gd name="connsiteX7576" fmla="*/ 6232644 w 9706874"/>
              <a:gd name="connsiteY7576" fmla="*/ 230300 h 3735869"/>
              <a:gd name="connsiteX7577" fmla="*/ 6257889 w 9706874"/>
              <a:gd name="connsiteY7577" fmla="*/ 237590 h 3735869"/>
              <a:gd name="connsiteX7578" fmla="*/ 6246670 w 9706874"/>
              <a:gd name="connsiteY7578" fmla="*/ 247310 h 3735869"/>
              <a:gd name="connsiteX7579" fmla="*/ 6202258 w 9706874"/>
              <a:gd name="connsiteY7579" fmla="*/ 266344 h 3735869"/>
              <a:gd name="connsiteX7580" fmla="*/ 6195949 w 9706874"/>
              <a:gd name="connsiteY7580" fmla="*/ 276062 h 3735869"/>
              <a:gd name="connsiteX7581" fmla="*/ 6185564 w 9706874"/>
              <a:gd name="connsiteY7581" fmla="*/ 278462 h 3735869"/>
              <a:gd name="connsiteX7582" fmla="*/ 6209996 w 9706874"/>
              <a:gd name="connsiteY7582" fmla="*/ 276020 h 3735869"/>
              <a:gd name="connsiteX7583" fmla="*/ 6301546 w 9706874"/>
              <a:gd name="connsiteY7583" fmla="*/ 269853 h 3735869"/>
              <a:gd name="connsiteX7584" fmla="*/ 6301548 w 9706874"/>
              <a:gd name="connsiteY7584" fmla="*/ 253621 h 3735869"/>
              <a:gd name="connsiteX7585" fmla="*/ 6317592 w 9706874"/>
              <a:gd name="connsiteY7585" fmla="*/ 253621 h 3735869"/>
              <a:gd name="connsiteX7586" fmla="*/ 6310495 w 9706874"/>
              <a:gd name="connsiteY7586" fmla="*/ 269250 h 3735869"/>
              <a:gd name="connsiteX7587" fmla="*/ 6344079 w 9706874"/>
              <a:gd name="connsiteY7587" fmla="*/ 266988 h 3735869"/>
              <a:gd name="connsiteX7588" fmla="*/ 6345441 w 9706874"/>
              <a:gd name="connsiteY7588" fmla="*/ 268450 h 3735869"/>
              <a:gd name="connsiteX7589" fmla="*/ 6349675 w 9706874"/>
              <a:gd name="connsiteY7589" fmla="*/ 273657 h 3735869"/>
              <a:gd name="connsiteX7590" fmla="*/ 6306650 w 9706874"/>
              <a:gd name="connsiteY7590" fmla="*/ 277711 h 3735869"/>
              <a:gd name="connsiteX7591" fmla="*/ 6301546 w 9706874"/>
              <a:gd name="connsiteY7591" fmla="*/ 288946 h 3735869"/>
              <a:gd name="connsiteX7592" fmla="*/ 6301546 w 9706874"/>
              <a:gd name="connsiteY7592" fmla="*/ 278193 h 3735869"/>
              <a:gd name="connsiteX7593" fmla="*/ 6265904 w 9706874"/>
              <a:gd name="connsiteY7593" fmla="*/ 281553 h 3735869"/>
              <a:gd name="connsiteX7594" fmla="*/ 6217450 w 9706874"/>
              <a:gd name="connsiteY7594" fmla="*/ 286071 h 3735869"/>
              <a:gd name="connsiteX7595" fmla="*/ 6218636 w 9706874"/>
              <a:gd name="connsiteY7595" fmla="*/ 290726 h 3735869"/>
              <a:gd name="connsiteX7596" fmla="*/ 6206567 w 9706874"/>
              <a:gd name="connsiteY7596" fmla="*/ 287086 h 3735869"/>
              <a:gd name="connsiteX7597" fmla="*/ 6183887 w 9706874"/>
              <a:gd name="connsiteY7597" fmla="*/ 289202 h 3735869"/>
              <a:gd name="connsiteX7598" fmla="*/ 6179822 w 9706874"/>
              <a:gd name="connsiteY7598" fmla="*/ 317370 h 3735869"/>
              <a:gd name="connsiteX7599" fmla="*/ 6216285 w 9706874"/>
              <a:gd name="connsiteY7599" fmla="*/ 319799 h 3735869"/>
              <a:gd name="connsiteX7600" fmla="*/ 6249474 w 9706874"/>
              <a:gd name="connsiteY7600" fmla="*/ 324660 h 3735869"/>
              <a:gd name="connsiteX7601" fmla="*/ 6238723 w 9706874"/>
              <a:gd name="connsiteY7601" fmla="*/ 339239 h 3735869"/>
              <a:gd name="connsiteX7602" fmla="*/ 6205065 w 9706874"/>
              <a:gd name="connsiteY7602" fmla="*/ 336808 h 3735869"/>
              <a:gd name="connsiteX7603" fmla="*/ 6177015 w 9706874"/>
              <a:gd name="connsiteY7603" fmla="*/ 341668 h 3735869"/>
              <a:gd name="connsiteX7604" fmla="*/ 6177154 w 9706874"/>
              <a:gd name="connsiteY7604" fmla="*/ 342498 h 3735869"/>
              <a:gd name="connsiteX7605" fmla="*/ 6181325 w 9706874"/>
              <a:gd name="connsiteY7605" fmla="*/ 341808 h 3735869"/>
              <a:gd name="connsiteX7606" fmla="*/ 6192912 w 9706874"/>
              <a:gd name="connsiteY7606" fmla="*/ 345385 h 3735869"/>
              <a:gd name="connsiteX7607" fmla="*/ 6183577 w 9706874"/>
              <a:gd name="connsiteY7607" fmla="*/ 348370 h 3735869"/>
              <a:gd name="connsiteX7608" fmla="*/ 6180836 w 9706874"/>
              <a:gd name="connsiteY7608" fmla="*/ 349474 h 3735869"/>
              <a:gd name="connsiteX7609" fmla="*/ 6183328 w 9706874"/>
              <a:gd name="connsiteY7609" fmla="*/ 350729 h 3735869"/>
              <a:gd name="connsiteX7610" fmla="*/ 6193846 w 9706874"/>
              <a:gd name="connsiteY7610" fmla="*/ 350983 h 3735869"/>
              <a:gd name="connsiteX7611" fmla="*/ 6266303 w 9706874"/>
              <a:gd name="connsiteY7611" fmla="*/ 348553 h 3735869"/>
              <a:gd name="connsiteX7612" fmla="*/ 6576231 w 9706874"/>
              <a:gd name="connsiteY7612" fmla="*/ 343693 h 3735869"/>
              <a:gd name="connsiteX7613" fmla="*/ 6894110 w 9706874"/>
              <a:gd name="connsiteY7613" fmla="*/ 346528 h 3735869"/>
              <a:gd name="connsiteX7614" fmla="*/ 6960958 w 9706874"/>
              <a:gd name="connsiteY7614" fmla="*/ 348553 h 3735869"/>
              <a:gd name="connsiteX7615" fmla="*/ 6991809 w 9706874"/>
              <a:gd name="connsiteY7615" fmla="*/ 358271 h 3735869"/>
              <a:gd name="connsiteX7616" fmla="*/ 7019857 w 9706874"/>
              <a:gd name="connsiteY7616" fmla="*/ 355842 h 3735869"/>
              <a:gd name="connsiteX7617" fmla="*/ 7050243 w 9706874"/>
              <a:gd name="connsiteY7617" fmla="*/ 370421 h 3735869"/>
              <a:gd name="connsiteX7618" fmla="*/ 7086704 w 9706874"/>
              <a:gd name="connsiteY7618" fmla="*/ 375281 h 3735869"/>
              <a:gd name="connsiteX7619" fmla="*/ 7139528 w 9706874"/>
              <a:gd name="connsiteY7619" fmla="*/ 389860 h 3735869"/>
              <a:gd name="connsiteX7620" fmla="*/ 6735170 w 9706874"/>
              <a:gd name="connsiteY7620" fmla="*/ 377711 h 3735869"/>
              <a:gd name="connsiteX7621" fmla="*/ 6930571 w 9706874"/>
              <a:gd name="connsiteY7621" fmla="*/ 406875 h 3735869"/>
              <a:gd name="connsiteX7622" fmla="*/ 7025465 w 9706874"/>
              <a:gd name="connsiteY7622" fmla="*/ 423886 h 3735869"/>
              <a:gd name="connsiteX7623" fmla="*/ 7109143 w 9706874"/>
              <a:gd name="connsiteY7623" fmla="*/ 447779 h 3735869"/>
              <a:gd name="connsiteX7624" fmla="*/ 7304076 w 9706874"/>
              <a:gd name="connsiteY7624" fmla="*/ 479368 h 3735869"/>
              <a:gd name="connsiteX7625" fmla="*/ 7399438 w 9706874"/>
              <a:gd name="connsiteY7625" fmla="*/ 496376 h 3735869"/>
              <a:gd name="connsiteX7626" fmla="*/ 7443848 w 9706874"/>
              <a:gd name="connsiteY7626" fmla="*/ 505691 h 3735869"/>
              <a:gd name="connsiteX7627" fmla="*/ 7457872 w 9706874"/>
              <a:gd name="connsiteY7627" fmla="*/ 498401 h 3735869"/>
              <a:gd name="connsiteX7628" fmla="*/ 7474700 w 9706874"/>
              <a:gd name="connsiteY7628" fmla="*/ 498402 h 3735869"/>
              <a:gd name="connsiteX7629" fmla="*/ 7457871 w 9706874"/>
              <a:gd name="connsiteY7629" fmla="*/ 522699 h 3735869"/>
              <a:gd name="connsiteX7630" fmla="*/ 7700486 w 9706874"/>
              <a:gd name="connsiteY7630" fmla="*/ 583041 h 3735869"/>
              <a:gd name="connsiteX7631" fmla="*/ 7817820 w 9706874"/>
              <a:gd name="connsiteY7631" fmla="*/ 617060 h 3735869"/>
              <a:gd name="connsiteX7632" fmla="*/ 7870646 w 9706874"/>
              <a:gd name="connsiteY7632" fmla="*/ 636499 h 3735869"/>
              <a:gd name="connsiteX7633" fmla="*/ 7884669 w 9706874"/>
              <a:gd name="connsiteY7633" fmla="*/ 662823 h 3735869"/>
              <a:gd name="connsiteX7634" fmla="*/ 7893083 w 9706874"/>
              <a:gd name="connsiteY7634" fmla="*/ 636499 h 3735869"/>
              <a:gd name="connsiteX7635" fmla="*/ 7901498 w 9706874"/>
              <a:gd name="connsiteY7635" fmla="*/ 614631 h 3735869"/>
              <a:gd name="connsiteX7636" fmla="*/ 8054824 w 9706874"/>
              <a:gd name="connsiteY7636" fmla="*/ 638929 h 3735869"/>
              <a:gd name="connsiteX7637" fmla="*/ 8122139 w 9706874"/>
              <a:gd name="connsiteY7637" fmla="*/ 672542 h 3735869"/>
              <a:gd name="connsiteX7638" fmla="*/ 8188989 w 9706874"/>
              <a:gd name="connsiteY7638" fmla="*/ 684692 h 3735869"/>
              <a:gd name="connsiteX7639" fmla="*/ 8487232 w 9706874"/>
              <a:gd name="connsiteY7639" fmla="*/ 774193 h 3735869"/>
              <a:gd name="connsiteX7640" fmla="*/ 9065018 w 9706874"/>
              <a:gd name="connsiteY7640" fmla="*/ 1071452 h 3735869"/>
              <a:gd name="connsiteX7641" fmla="*/ 9053799 w 9706874"/>
              <a:gd name="connsiteY7641" fmla="*/ 1088458 h 3735869"/>
              <a:gd name="connsiteX7642" fmla="*/ 9053495 w 9706874"/>
              <a:gd name="connsiteY7642" fmla="*/ 1088418 h 3735869"/>
              <a:gd name="connsiteX7643" fmla="*/ 9053789 w 9706874"/>
              <a:gd name="connsiteY7643" fmla="*/ 1090251 h 3735869"/>
              <a:gd name="connsiteX7644" fmla="*/ 9052812 w 9706874"/>
              <a:gd name="connsiteY7644" fmla="*/ 1096301 h 3735869"/>
              <a:gd name="connsiteX7645" fmla="*/ 9049885 w 9706874"/>
              <a:gd name="connsiteY7645" fmla="*/ 1090251 h 3735869"/>
              <a:gd name="connsiteX7646" fmla="*/ 9050941 w 9706874"/>
              <a:gd name="connsiteY7646" fmla="*/ 1088068 h 3735869"/>
              <a:gd name="connsiteX7647" fmla="*/ 9047137 w 9706874"/>
              <a:gd name="connsiteY7647" fmla="*/ 1087549 h 3735869"/>
              <a:gd name="connsiteX7648" fmla="*/ 9042580 w 9706874"/>
              <a:gd name="connsiteY7648" fmla="*/ 1088459 h 3735869"/>
              <a:gd name="connsiteX7649" fmla="*/ 9067823 w 9706874"/>
              <a:gd name="connsiteY7649" fmla="*/ 1110327 h 3735869"/>
              <a:gd name="connsiteX7650" fmla="*/ 9098677 w 9706874"/>
              <a:gd name="connsiteY7650" fmla="*/ 1131790 h 3735869"/>
              <a:gd name="connsiteX7651" fmla="*/ 9059410 w 9706874"/>
              <a:gd name="connsiteY7651" fmla="*/ 1114780 h 3735869"/>
              <a:gd name="connsiteX7652" fmla="*/ 9003780 w 9706874"/>
              <a:gd name="connsiteY7652" fmla="*/ 1088459 h 3735869"/>
              <a:gd name="connsiteX7653" fmla="*/ 8998170 w 9706874"/>
              <a:gd name="connsiteY7653" fmla="*/ 1059297 h 3735869"/>
              <a:gd name="connsiteX7654" fmla="*/ 8981344 w 9706874"/>
              <a:gd name="connsiteY7654" fmla="*/ 1039858 h 3735869"/>
              <a:gd name="connsiteX7655" fmla="*/ 8920104 w 9706874"/>
              <a:gd name="connsiteY7655" fmla="*/ 1015965 h 3735869"/>
              <a:gd name="connsiteX7656" fmla="*/ 8852789 w 9706874"/>
              <a:gd name="connsiteY7656" fmla="*/ 991667 h 3735869"/>
              <a:gd name="connsiteX7657" fmla="*/ 8797162 w 9706874"/>
              <a:gd name="connsiteY7657" fmla="*/ 960077 h 3735869"/>
              <a:gd name="connsiteX7658" fmla="*/ 8763503 w 9706874"/>
              <a:gd name="connsiteY7658" fmla="*/ 945905 h 3735869"/>
              <a:gd name="connsiteX7659" fmla="*/ 8716290 w 9706874"/>
              <a:gd name="connsiteY7659" fmla="*/ 921605 h 3735869"/>
              <a:gd name="connsiteX7660" fmla="*/ 8434409 w 9706874"/>
              <a:gd name="connsiteY7660" fmla="*/ 815095 h 3735869"/>
              <a:gd name="connsiteX7661" fmla="*/ 8369673 w 9706874"/>
              <a:gd name="connsiteY7661" fmla="*/ 791088 h 3735869"/>
              <a:gd name="connsiteX7662" fmla="*/ 8369138 w 9706874"/>
              <a:gd name="connsiteY7662" fmla="*/ 791775 h 3735869"/>
              <a:gd name="connsiteX7663" fmla="*/ 8365213 w 9706874"/>
              <a:gd name="connsiteY7663" fmla="*/ 789477 h 3735869"/>
              <a:gd name="connsiteX7664" fmla="*/ 8365349 w 9706874"/>
              <a:gd name="connsiteY7664" fmla="*/ 789477 h 3735869"/>
              <a:gd name="connsiteX7665" fmla="*/ 8294636 w 9706874"/>
              <a:gd name="connsiteY7665" fmla="*/ 762043 h 3735869"/>
              <a:gd name="connsiteX7666" fmla="*/ 8230593 w 9706874"/>
              <a:gd name="connsiteY7666" fmla="*/ 737744 h 3735869"/>
              <a:gd name="connsiteX7667" fmla="*/ 8166549 w 9706874"/>
              <a:gd name="connsiteY7667" fmla="*/ 742605 h 3735869"/>
              <a:gd name="connsiteX7668" fmla="*/ 8350731 w 9706874"/>
              <a:gd name="connsiteY7668" fmla="*/ 812667 h 3735869"/>
              <a:gd name="connsiteX7669" fmla="*/ 8434409 w 9706874"/>
              <a:gd name="connsiteY7669" fmla="*/ 849116 h 3735869"/>
              <a:gd name="connsiteX7670" fmla="*/ 8451235 w 9706874"/>
              <a:gd name="connsiteY7670" fmla="*/ 861263 h 3735869"/>
              <a:gd name="connsiteX7671" fmla="*/ 8434408 w 9706874"/>
              <a:gd name="connsiteY7671" fmla="*/ 880702 h 3735869"/>
              <a:gd name="connsiteX7672" fmla="*/ 8459651 w 9706874"/>
              <a:gd name="connsiteY7672" fmla="*/ 890016 h 3735869"/>
              <a:gd name="connsiteX7673" fmla="*/ 8462456 w 9706874"/>
              <a:gd name="connsiteY7673" fmla="*/ 868555 h 3735869"/>
              <a:gd name="connsiteX7674" fmla="*/ 8484428 w 9706874"/>
              <a:gd name="connsiteY7674" fmla="*/ 863693 h 3735869"/>
              <a:gd name="connsiteX7675" fmla="*/ 8482674 w 9706874"/>
              <a:gd name="connsiteY7675" fmla="*/ 880247 h 3735869"/>
              <a:gd name="connsiteX7676" fmla="*/ 8483138 w 9706874"/>
              <a:gd name="connsiteY7676" fmla="*/ 880525 h 3735869"/>
              <a:gd name="connsiteX7677" fmla="*/ 8485702 w 9706874"/>
              <a:gd name="connsiteY7677" fmla="*/ 875214 h 3735869"/>
              <a:gd name="connsiteX7678" fmla="*/ 8486732 w 9706874"/>
              <a:gd name="connsiteY7678" fmla="*/ 881265 h 3735869"/>
              <a:gd name="connsiteX7679" fmla="*/ 8486515 w 9706874"/>
              <a:gd name="connsiteY7679" fmla="*/ 882541 h 3735869"/>
              <a:gd name="connsiteX7680" fmla="*/ 8495646 w 9706874"/>
              <a:gd name="connsiteY7680" fmla="*/ 887992 h 3735869"/>
              <a:gd name="connsiteX7681" fmla="*/ 8512474 w 9706874"/>
              <a:gd name="connsiteY7681" fmla="*/ 883133 h 3735869"/>
              <a:gd name="connsiteX7682" fmla="*/ 8532108 w 9706874"/>
              <a:gd name="connsiteY7682" fmla="*/ 887993 h 3735869"/>
              <a:gd name="connsiteX7683" fmla="*/ 8509671 w 9706874"/>
              <a:gd name="connsiteY7683" fmla="*/ 909460 h 3735869"/>
              <a:gd name="connsiteX7684" fmla="*/ 8540524 w 9706874"/>
              <a:gd name="connsiteY7684" fmla="*/ 933753 h 3735869"/>
              <a:gd name="connsiteX7685" fmla="*/ 8506866 w 9706874"/>
              <a:gd name="connsiteY7685" fmla="*/ 926465 h 3735869"/>
              <a:gd name="connsiteX7686" fmla="*/ 8468065 w 9706874"/>
              <a:gd name="connsiteY7686" fmla="*/ 909460 h 3735869"/>
              <a:gd name="connsiteX7687" fmla="*/ 8381585 w 9706874"/>
              <a:gd name="connsiteY7687" fmla="*/ 870984 h 3735869"/>
              <a:gd name="connsiteX7688" fmla="*/ 8308659 w 9706874"/>
              <a:gd name="connsiteY7688" fmla="*/ 836965 h 3735869"/>
              <a:gd name="connsiteX7689" fmla="*/ 8227789 w 9706874"/>
              <a:gd name="connsiteY7689" fmla="*/ 815095 h 3735869"/>
              <a:gd name="connsiteX7690" fmla="*/ 7862230 w 9706874"/>
              <a:gd name="connsiteY7690" fmla="*/ 713849 h 3735869"/>
              <a:gd name="connsiteX7691" fmla="*/ 7533133 w 9706874"/>
              <a:gd name="connsiteY7691" fmla="*/ 626780 h 3735869"/>
              <a:gd name="connsiteX7692" fmla="*/ 7371390 w 9706874"/>
              <a:gd name="connsiteY7692" fmla="*/ 587902 h 3735869"/>
              <a:gd name="connsiteX7693" fmla="*/ 7293325 w 9706874"/>
              <a:gd name="connsiteY7693" fmla="*/ 566438 h 3735869"/>
              <a:gd name="connsiteX7694" fmla="*/ 7228813 w 9706874"/>
              <a:gd name="connsiteY7694" fmla="*/ 546998 h 3735869"/>
              <a:gd name="connsiteX7695" fmla="*/ 7161967 w 9706874"/>
              <a:gd name="connsiteY7695" fmla="*/ 539709 h 3735869"/>
              <a:gd name="connsiteX7696" fmla="*/ 7089508 w 9706874"/>
              <a:gd name="connsiteY7696" fmla="*/ 520271 h 3735869"/>
              <a:gd name="connsiteX7697" fmla="*/ 6936181 w 9706874"/>
              <a:gd name="connsiteY7697" fmla="*/ 503260 h 3735869"/>
              <a:gd name="connsiteX7698" fmla="*/ 6810433 w 9706874"/>
              <a:gd name="connsiteY7698" fmla="*/ 498402 h 3735869"/>
              <a:gd name="connsiteX7699" fmla="*/ 6880086 w 9706874"/>
              <a:gd name="connsiteY7699" fmla="*/ 498403 h 3735869"/>
              <a:gd name="connsiteX7700" fmla="*/ 6890731 w 9706874"/>
              <a:gd name="connsiteY7700" fmla="*/ 502245 h 3735869"/>
              <a:gd name="connsiteX7701" fmla="*/ 6889103 w 9706874"/>
              <a:gd name="connsiteY7701" fmla="*/ 497554 h 3735869"/>
              <a:gd name="connsiteX7702" fmla="*/ 6896916 w 9706874"/>
              <a:gd name="connsiteY7702" fmla="*/ 497554 h 3735869"/>
              <a:gd name="connsiteX7703" fmla="*/ 6893072 w 9706874"/>
              <a:gd name="connsiteY7703" fmla="*/ 503089 h 3735869"/>
              <a:gd name="connsiteX7704" fmla="*/ 6909535 w 9706874"/>
              <a:gd name="connsiteY7704" fmla="*/ 509032 h 3735869"/>
              <a:gd name="connsiteX7705" fmla="*/ 6938987 w 9706874"/>
              <a:gd name="connsiteY7705" fmla="*/ 517841 h 3735869"/>
              <a:gd name="connsiteX7706" fmla="*/ 7078290 w 9706874"/>
              <a:gd name="connsiteY7706" fmla="*/ 549429 h 3735869"/>
              <a:gd name="connsiteX7707" fmla="*/ 7354563 w 9706874"/>
              <a:gd name="connsiteY7707" fmla="*/ 617061 h 3735869"/>
              <a:gd name="connsiteX7708" fmla="*/ 7628030 w 9706874"/>
              <a:gd name="connsiteY7708" fmla="*/ 687121 h 3735869"/>
              <a:gd name="connsiteX7709" fmla="*/ 7770139 w 9706874"/>
              <a:gd name="connsiteY7709" fmla="*/ 723571 h 3735869"/>
              <a:gd name="connsiteX7710" fmla="*/ 7831845 w 9706874"/>
              <a:gd name="connsiteY7710" fmla="*/ 737745 h 3735869"/>
              <a:gd name="connsiteX7711" fmla="*/ 7843064 w 9706874"/>
              <a:gd name="connsiteY7711" fmla="*/ 776623 h 3735869"/>
              <a:gd name="connsiteX7712" fmla="*/ 7862230 w 9706874"/>
              <a:gd name="connsiteY7712" fmla="*/ 776624 h 3735869"/>
              <a:gd name="connsiteX7713" fmla="*/ 7865034 w 9706874"/>
              <a:gd name="connsiteY7713" fmla="*/ 788772 h 3735869"/>
              <a:gd name="connsiteX7714" fmla="*/ 7812212 w 9706874"/>
              <a:gd name="connsiteY7714" fmla="*/ 776624 h 3735869"/>
              <a:gd name="connsiteX7715" fmla="*/ 7661686 w 9706874"/>
              <a:gd name="connsiteY7715" fmla="*/ 737745 h 3735869"/>
              <a:gd name="connsiteX7716" fmla="*/ 7360172 w 9706874"/>
              <a:gd name="connsiteY7716" fmla="*/ 684692 h 3735869"/>
              <a:gd name="connsiteX7717" fmla="*/ 7359546 w 9706874"/>
              <a:gd name="connsiteY7717" fmla="*/ 695255 h 3735869"/>
              <a:gd name="connsiteX7718" fmla="*/ 7362355 w 9706874"/>
              <a:gd name="connsiteY7718" fmla="*/ 695815 h 3735869"/>
              <a:gd name="connsiteX7719" fmla="*/ 7520937 w 9706874"/>
              <a:gd name="connsiteY7719" fmla="*/ 729833 h 3735869"/>
              <a:gd name="connsiteX7720" fmla="*/ 7674201 w 9706874"/>
              <a:gd name="connsiteY7720" fmla="*/ 765876 h 3735869"/>
              <a:gd name="connsiteX7721" fmla="*/ 7827467 w 9706874"/>
              <a:gd name="connsiteY7721" fmla="*/ 824192 h 3735869"/>
              <a:gd name="connsiteX7722" fmla="*/ 7904101 w 9706874"/>
              <a:gd name="connsiteY7722" fmla="*/ 852946 h 3735869"/>
              <a:gd name="connsiteX7723" fmla="*/ 7935994 w 9706874"/>
              <a:gd name="connsiteY7723" fmla="*/ 884533 h 3735869"/>
              <a:gd name="connsiteX7724" fmla="*/ 7854046 w 9706874"/>
              <a:gd name="connsiteY7724" fmla="*/ 862664 h 3735869"/>
              <a:gd name="connsiteX7725" fmla="*/ 7816826 w 9706874"/>
              <a:gd name="connsiteY7725" fmla="*/ 853150 h 3735869"/>
              <a:gd name="connsiteX7726" fmla="*/ 7818417 w 9706874"/>
              <a:gd name="connsiteY7726" fmla="*/ 858729 h 3735869"/>
              <a:gd name="connsiteX7727" fmla="*/ 7686945 w 9706874"/>
              <a:gd name="connsiteY7727" fmla="*/ 829233 h 3735869"/>
              <a:gd name="connsiteX7728" fmla="*/ 7694409 w 9706874"/>
              <a:gd name="connsiteY7728" fmla="*/ 821857 h 3735869"/>
              <a:gd name="connsiteX7729" fmla="*/ 7629583 w 9706874"/>
              <a:gd name="connsiteY7729" fmla="*/ 805285 h 3735869"/>
              <a:gd name="connsiteX7730" fmla="*/ 7630847 w 9706874"/>
              <a:gd name="connsiteY7730" fmla="*/ 810482 h 3735869"/>
              <a:gd name="connsiteX7731" fmla="*/ 7624988 w 9706874"/>
              <a:gd name="connsiteY7731" fmla="*/ 808070 h 3735869"/>
              <a:gd name="connsiteX7732" fmla="*/ 7623936 w 9706874"/>
              <a:gd name="connsiteY7732" fmla="*/ 803842 h 3735869"/>
              <a:gd name="connsiteX7733" fmla="*/ 7563239 w 9706874"/>
              <a:gd name="connsiteY7733" fmla="*/ 788325 h 3735869"/>
              <a:gd name="connsiteX7734" fmla="*/ 7562341 w 9706874"/>
              <a:gd name="connsiteY7734" fmla="*/ 797775 h 3735869"/>
              <a:gd name="connsiteX7735" fmla="*/ 7561979 w 9706874"/>
              <a:gd name="connsiteY7735" fmla="*/ 801564 h 3735869"/>
              <a:gd name="connsiteX7736" fmla="*/ 7561756 w 9706874"/>
              <a:gd name="connsiteY7736" fmla="*/ 796917 h 3735869"/>
              <a:gd name="connsiteX7737" fmla="*/ 7561326 w 9706874"/>
              <a:gd name="connsiteY7737" fmla="*/ 787837 h 3735869"/>
              <a:gd name="connsiteX7738" fmla="*/ 7538988 w 9706874"/>
              <a:gd name="connsiteY7738" fmla="*/ 782126 h 3735869"/>
              <a:gd name="connsiteX7739" fmla="*/ 7389690 w 9706874"/>
              <a:gd name="connsiteY7739" fmla="*/ 751781 h 3735869"/>
              <a:gd name="connsiteX7740" fmla="*/ 7323709 w 9706874"/>
              <a:gd name="connsiteY7740" fmla="*/ 745034 h 3735869"/>
              <a:gd name="connsiteX7741" fmla="*/ 7265275 w 9706874"/>
              <a:gd name="connsiteY7741" fmla="*/ 740174 h 3735869"/>
              <a:gd name="connsiteX7742" fmla="*/ 7263468 w 9706874"/>
              <a:gd name="connsiteY7742" fmla="*/ 737952 h 3735869"/>
              <a:gd name="connsiteX7743" fmla="*/ 7263882 w 9706874"/>
              <a:gd name="connsiteY7743" fmla="*/ 740818 h 3735869"/>
              <a:gd name="connsiteX7744" fmla="*/ 7262178 w 9706874"/>
              <a:gd name="connsiteY7744" fmla="*/ 740445 h 3735869"/>
              <a:gd name="connsiteX7745" fmla="*/ 7263881 w 9706874"/>
              <a:gd name="connsiteY7745" fmla="*/ 742660 h 3735869"/>
              <a:gd name="connsiteX7746" fmla="*/ 7256067 w 9706874"/>
              <a:gd name="connsiteY7746" fmla="*/ 742659 h 3735869"/>
              <a:gd name="connsiteX7747" fmla="*/ 7258407 w 9706874"/>
              <a:gd name="connsiteY7747" fmla="*/ 739618 h 3735869"/>
              <a:gd name="connsiteX7748" fmla="*/ 7258021 w 9706874"/>
              <a:gd name="connsiteY7748" fmla="*/ 739533 h 3735869"/>
              <a:gd name="connsiteX7749" fmla="*/ 7256556 w 9706874"/>
              <a:gd name="connsiteY7749" fmla="*/ 736480 h 3735869"/>
              <a:gd name="connsiteX7750" fmla="*/ 7256137 w 9706874"/>
              <a:gd name="connsiteY7750" fmla="*/ 731373 h 3735869"/>
              <a:gd name="connsiteX7751" fmla="*/ 7254056 w 9706874"/>
              <a:gd name="connsiteY7751" fmla="*/ 733291 h 3735869"/>
              <a:gd name="connsiteX7752" fmla="*/ 7237226 w 9706874"/>
              <a:gd name="connsiteY7752" fmla="*/ 737744 h 3735869"/>
              <a:gd name="connsiteX7753" fmla="*/ 7198428 w 9706874"/>
              <a:gd name="connsiteY7753" fmla="*/ 735315 h 3735869"/>
              <a:gd name="connsiteX7754" fmla="*/ 7187208 w 9706874"/>
              <a:gd name="connsiteY7754" fmla="*/ 713850 h 3735869"/>
              <a:gd name="connsiteX7755" fmla="*/ 7185736 w 9706874"/>
              <a:gd name="connsiteY7755" fmla="*/ 712331 h 3735869"/>
              <a:gd name="connsiteX7756" fmla="*/ 7155566 w 9706874"/>
              <a:gd name="connsiteY7756" fmla="*/ 707870 h 3735869"/>
              <a:gd name="connsiteX7757" fmla="*/ 7145139 w 9706874"/>
              <a:gd name="connsiteY7757" fmla="*/ 718711 h 3735869"/>
              <a:gd name="connsiteX7758" fmla="*/ 7170381 w 9706874"/>
              <a:gd name="connsiteY7758" fmla="*/ 730456 h 3735869"/>
              <a:gd name="connsiteX7759" fmla="*/ 7103681 w 9706874"/>
              <a:gd name="connsiteY7759" fmla="*/ 719709 h 3735869"/>
              <a:gd name="connsiteX7760" fmla="*/ 7109079 w 9706874"/>
              <a:gd name="connsiteY7760" fmla="*/ 722944 h 3735869"/>
              <a:gd name="connsiteX7761" fmla="*/ 7110930 w 9706874"/>
              <a:gd name="connsiteY7761" fmla="*/ 731715 h 3735869"/>
              <a:gd name="connsiteX7762" fmla="*/ 7105222 w 9706874"/>
              <a:gd name="connsiteY7762" fmla="*/ 728389 h 3735869"/>
              <a:gd name="connsiteX7763" fmla="*/ 7103541 w 9706874"/>
              <a:gd name="connsiteY7763" fmla="*/ 719687 h 3735869"/>
              <a:gd name="connsiteX7764" fmla="*/ 6948218 w 9706874"/>
              <a:gd name="connsiteY7764" fmla="*/ 694665 h 3735869"/>
              <a:gd name="connsiteX7765" fmla="*/ 6858733 w 9706874"/>
              <a:gd name="connsiteY7765" fmla="*/ 686807 h 3735869"/>
              <a:gd name="connsiteX7766" fmla="*/ 6860310 w 9706874"/>
              <a:gd name="connsiteY7766" fmla="*/ 687661 h 3735869"/>
              <a:gd name="connsiteX7767" fmla="*/ 6862806 w 9706874"/>
              <a:gd name="connsiteY7767" fmla="*/ 697612 h 3735869"/>
              <a:gd name="connsiteX7768" fmla="*/ 6839796 w 9706874"/>
              <a:gd name="connsiteY7768" fmla="*/ 685434 h 3735869"/>
              <a:gd name="connsiteX7769" fmla="*/ 6841593 w 9706874"/>
              <a:gd name="connsiteY7769" fmla="*/ 685302 h 3735869"/>
              <a:gd name="connsiteX7770" fmla="*/ 6747532 w 9706874"/>
              <a:gd name="connsiteY7770" fmla="*/ 677044 h 3735869"/>
              <a:gd name="connsiteX7771" fmla="*/ 6747532 w 9706874"/>
              <a:gd name="connsiteY7771" fmla="*/ 685307 h 3735869"/>
              <a:gd name="connsiteX7772" fmla="*/ 6717960 w 9706874"/>
              <a:gd name="connsiteY7772" fmla="*/ 685306 h 3735869"/>
              <a:gd name="connsiteX7773" fmla="*/ 6699141 w 9706874"/>
              <a:gd name="connsiteY7773" fmla="*/ 685308 h 3735869"/>
              <a:gd name="connsiteX7774" fmla="*/ 6699141 w 9706874"/>
              <a:gd name="connsiteY7774" fmla="*/ 676749 h 3735869"/>
              <a:gd name="connsiteX7775" fmla="*/ 6728713 w 9706874"/>
              <a:gd name="connsiteY7775" fmla="*/ 676750 h 3735869"/>
              <a:gd name="connsiteX7776" fmla="*/ 6744188 w 9706874"/>
              <a:gd name="connsiteY7776" fmla="*/ 676749 h 3735869"/>
              <a:gd name="connsiteX7777" fmla="*/ 6723951 w 9706874"/>
              <a:gd name="connsiteY7777" fmla="*/ 674974 h 3735869"/>
              <a:gd name="connsiteX7778" fmla="*/ 6727946 w 9706874"/>
              <a:gd name="connsiteY7778" fmla="*/ 663562 h 3735869"/>
              <a:gd name="connsiteX7779" fmla="*/ 6683656 w 9706874"/>
              <a:gd name="connsiteY7779" fmla="*/ 660193 h 3735869"/>
              <a:gd name="connsiteX7780" fmla="*/ 6688661 w 9706874"/>
              <a:gd name="connsiteY7780" fmla="*/ 672966 h 3735869"/>
              <a:gd name="connsiteX7781" fmla="*/ 6581401 w 9706874"/>
              <a:gd name="connsiteY7781" fmla="*/ 672966 h 3735869"/>
              <a:gd name="connsiteX7782" fmla="*/ 6581173 w 9706874"/>
              <a:gd name="connsiteY7782" fmla="*/ 674011 h 3735869"/>
              <a:gd name="connsiteX7783" fmla="*/ 6576979 w 9706874"/>
              <a:gd name="connsiteY7783" fmla="*/ 676783 h 3735869"/>
              <a:gd name="connsiteX7784" fmla="*/ 6572742 w 9706874"/>
              <a:gd name="connsiteY7784" fmla="*/ 673669 h 3735869"/>
              <a:gd name="connsiteX7785" fmla="*/ 6572574 w 9706874"/>
              <a:gd name="connsiteY7785" fmla="*/ 672967 h 3735869"/>
              <a:gd name="connsiteX7786" fmla="*/ 6540693 w 9706874"/>
              <a:gd name="connsiteY7786" fmla="*/ 672967 h 3735869"/>
              <a:gd name="connsiteX7787" fmla="*/ 6547756 w 9706874"/>
              <a:gd name="connsiteY7787" fmla="*/ 660265 h 3735869"/>
              <a:gd name="connsiteX7788" fmla="*/ 6526371 w 9706874"/>
              <a:gd name="connsiteY7788" fmla="*/ 657040 h 3735869"/>
              <a:gd name="connsiteX7789" fmla="*/ 6514416 w 9706874"/>
              <a:gd name="connsiteY7789" fmla="*/ 654061 h 3735869"/>
              <a:gd name="connsiteX7790" fmla="*/ 6521679 w 9706874"/>
              <a:gd name="connsiteY7790" fmla="*/ 661664 h 3735869"/>
              <a:gd name="connsiteX7791" fmla="*/ 6510684 w 9706874"/>
              <a:gd name="connsiteY7791" fmla="*/ 671190 h 3735869"/>
              <a:gd name="connsiteX7792" fmla="*/ 6507935 w 9706874"/>
              <a:gd name="connsiteY7792" fmla="*/ 661415 h 3735869"/>
              <a:gd name="connsiteX7793" fmla="*/ 6509999 w 9706874"/>
              <a:gd name="connsiteY7793" fmla="*/ 652960 h 3735869"/>
              <a:gd name="connsiteX7794" fmla="*/ 6503973 w 9706874"/>
              <a:gd name="connsiteY7794" fmla="*/ 651460 h 3735869"/>
              <a:gd name="connsiteX7795" fmla="*/ 6481742 w 9706874"/>
              <a:gd name="connsiteY7795" fmla="*/ 652484 h 3735869"/>
              <a:gd name="connsiteX7796" fmla="*/ 6461809 w 9706874"/>
              <a:gd name="connsiteY7796" fmla="*/ 660988 h 3735869"/>
              <a:gd name="connsiteX7797" fmla="*/ 6444896 w 9706874"/>
              <a:gd name="connsiteY7797" fmla="*/ 662020 h 3735869"/>
              <a:gd name="connsiteX7798" fmla="*/ 6448535 w 9706874"/>
              <a:gd name="connsiteY7798" fmla="*/ 662558 h 3735869"/>
              <a:gd name="connsiteX7799" fmla="*/ 6478382 w 9706874"/>
              <a:gd name="connsiteY7799" fmla="*/ 673188 h 3735869"/>
              <a:gd name="connsiteX7800" fmla="*/ 6367519 w 9706874"/>
              <a:gd name="connsiteY7800" fmla="*/ 685468 h 3735869"/>
              <a:gd name="connsiteX7801" fmla="*/ 6378758 w 9706874"/>
              <a:gd name="connsiteY7801" fmla="*/ 675114 h 3735869"/>
              <a:gd name="connsiteX7802" fmla="*/ 6333959 w 9706874"/>
              <a:gd name="connsiteY7802" fmla="*/ 680240 h 3735869"/>
              <a:gd name="connsiteX7803" fmla="*/ 6335369 w 9706874"/>
              <a:gd name="connsiteY7803" fmla="*/ 685307 h 3735869"/>
              <a:gd name="connsiteX7804" fmla="*/ 6329818 w 9706874"/>
              <a:gd name="connsiteY7804" fmla="*/ 683539 h 3735869"/>
              <a:gd name="connsiteX7805" fmla="*/ 6329069 w 9706874"/>
              <a:gd name="connsiteY7805" fmla="*/ 680799 h 3735869"/>
              <a:gd name="connsiteX7806" fmla="*/ 6318050 w 9706874"/>
              <a:gd name="connsiteY7806" fmla="*/ 682061 h 3735869"/>
              <a:gd name="connsiteX7807" fmla="*/ 6317845 w 9706874"/>
              <a:gd name="connsiteY7807" fmla="*/ 684072 h 3735869"/>
              <a:gd name="connsiteX7808" fmla="*/ 6296581 w 9706874"/>
              <a:gd name="connsiteY7808" fmla="*/ 688526 h 3735869"/>
              <a:gd name="connsiteX7809" fmla="*/ 6292605 w 9706874"/>
              <a:gd name="connsiteY7809" fmla="*/ 684971 h 3735869"/>
              <a:gd name="connsiteX7810" fmla="*/ 6291830 w 9706874"/>
              <a:gd name="connsiteY7810" fmla="*/ 685059 h 3735869"/>
              <a:gd name="connsiteX7811" fmla="*/ 6270861 w 9706874"/>
              <a:gd name="connsiteY7811" fmla="*/ 686719 h 3735869"/>
              <a:gd name="connsiteX7812" fmla="*/ 6270834 w 9706874"/>
              <a:gd name="connsiteY7812" fmla="*/ 686755 h 3735869"/>
              <a:gd name="connsiteX7813" fmla="*/ 6270588 w 9706874"/>
              <a:gd name="connsiteY7813" fmla="*/ 686740 h 3735869"/>
              <a:gd name="connsiteX7814" fmla="*/ 6176034 w 9706874"/>
              <a:gd name="connsiteY7814" fmla="*/ 694221 h 3735869"/>
              <a:gd name="connsiteX7815" fmla="*/ 6175707 w 9706874"/>
              <a:gd name="connsiteY7815" fmla="*/ 694956 h 3735869"/>
              <a:gd name="connsiteX7816" fmla="*/ 6167236 w 9706874"/>
              <a:gd name="connsiteY7816" fmla="*/ 700676 h 3735869"/>
              <a:gd name="connsiteX7817" fmla="*/ 6116740 w 9706874"/>
              <a:gd name="connsiteY7817" fmla="*/ 705536 h 3735869"/>
              <a:gd name="connsiteX7818" fmla="*/ 6053394 w 9706874"/>
              <a:gd name="connsiteY7818" fmla="*/ 715255 h 3735869"/>
              <a:gd name="connsiteX7819" fmla="*/ 6075471 w 9706874"/>
              <a:gd name="connsiteY7819" fmla="*/ 714566 h 3735869"/>
              <a:gd name="connsiteX7820" fmla="*/ 6095838 w 9706874"/>
              <a:gd name="connsiteY7820" fmla="*/ 712948 h 3735869"/>
              <a:gd name="connsiteX7821" fmla="*/ 6180885 w 9706874"/>
              <a:gd name="connsiteY7821" fmla="*/ 711181 h 3735869"/>
              <a:gd name="connsiteX7822" fmla="*/ 6181163 w 9706874"/>
              <a:gd name="connsiteY7822" fmla="*/ 711272 h 3735869"/>
              <a:gd name="connsiteX7823" fmla="*/ 6209318 w 9706874"/>
              <a:gd name="connsiteY7823" fmla="*/ 710395 h 3735869"/>
              <a:gd name="connsiteX7824" fmla="*/ 6251842 w 9706874"/>
              <a:gd name="connsiteY7824" fmla="*/ 712825 h 3735869"/>
              <a:gd name="connsiteX7825" fmla="*/ 6280636 w 9706874"/>
              <a:gd name="connsiteY7825" fmla="*/ 700676 h 3735869"/>
              <a:gd name="connsiteX7826" fmla="*/ 6341766 w 9706874"/>
              <a:gd name="connsiteY7826" fmla="*/ 698245 h 3735869"/>
              <a:gd name="connsiteX7827" fmla="*/ 6500347 w 9706874"/>
              <a:gd name="connsiteY7827" fmla="*/ 700676 h 3735869"/>
              <a:gd name="connsiteX7828" fmla="*/ 6632349 w 9706874"/>
              <a:gd name="connsiteY7828" fmla="*/ 710394 h 3735869"/>
              <a:gd name="connsiteX7829" fmla="*/ 6653611 w 9706874"/>
              <a:gd name="connsiteY7829" fmla="*/ 705536 h 3735869"/>
              <a:gd name="connsiteX7830" fmla="*/ 6664243 w 9706874"/>
              <a:gd name="connsiteY7830" fmla="*/ 690957 h 3735869"/>
              <a:gd name="connsiteX7831" fmla="*/ 6708983 w 9706874"/>
              <a:gd name="connsiteY7831" fmla="*/ 710395 h 3735869"/>
              <a:gd name="connsiteX7832" fmla="*/ 6782956 w 9706874"/>
              <a:gd name="connsiteY7832" fmla="*/ 717684 h 3735869"/>
              <a:gd name="connsiteX7833" fmla="*/ 6859590 w 9706874"/>
              <a:gd name="connsiteY7833" fmla="*/ 724975 h 3735869"/>
              <a:gd name="connsiteX7834" fmla="*/ 7020831 w 9706874"/>
              <a:gd name="connsiteY7834" fmla="*/ 744413 h 3735869"/>
              <a:gd name="connsiteX7835" fmla="*/ 7081958 w 9706874"/>
              <a:gd name="connsiteY7835" fmla="*/ 749273 h 3735869"/>
              <a:gd name="connsiteX7836" fmla="*/ 7111195 w 9706874"/>
              <a:gd name="connsiteY7836" fmla="*/ 768306 h 3735869"/>
              <a:gd name="connsiteX7837" fmla="*/ 6962801 w 9706874"/>
              <a:gd name="connsiteY7837" fmla="*/ 761421 h 3735869"/>
              <a:gd name="connsiteX7838" fmla="*/ 6941982 w 9706874"/>
              <a:gd name="connsiteY7838" fmla="*/ 756562 h 3735869"/>
              <a:gd name="connsiteX7839" fmla="*/ 6920720 w 9706874"/>
              <a:gd name="connsiteY7839" fmla="*/ 746844 h 3735869"/>
              <a:gd name="connsiteX7840" fmla="*/ 6849401 w 9706874"/>
              <a:gd name="connsiteY7840" fmla="*/ 749272 h 3735869"/>
              <a:gd name="connsiteX7841" fmla="*/ 6531795 w 9706874"/>
              <a:gd name="connsiteY7841" fmla="*/ 734694 h 3735869"/>
              <a:gd name="connsiteX7842" fmla="*/ 6450345 w 9706874"/>
              <a:gd name="connsiteY7842" fmla="*/ 733783 h 3735869"/>
              <a:gd name="connsiteX7843" fmla="*/ 6436200 w 9706874"/>
              <a:gd name="connsiteY7843" fmla="*/ 733944 h 3735869"/>
              <a:gd name="connsiteX7844" fmla="*/ 6439214 w 9706874"/>
              <a:gd name="connsiteY7844" fmla="*/ 743448 h 3735869"/>
              <a:gd name="connsiteX7845" fmla="*/ 6410610 w 9706874"/>
              <a:gd name="connsiteY7845" fmla="*/ 742404 h 3735869"/>
              <a:gd name="connsiteX7846" fmla="*/ 6407791 w 9706874"/>
              <a:gd name="connsiteY7846" fmla="*/ 734269 h 3735869"/>
              <a:gd name="connsiteX7847" fmla="*/ 6370557 w 9706874"/>
              <a:gd name="connsiteY7847" fmla="*/ 734693 h 3735869"/>
              <a:gd name="connsiteX7848" fmla="*/ 6347496 w 9706874"/>
              <a:gd name="connsiteY7848" fmla="*/ 733414 h 3735869"/>
              <a:gd name="connsiteX7849" fmla="*/ 6362915 w 9706874"/>
              <a:gd name="connsiteY7849" fmla="*/ 742830 h 3735869"/>
              <a:gd name="connsiteX7850" fmla="*/ 6347695 w 9706874"/>
              <a:gd name="connsiteY7850" fmla="*/ 752127 h 3735869"/>
              <a:gd name="connsiteX7851" fmla="*/ 6355457 w 9706874"/>
              <a:gd name="connsiteY7851" fmla="*/ 755738 h 3735869"/>
              <a:gd name="connsiteX7852" fmla="*/ 6355457 w 9706874"/>
              <a:gd name="connsiteY7852" fmla="*/ 779807 h 3735869"/>
              <a:gd name="connsiteX7853" fmla="*/ 6353803 w 9706874"/>
              <a:gd name="connsiteY7853" fmla="*/ 783029 h 3735869"/>
              <a:gd name="connsiteX7854" fmla="*/ 6359444 w 9706874"/>
              <a:gd name="connsiteY7854" fmla="*/ 781787 h 3735869"/>
              <a:gd name="connsiteX7855" fmla="*/ 6378028 w 9706874"/>
              <a:gd name="connsiteY7855" fmla="*/ 779052 h 3735869"/>
              <a:gd name="connsiteX7856" fmla="*/ 6408879 w 9706874"/>
              <a:gd name="connsiteY7856" fmla="*/ 774193 h 3735869"/>
              <a:gd name="connsiteX7857" fmla="*/ 6472923 w 9706874"/>
              <a:gd name="connsiteY7857" fmla="*/ 766904 h 3735869"/>
              <a:gd name="connsiteX7858" fmla="*/ 6468552 w 9706874"/>
              <a:gd name="connsiteY7858" fmla="*/ 755940 h 3735869"/>
              <a:gd name="connsiteX7859" fmla="*/ 6463607 w 9706874"/>
              <a:gd name="connsiteY7859" fmla="*/ 755563 h 3735869"/>
              <a:gd name="connsiteX7860" fmla="*/ 6460161 w 9706874"/>
              <a:gd name="connsiteY7860" fmla="*/ 751876 h 3735869"/>
              <a:gd name="connsiteX7861" fmla="*/ 6459247 w 9706874"/>
              <a:gd name="connsiteY7861" fmla="*/ 746093 h 3735869"/>
              <a:gd name="connsiteX7862" fmla="*/ 6453289 w 9706874"/>
              <a:gd name="connsiteY7862" fmla="*/ 742604 h 3735869"/>
              <a:gd name="connsiteX7863" fmla="*/ 6461609 w 9706874"/>
              <a:gd name="connsiteY7863" fmla="*/ 743505 h 3735869"/>
              <a:gd name="connsiteX7864" fmla="*/ 6463369 w 9706874"/>
              <a:gd name="connsiteY7864" fmla="*/ 743443 h 3735869"/>
              <a:gd name="connsiteX7865" fmla="*/ 6464697 w 9706874"/>
              <a:gd name="connsiteY7865" fmla="*/ 743841 h 3735869"/>
              <a:gd name="connsiteX7866" fmla="*/ 6498166 w 9706874"/>
              <a:gd name="connsiteY7866" fmla="*/ 747463 h 3735869"/>
              <a:gd name="connsiteX7867" fmla="*/ 6481336 w 9706874"/>
              <a:gd name="connsiteY7867" fmla="*/ 759614 h 3735869"/>
              <a:gd name="connsiteX7868" fmla="*/ 6498165 w 9706874"/>
              <a:gd name="connsiteY7868" fmla="*/ 776623 h 3735869"/>
              <a:gd name="connsiteX7869" fmla="*/ 6514527 w 9706874"/>
              <a:gd name="connsiteY7869" fmla="*/ 766902 h 3735869"/>
              <a:gd name="connsiteX7870" fmla="*/ 6531356 w 9706874"/>
              <a:gd name="connsiteY7870" fmla="*/ 776623 h 3735869"/>
              <a:gd name="connsiteX7871" fmla="*/ 6550989 w 9706874"/>
              <a:gd name="connsiteY7871" fmla="*/ 779052 h 3735869"/>
              <a:gd name="connsiteX7872" fmla="*/ 6542576 w 9706874"/>
              <a:gd name="connsiteY7872" fmla="*/ 788773 h 3735869"/>
              <a:gd name="connsiteX7873" fmla="*/ 6534472 w 9706874"/>
              <a:gd name="connsiteY7873" fmla="*/ 789942 h 3735869"/>
              <a:gd name="connsiteX7874" fmla="*/ 6534631 w 9706874"/>
              <a:gd name="connsiteY7874" fmla="*/ 790635 h 3735869"/>
              <a:gd name="connsiteX7875" fmla="*/ 6533329 w 9706874"/>
              <a:gd name="connsiteY7875" fmla="*/ 790107 h 3735869"/>
              <a:gd name="connsiteX7876" fmla="*/ 6521538 w 9706874"/>
              <a:gd name="connsiteY7876" fmla="*/ 791809 h 3735869"/>
              <a:gd name="connsiteX7877" fmla="*/ 6500503 w 9706874"/>
              <a:gd name="connsiteY7877" fmla="*/ 791202 h 3735869"/>
              <a:gd name="connsiteX7878" fmla="*/ 6470968 w 9706874"/>
              <a:gd name="connsiteY7878" fmla="*/ 792598 h 3735869"/>
              <a:gd name="connsiteX7879" fmla="*/ 6404156 w 9706874"/>
              <a:gd name="connsiteY7879" fmla="*/ 803156 h 3735869"/>
              <a:gd name="connsiteX7880" fmla="*/ 6408278 w 9706874"/>
              <a:gd name="connsiteY7880" fmla="*/ 795562 h 3735869"/>
              <a:gd name="connsiteX7881" fmla="*/ 6397662 w 9706874"/>
              <a:gd name="connsiteY7881" fmla="*/ 796064 h 3735869"/>
              <a:gd name="connsiteX7882" fmla="*/ 6347173 w 9706874"/>
              <a:gd name="connsiteY7882" fmla="*/ 798492 h 3735869"/>
              <a:gd name="connsiteX7883" fmla="*/ 6326723 w 9706874"/>
              <a:gd name="connsiteY7883" fmla="*/ 800922 h 3735869"/>
              <a:gd name="connsiteX7884" fmla="*/ 6314912 w 9706874"/>
              <a:gd name="connsiteY7884" fmla="*/ 807178 h 3735869"/>
              <a:gd name="connsiteX7885" fmla="*/ 6335356 w 9706874"/>
              <a:gd name="connsiteY7885" fmla="*/ 805364 h 3735869"/>
              <a:gd name="connsiteX7886" fmla="*/ 6362692 w 9706874"/>
              <a:gd name="connsiteY7886" fmla="*/ 823495 h 3735869"/>
              <a:gd name="connsiteX7887" fmla="*/ 6343674 w 9706874"/>
              <a:gd name="connsiteY7887" fmla="*/ 826675 h 3735869"/>
              <a:gd name="connsiteX7888" fmla="*/ 6344370 w 9706874"/>
              <a:gd name="connsiteY7888" fmla="*/ 827246 h 3735869"/>
              <a:gd name="connsiteX7889" fmla="*/ 6328007 w 9706874"/>
              <a:gd name="connsiteY7889" fmla="*/ 836963 h 3735869"/>
              <a:gd name="connsiteX7890" fmla="*/ 6294351 w 9706874"/>
              <a:gd name="connsiteY7890" fmla="*/ 836964 h 3735869"/>
              <a:gd name="connsiteX7891" fmla="*/ 6292422 w 9706874"/>
              <a:gd name="connsiteY7891" fmla="*/ 835244 h 3735869"/>
              <a:gd name="connsiteX7892" fmla="*/ 6292027 w 9706874"/>
              <a:gd name="connsiteY7892" fmla="*/ 835309 h 3735869"/>
              <a:gd name="connsiteX7893" fmla="*/ 6263497 w 9706874"/>
              <a:gd name="connsiteY7893" fmla="*/ 813719 h 3735869"/>
              <a:gd name="connsiteX7894" fmla="*/ 6283134 w 9706874"/>
              <a:gd name="connsiteY7894" fmla="*/ 810674 h 3735869"/>
              <a:gd name="connsiteX7895" fmla="*/ 6283133 w 9706874"/>
              <a:gd name="connsiteY7895" fmla="*/ 810640 h 3735869"/>
              <a:gd name="connsiteX7896" fmla="*/ 6152319 w 9706874"/>
              <a:gd name="connsiteY7896" fmla="*/ 823908 h 3735869"/>
              <a:gd name="connsiteX7897" fmla="*/ 6145973 w 9706874"/>
              <a:gd name="connsiteY7897" fmla="*/ 835936 h 3735869"/>
              <a:gd name="connsiteX7898" fmla="*/ 6139995 w 9706874"/>
              <a:gd name="connsiteY7898" fmla="*/ 845657 h 3735869"/>
              <a:gd name="connsiteX7899" fmla="*/ 6132699 w 9706874"/>
              <a:gd name="connsiteY7899" fmla="*/ 847433 h 3735869"/>
              <a:gd name="connsiteX7900" fmla="*/ 6133469 w 9706874"/>
              <a:gd name="connsiteY7900" fmla="*/ 847705 h 3735869"/>
              <a:gd name="connsiteX7901" fmla="*/ 6153305 w 9706874"/>
              <a:gd name="connsiteY7901" fmla="*/ 845612 h 3735869"/>
              <a:gd name="connsiteX7902" fmla="*/ 6240057 w 9706874"/>
              <a:gd name="connsiteY7902" fmla="*/ 839447 h 3735869"/>
              <a:gd name="connsiteX7903" fmla="*/ 6240058 w 9706874"/>
              <a:gd name="connsiteY7903" fmla="*/ 823214 h 3735869"/>
              <a:gd name="connsiteX7904" fmla="*/ 6255262 w 9706874"/>
              <a:gd name="connsiteY7904" fmla="*/ 823215 h 3735869"/>
              <a:gd name="connsiteX7905" fmla="*/ 6248534 w 9706874"/>
              <a:gd name="connsiteY7905" fmla="*/ 838845 h 3735869"/>
              <a:gd name="connsiteX7906" fmla="*/ 6280361 w 9706874"/>
              <a:gd name="connsiteY7906" fmla="*/ 836581 h 3735869"/>
              <a:gd name="connsiteX7907" fmla="*/ 6281651 w 9706874"/>
              <a:gd name="connsiteY7907" fmla="*/ 838043 h 3735869"/>
              <a:gd name="connsiteX7908" fmla="*/ 6285662 w 9706874"/>
              <a:gd name="connsiteY7908" fmla="*/ 843250 h 3735869"/>
              <a:gd name="connsiteX7909" fmla="*/ 6244893 w 9706874"/>
              <a:gd name="connsiteY7909" fmla="*/ 847305 h 3735869"/>
              <a:gd name="connsiteX7910" fmla="*/ 6240057 w 9706874"/>
              <a:gd name="connsiteY7910" fmla="*/ 858540 h 3735869"/>
              <a:gd name="connsiteX7911" fmla="*/ 6240058 w 9706874"/>
              <a:gd name="connsiteY7911" fmla="*/ 847786 h 3735869"/>
              <a:gd name="connsiteX7912" fmla="*/ 6206282 w 9706874"/>
              <a:gd name="connsiteY7912" fmla="*/ 851147 h 3735869"/>
              <a:gd name="connsiteX7913" fmla="*/ 6184450 w 9706874"/>
              <a:gd name="connsiteY7913" fmla="*/ 853294 h 3735869"/>
              <a:gd name="connsiteX7914" fmla="*/ 6185662 w 9706874"/>
              <a:gd name="connsiteY7914" fmla="*/ 858734 h 3735869"/>
              <a:gd name="connsiteX7915" fmla="*/ 6179802 w 9706874"/>
              <a:gd name="connsiteY7915" fmla="*/ 855406 h 3735869"/>
              <a:gd name="connsiteX7916" fmla="*/ 6179442 w 9706874"/>
              <a:gd name="connsiteY7916" fmla="*/ 853787 h 3735869"/>
              <a:gd name="connsiteX7917" fmla="*/ 6160631 w 9706874"/>
              <a:gd name="connsiteY7917" fmla="*/ 855639 h 3735869"/>
              <a:gd name="connsiteX7918" fmla="*/ 6160767 w 9706874"/>
              <a:gd name="connsiteY7918" fmla="*/ 857316 h 3735869"/>
              <a:gd name="connsiteX7919" fmla="*/ 6161493 w 9706874"/>
              <a:gd name="connsiteY7919" fmla="*/ 860319 h 3735869"/>
              <a:gd name="connsiteX7920" fmla="*/ 6150056 w 9706874"/>
              <a:gd name="connsiteY7920" fmla="*/ 856681 h 3735869"/>
              <a:gd name="connsiteX7921" fmla="*/ 6140053 w 9706874"/>
              <a:gd name="connsiteY7921" fmla="*/ 857666 h 3735869"/>
              <a:gd name="connsiteX7922" fmla="*/ 6130435 w 9706874"/>
              <a:gd name="connsiteY7922" fmla="*/ 871233 h 3735869"/>
              <a:gd name="connsiteX7923" fmla="*/ 6130435 w 9706874"/>
              <a:gd name="connsiteY7923" fmla="*/ 858612 h 3735869"/>
              <a:gd name="connsiteX7924" fmla="*/ 6128563 w 9706874"/>
              <a:gd name="connsiteY7924" fmla="*/ 858796 h 3735869"/>
              <a:gd name="connsiteX7925" fmla="*/ 6124712 w 9706874"/>
              <a:gd name="connsiteY7925" fmla="*/ 886963 h 3735869"/>
              <a:gd name="connsiteX7926" fmla="*/ 6159261 w 9706874"/>
              <a:gd name="connsiteY7926" fmla="*/ 889393 h 3735869"/>
              <a:gd name="connsiteX7927" fmla="*/ 6190712 w 9706874"/>
              <a:gd name="connsiteY7927" fmla="*/ 894252 h 3735869"/>
              <a:gd name="connsiteX7928" fmla="*/ 6190710 w 9706874"/>
              <a:gd name="connsiteY7928" fmla="*/ 894414 h 3735869"/>
              <a:gd name="connsiteX7929" fmla="*/ 6249018 w 9706874"/>
              <a:gd name="connsiteY7929" fmla="*/ 891078 h 3735869"/>
              <a:gd name="connsiteX7930" fmla="*/ 6240056 w 9706874"/>
              <a:gd name="connsiteY7930" fmla="*/ 884369 h 3735869"/>
              <a:gd name="connsiteX7931" fmla="*/ 6256030 w 9706874"/>
              <a:gd name="connsiteY7931" fmla="*/ 884367 h 3735869"/>
              <a:gd name="connsiteX7932" fmla="*/ 6256029 w 9706874"/>
              <a:gd name="connsiteY7932" fmla="*/ 860270 h 3735869"/>
              <a:gd name="connsiteX7933" fmla="*/ 6279547 w 9706874"/>
              <a:gd name="connsiteY7933" fmla="*/ 865091 h 3735869"/>
              <a:gd name="connsiteX7934" fmla="*/ 6271558 w 9706874"/>
              <a:gd name="connsiteY7934" fmla="*/ 877139 h 3735869"/>
              <a:gd name="connsiteX7935" fmla="*/ 6327465 w 9706874"/>
              <a:gd name="connsiteY7935" fmla="*/ 877139 h 3735869"/>
              <a:gd name="connsiteX7936" fmla="*/ 6319479 w 9706874"/>
              <a:gd name="connsiteY7936" fmla="*/ 865090 h 3735869"/>
              <a:gd name="connsiteX7937" fmla="*/ 6351428 w 9706874"/>
              <a:gd name="connsiteY7937" fmla="*/ 848223 h 3735869"/>
              <a:gd name="connsiteX7938" fmla="*/ 6364295 w 9706874"/>
              <a:gd name="connsiteY7938" fmla="*/ 881958 h 3735869"/>
              <a:gd name="connsiteX7939" fmla="*/ 6372745 w 9706874"/>
              <a:gd name="connsiteY7939" fmla="*/ 883997 h 3735869"/>
              <a:gd name="connsiteX7940" fmla="*/ 6386092 w 9706874"/>
              <a:gd name="connsiteY7940" fmla="*/ 883233 h 3735869"/>
              <a:gd name="connsiteX7941" fmla="*/ 6399706 w 9706874"/>
              <a:gd name="connsiteY7941" fmla="*/ 883063 h 3735869"/>
              <a:gd name="connsiteX7942" fmla="*/ 6400309 w 9706874"/>
              <a:gd name="connsiteY7942" fmla="*/ 881378 h 3735869"/>
              <a:gd name="connsiteX7943" fmla="*/ 6429095 w 9706874"/>
              <a:gd name="connsiteY7943" fmla="*/ 876117 h 3735869"/>
              <a:gd name="connsiteX7944" fmla="*/ 6415597 w 9706874"/>
              <a:gd name="connsiteY7944" fmla="*/ 882862 h 3735869"/>
              <a:gd name="connsiteX7945" fmla="*/ 6438283 w 9706874"/>
              <a:gd name="connsiteY7945" fmla="*/ 882577 h 3735869"/>
              <a:gd name="connsiteX7946" fmla="*/ 6439747 w 9706874"/>
              <a:gd name="connsiteY7946" fmla="*/ 876619 h 3735869"/>
              <a:gd name="connsiteX7947" fmla="*/ 6477516 w 9706874"/>
              <a:gd name="connsiteY7947" fmla="*/ 870186 h 3735869"/>
              <a:gd name="connsiteX7948" fmla="*/ 6538234 w 9706874"/>
              <a:gd name="connsiteY7948" fmla="*/ 839291 h 3735869"/>
              <a:gd name="connsiteX7949" fmla="*/ 6543552 w 9706874"/>
              <a:gd name="connsiteY7949" fmla="*/ 872595 h 3735869"/>
              <a:gd name="connsiteX7950" fmla="*/ 6562165 w 9706874"/>
              <a:gd name="connsiteY7950" fmla="*/ 872594 h 3735869"/>
              <a:gd name="connsiteX7951" fmla="*/ 6583437 w 9706874"/>
              <a:gd name="connsiteY7951" fmla="*/ 872594 h 3735869"/>
              <a:gd name="connsiteX7952" fmla="*/ 6583438 w 9706874"/>
              <a:gd name="connsiteY7952" fmla="*/ 880753 h 3735869"/>
              <a:gd name="connsiteX7953" fmla="*/ 6587451 w 9706874"/>
              <a:gd name="connsiteY7953" fmla="*/ 880702 h 3735869"/>
              <a:gd name="connsiteX7954" fmla="*/ 6583437 w 9706874"/>
              <a:gd name="connsiteY7954" fmla="*/ 881233 h 3735869"/>
              <a:gd name="connsiteX7955" fmla="*/ 6583439 w 9706874"/>
              <a:gd name="connsiteY7955" fmla="*/ 894259 h 3735869"/>
              <a:gd name="connsiteX7956" fmla="*/ 6557354 w 9706874"/>
              <a:gd name="connsiteY7956" fmla="*/ 890298 h 3735869"/>
              <a:gd name="connsiteX7957" fmla="*/ 6562209 w 9706874"/>
              <a:gd name="connsiteY7957" fmla="*/ 897306 h 3735869"/>
              <a:gd name="connsiteX7958" fmla="*/ 6543627 w 9706874"/>
              <a:gd name="connsiteY7958" fmla="*/ 907635 h 3735869"/>
              <a:gd name="connsiteX7959" fmla="*/ 6534528 w 9706874"/>
              <a:gd name="connsiteY7959" fmla="*/ 913780 h 3735869"/>
              <a:gd name="connsiteX7960" fmla="*/ 6575322 w 9706874"/>
              <a:gd name="connsiteY7960" fmla="*/ 914370 h 3735869"/>
              <a:gd name="connsiteX7961" fmla="*/ 6575530 w 9706874"/>
              <a:gd name="connsiteY7961" fmla="*/ 912493 h 3735869"/>
              <a:gd name="connsiteX7962" fmla="*/ 6581842 w 9706874"/>
              <a:gd name="connsiteY7962" fmla="*/ 897306 h 3735869"/>
              <a:gd name="connsiteX7963" fmla="*/ 6593060 w 9706874"/>
              <a:gd name="connsiteY7963" fmla="*/ 890016 h 3735869"/>
              <a:gd name="connsiteX7964" fmla="*/ 6598203 w 9706874"/>
              <a:gd name="connsiteY7964" fmla="*/ 873413 h 3735869"/>
              <a:gd name="connsiteX7965" fmla="*/ 6629056 w 9706874"/>
              <a:gd name="connsiteY7965" fmla="*/ 868556 h 3735869"/>
              <a:gd name="connsiteX7966" fmla="*/ 6636835 w 9706874"/>
              <a:gd name="connsiteY7966" fmla="*/ 867845 h 3735869"/>
              <a:gd name="connsiteX7967" fmla="*/ 6639611 w 9706874"/>
              <a:gd name="connsiteY7967" fmla="*/ 864935 h 3735869"/>
              <a:gd name="connsiteX7968" fmla="*/ 6652905 w 9706874"/>
              <a:gd name="connsiteY7968" fmla="*/ 847917 h 3735869"/>
              <a:gd name="connsiteX7969" fmla="*/ 6628976 w 9706874"/>
              <a:gd name="connsiteY7969" fmla="*/ 847917 h 3735869"/>
              <a:gd name="connsiteX7970" fmla="*/ 6642270 w 9706874"/>
              <a:gd name="connsiteY7970" fmla="*/ 825482 h 3735869"/>
              <a:gd name="connsiteX7971" fmla="*/ 6649045 w 9706874"/>
              <a:gd name="connsiteY7971" fmla="*/ 823465 h 3735869"/>
              <a:gd name="connsiteX7972" fmla="*/ 6607844 w 9706874"/>
              <a:gd name="connsiteY7972" fmla="*/ 823465 h 3735869"/>
              <a:gd name="connsiteX7973" fmla="*/ 6593184 w 9706874"/>
              <a:gd name="connsiteY7973" fmla="*/ 826527 h 3735869"/>
              <a:gd name="connsiteX7974" fmla="*/ 6583416 w 9706874"/>
              <a:gd name="connsiteY7974" fmla="*/ 826063 h 3735869"/>
              <a:gd name="connsiteX7975" fmla="*/ 6582748 w 9706874"/>
              <a:gd name="connsiteY7975" fmla="*/ 827048 h 3735869"/>
              <a:gd name="connsiteX7976" fmla="*/ 6527227 w 9706874"/>
              <a:gd name="connsiteY7976" fmla="*/ 824161 h 3735869"/>
              <a:gd name="connsiteX7977" fmla="*/ 6555239 w 9706874"/>
              <a:gd name="connsiteY7977" fmla="*/ 810264 h 3735869"/>
              <a:gd name="connsiteX7978" fmla="*/ 6576745 w 9706874"/>
              <a:gd name="connsiteY7978" fmla="*/ 812606 h 3735869"/>
              <a:gd name="connsiteX7979" fmla="*/ 6582652 w 9706874"/>
              <a:gd name="connsiteY7979" fmla="*/ 813374 h 3735869"/>
              <a:gd name="connsiteX7980" fmla="*/ 6585883 w 9706874"/>
              <a:gd name="connsiteY7980" fmla="*/ 811625 h 3735869"/>
              <a:gd name="connsiteX7981" fmla="*/ 6607845 w 9706874"/>
              <a:gd name="connsiteY7981" fmla="*/ 796928 h 3735869"/>
              <a:gd name="connsiteX7982" fmla="*/ 6602237 w 9706874"/>
              <a:gd name="connsiteY7982" fmla="*/ 757734 h 3735869"/>
              <a:gd name="connsiteX7983" fmla="*/ 6569060 w 9706874"/>
              <a:gd name="connsiteY7983" fmla="*/ 755285 h 3735869"/>
              <a:gd name="connsiteX7984" fmla="*/ 6542423 w 9706874"/>
              <a:gd name="connsiteY7984" fmla="*/ 758347 h 3735869"/>
              <a:gd name="connsiteX7985" fmla="*/ 6542201 w 9706874"/>
              <a:gd name="connsiteY7985" fmla="*/ 758281 h 3735869"/>
              <a:gd name="connsiteX7986" fmla="*/ 6540596 w 9706874"/>
              <a:gd name="connsiteY7986" fmla="*/ 765827 h 3735869"/>
              <a:gd name="connsiteX7987" fmla="*/ 6535042 w 9706874"/>
              <a:gd name="connsiteY7987" fmla="*/ 769213 h 3735869"/>
              <a:gd name="connsiteX7988" fmla="*/ 6536894 w 9706874"/>
              <a:gd name="connsiteY7988" fmla="*/ 759418 h 3735869"/>
              <a:gd name="connsiteX7989" fmla="*/ 6540707 w 9706874"/>
              <a:gd name="connsiteY7989" fmla="*/ 757844 h 3735869"/>
              <a:gd name="connsiteX7990" fmla="*/ 6529631 w 9706874"/>
              <a:gd name="connsiteY7990" fmla="*/ 754597 h 3735869"/>
              <a:gd name="connsiteX7991" fmla="*/ 6524199 w 9706874"/>
              <a:gd name="connsiteY7991" fmla="*/ 743037 h 3735869"/>
              <a:gd name="connsiteX7992" fmla="*/ 6630276 w 9706874"/>
              <a:gd name="connsiteY7992" fmla="*/ 743037 h 3735869"/>
              <a:gd name="connsiteX7993" fmla="*/ 6616257 w 9706874"/>
              <a:gd name="connsiteY7993" fmla="*/ 774881 h 3735869"/>
              <a:gd name="connsiteX7994" fmla="*/ 6663921 w 9706874"/>
              <a:gd name="connsiteY7994" fmla="*/ 777331 h 3735869"/>
              <a:gd name="connsiteX7995" fmla="*/ 6663922 w 9706874"/>
              <a:gd name="connsiteY7995" fmla="*/ 786493 h 3735869"/>
              <a:gd name="connsiteX7996" fmla="*/ 6673289 w 9706874"/>
              <a:gd name="connsiteY7996" fmla="*/ 780697 h 3735869"/>
              <a:gd name="connsiteX7997" fmla="*/ 6672635 w 9706874"/>
              <a:gd name="connsiteY7997" fmla="*/ 776973 h 3735869"/>
              <a:gd name="connsiteX7998" fmla="*/ 6682714 w 9706874"/>
              <a:gd name="connsiteY7998" fmla="*/ 778421 h 3735869"/>
              <a:gd name="connsiteX7999" fmla="*/ 6683752 w 9706874"/>
              <a:gd name="connsiteY7999" fmla="*/ 780186 h 3735869"/>
              <a:gd name="connsiteX8000" fmla="*/ 6687274 w 9706874"/>
              <a:gd name="connsiteY8000" fmla="*/ 780105 h 3735869"/>
              <a:gd name="connsiteX8001" fmla="*/ 6726048 w 9706874"/>
              <a:gd name="connsiteY8001" fmla="*/ 788874 h 3735869"/>
              <a:gd name="connsiteX8002" fmla="*/ 6663920 w 9706874"/>
              <a:gd name="connsiteY8002" fmla="*/ 788875 h 3735869"/>
              <a:gd name="connsiteX8003" fmla="*/ 6663922 w 9706874"/>
              <a:gd name="connsiteY8003" fmla="*/ 801827 h 3735869"/>
              <a:gd name="connsiteX8004" fmla="*/ 6651149 w 9706874"/>
              <a:gd name="connsiteY8004" fmla="*/ 799038 h 3735869"/>
              <a:gd name="connsiteX8005" fmla="*/ 6651831 w 9706874"/>
              <a:gd name="connsiteY8005" fmla="*/ 801380 h 3735869"/>
              <a:gd name="connsiteX8006" fmla="*/ 6634656 w 9706874"/>
              <a:gd name="connsiteY8006" fmla="*/ 797789 h 3735869"/>
              <a:gd name="connsiteX8007" fmla="*/ 6639081 w 9706874"/>
              <a:gd name="connsiteY8007" fmla="*/ 801131 h 3735869"/>
              <a:gd name="connsiteX8008" fmla="*/ 6659845 w 9706874"/>
              <a:gd name="connsiteY8008" fmla="*/ 811529 h 3735869"/>
              <a:gd name="connsiteX8009" fmla="*/ 6662547 w 9706874"/>
              <a:gd name="connsiteY8009" fmla="*/ 819446 h 3735869"/>
              <a:gd name="connsiteX8010" fmla="*/ 6663541 w 9706874"/>
              <a:gd name="connsiteY8010" fmla="*/ 819150 h 3735869"/>
              <a:gd name="connsiteX8011" fmla="*/ 6671518 w 9706874"/>
              <a:gd name="connsiteY8011" fmla="*/ 816719 h 3735869"/>
              <a:gd name="connsiteX8012" fmla="*/ 6679495 w 9706874"/>
              <a:gd name="connsiteY8012" fmla="*/ 821581 h 3735869"/>
              <a:gd name="connsiteX8013" fmla="*/ 6663541 w 9706874"/>
              <a:gd name="connsiteY8013" fmla="*/ 826444 h 3735869"/>
              <a:gd name="connsiteX8014" fmla="*/ 6679495 w 9706874"/>
              <a:gd name="connsiteY8014" fmla="*/ 838599 h 3735869"/>
              <a:gd name="connsiteX8015" fmla="*/ 6700323 w 9706874"/>
              <a:gd name="connsiteY8015" fmla="*/ 843056 h 3735869"/>
              <a:gd name="connsiteX8016" fmla="*/ 6687473 w 9706874"/>
              <a:gd name="connsiteY8016" fmla="*/ 847917 h 3735869"/>
              <a:gd name="connsiteX8017" fmla="*/ 6668858 w 9706874"/>
              <a:gd name="connsiteY8017" fmla="*/ 847918 h 3735869"/>
              <a:gd name="connsiteX8018" fmla="*/ 6665415 w 9706874"/>
              <a:gd name="connsiteY8018" fmla="*/ 865238 h 3735869"/>
              <a:gd name="connsiteX8019" fmla="*/ 6682347 w 9706874"/>
              <a:gd name="connsiteY8019" fmla="*/ 863693 h 3735869"/>
              <a:gd name="connsiteX8020" fmla="*/ 6694672 w 9706874"/>
              <a:gd name="connsiteY8020" fmla="*/ 860974 h 3735869"/>
              <a:gd name="connsiteX8021" fmla="*/ 6695005 w 9706874"/>
              <a:gd name="connsiteY8021" fmla="*/ 860074 h 3735869"/>
              <a:gd name="connsiteX8022" fmla="*/ 6700656 w 9706874"/>
              <a:gd name="connsiteY8022" fmla="*/ 857339 h 3735869"/>
              <a:gd name="connsiteX8023" fmla="*/ 6705037 w 9706874"/>
              <a:gd name="connsiteY8023" fmla="*/ 858904 h 3735869"/>
              <a:gd name="connsiteX8024" fmla="*/ 6726757 w 9706874"/>
              <a:gd name="connsiteY8024" fmla="*/ 861263 h 3735869"/>
              <a:gd name="connsiteX8025" fmla="*/ 6731664 w 9706874"/>
              <a:gd name="connsiteY8025" fmla="*/ 876097 h 3735869"/>
              <a:gd name="connsiteX8026" fmla="*/ 6731761 w 9706874"/>
              <a:gd name="connsiteY8026" fmla="*/ 878338 h 3735869"/>
              <a:gd name="connsiteX8027" fmla="*/ 6738212 w 9706874"/>
              <a:gd name="connsiteY8027" fmla="*/ 873139 h 3735869"/>
              <a:gd name="connsiteX8028" fmla="*/ 6748184 w 9706874"/>
              <a:gd name="connsiteY8028" fmla="*/ 852779 h 3735869"/>
              <a:gd name="connsiteX8029" fmla="*/ 6769011 w 9706874"/>
              <a:gd name="connsiteY8029" fmla="*/ 864937 h 3735869"/>
              <a:gd name="connsiteX8030" fmla="*/ 6765556 w 9706874"/>
              <a:gd name="connsiteY8030" fmla="*/ 870511 h 3735869"/>
              <a:gd name="connsiteX8031" fmla="*/ 6771361 w 9706874"/>
              <a:gd name="connsiteY8031" fmla="*/ 870678 h 3735869"/>
              <a:gd name="connsiteX8032" fmla="*/ 6777318 w 9706874"/>
              <a:gd name="connsiteY8032" fmla="*/ 879656 h 3735869"/>
              <a:gd name="connsiteX8033" fmla="*/ 6768953 w 9706874"/>
              <a:gd name="connsiteY8033" fmla="*/ 879412 h 3735869"/>
              <a:gd name="connsiteX8034" fmla="*/ 6784966 w 9706874"/>
              <a:gd name="connsiteY8034" fmla="*/ 884383 h 3735869"/>
              <a:gd name="connsiteX8035" fmla="*/ 6795600 w 9706874"/>
              <a:gd name="connsiteY8035" fmla="*/ 857642 h 3735869"/>
              <a:gd name="connsiteX8036" fmla="*/ 6822190 w 9706874"/>
              <a:gd name="connsiteY8036" fmla="*/ 855211 h 3735869"/>
              <a:gd name="connsiteX8037" fmla="*/ 6853655 w 9706874"/>
              <a:gd name="connsiteY8037" fmla="*/ 857642 h 3735869"/>
              <a:gd name="connsiteX8038" fmla="*/ 6840803 w 9706874"/>
              <a:gd name="connsiteY8038" fmla="*/ 862504 h 3735869"/>
              <a:gd name="connsiteX8039" fmla="*/ 6835817 w 9706874"/>
              <a:gd name="connsiteY8039" fmla="*/ 872835 h 3735869"/>
              <a:gd name="connsiteX8040" fmla="*/ 6834093 w 9706874"/>
              <a:gd name="connsiteY8040" fmla="*/ 880897 h 3735869"/>
              <a:gd name="connsiteX8041" fmla="*/ 6909716 w 9706874"/>
              <a:gd name="connsiteY8041" fmla="*/ 889795 h 3735869"/>
              <a:gd name="connsiteX8042" fmla="*/ 6910156 w 9706874"/>
              <a:gd name="connsiteY8042" fmla="*/ 881345 h 3735869"/>
              <a:gd name="connsiteX8043" fmla="*/ 6914810 w 9706874"/>
              <a:gd name="connsiteY8043" fmla="*/ 872228 h 3735869"/>
              <a:gd name="connsiteX8044" fmla="*/ 6941399 w 9706874"/>
              <a:gd name="connsiteY8044" fmla="*/ 877091 h 3735869"/>
              <a:gd name="connsiteX8045" fmla="*/ 6936445 w 9706874"/>
              <a:gd name="connsiteY8045" fmla="*/ 892940 h 3735869"/>
              <a:gd name="connsiteX8046" fmla="*/ 6950809 w 9706874"/>
              <a:gd name="connsiteY8046" fmla="*/ 894630 h 3735869"/>
              <a:gd name="connsiteX8047" fmla="*/ 6979783 w 9706874"/>
              <a:gd name="connsiteY8047" fmla="*/ 898412 h 3735869"/>
              <a:gd name="connsiteX8048" fmla="*/ 6983249 w 9706874"/>
              <a:gd name="connsiteY8048" fmla="*/ 896691 h 3735869"/>
              <a:gd name="connsiteX8049" fmla="*/ 6985339 w 9706874"/>
              <a:gd name="connsiteY8049" fmla="*/ 898458 h 3735869"/>
              <a:gd name="connsiteX8050" fmla="*/ 6982407 w 9706874"/>
              <a:gd name="connsiteY8050" fmla="*/ 894143 h 3735869"/>
              <a:gd name="connsiteX8051" fmla="*/ 6986108 w 9706874"/>
              <a:gd name="connsiteY8051" fmla="*/ 890514 h 3735869"/>
              <a:gd name="connsiteX8052" fmla="*/ 6988817 w 9706874"/>
              <a:gd name="connsiteY8052" fmla="*/ 893170 h 3735869"/>
              <a:gd name="connsiteX8053" fmla="*/ 6988815 w 9706874"/>
              <a:gd name="connsiteY8053" fmla="*/ 897063 h 3735869"/>
              <a:gd name="connsiteX8054" fmla="*/ 6987993 w 9706874"/>
              <a:gd name="connsiteY8054" fmla="*/ 899484 h 3735869"/>
              <a:gd name="connsiteX8055" fmla="*/ 6988816 w 9706874"/>
              <a:gd name="connsiteY8055" fmla="*/ 899592 h 3735869"/>
              <a:gd name="connsiteX8056" fmla="*/ 6988815 w 9706874"/>
              <a:gd name="connsiteY8056" fmla="*/ 897063 h 3735869"/>
              <a:gd name="connsiteX8057" fmla="*/ 6989809 w 9706874"/>
              <a:gd name="connsiteY8057" fmla="*/ 894144 h 3735869"/>
              <a:gd name="connsiteX8058" fmla="*/ 6988817 w 9706874"/>
              <a:gd name="connsiteY8058" fmla="*/ 893170 h 3735869"/>
              <a:gd name="connsiteX8059" fmla="*/ 6988816 w 9706874"/>
              <a:gd name="connsiteY8059" fmla="*/ 889245 h 3735869"/>
              <a:gd name="connsiteX8060" fmla="*/ 7010087 w 9706874"/>
              <a:gd name="connsiteY8060" fmla="*/ 889245 h 3735869"/>
              <a:gd name="connsiteX8061" fmla="*/ 7022939 w 9706874"/>
              <a:gd name="connsiteY8061" fmla="*/ 903832 h 3735869"/>
              <a:gd name="connsiteX8062" fmla="*/ 7086755 w 9706874"/>
              <a:gd name="connsiteY8062" fmla="*/ 908695 h 3735869"/>
              <a:gd name="connsiteX8063" fmla="*/ 7086754 w 9706874"/>
              <a:gd name="connsiteY8063" fmla="*/ 886815 h 3735869"/>
              <a:gd name="connsiteX8064" fmla="*/ 7107582 w 9706874"/>
              <a:gd name="connsiteY8064" fmla="*/ 891677 h 3735869"/>
              <a:gd name="connsiteX8065" fmla="*/ 7112124 w 9706874"/>
              <a:gd name="connsiteY8065" fmla="*/ 905604 h 3735869"/>
              <a:gd name="connsiteX8066" fmla="*/ 7111291 w 9706874"/>
              <a:gd name="connsiteY8066" fmla="*/ 915582 h 3735869"/>
              <a:gd name="connsiteX8067" fmla="*/ 7115596 w 9706874"/>
              <a:gd name="connsiteY8067" fmla="*/ 916145 h 3735869"/>
              <a:gd name="connsiteX8068" fmla="*/ 7153492 w 9706874"/>
              <a:gd name="connsiteY8068" fmla="*/ 921328 h 3735869"/>
              <a:gd name="connsiteX8069" fmla="*/ 7148808 w 9706874"/>
              <a:gd name="connsiteY8069" fmla="*/ 920022 h 3735869"/>
              <a:gd name="connsiteX8070" fmla="*/ 7144553 w 9706874"/>
              <a:gd name="connsiteY8070" fmla="*/ 906944 h 3735869"/>
              <a:gd name="connsiteX8071" fmla="*/ 7165841 w 9706874"/>
              <a:gd name="connsiteY8071" fmla="*/ 903822 h 3735869"/>
              <a:gd name="connsiteX8072" fmla="*/ 7181232 w 9706874"/>
              <a:gd name="connsiteY8072" fmla="*/ 918813 h 3735869"/>
              <a:gd name="connsiteX8073" fmla="*/ 7161406 w 9706874"/>
              <a:gd name="connsiteY8073" fmla="*/ 922413 h 3735869"/>
              <a:gd name="connsiteX8074" fmla="*/ 7193316 w 9706874"/>
              <a:gd name="connsiteY8074" fmla="*/ 926777 h 3735869"/>
              <a:gd name="connsiteX8075" fmla="*/ 7268930 w 9706874"/>
              <a:gd name="connsiteY8075" fmla="*/ 942875 h 3735869"/>
              <a:gd name="connsiteX8076" fmla="*/ 7272264 w 9706874"/>
              <a:gd name="connsiteY8076" fmla="*/ 943539 h 3735869"/>
              <a:gd name="connsiteX8077" fmla="*/ 7275337 w 9706874"/>
              <a:gd name="connsiteY8077" fmla="*/ 942134 h 3735869"/>
              <a:gd name="connsiteX8078" fmla="*/ 7287504 w 9706874"/>
              <a:gd name="connsiteY8078" fmla="*/ 942324 h 3735869"/>
              <a:gd name="connsiteX8079" fmla="*/ 7291257 w 9706874"/>
              <a:gd name="connsiteY8079" fmla="*/ 947326 h 3735869"/>
              <a:gd name="connsiteX8080" fmla="*/ 7329058 w 9706874"/>
              <a:gd name="connsiteY8080" fmla="*/ 954866 h 3735869"/>
              <a:gd name="connsiteX8081" fmla="*/ 7335364 w 9706874"/>
              <a:gd name="connsiteY8081" fmla="*/ 952047 h 3735869"/>
              <a:gd name="connsiteX8082" fmla="*/ 7367270 w 9706874"/>
              <a:gd name="connsiteY8082" fmla="*/ 952047 h 3735869"/>
              <a:gd name="connsiteX8083" fmla="*/ 7378450 w 9706874"/>
              <a:gd name="connsiteY8083" fmla="*/ 963934 h 3735869"/>
              <a:gd name="connsiteX8084" fmla="*/ 7415025 w 9706874"/>
              <a:gd name="connsiteY8084" fmla="*/ 970357 h 3735869"/>
              <a:gd name="connsiteX8085" fmla="*/ 7422070 w 9706874"/>
              <a:gd name="connsiteY8085" fmla="*/ 960232 h 3735869"/>
              <a:gd name="connsiteX8086" fmla="*/ 7452778 w 9706874"/>
              <a:gd name="connsiteY8086" fmla="*/ 954833 h 3735869"/>
              <a:gd name="connsiteX8087" fmla="*/ 7452776 w 9706874"/>
              <a:gd name="connsiteY8087" fmla="*/ 976427 h 3735869"/>
              <a:gd name="connsiteX8088" fmla="*/ 7429381 w 9706874"/>
              <a:gd name="connsiteY8088" fmla="*/ 973521 h 3735869"/>
              <a:gd name="connsiteX8089" fmla="*/ 7525651 w 9706874"/>
              <a:gd name="connsiteY8089" fmla="*/ 999110 h 3735869"/>
              <a:gd name="connsiteX8090" fmla="*/ 7525586 w 9706874"/>
              <a:gd name="connsiteY8090" fmla="*/ 996515 h 3735869"/>
              <a:gd name="connsiteX8091" fmla="*/ 7531238 w 9706874"/>
              <a:gd name="connsiteY8091" fmla="*/ 988513 h 3735869"/>
              <a:gd name="connsiteX8092" fmla="*/ 7531237 w 9706874"/>
              <a:gd name="connsiteY8092" fmla="*/ 1000596 h 3735869"/>
              <a:gd name="connsiteX8093" fmla="*/ 7581891 w 9706874"/>
              <a:gd name="connsiteY8093" fmla="*/ 1014061 h 3735869"/>
              <a:gd name="connsiteX8094" fmla="*/ 7583975 w 9706874"/>
              <a:gd name="connsiteY8094" fmla="*/ 1012419 h 3735869"/>
              <a:gd name="connsiteX8095" fmla="*/ 7586634 w 9706874"/>
              <a:gd name="connsiteY8095" fmla="*/ 993376 h 3735869"/>
              <a:gd name="connsiteX8096" fmla="*/ 7593202 w 9706874"/>
              <a:gd name="connsiteY8096" fmla="*/ 1017068 h 3735869"/>
              <a:gd name="connsiteX8097" fmla="*/ 7618562 w 9706874"/>
              <a:gd name="connsiteY8097" fmla="*/ 1023811 h 3735869"/>
              <a:gd name="connsiteX8098" fmla="*/ 7634734 w 9706874"/>
              <a:gd name="connsiteY8098" fmla="*/ 1028046 h 3735869"/>
              <a:gd name="connsiteX8099" fmla="*/ 7636710 w 9706874"/>
              <a:gd name="connsiteY8099" fmla="*/ 1009987 h 3735869"/>
              <a:gd name="connsiteX8100" fmla="*/ 7641362 w 9706874"/>
              <a:gd name="connsiteY8100" fmla="*/ 1029740 h 3735869"/>
              <a:gd name="connsiteX8101" fmla="*/ 7641381 w 9706874"/>
              <a:gd name="connsiteY8101" fmla="*/ 1029787 h 3735869"/>
              <a:gd name="connsiteX8102" fmla="*/ 7664419 w 9706874"/>
              <a:gd name="connsiteY8102" fmla="*/ 1035821 h 3735869"/>
              <a:gd name="connsiteX8103" fmla="*/ 7669208 w 9706874"/>
              <a:gd name="connsiteY8103" fmla="*/ 1037168 h 3735869"/>
              <a:gd name="connsiteX8104" fmla="*/ 7669946 w 9706874"/>
              <a:gd name="connsiteY8104" fmla="*/ 1036730 h 3735869"/>
              <a:gd name="connsiteX8105" fmla="*/ 7689888 w 9706874"/>
              <a:gd name="connsiteY8105" fmla="*/ 1022143 h 3735869"/>
              <a:gd name="connsiteX8106" fmla="*/ 7686564 w 9706874"/>
              <a:gd name="connsiteY8106" fmla="*/ 1037032 h 3735869"/>
              <a:gd name="connsiteX8107" fmla="*/ 7685726 w 9706874"/>
              <a:gd name="connsiteY8107" fmla="*/ 1041813 h 3735869"/>
              <a:gd name="connsiteX8108" fmla="*/ 7707122 w 9706874"/>
              <a:gd name="connsiteY8108" fmla="*/ 1047831 h 3735869"/>
              <a:gd name="connsiteX8109" fmla="*/ 7729399 w 9706874"/>
              <a:gd name="connsiteY8109" fmla="*/ 1056269 h 3735869"/>
              <a:gd name="connsiteX8110" fmla="*/ 7742254 w 9706874"/>
              <a:gd name="connsiteY8110" fmla="*/ 1064161 h 3735869"/>
              <a:gd name="connsiteX8111" fmla="*/ 7758578 w 9706874"/>
              <a:gd name="connsiteY8111" fmla="*/ 1065901 h 3735869"/>
              <a:gd name="connsiteX8112" fmla="*/ 7792699 w 9706874"/>
              <a:gd name="connsiteY8112" fmla="*/ 1067927 h 3735869"/>
              <a:gd name="connsiteX8113" fmla="*/ 7799431 w 9706874"/>
              <a:gd name="connsiteY8113" fmla="*/ 1072961 h 3735869"/>
              <a:gd name="connsiteX8114" fmla="*/ 7803040 w 9706874"/>
              <a:gd name="connsiteY8114" fmla="*/ 1078814 h 3735869"/>
              <a:gd name="connsiteX8115" fmla="*/ 7868711 w 9706874"/>
              <a:gd name="connsiteY8115" fmla="*/ 1100016 h 3735869"/>
              <a:gd name="connsiteX8116" fmla="*/ 7944443 w 9706874"/>
              <a:gd name="connsiteY8116" fmla="*/ 1126340 h 3735869"/>
              <a:gd name="connsiteX8117" fmla="*/ 8047288 w 9706874"/>
              <a:gd name="connsiteY8117" fmla="*/ 1155502 h 3735869"/>
              <a:gd name="connsiteX8118" fmla="*/ 8072532 w 9706874"/>
              <a:gd name="connsiteY8118" fmla="*/ 1160361 h 3735869"/>
              <a:gd name="connsiteX8119" fmla="*/ 8187065 w 9706874"/>
              <a:gd name="connsiteY8119" fmla="*/ 1196812 h 3735869"/>
              <a:gd name="connsiteX8120" fmla="*/ 8217452 w 9706874"/>
              <a:gd name="connsiteY8120" fmla="*/ 1215847 h 3735869"/>
              <a:gd name="connsiteX8121" fmla="*/ 8348813 w 9706874"/>
              <a:gd name="connsiteY8121" fmla="*/ 1262014 h 3735869"/>
              <a:gd name="connsiteX8122" fmla="*/ 8376863 w 9706874"/>
              <a:gd name="connsiteY8122" fmla="*/ 1271336 h 3735869"/>
              <a:gd name="connsiteX8123" fmla="*/ 8432493 w 9706874"/>
              <a:gd name="connsiteY8123" fmla="*/ 1310211 h 3735869"/>
              <a:gd name="connsiteX8124" fmla="*/ 8594241 w 9706874"/>
              <a:gd name="connsiteY8124" fmla="*/ 1382706 h 3735869"/>
              <a:gd name="connsiteX8125" fmla="*/ 8714384 w 9706874"/>
              <a:gd name="connsiteY8125" fmla="*/ 1440620 h 3735869"/>
              <a:gd name="connsiteX8126" fmla="*/ 8839669 w 9706874"/>
              <a:gd name="connsiteY8126" fmla="*/ 1503394 h 3735869"/>
              <a:gd name="connsiteX8127" fmla="*/ 8898571 w 9706874"/>
              <a:gd name="connsiteY8127" fmla="*/ 1530127 h 3735869"/>
              <a:gd name="connsiteX8128" fmla="*/ 9018247 w 9706874"/>
              <a:gd name="connsiteY8128" fmla="*/ 1569006 h 3735869"/>
              <a:gd name="connsiteX8129" fmla="*/ 9060320 w 9706874"/>
              <a:gd name="connsiteY8129" fmla="*/ 1594889 h 3735869"/>
              <a:gd name="connsiteX8130" fmla="*/ 9079954 w 9706874"/>
              <a:gd name="connsiteY8130" fmla="*/ 1633771 h 3735869"/>
              <a:gd name="connsiteX8131" fmla="*/ 8826113 w 9706874"/>
              <a:gd name="connsiteY8131" fmla="*/ 1544707 h 3735869"/>
              <a:gd name="connsiteX8132" fmla="*/ 8717188 w 9706874"/>
              <a:gd name="connsiteY8132" fmla="*/ 1498941 h 3735869"/>
              <a:gd name="connsiteX8133" fmla="*/ 8667985 w 9706874"/>
              <a:gd name="connsiteY8133" fmla="*/ 1467959 h 3735869"/>
              <a:gd name="connsiteX8134" fmla="*/ 8646769 w 9706874"/>
              <a:gd name="connsiteY8134" fmla="*/ 1459667 h 3735869"/>
              <a:gd name="connsiteX8135" fmla="*/ 8616682 w 9706874"/>
              <a:gd name="connsiteY8135" fmla="*/ 1447911 h 3735869"/>
              <a:gd name="connsiteX8136" fmla="*/ 8641926 w 9706874"/>
              <a:gd name="connsiteY8136" fmla="*/ 1467351 h 3735869"/>
              <a:gd name="connsiteX8137" fmla="*/ 8689140 w 9706874"/>
              <a:gd name="connsiteY8137" fmla="*/ 1496512 h 3735869"/>
              <a:gd name="connsiteX8138" fmla="*/ 8715933 w 9706874"/>
              <a:gd name="connsiteY8138" fmla="*/ 1509299 h 3735869"/>
              <a:gd name="connsiteX8139" fmla="*/ 8721964 w 9706874"/>
              <a:gd name="connsiteY8139" fmla="*/ 1513099 h 3735869"/>
              <a:gd name="connsiteX8140" fmla="*/ 8719810 w 9706874"/>
              <a:gd name="connsiteY8140" fmla="*/ 1507419 h 3735869"/>
              <a:gd name="connsiteX8141" fmla="*/ 8727619 w 9706874"/>
              <a:gd name="connsiteY8141" fmla="*/ 1507420 h 3735869"/>
              <a:gd name="connsiteX8142" fmla="*/ 8724041 w 9706874"/>
              <a:gd name="connsiteY8142" fmla="*/ 1509788 h 3735869"/>
              <a:gd name="connsiteX8143" fmla="*/ 8722677 w 9706874"/>
              <a:gd name="connsiteY8143" fmla="*/ 1513548 h 3735869"/>
              <a:gd name="connsiteX8144" fmla="*/ 8741850 w 9706874"/>
              <a:gd name="connsiteY8144" fmla="*/ 1525620 h 3735869"/>
              <a:gd name="connsiteX8145" fmla="*/ 8778970 w 9706874"/>
              <a:gd name="connsiteY8145" fmla="*/ 1553880 h 3735869"/>
              <a:gd name="connsiteX8146" fmla="*/ 8782913 w 9706874"/>
              <a:gd name="connsiteY8146" fmla="*/ 1554578 h 3735869"/>
              <a:gd name="connsiteX8147" fmla="*/ 8800709 w 9706874"/>
              <a:gd name="connsiteY8147" fmla="*/ 1571210 h 3735869"/>
              <a:gd name="connsiteX8148" fmla="*/ 8783847 w 9706874"/>
              <a:gd name="connsiteY8148" fmla="*/ 1566072 h 3735869"/>
              <a:gd name="connsiteX8149" fmla="*/ 8779131 w 9706874"/>
              <a:gd name="connsiteY8149" fmla="*/ 1567127 h 3735869"/>
              <a:gd name="connsiteX8150" fmla="*/ 8770014 w 9706874"/>
              <a:gd name="connsiteY8150" fmla="*/ 1580713 h 3735869"/>
              <a:gd name="connsiteX8151" fmla="*/ 8767912 w 9706874"/>
              <a:gd name="connsiteY8151" fmla="*/ 1587953 h 3735869"/>
              <a:gd name="connsiteX8152" fmla="*/ 8765770 w 9706874"/>
              <a:gd name="connsiteY8152" fmla="*/ 1588657 h 3735869"/>
              <a:gd name="connsiteX8153" fmla="*/ 8773554 w 9706874"/>
              <a:gd name="connsiteY8153" fmla="*/ 1593046 h 3735869"/>
              <a:gd name="connsiteX8154" fmla="*/ 8780897 w 9706874"/>
              <a:gd name="connsiteY8154" fmla="*/ 1587353 h 3735869"/>
              <a:gd name="connsiteX8155" fmla="*/ 8803874 w 9706874"/>
              <a:gd name="connsiteY8155" fmla="*/ 1605334 h 3735869"/>
              <a:gd name="connsiteX8156" fmla="*/ 8774575 w 9706874"/>
              <a:gd name="connsiteY8156" fmla="*/ 1593622 h 3735869"/>
              <a:gd name="connsiteX8157" fmla="*/ 8834908 w 9706874"/>
              <a:gd name="connsiteY8157" fmla="*/ 1627636 h 3735869"/>
              <a:gd name="connsiteX8158" fmla="*/ 8820827 w 9706874"/>
              <a:gd name="connsiteY8158" fmla="*/ 1614672 h 3735869"/>
              <a:gd name="connsiteX8159" fmla="*/ 8845108 w 9706874"/>
              <a:gd name="connsiteY8159" fmla="*/ 1614673 h 3735869"/>
              <a:gd name="connsiteX8160" fmla="*/ 8851209 w 9706874"/>
              <a:gd name="connsiteY8160" fmla="*/ 1636826 h 3735869"/>
              <a:gd name="connsiteX8161" fmla="*/ 8858692 w 9706874"/>
              <a:gd name="connsiteY8161" fmla="*/ 1641043 h 3735869"/>
              <a:gd name="connsiteX8162" fmla="*/ 8848060 w 9706874"/>
              <a:gd name="connsiteY8162" fmla="*/ 1658052 h 3735869"/>
              <a:gd name="connsiteX8163" fmla="*/ 8847771 w 9706874"/>
              <a:gd name="connsiteY8163" fmla="*/ 1658011 h 3735869"/>
              <a:gd name="connsiteX8164" fmla="*/ 8848051 w 9706874"/>
              <a:gd name="connsiteY8164" fmla="*/ 1659844 h 3735869"/>
              <a:gd name="connsiteX8165" fmla="*/ 8847123 w 9706874"/>
              <a:gd name="connsiteY8165" fmla="*/ 1665895 h 3735869"/>
              <a:gd name="connsiteX8166" fmla="*/ 8844350 w 9706874"/>
              <a:gd name="connsiteY8166" fmla="*/ 1659844 h 3735869"/>
              <a:gd name="connsiteX8167" fmla="*/ 8845351 w 9706874"/>
              <a:gd name="connsiteY8167" fmla="*/ 1657661 h 3735869"/>
              <a:gd name="connsiteX8168" fmla="*/ 8841746 w 9706874"/>
              <a:gd name="connsiteY8168" fmla="*/ 1657142 h 3735869"/>
              <a:gd name="connsiteX8169" fmla="*/ 8837429 w 9706874"/>
              <a:gd name="connsiteY8169" fmla="*/ 1658052 h 3735869"/>
              <a:gd name="connsiteX8170" fmla="*/ 8861347 w 9706874"/>
              <a:gd name="connsiteY8170" fmla="*/ 1679918 h 3735869"/>
              <a:gd name="connsiteX8171" fmla="*/ 8890585 w 9706874"/>
              <a:gd name="connsiteY8171" fmla="*/ 1701384 h 3735869"/>
              <a:gd name="connsiteX8172" fmla="*/ 8853376 w 9706874"/>
              <a:gd name="connsiteY8172" fmla="*/ 1684374 h 3735869"/>
              <a:gd name="connsiteX8173" fmla="*/ 8800660 w 9706874"/>
              <a:gd name="connsiteY8173" fmla="*/ 1658051 h 3735869"/>
              <a:gd name="connsiteX8174" fmla="*/ 8795347 w 9706874"/>
              <a:gd name="connsiteY8174" fmla="*/ 1628890 h 3735869"/>
              <a:gd name="connsiteX8175" fmla="*/ 8779402 w 9706874"/>
              <a:gd name="connsiteY8175" fmla="*/ 1609451 h 3735869"/>
              <a:gd name="connsiteX8176" fmla="*/ 8762594 w 9706874"/>
              <a:gd name="connsiteY8176" fmla="*/ 1601610 h 3735869"/>
              <a:gd name="connsiteX8177" fmla="*/ 8764706 w 9706874"/>
              <a:gd name="connsiteY8177" fmla="*/ 1608926 h 3735869"/>
              <a:gd name="connsiteX8178" fmla="*/ 8748670 w 9706874"/>
              <a:gd name="connsiteY8178" fmla="*/ 1604291 h 3735869"/>
              <a:gd name="connsiteX8179" fmla="*/ 8757118 w 9706874"/>
              <a:gd name="connsiteY8179" fmla="*/ 1599054 h 3735869"/>
              <a:gd name="connsiteX8180" fmla="*/ 8750220 w 9706874"/>
              <a:gd name="connsiteY8180" fmla="*/ 1595834 h 3735869"/>
              <a:gd name="connsiteX8181" fmla="*/ 8745587 w 9706874"/>
              <a:gd name="connsiteY8181" fmla="*/ 1594185 h 3735869"/>
              <a:gd name="connsiteX8182" fmla="*/ 8740856 w 9706874"/>
              <a:gd name="connsiteY8182" fmla="*/ 1597509 h 3735869"/>
              <a:gd name="connsiteX8183" fmla="*/ 8717189 w 9706874"/>
              <a:gd name="connsiteY8183" fmla="*/ 1587599 h 3735869"/>
              <a:gd name="connsiteX8184" fmla="*/ 8675115 w 9706874"/>
              <a:gd name="connsiteY8184" fmla="*/ 1569007 h 3735869"/>
              <a:gd name="connsiteX8185" fmla="*/ 8663758 w 9706874"/>
              <a:gd name="connsiteY8185" fmla="*/ 1563612 h 3735869"/>
              <a:gd name="connsiteX8186" fmla="*/ 8657585 w 9706874"/>
              <a:gd name="connsiteY8186" fmla="*/ 1561260 h 3735869"/>
              <a:gd name="connsiteX8187" fmla="*/ 8652916 w 9706874"/>
              <a:gd name="connsiteY8187" fmla="*/ 1558462 h 3735869"/>
              <a:gd name="connsiteX8188" fmla="*/ 8591317 w 9706874"/>
              <a:gd name="connsiteY8188" fmla="*/ 1529207 h 3735869"/>
              <a:gd name="connsiteX8189" fmla="*/ 8583942 w 9706874"/>
              <a:gd name="connsiteY8189" fmla="*/ 1529875 h 3735869"/>
              <a:gd name="connsiteX8190" fmla="*/ 8576093 w 9706874"/>
              <a:gd name="connsiteY8190" fmla="*/ 1527166 h 3735869"/>
              <a:gd name="connsiteX8191" fmla="*/ 8574564 w 9706874"/>
              <a:gd name="connsiteY8191" fmla="*/ 1521438 h 3735869"/>
              <a:gd name="connsiteX8192" fmla="*/ 8396029 w 9706874"/>
              <a:gd name="connsiteY8192" fmla="*/ 1440620 h 3735869"/>
              <a:gd name="connsiteX8193" fmla="*/ 8335259 w 9706874"/>
              <a:gd name="connsiteY8193" fmla="*/ 1414248 h 3735869"/>
              <a:gd name="connsiteX8194" fmla="*/ 8261131 w 9706874"/>
              <a:gd name="connsiteY8194" fmla="*/ 1384688 h 3735869"/>
              <a:gd name="connsiteX8195" fmla="*/ 8252715 w 9706874"/>
              <a:gd name="connsiteY8195" fmla="*/ 1381396 h 3735869"/>
              <a:gd name="connsiteX8196" fmla="*/ 8206233 w 9706874"/>
              <a:gd name="connsiteY8196" fmla="*/ 1368126 h 3735869"/>
              <a:gd name="connsiteX8197" fmla="*/ 8199084 w 9706874"/>
              <a:gd name="connsiteY8197" fmla="*/ 1366745 h 3735869"/>
              <a:gd name="connsiteX8198" fmla="*/ 8198237 w 9706874"/>
              <a:gd name="connsiteY8198" fmla="*/ 1369052 h 3735869"/>
              <a:gd name="connsiteX8199" fmla="*/ 8193610 w 9706874"/>
              <a:gd name="connsiteY8199" fmla="*/ 1371170 h 3735869"/>
              <a:gd name="connsiteX8200" fmla="*/ 8194757 w 9706874"/>
              <a:gd name="connsiteY8200" fmla="*/ 1365911 h 3735869"/>
              <a:gd name="connsiteX8201" fmla="*/ 8184201 w 9706874"/>
              <a:gd name="connsiteY8201" fmla="*/ 1363874 h 3735869"/>
              <a:gd name="connsiteX8202" fmla="*/ 8161820 w 9706874"/>
              <a:gd name="connsiteY8202" fmla="*/ 1355975 h 3735869"/>
              <a:gd name="connsiteX8203" fmla="*/ 8149550 w 9706874"/>
              <a:gd name="connsiteY8203" fmla="*/ 1342965 h 3735869"/>
              <a:gd name="connsiteX8204" fmla="*/ 8146455 w 9706874"/>
              <a:gd name="connsiteY8204" fmla="*/ 1338912 h 3735869"/>
              <a:gd name="connsiteX8205" fmla="*/ 8128685 w 9706874"/>
              <a:gd name="connsiteY8205" fmla="*/ 1331637 h 3735869"/>
              <a:gd name="connsiteX8206" fmla="*/ 8127056 w 9706874"/>
              <a:gd name="connsiteY8206" fmla="*/ 1330882 h 3735869"/>
              <a:gd name="connsiteX8207" fmla="*/ 8116944 w 9706874"/>
              <a:gd name="connsiteY8207" fmla="*/ 1339370 h 3735869"/>
              <a:gd name="connsiteX8208" fmla="*/ 8041854 w 9706874"/>
              <a:gd name="connsiteY8208" fmla="*/ 1313552 h 3735869"/>
              <a:gd name="connsiteX8209" fmla="*/ 8030489 w 9706874"/>
              <a:gd name="connsiteY8209" fmla="*/ 1308950 h 3735869"/>
              <a:gd name="connsiteX8210" fmla="*/ 8007311 w 9706874"/>
              <a:gd name="connsiteY8210" fmla="*/ 1312198 h 3735869"/>
              <a:gd name="connsiteX8211" fmla="*/ 8181841 w 9706874"/>
              <a:gd name="connsiteY8211" fmla="*/ 1382260 h 3735869"/>
              <a:gd name="connsiteX8212" fmla="*/ 8261132 w 9706874"/>
              <a:gd name="connsiteY8212" fmla="*/ 1418710 h 3735869"/>
              <a:gd name="connsiteX8213" fmla="*/ 8277078 w 9706874"/>
              <a:gd name="connsiteY8213" fmla="*/ 1430857 h 3735869"/>
              <a:gd name="connsiteX8214" fmla="*/ 8261131 w 9706874"/>
              <a:gd name="connsiteY8214" fmla="*/ 1450296 h 3735869"/>
              <a:gd name="connsiteX8215" fmla="*/ 8285053 w 9706874"/>
              <a:gd name="connsiteY8215" fmla="*/ 1459609 h 3735869"/>
              <a:gd name="connsiteX8216" fmla="*/ 8287709 w 9706874"/>
              <a:gd name="connsiteY8216" fmla="*/ 1438147 h 3735869"/>
              <a:gd name="connsiteX8217" fmla="*/ 8308529 w 9706874"/>
              <a:gd name="connsiteY8217" fmla="*/ 1433287 h 3735869"/>
              <a:gd name="connsiteX8218" fmla="*/ 8306868 w 9706874"/>
              <a:gd name="connsiteY8218" fmla="*/ 1449840 h 3735869"/>
              <a:gd name="connsiteX8219" fmla="*/ 8307307 w 9706874"/>
              <a:gd name="connsiteY8219" fmla="*/ 1450119 h 3735869"/>
              <a:gd name="connsiteX8220" fmla="*/ 8309738 w 9706874"/>
              <a:gd name="connsiteY8220" fmla="*/ 1444809 h 3735869"/>
              <a:gd name="connsiteX8221" fmla="*/ 8310713 w 9706874"/>
              <a:gd name="connsiteY8221" fmla="*/ 1450858 h 3735869"/>
              <a:gd name="connsiteX8222" fmla="*/ 8310508 w 9706874"/>
              <a:gd name="connsiteY8222" fmla="*/ 1452134 h 3735869"/>
              <a:gd name="connsiteX8223" fmla="*/ 8319159 w 9706874"/>
              <a:gd name="connsiteY8223" fmla="*/ 1457586 h 3735869"/>
              <a:gd name="connsiteX8224" fmla="*/ 8335108 w 9706874"/>
              <a:gd name="connsiteY8224" fmla="*/ 1452726 h 3735869"/>
              <a:gd name="connsiteX8225" fmla="*/ 8353711 w 9706874"/>
              <a:gd name="connsiteY8225" fmla="*/ 1457584 h 3735869"/>
              <a:gd name="connsiteX8226" fmla="*/ 8332450 w 9706874"/>
              <a:gd name="connsiteY8226" fmla="*/ 1479054 h 3735869"/>
              <a:gd name="connsiteX8227" fmla="*/ 8361685 w 9706874"/>
              <a:gd name="connsiteY8227" fmla="*/ 1503347 h 3735869"/>
              <a:gd name="connsiteX8228" fmla="*/ 8329792 w 9706874"/>
              <a:gd name="connsiteY8228" fmla="*/ 1496058 h 3735869"/>
              <a:gd name="connsiteX8229" fmla="*/ 8293025 w 9706874"/>
              <a:gd name="connsiteY8229" fmla="*/ 1479053 h 3735869"/>
              <a:gd name="connsiteX8230" fmla="*/ 8211076 w 9706874"/>
              <a:gd name="connsiteY8230" fmla="*/ 1440575 h 3735869"/>
              <a:gd name="connsiteX8231" fmla="*/ 8141975 w 9706874"/>
              <a:gd name="connsiteY8231" fmla="*/ 1406557 h 3735869"/>
              <a:gd name="connsiteX8232" fmla="*/ 8065342 w 9706874"/>
              <a:gd name="connsiteY8232" fmla="*/ 1384689 h 3735869"/>
              <a:gd name="connsiteX8233" fmla="*/ 7826997 w 9706874"/>
              <a:gd name="connsiteY8233" fmla="*/ 1315025 h 3735869"/>
              <a:gd name="connsiteX8234" fmla="*/ 7827753 w 9706874"/>
              <a:gd name="connsiteY8234" fmla="*/ 1316546 h 3735869"/>
              <a:gd name="connsiteX8235" fmla="*/ 7816595 w 9706874"/>
              <a:gd name="connsiteY8235" fmla="*/ 1322308 h 3735869"/>
              <a:gd name="connsiteX8236" fmla="*/ 7799864 w 9706874"/>
              <a:gd name="connsiteY8236" fmla="*/ 1332016 h 3735869"/>
              <a:gd name="connsiteX8237" fmla="*/ 7852387 w 9706874"/>
              <a:gd name="connsiteY8237" fmla="*/ 1351426 h 3735869"/>
              <a:gd name="connsiteX8238" fmla="*/ 7908166 w 9706874"/>
              <a:gd name="connsiteY8238" fmla="*/ 1370434 h 3735869"/>
              <a:gd name="connsiteX8239" fmla="*/ 7926598 w 9706874"/>
              <a:gd name="connsiteY8239" fmla="*/ 1393978 h 3735869"/>
              <a:gd name="connsiteX8240" fmla="*/ 7927215 w 9706874"/>
              <a:gd name="connsiteY8240" fmla="*/ 1402612 h 3735869"/>
              <a:gd name="connsiteX8241" fmla="*/ 7943331 w 9706874"/>
              <a:gd name="connsiteY8241" fmla="*/ 1404849 h 3735869"/>
              <a:gd name="connsiteX8242" fmla="*/ 7964561 w 9706874"/>
              <a:gd name="connsiteY8242" fmla="*/ 1412587 h 3735869"/>
              <a:gd name="connsiteX8243" fmla="*/ 7966679 w 9706874"/>
              <a:gd name="connsiteY8243" fmla="*/ 1410268 h 3735869"/>
              <a:gd name="connsiteX8244" fmla="*/ 7977595 w 9706874"/>
              <a:gd name="connsiteY8244" fmla="*/ 1389644 h 3735869"/>
              <a:gd name="connsiteX8245" fmla="*/ 7977596 w 9706874"/>
              <a:gd name="connsiteY8245" fmla="*/ 1417338 h 3735869"/>
              <a:gd name="connsiteX8246" fmla="*/ 7983207 w 9706874"/>
              <a:gd name="connsiteY8246" fmla="*/ 1419384 h 3735869"/>
              <a:gd name="connsiteX8247" fmla="*/ 7985218 w 9706874"/>
              <a:gd name="connsiteY8247" fmla="*/ 1413272 h 3735869"/>
              <a:gd name="connsiteX8248" fmla="*/ 7988686 w 9706874"/>
              <a:gd name="connsiteY8248" fmla="*/ 1392089 h 3735869"/>
              <a:gd name="connsiteX8249" fmla="*/ 8008094 w 9706874"/>
              <a:gd name="connsiteY8249" fmla="*/ 1406753 h 3735869"/>
              <a:gd name="connsiteX8250" fmla="*/ 7999776 w 9706874"/>
              <a:gd name="connsiteY8250" fmla="*/ 1421420 h 3735869"/>
              <a:gd name="connsiteX8251" fmla="*/ 7998779 w 9706874"/>
              <a:gd name="connsiteY8251" fmla="*/ 1426655 h 3735869"/>
              <a:gd name="connsiteX8252" fmla="*/ 8015714 w 9706874"/>
              <a:gd name="connsiteY8252" fmla="*/ 1435411 h 3735869"/>
              <a:gd name="connsiteX8253" fmla="*/ 8017175 w 9706874"/>
              <a:gd name="connsiteY8253" fmla="*/ 1435411 h 3735869"/>
              <a:gd name="connsiteX8254" fmla="*/ 8017177 w 9706874"/>
              <a:gd name="connsiteY8254" fmla="*/ 1402150 h 3735869"/>
              <a:gd name="connsiteX8255" fmla="*/ 8047633 w 9706874"/>
              <a:gd name="connsiteY8255" fmla="*/ 1414171 h 3735869"/>
              <a:gd name="connsiteX8256" fmla="*/ 8058877 w 9706874"/>
              <a:gd name="connsiteY8256" fmla="*/ 1435411 h 3735869"/>
              <a:gd name="connsiteX8257" fmla="*/ 8067312 w 9706874"/>
              <a:gd name="connsiteY8257" fmla="*/ 1416576 h 3735869"/>
              <a:gd name="connsiteX8258" fmla="*/ 8078907 w 9706874"/>
              <a:gd name="connsiteY8258" fmla="*/ 1440270 h 3735869"/>
              <a:gd name="connsiteX8259" fmla="*/ 8090122 w 9706874"/>
              <a:gd name="connsiteY8259" fmla="*/ 1459904 h 3735869"/>
              <a:gd name="connsiteX8260" fmla="*/ 8092106 w 9706874"/>
              <a:gd name="connsiteY8260" fmla="*/ 1453947 h 3735869"/>
              <a:gd name="connsiteX8261" fmla="*/ 8094711 w 9706874"/>
              <a:gd name="connsiteY8261" fmla="*/ 1460898 h 3735869"/>
              <a:gd name="connsiteX8262" fmla="*/ 8091893 w 9706874"/>
              <a:gd name="connsiteY8262" fmla="*/ 1463006 h 3735869"/>
              <a:gd name="connsiteX8263" fmla="*/ 8092611 w 9706874"/>
              <a:gd name="connsiteY8263" fmla="*/ 1464263 h 3735869"/>
              <a:gd name="connsiteX8264" fmla="*/ 8060699 w 9706874"/>
              <a:gd name="connsiteY8264" fmla="*/ 1458674 h 3735869"/>
              <a:gd name="connsiteX8265" fmla="*/ 8074000 w 9706874"/>
              <a:gd name="connsiteY8265" fmla="*/ 1465551 h 3735869"/>
              <a:gd name="connsiteX8266" fmla="*/ 8050505 w 9706874"/>
              <a:gd name="connsiteY8266" fmla="*/ 1477621 h 3735869"/>
              <a:gd name="connsiteX8267" fmla="*/ 8015923 w 9706874"/>
              <a:gd name="connsiteY8267" fmla="*/ 1470378 h 3735869"/>
              <a:gd name="connsiteX8268" fmla="*/ 7997305 w 9706874"/>
              <a:gd name="connsiteY8268" fmla="*/ 1453483 h 3735869"/>
              <a:gd name="connsiteX8269" fmla="*/ 7973366 w 9706874"/>
              <a:gd name="connsiteY8269" fmla="*/ 1456298 h 3735869"/>
              <a:gd name="connsiteX8270" fmla="*/ 7981343 w 9706874"/>
              <a:gd name="connsiteY8270" fmla="*/ 1439403 h 3735869"/>
              <a:gd name="connsiteX8271" fmla="*/ 7970705 w 9706874"/>
              <a:gd name="connsiteY8271" fmla="*/ 1449058 h 3735869"/>
              <a:gd name="connsiteX8272" fmla="*/ 7966950 w 9706874"/>
              <a:gd name="connsiteY8272" fmla="*/ 1435632 h 3735869"/>
              <a:gd name="connsiteX8273" fmla="*/ 7960323 w 9706874"/>
              <a:gd name="connsiteY8273" fmla="*/ 1426780 h 3735869"/>
              <a:gd name="connsiteX8274" fmla="*/ 7928152 w 9706874"/>
              <a:gd name="connsiteY8274" fmla="*/ 1418976 h 3735869"/>
              <a:gd name="connsiteX8275" fmla="*/ 7935227 w 9706874"/>
              <a:gd name="connsiteY8275" fmla="*/ 1413094 h 3735869"/>
              <a:gd name="connsiteX8276" fmla="*/ 7936476 w 9706874"/>
              <a:gd name="connsiteY8276" fmla="*/ 1413244 h 3735869"/>
              <a:gd name="connsiteX8277" fmla="*/ 7926696 w 9706874"/>
              <a:gd name="connsiteY8277" fmla="*/ 1409589 h 3735869"/>
              <a:gd name="connsiteX8278" fmla="*/ 7912612 w 9706874"/>
              <a:gd name="connsiteY8278" fmla="*/ 1414300 h 3735869"/>
              <a:gd name="connsiteX8279" fmla="*/ 7897009 w 9706874"/>
              <a:gd name="connsiteY8279" fmla="*/ 1413200 h 3735869"/>
              <a:gd name="connsiteX8280" fmla="*/ 7872355 w 9706874"/>
              <a:gd name="connsiteY8280" fmla="*/ 1406133 h 3735869"/>
              <a:gd name="connsiteX8281" fmla="*/ 7870966 w 9706874"/>
              <a:gd name="connsiteY8281" fmla="*/ 1413404 h 3735869"/>
              <a:gd name="connsiteX8282" fmla="*/ 7865412 w 9706874"/>
              <a:gd name="connsiteY8282" fmla="*/ 1415824 h 3735869"/>
              <a:gd name="connsiteX8283" fmla="*/ 7867262 w 9706874"/>
              <a:gd name="connsiteY8283" fmla="*/ 1406144 h 3735869"/>
              <a:gd name="connsiteX8284" fmla="*/ 7869303 w 9706874"/>
              <a:gd name="connsiteY8284" fmla="*/ 1405257 h 3735869"/>
              <a:gd name="connsiteX8285" fmla="*/ 7866333 w 9706874"/>
              <a:gd name="connsiteY8285" fmla="*/ 1404404 h 3735869"/>
              <a:gd name="connsiteX8286" fmla="*/ 7788708 w 9706874"/>
              <a:gd name="connsiteY8286" fmla="*/ 1401979 h 3735869"/>
              <a:gd name="connsiteX8287" fmla="*/ 7788708 w 9706874"/>
              <a:gd name="connsiteY8287" fmla="*/ 1377713 h 3735869"/>
              <a:gd name="connsiteX8288" fmla="*/ 7755704 w 9706874"/>
              <a:gd name="connsiteY8288" fmla="*/ 1389848 h 3735869"/>
              <a:gd name="connsiteX8289" fmla="*/ 7756187 w 9706874"/>
              <a:gd name="connsiteY8289" fmla="*/ 1370855 h 3735869"/>
              <a:gd name="connsiteX8290" fmla="*/ 7724756 w 9706874"/>
              <a:gd name="connsiteY8290" fmla="*/ 1364037 h 3735869"/>
              <a:gd name="connsiteX8291" fmla="*/ 7757612 w 9706874"/>
              <a:gd name="connsiteY8291" fmla="*/ 1348945 h 3735869"/>
              <a:gd name="connsiteX8292" fmla="*/ 7768821 w 9706874"/>
              <a:gd name="connsiteY8292" fmla="*/ 1349053 h 3735869"/>
              <a:gd name="connsiteX8293" fmla="*/ 7769186 w 9706874"/>
              <a:gd name="connsiteY8293" fmla="*/ 1348595 h 3735869"/>
              <a:gd name="connsiteX8294" fmla="*/ 7788708 w 9706874"/>
              <a:gd name="connsiteY8294" fmla="*/ 1310176 h 3735869"/>
              <a:gd name="connsiteX8295" fmla="*/ 7792583 w 9706874"/>
              <a:gd name="connsiteY8295" fmla="*/ 1304968 h 3735869"/>
              <a:gd name="connsiteX8296" fmla="*/ 7718941 w 9706874"/>
              <a:gd name="connsiteY8296" fmla="*/ 1283444 h 3735869"/>
              <a:gd name="connsiteX8297" fmla="*/ 7652801 w 9706874"/>
              <a:gd name="connsiteY8297" fmla="*/ 1264507 h 3735869"/>
              <a:gd name="connsiteX8298" fmla="*/ 7655695 w 9706874"/>
              <a:gd name="connsiteY8298" fmla="*/ 1266148 h 3735869"/>
              <a:gd name="connsiteX8299" fmla="*/ 7657649 w 9706874"/>
              <a:gd name="connsiteY8299" fmla="*/ 1274924 h 3735869"/>
              <a:gd name="connsiteX8300" fmla="*/ 7651788 w 9706874"/>
              <a:gd name="connsiteY8300" fmla="*/ 1272353 h 3735869"/>
              <a:gd name="connsiteX8301" fmla="*/ 7650017 w 9706874"/>
              <a:gd name="connsiteY8301" fmla="*/ 1263709 h 3735869"/>
              <a:gd name="connsiteX8302" fmla="*/ 7602783 w 9706874"/>
              <a:gd name="connsiteY8302" fmla="*/ 1250184 h 3735869"/>
              <a:gd name="connsiteX8303" fmla="*/ 7600357 w 9706874"/>
              <a:gd name="connsiteY8303" fmla="*/ 1253463 h 3735869"/>
              <a:gd name="connsiteX8304" fmla="*/ 7600675 w 9706874"/>
              <a:gd name="connsiteY8304" fmla="*/ 1249581 h 3735869"/>
              <a:gd name="connsiteX8305" fmla="*/ 7563185 w 9706874"/>
              <a:gd name="connsiteY8305" fmla="*/ 1238846 h 3735869"/>
              <a:gd name="connsiteX8306" fmla="*/ 7438768 w 9706874"/>
              <a:gd name="connsiteY8306" fmla="*/ 1204991 h 3735869"/>
              <a:gd name="connsiteX8307" fmla="*/ 7427817 w 9706874"/>
              <a:gd name="connsiteY8307" fmla="*/ 1206969 h 3735869"/>
              <a:gd name="connsiteX8308" fmla="*/ 7410689 w 9706874"/>
              <a:gd name="connsiteY8308" fmla="*/ 1206351 h 3735869"/>
              <a:gd name="connsiteX8309" fmla="*/ 7414131 w 9706874"/>
              <a:gd name="connsiteY8309" fmla="*/ 1198288 h 3735869"/>
              <a:gd name="connsiteX8310" fmla="*/ 7407093 w 9706874"/>
              <a:gd name="connsiteY8310" fmla="*/ 1196374 h 3735869"/>
              <a:gd name="connsiteX8311" fmla="*/ 7392132 w 9706874"/>
              <a:gd name="connsiteY8311" fmla="*/ 1192579 h 3735869"/>
              <a:gd name="connsiteX8312" fmla="*/ 7382799 w 9706874"/>
              <a:gd name="connsiteY8312" fmla="*/ 1199261 h 3735869"/>
              <a:gd name="connsiteX8313" fmla="*/ 7363585 w 9706874"/>
              <a:gd name="connsiteY8313" fmla="*/ 1201013 h 3735869"/>
              <a:gd name="connsiteX8314" fmla="*/ 7358696 w 9706874"/>
              <a:gd name="connsiteY8314" fmla="*/ 1189503 h 3735869"/>
              <a:gd name="connsiteX8315" fmla="*/ 7352063 w 9706874"/>
              <a:gd name="connsiteY8315" fmla="*/ 1182415 h 3735869"/>
              <a:gd name="connsiteX8316" fmla="*/ 7313396 w 9706874"/>
              <a:gd name="connsiteY8316" fmla="*/ 1172606 h 3735869"/>
              <a:gd name="connsiteX8317" fmla="*/ 7313282 w 9706874"/>
              <a:gd name="connsiteY8317" fmla="*/ 1172588 h 3735869"/>
              <a:gd name="connsiteX8318" fmla="*/ 7313079 w 9706874"/>
              <a:gd name="connsiteY8318" fmla="*/ 1172526 h 3735869"/>
              <a:gd name="connsiteX8319" fmla="*/ 7257090 w 9706874"/>
              <a:gd name="connsiteY8319" fmla="*/ 1158322 h 3735869"/>
              <a:gd name="connsiteX8320" fmla="*/ 7256067 w 9706874"/>
              <a:gd name="connsiteY8320" fmla="*/ 1158793 h 3735869"/>
              <a:gd name="connsiteX8321" fmla="*/ 7256235 w 9706874"/>
              <a:gd name="connsiteY8321" fmla="*/ 1158105 h 3735869"/>
              <a:gd name="connsiteX8322" fmla="*/ 7253829 w 9706874"/>
              <a:gd name="connsiteY8322" fmla="*/ 1157495 h 3735869"/>
              <a:gd name="connsiteX8323" fmla="*/ 7240738 w 9706874"/>
              <a:gd name="connsiteY8323" fmla="*/ 1154751 h 3735869"/>
              <a:gd name="connsiteX8324" fmla="*/ 7243234 w 9706874"/>
              <a:gd name="connsiteY8324" fmla="*/ 1158818 h 3735869"/>
              <a:gd name="connsiteX8325" fmla="*/ 7229269 w 9706874"/>
              <a:gd name="connsiteY8325" fmla="*/ 1153977 h 3735869"/>
              <a:gd name="connsiteX8326" fmla="*/ 7231277 w 9706874"/>
              <a:gd name="connsiteY8326" fmla="*/ 1152767 h 3735869"/>
              <a:gd name="connsiteX8327" fmla="*/ 7215678 w 9706874"/>
              <a:gd name="connsiteY8327" fmla="*/ 1149496 h 3735869"/>
              <a:gd name="connsiteX8328" fmla="*/ 7179853 w 9706874"/>
              <a:gd name="connsiteY8328" fmla="*/ 1136031 h 3735869"/>
              <a:gd name="connsiteX8329" fmla="*/ 7118725 w 9706874"/>
              <a:gd name="connsiteY8329" fmla="*/ 1116592 h 3735869"/>
              <a:gd name="connsiteX8330" fmla="*/ 7055381 w 9706874"/>
              <a:gd name="connsiteY8330" fmla="*/ 1109303 h 3735869"/>
              <a:gd name="connsiteX8331" fmla="*/ 7021051 w 9706874"/>
              <a:gd name="connsiteY8331" fmla="*/ 1097760 h 3735869"/>
              <a:gd name="connsiteX8332" fmla="*/ 6989458 w 9706874"/>
              <a:gd name="connsiteY8332" fmla="*/ 1090493 h 3735869"/>
              <a:gd name="connsiteX8333" fmla="*/ 6991153 w 9706874"/>
              <a:gd name="connsiteY8333" fmla="*/ 1091102 h 3735869"/>
              <a:gd name="connsiteX8334" fmla="*/ 6993752 w 9706874"/>
              <a:gd name="connsiteY8334" fmla="*/ 1099873 h 3735869"/>
              <a:gd name="connsiteX8335" fmla="*/ 6984474 w 9706874"/>
              <a:gd name="connsiteY8335" fmla="*/ 1097454 h 3735869"/>
              <a:gd name="connsiteX8336" fmla="*/ 6982284 w 9706874"/>
              <a:gd name="connsiteY8336" fmla="*/ 1089288 h 3735869"/>
              <a:gd name="connsiteX8337" fmla="*/ 6914076 w 9706874"/>
              <a:gd name="connsiteY8337" fmla="*/ 1080448 h 3735869"/>
              <a:gd name="connsiteX8338" fmla="*/ 6841428 w 9706874"/>
              <a:gd name="connsiteY8338" fmla="*/ 1072856 h 3735869"/>
              <a:gd name="connsiteX8339" fmla="*/ 6776866 w 9706874"/>
              <a:gd name="connsiteY8339" fmla="*/ 1058732 h 3735869"/>
              <a:gd name="connsiteX8340" fmla="*/ 6759062 w 9706874"/>
              <a:gd name="connsiteY8340" fmla="*/ 1057900 h 3735869"/>
              <a:gd name="connsiteX8341" fmla="*/ 6760831 w 9706874"/>
              <a:gd name="connsiteY8341" fmla="*/ 1065849 h 3735869"/>
              <a:gd name="connsiteX8342" fmla="*/ 6788272 w 9706874"/>
              <a:gd name="connsiteY8342" fmla="*/ 1067995 h 3735869"/>
              <a:gd name="connsiteX8343" fmla="*/ 6798362 w 9706874"/>
              <a:gd name="connsiteY8343" fmla="*/ 1071838 h 3735869"/>
              <a:gd name="connsiteX8344" fmla="*/ 6796818 w 9706874"/>
              <a:gd name="connsiteY8344" fmla="*/ 1067148 h 3735869"/>
              <a:gd name="connsiteX8345" fmla="*/ 6804222 w 9706874"/>
              <a:gd name="connsiteY8345" fmla="*/ 1067149 h 3735869"/>
              <a:gd name="connsiteX8346" fmla="*/ 6800579 w 9706874"/>
              <a:gd name="connsiteY8346" fmla="*/ 1072683 h 3735869"/>
              <a:gd name="connsiteX8347" fmla="*/ 6816179 w 9706874"/>
              <a:gd name="connsiteY8347" fmla="*/ 1078626 h 3735869"/>
              <a:gd name="connsiteX8348" fmla="*/ 6844088 w 9706874"/>
              <a:gd name="connsiteY8348" fmla="*/ 1087434 h 3735869"/>
              <a:gd name="connsiteX8349" fmla="*/ 6976090 w 9706874"/>
              <a:gd name="connsiteY8349" fmla="*/ 1119021 h 3735869"/>
              <a:gd name="connsiteX8350" fmla="*/ 7237881 w 9706874"/>
              <a:gd name="connsiteY8350" fmla="*/ 1186653 h 3735869"/>
              <a:gd name="connsiteX8351" fmla="*/ 7242699 w 9706874"/>
              <a:gd name="connsiteY8351" fmla="*/ 1187957 h 3735869"/>
              <a:gd name="connsiteX8352" fmla="*/ 7243596 w 9706874"/>
              <a:gd name="connsiteY8352" fmla="*/ 1188115 h 3735869"/>
              <a:gd name="connsiteX8353" fmla="*/ 7243517 w 9706874"/>
              <a:gd name="connsiteY8353" fmla="*/ 1188178 h 3735869"/>
              <a:gd name="connsiteX8354" fmla="*/ 7273858 w 9706874"/>
              <a:gd name="connsiteY8354" fmla="*/ 1196381 h 3735869"/>
              <a:gd name="connsiteX8355" fmla="*/ 7302330 w 9706874"/>
              <a:gd name="connsiteY8355" fmla="*/ 1199938 h 3735869"/>
              <a:gd name="connsiteX8356" fmla="*/ 7300872 w 9706874"/>
              <a:gd name="connsiteY8356" fmla="*/ 1203685 h 3735869"/>
              <a:gd name="connsiteX8357" fmla="*/ 7340735 w 9706874"/>
              <a:gd name="connsiteY8357" fmla="*/ 1214462 h 3735869"/>
              <a:gd name="connsiteX8358" fmla="*/ 7345578 w 9706874"/>
              <a:gd name="connsiteY8358" fmla="*/ 1210693 h 3735869"/>
              <a:gd name="connsiteX8359" fmla="*/ 7354689 w 9706874"/>
              <a:gd name="connsiteY8359" fmla="*/ 1208004 h 3735869"/>
              <a:gd name="connsiteX8360" fmla="*/ 7360761 w 9706874"/>
              <a:gd name="connsiteY8360" fmla="*/ 1210830 h 3735869"/>
              <a:gd name="connsiteX8361" fmla="*/ 7348616 w 9706874"/>
              <a:gd name="connsiteY8361" fmla="*/ 1215173 h 3735869"/>
              <a:gd name="connsiteX8362" fmla="*/ 7345690 w 9706874"/>
              <a:gd name="connsiteY8362" fmla="*/ 1215801 h 3735869"/>
              <a:gd name="connsiteX8363" fmla="*/ 7412228 w 9706874"/>
              <a:gd name="connsiteY8363" fmla="*/ 1233791 h 3735869"/>
              <a:gd name="connsiteX8364" fmla="*/ 7415082 w 9706874"/>
              <a:gd name="connsiteY8364" fmla="*/ 1229075 h 3735869"/>
              <a:gd name="connsiteX8365" fmla="*/ 7422639 w 9706874"/>
              <a:gd name="connsiteY8365" fmla="*/ 1227518 h 3735869"/>
              <a:gd name="connsiteX8366" fmla="*/ 7438803 w 9706874"/>
              <a:gd name="connsiteY8366" fmla="*/ 1231467 h 3735869"/>
              <a:gd name="connsiteX8367" fmla="*/ 7491748 w 9706874"/>
              <a:gd name="connsiteY8367" fmla="*/ 1241191 h 3735869"/>
              <a:gd name="connsiteX8368" fmla="*/ 7494634 w 9706874"/>
              <a:gd name="connsiteY8368" fmla="*/ 1256071 h 3735869"/>
              <a:gd name="connsiteX8369" fmla="*/ 7497017 w 9706874"/>
              <a:gd name="connsiteY8369" fmla="*/ 1256715 h 3735869"/>
              <a:gd name="connsiteX8370" fmla="*/ 7517898 w 9706874"/>
              <a:gd name="connsiteY8370" fmla="*/ 1262367 h 3735869"/>
              <a:gd name="connsiteX8371" fmla="*/ 7519845 w 9706874"/>
              <a:gd name="connsiteY8371" fmla="*/ 1254355 h 3735869"/>
              <a:gd name="connsiteX8372" fmla="*/ 7525705 w 9706874"/>
              <a:gd name="connsiteY8372" fmla="*/ 1252105 h 3735869"/>
              <a:gd name="connsiteX8373" fmla="*/ 7522775 w 9706874"/>
              <a:gd name="connsiteY8373" fmla="*/ 1260142 h 3735869"/>
              <a:gd name="connsiteX8374" fmla="*/ 7517927 w 9706874"/>
              <a:gd name="connsiteY8374" fmla="*/ 1262375 h 3735869"/>
              <a:gd name="connsiteX8375" fmla="*/ 7537276 w 9706874"/>
              <a:gd name="connsiteY8375" fmla="*/ 1267612 h 3735869"/>
              <a:gd name="connsiteX8376" fmla="*/ 7539268 w 9706874"/>
              <a:gd name="connsiteY8376" fmla="*/ 1262600 h 3735869"/>
              <a:gd name="connsiteX8377" fmla="*/ 7550629 w 9706874"/>
              <a:gd name="connsiteY8377" fmla="*/ 1259529 h 3735869"/>
              <a:gd name="connsiteX8378" fmla="*/ 7573096 w 9706874"/>
              <a:gd name="connsiteY8378" fmla="*/ 1262599 h 3735869"/>
              <a:gd name="connsiteX8379" fmla="*/ 7568212 w 9706874"/>
              <a:gd name="connsiteY8379" fmla="*/ 1275743 h 3735869"/>
              <a:gd name="connsiteX8380" fmla="*/ 7567756 w 9706874"/>
              <a:gd name="connsiteY8380" fmla="*/ 1275862 h 3735869"/>
              <a:gd name="connsiteX8381" fmla="*/ 7592388 w 9706874"/>
              <a:gd name="connsiteY8381" fmla="*/ 1282530 h 3735869"/>
              <a:gd name="connsiteX8382" fmla="*/ 7590048 w 9706874"/>
              <a:gd name="connsiteY8382" fmla="*/ 1275327 h 3735869"/>
              <a:gd name="connsiteX8383" fmla="*/ 7624617 w 9706874"/>
              <a:gd name="connsiteY8383" fmla="*/ 1282412 h 3735869"/>
              <a:gd name="connsiteX8384" fmla="*/ 7615748 w 9706874"/>
              <a:gd name="connsiteY8384" fmla="*/ 1288852 h 3735869"/>
              <a:gd name="connsiteX8385" fmla="*/ 7623909 w 9706874"/>
              <a:gd name="connsiteY8385" fmla="*/ 1291062 h 3735869"/>
              <a:gd name="connsiteX8386" fmla="*/ 7625812 w 9706874"/>
              <a:gd name="connsiteY8386" fmla="*/ 1286045 h 3735869"/>
              <a:gd name="connsiteX8387" fmla="*/ 7694727 w 9706874"/>
              <a:gd name="connsiteY8387" fmla="*/ 1305579 h 3735869"/>
              <a:gd name="connsiteX8388" fmla="*/ 7691299 w 9706874"/>
              <a:gd name="connsiteY8388" fmla="*/ 1308046 h 3735869"/>
              <a:gd name="connsiteX8389" fmla="*/ 7698352 w 9706874"/>
              <a:gd name="connsiteY8389" fmla="*/ 1312388 h 3735869"/>
              <a:gd name="connsiteX8390" fmla="*/ 7698939 w 9706874"/>
              <a:gd name="connsiteY8390" fmla="*/ 1314363 h 3735869"/>
              <a:gd name="connsiteX8391" fmla="*/ 7702601 w 9706874"/>
              <a:gd name="connsiteY8391" fmla="*/ 1311050 h 3735869"/>
              <a:gd name="connsiteX8392" fmla="*/ 7713299 w 9706874"/>
              <a:gd name="connsiteY8392" fmla="*/ 1323148 h 3735869"/>
              <a:gd name="connsiteX8393" fmla="*/ 7699726 w 9706874"/>
              <a:gd name="connsiteY8393" fmla="*/ 1317010 h 3735869"/>
              <a:gd name="connsiteX8394" fmla="*/ 7701279 w 9706874"/>
              <a:gd name="connsiteY8394" fmla="*/ 1322223 h 3735869"/>
              <a:gd name="connsiteX8395" fmla="*/ 7700780 w 9706874"/>
              <a:gd name="connsiteY8395" fmla="*/ 1346218 h 3735869"/>
              <a:gd name="connsiteX8396" fmla="*/ 7710690 w 9706874"/>
              <a:gd name="connsiteY8396" fmla="*/ 1345306 h 3735869"/>
              <a:gd name="connsiteX8397" fmla="*/ 7711509 w 9706874"/>
              <a:gd name="connsiteY8397" fmla="*/ 1345396 h 3735869"/>
              <a:gd name="connsiteX8398" fmla="*/ 7714607 w 9706874"/>
              <a:gd name="connsiteY8398" fmla="*/ 1343882 h 3735869"/>
              <a:gd name="connsiteX8399" fmla="*/ 7729788 w 9706874"/>
              <a:gd name="connsiteY8399" fmla="*/ 1345150 h 3735869"/>
              <a:gd name="connsiteX8400" fmla="*/ 7727131 w 9706874"/>
              <a:gd name="connsiteY8400" fmla="*/ 1355039 h 3735869"/>
              <a:gd name="connsiteX8401" fmla="*/ 7721892 w 9706874"/>
              <a:gd name="connsiteY8401" fmla="*/ 1357599 h 3735869"/>
              <a:gd name="connsiteX8402" fmla="*/ 7721599 w 9706874"/>
              <a:gd name="connsiteY8402" fmla="*/ 1358364 h 3735869"/>
              <a:gd name="connsiteX8403" fmla="*/ 7719645 w 9706874"/>
              <a:gd name="connsiteY8403" fmla="*/ 1358105 h 3735869"/>
              <a:gd name="connsiteX8404" fmla="*/ 7705498 w 9706874"/>
              <a:gd name="connsiteY8404" fmla="*/ 1356921 h 3735869"/>
              <a:gd name="connsiteX8405" fmla="*/ 7705682 w 9706874"/>
              <a:gd name="connsiteY8405" fmla="*/ 1356239 h 3735869"/>
              <a:gd name="connsiteX8406" fmla="*/ 7696572 w 9706874"/>
              <a:gd name="connsiteY8406" fmla="*/ 1355025 h 3735869"/>
              <a:gd name="connsiteX8407" fmla="*/ 7696087 w 9706874"/>
              <a:gd name="connsiteY8407" fmla="*/ 1354853 h 3735869"/>
              <a:gd name="connsiteX8408" fmla="*/ 7696036 w 9706874"/>
              <a:gd name="connsiteY8408" fmla="*/ 1357086 h 3735869"/>
              <a:gd name="connsiteX8409" fmla="*/ 7413502 w 9706874"/>
              <a:gd name="connsiteY8409" fmla="*/ 1294277 h 3735869"/>
              <a:gd name="connsiteX8410" fmla="*/ 7416209 w 9706874"/>
              <a:gd name="connsiteY8410" fmla="*/ 1281498 h 3735869"/>
              <a:gd name="connsiteX8411" fmla="*/ 7386053 w 9706874"/>
              <a:gd name="connsiteY8411" fmla="*/ 1274585 h 3735869"/>
              <a:gd name="connsiteX8412" fmla="*/ 7382794 w 9706874"/>
              <a:gd name="connsiteY8412" fmla="*/ 1274122 h 3735869"/>
              <a:gd name="connsiteX8413" fmla="*/ 7381827 w 9706874"/>
              <a:gd name="connsiteY8413" fmla="*/ 1274950 h 3735869"/>
              <a:gd name="connsiteX8414" fmla="*/ 7381945 w 9706874"/>
              <a:gd name="connsiteY8414" fmla="*/ 1274002 h 3735869"/>
              <a:gd name="connsiteX8415" fmla="*/ 7313120 w 9706874"/>
              <a:gd name="connsiteY8415" fmla="*/ 1264222 h 3735869"/>
              <a:gd name="connsiteX8416" fmla="*/ 7302330 w 9706874"/>
              <a:gd name="connsiteY8416" fmla="*/ 1263539 h 3735869"/>
              <a:gd name="connsiteX8417" fmla="*/ 7265970 w 9706874"/>
              <a:gd name="connsiteY8417" fmla="*/ 1260483 h 3735869"/>
              <a:gd name="connsiteX8418" fmla="*/ 7243088 w 9706874"/>
              <a:gd name="connsiteY8418" fmla="*/ 1256248 h 3735869"/>
              <a:gd name="connsiteX8419" fmla="*/ 7242533 w 9706874"/>
              <a:gd name="connsiteY8419" fmla="*/ 1266132 h 3735869"/>
              <a:gd name="connsiteX8420" fmla="*/ 7237882 w 9706874"/>
              <a:gd name="connsiteY8420" fmla="*/ 1276155 h 3735869"/>
              <a:gd name="connsiteX8421" fmla="*/ 7230572 w 9706874"/>
              <a:gd name="connsiteY8421" fmla="*/ 1259753 h 3735869"/>
              <a:gd name="connsiteX8422" fmla="*/ 7224305 w 9706874"/>
              <a:gd name="connsiteY8422" fmla="*/ 1252673 h 3735869"/>
              <a:gd name="connsiteX8423" fmla="*/ 7161109 w 9706874"/>
              <a:gd name="connsiteY8423" fmla="*/ 1239787 h 3735869"/>
              <a:gd name="connsiteX8424" fmla="*/ 7124040 w 9706874"/>
              <a:gd name="connsiteY8424" fmla="*/ 1237275 h 3735869"/>
              <a:gd name="connsiteX8425" fmla="*/ 6986720 w 9706874"/>
              <a:gd name="connsiteY8425" fmla="*/ 1220674 h 3735869"/>
              <a:gd name="connsiteX8426" fmla="*/ 6706323 w 9706874"/>
              <a:gd name="connsiteY8426" fmla="*/ 1172075 h 3735869"/>
              <a:gd name="connsiteX8427" fmla="*/ 6666900 w 9706874"/>
              <a:gd name="connsiteY8427" fmla="*/ 1213384 h 3735869"/>
              <a:gd name="connsiteX8428" fmla="*/ 6743534 w 9706874"/>
              <a:gd name="connsiteY8428" fmla="*/ 1229987 h 3735869"/>
              <a:gd name="connsiteX8429" fmla="*/ 6770111 w 9706874"/>
              <a:gd name="connsiteY8429" fmla="*/ 1232418 h 3735869"/>
              <a:gd name="connsiteX8430" fmla="*/ 6780299 w 9706874"/>
              <a:gd name="connsiteY8430" fmla="*/ 1210953 h 3735869"/>
              <a:gd name="connsiteX8431" fmla="*/ 6844086 w 9706874"/>
              <a:gd name="connsiteY8431" fmla="*/ 1225533 h 3735869"/>
              <a:gd name="connsiteX8432" fmla="*/ 6880853 w 9706874"/>
              <a:gd name="connsiteY8432" fmla="*/ 1239706 h 3735869"/>
              <a:gd name="connsiteX8433" fmla="*/ 6891482 w 9706874"/>
              <a:gd name="connsiteY8433" fmla="*/ 1220673 h 3735869"/>
              <a:gd name="connsiteX8434" fmla="*/ 7071328 w 9706874"/>
              <a:gd name="connsiteY8434" fmla="*/ 1271294 h 3735869"/>
              <a:gd name="connsiteX8435" fmla="*/ 7126698 w 9706874"/>
              <a:gd name="connsiteY8435" fmla="*/ 1268864 h 3735869"/>
              <a:gd name="connsiteX8436" fmla="*/ 7150618 w 9706874"/>
              <a:gd name="connsiteY8436" fmla="*/ 1266436 h 3735869"/>
              <a:gd name="connsiteX8437" fmla="*/ 7166565 w 9706874"/>
              <a:gd name="connsiteY8437" fmla="*/ 1278584 h 3735869"/>
              <a:gd name="connsiteX8438" fmla="*/ 7213961 w 9706874"/>
              <a:gd name="connsiteY8438" fmla="*/ 1281014 h 3735869"/>
              <a:gd name="connsiteX8439" fmla="*/ 7245855 w 9706874"/>
              <a:gd name="connsiteY8439" fmla="*/ 1276155 h 3735869"/>
              <a:gd name="connsiteX8440" fmla="*/ 7251169 w 9706874"/>
              <a:gd name="connsiteY8440" fmla="*/ 1300048 h 3735869"/>
              <a:gd name="connsiteX8441" fmla="*/ 7261802 w 9706874"/>
              <a:gd name="connsiteY8441" fmla="*/ 1302883 h 3735869"/>
              <a:gd name="connsiteX8442" fmla="*/ 7293253 w 9706874"/>
              <a:gd name="connsiteY8442" fmla="*/ 1309769 h 3735869"/>
              <a:gd name="connsiteX8443" fmla="*/ 7343750 w 9706874"/>
              <a:gd name="connsiteY8443" fmla="*/ 1329208 h 3735869"/>
              <a:gd name="connsiteX8444" fmla="*/ 7208645 w 9706874"/>
              <a:gd name="connsiteY8444" fmla="*/ 1314628 h 3735869"/>
              <a:gd name="connsiteX8445" fmla="*/ 7153275 w 9706874"/>
              <a:gd name="connsiteY8445" fmla="*/ 1309768 h 3735869"/>
              <a:gd name="connsiteX8446" fmla="*/ 7151562 w 9706874"/>
              <a:gd name="connsiteY8446" fmla="*/ 1307546 h 3735869"/>
              <a:gd name="connsiteX8447" fmla="*/ 7151953 w 9706874"/>
              <a:gd name="connsiteY8447" fmla="*/ 1310413 h 3735869"/>
              <a:gd name="connsiteX8448" fmla="*/ 7150340 w 9706874"/>
              <a:gd name="connsiteY8448" fmla="*/ 1310040 h 3735869"/>
              <a:gd name="connsiteX8449" fmla="*/ 7151954 w 9706874"/>
              <a:gd name="connsiteY8449" fmla="*/ 1312252 h 3735869"/>
              <a:gd name="connsiteX8450" fmla="*/ 7144551 w 9706874"/>
              <a:gd name="connsiteY8450" fmla="*/ 1312252 h 3735869"/>
              <a:gd name="connsiteX8451" fmla="*/ 7146767 w 9706874"/>
              <a:gd name="connsiteY8451" fmla="*/ 1309212 h 3735869"/>
              <a:gd name="connsiteX8452" fmla="*/ 7146400 w 9706874"/>
              <a:gd name="connsiteY8452" fmla="*/ 1309127 h 3735869"/>
              <a:gd name="connsiteX8453" fmla="*/ 7145011 w 9706874"/>
              <a:gd name="connsiteY8453" fmla="*/ 1306074 h 3735869"/>
              <a:gd name="connsiteX8454" fmla="*/ 7144615 w 9706874"/>
              <a:gd name="connsiteY8454" fmla="*/ 1300968 h 3735869"/>
              <a:gd name="connsiteX8455" fmla="*/ 7142645 w 9706874"/>
              <a:gd name="connsiteY8455" fmla="*/ 1302884 h 3735869"/>
              <a:gd name="connsiteX8456" fmla="*/ 7126698 w 9706874"/>
              <a:gd name="connsiteY8456" fmla="*/ 1307337 h 3735869"/>
              <a:gd name="connsiteX8457" fmla="*/ 7118293 w 9706874"/>
              <a:gd name="connsiteY8457" fmla="*/ 1308032 h 3735869"/>
              <a:gd name="connsiteX8458" fmla="*/ 7119524 w 9706874"/>
              <a:gd name="connsiteY8458" fmla="*/ 1308184 h 3735869"/>
              <a:gd name="connsiteX8459" fmla="*/ 7108018 w 9706874"/>
              <a:gd name="connsiteY8459" fmla="*/ 1323137 h 3735869"/>
              <a:gd name="connsiteX8460" fmla="*/ 7100078 w 9706874"/>
              <a:gd name="connsiteY8460" fmla="*/ 1307087 h 3735869"/>
              <a:gd name="connsiteX8461" fmla="*/ 7089932 w 9706874"/>
              <a:gd name="connsiteY8461" fmla="*/ 1304909 h 3735869"/>
              <a:gd name="connsiteX8462" fmla="*/ 7079301 w 9706874"/>
              <a:gd name="connsiteY8462" fmla="*/ 1283443 h 3735869"/>
              <a:gd name="connsiteX8463" fmla="*/ 7063353 w 9706874"/>
              <a:gd name="connsiteY8463" fmla="*/ 1273724 h 3735869"/>
              <a:gd name="connsiteX8464" fmla="*/ 7049398 w 9706874"/>
              <a:gd name="connsiteY8464" fmla="*/ 1277370 h 3735869"/>
              <a:gd name="connsiteX8465" fmla="*/ 7040109 w 9706874"/>
              <a:gd name="connsiteY8465" fmla="*/ 1287563 h 3735869"/>
              <a:gd name="connsiteX8466" fmla="*/ 7051422 w 9706874"/>
              <a:gd name="connsiteY8466" fmla="*/ 1290130 h 3735869"/>
              <a:gd name="connsiteX8467" fmla="*/ 7053387 w 9706874"/>
              <a:gd name="connsiteY8467" fmla="*/ 1289772 h 3735869"/>
              <a:gd name="connsiteX8468" fmla="*/ 7060364 w 9706874"/>
              <a:gd name="connsiteY8468" fmla="*/ 1290524 h 3735869"/>
              <a:gd name="connsiteX8469" fmla="*/ 7060915 w 9706874"/>
              <a:gd name="connsiteY8469" fmla="*/ 1292282 h 3735869"/>
              <a:gd name="connsiteX8470" fmla="*/ 7065943 w 9706874"/>
              <a:gd name="connsiteY8470" fmla="*/ 1293422 h 3735869"/>
              <a:gd name="connsiteX8471" fmla="*/ 7062565 w 9706874"/>
              <a:gd name="connsiteY8471" fmla="*/ 1297535 h 3735869"/>
              <a:gd name="connsiteX8472" fmla="*/ 7063353 w 9706874"/>
              <a:gd name="connsiteY8472" fmla="*/ 1300048 h 3735869"/>
              <a:gd name="connsiteX8473" fmla="*/ 7060849 w 9706874"/>
              <a:gd name="connsiteY8473" fmla="*/ 1299622 h 3735869"/>
              <a:gd name="connsiteX8474" fmla="*/ 7057352 w 9706874"/>
              <a:gd name="connsiteY8474" fmla="*/ 1303877 h 3735869"/>
              <a:gd name="connsiteX8475" fmla="*/ 7046701 w 9706874"/>
              <a:gd name="connsiteY8475" fmla="*/ 1310641 h 3735869"/>
              <a:gd name="connsiteX8476" fmla="*/ 7033414 w 9706874"/>
              <a:gd name="connsiteY8476" fmla="*/ 1310641 h 3735869"/>
              <a:gd name="connsiteX8477" fmla="*/ 7033416 w 9706874"/>
              <a:gd name="connsiteY8477" fmla="*/ 1294959 h 3735869"/>
              <a:gd name="connsiteX8478" fmla="*/ 7013606 w 9706874"/>
              <a:gd name="connsiteY8478" fmla="*/ 1291590 h 3735869"/>
              <a:gd name="connsiteX8479" fmla="*/ 7013037 w 9706874"/>
              <a:gd name="connsiteY8479" fmla="*/ 1295006 h 3735869"/>
              <a:gd name="connsiteX8480" fmla="*/ 6998369 w 9706874"/>
              <a:gd name="connsiteY8480" fmla="*/ 1299210 h 3735869"/>
              <a:gd name="connsiteX8481" fmla="*/ 7000125 w 9706874"/>
              <a:gd name="connsiteY8481" fmla="*/ 1290955 h 3735869"/>
              <a:gd name="connsiteX8482" fmla="*/ 7001763 w 9706874"/>
              <a:gd name="connsiteY8482" fmla="*/ 1289578 h 3735869"/>
              <a:gd name="connsiteX8483" fmla="*/ 6973763 w 9706874"/>
              <a:gd name="connsiteY8483" fmla="*/ 1284817 h 3735869"/>
              <a:gd name="connsiteX8484" fmla="*/ 6981411 w 9706874"/>
              <a:gd name="connsiteY8484" fmla="*/ 1294916 h 3735869"/>
              <a:gd name="connsiteX8485" fmla="*/ 6942705 w 9706874"/>
              <a:gd name="connsiteY8485" fmla="*/ 1299918 h 3735869"/>
              <a:gd name="connsiteX8486" fmla="*/ 6942706 w 9706874"/>
              <a:gd name="connsiteY8486" fmla="*/ 1279536 h 3735869"/>
              <a:gd name="connsiteX8487" fmla="*/ 6929131 w 9706874"/>
              <a:gd name="connsiteY8487" fmla="*/ 1277229 h 3735869"/>
              <a:gd name="connsiteX8488" fmla="*/ 6934010 w 9706874"/>
              <a:gd name="connsiteY8488" fmla="*/ 1287184 h 3735869"/>
              <a:gd name="connsiteX8489" fmla="*/ 6909719 w 9706874"/>
              <a:gd name="connsiteY8489" fmla="*/ 1275298 h 3735869"/>
              <a:gd name="connsiteX8490" fmla="*/ 6915233 w 9706874"/>
              <a:gd name="connsiteY8490" fmla="*/ 1274866 h 3735869"/>
              <a:gd name="connsiteX8491" fmla="*/ 6900468 w 9706874"/>
              <a:gd name="connsiteY8491" fmla="*/ 1272357 h 3735869"/>
              <a:gd name="connsiteX8492" fmla="*/ 6901040 w 9706874"/>
              <a:gd name="connsiteY8492" fmla="*/ 1274923 h 3735869"/>
              <a:gd name="connsiteX8493" fmla="*/ 6895210 w 9706874"/>
              <a:gd name="connsiteY8493" fmla="*/ 1271463 h 3735869"/>
              <a:gd name="connsiteX8494" fmla="*/ 6865992 w 9706874"/>
              <a:gd name="connsiteY8494" fmla="*/ 1266495 h 3735869"/>
              <a:gd name="connsiteX8495" fmla="*/ 6865993 w 9706874"/>
              <a:gd name="connsiteY8495" fmla="*/ 1287412 h 3735869"/>
              <a:gd name="connsiteX8496" fmla="*/ 6858179 w 9706874"/>
              <a:gd name="connsiteY8496" fmla="*/ 1287413 h 3735869"/>
              <a:gd name="connsiteX8497" fmla="*/ 6858178 w 9706874"/>
              <a:gd name="connsiteY8497" fmla="*/ 1265167 h 3735869"/>
              <a:gd name="connsiteX8498" fmla="*/ 6852834 w 9706874"/>
              <a:gd name="connsiteY8498" fmla="*/ 1264258 h 3735869"/>
              <a:gd name="connsiteX8499" fmla="*/ 6731227 w 9706874"/>
              <a:gd name="connsiteY8499" fmla="*/ 1252990 h 3735869"/>
              <a:gd name="connsiteX8500" fmla="*/ 6736080 w 9706874"/>
              <a:gd name="connsiteY8500" fmla="*/ 1261905 h 3735869"/>
              <a:gd name="connsiteX8501" fmla="*/ 6722114 w 9706874"/>
              <a:gd name="connsiteY8501" fmla="*/ 1252636 h 3735869"/>
              <a:gd name="connsiteX8502" fmla="*/ 6730190 w 9706874"/>
              <a:gd name="connsiteY8502" fmla="*/ 1252893 h 3735869"/>
              <a:gd name="connsiteX8503" fmla="*/ 6696368 w 9706874"/>
              <a:gd name="connsiteY8503" fmla="*/ 1249759 h 3735869"/>
              <a:gd name="connsiteX8504" fmla="*/ 6695979 w 9706874"/>
              <a:gd name="connsiteY8504" fmla="*/ 1255416 h 3735869"/>
              <a:gd name="connsiteX8505" fmla="*/ 6689214 w 9706874"/>
              <a:gd name="connsiteY8505" fmla="*/ 1262432 h 3735869"/>
              <a:gd name="connsiteX8506" fmla="*/ 6689367 w 9706874"/>
              <a:gd name="connsiteY8506" fmla="*/ 1249111 h 3735869"/>
              <a:gd name="connsiteX8507" fmla="*/ 6640322 w 9706874"/>
              <a:gd name="connsiteY8507" fmla="*/ 1244567 h 3735869"/>
              <a:gd name="connsiteX8508" fmla="*/ 6656270 w 9706874"/>
              <a:gd name="connsiteY8508" fmla="*/ 1215813 h 3735869"/>
              <a:gd name="connsiteX8509" fmla="*/ 6479083 w 9706874"/>
              <a:gd name="connsiteY8509" fmla="*/ 1196375 h 3735869"/>
              <a:gd name="connsiteX8510" fmla="*/ 6497690 w 9706874"/>
              <a:gd name="connsiteY8510" fmla="*/ 1172075 h 3735869"/>
              <a:gd name="connsiteX8511" fmla="*/ 6452505 w 9706874"/>
              <a:gd name="connsiteY8511" fmla="*/ 1172076 h 3735869"/>
              <a:gd name="connsiteX8512" fmla="*/ 6444532 w 9706874"/>
              <a:gd name="connsiteY8512" fmla="*/ 1148182 h 3735869"/>
              <a:gd name="connsiteX8513" fmla="*/ 6413081 w 9706874"/>
              <a:gd name="connsiteY8513" fmla="*/ 1133601 h 3735869"/>
              <a:gd name="connsiteX8514" fmla="*/ 6412580 w 9706874"/>
              <a:gd name="connsiteY8514" fmla="*/ 1133303 h 3735869"/>
              <a:gd name="connsiteX8515" fmla="*/ 6395228 w 9706874"/>
              <a:gd name="connsiteY8515" fmla="*/ 1136244 h 3735869"/>
              <a:gd name="connsiteX8516" fmla="*/ 6395474 w 9706874"/>
              <a:gd name="connsiteY8516" fmla="*/ 1138716 h 3735869"/>
              <a:gd name="connsiteX8517" fmla="*/ 6394478 w 9706874"/>
              <a:gd name="connsiteY8517" fmla="*/ 1150205 h 3735869"/>
              <a:gd name="connsiteX8518" fmla="*/ 6332033 w 9706874"/>
              <a:gd name="connsiteY8518" fmla="*/ 1144185 h 3735869"/>
              <a:gd name="connsiteX8519" fmla="*/ 6313985 w 9706874"/>
              <a:gd name="connsiteY8519" fmla="*/ 1146370 h 3735869"/>
              <a:gd name="connsiteX8520" fmla="*/ 6249209 w 9706874"/>
              <a:gd name="connsiteY8520" fmla="*/ 1153667 h 3735869"/>
              <a:gd name="connsiteX8521" fmla="*/ 6247322 w 9706874"/>
              <a:gd name="connsiteY8521" fmla="*/ 1158384 h 3735869"/>
              <a:gd name="connsiteX8522" fmla="*/ 6237747 w 9706874"/>
              <a:gd name="connsiteY8522" fmla="*/ 1157463 h 3735869"/>
              <a:gd name="connsiteX8523" fmla="*/ 6234011 w 9706874"/>
              <a:gd name="connsiteY8523" fmla="*/ 1155378 h 3735869"/>
              <a:gd name="connsiteX8524" fmla="*/ 6216034 w 9706874"/>
              <a:gd name="connsiteY8524" fmla="*/ 1157404 h 3735869"/>
              <a:gd name="connsiteX8525" fmla="*/ 6210349 w 9706874"/>
              <a:gd name="connsiteY8525" fmla="*/ 1173120 h 3735869"/>
              <a:gd name="connsiteX8526" fmla="*/ 6204736 w 9706874"/>
              <a:gd name="connsiteY8526" fmla="*/ 1181102 h 3735869"/>
              <a:gd name="connsiteX8527" fmla="*/ 6201978 w 9706874"/>
              <a:gd name="connsiteY8527" fmla="*/ 1181852 h 3735869"/>
              <a:gd name="connsiteX8528" fmla="*/ 6204482 w 9706874"/>
              <a:gd name="connsiteY8528" fmla="*/ 1183809 h 3735869"/>
              <a:gd name="connsiteX8529" fmla="*/ 6198930 w 9706874"/>
              <a:gd name="connsiteY8529" fmla="*/ 1186341 h 3735869"/>
              <a:gd name="connsiteX8530" fmla="*/ 6197823 w 9706874"/>
              <a:gd name="connsiteY8530" fmla="*/ 1184830 h 3735869"/>
              <a:gd name="connsiteX8531" fmla="*/ 6197143 w 9706874"/>
              <a:gd name="connsiteY8531" fmla="*/ 1185399 h 3735869"/>
              <a:gd name="connsiteX8532" fmla="*/ 6199786 w 9706874"/>
              <a:gd name="connsiteY8532" fmla="*/ 1190310 h 3735869"/>
              <a:gd name="connsiteX8533" fmla="*/ 6152689 w 9706874"/>
              <a:gd name="connsiteY8533" fmla="*/ 1202592 h 3735869"/>
              <a:gd name="connsiteX8534" fmla="*/ 6131561 w 9706874"/>
              <a:gd name="connsiteY8534" fmla="*/ 1187855 h 3735869"/>
              <a:gd name="connsiteX8535" fmla="*/ 6181739 w 9706874"/>
              <a:gd name="connsiteY8535" fmla="*/ 1173120 h 3735869"/>
              <a:gd name="connsiteX8536" fmla="*/ 6171044 w 9706874"/>
              <a:gd name="connsiteY8536" fmla="*/ 1162472 h 3735869"/>
              <a:gd name="connsiteX8537" fmla="*/ 6162993 w 9706874"/>
              <a:gd name="connsiteY8537" fmla="*/ 1163378 h 3735869"/>
              <a:gd name="connsiteX8538" fmla="*/ 6096658 w 9706874"/>
              <a:gd name="connsiteY8538" fmla="*/ 1169997 h 3735869"/>
              <a:gd name="connsiteX8539" fmla="*/ 6104500 w 9706874"/>
              <a:gd name="connsiteY8539" fmla="*/ 1173593 h 3735869"/>
              <a:gd name="connsiteX8540" fmla="*/ 6106107 w 9706874"/>
              <a:gd name="connsiteY8540" fmla="*/ 1198804 h 3735869"/>
              <a:gd name="connsiteX8541" fmla="*/ 6074657 w 9706874"/>
              <a:gd name="connsiteY8541" fmla="*/ 1206093 h 3735869"/>
              <a:gd name="connsiteX8542" fmla="*/ 6062863 w 9706874"/>
              <a:gd name="connsiteY8542" fmla="*/ 1209264 h 3735869"/>
              <a:gd name="connsiteX8543" fmla="*/ 6062862 w 9706874"/>
              <a:gd name="connsiteY8543" fmla="*/ 1219149 h 3735869"/>
              <a:gd name="connsiteX8544" fmla="*/ 6074073 w 9706874"/>
              <a:gd name="connsiteY8544" fmla="*/ 1219150 h 3735869"/>
              <a:gd name="connsiteX8545" fmla="*/ 6102100 w 9706874"/>
              <a:gd name="connsiteY8545" fmla="*/ 1219150 h 3735869"/>
              <a:gd name="connsiteX8546" fmla="*/ 6112938 w 9706874"/>
              <a:gd name="connsiteY8546" fmla="*/ 1223828 h 3735869"/>
              <a:gd name="connsiteX8547" fmla="*/ 6173196 w 9706874"/>
              <a:gd name="connsiteY8547" fmla="*/ 1228975 h 3735869"/>
              <a:gd name="connsiteX8548" fmla="*/ 6107048 w 9706874"/>
              <a:gd name="connsiteY8548" fmla="*/ 1245828 h 3735869"/>
              <a:gd name="connsiteX8549" fmla="*/ 6054571 w 9706874"/>
              <a:gd name="connsiteY8549" fmla="*/ 1245828 h 3735869"/>
              <a:gd name="connsiteX8550" fmla="*/ 6041341 w 9706874"/>
              <a:gd name="connsiteY8550" fmla="*/ 1251545 h 3735869"/>
              <a:gd name="connsiteX8551" fmla="*/ 6035699 w 9706874"/>
              <a:gd name="connsiteY8551" fmla="*/ 1256294 h 3735869"/>
              <a:gd name="connsiteX8552" fmla="*/ 6088547 w 9706874"/>
              <a:gd name="connsiteY8552" fmla="*/ 1253936 h 3735869"/>
              <a:gd name="connsiteX8553" fmla="*/ 6088657 w 9706874"/>
              <a:gd name="connsiteY8553" fmla="*/ 1253684 h 3735869"/>
              <a:gd name="connsiteX8554" fmla="*/ 6088862 w 9706874"/>
              <a:gd name="connsiteY8554" fmla="*/ 1253920 h 3735869"/>
              <a:gd name="connsiteX8555" fmla="*/ 6091934 w 9706874"/>
              <a:gd name="connsiteY8555" fmla="*/ 1253784 h 3735869"/>
              <a:gd name="connsiteX8556" fmla="*/ 6092902 w 9706874"/>
              <a:gd name="connsiteY8556" fmla="*/ 1253166 h 3735869"/>
              <a:gd name="connsiteX8557" fmla="*/ 6093422 w 9706874"/>
              <a:gd name="connsiteY8557" fmla="*/ 1253718 h 3735869"/>
              <a:gd name="connsiteX8558" fmla="*/ 6144864 w 9706874"/>
              <a:gd name="connsiteY8558" fmla="*/ 1251423 h 3735869"/>
              <a:gd name="connsiteX8559" fmla="*/ 6181557 w 9706874"/>
              <a:gd name="connsiteY8559" fmla="*/ 1249064 h 3735869"/>
              <a:gd name="connsiteX8560" fmla="*/ 6186453 w 9706874"/>
              <a:gd name="connsiteY8560" fmla="*/ 1249929 h 3735869"/>
              <a:gd name="connsiteX8561" fmla="*/ 6210600 w 9706874"/>
              <a:gd name="connsiteY8561" fmla="*/ 1247195 h 3735869"/>
              <a:gd name="connsiteX8562" fmla="*/ 6250667 w 9706874"/>
              <a:gd name="connsiteY8562" fmla="*/ 1244620 h 3735869"/>
              <a:gd name="connsiteX8563" fmla="*/ 6285470 w 9706874"/>
              <a:gd name="connsiteY8563" fmla="*/ 1243262 h 3735869"/>
              <a:gd name="connsiteX8564" fmla="*/ 6285053 w 9706874"/>
              <a:gd name="connsiteY8564" fmla="*/ 1241387 h 3735869"/>
              <a:gd name="connsiteX8565" fmla="*/ 6288166 w 9706874"/>
              <a:gd name="connsiteY8565" fmla="*/ 1243157 h 3735869"/>
              <a:gd name="connsiteX8566" fmla="*/ 6316247 w 9706874"/>
              <a:gd name="connsiteY8566" fmla="*/ 1242061 h 3735869"/>
              <a:gd name="connsiteX8567" fmla="*/ 6327886 w 9706874"/>
              <a:gd name="connsiteY8567" fmla="*/ 1234378 h 3735869"/>
              <a:gd name="connsiteX8568" fmla="*/ 6353119 w 9706874"/>
              <a:gd name="connsiteY8568" fmla="*/ 1228047 h 3735869"/>
              <a:gd name="connsiteX8569" fmla="*/ 6379341 w 9706874"/>
              <a:gd name="connsiteY8569" fmla="*/ 1232152 h 3735869"/>
              <a:gd name="connsiteX8570" fmla="*/ 6394976 w 9706874"/>
              <a:gd name="connsiteY8570" fmla="*/ 1238029 h 3735869"/>
              <a:gd name="connsiteX8571" fmla="*/ 6396272 w 9706874"/>
              <a:gd name="connsiteY8571" fmla="*/ 1232211 h 3735869"/>
              <a:gd name="connsiteX8572" fmla="*/ 6402131 w 9706874"/>
              <a:gd name="connsiteY8572" fmla="*/ 1228883 h 3735869"/>
              <a:gd name="connsiteX8573" fmla="*/ 6400179 w 9706874"/>
              <a:gd name="connsiteY8573" fmla="*/ 1237657 h 3735869"/>
              <a:gd name="connsiteX8574" fmla="*/ 6397712 w 9706874"/>
              <a:gd name="connsiteY8574" fmla="*/ 1239056 h 3735869"/>
              <a:gd name="connsiteX8575" fmla="*/ 6407622 w 9706874"/>
              <a:gd name="connsiteY8575" fmla="*/ 1242782 h 3735869"/>
              <a:gd name="connsiteX8576" fmla="*/ 6302572 w 9706874"/>
              <a:gd name="connsiteY8576" fmla="*/ 1255063 h 3735869"/>
              <a:gd name="connsiteX8577" fmla="*/ 6313222 w 9706874"/>
              <a:gd name="connsiteY8577" fmla="*/ 1244708 h 3735869"/>
              <a:gd name="connsiteX8578" fmla="*/ 6291495 w 9706874"/>
              <a:gd name="connsiteY8578" fmla="*/ 1247331 h 3735869"/>
              <a:gd name="connsiteX8579" fmla="*/ 6292867 w 9706874"/>
              <a:gd name="connsiteY8579" fmla="*/ 1253488 h 3735869"/>
              <a:gd name="connsiteX8580" fmla="*/ 6287006 w 9706874"/>
              <a:gd name="connsiteY8580" fmla="*/ 1250161 h 3735869"/>
              <a:gd name="connsiteX8581" fmla="*/ 6286511 w 9706874"/>
              <a:gd name="connsiteY8581" fmla="*/ 1247933 h 3735869"/>
              <a:gd name="connsiteX8582" fmla="*/ 6230849 w 9706874"/>
              <a:gd name="connsiteY8582" fmla="*/ 1254654 h 3735869"/>
              <a:gd name="connsiteX8583" fmla="*/ 6114158 w 9706874"/>
              <a:gd name="connsiteY8583" fmla="*/ 1264396 h 3735869"/>
              <a:gd name="connsiteX8584" fmla="*/ 6114589 w 9706874"/>
              <a:gd name="connsiteY8584" fmla="*/ 1265801 h 3735869"/>
              <a:gd name="connsiteX8585" fmla="*/ 6112218 w 9706874"/>
              <a:gd name="connsiteY8585" fmla="*/ 1264557 h 3735869"/>
              <a:gd name="connsiteX8586" fmla="*/ 6106230 w 9706874"/>
              <a:gd name="connsiteY8586" fmla="*/ 1265058 h 3735869"/>
              <a:gd name="connsiteX8587" fmla="*/ 6008980 w 9706874"/>
              <a:gd name="connsiteY8587" fmla="*/ 1270563 h 3735869"/>
              <a:gd name="connsiteX8588" fmla="*/ 6004740 w 9706874"/>
              <a:gd name="connsiteY8588" fmla="*/ 1272309 h 3735869"/>
              <a:gd name="connsiteX8589" fmla="*/ 5997700 w 9706874"/>
              <a:gd name="connsiteY8589" fmla="*/ 1271200 h 3735869"/>
              <a:gd name="connsiteX8590" fmla="*/ 5996760 w 9706874"/>
              <a:gd name="connsiteY8590" fmla="*/ 1271254 h 3735869"/>
              <a:gd name="connsiteX8591" fmla="*/ 5995885 w 9706874"/>
              <a:gd name="connsiteY8591" fmla="*/ 1273752 h 3735869"/>
              <a:gd name="connsiteX8592" fmla="*/ 5965504 w 9706874"/>
              <a:gd name="connsiteY8592" fmla="*/ 1273924 h 3735869"/>
              <a:gd name="connsiteX8593" fmla="*/ 5965815 w 9706874"/>
              <a:gd name="connsiteY8593" fmla="*/ 1273006 h 3735869"/>
              <a:gd name="connsiteX8594" fmla="*/ 5956811 w 9706874"/>
              <a:gd name="connsiteY8594" fmla="*/ 1273516 h 3735869"/>
              <a:gd name="connsiteX8595" fmla="*/ 5956812 w 9706874"/>
              <a:gd name="connsiteY8595" fmla="*/ 1274923 h 3735869"/>
              <a:gd name="connsiteX8596" fmla="*/ 5940764 w 9706874"/>
              <a:gd name="connsiteY8596" fmla="*/ 1274925 h 3735869"/>
              <a:gd name="connsiteX8597" fmla="*/ 5940766 w 9706874"/>
              <a:gd name="connsiteY8597" fmla="*/ 1274424 h 3735869"/>
              <a:gd name="connsiteX8598" fmla="*/ 5903987 w 9706874"/>
              <a:gd name="connsiteY8598" fmla="*/ 1276506 h 3735869"/>
              <a:gd name="connsiteX8599" fmla="*/ 5903691 w 9706874"/>
              <a:gd name="connsiteY8599" fmla="*/ 1285648 h 3735869"/>
              <a:gd name="connsiteX8600" fmla="*/ 5892831 w 9706874"/>
              <a:gd name="connsiteY8600" fmla="*/ 1291344 h 3735869"/>
              <a:gd name="connsiteX8601" fmla="*/ 5880984 w 9706874"/>
              <a:gd name="connsiteY8601" fmla="*/ 1293116 h 3735869"/>
              <a:gd name="connsiteX8602" fmla="*/ 5881524 w 9706874"/>
              <a:gd name="connsiteY8602" fmla="*/ 1293164 h 3735869"/>
              <a:gd name="connsiteX8603" fmla="*/ 5849632 w 9706874"/>
              <a:gd name="connsiteY8603" fmla="*/ 1317058 h 3735869"/>
              <a:gd name="connsiteX8604" fmla="*/ 5870894 w 9706874"/>
              <a:gd name="connsiteY8604" fmla="*/ 1338926 h 3735869"/>
              <a:gd name="connsiteX8605" fmla="*/ 5917045 w 9706874"/>
              <a:gd name="connsiteY8605" fmla="*/ 1340964 h 3735869"/>
              <a:gd name="connsiteX8606" fmla="*/ 5917345 w 9706874"/>
              <a:gd name="connsiteY8606" fmla="*/ 1340777 h 3735869"/>
              <a:gd name="connsiteX8607" fmla="*/ 5917872 w 9706874"/>
              <a:gd name="connsiteY8607" fmla="*/ 1340449 h 3735869"/>
              <a:gd name="connsiteX8608" fmla="*/ 5918388 w 9706874"/>
              <a:gd name="connsiteY8608" fmla="*/ 1341023 h 3735869"/>
              <a:gd name="connsiteX8609" fmla="*/ 5932798 w 9706874"/>
              <a:gd name="connsiteY8609" fmla="*/ 1341659 h 3735869"/>
              <a:gd name="connsiteX8610" fmla="*/ 5935641 w 9706874"/>
              <a:gd name="connsiteY8610" fmla="*/ 1341314 h 3735869"/>
              <a:gd name="connsiteX8611" fmla="*/ 5939162 w 9706874"/>
              <a:gd name="connsiteY8611" fmla="*/ 1337627 h 3735869"/>
              <a:gd name="connsiteX8612" fmla="*/ 5954933 w 9706874"/>
              <a:gd name="connsiteY8612" fmla="*/ 1335396 h 3735869"/>
              <a:gd name="connsiteX8613" fmla="*/ 5972555 w 9706874"/>
              <a:gd name="connsiteY8613" fmla="*/ 1333725 h 3735869"/>
              <a:gd name="connsiteX8614" fmla="*/ 5992707 w 9706874"/>
              <a:gd name="connsiteY8614" fmla="*/ 1324347 h 3735869"/>
              <a:gd name="connsiteX8615" fmla="*/ 6066683 w 9706874"/>
              <a:gd name="connsiteY8615" fmla="*/ 1319487 h 3735869"/>
              <a:gd name="connsiteX8616" fmla="*/ 6107039 w 9706874"/>
              <a:gd name="connsiteY8616" fmla="*/ 1317094 h 3735869"/>
              <a:gd name="connsiteX8617" fmla="*/ 6105694 w 9706874"/>
              <a:gd name="connsiteY8617" fmla="*/ 1311051 h 3735869"/>
              <a:gd name="connsiteX8618" fmla="*/ 6111552 w 9706874"/>
              <a:gd name="connsiteY8618" fmla="*/ 1314379 h 3735869"/>
              <a:gd name="connsiteX8619" fmla="*/ 6112090 w 9706874"/>
              <a:gd name="connsiteY8619" fmla="*/ 1316796 h 3735869"/>
              <a:gd name="connsiteX8620" fmla="*/ 6148633 w 9706874"/>
              <a:gd name="connsiteY8620" fmla="*/ 1314629 h 3735869"/>
              <a:gd name="connsiteX8621" fmla="*/ 6178444 w 9706874"/>
              <a:gd name="connsiteY8621" fmla="*/ 1314629 h 3735869"/>
              <a:gd name="connsiteX8622" fmla="*/ 6178964 w 9706874"/>
              <a:gd name="connsiteY8622" fmla="*/ 1307157 h 3735869"/>
              <a:gd name="connsiteX8623" fmla="*/ 6186757 w 9706874"/>
              <a:gd name="connsiteY8623" fmla="*/ 1298547 h 3735869"/>
              <a:gd name="connsiteX8624" fmla="*/ 6186756 w 9706874"/>
              <a:gd name="connsiteY8624" fmla="*/ 1313613 h 3735869"/>
              <a:gd name="connsiteX8625" fmla="*/ 6186378 w 9706874"/>
              <a:gd name="connsiteY8625" fmla="*/ 1314629 h 3735869"/>
              <a:gd name="connsiteX8626" fmla="*/ 6190715 w 9706874"/>
              <a:gd name="connsiteY8626" fmla="*/ 1314628 h 3735869"/>
              <a:gd name="connsiteX8627" fmla="*/ 6217292 w 9706874"/>
              <a:gd name="connsiteY8627" fmla="*/ 1312199 h 3735869"/>
              <a:gd name="connsiteX8628" fmla="*/ 6219949 w 9706874"/>
              <a:gd name="connsiteY8628" fmla="*/ 1324346 h 3735869"/>
              <a:gd name="connsiteX8629" fmla="*/ 6198688 w 9706874"/>
              <a:gd name="connsiteY8629" fmla="*/ 1324346 h 3735869"/>
              <a:gd name="connsiteX8630" fmla="*/ 6235896 w 9706874"/>
              <a:gd name="connsiteY8630" fmla="*/ 1343787 h 3735869"/>
              <a:gd name="connsiteX8631" fmla="*/ 6251842 w 9706874"/>
              <a:gd name="connsiteY8631" fmla="*/ 1351076 h 3735869"/>
              <a:gd name="connsiteX8632" fmla="*/ 6275320 w 9706874"/>
              <a:gd name="connsiteY8632" fmla="*/ 1355936 h 3735869"/>
              <a:gd name="connsiteX8633" fmla="*/ 6312529 w 9706874"/>
              <a:gd name="connsiteY8633" fmla="*/ 1348647 h 3735869"/>
              <a:gd name="connsiteX8634" fmla="*/ 6341766 w 9706874"/>
              <a:gd name="connsiteY8634" fmla="*/ 1343787 h 3735869"/>
              <a:gd name="connsiteX8635" fmla="*/ 6402451 w 9706874"/>
              <a:gd name="connsiteY8635" fmla="*/ 1336497 h 3735869"/>
              <a:gd name="connsiteX8636" fmla="*/ 6383847 w 9706874"/>
              <a:gd name="connsiteY8636" fmla="*/ 1312198 h 3735869"/>
              <a:gd name="connsiteX8637" fmla="*/ 6426370 w 9706874"/>
              <a:gd name="connsiteY8637" fmla="*/ 1317057 h 3735869"/>
              <a:gd name="connsiteX8638" fmla="*/ 6410424 w 9706874"/>
              <a:gd name="connsiteY8638" fmla="*/ 1329207 h 3735869"/>
              <a:gd name="connsiteX8639" fmla="*/ 6426369 w 9706874"/>
              <a:gd name="connsiteY8639" fmla="*/ 1346218 h 3735869"/>
              <a:gd name="connsiteX8640" fmla="*/ 6441875 w 9706874"/>
              <a:gd name="connsiteY8640" fmla="*/ 1336497 h 3735869"/>
              <a:gd name="connsiteX8641" fmla="*/ 6457821 w 9706874"/>
              <a:gd name="connsiteY8641" fmla="*/ 1346217 h 3735869"/>
              <a:gd name="connsiteX8642" fmla="*/ 6476426 w 9706874"/>
              <a:gd name="connsiteY8642" fmla="*/ 1348647 h 3735869"/>
              <a:gd name="connsiteX8643" fmla="*/ 6468453 w 9706874"/>
              <a:gd name="connsiteY8643" fmla="*/ 1358366 h 3735869"/>
              <a:gd name="connsiteX8644" fmla="*/ 6428585 w 9706874"/>
              <a:gd name="connsiteY8644" fmla="*/ 1360795 h 3735869"/>
              <a:gd name="connsiteX8645" fmla="*/ 6331133 w 9706874"/>
              <a:gd name="connsiteY8645" fmla="*/ 1365657 h 3735869"/>
              <a:gd name="connsiteX8646" fmla="*/ 6283294 w 9706874"/>
              <a:gd name="connsiteY8646" fmla="*/ 1368087 h 3735869"/>
              <a:gd name="connsiteX8647" fmla="*/ 6246527 w 9706874"/>
              <a:gd name="connsiteY8647" fmla="*/ 1380235 h 3735869"/>
              <a:gd name="connsiteX8648" fmla="*/ 6280636 w 9706874"/>
              <a:gd name="connsiteY8648" fmla="*/ 1396838 h 3735869"/>
              <a:gd name="connsiteX8649" fmla="*/ 6265132 w 9706874"/>
              <a:gd name="connsiteY8649" fmla="*/ 1406557 h 3735869"/>
              <a:gd name="connsiteX8650" fmla="*/ 6233238 w 9706874"/>
              <a:gd name="connsiteY8650" fmla="*/ 1406557 h 3735869"/>
              <a:gd name="connsiteX8651" fmla="*/ 6222607 w 9706874"/>
              <a:gd name="connsiteY8651" fmla="*/ 1380235 h 3735869"/>
              <a:gd name="connsiteX8652" fmla="*/ 6090161 w 9706874"/>
              <a:gd name="connsiteY8652" fmla="*/ 1394409 h 3735869"/>
              <a:gd name="connsiteX8653" fmla="*/ 6021502 w 9706874"/>
              <a:gd name="connsiteY8653" fmla="*/ 1401699 h 3735869"/>
              <a:gd name="connsiteX8654" fmla="*/ 5988236 w 9706874"/>
              <a:gd name="connsiteY8654" fmla="*/ 1403748 h 3735869"/>
              <a:gd name="connsiteX8655" fmla="*/ 5983636 w 9706874"/>
              <a:gd name="connsiteY8655" fmla="*/ 1411290 h 3735869"/>
              <a:gd name="connsiteX8656" fmla="*/ 5987720 w 9706874"/>
              <a:gd name="connsiteY8656" fmla="*/ 1426759 h 3735869"/>
              <a:gd name="connsiteX8657" fmla="*/ 5983489 w 9706874"/>
              <a:gd name="connsiteY8657" fmla="*/ 1426758 h 3735869"/>
              <a:gd name="connsiteX8658" fmla="*/ 5983739 w 9706874"/>
              <a:gd name="connsiteY8658" fmla="*/ 1429033 h 3735869"/>
              <a:gd name="connsiteX8659" fmla="*/ 5979420 w 9706874"/>
              <a:gd name="connsiteY8659" fmla="*/ 1440576 h 3735869"/>
              <a:gd name="connsiteX8660" fmla="*/ 5960815 w 9706874"/>
              <a:gd name="connsiteY8660" fmla="*/ 1445436 h 3735869"/>
              <a:gd name="connsiteX8661" fmla="*/ 5894813 w 9706874"/>
              <a:gd name="connsiteY8661" fmla="*/ 1452726 h 3735869"/>
              <a:gd name="connsiteX8662" fmla="*/ 5842483 w 9706874"/>
              <a:gd name="connsiteY8662" fmla="*/ 1462359 h 3735869"/>
              <a:gd name="connsiteX8663" fmla="*/ 5844639 w 9706874"/>
              <a:gd name="connsiteY8663" fmla="*/ 1464250 h 3735869"/>
              <a:gd name="connsiteX8664" fmla="*/ 5842776 w 9706874"/>
              <a:gd name="connsiteY8664" fmla="*/ 1476510 h 3735869"/>
              <a:gd name="connsiteX8665" fmla="*/ 5757414 w 9706874"/>
              <a:gd name="connsiteY8665" fmla="*/ 1480805 h 3735869"/>
              <a:gd name="connsiteX8666" fmla="*/ 5825567 w 9706874"/>
              <a:gd name="connsiteY8666" fmla="*/ 1481571 h 3735869"/>
              <a:gd name="connsiteX8667" fmla="*/ 5840940 w 9706874"/>
              <a:gd name="connsiteY8667" fmla="*/ 1481039 h 3735869"/>
              <a:gd name="connsiteX8668" fmla="*/ 5779382 w 9706874"/>
              <a:gd name="connsiteY8668" fmla="*/ 1491974 h 3735869"/>
              <a:gd name="connsiteX8669" fmla="*/ 5701810 w 9706874"/>
              <a:gd name="connsiteY8669" fmla="*/ 1506577 h 3735869"/>
              <a:gd name="connsiteX8670" fmla="*/ 5619339 w 9706874"/>
              <a:gd name="connsiteY8670" fmla="*/ 1521007 h 3735869"/>
              <a:gd name="connsiteX8671" fmla="*/ 5614060 w 9706874"/>
              <a:gd name="connsiteY8671" fmla="*/ 1530661 h 3735869"/>
              <a:gd name="connsiteX8672" fmla="*/ 5688211 w 9706874"/>
              <a:gd name="connsiteY8672" fmla="*/ 1517304 h 3735869"/>
              <a:gd name="connsiteX8673" fmla="*/ 5689056 w 9706874"/>
              <a:gd name="connsiteY8673" fmla="*/ 1517247 h 3735869"/>
              <a:gd name="connsiteX8674" fmla="*/ 5697516 w 9706874"/>
              <a:gd name="connsiteY8674" fmla="*/ 1512929 h 3735869"/>
              <a:gd name="connsiteX8675" fmla="*/ 5705299 w 9706874"/>
              <a:gd name="connsiteY8675" fmla="*/ 1513814 h 3735869"/>
              <a:gd name="connsiteX8676" fmla="*/ 5701771 w 9706874"/>
              <a:gd name="connsiteY8676" fmla="*/ 1516403 h 3735869"/>
              <a:gd name="connsiteX8677" fmla="*/ 5755759 w 9706874"/>
              <a:gd name="connsiteY8677" fmla="*/ 1512817 h 3735869"/>
              <a:gd name="connsiteX8678" fmla="*/ 5765024 w 9706874"/>
              <a:gd name="connsiteY8678" fmla="*/ 1510638 h 3735869"/>
              <a:gd name="connsiteX8679" fmla="*/ 5765138 w 9706874"/>
              <a:gd name="connsiteY8679" fmla="*/ 1512194 h 3735869"/>
              <a:gd name="connsiteX8680" fmla="*/ 5772996 w 9706874"/>
              <a:gd name="connsiteY8680" fmla="*/ 1511672 h 3735869"/>
              <a:gd name="connsiteX8681" fmla="*/ 5772998 w 9706874"/>
              <a:gd name="connsiteY8681" fmla="*/ 1510638 h 3735869"/>
              <a:gd name="connsiteX8682" fmla="*/ 5791600 w 9706874"/>
              <a:gd name="connsiteY8682" fmla="*/ 1505779 h 3735869"/>
              <a:gd name="connsiteX8683" fmla="*/ 5820838 w 9706874"/>
              <a:gd name="connsiteY8683" fmla="*/ 1503348 h 3735869"/>
              <a:gd name="connsiteX8684" fmla="*/ 5813131 w 9706874"/>
              <a:gd name="connsiteY8684" fmla="*/ 1515092 h 3735869"/>
              <a:gd name="connsiteX8685" fmla="*/ 5827675 w 9706874"/>
              <a:gd name="connsiteY8685" fmla="*/ 1515179 h 3735869"/>
              <a:gd name="connsiteX8686" fmla="*/ 5831732 w 9706874"/>
              <a:gd name="connsiteY8686" fmla="*/ 1501374 h 3735869"/>
              <a:gd name="connsiteX8687" fmla="*/ 5876208 w 9706874"/>
              <a:gd name="connsiteY8687" fmla="*/ 1486340 h 3735869"/>
              <a:gd name="connsiteX8688" fmla="*/ 5896814 w 9706874"/>
              <a:gd name="connsiteY8688" fmla="*/ 1482553 h 3735869"/>
              <a:gd name="connsiteX8689" fmla="*/ 5883105 w 9706874"/>
              <a:gd name="connsiteY8689" fmla="*/ 1482358 h 3735869"/>
              <a:gd name="connsiteX8690" fmla="*/ 5874757 w 9706874"/>
              <a:gd name="connsiteY8690" fmla="*/ 1483414 h 3735869"/>
              <a:gd name="connsiteX8691" fmla="*/ 5879180 w 9706874"/>
              <a:gd name="connsiteY8691" fmla="*/ 1476662 h 3735869"/>
              <a:gd name="connsiteX8692" fmla="*/ 5901324 w 9706874"/>
              <a:gd name="connsiteY8692" fmla="*/ 1468178 h 3735869"/>
              <a:gd name="connsiteX8693" fmla="*/ 5943504 w 9706874"/>
              <a:gd name="connsiteY8693" fmla="*/ 1463352 h 3735869"/>
              <a:gd name="connsiteX8694" fmla="*/ 6038643 w 9706874"/>
              <a:gd name="connsiteY8694" fmla="*/ 1451287 h 3735869"/>
              <a:gd name="connsiteX8695" fmla="*/ 6228921 w 9706874"/>
              <a:gd name="connsiteY8695" fmla="*/ 1427158 h 3735869"/>
              <a:gd name="connsiteX8696" fmla="*/ 6212048 w 9706874"/>
              <a:gd name="connsiteY8696" fmla="*/ 1451287 h 3735869"/>
              <a:gd name="connsiteX8697" fmla="*/ 6161434 w 9706874"/>
              <a:gd name="connsiteY8697" fmla="*/ 1456113 h 3735869"/>
              <a:gd name="connsiteX8698" fmla="*/ 6060671 w 9706874"/>
              <a:gd name="connsiteY8698" fmla="*/ 1465767 h 3735869"/>
              <a:gd name="connsiteX8699" fmla="*/ 6015605 w 9706874"/>
              <a:gd name="connsiteY8699" fmla="*/ 1470901 h 3735869"/>
              <a:gd name="connsiteX8700" fmla="*/ 6018843 w 9706874"/>
              <a:gd name="connsiteY8700" fmla="*/ 1472973 h 3735869"/>
              <a:gd name="connsiteX8701" fmla="*/ 6032133 w 9706874"/>
              <a:gd name="connsiteY8701" fmla="*/ 1474189 h 3735869"/>
              <a:gd name="connsiteX8702" fmla="*/ 6127369 w 9706874"/>
              <a:gd name="connsiteY8702" fmla="*/ 1464471 h 3735869"/>
              <a:gd name="connsiteX8703" fmla="*/ 6510977 w 9706874"/>
              <a:gd name="connsiteY8703" fmla="*/ 1450296 h 3735869"/>
              <a:gd name="connsiteX8704" fmla="*/ 6479084 w 9706874"/>
              <a:gd name="connsiteY8704" fmla="*/ 1454750 h 3735869"/>
              <a:gd name="connsiteX8705" fmla="*/ 6487057 w 9706874"/>
              <a:gd name="connsiteY8705" fmla="*/ 1466900 h 3735869"/>
              <a:gd name="connsiteX8706" fmla="*/ 6449848 w 9706874"/>
              <a:gd name="connsiteY8706" fmla="*/ 1491198 h 3735869"/>
              <a:gd name="connsiteX8707" fmla="*/ 6434346 w 9706874"/>
              <a:gd name="connsiteY8707" fmla="*/ 1510637 h 3735869"/>
              <a:gd name="connsiteX8708" fmla="*/ 6452506 w 9706874"/>
              <a:gd name="connsiteY8708" fmla="*/ 1500919 h 3735869"/>
              <a:gd name="connsiteX8709" fmla="*/ 6459116 w 9706874"/>
              <a:gd name="connsiteY8709" fmla="*/ 1503452 h 3735869"/>
              <a:gd name="connsiteX8710" fmla="*/ 6460181 w 9706874"/>
              <a:gd name="connsiteY8710" fmla="*/ 1499068 h 3735869"/>
              <a:gd name="connsiteX8711" fmla="*/ 6466040 w 9706874"/>
              <a:gd name="connsiteY8711" fmla="*/ 1496818 h 3735869"/>
              <a:gd name="connsiteX8712" fmla="*/ 6464087 w 9706874"/>
              <a:gd name="connsiteY8712" fmla="*/ 1504695 h 3735869"/>
              <a:gd name="connsiteX8713" fmla="*/ 6463125 w 9706874"/>
              <a:gd name="connsiteY8713" fmla="*/ 1505091 h 3735869"/>
              <a:gd name="connsiteX8714" fmla="*/ 6471111 w 9706874"/>
              <a:gd name="connsiteY8714" fmla="*/ 1510639 h 3735869"/>
              <a:gd name="connsiteX8715" fmla="*/ 6493536 w 9706874"/>
              <a:gd name="connsiteY8715" fmla="*/ 1508929 h 3735869"/>
              <a:gd name="connsiteX8716" fmla="*/ 6494884 w 9706874"/>
              <a:gd name="connsiteY8716" fmla="*/ 1506329 h 3735869"/>
              <a:gd name="connsiteX8717" fmla="*/ 6474721 w 9706874"/>
              <a:gd name="connsiteY8717" fmla="*/ 1507134 h 3735869"/>
              <a:gd name="connsiteX8718" fmla="*/ 6474722 w 9706874"/>
              <a:gd name="connsiteY8718" fmla="*/ 1498552 h 3735869"/>
              <a:gd name="connsiteX8719" fmla="*/ 6466669 w 9706874"/>
              <a:gd name="connsiteY8719" fmla="*/ 1498351 h 3735869"/>
              <a:gd name="connsiteX8720" fmla="*/ 6474721 w 9706874"/>
              <a:gd name="connsiteY8720" fmla="*/ 1491513 h 3735869"/>
              <a:gd name="connsiteX8721" fmla="*/ 6474721 w 9706874"/>
              <a:gd name="connsiteY8721" fmla="*/ 1485574 h 3735869"/>
              <a:gd name="connsiteX8722" fmla="*/ 6488801 w 9706874"/>
              <a:gd name="connsiteY8722" fmla="*/ 1483179 h 3735869"/>
              <a:gd name="connsiteX8723" fmla="*/ 6499566 w 9706874"/>
              <a:gd name="connsiteY8723" fmla="*/ 1483179 h 3735869"/>
              <a:gd name="connsiteX8724" fmla="*/ 6499683 w 9706874"/>
              <a:gd name="connsiteY8724" fmla="*/ 1482087 h 3735869"/>
              <a:gd name="connsiteX8725" fmla="*/ 6505661 w 9706874"/>
              <a:gd name="connsiteY8725" fmla="*/ 1466900 h 3735869"/>
              <a:gd name="connsiteX8726" fmla="*/ 6516293 w 9706874"/>
              <a:gd name="connsiteY8726" fmla="*/ 1459609 h 3735869"/>
              <a:gd name="connsiteX8727" fmla="*/ 6521165 w 9706874"/>
              <a:gd name="connsiteY8727" fmla="*/ 1443006 h 3735869"/>
              <a:gd name="connsiteX8728" fmla="*/ 6550400 w 9706874"/>
              <a:gd name="connsiteY8728" fmla="*/ 1438147 h 3735869"/>
              <a:gd name="connsiteX8729" fmla="*/ 6600899 w 9706874"/>
              <a:gd name="connsiteY8729" fmla="*/ 1433286 h 3735869"/>
              <a:gd name="connsiteX8730" fmla="*/ 6642982 w 9706874"/>
              <a:gd name="connsiteY8730" fmla="*/ 1430857 h 3735869"/>
              <a:gd name="connsiteX8731" fmla="*/ 6647631 w 9706874"/>
              <a:gd name="connsiteY8731" fmla="*/ 1445689 h 3735869"/>
              <a:gd name="connsiteX8732" fmla="*/ 6648227 w 9706874"/>
              <a:gd name="connsiteY8732" fmla="*/ 1460336 h 3735869"/>
              <a:gd name="connsiteX8733" fmla="*/ 6649892 w 9706874"/>
              <a:gd name="connsiteY8733" fmla="*/ 1461403 h 3735869"/>
              <a:gd name="connsiteX8734" fmla="*/ 6642489 w 9706874"/>
              <a:gd name="connsiteY8734" fmla="*/ 1461404 h 3735869"/>
              <a:gd name="connsiteX8735" fmla="*/ 6644348 w 9706874"/>
              <a:gd name="connsiteY8735" fmla="*/ 1460213 h 3735869"/>
              <a:gd name="connsiteX8736" fmla="*/ 6629948 w 9706874"/>
              <a:gd name="connsiteY8736" fmla="*/ 1453542 h 3735869"/>
              <a:gd name="connsiteX8737" fmla="*/ 6574322 w 9706874"/>
              <a:gd name="connsiteY8737" fmla="*/ 1450296 h 3735869"/>
              <a:gd name="connsiteX8738" fmla="*/ 6605771 w 9706874"/>
              <a:gd name="connsiteY8738" fmla="*/ 1462039 h 3735869"/>
              <a:gd name="connsiteX8739" fmla="*/ 6590268 w 9706874"/>
              <a:gd name="connsiteY8739" fmla="*/ 1481480 h 3735869"/>
              <a:gd name="connsiteX8740" fmla="*/ 6586675 w 9706874"/>
              <a:gd name="connsiteY8740" fmla="*/ 1485860 h 3735869"/>
              <a:gd name="connsiteX8741" fmla="*/ 6589702 w 9706874"/>
              <a:gd name="connsiteY8741" fmla="*/ 1490365 h 3735869"/>
              <a:gd name="connsiteX8742" fmla="*/ 6579890 w 9706874"/>
              <a:gd name="connsiteY8742" fmla="*/ 1499624 h 3735869"/>
              <a:gd name="connsiteX8743" fmla="*/ 6573608 w 9706874"/>
              <a:gd name="connsiteY8743" fmla="*/ 1501789 h 3735869"/>
              <a:gd name="connsiteX8744" fmla="*/ 6566348 w 9706874"/>
              <a:gd name="connsiteY8744" fmla="*/ 1510639 h 3735869"/>
              <a:gd name="connsiteX8745" fmla="*/ 6590267 w 9706874"/>
              <a:gd name="connsiteY8745" fmla="*/ 1520357 h 3735869"/>
              <a:gd name="connsiteX8746" fmla="*/ 6597797 w 9706874"/>
              <a:gd name="connsiteY8746" fmla="*/ 1498489 h 3735869"/>
              <a:gd name="connsiteX8747" fmla="*/ 6613745 w 9706874"/>
              <a:gd name="connsiteY8747" fmla="*/ 1522787 h 3735869"/>
              <a:gd name="connsiteX8748" fmla="*/ 6637665 w 9706874"/>
              <a:gd name="connsiteY8748" fmla="*/ 1510638 h 3735869"/>
              <a:gd name="connsiteX8749" fmla="*/ 6619061 w 9706874"/>
              <a:gd name="connsiteY8749" fmla="*/ 1510639 h 3735869"/>
              <a:gd name="connsiteX8750" fmla="*/ 6619060 w 9706874"/>
              <a:gd name="connsiteY8750" fmla="*/ 1497323 h 3735869"/>
              <a:gd name="connsiteX8751" fmla="*/ 6604602 w 9706874"/>
              <a:gd name="connsiteY8751" fmla="*/ 1497173 h 3735869"/>
              <a:gd name="connsiteX8752" fmla="*/ 6613709 w 9706874"/>
              <a:gd name="connsiteY8752" fmla="*/ 1483421 h 3735869"/>
              <a:gd name="connsiteX8753" fmla="*/ 6628891 w 9706874"/>
              <a:gd name="connsiteY8753" fmla="*/ 1484671 h 3735869"/>
              <a:gd name="connsiteX8754" fmla="*/ 6627534 w 9706874"/>
              <a:gd name="connsiteY8754" fmla="*/ 1489353 h 3735869"/>
              <a:gd name="connsiteX8755" fmla="*/ 6666900 w 9706874"/>
              <a:gd name="connsiteY8755" fmla="*/ 1503347 h 3735869"/>
              <a:gd name="connsiteX8756" fmla="*/ 6656270 w 9706874"/>
              <a:gd name="connsiteY8756" fmla="*/ 1520358 h 3735869"/>
              <a:gd name="connsiteX8757" fmla="*/ 6674875 w 9706874"/>
              <a:gd name="connsiteY8757" fmla="*/ 1527648 h 3735869"/>
              <a:gd name="connsiteX8758" fmla="*/ 6677532 w 9706874"/>
              <a:gd name="connsiteY8758" fmla="*/ 1498489 h 3735869"/>
              <a:gd name="connsiteX8759" fmla="*/ 6703667 w 9706874"/>
              <a:gd name="connsiteY8759" fmla="*/ 1496059 h 3735869"/>
              <a:gd name="connsiteX8760" fmla="*/ 6714298 w 9706874"/>
              <a:gd name="connsiteY8760" fmla="*/ 1505780 h 3735869"/>
              <a:gd name="connsiteX8761" fmla="*/ 6690378 w 9706874"/>
              <a:gd name="connsiteY8761" fmla="*/ 1510638 h 3735869"/>
              <a:gd name="connsiteX8762" fmla="*/ 6693036 w 9706874"/>
              <a:gd name="connsiteY8762" fmla="*/ 1532101 h 3735869"/>
              <a:gd name="connsiteX8763" fmla="*/ 6780299 w 9706874"/>
              <a:gd name="connsiteY8763" fmla="*/ 1529670 h 3735869"/>
              <a:gd name="connsiteX8764" fmla="*/ 6722271 w 9706874"/>
              <a:gd name="connsiteY8764" fmla="*/ 1515497 h 3735869"/>
              <a:gd name="connsiteX8765" fmla="*/ 6822825 w 9706874"/>
              <a:gd name="connsiteY8765" fmla="*/ 1515497 h 3735869"/>
              <a:gd name="connsiteX8766" fmla="*/ 6798905 w 9706874"/>
              <a:gd name="connsiteY8766" fmla="*/ 1551541 h 3735869"/>
              <a:gd name="connsiteX8767" fmla="*/ 6822825 w 9706874"/>
              <a:gd name="connsiteY8767" fmla="*/ 1566120 h 3735869"/>
              <a:gd name="connsiteX8768" fmla="*/ 6592925 w 9706874"/>
              <a:gd name="connsiteY8768" fmla="*/ 1534936 h 3735869"/>
              <a:gd name="connsiteX8769" fmla="*/ 6481741 w 9706874"/>
              <a:gd name="connsiteY8769" fmla="*/ 1525218 h 3735869"/>
              <a:gd name="connsiteX8770" fmla="*/ 6436560 w 9706874"/>
              <a:gd name="connsiteY8770" fmla="*/ 1525218 h 3735869"/>
              <a:gd name="connsiteX8771" fmla="*/ 6431687 w 9706874"/>
              <a:gd name="connsiteY8771" fmla="*/ 1481481 h 3735869"/>
              <a:gd name="connsiteX8772" fmla="*/ 6398315 w 9706874"/>
              <a:gd name="connsiteY8772" fmla="*/ 1483052 h 3735869"/>
              <a:gd name="connsiteX8773" fmla="*/ 6396380 w 9706874"/>
              <a:gd name="connsiteY8773" fmla="*/ 1485670 h 3735869"/>
              <a:gd name="connsiteX8774" fmla="*/ 6396588 w 9706874"/>
              <a:gd name="connsiteY8774" fmla="*/ 1483134 h 3735869"/>
              <a:gd name="connsiteX8775" fmla="*/ 6368499 w 9706874"/>
              <a:gd name="connsiteY8775" fmla="*/ 1484455 h 3735869"/>
              <a:gd name="connsiteX8776" fmla="*/ 6367517 w 9706874"/>
              <a:gd name="connsiteY8776" fmla="*/ 1485690 h 3735869"/>
              <a:gd name="connsiteX8777" fmla="*/ 6367591 w 9706874"/>
              <a:gd name="connsiteY8777" fmla="*/ 1484499 h 3735869"/>
              <a:gd name="connsiteX8778" fmla="*/ 6328476 w 9706874"/>
              <a:gd name="connsiteY8778" fmla="*/ 1486340 h 3735869"/>
              <a:gd name="connsiteX8779" fmla="*/ 6353767 w 9706874"/>
              <a:gd name="connsiteY8779" fmla="*/ 1497716 h 3735869"/>
              <a:gd name="connsiteX8780" fmla="*/ 6356138 w 9706874"/>
              <a:gd name="connsiteY8780" fmla="*/ 1493064 h 3735869"/>
              <a:gd name="connsiteX8781" fmla="*/ 6360765 w 9706874"/>
              <a:gd name="connsiteY8781" fmla="*/ 1498509 h 3735869"/>
              <a:gd name="connsiteX8782" fmla="*/ 6359068 w 9706874"/>
              <a:gd name="connsiteY8782" fmla="*/ 1499839 h 3735869"/>
              <a:gd name="connsiteX8783" fmla="*/ 6369961 w 9706874"/>
              <a:gd name="connsiteY8783" fmla="*/ 1503766 h 3735869"/>
              <a:gd name="connsiteX8784" fmla="*/ 6383847 w 9706874"/>
              <a:gd name="connsiteY8784" fmla="*/ 1505779 h 3735869"/>
              <a:gd name="connsiteX8785" fmla="*/ 6410424 w 9706874"/>
              <a:gd name="connsiteY8785" fmla="*/ 1520358 h 3735869"/>
              <a:gd name="connsiteX8786" fmla="*/ 6309871 w 9706874"/>
              <a:gd name="connsiteY8786" fmla="*/ 1520358 h 3735869"/>
              <a:gd name="connsiteX8787" fmla="*/ 6312528 w 9706874"/>
              <a:gd name="connsiteY8787" fmla="*/ 1498488 h 3735869"/>
              <a:gd name="connsiteX8788" fmla="*/ 6314320 w 9706874"/>
              <a:gd name="connsiteY8788" fmla="*/ 1499472 h 3735869"/>
              <a:gd name="connsiteX8789" fmla="*/ 6314293 w 9706874"/>
              <a:gd name="connsiteY8789" fmla="*/ 1499431 h 3735869"/>
              <a:gd name="connsiteX8790" fmla="*/ 6317993 w 9706874"/>
              <a:gd name="connsiteY8790" fmla="*/ 1493823 h 3735869"/>
              <a:gd name="connsiteX8791" fmla="*/ 6318333 w 9706874"/>
              <a:gd name="connsiteY8791" fmla="*/ 1494340 h 3735869"/>
              <a:gd name="connsiteX8792" fmla="*/ 6316891 w 9706874"/>
              <a:gd name="connsiteY8792" fmla="*/ 1491578 h 3735869"/>
              <a:gd name="connsiteX8793" fmla="*/ 6304556 w 9706874"/>
              <a:gd name="connsiteY8793" fmla="*/ 1471759 h 3735869"/>
              <a:gd name="connsiteX8794" fmla="*/ 6272663 w 9706874"/>
              <a:gd name="connsiteY8794" fmla="*/ 1474188 h 3735869"/>
              <a:gd name="connsiteX8795" fmla="*/ 6251843 w 9706874"/>
              <a:gd name="connsiteY8795" fmla="*/ 1474188 h 3735869"/>
              <a:gd name="connsiteX8796" fmla="*/ 6246527 w 9706874"/>
              <a:gd name="connsiteY8796" fmla="*/ 1479199 h 3735869"/>
              <a:gd name="connsiteX8797" fmla="*/ 6246512 w 9706874"/>
              <a:gd name="connsiteY8797" fmla="*/ 1479297 h 3735869"/>
              <a:gd name="connsiteX8798" fmla="*/ 6284636 w 9706874"/>
              <a:gd name="connsiteY8798" fmla="*/ 1477178 h 3735869"/>
              <a:gd name="connsiteX8799" fmla="*/ 6304282 w 9706874"/>
              <a:gd name="connsiteY8799" fmla="*/ 1489357 h 3735869"/>
              <a:gd name="connsiteX8800" fmla="*/ 6288268 w 9706874"/>
              <a:gd name="connsiteY8800" fmla="*/ 1498755 h 3735869"/>
              <a:gd name="connsiteX8801" fmla="*/ 6286707 w 9706874"/>
              <a:gd name="connsiteY8801" fmla="*/ 1503323 h 3735869"/>
              <a:gd name="connsiteX8802" fmla="*/ 6284275 w 9706874"/>
              <a:gd name="connsiteY8802" fmla="*/ 1501098 h 3735869"/>
              <a:gd name="connsiteX8803" fmla="*/ 6279726 w 9706874"/>
              <a:gd name="connsiteY8803" fmla="*/ 1503767 h 3735869"/>
              <a:gd name="connsiteX8804" fmla="*/ 6267008 w 9706874"/>
              <a:gd name="connsiteY8804" fmla="*/ 1506908 h 3735869"/>
              <a:gd name="connsiteX8805" fmla="*/ 6270004 w 9706874"/>
              <a:gd name="connsiteY8805" fmla="*/ 1520357 h 3735869"/>
              <a:gd name="connsiteX8806" fmla="*/ 6230581 w 9706874"/>
              <a:gd name="connsiteY8806" fmla="*/ 1515498 h 3735869"/>
              <a:gd name="connsiteX8807" fmla="*/ 6230882 w 9706874"/>
              <a:gd name="connsiteY8807" fmla="*/ 1514252 h 3735869"/>
              <a:gd name="connsiteX8808" fmla="*/ 6171433 w 9706874"/>
              <a:gd name="connsiteY8808" fmla="*/ 1524268 h 3735869"/>
              <a:gd name="connsiteX8809" fmla="*/ 6091914 w 9706874"/>
              <a:gd name="connsiteY8809" fmla="*/ 1530357 h 3735869"/>
              <a:gd name="connsiteX8810" fmla="*/ 6005375 w 9706874"/>
              <a:gd name="connsiteY8810" fmla="*/ 1530356 h 3735869"/>
              <a:gd name="connsiteX8811" fmla="*/ 5991342 w 9706874"/>
              <a:gd name="connsiteY8811" fmla="*/ 1547407 h 3735869"/>
              <a:gd name="connsiteX8812" fmla="*/ 5984101 w 9706874"/>
              <a:gd name="connsiteY8812" fmla="*/ 1549675 h 3735869"/>
              <a:gd name="connsiteX8813" fmla="*/ 6188443 w 9706874"/>
              <a:gd name="connsiteY8813" fmla="*/ 1553364 h 3735869"/>
              <a:gd name="connsiteX8814" fmla="*/ 6426370 w 9706874"/>
              <a:gd name="connsiteY8814" fmla="*/ 1553970 h 3735869"/>
              <a:gd name="connsiteX8815" fmla="*/ 6347080 w 9706874"/>
              <a:gd name="connsiteY8815" fmla="*/ 1561261 h 3735869"/>
              <a:gd name="connsiteX8816" fmla="*/ 6315185 w 9706874"/>
              <a:gd name="connsiteY8816" fmla="*/ 1566121 h 3735869"/>
              <a:gd name="connsiteX8817" fmla="*/ 6309871 w 9706874"/>
              <a:gd name="connsiteY8817" fmla="*/ 1590420 h 3735869"/>
              <a:gd name="connsiteX8818" fmla="*/ 6394478 w 9706874"/>
              <a:gd name="connsiteY8818" fmla="*/ 1583130 h 3735869"/>
              <a:gd name="connsiteX8819" fmla="*/ 6426371 w 9706874"/>
              <a:gd name="connsiteY8819" fmla="*/ 1570980 h 3735869"/>
              <a:gd name="connsiteX8820" fmla="*/ 6463136 w 9706874"/>
              <a:gd name="connsiteY8820" fmla="*/ 1553969 h 3735869"/>
              <a:gd name="connsiteX8821" fmla="*/ 6505661 w 9706874"/>
              <a:gd name="connsiteY8821" fmla="*/ 1551541 h 3735869"/>
              <a:gd name="connsiteX8822" fmla="*/ 6539771 w 9706874"/>
              <a:gd name="connsiteY8822" fmla="*/ 1556402 h 3735869"/>
              <a:gd name="connsiteX8823" fmla="*/ 6516293 w 9706874"/>
              <a:gd name="connsiteY8823" fmla="*/ 1566121 h 3735869"/>
              <a:gd name="connsiteX8824" fmla="*/ 6489715 w 9706874"/>
              <a:gd name="connsiteY8824" fmla="*/ 1566120 h 3735869"/>
              <a:gd name="connsiteX8825" fmla="*/ 6449847 w 9706874"/>
              <a:gd name="connsiteY8825" fmla="*/ 1575840 h 3735869"/>
              <a:gd name="connsiteX8826" fmla="*/ 6452506 w 9706874"/>
              <a:gd name="connsiteY8826" fmla="*/ 1587382 h 3735869"/>
              <a:gd name="connsiteX8827" fmla="*/ 6460292 w 9706874"/>
              <a:gd name="connsiteY8827" fmla="*/ 1587826 h 3735869"/>
              <a:gd name="connsiteX8828" fmla="*/ 6461063 w 9706874"/>
              <a:gd name="connsiteY8828" fmla="*/ 1583281 h 3735869"/>
              <a:gd name="connsiteX8829" fmla="*/ 6472403 w 9706874"/>
              <a:gd name="connsiteY8829" fmla="*/ 1577197 h 3735869"/>
              <a:gd name="connsiteX8830" fmla="*/ 6525789 w 9706874"/>
              <a:gd name="connsiteY8830" fmla="*/ 1577197 h 3735869"/>
              <a:gd name="connsiteX8831" fmla="*/ 6524483 w 9706874"/>
              <a:gd name="connsiteY8831" fmla="*/ 1584350 h 3735869"/>
              <a:gd name="connsiteX8832" fmla="*/ 6605772 w 9706874"/>
              <a:gd name="connsiteY8832" fmla="*/ 1578270 h 3735869"/>
              <a:gd name="connsiteX8833" fmla="*/ 6605772 w 9706874"/>
              <a:gd name="connsiteY8833" fmla="*/ 1602567 h 3735869"/>
              <a:gd name="connsiteX8834" fmla="*/ 6624376 w 9706874"/>
              <a:gd name="connsiteY8834" fmla="*/ 1602567 h 3735869"/>
              <a:gd name="connsiteX8835" fmla="*/ 6661586 w 9706874"/>
              <a:gd name="connsiteY8835" fmla="*/ 1604997 h 3735869"/>
              <a:gd name="connsiteX8836" fmla="*/ 6735560 w 9706874"/>
              <a:gd name="connsiteY8836" fmla="*/ 1607020 h 3735869"/>
              <a:gd name="connsiteX8837" fmla="*/ 6804220 w 9706874"/>
              <a:gd name="connsiteY8837" fmla="*/ 1612286 h 3735869"/>
              <a:gd name="connsiteX8838" fmla="*/ 6822823 w 9706874"/>
              <a:gd name="connsiteY8838" fmla="*/ 1636184 h 3735869"/>
              <a:gd name="connsiteX8839" fmla="*/ 6694586 w 9706874"/>
              <a:gd name="connsiteY8839" fmla="*/ 1625240 h 3735869"/>
              <a:gd name="connsiteX8840" fmla="*/ 6668096 w 9706874"/>
              <a:gd name="connsiteY8840" fmla="*/ 1623552 h 3735869"/>
              <a:gd name="connsiteX8841" fmla="*/ 6673437 w 9706874"/>
              <a:gd name="connsiteY8841" fmla="*/ 1626749 h 3735869"/>
              <a:gd name="connsiteX8842" fmla="*/ 6675287 w 9706874"/>
              <a:gd name="connsiteY8842" fmla="*/ 1635528 h 3735869"/>
              <a:gd name="connsiteX8843" fmla="*/ 6669736 w 9706874"/>
              <a:gd name="connsiteY8843" fmla="*/ 1632203 h 3735869"/>
              <a:gd name="connsiteX8844" fmla="*/ 6667908 w 9706874"/>
              <a:gd name="connsiteY8844" fmla="*/ 1623541 h 3735869"/>
              <a:gd name="connsiteX8845" fmla="*/ 6630218 w 9706874"/>
              <a:gd name="connsiteY8845" fmla="*/ 1621140 h 3735869"/>
              <a:gd name="connsiteX8846" fmla="*/ 6566348 w 9706874"/>
              <a:gd name="connsiteY8846" fmla="*/ 1614311 h 3735869"/>
              <a:gd name="connsiteX8847" fmla="*/ 6460480 w 9706874"/>
              <a:gd name="connsiteY8847" fmla="*/ 1619170 h 3735869"/>
              <a:gd name="connsiteX8848" fmla="*/ 6441875 w 9706874"/>
              <a:gd name="connsiteY8848" fmla="*/ 1612286 h 3735869"/>
              <a:gd name="connsiteX8849" fmla="*/ 6421056 w 9706874"/>
              <a:gd name="connsiteY8849" fmla="*/ 1607021 h 3735869"/>
              <a:gd name="connsiteX8850" fmla="*/ 6394477 w 9706874"/>
              <a:gd name="connsiteY8850" fmla="*/ 1624028 h 3735869"/>
              <a:gd name="connsiteX8851" fmla="*/ 6383846 w 9706874"/>
              <a:gd name="connsiteY8851" fmla="*/ 1602567 h 3735869"/>
              <a:gd name="connsiteX8852" fmla="*/ 6325818 w 9706874"/>
              <a:gd name="connsiteY8852" fmla="*/ 1624027 h 3735869"/>
              <a:gd name="connsiteX8853" fmla="*/ 6246527 w 9706874"/>
              <a:gd name="connsiteY8853" fmla="*/ 1619170 h 3735869"/>
              <a:gd name="connsiteX8854" fmla="*/ 6251842 w 9706874"/>
              <a:gd name="connsiteY8854" fmla="*/ 1614311 h 3735869"/>
              <a:gd name="connsiteX8855" fmla="*/ 6227923 w 9706874"/>
              <a:gd name="connsiteY8855" fmla="*/ 1612286 h 3735869"/>
              <a:gd name="connsiteX8856" fmla="*/ 6190714 w 9706874"/>
              <a:gd name="connsiteY8856" fmla="*/ 1614311 h 3735869"/>
              <a:gd name="connsiteX8857" fmla="*/ 6140659 w 9706874"/>
              <a:gd name="connsiteY8857" fmla="*/ 1636185 h 3735869"/>
              <a:gd name="connsiteX8858" fmla="*/ 6061369 w 9706874"/>
              <a:gd name="connsiteY8858" fmla="*/ 1621599 h 3735869"/>
              <a:gd name="connsiteX8859" fmla="*/ 6005554 w 9706874"/>
              <a:gd name="connsiteY8859" fmla="*/ 1648333 h 3735869"/>
              <a:gd name="connsiteX8860" fmla="*/ 5984347 w 9706874"/>
              <a:gd name="connsiteY8860" fmla="*/ 1638009 h 3735869"/>
              <a:gd name="connsiteX8861" fmla="*/ 5970969 w 9706874"/>
              <a:gd name="connsiteY8861" fmla="*/ 1638353 h 3735869"/>
              <a:gd name="connsiteX8862" fmla="*/ 5967337 w 9706874"/>
              <a:gd name="connsiteY8862" fmla="*/ 1643829 h 3735869"/>
              <a:gd name="connsiteX8863" fmla="*/ 5957258 w 9706874"/>
              <a:gd name="connsiteY8863" fmla="*/ 1644119 h 3735869"/>
              <a:gd name="connsiteX8864" fmla="*/ 5960050 w 9706874"/>
              <a:gd name="connsiteY8864" fmla="*/ 1639028 h 3735869"/>
              <a:gd name="connsiteX8865" fmla="*/ 5942264 w 9706874"/>
              <a:gd name="connsiteY8865" fmla="*/ 1648638 h 3735869"/>
              <a:gd name="connsiteX8866" fmla="*/ 5924050 w 9706874"/>
              <a:gd name="connsiteY8866" fmla="*/ 1660481 h 3735869"/>
              <a:gd name="connsiteX8867" fmla="*/ 5876208 w 9706874"/>
              <a:gd name="connsiteY8867" fmla="*/ 1662911 h 3735869"/>
              <a:gd name="connsiteX8868" fmla="*/ 5826154 w 9706874"/>
              <a:gd name="connsiteY8868" fmla="*/ 1665340 h 3735869"/>
              <a:gd name="connsiteX8869" fmla="*/ 5831470 w 9706874"/>
              <a:gd name="connsiteY8869" fmla="*/ 1658052 h 3735869"/>
              <a:gd name="connsiteX8870" fmla="*/ 5826218 w 9706874"/>
              <a:gd name="connsiteY8870" fmla="*/ 1656803 h 3735869"/>
              <a:gd name="connsiteX8871" fmla="*/ 5826105 w 9706874"/>
              <a:gd name="connsiteY8871" fmla="*/ 1657737 h 3735869"/>
              <a:gd name="connsiteX8872" fmla="*/ 5808823 w 9706874"/>
              <a:gd name="connsiteY8872" fmla="*/ 1667263 h 3735869"/>
              <a:gd name="connsiteX8873" fmla="*/ 5811817 w 9706874"/>
              <a:gd name="connsiteY8873" fmla="*/ 1655850 h 3735869"/>
              <a:gd name="connsiteX8874" fmla="*/ 5802233 w 9706874"/>
              <a:gd name="connsiteY8874" fmla="*/ 1658053 h 3735869"/>
              <a:gd name="connsiteX8875" fmla="*/ 5772997 w 9706874"/>
              <a:gd name="connsiteY8875" fmla="*/ 1658052 h 3735869"/>
              <a:gd name="connsiteX8876" fmla="*/ 5759709 w 9706874"/>
              <a:gd name="connsiteY8876" fmla="*/ 1684374 h 3735869"/>
              <a:gd name="connsiteX8877" fmla="*/ 5728260 w 9706874"/>
              <a:gd name="connsiteY8877" fmla="*/ 1686804 h 3735869"/>
              <a:gd name="connsiteX8878" fmla="*/ 5656941 w 9706874"/>
              <a:gd name="connsiteY8878" fmla="*/ 1711103 h 3735869"/>
              <a:gd name="connsiteX8879" fmla="*/ 5804892 w 9706874"/>
              <a:gd name="connsiteY8879" fmla="*/ 1718394 h 3735869"/>
              <a:gd name="connsiteX8880" fmla="*/ 5807550 w 9706874"/>
              <a:gd name="connsiteY8880" fmla="*/ 1694095 h 3735869"/>
              <a:gd name="connsiteX8881" fmla="*/ 5834128 w 9706874"/>
              <a:gd name="connsiteY8881" fmla="*/ 1694094 h 3735869"/>
              <a:gd name="connsiteX8882" fmla="*/ 5825769 w 9706874"/>
              <a:gd name="connsiteY8882" fmla="*/ 1708812 h 3735869"/>
              <a:gd name="connsiteX8883" fmla="*/ 5825229 w 9706874"/>
              <a:gd name="connsiteY8883" fmla="*/ 1711031 h 3735869"/>
              <a:gd name="connsiteX8884" fmla="*/ 5826153 w 9706874"/>
              <a:gd name="connsiteY8884" fmla="*/ 1725684 h 3735869"/>
              <a:gd name="connsiteX8885" fmla="*/ 5857604 w 9706874"/>
              <a:gd name="connsiteY8885" fmla="*/ 1723251 h 3735869"/>
              <a:gd name="connsiteX8886" fmla="*/ 5958158 w 9706874"/>
              <a:gd name="connsiteY8886" fmla="*/ 1694094 h 3735869"/>
              <a:gd name="connsiteX8887" fmla="*/ 6008655 w 9706874"/>
              <a:gd name="connsiteY8887" fmla="*/ 1691666 h 3735869"/>
              <a:gd name="connsiteX8888" fmla="*/ 6050737 w 9706874"/>
              <a:gd name="connsiteY8888" fmla="*/ 1708673 h 3735869"/>
              <a:gd name="connsiteX8889" fmla="*/ 6053008 w 9706874"/>
              <a:gd name="connsiteY8889" fmla="*/ 1709161 h 3735869"/>
              <a:gd name="connsiteX8890" fmla="*/ 6048608 w 9706874"/>
              <a:gd name="connsiteY8890" fmla="*/ 1705711 h 3735869"/>
              <a:gd name="connsiteX8891" fmla="*/ 6056009 w 9706874"/>
              <a:gd name="connsiteY8891" fmla="*/ 1705709 h 3735869"/>
              <a:gd name="connsiteX8892" fmla="*/ 6053320 w 9706874"/>
              <a:gd name="connsiteY8892" fmla="*/ 1709230 h 3735869"/>
              <a:gd name="connsiteX8893" fmla="*/ 6063106 w 9706874"/>
              <a:gd name="connsiteY8893" fmla="*/ 1711332 h 3735869"/>
              <a:gd name="connsiteX8894" fmla="*/ 6100792 w 9706874"/>
              <a:gd name="connsiteY8894" fmla="*/ 1703813 h 3735869"/>
              <a:gd name="connsiteX8895" fmla="*/ 6130028 w 9706874"/>
              <a:gd name="connsiteY8895" fmla="*/ 1694095 h 3735869"/>
              <a:gd name="connsiteX8896" fmla="*/ 6148633 w 9706874"/>
              <a:gd name="connsiteY8896" fmla="*/ 1691665 h 3735869"/>
              <a:gd name="connsiteX8897" fmla="*/ 6156607 w 9706874"/>
              <a:gd name="connsiteY8897" fmla="*/ 1679919 h 3735869"/>
              <a:gd name="connsiteX8898" fmla="*/ 6169686 w 9706874"/>
              <a:gd name="connsiteY8898" fmla="*/ 1685900 h 3735869"/>
              <a:gd name="connsiteX8899" fmla="*/ 6171402 w 9706874"/>
              <a:gd name="connsiteY8899" fmla="*/ 1688137 h 3735869"/>
              <a:gd name="connsiteX8900" fmla="*/ 6172552 w 9706874"/>
              <a:gd name="connsiteY8900" fmla="*/ 1689639 h 3735869"/>
              <a:gd name="connsiteX8901" fmla="*/ 6193371 w 9706874"/>
              <a:gd name="connsiteY8901" fmla="*/ 1689639 h 3735869"/>
              <a:gd name="connsiteX8902" fmla="*/ 6301898 w 9706874"/>
              <a:gd name="connsiteY8902" fmla="*/ 1667770 h 3735869"/>
              <a:gd name="connsiteX8903" fmla="*/ 6410423 w 9706874"/>
              <a:gd name="connsiteY8903" fmla="*/ 1665339 h 3735869"/>
              <a:gd name="connsiteX8904" fmla="*/ 6426743 w 9706874"/>
              <a:gd name="connsiteY8904" fmla="*/ 1659845 h 3735869"/>
              <a:gd name="connsiteX8905" fmla="*/ 6428198 w 9706874"/>
              <a:gd name="connsiteY8905" fmla="*/ 1666859 h 3735869"/>
              <a:gd name="connsiteX8906" fmla="*/ 6434345 w 9706874"/>
              <a:gd name="connsiteY8906" fmla="*/ 1670201 h 3735869"/>
              <a:gd name="connsiteX8907" fmla="*/ 6432352 w 9706874"/>
              <a:gd name="connsiteY8907" fmla="*/ 1661393 h 3735869"/>
              <a:gd name="connsiteX8908" fmla="*/ 6428513 w 9706874"/>
              <a:gd name="connsiteY8908" fmla="*/ 1659247 h 3735869"/>
              <a:gd name="connsiteX8909" fmla="*/ 6434545 w 9706874"/>
              <a:gd name="connsiteY8909" fmla="*/ 1657216 h 3735869"/>
              <a:gd name="connsiteX8910" fmla="*/ 6510977 w 9706874"/>
              <a:gd name="connsiteY8910" fmla="*/ 1648332 h 3735869"/>
              <a:gd name="connsiteX8911" fmla="*/ 6510978 w 9706874"/>
              <a:gd name="connsiteY8911" fmla="*/ 1670202 h 3735869"/>
              <a:gd name="connsiteX8912" fmla="*/ 6722271 w 9706874"/>
              <a:gd name="connsiteY8912" fmla="*/ 1682350 h 3735869"/>
              <a:gd name="connsiteX8913" fmla="*/ 6698351 w 9706874"/>
              <a:gd name="connsiteY8913" fmla="*/ 1658052 h 3735869"/>
              <a:gd name="connsiteX8914" fmla="*/ 6738217 w 9706874"/>
              <a:gd name="connsiteY8914" fmla="*/ 1658052 h 3735869"/>
              <a:gd name="connsiteX8915" fmla="*/ 6754164 w 9706874"/>
              <a:gd name="connsiteY8915" fmla="*/ 1682350 h 3735869"/>
              <a:gd name="connsiteX8916" fmla="*/ 6788274 w 9706874"/>
              <a:gd name="connsiteY8916" fmla="*/ 1689640 h 3735869"/>
              <a:gd name="connsiteX8917" fmla="*/ 6849403 w 9706874"/>
              <a:gd name="connsiteY8917" fmla="*/ 1694094 h 3735869"/>
              <a:gd name="connsiteX8918" fmla="*/ 6946854 w 9706874"/>
              <a:gd name="connsiteY8918" fmla="*/ 1723252 h 3735869"/>
              <a:gd name="connsiteX8919" fmla="*/ 6714299 w 9706874"/>
              <a:gd name="connsiteY8919" fmla="*/ 1711104 h 3735869"/>
              <a:gd name="connsiteX8920" fmla="*/ 6724929 w 9706874"/>
              <a:gd name="connsiteY8920" fmla="*/ 1728113 h 3735869"/>
              <a:gd name="connsiteX8921" fmla="*/ 6650954 w 9706874"/>
              <a:gd name="connsiteY8921" fmla="*/ 1740263 h 3735869"/>
              <a:gd name="connsiteX8922" fmla="*/ 6674875 w 9706874"/>
              <a:gd name="connsiteY8922" fmla="*/ 1728113 h 3735869"/>
              <a:gd name="connsiteX8923" fmla="*/ 6666901 w 9706874"/>
              <a:gd name="connsiteY8923" fmla="*/ 1703813 h 3735869"/>
              <a:gd name="connsiteX8924" fmla="*/ 6640322 w 9706874"/>
              <a:gd name="connsiteY8924" fmla="*/ 1703813 h 3735869"/>
              <a:gd name="connsiteX8925" fmla="*/ 6576979 w 9706874"/>
              <a:gd name="connsiteY8925" fmla="*/ 1701383 h 3735869"/>
              <a:gd name="connsiteX8926" fmla="*/ 6557501 w 9706874"/>
              <a:gd name="connsiteY8926" fmla="*/ 1703610 h 3735869"/>
              <a:gd name="connsiteX8927" fmla="*/ 6550401 w 9706874"/>
              <a:gd name="connsiteY8927" fmla="*/ 1704422 h 3735869"/>
              <a:gd name="connsiteX8928" fmla="*/ 6523823 w 9706874"/>
              <a:gd name="connsiteY8928" fmla="*/ 1703812 h 3735869"/>
              <a:gd name="connsiteX8929" fmla="*/ 6510977 w 9706874"/>
              <a:gd name="connsiteY8929" fmla="*/ 1711103 h 3735869"/>
              <a:gd name="connsiteX8930" fmla="*/ 6484399 w 9706874"/>
              <a:gd name="connsiteY8930" fmla="*/ 1728113 h 3735869"/>
              <a:gd name="connsiteX8931" fmla="*/ 6471110 w 9706874"/>
              <a:gd name="connsiteY8931" fmla="*/ 1718394 h 3735869"/>
              <a:gd name="connsiteX8932" fmla="*/ 6460478 w 9706874"/>
              <a:gd name="connsiteY8932" fmla="*/ 1718393 h 3735869"/>
              <a:gd name="connsiteX8933" fmla="*/ 6421055 w 9706874"/>
              <a:gd name="connsiteY8933" fmla="*/ 1718393 h 3735869"/>
              <a:gd name="connsiteX8934" fmla="*/ 6418398 w 9706874"/>
              <a:gd name="connsiteY8934" fmla="*/ 1694094 h 3735869"/>
              <a:gd name="connsiteX8935" fmla="*/ 6394479 w 9706874"/>
              <a:gd name="connsiteY8935" fmla="*/ 1718394 h 3735869"/>
              <a:gd name="connsiteX8936" fmla="*/ 6394478 w 9706874"/>
              <a:gd name="connsiteY8936" fmla="*/ 1694094 h 3735869"/>
              <a:gd name="connsiteX8937" fmla="*/ 6251842 w 9706874"/>
              <a:gd name="connsiteY8937" fmla="*/ 1715964 h 3735869"/>
              <a:gd name="connsiteX8938" fmla="*/ 6108764 w 9706874"/>
              <a:gd name="connsiteY8938" fmla="*/ 1732972 h 3735869"/>
              <a:gd name="connsiteX8939" fmla="*/ 5844315 w 9706874"/>
              <a:gd name="connsiteY8939" fmla="*/ 1764156 h 3735869"/>
              <a:gd name="connsiteX8940" fmla="*/ 5827640 w 9706874"/>
              <a:gd name="connsiteY8940" fmla="*/ 1767103 h 3735869"/>
              <a:gd name="connsiteX8941" fmla="*/ 5829614 w 9706874"/>
              <a:gd name="connsiteY8941" fmla="*/ 1767130 h 3735869"/>
              <a:gd name="connsiteX8942" fmla="*/ 5801963 w 9706874"/>
              <a:gd name="connsiteY8942" fmla="*/ 1779267 h 3735869"/>
              <a:gd name="connsiteX8943" fmla="*/ 5775101 w 9706874"/>
              <a:gd name="connsiteY8943" fmla="*/ 1789744 h 3735869"/>
              <a:gd name="connsiteX8944" fmla="*/ 5761252 w 9706874"/>
              <a:gd name="connsiteY8944" fmla="*/ 1788774 h 3735869"/>
              <a:gd name="connsiteX8945" fmla="*/ 5755008 w 9706874"/>
              <a:gd name="connsiteY8945" fmla="*/ 1788788 h 3735869"/>
              <a:gd name="connsiteX8946" fmla="*/ 5802014 w 9706874"/>
              <a:gd name="connsiteY8946" fmla="*/ 1771626 h 3735869"/>
              <a:gd name="connsiteX8947" fmla="*/ 5730861 w 9706874"/>
              <a:gd name="connsiteY8947" fmla="*/ 1783747 h 3735869"/>
              <a:gd name="connsiteX8948" fmla="*/ 5633021 w 9706874"/>
              <a:gd name="connsiteY8948" fmla="*/ 1788454 h 3735869"/>
              <a:gd name="connsiteX8949" fmla="*/ 5640995 w 9706874"/>
              <a:gd name="connsiteY8949" fmla="*/ 1781165 h 3735869"/>
              <a:gd name="connsiteX8950" fmla="*/ 5627705 w 9706874"/>
              <a:gd name="connsiteY8950" fmla="*/ 1773876 h 3735869"/>
              <a:gd name="connsiteX8951" fmla="*/ 5606443 w 9706874"/>
              <a:gd name="connsiteY8951" fmla="*/ 1803033 h 3735869"/>
              <a:gd name="connsiteX8952" fmla="*/ 5569678 w 9706874"/>
              <a:gd name="connsiteY8952" fmla="*/ 1805463 h 3735869"/>
              <a:gd name="connsiteX8953" fmla="*/ 5556387 w 9706874"/>
              <a:gd name="connsiteY8953" fmla="*/ 1832190 h 3735869"/>
              <a:gd name="connsiteX8954" fmla="*/ 5556388 w 9706874"/>
              <a:gd name="connsiteY8954" fmla="*/ 1798175 h 3735869"/>
              <a:gd name="connsiteX8955" fmla="*/ 5501792 w 9706874"/>
              <a:gd name="connsiteY8955" fmla="*/ 1826569 h 3735869"/>
              <a:gd name="connsiteX8956" fmla="*/ 5464626 w 9706874"/>
              <a:gd name="connsiteY8956" fmla="*/ 1838244 h 3735869"/>
              <a:gd name="connsiteX8957" fmla="*/ 5453286 w 9706874"/>
              <a:gd name="connsiteY8957" fmla="*/ 1842760 h 3735869"/>
              <a:gd name="connsiteX8958" fmla="*/ 5429407 w 9706874"/>
              <a:gd name="connsiteY8958" fmla="*/ 1849806 h 3735869"/>
              <a:gd name="connsiteX8959" fmla="*/ 5403177 w 9706874"/>
              <a:gd name="connsiteY8959" fmla="*/ 1857873 h 3735869"/>
              <a:gd name="connsiteX8960" fmla="*/ 5385327 w 9706874"/>
              <a:gd name="connsiteY8960" fmla="*/ 1864912 h 3735869"/>
              <a:gd name="connsiteX8961" fmla="*/ 5385138 w 9706874"/>
              <a:gd name="connsiteY8961" fmla="*/ 1865687 h 3735869"/>
              <a:gd name="connsiteX8962" fmla="*/ 5417622 w 9706874"/>
              <a:gd name="connsiteY8962" fmla="*/ 1858878 h 3735869"/>
              <a:gd name="connsiteX8963" fmla="*/ 5444327 w 9706874"/>
              <a:gd name="connsiteY8963" fmla="*/ 1853630 h 3735869"/>
              <a:gd name="connsiteX8964" fmla="*/ 5436774 w 9706874"/>
              <a:gd name="connsiteY8964" fmla="*/ 1859178 h 3735869"/>
              <a:gd name="connsiteX8965" fmla="*/ 5433394 w 9706874"/>
              <a:gd name="connsiteY8965" fmla="*/ 1861316 h 3735869"/>
              <a:gd name="connsiteX8966" fmla="*/ 5384640 w 9706874"/>
              <a:gd name="connsiteY8966" fmla="*/ 1867735 h 3735869"/>
              <a:gd name="connsiteX8967" fmla="*/ 5384519 w 9706874"/>
              <a:gd name="connsiteY8967" fmla="*/ 1868236 h 3735869"/>
              <a:gd name="connsiteX8968" fmla="*/ 5367083 w 9706874"/>
              <a:gd name="connsiteY8968" fmla="*/ 1871423 h 3735869"/>
              <a:gd name="connsiteX8969" fmla="*/ 5389772 w 9706874"/>
              <a:gd name="connsiteY8969" fmla="*/ 1871262 h 3735869"/>
              <a:gd name="connsiteX8970" fmla="*/ 5585687 w 9706874"/>
              <a:gd name="connsiteY8970" fmla="*/ 1827599 h 3735869"/>
              <a:gd name="connsiteX8971" fmla="*/ 5591086 w 9706874"/>
              <a:gd name="connsiteY8971" fmla="*/ 1829510 h 3735869"/>
              <a:gd name="connsiteX8972" fmla="*/ 5592738 w 9706874"/>
              <a:gd name="connsiteY8972" fmla="*/ 1835824 h 3735869"/>
              <a:gd name="connsiteX8973" fmla="*/ 5562697 w 9706874"/>
              <a:gd name="connsiteY8973" fmla="*/ 1843031 h 3735869"/>
              <a:gd name="connsiteX8974" fmla="*/ 5489797 w 9706874"/>
              <a:gd name="connsiteY8974" fmla="*/ 1863983 h 3735869"/>
              <a:gd name="connsiteX8975" fmla="*/ 5497209 w 9706874"/>
              <a:gd name="connsiteY8975" fmla="*/ 1863978 h 3735869"/>
              <a:gd name="connsiteX8976" fmla="*/ 5523934 w 9706874"/>
              <a:gd name="connsiteY8976" fmla="*/ 1859973 h 3735869"/>
              <a:gd name="connsiteX8977" fmla="*/ 5525210 w 9706874"/>
              <a:gd name="connsiteY8977" fmla="*/ 1856098 h 3735869"/>
              <a:gd name="connsiteX8978" fmla="*/ 5541144 w 9706874"/>
              <a:gd name="connsiteY8978" fmla="*/ 1853679 h 3735869"/>
              <a:gd name="connsiteX8979" fmla="*/ 5569751 w 9706874"/>
              <a:gd name="connsiteY8979" fmla="*/ 1851818 h 3735869"/>
              <a:gd name="connsiteX8980" fmla="*/ 5601721 w 9706874"/>
              <a:gd name="connsiteY8980" fmla="*/ 1844702 h 3735869"/>
              <a:gd name="connsiteX8981" fmla="*/ 5605995 w 9706874"/>
              <a:gd name="connsiteY8981" fmla="*/ 1842683 h 3735869"/>
              <a:gd name="connsiteX8982" fmla="*/ 5615231 w 9706874"/>
              <a:gd name="connsiteY8982" fmla="*/ 1842058 h 3735869"/>
              <a:gd name="connsiteX8983" fmla="*/ 5657460 w 9706874"/>
              <a:gd name="connsiteY8983" fmla="*/ 1852039 h 3735869"/>
              <a:gd name="connsiteX8984" fmla="*/ 5654820 w 9706874"/>
              <a:gd name="connsiteY8984" fmla="*/ 1859840 h 3735869"/>
              <a:gd name="connsiteX8985" fmla="*/ 5652973 w 9706874"/>
              <a:gd name="connsiteY8985" fmla="*/ 1866607 h 3735869"/>
              <a:gd name="connsiteX8986" fmla="*/ 5653541 w 9706874"/>
              <a:gd name="connsiteY8986" fmla="*/ 1867946 h 3735869"/>
              <a:gd name="connsiteX8987" fmla="*/ 5650836 w 9706874"/>
              <a:gd name="connsiteY8987" fmla="*/ 1874897 h 3735869"/>
              <a:gd name="connsiteX8988" fmla="*/ 5649820 w 9706874"/>
              <a:gd name="connsiteY8988" fmla="*/ 1867367 h 3735869"/>
              <a:gd name="connsiteX8989" fmla="*/ 5649801 w 9706874"/>
              <a:gd name="connsiteY8989" fmla="*/ 1866802 h 3735869"/>
              <a:gd name="connsiteX8990" fmla="*/ 5645896 w 9706874"/>
              <a:gd name="connsiteY8990" fmla="*/ 1862361 h 3735869"/>
              <a:gd name="connsiteX8991" fmla="*/ 5594117 w 9706874"/>
              <a:gd name="connsiteY8991" fmla="*/ 1869512 h 3735869"/>
              <a:gd name="connsiteX8992" fmla="*/ 5593496 w 9706874"/>
              <a:gd name="connsiteY8992" fmla="*/ 1857172 h 3735869"/>
              <a:gd name="connsiteX8993" fmla="*/ 5577389 w 9706874"/>
              <a:gd name="connsiteY8993" fmla="*/ 1861351 h 3735869"/>
              <a:gd name="connsiteX8994" fmla="*/ 5576500 w 9706874"/>
              <a:gd name="connsiteY8994" fmla="*/ 1870920 h 3735869"/>
              <a:gd name="connsiteX8995" fmla="*/ 5565048 w 9706874"/>
              <a:gd name="connsiteY8995" fmla="*/ 1885138 h 3735869"/>
              <a:gd name="connsiteX8996" fmla="*/ 5631001 w 9706874"/>
              <a:gd name="connsiteY8996" fmla="*/ 1870618 h 3735869"/>
              <a:gd name="connsiteX8997" fmla="*/ 5649592 w 9706874"/>
              <a:gd name="connsiteY8997" fmla="*/ 1875458 h 3735869"/>
              <a:gd name="connsiteX8998" fmla="*/ 5675707 w 9706874"/>
              <a:gd name="connsiteY8998" fmla="*/ 1868196 h 3735869"/>
              <a:gd name="connsiteX8999" fmla="*/ 5657559 w 9706874"/>
              <a:gd name="connsiteY8999" fmla="*/ 1839154 h 3735869"/>
              <a:gd name="connsiteX9000" fmla="*/ 5739446 w 9706874"/>
              <a:gd name="connsiteY9000" fmla="*/ 1815361 h 3735869"/>
              <a:gd name="connsiteX9001" fmla="*/ 5831958 w 9706874"/>
              <a:gd name="connsiteY9001" fmla="*/ 1798422 h 3735869"/>
              <a:gd name="connsiteX9002" fmla="*/ 6013883 w 9706874"/>
              <a:gd name="connsiteY9002" fmla="*/ 1764544 h 3735869"/>
              <a:gd name="connsiteX9003" fmla="*/ 6013881 w 9706874"/>
              <a:gd name="connsiteY9003" fmla="*/ 1788742 h 3735869"/>
              <a:gd name="connsiteX9004" fmla="*/ 6024507 w 9706874"/>
              <a:gd name="connsiteY9004" fmla="*/ 1788743 h 3735869"/>
              <a:gd name="connsiteX9005" fmla="*/ 6051065 w 9706874"/>
              <a:gd name="connsiteY9005" fmla="*/ 1788743 h 3735869"/>
              <a:gd name="connsiteX9006" fmla="*/ 6066999 w 9706874"/>
              <a:gd name="connsiteY9006" fmla="*/ 1796003 h 3735869"/>
              <a:gd name="connsiteX9007" fmla="*/ 6032474 w 9706874"/>
              <a:gd name="connsiteY9007" fmla="*/ 1805683 h 3735869"/>
              <a:gd name="connsiteX9008" fmla="*/ 5985112 w 9706874"/>
              <a:gd name="connsiteY9008" fmla="*/ 1808103 h 3735869"/>
              <a:gd name="connsiteX9009" fmla="*/ 5874009 w 9706874"/>
              <a:gd name="connsiteY9009" fmla="*/ 1822622 h 3735869"/>
              <a:gd name="connsiteX9010" fmla="*/ 5834615 w 9706874"/>
              <a:gd name="connsiteY9010" fmla="*/ 1827462 h 3735869"/>
              <a:gd name="connsiteX9011" fmla="*/ 5808056 w 9706874"/>
              <a:gd name="connsiteY9011" fmla="*/ 1832301 h 3735869"/>
              <a:gd name="connsiteX9012" fmla="*/ 5813368 w 9706874"/>
              <a:gd name="connsiteY9012" fmla="*/ 1846419 h 3735869"/>
              <a:gd name="connsiteX9013" fmla="*/ 5834615 w 9706874"/>
              <a:gd name="connsiteY9013" fmla="*/ 1841584 h 3735869"/>
              <a:gd name="connsiteX9014" fmla="*/ 5863385 w 9706874"/>
              <a:gd name="connsiteY9014" fmla="*/ 1844402 h 3735869"/>
              <a:gd name="connsiteX9015" fmla="*/ 5852762 w 9706874"/>
              <a:gd name="connsiteY9015" fmla="*/ 1860938 h 3735869"/>
              <a:gd name="connsiteX9016" fmla="*/ 5747414 w 9706874"/>
              <a:gd name="connsiteY9016" fmla="*/ 1877879 h 3735869"/>
              <a:gd name="connsiteX9017" fmla="*/ 5525211 w 9706874"/>
              <a:gd name="connsiteY9017" fmla="*/ 1914177 h 3735869"/>
              <a:gd name="connsiteX9018" fmla="*/ 5546456 w 9706874"/>
              <a:gd name="connsiteY9018" fmla="*/ 1899657 h 3735869"/>
              <a:gd name="connsiteX9019" fmla="*/ 5535834 w 9706874"/>
              <a:gd name="connsiteY9019" fmla="*/ 1888162 h 3735869"/>
              <a:gd name="connsiteX9020" fmla="*/ 5520751 w 9706874"/>
              <a:gd name="connsiteY9020" fmla="*/ 1881781 h 3735869"/>
              <a:gd name="connsiteX9021" fmla="*/ 5505864 w 9706874"/>
              <a:gd name="connsiteY9021" fmla="*/ 1886902 h 3735869"/>
              <a:gd name="connsiteX9022" fmla="*/ 5501190 w 9706874"/>
              <a:gd name="connsiteY9022" fmla="*/ 1888916 h 3735869"/>
              <a:gd name="connsiteX9023" fmla="*/ 5501190 w 9706874"/>
              <a:gd name="connsiteY9023" fmla="*/ 1889720 h 3735869"/>
              <a:gd name="connsiteX9024" fmla="*/ 5511242 w 9706874"/>
              <a:gd name="connsiteY9024" fmla="*/ 1887538 h 3735869"/>
              <a:gd name="connsiteX9025" fmla="*/ 5494233 w 9706874"/>
              <a:gd name="connsiteY9025" fmla="*/ 1901523 h 3735869"/>
              <a:gd name="connsiteX9026" fmla="*/ 5503131 w 9706874"/>
              <a:gd name="connsiteY9026" fmla="*/ 1901742 h 3735869"/>
              <a:gd name="connsiteX9027" fmla="*/ 5520232 w 9706874"/>
              <a:gd name="connsiteY9027" fmla="*/ 1916566 h 3735869"/>
              <a:gd name="connsiteX9028" fmla="*/ 5448397 w 9706874"/>
              <a:gd name="connsiteY9028" fmla="*/ 1949939 h 3735869"/>
              <a:gd name="connsiteX9029" fmla="*/ 5520300 w 9706874"/>
              <a:gd name="connsiteY9029" fmla="*/ 1941340 h 3735869"/>
              <a:gd name="connsiteX9030" fmla="*/ 5512051 w 9706874"/>
              <a:gd name="connsiteY9030" fmla="*/ 1948923 h 3735869"/>
              <a:gd name="connsiteX9031" fmla="*/ 5506541 w 9706874"/>
              <a:gd name="connsiteY9031" fmla="*/ 1951778 h 3735869"/>
              <a:gd name="connsiteX9032" fmla="*/ 5422444 w 9706874"/>
              <a:gd name="connsiteY9032" fmla="*/ 1960421 h 3735869"/>
              <a:gd name="connsiteX9033" fmla="*/ 5371680 w 9706874"/>
              <a:gd name="connsiteY9033" fmla="*/ 1965769 h 3735869"/>
              <a:gd name="connsiteX9034" fmla="*/ 5404204 w 9706874"/>
              <a:gd name="connsiteY9034" fmla="*/ 1967196 h 3735869"/>
              <a:gd name="connsiteX9035" fmla="*/ 5492217 w 9706874"/>
              <a:gd name="connsiteY9035" fmla="*/ 1958141 h 3735869"/>
              <a:gd name="connsiteX9036" fmla="*/ 5494564 w 9706874"/>
              <a:gd name="connsiteY9036" fmla="*/ 1957982 h 3735869"/>
              <a:gd name="connsiteX9037" fmla="*/ 5494418 w 9706874"/>
              <a:gd name="connsiteY9037" fmla="*/ 1958058 h 3735869"/>
              <a:gd name="connsiteX9038" fmla="*/ 5493090 w 9706874"/>
              <a:gd name="connsiteY9038" fmla="*/ 1961985 h 3735869"/>
              <a:gd name="connsiteX9039" fmla="*/ 5521043 w 9706874"/>
              <a:gd name="connsiteY9039" fmla="*/ 1956195 h 3735869"/>
              <a:gd name="connsiteX9040" fmla="*/ 5575384 w 9706874"/>
              <a:gd name="connsiteY9040" fmla="*/ 1952526 h 3735869"/>
              <a:gd name="connsiteX9041" fmla="*/ 5582878 w 9706874"/>
              <a:gd name="connsiteY9041" fmla="*/ 1951701 h 3735869"/>
              <a:gd name="connsiteX9042" fmla="*/ 5559401 w 9706874"/>
              <a:gd name="connsiteY9042" fmla="*/ 1961952 h 3735869"/>
              <a:gd name="connsiteX9043" fmla="*/ 5534799 w 9706874"/>
              <a:gd name="connsiteY9043" fmla="*/ 1971931 h 3735869"/>
              <a:gd name="connsiteX9044" fmla="*/ 5541444 w 9706874"/>
              <a:gd name="connsiteY9044" fmla="*/ 1975275 h 3735869"/>
              <a:gd name="connsiteX9045" fmla="*/ 5542765 w 9706874"/>
              <a:gd name="connsiteY9045" fmla="*/ 1980558 h 3735869"/>
              <a:gd name="connsiteX9046" fmla="*/ 5544346 w 9706874"/>
              <a:gd name="connsiteY9046" fmla="*/ 1979882 h 3735869"/>
              <a:gd name="connsiteX9047" fmla="*/ 5558229 w 9706874"/>
              <a:gd name="connsiteY9047" fmla="*/ 1981449 h 3735869"/>
              <a:gd name="connsiteX9048" fmla="*/ 5552605 w 9706874"/>
              <a:gd name="connsiteY9048" fmla="*/ 1983299 h 3735869"/>
              <a:gd name="connsiteX9049" fmla="*/ 5543387 w 9706874"/>
              <a:gd name="connsiteY9049" fmla="*/ 1988746 h 3735869"/>
              <a:gd name="connsiteX9050" fmla="*/ 5542593 w 9706874"/>
              <a:gd name="connsiteY9050" fmla="*/ 2005274 h 3735869"/>
              <a:gd name="connsiteX9051" fmla="*/ 5535566 w 9706874"/>
              <a:gd name="connsiteY9051" fmla="*/ 2001738 h 3735869"/>
              <a:gd name="connsiteX9052" fmla="*/ 5533830 w 9706874"/>
              <a:gd name="connsiteY9052" fmla="*/ 1994794 h 3735869"/>
              <a:gd name="connsiteX9053" fmla="*/ 5512348 w 9706874"/>
              <a:gd name="connsiteY9053" fmla="*/ 2009124 h 3735869"/>
              <a:gd name="connsiteX9054" fmla="*/ 5498776 w 9706874"/>
              <a:gd name="connsiteY9054" fmla="*/ 2019159 h 3735869"/>
              <a:gd name="connsiteX9055" fmla="*/ 5524212 w 9706874"/>
              <a:gd name="connsiteY9055" fmla="*/ 2009416 h 3735869"/>
              <a:gd name="connsiteX9056" fmla="*/ 5529021 w 9706874"/>
              <a:gd name="connsiteY9056" fmla="*/ 2023361 h 3735869"/>
              <a:gd name="connsiteX9057" fmla="*/ 5576611 w 9706874"/>
              <a:gd name="connsiteY9057" fmla="*/ 2010706 h 3735869"/>
              <a:gd name="connsiteX9058" fmla="*/ 5569466 w 9706874"/>
              <a:gd name="connsiteY9058" fmla="*/ 2020900 h 3735869"/>
              <a:gd name="connsiteX9059" fmla="*/ 5552771 w 9706874"/>
              <a:gd name="connsiteY9059" fmla="*/ 2027978 h 3735869"/>
              <a:gd name="connsiteX9060" fmla="*/ 5560951 w 9706874"/>
              <a:gd name="connsiteY9060" fmla="*/ 2038549 h 3735869"/>
              <a:gd name="connsiteX9061" fmla="*/ 5553466 w 9706874"/>
              <a:gd name="connsiteY9061" fmla="*/ 2039751 h 3735869"/>
              <a:gd name="connsiteX9062" fmla="*/ 5537039 w 9706874"/>
              <a:gd name="connsiteY9062" fmla="*/ 2044894 h 3735869"/>
              <a:gd name="connsiteX9063" fmla="*/ 5536361 w 9706874"/>
              <a:gd name="connsiteY9063" fmla="*/ 2044955 h 3735869"/>
              <a:gd name="connsiteX9064" fmla="*/ 5357109 w 9706874"/>
              <a:gd name="connsiteY9064" fmla="*/ 2062064 h 3735869"/>
              <a:gd name="connsiteX9065" fmla="*/ 5318787 w 9706874"/>
              <a:gd name="connsiteY9065" fmla="*/ 2068321 h 3735869"/>
              <a:gd name="connsiteX9066" fmla="*/ 5319625 w 9706874"/>
              <a:gd name="connsiteY9066" fmla="*/ 2068661 h 3735869"/>
              <a:gd name="connsiteX9067" fmla="*/ 5321475 w 9706874"/>
              <a:gd name="connsiteY9067" fmla="*/ 2076698 h 3735869"/>
              <a:gd name="connsiteX9068" fmla="*/ 5315800 w 9706874"/>
              <a:gd name="connsiteY9068" fmla="*/ 2068809 h 3735869"/>
              <a:gd name="connsiteX9069" fmla="*/ 5309739 w 9706874"/>
              <a:gd name="connsiteY9069" fmla="*/ 2069799 h 3735869"/>
              <a:gd name="connsiteX9070" fmla="*/ 5309048 w 9706874"/>
              <a:gd name="connsiteY9070" fmla="*/ 2076728 h 3735869"/>
              <a:gd name="connsiteX9071" fmla="*/ 5290630 w 9706874"/>
              <a:gd name="connsiteY9071" fmla="*/ 2076729 h 3735869"/>
              <a:gd name="connsiteX9072" fmla="*/ 5291828 w 9706874"/>
              <a:gd name="connsiteY9072" fmla="*/ 2072723 h 3735869"/>
              <a:gd name="connsiteX9073" fmla="*/ 5181186 w 9706874"/>
              <a:gd name="connsiteY9073" fmla="*/ 2090791 h 3735869"/>
              <a:gd name="connsiteX9074" fmla="*/ 5176331 w 9706874"/>
              <a:gd name="connsiteY9074" fmla="*/ 2094005 h 3735869"/>
              <a:gd name="connsiteX9075" fmla="*/ 5155176 w 9706874"/>
              <a:gd name="connsiteY9075" fmla="*/ 2098194 h 3735869"/>
              <a:gd name="connsiteX9076" fmla="*/ 5152640 w 9706874"/>
              <a:gd name="connsiteY9076" fmla="*/ 2095618 h 3735869"/>
              <a:gd name="connsiteX9077" fmla="*/ 5152205 w 9706874"/>
              <a:gd name="connsiteY9077" fmla="*/ 2095731 h 3735869"/>
              <a:gd name="connsiteX9078" fmla="*/ 5155423 w 9706874"/>
              <a:gd name="connsiteY9078" fmla="*/ 2100466 h 3735869"/>
              <a:gd name="connsiteX9079" fmla="*/ 5148019 w 9706874"/>
              <a:gd name="connsiteY9079" fmla="*/ 2100465 h 3735869"/>
              <a:gd name="connsiteX9080" fmla="*/ 5149376 w 9706874"/>
              <a:gd name="connsiteY9080" fmla="*/ 2096472 h 3735869"/>
              <a:gd name="connsiteX9081" fmla="*/ 5111532 w 9706874"/>
              <a:gd name="connsiteY9081" fmla="*/ 2106371 h 3735869"/>
              <a:gd name="connsiteX9082" fmla="*/ 5112433 w 9706874"/>
              <a:gd name="connsiteY9082" fmla="*/ 2110637 h 3735869"/>
              <a:gd name="connsiteX9083" fmla="*/ 5099864 w 9706874"/>
              <a:gd name="connsiteY9083" fmla="*/ 2109422 h 3735869"/>
              <a:gd name="connsiteX9084" fmla="*/ 5084193 w 9706874"/>
              <a:gd name="connsiteY9084" fmla="*/ 2113521 h 3735869"/>
              <a:gd name="connsiteX9085" fmla="*/ 5089003 w 9706874"/>
              <a:gd name="connsiteY9085" fmla="*/ 2121381 h 3735869"/>
              <a:gd name="connsiteX9086" fmla="*/ 5083451 w 9706874"/>
              <a:gd name="connsiteY9086" fmla="*/ 2118961 h 3735869"/>
              <a:gd name="connsiteX9087" fmla="*/ 5082496 w 9706874"/>
              <a:gd name="connsiteY9087" fmla="*/ 2113965 h 3735869"/>
              <a:gd name="connsiteX9088" fmla="*/ 5056040 w 9706874"/>
              <a:gd name="connsiteY9088" fmla="*/ 2120885 h 3735869"/>
              <a:gd name="connsiteX9089" fmla="*/ 5030290 w 9706874"/>
              <a:gd name="connsiteY9089" fmla="*/ 2130111 h 3735869"/>
              <a:gd name="connsiteX9090" fmla="*/ 5034267 w 9706874"/>
              <a:gd name="connsiteY9090" fmla="*/ 2138393 h 3735869"/>
              <a:gd name="connsiteX9091" fmla="*/ 5051207 w 9706874"/>
              <a:gd name="connsiteY9091" fmla="*/ 2134570 h 3735869"/>
              <a:gd name="connsiteX9092" fmla="*/ 5057567 w 9706874"/>
              <a:gd name="connsiteY9092" fmla="*/ 2132094 h 3735869"/>
              <a:gd name="connsiteX9093" fmla="*/ 5062258 w 9706874"/>
              <a:gd name="connsiteY9093" fmla="*/ 2132076 h 3735869"/>
              <a:gd name="connsiteX9094" fmla="*/ 5114484 w 9706874"/>
              <a:gd name="connsiteY9094" fmla="*/ 2120291 h 3735869"/>
              <a:gd name="connsiteX9095" fmla="*/ 5145052 w 9706874"/>
              <a:gd name="connsiteY9095" fmla="*/ 2113381 h 3735869"/>
              <a:gd name="connsiteX9096" fmla="*/ 5146580 w 9706874"/>
              <a:gd name="connsiteY9096" fmla="*/ 2100349 h 3735869"/>
              <a:gd name="connsiteX9097" fmla="*/ 5149673 w 9706874"/>
              <a:gd name="connsiteY9097" fmla="*/ 2112336 h 3735869"/>
              <a:gd name="connsiteX9098" fmla="*/ 5272560 w 9706874"/>
              <a:gd name="connsiteY9098" fmla="*/ 2084558 h 3735869"/>
              <a:gd name="connsiteX9099" fmla="*/ 5555089 w 9706874"/>
              <a:gd name="connsiteY9099" fmla="*/ 2056312 h 3735869"/>
              <a:gd name="connsiteX9100" fmla="*/ 5557919 w 9706874"/>
              <a:gd name="connsiteY9100" fmla="*/ 2056240 h 3735869"/>
              <a:gd name="connsiteX9101" fmla="*/ 5544726 w 9706874"/>
              <a:gd name="connsiteY9101" fmla="*/ 2062221 h 3735869"/>
              <a:gd name="connsiteX9102" fmla="*/ 5543103 w 9706874"/>
              <a:gd name="connsiteY9102" fmla="*/ 2063595 h 3735869"/>
              <a:gd name="connsiteX9103" fmla="*/ 5538807 w 9706874"/>
              <a:gd name="connsiteY9103" fmla="*/ 2063779 h 3735869"/>
              <a:gd name="connsiteX9104" fmla="*/ 5266068 w 9706874"/>
              <a:gd name="connsiteY9104" fmla="*/ 2095476 h 3735869"/>
              <a:gd name="connsiteX9105" fmla="*/ 5214439 w 9706874"/>
              <a:gd name="connsiteY9105" fmla="*/ 2105869 h 3735869"/>
              <a:gd name="connsiteX9106" fmla="*/ 5219861 w 9706874"/>
              <a:gd name="connsiteY9106" fmla="*/ 2109702 h 3735869"/>
              <a:gd name="connsiteX9107" fmla="*/ 5211027 w 9706874"/>
              <a:gd name="connsiteY9107" fmla="*/ 2117505 h 3735869"/>
              <a:gd name="connsiteX9108" fmla="*/ 5267622 w 9706874"/>
              <a:gd name="connsiteY9108" fmla="*/ 2106061 h 3735869"/>
              <a:gd name="connsiteX9109" fmla="*/ 5321127 w 9706874"/>
              <a:gd name="connsiteY9109" fmla="*/ 2101679 h 3735869"/>
              <a:gd name="connsiteX9110" fmla="*/ 5335256 w 9706874"/>
              <a:gd name="connsiteY9110" fmla="*/ 2100320 h 3735869"/>
              <a:gd name="connsiteX9111" fmla="*/ 5418600 w 9706874"/>
              <a:gd name="connsiteY9111" fmla="*/ 2092473 h 3735869"/>
              <a:gd name="connsiteX9112" fmla="*/ 5417612 w 9706874"/>
              <a:gd name="connsiteY9112" fmla="*/ 2087899 h 3735869"/>
              <a:gd name="connsiteX9113" fmla="*/ 5430985 w 9706874"/>
              <a:gd name="connsiteY9113" fmla="*/ 2086700 h 3735869"/>
              <a:gd name="connsiteX9114" fmla="*/ 5436435 w 9706874"/>
              <a:gd name="connsiteY9114" fmla="*/ 2089923 h 3735869"/>
              <a:gd name="connsiteX9115" fmla="*/ 5436625 w 9706874"/>
              <a:gd name="connsiteY9115" fmla="*/ 2090775 h 3735869"/>
              <a:gd name="connsiteX9116" fmla="*/ 5440810 w 9706874"/>
              <a:gd name="connsiteY9116" fmla="*/ 2090381 h 3735869"/>
              <a:gd name="connsiteX9117" fmla="*/ 5553255 w 9706874"/>
              <a:gd name="connsiteY9117" fmla="*/ 2085249 h 3735869"/>
              <a:gd name="connsiteX9118" fmla="*/ 5456387 w 9706874"/>
              <a:gd name="connsiteY9118" fmla="*/ 2095801 h 3735869"/>
              <a:gd name="connsiteX9119" fmla="*/ 5460121 w 9706874"/>
              <a:gd name="connsiteY9119" fmla="*/ 2100921 h 3735869"/>
              <a:gd name="connsiteX9120" fmla="*/ 5453088 w 9706874"/>
              <a:gd name="connsiteY9120" fmla="*/ 2100920 h 3735869"/>
              <a:gd name="connsiteX9121" fmla="*/ 5453974 w 9706874"/>
              <a:gd name="connsiteY9121" fmla="*/ 2096064 h 3735869"/>
              <a:gd name="connsiteX9122" fmla="*/ 5439345 w 9706874"/>
              <a:gd name="connsiteY9122" fmla="*/ 2097658 h 3735869"/>
              <a:gd name="connsiteX9123" fmla="*/ 5438182 w 9706874"/>
              <a:gd name="connsiteY9123" fmla="*/ 2097776 h 3735869"/>
              <a:gd name="connsiteX9124" fmla="*/ 5438653 w 9706874"/>
              <a:gd name="connsiteY9124" fmla="*/ 2099895 h 3735869"/>
              <a:gd name="connsiteX9125" fmla="*/ 5425110 w 9706874"/>
              <a:gd name="connsiteY9125" fmla="*/ 2101094 h 3735869"/>
              <a:gd name="connsiteX9126" fmla="*/ 5422293 w 9706874"/>
              <a:gd name="connsiteY9126" fmla="*/ 2099395 h 3735869"/>
              <a:gd name="connsiteX9127" fmla="*/ 5383174 w 9706874"/>
              <a:gd name="connsiteY9127" fmla="*/ 2103381 h 3735869"/>
              <a:gd name="connsiteX9128" fmla="*/ 5381753 w 9706874"/>
              <a:gd name="connsiteY9128" fmla="*/ 2108347 h 3735869"/>
              <a:gd name="connsiteX9129" fmla="*/ 5415996 w 9706874"/>
              <a:gd name="connsiteY9129" fmla="*/ 2103624 h 3735869"/>
              <a:gd name="connsiteX9130" fmla="*/ 5550470 w 9706874"/>
              <a:gd name="connsiteY9130" fmla="*/ 2100645 h 3735869"/>
              <a:gd name="connsiteX9131" fmla="*/ 5394238 w 9706874"/>
              <a:gd name="connsiteY9131" fmla="*/ 2121311 h 3735869"/>
              <a:gd name="connsiteX9132" fmla="*/ 5296200 w 9706874"/>
              <a:gd name="connsiteY9132" fmla="*/ 2135204 h 3735869"/>
              <a:gd name="connsiteX9133" fmla="*/ 5276305 w 9706874"/>
              <a:gd name="connsiteY9133" fmla="*/ 2145200 h 3735869"/>
              <a:gd name="connsiteX9134" fmla="*/ 5397690 w 9706874"/>
              <a:gd name="connsiteY9134" fmla="*/ 2127564 h 3735869"/>
              <a:gd name="connsiteX9135" fmla="*/ 5523813 w 9706874"/>
              <a:gd name="connsiteY9135" fmla="*/ 2116467 h 3735869"/>
              <a:gd name="connsiteX9136" fmla="*/ 5567951 w 9706874"/>
              <a:gd name="connsiteY9136" fmla="*/ 2104182 h 3735869"/>
              <a:gd name="connsiteX9137" fmla="*/ 5750633 w 9706874"/>
              <a:gd name="connsiteY9137" fmla="*/ 2080464 h 3735869"/>
              <a:gd name="connsiteX9138" fmla="*/ 5648851 w 9706874"/>
              <a:gd name="connsiteY9138" fmla="*/ 2113900 h 3735869"/>
              <a:gd name="connsiteX9139" fmla="*/ 5632201 w 9706874"/>
              <a:gd name="connsiteY9139" fmla="*/ 2120053 h 3735869"/>
              <a:gd name="connsiteX9140" fmla="*/ 5638093 w 9706874"/>
              <a:gd name="connsiteY9140" fmla="*/ 2120176 h 3735869"/>
              <a:gd name="connsiteX9141" fmla="*/ 5647647 w 9706874"/>
              <a:gd name="connsiteY9141" fmla="*/ 2118525 h 3735869"/>
              <a:gd name="connsiteX9142" fmla="*/ 5662531 w 9706874"/>
              <a:gd name="connsiteY9142" fmla="*/ 2123772 h 3735869"/>
              <a:gd name="connsiteX9143" fmla="*/ 5615225 w 9706874"/>
              <a:gd name="connsiteY9143" fmla="*/ 2130867 h 3735869"/>
              <a:gd name="connsiteX9144" fmla="*/ 5599583 w 9706874"/>
              <a:gd name="connsiteY9144" fmla="*/ 2132106 h 3735869"/>
              <a:gd name="connsiteX9145" fmla="*/ 5562032 w 9706874"/>
              <a:gd name="connsiteY9145" fmla="*/ 2145983 h 3735869"/>
              <a:gd name="connsiteX9146" fmla="*/ 5577340 w 9706874"/>
              <a:gd name="connsiteY9146" fmla="*/ 2145116 h 3735869"/>
              <a:gd name="connsiteX9147" fmla="*/ 5597805 w 9706874"/>
              <a:gd name="connsiteY9147" fmla="*/ 2143746 h 3735869"/>
              <a:gd name="connsiteX9148" fmla="*/ 5601685 w 9706874"/>
              <a:gd name="connsiteY9148" fmla="*/ 2147608 h 3735869"/>
              <a:gd name="connsiteX9149" fmla="*/ 5663315 w 9706874"/>
              <a:gd name="connsiteY9149" fmla="*/ 2129179 h 3735869"/>
              <a:gd name="connsiteX9150" fmla="*/ 5816680 w 9706874"/>
              <a:gd name="connsiteY9150" fmla="*/ 2095078 h 3735869"/>
              <a:gd name="connsiteX9151" fmla="*/ 5893363 w 9706874"/>
              <a:gd name="connsiteY9151" fmla="*/ 2082901 h 3735869"/>
              <a:gd name="connsiteX9152" fmla="*/ 5954090 w 9706874"/>
              <a:gd name="connsiteY9152" fmla="*/ 2066257 h 3735869"/>
              <a:gd name="connsiteX9153" fmla="*/ 6224033 w 9706874"/>
              <a:gd name="connsiteY9153" fmla="*/ 2046772 h 3735869"/>
              <a:gd name="connsiteX9154" fmla="*/ 6242649 w 9706874"/>
              <a:gd name="connsiteY9154" fmla="*/ 2058949 h 3735869"/>
              <a:gd name="connsiteX9155" fmla="*/ 6192118 w 9706874"/>
              <a:gd name="connsiteY9155" fmla="*/ 2080464 h 3735869"/>
              <a:gd name="connsiteX9156" fmla="*/ 6041410 w 9706874"/>
              <a:gd name="connsiteY9156" fmla="*/ 2099951 h 3735869"/>
              <a:gd name="connsiteX9157" fmla="*/ 5959409 w 9706874"/>
              <a:gd name="connsiteY9157" fmla="*/ 2099950 h 3735869"/>
              <a:gd name="connsiteX9158" fmla="*/ 5946112 w 9706874"/>
              <a:gd name="connsiteY9158" fmla="*/ 2117000 h 3735869"/>
              <a:gd name="connsiteX9159" fmla="*/ 5922176 w 9706874"/>
              <a:gd name="connsiteY9159" fmla="*/ 2119435 h 3735869"/>
              <a:gd name="connsiteX9160" fmla="*/ 5766150 w 9706874"/>
              <a:gd name="connsiteY9160" fmla="*/ 2138921 h 3735869"/>
              <a:gd name="connsiteX9161" fmla="*/ 5456756 w 9706874"/>
              <a:gd name="connsiteY9161" fmla="*/ 2225346 h 3735869"/>
              <a:gd name="connsiteX9162" fmla="*/ 5306048 w 9706874"/>
              <a:gd name="connsiteY9162" fmla="*/ 2278932 h 3735869"/>
              <a:gd name="connsiteX9163" fmla="*/ 5268815 w 9706874"/>
              <a:gd name="connsiteY9163" fmla="*/ 2295981 h 3735869"/>
              <a:gd name="connsiteX9164" fmla="*/ 5244878 w 9706874"/>
              <a:gd name="connsiteY9164" fmla="*/ 2298417 h 3735869"/>
              <a:gd name="connsiteX9165" fmla="*/ 5247982 w 9706874"/>
              <a:gd name="connsiteY9165" fmla="*/ 2249703 h 3735869"/>
              <a:gd name="connsiteX9166" fmla="*/ 5275595 w 9706874"/>
              <a:gd name="connsiteY9166" fmla="*/ 2241140 h 3735869"/>
              <a:gd name="connsiteX9167" fmla="*/ 5279108 w 9706874"/>
              <a:gd name="connsiteY9167" fmla="*/ 2226761 h 3735869"/>
              <a:gd name="connsiteX9168" fmla="*/ 5278906 w 9706874"/>
              <a:gd name="connsiteY9168" fmla="*/ 2226359 h 3735869"/>
              <a:gd name="connsiteX9169" fmla="*/ 5279332 w 9706874"/>
              <a:gd name="connsiteY9169" fmla="*/ 2225831 h 3735869"/>
              <a:gd name="connsiteX9170" fmla="*/ 5279452 w 9706874"/>
              <a:gd name="connsiteY9170" fmla="*/ 2225346 h 3735869"/>
              <a:gd name="connsiteX9171" fmla="*/ 5279597 w 9706874"/>
              <a:gd name="connsiteY9171" fmla="*/ 2225503 h 3735869"/>
              <a:gd name="connsiteX9172" fmla="*/ 5281685 w 9706874"/>
              <a:gd name="connsiteY9172" fmla="*/ 2222921 h 3735869"/>
              <a:gd name="connsiteX9173" fmla="*/ 5286313 w 9706874"/>
              <a:gd name="connsiteY9173" fmla="*/ 2226360 h 3735869"/>
              <a:gd name="connsiteX9174" fmla="*/ 5283540 w 9706874"/>
              <a:gd name="connsiteY9174" fmla="*/ 2229731 h 3735869"/>
              <a:gd name="connsiteX9175" fmla="*/ 5284314 w 9706874"/>
              <a:gd name="connsiteY9175" fmla="*/ 2230560 h 3735869"/>
              <a:gd name="connsiteX9176" fmla="*/ 5303389 w 9706874"/>
              <a:gd name="connsiteY9176" fmla="*/ 2230218 h 3735869"/>
              <a:gd name="connsiteX9177" fmla="*/ 5337521 w 9706874"/>
              <a:gd name="connsiteY9177" fmla="*/ 2225347 h 3735869"/>
              <a:gd name="connsiteX9178" fmla="*/ 5329540 w 9706874"/>
              <a:gd name="connsiteY9178" fmla="*/ 2208703 h 3735869"/>
              <a:gd name="connsiteX9179" fmla="*/ 5303388 w 9706874"/>
              <a:gd name="connsiteY9179" fmla="*/ 2218445 h 3735869"/>
              <a:gd name="connsiteX9180" fmla="*/ 5276462 w 9706874"/>
              <a:gd name="connsiteY9180" fmla="*/ 2211880 h 3735869"/>
              <a:gd name="connsiteX9181" fmla="*/ 5273360 w 9706874"/>
              <a:gd name="connsiteY9181" fmla="*/ 2207628 h 3735869"/>
              <a:gd name="connsiteX9182" fmla="*/ 5268738 w 9706874"/>
              <a:gd name="connsiteY9182" fmla="*/ 2208282 h 3735869"/>
              <a:gd name="connsiteX9183" fmla="*/ 5260327 w 9706874"/>
              <a:gd name="connsiteY9183" fmla="*/ 2210063 h 3735869"/>
              <a:gd name="connsiteX9184" fmla="*/ 5260903 w 9706874"/>
              <a:gd name="connsiteY9184" fmla="*/ 2212455 h 3735869"/>
              <a:gd name="connsiteX9185" fmla="*/ 5249027 w 9706874"/>
              <a:gd name="connsiteY9185" fmla="*/ 2212454 h 3735869"/>
              <a:gd name="connsiteX9186" fmla="*/ 5199259 w 9706874"/>
              <a:gd name="connsiteY9186" fmla="*/ 2222987 h 3735869"/>
              <a:gd name="connsiteX9187" fmla="*/ 5197198 w 9706874"/>
              <a:gd name="connsiteY9187" fmla="*/ 2224376 h 3735869"/>
              <a:gd name="connsiteX9188" fmla="*/ 5192751 w 9706874"/>
              <a:gd name="connsiteY9188" fmla="*/ 2224363 h 3735869"/>
              <a:gd name="connsiteX9189" fmla="*/ 5065120 w 9706874"/>
              <a:gd name="connsiteY9189" fmla="*/ 2251373 h 3735869"/>
              <a:gd name="connsiteX9190" fmla="*/ 5053060 w 9706874"/>
              <a:gd name="connsiteY9190" fmla="*/ 2255055 h 3735869"/>
              <a:gd name="connsiteX9191" fmla="*/ 5075733 w 9706874"/>
              <a:gd name="connsiteY9191" fmla="*/ 2252085 h 3735869"/>
              <a:gd name="connsiteX9192" fmla="*/ 5106010 w 9706874"/>
              <a:gd name="connsiteY9192" fmla="*/ 2249435 h 3735869"/>
              <a:gd name="connsiteX9193" fmla="*/ 5106010 w 9706874"/>
              <a:gd name="connsiteY9193" fmla="*/ 2273645 h 3735869"/>
              <a:gd name="connsiteX9194" fmla="*/ 5168775 w 9706874"/>
              <a:gd name="connsiteY9194" fmla="*/ 2232491 h 3735869"/>
              <a:gd name="connsiteX9195" fmla="*/ 5160818 w 9706874"/>
              <a:gd name="connsiteY9195" fmla="*/ 2244594 h 3735869"/>
              <a:gd name="connsiteX9196" fmla="*/ 5183567 w 9706874"/>
              <a:gd name="connsiteY9196" fmla="*/ 2250042 h 3735869"/>
              <a:gd name="connsiteX9197" fmla="*/ 5189116 w 9706874"/>
              <a:gd name="connsiteY9197" fmla="*/ 2255794 h 3735869"/>
              <a:gd name="connsiteX9198" fmla="*/ 5187092 w 9706874"/>
              <a:gd name="connsiteY9198" fmla="*/ 2249834 h 3735869"/>
              <a:gd name="connsiteX9199" fmla="*/ 5194495 w 9706874"/>
              <a:gd name="connsiteY9199" fmla="*/ 2249833 h 3735869"/>
              <a:gd name="connsiteX9200" fmla="*/ 5189894 w 9706874"/>
              <a:gd name="connsiteY9200" fmla="*/ 2256600 h 3735869"/>
              <a:gd name="connsiteX9201" fmla="*/ 5189990 w 9706874"/>
              <a:gd name="connsiteY9201" fmla="*/ 2256700 h 3735869"/>
              <a:gd name="connsiteX9202" fmla="*/ 5189827 w 9706874"/>
              <a:gd name="connsiteY9202" fmla="*/ 2256699 h 3735869"/>
              <a:gd name="connsiteX9203" fmla="*/ 5189558 w 9706874"/>
              <a:gd name="connsiteY9203" fmla="*/ 2257093 h 3735869"/>
              <a:gd name="connsiteX9204" fmla="*/ 5189424 w 9706874"/>
              <a:gd name="connsiteY9204" fmla="*/ 2256700 h 3735869"/>
              <a:gd name="connsiteX9205" fmla="*/ 5183360 w 9706874"/>
              <a:gd name="connsiteY9205" fmla="*/ 2256700 h 3735869"/>
              <a:gd name="connsiteX9206" fmla="*/ 5176730 w 9706874"/>
              <a:gd name="connsiteY9206" fmla="*/ 2263961 h 3735869"/>
              <a:gd name="connsiteX9207" fmla="*/ 5174078 w 9706874"/>
              <a:gd name="connsiteY9207" fmla="*/ 2295432 h 3735869"/>
              <a:gd name="connsiteX9208" fmla="*/ 5221814 w 9706874"/>
              <a:gd name="connsiteY9208" fmla="*/ 2300271 h 3735869"/>
              <a:gd name="connsiteX9209" fmla="*/ 5196687 w 9706874"/>
              <a:gd name="connsiteY9209" fmla="*/ 2314336 h 3735869"/>
              <a:gd name="connsiteX9210" fmla="*/ 5215594 w 9706874"/>
              <a:gd name="connsiteY9210" fmla="*/ 2311944 h 3735869"/>
              <a:gd name="connsiteX9211" fmla="*/ 5318627 w 9706874"/>
              <a:gd name="connsiteY9211" fmla="*/ 2290695 h 3735869"/>
              <a:gd name="connsiteX9212" fmla="*/ 5261630 w 9706874"/>
              <a:gd name="connsiteY9212" fmla="*/ 2309111 h 3735869"/>
              <a:gd name="connsiteX9213" fmla="*/ 5175374 w 9706874"/>
              <a:gd name="connsiteY9213" fmla="*/ 2328821 h 3735869"/>
              <a:gd name="connsiteX9214" fmla="*/ 5166974 w 9706874"/>
              <a:gd name="connsiteY9214" fmla="*/ 2330967 h 3735869"/>
              <a:gd name="connsiteX9215" fmla="*/ 5158110 w 9706874"/>
              <a:gd name="connsiteY9215" fmla="*/ 2335929 h 3735869"/>
              <a:gd name="connsiteX9216" fmla="*/ 5092751 w 9706874"/>
              <a:gd name="connsiteY9216" fmla="*/ 2362808 h 3735869"/>
              <a:gd name="connsiteX9217" fmla="*/ 5086416 w 9706874"/>
              <a:gd name="connsiteY9217" fmla="*/ 2364647 h 3735869"/>
              <a:gd name="connsiteX9218" fmla="*/ 5114849 w 9706874"/>
              <a:gd name="connsiteY9218" fmla="*/ 2357607 h 3735869"/>
              <a:gd name="connsiteX9219" fmla="*/ 5135231 w 9706874"/>
              <a:gd name="connsiteY9219" fmla="*/ 2361360 h 3735869"/>
              <a:gd name="connsiteX9220" fmla="*/ 5068359 w 9706874"/>
              <a:gd name="connsiteY9220" fmla="*/ 2387403 h 3735869"/>
              <a:gd name="connsiteX9221" fmla="*/ 5048605 w 9706874"/>
              <a:gd name="connsiteY9221" fmla="*/ 2397271 h 3735869"/>
              <a:gd name="connsiteX9222" fmla="*/ 5085759 w 9706874"/>
              <a:gd name="connsiteY9222" fmla="*/ 2389386 h 3735869"/>
              <a:gd name="connsiteX9223" fmla="*/ 5089002 w 9706874"/>
              <a:gd name="connsiteY9223" fmla="*/ 2396781 h 3735869"/>
              <a:gd name="connsiteX9224" fmla="*/ 5090010 w 9706874"/>
              <a:gd name="connsiteY9224" fmla="*/ 2396648 h 3735869"/>
              <a:gd name="connsiteX9225" fmla="*/ 5104608 w 9706874"/>
              <a:gd name="connsiteY9225" fmla="*/ 2403667 h 3735869"/>
              <a:gd name="connsiteX9226" fmla="*/ 5090123 w 9706874"/>
              <a:gd name="connsiteY9226" fmla="*/ 2412850 h 3735869"/>
              <a:gd name="connsiteX9227" fmla="*/ 5099262 w 9706874"/>
              <a:gd name="connsiteY9227" fmla="*/ 2409942 h 3735869"/>
              <a:gd name="connsiteX9228" fmla="*/ 5121629 w 9706874"/>
              <a:gd name="connsiteY9228" fmla="*/ 2405869 h 3735869"/>
              <a:gd name="connsiteX9229" fmla="*/ 5128544 w 9706874"/>
              <a:gd name="connsiteY9229" fmla="*/ 2410604 h 3735869"/>
              <a:gd name="connsiteX9230" fmla="*/ 5134000 w 9706874"/>
              <a:gd name="connsiteY9230" fmla="*/ 2409247 h 3735869"/>
              <a:gd name="connsiteX9231" fmla="*/ 5134112 w 9706874"/>
              <a:gd name="connsiteY9231" fmla="*/ 2409045 h 3735869"/>
              <a:gd name="connsiteX9232" fmla="*/ 5110560 w 9706874"/>
              <a:gd name="connsiteY9232" fmla="*/ 2384802 h 3735869"/>
              <a:gd name="connsiteX9233" fmla="*/ 5139441 w 9706874"/>
              <a:gd name="connsiteY9233" fmla="*/ 2373087 h 3735869"/>
              <a:gd name="connsiteX9234" fmla="*/ 5160329 w 9706874"/>
              <a:gd name="connsiteY9234" fmla="*/ 2368238 h 3735869"/>
              <a:gd name="connsiteX9235" fmla="*/ 5168328 w 9706874"/>
              <a:gd name="connsiteY9235" fmla="*/ 2387227 h 3735869"/>
              <a:gd name="connsiteX9236" fmla="*/ 5144777 w 9706874"/>
              <a:gd name="connsiteY9236" fmla="*/ 2387227 h 3735869"/>
              <a:gd name="connsiteX9237" fmla="*/ 5155052 w 9706874"/>
              <a:gd name="connsiteY9237" fmla="*/ 2402681 h 3735869"/>
              <a:gd name="connsiteX9238" fmla="*/ 5157240 w 9706874"/>
              <a:gd name="connsiteY9238" fmla="*/ 2402557 h 3735869"/>
              <a:gd name="connsiteX9239" fmla="*/ 5166003 w 9706874"/>
              <a:gd name="connsiteY9239" fmla="*/ 2399113 h 3735869"/>
              <a:gd name="connsiteX9240" fmla="*/ 5171383 w 9706874"/>
              <a:gd name="connsiteY9240" fmla="*/ 2400654 h 3735869"/>
              <a:gd name="connsiteX9241" fmla="*/ 5170782 w 9706874"/>
              <a:gd name="connsiteY9241" fmla="*/ 2401783 h 3735869"/>
              <a:gd name="connsiteX9242" fmla="*/ 5170995 w 9706874"/>
              <a:gd name="connsiteY9242" fmla="*/ 2401772 h 3735869"/>
              <a:gd name="connsiteX9243" fmla="*/ 5194989 w 9706874"/>
              <a:gd name="connsiteY9243" fmla="*/ 2399348 h 3735869"/>
              <a:gd name="connsiteX9244" fmla="*/ 5192324 w 9706874"/>
              <a:gd name="connsiteY9244" fmla="*/ 2413891 h 3735869"/>
              <a:gd name="connsiteX9245" fmla="*/ 5129221 w 9706874"/>
              <a:gd name="connsiteY9245" fmla="*/ 2433284 h 3735869"/>
              <a:gd name="connsiteX9246" fmla="*/ 5125113 w 9706874"/>
              <a:gd name="connsiteY9246" fmla="*/ 2431201 h 3735869"/>
              <a:gd name="connsiteX9247" fmla="*/ 5125474 w 9706874"/>
              <a:gd name="connsiteY9247" fmla="*/ 2429498 h 3735869"/>
              <a:gd name="connsiteX9248" fmla="*/ 5121276 w 9706874"/>
              <a:gd name="connsiteY9248" fmla="*/ 2430153 h 3735869"/>
              <a:gd name="connsiteX9249" fmla="*/ 5100188 w 9706874"/>
              <a:gd name="connsiteY9249" fmla="*/ 2433443 h 3735869"/>
              <a:gd name="connsiteX9250" fmla="*/ 5056238 w 9706874"/>
              <a:gd name="connsiteY9250" fmla="*/ 2443920 h 3735869"/>
              <a:gd name="connsiteX9251" fmla="*/ 5083576 w 9706874"/>
              <a:gd name="connsiteY9251" fmla="*/ 2444490 h 3735869"/>
              <a:gd name="connsiteX9252" fmla="*/ 5092383 w 9706874"/>
              <a:gd name="connsiteY9252" fmla="*/ 2442589 h 3735869"/>
              <a:gd name="connsiteX9253" fmla="*/ 5089414 w 9706874"/>
              <a:gd name="connsiteY9253" fmla="*/ 2436762 h 3735869"/>
              <a:gd name="connsiteX9254" fmla="*/ 5105791 w 9706874"/>
              <a:gd name="connsiteY9254" fmla="*/ 2436458 h 3735869"/>
              <a:gd name="connsiteX9255" fmla="*/ 5111884 w 9706874"/>
              <a:gd name="connsiteY9255" fmla="*/ 2438383 h 3735869"/>
              <a:gd name="connsiteX9256" fmla="*/ 5123818 w 9706874"/>
              <a:gd name="connsiteY9256" fmla="*/ 2435809 h 3735869"/>
              <a:gd name="connsiteX9257" fmla="*/ 5138951 w 9706874"/>
              <a:gd name="connsiteY9257" fmla="*/ 2433281 h 3735869"/>
              <a:gd name="connsiteX9258" fmla="*/ 5117413 w 9706874"/>
              <a:gd name="connsiteY9258" fmla="*/ 2440131 h 3735869"/>
              <a:gd name="connsiteX9259" fmla="*/ 5122169 w 9706874"/>
              <a:gd name="connsiteY9259" fmla="*/ 2441634 h 3735869"/>
              <a:gd name="connsiteX9260" fmla="*/ 5095300 w 9706874"/>
              <a:gd name="connsiteY9260" fmla="*/ 2448312 h 3735869"/>
              <a:gd name="connsiteX9261" fmla="*/ 5094796 w 9706874"/>
              <a:gd name="connsiteY9261" fmla="*/ 2447323 h 3735869"/>
              <a:gd name="connsiteX9262" fmla="*/ 5079723 w 9706874"/>
              <a:gd name="connsiteY9262" fmla="*/ 2452117 h 3735869"/>
              <a:gd name="connsiteX9263" fmla="*/ 5018703 w 9706874"/>
              <a:gd name="connsiteY9263" fmla="*/ 2472222 h 3735869"/>
              <a:gd name="connsiteX9264" fmla="*/ 5020615 w 9706874"/>
              <a:gd name="connsiteY9264" fmla="*/ 2480378 h 3735869"/>
              <a:gd name="connsiteX9265" fmla="*/ 4997596 w 9706874"/>
              <a:gd name="connsiteY9265" fmla="*/ 2480378 h 3735869"/>
              <a:gd name="connsiteX9266" fmla="*/ 4998186 w 9706874"/>
              <a:gd name="connsiteY9266" fmla="*/ 2478661 h 3735869"/>
              <a:gd name="connsiteX9267" fmla="*/ 4981354 w 9706874"/>
              <a:gd name="connsiteY9267" fmla="*/ 2483436 h 3735869"/>
              <a:gd name="connsiteX9268" fmla="*/ 4979707 w 9706874"/>
              <a:gd name="connsiteY9268" fmla="*/ 2490591 h 3735869"/>
              <a:gd name="connsiteX9269" fmla="*/ 4974153 w 9706874"/>
              <a:gd name="connsiteY9269" fmla="*/ 2492840 h 3735869"/>
              <a:gd name="connsiteX9270" fmla="*/ 4975967 w 9706874"/>
              <a:gd name="connsiteY9270" fmla="*/ 2484964 h 3735869"/>
              <a:gd name="connsiteX9271" fmla="*/ 4958501 w 9706874"/>
              <a:gd name="connsiteY9271" fmla="*/ 2489922 h 3735869"/>
              <a:gd name="connsiteX9272" fmla="*/ 4925828 w 9706874"/>
              <a:gd name="connsiteY9272" fmla="*/ 2501681 h 3735869"/>
              <a:gd name="connsiteX9273" fmla="*/ 4924359 w 9706874"/>
              <a:gd name="connsiteY9273" fmla="*/ 2505725 h 3735869"/>
              <a:gd name="connsiteX9274" fmla="*/ 4929943 w 9706874"/>
              <a:gd name="connsiteY9274" fmla="*/ 2504427 h 3735869"/>
              <a:gd name="connsiteX9275" fmla="*/ 4965897 w 9706874"/>
              <a:gd name="connsiteY9275" fmla="*/ 2498630 h 3735869"/>
              <a:gd name="connsiteX9276" fmla="*/ 4898103 w 9706874"/>
              <a:gd name="connsiteY9276" fmla="*/ 2534127 h 3735869"/>
              <a:gd name="connsiteX9277" fmla="*/ 4835123 w 9706874"/>
              <a:gd name="connsiteY9277" fmla="*/ 2568803 h 3735869"/>
              <a:gd name="connsiteX9278" fmla="*/ 4847879 w 9706874"/>
              <a:gd name="connsiteY9278" fmla="*/ 2566892 h 3735869"/>
              <a:gd name="connsiteX9279" fmla="*/ 4835478 w 9706874"/>
              <a:gd name="connsiteY9279" fmla="*/ 2574695 h 3735869"/>
              <a:gd name="connsiteX9280" fmla="*/ 4734063 w 9706874"/>
              <a:gd name="connsiteY9280" fmla="*/ 2605903 h 3735869"/>
              <a:gd name="connsiteX9281" fmla="*/ 4630141 w 9706874"/>
              <a:gd name="connsiteY9281" fmla="*/ 2659897 h 3735869"/>
              <a:gd name="connsiteX9282" fmla="*/ 4662118 w 9706874"/>
              <a:gd name="connsiteY9282" fmla="*/ 2649686 h 3735869"/>
              <a:gd name="connsiteX9283" fmla="*/ 4720707 w 9706874"/>
              <a:gd name="connsiteY9283" fmla="*/ 2636340 h 3735869"/>
              <a:gd name="connsiteX9284" fmla="*/ 4655294 w 9706874"/>
              <a:gd name="connsiteY9284" fmla="*/ 2665161 h 3735869"/>
              <a:gd name="connsiteX9285" fmla="*/ 4603207 w 9706874"/>
              <a:gd name="connsiteY9285" fmla="*/ 2680666 h 3735869"/>
              <a:gd name="connsiteX9286" fmla="*/ 4569839 w 9706874"/>
              <a:gd name="connsiteY9286" fmla="*/ 2689042 h 3735869"/>
              <a:gd name="connsiteX9287" fmla="*/ 4492386 w 9706874"/>
              <a:gd name="connsiteY9287" fmla="*/ 2725445 h 3735869"/>
              <a:gd name="connsiteX9288" fmla="*/ 4582798 w 9706874"/>
              <a:gd name="connsiteY9288" fmla="*/ 2703320 h 3735869"/>
              <a:gd name="connsiteX9289" fmla="*/ 4693958 w 9706874"/>
              <a:gd name="connsiteY9289" fmla="*/ 2669014 h 3735869"/>
              <a:gd name="connsiteX9290" fmla="*/ 4855682 w 9706874"/>
              <a:gd name="connsiteY9290" fmla="*/ 2621414 h 3735869"/>
              <a:gd name="connsiteX9291" fmla="*/ 4895994 w 9706874"/>
              <a:gd name="connsiteY9291" fmla="*/ 2616115 h 3735869"/>
              <a:gd name="connsiteX9292" fmla="*/ 4713543 w 9706874"/>
              <a:gd name="connsiteY9292" fmla="*/ 2669260 h 3735869"/>
              <a:gd name="connsiteX9293" fmla="*/ 4518423 w 9706874"/>
              <a:gd name="connsiteY9293" fmla="*/ 2726891 h 3735869"/>
              <a:gd name="connsiteX9294" fmla="*/ 4553195 w 9706874"/>
              <a:gd name="connsiteY9294" fmla="*/ 2725611 h 3735869"/>
              <a:gd name="connsiteX9295" fmla="*/ 4700472 w 9706874"/>
              <a:gd name="connsiteY9295" fmla="*/ 2683043 h 3735869"/>
              <a:gd name="connsiteX9296" fmla="*/ 4707998 w 9706874"/>
              <a:gd name="connsiteY9296" fmla="*/ 2680869 h 3735869"/>
              <a:gd name="connsiteX9297" fmla="*/ 4712631 w 9706874"/>
              <a:gd name="connsiteY9297" fmla="*/ 2678110 h 3735869"/>
              <a:gd name="connsiteX9298" fmla="*/ 4746843 w 9706874"/>
              <a:gd name="connsiteY9298" fmla="*/ 2663157 h 3735869"/>
              <a:gd name="connsiteX9299" fmla="*/ 4752785 w 9706874"/>
              <a:gd name="connsiteY9299" fmla="*/ 2666147 h 3735869"/>
              <a:gd name="connsiteX9300" fmla="*/ 4753222 w 9706874"/>
              <a:gd name="connsiteY9300" fmla="*/ 2666944 h 3735869"/>
              <a:gd name="connsiteX9301" fmla="*/ 4753673 w 9706874"/>
              <a:gd name="connsiteY9301" fmla="*/ 2666805 h 3735869"/>
              <a:gd name="connsiteX9302" fmla="*/ 4753402 w 9706874"/>
              <a:gd name="connsiteY9302" fmla="*/ 2666010 h 3735869"/>
              <a:gd name="connsiteX9303" fmla="*/ 4756178 w 9706874"/>
              <a:gd name="connsiteY9303" fmla="*/ 2663286 h 3735869"/>
              <a:gd name="connsiteX9304" fmla="*/ 4759226 w 9706874"/>
              <a:gd name="connsiteY9304" fmla="*/ 2665081 h 3735869"/>
              <a:gd name="connsiteX9305" fmla="*/ 4761781 w 9706874"/>
              <a:gd name="connsiteY9305" fmla="*/ 2664287 h 3735869"/>
              <a:gd name="connsiteX9306" fmla="*/ 4757307 w 9706874"/>
              <a:gd name="connsiteY9306" fmla="*/ 2660976 h 3735869"/>
              <a:gd name="connsiteX9307" fmla="*/ 4766814 w 9706874"/>
              <a:gd name="connsiteY9307" fmla="*/ 2658078 h 3735869"/>
              <a:gd name="connsiteX9308" fmla="*/ 4770852 w 9706874"/>
              <a:gd name="connsiteY9308" fmla="*/ 2659673 h 3735869"/>
              <a:gd name="connsiteX9309" fmla="*/ 4771315 w 9706874"/>
              <a:gd name="connsiteY9309" fmla="*/ 2661324 h 3735869"/>
              <a:gd name="connsiteX9310" fmla="*/ 4866563 w 9706874"/>
              <a:gd name="connsiteY9310" fmla="*/ 2631741 h 3735869"/>
              <a:gd name="connsiteX9311" fmla="*/ 4864410 w 9706874"/>
              <a:gd name="connsiteY9311" fmla="*/ 2637667 h 3735869"/>
              <a:gd name="connsiteX9312" fmla="*/ 4831088 w 9706874"/>
              <a:gd name="connsiteY9312" fmla="*/ 2648162 h 3735869"/>
              <a:gd name="connsiteX9313" fmla="*/ 4772305 w 9706874"/>
              <a:gd name="connsiteY9313" fmla="*/ 2664861 h 3735869"/>
              <a:gd name="connsiteX9314" fmla="*/ 4772516 w 9706874"/>
              <a:gd name="connsiteY9314" fmla="*/ 2665610 h 3735869"/>
              <a:gd name="connsiteX9315" fmla="*/ 4769280 w 9706874"/>
              <a:gd name="connsiteY9315" fmla="*/ 2665720 h 3735869"/>
              <a:gd name="connsiteX9316" fmla="*/ 4759023 w 9706874"/>
              <a:gd name="connsiteY9316" fmla="*/ 2668634 h 3735869"/>
              <a:gd name="connsiteX9317" fmla="*/ 4756324 w 9706874"/>
              <a:gd name="connsiteY9317" fmla="*/ 2672603 h 3735869"/>
              <a:gd name="connsiteX9318" fmla="*/ 4756870 w 9706874"/>
              <a:gd name="connsiteY9318" fmla="*/ 2673601 h 3735869"/>
              <a:gd name="connsiteX9319" fmla="*/ 4709966 w 9706874"/>
              <a:gd name="connsiteY9319" fmla="*/ 2689869 h 3735869"/>
              <a:gd name="connsiteX9320" fmla="*/ 4705322 w 9706874"/>
              <a:gd name="connsiteY9320" fmla="*/ 2683890 h 3735869"/>
              <a:gd name="connsiteX9321" fmla="*/ 4699793 w 9706874"/>
              <a:gd name="connsiteY9321" fmla="*/ 2685460 h 3735869"/>
              <a:gd name="connsiteX9322" fmla="*/ 4549219 w 9706874"/>
              <a:gd name="connsiteY9322" fmla="*/ 2728234 h 3735869"/>
              <a:gd name="connsiteX9323" fmla="*/ 4402890 w 9706874"/>
              <a:gd name="connsiteY9323" fmla="*/ 2767836 h 3735869"/>
              <a:gd name="connsiteX9324" fmla="*/ 4221292 w 9706874"/>
              <a:gd name="connsiteY9324" fmla="*/ 2853903 h 3735869"/>
              <a:gd name="connsiteX9325" fmla="*/ 3957285 w 9706874"/>
              <a:gd name="connsiteY9325" fmla="*/ 2979853 h 3735869"/>
              <a:gd name="connsiteX9326" fmla="*/ 3824839 w 9706874"/>
              <a:gd name="connsiteY9326" fmla="*/ 3040195 h 3735869"/>
              <a:gd name="connsiteX9327" fmla="*/ 3758836 w 9706874"/>
              <a:gd name="connsiteY9327" fmla="*/ 3071378 h 3735869"/>
              <a:gd name="connsiteX9328" fmla="*/ 3714098 w 9706874"/>
              <a:gd name="connsiteY9328" fmla="*/ 3100536 h 3735869"/>
              <a:gd name="connsiteX9329" fmla="*/ 3721631 w 9706874"/>
              <a:gd name="connsiteY9329" fmla="*/ 3112685 h 3735869"/>
              <a:gd name="connsiteX9330" fmla="*/ 3711386 w 9706874"/>
              <a:gd name="connsiteY9330" fmla="*/ 3115116 h 3735869"/>
              <a:gd name="connsiteX9331" fmla="*/ 3701461 w 9706874"/>
              <a:gd name="connsiteY9331" fmla="*/ 3117396 h 3735869"/>
              <a:gd name="connsiteX9332" fmla="*/ 3701979 w 9706874"/>
              <a:gd name="connsiteY9332" fmla="*/ 3117907 h 3735869"/>
              <a:gd name="connsiteX9333" fmla="*/ 3699513 w 9706874"/>
              <a:gd name="connsiteY9333" fmla="*/ 3125166 h 3735869"/>
              <a:gd name="connsiteX9334" fmla="*/ 3694577 w 9706874"/>
              <a:gd name="connsiteY9334" fmla="*/ 3117907 h 3735869"/>
              <a:gd name="connsiteX9335" fmla="*/ 3698278 w 9706874"/>
              <a:gd name="connsiteY9335" fmla="*/ 3114277 h 3735869"/>
              <a:gd name="connsiteX9336" fmla="*/ 3700578 w 9706874"/>
              <a:gd name="connsiteY9336" fmla="*/ 3116533 h 3735869"/>
              <a:gd name="connsiteX9337" fmla="*/ 3699149 w 9706874"/>
              <a:gd name="connsiteY9337" fmla="*/ 3110256 h 3735869"/>
              <a:gd name="connsiteX9338" fmla="*/ 3703468 w 9706874"/>
              <a:gd name="connsiteY9338" fmla="*/ 3102966 h 3735869"/>
              <a:gd name="connsiteX9339" fmla="*/ 3589625 w 9706874"/>
              <a:gd name="connsiteY9339" fmla="*/ 3165739 h 3735869"/>
              <a:gd name="connsiteX9340" fmla="*/ 3560388 w 9706874"/>
              <a:gd name="connsiteY9340" fmla="*/ 3163308 h 3735869"/>
              <a:gd name="connsiteX9341" fmla="*/ 3518308 w 9706874"/>
              <a:gd name="connsiteY9341" fmla="*/ 3182748 h 3735869"/>
              <a:gd name="connsiteX9342" fmla="*/ 3428592 w 9706874"/>
              <a:gd name="connsiteY9342" fmla="*/ 3223650 h 3735869"/>
              <a:gd name="connsiteX9343" fmla="*/ 3380749 w 9706874"/>
              <a:gd name="connsiteY9343" fmla="*/ 3243089 h 3735869"/>
              <a:gd name="connsiteX9344" fmla="*/ 3336007 w 9706874"/>
              <a:gd name="connsiteY9344" fmla="*/ 3255239 h 3735869"/>
              <a:gd name="connsiteX9345" fmla="*/ 3301454 w 9706874"/>
              <a:gd name="connsiteY9345" fmla="*/ 3279537 h 3735869"/>
              <a:gd name="connsiteX9346" fmla="*/ 3264685 w 9706874"/>
              <a:gd name="connsiteY9346" fmla="*/ 3289258 h 3735869"/>
              <a:gd name="connsiteX9347" fmla="*/ 3076858 w 9706874"/>
              <a:gd name="connsiteY9347" fmla="*/ 3349599 h 3735869"/>
              <a:gd name="connsiteX9348" fmla="*/ 2976301 w 9706874"/>
              <a:gd name="connsiteY9348" fmla="*/ 3383211 h 3735869"/>
              <a:gd name="connsiteX9349" fmla="*/ 2928901 w 9706874"/>
              <a:gd name="connsiteY9349" fmla="*/ 3395363 h 3735869"/>
              <a:gd name="connsiteX9350" fmla="*/ 2912951 w 9706874"/>
              <a:gd name="connsiteY9350" fmla="*/ 3407512 h 3735869"/>
              <a:gd name="connsiteX9351" fmla="*/ 2947509 w 9706874"/>
              <a:gd name="connsiteY9351" fmla="*/ 3402652 h 3735869"/>
              <a:gd name="connsiteX9352" fmla="*/ 2976301 w 9706874"/>
              <a:gd name="connsiteY9352" fmla="*/ 3390502 h 3735869"/>
              <a:gd name="connsiteX9353" fmla="*/ 3052936 w 9706874"/>
              <a:gd name="connsiteY9353" fmla="*/ 3369039 h 3735869"/>
              <a:gd name="connsiteX9354" fmla="*/ 3214184 w 9706874"/>
              <a:gd name="connsiteY9354" fmla="*/ 3320441 h 3735869"/>
              <a:gd name="connsiteX9355" fmla="*/ 3375877 w 9706874"/>
              <a:gd name="connsiteY9355" fmla="*/ 3269818 h 3735869"/>
              <a:gd name="connsiteX9356" fmla="*/ 3455170 w 9706874"/>
              <a:gd name="connsiteY9356" fmla="*/ 3243089 h 3735869"/>
              <a:gd name="connsiteX9357" fmla="*/ 3526281 w 9706874"/>
              <a:gd name="connsiteY9357" fmla="*/ 3228511 h 3735869"/>
              <a:gd name="connsiteX9358" fmla="*/ 3486622 w 9706874"/>
              <a:gd name="connsiteY9358" fmla="*/ 3252809 h 3735869"/>
              <a:gd name="connsiteX9359" fmla="*/ 3441883 w 9706874"/>
              <a:gd name="connsiteY9359" fmla="*/ 3272248 h 3735869"/>
              <a:gd name="connsiteX9360" fmla="*/ 3349295 w 9706874"/>
              <a:gd name="connsiteY9360" fmla="*/ 3308292 h 3735869"/>
              <a:gd name="connsiteX9361" fmla="*/ 3037433 w 9706874"/>
              <a:gd name="connsiteY9361" fmla="*/ 3402651 h 3735869"/>
              <a:gd name="connsiteX9362" fmla="*/ 2725128 w 9706874"/>
              <a:gd name="connsiteY9362" fmla="*/ 3482433 h 3735869"/>
              <a:gd name="connsiteX9363" fmla="*/ 2088105 w 9706874"/>
              <a:gd name="connsiteY9363" fmla="*/ 3552494 h 3735869"/>
              <a:gd name="connsiteX9364" fmla="*/ 2135507 w 9706874"/>
              <a:gd name="connsiteY9364" fmla="*/ 3593802 h 3735869"/>
              <a:gd name="connsiteX9365" fmla="*/ 2072157 w 9706874"/>
              <a:gd name="connsiteY9365" fmla="*/ 3603520 h 3735869"/>
              <a:gd name="connsiteX9366" fmla="*/ 2386682 w 9706874"/>
              <a:gd name="connsiteY9366" fmla="*/ 3620126 h 3735869"/>
              <a:gd name="connsiteX9367" fmla="*/ 2691018 w 9706874"/>
              <a:gd name="connsiteY9367" fmla="*/ 3610408 h 3735869"/>
              <a:gd name="connsiteX9368" fmla="*/ 2749049 w 9706874"/>
              <a:gd name="connsiteY9368" fmla="*/ 3591373 h 3735869"/>
              <a:gd name="connsiteX9369" fmla="*/ 2804421 w 9706874"/>
              <a:gd name="connsiteY9369" fmla="*/ 3579222 h 3735869"/>
              <a:gd name="connsiteX9370" fmla="*/ 2862897 w 9706874"/>
              <a:gd name="connsiteY9370" fmla="*/ 3569505 h 3735869"/>
              <a:gd name="connsiteX9371" fmla="*/ 2934218 w 9706874"/>
              <a:gd name="connsiteY9371" fmla="*/ 3557355 h 3735869"/>
              <a:gd name="connsiteX9372" fmla="*/ 3238103 w 9706874"/>
              <a:gd name="connsiteY9372" fmla="*/ 3477573 h 3735869"/>
              <a:gd name="connsiteX9373" fmla="*/ 3182733 w 9706874"/>
              <a:gd name="connsiteY9373" fmla="*/ 3516450 h 3735869"/>
              <a:gd name="connsiteX9374" fmla="*/ 3090147 w 9706874"/>
              <a:gd name="connsiteY9374" fmla="*/ 3540345 h 3735869"/>
              <a:gd name="connsiteX9375" fmla="*/ 2902323 w 9706874"/>
              <a:gd name="connsiteY9375" fmla="*/ 3586512 h 3735869"/>
              <a:gd name="connsiteX9376" fmla="*/ 2524455 w 9706874"/>
              <a:gd name="connsiteY9376" fmla="*/ 3656574 h 3735869"/>
              <a:gd name="connsiteX9377" fmla="*/ 2561223 w 9706874"/>
              <a:gd name="connsiteY9377" fmla="*/ 3680873 h 3735869"/>
              <a:gd name="connsiteX9378" fmla="*/ 1879014 w 9706874"/>
              <a:gd name="connsiteY9378" fmla="*/ 3690592 h 3735869"/>
              <a:gd name="connsiteX9379" fmla="*/ 1580470 w 9706874"/>
              <a:gd name="connsiteY9379" fmla="*/ 3581654 h 3735869"/>
              <a:gd name="connsiteX9380" fmla="*/ 1429860 w 9706874"/>
              <a:gd name="connsiteY9380" fmla="*/ 3506731 h 3735869"/>
              <a:gd name="connsiteX9381" fmla="*/ 1389994 w 9706874"/>
              <a:gd name="connsiteY9381" fmla="*/ 3484862 h 3735869"/>
              <a:gd name="connsiteX9382" fmla="*/ 1334625 w 9706874"/>
              <a:gd name="connsiteY9382" fmla="*/ 3465424 h 3735869"/>
              <a:gd name="connsiteX9383" fmla="*/ 1300073 w 9706874"/>
              <a:gd name="connsiteY9383" fmla="*/ 3453678 h 3735869"/>
              <a:gd name="connsiteX9384" fmla="*/ 1228755 w 9706874"/>
              <a:gd name="connsiteY9384" fmla="*/ 3419661 h 3735869"/>
              <a:gd name="connsiteX9385" fmla="*/ 1154781 w 9706874"/>
              <a:gd name="connsiteY9385" fmla="*/ 3419660 h 3735869"/>
              <a:gd name="connsiteX9386" fmla="*/ 1078146 w 9706874"/>
              <a:gd name="connsiteY9386" fmla="*/ 3414801 h 3735869"/>
              <a:gd name="connsiteX9387" fmla="*/ 1101622 w 9706874"/>
              <a:gd name="connsiteY9387" fmla="*/ 3390503 h 3735869"/>
              <a:gd name="connsiteX9388" fmla="*/ 1165410 w 9706874"/>
              <a:gd name="connsiteY9388" fmla="*/ 3380783 h 3735869"/>
              <a:gd name="connsiteX9389" fmla="*/ 1183569 w 9706874"/>
              <a:gd name="connsiteY9389" fmla="*/ 3361748 h 3735869"/>
              <a:gd name="connsiteX9390" fmla="*/ 1199518 w 9706874"/>
              <a:gd name="connsiteY9390" fmla="*/ 3352029 h 3735869"/>
              <a:gd name="connsiteX9391" fmla="*/ 1226096 w 9706874"/>
              <a:gd name="connsiteY9391" fmla="*/ 3352029 h 3735869"/>
              <a:gd name="connsiteX9392" fmla="*/ 1214964 w 9706874"/>
              <a:gd name="connsiteY9392" fmla="*/ 3349335 h 3735869"/>
              <a:gd name="connsiteX9393" fmla="*/ 1211433 w 9706874"/>
              <a:gd name="connsiteY9393" fmla="*/ 3347203 h 3735869"/>
              <a:gd name="connsiteX9394" fmla="*/ 1213283 w 9706874"/>
              <a:gd name="connsiteY9394" fmla="*/ 3352985 h 3735869"/>
              <a:gd name="connsiteX9395" fmla="*/ 1209272 w 9706874"/>
              <a:gd name="connsiteY9395" fmla="*/ 3352985 h 3735869"/>
              <a:gd name="connsiteX9396" fmla="*/ 1210535 w 9706874"/>
              <a:gd name="connsiteY9396" fmla="*/ 3346660 h 3735869"/>
              <a:gd name="connsiteX9397" fmla="*/ 1204833 w 9706874"/>
              <a:gd name="connsiteY9397" fmla="*/ 3343221 h 3735869"/>
              <a:gd name="connsiteX9398" fmla="*/ 1183570 w 9706874"/>
              <a:gd name="connsiteY9398" fmla="*/ 3332591 h 3735869"/>
              <a:gd name="connsiteX9399" fmla="*/ 1136175 w 9706874"/>
              <a:gd name="connsiteY9399" fmla="*/ 3327730 h 3735869"/>
              <a:gd name="connsiteX9400" fmla="*/ 1093650 w 9706874"/>
              <a:gd name="connsiteY9400" fmla="*/ 3320441 h 3735869"/>
              <a:gd name="connsiteX9401" fmla="*/ 1101622 w 9706874"/>
              <a:gd name="connsiteY9401" fmla="*/ 3286828 h 3735869"/>
              <a:gd name="connsiteX9402" fmla="*/ 1130856 w 9706874"/>
              <a:gd name="connsiteY9402" fmla="*/ 3279538 h 3735869"/>
              <a:gd name="connsiteX9403" fmla="*/ 1184303 w 9706874"/>
              <a:gd name="connsiteY9403" fmla="*/ 3276810 h 3735869"/>
              <a:gd name="connsiteX9404" fmla="*/ 1170197 w 9706874"/>
              <a:gd name="connsiteY9404" fmla="*/ 3272532 h 3735869"/>
              <a:gd name="connsiteX9405" fmla="*/ 1185622 w 9706874"/>
              <a:gd name="connsiteY9405" fmla="*/ 3276744 h 3735869"/>
              <a:gd name="connsiteX9406" fmla="*/ 1226096 w 9706874"/>
              <a:gd name="connsiteY9406" fmla="*/ 3274678 h 3735869"/>
              <a:gd name="connsiteX9407" fmla="*/ 1213751 w 9706874"/>
              <a:gd name="connsiteY9407" fmla="*/ 3264682 h 3735869"/>
              <a:gd name="connsiteX9408" fmla="*/ 1209436 w 9706874"/>
              <a:gd name="connsiteY9408" fmla="*/ 3260827 h 3735869"/>
              <a:gd name="connsiteX9409" fmla="*/ 1170983 w 9706874"/>
              <a:gd name="connsiteY9409" fmla="*/ 3250176 h 3735869"/>
              <a:gd name="connsiteX9410" fmla="*/ 1095290 w 9706874"/>
              <a:gd name="connsiteY9410" fmla="*/ 3225562 h 3735869"/>
              <a:gd name="connsiteX9411" fmla="*/ 1042393 w 9706874"/>
              <a:gd name="connsiteY9411" fmla="*/ 3206439 h 3735869"/>
              <a:gd name="connsiteX9412" fmla="*/ 1047666 w 9706874"/>
              <a:gd name="connsiteY9412" fmla="*/ 3207236 h 3735869"/>
              <a:gd name="connsiteX9413" fmla="*/ 1089236 w 9706874"/>
              <a:gd name="connsiteY9413" fmla="*/ 3217008 h 3735869"/>
              <a:gd name="connsiteX9414" fmla="*/ 1093332 w 9706874"/>
              <a:gd name="connsiteY9414" fmla="*/ 3217668 h 3735869"/>
              <a:gd name="connsiteX9415" fmla="*/ 1114726 w 9706874"/>
              <a:gd name="connsiteY9415" fmla="*/ 3225387 h 3735869"/>
              <a:gd name="connsiteX9416" fmla="*/ 1184877 w 9706874"/>
              <a:gd name="connsiteY9416" fmla="*/ 3247307 h 3735869"/>
              <a:gd name="connsiteX9417" fmla="*/ 1197768 w 9706874"/>
              <a:gd name="connsiteY9417" fmla="*/ 3250406 h 3735869"/>
              <a:gd name="connsiteX9418" fmla="*/ 1196024 w 9706874"/>
              <a:gd name="connsiteY9418" fmla="*/ 3248848 h 3735869"/>
              <a:gd name="connsiteX9419" fmla="*/ 1152620 w 9706874"/>
              <a:gd name="connsiteY9419" fmla="*/ 3208059 h 3735869"/>
              <a:gd name="connsiteX9420" fmla="*/ 1149155 w 9706874"/>
              <a:gd name="connsiteY9420" fmla="*/ 3204711 h 3735869"/>
              <a:gd name="connsiteX9421" fmla="*/ 975622 w 9706874"/>
              <a:gd name="connsiteY9421" fmla="*/ 3146667 h 3735869"/>
              <a:gd name="connsiteX9422" fmla="*/ 917937 w 9706874"/>
              <a:gd name="connsiteY9422" fmla="*/ 3121608 h 3735869"/>
              <a:gd name="connsiteX9423" fmla="*/ 901376 w 9706874"/>
              <a:gd name="connsiteY9423" fmla="*/ 3118431 h 3735869"/>
              <a:gd name="connsiteX9424" fmla="*/ 901193 w 9706874"/>
              <a:gd name="connsiteY9424" fmla="*/ 3117594 h 3735869"/>
              <a:gd name="connsiteX9425" fmla="*/ 898462 w 9706874"/>
              <a:gd name="connsiteY9425" fmla="*/ 3117871 h 3735869"/>
              <a:gd name="connsiteX9426" fmla="*/ 901376 w 9706874"/>
              <a:gd name="connsiteY9426" fmla="*/ 3118431 h 3735869"/>
              <a:gd name="connsiteX9427" fmla="*/ 902072 w 9706874"/>
              <a:gd name="connsiteY9427" fmla="*/ 3121607 h 3735869"/>
              <a:gd name="connsiteX9428" fmla="*/ 847930 w 9706874"/>
              <a:gd name="connsiteY9428" fmla="*/ 3108354 h 3735869"/>
              <a:gd name="connsiteX9429" fmla="*/ 858606 w 9706874"/>
              <a:gd name="connsiteY9429" fmla="*/ 3115264 h 3735869"/>
              <a:gd name="connsiteX9430" fmla="*/ 861412 w 9706874"/>
              <a:gd name="connsiteY9430" fmla="*/ 3126444 h 3735869"/>
              <a:gd name="connsiteX9431" fmla="*/ 903324 w 9706874"/>
              <a:gd name="connsiteY9431" fmla="*/ 3144291 h 3735869"/>
              <a:gd name="connsiteX9432" fmla="*/ 971665 w 9706874"/>
              <a:gd name="connsiteY9432" fmla="*/ 3171710 h 3735869"/>
              <a:gd name="connsiteX9433" fmla="*/ 1031163 w 9706874"/>
              <a:gd name="connsiteY9433" fmla="*/ 3194894 h 3735869"/>
              <a:gd name="connsiteX9434" fmla="*/ 1015803 w 9706874"/>
              <a:gd name="connsiteY9434" fmla="*/ 3190583 h 3735869"/>
              <a:gd name="connsiteX9435" fmla="*/ 938881 w 9706874"/>
              <a:gd name="connsiteY9435" fmla="*/ 3160308 h 3735869"/>
              <a:gd name="connsiteX9436" fmla="*/ 778536 w 9706874"/>
              <a:gd name="connsiteY9436" fmla="*/ 3101314 h 3735869"/>
              <a:gd name="connsiteX9437" fmla="*/ 694680 w 9706874"/>
              <a:gd name="connsiteY9437" fmla="*/ 3066625 h 3735869"/>
              <a:gd name="connsiteX9438" fmla="*/ 617675 w 9706874"/>
              <a:gd name="connsiteY9438" fmla="*/ 3032816 h 3735869"/>
              <a:gd name="connsiteX9439" fmla="*/ 709525 w 9706874"/>
              <a:gd name="connsiteY9439" fmla="*/ 3068534 h 3735869"/>
              <a:gd name="connsiteX9440" fmla="*/ 740761 w 9706874"/>
              <a:gd name="connsiteY9440" fmla="*/ 3079470 h 3735869"/>
              <a:gd name="connsiteX9441" fmla="*/ 716075 w 9706874"/>
              <a:gd name="connsiteY9441" fmla="*/ 3062204 h 3735869"/>
              <a:gd name="connsiteX9442" fmla="*/ 512957 w 9706874"/>
              <a:gd name="connsiteY9442" fmla="*/ 2976193 h 3735869"/>
              <a:gd name="connsiteX9443" fmla="*/ 703856 w 9706874"/>
              <a:gd name="connsiteY9443" fmla="*/ 3049561 h 3735869"/>
              <a:gd name="connsiteX9444" fmla="*/ 719016 w 9706874"/>
              <a:gd name="connsiteY9444" fmla="*/ 3052139 h 3735869"/>
              <a:gd name="connsiteX9445" fmla="*/ 705924 w 9706874"/>
              <a:gd name="connsiteY9445" fmla="*/ 3047562 h 3735869"/>
              <a:gd name="connsiteX9446" fmla="*/ 601801 w 9706874"/>
              <a:gd name="connsiteY9446" fmla="*/ 3002938 h 3735869"/>
              <a:gd name="connsiteX9447" fmla="*/ 535698 w 9706874"/>
              <a:gd name="connsiteY9447" fmla="*/ 2972802 h 3735869"/>
              <a:gd name="connsiteX9448" fmla="*/ 546020 w 9706874"/>
              <a:gd name="connsiteY9448" fmla="*/ 2974213 h 3735869"/>
              <a:gd name="connsiteX9449" fmla="*/ 546478 w 9706874"/>
              <a:gd name="connsiteY9449" fmla="*/ 2974229 h 3735869"/>
              <a:gd name="connsiteX9450" fmla="*/ 549479 w 9706874"/>
              <a:gd name="connsiteY9450" fmla="*/ 2975354 h 3735869"/>
              <a:gd name="connsiteX9451" fmla="*/ 596793 w 9706874"/>
              <a:gd name="connsiteY9451" fmla="*/ 2994649 h 3735869"/>
              <a:gd name="connsiteX9452" fmla="*/ 566706 w 9706874"/>
              <a:gd name="connsiteY9452" fmla="*/ 2975932 h 3735869"/>
              <a:gd name="connsiteX9453" fmla="*/ 563294 w 9706874"/>
              <a:gd name="connsiteY9453" fmla="*/ 2974622 h 3735869"/>
              <a:gd name="connsiteX9454" fmla="*/ 567509 w 9706874"/>
              <a:gd name="connsiteY9454" fmla="*/ 2971262 h 3735869"/>
              <a:gd name="connsiteX9455" fmla="*/ 555721 w 9706874"/>
              <a:gd name="connsiteY9455" fmla="*/ 2967856 h 3735869"/>
              <a:gd name="connsiteX9456" fmla="*/ 541130 w 9706874"/>
              <a:gd name="connsiteY9456" fmla="*/ 2965565 h 3735869"/>
              <a:gd name="connsiteX9457" fmla="*/ 531861 w 9706874"/>
              <a:gd name="connsiteY9457" fmla="*/ 2961260 h 3735869"/>
              <a:gd name="connsiteX9458" fmla="*/ 563777 w 9706874"/>
              <a:gd name="connsiteY9458" fmla="*/ 2968760 h 3735869"/>
              <a:gd name="connsiteX9459" fmla="*/ 742850 w 9706874"/>
              <a:gd name="connsiteY9459" fmla="*/ 3042998 h 3735869"/>
              <a:gd name="connsiteX9460" fmla="*/ 815078 w 9706874"/>
              <a:gd name="connsiteY9460" fmla="*/ 3066000 h 3735869"/>
              <a:gd name="connsiteX9461" fmla="*/ 805724 w 9706874"/>
              <a:gd name="connsiteY9461" fmla="*/ 3061149 h 3735869"/>
              <a:gd name="connsiteX9462" fmla="*/ 659552 w 9706874"/>
              <a:gd name="connsiteY9462" fmla="*/ 2999573 h 3735869"/>
              <a:gd name="connsiteX9463" fmla="*/ 604271 w 9706874"/>
              <a:gd name="connsiteY9463" fmla="*/ 2976862 h 3735869"/>
              <a:gd name="connsiteX9464" fmla="*/ 638198 w 9706874"/>
              <a:gd name="connsiteY9464" fmla="*/ 2985754 h 3735869"/>
              <a:gd name="connsiteX9465" fmla="*/ 803541 w 9706874"/>
              <a:gd name="connsiteY9465" fmla="*/ 3049921 h 3735869"/>
              <a:gd name="connsiteX9466" fmla="*/ 870025 w 9706874"/>
              <a:gd name="connsiteY9466" fmla="*/ 3071808 h 3735869"/>
              <a:gd name="connsiteX9467" fmla="*/ 823756 w 9706874"/>
              <a:gd name="connsiteY9467" fmla="*/ 3054282 h 3735869"/>
              <a:gd name="connsiteX9468" fmla="*/ 778232 w 9706874"/>
              <a:gd name="connsiteY9468" fmla="*/ 3032700 h 3735869"/>
              <a:gd name="connsiteX9469" fmla="*/ 861417 w 9706874"/>
              <a:gd name="connsiteY9469" fmla="*/ 3062900 h 3735869"/>
              <a:gd name="connsiteX9470" fmla="*/ 889722 w 9706874"/>
              <a:gd name="connsiteY9470" fmla="*/ 3066666 h 3735869"/>
              <a:gd name="connsiteX9471" fmla="*/ 985776 w 9706874"/>
              <a:gd name="connsiteY9471" fmla="*/ 3097763 h 3735869"/>
              <a:gd name="connsiteX9472" fmla="*/ 1000934 w 9706874"/>
              <a:gd name="connsiteY9472" fmla="*/ 3100343 h 3735869"/>
              <a:gd name="connsiteX9473" fmla="*/ 977167 w 9706874"/>
              <a:gd name="connsiteY9473" fmla="*/ 3088855 h 3735869"/>
              <a:gd name="connsiteX9474" fmla="*/ 776978 w 9706874"/>
              <a:gd name="connsiteY9474" fmla="*/ 3010017 h 3735869"/>
              <a:gd name="connsiteX9475" fmla="*/ 946804 w 9706874"/>
              <a:gd name="connsiteY9475" fmla="*/ 3069853 h 3735869"/>
              <a:gd name="connsiteX9476" fmla="*/ 969833 w 9706874"/>
              <a:gd name="connsiteY9476" fmla="*/ 3068158 h 3735869"/>
              <a:gd name="connsiteX9477" fmla="*/ 771589 w 9706874"/>
              <a:gd name="connsiteY9477" fmla="*/ 2991332 h 3735869"/>
              <a:gd name="connsiteX9478" fmla="*/ 757704 w 9706874"/>
              <a:gd name="connsiteY9478" fmla="*/ 2976964 h 3735869"/>
              <a:gd name="connsiteX9479" fmla="*/ 892338 w 9706874"/>
              <a:gd name="connsiteY9479" fmla="*/ 3022460 h 3735869"/>
              <a:gd name="connsiteX9480" fmla="*/ 916910 w 9706874"/>
              <a:gd name="connsiteY9480" fmla="*/ 3026500 h 3735869"/>
              <a:gd name="connsiteX9481" fmla="*/ 805692 w 9706874"/>
              <a:gd name="connsiteY9481" fmla="*/ 2983590 h 3735869"/>
              <a:gd name="connsiteX9482" fmla="*/ 760666 w 9706874"/>
              <a:gd name="connsiteY9482" fmla="*/ 2966808 h 3735869"/>
              <a:gd name="connsiteX9483" fmla="*/ 782627 w 9706874"/>
              <a:gd name="connsiteY9483" fmla="*/ 2966549 h 3735869"/>
              <a:gd name="connsiteX9484" fmla="*/ 751916 w 9706874"/>
              <a:gd name="connsiteY9484" fmla="*/ 2954633 h 3735869"/>
              <a:gd name="connsiteX9485" fmla="*/ 720531 w 9706874"/>
              <a:gd name="connsiteY9485" fmla="*/ 2951097 h 3735869"/>
              <a:gd name="connsiteX9486" fmla="*/ 700241 w 9706874"/>
              <a:gd name="connsiteY9486" fmla="*/ 2943025 h 3735869"/>
              <a:gd name="connsiteX9487" fmla="*/ 697791 w 9706874"/>
              <a:gd name="connsiteY9487" fmla="*/ 2942061 h 3735869"/>
              <a:gd name="connsiteX9488" fmla="*/ 710436 w 9706874"/>
              <a:gd name="connsiteY9488" fmla="*/ 2942722 h 3735869"/>
              <a:gd name="connsiteX9489" fmla="*/ 760236 w 9706874"/>
              <a:gd name="connsiteY9489" fmla="*/ 2947129 h 3735869"/>
              <a:gd name="connsiteX9490" fmla="*/ 876525 w 9706874"/>
              <a:gd name="connsiteY9490" fmla="*/ 2962454 h 3735869"/>
              <a:gd name="connsiteX9491" fmla="*/ 880458 w 9706874"/>
              <a:gd name="connsiteY9491" fmla="*/ 2962410 h 3735869"/>
              <a:gd name="connsiteX9492" fmla="*/ 876310 w 9706874"/>
              <a:gd name="connsiteY9492" fmla="*/ 2958142 h 3735869"/>
              <a:gd name="connsiteX9493" fmla="*/ 841768 w 9706874"/>
              <a:gd name="connsiteY9493" fmla="*/ 2951525 h 3735869"/>
              <a:gd name="connsiteX9494" fmla="*/ 787765 w 9706874"/>
              <a:gd name="connsiteY9494" fmla="*/ 2942298 h 3735869"/>
              <a:gd name="connsiteX9495" fmla="*/ 769695 w 9706874"/>
              <a:gd name="connsiteY9495" fmla="*/ 2932701 h 3735869"/>
              <a:gd name="connsiteX9496" fmla="*/ 748349 w 9706874"/>
              <a:gd name="connsiteY9496" fmla="*/ 2933286 h 3735869"/>
              <a:gd name="connsiteX9497" fmla="*/ 729860 w 9706874"/>
              <a:gd name="connsiteY9497" fmla="*/ 2923467 h 3735869"/>
              <a:gd name="connsiteX9498" fmla="*/ 676967 w 9706874"/>
              <a:gd name="connsiteY9498" fmla="*/ 2918593 h 3735869"/>
              <a:gd name="connsiteX9499" fmla="*/ 704917 w 9706874"/>
              <a:gd name="connsiteY9499" fmla="*/ 2913986 h 3735869"/>
              <a:gd name="connsiteX9500" fmla="*/ 741121 w 9706874"/>
              <a:gd name="connsiteY9500" fmla="*/ 2917526 h 3735869"/>
              <a:gd name="connsiteX9501" fmla="*/ 756313 w 9706874"/>
              <a:gd name="connsiteY9501" fmla="*/ 2909907 h 3735869"/>
              <a:gd name="connsiteX9502" fmla="*/ 803544 w 9706874"/>
              <a:gd name="connsiteY9502" fmla="*/ 2914126 h 3735869"/>
              <a:gd name="connsiteX9503" fmla="*/ 856257 w 9706874"/>
              <a:gd name="connsiteY9503" fmla="*/ 2924929 h 3735869"/>
              <a:gd name="connsiteX9504" fmla="*/ 855778 w 9706874"/>
              <a:gd name="connsiteY9504" fmla="*/ 2923966 h 3735869"/>
              <a:gd name="connsiteX9505" fmla="*/ 837657 w 9706874"/>
              <a:gd name="connsiteY9505" fmla="*/ 2918340 h 3735869"/>
              <a:gd name="connsiteX9506" fmla="*/ 726714 w 9706874"/>
              <a:gd name="connsiteY9506" fmla="*/ 2902345 h 3735869"/>
              <a:gd name="connsiteX9507" fmla="*/ 691535 w 9706874"/>
              <a:gd name="connsiteY9507" fmla="*/ 2891192 h 3735869"/>
              <a:gd name="connsiteX9508" fmla="*/ 654642 w 9706874"/>
              <a:gd name="connsiteY9508" fmla="*/ 2883522 h 3735869"/>
              <a:gd name="connsiteX9509" fmla="*/ 649243 w 9706874"/>
              <a:gd name="connsiteY9509" fmla="*/ 2864967 h 3735869"/>
              <a:gd name="connsiteX9510" fmla="*/ 567022 w 9706874"/>
              <a:gd name="connsiteY9510" fmla="*/ 2856441 h 3735869"/>
              <a:gd name="connsiteX9511" fmla="*/ 535395 w 9706874"/>
              <a:gd name="connsiteY9511" fmla="*/ 2853082 h 3735869"/>
              <a:gd name="connsiteX9512" fmla="*/ 532382 w 9706874"/>
              <a:gd name="connsiteY9512" fmla="*/ 2850728 h 3735869"/>
              <a:gd name="connsiteX9513" fmla="*/ 523130 w 9706874"/>
              <a:gd name="connsiteY9513" fmla="*/ 2844770 h 3735869"/>
              <a:gd name="connsiteX9514" fmla="*/ 533318 w 9706874"/>
              <a:gd name="connsiteY9514" fmla="*/ 2845523 h 3735869"/>
              <a:gd name="connsiteX9515" fmla="*/ 686202 w 9706874"/>
              <a:gd name="connsiteY9515" fmla="*/ 2856987 h 3735869"/>
              <a:gd name="connsiteX9516" fmla="*/ 745969 w 9706874"/>
              <a:gd name="connsiteY9516" fmla="*/ 2861746 h 3735869"/>
              <a:gd name="connsiteX9517" fmla="*/ 762733 w 9706874"/>
              <a:gd name="connsiteY9517" fmla="*/ 2863758 h 3735869"/>
              <a:gd name="connsiteX9518" fmla="*/ 764767 w 9706874"/>
              <a:gd name="connsiteY9518" fmla="*/ 2863952 h 3735869"/>
              <a:gd name="connsiteX9519" fmla="*/ 739420 w 9706874"/>
              <a:gd name="connsiteY9519" fmla="*/ 2854789 h 3735869"/>
              <a:gd name="connsiteX9520" fmla="*/ 746406 w 9706874"/>
              <a:gd name="connsiteY9520" fmla="*/ 2855843 h 3735869"/>
              <a:gd name="connsiteX9521" fmla="*/ 790364 w 9706874"/>
              <a:gd name="connsiteY9521" fmla="*/ 2866177 h 3735869"/>
              <a:gd name="connsiteX9522" fmla="*/ 802223 w 9706874"/>
              <a:gd name="connsiteY9522" fmla="*/ 2866473 h 3735869"/>
              <a:gd name="connsiteX9523" fmla="*/ 791296 w 9706874"/>
              <a:gd name="connsiteY9523" fmla="*/ 2862601 h 3735869"/>
              <a:gd name="connsiteX9524" fmla="*/ 819517 w 9706874"/>
              <a:gd name="connsiteY9524" fmla="*/ 2861903 h 3735869"/>
              <a:gd name="connsiteX9525" fmla="*/ 838790 w 9706874"/>
              <a:gd name="connsiteY9525" fmla="*/ 2848921 h 3735869"/>
              <a:gd name="connsiteX9526" fmla="*/ 744233 w 9706874"/>
              <a:gd name="connsiteY9526" fmla="*/ 2837606 h 3735869"/>
              <a:gd name="connsiteX9527" fmla="*/ 685263 w 9706874"/>
              <a:gd name="connsiteY9527" fmla="*/ 2824188 h 3735869"/>
              <a:gd name="connsiteX9528" fmla="*/ 724546 w 9706874"/>
              <a:gd name="connsiteY9528" fmla="*/ 2839496 h 3735869"/>
              <a:gd name="connsiteX9529" fmla="*/ 704196 w 9706874"/>
              <a:gd name="connsiteY9529" fmla="*/ 2833784 h 3735869"/>
              <a:gd name="connsiteX9530" fmla="*/ 642528 w 9706874"/>
              <a:gd name="connsiteY9530" fmla="*/ 2809513 h 3735869"/>
              <a:gd name="connsiteX9531" fmla="*/ 622158 w 9706874"/>
              <a:gd name="connsiteY9531" fmla="*/ 2809719 h 3735869"/>
              <a:gd name="connsiteX9532" fmla="*/ 596846 w 9706874"/>
              <a:gd name="connsiteY9532" fmla="*/ 2805769 h 3735869"/>
              <a:gd name="connsiteX9533" fmla="*/ 616777 w 9706874"/>
              <a:gd name="connsiteY9533" fmla="*/ 2801294 h 3735869"/>
              <a:gd name="connsiteX9534" fmla="*/ 615610 w 9706874"/>
              <a:gd name="connsiteY9534" fmla="*/ 2802679 h 3735869"/>
              <a:gd name="connsiteX9535" fmla="*/ 612425 w 9706874"/>
              <a:gd name="connsiteY9535" fmla="*/ 2802746 h 3735869"/>
              <a:gd name="connsiteX9536" fmla="*/ 614860 w 9706874"/>
              <a:gd name="connsiteY9536" fmla="*/ 2803569 h 3735869"/>
              <a:gd name="connsiteX9537" fmla="*/ 615610 w 9706874"/>
              <a:gd name="connsiteY9537" fmla="*/ 2802679 h 3735869"/>
              <a:gd name="connsiteX9538" fmla="*/ 621467 w 9706874"/>
              <a:gd name="connsiteY9538" fmla="*/ 2802553 h 3735869"/>
              <a:gd name="connsiteX9539" fmla="*/ 625146 w 9706874"/>
              <a:gd name="connsiteY9539" fmla="*/ 2803541 h 3735869"/>
              <a:gd name="connsiteX9540" fmla="*/ 627457 w 9706874"/>
              <a:gd name="connsiteY9540" fmla="*/ 2803581 h 3735869"/>
              <a:gd name="connsiteX9541" fmla="*/ 624536 w 9706874"/>
              <a:gd name="connsiteY9541" fmla="*/ 2802431 h 3735869"/>
              <a:gd name="connsiteX9542" fmla="*/ 623711 w 9706874"/>
              <a:gd name="connsiteY9542" fmla="*/ 2802505 h 3735869"/>
              <a:gd name="connsiteX9543" fmla="*/ 621467 w 9706874"/>
              <a:gd name="connsiteY9543" fmla="*/ 2802553 h 3735869"/>
              <a:gd name="connsiteX9544" fmla="*/ 616777 w 9706874"/>
              <a:gd name="connsiteY9544" fmla="*/ 2801294 h 3735869"/>
              <a:gd name="connsiteX9545" fmla="*/ 623260 w 9706874"/>
              <a:gd name="connsiteY9545" fmla="*/ 2801928 h 3735869"/>
              <a:gd name="connsiteX9546" fmla="*/ 602295 w 9706874"/>
              <a:gd name="connsiteY9546" fmla="*/ 2793677 h 3735869"/>
              <a:gd name="connsiteX9547" fmla="*/ 521726 w 9706874"/>
              <a:gd name="connsiteY9547" fmla="*/ 2763295 h 3735869"/>
              <a:gd name="connsiteX9548" fmla="*/ 511829 w 9706874"/>
              <a:gd name="connsiteY9548" fmla="*/ 2762439 h 3735869"/>
              <a:gd name="connsiteX9549" fmla="*/ 505469 w 9706874"/>
              <a:gd name="connsiteY9549" fmla="*/ 2758719 h 3735869"/>
              <a:gd name="connsiteX9550" fmla="*/ 494114 w 9706874"/>
              <a:gd name="connsiteY9550" fmla="*/ 2752957 h 3735869"/>
              <a:gd name="connsiteX9551" fmla="*/ 389881 w 9706874"/>
              <a:gd name="connsiteY9551" fmla="*/ 2715526 h 3735869"/>
              <a:gd name="connsiteX9552" fmla="*/ 278792 w 9706874"/>
              <a:gd name="connsiteY9552" fmla="*/ 2669572 h 3735869"/>
              <a:gd name="connsiteX9553" fmla="*/ 176781 w 9706874"/>
              <a:gd name="connsiteY9553" fmla="*/ 2624785 h 3735869"/>
              <a:gd name="connsiteX9554" fmla="*/ 298458 w 9706874"/>
              <a:gd name="connsiteY9554" fmla="*/ 2672100 h 3735869"/>
              <a:gd name="connsiteX9555" fmla="*/ 339838 w 9706874"/>
              <a:gd name="connsiteY9555" fmla="*/ 2686590 h 3735869"/>
              <a:gd name="connsiteX9556" fmla="*/ 307135 w 9706874"/>
              <a:gd name="connsiteY9556" fmla="*/ 2663716 h 3735869"/>
              <a:gd name="connsiteX9557" fmla="*/ 38057 w 9706874"/>
              <a:gd name="connsiteY9557" fmla="*/ 2549774 h 3735869"/>
              <a:gd name="connsiteX9558" fmla="*/ 290949 w 9706874"/>
              <a:gd name="connsiteY9558" fmla="*/ 2646967 h 3735869"/>
              <a:gd name="connsiteX9559" fmla="*/ 311031 w 9706874"/>
              <a:gd name="connsiteY9559" fmla="*/ 2650383 h 3735869"/>
              <a:gd name="connsiteX9560" fmla="*/ 293689 w 9706874"/>
              <a:gd name="connsiteY9560" fmla="*/ 2644318 h 3735869"/>
              <a:gd name="connsiteX9561" fmla="*/ 155755 w 9706874"/>
              <a:gd name="connsiteY9561" fmla="*/ 2585202 h 3735869"/>
              <a:gd name="connsiteX9562" fmla="*/ 68185 w 9706874"/>
              <a:gd name="connsiteY9562" fmla="*/ 2545282 h 3735869"/>
              <a:gd name="connsiteX9563" fmla="*/ 81859 w 9706874"/>
              <a:gd name="connsiteY9563" fmla="*/ 2547152 h 3735869"/>
              <a:gd name="connsiteX9564" fmla="*/ 82466 w 9706874"/>
              <a:gd name="connsiteY9564" fmla="*/ 2547173 h 3735869"/>
              <a:gd name="connsiteX9565" fmla="*/ 86440 w 9706874"/>
              <a:gd name="connsiteY9565" fmla="*/ 2548662 h 3735869"/>
              <a:gd name="connsiteX9566" fmla="*/ 149117 w 9706874"/>
              <a:gd name="connsiteY9566" fmla="*/ 2574222 h 3735869"/>
              <a:gd name="connsiteX9567" fmla="*/ 109261 w 9706874"/>
              <a:gd name="connsiteY9567" fmla="*/ 2549430 h 3735869"/>
              <a:gd name="connsiteX9568" fmla="*/ 104742 w 9706874"/>
              <a:gd name="connsiteY9568" fmla="*/ 2547694 h 3735869"/>
              <a:gd name="connsiteX9569" fmla="*/ 110326 w 9706874"/>
              <a:gd name="connsiteY9569" fmla="*/ 2543242 h 3735869"/>
              <a:gd name="connsiteX9570" fmla="*/ 94710 w 9706874"/>
              <a:gd name="connsiteY9570" fmla="*/ 2538728 h 3735869"/>
              <a:gd name="connsiteX9571" fmla="*/ 75379 w 9706874"/>
              <a:gd name="connsiteY9571" fmla="*/ 2535694 h 3735869"/>
              <a:gd name="connsiteX9572" fmla="*/ 63099 w 9706874"/>
              <a:gd name="connsiteY9572" fmla="*/ 2529993 h 3735869"/>
              <a:gd name="connsiteX9573" fmla="*/ 105380 w 9706874"/>
              <a:gd name="connsiteY9573" fmla="*/ 2539929 h 3735869"/>
              <a:gd name="connsiteX9574" fmla="*/ 342606 w 9706874"/>
              <a:gd name="connsiteY9574" fmla="*/ 2638273 h 3735869"/>
              <a:gd name="connsiteX9575" fmla="*/ 438289 w 9706874"/>
              <a:gd name="connsiteY9575" fmla="*/ 2668746 h 3735869"/>
              <a:gd name="connsiteX9576" fmla="*/ 425896 w 9706874"/>
              <a:gd name="connsiteY9576" fmla="*/ 2662319 h 3735869"/>
              <a:gd name="connsiteX9577" fmla="*/ 232258 w 9706874"/>
              <a:gd name="connsiteY9577" fmla="*/ 2580747 h 3735869"/>
              <a:gd name="connsiteX9578" fmla="*/ 159026 w 9706874"/>
              <a:gd name="connsiteY9578" fmla="*/ 2550661 h 3735869"/>
              <a:gd name="connsiteX9579" fmla="*/ 203970 w 9706874"/>
              <a:gd name="connsiteY9579" fmla="*/ 2562440 h 3735869"/>
              <a:gd name="connsiteX9580" fmla="*/ 423004 w 9706874"/>
              <a:gd name="connsiteY9580" fmla="*/ 2647446 h 3735869"/>
              <a:gd name="connsiteX9581" fmla="*/ 511078 w 9706874"/>
              <a:gd name="connsiteY9581" fmla="*/ 2676439 h 3735869"/>
              <a:gd name="connsiteX9582" fmla="*/ 449783 w 9706874"/>
              <a:gd name="connsiteY9582" fmla="*/ 2653222 h 3735869"/>
              <a:gd name="connsiteX9583" fmla="*/ 389477 w 9706874"/>
              <a:gd name="connsiteY9583" fmla="*/ 2624631 h 3735869"/>
              <a:gd name="connsiteX9584" fmla="*/ 499674 w 9706874"/>
              <a:gd name="connsiteY9584" fmla="*/ 2664638 h 3735869"/>
              <a:gd name="connsiteX9585" fmla="*/ 537172 w 9706874"/>
              <a:gd name="connsiteY9585" fmla="*/ 2669625 h 3735869"/>
              <a:gd name="connsiteX9586" fmla="*/ 664418 w 9706874"/>
              <a:gd name="connsiteY9586" fmla="*/ 2710822 h 3735869"/>
              <a:gd name="connsiteX9587" fmla="*/ 684499 w 9706874"/>
              <a:gd name="connsiteY9587" fmla="*/ 2714239 h 3735869"/>
              <a:gd name="connsiteX9588" fmla="*/ 653013 w 9706874"/>
              <a:gd name="connsiteY9588" fmla="*/ 2699022 h 3735869"/>
              <a:gd name="connsiteX9589" fmla="*/ 387818 w 9706874"/>
              <a:gd name="connsiteY9589" fmla="*/ 2594582 h 3735869"/>
              <a:gd name="connsiteX9590" fmla="*/ 612789 w 9706874"/>
              <a:gd name="connsiteY9590" fmla="*/ 2673850 h 3735869"/>
              <a:gd name="connsiteX9591" fmla="*/ 643297 w 9706874"/>
              <a:gd name="connsiteY9591" fmla="*/ 2671605 h 3735869"/>
              <a:gd name="connsiteX9592" fmla="*/ 380678 w 9706874"/>
              <a:gd name="connsiteY9592" fmla="*/ 2569828 h 3735869"/>
              <a:gd name="connsiteX9593" fmla="*/ 362285 w 9706874"/>
              <a:gd name="connsiteY9593" fmla="*/ 2550794 h 3735869"/>
              <a:gd name="connsiteX9594" fmla="*/ 540636 w 9706874"/>
              <a:gd name="connsiteY9594" fmla="*/ 2611064 h 3735869"/>
              <a:gd name="connsiteX9595" fmla="*/ 573190 w 9706874"/>
              <a:gd name="connsiteY9595" fmla="*/ 2616417 h 3735869"/>
              <a:gd name="connsiteX9596" fmla="*/ 425855 w 9706874"/>
              <a:gd name="connsiteY9596" fmla="*/ 2559572 h 3735869"/>
              <a:gd name="connsiteX9597" fmla="*/ 366206 w 9706874"/>
              <a:gd name="connsiteY9597" fmla="*/ 2537343 h 3735869"/>
              <a:gd name="connsiteX9598" fmla="*/ 395298 w 9706874"/>
              <a:gd name="connsiteY9598" fmla="*/ 2536998 h 3735869"/>
              <a:gd name="connsiteX9599" fmla="*/ 354616 w 9706874"/>
              <a:gd name="connsiteY9599" fmla="*/ 2521213 h 3735869"/>
              <a:gd name="connsiteX9600" fmla="*/ 313039 w 9706874"/>
              <a:gd name="connsiteY9600" fmla="*/ 2516529 h 3735869"/>
              <a:gd name="connsiteX9601" fmla="*/ 286162 w 9706874"/>
              <a:gd name="connsiteY9601" fmla="*/ 2505835 h 3735869"/>
              <a:gd name="connsiteX9602" fmla="*/ 282915 w 9706874"/>
              <a:gd name="connsiteY9602" fmla="*/ 2504558 h 3735869"/>
              <a:gd name="connsiteX9603" fmla="*/ 299667 w 9706874"/>
              <a:gd name="connsiteY9603" fmla="*/ 2505433 h 3735869"/>
              <a:gd name="connsiteX9604" fmla="*/ 365636 w 9706874"/>
              <a:gd name="connsiteY9604" fmla="*/ 2511272 h 3735869"/>
              <a:gd name="connsiteX9605" fmla="*/ 519688 w 9706874"/>
              <a:gd name="connsiteY9605" fmla="*/ 2531573 h 3735869"/>
              <a:gd name="connsiteX9606" fmla="*/ 473646 w 9706874"/>
              <a:gd name="connsiteY9606" fmla="*/ 2517095 h 3735869"/>
              <a:gd name="connsiteX9607" fmla="*/ 402105 w 9706874"/>
              <a:gd name="connsiteY9607" fmla="*/ 2504870 h 3735869"/>
              <a:gd name="connsiteX9608" fmla="*/ 378168 w 9706874"/>
              <a:gd name="connsiteY9608" fmla="*/ 2492158 h 3735869"/>
              <a:gd name="connsiteX9609" fmla="*/ 349890 w 9706874"/>
              <a:gd name="connsiteY9609" fmla="*/ 2492936 h 3735869"/>
              <a:gd name="connsiteX9610" fmla="*/ 325398 w 9706874"/>
              <a:gd name="connsiteY9610" fmla="*/ 2479927 h 3735869"/>
              <a:gd name="connsiteX9611" fmla="*/ 255329 w 9706874"/>
              <a:gd name="connsiteY9611" fmla="*/ 2473471 h 3735869"/>
              <a:gd name="connsiteX9612" fmla="*/ 292355 w 9706874"/>
              <a:gd name="connsiteY9612" fmla="*/ 2467366 h 3735869"/>
              <a:gd name="connsiteX9613" fmla="*/ 340314 w 9706874"/>
              <a:gd name="connsiteY9613" fmla="*/ 2472055 h 3735869"/>
              <a:gd name="connsiteX9614" fmla="*/ 360440 w 9706874"/>
              <a:gd name="connsiteY9614" fmla="*/ 2461962 h 3735869"/>
              <a:gd name="connsiteX9615" fmla="*/ 423009 w 9706874"/>
              <a:gd name="connsiteY9615" fmla="*/ 2467552 h 3735869"/>
              <a:gd name="connsiteX9616" fmla="*/ 496027 w 9706874"/>
              <a:gd name="connsiteY9616" fmla="*/ 2482517 h 3735869"/>
              <a:gd name="connsiteX9617" fmla="*/ 494405 w 9706874"/>
              <a:gd name="connsiteY9617" fmla="*/ 2482367 h 3735869"/>
              <a:gd name="connsiteX9618" fmla="*/ 490511 w 9706874"/>
              <a:gd name="connsiteY9618" fmla="*/ 2481952 h 3735869"/>
              <a:gd name="connsiteX9619" fmla="*/ 491367 w 9706874"/>
              <a:gd name="connsiteY9619" fmla="*/ 2482089 h 3735869"/>
              <a:gd name="connsiteX9620" fmla="*/ 494405 w 9706874"/>
              <a:gd name="connsiteY9620" fmla="*/ 2482367 h 3735869"/>
              <a:gd name="connsiteX9621" fmla="*/ 496283 w 9706874"/>
              <a:gd name="connsiteY9621" fmla="*/ 2482568 h 3735869"/>
              <a:gd name="connsiteX9622" fmla="*/ 496027 w 9706874"/>
              <a:gd name="connsiteY9622" fmla="*/ 2482517 h 3735869"/>
              <a:gd name="connsiteX9623" fmla="*/ 505681 w 9706874"/>
              <a:gd name="connsiteY9623" fmla="*/ 2483404 h 3735869"/>
              <a:gd name="connsiteX9624" fmla="*/ 533666 w 9706874"/>
              <a:gd name="connsiteY9624" fmla="*/ 2481641 h 3735869"/>
              <a:gd name="connsiteX9625" fmla="*/ 482367 w 9706874"/>
              <a:gd name="connsiteY9625" fmla="*/ 2475177 h 3735869"/>
              <a:gd name="connsiteX9626" fmla="*/ 321229 w 9706874"/>
              <a:gd name="connsiteY9626" fmla="*/ 2451946 h 3735869"/>
              <a:gd name="connsiteX9627" fmla="*/ 274628 w 9706874"/>
              <a:gd name="connsiteY9627" fmla="*/ 2437171 h 3735869"/>
              <a:gd name="connsiteX9628" fmla="*/ 225751 w 9706874"/>
              <a:gd name="connsiteY9628" fmla="*/ 2427008 h 3735869"/>
              <a:gd name="connsiteX9629" fmla="*/ 218602 w 9706874"/>
              <a:gd name="connsiteY9629" fmla="*/ 2402429 h 3735869"/>
              <a:gd name="connsiteX9630" fmla="*/ 109679 w 9706874"/>
              <a:gd name="connsiteY9630" fmla="*/ 2391134 h 3735869"/>
              <a:gd name="connsiteX9631" fmla="*/ 67783 w 9706874"/>
              <a:gd name="connsiteY9631" fmla="*/ 2386686 h 3735869"/>
              <a:gd name="connsiteX9632" fmla="*/ 63790 w 9706874"/>
              <a:gd name="connsiteY9632" fmla="*/ 2383566 h 3735869"/>
              <a:gd name="connsiteX9633" fmla="*/ 51535 w 9706874"/>
              <a:gd name="connsiteY9633" fmla="*/ 2375674 h 3735869"/>
              <a:gd name="connsiteX9634" fmla="*/ 65031 w 9706874"/>
              <a:gd name="connsiteY9634" fmla="*/ 2376671 h 3735869"/>
              <a:gd name="connsiteX9635" fmla="*/ 267561 w 9706874"/>
              <a:gd name="connsiteY9635" fmla="*/ 2391857 h 3735869"/>
              <a:gd name="connsiteX9636" fmla="*/ 346737 w 9706874"/>
              <a:gd name="connsiteY9636" fmla="*/ 2398162 h 3735869"/>
              <a:gd name="connsiteX9637" fmla="*/ 406784 w 9706874"/>
              <a:gd name="connsiteY9637" fmla="*/ 2399294 h 3735869"/>
              <a:gd name="connsiteX9638" fmla="*/ 444169 w 9706874"/>
              <a:gd name="connsiteY9638" fmla="*/ 2398368 h 3735869"/>
              <a:gd name="connsiteX9639" fmla="*/ 469702 w 9706874"/>
              <a:gd name="connsiteY9639" fmla="*/ 2381173 h 3735869"/>
              <a:gd name="connsiteX9640" fmla="*/ 344437 w 9706874"/>
              <a:gd name="connsiteY9640" fmla="*/ 2366185 h 3735869"/>
              <a:gd name="connsiteX9641" fmla="*/ 259537 w 9706874"/>
              <a:gd name="connsiteY9641" fmla="*/ 2346866 h 3735869"/>
              <a:gd name="connsiteX9642" fmla="*/ 244705 w 9706874"/>
              <a:gd name="connsiteY9642" fmla="*/ 2334003 h 3735869"/>
              <a:gd name="connsiteX9643" fmla="*/ 149190 w 9706874"/>
              <a:gd name="connsiteY9643" fmla="*/ 2324007 h 3735869"/>
              <a:gd name="connsiteX9644" fmla="*/ 175592 w 9706874"/>
              <a:gd name="connsiteY9644" fmla="*/ 2318079 h 3735869"/>
              <a:gd name="connsiteX9645" fmla="*/ 174046 w 9706874"/>
              <a:gd name="connsiteY9645" fmla="*/ 2319914 h 3735869"/>
              <a:gd name="connsiteX9646" fmla="*/ 169827 w 9706874"/>
              <a:gd name="connsiteY9646" fmla="*/ 2320004 h 3735869"/>
              <a:gd name="connsiteX9647" fmla="*/ 173053 w 9706874"/>
              <a:gd name="connsiteY9647" fmla="*/ 2321093 h 3735869"/>
              <a:gd name="connsiteX9648" fmla="*/ 174046 w 9706874"/>
              <a:gd name="connsiteY9648" fmla="*/ 2319914 h 3735869"/>
              <a:gd name="connsiteX9649" fmla="*/ 181806 w 9706874"/>
              <a:gd name="connsiteY9649" fmla="*/ 2319748 h 3735869"/>
              <a:gd name="connsiteX9650" fmla="*/ 186678 w 9706874"/>
              <a:gd name="connsiteY9650" fmla="*/ 2321057 h 3735869"/>
              <a:gd name="connsiteX9651" fmla="*/ 192341 w 9706874"/>
              <a:gd name="connsiteY9651" fmla="*/ 2321153 h 3735869"/>
              <a:gd name="connsiteX9652" fmla="*/ 209683 w 9706874"/>
              <a:gd name="connsiteY9652" fmla="*/ 2309583 h 3735869"/>
              <a:gd name="connsiteX9653" fmla="*/ 301857 w 9706874"/>
              <a:gd name="connsiteY9653" fmla="*/ 2317805 h 3735869"/>
              <a:gd name="connsiteX9654" fmla="*/ 316219 w 9706874"/>
              <a:gd name="connsiteY9654" fmla="*/ 2309636 h 3735869"/>
              <a:gd name="connsiteX9655" fmla="*/ 425143 w 9706874"/>
              <a:gd name="connsiteY9655" fmla="*/ 2320935 h 3735869"/>
              <a:gd name="connsiteX9656" fmla="*/ 534573 w 9706874"/>
              <a:gd name="connsiteY9656" fmla="*/ 2338320 h 3735869"/>
              <a:gd name="connsiteX9657" fmla="*/ 547066 w 9706874"/>
              <a:gd name="connsiteY9657" fmla="*/ 2334149 h 3735869"/>
              <a:gd name="connsiteX9658" fmla="*/ 442995 w 9706874"/>
              <a:gd name="connsiteY9658" fmla="*/ 2315453 h 3735869"/>
              <a:gd name="connsiteX9659" fmla="*/ 174502 w 9706874"/>
              <a:gd name="connsiteY9659" fmla="*/ 2278537 h 3735869"/>
              <a:gd name="connsiteX9660" fmla="*/ 36565 w 9706874"/>
              <a:gd name="connsiteY9660" fmla="*/ 2266608 h 3735869"/>
              <a:gd name="connsiteX9661" fmla="*/ 28140 w 9706874"/>
              <a:gd name="connsiteY9661" fmla="*/ 2261678 h 3735869"/>
              <a:gd name="connsiteX9662" fmla="*/ 7738 w 9706874"/>
              <a:gd name="connsiteY9662" fmla="*/ 2251327 h 3735869"/>
              <a:gd name="connsiteX9663" fmla="*/ 51454 w 9706874"/>
              <a:gd name="connsiteY9663" fmla="*/ 2252153 h 3735869"/>
              <a:gd name="connsiteX9664" fmla="*/ 86969 w 9706874"/>
              <a:gd name="connsiteY9664" fmla="*/ 2255220 h 3735869"/>
              <a:gd name="connsiteX9665" fmla="*/ 51454 w 9706874"/>
              <a:gd name="connsiteY9665" fmla="*/ 2252153 h 3735869"/>
              <a:gd name="connsiteX9666" fmla="*/ 9821 w 9706874"/>
              <a:gd name="connsiteY9666" fmla="*/ 2245124 h 3735869"/>
              <a:gd name="connsiteX9667" fmla="*/ 13526 w 9706874"/>
              <a:gd name="connsiteY9667" fmla="*/ 2235590 h 3735869"/>
              <a:gd name="connsiteX9668" fmla="*/ 18307 w 9706874"/>
              <a:gd name="connsiteY9668" fmla="*/ 2240536 h 3735869"/>
              <a:gd name="connsiteX9669" fmla="*/ 13526 w 9706874"/>
              <a:gd name="connsiteY9669" fmla="*/ 2235590 h 3735869"/>
              <a:gd name="connsiteX9670" fmla="*/ 0 w 9706874"/>
              <a:gd name="connsiteY9670" fmla="*/ 2229954 h 3735869"/>
              <a:gd name="connsiteX9671" fmla="*/ 41041 w 9706874"/>
              <a:gd name="connsiteY9671" fmla="*/ 2231910 h 3735869"/>
              <a:gd name="connsiteX9672" fmla="*/ 53580 w 9706874"/>
              <a:gd name="connsiteY9672" fmla="*/ 2234497 h 3735869"/>
              <a:gd name="connsiteX9673" fmla="*/ 59168 w 9706874"/>
              <a:gd name="connsiteY9673" fmla="*/ 2237123 h 3735869"/>
              <a:gd name="connsiteX9674" fmla="*/ 58724 w 9706874"/>
              <a:gd name="connsiteY9674" fmla="*/ 2232751 h 3735869"/>
              <a:gd name="connsiteX9675" fmla="*/ 113636 w 9706874"/>
              <a:gd name="connsiteY9675" fmla="*/ 2235369 h 3735869"/>
              <a:gd name="connsiteX9676" fmla="*/ 129124 w 9706874"/>
              <a:gd name="connsiteY9676" fmla="*/ 2240929 h 3735869"/>
              <a:gd name="connsiteX9677" fmla="*/ 163974 w 9706874"/>
              <a:gd name="connsiteY9677" fmla="*/ 2255100 h 3735869"/>
              <a:gd name="connsiteX9678" fmla="*/ 208094 w 9706874"/>
              <a:gd name="connsiteY9678" fmla="*/ 2266943 h 3735869"/>
              <a:gd name="connsiteX9679" fmla="*/ 135687 w 9706874"/>
              <a:gd name="connsiteY9679" fmla="*/ 2236796 h 3735869"/>
              <a:gd name="connsiteX9680" fmla="*/ 134917 w 9706874"/>
              <a:gd name="connsiteY9680" fmla="*/ 2236382 h 3735869"/>
              <a:gd name="connsiteX9681" fmla="*/ 149886 w 9706874"/>
              <a:gd name="connsiteY9681" fmla="*/ 2237096 h 3735869"/>
              <a:gd name="connsiteX9682" fmla="*/ 409011 w 9706874"/>
              <a:gd name="connsiteY9682" fmla="*/ 2260832 h 3735869"/>
              <a:gd name="connsiteX9683" fmla="*/ 378289 w 9706874"/>
              <a:gd name="connsiteY9683" fmla="*/ 2251996 h 3735869"/>
              <a:gd name="connsiteX9684" fmla="*/ 392583 w 9706874"/>
              <a:gd name="connsiteY9684" fmla="*/ 2248373 h 3735869"/>
              <a:gd name="connsiteX9685" fmla="*/ 468193 w 9706874"/>
              <a:gd name="connsiteY9685" fmla="*/ 2274717 h 3735869"/>
              <a:gd name="connsiteX9686" fmla="*/ 413438 w 9706874"/>
              <a:gd name="connsiteY9686" fmla="*/ 2249188 h 3735869"/>
              <a:gd name="connsiteX9687" fmla="*/ 417308 w 9706874"/>
              <a:gd name="connsiteY9687" fmla="*/ 2249431 h 3735869"/>
              <a:gd name="connsiteX9688" fmla="*/ 507954 w 9706874"/>
              <a:gd name="connsiteY9688" fmla="*/ 2251865 h 3735869"/>
              <a:gd name="connsiteX9689" fmla="*/ 380860 w 9706874"/>
              <a:gd name="connsiteY9689" fmla="*/ 2225932 h 3735869"/>
              <a:gd name="connsiteX9690" fmla="*/ 394307 w 9706874"/>
              <a:gd name="connsiteY9690" fmla="*/ 2212291 h 3735869"/>
              <a:gd name="connsiteX9691" fmla="*/ 380390 w 9706874"/>
              <a:gd name="connsiteY9691" fmla="*/ 2204902 h 3735869"/>
              <a:gd name="connsiteX9692" fmla="*/ 447117 w 9706874"/>
              <a:gd name="connsiteY9692" fmla="*/ 2209582 h 3735869"/>
              <a:gd name="connsiteX9693" fmla="*/ 514760 w 9706874"/>
              <a:gd name="connsiteY9693" fmla="*/ 2219736 h 3735869"/>
              <a:gd name="connsiteX9694" fmla="*/ 525782 w 9706874"/>
              <a:gd name="connsiteY9694" fmla="*/ 2209796 h 3735869"/>
              <a:gd name="connsiteX9695" fmla="*/ 605511 w 9706874"/>
              <a:gd name="connsiteY9695" fmla="*/ 2216396 h 3735869"/>
              <a:gd name="connsiteX9696" fmla="*/ 545550 w 9706874"/>
              <a:gd name="connsiteY9696" fmla="*/ 2194527 h 3735869"/>
              <a:gd name="connsiteX9697" fmla="*/ 461566 w 9706874"/>
              <a:gd name="connsiteY9697" fmla="*/ 2180681 h 3735869"/>
              <a:gd name="connsiteX9698" fmla="*/ 298446 w 9706874"/>
              <a:gd name="connsiteY9698" fmla="*/ 2145590 h 3735869"/>
              <a:gd name="connsiteX9699" fmla="*/ 458265 w 9706874"/>
              <a:gd name="connsiteY9699" fmla="*/ 2163966 h 3735869"/>
              <a:gd name="connsiteX9700" fmla="*/ 535059 w 9706874"/>
              <a:gd name="connsiteY9700" fmla="*/ 2168176 h 3735869"/>
              <a:gd name="connsiteX9701" fmla="*/ 555186 w 9706874"/>
              <a:gd name="connsiteY9701" fmla="*/ 2158082 h 3735869"/>
              <a:gd name="connsiteX9702" fmla="*/ 629660 w 9706874"/>
              <a:gd name="connsiteY9702" fmla="*/ 2172696 h 3735869"/>
              <a:gd name="connsiteX9703" fmla="*/ 638853 w 9706874"/>
              <a:gd name="connsiteY9703" fmla="*/ 2151812 h 3735869"/>
              <a:gd name="connsiteX9704" fmla="*/ 645854 w 9706874"/>
              <a:gd name="connsiteY9704" fmla="*/ 2151981 h 3735869"/>
              <a:gd name="connsiteX9705" fmla="*/ 630679 w 9706874"/>
              <a:gd name="connsiteY9705" fmla="*/ 2141756 h 3735869"/>
              <a:gd name="connsiteX9706" fmla="*/ 622600 w 9706874"/>
              <a:gd name="connsiteY9706" fmla="*/ 2134756 h 3735869"/>
              <a:gd name="connsiteX9707" fmla="*/ 600073 w 9706874"/>
              <a:gd name="connsiteY9707" fmla="*/ 2127684 h 3735869"/>
              <a:gd name="connsiteX9708" fmla="*/ 535629 w 9706874"/>
              <a:gd name="connsiteY9708" fmla="*/ 2116941 h 3735869"/>
              <a:gd name="connsiteX9709" fmla="*/ 603075 w 9706874"/>
              <a:gd name="connsiteY9709" fmla="*/ 2115003 h 3735869"/>
              <a:gd name="connsiteX9710" fmla="*/ 616656 w 9706874"/>
              <a:gd name="connsiteY9710" fmla="*/ 2115193 h 3735869"/>
              <a:gd name="connsiteX9711" fmla="*/ 616655 w 9706874"/>
              <a:gd name="connsiteY9711" fmla="*/ 2108144 h 3735869"/>
              <a:gd name="connsiteX9712" fmla="*/ 602632 w 9706874"/>
              <a:gd name="connsiteY9712" fmla="*/ 2103285 h 3735869"/>
              <a:gd name="connsiteX9713" fmla="*/ 577857 w 9706874"/>
              <a:gd name="connsiteY9713" fmla="*/ 2095994 h 3735869"/>
              <a:gd name="connsiteX9714" fmla="*/ 549809 w 9706874"/>
              <a:gd name="connsiteY9714" fmla="*/ 2074124 h 3735869"/>
              <a:gd name="connsiteX9715" fmla="*/ 559276 w 9706874"/>
              <a:gd name="connsiteY9715" fmla="*/ 2058938 h 3735869"/>
              <a:gd name="connsiteX9716" fmla="*/ 570220 w 9706874"/>
              <a:gd name="connsiteY9716" fmla="*/ 2055989 h 3735869"/>
              <a:gd name="connsiteX9717" fmla="*/ 547331 w 9706874"/>
              <a:gd name="connsiteY9717" fmla="*/ 2051683 h 3735869"/>
              <a:gd name="connsiteX9718" fmla="*/ 516200 w 9706874"/>
              <a:gd name="connsiteY9718" fmla="*/ 2040123 h 3735869"/>
              <a:gd name="connsiteX9719" fmla="*/ 521571 w 9706874"/>
              <a:gd name="connsiteY9719" fmla="*/ 2037352 h 3735869"/>
              <a:gd name="connsiteX9720" fmla="*/ 524713 w 9706874"/>
              <a:gd name="connsiteY9720" fmla="*/ 2036984 h 3735869"/>
              <a:gd name="connsiteX9721" fmla="*/ 575556 w 9706874"/>
              <a:gd name="connsiteY9721" fmla="*/ 2054553 h 3735869"/>
              <a:gd name="connsiteX9722" fmla="*/ 596931 w 9706874"/>
              <a:gd name="connsiteY9722" fmla="*/ 2048817 h 3735869"/>
              <a:gd name="connsiteX9723" fmla="*/ 561200 w 9706874"/>
              <a:gd name="connsiteY9723" fmla="*/ 2030985 h 3735869"/>
              <a:gd name="connsiteX9724" fmla="*/ 567959 w 9706874"/>
              <a:gd name="connsiteY9724" fmla="*/ 2032845 h 3735869"/>
              <a:gd name="connsiteX9725" fmla="*/ 487878 w 9706874"/>
              <a:gd name="connsiteY9725" fmla="*/ 1999718 h 3735869"/>
              <a:gd name="connsiteX9726" fmla="*/ 385866 w 9706874"/>
              <a:gd name="connsiteY9726" fmla="*/ 1954929 h 3735869"/>
              <a:gd name="connsiteX9727" fmla="*/ 507543 w 9706874"/>
              <a:gd name="connsiteY9727" fmla="*/ 2002245 h 3735869"/>
              <a:gd name="connsiteX9728" fmla="*/ 548922 w 9706874"/>
              <a:gd name="connsiteY9728" fmla="*/ 2016735 h 3735869"/>
              <a:gd name="connsiteX9729" fmla="*/ 547324 w 9706874"/>
              <a:gd name="connsiteY9729" fmla="*/ 2011011 h 3735869"/>
              <a:gd name="connsiteX9730" fmla="*/ 545837 w 9706874"/>
              <a:gd name="connsiteY9730" fmla="*/ 2009932 h 3735869"/>
              <a:gd name="connsiteX9731" fmla="*/ 532997 w 9706874"/>
              <a:gd name="connsiteY9731" fmla="*/ 2004881 h 3735869"/>
              <a:gd name="connsiteX9732" fmla="*/ 538838 w 9706874"/>
              <a:gd name="connsiteY9732" fmla="*/ 2005598 h 3735869"/>
              <a:gd name="connsiteX9733" fmla="*/ 540110 w 9706874"/>
              <a:gd name="connsiteY9733" fmla="*/ 2005777 h 3735869"/>
              <a:gd name="connsiteX9734" fmla="*/ 537480 w 9706874"/>
              <a:gd name="connsiteY9734" fmla="*/ 2003866 h 3735869"/>
              <a:gd name="connsiteX9735" fmla="*/ 516221 w 9706874"/>
              <a:gd name="connsiteY9735" fmla="*/ 1993862 h 3735869"/>
              <a:gd name="connsiteX9736" fmla="*/ 247142 w 9706874"/>
              <a:gd name="connsiteY9736" fmla="*/ 1879918 h 3735869"/>
              <a:gd name="connsiteX9737" fmla="*/ 500034 w 9706874"/>
              <a:gd name="connsiteY9737" fmla="*/ 1977111 h 3735869"/>
              <a:gd name="connsiteX9738" fmla="*/ 520115 w 9706874"/>
              <a:gd name="connsiteY9738" fmla="*/ 1980526 h 3735869"/>
              <a:gd name="connsiteX9739" fmla="*/ 502775 w 9706874"/>
              <a:gd name="connsiteY9739" fmla="*/ 1974464 h 3735869"/>
              <a:gd name="connsiteX9740" fmla="*/ 364837 w 9706874"/>
              <a:gd name="connsiteY9740" fmla="*/ 1915347 h 3735869"/>
              <a:gd name="connsiteX9741" fmla="*/ 277270 w 9706874"/>
              <a:gd name="connsiteY9741" fmla="*/ 1875427 h 3735869"/>
              <a:gd name="connsiteX9742" fmla="*/ 290942 w 9706874"/>
              <a:gd name="connsiteY9742" fmla="*/ 1877296 h 3735869"/>
              <a:gd name="connsiteX9743" fmla="*/ 291551 w 9706874"/>
              <a:gd name="connsiteY9743" fmla="*/ 1877316 h 3735869"/>
              <a:gd name="connsiteX9744" fmla="*/ 295525 w 9706874"/>
              <a:gd name="connsiteY9744" fmla="*/ 1878806 h 3735869"/>
              <a:gd name="connsiteX9745" fmla="*/ 358201 w 9706874"/>
              <a:gd name="connsiteY9745" fmla="*/ 1904367 h 3735869"/>
              <a:gd name="connsiteX9746" fmla="*/ 318346 w 9706874"/>
              <a:gd name="connsiteY9746" fmla="*/ 1879573 h 3735869"/>
              <a:gd name="connsiteX9747" fmla="*/ 313828 w 9706874"/>
              <a:gd name="connsiteY9747" fmla="*/ 1877838 h 3735869"/>
              <a:gd name="connsiteX9748" fmla="*/ 319411 w 9706874"/>
              <a:gd name="connsiteY9748" fmla="*/ 1873388 h 3735869"/>
              <a:gd name="connsiteX9749" fmla="*/ 303796 w 9706874"/>
              <a:gd name="connsiteY9749" fmla="*/ 1868874 h 3735869"/>
              <a:gd name="connsiteX9750" fmla="*/ 284465 w 9706874"/>
              <a:gd name="connsiteY9750" fmla="*/ 1865839 h 3735869"/>
              <a:gd name="connsiteX9751" fmla="*/ 272185 w 9706874"/>
              <a:gd name="connsiteY9751" fmla="*/ 1860138 h 3735869"/>
              <a:gd name="connsiteX9752" fmla="*/ 314466 w 9706874"/>
              <a:gd name="connsiteY9752" fmla="*/ 1870074 h 3735869"/>
              <a:gd name="connsiteX9753" fmla="*/ 551690 w 9706874"/>
              <a:gd name="connsiteY9753" fmla="*/ 1968417 h 3735869"/>
              <a:gd name="connsiteX9754" fmla="*/ 583404 w 9706874"/>
              <a:gd name="connsiteY9754" fmla="*/ 1981717 h 3735869"/>
              <a:gd name="connsiteX9755" fmla="*/ 595989 w 9706874"/>
              <a:gd name="connsiteY9755" fmla="*/ 1986832 h 3735869"/>
              <a:gd name="connsiteX9756" fmla="*/ 595467 w 9706874"/>
              <a:gd name="connsiteY9756" fmla="*/ 1985902 h 3735869"/>
              <a:gd name="connsiteX9757" fmla="*/ 590756 w 9706874"/>
              <a:gd name="connsiteY9757" fmla="*/ 1976530 h 3735869"/>
              <a:gd name="connsiteX9758" fmla="*/ 590231 w 9706874"/>
              <a:gd name="connsiteY9758" fmla="*/ 1973270 h 3735869"/>
              <a:gd name="connsiteX9759" fmla="*/ 537503 w 9706874"/>
              <a:gd name="connsiteY9759" fmla="*/ 1950655 h 3735869"/>
              <a:gd name="connsiteX9760" fmla="*/ 441342 w 9706874"/>
              <a:gd name="connsiteY9760" fmla="*/ 1910891 h 3735869"/>
              <a:gd name="connsiteX9761" fmla="*/ 368110 w 9706874"/>
              <a:gd name="connsiteY9761" fmla="*/ 1880808 h 3735869"/>
              <a:gd name="connsiteX9762" fmla="*/ 392182 w 9706874"/>
              <a:gd name="connsiteY9762" fmla="*/ 1881840 h 3735869"/>
              <a:gd name="connsiteX9763" fmla="*/ 396371 w 9706874"/>
              <a:gd name="connsiteY9763" fmla="*/ 1883892 h 3735869"/>
              <a:gd name="connsiteX9764" fmla="*/ 404390 w 9706874"/>
              <a:gd name="connsiteY9764" fmla="*/ 1883810 h 3735869"/>
              <a:gd name="connsiteX9765" fmla="*/ 453210 w 9706874"/>
              <a:gd name="connsiteY9765" fmla="*/ 1887807 h 3735869"/>
              <a:gd name="connsiteX9766" fmla="*/ 499076 w 9706874"/>
              <a:gd name="connsiteY9766" fmla="*/ 1892255 h 3735869"/>
              <a:gd name="connsiteX9767" fmla="*/ 505778 w 9706874"/>
              <a:gd name="connsiteY9767" fmla="*/ 1892648 h 3735869"/>
              <a:gd name="connsiteX9768" fmla="*/ 553334 w 9706874"/>
              <a:gd name="connsiteY9768" fmla="*/ 1910680 h 3735869"/>
              <a:gd name="connsiteX9769" fmla="*/ 492574 w 9706874"/>
              <a:gd name="connsiteY9769" fmla="*/ 1898738 h 3735869"/>
              <a:gd name="connsiteX9770" fmla="*/ 419474 w 9706874"/>
              <a:gd name="connsiteY9770" fmla="*/ 1892882 h 3735869"/>
              <a:gd name="connsiteX9771" fmla="*/ 410829 w 9706874"/>
              <a:gd name="connsiteY9771" fmla="*/ 1891285 h 3735869"/>
              <a:gd name="connsiteX9772" fmla="*/ 411299 w 9706874"/>
              <a:gd name="connsiteY9772" fmla="*/ 1891550 h 3735869"/>
              <a:gd name="connsiteX9773" fmla="*/ 413055 w 9706874"/>
              <a:gd name="connsiteY9773" fmla="*/ 1892587 h 3735869"/>
              <a:gd name="connsiteX9774" fmla="*/ 575332 w 9706874"/>
              <a:gd name="connsiteY9774" fmla="*/ 1954612 h 3735869"/>
              <a:gd name="connsiteX9775" fmla="*/ 606829 w 9706874"/>
              <a:gd name="connsiteY9775" fmla="*/ 1967364 h 3735869"/>
              <a:gd name="connsiteX9776" fmla="*/ 620390 w 9706874"/>
              <a:gd name="connsiteY9776" fmla="*/ 1967454 h 3735869"/>
              <a:gd name="connsiteX9777" fmla="*/ 624909 w 9706874"/>
              <a:gd name="connsiteY9777" fmla="*/ 1967669 h 3735869"/>
              <a:gd name="connsiteX9778" fmla="*/ 615255 w 9706874"/>
              <a:gd name="connsiteY9778" fmla="*/ 1963297 h 3735869"/>
              <a:gd name="connsiteX9779" fmla="*/ 598563 w 9706874"/>
              <a:gd name="connsiteY9779" fmla="*/ 1954776 h 3735869"/>
              <a:gd name="connsiteX9780" fmla="*/ 627333 w 9706874"/>
              <a:gd name="connsiteY9780" fmla="*/ 1962702 h 3735869"/>
              <a:gd name="connsiteX9781" fmla="*/ 641974 w 9706874"/>
              <a:gd name="connsiteY9781" fmla="*/ 1968633 h 3735869"/>
              <a:gd name="connsiteX9782" fmla="*/ 670105 w 9706874"/>
              <a:gd name="connsiteY9782" fmla="*/ 1970886 h 3735869"/>
              <a:gd name="connsiteX9783" fmla="*/ 690677 w 9706874"/>
              <a:gd name="connsiteY9783" fmla="*/ 1973190 h 3735869"/>
              <a:gd name="connsiteX9784" fmla="*/ 701048 w 9706874"/>
              <a:gd name="connsiteY9784" fmla="*/ 1970714 h 3735869"/>
              <a:gd name="connsiteX9785" fmla="*/ 698262 w 9706874"/>
              <a:gd name="connsiteY9785" fmla="*/ 1968097 h 3735869"/>
              <a:gd name="connsiteX9786" fmla="*/ 692717 w 9706874"/>
              <a:gd name="connsiteY9786" fmla="*/ 1965889 h 3735869"/>
              <a:gd name="connsiteX9787" fmla="*/ 683721 w 9706874"/>
              <a:gd name="connsiteY9787" fmla="*/ 1963196 h 3735869"/>
              <a:gd name="connsiteX9788" fmla="*/ 603797 w 9706874"/>
              <a:gd name="connsiteY9788" fmla="*/ 1942011 h 3735869"/>
              <a:gd name="connsiteX9789" fmla="*/ 617523 w 9706874"/>
              <a:gd name="connsiteY9789" fmla="*/ 1938066 h 3735869"/>
              <a:gd name="connsiteX9790" fmla="*/ 625433 w 9706874"/>
              <a:gd name="connsiteY9790" fmla="*/ 1937951 h 3735869"/>
              <a:gd name="connsiteX9791" fmla="*/ 632797 w 9706874"/>
              <a:gd name="connsiteY9791" fmla="*/ 1940732 h 3735869"/>
              <a:gd name="connsiteX9792" fmla="*/ 596901 w 9706874"/>
              <a:gd name="connsiteY9792" fmla="*/ 1924727 h 3735869"/>
              <a:gd name="connsiteX9793" fmla="*/ 763173 w 9706874"/>
              <a:gd name="connsiteY9793" fmla="*/ 1986517 h 3735869"/>
              <a:gd name="connsiteX9794" fmla="*/ 778802 w 9706874"/>
              <a:gd name="connsiteY9794" fmla="*/ 1991171 h 3735869"/>
              <a:gd name="connsiteX9795" fmla="*/ 772056 w 9706874"/>
              <a:gd name="connsiteY9795" fmla="*/ 1987798 h 3735869"/>
              <a:gd name="connsiteX9796" fmla="*/ 750902 w 9706874"/>
              <a:gd name="connsiteY9796" fmla="*/ 1978701 h 3735869"/>
              <a:gd name="connsiteX9797" fmla="*/ 645391 w 9706874"/>
              <a:gd name="connsiteY9797" fmla="*/ 1938863 h 3735869"/>
              <a:gd name="connsiteX9798" fmla="*/ 642624 w 9706874"/>
              <a:gd name="connsiteY9798" fmla="*/ 1937706 h 3735869"/>
              <a:gd name="connsiteX9799" fmla="*/ 642833 w 9706874"/>
              <a:gd name="connsiteY9799" fmla="*/ 1937702 h 3735869"/>
              <a:gd name="connsiteX9800" fmla="*/ 646588 w 9706874"/>
              <a:gd name="connsiteY9800" fmla="*/ 1933981 h 3735869"/>
              <a:gd name="connsiteX9801" fmla="*/ 611416 w 9706874"/>
              <a:gd name="connsiteY9801" fmla="*/ 1924649 h 3735869"/>
              <a:gd name="connsiteX9802" fmla="*/ 547368 w 9706874"/>
              <a:gd name="connsiteY9802" fmla="*/ 1897859 h 3735869"/>
              <a:gd name="connsiteX9803" fmla="*/ 538353 w 9706874"/>
              <a:gd name="connsiteY9803" fmla="*/ 1894529 h 3735869"/>
              <a:gd name="connsiteX9804" fmla="*/ 570964 w 9706874"/>
              <a:gd name="connsiteY9804" fmla="*/ 1896221 h 3735869"/>
              <a:gd name="connsiteX9805" fmla="*/ 583917 w 9706874"/>
              <a:gd name="connsiteY9805" fmla="*/ 1897126 h 3735869"/>
              <a:gd name="connsiteX9806" fmla="*/ 571920 w 9706874"/>
              <a:gd name="connsiteY9806" fmla="*/ 1891276 h 3735869"/>
              <a:gd name="connsiteX9807" fmla="*/ 571370 w 9706874"/>
              <a:gd name="connsiteY9807" fmla="*/ 1880940 h 3735869"/>
              <a:gd name="connsiteX9808" fmla="*/ 634766 w 9706874"/>
              <a:gd name="connsiteY9808" fmla="*/ 1901527 h 3735869"/>
              <a:gd name="connsiteX9809" fmla="*/ 652243 w 9706874"/>
              <a:gd name="connsiteY9809" fmla="*/ 1903318 h 3735869"/>
              <a:gd name="connsiteX9810" fmla="*/ 675265 w 9706874"/>
              <a:gd name="connsiteY9810" fmla="*/ 1904782 h 3735869"/>
              <a:gd name="connsiteX9811" fmla="*/ 634939 w 9706874"/>
              <a:gd name="connsiteY9811" fmla="*/ 1889719 h 3735869"/>
              <a:gd name="connsiteX9812" fmla="*/ 624628 w 9706874"/>
              <a:gd name="connsiteY9812" fmla="*/ 1885876 h 3735869"/>
              <a:gd name="connsiteX9813" fmla="*/ 616008 w 9706874"/>
              <a:gd name="connsiteY9813" fmla="*/ 1885310 h 3735869"/>
              <a:gd name="connsiteX9814" fmla="*/ 583413 w 9706874"/>
              <a:gd name="connsiteY9814" fmla="*/ 1874661 h 3735869"/>
              <a:gd name="connsiteX9815" fmla="*/ 590879 w 9706874"/>
              <a:gd name="connsiteY9815" fmla="*/ 1875758 h 3735869"/>
              <a:gd name="connsiteX9816" fmla="*/ 596434 w 9706874"/>
              <a:gd name="connsiteY9816" fmla="*/ 1875367 h 3735869"/>
              <a:gd name="connsiteX9817" fmla="*/ 575289 w 9706874"/>
              <a:gd name="connsiteY9817" fmla="*/ 1867487 h 3735869"/>
              <a:gd name="connsiteX9818" fmla="*/ 604384 w 9706874"/>
              <a:gd name="connsiteY9818" fmla="*/ 1867144 h 3735869"/>
              <a:gd name="connsiteX9819" fmla="*/ 563701 w 9706874"/>
              <a:gd name="connsiteY9819" fmla="*/ 1851359 h 3735869"/>
              <a:gd name="connsiteX9820" fmla="*/ 522123 w 9706874"/>
              <a:gd name="connsiteY9820" fmla="*/ 1846674 h 3735869"/>
              <a:gd name="connsiteX9821" fmla="*/ 495246 w 9706874"/>
              <a:gd name="connsiteY9821" fmla="*/ 1835981 h 3735869"/>
              <a:gd name="connsiteX9822" fmla="*/ 492000 w 9706874"/>
              <a:gd name="connsiteY9822" fmla="*/ 1834704 h 3735869"/>
              <a:gd name="connsiteX9823" fmla="*/ 508751 w 9706874"/>
              <a:gd name="connsiteY9823" fmla="*/ 1835578 h 3735869"/>
              <a:gd name="connsiteX9824" fmla="*/ 574721 w 9706874"/>
              <a:gd name="connsiteY9824" fmla="*/ 1841417 h 3735869"/>
              <a:gd name="connsiteX9825" fmla="*/ 596603 w 9706874"/>
              <a:gd name="connsiteY9825" fmla="*/ 1844362 h 3735869"/>
              <a:gd name="connsiteX9826" fmla="*/ 587599 w 9706874"/>
              <a:gd name="connsiteY9826" fmla="*/ 1832798 h 3735869"/>
              <a:gd name="connsiteX9827" fmla="*/ 579130 w 9706874"/>
              <a:gd name="connsiteY9827" fmla="*/ 1830827 h 3735869"/>
              <a:gd name="connsiteX9828" fmla="*/ 582567 w 9706874"/>
              <a:gd name="connsiteY9828" fmla="*/ 1822628 h 3735869"/>
              <a:gd name="connsiteX9829" fmla="*/ 588557 w 9706874"/>
              <a:gd name="connsiteY9829" fmla="*/ 1822997 h 3735869"/>
              <a:gd name="connsiteX9830" fmla="*/ 587252 w 9706874"/>
              <a:gd name="connsiteY9830" fmla="*/ 1822304 h 3735869"/>
              <a:gd name="connsiteX9831" fmla="*/ 558975 w 9706874"/>
              <a:gd name="connsiteY9831" fmla="*/ 1823081 h 3735869"/>
              <a:gd name="connsiteX9832" fmla="*/ 534481 w 9706874"/>
              <a:gd name="connsiteY9832" fmla="*/ 1810072 h 3735869"/>
              <a:gd name="connsiteX9833" fmla="*/ 464414 w 9706874"/>
              <a:gd name="connsiteY9833" fmla="*/ 1803616 h 3735869"/>
              <a:gd name="connsiteX9834" fmla="*/ 501440 w 9706874"/>
              <a:gd name="connsiteY9834" fmla="*/ 1797511 h 3735869"/>
              <a:gd name="connsiteX9835" fmla="*/ 549400 w 9706874"/>
              <a:gd name="connsiteY9835" fmla="*/ 1802200 h 3735869"/>
              <a:gd name="connsiteX9836" fmla="*/ 558210 w 9706874"/>
              <a:gd name="connsiteY9836" fmla="*/ 1796488 h 3735869"/>
              <a:gd name="connsiteX9837" fmla="*/ 564151 w 9706874"/>
              <a:gd name="connsiteY9837" fmla="*/ 1794189 h 3735869"/>
              <a:gd name="connsiteX9838" fmla="*/ 553117 w 9706874"/>
              <a:gd name="connsiteY9838" fmla="*/ 1791270 h 3735869"/>
              <a:gd name="connsiteX9839" fmla="*/ 543232 w 9706874"/>
              <a:gd name="connsiteY9839" fmla="*/ 1785992 h 3735869"/>
              <a:gd name="connsiteX9840" fmla="*/ 544873 w 9706874"/>
              <a:gd name="connsiteY9840" fmla="*/ 1784316 h 3735869"/>
              <a:gd name="connsiteX9841" fmla="*/ 545558 w 9706874"/>
              <a:gd name="connsiteY9841" fmla="*/ 1784178 h 3735869"/>
              <a:gd name="connsiteX9842" fmla="*/ 530314 w 9706874"/>
              <a:gd name="connsiteY9842" fmla="*/ 1782088 h 3735869"/>
              <a:gd name="connsiteX9843" fmla="*/ 483713 w 9706874"/>
              <a:gd name="connsiteY9843" fmla="*/ 1767317 h 3735869"/>
              <a:gd name="connsiteX9844" fmla="*/ 434838 w 9706874"/>
              <a:gd name="connsiteY9844" fmla="*/ 1757153 h 3735869"/>
              <a:gd name="connsiteX9845" fmla="*/ 427686 w 9706874"/>
              <a:gd name="connsiteY9845" fmla="*/ 1732576 h 3735869"/>
              <a:gd name="connsiteX9846" fmla="*/ 318766 w 9706874"/>
              <a:gd name="connsiteY9846" fmla="*/ 1721280 h 3735869"/>
              <a:gd name="connsiteX9847" fmla="*/ 276869 w 9706874"/>
              <a:gd name="connsiteY9847" fmla="*/ 1716830 h 3735869"/>
              <a:gd name="connsiteX9848" fmla="*/ 272877 w 9706874"/>
              <a:gd name="connsiteY9848" fmla="*/ 1713710 h 3735869"/>
              <a:gd name="connsiteX9849" fmla="*/ 260619 w 9706874"/>
              <a:gd name="connsiteY9849" fmla="*/ 1705819 h 3735869"/>
              <a:gd name="connsiteX9850" fmla="*/ 274116 w 9706874"/>
              <a:gd name="connsiteY9850" fmla="*/ 1706817 h 3735869"/>
              <a:gd name="connsiteX9851" fmla="*/ 476648 w 9706874"/>
              <a:gd name="connsiteY9851" fmla="*/ 1722004 h 3735869"/>
              <a:gd name="connsiteX9852" fmla="*/ 555822 w 9706874"/>
              <a:gd name="connsiteY9852" fmla="*/ 1728307 h 3735869"/>
              <a:gd name="connsiteX9853" fmla="*/ 615869 w 9706874"/>
              <a:gd name="connsiteY9853" fmla="*/ 1729440 h 3735869"/>
              <a:gd name="connsiteX9854" fmla="*/ 653252 w 9706874"/>
              <a:gd name="connsiteY9854" fmla="*/ 1728513 h 3735869"/>
              <a:gd name="connsiteX9855" fmla="*/ 660039 w 9706874"/>
              <a:gd name="connsiteY9855" fmla="*/ 1725908 h 3735869"/>
              <a:gd name="connsiteX9856" fmla="*/ 662862 w 9706874"/>
              <a:gd name="connsiteY9856" fmla="*/ 1724430 h 3735869"/>
              <a:gd name="connsiteX9857" fmla="*/ 633457 w 9706874"/>
              <a:gd name="connsiteY9857" fmla="*/ 1711513 h 3735869"/>
              <a:gd name="connsiteX9858" fmla="*/ 619870 w 9706874"/>
              <a:gd name="connsiteY9858" fmla="*/ 1703888 h 3735869"/>
              <a:gd name="connsiteX9859" fmla="*/ 619777 w 9706874"/>
              <a:gd name="connsiteY9859" fmla="*/ 1703878 h 3735869"/>
              <a:gd name="connsiteX9860" fmla="*/ 553522 w 9706874"/>
              <a:gd name="connsiteY9860" fmla="*/ 1696330 h 3735869"/>
              <a:gd name="connsiteX9861" fmla="*/ 468622 w 9706874"/>
              <a:gd name="connsiteY9861" fmla="*/ 1677010 h 3735869"/>
              <a:gd name="connsiteX9862" fmla="*/ 453792 w 9706874"/>
              <a:gd name="connsiteY9862" fmla="*/ 1664147 h 3735869"/>
              <a:gd name="connsiteX9863" fmla="*/ 358276 w 9706874"/>
              <a:gd name="connsiteY9863" fmla="*/ 1654152 h 3735869"/>
              <a:gd name="connsiteX9864" fmla="*/ 384677 w 9706874"/>
              <a:gd name="connsiteY9864" fmla="*/ 1648223 h 3735869"/>
              <a:gd name="connsiteX9865" fmla="*/ 383132 w 9706874"/>
              <a:gd name="connsiteY9865" fmla="*/ 1650058 h 3735869"/>
              <a:gd name="connsiteX9866" fmla="*/ 378912 w 9706874"/>
              <a:gd name="connsiteY9866" fmla="*/ 1650148 h 3735869"/>
              <a:gd name="connsiteX9867" fmla="*/ 382137 w 9706874"/>
              <a:gd name="connsiteY9867" fmla="*/ 1651239 h 3735869"/>
              <a:gd name="connsiteX9868" fmla="*/ 383132 w 9706874"/>
              <a:gd name="connsiteY9868" fmla="*/ 1650058 h 3735869"/>
              <a:gd name="connsiteX9869" fmla="*/ 390889 w 9706874"/>
              <a:gd name="connsiteY9869" fmla="*/ 1649892 h 3735869"/>
              <a:gd name="connsiteX9870" fmla="*/ 395765 w 9706874"/>
              <a:gd name="connsiteY9870" fmla="*/ 1651203 h 3735869"/>
              <a:gd name="connsiteX9871" fmla="*/ 401424 w 9706874"/>
              <a:gd name="connsiteY9871" fmla="*/ 1651298 h 3735869"/>
              <a:gd name="connsiteX9872" fmla="*/ 418767 w 9706874"/>
              <a:gd name="connsiteY9872" fmla="*/ 1639727 h 3735869"/>
              <a:gd name="connsiteX9873" fmla="*/ 510944 w 9706874"/>
              <a:gd name="connsiteY9873" fmla="*/ 1647950 h 3735869"/>
              <a:gd name="connsiteX9874" fmla="*/ 525305 w 9706874"/>
              <a:gd name="connsiteY9874" fmla="*/ 1639784 h 3735869"/>
              <a:gd name="connsiteX9875" fmla="*/ 607660 w 9706874"/>
              <a:gd name="connsiteY9875" fmla="*/ 1648101 h 3735869"/>
              <a:gd name="connsiteX9876" fmla="*/ 624779 w 9706874"/>
              <a:gd name="connsiteY9876" fmla="*/ 1650020 h 3735869"/>
              <a:gd name="connsiteX9877" fmla="*/ 621036 w 9706874"/>
              <a:gd name="connsiteY9877" fmla="*/ 1646679 h 3735869"/>
              <a:gd name="connsiteX9878" fmla="*/ 612937 w 9706874"/>
              <a:gd name="connsiteY9878" fmla="*/ 1643096 h 3735869"/>
              <a:gd name="connsiteX9879" fmla="*/ 684660 w 9706874"/>
              <a:gd name="connsiteY9879" fmla="*/ 1660654 h 3735869"/>
              <a:gd name="connsiteX9880" fmla="*/ 684994 w 9706874"/>
              <a:gd name="connsiteY9880" fmla="*/ 1661143 h 3735869"/>
              <a:gd name="connsiteX9881" fmla="*/ 687073 w 9706874"/>
              <a:gd name="connsiteY9881" fmla="*/ 1661470 h 3735869"/>
              <a:gd name="connsiteX9882" fmla="*/ 684660 w 9706874"/>
              <a:gd name="connsiteY9882" fmla="*/ 1660654 h 3735869"/>
              <a:gd name="connsiteX9883" fmla="*/ 683739 w 9706874"/>
              <a:gd name="connsiteY9883" fmla="*/ 1656445 h 3735869"/>
              <a:gd name="connsiteX9884" fmla="*/ 705678 w 9706874"/>
              <a:gd name="connsiteY9884" fmla="*/ 1660654 h 3735869"/>
              <a:gd name="connsiteX9885" fmla="*/ 716606 w 9706874"/>
              <a:gd name="connsiteY9885" fmla="*/ 1665051 h 3735869"/>
              <a:gd name="connsiteX9886" fmla="*/ 741026 w 9706874"/>
              <a:gd name="connsiteY9886" fmla="*/ 1668118 h 3735869"/>
              <a:gd name="connsiteX9887" fmla="*/ 740987 w 9706874"/>
              <a:gd name="connsiteY9887" fmla="*/ 1668209 h 3735869"/>
              <a:gd name="connsiteX9888" fmla="*/ 743659 w 9706874"/>
              <a:gd name="connsiteY9888" fmla="*/ 1668466 h 3735869"/>
              <a:gd name="connsiteX9889" fmla="*/ 756151 w 9706874"/>
              <a:gd name="connsiteY9889" fmla="*/ 1664294 h 3735869"/>
              <a:gd name="connsiteX9890" fmla="*/ 652080 w 9706874"/>
              <a:gd name="connsiteY9890" fmla="*/ 1645597 h 3735869"/>
              <a:gd name="connsiteX9891" fmla="*/ 383586 w 9706874"/>
              <a:gd name="connsiteY9891" fmla="*/ 1608681 h 3735869"/>
              <a:gd name="connsiteX9892" fmla="*/ 245651 w 9706874"/>
              <a:gd name="connsiteY9892" fmla="*/ 1596752 h 3735869"/>
              <a:gd name="connsiteX9893" fmla="*/ 237225 w 9706874"/>
              <a:gd name="connsiteY9893" fmla="*/ 1591823 h 3735869"/>
              <a:gd name="connsiteX9894" fmla="*/ 216823 w 9706874"/>
              <a:gd name="connsiteY9894" fmla="*/ 1581473 h 3735869"/>
              <a:gd name="connsiteX9895" fmla="*/ 260539 w 9706874"/>
              <a:gd name="connsiteY9895" fmla="*/ 1582298 h 3735869"/>
              <a:gd name="connsiteX9896" fmla="*/ 296055 w 9706874"/>
              <a:gd name="connsiteY9896" fmla="*/ 1585365 h 3735869"/>
              <a:gd name="connsiteX9897" fmla="*/ 260539 w 9706874"/>
              <a:gd name="connsiteY9897" fmla="*/ 1582298 h 3735869"/>
              <a:gd name="connsiteX9898" fmla="*/ 218905 w 9706874"/>
              <a:gd name="connsiteY9898" fmla="*/ 1575270 h 3735869"/>
              <a:gd name="connsiteX9899" fmla="*/ 222612 w 9706874"/>
              <a:gd name="connsiteY9899" fmla="*/ 1565734 h 3735869"/>
              <a:gd name="connsiteX9900" fmla="*/ 227393 w 9706874"/>
              <a:gd name="connsiteY9900" fmla="*/ 1570682 h 3735869"/>
              <a:gd name="connsiteX9901" fmla="*/ 222612 w 9706874"/>
              <a:gd name="connsiteY9901" fmla="*/ 1565734 h 3735869"/>
              <a:gd name="connsiteX9902" fmla="*/ 209085 w 9706874"/>
              <a:gd name="connsiteY9902" fmla="*/ 1560099 h 3735869"/>
              <a:gd name="connsiteX9903" fmla="*/ 250126 w 9706874"/>
              <a:gd name="connsiteY9903" fmla="*/ 1562054 h 3735869"/>
              <a:gd name="connsiteX9904" fmla="*/ 262664 w 9706874"/>
              <a:gd name="connsiteY9904" fmla="*/ 1564642 h 3735869"/>
              <a:gd name="connsiteX9905" fmla="*/ 268254 w 9706874"/>
              <a:gd name="connsiteY9905" fmla="*/ 1567270 h 3735869"/>
              <a:gd name="connsiteX9906" fmla="*/ 267810 w 9706874"/>
              <a:gd name="connsiteY9906" fmla="*/ 1562897 h 3735869"/>
              <a:gd name="connsiteX9907" fmla="*/ 322720 w 9706874"/>
              <a:gd name="connsiteY9907" fmla="*/ 1565514 h 3735869"/>
              <a:gd name="connsiteX9908" fmla="*/ 338207 w 9706874"/>
              <a:gd name="connsiteY9908" fmla="*/ 1571074 h 3735869"/>
              <a:gd name="connsiteX9909" fmla="*/ 373059 w 9706874"/>
              <a:gd name="connsiteY9909" fmla="*/ 1585246 h 3735869"/>
              <a:gd name="connsiteX9910" fmla="*/ 417179 w 9706874"/>
              <a:gd name="connsiteY9910" fmla="*/ 1597088 h 3735869"/>
              <a:gd name="connsiteX9911" fmla="*/ 344771 w 9706874"/>
              <a:gd name="connsiteY9911" fmla="*/ 1566941 h 3735869"/>
              <a:gd name="connsiteX9912" fmla="*/ 344002 w 9706874"/>
              <a:gd name="connsiteY9912" fmla="*/ 1566529 h 3735869"/>
              <a:gd name="connsiteX9913" fmla="*/ 358971 w 9706874"/>
              <a:gd name="connsiteY9913" fmla="*/ 1567242 h 3735869"/>
              <a:gd name="connsiteX9914" fmla="*/ 618096 w 9706874"/>
              <a:gd name="connsiteY9914" fmla="*/ 1590977 h 3735869"/>
              <a:gd name="connsiteX9915" fmla="*/ 587374 w 9706874"/>
              <a:gd name="connsiteY9915" fmla="*/ 1582142 h 3735869"/>
              <a:gd name="connsiteX9916" fmla="*/ 601668 w 9706874"/>
              <a:gd name="connsiteY9916" fmla="*/ 1578518 h 3735869"/>
              <a:gd name="connsiteX9917" fmla="*/ 677279 w 9706874"/>
              <a:gd name="connsiteY9917" fmla="*/ 1604862 h 3735869"/>
              <a:gd name="connsiteX9918" fmla="*/ 622522 w 9706874"/>
              <a:gd name="connsiteY9918" fmla="*/ 1579331 h 3735869"/>
              <a:gd name="connsiteX9919" fmla="*/ 626392 w 9706874"/>
              <a:gd name="connsiteY9919" fmla="*/ 1579576 h 3735869"/>
              <a:gd name="connsiteX9920" fmla="*/ 677966 w 9706874"/>
              <a:gd name="connsiteY9920" fmla="*/ 1583454 h 3735869"/>
              <a:gd name="connsiteX9921" fmla="*/ 707967 w 9706874"/>
              <a:gd name="connsiteY9921" fmla="*/ 1582346 h 3735869"/>
              <a:gd name="connsiteX9922" fmla="*/ 705943 w 9706874"/>
              <a:gd name="connsiteY9922" fmla="*/ 1581265 h 3735869"/>
              <a:gd name="connsiteX9923" fmla="*/ 710099 w 9706874"/>
              <a:gd name="connsiteY9923" fmla="*/ 1579984 h 3735869"/>
              <a:gd name="connsiteX9924" fmla="*/ 681575 w 9706874"/>
              <a:gd name="connsiteY9924" fmla="*/ 1571658 h 3735869"/>
              <a:gd name="connsiteX9925" fmla="*/ 589945 w 9706874"/>
              <a:gd name="connsiteY9925" fmla="*/ 1556078 h 3735869"/>
              <a:gd name="connsiteX9926" fmla="*/ 603392 w 9706874"/>
              <a:gd name="connsiteY9926" fmla="*/ 1542438 h 3735869"/>
              <a:gd name="connsiteX9927" fmla="*/ 605504 w 9706874"/>
              <a:gd name="connsiteY9927" fmla="*/ 1541201 h 3735869"/>
              <a:gd name="connsiteX9928" fmla="*/ 597024 w 9706874"/>
              <a:gd name="connsiteY9928" fmla="*/ 1540416 h 3735869"/>
              <a:gd name="connsiteX9929" fmla="*/ 597202 w 9706874"/>
              <a:gd name="connsiteY9929" fmla="*/ 1540051 h 3735869"/>
              <a:gd name="connsiteX9930" fmla="*/ 589568 w 9706874"/>
              <a:gd name="connsiteY9930" fmla="*/ 1539538 h 3735869"/>
              <a:gd name="connsiteX9931" fmla="*/ 589475 w 9706874"/>
              <a:gd name="connsiteY9931" fmla="*/ 1535046 h 3735869"/>
              <a:gd name="connsiteX9932" fmla="*/ 601275 w 9706874"/>
              <a:gd name="connsiteY9932" fmla="*/ 1531763 h 3735869"/>
              <a:gd name="connsiteX9933" fmla="*/ 609250 w 9706874"/>
              <a:gd name="connsiteY9933" fmla="*/ 1515528 h 3735869"/>
              <a:gd name="connsiteX9934" fmla="*/ 629628 w 9706874"/>
              <a:gd name="connsiteY9934" fmla="*/ 1505942 h 3735869"/>
              <a:gd name="connsiteX9935" fmla="*/ 649030 w 9706874"/>
              <a:gd name="connsiteY9935" fmla="*/ 1506246 h 3735869"/>
              <a:gd name="connsiteX9936" fmla="*/ 588939 w 9706874"/>
              <a:gd name="connsiteY9936" fmla="*/ 1493513 h 3735869"/>
              <a:gd name="connsiteX9937" fmla="*/ 507532 w 9706874"/>
              <a:gd name="connsiteY9937" fmla="*/ 1475735 h 3735869"/>
              <a:gd name="connsiteX9938" fmla="*/ 667349 w 9706874"/>
              <a:gd name="connsiteY9938" fmla="*/ 1494111 h 3735869"/>
              <a:gd name="connsiteX9939" fmla="*/ 744145 w 9706874"/>
              <a:gd name="connsiteY9939" fmla="*/ 1498321 h 3735869"/>
              <a:gd name="connsiteX9940" fmla="*/ 764272 w 9706874"/>
              <a:gd name="connsiteY9940" fmla="*/ 1488228 h 3735869"/>
              <a:gd name="connsiteX9941" fmla="*/ 800256 w 9706874"/>
              <a:gd name="connsiteY9941" fmla="*/ 1494869 h 3735869"/>
              <a:gd name="connsiteX9942" fmla="*/ 816012 w 9706874"/>
              <a:gd name="connsiteY9942" fmla="*/ 1498133 h 3735869"/>
              <a:gd name="connsiteX9943" fmla="*/ 820472 w 9706874"/>
              <a:gd name="connsiteY9943" fmla="*/ 1484933 h 3735869"/>
              <a:gd name="connsiteX9944" fmla="*/ 714359 w 9706874"/>
              <a:gd name="connsiteY9944" fmla="*/ 1465494 h 3735869"/>
              <a:gd name="connsiteX9945" fmla="*/ 854128 w 9706874"/>
              <a:gd name="connsiteY9945" fmla="*/ 1472783 h 3735869"/>
              <a:gd name="connsiteX9946" fmla="*/ 895827 w 9706874"/>
              <a:gd name="connsiteY9946" fmla="*/ 1490187 h 3735869"/>
              <a:gd name="connsiteX9947" fmla="*/ 911442 w 9706874"/>
              <a:gd name="connsiteY9947" fmla="*/ 1493408 h 3735869"/>
              <a:gd name="connsiteX9948" fmla="*/ 904576 w 9706874"/>
              <a:gd name="connsiteY9948" fmla="*/ 1487405 h 3735869"/>
              <a:gd name="connsiteX9949" fmla="*/ 903225 w 9706874"/>
              <a:gd name="connsiteY9949" fmla="*/ 1481295 h 3735869"/>
              <a:gd name="connsiteX9950" fmla="*/ 865639 w 9706874"/>
              <a:gd name="connsiteY9950" fmla="*/ 1475563 h 3735869"/>
              <a:gd name="connsiteX9951" fmla="*/ 744715 w 9706874"/>
              <a:gd name="connsiteY9951" fmla="*/ 1447087 h 3735869"/>
              <a:gd name="connsiteX9952" fmla="*/ 838806 w 9706874"/>
              <a:gd name="connsiteY9952" fmla="*/ 1445520 h 3735869"/>
              <a:gd name="connsiteX9953" fmla="*/ 800038 w 9706874"/>
              <a:gd name="connsiteY9953" fmla="*/ 1419944 h 3735869"/>
              <a:gd name="connsiteX9954" fmla="*/ 864341 w 9706874"/>
              <a:gd name="connsiteY9954" fmla="*/ 1428324 h 3735869"/>
              <a:gd name="connsiteX9955" fmla="*/ 888122 w 9706874"/>
              <a:gd name="connsiteY9955" fmla="*/ 1432290 h 3735869"/>
              <a:gd name="connsiteX9956" fmla="*/ 887317 w 9706874"/>
              <a:gd name="connsiteY9956" fmla="*/ 1431475 h 3735869"/>
              <a:gd name="connsiteX9957" fmla="*/ 890544 w 9706874"/>
              <a:gd name="connsiteY9957" fmla="*/ 1432694 h 3735869"/>
              <a:gd name="connsiteX9958" fmla="*/ 898844 w 9706874"/>
              <a:gd name="connsiteY9958" fmla="*/ 1434076 h 3735869"/>
              <a:gd name="connsiteX9959" fmla="*/ 928642 w 9706874"/>
              <a:gd name="connsiteY9959" fmla="*/ 1436705 h 3735869"/>
              <a:gd name="connsiteX9960" fmla="*/ 849509 w 9706874"/>
              <a:gd name="connsiteY9960" fmla="*/ 1415461 h 3735869"/>
              <a:gd name="connsiteX9961" fmla="*/ 861282 w 9706874"/>
              <a:gd name="connsiteY9961" fmla="*/ 1413439 h 3735869"/>
              <a:gd name="connsiteX9962" fmla="*/ 866354 w 9706874"/>
              <a:gd name="connsiteY9962" fmla="*/ 1412928 h 3735869"/>
              <a:gd name="connsiteX9963" fmla="*/ 929848 w 9706874"/>
              <a:gd name="connsiteY9963" fmla="*/ 1434867 h 3735869"/>
              <a:gd name="connsiteX9964" fmla="*/ 960360 w 9706874"/>
              <a:gd name="connsiteY9964" fmla="*/ 1445408 h 3735869"/>
              <a:gd name="connsiteX9965" fmla="*/ 960360 w 9706874"/>
              <a:gd name="connsiteY9965" fmla="*/ 1445408 h 3735869"/>
              <a:gd name="connsiteX9966" fmla="*/ 913166 w 9706874"/>
              <a:gd name="connsiteY9966" fmla="*/ 1422232 h 3735869"/>
              <a:gd name="connsiteX9967" fmla="*/ 882213 w 9706874"/>
              <a:gd name="connsiteY9967" fmla="*/ 1410112 h 3735869"/>
              <a:gd name="connsiteX9968" fmla="*/ 885890 w 9706874"/>
              <a:gd name="connsiteY9968" fmla="*/ 1407779 h 3735869"/>
              <a:gd name="connsiteX9969" fmla="*/ 859616 w 9706874"/>
              <a:gd name="connsiteY9969" fmla="*/ 1400047 h 3735869"/>
              <a:gd name="connsiteX9970" fmla="*/ 853270 w 9706874"/>
              <a:gd name="connsiteY9970" fmla="*/ 1398755 h 3735869"/>
              <a:gd name="connsiteX9971" fmla="*/ 817223 w 9706874"/>
              <a:gd name="connsiteY9971" fmla="*/ 1384555 h 3735869"/>
              <a:gd name="connsiteX9972" fmla="*/ 770285 w 9706874"/>
              <a:gd name="connsiteY9972" fmla="*/ 1361131 h 3735869"/>
              <a:gd name="connsiteX9973" fmla="*/ 891394 w 9706874"/>
              <a:gd name="connsiteY9973" fmla="*/ 1402371 h 3735869"/>
              <a:gd name="connsiteX9974" fmla="*/ 887967 w 9706874"/>
              <a:gd name="connsiteY9974" fmla="*/ 1392429 h 3735869"/>
              <a:gd name="connsiteX9975" fmla="*/ 742083 w 9706874"/>
              <a:gd name="connsiteY9975" fmla="*/ 1335026 h 3735869"/>
              <a:gd name="connsiteX9976" fmla="*/ 747923 w 9706874"/>
              <a:gd name="connsiteY9976" fmla="*/ 1335744 h 3735869"/>
              <a:gd name="connsiteX9977" fmla="*/ 792542 w 9706874"/>
              <a:gd name="connsiteY9977" fmla="*/ 1338658 h 3735869"/>
              <a:gd name="connsiteX9978" fmla="*/ 819905 w 9706874"/>
              <a:gd name="connsiteY9978" fmla="*/ 1332408 h 3735869"/>
              <a:gd name="connsiteX9979" fmla="*/ 809886 w 9706874"/>
              <a:gd name="connsiteY9979" fmla="*/ 1327088 h 3735869"/>
              <a:gd name="connsiteX9980" fmla="*/ 798839 w 9706874"/>
              <a:gd name="connsiteY9980" fmla="*/ 1300442 h 3735869"/>
              <a:gd name="connsiteX9981" fmla="*/ 879189 w 9706874"/>
              <a:gd name="connsiteY9981" fmla="*/ 1301033 h 3735869"/>
              <a:gd name="connsiteX9982" fmla="*/ 891339 w 9706874"/>
              <a:gd name="connsiteY9982" fmla="*/ 1302392 h 3735869"/>
              <a:gd name="connsiteX9983" fmla="*/ 890121 w 9706874"/>
              <a:gd name="connsiteY9983" fmla="*/ 1301071 h 3735869"/>
              <a:gd name="connsiteX9984" fmla="*/ 885142 w 9706874"/>
              <a:gd name="connsiteY9984" fmla="*/ 1291948 h 3735869"/>
              <a:gd name="connsiteX9985" fmla="*/ 873055 w 9706874"/>
              <a:gd name="connsiteY9985" fmla="*/ 1288839 h 3735869"/>
              <a:gd name="connsiteX9986" fmla="*/ 812881 w 9706874"/>
              <a:gd name="connsiteY9986" fmla="*/ 1272156 h 3735869"/>
              <a:gd name="connsiteX9987" fmla="*/ 826608 w 9706874"/>
              <a:gd name="connsiteY9987" fmla="*/ 1268212 h 3735869"/>
              <a:gd name="connsiteX9988" fmla="*/ 834517 w 9706874"/>
              <a:gd name="connsiteY9988" fmla="*/ 1268098 h 3735869"/>
              <a:gd name="connsiteX9989" fmla="*/ 881890 w 9706874"/>
              <a:gd name="connsiteY9989" fmla="*/ 1285993 h 3735869"/>
              <a:gd name="connsiteX9990" fmla="*/ 877332 w 9706874"/>
              <a:gd name="connsiteY9990" fmla="*/ 1277636 h 3735869"/>
              <a:gd name="connsiteX9991" fmla="*/ 854475 w 9706874"/>
              <a:gd name="connsiteY9991" fmla="*/ 1269007 h 3735869"/>
              <a:gd name="connsiteX9992" fmla="*/ 851710 w 9706874"/>
              <a:gd name="connsiteY9992" fmla="*/ 1267850 h 3735869"/>
              <a:gd name="connsiteX9993" fmla="*/ 851919 w 9706874"/>
              <a:gd name="connsiteY9993" fmla="*/ 1267847 h 3735869"/>
              <a:gd name="connsiteX9994" fmla="*/ 855672 w 9706874"/>
              <a:gd name="connsiteY9994" fmla="*/ 1264125 h 3735869"/>
              <a:gd name="connsiteX9995" fmla="*/ 820501 w 9706874"/>
              <a:gd name="connsiteY9995" fmla="*/ 1254795 h 3735869"/>
              <a:gd name="connsiteX9996" fmla="*/ 756454 w 9706874"/>
              <a:gd name="connsiteY9996" fmla="*/ 1228004 h 3735869"/>
              <a:gd name="connsiteX9997" fmla="*/ 747438 w 9706874"/>
              <a:gd name="connsiteY9997" fmla="*/ 1224675 h 3735869"/>
              <a:gd name="connsiteX9998" fmla="*/ 780049 w 9706874"/>
              <a:gd name="connsiteY9998" fmla="*/ 1226369 h 3735869"/>
              <a:gd name="connsiteX9999" fmla="*/ 831267 w 9706874"/>
              <a:gd name="connsiteY9999" fmla="*/ 1230383 h 3735869"/>
              <a:gd name="connsiteX10000" fmla="*/ 868719 w 9706874"/>
              <a:gd name="connsiteY10000" fmla="*/ 1233524 h 3735869"/>
              <a:gd name="connsiteX10001" fmla="*/ 868154 w 9706874"/>
              <a:gd name="connsiteY10001" fmla="*/ 1228580 h 3735869"/>
              <a:gd name="connsiteX10002" fmla="*/ 863871 w 9706874"/>
              <a:gd name="connsiteY10002" fmla="*/ 1220641 h 3735869"/>
              <a:gd name="connsiteX10003" fmla="*/ 844710 w 9706874"/>
              <a:gd name="connsiteY10003" fmla="*/ 1216743 h 3735869"/>
              <a:gd name="connsiteX10004" fmla="*/ 792498 w 9706874"/>
              <a:gd name="connsiteY10004" fmla="*/ 1204807 h 3735869"/>
              <a:gd name="connsiteX10005" fmla="*/ 819902 w 9706874"/>
              <a:gd name="connsiteY10005" fmla="*/ 1204503 h 3735869"/>
              <a:gd name="connsiteX10006" fmla="*/ 851685 w 9706874"/>
              <a:gd name="connsiteY10006" fmla="*/ 1200519 h 3735869"/>
              <a:gd name="connsiteX10007" fmla="*/ 843697 w 9706874"/>
              <a:gd name="connsiteY10007" fmla="*/ 1196021 h 3735869"/>
              <a:gd name="connsiteX10008" fmla="*/ 843287 w 9706874"/>
              <a:gd name="connsiteY10008" fmla="*/ 1196453 h 3735869"/>
              <a:gd name="connsiteX10009" fmla="*/ 842931 w 9706874"/>
              <a:gd name="connsiteY10009" fmla="*/ 1195588 h 3735869"/>
              <a:gd name="connsiteX10010" fmla="*/ 828886 w 9706874"/>
              <a:gd name="connsiteY10010" fmla="*/ 1187678 h 3735869"/>
              <a:gd name="connsiteX10011" fmla="*/ 756429 w 9706874"/>
              <a:gd name="connsiteY10011" fmla="*/ 1141511 h 3735869"/>
              <a:gd name="connsiteX10012" fmla="*/ 795227 w 9706874"/>
              <a:gd name="connsiteY10012" fmla="*/ 1143941 h 3735869"/>
              <a:gd name="connsiteX10013" fmla="*/ 817380 w 9706874"/>
              <a:gd name="connsiteY10013" fmla="*/ 1147140 h 3735869"/>
              <a:gd name="connsiteX10014" fmla="*/ 821941 w 9706874"/>
              <a:gd name="connsiteY10014" fmla="*/ 1138152 h 3735869"/>
              <a:gd name="connsiteX10015" fmla="*/ 831158 w 9706874"/>
              <a:gd name="connsiteY10015" fmla="*/ 1141047 h 3735869"/>
              <a:gd name="connsiteX10016" fmla="*/ 852820 w 9706874"/>
              <a:gd name="connsiteY10016" fmla="*/ 1144549 h 3735869"/>
              <a:gd name="connsiteX10017" fmla="*/ 853628 w 9706874"/>
              <a:gd name="connsiteY10017" fmla="*/ 1144864 h 3735869"/>
              <a:gd name="connsiteX10018" fmla="*/ 867976 w 9706874"/>
              <a:gd name="connsiteY10018" fmla="*/ 1150405 h 3735869"/>
              <a:gd name="connsiteX10019" fmla="*/ 886676 w 9706874"/>
              <a:gd name="connsiteY10019" fmla="*/ 1149709 h 3735869"/>
              <a:gd name="connsiteX10020" fmla="*/ 897745 w 9706874"/>
              <a:gd name="connsiteY10020" fmla="*/ 1145091 h 3735869"/>
              <a:gd name="connsiteX10021" fmla="*/ 838747 w 9706874"/>
              <a:gd name="connsiteY10021" fmla="*/ 1121241 h 3735869"/>
              <a:gd name="connsiteX10022" fmla="*/ 835481 w 9706874"/>
              <a:gd name="connsiteY10022" fmla="*/ 1119710 h 3735869"/>
              <a:gd name="connsiteX10023" fmla="*/ 853932 w 9706874"/>
              <a:gd name="connsiteY10023" fmla="*/ 1120411 h 3735869"/>
              <a:gd name="connsiteX10024" fmla="*/ 856565 w 9706874"/>
              <a:gd name="connsiteY10024" fmla="*/ 1119770 h 3735869"/>
              <a:gd name="connsiteX10025" fmla="*/ 861568 w 9706874"/>
              <a:gd name="connsiteY10025" fmla="*/ 1122008 h 3735869"/>
              <a:gd name="connsiteX10026" fmla="*/ 909097 w 9706874"/>
              <a:gd name="connsiteY10026" fmla="*/ 1139031 h 3735869"/>
              <a:gd name="connsiteX10027" fmla="*/ 923782 w 9706874"/>
              <a:gd name="connsiteY10027" fmla="*/ 1124500 h 3735869"/>
              <a:gd name="connsiteX10028" fmla="*/ 739601 w 9706874"/>
              <a:gd name="connsiteY10028" fmla="*/ 1037428 h 3735869"/>
              <a:gd name="connsiteX10029" fmla="*/ 807829 w 9706874"/>
              <a:gd name="connsiteY10029" fmla="*/ 1017293 h 3735869"/>
              <a:gd name="connsiteX10030" fmla="*/ 797589 w 9706874"/>
              <a:gd name="connsiteY10030" fmla="*/ 1010104 h 3735869"/>
              <a:gd name="connsiteX10031" fmla="*/ 768680 w 9706874"/>
              <a:gd name="connsiteY10031" fmla="*/ 997553 h 3735869"/>
              <a:gd name="connsiteX10032" fmla="*/ 754699 w 9706874"/>
              <a:gd name="connsiteY10032" fmla="*/ 983087 h 3735869"/>
              <a:gd name="connsiteX10033" fmla="*/ 812681 w 9706874"/>
              <a:gd name="connsiteY10033" fmla="*/ 1001959 h 3735869"/>
              <a:gd name="connsiteX10034" fmla="*/ 832540 w 9706874"/>
              <a:gd name="connsiteY10034" fmla="*/ 1009999 h 3735869"/>
              <a:gd name="connsiteX10035" fmla="*/ 840279 w 9706874"/>
              <a:gd name="connsiteY10035" fmla="*/ 1007714 h 3735869"/>
              <a:gd name="connsiteX10036" fmla="*/ 859048 w 9706874"/>
              <a:gd name="connsiteY10036" fmla="*/ 1005236 h 3735869"/>
              <a:gd name="connsiteX10037" fmla="*/ 839882 w 9706874"/>
              <a:gd name="connsiteY10037" fmla="*/ 997207 h 3735869"/>
              <a:gd name="connsiteX10038" fmla="*/ 836164 w 9706874"/>
              <a:gd name="connsiteY10038" fmla="*/ 982395 h 3735869"/>
              <a:gd name="connsiteX10039" fmla="*/ 822022 w 9706874"/>
              <a:gd name="connsiteY10039" fmla="*/ 973242 h 3735869"/>
              <a:gd name="connsiteX10040" fmla="*/ 893746 w 9706874"/>
              <a:gd name="connsiteY10040" fmla="*/ 990799 h 3735869"/>
              <a:gd name="connsiteX10041" fmla="*/ 893214 w 9706874"/>
              <a:gd name="connsiteY10041" fmla="*/ 995706 h 3735869"/>
              <a:gd name="connsiteX10042" fmla="*/ 892997 w 9706874"/>
              <a:gd name="connsiteY10042" fmla="*/ 995643 h 3735869"/>
              <a:gd name="connsiteX10043" fmla="*/ 871796 w 9706874"/>
              <a:gd name="connsiteY10043" fmla="*/ 987162 h 3735869"/>
              <a:gd name="connsiteX10044" fmla="*/ 838906 w 9706874"/>
              <a:gd name="connsiteY10044" fmla="*/ 979747 h 3735869"/>
              <a:gd name="connsiteX10045" fmla="*/ 892997 w 9706874"/>
              <a:gd name="connsiteY10045" fmla="*/ 995643 h 3735869"/>
              <a:gd name="connsiteX10046" fmla="*/ 893211 w 9706874"/>
              <a:gd name="connsiteY10046" fmla="*/ 995729 h 3735869"/>
              <a:gd name="connsiteX10047" fmla="*/ 893214 w 9706874"/>
              <a:gd name="connsiteY10047" fmla="*/ 995706 h 3735869"/>
              <a:gd name="connsiteX10048" fmla="*/ 904996 w 9706874"/>
              <a:gd name="connsiteY10048" fmla="*/ 999169 h 3735869"/>
              <a:gd name="connsiteX10049" fmla="*/ 914394 w 9706874"/>
              <a:gd name="connsiteY10049" fmla="*/ 997929 h 3735869"/>
              <a:gd name="connsiteX10050" fmla="*/ 893746 w 9706874"/>
              <a:gd name="connsiteY10050" fmla="*/ 990799 h 3735869"/>
              <a:gd name="connsiteX10051" fmla="*/ 892825 w 9706874"/>
              <a:gd name="connsiteY10051" fmla="*/ 986590 h 3735869"/>
              <a:gd name="connsiteX10052" fmla="*/ 914764 w 9706874"/>
              <a:gd name="connsiteY10052" fmla="*/ 990800 h 3735869"/>
              <a:gd name="connsiteX10053" fmla="*/ 928011 w 9706874"/>
              <a:gd name="connsiteY10053" fmla="*/ 996130 h 3735869"/>
              <a:gd name="connsiteX10054" fmla="*/ 943414 w 9706874"/>
              <a:gd name="connsiteY10054" fmla="*/ 994098 h 3735869"/>
              <a:gd name="connsiteX10055" fmla="*/ 1049059 w 9706874"/>
              <a:gd name="connsiteY10055" fmla="*/ 1001387 h 3735869"/>
              <a:gd name="connsiteX10056" fmla="*/ 1099545 w 9706874"/>
              <a:gd name="connsiteY10056" fmla="*/ 1011106 h 3735869"/>
              <a:gd name="connsiteX10057" fmla="*/ 1149566 w 9706874"/>
              <a:gd name="connsiteY10057" fmla="*/ 1001387 h 3735869"/>
              <a:gd name="connsiteX10058" fmla="*/ 1141152 w 9706874"/>
              <a:gd name="connsiteY10058" fmla="*/ 989238 h 3735869"/>
              <a:gd name="connsiteX10059" fmla="*/ 1244461 w 9706874"/>
              <a:gd name="connsiteY10059" fmla="*/ 972228 h 3735869"/>
              <a:gd name="connsiteX10060" fmla="*/ 1344967 w 9706874"/>
              <a:gd name="connsiteY10060" fmla="*/ 943474 h 3735869"/>
              <a:gd name="connsiteX10061" fmla="*/ 1557192 w 9706874"/>
              <a:gd name="connsiteY10061" fmla="*/ 938614 h 3735869"/>
              <a:gd name="connsiteX10062" fmla="*/ 1889094 w 9706874"/>
              <a:gd name="connsiteY10062" fmla="*/ 981948 h 3735869"/>
              <a:gd name="connsiteX10063" fmla="*/ 2226625 w 9706874"/>
              <a:gd name="connsiteY10063" fmla="*/ 986808 h 3735869"/>
              <a:gd name="connsiteX10064" fmla="*/ 2567427 w 9706874"/>
              <a:gd name="connsiteY10064" fmla="*/ 981946 h 3735869"/>
              <a:gd name="connsiteX10065" fmla="*/ 2893735 w 9706874"/>
              <a:gd name="connsiteY10065" fmla="*/ 921606 h 3735869"/>
              <a:gd name="connsiteX10066" fmla="*/ 3549393 w 9706874"/>
              <a:gd name="connsiteY10066" fmla="*/ 726001 h 3735869"/>
              <a:gd name="connsiteX10067" fmla="*/ 3878489 w 9706874"/>
              <a:gd name="connsiteY10067" fmla="*/ 636499 h 3735869"/>
              <a:gd name="connsiteX10068" fmla="*/ 4040233 w 9706874"/>
              <a:gd name="connsiteY10068" fmla="*/ 590332 h 3735869"/>
              <a:gd name="connsiteX10069" fmla="*/ 4260410 w 9706874"/>
              <a:gd name="connsiteY10069" fmla="*/ 508121 h 3735869"/>
              <a:gd name="connsiteX10070" fmla="*/ 4338944 w 9706874"/>
              <a:gd name="connsiteY10070" fmla="*/ 484226 h 3735869"/>
              <a:gd name="connsiteX10071" fmla="*/ 4503491 w 9706874"/>
              <a:gd name="connsiteY10071" fmla="*/ 428340 h 3735869"/>
              <a:gd name="connsiteX10072" fmla="*/ 4832585 w 9706874"/>
              <a:gd name="connsiteY10072" fmla="*/ 319799 h 3735869"/>
              <a:gd name="connsiteX10073" fmla="*/ 5490778 w 9706874"/>
              <a:gd name="connsiteY10073" fmla="*/ 131082 h 3735869"/>
              <a:gd name="connsiteX10074" fmla="*/ 5822678 w 9706874"/>
              <a:gd name="connsiteY10074" fmla="*/ 65882 h 3735869"/>
              <a:gd name="connsiteX10075" fmla="*/ 6160188 w 9706874"/>
              <a:gd name="connsiteY10075" fmla="*/ 29838 h 3735869"/>
              <a:gd name="connsiteX10076" fmla="*/ 6498166 w 9706874"/>
              <a:gd name="connsiteY10076" fmla="*/ 5540 h 3735869"/>
              <a:gd name="connsiteX10077" fmla="*/ 6542574 w 9706874"/>
              <a:gd name="connsiteY10077" fmla="*/ 3111 h 3735869"/>
              <a:gd name="connsiteX10078" fmla="*/ 6576232 w 9706874"/>
              <a:gd name="connsiteY10078" fmla="*/ 681 h 3735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 ang="0">
                <a:pos x="connsiteX9378" y="connsiteY9378"/>
              </a:cxn>
              <a:cxn ang="0">
                <a:pos x="connsiteX9379" y="connsiteY9379"/>
              </a:cxn>
              <a:cxn ang="0">
                <a:pos x="connsiteX9380" y="connsiteY9380"/>
              </a:cxn>
              <a:cxn ang="0">
                <a:pos x="connsiteX9381" y="connsiteY9381"/>
              </a:cxn>
              <a:cxn ang="0">
                <a:pos x="connsiteX9382" y="connsiteY9382"/>
              </a:cxn>
              <a:cxn ang="0">
                <a:pos x="connsiteX9383" y="connsiteY9383"/>
              </a:cxn>
              <a:cxn ang="0">
                <a:pos x="connsiteX9384" y="connsiteY9384"/>
              </a:cxn>
              <a:cxn ang="0">
                <a:pos x="connsiteX9385" y="connsiteY9385"/>
              </a:cxn>
              <a:cxn ang="0">
                <a:pos x="connsiteX9386" y="connsiteY9386"/>
              </a:cxn>
              <a:cxn ang="0">
                <a:pos x="connsiteX9387" y="connsiteY9387"/>
              </a:cxn>
              <a:cxn ang="0">
                <a:pos x="connsiteX9388" y="connsiteY9388"/>
              </a:cxn>
              <a:cxn ang="0">
                <a:pos x="connsiteX9389" y="connsiteY9389"/>
              </a:cxn>
              <a:cxn ang="0">
                <a:pos x="connsiteX9390" y="connsiteY9390"/>
              </a:cxn>
              <a:cxn ang="0">
                <a:pos x="connsiteX9391" y="connsiteY9391"/>
              </a:cxn>
              <a:cxn ang="0">
                <a:pos x="connsiteX9392" y="connsiteY9392"/>
              </a:cxn>
              <a:cxn ang="0">
                <a:pos x="connsiteX9393" y="connsiteY9393"/>
              </a:cxn>
              <a:cxn ang="0">
                <a:pos x="connsiteX9394" y="connsiteY9394"/>
              </a:cxn>
              <a:cxn ang="0">
                <a:pos x="connsiteX9395" y="connsiteY9395"/>
              </a:cxn>
              <a:cxn ang="0">
                <a:pos x="connsiteX9396" y="connsiteY9396"/>
              </a:cxn>
              <a:cxn ang="0">
                <a:pos x="connsiteX9397" y="connsiteY9397"/>
              </a:cxn>
              <a:cxn ang="0">
                <a:pos x="connsiteX9398" y="connsiteY9398"/>
              </a:cxn>
              <a:cxn ang="0">
                <a:pos x="connsiteX9399" y="connsiteY9399"/>
              </a:cxn>
              <a:cxn ang="0">
                <a:pos x="connsiteX9400" y="connsiteY9400"/>
              </a:cxn>
              <a:cxn ang="0">
                <a:pos x="connsiteX9401" y="connsiteY9401"/>
              </a:cxn>
              <a:cxn ang="0">
                <a:pos x="connsiteX9402" y="connsiteY9402"/>
              </a:cxn>
              <a:cxn ang="0">
                <a:pos x="connsiteX9403" y="connsiteY9403"/>
              </a:cxn>
              <a:cxn ang="0">
                <a:pos x="connsiteX9404" y="connsiteY9404"/>
              </a:cxn>
              <a:cxn ang="0">
                <a:pos x="connsiteX9405" y="connsiteY9405"/>
              </a:cxn>
              <a:cxn ang="0">
                <a:pos x="connsiteX9406" y="connsiteY9406"/>
              </a:cxn>
              <a:cxn ang="0">
                <a:pos x="connsiteX9407" y="connsiteY9407"/>
              </a:cxn>
              <a:cxn ang="0">
                <a:pos x="connsiteX9408" y="connsiteY9408"/>
              </a:cxn>
              <a:cxn ang="0">
                <a:pos x="connsiteX9409" y="connsiteY9409"/>
              </a:cxn>
              <a:cxn ang="0">
                <a:pos x="connsiteX9410" y="connsiteY9410"/>
              </a:cxn>
              <a:cxn ang="0">
                <a:pos x="connsiteX9411" y="connsiteY9411"/>
              </a:cxn>
              <a:cxn ang="0">
                <a:pos x="connsiteX9412" y="connsiteY9412"/>
              </a:cxn>
              <a:cxn ang="0">
                <a:pos x="connsiteX9413" y="connsiteY9413"/>
              </a:cxn>
              <a:cxn ang="0">
                <a:pos x="connsiteX9414" y="connsiteY9414"/>
              </a:cxn>
              <a:cxn ang="0">
                <a:pos x="connsiteX9415" y="connsiteY9415"/>
              </a:cxn>
              <a:cxn ang="0">
                <a:pos x="connsiteX9416" y="connsiteY9416"/>
              </a:cxn>
              <a:cxn ang="0">
                <a:pos x="connsiteX9417" y="connsiteY9417"/>
              </a:cxn>
              <a:cxn ang="0">
                <a:pos x="connsiteX9418" y="connsiteY9418"/>
              </a:cxn>
              <a:cxn ang="0">
                <a:pos x="connsiteX9419" y="connsiteY9419"/>
              </a:cxn>
              <a:cxn ang="0">
                <a:pos x="connsiteX9420" y="connsiteY9420"/>
              </a:cxn>
              <a:cxn ang="0">
                <a:pos x="connsiteX9421" y="connsiteY9421"/>
              </a:cxn>
              <a:cxn ang="0">
                <a:pos x="connsiteX9422" y="connsiteY9422"/>
              </a:cxn>
              <a:cxn ang="0">
                <a:pos x="connsiteX9423" y="connsiteY9423"/>
              </a:cxn>
              <a:cxn ang="0">
                <a:pos x="connsiteX9424" y="connsiteY9424"/>
              </a:cxn>
              <a:cxn ang="0">
                <a:pos x="connsiteX9425" y="connsiteY9425"/>
              </a:cxn>
              <a:cxn ang="0">
                <a:pos x="connsiteX9426" y="connsiteY9426"/>
              </a:cxn>
              <a:cxn ang="0">
                <a:pos x="connsiteX9427" y="connsiteY9427"/>
              </a:cxn>
              <a:cxn ang="0">
                <a:pos x="connsiteX9428" y="connsiteY9428"/>
              </a:cxn>
              <a:cxn ang="0">
                <a:pos x="connsiteX9429" y="connsiteY9429"/>
              </a:cxn>
              <a:cxn ang="0">
                <a:pos x="connsiteX9430" y="connsiteY9430"/>
              </a:cxn>
              <a:cxn ang="0">
                <a:pos x="connsiteX9431" y="connsiteY9431"/>
              </a:cxn>
              <a:cxn ang="0">
                <a:pos x="connsiteX9432" y="connsiteY9432"/>
              </a:cxn>
              <a:cxn ang="0">
                <a:pos x="connsiteX9433" y="connsiteY9433"/>
              </a:cxn>
              <a:cxn ang="0">
                <a:pos x="connsiteX9434" y="connsiteY9434"/>
              </a:cxn>
              <a:cxn ang="0">
                <a:pos x="connsiteX9435" y="connsiteY9435"/>
              </a:cxn>
              <a:cxn ang="0">
                <a:pos x="connsiteX9436" y="connsiteY9436"/>
              </a:cxn>
              <a:cxn ang="0">
                <a:pos x="connsiteX9437" y="connsiteY9437"/>
              </a:cxn>
              <a:cxn ang="0">
                <a:pos x="connsiteX9438" y="connsiteY9438"/>
              </a:cxn>
              <a:cxn ang="0">
                <a:pos x="connsiteX9439" y="connsiteY9439"/>
              </a:cxn>
              <a:cxn ang="0">
                <a:pos x="connsiteX9440" y="connsiteY9440"/>
              </a:cxn>
              <a:cxn ang="0">
                <a:pos x="connsiteX9441" y="connsiteY9441"/>
              </a:cxn>
              <a:cxn ang="0">
                <a:pos x="connsiteX9442" y="connsiteY9442"/>
              </a:cxn>
              <a:cxn ang="0">
                <a:pos x="connsiteX9443" y="connsiteY9443"/>
              </a:cxn>
              <a:cxn ang="0">
                <a:pos x="connsiteX9444" y="connsiteY9444"/>
              </a:cxn>
              <a:cxn ang="0">
                <a:pos x="connsiteX9445" y="connsiteY9445"/>
              </a:cxn>
              <a:cxn ang="0">
                <a:pos x="connsiteX9446" y="connsiteY9446"/>
              </a:cxn>
              <a:cxn ang="0">
                <a:pos x="connsiteX9447" y="connsiteY9447"/>
              </a:cxn>
              <a:cxn ang="0">
                <a:pos x="connsiteX9448" y="connsiteY9448"/>
              </a:cxn>
              <a:cxn ang="0">
                <a:pos x="connsiteX9449" y="connsiteY9449"/>
              </a:cxn>
              <a:cxn ang="0">
                <a:pos x="connsiteX9450" y="connsiteY9450"/>
              </a:cxn>
              <a:cxn ang="0">
                <a:pos x="connsiteX9451" y="connsiteY9451"/>
              </a:cxn>
              <a:cxn ang="0">
                <a:pos x="connsiteX9452" y="connsiteY9452"/>
              </a:cxn>
              <a:cxn ang="0">
                <a:pos x="connsiteX9453" y="connsiteY9453"/>
              </a:cxn>
              <a:cxn ang="0">
                <a:pos x="connsiteX9454" y="connsiteY9454"/>
              </a:cxn>
              <a:cxn ang="0">
                <a:pos x="connsiteX9455" y="connsiteY9455"/>
              </a:cxn>
              <a:cxn ang="0">
                <a:pos x="connsiteX9456" y="connsiteY9456"/>
              </a:cxn>
              <a:cxn ang="0">
                <a:pos x="connsiteX9457" y="connsiteY9457"/>
              </a:cxn>
              <a:cxn ang="0">
                <a:pos x="connsiteX9458" y="connsiteY9458"/>
              </a:cxn>
              <a:cxn ang="0">
                <a:pos x="connsiteX9459" y="connsiteY9459"/>
              </a:cxn>
              <a:cxn ang="0">
                <a:pos x="connsiteX9460" y="connsiteY9460"/>
              </a:cxn>
              <a:cxn ang="0">
                <a:pos x="connsiteX9461" y="connsiteY9461"/>
              </a:cxn>
              <a:cxn ang="0">
                <a:pos x="connsiteX9462" y="connsiteY9462"/>
              </a:cxn>
              <a:cxn ang="0">
                <a:pos x="connsiteX9463" y="connsiteY9463"/>
              </a:cxn>
              <a:cxn ang="0">
                <a:pos x="connsiteX9464" y="connsiteY9464"/>
              </a:cxn>
              <a:cxn ang="0">
                <a:pos x="connsiteX9465" y="connsiteY9465"/>
              </a:cxn>
              <a:cxn ang="0">
                <a:pos x="connsiteX9466" y="connsiteY9466"/>
              </a:cxn>
              <a:cxn ang="0">
                <a:pos x="connsiteX9467" y="connsiteY9467"/>
              </a:cxn>
              <a:cxn ang="0">
                <a:pos x="connsiteX9468" y="connsiteY9468"/>
              </a:cxn>
              <a:cxn ang="0">
                <a:pos x="connsiteX9469" y="connsiteY9469"/>
              </a:cxn>
              <a:cxn ang="0">
                <a:pos x="connsiteX9470" y="connsiteY9470"/>
              </a:cxn>
              <a:cxn ang="0">
                <a:pos x="connsiteX9471" y="connsiteY9471"/>
              </a:cxn>
              <a:cxn ang="0">
                <a:pos x="connsiteX9472" y="connsiteY9472"/>
              </a:cxn>
              <a:cxn ang="0">
                <a:pos x="connsiteX9473" y="connsiteY9473"/>
              </a:cxn>
              <a:cxn ang="0">
                <a:pos x="connsiteX9474" y="connsiteY9474"/>
              </a:cxn>
              <a:cxn ang="0">
                <a:pos x="connsiteX9475" y="connsiteY9475"/>
              </a:cxn>
              <a:cxn ang="0">
                <a:pos x="connsiteX9476" y="connsiteY9476"/>
              </a:cxn>
              <a:cxn ang="0">
                <a:pos x="connsiteX9477" y="connsiteY9477"/>
              </a:cxn>
              <a:cxn ang="0">
                <a:pos x="connsiteX9478" y="connsiteY9478"/>
              </a:cxn>
              <a:cxn ang="0">
                <a:pos x="connsiteX9479" y="connsiteY9479"/>
              </a:cxn>
              <a:cxn ang="0">
                <a:pos x="connsiteX9480" y="connsiteY9480"/>
              </a:cxn>
              <a:cxn ang="0">
                <a:pos x="connsiteX9481" y="connsiteY9481"/>
              </a:cxn>
              <a:cxn ang="0">
                <a:pos x="connsiteX9482" y="connsiteY9482"/>
              </a:cxn>
              <a:cxn ang="0">
                <a:pos x="connsiteX9483" y="connsiteY9483"/>
              </a:cxn>
              <a:cxn ang="0">
                <a:pos x="connsiteX9484" y="connsiteY9484"/>
              </a:cxn>
              <a:cxn ang="0">
                <a:pos x="connsiteX9485" y="connsiteY9485"/>
              </a:cxn>
              <a:cxn ang="0">
                <a:pos x="connsiteX9486" y="connsiteY9486"/>
              </a:cxn>
              <a:cxn ang="0">
                <a:pos x="connsiteX9487" y="connsiteY9487"/>
              </a:cxn>
              <a:cxn ang="0">
                <a:pos x="connsiteX9488" y="connsiteY9488"/>
              </a:cxn>
              <a:cxn ang="0">
                <a:pos x="connsiteX9489" y="connsiteY9489"/>
              </a:cxn>
              <a:cxn ang="0">
                <a:pos x="connsiteX9490" y="connsiteY9490"/>
              </a:cxn>
              <a:cxn ang="0">
                <a:pos x="connsiteX9491" y="connsiteY9491"/>
              </a:cxn>
              <a:cxn ang="0">
                <a:pos x="connsiteX9492" y="connsiteY9492"/>
              </a:cxn>
              <a:cxn ang="0">
                <a:pos x="connsiteX9493" y="connsiteY9493"/>
              </a:cxn>
              <a:cxn ang="0">
                <a:pos x="connsiteX9494" y="connsiteY9494"/>
              </a:cxn>
              <a:cxn ang="0">
                <a:pos x="connsiteX9495" y="connsiteY9495"/>
              </a:cxn>
              <a:cxn ang="0">
                <a:pos x="connsiteX9496" y="connsiteY9496"/>
              </a:cxn>
              <a:cxn ang="0">
                <a:pos x="connsiteX9497" y="connsiteY9497"/>
              </a:cxn>
              <a:cxn ang="0">
                <a:pos x="connsiteX9498" y="connsiteY9498"/>
              </a:cxn>
              <a:cxn ang="0">
                <a:pos x="connsiteX9499" y="connsiteY9499"/>
              </a:cxn>
              <a:cxn ang="0">
                <a:pos x="connsiteX9500" y="connsiteY9500"/>
              </a:cxn>
              <a:cxn ang="0">
                <a:pos x="connsiteX9501" y="connsiteY9501"/>
              </a:cxn>
              <a:cxn ang="0">
                <a:pos x="connsiteX9502" y="connsiteY9502"/>
              </a:cxn>
              <a:cxn ang="0">
                <a:pos x="connsiteX9503" y="connsiteY9503"/>
              </a:cxn>
              <a:cxn ang="0">
                <a:pos x="connsiteX9504" y="connsiteY9504"/>
              </a:cxn>
              <a:cxn ang="0">
                <a:pos x="connsiteX9505" y="connsiteY9505"/>
              </a:cxn>
              <a:cxn ang="0">
                <a:pos x="connsiteX9506" y="connsiteY9506"/>
              </a:cxn>
              <a:cxn ang="0">
                <a:pos x="connsiteX9507" y="connsiteY9507"/>
              </a:cxn>
              <a:cxn ang="0">
                <a:pos x="connsiteX9508" y="connsiteY9508"/>
              </a:cxn>
              <a:cxn ang="0">
                <a:pos x="connsiteX9509" y="connsiteY9509"/>
              </a:cxn>
              <a:cxn ang="0">
                <a:pos x="connsiteX9510" y="connsiteY9510"/>
              </a:cxn>
              <a:cxn ang="0">
                <a:pos x="connsiteX9511" y="connsiteY9511"/>
              </a:cxn>
              <a:cxn ang="0">
                <a:pos x="connsiteX9512" y="connsiteY9512"/>
              </a:cxn>
              <a:cxn ang="0">
                <a:pos x="connsiteX9513" y="connsiteY9513"/>
              </a:cxn>
              <a:cxn ang="0">
                <a:pos x="connsiteX9514" y="connsiteY9514"/>
              </a:cxn>
              <a:cxn ang="0">
                <a:pos x="connsiteX9515" y="connsiteY9515"/>
              </a:cxn>
              <a:cxn ang="0">
                <a:pos x="connsiteX9516" y="connsiteY9516"/>
              </a:cxn>
              <a:cxn ang="0">
                <a:pos x="connsiteX9517" y="connsiteY9517"/>
              </a:cxn>
              <a:cxn ang="0">
                <a:pos x="connsiteX9518" y="connsiteY9518"/>
              </a:cxn>
              <a:cxn ang="0">
                <a:pos x="connsiteX9519" y="connsiteY9519"/>
              </a:cxn>
              <a:cxn ang="0">
                <a:pos x="connsiteX9520" y="connsiteY9520"/>
              </a:cxn>
              <a:cxn ang="0">
                <a:pos x="connsiteX9521" y="connsiteY9521"/>
              </a:cxn>
              <a:cxn ang="0">
                <a:pos x="connsiteX9522" y="connsiteY9522"/>
              </a:cxn>
              <a:cxn ang="0">
                <a:pos x="connsiteX9523" y="connsiteY9523"/>
              </a:cxn>
              <a:cxn ang="0">
                <a:pos x="connsiteX9524" y="connsiteY9524"/>
              </a:cxn>
              <a:cxn ang="0">
                <a:pos x="connsiteX9525" y="connsiteY9525"/>
              </a:cxn>
              <a:cxn ang="0">
                <a:pos x="connsiteX9526" y="connsiteY9526"/>
              </a:cxn>
              <a:cxn ang="0">
                <a:pos x="connsiteX9527" y="connsiteY9527"/>
              </a:cxn>
              <a:cxn ang="0">
                <a:pos x="connsiteX9528" y="connsiteY9528"/>
              </a:cxn>
              <a:cxn ang="0">
                <a:pos x="connsiteX9529" y="connsiteY9529"/>
              </a:cxn>
              <a:cxn ang="0">
                <a:pos x="connsiteX9530" y="connsiteY9530"/>
              </a:cxn>
              <a:cxn ang="0">
                <a:pos x="connsiteX9531" y="connsiteY9531"/>
              </a:cxn>
              <a:cxn ang="0">
                <a:pos x="connsiteX9532" y="connsiteY9532"/>
              </a:cxn>
              <a:cxn ang="0">
                <a:pos x="connsiteX9533" y="connsiteY9533"/>
              </a:cxn>
              <a:cxn ang="0">
                <a:pos x="connsiteX9534" y="connsiteY9534"/>
              </a:cxn>
              <a:cxn ang="0">
                <a:pos x="connsiteX9535" y="connsiteY9535"/>
              </a:cxn>
              <a:cxn ang="0">
                <a:pos x="connsiteX9536" y="connsiteY9536"/>
              </a:cxn>
              <a:cxn ang="0">
                <a:pos x="connsiteX9537" y="connsiteY9537"/>
              </a:cxn>
              <a:cxn ang="0">
                <a:pos x="connsiteX9538" y="connsiteY9538"/>
              </a:cxn>
              <a:cxn ang="0">
                <a:pos x="connsiteX9539" y="connsiteY9539"/>
              </a:cxn>
              <a:cxn ang="0">
                <a:pos x="connsiteX9540" y="connsiteY9540"/>
              </a:cxn>
              <a:cxn ang="0">
                <a:pos x="connsiteX9541" y="connsiteY9541"/>
              </a:cxn>
              <a:cxn ang="0">
                <a:pos x="connsiteX9542" y="connsiteY9542"/>
              </a:cxn>
              <a:cxn ang="0">
                <a:pos x="connsiteX9543" y="connsiteY9543"/>
              </a:cxn>
              <a:cxn ang="0">
                <a:pos x="connsiteX9544" y="connsiteY9544"/>
              </a:cxn>
              <a:cxn ang="0">
                <a:pos x="connsiteX9545" y="connsiteY9545"/>
              </a:cxn>
              <a:cxn ang="0">
                <a:pos x="connsiteX9546" y="connsiteY9546"/>
              </a:cxn>
              <a:cxn ang="0">
                <a:pos x="connsiteX9547" y="connsiteY9547"/>
              </a:cxn>
              <a:cxn ang="0">
                <a:pos x="connsiteX9548" y="connsiteY9548"/>
              </a:cxn>
              <a:cxn ang="0">
                <a:pos x="connsiteX9549" y="connsiteY9549"/>
              </a:cxn>
              <a:cxn ang="0">
                <a:pos x="connsiteX9550" y="connsiteY9550"/>
              </a:cxn>
              <a:cxn ang="0">
                <a:pos x="connsiteX9551" y="connsiteY9551"/>
              </a:cxn>
              <a:cxn ang="0">
                <a:pos x="connsiteX9552" y="connsiteY9552"/>
              </a:cxn>
              <a:cxn ang="0">
                <a:pos x="connsiteX9553" y="connsiteY9553"/>
              </a:cxn>
              <a:cxn ang="0">
                <a:pos x="connsiteX9554" y="connsiteY9554"/>
              </a:cxn>
              <a:cxn ang="0">
                <a:pos x="connsiteX9555" y="connsiteY9555"/>
              </a:cxn>
              <a:cxn ang="0">
                <a:pos x="connsiteX9556" y="connsiteY9556"/>
              </a:cxn>
              <a:cxn ang="0">
                <a:pos x="connsiteX9557" y="connsiteY9557"/>
              </a:cxn>
              <a:cxn ang="0">
                <a:pos x="connsiteX9558" y="connsiteY9558"/>
              </a:cxn>
              <a:cxn ang="0">
                <a:pos x="connsiteX9559" y="connsiteY9559"/>
              </a:cxn>
              <a:cxn ang="0">
                <a:pos x="connsiteX9560" y="connsiteY9560"/>
              </a:cxn>
              <a:cxn ang="0">
                <a:pos x="connsiteX9561" y="connsiteY9561"/>
              </a:cxn>
              <a:cxn ang="0">
                <a:pos x="connsiteX9562" y="connsiteY9562"/>
              </a:cxn>
              <a:cxn ang="0">
                <a:pos x="connsiteX9563" y="connsiteY9563"/>
              </a:cxn>
              <a:cxn ang="0">
                <a:pos x="connsiteX9564" y="connsiteY9564"/>
              </a:cxn>
              <a:cxn ang="0">
                <a:pos x="connsiteX9565" y="connsiteY9565"/>
              </a:cxn>
              <a:cxn ang="0">
                <a:pos x="connsiteX9566" y="connsiteY9566"/>
              </a:cxn>
              <a:cxn ang="0">
                <a:pos x="connsiteX9567" y="connsiteY9567"/>
              </a:cxn>
              <a:cxn ang="0">
                <a:pos x="connsiteX9568" y="connsiteY9568"/>
              </a:cxn>
              <a:cxn ang="0">
                <a:pos x="connsiteX9569" y="connsiteY9569"/>
              </a:cxn>
              <a:cxn ang="0">
                <a:pos x="connsiteX9570" y="connsiteY9570"/>
              </a:cxn>
              <a:cxn ang="0">
                <a:pos x="connsiteX9571" y="connsiteY9571"/>
              </a:cxn>
              <a:cxn ang="0">
                <a:pos x="connsiteX9572" y="connsiteY9572"/>
              </a:cxn>
              <a:cxn ang="0">
                <a:pos x="connsiteX9573" y="connsiteY9573"/>
              </a:cxn>
              <a:cxn ang="0">
                <a:pos x="connsiteX9574" y="connsiteY9574"/>
              </a:cxn>
              <a:cxn ang="0">
                <a:pos x="connsiteX9575" y="connsiteY9575"/>
              </a:cxn>
              <a:cxn ang="0">
                <a:pos x="connsiteX9576" y="connsiteY9576"/>
              </a:cxn>
              <a:cxn ang="0">
                <a:pos x="connsiteX9577" y="connsiteY9577"/>
              </a:cxn>
              <a:cxn ang="0">
                <a:pos x="connsiteX9578" y="connsiteY9578"/>
              </a:cxn>
              <a:cxn ang="0">
                <a:pos x="connsiteX9579" y="connsiteY9579"/>
              </a:cxn>
              <a:cxn ang="0">
                <a:pos x="connsiteX9580" y="connsiteY9580"/>
              </a:cxn>
              <a:cxn ang="0">
                <a:pos x="connsiteX9581" y="connsiteY9581"/>
              </a:cxn>
              <a:cxn ang="0">
                <a:pos x="connsiteX9582" y="connsiteY9582"/>
              </a:cxn>
              <a:cxn ang="0">
                <a:pos x="connsiteX9583" y="connsiteY9583"/>
              </a:cxn>
              <a:cxn ang="0">
                <a:pos x="connsiteX9584" y="connsiteY9584"/>
              </a:cxn>
              <a:cxn ang="0">
                <a:pos x="connsiteX9585" y="connsiteY9585"/>
              </a:cxn>
              <a:cxn ang="0">
                <a:pos x="connsiteX9586" y="connsiteY9586"/>
              </a:cxn>
              <a:cxn ang="0">
                <a:pos x="connsiteX9587" y="connsiteY9587"/>
              </a:cxn>
              <a:cxn ang="0">
                <a:pos x="connsiteX9588" y="connsiteY9588"/>
              </a:cxn>
              <a:cxn ang="0">
                <a:pos x="connsiteX9589" y="connsiteY9589"/>
              </a:cxn>
              <a:cxn ang="0">
                <a:pos x="connsiteX9590" y="connsiteY9590"/>
              </a:cxn>
              <a:cxn ang="0">
                <a:pos x="connsiteX9591" y="connsiteY9591"/>
              </a:cxn>
              <a:cxn ang="0">
                <a:pos x="connsiteX9592" y="connsiteY9592"/>
              </a:cxn>
              <a:cxn ang="0">
                <a:pos x="connsiteX9593" y="connsiteY9593"/>
              </a:cxn>
              <a:cxn ang="0">
                <a:pos x="connsiteX9594" y="connsiteY9594"/>
              </a:cxn>
              <a:cxn ang="0">
                <a:pos x="connsiteX9595" y="connsiteY9595"/>
              </a:cxn>
              <a:cxn ang="0">
                <a:pos x="connsiteX9596" y="connsiteY9596"/>
              </a:cxn>
              <a:cxn ang="0">
                <a:pos x="connsiteX9597" y="connsiteY9597"/>
              </a:cxn>
              <a:cxn ang="0">
                <a:pos x="connsiteX9598" y="connsiteY9598"/>
              </a:cxn>
              <a:cxn ang="0">
                <a:pos x="connsiteX9599" y="connsiteY9599"/>
              </a:cxn>
              <a:cxn ang="0">
                <a:pos x="connsiteX9600" y="connsiteY9600"/>
              </a:cxn>
              <a:cxn ang="0">
                <a:pos x="connsiteX9601" y="connsiteY9601"/>
              </a:cxn>
              <a:cxn ang="0">
                <a:pos x="connsiteX9602" y="connsiteY9602"/>
              </a:cxn>
              <a:cxn ang="0">
                <a:pos x="connsiteX9603" y="connsiteY9603"/>
              </a:cxn>
              <a:cxn ang="0">
                <a:pos x="connsiteX9604" y="connsiteY9604"/>
              </a:cxn>
              <a:cxn ang="0">
                <a:pos x="connsiteX9605" y="connsiteY9605"/>
              </a:cxn>
              <a:cxn ang="0">
                <a:pos x="connsiteX9606" y="connsiteY9606"/>
              </a:cxn>
              <a:cxn ang="0">
                <a:pos x="connsiteX9607" y="connsiteY9607"/>
              </a:cxn>
              <a:cxn ang="0">
                <a:pos x="connsiteX9608" y="connsiteY9608"/>
              </a:cxn>
              <a:cxn ang="0">
                <a:pos x="connsiteX9609" y="connsiteY9609"/>
              </a:cxn>
              <a:cxn ang="0">
                <a:pos x="connsiteX9610" y="connsiteY9610"/>
              </a:cxn>
              <a:cxn ang="0">
                <a:pos x="connsiteX9611" y="connsiteY9611"/>
              </a:cxn>
              <a:cxn ang="0">
                <a:pos x="connsiteX9612" y="connsiteY9612"/>
              </a:cxn>
              <a:cxn ang="0">
                <a:pos x="connsiteX9613" y="connsiteY9613"/>
              </a:cxn>
              <a:cxn ang="0">
                <a:pos x="connsiteX9614" y="connsiteY9614"/>
              </a:cxn>
              <a:cxn ang="0">
                <a:pos x="connsiteX9615" y="connsiteY9615"/>
              </a:cxn>
              <a:cxn ang="0">
                <a:pos x="connsiteX9616" y="connsiteY9616"/>
              </a:cxn>
              <a:cxn ang="0">
                <a:pos x="connsiteX9617" y="connsiteY9617"/>
              </a:cxn>
              <a:cxn ang="0">
                <a:pos x="connsiteX9618" y="connsiteY9618"/>
              </a:cxn>
              <a:cxn ang="0">
                <a:pos x="connsiteX9619" y="connsiteY9619"/>
              </a:cxn>
              <a:cxn ang="0">
                <a:pos x="connsiteX9620" y="connsiteY9620"/>
              </a:cxn>
              <a:cxn ang="0">
                <a:pos x="connsiteX9621" y="connsiteY9621"/>
              </a:cxn>
              <a:cxn ang="0">
                <a:pos x="connsiteX9622" y="connsiteY9622"/>
              </a:cxn>
              <a:cxn ang="0">
                <a:pos x="connsiteX9623" y="connsiteY9623"/>
              </a:cxn>
              <a:cxn ang="0">
                <a:pos x="connsiteX9624" y="connsiteY9624"/>
              </a:cxn>
              <a:cxn ang="0">
                <a:pos x="connsiteX9625" y="connsiteY9625"/>
              </a:cxn>
              <a:cxn ang="0">
                <a:pos x="connsiteX9626" y="connsiteY9626"/>
              </a:cxn>
              <a:cxn ang="0">
                <a:pos x="connsiteX9627" y="connsiteY9627"/>
              </a:cxn>
              <a:cxn ang="0">
                <a:pos x="connsiteX9628" y="connsiteY9628"/>
              </a:cxn>
              <a:cxn ang="0">
                <a:pos x="connsiteX9629" y="connsiteY9629"/>
              </a:cxn>
              <a:cxn ang="0">
                <a:pos x="connsiteX9630" y="connsiteY9630"/>
              </a:cxn>
              <a:cxn ang="0">
                <a:pos x="connsiteX9631" y="connsiteY9631"/>
              </a:cxn>
              <a:cxn ang="0">
                <a:pos x="connsiteX9632" y="connsiteY9632"/>
              </a:cxn>
              <a:cxn ang="0">
                <a:pos x="connsiteX9633" y="connsiteY9633"/>
              </a:cxn>
              <a:cxn ang="0">
                <a:pos x="connsiteX9634" y="connsiteY9634"/>
              </a:cxn>
              <a:cxn ang="0">
                <a:pos x="connsiteX9635" y="connsiteY9635"/>
              </a:cxn>
              <a:cxn ang="0">
                <a:pos x="connsiteX9636" y="connsiteY9636"/>
              </a:cxn>
              <a:cxn ang="0">
                <a:pos x="connsiteX9637" y="connsiteY9637"/>
              </a:cxn>
              <a:cxn ang="0">
                <a:pos x="connsiteX9638" y="connsiteY9638"/>
              </a:cxn>
              <a:cxn ang="0">
                <a:pos x="connsiteX9639" y="connsiteY9639"/>
              </a:cxn>
              <a:cxn ang="0">
                <a:pos x="connsiteX9640" y="connsiteY9640"/>
              </a:cxn>
              <a:cxn ang="0">
                <a:pos x="connsiteX9641" y="connsiteY9641"/>
              </a:cxn>
              <a:cxn ang="0">
                <a:pos x="connsiteX9642" y="connsiteY9642"/>
              </a:cxn>
              <a:cxn ang="0">
                <a:pos x="connsiteX9643" y="connsiteY9643"/>
              </a:cxn>
              <a:cxn ang="0">
                <a:pos x="connsiteX9644" y="connsiteY9644"/>
              </a:cxn>
              <a:cxn ang="0">
                <a:pos x="connsiteX9645" y="connsiteY9645"/>
              </a:cxn>
              <a:cxn ang="0">
                <a:pos x="connsiteX9646" y="connsiteY9646"/>
              </a:cxn>
              <a:cxn ang="0">
                <a:pos x="connsiteX9647" y="connsiteY9647"/>
              </a:cxn>
              <a:cxn ang="0">
                <a:pos x="connsiteX9648" y="connsiteY9648"/>
              </a:cxn>
              <a:cxn ang="0">
                <a:pos x="connsiteX9649" y="connsiteY9649"/>
              </a:cxn>
              <a:cxn ang="0">
                <a:pos x="connsiteX9650" y="connsiteY9650"/>
              </a:cxn>
              <a:cxn ang="0">
                <a:pos x="connsiteX9651" y="connsiteY9651"/>
              </a:cxn>
              <a:cxn ang="0">
                <a:pos x="connsiteX9652" y="connsiteY9652"/>
              </a:cxn>
              <a:cxn ang="0">
                <a:pos x="connsiteX9653" y="connsiteY9653"/>
              </a:cxn>
              <a:cxn ang="0">
                <a:pos x="connsiteX9654" y="connsiteY9654"/>
              </a:cxn>
              <a:cxn ang="0">
                <a:pos x="connsiteX9655" y="connsiteY9655"/>
              </a:cxn>
              <a:cxn ang="0">
                <a:pos x="connsiteX9656" y="connsiteY9656"/>
              </a:cxn>
              <a:cxn ang="0">
                <a:pos x="connsiteX9657" y="connsiteY9657"/>
              </a:cxn>
              <a:cxn ang="0">
                <a:pos x="connsiteX9658" y="connsiteY9658"/>
              </a:cxn>
              <a:cxn ang="0">
                <a:pos x="connsiteX9659" y="connsiteY9659"/>
              </a:cxn>
              <a:cxn ang="0">
                <a:pos x="connsiteX9660" y="connsiteY9660"/>
              </a:cxn>
              <a:cxn ang="0">
                <a:pos x="connsiteX9661" y="connsiteY9661"/>
              </a:cxn>
              <a:cxn ang="0">
                <a:pos x="connsiteX9662" y="connsiteY9662"/>
              </a:cxn>
              <a:cxn ang="0">
                <a:pos x="connsiteX9663" y="connsiteY9663"/>
              </a:cxn>
              <a:cxn ang="0">
                <a:pos x="connsiteX9664" y="connsiteY9664"/>
              </a:cxn>
              <a:cxn ang="0">
                <a:pos x="connsiteX9665" y="connsiteY9665"/>
              </a:cxn>
              <a:cxn ang="0">
                <a:pos x="connsiteX9666" y="connsiteY9666"/>
              </a:cxn>
              <a:cxn ang="0">
                <a:pos x="connsiteX9667" y="connsiteY9667"/>
              </a:cxn>
              <a:cxn ang="0">
                <a:pos x="connsiteX9668" y="connsiteY9668"/>
              </a:cxn>
              <a:cxn ang="0">
                <a:pos x="connsiteX9669" y="connsiteY9669"/>
              </a:cxn>
              <a:cxn ang="0">
                <a:pos x="connsiteX9670" y="connsiteY9670"/>
              </a:cxn>
              <a:cxn ang="0">
                <a:pos x="connsiteX9671" y="connsiteY9671"/>
              </a:cxn>
              <a:cxn ang="0">
                <a:pos x="connsiteX9672" y="connsiteY9672"/>
              </a:cxn>
              <a:cxn ang="0">
                <a:pos x="connsiteX9673" y="connsiteY9673"/>
              </a:cxn>
              <a:cxn ang="0">
                <a:pos x="connsiteX9674" y="connsiteY9674"/>
              </a:cxn>
              <a:cxn ang="0">
                <a:pos x="connsiteX9675" y="connsiteY9675"/>
              </a:cxn>
              <a:cxn ang="0">
                <a:pos x="connsiteX9676" y="connsiteY9676"/>
              </a:cxn>
              <a:cxn ang="0">
                <a:pos x="connsiteX9677" y="connsiteY9677"/>
              </a:cxn>
              <a:cxn ang="0">
                <a:pos x="connsiteX9678" y="connsiteY9678"/>
              </a:cxn>
              <a:cxn ang="0">
                <a:pos x="connsiteX9679" y="connsiteY9679"/>
              </a:cxn>
              <a:cxn ang="0">
                <a:pos x="connsiteX9680" y="connsiteY9680"/>
              </a:cxn>
              <a:cxn ang="0">
                <a:pos x="connsiteX9681" y="connsiteY9681"/>
              </a:cxn>
              <a:cxn ang="0">
                <a:pos x="connsiteX9682" y="connsiteY9682"/>
              </a:cxn>
              <a:cxn ang="0">
                <a:pos x="connsiteX9683" y="connsiteY9683"/>
              </a:cxn>
              <a:cxn ang="0">
                <a:pos x="connsiteX9684" y="connsiteY9684"/>
              </a:cxn>
              <a:cxn ang="0">
                <a:pos x="connsiteX9685" y="connsiteY9685"/>
              </a:cxn>
              <a:cxn ang="0">
                <a:pos x="connsiteX9686" y="connsiteY9686"/>
              </a:cxn>
              <a:cxn ang="0">
                <a:pos x="connsiteX9687" y="connsiteY9687"/>
              </a:cxn>
              <a:cxn ang="0">
                <a:pos x="connsiteX9688" y="connsiteY9688"/>
              </a:cxn>
              <a:cxn ang="0">
                <a:pos x="connsiteX9689" y="connsiteY9689"/>
              </a:cxn>
              <a:cxn ang="0">
                <a:pos x="connsiteX9690" y="connsiteY9690"/>
              </a:cxn>
              <a:cxn ang="0">
                <a:pos x="connsiteX9691" y="connsiteY9691"/>
              </a:cxn>
              <a:cxn ang="0">
                <a:pos x="connsiteX9692" y="connsiteY9692"/>
              </a:cxn>
              <a:cxn ang="0">
                <a:pos x="connsiteX9693" y="connsiteY9693"/>
              </a:cxn>
              <a:cxn ang="0">
                <a:pos x="connsiteX9694" y="connsiteY9694"/>
              </a:cxn>
              <a:cxn ang="0">
                <a:pos x="connsiteX9695" y="connsiteY9695"/>
              </a:cxn>
              <a:cxn ang="0">
                <a:pos x="connsiteX9696" y="connsiteY9696"/>
              </a:cxn>
              <a:cxn ang="0">
                <a:pos x="connsiteX9697" y="connsiteY9697"/>
              </a:cxn>
              <a:cxn ang="0">
                <a:pos x="connsiteX9698" y="connsiteY9698"/>
              </a:cxn>
              <a:cxn ang="0">
                <a:pos x="connsiteX9699" y="connsiteY9699"/>
              </a:cxn>
              <a:cxn ang="0">
                <a:pos x="connsiteX9700" y="connsiteY9700"/>
              </a:cxn>
              <a:cxn ang="0">
                <a:pos x="connsiteX9701" y="connsiteY9701"/>
              </a:cxn>
              <a:cxn ang="0">
                <a:pos x="connsiteX9702" y="connsiteY9702"/>
              </a:cxn>
              <a:cxn ang="0">
                <a:pos x="connsiteX9703" y="connsiteY9703"/>
              </a:cxn>
              <a:cxn ang="0">
                <a:pos x="connsiteX9704" y="connsiteY9704"/>
              </a:cxn>
              <a:cxn ang="0">
                <a:pos x="connsiteX9705" y="connsiteY9705"/>
              </a:cxn>
              <a:cxn ang="0">
                <a:pos x="connsiteX9706" y="connsiteY9706"/>
              </a:cxn>
              <a:cxn ang="0">
                <a:pos x="connsiteX9707" y="connsiteY9707"/>
              </a:cxn>
              <a:cxn ang="0">
                <a:pos x="connsiteX9708" y="connsiteY9708"/>
              </a:cxn>
              <a:cxn ang="0">
                <a:pos x="connsiteX9709" y="connsiteY9709"/>
              </a:cxn>
              <a:cxn ang="0">
                <a:pos x="connsiteX9710" y="connsiteY9710"/>
              </a:cxn>
              <a:cxn ang="0">
                <a:pos x="connsiteX9711" y="connsiteY9711"/>
              </a:cxn>
              <a:cxn ang="0">
                <a:pos x="connsiteX9712" y="connsiteY9712"/>
              </a:cxn>
              <a:cxn ang="0">
                <a:pos x="connsiteX9713" y="connsiteY9713"/>
              </a:cxn>
              <a:cxn ang="0">
                <a:pos x="connsiteX9714" y="connsiteY9714"/>
              </a:cxn>
              <a:cxn ang="0">
                <a:pos x="connsiteX9715" y="connsiteY9715"/>
              </a:cxn>
              <a:cxn ang="0">
                <a:pos x="connsiteX9716" y="connsiteY9716"/>
              </a:cxn>
              <a:cxn ang="0">
                <a:pos x="connsiteX9717" y="connsiteY9717"/>
              </a:cxn>
              <a:cxn ang="0">
                <a:pos x="connsiteX9718" y="connsiteY9718"/>
              </a:cxn>
              <a:cxn ang="0">
                <a:pos x="connsiteX9719" y="connsiteY9719"/>
              </a:cxn>
              <a:cxn ang="0">
                <a:pos x="connsiteX9720" y="connsiteY9720"/>
              </a:cxn>
              <a:cxn ang="0">
                <a:pos x="connsiteX9721" y="connsiteY9721"/>
              </a:cxn>
              <a:cxn ang="0">
                <a:pos x="connsiteX9722" y="connsiteY9722"/>
              </a:cxn>
              <a:cxn ang="0">
                <a:pos x="connsiteX9723" y="connsiteY9723"/>
              </a:cxn>
              <a:cxn ang="0">
                <a:pos x="connsiteX9724" y="connsiteY9724"/>
              </a:cxn>
              <a:cxn ang="0">
                <a:pos x="connsiteX9725" y="connsiteY9725"/>
              </a:cxn>
              <a:cxn ang="0">
                <a:pos x="connsiteX9726" y="connsiteY9726"/>
              </a:cxn>
              <a:cxn ang="0">
                <a:pos x="connsiteX9727" y="connsiteY9727"/>
              </a:cxn>
              <a:cxn ang="0">
                <a:pos x="connsiteX9728" y="connsiteY9728"/>
              </a:cxn>
              <a:cxn ang="0">
                <a:pos x="connsiteX9729" y="connsiteY9729"/>
              </a:cxn>
              <a:cxn ang="0">
                <a:pos x="connsiteX9730" y="connsiteY9730"/>
              </a:cxn>
              <a:cxn ang="0">
                <a:pos x="connsiteX9731" y="connsiteY9731"/>
              </a:cxn>
              <a:cxn ang="0">
                <a:pos x="connsiteX9732" y="connsiteY9732"/>
              </a:cxn>
              <a:cxn ang="0">
                <a:pos x="connsiteX9733" y="connsiteY9733"/>
              </a:cxn>
              <a:cxn ang="0">
                <a:pos x="connsiteX9734" y="connsiteY9734"/>
              </a:cxn>
              <a:cxn ang="0">
                <a:pos x="connsiteX9735" y="connsiteY9735"/>
              </a:cxn>
              <a:cxn ang="0">
                <a:pos x="connsiteX9736" y="connsiteY9736"/>
              </a:cxn>
              <a:cxn ang="0">
                <a:pos x="connsiteX9737" y="connsiteY9737"/>
              </a:cxn>
              <a:cxn ang="0">
                <a:pos x="connsiteX9738" y="connsiteY9738"/>
              </a:cxn>
              <a:cxn ang="0">
                <a:pos x="connsiteX9739" y="connsiteY9739"/>
              </a:cxn>
              <a:cxn ang="0">
                <a:pos x="connsiteX9740" y="connsiteY9740"/>
              </a:cxn>
              <a:cxn ang="0">
                <a:pos x="connsiteX9741" y="connsiteY9741"/>
              </a:cxn>
              <a:cxn ang="0">
                <a:pos x="connsiteX9742" y="connsiteY9742"/>
              </a:cxn>
              <a:cxn ang="0">
                <a:pos x="connsiteX9743" y="connsiteY9743"/>
              </a:cxn>
              <a:cxn ang="0">
                <a:pos x="connsiteX9744" y="connsiteY9744"/>
              </a:cxn>
              <a:cxn ang="0">
                <a:pos x="connsiteX9745" y="connsiteY9745"/>
              </a:cxn>
              <a:cxn ang="0">
                <a:pos x="connsiteX9746" y="connsiteY9746"/>
              </a:cxn>
              <a:cxn ang="0">
                <a:pos x="connsiteX9747" y="connsiteY9747"/>
              </a:cxn>
              <a:cxn ang="0">
                <a:pos x="connsiteX9748" y="connsiteY9748"/>
              </a:cxn>
              <a:cxn ang="0">
                <a:pos x="connsiteX9749" y="connsiteY9749"/>
              </a:cxn>
              <a:cxn ang="0">
                <a:pos x="connsiteX9750" y="connsiteY9750"/>
              </a:cxn>
              <a:cxn ang="0">
                <a:pos x="connsiteX9751" y="connsiteY9751"/>
              </a:cxn>
              <a:cxn ang="0">
                <a:pos x="connsiteX9752" y="connsiteY9752"/>
              </a:cxn>
              <a:cxn ang="0">
                <a:pos x="connsiteX9753" y="connsiteY9753"/>
              </a:cxn>
              <a:cxn ang="0">
                <a:pos x="connsiteX9754" y="connsiteY9754"/>
              </a:cxn>
              <a:cxn ang="0">
                <a:pos x="connsiteX9755" y="connsiteY9755"/>
              </a:cxn>
              <a:cxn ang="0">
                <a:pos x="connsiteX9756" y="connsiteY9756"/>
              </a:cxn>
              <a:cxn ang="0">
                <a:pos x="connsiteX9757" y="connsiteY9757"/>
              </a:cxn>
              <a:cxn ang="0">
                <a:pos x="connsiteX9758" y="connsiteY9758"/>
              </a:cxn>
              <a:cxn ang="0">
                <a:pos x="connsiteX9759" y="connsiteY9759"/>
              </a:cxn>
              <a:cxn ang="0">
                <a:pos x="connsiteX9760" y="connsiteY9760"/>
              </a:cxn>
              <a:cxn ang="0">
                <a:pos x="connsiteX9761" y="connsiteY9761"/>
              </a:cxn>
              <a:cxn ang="0">
                <a:pos x="connsiteX9762" y="connsiteY9762"/>
              </a:cxn>
              <a:cxn ang="0">
                <a:pos x="connsiteX9763" y="connsiteY9763"/>
              </a:cxn>
              <a:cxn ang="0">
                <a:pos x="connsiteX9764" y="connsiteY9764"/>
              </a:cxn>
              <a:cxn ang="0">
                <a:pos x="connsiteX9765" y="connsiteY9765"/>
              </a:cxn>
              <a:cxn ang="0">
                <a:pos x="connsiteX9766" y="connsiteY9766"/>
              </a:cxn>
              <a:cxn ang="0">
                <a:pos x="connsiteX9767" y="connsiteY9767"/>
              </a:cxn>
              <a:cxn ang="0">
                <a:pos x="connsiteX9768" y="connsiteY9768"/>
              </a:cxn>
              <a:cxn ang="0">
                <a:pos x="connsiteX9769" y="connsiteY9769"/>
              </a:cxn>
              <a:cxn ang="0">
                <a:pos x="connsiteX9770" y="connsiteY9770"/>
              </a:cxn>
              <a:cxn ang="0">
                <a:pos x="connsiteX9771" y="connsiteY9771"/>
              </a:cxn>
              <a:cxn ang="0">
                <a:pos x="connsiteX9772" y="connsiteY9772"/>
              </a:cxn>
              <a:cxn ang="0">
                <a:pos x="connsiteX9773" y="connsiteY9773"/>
              </a:cxn>
              <a:cxn ang="0">
                <a:pos x="connsiteX9774" y="connsiteY9774"/>
              </a:cxn>
              <a:cxn ang="0">
                <a:pos x="connsiteX9775" y="connsiteY9775"/>
              </a:cxn>
              <a:cxn ang="0">
                <a:pos x="connsiteX9776" y="connsiteY9776"/>
              </a:cxn>
              <a:cxn ang="0">
                <a:pos x="connsiteX9777" y="connsiteY9777"/>
              </a:cxn>
              <a:cxn ang="0">
                <a:pos x="connsiteX9778" y="connsiteY9778"/>
              </a:cxn>
              <a:cxn ang="0">
                <a:pos x="connsiteX9779" y="connsiteY9779"/>
              </a:cxn>
              <a:cxn ang="0">
                <a:pos x="connsiteX9780" y="connsiteY9780"/>
              </a:cxn>
              <a:cxn ang="0">
                <a:pos x="connsiteX9781" y="connsiteY9781"/>
              </a:cxn>
              <a:cxn ang="0">
                <a:pos x="connsiteX9782" y="connsiteY9782"/>
              </a:cxn>
              <a:cxn ang="0">
                <a:pos x="connsiteX9783" y="connsiteY9783"/>
              </a:cxn>
              <a:cxn ang="0">
                <a:pos x="connsiteX9784" y="connsiteY9784"/>
              </a:cxn>
              <a:cxn ang="0">
                <a:pos x="connsiteX9785" y="connsiteY9785"/>
              </a:cxn>
              <a:cxn ang="0">
                <a:pos x="connsiteX9786" y="connsiteY9786"/>
              </a:cxn>
              <a:cxn ang="0">
                <a:pos x="connsiteX9787" y="connsiteY9787"/>
              </a:cxn>
              <a:cxn ang="0">
                <a:pos x="connsiteX9788" y="connsiteY9788"/>
              </a:cxn>
              <a:cxn ang="0">
                <a:pos x="connsiteX9789" y="connsiteY9789"/>
              </a:cxn>
              <a:cxn ang="0">
                <a:pos x="connsiteX9790" y="connsiteY9790"/>
              </a:cxn>
              <a:cxn ang="0">
                <a:pos x="connsiteX9791" y="connsiteY9791"/>
              </a:cxn>
              <a:cxn ang="0">
                <a:pos x="connsiteX9792" y="connsiteY9792"/>
              </a:cxn>
              <a:cxn ang="0">
                <a:pos x="connsiteX9793" y="connsiteY9793"/>
              </a:cxn>
              <a:cxn ang="0">
                <a:pos x="connsiteX9794" y="connsiteY9794"/>
              </a:cxn>
              <a:cxn ang="0">
                <a:pos x="connsiteX9795" y="connsiteY9795"/>
              </a:cxn>
              <a:cxn ang="0">
                <a:pos x="connsiteX9796" y="connsiteY9796"/>
              </a:cxn>
              <a:cxn ang="0">
                <a:pos x="connsiteX9797" y="connsiteY9797"/>
              </a:cxn>
              <a:cxn ang="0">
                <a:pos x="connsiteX9798" y="connsiteY9798"/>
              </a:cxn>
              <a:cxn ang="0">
                <a:pos x="connsiteX9799" y="connsiteY9799"/>
              </a:cxn>
              <a:cxn ang="0">
                <a:pos x="connsiteX9800" y="connsiteY9800"/>
              </a:cxn>
              <a:cxn ang="0">
                <a:pos x="connsiteX9801" y="connsiteY9801"/>
              </a:cxn>
              <a:cxn ang="0">
                <a:pos x="connsiteX9802" y="connsiteY9802"/>
              </a:cxn>
              <a:cxn ang="0">
                <a:pos x="connsiteX9803" y="connsiteY9803"/>
              </a:cxn>
              <a:cxn ang="0">
                <a:pos x="connsiteX9804" y="connsiteY9804"/>
              </a:cxn>
              <a:cxn ang="0">
                <a:pos x="connsiteX9805" y="connsiteY9805"/>
              </a:cxn>
              <a:cxn ang="0">
                <a:pos x="connsiteX9806" y="connsiteY9806"/>
              </a:cxn>
              <a:cxn ang="0">
                <a:pos x="connsiteX9807" y="connsiteY9807"/>
              </a:cxn>
              <a:cxn ang="0">
                <a:pos x="connsiteX9808" y="connsiteY9808"/>
              </a:cxn>
              <a:cxn ang="0">
                <a:pos x="connsiteX9809" y="connsiteY9809"/>
              </a:cxn>
              <a:cxn ang="0">
                <a:pos x="connsiteX9810" y="connsiteY9810"/>
              </a:cxn>
              <a:cxn ang="0">
                <a:pos x="connsiteX9811" y="connsiteY9811"/>
              </a:cxn>
              <a:cxn ang="0">
                <a:pos x="connsiteX9812" y="connsiteY9812"/>
              </a:cxn>
              <a:cxn ang="0">
                <a:pos x="connsiteX9813" y="connsiteY9813"/>
              </a:cxn>
              <a:cxn ang="0">
                <a:pos x="connsiteX9814" y="connsiteY9814"/>
              </a:cxn>
              <a:cxn ang="0">
                <a:pos x="connsiteX9815" y="connsiteY9815"/>
              </a:cxn>
              <a:cxn ang="0">
                <a:pos x="connsiteX9816" y="connsiteY9816"/>
              </a:cxn>
              <a:cxn ang="0">
                <a:pos x="connsiteX9817" y="connsiteY9817"/>
              </a:cxn>
              <a:cxn ang="0">
                <a:pos x="connsiteX9818" y="connsiteY9818"/>
              </a:cxn>
              <a:cxn ang="0">
                <a:pos x="connsiteX9819" y="connsiteY9819"/>
              </a:cxn>
              <a:cxn ang="0">
                <a:pos x="connsiteX9820" y="connsiteY9820"/>
              </a:cxn>
              <a:cxn ang="0">
                <a:pos x="connsiteX9821" y="connsiteY9821"/>
              </a:cxn>
              <a:cxn ang="0">
                <a:pos x="connsiteX9822" y="connsiteY9822"/>
              </a:cxn>
              <a:cxn ang="0">
                <a:pos x="connsiteX9823" y="connsiteY9823"/>
              </a:cxn>
              <a:cxn ang="0">
                <a:pos x="connsiteX9824" y="connsiteY9824"/>
              </a:cxn>
              <a:cxn ang="0">
                <a:pos x="connsiteX9825" y="connsiteY9825"/>
              </a:cxn>
              <a:cxn ang="0">
                <a:pos x="connsiteX9826" y="connsiteY9826"/>
              </a:cxn>
              <a:cxn ang="0">
                <a:pos x="connsiteX9827" y="connsiteY9827"/>
              </a:cxn>
              <a:cxn ang="0">
                <a:pos x="connsiteX9828" y="connsiteY9828"/>
              </a:cxn>
              <a:cxn ang="0">
                <a:pos x="connsiteX9829" y="connsiteY9829"/>
              </a:cxn>
              <a:cxn ang="0">
                <a:pos x="connsiteX9830" y="connsiteY9830"/>
              </a:cxn>
              <a:cxn ang="0">
                <a:pos x="connsiteX9831" y="connsiteY9831"/>
              </a:cxn>
              <a:cxn ang="0">
                <a:pos x="connsiteX9832" y="connsiteY9832"/>
              </a:cxn>
              <a:cxn ang="0">
                <a:pos x="connsiteX9833" y="connsiteY9833"/>
              </a:cxn>
              <a:cxn ang="0">
                <a:pos x="connsiteX9834" y="connsiteY9834"/>
              </a:cxn>
              <a:cxn ang="0">
                <a:pos x="connsiteX9835" y="connsiteY9835"/>
              </a:cxn>
              <a:cxn ang="0">
                <a:pos x="connsiteX9836" y="connsiteY9836"/>
              </a:cxn>
              <a:cxn ang="0">
                <a:pos x="connsiteX9837" y="connsiteY9837"/>
              </a:cxn>
              <a:cxn ang="0">
                <a:pos x="connsiteX9838" y="connsiteY9838"/>
              </a:cxn>
              <a:cxn ang="0">
                <a:pos x="connsiteX9839" y="connsiteY9839"/>
              </a:cxn>
              <a:cxn ang="0">
                <a:pos x="connsiteX9840" y="connsiteY9840"/>
              </a:cxn>
              <a:cxn ang="0">
                <a:pos x="connsiteX9841" y="connsiteY9841"/>
              </a:cxn>
              <a:cxn ang="0">
                <a:pos x="connsiteX9842" y="connsiteY9842"/>
              </a:cxn>
              <a:cxn ang="0">
                <a:pos x="connsiteX9843" y="connsiteY9843"/>
              </a:cxn>
              <a:cxn ang="0">
                <a:pos x="connsiteX9844" y="connsiteY9844"/>
              </a:cxn>
              <a:cxn ang="0">
                <a:pos x="connsiteX9845" y="connsiteY9845"/>
              </a:cxn>
              <a:cxn ang="0">
                <a:pos x="connsiteX9846" y="connsiteY9846"/>
              </a:cxn>
              <a:cxn ang="0">
                <a:pos x="connsiteX9847" y="connsiteY9847"/>
              </a:cxn>
              <a:cxn ang="0">
                <a:pos x="connsiteX9848" y="connsiteY9848"/>
              </a:cxn>
              <a:cxn ang="0">
                <a:pos x="connsiteX9849" y="connsiteY9849"/>
              </a:cxn>
              <a:cxn ang="0">
                <a:pos x="connsiteX9850" y="connsiteY9850"/>
              </a:cxn>
              <a:cxn ang="0">
                <a:pos x="connsiteX9851" y="connsiteY9851"/>
              </a:cxn>
              <a:cxn ang="0">
                <a:pos x="connsiteX9852" y="connsiteY9852"/>
              </a:cxn>
              <a:cxn ang="0">
                <a:pos x="connsiteX9853" y="connsiteY9853"/>
              </a:cxn>
              <a:cxn ang="0">
                <a:pos x="connsiteX9854" y="connsiteY9854"/>
              </a:cxn>
              <a:cxn ang="0">
                <a:pos x="connsiteX9855" y="connsiteY9855"/>
              </a:cxn>
              <a:cxn ang="0">
                <a:pos x="connsiteX9856" y="connsiteY9856"/>
              </a:cxn>
              <a:cxn ang="0">
                <a:pos x="connsiteX9857" y="connsiteY9857"/>
              </a:cxn>
              <a:cxn ang="0">
                <a:pos x="connsiteX9858" y="connsiteY9858"/>
              </a:cxn>
              <a:cxn ang="0">
                <a:pos x="connsiteX9859" y="connsiteY9859"/>
              </a:cxn>
              <a:cxn ang="0">
                <a:pos x="connsiteX9860" y="connsiteY9860"/>
              </a:cxn>
              <a:cxn ang="0">
                <a:pos x="connsiteX9861" y="connsiteY9861"/>
              </a:cxn>
              <a:cxn ang="0">
                <a:pos x="connsiteX9862" y="connsiteY9862"/>
              </a:cxn>
              <a:cxn ang="0">
                <a:pos x="connsiteX9863" y="connsiteY9863"/>
              </a:cxn>
              <a:cxn ang="0">
                <a:pos x="connsiteX9864" y="connsiteY9864"/>
              </a:cxn>
              <a:cxn ang="0">
                <a:pos x="connsiteX9865" y="connsiteY9865"/>
              </a:cxn>
              <a:cxn ang="0">
                <a:pos x="connsiteX9866" y="connsiteY9866"/>
              </a:cxn>
              <a:cxn ang="0">
                <a:pos x="connsiteX9867" y="connsiteY9867"/>
              </a:cxn>
              <a:cxn ang="0">
                <a:pos x="connsiteX9868" y="connsiteY9868"/>
              </a:cxn>
              <a:cxn ang="0">
                <a:pos x="connsiteX9869" y="connsiteY9869"/>
              </a:cxn>
              <a:cxn ang="0">
                <a:pos x="connsiteX9870" y="connsiteY9870"/>
              </a:cxn>
              <a:cxn ang="0">
                <a:pos x="connsiteX9871" y="connsiteY9871"/>
              </a:cxn>
              <a:cxn ang="0">
                <a:pos x="connsiteX9872" y="connsiteY9872"/>
              </a:cxn>
              <a:cxn ang="0">
                <a:pos x="connsiteX9873" y="connsiteY9873"/>
              </a:cxn>
              <a:cxn ang="0">
                <a:pos x="connsiteX9874" y="connsiteY9874"/>
              </a:cxn>
              <a:cxn ang="0">
                <a:pos x="connsiteX9875" y="connsiteY9875"/>
              </a:cxn>
              <a:cxn ang="0">
                <a:pos x="connsiteX9876" y="connsiteY9876"/>
              </a:cxn>
              <a:cxn ang="0">
                <a:pos x="connsiteX9877" y="connsiteY9877"/>
              </a:cxn>
              <a:cxn ang="0">
                <a:pos x="connsiteX9878" y="connsiteY9878"/>
              </a:cxn>
              <a:cxn ang="0">
                <a:pos x="connsiteX9879" y="connsiteY9879"/>
              </a:cxn>
              <a:cxn ang="0">
                <a:pos x="connsiteX9880" y="connsiteY9880"/>
              </a:cxn>
              <a:cxn ang="0">
                <a:pos x="connsiteX9881" y="connsiteY9881"/>
              </a:cxn>
              <a:cxn ang="0">
                <a:pos x="connsiteX9882" y="connsiteY9882"/>
              </a:cxn>
              <a:cxn ang="0">
                <a:pos x="connsiteX9883" y="connsiteY9883"/>
              </a:cxn>
              <a:cxn ang="0">
                <a:pos x="connsiteX9884" y="connsiteY9884"/>
              </a:cxn>
              <a:cxn ang="0">
                <a:pos x="connsiteX9885" y="connsiteY9885"/>
              </a:cxn>
              <a:cxn ang="0">
                <a:pos x="connsiteX9886" y="connsiteY9886"/>
              </a:cxn>
              <a:cxn ang="0">
                <a:pos x="connsiteX9887" y="connsiteY9887"/>
              </a:cxn>
              <a:cxn ang="0">
                <a:pos x="connsiteX9888" y="connsiteY9888"/>
              </a:cxn>
              <a:cxn ang="0">
                <a:pos x="connsiteX9889" y="connsiteY9889"/>
              </a:cxn>
              <a:cxn ang="0">
                <a:pos x="connsiteX9890" y="connsiteY9890"/>
              </a:cxn>
              <a:cxn ang="0">
                <a:pos x="connsiteX9891" y="connsiteY9891"/>
              </a:cxn>
              <a:cxn ang="0">
                <a:pos x="connsiteX9892" y="connsiteY9892"/>
              </a:cxn>
              <a:cxn ang="0">
                <a:pos x="connsiteX9893" y="connsiteY9893"/>
              </a:cxn>
              <a:cxn ang="0">
                <a:pos x="connsiteX9894" y="connsiteY9894"/>
              </a:cxn>
              <a:cxn ang="0">
                <a:pos x="connsiteX9895" y="connsiteY9895"/>
              </a:cxn>
              <a:cxn ang="0">
                <a:pos x="connsiteX9896" y="connsiteY9896"/>
              </a:cxn>
              <a:cxn ang="0">
                <a:pos x="connsiteX9897" y="connsiteY9897"/>
              </a:cxn>
              <a:cxn ang="0">
                <a:pos x="connsiteX9898" y="connsiteY9898"/>
              </a:cxn>
              <a:cxn ang="0">
                <a:pos x="connsiteX9899" y="connsiteY9899"/>
              </a:cxn>
              <a:cxn ang="0">
                <a:pos x="connsiteX9900" y="connsiteY9900"/>
              </a:cxn>
              <a:cxn ang="0">
                <a:pos x="connsiteX9901" y="connsiteY9901"/>
              </a:cxn>
              <a:cxn ang="0">
                <a:pos x="connsiteX9902" y="connsiteY9902"/>
              </a:cxn>
              <a:cxn ang="0">
                <a:pos x="connsiteX9903" y="connsiteY9903"/>
              </a:cxn>
              <a:cxn ang="0">
                <a:pos x="connsiteX9904" y="connsiteY9904"/>
              </a:cxn>
              <a:cxn ang="0">
                <a:pos x="connsiteX9905" y="connsiteY9905"/>
              </a:cxn>
              <a:cxn ang="0">
                <a:pos x="connsiteX9906" y="connsiteY9906"/>
              </a:cxn>
              <a:cxn ang="0">
                <a:pos x="connsiteX9907" y="connsiteY9907"/>
              </a:cxn>
              <a:cxn ang="0">
                <a:pos x="connsiteX9908" y="connsiteY9908"/>
              </a:cxn>
              <a:cxn ang="0">
                <a:pos x="connsiteX9909" y="connsiteY9909"/>
              </a:cxn>
              <a:cxn ang="0">
                <a:pos x="connsiteX9910" y="connsiteY9910"/>
              </a:cxn>
              <a:cxn ang="0">
                <a:pos x="connsiteX9911" y="connsiteY9911"/>
              </a:cxn>
              <a:cxn ang="0">
                <a:pos x="connsiteX9912" y="connsiteY9912"/>
              </a:cxn>
              <a:cxn ang="0">
                <a:pos x="connsiteX9913" y="connsiteY9913"/>
              </a:cxn>
              <a:cxn ang="0">
                <a:pos x="connsiteX9914" y="connsiteY9914"/>
              </a:cxn>
              <a:cxn ang="0">
                <a:pos x="connsiteX9915" y="connsiteY9915"/>
              </a:cxn>
              <a:cxn ang="0">
                <a:pos x="connsiteX9916" y="connsiteY9916"/>
              </a:cxn>
              <a:cxn ang="0">
                <a:pos x="connsiteX9917" y="connsiteY9917"/>
              </a:cxn>
              <a:cxn ang="0">
                <a:pos x="connsiteX9918" y="connsiteY9918"/>
              </a:cxn>
              <a:cxn ang="0">
                <a:pos x="connsiteX9919" y="connsiteY9919"/>
              </a:cxn>
              <a:cxn ang="0">
                <a:pos x="connsiteX9920" y="connsiteY9920"/>
              </a:cxn>
              <a:cxn ang="0">
                <a:pos x="connsiteX9921" y="connsiteY9921"/>
              </a:cxn>
              <a:cxn ang="0">
                <a:pos x="connsiteX9922" y="connsiteY9922"/>
              </a:cxn>
              <a:cxn ang="0">
                <a:pos x="connsiteX9923" y="connsiteY9923"/>
              </a:cxn>
              <a:cxn ang="0">
                <a:pos x="connsiteX9924" y="connsiteY9924"/>
              </a:cxn>
              <a:cxn ang="0">
                <a:pos x="connsiteX9925" y="connsiteY9925"/>
              </a:cxn>
              <a:cxn ang="0">
                <a:pos x="connsiteX9926" y="connsiteY9926"/>
              </a:cxn>
              <a:cxn ang="0">
                <a:pos x="connsiteX9927" y="connsiteY9927"/>
              </a:cxn>
              <a:cxn ang="0">
                <a:pos x="connsiteX9928" y="connsiteY9928"/>
              </a:cxn>
              <a:cxn ang="0">
                <a:pos x="connsiteX9929" y="connsiteY9929"/>
              </a:cxn>
              <a:cxn ang="0">
                <a:pos x="connsiteX9930" y="connsiteY9930"/>
              </a:cxn>
              <a:cxn ang="0">
                <a:pos x="connsiteX9931" y="connsiteY9931"/>
              </a:cxn>
              <a:cxn ang="0">
                <a:pos x="connsiteX9932" y="connsiteY9932"/>
              </a:cxn>
              <a:cxn ang="0">
                <a:pos x="connsiteX9933" y="connsiteY9933"/>
              </a:cxn>
              <a:cxn ang="0">
                <a:pos x="connsiteX9934" y="connsiteY9934"/>
              </a:cxn>
              <a:cxn ang="0">
                <a:pos x="connsiteX9935" y="connsiteY9935"/>
              </a:cxn>
              <a:cxn ang="0">
                <a:pos x="connsiteX9936" y="connsiteY9936"/>
              </a:cxn>
              <a:cxn ang="0">
                <a:pos x="connsiteX9937" y="connsiteY9937"/>
              </a:cxn>
              <a:cxn ang="0">
                <a:pos x="connsiteX9938" y="connsiteY9938"/>
              </a:cxn>
              <a:cxn ang="0">
                <a:pos x="connsiteX9939" y="connsiteY9939"/>
              </a:cxn>
              <a:cxn ang="0">
                <a:pos x="connsiteX9940" y="connsiteY9940"/>
              </a:cxn>
              <a:cxn ang="0">
                <a:pos x="connsiteX9941" y="connsiteY9941"/>
              </a:cxn>
              <a:cxn ang="0">
                <a:pos x="connsiteX9942" y="connsiteY9942"/>
              </a:cxn>
              <a:cxn ang="0">
                <a:pos x="connsiteX9943" y="connsiteY9943"/>
              </a:cxn>
              <a:cxn ang="0">
                <a:pos x="connsiteX9944" y="connsiteY9944"/>
              </a:cxn>
              <a:cxn ang="0">
                <a:pos x="connsiteX9945" y="connsiteY9945"/>
              </a:cxn>
              <a:cxn ang="0">
                <a:pos x="connsiteX9946" y="connsiteY9946"/>
              </a:cxn>
              <a:cxn ang="0">
                <a:pos x="connsiteX9947" y="connsiteY9947"/>
              </a:cxn>
              <a:cxn ang="0">
                <a:pos x="connsiteX9948" y="connsiteY9948"/>
              </a:cxn>
              <a:cxn ang="0">
                <a:pos x="connsiteX9949" y="connsiteY9949"/>
              </a:cxn>
              <a:cxn ang="0">
                <a:pos x="connsiteX9950" y="connsiteY9950"/>
              </a:cxn>
              <a:cxn ang="0">
                <a:pos x="connsiteX9951" y="connsiteY9951"/>
              </a:cxn>
              <a:cxn ang="0">
                <a:pos x="connsiteX9952" y="connsiteY9952"/>
              </a:cxn>
              <a:cxn ang="0">
                <a:pos x="connsiteX9953" y="connsiteY9953"/>
              </a:cxn>
              <a:cxn ang="0">
                <a:pos x="connsiteX9954" y="connsiteY9954"/>
              </a:cxn>
              <a:cxn ang="0">
                <a:pos x="connsiteX9955" y="connsiteY9955"/>
              </a:cxn>
              <a:cxn ang="0">
                <a:pos x="connsiteX9956" y="connsiteY9956"/>
              </a:cxn>
              <a:cxn ang="0">
                <a:pos x="connsiteX9957" y="connsiteY9957"/>
              </a:cxn>
              <a:cxn ang="0">
                <a:pos x="connsiteX9958" y="connsiteY9958"/>
              </a:cxn>
              <a:cxn ang="0">
                <a:pos x="connsiteX9959" y="connsiteY9959"/>
              </a:cxn>
              <a:cxn ang="0">
                <a:pos x="connsiteX9960" y="connsiteY9960"/>
              </a:cxn>
              <a:cxn ang="0">
                <a:pos x="connsiteX9961" y="connsiteY9961"/>
              </a:cxn>
              <a:cxn ang="0">
                <a:pos x="connsiteX9962" y="connsiteY9962"/>
              </a:cxn>
              <a:cxn ang="0">
                <a:pos x="connsiteX9963" y="connsiteY9963"/>
              </a:cxn>
              <a:cxn ang="0">
                <a:pos x="connsiteX9964" y="connsiteY9964"/>
              </a:cxn>
              <a:cxn ang="0">
                <a:pos x="connsiteX9965" y="connsiteY9965"/>
              </a:cxn>
              <a:cxn ang="0">
                <a:pos x="connsiteX9966" y="connsiteY9966"/>
              </a:cxn>
              <a:cxn ang="0">
                <a:pos x="connsiteX9967" y="connsiteY9967"/>
              </a:cxn>
              <a:cxn ang="0">
                <a:pos x="connsiteX9968" y="connsiteY9968"/>
              </a:cxn>
              <a:cxn ang="0">
                <a:pos x="connsiteX9969" y="connsiteY9969"/>
              </a:cxn>
              <a:cxn ang="0">
                <a:pos x="connsiteX9970" y="connsiteY9970"/>
              </a:cxn>
              <a:cxn ang="0">
                <a:pos x="connsiteX9971" y="connsiteY9971"/>
              </a:cxn>
              <a:cxn ang="0">
                <a:pos x="connsiteX9972" y="connsiteY9972"/>
              </a:cxn>
              <a:cxn ang="0">
                <a:pos x="connsiteX9973" y="connsiteY9973"/>
              </a:cxn>
              <a:cxn ang="0">
                <a:pos x="connsiteX9974" y="connsiteY9974"/>
              </a:cxn>
              <a:cxn ang="0">
                <a:pos x="connsiteX9975" y="connsiteY9975"/>
              </a:cxn>
              <a:cxn ang="0">
                <a:pos x="connsiteX9976" y="connsiteY9976"/>
              </a:cxn>
              <a:cxn ang="0">
                <a:pos x="connsiteX9977" y="connsiteY9977"/>
              </a:cxn>
              <a:cxn ang="0">
                <a:pos x="connsiteX9978" y="connsiteY9978"/>
              </a:cxn>
              <a:cxn ang="0">
                <a:pos x="connsiteX9979" y="connsiteY9979"/>
              </a:cxn>
              <a:cxn ang="0">
                <a:pos x="connsiteX9980" y="connsiteY9980"/>
              </a:cxn>
              <a:cxn ang="0">
                <a:pos x="connsiteX9981" y="connsiteY9981"/>
              </a:cxn>
              <a:cxn ang="0">
                <a:pos x="connsiteX9982" y="connsiteY9982"/>
              </a:cxn>
              <a:cxn ang="0">
                <a:pos x="connsiteX9983" y="connsiteY9983"/>
              </a:cxn>
              <a:cxn ang="0">
                <a:pos x="connsiteX9984" y="connsiteY9984"/>
              </a:cxn>
              <a:cxn ang="0">
                <a:pos x="connsiteX9985" y="connsiteY9985"/>
              </a:cxn>
              <a:cxn ang="0">
                <a:pos x="connsiteX9986" y="connsiteY9986"/>
              </a:cxn>
              <a:cxn ang="0">
                <a:pos x="connsiteX9987" y="connsiteY9987"/>
              </a:cxn>
              <a:cxn ang="0">
                <a:pos x="connsiteX9988" y="connsiteY9988"/>
              </a:cxn>
              <a:cxn ang="0">
                <a:pos x="connsiteX9989" y="connsiteY9989"/>
              </a:cxn>
              <a:cxn ang="0">
                <a:pos x="connsiteX9990" y="connsiteY9990"/>
              </a:cxn>
              <a:cxn ang="0">
                <a:pos x="connsiteX9991" y="connsiteY9991"/>
              </a:cxn>
              <a:cxn ang="0">
                <a:pos x="connsiteX9992" y="connsiteY9992"/>
              </a:cxn>
              <a:cxn ang="0">
                <a:pos x="connsiteX9993" y="connsiteY9993"/>
              </a:cxn>
              <a:cxn ang="0">
                <a:pos x="connsiteX9994" y="connsiteY9994"/>
              </a:cxn>
              <a:cxn ang="0">
                <a:pos x="connsiteX9995" y="connsiteY9995"/>
              </a:cxn>
              <a:cxn ang="0">
                <a:pos x="connsiteX9996" y="connsiteY9996"/>
              </a:cxn>
              <a:cxn ang="0">
                <a:pos x="connsiteX9997" y="connsiteY9997"/>
              </a:cxn>
              <a:cxn ang="0">
                <a:pos x="connsiteX9998" y="connsiteY9998"/>
              </a:cxn>
              <a:cxn ang="0">
                <a:pos x="connsiteX9999" y="connsiteY9999"/>
              </a:cxn>
              <a:cxn ang="0">
                <a:pos x="connsiteX10000" y="connsiteY10000"/>
              </a:cxn>
              <a:cxn ang="0">
                <a:pos x="connsiteX10001" y="connsiteY10001"/>
              </a:cxn>
              <a:cxn ang="0">
                <a:pos x="connsiteX10002" y="connsiteY10002"/>
              </a:cxn>
              <a:cxn ang="0">
                <a:pos x="connsiteX10003" y="connsiteY10003"/>
              </a:cxn>
              <a:cxn ang="0">
                <a:pos x="connsiteX10004" y="connsiteY10004"/>
              </a:cxn>
              <a:cxn ang="0">
                <a:pos x="connsiteX10005" y="connsiteY10005"/>
              </a:cxn>
              <a:cxn ang="0">
                <a:pos x="connsiteX10006" y="connsiteY10006"/>
              </a:cxn>
              <a:cxn ang="0">
                <a:pos x="connsiteX10007" y="connsiteY10007"/>
              </a:cxn>
              <a:cxn ang="0">
                <a:pos x="connsiteX10008" y="connsiteY10008"/>
              </a:cxn>
              <a:cxn ang="0">
                <a:pos x="connsiteX10009" y="connsiteY10009"/>
              </a:cxn>
              <a:cxn ang="0">
                <a:pos x="connsiteX10010" y="connsiteY10010"/>
              </a:cxn>
              <a:cxn ang="0">
                <a:pos x="connsiteX10011" y="connsiteY10011"/>
              </a:cxn>
              <a:cxn ang="0">
                <a:pos x="connsiteX10012" y="connsiteY10012"/>
              </a:cxn>
              <a:cxn ang="0">
                <a:pos x="connsiteX10013" y="connsiteY10013"/>
              </a:cxn>
              <a:cxn ang="0">
                <a:pos x="connsiteX10014" y="connsiteY10014"/>
              </a:cxn>
              <a:cxn ang="0">
                <a:pos x="connsiteX10015" y="connsiteY10015"/>
              </a:cxn>
              <a:cxn ang="0">
                <a:pos x="connsiteX10016" y="connsiteY10016"/>
              </a:cxn>
              <a:cxn ang="0">
                <a:pos x="connsiteX10017" y="connsiteY10017"/>
              </a:cxn>
              <a:cxn ang="0">
                <a:pos x="connsiteX10018" y="connsiteY10018"/>
              </a:cxn>
              <a:cxn ang="0">
                <a:pos x="connsiteX10019" y="connsiteY10019"/>
              </a:cxn>
              <a:cxn ang="0">
                <a:pos x="connsiteX10020" y="connsiteY10020"/>
              </a:cxn>
              <a:cxn ang="0">
                <a:pos x="connsiteX10021" y="connsiteY10021"/>
              </a:cxn>
              <a:cxn ang="0">
                <a:pos x="connsiteX10022" y="connsiteY10022"/>
              </a:cxn>
              <a:cxn ang="0">
                <a:pos x="connsiteX10023" y="connsiteY10023"/>
              </a:cxn>
              <a:cxn ang="0">
                <a:pos x="connsiteX10024" y="connsiteY10024"/>
              </a:cxn>
              <a:cxn ang="0">
                <a:pos x="connsiteX10025" y="connsiteY10025"/>
              </a:cxn>
              <a:cxn ang="0">
                <a:pos x="connsiteX10026" y="connsiteY10026"/>
              </a:cxn>
              <a:cxn ang="0">
                <a:pos x="connsiteX10027" y="connsiteY10027"/>
              </a:cxn>
              <a:cxn ang="0">
                <a:pos x="connsiteX10028" y="connsiteY10028"/>
              </a:cxn>
              <a:cxn ang="0">
                <a:pos x="connsiteX10029" y="connsiteY10029"/>
              </a:cxn>
              <a:cxn ang="0">
                <a:pos x="connsiteX10030" y="connsiteY10030"/>
              </a:cxn>
              <a:cxn ang="0">
                <a:pos x="connsiteX10031" y="connsiteY10031"/>
              </a:cxn>
              <a:cxn ang="0">
                <a:pos x="connsiteX10032" y="connsiteY10032"/>
              </a:cxn>
              <a:cxn ang="0">
                <a:pos x="connsiteX10033" y="connsiteY10033"/>
              </a:cxn>
              <a:cxn ang="0">
                <a:pos x="connsiteX10034" y="connsiteY10034"/>
              </a:cxn>
              <a:cxn ang="0">
                <a:pos x="connsiteX10035" y="connsiteY10035"/>
              </a:cxn>
              <a:cxn ang="0">
                <a:pos x="connsiteX10036" y="connsiteY10036"/>
              </a:cxn>
              <a:cxn ang="0">
                <a:pos x="connsiteX10037" y="connsiteY10037"/>
              </a:cxn>
              <a:cxn ang="0">
                <a:pos x="connsiteX10038" y="connsiteY10038"/>
              </a:cxn>
              <a:cxn ang="0">
                <a:pos x="connsiteX10039" y="connsiteY10039"/>
              </a:cxn>
              <a:cxn ang="0">
                <a:pos x="connsiteX10040" y="connsiteY10040"/>
              </a:cxn>
              <a:cxn ang="0">
                <a:pos x="connsiteX10041" y="connsiteY10041"/>
              </a:cxn>
              <a:cxn ang="0">
                <a:pos x="connsiteX10042" y="connsiteY10042"/>
              </a:cxn>
              <a:cxn ang="0">
                <a:pos x="connsiteX10043" y="connsiteY10043"/>
              </a:cxn>
              <a:cxn ang="0">
                <a:pos x="connsiteX10044" y="connsiteY10044"/>
              </a:cxn>
              <a:cxn ang="0">
                <a:pos x="connsiteX10045" y="connsiteY10045"/>
              </a:cxn>
              <a:cxn ang="0">
                <a:pos x="connsiteX10046" y="connsiteY10046"/>
              </a:cxn>
              <a:cxn ang="0">
                <a:pos x="connsiteX10047" y="connsiteY10047"/>
              </a:cxn>
              <a:cxn ang="0">
                <a:pos x="connsiteX10048" y="connsiteY10048"/>
              </a:cxn>
              <a:cxn ang="0">
                <a:pos x="connsiteX10049" y="connsiteY10049"/>
              </a:cxn>
              <a:cxn ang="0">
                <a:pos x="connsiteX10050" y="connsiteY10050"/>
              </a:cxn>
              <a:cxn ang="0">
                <a:pos x="connsiteX10051" y="connsiteY10051"/>
              </a:cxn>
              <a:cxn ang="0">
                <a:pos x="connsiteX10052" y="connsiteY10052"/>
              </a:cxn>
              <a:cxn ang="0">
                <a:pos x="connsiteX10053" y="connsiteY10053"/>
              </a:cxn>
              <a:cxn ang="0">
                <a:pos x="connsiteX10054" y="connsiteY10054"/>
              </a:cxn>
              <a:cxn ang="0">
                <a:pos x="connsiteX10055" y="connsiteY10055"/>
              </a:cxn>
              <a:cxn ang="0">
                <a:pos x="connsiteX10056" y="connsiteY10056"/>
              </a:cxn>
              <a:cxn ang="0">
                <a:pos x="connsiteX10057" y="connsiteY10057"/>
              </a:cxn>
              <a:cxn ang="0">
                <a:pos x="connsiteX10058" y="connsiteY10058"/>
              </a:cxn>
              <a:cxn ang="0">
                <a:pos x="connsiteX10059" y="connsiteY10059"/>
              </a:cxn>
              <a:cxn ang="0">
                <a:pos x="connsiteX10060" y="connsiteY10060"/>
              </a:cxn>
              <a:cxn ang="0">
                <a:pos x="connsiteX10061" y="connsiteY10061"/>
              </a:cxn>
              <a:cxn ang="0">
                <a:pos x="connsiteX10062" y="connsiteY10062"/>
              </a:cxn>
              <a:cxn ang="0">
                <a:pos x="connsiteX10063" y="connsiteY10063"/>
              </a:cxn>
              <a:cxn ang="0">
                <a:pos x="connsiteX10064" y="connsiteY10064"/>
              </a:cxn>
              <a:cxn ang="0">
                <a:pos x="connsiteX10065" y="connsiteY10065"/>
              </a:cxn>
              <a:cxn ang="0">
                <a:pos x="connsiteX10066" y="connsiteY10066"/>
              </a:cxn>
              <a:cxn ang="0">
                <a:pos x="connsiteX10067" y="connsiteY10067"/>
              </a:cxn>
              <a:cxn ang="0">
                <a:pos x="connsiteX10068" y="connsiteY10068"/>
              </a:cxn>
              <a:cxn ang="0">
                <a:pos x="connsiteX10069" y="connsiteY10069"/>
              </a:cxn>
              <a:cxn ang="0">
                <a:pos x="connsiteX10070" y="connsiteY10070"/>
              </a:cxn>
              <a:cxn ang="0">
                <a:pos x="connsiteX10071" y="connsiteY10071"/>
              </a:cxn>
              <a:cxn ang="0">
                <a:pos x="connsiteX10072" y="connsiteY10072"/>
              </a:cxn>
              <a:cxn ang="0">
                <a:pos x="connsiteX10073" y="connsiteY10073"/>
              </a:cxn>
              <a:cxn ang="0">
                <a:pos x="connsiteX10074" y="connsiteY10074"/>
              </a:cxn>
              <a:cxn ang="0">
                <a:pos x="connsiteX10075" y="connsiteY10075"/>
              </a:cxn>
              <a:cxn ang="0">
                <a:pos x="connsiteX10076" y="connsiteY10076"/>
              </a:cxn>
              <a:cxn ang="0">
                <a:pos x="connsiteX10077" y="connsiteY10077"/>
              </a:cxn>
              <a:cxn ang="0">
                <a:pos x="connsiteX10078" y="connsiteY10078"/>
              </a:cxn>
            </a:cxnLst>
            <a:rect l="l" t="t" r="r" b="b"/>
            <a:pathLst>
              <a:path w="9706874" h="3735869">
                <a:moveTo>
                  <a:pt x="2586625" y="3686423"/>
                </a:moveTo>
                <a:cubicBezTo>
                  <a:pt x="2586626" y="3693510"/>
                  <a:pt x="2586625" y="3698510"/>
                  <a:pt x="2581214" y="3698510"/>
                </a:cubicBezTo>
                <a:cubicBezTo>
                  <a:pt x="2581214" y="3691425"/>
                  <a:pt x="2581214" y="3686423"/>
                  <a:pt x="2586625" y="3686423"/>
                </a:cubicBezTo>
                <a:close/>
                <a:moveTo>
                  <a:pt x="2665216" y="3660499"/>
                </a:moveTo>
                <a:cubicBezTo>
                  <a:pt x="2682033" y="3660570"/>
                  <a:pt x="2698835" y="3663743"/>
                  <a:pt x="2715574" y="3673712"/>
                </a:cubicBezTo>
                <a:cubicBezTo>
                  <a:pt x="2689498" y="3676128"/>
                  <a:pt x="2665632" y="3678545"/>
                  <a:pt x="2641764" y="3680960"/>
                </a:cubicBezTo>
                <a:cubicBezTo>
                  <a:pt x="2631159" y="3683377"/>
                  <a:pt x="2620550" y="3687808"/>
                  <a:pt x="2610384" y="3685794"/>
                </a:cubicBezTo>
                <a:cubicBezTo>
                  <a:pt x="2599778" y="3680962"/>
                  <a:pt x="2589169" y="3673711"/>
                  <a:pt x="2581214" y="3668878"/>
                </a:cubicBezTo>
                <a:cubicBezTo>
                  <a:pt x="2609115" y="3668876"/>
                  <a:pt x="2637187" y="3660381"/>
                  <a:pt x="2665216" y="3660499"/>
                </a:cubicBezTo>
                <a:close/>
                <a:moveTo>
                  <a:pt x="2873814" y="3645342"/>
                </a:moveTo>
                <a:cubicBezTo>
                  <a:pt x="2812638" y="3670299"/>
                  <a:pt x="2812638" y="3670299"/>
                  <a:pt x="2764856" y="3675292"/>
                </a:cubicBezTo>
                <a:cubicBezTo>
                  <a:pt x="2796562" y="3657822"/>
                  <a:pt x="2796562" y="3657822"/>
                  <a:pt x="2873814" y="3645342"/>
                </a:cubicBezTo>
                <a:close/>
                <a:moveTo>
                  <a:pt x="2284255" y="3593545"/>
                </a:moveTo>
                <a:cubicBezTo>
                  <a:pt x="2286722" y="3593545"/>
                  <a:pt x="2291659" y="3596116"/>
                  <a:pt x="2291660" y="3603832"/>
                </a:cubicBezTo>
                <a:cubicBezTo>
                  <a:pt x="2286722" y="3603832"/>
                  <a:pt x="2284255" y="3601260"/>
                  <a:pt x="2284255" y="3593545"/>
                </a:cubicBezTo>
                <a:close/>
                <a:moveTo>
                  <a:pt x="3130355" y="3580524"/>
                </a:moveTo>
                <a:cubicBezTo>
                  <a:pt x="3132553" y="3580042"/>
                  <a:pt x="3134406" y="3583898"/>
                  <a:pt x="3130702" y="3587758"/>
                </a:cubicBezTo>
                <a:cubicBezTo>
                  <a:pt x="3130702" y="3587758"/>
                  <a:pt x="3128234" y="3585184"/>
                  <a:pt x="3128235" y="3582612"/>
                </a:cubicBezTo>
                <a:cubicBezTo>
                  <a:pt x="3128851" y="3581328"/>
                  <a:pt x="3129624" y="3580683"/>
                  <a:pt x="3130355" y="3580524"/>
                </a:cubicBezTo>
                <a:close/>
                <a:moveTo>
                  <a:pt x="2029852" y="3578615"/>
                </a:moveTo>
                <a:cubicBezTo>
                  <a:pt x="2016009" y="3578615"/>
                  <a:pt x="2000834" y="3581653"/>
                  <a:pt x="1995520" y="3581653"/>
                </a:cubicBezTo>
                <a:cubicBezTo>
                  <a:pt x="1995519" y="3605952"/>
                  <a:pt x="2048234" y="3593802"/>
                  <a:pt x="2056209" y="3593803"/>
                </a:cubicBezTo>
                <a:cubicBezTo>
                  <a:pt x="2056210" y="3581653"/>
                  <a:pt x="2043697" y="3578615"/>
                  <a:pt x="2029852" y="3578615"/>
                </a:cubicBezTo>
                <a:close/>
                <a:moveTo>
                  <a:pt x="3116469" y="3577786"/>
                </a:moveTo>
                <a:cubicBezTo>
                  <a:pt x="3121386" y="3578626"/>
                  <a:pt x="3125911" y="3581533"/>
                  <a:pt x="3129752" y="3587650"/>
                </a:cubicBezTo>
                <a:cubicBezTo>
                  <a:pt x="3117025" y="3594993"/>
                  <a:pt x="3103857" y="3599886"/>
                  <a:pt x="3090693" y="3607229"/>
                </a:cubicBezTo>
                <a:cubicBezTo>
                  <a:pt x="3085427" y="3609675"/>
                  <a:pt x="3080159" y="3611714"/>
                  <a:pt x="3074894" y="3614570"/>
                </a:cubicBezTo>
                <a:cubicBezTo>
                  <a:pt x="3072259" y="3607228"/>
                  <a:pt x="3069627" y="3602333"/>
                  <a:pt x="3069626" y="3594992"/>
                </a:cubicBezTo>
                <a:cubicBezTo>
                  <a:pt x="3083453" y="3591322"/>
                  <a:pt x="3101720" y="3575261"/>
                  <a:pt x="3116469" y="3577786"/>
                </a:cubicBezTo>
                <a:close/>
                <a:moveTo>
                  <a:pt x="3185931" y="3567904"/>
                </a:moveTo>
                <a:cubicBezTo>
                  <a:pt x="3192084" y="3567942"/>
                  <a:pt x="3198132" y="3568711"/>
                  <a:pt x="3203987" y="3570553"/>
                </a:cubicBezTo>
                <a:cubicBezTo>
                  <a:pt x="3183219" y="3580387"/>
                  <a:pt x="3151399" y="3607422"/>
                  <a:pt x="3130190" y="3577928"/>
                </a:cubicBezTo>
                <a:cubicBezTo>
                  <a:pt x="3148087" y="3574242"/>
                  <a:pt x="3167475" y="3567789"/>
                  <a:pt x="3185931" y="3567904"/>
                </a:cubicBezTo>
                <a:close/>
                <a:moveTo>
                  <a:pt x="1935938" y="3567377"/>
                </a:moveTo>
                <a:cubicBezTo>
                  <a:pt x="1929404" y="3567073"/>
                  <a:pt x="1921540" y="3569504"/>
                  <a:pt x="1916224" y="3569504"/>
                </a:cubicBezTo>
                <a:cubicBezTo>
                  <a:pt x="1916225" y="3591372"/>
                  <a:pt x="1939703" y="3581654"/>
                  <a:pt x="1947676" y="3581654"/>
                </a:cubicBezTo>
                <a:cubicBezTo>
                  <a:pt x="1947677" y="3570719"/>
                  <a:pt x="1942472" y="3567682"/>
                  <a:pt x="1935938" y="3567377"/>
                </a:cubicBezTo>
                <a:close/>
                <a:moveTo>
                  <a:pt x="1885991" y="3558265"/>
                </a:moveTo>
                <a:cubicBezTo>
                  <a:pt x="1881007" y="3557962"/>
                  <a:pt x="1875028" y="3559784"/>
                  <a:pt x="1871039" y="3559785"/>
                </a:cubicBezTo>
                <a:cubicBezTo>
                  <a:pt x="1871040" y="3576793"/>
                  <a:pt x="1886988" y="3569504"/>
                  <a:pt x="1894960" y="3569504"/>
                </a:cubicBezTo>
                <a:cubicBezTo>
                  <a:pt x="1894961" y="3560999"/>
                  <a:pt x="1890974" y="3558570"/>
                  <a:pt x="1885991" y="3558265"/>
                </a:cubicBezTo>
                <a:close/>
                <a:moveTo>
                  <a:pt x="1823638" y="3547634"/>
                </a:moveTo>
                <a:cubicBezTo>
                  <a:pt x="1823638" y="3559784"/>
                  <a:pt x="1831612" y="3559784"/>
                  <a:pt x="1839587" y="3559785"/>
                </a:cubicBezTo>
                <a:cubicBezTo>
                  <a:pt x="1839587" y="3545205"/>
                  <a:pt x="1831613" y="3547634"/>
                  <a:pt x="1823638" y="3547634"/>
                </a:cubicBezTo>
                <a:close/>
                <a:moveTo>
                  <a:pt x="1787811" y="3532801"/>
                </a:moveTo>
                <a:cubicBezTo>
                  <a:pt x="1781237" y="3532853"/>
                  <a:pt x="1773374" y="3535890"/>
                  <a:pt x="1768279" y="3535890"/>
                </a:cubicBezTo>
                <a:cubicBezTo>
                  <a:pt x="1768280" y="3557354"/>
                  <a:pt x="1791743" y="3547634"/>
                  <a:pt x="1799717" y="3547635"/>
                </a:cubicBezTo>
                <a:cubicBezTo>
                  <a:pt x="1799718" y="3535687"/>
                  <a:pt x="1794400" y="3532752"/>
                  <a:pt x="1787811" y="3532801"/>
                </a:cubicBezTo>
                <a:close/>
                <a:moveTo>
                  <a:pt x="1746023" y="3522525"/>
                </a:moveTo>
                <a:cubicBezTo>
                  <a:pt x="1741041" y="3521918"/>
                  <a:pt x="1735058" y="3523742"/>
                  <a:pt x="1731073" y="3523741"/>
                </a:cubicBezTo>
                <a:cubicBezTo>
                  <a:pt x="1731072" y="3542774"/>
                  <a:pt x="1747018" y="3535891"/>
                  <a:pt x="1754992" y="3535890"/>
                </a:cubicBezTo>
                <a:cubicBezTo>
                  <a:pt x="1754991" y="3526171"/>
                  <a:pt x="1751005" y="3523132"/>
                  <a:pt x="1746023" y="3522525"/>
                </a:cubicBezTo>
                <a:close/>
                <a:moveTo>
                  <a:pt x="3380473" y="3502450"/>
                </a:moveTo>
                <a:cubicBezTo>
                  <a:pt x="3383075" y="3509635"/>
                  <a:pt x="3385681" y="3516822"/>
                  <a:pt x="3385683" y="3524010"/>
                </a:cubicBezTo>
                <a:cubicBezTo>
                  <a:pt x="3375699" y="3528801"/>
                  <a:pt x="3365279" y="3531196"/>
                  <a:pt x="3354860" y="3535987"/>
                </a:cubicBezTo>
                <a:cubicBezTo>
                  <a:pt x="3362675" y="3524009"/>
                  <a:pt x="3373093" y="3512030"/>
                  <a:pt x="3380473" y="3502450"/>
                </a:cubicBezTo>
                <a:close/>
                <a:moveTo>
                  <a:pt x="3411103" y="3498877"/>
                </a:moveTo>
                <a:cubicBezTo>
                  <a:pt x="3411104" y="3508558"/>
                  <a:pt x="3408635" y="3510977"/>
                  <a:pt x="3403701" y="3510976"/>
                </a:cubicBezTo>
                <a:cubicBezTo>
                  <a:pt x="3403701" y="3503717"/>
                  <a:pt x="3406170" y="3498877"/>
                  <a:pt x="3411103" y="3498877"/>
                </a:cubicBezTo>
                <a:close/>
                <a:moveTo>
                  <a:pt x="3272253" y="3476447"/>
                </a:moveTo>
                <a:cubicBezTo>
                  <a:pt x="3277369" y="3475824"/>
                  <a:pt x="3283512" y="3478317"/>
                  <a:pt x="3287605" y="3482053"/>
                </a:cubicBezTo>
                <a:cubicBezTo>
                  <a:pt x="3295794" y="3489532"/>
                  <a:pt x="3265768" y="3489531"/>
                  <a:pt x="3263039" y="3489531"/>
                </a:cubicBezTo>
                <a:cubicBezTo>
                  <a:pt x="3263038" y="3480809"/>
                  <a:pt x="3267133" y="3477070"/>
                  <a:pt x="3272253" y="3476447"/>
                </a:cubicBezTo>
                <a:close/>
                <a:moveTo>
                  <a:pt x="3317317" y="3465472"/>
                </a:moveTo>
                <a:cubicBezTo>
                  <a:pt x="3317317" y="3477057"/>
                  <a:pt x="3309712" y="3477057"/>
                  <a:pt x="3302113" y="3477056"/>
                </a:cubicBezTo>
                <a:cubicBezTo>
                  <a:pt x="3302111" y="3463154"/>
                  <a:pt x="3309714" y="3465473"/>
                  <a:pt x="3317317" y="3465472"/>
                </a:cubicBezTo>
                <a:close/>
                <a:moveTo>
                  <a:pt x="3514851" y="3456010"/>
                </a:moveTo>
                <a:cubicBezTo>
                  <a:pt x="3522745" y="3456011"/>
                  <a:pt x="3530638" y="3456009"/>
                  <a:pt x="3535901" y="3460686"/>
                </a:cubicBezTo>
                <a:cubicBezTo>
                  <a:pt x="3528007" y="3465361"/>
                  <a:pt x="3520113" y="3470039"/>
                  <a:pt x="3514851" y="3477054"/>
                </a:cubicBezTo>
                <a:cubicBezTo>
                  <a:pt x="3514850" y="3470038"/>
                  <a:pt x="3514850" y="3463025"/>
                  <a:pt x="3514851" y="3456010"/>
                </a:cubicBezTo>
                <a:close/>
                <a:moveTo>
                  <a:pt x="3533240" y="3452478"/>
                </a:moveTo>
                <a:lnTo>
                  <a:pt x="3532434" y="3455613"/>
                </a:lnTo>
                <a:cubicBezTo>
                  <a:pt x="3532434" y="3455613"/>
                  <a:pt x="3532623" y="3454872"/>
                  <a:pt x="3532897" y="3453810"/>
                </a:cubicBezTo>
                <a:close/>
                <a:moveTo>
                  <a:pt x="3534260" y="3448511"/>
                </a:moveTo>
                <a:lnTo>
                  <a:pt x="3533861" y="3450065"/>
                </a:lnTo>
                <a:lnTo>
                  <a:pt x="3533240" y="3452478"/>
                </a:lnTo>
                <a:lnTo>
                  <a:pt x="3533987" y="3449572"/>
                </a:lnTo>
                <a:close/>
                <a:moveTo>
                  <a:pt x="3534715" y="3446738"/>
                </a:moveTo>
                <a:cubicBezTo>
                  <a:pt x="3534906" y="3445997"/>
                  <a:pt x="3534859" y="3446183"/>
                  <a:pt x="3534681" y="3446877"/>
                </a:cubicBezTo>
                <a:lnTo>
                  <a:pt x="3534260" y="3448511"/>
                </a:lnTo>
                <a:close/>
                <a:moveTo>
                  <a:pt x="3549580" y="3443507"/>
                </a:moveTo>
                <a:cubicBezTo>
                  <a:pt x="3549581" y="3453508"/>
                  <a:pt x="3544805" y="3455594"/>
                  <a:pt x="3539595" y="3455593"/>
                </a:cubicBezTo>
                <a:cubicBezTo>
                  <a:pt x="3536990" y="3453509"/>
                  <a:pt x="3536991" y="3451009"/>
                  <a:pt x="3534386" y="3448507"/>
                </a:cubicBezTo>
                <a:cubicBezTo>
                  <a:pt x="3539595" y="3446007"/>
                  <a:pt x="3544804" y="3443506"/>
                  <a:pt x="3549580" y="3443507"/>
                </a:cubicBezTo>
                <a:close/>
                <a:moveTo>
                  <a:pt x="2740077" y="3442693"/>
                </a:moveTo>
                <a:cubicBezTo>
                  <a:pt x="2735095" y="3442136"/>
                  <a:pt x="2729113" y="3443961"/>
                  <a:pt x="2725128" y="3443959"/>
                </a:cubicBezTo>
                <a:cubicBezTo>
                  <a:pt x="2725128" y="3460563"/>
                  <a:pt x="2741075" y="3455704"/>
                  <a:pt x="2749050" y="3455704"/>
                </a:cubicBezTo>
                <a:cubicBezTo>
                  <a:pt x="2749049" y="3446188"/>
                  <a:pt x="2745064" y="3443250"/>
                  <a:pt x="2740077" y="3442693"/>
                </a:cubicBezTo>
                <a:close/>
                <a:moveTo>
                  <a:pt x="3566465" y="3442184"/>
                </a:moveTo>
                <a:cubicBezTo>
                  <a:pt x="3567391" y="3442507"/>
                  <a:pt x="3568626" y="3443793"/>
                  <a:pt x="3571094" y="3445078"/>
                </a:cubicBezTo>
                <a:cubicBezTo>
                  <a:pt x="3566159" y="3447651"/>
                  <a:pt x="3566159" y="3450222"/>
                  <a:pt x="3563689" y="3445078"/>
                </a:cubicBezTo>
                <a:cubicBezTo>
                  <a:pt x="3564923" y="3442506"/>
                  <a:pt x="3565541" y="3441864"/>
                  <a:pt x="3566465" y="3442184"/>
                </a:cubicBezTo>
                <a:close/>
                <a:moveTo>
                  <a:pt x="2757024" y="3431809"/>
                </a:moveTo>
                <a:cubicBezTo>
                  <a:pt x="2757023" y="3443960"/>
                  <a:pt x="2764997" y="3443960"/>
                  <a:pt x="2772969" y="3443959"/>
                </a:cubicBezTo>
                <a:cubicBezTo>
                  <a:pt x="2772969" y="3429380"/>
                  <a:pt x="2764997" y="3431810"/>
                  <a:pt x="2757024" y="3431809"/>
                </a:cubicBezTo>
                <a:close/>
                <a:moveTo>
                  <a:pt x="3412328" y="3426105"/>
                </a:moveTo>
                <a:cubicBezTo>
                  <a:pt x="3421741" y="3424594"/>
                  <a:pt x="3430478" y="3425803"/>
                  <a:pt x="3434511" y="3436678"/>
                </a:cubicBezTo>
                <a:cubicBezTo>
                  <a:pt x="3418378" y="3443927"/>
                  <a:pt x="3402248" y="3448760"/>
                  <a:pt x="3386116" y="3455608"/>
                </a:cubicBezTo>
                <a:cubicBezTo>
                  <a:pt x="3386118" y="3446344"/>
                  <a:pt x="3386118" y="3439096"/>
                  <a:pt x="3386118" y="3431844"/>
                </a:cubicBezTo>
                <a:cubicBezTo>
                  <a:pt x="3392838" y="3431845"/>
                  <a:pt x="3402922" y="3427615"/>
                  <a:pt x="3412328" y="3426105"/>
                </a:cubicBezTo>
                <a:close/>
                <a:moveTo>
                  <a:pt x="3643374" y="3420286"/>
                </a:moveTo>
                <a:cubicBezTo>
                  <a:pt x="3643374" y="3429966"/>
                  <a:pt x="3640904" y="3432386"/>
                  <a:pt x="3635971" y="3432386"/>
                </a:cubicBezTo>
                <a:cubicBezTo>
                  <a:pt x="3635971" y="3422707"/>
                  <a:pt x="3640905" y="3420287"/>
                  <a:pt x="3643374" y="3420286"/>
                </a:cubicBezTo>
                <a:close/>
                <a:moveTo>
                  <a:pt x="3476690" y="3407738"/>
                </a:moveTo>
                <a:cubicBezTo>
                  <a:pt x="3481581" y="3408113"/>
                  <a:pt x="3486441" y="3409607"/>
                  <a:pt x="3491165" y="3412596"/>
                </a:cubicBezTo>
                <a:cubicBezTo>
                  <a:pt x="3477000" y="3423061"/>
                  <a:pt x="3456982" y="3442676"/>
                  <a:pt x="3441356" y="3431395"/>
                </a:cubicBezTo>
                <a:lnTo>
                  <a:pt x="3436492" y="3426195"/>
                </a:lnTo>
                <a:lnTo>
                  <a:pt x="3437738" y="3429909"/>
                </a:lnTo>
                <a:cubicBezTo>
                  <a:pt x="3437738" y="3431724"/>
                  <a:pt x="3437062" y="3433538"/>
                  <a:pt x="3435709" y="3435958"/>
                </a:cubicBezTo>
                <a:cubicBezTo>
                  <a:pt x="3435709" y="3433539"/>
                  <a:pt x="3433005" y="3431119"/>
                  <a:pt x="3433005" y="3431119"/>
                </a:cubicBezTo>
                <a:lnTo>
                  <a:pt x="3435311" y="3424929"/>
                </a:lnTo>
                <a:lnTo>
                  <a:pt x="3434957" y="3424553"/>
                </a:lnTo>
                <a:lnTo>
                  <a:pt x="3435612" y="3424119"/>
                </a:lnTo>
                <a:lnTo>
                  <a:pt x="3435709" y="3423860"/>
                </a:lnTo>
                <a:lnTo>
                  <a:pt x="3435763" y="3424018"/>
                </a:lnTo>
                <a:lnTo>
                  <a:pt x="3447913" y="3415960"/>
                </a:lnTo>
                <a:cubicBezTo>
                  <a:pt x="3457019" y="3410727"/>
                  <a:pt x="3466910" y="3406992"/>
                  <a:pt x="3476690" y="3407738"/>
                </a:cubicBezTo>
                <a:close/>
                <a:moveTo>
                  <a:pt x="2878955" y="3406905"/>
                </a:moveTo>
                <a:cubicBezTo>
                  <a:pt x="2870096" y="3406904"/>
                  <a:pt x="2861568" y="3408726"/>
                  <a:pt x="2854924" y="3417231"/>
                </a:cubicBezTo>
                <a:cubicBezTo>
                  <a:pt x="2846949" y="3426951"/>
                  <a:pt x="2833660" y="3424521"/>
                  <a:pt x="2825687" y="3426952"/>
                </a:cubicBezTo>
                <a:cubicBezTo>
                  <a:pt x="2815054" y="3429381"/>
                  <a:pt x="2804422" y="3431810"/>
                  <a:pt x="2796448" y="3431811"/>
                </a:cubicBezTo>
                <a:cubicBezTo>
                  <a:pt x="2796450" y="3443960"/>
                  <a:pt x="2804423" y="3446389"/>
                  <a:pt x="2809738" y="3441529"/>
                </a:cubicBezTo>
                <a:cubicBezTo>
                  <a:pt x="2820369" y="3434240"/>
                  <a:pt x="2825686" y="3429381"/>
                  <a:pt x="2836318" y="3429381"/>
                </a:cubicBezTo>
                <a:cubicBezTo>
                  <a:pt x="2844292" y="3426951"/>
                  <a:pt x="2852265" y="3426951"/>
                  <a:pt x="2860240" y="3424521"/>
                </a:cubicBezTo>
                <a:cubicBezTo>
                  <a:pt x="2860240" y="3422091"/>
                  <a:pt x="2865111" y="3419661"/>
                  <a:pt x="2868213" y="3419661"/>
                </a:cubicBezTo>
                <a:cubicBezTo>
                  <a:pt x="2881059" y="3419660"/>
                  <a:pt x="2891691" y="3419660"/>
                  <a:pt x="2904979" y="3419662"/>
                </a:cubicBezTo>
                <a:cubicBezTo>
                  <a:pt x="2904979" y="3417231"/>
                  <a:pt x="2904980" y="3412371"/>
                  <a:pt x="2904979" y="3407511"/>
                </a:cubicBezTo>
                <a:cubicBezTo>
                  <a:pt x="2897007" y="3408726"/>
                  <a:pt x="2887815" y="3406904"/>
                  <a:pt x="2878955" y="3406905"/>
                </a:cubicBezTo>
                <a:close/>
                <a:moveTo>
                  <a:pt x="3489454" y="3403712"/>
                </a:moveTo>
                <a:cubicBezTo>
                  <a:pt x="3490688" y="3403712"/>
                  <a:pt x="3491920" y="3404999"/>
                  <a:pt x="3493154" y="3407569"/>
                </a:cubicBezTo>
                <a:cubicBezTo>
                  <a:pt x="3490687" y="3412714"/>
                  <a:pt x="3488220" y="3412713"/>
                  <a:pt x="3485753" y="3407570"/>
                </a:cubicBezTo>
                <a:cubicBezTo>
                  <a:pt x="3486985" y="3404998"/>
                  <a:pt x="3488219" y="3403712"/>
                  <a:pt x="3489454" y="3403712"/>
                </a:cubicBezTo>
                <a:close/>
                <a:moveTo>
                  <a:pt x="3690247" y="3395281"/>
                </a:moveTo>
                <a:cubicBezTo>
                  <a:pt x="3690247" y="3409183"/>
                  <a:pt x="3682645" y="3406866"/>
                  <a:pt x="3675042" y="3406867"/>
                </a:cubicBezTo>
                <a:cubicBezTo>
                  <a:pt x="3675040" y="3395281"/>
                  <a:pt x="3685178" y="3395281"/>
                  <a:pt x="3690247" y="3395281"/>
                </a:cubicBezTo>
                <a:close/>
                <a:moveTo>
                  <a:pt x="3541043" y="3384431"/>
                </a:moveTo>
                <a:cubicBezTo>
                  <a:pt x="3546734" y="3384642"/>
                  <a:pt x="3552240" y="3386433"/>
                  <a:pt x="3557388" y="3390629"/>
                </a:cubicBezTo>
                <a:cubicBezTo>
                  <a:pt x="3536790" y="3400452"/>
                  <a:pt x="3508070" y="3432381"/>
                  <a:pt x="3489660" y="3402908"/>
                </a:cubicBezTo>
                <a:cubicBezTo>
                  <a:pt x="3505437" y="3397382"/>
                  <a:pt x="3523970" y="3383798"/>
                  <a:pt x="3541043" y="3384431"/>
                </a:cubicBezTo>
                <a:close/>
                <a:moveTo>
                  <a:pt x="3554883" y="3383443"/>
                </a:moveTo>
                <a:lnTo>
                  <a:pt x="3553922" y="3385939"/>
                </a:lnTo>
                <a:cubicBezTo>
                  <a:pt x="3553922" y="3385939"/>
                  <a:pt x="3554181" y="3385264"/>
                  <a:pt x="3554555" y="3384292"/>
                </a:cubicBezTo>
                <a:close/>
                <a:moveTo>
                  <a:pt x="3556779" y="3378512"/>
                </a:moveTo>
                <a:lnTo>
                  <a:pt x="3555874" y="3380867"/>
                </a:lnTo>
                <a:lnTo>
                  <a:pt x="3554883" y="3383443"/>
                </a:lnTo>
                <a:lnTo>
                  <a:pt x="3556045" y="3380416"/>
                </a:lnTo>
                <a:close/>
                <a:moveTo>
                  <a:pt x="3557043" y="3377823"/>
                </a:moveTo>
                <a:cubicBezTo>
                  <a:pt x="3557305" y="3377148"/>
                  <a:pt x="3557240" y="3377317"/>
                  <a:pt x="3556995" y="3377950"/>
                </a:cubicBezTo>
                <a:lnTo>
                  <a:pt x="3556779" y="3378512"/>
                </a:lnTo>
                <a:close/>
                <a:moveTo>
                  <a:pt x="3739876" y="3361343"/>
                </a:moveTo>
                <a:cubicBezTo>
                  <a:pt x="3742411" y="3368846"/>
                  <a:pt x="3742411" y="3378431"/>
                  <a:pt x="3744947" y="3385932"/>
                </a:cubicBezTo>
                <a:cubicBezTo>
                  <a:pt x="3739879" y="3385933"/>
                  <a:pt x="3734809" y="3385932"/>
                  <a:pt x="3729740" y="3385933"/>
                </a:cubicBezTo>
                <a:cubicBezTo>
                  <a:pt x="3732276" y="3376347"/>
                  <a:pt x="3734809" y="3368846"/>
                  <a:pt x="3739876" y="3361343"/>
                </a:cubicBezTo>
                <a:close/>
                <a:moveTo>
                  <a:pt x="3617127" y="3346076"/>
                </a:moveTo>
                <a:cubicBezTo>
                  <a:pt x="3623427" y="3346274"/>
                  <a:pt x="3629093" y="3349485"/>
                  <a:pt x="3633581" y="3357441"/>
                </a:cubicBezTo>
                <a:cubicBezTo>
                  <a:pt x="3618256" y="3362336"/>
                  <a:pt x="3605118" y="3367231"/>
                  <a:pt x="3589355" y="3374574"/>
                </a:cubicBezTo>
                <a:cubicBezTo>
                  <a:pt x="3578846" y="3379063"/>
                  <a:pt x="3565711" y="3391300"/>
                  <a:pt x="3557830" y="3379062"/>
                </a:cubicBezTo>
                <a:cubicBezTo>
                  <a:pt x="3573593" y="3372025"/>
                  <a:pt x="3598224" y="3345482"/>
                  <a:pt x="3617127" y="3346076"/>
                </a:cubicBezTo>
                <a:close/>
                <a:moveTo>
                  <a:pt x="3636186" y="3345268"/>
                </a:moveTo>
                <a:cubicBezTo>
                  <a:pt x="3638792" y="3347688"/>
                  <a:pt x="3641397" y="3350108"/>
                  <a:pt x="3641397" y="3352528"/>
                </a:cubicBezTo>
                <a:cubicBezTo>
                  <a:pt x="3638793" y="3354948"/>
                  <a:pt x="3636187" y="3357369"/>
                  <a:pt x="3634016" y="3352527"/>
                </a:cubicBezTo>
                <a:cubicBezTo>
                  <a:pt x="3634016" y="3347688"/>
                  <a:pt x="3636186" y="3345268"/>
                  <a:pt x="3636186" y="3345268"/>
                </a:cubicBezTo>
                <a:close/>
                <a:moveTo>
                  <a:pt x="3655053" y="3338124"/>
                </a:moveTo>
                <a:cubicBezTo>
                  <a:pt x="3655054" y="3352025"/>
                  <a:pt x="3641422" y="3352026"/>
                  <a:pt x="3635971" y="3345076"/>
                </a:cubicBezTo>
                <a:cubicBezTo>
                  <a:pt x="3641422" y="3342758"/>
                  <a:pt x="3646873" y="3340440"/>
                  <a:pt x="3655053" y="3338124"/>
                </a:cubicBezTo>
                <a:close/>
                <a:moveTo>
                  <a:pt x="3746878" y="3282751"/>
                </a:moveTo>
                <a:cubicBezTo>
                  <a:pt x="3746875" y="3301610"/>
                  <a:pt x="3738817" y="3308832"/>
                  <a:pt x="3728074" y="3316055"/>
                </a:cubicBezTo>
                <a:cubicBezTo>
                  <a:pt x="3712405" y="3323277"/>
                  <a:pt x="3698971" y="3330500"/>
                  <a:pt x="3682858" y="3337722"/>
                </a:cubicBezTo>
                <a:cubicBezTo>
                  <a:pt x="3696288" y="3304017"/>
                  <a:pt x="3725388" y="3299605"/>
                  <a:pt x="3746878" y="3282751"/>
                </a:cubicBezTo>
                <a:close/>
                <a:moveTo>
                  <a:pt x="3798767" y="3275608"/>
                </a:moveTo>
                <a:cubicBezTo>
                  <a:pt x="3801372" y="3278027"/>
                  <a:pt x="3801372" y="3280447"/>
                  <a:pt x="3803543" y="3282866"/>
                </a:cubicBezTo>
                <a:cubicBezTo>
                  <a:pt x="3801372" y="3285288"/>
                  <a:pt x="3798766" y="3287708"/>
                  <a:pt x="3796163" y="3282868"/>
                </a:cubicBezTo>
                <a:cubicBezTo>
                  <a:pt x="3796163" y="3280448"/>
                  <a:pt x="3798766" y="3278027"/>
                  <a:pt x="3798767" y="3275608"/>
                </a:cubicBezTo>
                <a:close/>
                <a:moveTo>
                  <a:pt x="3836981" y="3253598"/>
                </a:moveTo>
                <a:cubicBezTo>
                  <a:pt x="3838214" y="3253598"/>
                  <a:pt x="3839451" y="3254807"/>
                  <a:pt x="3840682" y="3257228"/>
                </a:cubicBezTo>
                <a:cubicBezTo>
                  <a:pt x="3840684" y="3258437"/>
                  <a:pt x="3840067" y="3259043"/>
                  <a:pt x="3839449" y="3259951"/>
                </a:cubicBezTo>
                <a:lnTo>
                  <a:pt x="3838262" y="3264318"/>
                </a:lnTo>
                <a:lnTo>
                  <a:pt x="3838706" y="3264933"/>
                </a:lnTo>
                <a:cubicBezTo>
                  <a:pt x="3828288" y="3269724"/>
                  <a:pt x="3810054" y="3291283"/>
                  <a:pt x="3800069" y="3274517"/>
                </a:cubicBezTo>
                <a:cubicBezTo>
                  <a:pt x="3810055" y="3267330"/>
                  <a:pt x="3823077" y="3262538"/>
                  <a:pt x="3833498" y="3257747"/>
                </a:cubicBezTo>
                <a:lnTo>
                  <a:pt x="3835683" y="3260764"/>
                </a:lnTo>
                <a:lnTo>
                  <a:pt x="3833280" y="3257228"/>
                </a:lnTo>
                <a:cubicBezTo>
                  <a:pt x="3834513" y="3254807"/>
                  <a:pt x="3835747" y="3253598"/>
                  <a:pt x="3836981" y="3253598"/>
                </a:cubicBezTo>
                <a:close/>
                <a:moveTo>
                  <a:pt x="3216843" y="3245520"/>
                </a:moveTo>
                <a:cubicBezTo>
                  <a:pt x="3216844" y="3255239"/>
                  <a:pt x="3219497" y="3257669"/>
                  <a:pt x="3224815" y="3257668"/>
                </a:cubicBezTo>
                <a:cubicBezTo>
                  <a:pt x="3224814" y="3247949"/>
                  <a:pt x="3219500" y="3245520"/>
                  <a:pt x="3216843" y="3245520"/>
                </a:cubicBezTo>
                <a:close/>
                <a:moveTo>
                  <a:pt x="3859570" y="3244483"/>
                </a:moveTo>
                <a:cubicBezTo>
                  <a:pt x="3861839" y="3244594"/>
                  <a:pt x="3864025" y="3245178"/>
                  <a:pt x="3866043" y="3246347"/>
                </a:cubicBezTo>
                <a:cubicBezTo>
                  <a:pt x="3857973" y="3248685"/>
                  <a:pt x="3847212" y="3262716"/>
                  <a:pt x="3839140" y="3253362"/>
                </a:cubicBezTo>
                <a:cubicBezTo>
                  <a:pt x="3845193" y="3248100"/>
                  <a:pt x="3852758" y="3244154"/>
                  <a:pt x="3859570" y="3244483"/>
                </a:cubicBezTo>
                <a:close/>
                <a:moveTo>
                  <a:pt x="3530273" y="3235456"/>
                </a:moveTo>
                <a:cubicBezTo>
                  <a:pt x="3530890" y="3236100"/>
                  <a:pt x="3531509" y="3238671"/>
                  <a:pt x="3533975" y="3241243"/>
                </a:cubicBezTo>
                <a:cubicBezTo>
                  <a:pt x="3531507" y="3241243"/>
                  <a:pt x="3529040" y="3241243"/>
                  <a:pt x="3526571" y="3241242"/>
                </a:cubicBezTo>
                <a:cubicBezTo>
                  <a:pt x="3529040" y="3236098"/>
                  <a:pt x="3529656" y="3234813"/>
                  <a:pt x="3530273" y="3235456"/>
                </a:cubicBezTo>
                <a:close/>
                <a:moveTo>
                  <a:pt x="3270001" y="3233370"/>
                </a:moveTo>
                <a:cubicBezTo>
                  <a:pt x="3270001" y="3243090"/>
                  <a:pt x="3272659" y="3245519"/>
                  <a:pt x="3277974" y="3245520"/>
                </a:cubicBezTo>
                <a:cubicBezTo>
                  <a:pt x="3277975" y="3238230"/>
                  <a:pt x="3275317" y="3233371"/>
                  <a:pt x="3270001" y="3233370"/>
                </a:cubicBezTo>
                <a:close/>
                <a:moveTo>
                  <a:pt x="3910954" y="3232740"/>
                </a:moveTo>
                <a:cubicBezTo>
                  <a:pt x="3910955" y="3242419"/>
                  <a:pt x="3908140" y="3244841"/>
                  <a:pt x="3899702" y="3244840"/>
                </a:cubicBezTo>
                <a:cubicBezTo>
                  <a:pt x="3899701" y="3237580"/>
                  <a:pt x="3902514" y="3232740"/>
                  <a:pt x="3910954" y="3232740"/>
                </a:cubicBezTo>
                <a:close/>
                <a:moveTo>
                  <a:pt x="3922732" y="3222023"/>
                </a:moveTo>
                <a:cubicBezTo>
                  <a:pt x="3922732" y="3231608"/>
                  <a:pt x="3920263" y="3234108"/>
                  <a:pt x="3915328" y="3234108"/>
                </a:cubicBezTo>
                <a:cubicBezTo>
                  <a:pt x="3915327" y="3226607"/>
                  <a:pt x="3917797" y="3222023"/>
                  <a:pt x="3922732" y="3222023"/>
                </a:cubicBezTo>
                <a:close/>
                <a:moveTo>
                  <a:pt x="3193364" y="3199757"/>
                </a:moveTo>
                <a:cubicBezTo>
                  <a:pt x="3193363" y="3214336"/>
                  <a:pt x="3201339" y="3211906"/>
                  <a:pt x="3209310" y="3211905"/>
                </a:cubicBezTo>
                <a:cubicBezTo>
                  <a:pt x="3209311" y="3197327"/>
                  <a:pt x="3198679" y="3199757"/>
                  <a:pt x="3193364" y="3199757"/>
                </a:cubicBezTo>
                <a:close/>
                <a:moveTo>
                  <a:pt x="3957170" y="3199443"/>
                </a:moveTo>
                <a:cubicBezTo>
                  <a:pt x="3961967" y="3198844"/>
                  <a:pt x="3967722" y="3200643"/>
                  <a:pt x="3971556" y="3200643"/>
                </a:cubicBezTo>
                <a:cubicBezTo>
                  <a:pt x="3971557" y="3219836"/>
                  <a:pt x="3956212" y="3212639"/>
                  <a:pt x="3948541" y="3212638"/>
                </a:cubicBezTo>
                <a:cubicBezTo>
                  <a:pt x="3948540" y="3203042"/>
                  <a:pt x="3952375" y="3200044"/>
                  <a:pt x="3957170" y="3199443"/>
                </a:cubicBezTo>
                <a:close/>
                <a:moveTo>
                  <a:pt x="3246081" y="3187606"/>
                </a:moveTo>
                <a:cubicBezTo>
                  <a:pt x="3238105" y="3190038"/>
                  <a:pt x="3232791" y="3197327"/>
                  <a:pt x="3224814" y="3199757"/>
                </a:cubicBezTo>
                <a:cubicBezTo>
                  <a:pt x="3219498" y="3202186"/>
                  <a:pt x="3216844" y="3204616"/>
                  <a:pt x="3216843" y="3211906"/>
                </a:cubicBezTo>
                <a:cubicBezTo>
                  <a:pt x="3222158" y="3207046"/>
                  <a:pt x="3230131" y="3207046"/>
                  <a:pt x="3235448" y="3199756"/>
                </a:cubicBezTo>
                <a:cubicBezTo>
                  <a:pt x="3240764" y="3199758"/>
                  <a:pt x="3246080" y="3197327"/>
                  <a:pt x="3246081" y="3187606"/>
                </a:cubicBezTo>
                <a:close/>
                <a:moveTo>
                  <a:pt x="3618874" y="3187160"/>
                </a:moveTo>
                <a:cubicBezTo>
                  <a:pt x="3623087" y="3187023"/>
                  <a:pt x="3627335" y="3187368"/>
                  <a:pt x="3631623" y="3188286"/>
                </a:cubicBezTo>
                <a:cubicBezTo>
                  <a:pt x="3618426" y="3210314"/>
                  <a:pt x="3597305" y="3212761"/>
                  <a:pt x="3578826" y="3220104"/>
                </a:cubicBezTo>
                <a:cubicBezTo>
                  <a:pt x="3568926" y="3223470"/>
                  <a:pt x="3556303" y="3236703"/>
                  <a:pt x="3545042" y="3235881"/>
                </a:cubicBezTo>
                <a:lnTo>
                  <a:pt x="3539656" y="3234222"/>
                </a:lnTo>
                <a:lnTo>
                  <a:pt x="3535210" y="3239453"/>
                </a:lnTo>
                <a:cubicBezTo>
                  <a:pt x="3534283" y="3239454"/>
                  <a:pt x="3533667" y="3237639"/>
                  <a:pt x="3532434" y="3234008"/>
                </a:cubicBezTo>
                <a:cubicBezTo>
                  <a:pt x="3533667" y="3231588"/>
                  <a:pt x="3534286" y="3230378"/>
                  <a:pt x="3535211" y="3230379"/>
                </a:cubicBezTo>
                <a:lnTo>
                  <a:pt x="3536316" y="3231247"/>
                </a:lnTo>
                <a:lnTo>
                  <a:pt x="3534387" y="3229487"/>
                </a:lnTo>
                <a:cubicBezTo>
                  <a:pt x="3561720" y="3212711"/>
                  <a:pt x="3589393" y="3188126"/>
                  <a:pt x="3618874" y="3187160"/>
                </a:cubicBezTo>
                <a:close/>
                <a:moveTo>
                  <a:pt x="3655038" y="3177371"/>
                </a:moveTo>
                <a:cubicBezTo>
                  <a:pt x="3655038" y="3185087"/>
                  <a:pt x="3649414" y="3187657"/>
                  <a:pt x="3643786" y="3187657"/>
                </a:cubicBezTo>
                <a:cubicBezTo>
                  <a:pt x="3643787" y="3179940"/>
                  <a:pt x="3649413" y="3177372"/>
                  <a:pt x="3655038" y="3177371"/>
                </a:cubicBezTo>
                <a:close/>
                <a:moveTo>
                  <a:pt x="3674631" y="3166652"/>
                </a:moveTo>
                <a:cubicBezTo>
                  <a:pt x="3674629" y="3173911"/>
                  <a:pt x="3672163" y="3178752"/>
                  <a:pt x="3667227" y="3178752"/>
                </a:cubicBezTo>
                <a:cubicBezTo>
                  <a:pt x="3667227" y="3169071"/>
                  <a:pt x="3669695" y="3166652"/>
                  <a:pt x="3674631" y="3166652"/>
                </a:cubicBezTo>
                <a:close/>
                <a:moveTo>
                  <a:pt x="3285951" y="3165739"/>
                </a:moveTo>
                <a:cubicBezTo>
                  <a:pt x="3285949" y="3180317"/>
                  <a:pt x="3296138" y="3177887"/>
                  <a:pt x="3301454" y="3177888"/>
                </a:cubicBezTo>
                <a:cubicBezTo>
                  <a:pt x="3301454" y="3163308"/>
                  <a:pt x="3293921" y="3165739"/>
                  <a:pt x="3285951" y="3165739"/>
                </a:cubicBezTo>
                <a:close/>
                <a:moveTo>
                  <a:pt x="4051632" y="3154148"/>
                </a:moveTo>
                <a:cubicBezTo>
                  <a:pt x="4051632" y="3173595"/>
                  <a:pt x="4046297" y="3180886"/>
                  <a:pt x="4032959" y="3183316"/>
                </a:cubicBezTo>
                <a:cubicBezTo>
                  <a:pt x="4016953" y="3188177"/>
                  <a:pt x="4000947" y="3193039"/>
                  <a:pt x="3987610" y="3188178"/>
                </a:cubicBezTo>
                <a:cubicBezTo>
                  <a:pt x="4003616" y="3163872"/>
                  <a:pt x="4027625" y="3161441"/>
                  <a:pt x="4051632" y="3154148"/>
                </a:cubicBezTo>
                <a:close/>
                <a:moveTo>
                  <a:pt x="3691487" y="3153152"/>
                </a:moveTo>
                <a:cubicBezTo>
                  <a:pt x="3696283" y="3152538"/>
                  <a:pt x="3702036" y="3154382"/>
                  <a:pt x="3705872" y="3154382"/>
                </a:cubicBezTo>
                <a:cubicBezTo>
                  <a:pt x="3705874" y="3171601"/>
                  <a:pt x="3690530" y="3166681"/>
                  <a:pt x="3682856" y="3166682"/>
                </a:cubicBezTo>
                <a:cubicBezTo>
                  <a:pt x="3682858" y="3156844"/>
                  <a:pt x="3686692" y="3153767"/>
                  <a:pt x="3691487" y="3153152"/>
                </a:cubicBezTo>
                <a:close/>
                <a:moveTo>
                  <a:pt x="4211847" y="3153069"/>
                </a:moveTo>
                <a:cubicBezTo>
                  <a:pt x="4211846" y="3168022"/>
                  <a:pt x="4204244" y="3165530"/>
                  <a:pt x="4196641" y="3165531"/>
                </a:cubicBezTo>
                <a:cubicBezTo>
                  <a:pt x="4196640" y="3150577"/>
                  <a:pt x="4206779" y="3153068"/>
                  <a:pt x="4211847" y="3153069"/>
                </a:cubicBezTo>
                <a:close/>
                <a:moveTo>
                  <a:pt x="3737556" y="3129140"/>
                </a:moveTo>
                <a:cubicBezTo>
                  <a:pt x="3740370" y="3134142"/>
                  <a:pt x="3745996" y="3136645"/>
                  <a:pt x="3748810" y="3141645"/>
                </a:cubicBezTo>
                <a:cubicBezTo>
                  <a:pt x="3745996" y="3144147"/>
                  <a:pt x="3740369" y="3146231"/>
                  <a:pt x="3737556" y="3153731"/>
                </a:cubicBezTo>
                <a:cubicBezTo>
                  <a:pt x="3737557" y="3144147"/>
                  <a:pt x="3737556" y="3136645"/>
                  <a:pt x="3737556" y="3129140"/>
                </a:cubicBezTo>
                <a:close/>
                <a:moveTo>
                  <a:pt x="901508" y="3125266"/>
                </a:moveTo>
                <a:lnTo>
                  <a:pt x="901670" y="3125313"/>
                </a:lnTo>
                <a:lnTo>
                  <a:pt x="901670" y="3125329"/>
                </a:lnTo>
                <a:close/>
                <a:moveTo>
                  <a:pt x="902072" y="3121607"/>
                </a:moveTo>
                <a:cubicBezTo>
                  <a:pt x="933807" y="3132200"/>
                  <a:pt x="960248" y="3141970"/>
                  <a:pt x="922289" y="3131372"/>
                </a:cubicBezTo>
                <a:lnTo>
                  <a:pt x="901670" y="3125313"/>
                </a:lnTo>
                <a:close/>
                <a:moveTo>
                  <a:pt x="860675" y="3113264"/>
                </a:moveTo>
                <a:cubicBezTo>
                  <a:pt x="865415" y="3113686"/>
                  <a:pt x="876180" y="3116201"/>
                  <a:pt x="885503" y="3118863"/>
                </a:cubicBezTo>
                <a:lnTo>
                  <a:pt x="901508" y="3125266"/>
                </a:lnTo>
                <a:close/>
                <a:moveTo>
                  <a:pt x="3807440" y="3113067"/>
                </a:moveTo>
                <a:cubicBezTo>
                  <a:pt x="3794627" y="3123049"/>
                  <a:pt x="3781371" y="3133032"/>
                  <a:pt x="3770767" y="3143016"/>
                </a:cubicBezTo>
                <a:cubicBezTo>
                  <a:pt x="3770766" y="3135527"/>
                  <a:pt x="3770766" y="3128041"/>
                  <a:pt x="3770766" y="3118058"/>
                </a:cubicBezTo>
                <a:cubicBezTo>
                  <a:pt x="3781371" y="3115562"/>
                  <a:pt x="3794626" y="3115563"/>
                  <a:pt x="3807440" y="3113067"/>
                </a:cubicBezTo>
                <a:close/>
                <a:moveTo>
                  <a:pt x="4159100" y="3107708"/>
                </a:moveTo>
                <a:cubicBezTo>
                  <a:pt x="4159098" y="3114722"/>
                  <a:pt x="4159100" y="3121738"/>
                  <a:pt x="4159100" y="3128753"/>
                </a:cubicBezTo>
                <a:cubicBezTo>
                  <a:pt x="4154029" y="3128753"/>
                  <a:pt x="4149384" y="3128753"/>
                  <a:pt x="4143893" y="3128752"/>
                </a:cubicBezTo>
                <a:cubicBezTo>
                  <a:pt x="4143893" y="3121738"/>
                  <a:pt x="4143894" y="3114721"/>
                  <a:pt x="4143895" y="3107708"/>
                </a:cubicBezTo>
                <a:cubicBezTo>
                  <a:pt x="4149384" y="3107709"/>
                  <a:pt x="4154029" y="3107708"/>
                  <a:pt x="4159100" y="3107708"/>
                </a:cubicBezTo>
                <a:close/>
                <a:moveTo>
                  <a:pt x="3750791" y="3095735"/>
                </a:moveTo>
                <a:cubicBezTo>
                  <a:pt x="3750792" y="3107322"/>
                  <a:pt x="3742850" y="3107321"/>
                  <a:pt x="3737556" y="3107321"/>
                </a:cubicBezTo>
                <a:cubicBezTo>
                  <a:pt x="3737556" y="3093418"/>
                  <a:pt x="3745498" y="3095736"/>
                  <a:pt x="3750791" y="3095735"/>
                </a:cubicBezTo>
                <a:close/>
                <a:moveTo>
                  <a:pt x="3441880" y="3095677"/>
                </a:moveTo>
                <a:cubicBezTo>
                  <a:pt x="3441881" y="3107827"/>
                  <a:pt x="3449853" y="3107827"/>
                  <a:pt x="3457828" y="3107826"/>
                </a:cubicBezTo>
                <a:cubicBezTo>
                  <a:pt x="3457827" y="3093246"/>
                  <a:pt x="3449855" y="3095677"/>
                  <a:pt x="3441880" y="3095677"/>
                </a:cubicBezTo>
                <a:close/>
                <a:moveTo>
                  <a:pt x="3605572" y="3095676"/>
                </a:moveTo>
                <a:cubicBezTo>
                  <a:pt x="3605573" y="3107826"/>
                  <a:pt x="3613546" y="3107826"/>
                  <a:pt x="3621518" y="3107826"/>
                </a:cubicBezTo>
                <a:cubicBezTo>
                  <a:pt x="3621520" y="3093246"/>
                  <a:pt x="3610886" y="3095676"/>
                  <a:pt x="3605572" y="3095676"/>
                </a:cubicBezTo>
                <a:close/>
                <a:moveTo>
                  <a:pt x="4196640" y="3095207"/>
                </a:moveTo>
                <a:cubicBezTo>
                  <a:pt x="4201575" y="3095205"/>
                  <a:pt x="4204044" y="3097625"/>
                  <a:pt x="4204044" y="3107304"/>
                </a:cubicBezTo>
                <a:cubicBezTo>
                  <a:pt x="4199107" y="3107304"/>
                  <a:pt x="4196640" y="3102466"/>
                  <a:pt x="4196640" y="3095207"/>
                </a:cubicBezTo>
                <a:close/>
                <a:moveTo>
                  <a:pt x="3830885" y="3095205"/>
                </a:moveTo>
                <a:cubicBezTo>
                  <a:pt x="3828240" y="3102221"/>
                  <a:pt x="3825592" y="3109235"/>
                  <a:pt x="3822946" y="3116250"/>
                </a:cubicBezTo>
                <a:cubicBezTo>
                  <a:pt x="3820300" y="3111574"/>
                  <a:pt x="3817652" y="3106896"/>
                  <a:pt x="3817653" y="3102221"/>
                </a:cubicBezTo>
                <a:cubicBezTo>
                  <a:pt x="3820298" y="3099881"/>
                  <a:pt x="3825590" y="3097544"/>
                  <a:pt x="3830885" y="3095205"/>
                </a:cubicBezTo>
                <a:close/>
                <a:moveTo>
                  <a:pt x="3846954" y="3084489"/>
                </a:moveTo>
                <a:cubicBezTo>
                  <a:pt x="3851889" y="3084490"/>
                  <a:pt x="3854359" y="3086909"/>
                  <a:pt x="3854358" y="3096589"/>
                </a:cubicBezTo>
                <a:cubicBezTo>
                  <a:pt x="3849423" y="3096588"/>
                  <a:pt x="3846955" y="3091749"/>
                  <a:pt x="3846954" y="3084489"/>
                </a:cubicBezTo>
                <a:close/>
                <a:moveTo>
                  <a:pt x="4188414" y="3084489"/>
                </a:moveTo>
                <a:cubicBezTo>
                  <a:pt x="4188415" y="3091868"/>
                  <a:pt x="4188415" y="3099247"/>
                  <a:pt x="4188414" y="3109086"/>
                </a:cubicBezTo>
                <a:cubicBezTo>
                  <a:pt x="4185948" y="3109086"/>
                  <a:pt x="4183479" y="3109086"/>
                  <a:pt x="4181012" y="3109086"/>
                </a:cubicBezTo>
                <a:cubicBezTo>
                  <a:pt x="4181012" y="3099247"/>
                  <a:pt x="4181012" y="3091868"/>
                  <a:pt x="4181010" y="3084490"/>
                </a:cubicBezTo>
                <a:cubicBezTo>
                  <a:pt x="4183478" y="3084489"/>
                  <a:pt x="4185946" y="3084490"/>
                  <a:pt x="4188414" y="3084489"/>
                </a:cubicBezTo>
                <a:close/>
                <a:moveTo>
                  <a:pt x="3481305" y="3083527"/>
                </a:moveTo>
                <a:cubicBezTo>
                  <a:pt x="3481307" y="3095676"/>
                  <a:pt x="3489281" y="3095676"/>
                  <a:pt x="3494595" y="3095676"/>
                </a:cubicBezTo>
                <a:cubicBezTo>
                  <a:pt x="3494595" y="3081099"/>
                  <a:pt x="3486622" y="3083527"/>
                  <a:pt x="3481305" y="3083527"/>
                </a:cubicBezTo>
                <a:close/>
                <a:moveTo>
                  <a:pt x="3634365" y="3083527"/>
                </a:moveTo>
                <a:cubicBezTo>
                  <a:pt x="3634363" y="3090816"/>
                  <a:pt x="3637021" y="3095676"/>
                  <a:pt x="3642339" y="3095675"/>
                </a:cubicBezTo>
                <a:cubicBezTo>
                  <a:pt x="3642339" y="3085956"/>
                  <a:pt x="3639680" y="3083528"/>
                  <a:pt x="3634365" y="3083527"/>
                </a:cubicBezTo>
                <a:close/>
                <a:moveTo>
                  <a:pt x="3870191" y="3081247"/>
                </a:moveTo>
                <a:cubicBezTo>
                  <a:pt x="3871424" y="3081551"/>
                  <a:pt x="3872660" y="3082761"/>
                  <a:pt x="3873894" y="3083970"/>
                </a:cubicBezTo>
                <a:cubicBezTo>
                  <a:pt x="3873894" y="3083970"/>
                  <a:pt x="3871424" y="3086390"/>
                  <a:pt x="3871424" y="3091229"/>
                </a:cubicBezTo>
                <a:cubicBezTo>
                  <a:pt x="3868957" y="3088810"/>
                  <a:pt x="3868957" y="3086390"/>
                  <a:pt x="3866490" y="3083970"/>
                </a:cubicBezTo>
                <a:cubicBezTo>
                  <a:pt x="3867725" y="3081550"/>
                  <a:pt x="3868957" y="3080945"/>
                  <a:pt x="3870191" y="3081247"/>
                </a:cubicBezTo>
                <a:close/>
                <a:moveTo>
                  <a:pt x="752732" y="3080821"/>
                </a:moveTo>
                <a:cubicBezTo>
                  <a:pt x="749862" y="3080955"/>
                  <a:pt x="748311" y="3082454"/>
                  <a:pt x="750116" y="3084322"/>
                </a:cubicBezTo>
                <a:cubicBezTo>
                  <a:pt x="750116" y="3084322"/>
                  <a:pt x="760322" y="3087900"/>
                  <a:pt x="763317" y="3087507"/>
                </a:cubicBezTo>
                <a:cubicBezTo>
                  <a:pt x="764316" y="3087375"/>
                  <a:pt x="764513" y="3086802"/>
                  <a:pt x="763264" y="3085510"/>
                </a:cubicBezTo>
                <a:cubicBezTo>
                  <a:pt x="759792" y="3081917"/>
                  <a:pt x="755603" y="3080686"/>
                  <a:pt x="752732" y="3080821"/>
                </a:cubicBezTo>
                <a:close/>
                <a:moveTo>
                  <a:pt x="3878000" y="3075699"/>
                </a:moveTo>
                <a:cubicBezTo>
                  <a:pt x="3880533" y="3075439"/>
                  <a:pt x="3883068" y="3076064"/>
                  <a:pt x="3885603" y="3078356"/>
                </a:cubicBezTo>
                <a:cubicBezTo>
                  <a:pt x="3880534" y="3078356"/>
                  <a:pt x="3872931" y="3085858"/>
                  <a:pt x="3870396" y="3078356"/>
                </a:cubicBezTo>
                <a:cubicBezTo>
                  <a:pt x="3872931" y="3077106"/>
                  <a:pt x="3875466" y="3075960"/>
                  <a:pt x="3878000" y="3075699"/>
                </a:cubicBezTo>
                <a:close/>
                <a:moveTo>
                  <a:pt x="3658285" y="3071378"/>
                </a:moveTo>
                <a:cubicBezTo>
                  <a:pt x="3658285" y="3085957"/>
                  <a:pt x="3668915" y="3083527"/>
                  <a:pt x="3674232" y="3083528"/>
                </a:cubicBezTo>
                <a:cubicBezTo>
                  <a:pt x="3674232" y="3068948"/>
                  <a:pt x="3663600" y="3071378"/>
                  <a:pt x="3658285" y="3071378"/>
                </a:cubicBezTo>
                <a:close/>
                <a:moveTo>
                  <a:pt x="3884022" y="3066614"/>
                </a:moveTo>
                <a:lnTo>
                  <a:pt x="3882118" y="3071576"/>
                </a:lnTo>
                <a:cubicBezTo>
                  <a:pt x="3882118" y="3071576"/>
                  <a:pt x="3882377" y="3070898"/>
                  <a:pt x="3882749" y="3069926"/>
                </a:cubicBezTo>
                <a:close/>
                <a:moveTo>
                  <a:pt x="3884092" y="3066431"/>
                </a:moveTo>
                <a:lnTo>
                  <a:pt x="3884022" y="3066614"/>
                </a:lnTo>
                <a:lnTo>
                  <a:pt x="3884063" y="3066503"/>
                </a:lnTo>
                <a:close/>
                <a:moveTo>
                  <a:pt x="3885083" y="3063844"/>
                </a:moveTo>
                <a:lnTo>
                  <a:pt x="3884238" y="3066051"/>
                </a:lnTo>
                <a:lnTo>
                  <a:pt x="3884092" y="3066431"/>
                </a:lnTo>
                <a:close/>
                <a:moveTo>
                  <a:pt x="3885231" y="3063459"/>
                </a:moveTo>
                <a:cubicBezTo>
                  <a:pt x="3885492" y="3062783"/>
                  <a:pt x="3885427" y="3062952"/>
                  <a:pt x="3885184" y="3063586"/>
                </a:cubicBezTo>
                <a:lnTo>
                  <a:pt x="3885083" y="3063844"/>
                </a:lnTo>
                <a:close/>
                <a:moveTo>
                  <a:pt x="3922702" y="3054124"/>
                </a:moveTo>
                <a:cubicBezTo>
                  <a:pt x="3914746" y="3066882"/>
                  <a:pt x="3901491" y="3069009"/>
                  <a:pt x="3888235" y="3071561"/>
                </a:cubicBezTo>
                <a:cubicBezTo>
                  <a:pt x="3888235" y="3069010"/>
                  <a:pt x="3886027" y="3066882"/>
                  <a:pt x="3886027" y="3066882"/>
                </a:cubicBezTo>
                <a:cubicBezTo>
                  <a:pt x="3898842" y="3061779"/>
                  <a:pt x="3909446" y="3056675"/>
                  <a:pt x="3922702" y="3054124"/>
                </a:cubicBezTo>
                <a:close/>
                <a:moveTo>
                  <a:pt x="765486" y="3027791"/>
                </a:moveTo>
                <a:cubicBezTo>
                  <a:pt x="771291" y="3025516"/>
                  <a:pt x="773235" y="3027528"/>
                  <a:pt x="778232" y="3032700"/>
                </a:cubicBezTo>
                <a:cubicBezTo>
                  <a:pt x="776365" y="3032837"/>
                  <a:pt x="774081" y="3032545"/>
                  <a:pt x="771813" y="3031750"/>
                </a:cubicBezTo>
                <a:cubicBezTo>
                  <a:pt x="769545" y="3030954"/>
                  <a:pt x="767292" y="3029659"/>
                  <a:pt x="765486" y="3027791"/>
                </a:cubicBezTo>
                <a:close/>
                <a:moveTo>
                  <a:pt x="3971232" y="3025544"/>
                </a:moveTo>
                <a:cubicBezTo>
                  <a:pt x="3971232" y="3037511"/>
                  <a:pt x="3979347" y="3061443"/>
                  <a:pt x="3965823" y="3063835"/>
                </a:cubicBezTo>
                <a:cubicBezTo>
                  <a:pt x="3955002" y="3066229"/>
                  <a:pt x="3946889" y="3059049"/>
                  <a:pt x="3938774" y="3059049"/>
                </a:cubicBezTo>
                <a:cubicBezTo>
                  <a:pt x="3946888" y="3044691"/>
                  <a:pt x="3957708" y="3032725"/>
                  <a:pt x="3971232" y="3025544"/>
                </a:cubicBezTo>
                <a:close/>
                <a:moveTo>
                  <a:pt x="597518" y="3025067"/>
                </a:moveTo>
                <a:cubicBezTo>
                  <a:pt x="604988" y="3024516"/>
                  <a:pt x="612676" y="3027644"/>
                  <a:pt x="617675" y="3032816"/>
                </a:cubicBezTo>
                <a:cubicBezTo>
                  <a:pt x="613767" y="3033258"/>
                  <a:pt x="610981" y="3032617"/>
                  <a:pt x="608045" y="3031216"/>
                </a:cubicBezTo>
                <a:cubicBezTo>
                  <a:pt x="605109" y="3029817"/>
                  <a:pt x="602023" y="3027659"/>
                  <a:pt x="597518" y="3025067"/>
                </a:cubicBezTo>
                <a:close/>
                <a:moveTo>
                  <a:pt x="4006693" y="3023759"/>
                </a:moveTo>
                <a:cubicBezTo>
                  <a:pt x="4001240" y="3028394"/>
                  <a:pt x="3993062" y="3033027"/>
                  <a:pt x="3987610" y="3037662"/>
                </a:cubicBezTo>
                <a:cubicBezTo>
                  <a:pt x="3993062" y="3023759"/>
                  <a:pt x="3993062" y="3023759"/>
                  <a:pt x="4006693" y="3023759"/>
                </a:cubicBezTo>
                <a:close/>
                <a:moveTo>
                  <a:pt x="594773" y="3021191"/>
                </a:moveTo>
                <a:cubicBezTo>
                  <a:pt x="595883" y="3022340"/>
                  <a:pt x="596685" y="3024204"/>
                  <a:pt x="597518" y="3025067"/>
                </a:cubicBezTo>
                <a:cubicBezTo>
                  <a:pt x="596484" y="3026066"/>
                  <a:pt x="595551" y="3026135"/>
                  <a:pt x="594424" y="3025486"/>
                </a:cubicBezTo>
                <a:cubicBezTo>
                  <a:pt x="593298" y="3024838"/>
                  <a:pt x="591980" y="3023473"/>
                  <a:pt x="590175" y="3021605"/>
                </a:cubicBezTo>
                <a:cubicBezTo>
                  <a:pt x="592242" y="3019606"/>
                  <a:pt x="593661" y="3020041"/>
                  <a:pt x="594773" y="3021191"/>
                </a:cubicBezTo>
                <a:close/>
                <a:moveTo>
                  <a:pt x="4352479" y="3018401"/>
                </a:moveTo>
                <a:cubicBezTo>
                  <a:pt x="4344440" y="3030578"/>
                  <a:pt x="4344440" y="3030578"/>
                  <a:pt x="4259154" y="3071580"/>
                </a:cubicBezTo>
                <a:cubicBezTo>
                  <a:pt x="4272551" y="3030579"/>
                  <a:pt x="4325686" y="3028144"/>
                  <a:pt x="4352479" y="3018401"/>
                </a:cubicBezTo>
                <a:close/>
                <a:moveTo>
                  <a:pt x="3674232" y="3018325"/>
                </a:moveTo>
                <a:cubicBezTo>
                  <a:pt x="3616202" y="3018326"/>
                  <a:pt x="3592284" y="3028045"/>
                  <a:pt x="3542227" y="3071376"/>
                </a:cubicBezTo>
                <a:cubicBezTo>
                  <a:pt x="3586967" y="3054773"/>
                  <a:pt x="3632152" y="3035334"/>
                  <a:pt x="3674232" y="3018325"/>
                </a:cubicBezTo>
                <a:close/>
                <a:moveTo>
                  <a:pt x="587429" y="3017729"/>
                </a:moveTo>
                <a:cubicBezTo>
                  <a:pt x="588539" y="3018878"/>
                  <a:pt x="589341" y="3020743"/>
                  <a:pt x="590175" y="3021605"/>
                </a:cubicBezTo>
                <a:cubicBezTo>
                  <a:pt x="589140" y="3022604"/>
                  <a:pt x="588206" y="3022673"/>
                  <a:pt x="587079" y="3022025"/>
                </a:cubicBezTo>
                <a:cubicBezTo>
                  <a:pt x="585954" y="3021377"/>
                  <a:pt x="584634" y="3020013"/>
                  <a:pt x="582830" y="3018144"/>
                </a:cubicBezTo>
                <a:cubicBezTo>
                  <a:pt x="584898" y="3016145"/>
                  <a:pt x="586318" y="3016580"/>
                  <a:pt x="587429" y="3017729"/>
                </a:cubicBezTo>
                <a:close/>
                <a:moveTo>
                  <a:pt x="3441881" y="3013467"/>
                </a:moveTo>
                <a:cubicBezTo>
                  <a:pt x="3441881" y="3028044"/>
                  <a:pt x="3449856" y="3025616"/>
                  <a:pt x="3457828" y="3025616"/>
                </a:cubicBezTo>
                <a:cubicBezTo>
                  <a:pt x="3457829" y="3013467"/>
                  <a:pt x="3449855" y="3013466"/>
                  <a:pt x="3441881" y="3013467"/>
                </a:cubicBezTo>
                <a:close/>
                <a:moveTo>
                  <a:pt x="4018867" y="3004641"/>
                </a:moveTo>
                <a:cubicBezTo>
                  <a:pt x="4024161" y="3004642"/>
                  <a:pt x="4032101" y="3002325"/>
                  <a:pt x="4032102" y="3013909"/>
                </a:cubicBezTo>
                <a:cubicBezTo>
                  <a:pt x="4026808" y="3013910"/>
                  <a:pt x="4018868" y="3016227"/>
                  <a:pt x="4018867" y="3004641"/>
                </a:cubicBezTo>
                <a:close/>
                <a:moveTo>
                  <a:pt x="3480309" y="3002380"/>
                </a:moveTo>
                <a:lnTo>
                  <a:pt x="3468557" y="3003454"/>
                </a:lnTo>
                <a:lnTo>
                  <a:pt x="3465447" y="3004039"/>
                </a:lnTo>
                <a:lnTo>
                  <a:pt x="3467975" y="3012441"/>
                </a:lnTo>
                <a:cubicBezTo>
                  <a:pt x="3472833" y="3017566"/>
                  <a:pt x="3483299" y="3013466"/>
                  <a:pt x="3489280" y="3013466"/>
                </a:cubicBezTo>
                <a:cubicBezTo>
                  <a:pt x="3489281" y="3005164"/>
                  <a:pt x="3485293" y="3002733"/>
                  <a:pt x="3480309" y="3002380"/>
                </a:cubicBezTo>
                <a:close/>
                <a:moveTo>
                  <a:pt x="4371344" y="3001330"/>
                </a:moveTo>
                <a:lnTo>
                  <a:pt x="4371141" y="3001912"/>
                </a:lnTo>
                <a:cubicBezTo>
                  <a:pt x="4370767" y="3002975"/>
                  <a:pt x="4370505" y="3003715"/>
                  <a:pt x="4370505" y="3003715"/>
                </a:cubicBezTo>
                <a:close/>
                <a:moveTo>
                  <a:pt x="3501301" y="2997552"/>
                </a:moveTo>
                <a:lnTo>
                  <a:pt x="3496138" y="2998404"/>
                </a:lnTo>
                <a:lnTo>
                  <a:pt x="3496590" y="3000405"/>
                </a:lnTo>
                <a:cubicBezTo>
                  <a:pt x="3497918" y="3002531"/>
                  <a:pt x="3499914" y="3003746"/>
                  <a:pt x="3502570" y="3003745"/>
                </a:cubicBezTo>
                <a:close/>
                <a:moveTo>
                  <a:pt x="4373362" y="2995600"/>
                </a:moveTo>
                <a:lnTo>
                  <a:pt x="4372632" y="2997673"/>
                </a:lnTo>
                <a:lnTo>
                  <a:pt x="4371344" y="3001330"/>
                </a:lnTo>
                <a:lnTo>
                  <a:pt x="4372458" y="2998166"/>
                </a:lnTo>
                <a:close/>
                <a:moveTo>
                  <a:pt x="4373630" y="2994839"/>
                </a:moveTo>
                <a:lnTo>
                  <a:pt x="4373362" y="2995600"/>
                </a:lnTo>
                <a:lnTo>
                  <a:pt x="4373580" y="2994977"/>
                </a:lnTo>
                <a:cubicBezTo>
                  <a:pt x="4373825" y="2994284"/>
                  <a:pt x="4373890" y="2994098"/>
                  <a:pt x="4373630" y="2994839"/>
                </a:cubicBezTo>
                <a:close/>
                <a:moveTo>
                  <a:pt x="4391560" y="2991607"/>
                </a:moveTo>
                <a:cubicBezTo>
                  <a:pt x="4391561" y="3001288"/>
                  <a:pt x="4384181" y="3003707"/>
                  <a:pt x="4378973" y="3003708"/>
                </a:cubicBezTo>
                <a:cubicBezTo>
                  <a:pt x="4378972" y="3001288"/>
                  <a:pt x="4378971" y="2998868"/>
                  <a:pt x="4376367" y="2996852"/>
                </a:cubicBezTo>
                <a:cubicBezTo>
                  <a:pt x="4381576" y="2994029"/>
                  <a:pt x="4386785" y="2991608"/>
                  <a:pt x="4391560" y="2991607"/>
                </a:cubicBezTo>
                <a:close/>
                <a:moveTo>
                  <a:pt x="3494597" y="2991597"/>
                </a:moveTo>
                <a:lnTo>
                  <a:pt x="3494734" y="2992209"/>
                </a:lnTo>
                <a:lnTo>
                  <a:pt x="3495674" y="2992034"/>
                </a:lnTo>
                <a:close/>
                <a:moveTo>
                  <a:pt x="3524485" y="2983164"/>
                </a:moveTo>
                <a:lnTo>
                  <a:pt x="3520332" y="2983720"/>
                </a:lnTo>
                <a:lnTo>
                  <a:pt x="3519239" y="2983876"/>
                </a:lnTo>
                <a:lnTo>
                  <a:pt x="3520079" y="2987495"/>
                </a:lnTo>
                <a:lnTo>
                  <a:pt x="3525205" y="2986541"/>
                </a:lnTo>
                <a:close/>
                <a:moveTo>
                  <a:pt x="703552" y="2980948"/>
                </a:moveTo>
                <a:cubicBezTo>
                  <a:pt x="703552" y="2980948"/>
                  <a:pt x="711645" y="2980352"/>
                  <a:pt x="714977" y="2983800"/>
                </a:cubicBezTo>
                <a:cubicBezTo>
                  <a:pt x="716296" y="2985165"/>
                  <a:pt x="716217" y="2985902"/>
                  <a:pt x="715361" y="2986181"/>
                </a:cubicBezTo>
                <a:cubicBezTo>
                  <a:pt x="714079" y="2986600"/>
                  <a:pt x="711051" y="2985989"/>
                  <a:pt x="708382" y="2984925"/>
                </a:cubicBezTo>
                <a:cubicBezTo>
                  <a:pt x="705713" y="2983861"/>
                  <a:pt x="703403" y="2982343"/>
                  <a:pt x="703552" y="2980948"/>
                </a:cubicBezTo>
                <a:close/>
                <a:moveTo>
                  <a:pt x="4428878" y="2980263"/>
                </a:moveTo>
                <a:cubicBezTo>
                  <a:pt x="4431854" y="2979359"/>
                  <a:pt x="4435162" y="2981911"/>
                  <a:pt x="4436485" y="2988290"/>
                </a:cubicBezTo>
                <a:cubicBezTo>
                  <a:pt x="4431194" y="2988291"/>
                  <a:pt x="4428546" y="2990842"/>
                  <a:pt x="4423255" y="2992968"/>
                </a:cubicBezTo>
                <a:cubicBezTo>
                  <a:pt x="4423253" y="2985526"/>
                  <a:pt x="4425899" y="2981166"/>
                  <a:pt x="4428878" y="2980263"/>
                </a:cubicBezTo>
                <a:close/>
                <a:moveTo>
                  <a:pt x="4063799" y="2979105"/>
                </a:moveTo>
                <a:cubicBezTo>
                  <a:pt x="4068814" y="2981605"/>
                  <a:pt x="4071549" y="2986608"/>
                  <a:pt x="4077018" y="2989107"/>
                </a:cubicBezTo>
                <a:cubicBezTo>
                  <a:pt x="4071548" y="2991193"/>
                  <a:pt x="4068813" y="2998693"/>
                  <a:pt x="4063800" y="3003695"/>
                </a:cubicBezTo>
                <a:cubicBezTo>
                  <a:pt x="4063797" y="2993692"/>
                  <a:pt x="4063800" y="2986608"/>
                  <a:pt x="4063799" y="2979105"/>
                </a:cubicBezTo>
                <a:close/>
                <a:moveTo>
                  <a:pt x="3564595" y="2976620"/>
                </a:moveTo>
                <a:lnTo>
                  <a:pt x="3558655" y="2977678"/>
                </a:lnTo>
                <a:lnTo>
                  <a:pt x="3562382" y="2977726"/>
                </a:lnTo>
                <a:close/>
                <a:moveTo>
                  <a:pt x="4449393" y="2969929"/>
                </a:moveTo>
                <a:cubicBezTo>
                  <a:pt x="4453551" y="2969026"/>
                  <a:pt x="4457388" y="2969628"/>
                  <a:pt x="4459944" y="2974440"/>
                </a:cubicBezTo>
                <a:cubicBezTo>
                  <a:pt x="4454191" y="2974440"/>
                  <a:pt x="4448436" y="2979852"/>
                  <a:pt x="4442682" y="2978498"/>
                </a:cubicBezTo>
                <a:lnTo>
                  <a:pt x="4438785" y="2975752"/>
                </a:lnTo>
                <a:lnTo>
                  <a:pt x="4438695" y="2978332"/>
                </a:lnTo>
                <a:cubicBezTo>
                  <a:pt x="4438356" y="2981228"/>
                  <a:pt x="4437679" y="2984704"/>
                  <a:pt x="4437678" y="2985862"/>
                </a:cubicBezTo>
                <a:cubicBezTo>
                  <a:pt x="4437679" y="2981228"/>
                  <a:pt x="4437679" y="2981228"/>
                  <a:pt x="4434974" y="2978912"/>
                </a:cubicBezTo>
                <a:cubicBezTo>
                  <a:pt x="4434974" y="2977753"/>
                  <a:pt x="4435649" y="2976594"/>
                  <a:pt x="4436326" y="2975726"/>
                </a:cubicBezTo>
                <a:lnTo>
                  <a:pt x="4437288" y="2974696"/>
                </a:lnTo>
                <a:lnTo>
                  <a:pt x="4436927" y="2974440"/>
                </a:lnTo>
                <a:cubicBezTo>
                  <a:pt x="4440764" y="2973236"/>
                  <a:pt x="4445239" y="2970831"/>
                  <a:pt x="4449393" y="2969929"/>
                </a:cubicBezTo>
                <a:close/>
                <a:moveTo>
                  <a:pt x="4110272" y="2968388"/>
                </a:moveTo>
                <a:cubicBezTo>
                  <a:pt x="4110273" y="2978068"/>
                  <a:pt x="4107805" y="2980488"/>
                  <a:pt x="4102870" y="2980490"/>
                </a:cubicBezTo>
                <a:cubicBezTo>
                  <a:pt x="4102870" y="2970809"/>
                  <a:pt x="4105338" y="2968388"/>
                  <a:pt x="4110272" y="2968388"/>
                </a:cubicBezTo>
                <a:close/>
                <a:moveTo>
                  <a:pt x="503487" y="2958116"/>
                </a:moveTo>
                <a:lnTo>
                  <a:pt x="513825" y="2961991"/>
                </a:lnTo>
                <a:lnTo>
                  <a:pt x="511502" y="2961771"/>
                </a:lnTo>
                <a:close/>
                <a:moveTo>
                  <a:pt x="4499007" y="2948740"/>
                </a:moveTo>
                <a:cubicBezTo>
                  <a:pt x="4486417" y="2955959"/>
                  <a:pt x="4475563" y="2963175"/>
                  <a:pt x="4465580" y="2967986"/>
                </a:cubicBezTo>
                <a:lnTo>
                  <a:pt x="4461123" y="2961811"/>
                </a:lnTo>
                <a:lnTo>
                  <a:pt x="4461123" y="2975147"/>
                </a:lnTo>
                <a:cubicBezTo>
                  <a:pt x="4461122" y="2972829"/>
                  <a:pt x="4458418" y="2970513"/>
                  <a:pt x="4458417" y="2968195"/>
                </a:cubicBezTo>
                <a:lnTo>
                  <a:pt x="4460978" y="2961613"/>
                </a:lnTo>
                <a:lnTo>
                  <a:pt x="4460371" y="2960769"/>
                </a:lnTo>
                <a:cubicBezTo>
                  <a:pt x="4473393" y="2953552"/>
                  <a:pt x="4486419" y="2948740"/>
                  <a:pt x="4499007" y="2948740"/>
                </a:cubicBezTo>
                <a:close/>
                <a:moveTo>
                  <a:pt x="3846101" y="2943403"/>
                </a:moveTo>
                <a:cubicBezTo>
                  <a:pt x="3838128" y="2948264"/>
                  <a:pt x="3830154" y="2955553"/>
                  <a:pt x="3822181" y="2960413"/>
                </a:cubicBezTo>
                <a:cubicBezTo>
                  <a:pt x="3830156" y="2960413"/>
                  <a:pt x="3838128" y="2957983"/>
                  <a:pt x="3846101" y="2955553"/>
                </a:cubicBezTo>
                <a:cubicBezTo>
                  <a:pt x="3846100" y="2953123"/>
                  <a:pt x="3846101" y="2948264"/>
                  <a:pt x="3846101" y="2943403"/>
                </a:cubicBezTo>
                <a:close/>
                <a:moveTo>
                  <a:pt x="4150916" y="2936623"/>
                </a:moveTo>
                <a:cubicBezTo>
                  <a:pt x="4152765" y="2936247"/>
                  <a:pt x="4154639" y="2936248"/>
                  <a:pt x="4156482" y="2936846"/>
                </a:cubicBezTo>
                <a:cubicBezTo>
                  <a:pt x="4164297" y="2939242"/>
                  <a:pt x="4164298" y="2951220"/>
                  <a:pt x="4166903" y="2956010"/>
                </a:cubicBezTo>
                <a:cubicBezTo>
                  <a:pt x="4156483" y="2956010"/>
                  <a:pt x="4149102" y="2958406"/>
                  <a:pt x="4143459" y="2967988"/>
                </a:cubicBezTo>
                <a:cubicBezTo>
                  <a:pt x="4141290" y="2960801"/>
                  <a:pt x="4138685" y="2953615"/>
                  <a:pt x="4136080" y="2944033"/>
                </a:cubicBezTo>
                <a:cubicBezTo>
                  <a:pt x="4139987" y="2942236"/>
                  <a:pt x="4145359" y="2937746"/>
                  <a:pt x="4150916" y="2936623"/>
                </a:cubicBezTo>
                <a:close/>
                <a:moveTo>
                  <a:pt x="3882812" y="2930648"/>
                </a:moveTo>
                <a:cubicBezTo>
                  <a:pt x="3877886" y="2931254"/>
                  <a:pt x="3871349" y="2933684"/>
                  <a:pt x="3870022" y="2933685"/>
                </a:cubicBezTo>
                <a:cubicBezTo>
                  <a:pt x="3870023" y="2948264"/>
                  <a:pt x="3880653" y="2940974"/>
                  <a:pt x="3885968" y="2938545"/>
                </a:cubicBezTo>
                <a:cubicBezTo>
                  <a:pt x="3891063" y="2931254"/>
                  <a:pt x="3887742" y="2930039"/>
                  <a:pt x="3882812" y="2930648"/>
                </a:cubicBezTo>
                <a:close/>
                <a:moveTo>
                  <a:pt x="854499" y="2924996"/>
                </a:moveTo>
                <a:cubicBezTo>
                  <a:pt x="853956" y="2924947"/>
                  <a:pt x="854249" y="2924995"/>
                  <a:pt x="855145" y="2925099"/>
                </a:cubicBezTo>
                <a:lnTo>
                  <a:pt x="856399" y="2925215"/>
                </a:lnTo>
                <a:lnTo>
                  <a:pt x="856390" y="2925198"/>
                </a:lnTo>
                <a:close/>
                <a:moveTo>
                  <a:pt x="4551515" y="2924509"/>
                </a:moveTo>
                <a:cubicBezTo>
                  <a:pt x="4552978" y="2924528"/>
                  <a:pt x="4554405" y="2925223"/>
                  <a:pt x="4555671" y="2926909"/>
                </a:cubicBezTo>
                <a:cubicBezTo>
                  <a:pt x="4550604" y="2929291"/>
                  <a:pt x="4545535" y="2931672"/>
                  <a:pt x="4540465" y="2934054"/>
                </a:cubicBezTo>
                <a:cubicBezTo>
                  <a:pt x="4542367" y="2930482"/>
                  <a:pt x="4547119" y="2924454"/>
                  <a:pt x="4551515" y="2924509"/>
                </a:cubicBezTo>
                <a:close/>
                <a:moveTo>
                  <a:pt x="4551324" y="2918707"/>
                </a:moveTo>
                <a:lnTo>
                  <a:pt x="4550869" y="2919890"/>
                </a:lnTo>
                <a:cubicBezTo>
                  <a:pt x="4550495" y="2920863"/>
                  <a:pt x="4550234" y="2921538"/>
                  <a:pt x="4550234" y="2921538"/>
                </a:cubicBezTo>
                <a:close/>
                <a:moveTo>
                  <a:pt x="4553024" y="2914290"/>
                </a:moveTo>
                <a:lnTo>
                  <a:pt x="4552359" y="2916015"/>
                </a:lnTo>
                <a:lnTo>
                  <a:pt x="4551324" y="2918707"/>
                </a:lnTo>
                <a:lnTo>
                  <a:pt x="4552186" y="2916466"/>
                </a:lnTo>
                <a:close/>
                <a:moveTo>
                  <a:pt x="4553357" y="2913423"/>
                </a:moveTo>
                <a:cubicBezTo>
                  <a:pt x="4553617" y="2912746"/>
                  <a:pt x="4553552" y="2912915"/>
                  <a:pt x="4553309" y="2913548"/>
                </a:cubicBezTo>
                <a:lnTo>
                  <a:pt x="4553024" y="2914290"/>
                </a:lnTo>
                <a:close/>
                <a:moveTo>
                  <a:pt x="4592770" y="2909447"/>
                </a:moveTo>
                <a:cubicBezTo>
                  <a:pt x="4592770" y="2916947"/>
                  <a:pt x="4592770" y="2926532"/>
                  <a:pt x="4592770" y="2934035"/>
                </a:cubicBezTo>
                <a:cubicBezTo>
                  <a:pt x="4582165" y="2929035"/>
                  <a:pt x="4568908" y="2924033"/>
                  <a:pt x="4558746" y="2921532"/>
                </a:cubicBezTo>
                <a:cubicBezTo>
                  <a:pt x="4556095" y="2919448"/>
                  <a:pt x="4556095" y="2919448"/>
                  <a:pt x="4556095" y="2916947"/>
                </a:cubicBezTo>
                <a:cubicBezTo>
                  <a:pt x="4566258" y="2911945"/>
                  <a:pt x="4579514" y="2911946"/>
                  <a:pt x="4592770" y="2909447"/>
                </a:cubicBezTo>
                <a:close/>
                <a:moveTo>
                  <a:pt x="3994051" y="2875773"/>
                </a:moveTo>
                <a:lnTo>
                  <a:pt x="3993107" y="2875807"/>
                </a:lnTo>
                <a:lnTo>
                  <a:pt x="3963312" y="2883538"/>
                </a:lnTo>
                <a:lnTo>
                  <a:pt x="3962977" y="2883622"/>
                </a:lnTo>
                <a:lnTo>
                  <a:pt x="3959292" y="2886022"/>
                </a:lnTo>
                <a:cubicBezTo>
                  <a:pt x="3956427" y="2889442"/>
                  <a:pt x="3954627" y="2893996"/>
                  <a:pt x="3954628" y="2900071"/>
                </a:cubicBezTo>
                <a:cubicBezTo>
                  <a:pt x="3967917" y="2890351"/>
                  <a:pt x="3980763" y="2887922"/>
                  <a:pt x="3994052" y="2887922"/>
                </a:cubicBezTo>
                <a:cubicBezTo>
                  <a:pt x="3994051" y="2883062"/>
                  <a:pt x="3994052" y="2878203"/>
                  <a:pt x="3994051" y="2875773"/>
                </a:cubicBezTo>
                <a:close/>
                <a:moveTo>
                  <a:pt x="4274782" y="2875508"/>
                </a:moveTo>
                <a:cubicBezTo>
                  <a:pt x="4277597" y="2877968"/>
                  <a:pt x="4283223" y="2882887"/>
                  <a:pt x="4286035" y="2885347"/>
                </a:cubicBezTo>
                <a:cubicBezTo>
                  <a:pt x="4280409" y="2887807"/>
                  <a:pt x="4277597" y="2892726"/>
                  <a:pt x="4274783" y="2900105"/>
                </a:cubicBezTo>
                <a:cubicBezTo>
                  <a:pt x="4274782" y="2890267"/>
                  <a:pt x="4274784" y="2882887"/>
                  <a:pt x="4274782" y="2875508"/>
                </a:cubicBezTo>
                <a:close/>
                <a:moveTo>
                  <a:pt x="4311900" y="2863005"/>
                </a:moveTo>
                <a:cubicBezTo>
                  <a:pt x="4317246" y="2863005"/>
                  <a:pt x="4319302" y="2865424"/>
                  <a:pt x="4319302" y="2875104"/>
                </a:cubicBezTo>
                <a:cubicBezTo>
                  <a:pt x="4314366" y="2875105"/>
                  <a:pt x="4311900" y="2872685"/>
                  <a:pt x="4311900" y="2863005"/>
                </a:cubicBezTo>
                <a:close/>
                <a:moveTo>
                  <a:pt x="4704097" y="2852288"/>
                </a:moveTo>
                <a:cubicBezTo>
                  <a:pt x="4704096" y="2861967"/>
                  <a:pt x="4701282" y="2864388"/>
                  <a:pt x="4692843" y="2864387"/>
                </a:cubicBezTo>
                <a:cubicBezTo>
                  <a:pt x="4692845" y="2857128"/>
                  <a:pt x="4695656" y="2852289"/>
                  <a:pt x="4704097" y="2852288"/>
                </a:cubicBezTo>
                <a:close/>
                <a:moveTo>
                  <a:pt x="4335342" y="2852288"/>
                </a:moveTo>
                <a:cubicBezTo>
                  <a:pt x="4340278" y="2852287"/>
                  <a:pt x="4342744" y="2857127"/>
                  <a:pt x="4342746" y="2864388"/>
                </a:cubicBezTo>
                <a:cubicBezTo>
                  <a:pt x="4337808" y="2864387"/>
                  <a:pt x="4335342" y="2861967"/>
                  <a:pt x="4335342" y="2852288"/>
                </a:cubicBezTo>
                <a:close/>
                <a:moveTo>
                  <a:pt x="4110991" y="2845217"/>
                </a:moveTo>
                <a:lnTo>
                  <a:pt x="4109714" y="2845550"/>
                </a:lnTo>
                <a:lnTo>
                  <a:pt x="4110552" y="2846615"/>
                </a:lnTo>
                <a:lnTo>
                  <a:pt x="4111016" y="2845286"/>
                </a:lnTo>
                <a:close/>
                <a:moveTo>
                  <a:pt x="4374207" y="2835677"/>
                </a:moveTo>
                <a:cubicBezTo>
                  <a:pt x="4375440" y="2835676"/>
                  <a:pt x="4376677" y="2836926"/>
                  <a:pt x="4377910" y="2839428"/>
                </a:cubicBezTo>
                <a:cubicBezTo>
                  <a:pt x="4377910" y="2841928"/>
                  <a:pt x="4375441" y="2844011"/>
                  <a:pt x="4375441" y="2846512"/>
                </a:cubicBezTo>
                <a:cubicBezTo>
                  <a:pt x="4372972" y="2844011"/>
                  <a:pt x="4372974" y="2841928"/>
                  <a:pt x="4370505" y="2839427"/>
                </a:cubicBezTo>
                <a:cubicBezTo>
                  <a:pt x="4371740" y="2836926"/>
                  <a:pt x="4372973" y="2835676"/>
                  <a:pt x="4374207" y="2835677"/>
                </a:cubicBezTo>
                <a:close/>
                <a:moveTo>
                  <a:pt x="4385917" y="2831337"/>
                </a:moveTo>
                <a:cubicBezTo>
                  <a:pt x="4389065" y="2831336"/>
                  <a:pt x="4391560" y="2833075"/>
                  <a:pt x="4391561" y="2838867"/>
                </a:cubicBezTo>
                <a:cubicBezTo>
                  <a:pt x="4386786" y="2838867"/>
                  <a:pt x="4381579" y="2841183"/>
                  <a:pt x="4376367" y="2834232"/>
                </a:cubicBezTo>
                <a:cubicBezTo>
                  <a:pt x="4378971" y="2833074"/>
                  <a:pt x="4382772" y="2831337"/>
                  <a:pt x="4385917" y="2831337"/>
                </a:cubicBezTo>
                <a:close/>
                <a:moveTo>
                  <a:pt x="4074724" y="2823779"/>
                </a:moveTo>
                <a:lnTo>
                  <a:pt x="4063736" y="2830016"/>
                </a:lnTo>
                <a:lnTo>
                  <a:pt x="4068549" y="2829244"/>
                </a:lnTo>
                <a:cubicBezTo>
                  <a:pt x="4072153" y="2828036"/>
                  <a:pt x="4075224" y="2826707"/>
                  <a:pt x="4076576" y="2825611"/>
                </a:cubicBezTo>
                <a:close/>
                <a:moveTo>
                  <a:pt x="4786174" y="2817096"/>
                </a:moveTo>
                <a:cubicBezTo>
                  <a:pt x="4786176" y="2828681"/>
                  <a:pt x="4778234" y="2828680"/>
                  <a:pt x="4772939" y="2828681"/>
                </a:cubicBezTo>
                <a:cubicBezTo>
                  <a:pt x="4772939" y="2814778"/>
                  <a:pt x="4780881" y="2817095"/>
                  <a:pt x="4786174" y="2817096"/>
                </a:cubicBezTo>
                <a:close/>
                <a:moveTo>
                  <a:pt x="648260" y="2809770"/>
                </a:moveTo>
                <a:lnTo>
                  <a:pt x="678408" y="2821517"/>
                </a:lnTo>
                <a:lnTo>
                  <a:pt x="674548" y="2818168"/>
                </a:lnTo>
                <a:cubicBezTo>
                  <a:pt x="672379" y="2816075"/>
                  <a:pt x="670209" y="2813983"/>
                  <a:pt x="668949" y="2813313"/>
                </a:cubicBezTo>
                <a:close/>
                <a:moveTo>
                  <a:pt x="4252276" y="2808558"/>
                </a:moveTo>
                <a:lnTo>
                  <a:pt x="4208585" y="2819894"/>
                </a:lnTo>
                <a:lnTo>
                  <a:pt x="4187185" y="2832086"/>
                </a:lnTo>
                <a:cubicBezTo>
                  <a:pt x="4177217" y="2837806"/>
                  <a:pt x="4167251" y="2843171"/>
                  <a:pt x="4157948" y="2846615"/>
                </a:cubicBezTo>
                <a:cubicBezTo>
                  <a:pt x="4147760" y="2849044"/>
                  <a:pt x="4134472" y="2844184"/>
                  <a:pt x="4129157" y="2853903"/>
                </a:cubicBezTo>
                <a:cubicBezTo>
                  <a:pt x="4121184" y="2863623"/>
                  <a:pt x="4118525" y="2863623"/>
                  <a:pt x="4110552" y="2863622"/>
                </a:cubicBezTo>
                <a:cubicBezTo>
                  <a:pt x="4091946" y="2861193"/>
                  <a:pt x="4076000" y="2880632"/>
                  <a:pt x="4060054" y="2890352"/>
                </a:cubicBezTo>
                <a:cubicBezTo>
                  <a:pt x="4020630" y="2912221"/>
                  <a:pt x="3980762" y="2926395"/>
                  <a:pt x="3941338" y="2945834"/>
                </a:cubicBezTo>
                <a:cubicBezTo>
                  <a:pt x="3901474" y="2965274"/>
                  <a:pt x="3862048" y="2984713"/>
                  <a:pt x="3819524" y="2998886"/>
                </a:cubicBezTo>
                <a:cubicBezTo>
                  <a:pt x="3808893" y="3003747"/>
                  <a:pt x="3798705" y="3006176"/>
                  <a:pt x="3790731" y="3011037"/>
                </a:cubicBezTo>
                <a:cubicBezTo>
                  <a:pt x="3782758" y="3015895"/>
                  <a:pt x="3777442" y="3025616"/>
                  <a:pt x="3769469" y="3028045"/>
                </a:cubicBezTo>
                <a:cubicBezTo>
                  <a:pt x="3761496" y="3030475"/>
                  <a:pt x="3753523" y="3037765"/>
                  <a:pt x="3745550" y="3040194"/>
                </a:cubicBezTo>
                <a:cubicBezTo>
                  <a:pt x="3734917" y="3042624"/>
                  <a:pt x="3726944" y="3045055"/>
                  <a:pt x="3716756" y="3047484"/>
                </a:cubicBezTo>
                <a:cubicBezTo>
                  <a:pt x="3737575" y="3057203"/>
                  <a:pt x="3758837" y="3042624"/>
                  <a:pt x="3777442" y="3030474"/>
                </a:cubicBezTo>
                <a:cubicBezTo>
                  <a:pt x="3798704" y="3015895"/>
                  <a:pt x="3822180" y="3011036"/>
                  <a:pt x="3843444" y="3001316"/>
                </a:cubicBezTo>
                <a:cubicBezTo>
                  <a:pt x="3864706" y="2991597"/>
                  <a:pt x="3888184" y="2982282"/>
                  <a:pt x="3909447" y="2970133"/>
                </a:cubicBezTo>
                <a:cubicBezTo>
                  <a:pt x="3920078" y="2965273"/>
                  <a:pt x="3930708" y="2960413"/>
                  <a:pt x="3941339" y="2955554"/>
                </a:cubicBezTo>
                <a:cubicBezTo>
                  <a:pt x="3951971" y="2950695"/>
                  <a:pt x="3959945" y="2940975"/>
                  <a:pt x="3970575" y="2936115"/>
                </a:cubicBezTo>
                <a:cubicBezTo>
                  <a:pt x="3991394" y="2923965"/>
                  <a:pt x="4012659" y="2919509"/>
                  <a:pt x="4033918" y="2909792"/>
                </a:cubicBezTo>
                <a:cubicBezTo>
                  <a:pt x="4057396" y="2897642"/>
                  <a:pt x="4078659" y="2885492"/>
                  <a:pt x="4102578" y="2875773"/>
                </a:cubicBezTo>
                <a:cubicBezTo>
                  <a:pt x="4123840" y="2870913"/>
                  <a:pt x="4142001" y="2863622"/>
                  <a:pt x="4163266" y="2849044"/>
                </a:cubicBezTo>
                <a:cubicBezTo>
                  <a:pt x="4179212" y="2836895"/>
                  <a:pt x="4200473" y="2842159"/>
                  <a:pt x="4221292" y="2830010"/>
                </a:cubicBezTo>
                <a:cubicBezTo>
                  <a:pt x="4229266" y="2825151"/>
                  <a:pt x="4237240" y="2815432"/>
                  <a:pt x="4247870" y="2810571"/>
                </a:cubicBezTo>
                <a:close/>
                <a:moveTo>
                  <a:pt x="8822242" y="2805848"/>
                </a:moveTo>
                <a:cubicBezTo>
                  <a:pt x="8822242" y="2813108"/>
                  <a:pt x="8819775" y="2817947"/>
                  <a:pt x="8814839" y="2817947"/>
                </a:cubicBezTo>
                <a:cubicBezTo>
                  <a:pt x="8814839" y="2808267"/>
                  <a:pt x="8817304" y="2805848"/>
                  <a:pt x="8822242" y="2805848"/>
                </a:cubicBezTo>
                <a:close/>
                <a:moveTo>
                  <a:pt x="8867173" y="2805847"/>
                </a:moveTo>
                <a:cubicBezTo>
                  <a:pt x="8867174" y="2813108"/>
                  <a:pt x="8864705" y="2817947"/>
                  <a:pt x="8859771" y="2817947"/>
                </a:cubicBezTo>
                <a:cubicBezTo>
                  <a:pt x="8859771" y="2808268"/>
                  <a:pt x="8862238" y="2805848"/>
                  <a:pt x="8867173" y="2805847"/>
                </a:cubicBezTo>
                <a:close/>
                <a:moveTo>
                  <a:pt x="4809644" y="2805847"/>
                </a:moveTo>
                <a:cubicBezTo>
                  <a:pt x="4809646" y="2813108"/>
                  <a:pt x="4807176" y="2817947"/>
                  <a:pt x="4802242" y="2817948"/>
                </a:cubicBezTo>
                <a:cubicBezTo>
                  <a:pt x="4802243" y="2808267"/>
                  <a:pt x="4804708" y="2805847"/>
                  <a:pt x="4809644" y="2805847"/>
                </a:cubicBezTo>
                <a:close/>
                <a:moveTo>
                  <a:pt x="4175838" y="2799900"/>
                </a:moveTo>
                <a:lnTo>
                  <a:pt x="4156290" y="2806004"/>
                </a:lnTo>
                <a:cubicBezTo>
                  <a:pt x="4129874" y="2813247"/>
                  <a:pt x="4114567" y="2815259"/>
                  <a:pt x="4151982" y="2810340"/>
                </a:cubicBezTo>
                <a:lnTo>
                  <a:pt x="4152068" y="2810324"/>
                </a:lnTo>
                <a:close/>
                <a:moveTo>
                  <a:pt x="8806614" y="2793346"/>
                </a:moveTo>
                <a:cubicBezTo>
                  <a:pt x="8806614" y="2803025"/>
                  <a:pt x="8804147" y="2805444"/>
                  <a:pt x="8799210" y="2805444"/>
                </a:cubicBezTo>
                <a:cubicBezTo>
                  <a:pt x="8799210" y="2795765"/>
                  <a:pt x="8801680" y="2793345"/>
                  <a:pt x="8806614" y="2793346"/>
                </a:cubicBezTo>
                <a:close/>
                <a:moveTo>
                  <a:pt x="536994" y="2764615"/>
                </a:moveTo>
                <a:lnTo>
                  <a:pt x="555192" y="2772461"/>
                </a:lnTo>
                <a:lnTo>
                  <a:pt x="630308" y="2802597"/>
                </a:lnTo>
                <a:lnTo>
                  <a:pt x="633114" y="2799382"/>
                </a:lnTo>
                <a:cubicBezTo>
                  <a:pt x="635438" y="2797243"/>
                  <a:pt x="638711" y="2795059"/>
                  <a:pt x="642510" y="2794881"/>
                </a:cubicBezTo>
                <a:cubicBezTo>
                  <a:pt x="658509" y="2792083"/>
                  <a:pt x="697924" y="2801093"/>
                  <a:pt x="712091" y="2801087"/>
                </a:cubicBezTo>
                <a:cubicBezTo>
                  <a:pt x="713351" y="2801757"/>
                  <a:pt x="714974" y="2800578"/>
                  <a:pt x="716824" y="2799051"/>
                </a:cubicBezTo>
                <a:lnTo>
                  <a:pt x="718225" y="2798103"/>
                </a:lnTo>
                <a:lnTo>
                  <a:pt x="654274" y="2776712"/>
                </a:lnTo>
                <a:lnTo>
                  <a:pt x="615954" y="2771443"/>
                </a:lnTo>
                <a:close/>
                <a:moveTo>
                  <a:pt x="4901460" y="2759409"/>
                </a:moveTo>
                <a:cubicBezTo>
                  <a:pt x="4901461" y="2767124"/>
                  <a:pt x="4898993" y="2769696"/>
                  <a:pt x="4894058" y="2769696"/>
                </a:cubicBezTo>
                <a:cubicBezTo>
                  <a:pt x="4894057" y="2762408"/>
                  <a:pt x="4898992" y="2759409"/>
                  <a:pt x="4901460" y="2759409"/>
                </a:cubicBezTo>
                <a:close/>
                <a:moveTo>
                  <a:pt x="8757394" y="2759407"/>
                </a:moveTo>
                <a:cubicBezTo>
                  <a:pt x="8759930" y="2762230"/>
                  <a:pt x="8764998" y="2764650"/>
                  <a:pt x="8767532" y="2764650"/>
                </a:cubicBezTo>
                <a:cubicBezTo>
                  <a:pt x="8762464" y="2771507"/>
                  <a:pt x="8757395" y="2766666"/>
                  <a:pt x="8752327" y="2764650"/>
                </a:cubicBezTo>
                <a:cubicBezTo>
                  <a:pt x="8754861" y="2764651"/>
                  <a:pt x="8754860" y="2762231"/>
                  <a:pt x="8757394" y="2759407"/>
                </a:cubicBezTo>
                <a:close/>
                <a:moveTo>
                  <a:pt x="8790986" y="2748691"/>
                </a:moveTo>
                <a:cubicBezTo>
                  <a:pt x="8790987" y="2756193"/>
                  <a:pt x="8788517" y="2760777"/>
                  <a:pt x="8783584" y="2760776"/>
                </a:cubicBezTo>
                <a:cubicBezTo>
                  <a:pt x="8783583" y="2753693"/>
                  <a:pt x="8786049" y="2748691"/>
                  <a:pt x="8790986" y="2748691"/>
                </a:cubicBezTo>
                <a:close/>
                <a:moveTo>
                  <a:pt x="8738651" y="2748690"/>
                </a:moveTo>
                <a:cubicBezTo>
                  <a:pt x="8743945" y="2751007"/>
                  <a:pt x="8746593" y="2753325"/>
                  <a:pt x="8751885" y="2753325"/>
                </a:cubicBezTo>
                <a:cubicBezTo>
                  <a:pt x="8746593" y="2759890"/>
                  <a:pt x="8738650" y="2762593"/>
                  <a:pt x="8738651" y="2748690"/>
                </a:cubicBezTo>
                <a:close/>
                <a:moveTo>
                  <a:pt x="499227" y="2747502"/>
                </a:moveTo>
                <a:lnTo>
                  <a:pt x="499669" y="2748819"/>
                </a:lnTo>
                <a:lnTo>
                  <a:pt x="505338" y="2751193"/>
                </a:lnTo>
                <a:lnTo>
                  <a:pt x="523069" y="2751527"/>
                </a:lnTo>
                <a:cubicBezTo>
                  <a:pt x="533574" y="2757107"/>
                  <a:pt x="543694" y="2758089"/>
                  <a:pt x="549879" y="2753842"/>
                </a:cubicBezTo>
                <a:cubicBezTo>
                  <a:pt x="541894" y="2749603"/>
                  <a:pt x="532499" y="2748378"/>
                  <a:pt x="523069" y="2751527"/>
                </a:cubicBezTo>
                <a:close/>
                <a:moveTo>
                  <a:pt x="552367" y="2737094"/>
                </a:moveTo>
                <a:cubicBezTo>
                  <a:pt x="551448" y="2736141"/>
                  <a:pt x="550119" y="2736138"/>
                  <a:pt x="548750" y="2737460"/>
                </a:cubicBezTo>
                <a:lnTo>
                  <a:pt x="551421" y="2737972"/>
                </a:lnTo>
                <a:lnTo>
                  <a:pt x="552572" y="2738027"/>
                </a:lnTo>
                <a:close/>
                <a:moveTo>
                  <a:pt x="497475" y="2736994"/>
                </a:moveTo>
                <a:lnTo>
                  <a:pt x="496462" y="2737671"/>
                </a:lnTo>
                <a:lnTo>
                  <a:pt x="496844" y="2740412"/>
                </a:lnTo>
                <a:lnTo>
                  <a:pt x="497413" y="2742102"/>
                </a:lnTo>
                <a:lnTo>
                  <a:pt x="498048" y="2742760"/>
                </a:lnTo>
                <a:cubicBezTo>
                  <a:pt x="498484" y="2738727"/>
                  <a:pt x="498185" y="2737210"/>
                  <a:pt x="497475" y="2736994"/>
                </a:cubicBezTo>
                <a:close/>
                <a:moveTo>
                  <a:pt x="4605757" y="2736187"/>
                </a:moveTo>
                <a:cubicBezTo>
                  <a:pt x="4605756" y="2738612"/>
                  <a:pt x="4608399" y="2741037"/>
                  <a:pt x="4608399" y="2743460"/>
                </a:cubicBezTo>
                <a:cubicBezTo>
                  <a:pt x="4592541" y="2750733"/>
                  <a:pt x="4576683" y="2760024"/>
                  <a:pt x="4563907" y="2769721"/>
                </a:cubicBezTo>
                <a:cubicBezTo>
                  <a:pt x="4563909" y="2762854"/>
                  <a:pt x="4563909" y="2755581"/>
                  <a:pt x="4563910" y="2748309"/>
                </a:cubicBezTo>
                <a:cubicBezTo>
                  <a:pt x="4566111" y="2745885"/>
                  <a:pt x="4571839" y="2745885"/>
                  <a:pt x="4574040" y="2743461"/>
                </a:cubicBezTo>
                <a:cubicBezTo>
                  <a:pt x="4584613" y="2741035"/>
                  <a:pt x="4595185" y="2738612"/>
                  <a:pt x="4605757" y="2736187"/>
                </a:cubicBezTo>
                <a:close/>
                <a:moveTo>
                  <a:pt x="4313253" y="2733668"/>
                </a:moveTo>
                <a:lnTo>
                  <a:pt x="4296995" y="2738251"/>
                </a:lnTo>
                <a:cubicBezTo>
                  <a:pt x="4266369" y="2746275"/>
                  <a:pt x="4235691" y="2753953"/>
                  <a:pt x="4202115" y="2762835"/>
                </a:cubicBezTo>
                <a:cubicBezTo>
                  <a:pt x="4195998" y="2766462"/>
                  <a:pt x="4157063" y="2780514"/>
                  <a:pt x="4184340" y="2774107"/>
                </a:cubicBezTo>
                <a:lnTo>
                  <a:pt x="4281116" y="2752798"/>
                </a:lnTo>
                <a:lnTo>
                  <a:pt x="4282393" y="2752260"/>
                </a:lnTo>
                <a:close/>
                <a:moveTo>
                  <a:pt x="8709928" y="2726177"/>
                </a:moveTo>
                <a:cubicBezTo>
                  <a:pt x="8711195" y="2726177"/>
                  <a:pt x="8714363" y="2725555"/>
                  <a:pt x="8716897" y="2726178"/>
                </a:cubicBezTo>
                <a:cubicBezTo>
                  <a:pt x="8719431" y="2726800"/>
                  <a:pt x="8721333" y="2728671"/>
                  <a:pt x="8720066" y="2733655"/>
                </a:cubicBezTo>
                <a:cubicBezTo>
                  <a:pt x="8720066" y="2741131"/>
                  <a:pt x="8709927" y="2731162"/>
                  <a:pt x="8707393" y="2731163"/>
                </a:cubicBezTo>
                <a:cubicBezTo>
                  <a:pt x="8707394" y="2728669"/>
                  <a:pt x="8709928" y="2726177"/>
                  <a:pt x="8709928" y="2726177"/>
                </a:cubicBezTo>
                <a:close/>
                <a:moveTo>
                  <a:pt x="8754013" y="2725664"/>
                </a:moveTo>
                <a:cubicBezTo>
                  <a:pt x="8757182" y="2725953"/>
                  <a:pt x="8759718" y="2728850"/>
                  <a:pt x="8759718" y="2735801"/>
                </a:cubicBezTo>
                <a:cubicBezTo>
                  <a:pt x="8754648" y="2733484"/>
                  <a:pt x="8749578" y="2733484"/>
                  <a:pt x="8744510" y="2731167"/>
                </a:cubicBezTo>
                <a:cubicBezTo>
                  <a:pt x="8747045" y="2727692"/>
                  <a:pt x="8750847" y="2725374"/>
                  <a:pt x="8754013" y="2725664"/>
                </a:cubicBezTo>
                <a:close/>
                <a:moveTo>
                  <a:pt x="9242233" y="2725471"/>
                </a:moveTo>
                <a:cubicBezTo>
                  <a:pt x="9242233" y="2733187"/>
                  <a:pt x="9237024" y="2735759"/>
                  <a:pt x="9234853" y="2735760"/>
                </a:cubicBezTo>
                <a:cubicBezTo>
                  <a:pt x="9234853" y="2728042"/>
                  <a:pt x="9237024" y="2725472"/>
                  <a:pt x="9242233" y="2725471"/>
                </a:cubicBezTo>
                <a:close/>
                <a:moveTo>
                  <a:pt x="8591665" y="2725469"/>
                </a:moveTo>
                <a:cubicBezTo>
                  <a:pt x="8591664" y="2734823"/>
                  <a:pt x="8591665" y="2746514"/>
                  <a:pt x="8583228" y="2746514"/>
                </a:cubicBezTo>
                <a:cubicBezTo>
                  <a:pt x="8583228" y="2737161"/>
                  <a:pt x="8580413" y="2725469"/>
                  <a:pt x="8591665" y="2725469"/>
                </a:cubicBezTo>
                <a:close/>
                <a:moveTo>
                  <a:pt x="481809" y="2724852"/>
                </a:moveTo>
                <a:cubicBezTo>
                  <a:pt x="484549" y="2722205"/>
                  <a:pt x="495951" y="2734006"/>
                  <a:pt x="495951" y="2734006"/>
                </a:cubicBezTo>
                <a:lnTo>
                  <a:pt x="496137" y="2735338"/>
                </a:lnTo>
                <a:lnTo>
                  <a:pt x="515209" y="2736247"/>
                </a:lnTo>
                <a:lnTo>
                  <a:pt x="515612" y="2736330"/>
                </a:lnTo>
                <a:lnTo>
                  <a:pt x="498692" y="2731358"/>
                </a:lnTo>
                <a:lnTo>
                  <a:pt x="528682" y="2738120"/>
                </a:lnTo>
                <a:lnTo>
                  <a:pt x="528557" y="2736883"/>
                </a:lnTo>
                <a:lnTo>
                  <a:pt x="535708" y="2737224"/>
                </a:lnTo>
                <a:lnTo>
                  <a:pt x="506691" y="2728781"/>
                </a:lnTo>
                <a:cubicBezTo>
                  <a:pt x="493105" y="2725347"/>
                  <a:pt x="483178" y="2723529"/>
                  <a:pt x="481809" y="2724852"/>
                </a:cubicBezTo>
                <a:close/>
                <a:moveTo>
                  <a:pt x="4657231" y="2718326"/>
                </a:moveTo>
                <a:cubicBezTo>
                  <a:pt x="4649167" y="2720818"/>
                  <a:pt x="4641774" y="2723310"/>
                  <a:pt x="4634716" y="2726113"/>
                </a:cubicBezTo>
                <a:lnTo>
                  <a:pt x="4614222" y="2735769"/>
                </a:lnTo>
                <a:lnTo>
                  <a:pt x="4609354" y="2742928"/>
                </a:lnTo>
                <a:cubicBezTo>
                  <a:pt x="4609355" y="2740509"/>
                  <a:pt x="4606887" y="2738089"/>
                  <a:pt x="4606888" y="2735669"/>
                </a:cubicBezTo>
                <a:lnTo>
                  <a:pt x="4610395" y="2732229"/>
                </a:lnTo>
                <a:lnTo>
                  <a:pt x="4608839" y="2730789"/>
                </a:lnTo>
                <a:cubicBezTo>
                  <a:pt x="4624970" y="2725801"/>
                  <a:pt x="4641101" y="2720819"/>
                  <a:pt x="4657231" y="2718326"/>
                </a:cubicBezTo>
                <a:close/>
                <a:moveTo>
                  <a:pt x="8702207" y="2718147"/>
                </a:moveTo>
                <a:cubicBezTo>
                  <a:pt x="8702884" y="2717184"/>
                  <a:pt x="8704238" y="2717826"/>
                  <a:pt x="8706943" y="2719112"/>
                </a:cubicBezTo>
                <a:cubicBezTo>
                  <a:pt x="8704237" y="2721684"/>
                  <a:pt x="8704237" y="2721684"/>
                  <a:pt x="8701531" y="2726828"/>
                </a:cubicBezTo>
                <a:cubicBezTo>
                  <a:pt x="8701532" y="2721684"/>
                  <a:pt x="8701532" y="2719112"/>
                  <a:pt x="8702207" y="2718147"/>
                </a:cubicBezTo>
                <a:close/>
                <a:moveTo>
                  <a:pt x="4469667" y="2715227"/>
                </a:moveTo>
                <a:lnTo>
                  <a:pt x="4447141" y="2721685"/>
                </a:lnTo>
                <a:cubicBezTo>
                  <a:pt x="4435051" y="2726566"/>
                  <a:pt x="4421239" y="2736847"/>
                  <a:pt x="4408642" y="2738501"/>
                </a:cubicBezTo>
                <a:cubicBezTo>
                  <a:pt x="4390434" y="2745364"/>
                  <a:pt x="4364416" y="2752431"/>
                  <a:pt x="4339099" y="2758639"/>
                </a:cubicBezTo>
                <a:lnTo>
                  <a:pt x="4325006" y="2761947"/>
                </a:lnTo>
                <a:lnTo>
                  <a:pt x="4283544" y="2780899"/>
                </a:lnTo>
                <a:lnTo>
                  <a:pt x="4298934" y="2776734"/>
                </a:lnTo>
                <a:cubicBezTo>
                  <a:pt x="4322906" y="2769732"/>
                  <a:pt x="4347022" y="2762432"/>
                  <a:pt x="4371895" y="2755437"/>
                </a:cubicBezTo>
                <a:lnTo>
                  <a:pt x="4375906" y="2754429"/>
                </a:lnTo>
                <a:close/>
                <a:moveTo>
                  <a:pt x="8986340" y="2714754"/>
                </a:moveTo>
                <a:cubicBezTo>
                  <a:pt x="8986341" y="2722014"/>
                  <a:pt x="8983873" y="2726854"/>
                  <a:pt x="8978938" y="2726855"/>
                </a:cubicBezTo>
                <a:cubicBezTo>
                  <a:pt x="8978938" y="2717174"/>
                  <a:pt x="8981402" y="2714755"/>
                  <a:pt x="8986340" y="2714754"/>
                </a:cubicBezTo>
                <a:close/>
                <a:moveTo>
                  <a:pt x="4347492" y="2711769"/>
                </a:moveTo>
                <a:lnTo>
                  <a:pt x="4214066" y="2746415"/>
                </a:lnTo>
                <a:lnTo>
                  <a:pt x="4206231" y="2749571"/>
                </a:lnTo>
                <a:lnTo>
                  <a:pt x="4181010" y="2763666"/>
                </a:lnTo>
                <a:lnTo>
                  <a:pt x="4237784" y="2750504"/>
                </a:lnTo>
                <a:lnTo>
                  <a:pt x="4322475" y="2727818"/>
                </a:lnTo>
                <a:lnTo>
                  <a:pt x="4347288" y="2711875"/>
                </a:lnTo>
                <a:close/>
                <a:moveTo>
                  <a:pt x="5024052" y="2710593"/>
                </a:moveTo>
                <a:lnTo>
                  <a:pt x="5023629" y="2711389"/>
                </a:lnTo>
                <a:cubicBezTo>
                  <a:pt x="5023254" y="2712092"/>
                  <a:pt x="5022991" y="2712581"/>
                  <a:pt x="5022991" y="2712581"/>
                </a:cubicBezTo>
                <a:close/>
                <a:moveTo>
                  <a:pt x="8723835" y="2708746"/>
                </a:moveTo>
                <a:cubicBezTo>
                  <a:pt x="8731331" y="2708861"/>
                  <a:pt x="8742071" y="2717623"/>
                  <a:pt x="8744066" y="2719469"/>
                </a:cubicBezTo>
                <a:cubicBezTo>
                  <a:pt x="8744067" y="2721929"/>
                  <a:pt x="8741403" y="2724388"/>
                  <a:pt x="8741404" y="2726848"/>
                </a:cubicBezTo>
                <a:cubicBezTo>
                  <a:pt x="8738739" y="2726848"/>
                  <a:pt x="8732191" y="2726233"/>
                  <a:pt x="8726640" y="2724080"/>
                </a:cubicBezTo>
                <a:lnTo>
                  <a:pt x="8721508" y="2720768"/>
                </a:lnTo>
                <a:lnTo>
                  <a:pt x="8724570" y="2726041"/>
                </a:lnTo>
                <a:cubicBezTo>
                  <a:pt x="8723552" y="2727327"/>
                  <a:pt x="8721212" y="2727327"/>
                  <a:pt x="8719736" y="2726042"/>
                </a:cubicBezTo>
                <a:lnTo>
                  <a:pt x="8720025" y="2719809"/>
                </a:lnTo>
                <a:lnTo>
                  <a:pt x="8719677" y="2719584"/>
                </a:lnTo>
                <a:cubicBezTo>
                  <a:pt x="8718011" y="2717624"/>
                  <a:pt x="8717207" y="2715163"/>
                  <a:pt x="8717873" y="2712089"/>
                </a:cubicBezTo>
                <a:cubicBezTo>
                  <a:pt x="8719204" y="2709630"/>
                  <a:pt x="8721340" y="2708708"/>
                  <a:pt x="8723835" y="2708746"/>
                </a:cubicBezTo>
                <a:close/>
                <a:moveTo>
                  <a:pt x="5025169" y="2708494"/>
                </a:moveTo>
                <a:lnTo>
                  <a:pt x="5024945" y="2708916"/>
                </a:lnTo>
                <a:lnTo>
                  <a:pt x="5024052" y="2710593"/>
                </a:lnTo>
                <a:close/>
                <a:moveTo>
                  <a:pt x="5026117" y="2706716"/>
                </a:moveTo>
                <a:lnTo>
                  <a:pt x="5025169" y="2708494"/>
                </a:lnTo>
                <a:lnTo>
                  <a:pt x="5026068" y="2706808"/>
                </a:lnTo>
                <a:cubicBezTo>
                  <a:pt x="5026312" y="2706350"/>
                  <a:pt x="5026376" y="2706227"/>
                  <a:pt x="5026117" y="2706716"/>
                </a:cubicBezTo>
                <a:close/>
                <a:moveTo>
                  <a:pt x="4686776" y="2699010"/>
                </a:moveTo>
                <a:cubicBezTo>
                  <a:pt x="4688011" y="2699313"/>
                  <a:pt x="4689245" y="2700523"/>
                  <a:pt x="4690479" y="2701734"/>
                </a:cubicBezTo>
                <a:cubicBezTo>
                  <a:pt x="4688011" y="2701733"/>
                  <a:pt x="4688010" y="2704153"/>
                  <a:pt x="4685543" y="2708993"/>
                </a:cubicBezTo>
                <a:cubicBezTo>
                  <a:pt x="4685543" y="2704154"/>
                  <a:pt x="4685543" y="2701734"/>
                  <a:pt x="4683075" y="2701733"/>
                </a:cubicBezTo>
                <a:cubicBezTo>
                  <a:pt x="4684308" y="2699314"/>
                  <a:pt x="4685544" y="2698707"/>
                  <a:pt x="4686776" y="2699010"/>
                </a:cubicBezTo>
                <a:close/>
                <a:moveTo>
                  <a:pt x="5034147" y="2696893"/>
                </a:moveTo>
                <a:cubicBezTo>
                  <a:pt x="5036795" y="2701877"/>
                  <a:pt x="5039441" y="2706861"/>
                  <a:pt x="5042088" y="2714337"/>
                </a:cubicBezTo>
                <a:cubicBezTo>
                  <a:pt x="5036795" y="2714337"/>
                  <a:pt x="5031502" y="2714338"/>
                  <a:pt x="5028855" y="2709354"/>
                </a:cubicBezTo>
                <a:cubicBezTo>
                  <a:pt x="5028854" y="2704369"/>
                  <a:pt x="5031502" y="2699384"/>
                  <a:pt x="5034147" y="2696893"/>
                </a:cubicBezTo>
                <a:close/>
                <a:moveTo>
                  <a:pt x="4081136" y="2692972"/>
                </a:moveTo>
                <a:lnTo>
                  <a:pt x="4073175" y="2695142"/>
                </a:lnTo>
                <a:lnTo>
                  <a:pt x="4056701" y="2698947"/>
                </a:lnTo>
                <a:lnTo>
                  <a:pt x="4051969" y="2701328"/>
                </a:lnTo>
                <a:lnTo>
                  <a:pt x="4033934" y="2707940"/>
                </a:lnTo>
                <a:lnTo>
                  <a:pt x="4039336" y="2707879"/>
                </a:lnTo>
                <a:lnTo>
                  <a:pt x="4063548" y="2702024"/>
                </a:lnTo>
                <a:lnTo>
                  <a:pt x="4073343" y="2696771"/>
                </a:lnTo>
                <a:close/>
                <a:moveTo>
                  <a:pt x="4694569" y="2692820"/>
                </a:moveTo>
                <a:cubicBezTo>
                  <a:pt x="4697977" y="2692821"/>
                  <a:pt x="4701385" y="2694106"/>
                  <a:pt x="4704110" y="2696678"/>
                </a:cubicBezTo>
                <a:cubicBezTo>
                  <a:pt x="4698659" y="2696678"/>
                  <a:pt x="4690480" y="2701823"/>
                  <a:pt x="4685029" y="2696677"/>
                </a:cubicBezTo>
                <a:cubicBezTo>
                  <a:pt x="4687756" y="2694106"/>
                  <a:pt x="4691162" y="2692821"/>
                  <a:pt x="4694569" y="2692820"/>
                </a:cubicBezTo>
                <a:close/>
                <a:moveTo>
                  <a:pt x="355697" y="2688377"/>
                </a:moveTo>
                <a:cubicBezTo>
                  <a:pt x="351895" y="2688556"/>
                  <a:pt x="349839" y="2690541"/>
                  <a:pt x="352230" y="2693017"/>
                </a:cubicBezTo>
                <a:cubicBezTo>
                  <a:pt x="352230" y="2693017"/>
                  <a:pt x="365751" y="2697757"/>
                  <a:pt x="369720" y="2697234"/>
                </a:cubicBezTo>
                <a:cubicBezTo>
                  <a:pt x="371041" y="2697062"/>
                  <a:pt x="371303" y="2696303"/>
                  <a:pt x="369647" y="2694590"/>
                </a:cubicBezTo>
                <a:cubicBezTo>
                  <a:pt x="365048" y="2689831"/>
                  <a:pt x="359498" y="2688200"/>
                  <a:pt x="355697" y="2688377"/>
                </a:cubicBezTo>
                <a:close/>
                <a:moveTo>
                  <a:pt x="4699793" y="2685460"/>
                </a:moveTo>
                <a:lnTo>
                  <a:pt x="4699465" y="2686633"/>
                </a:lnTo>
                <a:cubicBezTo>
                  <a:pt x="4699043" y="2688135"/>
                  <a:pt x="4698703" y="2689336"/>
                  <a:pt x="4698703" y="2689336"/>
                </a:cubicBezTo>
                <a:close/>
                <a:moveTo>
                  <a:pt x="4700985" y="2681222"/>
                </a:moveTo>
                <a:cubicBezTo>
                  <a:pt x="4701240" y="2680320"/>
                  <a:pt x="4701071" y="2680922"/>
                  <a:pt x="4700733" y="2682123"/>
                </a:cubicBezTo>
                <a:lnTo>
                  <a:pt x="4700620" y="2682523"/>
                </a:lnTo>
                <a:close/>
                <a:moveTo>
                  <a:pt x="8658145" y="2677245"/>
                </a:moveTo>
                <a:cubicBezTo>
                  <a:pt x="8658145" y="2687246"/>
                  <a:pt x="8655678" y="2689330"/>
                  <a:pt x="8650740" y="2689330"/>
                </a:cubicBezTo>
                <a:cubicBezTo>
                  <a:pt x="8650741" y="2681828"/>
                  <a:pt x="8653210" y="2677245"/>
                  <a:pt x="8658145" y="2677245"/>
                </a:cubicBezTo>
                <a:close/>
                <a:moveTo>
                  <a:pt x="4427248" y="2674765"/>
                </a:moveTo>
                <a:lnTo>
                  <a:pt x="4366876" y="2691099"/>
                </a:lnTo>
                <a:lnTo>
                  <a:pt x="4357061" y="2696974"/>
                </a:lnTo>
                <a:lnTo>
                  <a:pt x="4338389" y="2705810"/>
                </a:lnTo>
                <a:lnTo>
                  <a:pt x="4373420" y="2698003"/>
                </a:lnTo>
                <a:lnTo>
                  <a:pt x="4380316" y="2694341"/>
                </a:lnTo>
                <a:cubicBezTo>
                  <a:pt x="4393607" y="2689483"/>
                  <a:pt x="4406451" y="2682192"/>
                  <a:pt x="4419742" y="2680167"/>
                </a:cubicBezTo>
                <a:lnTo>
                  <a:pt x="4426737" y="2680494"/>
                </a:lnTo>
                <a:lnTo>
                  <a:pt x="4425205" y="2677577"/>
                </a:lnTo>
                <a:close/>
                <a:moveTo>
                  <a:pt x="5253102" y="2666529"/>
                </a:moveTo>
                <a:cubicBezTo>
                  <a:pt x="5253101" y="2676207"/>
                  <a:pt x="5250633" y="2678628"/>
                  <a:pt x="5245697" y="2678628"/>
                </a:cubicBezTo>
                <a:cubicBezTo>
                  <a:pt x="5245697" y="2671368"/>
                  <a:pt x="5248578" y="2666528"/>
                  <a:pt x="5253102" y="2666529"/>
                </a:cubicBezTo>
                <a:close/>
                <a:moveTo>
                  <a:pt x="4689558" y="2660657"/>
                </a:moveTo>
                <a:cubicBezTo>
                  <a:pt x="4691322" y="2661247"/>
                  <a:pt x="4691694" y="2662169"/>
                  <a:pt x="4691203" y="2663182"/>
                </a:cubicBezTo>
                <a:cubicBezTo>
                  <a:pt x="4689726" y="2666219"/>
                  <a:pt x="4680497" y="2670078"/>
                  <a:pt x="4677904" y="2668302"/>
                </a:cubicBezTo>
                <a:cubicBezTo>
                  <a:pt x="4668833" y="2669494"/>
                  <a:pt x="4670914" y="2663109"/>
                  <a:pt x="4689558" y="2660657"/>
                </a:cubicBezTo>
                <a:close/>
                <a:moveTo>
                  <a:pt x="4704745" y="2655839"/>
                </a:moveTo>
                <a:cubicBezTo>
                  <a:pt x="4708201" y="2658205"/>
                  <a:pt x="4702665" y="2662225"/>
                  <a:pt x="4699133" y="2659398"/>
                </a:cubicBezTo>
                <a:cubicBezTo>
                  <a:pt x="4692584" y="2660259"/>
                  <a:pt x="4698696" y="2656633"/>
                  <a:pt x="4704745" y="2655839"/>
                </a:cubicBezTo>
                <a:close/>
                <a:moveTo>
                  <a:pt x="9171925" y="2655811"/>
                </a:moveTo>
                <a:cubicBezTo>
                  <a:pt x="9171926" y="2663527"/>
                  <a:pt x="9169457" y="2666099"/>
                  <a:pt x="9164524" y="2666100"/>
                </a:cubicBezTo>
                <a:cubicBezTo>
                  <a:pt x="9164524" y="2658383"/>
                  <a:pt x="9166991" y="2655810"/>
                  <a:pt x="9171925" y="2655811"/>
                </a:cubicBezTo>
                <a:close/>
                <a:moveTo>
                  <a:pt x="4525299" y="2647662"/>
                </a:moveTo>
                <a:lnTo>
                  <a:pt x="4481059" y="2660206"/>
                </a:lnTo>
                <a:lnTo>
                  <a:pt x="4429280" y="2674216"/>
                </a:lnTo>
                <a:lnTo>
                  <a:pt x="4432608" y="2677577"/>
                </a:lnTo>
                <a:lnTo>
                  <a:pt x="4430509" y="2680670"/>
                </a:lnTo>
                <a:lnTo>
                  <a:pt x="4436021" y="2680928"/>
                </a:lnTo>
                <a:lnTo>
                  <a:pt x="4447918" y="2680433"/>
                </a:lnTo>
                <a:lnTo>
                  <a:pt x="4463888" y="2676226"/>
                </a:lnTo>
                <a:lnTo>
                  <a:pt x="4491279" y="2664980"/>
                </a:lnTo>
                <a:close/>
                <a:moveTo>
                  <a:pt x="8403014" y="2643306"/>
                </a:moveTo>
                <a:cubicBezTo>
                  <a:pt x="8411203" y="2645713"/>
                  <a:pt x="8419393" y="2645713"/>
                  <a:pt x="8427583" y="2648119"/>
                </a:cubicBezTo>
                <a:cubicBezTo>
                  <a:pt x="8416661" y="2662555"/>
                  <a:pt x="8403014" y="2645713"/>
                  <a:pt x="8394827" y="2643307"/>
                </a:cubicBezTo>
                <a:cubicBezTo>
                  <a:pt x="8397555" y="2643307"/>
                  <a:pt x="8400285" y="2643307"/>
                  <a:pt x="8403014" y="2643306"/>
                </a:cubicBezTo>
                <a:close/>
                <a:moveTo>
                  <a:pt x="4286980" y="2636875"/>
                </a:moveTo>
                <a:lnTo>
                  <a:pt x="4233801" y="2651367"/>
                </a:lnTo>
                <a:lnTo>
                  <a:pt x="4216420" y="2660728"/>
                </a:lnTo>
                <a:lnTo>
                  <a:pt x="4213146" y="2662953"/>
                </a:lnTo>
                <a:lnTo>
                  <a:pt x="4282909" y="2644673"/>
                </a:lnTo>
                <a:lnTo>
                  <a:pt x="4283751" y="2640378"/>
                </a:lnTo>
                <a:close/>
                <a:moveTo>
                  <a:pt x="4309014" y="2630870"/>
                </a:moveTo>
                <a:lnTo>
                  <a:pt x="4290281" y="2635976"/>
                </a:lnTo>
                <a:lnTo>
                  <a:pt x="4295711" y="2636428"/>
                </a:lnTo>
                <a:lnTo>
                  <a:pt x="4291839" y="2642329"/>
                </a:lnTo>
                <a:lnTo>
                  <a:pt x="4308491" y="2637895"/>
                </a:lnTo>
                <a:lnTo>
                  <a:pt x="4308162" y="2632520"/>
                </a:lnTo>
                <a:close/>
                <a:moveTo>
                  <a:pt x="4680265" y="2622442"/>
                </a:moveTo>
                <a:lnTo>
                  <a:pt x="4547573" y="2659245"/>
                </a:lnTo>
                <a:lnTo>
                  <a:pt x="4544214" y="2660728"/>
                </a:lnTo>
                <a:cubicBezTo>
                  <a:pt x="4499032" y="2682192"/>
                  <a:pt x="4456950" y="2701632"/>
                  <a:pt x="4414427" y="2721069"/>
                </a:cubicBezTo>
                <a:lnTo>
                  <a:pt x="4414030" y="2721251"/>
                </a:lnTo>
                <a:lnTo>
                  <a:pt x="4470597" y="2707314"/>
                </a:lnTo>
                <a:lnTo>
                  <a:pt x="4521225" y="2692943"/>
                </a:lnTo>
                <a:lnTo>
                  <a:pt x="4642108" y="2638859"/>
                </a:lnTo>
                <a:cubicBezTo>
                  <a:pt x="4652519" y="2634000"/>
                  <a:pt x="4663041" y="2629747"/>
                  <a:pt x="4673946" y="2625242"/>
                </a:cubicBezTo>
                <a:close/>
                <a:moveTo>
                  <a:pt x="4341303" y="2622072"/>
                </a:moveTo>
                <a:lnTo>
                  <a:pt x="4326176" y="2626193"/>
                </a:lnTo>
                <a:lnTo>
                  <a:pt x="4327161" y="2626709"/>
                </a:lnTo>
                <a:cubicBezTo>
                  <a:pt x="4327161" y="2626709"/>
                  <a:pt x="4324504" y="2629140"/>
                  <a:pt x="4324503" y="2631570"/>
                </a:cubicBezTo>
                <a:lnTo>
                  <a:pt x="4325189" y="2633452"/>
                </a:lnTo>
                <a:lnTo>
                  <a:pt x="4331603" y="2631745"/>
                </a:lnTo>
                <a:lnTo>
                  <a:pt x="4335716" y="2625153"/>
                </a:lnTo>
                <a:close/>
                <a:moveTo>
                  <a:pt x="381436" y="2617680"/>
                </a:moveTo>
                <a:cubicBezTo>
                  <a:pt x="383869" y="2618828"/>
                  <a:pt x="386167" y="2621207"/>
                  <a:pt x="389477" y="2624631"/>
                </a:cubicBezTo>
                <a:cubicBezTo>
                  <a:pt x="387004" y="2624814"/>
                  <a:pt x="383979" y="2624425"/>
                  <a:pt x="380974" y="2623373"/>
                </a:cubicBezTo>
                <a:cubicBezTo>
                  <a:pt x="377970" y="2622319"/>
                  <a:pt x="374985" y="2620602"/>
                  <a:pt x="372594" y="2618127"/>
                </a:cubicBezTo>
                <a:cubicBezTo>
                  <a:pt x="376437" y="2616621"/>
                  <a:pt x="379004" y="2616535"/>
                  <a:pt x="381436" y="2617680"/>
                </a:cubicBezTo>
                <a:close/>
                <a:moveTo>
                  <a:pt x="150080" y="2614518"/>
                </a:moveTo>
                <a:cubicBezTo>
                  <a:pt x="159975" y="2613790"/>
                  <a:pt x="170160" y="2617934"/>
                  <a:pt x="176781" y="2624785"/>
                </a:cubicBezTo>
                <a:cubicBezTo>
                  <a:pt x="171605" y="2625369"/>
                  <a:pt x="167914" y="2624521"/>
                  <a:pt x="164025" y="2622665"/>
                </a:cubicBezTo>
                <a:cubicBezTo>
                  <a:pt x="160136" y="2620811"/>
                  <a:pt x="156047" y="2617952"/>
                  <a:pt x="150080" y="2614518"/>
                </a:cubicBezTo>
                <a:close/>
                <a:moveTo>
                  <a:pt x="4378101" y="2612044"/>
                </a:moveTo>
                <a:lnTo>
                  <a:pt x="4363868" y="2615921"/>
                </a:lnTo>
                <a:lnTo>
                  <a:pt x="4372343" y="2614561"/>
                </a:lnTo>
                <a:close/>
                <a:moveTo>
                  <a:pt x="4796564" y="2611788"/>
                </a:moveTo>
                <a:cubicBezTo>
                  <a:pt x="4798248" y="2612271"/>
                  <a:pt x="4798426" y="2613004"/>
                  <a:pt x="4797528" y="2613885"/>
                </a:cubicBezTo>
                <a:cubicBezTo>
                  <a:pt x="4791233" y="2620042"/>
                  <a:pt x="4732070" y="2633376"/>
                  <a:pt x="4765758" y="2618660"/>
                </a:cubicBezTo>
                <a:cubicBezTo>
                  <a:pt x="4778354" y="2617004"/>
                  <a:pt x="4783535" y="2610680"/>
                  <a:pt x="4796564" y="2611788"/>
                </a:cubicBezTo>
                <a:close/>
                <a:moveTo>
                  <a:pt x="146442" y="2609384"/>
                </a:moveTo>
                <a:cubicBezTo>
                  <a:pt x="147914" y="2610906"/>
                  <a:pt x="148977" y="2613376"/>
                  <a:pt x="150080" y="2614518"/>
                </a:cubicBezTo>
                <a:cubicBezTo>
                  <a:pt x="148710" y="2615843"/>
                  <a:pt x="147472" y="2615933"/>
                  <a:pt x="145981" y="2615075"/>
                </a:cubicBezTo>
                <a:cubicBezTo>
                  <a:pt x="144488" y="2614216"/>
                  <a:pt x="142740" y="2612407"/>
                  <a:pt x="140349" y="2609933"/>
                </a:cubicBezTo>
                <a:cubicBezTo>
                  <a:pt x="143089" y="2607286"/>
                  <a:pt x="144970" y="2607861"/>
                  <a:pt x="146442" y="2609384"/>
                </a:cubicBezTo>
                <a:close/>
                <a:moveTo>
                  <a:pt x="8551224" y="2608843"/>
                </a:moveTo>
                <a:cubicBezTo>
                  <a:pt x="8559466" y="2607416"/>
                  <a:pt x="8568257" y="2617692"/>
                  <a:pt x="8574117" y="2626826"/>
                </a:cubicBezTo>
                <a:cubicBezTo>
                  <a:pt x="8563699" y="2621954"/>
                  <a:pt x="8553281" y="2617083"/>
                  <a:pt x="8543296" y="2614648"/>
                </a:cubicBezTo>
                <a:cubicBezTo>
                  <a:pt x="8545792" y="2611095"/>
                  <a:pt x="8548477" y="2609321"/>
                  <a:pt x="8551224" y="2608843"/>
                </a:cubicBezTo>
                <a:close/>
                <a:moveTo>
                  <a:pt x="4593500" y="2607936"/>
                </a:moveTo>
                <a:lnTo>
                  <a:pt x="4586869" y="2609849"/>
                </a:lnTo>
                <a:lnTo>
                  <a:pt x="4427573" y="2654027"/>
                </a:lnTo>
                <a:lnTo>
                  <a:pt x="4409257" y="2665569"/>
                </a:lnTo>
                <a:lnTo>
                  <a:pt x="4469310" y="2650641"/>
                </a:lnTo>
                <a:lnTo>
                  <a:pt x="4570505" y="2621406"/>
                </a:lnTo>
                <a:close/>
                <a:moveTo>
                  <a:pt x="136712" y="2604798"/>
                </a:moveTo>
                <a:cubicBezTo>
                  <a:pt x="138185" y="2606320"/>
                  <a:pt x="139247" y="2608792"/>
                  <a:pt x="140349" y="2609933"/>
                </a:cubicBezTo>
                <a:cubicBezTo>
                  <a:pt x="138980" y="2611256"/>
                  <a:pt x="137743" y="2611348"/>
                  <a:pt x="136251" y="2610488"/>
                </a:cubicBezTo>
                <a:cubicBezTo>
                  <a:pt x="134759" y="2609632"/>
                  <a:pt x="133011" y="2607823"/>
                  <a:pt x="130621" y="2605348"/>
                </a:cubicBezTo>
                <a:cubicBezTo>
                  <a:pt x="133360" y="2602699"/>
                  <a:pt x="135241" y="2603276"/>
                  <a:pt x="136712" y="2604798"/>
                </a:cubicBezTo>
                <a:close/>
                <a:moveTo>
                  <a:pt x="8538450" y="2602046"/>
                </a:moveTo>
                <a:cubicBezTo>
                  <a:pt x="8538786" y="2601081"/>
                  <a:pt x="8540137" y="2601726"/>
                  <a:pt x="8542845" y="2603011"/>
                </a:cubicBezTo>
                <a:cubicBezTo>
                  <a:pt x="8542845" y="2605155"/>
                  <a:pt x="8540139" y="2608154"/>
                  <a:pt x="8540138" y="2610727"/>
                </a:cubicBezTo>
                <a:cubicBezTo>
                  <a:pt x="8538786" y="2605583"/>
                  <a:pt x="8538111" y="2603012"/>
                  <a:pt x="8538450" y="2602046"/>
                </a:cubicBezTo>
                <a:close/>
                <a:moveTo>
                  <a:pt x="8309738" y="2591508"/>
                </a:moveTo>
                <a:cubicBezTo>
                  <a:pt x="8311039" y="2593928"/>
                  <a:pt x="8311039" y="2595743"/>
                  <a:pt x="8310713" y="2597558"/>
                </a:cubicBezTo>
                <a:lnTo>
                  <a:pt x="8309887" y="2602677"/>
                </a:lnTo>
                <a:lnTo>
                  <a:pt x="8310387" y="2603263"/>
                </a:lnTo>
                <a:lnTo>
                  <a:pt x="8309741" y="2603582"/>
                </a:lnTo>
                <a:lnTo>
                  <a:pt x="8309737" y="2603609"/>
                </a:lnTo>
                <a:lnTo>
                  <a:pt x="8309723" y="2603591"/>
                </a:lnTo>
                <a:lnTo>
                  <a:pt x="8295194" y="2610741"/>
                </a:lnTo>
                <a:cubicBezTo>
                  <a:pt x="8295194" y="2603263"/>
                  <a:pt x="8297798" y="2598903"/>
                  <a:pt x="8301000" y="2597656"/>
                </a:cubicBezTo>
                <a:lnTo>
                  <a:pt x="8305422" y="2598069"/>
                </a:lnTo>
                <a:close/>
                <a:moveTo>
                  <a:pt x="9081102" y="2586150"/>
                </a:moveTo>
                <a:cubicBezTo>
                  <a:pt x="9086171" y="2588570"/>
                  <a:pt x="9088706" y="2590990"/>
                  <a:pt x="9093773" y="2590991"/>
                </a:cubicBezTo>
                <a:cubicBezTo>
                  <a:pt x="9088706" y="2598251"/>
                  <a:pt x="9083635" y="2593410"/>
                  <a:pt x="9078568" y="2590991"/>
                </a:cubicBezTo>
                <a:cubicBezTo>
                  <a:pt x="9078568" y="2590991"/>
                  <a:pt x="9081101" y="2588571"/>
                  <a:pt x="9081102" y="2586150"/>
                </a:cubicBezTo>
                <a:close/>
                <a:moveTo>
                  <a:pt x="8527256" y="2586150"/>
                </a:moveTo>
                <a:cubicBezTo>
                  <a:pt x="8527256" y="2595832"/>
                  <a:pt x="8524788" y="2598251"/>
                  <a:pt x="8519853" y="2598251"/>
                </a:cubicBezTo>
                <a:cubicBezTo>
                  <a:pt x="8519853" y="2588571"/>
                  <a:pt x="8522319" y="2586151"/>
                  <a:pt x="8527256" y="2586150"/>
                </a:cubicBezTo>
                <a:close/>
                <a:moveTo>
                  <a:pt x="4674884" y="2584460"/>
                </a:moveTo>
                <a:lnTo>
                  <a:pt x="4652282" y="2590980"/>
                </a:lnTo>
                <a:lnTo>
                  <a:pt x="4656319" y="2596263"/>
                </a:lnTo>
                <a:lnTo>
                  <a:pt x="4673132" y="2591310"/>
                </a:lnTo>
                <a:close/>
                <a:moveTo>
                  <a:pt x="4751969" y="2578796"/>
                </a:moveTo>
                <a:cubicBezTo>
                  <a:pt x="4753984" y="2578942"/>
                  <a:pt x="4758015" y="2579237"/>
                  <a:pt x="4759527" y="2579037"/>
                </a:cubicBezTo>
                <a:cubicBezTo>
                  <a:pt x="4759527" y="2579037"/>
                  <a:pt x="4759527" y="2579037"/>
                  <a:pt x="4756504" y="2579434"/>
                </a:cubicBezTo>
                <a:cubicBezTo>
                  <a:pt x="4749951" y="2578651"/>
                  <a:pt x="4749951" y="2578651"/>
                  <a:pt x="4751969" y="2578796"/>
                </a:cubicBezTo>
                <a:close/>
                <a:moveTo>
                  <a:pt x="9065896" y="2573647"/>
                </a:moveTo>
                <a:cubicBezTo>
                  <a:pt x="9070542" y="2576067"/>
                  <a:pt x="9073077" y="2578486"/>
                  <a:pt x="9078146" y="2578486"/>
                </a:cubicBezTo>
                <a:cubicBezTo>
                  <a:pt x="9073075" y="2585745"/>
                  <a:pt x="9068008" y="2580907"/>
                  <a:pt x="9062939" y="2578486"/>
                </a:cubicBezTo>
                <a:cubicBezTo>
                  <a:pt x="9065896" y="2578487"/>
                  <a:pt x="9065896" y="2576067"/>
                  <a:pt x="9065896" y="2573647"/>
                </a:cubicBezTo>
                <a:close/>
                <a:moveTo>
                  <a:pt x="9382911" y="2573647"/>
                </a:moveTo>
                <a:cubicBezTo>
                  <a:pt x="9382910" y="2583326"/>
                  <a:pt x="9380442" y="2585746"/>
                  <a:pt x="9375508" y="2585746"/>
                </a:cubicBezTo>
                <a:cubicBezTo>
                  <a:pt x="9375506" y="2578487"/>
                  <a:pt x="9377974" y="2573647"/>
                  <a:pt x="9382911" y="2573647"/>
                </a:cubicBezTo>
                <a:close/>
                <a:moveTo>
                  <a:pt x="8494045" y="2573646"/>
                </a:moveTo>
                <a:cubicBezTo>
                  <a:pt x="8494046" y="2583326"/>
                  <a:pt x="8491577" y="2585746"/>
                  <a:pt x="8486642" y="2585746"/>
                </a:cubicBezTo>
                <a:cubicBezTo>
                  <a:pt x="8486641" y="2578487"/>
                  <a:pt x="8489110" y="2573646"/>
                  <a:pt x="8494045" y="2573646"/>
                </a:cubicBezTo>
                <a:close/>
                <a:moveTo>
                  <a:pt x="9367283" y="2561144"/>
                </a:moveTo>
                <a:cubicBezTo>
                  <a:pt x="9367282" y="2570824"/>
                  <a:pt x="9364814" y="2573244"/>
                  <a:pt x="9359881" y="2573244"/>
                </a:cubicBezTo>
                <a:cubicBezTo>
                  <a:pt x="9359881" y="2565984"/>
                  <a:pt x="9362347" y="2561144"/>
                  <a:pt x="9367283" y="2561144"/>
                </a:cubicBezTo>
                <a:close/>
                <a:moveTo>
                  <a:pt x="290549" y="2556073"/>
                </a:moveTo>
                <a:cubicBezTo>
                  <a:pt x="290549" y="2556073"/>
                  <a:pt x="301267" y="2555284"/>
                  <a:pt x="305682" y="2559852"/>
                </a:cubicBezTo>
                <a:cubicBezTo>
                  <a:pt x="307430" y="2561659"/>
                  <a:pt x="307324" y="2562637"/>
                  <a:pt x="306189" y="2563005"/>
                </a:cubicBezTo>
                <a:cubicBezTo>
                  <a:pt x="304491" y="2563561"/>
                  <a:pt x="300480" y="2562753"/>
                  <a:pt x="296944" y="2561342"/>
                </a:cubicBezTo>
                <a:cubicBezTo>
                  <a:pt x="293410" y="2559933"/>
                  <a:pt x="290348" y="2557920"/>
                  <a:pt x="290549" y="2556073"/>
                </a:cubicBezTo>
                <a:close/>
                <a:moveTo>
                  <a:pt x="8449114" y="2552215"/>
                </a:moveTo>
                <a:cubicBezTo>
                  <a:pt x="8449114" y="2559930"/>
                  <a:pt x="8444178" y="2562503"/>
                  <a:pt x="8441709" y="2562502"/>
                </a:cubicBezTo>
                <a:cubicBezTo>
                  <a:pt x="8441711" y="2554786"/>
                  <a:pt x="8444177" y="2552214"/>
                  <a:pt x="8449114" y="2552215"/>
                </a:cubicBezTo>
                <a:close/>
                <a:moveTo>
                  <a:pt x="4832038" y="2551682"/>
                </a:moveTo>
                <a:lnTo>
                  <a:pt x="4819372" y="2555518"/>
                </a:lnTo>
                <a:cubicBezTo>
                  <a:pt x="4769610" y="2569159"/>
                  <a:pt x="4712429" y="2582056"/>
                  <a:pt x="4685820" y="2594372"/>
                </a:cubicBezTo>
                <a:cubicBezTo>
                  <a:pt x="4682291" y="2594835"/>
                  <a:pt x="4677549" y="2603923"/>
                  <a:pt x="4671506" y="2608010"/>
                </a:cubicBezTo>
                <a:cubicBezTo>
                  <a:pt x="4667190" y="2609988"/>
                  <a:pt x="4659504" y="2610998"/>
                  <a:pt x="4650615" y="2612519"/>
                </a:cubicBezTo>
                <a:lnTo>
                  <a:pt x="4642323" y="2614752"/>
                </a:lnTo>
                <a:lnTo>
                  <a:pt x="4639452" y="2616992"/>
                </a:lnTo>
                <a:cubicBezTo>
                  <a:pt x="4628818" y="2621850"/>
                  <a:pt x="4620847" y="2626709"/>
                  <a:pt x="4610218" y="2631569"/>
                </a:cubicBezTo>
                <a:lnTo>
                  <a:pt x="4585186" y="2642628"/>
                </a:lnTo>
                <a:lnTo>
                  <a:pt x="4697569" y="2610226"/>
                </a:lnTo>
                <a:lnTo>
                  <a:pt x="4718534" y="2602858"/>
                </a:lnTo>
                <a:lnTo>
                  <a:pt x="4724058" y="2599020"/>
                </a:lnTo>
                <a:cubicBezTo>
                  <a:pt x="4727379" y="2597525"/>
                  <a:pt x="4730703" y="2596653"/>
                  <a:pt x="4733525" y="2597063"/>
                </a:cubicBezTo>
                <a:lnTo>
                  <a:pt x="4733953" y="2597441"/>
                </a:lnTo>
                <a:lnTo>
                  <a:pt x="4740929" y="2594989"/>
                </a:lnTo>
                <a:lnTo>
                  <a:pt x="4740931" y="2591508"/>
                </a:lnTo>
                <a:lnTo>
                  <a:pt x="4741904" y="2594645"/>
                </a:lnTo>
                <a:lnTo>
                  <a:pt x="4745111" y="2593520"/>
                </a:lnTo>
                <a:lnTo>
                  <a:pt x="4741682" y="2590055"/>
                </a:lnTo>
                <a:cubicBezTo>
                  <a:pt x="4745372" y="2588810"/>
                  <a:pt x="4749823" y="2586939"/>
                  <a:pt x="4754001" y="2586317"/>
                </a:cubicBezTo>
                <a:cubicBezTo>
                  <a:pt x="4756090" y="2586005"/>
                  <a:pt x="4758112" y="2586005"/>
                  <a:pt x="4759937" y="2586551"/>
                </a:cubicBezTo>
                <a:lnTo>
                  <a:pt x="4761623" y="2587796"/>
                </a:lnTo>
                <a:lnTo>
                  <a:pt x="4762749" y="2587469"/>
                </a:lnTo>
                <a:lnTo>
                  <a:pt x="4762231" y="2586825"/>
                </a:lnTo>
                <a:cubicBezTo>
                  <a:pt x="4761893" y="2584797"/>
                  <a:pt x="4762570" y="2581324"/>
                  <a:pt x="4763924" y="2579007"/>
                </a:cubicBezTo>
                <a:cubicBezTo>
                  <a:pt x="4766628" y="2581323"/>
                  <a:pt x="4766628" y="2583640"/>
                  <a:pt x="4766627" y="2585956"/>
                </a:cubicBezTo>
                <a:lnTo>
                  <a:pt x="4765875" y="2586566"/>
                </a:lnTo>
                <a:lnTo>
                  <a:pt x="4777164" y="2583305"/>
                </a:lnTo>
                <a:lnTo>
                  <a:pt x="4773554" y="2584123"/>
                </a:lnTo>
                <a:cubicBezTo>
                  <a:pt x="4770634" y="2583748"/>
                  <a:pt x="4767793" y="2582097"/>
                  <a:pt x="4765124" y="2578500"/>
                </a:cubicBezTo>
                <a:cubicBezTo>
                  <a:pt x="4769131" y="2576701"/>
                  <a:pt x="4773136" y="2574563"/>
                  <a:pt x="4777284" y="2572849"/>
                </a:cubicBezTo>
                <a:lnTo>
                  <a:pt x="4778222" y="2572622"/>
                </a:lnTo>
                <a:lnTo>
                  <a:pt x="4781029" y="2568907"/>
                </a:lnTo>
                <a:cubicBezTo>
                  <a:pt x="4785778" y="2566298"/>
                  <a:pt x="4793732" y="2568427"/>
                  <a:pt x="4796376" y="2568079"/>
                </a:cubicBezTo>
                <a:lnTo>
                  <a:pt x="4792535" y="2570098"/>
                </a:lnTo>
                <a:lnTo>
                  <a:pt x="4799843" y="2571302"/>
                </a:lnTo>
                <a:cubicBezTo>
                  <a:pt x="4797174" y="2572500"/>
                  <a:pt x="4794335" y="2574451"/>
                  <a:pt x="4791413" y="2576473"/>
                </a:cubicBezTo>
                <a:lnTo>
                  <a:pt x="4783456" y="2581486"/>
                </a:lnTo>
                <a:lnTo>
                  <a:pt x="4818986" y="2571220"/>
                </a:lnTo>
                <a:lnTo>
                  <a:pt x="4830478" y="2569498"/>
                </a:lnTo>
                <a:lnTo>
                  <a:pt x="4831483" y="2558023"/>
                </a:lnTo>
                <a:lnTo>
                  <a:pt x="4796376" y="2568079"/>
                </a:lnTo>
                <a:cubicBezTo>
                  <a:pt x="4800476" y="2564718"/>
                  <a:pt x="4806431" y="2562524"/>
                  <a:pt x="4812938" y="2560964"/>
                </a:cubicBezTo>
                <a:lnTo>
                  <a:pt x="4831496" y="2557865"/>
                </a:lnTo>
                <a:close/>
                <a:moveTo>
                  <a:pt x="9023869" y="2545068"/>
                </a:moveTo>
                <a:cubicBezTo>
                  <a:pt x="9039498" y="2545069"/>
                  <a:pt x="9052521" y="2557047"/>
                  <a:pt x="9062504" y="2569024"/>
                </a:cubicBezTo>
                <a:cubicBezTo>
                  <a:pt x="9049916" y="2578606"/>
                  <a:pt x="9034289" y="2552255"/>
                  <a:pt x="9023869" y="2545068"/>
                </a:cubicBezTo>
                <a:close/>
                <a:moveTo>
                  <a:pt x="4622065" y="2543673"/>
                </a:moveTo>
                <a:lnTo>
                  <a:pt x="4609830" y="2547113"/>
                </a:lnTo>
                <a:lnTo>
                  <a:pt x="4613537" y="2550269"/>
                </a:lnTo>
                <a:lnTo>
                  <a:pt x="4622942" y="2551702"/>
                </a:lnTo>
                <a:lnTo>
                  <a:pt x="4623464" y="2551549"/>
                </a:lnTo>
                <a:lnTo>
                  <a:pt x="4622135" y="2543740"/>
                </a:lnTo>
                <a:close/>
                <a:moveTo>
                  <a:pt x="4838784" y="2537181"/>
                </a:moveTo>
                <a:lnTo>
                  <a:pt x="4730697" y="2568359"/>
                </a:lnTo>
                <a:lnTo>
                  <a:pt x="4726706" y="2575525"/>
                </a:lnTo>
                <a:lnTo>
                  <a:pt x="4834918" y="2543640"/>
                </a:lnTo>
                <a:close/>
                <a:moveTo>
                  <a:pt x="4646814" y="2536711"/>
                </a:moveTo>
                <a:lnTo>
                  <a:pt x="4643735" y="2537576"/>
                </a:lnTo>
                <a:lnTo>
                  <a:pt x="4647424" y="2539639"/>
                </a:lnTo>
                <a:close/>
                <a:moveTo>
                  <a:pt x="559683" y="2530706"/>
                </a:moveTo>
                <a:cubicBezTo>
                  <a:pt x="559185" y="2531143"/>
                  <a:pt x="557858" y="2532310"/>
                  <a:pt x="555205" y="2534640"/>
                </a:cubicBezTo>
                <a:cubicBezTo>
                  <a:pt x="552448" y="2537126"/>
                  <a:pt x="551072" y="2538368"/>
                  <a:pt x="550554" y="2538834"/>
                </a:cubicBezTo>
                <a:cubicBezTo>
                  <a:pt x="549005" y="2540233"/>
                  <a:pt x="555205" y="2534640"/>
                  <a:pt x="555205" y="2534640"/>
                </a:cubicBezTo>
                <a:cubicBezTo>
                  <a:pt x="555205" y="2534640"/>
                  <a:pt x="561176" y="2529396"/>
                  <a:pt x="559683" y="2530706"/>
                </a:cubicBezTo>
                <a:close/>
                <a:moveTo>
                  <a:pt x="8689401" y="2527207"/>
                </a:moveTo>
                <a:cubicBezTo>
                  <a:pt x="8689401" y="2534466"/>
                  <a:pt x="8686932" y="2539307"/>
                  <a:pt x="8681998" y="2539306"/>
                </a:cubicBezTo>
                <a:cubicBezTo>
                  <a:pt x="8681997" y="2530030"/>
                  <a:pt x="8684467" y="2527208"/>
                  <a:pt x="8689401" y="2527207"/>
                </a:cubicBezTo>
                <a:close/>
                <a:moveTo>
                  <a:pt x="25513" y="2525827"/>
                </a:moveTo>
                <a:lnTo>
                  <a:pt x="39208" y="2530960"/>
                </a:lnTo>
                <a:lnTo>
                  <a:pt x="36130" y="2530667"/>
                </a:lnTo>
                <a:close/>
                <a:moveTo>
                  <a:pt x="4881610" y="2525433"/>
                </a:moveTo>
                <a:lnTo>
                  <a:pt x="4856822" y="2532171"/>
                </a:lnTo>
                <a:lnTo>
                  <a:pt x="4856870" y="2532214"/>
                </a:lnTo>
                <a:cubicBezTo>
                  <a:pt x="4863198" y="2535825"/>
                  <a:pt x="4870226" y="2533303"/>
                  <a:pt x="4876841" y="2529077"/>
                </a:cubicBezTo>
                <a:close/>
                <a:moveTo>
                  <a:pt x="9327728" y="2516490"/>
                </a:moveTo>
                <a:cubicBezTo>
                  <a:pt x="9327728" y="2526494"/>
                  <a:pt x="9330170" y="2541081"/>
                  <a:pt x="9320810" y="2541081"/>
                </a:cubicBezTo>
                <a:cubicBezTo>
                  <a:pt x="9320811" y="2531495"/>
                  <a:pt x="9320810" y="2516490"/>
                  <a:pt x="9327728" y="2516490"/>
                </a:cubicBezTo>
                <a:close/>
                <a:moveTo>
                  <a:pt x="8355343" y="2503987"/>
                </a:moveTo>
                <a:cubicBezTo>
                  <a:pt x="8355342" y="2513668"/>
                  <a:pt x="8352875" y="2516087"/>
                  <a:pt x="8347940" y="2516087"/>
                </a:cubicBezTo>
                <a:cubicBezTo>
                  <a:pt x="8347939" y="2508828"/>
                  <a:pt x="8350406" y="2503987"/>
                  <a:pt x="8355343" y="2503987"/>
                </a:cubicBezTo>
                <a:close/>
                <a:moveTo>
                  <a:pt x="8146315" y="2503987"/>
                </a:moveTo>
                <a:cubicBezTo>
                  <a:pt x="8146315" y="2513990"/>
                  <a:pt x="8146315" y="2528578"/>
                  <a:pt x="8138910" y="2528578"/>
                </a:cubicBezTo>
                <a:cubicBezTo>
                  <a:pt x="8138909" y="2518990"/>
                  <a:pt x="8138910" y="2503987"/>
                  <a:pt x="8146315" y="2503987"/>
                </a:cubicBezTo>
                <a:close/>
                <a:moveTo>
                  <a:pt x="8130662" y="2491484"/>
                </a:moveTo>
                <a:cubicBezTo>
                  <a:pt x="8130662" y="2501163"/>
                  <a:pt x="8128492" y="2503583"/>
                  <a:pt x="8123281" y="2503584"/>
                </a:cubicBezTo>
                <a:cubicBezTo>
                  <a:pt x="8123282" y="2496324"/>
                  <a:pt x="8125887" y="2491484"/>
                  <a:pt x="8130662" y="2491484"/>
                </a:cubicBezTo>
                <a:close/>
                <a:moveTo>
                  <a:pt x="8867174" y="2491484"/>
                </a:moveTo>
                <a:cubicBezTo>
                  <a:pt x="8867174" y="2501164"/>
                  <a:pt x="8864706" y="2503583"/>
                  <a:pt x="8859770" y="2503584"/>
                </a:cubicBezTo>
                <a:cubicBezTo>
                  <a:pt x="8859771" y="2496324"/>
                  <a:pt x="8862237" y="2491485"/>
                  <a:pt x="8867174" y="2491484"/>
                </a:cubicBezTo>
                <a:close/>
                <a:moveTo>
                  <a:pt x="4834161" y="2484579"/>
                </a:moveTo>
                <a:cubicBezTo>
                  <a:pt x="4827103" y="2482213"/>
                  <a:pt x="4800333" y="2491848"/>
                  <a:pt x="4781618" y="2497130"/>
                </a:cubicBezTo>
                <a:cubicBezTo>
                  <a:pt x="4763409" y="2502345"/>
                  <a:pt x="4748221" y="2507162"/>
                  <a:pt x="4733110" y="2512442"/>
                </a:cubicBezTo>
                <a:lnTo>
                  <a:pt x="4688970" y="2524854"/>
                </a:lnTo>
                <a:lnTo>
                  <a:pt x="4662058" y="2540196"/>
                </a:lnTo>
                <a:lnTo>
                  <a:pt x="4740529" y="2517110"/>
                </a:lnTo>
                <a:cubicBezTo>
                  <a:pt x="4755714" y="2512291"/>
                  <a:pt x="4840209" y="2483783"/>
                  <a:pt x="4834161" y="2484579"/>
                </a:cubicBezTo>
                <a:close/>
                <a:moveTo>
                  <a:pt x="8622938" y="2481473"/>
                </a:moveTo>
                <a:cubicBezTo>
                  <a:pt x="8622938" y="2496427"/>
                  <a:pt x="8612034" y="2491442"/>
                  <a:pt x="8603855" y="2491443"/>
                </a:cubicBezTo>
                <a:cubicBezTo>
                  <a:pt x="8603857" y="2478980"/>
                  <a:pt x="8614761" y="2481474"/>
                  <a:pt x="8622938" y="2481473"/>
                </a:cubicBezTo>
                <a:close/>
                <a:moveTo>
                  <a:pt x="4900880" y="2464050"/>
                </a:moveTo>
                <a:cubicBezTo>
                  <a:pt x="4894399" y="2462080"/>
                  <a:pt x="4895268" y="2467608"/>
                  <a:pt x="4892244" y="2468007"/>
                </a:cubicBezTo>
                <a:cubicBezTo>
                  <a:pt x="4865401" y="2480470"/>
                  <a:pt x="4913912" y="2465156"/>
                  <a:pt x="4900880" y="2464050"/>
                </a:cubicBezTo>
                <a:close/>
                <a:moveTo>
                  <a:pt x="8814838" y="2457547"/>
                </a:moveTo>
                <a:cubicBezTo>
                  <a:pt x="8819908" y="2459865"/>
                  <a:pt x="8824975" y="2462181"/>
                  <a:pt x="8830044" y="2464498"/>
                </a:cubicBezTo>
                <a:cubicBezTo>
                  <a:pt x="8824974" y="2469133"/>
                  <a:pt x="8814837" y="2471449"/>
                  <a:pt x="8814838" y="2457547"/>
                </a:cubicBezTo>
                <a:close/>
                <a:moveTo>
                  <a:pt x="8419753" y="2448616"/>
                </a:moveTo>
                <a:cubicBezTo>
                  <a:pt x="8419753" y="2455761"/>
                  <a:pt x="8419753" y="2469654"/>
                  <a:pt x="8411313" y="2469654"/>
                </a:cubicBezTo>
                <a:cubicBezTo>
                  <a:pt x="8411311" y="2460126"/>
                  <a:pt x="8408501" y="2448616"/>
                  <a:pt x="8419753" y="2448616"/>
                </a:cubicBezTo>
                <a:close/>
                <a:moveTo>
                  <a:pt x="9062506" y="2436114"/>
                </a:moveTo>
                <a:cubicBezTo>
                  <a:pt x="9062506" y="2443373"/>
                  <a:pt x="9060336" y="2448214"/>
                  <a:pt x="9055126" y="2448213"/>
                </a:cubicBezTo>
                <a:cubicBezTo>
                  <a:pt x="9055124" y="2438533"/>
                  <a:pt x="9057729" y="2436113"/>
                  <a:pt x="9062506" y="2436114"/>
                </a:cubicBezTo>
                <a:close/>
                <a:moveTo>
                  <a:pt x="5120533" y="2431068"/>
                </a:moveTo>
                <a:lnTo>
                  <a:pt x="5119731" y="2432060"/>
                </a:lnTo>
                <a:cubicBezTo>
                  <a:pt x="5118348" y="2433771"/>
                  <a:pt x="5116764" y="2435727"/>
                  <a:pt x="5116764" y="2435727"/>
                </a:cubicBezTo>
                <a:close/>
                <a:moveTo>
                  <a:pt x="9226628" y="2423610"/>
                </a:moveTo>
                <a:cubicBezTo>
                  <a:pt x="9226627" y="2430870"/>
                  <a:pt x="9224158" y="2435709"/>
                  <a:pt x="9219226" y="2435710"/>
                </a:cubicBezTo>
                <a:cubicBezTo>
                  <a:pt x="9219226" y="2426030"/>
                  <a:pt x="9221692" y="2423609"/>
                  <a:pt x="9226628" y="2423610"/>
                </a:cubicBezTo>
                <a:close/>
                <a:moveTo>
                  <a:pt x="8543295" y="2423610"/>
                </a:moveTo>
                <a:cubicBezTo>
                  <a:pt x="8545738" y="2426070"/>
                  <a:pt x="8550621" y="2430990"/>
                  <a:pt x="8552656" y="2433448"/>
                </a:cubicBezTo>
                <a:cubicBezTo>
                  <a:pt x="8550621" y="2435909"/>
                  <a:pt x="8545738" y="2443288"/>
                  <a:pt x="8543296" y="2448207"/>
                </a:cubicBezTo>
                <a:cubicBezTo>
                  <a:pt x="8543297" y="2438368"/>
                  <a:pt x="8543297" y="2430990"/>
                  <a:pt x="8543295" y="2423610"/>
                </a:cubicBezTo>
                <a:close/>
                <a:moveTo>
                  <a:pt x="8752327" y="2423609"/>
                </a:moveTo>
                <a:cubicBezTo>
                  <a:pt x="8757395" y="2423610"/>
                  <a:pt x="8762462" y="2425928"/>
                  <a:pt x="8767532" y="2430561"/>
                </a:cubicBezTo>
                <a:cubicBezTo>
                  <a:pt x="8762463" y="2437512"/>
                  <a:pt x="8752327" y="2435196"/>
                  <a:pt x="8752327" y="2423609"/>
                </a:cubicBezTo>
                <a:close/>
                <a:moveTo>
                  <a:pt x="5073786" y="2413432"/>
                </a:moveTo>
                <a:lnTo>
                  <a:pt x="5042009" y="2423942"/>
                </a:lnTo>
                <a:lnTo>
                  <a:pt x="5039946" y="2429705"/>
                </a:lnTo>
                <a:lnTo>
                  <a:pt x="5039959" y="2429701"/>
                </a:lnTo>
                <a:lnTo>
                  <a:pt x="5056496" y="2423948"/>
                </a:lnTo>
                <a:lnTo>
                  <a:pt x="5056204" y="2423092"/>
                </a:lnTo>
                <a:cubicBezTo>
                  <a:pt x="5057438" y="2420672"/>
                  <a:pt x="5058671" y="2420066"/>
                  <a:pt x="5059905" y="2420370"/>
                </a:cubicBezTo>
                <a:lnTo>
                  <a:pt x="5062115" y="2421994"/>
                </a:lnTo>
                <a:lnTo>
                  <a:pt x="5070048" y="2419234"/>
                </a:lnTo>
                <a:lnTo>
                  <a:pt x="5073785" y="2418046"/>
                </a:lnTo>
                <a:close/>
                <a:moveTo>
                  <a:pt x="8486219" y="2411815"/>
                </a:moveTo>
                <a:cubicBezTo>
                  <a:pt x="8486219" y="2426768"/>
                  <a:pt x="8478616" y="2424276"/>
                  <a:pt x="8471013" y="2424275"/>
                </a:cubicBezTo>
                <a:cubicBezTo>
                  <a:pt x="8471014" y="2409321"/>
                  <a:pt x="8481150" y="2411814"/>
                  <a:pt x="8486219" y="2411815"/>
                </a:cubicBezTo>
                <a:close/>
                <a:moveTo>
                  <a:pt x="8517477" y="2411814"/>
                </a:moveTo>
                <a:cubicBezTo>
                  <a:pt x="8517477" y="2426767"/>
                  <a:pt x="8509874" y="2424276"/>
                  <a:pt x="8502270" y="2424275"/>
                </a:cubicBezTo>
                <a:cubicBezTo>
                  <a:pt x="8502270" y="2409320"/>
                  <a:pt x="8512409" y="2411815"/>
                  <a:pt x="8517477" y="2411814"/>
                </a:cubicBezTo>
                <a:close/>
                <a:moveTo>
                  <a:pt x="5132900" y="2411247"/>
                </a:moveTo>
                <a:lnTo>
                  <a:pt x="5127911" y="2415058"/>
                </a:lnTo>
                <a:lnTo>
                  <a:pt x="5131377" y="2414028"/>
                </a:lnTo>
                <a:close/>
                <a:moveTo>
                  <a:pt x="8122870" y="2400392"/>
                </a:moveTo>
                <a:cubicBezTo>
                  <a:pt x="8122870" y="2410070"/>
                  <a:pt x="8120402" y="2412490"/>
                  <a:pt x="8115468" y="2412491"/>
                </a:cubicBezTo>
                <a:cubicBezTo>
                  <a:pt x="8115469" y="2405230"/>
                  <a:pt x="8117936" y="2400391"/>
                  <a:pt x="8122870" y="2400392"/>
                </a:cubicBezTo>
                <a:close/>
                <a:moveTo>
                  <a:pt x="5106763" y="2397282"/>
                </a:moveTo>
                <a:cubicBezTo>
                  <a:pt x="5108168" y="2397605"/>
                  <a:pt x="5109574" y="2398892"/>
                  <a:pt x="5112386" y="2400177"/>
                </a:cubicBezTo>
                <a:cubicBezTo>
                  <a:pt x="5106762" y="2402748"/>
                  <a:pt x="5106761" y="2405319"/>
                  <a:pt x="5101137" y="2400177"/>
                </a:cubicBezTo>
                <a:cubicBezTo>
                  <a:pt x="5103950" y="2397605"/>
                  <a:pt x="5105355" y="2396961"/>
                  <a:pt x="5106763" y="2397282"/>
                </a:cubicBezTo>
                <a:close/>
                <a:moveTo>
                  <a:pt x="5093250" y="2388509"/>
                </a:moveTo>
                <a:lnTo>
                  <a:pt x="5095185" y="2390460"/>
                </a:lnTo>
                <a:cubicBezTo>
                  <a:pt x="5095185" y="2390460"/>
                  <a:pt x="5090835" y="2389964"/>
                  <a:pt x="5085759" y="2389386"/>
                </a:cubicBezTo>
                <a:lnTo>
                  <a:pt x="5085890" y="2389044"/>
                </a:lnTo>
                <a:lnTo>
                  <a:pt x="5090221" y="2389307"/>
                </a:lnTo>
                <a:close/>
                <a:moveTo>
                  <a:pt x="8494044" y="2387887"/>
                </a:moveTo>
                <a:cubicBezTo>
                  <a:pt x="8494046" y="2397567"/>
                  <a:pt x="8491577" y="2399986"/>
                  <a:pt x="8486642" y="2399987"/>
                </a:cubicBezTo>
                <a:cubicBezTo>
                  <a:pt x="8486641" y="2392728"/>
                  <a:pt x="8489110" y="2387887"/>
                  <a:pt x="8494044" y="2387887"/>
                </a:cubicBezTo>
                <a:close/>
                <a:moveTo>
                  <a:pt x="7810715" y="2387886"/>
                </a:moveTo>
                <a:cubicBezTo>
                  <a:pt x="7821630" y="2387886"/>
                  <a:pt x="7832552" y="2387887"/>
                  <a:pt x="7843468" y="2387887"/>
                </a:cubicBezTo>
                <a:cubicBezTo>
                  <a:pt x="7840739" y="2395267"/>
                  <a:pt x="7838010" y="2405105"/>
                  <a:pt x="7835280" y="2412484"/>
                </a:cubicBezTo>
                <a:cubicBezTo>
                  <a:pt x="7827090" y="2410024"/>
                  <a:pt x="7810714" y="2407565"/>
                  <a:pt x="7810715" y="2387886"/>
                </a:cubicBezTo>
                <a:close/>
                <a:moveTo>
                  <a:pt x="5087616" y="2384548"/>
                </a:moveTo>
                <a:lnTo>
                  <a:pt x="5087687" y="2384574"/>
                </a:lnTo>
                <a:lnTo>
                  <a:pt x="5087578" y="2384644"/>
                </a:lnTo>
                <a:close/>
                <a:moveTo>
                  <a:pt x="5237884" y="2378957"/>
                </a:moveTo>
                <a:cubicBezTo>
                  <a:pt x="5245264" y="2378956"/>
                  <a:pt x="5253077" y="2378957"/>
                  <a:pt x="5260893" y="2383634"/>
                </a:cubicBezTo>
                <a:cubicBezTo>
                  <a:pt x="5255683" y="2386186"/>
                  <a:pt x="5237884" y="2396392"/>
                  <a:pt x="5237884" y="2378957"/>
                </a:cubicBezTo>
                <a:close/>
                <a:moveTo>
                  <a:pt x="7788802" y="2377765"/>
                </a:moveTo>
                <a:cubicBezTo>
                  <a:pt x="7788801" y="2389277"/>
                  <a:pt x="7778662" y="2386894"/>
                  <a:pt x="7773594" y="2386894"/>
                </a:cubicBezTo>
                <a:cubicBezTo>
                  <a:pt x="7773596" y="2375384"/>
                  <a:pt x="7781198" y="2377765"/>
                  <a:pt x="7788802" y="2377765"/>
                </a:cubicBezTo>
                <a:close/>
                <a:moveTo>
                  <a:pt x="5256290" y="2376411"/>
                </a:moveTo>
                <a:lnTo>
                  <a:pt x="5255466" y="2378553"/>
                </a:lnTo>
                <a:cubicBezTo>
                  <a:pt x="5255466" y="2378553"/>
                  <a:pt x="5255727" y="2377878"/>
                  <a:pt x="5256099" y="2376905"/>
                </a:cubicBezTo>
                <a:close/>
                <a:moveTo>
                  <a:pt x="5257419" y="2373478"/>
                </a:moveTo>
                <a:lnTo>
                  <a:pt x="5256290" y="2376411"/>
                </a:lnTo>
                <a:lnTo>
                  <a:pt x="5257418" y="2373480"/>
                </a:lnTo>
                <a:close/>
                <a:moveTo>
                  <a:pt x="5258438" y="2370824"/>
                </a:moveTo>
                <a:lnTo>
                  <a:pt x="5257419" y="2373478"/>
                </a:lnTo>
                <a:lnTo>
                  <a:pt x="5257591" y="2373028"/>
                </a:lnTo>
                <a:close/>
                <a:moveTo>
                  <a:pt x="8433896" y="2370696"/>
                </a:moveTo>
                <a:cubicBezTo>
                  <a:pt x="8447154" y="2370696"/>
                  <a:pt x="8463061" y="2368238"/>
                  <a:pt x="8470571" y="2382565"/>
                </a:cubicBezTo>
                <a:cubicBezTo>
                  <a:pt x="8465711" y="2385023"/>
                  <a:pt x="8457758" y="2387477"/>
                  <a:pt x="8449804" y="2387478"/>
                </a:cubicBezTo>
                <a:cubicBezTo>
                  <a:pt x="8444502" y="2382565"/>
                  <a:pt x="8439201" y="2375607"/>
                  <a:pt x="8433896" y="2370696"/>
                </a:cubicBezTo>
                <a:close/>
                <a:moveTo>
                  <a:pt x="5011613" y="2370621"/>
                </a:moveTo>
                <a:lnTo>
                  <a:pt x="5008542" y="2372500"/>
                </a:lnTo>
                <a:lnTo>
                  <a:pt x="5010878" y="2372565"/>
                </a:lnTo>
                <a:lnTo>
                  <a:pt x="5010983" y="2372492"/>
                </a:lnTo>
                <a:close/>
                <a:moveTo>
                  <a:pt x="5258588" y="2370434"/>
                </a:moveTo>
                <a:cubicBezTo>
                  <a:pt x="5258849" y="2369758"/>
                  <a:pt x="5258784" y="2369927"/>
                  <a:pt x="5258541" y="2370561"/>
                </a:cubicBezTo>
                <a:lnTo>
                  <a:pt x="5258438" y="2370824"/>
                </a:lnTo>
                <a:close/>
                <a:moveTo>
                  <a:pt x="5272835" y="2368536"/>
                </a:moveTo>
                <a:cubicBezTo>
                  <a:pt x="5276670" y="2368239"/>
                  <a:pt x="5280507" y="2368835"/>
                  <a:pt x="5284343" y="2371217"/>
                </a:cubicBezTo>
                <a:cubicBezTo>
                  <a:pt x="5276670" y="2380345"/>
                  <a:pt x="5266442" y="2380344"/>
                  <a:pt x="5261326" y="2371217"/>
                </a:cubicBezTo>
                <a:cubicBezTo>
                  <a:pt x="5265162" y="2370025"/>
                  <a:pt x="5268998" y="2368834"/>
                  <a:pt x="5272835" y="2368536"/>
                </a:cubicBezTo>
                <a:close/>
                <a:moveTo>
                  <a:pt x="5173416" y="2366452"/>
                </a:moveTo>
                <a:cubicBezTo>
                  <a:pt x="5178485" y="2366453"/>
                  <a:pt x="5183554" y="2366453"/>
                  <a:pt x="5188624" y="2366453"/>
                </a:cubicBezTo>
                <a:cubicBezTo>
                  <a:pt x="5188624" y="2371293"/>
                  <a:pt x="5188623" y="2373714"/>
                  <a:pt x="5188623" y="2378553"/>
                </a:cubicBezTo>
                <a:cubicBezTo>
                  <a:pt x="5183556" y="2378553"/>
                  <a:pt x="5178485" y="2378552"/>
                  <a:pt x="5173418" y="2378552"/>
                </a:cubicBezTo>
                <a:cubicBezTo>
                  <a:pt x="5173417" y="2373713"/>
                  <a:pt x="5173417" y="2371294"/>
                  <a:pt x="5173416" y="2366452"/>
                </a:cubicBezTo>
                <a:close/>
                <a:moveTo>
                  <a:pt x="5302958" y="2366356"/>
                </a:moveTo>
                <a:cubicBezTo>
                  <a:pt x="5307948" y="2364617"/>
                  <a:pt x="5313649" y="2368093"/>
                  <a:pt x="5313650" y="2376783"/>
                </a:cubicBezTo>
                <a:cubicBezTo>
                  <a:pt x="5308582" y="2374466"/>
                  <a:pt x="5303513" y="2372148"/>
                  <a:pt x="5298445" y="2369831"/>
                </a:cubicBezTo>
                <a:cubicBezTo>
                  <a:pt x="5299711" y="2368093"/>
                  <a:pt x="5301297" y="2366934"/>
                  <a:pt x="5302958" y="2366356"/>
                </a:cubicBezTo>
                <a:close/>
                <a:moveTo>
                  <a:pt x="5280377" y="2363310"/>
                </a:moveTo>
                <a:lnTo>
                  <a:pt x="5278909" y="2366067"/>
                </a:lnTo>
                <a:cubicBezTo>
                  <a:pt x="5278909" y="2366067"/>
                  <a:pt x="5279371" y="2365198"/>
                  <a:pt x="5279949" y="2364111"/>
                </a:cubicBezTo>
                <a:close/>
                <a:moveTo>
                  <a:pt x="5282031" y="2360201"/>
                </a:moveTo>
                <a:cubicBezTo>
                  <a:pt x="5282380" y="2359549"/>
                  <a:pt x="5282147" y="2359983"/>
                  <a:pt x="5281685" y="2360853"/>
                </a:cubicBezTo>
                <a:lnTo>
                  <a:pt x="5280377" y="2363310"/>
                </a:lnTo>
                <a:close/>
                <a:moveTo>
                  <a:pt x="7726749" y="2353949"/>
                </a:moveTo>
                <a:cubicBezTo>
                  <a:pt x="7726751" y="2361094"/>
                  <a:pt x="7732125" y="2373002"/>
                  <a:pt x="7724067" y="2377764"/>
                </a:cubicBezTo>
                <a:cubicBezTo>
                  <a:pt x="7716007" y="2382131"/>
                  <a:pt x="7705709" y="2377766"/>
                  <a:pt x="7694967" y="2377765"/>
                </a:cubicBezTo>
                <a:cubicBezTo>
                  <a:pt x="7692280" y="2373002"/>
                  <a:pt x="7692280" y="2368239"/>
                  <a:pt x="7689593" y="2363477"/>
                </a:cubicBezTo>
                <a:cubicBezTo>
                  <a:pt x="7703023" y="2358712"/>
                  <a:pt x="7713769" y="2356331"/>
                  <a:pt x="7726749" y="2353949"/>
                </a:cubicBezTo>
                <a:close/>
                <a:moveTo>
                  <a:pt x="8093730" y="2352804"/>
                </a:moveTo>
                <a:cubicBezTo>
                  <a:pt x="8098006" y="2352205"/>
                  <a:pt x="8103268" y="2354003"/>
                  <a:pt x="8107215" y="2354004"/>
                </a:cubicBezTo>
                <a:cubicBezTo>
                  <a:pt x="8107214" y="2373199"/>
                  <a:pt x="8094057" y="2366000"/>
                  <a:pt x="8086163" y="2365999"/>
                </a:cubicBezTo>
                <a:cubicBezTo>
                  <a:pt x="8086164" y="2356402"/>
                  <a:pt x="8089453" y="2353403"/>
                  <a:pt x="8093730" y="2352804"/>
                </a:cubicBezTo>
                <a:close/>
                <a:moveTo>
                  <a:pt x="4706573" y="2348654"/>
                </a:moveTo>
                <a:lnTo>
                  <a:pt x="4646351" y="2366311"/>
                </a:lnTo>
                <a:cubicBezTo>
                  <a:pt x="4631164" y="2371129"/>
                  <a:pt x="4649879" y="2365849"/>
                  <a:pt x="4625118" y="2371924"/>
                </a:cubicBezTo>
                <a:lnTo>
                  <a:pt x="4608042" y="2377519"/>
                </a:lnTo>
                <a:lnTo>
                  <a:pt x="4608036" y="2377717"/>
                </a:lnTo>
                <a:lnTo>
                  <a:pt x="4607991" y="2377911"/>
                </a:lnTo>
                <a:lnTo>
                  <a:pt x="4611015" y="2378716"/>
                </a:lnTo>
                <a:cubicBezTo>
                  <a:pt x="4618122" y="2378135"/>
                  <a:pt x="4632106" y="2375474"/>
                  <a:pt x="4638150" y="2373032"/>
                </a:cubicBezTo>
                <a:lnTo>
                  <a:pt x="4675474" y="2363186"/>
                </a:lnTo>
                <a:lnTo>
                  <a:pt x="4686850" y="2359572"/>
                </a:lnTo>
                <a:close/>
                <a:moveTo>
                  <a:pt x="5017015" y="2343145"/>
                </a:moveTo>
                <a:lnTo>
                  <a:pt x="4991911" y="2352857"/>
                </a:lnTo>
                <a:cubicBezTo>
                  <a:pt x="4965306" y="2365171"/>
                  <a:pt x="4977398" y="2362346"/>
                  <a:pt x="4997919" y="2356099"/>
                </a:cubicBezTo>
                <a:lnTo>
                  <a:pt x="5017437" y="2349989"/>
                </a:lnTo>
                <a:close/>
                <a:moveTo>
                  <a:pt x="5024476" y="2340258"/>
                </a:moveTo>
                <a:lnTo>
                  <a:pt x="5022623" y="2340977"/>
                </a:lnTo>
                <a:lnTo>
                  <a:pt x="5024242" y="2343444"/>
                </a:lnTo>
                <a:close/>
                <a:moveTo>
                  <a:pt x="5393722" y="2336088"/>
                </a:moveTo>
                <a:cubicBezTo>
                  <a:pt x="5385722" y="2348566"/>
                  <a:pt x="5385722" y="2348566"/>
                  <a:pt x="5329701" y="2366037"/>
                </a:cubicBezTo>
                <a:cubicBezTo>
                  <a:pt x="5356379" y="2336087"/>
                  <a:pt x="5359045" y="2336089"/>
                  <a:pt x="5393722" y="2336088"/>
                </a:cubicBezTo>
                <a:close/>
                <a:moveTo>
                  <a:pt x="8313469" y="2332517"/>
                </a:moveTo>
                <a:cubicBezTo>
                  <a:pt x="8318762" y="2332516"/>
                  <a:pt x="8324056" y="2332516"/>
                  <a:pt x="8324054" y="2344618"/>
                </a:cubicBezTo>
                <a:cubicBezTo>
                  <a:pt x="8321410" y="2339776"/>
                  <a:pt x="8316117" y="2339776"/>
                  <a:pt x="8310824" y="2337357"/>
                </a:cubicBezTo>
                <a:cubicBezTo>
                  <a:pt x="8310824" y="2334936"/>
                  <a:pt x="8313469" y="2332517"/>
                  <a:pt x="8313469" y="2332517"/>
                </a:cubicBezTo>
                <a:close/>
                <a:moveTo>
                  <a:pt x="7360985" y="2332517"/>
                </a:moveTo>
                <a:cubicBezTo>
                  <a:pt x="7360984" y="2339776"/>
                  <a:pt x="7358516" y="2344616"/>
                  <a:pt x="7353579" y="2344617"/>
                </a:cubicBezTo>
                <a:cubicBezTo>
                  <a:pt x="7353580" y="2334936"/>
                  <a:pt x="7356048" y="2332517"/>
                  <a:pt x="7360985" y="2332517"/>
                </a:cubicBezTo>
                <a:close/>
                <a:moveTo>
                  <a:pt x="8379957" y="2331521"/>
                </a:moveTo>
                <a:cubicBezTo>
                  <a:pt x="8384734" y="2330906"/>
                  <a:pt x="8390486" y="2332750"/>
                  <a:pt x="8394389" y="2332750"/>
                </a:cubicBezTo>
                <a:cubicBezTo>
                  <a:pt x="8394391" y="2349968"/>
                  <a:pt x="8379198" y="2345049"/>
                  <a:pt x="8371383" y="2345049"/>
                </a:cubicBezTo>
                <a:cubicBezTo>
                  <a:pt x="8371380" y="2335210"/>
                  <a:pt x="8375179" y="2332135"/>
                  <a:pt x="8379957" y="2331521"/>
                </a:cubicBezTo>
                <a:close/>
                <a:moveTo>
                  <a:pt x="8036902" y="2331437"/>
                </a:moveTo>
                <a:cubicBezTo>
                  <a:pt x="8036902" y="2346391"/>
                  <a:pt x="8026766" y="2343898"/>
                  <a:pt x="8021698" y="2343899"/>
                </a:cubicBezTo>
                <a:cubicBezTo>
                  <a:pt x="8021698" y="2328944"/>
                  <a:pt x="8029301" y="2331437"/>
                  <a:pt x="8036902" y="2331437"/>
                </a:cubicBezTo>
                <a:close/>
                <a:moveTo>
                  <a:pt x="5025214" y="2330308"/>
                </a:moveTo>
                <a:lnTo>
                  <a:pt x="5024547" y="2330520"/>
                </a:lnTo>
                <a:lnTo>
                  <a:pt x="5025186" y="2330685"/>
                </a:lnTo>
                <a:close/>
                <a:moveTo>
                  <a:pt x="5407453" y="2325372"/>
                </a:moveTo>
                <a:cubicBezTo>
                  <a:pt x="5410187" y="2327779"/>
                  <a:pt x="5412921" y="2330183"/>
                  <a:pt x="5415199" y="2332589"/>
                </a:cubicBezTo>
                <a:cubicBezTo>
                  <a:pt x="5410188" y="2337402"/>
                  <a:pt x="5404718" y="2339807"/>
                  <a:pt x="5401983" y="2344619"/>
                </a:cubicBezTo>
                <a:cubicBezTo>
                  <a:pt x="5404718" y="2337402"/>
                  <a:pt x="5404716" y="2330183"/>
                  <a:pt x="5407453" y="2325372"/>
                </a:cubicBezTo>
                <a:close/>
                <a:moveTo>
                  <a:pt x="5436396" y="2320970"/>
                </a:moveTo>
                <a:lnTo>
                  <a:pt x="5437448" y="2322667"/>
                </a:lnTo>
                <a:lnTo>
                  <a:pt x="5437352" y="2321640"/>
                </a:lnTo>
                <a:close/>
                <a:moveTo>
                  <a:pt x="8295194" y="2320013"/>
                </a:moveTo>
                <a:cubicBezTo>
                  <a:pt x="8299968" y="2320014"/>
                  <a:pt x="8305612" y="2322330"/>
                  <a:pt x="8310387" y="2324648"/>
                </a:cubicBezTo>
                <a:cubicBezTo>
                  <a:pt x="8305614" y="2333916"/>
                  <a:pt x="8295193" y="2331599"/>
                  <a:pt x="8295194" y="2320013"/>
                </a:cubicBezTo>
                <a:close/>
                <a:moveTo>
                  <a:pt x="5090098" y="2319236"/>
                </a:moveTo>
                <a:cubicBezTo>
                  <a:pt x="5090099" y="2322260"/>
                  <a:pt x="5090595" y="2324530"/>
                  <a:pt x="5091467" y="2326232"/>
                </a:cubicBezTo>
                <a:lnTo>
                  <a:pt x="5093216" y="2327979"/>
                </a:lnTo>
                <a:lnTo>
                  <a:pt x="5104289" y="2324959"/>
                </a:lnTo>
                <a:lnTo>
                  <a:pt x="5104622" y="2324935"/>
                </a:lnTo>
                <a:lnTo>
                  <a:pt x="5104270" y="2323319"/>
                </a:lnTo>
                <a:cubicBezTo>
                  <a:pt x="5102654" y="2320596"/>
                  <a:pt x="5100106" y="2319575"/>
                  <a:pt x="5097464" y="2319236"/>
                </a:cubicBezTo>
                <a:cubicBezTo>
                  <a:pt x="5094823" y="2318894"/>
                  <a:pt x="5092088" y="2319235"/>
                  <a:pt x="5090098" y="2319236"/>
                </a:cubicBezTo>
                <a:close/>
                <a:moveTo>
                  <a:pt x="5074632" y="2319235"/>
                </a:moveTo>
                <a:cubicBezTo>
                  <a:pt x="5074630" y="2322867"/>
                  <a:pt x="5075182" y="2325892"/>
                  <a:pt x="5076399" y="2328010"/>
                </a:cubicBezTo>
                <a:lnTo>
                  <a:pt x="5081941" y="2331221"/>
                </a:lnTo>
                <a:lnTo>
                  <a:pt x="5082109" y="2331172"/>
                </a:lnTo>
                <a:lnTo>
                  <a:pt x="5080374" y="2322563"/>
                </a:lnTo>
                <a:cubicBezTo>
                  <a:pt x="5079158" y="2320444"/>
                  <a:pt x="5077282" y="2319235"/>
                  <a:pt x="5074632" y="2319235"/>
                </a:cubicBezTo>
                <a:close/>
                <a:moveTo>
                  <a:pt x="8582326" y="2318487"/>
                </a:moveTo>
                <a:cubicBezTo>
                  <a:pt x="8593172" y="2318714"/>
                  <a:pt x="8611128" y="2335931"/>
                  <a:pt x="8617114" y="2339557"/>
                </a:cubicBezTo>
                <a:cubicBezTo>
                  <a:pt x="8643716" y="2361305"/>
                  <a:pt x="8669872" y="2373389"/>
                  <a:pt x="8699135" y="2387484"/>
                </a:cubicBezTo>
                <a:cubicBezTo>
                  <a:pt x="8653914" y="2387483"/>
                  <a:pt x="8614454" y="2351639"/>
                  <a:pt x="8574552" y="2325057"/>
                </a:cubicBezTo>
                <a:cubicBezTo>
                  <a:pt x="8575882" y="2320224"/>
                  <a:pt x="8578708" y="2318411"/>
                  <a:pt x="8582326" y="2318487"/>
                </a:cubicBezTo>
                <a:close/>
                <a:moveTo>
                  <a:pt x="175592" y="2318079"/>
                </a:moveTo>
                <a:cubicBezTo>
                  <a:pt x="182295" y="2318728"/>
                  <a:pt x="188064" y="2319091"/>
                  <a:pt x="188550" y="2319348"/>
                </a:cubicBezTo>
                <a:cubicBezTo>
                  <a:pt x="188793" y="2319480"/>
                  <a:pt x="187717" y="2319582"/>
                  <a:pt x="184777" y="2319683"/>
                </a:cubicBezTo>
                <a:lnTo>
                  <a:pt x="181806" y="2319748"/>
                </a:lnTo>
                <a:close/>
                <a:moveTo>
                  <a:pt x="8086165" y="2312868"/>
                </a:moveTo>
                <a:cubicBezTo>
                  <a:pt x="8107349" y="2317764"/>
                  <a:pt x="8130741" y="2327553"/>
                  <a:pt x="8154575" y="2320210"/>
                </a:cubicBezTo>
                <a:cubicBezTo>
                  <a:pt x="8167817" y="2339788"/>
                  <a:pt x="8189000" y="2344682"/>
                  <a:pt x="8204891" y="2354470"/>
                </a:cubicBezTo>
                <a:cubicBezTo>
                  <a:pt x="8162517" y="2364260"/>
                  <a:pt x="8120589" y="2344682"/>
                  <a:pt x="8086165" y="2312868"/>
                </a:cubicBezTo>
                <a:close/>
                <a:moveTo>
                  <a:pt x="5437661" y="2312868"/>
                </a:moveTo>
                <a:cubicBezTo>
                  <a:pt x="5440127" y="2315287"/>
                  <a:pt x="5440745" y="2317103"/>
                  <a:pt x="5440437" y="2318919"/>
                </a:cubicBezTo>
                <a:lnTo>
                  <a:pt x="5438178" y="2323844"/>
                </a:lnTo>
                <a:lnTo>
                  <a:pt x="5438659" y="2324623"/>
                </a:lnTo>
                <a:cubicBezTo>
                  <a:pt x="5433365" y="2327117"/>
                  <a:pt x="5430720" y="2329609"/>
                  <a:pt x="5425423" y="2332101"/>
                </a:cubicBezTo>
                <a:cubicBezTo>
                  <a:pt x="5425426" y="2324625"/>
                  <a:pt x="5428071" y="2320263"/>
                  <a:pt x="5431051" y="2319016"/>
                </a:cubicBezTo>
                <a:lnTo>
                  <a:pt x="5435415" y="2319477"/>
                </a:lnTo>
                <a:close/>
                <a:moveTo>
                  <a:pt x="7974376" y="2308217"/>
                </a:moveTo>
                <a:cubicBezTo>
                  <a:pt x="7974376" y="2323170"/>
                  <a:pt x="7966997" y="2320678"/>
                  <a:pt x="7959184" y="2320678"/>
                </a:cubicBezTo>
                <a:cubicBezTo>
                  <a:pt x="7959184" y="2305724"/>
                  <a:pt x="7969168" y="2308217"/>
                  <a:pt x="7974376" y="2308217"/>
                </a:cubicBezTo>
                <a:close/>
                <a:moveTo>
                  <a:pt x="5446504" y="2307509"/>
                </a:moveTo>
                <a:cubicBezTo>
                  <a:pt x="5446503" y="2317189"/>
                  <a:pt x="5444036" y="2319611"/>
                  <a:pt x="5439100" y="2312351"/>
                </a:cubicBezTo>
                <a:cubicBezTo>
                  <a:pt x="5441569" y="2312351"/>
                  <a:pt x="5444036" y="2309929"/>
                  <a:pt x="5446504" y="2307509"/>
                </a:cubicBezTo>
                <a:close/>
                <a:moveTo>
                  <a:pt x="5018784" y="2299634"/>
                </a:moveTo>
                <a:lnTo>
                  <a:pt x="4995981" y="2304850"/>
                </a:lnTo>
                <a:cubicBezTo>
                  <a:pt x="4985567" y="2307072"/>
                  <a:pt x="4977292" y="2308696"/>
                  <a:pt x="4973713" y="2309297"/>
                </a:cubicBezTo>
                <a:cubicBezTo>
                  <a:pt x="4949519" y="2319332"/>
                  <a:pt x="4976139" y="2317148"/>
                  <a:pt x="5008660" y="2313531"/>
                </a:cubicBezTo>
                <a:lnTo>
                  <a:pt x="5023795" y="2311894"/>
                </a:lnTo>
                <a:lnTo>
                  <a:pt x="5021589" y="2302289"/>
                </a:lnTo>
                <a:close/>
                <a:moveTo>
                  <a:pt x="8074032" y="2295006"/>
                </a:moveTo>
                <a:cubicBezTo>
                  <a:pt x="8074031" y="2304591"/>
                  <a:pt x="8071563" y="2307092"/>
                  <a:pt x="8066626" y="2307091"/>
                </a:cubicBezTo>
                <a:cubicBezTo>
                  <a:pt x="8066628" y="2300008"/>
                  <a:pt x="8069096" y="2295007"/>
                  <a:pt x="8074032" y="2295006"/>
                </a:cubicBezTo>
                <a:close/>
                <a:moveTo>
                  <a:pt x="8551600" y="2286075"/>
                </a:moveTo>
                <a:cubicBezTo>
                  <a:pt x="8553835" y="2293221"/>
                  <a:pt x="8556524" y="2300366"/>
                  <a:pt x="8553835" y="2307112"/>
                </a:cubicBezTo>
                <a:cubicBezTo>
                  <a:pt x="8548912" y="2307112"/>
                  <a:pt x="8540854" y="2307112"/>
                  <a:pt x="8535482" y="2307112"/>
                </a:cubicBezTo>
                <a:cubicBezTo>
                  <a:pt x="8535482" y="2293221"/>
                  <a:pt x="8546226" y="2290839"/>
                  <a:pt x="8551600" y="2286075"/>
                </a:cubicBezTo>
                <a:close/>
                <a:moveTo>
                  <a:pt x="7896669" y="2284290"/>
                </a:moveTo>
                <a:cubicBezTo>
                  <a:pt x="7904342" y="2286744"/>
                  <a:pt x="7912015" y="2289202"/>
                  <a:pt x="7919686" y="2291659"/>
                </a:cubicBezTo>
                <a:cubicBezTo>
                  <a:pt x="7912015" y="2296569"/>
                  <a:pt x="7896671" y="2303527"/>
                  <a:pt x="7896669" y="2284290"/>
                </a:cubicBezTo>
                <a:close/>
                <a:moveTo>
                  <a:pt x="8574117" y="2284289"/>
                </a:moveTo>
                <a:cubicBezTo>
                  <a:pt x="8574117" y="2300961"/>
                  <a:pt x="8571514" y="2319616"/>
                  <a:pt x="8558925" y="2312473"/>
                </a:cubicBezTo>
                <a:cubicBezTo>
                  <a:pt x="8563698" y="2305328"/>
                  <a:pt x="8563697" y="2284290"/>
                  <a:pt x="8574117" y="2284289"/>
                </a:cubicBezTo>
                <a:close/>
                <a:moveTo>
                  <a:pt x="8295953" y="2283234"/>
                </a:moveTo>
                <a:cubicBezTo>
                  <a:pt x="8300729" y="2282625"/>
                  <a:pt x="8306482" y="2284450"/>
                  <a:pt x="8310387" y="2284452"/>
                </a:cubicBezTo>
                <a:cubicBezTo>
                  <a:pt x="8310388" y="2303529"/>
                  <a:pt x="8295193" y="2296629"/>
                  <a:pt x="8287380" y="2296629"/>
                </a:cubicBezTo>
                <a:cubicBezTo>
                  <a:pt x="8287381" y="2286886"/>
                  <a:pt x="8291177" y="2283842"/>
                  <a:pt x="8295953" y="2283234"/>
                </a:cubicBezTo>
                <a:close/>
                <a:moveTo>
                  <a:pt x="8011561" y="2281147"/>
                </a:moveTo>
                <a:cubicBezTo>
                  <a:pt x="8018726" y="2280844"/>
                  <a:pt x="8026916" y="2283268"/>
                  <a:pt x="8031009" y="2283269"/>
                </a:cubicBezTo>
                <a:cubicBezTo>
                  <a:pt x="8031010" y="2307105"/>
                  <a:pt x="8006444" y="2295387"/>
                  <a:pt x="7998256" y="2295388"/>
                </a:cubicBezTo>
                <a:cubicBezTo>
                  <a:pt x="7998255" y="2284480"/>
                  <a:pt x="8004397" y="2281451"/>
                  <a:pt x="8011561" y="2281147"/>
                </a:cubicBezTo>
                <a:close/>
                <a:moveTo>
                  <a:pt x="5076504" y="2278455"/>
                </a:moveTo>
                <a:lnTo>
                  <a:pt x="5078219" y="2279891"/>
                </a:lnTo>
                <a:lnTo>
                  <a:pt x="5082143" y="2278486"/>
                </a:lnTo>
                <a:close/>
                <a:moveTo>
                  <a:pt x="5252856" y="2274059"/>
                </a:moveTo>
                <a:cubicBezTo>
                  <a:pt x="5252858" y="2286237"/>
                  <a:pt x="5260835" y="2283804"/>
                  <a:pt x="5268814" y="2283804"/>
                </a:cubicBezTo>
                <a:cubicBezTo>
                  <a:pt x="5268815" y="2271625"/>
                  <a:pt x="5258177" y="2274060"/>
                  <a:pt x="5252856" y="2274059"/>
                </a:cubicBezTo>
                <a:close/>
                <a:moveTo>
                  <a:pt x="5790329" y="2273573"/>
                </a:moveTo>
                <a:cubicBezTo>
                  <a:pt x="5790328" y="2281289"/>
                  <a:pt x="5787861" y="2283861"/>
                  <a:pt x="5782925" y="2283862"/>
                </a:cubicBezTo>
                <a:cubicBezTo>
                  <a:pt x="5782925" y="2276146"/>
                  <a:pt x="5785391" y="2273573"/>
                  <a:pt x="5790329" y="2273573"/>
                </a:cubicBezTo>
                <a:close/>
                <a:moveTo>
                  <a:pt x="7990029" y="2273573"/>
                </a:moveTo>
                <a:cubicBezTo>
                  <a:pt x="7990029" y="2281288"/>
                  <a:pt x="7987562" y="2283861"/>
                  <a:pt x="7982625" y="2283861"/>
                </a:cubicBezTo>
                <a:cubicBezTo>
                  <a:pt x="7982624" y="2276145"/>
                  <a:pt x="7985094" y="2273573"/>
                  <a:pt x="7990029" y="2273573"/>
                </a:cubicBezTo>
                <a:close/>
                <a:moveTo>
                  <a:pt x="7379558" y="2273571"/>
                </a:moveTo>
                <a:cubicBezTo>
                  <a:pt x="7384627" y="2273572"/>
                  <a:pt x="7387161" y="2273572"/>
                  <a:pt x="7392229" y="2273572"/>
                </a:cubicBezTo>
                <a:cubicBezTo>
                  <a:pt x="7389696" y="2280588"/>
                  <a:pt x="7389696" y="2287602"/>
                  <a:pt x="7387161" y="2294616"/>
                </a:cubicBezTo>
                <a:cubicBezTo>
                  <a:pt x="7384628" y="2289941"/>
                  <a:pt x="7379559" y="2282926"/>
                  <a:pt x="7377026" y="2278250"/>
                </a:cubicBezTo>
                <a:cubicBezTo>
                  <a:pt x="7377024" y="2275910"/>
                  <a:pt x="7379557" y="2275910"/>
                  <a:pt x="7379558" y="2273571"/>
                </a:cubicBezTo>
                <a:close/>
                <a:moveTo>
                  <a:pt x="5568033" y="2270390"/>
                </a:moveTo>
                <a:cubicBezTo>
                  <a:pt x="5572126" y="2271249"/>
                  <a:pt x="5575971" y="2273642"/>
                  <a:pt x="5579311" y="2278429"/>
                </a:cubicBezTo>
                <a:cubicBezTo>
                  <a:pt x="5547232" y="2285608"/>
                  <a:pt x="5512479" y="2292788"/>
                  <a:pt x="5478173" y="2299967"/>
                </a:cubicBezTo>
                <a:cubicBezTo>
                  <a:pt x="5491539" y="2280822"/>
                  <a:pt x="5512478" y="2283214"/>
                  <a:pt x="5531192" y="2280821"/>
                </a:cubicBezTo>
                <a:cubicBezTo>
                  <a:pt x="5541217" y="2279027"/>
                  <a:pt x="5555752" y="2267809"/>
                  <a:pt x="5568033" y="2270390"/>
                </a:cubicBezTo>
                <a:close/>
                <a:moveTo>
                  <a:pt x="7180230" y="2266428"/>
                </a:moveTo>
                <a:cubicBezTo>
                  <a:pt x="7182697" y="2268849"/>
                  <a:pt x="7182698" y="2271268"/>
                  <a:pt x="7185167" y="2273688"/>
                </a:cubicBezTo>
                <a:cubicBezTo>
                  <a:pt x="7182697" y="2276108"/>
                  <a:pt x="7180230" y="2278528"/>
                  <a:pt x="7177762" y="2273688"/>
                </a:cubicBezTo>
                <a:cubicBezTo>
                  <a:pt x="7177760" y="2271269"/>
                  <a:pt x="7180230" y="2268848"/>
                  <a:pt x="7180230" y="2266428"/>
                </a:cubicBezTo>
                <a:close/>
                <a:moveTo>
                  <a:pt x="7371840" y="2266250"/>
                </a:moveTo>
                <a:cubicBezTo>
                  <a:pt x="7372516" y="2265286"/>
                  <a:pt x="7373869" y="2265928"/>
                  <a:pt x="7376574" y="2267214"/>
                </a:cubicBezTo>
                <a:cubicBezTo>
                  <a:pt x="7373869" y="2269787"/>
                  <a:pt x="7373869" y="2269787"/>
                  <a:pt x="7371164" y="2274931"/>
                </a:cubicBezTo>
                <a:cubicBezTo>
                  <a:pt x="7371163" y="2269786"/>
                  <a:pt x="7371164" y="2267214"/>
                  <a:pt x="7371840" y="2266250"/>
                </a:cubicBezTo>
                <a:close/>
                <a:moveTo>
                  <a:pt x="8261699" y="2264641"/>
                </a:moveTo>
                <a:cubicBezTo>
                  <a:pt x="8266814" y="2267048"/>
                  <a:pt x="8266813" y="2279078"/>
                  <a:pt x="8269371" y="2283889"/>
                </a:cubicBezTo>
                <a:cubicBezTo>
                  <a:pt x="8261699" y="2283889"/>
                  <a:pt x="8254028" y="2283889"/>
                  <a:pt x="8246354" y="2283889"/>
                </a:cubicBezTo>
                <a:cubicBezTo>
                  <a:pt x="8246352" y="2274265"/>
                  <a:pt x="8256585" y="2264641"/>
                  <a:pt x="8261699" y="2264641"/>
                </a:cubicBezTo>
                <a:close/>
                <a:moveTo>
                  <a:pt x="5160818" y="2263960"/>
                </a:moveTo>
                <a:cubicBezTo>
                  <a:pt x="5155955" y="2263961"/>
                  <a:pt x="5153304" y="2266381"/>
                  <a:pt x="5150652" y="2268803"/>
                </a:cubicBezTo>
                <a:cubicBezTo>
                  <a:pt x="5140045" y="2273643"/>
                  <a:pt x="5129877" y="2278485"/>
                  <a:pt x="5121921" y="2283328"/>
                </a:cubicBezTo>
                <a:cubicBezTo>
                  <a:pt x="5121923" y="2293009"/>
                  <a:pt x="5121922" y="2300273"/>
                  <a:pt x="5121921" y="2307131"/>
                </a:cubicBezTo>
                <a:cubicBezTo>
                  <a:pt x="5132088" y="2304711"/>
                  <a:pt x="5140044" y="2309553"/>
                  <a:pt x="5147999" y="2297853"/>
                </a:cubicBezTo>
                <a:cubicBezTo>
                  <a:pt x="5153304" y="2288168"/>
                  <a:pt x="5160818" y="2283327"/>
                  <a:pt x="5168775" y="2283327"/>
                </a:cubicBezTo>
                <a:cubicBezTo>
                  <a:pt x="5166121" y="2276065"/>
                  <a:pt x="5163911" y="2268802"/>
                  <a:pt x="5160818" y="2263960"/>
                </a:cubicBezTo>
                <a:close/>
                <a:moveTo>
                  <a:pt x="5459517" y="2263159"/>
                </a:moveTo>
                <a:cubicBezTo>
                  <a:pt x="5463121" y="2263577"/>
                  <a:pt x="5466600" y="2264794"/>
                  <a:pt x="5469917" y="2267227"/>
                </a:cubicBezTo>
                <a:cubicBezTo>
                  <a:pt x="5424835" y="2284250"/>
                  <a:pt x="5382848" y="2308169"/>
                  <a:pt x="5335117" y="2317897"/>
                </a:cubicBezTo>
                <a:cubicBezTo>
                  <a:pt x="5319648" y="2322761"/>
                  <a:pt x="5303736" y="2320330"/>
                  <a:pt x="5301085" y="2351948"/>
                </a:cubicBezTo>
                <a:cubicBezTo>
                  <a:pt x="5298433" y="2371407"/>
                  <a:pt x="5282522" y="2361676"/>
                  <a:pt x="5287826" y="2349518"/>
                </a:cubicBezTo>
                <a:cubicBezTo>
                  <a:pt x="5271914" y="2349517"/>
                  <a:pt x="5256004" y="2349516"/>
                  <a:pt x="5237884" y="2349517"/>
                </a:cubicBezTo>
                <a:cubicBezTo>
                  <a:pt x="5245398" y="2342220"/>
                  <a:pt x="5256006" y="2342220"/>
                  <a:pt x="5261308" y="2332490"/>
                </a:cubicBezTo>
                <a:cubicBezTo>
                  <a:pt x="5266612" y="2327627"/>
                  <a:pt x="5266613" y="2322761"/>
                  <a:pt x="5266613" y="2315465"/>
                </a:cubicBezTo>
                <a:cubicBezTo>
                  <a:pt x="5269265" y="2303304"/>
                  <a:pt x="5279872" y="2308169"/>
                  <a:pt x="5287827" y="2308168"/>
                </a:cubicBezTo>
                <a:cubicBezTo>
                  <a:pt x="5303737" y="2305738"/>
                  <a:pt x="5319646" y="2298845"/>
                  <a:pt x="5335118" y="2296413"/>
                </a:cubicBezTo>
                <a:cubicBezTo>
                  <a:pt x="5340422" y="2293981"/>
                  <a:pt x="5348375" y="2291548"/>
                  <a:pt x="5356330" y="2291548"/>
                </a:cubicBezTo>
                <a:cubicBezTo>
                  <a:pt x="5364286" y="2291548"/>
                  <a:pt x="5358982" y="2289116"/>
                  <a:pt x="5366937" y="2284250"/>
                </a:cubicBezTo>
                <a:cubicBezTo>
                  <a:pt x="5385502" y="2279388"/>
                  <a:pt x="5406715" y="2274523"/>
                  <a:pt x="5424835" y="2269659"/>
                </a:cubicBezTo>
                <a:cubicBezTo>
                  <a:pt x="5436768" y="2267835"/>
                  <a:pt x="5448703" y="2261906"/>
                  <a:pt x="5459517" y="2263159"/>
                </a:cubicBezTo>
                <a:close/>
                <a:moveTo>
                  <a:pt x="5276794" y="2261882"/>
                </a:moveTo>
                <a:cubicBezTo>
                  <a:pt x="5276794" y="2269188"/>
                  <a:pt x="5279454" y="2274059"/>
                  <a:pt x="5284772" y="2274060"/>
                </a:cubicBezTo>
                <a:cubicBezTo>
                  <a:pt x="5284771" y="2264318"/>
                  <a:pt x="5282112" y="2261881"/>
                  <a:pt x="5276794" y="2261882"/>
                </a:cubicBezTo>
                <a:close/>
                <a:moveTo>
                  <a:pt x="7056230" y="2261071"/>
                </a:moveTo>
                <a:cubicBezTo>
                  <a:pt x="7056229" y="2268330"/>
                  <a:pt x="7053762" y="2273170"/>
                  <a:pt x="7048827" y="2273170"/>
                </a:cubicBezTo>
                <a:cubicBezTo>
                  <a:pt x="7048827" y="2263490"/>
                  <a:pt x="7051294" y="2261070"/>
                  <a:pt x="7056230" y="2261071"/>
                </a:cubicBezTo>
                <a:close/>
                <a:moveTo>
                  <a:pt x="7708694" y="2261070"/>
                </a:moveTo>
                <a:cubicBezTo>
                  <a:pt x="7708693" y="2268331"/>
                  <a:pt x="7706088" y="2273170"/>
                  <a:pt x="7701315" y="2273170"/>
                </a:cubicBezTo>
                <a:cubicBezTo>
                  <a:pt x="7701315" y="2263490"/>
                  <a:pt x="7703918" y="2261070"/>
                  <a:pt x="7708694" y="2261070"/>
                </a:cubicBezTo>
                <a:close/>
                <a:moveTo>
                  <a:pt x="7312144" y="2261070"/>
                </a:moveTo>
                <a:cubicBezTo>
                  <a:pt x="7312146" y="2268329"/>
                  <a:pt x="7309677" y="2273170"/>
                  <a:pt x="7304742" y="2273171"/>
                </a:cubicBezTo>
                <a:cubicBezTo>
                  <a:pt x="7304743" y="2263491"/>
                  <a:pt x="7307210" y="2261070"/>
                  <a:pt x="7312144" y="2261070"/>
                </a:cubicBezTo>
                <a:close/>
                <a:moveTo>
                  <a:pt x="8227514" y="2261069"/>
                </a:moveTo>
                <a:cubicBezTo>
                  <a:pt x="8232808" y="2261070"/>
                  <a:pt x="8238100" y="2263490"/>
                  <a:pt x="8238099" y="2273170"/>
                </a:cubicBezTo>
                <a:cubicBezTo>
                  <a:pt x="8232808" y="2270749"/>
                  <a:pt x="8227515" y="2268330"/>
                  <a:pt x="8224867" y="2265910"/>
                </a:cubicBezTo>
                <a:cubicBezTo>
                  <a:pt x="8224868" y="2263490"/>
                  <a:pt x="8224868" y="2263490"/>
                  <a:pt x="8227514" y="2261069"/>
                </a:cubicBezTo>
                <a:close/>
                <a:moveTo>
                  <a:pt x="9454233" y="2261069"/>
                </a:moveTo>
                <a:cubicBezTo>
                  <a:pt x="9459301" y="2265746"/>
                  <a:pt x="9461835" y="2272760"/>
                  <a:pt x="9466905" y="2277437"/>
                </a:cubicBezTo>
                <a:cubicBezTo>
                  <a:pt x="9461834" y="2282113"/>
                  <a:pt x="9456767" y="2282114"/>
                  <a:pt x="9451699" y="2282113"/>
                </a:cubicBezTo>
                <a:cubicBezTo>
                  <a:pt x="9451699" y="2275099"/>
                  <a:pt x="9454232" y="2268083"/>
                  <a:pt x="9454233" y="2261069"/>
                </a:cubicBezTo>
                <a:close/>
                <a:moveTo>
                  <a:pt x="125824" y="2260062"/>
                </a:moveTo>
                <a:cubicBezTo>
                  <a:pt x="125824" y="2260062"/>
                  <a:pt x="133652" y="2264220"/>
                  <a:pt x="131695" y="2263179"/>
                </a:cubicBezTo>
                <a:cubicBezTo>
                  <a:pt x="131044" y="2262833"/>
                  <a:pt x="129302" y="2261907"/>
                  <a:pt x="125824" y="2260062"/>
                </a:cubicBezTo>
                <a:close/>
                <a:moveTo>
                  <a:pt x="5470546" y="2256658"/>
                </a:moveTo>
                <a:lnTo>
                  <a:pt x="5468403" y="2260682"/>
                </a:lnTo>
                <a:cubicBezTo>
                  <a:pt x="5468403" y="2260682"/>
                  <a:pt x="5468865" y="2259814"/>
                  <a:pt x="5469444" y="2258727"/>
                </a:cubicBezTo>
                <a:close/>
                <a:moveTo>
                  <a:pt x="5471527" y="2254817"/>
                </a:moveTo>
                <a:cubicBezTo>
                  <a:pt x="5471874" y="2254167"/>
                  <a:pt x="5471642" y="2254600"/>
                  <a:pt x="5471179" y="2255469"/>
                </a:cubicBezTo>
                <a:lnTo>
                  <a:pt x="5470546" y="2256658"/>
                </a:lnTo>
                <a:close/>
                <a:moveTo>
                  <a:pt x="113960" y="2252434"/>
                </a:moveTo>
                <a:cubicBezTo>
                  <a:pt x="113462" y="2252873"/>
                  <a:pt x="112136" y="2254039"/>
                  <a:pt x="109482" y="2256369"/>
                </a:cubicBezTo>
                <a:cubicBezTo>
                  <a:pt x="109482" y="2256369"/>
                  <a:pt x="115453" y="2251124"/>
                  <a:pt x="113960" y="2252434"/>
                </a:cubicBezTo>
                <a:close/>
                <a:moveTo>
                  <a:pt x="7110919" y="2249097"/>
                </a:moveTo>
                <a:cubicBezTo>
                  <a:pt x="7110918" y="2260683"/>
                  <a:pt x="7100781" y="2260683"/>
                  <a:pt x="7095710" y="2260683"/>
                </a:cubicBezTo>
                <a:cubicBezTo>
                  <a:pt x="7095712" y="2246780"/>
                  <a:pt x="7103316" y="2249096"/>
                  <a:pt x="7110919" y="2249097"/>
                </a:cubicBezTo>
                <a:close/>
                <a:moveTo>
                  <a:pt x="5305051" y="2248486"/>
                </a:moveTo>
                <a:cubicBezTo>
                  <a:pt x="5300064" y="2247876"/>
                  <a:pt x="5294079" y="2249703"/>
                  <a:pt x="5290090" y="2249703"/>
                </a:cubicBezTo>
                <a:cubicBezTo>
                  <a:pt x="5290092" y="2269189"/>
                  <a:pt x="5306048" y="2261881"/>
                  <a:pt x="5314027" y="2261882"/>
                </a:cubicBezTo>
                <a:cubicBezTo>
                  <a:pt x="5314025" y="2252139"/>
                  <a:pt x="5310037" y="2249095"/>
                  <a:pt x="5305051" y="2248486"/>
                </a:cubicBezTo>
                <a:close/>
                <a:moveTo>
                  <a:pt x="8191348" y="2247807"/>
                </a:moveTo>
                <a:cubicBezTo>
                  <a:pt x="8202374" y="2247479"/>
                  <a:pt x="8212532" y="2251424"/>
                  <a:pt x="8224427" y="2256686"/>
                </a:cubicBezTo>
                <a:cubicBezTo>
                  <a:pt x="8208567" y="2266039"/>
                  <a:pt x="8193150" y="2252009"/>
                  <a:pt x="8179935" y="2249671"/>
                </a:cubicBezTo>
                <a:cubicBezTo>
                  <a:pt x="8183899" y="2248501"/>
                  <a:pt x="8187669" y="2247917"/>
                  <a:pt x="8191348" y="2247807"/>
                </a:cubicBezTo>
                <a:close/>
                <a:moveTo>
                  <a:pt x="5515073" y="2247419"/>
                </a:moveTo>
                <a:cubicBezTo>
                  <a:pt x="5522128" y="2246818"/>
                  <a:pt x="5529832" y="2250426"/>
                  <a:pt x="5532438" y="2257645"/>
                </a:cubicBezTo>
                <a:cubicBezTo>
                  <a:pt x="5522018" y="2257644"/>
                  <a:pt x="5511598" y="2260049"/>
                  <a:pt x="5501614" y="2262455"/>
                </a:cubicBezTo>
                <a:cubicBezTo>
                  <a:pt x="5501614" y="2252832"/>
                  <a:pt x="5508018" y="2248021"/>
                  <a:pt x="5515073" y="2247419"/>
                </a:cubicBezTo>
                <a:close/>
                <a:moveTo>
                  <a:pt x="7947463" y="2244995"/>
                </a:moveTo>
                <a:cubicBezTo>
                  <a:pt x="7958399" y="2252483"/>
                  <a:pt x="7974357" y="2254977"/>
                  <a:pt x="7974357" y="2274943"/>
                </a:cubicBezTo>
                <a:cubicBezTo>
                  <a:pt x="7966606" y="2274942"/>
                  <a:pt x="7958400" y="2274943"/>
                  <a:pt x="7950196" y="2274944"/>
                </a:cubicBezTo>
                <a:cubicBezTo>
                  <a:pt x="7950197" y="2264960"/>
                  <a:pt x="7947463" y="2254978"/>
                  <a:pt x="7947463" y="2244995"/>
                </a:cubicBezTo>
                <a:close/>
                <a:moveTo>
                  <a:pt x="8396514" y="2240269"/>
                </a:moveTo>
                <a:cubicBezTo>
                  <a:pt x="8399684" y="2240875"/>
                  <a:pt x="8402217" y="2243899"/>
                  <a:pt x="8402217" y="2249949"/>
                </a:cubicBezTo>
                <a:cubicBezTo>
                  <a:pt x="8397148" y="2247529"/>
                  <a:pt x="8392080" y="2245110"/>
                  <a:pt x="8387012" y="2245110"/>
                </a:cubicBezTo>
                <a:cubicBezTo>
                  <a:pt x="8389545" y="2241479"/>
                  <a:pt x="8393347" y="2239665"/>
                  <a:pt x="8396514" y="2240269"/>
                </a:cubicBezTo>
                <a:close/>
                <a:moveTo>
                  <a:pt x="5546298" y="2239709"/>
                </a:moveTo>
                <a:cubicBezTo>
                  <a:pt x="5551411" y="2239106"/>
                  <a:pt x="5555886" y="2240911"/>
                  <a:pt x="5555888" y="2249332"/>
                </a:cubicBezTo>
                <a:cubicBezTo>
                  <a:pt x="5550134" y="2249333"/>
                  <a:pt x="5542941" y="2250686"/>
                  <a:pt x="5537545" y="2248319"/>
                </a:cubicBezTo>
                <a:lnTo>
                  <a:pt x="5534774" y="2246066"/>
                </a:lnTo>
                <a:lnTo>
                  <a:pt x="5535133" y="2246507"/>
                </a:lnTo>
                <a:cubicBezTo>
                  <a:pt x="5535751" y="2247414"/>
                  <a:pt x="5536367" y="2248624"/>
                  <a:pt x="5536367" y="2249833"/>
                </a:cubicBezTo>
                <a:cubicBezTo>
                  <a:pt x="5533899" y="2252254"/>
                  <a:pt x="5533900" y="2254674"/>
                  <a:pt x="5533900" y="2257093"/>
                </a:cubicBezTo>
                <a:cubicBezTo>
                  <a:pt x="5532664" y="2253463"/>
                  <a:pt x="5531430" y="2251648"/>
                  <a:pt x="5531122" y="2250136"/>
                </a:cubicBezTo>
                <a:lnTo>
                  <a:pt x="5533764" y="2245245"/>
                </a:lnTo>
                <a:lnTo>
                  <a:pt x="5532872" y="2244521"/>
                </a:lnTo>
                <a:cubicBezTo>
                  <a:pt x="5535430" y="2243317"/>
                  <a:pt x="5541182" y="2240310"/>
                  <a:pt x="5546298" y="2239709"/>
                </a:cubicBezTo>
                <a:close/>
                <a:moveTo>
                  <a:pt x="5206626" y="2237850"/>
                </a:moveTo>
                <a:cubicBezTo>
                  <a:pt x="5211922" y="2242770"/>
                  <a:pt x="5214567" y="2247690"/>
                  <a:pt x="5219861" y="2250149"/>
                </a:cubicBezTo>
                <a:cubicBezTo>
                  <a:pt x="5214567" y="2252608"/>
                  <a:pt x="5209275" y="2257528"/>
                  <a:pt x="5206628" y="2262448"/>
                </a:cubicBezTo>
                <a:cubicBezTo>
                  <a:pt x="5206626" y="2255068"/>
                  <a:pt x="5206626" y="2247688"/>
                  <a:pt x="5206626" y="2237850"/>
                </a:cubicBezTo>
                <a:close/>
                <a:moveTo>
                  <a:pt x="9073970" y="2236254"/>
                </a:moveTo>
                <a:cubicBezTo>
                  <a:pt x="9073971" y="2243514"/>
                  <a:pt x="9071367" y="2248353"/>
                  <a:pt x="9066157" y="2248353"/>
                </a:cubicBezTo>
                <a:cubicBezTo>
                  <a:pt x="9066157" y="2238674"/>
                  <a:pt x="9068761" y="2236254"/>
                  <a:pt x="9073970" y="2236254"/>
                </a:cubicBezTo>
                <a:close/>
                <a:moveTo>
                  <a:pt x="9026555" y="2236254"/>
                </a:moveTo>
                <a:cubicBezTo>
                  <a:pt x="9026554" y="2243513"/>
                  <a:pt x="9023950" y="2248353"/>
                  <a:pt x="9018740" y="2248353"/>
                </a:cubicBezTo>
                <a:cubicBezTo>
                  <a:pt x="9018741" y="2238675"/>
                  <a:pt x="9021346" y="2236254"/>
                  <a:pt x="9026555" y="2236254"/>
                </a:cubicBezTo>
                <a:close/>
                <a:moveTo>
                  <a:pt x="7194456" y="2235918"/>
                </a:moveTo>
                <a:cubicBezTo>
                  <a:pt x="7197247" y="2236229"/>
                  <a:pt x="7200049" y="2236852"/>
                  <a:pt x="7202713" y="2237474"/>
                </a:cubicBezTo>
                <a:cubicBezTo>
                  <a:pt x="7192057" y="2239966"/>
                  <a:pt x="7184510" y="2244952"/>
                  <a:pt x="7173855" y="2249937"/>
                </a:cubicBezTo>
                <a:cubicBezTo>
                  <a:pt x="7177849" y="2236853"/>
                  <a:pt x="7186091" y="2234982"/>
                  <a:pt x="7194456" y="2235918"/>
                </a:cubicBezTo>
                <a:close/>
                <a:moveTo>
                  <a:pt x="7912042" y="2233893"/>
                </a:moveTo>
                <a:cubicBezTo>
                  <a:pt x="7920444" y="2234504"/>
                  <a:pt x="7929180" y="2237555"/>
                  <a:pt x="7937246" y="2237556"/>
                </a:cubicBezTo>
                <a:cubicBezTo>
                  <a:pt x="7934556" y="2244881"/>
                  <a:pt x="7931870" y="2252207"/>
                  <a:pt x="7929180" y="2257091"/>
                </a:cubicBezTo>
                <a:cubicBezTo>
                  <a:pt x="7923805" y="2257090"/>
                  <a:pt x="7921116" y="2254650"/>
                  <a:pt x="7915736" y="2254649"/>
                </a:cubicBezTo>
                <a:cubicBezTo>
                  <a:pt x="7907673" y="2249764"/>
                  <a:pt x="7896922" y="2247323"/>
                  <a:pt x="7888857" y="2244881"/>
                </a:cubicBezTo>
                <a:cubicBezTo>
                  <a:pt x="7895578" y="2235115"/>
                  <a:pt x="7903641" y="2233282"/>
                  <a:pt x="7912042" y="2233893"/>
                </a:cubicBezTo>
                <a:close/>
                <a:moveTo>
                  <a:pt x="5098774" y="2232675"/>
                </a:moveTo>
                <a:lnTo>
                  <a:pt x="5081238" y="2240048"/>
                </a:lnTo>
                <a:lnTo>
                  <a:pt x="5100335" y="2234872"/>
                </a:lnTo>
                <a:lnTo>
                  <a:pt x="5099079" y="2234120"/>
                </a:lnTo>
                <a:close/>
                <a:moveTo>
                  <a:pt x="5707365" y="2232491"/>
                </a:moveTo>
                <a:cubicBezTo>
                  <a:pt x="5710026" y="2234950"/>
                  <a:pt x="5715352" y="2239865"/>
                  <a:pt x="5718012" y="2244781"/>
                </a:cubicBezTo>
                <a:cubicBezTo>
                  <a:pt x="5691388" y="2249697"/>
                  <a:pt x="5665211" y="2254613"/>
                  <a:pt x="5638590" y="2261987"/>
                </a:cubicBezTo>
                <a:cubicBezTo>
                  <a:pt x="5625278" y="2264445"/>
                  <a:pt x="5614628" y="2264445"/>
                  <a:pt x="5603981" y="2269361"/>
                </a:cubicBezTo>
                <a:cubicBezTo>
                  <a:pt x="5597990" y="2271205"/>
                  <a:pt x="5590753" y="2274430"/>
                  <a:pt x="5584138" y="2271781"/>
                </a:cubicBezTo>
                <a:lnTo>
                  <a:pt x="5578856" y="2267714"/>
                </a:lnTo>
                <a:lnTo>
                  <a:pt x="5580895" y="2274248"/>
                </a:lnTo>
                <a:cubicBezTo>
                  <a:pt x="5580298" y="2276275"/>
                  <a:pt x="5578453" y="2276854"/>
                  <a:pt x="5575847" y="2273381"/>
                </a:cubicBezTo>
                <a:lnTo>
                  <a:pt x="5578169" y="2267187"/>
                </a:lnTo>
                <a:lnTo>
                  <a:pt x="5577802" y="2266902"/>
                </a:lnTo>
                <a:lnTo>
                  <a:pt x="5578334" y="2266744"/>
                </a:lnTo>
                <a:lnTo>
                  <a:pt x="5578453" y="2266430"/>
                </a:lnTo>
                <a:lnTo>
                  <a:pt x="5578533" y="2266685"/>
                </a:lnTo>
                <a:lnTo>
                  <a:pt x="5651900" y="2244782"/>
                </a:lnTo>
                <a:cubicBezTo>
                  <a:pt x="5665212" y="2242323"/>
                  <a:pt x="5675418" y="2239865"/>
                  <a:pt x="5688728" y="2237406"/>
                </a:cubicBezTo>
                <a:cubicBezTo>
                  <a:pt x="5694051" y="2234949"/>
                  <a:pt x="5702040" y="2232491"/>
                  <a:pt x="5707365" y="2232491"/>
                </a:cubicBezTo>
                <a:close/>
                <a:moveTo>
                  <a:pt x="5123595" y="2228566"/>
                </a:moveTo>
                <a:lnTo>
                  <a:pt x="5103336" y="2231309"/>
                </a:lnTo>
                <a:lnTo>
                  <a:pt x="5103885" y="2233910"/>
                </a:lnTo>
                <a:close/>
                <a:moveTo>
                  <a:pt x="9404928" y="2226561"/>
                </a:moveTo>
                <a:cubicBezTo>
                  <a:pt x="9413170" y="2224777"/>
                  <a:pt x="9421961" y="2233758"/>
                  <a:pt x="9427820" y="2237440"/>
                </a:cubicBezTo>
                <a:cubicBezTo>
                  <a:pt x="9425215" y="2244808"/>
                  <a:pt x="9422612" y="2252176"/>
                  <a:pt x="9422612" y="2257089"/>
                </a:cubicBezTo>
                <a:cubicBezTo>
                  <a:pt x="9414797" y="2249720"/>
                  <a:pt x="9404813" y="2239896"/>
                  <a:pt x="9396997" y="2232529"/>
                </a:cubicBezTo>
                <a:cubicBezTo>
                  <a:pt x="9399494" y="2228946"/>
                  <a:pt x="9402181" y="2227156"/>
                  <a:pt x="9404928" y="2226561"/>
                </a:cubicBezTo>
                <a:close/>
                <a:moveTo>
                  <a:pt x="7858155" y="2225910"/>
                </a:moveTo>
                <a:cubicBezTo>
                  <a:pt x="7860672" y="2226073"/>
                  <a:pt x="7863070" y="2226359"/>
                  <a:pt x="7864985" y="2226359"/>
                </a:cubicBezTo>
                <a:cubicBezTo>
                  <a:pt x="7864986" y="2246364"/>
                  <a:pt x="7849642" y="2238863"/>
                  <a:pt x="7841969" y="2238863"/>
                </a:cubicBezTo>
                <a:cubicBezTo>
                  <a:pt x="7841969" y="2226046"/>
                  <a:pt x="7850603" y="2225421"/>
                  <a:pt x="7858155" y="2225910"/>
                </a:cubicBezTo>
                <a:close/>
                <a:moveTo>
                  <a:pt x="5593918" y="2225909"/>
                </a:moveTo>
                <a:cubicBezTo>
                  <a:pt x="5596443" y="2226073"/>
                  <a:pt x="5598855" y="2226359"/>
                  <a:pt x="5600811" y="2226359"/>
                </a:cubicBezTo>
                <a:cubicBezTo>
                  <a:pt x="5600811" y="2246364"/>
                  <a:pt x="5585615" y="2238863"/>
                  <a:pt x="5577801" y="2238862"/>
                </a:cubicBezTo>
                <a:cubicBezTo>
                  <a:pt x="5577801" y="2226047"/>
                  <a:pt x="5586348" y="2225422"/>
                  <a:pt x="5593918" y="2225909"/>
                </a:cubicBezTo>
                <a:close/>
                <a:moveTo>
                  <a:pt x="7873226" y="2225347"/>
                </a:moveTo>
                <a:cubicBezTo>
                  <a:pt x="7878000" y="2227752"/>
                  <a:pt x="7883212" y="2230158"/>
                  <a:pt x="7888420" y="2232565"/>
                </a:cubicBezTo>
                <a:cubicBezTo>
                  <a:pt x="7885815" y="2237376"/>
                  <a:pt x="7881041" y="2239783"/>
                  <a:pt x="7878002" y="2244594"/>
                </a:cubicBezTo>
                <a:cubicBezTo>
                  <a:pt x="7875396" y="2239782"/>
                  <a:pt x="7875398" y="2232564"/>
                  <a:pt x="7873226" y="2225347"/>
                </a:cubicBezTo>
                <a:close/>
                <a:moveTo>
                  <a:pt x="8146315" y="2225347"/>
                </a:moveTo>
                <a:cubicBezTo>
                  <a:pt x="8146315" y="2235026"/>
                  <a:pt x="8143846" y="2237447"/>
                  <a:pt x="8138910" y="2237447"/>
                </a:cubicBezTo>
                <a:cubicBezTo>
                  <a:pt x="8138910" y="2230187"/>
                  <a:pt x="8141379" y="2225346"/>
                  <a:pt x="8146315" y="2225347"/>
                </a:cubicBezTo>
                <a:close/>
                <a:moveTo>
                  <a:pt x="7632940" y="2225346"/>
                </a:moveTo>
                <a:cubicBezTo>
                  <a:pt x="7643167" y="2230293"/>
                  <a:pt x="7650843" y="2245132"/>
                  <a:pt x="7655957" y="2262443"/>
                </a:cubicBezTo>
                <a:cubicBezTo>
                  <a:pt x="7638054" y="2262444"/>
                  <a:pt x="7638054" y="2247605"/>
                  <a:pt x="7632940" y="2225346"/>
                </a:cubicBezTo>
                <a:close/>
                <a:moveTo>
                  <a:pt x="5253101" y="2225346"/>
                </a:moveTo>
                <a:cubicBezTo>
                  <a:pt x="5253101" y="2235027"/>
                  <a:pt x="5250633" y="2237447"/>
                  <a:pt x="5245698" y="2237447"/>
                </a:cubicBezTo>
                <a:cubicBezTo>
                  <a:pt x="5245696" y="2230188"/>
                  <a:pt x="5248578" y="2225347"/>
                  <a:pt x="5253101" y="2225346"/>
                </a:cubicBezTo>
                <a:close/>
                <a:moveTo>
                  <a:pt x="456184" y="2224373"/>
                </a:moveTo>
                <a:cubicBezTo>
                  <a:pt x="459662" y="2226219"/>
                  <a:pt x="461402" y="2227142"/>
                  <a:pt x="462056" y="2227490"/>
                </a:cubicBezTo>
                <a:cubicBezTo>
                  <a:pt x="464013" y="2228529"/>
                  <a:pt x="456184" y="2224373"/>
                  <a:pt x="456184" y="2224373"/>
                </a:cubicBezTo>
                <a:close/>
                <a:moveTo>
                  <a:pt x="9010062" y="2223751"/>
                </a:moveTo>
                <a:cubicBezTo>
                  <a:pt x="9010062" y="2233432"/>
                  <a:pt x="9007459" y="2235851"/>
                  <a:pt x="9002250" y="2235851"/>
                </a:cubicBezTo>
                <a:cubicBezTo>
                  <a:pt x="9002249" y="2226171"/>
                  <a:pt x="9004854" y="2223751"/>
                  <a:pt x="9010062" y="2223751"/>
                </a:cubicBezTo>
                <a:close/>
                <a:moveTo>
                  <a:pt x="5139879" y="2221100"/>
                </a:moveTo>
                <a:cubicBezTo>
                  <a:pt x="5139879" y="2221100"/>
                  <a:pt x="5138753" y="2222420"/>
                  <a:pt x="5137922" y="2223843"/>
                </a:cubicBezTo>
                <a:lnTo>
                  <a:pt x="5137772" y="2226414"/>
                </a:lnTo>
                <a:lnTo>
                  <a:pt x="5140444" y="2225658"/>
                </a:lnTo>
                <a:lnTo>
                  <a:pt x="5141446" y="2225086"/>
                </a:lnTo>
                <a:cubicBezTo>
                  <a:pt x="5142278" y="2223662"/>
                  <a:pt x="5142229" y="2221927"/>
                  <a:pt x="5139879" y="2221100"/>
                </a:cubicBezTo>
                <a:close/>
                <a:moveTo>
                  <a:pt x="7822300" y="2214877"/>
                </a:moveTo>
                <a:cubicBezTo>
                  <a:pt x="7826387" y="2215720"/>
                  <a:pt x="7829794" y="2219193"/>
                  <a:pt x="7829795" y="2224949"/>
                </a:cubicBezTo>
                <a:cubicBezTo>
                  <a:pt x="7821617" y="2224948"/>
                  <a:pt x="7816167" y="2222965"/>
                  <a:pt x="7810715" y="2220582"/>
                </a:cubicBezTo>
                <a:cubicBezTo>
                  <a:pt x="7813440" y="2215820"/>
                  <a:pt x="7818212" y="2214033"/>
                  <a:pt x="7822300" y="2214877"/>
                </a:cubicBezTo>
                <a:close/>
                <a:moveTo>
                  <a:pt x="8059570" y="2213758"/>
                </a:moveTo>
                <a:cubicBezTo>
                  <a:pt x="8061913" y="2213961"/>
                  <a:pt x="8064216" y="2214274"/>
                  <a:pt x="8066188" y="2214273"/>
                </a:cubicBezTo>
                <a:cubicBezTo>
                  <a:pt x="8066189" y="2233861"/>
                  <a:pt x="8053033" y="2226359"/>
                  <a:pt x="8045138" y="2226360"/>
                </a:cubicBezTo>
                <a:cubicBezTo>
                  <a:pt x="8045136" y="2213543"/>
                  <a:pt x="8052538" y="2213152"/>
                  <a:pt x="8059570" y="2213758"/>
                </a:cubicBezTo>
                <a:close/>
                <a:moveTo>
                  <a:pt x="8107719" y="2213256"/>
                </a:moveTo>
                <a:cubicBezTo>
                  <a:pt x="8112720" y="2214972"/>
                  <a:pt x="8118025" y="2221153"/>
                  <a:pt x="8120902" y="2224948"/>
                </a:cubicBezTo>
                <a:cubicBezTo>
                  <a:pt x="8113229" y="2224949"/>
                  <a:pt x="8105557" y="2222964"/>
                  <a:pt x="8097885" y="2220584"/>
                </a:cubicBezTo>
                <a:cubicBezTo>
                  <a:pt x="8099163" y="2216415"/>
                  <a:pt x="8100921" y="2214184"/>
                  <a:pt x="8102920" y="2213281"/>
                </a:cubicBezTo>
                <a:cubicBezTo>
                  <a:pt x="8104418" y="2212608"/>
                  <a:pt x="8106051" y="2212684"/>
                  <a:pt x="8107719" y="2213256"/>
                </a:cubicBezTo>
                <a:close/>
                <a:moveTo>
                  <a:pt x="5764932" y="2212844"/>
                </a:moveTo>
                <a:cubicBezTo>
                  <a:pt x="5764932" y="2222846"/>
                  <a:pt x="5762465" y="2224929"/>
                  <a:pt x="5757528" y="2224929"/>
                </a:cubicBezTo>
                <a:cubicBezTo>
                  <a:pt x="5757528" y="2217844"/>
                  <a:pt x="5759997" y="2212843"/>
                  <a:pt x="5764932" y="2212844"/>
                </a:cubicBezTo>
                <a:close/>
                <a:moveTo>
                  <a:pt x="5532460" y="2212843"/>
                </a:moveTo>
                <a:cubicBezTo>
                  <a:pt x="5532460" y="2222846"/>
                  <a:pt x="5529991" y="2224928"/>
                  <a:pt x="5525057" y="2224929"/>
                </a:cubicBezTo>
                <a:cubicBezTo>
                  <a:pt x="5525057" y="2217844"/>
                  <a:pt x="5527525" y="2212843"/>
                  <a:pt x="5532460" y="2212843"/>
                </a:cubicBezTo>
                <a:close/>
                <a:moveTo>
                  <a:pt x="7554590" y="2211388"/>
                </a:moveTo>
                <a:cubicBezTo>
                  <a:pt x="7555826" y="2211690"/>
                  <a:pt x="7557059" y="2212901"/>
                  <a:pt x="7558294" y="2214111"/>
                </a:cubicBezTo>
                <a:cubicBezTo>
                  <a:pt x="7555825" y="2216530"/>
                  <a:pt x="7555825" y="2218949"/>
                  <a:pt x="7553357" y="2221371"/>
                </a:cubicBezTo>
                <a:lnTo>
                  <a:pt x="7552759" y="2219612"/>
                </a:lnTo>
                <a:lnTo>
                  <a:pt x="7548936" y="2219613"/>
                </a:lnTo>
                <a:lnTo>
                  <a:pt x="7551001" y="2214441"/>
                </a:lnTo>
                <a:lnTo>
                  <a:pt x="7550890" y="2214111"/>
                </a:lnTo>
                <a:lnTo>
                  <a:pt x="7551236" y="2213855"/>
                </a:lnTo>
                <a:lnTo>
                  <a:pt x="7551641" y="2212844"/>
                </a:lnTo>
                <a:lnTo>
                  <a:pt x="7551862" y="2213396"/>
                </a:lnTo>
                <a:close/>
                <a:moveTo>
                  <a:pt x="9043045" y="2211248"/>
                </a:moveTo>
                <a:lnTo>
                  <a:pt x="9042031" y="2215812"/>
                </a:lnTo>
                <a:lnTo>
                  <a:pt x="9046898" y="2212843"/>
                </a:lnTo>
                <a:cubicBezTo>
                  <a:pt x="9046901" y="2220345"/>
                  <a:pt x="9044430" y="2224928"/>
                  <a:pt x="9039495" y="2224929"/>
                </a:cubicBezTo>
                <a:lnTo>
                  <a:pt x="9040464" y="2220376"/>
                </a:lnTo>
                <a:lnTo>
                  <a:pt x="9035235" y="2223347"/>
                </a:lnTo>
                <a:cubicBezTo>
                  <a:pt x="9035234" y="2216088"/>
                  <a:pt x="9037837" y="2211247"/>
                  <a:pt x="9043045" y="2211248"/>
                </a:cubicBezTo>
                <a:close/>
                <a:moveTo>
                  <a:pt x="5641987" y="2205698"/>
                </a:moveTo>
                <a:cubicBezTo>
                  <a:pt x="5647101" y="2208154"/>
                  <a:pt x="5647101" y="2220434"/>
                  <a:pt x="5649658" y="2224937"/>
                </a:cubicBezTo>
                <a:cubicBezTo>
                  <a:pt x="5641986" y="2224937"/>
                  <a:pt x="5634314" y="2224938"/>
                  <a:pt x="5626641" y="2224937"/>
                </a:cubicBezTo>
                <a:cubicBezTo>
                  <a:pt x="5626642" y="2215521"/>
                  <a:pt x="5634313" y="2205699"/>
                  <a:pt x="5641987" y="2205698"/>
                </a:cubicBezTo>
                <a:close/>
                <a:moveTo>
                  <a:pt x="8015572" y="2204546"/>
                </a:moveTo>
                <a:cubicBezTo>
                  <a:pt x="8018740" y="2205152"/>
                  <a:pt x="8021275" y="2208177"/>
                  <a:pt x="8021275" y="2214225"/>
                </a:cubicBezTo>
                <a:cubicBezTo>
                  <a:pt x="8016206" y="2214226"/>
                  <a:pt x="8011136" y="2211806"/>
                  <a:pt x="8006069" y="2209387"/>
                </a:cubicBezTo>
                <a:cubicBezTo>
                  <a:pt x="8008603" y="2205757"/>
                  <a:pt x="8012405" y="2203941"/>
                  <a:pt x="8015572" y="2204546"/>
                </a:cubicBezTo>
                <a:close/>
                <a:moveTo>
                  <a:pt x="5929007" y="2204444"/>
                </a:moveTo>
                <a:cubicBezTo>
                  <a:pt x="5929008" y="2216030"/>
                  <a:pt x="5919023" y="2213713"/>
                  <a:pt x="5913813" y="2213712"/>
                </a:cubicBezTo>
                <a:cubicBezTo>
                  <a:pt x="5913813" y="2202127"/>
                  <a:pt x="5921193" y="2204444"/>
                  <a:pt x="5929007" y="2204444"/>
                </a:cubicBezTo>
                <a:close/>
                <a:moveTo>
                  <a:pt x="9378141" y="2203913"/>
                </a:moveTo>
                <a:cubicBezTo>
                  <a:pt x="9386034" y="2208676"/>
                  <a:pt x="9391296" y="2215821"/>
                  <a:pt x="9396560" y="2220583"/>
                </a:cubicBezTo>
                <a:cubicBezTo>
                  <a:pt x="9391295" y="2232094"/>
                  <a:pt x="9380772" y="2213439"/>
                  <a:pt x="9375510" y="2208676"/>
                </a:cubicBezTo>
                <a:cubicBezTo>
                  <a:pt x="9375509" y="2206294"/>
                  <a:pt x="9378141" y="2206295"/>
                  <a:pt x="9378141" y="2203913"/>
                </a:cubicBezTo>
                <a:close/>
                <a:moveTo>
                  <a:pt x="8903911" y="2203912"/>
                </a:moveTo>
                <a:cubicBezTo>
                  <a:pt x="8908978" y="2203913"/>
                  <a:pt x="8914049" y="2203913"/>
                  <a:pt x="8914048" y="2214201"/>
                </a:cubicBezTo>
                <a:cubicBezTo>
                  <a:pt x="8908979" y="2214200"/>
                  <a:pt x="8903909" y="2211629"/>
                  <a:pt x="8898843" y="2209056"/>
                </a:cubicBezTo>
                <a:cubicBezTo>
                  <a:pt x="8901376" y="2209057"/>
                  <a:pt x="8901377" y="2206485"/>
                  <a:pt x="8903911" y="2203912"/>
                </a:cubicBezTo>
                <a:close/>
                <a:moveTo>
                  <a:pt x="5795675" y="2202424"/>
                </a:moveTo>
                <a:cubicBezTo>
                  <a:pt x="5801134" y="2202721"/>
                  <a:pt x="5805912" y="2205103"/>
                  <a:pt x="5805912" y="2213439"/>
                </a:cubicBezTo>
                <a:cubicBezTo>
                  <a:pt x="5794992" y="2213439"/>
                  <a:pt x="5789534" y="2211057"/>
                  <a:pt x="5789534" y="2227332"/>
                </a:cubicBezTo>
                <a:cubicBezTo>
                  <a:pt x="5786804" y="2239240"/>
                  <a:pt x="5781345" y="2236858"/>
                  <a:pt x="5773157" y="2236858"/>
                </a:cubicBezTo>
                <a:cubicBezTo>
                  <a:pt x="5775887" y="2227330"/>
                  <a:pt x="5778616" y="2215819"/>
                  <a:pt x="5781344" y="2203912"/>
                </a:cubicBezTo>
                <a:cubicBezTo>
                  <a:pt x="5784073" y="2203913"/>
                  <a:pt x="5790217" y="2202126"/>
                  <a:pt x="5795675" y="2202424"/>
                </a:cubicBezTo>
                <a:close/>
                <a:moveTo>
                  <a:pt x="5684172" y="2195139"/>
                </a:moveTo>
                <a:cubicBezTo>
                  <a:pt x="5687183" y="2194534"/>
                  <a:pt x="5690109" y="2194597"/>
                  <a:pt x="5692835" y="2195693"/>
                </a:cubicBezTo>
                <a:cubicBezTo>
                  <a:pt x="5696471" y="2197151"/>
                  <a:pt x="5699747" y="2200446"/>
                  <a:pt x="5702389" y="2206434"/>
                </a:cubicBezTo>
                <a:cubicBezTo>
                  <a:pt x="5686531" y="2211225"/>
                  <a:pt x="5671112" y="2216017"/>
                  <a:pt x="5657899" y="2208830"/>
                </a:cubicBezTo>
                <a:cubicBezTo>
                  <a:pt x="5665332" y="2204787"/>
                  <a:pt x="5675134" y="2196955"/>
                  <a:pt x="5684172" y="2195139"/>
                </a:cubicBezTo>
                <a:close/>
                <a:moveTo>
                  <a:pt x="7778898" y="2194983"/>
                </a:moveTo>
                <a:cubicBezTo>
                  <a:pt x="7789503" y="2199930"/>
                  <a:pt x="7799668" y="2204876"/>
                  <a:pt x="7810272" y="2209821"/>
                </a:cubicBezTo>
                <a:cubicBezTo>
                  <a:pt x="7799668" y="2226721"/>
                  <a:pt x="7784200" y="2214769"/>
                  <a:pt x="7773594" y="2214769"/>
                </a:cubicBezTo>
                <a:cubicBezTo>
                  <a:pt x="7773596" y="2207349"/>
                  <a:pt x="7776247" y="2202402"/>
                  <a:pt x="7778898" y="2194983"/>
                </a:cubicBezTo>
                <a:close/>
                <a:moveTo>
                  <a:pt x="8883213" y="2191409"/>
                </a:moveTo>
                <a:cubicBezTo>
                  <a:pt x="8888420" y="2193829"/>
                  <a:pt x="8893198" y="2196249"/>
                  <a:pt x="8898408" y="2196250"/>
                </a:cubicBezTo>
                <a:cubicBezTo>
                  <a:pt x="8893197" y="2201088"/>
                  <a:pt x="8888422" y="2203509"/>
                  <a:pt x="8883213" y="2191409"/>
                </a:cubicBezTo>
                <a:close/>
                <a:moveTo>
                  <a:pt x="5718458" y="2191409"/>
                </a:moveTo>
                <a:cubicBezTo>
                  <a:pt x="5726059" y="2191409"/>
                  <a:pt x="5733662" y="2191409"/>
                  <a:pt x="5733662" y="2203509"/>
                </a:cubicBezTo>
                <a:cubicBezTo>
                  <a:pt x="5728595" y="2203508"/>
                  <a:pt x="5718458" y="2203509"/>
                  <a:pt x="5718458" y="2191409"/>
                </a:cubicBezTo>
                <a:close/>
                <a:moveTo>
                  <a:pt x="7733387" y="2190264"/>
                </a:moveTo>
                <a:cubicBezTo>
                  <a:pt x="7738183" y="2189663"/>
                  <a:pt x="7743938" y="2191463"/>
                  <a:pt x="7747774" y="2191463"/>
                </a:cubicBezTo>
                <a:cubicBezTo>
                  <a:pt x="7747774" y="2210657"/>
                  <a:pt x="7732430" y="2203459"/>
                  <a:pt x="7724757" y="2203459"/>
                </a:cubicBezTo>
                <a:cubicBezTo>
                  <a:pt x="7724757" y="2193862"/>
                  <a:pt x="7728594" y="2190864"/>
                  <a:pt x="7733387" y="2190264"/>
                </a:cubicBezTo>
                <a:close/>
                <a:moveTo>
                  <a:pt x="5596144" y="2190264"/>
                </a:moveTo>
                <a:cubicBezTo>
                  <a:pt x="5600920" y="2189663"/>
                  <a:pt x="5606672" y="2191462"/>
                  <a:pt x="5610580" y="2191463"/>
                </a:cubicBezTo>
                <a:cubicBezTo>
                  <a:pt x="5610579" y="2210657"/>
                  <a:pt x="5594950" y="2203460"/>
                  <a:pt x="5587570" y="2203460"/>
                </a:cubicBezTo>
                <a:cubicBezTo>
                  <a:pt x="5587570" y="2193862"/>
                  <a:pt x="5591369" y="2190864"/>
                  <a:pt x="5596144" y="2190264"/>
                </a:cubicBezTo>
                <a:close/>
                <a:moveTo>
                  <a:pt x="7033960" y="2190263"/>
                </a:moveTo>
                <a:cubicBezTo>
                  <a:pt x="7038735" y="2189664"/>
                  <a:pt x="7044486" y="2191462"/>
                  <a:pt x="7048394" y="2191463"/>
                </a:cubicBezTo>
                <a:cubicBezTo>
                  <a:pt x="7048394" y="2210657"/>
                  <a:pt x="7032765" y="2203459"/>
                  <a:pt x="7025385" y="2203460"/>
                </a:cubicBezTo>
                <a:cubicBezTo>
                  <a:pt x="7025383" y="2193862"/>
                  <a:pt x="7029184" y="2190864"/>
                  <a:pt x="7033960" y="2190263"/>
                </a:cubicBezTo>
                <a:close/>
                <a:moveTo>
                  <a:pt x="8958119" y="2189813"/>
                </a:moveTo>
                <a:cubicBezTo>
                  <a:pt x="8960796" y="2192638"/>
                  <a:pt x="8966143" y="2195057"/>
                  <a:pt x="8968817" y="2195057"/>
                </a:cubicBezTo>
                <a:cubicBezTo>
                  <a:pt x="8963470" y="2201913"/>
                  <a:pt x="8958120" y="2197073"/>
                  <a:pt x="8952772" y="2195057"/>
                </a:cubicBezTo>
                <a:cubicBezTo>
                  <a:pt x="8955446" y="2195057"/>
                  <a:pt x="8955446" y="2192638"/>
                  <a:pt x="8958119" y="2189813"/>
                </a:cubicBezTo>
                <a:close/>
                <a:moveTo>
                  <a:pt x="8650305" y="2184266"/>
                </a:moveTo>
                <a:cubicBezTo>
                  <a:pt x="8652910" y="2194249"/>
                  <a:pt x="8658119" y="2204230"/>
                  <a:pt x="8658120" y="2214214"/>
                </a:cubicBezTo>
                <a:cubicBezTo>
                  <a:pt x="8647701" y="2204231"/>
                  <a:pt x="8637282" y="2194249"/>
                  <a:pt x="8627299" y="2184266"/>
                </a:cubicBezTo>
                <a:cubicBezTo>
                  <a:pt x="8635112" y="2184265"/>
                  <a:pt x="8642927" y="2184266"/>
                  <a:pt x="8650305" y="2184266"/>
                </a:cubicBezTo>
                <a:close/>
                <a:moveTo>
                  <a:pt x="7951369" y="2184265"/>
                </a:moveTo>
                <a:cubicBezTo>
                  <a:pt x="7969804" y="2188942"/>
                  <a:pt x="7988686" y="2191279"/>
                  <a:pt x="8007572" y="2195956"/>
                </a:cubicBezTo>
                <a:cubicBezTo>
                  <a:pt x="8002177" y="2205310"/>
                  <a:pt x="7991387" y="2198295"/>
                  <a:pt x="7983293" y="2195956"/>
                </a:cubicBezTo>
                <a:cubicBezTo>
                  <a:pt x="7972500" y="2191280"/>
                  <a:pt x="7961710" y="2188942"/>
                  <a:pt x="7951369" y="2184265"/>
                </a:cubicBezTo>
                <a:close/>
                <a:moveTo>
                  <a:pt x="8938340" y="2179097"/>
                </a:moveTo>
                <a:cubicBezTo>
                  <a:pt x="8943927" y="2181414"/>
                  <a:pt x="8946718" y="2183732"/>
                  <a:pt x="8952305" y="2183732"/>
                </a:cubicBezTo>
                <a:cubicBezTo>
                  <a:pt x="8946719" y="2190297"/>
                  <a:pt x="8938339" y="2193000"/>
                  <a:pt x="8938340" y="2179097"/>
                </a:cubicBezTo>
                <a:close/>
                <a:moveTo>
                  <a:pt x="8052954" y="2178906"/>
                </a:moveTo>
                <a:cubicBezTo>
                  <a:pt x="8061049" y="2181301"/>
                  <a:pt x="8115017" y="2186093"/>
                  <a:pt x="8096129" y="2212446"/>
                </a:cubicBezTo>
                <a:cubicBezTo>
                  <a:pt x="8085335" y="2212444"/>
                  <a:pt x="8079938" y="2202863"/>
                  <a:pt x="8069144" y="2202862"/>
                </a:cubicBezTo>
                <a:cubicBezTo>
                  <a:pt x="8063747" y="2202862"/>
                  <a:pt x="8058348" y="2202862"/>
                  <a:pt x="8052953" y="2202863"/>
                </a:cubicBezTo>
                <a:cubicBezTo>
                  <a:pt x="8052954" y="2195675"/>
                  <a:pt x="8052953" y="2186093"/>
                  <a:pt x="8052954" y="2178906"/>
                </a:cubicBezTo>
                <a:close/>
                <a:moveTo>
                  <a:pt x="8981570" y="2178905"/>
                </a:moveTo>
                <a:lnTo>
                  <a:pt x="8988813" y="2181846"/>
                </a:lnTo>
                <a:lnTo>
                  <a:pt x="8993570" y="2179098"/>
                </a:lnTo>
                <a:lnTo>
                  <a:pt x="8992622" y="2183393"/>
                </a:lnTo>
                <a:lnTo>
                  <a:pt x="8999988" y="2186383"/>
                </a:lnTo>
                <a:cubicBezTo>
                  <a:pt x="8997356" y="2191367"/>
                  <a:pt x="8993409" y="2191991"/>
                  <a:pt x="8989463" y="2191055"/>
                </a:cubicBezTo>
                <a:lnTo>
                  <a:pt x="8987538" y="2190201"/>
                </a:lnTo>
                <a:lnTo>
                  <a:pt x="8985755" y="2191183"/>
                </a:lnTo>
                <a:lnTo>
                  <a:pt x="8986118" y="2189572"/>
                </a:lnTo>
                <a:lnTo>
                  <a:pt x="8978937" y="2186383"/>
                </a:lnTo>
                <a:cubicBezTo>
                  <a:pt x="8978938" y="2183891"/>
                  <a:pt x="8978938" y="2181399"/>
                  <a:pt x="8981570" y="2178905"/>
                </a:cubicBezTo>
                <a:close/>
                <a:moveTo>
                  <a:pt x="5521421" y="2176627"/>
                </a:moveTo>
                <a:lnTo>
                  <a:pt x="5515840" y="2177081"/>
                </a:lnTo>
                <a:cubicBezTo>
                  <a:pt x="5504940" y="2177334"/>
                  <a:pt x="5493718" y="2177315"/>
                  <a:pt x="5482239" y="2178023"/>
                </a:cubicBezTo>
                <a:lnTo>
                  <a:pt x="5371249" y="2193753"/>
                </a:lnTo>
                <a:lnTo>
                  <a:pt x="5361455" y="2208701"/>
                </a:lnTo>
                <a:cubicBezTo>
                  <a:pt x="5414203" y="2198960"/>
                  <a:pt x="5467393" y="2186782"/>
                  <a:pt x="5520141" y="2177039"/>
                </a:cubicBezTo>
                <a:close/>
                <a:moveTo>
                  <a:pt x="7700902" y="2169976"/>
                </a:moveTo>
                <a:cubicBezTo>
                  <a:pt x="7700903" y="2177692"/>
                  <a:pt x="7698433" y="2180264"/>
                  <a:pt x="7693499" y="2180264"/>
                </a:cubicBezTo>
                <a:cubicBezTo>
                  <a:pt x="7693500" y="2172549"/>
                  <a:pt x="7695967" y="2169976"/>
                  <a:pt x="7700902" y="2169976"/>
                </a:cubicBezTo>
                <a:close/>
                <a:moveTo>
                  <a:pt x="8963308" y="2169976"/>
                </a:moveTo>
                <a:cubicBezTo>
                  <a:pt x="8968518" y="2172396"/>
                  <a:pt x="8973729" y="2172396"/>
                  <a:pt x="8978503" y="2174816"/>
                </a:cubicBezTo>
                <a:cubicBezTo>
                  <a:pt x="8973727" y="2182075"/>
                  <a:pt x="8963309" y="2182075"/>
                  <a:pt x="8963308" y="2169976"/>
                </a:cubicBezTo>
                <a:close/>
                <a:moveTo>
                  <a:pt x="6884319" y="2169976"/>
                </a:moveTo>
                <a:cubicBezTo>
                  <a:pt x="6884319" y="2177692"/>
                  <a:pt x="6881851" y="2180264"/>
                  <a:pt x="6876915" y="2180264"/>
                </a:cubicBezTo>
                <a:cubicBezTo>
                  <a:pt x="6876916" y="2172549"/>
                  <a:pt x="6881850" y="2169977"/>
                  <a:pt x="6884319" y="2169976"/>
                </a:cubicBezTo>
                <a:close/>
                <a:moveTo>
                  <a:pt x="6263088" y="2169976"/>
                </a:moveTo>
                <a:cubicBezTo>
                  <a:pt x="6263087" y="2177692"/>
                  <a:pt x="6260208" y="2180265"/>
                  <a:pt x="6255684" y="2180266"/>
                </a:cubicBezTo>
                <a:cubicBezTo>
                  <a:pt x="6255685" y="2172549"/>
                  <a:pt x="6258152" y="2169976"/>
                  <a:pt x="6263088" y="2169976"/>
                </a:cubicBezTo>
                <a:close/>
                <a:moveTo>
                  <a:pt x="7376614" y="2169975"/>
                </a:moveTo>
                <a:cubicBezTo>
                  <a:pt x="7376613" y="2177693"/>
                  <a:pt x="7374146" y="2180264"/>
                  <a:pt x="7369210" y="2180264"/>
                </a:cubicBezTo>
                <a:cubicBezTo>
                  <a:pt x="7369209" y="2172549"/>
                  <a:pt x="7371678" y="2169976"/>
                  <a:pt x="7376614" y="2169975"/>
                </a:cubicBezTo>
                <a:close/>
                <a:moveTo>
                  <a:pt x="8567334" y="2168382"/>
                </a:moveTo>
                <a:cubicBezTo>
                  <a:pt x="8570861" y="2168672"/>
                  <a:pt x="8574117" y="2171567"/>
                  <a:pt x="8574118" y="2178519"/>
                </a:cubicBezTo>
                <a:cubicBezTo>
                  <a:pt x="8568908" y="2176204"/>
                  <a:pt x="8563699" y="2176204"/>
                  <a:pt x="8558924" y="2173886"/>
                </a:cubicBezTo>
                <a:cubicBezTo>
                  <a:pt x="8560008" y="2170410"/>
                  <a:pt x="8563807" y="2168092"/>
                  <a:pt x="8567334" y="2168382"/>
                </a:cubicBezTo>
                <a:close/>
                <a:moveTo>
                  <a:pt x="7935064" y="2168261"/>
                </a:moveTo>
                <a:cubicBezTo>
                  <a:pt x="7941546" y="2168263"/>
                  <a:pt x="7947007" y="2170668"/>
                  <a:pt x="7947008" y="2180292"/>
                </a:cubicBezTo>
                <a:cubicBezTo>
                  <a:pt x="7936088" y="2177887"/>
                  <a:pt x="7925170" y="2177887"/>
                  <a:pt x="7914253" y="2175480"/>
                </a:cubicBezTo>
                <a:cubicBezTo>
                  <a:pt x="7914251" y="2173075"/>
                  <a:pt x="7916980" y="2170669"/>
                  <a:pt x="7916980" y="2170669"/>
                </a:cubicBezTo>
                <a:cubicBezTo>
                  <a:pt x="7921076" y="2170668"/>
                  <a:pt x="7928583" y="2168263"/>
                  <a:pt x="7935064" y="2168261"/>
                </a:cubicBezTo>
                <a:close/>
                <a:moveTo>
                  <a:pt x="5560717" y="2163541"/>
                </a:moveTo>
                <a:lnTo>
                  <a:pt x="5538925" y="2167455"/>
                </a:lnTo>
                <a:cubicBezTo>
                  <a:pt x="5512117" y="2172649"/>
                  <a:pt x="5516124" y="2172955"/>
                  <a:pt x="5531972" y="2171130"/>
                </a:cubicBezTo>
                <a:lnTo>
                  <a:pt x="5543092" y="2169665"/>
                </a:lnTo>
                <a:lnTo>
                  <a:pt x="5555990" y="2165520"/>
                </a:lnTo>
                <a:close/>
                <a:moveTo>
                  <a:pt x="6807099" y="2162831"/>
                </a:moveTo>
                <a:cubicBezTo>
                  <a:pt x="6807100" y="2165252"/>
                  <a:pt x="6809567" y="2167670"/>
                  <a:pt x="6812035" y="2170091"/>
                </a:cubicBezTo>
                <a:cubicBezTo>
                  <a:pt x="6807100" y="2172510"/>
                  <a:pt x="6807101" y="2174929"/>
                  <a:pt x="6804633" y="2170090"/>
                </a:cubicBezTo>
                <a:cubicBezTo>
                  <a:pt x="6804633" y="2167671"/>
                  <a:pt x="6804633" y="2165251"/>
                  <a:pt x="6807099" y="2162831"/>
                </a:cubicBezTo>
                <a:close/>
                <a:moveTo>
                  <a:pt x="5098078" y="2158932"/>
                </a:moveTo>
                <a:lnTo>
                  <a:pt x="5095766" y="2160116"/>
                </a:lnTo>
                <a:lnTo>
                  <a:pt x="5097985" y="2160097"/>
                </a:lnTo>
                <a:close/>
                <a:moveTo>
                  <a:pt x="6046654" y="2158004"/>
                </a:moveTo>
                <a:cubicBezTo>
                  <a:pt x="6051722" y="2158004"/>
                  <a:pt x="6061860" y="2155687"/>
                  <a:pt x="6061861" y="2169590"/>
                </a:cubicBezTo>
                <a:cubicBezTo>
                  <a:pt x="6054259" y="2169589"/>
                  <a:pt x="6046654" y="2169589"/>
                  <a:pt x="6046654" y="2158004"/>
                </a:cubicBezTo>
                <a:close/>
                <a:moveTo>
                  <a:pt x="7896670" y="2157473"/>
                </a:moveTo>
                <a:cubicBezTo>
                  <a:pt x="7901739" y="2157473"/>
                  <a:pt x="7906807" y="2159893"/>
                  <a:pt x="7911876" y="2162314"/>
                </a:cubicBezTo>
                <a:cubicBezTo>
                  <a:pt x="7906807" y="2169574"/>
                  <a:pt x="7896671" y="2169573"/>
                  <a:pt x="7896670" y="2157473"/>
                </a:cubicBezTo>
                <a:close/>
                <a:moveTo>
                  <a:pt x="7421542" y="2157473"/>
                </a:moveTo>
                <a:cubicBezTo>
                  <a:pt x="7421544" y="2164733"/>
                  <a:pt x="7419075" y="2169574"/>
                  <a:pt x="7414141" y="2169574"/>
                </a:cubicBezTo>
                <a:cubicBezTo>
                  <a:pt x="7414141" y="2159893"/>
                  <a:pt x="7416608" y="2157473"/>
                  <a:pt x="7421542" y="2157473"/>
                </a:cubicBezTo>
                <a:close/>
                <a:moveTo>
                  <a:pt x="6823745" y="2157472"/>
                </a:moveTo>
                <a:cubicBezTo>
                  <a:pt x="6823745" y="2167152"/>
                  <a:pt x="6818677" y="2169573"/>
                  <a:pt x="6813607" y="2169573"/>
                </a:cubicBezTo>
                <a:cubicBezTo>
                  <a:pt x="6811073" y="2167152"/>
                  <a:pt x="6808540" y="2164732"/>
                  <a:pt x="6808540" y="2162314"/>
                </a:cubicBezTo>
                <a:cubicBezTo>
                  <a:pt x="6813607" y="2159893"/>
                  <a:pt x="6818676" y="2157472"/>
                  <a:pt x="6823745" y="2157472"/>
                </a:cubicBezTo>
                <a:close/>
                <a:moveTo>
                  <a:pt x="6232241" y="2157471"/>
                </a:moveTo>
                <a:cubicBezTo>
                  <a:pt x="6237536" y="2159810"/>
                  <a:pt x="6240183" y="2164486"/>
                  <a:pt x="6245476" y="2166825"/>
                </a:cubicBezTo>
                <a:cubicBezTo>
                  <a:pt x="6240183" y="2169163"/>
                  <a:pt x="6237535" y="2173840"/>
                  <a:pt x="6232243" y="2178516"/>
                </a:cubicBezTo>
                <a:cubicBezTo>
                  <a:pt x="6232243" y="2171501"/>
                  <a:pt x="6232243" y="2164486"/>
                  <a:pt x="6232241" y="2157471"/>
                </a:cubicBezTo>
                <a:close/>
                <a:moveTo>
                  <a:pt x="8589459" y="2156947"/>
                </a:moveTo>
                <a:cubicBezTo>
                  <a:pt x="8597455" y="2155520"/>
                  <a:pt x="8607298" y="2165795"/>
                  <a:pt x="8611233" y="2174928"/>
                </a:cubicBezTo>
                <a:cubicBezTo>
                  <a:pt x="8603361" y="2170056"/>
                  <a:pt x="8592864" y="2165186"/>
                  <a:pt x="8582366" y="2162750"/>
                </a:cubicBezTo>
                <a:cubicBezTo>
                  <a:pt x="8584334" y="2159198"/>
                  <a:pt x="8586795" y="2157422"/>
                  <a:pt x="8589459" y="2156947"/>
                </a:cubicBezTo>
                <a:close/>
                <a:moveTo>
                  <a:pt x="8915383" y="2156584"/>
                </a:moveTo>
                <a:cubicBezTo>
                  <a:pt x="8918056" y="2157207"/>
                  <a:pt x="8920063" y="2159077"/>
                  <a:pt x="8918726" y="2164061"/>
                </a:cubicBezTo>
                <a:cubicBezTo>
                  <a:pt x="8918727" y="2171538"/>
                  <a:pt x="8908026" y="2161568"/>
                  <a:pt x="8905352" y="2161568"/>
                </a:cubicBezTo>
                <a:cubicBezTo>
                  <a:pt x="8905354" y="2159076"/>
                  <a:pt x="8908028" y="2156585"/>
                  <a:pt x="8908028" y="2156585"/>
                </a:cubicBezTo>
                <a:cubicBezTo>
                  <a:pt x="8909363" y="2156584"/>
                  <a:pt x="8912707" y="2155959"/>
                  <a:pt x="8915383" y="2156584"/>
                </a:cubicBezTo>
                <a:close/>
                <a:moveTo>
                  <a:pt x="8954553" y="2156071"/>
                </a:moveTo>
                <a:cubicBezTo>
                  <a:pt x="8957896" y="2156360"/>
                  <a:pt x="8960570" y="2159256"/>
                  <a:pt x="8960571" y="2166207"/>
                </a:cubicBezTo>
                <a:cubicBezTo>
                  <a:pt x="8955221" y="2163891"/>
                  <a:pt x="8949873" y="2163892"/>
                  <a:pt x="8944525" y="2161574"/>
                </a:cubicBezTo>
                <a:cubicBezTo>
                  <a:pt x="8947199" y="2158098"/>
                  <a:pt x="8951211" y="2155780"/>
                  <a:pt x="8954553" y="2156071"/>
                </a:cubicBezTo>
                <a:close/>
                <a:moveTo>
                  <a:pt x="9469777" y="2155877"/>
                </a:moveTo>
                <a:cubicBezTo>
                  <a:pt x="9469775" y="2163593"/>
                  <a:pt x="9464278" y="2166166"/>
                  <a:pt x="9461987" y="2166165"/>
                </a:cubicBezTo>
                <a:cubicBezTo>
                  <a:pt x="9461985" y="2158449"/>
                  <a:pt x="9464278" y="2155877"/>
                  <a:pt x="9469777" y="2155877"/>
                </a:cubicBezTo>
                <a:close/>
                <a:moveTo>
                  <a:pt x="5015125" y="2155572"/>
                </a:moveTo>
                <a:lnTo>
                  <a:pt x="5007198" y="2158507"/>
                </a:lnTo>
                <a:lnTo>
                  <a:pt x="5007793" y="2160487"/>
                </a:lnTo>
                <a:lnTo>
                  <a:pt x="5015240" y="2161047"/>
                </a:lnTo>
                <a:lnTo>
                  <a:pt x="5019185" y="2160352"/>
                </a:lnTo>
                <a:lnTo>
                  <a:pt x="5011270" y="2158060"/>
                </a:lnTo>
                <a:close/>
                <a:moveTo>
                  <a:pt x="5111681" y="2153616"/>
                </a:moveTo>
                <a:cubicBezTo>
                  <a:pt x="5109894" y="2153688"/>
                  <a:pt x="5108133" y="2154075"/>
                  <a:pt x="5106380" y="2154678"/>
                </a:cubicBezTo>
                <a:lnTo>
                  <a:pt x="5105853" y="2154948"/>
                </a:lnTo>
                <a:lnTo>
                  <a:pt x="5106020" y="2155543"/>
                </a:lnTo>
                <a:lnTo>
                  <a:pt x="5104919" y="2160037"/>
                </a:lnTo>
                <a:lnTo>
                  <a:pt x="5107471" y="2160015"/>
                </a:lnTo>
                <a:cubicBezTo>
                  <a:pt x="5110705" y="2158647"/>
                  <a:pt x="5113601" y="2156366"/>
                  <a:pt x="5117141" y="2154443"/>
                </a:cubicBezTo>
                <a:cubicBezTo>
                  <a:pt x="5115281" y="2153788"/>
                  <a:pt x="5113467" y="2153545"/>
                  <a:pt x="5111681" y="2153616"/>
                </a:cubicBezTo>
                <a:close/>
                <a:moveTo>
                  <a:pt x="5412081" y="2151188"/>
                </a:moveTo>
                <a:lnTo>
                  <a:pt x="5297458" y="2166564"/>
                </a:lnTo>
                <a:lnTo>
                  <a:pt x="5298033" y="2169573"/>
                </a:lnTo>
                <a:lnTo>
                  <a:pt x="5296288" y="2166721"/>
                </a:lnTo>
                <a:lnTo>
                  <a:pt x="5252534" y="2172590"/>
                </a:lnTo>
                <a:lnTo>
                  <a:pt x="5196017" y="2183656"/>
                </a:lnTo>
                <a:lnTo>
                  <a:pt x="5151795" y="2200872"/>
                </a:lnTo>
                <a:lnTo>
                  <a:pt x="5136791" y="2205843"/>
                </a:lnTo>
                <a:lnTo>
                  <a:pt x="5240952" y="2181714"/>
                </a:lnTo>
                <a:lnTo>
                  <a:pt x="5378743" y="2162495"/>
                </a:lnTo>
                <a:lnTo>
                  <a:pt x="5387982" y="2159226"/>
                </a:lnTo>
                <a:close/>
                <a:moveTo>
                  <a:pt x="693633" y="2151074"/>
                </a:moveTo>
                <a:lnTo>
                  <a:pt x="695659" y="2154515"/>
                </a:lnTo>
                <a:cubicBezTo>
                  <a:pt x="699046" y="2156337"/>
                  <a:pt x="703137" y="2157552"/>
                  <a:pt x="705943" y="2161195"/>
                </a:cubicBezTo>
                <a:lnTo>
                  <a:pt x="718988" y="2164963"/>
                </a:lnTo>
                <a:lnTo>
                  <a:pt x="721321" y="2164407"/>
                </a:lnTo>
                <a:lnTo>
                  <a:pt x="711748" y="2153514"/>
                </a:lnTo>
                <a:lnTo>
                  <a:pt x="695529" y="2151361"/>
                </a:lnTo>
                <a:close/>
                <a:moveTo>
                  <a:pt x="8899882" y="2148554"/>
                </a:moveTo>
                <a:cubicBezTo>
                  <a:pt x="8900596" y="2147590"/>
                  <a:pt x="8902024" y="2148232"/>
                  <a:pt x="8904878" y="2149518"/>
                </a:cubicBezTo>
                <a:cubicBezTo>
                  <a:pt x="8902024" y="2152092"/>
                  <a:pt x="8902024" y="2152092"/>
                  <a:pt x="8899168" y="2157234"/>
                </a:cubicBezTo>
                <a:cubicBezTo>
                  <a:pt x="8899168" y="2152091"/>
                  <a:pt x="8899168" y="2149518"/>
                  <a:pt x="8899882" y="2148554"/>
                </a:cubicBezTo>
                <a:close/>
                <a:moveTo>
                  <a:pt x="6452547" y="2146790"/>
                </a:moveTo>
                <a:cubicBezTo>
                  <a:pt x="6452547" y="2157776"/>
                  <a:pt x="6449860" y="2169582"/>
                  <a:pt x="6439116" y="2169583"/>
                </a:cubicBezTo>
                <a:cubicBezTo>
                  <a:pt x="6423449" y="2169583"/>
                  <a:pt x="6404644" y="2169582"/>
                  <a:pt x="6388527" y="2169581"/>
                </a:cubicBezTo>
                <a:cubicBezTo>
                  <a:pt x="6388527" y="2155414"/>
                  <a:pt x="6391214" y="2146791"/>
                  <a:pt x="6401958" y="2146791"/>
                </a:cubicBezTo>
                <a:cubicBezTo>
                  <a:pt x="6418073" y="2146791"/>
                  <a:pt x="6436877" y="2146790"/>
                  <a:pt x="6452547" y="2146790"/>
                </a:cubicBezTo>
                <a:close/>
                <a:moveTo>
                  <a:pt x="6091154" y="2146790"/>
                </a:moveTo>
                <a:cubicBezTo>
                  <a:pt x="6091153" y="2154085"/>
                  <a:pt x="6088981" y="2158827"/>
                  <a:pt x="6083772" y="2158828"/>
                </a:cubicBezTo>
                <a:cubicBezTo>
                  <a:pt x="6083772" y="2148912"/>
                  <a:pt x="6086377" y="2146791"/>
                  <a:pt x="6091154" y="2146790"/>
                </a:cubicBezTo>
                <a:close/>
                <a:moveTo>
                  <a:pt x="5044689" y="2146741"/>
                </a:moveTo>
                <a:lnTo>
                  <a:pt x="5043821" y="2146969"/>
                </a:lnTo>
                <a:lnTo>
                  <a:pt x="5048788" y="2155106"/>
                </a:lnTo>
                <a:lnTo>
                  <a:pt x="5057722" y="2153505"/>
                </a:lnTo>
                <a:lnTo>
                  <a:pt x="5054784" y="2147198"/>
                </a:lnTo>
                <a:close/>
                <a:moveTo>
                  <a:pt x="6707772" y="2145726"/>
                </a:moveTo>
                <a:cubicBezTo>
                  <a:pt x="6712567" y="2145211"/>
                  <a:pt x="6718322" y="2147065"/>
                  <a:pt x="6722156" y="2147066"/>
                </a:cubicBezTo>
                <a:cubicBezTo>
                  <a:pt x="6722158" y="2165992"/>
                  <a:pt x="6706814" y="2158572"/>
                  <a:pt x="6699140" y="2158572"/>
                </a:cubicBezTo>
                <a:cubicBezTo>
                  <a:pt x="6699140" y="2149092"/>
                  <a:pt x="6702975" y="2146242"/>
                  <a:pt x="6707772" y="2145726"/>
                </a:cubicBezTo>
                <a:close/>
                <a:moveTo>
                  <a:pt x="9199729" y="2145161"/>
                </a:moveTo>
                <a:cubicBezTo>
                  <a:pt x="9199728" y="2152421"/>
                  <a:pt x="9197124" y="2157260"/>
                  <a:pt x="9191917" y="2157261"/>
                </a:cubicBezTo>
                <a:cubicBezTo>
                  <a:pt x="9191917" y="2147581"/>
                  <a:pt x="9194520" y="2145161"/>
                  <a:pt x="9199729" y="2145161"/>
                </a:cubicBezTo>
                <a:close/>
                <a:moveTo>
                  <a:pt x="7353369" y="2141432"/>
                </a:moveTo>
                <a:cubicBezTo>
                  <a:pt x="7355903" y="2146136"/>
                  <a:pt x="7358437" y="2150416"/>
                  <a:pt x="7360973" y="2157081"/>
                </a:cubicBezTo>
                <a:cubicBezTo>
                  <a:pt x="7355903" y="2157080"/>
                  <a:pt x="7350835" y="2157081"/>
                  <a:pt x="7345768" y="2157080"/>
                </a:cubicBezTo>
                <a:cubicBezTo>
                  <a:pt x="7348301" y="2150415"/>
                  <a:pt x="7350834" y="2146138"/>
                  <a:pt x="7353369" y="2141432"/>
                </a:cubicBezTo>
                <a:close/>
                <a:moveTo>
                  <a:pt x="5253673" y="2141231"/>
                </a:moveTo>
                <a:lnTo>
                  <a:pt x="5235374" y="2143824"/>
                </a:lnTo>
                <a:cubicBezTo>
                  <a:pt x="5185854" y="2152516"/>
                  <a:pt x="5138284" y="2163482"/>
                  <a:pt x="5091250" y="2175891"/>
                </a:cubicBezTo>
                <a:lnTo>
                  <a:pt x="4996889" y="2203169"/>
                </a:lnTo>
                <a:lnTo>
                  <a:pt x="4995181" y="2208293"/>
                </a:lnTo>
                <a:lnTo>
                  <a:pt x="4994855" y="2208338"/>
                </a:lnTo>
                <a:lnTo>
                  <a:pt x="4993719" y="2204085"/>
                </a:lnTo>
                <a:lnTo>
                  <a:pt x="4965343" y="2212287"/>
                </a:lnTo>
                <a:lnTo>
                  <a:pt x="4965338" y="2212424"/>
                </a:lnTo>
                <a:lnTo>
                  <a:pt x="4965308" y="2212427"/>
                </a:lnTo>
                <a:lnTo>
                  <a:pt x="4965157" y="2212341"/>
                </a:lnTo>
                <a:lnTo>
                  <a:pt x="4964447" y="2212547"/>
                </a:lnTo>
                <a:lnTo>
                  <a:pt x="4965308" y="2212427"/>
                </a:lnTo>
                <a:lnTo>
                  <a:pt x="4965336" y="2212445"/>
                </a:lnTo>
                <a:lnTo>
                  <a:pt x="4965338" y="2212424"/>
                </a:lnTo>
                <a:lnTo>
                  <a:pt x="4994855" y="2208338"/>
                </a:lnTo>
                <a:lnTo>
                  <a:pt x="4994994" y="2208856"/>
                </a:lnTo>
                <a:lnTo>
                  <a:pt x="4995181" y="2208293"/>
                </a:lnTo>
                <a:lnTo>
                  <a:pt x="5000656" y="2207535"/>
                </a:lnTo>
                <a:lnTo>
                  <a:pt x="5014879" y="2203448"/>
                </a:lnTo>
                <a:lnTo>
                  <a:pt x="5163821" y="2169902"/>
                </a:lnTo>
                <a:lnTo>
                  <a:pt x="5171729" y="2166906"/>
                </a:lnTo>
                <a:cubicBezTo>
                  <a:pt x="5191496" y="2159667"/>
                  <a:pt x="5211319" y="2153086"/>
                  <a:pt x="5231252" y="2148428"/>
                </a:cubicBezTo>
                <a:close/>
                <a:moveTo>
                  <a:pt x="274978" y="2140689"/>
                </a:moveTo>
                <a:cubicBezTo>
                  <a:pt x="280095" y="2140360"/>
                  <a:pt x="288057" y="2141475"/>
                  <a:pt x="298446" y="2145590"/>
                </a:cubicBezTo>
                <a:cubicBezTo>
                  <a:pt x="287647" y="2147752"/>
                  <a:pt x="279940" y="2147918"/>
                  <a:pt x="275029" y="2147180"/>
                </a:cubicBezTo>
                <a:cubicBezTo>
                  <a:pt x="271346" y="2146627"/>
                  <a:pt x="269236" y="2145565"/>
                  <a:pt x="268575" y="2144455"/>
                </a:cubicBezTo>
                <a:cubicBezTo>
                  <a:pt x="267587" y="2142790"/>
                  <a:pt x="269859" y="2141017"/>
                  <a:pt x="274978" y="2140689"/>
                </a:cubicBezTo>
                <a:close/>
                <a:moveTo>
                  <a:pt x="8922706" y="2139154"/>
                </a:moveTo>
                <a:cubicBezTo>
                  <a:pt x="8926661" y="2139211"/>
                  <a:pt x="8931471" y="2141429"/>
                  <a:pt x="8935556" y="2143865"/>
                </a:cubicBezTo>
                <a:lnTo>
                  <a:pt x="8938197" y="2145733"/>
                </a:lnTo>
                <a:lnTo>
                  <a:pt x="8939444" y="2145666"/>
                </a:lnTo>
                <a:lnTo>
                  <a:pt x="8939107" y="2146376"/>
                </a:lnTo>
                <a:lnTo>
                  <a:pt x="8944055" y="2149876"/>
                </a:lnTo>
                <a:cubicBezTo>
                  <a:pt x="8944055" y="2152335"/>
                  <a:pt x="8941245" y="2154794"/>
                  <a:pt x="8941245" y="2157254"/>
                </a:cubicBezTo>
                <a:lnTo>
                  <a:pt x="8933255" y="2155835"/>
                </a:lnTo>
                <a:lnTo>
                  <a:pt x="8924239" y="2157064"/>
                </a:lnTo>
                <a:lnTo>
                  <a:pt x="8924902" y="2154021"/>
                </a:lnTo>
                <a:lnTo>
                  <a:pt x="8920251" y="2151174"/>
                </a:lnTo>
                <a:lnTo>
                  <a:pt x="8923480" y="2156448"/>
                </a:lnTo>
                <a:cubicBezTo>
                  <a:pt x="8922405" y="2157734"/>
                  <a:pt x="8919934" y="2157734"/>
                  <a:pt x="8918379" y="2156448"/>
                </a:cubicBezTo>
                <a:lnTo>
                  <a:pt x="8918683" y="2150214"/>
                </a:lnTo>
                <a:lnTo>
                  <a:pt x="8918313" y="2149990"/>
                </a:lnTo>
                <a:cubicBezTo>
                  <a:pt x="8916559" y="2148030"/>
                  <a:pt x="8915710" y="2145571"/>
                  <a:pt x="8916412" y="2142495"/>
                </a:cubicBezTo>
                <a:cubicBezTo>
                  <a:pt x="8917817" y="2140037"/>
                  <a:pt x="8920073" y="2139113"/>
                  <a:pt x="8922706" y="2139154"/>
                </a:cubicBezTo>
                <a:close/>
                <a:moveTo>
                  <a:pt x="5019463" y="2138900"/>
                </a:moveTo>
                <a:lnTo>
                  <a:pt x="5018283" y="2141000"/>
                </a:lnTo>
                <a:lnTo>
                  <a:pt x="5019225" y="2139321"/>
                </a:lnTo>
                <a:close/>
                <a:moveTo>
                  <a:pt x="7635581" y="2137967"/>
                </a:moveTo>
                <a:cubicBezTo>
                  <a:pt x="7646371" y="2134697"/>
                  <a:pt x="7657912" y="2147934"/>
                  <a:pt x="7667949" y="2156519"/>
                </a:cubicBezTo>
                <a:cubicBezTo>
                  <a:pt x="7678656" y="2163906"/>
                  <a:pt x="7681333" y="2173759"/>
                  <a:pt x="7681333" y="2190999"/>
                </a:cubicBezTo>
                <a:cubicBezTo>
                  <a:pt x="7667951" y="2183610"/>
                  <a:pt x="7654566" y="2176222"/>
                  <a:pt x="7641184" y="2168832"/>
                </a:cubicBezTo>
                <a:cubicBezTo>
                  <a:pt x="7633154" y="2163908"/>
                  <a:pt x="7625123" y="2161444"/>
                  <a:pt x="7625122" y="2147524"/>
                </a:cubicBezTo>
                <a:cubicBezTo>
                  <a:pt x="7628468" y="2141982"/>
                  <a:pt x="7631982" y="2139058"/>
                  <a:pt x="7635581" y="2137967"/>
                </a:cubicBezTo>
                <a:close/>
                <a:moveTo>
                  <a:pt x="5020462" y="2137123"/>
                </a:moveTo>
                <a:lnTo>
                  <a:pt x="5019463" y="2138900"/>
                </a:lnTo>
                <a:lnTo>
                  <a:pt x="5020410" y="2137215"/>
                </a:lnTo>
                <a:cubicBezTo>
                  <a:pt x="5020669" y="2136756"/>
                  <a:pt x="5020737" y="2136634"/>
                  <a:pt x="5020462" y="2137123"/>
                </a:cubicBezTo>
                <a:close/>
                <a:moveTo>
                  <a:pt x="7312146" y="2134287"/>
                </a:moveTo>
                <a:cubicBezTo>
                  <a:pt x="7312146" y="2143967"/>
                  <a:pt x="7309677" y="2146387"/>
                  <a:pt x="7304741" y="2146386"/>
                </a:cubicBezTo>
                <a:cubicBezTo>
                  <a:pt x="7304741" y="2136708"/>
                  <a:pt x="7309677" y="2134287"/>
                  <a:pt x="7312146" y="2134287"/>
                </a:cubicBezTo>
                <a:close/>
                <a:moveTo>
                  <a:pt x="5027177" y="2131227"/>
                </a:moveTo>
                <a:lnTo>
                  <a:pt x="4984371" y="2146564"/>
                </a:lnTo>
                <a:lnTo>
                  <a:pt x="4985402" y="2146529"/>
                </a:lnTo>
                <a:lnTo>
                  <a:pt x="5017950" y="2141594"/>
                </a:lnTo>
                <a:lnTo>
                  <a:pt x="5018283" y="2141000"/>
                </a:lnTo>
                <a:lnTo>
                  <a:pt x="5017951" y="2141593"/>
                </a:lnTo>
                <a:lnTo>
                  <a:pt x="5024447" y="2140609"/>
                </a:lnTo>
                <a:lnTo>
                  <a:pt x="5024493" y="2140599"/>
                </a:lnTo>
                <a:lnTo>
                  <a:pt x="5023351" y="2139761"/>
                </a:lnTo>
                <a:close/>
                <a:moveTo>
                  <a:pt x="5103628" y="2131186"/>
                </a:moveTo>
                <a:lnTo>
                  <a:pt x="5070751" y="2139862"/>
                </a:lnTo>
                <a:lnTo>
                  <a:pt x="5066784" y="2151881"/>
                </a:lnTo>
                <a:lnTo>
                  <a:pt x="5074551" y="2150490"/>
                </a:lnTo>
                <a:lnTo>
                  <a:pt x="5074566" y="2146791"/>
                </a:lnTo>
                <a:lnTo>
                  <a:pt x="5077685" y="2149928"/>
                </a:lnTo>
                <a:lnTo>
                  <a:pt x="5083428" y="2148899"/>
                </a:lnTo>
                <a:lnTo>
                  <a:pt x="5099291" y="2143713"/>
                </a:lnTo>
                <a:lnTo>
                  <a:pt x="5100042" y="2134288"/>
                </a:lnTo>
                <a:lnTo>
                  <a:pt x="5102406" y="2142695"/>
                </a:lnTo>
                <a:lnTo>
                  <a:pt x="5116960" y="2137937"/>
                </a:lnTo>
                <a:lnTo>
                  <a:pt x="5122380" y="2136647"/>
                </a:lnTo>
                <a:lnTo>
                  <a:pt x="5111752" y="2134903"/>
                </a:lnTo>
                <a:lnTo>
                  <a:pt x="5111636" y="2134767"/>
                </a:lnTo>
                <a:lnTo>
                  <a:pt x="5106762" y="2137125"/>
                </a:lnTo>
                <a:cubicBezTo>
                  <a:pt x="5105355" y="2137427"/>
                  <a:pt x="5103951" y="2136822"/>
                  <a:pt x="5101135" y="2134402"/>
                </a:cubicBezTo>
                <a:close/>
                <a:moveTo>
                  <a:pt x="7888853" y="2127147"/>
                </a:moveTo>
                <a:cubicBezTo>
                  <a:pt x="7928769" y="2127145"/>
                  <a:pt x="7962916" y="2148864"/>
                  <a:pt x="8002827" y="2155843"/>
                </a:cubicBezTo>
                <a:cubicBezTo>
                  <a:pt x="8013470" y="2158305"/>
                  <a:pt x="8029436" y="2158306"/>
                  <a:pt x="8037421" y="2173083"/>
                </a:cubicBezTo>
                <a:cubicBezTo>
                  <a:pt x="8042741" y="2192786"/>
                  <a:pt x="8029438" y="2192785"/>
                  <a:pt x="8021455" y="2192787"/>
                </a:cubicBezTo>
                <a:cubicBezTo>
                  <a:pt x="7976220" y="2170620"/>
                  <a:pt x="7934090" y="2148864"/>
                  <a:pt x="7888853" y="2127147"/>
                </a:cubicBezTo>
                <a:close/>
                <a:moveTo>
                  <a:pt x="5234948" y="2126961"/>
                </a:moveTo>
                <a:cubicBezTo>
                  <a:pt x="5233120" y="2127032"/>
                  <a:pt x="5230633" y="2127294"/>
                  <a:pt x="5227374" y="2127796"/>
                </a:cubicBezTo>
                <a:cubicBezTo>
                  <a:pt x="5201299" y="2131811"/>
                  <a:pt x="5160101" y="2140004"/>
                  <a:pt x="5132039" y="2149658"/>
                </a:cubicBezTo>
                <a:cubicBezTo>
                  <a:pt x="5159695" y="2149898"/>
                  <a:pt x="5184022" y="2142098"/>
                  <a:pt x="5215790" y="2136920"/>
                </a:cubicBezTo>
                <a:cubicBezTo>
                  <a:pt x="5228299" y="2135321"/>
                  <a:pt x="5247749" y="2126460"/>
                  <a:pt x="5234948" y="2126961"/>
                </a:cubicBezTo>
                <a:close/>
                <a:moveTo>
                  <a:pt x="5317972" y="2124266"/>
                </a:moveTo>
                <a:lnTo>
                  <a:pt x="5309884" y="2128330"/>
                </a:lnTo>
                <a:lnTo>
                  <a:pt x="5321887" y="2128097"/>
                </a:lnTo>
                <a:cubicBezTo>
                  <a:pt x="5336224" y="2127009"/>
                  <a:pt x="5344743" y="2125522"/>
                  <a:pt x="5337450" y="2124719"/>
                </a:cubicBezTo>
                <a:close/>
                <a:moveTo>
                  <a:pt x="7515301" y="2121784"/>
                </a:moveTo>
                <a:cubicBezTo>
                  <a:pt x="7515303" y="2135685"/>
                  <a:pt x="7505167" y="2133368"/>
                  <a:pt x="7500097" y="2133368"/>
                </a:cubicBezTo>
                <a:cubicBezTo>
                  <a:pt x="7500097" y="2121783"/>
                  <a:pt x="7507700" y="2121783"/>
                  <a:pt x="7515301" y="2121784"/>
                </a:cubicBezTo>
                <a:close/>
                <a:moveTo>
                  <a:pt x="8173759" y="2119618"/>
                </a:moveTo>
                <a:lnTo>
                  <a:pt x="8173704" y="2119678"/>
                </a:lnTo>
                <a:cubicBezTo>
                  <a:pt x="8172822" y="2120624"/>
                  <a:pt x="8172121" y="2121379"/>
                  <a:pt x="8172121" y="2121379"/>
                </a:cubicBezTo>
                <a:close/>
                <a:moveTo>
                  <a:pt x="8176604" y="2116559"/>
                </a:moveTo>
                <a:lnTo>
                  <a:pt x="8173759" y="2119618"/>
                </a:lnTo>
                <a:lnTo>
                  <a:pt x="8176340" y="2116843"/>
                </a:lnTo>
                <a:close/>
                <a:moveTo>
                  <a:pt x="5168288" y="2115160"/>
                </a:moveTo>
                <a:lnTo>
                  <a:pt x="5151722" y="2118494"/>
                </a:lnTo>
                <a:lnTo>
                  <a:pt x="5144935" y="2120285"/>
                </a:lnTo>
                <a:lnTo>
                  <a:pt x="5144112" y="2121392"/>
                </a:lnTo>
                <a:lnTo>
                  <a:pt x="5144220" y="2120474"/>
                </a:lnTo>
                <a:lnTo>
                  <a:pt x="5127091" y="2124994"/>
                </a:lnTo>
                <a:lnTo>
                  <a:pt x="5135866" y="2127013"/>
                </a:lnTo>
                <a:lnTo>
                  <a:pt x="5124764" y="2136079"/>
                </a:lnTo>
                <a:lnTo>
                  <a:pt x="5156198" y="2128591"/>
                </a:lnTo>
                <a:lnTo>
                  <a:pt x="5168627" y="2126078"/>
                </a:lnTo>
                <a:lnTo>
                  <a:pt x="5168066" y="2125269"/>
                </a:lnTo>
                <a:close/>
                <a:moveTo>
                  <a:pt x="6232243" y="2109282"/>
                </a:moveTo>
                <a:cubicBezTo>
                  <a:pt x="6237177" y="2109281"/>
                  <a:pt x="6239646" y="2114120"/>
                  <a:pt x="6239647" y="2121381"/>
                </a:cubicBezTo>
                <a:cubicBezTo>
                  <a:pt x="6234709" y="2121380"/>
                  <a:pt x="6232243" y="2118959"/>
                  <a:pt x="6232243" y="2109282"/>
                </a:cubicBezTo>
                <a:close/>
                <a:moveTo>
                  <a:pt x="7864991" y="2109282"/>
                </a:moveTo>
                <a:cubicBezTo>
                  <a:pt x="7864991" y="2123183"/>
                  <a:pt x="7857386" y="2120865"/>
                  <a:pt x="7849785" y="2120866"/>
                </a:cubicBezTo>
                <a:cubicBezTo>
                  <a:pt x="7849785" y="2109281"/>
                  <a:pt x="7859921" y="2109282"/>
                  <a:pt x="7864991" y="2109282"/>
                </a:cubicBezTo>
                <a:close/>
                <a:moveTo>
                  <a:pt x="8122871" y="2109281"/>
                </a:moveTo>
                <a:cubicBezTo>
                  <a:pt x="8122870" y="2118959"/>
                  <a:pt x="8120402" y="2121379"/>
                  <a:pt x="8115468" y="2121378"/>
                </a:cubicBezTo>
                <a:cubicBezTo>
                  <a:pt x="8115469" y="2114121"/>
                  <a:pt x="8117936" y="2109282"/>
                  <a:pt x="8122871" y="2109281"/>
                </a:cubicBezTo>
                <a:close/>
                <a:moveTo>
                  <a:pt x="7376614" y="2109281"/>
                </a:moveTo>
                <a:cubicBezTo>
                  <a:pt x="7376614" y="2118960"/>
                  <a:pt x="7374145" y="2121379"/>
                  <a:pt x="7369208" y="2121380"/>
                </a:cubicBezTo>
                <a:cubicBezTo>
                  <a:pt x="7369210" y="2114120"/>
                  <a:pt x="7371677" y="2109282"/>
                  <a:pt x="7376614" y="2109281"/>
                </a:cubicBezTo>
                <a:close/>
                <a:moveTo>
                  <a:pt x="8853381" y="2107651"/>
                </a:moveTo>
                <a:cubicBezTo>
                  <a:pt x="8853379" y="2117654"/>
                  <a:pt x="8850777" y="2119737"/>
                  <a:pt x="8845568" y="2119738"/>
                </a:cubicBezTo>
                <a:cubicBezTo>
                  <a:pt x="8845568" y="2112235"/>
                  <a:pt x="8848172" y="2107651"/>
                  <a:pt x="8853381" y="2107651"/>
                </a:cubicBezTo>
                <a:close/>
                <a:moveTo>
                  <a:pt x="5206628" y="2107442"/>
                </a:moveTo>
                <a:lnTo>
                  <a:pt x="5171675" y="2114478"/>
                </a:lnTo>
                <a:lnTo>
                  <a:pt x="5174394" y="2118812"/>
                </a:lnTo>
                <a:lnTo>
                  <a:pt x="5174251" y="2124941"/>
                </a:lnTo>
                <a:lnTo>
                  <a:pt x="5206627" y="2118395"/>
                </a:lnTo>
                <a:close/>
                <a:moveTo>
                  <a:pt x="8162354" y="2105715"/>
                </a:moveTo>
                <a:cubicBezTo>
                  <a:pt x="8231016" y="2105715"/>
                  <a:pt x="8299682" y="2139911"/>
                  <a:pt x="8366130" y="2173250"/>
                </a:cubicBezTo>
                <a:cubicBezTo>
                  <a:pt x="8397583" y="2187905"/>
                  <a:pt x="8429482" y="2200117"/>
                  <a:pt x="8458717" y="2217215"/>
                </a:cubicBezTo>
                <a:cubicBezTo>
                  <a:pt x="8471565" y="2224543"/>
                  <a:pt x="8471565" y="2243675"/>
                  <a:pt x="8482197" y="2251001"/>
                </a:cubicBezTo>
                <a:cubicBezTo>
                  <a:pt x="8492829" y="2263214"/>
                  <a:pt x="8508777" y="2268098"/>
                  <a:pt x="8519409" y="2280311"/>
                </a:cubicBezTo>
                <a:cubicBezTo>
                  <a:pt x="8490170" y="2280311"/>
                  <a:pt x="8466691" y="2260772"/>
                  <a:pt x="8440114" y="2248560"/>
                </a:cubicBezTo>
                <a:cubicBezTo>
                  <a:pt x="8426824" y="2243674"/>
                  <a:pt x="8413534" y="2236347"/>
                  <a:pt x="8400242" y="2233905"/>
                </a:cubicBezTo>
                <a:cubicBezTo>
                  <a:pt x="8392270" y="2233905"/>
                  <a:pt x="8386951" y="2241232"/>
                  <a:pt x="8382080" y="2238789"/>
                </a:cubicBezTo>
                <a:cubicBezTo>
                  <a:pt x="8379421" y="2238789"/>
                  <a:pt x="8376764" y="2233904"/>
                  <a:pt x="8371448" y="2233904"/>
                </a:cubicBezTo>
                <a:cubicBezTo>
                  <a:pt x="8374105" y="2229021"/>
                  <a:pt x="8376763" y="2224541"/>
                  <a:pt x="8379422" y="2222099"/>
                </a:cubicBezTo>
                <a:cubicBezTo>
                  <a:pt x="8336894" y="2195232"/>
                  <a:pt x="8289493" y="2142353"/>
                  <a:pt x="8238992" y="2170808"/>
                </a:cubicBezTo>
                <a:cubicBezTo>
                  <a:pt x="8238991" y="2161038"/>
                  <a:pt x="8238992" y="2154117"/>
                  <a:pt x="8238990" y="2147237"/>
                </a:cubicBezTo>
                <a:cubicBezTo>
                  <a:pt x="8236334" y="2144795"/>
                  <a:pt x="8231018" y="2142352"/>
                  <a:pt x="8228359" y="2142351"/>
                </a:cubicBezTo>
                <a:cubicBezTo>
                  <a:pt x="8220827" y="2137468"/>
                  <a:pt x="8212854" y="2135026"/>
                  <a:pt x="8204880" y="2132582"/>
                </a:cubicBezTo>
                <a:cubicBezTo>
                  <a:pt x="8198234" y="2130139"/>
                  <a:pt x="8190927" y="2126475"/>
                  <a:pt x="8183617" y="2121898"/>
                </a:cubicBezTo>
                <a:lnTo>
                  <a:pt x="8176604" y="2116559"/>
                </a:lnTo>
                <a:close/>
                <a:moveTo>
                  <a:pt x="5362367" y="2105501"/>
                </a:moveTo>
                <a:lnTo>
                  <a:pt x="5323673" y="2109444"/>
                </a:lnTo>
                <a:cubicBezTo>
                  <a:pt x="5312285" y="2111769"/>
                  <a:pt x="5247995" y="2115519"/>
                  <a:pt x="5246007" y="2121158"/>
                </a:cubicBezTo>
                <a:cubicBezTo>
                  <a:pt x="5243639" y="2126002"/>
                  <a:pt x="5255440" y="2128280"/>
                  <a:pt x="5271418" y="2129075"/>
                </a:cubicBezTo>
                <a:lnTo>
                  <a:pt x="5286357" y="2128786"/>
                </a:lnTo>
                <a:lnTo>
                  <a:pt x="5302141" y="2124420"/>
                </a:lnTo>
                <a:lnTo>
                  <a:pt x="5258148" y="2125439"/>
                </a:lnTo>
                <a:cubicBezTo>
                  <a:pt x="5266584" y="2125242"/>
                  <a:pt x="5274627" y="2124907"/>
                  <a:pt x="5278529" y="2122586"/>
                </a:cubicBezTo>
                <a:lnTo>
                  <a:pt x="5350683" y="2112633"/>
                </a:lnTo>
                <a:lnTo>
                  <a:pt x="5352734" y="2109282"/>
                </a:lnTo>
                <a:lnTo>
                  <a:pt x="5352132" y="2112433"/>
                </a:lnTo>
                <a:lnTo>
                  <a:pt x="5364198" y="2110768"/>
                </a:lnTo>
                <a:lnTo>
                  <a:pt x="5360959" y="2110423"/>
                </a:lnTo>
                <a:close/>
                <a:moveTo>
                  <a:pt x="7434388" y="2100349"/>
                </a:moveTo>
                <a:cubicBezTo>
                  <a:pt x="7434389" y="2102687"/>
                  <a:pt x="7437051" y="2102687"/>
                  <a:pt x="7437052" y="2105025"/>
                </a:cubicBezTo>
                <a:cubicBezTo>
                  <a:pt x="7445044" y="2107363"/>
                  <a:pt x="7460582" y="2105025"/>
                  <a:pt x="7460581" y="2121392"/>
                </a:cubicBezTo>
                <a:cubicBezTo>
                  <a:pt x="7450371" y="2121393"/>
                  <a:pt x="7439714" y="2121394"/>
                  <a:pt x="7431724" y="2121393"/>
                </a:cubicBezTo>
                <a:cubicBezTo>
                  <a:pt x="7431723" y="2114378"/>
                  <a:pt x="7431725" y="2107364"/>
                  <a:pt x="7434388" y="2100349"/>
                </a:cubicBezTo>
                <a:close/>
                <a:moveTo>
                  <a:pt x="7841544" y="2100348"/>
                </a:moveTo>
                <a:cubicBezTo>
                  <a:pt x="7838987" y="2107364"/>
                  <a:pt x="7836429" y="2114378"/>
                  <a:pt x="7833871" y="2121393"/>
                </a:cubicBezTo>
                <a:cubicBezTo>
                  <a:pt x="7828756" y="2116717"/>
                  <a:pt x="7818527" y="2112040"/>
                  <a:pt x="7818527" y="2100349"/>
                </a:cubicBezTo>
                <a:cubicBezTo>
                  <a:pt x="7826201" y="2100349"/>
                  <a:pt x="7833871" y="2100349"/>
                  <a:pt x="7841544" y="2100348"/>
                </a:cubicBezTo>
                <a:close/>
                <a:moveTo>
                  <a:pt x="5552311" y="2100106"/>
                </a:moveTo>
                <a:cubicBezTo>
                  <a:pt x="5553316" y="2100063"/>
                  <a:pt x="5554492" y="2100478"/>
                  <a:pt x="5555169" y="2102301"/>
                </a:cubicBezTo>
                <a:cubicBezTo>
                  <a:pt x="5555169" y="2102301"/>
                  <a:pt x="5551827" y="2104291"/>
                  <a:pt x="5550470" y="2100645"/>
                </a:cubicBezTo>
                <a:cubicBezTo>
                  <a:pt x="5550470" y="2100645"/>
                  <a:pt x="5551306" y="2100148"/>
                  <a:pt x="5552311" y="2100106"/>
                </a:cubicBezTo>
                <a:close/>
                <a:moveTo>
                  <a:pt x="5559320" y="2098966"/>
                </a:moveTo>
                <a:lnTo>
                  <a:pt x="5559098" y="2099508"/>
                </a:lnTo>
                <a:lnTo>
                  <a:pt x="5560280" y="2099278"/>
                </a:lnTo>
                <a:lnTo>
                  <a:pt x="5563606" y="2102105"/>
                </a:lnTo>
                <a:cubicBezTo>
                  <a:pt x="5562612" y="2104925"/>
                  <a:pt x="5560261" y="2104097"/>
                  <a:pt x="5555169" y="2102301"/>
                </a:cubicBezTo>
                <a:close/>
                <a:moveTo>
                  <a:pt x="5260002" y="2096934"/>
                </a:moveTo>
                <a:cubicBezTo>
                  <a:pt x="5260001" y="2106614"/>
                  <a:pt x="5257397" y="2109034"/>
                  <a:pt x="5252189" y="2109033"/>
                </a:cubicBezTo>
                <a:cubicBezTo>
                  <a:pt x="5252187" y="2101774"/>
                  <a:pt x="5255227" y="2096935"/>
                  <a:pt x="5260002" y="2096934"/>
                </a:cubicBezTo>
                <a:close/>
                <a:moveTo>
                  <a:pt x="7437349" y="2093204"/>
                </a:moveTo>
                <a:cubicBezTo>
                  <a:pt x="7440163" y="2095777"/>
                  <a:pt x="7440162" y="2098349"/>
                  <a:pt x="7442976" y="2100920"/>
                </a:cubicBezTo>
                <a:cubicBezTo>
                  <a:pt x="7437350" y="2103492"/>
                  <a:pt x="7431725" y="2100920"/>
                  <a:pt x="7437349" y="2093204"/>
                </a:cubicBezTo>
                <a:close/>
                <a:moveTo>
                  <a:pt x="8965940" y="2093025"/>
                </a:moveTo>
                <a:cubicBezTo>
                  <a:pt x="8966616" y="2092062"/>
                  <a:pt x="8967969" y="2092704"/>
                  <a:pt x="8970673" y="2093992"/>
                </a:cubicBezTo>
                <a:cubicBezTo>
                  <a:pt x="8967970" y="2096562"/>
                  <a:pt x="8967970" y="2099135"/>
                  <a:pt x="8965264" y="2101707"/>
                </a:cubicBezTo>
                <a:cubicBezTo>
                  <a:pt x="8965264" y="2096563"/>
                  <a:pt x="8965264" y="2093991"/>
                  <a:pt x="8965940" y="2093025"/>
                </a:cubicBezTo>
                <a:close/>
                <a:moveTo>
                  <a:pt x="9059705" y="2093024"/>
                </a:moveTo>
                <a:cubicBezTo>
                  <a:pt x="9060377" y="2092062"/>
                  <a:pt x="9061721" y="2092704"/>
                  <a:pt x="9064408" y="2093990"/>
                </a:cubicBezTo>
                <a:cubicBezTo>
                  <a:pt x="9061965" y="2096562"/>
                  <a:pt x="9061964" y="2099135"/>
                  <a:pt x="9059035" y="2101706"/>
                </a:cubicBezTo>
                <a:cubicBezTo>
                  <a:pt x="9059035" y="2096562"/>
                  <a:pt x="9059034" y="2093991"/>
                  <a:pt x="9059705" y="2093024"/>
                </a:cubicBezTo>
                <a:close/>
                <a:moveTo>
                  <a:pt x="7174479" y="2087844"/>
                </a:moveTo>
                <a:cubicBezTo>
                  <a:pt x="7174480" y="2097199"/>
                  <a:pt x="7177292" y="2108890"/>
                  <a:pt x="7166041" y="2108889"/>
                </a:cubicBezTo>
                <a:cubicBezTo>
                  <a:pt x="7166042" y="2099537"/>
                  <a:pt x="7166041" y="2087844"/>
                  <a:pt x="7174479" y="2087844"/>
                </a:cubicBezTo>
                <a:close/>
                <a:moveTo>
                  <a:pt x="7801593" y="2086698"/>
                </a:moveTo>
                <a:cubicBezTo>
                  <a:pt x="7806237" y="2087299"/>
                  <a:pt x="7810267" y="2090297"/>
                  <a:pt x="7810267" y="2099894"/>
                </a:cubicBezTo>
                <a:cubicBezTo>
                  <a:pt x="7802206" y="2099895"/>
                  <a:pt x="7789224" y="2107094"/>
                  <a:pt x="7789224" y="2087898"/>
                </a:cubicBezTo>
                <a:cubicBezTo>
                  <a:pt x="7791688" y="2087897"/>
                  <a:pt x="7796945" y="2086100"/>
                  <a:pt x="7801593" y="2086698"/>
                </a:cubicBezTo>
                <a:close/>
                <a:moveTo>
                  <a:pt x="9395580" y="2086217"/>
                </a:moveTo>
                <a:cubicBezTo>
                  <a:pt x="9395580" y="2093933"/>
                  <a:pt x="9392974" y="2096505"/>
                  <a:pt x="9387768" y="2096505"/>
                </a:cubicBezTo>
                <a:cubicBezTo>
                  <a:pt x="9387768" y="2088790"/>
                  <a:pt x="9390372" y="2086218"/>
                  <a:pt x="9395580" y="2086217"/>
                </a:cubicBezTo>
                <a:close/>
                <a:moveTo>
                  <a:pt x="8700320" y="2077532"/>
                </a:moveTo>
                <a:cubicBezTo>
                  <a:pt x="8703802" y="2078831"/>
                  <a:pt x="8706970" y="2083192"/>
                  <a:pt x="8706971" y="2089215"/>
                </a:cubicBezTo>
                <a:cubicBezTo>
                  <a:pt x="8701902" y="2086723"/>
                  <a:pt x="8696834" y="2086722"/>
                  <a:pt x="8691767" y="2084231"/>
                </a:cubicBezTo>
                <a:cubicBezTo>
                  <a:pt x="8693032" y="2078001"/>
                  <a:pt x="8696835" y="2076235"/>
                  <a:pt x="8700320" y="2077532"/>
                </a:cubicBezTo>
                <a:close/>
                <a:moveTo>
                  <a:pt x="7097214" y="2077129"/>
                </a:moveTo>
                <a:cubicBezTo>
                  <a:pt x="7097213" y="2079213"/>
                  <a:pt x="7097214" y="2084213"/>
                  <a:pt x="7097215" y="2089214"/>
                </a:cubicBezTo>
                <a:cubicBezTo>
                  <a:pt x="7091805" y="2079213"/>
                  <a:pt x="7091805" y="2079213"/>
                  <a:pt x="7097214" y="2077129"/>
                </a:cubicBezTo>
                <a:close/>
                <a:moveTo>
                  <a:pt x="9281287" y="2077129"/>
                </a:moveTo>
                <a:cubicBezTo>
                  <a:pt x="9281285" y="2084213"/>
                  <a:pt x="9281286" y="2089214"/>
                  <a:pt x="9275877" y="2089213"/>
                </a:cubicBezTo>
                <a:cubicBezTo>
                  <a:pt x="9275876" y="2081713"/>
                  <a:pt x="9275878" y="2077128"/>
                  <a:pt x="9281287" y="2077129"/>
                </a:cubicBezTo>
                <a:close/>
                <a:moveTo>
                  <a:pt x="7291068" y="2077129"/>
                </a:moveTo>
                <a:cubicBezTo>
                  <a:pt x="7293715" y="2079113"/>
                  <a:pt x="7299009" y="2079112"/>
                  <a:pt x="7304302" y="2081495"/>
                </a:cubicBezTo>
                <a:cubicBezTo>
                  <a:pt x="7301654" y="2086257"/>
                  <a:pt x="7299009" y="2091022"/>
                  <a:pt x="7293714" y="2098166"/>
                </a:cubicBezTo>
                <a:cubicBezTo>
                  <a:pt x="7291069" y="2091022"/>
                  <a:pt x="7291069" y="2083877"/>
                  <a:pt x="7291068" y="2077129"/>
                </a:cubicBezTo>
                <a:close/>
                <a:moveTo>
                  <a:pt x="9046901" y="2077128"/>
                </a:moveTo>
                <a:cubicBezTo>
                  <a:pt x="9046901" y="2084213"/>
                  <a:pt x="9044431" y="2089215"/>
                  <a:pt x="9039495" y="2089214"/>
                </a:cubicBezTo>
                <a:cubicBezTo>
                  <a:pt x="9039496" y="2081713"/>
                  <a:pt x="9041964" y="2077128"/>
                  <a:pt x="9046901" y="2077128"/>
                </a:cubicBezTo>
                <a:close/>
                <a:moveTo>
                  <a:pt x="8859320" y="2077128"/>
                </a:moveTo>
                <a:cubicBezTo>
                  <a:pt x="8859319" y="2084213"/>
                  <a:pt x="8859318" y="2089215"/>
                  <a:pt x="8853911" y="2089214"/>
                </a:cubicBezTo>
                <a:cubicBezTo>
                  <a:pt x="8853909" y="2081714"/>
                  <a:pt x="8853911" y="2077128"/>
                  <a:pt x="8859320" y="2077128"/>
                </a:cubicBezTo>
                <a:close/>
                <a:moveTo>
                  <a:pt x="6286531" y="2077128"/>
                </a:moveTo>
                <a:cubicBezTo>
                  <a:pt x="6286531" y="2084213"/>
                  <a:pt x="6284062" y="2089214"/>
                  <a:pt x="6279127" y="2089214"/>
                </a:cubicBezTo>
                <a:cubicBezTo>
                  <a:pt x="6279127" y="2081713"/>
                  <a:pt x="6281594" y="2077130"/>
                  <a:pt x="6286531" y="2077128"/>
                </a:cubicBezTo>
                <a:close/>
                <a:moveTo>
                  <a:pt x="8463086" y="2070559"/>
                </a:moveTo>
                <a:cubicBezTo>
                  <a:pt x="8461093" y="2073597"/>
                  <a:pt x="8460902" y="2076482"/>
                  <a:pt x="8461815" y="2079140"/>
                </a:cubicBezTo>
                <a:lnTo>
                  <a:pt x="8463417" y="2081292"/>
                </a:lnTo>
                <a:lnTo>
                  <a:pt x="8463871" y="2075904"/>
                </a:lnTo>
                <a:cubicBezTo>
                  <a:pt x="8464542" y="2074392"/>
                  <a:pt x="8465885" y="2074392"/>
                  <a:pt x="8468572" y="2077013"/>
                </a:cubicBezTo>
                <a:cubicBezTo>
                  <a:pt x="8467351" y="2078022"/>
                  <a:pt x="8466742" y="2078525"/>
                  <a:pt x="8466069" y="2079382"/>
                </a:cubicBezTo>
                <a:lnTo>
                  <a:pt x="8464186" y="2082327"/>
                </a:lnTo>
                <a:lnTo>
                  <a:pt x="8467186" y="2086354"/>
                </a:lnTo>
                <a:cubicBezTo>
                  <a:pt x="8472058" y="2090607"/>
                  <a:pt x="8478592" y="2093645"/>
                  <a:pt x="8481249" y="2094861"/>
                </a:cubicBezTo>
                <a:cubicBezTo>
                  <a:pt x="8497197" y="2102149"/>
                  <a:pt x="8513144" y="2116729"/>
                  <a:pt x="8531748" y="2109440"/>
                </a:cubicBezTo>
                <a:cubicBezTo>
                  <a:pt x="8518460" y="2102148"/>
                  <a:pt x="8505171" y="2094860"/>
                  <a:pt x="8489223" y="2087568"/>
                </a:cubicBezTo>
                <a:cubicBezTo>
                  <a:pt x="8481248" y="2082709"/>
                  <a:pt x="8470618" y="2080281"/>
                  <a:pt x="8463086" y="2070559"/>
                </a:cubicBezTo>
                <a:close/>
                <a:moveTo>
                  <a:pt x="7024945" y="2067007"/>
                </a:moveTo>
                <a:cubicBezTo>
                  <a:pt x="7024944" y="2078515"/>
                  <a:pt x="7017004" y="2076531"/>
                  <a:pt x="7011710" y="2076531"/>
                </a:cubicBezTo>
                <a:cubicBezTo>
                  <a:pt x="7011710" y="2064624"/>
                  <a:pt x="7019650" y="2067006"/>
                  <a:pt x="7024945" y="2067007"/>
                </a:cubicBezTo>
                <a:close/>
                <a:moveTo>
                  <a:pt x="7724756" y="2067006"/>
                </a:moveTo>
                <a:cubicBezTo>
                  <a:pt x="7729823" y="2067005"/>
                  <a:pt x="7739963" y="2064624"/>
                  <a:pt x="7739962" y="2076531"/>
                </a:cubicBezTo>
                <a:cubicBezTo>
                  <a:pt x="7734895" y="2076531"/>
                  <a:pt x="7724757" y="2078515"/>
                  <a:pt x="7724756" y="2067006"/>
                </a:cubicBezTo>
                <a:close/>
                <a:moveTo>
                  <a:pt x="8138240" y="2066411"/>
                </a:moveTo>
                <a:cubicBezTo>
                  <a:pt x="8146170" y="2082863"/>
                  <a:pt x="8151457" y="2102120"/>
                  <a:pt x="8154097" y="2121381"/>
                </a:cubicBezTo>
                <a:cubicBezTo>
                  <a:pt x="8143525" y="2121381"/>
                  <a:pt x="8120180" y="2111752"/>
                  <a:pt x="8114891" y="2094900"/>
                </a:cubicBezTo>
                <a:cubicBezTo>
                  <a:pt x="8109606" y="2070825"/>
                  <a:pt x="8128107" y="2068819"/>
                  <a:pt x="8138240" y="2066411"/>
                </a:cubicBezTo>
                <a:close/>
                <a:moveTo>
                  <a:pt x="6395930" y="2066411"/>
                </a:moveTo>
                <a:cubicBezTo>
                  <a:pt x="6395930" y="2073700"/>
                  <a:pt x="6393463" y="2076698"/>
                  <a:pt x="6388527" y="2076699"/>
                </a:cubicBezTo>
                <a:cubicBezTo>
                  <a:pt x="6388527" y="2068984"/>
                  <a:pt x="6390993" y="2066410"/>
                  <a:pt x="6395930" y="2066411"/>
                </a:cubicBezTo>
                <a:close/>
                <a:moveTo>
                  <a:pt x="7353580" y="2066410"/>
                </a:moveTo>
                <a:cubicBezTo>
                  <a:pt x="7358792" y="2066410"/>
                  <a:pt x="7364001" y="2068910"/>
                  <a:pt x="7368775" y="2070994"/>
                </a:cubicBezTo>
                <a:cubicBezTo>
                  <a:pt x="7364000" y="2078495"/>
                  <a:pt x="7353580" y="2078496"/>
                  <a:pt x="7353580" y="2066410"/>
                </a:cubicBezTo>
                <a:close/>
                <a:moveTo>
                  <a:pt x="7618071" y="2064787"/>
                </a:moveTo>
                <a:cubicBezTo>
                  <a:pt x="7622846" y="2064787"/>
                  <a:pt x="7628597" y="2067223"/>
                  <a:pt x="7632505" y="2067222"/>
                </a:cubicBezTo>
                <a:cubicBezTo>
                  <a:pt x="7632506" y="2083866"/>
                  <a:pt x="7617311" y="2076966"/>
                  <a:pt x="7609497" y="2076966"/>
                </a:cubicBezTo>
                <a:cubicBezTo>
                  <a:pt x="7609495" y="2067223"/>
                  <a:pt x="7613295" y="2064788"/>
                  <a:pt x="7618071" y="2064787"/>
                </a:cubicBezTo>
                <a:close/>
                <a:moveTo>
                  <a:pt x="5587079" y="2055505"/>
                </a:moveTo>
                <a:cubicBezTo>
                  <a:pt x="5596906" y="2055733"/>
                  <a:pt x="5602638" y="2056962"/>
                  <a:pt x="5594496" y="2060695"/>
                </a:cubicBezTo>
                <a:cubicBezTo>
                  <a:pt x="5586935" y="2062784"/>
                  <a:pt x="5574435" y="2063264"/>
                  <a:pt x="5563116" y="2063368"/>
                </a:cubicBezTo>
                <a:lnTo>
                  <a:pt x="5558560" y="2063376"/>
                </a:lnTo>
                <a:lnTo>
                  <a:pt x="5570069" y="2059082"/>
                </a:lnTo>
                <a:lnTo>
                  <a:pt x="5578649" y="2055717"/>
                </a:lnTo>
                <a:close/>
                <a:moveTo>
                  <a:pt x="5829359" y="2054962"/>
                </a:moveTo>
                <a:lnTo>
                  <a:pt x="5823950" y="2057078"/>
                </a:lnTo>
                <a:cubicBezTo>
                  <a:pt x="5825282" y="2055871"/>
                  <a:pt x="5827280" y="2055267"/>
                  <a:pt x="5829279" y="2054966"/>
                </a:cubicBezTo>
                <a:close/>
                <a:moveTo>
                  <a:pt x="8837859" y="2054438"/>
                </a:moveTo>
                <a:cubicBezTo>
                  <a:pt x="8837860" y="2066023"/>
                  <a:pt x="8827723" y="2066023"/>
                  <a:pt x="8822654" y="2066023"/>
                </a:cubicBezTo>
                <a:cubicBezTo>
                  <a:pt x="8822654" y="2052120"/>
                  <a:pt x="8830255" y="2054437"/>
                  <a:pt x="8837859" y="2054438"/>
                </a:cubicBezTo>
                <a:close/>
                <a:moveTo>
                  <a:pt x="7601260" y="2054438"/>
                </a:moveTo>
                <a:cubicBezTo>
                  <a:pt x="7601259" y="2066023"/>
                  <a:pt x="7593655" y="2066023"/>
                  <a:pt x="7586054" y="2066022"/>
                </a:cubicBezTo>
                <a:cubicBezTo>
                  <a:pt x="7586053" y="2052121"/>
                  <a:pt x="7593656" y="2054438"/>
                  <a:pt x="7601260" y="2054438"/>
                </a:cubicBezTo>
                <a:close/>
                <a:moveTo>
                  <a:pt x="6337814" y="2053908"/>
                </a:moveTo>
                <a:cubicBezTo>
                  <a:pt x="6343077" y="2059011"/>
                  <a:pt x="6345269" y="2064115"/>
                  <a:pt x="6350971" y="2071344"/>
                </a:cubicBezTo>
                <a:cubicBezTo>
                  <a:pt x="6343076" y="2069218"/>
                  <a:pt x="6329920" y="2066667"/>
                  <a:pt x="6337814" y="2053908"/>
                </a:cubicBezTo>
                <a:close/>
                <a:moveTo>
                  <a:pt x="7230038" y="2053907"/>
                </a:moveTo>
                <a:cubicBezTo>
                  <a:pt x="7230039" y="2060921"/>
                  <a:pt x="7230038" y="2074952"/>
                  <a:pt x="7221598" y="2074952"/>
                </a:cubicBezTo>
                <a:cubicBezTo>
                  <a:pt x="7221599" y="2065598"/>
                  <a:pt x="7218785" y="2053907"/>
                  <a:pt x="7230038" y="2053907"/>
                </a:cubicBezTo>
                <a:close/>
                <a:moveTo>
                  <a:pt x="6941382" y="2053906"/>
                </a:moveTo>
                <a:cubicBezTo>
                  <a:pt x="6946157" y="2053907"/>
                  <a:pt x="6951366" y="2056244"/>
                  <a:pt x="6956575" y="2058584"/>
                </a:cubicBezTo>
                <a:cubicBezTo>
                  <a:pt x="6951366" y="2063259"/>
                  <a:pt x="6946157" y="2067936"/>
                  <a:pt x="6941381" y="2074952"/>
                </a:cubicBezTo>
                <a:cubicBezTo>
                  <a:pt x="6941381" y="2067936"/>
                  <a:pt x="6941382" y="2060922"/>
                  <a:pt x="6941382" y="2053906"/>
                </a:cubicBezTo>
                <a:close/>
                <a:moveTo>
                  <a:pt x="6535860" y="2053015"/>
                </a:moveTo>
                <a:cubicBezTo>
                  <a:pt x="6540655" y="2052388"/>
                  <a:pt x="6546408" y="2054264"/>
                  <a:pt x="6550244" y="2054264"/>
                </a:cubicBezTo>
                <a:cubicBezTo>
                  <a:pt x="6550245" y="2071352"/>
                  <a:pt x="6534901" y="2066768"/>
                  <a:pt x="6527228" y="2066768"/>
                </a:cubicBezTo>
                <a:cubicBezTo>
                  <a:pt x="6527226" y="2056766"/>
                  <a:pt x="6531064" y="2053640"/>
                  <a:pt x="6535860" y="2053015"/>
                </a:cubicBezTo>
                <a:close/>
                <a:moveTo>
                  <a:pt x="5835637" y="2053008"/>
                </a:moveTo>
                <a:lnTo>
                  <a:pt x="5834609" y="2054664"/>
                </a:lnTo>
                <a:lnTo>
                  <a:pt x="5829359" y="2054962"/>
                </a:lnTo>
                <a:lnTo>
                  <a:pt x="5833686" y="2053270"/>
                </a:lnTo>
                <a:close/>
                <a:moveTo>
                  <a:pt x="6644033" y="2046762"/>
                </a:moveTo>
                <a:cubicBezTo>
                  <a:pt x="6649486" y="2046762"/>
                  <a:pt x="6654937" y="2051575"/>
                  <a:pt x="6657664" y="2053980"/>
                </a:cubicBezTo>
                <a:cubicBezTo>
                  <a:pt x="6652212" y="2058792"/>
                  <a:pt x="6644033" y="2061196"/>
                  <a:pt x="6638582" y="2066010"/>
                </a:cubicBezTo>
                <a:cubicBezTo>
                  <a:pt x="6638582" y="2058792"/>
                  <a:pt x="6641309" y="2051576"/>
                  <a:pt x="6644033" y="2046762"/>
                </a:cubicBezTo>
                <a:close/>
                <a:moveTo>
                  <a:pt x="6330597" y="2046583"/>
                </a:moveTo>
                <a:cubicBezTo>
                  <a:pt x="6331272" y="2045619"/>
                  <a:pt x="6332625" y="2046261"/>
                  <a:pt x="6335330" y="2047549"/>
                </a:cubicBezTo>
                <a:cubicBezTo>
                  <a:pt x="6332624" y="2050120"/>
                  <a:pt x="6329920" y="2052693"/>
                  <a:pt x="6329920" y="2055263"/>
                </a:cubicBezTo>
                <a:cubicBezTo>
                  <a:pt x="6329920" y="2050118"/>
                  <a:pt x="6329920" y="2047548"/>
                  <a:pt x="6330597" y="2046583"/>
                </a:cubicBezTo>
                <a:close/>
                <a:moveTo>
                  <a:pt x="6502437" y="2043190"/>
                </a:moveTo>
                <a:cubicBezTo>
                  <a:pt x="6505105" y="2047981"/>
                  <a:pt x="6510441" y="2052772"/>
                  <a:pt x="6513111" y="2059959"/>
                </a:cubicBezTo>
                <a:cubicBezTo>
                  <a:pt x="6502437" y="2076729"/>
                  <a:pt x="6483759" y="2073934"/>
                  <a:pt x="6470419" y="2073934"/>
                </a:cubicBezTo>
                <a:cubicBezTo>
                  <a:pt x="6446402" y="2073933"/>
                  <a:pt x="6425501" y="2073934"/>
                  <a:pt x="6404155" y="2076728"/>
                </a:cubicBezTo>
                <a:cubicBezTo>
                  <a:pt x="6404156" y="2069542"/>
                  <a:pt x="6404155" y="2062354"/>
                  <a:pt x="6404156" y="2055167"/>
                </a:cubicBezTo>
                <a:cubicBezTo>
                  <a:pt x="6409492" y="2052772"/>
                  <a:pt x="6412160" y="2052772"/>
                  <a:pt x="6417496" y="2052773"/>
                </a:cubicBezTo>
                <a:cubicBezTo>
                  <a:pt x="6425501" y="2052772"/>
                  <a:pt x="6433506" y="2052771"/>
                  <a:pt x="6441067" y="2052772"/>
                </a:cubicBezTo>
                <a:cubicBezTo>
                  <a:pt x="6459743" y="2050377"/>
                  <a:pt x="6478421" y="2050378"/>
                  <a:pt x="6499769" y="2047981"/>
                </a:cubicBezTo>
                <a:cubicBezTo>
                  <a:pt x="6499767" y="2045586"/>
                  <a:pt x="6499767" y="2043190"/>
                  <a:pt x="6502437" y="2043190"/>
                </a:cubicBezTo>
                <a:close/>
                <a:moveTo>
                  <a:pt x="7951369" y="2043189"/>
                </a:moveTo>
                <a:cubicBezTo>
                  <a:pt x="7956437" y="2043189"/>
                  <a:pt x="7961084" y="2043188"/>
                  <a:pt x="7966576" y="2043189"/>
                </a:cubicBezTo>
                <a:cubicBezTo>
                  <a:pt x="7966575" y="2045609"/>
                  <a:pt x="7966573" y="2050447"/>
                  <a:pt x="7966574" y="2055288"/>
                </a:cubicBezTo>
                <a:cubicBezTo>
                  <a:pt x="7961083" y="2055288"/>
                  <a:pt x="7956437" y="2055288"/>
                  <a:pt x="7951369" y="2055289"/>
                </a:cubicBezTo>
                <a:cubicBezTo>
                  <a:pt x="7951370" y="2050446"/>
                  <a:pt x="7951370" y="2045608"/>
                  <a:pt x="7951369" y="2043189"/>
                </a:cubicBezTo>
                <a:close/>
                <a:moveTo>
                  <a:pt x="8859770" y="2043189"/>
                </a:moveTo>
                <a:cubicBezTo>
                  <a:pt x="8864704" y="2043188"/>
                  <a:pt x="8867174" y="2045607"/>
                  <a:pt x="8867174" y="2055288"/>
                </a:cubicBezTo>
                <a:cubicBezTo>
                  <a:pt x="8862238" y="2055288"/>
                  <a:pt x="8859771" y="2050447"/>
                  <a:pt x="8859770" y="2043189"/>
                </a:cubicBezTo>
                <a:close/>
                <a:moveTo>
                  <a:pt x="7677462" y="2043189"/>
                </a:moveTo>
                <a:cubicBezTo>
                  <a:pt x="7677461" y="2050447"/>
                  <a:pt x="7674991" y="2055288"/>
                  <a:pt x="7670057" y="2055288"/>
                </a:cubicBezTo>
                <a:cubicBezTo>
                  <a:pt x="7670058" y="2045609"/>
                  <a:pt x="7672525" y="2043189"/>
                  <a:pt x="7677462" y="2043189"/>
                </a:cubicBezTo>
                <a:close/>
                <a:moveTo>
                  <a:pt x="5626231" y="2043189"/>
                </a:moveTo>
                <a:cubicBezTo>
                  <a:pt x="5626229" y="2050447"/>
                  <a:pt x="5623764" y="2055288"/>
                  <a:pt x="5618825" y="2055289"/>
                </a:cubicBezTo>
                <a:cubicBezTo>
                  <a:pt x="5618827" y="2045609"/>
                  <a:pt x="5621296" y="2043189"/>
                  <a:pt x="5626231" y="2043189"/>
                </a:cubicBezTo>
                <a:close/>
                <a:moveTo>
                  <a:pt x="7656379" y="2043189"/>
                </a:moveTo>
                <a:cubicBezTo>
                  <a:pt x="7661316" y="2043190"/>
                  <a:pt x="7663785" y="2045609"/>
                  <a:pt x="7663785" y="2055288"/>
                </a:cubicBezTo>
                <a:cubicBezTo>
                  <a:pt x="7658847" y="2055288"/>
                  <a:pt x="7656380" y="2050447"/>
                  <a:pt x="7656379" y="2043189"/>
                </a:cubicBezTo>
                <a:close/>
                <a:moveTo>
                  <a:pt x="6847188" y="2042109"/>
                </a:moveTo>
                <a:cubicBezTo>
                  <a:pt x="6847188" y="2057063"/>
                  <a:pt x="6837051" y="2054570"/>
                  <a:pt x="6831982" y="2054570"/>
                </a:cubicBezTo>
                <a:cubicBezTo>
                  <a:pt x="6831982" y="2039616"/>
                  <a:pt x="6839584" y="2042108"/>
                  <a:pt x="6847188" y="2042109"/>
                </a:cubicBezTo>
                <a:close/>
                <a:moveTo>
                  <a:pt x="8635112" y="2041934"/>
                </a:moveTo>
                <a:cubicBezTo>
                  <a:pt x="8642926" y="2041934"/>
                  <a:pt x="8650308" y="2039616"/>
                  <a:pt x="8650307" y="2053518"/>
                </a:cubicBezTo>
                <a:cubicBezTo>
                  <a:pt x="8645097" y="2053519"/>
                  <a:pt x="8635114" y="2053520"/>
                  <a:pt x="8635112" y="2041934"/>
                </a:cubicBezTo>
                <a:close/>
                <a:moveTo>
                  <a:pt x="8740547" y="2039250"/>
                </a:moveTo>
                <a:cubicBezTo>
                  <a:pt x="8749244" y="2037825"/>
                  <a:pt x="8758521" y="2048099"/>
                  <a:pt x="8764706" y="2057232"/>
                </a:cubicBezTo>
                <a:cubicBezTo>
                  <a:pt x="8753709" y="2052360"/>
                  <a:pt x="8742716" y="2047490"/>
                  <a:pt x="8732180" y="2045055"/>
                </a:cubicBezTo>
                <a:cubicBezTo>
                  <a:pt x="8734814" y="2041502"/>
                  <a:pt x="8737648" y="2039726"/>
                  <a:pt x="8740547" y="2039250"/>
                </a:cubicBezTo>
                <a:close/>
                <a:moveTo>
                  <a:pt x="7122352" y="2035787"/>
                </a:moveTo>
                <a:cubicBezTo>
                  <a:pt x="7131639" y="2035489"/>
                  <a:pt x="7140928" y="2036686"/>
                  <a:pt x="7148988" y="2042683"/>
                </a:cubicBezTo>
                <a:cubicBezTo>
                  <a:pt x="7159732" y="2047482"/>
                  <a:pt x="7138241" y="2057079"/>
                  <a:pt x="7135556" y="2057079"/>
                </a:cubicBezTo>
                <a:cubicBezTo>
                  <a:pt x="7124812" y="2057079"/>
                  <a:pt x="7114067" y="2054680"/>
                  <a:pt x="7103770" y="2054679"/>
                </a:cubicBezTo>
                <a:cubicBezTo>
                  <a:pt x="7101085" y="2047480"/>
                  <a:pt x="7098399" y="2042683"/>
                  <a:pt x="7095712" y="2037885"/>
                </a:cubicBezTo>
                <a:cubicBezTo>
                  <a:pt x="7103770" y="2037885"/>
                  <a:pt x="7113058" y="2036086"/>
                  <a:pt x="7122352" y="2035787"/>
                </a:cubicBezTo>
                <a:close/>
                <a:moveTo>
                  <a:pt x="8727063" y="2032453"/>
                </a:moveTo>
                <a:cubicBezTo>
                  <a:pt x="8727421" y="2031489"/>
                  <a:pt x="8728848" y="2032132"/>
                  <a:pt x="8731703" y="2033418"/>
                </a:cubicBezTo>
                <a:cubicBezTo>
                  <a:pt x="8731702" y="2035561"/>
                  <a:pt x="8728846" y="2038561"/>
                  <a:pt x="8728848" y="2041135"/>
                </a:cubicBezTo>
                <a:cubicBezTo>
                  <a:pt x="8727420" y="2035989"/>
                  <a:pt x="8726708" y="2033418"/>
                  <a:pt x="8727063" y="2032453"/>
                </a:cubicBezTo>
                <a:close/>
                <a:moveTo>
                  <a:pt x="6309973" y="2030687"/>
                </a:moveTo>
                <a:cubicBezTo>
                  <a:pt x="6309974" y="2040526"/>
                  <a:pt x="6309973" y="2055283"/>
                  <a:pt x="6302571" y="2055284"/>
                </a:cubicBezTo>
                <a:cubicBezTo>
                  <a:pt x="6302571" y="2045445"/>
                  <a:pt x="6302571" y="2030687"/>
                  <a:pt x="6309973" y="2030687"/>
                </a:cubicBezTo>
                <a:close/>
                <a:moveTo>
                  <a:pt x="6419784" y="2030686"/>
                </a:moveTo>
                <a:cubicBezTo>
                  <a:pt x="6424720" y="2030686"/>
                  <a:pt x="6427187" y="2033107"/>
                  <a:pt x="6427188" y="2042785"/>
                </a:cubicBezTo>
                <a:cubicBezTo>
                  <a:pt x="6422252" y="2042785"/>
                  <a:pt x="6419785" y="2040365"/>
                  <a:pt x="6419784" y="2030686"/>
                </a:cubicBezTo>
                <a:close/>
                <a:moveTo>
                  <a:pt x="6480343" y="2030686"/>
                </a:moveTo>
                <a:cubicBezTo>
                  <a:pt x="6485795" y="2033003"/>
                  <a:pt x="6491247" y="2035322"/>
                  <a:pt x="6499425" y="2035323"/>
                </a:cubicBezTo>
                <a:cubicBezTo>
                  <a:pt x="6493974" y="2039955"/>
                  <a:pt x="6480344" y="2044590"/>
                  <a:pt x="6480343" y="2030686"/>
                </a:cubicBezTo>
                <a:close/>
                <a:moveTo>
                  <a:pt x="9039087" y="2030685"/>
                </a:moveTo>
                <a:cubicBezTo>
                  <a:pt x="9039088" y="2040365"/>
                  <a:pt x="9036619" y="2042785"/>
                  <a:pt x="9031682" y="2042784"/>
                </a:cubicBezTo>
                <a:cubicBezTo>
                  <a:pt x="9031682" y="2033105"/>
                  <a:pt x="9034152" y="2030685"/>
                  <a:pt x="9039087" y="2030685"/>
                </a:cubicBezTo>
                <a:close/>
                <a:moveTo>
                  <a:pt x="8853500" y="2030685"/>
                </a:moveTo>
                <a:cubicBezTo>
                  <a:pt x="8853500" y="2040365"/>
                  <a:pt x="8851032" y="2042785"/>
                  <a:pt x="8846096" y="2042785"/>
                </a:cubicBezTo>
                <a:cubicBezTo>
                  <a:pt x="8846095" y="2033105"/>
                  <a:pt x="8848564" y="2030685"/>
                  <a:pt x="8853500" y="2030685"/>
                </a:cubicBezTo>
                <a:close/>
                <a:moveTo>
                  <a:pt x="5650084" y="2030685"/>
                </a:moveTo>
                <a:cubicBezTo>
                  <a:pt x="5655020" y="2030688"/>
                  <a:pt x="5657487" y="2033106"/>
                  <a:pt x="5657486" y="2042785"/>
                </a:cubicBezTo>
                <a:cubicBezTo>
                  <a:pt x="5652551" y="2042785"/>
                  <a:pt x="5650083" y="2040366"/>
                  <a:pt x="5650084" y="2030685"/>
                </a:cubicBezTo>
                <a:close/>
                <a:moveTo>
                  <a:pt x="8462363" y="2029261"/>
                </a:moveTo>
                <a:lnTo>
                  <a:pt x="8463243" y="2030900"/>
                </a:lnTo>
                <a:cubicBezTo>
                  <a:pt x="8463681" y="2031718"/>
                  <a:pt x="8463389" y="2031174"/>
                  <a:pt x="8462803" y="2030083"/>
                </a:cubicBezTo>
                <a:close/>
                <a:moveTo>
                  <a:pt x="5614624" y="2028796"/>
                </a:moveTo>
                <a:cubicBezTo>
                  <a:pt x="5616137" y="2028819"/>
                  <a:pt x="5617155" y="2029060"/>
                  <a:pt x="5617528" y="2029573"/>
                </a:cubicBezTo>
                <a:cubicBezTo>
                  <a:pt x="5618169" y="2030453"/>
                  <a:pt x="5616629" y="2031963"/>
                  <a:pt x="5613805" y="2033784"/>
                </a:cubicBezTo>
                <a:lnTo>
                  <a:pt x="5604346" y="2038812"/>
                </a:lnTo>
                <a:lnTo>
                  <a:pt x="5559612" y="2042854"/>
                </a:lnTo>
                <a:lnTo>
                  <a:pt x="5560479" y="2042571"/>
                </a:lnTo>
                <a:cubicBezTo>
                  <a:pt x="5567877" y="2039728"/>
                  <a:pt x="5594587" y="2031528"/>
                  <a:pt x="5608741" y="2029338"/>
                </a:cubicBezTo>
                <a:cubicBezTo>
                  <a:pt x="5611099" y="2028972"/>
                  <a:pt x="5613110" y="2028774"/>
                  <a:pt x="5614624" y="2028796"/>
                </a:cubicBezTo>
                <a:close/>
                <a:moveTo>
                  <a:pt x="9196364" y="2025971"/>
                </a:moveTo>
                <a:cubicBezTo>
                  <a:pt x="9209714" y="2023547"/>
                  <a:pt x="9220394" y="2033238"/>
                  <a:pt x="9231073" y="2045353"/>
                </a:cubicBezTo>
                <a:cubicBezTo>
                  <a:pt x="9234855" y="2051411"/>
                  <a:pt x="9240083" y="2056863"/>
                  <a:pt x="9245034" y="2062868"/>
                </a:cubicBezTo>
                <a:lnTo>
                  <a:pt x="9256478" y="2082280"/>
                </a:lnTo>
                <a:lnTo>
                  <a:pt x="9257017" y="2075904"/>
                </a:lnTo>
                <a:cubicBezTo>
                  <a:pt x="9257693" y="2074391"/>
                  <a:pt x="9259046" y="2074390"/>
                  <a:pt x="9261752" y="2077013"/>
                </a:cubicBezTo>
                <a:cubicBezTo>
                  <a:pt x="9260401" y="2078021"/>
                  <a:pt x="9259722" y="2078525"/>
                  <a:pt x="9259047" y="2079383"/>
                </a:cubicBezTo>
                <a:lnTo>
                  <a:pt x="9256883" y="2082969"/>
                </a:lnTo>
                <a:lnTo>
                  <a:pt x="9257322" y="2083716"/>
                </a:lnTo>
                <a:cubicBezTo>
                  <a:pt x="9297370" y="2122484"/>
                  <a:pt x="9336969" y="2160407"/>
                  <a:pt x="9377016" y="2196751"/>
                </a:cubicBezTo>
                <a:cubicBezTo>
                  <a:pt x="9366336" y="2208867"/>
                  <a:pt x="9355658" y="2189483"/>
                  <a:pt x="9347649" y="2184637"/>
                </a:cubicBezTo>
                <a:cubicBezTo>
                  <a:pt x="9334302" y="2170100"/>
                  <a:pt x="9321397" y="2160408"/>
                  <a:pt x="9308049" y="2148698"/>
                </a:cubicBezTo>
                <a:cubicBezTo>
                  <a:pt x="9278682" y="2122485"/>
                  <a:pt x="9246646" y="2095831"/>
                  <a:pt x="9217721" y="2069583"/>
                </a:cubicBezTo>
                <a:cubicBezTo>
                  <a:pt x="9212384" y="2064737"/>
                  <a:pt x="9172339" y="2030816"/>
                  <a:pt x="9196364" y="2025971"/>
                </a:cubicBezTo>
                <a:close/>
                <a:moveTo>
                  <a:pt x="7993892" y="2019968"/>
                </a:moveTo>
                <a:cubicBezTo>
                  <a:pt x="7991168" y="2029552"/>
                  <a:pt x="7991168" y="2041529"/>
                  <a:pt x="7991168" y="2053504"/>
                </a:cubicBezTo>
                <a:cubicBezTo>
                  <a:pt x="7985717" y="2046318"/>
                  <a:pt x="7980265" y="2041528"/>
                  <a:pt x="7974811" y="2034342"/>
                </a:cubicBezTo>
                <a:cubicBezTo>
                  <a:pt x="7980265" y="2029551"/>
                  <a:pt x="7988442" y="2024760"/>
                  <a:pt x="7993892" y="2019968"/>
                </a:cubicBezTo>
                <a:close/>
                <a:moveTo>
                  <a:pt x="564782" y="2018524"/>
                </a:moveTo>
                <a:cubicBezTo>
                  <a:pt x="560978" y="2018701"/>
                  <a:pt x="558925" y="2020685"/>
                  <a:pt x="561315" y="2023162"/>
                </a:cubicBezTo>
                <a:cubicBezTo>
                  <a:pt x="561315" y="2023162"/>
                  <a:pt x="574836" y="2027900"/>
                  <a:pt x="578804" y="2027378"/>
                </a:cubicBezTo>
                <a:cubicBezTo>
                  <a:pt x="580126" y="2027205"/>
                  <a:pt x="580388" y="2026447"/>
                  <a:pt x="578732" y="2024735"/>
                </a:cubicBezTo>
                <a:lnTo>
                  <a:pt x="572276" y="2020335"/>
                </a:lnTo>
                <a:lnTo>
                  <a:pt x="570313" y="2019564"/>
                </a:lnTo>
                <a:close/>
                <a:moveTo>
                  <a:pt x="7677462" y="2018182"/>
                </a:moveTo>
                <a:cubicBezTo>
                  <a:pt x="7677462" y="2027864"/>
                  <a:pt x="7674992" y="2030283"/>
                  <a:pt x="7670057" y="2030282"/>
                </a:cubicBezTo>
                <a:cubicBezTo>
                  <a:pt x="7670057" y="2023024"/>
                  <a:pt x="7672523" y="2018182"/>
                  <a:pt x="7677462" y="2018182"/>
                </a:cubicBezTo>
                <a:close/>
                <a:moveTo>
                  <a:pt x="8666369" y="2018182"/>
                </a:moveTo>
                <a:cubicBezTo>
                  <a:pt x="8674040" y="2020601"/>
                  <a:pt x="8681715" y="2023022"/>
                  <a:pt x="8689386" y="2023022"/>
                </a:cubicBezTo>
                <a:cubicBezTo>
                  <a:pt x="8681715" y="2030282"/>
                  <a:pt x="8674039" y="2030282"/>
                  <a:pt x="8666369" y="2030282"/>
                </a:cubicBezTo>
                <a:cubicBezTo>
                  <a:pt x="8666369" y="2027862"/>
                  <a:pt x="8666369" y="2023022"/>
                  <a:pt x="8666369" y="2018182"/>
                </a:cubicBezTo>
                <a:close/>
                <a:moveTo>
                  <a:pt x="8589769" y="2018182"/>
                </a:moveTo>
                <a:cubicBezTo>
                  <a:pt x="8589769" y="2027864"/>
                  <a:pt x="8587301" y="2030282"/>
                  <a:pt x="8582367" y="2030282"/>
                </a:cubicBezTo>
                <a:cubicBezTo>
                  <a:pt x="8582366" y="2023023"/>
                  <a:pt x="8584833" y="2018182"/>
                  <a:pt x="8589769" y="2018182"/>
                </a:cubicBezTo>
                <a:close/>
                <a:moveTo>
                  <a:pt x="8715253" y="2016557"/>
                </a:moveTo>
                <a:cubicBezTo>
                  <a:pt x="8715252" y="2026237"/>
                  <a:pt x="8712648" y="2028657"/>
                  <a:pt x="8707438" y="2028657"/>
                </a:cubicBezTo>
                <a:cubicBezTo>
                  <a:pt x="8707439" y="2018977"/>
                  <a:pt x="8710044" y="2016557"/>
                  <a:pt x="8715253" y="2016557"/>
                </a:cubicBezTo>
                <a:close/>
                <a:moveTo>
                  <a:pt x="9299732" y="2016556"/>
                </a:moveTo>
                <a:cubicBezTo>
                  <a:pt x="9305082" y="2018977"/>
                  <a:pt x="9307756" y="2021397"/>
                  <a:pt x="9313104" y="2021398"/>
                </a:cubicBezTo>
                <a:cubicBezTo>
                  <a:pt x="9307754" y="2028657"/>
                  <a:pt x="9302406" y="2023816"/>
                  <a:pt x="9297058" y="2021398"/>
                </a:cubicBezTo>
                <a:cubicBezTo>
                  <a:pt x="9297058" y="2021398"/>
                  <a:pt x="9299731" y="2018977"/>
                  <a:pt x="9299732" y="2016556"/>
                </a:cubicBezTo>
                <a:close/>
                <a:moveTo>
                  <a:pt x="8817806" y="2012161"/>
                </a:moveTo>
                <a:cubicBezTo>
                  <a:pt x="8818143" y="2011599"/>
                  <a:pt x="8819497" y="2012161"/>
                  <a:pt x="8822204" y="2013293"/>
                </a:cubicBezTo>
                <a:cubicBezTo>
                  <a:pt x="8819497" y="2015549"/>
                  <a:pt x="8819497" y="2015549"/>
                  <a:pt x="8819498" y="2017806"/>
                </a:cubicBezTo>
                <a:cubicBezTo>
                  <a:pt x="8818142" y="2014421"/>
                  <a:pt x="8817469" y="2012727"/>
                  <a:pt x="8817806" y="2012161"/>
                </a:cubicBezTo>
                <a:close/>
                <a:moveTo>
                  <a:pt x="8742443" y="2009500"/>
                </a:moveTo>
                <a:cubicBezTo>
                  <a:pt x="8753188" y="2008869"/>
                  <a:pt x="8767517" y="2023068"/>
                  <a:pt x="8767518" y="2041004"/>
                </a:cubicBezTo>
                <a:cubicBezTo>
                  <a:pt x="8754415" y="2036222"/>
                  <a:pt x="8741316" y="2033829"/>
                  <a:pt x="8730835" y="2029047"/>
                </a:cubicBezTo>
                <a:cubicBezTo>
                  <a:pt x="8730836" y="2015595"/>
                  <a:pt x="8735994" y="2009877"/>
                  <a:pt x="8742443" y="2009500"/>
                </a:cubicBezTo>
                <a:close/>
                <a:moveTo>
                  <a:pt x="9156276" y="2006385"/>
                </a:moveTo>
                <a:cubicBezTo>
                  <a:pt x="9156276" y="2021338"/>
                  <a:pt x="9148463" y="2018845"/>
                  <a:pt x="9141082" y="2018845"/>
                </a:cubicBezTo>
                <a:cubicBezTo>
                  <a:pt x="9141081" y="2003892"/>
                  <a:pt x="9151066" y="2006384"/>
                  <a:pt x="9156276" y="2006385"/>
                </a:cubicBezTo>
                <a:close/>
                <a:moveTo>
                  <a:pt x="8994361" y="2005927"/>
                </a:moveTo>
                <a:cubicBezTo>
                  <a:pt x="8997338" y="2007173"/>
                  <a:pt x="8999985" y="2011534"/>
                  <a:pt x="8999985" y="2017766"/>
                </a:cubicBezTo>
                <a:cubicBezTo>
                  <a:pt x="8994691" y="2017767"/>
                  <a:pt x="8992043" y="2015275"/>
                  <a:pt x="8986752" y="2012781"/>
                </a:cubicBezTo>
                <a:cubicBezTo>
                  <a:pt x="8988075" y="2006551"/>
                  <a:pt x="8991383" y="2004681"/>
                  <a:pt x="8994361" y="2005927"/>
                </a:cubicBezTo>
                <a:close/>
                <a:moveTo>
                  <a:pt x="8658112" y="2005679"/>
                </a:moveTo>
                <a:cubicBezTo>
                  <a:pt x="8655446" y="2013059"/>
                  <a:pt x="8652783" y="2022896"/>
                  <a:pt x="8650120" y="2030275"/>
                </a:cubicBezTo>
                <a:cubicBezTo>
                  <a:pt x="8642570" y="2022896"/>
                  <a:pt x="8636800" y="2013060"/>
                  <a:pt x="8629253" y="2005679"/>
                </a:cubicBezTo>
                <a:cubicBezTo>
                  <a:pt x="8639465" y="2005678"/>
                  <a:pt x="8650119" y="2005678"/>
                  <a:pt x="8658112" y="2005679"/>
                </a:cubicBezTo>
                <a:close/>
                <a:moveTo>
                  <a:pt x="7937694" y="2005679"/>
                </a:moveTo>
                <a:cubicBezTo>
                  <a:pt x="7942958" y="2013060"/>
                  <a:pt x="7953482" y="2017979"/>
                  <a:pt x="7958743" y="2022897"/>
                </a:cubicBezTo>
                <a:cubicBezTo>
                  <a:pt x="7948219" y="2027815"/>
                  <a:pt x="7937694" y="2030276"/>
                  <a:pt x="7937694" y="2005679"/>
                </a:cubicBezTo>
                <a:close/>
                <a:moveTo>
                  <a:pt x="6644443" y="2005678"/>
                </a:moveTo>
                <a:cubicBezTo>
                  <a:pt x="6649377" y="2005680"/>
                  <a:pt x="6651845" y="2010518"/>
                  <a:pt x="6651845" y="2017778"/>
                </a:cubicBezTo>
                <a:cubicBezTo>
                  <a:pt x="6646910" y="2017777"/>
                  <a:pt x="6644443" y="2015358"/>
                  <a:pt x="6644443" y="2005678"/>
                </a:cubicBezTo>
                <a:close/>
                <a:moveTo>
                  <a:pt x="5525521" y="2005128"/>
                </a:moveTo>
                <a:cubicBezTo>
                  <a:pt x="5526374" y="2004717"/>
                  <a:pt x="5527863" y="2005761"/>
                  <a:pt x="5530638" y="2009574"/>
                </a:cubicBezTo>
                <a:cubicBezTo>
                  <a:pt x="5530638" y="2009574"/>
                  <a:pt x="5527672" y="2009501"/>
                  <a:pt x="5524212" y="2009416"/>
                </a:cubicBezTo>
                <a:cubicBezTo>
                  <a:pt x="5524448" y="2007405"/>
                  <a:pt x="5524667" y="2005539"/>
                  <a:pt x="5525521" y="2005128"/>
                </a:cubicBezTo>
                <a:close/>
                <a:moveTo>
                  <a:pt x="8680205" y="2004054"/>
                </a:moveTo>
                <a:cubicBezTo>
                  <a:pt x="8680205" y="2013733"/>
                  <a:pt x="8677601" y="2016154"/>
                  <a:pt x="8672392" y="2016152"/>
                </a:cubicBezTo>
                <a:cubicBezTo>
                  <a:pt x="8672391" y="2008894"/>
                  <a:pt x="8674995" y="2004053"/>
                  <a:pt x="8680205" y="2004054"/>
                </a:cubicBezTo>
                <a:close/>
                <a:moveTo>
                  <a:pt x="9283685" y="2004054"/>
                </a:moveTo>
                <a:cubicBezTo>
                  <a:pt x="9288588" y="2006474"/>
                  <a:pt x="9291262" y="2008894"/>
                  <a:pt x="9296610" y="2008893"/>
                </a:cubicBezTo>
                <a:cubicBezTo>
                  <a:pt x="9291261" y="2016153"/>
                  <a:pt x="9285913" y="2011313"/>
                  <a:pt x="9280565" y="2008893"/>
                </a:cubicBezTo>
                <a:cubicBezTo>
                  <a:pt x="9283683" y="2008895"/>
                  <a:pt x="9283685" y="2006474"/>
                  <a:pt x="9283685" y="2004054"/>
                </a:cubicBezTo>
                <a:close/>
                <a:moveTo>
                  <a:pt x="9618234" y="2004052"/>
                </a:moveTo>
                <a:cubicBezTo>
                  <a:pt x="9618235" y="2013733"/>
                  <a:pt x="9615630" y="2016154"/>
                  <a:pt x="9610422" y="2016153"/>
                </a:cubicBezTo>
                <a:cubicBezTo>
                  <a:pt x="9610422" y="2008894"/>
                  <a:pt x="9613026" y="2004053"/>
                  <a:pt x="9618234" y="2004052"/>
                </a:cubicBezTo>
                <a:close/>
                <a:moveTo>
                  <a:pt x="6894496" y="2003892"/>
                </a:moveTo>
                <a:cubicBezTo>
                  <a:pt x="6915986" y="2003892"/>
                  <a:pt x="6937028" y="2003893"/>
                  <a:pt x="6958518" y="2006208"/>
                </a:cubicBezTo>
                <a:cubicBezTo>
                  <a:pt x="6940162" y="2010842"/>
                  <a:pt x="6921359" y="2013162"/>
                  <a:pt x="6899869" y="2017794"/>
                </a:cubicBezTo>
                <a:cubicBezTo>
                  <a:pt x="6897183" y="2013163"/>
                  <a:pt x="6897184" y="2008526"/>
                  <a:pt x="6894496" y="2003892"/>
                </a:cubicBezTo>
                <a:close/>
                <a:moveTo>
                  <a:pt x="6206635" y="2003434"/>
                </a:moveTo>
                <a:cubicBezTo>
                  <a:pt x="6208535" y="2002189"/>
                  <a:pt x="6210435" y="2004059"/>
                  <a:pt x="6214239" y="2007798"/>
                </a:cubicBezTo>
                <a:cubicBezTo>
                  <a:pt x="6209169" y="2010291"/>
                  <a:pt x="6204099" y="2015275"/>
                  <a:pt x="6199032" y="2017766"/>
                </a:cubicBezTo>
                <a:cubicBezTo>
                  <a:pt x="6202832" y="2009042"/>
                  <a:pt x="6204734" y="2004682"/>
                  <a:pt x="6206635" y="2003434"/>
                </a:cubicBezTo>
                <a:close/>
                <a:moveTo>
                  <a:pt x="7032996" y="2000321"/>
                </a:moveTo>
                <a:cubicBezTo>
                  <a:pt x="7038369" y="2009990"/>
                  <a:pt x="7043741" y="2019660"/>
                  <a:pt x="7051798" y="2017242"/>
                </a:cubicBezTo>
                <a:cubicBezTo>
                  <a:pt x="7059856" y="2014826"/>
                  <a:pt x="7067916" y="2022077"/>
                  <a:pt x="7062543" y="2034162"/>
                </a:cubicBezTo>
                <a:cubicBezTo>
                  <a:pt x="7057171" y="2053502"/>
                  <a:pt x="7035682" y="2041415"/>
                  <a:pt x="7025384" y="2041418"/>
                </a:cubicBezTo>
                <a:cubicBezTo>
                  <a:pt x="7028071" y="2026912"/>
                  <a:pt x="7030309" y="2012405"/>
                  <a:pt x="7032996" y="2000321"/>
                </a:cubicBezTo>
                <a:close/>
                <a:moveTo>
                  <a:pt x="8981568" y="1999624"/>
                </a:moveTo>
                <a:cubicBezTo>
                  <a:pt x="8982242" y="1999030"/>
                  <a:pt x="8983597" y="1999526"/>
                  <a:pt x="8986303" y="2000518"/>
                </a:cubicBezTo>
                <a:cubicBezTo>
                  <a:pt x="8983596" y="2002899"/>
                  <a:pt x="8983596" y="2002899"/>
                  <a:pt x="8980892" y="2005280"/>
                </a:cubicBezTo>
                <a:cubicBezTo>
                  <a:pt x="8980891" y="2001907"/>
                  <a:pt x="8980890" y="2000219"/>
                  <a:pt x="8981568" y="1999624"/>
                </a:cubicBezTo>
                <a:close/>
                <a:moveTo>
                  <a:pt x="6985565" y="1998533"/>
                </a:moveTo>
                <a:cubicBezTo>
                  <a:pt x="6993239" y="2000579"/>
                  <a:pt x="7003468" y="2003036"/>
                  <a:pt x="7003468" y="2017772"/>
                </a:cubicBezTo>
                <a:cubicBezTo>
                  <a:pt x="6995796" y="2017771"/>
                  <a:pt x="6988126" y="2017771"/>
                  <a:pt x="6980452" y="2017771"/>
                </a:cubicBezTo>
                <a:cubicBezTo>
                  <a:pt x="6980451" y="2010402"/>
                  <a:pt x="6983009" y="2003037"/>
                  <a:pt x="6985565" y="1998533"/>
                </a:cubicBezTo>
                <a:close/>
                <a:moveTo>
                  <a:pt x="6171237" y="1996751"/>
                </a:moveTo>
                <a:cubicBezTo>
                  <a:pt x="6171238" y="2013643"/>
                  <a:pt x="6168573" y="2018469"/>
                  <a:pt x="6155251" y="2020881"/>
                </a:cubicBezTo>
                <a:cubicBezTo>
                  <a:pt x="6139262" y="2023294"/>
                  <a:pt x="6123274" y="2023294"/>
                  <a:pt x="6107287" y="2025707"/>
                </a:cubicBezTo>
                <a:cubicBezTo>
                  <a:pt x="6075756" y="2028120"/>
                  <a:pt x="6043781" y="2032946"/>
                  <a:pt x="6011804" y="2035361"/>
                </a:cubicBezTo>
                <a:cubicBezTo>
                  <a:pt x="5977610" y="2040187"/>
                  <a:pt x="5942970" y="2042598"/>
                  <a:pt x="5911438" y="2047425"/>
                </a:cubicBezTo>
                <a:cubicBezTo>
                  <a:pt x="5895451" y="2047425"/>
                  <a:pt x="5879462" y="2049837"/>
                  <a:pt x="5863476" y="2052252"/>
                </a:cubicBezTo>
                <a:cubicBezTo>
                  <a:pt x="5856812" y="2052252"/>
                  <a:pt x="5850152" y="2051649"/>
                  <a:pt x="5843546" y="2051952"/>
                </a:cubicBezTo>
                <a:lnTo>
                  <a:pt x="5835637" y="2053008"/>
                </a:lnTo>
                <a:lnTo>
                  <a:pt x="5839827" y="2046255"/>
                </a:lnTo>
                <a:cubicBezTo>
                  <a:pt x="5846071" y="2040035"/>
                  <a:pt x="5854814" y="2039582"/>
                  <a:pt x="5860810" y="2037773"/>
                </a:cubicBezTo>
                <a:cubicBezTo>
                  <a:pt x="5874134" y="2037773"/>
                  <a:pt x="5887457" y="2035362"/>
                  <a:pt x="5900779" y="2032947"/>
                </a:cubicBezTo>
                <a:cubicBezTo>
                  <a:pt x="5929646" y="2028120"/>
                  <a:pt x="5961622" y="2025708"/>
                  <a:pt x="5990933" y="2020881"/>
                </a:cubicBezTo>
                <a:cubicBezTo>
                  <a:pt x="6051775" y="2011228"/>
                  <a:pt x="6109951" y="2003989"/>
                  <a:pt x="6171237" y="1996751"/>
                </a:cubicBezTo>
                <a:close/>
                <a:moveTo>
                  <a:pt x="9078157" y="1996747"/>
                </a:moveTo>
                <a:cubicBezTo>
                  <a:pt x="9078158" y="2004462"/>
                  <a:pt x="9075689" y="2007035"/>
                  <a:pt x="9070753" y="2007035"/>
                </a:cubicBezTo>
                <a:cubicBezTo>
                  <a:pt x="9070754" y="1999748"/>
                  <a:pt x="9073222" y="1996747"/>
                  <a:pt x="9078157" y="1996747"/>
                </a:cubicBezTo>
                <a:close/>
                <a:moveTo>
                  <a:pt x="6185140" y="1995430"/>
                </a:moveTo>
                <a:cubicBezTo>
                  <a:pt x="6188289" y="1994766"/>
                  <a:pt x="6192086" y="1995892"/>
                  <a:pt x="6194689" y="1995892"/>
                </a:cubicBezTo>
                <a:cubicBezTo>
                  <a:pt x="6194688" y="2010626"/>
                  <a:pt x="6184272" y="2005715"/>
                  <a:pt x="6179496" y="2005715"/>
                </a:cubicBezTo>
                <a:cubicBezTo>
                  <a:pt x="6179496" y="1998552"/>
                  <a:pt x="6181992" y="1996097"/>
                  <a:pt x="6185140" y="1995430"/>
                </a:cubicBezTo>
                <a:close/>
                <a:moveTo>
                  <a:pt x="5841269" y="1992477"/>
                </a:moveTo>
                <a:cubicBezTo>
                  <a:pt x="5851399" y="1993031"/>
                  <a:pt x="5862522" y="1996556"/>
                  <a:pt x="5866486" y="1996556"/>
                </a:cubicBezTo>
                <a:cubicBezTo>
                  <a:pt x="5866487" y="2023138"/>
                  <a:pt x="5829925" y="2006222"/>
                  <a:pt x="5821997" y="2006222"/>
                </a:cubicBezTo>
                <a:cubicBezTo>
                  <a:pt x="5821996" y="1994340"/>
                  <a:pt x="5831137" y="1991924"/>
                  <a:pt x="5841269" y="1992477"/>
                </a:cubicBezTo>
                <a:close/>
                <a:moveTo>
                  <a:pt x="9601743" y="1991551"/>
                </a:moveTo>
                <a:cubicBezTo>
                  <a:pt x="9601742" y="2001230"/>
                  <a:pt x="9599138" y="2003650"/>
                  <a:pt x="9593929" y="2003651"/>
                </a:cubicBezTo>
                <a:cubicBezTo>
                  <a:pt x="9593930" y="1996390"/>
                  <a:pt x="9596532" y="1991550"/>
                  <a:pt x="9601743" y="1991551"/>
                </a:cubicBezTo>
                <a:close/>
                <a:moveTo>
                  <a:pt x="757593" y="1990744"/>
                </a:moveTo>
                <a:lnTo>
                  <a:pt x="758161" y="1991012"/>
                </a:lnTo>
                <a:cubicBezTo>
                  <a:pt x="764792" y="1993989"/>
                  <a:pt x="771301" y="1996671"/>
                  <a:pt x="776524" y="1998248"/>
                </a:cubicBezTo>
                <a:lnTo>
                  <a:pt x="780066" y="1999007"/>
                </a:lnTo>
                <a:close/>
                <a:moveTo>
                  <a:pt x="5243359" y="1984976"/>
                </a:moveTo>
                <a:lnTo>
                  <a:pt x="5177680" y="1996327"/>
                </a:lnTo>
                <a:lnTo>
                  <a:pt x="5153333" y="2007662"/>
                </a:lnTo>
                <a:lnTo>
                  <a:pt x="5190095" y="2000178"/>
                </a:lnTo>
                <a:lnTo>
                  <a:pt x="5189046" y="1995756"/>
                </a:lnTo>
                <a:cubicBezTo>
                  <a:pt x="5205065" y="1993373"/>
                  <a:pt x="5221083" y="1991389"/>
                  <a:pt x="5237103" y="1986626"/>
                </a:cubicBezTo>
                <a:close/>
                <a:moveTo>
                  <a:pt x="5634032" y="1984951"/>
                </a:moveTo>
                <a:cubicBezTo>
                  <a:pt x="5634032" y="1999903"/>
                  <a:pt x="5626429" y="1996997"/>
                  <a:pt x="5618827" y="1996997"/>
                </a:cubicBezTo>
                <a:cubicBezTo>
                  <a:pt x="5618827" y="1982458"/>
                  <a:pt x="5626430" y="1984951"/>
                  <a:pt x="5634032" y="1984951"/>
                </a:cubicBezTo>
                <a:close/>
                <a:moveTo>
                  <a:pt x="6831981" y="1984244"/>
                </a:moveTo>
                <a:cubicBezTo>
                  <a:pt x="6847841" y="1984245"/>
                  <a:pt x="6860616" y="1984245"/>
                  <a:pt x="6876474" y="1984244"/>
                </a:cubicBezTo>
                <a:cubicBezTo>
                  <a:pt x="6876474" y="2003232"/>
                  <a:pt x="6860616" y="2003232"/>
                  <a:pt x="6855771" y="2017776"/>
                </a:cubicBezTo>
                <a:cubicBezTo>
                  <a:pt x="6847841" y="2005656"/>
                  <a:pt x="6837269" y="1998788"/>
                  <a:pt x="6831981" y="1984244"/>
                </a:cubicBezTo>
                <a:close/>
                <a:moveTo>
                  <a:pt x="5906000" y="1984244"/>
                </a:moveTo>
                <a:cubicBezTo>
                  <a:pt x="5910934" y="1984243"/>
                  <a:pt x="5913402" y="1986744"/>
                  <a:pt x="5913402" y="1996329"/>
                </a:cubicBezTo>
                <a:cubicBezTo>
                  <a:pt x="5908467" y="1996330"/>
                  <a:pt x="5906000" y="1991745"/>
                  <a:pt x="5906000" y="1984244"/>
                </a:cubicBezTo>
                <a:close/>
                <a:moveTo>
                  <a:pt x="9111780" y="1984244"/>
                </a:moveTo>
                <a:cubicBezTo>
                  <a:pt x="9116849" y="1986743"/>
                  <a:pt x="9121917" y="1986743"/>
                  <a:pt x="9126984" y="1989243"/>
                </a:cubicBezTo>
                <a:cubicBezTo>
                  <a:pt x="9121916" y="1996329"/>
                  <a:pt x="9111780" y="1996328"/>
                  <a:pt x="9111780" y="1984244"/>
                </a:cubicBezTo>
                <a:close/>
                <a:moveTo>
                  <a:pt x="6231830" y="1984243"/>
                </a:moveTo>
                <a:cubicBezTo>
                  <a:pt x="6231832" y="1991745"/>
                  <a:pt x="6229364" y="1996329"/>
                  <a:pt x="6224430" y="1996329"/>
                </a:cubicBezTo>
                <a:cubicBezTo>
                  <a:pt x="6224428" y="1986743"/>
                  <a:pt x="6226897" y="1984244"/>
                  <a:pt x="6231830" y="1984243"/>
                </a:cubicBezTo>
                <a:close/>
                <a:moveTo>
                  <a:pt x="8632787" y="1982619"/>
                </a:moveTo>
                <a:cubicBezTo>
                  <a:pt x="8632787" y="1990336"/>
                  <a:pt x="8627579" y="1992908"/>
                  <a:pt x="8624976" y="1992908"/>
                </a:cubicBezTo>
                <a:cubicBezTo>
                  <a:pt x="8624975" y="1985193"/>
                  <a:pt x="8627579" y="1982621"/>
                  <a:pt x="8632787" y="1982619"/>
                </a:cubicBezTo>
                <a:close/>
                <a:moveTo>
                  <a:pt x="5265796" y="1981098"/>
                </a:moveTo>
                <a:lnTo>
                  <a:pt x="5256031" y="1982786"/>
                </a:lnTo>
                <a:lnTo>
                  <a:pt x="5260756" y="1983277"/>
                </a:lnTo>
                <a:lnTo>
                  <a:pt x="5263473" y="1985238"/>
                </a:lnTo>
                <a:lnTo>
                  <a:pt x="5264108" y="1985109"/>
                </a:lnTo>
                <a:lnTo>
                  <a:pt x="5263281" y="1984050"/>
                </a:lnTo>
                <a:close/>
                <a:moveTo>
                  <a:pt x="6798404" y="1980780"/>
                </a:moveTo>
                <a:cubicBezTo>
                  <a:pt x="6805567" y="1980831"/>
                  <a:pt x="6813759" y="1983860"/>
                  <a:pt x="6817854" y="1983860"/>
                </a:cubicBezTo>
                <a:cubicBezTo>
                  <a:pt x="6817854" y="2005273"/>
                  <a:pt x="6793286" y="1995577"/>
                  <a:pt x="6785097" y="1995576"/>
                </a:cubicBezTo>
                <a:cubicBezTo>
                  <a:pt x="6785098" y="1983659"/>
                  <a:pt x="6791240" y="1980728"/>
                  <a:pt x="6798404" y="1980780"/>
                </a:cubicBezTo>
                <a:close/>
                <a:moveTo>
                  <a:pt x="5271537" y="1980106"/>
                </a:moveTo>
                <a:lnTo>
                  <a:pt x="5267865" y="1980740"/>
                </a:lnTo>
                <a:lnTo>
                  <a:pt x="5270481" y="1983812"/>
                </a:lnTo>
                <a:lnTo>
                  <a:pt x="5273031" y="1983293"/>
                </a:lnTo>
                <a:lnTo>
                  <a:pt x="5276184" y="1982332"/>
                </a:lnTo>
                <a:close/>
                <a:moveTo>
                  <a:pt x="5974615" y="1977939"/>
                </a:moveTo>
                <a:cubicBezTo>
                  <a:pt x="5981261" y="1976740"/>
                  <a:pt x="5989238" y="1979240"/>
                  <a:pt x="5994553" y="1981745"/>
                </a:cubicBezTo>
                <a:cubicBezTo>
                  <a:pt x="5997213" y="1981745"/>
                  <a:pt x="6005187" y="1993830"/>
                  <a:pt x="5997213" y="1996331"/>
                </a:cubicBezTo>
                <a:cubicBezTo>
                  <a:pt x="5986578" y="1996330"/>
                  <a:pt x="5973286" y="1996330"/>
                  <a:pt x="5962651" y="1996331"/>
                </a:cubicBezTo>
                <a:cubicBezTo>
                  <a:pt x="5962652" y="1984035"/>
                  <a:pt x="5967969" y="1979136"/>
                  <a:pt x="5974615" y="1977939"/>
                </a:cubicBezTo>
                <a:close/>
                <a:moveTo>
                  <a:pt x="9239333" y="1975476"/>
                </a:moveTo>
                <a:cubicBezTo>
                  <a:pt x="9255826" y="1975476"/>
                  <a:pt x="9269570" y="1987454"/>
                  <a:pt x="9280106" y="1999430"/>
                </a:cubicBezTo>
                <a:cubicBezTo>
                  <a:pt x="9266821" y="2009012"/>
                  <a:pt x="9250329" y="1982662"/>
                  <a:pt x="9239333" y="1975476"/>
                </a:cubicBezTo>
                <a:close/>
                <a:moveTo>
                  <a:pt x="289315" y="1975362"/>
                </a:moveTo>
                <a:lnTo>
                  <a:pt x="303832" y="1976698"/>
                </a:lnTo>
                <a:lnTo>
                  <a:pt x="398203" y="1988304"/>
                </a:lnTo>
                <a:lnTo>
                  <a:pt x="430974" y="2003434"/>
                </a:lnTo>
                <a:lnTo>
                  <a:pt x="476346" y="2020171"/>
                </a:lnTo>
                <a:lnTo>
                  <a:pt x="456238" y="2018255"/>
                </a:lnTo>
                <a:cubicBezTo>
                  <a:pt x="426512" y="2010367"/>
                  <a:pt x="396180" y="2003401"/>
                  <a:pt x="364520" y="1997601"/>
                </a:cubicBezTo>
                <a:lnTo>
                  <a:pt x="318837" y="1991341"/>
                </a:lnTo>
                <a:lnTo>
                  <a:pt x="319758" y="1990709"/>
                </a:lnTo>
                <a:cubicBezTo>
                  <a:pt x="317055" y="1988880"/>
                  <a:pt x="310296" y="1985428"/>
                  <a:pt x="297652" y="1979428"/>
                </a:cubicBezTo>
                <a:close/>
                <a:moveTo>
                  <a:pt x="5937417" y="1975312"/>
                </a:moveTo>
                <a:cubicBezTo>
                  <a:pt x="5940047" y="1982458"/>
                  <a:pt x="5942678" y="1989603"/>
                  <a:pt x="5942679" y="1996349"/>
                </a:cubicBezTo>
                <a:cubicBezTo>
                  <a:pt x="5934785" y="1996351"/>
                  <a:pt x="5929522" y="1996349"/>
                  <a:pt x="5921627" y="1996349"/>
                </a:cubicBezTo>
                <a:cubicBezTo>
                  <a:pt x="5921628" y="1982458"/>
                  <a:pt x="5932153" y="1977695"/>
                  <a:pt x="5937417" y="1975312"/>
                </a:cubicBezTo>
                <a:close/>
                <a:moveTo>
                  <a:pt x="9227778" y="1973776"/>
                </a:moveTo>
                <a:cubicBezTo>
                  <a:pt x="9231260" y="1975021"/>
                  <a:pt x="9234431" y="1979381"/>
                  <a:pt x="9234431" y="1985614"/>
                </a:cubicBezTo>
                <a:cubicBezTo>
                  <a:pt x="9229361" y="1983122"/>
                  <a:pt x="9224293" y="1980627"/>
                  <a:pt x="9219224" y="1980628"/>
                </a:cubicBezTo>
                <a:cubicBezTo>
                  <a:pt x="9220489" y="1974399"/>
                  <a:pt x="9224293" y="1972528"/>
                  <a:pt x="9227778" y="1973776"/>
                </a:cubicBezTo>
                <a:close/>
                <a:moveTo>
                  <a:pt x="5534400" y="1972093"/>
                </a:moveTo>
                <a:lnTo>
                  <a:pt x="5522053" y="1977101"/>
                </a:lnTo>
                <a:cubicBezTo>
                  <a:pt x="5505921" y="1983617"/>
                  <a:pt x="5493091" y="1987335"/>
                  <a:pt x="5479923" y="1993924"/>
                </a:cubicBezTo>
                <a:cubicBezTo>
                  <a:pt x="5450646" y="2011062"/>
                  <a:pt x="5504641" y="1994532"/>
                  <a:pt x="5517404" y="1991390"/>
                </a:cubicBezTo>
                <a:lnTo>
                  <a:pt x="5533811" y="1984382"/>
                </a:lnTo>
                <a:close/>
                <a:moveTo>
                  <a:pt x="7865768" y="1971743"/>
                </a:moveTo>
                <a:cubicBezTo>
                  <a:pt x="7873760" y="1974146"/>
                  <a:pt x="7889299" y="1971742"/>
                  <a:pt x="7894628" y="1983765"/>
                </a:cubicBezTo>
                <a:cubicBezTo>
                  <a:pt x="7897290" y="1990978"/>
                  <a:pt x="7897290" y="2005004"/>
                  <a:pt x="7905284" y="2005004"/>
                </a:cubicBezTo>
                <a:cubicBezTo>
                  <a:pt x="7905284" y="2000196"/>
                  <a:pt x="7907946" y="1974147"/>
                  <a:pt x="7913276" y="1986170"/>
                </a:cubicBezTo>
                <a:cubicBezTo>
                  <a:pt x="7917271" y="1993183"/>
                  <a:pt x="7920601" y="2001498"/>
                  <a:pt x="7924264" y="2009863"/>
                </a:cubicBezTo>
                <a:lnTo>
                  <a:pt x="7934891" y="2029497"/>
                </a:lnTo>
                <a:lnTo>
                  <a:pt x="7936767" y="2023541"/>
                </a:lnTo>
                <a:cubicBezTo>
                  <a:pt x="7936768" y="2025857"/>
                  <a:pt x="7939237" y="2028176"/>
                  <a:pt x="7939237" y="2030492"/>
                </a:cubicBezTo>
                <a:lnTo>
                  <a:pt x="7936568" y="2032599"/>
                </a:lnTo>
                <a:lnTo>
                  <a:pt x="7937250" y="2033856"/>
                </a:lnTo>
                <a:cubicBezTo>
                  <a:pt x="7907948" y="2033856"/>
                  <a:pt x="7878645" y="2019431"/>
                  <a:pt x="7849785" y="2012215"/>
                </a:cubicBezTo>
                <a:cubicBezTo>
                  <a:pt x="7852448" y="2002600"/>
                  <a:pt x="7860440" y="2005003"/>
                  <a:pt x="7865768" y="2005004"/>
                </a:cubicBezTo>
                <a:cubicBezTo>
                  <a:pt x="7865769" y="1992981"/>
                  <a:pt x="7865769" y="1983766"/>
                  <a:pt x="7865768" y="1971743"/>
                </a:cubicBezTo>
                <a:close/>
                <a:moveTo>
                  <a:pt x="6748032" y="1971740"/>
                </a:moveTo>
                <a:cubicBezTo>
                  <a:pt x="6756008" y="1983823"/>
                  <a:pt x="6766646" y="1983824"/>
                  <a:pt x="6776840" y="1983824"/>
                </a:cubicBezTo>
                <a:cubicBezTo>
                  <a:pt x="6776839" y="2012418"/>
                  <a:pt x="6737396" y="1998322"/>
                  <a:pt x="6726760" y="1995504"/>
                </a:cubicBezTo>
                <a:cubicBezTo>
                  <a:pt x="6708145" y="1991074"/>
                  <a:pt x="6692191" y="1991073"/>
                  <a:pt x="6674020" y="1988656"/>
                </a:cubicBezTo>
                <a:cubicBezTo>
                  <a:pt x="6658064" y="1988656"/>
                  <a:pt x="6642109" y="1993086"/>
                  <a:pt x="6628814" y="1976573"/>
                </a:cubicBezTo>
                <a:cubicBezTo>
                  <a:pt x="6668701" y="1974156"/>
                  <a:pt x="6708146" y="1971740"/>
                  <a:pt x="6748032" y="1971740"/>
                </a:cubicBezTo>
                <a:close/>
                <a:moveTo>
                  <a:pt x="6030592" y="1971740"/>
                </a:moveTo>
                <a:cubicBezTo>
                  <a:pt x="6030591" y="1974160"/>
                  <a:pt x="6030592" y="1979000"/>
                  <a:pt x="6030592" y="1983841"/>
                </a:cubicBezTo>
                <a:cubicBezTo>
                  <a:pt x="6020170" y="1983842"/>
                  <a:pt x="6010187" y="1983841"/>
                  <a:pt x="5999769" y="1983841"/>
                </a:cubicBezTo>
                <a:cubicBezTo>
                  <a:pt x="6010186" y="1979000"/>
                  <a:pt x="6020172" y="1974161"/>
                  <a:pt x="6030592" y="1971740"/>
                </a:cubicBezTo>
                <a:close/>
                <a:moveTo>
                  <a:pt x="8666369" y="1971739"/>
                </a:moveTo>
                <a:cubicBezTo>
                  <a:pt x="8687858" y="1981565"/>
                  <a:pt x="8709348" y="1991388"/>
                  <a:pt x="8730387" y="2000802"/>
                </a:cubicBezTo>
                <a:cubicBezTo>
                  <a:pt x="8722778" y="2010625"/>
                  <a:pt x="8712034" y="2005716"/>
                  <a:pt x="8703973" y="2003258"/>
                </a:cubicBezTo>
                <a:cubicBezTo>
                  <a:pt x="8690545" y="1998756"/>
                  <a:pt x="8679801" y="1998756"/>
                  <a:pt x="8666369" y="1995891"/>
                </a:cubicBezTo>
                <a:cubicBezTo>
                  <a:pt x="8666369" y="1988932"/>
                  <a:pt x="8666369" y="1979107"/>
                  <a:pt x="8666369" y="1971739"/>
                </a:cubicBezTo>
                <a:close/>
                <a:moveTo>
                  <a:pt x="5572237" y="1971079"/>
                </a:moveTo>
                <a:cubicBezTo>
                  <a:pt x="5573125" y="1971193"/>
                  <a:pt x="5574203" y="1971798"/>
                  <a:pt x="5575438" y="1973007"/>
                </a:cubicBezTo>
                <a:cubicBezTo>
                  <a:pt x="5574204" y="1973008"/>
                  <a:pt x="5573587" y="1973614"/>
                  <a:pt x="5572970" y="1974823"/>
                </a:cubicBezTo>
                <a:lnTo>
                  <a:pt x="5571242" y="1978636"/>
                </a:lnTo>
                <a:lnTo>
                  <a:pt x="5571286" y="1978747"/>
                </a:lnTo>
                <a:cubicBezTo>
                  <a:pt x="5573021" y="1986718"/>
                  <a:pt x="5571632" y="1996330"/>
                  <a:pt x="5566080" y="1996332"/>
                </a:cubicBezTo>
                <a:cubicBezTo>
                  <a:pt x="5566081" y="1989245"/>
                  <a:pt x="5566081" y="1979241"/>
                  <a:pt x="5568547" y="1971740"/>
                </a:cubicBezTo>
                <a:lnTo>
                  <a:pt x="5570354" y="1976365"/>
                </a:lnTo>
                <a:lnTo>
                  <a:pt x="5570195" y="1972099"/>
                </a:lnTo>
                <a:cubicBezTo>
                  <a:pt x="5570656" y="1971345"/>
                  <a:pt x="5571352" y="1970966"/>
                  <a:pt x="5572237" y="1971079"/>
                </a:cubicBezTo>
                <a:close/>
                <a:moveTo>
                  <a:pt x="151838" y="1964331"/>
                </a:moveTo>
                <a:lnTo>
                  <a:pt x="190280" y="1966255"/>
                </a:lnTo>
                <a:lnTo>
                  <a:pt x="226880" y="1969621"/>
                </a:lnTo>
                <a:lnTo>
                  <a:pt x="242116" y="1978620"/>
                </a:lnTo>
                <a:lnTo>
                  <a:pt x="249244" y="1982162"/>
                </a:lnTo>
                <a:lnTo>
                  <a:pt x="170343" y="1973166"/>
                </a:lnTo>
                <a:lnTo>
                  <a:pt x="161717" y="1969449"/>
                </a:lnTo>
                <a:close/>
                <a:moveTo>
                  <a:pt x="9211200" y="1962866"/>
                </a:moveTo>
                <a:cubicBezTo>
                  <a:pt x="9213734" y="1963471"/>
                  <a:pt x="9216268" y="1965286"/>
                  <a:pt x="9218801" y="1966496"/>
                </a:cubicBezTo>
                <a:cubicBezTo>
                  <a:pt x="9216268" y="1966496"/>
                  <a:pt x="9216267" y="1968915"/>
                  <a:pt x="9216267" y="1971336"/>
                </a:cubicBezTo>
                <a:cubicBezTo>
                  <a:pt x="9211200" y="1968915"/>
                  <a:pt x="9208666" y="1966495"/>
                  <a:pt x="9203596" y="1966496"/>
                </a:cubicBezTo>
                <a:cubicBezTo>
                  <a:pt x="9206132" y="1962866"/>
                  <a:pt x="9208666" y="1962261"/>
                  <a:pt x="9211200" y="1962866"/>
                </a:cubicBezTo>
                <a:close/>
                <a:moveTo>
                  <a:pt x="8931629" y="1959943"/>
                </a:moveTo>
                <a:cubicBezTo>
                  <a:pt x="8931630" y="1974895"/>
                  <a:pt x="8921493" y="1972402"/>
                  <a:pt x="8916423" y="1972403"/>
                </a:cubicBezTo>
                <a:cubicBezTo>
                  <a:pt x="8916422" y="1957450"/>
                  <a:pt x="8926562" y="1959943"/>
                  <a:pt x="8931629" y="1959943"/>
                </a:cubicBezTo>
                <a:close/>
                <a:moveTo>
                  <a:pt x="8730429" y="1959239"/>
                </a:moveTo>
                <a:cubicBezTo>
                  <a:pt x="8730429" y="1968916"/>
                  <a:pt x="8725546" y="1971335"/>
                  <a:pt x="8721070" y="1971336"/>
                </a:cubicBezTo>
                <a:cubicBezTo>
                  <a:pt x="8721070" y="1961657"/>
                  <a:pt x="8725546" y="1959237"/>
                  <a:pt x="8730429" y="1959239"/>
                </a:cubicBezTo>
                <a:close/>
                <a:moveTo>
                  <a:pt x="7828260" y="1959238"/>
                </a:moveTo>
                <a:cubicBezTo>
                  <a:pt x="7828261" y="1971459"/>
                  <a:pt x="7825634" y="1983681"/>
                  <a:pt x="7828262" y="1993049"/>
                </a:cubicBezTo>
                <a:cubicBezTo>
                  <a:pt x="7833514" y="2005270"/>
                  <a:pt x="7838769" y="1964126"/>
                  <a:pt x="7838770" y="1961682"/>
                </a:cubicBezTo>
                <a:cubicBezTo>
                  <a:pt x="7846650" y="1966570"/>
                  <a:pt x="7851906" y="1971460"/>
                  <a:pt x="7857160" y="1976348"/>
                </a:cubicBezTo>
                <a:cubicBezTo>
                  <a:pt x="7854532" y="1981237"/>
                  <a:pt x="7849278" y="1983682"/>
                  <a:pt x="7849277" y="1991012"/>
                </a:cubicBezTo>
                <a:cubicBezTo>
                  <a:pt x="7846651" y="1998344"/>
                  <a:pt x="7849279" y="1998345"/>
                  <a:pt x="7846651" y="2005270"/>
                </a:cubicBezTo>
                <a:cubicBezTo>
                  <a:pt x="7823008" y="1998346"/>
                  <a:pt x="7801990" y="1993049"/>
                  <a:pt x="7781409" y="1988569"/>
                </a:cubicBezTo>
                <a:cubicBezTo>
                  <a:pt x="7789291" y="1973903"/>
                  <a:pt x="7801990" y="1991012"/>
                  <a:pt x="7812498" y="1986124"/>
                </a:cubicBezTo>
                <a:cubicBezTo>
                  <a:pt x="7823006" y="1981237"/>
                  <a:pt x="7817753" y="1959239"/>
                  <a:pt x="7828260" y="1959238"/>
                </a:cubicBezTo>
                <a:close/>
                <a:moveTo>
                  <a:pt x="8886365" y="1957615"/>
                </a:moveTo>
                <a:cubicBezTo>
                  <a:pt x="8886365" y="1964873"/>
                  <a:pt x="8883759" y="1969713"/>
                  <a:pt x="8878554" y="1969714"/>
                </a:cubicBezTo>
                <a:cubicBezTo>
                  <a:pt x="8878552" y="1960436"/>
                  <a:pt x="8881158" y="1957614"/>
                  <a:pt x="8886365" y="1957615"/>
                </a:cubicBezTo>
                <a:close/>
                <a:moveTo>
                  <a:pt x="9070756" y="1955665"/>
                </a:moveTo>
                <a:cubicBezTo>
                  <a:pt x="9076002" y="1955665"/>
                  <a:pt x="9099620" y="1958156"/>
                  <a:pt x="9089125" y="1973110"/>
                </a:cubicBezTo>
                <a:cubicBezTo>
                  <a:pt x="9083876" y="1965634"/>
                  <a:pt x="9076002" y="1960649"/>
                  <a:pt x="9070756" y="1955665"/>
                </a:cubicBezTo>
                <a:close/>
                <a:moveTo>
                  <a:pt x="9195570" y="1952148"/>
                </a:moveTo>
                <a:cubicBezTo>
                  <a:pt x="9198106" y="1952755"/>
                  <a:pt x="9200640" y="1954567"/>
                  <a:pt x="9203173" y="1955778"/>
                </a:cubicBezTo>
                <a:cubicBezTo>
                  <a:pt x="9200639" y="1955778"/>
                  <a:pt x="9200640" y="1958197"/>
                  <a:pt x="9198105" y="1960617"/>
                </a:cubicBezTo>
                <a:cubicBezTo>
                  <a:pt x="9195572" y="1958198"/>
                  <a:pt x="9190502" y="1955779"/>
                  <a:pt x="9187968" y="1955778"/>
                </a:cubicBezTo>
                <a:cubicBezTo>
                  <a:pt x="9190501" y="1952148"/>
                  <a:pt x="9193036" y="1951543"/>
                  <a:pt x="9195570" y="1952148"/>
                </a:cubicBezTo>
                <a:close/>
                <a:moveTo>
                  <a:pt x="6575862" y="1948521"/>
                </a:moveTo>
                <a:cubicBezTo>
                  <a:pt x="6591792" y="1955895"/>
                  <a:pt x="6605067" y="1963269"/>
                  <a:pt x="6620556" y="1973101"/>
                </a:cubicBezTo>
                <a:cubicBezTo>
                  <a:pt x="6617900" y="1980473"/>
                  <a:pt x="6617900" y="1985390"/>
                  <a:pt x="6615246" y="1992764"/>
                </a:cubicBezTo>
                <a:cubicBezTo>
                  <a:pt x="6609937" y="1992763"/>
                  <a:pt x="6607280" y="1992764"/>
                  <a:pt x="6602414" y="1992763"/>
                </a:cubicBezTo>
                <a:cubicBezTo>
                  <a:pt x="6594447" y="1992763"/>
                  <a:pt x="6586482" y="1992764"/>
                  <a:pt x="6575861" y="1990307"/>
                </a:cubicBezTo>
                <a:cubicBezTo>
                  <a:pt x="6557275" y="1990307"/>
                  <a:pt x="6538688" y="1987848"/>
                  <a:pt x="6520544" y="1985391"/>
                </a:cubicBezTo>
                <a:cubicBezTo>
                  <a:pt x="6480715" y="1982934"/>
                  <a:pt x="6443541" y="1980473"/>
                  <a:pt x="6404156" y="1978016"/>
                </a:cubicBezTo>
                <a:cubicBezTo>
                  <a:pt x="6440885" y="1973100"/>
                  <a:pt x="6475404" y="1968185"/>
                  <a:pt x="6509922" y="1965727"/>
                </a:cubicBezTo>
                <a:cubicBezTo>
                  <a:pt x="6530722" y="1963269"/>
                  <a:pt x="6549309" y="1960811"/>
                  <a:pt x="6567894" y="1963269"/>
                </a:cubicBezTo>
                <a:cubicBezTo>
                  <a:pt x="6570551" y="1963268"/>
                  <a:pt x="6583828" y="1960811"/>
                  <a:pt x="6586483" y="1965726"/>
                </a:cubicBezTo>
                <a:cubicBezTo>
                  <a:pt x="6583828" y="1958353"/>
                  <a:pt x="6578517" y="1960811"/>
                  <a:pt x="6575860" y="1960810"/>
                </a:cubicBezTo>
                <a:cubicBezTo>
                  <a:pt x="6575861" y="1958354"/>
                  <a:pt x="6575862" y="1953437"/>
                  <a:pt x="6575862" y="1948521"/>
                </a:cubicBezTo>
                <a:close/>
                <a:moveTo>
                  <a:pt x="6628403" y="1948520"/>
                </a:moveTo>
                <a:cubicBezTo>
                  <a:pt x="6628402" y="1958198"/>
                  <a:pt x="6625934" y="1960617"/>
                  <a:pt x="6621000" y="1960617"/>
                </a:cubicBezTo>
                <a:cubicBezTo>
                  <a:pt x="6620998" y="1953358"/>
                  <a:pt x="6623467" y="1948519"/>
                  <a:pt x="6628403" y="1948520"/>
                </a:cubicBezTo>
                <a:close/>
                <a:moveTo>
                  <a:pt x="7345298" y="1948519"/>
                </a:moveTo>
                <a:cubicBezTo>
                  <a:pt x="7345298" y="1953358"/>
                  <a:pt x="7345298" y="1958198"/>
                  <a:pt x="7345297" y="1960618"/>
                </a:cubicBezTo>
                <a:cubicBezTo>
                  <a:pt x="7334047" y="1960618"/>
                  <a:pt x="7339672" y="1953359"/>
                  <a:pt x="7345298" y="1948519"/>
                </a:cubicBezTo>
                <a:close/>
                <a:moveTo>
                  <a:pt x="6396340" y="1948518"/>
                </a:moveTo>
                <a:cubicBezTo>
                  <a:pt x="6401275" y="1948518"/>
                  <a:pt x="6403745" y="1953359"/>
                  <a:pt x="6403744" y="1960618"/>
                </a:cubicBezTo>
                <a:cubicBezTo>
                  <a:pt x="6398809" y="1960618"/>
                  <a:pt x="6396341" y="1958198"/>
                  <a:pt x="6396340" y="1948518"/>
                </a:cubicBezTo>
                <a:close/>
                <a:moveTo>
                  <a:pt x="9031273" y="1948518"/>
                </a:moveTo>
                <a:cubicBezTo>
                  <a:pt x="9031271" y="1958197"/>
                  <a:pt x="9028806" y="1960617"/>
                  <a:pt x="9023868" y="1960617"/>
                </a:cubicBezTo>
                <a:cubicBezTo>
                  <a:pt x="9023867" y="1953358"/>
                  <a:pt x="9026337" y="1948519"/>
                  <a:pt x="9031273" y="1948518"/>
                </a:cubicBezTo>
                <a:close/>
                <a:moveTo>
                  <a:pt x="590520" y="1947825"/>
                </a:moveTo>
                <a:cubicBezTo>
                  <a:pt x="592953" y="1948972"/>
                  <a:pt x="595251" y="1951351"/>
                  <a:pt x="598563" y="1954776"/>
                </a:cubicBezTo>
                <a:cubicBezTo>
                  <a:pt x="596090" y="1954959"/>
                  <a:pt x="593064" y="1954569"/>
                  <a:pt x="590060" y="1953517"/>
                </a:cubicBezTo>
                <a:cubicBezTo>
                  <a:pt x="587053" y="1952463"/>
                  <a:pt x="584069" y="1950747"/>
                  <a:pt x="581678" y="1948273"/>
                </a:cubicBezTo>
                <a:cubicBezTo>
                  <a:pt x="585523" y="1946766"/>
                  <a:pt x="588088" y="1946679"/>
                  <a:pt x="590520" y="1947825"/>
                </a:cubicBezTo>
                <a:close/>
                <a:moveTo>
                  <a:pt x="8714786" y="1947439"/>
                </a:moveTo>
                <a:cubicBezTo>
                  <a:pt x="8714784" y="1962394"/>
                  <a:pt x="8704647" y="1959901"/>
                  <a:pt x="8699580" y="1959902"/>
                </a:cubicBezTo>
                <a:cubicBezTo>
                  <a:pt x="8699579" y="1944948"/>
                  <a:pt x="8707179" y="1947439"/>
                  <a:pt x="8714786" y="1947439"/>
                </a:cubicBezTo>
                <a:close/>
                <a:moveTo>
                  <a:pt x="9560000" y="1946897"/>
                </a:moveTo>
                <a:cubicBezTo>
                  <a:pt x="9560000" y="1956900"/>
                  <a:pt x="9562575" y="1971487"/>
                  <a:pt x="9552698" y="1971487"/>
                </a:cubicBezTo>
                <a:cubicBezTo>
                  <a:pt x="9552698" y="1961903"/>
                  <a:pt x="9552698" y="1946898"/>
                  <a:pt x="9560000" y="1946897"/>
                </a:cubicBezTo>
                <a:close/>
                <a:moveTo>
                  <a:pt x="359165" y="1944664"/>
                </a:moveTo>
                <a:cubicBezTo>
                  <a:pt x="369060" y="1943934"/>
                  <a:pt x="379246" y="1948078"/>
                  <a:pt x="385866" y="1954929"/>
                </a:cubicBezTo>
                <a:cubicBezTo>
                  <a:pt x="380691" y="1955516"/>
                  <a:pt x="376999" y="1954666"/>
                  <a:pt x="373109" y="1952811"/>
                </a:cubicBezTo>
                <a:cubicBezTo>
                  <a:pt x="369221" y="1950957"/>
                  <a:pt x="365133" y="1948098"/>
                  <a:pt x="359165" y="1944664"/>
                </a:cubicBezTo>
                <a:close/>
                <a:moveTo>
                  <a:pt x="7848250" y="1942501"/>
                </a:moveTo>
                <a:cubicBezTo>
                  <a:pt x="7848669" y="1941938"/>
                  <a:pt x="7849506" y="1942501"/>
                  <a:pt x="7851180" y="1943630"/>
                </a:cubicBezTo>
                <a:cubicBezTo>
                  <a:pt x="7847831" y="1945886"/>
                  <a:pt x="7847831" y="1948144"/>
                  <a:pt x="7847831" y="1948144"/>
                </a:cubicBezTo>
                <a:cubicBezTo>
                  <a:pt x="7847831" y="1944759"/>
                  <a:pt x="7847831" y="1943065"/>
                  <a:pt x="7848250" y="1942501"/>
                </a:cubicBezTo>
                <a:close/>
                <a:moveTo>
                  <a:pt x="355527" y="1939527"/>
                </a:moveTo>
                <a:cubicBezTo>
                  <a:pt x="356999" y="1941052"/>
                  <a:pt x="358062" y="1943521"/>
                  <a:pt x="359165" y="1944664"/>
                </a:cubicBezTo>
                <a:cubicBezTo>
                  <a:pt x="357795" y="1945988"/>
                  <a:pt x="356558" y="1946078"/>
                  <a:pt x="355066" y="1945219"/>
                </a:cubicBezTo>
                <a:cubicBezTo>
                  <a:pt x="353574" y="1944361"/>
                  <a:pt x="351827" y="1942552"/>
                  <a:pt x="349435" y="1940078"/>
                </a:cubicBezTo>
                <a:cubicBezTo>
                  <a:pt x="352174" y="1937431"/>
                  <a:pt x="354055" y="1938006"/>
                  <a:pt x="355527" y="1939527"/>
                </a:cubicBezTo>
                <a:close/>
                <a:moveTo>
                  <a:pt x="9055886" y="1936266"/>
                </a:moveTo>
                <a:cubicBezTo>
                  <a:pt x="9059358" y="1937512"/>
                  <a:pt x="9062505" y="1941873"/>
                  <a:pt x="9062505" y="1948104"/>
                </a:cubicBezTo>
                <a:cubicBezTo>
                  <a:pt x="9057731" y="1948104"/>
                  <a:pt x="9052522" y="1945611"/>
                  <a:pt x="9047312" y="1943119"/>
                </a:cubicBezTo>
                <a:cubicBezTo>
                  <a:pt x="9048613" y="1936889"/>
                  <a:pt x="9052412" y="1935020"/>
                  <a:pt x="9055886" y="1936266"/>
                </a:cubicBezTo>
                <a:close/>
                <a:moveTo>
                  <a:pt x="8730835" y="1936016"/>
                </a:moveTo>
                <a:cubicBezTo>
                  <a:pt x="8733484" y="1938333"/>
                  <a:pt x="8738777" y="1940650"/>
                  <a:pt x="8744071" y="1942967"/>
                </a:cubicBezTo>
                <a:cubicBezTo>
                  <a:pt x="8738778" y="1949917"/>
                  <a:pt x="8730835" y="1949917"/>
                  <a:pt x="8730835" y="1936016"/>
                </a:cubicBezTo>
                <a:close/>
                <a:moveTo>
                  <a:pt x="9172338" y="1936015"/>
                </a:moveTo>
                <a:cubicBezTo>
                  <a:pt x="9177406" y="1938333"/>
                  <a:pt x="9182475" y="1940650"/>
                  <a:pt x="9187545" y="1942966"/>
                </a:cubicBezTo>
                <a:cubicBezTo>
                  <a:pt x="9182475" y="1949917"/>
                  <a:pt x="9172337" y="1949916"/>
                  <a:pt x="9172338" y="1936015"/>
                </a:cubicBezTo>
                <a:close/>
                <a:moveTo>
                  <a:pt x="345798" y="1934943"/>
                </a:moveTo>
                <a:cubicBezTo>
                  <a:pt x="347270" y="1936465"/>
                  <a:pt x="348332" y="1938936"/>
                  <a:pt x="349435" y="1940078"/>
                </a:cubicBezTo>
                <a:cubicBezTo>
                  <a:pt x="348065" y="1941401"/>
                  <a:pt x="346829" y="1941492"/>
                  <a:pt x="345337" y="1940636"/>
                </a:cubicBezTo>
                <a:cubicBezTo>
                  <a:pt x="343844" y="1939774"/>
                  <a:pt x="342097" y="1937967"/>
                  <a:pt x="339706" y="1935493"/>
                </a:cubicBezTo>
                <a:cubicBezTo>
                  <a:pt x="342445" y="1932845"/>
                  <a:pt x="344327" y="1933419"/>
                  <a:pt x="345798" y="1934943"/>
                </a:cubicBezTo>
                <a:close/>
                <a:moveTo>
                  <a:pt x="8533831" y="1934394"/>
                </a:moveTo>
                <a:cubicBezTo>
                  <a:pt x="8533831" y="1944075"/>
                  <a:pt x="8531226" y="1946495"/>
                  <a:pt x="8526018" y="1946495"/>
                </a:cubicBezTo>
                <a:cubicBezTo>
                  <a:pt x="8526017" y="1939235"/>
                  <a:pt x="8528622" y="1934393"/>
                  <a:pt x="8533831" y="1934394"/>
                </a:cubicBezTo>
                <a:close/>
                <a:moveTo>
                  <a:pt x="9039288" y="1927548"/>
                </a:moveTo>
                <a:cubicBezTo>
                  <a:pt x="9041821" y="1927869"/>
                  <a:pt x="9044354" y="1929153"/>
                  <a:pt x="9046888" y="1930442"/>
                </a:cubicBezTo>
                <a:cubicBezTo>
                  <a:pt x="9046889" y="1933015"/>
                  <a:pt x="9044356" y="1935586"/>
                  <a:pt x="9044356" y="1935586"/>
                </a:cubicBezTo>
                <a:cubicBezTo>
                  <a:pt x="9039287" y="1935586"/>
                  <a:pt x="9036752" y="1933014"/>
                  <a:pt x="9031683" y="1930443"/>
                </a:cubicBezTo>
                <a:cubicBezTo>
                  <a:pt x="9034217" y="1927869"/>
                  <a:pt x="9036752" y="1927227"/>
                  <a:pt x="9039288" y="1927548"/>
                </a:cubicBezTo>
                <a:close/>
                <a:moveTo>
                  <a:pt x="5090940" y="1926973"/>
                </a:moveTo>
                <a:lnTo>
                  <a:pt x="5089191" y="1927421"/>
                </a:lnTo>
                <a:lnTo>
                  <a:pt x="5091274" y="1927092"/>
                </a:lnTo>
                <a:close/>
                <a:moveTo>
                  <a:pt x="7259388" y="1925299"/>
                </a:moveTo>
                <a:cubicBezTo>
                  <a:pt x="7254319" y="1932314"/>
                  <a:pt x="7251785" y="1939328"/>
                  <a:pt x="7251786" y="1946342"/>
                </a:cubicBezTo>
                <a:cubicBezTo>
                  <a:pt x="7249252" y="1941666"/>
                  <a:pt x="7246717" y="1936990"/>
                  <a:pt x="7244181" y="1932314"/>
                </a:cubicBezTo>
                <a:cubicBezTo>
                  <a:pt x="7249251" y="1929970"/>
                  <a:pt x="7254319" y="1927634"/>
                  <a:pt x="7259388" y="1925299"/>
                </a:cubicBezTo>
                <a:close/>
                <a:moveTo>
                  <a:pt x="9073971" y="1921890"/>
                </a:moveTo>
                <a:cubicBezTo>
                  <a:pt x="9073971" y="1931569"/>
                  <a:pt x="9071366" y="1933990"/>
                  <a:pt x="9066159" y="1933990"/>
                </a:cubicBezTo>
                <a:cubicBezTo>
                  <a:pt x="9066157" y="1926730"/>
                  <a:pt x="9068764" y="1921891"/>
                  <a:pt x="9073971" y="1921890"/>
                </a:cubicBezTo>
                <a:close/>
                <a:moveTo>
                  <a:pt x="5079278" y="1920857"/>
                </a:moveTo>
                <a:lnTo>
                  <a:pt x="5071325" y="1922214"/>
                </a:lnTo>
                <a:lnTo>
                  <a:pt x="5069531" y="1924760"/>
                </a:lnTo>
                <a:lnTo>
                  <a:pt x="5079804" y="1922893"/>
                </a:lnTo>
                <a:close/>
                <a:moveTo>
                  <a:pt x="9016035" y="1919801"/>
                </a:moveTo>
                <a:lnTo>
                  <a:pt x="9015656" y="1921153"/>
                </a:lnTo>
                <a:lnTo>
                  <a:pt x="9015128" y="1923027"/>
                </a:lnTo>
                <a:close/>
                <a:moveTo>
                  <a:pt x="9016383" y="1918559"/>
                </a:moveTo>
                <a:lnTo>
                  <a:pt x="9016035" y="1919801"/>
                </a:lnTo>
                <a:lnTo>
                  <a:pt x="9016130" y="1919461"/>
                </a:lnTo>
                <a:cubicBezTo>
                  <a:pt x="9016467" y="1918259"/>
                  <a:pt x="9016638" y="1917657"/>
                  <a:pt x="9016383" y="1918559"/>
                </a:cubicBezTo>
                <a:close/>
                <a:moveTo>
                  <a:pt x="9021917" y="1916565"/>
                </a:moveTo>
                <a:cubicBezTo>
                  <a:pt x="9024728" y="1914580"/>
                  <a:pt x="9030357" y="1918946"/>
                  <a:pt x="9033170" y="1918946"/>
                </a:cubicBezTo>
                <a:cubicBezTo>
                  <a:pt x="9027542" y="1928471"/>
                  <a:pt x="9021917" y="1914580"/>
                  <a:pt x="9021917" y="1916565"/>
                </a:cubicBezTo>
                <a:close/>
                <a:moveTo>
                  <a:pt x="5855607" y="1913525"/>
                </a:moveTo>
                <a:cubicBezTo>
                  <a:pt x="5861184" y="1912963"/>
                  <a:pt x="5867744" y="1914806"/>
                  <a:pt x="5871681" y="1914805"/>
                </a:cubicBezTo>
                <a:cubicBezTo>
                  <a:pt x="5871681" y="1916852"/>
                  <a:pt x="5874304" y="1919308"/>
                  <a:pt x="5874304" y="1919308"/>
                </a:cubicBezTo>
                <a:cubicBezTo>
                  <a:pt x="5863808" y="1922172"/>
                  <a:pt x="5853314" y="1924220"/>
                  <a:pt x="5845440" y="1926675"/>
                </a:cubicBezTo>
                <a:cubicBezTo>
                  <a:pt x="5845439" y="1917057"/>
                  <a:pt x="5850032" y="1914088"/>
                  <a:pt x="5855607" y="1913525"/>
                </a:cubicBezTo>
                <a:close/>
                <a:moveTo>
                  <a:pt x="7579057" y="1913476"/>
                </a:moveTo>
                <a:cubicBezTo>
                  <a:pt x="7583851" y="1912918"/>
                  <a:pt x="7589606" y="1914743"/>
                  <a:pt x="7593442" y="1914743"/>
                </a:cubicBezTo>
                <a:cubicBezTo>
                  <a:pt x="7593442" y="1933824"/>
                  <a:pt x="7578098" y="1926515"/>
                  <a:pt x="7570426" y="1926515"/>
                </a:cubicBezTo>
                <a:cubicBezTo>
                  <a:pt x="7570425" y="1916976"/>
                  <a:pt x="7574262" y="1914033"/>
                  <a:pt x="7579057" y="1913476"/>
                </a:cubicBezTo>
                <a:close/>
                <a:moveTo>
                  <a:pt x="5800985" y="1912792"/>
                </a:moveTo>
                <a:cubicBezTo>
                  <a:pt x="5813874" y="1913595"/>
                  <a:pt x="5826237" y="1917969"/>
                  <a:pt x="5835228" y="1931509"/>
                </a:cubicBezTo>
                <a:cubicBezTo>
                  <a:pt x="5805922" y="1931510"/>
                  <a:pt x="5773956" y="1936403"/>
                  <a:pt x="5745097" y="1948640"/>
                </a:cubicBezTo>
                <a:cubicBezTo>
                  <a:pt x="5729115" y="1953538"/>
                  <a:pt x="5699811" y="1973117"/>
                  <a:pt x="5689156" y="1946194"/>
                </a:cubicBezTo>
                <a:cubicBezTo>
                  <a:pt x="5713130" y="1924164"/>
                  <a:pt x="5742435" y="1919268"/>
                  <a:pt x="5771293" y="1914781"/>
                </a:cubicBezTo>
                <a:cubicBezTo>
                  <a:pt x="5776621" y="1914168"/>
                  <a:pt x="5782280" y="1913404"/>
                  <a:pt x="5788027" y="1912978"/>
                </a:cubicBezTo>
                <a:cubicBezTo>
                  <a:pt x="5792334" y="1912656"/>
                  <a:pt x="5796689" y="1912526"/>
                  <a:pt x="5800985" y="1912792"/>
                </a:cubicBezTo>
                <a:close/>
                <a:moveTo>
                  <a:pt x="8816227" y="1911880"/>
                </a:moveTo>
                <a:cubicBezTo>
                  <a:pt x="8816227" y="1926833"/>
                  <a:pt x="8804720" y="1921849"/>
                  <a:pt x="8796090" y="1921848"/>
                </a:cubicBezTo>
                <a:cubicBezTo>
                  <a:pt x="8796089" y="1909386"/>
                  <a:pt x="8807597" y="1911880"/>
                  <a:pt x="8816227" y="1911880"/>
                </a:cubicBezTo>
                <a:close/>
                <a:moveTo>
                  <a:pt x="5876492" y="1910043"/>
                </a:moveTo>
                <a:lnTo>
                  <a:pt x="5878824" y="1912780"/>
                </a:lnTo>
                <a:lnTo>
                  <a:pt x="5880192" y="1914387"/>
                </a:lnTo>
                <a:cubicBezTo>
                  <a:pt x="5875256" y="1918636"/>
                  <a:pt x="5877724" y="1921340"/>
                  <a:pt x="5872788" y="1914389"/>
                </a:cubicBezTo>
                <a:cubicBezTo>
                  <a:pt x="5874023" y="1912650"/>
                  <a:pt x="5874793" y="1911492"/>
                  <a:pt x="5875334" y="1910804"/>
                </a:cubicBezTo>
                <a:lnTo>
                  <a:pt x="5875991" y="1910369"/>
                </a:lnTo>
                <a:close/>
                <a:moveTo>
                  <a:pt x="5683336" y="1906404"/>
                </a:moveTo>
                <a:lnTo>
                  <a:pt x="5685393" y="1906572"/>
                </a:lnTo>
                <a:lnTo>
                  <a:pt x="5689440" y="1907715"/>
                </a:lnTo>
                <a:cubicBezTo>
                  <a:pt x="5683468" y="1912266"/>
                  <a:pt x="5649735" y="1924073"/>
                  <a:pt x="5644982" y="1926549"/>
                </a:cubicBezTo>
                <a:cubicBezTo>
                  <a:pt x="5631259" y="1931540"/>
                  <a:pt x="5620546" y="1935705"/>
                  <a:pt x="5611237" y="1939518"/>
                </a:cubicBezTo>
                <a:lnTo>
                  <a:pt x="5606397" y="1941593"/>
                </a:lnTo>
                <a:lnTo>
                  <a:pt x="5566701" y="1945621"/>
                </a:lnTo>
                <a:lnTo>
                  <a:pt x="5613526" y="1932688"/>
                </a:lnTo>
                <a:cubicBezTo>
                  <a:pt x="5622727" y="1930322"/>
                  <a:pt x="5647284" y="1918288"/>
                  <a:pt x="5666875" y="1911155"/>
                </a:cubicBezTo>
                <a:close/>
                <a:moveTo>
                  <a:pt x="5940717" y="1902077"/>
                </a:moveTo>
                <a:cubicBezTo>
                  <a:pt x="5922006" y="1904498"/>
                  <a:pt x="5906411" y="1909337"/>
                  <a:pt x="5890370" y="1914177"/>
                </a:cubicBezTo>
                <a:cubicBezTo>
                  <a:pt x="5890371" y="1906918"/>
                  <a:pt x="5890371" y="1906918"/>
                  <a:pt x="5940717" y="1902077"/>
                </a:cubicBezTo>
                <a:close/>
                <a:moveTo>
                  <a:pt x="7725573" y="1900932"/>
                </a:moveTo>
                <a:cubicBezTo>
                  <a:pt x="7730369" y="1900331"/>
                  <a:pt x="7736122" y="1902132"/>
                  <a:pt x="7739959" y="1902131"/>
                </a:cubicBezTo>
                <a:cubicBezTo>
                  <a:pt x="7739958" y="1921325"/>
                  <a:pt x="7724614" y="1914128"/>
                  <a:pt x="7716942" y="1914128"/>
                </a:cubicBezTo>
                <a:cubicBezTo>
                  <a:pt x="7716943" y="1904532"/>
                  <a:pt x="7720778" y="1901533"/>
                  <a:pt x="7725573" y="1900932"/>
                </a:cubicBezTo>
                <a:close/>
                <a:moveTo>
                  <a:pt x="7700903" y="1893146"/>
                </a:moveTo>
                <a:cubicBezTo>
                  <a:pt x="7700901" y="1900862"/>
                  <a:pt x="7698435" y="1903434"/>
                  <a:pt x="7693500" y="1903434"/>
                </a:cubicBezTo>
                <a:cubicBezTo>
                  <a:pt x="7693499" y="1895718"/>
                  <a:pt x="7695968" y="1893146"/>
                  <a:pt x="7700903" y="1893146"/>
                </a:cubicBezTo>
                <a:close/>
                <a:moveTo>
                  <a:pt x="7104388" y="1893146"/>
                </a:moveTo>
                <a:cubicBezTo>
                  <a:pt x="7112826" y="1893146"/>
                  <a:pt x="7112826" y="1904837"/>
                  <a:pt x="7112826" y="1914190"/>
                </a:cubicBezTo>
                <a:cubicBezTo>
                  <a:pt x="7101574" y="1914190"/>
                  <a:pt x="7104387" y="1900161"/>
                  <a:pt x="7104388" y="1893146"/>
                </a:cubicBezTo>
                <a:close/>
                <a:moveTo>
                  <a:pt x="9103552" y="1893146"/>
                </a:moveTo>
                <a:cubicBezTo>
                  <a:pt x="9103553" y="1900863"/>
                  <a:pt x="9098618" y="1903434"/>
                  <a:pt x="9096151" y="1903433"/>
                </a:cubicBezTo>
                <a:cubicBezTo>
                  <a:pt x="9096151" y="1895717"/>
                  <a:pt x="9098619" y="1893146"/>
                  <a:pt x="9103552" y="1893146"/>
                </a:cubicBezTo>
                <a:close/>
                <a:moveTo>
                  <a:pt x="499632" y="1886216"/>
                </a:moveTo>
                <a:cubicBezTo>
                  <a:pt x="499632" y="1886216"/>
                  <a:pt x="510352" y="1885428"/>
                  <a:pt x="514766" y="1889996"/>
                </a:cubicBezTo>
                <a:cubicBezTo>
                  <a:pt x="516513" y="1891805"/>
                  <a:pt x="516408" y="1892782"/>
                  <a:pt x="515274" y="1893152"/>
                </a:cubicBezTo>
                <a:cubicBezTo>
                  <a:pt x="513576" y="1893705"/>
                  <a:pt x="509564" y="1892897"/>
                  <a:pt x="506029" y="1891487"/>
                </a:cubicBezTo>
                <a:cubicBezTo>
                  <a:pt x="502493" y="1890078"/>
                  <a:pt x="499431" y="1888066"/>
                  <a:pt x="499632" y="1886216"/>
                </a:cubicBezTo>
                <a:close/>
                <a:moveTo>
                  <a:pt x="8318225" y="1880644"/>
                </a:moveTo>
                <a:cubicBezTo>
                  <a:pt x="8318225" y="1887902"/>
                  <a:pt x="8315757" y="1892742"/>
                  <a:pt x="8310823" y="1892742"/>
                </a:cubicBezTo>
                <a:cubicBezTo>
                  <a:pt x="8310824" y="1883062"/>
                  <a:pt x="8313291" y="1880643"/>
                  <a:pt x="8318225" y="1880644"/>
                </a:cubicBezTo>
                <a:close/>
                <a:moveTo>
                  <a:pt x="7586054" y="1880643"/>
                </a:moveTo>
                <a:cubicBezTo>
                  <a:pt x="7590990" y="1880643"/>
                  <a:pt x="7593457" y="1883063"/>
                  <a:pt x="7593457" y="1892742"/>
                </a:cubicBezTo>
                <a:cubicBezTo>
                  <a:pt x="7588522" y="1892742"/>
                  <a:pt x="7586054" y="1887901"/>
                  <a:pt x="7586054" y="1880643"/>
                </a:cubicBezTo>
                <a:close/>
                <a:moveTo>
                  <a:pt x="7567680" y="1880643"/>
                </a:moveTo>
                <a:cubicBezTo>
                  <a:pt x="7572748" y="1880643"/>
                  <a:pt x="7577818" y="1883063"/>
                  <a:pt x="7577818" y="1892741"/>
                </a:cubicBezTo>
                <a:cubicBezTo>
                  <a:pt x="7572749" y="1890323"/>
                  <a:pt x="7567679" y="1887902"/>
                  <a:pt x="7562611" y="1885482"/>
                </a:cubicBezTo>
                <a:cubicBezTo>
                  <a:pt x="7565147" y="1883063"/>
                  <a:pt x="7565145" y="1880644"/>
                  <a:pt x="7567680" y="1880643"/>
                </a:cubicBezTo>
                <a:close/>
                <a:moveTo>
                  <a:pt x="5244099" y="1880527"/>
                </a:moveTo>
                <a:lnTo>
                  <a:pt x="5229023" y="1883340"/>
                </a:lnTo>
                <a:lnTo>
                  <a:pt x="5233591" y="1887713"/>
                </a:lnTo>
                <a:lnTo>
                  <a:pt x="5238601" y="1886101"/>
                </a:lnTo>
                <a:lnTo>
                  <a:pt x="5244100" y="1885497"/>
                </a:lnTo>
                <a:close/>
                <a:moveTo>
                  <a:pt x="8601803" y="1879022"/>
                </a:moveTo>
                <a:cubicBezTo>
                  <a:pt x="8601802" y="1886167"/>
                  <a:pt x="8601803" y="1900060"/>
                  <a:pt x="8592896" y="1900060"/>
                </a:cubicBezTo>
                <a:cubicBezTo>
                  <a:pt x="8592896" y="1890534"/>
                  <a:pt x="8589927" y="1879023"/>
                  <a:pt x="8601803" y="1879022"/>
                </a:cubicBezTo>
                <a:close/>
                <a:moveTo>
                  <a:pt x="5420603" y="1877391"/>
                </a:moveTo>
                <a:lnTo>
                  <a:pt x="5420588" y="1877495"/>
                </a:lnTo>
                <a:cubicBezTo>
                  <a:pt x="5420377" y="1879045"/>
                  <a:pt x="5420135" y="1880816"/>
                  <a:pt x="5420135" y="1880816"/>
                </a:cubicBezTo>
                <a:close/>
                <a:moveTo>
                  <a:pt x="5287920" y="1877276"/>
                </a:moveTo>
                <a:lnTo>
                  <a:pt x="5279797" y="1877835"/>
                </a:lnTo>
                <a:lnTo>
                  <a:pt x="5283004" y="1878697"/>
                </a:lnTo>
                <a:lnTo>
                  <a:pt x="5287959" y="1877362"/>
                </a:lnTo>
                <a:close/>
                <a:moveTo>
                  <a:pt x="6996079" y="1875284"/>
                </a:moveTo>
                <a:cubicBezTo>
                  <a:pt x="7001534" y="1875284"/>
                  <a:pt x="7009710" y="1875284"/>
                  <a:pt x="7015163" y="1877777"/>
                </a:cubicBezTo>
                <a:cubicBezTo>
                  <a:pt x="7009709" y="1880269"/>
                  <a:pt x="7006985" y="1887747"/>
                  <a:pt x="7004259" y="1892731"/>
                </a:cubicBezTo>
                <a:cubicBezTo>
                  <a:pt x="7001533" y="1887746"/>
                  <a:pt x="6998807" y="1880268"/>
                  <a:pt x="6996079" y="1875284"/>
                </a:cubicBezTo>
                <a:close/>
                <a:moveTo>
                  <a:pt x="5467938" y="1872234"/>
                </a:moveTo>
                <a:lnTo>
                  <a:pt x="5445340" y="1874696"/>
                </a:lnTo>
                <a:lnTo>
                  <a:pt x="5463961" y="1873945"/>
                </a:lnTo>
                <a:close/>
                <a:moveTo>
                  <a:pt x="7664139" y="1869154"/>
                </a:moveTo>
                <a:cubicBezTo>
                  <a:pt x="7670415" y="1869457"/>
                  <a:pt x="7677022" y="1872490"/>
                  <a:pt x="7680986" y="1874917"/>
                </a:cubicBezTo>
                <a:cubicBezTo>
                  <a:pt x="7691558" y="1884622"/>
                  <a:pt x="7686272" y="1889476"/>
                  <a:pt x="7675701" y="1891901"/>
                </a:cubicBezTo>
                <a:cubicBezTo>
                  <a:pt x="7673056" y="1891902"/>
                  <a:pt x="7649273" y="1891902"/>
                  <a:pt x="7659843" y="1901608"/>
                </a:cubicBezTo>
                <a:cubicBezTo>
                  <a:pt x="7675699" y="1915763"/>
                  <a:pt x="7694199" y="1915762"/>
                  <a:pt x="7709616" y="1921020"/>
                </a:cubicBezTo>
                <a:cubicBezTo>
                  <a:pt x="7725473" y="1927894"/>
                  <a:pt x="7743970" y="1935175"/>
                  <a:pt x="7762470" y="1940027"/>
                </a:cubicBezTo>
                <a:cubicBezTo>
                  <a:pt x="7775683" y="1947306"/>
                  <a:pt x="7780970" y="1954587"/>
                  <a:pt x="7780970" y="1978850"/>
                </a:cubicBezTo>
                <a:cubicBezTo>
                  <a:pt x="7762471" y="1990984"/>
                  <a:pt x="7741330" y="1978850"/>
                  <a:pt x="7722829" y="1973997"/>
                </a:cubicBezTo>
                <a:cubicBezTo>
                  <a:pt x="7696843" y="1966718"/>
                  <a:pt x="7673058" y="1966718"/>
                  <a:pt x="7649274" y="1971572"/>
                </a:cubicBezTo>
                <a:cubicBezTo>
                  <a:pt x="7649273" y="1964292"/>
                  <a:pt x="7649273" y="1957014"/>
                  <a:pt x="7649274" y="1947307"/>
                </a:cubicBezTo>
                <a:cubicBezTo>
                  <a:pt x="7638703" y="1952159"/>
                  <a:pt x="7628572" y="1954585"/>
                  <a:pt x="7618001" y="1959442"/>
                </a:cubicBezTo>
                <a:cubicBezTo>
                  <a:pt x="7617999" y="1940028"/>
                  <a:pt x="7615358" y="1925467"/>
                  <a:pt x="7630774" y="1918189"/>
                </a:cubicBezTo>
                <a:cubicBezTo>
                  <a:pt x="7646630" y="1913740"/>
                  <a:pt x="7643988" y="1899182"/>
                  <a:pt x="7649273" y="1879768"/>
                </a:cubicBezTo>
                <a:cubicBezTo>
                  <a:pt x="7651916" y="1871277"/>
                  <a:pt x="7657861" y="1868849"/>
                  <a:pt x="7664139" y="1869154"/>
                </a:cubicBezTo>
                <a:close/>
                <a:moveTo>
                  <a:pt x="6179075" y="1868670"/>
                </a:moveTo>
                <a:cubicBezTo>
                  <a:pt x="6179074" y="1880257"/>
                  <a:pt x="6168937" y="1880257"/>
                  <a:pt x="6163869" y="1880256"/>
                </a:cubicBezTo>
                <a:cubicBezTo>
                  <a:pt x="6163868" y="1866353"/>
                  <a:pt x="6171471" y="1868670"/>
                  <a:pt x="6179075" y="1868670"/>
                </a:cubicBezTo>
                <a:close/>
                <a:moveTo>
                  <a:pt x="6131284" y="1868140"/>
                </a:moveTo>
                <a:cubicBezTo>
                  <a:pt x="6131284" y="1875519"/>
                  <a:pt x="6134097" y="1892737"/>
                  <a:pt x="6122845" y="1892737"/>
                </a:cubicBezTo>
                <a:cubicBezTo>
                  <a:pt x="6122845" y="1882897"/>
                  <a:pt x="6122844" y="1868140"/>
                  <a:pt x="6131284" y="1868140"/>
                </a:cubicBezTo>
                <a:close/>
                <a:moveTo>
                  <a:pt x="8634700" y="1868140"/>
                </a:moveTo>
                <a:cubicBezTo>
                  <a:pt x="8634701" y="1875400"/>
                  <a:pt x="8632232" y="1880241"/>
                  <a:pt x="8627299" y="1880241"/>
                </a:cubicBezTo>
                <a:cubicBezTo>
                  <a:pt x="8627299" y="1870561"/>
                  <a:pt x="8629766" y="1868140"/>
                  <a:pt x="8634700" y="1868140"/>
                </a:cubicBezTo>
                <a:close/>
                <a:moveTo>
                  <a:pt x="8449114" y="1868140"/>
                </a:moveTo>
                <a:cubicBezTo>
                  <a:pt x="8449114" y="1875401"/>
                  <a:pt x="8446646" y="1880241"/>
                  <a:pt x="8441710" y="1880241"/>
                </a:cubicBezTo>
                <a:cubicBezTo>
                  <a:pt x="8441711" y="1870561"/>
                  <a:pt x="8444178" y="1868140"/>
                  <a:pt x="8449114" y="1868140"/>
                </a:cubicBezTo>
                <a:close/>
                <a:moveTo>
                  <a:pt x="9280105" y="1866521"/>
                </a:moveTo>
                <a:cubicBezTo>
                  <a:pt x="9280107" y="1873779"/>
                  <a:pt x="9277817" y="1878620"/>
                  <a:pt x="9272319" y="1878620"/>
                </a:cubicBezTo>
                <a:cubicBezTo>
                  <a:pt x="9272319" y="1868940"/>
                  <a:pt x="9275068" y="1866520"/>
                  <a:pt x="9280105" y="1866521"/>
                </a:cubicBezTo>
                <a:close/>
                <a:moveTo>
                  <a:pt x="9048587" y="1864951"/>
                </a:moveTo>
                <a:cubicBezTo>
                  <a:pt x="9060308" y="1863154"/>
                  <a:pt x="9078134" y="1880221"/>
                  <a:pt x="9085949" y="1883814"/>
                </a:cubicBezTo>
                <a:cubicBezTo>
                  <a:pt x="9070319" y="1879025"/>
                  <a:pt x="9055125" y="1876628"/>
                  <a:pt x="9039494" y="1874234"/>
                </a:cubicBezTo>
                <a:cubicBezTo>
                  <a:pt x="9041451" y="1868245"/>
                  <a:pt x="9044680" y="1865549"/>
                  <a:pt x="9048587" y="1864951"/>
                </a:cubicBezTo>
                <a:close/>
                <a:moveTo>
                  <a:pt x="8374351" y="1862122"/>
                </a:moveTo>
                <a:cubicBezTo>
                  <a:pt x="8374688" y="1861559"/>
                  <a:pt x="8376042" y="1862122"/>
                  <a:pt x="8378743" y="1863249"/>
                </a:cubicBezTo>
                <a:cubicBezTo>
                  <a:pt x="8378743" y="1863249"/>
                  <a:pt x="8376039" y="1865508"/>
                  <a:pt x="8376040" y="1867762"/>
                </a:cubicBezTo>
                <a:cubicBezTo>
                  <a:pt x="8374688" y="1864379"/>
                  <a:pt x="8374011" y="1862688"/>
                  <a:pt x="8374351" y="1862122"/>
                </a:cubicBezTo>
                <a:close/>
                <a:moveTo>
                  <a:pt x="6915564" y="1856343"/>
                </a:moveTo>
                <a:cubicBezTo>
                  <a:pt x="6915564" y="1871295"/>
                  <a:pt x="6907960" y="1868804"/>
                  <a:pt x="6900358" y="1868804"/>
                </a:cubicBezTo>
                <a:cubicBezTo>
                  <a:pt x="6900357" y="1853851"/>
                  <a:pt x="6910495" y="1856343"/>
                  <a:pt x="6915564" y="1856343"/>
                </a:cubicBezTo>
                <a:close/>
                <a:moveTo>
                  <a:pt x="8622938" y="1856342"/>
                </a:moveTo>
                <a:cubicBezTo>
                  <a:pt x="8622938" y="1871296"/>
                  <a:pt x="8612035" y="1868804"/>
                  <a:pt x="8603857" y="1868804"/>
                </a:cubicBezTo>
                <a:cubicBezTo>
                  <a:pt x="8603857" y="1853849"/>
                  <a:pt x="8614760" y="1856341"/>
                  <a:pt x="8622938" y="1856342"/>
                </a:cubicBezTo>
                <a:close/>
                <a:moveTo>
                  <a:pt x="234599" y="1855971"/>
                </a:moveTo>
                <a:lnTo>
                  <a:pt x="248293" y="1861104"/>
                </a:lnTo>
                <a:lnTo>
                  <a:pt x="245216" y="1860812"/>
                </a:lnTo>
                <a:close/>
                <a:moveTo>
                  <a:pt x="7494915" y="1855638"/>
                </a:moveTo>
                <a:cubicBezTo>
                  <a:pt x="7518580" y="1862962"/>
                  <a:pt x="7539181" y="1867846"/>
                  <a:pt x="7560219" y="1875171"/>
                </a:cubicBezTo>
                <a:cubicBezTo>
                  <a:pt x="7552332" y="1887381"/>
                  <a:pt x="7539181" y="1875172"/>
                  <a:pt x="7531732" y="1872729"/>
                </a:cubicBezTo>
                <a:cubicBezTo>
                  <a:pt x="7518579" y="1867846"/>
                  <a:pt x="7505434" y="1865405"/>
                  <a:pt x="7492284" y="1862962"/>
                </a:cubicBezTo>
                <a:cubicBezTo>
                  <a:pt x="7492284" y="1860520"/>
                  <a:pt x="7494915" y="1858078"/>
                  <a:pt x="7494915" y="1855638"/>
                </a:cubicBezTo>
                <a:close/>
                <a:moveTo>
                  <a:pt x="6933567" y="1855637"/>
                </a:moveTo>
                <a:cubicBezTo>
                  <a:pt x="6943987" y="1858098"/>
                  <a:pt x="6953972" y="1860556"/>
                  <a:pt x="6964390" y="1863015"/>
                </a:cubicBezTo>
                <a:cubicBezTo>
                  <a:pt x="6956576" y="1867935"/>
                  <a:pt x="6956576" y="1880234"/>
                  <a:pt x="6946158" y="1880234"/>
                </a:cubicBezTo>
                <a:cubicBezTo>
                  <a:pt x="6941381" y="1880235"/>
                  <a:pt x="6938342" y="1880235"/>
                  <a:pt x="6933567" y="1880234"/>
                </a:cubicBezTo>
                <a:cubicBezTo>
                  <a:pt x="6933566" y="1872855"/>
                  <a:pt x="6933567" y="1863016"/>
                  <a:pt x="6933567" y="1855637"/>
                </a:cubicBezTo>
                <a:close/>
                <a:moveTo>
                  <a:pt x="9453307" y="1854016"/>
                </a:moveTo>
                <a:cubicBezTo>
                  <a:pt x="9453307" y="1861277"/>
                  <a:pt x="9450701" y="1866115"/>
                  <a:pt x="9445494" y="1866116"/>
                </a:cubicBezTo>
                <a:cubicBezTo>
                  <a:pt x="9445494" y="1856437"/>
                  <a:pt x="9448098" y="1854016"/>
                  <a:pt x="9453307" y="1854016"/>
                </a:cubicBezTo>
                <a:close/>
                <a:moveTo>
                  <a:pt x="8732177" y="1854016"/>
                </a:moveTo>
                <a:cubicBezTo>
                  <a:pt x="8734757" y="1856477"/>
                  <a:pt x="8739909" y="1861395"/>
                  <a:pt x="8742057" y="1863857"/>
                </a:cubicBezTo>
                <a:cubicBezTo>
                  <a:pt x="8739909" y="1866315"/>
                  <a:pt x="8734756" y="1873695"/>
                  <a:pt x="8732178" y="1878614"/>
                </a:cubicBezTo>
                <a:cubicBezTo>
                  <a:pt x="8732178" y="1868775"/>
                  <a:pt x="8732180" y="1861396"/>
                  <a:pt x="8732177" y="1854016"/>
                </a:cubicBezTo>
                <a:close/>
                <a:moveTo>
                  <a:pt x="5694297" y="1846419"/>
                </a:moveTo>
                <a:cubicBezTo>
                  <a:pt x="5691642" y="1853679"/>
                  <a:pt x="5688985" y="1860938"/>
                  <a:pt x="5686330" y="1868197"/>
                </a:cubicBezTo>
                <a:cubicBezTo>
                  <a:pt x="5694297" y="1868197"/>
                  <a:pt x="5702265" y="1868198"/>
                  <a:pt x="5710233" y="1868198"/>
                </a:cubicBezTo>
                <a:cubicBezTo>
                  <a:pt x="5710232" y="1853677"/>
                  <a:pt x="5699610" y="1851259"/>
                  <a:pt x="5694297" y="1846419"/>
                </a:cubicBezTo>
                <a:close/>
                <a:moveTo>
                  <a:pt x="6319684" y="1844922"/>
                </a:moveTo>
                <a:cubicBezTo>
                  <a:pt x="6319683" y="1854507"/>
                  <a:pt x="6319684" y="1869512"/>
                  <a:pt x="6311244" y="1869511"/>
                </a:cubicBezTo>
                <a:cubicBezTo>
                  <a:pt x="6311245" y="1859509"/>
                  <a:pt x="6308431" y="1844922"/>
                  <a:pt x="6319684" y="1844922"/>
                </a:cubicBezTo>
                <a:close/>
                <a:moveTo>
                  <a:pt x="8590180" y="1844921"/>
                </a:moveTo>
                <a:cubicBezTo>
                  <a:pt x="8595116" y="1844920"/>
                  <a:pt x="8597584" y="1849504"/>
                  <a:pt x="8597583" y="1857005"/>
                </a:cubicBezTo>
                <a:cubicBezTo>
                  <a:pt x="8592648" y="1857005"/>
                  <a:pt x="8590181" y="1854504"/>
                  <a:pt x="8590180" y="1844921"/>
                </a:cubicBezTo>
                <a:close/>
                <a:moveTo>
                  <a:pt x="7461027" y="1844921"/>
                </a:moveTo>
                <a:cubicBezTo>
                  <a:pt x="7471946" y="1847005"/>
                  <a:pt x="7482863" y="1849504"/>
                  <a:pt x="7493782" y="1852005"/>
                </a:cubicBezTo>
                <a:cubicBezTo>
                  <a:pt x="7485593" y="1862008"/>
                  <a:pt x="7461027" y="1869511"/>
                  <a:pt x="7461027" y="1844921"/>
                </a:cubicBezTo>
                <a:close/>
                <a:moveTo>
                  <a:pt x="6847613" y="1844921"/>
                </a:moveTo>
                <a:cubicBezTo>
                  <a:pt x="6860427" y="1847005"/>
                  <a:pt x="6876335" y="1847005"/>
                  <a:pt x="6884287" y="1864510"/>
                </a:cubicBezTo>
                <a:cubicBezTo>
                  <a:pt x="6873683" y="1864511"/>
                  <a:pt x="6860427" y="1867010"/>
                  <a:pt x="6847611" y="1869510"/>
                </a:cubicBezTo>
                <a:cubicBezTo>
                  <a:pt x="6847612" y="1862008"/>
                  <a:pt x="6847612" y="1852005"/>
                  <a:pt x="6847613" y="1844921"/>
                </a:cubicBezTo>
                <a:close/>
                <a:moveTo>
                  <a:pt x="7270272" y="1844920"/>
                </a:moveTo>
                <a:cubicBezTo>
                  <a:pt x="7275565" y="1844921"/>
                  <a:pt x="7280858" y="1847002"/>
                  <a:pt x="7280858" y="1857003"/>
                </a:cubicBezTo>
                <a:cubicBezTo>
                  <a:pt x="7278211" y="1854505"/>
                  <a:pt x="7272918" y="1852003"/>
                  <a:pt x="7267626" y="1852003"/>
                </a:cubicBezTo>
                <a:cubicBezTo>
                  <a:pt x="7267624" y="1849504"/>
                  <a:pt x="7270272" y="1847003"/>
                  <a:pt x="7270272" y="1844920"/>
                </a:cubicBezTo>
                <a:close/>
                <a:moveTo>
                  <a:pt x="6370534" y="1844920"/>
                </a:moveTo>
                <a:cubicBezTo>
                  <a:pt x="6370533" y="1854505"/>
                  <a:pt x="6368067" y="1857005"/>
                  <a:pt x="6363131" y="1857005"/>
                </a:cubicBezTo>
                <a:cubicBezTo>
                  <a:pt x="6363131" y="1849504"/>
                  <a:pt x="6365597" y="1844920"/>
                  <a:pt x="6370534" y="1844920"/>
                </a:cubicBezTo>
                <a:close/>
                <a:moveTo>
                  <a:pt x="6224428" y="1844920"/>
                </a:moveTo>
                <a:cubicBezTo>
                  <a:pt x="6237575" y="1844921"/>
                  <a:pt x="6253355" y="1846949"/>
                  <a:pt x="6266504" y="1844921"/>
                </a:cubicBezTo>
                <a:cubicBezTo>
                  <a:pt x="6268694" y="1844920"/>
                  <a:pt x="6292363" y="1844920"/>
                  <a:pt x="6287104" y="1854257"/>
                </a:cubicBezTo>
                <a:cubicBezTo>
                  <a:pt x="6279214" y="1871306"/>
                  <a:pt x="6253355" y="1866434"/>
                  <a:pt x="6240207" y="1868869"/>
                </a:cubicBezTo>
                <a:cubicBezTo>
                  <a:pt x="6234946" y="1863998"/>
                  <a:pt x="6224429" y="1859127"/>
                  <a:pt x="6224428" y="1844920"/>
                </a:cubicBezTo>
                <a:close/>
                <a:moveTo>
                  <a:pt x="6823186" y="1844327"/>
                </a:moveTo>
                <a:cubicBezTo>
                  <a:pt x="6830740" y="1843636"/>
                  <a:pt x="6839372" y="1843866"/>
                  <a:pt x="6839371" y="1856778"/>
                </a:cubicBezTo>
                <a:cubicBezTo>
                  <a:pt x="6831699" y="1856778"/>
                  <a:pt x="6816355" y="1864158"/>
                  <a:pt x="6816354" y="1844891"/>
                </a:cubicBezTo>
                <a:cubicBezTo>
                  <a:pt x="6818272" y="1844891"/>
                  <a:pt x="6820669" y="1844556"/>
                  <a:pt x="6823186" y="1844327"/>
                </a:cubicBezTo>
                <a:close/>
                <a:moveTo>
                  <a:pt x="7881456" y="1843760"/>
                </a:moveTo>
                <a:cubicBezTo>
                  <a:pt x="7881455" y="1853074"/>
                  <a:pt x="7883670" y="1855505"/>
                  <a:pt x="7888984" y="1855505"/>
                </a:cubicBezTo>
                <a:cubicBezTo>
                  <a:pt x="7888985" y="1848214"/>
                  <a:pt x="7886327" y="1843761"/>
                  <a:pt x="7881456" y="1843760"/>
                </a:cubicBezTo>
                <a:close/>
                <a:moveTo>
                  <a:pt x="6401893" y="1843682"/>
                </a:moveTo>
                <a:cubicBezTo>
                  <a:pt x="6409243" y="1843134"/>
                  <a:pt x="6417932" y="1844920"/>
                  <a:pt x="6423279" y="1844919"/>
                </a:cubicBezTo>
                <a:cubicBezTo>
                  <a:pt x="6444219" y="1846905"/>
                  <a:pt x="6468279" y="1844921"/>
                  <a:pt x="6489666" y="1844920"/>
                </a:cubicBezTo>
                <a:cubicBezTo>
                  <a:pt x="6489665" y="1865955"/>
                  <a:pt x="6465606" y="1858810"/>
                  <a:pt x="6457588" y="1858811"/>
                </a:cubicBezTo>
                <a:cubicBezTo>
                  <a:pt x="6433973" y="1854048"/>
                  <a:pt x="6412586" y="1856430"/>
                  <a:pt x="6388526" y="1856429"/>
                </a:cubicBezTo>
                <a:cubicBezTo>
                  <a:pt x="6388527" y="1847104"/>
                  <a:pt x="6394541" y="1844226"/>
                  <a:pt x="6401893" y="1843682"/>
                </a:cubicBezTo>
                <a:close/>
                <a:moveTo>
                  <a:pt x="8704932" y="1842221"/>
                </a:moveTo>
                <a:cubicBezTo>
                  <a:pt x="8704931" y="1857174"/>
                  <a:pt x="8696910" y="1854682"/>
                  <a:pt x="8688886" y="1854683"/>
                </a:cubicBezTo>
                <a:cubicBezTo>
                  <a:pt x="8688886" y="1839728"/>
                  <a:pt x="8699584" y="1842220"/>
                  <a:pt x="8704932" y="1842221"/>
                </a:cubicBezTo>
                <a:close/>
                <a:moveTo>
                  <a:pt x="8671946" y="1842220"/>
                </a:moveTo>
                <a:cubicBezTo>
                  <a:pt x="8671944" y="1857175"/>
                  <a:pt x="8663921" y="1854683"/>
                  <a:pt x="8655899" y="1854682"/>
                </a:cubicBezTo>
                <a:cubicBezTo>
                  <a:pt x="8655899" y="1839727"/>
                  <a:pt x="8666596" y="1842221"/>
                  <a:pt x="8671946" y="1842220"/>
                </a:cubicBezTo>
                <a:close/>
                <a:moveTo>
                  <a:pt x="6591642" y="1841579"/>
                </a:moveTo>
                <a:cubicBezTo>
                  <a:pt x="6600053" y="1841628"/>
                  <a:pt x="6609712" y="1844697"/>
                  <a:pt x="6614705" y="1844697"/>
                </a:cubicBezTo>
                <a:cubicBezTo>
                  <a:pt x="6614706" y="1871302"/>
                  <a:pt x="6583882" y="1856566"/>
                  <a:pt x="6576067" y="1856566"/>
                </a:cubicBezTo>
                <a:cubicBezTo>
                  <a:pt x="6576068" y="1844492"/>
                  <a:pt x="6583231" y="1841527"/>
                  <a:pt x="6591642" y="1841579"/>
                </a:cubicBezTo>
                <a:close/>
                <a:moveTo>
                  <a:pt x="5773585" y="1841331"/>
                </a:moveTo>
                <a:cubicBezTo>
                  <a:pt x="5765009" y="1841379"/>
                  <a:pt x="5755161" y="1844402"/>
                  <a:pt x="5750070" y="1844402"/>
                </a:cubicBezTo>
                <a:cubicBezTo>
                  <a:pt x="5750071" y="1870619"/>
                  <a:pt x="5778841" y="1856099"/>
                  <a:pt x="5789464" y="1856099"/>
                </a:cubicBezTo>
                <a:cubicBezTo>
                  <a:pt x="5789465" y="1844202"/>
                  <a:pt x="5782161" y="1841279"/>
                  <a:pt x="5773585" y="1841331"/>
                </a:cubicBezTo>
                <a:close/>
                <a:moveTo>
                  <a:pt x="5656663" y="1840873"/>
                </a:moveTo>
                <a:cubicBezTo>
                  <a:pt x="5657588" y="1840872"/>
                  <a:pt x="5658206" y="1842183"/>
                  <a:pt x="5659437" y="1844805"/>
                </a:cubicBezTo>
                <a:cubicBezTo>
                  <a:pt x="5656973" y="1851660"/>
                  <a:pt x="5656973" y="1851660"/>
                  <a:pt x="5652037" y="1844804"/>
                </a:cubicBezTo>
                <a:cubicBezTo>
                  <a:pt x="5654504" y="1842183"/>
                  <a:pt x="5655737" y="1840873"/>
                  <a:pt x="5656663" y="1840873"/>
                </a:cubicBezTo>
                <a:close/>
                <a:moveTo>
                  <a:pt x="7264393" y="1838851"/>
                </a:moveTo>
                <a:cubicBezTo>
                  <a:pt x="7265071" y="1838241"/>
                  <a:pt x="7266422" y="1838710"/>
                  <a:pt x="7269127" y="1839649"/>
                </a:cubicBezTo>
                <a:cubicBezTo>
                  <a:pt x="7266423" y="1841913"/>
                  <a:pt x="7263717" y="1844544"/>
                  <a:pt x="7263717" y="1844544"/>
                </a:cubicBezTo>
                <a:cubicBezTo>
                  <a:pt x="7263716" y="1841160"/>
                  <a:pt x="7263716" y="1839460"/>
                  <a:pt x="7264393" y="1838851"/>
                </a:cubicBezTo>
                <a:close/>
                <a:moveTo>
                  <a:pt x="5442447" y="1838309"/>
                </a:moveTo>
                <a:lnTo>
                  <a:pt x="5442246" y="1838821"/>
                </a:lnTo>
                <a:lnTo>
                  <a:pt x="5441658" y="1840322"/>
                </a:lnTo>
                <a:cubicBezTo>
                  <a:pt x="5441509" y="1840704"/>
                  <a:pt x="5441546" y="1840609"/>
                  <a:pt x="5441686" y="1840251"/>
                </a:cubicBezTo>
                <a:lnTo>
                  <a:pt x="5442246" y="1838821"/>
                </a:lnTo>
                <a:lnTo>
                  <a:pt x="5442330" y="1838607"/>
                </a:lnTo>
                <a:close/>
                <a:moveTo>
                  <a:pt x="6800724" y="1832418"/>
                </a:moveTo>
                <a:cubicBezTo>
                  <a:pt x="6805662" y="1832416"/>
                  <a:pt x="6808129" y="1837255"/>
                  <a:pt x="6808130" y="1844517"/>
                </a:cubicBezTo>
                <a:cubicBezTo>
                  <a:pt x="6803194" y="1844518"/>
                  <a:pt x="6800727" y="1839271"/>
                  <a:pt x="6800724" y="1832418"/>
                </a:cubicBezTo>
                <a:close/>
                <a:moveTo>
                  <a:pt x="5913388" y="1832416"/>
                </a:moveTo>
                <a:cubicBezTo>
                  <a:pt x="5913389" y="1837255"/>
                  <a:pt x="5913390" y="1841696"/>
                  <a:pt x="5913391" y="1844517"/>
                </a:cubicBezTo>
                <a:cubicBezTo>
                  <a:pt x="5908323" y="1844517"/>
                  <a:pt x="5903252" y="1844517"/>
                  <a:pt x="5898186" y="1844517"/>
                </a:cubicBezTo>
                <a:cubicBezTo>
                  <a:pt x="5898186" y="1841697"/>
                  <a:pt x="5898186" y="1837255"/>
                  <a:pt x="5898186" y="1832417"/>
                </a:cubicBezTo>
                <a:cubicBezTo>
                  <a:pt x="5903252" y="1832417"/>
                  <a:pt x="5908323" y="1832417"/>
                  <a:pt x="5913388" y="1832416"/>
                </a:cubicBezTo>
                <a:close/>
                <a:moveTo>
                  <a:pt x="6660069" y="1832416"/>
                </a:moveTo>
                <a:cubicBezTo>
                  <a:pt x="6665005" y="1832416"/>
                  <a:pt x="6667473" y="1837255"/>
                  <a:pt x="6667472" y="1844518"/>
                </a:cubicBezTo>
                <a:cubicBezTo>
                  <a:pt x="6662537" y="1844517"/>
                  <a:pt x="6660069" y="1839272"/>
                  <a:pt x="6660069" y="1832416"/>
                </a:cubicBezTo>
                <a:close/>
                <a:moveTo>
                  <a:pt x="7517680" y="1832415"/>
                </a:moveTo>
                <a:cubicBezTo>
                  <a:pt x="7522615" y="1832416"/>
                  <a:pt x="7525082" y="1837253"/>
                  <a:pt x="7525084" y="1844516"/>
                </a:cubicBezTo>
                <a:cubicBezTo>
                  <a:pt x="7520147" y="1844517"/>
                  <a:pt x="7517678" y="1841696"/>
                  <a:pt x="7517680" y="1832415"/>
                </a:cubicBezTo>
                <a:close/>
                <a:moveTo>
                  <a:pt x="8581954" y="1832415"/>
                </a:moveTo>
                <a:cubicBezTo>
                  <a:pt x="8581956" y="1839271"/>
                  <a:pt x="8579487" y="1844517"/>
                  <a:pt x="8574550" y="1844516"/>
                </a:cubicBezTo>
                <a:cubicBezTo>
                  <a:pt x="8574552" y="1837254"/>
                  <a:pt x="8574552" y="1832416"/>
                  <a:pt x="8581954" y="1832415"/>
                </a:cubicBezTo>
                <a:close/>
                <a:moveTo>
                  <a:pt x="6774918" y="1832414"/>
                </a:moveTo>
                <a:cubicBezTo>
                  <a:pt x="6774918" y="1842004"/>
                  <a:pt x="6774919" y="1849504"/>
                  <a:pt x="6774919" y="1857004"/>
                </a:cubicBezTo>
                <a:cubicBezTo>
                  <a:pt x="6772861" y="1857005"/>
                  <a:pt x="6770394" y="1857005"/>
                  <a:pt x="6767515" y="1857005"/>
                </a:cubicBezTo>
                <a:cubicBezTo>
                  <a:pt x="6767515" y="1849504"/>
                  <a:pt x="6767515" y="1842003"/>
                  <a:pt x="6767515" y="1832415"/>
                </a:cubicBezTo>
                <a:cubicBezTo>
                  <a:pt x="6770395" y="1832415"/>
                  <a:pt x="6772861" y="1832415"/>
                  <a:pt x="6774918" y="1832414"/>
                </a:cubicBezTo>
                <a:close/>
                <a:moveTo>
                  <a:pt x="6722584" y="1832414"/>
                </a:moveTo>
                <a:cubicBezTo>
                  <a:pt x="6727878" y="1832415"/>
                  <a:pt x="6733173" y="1832415"/>
                  <a:pt x="6735819" y="1832415"/>
                </a:cubicBezTo>
                <a:cubicBezTo>
                  <a:pt x="6735819" y="1851653"/>
                  <a:pt x="6722585" y="1849199"/>
                  <a:pt x="6722584" y="1832414"/>
                </a:cubicBezTo>
                <a:close/>
                <a:moveTo>
                  <a:pt x="8288499" y="1830797"/>
                </a:moveTo>
                <a:cubicBezTo>
                  <a:pt x="8288499" y="1840478"/>
                  <a:pt x="8285894" y="1842898"/>
                  <a:pt x="8280688" y="1842898"/>
                </a:cubicBezTo>
                <a:cubicBezTo>
                  <a:pt x="8280688" y="1835637"/>
                  <a:pt x="8283293" y="1830797"/>
                  <a:pt x="8288499" y="1830797"/>
                </a:cubicBezTo>
                <a:close/>
                <a:moveTo>
                  <a:pt x="5933909" y="1829273"/>
                </a:moveTo>
                <a:cubicBezTo>
                  <a:pt x="5940734" y="1828970"/>
                  <a:pt x="5948923" y="1831395"/>
                  <a:pt x="5954382" y="1831395"/>
                </a:cubicBezTo>
                <a:cubicBezTo>
                  <a:pt x="5954382" y="1855231"/>
                  <a:pt x="5929815" y="1843517"/>
                  <a:pt x="5921627" y="1843516"/>
                </a:cubicBezTo>
                <a:cubicBezTo>
                  <a:pt x="5921628" y="1832606"/>
                  <a:pt x="5927086" y="1829577"/>
                  <a:pt x="5933909" y="1829273"/>
                </a:cubicBezTo>
                <a:close/>
                <a:moveTo>
                  <a:pt x="7423674" y="1829122"/>
                </a:moveTo>
                <a:cubicBezTo>
                  <a:pt x="7431862" y="1829122"/>
                  <a:pt x="7441032" y="1832193"/>
                  <a:pt x="7444962" y="1832193"/>
                </a:cubicBezTo>
                <a:cubicBezTo>
                  <a:pt x="7444959" y="1858798"/>
                  <a:pt x="7416141" y="1844473"/>
                  <a:pt x="7408281" y="1844472"/>
                </a:cubicBezTo>
                <a:cubicBezTo>
                  <a:pt x="7408282" y="1832192"/>
                  <a:pt x="7415487" y="1829122"/>
                  <a:pt x="7423674" y="1829122"/>
                </a:cubicBezTo>
                <a:close/>
                <a:moveTo>
                  <a:pt x="7850998" y="1828620"/>
                </a:moveTo>
                <a:lnTo>
                  <a:pt x="7853073" y="1833256"/>
                </a:lnTo>
                <a:lnTo>
                  <a:pt x="7851261" y="1837099"/>
                </a:lnTo>
                <a:lnTo>
                  <a:pt x="7857534" y="1840931"/>
                </a:lnTo>
                <a:cubicBezTo>
                  <a:pt x="7862848" y="1840931"/>
                  <a:pt x="7868166" y="1843760"/>
                  <a:pt x="7873480" y="1843760"/>
                </a:cubicBezTo>
                <a:cubicBezTo>
                  <a:pt x="7873480" y="1829179"/>
                  <a:pt x="7862850" y="1831609"/>
                  <a:pt x="7857534" y="1831608"/>
                </a:cubicBezTo>
                <a:close/>
                <a:moveTo>
                  <a:pt x="7344348" y="1822943"/>
                </a:moveTo>
                <a:cubicBezTo>
                  <a:pt x="7333691" y="1822942"/>
                  <a:pt x="7328363" y="1830236"/>
                  <a:pt x="7328363" y="1844827"/>
                </a:cubicBezTo>
                <a:cubicBezTo>
                  <a:pt x="7339020" y="1839554"/>
                  <a:pt x="7349674" y="1841991"/>
                  <a:pt x="7360331" y="1844827"/>
                </a:cubicBezTo>
                <a:cubicBezTo>
                  <a:pt x="7360331" y="1827805"/>
                  <a:pt x="7355004" y="1822943"/>
                  <a:pt x="7344348" y="1822943"/>
                </a:cubicBezTo>
                <a:close/>
                <a:moveTo>
                  <a:pt x="6638583" y="1822229"/>
                </a:moveTo>
                <a:cubicBezTo>
                  <a:pt x="6643876" y="1822229"/>
                  <a:pt x="6651816" y="1819913"/>
                  <a:pt x="6651815" y="1831496"/>
                </a:cubicBezTo>
                <a:cubicBezTo>
                  <a:pt x="6646522" y="1831498"/>
                  <a:pt x="6638581" y="1833814"/>
                  <a:pt x="6638583" y="1822229"/>
                </a:cubicBezTo>
                <a:close/>
                <a:moveTo>
                  <a:pt x="7828298" y="1821888"/>
                </a:moveTo>
                <a:cubicBezTo>
                  <a:pt x="7828298" y="1834037"/>
                  <a:pt x="7836271" y="1831608"/>
                  <a:pt x="7844246" y="1831608"/>
                </a:cubicBezTo>
                <a:lnTo>
                  <a:pt x="7849056" y="1835575"/>
                </a:lnTo>
                <a:lnTo>
                  <a:pt x="7847828" y="1832057"/>
                </a:lnTo>
                <a:cubicBezTo>
                  <a:pt x="7847829" y="1830806"/>
                  <a:pt x="7848447" y="1830181"/>
                  <a:pt x="7849064" y="1829557"/>
                </a:cubicBezTo>
                <a:lnTo>
                  <a:pt x="7849796" y="1828071"/>
                </a:lnTo>
                <a:lnTo>
                  <a:pt x="7849561" y="1827963"/>
                </a:lnTo>
                <a:cubicBezTo>
                  <a:pt x="7846901" y="1826140"/>
                  <a:pt x="7844244" y="1824319"/>
                  <a:pt x="7841585" y="1824318"/>
                </a:cubicBezTo>
                <a:cubicBezTo>
                  <a:pt x="7836271" y="1821888"/>
                  <a:pt x="7830955" y="1821889"/>
                  <a:pt x="7828298" y="1821888"/>
                </a:cubicBezTo>
                <a:close/>
                <a:moveTo>
                  <a:pt x="7400054" y="1821699"/>
                </a:moveTo>
                <a:cubicBezTo>
                  <a:pt x="7400056" y="1829413"/>
                  <a:pt x="7395120" y="1831984"/>
                  <a:pt x="7392651" y="1831985"/>
                </a:cubicBezTo>
                <a:cubicBezTo>
                  <a:pt x="7392651" y="1824269"/>
                  <a:pt x="7395120" y="1821699"/>
                  <a:pt x="7400054" y="1821699"/>
                </a:cubicBezTo>
                <a:close/>
                <a:moveTo>
                  <a:pt x="7700903" y="1821699"/>
                </a:moveTo>
                <a:cubicBezTo>
                  <a:pt x="7700903" y="1829413"/>
                  <a:pt x="7698435" y="1831985"/>
                  <a:pt x="7693500" y="1831985"/>
                </a:cubicBezTo>
                <a:cubicBezTo>
                  <a:pt x="7693499" y="1824270"/>
                  <a:pt x="7695968" y="1821698"/>
                  <a:pt x="7700903" y="1821699"/>
                </a:cubicBezTo>
                <a:close/>
                <a:moveTo>
                  <a:pt x="8680204" y="1818294"/>
                </a:moveTo>
                <a:cubicBezTo>
                  <a:pt x="8680206" y="1827973"/>
                  <a:pt x="8677601" y="1830394"/>
                  <a:pt x="8672391" y="1830394"/>
                </a:cubicBezTo>
                <a:cubicBezTo>
                  <a:pt x="8672392" y="1823134"/>
                  <a:pt x="8674996" y="1818294"/>
                  <a:pt x="8680204" y="1818294"/>
                </a:cubicBezTo>
                <a:close/>
                <a:moveTo>
                  <a:pt x="7471470" y="1814376"/>
                </a:moveTo>
                <a:cubicBezTo>
                  <a:pt x="7472147" y="1813412"/>
                  <a:pt x="7473498" y="1814054"/>
                  <a:pt x="7476205" y="1815340"/>
                </a:cubicBezTo>
                <a:cubicBezTo>
                  <a:pt x="7473499" y="1817912"/>
                  <a:pt x="7473499" y="1820483"/>
                  <a:pt x="7470792" y="1823056"/>
                </a:cubicBezTo>
                <a:cubicBezTo>
                  <a:pt x="7470794" y="1817912"/>
                  <a:pt x="7470794" y="1815340"/>
                  <a:pt x="7471470" y="1814376"/>
                </a:cubicBezTo>
                <a:close/>
                <a:moveTo>
                  <a:pt x="8383523" y="1814375"/>
                </a:moveTo>
                <a:cubicBezTo>
                  <a:pt x="8383942" y="1813412"/>
                  <a:pt x="8384778" y="1814054"/>
                  <a:pt x="8386453" y="1815340"/>
                </a:cubicBezTo>
                <a:cubicBezTo>
                  <a:pt x="8383103" y="1817912"/>
                  <a:pt x="8383105" y="1820484"/>
                  <a:pt x="8383105" y="1823055"/>
                </a:cubicBezTo>
                <a:cubicBezTo>
                  <a:pt x="8383103" y="1817912"/>
                  <a:pt x="8383104" y="1815340"/>
                  <a:pt x="8383523" y="1814375"/>
                </a:cubicBezTo>
                <a:close/>
                <a:moveTo>
                  <a:pt x="6614732" y="1810980"/>
                </a:moveTo>
                <a:cubicBezTo>
                  <a:pt x="6614732" y="1820333"/>
                  <a:pt x="6614731" y="1832024"/>
                  <a:pt x="6607406" y="1832024"/>
                </a:cubicBezTo>
                <a:cubicBezTo>
                  <a:pt x="6607405" y="1822671"/>
                  <a:pt x="6605370" y="1810980"/>
                  <a:pt x="6614732" y="1810980"/>
                </a:cubicBezTo>
                <a:close/>
                <a:moveTo>
                  <a:pt x="6270880" y="1809726"/>
                </a:moveTo>
                <a:cubicBezTo>
                  <a:pt x="6270880" y="1821312"/>
                  <a:pt x="6263499" y="1821310"/>
                  <a:pt x="6255686" y="1821311"/>
                </a:cubicBezTo>
                <a:cubicBezTo>
                  <a:pt x="6255685" y="1807409"/>
                  <a:pt x="6266105" y="1809726"/>
                  <a:pt x="6270880" y="1809726"/>
                </a:cubicBezTo>
                <a:close/>
                <a:moveTo>
                  <a:pt x="5702954" y="1806760"/>
                </a:moveTo>
                <a:lnTo>
                  <a:pt x="5702529" y="1807528"/>
                </a:lnTo>
                <a:cubicBezTo>
                  <a:pt x="5705068" y="1807861"/>
                  <a:pt x="5711021" y="1807913"/>
                  <a:pt x="5721998" y="1807689"/>
                </a:cubicBezTo>
                <a:lnTo>
                  <a:pt x="5729276" y="1807616"/>
                </a:lnTo>
                <a:lnTo>
                  <a:pt x="5718619" y="1811772"/>
                </a:lnTo>
                <a:lnTo>
                  <a:pt x="5648328" y="1836733"/>
                </a:lnTo>
                <a:lnTo>
                  <a:pt x="5620024" y="1837611"/>
                </a:lnTo>
                <a:lnTo>
                  <a:pt x="5582314" y="1841785"/>
                </a:lnTo>
                <a:lnTo>
                  <a:pt x="5597097" y="1836074"/>
                </a:lnTo>
                <a:cubicBezTo>
                  <a:pt x="5620723" y="1831183"/>
                  <a:pt x="5644451" y="1825430"/>
                  <a:pt x="5668701" y="1818393"/>
                </a:cubicBezTo>
                <a:close/>
                <a:moveTo>
                  <a:pt x="693719" y="1805224"/>
                </a:moveTo>
                <a:lnTo>
                  <a:pt x="691944" y="1805302"/>
                </a:lnTo>
                <a:lnTo>
                  <a:pt x="716321" y="1813601"/>
                </a:lnTo>
                <a:lnTo>
                  <a:pt x="733725" y="1814214"/>
                </a:lnTo>
                <a:cubicBezTo>
                  <a:pt x="739198" y="1814056"/>
                  <a:pt x="743017" y="1813381"/>
                  <a:pt x="742750" y="1811786"/>
                </a:cubicBezTo>
                <a:cubicBezTo>
                  <a:pt x="744073" y="1803760"/>
                  <a:pt x="703806" y="1804830"/>
                  <a:pt x="693719" y="1805224"/>
                </a:cubicBezTo>
                <a:close/>
                <a:moveTo>
                  <a:pt x="8616728" y="1801102"/>
                </a:moveTo>
                <a:cubicBezTo>
                  <a:pt x="8630716" y="1801101"/>
                  <a:pt x="8647506" y="1798645"/>
                  <a:pt x="8655434" y="1812972"/>
                </a:cubicBezTo>
                <a:cubicBezTo>
                  <a:pt x="8650304" y="1815429"/>
                  <a:pt x="8641909" y="1817884"/>
                  <a:pt x="8633515" y="1817885"/>
                </a:cubicBezTo>
                <a:cubicBezTo>
                  <a:pt x="8627919" y="1812972"/>
                  <a:pt x="8622324" y="1806013"/>
                  <a:pt x="8616728" y="1801102"/>
                </a:cubicBezTo>
                <a:close/>
                <a:moveTo>
                  <a:pt x="7302390" y="1797110"/>
                </a:moveTo>
                <a:cubicBezTo>
                  <a:pt x="7307717" y="1797413"/>
                  <a:pt x="7313712" y="1799846"/>
                  <a:pt x="7317707" y="1801062"/>
                </a:cubicBezTo>
                <a:cubicBezTo>
                  <a:pt x="7333692" y="1805924"/>
                  <a:pt x="7352337" y="1808355"/>
                  <a:pt x="7367878" y="1810785"/>
                </a:cubicBezTo>
                <a:cubicBezTo>
                  <a:pt x="7370542" y="1830237"/>
                  <a:pt x="7373205" y="1856577"/>
                  <a:pt x="7389189" y="1861439"/>
                </a:cubicBezTo>
                <a:cubicBezTo>
                  <a:pt x="7413165" y="1868734"/>
                  <a:pt x="7437141" y="1871163"/>
                  <a:pt x="7463337" y="1878459"/>
                </a:cubicBezTo>
                <a:cubicBezTo>
                  <a:pt x="7484646" y="1883320"/>
                  <a:pt x="7508624" y="1893045"/>
                  <a:pt x="7532600" y="1895477"/>
                </a:cubicBezTo>
                <a:cubicBezTo>
                  <a:pt x="7540146" y="1895477"/>
                  <a:pt x="7548139" y="1895477"/>
                  <a:pt x="7556130" y="1900340"/>
                </a:cubicBezTo>
                <a:cubicBezTo>
                  <a:pt x="7564123" y="1905202"/>
                  <a:pt x="7561458" y="1916953"/>
                  <a:pt x="7561458" y="1926677"/>
                </a:cubicBezTo>
                <a:cubicBezTo>
                  <a:pt x="7473991" y="1907634"/>
                  <a:pt x="7383862" y="1885752"/>
                  <a:pt x="7293732" y="1863871"/>
                </a:cubicBezTo>
                <a:cubicBezTo>
                  <a:pt x="7299059" y="1846850"/>
                  <a:pt x="7301724" y="1827806"/>
                  <a:pt x="7304386" y="1810786"/>
                </a:cubicBezTo>
                <a:cubicBezTo>
                  <a:pt x="7299057" y="1808355"/>
                  <a:pt x="7293731" y="1808355"/>
                  <a:pt x="7291068" y="1805925"/>
                </a:cubicBezTo>
                <a:cubicBezTo>
                  <a:pt x="7292400" y="1798630"/>
                  <a:pt x="7297062" y="1796806"/>
                  <a:pt x="7302390" y="1797110"/>
                </a:cubicBezTo>
                <a:close/>
                <a:moveTo>
                  <a:pt x="8310824" y="1793118"/>
                </a:moveTo>
                <a:cubicBezTo>
                  <a:pt x="8321642" y="1793119"/>
                  <a:pt x="8332461" y="1793118"/>
                  <a:pt x="8343281" y="1795614"/>
                </a:cubicBezTo>
                <a:cubicBezTo>
                  <a:pt x="8351397" y="1800606"/>
                  <a:pt x="8348689" y="1813084"/>
                  <a:pt x="8348692" y="1823067"/>
                </a:cubicBezTo>
                <a:cubicBezTo>
                  <a:pt x="8332463" y="1823068"/>
                  <a:pt x="8321640" y="1805597"/>
                  <a:pt x="8310824" y="1793118"/>
                </a:cubicBezTo>
                <a:close/>
                <a:moveTo>
                  <a:pt x="577925" y="1788614"/>
                </a:moveTo>
                <a:lnTo>
                  <a:pt x="584467" y="1791179"/>
                </a:lnTo>
                <a:lnTo>
                  <a:pt x="596597" y="1791888"/>
                </a:lnTo>
                <a:cubicBezTo>
                  <a:pt x="607344" y="1793022"/>
                  <a:pt x="619495" y="1795163"/>
                  <a:pt x="632094" y="1797698"/>
                </a:cubicBezTo>
                <a:lnTo>
                  <a:pt x="660288" y="1803475"/>
                </a:lnTo>
                <a:lnTo>
                  <a:pt x="647313" y="1798230"/>
                </a:lnTo>
                <a:lnTo>
                  <a:pt x="609421" y="1792929"/>
                </a:lnTo>
                <a:close/>
                <a:moveTo>
                  <a:pt x="9078145" y="1788291"/>
                </a:moveTo>
                <a:cubicBezTo>
                  <a:pt x="9078146" y="1799877"/>
                  <a:pt x="9068009" y="1797560"/>
                  <a:pt x="9062940" y="1797560"/>
                </a:cubicBezTo>
                <a:cubicBezTo>
                  <a:pt x="9062940" y="1785974"/>
                  <a:pt x="9073077" y="1788291"/>
                  <a:pt x="9078145" y="1788291"/>
                </a:cubicBezTo>
                <a:close/>
                <a:moveTo>
                  <a:pt x="5977474" y="1788138"/>
                </a:moveTo>
                <a:cubicBezTo>
                  <a:pt x="5974487" y="1787532"/>
                  <a:pt x="5970505" y="1788743"/>
                  <a:pt x="5966519" y="1788743"/>
                </a:cubicBezTo>
                <a:cubicBezTo>
                  <a:pt x="5966521" y="1800844"/>
                  <a:pt x="5977143" y="1798423"/>
                  <a:pt x="5982453" y="1798424"/>
                </a:cubicBezTo>
                <a:cubicBezTo>
                  <a:pt x="5982454" y="1791161"/>
                  <a:pt x="5980463" y="1788743"/>
                  <a:pt x="5977474" y="1788138"/>
                </a:cubicBezTo>
                <a:close/>
                <a:moveTo>
                  <a:pt x="8257746" y="1783209"/>
                </a:moveTo>
                <a:cubicBezTo>
                  <a:pt x="8262258" y="1782610"/>
                  <a:pt x="8267812" y="1784411"/>
                  <a:pt x="8271977" y="1784411"/>
                </a:cubicBezTo>
                <a:cubicBezTo>
                  <a:pt x="8271977" y="1803604"/>
                  <a:pt x="8258092" y="1796406"/>
                  <a:pt x="8249763" y="1796407"/>
                </a:cubicBezTo>
                <a:cubicBezTo>
                  <a:pt x="8249764" y="1786808"/>
                  <a:pt x="8253234" y="1783810"/>
                  <a:pt x="8257746" y="1783209"/>
                </a:cubicBezTo>
                <a:close/>
                <a:moveTo>
                  <a:pt x="5445083" y="1782207"/>
                </a:moveTo>
                <a:lnTo>
                  <a:pt x="5421226" y="1788537"/>
                </a:lnTo>
                <a:cubicBezTo>
                  <a:pt x="5424191" y="1788609"/>
                  <a:pt x="5425563" y="1806503"/>
                  <a:pt x="5422103" y="1806418"/>
                </a:cubicBezTo>
                <a:lnTo>
                  <a:pt x="5407454" y="1811642"/>
                </a:lnTo>
                <a:lnTo>
                  <a:pt x="5403122" y="1812755"/>
                </a:lnTo>
                <a:lnTo>
                  <a:pt x="5394043" y="1815974"/>
                </a:lnTo>
                <a:lnTo>
                  <a:pt x="5363654" y="1823289"/>
                </a:lnTo>
                <a:lnTo>
                  <a:pt x="5356515" y="1829280"/>
                </a:lnTo>
                <a:lnTo>
                  <a:pt x="5394043" y="1815974"/>
                </a:lnTo>
                <a:lnTo>
                  <a:pt x="5397929" y="1815039"/>
                </a:lnTo>
                <a:lnTo>
                  <a:pt x="5407454" y="1811642"/>
                </a:lnTo>
                <a:lnTo>
                  <a:pt x="5419678" y="1808501"/>
                </a:lnTo>
                <a:cubicBezTo>
                  <a:pt x="5425271" y="1807286"/>
                  <a:pt x="5430586" y="1805464"/>
                  <a:pt x="5434573" y="1800604"/>
                </a:cubicBezTo>
                <a:close/>
                <a:moveTo>
                  <a:pt x="8245916" y="1780616"/>
                </a:moveTo>
                <a:cubicBezTo>
                  <a:pt x="8238023" y="1785600"/>
                  <a:pt x="8230129" y="1790584"/>
                  <a:pt x="8224867" y="1798062"/>
                </a:cubicBezTo>
                <a:cubicBezTo>
                  <a:pt x="8227498" y="1783108"/>
                  <a:pt x="8227498" y="1783108"/>
                  <a:pt x="8245916" y="1780616"/>
                </a:cubicBezTo>
                <a:close/>
                <a:moveTo>
                  <a:pt x="7238001" y="1777597"/>
                </a:moveTo>
                <a:cubicBezTo>
                  <a:pt x="7239919" y="1777814"/>
                  <a:pt x="7241836" y="1778683"/>
                  <a:pt x="7243756" y="1780421"/>
                </a:cubicBezTo>
                <a:cubicBezTo>
                  <a:pt x="7236083" y="1782738"/>
                  <a:pt x="7228412" y="1787372"/>
                  <a:pt x="7220740" y="1787373"/>
                </a:cubicBezTo>
                <a:cubicBezTo>
                  <a:pt x="7226494" y="1782160"/>
                  <a:pt x="7232247" y="1776946"/>
                  <a:pt x="7238001" y="1777597"/>
                </a:cubicBezTo>
                <a:close/>
                <a:moveTo>
                  <a:pt x="7384416" y="1777042"/>
                </a:moveTo>
                <a:cubicBezTo>
                  <a:pt x="7384417" y="1779462"/>
                  <a:pt x="7384417" y="1784303"/>
                  <a:pt x="7384417" y="1789142"/>
                </a:cubicBezTo>
                <a:cubicBezTo>
                  <a:pt x="7379346" y="1789143"/>
                  <a:pt x="7374278" y="1789142"/>
                  <a:pt x="7369209" y="1789142"/>
                </a:cubicBezTo>
                <a:cubicBezTo>
                  <a:pt x="7369209" y="1784302"/>
                  <a:pt x="7369209" y="1779462"/>
                  <a:pt x="7369209" y="1777043"/>
                </a:cubicBezTo>
                <a:cubicBezTo>
                  <a:pt x="7374278" y="1777043"/>
                  <a:pt x="7379347" y="1777043"/>
                  <a:pt x="7384416" y="1777042"/>
                </a:cubicBezTo>
                <a:close/>
                <a:moveTo>
                  <a:pt x="7407859" y="1775963"/>
                </a:moveTo>
                <a:cubicBezTo>
                  <a:pt x="7407858" y="1790916"/>
                  <a:pt x="7397720" y="1788425"/>
                  <a:pt x="7392654" y="1788426"/>
                </a:cubicBezTo>
                <a:cubicBezTo>
                  <a:pt x="7392654" y="1773471"/>
                  <a:pt x="7400257" y="1775963"/>
                  <a:pt x="7407859" y="1775963"/>
                </a:cubicBezTo>
                <a:close/>
                <a:moveTo>
                  <a:pt x="7865508" y="1775719"/>
                </a:moveTo>
                <a:lnTo>
                  <a:pt x="7865508" y="1785562"/>
                </a:lnTo>
                <a:lnTo>
                  <a:pt x="7870472" y="1784356"/>
                </a:lnTo>
                <a:cubicBezTo>
                  <a:pt x="7870470" y="1787928"/>
                  <a:pt x="7871890" y="1792691"/>
                  <a:pt x="7872243" y="1797158"/>
                </a:cubicBezTo>
                <a:lnTo>
                  <a:pt x="7872062" y="1797589"/>
                </a:lnTo>
                <a:lnTo>
                  <a:pt x="7875696" y="1797589"/>
                </a:lnTo>
                <a:cubicBezTo>
                  <a:pt x="7883669" y="1797588"/>
                  <a:pt x="7888985" y="1797588"/>
                  <a:pt x="7896960" y="1797589"/>
                </a:cubicBezTo>
                <a:lnTo>
                  <a:pt x="7927590" y="1808359"/>
                </a:lnTo>
                <a:lnTo>
                  <a:pt x="7935953" y="1808172"/>
                </a:lnTo>
                <a:lnTo>
                  <a:pt x="7934597" y="1810172"/>
                </a:lnTo>
                <a:lnTo>
                  <a:pt x="7966065" y="1814599"/>
                </a:lnTo>
                <a:cubicBezTo>
                  <a:pt x="7955433" y="1797589"/>
                  <a:pt x="7939486" y="1797588"/>
                  <a:pt x="7923536" y="1792731"/>
                </a:cubicBezTo>
                <a:cubicBezTo>
                  <a:pt x="7904933" y="1790299"/>
                  <a:pt x="7883668" y="1785440"/>
                  <a:pt x="7865508" y="1775719"/>
                </a:cubicBezTo>
                <a:close/>
                <a:moveTo>
                  <a:pt x="8286349" y="1774261"/>
                </a:moveTo>
                <a:cubicBezTo>
                  <a:pt x="8291179" y="1773647"/>
                  <a:pt x="8296929" y="1775491"/>
                  <a:pt x="8300619" y="1775492"/>
                </a:cubicBezTo>
                <a:cubicBezTo>
                  <a:pt x="8300621" y="1792710"/>
                  <a:pt x="8285425" y="1787790"/>
                  <a:pt x="8277612" y="1787790"/>
                </a:cubicBezTo>
                <a:cubicBezTo>
                  <a:pt x="8277612" y="1777950"/>
                  <a:pt x="8281519" y="1774878"/>
                  <a:pt x="8286349" y="1774261"/>
                </a:cubicBezTo>
                <a:close/>
                <a:moveTo>
                  <a:pt x="6105973" y="1774260"/>
                </a:moveTo>
                <a:cubicBezTo>
                  <a:pt x="6110768" y="1774874"/>
                  <a:pt x="6114604" y="1777951"/>
                  <a:pt x="6114603" y="1787790"/>
                </a:cubicBezTo>
                <a:cubicBezTo>
                  <a:pt x="6106931" y="1787791"/>
                  <a:pt x="6091587" y="1792709"/>
                  <a:pt x="6091586" y="1775491"/>
                </a:cubicBezTo>
                <a:cubicBezTo>
                  <a:pt x="6095423" y="1775492"/>
                  <a:pt x="6101178" y="1773647"/>
                  <a:pt x="6105973" y="1774260"/>
                </a:cubicBezTo>
                <a:close/>
                <a:moveTo>
                  <a:pt x="5489055" y="1773267"/>
                </a:moveTo>
                <a:cubicBezTo>
                  <a:pt x="5482413" y="1773267"/>
                  <a:pt x="5474441" y="1776304"/>
                  <a:pt x="5469125" y="1776305"/>
                </a:cubicBezTo>
                <a:cubicBezTo>
                  <a:pt x="5469126" y="1798174"/>
                  <a:pt x="5493043" y="1788453"/>
                  <a:pt x="5501018" y="1788455"/>
                </a:cubicBezTo>
                <a:cubicBezTo>
                  <a:pt x="5501018" y="1776305"/>
                  <a:pt x="5495702" y="1773267"/>
                  <a:pt x="5489055" y="1773267"/>
                </a:cubicBezTo>
                <a:close/>
                <a:moveTo>
                  <a:pt x="7242021" y="1772811"/>
                </a:moveTo>
                <a:cubicBezTo>
                  <a:pt x="7243256" y="1772811"/>
                  <a:pt x="7244491" y="1773938"/>
                  <a:pt x="7245723" y="1776196"/>
                </a:cubicBezTo>
                <a:cubicBezTo>
                  <a:pt x="7243256" y="1778452"/>
                  <a:pt x="7240786" y="1778452"/>
                  <a:pt x="7238320" y="1776197"/>
                </a:cubicBezTo>
                <a:cubicBezTo>
                  <a:pt x="7239554" y="1773939"/>
                  <a:pt x="7240788" y="1772812"/>
                  <a:pt x="7242021" y="1772811"/>
                </a:cubicBezTo>
                <a:close/>
                <a:moveTo>
                  <a:pt x="9039087" y="1764541"/>
                </a:moveTo>
                <a:cubicBezTo>
                  <a:pt x="9039087" y="1771801"/>
                  <a:pt x="9036619" y="1776639"/>
                  <a:pt x="9031682" y="1776640"/>
                </a:cubicBezTo>
                <a:cubicBezTo>
                  <a:pt x="9031683" y="1767364"/>
                  <a:pt x="9034150" y="1764539"/>
                  <a:pt x="9039087" y="1764541"/>
                </a:cubicBezTo>
                <a:close/>
                <a:moveTo>
                  <a:pt x="6069687" y="1764540"/>
                </a:moveTo>
                <a:cubicBezTo>
                  <a:pt x="6069686" y="1771802"/>
                  <a:pt x="6067218" y="1776641"/>
                  <a:pt x="6062284" y="1776641"/>
                </a:cubicBezTo>
                <a:cubicBezTo>
                  <a:pt x="6062283" y="1767363"/>
                  <a:pt x="6064751" y="1764541"/>
                  <a:pt x="6069687" y="1764540"/>
                </a:cubicBezTo>
                <a:close/>
                <a:moveTo>
                  <a:pt x="6964412" y="1764540"/>
                </a:moveTo>
                <a:cubicBezTo>
                  <a:pt x="6964413" y="1771800"/>
                  <a:pt x="6961945" y="1776641"/>
                  <a:pt x="6957009" y="1776640"/>
                </a:cubicBezTo>
                <a:cubicBezTo>
                  <a:pt x="6957010" y="1767364"/>
                  <a:pt x="6959475" y="1764540"/>
                  <a:pt x="6964412" y="1764540"/>
                </a:cubicBezTo>
                <a:close/>
                <a:moveTo>
                  <a:pt x="7360985" y="1764540"/>
                </a:moveTo>
                <a:cubicBezTo>
                  <a:pt x="7360983" y="1771801"/>
                  <a:pt x="7358517" y="1776641"/>
                  <a:pt x="7353580" y="1776640"/>
                </a:cubicBezTo>
                <a:cubicBezTo>
                  <a:pt x="7353581" y="1767364"/>
                  <a:pt x="7356048" y="1764540"/>
                  <a:pt x="7360985" y="1764540"/>
                </a:cubicBezTo>
                <a:close/>
                <a:moveTo>
                  <a:pt x="8697204" y="1763284"/>
                </a:moveTo>
                <a:cubicBezTo>
                  <a:pt x="8697204" y="1774870"/>
                  <a:pt x="8687066" y="1774870"/>
                  <a:pt x="8681998" y="1774869"/>
                </a:cubicBezTo>
                <a:cubicBezTo>
                  <a:pt x="8681996" y="1760967"/>
                  <a:pt x="8689600" y="1763283"/>
                  <a:pt x="8697204" y="1763284"/>
                </a:cubicBezTo>
                <a:close/>
                <a:moveTo>
                  <a:pt x="5531472" y="1763093"/>
                </a:moveTo>
                <a:cubicBezTo>
                  <a:pt x="5526488" y="1762435"/>
                  <a:pt x="5520508" y="1764156"/>
                  <a:pt x="5516521" y="1764156"/>
                </a:cubicBezTo>
                <a:cubicBezTo>
                  <a:pt x="5516522" y="1781165"/>
                  <a:pt x="5532469" y="1776304"/>
                  <a:pt x="5540442" y="1776305"/>
                </a:cubicBezTo>
                <a:cubicBezTo>
                  <a:pt x="5540442" y="1766788"/>
                  <a:pt x="5536454" y="1763750"/>
                  <a:pt x="5531472" y="1763093"/>
                </a:cubicBezTo>
                <a:close/>
                <a:moveTo>
                  <a:pt x="8489642" y="1762923"/>
                </a:moveTo>
                <a:cubicBezTo>
                  <a:pt x="8495226" y="1762924"/>
                  <a:pt x="8500813" y="1762922"/>
                  <a:pt x="8500813" y="1775022"/>
                </a:cubicBezTo>
                <a:cubicBezTo>
                  <a:pt x="8498021" y="1770184"/>
                  <a:pt x="8492432" y="1770184"/>
                  <a:pt x="8486849" y="1767764"/>
                </a:cubicBezTo>
                <a:cubicBezTo>
                  <a:pt x="8486848" y="1765343"/>
                  <a:pt x="8489642" y="1762923"/>
                  <a:pt x="8489642" y="1762923"/>
                </a:cubicBezTo>
                <a:close/>
                <a:moveTo>
                  <a:pt x="7484474" y="1762922"/>
                </a:moveTo>
                <a:cubicBezTo>
                  <a:pt x="7484474" y="1770183"/>
                  <a:pt x="7481867" y="1775022"/>
                  <a:pt x="7476659" y="1775023"/>
                </a:cubicBezTo>
                <a:cubicBezTo>
                  <a:pt x="7476659" y="1765344"/>
                  <a:pt x="7479264" y="1762924"/>
                  <a:pt x="7484474" y="1762922"/>
                </a:cubicBezTo>
                <a:close/>
                <a:moveTo>
                  <a:pt x="8559807" y="1761928"/>
                </a:moveTo>
                <a:cubicBezTo>
                  <a:pt x="8564846" y="1761313"/>
                  <a:pt x="8570917" y="1763157"/>
                  <a:pt x="8575036" y="1763157"/>
                </a:cubicBezTo>
                <a:cubicBezTo>
                  <a:pt x="8575039" y="1780374"/>
                  <a:pt x="8559004" y="1775455"/>
                  <a:pt x="8550756" y="1775455"/>
                </a:cubicBezTo>
                <a:cubicBezTo>
                  <a:pt x="8550756" y="1765617"/>
                  <a:pt x="8554766" y="1762541"/>
                  <a:pt x="8559807" y="1761928"/>
                </a:cubicBezTo>
                <a:close/>
                <a:moveTo>
                  <a:pt x="8197777" y="1761843"/>
                </a:moveTo>
                <a:cubicBezTo>
                  <a:pt x="8197778" y="1776797"/>
                  <a:pt x="8187078" y="1774304"/>
                  <a:pt x="8181731" y="1774304"/>
                </a:cubicBezTo>
                <a:cubicBezTo>
                  <a:pt x="8181730" y="1759350"/>
                  <a:pt x="8189754" y="1761844"/>
                  <a:pt x="8197777" y="1761843"/>
                </a:cubicBezTo>
                <a:close/>
                <a:moveTo>
                  <a:pt x="6212338" y="1760875"/>
                </a:moveTo>
                <a:cubicBezTo>
                  <a:pt x="6219505" y="1760825"/>
                  <a:pt x="6227694" y="1763754"/>
                  <a:pt x="6231788" y="1763754"/>
                </a:cubicBezTo>
                <a:cubicBezTo>
                  <a:pt x="6231788" y="1785570"/>
                  <a:pt x="6209952" y="1775873"/>
                  <a:pt x="6199032" y="1775872"/>
                </a:cubicBezTo>
                <a:cubicBezTo>
                  <a:pt x="6199033" y="1763956"/>
                  <a:pt x="6205173" y="1760924"/>
                  <a:pt x="6212338" y="1760875"/>
                </a:cubicBezTo>
                <a:close/>
                <a:moveTo>
                  <a:pt x="6923526" y="1760217"/>
                </a:moveTo>
                <a:cubicBezTo>
                  <a:pt x="6930008" y="1761102"/>
                  <a:pt x="6936832" y="1764124"/>
                  <a:pt x="6940926" y="1764124"/>
                </a:cubicBezTo>
                <a:cubicBezTo>
                  <a:pt x="6940927" y="1767040"/>
                  <a:pt x="6940927" y="1771627"/>
                  <a:pt x="6940927" y="1776625"/>
                </a:cubicBezTo>
                <a:cubicBezTo>
                  <a:pt x="6930009" y="1774127"/>
                  <a:pt x="6919090" y="1771626"/>
                  <a:pt x="6908172" y="1769124"/>
                </a:cubicBezTo>
                <a:cubicBezTo>
                  <a:pt x="6910902" y="1760581"/>
                  <a:pt x="6917043" y="1759332"/>
                  <a:pt x="6923526" y="1760217"/>
                </a:cubicBezTo>
                <a:close/>
                <a:moveTo>
                  <a:pt x="5422235" y="1757960"/>
                </a:moveTo>
                <a:lnTo>
                  <a:pt x="5416250" y="1759035"/>
                </a:lnTo>
                <a:lnTo>
                  <a:pt x="5411030" y="1760260"/>
                </a:lnTo>
                <a:lnTo>
                  <a:pt x="5422084" y="1758463"/>
                </a:lnTo>
                <a:close/>
                <a:moveTo>
                  <a:pt x="5428536" y="1756830"/>
                </a:moveTo>
                <a:lnTo>
                  <a:pt x="5424835" y="1757494"/>
                </a:lnTo>
                <a:lnTo>
                  <a:pt x="5425226" y="1757839"/>
                </a:lnTo>
                <a:close/>
                <a:moveTo>
                  <a:pt x="8185372" y="1752742"/>
                </a:moveTo>
                <a:cubicBezTo>
                  <a:pt x="8185370" y="1767696"/>
                  <a:pt x="8175236" y="1764789"/>
                  <a:pt x="8170165" y="1764789"/>
                </a:cubicBezTo>
                <a:cubicBezTo>
                  <a:pt x="8170165" y="1750250"/>
                  <a:pt x="8177769" y="1752743"/>
                  <a:pt x="8185372" y="1752742"/>
                </a:cubicBezTo>
                <a:close/>
                <a:moveTo>
                  <a:pt x="8898590" y="1752577"/>
                </a:moveTo>
                <a:cubicBezTo>
                  <a:pt x="8904268" y="1751141"/>
                  <a:pt x="8910129" y="1756883"/>
                  <a:pt x="8915989" y="1756883"/>
                </a:cubicBezTo>
                <a:cubicBezTo>
                  <a:pt x="8915988" y="1759435"/>
                  <a:pt x="8913386" y="1761563"/>
                  <a:pt x="8913386" y="1764113"/>
                </a:cubicBezTo>
                <a:cubicBezTo>
                  <a:pt x="8905571" y="1761564"/>
                  <a:pt x="8900361" y="1759435"/>
                  <a:pt x="8892981" y="1756882"/>
                </a:cubicBezTo>
                <a:cubicBezTo>
                  <a:pt x="8894826" y="1754331"/>
                  <a:pt x="8896697" y="1753055"/>
                  <a:pt x="8898590" y="1752577"/>
                </a:cubicBezTo>
                <a:close/>
                <a:moveTo>
                  <a:pt x="5577651" y="1752412"/>
                </a:moveTo>
                <a:cubicBezTo>
                  <a:pt x="5577651" y="1766990"/>
                  <a:pt x="5587839" y="1764156"/>
                  <a:pt x="5593157" y="1764156"/>
                </a:cubicBezTo>
                <a:cubicBezTo>
                  <a:pt x="5593155" y="1749981"/>
                  <a:pt x="5585623" y="1752412"/>
                  <a:pt x="5577651" y="1752412"/>
                </a:cubicBezTo>
                <a:close/>
                <a:moveTo>
                  <a:pt x="7313892" y="1752353"/>
                </a:moveTo>
                <a:cubicBezTo>
                  <a:pt x="7317441" y="1752707"/>
                  <a:pt x="7320824" y="1754097"/>
                  <a:pt x="7323526" y="1756571"/>
                </a:cubicBezTo>
                <a:cubicBezTo>
                  <a:pt x="7326232" y="1761106"/>
                  <a:pt x="7331641" y="1770998"/>
                  <a:pt x="7323527" y="1773470"/>
                </a:cubicBezTo>
                <a:cubicBezTo>
                  <a:pt x="7312706" y="1778418"/>
                  <a:pt x="7301887" y="1775944"/>
                  <a:pt x="7291069" y="1775943"/>
                </a:cubicBezTo>
                <a:cubicBezTo>
                  <a:pt x="7291068" y="1759559"/>
                  <a:pt x="7303238" y="1751289"/>
                  <a:pt x="7313892" y="1752353"/>
                </a:cubicBezTo>
                <a:close/>
                <a:moveTo>
                  <a:pt x="6871055" y="1752037"/>
                </a:moveTo>
                <a:cubicBezTo>
                  <a:pt x="6884155" y="1754537"/>
                  <a:pt x="6894635" y="1757038"/>
                  <a:pt x="6907734" y="1757038"/>
                </a:cubicBezTo>
                <a:cubicBezTo>
                  <a:pt x="6902495" y="1769124"/>
                  <a:pt x="6871055" y="1776626"/>
                  <a:pt x="6871055" y="1752037"/>
                </a:cubicBezTo>
                <a:close/>
                <a:moveTo>
                  <a:pt x="9085973" y="1752037"/>
                </a:moveTo>
                <a:cubicBezTo>
                  <a:pt x="9085973" y="1761623"/>
                  <a:pt x="9083504" y="1764122"/>
                  <a:pt x="9078568" y="1764122"/>
                </a:cubicBezTo>
                <a:cubicBezTo>
                  <a:pt x="9078569" y="1754537"/>
                  <a:pt x="9081034" y="1752037"/>
                  <a:pt x="9085973" y="1752037"/>
                </a:cubicBezTo>
                <a:close/>
                <a:moveTo>
                  <a:pt x="8970713" y="1752037"/>
                </a:moveTo>
                <a:cubicBezTo>
                  <a:pt x="8970713" y="1761623"/>
                  <a:pt x="8968245" y="1764122"/>
                  <a:pt x="8963307" y="1764122"/>
                </a:cubicBezTo>
                <a:cubicBezTo>
                  <a:pt x="8963308" y="1754537"/>
                  <a:pt x="8965775" y="1752037"/>
                  <a:pt x="8970713" y="1752037"/>
                </a:cubicBezTo>
                <a:close/>
                <a:moveTo>
                  <a:pt x="6576067" y="1752037"/>
                </a:moveTo>
                <a:cubicBezTo>
                  <a:pt x="6581003" y="1752037"/>
                  <a:pt x="6583471" y="1754538"/>
                  <a:pt x="6583471" y="1764122"/>
                </a:cubicBezTo>
                <a:cubicBezTo>
                  <a:pt x="6578534" y="1764121"/>
                  <a:pt x="6576066" y="1761623"/>
                  <a:pt x="6576067" y="1752037"/>
                </a:cubicBezTo>
                <a:close/>
                <a:moveTo>
                  <a:pt x="6309974" y="1752037"/>
                </a:moveTo>
                <a:cubicBezTo>
                  <a:pt x="6309973" y="1761622"/>
                  <a:pt x="6307505" y="1764122"/>
                  <a:pt x="6302571" y="1764123"/>
                </a:cubicBezTo>
                <a:cubicBezTo>
                  <a:pt x="6302570" y="1754537"/>
                  <a:pt x="6305037" y="1752038"/>
                  <a:pt x="6309974" y="1752037"/>
                </a:cubicBezTo>
                <a:close/>
                <a:moveTo>
                  <a:pt x="8470356" y="1750420"/>
                </a:moveTo>
                <a:cubicBezTo>
                  <a:pt x="8475394" y="1750420"/>
                  <a:pt x="8481351" y="1752738"/>
                  <a:pt x="8486389" y="1755054"/>
                </a:cubicBezTo>
                <a:cubicBezTo>
                  <a:pt x="8481352" y="1764323"/>
                  <a:pt x="8470355" y="1762005"/>
                  <a:pt x="8470356" y="1750420"/>
                </a:cubicBezTo>
                <a:close/>
                <a:moveTo>
                  <a:pt x="8874451" y="1748059"/>
                </a:moveTo>
                <a:lnTo>
                  <a:pt x="8874207" y="1748929"/>
                </a:lnTo>
                <a:cubicBezTo>
                  <a:pt x="8873783" y="1750433"/>
                  <a:pt x="8873445" y="1751634"/>
                  <a:pt x="8873445" y="1751634"/>
                </a:cubicBezTo>
                <a:close/>
                <a:moveTo>
                  <a:pt x="8875257" y="1745184"/>
                </a:moveTo>
                <a:lnTo>
                  <a:pt x="8874451" y="1748059"/>
                </a:lnTo>
                <a:lnTo>
                  <a:pt x="8874998" y="1746108"/>
                </a:lnTo>
                <a:close/>
                <a:moveTo>
                  <a:pt x="8387012" y="1744892"/>
                </a:moveTo>
                <a:cubicBezTo>
                  <a:pt x="8408350" y="1744893"/>
                  <a:pt x="8429694" y="1747366"/>
                  <a:pt x="8451034" y="1757259"/>
                </a:cubicBezTo>
                <a:cubicBezTo>
                  <a:pt x="8443030" y="1761791"/>
                  <a:pt x="8435028" y="1769212"/>
                  <a:pt x="8427025" y="1776630"/>
                </a:cubicBezTo>
                <a:cubicBezTo>
                  <a:pt x="8419023" y="1757259"/>
                  <a:pt x="8400348" y="1752311"/>
                  <a:pt x="8387012" y="1744892"/>
                </a:cubicBezTo>
                <a:close/>
                <a:moveTo>
                  <a:pt x="7677870" y="1744892"/>
                </a:moveTo>
                <a:cubicBezTo>
                  <a:pt x="7699361" y="1747274"/>
                  <a:pt x="7720403" y="1749656"/>
                  <a:pt x="7741891" y="1752037"/>
                </a:cubicBezTo>
                <a:cubicBezTo>
                  <a:pt x="7728462" y="1787363"/>
                  <a:pt x="7696672" y="1754419"/>
                  <a:pt x="7677870" y="1744892"/>
                </a:cubicBezTo>
                <a:close/>
                <a:moveTo>
                  <a:pt x="8875728" y="1743515"/>
                </a:moveTo>
                <a:lnTo>
                  <a:pt x="8875257" y="1745184"/>
                </a:lnTo>
                <a:lnTo>
                  <a:pt x="8875473" y="1744417"/>
                </a:lnTo>
                <a:cubicBezTo>
                  <a:pt x="8875812" y="1743215"/>
                  <a:pt x="8875982" y="1742613"/>
                  <a:pt x="8875728" y="1743515"/>
                </a:cubicBezTo>
                <a:close/>
                <a:moveTo>
                  <a:pt x="8882684" y="1743466"/>
                </a:moveTo>
                <a:cubicBezTo>
                  <a:pt x="8885537" y="1743162"/>
                  <a:pt x="8889336" y="1744373"/>
                  <a:pt x="8890604" y="1744372"/>
                </a:cubicBezTo>
                <a:cubicBezTo>
                  <a:pt x="8888069" y="1749213"/>
                  <a:pt x="8885537" y="1751633"/>
                  <a:pt x="8880466" y="1751632"/>
                </a:cubicBezTo>
                <a:cubicBezTo>
                  <a:pt x="8877934" y="1745582"/>
                  <a:pt x="8879834" y="1743767"/>
                  <a:pt x="8882684" y="1743466"/>
                </a:cubicBezTo>
                <a:close/>
                <a:moveTo>
                  <a:pt x="8249763" y="1743276"/>
                </a:moveTo>
                <a:cubicBezTo>
                  <a:pt x="8272121" y="1748170"/>
                  <a:pt x="8296806" y="1757958"/>
                  <a:pt x="8321958" y="1750617"/>
                </a:cubicBezTo>
                <a:cubicBezTo>
                  <a:pt x="8335932" y="1770194"/>
                  <a:pt x="8358288" y="1775089"/>
                  <a:pt x="8375058" y="1784877"/>
                </a:cubicBezTo>
                <a:cubicBezTo>
                  <a:pt x="8330341" y="1794666"/>
                  <a:pt x="8286091" y="1775088"/>
                  <a:pt x="8249763" y="1743276"/>
                </a:cubicBezTo>
                <a:close/>
                <a:moveTo>
                  <a:pt x="5733574" y="1740263"/>
                </a:moveTo>
                <a:cubicBezTo>
                  <a:pt x="5733573" y="1749982"/>
                  <a:pt x="5733574" y="1764156"/>
                  <a:pt x="5741547" y="1764156"/>
                </a:cubicBezTo>
                <a:cubicBezTo>
                  <a:pt x="5741547" y="1754840"/>
                  <a:pt x="5741548" y="1740262"/>
                  <a:pt x="5733574" y="1740263"/>
                </a:cubicBezTo>
                <a:close/>
                <a:moveTo>
                  <a:pt x="9019508" y="1740240"/>
                </a:moveTo>
                <a:cubicBezTo>
                  <a:pt x="9019508" y="1755193"/>
                  <a:pt x="9008603" y="1752700"/>
                  <a:pt x="9000427" y="1752700"/>
                </a:cubicBezTo>
                <a:cubicBezTo>
                  <a:pt x="9000427" y="1737747"/>
                  <a:pt x="9011331" y="1740240"/>
                  <a:pt x="9019508" y="1740240"/>
                </a:cubicBezTo>
                <a:close/>
                <a:moveTo>
                  <a:pt x="6130657" y="1739533"/>
                </a:moveTo>
                <a:cubicBezTo>
                  <a:pt x="6135594" y="1739533"/>
                  <a:pt x="6138061" y="1744372"/>
                  <a:pt x="6138061" y="1751633"/>
                </a:cubicBezTo>
                <a:cubicBezTo>
                  <a:pt x="6133125" y="1751634"/>
                  <a:pt x="6130656" y="1749213"/>
                  <a:pt x="6130657" y="1739533"/>
                </a:cubicBezTo>
                <a:close/>
                <a:moveTo>
                  <a:pt x="6231830" y="1739531"/>
                </a:moveTo>
                <a:cubicBezTo>
                  <a:pt x="6231831" y="1749212"/>
                  <a:pt x="6229364" y="1751633"/>
                  <a:pt x="6224429" y="1751633"/>
                </a:cubicBezTo>
                <a:cubicBezTo>
                  <a:pt x="6224428" y="1744371"/>
                  <a:pt x="6226896" y="1739533"/>
                  <a:pt x="6231830" y="1739531"/>
                </a:cubicBezTo>
                <a:close/>
                <a:moveTo>
                  <a:pt x="6199033" y="1739531"/>
                </a:moveTo>
                <a:cubicBezTo>
                  <a:pt x="6207210" y="1739531"/>
                  <a:pt x="6212662" y="1739532"/>
                  <a:pt x="6218114" y="1739533"/>
                </a:cubicBezTo>
                <a:cubicBezTo>
                  <a:pt x="6218114" y="1744373"/>
                  <a:pt x="6218114" y="1749214"/>
                  <a:pt x="6218114" y="1751633"/>
                </a:cubicBezTo>
                <a:cubicBezTo>
                  <a:pt x="6212660" y="1751633"/>
                  <a:pt x="6207209" y="1751633"/>
                  <a:pt x="6199033" y="1751632"/>
                </a:cubicBezTo>
                <a:cubicBezTo>
                  <a:pt x="6199032" y="1749213"/>
                  <a:pt x="6199032" y="1744372"/>
                  <a:pt x="6199033" y="1739531"/>
                </a:cubicBezTo>
                <a:close/>
                <a:moveTo>
                  <a:pt x="5500522" y="1733584"/>
                </a:moveTo>
                <a:lnTo>
                  <a:pt x="5463675" y="1739835"/>
                </a:lnTo>
                <a:lnTo>
                  <a:pt x="5463584" y="1740247"/>
                </a:lnTo>
                <a:lnTo>
                  <a:pt x="5473571" y="1738200"/>
                </a:lnTo>
                <a:lnTo>
                  <a:pt x="5475075" y="1739479"/>
                </a:lnTo>
                <a:lnTo>
                  <a:pt x="5477578" y="1741904"/>
                </a:lnTo>
                <a:close/>
                <a:moveTo>
                  <a:pt x="8105698" y="1732388"/>
                </a:moveTo>
                <a:lnTo>
                  <a:pt x="8129623" y="1738758"/>
                </a:lnTo>
                <a:lnTo>
                  <a:pt x="8131793" y="1738623"/>
                </a:lnTo>
                <a:lnTo>
                  <a:pt x="8131682" y="1739306"/>
                </a:lnTo>
                <a:lnTo>
                  <a:pt x="8152149" y="1744754"/>
                </a:lnTo>
                <a:cubicBezTo>
                  <a:pt x="8139125" y="1749701"/>
                  <a:pt x="8126537" y="1757119"/>
                  <a:pt x="8113512" y="1764127"/>
                </a:cubicBezTo>
                <a:lnTo>
                  <a:pt x="8118273" y="1750943"/>
                </a:lnTo>
                <a:lnTo>
                  <a:pt x="8115760" y="1751084"/>
                </a:lnTo>
                <a:lnTo>
                  <a:pt x="8116634" y="1746924"/>
                </a:lnTo>
                <a:close/>
                <a:moveTo>
                  <a:pt x="6736260" y="1732387"/>
                </a:moveTo>
                <a:cubicBezTo>
                  <a:pt x="6775542" y="1734861"/>
                  <a:pt x="6815264" y="1737333"/>
                  <a:pt x="6854984" y="1739805"/>
                </a:cubicBezTo>
                <a:cubicBezTo>
                  <a:pt x="6854984" y="1764127"/>
                  <a:pt x="6825855" y="1754646"/>
                  <a:pt x="6815263" y="1754646"/>
                </a:cubicBezTo>
                <a:cubicBezTo>
                  <a:pt x="6802022" y="1752173"/>
                  <a:pt x="6788781" y="1757119"/>
                  <a:pt x="6775541" y="1752172"/>
                </a:cubicBezTo>
                <a:cubicBezTo>
                  <a:pt x="6762742" y="1749701"/>
                  <a:pt x="6749502" y="1739806"/>
                  <a:pt x="6736260" y="1732387"/>
                </a:cubicBezTo>
                <a:close/>
                <a:moveTo>
                  <a:pt x="8933743" y="1729064"/>
                </a:moveTo>
                <a:cubicBezTo>
                  <a:pt x="8936910" y="1730311"/>
                  <a:pt x="8939443" y="1734674"/>
                  <a:pt x="8939442" y="1740904"/>
                </a:cubicBezTo>
                <a:cubicBezTo>
                  <a:pt x="8934376" y="1740904"/>
                  <a:pt x="8929306" y="1738411"/>
                  <a:pt x="8924239" y="1735918"/>
                </a:cubicBezTo>
                <a:cubicBezTo>
                  <a:pt x="8926773" y="1729687"/>
                  <a:pt x="8930575" y="1727818"/>
                  <a:pt x="8933743" y="1729064"/>
                </a:cubicBezTo>
                <a:close/>
                <a:moveTo>
                  <a:pt x="8994154" y="1728816"/>
                </a:moveTo>
                <a:cubicBezTo>
                  <a:pt x="8994155" y="1738495"/>
                  <a:pt x="8991686" y="1740916"/>
                  <a:pt x="8986753" y="1740916"/>
                </a:cubicBezTo>
                <a:cubicBezTo>
                  <a:pt x="8986753" y="1733655"/>
                  <a:pt x="8989219" y="1728815"/>
                  <a:pt x="8994154" y="1728816"/>
                </a:cubicBezTo>
                <a:close/>
                <a:moveTo>
                  <a:pt x="6255264" y="1728814"/>
                </a:moveTo>
                <a:cubicBezTo>
                  <a:pt x="6255262" y="1742717"/>
                  <a:pt x="6247661" y="1740400"/>
                  <a:pt x="6240058" y="1740400"/>
                </a:cubicBezTo>
                <a:cubicBezTo>
                  <a:pt x="6240057" y="1728814"/>
                  <a:pt x="6250194" y="1728814"/>
                  <a:pt x="6255264" y="1728814"/>
                </a:cubicBezTo>
                <a:close/>
                <a:moveTo>
                  <a:pt x="6990494" y="1728353"/>
                </a:moveTo>
                <a:cubicBezTo>
                  <a:pt x="7001094" y="1728353"/>
                  <a:pt x="7014348" y="1733245"/>
                  <a:pt x="7024950" y="1735693"/>
                </a:cubicBezTo>
                <a:cubicBezTo>
                  <a:pt x="7058962" y="1745477"/>
                  <a:pt x="7098719" y="1750368"/>
                  <a:pt x="7132730" y="1757708"/>
                </a:cubicBezTo>
                <a:cubicBezTo>
                  <a:pt x="7114178" y="1786656"/>
                  <a:pt x="7066913" y="1723460"/>
                  <a:pt x="7056312" y="1776869"/>
                </a:cubicBezTo>
                <a:cubicBezTo>
                  <a:pt x="7072213" y="1779316"/>
                  <a:pt x="7172486" y="1818455"/>
                  <a:pt x="7172487" y="1776870"/>
                </a:cubicBezTo>
                <a:cubicBezTo>
                  <a:pt x="7164536" y="1776869"/>
                  <a:pt x="7151283" y="1781762"/>
                  <a:pt x="7151283" y="1764640"/>
                </a:cubicBezTo>
                <a:cubicBezTo>
                  <a:pt x="7161886" y="1764639"/>
                  <a:pt x="7175136" y="1767494"/>
                  <a:pt x="7188388" y="1769531"/>
                </a:cubicBezTo>
                <a:cubicBezTo>
                  <a:pt x="7169835" y="1786654"/>
                  <a:pt x="7211800" y="1793994"/>
                  <a:pt x="7211799" y="1811117"/>
                </a:cubicBezTo>
                <a:cubicBezTo>
                  <a:pt x="7209149" y="1811117"/>
                  <a:pt x="7196340" y="1808672"/>
                  <a:pt x="7196339" y="1816010"/>
                </a:cubicBezTo>
                <a:cubicBezTo>
                  <a:pt x="7196340" y="1825795"/>
                  <a:pt x="7206500" y="1825795"/>
                  <a:pt x="7209149" y="1825795"/>
                </a:cubicBezTo>
                <a:cubicBezTo>
                  <a:pt x="7222402" y="1825794"/>
                  <a:pt x="7235651" y="1818456"/>
                  <a:pt x="7251556" y="1811118"/>
                </a:cubicBezTo>
                <a:cubicBezTo>
                  <a:pt x="7248903" y="1818456"/>
                  <a:pt x="7246254" y="1828240"/>
                  <a:pt x="7243604" y="1835579"/>
                </a:cubicBezTo>
                <a:cubicBezTo>
                  <a:pt x="7238303" y="1835578"/>
                  <a:pt x="7233001" y="1835579"/>
                  <a:pt x="7225050" y="1835579"/>
                </a:cubicBezTo>
                <a:cubicBezTo>
                  <a:pt x="7214449" y="1833133"/>
                  <a:pt x="7201197" y="1833132"/>
                  <a:pt x="7188387" y="1833132"/>
                </a:cubicBezTo>
                <a:cubicBezTo>
                  <a:pt x="7164535" y="1833132"/>
                  <a:pt x="7143333" y="1828242"/>
                  <a:pt x="7119480" y="1823349"/>
                </a:cubicBezTo>
                <a:cubicBezTo>
                  <a:pt x="7072214" y="1813563"/>
                  <a:pt x="7027600" y="1801333"/>
                  <a:pt x="6979894" y="1798886"/>
                </a:cubicBezTo>
                <a:cubicBezTo>
                  <a:pt x="6982545" y="1781763"/>
                  <a:pt x="6987844" y="1764639"/>
                  <a:pt x="6998445" y="1757708"/>
                </a:cubicBezTo>
                <a:cubicBezTo>
                  <a:pt x="7011698" y="1745477"/>
                  <a:pt x="7027600" y="1755262"/>
                  <a:pt x="7040411" y="1757708"/>
                </a:cubicBezTo>
                <a:cubicBezTo>
                  <a:pt x="7029807" y="1752815"/>
                  <a:pt x="7021858" y="1747923"/>
                  <a:pt x="7011697" y="1740584"/>
                </a:cubicBezTo>
                <a:cubicBezTo>
                  <a:pt x="7006398" y="1745477"/>
                  <a:pt x="7003747" y="1747923"/>
                  <a:pt x="7003746" y="1752815"/>
                </a:cubicBezTo>
                <a:cubicBezTo>
                  <a:pt x="6998446" y="1750369"/>
                  <a:pt x="6995796" y="1745477"/>
                  <a:pt x="6993145" y="1743031"/>
                </a:cubicBezTo>
                <a:cubicBezTo>
                  <a:pt x="6987843" y="1750369"/>
                  <a:pt x="6987844" y="1757708"/>
                  <a:pt x="6982544" y="1764639"/>
                </a:cubicBezTo>
                <a:cubicBezTo>
                  <a:pt x="6979893" y="1747923"/>
                  <a:pt x="6974594" y="1728354"/>
                  <a:pt x="6990494" y="1728353"/>
                </a:cubicBezTo>
                <a:close/>
                <a:moveTo>
                  <a:pt x="6619249" y="1727816"/>
                </a:moveTo>
                <a:cubicBezTo>
                  <a:pt x="6620175" y="1726529"/>
                  <a:pt x="6622026" y="1726530"/>
                  <a:pt x="6624494" y="1727817"/>
                </a:cubicBezTo>
                <a:lnTo>
                  <a:pt x="6620155" y="1734599"/>
                </a:lnTo>
                <a:lnTo>
                  <a:pt x="6620548" y="1735584"/>
                </a:lnTo>
                <a:cubicBezTo>
                  <a:pt x="6617842" y="1735584"/>
                  <a:pt x="6617842" y="1735584"/>
                  <a:pt x="6615139" y="1735583"/>
                </a:cubicBezTo>
                <a:cubicBezTo>
                  <a:pt x="6615138" y="1733327"/>
                  <a:pt x="6615138" y="1731071"/>
                  <a:pt x="6617842" y="1728815"/>
                </a:cubicBezTo>
                <a:lnTo>
                  <a:pt x="6619451" y="1732841"/>
                </a:lnTo>
                <a:close/>
                <a:moveTo>
                  <a:pt x="8236959" y="1725413"/>
                </a:moveTo>
                <a:cubicBezTo>
                  <a:pt x="8236959" y="1734999"/>
                  <a:pt x="8234356" y="1737498"/>
                  <a:pt x="8229145" y="1737498"/>
                </a:cubicBezTo>
                <a:cubicBezTo>
                  <a:pt x="8229144" y="1730415"/>
                  <a:pt x="8231751" y="1725413"/>
                  <a:pt x="8236959" y="1725413"/>
                </a:cubicBezTo>
                <a:close/>
                <a:moveTo>
                  <a:pt x="7225303" y="1723265"/>
                </a:moveTo>
                <a:cubicBezTo>
                  <a:pt x="7246433" y="1725369"/>
                  <a:pt x="7266295" y="1733774"/>
                  <a:pt x="7280858" y="1756594"/>
                </a:cubicBezTo>
                <a:cubicBezTo>
                  <a:pt x="7272914" y="1760999"/>
                  <a:pt x="7257027" y="1780215"/>
                  <a:pt x="7246433" y="1770605"/>
                </a:cubicBezTo>
                <a:cubicBezTo>
                  <a:pt x="7241138" y="1763401"/>
                  <a:pt x="7243785" y="1754192"/>
                  <a:pt x="7233193" y="1749388"/>
                </a:cubicBezTo>
                <a:cubicBezTo>
                  <a:pt x="7222601" y="1744583"/>
                  <a:pt x="7209359" y="1744584"/>
                  <a:pt x="7198768" y="1742183"/>
                </a:cubicBezTo>
                <a:cubicBezTo>
                  <a:pt x="7185966" y="1737377"/>
                  <a:pt x="7172725" y="1734976"/>
                  <a:pt x="7162133" y="1727769"/>
                </a:cubicBezTo>
                <a:cubicBezTo>
                  <a:pt x="7181772" y="1725369"/>
                  <a:pt x="7204173" y="1721163"/>
                  <a:pt x="7225303" y="1723265"/>
                </a:cubicBezTo>
                <a:close/>
                <a:moveTo>
                  <a:pt x="6616643" y="1722201"/>
                </a:moveTo>
                <a:cubicBezTo>
                  <a:pt x="6598208" y="1733788"/>
                  <a:pt x="6579324" y="1729153"/>
                  <a:pt x="6560439" y="1731470"/>
                </a:cubicBezTo>
                <a:cubicBezTo>
                  <a:pt x="6576627" y="1719885"/>
                  <a:pt x="6598209" y="1722201"/>
                  <a:pt x="6616643" y="1722201"/>
                </a:cubicBezTo>
                <a:close/>
                <a:moveTo>
                  <a:pt x="8920126" y="1720348"/>
                </a:moveTo>
                <a:cubicBezTo>
                  <a:pt x="8921358" y="1720669"/>
                  <a:pt x="8922594" y="1721956"/>
                  <a:pt x="8923829" y="1723241"/>
                </a:cubicBezTo>
                <a:cubicBezTo>
                  <a:pt x="8923828" y="1725814"/>
                  <a:pt x="8921360" y="1725814"/>
                  <a:pt x="8918892" y="1728385"/>
                </a:cubicBezTo>
                <a:cubicBezTo>
                  <a:pt x="8918893" y="1725814"/>
                  <a:pt x="8918893" y="1725814"/>
                  <a:pt x="8916422" y="1723240"/>
                </a:cubicBezTo>
                <a:cubicBezTo>
                  <a:pt x="8917658" y="1720669"/>
                  <a:pt x="8918892" y="1720027"/>
                  <a:pt x="8920126" y="1720348"/>
                </a:cubicBezTo>
                <a:close/>
                <a:moveTo>
                  <a:pt x="7126765" y="1718732"/>
                </a:moveTo>
                <a:cubicBezTo>
                  <a:pt x="7129742" y="1719337"/>
                  <a:pt x="7132387" y="1722361"/>
                  <a:pt x="7132387" y="1728412"/>
                </a:cubicBezTo>
                <a:cubicBezTo>
                  <a:pt x="7129742" y="1728412"/>
                  <a:pt x="7124449" y="1725992"/>
                  <a:pt x="7119156" y="1723570"/>
                </a:cubicBezTo>
                <a:cubicBezTo>
                  <a:pt x="7120478" y="1719940"/>
                  <a:pt x="7123785" y="1718127"/>
                  <a:pt x="7126765" y="1718732"/>
                </a:cubicBezTo>
                <a:close/>
                <a:moveTo>
                  <a:pt x="8978503" y="1718629"/>
                </a:moveTo>
                <a:cubicBezTo>
                  <a:pt x="8978502" y="1730214"/>
                  <a:pt x="8968519" y="1727897"/>
                  <a:pt x="8963306" y="1727897"/>
                </a:cubicBezTo>
                <a:cubicBezTo>
                  <a:pt x="8963309" y="1716312"/>
                  <a:pt x="8971120" y="1718629"/>
                  <a:pt x="8978503" y="1718629"/>
                </a:cubicBezTo>
                <a:close/>
                <a:moveTo>
                  <a:pt x="8603854" y="1718098"/>
                </a:moveTo>
                <a:cubicBezTo>
                  <a:pt x="8608791" y="1718098"/>
                  <a:pt x="8611259" y="1720670"/>
                  <a:pt x="8611259" y="1728386"/>
                </a:cubicBezTo>
                <a:cubicBezTo>
                  <a:pt x="8608791" y="1728386"/>
                  <a:pt x="8603855" y="1725814"/>
                  <a:pt x="8603854" y="1718098"/>
                </a:cubicBezTo>
                <a:close/>
                <a:moveTo>
                  <a:pt x="7151953" y="1718098"/>
                </a:moveTo>
                <a:cubicBezTo>
                  <a:pt x="7151954" y="1725814"/>
                  <a:pt x="7147018" y="1728386"/>
                  <a:pt x="7144551" y="1728386"/>
                </a:cubicBezTo>
                <a:cubicBezTo>
                  <a:pt x="7144549" y="1720669"/>
                  <a:pt x="7147019" y="1718097"/>
                  <a:pt x="7151953" y="1718098"/>
                </a:cubicBezTo>
                <a:close/>
                <a:moveTo>
                  <a:pt x="6964824" y="1718098"/>
                </a:moveTo>
                <a:cubicBezTo>
                  <a:pt x="6969891" y="1720516"/>
                  <a:pt x="6974961" y="1720518"/>
                  <a:pt x="6980030" y="1722937"/>
                </a:cubicBezTo>
                <a:cubicBezTo>
                  <a:pt x="6974962" y="1730198"/>
                  <a:pt x="6964824" y="1730198"/>
                  <a:pt x="6964824" y="1718098"/>
                </a:cubicBezTo>
                <a:close/>
                <a:moveTo>
                  <a:pt x="6697354" y="1716874"/>
                </a:moveTo>
                <a:cubicBezTo>
                  <a:pt x="6692371" y="1716570"/>
                  <a:pt x="6686391" y="1718394"/>
                  <a:pt x="6682405" y="1718394"/>
                </a:cubicBezTo>
                <a:cubicBezTo>
                  <a:pt x="6682403" y="1735403"/>
                  <a:pt x="6698351" y="1728113"/>
                  <a:pt x="6706325" y="1728112"/>
                </a:cubicBezTo>
                <a:cubicBezTo>
                  <a:pt x="6706325" y="1719608"/>
                  <a:pt x="6702337" y="1717178"/>
                  <a:pt x="6697354" y="1716874"/>
                </a:cubicBezTo>
                <a:close/>
                <a:moveTo>
                  <a:pt x="8471158" y="1713640"/>
                </a:moveTo>
                <a:cubicBezTo>
                  <a:pt x="8476196" y="1713031"/>
                  <a:pt x="8482267" y="1714857"/>
                  <a:pt x="8486388" y="1714858"/>
                </a:cubicBezTo>
                <a:cubicBezTo>
                  <a:pt x="8486389" y="1733936"/>
                  <a:pt x="8470356" y="1727036"/>
                  <a:pt x="8462108" y="1727036"/>
                </a:cubicBezTo>
                <a:cubicBezTo>
                  <a:pt x="8462109" y="1717293"/>
                  <a:pt x="8466117" y="1714248"/>
                  <a:pt x="8471158" y="1713640"/>
                </a:cubicBezTo>
                <a:close/>
                <a:moveTo>
                  <a:pt x="8171033" y="1711553"/>
                </a:moveTo>
                <a:cubicBezTo>
                  <a:pt x="8178594" y="1711251"/>
                  <a:pt x="8187236" y="1713675"/>
                  <a:pt x="8191559" y="1713674"/>
                </a:cubicBezTo>
                <a:cubicBezTo>
                  <a:pt x="8191559" y="1737511"/>
                  <a:pt x="8165633" y="1725795"/>
                  <a:pt x="8156991" y="1725795"/>
                </a:cubicBezTo>
                <a:cubicBezTo>
                  <a:pt x="8156991" y="1714887"/>
                  <a:pt x="8163472" y="1711858"/>
                  <a:pt x="8171033" y="1711553"/>
                </a:cubicBezTo>
                <a:close/>
                <a:moveTo>
                  <a:pt x="5633021" y="1711103"/>
                </a:moveTo>
                <a:lnTo>
                  <a:pt x="5595126" y="1717532"/>
                </a:lnTo>
                <a:lnTo>
                  <a:pt x="5544560" y="1734539"/>
                </a:lnTo>
                <a:cubicBezTo>
                  <a:pt x="5534729" y="1738042"/>
                  <a:pt x="5524398" y="1740523"/>
                  <a:pt x="5514770" y="1743887"/>
                </a:cubicBezTo>
                <a:lnTo>
                  <a:pt x="5491702" y="1757089"/>
                </a:lnTo>
                <a:lnTo>
                  <a:pt x="5543099" y="1749983"/>
                </a:lnTo>
                <a:cubicBezTo>
                  <a:pt x="5559047" y="1747552"/>
                  <a:pt x="5577651" y="1737833"/>
                  <a:pt x="5595811" y="1742690"/>
                </a:cubicBezTo>
                <a:lnTo>
                  <a:pt x="5606890" y="1742692"/>
                </a:lnTo>
                <a:lnTo>
                  <a:pt x="5605153" y="1741104"/>
                </a:lnTo>
                <a:cubicBezTo>
                  <a:pt x="5606560" y="1739816"/>
                  <a:pt x="5607965" y="1739013"/>
                  <a:pt x="5609198" y="1738651"/>
                </a:cubicBezTo>
                <a:lnTo>
                  <a:pt x="5610394" y="1738732"/>
                </a:lnTo>
                <a:lnTo>
                  <a:pt x="5609101" y="1735401"/>
                </a:lnTo>
                <a:cubicBezTo>
                  <a:pt x="5617075" y="1725685"/>
                  <a:pt x="5625048" y="1718394"/>
                  <a:pt x="5633021" y="1711103"/>
                </a:cubicBezTo>
                <a:close/>
                <a:moveTo>
                  <a:pt x="7115924" y="1710776"/>
                </a:moveTo>
                <a:cubicBezTo>
                  <a:pt x="7116600" y="1709810"/>
                  <a:pt x="7117954" y="1710453"/>
                  <a:pt x="7120658" y="1711740"/>
                </a:cubicBezTo>
                <a:cubicBezTo>
                  <a:pt x="7117953" y="1714311"/>
                  <a:pt x="7117953" y="1714311"/>
                  <a:pt x="7115248" y="1719455"/>
                </a:cubicBezTo>
                <a:cubicBezTo>
                  <a:pt x="7115248" y="1714311"/>
                  <a:pt x="7115249" y="1711740"/>
                  <a:pt x="7115924" y="1710776"/>
                </a:cubicBezTo>
                <a:close/>
                <a:moveTo>
                  <a:pt x="8904323" y="1707319"/>
                </a:moveTo>
                <a:cubicBezTo>
                  <a:pt x="8908177" y="1708254"/>
                  <a:pt x="8912084" y="1710745"/>
                  <a:pt x="8915989" y="1711991"/>
                </a:cubicBezTo>
                <a:cubicBezTo>
                  <a:pt x="8915987" y="1714482"/>
                  <a:pt x="8913386" y="1716975"/>
                  <a:pt x="8913385" y="1719468"/>
                </a:cubicBezTo>
                <a:cubicBezTo>
                  <a:pt x="8905571" y="1716976"/>
                  <a:pt x="8900360" y="1714484"/>
                  <a:pt x="8892982" y="1711991"/>
                </a:cubicBezTo>
                <a:cubicBezTo>
                  <a:pt x="8896672" y="1707007"/>
                  <a:pt x="8900469" y="1706385"/>
                  <a:pt x="8904323" y="1707319"/>
                </a:cubicBezTo>
                <a:close/>
                <a:moveTo>
                  <a:pt x="8574117" y="1706301"/>
                </a:moveTo>
                <a:cubicBezTo>
                  <a:pt x="8574117" y="1721253"/>
                  <a:pt x="8563699" y="1718761"/>
                  <a:pt x="8558925" y="1718760"/>
                </a:cubicBezTo>
                <a:cubicBezTo>
                  <a:pt x="8558925" y="1703808"/>
                  <a:pt x="8566304" y="1706301"/>
                  <a:pt x="8574117" y="1706301"/>
                </a:cubicBezTo>
                <a:close/>
                <a:moveTo>
                  <a:pt x="5640994" y="1706244"/>
                </a:moveTo>
                <a:cubicBezTo>
                  <a:pt x="5640996" y="1713535"/>
                  <a:pt x="5643654" y="1718394"/>
                  <a:pt x="5648969" y="1718393"/>
                </a:cubicBezTo>
                <a:cubicBezTo>
                  <a:pt x="5648968" y="1708673"/>
                  <a:pt x="5646311" y="1706243"/>
                  <a:pt x="5640994" y="1706244"/>
                </a:cubicBezTo>
                <a:close/>
                <a:moveTo>
                  <a:pt x="7236368" y="1705592"/>
                </a:moveTo>
                <a:cubicBezTo>
                  <a:pt x="7241305" y="1705594"/>
                  <a:pt x="7243771" y="1708014"/>
                  <a:pt x="7243771" y="1717693"/>
                </a:cubicBezTo>
                <a:cubicBezTo>
                  <a:pt x="7238836" y="1717693"/>
                  <a:pt x="7236368" y="1712852"/>
                  <a:pt x="7236368" y="1705592"/>
                </a:cubicBezTo>
                <a:close/>
                <a:moveTo>
                  <a:pt x="8148312" y="1703980"/>
                </a:moveTo>
                <a:cubicBezTo>
                  <a:pt x="8148311" y="1711697"/>
                  <a:pt x="8145706" y="1714268"/>
                  <a:pt x="8140498" y="1714268"/>
                </a:cubicBezTo>
                <a:cubicBezTo>
                  <a:pt x="8140497" y="1706552"/>
                  <a:pt x="8143102" y="1703980"/>
                  <a:pt x="8148312" y="1703980"/>
                </a:cubicBezTo>
                <a:close/>
                <a:moveTo>
                  <a:pt x="6512114" y="1702022"/>
                </a:moveTo>
                <a:cubicBezTo>
                  <a:pt x="6517050" y="1707167"/>
                  <a:pt x="6512114" y="1712311"/>
                  <a:pt x="6509647" y="1707166"/>
                </a:cubicBezTo>
                <a:cubicBezTo>
                  <a:pt x="6509646" y="1704595"/>
                  <a:pt x="6512114" y="1702022"/>
                  <a:pt x="6512114" y="1702022"/>
                </a:cubicBezTo>
                <a:close/>
                <a:moveTo>
                  <a:pt x="7293722" y="1696836"/>
                </a:moveTo>
                <a:cubicBezTo>
                  <a:pt x="7296325" y="1699254"/>
                  <a:pt x="7296325" y="1701674"/>
                  <a:pt x="7298930" y="1704095"/>
                </a:cubicBezTo>
                <a:cubicBezTo>
                  <a:pt x="7296325" y="1706514"/>
                  <a:pt x="7293722" y="1708934"/>
                  <a:pt x="7291116" y="1704094"/>
                </a:cubicBezTo>
                <a:cubicBezTo>
                  <a:pt x="7291117" y="1701674"/>
                  <a:pt x="7293722" y="1699255"/>
                  <a:pt x="7293722" y="1696836"/>
                </a:cubicBezTo>
                <a:close/>
                <a:moveTo>
                  <a:pt x="8435006" y="1695047"/>
                </a:moveTo>
                <a:cubicBezTo>
                  <a:pt x="8437706" y="1696251"/>
                  <a:pt x="8439056" y="1699860"/>
                  <a:pt x="8440068" y="1703768"/>
                </a:cubicBezTo>
                <a:lnTo>
                  <a:pt x="8440697" y="1705954"/>
                </a:lnTo>
                <a:lnTo>
                  <a:pt x="8441299" y="1705594"/>
                </a:lnTo>
                <a:lnTo>
                  <a:pt x="8441000" y="1707004"/>
                </a:lnTo>
                <a:lnTo>
                  <a:pt x="8443103" y="1714297"/>
                </a:lnTo>
                <a:lnTo>
                  <a:pt x="8439463" y="1714295"/>
                </a:lnTo>
                <a:lnTo>
                  <a:pt x="8439447" y="1714365"/>
                </a:lnTo>
                <a:cubicBezTo>
                  <a:pt x="8438215" y="1716483"/>
                  <a:pt x="8436364" y="1717693"/>
                  <a:pt x="8433897" y="1717693"/>
                </a:cubicBezTo>
                <a:lnTo>
                  <a:pt x="8434613" y="1714296"/>
                </a:lnTo>
                <a:lnTo>
                  <a:pt x="8418814" y="1714295"/>
                </a:lnTo>
                <a:cubicBezTo>
                  <a:pt x="8418813" y="1704672"/>
                  <a:pt x="8429610" y="1695047"/>
                  <a:pt x="8435006" y="1695047"/>
                </a:cubicBezTo>
                <a:close/>
                <a:moveTo>
                  <a:pt x="7173855" y="1693621"/>
                </a:moveTo>
                <a:cubicBezTo>
                  <a:pt x="7181456" y="1693621"/>
                  <a:pt x="7189060" y="1691306"/>
                  <a:pt x="7189060" y="1705207"/>
                </a:cubicBezTo>
                <a:cubicBezTo>
                  <a:pt x="7183992" y="1705206"/>
                  <a:pt x="7173856" y="1705209"/>
                  <a:pt x="7173855" y="1693621"/>
                </a:cubicBezTo>
                <a:close/>
                <a:moveTo>
                  <a:pt x="8169745" y="1693621"/>
                </a:moveTo>
                <a:cubicBezTo>
                  <a:pt x="8169745" y="1705208"/>
                  <a:pt x="8159607" y="1705207"/>
                  <a:pt x="8154539" y="1705207"/>
                </a:cubicBezTo>
                <a:cubicBezTo>
                  <a:pt x="8154538" y="1691304"/>
                  <a:pt x="8162141" y="1693622"/>
                  <a:pt x="8169745" y="1693621"/>
                </a:cubicBezTo>
                <a:close/>
                <a:moveTo>
                  <a:pt x="7432934" y="1691477"/>
                </a:moveTo>
                <a:cubicBezTo>
                  <a:pt x="7432934" y="1698736"/>
                  <a:pt x="7430328" y="1703578"/>
                  <a:pt x="7425120" y="1703577"/>
                </a:cubicBezTo>
                <a:cubicBezTo>
                  <a:pt x="7425121" y="1693896"/>
                  <a:pt x="7427723" y="1691476"/>
                  <a:pt x="7432934" y="1691477"/>
                </a:cubicBezTo>
                <a:close/>
                <a:moveTo>
                  <a:pt x="9693501" y="1691475"/>
                </a:moveTo>
                <a:cubicBezTo>
                  <a:pt x="9698848" y="1696151"/>
                  <a:pt x="9701523" y="1703167"/>
                  <a:pt x="9706874" y="1707843"/>
                </a:cubicBezTo>
                <a:cubicBezTo>
                  <a:pt x="9701524" y="1712520"/>
                  <a:pt x="9696175" y="1712520"/>
                  <a:pt x="9690827" y="1712520"/>
                </a:cubicBezTo>
                <a:cubicBezTo>
                  <a:pt x="9690826" y="1705504"/>
                  <a:pt x="9693502" y="1698491"/>
                  <a:pt x="9693501" y="1691475"/>
                </a:cubicBezTo>
                <a:close/>
                <a:moveTo>
                  <a:pt x="7162862" y="1691475"/>
                </a:moveTo>
                <a:cubicBezTo>
                  <a:pt x="7162863" y="1698737"/>
                  <a:pt x="7160258" y="1703577"/>
                  <a:pt x="7155050" y="1703576"/>
                </a:cubicBezTo>
                <a:cubicBezTo>
                  <a:pt x="7155050" y="1693897"/>
                  <a:pt x="7157655" y="1691476"/>
                  <a:pt x="7162862" y="1691475"/>
                </a:cubicBezTo>
                <a:close/>
                <a:moveTo>
                  <a:pt x="7851415" y="1691475"/>
                </a:moveTo>
                <a:cubicBezTo>
                  <a:pt x="7851415" y="1698737"/>
                  <a:pt x="7848665" y="1703577"/>
                  <a:pt x="7843625" y="1703577"/>
                </a:cubicBezTo>
                <a:cubicBezTo>
                  <a:pt x="7843626" y="1693897"/>
                  <a:pt x="7846375" y="1691477"/>
                  <a:pt x="7851415" y="1691475"/>
                </a:cubicBezTo>
                <a:close/>
                <a:moveTo>
                  <a:pt x="6172682" y="1686153"/>
                </a:moveTo>
                <a:lnTo>
                  <a:pt x="6171890" y="1687380"/>
                </a:lnTo>
                <a:lnTo>
                  <a:pt x="6171607" y="1687817"/>
                </a:lnTo>
                <a:close/>
                <a:moveTo>
                  <a:pt x="7151954" y="1682374"/>
                </a:moveTo>
                <a:cubicBezTo>
                  <a:pt x="7151953" y="1691960"/>
                  <a:pt x="7147019" y="1694459"/>
                  <a:pt x="7144550" y="1694460"/>
                </a:cubicBezTo>
                <a:cubicBezTo>
                  <a:pt x="7144550" y="1684457"/>
                  <a:pt x="7147019" y="1682373"/>
                  <a:pt x="7151954" y="1682374"/>
                </a:cubicBezTo>
                <a:close/>
                <a:moveTo>
                  <a:pt x="6175119" y="1682374"/>
                </a:moveTo>
                <a:lnTo>
                  <a:pt x="6172682" y="1686153"/>
                </a:lnTo>
                <a:lnTo>
                  <a:pt x="6173538" y="1684825"/>
                </a:lnTo>
                <a:cubicBezTo>
                  <a:pt x="6174418" y="1683463"/>
                  <a:pt x="6175119" y="1682374"/>
                  <a:pt x="6175119" y="1682374"/>
                </a:cubicBezTo>
                <a:close/>
                <a:moveTo>
                  <a:pt x="8986341" y="1682372"/>
                </a:moveTo>
                <a:cubicBezTo>
                  <a:pt x="8986340" y="1691959"/>
                  <a:pt x="8981405" y="1694460"/>
                  <a:pt x="8978938" y="1694460"/>
                </a:cubicBezTo>
                <a:cubicBezTo>
                  <a:pt x="8978937" y="1684458"/>
                  <a:pt x="8981404" y="1682374"/>
                  <a:pt x="8986341" y="1682372"/>
                </a:cubicBezTo>
                <a:close/>
                <a:moveTo>
                  <a:pt x="7116985" y="1681747"/>
                </a:moveTo>
                <a:cubicBezTo>
                  <a:pt x="7122086" y="1682012"/>
                  <a:pt x="7126537" y="1685732"/>
                  <a:pt x="7126537" y="1694451"/>
                </a:cubicBezTo>
                <a:cubicBezTo>
                  <a:pt x="7118721" y="1691900"/>
                  <a:pt x="7111342" y="1689774"/>
                  <a:pt x="7103525" y="1689774"/>
                </a:cubicBezTo>
                <a:cubicBezTo>
                  <a:pt x="7106131" y="1684671"/>
                  <a:pt x="7111883" y="1681481"/>
                  <a:pt x="7116985" y="1681747"/>
                </a:cubicBezTo>
                <a:close/>
                <a:moveTo>
                  <a:pt x="7220577" y="1679504"/>
                </a:moveTo>
                <a:cubicBezTo>
                  <a:pt x="7220577" y="1691089"/>
                  <a:pt x="7209877" y="1691089"/>
                  <a:pt x="7204529" y="1691088"/>
                </a:cubicBezTo>
                <a:cubicBezTo>
                  <a:pt x="7204528" y="1677186"/>
                  <a:pt x="7212554" y="1679505"/>
                  <a:pt x="7220577" y="1679504"/>
                </a:cubicBezTo>
                <a:close/>
                <a:moveTo>
                  <a:pt x="7096466" y="1677014"/>
                </a:moveTo>
                <a:cubicBezTo>
                  <a:pt x="7098494" y="1680645"/>
                  <a:pt x="7097480" y="1685636"/>
                  <a:pt x="7095704" y="1684842"/>
                </a:cubicBezTo>
                <a:lnTo>
                  <a:pt x="7095167" y="1684014"/>
                </a:lnTo>
                <a:lnTo>
                  <a:pt x="7097215" y="1689140"/>
                </a:lnTo>
                <a:cubicBezTo>
                  <a:pt x="7094509" y="1689142"/>
                  <a:pt x="7093156" y="1689141"/>
                  <a:pt x="7092820" y="1688295"/>
                </a:cubicBezTo>
                <a:lnTo>
                  <a:pt x="7094384" y="1682814"/>
                </a:lnTo>
                <a:lnTo>
                  <a:pt x="7093761" y="1681854"/>
                </a:lnTo>
                <a:cubicBezTo>
                  <a:pt x="7093760" y="1679435"/>
                  <a:pt x="7093761" y="1677015"/>
                  <a:pt x="7096466" y="1677014"/>
                </a:cubicBezTo>
                <a:close/>
                <a:moveTo>
                  <a:pt x="8964999" y="1671848"/>
                </a:moveTo>
                <a:cubicBezTo>
                  <a:pt x="8968168" y="1672717"/>
                  <a:pt x="8970701" y="1676193"/>
                  <a:pt x="8970702" y="1681987"/>
                </a:cubicBezTo>
                <a:cubicBezTo>
                  <a:pt x="8965630" y="1679670"/>
                  <a:pt x="8960563" y="1677352"/>
                  <a:pt x="8955496" y="1677352"/>
                </a:cubicBezTo>
                <a:cubicBezTo>
                  <a:pt x="8958030" y="1672718"/>
                  <a:pt x="8961832" y="1670980"/>
                  <a:pt x="8964999" y="1671848"/>
                </a:cubicBezTo>
                <a:close/>
                <a:moveTo>
                  <a:pt x="7960534" y="1671656"/>
                </a:moveTo>
                <a:cubicBezTo>
                  <a:pt x="7963243" y="1683166"/>
                  <a:pt x="7968651" y="1692692"/>
                  <a:pt x="7979469" y="1692693"/>
                </a:cubicBezTo>
                <a:lnTo>
                  <a:pt x="7980330" y="1694963"/>
                </a:lnTo>
                <a:lnTo>
                  <a:pt x="7981186" y="1689518"/>
                </a:lnTo>
                <a:lnTo>
                  <a:pt x="7982719" y="1690361"/>
                </a:lnTo>
                <a:lnTo>
                  <a:pt x="7996608" y="1682705"/>
                </a:lnTo>
                <a:cubicBezTo>
                  <a:pt x="8001262" y="1681183"/>
                  <a:pt x="8005903" y="1680640"/>
                  <a:pt x="8010530" y="1680870"/>
                </a:cubicBezTo>
                <a:cubicBezTo>
                  <a:pt x="8038296" y="1682252"/>
                  <a:pt x="8065565" y="1711492"/>
                  <a:pt x="8091578" y="1724385"/>
                </a:cubicBezTo>
                <a:lnTo>
                  <a:pt x="8072844" y="1722499"/>
                </a:lnTo>
                <a:lnTo>
                  <a:pt x="8058896" y="1727436"/>
                </a:lnTo>
                <a:lnTo>
                  <a:pt x="8053454" y="1725090"/>
                </a:lnTo>
                <a:lnTo>
                  <a:pt x="8050305" y="1726113"/>
                </a:lnTo>
                <a:cubicBezTo>
                  <a:pt x="8045969" y="1728837"/>
                  <a:pt x="8041995" y="1732981"/>
                  <a:pt x="8038657" y="1739121"/>
                </a:cubicBezTo>
                <a:cubicBezTo>
                  <a:pt x="8029320" y="1734210"/>
                  <a:pt x="8019314" y="1727456"/>
                  <a:pt x="8009641" y="1719218"/>
                </a:cubicBezTo>
                <a:lnTo>
                  <a:pt x="7986108" y="1694125"/>
                </a:lnTo>
                <a:lnTo>
                  <a:pt x="7981186" y="1701606"/>
                </a:lnTo>
                <a:lnTo>
                  <a:pt x="7980872" y="1699502"/>
                </a:lnTo>
                <a:lnTo>
                  <a:pt x="7964820" y="1695372"/>
                </a:lnTo>
                <a:cubicBezTo>
                  <a:pt x="7958845" y="1694479"/>
                  <a:pt x="7952874" y="1693883"/>
                  <a:pt x="7947463" y="1692692"/>
                </a:cubicBezTo>
                <a:cubicBezTo>
                  <a:pt x="7950168" y="1685548"/>
                  <a:pt x="7955577" y="1678800"/>
                  <a:pt x="7960534" y="1671656"/>
                </a:cubicBezTo>
                <a:close/>
                <a:moveTo>
                  <a:pt x="8577280" y="1670676"/>
                </a:moveTo>
                <a:cubicBezTo>
                  <a:pt x="8580623" y="1671282"/>
                  <a:pt x="8583297" y="1674306"/>
                  <a:pt x="8583297" y="1680356"/>
                </a:cubicBezTo>
                <a:cubicBezTo>
                  <a:pt x="8577948" y="1677936"/>
                  <a:pt x="8572600" y="1675515"/>
                  <a:pt x="8567251" y="1675516"/>
                </a:cubicBezTo>
                <a:cubicBezTo>
                  <a:pt x="8569925" y="1671887"/>
                  <a:pt x="8573937" y="1670071"/>
                  <a:pt x="8577280" y="1670676"/>
                </a:cubicBezTo>
                <a:close/>
                <a:moveTo>
                  <a:pt x="7896670" y="1669872"/>
                </a:moveTo>
                <a:cubicBezTo>
                  <a:pt x="7907165" y="1672370"/>
                  <a:pt x="7917664" y="1674873"/>
                  <a:pt x="7925535" y="1677373"/>
                </a:cubicBezTo>
                <a:cubicBezTo>
                  <a:pt x="7920287" y="1686959"/>
                  <a:pt x="7896670" y="1694459"/>
                  <a:pt x="7896670" y="1669872"/>
                </a:cubicBezTo>
                <a:close/>
                <a:moveTo>
                  <a:pt x="8371381" y="1669872"/>
                </a:moveTo>
                <a:cubicBezTo>
                  <a:pt x="8376591" y="1672422"/>
                  <a:pt x="8381801" y="1674974"/>
                  <a:pt x="8386575" y="1677526"/>
                </a:cubicBezTo>
                <a:lnTo>
                  <a:pt x="8378362" y="1680736"/>
                </a:lnTo>
                <a:lnTo>
                  <a:pt x="8391666" y="1685621"/>
                </a:lnTo>
                <a:lnTo>
                  <a:pt x="8393482" y="1684184"/>
                </a:lnTo>
                <a:cubicBezTo>
                  <a:pt x="8400292" y="1682670"/>
                  <a:pt x="8407860" y="1690420"/>
                  <a:pt x="8413913" y="1693796"/>
                </a:cubicBezTo>
                <a:lnTo>
                  <a:pt x="8406646" y="1693991"/>
                </a:lnTo>
                <a:lnTo>
                  <a:pt x="8410102" y="1703577"/>
                </a:lnTo>
                <a:cubicBezTo>
                  <a:pt x="8404518" y="1701157"/>
                  <a:pt x="8398930" y="1698736"/>
                  <a:pt x="8396139" y="1696316"/>
                </a:cubicBezTo>
                <a:lnTo>
                  <a:pt x="8397916" y="1693236"/>
                </a:lnTo>
                <a:lnTo>
                  <a:pt x="8387031" y="1689301"/>
                </a:lnTo>
                <a:lnTo>
                  <a:pt x="8383238" y="1690270"/>
                </a:lnTo>
                <a:cubicBezTo>
                  <a:pt x="8370947" y="1690163"/>
                  <a:pt x="8359180" y="1681830"/>
                  <a:pt x="8348721" y="1680077"/>
                </a:cubicBezTo>
                <a:cubicBezTo>
                  <a:pt x="8352904" y="1678908"/>
                  <a:pt x="8356883" y="1678323"/>
                  <a:pt x="8360764" y="1678213"/>
                </a:cubicBezTo>
                <a:lnTo>
                  <a:pt x="8375568" y="1680241"/>
                </a:lnTo>
                <a:lnTo>
                  <a:pt x="8373084" y="1678782"/>
                </a:lnTo>
                <a:cubicBezTo>
                  <a:pt x="8372032" y="1677047"/>
                  <a:pt x="8371383" y="1674230"/>
                  <a:pt x="8371381" y="1669872"/>
                </a:cubicBezTo>
                <a:close/>
                <a:moveTo>
                  <a:pt x="8113091" y="1669870"/>
                </a:moveTo>
                <a:cubicBezTo>
                  <a:pt x="8113091" y="1673343"/>
                  <a:pt x="8112614" y="1675824"/>
                  <a:pt x="8111784" y="1677591"/>
                </a:cubicBezTo>
                <a:lnTo>
                  <a:pt x="8110192" y="1679181"/>
                </a:lnTo>
                <a:lnTo>
                  <a:pt x="8121910" y="1685697"/>
                </a:lnTo>
                <a:cubicBezTo>
                  <a:pt x="8127562" y="1689752"/>
                  <a:pt x="8131772" y="1695367"/>
                  <a:pt x="8131771" y="1705349"/>
                </a:cubicBezTo>
                <a:cubicBezTo>
                  <a:pt x="8123594" y="1705350"/>
                  <a:pt x="8114933" y="1705350"/>
                  <a:pt x="8106273" y="1705349"/>
                </a:cubicBezTo>
                <a:lnTo>
                  <a:pt x="8103962" y="1681344"/>
                </a:lnTo>
                <a:lnTo>
                  <a:pt x="8097883" y="1681778"/>
                </a:lnTo>
                <a:cubicBezTo>
                  <a:pt x="8097884" y="1669870"/>
                  <a:pt x="8108022" y="1669870"/>
                  <a:pt x="8113091" y="1669870"/>
                </a:cubicBezTo>
                <a:close/>
                <a:moveTo>
                  <a:pt x="8914047" y="1669870"/>
                </a:moveTo>
                <a:cubicBezTo>
                  <a:pt x="8914049" y="1683761"/>
                  <a:pt x="8906445" y="1681776"/>
                  <a:pt x="8898844" y="1681776"/>
                </a:cubicBezTo>
                <a:cubicBezTo>
                  <a:pt x="8898844" y="1669870"/>
                  <a:pt x="8908979" y="1669870"/>
                  <a:pt x="8914047" y="1669870"/>
                </a:cubicBezTo>
                <a:close/>
                <a:moveTo>
                  <a:pt x="8494457" y="1669870"/>
                </a:moveTo>
                <a:cubicBezTo>
                  <a:pt x="8499525" y="1672251"/>
                  <a:pt x="8504594" y="1674631"/>
                  <a:pt x="8509662" y="1677014"/>
                </a:cubicBezTo>
                <a:cubicBezTo>
                  <a:pt x="8504594" y="1683761"/>
                  <a:pt x="8494456" y="1683761"/>
                  <a:pt x="8494457" y="1669870"/>
                </a:cubicBezTo>
                <a:close/>
                <a:moveTo>
                  <a:pt x="6792910" y="1669870"/>
                </a:moveTo>
                <a:cubicBezTo>
                  <a:pt x="6800514" y="1669870"/>
                  <a:pt x="6808117" y="1669871"/>
                  <a:pt x="6808118" y="1681777"/>
                </a:cubicBezTo>
                <a:cubicBezTo>
                  <a:pt x="6800512" y="1681777"/>
                  <a:pt x="6792910" y="1683762"/>
                  <a:pt x="6792910" y="1669870"/>
                </a:cubicBezTo>
                <a:close/>
                <a:moveTo>
                  <a:pt x="8066011" y="1664300"/>
                </a:moveTo>
                <a:cubicBezTo>
                  <a:pt x="8074877" y="1664910"/>
                  <a:pt x="8084097" y="1667963"/>
                  <a:pt x="8092609" y="1667963"/>
                </a:cubicBezTo>
                <a:cubicBezTo>
                  <a:pt x="8089769" y="1675289"/>
                  <a:pt x="8086934" y="1682613"/>
                  <a:pt x="8084097" y="1687496"/>
                </a:cubicBezTo>
                <a:cubicBezTo>
                  <a:pt x="8078424" y="1687497"/>
                  <a:pt x="8075585" y="1685056"/>
                  <a:pt x="8069912" y="1685056"/>
                </a:cubicBezTo>
                <a:cubicBezTo>
                  <a:pt x="8061400" y="1680172"/>
                  <a:pt x="8050053" y="1677730"/>
                  <a:pt x="8041542" y="1675289"/>
                </a:cubicBezTo>
                <a:cubicBezTo>
                  <a:pt x="8048636" y="1665520"/>
                  <a:pt x="8057144" y="1663690"/>
                  <a:pt x="8066011" y="1664300"/>
                </a:cubicBezTo>
                <a:close/>
                <a:moveTo>
                  <a:pt x="7373417" y="1659990"/>
                </a:moveTo>
                <a:cubicBezTo>
                  <a:pt x="7378545" y="1660447"/>
                  <a:pt x="7384402" y="1674640"/>
                  <a:pt x="7384405" y="1681966"/>
                </a:cubicBezTo>
                <a:cubicBezTo>
                  <a:pt x="7381798" y="1681966"/>
                  <a:pt x="7361393" y="1674640"/>
                  <a:pt x="7368773" y="1664873"/>
                </a:cubicBezTo>
                <a:cubicBezTo>
                  <a:pt x="7370077" y="1661210"/>
                  <a:pt x="7371705" y="1659838"/>
                  <a:pt x="7373417" y="1659990"/>
                </a:cubicBezTo>
                <a:close/>
                <a:moveTo>
                  <a:pt x="6996636" y="1658214"/>
                </a:moveTo>
                <a:cubicBezTo>
                  <a:pt x="6999153" y="1658408"/>
                  <a:pt x="7001550" y="1658713"/>
                  <a:pt x="7003468" y="1658714"/>
                </a:cubicBezTo>
                <a:cubicBezTo>
                  <a:pt x="7003469" y="1678392"/>
                  <a:pt x="6988125" y="1671013"/>
                  <a:pt x="6980452" y="1671011"/>
                </a:cubicBezTo>
                <a:cubicBezTo>
                  <a:pt x="6980452" y="1658099"/>
                  <a:pt x="6989084" y="1657637"/>
                  <a:pt x="6996636" y="1658214"/>
                </a:cubicBezTo>
                <a:close/>
                <a:moveTo>
                  <a:pt x="6426371" y="1658052"/>
                </a:moveTo>
                <a:lnTo>
                  <a:pt x="6428513" y="1659247"/>
                </a:lnTo>
                <a:lnTo>
                  <a:pt x="6426743" y="1659845"/>
                </a:lnTo>
                <a:close/>
                <a:moveTo>
                  <a:pt x="6449848" y="1658052"/>
                </a:moveTo>
                <a:cubicBezTo>
                  <a:pt x="6444533" y="1660481"/>
                  <a:pt x="6444533" y="1660481"/>
                  <a:pt x="6449846" y="1670202"/>
                </a:cubicBezTo>
                <a:cubicBezTo>
                  <a:pt x="6449847" y="1665341"/>
                  <a:pt x="6449847" y="1662912"/>
                  <a:pt x="6449848" y="1658052"/>
                </a:cubicBezTo>
                <a:close/>
                <a:moveTo>
                  <a:pt x="7312146" y="1657367"/>
                </a:moveTo>
                <a:lnTo>
                  <a:pt x="7310375" y="1666618"/>
                </a:lnTo>
                <a:lnTo>
                  <a:pt x="7317446" y="1667881"/>
                </a:lnTo>
                <a:cubicBezTo>
                  <a:pt x="7306203" y="1670375"/>
                  <a:pt x="7298237" y="1675360"/>
                  <a:pt x="7286994" y="1680343"/>
                </a:cubicBezTo>
                <a:cubicBezTo>
                  <a:pt x="7289102" y="1673800"/>
                  <a:pt x="7292330" y="1670062"/>
                  <a:pt x="7296135" y="1668076"/>
                </a:cubicBezTo>
                <a:lnTo>
                  <a:pt x="7305305" y="1666802"/>
                </a:lnTo>
                <a:lnTo>
                  <a:pt x="7306592" y="1660694"/>
                </a:lnTo>
                <a:cubicBezTo>
                  <a:pt x="7307827" y="1658577"/>
                  <a:pt x="7309677" y="1657367"/>
                  <a:pt x="7312146" y="1657367"/>
                </a:cubicBezTo>
                <a:close/>
                <a:moveTo>
                  <a:pt x="8939867" y="1657366"/>
                </a:moveTo>
                <a:cubicBezTo>
                  <a:pt x="8944936" y="1659785"/>
                  <a:pt x="8950003" y="1662208"/>
                  <a:pt x="8955074" y="1664626"/>
                </a:cubicBezTo>
                <a:cubicBezTo>
                  <a:pt x="8952538" y="1667047"/>
                  <a:pt x="8952538" y="1669466"/>
                  <a:pt x="8950005" y="1669467"/>
                </a:cubicBezTo>
                <a:cubicBezTo>
                  <a:pt x="8944935" y="1669466"/>
                  <a:pt x="8939867" y="1669466"/>
                  <a:pt x="8939867" y="1657366"/>
                </a:cubicBezTo>
                <a:close/>
                <a:moveTo>
                  <a:pt x="7105012" y="1657366"/>
                </a:moveTo>
                <a:cubicBezTo>
                  <a:pt x="7105012" y="1664747"/>
                  <a:pt x="7105011" y="1669663"/>
                  <a:pt x="7105010" y="1677043"/>
                </a:cubicBezTo>
                <a:cubicBezTo>
                  <a:pt x="7102198" y="1677044"/>
                  <a:pt x="7102199" y="1679503"/>
                  <a:pt x="7099386" y="1681963"/>
                </a:cubicBezTo>
                <a:cubicBezTo>
                  <a:pt x="7096573" y="1674584"/>
                  <a:pt x="7093761" y="1657367"/>
                  <a:pt x="7105012" y="1657366"/>
                </a:cubicBezTo>
                <a:close/>
                <a:moveTo>
                  <a:pt x="6884731" y="1657366"/>
                </a:moveTo>
                <a:cubicBezTo>
                  <a:pt x="6893169" y="1657367"/>
                  <a:pt x="6895982" y="1662208"/>
                  <a:pt x="6895983" y="1669467"/>
                </a:cubicBezTo>
                <a:cubicBezTo>
                  <a:pt x="6887543" y="1669467"/>
                  <a:pt x="6884731" y="1667047"/>
                  <a:pt x="6884731" y="1657366"/>
                </a:cubicBezTo>
                <a:close/>
                <a:moveTo>
                  <a:pt x="8471014" y="1657366"/>
                </a:moveTo>
                <a:cubicBezTo>
                  <a:pt x="8478615" y="1657365"/>
                  <a:pt x="8486219" y="1657365"/>
                  <a:pt x="8486218" y="1668952"/>
                </a:cubicBezTo>
                <a:cubicBezTo>
                  <a:pt x="8481151" y="1668952"/>
                  <a:pt x="8471014" y="1671268"/>
                  <a:pt x="8471014" y="1657366"/>
                </a:cubicBezTo>
                <a:close/>
                <a:moveTo>
                  <a:pt x="9641468" y="1656968"/>
                </a:moveTo>
                <a:cubicBezTo>
                  <a:pt x="9650167" y="1655184"/>
                  <a:pt x="9659445" y="1664163"/>
                  <a:pt x="9665629" y="1667848"/>
                </a:cubicBezTo>
                <a:cubicBezTo>
                  <a:pt x="9662880" y="1675215"/>
                  <a:pt x="9660132" y="1682583"/>
                  <a:pt x="9660131" y="1687494"/>
                </a:cubicBezTo>
                <a:cubicBezTo>
                  <a:pt x="9651884" y="1680127"/>
                  <a:pt x="9641348" y="1670303"/>
                  <a:pt x="9633100" y="1662935"/>
                </a:cubicBezTo>
                <a:cubicBezTo>
                  <a:pt x="9635735" y="1659352"/>
                  <a:pt x="9638571" y="1657561"/>
                  <a:pt x="9641468" y="1656968"/>
                </a:cubicBezTo>
                <a:close/>
                <a:moveTo>
                  <a:pt x="8025048" y="1655753"/>
                </a:moveTo>
                <a:cubicBezTo>
                  <a:pt x="8030086" y="1658161"/>
                  <a:pt x="8035584" y="1660566"/>
                  <a:pt x="8041083" y="1662971"/>
                </a:cubicBezTo>
                <a:cubicBezTo>
                  <a:pt x="8038332" y="1667783"/>
                  <a:pt x="8033293" y="1670189"/>
                  <a:pt x="8030087" y="1675001"/>
                </a:cubicBezTo>
                <a:cubicBezTo>
                  <a:pt x="8027340" y="1670188"/>
                  <a:pt x="8027339" y="1662972"/>
                  <a:pt x="8025048" y="1655753"/>
                </a:cubicBezTo>
                <a:close/>
                <a:moveTo>
                  <a:pt x="8313240" y="1655753"/>
                </a:moveTo>
                <a:cubicBezTo>
                  <a:pt x="8313241" y="1665433"/>
                  <a:pt x="8310636" y="1667852"/>
                  <a:pt x="8305426" y="1667854"/>
                </a:cubicBezTo>
                <a:cubicBezTo>
                  <a:pt x="8305427" y="1660594"/>
                  <a:pt x="8308031" y="1655753"/>
                  <a:pt x="8313240" y="1655753"/>
                </a:cubicBezTo>
                <a:close/>
                <a:moveTo>
                  <a:pt x="7771470" y="1655752"/>
                </a:moveTo>
                <a:cubicBezTo>
                  <a:pt x="7782266" y="1660698"/>
                  <a:pt x="7790364" y="1675538"/>
                  <a:pt x="7795761" y="1692849"/>
                </a:cubicBezTo>
                <a:cubicBezTo>
                  <a:pt x="7776867" y="1692850"/>
                  <a:pt x="7776866" y="1678010"/>
                  <a:pt x="7771470" y="1655752"/>
                </a:cubicBezTo>
                <a:close/>
                <a:moveTo>
                  <a:pt x="5666551" y="1655344"/>
                </a:moveTo>
                <a:lnTo>
                  <a:pt x="5666687" y="1655926"/>
                </a:lnTo>
                <a:cubicBezTo>
                  <a:pt x="5667903" y="1657445"/>
                  <a:pt x="5669788" y="1658052"/>
                  <a:pt x="5672446" y="1658052"/>
                </a:cubicBezTo>
                <a:lnTo>
                  <a:pt x="5671399" y="1655344"/>
                </a:lnTo>
                <a:close/>
                <a:moveTo>
                  <a:pt x="683497" y="1655337"/>
                </a:moveTo>
                <a:lnTo>
                  <a:pt x="683739" y="1656445"/>
                </a:lnTo>
                <a:lnTo>
                  <a:pt x="679879" y="1655704"/>
                </a:lnTo>
                <a:cubicBezTo>
                  <a:pt x="681248" y="1654381"/>
                  <a:pt x="682576" y="1654384"/>
                  <a:pt x="683497" y="1655337"/>
                </a:cubicBezTo>
                <a:close/>
                <a:moveTo>
                  <a:pt x="7465154" y="1655020"/>
                </a:moveTo>
                <a:cubicBezTo>
                  <a:pt x="7487521" y="1657389"/>
                  <a:pt x="7510080" y="1666290"/>
                  <a:pt x="7531092" y="1674428"/>
                </a:cubicBezTo>
                <a:cubicBezTo>
                  <a:pt x="7568000" y="1688897"/>
                  <a:pt x="7605353" y="1705372"/>
                  <a:pt x="7642263" y="1717430"/>
                </a:cubicBezTo>
                <a:cubicBezTo>
                  <a:pt x="7639594" y="1724661"/>
                  <a:pt x="7636926" y="1736720"/>
                  <a:pt x="7631590" y="1736719"/>
                </a:cubicBezTo>
                <a:cubicBezTo>
                  <a:pt x="7623585" y="1739131"/>
                  <a:pt x="7616026" y="1739131"/>
                  <a:pt x="7608022" y="1739131"/>
                </a:cubicBezTo>
                <a:cubicBezTo>
                  <a:pt x="7592012" y="1739131"/>
                  <a:pt x="7576004" y="1736720"/>
                  <a:pt x="7559994" y="1729486"/>
                </a:cubicBezTo>
                <a:cubicBezTo>
                  <a:pt x="7551992" y="1724660"/>
                  <a:pt x="7546655" y="1717429"/>
                  <a:pt x="7541318" y="1710195"/>
                </a:cubicBezTo>
                <a:lnTo>
                  <a:pt x="7515867" y="1710195"/>
                </a:lnTo>
                <a:lnTo>
                  <a:pt x="7512096" y="1725023"/>
                </a:lnTo>
                <a:lnTo>
                  <a:pt x="7501715" y="1709139"/>
                </a:lnTo>
                <a:lnTo>
                  <a:pt x="7488403" y="1708086"/>
                </a:lnTo>
                <a:cubicBezTo>
                  <a:pt x="7479730" y="1706579"/>
                  <a:pt x="7471061" y="1704168"/>
                  <a:pt x="7461723" y="1700550"/>
                </a:cubicBezTo>
                <a:cubicBezTo>
                  <a:pt x="7461723" y="1695728"/>
                  <a:pt x="7464390" y="1693317"/>
                  <a:pt x="7467057" y="1693317"/>
                </a:cubicBezTo>
                <a:cubicBezTo>
                  <a:pt x="7456385" y="1686082"/>
                  <a:pt x="7448826" y="1693317"/>
                  <a:pt x="7438151" y="1688895"/>
                </a:cubicBezTo>
                <a:cubicBezTo>
                  <a:pt x="7430149" y="1683671"/>
                  <a:pt x="7422145" y="1674428"/>
                  <a:pt x="7414140" y="1664783"/>
                </a:cubicBezTo>
                <a:cubicBezTo>
                  <a:pt x="7423476" y="1659358"/>
                  <a:pt x="7433123" y="1656343"/>
                  <a:pt x="7442919" y="1655099"/>
                </a:cubicBezTo>
                <a:cubicBezTo>
                  <a:pt x="7450268" y="1654167"/>
                  <a:pt x="7457702" y="1654232"/>
                  <a:pt x="7465154" y="1655020"/>
                </a:cubicBezTo>
                <a:close/>
                <a:moveTo>
                  <a:pt x="8870267" y="1652110"/>
                </a:moveTo>
                <a:cubicBezTo>
                  <a:pt x="8876174" y="1653039"/>
                  <a:pt x="8883390" y="1657366"/>
                  <a:pt x="8888638" y="1658604"/>
                </a:cubicBezTo>
                <a:cubicBezTo>
                  <a:pt x="8882734" y="1662312"/>
                  <a:pt x="8873877" y="1671586"/>
                  <a:pt x="8866495" y="1670774"/>
                </a:cubicBezTo>
                <a:lnTo>
                  <a:pt x="8865096" y="1669785"/>
                </a:lnTo>
                <a:lnTo>
                  <a:pt x="8861519" y="1673512"/>
                </a:lnTo>
                <a:cubicBezTo>
                  <a:pt x="8860286" y="1673513"/>
                  <a:pt x="8859051" y="1672226"/>
                  <a:pt x="8857816" y="1669655"/>
                </a:cubicBezTo>
                <a:cubicBezTo>
                  <a:pt x="8858434" y="1668369"/>
                  <a:pt x="8859050" y="1667565"/>
                  <a:pt x="8859667" y="1667123"/>
                </a:cubicBezTo>
                <a:lnTo>
                  <a:pt x="8860972" y="1666869"/>
                </a:lnTo>
                <a:lnTo>
                  <a:pt x="8859773" y="1666022"/>
                </a:lnTo>
                <a:cubicBezTo>
                  <a:pt x="8859773" y="1653656"/>
                  <a:pt x="8864365" y="1651182"/>
                  <a:pt x="8870267" y="1652110"/>
                </a:cubicBezTo>
                <a:close/>
                <a:moveTo>
                  <a:pt x="7062475" y="1650222"/>
                </a:moveTo>
                <a:cubicBezTo>
                  <a:pt x="7070663" y="1652663"/>
                  <a:pt x="7076123" y="1655107"/>
                  <a:pt x="7081582" y="1657549"/>
                </a:cubicBezTo>
                <a:cubicBezTo>
                  <a:pt x="7078853" y="1667315"/>
                  <a:pt x="7078852" y="1674639"/>
                  <a:pt x="7076123" y="1681966"/>
                </a:cubicBezTo>
                <a:cubicBezTo>
                  <a:pt x="7067935" y="1674641"/>
                  <a:pt x="7059746" y="1674640"/>
                  <a:pt x="7048827" y="1677084"/>
                </a:cubicBezTo>
                <a:cubicBezTo>
                  <a:pt x="7054286" y="1667316"/>
                  <a:pt x="7057015" y="1657549"/>
                  <a:pt x="7062475" y="1650222"/>
                </a:cubicBezTo>
                <a:close/>
                <a:moveTo>
                  <a:pt x="629821" y="1649602"/>
                </a:moveTo>
                <a:lnTo>
                  <a:pt x="635809" y="1651395"/>
                </a:lnTo>
                <a:lnTo>
                  <a:pt x="658302" y="1655882"/>
                </a:lnTo>
                <a:lnTo>
                  <a:pt x="643988" y="1652196"/>
                </a:lnTo>
                <a:cubicBezTo>
                  <a:pt x="638095" y="1650851"/>
                  <a:pt x="632959" y="1649879"/>
                  <a:pt x="629821" y="1649602"/>
                </a:cubicBezTo>
                <a:close/>
                <a:moveTo>
                  <a:pt x="8456917" y="1649141"/>
                </a:moveTo>
                <a:cubicBezTo>
                  <a:pt x="8456916" y="1664094"/>
                  <a:pt x="8446777" y="1659110"/>
                  <a:pt x="8441710" y="1659109"/>
                </a:cubicBezTo>
                <a:cubicBezTo>
                  <a:pt x="8441711" y="1646649"/>
                  <a:pt x="8449312" y="1649140"/>
                  <a:pt x="8456917" y="1649141"/>
                </a:cubicBezTo>
                <a:close/>
                <a:moveTo>
                  <a:pt x="6591696" y="1648966"/>
                </a:moveTo>
                <a:cubicBezTo>
                  <a:pt x="6596906" y="1648965"/>
                  <a:pt x="6606890" y="1646649"/>
                  <a:pt x="6606890" y="1658235"/>
                </a:cubicBezTo>
                <a:cubicBezTo>
                  <a:pt x="6599077" y="1658234"/>
                  <a:pt x="6591697" y="1660551"/>
                  <a:pt x="6591696" y="1648966"/>
                </a:cubicBezTo>
                <a:close/>
                <a:moveTo>
                  <a:pt x="6386150" y="1648966"/>
                </a:moveTo>
                <a:cubicBezTo>
                  <a:pt x="6386150" y="1660551"/>
                  <a:pt x="6378546" y="1658235"/>
                  <a:pt x="6370943" y="1658235"/>
                </a:cubicBezTo>
                <a:cubicBezTo>
                  <a:pt x="6370943" y="1646650"/>
                  <a:pt x="6381081" y="1648964"/>
                  <a:pt x="6386150" y="1648966"/>
                </a:cubicBezTo>
                <a:close/>
                <a:moveTo>
                  <a:pt x="7407854" y="1648437"/>
                </a:moveTo>
                <a:cubicBezTo>
                  <a:pt x="7407854" y="1655816"/>
                  <a:pt x="7407855" y="1670573"/>
                  <a:pt x="7402740" y="1670572"/>
                </a:cubicBezTo>
                <a:cubicBezTo>
                  <a:pt x="7395068" y="1673033"/>
                  <a:pt x="7387394" y="1665654"/>
                  <a:pt x="7384839" y="1655816"/>
                </a:cubicBezTo>
                <a:cubicBezTo>
                  <a:pt x="7392511" y="1650895"/>
                  <a:pt x="7400182" y="1650896"/>
                  <a:pt x="7407854" y="1648437"/>
                </a:cubicBezTo>
                <a:close/>
                <a:moveTo>
                  <a:pt x="7982623" y="1648435"/>
                </a:moveTo>
                <a:cubicBezTo>
                  <a:pt x="7990297" y="1650927"/>
                  <a:pt x="7997970" y="1653420"/>
                  <a:pt x="8005643" y="1653420"/>
                </a:cubicBezTo>
                <a:lnTo>
                  <a:pt x="7998221" y="1657725"/>
                </a:lnTo>
                <a:lnTo>
                  <a:pt x="8009143" y="1656316"/>
                </a:lnTo>
                <a:cubicBezTo>
                  <a:pt x="8011800" y="1656478"/>
                  <a:pt x="8014329" y="1656765"/>
                  <a:pt x="8016351" y="1656765"/>
                </a:cubicBezTo>
                <a:lnTo>
                  <a:pt x="8015393" y="1660519"/>
                </a:lnTo>
                <a:lnTo>
                  <a:pt x="8021273" y="1669482"/>
                </a:lnTo>
                <a:lnTo>
                  <a:pt x="8013678" y="1667168"/>
                </a:lnTo>
                <a:lnTo>
                  <a:pt x="8007243" y="1670519"/>
                </a:lnTo>
                <a:cubicBezTo>
                  <a:pt x="8002182" y="1671144"/>
                  <a:pt x="7996111" y="1669268"/>
                  <a:pt x="7992063" y="1669268"/>
                </a:cubicBezTo>
                <a:lnTo>
                  <a:pt x="7997430" y="1658183"/>
                </a:lnTo>
                <a:lnTo>
                  <a:pt x="7992216" y="1661208"/>
                </a:lnTo>
                <a:cubicBezTo>
                  <a:pt x="7987101" y="1660898"/>
                  <a:pt x="7982624" y="1657159"/>
                  <a:pt x="7982623" y="1648435"/>
                </a:cubicBezTo>
                <a:close/>
                <a:moveTo>
                  <a:pt x="7259810" y="1648433"/>
                </a:moveTo>
                <a:cubicBezTo>
                  <a:pt x="7262277" y="1648435"/>
                  <a:pt x="7267214" y="1651007"/>
                  <a:pt x="7267213" y="1658724"/>
                </a:cubicBezTo>
                <a:cubicBezTo>
                  <a:pt x="7262278" y="1658722"/>
                  <a:pt x="7259810" y="1656151"/>
                  <a:pt x="7259810" y="1648433"/>
                </a:cubicBezTo>
                <a:close/>
                <a:moveTo>
                  <a:pt x="384677" y="1648223"/>
                </a:moveTo>
                <a:cubicBezTo>
                  <a:pt x="391381" y="1648876"/>
                  <a:pt x="397147" y="1649237"/>
                  <a:pt x="397635" y="1649494"/>
                </a:cubicBezTo>
                <a:cubicBezTo>
                  <a:pt x="397879" y="1649623"/>
                  <a:pt x="396801" y="1649727"/>
                  <a:pt x="393863" y="1649827"/>
                </a:cubicBezTo>
                <a:lnTo>
                  <a:pt x="390889" y="1649892"/>
                </a:lnTo>
                <a:close/>
                <a:moveTo>
                  <a:pt x="8716107" y="1647240"/>
                </a:moveTo>
                <a:cubicBezTo>
                  <a:pt x="8725427" y="1647464"/>
                  <a:pt x="8736114" y="1660512"/>
                  <a:pt x="8744070" y="1664108"/>
                </a:cubicBezTo>
                <a:cubicBezTo>
                  <a:pt x="8730814" y="1664109"/>
                  <a:pt x="8717998" y="1661710"/>
                  <a:pt x="8707392" y="1652113"/>
                </a:cubicBezTo>
                <a:cubicBezTo>
                  <a:pt x="8710044" y="1648515"/>
                  <a:pt x="8713000" y="1647167"/>
                  <a:pt x="8716107" y="1647240"/>
                </a:cubicBezTo>
                <a:close/>
                <a:moveTo>
                  <a:pt x="7036443" y="1646284"/>
                </a:moveTo>
                <a:cubicBezTo>
                  <a:pt x="7041482" y="1645659"/>
                  <a:pt x="7046183" y="1646283"/>
                  <a:pt x="7048869" y="1651275"/>
                </a:cubicBezTo>
                <a:cubicBezTo>
                  <a:pt x="7054242" y="1661258"/>
                  <a:pt x="7048868" y="1671239"/>
                  <a:pt x="7040808" y="1668744"/>
                </a:cubicBezTo>
                <a:cubicBezTo>
                  <a:pt x="7030063" y="1668743"/>
                  <a:pt x="7022007" y="1668744"/>
                  <a:pt x="7011709" y="1671240"/>
                </a:cubicBezTo>
                <a:cubicBezTo>
                  <a:pt x="7011708" y="1658762"/>
                  <a:pt x="7011709" y="1648780"/>
                  <a:pt x="7022006" y="1648780"/>
                </a:cubicBezTo>
                <a:cubicBezTo>
                  <a:pt x="7026037" y="1648780"/>
                  <a:pt x="7031409" y="1646907"/>
                  <a:pt x="7036443" y="1646284"/>
                </a:cubicBezTo>
                <a:close/>
                <a:moveTo>
                  <a:pt x="6933313" y="1645650"/>
                </a:moveTo>
                <a:cubicBezTo>
                  <a:pt x="6936895" y="1644363"/>
                  <a:pt x="6940813" y="1644363"/>
                  <a:pt x="6944840" y="1645651"/>
                </a:cubicBezTo>
                <a:cubicBezTo>
                  <a:pt x="6936782" y="1648221"/>
                  <a:pt x="6929173" y="1650794"/>
                  <a:pt x="6923799" y="1653367"/>
                </a:cubicBezTo>
                <a:cubicBezTo>
                  <a:pt x="6926486" y="1649507"/>
                  <a:pt x="6929731" y="1646936"/>
                  <a:pt x="6933313" y="1645650"/>
                </a:cubicBezTo>
                <a:close/>
                <a:moveTo>
                  <a:pt x="6159594" y="1645044"/>
                </a:moveTo>
                <a:cubicBezTo>
                  <a:pt x="6166758" y="1645044"/>
                  <a:pt x="6174946" y="1647486"/>
                  <a:pt x="6179041" y="1647487"/>
                </a:cubicBezTo>
                <a:cubicBezTo>
                  <a:pt x="6179041" y="1669462"/>
                  <a:pt x="6154476" y="1657253"/>
                  <a:pt x="6146288" y="1657253"/>
                </a:cubicBezTo>
                <a:cubicBezTo>
                  <a:pt x="6146287" y="1647487"/>
                  <a:pt x="6152428" y="1645044"/>
                  <a:pt x="6159594" y="1645044"/>
                </a:cubicBezTo>
                <a:close/>
                <a:moveTo>
                  <a:pt x="8272509" y="1643662"/>
                </a:moveTo>
                <a:cubicBezTo>
                  <a:pt x="8277788" y="1645378"/>
                  <a:pt x="8283385" y="1651560"/>
                  <a:pt x="8286422" y="1655356"/>
                </a:cubicBezTo>
                <a:cubicBezTo>
                  <a:pt x="8278325" y="1655355"/>
                  <a:pt x="8270229" y="1653370"/>
                  <a:pt x="8262132" y="1650990"/>
                </a:cubicBezTo>
                <a:cubicBezTo>
                  <a:pt x="8263481" y="1646822"/>
                  <a:pt x="8265337" y="1644588"/>
                  <a:pt x="8267445" y="1643690"/>
                </a:cubicBezTo>
                <a:cubicBezTo>
                  <a:pt x="8269027" y="1643015"/>
                  <a:pt x="8270751" y="1643090"/>
                  <a:pt x="8272509" y="1643662"/>
                </a:cubicBezTo>
                <a:close/>
                <a:moveTo>
                  <a:pt x="7688790" y="1641795"/>
                </a:moveTo>
                <a:cubicBezTo>
                  <a:pt x="7690091" y="1642098"/>
                  <a:pt x="7691394" y="1643308"/>
                  <a:pt x="7692696" y="1644517"/>
                </a:cubicBezTo>
                <a:cubicBezTo>
                  <a:pt x="7690092" y="1646936"/>
                  <a:pt x="7690092" y="1649356"/>
                  <a:pt x="7687487" y="1651776"/>
                </a:cubicBezTo>
                <a:lnTo>
                  <a:pt x="7686854" y="1650018"/>
                </a:lnTo>
                <a:lnTo>
                  <a:pt x="7682821" y="1650019"/>
                </a:lnTo>
                <a:lnTo>
                  <a:pt x="7685002" y="1644848"/>
                </a:lnTo>
                <a:lnTo>
                  <a:pt x="7684882" y="1644518"/>
                </a:lnTo>
                <a:lnTo>
                  <a:pt x="7685249" y="1644263"/>
                </a:lnTo>
                <a:lnTo>
                  <a:pt x="7685676" y="1643249"/>
                </a:lnTo>
                <a:lnTo>
                  <a:pt x="7685909" y="1643802"/>
                </a:lnTo>
                <a:close/>
                <a:moveTo>
                  <a:pt x="8197330" y="1641292"/>
                </a:moveTo>
                <a:lnTo>
                  <a:pt x="8211235" y="1645589"/>
                </a:lnTo>
                <a:lnTo>
                  <a:pt x="8211302" y="1645431"/>
                </a:lnTo>
                <a:cubicBezTo>
                  <a:pt x="8214182" y="1643808"/>
                  <a:pt x="8217989" y="1643862"/>
                  <a:pt x="8221698" y="1644164"/>
                </a:cubicBezTo>
                <a:cubicBezTo>
                  <a:pt x="8224171" y="1644366"/>
                  <a:pt x="8226602" y="1644679"/>
                  <a:pt x="8228683" y="1644678"/>
                </a:cubicBezTo>
                <a:lnTo>
                  <a:pt x="8227059" y="1651855"/>
                </a:lnTo>
                <a:lnTo>
                  <a:pt x="8240046" y="1657962"/>
                </a:lnTo>
                <a:cubicBezTo>
                  <a:pt x="8240044" y="1683762"/>
                  <a:pt x="8205423" y="1669870"/>
                  <a:pt x="8194634" y="1665105"/>
                </a:cubicBezTo>
                <a:cubicBezTo>
                  <a:pt x="8183843" y="1660344"/>
                  <a:pt x="8183842" y="1641292"/>
                  <a:pt x="8197330" y="1641292"/>
                </a:cubicBezTo>
                <a:close/>
                <a:moveTo>
                  <a:pt x="7368123" y="1641291"/>
                </a:moveTo>
                <a:cubicBezTo>
                  <a:pt x="7368123" y="1643864"/>
                  <a:pt x="7370729" y="1646435"/>
                  <a:pt x="7370728" y="1649006"/>
                </a:cubicBezTo>
                <a:cubicBezTo>
                  <a:pt x="7368124" y="1651578"/>
                  <a:pt x="7363348" y="1649006"/>
                  <a:pt x="7368123" y="1641291"/>
                </a:cubicBezTo>
                <a:close/>
                <a:moveTo>
                  <a:pt x="8706943" y="1641290"/>
                </a:moveTo>
                <a:cubicBezTo>
                  <a:pt x="8704239" y="1643547"/>
                  <a:pt x="8704239" y="1645803"/>
                  <a:pt x="8701532" y="1648060"/>
                </a:cubicBezTo>
                <a:cubicBezTo>
                  <a:pt x="8701533" y="1641291"/>
                  <a:pt x="8701533" y="1641291"/>
                  <a:pt x="8706943" y="1641290"/>
                </a:cubicBezTo>
                <a:close/>
                <a:moveTo>
                  <a:pt x="5729514" y="1637914"/>
                </a:moveTo>
                <a:lnTo>
                  <a:pt x="5709618" y="1642531"/>
                </a:lnTo>
                <a:lnTo>
                  <a:pt x="5695230" y="1640417"/>
                </a:lnTo>
                <a:lnTo>
                  <a:pt x="5698441" y="1649358"/>
                </a:lnTo>
                <a:cubicBezTo>
                  <a:pt x="5707162" y="1656533"/>
                  <a:pt x="5725601" y="1648333"/>
                  <a:pt x="5733575" y="1648334"/>
                </a:cubicBezTo>
                <a:close/>
                <a:moveTo>
                  <a:pt x="7841970" y="1635934"/>
                </a:moveTo>
                <a:cubicBezTo>
                  <a:pt x="7855289" y="1638329"/>
                  <a:pt x="7865946" y="1635935"/>
                  <a:pt x="7876158" y="1640724"/>
                </a:cubicBezTo>
                <a:cubicBezTo>
                  <a:pt x="7900132" y="1650307"/>
                  <a:pt x="7863282" y="1667076"/>
                  <a:pt x="7857954" y="1669471"/>
                </a:cubicBezTo>
                <a:cubicBezTo>
                  <a:pt x="7852626" y="1659890"/>
                  <a:pt x="7847299" y="1647911"/>
                  <a:pt x="7841970" y="1635934"/>
                </a:cubicBezTo>
                <a:close/>
                <a:moveTo>
                  <a:pt x="9234431" y="1635930"/>
                </a:moveTo>
                <a:cubicBezTo>
                  <a:pt x="9234431" y="1649832"/>
                  <a:pt x="9224293" y="1647516"/>
                  <a:pt x="9219226" y="1647516"/>
                </a:cubicBezTo>
                <a:cubicBezTo>
                  <a:pt x="9219226" y="1635930"/>
                  <a:pt x="9226827" y="1635930"/>
                  <a:pt x="9234431" y="1635930"/>
                </a:cubicBezTo>
                <a:close/>
                <a:moveTo>
                  <a:pt x="8175267" y="1634953"/>
                </a:moveTo>
                <a:cubicBezTo>
                  <a:pt x="8178609" y="1635559"/>
                  <a:pt x="8181283" y="1638583"/>
                  <a:pt x="8181285" y="1644633"/>
                </a:cubicBezTo>
                <a:cubicBezTo>
                  <a:pt x="8175935" y="1644633"/>
                  <a:pt x="8170586" y="1642213"/>
                  <a:pt x="8165237" y="1639794"/>
                </a:cubicBezTo>
                <a:cubicBezTo>
                  <a:pt x="8167913" y="1636163"/>
                  <a:pt x="8171925" y="1634349"/>
                  <a:pt x="8175267" y="1634953"/>
                </a:cubicBezTo>
                <a:close/>
                <a:moveTo>
                  <a:pt x="9613201" y="1634319"/>
                </a:moveTo>
                <a:cubicBezTo>
                  <a:pt x="9621531" y="1639082"/>
                  <a:pt x="9627083" y="1646227"/>
                  <a:pt x="9632636" y="1650988"/>
                </a:cubicBezTo>
                <a:cubicBezTo>
                  <a:pt x="9627085" y="1662500"/>
                  <a:pt x="9615977" y="1643845"/>
                  <a:pt x="9610424" y="1639082"/>
                </a:cubicBezTo>
                <a:cubicBezTo>
                  <a:pt x="9610424" y="1636701"/>
                  <a:pt x="9613201" y="1636701"/>
                  <a:pt x="9613201" y="1634319"/>
                </a:cubicBezTo>
                <a:close/>
                <a:moveTo>
                  <a:pt x="9112740" y="1634319"/>
                </a:moveTo>
                <a:cubicBezTo>
                  <a:pt x="9118088" y="1634319"/>
                  <a:pt x="9123438" y="1634320"/>
                  <a:pt x="9123438" y="1644607"/>
                </a:cubicBezTo>
                <a:cubicBezTo>
                  <a:pt x="9118088" y="1644607"/>
                  <a:pt x="9112738" y="1642035"/>
                  <a:pt x="9107391" y="1639464"/>
                </a:cubicBezTo>
                <a:cubicBezTo>
                  <a:pt x="9110065" y="1639463"/>
                  <a:pt x="9110065" y="1636891"/>
                  <a:pt x="9112740" y="1634319"/>
                </a:cubicBezTo>
                <a:close/>
                <a:moveTo>
                  <a:pt x="7331234" y="1632316"/>
                </a:moveTo>
                <a:cubicBezTo>
                  <a:pt x="7344621" y="1632895"/>
                  <a:pt x="7359073" y="1637995"/>
                  <a:pt x="7368764" y="1652832"/>
                </a:cubicBezTo>
                <a:cubicBezTo>
                  <a:pt x="7361079" y="1663962"/>
                  <a:pt x="7350135" y="1650050"/>
                  <a:pt x="7349654" y="1653877"/>
                </a:cubicBezTo>
                <a:lnTo>
                  <a:pt x="7350313" y="1657271"/>
                </a:lnTo>
                <a:lnTo>
                  <a:pt x="7352380" y="1656213"/>
                </a:lnTo>
                <a:cubicBezTo>
                  <a:pt x="7354409" y="1654399"/>
                  <a:pt x="7353393" y="1660751"/>
                  <a:pt x="7352759" y="1664041"/>
                </a:cubicBezTo>
                <a:lnTo>
                  <a:pt x="7352757" y="1664060"/>
                </a:lnTo>
                <a:lnTo>
                  <a:pt x="7353169" y="1665197"/>
                </a:lnTo>
                <a:lnTo>
                  <a:pt x="7352592" y="1664856"/>
                </a:lnTo>
                <a:lnTo>
                  <a:pt x="7352378" y="1665894"/>
                </a:lnTo>
                <a:lnTo>
                  <a:pt x="7351824" y="1664403"/>
                </a:lnTo>
                <a:lnTo>
                  <a:pt x="7333789" y="1653760"/>
                </a:lnTo>
                <a:cubicBezTo>
                  <a:pt x="7327775" y="1648504"/>
                  <a:pt x="7322427" y="1641705"/>
                  <a:pt x="7318417" y="1633051"/>
                </a:cubicBezTo>
                <a:cubicBezTo>
                  <a:pt x="7322427" y="1632432"/>
                  <a:pt x="7326771" y="1632126"/>
                  <a:pt x="7331234" y="1632316"/>
                </a:cubicBezTo>
                <a:close/>
                <a:moveTo>
                  <a:pt x="6874586" y="1625313"/>
                </a:moveTo>
                <a:cubicBezTo>
                  <a:pt x="6886695" y="1625005"/>
                  <a:pt x="6898530" y="1628094"/>
                  <a:pt x="6907734" y="1641703"/>
                </a:cubicBezTo>
                <a:cubicBezTo>
                  <a:pt x="6897213" y="1644176"/>
                  <a:pt x="6884065" y="1651595"/>
                  <a:pt x="6870916" y="1646649"/>
                </a:cubicBezTo>
                <a:cubicBezTo>
                  <a:pt x="6860397" y="1641704"/>
                  <a:pt x="6850317" y="1634284"/>
                  <a:pt x="6839796" y="1629334"/>
                </a:cubicBezTo>
                <a:cubicBezTo>
                  <a:pt x="6850096" y="1629334"/>
                  <a:pt x="6862478" y="1625625"/>
                  <a:pt x="6874586" y="1625313"/>
                </a:cubicBezTo>
                <a:close/>
                <a:moveTo>
                  <a:pt x="7818085" y="1623426"/>
                </a:moveTo>
                <a:cubicBezTo>
                  <a:pt x="7818085" y="1630631"/>
                  <a:pt x="7818084" y="1640224"/>
                  <a:pt x="7818084" y="1647421"/>
                </a:cubicBezTo>
                <a:cubicBezTo>
                  <a:pt x="7812756" y="1647421"/>
                  <a:pt x="7804765" y="1649820"/>
                  <a:pt x="7797215" y="1645021"/>
                </a:cubicBezTo>
                <a:cubicBezTo>
                  <a:pt x="7789225" y="1640223"/>
                  <a:pt x="7818085" y="1623426"/>
                  <a:pt x="7818085" y="1623426"/>
                </a:cubicBezTo>
                <a:close/>
                <a:moveTo>
                  <a:pt x="7927487" y="1623426"/>
                </a:moveTo>
                <a:lnTo>
                  <a:pt x="7927028" y="1626075"/>
                </a:lnTo>
                <a:lnTo>
                  <a:pt x="7940082" y="1631925"/>
                </a:lnTo>
                <a:lnTo>
                  <a:pt x="7940323" y="1628931"/>
                </a:lnTo>
                <a:cubicBezTo>
                  <a:pt x="7941001" y="1628282"/>
                  <a:pt x="7942352" y="1629579"/>
                  <a:pt x="7945057" y="1632147"/>
                </a:cubicBezTo>
                <a:lnTo>
                  <a:pt x="7943624" y="1633512"/>
                </a:lnTo>
                <a:lnTo>
                  <a:pt x="7951404" y="1636998"/>
                </a:lnTo>
                <a:lnTo>
                  <a:pt x="7955868" y="1634312"/>
                </a:lnTo>
                <a:cubicBezTo>
                  <a:pt x="7959762" y="1634312"/>
                  <a:pt x="7963707" y="1635559"/>
                  <a:pt x="7966560" y="1635559"/>
                </a:cubicBezTo>
                <a:lnTo>
                  <a:pt x="7966560" y="1647498"/>
                </a:lnTo>
                <a:lnTo>
                  <a:pt x="7971304" y="1645284"/>
                </a:lnTo>
                <a:cubicBezTo>
                  <a:pt x="7975619" y="1646127"/>
                  <a:pt x="7979213" y="1649599"/>
                  <a:pt x="7979212" y="1655355"/>
                </a:cubicBezTo>
                <a:cubicBezTo>
                  <a:pt x="7970584" y="1655355"/>
                  <a:pt x="7964833" y="1653371"/>
                  <a:pt x="7959078" y="1650990"/>
                </a:cubicBezTo>
                <a:lnTo>
                  <a:pt x="7965925" y="1647795"/>
                </a:lnTo>
                <a:lnTo>
                  <a:pt x="7954521" y="1643744"/>
                </a:lnTo>
                <a:lnTo>
                  <a:pt x="7949415" y="1648130"/>
                </a:lnTo>
                <a:cubicBezTo>
                  <a:pt x="7939579" y="1651898"/>
                  <a:pt x="7928301" y="1645176"/>
                  <a:pt x="7919906" y="1645176"/>
                </a:cubicBezTo>
                <a:lnTo>
                  <a:pt x="7922979" y="1634308"/>
                </a:lnTo>
                <a:lnTo>
                  <a:pt x="7922853" y="1634435"/>
                </a:lnTo>
                <a:cubicBezTo>
                  <a:pt x="7920207" y="1635596"/>
                  <a:pt x="7916899" y="1635015"/>
                  <a:pt x="7914252" y="1635015"/>
                </a:cubicBezTo>
                <a:cubicBezTo>
                  <a:pt x="7914253" y="1623426"/>
                  <a:pt x="7922193" y="1623425"/>
                  <a:pt x="7927487" y="1623426"/>
                </a:cubicBezTo>
                <a:close/>
                <a:moveTo>
                  <a:pt x="9090898" y="1621816"/>
                </a:moveTo>
                <a:cubicBezTo>
                  <a:pt x="9096395" y="1624235"/>
                  <a:pt x="9101435" y="1626656"/>
                  <a:pt x="9106932" y="1626656"/>
                </a:cubicBezTo>
                <a:cubicBezTo>
                  <a:pt x="9101434" y="1631495"/>
                  <a:pt x="9096394" y="1633915"/>
                  <a:pt x="9090898" y="1621816"/>
                </a:cubicBezTo>
                <a:close/>
                <a:moveTo>
                  <a:pt x="7119156" y="1619857"/>
                </a:moveTo>
                <a:lnTo>
                  <a:pt x="7137909" y="1621400"/>
                </a:lnTo>
                <a:lnTo>
                  <a:pt x="7139360" y="1620671"/>
                </a:lnTo>
                <a:cubicBezTo>
                  <a:pt x="7144399" y="1620070"/>
                  <a:pt x="7150469" y="1621869"/>
                  <a:pt x="7154593" y="1621869"/>
                </a:cubicBezTo>
                <a:lnTo>
                  <a:pt x="7154352" y="1622755"/>
                </a:lnTo>
                <a:lnTo>
                  <a:pt x="7164598" y="1623597"/>
                </a:lnTo>
                <a:cubicBezTo>
                  <a:pt x="7180151" y="1625466"/>
                  <a:pt x="7195982" y="1627340"/>
                  <a:pt x="7211699" y="1627339"/>
                </a:cubicBezTo>
                <a:cubicBezTo>
                  <a:pt x="7222330" y="1627338"/>
                  <a:pt x="7251552" y="1624846"/>
                  <a:pt x="7251553" y="1649804"/>
                </a:cubicBezTo>
                <a:cubicBezTo>
                  <a:pt x="7235614" y="1649804"/>
                  <a:pt x="7219671" y="1649804"/>
                  <a:pt x="7203730" y="1649804"/>
                </a:cubicBezTo>
                <a:lnTo>
                  <a:pt x="7151992" y="1631485"/>
                </a:lnTo>
                <a:lnTo>
                  <a:pt x="7151894" y="1631842"/>
                </a:lnTo>
                <a:cubicBezTo>
                  <a:pt x="7146890" y="1637915"/>
                  <a:pt x="7136153" y="1633866"/>
                  <a:pt x="7130312" y="1633866"/>
                </a:cubicBezTo>
                <a:lnTo>
                  <a:pt x="7132742" y="1624666"/>
                </a:lnTo>
                <a:close/>
                <a:moveTo>
                  <a:pt x="7789142" y="1616770"/>
                </a:moveTo>
                <a:cubicBezTo>
                  <a:pt x="7791328" y="1616920"/>
                  <a:pt x="7793241" y="1618294"/>
                  <a:pt x="7794464" y="1621346"/>
                </a:cubicBezTo>
                <a:cubicBezTo>
                  <a:pt x="7802454" y="1640883"/>
                  <a:pt x="7778924" y="1635999"/>
                  <a:pt x="7773596" y="1635999"/>
                </a:cubicBezTo>
                <a:cubicBezTo>
                  <a:pt x="7773594" y="1626836"/>
                  <a:pt x="7782587" y="1616311"/>
                  <a:pt x="7789142" y="1616770"/>
                </a:cubicBezTo>
                <a:close/>
                <a:moveTo>
                  <a:pt x="8107513" y="1614672"/>
                </a:moveTo>
                <a:cubicBezTo>
                  <a:pt x="8126967" y="1619348"/>
                  <a:pt x="8146895" y="1621686"/>
                  <a:pt x="8166824" y="1626361"/>
                </a:cubicBezTo>
                <a:cubicBezTo>
                  <a:pt x="8161129" y="1635715"/>
                  <a:pt x="8149743" y="1628700"/>
                  <a:pt x="8141202" y="1626361"/>
                </a:cubicBezTo>
                <a:cubicBezTo>
                  <a:pt x="8129813" y="1621686"/>
                  <a:pt x="8118426" y="1619348"/>
                  <a:pt x="8107513" y="1614672"/>
                </a:cubicBezTo>
                <a:close/>
                <a:moveTo>
                  <a:pt x="8674183" y="1614496"/>
                </a:moveTo>
                <a:cubicBezTo>
                  <a:pt x="8679118" y="1614495"/>
                  <a:pt x="8681586" y="1617067"/>
                  <a:pt x="8681584" y="1624781"/>
                </a:cubicBezTo>
                <a:cubicBezTo>
                  <a:pt x="8676650" y="1624781"/>
                  <a:pt x="8674184" y="1622211"/>
                  <a:pt x="8674183" y="1614496"/>
                </a:cubicBezTo>
                <a:close/>
                <a:moveTo>
                  <a:pt x="8658145" y="1614495"/>
                </a:moveTo>
                <a:cubicBezTo>
                  <a:pt x="8658145" y="1623846"/>
                  <a:pt x="8658144" y="1635541"/>
                  <a:pt x="8650741" y="1635541"/>
                </a:cubicBezTo>
                <a:cubicBezTo>
                  <a:pt x="8650740" y="1626185"/>
                  <a:pt x="8650740" y="1614496"/>
                  <a:pt x="8658145" y="1614495"/>
                </a:cubicBezTo>
                <a:close/>
                <a:moveTo>
                  <a:pt x="7904051" y="1614495"/>
                </a:moveTo>
                <a:cubicBezTo>
                  <a:pt x="7904051" y="1621510"/>
                  <a:pt x="7904049" y="1628526"/>
                  <a:pt x="7904050" y="1635541"/>
                </a:cubicBezTo>
                <a:cubicBezTo>
                  <a:pt x="7898840" y="1635542"/>
                  <a:pt x="7893630" y="1635541"/>
                  <a:pt x="7888423" y="1635542"/>
                </a:cubicBezTo>
                <a:lnTo>
                  <a:pt x="7887210" y="1633236"/>
                </a:lnTo>
                <a:lnTo>
                  <a:pt x="7883547" y="1635066"/>
                </a:lnTo>
                <a:cubicBezTo>
                  <a:pt x="7878488" y="1635665"/>
                  <a:pt x="7872415" y="1633866"/>
                  <a:pt x="7868365" y="1633866"/>
                </a:cubicBezTo>
                <a:cubicBezTo>
                  <a:pt x="7868367" y="1624268"/>
                  <a:pt x="7872414" y="1621270"/>
                  <a:pt x="7877475" y="1620670"/>
                </a:cubicBezTo>
                <a:lnTo>
                  <a:pt x="7882495" y="1621067"/>
                </a:lnTo>
                <a:close/>
                <a:moveTo>
                  <a:pt x="7273484" y="1614494"/>
                </a:moveTo>
                <a:cubicBezTo>
                  <a:pt x="7286299" y="1616833"/>
                  <a:pt x="7296905" y="1621510"/>
                  <a:pt x="7310161" y="1623846"/>
                </a:cubicBezTo>
                <a:cubicBezTo>
                  <a:pt x="7296906" y="1626185"/>
                  <a:pt x="7286300" y="1630868"/>
                  <a:pt x="7273483" y="1635542"/>
                </a:cubicBezTo>
                <a:cubicBezTo>
                  <a:pt x="7273484" y="1628526"/>
                  <a:pt x="7273484" y="1621509"/>
                  <a:pt x="7273484" y="1614494"/>
                </a:cubicBezTo>
                <a:close/>
                <a:moveTo>
                  <a:pt x="8866246" y="1613499"/>
                </a:moveTo>
                <a:cubicBezTo>
                  <a:pt x="8869993" y="1612875"/>
                  <a:pt x="8874763" y="1614121"/>
                  <a:pt x="8878851" y="1614121"/>
                </a:cubicBezTo>
                <a:cubicBezTo>
                  <a:pt x="8878851" y="1626580"/>
                  <a:pt x="8867949" y="1624090"/>
                  <a:pt x="8859769" y="1624090"/>
                </a:cubicBezTo>
                <a:cubicBezTo>
                  <a:pt x="8859771" y="1616614"/>
                  <a:pt x="8862497" y="1614122"/>
                  <a:pt x="8866246" y="1613499"/>
                </a:cubicBezTo>
                <a:close/>
                <a:moveTo>
                  <a:pt x="5516030" y="1612321"/>
                </a:moveTo>
                <a:lnTo>
                  <a:pt x="5511516" y="1613107"/>
                </a:lnTo>
                <a:lnTo>
                  <a:pt x="5510716" y="1613325"/>
                </a:lnTo>
                <a:close/>
                <a:moveTo>
                  <a:pt x="8214716" y="1609312"/>
                </a:moveTo>
                <a:cubicBezTo>
                  <a:pt x="8223257" y="1611707"/>
                  <a:pt x="8280213" y="1616499"/>
                  <a:pt x="8260279" y="1642850"/>
                </a:cubicBezTo>
                <a:cubicBezTo>
                  <a:pt x="8248888" y="1642851"/>
                  <a:pt x="8243192" y="1633269"/>
                  <a:pt x="8231801" y="1633268"/>
                </a:cubicBezTo>
                <a:cubicBezTo>
                  <a:pt x="8226107" y="1633268"/>
                  <a:pt x="8220410" y="1633268"/>
                  <a:pt x="8214716" y="1633268"/>
                </a:cubicBezTo>
                <a:cubicBezTo>
                  <a:pt x="8214716" y="1626081"/>
                  <a:pt x="8214716" y="1616499"/>
                  <a:pt x="8214716" y="1609312"/>
                </a:cubicBezTo>
                <a:close/>
                <a:moveTo>
                  <a:pt x="9194694" y="1609311"/>
                </a:moveTo>
                <a:cubicBezTo>
                  <a:pt x="9203023" y="1611805"/>
                  <a:pt x="9208577" y="1614297"/>
                  <a:pt x="9214131" y="1616789"/>
                </a:cubicBezTo>
                <a:cubicBezTo>
                  <a:pt x="9208578" y="1626758"/>
                  <a:pt x="9197470" y="1619283"/>
                  <a:pt x="9191917" y="1616790"/>
                </a:cubicBezTo>
                <a:cubicBezTo>
                  <a:pt x="9191916" y="1614297"/>
                  <a:pt x="9191917" y="1611805"/>
                  <a:pt x="9194694" y="1609311"/>
                </a:cubicBezTo>
                <a:close/>
                <a:moveTo>
                  <a:pt x="7872805" y="1602757"/>
                </a:moveTo>
                <a:cubicBezTo>
                  <a:pt x="7872804" y="1617642"/>
                  <a:pt x="7865202" y="1615091"/>
                  <a:pt x="7857599" y="1615092"/>
                </a:cubicBezTo>
                <a:cubicBezTo>
                  <a:pt x="7857599" y="1600207"/>
                  <a:pt x="7867735" y="1602758"/>
                  <a:pt x="7872805" y="1602757"/>
                </a:cubicBezTo>
                <a:close/>
                <a:moveTo>
                  <a:pt x="7048415" y="1601993"/>
                </a:moveTo>
                <a:cubicBezTo>
                  <a:pt x="7048417" y="1609077"/>
                  <a:pt x="7045950" y="1614079"/>
                  <a:pt x="7041013" y="1614078"/>
                </a:cubicBezTo>
                <a:cubicBezTo>
                  <a:pt x="7041014" y="1604493"/>
                  <a:pt x="7043480" y="1601993"/>
                  <a:pt x="7048415" y="1601993"/>
                </a:cubicBezTo>
                <a:close/>
                <a:moveTo>
                  <a:pt x="5981080" y="1601303"/>
                </a:moveTo>
                <a:cubicBezTo>
                  <a:pt x="5976097" y="1600746"/>
                  <a:pt x="5970116" y="1602567"/>
                  <a:pt x="5966131" y="1602567"/>
                </a:cubicBezTo>
                <a:cubicBezTo>
                  <a:pt x="5966130" y="1619170"/>
                  <a:pt x="5982076" y="1614312"/>
                  <a:pt x="5990051" y="1614311"/>
                </a:cubicBezTo>
                <a:cubicBezTo>
                  <a:pt x="5990051" y="1604795"/>
                  <a:pt x="5986064" y="1601858"/>
                  <a:pt x="5981080" y="1601303"/>
                </a:cubicBezTo>
                <a:close/>
                <a:moveTo>
                  <a:pt x="8629004" y="1600887"/>
                </a:moveTo>
                <a:cubicBezTo>
                  <a:pt x="8633278" y="1600329"/>
                  <a:pt x="8638541" y="1602155"/>
                  <a:pt x="8642490" y="1602155"/>
                </a:cubicBezTo>
                <a:cubicBezTo>
                  <a:pt x="8642490" y="1621234"/>
                  <a:pt x="8629331" y="1613927"/>
                  <a:pt x="8621437" y="1613926"/>
                </a:cubicBezTo>
                <a:cubicBezTo>
                  <a:pt x="8621437" y="1604387"/>
                  <a:pt x="8624727" y="1601444"/>
                  <a:pt x="8629004" y="1600887"/>
                </a:cubicBezTo>
                <a:close/>
                <a:moveTo>
                  <a:pt x="9175422" y="1600383"/>
                </a:moveTo>
                <a:cubicBezTo>
                  <a:pt x="9180921" y="1602802"/>
                  <a:pt x="9186420" y="1602802"/>
                  <a:pt x="9191458" y="1605223"/>
                </a:cubicBezTo>
                <a:cubicBezTo>
                  <a:pt x="9186418" y="1612483"/>
                  <a:pt x="9175421" y="1612482"/>
                  <a:pt x="9175422" y="1600383"/>
                </a:cubicBezTo>
                <a:close/>
                <a:moveTo>
                  <a:pt x="7843193" y="1600383"/>
                </a:moveTo>
                <a:cubicBezTo>
                  <a:pt x="7843191" y="1608099"/>
                  <a:pt x="7840589" y="1610671"/>
                  <a:pt x="7835379" y="1610671"/>
                </a:cubicBezTo>
                <a:cubicBezTo>
                  <a:pt x="7835378" y="1602955"/>
                  <a:pt x="7837985" y="1600382"/>
                  <a:pt x="7843193" y="1600383"/>
                </a:cubicBezTo>
                <a:close/>
                <a:moveTo>
                  <a:pt x="6981442" y="1600382"/>
                </a:moveTo>
                <a:cubicBezTo>
                  <a:pt x="6981442" y="1608099"/>
                  <a:pt x="6978839" y="1610671"/>
                  <a:pt x="6973630" y="1610671"/>
                </a:cubicBezTo>
                <a:cubicBezTo>
                  <a:pt x="6973630" y="1602955"/>
                  <a:pt x="6978838" y="1600383"/>
                  <a:pt x="6981442" y="1600382"/>
                </a:cubicBezTo>
                <a:close/>
                <a:moveTo>
                  <a:pt x="8090305" y="1598668"/>
                </a:moveTo>
                <a:cubicBezTo>
                  <a:pt x="8097146" y="1598668"/>
                  <a:pt x="8102910" y="1601075"/>
                  <a:pt x="8102910" y="1610698"/>
                </a:cubicBezTo>
                <a:lnTo>
                  <a:pt x="8095832" y="1609713"/>
                </a:lnTo>
                <a:lnTo>
                  <a:pt x="8095623" y="1610692"/>
                </a:lnTo>
                <a:cubicBezTo>
                  <a:pt x="8094389" y="1612828"/>
                  <a:pt x="8092538" y="1614078"/>
                  <a:pt x="8090070" y="1614078"/>
                </a:cubicBezTo>
                <a:lnTo>
                  <a:pt x="8091036" y="1609046"/>
                </a:lnTo>
                <a:lnTo>
                  <a:pt x="8068342" y="1605888"/>
                </a:lnTo>
                <a:cubicBezTo>
                  <a:pt x="8068341" y="1603480"/>
                  <a:pt x="8071222" y="1601075"/>
                  <a:pt x="8071222" y="1601075"/>
                </a:cubicBezTo>
                <a:cubicBezTo>
                  <a:pt x="8075543" y="1601076"/>
                  <a:pt x="8083466" y="1598669"/>
                  <a:pt x="8090305" y="1598668"/>
                </a:cubicBezTo>
                <a:close/>
                <a:moveTo>
                  <a:pt x="6899953" y="1593237"/>
                </a:moveTo>
                <a:cubicBezTo>
                  <a:pt x="6899953" y="1595658"/>
                  <a:pt x="6902558" y="1598077"/>
                  <a:pt x="6905161" y="1600497"/>
                </a:cubicBezTo>
                <a:cubicBezTo>
                  <a:pt x="6899954" y="1602917"/>
                  <a:pt x="6899951" y="1605338"/>
                  <a:pt x="6897349" y="1600497"/>
                </a:cubicBezTo>
                <a:cubicBezTo>
                  <a:pt x="6897348" y="1598077"/>
                  <a:pt x="6897349" y="1595658"/>
                  <a:pt x="6899953" y="1593237"/>
                </a:cubicBezTo>
                <a:close/>
                <a:moveTo>
                  <a:pt x="334909" y="1590207"/>
                </a:moveTo>
                <a:cubicBezTo>
                  <a:pt x="334909" y="1590207"/>
                  <a:pt x="342737" y="1594364"/>
                  <a:pt x="340779" y="1593323"/>
                </a:cubicBezTo>
                <a:cubicBezTo>
                  <a:pt x="340127" y="1592977"/>
                  <a:pt x="338387" y="1592054"/>
                  <a:pt x="334909" y="1590207"/>
                </a:cubicBezTo>
                <a:close/>
                <a:moveTo>
                  <a:pt x="8833203" y="1589563"/>
                </a:moveTo>
                <a:cubicBezTo>
                  <a:pt x="8837360" y="1590765"/>
                  <a:pt x="8841835" y="1594375"/>
                  <a:pt x="8845669" y="1596780"/>
                </a:cubicBezTo>
                <a:cubicBezTo>
                  <a:pt x="8843114" y="1596780"/>
                  <a:pt x="8843114" y="1599186"/>
                  <a:pt x="8840556" y="1601592"/>
                </a:cubicBezTo>
                <a:cubicBezTo>
                  <a:pt x="8835441" y="1599186"/>
                  <a:pt x="8827769" y="1596780"/>
                  <a:pt x="8822654" y="1596780"/>
                </a:cubicBezTo>
                <a:cubicBezTo>
                  <a:pt x="8825211" y="1589562"/>
                  <a:pt x="8829047" y="1588360"/>
                  <a:pt x="8833203" y="1589563"/>
                </a:cubicBezTo>
                <a:close/>
                <a:moveTo>
                  <a:pt x="7202071" y="1589490"/>
                </a:moveTo>
                <a:cubicBezTo>
                  <a:pt x="7212491" y="1594490"/>
                  <a:pt x="7235933" y="1589490"/>
                  <a:pt x="7235933" y="1614079"/>
                </a:cubicBezTo>
                <a:cubicBezTo>
                  <a:pt x="7220305" y="1614079"/>
                  <a:pt x="7204677" y="1614079"/>
                  <a:pt x="7189482" y="1614079"/>
                </a:cubicBezTo>
                <a:cubicBezTo>
                  <a:pt x="7191653" y="1604493"/>
                  <a:pt x="7197297" y="1596991"/>
                  <a:pt x="7202071" y="1589490"/>
                </a:cubicBezTo>
                <a:close/>
                <a:moveTo>
                  <a:pt x="8049789" y="1587880"/>
                </a:moveTo>
                <a:lnTo>
                  <a:pt x="8062860" y="1591822"/>
                </a:lnTo>
                <a:lnTo>
                  <a:pt x="8066178" y="1589489"/>
                </a:lnTo>
                <a:cubicBezTo>
                  <a:pt x="8066177" y="1596750"/>
                  <a:pt x="8066176" y="1601590"/>
                  <a:pt x="8060769" y="1601589"/>
                </a:cubicBezTo>
                <a:lnTo>
                  <a:pt x="8061282" y="1594916"/>
                </a:lnTo>
                <a:lnTo>
                  <a:pt x="8055807" y="1597559"/>
                </a:lnTo>
                <a:cubicBezTo>
                  <a:pt x="8052463" y="1596954"/>
                  <a:pt x="8049789" y="1593929"/>
                  <a:pt x="8049789" y="1587880"/>
                </a:cubicBezTo>
                <a:close/>
                <a:moveTo>
                  <a:pt x="6917520" y="1587880"/>
                </a:moveTo>
                <a:cubicBezTo>
                  <a:pt x="6917519" y="1597558"/>
                  <a:pt x="6912170" y="1599979"/>
                  <a:pt x="6906821" y="1599979"/>
                </a:cubicBezTo>
                <a:cubicBezTo>
                  <a:pt x="6904145" y="1597560"/>
                  <a:pt x="6901471" y="1595140"/>
                  <a:pt x="6901472" y="1592720"/>
                </a:cubicBezTo>
                <a:cubicBezTo>
                  <a:pt x="6906819" y="1590300"/>
                  <a:pt x="6912171" y="1587879"/>
                  <a:pt x="6917520" y="1587880"/>
                </a:cubicBezTo>
                <a:close/>
                <a:moveTo>
                  <a:pt x="7548382" y="1587879"/>
                </a:moveTo>
                <a:cubicBezTo>
                  <a:pt x="7548381" y="1595139"/>
                  <a:pt x="7545777" y="1599980"/>
                  <a:pt x="7540569" y="1599979"/>
                </a:cubicBezTo>
                <a:cubicBezTo>
                  <a:pt x="7540569" y="1590300"/>
                  <a:pt x="7543174" y="1587879"/>
                  <a:pt x="7548382" y="1587879"/>
                </a:cubicBezTo>
                <a:close/>
                <a:moveTo>
                  <a:pt x="5605777" y="1585559"/>
                </a:moveTo>
                <a:lnTo>
                  <a:pt x="5571087" y="1592911"/>
                </a:lnTo>
                <a:lnTo>
                  <a:pt x="5566193" y="1595225"/>
                </a:lnTo>
                <a:cubicBezTo>
                  <a:pt x="5555330" y="1598876"/>
                  <a:pt x="5543329" y="1602126"/>
                  <a:pt x="5532424" y="1605544"/>
                </a:cubicBezTo>
                <a:lnTo>
                  <a:pt x="5519739" y="1610203"/>
                </a:lnTo>
                <a:lnTo>
                  <a:pt x="5522816" y="1611038"/>
                </a:lnTo>
                <a:lnTo>
                  <a:pt x="5541812" y="1607446"/>
                </a:lnTo>
                <a:cubicBezTo>
                  <a:pt x="5554441" y="1605010"/>
                  <a:pt x="5567072" y="1600747"/>
                  <a:pt x="5579643" y="1595926"/>
                </a:cubicBezTo>
                <a:close/>
                <a:moveTo>
                  <a:pt x="8817806" y="1583472"/>
                </a:moveTo>
                <a:cubicBezTo>
                  <a:pt x="8818143" y="1582907"/>
                  <a:pt x="8819497" y="1583472"/>
                  <a:pt x="8822204" y="1584600"/>
                </a:cubicBezTo>
                <a:cubicBezTo>
                  <a:pt x="8819498" y="1584599"/>
                  <a:pt x="8819497" y="1586855"/>
                  <a:pt x="8819498" y="1589113"/>
                </a:cubicBezTo>
                <a:cubicBezTo>
                  <a:pt x="8818144" y="1585728"/>
                  <a:pt x="8817469" y="1584037"/>
                  <a:pt x="8817806" y="1583472"/>
                </a:cubicBezTo>
                <a:close/>
                <a:moveTo>
                  <a:pt x="323044" y="1582581"/>
                </a:moveTo>
                <a:cubicBezTo>
                  <a:pt x="322546" y="1583017"/>
                  <a:pt x="321220" y="1584183"/>
                  <a:pt x="318568" y="1586513"/>
                </a:cubicBezTo>
                <a:cubicBezTo>
                  <a:pt x="318568" y="1586513"/>
                  <a:pt x="324538" y="1581269"/>
                  <a:pt x="323044" y="1582581"/>
                </a:cubicBezTo>
                <a:close/>
                <a:moveTo>
                  <a:pt x="6061368" y="1580700"/>
                </a:moveTo>
                <a:cubicBezTo>
                  <a:pt x="6040107" y="1585559"/>
                  <a:pt x="6018842" y="1590419"/>
                  <a:pt x="5998025" y="1595279"/>
                </a:cubicBezTo>
                <a:cubicBezTo>
                  <a:pt x="6003340" y="1600137"/>
                  <a:pt x="6008655" y="1607023"/>
                  <a:pt x="6013528" y="1614311"/>
                </a:cubicBezTo>
                <a:cubicBezTo>
                  <a:pt x="6018844" y="1612286"/>
                  <a:pt x="6024159" y="1609452"/>
                  <a:pt x="6032133" y="1609452"/>
                </a:cubicBezTo>
                <a:cubicBezTo>
                  <a:pt x="6042763" y="1607023"/>
                  <a:pt x="6056051" y="1604996"/>
                  <a:pt x="6069342" y="1602567"/>
                </a:cubicBezTo>
                <a:cubicBezTo>
                  <a:pt x="6066683" y="1595279"/>
                  <a:pt x="6064026" y="1587990"/>
                  <a:pt x="6061368" y="1580700"/>
                </a:cubicBezTo>
                <a:close/>
                <a:moveTo>
                  <a:pt x="8658144" y="1578773"/>
                </a:moveTo>
                <a:cubicBezTo>
                  <a:pt x="8658144" y="1588451"/>
                  <a:pt x="8655677" y="1590872"/>
                  <a:pt x="8650741" y="1590872"/>
                </a:cubicBezTo>
                <a:cubicBezTo>
                  <a:pt x="8650739" y="1581192"/>
                  <a:pt x="8653209" y="1578774"/>
                  <a:pt x="8658144" y="1578773"/>
                </a:cubicBezTo>
                <a:close/>
                <a:moveTo>
                  <a:pt x="7120015" y="1578772"/>
                </a:moveTo>
                <a:cubicBezTo>
                  <a:pt x="7128455" y="1578772"/>
                  <a:pt x="7128454" y="1593531"/>
                  <a:pt x="7128453" y="1603370"/>
                </a:cubicBezTo>
                <a:cubicBezTo>
                  <a:pt x="7117203" y="1603369"/>
                  <a:pt x="7120015" y="1588612"/>
                  <a:pt x="7120015" y="1578772"/>
                </a:cubicBezTo>
                <a:close/>
                <a:moveTo>
                  <a:pt x="7132830" y="1578772"/>
                </a:moveTo>
                <a:cubicBezTo>
                  <a:pt x="7138124" y="1583692"/>
                  <a:pt x="7140770" y="1586151"/>
                  <a:pt x="7146062" y="1591071"/>
                </a:cubicBezTo>
                <a:cubicBezTo>
                  <a:pt x="7140771" y="1593531"/>
                  <a:pt x="7138124" y="1598451"/>
                  <a:pt x="7132830" y="1603369"/>
                </a:cubicBezTo>
                <a:cubicBezTo>
                  <a:pt x="7132829" y="1595990"/>
                  <a:pt x="7132830" y="1586152"/>
                  <a:pt x="7132830" y="1578772"/>
                </a:cubicBezTo>
                <a:close/>
                <a:moveTo>
                  <a:pt x="7103104" y="1577692"/>
                </a:moveTo>
                <a:cubicBezTo>
                  <a:pt x="7103104" y="1592646"/>
                  <a:pt x="7092968" y="1590153"/>
                  <a:pt x="7087899" y="1590153"/>
                </a:cubicBezTo>
                <a:cubicBezTo>
                  <a:pt x="7087898" y="1575200"/>
                  <a:pt x="7098036" y="1577693"/>
                  <a:pt x="7103104" y="1577692"/>
                </a:cubicBezTo>
                <a:close/>
                <a:moveTo>
                  <a:pt x="6144406" y="1577197"/>
                </a:moveTo>
                <a:cubicBezTo>
                  <a:pt x="6144407" y="1584492"/>
                  <a:pt x="6142117" y="1589235"/>
                  <a:pt x="6136618" y="1589234"/>
                </a:cubicBezTo>
                <a:cubicBezTo>
                  <a:pt x="6136618" y="1579320"/>
                  <a:pt x="6139368" y="1577197"/>
                  <a:pt x="6144406" y="1577197"/>
                </a:cubicBezTo>
                <a:close/>
                <a:moveTo>
                  <a:pt x="6795131" y="1576133"/>
                </a:moveTo>
                <a:cubicBezTo>
                  <a:pt x="6800193" y="1575617"/>
                  <a:pt x="6806264" y="1577472"/>
                  <a:pt x="6810313" y="1577472"/>
                </a:cubicBezTo>
                <a:cubicBezTo>
                  <a:pt x="6810312" y="1596397"/>
                  <a:pt x="6794120" y="1588979"/>
                  <a:pt x="6786023" y="1588980"/>
                </a:cubicBezTo>
                <a:cubicBezTo>
                  <a:pt x="6786022" y="1579499"/>
                  <a:pt x="6790071" y="1576647"/>
                  <a:pt x="6795131" y="1576133"/>
                </a:cubicBezTo>
                <a:close/>
                <a:moveTo>
                  <a:pt x="9150238" y="1576073"/>
                </a:moveTo>
                <a:lnTo>
                  <a:pt x="9148230" y="1580067"/>
                </a:lnTo>
                <a:lnTo>
                  <a:pt x="9146726" y="1588452"/>
                </a:lnTo>
                <a:cubicBezTo>
                  <a:pt x="9145532" y="1590267"/>
                  <a:pt x="9143687" y="1590872"/>
                  <a:pt x="9141081" y="1590871"/>
                </a:cubicBezTo>
                <a:lnTo>
                  <a:pt x="9142407" y="1586410"/>
                </a:lnTo>
                <a:lnTo>
                  <a:pt x="9134192" y="1587471"/>
                </a:lnTo>
                <a:cubicBezTo>
                  <a:pt x="9134192" y="1573624"/>
                  <a:pt x="9144891" y="1576073"/>
                  <a:pt x="9150238" y="1576073"/>
                </a:cubicBezTo>
                <a:close/>
                <a:moveTo>
                  <a:pt x="5786349" y="1572694"/>
                </a:moveTo>
                <a:lnTo>
                  <a:pt x="5719830" y="1587548"/>
                </a:lnTo>
                <a:lnTo>
                  <a:pt x="5788945" y="1578269"/>
                </a:lnTo>
                <a:close/>
                <a:moveTo>
                  <a:pt x="7476437" y="1571839"/>
                </a:moveTo>
                <a:cubicBezTo>
                  <a:pt x="7479111" y="1576544"/>
                  <a:pt x="7481788" y="1580822"/>
                  <a:pt x="7484462" y="1587487"/>
                </a:cubicBezTo>
                <a:cubicBezTo>
                  <a:pt x="7479112" y="1587488"/>
                  <a:pt x="7473763" y="1587486"/>
                  <a:pt x="7468414" y="1587487"/>
                </a:cubicBezTo>
                <a:cubicBezTo>
                  <a:pt x="7471089" y="1580822"/>
                  <a:pt x="7473763" y="1576544"/>
                  <a:pt x="7476437" y="1571839"/>
                </a:cubicBezTo>
                <a:close/>
                <a:moveTo>
                  <a:pt x="5802379" y="1569171"/>
                </a:moveTo>
                <a:lnTo>
                  <a:pt x="5801426" y="1569328"/>
                </a:lnTo>
                <a:lnTo>
                  <a:pt x="5797384" y="1570232"/>
                </a:lnTo>
                <a:lnTo>
                  <a:pt x="5797914" y="1574928"/>
                </a:lnTo>
                <a:cubicBezTo>
                  <a:pt x="5798911" y="1577055"/>
                  <a:pt x="5800904" y="1578270"/>
                  <a:pt x="5804889" y="1578269"/>
                </a:cubicBezTo>
                <a:cubicBezTo>
                  <a:pt x="5804891" y="1574625"/>
                  <a:pt x="5804227" y="1571587"/>
                  <a:pt x="5802898" y="1569461"/>
                </a:cubicBezTo>
                <a:close/>
                <a:moveTo>
                  <a:pt x="6999467" y="1568588"/>
                </a:moveTo>
                <a:cubicBezTo>
                  <a:pt x="7010767" y="1565755"/>
                  <a:pt x="7034712" y="1588417"/>
                  <a:pt x="7034711" y="1603524"/>
                </a:cubicBezTo>
                <a:cubicBezTo>
                  <a:pt x="7024579" y="1603524"/>
                  <a:pt x="7006078" y="1610512"/>
                  <a:pt x="6998150" y="1603524"/>
                </a:cubicBezTo>
                <a:cubicBezTo>
                  <a:pt x="6990221" y="1596123"/>
                  <a:pt x="6995507" y="1581325"/>
                  <a:pt x="6995508" y="1571458"/>
                </a:cubicBezTo>
                <a:cubicBezTo>
                  <a:pt x="6996499" y="1569918"/>
                  <a:pt x="6997853" y="1568992"/>
                  <a:pt x="6999467" y="1568588"/>
                </a:cubicBezTo>
                <a:close/>
                <a:moveTo>
                  <a:pt x="7774258" y="1568374"/>
                </a:moveTo>
                <a:cubicBezTo>
                  <a:pt x="7785642" y="1565103"/>
                  <a:pt x="7797825" y="1578342"/>
                  <a:pt x="7808417" y="1586925"/>
                </a:cubicBezTo>
                <a:lnTo>
                  <a:pt x="7817706" y="1598061"/>
                </a:lnTo>
                <a:lnTo>
                  <a:pt x="7820001" y="1590680"/>
                </a:lnTo>
                <a:cubicBezTo>
                  <a:pt x="7822018" y="1589488"/>
                  <a:pt x="7824036" y="1588894"/>
                  <a:pt x="7826012" y="1588671"/>
                </a:cubicBezTo>
                <a:cubicBezTo>
                  <a:pt x="7831937" y="1588001"/>
                  <a:pt x="7837487" y="1590679"/>
                  <a:pt x="7841523" y="1590680"/>
                </a:cubicBezTo>
                <a:cubicBezTo>
                  <a:pt x="7841523" y="1598816"/>
                  <a:pt x="7838158" y="1603481"/>
                  <a:pt x="7833452" y="1606705"/>
                </a:cubicBezTo>
                <a:lnTo>
                  <a:pt x="7821305" y="1612267"/>
                </a:lnTo>
                <a:lnTo>
                  <a:pt x="7822539" y="1621406"/>
                </a:lnTo>
                <a:cubicBezTo>
                  <a:pt x="7808416" y="1614016"/>
                  <a:pt x="7794295" y="1606628"/>
                  <a:pt x="7780171" y="1599239"/>
                </a:cubicBezTo>
                <a:cubicBezTo>
                  <a:pt x="7771696" y="1594313"/>
                  <a:pt x="7763224" y="1591851"/>
                  <a:pt x="7763223" y="1577930"/>
                </a:cubicBezTo>
                <a:cubicBezTo>
                  <a:pt x="7766755" y="1572389"/>
                  <a:pt x="7770462" y="1569464"/>
                  <a:pt x="7774258" y="1568374"/>
                </a:cubicBezTo>
                <a:close/>
                <a:moveTo>
                  <a:pt x="6652254" y="1566270"/>
                </a:moveTo>
                <a:cubicBezTo>
                  <a:pt x="6657191" y="1566269"/>
                  <a:pt x="6659659" y="1571109"/>
                  <a:pt x="6659658" y="1578369"/>
                </a:cubicBezTo>
                <a:cubicBezTo>
                  <a:pt x="6654723" y="1578370"/>
                  <a:pt x="6652255" y="1575949"/>
                  <a:pt x="6652254" y="1566270"/>
                </a:cubicBezTo>
                <a:close/>
                <a:moveTo>
                  <a:pt x="8254170" y="1566270"/>
                </a:moveTo>
                <a:cubicBezTo>
                  <a:pt x="8259105" y="1566269"/>
                  <a:pt x="8261574" y="1571109"/>
                  <a:pt x="8261575" y="1578369"/>
                </a:cubicBezTo>
                <a:cubicBezTo>
                  <a:pt x="8256637" y="1578369"/>
                  <a:pt x="8254170" y="1575949"/>
                  <a:pt x="8254170" y="1566270"/>
                </a:cubicBezTo>
                <a:close/>
                <a:moveTo>
                  <a:pt x="7560247" y="1566270"/>
                </a:moveTo>
                <a:cubicBezTo>
                  <a:pt x="7560247" y="1575950"/>
                  <a:pt x="7557779" y="1578369"/>
                  <a:pt x="7552844" y="1578369"/>
                </a:cubicBezTo>
                <a:cubicBezTo>
                  <a:pt x="7552844" y="1571109"/>
                  <a:pt x="7555311" y="1566270"/>
                  <a:pt x="7560247" y="1566270"/>
                </a:cubicBezTo>
                <a:close/>
                <a:moveTo>
                  <a:pt x="7056201" y="1566270"/>
                </a:moveTo>
                <a:cubicBezTo>
                  <a:pt x="7053554" y="1573649"/>
                  <a:pt x="7050906" y="1581028"/>
                  <a:pt x="7048262" y="1590866"/>
                </a:cubicBezTo>
                <a:cubicBezTo>
                  <a:pt x="7045613" y="1585946"/>
                  <a:pt x="7045614" y="1581028"/>
                  <a:pt x="7042967" y="1576109"/>
                </a:cubicBezTo>
                <a:cubicBezTo>
                  <a:pt x="7045614" y="1571190"/>
                  <a:pt x="7050908" y="1568730"/>
                  <a:pt x="7056201" y="1566270"/>
                </a:cubicBezTo>
                <a:close/>
                <a:moveTo>
                  <a:pt x="9134809" y="1566269"/>
                </a:moveTo>
                <a:cubicBezTo>
                  <a:pt x="9134810" y="1575949"/>
                  <a:pt x="9132341" y="1578368"/>
                  <a:pt x="9127406" y="1578369"/>
                </a:cubicBezTo>
                <a:cubicBezTo>
                  <a:pt x="9127408" y="1571109"/>
                  <a:pt x="9129874" y="1566270"/>
                  <a:pt x="9134809" y="1566269"/>
                </a:cubicBezTo>
                <a:close/>
                <a:moveTo>
                  <a:pt x="8235242" y="1566173"/>
                </a:moveTo>
                <a:cubicBezTo>
                  <a:pt x="8240230" y="1564436"/>
                  <a:pt x="8245933" y="1567911"/>
                  <a:pt x="8245932" y="1576600"/>
                </a:cubicBezTo>
                <a:cubicBezTo>
                  <a:pt x="8240862" y="1574282"/>
                  <a:pt x="8235795" y="1571966"/>
                  <a:pt x="8230727" y="1569648"/>
                </a:cubicBezTo>
                <a:cubicBezTo>
                  <a:pt x="8231993" y="1567911"/>
                  <a:pt x="8233577" y="1566753"/>
                  <a:pt x="8235242" y="1566173"/>
                </a:cubicBezTo>
                <a:close/>
                <a:moveTo>
                  <a:pt x="6130028" y="1566121"/>
                </a:moveTo>
                <a:cubicBezTo>
                  <a:pt x="6130028" y="1573410"/>
                  <a:pt x="6127369" y="1587988"/>
                  <a:pt x="6135343" y="1590418"/>
                </a:cubicBezTo>
                <a:cubicBezTo>
                  <a:pt x="6143314" y="1592848"/>
                  <a:pt x="6153948" y="1590420"/>
                  <a:pt x="6164578" y="1590420"/>
                </a:cubicBezTo>
                <a:cubicBezTo>
                  <a:pt x="6182739" y="1590419"/>
                  <a:pt x="6201345" y="1590418"/>
                  <a:pt x="6219949" y="1592848"/>
                </a:cubicBezTo>
                <a:cubicBezTo>
                  <a:pt x="6246526" y="1595278"/>
                  <a:pt x="6280635" y="1604997"/>
                  <a:pt x="6301896" y="1570980"/>
                </a:cubicBezTo>
                <a:cubicBezTo>
                  <a:pt x="6243869" y="1570978"/>
                  <a:pt x="6188056" y="1568550"/>
                  <a:pt x="6130028" y="1566121"/>
                </a:cubicBezTo>
                <a:close/>
                <a:moveTo>
                  <a:pt x="6434345" y="1566120"/>
                </a:moveTo>
                <a:cubicBezTo>
                  <a:pt x="6434345" y="1575839"/>
                  <a:pt x="6436560" y="1578269"/>
                  <a:pt x="6441874" y="1578269"/>
                </a:cubicBezTo>
                <a:cubicBezTo>
                  <a:pt x="6441874" y="1570980"/>
                  <a:pt x="6439217" y="1566119"/>
                  <a:pt x="6434345" y="1566120"/>
                </a:cubicBezTo>
                <a:close/>
                <a:moveTo>
                  <a:pt x="8535711" y="1565828"/>
                </a:moveTo>
                <a:cubicBezTo>
                  <a:pt x="8535711" y="1575545"/>
                  <a:pt x="8538370" y="1577975"/>
                  <a:pt x="8543689" y="1577975"/>
                </a:cubicBezTo>
                <a:cubicBezTo>
                  <a:pt x="8543688" y="1570687"/>
                  <a:pt x="8541030" y="1565829"/>
                  <a:pt x="8535711" y="1565828"/>
                </a:cubicBezTo>
                <a:close/>
                <a:moveTo>
                  <a:pt x="7750707" y="1565331"/>
                </a:moveTo>
                <a:cubicBezTo>
                  <a:pt x="7753225" y="1565522"/>
                  <a:pt x="7755621" y="1565831"/>
                  <a:pt x="7757540" y="1565830"/>
                </a:cubicBezTo>
                <a:cubicBezTo>
                  <a:pt x="7757539" y="1585508"/>
                  <a:pt x="7742196" y="1578129"/>
                  <a:pt x="7734524" y="1578129"/>
                </a:cubicBezTo>
                <a:cubicBezTo>
                  <a:pt x="7734522" y="1565214"/>
                  <a:pt x="7743153" y="1564754"/>
                  <a:pt x="7750707" y="1565331"/>
                </a:cubicBezTo>
                <a:close/>
                <a:moveTo>
                  <a:pt x="8635869" y="1565330"/>
                </a:moveTo>
                <a:cubicBezTo>
                  <a:pt x="8638213" y="1565522"/>
                  <a:pt x="8640516" y="1565830"/>
                  <a:pt x="8642490" y="1565830"/>
                </a:cubicBezTo>
                <a:cubicBezTo>
                  <a:pt x="8642490" y="1585506"/>
                  <a:pt x="8629332" y="1578128"/>
                  <a:pt x="8621438" y="1578129"/>
                </a:cubicBezTo>
                <a:cubicBezTo>
                  <a:pt x="8621436" y="1565214"/>
                  <a:pt x="8628838" y="1564754"/>
                  <a:pt x="8635869" y="1565330"/>
                </a:cubicBezTo>
                <a:close/>
                <a:moveTo>
                  <a:pt x="5836139" y="1563619"/>
                </a:moveTo>
                <a:lnTo>
                  <a:pt x="5813305" y="1567375"/>
                </a:lnTo>
                <a:lnTo>
                  <a:pt x="5817487" y="1579294"/>
                </a:lnTo>
                <a:cubicBezTo>
                  <a:pt x="5825960" y="1586470"/>
                  <a:pt x="5843651" y="1578270"/>
                  <a:pt x="5849631" y="1578270"/>
                </a:cubicBezTo>
                <a:cubicBezTo>
                  <a:pt x="5849631" y="1572194"/>
                  <a:pt x="5847833" y="1568398"/>
                  <a:pt x="5845007" y="1566119"/>
                </a:cubicBezTo>
                <a:close/>
                <a:moveTo>
                  <a:pt x="7007058" y="1563367"/>
                </a:moveTo>
                <a:lnTo>
                  <a:pt x="7009480" y="1565250"/>
                </a:lnTo>
                <a:cubicBezTo>
                  <a:pt x="7010100" y="1565731"/>
                  <a:pt x="7009687" y="1565411"/>
                  <a:pt x="7008859" y="1564768"/>
                </a:cubicBezTo>
                <a:close/>
                <a:moveTo>
                  <a:pt x="5490898" y="1561646"/>
                </a:moveTo>
                <a:lnTo>
                  <a:pt x="5475323" y="1563894"/>
                </a:lnTo>
                <a:lnTo>
                  <a:pt x="5472223" y="1565112"/>
                </a:lnTo>
                <a:lnTo>
                  <a:pt x="5469281" y="1568329"/>
                </a:lnTo>
                <a:lnTo>
                  <a:pt x="5469971" y="1568260"/>
                </a:lnTo>
                <a:close/>
                <a:moveTo>
                  <a:pt x="7006825" y="1560254"/>
                </a:moveTo>
                <a:lnTo>
                  <a:pt x="7007058" y="1563367"/>
                </a:lnTo>
                <a:lnTo>
                  <a:pt x="7007243" y="1565893"/>
                </a:lnTo>
                <a:cubicBezTo>
                  <a:pt x="7003896" y="1565894"/>
                  <a:pt x="7003895" y="1563637"/>
                  <a:pt x="7003896" y="1561381"/>
                </a:cubicBezTo>
                <a:cubicBezTo>
                  <a:pt x="7005569" y="1560253"/>
                  <a:pt x="7006406" y="1559689"/>
                  <a:pt x="7006825" y="1560254"/>
                </a:cubicBezTo>
                <a:close/>
                <a:moveTo>
                  <a:pt x="8310081" y="1555554"/>
                </a:moveTo>
                <a:cubicBezTo>
                  <a:pt x="8320786" y="1582499"/>
                  <a:pt x="8339517" y="1594748"/>
                  <a:pt x="8358250" y="1606588"/>
                </a:cubicBezTo>
                <a:cubicBezTo>
                  <a:pt x="8384562" y="1618833"/>
                  <a:pt x="8408646" y="1628635"/>
                  <a:pt x="8435403" y="1640881"/>
                </a:cubicBezTo>
                <a:cubicBezTo>
                  <a:pt x="8405967" y="1633536"/>
                  <a:pt x="8376980" y="1628635"/>
                  <a:pt x="8347545" y="1631086"/>
                </a:cubicBezTo>
                <a:cubicBezTo>
                  <a:pt x="8350219" y="1628635"/>
                  <a:pt x="8350220" y="1626178"/>
                  <a:pt x="8352895" y="1623734"/>
                </a:cubicBezTo>
                <a:cubicBezTo>
                  <a:pt x="8344869" y="1618833"/>
                  <a:pt x="8336841" y="1628635"/>
                  <a:pt x="8331488" y="1621283"/>
                </a:cubicBezTo>
                <a:cubicBezTo>
                  <a:pt x="8326137" y="1613935"/>
                  <a:pt x="8326136" y="1602096"/>
                  <a:pt x="8323461" y="1594748"/>
                </a:cubicBezTo>
                <a:cubicBezTo>
                  <a:pt x="8323460" y="1599646"/>
                  <a:pt x="8320786" y="1611894"/>
                  <a:pt x="8315433" y="1611894"/>
                </a:cubicBezTo>
                <a:cubicBezTo>
                  <a:pt x="8310083" y="1611894"/>
                  <a:pt x="8302052" y="1609038"/>
                  <a:pt x="8302053" y="1599647"/>
                </a:cubicBezTo>
                <a:cubicBezTo>
                  <a:pt x="8302051" y="1589849"/>
                  <a:pt x="8297146" y="1580050"/>
                  <a:pt x="8299377" y="1570252"/>
                </a:cubicBezTo>
                <a:cubicBezTo>
                  <a:pt x="8302052" y="1565354"/>
                  <a:pt x="8307406" y="1560454"/>
                  <a:pt x="8310081" y="1555554"/>
                </a:cubicBezTo>
                <a:close/>
                <a:moveTo>
                  <a:pt x="665269" y="1554518"/>
                </a:moveTo>
                <a:cubicBezTo>
                  <a:pt x="665269" y="1554518"/>
                  <a:pt x="673096" y="1558676"/>
                  <a:pt x="671139" y="1557635"/>
                </a:cubicBezTo>
                <a:cubicBezTo>
                  <a:pt x="670487" y="1557288"/>
                  <a:pt x="668747" y="1556364"/>
                  <a:pt x="665269" y="1554518"/>
                </a:cubicBezTo>
                <a:close/>
                <a:moveTo>
                  <a:pt x="8217125" y="1554488"/>
                </a:moveTo>
                <a:cubicBezTo>
                  <a:pt x="8222095" y="1555248"/>
                  <a:pt x="8227362" y="1558783"/>
                  <a:pt x="8230292" y="1560098"/>
                </a:cubicBezTo>
                <a:cubicBezTo>
                  <a:pt x="8225083" y="1569452"/>
                  <a:pt x="8214664" y="1562437"/>
                  <a:pt x="8207283" y="1560098"/>
                </a:cubicBezTo>
                <a:cubicBezTo>
                  <a:pt x="8208585" y="1557176"/>
                  <a:pt x="8210350" y="1555567"/>
                  <a:pt x="8212345" y="1554837"/>
                </a:cubicBezTo>
                <a:cubicBezTo>
                  <a:pt x="8213840" y="1554289"/>
                  <a:pt x="8215466" y="1554234"/>
                  <a:pt x="8217125" y="1554488"/>
                </a:cubicBezTo>
                <a:close/>
                <a:moveTo>
                  <a:pt x="5906793" y="1554180"/>
                </a:moveTo>
                <a:lnTo>
                  <a:pt x="5905496" y="1554276"/>
                </a:lnTo>
                <a:lnTo>
                  <a:pt x="5906808" y="1562020"/>
                </a:lnTo>
                <a:cubicBezTo>
                  <a:pt x="5909403" y="1567486"/>
                  <a:pt x="5915301" y="1566120"/>
                  <a:pt x="5920949" y="1566120"/>
                </a:cubicBezTo>
                <a:cubicBezTo>
                  <a:pt x="5920950" y="1560046"/>
                  <a:pt x="5918402" y="1557009"/>
                  <a:pt x="5915189" y="1555489"/>
                </a:cubicBezTo>
                <a:close/>
                <a:moveTo>
                  <a:pt x="8078213" y="1554016"/>
                </a:moveTo>
                <a:lnTo>
                  <a:pt x="8084922" y="1564608"/>
                </a:lnTo>
                <a:lnTo>
                  <a:pt x="8101678" y="1569284"/>
                </a:lnTo>
                <a:cubicBezTo>
                  <a:pt x="8121216" y="1575586"/>
                  <a:pt x="8140757" y="1582759"/>
                  <a:pt x="8161818" y="1586249"/>
                </a:cubicBezTo>
                <a:cubicBezTo>
                  <a:pt x="8173050" y="1588712"/>
                  <a:pt x="8189899" y="1588712"/>
                  <a:pt x="8198324" y="1603489"/>
                </a:cubicBezTo>
                <a:cubicBezTo>
                  <a:pt x="8203939" y="1623193"/>
                  <a:pt x="8189898" y="1623191"/>
                  <a:pt x="8181475" y="1623192"/>
                </a:cubicBezTo>
                <a:cubicBezTo>
                  <a:pt x="8133738" y="1601027"/>
                  <a:pt x="8089278" y="1579271"/>
                  <a:pt x="8041539" y="1557554"/>
                </a:cubicBezTo>
                <a:lnTo>
                  <a:pt x="8066975" y="1560460"/>
                </a:lnTo>
                <a:lnTo>
                  <a:pt x="8071909" y="1554640"/>
                </a:lnTo>
                <a:cubicBezTo>
                  <a:pt x="8073953" y="1553548"/>
                  <a:pt x="8076167" y="1553393"/>
                  <a:pt x="8078213" y="1554016"/>
                </a:cubicBezTo>
                <a:close/>
                <a:moveTo>
                  <a:pt x="8272331" y="1553765"/>
                </a:moveTo>
                <a:cubicBezTo>
                  <a:pt x="8279935" y="1553766"/>
                  <a:pt x="8285002" y="1556187"/>
                  <a:pt x="8285003" y="1565865"/>
                </a:cubicBezTo>
                <a:cubicBezTo>
                  <a:pt x="8279934" y="1565865"/>
                  <a:pt x="8274867" y="1563445"/>
                  <a:pt x="8269798" y="1561026"/>
                </a:cubicBezTo>
                <a:cubicBezTo>
                  <a:pt x="8269797" y="1558605"/>
                  <a:pt x="8272331" y="1556186"/>
                  <a:pt x="8272331" y="1553765"/>
                </a:cubicBezTo>
                <a:close/>
                <a:moveTo>
                  <a:pt x="6988055" y="1553764"/>
                </a:moveTo>
                <a:cubicBezTo>
                  <a:pt x="6990589" y="1556082"/>
                  <a:pt x="6993124" y="1558399"/>
                  <a:pt x="6995657" y="1560716"/>
                </a:cubicBezTo>
                <a:cubicBezTo>
                  <a:pt x="6988055" y="1567667"/>
                  <a:pt x="6982985" y="1558399"/>
                  <a:pt x="6980452" y="1553766"/>
                </a:cubicBezTo>
                <a:cubicBezTo>
                  <a:pt x="6982986" y="1553764"/>
                  <a:pt x="6985520" y="1553764"/>
                  <a:pt x="6988055" y="1553764"/>
                </a:cubicBezTo>
                <a:close/>
                <a:moveTo>
                  <a:pt x="7647327" y="1552189"/>
                </a:moveTo>
                <a:cubicBezTo>
                  <a:pt x="7647327" y="1559141"/>
                  <a:pt x="7644654" y="1562038"/>
                  <a:pt x="7641311" y="1563196"/>
                </a:cubicBezTo>
                <a:lnTo>
                  <a:pt x="7631601" y="1563757"/>
                </a:lnTo>
                <a:lnTo>
                  <a:pt x="7631406" y="1563517"/>
                </a:lnTo>
                <a:lnTo>
                  <a:pt x="7636295" y="1553638"/>
                </a:lnTo>
                <a:cubicBezTo>
                  <a:pt x="7639303" y="1552189"/>
                  <a:pt x="7643315" y="1552189"/>
                  <a:pt x="7647327" y="1552189"/>
                </a:cubicBezTo>
                <a:close/>
                <a:moveTo>
                  <a:pt x="6583665" y="1550377"/>
                </a:moveTo>
                <a:cubicBezTo>
                  <a:pt x="6592021" y="1550377"/>
                  <a:pt x="6599076" y="1553417"/>
                  <a:pt x="6599076" y="1565569"/>
                </a:cubicBezTo>
                <a:cubicBezTo>
                  <a:pt x="6589091" y="1565569"/>
                  <a:pt x="6560439" y="1580153"/>
                  <a:pt x="6560439" y="1553416"/>
                </a:cubicBezTo>
                <a:cubicBezTo>
                  <a:pt x="6565646" y="1553416"/>
                  <a:pt x="6575307" y="1550378"/>
                  <a:pt x="6583665" y="1550377"/>
                </a:cubicBezTo>
                <a:close/>
                <a:moveTo>
                  <a:pt x="8342204" y="1550023"/>
                </a:moveTo>
                <a:lnTo>
                  <a:pt x="8342145" y="1550084"/>
                </a:lnTo>
                <a:cubicBezTo>
                  <a:pt x="8341217" y="1551029"/>
                  <a:pt x="8340474" y="1551786"/>
                  <a:pt x="8340474" y="1551786"/>
                </a:cubicBezTo>
                <a:close/>
                <a:moveTo>
                  <a:pt x="8345205" y="1546966"/>
                </a:moveTo>
                <a:lnTo>
                  <a:pt x="8344928" y="1547249"/>
                </a:lnTo>
                <a:lnTo>
                  <a:pt x="8342204" y="1550023"/>
                </a:lnTo>
                <a:close/>
                <a:moveTo>
                  <a:pt x="8246355" y="1544835"/>
                </a:moveTo>
                <a:cubicBezTo>
                  <a:pt x="8254028" y="1547327"/>
                  <a:pt x="8261698" y="1547325"/>
                  <a:pt x="8269371" y="1549820"/>
                </a:cubicBezTo>
                <a:cubicBezTo>
                  <a:pt x="8264256" y="1554802"/>
                  <a:pt x="8246355" y="1562281"/>
                  <a:pt x="8246355" y="1544835"/>
                </a:cubicBezTo>
                <a:close/>
                <a:moveTo>
                  <a:pt x="8052953" y="1544834"/>
                </a:moveTo>
                <a:cubicBezTo>
                  <a:pt x="8058247" y="1547253"/>
                  <a:pt x="8060893" y="1549675"/>
                  <a:pt x="8066187" y="1549676"/>
                </a:cubicBezTo>
                <a:cubicBezTo>
                  <a:pt x="8063539" y="1556935"/>
                  <a:pt x="8052954" y="1556935"/>
                  <a:pt x="8052953" y="1544834"/>
                </a:cubicBezTo>
                <a:close/>
                <a:moveTo>
                  <a:pt x="6908171" y="1543580"/>
                </a:moveTo>
                <a:cubicBezTo>
                  <a:pt x="6915774" y="1543579"/>
                  <a:pt x="6923377" y="1541262"/>
                  <a:pt x="6923377" y="1552847"/>
                </a:cubicBezTo>
                <a:cubicBezTo>
                  <a:pt x="6918309" y="1552848"/>
                  <a:pt x="6908171" y="1555166"/>
                  <a:pt x="6908171" y="1543580"/>
                </a:cubicBezTo>
                <a:close/>
                <a:moveTo>
                  <a:pt x="8288499" y="1539689"/>
                </a:moveTo>
                <a:cubicBezTo>
                  <a:pt x="8288499" y="1549364"/>
                  <a:pt x="8285895" y="1551785"/>
                  <a:pt x="8280688" y="1551786"/>
                </a:cubicBezTo>
                <a:cubicBezTo>
                  <a:pt x="8280688" y="1544526"/>
                  <a:pt x="8283293" y="1539687"/>
                  <a:pt x="8288499" y="1539689"/>
                </a:cubicBezTo>
                <a:close/>
                <a:moveTo>
                  <a:pt x="8016356" y="1539688"/>
                </a:moveTo>
                <a:cubicBezTo>
                  <a:pt x="8016357" y="1553589"/>
                  <a:pt x="8008331" y="1551273"/>
                  <a:pt x="8000310" y="1551273"/>
                </a:cubicBezTo>
                <a:cubicBezTo>
                  <a:pt x="8000309" y="1539688"/>
                  <a:pt x="8011006" y="1539687"/>
                  <a:pt x="8016356" y="1539688"/>
                </a:cubicBezTo>
                <a:close/>
                <a:moveTo>
                  <a:pt x="7500966" y="1539688"/>
                </a:moveTo>
                <a:cubicBezTo>
                  <a:pt x="7500966" y="1549367"/>
                  <a:pt x="7498359" y="1551785"/>
                  <a:pt x="7493152" y="1551785"/>
                </a:cubicBezTo>
                <a:cubicBezTo>
                  <a:pt x="7493154" y="1544526"/>
                  <a:pt x="7495758" y="1539687"/>
                  <a:pt x="7500966" y="1539688"/>
                </a:cubicBezTo>
                <a:close/>
                <a:moveTo>
                  <a:pt x="6293301" y="1539687"/>
                </a:moveTo>
                <a:cubicBezTo>
                  <a:pt x="6298509" y="1539688"/>
                  <a:pt x="6301113" y="1544527"/>
                  <a:pt x="6301115" y="1551786"/>
                </a:cubicBezTo>
                <a:cubicBezTo>
                  <a:pt x="6295904" y="1551786"/>
                  <a:pt x="6293300" y="1549367"/>
                  <a:pt x="6293301" y="1539687"/>
                </a:cubicBezTo>
                <a:close/>
                <a:moveTo>
                  <a:pt x="8207051" y="1537692"/>
                </a:moveTo>
                <a:cubicBezTo>
                  <a:pt x="8209394" y="1540263"/>
                  <a:pt x="8212677" y="1542835"/>
                  <a:pt x="8212675" y="1545406"/>
                </a:cubicBezTo>
                <a:cubicBezTo>
                  <a:pt x="8209394" y="1547978"/>
                  <a:pt x="8201424" y="1545407"/>
                  <a:pt x="8207051" y="1537692"/>
                </a:cubicBezTo>
                <a:close/>
                <a:moveTo>
                  <a:pt x="5582546" y="1537153"/>
                </a:moveTo>
                <a:lnTo>
                  <a:pt x="5576258" y="1538172"/>
                </a:lnTo>
                <a:cubicBezTo>
                  <a:pt x="5562833" y="1539625"/>
                  <a:pt x="5548578" y="1541022"/>
                  <a:pt x="5534324" y="1543814"/>
                </a:cubicBezTo>
                <a:lnTo>
                  <a:pt x="5491756" y="1550207"/>
                </a:lnTo>
                <a:lnTo>
                  <a:pt x="5486175" y="1552825"/>
                </a:lnTo>
                <a:cubicBezTo>
                  <a:pt x="5484867" y="1554009"/>
                  <a:pt x="5487924" y="1553832"/>
                  <a:pt x="5498131" y="1551346"/>
                </a:cubicBezTo>
                <a:cubicBezTo>
                  <a:pt x="5517275" y="1546633"/>
                  <a:pt x="5512382" y="1549249"/>
                  <a:pt x="5501911" y="1553456"/>
                </a:cubicBezTo>
                <a:lnTo>
                  <a:pt x="5500650" y="1553951"/>
                </a:lnTo>
                <a:lnTo>
                  <a:pt x="5528214" y="1549866"/>
                </a:lnTo>
                <a:lnTo>
                  <a:pt x="5539482" y="1548509"/>
                </a:lnTo>
                <a:close/>
                <a:moveTo>
                  <a:pt x="7991613" y="1530754"/>
                </a:moveTo>
                <a:cubicBezTo>
                  <a:pt x="7988915" y="1537769"/>
                  <a:pt x="7986216" y="1544785"/>
                  <a:pt x="7983516" y="1551800"/>
                </a:cubicBezTo>
                <a:cubicBezTo>
                  <a:pt x="7978120" y="1547123"/>
                  <a:pt x="7967323" y="1542446"/>
                  <a:pt x="7967324" y="1530755"/>
                </a:cubicBezTo>
                <a:cubicBezTo>
                  <a:pt x="7975420" y="1530756"/>
                  <a:pt x="7983516" y="1530754"/>
                  <a:pt x="7991613" y="1530754"/>
                </a:cubicBezTo>
                <a:close/>
                <a:moveTo>
                  <a:pt x="8570811" y="1529316"/>
                </a:moveTo>
                <a:lnTo>
                  <a:pt x="8569657" y="1530743"/>
                </a:lnTo>
                <a:cubicBezTo>
                  <a:pt x="8569087" y="1531444"/>
                  <a:pt x="8568693" y="1531933"/>
                  <a:pt x="8568693" y="1531933"/>
                </a:cubicBezTo>
                <a:close/>
                <a:moveTo>
                  <a:pt x="8550457" y="1526973"/>
                </a:moveTo>
                <a:cubicBezTo>
                  <a:pt x="8550458" y="1528833"/>
                  <a:pt x="8552630" y="1528833"/>
                  <a:pt x="8552630" y="1531066"/>
                </a:cubicBezTo>
                <a:lnTo>
                  <a:pt x="8551297" y="1532329"/>
                </a:lnTo>
                <a:lnTo>
                  <a:pt x="8549102" y="1534413"/>
                </a:lnTo>
                <a:cubicBezTo>
                  <a:pt x="8547853" y="1534413"/>
                  <a:pt x="8546550" y="1533299"/>
                  <a:pt x="8545248" y="1531066"/>
                </a:cubicBezTo>
                <a:cubicBezTo>
                  <a:pt x="8547853" y="1528833"/>
                  <a:pt x="8547851" y="1526973"/>
                  <a:pt x="8550457" y="1526973"/>
                </a:cubicBezTo>
                <a:close/>
                <a:moveTo>
                  <a:pt x="8572742" y="1526935"/>
                </a:moveTo>
                <a:lnTo>
                  <a:pt x="8570811" y="1529316"/>
                </a:lnTo>
                <a:lnTo>
                  <a:pt x="8571660" y="1528269"/>
                </a:lnTo>
                <a:close/>
                <a:moveTo>
                  <a:pt x="8573440" y="1526072"/>
                </a:moveTo>
                <a:cubicBezTo>
                  <a:pt x="8573836" y="1525584"/>
                  <a:pt x="8573737" y="1525706"/>
                  <a:pt x="8573367" y="1526164"/>
                </a:cubicBezTo>
                <a:lnTo>
                  <a:pt x="8572742" y="1526935"/>
                </a:lnTo>
                <a:close/>
                <a:moveTo>
                  <a:pt x="9178200" y="1523432"/>
                </a:moveTo>
                <a:cubicBezTo>
                  <a:pt x="9178914" y="1522468"/>
                  <a:pt x="9180342" y="1523111"/>
                  <a:pt x="9183197" y="1524398"/>
                </a:cubicBezTo>
                <a:cubicBezTo>
                  <a:pt x="9180341" y="1526969"/>
                  <a:pt x="9180340" y="1529541"/>
                  <a:pt x="9177487" y="1532113"/>
                </a:cubicBezTo>
                <a:cubicBezTo>
                  <a:pt x="9177487" y="1526969"/>
                  <a:pt x="9177487" y="1524398"/>
                  <a:pt x="9178200" y="1523432"/>
                </a:cubicBezTo>
                <a:close/>
                <a:moveTo>
                  <a:pt x="9277151" y="1523432"/>
                </a:moveTo>
                <a:cubicBezTo>
                  <a:pt x="9277860" y="1522468"/>
                  <a:pt x="9279278" y="1523111"/>
                  <a:pt x="9282114" y="1524398"/>
                </a:cubicBezTo>
                <a:cubicBezTo>
                  <a:pt x="9279536" y="1526968"/>
                  <a:pt x="9279536" y="1529541"/>
                  <a:pt x="9276443" y="1532112"/>
                </a:cubicBezTo>
                <a:cubicBezTo>
                  <a:pt x="9276444" y="1526968"/>
                  <a:pt x="9276444" y="1524398"/>
                  <a:pt x="9277151" y="1523432"/>
                </a:cubicBezTo>
                <a:close/>
                <a:moveTo>
                  <a:pt x="8146315" y="1519827"/>
                </a:moveTo>
                <a:cubicBezTo>
                  <a:pt x="8146312" y="1527328"/>
                  <a:pt x="8143844" y="1531913"/>
                  <a:pt x="8138910" y="1531913"/>
                </a:cubicBezTo>
                <a:cubicBezTo>
                  <a:pt x="8138910" y="1524829"/>
                  <a:pt x="8141376" y="1519827"/>
                  <a:pt x="8146315" y="1519827"/>
                </a:cubicBezTo>
                <a:close/>
                <a:moveTo>
                  <a:pt x="7949452" y="1517106"/>
                </a:moveTo>
                <a:cubicBezTo>
                  <a:pt x="7954352" y="1517706"/>
                  <a:pt x="7958605" y="1520704"/>
                  <a:pt x="7958606" y="1530301"/>
                </a:cubicBezTo>
                <a:cubicBezTo>
                  <a:pt x="7950101" y="1530302"/>
                  <a:pt x="7936400" y="1537499"/>
                  <a:pt x="7936400" y="1518305"/>
                </a:cubicBezTo>
                <a:cubicBezTo>
                  <a:pt x="7938999" y="1518305"/>
                  <a:pt x="7944550" y="1516505"/>
                  <a:pt x="7949452" y="1517106"/>
                </a:cubicBezTo>
                <a:close/>
                <a:moveTo>
                  <a:pt x="5827283" y="1516513"/>
                </a:moveTo>
                <a:lnTo>
                  <a:pt x="5822228" y="1518922"/>
                </a:lnTo>
                <a:lnTo>
                  <a:pt x="5826154" y="1520357"/>
                </a:lnTo>
                <a:close/>
                <a:moveTo>
                  <a:pt x="6846550" y="1515842"/>
                </a:moveTo>
                <a:cubicBezTo>
                  <a:pt x="6856394" y="1516503"/>
                  <a:pt x="6866903" y="1520156"/>
                  <a:pt x="6872212" y="1520155"/>
                </a:cubicBezTo>
                <a:cubicBezTo>
                  <a:pt x="6866903" y="1541670"/>
                  <a:pt x="6866902" y="1548977"/>
                  <a:pt x="6880175" y="1563590"/>
                </a:cubicBezTo>
                <a:cubicBezTo>
                  <a:pt x="6882831" y="1551413"/>
                  <a:pt x="6882831" y="1531927"/>
                  <a:pt x="6896104" y="1531928"/>
                </a:cubicBezTo>
                <a:cubicBezTo>
                  <a:pt x="6896102" y="1544106"/>
                  <a:pt x="6896103" y="1556285"/>
                  <a:pt x="6896103" y="1566028"/>
                </a:cubicBezTo>
                <a:cubicBezTo>
                  <a:pt x="6901412" y="1568462"/>
                  <a:pt x="6906720" y="1570897"/>
                  <a:pt x="6912032" y="1570898"/>
                </a:cubicBezTo>
                <a:cubicBezTo>
                  <a:pt x="6925303" y="1575770"/>
                  <a:pt x="6935922" y="1580640"/>
                  <a:pt x="6948752" y="1585512"/>
                </a:cubicBezTo>
                <a:cubicBezTo>
                  <a:pt x="6912032" y="1578205"/>
                  <a:pt x="6877521" y="1575769"/>
                  <a:pt x="6840798" y="1570898"/>
                </a:cubicBezTo>
                <a:cubicBezTo>
                  <a:pt x="6835489" y="1561155"/>
                  <a:pt x="6822215" y="1544106"/>
                  <a:pt x="6824870" y="1529492"/>
                </a:cubicBezTo>
                <a:cubicBezTo>
                  <a:pt x="6827524" y="1517518"/>
                  <a:pt x="6836704" y="1515184"/>
                  <a:pt x="6846550" y="1515842"/>
                </a:cubicBezTo>
                <a:close/>
                <a:moveTo>
                  <a:pt x="5772998" y="1514623"/>
                </a:moveTo>
                <a:lnTo>
                  <a:pt x="5765492" y="1516959"/>
                </a:lnTo>
                <a:lnTo>
                  <a:pt x="5766019" y="1524105"/>
                </a:lnTo>
                <a:lnTo>
                  <a:pt x="5769724" y="1528351"/>
                </a:lnTo>
                <a:lnTo>
                  <a:pt x="5772998" y="1527054"/>
                </a:lnTo>
                <a:close/>
                <a:moveTo>
                  <a:pt x="8897888" y="1507939"/>
                </a:moveTo>
                <a:cubicBezTo>
                  <a:pt x="8901565" y="1509237"/>
                  <a:pt x="8904908" y="1513600"/>
                  <a:pt x="8904909" y="1519622"/>
                </a:cubicBezTo>
                <a:cubicBezTo>
                  <a:pt x="8899558" y="1517130"/>
                  <a:pt x="8894209" y="1517130"/>
                  <a:pt x="8888862" y="1514638"/>
                </a:cubicBezTo>
                <a:cubicBezTo>
                  <a:pt x="8890197" y="1508408"/>
                  <a:pt x="8894210" y="1506641"/>
                  <a:pt x="8897888" y="1507939"/>
                </a:cubicBezTo>
                <a:close/>
                <a:moveTo>
                  <a:pt x="9263639" y="1507535"/>
                </a:moveTo>
                <a:cubicBezTo>
                  <a:pt x="9263639" y="1514619"/>
                  <a:pt x="9261033" y="1519620"/>
                  <a:pt x="9255825" y="1519620"/>
                </a:cubicBezTo>
                <a:cubicBezTo>
                  <a:pt x="9255825" y="1512119"/>
                  <a:pt x="9258428" y="1507535"/>
                  <a:pt x="9263639" y="1507535"/>
                </a:cubicBezTo>
                <a:close/>
                <a:moveTo>
                  <a:pt x="7410690" y="1507535"/>
                </a:moveTo>
                <a:cubicBezTo>
                  <a:pt x="7413484" y="1509520"/>
                  <a:pt x="7419070" y="1509520"/>
                  <a:pt x="7424656" y="1511902"/>
                </a:cubicBezTo>
                <a:cubicBezTo>
                  <a:pt x="7421860" y="1516664"/>
                  <a:pt x="7419070" y="1521428"/>
                  <a:pt x="7413484" y="1528573"/>
                </a:cubicBezTo>
                <a:cubicBezTo>
                  <a:pt x="7410689" y="1521428"/>
                  <a:pt x="7410688" y="1514283"/>
                  <a:pt x="7410690" y="1507535"/>
                </a:cubicBezTo>
                <a:close/>
                <a:moveTo>
                  <a:pt x="7206112" y="1507535"/>
                </a:moveTo>
                <a:cubicBezTo>
                  <a:pt x="7206113" y="1509619"/>
                  <a:pt x="7206114" y="1514620"/>
                  <a:pt x="7206114" y="1519620"/>
                </a:cubicBezTo>
                <a:cubicBezTo>
                  <a:pt x="7200405" y="1509618"/>
                  <a:pt x="7200405" y="1509618"/>
                  <a:pt x="7206112" y="1507535"/>
                </a:cubicBezTo>
                <a:close/>
                <a:moveTo>
                  <a:pt x="6309359" y="1507535"/>
                </a:moveTo>
                <a:cubicBezTo>
                  <a:pt x="6309357" y="1514620"/>
                  <a:pt x="6309359" y="1519620"/>
                  <a:pt x="6301546" y="1519620"/>
                </a:cubicBezTo>
                <a:cubicBezTo>
                  <a:pt x="6301546" y="1512121"/>
                  <a:pt x="6304150" y="1507535"/>
                  <a:pt x="6309359" y="1507535"/>
                </a:cubicBezTo>
                <a:close/>
                <a:moveTo>
                  <a:pt x="9510989" y="1507535"/>
                </a:moveTo>
                <a:cubicBezTo>
                  <a:pt x="9510990" y="1514619"/>
                  <a:pt x="9510990" y="1519620"/>
                  <a:pt x="9505281" y="1519620"/>
                </a:cubicBezTo>
                <a:cubicBezTo>
                  <a:pt x="9505282" y="1512119"/>
                  <a:pt x="9505282" y="1507535"/>
                  <a:pt x="9510989" y="1507535"/>
                </a:cubicBezTo>
                <a:close/>
                <a:moveTo>
                  <a:pt x="8406352" y="1505506"/>
                </a:moveTo>
                <a:lnTo>
                  <a:pt x="8405635" y="1507547"/>
                </a:lnTo>
                <a:lnTo>
                  <a:pt x="8404658" y="1510321"/>
                </a:lnTo>
                <a:close/>
                <a:moveTo>
                  <a:pt x="6556960" y="1503976"/>
                </a:moveTo>
                <a:lnTo>
                  <a:pt x="6544648" y="1504342"/>
                </a:lnTo>
                <a:lnTo>
                  <a:pt x="6505542" y="1505904"/>
                </a:lnTo>
                <a:lnTo>
                  <a:pt x="6507489" y="1509727"/>
                </a:lnTo>
                <a:cubicBezTo>
                  <a:pt x="6510754" y="1511245"/>
                  <a:pt x="6514742" y="1511853"/>
                  <a:pt x="6516293" y="1513068"/>
                </a:cubicBezTo>
                <a:cubicBezTo>
                  <a:pt x="6522715" y="1513067"/>
                  <a:pt x="6529914" y="1513675"/>
                  <a:pt x="6537168" y="1512763"/>
                </a:cubicBezTo>
                <a:close/>
                <a:moveTo>
                  <a:pt x="8384187" y="1503792"/>
                </a:moveTo>
                <a:cubicBezTo>
                  <a:pt x="8387718" y="1503794"/>
                  <a:pt x="8391244" y="1504542"/>
                  <a:pt x="8394704" y="1505742"/>
                </a:cubicBezTo>
                <a:lnTo>
                  <a:pt x="8404658" y="1510321"/>
                </a:lnTo>
                <a:lnTo>
                  <a:pt x="8404811" y="1510391"/>
                </a:lnTo>
                <a:cubicBezTo>
                  <a:pt x="8407415" y="1512790"/>
                  <a:pt x="8407415" y="1512790"/>
                  <a:pt x="8410021" y="1515189"/>
                </a:cubicBezTo>
                <a:cubicBezTo>
                  <a:pt x="8396996" y="1524785"/>
                  <a:pt x="8379198" y="1519988"/>
                  <a:pt x="8363567" y="1515189"/>
                </a:cubicBezTo>
                <a:cubicBezTo>
                  <a:pt x="8370080" y="1506793"/>
                  <a:pt x="8377134" y="1503793"/>
                  <a:pt x="8384187" y="1503792"/>
                </a:cubicBezTo>
                <a:close/>
                <a:moveTo>
                  <a:pt x="8407363" y="1502630"/>
                </a:moveTo>
                <a:lnTo>
                  <a:pt x="8406720" y="1504464"/>
                </a:lnTo>
                <a:lnTo>
                  <a:pt x="8406352" y="1505506"/>
                </a:lnTo>
                <a:close/>
                <a:moveTo>
                  <a:pt x="8407717" y="1501630"/>
                </a:moveTo>
                <a:cubicBezTo>
                  <a:pt x="8408064" y="1500643"/>
                  <a:pt x="8407832" y="1501301"/>
                  <a:pt x="8407369" y="1502616"/>
                </a:cubicBezTo>
                <a:lnTo>
                  <a:pt x="8407363" y="1502630"/>
                </a:lnTo>
                <a:close/>
                <a:moveTo>
                  <a:pt x="8647534" y="1500966"/>
                </a:moveTo>
                <a:cubicBezTo>
                  <a:pt x="8645431" y="1504003"/>
                  <a:pt x="8645227" y="1506889"/>
                  <a:pt x="8646189" y="1509546"/>
                </a:cubicBezTo>
                <a:lnTo>
                  <a:pt x="8647880" y="1511700"/>
                </a:lnTo>
                <a:lnTo>
                  <a:pt x="8648362" y="1506310"/>
                </a:lnTo>
                <a:cubicBezTo>
                  <a:pt x="8649071" y="1504798"/>
                  <a:pt x="8650487" y="1504798"/>
                  <a:pt x="8653324" y="1507420"/>
                </a:cubicBezTo>
                <a:cubicBezTo>
                  <a:pt x="8652033" y="1508428"/>
                  <a:pt x="8651389" y="1508932"/>
                  <a:pt x="8650682" y="1509790"/>
                </a:cubicBezTo>
                <a:lnTo>
                  <a:pt x="8648695" y="1512734"/>
                </a:lnTo>
                <a:lnTo>
                  <a:pt x="8651860" y="1516760"/>
                </a:lnTo>
                <a:cubicBezTo>
                  <a:pt x="8657000" y="1521013"/>
                  <a:pt x="8663895" y="1524052"/>
                  <a:pt x="8666701" y="1525267"/>
                </a:cubicBezTo>
                <a:cubicBezTo>
                  <a:pt x="8683528" y="1532554"/>
                  <a:pt x="8700359" y="1547135"/>
                  <a:pt x="8719994" y="1539846"/>
                </a:cubicBezTo>
                <a:cubicBezTo>
                  <a:pt x="8705970" y="1532553"/>
                  <a:pt x="8691946" y="1525266"/>
                  <a:pt x="8675115" y="1517976"/>
                </a:cubicBezTo>
                <a:cubicBezTo>
                  <a:pt x="8666701" y="1513117"/>
                  <a:pt x="8655482" y="1510686"/>
                  <a:pt x="8647534" y="1500966"/>
                </a:cubicBezTo>
                <a:close/>
                <a:moveTo>
                  <a:pt x="7797038" y="1498394"/>
                </a:moveTo>
                <a:cubicBezTo>
                  <a:pt x="7801814" y="1498394"/>
                  <a:pt x="7804419" y="1500812"/>
                  <a:pt x="7804418" y="1510492"/>
                </a:cubicBezTo>
                <a:cubicBezTo>
                  <a:pt x="7799208" y="1510493"/>
                  <a:pt x="7797036" y="1505652"/>
                  <a:pt x="7797038" y="1498394"/>
                </a:cubicBezTo>
                <a:close/>
                <a:moveTo>
                  <a:pt x="8878838" y="1498392"/>
                </a:moveTo>
                <a:cubicBezTo>
                  <a:pt x="8878838" y="1505652"/>
                  <a:pt x="8876023" y="1510493"/>
                  <a:pt x="8867585" y="1510492"/>
                </a:cubicBezTo>
                <a:cubicBezTo>
                  <a:pt x="8867586" y="1500812"/>
                  <a:pt x="8870399" y="1498394"/>
                  <a:pt x="8878838" y="1498392"/>
                </a:cubicBezTo>
                <a:close/>
                <a:moveTo>
                  <a:pt x="7868367" y="1497412"/>
                </a:moveTo>
                <a:cubicBezTo>
                  <a:pt x="7873714" y="1497412"/>
                  <a:pt x="7884413" y="1495031"/>
                  <a:pt x="7884413" y="1506938"/>
                </a:cubicBezTo>
                <a:cubicBezTo>
                  <a:pt x="7879065" y="1506938"/>
                  <a:pt x="7868366" y="1508922"/>
                  <a:pt x="7868367" y="1497412"/>
                </a:cubicBezTo>
                <a:close/>
                <a:moveTo>
                  <a:pt x="8304720" y="1496818"/>
                </a:moveTo>
                <a:cubicBezTo>
                  <a:pt x="8313086" y="1513269"/>
                  <a:pt x="8318666" y="1532526"/>
                  <a:pt x="8321456" y="1551787"/>
                </a:cubicBezTo>
                <a:cubicBezTo>
                  <a:pt x="8310297" y="1551787"/>
                  <a:pt x="8285661" y="1542159"/>
                  <a:pt x="8280079" y="1525307"/>
                </a:cubicBezTo>
                <a:cubicBezTo>
                  <a:pt x="8274503" y="1501233"/>
                  <a:pt x="8294025" y="1499226"/>
                  <a:pt x="8304720" y="1496818"/>
                </a:cubicBezTo>
                <a:close/>
                <a:moveTo>
                  <a:pt x="8086909" y="1496774"/>
                </a:moveTo>
                <a:cubicBezTo>
                  <a:pt x="8091066" y="1496773"/>
                  <a:pt x="8094899" y="1498019"/>
                  <a:pt x="8097458" y="1503005"/>
                </a:cubicBezTo>
                <a:cubicBezTo>
                  <a:pt x="8089787" y="1503004"/>
                  <a:pt x="8082114" y="1505497"/>
                  <a:pt x="8074443" y="1510481"/>
                </a:cubicBezTo>
                <a:cubicBezTo>
                  <a:pt x="8074443" y="1505497"/>
                  <a:pt x="8074441" y="1500512"/>
                  <a:pt x="8074443" y="1498020"/>
                </a:cubicBezTo>
                <a:cubicBezTo>
                  <a:pt x="8078277" y="1498020"/>
                  <a:pt x="8082752" y="1496774"/>
                  <a:pt x="8086909" y="1496774"/>
                </a:cubicBezTo>
                <a:close/>
                <a:moveTo>
                  <a:pt x="5503998" y="1496514"/>
                </a:moveTo>
                <a:lnTo>
                  <a:pt x="5498509" y="1497010"/>
                </a:lnTo>
                <a:lnTo>
                  <a:pt x="5489748" y="1500767"/>
                </a:lnTo>
                <a:lnTo>
                  <a:pt x="5485269" y="1502159"/>
                </a:lnTo>
                <a:lnTo>
                  <a:pt x="5490276" y="1501173"/>
                </a:lnTo>
                <a:close/>
                <a:moveTo>
                  <a:pt x="7755780" y="1495194"/>
                </a:moveTo>
                <a:cubicBezTo>
                  <a:pt x="7760817" y="1495194"/>
                  <a:pt x="7766889" y="1497629"/>
                  <a:pt x="7771013" y="1497629"/>
                </a:cubicBezTo>
                <a:cubicBezTo>
                  <a:pt x="7771012" y="1514273"/>
                  <a:pt x="7754976" y="1507372"/>
                  <a:pt x="7746730" y="1507373"/>
                </a:cubicBezTo>
                <a:cubicBezTo>
                  <a:pt x="7746730" y="1497628"/>
                  <a:pt x="7750739" y="1495195"/>
                  <a:pt x="7755780" y="1495194"/>
                </a:cubicBezTo>
                <a:close/>
                <a:moveTo>
                  <a:pt x="8097692" y="1493004"/>
                </a:moveTo>
                <a:lnTo>
                  <a:pt x="8095933" y="1498004"/>
                </a:lnTo>
                <a:cubicBezTo>
                  <a:pt x="8095933" y="1498004"/>
                  <a:pt x="8096395" y="1496688"/>
                  <a:pt x="8096973" y="1495045"/>
                </a:cubicBezTo>
                <a:close/>
                <a:moveTo>
                  <a:pt x="8098078" y="1491906"/>
                </a:moveTo>
                <a:lnTo>
                  <a:pt x="8097692" y="1493004"/>
                </a:lnTo>
                <a:lnTo>
                  <a:pt x="8098058" y="1491961"/>
                </a:lnTo>
                <a:close/>
                <a:moveTo>
                  <a:pt x="8097885" y="1491249"/>
                </a:moveTo>
                <a:lnTo>
                  <a:pt x="8098283" y="1491320"/>
                </a:lnTo>
                <a:lnTo>
                  <a:pt x="8102617" y="1492094"/>
                </a:lnTo>
                <a:cubicBezTo>
                  <a:pt x="8103294" y="1492941"/>
                  <a:pt x="8103295" y="1494634"/>
                  <a:pt x="8103294" y="1498017"/>
                </a:cubicBezTo>
                <a:lnTo>
                  <a:pt x="8098179" y="1491616"/>
                </a:lnTo>
                <a:lnTo>
                  <a:pt x="8098179" y="1491617"/>
                </a:lnTo>
                <a:close/>
                <a:moveTo>
                  <a:pt x="8099055" y="1489126"/>
                </a:moveTo>
                <a:cubicBezTo>
                  <a:pt x="8099401" y="1488139"/>
                  <a:pt x="8099169" y="1488797"/>
                  <a:pt x="8098709" y="1490112"/>
                </a:cubicBezTo>
                <a:lnTo>
                  <a:pt x="8098283" y="1491320"/>
                </a:lnTo>
                <a:close/>
                <a:moveTo>
                  <a:pt x="7517268" y="1485890"/>
                </a:moveTo>
                <a:cubicBezTo>
                  <a:pt x="7517270" y="1493150"/>
                  <a:pt x="7514801" y="1497990"/>
                  <a:pt x="7509866" y="1497991"/>
                </a:cubicBezTo>
                <a:cubicBezTo>
                  <a:pt x="7509865" y="1488310"/>
                  <a:pt x="7512334" y="1485891"/>
                  <a:pt x="7517268" y="1485890"/>
                </a:cubicBezTo>
                <a:close/>
                <a:moveTo>
                  <a:pt x="8144257" y="1485890"/>
                </a:moveTo>
                <a:cubicBezTo>
                  <a:pt x="8149603" y="1488347"/>
                  <a:pt x="8157624" y="1490803"/>
                  <a:pt x="8162971" y="1495714"/>
                </a:cubicBezTo>
                <a:cubicBezTo>
                  <a:pt x="8173664" y="1498170"/>
                  <a:pt x="8181683" y="1503082"/>
                  <a:pt x="8192374" y="1507994"/>
                </a:cubicBezTo>
                <a:cubicBezTo>
                  <a:pt x="8203070" y="1512907"/>
                  <a:pt x="8213762" y="1517819"/>
                  <a:pt x="8221784" y="1522730"/>
                </a:cubicBezTo>
                <a:cubicBezTo>
                  <a:pt x="8229358" y="1527642"/>
                  <a:pt x="8234702" y="1529689"/>
                  <a:pt x="8240050" y="1532146"/>
                </a:cubicBezTo>
                <a:cubicBezTo>
                  <a:pt x="8240050" y="1537058"/>
                  <a:pt x="8240047" y="1539514"/>
                  <a:pt x="8240048" y="1544426"/>
                </a:cubicBezTo>
                <a:cubicBezTo>
                  <a:pt x="8232030" y="1544424"/>
                  <a:pt x="8221784" y="1544425"/>
                  <a:pt x="8213762" y="1544426"/>
                </a:cubicBezTo>
                <a:cubicBezTo>
                  <a:pt x="8208416" y="1535011"/>
                  <a:pt x="8200396" y="1532146"/>
                  <a:pt x="8192375" y="1529690"/>
                </a:cubicBezTo>
                <a:cubicBezTo>
                  <a:pt x="8173663" y="1522731"/>
                  <a:pt x="8157624" y="1515363"/>
                  <a:pt x="8138910" y="1510450"/>
                </a:cubicBezTo>
                <a:cubicBezTo>
                  <a:pt x="8138910" y="1500627"/>
                  <a:pt x="8141584" y="1493259"/>
                  <a:pt x="8144257" y="1485890"/>
                </a:cubicBezTo>
                <a:close/>
                <a:moveTo>
                  <a:pt x="5868133" y="1485368"/>
                </a:moveTo>
                <a:lnTo>
                  <a:pt x="5862424" y="1487484"/>
                </a:lnTo>
                <a:cubicBezTo>
                  <a:pt x="5863829" y="1486277"/>
                  <a:pt x="5865939" y="1485675"/>
                  <a:pt x="5868048" y="1485373"/>
                </a:cubicBezTo>
                <a:close/>
                <a:moveTo>
                  <a:pt x="7738036" y="1484844"/>
                </a:moveTo>
                <a:cubicBezTo>
                  <a:pt x="7738038" y="1496429"/>
                  <a:pt x="7730014" y="1496430"/>
                  <a:pt x="7721990" y="1496430"/>
                </a:cubicBezTo>
                <a:cubicBezTo>
                  <a:pt x="7721991" y="1482528"/>
                  <a:pt x="7730015" y="1484845"/>
                  <a:pt x="7738036" y="1484844"/>
                </a:cubicBezTo>
                <a:close/>
                <a:moveTo>
                  <a:pt x="9043035" y="1484843"/>
                </a:moveTo>
                <a:cubicBezTo>
                  <a:pt x="9043035" y="1496429"/>
                  <a:pt x="9032339" y="1496430"/>
                  <a:pt x="9026987" y="1496430"/>
                </a:cubicBezTo>
                <a:cubicBezTo>
                  <a:pt x="9026988" y="1482527"/>
                  <a:pt x="9035011" y="1484843"/>
                  <a:pt x="9043035" y="1484843"/>
                </a:cubicBezTo>
                <a:close/>
                <a:moveTo>
                  <a:pt x="7346283" y="1484314"/>
                </a:moveTo>
                <a:cubicBezTo>
                  <a:pt x="7346282" y="1491328"/>
                  <a:pt x="7346284" y="1505358"/>
                  <a:pt x="7337380" y="1505357"/>
                </a:cubicBezTo>
                <a:cubicBezTo>
                  <a:pt x="7337379" y="1496005"/>
                  <a:pt x="7334410" y="1484315"/>
                  <a:pt x="7346283" y="1484314"/>
                </a:cubicBezTo>
                <a:close/>
                <a:moveTo>
                  <a:pt x="6404711" y="1484314"/>
                </a:moveTo>
                <a:cubicBezTo>
                  <a:pt x="6410264" y="1489418"/>
                  <a:pt x="6412579" y="1494523"/>
                  <a:pt x="6418595" y="1501750"/>
                </a:cubicBezTo>
                <a:cubicBezTo>
                  <a:pt x="6410265" y="1499626"/>
                  <a:pt x="6396381" y="1497073"/>
                  <a:pt x="6404711" y="1484314"/>
                </a:cubicBezTo>
                <a:close/>
                <a:moveTo>
                  <a:pt x="5874757" y="1483414"/>
                </a:moveTo>
                <a:lnTo>
                  <a:pt x="5873673" y="1485070"/>
                </a:lnTo>
                <a:lnTo>
                  <a:pt x="5868133" y="1485368"/>
                </a:lnTo>
                <a:lnTo>
                  <a:pt x="5872698" y="1483677"/>
                </a:lnTo>
                <a:close/>
                <a:moveTo>
                  <a:pt x="6727868" y="1477168"/>
                </a:moveTo>
                <a:cubicBezTo>
                  <a:pt x="6733623" y="1477168"/>
                  <a:pt x="6739373" y="1481982"/>
                  <a:pt x="6742251" y="1484387"/>
                </a:cubicBezTo>
                <a:cubicBezTo>
                  <a:pt x="6736499" y="1489198"/>
                  <a:pt x="6727868" y="1491604"/>
                  <a:pt x="6722114" y="1496414"/>
                </a:cubicBezTo>
                <a:cubicBezTo>
                  <a:pt x="6722114" y="1489199"/>
                  <a:pt x="6724992" y="1481980"/>
                  <a:pt x="6727868" y="1477168"/>
                </a:cubicBezTo>
                <a:close/>
                <a:moveTo>
                  <a:pt x="6219949" y="1476617"/>
                </a:moveTo>
                <a:cubicBezTo>
                  <a:pt x="6214634" y="1475403"/>
                  <a:pt x="6209318" y="1476618"/>
                  <a:pt x="6203669" y="1478442"/>
                </a:cubicBezTo>
                <a:lnTo>
                  <a:pt x="6190391" y="1482416"/>
                </a:lnTo>
                <a:lnTo>
                  <a:pt x="6225140" y="1480484"/>
                </a:lnTo>
                <a:close/>
                <a:moveTo>
                  <a:pt x="6518951" y="1474189"/>
                </a:moveTo>
                <a:lnTo>
                  <a:pt x="6518950" y="1482771"/>
                </a:lnTo>
                <a:lnTo>
                  <a:pt x="6543345" y="1480883"/>
                </a:lnTo>
                <a:lnTo>
                  <a:pt x="6539769" y="1479657"/>
                </a:lnTo>
                <a:cubicBezTo>
                  <a:pt x="6537777" y="1480265"/>
                  <a:pt x="6535782" y="1481481"/>
                  <a:pt x="6534454" y="1481480"/>
                </a:cubicBezTo>
                <a:cubicBezTo>
                  <a:pt x="6529139" y="1481482"/>
                  <a:pt x="6523823" y="1476617"/>
                  <a:pt x="6518951" y="1474189"/>
                </a:cubicBezTo>
                <a:close/>
                <a:moveTo>
                  <a:pt x="9066159" y="1473596"/>
                </a:moveTo>
                <a:cubicBezTo>
                  <a:pt x="9071366" y="1473595"/>
                  <a:pt x="9073970" y="1476015"/>
                  <a:pt x="9073971" y="1485695"/>
                </a:cubicBezTo>
                <a:cubicBezTo>
                  <a:pt x="9068763" y="1485695"/>
                  <a:pt x="9066157" y="1480854"/>
                  <a:pt x="9066159" y="1473596"/>
                </a:cubicBezTo>
                <a:close/>
                <a:moveTo>
                  <a:pt x="8123560" y="1473596"/>
                </a:moveTo>
                <a:cubicBezTo>
                  <a:pt x="8123559" y="1476015"/>
                  <a:pt x="8123559" y="1480853"/>
                  <a:pt x="8123560" y="1485695"/>
                </a:cubicBezTo>
                <a:cubicBezTo>
                  <a:pt x="8117764" y="1485694"/>
                  <a:pt x="8112861" y="1485695"/>
                  <a:pt x="8107514" y="1485695"/>
                </a:cubicBezTo>
                <a:cubicBezTo>
                  <a:pt x="8107513" y="1480854"/>
                  <a:pt x="8107514" y="1476014"/>
                  <a:pt x="8107514" y="1473596"/>
                </a:cubicBezTo>
                <a:cubicBezTo>
                  <a:pt x="8112862" y="1473596"/>
                  <a:pt x="8117765" y="1473595"/>
                  <a:pt x="8123560" y="1473596"/>
                </a:cubicBezTo>
                <a:close/>
                <a:moveTo>
                  <a:pt x="7818454" y="1473596"/>
                </a:moveTo>
                <a:cubicBezTo>
                  <a:pt x="7818455" y="1480855"/>
                  <a:pt x="7815850" y="1485695"/>
                  <a:pt x="7810641" y="1485695"/>
                </a:cubicBezTo>
                <a:cubicBezTo>
                  <a:pt x="7810641" y="1476015"/>
                  <a:pt x="7813246" y="1473596"/>
                  <a:pt x="7818454" y="1473596"/>
                </a:cubicBezTo>
                <a:close/>
                <a:moveTo>
                  <a:pt x="7796208" y="1473595"/>
                </a:moveTo>
                <a:cubicBezTo>
                  <a:pt x="7801415" y="1473595"/>
                  <a:pt x="7804020" y="1476014"/>
                  <a:pt x="7804020" y="1485695"/>
                </a:cubicBezTo>
                <a:cubicBezTo>
                  <a:pt x="7798812" y="1485695"/>
                  <a:pt x="7796209" y="1480855"/>
                  <a:pt x="7796208" y="1473595"/>
                </a:cubicBezTo>
                <a:close/>
                <a:moveTo>
                  <a:pt x="8829074" y="1472340"/>
                </a:moveTo>
                <a:cubicBezTo>
                  <a:pt x="8837318" y="1472339"/>
                  <a:pt x="8845110" y="1470021"/>
                  <a:pt x="8845110" y="1483926"/>
                </a:cubicBezTo>
                <a:cubicBezTo>
                  <a:pt x="8839612" y="1483927"/>
                  <a:pt x="8829075" y="1483927"/>
                  <a:pt x="8829074" y="1472340"/>
                </a:cubicBezTo>
                <a:close/>
                <a:moveTo>
                  <a:pt x="484062" y="1470832"/>
                </a:moveTo>
                <a:cubicBezTo>
                  <a:pt x="489179" y="1470504"/>
                  <a:pt x="497142" y="1471621"/>
                  <a:pt x="507532" y="1475735"/>
                </a:cubicBezTo>
                <a:cubicBezTo>
                  <a:pt x="496732" y="1477897"/>
                  <a:pt x="489024" y="1478063"/>
                  <a:pt x="484113" y="1477326"/>
                </a:cubicBezTo>
                <a:cubicBezTo>
                  <a:pt x="480431" y="1476773"/>
                  <a:pt x="478321" y="1475710"/>
                  <a:pt x="477662" y="1474601"/>
                </a:cubicBezTo>
                <a:cubicBezTo>
                  <a:pt x="476672" y="1472936"/>
                  <a:pt x="478944" y="1471162"/>
                  <a:pt x="484062" y="1470832"/>
                </a:cubicBezTo>
                <a:close/>
                <a:moveTo>
                  <a:pt x="7232640" y="1466193"/>
                </a:moveTo>
                <a:cubicBezTo>
                  <a:pt x="7242444" y="1465893"/>
                  <a:pt x="7252247" y="1467093"/>
                  <a:pt x="7260751" y="1473091"/>
                </a:cubicBezTo>
                <a:cubicBezTo>
                  <a:pt x="7272089" y="1477888"/>
                  <a:pt x="7249412" y="1487484"/>
                  <a:pt x="7246577" y="1487485"/>
                </a:cubicBezTo>
                <a:cubicBezTo>
                  <a:pt x="7235238" y="1487484"/>
                  <a:pt x="7223900" y="1485086"/>
                  <a:pt x="7213034" y="1485086"/>
                </a:cubicBezTo>
                <a:cubicBezTo>
                  <a:pt x="7210198" y="1477888"/>
                  <a:pt x="7207362" y="1473090"/>
                  <a:pt x="7204527" y="1468290"/>
                </a:cubicBezTo>
                <a:cubicBezTo>
                  <a:pt x="7213033" y="1468292"/>
                  <a:pt x="7222837" y="1466493"/>
                  <a:pt x="7232640" y="1466193"/>
                </a:cubicBezTo>
                <a:close/>
                <a:moveTo>
                  <a:pt x="7791395" y="1462671"/>
                </a:moveTo>
                <a:cubicBezTo>
                  <a:pt x="7797039" y="1462670"/>
                  <a:pt x="7804417" y="1465090"/>
                  <a:pt x="7804419" y="1474768"/>
                </a:cubicBezTo>
                <a:cubicBezTo>
                  <a:pt x="7799208" y="1472349"/>
                  <a:pt x="7794000" y="1469930"/>
                  <a:pt x="7789223" y="1467509"/>
                </a:cubicBezTo>
                <a:cubicBezTo>
                  <a:pt x="7789224" y="1465090"/>
                  <a:pt x="7791396" y="1465090"/>
                  <a:pt x="7791395" y="1462671"/>
                </a:cubicBezTo>
                <a:close/>
                <a:moveTo>
                  <a:pt x="8429108" y="1461571"/>
                </a:moveTo>
                <a:cubicBezTo>
                  <a:pt x="8432601" y="1464132"/>
                  <a:pt x="8433099" y="1473924"/>
                  <a:pt x="8435095" y="1481213"/>
                </a:cubicBezTo>
                <a:cubicBezTo>
                  <a:pt x="8443072" y="1498217"/>
                  <a:pt x="8464349" y="1483643"/>
                  <a:pt x="8464347" y="1510363"/>
                </a:cubicBezTo>
                <a:cubicBezTo>
                  <a:pt x="8459029" y="1510362"/>
                  <a:pt x="8451051" y="1507933"/>
                  <a:pt x="8451051" y="1520080"/>
                </a:cubicBezTo>
                <a:cubicBezTo>
                  <a:pt x="8453710" y="1520079"/>
                  <a:pt x="8464349" y="1515222"/>
                  <a:pt x="8464349" y="1527367"/>
                </a:cubicBezTo>
                <a:cubicBezTo>
                  <a:pt x="8461689" y="1536678"/>
                  <a:pt x="8464349" y="1534654"/>
                  <a:pt x="8469224" y="1529392"/>
                </a:cubicBezTo>
                <a:cubicBezTo>
                  <a:pt x="8482521" y="1517648"/>
                  <a:pt x="8498476" y="1515221"/>
                  <a:pt x="8517094" y="1520079"/>
                </a:cubicBezTo>
                <a:lnTo>
                  <a:pt x="8524294" y="1522966"/>
                </a:lnTo>
                <a:lnTo>
                  <a:pt x="8521808" y="1519309"/>
                </a:lnTo>
                <a:cubicBezTo>
                  <a:pt x="8524273" y="1516890"/>
                  <a:pt x="8526743" y="1514469"/>
                  <a:pt x="8526743" y="1514469"/>
                </a:cubicBezTo>
                <a:cubicBezTo>
                  <a:pt x="8527977" y="1516889"/>
                  <a:pt x="8528594" y="1518704"/>
                  <a:pt x="8528594" y="1520519"/>
                </a:cubicBezTo>
                <a:lnTo>
                  <a:pt x="8527455" y="1524235"/>
                </a:lnTo>
                <a:lnTo>
                  <a:pt x="8530723" y="1525544"/>
                </a:lnTo>
                <a:cubicBezTo>
                  <a:pt x="8535711" y="1527973"/>
                  <a:pt x="8541029" y="1531009"/>
                  <a:pt x="8546348" y="1534654"/>
                </a:cubicBezTo>
                <a:cubicBezTo>
                  <a:pt x="8551667" y="1539107"/>
                  <a:pt x="8559647" y="1543966"/>
                  <a:pt x="8564521" y="1539108"/>
                </a:cubicBezTo>
                <a:cubicBezTo>
                  <a:pt x="8580478" y="1527366"/>
                  <a:pt x="8599094" y="1551254"/>
                  <a:pt x="8612392" y="1558543"/>
                </a:cubicBezTo>
                <a:cubicBezTo>
                  <a:pt x="8599094" y="1568258"/>
                  <a:pt x="8583138" y="1577974"/>
                  <a:pt x="8569840" y="1590120"/>
                </a:cubicBezTo>
                <a:cubicBezTo>
                  <a:pt x="8601752" y="1614006"/>
                  <a:pt x="8633668" y="1640730"/>
                  <a:pt x="8665136" y="1665021"/>
                </a:cubicBezTo>
                <a:cubicBezTo>
                  <a:pt x="8681095" y="1677166"/>
                  <a:pt x="8697051" y="1689312"/>
                  <a:pt x="8715665" y="1703481"/>
                </a:cubicBezTo>
                <a:cubicBezTo>
                  <a:pt x="8720764" y="1707126"/>
                  <a:pt x="8726636" y="1711984"/>
                  <a:pt x="8732896" y="1715932"/>
                </a:cubicBezTo>
                <a:lnTo>
                  <a:pt x="8738676" y="1717995"/>
                </a:lnTo>
                <a:lnTo>
                  <a:pt x="8740942" y="1716482"/>
                </a:lnTo>
                <a:lnTo>
                  <a:pt x="8741213" y="1718900"/>
                </a:lnTo>
                <a:lnTo>
                  <a:pt x="8752457" y="1722915"/>
                </a:lnTo>
                <a:cubicBezTo>
                  <a:pt x="8747139" y="1710771"/>
                  <a:pt x="8744477" y="1696195"/>
                  <a:pt x="8739159" y="1682025"/>
                </a:cubicBezTo>
                <a:cubicBezTo>
                  <a:pt x="8747138" y="1677166"/>
                  <a:pt x="8757775" y="1674737"/>
                  <a:pt x="8768411" y="1669878"/>
                </a:cubicBezTo>
                <a:cubicBezTo>
                  <a:pt x="8768413" y="1682025"/>
                  <a:pt x="8768413" y="1693765"/>
                  <a:pt x="8768411" y="1705912"/>
                </a:cubicBezTo>
                <a:cubicBezTo>
                  <a:pt x="8776392" y="1705912"/>
                  <a:pt x="8781710" y="1691337"/>
                  <a:pt x="8789688" y="1691337"/>
                </a:cubicBezTo>
                <a:cubicBezTo>
                  <a:pt x="8802987" y="1691338"/>
                  <a:pt x="8813179" y="1705912"/>
                  <a:pt x="8823819" y="1710769"/>
                </a:cubicBezTo>
                <a:cubicBezTo>
                  <a:pt x="8819275" y="1717450"/>
                  <a:pt x="8818499" y="1723954"/>
                  <a:pt x="8819892" y="1729425"/>
                </a:cubicBezTo>
                <a:lnTo>
                  <a:pt x="8823406" y="1734250"/>
                </a:lnTo>
                <a:lnTo>
                  <a:pt x="8828972" y="1741894"/>
                </a:lnTo>
                <a:cubicBezTo>
                  <a:pt x="8837226" y="1747005"/>
                  <a:pt x="8847754" y="1744577"/>
                  <a:pt x="8847754" y="1727774"/>
                </a:cubicBezTo>
                <a:cubicBezTo>
                  <a:pt x="8839773" y="1727773"/>
                  <a:pt x="8829138" y="1732631"/>
                  <a:pt x="8823818" y="1722915"/>
                </a:cubicBezTo>
                <a:cubicBezTo>
                  <a:pt x="8837115" y="1701052"/>
                  <a:pt x="8863710" y="1730204"/>
                  <a:pt x="8879666" y="1735061"/>
                </a:cubicBezTo>
                <a:cubicBezTo>
                  <a:pt x="8871690" y="1739919"/>
                  <a:pt x="8861051" y="1739920"/>
                  <a:pt x="8861051" y="1752065"/>
                </a:cubicBezTo>
                <a:cubicBezTo>
                  <a:pt x="8877007" y="1752064"/>
                  <a:pt x="8882327" y="1773523"/>
                  <a:pt x="8892963" y="1785668"/>
                </a:cubicBezTo>
                <a:cubicBezTo>
                  <a:pt x="8903159" y="1800244"/>
                  <a:pt x="8916456" y="1809960"/>
                  <a:pt x="8932413" y="1817248"/>
                </a:cubicBezTo>
                <a:cubicBezTo>
                  <a:pt x="8966987" y="1836679"/>
                  <a:pt x="9006435" y="1843971"/>
                  <a:pt x="9041009" y="1862999"/>
                </a:cubicBezTo>
                <a:cubicBezTo>
                  <a:pt x="9035688" y="1867856"/>
                  <a:pt x="9038349" y="1882431"/>
                  <a:pt x="9033029" y="1889720"/>
                </a:cubicBezTo>
                <a:lnTo>
                  <a:pt x="9029185" y="1892478"/>
                </a:lnTo>
                <a:lnTo>
                  <a:pt x="9034788" y="1894904"/>
                </a:lnTo>
                <a:cubicBezTo>
                  <a:pt x="9032114" y="1897221"/>
                  <a:pt x="9028102" y="1898959"/>
                  <a:pt x="9024759" y="1898380"/>
                </a:cubicBezTo>
                <a:lnTo>
                  <a:pt x="9022413" y="1896825"/>
                </a:lnTo>
                <a:lnTo>
                  <a:pt x="9014414" y="1899435"/>
                </a:lnTo>
                <a:cubicBezTo>
                  <a:pt x="9014414" y="1904293"/>
                  <a:pt x="9017072" y="1906723"/>
                  <a:pt x="9019733" y="1909151"/>
                </a:cubicBezTo>
                <a:cubicBezTo>
                  <a:pt x="9017071" y="1909152"/>
                  <a:pt x="9014413" y="1911581"/>
                  <a:pt x="9014414" y="1914010"/>
                </a:cubicBezTo>
                <a:lnTo>
                  <a:pt x="9015029" y="1923379"/>
                </a:lnTo>
                <a:lnTo>
                  <a:pt x="9015079" y="1924131"/>
                </a:lnTo>
                <a:cubicBezTo>
                  <a:pt x="9015743" y="1927066"/>
                  <a:pt x="9017073" y="1929393"/>
                  <a:pt x="9019733" y="1930611"/>
                </a:cubicBezTo>
                <a:cubicBezTo>
                  <a:pt x="9011753" y="1935468"/>
                  <a:pt x="9006435" y="1937898"/>
                  <a:pt x="9001116" y="1942754"/>
                </a:cubicBezTo>
                <a:cubicBezTo>
                  <a:pt x="9001115" y="1933040"/>
                  <a:pt x="8998456" y="1925751"/>
                  <a:pt x="8995797" y="1918463"/>
                </a:cubicBezTo>
                <a:cubicBezTo>
                  <a:pt x="8995796" y="1916034"/>
                  <a:pt x="8998457" y="1914009"/>
                  <a:pt x="8998456" y="1911582"/>
                </a:cubicBezTo>
                <a:cubicBezTo>
                  <a:pt x="9001115" y="1904293"/>
                  <a:pt x="8995797" y="1909151"/>
                  <a:pt x="8993138" y="1909151"/>
                </a:cubicBezTo>
                <a:cubicBezTo>
                  <a:pt x="8985155" y="1918464"/>
                  <a:pt x="8972305" y="1909151"/>
                  <a:pt x="8964326" y="1901864"/>
                </a:cubicBezTo>
                <a:cubicBezTo>
                  <a:pt x="8935071" y="1877574"/>
                  <a:pt x="8903157" y="1860568"/>
                  <a:pt x="8871690" y="1838700"/>
                </a:cubicBezTo>
                <a:cubicBezTo>
                  <a:pt x="8839774" y="1817248"/>
                  <a:pt x="8808304" y="1795386"/>
                  <a:pt x="8773733" y="1773523"/>
                </a:cubicBezTo>
                <a:cubicBezTo>
                  <a:pt x="8757775" y="1763806"/>
                  <a:pt x="8744476" y="1754494"/>
                  <a:pt x="8728965" y="1744778"/>
                </a:cubicBezTo>
                <a:cubicBezTo>
                  <a:pt x="8720985" y="1739919"/>
                  <a:pt x="8713007" y="1735061"/>
                  <a:pt x="8705030" y="1732632"/>
                </a:cubicBezTo>
                <a:cubicBezTo>
                  <a:pt x="8694391" y="1725345"/>
                  <a:pt x="8702371" y="1722914"/>
                  <a:pt x="8699710" y="1710769"/>
                </a:cubicBezTo>
                <a:lnTo>
                  <a:pt x="8698501" y="1709478"/>
                </a:lnTo>
                <a:lnTo>
                  <a:pt x="8684824" y="1707475"/>
                </a:lnTo>
                <a:cubicBezTo>
                  <a:pt x="8663522" y="1701406"/>
                  <a:pt x="8644328" y="1688125"/>
                  <a:pt x="8623288" y="1678966"/>
                </a:cubicBezTo>
                <a:cubicBezTo>
                  <a:pt x="8609265" y="1674081"/>
                  <a:pt x="8595239" y="1666753"/>
                  <a:pt x="8581213" y="1664311"/>
                </a:cubicBezTo>
                <a:lnTo>
                  <a:pt x="8580440" y="1664552"/>
                </a:lnTo>
                <a:lnTo>
                  <a:pt x="8580104" y="1666139"/>
                </a:lnTo>
                <a:cubicBezTo>
                  <a:pt x="8578871" y="1668256"/>
                  <a:pt x="8577020" y="1669467"/>
                  <a:pt x="8574552" y="1669467"/>
                </a:cubicBezTo>
                <a:lnTo>
                  <a:pt x="8574887" y="1666276"/>
                </a:lnTo>
                <a:lnTo>
                  <a:pt x="8570403" y="1667670"/>
                </a:lnTo>
                <a:cubicBezTo>
                  <a:pt x="8567304" y="1669197"/>
                  <a:pt x="8564617" y="1670417"/>
                  <a:pt x="8562046" y="1669196"/>
                </a:cubicBezTo>
                <a:cubicBezTo>
                  <a:pt x="8559241" y="1669196"/>
                  <a:pt x="8556436" y="1664311"/>
                  <a:pt x="8550827" y="1664312"/>
                </a:cubicBezTo>
                <a:cubicBezTo>
                  <a:pt x="8553632" y="1659425"/>
                  <a:pt x="8556436" y="1654948"/>
                  <a:pt x="8559240" y="1652506"/>
                </a:cubicBezTo>
                <a:cubicBezTo>
                  <a:pt x="8514361" y="1625639"/>
                  <a:pt x="8464339" y="1572759"/>
                  <a:pt x="8411044" y="1601215"/>
                </a:cubicBezTo>
                <a:cubicBezTo>
                  <a:pt x="8411044" y="1591444"/>
                  <a:pt x="8411044" y="1584524"/>
                  <a:pt x="8411044" y="1577644"/>
                </a:cubicBezTo>
                <a:cubicBezTo>
                  <a:pt x="8408240" y="1575202"/>
                  <a:pt x="8402629" y="1572758"/>
                  <a:pt x="8399823" y="1572760"/>
                </a:cubicBezTo>
                <a:cubicBezTo>
                  <a:pt x="8391875" y="1567874"/>
                  <a:pt x="8383461" y="1565431"/>
                  <a:pt x="8375046" y="1562989"/>
                </a:cubicBezTo>
                <a:cubicBezTo>
                  <a:pt x="8368032" y="1560546"/>
                  <a:pt x="8360320" y="1556884"/>
                  <a:pt x="8352605" y="1552303"/>
                </a:cubicBezTo>
                <a:lnTo>
                  <a:pt x="8345205" y="1546966"/>
                </a:lnTo>
                <a:lnTo>
                  <a:pt x="8330166" y="1536121"/>
                </a:lnTo>
                <a:cubicBezTo>
                  <a:pt x="8348281" y="1536121"/>
                  <a:pt x="8366398" y="1538259"/>
                  <a:pt x="8384477" y="1541986"/>
                </a:cubicBezTo>
                <a:lnTo>
                  <a:pt x="8424140" y="1553278"/>
                </a:lnTo>
                <a:lnTo>
                  <a:pt x="8424130" y="1553247"/>
                </a:lnTo>
                <a:cubicBezTo>
                  <a:pt x="8424130" y="1553247"/>
                  <a:pt x="8424128" y="1550827"/>
                  <a:pt x="8424130" y="1548409"/>
                </a:cubicBezTo>
                <a:lnTo>
                  <a:pt x="8427364" y="1554196"/>
                </a:lnTo>
                <a:lnTo>
                  <a:pt x="8438568" y="1557387"/>
                </a:lnTo>
                <a:lnTo>
                  <a:pt x="8439840" y="1557900"/>
                </a:lnTo>
                <a:lnTo>
                  <a:pt x="8429775" y="1551253"/>
                </a:lnTo>
                <a:cubicBezTo>
                  <a:pt x="8424455" y="1546395"/>
                  <a:pt x="8408501" y="1536678"/>
                  <a:pt x="8411159" y="1524938"/>
                </a:cubicBezTo>
                <a:cubicBezTo>
                  <a:pt x="8413819" y="1515220"/>
                  <a:pt x="8427116" y="1522508"/>
                  <a:pt x="8427116" y="1510363"/>
                </a:cubicBezTo>
                <a:cubicBezTo>
                  <a:pt x="8421798" y="1510362"/>
                  <a:pt x="8416476" y="1507933"/>
                  <a:pt x="8411159" y="1503075"/>
                </a:cubicBezTo>
                <a:cubicBezTo>
                  <a:pt x="8416477" y="1500646"/>
                  <a:pt x="8421798" y="1498216"/>
                  <a:pt x="8427115" y="1498217"/>
                </a:cubicBezTo>
                <a:cubicBezTo>
                  <a:pt x="8424456" y="1488501"/>
                  <a:pt x="8413818" y="1469066"/>
                  <a:pt x="8424456" y="1461779"/>
                </a:cubicBezTo>
                <a:cubicBezTo>
                  <a:pt x="8426451" y="1460666"/>
                  <a:pt x="8427946" y="1460717"/>
                  <a:pt x="8429108" y="1461571"/>
                </a:cubicBezTo>
                <a:close/>
                <a:moveTo>
                  <a:pt x="6633467" y="1461125"/>
                </a:moveTo>
                <a:cubicBezTo>
                  <a:pt x="6637621" y="1461414"/>
                  <a:pt x="6641457" y="1462574"/>
                  <a:pt x="6644016" y="1466049"/>
                </a:cubicBezTo>
                <a:cubicBezTo>
                  <a:pt x="6636343" y="1468367"/>
                  <a:pt x="6628670" y="1470683"/>
                  <a:pt x="6620998" y="1473001"/>
                </a:cubicBezTo>
                <a:cubicBezTo>
                  <a:pt x="6620998" y="1470685"/>
                  <a:pt x="6620997" y="1466050"/>
                  <a:pt x="6620998" y="1461415"/>
                </a:cubicBezTo>
                <a:cubicBezTo>
                  <a:pt x="6624834" y="1461415"/>
                  <a:pt x="6629310" y="1460836"/>
                  <a:pt x="6633467" y="1461125"/>
                </a:cubicBezTo>
                <a:close/>
                <a:moveTo>
                  <a:pt x="9255393" y="1461093"/>
                </a:moveTo>
                <a:cubicBezTo>
                  <a:pt x="9255393" y="1470771"/>
                  <a:pt x="9252788" y="1473192"/>
                  <a:pt x="9247580" y="1473192"/>
                </a:cubicBezTo>
                <a:cubicBezTo>
                  <a:pt x="9247580" y="1463512"/>
                  <a:pt x="9250184" y="1461093"/>
                  <a:pt x="9255393" y="1461093"/>
                </a:cubicBezTo>
                <a:close/>
                <a:moveTo>
                  <a:pt x="9059541" y="1461093"/>
                </a:moveTo>
                <a:cubicBezTo>
                  <a:pt x="9059541" y="1470771"/>
                  <a:pt x="9056936" y="1473192"/>
                  <a:pt x="9051726" y="1473192"/>
                </a:cubicBezTo>
                <a:cubicBezTo>
                  <a:pt x="9051726" y="1463512"/>
                  <a:pt x="9054331" y="1461093"/>
                  <a:pt x="9059541" y="1461093"/>
                </a:cubicBezTo>
                <a:close/>
                <a:moveTo>
                  <a:pt x="6491215" y="1461092"/>
                </a:moveTo>
                <a:cubicBezTo>
                  <a:pt x="6496423" y="1461093"/>
                  <a:pt x="6499027" y="1463512"/>
                  <a:pt x="6499027" y="1473192"/>
                </a:cubicBezTo>
                <a:cubicBezTo>
                  <a:pt x="6493818" y="1473192"/>
                  <a:pt x="6491216" y="1470772"/>
                  <a:pt x="6491215" y="1461092"/>
                </a:cubicBezTo>
                <a:close/>
                <a:moveTo>
                  <a:pt x="8646769" y="1459667"/>
                </a:moveTo>
                <a:lnTo>
                  <a:pt x="8647235" y="1460490"/>
                </a:lnTo>
                <a:cubicBezTo>
                  <a:pt x="8647853" y="1461579"/>
                  <a:pt x="8648159" y="1462125"/>
                  <a:pt x="8647697" y="1461307"/>
                </a:cubicBezTo>
                <a:close/>
                <a:moveTo>
                  <a:pt x="7281131" y="1459121"/>
                </a:moveTo>
                <a:cubicBezTo>
                  <a:pt x="7289306" y="1459170"/>
                  <a:pt x="7296486" y="1462242"/>
                  <a:pt x="7296487" y="1474316"/>
                </a:cubicBezTo>
                <a:cubicBezTo>
                  <a:pt x="7288531" y="1474316"/>
                  <a:pt x="7259810" y="1489053"/>
                  <a:pt x="7259809" y="1462037"/>
                </a:cubicBezTo>
                <a:cubicBezTo>
                  <a:pt x="7263787" y="1462036"/>
                  <a:pt x="7272956" y="1459068"/>
                  <a:pt x="7281131" y="1459121"/>
                </a:cubicBezTo>
                <a:close/>
                <a:moveTo>
                  <a:pt x="8369089" y="1458399"/>
                </a:moveTo>
                <a:cubicBezTo>
                  <a:pt x="8383378" y="1457660"/>
                  <a:pt x="8399819" y="1474704"/>
                  <a:pt x="8411959" y="1478341"/>
                </a:cubicBezTo>
                <a:cubicBezTo>
                  <a:pt x="8393074" y="1478341"/>
                  <a:pt x="8374638" y="1475915"/>
                  <a:pt x="8355755" y="1466220"/>
                </a:cubicBezTo>
                <a:cubicBezTo>
                  <a:pt x="8359801" y="1460867"/>
                  <a:pt x="8364326" y="1458644"/>
                  <a:pt x="8369089" y="1458399"/>
                </a:cubicBezTo>
                <a:close/>
                <a:moveTo>
                  <a:pt x="9421370" y="1456377"/>
                </a:moveTo>
                <a:cubicBezTo>
                  <a:pt x="9435455" y="1453954"/>
                  <a:pt x="9446727" y="1463644"/>
                  <a:pt x="9457997" y="1475760"/>
                </a:cubicBezTo>
                <a:cubicBezTo>
                  <a:pt x="9461989" y="1481819"/>
                  <a:pt x="9467506" y="1487270"/>
                  <a:pt x="9472731" y="1493276"/>
                </a:cubicBezTo>
                <a:lnTo>
                  <a:pt x="9484809" y="1512688"/>
                </a:lnTo>
                <a:lnTo>
                  <a:pt x="9485380" y="1506311"/>
                </a:lnTo>
                <a:cubicBezTo>
                  <a:pt x="9486092" y="1504799"/>
                  <a:pt x="9487519" y="1504799"/>
                  <a:pt x="9490375" y="1507421"/>
                </a:cubicBezTo>
                <a:cubicBezTo>
                  <a:pt x="9488948" y="1508429"/>
                  <a:pt x="9488234" y="1508932"/>
                  <a:pt x="9487521" y="1509788"/>
                </a:cubicBezTo>
                <a:lnTo>
                  <a:pt x="9485236" y="1513377"/>
                </a:lnTo>
                <a:lnTo>
                  <a:pt x="9485701" y="1514123"/>
                </a:lnTo>
                <a:cubicBezTo>
                  <a:pt x="9527963" y="1552890"/>
                  <a:pt x="9569753" y="1590814"/>
                  <a:pt x="9612013" y="1627158"/>
                </a:cubicBezTo>
                <a:cubicBezTo>
                  <a:pt x="9600745" y="1639275"/>
                  <a:pt x="9589476" y="1619889"/>
                  <a:pt x="9581023" y="1615044"/>
                </a:cubicBezTo>
                <a:cubicBezTo>
                  <a:pt x="9566937" y="1600506"/>
                  <a:pt x="9553318" y="1590815"/>
                  <a:pt x="9539232" y="1579105"/>
                </a:cubicBezTo>
                <a:cubicBezTo>
                  <a:pt x="9508241" y="1552890"/>
                  <a:pt x="9474431" y="1526237"/>
                  <a:pt x="9443910" y="1499991"/>
                </a:cubicBezTo>
                <a:cubicBezTo>
                  <a:pt x="9438275" y="1495144"/>
                  <a:pt x="9396015" y="1461223"/>
                  <a:pt x="9421370" y="1456377"/>
                </a:cubicBezTo>
                <a:close/>
                <a:moveTo>
                  <a:pt x="8413081" y="1454914"/>
                </a:moveTo>
                <a:cubicBezTo>
                  <a:pt x="8413760" y="1454396"/>
                  <a:pt x="8415112" y="1455055"/>
                  <a:pt x="8417816" y="1456371"/>
                </a:cubicBezTo>
                <a:cubicBezTo>
                  <a:pt x="8415112" y="1458250"/>
                  <a:pt x="8415112" y="1458250"/>
                  <a:pt x="8412408" y="1460507"/>
                </a:cubicBezTo>
                <a:cubicBezTo>
                  <a:pt x="8412408" y="1457122"/>
                  <a:pt x="8412408" y="1455430"/>
                  <a:pt x="8413081" y="1454914"/>
                </a:cubicBezTo>
                <a:close/>
                <a:moveTo>
                  <a:pt x="7784038" y="1454914"/>
                </a:moveTo>
                <a:cubicBezTo>
                  <a:pt x="7784717" y="1454397"/>
                  <a:pt x="7786069" y="1455055"/>
                  <a:pt x="7788774" y="1456371"/>
                </a:cubicBezTo>
                <a:cubicBezTo>
                  <a:pt x="7786069" y="1458250"/>
                  <a:pt x="7786069" y="1458250"/>
                  <a:pt x="7783364" y="1460508"/>
                </a:cubicBezTo>
                <a:cubicBezTo>
                  <a:pt x="7783364" y="1457123"/>
                  <a:pt x="7783364" y="1455431"/>
                  <a:pt x="7784038" y="1454914"/>
                </a:cubicBezTo>
                <a:close/>
                <a:moveTo>
                  <a:pt x="8152390" y="1450375"/>
                </a:moveTo>
                <a:cubicBezTo>
                  <a:pt x="8149512" y="1459957"/>
                  <a:pt x="8149512" y="1471935"/>
                  <a:pt x="8149512" y="1483912"/>
                </a:cubicBezTo>
                <a:cubicBezTo>
                  <a:pt x="8143760" y="1476726"/>
                  <a:pt x="8138005" y="1471935"/>
                  <a:pt x="8132253" y="1464747"/>
                </a:cubicBezTo>
                <a:cubicBezTo>
                  <a:pt x="8138006" y="1459958"/>
                  <a:pt x="8146636" y="1455166"/>
                  <a:pt x="8152390" y="1450375"/>
                </a:cubicBezTo>
                <a:close/>
                <a:moveTo>
                  <a:pt x="6526481" y="1450295"/>
                </a:moveTo>
                <a:cubicBezTo>
                  <a:pt x="6526479" y="1459608"/>
                  <a:pt x="6529140" y="1462039"/>
                  <a:pt x="6534453" y="1462040"/>
                </a:cubicBezTo>
                <a:cubicBezTo>
                  <a:pt x="6534454" y="1454750"/>
                  <a:pt x="6531796" y="1450295"/>
                  <a:pt x="6526481" y="1450295"/>
                </a:cubicBezTo>
                <a:close/>
                <a:moveTo>
                  <a:pt x="7212925" y="1450168"/>
                </a:moveTo>
                <a:cubicBezTo>
                  <a:pt x="7217861" y="1450167"/>
                  <a:pt x="7220328" y="1454751"/>
                  <a:pt x="7220329" y="1462253"/>
                </a:cubicBezTo>
                <a:cubicBezTo>
                  <a:pt x="7215394" y="1462253"/>
                  <a:pt x="7212925" y="1459753"/>
                  <a:pt x="7212925" y="1450168"/>
                </a:cubicBezTo>
                <a:close/>
                <a:moveTo>
                  <a:pt x="7818454" y="1448590"/>
                </a:moveTo>
                <a:cubicBezTo>
                  <a:pt x="7818453" y="1458270"/>
                  <a:pt x="7815848" y="1460688"/>
                  <a:pt x="7810641" y="1460689"/>
                </a:cubicBezTo>
                <a:cubicBezTo>
                  <a:pt x="7810640" y="1453430"/>
                  <a:pt x="7813245" y="1448590"/>
                  <a:pt x="7818454" y="1448590"/>
                </a:cubicBezTo>
                <a:close/>
                <a:moveTo>
                  <a:pt x="8862059" y="1448588"/>
                </a:moveTo>
                <a:cubicBezTo>
                  <a:pt x="8870156" y="1451008"/>
                  <a:pt x="8878254" y="1453429"/>
                  <a:pt x="8886350" y="1453429"/>
                </a:cubicBezTo>
                <a:cubicBezTo>
                  <a:pt x="8878254" y="1460688"/>
                  <a:pt x="8870154" y="1460688"/>
                  <a:pt x="8862059" y="1460689"/>
                </a:cubicBezTo>
                <a:cubicBezTo>
                  <a:pt x="8862058" y="1458269"/>
                  <a:pt x="8862058" y="1453430"/>
                  <a:pt x="8862059" y="1448588"/>
                </a:cubicBezTo>
                <a:close/>
                <a:moveTo>
                  <a:pt x="8781222" y="1448588"/>
                </a:moveTo>
                <a:cubicBezTo>
                  <a:pt x="8781223" y="1458269"/>
                  <a:pt x="8778618" y="1460689"/>
                  <a:pt x="8773411" y="1460689"/>
                </a:cubicBezTo>
                <a:cubicBezTo>
                  <a:pt x="8773411" y="1453429"/>
                  <a:pt x="8776014" y="1448589"/>
                  <a:pt x="8781222" y="1448588"/>
                </a:cubicBezTo>
                <a:close/>
                <a:moveTo>
                  <a:pt x="8318337" y="1444866"/>
                </a:moveTo>
                <a:cubicBezTo>
                  <a:pt x="8323941" y="1444866"/>
                  <a:pt x="8331156" y="1446076"/>
                  <a:pt x="8333822" y="1446075"/>
                </a:cubicBezTo>
                <a:cubicBezTo>
                  <a:pt x="8328493" y="1453334"/>
                  <a:pt x="8320501" y="1450915"/>
                  <a:pt x="8312511" y="1450915"/>
                </a:cubicBezTo>
                <a:cubicBezTo>
                  <a:pt x="8308736" y="1446076"/>
                  <a:pt x="8312731" y="1444865"/>
                  <a:pt x="8318337" y="1444866"/>
                </a:cubicBezTo>
                <a:close/>
                <a:moveTo>
                  <a:pt x="6699141" y="1444833"/>
                </a:moveTo>
                <a:cubicBezTo>
                  <a:pt x="6750747" y="1449490"/>
                  <a:pt x="6803019" y="1456679"/>
                  <a:pt x="6855291" y="1464223"/>
                </a:cubicBezTo>
                <a:lnTo>
                  <a:pt x="6929847" y="1474495"/>
                </a:lnTo>
                <a:lnTo>
                  <a:pt x="6931225" y="1473138"/>
                </a:lnTo>
                <a:cubicBezTo>
                  <a:pt x="6934234" y="1471890"/>
                  <a:pt x="6938245" y="1472516"/>
                  <a:pt x="6942257" y="1472516"/>
                </a:cubicBezTo>
                <a:lnTo>
                  <a:pt x="6941494" y="1476100"/>
                </a:lnTo>
                <a:lnTo>
                  <a:pt x="7011441" y="1485739"/>
                </a:lnTo>
                <a:lnTo>
                  <a:pt x="7018396" y="1486743"/>
                </a:lnTo>
                <a:lnTo>
                  <a:pt x="7022674" y="1484313"/>
                </a:lnTo>
                <a:lnTo>
                  <a:pt x="7022016" y="1487266"/>
                </a:lnTo>
                <a:lnTo>
                  <a:pt x="7041660" y="1490102"/>
                </a:lnTo>
                <a:lnTo>
                  <a:pt x="7041662" y="1484315"/>
                </a:lnTo>
                <a:cubicBezTo>
                  <a:pt x="7046700" y="1484314"/>
                  <a:pt x="7052199" y="1486652"/>
                  <a:pt x="7057697" y="1488991"/>
                </a:cubicBezTo>
                <a:lnTo>
                  <a:pt x="7054757" y="1491992"/>
                </a:lnTo>
                <a:lnTo>
                  <a:pt x="7085087" y="1496369"/>
                </a:lnTo>
                <a:lnTo>
                  <a:pt x="7117607" y="1503676"/>
                </a:lnTo>
                <a:lnTo>
                  <a:pt x="7120768" y="1497710"/>
                </a:lnTo>
                <a:cubicBezTo>
                  <a:pt x="7123561" y="1496817"/>
                  <a:pt x="7127052" y="1497413"/>
                  <a:pt x="7129846" y="1497413"/>
                </a:cubicBezTo>
                <a:lnTo>
                  <a:pt x="7125517" y="1505453"/>
                </a:lnTo>
                <a:lnTo>
                  <a:pt x="7156738" y="1512469"/>
                </a:lnTo>
                <a:cubicBezTo>
                  <a:pt x="7180437" y="1519759"/>
                  <a:pt x="7204912" y="1523908"/>
                  <a:pt x="7229387" y="1527757"/>
                </a:cubicBezTo>
                <a:lnTo>
                  <a:pt x="7229829" y="1527839"/>
                </a:lnTo>
                <a:lnTo>
                  <a:pt x="7231222" y="1521578"/>
                </a:lnTo>
                <a:cubicBezTo>
                  <a:pt x="7232524" y="1519460"/>
                  <a:pt x="7234477" y="1518250"/>
                  <a:pt x="7237082" y="1518250"/>
                </a:cubicBezTo>
                <a:cubicBezTo>
                  <a:pt x="7237082" y="1521881"/>
                  <a:pt x="7236431" y="1524907"/>
                  <a:pt x="7235128" y="1527024"/>
                </a:cubicBezTo>
                <a:lnTo>
                  <a:pt x="7232741" y="1528378"/>
                </a:lnTo>
                <a:lnTo>
                  <a:pt x="7278934" y="1536941"/>
                </a:lnTo>
                <a:lnTo>
                  <a:pt x="7279861" y="1525266"/>
                </a:lnTo>
                <a:cubicBezTo>
                  <a:pt x="7280974" y="1521175"/>
                  <a:pt x="7283201" y="1518251"/>
                  <a:pt x="7287654" y="1518251"/>
                </a:cubicBezTo>
                <a:cubicBezTo>
                  <a:pt x="7287654" y="1522928"/>
                  <a:pt x="7288394" y="1528190"/>
                  <a:pt x="7287653" y="1532281"/>
                </a:cubicBezTo>
                <a:lnTo>
                  <a:pt x="7281203" y="1537362"/>
                </a:lnTo>
                <a:lnTo>
                  <a:pt x="7302036" y="1541223"/>
                </a:lnTo>
                <a:lnTo>
                  <a:pt x="7425412" y="1575832"/>
                </a:lnTo>
                <a:lnTo>
                  <a:pt x="7428050" y="1567114"/>
                </a:lnTo>
                <a:cubicBezTo>
                  <a:pt x="7429677" y="1565299"/>
                  <a:pt x="7431631" y="1564694"/>
                  <a:pt x="7432933" y="1564693"/>
                </a:cubicBezTo>
                <a:cubicBezTo>
                  <a:pt x="7432933" y="1569533"/>
                  <a:pt x="7432282" y="1572558"/>
                  <a:pt x="7430980" y="1574374"/>
                </a:cubicBezTo>
                <a:lnTo>
                  <a:pt x="7426625" y="1576171"/>
                </a:lnTo>
                <a:lnTo>
                  <a:pt x="7457964" y="1584963"/>
                </a:lnTo>
                <a:cubicBezTo>
                  <a:pt x="7481886" y="1592252"/>
                  <a:pt x="7585100" y="1618578"/>
                  <a:pt x="7593074" y="1625862"/>
                </a:cubicBezTo>
                <a:cubicBezTo>
                  <a:pt x="7611678" y="1642879"/>
                  <a:pt x="7635156" y="1640450"/>
                  <a:pt x="7653762" y="1645310"/>
                </a:cubicBezTo>
                <a:cubicBezTo>
                  <a:pt x="7677684" y="1652599"/>
                  <a:pt x="7701603" y="1659889"/>
                  <a:pt x="7725084" y="1669609"/>
                </a:cubicBezTo>
                <a:cubicBezTo>
                  <a:pt x="7749003" y="1679329"/>
                  <a:pt x="7772923" y="1686214"/>
                  <a:pt x="7796846" y="1695934"/>
                </a:cubicBezTo>
                <a:cubicBezTo>
                  <a:pt x="7815009" y="1703223"/>
                  <a:pt x="7870823" y="1722663"/>
                  <a:pt x="7894301" y="1725095"/>
                </a:cubicBezTo>
                <a:cubicBezTo>
                  <a:pt x="7902275" y="1725095"/>
                  <a:pt x="7910250" y="1722663"/>
                  <a:pt x="7918221" y="1729956"/>
                </a:cubicBezTo>
                <a:cubicBezTo>
                  <a:pt x="7923537" y="1734815"/>
                  <a:pt x="8005489" y="1754254"/>
                  <a:pt x="8026752" y="1766405"/>
                </a:cubicBezTo>
                <a:cubicBezTo>
                  <a:pt x="8037385" y="1770858"/>
                  <a:pt x="8044913" y="1780579"/>
                  <a:pt x="8055546" y="1785439"/>
                </a:cubicBezTo>
                <a:cubicBezTo>
                  <a:pt x="8063520" y="1787868"/>
                  <a:pt x="8172048" y="1834037"/>
                  <a:pt x="8180023" y="1831608"/>
                </a:cubicBezTo>
                <a:cubicBezTo>
                  <a:pt x="8187997" y="1831609"/>
                  <a:pt x="8198630" y="1831608"/>
                  <a:pt x="8206601" y="1840931"/>
                </a:cubicBezTo>
                <a:cubicBezTo>
                  <a:pt x="8222105" y="1860365"/>
                  <a:pt x="8240711" y="1872513"/>
                  <a:pt x="8259315" y="1879804"/>
                </a:cubicBezTo>
                <a:cubicBezTo>
                  <a:pt x="8280579" y="1887093"/>
                  <a:pt x="8396638" y="1945009"/>
                  <a:pt x="8412587" y="1952300"/>
                </a:cubicBezTo>
                <a:cubicBezTo>
                  <a:pt x="8449798" y="1971739"/>
                  <a:pt x="8489224" y="1991179"/>
                  <a:pt x="8526434" y="2010213"/>
                </a:cubicBezTo>
                <a:cubicBezTo>
                  <a:pt x="8565858" y="2032084"/>
                  <a:pt x="8605728" y="2051526"/>
                  <a:pt x="8645152" y="2072988"/>
                </a:cubicBezTo>
                <a:cubicBezTo>
                  <a:pt x="8663755" y="2082709"/>
                  <a:pt x="8682363" y="2092430"/>
                  <a:pt x="8700968" y="2099718"/>
                </a:cubicBezTo>
                <a:cubicBezTo>
                  <a:pt x="8714257" y="2107009"/>
                  <a:pt x="8788233" y="2121588"/>
                  <a:pt x="8814371" y="2138598"/>
                </a:cubicBezTo>
                <a:cubicBezTo>
                  <a:pt x="8827659" y="2147915"/>
                  <a:pt x="8840949" y="2154762"/>
                  <a:pt x="8854238" y="2164483"/>
                </a:cubicBezTo>
                <a:cubicBezTo>
                  <a:pt x="8862213" y="2169343"/>
                  <a:pt x="8880818" y="2210653"/>
                  <a:pt x="8872842" y="2203363"/>
                </a:cubicBezTo>
                <a:cubicBezTo>
                  <a:pt x="8870850" y="2201540"/>
                  <a:pt x="8859941" y="2196885"/>
                  <a:pt x="8843421" y="2190472"/>
                </a:cubicBezTo>
                <a:lnTo>
                  <a:pt x="8782280" y="2167761"/>
                </a:lnTo>
                <a:lnTo>
                  <a:pt x="8782110" y="2169907"/>
                </a:lnTo>
                <a:cubicBezTo>
                  <a:pt x="8780998" y="2173999"/>
                  <a:pt x="8778772" y="2176922"/>
                  <a:pt x="8774319" y="2176921"/>
                </a:cubicBezTo>
                <a:lnTo>
                  <a:pt x="8774318" y="2164886"/>
                </a:lnTo>
                <a:lnTo>
                  <a:pt x="8703342" y="2139492"/>
                </a:lnTo>
                <a:cubicBezTo>
                  <a:pt x="8677571" y="2130346"/>
                  <a:pt x="8652794" y="2121590"/>
                  <a:pt x="8632306" y="2114300"/>
                </a:cubicBezTo>
                <a:cubicBezTo>
                  <a:pt x="8597752" y="2099720"/>
                  <a:pt x="8560541" y="2092429"/>
                  <a:pt x="8529091" y="2068533"/>
                </a:cubicBezTo>
                <a:cubicBezTo>
                  <a:pt x="8514472" y="2056383"/>
                  <a:pt x="8498637" y="2046056"/>
                  <a:pt x="8482468" y="2037552"/>
                </a:cubicBezTo>
                <a:lnTo>
                  <a:pt x="8480131" y="2036589"/>
                </a:lnTo>
                <a:lnTo>
                  <a:pt x="8470356" y="2041147"/>
                </a:lnTo>
                <a:lnTo>
                  <a:pt x="8473727" y="2033948"/>
                </a:lnTo>
                <a:lnTo>
                  <a:pt x="8462363" y="2029261"/>
                </a:lnTo>
                <a:lnTo>
                  <a:pt x="8433853" y="2017504"/>
                </a:lnTo>
                <a:cubicBezTo>
                  <a:pt x="8433853" y="2034513"/>
                  <a:pt x="8449797" y="2032084"/>
                  <a:pt x="8457771" y="2036944"/>
                </a:cubicBezTo>
                <a:cubicBezTo>
                  <a:pt x="8473720" y="2044233"/>
                  <a:pt x="8486566" y="2058815"/>
                  <a:pt x="8502514" y="2066104"/>
                </a:cubicBezTo>
                <a:cubicBezTo>
                  <a:pt x="8511151" y="2069647"/>
                  <a:pt x="8519596" y="2073977"/>
                  <a:pt x="8527901" y="2078893"/>
                </a:cubicBezTo>
                <a:lnTo>
                  <a:pt x="8533616" y="2082692"/>
                </a:lnTo>
                <a:lnTo>
                  <a:pt x="8531573" y="2077013"/>
                </a:lnTo>
                <a:cubicBezTo>
                  <a:pt x="8534041" y="2071769"/>
                  <a:pt x="8534042" y="2074190"/>
                  <a:pt x="8538977" y="2077014"/>
                </a:cubicBezTo>
                <a:cubicBezTo>
                  <a:pt x="8537744" y="2078021"/>
                  <a:pt x="8536507" y="2078525"/>
                  <a:pt x="8535584" y="2079382"/>
                </a:cubicBezTo>
                <a:lnTo>
                  <a:pt x="8534290" y="2083141"/>
                </a:lnTo>
                <a:lnTo>
                  <a:pt x="8552458" y="2095213"/>
                </a:lnTo>
                <a:cubicBezTo>
                  <a:pt x="8568626" y="2107010"/>
                  <a:pt x="8584465" y="2120374"/>
                  <a:pt x="8600410" y="2133740"/>
                </a:cubicBezTo>
                <a:cubicBezTo>
                  <a:pt x="8592439" y="2136169"/>
                  <a:pt x="8581806" y="2133740"/>
                  <a:pt x="8579148" y="2150307"/>
                </a:cubicBezTo>
                <a:cubicBezTo>
                  <a:pt x="8579147" y="2157194"/>
                  <a:pt x="8576490" y="2159622"/>
                  <a:pt x="8571175" y="2159623"/>
                </a:cubicBezTo>
                <a:cubicBezTo>
                  <a:pt x="8560542" y="2159623"/>
                  <a:pt x="8552571" y="2147915"/>
                  <a:pt x="8542381" y="2145889"/>
                </a:cubicBezTo>
                <a:cubicBezTo>
                  <a:pt x="8542381" y="2151524"/>
                  <a:pt x="8544929" y="2153751"/>
                  <a:pt x="8548192" y="2155472"/>
                </a:cubicBezTo>
                <a:lnTo>
                  <a:pt x="8553189" y="2157933"/>
                </a:lnTo>
                <a:lnTo>
                  <a:pt x="8558000" y="2155620"/>
                </a:lnTo>
                <a:cubicBezTo>
                  <a:pt x="8558924" y="2155853"/>
                  <a:pt x="8559439" y="2156878"/>
                  <a:pt x="8560466" y="2157995"/>
                </a:cubicBezTo>
                <a:cubicBezTo>
                  <a:pt x="8559439" y="2159110"/>
                  <a:pt x="8558925" y="2160227"/>
                  <a:pt x="8558000" y="2160506"/>
                </a:cubicBezTo>
                <a:lnTo>
                  <a:pt x="8553824" y="2158380"/>
                </a:lnTo>
                <a:lnTo>
                  <a:pt x="8558329" y="2162053"/>
                </a:lnTo>
                <a:cubicBezTo>
                  <a:pt x="8550354" y="2174202"/>
                  <a:pt x="8537065" y="2162053"/>
                  <a:pt x="8529090" y="2157192"/>
                </a:cubicBezTo>
                <a:cubicBezTo>
                  <a:pt x="8515802" y="2150307"/>
                  <a:pt x="8502514" y="2145890"/>
                  <a:pt x="8489224" y="2138599"/>
                </a:cubicBezTo>
                <a:cubicBezTo>
                  <a:pt x="8460429" y="2124020"/>
                  <a:pt x="8431192" y="2109440"/>
                  <a:pt x="8401957" y="2094860"/>
                </a:cubicBezTo>
                <a:cubicBezTo>
                  <a:pt x="8343924" y="2066104"/>
                  <a:pt x="8285896" y="2036944"/>
                  <a:pt x="8224763" y="2010214"/>
                </a:cubicBezTo>
                <a:cubicBezTo>
                  <a:pt x="8166735" y="1983890"/>
                  <a:pt x="8106045" y="1952300"/>
                  <a:pt x="8044915" y="1937719"/>
                </a:cubicBezTo>
                <a:cubicBezTo>
                  <a:pt x="8032068" y="1932859"/>
                  <a:pt x="8016121" y="1935290"/>
                  <a:pt x="8002831" y="1925568"/>
                </a:cubicBezTo>
                <a:cubicBezTo>
                  <a:pt x="7992200" y="1921114"/>
                  <a:pt x="7989541" y="1904105"/>
                  <a:pt x="7981568" y="1899244"/>
                </a:cubicBezTo>
                <a:cubicBezTo>
                  <a:pt x="7973593" y="1889523"/>
                  <a:pt x="7968278" y="1906533"/>
                  <a:pt x="7960306" y="1908964"/>
                </a:cubicBezTo>
                <a:cubicBezTo>
                  <a:pt x="7952775" y="1911394"/>
                  <a:pt x="7828297" y="1857935"/>
                  <a:pt x="7809692" y="1848216"/>
                </a:cubicBezTo>
                <a:cubicBezTo>
                  <a:pt x="7799060" y="1843760"/>
                  <a:pt x="7791088" y="1831608"/>
                  <a:pt x="7780898" y="1824319"/>
                </a:cubicBezTo>
                <a:cubicBezTo>
                  <a:pt x="7775581" y="1821888"/>
                  <a:pt x="7764951" y="1824318"/>
                  <a:pt x="7764951" y="1809739"/>
                </a:cubicBezTo>
                <a:cubicBezTo>
                  <a:pt x="7774252" y="1809738"/>
                  <a:pt x="7783445" y="1810953"/>
                  <a:pt x="7792305" y="1813080"/>
                </a:cubicBezTo>
                <a:lnTo>
                  <a:pt x="7796114" y="1814403"/>
                </a:lnTo>
                <a:lnTo>
                  <a:pt x="7794777" y="1809480"/>
                </a:lnTo>
                <a:cubicBezTo>
                  <a:pt x="7795702" y="1808195"/>
                  <a:pt x="7797551" y="1808194"/>
                  <a:pt x="7798581" y="1810765"/>
                </a:cubicBezTo>
                <a:cubicBezTo>
                  <a:pt x="7797552" y="1812052"/>
                  <a:pt x="7797037" y="1812696"/>
                  <a:pt x="7796781" y="1813338"/>
                </a:cubicBezTo>
                <a:lnTo>
                  <a:pt x="7796657" y="1814591"/>
                </a:lnTo>
                <a:lnTo>
                  <a:pt x="7817665" y="1821888"/>
                </a:lnTo>
                <a:cubicBezTo>
                  <a:pt x="7817665" y="1809739"/>
                  <a:pt x="7812351" y="1809739"/>
                  <a:pt x="7804375" y="1809739"/>
                </a:cubicBezTo>
                <a:cubicBezTo>
                  <a:pt x="7796845" y="1807309"/>
                  <a:pt x="7788872" y="1800019"/>
                  <a:pt x="7780897" y="1797589"/>
                </a:cubicBezTo>
                <a:cubicBezTo>
                  <a:pt x="7770267" y="1795159"/>
                  <a:pt x="7762293" y="1795158"/>
                  <a:pt x="7754319" y="1790299"/>
                </a:cubicBezTo>
                <a:cubicBezTo>
                  <a:pt x="7746347" y="1783008"/>
                  <a:pt x="7749004" y="1773288"/>
                  <a:pt x="7749004" y="1763569"/>
                </a:cubicBezTo>
                <a:cubicBezTo>
                  <a:pt x="7783556" y="1770858"/>
                  <a:pt x="7817664" y="1783009"/>
                  <a:pt x="7854875" y="1773289"/>
                </a:cubicBezTo>
                <a:cubicBezTo>
                  <a:pt x="7836270" y="1768429"/>
                  <a:pt x="7817666" y="1766404"/>
                  <a:pt x="7801718" y="1761140"/>
                </a:cubicBezTo>
                <a:cubicBezTo>
                  <a:pt x="7791088" y="1759113"/>
                  <a:pt x="7780899" y="1759114"/>
                  <a:pt x="7770266" y="1754254"/>
                </a:cubicBezTo>
                <a:cubicBezTo>
                  <a:pt x="7762293" y="1749393"/>
                  <a:pt x="7767609" y="1742104"/>
                  <a:pt x="7762293" y="1732384"/>
                </a:cubicBezTo>
                <a:cubicBezTo>
                  <a:pt x="7759636" y="1727524"/>
                  <a:pt x="7754318" y="1722663"/>
                  <a:pt x="7749004" y="1720234"/>
                </a:cubicBezTo>
                <a:cubicBezTo>
                  <a:pt x="7735713" y="1715374"/>
                  <a:pt x="7722426" y="1715374"/>
                  <a:pt x="7709136" y="1712943"/>
                </a:cubicBezTo>
                <a:cubicBezTo>
                  <a:pt x="7661734" y="1708084"/>
                  <a:pt x="7614337" y="1686214"/>
                  <a:pt x="7566494" y="1674468"/>
                </a:cubicBezTo>
                <a:cubicBezTo>
                  <a:pt x="7516440" y="1657459"/>
                  <a:pt x="7360509" y="1613717"/>
                  <a:pt x="7333931" y="1608856"/>
                </a:cubicBezTo>
                <a:cubicBezTo>
                  <a:pt x="7323299" y="1606428"/>
                  <a:pt x="7315327" y="1608857"/>
                  <a:pt x="7304693" y="1604405"/>
                </a:cubicBezTo>
                <a:cubicBezTo>
                  <a:pt x="7294063" y="1601971"/>
                  <a:pt x="7296721" y="1594681"/>
                  <a:pt x="7296721" y="1582534"/>
                </a:cubicBezTo>
                <a:cubicBezTo>
                  <a:pt x="7294064" y="1567953"/>
                  <a:pt x="7273243" y="1572813"/>
                  <a:pt x="7265270" y="1572812"/>
                </a:cubicBezTo>
                <a:cubicBezTo>
                  <a:pt x="7251979" y="1570383"/>
                  <a:pt x="7241347" y="1567953"/>
                  <a:pt x="7228059" y="1565523"/>
                </a:cubicBezTo>
                <a:cubicBezTo>
                  <a:pt x="7201479" y="1560664"/>
                  <a:pt x="7178002" y="1555802"/>
                  <a:pt x="7151424" y="1550943"/>
                </a:cubicBezTo>
                <a:cubicBezTo>
                  <a:pt x="7098707" y="1541223"/>
                  <a:pt x="7048209" y="1536363"/>
                  <a:pt x="6995493" y="1522189"/>
                </a:cubicBezTo>
                <a:cubicBezTo>
                  <a:pt x="6984863" y="1519758"/>
                  <a:pt x="6976888" y="1507609"/>
                  <a:pt x="6966257" y="1505179"/>
                </a:cubicBezTo>
                <a:cubicBezTo>
                  <a:pt x="6955627" y="1502749"/>
                  <a:pt x="6942779" y="1497888"/>
                  <a:pt x="6932148" y="1495457"/>
                </a:cubicBezTo>
                <a:cubicBezTo>
                  <a:pt x="6905568" y="1490598"/>
                  <a:pt x="6881649" y="1485738"/>
                  <a:pt x="6855511" y="1480881"/>
                </a:cubicBezTo>
                <a:cubicBezTo>
                  <a:pt x="6802354" y="1471157"/>
                  <a:pt x="6752299" y="1459008"/>
                  <a:pt x="6699141" y="1444833"/>
                </a:cubicBezTo>
                <a:close/>
                <a:moveTo>
                  <a:pt x="9021874" y="1442569"/>
                </a:moveTo>
                <a:cubicBezTo>
                  <a:pt x="9022230" y="1442006"/>
                  <a:pt x="9023658" y="1442569"/>
                  <a:pt x="9026512" y="1443700"/>
                </a:cubicBezTo>
                <a:cubicBezTo>
                  <a:pt x="9023656" y="1445956"/>
                  <a:pt x="9023656" y="1445956"/>
                  <a:pt x="9023658" y="1448212"/>
                </a:cubicBezTo>
                <a:cubicBezTo>
                  <a:pt x="9022230" y="1444827"/>
                  <a:pt x="9021517" y="1443133"/>
                  <a:pt x="9021874" y="1442569"/>
                </a:cubicBezTo>
                <a:close/>
                <a:moveTo>
                  <a:pt x="6675696" y="1439981"/>
                </a:moveTo>
                <a:cubicBezTo>
                  <a:pt x="6680906" y="1439981"/>
                  <a:pt x="6690891" y="1437665"/>
                  <a:pt x="6690892" y="1449248"/>
                </a:cubicBezTo>
                <a:cubicBezTo>
                  <a:pt x="6686117" y="1449249"/>
                  <a:pt x="6675697" y="1451566"/>
                  <a:pt x="6675696" y="1439981"/>
                </a:cubicBezTo>
                <a:close/>
                <a:moveTo>
                  <a:pt x="8942340" y="1439905"/>
                </a:moveTo>
                <a:cubicBezTo>
                  <a:pt x="8953681" y="1439276"/>
                  <a:pt x="8968802" y="1453475"/>
                  <a:pt x="8968802" y="1471411"/>
                </a:cubicBezTo>
                <a:cubicBezTo>
                  <a:pt x="8954978" y="1466628"/>
                  <a:pt x="8941153" y="1464236"/>
                  <a:pt x="8930092" y="1459453"/>
                </a:cubicBezTo>
                <a:cubicBezTo>
                  <a:pt x="8930090" y="1446002"/>
                  <a:pt x="8935535" y="1440284"/>
                  <a:pt x="8942340" y="1439905"/>
                </a:cubicBezTo>
                <a:close/>
                <a:moveTo>
                  <a:pt x="9379064" y="1436792"/>
                </a:moveTo>
                <a:cubicBezTo>
                  <a:pt x="9379064" y="1451745"/>
                  <a:pt x="9370819" y="1449252"/>
                  <a:pt x="9363029" y="1449252"/>
                </a:cubicBezTo>
                <a:cubicBezTo>
                  <a:pt x="9363028" y="1434299"/>
                  <a:pt x="9373566" y="1436791"/>
                  <a:pt x="9379064" y="1436792"/>
                </a:cubicBezTo>
                <a:close/>
                <a:moveTo>
                  <a:pt x="9208194" y="1436335"/>
                </a:moveTo>
                <a:cubicBezTo>
                  <a:pt x="9211334" y="1437579"/>
                  <a:pt x="9214128" y="1441941"/>
                  <a:pt x="9214128" y="1448172"/>
                </a:cubicBezTo>
                <a:cubicBezTo>
                  <a:pt x="9208541" y="1448172"/>
                  <a:pt x="9205749" y="1445681"/>
                  <a:pt x="9200163" y="1443187"/>
                </a:cubicBezTo>
                <a:cubicBezTo>
                  <a:pt x="9201559" y="1436957"/>
                  <a:pt x="9205051" y="1435088"/>
                  <a:pt x="9208194" y="1436335"/>
                </a:cubicBezTo>
                <a:close/>
                <a:moveTo>
                  <a:pt x="6728298" y="1436086"/>
                </a:moveTo>
                <a:cubicBezTo>
                  <a:pt x="6733505" y="1436085"/>
                  <a:pt x="6736110" y="1440925"/>
                  <a:pt x="6736110" y="1448185"/>
                </a:cubicBezTo>
                <a:cubicBezTo>
                  <a:pt x="6730903" y="1448185"/>
                  <a:pt x="6728298" y="1445766"/>
                  <a:pt x="6728298" y="1436086"/>
                </a:cubicBezTo>
                <a:close/>
                <a:moveTo>
                  <a:pt x="8093082" y="1436086"/>
                </a:moveTo>
                <a:cubicBezTo>
                  <a:pt x="8098635" y="1443467"/>
                  <a:pt x="8109741" y="1448384"/>
                  <a:pt x="8115296" y="1453304"/>
                </a:cubicBezTo>
                <a:cubicBezTo>
                  <a:pt x="8104188" y="1458223"/>
                  <a:pt x="8093081" y="1460681"/>
                  <a:pt x="8093082" y="1436086"/>
                </a:cubicBezTo>
                <a:close/>
                <a:moveTo>
                  <a:pt x="8822889" y="1436085"/>
                </a:moveTo>
                <a:cubicBezTo>
                  <a:pt x="8833666" y="1436086"/>
                  <a:pt x="8844912" y="1436086"/>
                  <a:pt x="8853346" y="1436086"/>
                </a:cubicBezTo>
                <a:cubicBezTo>
                  <a:pt x="8850534" y="1443466"/>
                  <a:pt x="8847721" y="1453304"/>
                  <a:pt x="8844912" y="1460681"/>
                </a:cubicBezTo>
                <a:cubicBezTo>
                  <a:pt x="8836947" y="1453304"/>
                  <a:pt x="8830855" y="1443466"/>
                  <a:pt x="8822889" y="1436085"/>
                </a:cubicBezTo>
                <a:close/>
                <a:moveTo>
                  <a:pt x="6266276" y="1433842"/>
                </a:moveTo>
                <a:cubicBezTo>
                  <a:pt x="6268281" y="1432597"/>
                  <a:pt x="6270287" y="1434467"/>
                  <a:pt x="6274300" y="1438204"/>
                </a:cubicBezTo>
                <a:cubicBezTo>
                  <a:pt x="6268951" y="1440698"/>
                  <a:pt x="6263601" y="1445680"/>
                  <a:pt x="6258253" y="1448173"/>
                </a:cubicBezTo>
                <a:cubicBezTo>
                  <a:pt x="6262264" y="1439450"/>
                  <a:pt x="6264270" y="1435088"/>
                  <a:pt x="6266276" y="1433842"/>
                </a:cubicBezTo>
                <a:close/>
                <a:moveTo>
                  <a:pt x="844968" y="1432153"/>
                </a:moveTo>
                <a:cubicBezTo>
                  <a:pt x="845354" y="1431804"/>
                  <a:pt x="845257" y="1431891"/>
                  <a:pt x="844894" y="1432219"/>
                </a:cubicBezTo>
                <a:lnTo>
                  <a:pt x="843440" y="1433531"/>
                </a:lnTo>
                <a:lnTo>
                  <a:pt x="843222" y="1433726"/>
                </a:lnTo>
                <a:cubicBezTo>
                  <a:pt x="841866" y="1434950"/>
                  <a:pt x="840317" y="1436349"/>
                  <a:pt x="840317" y="1436349"/>
                </a:cubicBezTo>
                <a:lnTo>
                  <a:pt x="843440" y="1433531"/>
                </a:lnTo>
                <a:close/>
                <a:moveTo>
                  <a:pt x="7138342" y="1430728"/>
                </a:moveTo>
                <a:cubicBezTo>
                  <a:pt x="7144013" y="1440397"/>
                  <a:pt x="7149683" y="1450067"/>
                  <a:pt x="7158186" y="1447651"/>
                </a:cubicBezTo>
                <a:cubicBezTo>
                  <a:pt x="7166688" y="1445232"/>
                  <a:pt x="7175192" y="1452484"/>
                  <a:pt x="7169525" y="1464571"/>
                </a:cubicBezTo>
                <a:cubicBezTo>
                  <a:pt x="7163856" y="1483910"/>
                  <a:pt x="7141177" y="1471823"/>
                  <a:pt x="7130312" y="1471824"/>
                </a:cubicBezTo>
                <a:cubicBezTo>
                  <a:pt x="7133146" y="1457318"/>
                  <a:pt x="7135509" y="1442811"/>
                  <a:pt x="7138342" y="1430728"/>
                </a:cubicBezTo>
                <a:close/>
                <a:moveTo>
                  <a:pt x="9194691" y="1430032"/>
                </a:moveTo>
                <a:cubicBezTo>
                  <a:pt x="9195405" y="1429436"/>
                  <a:pt x="9196834" y="1429933"/>
                  <a:pt x="9199689" y="1430924"/>
                </a:cubicBezTo>
                <a:cubicBezTo>
                  <a:pt x="9196834" y="1433305"/>
                  <a:pt x="9196834" y="1433305"/>
                  <a:pt x="9193979" y="1435688"/>
                </a:cubicBezTo>
                <a:cubicBezTo>
                  <a:pt x="9193978" y="1432313"/>
                  <a:pt x="9193979" y="1430626"/>
                  <a:pt x="9194691" y="1430032"/>
                </a:cubicBezTo>
                <a:close/>
                <a:moveTo>
                  <a:pt x="7088291" y="1428941"/>
                </a:moveTo>
                <a:cubicBezTo>
                  <a:pt x="7096389" y="1430986"/>
                  <a:pt x="7107183" y="1433442"/>
                  <a:pt x="7107182" y="1448178"/>
                </a:cubicBezTo>
                <a:cubicBezTo>
                  <a:pt x="7099085" y="1448178"/>
                  <a:pt x="7090991" y="1448178"/>
                  <a:pt x="7082894" y="1448177"/>
                </a:cubicBezTo>
                <a:cubicBezTo>
                  <a:pt x="7082893" y="1440810"/>
                  <a:pt x="7085593" y="1433442"/>
                  <a:pt x="7088291" y="1428941"/>
                </a:cubicBezTo>
                <a:close/>
                <a:moveTo>
                  <a:pt x="7072269" y="1428732"/>
                </a:moveTo>
                <a:cubicBezTo>
                  <a:pt x="7077204" y="1428731"/>
                  <a:pt x="7079672" y="1431151"/>
                  <a:pt x="7079672" y="1440832"/>
                </a:cubicBezTo>
                <a:cubicBezTo>
                  <a:pt x="7074737" y="1440833"/>
                  <a:pt x="7072269" y="1435993"/>
                  <a:pt x="7072269" y="1428732"/>
                </a:cubicBezTo>
                <a:close/>
                <a:moveTo>
                  <a:pt x="7035153" y="1428731"/>
                </a:moveTo>
                <a:cubicBezTo>
                  <a:pt x="7037860" y="1428732"/>
                  <a:pt x="7039211" y="1429942"/>
                  <a:pt x="7039886" y="1432060"/>
                </a:cubicBezTo>
                <a:lnTo>
                  <a:pt x="7040187" y="1435944"/>
                </a:lnTo>
                <a:lnTo>
                  <a:pt x="7059746" y="1436615"/>
                </a:lnTo>
                <a:lnTo>
                  <a:pt x="7040516" y="1440216"/>
                </a:lnTo>
                <a:lnTo>
                  <a:pt x="7040563" y="1440833"/>
                </a:lnTo>
                <a:lnTo>
                  <a:pt x="7039860" y="1440338"/>
                </a:lnTo>
                <a:lnTo>
                  <a:pt x="6997853" y="1448202"/>
                </a:lnTo>
                <a:cubicBezTo>
                  <a:pt x="6995019" y="1443569"/>
                  <a:pt x="6995018" y="1438933"/>
                  <a:pt x="6992183" y="1434299"/>
                </a:cubicBezTo>
                <a:lnTo>
                  <a:pt x="7035697" y="1435790"/>
                </a:lnTo>
                <a:close/>
                <a:moveTo>
                  <a:pt x="9296625" y="1427153"/>
                </a:moveTo>
                <a:cubicBezTo>
                  <a:pt x="9296624" y="1434869"/>
                  <a:pt x="9294020" y="1437440"/>
                  <a:pt x="9288811" y="1437441"/>
                </a:cubicBezTo>
                <a:cubicBezTo>
                  <a:pt x="9288811" y="1430154"/>
                  <a:pt x="9291415" y="1427154"/>
                  <a:pt x="9296625" y="1427153"/>
                </a:cubicBezTo>
                <a:close/>
                <a:moveTo>
                  <a:pt x="6243592" y="1425838"/>
                </a:moveTo>
                <a:cubicBezTo>
                  <a:pt x="6246913" y="1425173"/>
                  <a:pt x="6250922" y="1426298"/>
                  <a:pt x="6253671" y="1426298"/>
                </a:cubicBezTo>
                <a:cubicBezTo>
                  <a:pt x="6253671" y="1441032"/>
                  <a:pt x="6242676" y="1436121"/>
                  <a:pt x="6237636" y="1436121"/>
                </a:cubicBezTo>
                <a:cubicBezTo>
                  <a:pt x="6237636" y="1428959"/>
                  <a:pt x="6240271" y="1426502"/>
                  <a:pt x="6243592" y="1425838"/>
                </a:cubicBezTo>
                <a:close/>
                <a:moveTo>
                  <a:pt x="5787899" y="1423455"/>
                </a:moveTo>
                <a:lnTo>
                  <a:pt x="5778209" y="1426442"/>
                </a:lnTo>
                <a:cubicBezTo>
                  <a:pt x="5778209" y="1426442"/>
                  <a:pt x="5760115" y="1424258"/>
                  <a:pt x="5755743" y="1427839"/>
                </a:cubicBezTo>
                <a:lnTo>
                  <a:pt x="5756045" y="1429111"/>
                </a:lnTo>
                <a:lnTo>
                  <a:pt x="5762921" y="1430249"/>
                </a:lnTo>
                <a:cubicBezTo>
                  <a:pt x="5770451" y="1431464"/>
                  <a:pt x="5778314" y="1432071"/>
                  <a:pt x="5786287" y="1428426"/>
                </a:cubicBezTo>
                <a:close/>
                <a:moveTo>
                  <a:pt x="6077913" y="1416229"/>
                </a:moveTo>
                <a:cubicBezTo>
                  <a:pt x="6083382" y="1418688"/>
                  <a:pt x="6088853" y="1418689"/>
                  <a:pt x="6091132" y="1421148"/>
                </a:cubicBezTo>
                <a:cubicBezTo>
                  <a:pt x="6086119" y="1426068"/>
                  <a:pt x="6080646" y="1433447"/>
                  <a:pt x="6077913" y="1440826"/>
                </a:cubicBezTo>
                <a:cubicBezTo>
                  <a:pt x="6077911" y="1433446"/>
                  <a:pt x="6077913" y="1423608"/>
                  <a:pt x="6077913" y="1416229"/>
                </a:cubicBezTo>
                <a:close/>
                <a:moveTo>
                  <a:pt x="6996079" y="1416228"/>
                </a:moveTo>
                <a:cubicBezTo>
                  <a:pt x="7001015" y="1416229"/>
                  <a:pt x="7003484" y="1418648"/>
                  <a:pt x="7003484" y="1428327"/>
                </a:cubicBezTo>
                <a:cubicBezTo>
                  <a:pt x="6998547" y="1428327"/>
                  <a:pt x="6996080" y="1423487"/>
                  <a:pt x="6996079" y="1416228"/>
                </a:cubicBezTo>
                <a:close/>
                <a:moveTo>
                  <a:pt x="7897486" y="1415083"/>
                </a:moveTo>
                <a:cubicBezTo>
                  <a:pt x="7902282" y="1414483"/>
                  <a:pt x="7908036" y="1416282"/>
                  <a:pt x="7911872" y="1416281"/>
                </a:cubicBezTo>
                <a:cubicBezTo>
                  <a:pt x="7911872" y="1435476"/>
                  <a:pt x="7896528" y="1428278"/>
                  <a:pt x="7888855" y="1428279"/>
                </a:cubicBezTo>
                <a:cubicBezTo>
                  <a:pt x="7888854" y="1418682"/>
                  <a:pt x="7892690" y="1415683"/>
                  <a:pt x="7897486" y="1415083"/>
                </a:cubicBezTo>
                <a:close/>
                <a:moveTo>
                  <a:pt x="6292866" y="1414651"/>
                </a:moveTo>
                <a:cubicBezTo>
                  <a:pt x="6292864" y="1422152"/>
                  <a:pt x="6290261" y="1426737"/>
                  <a:pt x="6285053" y="1426735"/>
                </a:cubicBezTo>
                <a:cubicBezTo>
                  <a:pt x="6285054" y="1417150"/>
                  <a:pt x="6287657" y="1414650"/>
                  <a:pt x="6292866" y="1414651"/>
                </a:cubicBezTo>
                <a:close/>
                <a:moveTo>
                  <a:pt x="9332107" y="1414649"/>
                </a:moveTo>
                <a:cubicBezTo>
                  <a:pt x="9337456" y="1417149"/>
                  <a:pt x="9342804" y="1417150"/>
                  <a:pt x="9348152" y="1419651"/>
                </a:cubicBezTo>
                <a:cubicBezTo>
                  <a:pt x="9342804" y="1426735"/>
                  <a:pt x="9332106" y="1426734"/>
                  <a:pt x="9332107" y="1414649"/>
                </a:cubicBezTo>
                <a:close/>
                <a:moveTo>
                  <a:pt x="6890775" y="1411185"/>
                </a:moveTo>
                <a:cubicBezTo>
                  <a:pt x="6898338" y="1411238"/>
                  <a:pt x="6906981" y="1414268"/>
                  <a:pt x="6911301" y="1414267"/>
                </a:cubicBezTo>
                <a:cubicBezTo>
                  <a:pt x="6911302" y="1435679"/>
                  <a:pt x="6885375" y="1425984"/>
                  <a:pt x="6876734" y="1425984"/>
                </a:cubicBezTo>
                <a:cubicBezTo>
                  <a:pt x="6876733" y="1414065"/>
                  <a:pt x="6883216" y="1411136"/>
                  <a:pt x="6890775" y="1411185"/>
                </a:cubicBezTo>
                <a:close/>
                <a:moveTo>
                  <a:pt x="6021423" y="1408346"/>
                </a:moveTo>
                <a:cubicBezTo>
                  <a:pt x="6028435" y="1407147"/>
                  <a:pt x="6036853" y="1409647"/>
                  <a:pt x="6042464" y="1412152"/>
                </a:cubicBezTo>
                <a:cubicBezTo>
                  <a:pt x="6045269" y="1412151"/>
                  <a:pt x="6053684" y="1424236"/>
                  <a:pt x="6045270" y="1426737"/>
                </a:cubicBezTo>
                <a:cubicBezTo>
                  <a:pt x="6034047" y="1426738"/>
                  <a:pt x="6020019" y="1426738"/>
                  <a:pt x="6008798" y="1426737"/>
                </a:cubicBezTo>
                <a:cubicBezTo>
                  <a:pt x="6008798" y="1414441"/>
                  <a:pt x="6014410" y="1409543"/>
                  <a:pt x="6021423" y="1408346"/>
                </a:cubicBezTo>
                <a:close/>
                <a:moveTo>
                  <a:pt x="918996" y="1408086"/>
                </a:moveTo>
                <a:cubicBezTo>
                  <a:pt x="912464" y="1407498"/>
                  <a:pt x="912745" y="1409332"/>
                  <a:pt x="915308" y="1411211"/>
                </a:cubicBezTo>
                <a:cubicBezTo>
                  <a:pt x="916588" y="1412151"/>
                  <a:pt x="918439" y="1413104"/>
                  <a:pt x="920293" y="1413770"/>
                </a:cubicBezTo>
                <a:cubicBezTo>
                  <a:pt x="922151" y="1414437"/>
                  <a:pt x="924009" y="1414818"/>
                  <a:pt x="925306" y="1414618"/>
                </a:cubicBezTo>
                <a:cubicBezTo>
                  <a:pt x="927034" y="1414350"/>
                  <a:pt x="927763" y="1413047"/>
                  <a:pt x="926151" y="1410008"/>
                </a:cubicBezTo>
                <a:cubicBezTo>
                  <a:pt x="923944" y="1407723"/>
                  <a:pt x="921202" y="1410372"/>
                  <a:pt x="918996" y="1408086"/>
                </a:cubicBezTo>
                <a:close/>
                <a:moveTo>
                  <a:pt x="9454521" y="1404182"/>
                </a:moveTo>
                <a:cubicBezTo>
                  <a:pt x="9458197" y="1405427"/>
                  <a:pt x="9461541" y="1409789"/>
                  <a:pt x="9461539" y="1416021"/>
                </a:cubicBezTo>
                <a:cubicBezTo>
                  <a:pt x="9456190" y="1413528"/>
                  <a:pt x="9450843" y="1411033"/>
                  <a:pt x="9445495" y="1411034"/>
                </a:cubicBezTo>
                <a:cubicBezTo>
                  <a:pt x="9446831" y="1404805"/>
                  <a:pt x="9450843" y="1402935"/>
                  <a:pt x="9454521" y="1404182"/>
                </a:cubicBezTo>
                <a:close/>
                <a:moveTo>
                  <a:pt x="6954644" y="1403725"/>
                </a:moveTo>
                <a:cubicBezTo>
                  <a:pt x="6954646" y="1408565"/>
                  <a:pt x="6954028" y="1411590"/>
                  <a:pt x="6952794" y="1413405"/>
                </a:cubicBezTo>
                <a:lnTo>
                  <a:pt x="6949934" y="1414651"/>
                </a:lnTo>
                <a:lnTo>
                  <a:pt x="6973166" y="1414651"/>
                </a:lnTo>
                <a:lnTo>
                  <a:pt x="6972771" y="1416287"/>
                </a:lnTo>
                <a:lnTo>
                  <a:pt x="6978191" y="1418648"/>
                </a:lnTo>
                <a:cubicBezTo>
                  <a:pt x="6979425" y="1420462"/>
                  <a:pt x="6980041" y="1423488"/>
                  <a:pt x="6980041" y="1428327"/>
                </a:cubicBezTo>
                <a:cubicBezTo>
                  <a:pt x="6977574" y="1428327"/>
                  <a:pt x="6975722" y="1427117"/>
                  <a:pt x="6974488" y="1425001"/>
                </a:cubicBezTo>
                <a:lnTo>
                  <a:pt x="6972706" y="1416557"/>
                </a:lnTo>
                <a:lnTo>
                  <a:pt x="6970469" y="1425855"/>
                </a:lnTo>
                <a:cubicBezTo>
                  <a:pt x="6965523" y="1434548"/>
                  <a:pt x="6955151" y="1437274"/>
                  <a:pt x="6951316" y="1448183"/>
                </a:cubicBezTo>
                <a:cubicBezTo>
                  <a:pt x="6942948" y="1436064"/>
                  <a:pt x="6931790" y="1429195"/>
                  <a:pt x="6926211" y="1414652"/>
                </a:cubicBezTo>
                <a:lnTo>
                  <a:pt x="6938278" y="1414651"/>
                </a:lnTo>
                <a:lnTo>
                  <a:pt x="6935418" y="1413404"/>
                </a:lnTo>
                <a:cubicBezTo>
                  <a:pt x="6934184" y="1411590"/>
                  <a:pt x="6933566" y="1408565"/>
                  <a:pt x="6933568" y="1403725"/>
                </a:cubicBezTo>
                <a:cubicBezTo>
                  <a:pt x="6935831" y="1403725"/>
                  <a:pt x="6937679" y="1404329"/>
                  <a:pt x="6938967" y="1406144"/>
                </a:cubicBezTo>
                <a:lnTo>
                  <a:pt x="6940729" y="1414651"/>
                </a:lnTo>
                <a:lnTo>
                  <a:pt x="6947465" y="1414650"/>
                </a:lnTo>
                <a:lnTo>
                  <a:pt x="6949093" y="1406145"/>
                </a:lnTo>
                <a:cubicBezTo>
                  <a:pt x="6950327" y="1404330"/>
                  <a:pt x="6952178" y="1403725"/>
                  <a:pt x="6954644" y="1403725"/>
                </a:cubicBezTo>
                <a:close/>
                <a:moveTo>
                  <a:pt x="6080494" y="1402147"/>
                </a:moveTo>
                <a:cubicBezTo>
                  <a:pt x="6080495" y="1404567"/>
                  <a:pt x="6080496" y="1409408"/>
                  <a:pt x="6080496" y="1414248"/>
                </a:cubicBezTo>
                <a:cubicBezTo>
                  <a:pt x="6069500" y="1414248"/>
                  <a:pt x="6058961" y="1414249"/>
                  <a:pt x="6047968" y="1414248"/>
                </a:cubicBezTo>
                <a:cubicBezTo>
                  <a:pt x="6058963" y="1409406"/>
                  <a:pt x="6069501" y="1404567"/>
                  <a:pt x="6080494" y="1402147"/>
                </a:cubicBezTo>
                <a:close/>
                <a:moveTo>
                  <a:pt x="8862058" y="1402146"/>
                </a:moveTo>
                <a:cubicBezTo>
                  <a:pt x="8884739" y="1411973"/>
                  <a:pt x="8907415" y="1421794"/>
                  <a:pt x="8929619" y="1431210"/>
                </a:cubicBezTo>
                <a:cubicBezTo>
                  <a:pt x="8921588" y="1441031"/>
                  <a:pt x="8910250" y="1436122"/>
                  <a:pt x="8901744" y="1433665"/>
                </a:cubicBezTo>
                <a:cubicBezTo>
                  <a:pt x="8887572" y="1429163"/>
                  <a:pt x="8876234" y="1429162"/>
                  <a:pt x="8862059" y="1426296"/>
                </a:cubicBezTo>
                <a:cubicBezTo>
                  <a:pt x="8862058" y="1419338"/>
                  <a:pt x="8862058" y="1409513"/>
                  <a:pt x="8862058" y="1402146"/>
                </a:cubicBezTo>
                <a:close/>
                <a:moveTo>
                  <a:pt x="5751987" y="1396268"/>
                </a:moveTo>
                <a:lnTo>
                  <a:pt x="5741547" y="1397401"/>
                </a:lnTo>
                <a:lnTo>
                  <a:pt x="5741548" y="1406616"/>
                </a:lnTo>
                <a:lnTo>
                  <a:pt x="5759080" y="1407098"/>
                </a:lnTo>
                <a:lnTo>
                  <a:pt x="5753618" y="1399319"/>
                </a:lnTo>
                <a:close/>
                <a:moveTo>
                  <a:pt x="5852288" y="1394410"/>
                </a:moveTo>
                <a:cubicBezTo>
                  <a:pt x="5848302" y="1396839"/>
                  <a:pt x="5843761" y="1398660"/>
                  <a:pt x="5840218" y="1401699"/>
                </a:cubicBezTo>
                <a:lnTo>
                  <a:pt x="5838952" y="1403345"/>
                </a:lnTo>
                <a:lnTo>
                  <a:pt x="5842771" y="1403475"/>
                </a:lnTo>
                <a:cubicBezTo>
                  <a:pt x="5846203" y="1404388"/>
                  <a:pt x="5848263" y="1406201"/>
                  <a:pt x="5848454" y="1409366"/>
                </a:cubicBezTo>
                <a:cubicBezTo>
                  <a:pt x="5848744" y="1408399"/>
                  <a:pt x="5845447" y="1408657"/>
                  <a:pt x="5840101" y="1409670"/>
                </a:cubicBezTo>
                <a:lnTo>
                  <a:pt x="5835182" y="1410822"/>
                </a:lnTo>
                <a:lnTo>
                  <a:pt x="5834128" y="1416277"/>
                </a:lnTo>
                <a:cubicBezTo>
                  <a:pt x="5841658" y="1416276"/>
                  <a:pt x="5849632" y="1416278"/>
                  <a:pt x="5857604" y="1416277"/>
                </a:cubicBezTo>
                <a:cubicBezTo>
                  <a:pt x="5854946" y="1408989"/>
                  <a:pt x="5852287" y="1401699"/>
                  <a:pt x="5852288" y="1394410"/>
                </a:cubicBezTo>
                <a:close/>
                <a:moveTo>
                  <a:pt x="9437024" y="1393273"/>
                </a:moveTo>
                <a:cubicBezTo>
                  <a:pt x="9439699" y="1393877"/>
                  <a:pt x="9442373" y="1395694"/>
                  <a:pt x="9445046" y="1396902"/>
                </a:cubicBezTo>
                <a:cubicBezTo>
                  <a:pt x="9442374" y="1396902"/>
                  <a:pt x="9442373" y="1399322"/>
                  <a:pt x="9442374" y="1401742"/>
                </a:cubicBezTo>
                <a:cubicBezTo>
                  <a:pt x="9437025" y="1399322"/>
                  <a:pt x="9434350" y="1396902"/>
                  <a:pt x="9429001" y="1396901"/>
                </a:cubicBezTo>
                <a:cubicBezTo>
                  <a:pt x="9431676" y="1393273"/>
                  <a:pt x="9434350" y="1392668"/>
                  <a:pt x="9437024" y="1393273"/>
                </a:cubicBezTo>
                <a:close/>
                <a:moveTo>
                  <a:pt x="7087834" y="1392389"/>
                </a:moveTo>
                <a:lnTo>
                  <a:pt x="7090299" y="1393764"/>
                </a:lnTo>
                <a:lnTo>
                  <a:pt x="7088002" y="1393213"/>
                </a:lnTo>
                <a:close/>
                <a:moveTo>
                  <a:pt x="5928922" y="1391979"/>
                </a:moveTo>
                <a:cubicBezTo>
                  <a:pt x="5928922" y="1401699"/>
                  <a:pt x="5931580" y="1404129"/>
                  <a:pt x="5936894" y="1404128"/>
                </a:cubicBezTo>
                <a:cubicBezTo>
                  <a:pt x="5936895" y="1396839"/>
                  <a:pt x="5934237" y="1391978"/>
                  <a:pt x="5928922" y="1391979"/>
                </a:cubicBezTo>
                <a:close/>
                <a:moveTo>
                  <a:pt x="6871055" y="1391222"/>
                </a:moveTo>
                <a:cubicBezTo>
                  <a:pt x="6876348" y="1391221"/>
                  <a:pt x="6884290" y="1391221"/>
                  <a:pt x="6884289" y="1402807"/>
                </a:cubicBezTo>
                <a:cubicBezTo>
                  <a:pt x="6878994" y="1402808"/>
                  <a:pt x="6871055" y="1405125"/>
                  <a:pt x="6871055" y="1391222"/>
                </a:cubicBezTo>
                <a:close/>
                <a:moveTo>
                  <a:pt x="9141992" y="1390349"/>
                </a:moveTo>
                <a:cubicBezTo>
                  <a:pt x="9141992" y="1405303"/>
                  <a:pt x="9131295" y="1402811"/>
                  <a:pt x="9125945" y="1402811"/>
                </a:cubicBezTo>
                <a:cubicBezTo>
                  <a:pt x="9125946" y="1387856"/>
                  <a:pt x="9136643" y="1390349"/>
                  <a:pt x="9141992" y="1390349"/>
                </a:cubicBezTo>
                <a:close/>
                <a:moveTo>
                  <a:pt x="8929662" y="1389644"/>
                </a:moveTo>
                <a:cubicBezTo>
                  <a:pt x="8929662" y="1399322"/>
                  <a:pt x="8924510" y="1401742"/>
                  <a:pt x="8919786" y="1401742"/>
                </a:cubicBezTo>
                <a:cubicBezTo>
                  <a:pt x="8919787" y="1392063"/>
                  <a:pt x="8924510" y="1389645"/>
                  <a:pt x="8929662" y="1389644"/>
                </a:cubicBezTo>
                <a:close/>
                <a:moveTo>
                  <a:pt x="7523334" y="1388859"/>
                </a:moveTo>
                <a:cubicBezTo>
                  <a:pt x="7524568" y="1388859"/>
                  <a:pt x="7525802" y="1390069"/>
                  <a:pt x="7527037" y="1392489"/>
                </a:cubicBezTo>
                <a:lnTo>
                  <a:pt x="7524358" y="1397742"/>
                </a:lnTo>
                <a:lnTo>
                  <a:pt x="7525070" y="1398236"/>
                </a:lnTo>
                <a:cubicBezTo>
                  <a:pt x="7525072" y="1412265"/>
                  <a:pt x="7509866" y="1402913"/>
                  <a:pt x="7509865" y="1391220"/>
                </a:cubicBezTo>
                <a:cubicBezTo>
                  <a:pt x="7512399" y="1391221"/>
                  <a:pt x="7514933" y="1391806"/>
                  <a:pt x="7517468" y="1392975"/>
                </a:cubicBezTo>
                <a:lnTo>
                  <a:pt x="7523723" y="1397304"/>
                </a:lnTo>
                <a:lnTo>
                  <a:pt x="7519631" y="1392488"/>
                </a:lnTo>
                <a:cubicBezTo>
                  <a:pt x="7520867" y="1390069"/>
                  <a:pt x="7522102" y="1388859"/>
                  <a:pt x="7523334" y="1388859"/>
                </a:cubicBezTo>
                <a:close/>
                <a:moveTo>
                  <a:pt x="7573045" y="1387419"/>
                </a:moveTo>
                <a:cubicBezTo>
                  <a:pt x="7575288" y="1387765"/>
                  <a:pt x="7577450" y="1388380"/>
                  <a:pt x="7579446" y="1388995"/>
                </a:cubicBezTo>
                <a:cubicBezTo>
                  <a:pt x="7595406" y="1393912"/>
                  <a:pt x="7608708" y="1396369"/>
                  <a:pt x="7621562" y="1401284"/>
                </a:cubicBezTo>
                <a:cubicBezTo>
                  <a:pt x="7637525" y="1403742"/>
                  <a:pt x="7650824" y="1408659"/>
                  <a:pt x="7666787" y="1411116"/>
                </a:cubicBezTo>
                <a:cubicBezTo>
                  <a:pt x="7672107" y="1413575"/>
                  <a:pt x="7677426" y="1416033"/>
                  <a:pt x="7677428" y="1428321"/>
                </a:cubicBezTo>
                <a:cubicBezTo>
                  <a:pt x="7634863" y="1428322"/>
                  <a:pt x="7595406" y="1411115"/>
                  <a:pt x="7552842" y="1398827"/>
                </a:cubicBezTo>
                <a:cubicBezTo>
                  <a:pt x="7558830" y="1387765"/>
                  <a:pt x="7566312" y="1386383"/>
                  <a:pt x="7573045" y="1387419"/>
                </a:cubicBezTo>
                <a:close/>
                <a:moveTo>
                  <a:pt x="9288812" y="1386072"/>
                </a:moveTo>
                <a:cubicBezTo>
                  <a:pt x="9294350" y="1386071"/>
                  <a:pt x="9319274" y="1388563"/>
                  <a:pt x="9308198" y="1403517"/>
                </a:cubicBezTo>
                <a:cubicBezTo>
                  <a:pt x="9302658" y="1396041"/>
                  <a:pt x="9294349" y="1391054"/>
                  <a:pt x="9288812" y="1386072"/>
                </a:cubicBezTo>
                <a:close/>
                <a:moveTo>
                  <a:pt x="9420532" y="1382555"/>
                </a:moveTo>
                <a:cubicBezTo>
                  <a:pt x="9423207" y="1383160"/>
                  <a:pt x="9425881" y="1384976"/>
                  <a:pt x="9428556" y="1386185"/>
                </a:cubicBezTo>
                <a:cubicBezTo>
                  <a:pt x="9425881" y="1386185"/>
                  <a:pt x="9425880" y="1388605"/>
                  <a:pt x="9423207" y="1391024"/>
                </a:cubicBezTo>
                <a:cubicBezTo>
                  <a:pt x="9420533" y="1388604"/>
                  <a:pt x="9415182" y="1386184"/>
                  <a:pt x="9412508" y="1386184"/>
                </a:cubicBezTo>
                <a:cubicBezTo>
                  <a:pt x="9415181" y="1382554"/>
                  <a:pt x="9417856" y="1381950"/>
                  <a:pt x="9420532" y="1382555"/>
                </a:cubicBezTo>
                <a:close/>
                <a:moveTo>
                  <a:pt x="6775330" y="1380505"/>
                </a:moveTo>
                <a:cubicBezTo>
                  <a:pt x="6780398" y="1382589"/>
                  <a:pt x="6785468" y="1385090"/>
                  <a:pt x="6790535" y="1387590"/>
                </a:cubicBezTo>
                <a:lnTo>
                  <a:pt x="6775829" y="1404520"/>
                </a:lnTo>
                <a:lnTo>
                  <a:pt x="6837618" y="1402148"/>
                </a:lnTo>
                <a:cubicBezTo>
                  <a:pt x="6846037" y="1414230"/>
                  <a:pt x="6857263" y="1414230"/>
                  <a:pt x="6868020" y="1414231"/>
                </a:cubicBezTo>
                <a:cubicBezTo>
                  <a:pt x="6868019" y="1442825"/>
                  <a:pt x="6826394" y="1428730"/>
                  <a:pt x="6815168" y="1425911"/>
                </a:cubicBezTo>
                <a:cubicBezTo>
                  <a:pt x="6795525" y="1421480"/>
                  <a:pt x="6778687" y="1421480"/>
                  <a:pt x="6759512" y="1419063"/>
                </a:cubicBezTo>
                <a:cubicBezTo>
                  <a:pt x="6742673" y="1419063"/>
                  <a:pt x="6725836" y="1423493"/>
                  <a:pt x="6711806" y="1406979"/>
                </a:cubicBezTo>
                <a:lnTo>
                  <a:pt x="6775330" y="1404541"/>
                </a:lnTo>
                <a:close/>
                <a:moveTo>
                  <a:pt x="7445398" y="1380504"/>
                </a:moveTo>
                <a:cubicBezTo>
                  <a:pt x="7450605" y="1380504"/>
                  <a:pt x="7452778" y="1385088"/>
                  <a:pt x="7452777" y="1392590"/>
                </a:cubicBezTo>
                <a:cubicBezTo>
                  <a:pt x="7448003" y="1392590"/>
                  <a:pt x="7445398" y="1390088"/>
                  <a:pt x="7445398" y="1380504"/>
                </a:cubicBezTo>
                <a:close/>
                <a:moveTo>
                  <a:pt x="6435412" y="1380504"/>
                </a:moveTo>
                <a:cubicBezTo>
                  <a:pt x="6440187" y="1380504"/>
                  <a:pt x="6442793" y="1385090"/>
                  <a:pt x="6442793" y="1392590"/>
                </a:cubicBezTo>
                <a:cubicBezTo>
                  <a:pt x="6437582" y="1392591"/>
                  <a:pt x="6435412" y="1390089"/>
                  <a:pt x="6435412" y="1380504"/>
                </a:cubicBezTo>
                <a:close/>
                <a:moveTo>
                  <a:pt x="5912117" y="1380252"/>
                </a:moveTo>
                <a:lnTo>
                  <a:pt x="5893255" y="1382383"/>
                </a:lnTo>
                <a:lnTo>
                  <a:pt x="5865923" y="1385637"/>
                </a:lnTo>
                <a:lnTo>
                  <a:pt x="5865577" y="1387119"/>
                </a:lnTo>
                <a:cubicBezTo>
                  <a:pt x="5868236" y="1406557"/>
                  <a:pt x="5878865" y="1406556"/>
                  <a:pt x="5889497" y="1406557"/>
                </a:cubicBezTo>
                <a:cubicBezTo>
                  <a:pt x="5897471" y="1406556"/>
                  <a:pt x="5916076" y="1411417"/>
                  <a:pt x="5920948" y="1399267"/>
                </a:cubicBezTo>
                <a:cubicBezTo>
                  <a:pt x="5924934" y="1389751"/>
                  <a:pt x="5920394" y="1384284"/>
                  <a:pt x="5914193" y="1380942"/>
                </a:cubicBezTo>
                <a:close/>
                <a:moveTo>
                  <a:pt x="5942211" y="1380234"/>
                </a:moveTo>
                <a:cubicBezTo>
                  <a:pt x="5942212" y="1394410"/>
                  <a:pt x="5952843" y="1391979"/>
                  <a:pt x="5960814" y="1391979"/>
                </a:cubicBezTo>
                <a:cubicBezTo>
                  <a:pt x="5960814" y="1377398"/>
                  <a:pt x="5950183" y="1380234"/>
                  <a:pt x="5942211" y="1380234"/>
                </a:cubicBezTo>
                <a:close/>
                <a:moveTo>
                  <a:pt x="6466474" y="1378925"/>
                </a:moveTo>
                <a:cubicBezTo>
                  <a:pt x="6471683" y="1378926"/>
                  <a:pt x="6474288" y="1383766"/>
                  <a:pt x="6474287" y="1391024"/>
                </a:cubicBezTo>
                <a:cubicBezTo>
                  <a:pt x="6469078" y="1391026"/>
                  <a:pt x="6466475" y="1388604"/>
                  <a:pt x="6466474" y="1378925"/>
                </a:cubicBezTo>
                <a:close/>
                <a:moveTo>
                  <a:pt x="7467919" y="1378925"/>
                </a:moveTo>
                <a:cubicBezTo>
                  <a:pt x="7467920" y="1383766"/>
                  <a:pt x="7467920" y="1388604"/>
                  <a:pt x="7467919" y="1391024"/>
                </a:cubicBezTo>
                <a:cubicBezTo>
                  <a:pt x="7456047" y="1391024"/>
                  <a:pt x="7461982" y="1383765"/>
                  <a:pt x="7467919" y="1378925"/>
                </a:cubicBezTo>
                <a:close/>
                <a:moveTo>
                  <a:pt x="9247146" y="1378923"/>
                </a:moveTo>
                <a:cubicBezTo>
                  <a:pt x="9247147" y="1388604"/>
                  <a:pt x="9244542" y="1391025"/>
                  <a:pt x="9239332" y="1391024"/>
                </a:cubicBezTo>
                <a:cubicBezTo>
                  <a:pt x="9239333" y="1383765"/>
                  <a:pt x="9241938" y="1378924"/>
                  <a:pt x="9247146" y="1378923"/>
                </a:cubicBezTo>
                <a:close/>
                <a:moveTo>
                  <a:pt x="8913154" y="1377846"/>
                </a:moveTo>
                <a:cubicBezTo>
                  <a:pt x="8913154" y="1392800"/>
                  <a:pt x="8902455" y="1390308"/>
                  <a:pt x="8897106" y="1390308"/>
                </a:cubicBezTo>
                <a:cubicBezTo>
                  <a:pt x="8897107" y="1375354"/>
                  <a:pt x="8905129" y="1377845"/>
                  <a:pt x="8913154" y="1377846"/>
                </a:cubicBezTo>
                <a:close/>
                <a:moveTo>
                  <a:pt x="6821847" y="1377312"/>
                </a:moveTo>
                <a:cubicBezTo>
                  <a:pt x="6829013" y="1377059"/>
                  <a:pt x="6837202" y="1379484"/>
                  <a:pt x="6841295" y="1379484"/>
                </a:cubicBezTo>
                <a:cubicBezTo>
                  <a:pt x="6841295" y="1403320"/>
                  <a:pt x="6816728" y="1391201"/>
                  <a:pt x="6808540" y="1391200"/>
                </a:cubicBezTo>
                <a:cubicBezTo>
                  <a:pt x="6808539" y="1380492"/>
                  <a:pt x="6814681" y="1377565"/>
                  <a:pt x="6821847" y="1377312"/>
                </a:cubicBezTo>
                <a:close/>
                <a:moveTo>
                  <a:pt x="7050578" y="1373366"/>
                </a:moveTo>
                <a:cubicBezTo>
                  <a:pt x="7055235" y="1380550"/>
                  <a:pt x="7061388" y="1385331"/>
                  <a:pt x="7068367" y="1388500"/>
                </a:cubicBezTo>
                <a:lnTo>
                  <a:pt x="7088002" y="1393213"/>
                </a:lnTo>
                <a:lnTo>
                  <a:pt x="7089828" y="1402102"/>
                </a:lnTo>
                <a:cubicBezTo>
                  <a:pt x="7091159" y="1403925"/>
                  <a:pt x="7093155" y="1404532"/>
                  <a:pt x="7095816" y="1404531"/>
                </a:cubicBezTo>
                <a:cubicBezTo>
                  <a:pt x="7095815" y="1400888"/>
                  <a:pt x="7095150" y="1397853"/>
                  <a:pt x="7093820" y="1395728"/>
                </a:cubicBezTo>
                <a:lnTo>
                  <a:pt x="7090299" y="1393764"/>
                </a:lnTo>
                <a:lnTo>
                  <a:pt x="7091104" y="1393958"/>
                </a:lnTo>
                <a:cubicBezTo>
                  <a:pt x="7107013" y="1395425"/>
                  <a:pt x="7123536" y="1393603"/>
                  <a:pt x="7135288" y="1394816"/>
                </a:cubicBezTo>
                <a:cubicBezTo>
                  <a:pt x="7169881" y="1399674"/>
                  <a:pt x="7204030" y="1406961"/>
                  <a:pt x="7241284" y="1416673"/>
                </a:cubicBezTo>
                <a:cubicBezTo>
                  <a:pt x="7275657" y="1425173"/>
                  <a:pt x="7310692" y="1435494"/>
                  <a:pt x="7346063" y="1446676"/>
                </a:cubicBezTo>
                <a:lnTo>
                  <a:pt x="7418788" y="1470625"/>
                </a:lnTo>
                <a:lnTo>
                  <a:pt x="7416917" y="1467813"/>
                </a:lnTo>
                <a:cubicBezTo>
                  <a:pt x="7416610" y="1465091"/>
                  <a:pt x="7417841" y="1462671"/>
                  <a:pt x="7421544" y="1462670"/>
                </a:cubicBezTo>
                <a:cubicBezTo>
                  <a:pt x="7421544" y="1465089"/>
                  <a:pt x="7421544" y="1466905"/>
                  <a:pt x="7421542" y="1468720"/>
                </a:cubicBezTo>
                <a:lnTo>
                  <a:pt x="7421541" y="1471533"/>
                </a:lnTo>
                <a:lnTo>
                  <a:pt x="7452836" y="1481839"/>
                </a:lnTo>
                <a:cubicBezTo>
                  <a:pt x="7487428" y="1493979"/>
                  <a:pt x="7522022" y="1506123"/>
                  <a:pt x="7556171" y="1518264"/>
                </a:cubicBezTo>
                <a:cubicBezTo>
                  <a:pt x="7572139" y="1525551"/>
                  <a:pt x="7588105" y="1530002"/>
                  <a:pt x="7606731" y="1530003"/>
                </a:cubicBezTo>
                <a:cubicBezTo>
                  <a:pt x="7614715" y="1532432"/>
                  <a:pt x="7614715" y="1539716"/>
                  <a:pt x="7620037" y="1549431"/>
                </a:cubicBezTo>
                <a:lnTo>
                  <a:pt x="7631406" y="1563517"/>
                </a:lnTo>
                <a:lnTo>
                  <a:pt x="7631281" y="1563775"/>
                </a:lnTo>
                <a:lnTo>
                  <a:pt x="7631601" y="1563757"/>
                </a:lnTo>
                <a:lnTo>
                  <a:pt x="7632289" y="1564608"/>
                </a:lnTo>
                <a:cubicBezTo>
                  <a:pt x="7637554" y="1567038"/>
                  <a:pt x="7643542" y="1567645"/>
                  <a:pt x="7648864" y="1568858"/>
                </a:cubicBezTo>
                <a:cubicBezTo>
                  <a:pt x="7664831" y="1573716"/>
                  <a:pt x="7678135" y="1581001"/>
                  <a:pt x="7694101" y="1581001"/>
                </a:cubicBezTo>
                <a:cubicBezTo>
                  <a:pt x="7706963" y="1581001"/>
                  <a:pt x="7712728" y="1590714"/>
                  <a:pt x="7720270" y="1600428"/>
                </a:cubicBezTo>
                <a:cubicBezTo>
                  <a:pt x="7725592" y="1607511"/>
                  <a:pt x="7731579" y="1610547"/>
                  <a:pt x="7737897" y="1612671"/>
                </a:cubicBezTo>
                <a:lnTo>
                  <a:pt x="7755578" y="1618779"/>
                </a:lnTo>
                <a:lnTo>
                  <a:pt x="7756981" y="1612640"/>
                </a:lnTo>
                <a:cubicBezTo>
                  <a:pt x="7758297" y="1610523"/>
                  <a:pt x="7760245" y="1609314"/>
                  <a:pt x="7762764" y="1609313"/>
                </a:cubicBezTo>
                <a:cubicBezTo>
                  <a:pt x="7762765" y="1616574"/>
                  <a:pt x="7760015" y="1621414"/>
                  <a:pt x="7754975" y="1621414"/>
                </a:cubicBezTo>
                <a:lnTo>
                  <a:pt x="7755483" y="1619192"/>
                </a:lnTo>
                <a:lnTo>
                  <a:pt x="7710303" y="1613480"/>
                </a:lnTo>
                <a:cubicBezTo>
                  <a:pt x="7663362" y="1602324"/>
                  <a:pt x="7617043" y="1577966"/>
                  <a:pt x="7569478" y="1561572"/>
                </a:cubicBezTo>
                <a:cubicBezTo>
                  <a:pt x="7574797" y="1549431"/>
                  <a:pt x="7593427" y="1564002"/>
                  <a:pt x="7593427" y="1544572"/>
                </a:cubicBezTo>
                <a:lnTo>
                  <a:pt x="7587940" y="1546242"/>
                </a:lnTo>
                <a:lnTo>
                  <a:pt x="7589580" y="1551801"/>
                </a:lnTo>
                <a:lnTo>
                  <a:pt x="7565474" y="1551800"/>
                </a:lnTo>
                <a:lnTo>
                  <a:pt x="7563489" y="1552087"/>
                </a:lnTo>
                <a:lnTo>
                  <a:pt x="7562411" y="1551800"/>
                </a:lnTo>
                <a:lnTo>
                  <a:pt x="7559126" y="1551799"/>
                </a:lnTo>
                <a:lnTo>
                  <a:pt x="7559239" y="1550955"/>
                </a:lnTo>
                <a:lnTo>
                  <a:pt x="7553508" y="1549431"/>
                </a:lnTo>
                <a:lnTo>
                  <a:pt x="7560954" y="1538108"/>
                </a:lnTo>
                <a:lnTo>
                  <a:pt x="7561084" y="1537150"/>
                </a:lnTo>
                <a:lnTo>
                  <a:pt x="7394571" y="1481381"/>
                </a:lnTo>
                <a:cubicBezTo>
                  <a:pt x="7338633" y="1462106"/>
                  <a:pt x="7282310" y="1443386"/>
                  <a:pt x="7225316" y="1428817"/>
                </a:cubicBezTo>
                <a:cubicBezTo>
                  <a:pt x="7198709" y="1423959"/>
                  <a:pt x="7169881" y="1421531"/>
                  <a:pt x="7145932" y="1409388"/>
                </a:cubicBezTo>
                <a:cubicBezTo>
                  <a:pt x="7137950" y="1406961"/>
                  <a:pt x="7127305" y="1399675"/>
                  <a:pt x="7119321" y="1404531"/>
                </a:cubicBezTo>
                <a:cubicBezTo>
                  <a:pt x="7114000" y="1409389"/>
                  <a:pt x="7114000" y="1423960"/>
                  <a:pt x="7106015" y="1423960"/>
                </a:cubicBezTo>
                <a:cubicBezTo>
                  <a:pt x="7082511" y="1423959"/>
                  <a:pt x="7053239" y="1406960"/>
                  <a:pt x="7029291" y="1399674"/>
                </a:cubicBezTo>
                <a:cubicBezTo>
                  <a:pt x="7003124" y="1392388"/>
                  <a:pt x="6973854" y="1385103"/>
                  <a:pt x="6947242" y="1375794"/>
                </a:cubicBezTo>
                <a:cubicBezTo>
                  <a:pt x="6981834" y="1375793"/>
                  <a:pt x="7016427" y="1373366"/>
                  <a:pt x="7050578" y="1373366"/>
                </a:cubicBezTo>
                <a:close/>
                <a:moveTo>
                  <a:pt x="7998688" y="1372909"/>
                </a:moveTo>
                <a:cubicBezTo>
                  <a:pt x="7999132" y="1372345"/>
                  <a:pt x="8000016" y="1372908"/>
                  <a:pt x="8001782" y="1374037"/>
                </a:cubicBezTo>
                <a:cubicBezTo>
                  <a:pt x="7998246" y="1376294"/>
                  <a:pt x="7998248" y="1378551"/>
                  <a:pt x="7998248" y="1378551"/>
                </a:cubicBezTo>
                <a:cubicBezTo>
                  <a:pt x="7998247" y="1375165"/>
                  <a:pt x="7998247" y="1373473"/>
                  <a:pt x="7998688" y="1372909"/>
                </a:cubicBezTo>
                <a:close/>
                <a:moveTo>
                  <a:pt x="6939006" y="1370552"/>
                </a:moveTo>
                <a:cubicBezTo>
                  <a:pt x="6939006" y="1385437"/>
                  <a:pt x="6928868" y="1380760"/>
                  <a:pt x="6923799" y="1380759"/>
                </a:cubicBezTo>
                <a:cubicBezTo>
                  <a:pt x="6923800" y="1368000"/>
                  <a:pt x="6933937" y="1370553"/>
                  <a:pt x="6939006" y="1370552"/>
                </a:cubicBezTo>
                <a:close/>
                <a:moveTo>
                  <a:pt x="7492283" y="1369788"/>
                </a:moveTo>
                <a:cubicBezTo>
                  <a:pt x="7497217" y="1369788"/>
                  <a:pt x="7499684" y="1372360"/>
                  <a:pt x="7499686" y="1380076"/>
                </a:cubicBezTo>
                <a:cubicBezTo>
                  <a:pt x="7494750" y="1380075"/>
                  <a:pt x="7492284" y="1377074"/>
                  <a:pt x="7492283" y="1369788"/>
                </a:cubicBezTo>
                <a:close/>
                <a:moveTo>
                  <a:pt x="7435211" y="1368048"/>
                </a:moveTo>
                <a:lnTo>
                  <a:pt x="7436710" y="1370374"/>
                </a:lnTo>
                <a:cubicBezTo>
                  <a:pt x="7436799" y="1370515"/>
                  <a:pt x="7436471" y="1370004"/>
                  <a:pt x="7435943" y="1369186"/>
                </a:cubicBezTo>
                <a:close/>
                <a:moveTo>
                  <a:pt x="7434828" y="1367457"/>
                </a:moveTo>
                <a:lnTo>
                  <a:pt x="7434956" y="1367652"/>
                </a:lnTo>
                <a:lnTo>
                  <a:pt x="7435211" y="1368048"/>
                </a:lnTo>
                <a:close/>
                <a:moveTo>
                  <a:pt x="733796" y="1367129"/>
                </a:moveTo>
                <a:lnTo>
                  <a:pt x="797904" y="1389279"/>
                </a:lnTo>
                <a:lnTo>
                  <a:pt x="790689" y="1388276"/>
                </a:lnTo>
                <a:cubicBezTo>
                  <a:pt x="767295" y="1384893"/>
                  <a:pt x="744489" y="1380470"/>
                  <a:pt x="725285" y="1370270"/>
                </a:cubicBezTo>
                <a:cubicBezTo>
                  <a:pt x="723614" y="1369382"/>
                  <a:pt x="726048" y="1368389"/>
                  <a:pt x="730655" y="1367499"/>
                </a:cubicBezTo>
                <a:close/>
                <a:moveTo>
                  <a:pt x="9273119" y="1366672"/>
                </a:moveTo>
                <a:cubicBezTo>
                  <a:pt x="9276783" y="1367919"/>
                  <a:pt x="9280106" y="1372281"/>
                  <a:pt x="9280106" y="1378511"/>
                </a:cubicBezTo>
                <a:cubicBezTo>
                  <a:pt x="9275068" y="1378511"/>
                  <a:pt x="9269569" y="1376017"/>
                  <a:pt x="9264072" y="1373526"/>
                </a:cubicBezTo>
                <a:cubicBezTo>
                  <a:pt x="9265446" y="1367296"/>
                  <a:pt x="9269453" y="1365426"/>
                  <a:pt x="9273119" y="1366672"/>
                </a:cubicBezTo>
                <a:close/>
                <a:moveTo>
                  <a:pt x="8930092" y="1366423"/>
                </a:moveTo>
                <a:cubicBezTo>
                  <a:pt x="8932886" y="1368739"/>
                  <a:pt x="8938474" y="1371057"/>
                  <a:pt x="8944059" y="1373374"/>
                </a:cubicBezTo>
                <a:cubicBezTo>
                  <a:pt x="8938474" y="1380324"/>
                  <a:pt x="8930090" y="1380324"/>
                  <a:pt x="8930092" y="1366423"/>
                </a:cubicBezTo>
                <a:close/>
                <a:moveTo>
                  <a:pt x="9396014" y="1366422"/>
                </a:moveTo>
                <a:cubicBezTo>
                  <a:pt x="9401363" y="1368739"/>
                  <a:pt x="9406712" y="1371057"/>
                  <a:pt x="9412062" y="1373374"/>
                </a:cubicBezTo>
                <a:cubicBezTo>
                  <a:pt x="9406711" y="1380324"/>
                  <a:pt x="9396015" y="1380324"/>
                  <a:pt x="9396014" y="1366422"/>
                </a:cubicBezTo>
                <a:close/>
                <a:moveTo>
                  <a:pt x="5905443" y="1363226"/>
                </a:moveTo>
                <a:cubicBezTo>
                  <a:pt x="5900130" y="1364442"/>
                  <a:pt x="5889498" y="1363226"/>
                  <a:pt x="5880529" y="1365302"/>
                </a:cubicBezTo>
                <a:lnTo>
                  <a:pt x="5870995" y="1370596"/>
                </a:lnTo>
                <a:lnTo>
                  <a:pt x="5900513" y="1370740"/>
                </a:lnTo>
                <a:close/>
                <a:moveTo>
                  <a:pt x="7431725" y="1362643"/>
                </a:moveTo>
                <a:cubicBezTo>
                  <a:pt x="7431725" y="1362643"/>
                  <a:pt x="7432427" y="1363734"/>
                  <a:pt x="7433308" y="1365097"/>
                </a:cubicBezTo>
                <a:lnTo>
                  <a:pt x="7434216" y="1366510"/>
                </a:lnTo>
                <a:close/>
                <a:moveTo>
                  <a:pt x="6667626" y="1360856"/>
                </a:moveTo>
                <a:cubicBezTo>
                  <a:pt x="6670265" y="1368225"/>
                  <a:pt x="6672906" y="1382551"/>
                  <a:pt x="6680826" y="1380504"/>
                </a:cubicBezTo>
                <a:cubicBezTo>
                  <a:pt x="6690948" y="1380504"/>
                  <a:pt x="6698868" y="1377640"/>
                  <a:pt x="6709429" y="1377639"/>
                </a:cubicBezTo>
                <a:cubicBezTo>
                  <a:pt x="6730553" y="1377640"/>
                  <a:pt x="6749035" y="1382552"/>
                  <a:pt x="6767075" y="1387463"/>
                </a:cubicBezTo>
                <a:cubicBezTo>
                  <a:pt x="6747495" y="1403427"/>
                  <a:pt x="6725932" y="1405269"/>
                  <a:pt x="6703984" y="1402199"/>
                </a:cubicBezTo>
                <a:lnTo>
                  <a:pt x="6698167" y="1400942"/>
                </a:lnTo>
                <a:lnTo>
                  <a:pt x="6703092" y="1403508"/>
                </a:lnTo>
                <a:cubicBezTo>
                  <a:pt x="6700290" y="1410879"/>
                  <a:pt x="6700291" y="1415797"/>
                  <a:pt x="6697489" y="1423171"/>
                </a:cubicBezTo>
                <a:cubicBezTo>
                  <a:pt x="6691885" y="1423171"/>
                  <a:pt x="6689081" y="1423171"/>
                  <a:pt x="6683946" y="1423170"/>
                </a:cubicBezTo>
                <a:cubicBezTo>
                  <a:pt x="6675539" y="1423171"/>
                  <a:pt x="6667132" y="1423170"/>
                  <a:pt x="6655925" y="1420713"/>
                </a:cubicBezTo>
                <a:cubicBezTo>
                  <a:pt x="6636309" y="1420714"/>
                  <a:pt x="6616694" y="1418254"/>
                  <a:pt x="6597546" y="1415798"/>
                </a:cubicBezTo>
                <a:cubicBezTo>
                  <a:pt x="6555516" y="1413339"/>
                  <a:pt x="6516286" y="1410880"/>
                  <a:pt x="6474721" y="1408424"/>
                </a:cubicBezTo>
                <a:cubicBezTo>
                  <a:pt x="6513484" y="1403507"/>
                  <a:pt x="6549910" y="1398592"/>
                  <a:pt x="6586339" y="1396134"/>
                </a:cubicBezTo>
                <a:cubicBezTo>
                  <a:pt x="6608289" y="1393675"/>
                  <a:pt x="6627903" y="1391217"/>
                  <a:pt x="6647518" y="1393675"/>
                </a:cubicBezTo>
                <a:cubicBezTo>
                  <a:pt x="6650320" y="1393675"/>
                  <a:pt x="6664329" y="1391217"/>
                  <a:pt x="6667131" y="1396134"/>
                </a:cubicBezTo>
                <a:lnTo>
                  <a:pt x="6664302" y="1393496"/>
                </a:lnTo>
                <a:lnTo>
                  <a:pt x="6638582" y="1387463"/>
                </a:lnTo>
                <a:cubicBezTo>
                  <a:pt x="6646503" y="1377640"/>
                  <a:pt x="6657064" y="1368225"/>
                  <a:pt x="6667626" y="1360856"/>
                </a:cubicBezTo>
                <a:close/>
                <a:moveTo>
                  <a:pt x="9255603" y="1357954"/>
                </a:moveTo>
                <a:cubicBezTo>
                  <a:pt x="9258276" y="1358276"/>
                  <a:pt x="9260953" y="1359560"/>
                  <a:pt x="9263626" y="1360850"/>
                </a:cubicBezTo>
                <a:cubicBezTo>
                  <a:pt x="9263626" y="1363422"/>
                  <a:pt x="9260952" y="1365994"/>
                  <a:pt x="9260952" y="1365994"/>
                </a:cubicBezTo>
                <a:cubicBezTo>
                  <a:pt x="9255604" y="1365993"/>
                  <a:pt x="9252928" y="1363422"/>
                  <a:pt x="9247579" y="1360848"/>
                </a:cubicBezTo>
                <a:cubicBezTo>
                  <a:pt x="9250253" y="1358276"/>
                  <a:pt x="9252929" y="1357633"/>
                  <a:pt x="9255603" y="1357954"/>
                </a:cubicBezTo>
                <a:close/>
                <a:moveTo>
                  <a:pt x="6905202" y="1355984"/>
                </a:moveTo>
                <a:cubicBezTo>
                  <a:pt x="6912024" y="1356290"/>
                  <a:pt x="6917484" y="1359343"/>
                  <a:pt x="6917484" y="1370330"/>
                </a:cubicBezTo>
                <a:cubicBezTo>
                  <a:pt x="6909296" y="1370331"/>
                  <a:pt x="6884730" y="1380098"/>
                  <a:pt x="6884730" y="1358122"/>
                </a:cubicBezTo>
                <a:cubicBezTo>
                  <a:pt x="6890188" y="1358121"/>
                  <a:pt x="6898377" y="1355680"/>
                  <a:pt x="6905202" y="1355984"/>
                </a:cubicBezTo>
                <a:close/>
                <a:moveTo>
                  <a:pt x="7377257" y="1355705"/>
                </a:moveTo>
                <a:cubicBezTo>
                  <a:pt x="7371907" y="1362720"/>
                  <a:pt x="7369235" y="1369734"/>
                  <a:pt x="7369235" y="1376748"/>
                </a:cubicBezTo>
                <a:cubicBezTo>
                  <a:pt x="7366559" y="1372072"/>
                  <a:pt x="7363885" y="1367395"/>
                  <a:pt x="7361209" y="1362719"/>
                </a:cubicBezTo>
                <a:cubicBezTo>
                  <a:pt x="7366559" y="1360377"/>
                  <a:pt x="7371908" y="1358042"/>
                  <a:pt x="7377257" y="1355705"/>
                </a:cubicBezTo>
                <a:close/>
                <a:moveTo>
                  <a:pt x="9231066" y="1350207"/>
                </a:moveTo>
                <a:lnTo>
                  <a:pt x="9230666" y="1351559"/>
                </a:lnTo>
                <a:lnTo>
                  <a:pt x="9230109" y="1353434"/>
                </a:lnTo>
                <a:close/>
                <a:moveTo>
                  <a:pt x="9231433" y="1348966"/>
                </a:moveTo>
                <a:lnTo>
                  <a:pt x="9231066" y="1350207"/>
                </a:lnTo>
                <a:lnTo>
                  <a:pt x="9231165" y="1349868"/>
                </a:lnTo>
                <a:cubicBezTo>
                  <a:pt x="9231523" y="1348666"/>
                  <a:pt x="9231702" y="1348064"/>
                  <a:pt x="9231433" y="1348966"/>
                </a:cubicBezTo>
                <a:close/>
                <a:moveTo>
                  <a:pt x="9237273" y="1346971"/>
                </a:moveTo>
                <a:cubicBezTo>
                  <a:pt x="9240241" y="1344987"/>
                  <a:pt x="9246179" y="1349353"/>
                  <a:pt x="9249147" y="1349355"/>
                </a:cubicBezTo>
                <a:cubicBezTo>
                  <a:pt x="9243210" y="1358878"/>
                  <a:pt x="9237272" y="1344986"/>
                  <a:pt x="9237273" y="1346971"/>
                </a:cubicBezTo>
                <a:close/>
                <a:moveTo>
                  <a:pt x="6591697" y="1346566"/>
                </a:moveTo>
                <a:cubicBezTo>
                  <a:pt x="6596906" y="1346566"/>
                  <a:pt x="6606890" y="1346566"/>
                  <a:pt x="6606890" y="1358151"/>
                </a:cubicBezTo>
                <a:cubicBezTo>
                  <a:pt x="6599077" y="1358152"/>
                  <a:pt x="6591695" y="1360468"/>
                  <a:pt x="6591697" y="1346566"/>
                </a:cubicBezTo>
                <a:close/>
                <a:moveTo>
                  <a:pt x="6800304" y="1345486"/>
                </a:moveTo>
                <a:cubicBezTo>
                  <a:pt x="6800303" y="1360442"/>
                  <a:pt x="6792700" y="1357948"/>
                  <a:pt x="6785098" y="1357948"/>
                </a:cubicBezTo>
                <a:cubicBezTo>
                  <a:pt x="6785098" y="1342995"/>
                  <a:pt x="6795235" y="1345486"/>
                  <a:pt x="6800304" y="1345486"/>
                </a:cubicBezTo>
                <a:close/>
                <a:moveTo>
                  <a:pt x="7437133" y="1341209"/>
                </a:moveTo>
                <a:lnTo>
                  <a:pt x="7434770" y="1367368"/>
                </a:lnTo>
                <a:lnTo>
                  <a:pt x="7434428" y="1371157"/>
                </a:lnTo>
                <a:lnTo>
                  <a:pt x="7434216" y="1366510"/>
                </a:lnTo>
                <a:lnTo>
                  <a:pt x="7433752" y="1356182"/>
                </a:lnTo>
                <a:cubicBezTo>
                  <a:pt x="7434428" y="1351191"/>
                  <a:pt x="7435780" y="1346201"/>
                  <a:pt x="7437133" y="1341209"/>
                </a:cubicBezTo>
                <a:close/>
                <a:moveTo>
                  <a:pt x="5965232" y="1337134"/>
                </a:moveTo>
                <a:lnTo>
                  <a:pt x="5959875" y="1338355"/>
                </a:lnTo>
                <a:lnTo>
                  <a:pt x="5963583" y="1337900"/>
                </a:lnTo>
                <a:close/>
                <a:moveTo>
                  <a:pt x="6722585" y="1335849"/>
                </a:moveTo>
                <a:cubicBezTo>
                  <a:pt x="6727879" y="1335849"/>
                  <a:pt x="6733173" y="1335850"/>
                  <a:pt x="6735818" y="1335850"/>
                </a:cubicBezTo>
                <a:cubicBezTo>
                  <a:pt x="6735819" y="1342865"/>
                  <a:pt x="6735818" y="1349879"/>
                  <a:pt x="6735820" y="1356894"/>
                </a:cubicBezTo>
                <a:cubicBezTo>
                  <a:pt x="6733173" y="1356894"/>
                  <a:pt x="6727878" y="1356893"/>
                  <a:pt x="6722585" y="1356894"/>
                </a:cubicBezTo>
                <a:cubicBezTo>
                  <a:pt x="6722585" y="1349880"/>
                  <a:pt x="6722584" y="1342865"/>
                  <a:pt x="6722585" y="1335849"/>
                </a:cubicBezTo>
                <a:close/>
                <a:moveTo>
                  <a:pt x="8962898" y="1335848"/>
                </a:moveTo>
                <a:cubicBezTo>
                  <a:pt x="8962898" y="1343565"/>
                  <a:pt x="8960428" y="1346137"/>
                  <a:pt x="8955496" y="1346137"/>
                </a:cubicBezTo>
                <a:cubicBezTo>
                  <a:pt x="8955496" y="1338421"/>
                  <a:pt x="8957963" y="1335850"/>
                  <a:pt x="8962898" y="1335848"/>
                </a:cubicBezTo>
                <a:close/>
                <a:moveTo>
                  <a:pt x="7869226" y="1331338"/>
                </a:moveTo>
                <a:cubicBezTo>
                  <a:pt x="7874290" y="1330739"/>
                  <a:pt x="7880362" y="1332538"/>
                  <a:pt x="7884410" y="1332538"/>
                </a:cubicBezTo>
                <a:cubicBezTo>
                  <a:pt x="7884409" y="1351732"/>
                  <a:pt x="7868216" y="1344534"/>
                  <a:pt x="7860120" y="1344534"/>
                </a:cubicBezTo>
                <a:cubicBezTo>
                  <a:pt x="7860120" y="1334937"/>
                  <a:pt x="7864168" y="1331938"/>
                  <a:pt x="7869226" y="1331338"/>
                </a:cubicBezTo>
                <a:close/>
                <a:moveTo>
                  <a:pt x="7400545" y="1329324"/>
                </a:moveTo>
                <a:cubicBezTo>
                  <a:pt x="7408440" y="1329324"/>
                  <a:pt x="7413703" y="1336541"/>
                  <a:pt x="7413702" y="1346164"/>
                </a:cubicBezTo>
                <a:cubicBezTo>
                  <a:pt x="7405809" y="1346165"/>
                  <a:pt x="7397915" y="1346164"/>
                  <a:pt x="7392652" y="1346165"/>
                </a:cubicBezTo>
                <a:cubicBezTo>
                  <a:pt x="7392652" y="1338948"/>
                  <a:pt x="7395282" y="1326918"/>
                  <a:pt x="7400545" y="1329324"/>
                </a:cubicBezTo>
                <a:close/>
                <a:moveTo>
                  <a:pt x="9323424" y="1323554"/>
                </a:moveTo>
                <a:cubicBezTo>
                  <a:pt x="9323425" y="1331269"/>
                  <a:pt x="9318218" y="1333840"/>
                  <a:pt x="9315613" y="1333841"/>
                </a:cubicBezTo>
                <a:cubicBezTo>
                  <a:pt x="9315612" y="1326125"/>
                  <a:pt x="9318218" y="1323553"/>
                  <a:pt x="9323424" y="1323554"/>
                </a:cubicBezTo>
                <a:close/>
                <a:moveTo>
                  <a:pt x="7843191" y="1323553"/>
                </a:moveTo>
                <a:cubicBezTo>
                  <a:pt x="7843193" y="1331270"/>
                  <a:pt x="7840588" y="1333841"/>
                  <a:pt x="7835378" y="1333841"/>
                </a:cubicBezTo>
                <a:cubicBezTo>
                  <a:pt x="7835380" y="1326125"/>
                  <a:pt x="7837984" y="1323553"/>
                  <a:pt x="7843191" y="1323553"/>
                </a:cubicBezTo>
                <a:close/>
                <a:moveTo>
                  <a:pt x="7213683" y="1323553"/>
                </a:moveTo>
                <a:cubicBezTo>
                  <a:pt x="7222587" y="1323552"/>
                  <a:pt x="7222588" y="1335244"/>
                  <a:pt x="7222588" y="1344598"/>
                </a:cubicBezTo>
                <a:cubicBezTo>
                  <a:pt x="7210715" y="1344596"/>
                  <a:pt x="7213683" y="1330568"/>
                  <a:pt x="7213683" y="1323553"/>
                </a:cubicBezTo>
                <a:close/>
                <a:moveTo>
                  <a:pt x="6160924" y="1323133"/>
                </a:moveTo>
                <a:cubicBezTo>
                  <a:pt x="6155941" y="1322524"/>
                  <a:pt x="6149960" y="1324348"/>
                  <a:pt x="6145974" y="1324347"/>
                </a:cubicBezTo>
                <a:cubicBezTo>
                  <a:pt x="6145973" y="1341358"/>
                  <a:pt x="6161921" y="1336497"/>
                  <a:pt x="6169895" y="1336497"/>
                </a:cubicBezTo>
                <a:cubicBezTo>
                  <a:pt x="6169895" y="1326778"/>
                  <a:pt x="6165909" y="1323740"/>
                  <a:pt x="6160924" y="1323133"/>
                </a:cubicBezTo>
                <a:close/>
                <a:moveTo>
                  <a:pt x="6657748" y="1321612"/>
                </a:moveTo>
                <a:cubicBezTo>
                  <a:pt x="6664915" y="1321611"/>
                  <a:pt x="6673103" y="1324606"/>
                  <a:pt x="6677197" y="1324606"/>
                </a:cubicBezTo>
                <a:cubicBezTo>
                  <a:pt x="6677197" y="1346167"/>
                  <a:pt x="6652631" y="1336584"/>
                  <a:pt x="6644442" y="1336584"/>
                </a:cubicBezTo>
                <a:cubicBezTo>
                  <a:pt x="6644444" y="1324606"/>
                  <a:pt x="6650583" y="1321612"/>
                  <a:pt x="6657748" y="1321612"/>
                </a:cubicBezTo>
                <a:close/>
                <a:moveTo>
                  <a:pt x="6451040" y="1312630"/>
                </a:moveTo>
                <a:cubicBezTo>
                  <a:pt x="6485578" y="1312630"/>
                  <a:pt x="6517459" y="1312630"/>
                  <a:pt x="6551557" y="1312631"/>
                </a:cubicBezTo>
                <a:cubicBezTo>
                  <a:pt x="6551557" y="1324879"/>
                  <a:pt x="6527646" y="1329778"/>
                  <a:pt x="6538271" y="1344475"/>
                </a:cubicBezTo>
                <a:cubicBezTo>
                  <a:pt x="6546240" y="1361622"/>
                  <a:pt x="6570154" y="1346924"/>
                  <a:pt x="6583438" y="1346924"/>
                </a:cubicBezTo>
                <a:cubicBezTo>
                  <a:pt x="6583437" y="1354273"/>
                  <a:pt x="6583439" y="1364072"/>
                  <a:pt x="6583439" y="1371420"/>
                </a:cubicBezTo>
                <a:cubicBezTo>
                  <a:pt x="6572810" y="1368970"/>
                  <a:pt x="6562183" y="1366521"/>
                  <a:pt x="6551555" y="1364073"/>
                </a:cubicBezTo>
                <a:cubicBezTo>
                  <a:pt x="6559528" y="1376319"/>
                  <a:pt x="6583439" y="1371420"/>
                  <a:pt x="6583438" y="1393058"/>
                </a:cubicBezTo>
                <a:cubicBezTo>
                  <a:pt x="6564841" y="1393059"/>
                  <a:pt x="6546242" y="1393058"/>
                  <a:pt x="6530302" y="1393059"/>
                </a:cubicBezTo>
                <a:cubicBezTo>
                  <a:pt x="6520118" y="1395508"/>
                  <a:pt x="6512148" y="1397958"/>
                  <a:pt x="6504177" y="1395509"/>
                </a:cubicBezTo>
                <a:cubicBezTo>
                  <a:pt x="6490893" y="1390609"/>
                  <a:pt x="6501520" y="1383260"/>
                  <a:pt x="6509490" y="1381220"/>
                </a:cubicBezTo>
                <a:cubicBezTo>
                  <a:pt x="6517461" y="1378361"/>
                  <a:pt x="6524988" y="1378362"/>
                  <a:pt x="6530302" y="1366521"/>
                </a:cubicBezTo>
                <a:cubicBezTo>
                  <a:pt x="6532959" y="1356723"/>
                  <a:pt x="6532959" y="1334676"/>
                  <a:pt x="6524988" y="1327329"/>
                </a:cubicBezTo>
                <a:cubicBezTo>
                  <a:pt x="6520118" y="1317530"/>
                  <a:pt x="6501518" y="1324879"/>
                  <a:pt x="6493550" y="1324879"/>
                </a:cubicBezTo>
                <a:cubicBezTo>
                  <a:pt x="6482922" y="1327329"/>
                  <a:pt x="6451040" y="1334676"/>
                  <a:pt x="6451040" y="1312630"/>
                </a:cubicBezTo>
                <a:close/>
                <a:moveTo>
                  <a:pt x="6568253" y="1312629"/>
                </a:moveTo>
                <a:cubicBezTo>
                  <a:pt x="6573322" y="1312628"/>
                  <a:pt x="6578391" y="1312629"/>
                  <a:pt x="6583458" y="1312629"/>
                </a:cubicBezTo>
                <a:cubicBezTo>
                  <a:pt x="6583460" y="1320008"/>
                  <a:pt x="6583460" y="1327387"/>
                  <a:pt x="6583459" y="1337227"/>
                </a:cubicBezTo>
                <a:cubicBezTo>
                  <a:pt x="6578390" y="1337226"/>
                  <a:pt x="6573321" y="1337227"/>
                  <a:pt x="6568253" y="1337227"/>
                </a:cubicBezTo>
                <a:cubicBezTo>
                  <a:pt x="6568255" y="1327387"/>
                  <a:pt x="6568253" y="1320010"/>
                  <a:pt x="6568253" y="1312629"/>
                </a:cubicBezTo>
                <a:close/>
                <a:moveTo>
                  <a:pt x="7647032" y="1312197"/>
                </a:moveTo>
                <a:cubicBezTo>
                  <a:pt x="7644386" y="1311856"/>
                  <a:pt x="7641644" y="1312199"/>
                  <a:pt x="7639651" y="1312198"/>
                </a:cubicBezTo>
                <a:lnTo>
                  <a:pt x="7644023" y="1321529"/>
                </a:lnTo>
                <a:lnTo>
                  <a:pt x="7655489" y="1323845"/>
                </a:lnTo>
                <a:lnTo>
                  <a:pt x="7653853" y="1316297"/>
                </a:lnTo>
                <a:cubicBezTo>
                  <a:pt x="7652233" y="1313566"/>
                  <a:pt x="7649679" y="1312539"/>
                  <a:pt x="7647032" y="1312197"/>
                </a:cubicBezTo>
                <a:close/>
                <a:moveTo>
                  <a:pt x="7721992" y="1311050"/>
                </a:moveTo>
                <a:cubicBezTo>
                  <a:pt x="7727200" y="1311050"/>
                  <a:pt x="7729803" y="1313471"/>
                  <a:pt x="7729804" y="1323148"/>
                </a:cubicBezTo>
                <a:cubicBezTo>
                  <a:pt x="7724594" y="1323149"/>
                  <a:pt x="7721991" y="1318310"/>
                  <a:pt x="7721992" y="1311050"/>
                </a:cubicBezTo>
                <a:close/>
                <a:moveTo>
                  <a:pt x="8494661" y="1311050"/>
                </a:moveTo>
                <a:cubicBezTo>
                  <a:pt x="8494662" y="1318309"/>
                  <a:pt x="8492057" y="1323149"/>
                  <a:pt x="8486848" y="1323148"/>
                </a:cubicBezTo>
                <a:cubicBezTo>
                  <a:pt x="8486847" y="1313469"/>
                  <a:pt x="8489451" y="1311049"/>
                  <a:pt x="8494661" y="1311050"/>
                </a:cubicBezTo>
                <a:close/>
                <a:moveTo>
                  <a:pt x="498399" y="1305509"/>
                </a:moveTo>
                <a:lnTo>
                  <a:pt x="512917" y="1306843"/>
                </a:lnTo>
                <a:lnTo>
                  <a:pt x="607287" y="1318450"/>
                </a:lnTo>
                <a:lnTo>
                  <a:pt x="640059" y="1333580"/>
                </a:lnTo>
                <a:lnTo>
                  <a:pt x="685431" y="1350316"/>
                </a:lnTo>
                <a:lnTo>
                  <a:pt x="665323" y="1348401"/>
                </a:lnTo>
                <a:cubicBezTo>
                  <a:pt x="635597" y="1340511"/>
                  <a:pt x="605265" y="1333546"/>
                  <a:pt x="573606" y="1327747"/>
                </a:cubicBezTo>
                <a:lnTo>
                  <a:pt x="527923" y="1321486"/>
                </a:lnTo>
                <a:lnTo>
                  <a:pt x="528843" y="1320854"/>
                </a:lnTo>
                <a:cubicBezTo>
                  <a:pt x="526139" y="1319027"/>
                  <a:pt x="519380" y="1315574"/>
                  <a:pt x="506736" y="1309573"/>
                </a:cubicBezTo>
                <a:close/>
                <a:moveTo>
                  <a:pt x="5815459" y="1303035"/>
                </a:moveTo>
                <a:lnTo>
                  <a:pt x="5791326" y="1306784"/>
                </a:lnTo>
                <a:lnTo>
                  <a:pt x="5792930" y="1308142"/>
                </a:lnTo>
                <a:cubicBezTo>
                  <a:pt x="5799120" y="1313411"/>
                  <a:pt x="5805667" y="1319376"/>
                  <a:pt x="5804994" y="1321631"/>
                </a:cubicBezTo>
                <a:cubicBezTo>
                  <a:pt x="5802682" y="1329364"/>
                  <a:pt x="5711231" y="1336294"/>
                  <a:pt x="5696685" y="1336814"/>
                </a:cubicBezTo>
                <a:lnTo>
                  <a:pt x="5692973" y="1339085"/>
                </a:lnTo>
                <a:lnTo>
                  <a:pt x="5693449" y="1339072"/>
                </a:lnTo>
                <a:lnTo>
                  <a:pt x="5692050" y="1339650"/>
                </a:lnTo>
                <a:lnTo>
                  <a:pt x="5687575" y="1342388"/>
                </a:lnTo>
                <a:cubicBezTo>
                  <a:pt x="5695621" y="1346159"/>
                  <a:pt x="5747837" y="1345286"/>
                  <a:pt x="5778532" y="1346650"/>
                </a:cubicBezTo>
                <a:lnTo>
                  <a:pt x="5779179" y="1346702"/>
                </a:lnTo>
                <a:lnTo>
                  <a:pt x="5773854" y="1337931"/>
                </a:lnTo>
                <a:cubicBezTo>
                  <a:pt x="5771204" y="1328207"/>
                  <a:pt x="5808305" y="1325777"/>
                  <a:pt x="5813605" y="1323348"/>
                </a:cubicBezTo>
                <a:cubicBezTo>
                  <a:pt x="5816254" y="1330639"/>
                  <a:pt x="5818905" y="1335500"/>
                  <a:pt x="5821555" y="1340363"/>
                </a:cubicBezTo>
                <a:lnTo>
                  <a:pt x="5813772" y="1344481"/>
                </a:lnTo>
                <a:lnTo>
                  <a:pt x="5821814" y="1343660"/>
                </a:lnTo>
                <a:lnTo>
                  <a:pt x="5823496" y="1336497"/>
                </a:lnTo>
                <a:cubicBezTo>
                  <a:pt x="5823497" y="1331030"/>
                  <a:pt x="5822499" y="1324222"/>
                  <a:pt x="5820755" y="1317348"/>
                </a:cubicBezTo>
                <a:close/>
                <a:moveTo>
                  <a:pt x="5892226" y="1302577"/>
                </a:moveTo>
                <a:lnTo>
                  <a:pt x="5889063" y="1307485"/>
                </a:lnTo>
                <a:cubicBezTo>
                  <a:pt x="5888007" y="1309120"/>
                  <a:pt x="5890468" y="1305305"/>
                  <a:pt x="5892226" y="1302577"/>
                </a:cubicBezTo>
                <a:close/>
                <a:moveTo>
                  <a:pt x="5886258" y="1301813"/>
                </a:moveTo>
                <a:cubicBezTo>
                  <a:pt x="5886873" y="1302408"/>
                  <a:pt x="5887490" y="1304095"/>
                  <a:pt x="5889959" y="1305088"/>
                </a:cubicBezTo>
                <a:cubicBezTo>
                  <a:pt x="5887491" y="1305089"/>
                  <a:pt x="5885024" y="1305089"/>
                  <a:pt x="5882557" y="1305088"/>
                </a:cubicBezTo>
                <a:cubicBezTo>
                  <a:pt x="5885023" y="1301714"/>
                  <a:pt x="5885640" y="1301217"/>
                  <a:pt x="5886258" y="1301813"/>
                </a:cubicBezTo>
                <a:close/>
                <a:moveTo>
                  <a:pt x="5909672" y="1300127"/>
                </a:moveTo>
                <a:cubicBezTo>
                  <a:pt x="5912486" y="1309964"/>
                  <a:pt x="5912485" y="1317344"/>
                  <a:pt x="5915299" y="1324723"/>
                </a:cubicBezTo>
                <a:cubicBezTo>
                  <a:pt x="5906859" y="1324723"/>
                  <a:pt x="5904046" y="1309963"/>
                  <a:pt x="5909672" y="1300127"/>
                </a:cubicBezTo>
                <a:close/>
                <a:moveTo>
                  <a:pt x="6279127" y="1300125"/>
                </a:moveTo>
                <a:cubicBezTo>
                  <a:pt x="6284580" y="1305044"/>
                  <a:pt x="6292759" y="1307506"/>
                  <a:pt x="6298209" y="1312425"/>
                </a:cubicBezTo>
                <a:cubicBezTo>
                  <a:pt x="6292758" y="1314884"/>
                  <a:pt x="6284580" y="1319804"/>
                  <a:pt x="6279130" y="1324723"/>
                </a:cubicBezTo>
                <a:cubicBezTo>
                  <a:pt x="6279128" y="1317342"/>
                  <a:pt x="6279128" y="1307505"/>
                  <a:pt x="6279127" y="1300125"/>
                </a:cubicBezTo>
                <a:close/>
                <a:moveTo>
                  <a:pt x="6237190" y="1299078"/>
                </a:moveTo>
                <a:cubicBezTo>
                  <a:pt x="6237191" y="1310662"/>
                  <a:pt x="6226492" y="1310664"/>
                  <a:pt x="6221145" y="1310664"/>
                </a:cubicBezTo>
                <a:cubicBezTo>
                  <a:pt x="6221145" y="1296761"/>
                  <a:pt x="6229167" y="1299077"/>
                  <a:pt x="6237190" y="1299078"/>
                </a:cubicBezTo>
                <a:close/>
                <a:moveTo>
                  <a:pt x="7607204" y="1298985"/>
                </a:moveTo>
                <a:cubicBezTo>
                  <a:pt x="7602220" y="1298327"/>
                  <a:pt x="7596241" y="1300048"/>
                  <a:pt x="7592253" y="1300049"/>
                </a:cubicBezTo>
                <a:lnTo>
                  <a:pt x="7594689" y="1309449"/>
                </a:lnTo>
                <a:lnTo>
                  <a:pt x="7607652" y="1312891"/>
                </a:lnTo>
                <a:lnTo>
                  <a:pt x="7616172" y="1312197"/>
                </a:lnTo>
                <a:cubicBezTo>
                  <a:pt x="7616174" y="1302680"/>
                  <a:pt x="7612187" y="1299643"/>
                  <a:pt x="7607204" y="1298985"/>
                </a:cubicBezTo>
                <a:close/>
                <a:moveTo>
                  <a:pt x="6359004" y="1298666"/>
                </a:moveTo>
                <a:cubicBezTo>
                  <a:pt x="6365409" y="1299027"/>
                  <a:pt x="6370508" y="1302119"/>
                  <a:pt x="6370509" y="1313041"/>
                </a:cubicBezTo>
                <a:cubicBezTo>
                  <a:pt x="6362695" y="1313042"/>
                  <a:pt x="6339685" y="1322934"/>
                  <a:pt x="6339686" y="1300676"/>
                </a:cubicBezTo>
                <a:cubicBezTo>
                  <a:pt x="6344896" y="1300675"/>
                  <a:pt x="6352602" y="1298306"/>
                  <a:pt x="6359004" y="1298666"/>
                </a:cubicBezTo>
                <a:close/>
                <a:moveTo>
                  <a:pt x="8632788" y="1298548"/>
                </a:moveTo>
                <a:cubicBezTo>
                  <a:pt x="8632786" y="1305808"/>
                  <a:pt x="8630182" y="1310647"/>
                  <a:pt x="8624973" y="1310647"/>
                </a:cubicBezTo>
                <a:cubicBezTo>
                  <a:pt x="8624975" y="1300967"/>
                  <a:pt x="8627578" y="1298548"/>
                  <a:pt x="8632788" y="1298548"/>
                </a:cubicBezTo>
                <a:close/>
                <a:moveTo>
                  <a:pt x="8828640" y="1298547"/>
                </a:moveTo>
                <a:cubicBezTo>
                  <a:pt x="8828640" y="1305807"/>
                  <a:pt x="8826035" y="1310647"/>
                  <a:pt x="8820829" y="1310648"/>
                </a:cubicBezTo>
                <a:cubicBezTo>
                  <a:pt x="8820829" y="1300967"/>
                  <a:pt x="8823430" y="1298546"/>
                  <a:pt x="8828640" y="1298547"/>
                </a:cubicBezTo>
                <a:close/>
                <a:moveTo>
                  <a:pt x="7987577" y="1295999"/>
                </a:moveTo>
                <a:lnTo>
                  <a:pt x="7987294" y="1297010"/>
                </a:lnTo>
                <a:cubicBezTo>
                  <a:pt x="7986870" y="1298514"/>
                  <a:pt x="7986534" y="1299716"/>
                  <a:pt x="7986534" y="1299716"/>
                </a:cubicBezTo>
                <a:close/>
                <a:moveTo>
                  <a:pt x="9265418" y="1295358"/>
                </a:moveTo>
                <a:cubicBezTo>
                  <a:pt x="9277787" y="1293560"/>
                  <a:pt x="9296600" y="1310629"/>
                  <a:pt x="9304845" y="1314222"/>
                </a:cubicBezTo>
                <a:cubicBezTo>
                  <a:pt x="9288353" y="1309431"/>
                  <a:pt x="9272318" y="1307036"/>
                  <a:pt x="9255825" y="1304640"/>
                </a:cubicBezTo>
                <a:cubicBezTo>
                  <a:pt x="9257887" y="1298652"/>
                  <a:pt x="9261294" y="1295956"/>
                  <a:pt x="9265418" y="1295358"/>
                </a:cubicBezTo>
                <a:close/>
                <a:moveTo>
                  <a:pt x="360923" y="1294476"/>
                </a:moveTo>
                <a:lnTo>
                  <a:pt x="399365" y="1296400"/>
                </a:lnTo>
                <a:lnTo>
                  <a:pt x="435964" y="1299765"/>
                </a:lnTo>
                <a:lnTo>
                  <a:pt x="451200" y="1308766"/>
                </a:lnTo>
                <a:lnTo>
                  <a:pt x="458328" y="1312308"/>
                </a:lnTo>
                <a:lnTo>
                  <a:pt x="379427" y="1303313"/>
                </a:lnTo>
                <a:lnTo>
                  <a:pt x="370801" y="1299594"/>
                </a:lnTo>
                <a:close/>
                <a:moveTo>
                  <a:pt x="5905575" y="1292978"/>
                </a:moveTo>
                <a:cubicBezTo>
                  <a:pt x="5903043" y="1295361"/>
                  <a:pt x="5903042" y="1297742"/>
                  <a:pt x="5903041" y="1299727"/>
                </a:cubicBezTo>
                <a:cubicBezTo>
                  <a:pt x="5897973" y="1299727"/>
                  <a:pt x="5892904" y="1297743"/>
                  <a:pt x="5890370" y="1292980"/>
                </a:cubicBezTo>
                <a:cubicBezTo>
                  <a:pt x="5895439" y="1292979"/>
                  <a:pt x="5900508" y="1292979"/>
                  <a:pt x="5905575" y="1292978"/>
                </a:cubicBezTo>
                <a:close/>
                <a:moveTo>
                  <a:pt x="8553889" y="1292530"/>
                </a:moveTo>
                <a:cubicBezTo>
                  <a:pt x="8554246" y="1291965"/>
                  <a:pt x="8555673" y="1292530"/>
                  <a:pt x="8558527" y="1293656"/>
                </a:cubicBezTo>
                <a:cubicBezTo>
                  <a:pt x="8558527" y="1293656"/>
                  <a:pt x="8555670" y="1295915"/>
                  <a:pt x="8555671" y="1298169"/>
                </a:cubicBezTo>
                <a:cubicBezTo>
                  <a:pt x="8554246" y="1294787"/>
                  <a:pt x="8553533" y="1293093"/>
                  <a:pt x="8553889" y="1292530"/>
                </a:cubicBezTo>
                <a:close/>
                <a:moveTo>
                  <a:pt x="5739406" y="1291673"/>
                </a:moveTo>
                <a:lnTo>
                  <a:pt x="5718577" y="1295018"/>
                </a:lnTo>
                <a:lnTo>
                  <a:pt x="5717193" y="1298605"/>
                </a:lnTo>
                <a:lnTo>
                  <a:pt x="5719392" y="1298604"/>
                </a:lnTo>
                <a:lnTo>
                  <a:pt x="5740987" y="1295310"/>
                </a:lnTo>
                <a:close/>
                <a:moveTo>
                  <a:pt x="7972762" y="1288303"/>
                </a:moveTo>
                <a:cubicBezTo>
                  <a:pt x="7972760" y="1302883"/>
                  <a:pt x="7983391" y="1302882"/>
                  <a:pt x="7988709" y="1304908"/>
                </a:cubicBezTo>
                <a:cubicBezTo>
                  <a:pt x="7991366" y="1301973"/>
                  <a:pt x="7992030" y="1299619"/>
                  <a:pt x="7991449" y="1297701"/>
                </a:cubicBezTo>
                <a:lnTo>
                  <a:pt x="7988031" y="1294389"/>
                </a:lnTo>
                <a:lnTo>
                  <a:pt x="7986715" y="1293114"/>
                </a:lnTo>
                <a:cubicBezTo>
                  <a:pt x="7982064" y="1290734"/>
                  <a:pt x="7975418" y="1289520"/>
                  <a:pt x="7972762" y="1288303"/>
                </a:cubicBezTo>
                <a:close/>
                <a:moveTo>
                  <a:pt x="6411559" y="1287623"/>
                </a:moveTo>
                <a:cubicBezTo>
                  <a:pt x="6411559" y="1295123"/>
                  <a:pt x="6409091" y="1299707"/>
                  <a:pt x="6404156" y="1299708"/>
                </a:cubicBezTo>
                <a:cubicBezTo>
                  <a:pt x="6404154" y="1292623"/>
                  <a:pt x="6406622" y="1287622"/>
                  <a:pt x="6411559" y="1287623"/>
                </a:cubicBezTo>
                <a:close/>
                <a:moveTo>
                  <a:pt x="5929030" y="1287622"/>
                </a:moveTo>
                <a:cubicBezTo>
                  <a:pt x="5929031" y="1297625"/>
                  <a:pt x="5926561" y="1299708"/>
                  <a:pt x="5921628" y="1299708"/>
                </a:cubicBezTo>
                <a:cubicBezTo>
                  <a:pt x="5921628" y="1292623"/>
                  <a:pt x="5924505" y="1287623"/>
                  <a:pt x="5929030" y="1287622"/>
                </a:cubicBezTo>
                <a:close/>
                <a:moveTo>
                  <a:pt x="8816227" y="1286749"/>
                </a:moveTo>
                <a:cubicBezTo>
                  <a:pt x="8816227" y="1301703"/>
                  <a:pt x="8804720" y="1299209"/>
                  <a:pt x="8796090" y="1299210"/>
                </a:cubicBezTo>
                <a:cubicBezTo>
                  <a:pt x="8796090" y="1284256"/>
                  <a:pt x="8807596" y="1286749"/>
                  <a:pt x="8816227" y="1286749"/>
                </a:cubicBezTo>
                <a:close/>
                <a:moveTo>
                  <a:pt x="7572319" y="1286127"/>
                </a:moveTo>
                <a:cubicBezTo>
                  <a:pt x="7565676" y="1285875"/>
                  <a:pt x="7557703" y="1288305"/>
                  <a:pt x="7552387" y="1288304"/>
                </a:cubicBezTo>
                <a:cubicBezTo>
                  <a:pt x="7552385" y="1294277"/>
                  <a:pt x="7553880" y="1297999"/>
                  <a:pt x="7556249" y="1300220"/>
                </a:cubicBezTo>
                <a:lnTo>
                  <a:pt x="7564921" y="1303000"/>
                </a:lnTo>
                <a:lnTo>
                  <a:pt x="7565466" y="1303116"/>
                </a:lnTo>
                <a:lnTo>
                  <a:pt x="7584278" y="1300048"/>
                </a:lnTo>
                <a:cubicBezTo>
                  <a:pt x="7584281" y="1289317"/>
                  <a:pt x="7578965" y="1286381"/>
                  <a:pt x="7572319" y="1286127"/>
                </a:cubicBezTo>
                <a:close/>
                <a:moveTo>
                  <a:pt x="5797552" y="1284594"/>
                </a:moveTo>
                <a:lnTo>
                  <a:pt x="5792646" y="1287653"/>
                </a:lnTo>
                <a:lnTo>
                  <a:pt x="5803699" y="1286045"/>
                </a:lnTo>
                <a:lnTo>
                  <a:pt x="5803313" y="1285584"/>
                </a:lnTo>
                <a:cubicBezTo>
                  <a:pt x="5801446" y="1284577"/>
                  <a:pt x="5799513" y="1284194"/>
                  <a:pt x="5797552" y="1284594"/>
                </a:cubicBezTo>
                <a:close/>
                <a:moveTo>
                  <a:pt x="5790888" y="1282428"/>
                </a:moveTo>
                <a:lnTo>
                  <a:pt x="5789420" y="1282506"/>
                </a:lnTo>
                <a:lnTo>
                  <a:pt x="5787482" y="1282728"/>
                </a:lnTo>
                <a:lnTo>
                  <a:pt x="5789377" y="1287696"/>
                </a:lnTo>
                <a:lnTo>
                  <a:pt x="5790500" y="1287965"/>
                </a:lnTo>
                <a:lnTo>
                  <a:pt x="5791544" y="1287813"/>
                </a:lnTo>
                <a:close/>
                <a:moveTo>
                  <a:pt x="6385578" y="1275329"/>
                </a:moveTo>
                <a:cubicBezTo>
                  <a:pt x="6385577" y="1284914"/>
                  <a:pt x="6385577" y="1299918"/>
                  <a:pt x="6376673" y="1299918"/>
                </a:cubicBezTo>
                <a:cubicBezTo>
                  <a:pt x="6376672" y="1289914"/>
                  <a:pt x="6373703" y="1275328"/>
                  <a:pt x="6385578" y="1275329"/>
                </a:cubicBezTo>
                <a:close/>
                <a:moveTo>
                  <a:pt x="7388742" y="1275327"/>
                </a:moveTo>
                <a:cubicBezTo>
                  <a:pt x="7394329" y="1275326"/>
                  <a:pt x="7399915" y="1277410"/>
                  <a:pt x="7399915" y="1287411"/>
                </a:cubicBezTo>
                <a:cubicBezTo>
                  <a:pt x="7397121" y="1284911"/>
                  <a:pt x="7391536" y="1282411"/>
                  <a:pt x="7385951" y="1282411"/>
                </a:cubicBezTo>
                <a:cubicBezTo>
                  <a:pt x="7385950" y="1279911"/>
                  <a:pt x="7388744" y="1277409"/>
                  <a:pt x="7388742" y="1275327"/>
                </a:cubicBezTo>
                <a:close/>
                <a:moveTo>
                  <a:pt x="6439239" y="1275327"/>
                </a:moveTo>
                <a:cubicBezTo>
                  <a:pt x="6439240" y="1284912"/>
                  <a:pt x="6436635" y="1287413"/>
                  <a:pt x="6431428" y="1287411"/>
                </a:cubicBezTo>
                <a:cubicBezTo>
                  <a:pt x="6431428" y="1279911"/>
                  <a:pt x="6434031" y="1275326"/>
                  <a:pt x="6439239" y="1275327"/>
                </a:cubicBezTo>
                <a:close/>
                <a:moveTo>
                  <a:pt x="8781658" y="1275327"/>
                </a:moveTo>
                <a:cubicBezTo>
                  <a:pt x="8786865" y="1275326"/>
                  <a:pt x="8789469" y="1279909"/>
                  <a:pt x="8789470" y="1287411"/>
                </a:cubicBezTo>
                <a:cubicBezTo>
                  <a:pt x="8784260" y="1287411"/>
                  <a:pt x="8781658" y="1284911"/>
                  <a:pt x="8781658" y="1275327"/>
                </a:cubicBezTo>
                <a:close/>
                <a:moveTo>
                  <a:pt x="6285054" y="1275326"/>
                </a:moveTo>
                <a:cubicBezTo>
                  <a:pt x="6298929" y="1275326"/>
                  <a:pt x="6315581" y="1277356"/>
                  <a:pt x="6329457" y="1275327"/>
                </a:cubicBezTo>
                <a:cubicBezTo>
                  <a:pt x="6331769" y="1275327"/>
                  <a:pt x="6356747" y="1275326"/>
                  <a:pt x="6351195" y="1284663"/>
                </a:cubicBezTo>
                <a:cubicBezTo>
                  <a:pt x="6342870" y="1301714"/>
                  <a:pt x="6315580" y="1296841"/>
                  <a:pt x="6301705" y="1299275"/>
                </a:cubicBezTo>
                <a:cubicBezTo>
                  <a:pt x="6296154" y="1294406"/>
                  <a:pt x="6285053" y="1289534"/>
                  <a:pt x="6285054" y="1275326"/>
                </a:cubicBezTo>
                <a:close/>
                <a:moveTo>
                  <a:pt x="6472333" y="1274089"/>
                </a:moveTo>
                <a:cubicBezTo>
                  <a:pt x="6480091" y="1273541"/>
                  <a:pt x="6489261" y="1275326"/>
                  <a:pt x="6494903" y="1275327"/>
                </a:cubicBezTo>
                <a:cubicBezTo>
                  <a:pt x="6517002" y="1277311"/>
                  <a:pt x="6542393" y="1275327"/>
                  <a:pt x="6564961" y="1275326"/>
                </a:cubicBezTo>
                <a:cubicBezTo>
                  <a:pt x="6564961" y="1296362"/>
                  <a:pt x="6539571" y="1289218"/>
                  <a:pt x="6531108" y="1289218"/>
                </a:cubicBezTo>
                <a:cubicBezTo>
                  <a:pt x="6506188" y="1284454"/>
                  <a:pt x="6483619" y="1286837"/>
                  <a:pt x="6458229" y="1286836"/>
                </a:cubicBezTo>
                <a:cubicBezTo>
                  <a:pt x="6458228" y="1277511"/>
                  <a:pt x="6464576" y="1274633"/>
                  <a:pt x="6472333" y="1274089"/>
                </a:cubicBezTo>
                <a:close/>
                <a:moveTo>
                  <a:pt x="7534336" y="1274028"/>
                </a:moveTo>
                <a:cubicBezTo>
                  <a:pt x="7527472" y="1273725"/>
                  <a:pt x="7519606" y="1276154"/>
                  <a:pt x="7515619" y="1276154"/>
                </a:cubicBezTo>
                <a:cubicBezTo>
                  <a:pt x="7515619" y="1300048"/>
                  <a:pt x="7536440" y="1288304"/>
                  <a:pt x="7547069" y="1288304"/>
                </a:cubicBezTo>
                <a:cubicBezTo>
                  <a:pt x="7547070" y="1282839"/>
                  <a:pt x="7545604" y="1279344"/>
                  <a:pt x="7543278" y="1277181"/>
                </a:cubicBezTo>
                <a:lnTo>
                  <a:pt x="7538979" y="1275665"/>
                </a:lnTo>
                <a:lnTo>
                  <a:pt x="7534384" y="1274881"/>
                </a:lnTo>
                <a:lnTo>
                  <a:pt x="7534678" y="1274148"/>
                </a:lnTo>
                <a:close/>
                <a:moveTo>
                  <a:pt x="6672578" y="1271986"/>
                </a:moveTo>
                <a:cubicBezTo>
                  <a:pt x="6681455" y="1272036"/>
                  <a:pt x="6691648" y="1275103"/>
                  <a:pt x="6696917" y="1275104"/>
                </a:cubicBezTo>
                <a:cubicBezTo>
                  <a:pt x="6696917" y="1301709"/>
                  <a:pt x="6664389" y="1286973"/>
                  <a:pt x="6656143" y="1286973"/>
                </a:cubicBezTo>
                <a:cubicBezTo>
                  <a:pt x="6656143" y="1274899"/>
                  <a:pt x="6663702" y="1271932"/>
                  <a:pt x="6672578" y="1271986"/>
                </a:cubicBezTo>
                <a:close/>
                <a:moveTo>
                  <a:pt x="8634701" y="1266188"/>
                </a:moveTo>
                <a:cubicBezTo>
                  <a:pt x="8634701" y="1273904"/>
                  <a:pt x="8632233" y="1276475"/>
                  <a:pt x="8627298" y="1276475"/>
                </a:cubicBezTo>
                <a:cubicBezTo>
                  <a:pt x="8627299" y="1268760"/>
                  <a:pt x="8629766" y="1266187"/>
                  <a:pt x="8634701" y="1266188"/>
                </a:cubicBezTo>
                <a:close/>
                <a:moveTo>
                  <a:pt x="7481462" y="1265703"/>
                </a:moveTo>
                <a:lnTo>
                  <a:pt x="7475753" y="1266435"/>
                </a:lnTo>
                <a:lnTo>
                  <a:pt x="7478579" y="1274295"/>
                </a:lnTo>
                <a:lnTo>
                  <a:pt x="7483784" y="1275233"/>
                </a:lnTo>
                <a:close/>
                <a:moveTo>
                  <a:pt x="7496255" y="1264422"/>
                </a:moveTo>
                <a:lnTo>
                  <a:pt x="7497723" y="1271990"/>
                </a:lnTo>
                <a:lnTo>
                  <a:pt x="7500429" y="1277429"/>
                </a:lnTo>
                <a:lnTo>
                  <a:pt x="7507648" y="1276155"/>
                </a:lnTo>
                <a:cubicBezTo>
                  <a:pt x="7507648" y="1271295"/>
                  <a:pt x="7506153" y="1268257"/>
                  <a:pt x="7503784" y="1266436"/>
                </a:cubicBezTo>
                <a:close/>
                <a:moveTo>
                  <a:pt x="6744790" y="1262824"/>
                </a:moveTo>
                <a:cubicBezTo>
                  <a:pt x="6749998" y="1262823"/>
                  <a:pt x="6752603" y="1267662"/>
                  <a:pt x="6752602" y="1274923"/>
                </a:cubicBezTo>
                <a:cubicBezTo>
                  <a:pt x="6747394" y="1274925"/>
                  <a:pt x="6744791" y="1269678"/>
                  <a:pt x="6744790" y="1262824"/>
                </a:cubicBezTo>
                <a:close/>
                <a:moveTo>
                  <a:pt x="8772977" y="1262822"/>
                </a:moveTo>
                <a:cubicBezTo>
                  <a:pt x="8772978" y="1269678"/>
                  <a:pt x="8770372" y="1274924"/>
                  <a:pt x="8765164" y="1274923"/>
                </a:cubicBezTo>
                <a:cubicBezTo>
                  <a:pt x="8765164" y="1267661"/>
                  <a:pt x="8765163" y="1262822"/>
                  <a:pt x="8772977" y="1262822"/>
                </a:cubicBezTo>
                <a:close/>
                <a:moveTo>
                  <a:pt x="6810764" y="1262821"/>
                </a:moveTo>
                <a:cubicBezTo>
                  <a:pt x="6816349" y="1262822"/>
                  <a:pt x="6821935" y="1262822"/>
                  <a:pt x="6824730" y="1262822"/>
                </a:cubicBezTo>
                <a:cubicBezTo>
                  <a:pt x="6824731" y="1282060"/>
                  <a:pt x="6810764" y="1279605"/>
                  <a:pt x="6810764" y="1262821"/>
                </a:cubicBezTo>
                <a:close/>
                <a:moveTo>
                  <a:pt x="5859666" y="1257566"/>
                </a:moveTo>
                <a:lnTo>
                  <a:pt x="5856429" y="1258753"/>
                </a:lnTo>
                <a:lnTo>
                  <a:pt x="5861511" y="1258619"/>
                </a:lnTo>
                <a:lnTo>
                  <a:pt x="5871919" y="1257832"/>
                </a:lnTo>
                <a:close/>
                <a:moveTo>
                  <a:pt x="7462967" y="1255057"/>
                </a:moveTo>
                <a:lnTo>
                  <a:pt x="7454361" y="1258778"/>
                </a:lnTo>
                <a:lnTo>
                  <a:pt x="7457814" y="1264916"/>
                </a:lnTo>
                <a:cubicBezTo>
                  <a:pt x="7461135" y="1266435"/>
                  <a:pt x="7465122" y="1266435"/>
                  <a:pt x="7467779" y="1266435"/>
                </a:cubicBezTo>
                <a:cubicBezTo>
                  <a:pt x="7467779" y="1262790"/>
                  <a:pt x="7467281" y="1260209"/>
                  <a:pt x="7466410" y="1258386"/>
                </a:cubicBezTo>
                <a:close/>
                <a:moveTo>
                  <a:pt x="8611230" y="1254216"/>
                </a:moveTo>
                <a:cubicBezTo>
                  <a:pt x="8611229" y="1265801"/>
                  <a:pt x="8603287" y="1265802"/>
                  <a:pt x="8597996" y="1265802"/>
                </a:cubicBezTo>
                <a:cubicBezTo>
                  <a:pt x="8597995" y="1251899"/>
                  <a:pt x="8605935" y="1254216"/>
                  <a:pt x="8611230" y="1254216"/>
                </a:cubicBezTo>
                <a:close/>
                <a:moveTo>
                  <a:pt x="8563569" y="1244783"/>
                </a:moveTo>
                <a:cubicBezTo>
                  <a:pt x="8564011" y="1243817"/>
                  <a:pt x="8564894" y="1244461"/>
                  <a:pt x="8566660" y="1245747"/>
                </a:cubicBezTo>
                <a:cubicBezTo>
                  <a:pt x="8563128" y="1248319"/>
                  <a:pt x="8563128" y="1250890"/>
                  <a:pt x="8563127" y="1253462"/>
                </a:cubicBezTo>
                <a:cubicBezTo>
                  <a:pt x="8563128" y="1248319"/>
                  <a:pt x="8563128" y="1245747"/>
                  <a:pt x="8563569" y="1244783"/>
                </a:cubicBezTo>
                <a:close/>
                <a:moveTo>
                  <a:pt x="5988042" y="1244015"/>
                </a:moveTo>
                <a:lnTo>
                  <a:pt x="5915252" y="1253030"/>
                </a:lnTo>
                <a:lnTo>
                  <a:pt x="5877892" y="1257379"/>
                </a:lnTo>
                <a:lnTo>
                  <a:pt x="5903215" y="1255459"/>
                </a:lnTo>
                <a:cubicBezTo>
                  <a:pt x="5915364" y="1254415"/>
                  <a:pt x="5924755" y="1253560"/>
                  <a:pt x="5928394" y="1253429"/>
                </a:cubicBezTo>
                <a:lnTo>
                  <a:pt x="5976707" y="1254784"/>
                </a:lnTo>
                <a:lnTo>
                  <a:pt x="5927204" y="1262344"/>
                </a:lnTo>
                <a:lnTo>
                  <a:pt x="5927180" y="1262458"/>
                </a:lnTo>
                <a:cubicBezTo>
                  <a:pt x="5925945" y="1264575"/>
                  <a:pt x="5924092" y="1265785"/>
                  <a:pt x="5921627" y="1265784"/>
                </a:cubicBezTo>
                <a:lnTo>
                  <a:pt x="5922241" y="1263101"/>
                </a:lnTo>
                <a:lnTo>
                  <a:pt x="5849348" y="1274235"/>
                </a:lnTo>
                <a:lnTo>
                  <a:pt x="5848628" y="1275531"/>
                </a:lnTo>
                <a:lnTo>
                  <a:pt x="5851255" y="1276826"/>
                </a:lnTo>
                <a:cubicBezTo>
                  <a:pt x="5859664" y="1276827"/>
                  <a:pt x="5865269" y="1274810"/>
                  <a:pt x="5873678" y="1271990"/>
                </a:cubicBezTo>
                <a:cubicBezTo>
                  <a:pt x="5877649" y="1271990"/>
                  <a:pt x="5883137" y="1270879"/>
                  <a:pt x="5888684" y="1270676"/>
                </a:cubicBezTo>
                <a:lnTo>
                  <a:pt x="5895972" y="1272638"/>
                </a:lnTo>
                <a:lnTo>
                  <a:pt x="5897295" y="1272446"/>
                </a:lnTo>
                <a:lnTo>
                  <a:pt x="5940766" y="1266665"/>
                </a:lnTo>
                <a:lnTo>
                  <a:pt x="5940766" y="1262823"/>
                </a:lnTo>
                <a:cubicBezTo>
                  <a:pt x="5946114" y="1262823"/>
                  <a:pt x="5951464" y="1262823"/>
                  <a:pt x="5956811" y="1262822"/>
                </a:cubicBezTo>
                <a:lnTo>
                  <a:pt x="5956810" y="1264532"/>
                </a:lnTo>
                <a:lnTo>
                  <a:pt x="5969268" y="1262876"/>
                </a:lnTo>
                <a:lnTo>
                  <a:pt x="5969285" y="1262825"/>
                </a:lnTo>
                <a:cubicBezTo>
                  <a:pt x="5971624" y="1260666"/>
                  <a:pt x="5974866" y="1259832"/>
                  <a:pt x="5978465" y="1259680"/>
                </a:cubicBezTo>
                <a:lnTo>
                  <a:pt x="5981540" y="1259982"/>
                </a:lnTo>
                <a:lnTo>
                  <a:pt x="5978281" y="1250643"/>
                </a:lnTo>
                <a:close/>
                <a:moveTo>
                  <a:pt x="8583104" y="1243217"/>
                </a:moveTo>
                <a:cubicBezTo>
                  <a:pt x="8586590" y="1244464"/>
                  <a:pt x="8589757" y="1248825"/>
                  <a:pt x="8589757" y="1255055"/>
                </a:cubicBezTo>
                <a:cubicBezTo>
                  <a:pt x="8584689" y="1252562"/>
                  <a:pt x="8579622" y="1252564"/>
                  <a:pt x="8574552" y="1250071"/>
                </a:cubicBezTo>
                <a:cubicBezTo>
                  <a:pt x="8575820" y="1243840"/>
                  <a:pt x="8579620" y="1241972"/>
                  <a:pt x="8583104" y="1243217"/>
                </a:cubicBezTo>
                <a:close/>
                <a:moveTo>
                  <a:pt x="7407092" y="1242136"/>
                </a:moveTo>
                <a:cubicBezTo>
                  <a:pt x="7407091" y="1254286"/>
                  <a:pt x="7415068" y="1254287"/>
                  <a:pt x="7420385" y="1254285"/>
                </a:cubicBezTo>
                <a:cubicBezTo>
                  <a:pt x="7420384" y="1239706"/>
                  <a:pt x="7412408" y="1242135"/>
                  <a:pt x="7407092" y="1242136"/>
                </a:cubicBezTo>
                <a:close/>
                <a:moveTo>
                  <a:pt x="6434486" y="1239726"/>
                </a:moveTo>
                <a:cubicBezTo>
                  <a:pt x="6435411" y="1240029"/>
                  <a:pt x="6435924" y="1241241"/>
                  <a:pt x="6436952" y="1242449"/>
                </a:cubicBezTo>
                <a:cubicBezTo>
                  <a:pt x="6436952" y="1242449"/>
                  <a:pt x="6434898" y="1244868"/>
                  <a:pt x="6434896" y="1249709"/>
                </a:cubicBezTo>
                <a:cubicBezTo>
                  <a:pt x="6432429" y="1247288"/>
                  <a:pt x="6432428" y="1244869"/>
                  <a:pt x="6429551" y="1242449"/>
                </a:cubicBezTo>
                <a:cubicBezTo>
                  <a:pt x="6432224" y="1240028"/>
                  <a:pt x="6433561" y="1239425"/>
                  <a:pt x="6434486" y="1239726"/>
                </a:cubicBezTo>
                <a:close/>
                <a:moveTo>
                  <a:pt x="8561475" y="1231816"/>
                </a:moveTo>
                <a:cubicBezTo>
                  <a:pt x="8565652" y="1232684"/>
                  <a:pt x="8570211" y="1235001"/>
                  <a:pt x="8574118" y="1236160"/>
                </a:cubicBezTo>
                <a:cubicBezTo>
                  <a:pt x="8571513" y="1236160"/>
                  <a:pt x="8571512" y="1238477"/>
                  <a:pt x="8568908" y="1240794"/>
                </a:cubicBezTo>
                <a:cubicBezTo>
                  <a:pt x="8563697" y="1238477"/>
                  <a:pt x="8555884" y="1238477"/>
                  <a:pt x="8551110" y="1236160"/>
                </a:cubicBezTo>
                <a:cubicBezTo>
                  <a:pt x="8553496" y="1231526"/>
                  <a:pt x="8557295" y="1230947"/>
                  <a:pt x="8561475" y="1231816"/>
                </a:cubicBezTo>
                <a:close/>
                <a:moveTo>
                  <a:pt x="5995366" y="1225531"/>
                </a:moveTo>
                <a:lnTo>
                  <a:pt x="5990714" y="1225754"/>
                </a:lnTo>
                <a:lnTo>
                  <a:pt x="5991159" y="1226712"/>
                </a:lnTo>
                <a:cubicBezTo>
                  <a:pt x="5993262" y="1228224"/>
                  <a:pt x="5996064" y="1228828"/>
                  <a:pt x="5998865" y="1228830"/>
                </a:cubicBezTo>
                <a:lnTo>
                  <a:pt x="5997345" y="1225544"/>
                </a:lnTo>
                <a:close/>
                <a:moveTo>
                  <a:pt x="6028734" y="1223746"/>
                </a:moveTo>
                <a:lnTo>
                  <a:pt x="6019895" y="1225685"/>
                </a:lnTo>
                <a:lnTo>
                  <a:pt x="6017263" y="1225667"/>
                </a:lnTo>
                <a:lnTo>
                  <a:pt x="6019187" y="1228527"/>
                </a:lnTo>
                <a:lnTo>
                  <a:pt x="6024578" y="1228683"/>
                </a:lnTo>
                <a:lnTo>
                  <a:pt x="6029512" y="1227860"/>
                </a:lnTo>
                <a:close/>
                <a:moveTo>
                  <a:pt x="8486848" y="1223526"/>
                </a:moveTo>
                <a:cubicBezTo>
                  <a:pt x="8498266" y="1223526"/>
                  <a:pt x="8509684" y="1223525"/>
                  <a:pt x="8521103" y="1226021"/>
                </a:cubicBezTo>
                <a:cubicBezTo>
                  <a:pt x="8529667" y="1231013"/>
                  <a:pt x="8526812" y="1243492"/>
                  <a:pt x="8526812" y="1253474"/>
                </a:cubicBezTo>
                <a:cubicBezTo>
                  <a:pt x="8509683" y="1253475"/>
                  <a:pt x="8498264" y="1236003"/>
                  <a:pt x="8486848" y="1223526"/>
                </a:cubicBezTo>
                <a:close/>
                <a:moveTo>
                  <a:pt x="8539175" y="1221087"/>
                </a:moveTo>
                <a:cubicBezTo>
                  <a:pt x="8543011" y="1221929"/>
                  <a:pt x="8546845" y="1224312"/>
                  <a:pt x="8550682" y="1225700"/>
                </a:cubicBezTo>
                <a:cubicBezTo>
                  <a:pt x="8543011" y="1230067"/>
                  <a:pt x="8535337" y="1227686"/>
                  <a:pt x="8527665" y="1225700"/>
                </a:cubicBezTo>
                <a:cubicBezTo>
                  <a:pt x="8531502" y="1220937"/>
                  <a:pt x="8535337" y="1220245"/>
                  <a:pt x="8539175" y="1221087"/>
                </a:cubicBezTo>
                <a:close/>
                <a:moveTo>
                  <a:pt x="6598895" y="1221047"/>
                </a:moveTo>
                <a:cubicBezTo>
                  <a:pt x="6602000" y="1227946"/>
                  <a:pt x="6604663" y="1235254"/>
                  <a:pt x="6606880" y="1242562"/>
                </a:cubicBezTo>
                <a:cubicBezTo>
                  <a:pt x="6559404" y="1242561"/>
                  <a:pt x="6511928" y="1242560"/>
                  <a:pt x="6466669" y="1242561"/>
                </a:cubicBezTo>
                <a:lnTo>
                  <a:pt x="6469062" y="1238017"/>
                </a:lnTo>
                <a:lnTo>
                  <a:pt x="6468427" y="1237655"/>
                </a:lnTo>
                <a:cubicBezTo>
                  <a:pt x="6467126" y="1235539"/>
                  <a:pt x="6466476" y="1232514"/>
                  <a:pt x="6466474" y="1228884"/>
                </a:cubicBezTo>
                <a:lnTo>
                  <a:pt x="6472170" y="1232118"/>
                </a:lnTo>
                <a:lnTo>
                  <a:pt x="6474114" y="1228429"/>
                </a:lnTo>
                <a:cubicBezTo>
                  <a:pt x="6484473" y="1219372"/>
                  <a:pt x="6501944" y="1223787"/>
                  <a:pt x="6511927" y="1225917"/>
                </a:cubicBezTo>
                <a:cubicBezTo>
                  <a:pt x="6540768" y="1227947"/>
                  <a:pt x="6570052" y="1223075"/>
                  <a:pt x="6598895" y="1221047"/>
                </a:cubicBezTo>
                <a:close/>
                <a:moveTo>
                  <a:pt x="6187311" y="1220342"/>
                </a:moveTo>
                <a:cubicBezTo>
                  <a:pt x="6192604" y="1220342"/>
                  <a:pt x="6200546" y="1217961"/>
                  <a:pt x="6200544" y="1231852"/>
                </a:cubicBezTo>
                <a:cubicBezTo>
                  <a:pt x="6195251" y="1231853"/>
                  <a:pt x="6187310" y="1231853"/>
                  <a:pt x="6187311" y="1220342"/>
                </a:cubicBezTo>
                <a:close/>
                <a:moveTo>
                  <a:pt x="6438233" y="1219748"/>
                </a:moveTo>
                <a:cubicBezTo>
                  <a:pt x="6443443" y="1221731"/>
                  <a:pt x="6446047" y="1226494"/>
                  <a:pt x="6448652" y="1231258"/>
                </a:cubicBezTo>
                <a:cubicBezTo>
                  <a:pt x="6446046" y="1233640"/>
                  <a:pt x="6440837" y="1236022"/>
                  <a:pt x="6438234" y="1240784"/>
                </a:cubicBezTo>
                <a:cubicBezTo>
                  <a:pt x="6433457" y="1236022"/>
                  <a:pt x="6436063" y="1226494"/>
                  <a:pt x="6438233" y="1219748"/>
                </a:cubicBezTo>
                <a:close/>
                <a:moveTo>
                  <a:pt x="9296611" y="1218698"/>
                </a:moveTo>
                <a:cubicBezTo>
                  <a:pt x="9296612" y="1230284"/>
                  <a:pt x="9285913" y="1227967"/>
                  <a:pt x="9280566" y="1227967"/>
                </a:cubicBezTo>
                <a:cubicBezTo>
                  <a:pt x="9280566" y="1216382"/>
                  <a:pt x="9291261" y="1218698"/>
                  <a:pt x="9296611" y="1218698"/>
                </a:cubicBezTo>
                <a:close/>
                <a:moveTo>
                  <a:pt x="600871" y="1214088"/>
                </a:moveTo>
                <a:cubicBezTo>
                  <a:pt x="610275" y="1212302"/>
                  <a:pt x="655464" y="1218067"/>
                  <a:pt x="662294" y="1217952"/>
                </a:cubicBezTo>
                <a:cubicBezTo>
                  <a:pt x="680786" y="1220082"/>
                  <a:pt x="695375" y="1221441"/>
                  <a:pt x="708162" y="1222400"/>
                </a:cubicBezTo>
                <a:lnTo>
                  <a:pt x="714862" y="1222792"/>
                </a:lnTo>
                <a:lnTo>
                  <a:pt x="762418" y="1240825"/>
                </a:lnTo>
                <a:lnTo>
                  <a:pt x="701658" y="1228883"/>
                </a:lnTo>
                <a:cubicBezTo>
                  <a:pt x="689821" y="1226336"/>
                  <a:pt x="654962" y="1226060"/>
                  <a:pt x="628559" y="1223026"/>
                </a:cubicBezTo>
                <a:lnTo>
                  <a:pt x="607085" y="1219061"/>
                </a:lnTo>
                <a:lnTo>
                  <a:pt x="604834" y="1217696"/>
                </a:lnTo>
                <a:close/>
                <a:moveTo>
                  <a:pt x="8418350" y="1211024"/>
                </a:moveTo>
                <a:cubicBezTo>
                  <a:pt x="8410021" y="1216007"/>
                  <a:pt x="8401691" y="1220990"/>
                  <a:pt x="8396137" y="1228469"/>
                </a:cubicBezTo>
                <a:cubicBezTo>
                  <a:pt x="8398914" y="1213514"/>
                  <a:pt x="8398914" y="1213514"/>
                  <a:pt x="8418350" y="1211024"/>
                </a:cubicBezTo>
                <a:close/>
                <a:moveTo>
                  <a:pt x="6318199" y="1209031"/>
                </a:moveTo>
                <a:cubicBezTo>
                  <a:pt x="6323134" y="1209029"/>
                  <a:pt x="6325600" y="1211451"/>
                  <a:pt x="6325602" y="1221129"/>
                </a:cubicBezTo>
                <a:cubicBezTo>
                  <a:pt x="6320665" y="1221129"/>
                  <a:pt x="6318199" y="1216289"/>
                  <a:pt x="6318199" y="1209031"/>
                </a:cubicBezTo>
                <a:close/>
                <a:moveTo>
                  <a:pt x="6370943" y="1209030"/>
                </a:moveTo>
                <a:cubicBezTo>
                  <a:pt x="6375879" y="1209031"/>
                  <a:pt x="6378348" y="1211449"/>
                  <a:pt x="6378348" y="1221129"/>
                </a:cubicBezTo>
                <a:cubicBezTo>
                  <a:pt x="6373410" y="1221128"/>
                  <a:pt x="6370944" y="1216290"/>
                  <a:pt x="6370943" y="1209030"/>
                </a:cubicBezTo>
                <a:close/>
                <a:moveTo>
                  <a:pt x="8733325" y="1209030"/>
                </a:moveTo>
                <a:cubicBezTo>
                  <a:pt x="8741279" y="1209030"/>
                  <a:pt x="8746581" y="1211438"/>
                  <a:pt x="8754535" y="1216252"/>
                </a:cubicBezTo>
                <a:cubicBezTo>
                  <a:pt x="8767790" y="1221067"/>
                  <a:pt x="8778394" y="1232704"/>
                  <a:pt x="8789001" y="1247148"/>
                </a:cubicBezTo>
                <a:cubicBezTo>
                  <a:pt x="8783699" y="1251962"/>
                  <a:pt x="8781048" y="1256777"/>
                  <a:pt x="8778395" y="1264000"/>
                </a:cubicBezTo>
                <a:cubicBezTo>
                  <a:pt x="8757187" y="1249556"/>
                  <a:pt x="8735977" y="1237518"/>
                  <a:pt x="8715209" y="1225882"/>
                </a:cubicBezTo>
                <a:cubicBezTo>
                  <a:pt x="8720511" y="1221068"/>
                  <a:pt x="8728464" y="1216252"/>
                  <a:pt x="8733325" y="1209030"/>
                </a:cubicBezTo>
                <a:close/>
                <a:moveTo>
                  <a:pt x="8507385" y="1209029"/>
                </a:moveTo>
                <a:cubicBezTo>
                  <a:pt x="8512502" y="1209029"/>
                  <a:pt x="8520174" y="1211450"/>
                  <a:pt x="8525287" y="1213870"/>
                </a:cubicBezTo>
                <a:cubicBezTo>
                  <a:pt x="8517614" y="1221128"/>
                  <a:pt x="8509943" y="1216290"/>
                  <a:pt x="8502270" y="1213869"/>
                </a:cubicBezTo>
                <a:cubicBezTo>
                  <a:pt x="8504829" y="1211450"/>
                  <a:pt x="8504829" y="1209030"/>
                  <a:pt x="8507385" y="1209029"/>
                </a:cubicBezTo>
                <a:close/>
                <a:moveTo>
                  <a:pt x="8016903" y="1206126"/>
                </a:moveTo>
                <a:cubicBezTo>
                  <a:pt x="8016903" y="1213416"/>
                  <a:pt x="8016903" y="1220706"/>
                  <a:pt x="8016902" y="1227996"/>
                </a:cubicBezTo>
                <a:cubicBezTo>
                  <a:pt x="8019705" y="1227996"/>
                  <a:pt x="8025317" y="1227996"/>
                  <a:pt x="8027655" y="1227996"/>
                </a:cubicBezTo>
                <a:cubicBezTo>
                  <a:pt x="8036069" y="1227997"/>
                  <a:pt x="8041677" y="1227995"/>
                  <a:pt x="8050094" y="1227996"/>
                </a:cubicBezTo>
                <a:lnTo>
                  <a:pt x="8076419" y="1236768"/>
                </a:lnTo>
                <a:lnTo>
                  <a:pt x="8074442" y="1232251"/>
                </a:lnTo>
                <a:cubicBezTo>
                  <a:pt x="8077256" y="1232250"/>
                  <a:pt x="8080068" y="1232893"/>
                  <a:pt x="8082177" y="1234500"/>
                </a:cubicBezTo>
                <a:lnTo>
                  <a:pt x="8084321" y="1239402"/>
                </a:lnTo>
                <a:lnTo>
                  <a:pt x="8086555" y="1240146"/>
                </a:lnTo>
                <a:cubicBezTo>
                  <a:pt x="8098477" y="1243184"/>
                  <a:pt x="8110398" y="1245007"/>
                  <a:pt x="8123019" y="1245006"/>
                </a:cubicBezTo>
                <a:cubicBezTo>
                  <a:pt x="8111800" y="1227996"/>
                  <a:pt x="8094971" y="1227996"/>
                  <a:pt x="8078142" y="1223136"/>
                </a:cubicBezTo>
                <a:cubicBezTo>
                  <a:pt x="8058508" y="1220705"/>
                  <a:pt x="8036068" y="1215846"/>
                  <a:pt x="8016903" y="1206126"/>
                </a:cubicBezTo>
                <a:close/>
                <a:moveTo>
                  <a:pt x="6160046" y="1204667"/>
                </a:moveTo>
                <a:cubicBezTo>
                  <a:pt x="6165107" y="1205284"/>
                  <a:pt x="6169154" y="1208358"/>
                  <a:pt x="6169154" y="1218198"/>
                </a:cubicBezTo>
                <a:cubicBezTo>
                  <a:pt x="6161057" y="1218197"/>
                  <a:pt x="6144863" y="1223116"/>
                  <a:pt x="6144864" y="1205898"/>
                </a:cubicBezTo>
                <a:cubicBezTo>
                  <a:pt x="6148914" y="1205897"/>
                  <a:pt x="6154985" y="1204054"/>
                  <a:pt x="6160046" y="1204667"/>
                </a:cubicBezTo>
                <a:close/>
                <a:moveTo>
                  <a:pt x="8461021" y="1204667"/>
                </a:moveTo>
                <a:cubicBezTo>
                  <a:pt x="8466118" y="1204054"/>
                  <a:pt x="8472186" y="1205897"/>
                  <a:pt x="8476081" y="1205898"/>
                </a:cubicBezTo>
                <a:cubicBezTo>
                  <a:pt x="8476081" y="1223116"/>
                  <a:pt x="8460047" y="1218195"/>
                  <a:pt x="8451798" y="1218195"/>
                </a:cubicBezTo>
                <a:cubicBezTo>
                  <a:pt x="8451799" y="1208357"/>
                  <a:pt x="8455923" y="1205284"/>
                  <a:pt x="8461021" y="1204667"/>
                </a:cubicBezTo>
                <a:close/>
                <a:moveTo>
                  <a:pt x="7358931" y="1203220"/>
                </a:moveTo>
                <a:cubicBezTo>
                  <a:pt x="7360231" y="1203218"/>
                  <a:pt x="7361536" y="1204346"/>
                  <a:pt x="7362839" y="1206603"/>
                </a:cubicBezTo>
                <a:cubicBezTo>
                  <a:pt x="7360234" y="1208860"/>
                  <a:pt x="7357630" y="1208859"/>
                  <a:pt x="7355025" y="1206603"/>
                </a:cubicBezTo>
                <a:cubicBezTo>
                  <a:pt x="7356325" y="1204345"/>
                  <a:pt x="7357629" y="1203219"/>
                  <a:pt x="7358931" y="1203220"/>
                </a:cubicBezTo>
                <a:close/>
                <a:moveTo>
                  <a:pt x="6737466" y="1201886"/>
                </a:moveTo>
                <a:cubicBezTo>
                  <a:pt x="6742581" y="1209102"/>
                  <a:pt x="6750254" y="1213913"/>
                  <a:pt x="6755369" y="1221131"/>
                </a:cubicBezTo>
                <a:cubicBezTo>
                  <a:pt x="6747696" y="1221132"/>
                  <a:pt x="6740024" y="1221131"/>
                  <a:pt x="6732351" y="1221131"/>
                </a:cubicBezTo>
                <a:cubicBezTo>
                  <a:pt x="6734909" y="1213913"/>
                  <a:pt x="6734908" y="1209103"/>
                  <a:pt x="6737466" y="1201886"/>
                </a:cubicBezTo>
                <a:close/>
                <a:moveTo>
                  <a:pt x="8730387" y="1201884"/>
                </a:moveTo>
                <a:cubicBezTo>
                  <a:pt x="8728133" y="1204140"/>
                  <a:pt x="8728133" y="1206397"/>
                  <a:pt x="8724977" y="1208653"/>
                </a:cubicBezTo>
                <a:cubicBezTo>
                  <a:pt x="8724977" y="1201884"/>
                  <a:pt x="8724977" y="1201884"/>
                  <a:pt x="8730387" y="1201884"/>
                </a:cubicBezTo>
                <a:close/>
                <a:moveTo>
                  <a:pt x="6709075" y="1199437"/>
                </a:moveTo>
                <a:cubicBezTo>
                  <a:pt x="6711274" y="1199099"/>
                  <a:pt x="6713123" y="1203181"/>
                  <a:pt x="6709422" y="1208627"/>
                </a:cubicBezTo>
                <a:cubicBezTo>
                  <a:pt x="6709423" y="1206205"/>
                  <a:pt x="6706955" y="1203786"/>
                  <a:pt x="6706955" y="1201368"/>
                </a:cubicBezTo>
                <a:cubicBezTo>
                  <a:pt x="6707572" y="1200157"/>
                  <a:pt x="6708344" y="1199551"/>
                  <a:pt x="6709075" y="1199437"/>
                </a:cubicBezTo>
                <a:close/>
                <a:moveTo>
                  <a:pt x="8482736" y="1196526"/>
                </a:moveTo>
                <a:cubicBezTo>
                  <a:pt x="8490628" y="1198932"/>
                  <a:pt x="8495892" y="1201338"/>
                  <a:pt x="8503786" y="1201338"/>
                </a:cubicBezTo>
                <a:cubicBezTo>
                  <a:pt x="8498524" y="1206150"/>
                  <a:pt x="8482736" y="1215774"/>
                  <a:pt x="8482736" y="1196526"/>
                </a:cubicBezTo>
                <a:close/>
                <a:moveTo>
                  <a:pt x="6121753" y="1194948"/>
                </a:moveTo>
                <a:cubicBezTo>
                  <a:pt x="6121753" y="1202207"/>
                  <a:pt x="6119149" y="1207048"/>
                  <a:pt x="6113939" y="1207048"/>
                </a:cubicBezTo>
                <a:cubicBezTo>
                  <a:pt x="6113940" y="1197770"/>
                  <a:pt x="6116544" y="1194947"/>
                  <a:pt x="6121753" y="1194948"/>
                </a:cubicBezTo>
                <a:close/>
                <a:moveTo>
                  <a:pt x="9255394" y="1194947"/>
                </a:moveTo>
                <a:cubicBezTo>
                  <a:pt x="9255393" y="1202207"/>
                  <a:pt x="9252788" y="1207045"/>
                  <a:pt x="9247580" y="1207046"/>
                </a:cubicBezTo>
                <a:cubicBezTo>
                  <a:pt x="9247579" y="1197770"/>
                  <a:pt x="9250184" y="1194947"/>
                  <a:pt x="9255394" y="1194947"/>
                </a:cubicBezTo>
                <a:close/>
                <a:moveTo>
                  <a:pt x="8894599" y="1193692"/>
                </a:moveTo>
                <a:cubicBezTo>
                  <a:pt x="8894600" y="1205275"/>
                  <a:pt x="8883902" y="1205275"/>
                  <a:pt x="8878553" y="1205276"/>
                </a:cubicBezTo>
                <a:cubicBezTo>
                  <a:pt x="8878553" y="1191374"/>
                  <a:pt x="8886575" y="1193691"/>
                  <a:pt x="8894599" y="1193692"/>
                </a:cubicBezTo>
                <a:close/>
                <a:moveTo>
                  <a:pt x="5962604" y="1184826"/>
                </a:moveTo>
                <a:lnTo>
                  <a:pt x="5883916" y="1194563"/>
                </a:lnTo>
                <a:lnTo>
                  <a:pt x="5873748" y="1196198"/>
                </a:lnTo>
                <a:lnTo>
                  <a:pt x="5873884" y="1196374"/>
                </a:lnTo>
                <a:cubicBezTo>
                  <a:pt x="5880861" y="1200473"/>
                  <a:pt x="5890825" y="1196375"/>
                  <a:pt x="5894813" y="1196375"/>
                </a:cubicBezTo>
                <a:cubicBezTo>
                  <a:pt x="5908103" y="1193943"/>
                  <a:pt x="5920949" y="1193944"/>
                  <a:pt x="5931578" y="1201233"/>
                </a:cubicBezTo>
                <a:cubicBezTo>
                  <a:pt x="5939551" y="1197589"/>
                  <a:pt x="5955002" y="1196677"/>
                  <a:pt x="5962226" y="1186198"/>
                </a:cubicBezTo>
                <a:close/>
                <a:moveTo>
                  <a:pt x="8470581" y="1184023"/>
                </a:moveTo>
                <a:cubicBezTo>
                  <a:pt x="8470580" y="1193702"/>
                  <a:pt x="8467975" y="1196123"/>
                  <a:pt x="8463199" y="1196123"/>
                </a:cubicBezTo>
                <a:cubicBezTo>
                  <a:pt x="8463199" y="1188863"/>
                  <a:pt x="8465805" y="1184023"/>
                  <a:pt x="8470581" y="1184023"/>
                </a:cubicBezTo>
                <a:close/>
                <a:moveTo>
                  <a:pt x="8354459" y="1183150"/>
                </a:moveTo>
                <a:cubicBezTo>
                  <a:pt x="8354459" y="1198103"/>
                  <a:pt x="8343761" y="1195194"/>
                  <a:pt x="8338410" y="1195194"/>
                </a:cubicBezTo>
                <a:cubicBezTo>
                  <a:pt x="8338412" y="1180657"/>
                  <a:pt x="8346435" y="1183150"/>
                  <a:pt x="8354459" y="1183150"/>
                </a:cubicBezTo>
                <a:close/>
                <a:moveTo>
                  <a:pt x="9107126" y="1182984"/>
                </a:moveTo>
                <a:cubicBezTo>
                  <a:pt x="9113116" y="1181548"/>
                  <a:pt x="9119302" y="1187290"/>
                  <a:pt x="9125488" y="1187290"/>
                </a:cubicBezTo>
                <a:cubicBezTo>
                  <a:pt x="9125488" y="1189841"/>
                  <a:pt x="9122738" y="1191971"/>
                  <a:pt x="9122738" y="1194520"/>
                </a:cubicBezTo>
                <a:cubicBezTo>
                  <a:pt x="9114492" y="1191971"/>
                  <a:pt x="9108994" y="1189843"/>
                  <a:pt x="9101206" y="1187289"/>
                </a:cubicBezTo>
                <a:cubicBezTo>
                  <a:pt x="9103154" y="1184739"/>
                  <a:pt x="9105126" y="1183462"/>
                  <a:pt x="9107126" y="1182984"/>
                </a:cubicBezTo>
                <a:close/>
                <a:moveTo>
                  <a:pt x="9304872" y="1182444"/>
                </a:moveTo>
                <a:cubicBezTo>
                  <a:pt x="9304872" y="1192030"/>
                  <a:pt x="9302267" y="1194529"/>
                  <a:pt x="9297058" y="1194529"/>
                </a:cubicBezTo>
                <a:cubicBezTo>
                  <a:pt x="9297057" y="1184944"/>
                  <a:pt x="9299663" y="1182443"/>
                  <a:pt x="9304872" y="1182444"/>
                </a:cubicBezTo>
                <a:close/>
                <a:moveTo>
                  <a:pt x="9183237" y="1182444"/>
                </a:moveTo>
                <a:cubicBezTo>
                  <a:pt x="9183237" y="1192029"/>
                  <a:pt x="9180632" y="1194529"/>
                  <a:pt x="9175422" y="1194529"/>
                </a:cubicBezTo>
                <a:cubicBezTo>
                  <a:pt x="9175423" y="1184944"/>
                  <a:pt x="9178026" y="1182444"/>
                  <a:pt x="9183237" y="1182444"/>
                </a:cubicBezTo>
                <a:close/>
                <a:moveTo>
                  <a:pt x="9081651" y="1178466"/>
                </a:moveTo>
                <a:lnTo>
                  <a:pt x="9081393" y="1179335"/>
                </a:lnTo>
                <a:cubicBezTo>
                  <a:pt x="9080945" y="1180840"/>
                  <a:pt x="9080588" y="1182043"/>
                  <a:pt x="9080588" y="1182043"/>
                </a:cubicBezTo>
                <a:close/>
                <a:moveTo>
                  <a:pt x="9082502" y="1175590"/>
                </a:moveTo>
                <a:lnTo>
                  <a:pt x="9082229" y="1176515"/>
                </a:lnTo>
                <a:lnTo>
                  <a:pt x="9081651" y="1178466"/>
                </a:lnTo>
                <a:close/>
                <a:moveTo>
                  <a:pt x="8567251" y="1175299"/>
                </a:moveTo>
                <a:cubicBezTo>
                  <a:pt x="8589771" y="1175300"/>
                  <a:pt x="8612294" y="1177773"/>
                  <a:pt x="8634814" y="1187666"/>
                </a:cubicBezTo>
                <a:cubicBezTo>
                  <a:pt x="8626369" y="1192199"/>
                  <a:pt x="8617923" y="1199619"/>
                  <a:pt x="8609479" y="1207039"/>
                </a:cubicBezTo>
                <a:cubicBezTo>
                  <a:pt x="8601032" y="1187665"/>
                  <a:pt x="8581325" y="1182719"/>
                  <a:pt x="8567251" y="1175299"/>
                </a:cubicBezTo>
                <a:close/>
                <a:moveTo>
                  <a:pt x="7818888" y="1175299"/>
                </a:moveTo>
                <a:cubicBezTo>
                  <a:pt x="7841565" y="1177680"/>
                  <a:pt x="7863771" y="1180062"/>
                  <a:pt x="7886448" y="1182443"/>
                </a:cubicBezTo>
                <a:cubicBezTo>
                  <a:pt x="7872274" y="1217770"/>
                  <a:pt x="7838730" y="1184824"/>
                  <a:pt x="7818888" y="1175299"/>
                </a:cubicBezTo>
                <a:close/>
                <a:moveTo>
                  <a:pt x="9082999" y="1173921"/>
                </a:moveTo>
                <a:cubicBezTo>
                  <a:pt x="9083265" y="1173021"/>
                  <a:pt x="9083087" y="1173622"/>
                  <a:pt x="9082731" y="1174825"/>
                </a:cubicBezTo>
                <a:lnTo>
                  <a:pt x="9082502" y="1175590"/>
                </a:lnTo>
                <a:close/>
                <a:moveTo>
                  <a:pt x="9090340" y="1173871"/>
                </a:moveTo>
                <a:cubicBezTo>
                  <a:pt x="9093350" y="1173570"/>
                  <a:pt x="9097360" y="1174780"/>
                  <a:pt x="9098698" y="1174780"/>
                </a:cubicBezTo>
                <a:cubicBezTo>
                  <a:pt x="9096023" y="1179619"/>
                  <a:pt x="9093349" y="1182039"/>
                  <a:pt x="9087998" y="1182039"/>
                </a:cubicBezTo>
                <a:cubicBezTo>
                  <a:pt x="9085325" y="1175989"/>
                  <a:pt x="9087330" y="1174175"/>
                  <a:pt x="9090340" y="1173871"/>
                </a:cubicBezTo>
                <a:close/>
                <a:moveTo>
                  <a:pt x="6690378" y="1172074"/>
                </a:moveTo>
                <a:cubicBezTo>
                  <a:pt x="6690378" y="1181794"/>
                  <a:pt x="6693035" y="1184224"/>
                  <a:pt x="6698352" y="1184224"/>
                </a:cubicBezTo>
                <a:cubicBezTo>
                  <a:pt x="6698351" y="1176934"/>
                  <a:pt x="6695692" y="1172075"/>
                  <a:pt x="6690378" y="1172074"/>
                </a:cubicBezTo>
                <a:close/>
                <a:moveTo>
                  <a:pt x="9234731" y="1170646"/>
                </a:moveTo>
                <a:cubicBezTo>
                  <a:pt x="9234730" y="1185601"/>
                  <a:pt x="9223224" y="1183108"/>
                  <a:pt x="9214593" y="1183108"/>
                </a:cubicBezTo>
                <a:cubicBezTo>
                  <a:pt x="9214593" y="1168154"/>
                  <a:pt x="9226101" y="1170647"/>
                  <a:pt x="9234731" y="1170646"/>
                </a:cubicBezTo>
                <a:close/>
                <a:moveTo>
                  <a:pt x="7736392" y="1170221"/>
                </a:moveTo>
                <a:cubicBezTo>
                  <a:pt x="7743557" y="1170525"/>
                  <a:pt x="7749698" y="1173577"/>
                  <a:pt x="7749698" y="1184566"/>
                </a:cubicBezTo>
                <a:cubicBezTo>
                  <a:pt x="7741507" y="1184566"/>
                  <a:pt x="7716942" y="1194333"/>
                  <a:pt x="7716944" y="1172356"/>
                </a:cubicBezTo>
                <a:cubicBezTo>
                  <a:pt x="7721038" y="1172356"/>
                  <a:pt x="7729225" y="1169915"/>
                  <a:pt x="7736392" y="1170221"/>
                </a:cubicBezTo>
                <a:close/>
                <a:moveTo>
                  <a:pt x="6258253" y="1169939"/>
                </a:moveTo>
                <a:cubicBezTo>
                  <a:pt x="6266883" y="1169939"/>
                  <a:pt x="6272635" y="1169939"/>
                  <a:pt x="6278390" y="1169939"/>
                </a:cubicBezTo>
                <a:lnTo>
                  <a:pt x="6278389" y="1172179"/>
                </a:lnTo>
                <a:lnTo>
                  <a:pt x="6287432" y="1173025"/>
                </a:lnTo>
                <a:lnTo>
                  <a:pt x="6292866" y="1169939"/>
                </a:lnTo>
                <a:lnTo>
                  <a:pt x="6292155" y="1173465"/>
                </a:lnTo>
                <a:lnTo>
                  <a:pt x="6403713" y="1183885"/>
                </a:lnTo>
                <a:cubicBezTo>
                  <a:pt x="6403713" y="1208618"/>
                  <a:pt x="6351019" y="1196250"/>
                  <a:pt x="6340390" y="1196251"/>
                </a:cubicBezTo>
                <a:cubicBezTo>
                  <a:pt x="6327108" y="1196252"/>
                  <a:pt x="6311166" y="1196250"/>
                  <a:pt x="6297880" y="1196251"/>
                </a:cubicBezTo>
                <a:lnTo>
                  <a:pt x="6292108" y="1196250"/>
                </a:lnTo>
                <a:lnTo>
                  <a:pt x="6289038" y="1205258"/>
                </a:lnTo>
                <a:cubicBezTo>
                  <a:pt x="6282017" y="1211734"/>
                  <a:pt x="6266893" y="1206279"/>
                  <a:pt x="6258253" y="1206279"/>
                </a:cubicBezTo>
                <a:cubicBezTo>
                  <a:pt x="6258251" y="1200321"/>
                  <a:pt x="6259874" y="1196584"/>
                  <a:pt x="6262437" y="1194330"/>
                </a:cubicBezTo>
                <a:lnTo>
                  <a:pt x="6271313" y="1191585"/>
                </a:lnTo>
                <a:lnTo>
                  <a:pt x="6271315" y="1182039"/>
                </a:lnTo>
                <a:lnTo>
                  <a:pt x="6258252" y="1182039"/>
                </a:lnTo>
                <a:cubicBezTo>
                  <a:pt x="6258253" y="1179620"/>
                  <a:pt x="6258252" y="1174779"/>
                  <a:pt x="6258253" y="1169939"/>
                </a:cubicBezTo>
                <a:close/>
                <a:moveTo>
                  <a:pt x="8270378" y="1162794"/>
                </a:moveTo>
                <a:cubicBezTo>
                  <a:pt x="8286871" y="1167741"/>
                  <a:pt x="8302905" y="1170214"/>
                  <a:pt x="8319398" y="1175160"/>
                </a:cubicBezTo>
                <a:cubicBezTo>
                  <a:pt x="8305655" y="1180108"/>
                  <a:pt x="8292369" y="1187526"/>
                  <a:pt x="8278624" y="1194534"/>
                </a:cubicBezTo>
                <a:cubicBezTo>
                  <a:pt x="8281371" y="1187526"/>
                  <a:pt x="8281373" y="1182579"/>
                  <a:pt x="8284122" y="1180106"/>
                </a:cubicBezTo>
                <a:cubicBezTo>
                  <a:pt x="8281372" y="1175161"/>
                  <a:pt x="8275876" y="1170212"/>
                  <a:pt x="8270378" y="1162794"/>
                </a:cubicBezTo>
                <a:close/>
                <a:moveTo>
                  <a:pt x="6224428" y="1162589"/>
                </a:moveTo>
                <a:cubicBezTo>
                  <a:pt x="6229364" y="1162589"/>
                  <a:pt x="6231832" y="1165160"/>
                  <a:pt x="6231832" y="1172877"/>
                </a:cubicBezTo>
                <a:cubicBezTo>
                  <a:pt x="6229364" y="1172876"/>
                  <a:pt x="6224429" y="1170305"/>
                  <a:pt x="6224428" y="1162589"/>
                </a:cubicBezTo>
                <a:close/>
                <a:moveTo>
                  <a:pt x="9144222" y="1159471"/>
                </a:moveTo>
                <a:cubicBezTo>
                  <a:pt x="9147564" y="1160718"/>
                  <a:pt x="9150239" y="1165081"/>
                  <a:pt x="9150238" y="1171310"/>
                </a:cubicBezTo>
                <a:cubicBezTo>
                  <a:pt x="9144891" y="1171310"/>
                  <a:pt x="9139541" y="1168818"/>
                  <a:pt x="9134192" y="1166327"/>
                </a:cubicBezTo>
                <a:cubicBezTo>
                  <a:pt x="9136867" y="1160094"/>
                  <a:pt x="9140878" y="1158226"/>
                  <a:pt x="9144222" y="1159471"/>
                </a:cubicBezTo>
                <a:close/>
                <a:moveTo>
                  <a:pt x="6317594" y="1159222"/>
                </a:moveTo>
                <a:cubicBezTo>
                  <a:pt x="6317595" y="1173124"/>
                  <a:pt x="6309570" y="1170807"/>
                  <a:pt x="6301547" y="1170808"/>
                </a:cubicBezTo>
                <a:cubicBezTo>
                  <a:pt x="6301547" y="1159221"/>
                  <a:pt x="6312244" y="1159221"/>
                  <a:pt x="6317594" y="1159222"/>
                </a:cubicBezTo>
                <a:close/>
                <a:moveTo>
                  <a:pt x="9207975" y="1159221"/>
                </a:moveTo>
                <a:cubicBezTo>
                  <a:pt x="9207976" y="1168903"/>
                  <a:pt x="9205371" y="1171323"/>
                  <a:pt x="9200164" y="1171322"/>
                </a:cubicBezTo>
                <a:cubicBezTo>
                  <a:pt x="9200163" y="1164062"/>
                  <a:pt x="9202767" y="1159222"/>
                  <a:pt x="9207975" y="1159221"/>
                </a:cubicBezTo>
                <a:close/>
                <a:moveTo>
                  <a:pt x="6209234" y="1158170"/>
                </a:moveTo>
                <a:lnTo>
                  <a:pt x="6198365" y="1159394"/>
                </a:lnTo>
                <a:lnTo>
                  <a:pt x="6199455" y="1161761"/>
                </a:lnTo>
                <a:cubicBezTo>
                  <a:pt x="6202426" y="1163295"/>
                  <a:pt x="6206388" y="1163296"/>
                  <a:pt x="6210348" y="1163296"/>
                </a:cubicBezTo>
                <a:close/>
                <a:moveTo>
                  <a:pt x="9129853" y="1150755"/>
                </a:moveTo>
                <a:cubicBezTo>
                  <a:pt x="9131155" y="1151077"/>
                  <a:pt x="9132454" y="1152362"/>
                  <a:pt x="9133757" y="1153648"/>
                </a:cubicBezTo>
                <a:cubicBezTo>
                  <a:pt x="9133758" y="1156221"/>
                  <a:pt x="9131154" y="1156222"/>
                  <a:pt x="9128550" y="1158792"/>
                </a:cubicBezTo>
                <a:cubicBezTo>
                  <a:pt x="9128550" y="1156221"/>
                  <a:pt x="9128550" y="1156221"/>
                  <a:pt x="9125944" y="1153648"/>
                </a:cubicBezTo>
                <a:cubicBezTo>
                  <a:pt x="9127249" y="1151077"/>
                  <a:pt x="9128550" y="1150434"/>
                  <a:pt x="9129853" y="1150755"/>
                </a:cubicBezTo>
                <a:close/>
                <a:moveTo>
                  <a:pt x="6907431" y="1150206"/>
                </a:moveTo>
                <a:cubicBezTo>
                  <a:pt x="6904773" y="1152636"/>
                  <a:pt x="6904773" y="1152636"/>
                  <a:pt x="6907430" y="1162356"/>
                </a:cubicBezTo>
                <a:cubicBezTo>
                  <a:pt x="6907431" y="1157496"/>
                  <a:pt x="6907432" y="1152634"/>
                  <a:pt x="6907431" y="1150206"/>
                </a:cubicBezTo>
                <a:close/>
                <a:moveTo>
                  <a:pt x="8644424" y="1150084"/>
                </a:moveTo>
                <a:cubicBezTo>
                  <a:pt x="8641241" y="1157100"/>
                  <a:pt x="8638511" y="1164114"/>
                  <a:pt x="8636235" y="1171130"/>
                </a:cubicBezTo>
                <a:cubicBezTo>
                  <a:pt x="8628050" y="1168792"/>
                  <a:pt x="8611670" y="1166452"/>
                  <a:pt x="8611671" y="1150084"/>
                </a:cubicBezTo>
                <a:cubicBezTo>
                  <a:pt x="8622588" y="1150085"/>
                  <a:pt x="8633508" y="1150085"/>
                  <a:pt x="8644424" y="1150084"/>
                </a:cubicBezTo>
                <a:close/>
                <a:moveTo>
                  <a:pt x="9191457" y="1149035"/>
                </a:moveTo>
                <a:cubicBezTo>
                  <a:pt x="9191458" y="1160621"/>
                  <a:pt x="9180921" y="1158303"/>
                  <a:pt x="9175423" y="1158304"/>
                </a:cubicBezTo>
                <a:cubicBezTo>
                  <a:pt x="9175423" y="1146718"/>
                  <a:pt x="9183670" y="1149035"/>
                  <a:pt x="9191457" y="1149035"/>
                </a:cubicBezTo>
                <a:close/>
                <a:moveTo>
                  <a:pt x="8796088" y="1148505"/>
                </a:moveTo>
                <a:cubicBezTo>
                  <a:pt x="8801296" y="1148505"/>
                  <a:pt x="8803901" y="1151077"/>
                  <a:pt x="8803902" y="1158793"/>
                </a:cubicBezTo>
                <a:cubicBezTo>
                  <a:pt x="8801296" y="1158792"/>
                  <a:pt x="8796087" y="1156220"/>
                  <a:pt x="8796088" y="1148505"/>
                </a:cubicBezTo>
                <a:close/>
                <a:moveTo>
                  <a:pt x="6542429" y="1148320"/>
                </a:moveTo>
                <a:lnTo>
                  <a:pt x="6542428" y="1150206"/>
                </a:lnTo>
                <a:lnTo>
                  <a:pt x="6546855" y="1150206"/>
                </a:lnTo>
                <a:lnTo>
                  <a:pt x="6545379" y="1148800"/>
                </a:lnTo>
                <a:close/>
                <a:moveTo>
                  <a:pt x="6784137" y="1147282"/>
                </a:moveTo>
                <a:cubicBezTo>
                  <a:pt x="6778878" y="1146978"/>
                  <a:pt x="6772567" y="1148800"/>
                  <a:pt x="6768360" y="1148800"/>
                </a:cubicBezTo>
                <a:lnTo>
                  <a:pt x="6768794" y="1150164"/>
                </a:lnTo>
                <a:lnTo>
                  <a:pt x="6790379" y="1149649"/>
                </a:lnTo>
                <a:close/>
                <a:moveTo>
                  <a:pt x="6586988" y="1141879"/>
                </a:moveTo>
                <a:lnTo>
                  <a:pt x="6576528" y="1150206"/>
                </a:lnTo>
                <a:lnTo>
                  <a:pt x="6590268" y="1150206"/>
                </a:lnTo>
                <a:close/>
                <a:moveTo>
                  <a:pt x="6802019" y="1141511"/>
                </a:moveTo>
                <a:lnTo>
                  <a:pt x="6807386" y="1149648"/>
                </a:lnTo>
                <a:lnTo>
                  <a:pt x="6830798" y="1150205"/>
                </a:lnTo>
                <a:cubicBezTo>
                  <a:pt x="6834785" y="1150205"/>
                  <a:pt x="6853472" y="1149066"/>
                  <a:pt x="6858269" y="1145422"/>
                </a:cubicBezTo>
                <a:lnTo>
                  <a:pt x="6858044" y="1144283"/>
                </a:lnTo>
                <a:close/>
                <a:moveTo>
                  <a:pt x="9113175" y="1137725"/>
                </a:moveTo>
                <a:cubicBezTo>
                  <a:pt x="9117241" y="1138660"/>
                  <a:pt x="9121365" y="1141152"/>
                  <a:pt x="9125488" y="1142397"/>
                </a:cubicBezTo>
                <a:cubicBezTo>
                  <a:pt x="9125488" y="1144890"/>
                  <a:pt x="9122739" y="1147382"/>
                  <a:pt x="9122738" y="1149875"/>
                </a:cubicBezTo>
                <a:cubicBezTo>
                  <a:pt x="9114493" y="1147382"/>
                  <a:pt x="9108993" y="1144891"/>
                  <a:pt x="9101207" y="1142398"/>
                </a:cubicBezTo>
                <a:cubicBezTo>
                  <a:pt x="9105098" y="1137414"/>
                  <a:pt x="9109109" y="1136791"/>
                  <a:pt x="9113175" y="1137725"/>
                </a:cubicBezTo>
                <a:close/>
                <a:moveTo>
                  <a:pt x="6750510" y="1137197"/>
                </a:moveTo>
                <a:cubicBezTo>
                  <a:pt x="6745527" y="1136640"/>
                  <a:pt x="6739547" y="1138461"/>
                  <a:pt x="6735560" y="1138461"/>
                </a:cubicBezTo>
                <a:cubicBezTo>
                  <a:pt x="6735560" y="1157496"/>
                  <a:pt x="6751508" y="1150206"/>
                  <a:pt x="6759482" y="1150206"/>
                </a:cubicBezTo>
                <a:cubicBezTo>
                  <a:pt x="6759481" y="1140688"/>
                  <a:pt x="6755493" y="1137753"/>
                  <a:pt x="6750510" y="1137197"/>
                </a:cubicBezTo>
                <a:close/>
                <a:moveTo>
                  <a:pt x="8764706" y="1136708"/>
                </a:moveTo>
                <a:cubicBezTo>
                  <a:pt x="8764705" y="1151661"/>
                  <a:pt x="8753710" y="1149168"/>
                  <a:pt x="8748672" y="1149168"/>
                </a:cubicBezTo>
                <a:cubicBezTo>
                  <a:pt x="8748671" y="1134215"/>
                  <a:pt x="8756460" y="1136708"/>
                  <a:pt x="8764706" y="1136708"/>
                </a:cubicBezTo>
                <a:close/>
                <a:moveTo>
                  <a:pt x="5918512" y="1136335"/>
                </a:moveTo>
                <a:cubicBezTo>
                  <a:pt x="5903340" y="1136032"/>
                  <a:pt x="5888168" y="1137246"/>
                  <a:pt x="5873553" y="1143321"/>
                </a:cubicBezTo>
                <a:cubicBezTo>
                  <a:pt x="5876207" y="1148181"/>
                  <a:pt x="5878867" y="1150205"/>
                  <a:pt x="5881524" y="1155065"/>
                </a:cubicBezTo>
                <a:lnTo>
                  <a:pt x="5868988" y="1158370"/>
                </a:lnTo>
                <a:lnTo>
                  <a:pt x="5872304" y="1160153"/>
                </a:lnTo>
                <a:cubicBezTo>
                  <a:pt x="5880848" y="1161405"/>
                  <a:pt x="5891630" y="1155483"/>
                  <a:pt x="5897940" y="1153658"/>
                </a:cubicBezTo>
                <a:lnTo>
                  <a:pt x="5923984" y="1146503"/>
                </a:lnTo>
                <a:lnTo>
                  <a:pt x="5923632" y="1146282"/>
                </a:lnTo>
                <a:cubicBezTo>
                  <a:pt x="5922346" y="1144146"/>
                  <a:pt x="5921628" y="1141126"/>
                  <a:pt x="5921628" y="1137582"/>
                </a:cubicBezTo>
                <a:cubicBezTo>
                  <a:pt x="5924094" y="1137582"/>
                  <a:pt x="5925943" y="1138208"/>
                  <a:pt x="5927178" y="1140030"/>
                </a:cubicBezTo>
                <a:lnTo>
                  <a:pt x="5928199" y="1145344"/>
                </a:lnTo>
                <a:lnTo>
                  <a:pt x="5954750" y="1138048"/>
                </a:lnTo>
                <a:close/>
                <a:moveTo>
                  <a:pt x="6686614" y="1136032"/>
                </a:moveTo>
                <a:cubicBezTo>
                  <a:pt x="6672105" y="1137246"/>
                  <a:pt x="6657597" y="1140892"/>
                  <a:pt x="6642981" y="1143321"/>
                </a:cubicBezTo>
                <a:lnTo>
                  <a:pt x="6663386" y="1154468"/>
                </a:lnTo>
                <a:lnTo>
                  <a:pt x="6668416" y="1152899"/>
                </a:lnTo>
                <a:cubicBezTo>
                  <a:pt x="6678676" y="1152030"/>
                  <a:pt x="6689235" y="1152608"/>
                  <a:pt x="6698962" y="1152609"/>
                </a:cubicBezTo>
                <a:cubicBezTo>
                  <a:pt x="6694099" y="1155504"/>
                  <a:pt x="6689205" y="1157388"/>
                  <a:pt x="6684289" y="1158619"/>
                </a:cubicBezTo>
                <a:lnTo>
                  <a:pt x="6682793" y="1158830"/>
                </a:lnTo>
                <a:lnTo>
                  <a:pt x="6688163" y="1159925"/>
                </a:lnTo>
                <a:cubicBezTo>
                  <a:pt x="6701011" y="1157495"/>
                  <a:pt x="6716956" y="1152635"/>
                  <a:pt x="6730245" y="1143322"/>
                </a:cubicBezTo>
                <a:cubicBezTo>
                  <a:pt x="6715628" y="1136032"/>
                  <a:pt x="6701121" y="1134817"/>
                  <a:pt x="6686614" y="1136032"/>
                </a:cubicBezTo>
                <a:close/>
                <a:moveTo>
                  <a:pt x="6620720" y="1135374"/>
                </a:moveTo>
                <a:cubicBezTo>
                  <a:pt x="6611751" y="1135424"/>
                  <a:pt x="6601784" y="1138461"/>
                  <a:pt x="6597799" y="1138461"/>
                </a:cubicBezTo>
                <a:cubicBezTo>
                  <a:pt x="6597798" y="1162356"/>
                  <a:pt x="6627034" y="1150205"/>
                  <a:pt x="6637664" y="1150204"/>
                </a:cubicBezTo>
                <a:cubicBezTo>
                  <a:pt x="6637665" y="1138259"/>
                  <a:pt x="6629691" y="1135322"/>
                  <a:pt x="6620720" y="1135374"/>
                </a:cubicBezTo>
                <a:close/>
                <a:moveTo>
                  <a:pt x="941245" y="1126562"/>
                </a:moveTo>
                <a:lnTo>
                  <a:pt x="945575" y="1134770"/>
                </a:lnTo>
                <a:cubicBezTo>
                  <a:pt x="949169" y="1137674"/>
                  <a:pt x="953582" y="1138852"/>
                  <a:pt x="958255" y="1139131"/>
                </a:cubicBezTo>
                <a:lnTo>
                  <a:pt x="967592" y="1138265"/>
                </a:lnTo>
                <a:close/>
                <a:moveTo>
                  <a:pt x="8337966" y="1124028"/>
                </a:moveTo>
                <a:lnTo>
                  <a:pt x="8335804" y="1127671"/>
                </a:lnTo>
                <a:lnTo>
                  <a:pt x="8338890" y="1129285"/>
                </a:lnTo>
                <a:cubicBezTo>
                  <a:pt x="8340435" y="1131099"/>
                  <a:pt x="8341668" y="1134125"/>
                  <a:pt x="8341668" y="1138966"/>
                </a:cubicBezTo>
                <a:cubicBezTo>
                  <a:pt x="8339200" y="1138965"/>
                  <a:pt x="8337349" y="1138359"/>
                  <a:pt x="8336116" y="1136545"/>
                </a:cubicBezTo>
                <a:lnTo>
                  <a:pt x="8334756" y="1129436"/>
                </a:lnTo>
                <a:lnTo>
                  <a:pt x="8331950" y="1134166"/>
                </a:lnTo>
                <a:cubicBezTo>
                  <a:pt x="8328606" y="1135613"/>
                  <a:pt x="8324594" y="1135613"/>
                  <a:pt x="8321919" y="1135614"/>
                </a:cubicBezTo>
                <a:cubicBezTo>
                  <a:pt x="8321921" y="1121712"/>
                  <a:pt x="8329942" y="1124028"/>
                  <a:pt x="8337966" y="1124028"/>
                </a:cubicBezTo>
                <a:close/>
                <a:moveTo>
                  <a:pt x="731143" y="1123500"/>
                </a:moveTo>
                <a:cubicBezTo>
                  <a:pt x="739239" y="1125990"/>
                  <a:pt x="747334" y="1125990"/>
                  <a:pt x="755432" y="1130975"/>
                </a:cubicBezTo>
                <a:cubicBezTo>
                  <a:pt x="747335" y="1138452"/>
                  <a:pt x="731142" y="1140945"/>
                  <a:pt x="731143" y="1123500"/>
                </a:cubicBezTo>
                <a:close/>
                <a:moveTo>
                  <a:pt x="964914" y="1118517"/>
                </a:moveTo>
                <a:lnTo>
                  <a:pt x="939942" y="1119926"/>
                </a:lnTo>
                <a:lnTo>
                  <a:pt x="985011" y="1136637"/>
                </a:lnTo>
                <a:lnTo>
                  <a:pt x="980447" y="1125858"/>
                </a:lnTo>
                <a:close/>
                <a:moveTo>
                  <a:pt x="6230445" y="1116560"/>
                </a:moveTo>
                <a:lnTo>
                  <a:pt x="6229610" y="1117786"/>
                </a:lnTo>
                <a:lnTo>
                  <a:pt x="6229310" y="1118224"/>
                </a:lnTo>
                <a:close/>
                <a:moveTo>
                  <a:pt x="8551112" y="1114363"/>
                </a:moveTo>
                <a:lnTo>
                  <a:pt x="8569411" y="1118085"/>
                </a:lnTo>
                <a:lnTo>
                  <a:pt x="8574081" y="1114592"/>
                </a:lnTo>
                <a:cubicBezTo>
                  <a:pt x="8581267" y="1113076"/>
                  <a:pt x="8589253" y="1120828"/>
                  <a:pt x="8595640" y="1124204"/>
                </a:cubicBezTo>
                <a:lnTo>
                  <a:pt x="8588412" y="1124388"/>
                </a:lnTo>
                <a:lnTo>
                  <a:pt x="8592215" y="1126152"/>
                </a:lnTo>
                <a:cubicBezTo>
                  <a:pt x="8596329" y="1129036"/>
                  <a:pt x="8600119" y="1132929"/>
                  <a:pt x="8603414" y="1138318"/>
                </a:cubicBezTo>
                <a:cubicBezTo>
                  <a:pt x="8587592" y="1140714"/>
                  <a:pt x="8559023" y="1147901"/>
                  <a:pt x="8551112" y="1114363"/>
                </a:cubicBezTo>
                <a:close/>
                <a:moveTo>
                  <a:pt x="8310824" y="1114362"/>
                </a:moveTo>
                <a:cubicBezTo>
                  <a:pt x="8315758" y="1114362"/>
                  <a:pt x="8318227" y="1119202"/>
                  <a:pt x="8318227" y="1126462"/>
                </a:cubicBezTo>
                <a:cubicBezTo>
                  <a:pt x="8313291" y="1126463"/>
                  <a:pt x="8310824" y="1124042"/>
                  <a:pt x="8310824" y="1114362"/>
                </a:cubicBezTo>
                <a:close/>
                <a:moveTo>
                  <a:pt x="772613" y="1113119"/>
                </a:moveTo>
                <a:lnTo>
                  <a:pt x="825920" y="1134006"/>
                </a:lnTo>
                <a:lnTo>
                  <a:pt x="824771" y="1133838"/>
                </a:lnTo>
                <a:cubicBezTo>
                  <a:pt x="814717" y="1132860"/>
                  <a:pt x="779588" y="1126985"/>
                  <a:pt x="762203" y="1121415"/>
                </a:cubicBezTo>
                <a:cubicBezTo>
                  <a:pt x="759306" y="1120487"/>
                  <a:pt x="756900" y="1119567"/>
                  <a:pt x="755186" y="1118680"/>
                </a:cubicBezTo>
                <a:cubicBezTo>
                  <a:pt x="753474" y="1117792"/>
                  <a:pt x="752451" y="1116937"/>
                  <a:pt x="752318" y="1116139"/>
                </a:cubicBezTo>
                <a:cubicBezTo>
                  <a:pt x="752089" y="1114770"/>
                  <a:pt x="754707" y="1113926"/>
                  <a:pt x="758963" y="1113461"/>
                </a:cubicBezTo>
                <a:close/>
                <a:moveTo>
                  <a:pt x="6233019" y="1112780"/>
                </a:moveTo>
                <a:lnTo>
                  <a:pt x="6230445" y="1116560"/>
                </a:lnTo>
                <a:lnTo>
                  <a:pt x="6231349" y="1115232"/>
                </a:lnTo>
                <a:cubicBezTo>
                  <a:pt x="6232277" y="1113870"/>
                  <a:pt x="6233019" y="1112780"/>
                  <a:pt x="6233019" y="1112780"/>
                </a:cubicBezTo>
                <a:close/>
                <a:moveTo>
                  <a:pt x="9199729" y="1112780"/>
                </a:moveTo>
                <a:cubicBezTo>
                  <a:pt x="9199728" y="1122367"/>
                  <a:pt x="9194520" y="1124868"/>
                  <a:pt x="9191915" y="1124868"/>
                </a:cubicBezTo>
                <a:cubicBezTo>
                  <a:pt x="9191917" y="1114863"/>
                  <a:pt x="9194520" y="1112779"/>
                  <a:pt x="9199729" y="1112780"/>
                </a:cubicBezTo>
                <a:close/>
                <a:moveTo>
                  <a:pt x="9177206" y="1102256"/>
                </a:moveTo>
                <a:cubicBezTo>
                  <a:pt x="9180551" y="1103125"/>
                  <a:pt x="9183225" y="1106600"/>
                  <a:pt x="9183224" y="1112393"/>
                </a:cubicBezTo>
                <a:cubicBezTo>
                  <a:pt x="9177875" y="1110076"/>
                  <a:pt x="9172526" y="1107759"/>
                  <a:pt x="9167177" y="1107758"/>
                </a:cubicBezTo>
                <a:cubicBezTo>
                  <a:pt x="9169853" y="1103125"/>
                  <a:pt x="9173865" y="1101387"/>
                  <a:pt x="9177206" y="1102256"/>
                </a:cubicBezTo>
                <a:close/>
                <a:moveTo>
                  <a:pt x="8117186" y="1102064"/>
                </a:moveTo>
                <a:cubicBezTo>
                  <a:pt x="8120042" y="1113573"/>
                  <a:pt x="8125751" y="1123099"/>
                  <a:pt x="8137169" y="1123100"/>
                </a:cubicBezTo>
                <a:lnTo>
                  <a:pt x="8138074" y="1125369"/>
                </a:lnTo>
                <a:lnTo>
                  <a:pt x="8138978" y="1119925"/>
                </a:lnTo>
                <a:lnTo>
                  <a:pt x="8140597" y="1120766"/>
                </a:lnTo>
                <a:lnTo>
                  <a:pt x="8155254" y="1113112"/>
                </a:lnTo>
                <a:cubicBezTo>
                  <a:pt x="8160165" y="1111590"/>
                  <a:pt x="8165062" y="1111047"/>
                  <a:pt x="8169945" y="1111277"/>
                </a:cubicBezTo>
                <a:cubicBezTo>
                  <a:pt x="8199249" y="1112659"/>
                  <a:pt x="8228025" y="1141899"/>
                  <a:pt x="8255479" y="1154792"/>
                </a:cubicBezTo>
                <a:cubicBezTo>
                  <a:pt x="8238583" y="1152336"/>
                  <a:pt x="8213710" y="1144970"/>
                  <a:pt x="8199630" y="1169528"/>
                </a:cubicBezTo>
                <a:cubicBezTo>
                  <a:pt x="8189775" y="1164617"/>
                  <a:pt x="8179216" y="1157863"/>
                  <a:pt x="8169008" y="1149625"/>
                </a:cubicBezTo>
                <a:lnTo>
                  <a:pt x="8144174" y="1124532"/>
                </a:lnTo>
                <a:lnTo>
                  <a:pt x="8138979" y="1132011"/>
                </a:lnTo>
                <a:lnTo>
                  <a:pt x="8138649" y="1129909"/>
                </a:lnTo>
                <a:lnTo>
                  <a:pt x="8121707" y="1125779"/>
                </a:lnTo>
                <a:cubicBezTo>
                  <a:pt x="8115404" y="1124884"/>
                  <a:pt x="8109101" y="1124289"/>
                  <a:pt x="8103389" y="1123099"/>
                </a:cubicBezTo>
                <a:cubicBezTo>
                  <a:pt x="8106245" y="1115956"/>
                  <a:pt x="8111953" y="1109208"/>
                  <a:pt x="8117186" y="1102064"/>
                </a:cubicBezTo>
                <a:close/>
                <a:moveTo>
                  <a:pt x="8550757" y="1100278"/>
                </a:moveTo>
                <a:cubicBezTo>
                  <a:pt x="8556255" y="1102829"/>
                  <a:pt x="8561753" y="1105382"/>
                  <a:pt x="8566792" y="1107933"/>
                </a:cubicBezTo>
                <a:cubicBezTo>
                  <a:pt x="8561752" y="1110484"/>
                  <a:pt x="8550757" y="1117714"/>
                  <a:pt x="8550757" y="1100278"/>
                </a:cubicBezTo>
                <a:close/>
                <a:moveTo>
                  <a:pt x="8049789" y="1100277"/>
                </a:moveTo>
                <a:cubicBezTo>
                  <a:pt x="8060864" y="1102779"/>
                  <a:pt x="8071943" y="1105278"/>
                  <a:pt x="8080249" y="1107779"/>
                </a:cubicBezTo>
                <a:cubicBezTo>
                  <a:pt x="8074710" y="1117366"/>
                  <a:pt x="8049789" y="1124866"/>
                  <a:pt x="8049789" y="1100277"/>
                </a:cubicBezTo>
                <a:close/>
                <a:moveTo>
                  <a:pt x="9123438" y="1100277"/>
                </a:moveTo>
                <a:cubicBezTo>
                  <a:pt x="9123438" y="1114168"/>
                  <a:pt x="9115414" y="1112183"/>
                  <a:pt x="9107392" y="1112182"/>
                </a:cubicBezTo>
                <a:cubicBezTo>
                  <a:pt x="9107390" y="1100276"/>
                  <a:pt x="9118088" y="1100276"/>
                  <a:pt x="9123438" y="1100277"/>
                </a:cubicBezTo>
                <a:close/>
                <a:moveTo>
                  <a:pt x="8680639" y="1100276"/>
                </a:moveTo>
                <a:cubicBezTo>
                  <a:pt x="8685987" y="1102658"/>
                  <a:pt x="8691336" y="1105039"/>
                  <a:pt x="8696685" y="1107422"/>
                </a:cubicBezTo>
                <a:cubicBezTo>
                  <a:pt x="8691337" y="1114168"/>
                  <a:pt x="8680638" y="1114168"/>
                  <a:pt x="8680639" y="1100276"/>
                </a:cubicBezTo>
                <a:close/>
                <a:moveTo>
                  <a:pt x="8278179" y="1100276"/>
                </a:moveTo>
                <a:cubicBezTo>
                  <a:pt x="8278179" y="1114169"/>
                  <a:pt x="8270156" y="1112184"/>
                  <a:pt x="8262130" y="1112185"/>
                </a:cubicBezTo>
                <a:cubicBezTo>
                  <a:pt x="8262131" y="1100277"/>
                  <a:pt x="8272831" y="1100277"/>
                  <a:pt x="8278179" y="1100276"/>
                </a:cubicBezTo>
                <a:close/>
                <a:moveTo>
                  <a:pt x="796317" y="1093782"/>
                </a:moveTo>
                <a:cubicBezTo>
                  <a:pt x="806128" y="1095710"/>
                  <a:pt x="820652" y="1102288"/>
                  <a:pt x="833618" y="1108621"/>
                </a:cubicBezTo>
                <a:lnTo>
                  <a:pt x="838816" y="1111208"/>
                </a:lnTo>
                <a:lnTo>
                  <a:pt x="823248" y="1109546"/>
                </a:lnTo>
                <a:lnTo>
                  <a:pt x="811548" y="1108490"/>
                </a:lnTo>
                <a:lnTo>
                  <a:pt x="801815" y="1103927"/>
                </a:lnTo>
                <a:cubicBezTo>
                  <a:pt x="790742" y="1098066"/>
                  <a:pt x="784906" y="1093399"/>
                  <a:pt x="796317" y="1093782"/>
                </a:cubicBezTo>
                <a:close/>
                <a:moveTo>
                  <a:pt x="7497593" y="1090397"/>
                </a:moveTo>
                <a:cubicBezTo>
                  <a:pt x="7503004" y="1090855"/>
                  <a:pt x="7509186" y="1105048"/>
                  <a:pt x="7509189" y="1112373"/>
                </a:cubicBezTo>
                <a:cubicBezTo>
                  <a:pt x="7506439" y="1112373"/>
                  <a:pt x="7484907" y="1105047"/>
                  <a:pt x="7492696" y="1095281"/>
                </a:cubicBezTo>
                <a:cubicBezTo>
                  <a:pt x="7494068" y="1091617"/>
                  <a:pt x="7495787" y="1090244"/>
                  <a:pt x="7497593" y="1090397"/>
                </a:cubicBezTo>
                <a:close/>
                <a:moveTo>
                  <a:pt x="8174264" y="1089753"/>
                </a:moveTo>
                <a:cubicBezTo>
                  <a:pt x="8177941" y="1090621"/>
                  <a:pt x="8181283" y="1094097"/>
                  <a:pt x="8181285" y="1099889"/>
                </a:cubicBezTo>
                <a:cubicBezTo>
                  <a:pt x="8175935" y="1099890"/>
                  <a:pt x="8170587" y="1097573"/>
                  <a:pt x="8165237" y="1095256"/>
                </a:cubicBezTo>
                <a:cubicBezTo>
                  <a:pt x="8166575" y="1090622"/>
                  <a:pt x="8170587" y="1088882"/>
                  <a:pt x="8174264" y="1089753"/>
                </a:cubicBezTo>
                <a:close/>
                <a:moveTo>
                  <a:pt x="9150686" y="1087773"/>
                </a:moveTo>
                <a:cubicBezTo>
                  <a:pt x="9156035" y="1090194"/>
                  <a:pt x="9161383" y="1092613"/>
                  <a:pt x="9166733" y="1095033"/>
                </a:cubicBezTo>
                <a:cubicBezTo>
                  <a:pt x="9164056" y="1097454"/>
                  <a:pt x="9164055" y="1099874"/>
                  <a:pt x="9161383" y="1099874"/>
                </a:cubicBezTo>
                <a:cubicBezTo>
                  <a:pt x="9156034" y="1099874"/>
                  <a:pt x="9150686" y="1099874"/>
                  <a:pt x="9150686" y="1087773"/>
                </a:cubicBezTo>
                <a:close/>
                <a:moveTo>
                  <a:pt x="7432933" y="1087773"/>
                </a:moveTo>
                <a:cubicBezTo>
                  <a:pt x="7432934" y="1097454"/>
                  <a:pt x="7430329" y="1099873"/>
                  <a:pt x="7425119" y="1099873"/>
                </a:cubicBezTo>
                <a:cubicBezTo>
                  <a:pt x="7425121" y="1092614"/>
                  <a:pt x="7427725" y="1087774"/>
                  <a:pt x="7432933" y="1087773"/>
                </a:cubicBezTo>
                <a:close/>
                <a:moveTo>
                  <a:pt x="8655899" y="1087772"/>
                </a:moveTo>
                <a:cubicBezTo>
                  <a:pt x="8663920" y="1087772"/>
                  <a:pt x="8671944" y="1087773"/>
                  <a:pt x="8671946" y="1099358"/>
                </a:cubicBezTo>
                <a:cubicBezTo>
                  <a:pt x="8666596" y="1099358"/>
                  <a:pt x="8655900" y="1101675"/>
                  <a:pt x="8655899" y="1087772"/>
                </a:cubicBezTo>
                <a:close/>
                <a:moveTo>
                  <a:pt x="6233417" y="1087535"/>
                </a:moveTo>
                <a:lnTo>
                  <a:pt x="6232969" y="1088691"/>
                </a:lnTo>
                <a:cubicBezTo>
                  <a:pt x="6230405" y="1090636"/>
                  <a:pt x="6226894" y="1091171"/>
                  <a:pt x="6223113" y="1091018"/>
                </a:cubicBezTo>
                <a:lnTo>
                  <a:pt x="6208363" y="1088604"/>
                </a:lnTo>
                <a:lnTo>
                  <a:pt x="6186617" y="1089750"/>
                </a:lnTo>
                <a:cubicBezTo>
                  <a:pt x="6157103" y="1091953"/>
                  <a:pt x="6127370" y="1096128"/>
                  <a:pt x="6098521" y="1106227"/>
                </a:cubicBezTo>
                <a:lnTo>
                  <a:pt x="6062105" y="1123450"/>
                </a:lnTo>
                <a:lnTo>
                  <a:pt x="6080426" y="1128752"/>
                </a:lnTo>
                <a:lnTo>
                  <a:pt x="6094815" y="1135720"/>
                </a:lnTo>
                <a:lnTo>
                  <a:pt x="6100990" y="1137219"/>
                </a:lnTo>
                <a:lnTo>
                  <a:pt x="6099508" y="1136117"/>
                </a:lnTo>
                <a:cubicBezTo>
                  <a:pt x="6104716" y="1128857"/>
                  <a:pt x="6104716" y="1128857"/>
                  <a:pt x="6107323" y="1136117"/>
                </a:cubicBezTo>
                <a:lnTo>
                  <a:pt x="6105540" y="1138325"/>
                </a:lnTo>
                <a:lnTo>
                  <a:pt x="6106109" y="1138462"/>
                </a:lnTo>
                <a:lnTo>
                  <a:pt x="6105943" y="1139933"/>
                </a:lnTo>
                <a:lnTo>
                  <a:pt x="6114807" y="1141738"/>
                </a:lnTo>
                <a:lnTo>
                  <a:pt x="6122223" y="1140645"/>
                </a:lnTo>
                <a:lnTo>
                  <a:pt x="6123640" y="1139147"/>
                </a:lnTo>
                <a:lnTo>
                  <a:pt x="6142070" y="1137129"/>
                </a:lnTo>
                <a:lnTo>
                  <a:pt x="6154579" y="1134220"/>
                </a:lnTo>
                <a:lnTo>
                  <a:pt x="6160790" y="1135081"/>
                </a:lnTo>
                <a:lnTo>
                  <a:pt x="6168533" y="1134233"/>
                </a:lnTo>
                <a:lnTo>
                  <a:pt x="6179646" y="1133291"/>
                </a:lnTo>
                <a:lnTo>
                  <a:pt x="6185430" y="1124501"/>
                </a:lnTo>
                <a:cubicBezTo>
                  <a:pt x="6191039" y="1112757"/>
                  <a:pt x="6196651" y="1117212"/>
                  <a:pt x="6205064" y="1122072"/>
                </a:cubicBezTo>
                <a:cubicBezTo>
                  <a:pt x="6210674" y="1124501"/>
                  <a:pt x="6210675" y="1117211"/>
                  <a:pt x="6213479" y="1110328"/>
                </a:cubicBezTo>
                <a:cubicBezTo>
                  <a:pt x="6217686" y="1104857"/>
                  <a:pt x="6223472" y="1111467"/>
                  <a:pt x="6227284" y="1116306"/>
                </a:cubicBezTo>
                <a:lnTo>
                  <a:pt x="6229094" y="1118544"/>
                </a:lnTo>
                <a:lnTo>
                  <a:pt x="6230309" y="1120045"/>
                </a:lnTo>
                <a:cubicBezTo>
                  <a:pt x="6238723" y="1122072"/>
                  <a:pt x="6243865" y="1122073"/>
                  <a:pt x="6252281" y="1120045"/>
                </a:cubicBezTo>
                <a:cubicBezTo>
                  <a:pt x="6291546" y="1114782"/>
                  <a:pt x="6328007" y="1095746"/>
                  <a:pt x="6366807" y="1098177"/>
                </a:cubicBezTo>
                <a:lnTo>
                  <a:pt x="6411932" y="1102964"/>
                </a:lnTo>
                <a:lnTo>
                  <a:pt x="6415367" y="1101368"/>
                </a:lnTo>
                <a:cubicBezTo>
                  <a:pt x="6417235" y="1099431"/>
                  <a:pt x="6418398" y="1096547"/>
                  <a:pt x="6418398" y="1092294"/>
                </a:cubicBezTo>
                <a:cubicBezTo>
                  <a:pt x="6386505" y="1093509"/>
                  <a:pt x="6355386" y="1092292"/>
                  <a:pt x="6324323" y="1090776"/>
                </a:cubicBezTo>
                <a:close/>
                <a:moveTo>
                  <a:pt x="7594408" y="1085427"/>
                </a:moveTo>
                <a:cubicBezTo>
                  <a:pt x="7618010" y="1087796"/>
                  <a:pt x="7641816" y="1096697"/>
                  <a:pt x="7663990" y="1104833"/>
                </a:cubicBezTo>
                <a:cubicBezTo>
                  <a:pt x="7702938" y="1119302"/>
                  <a:pt x="7742359" y="1135780"/>
                  <a:pt x="7781308" y="1147837"/>
                </a:cubicBezTo>
                <a:cubicBezTo>
                  <a:pt x="7778492" y="1155068"/>
                  <a:pt x="7775678" y="1167127"/>
                  <a:pt x="7770045" y="1167127"/>
                </a:cubicBezTo>
                <a:cubicBezTo>
                  <a:pt x="7761598" y="1169536"/>
                  <a:pt x="7753620" y="1169537"/>
                  <a:pt x="7745175" y="1169538"/>
                </a:cubicBezTo>
                <a:cubicBezTo>
                  <a:pt x="7736727" y="1169537"/>
                  <a:pt x="7728280" y="1168935"/>
                  <a:pt x="7719833" y="1167428"/>
                </a:cubicBezTo>
                <a:lnTo>
                  <a:pt x="7707712" y="1163825"/>
                </a:lnTo>
                <a:lnTo>
                  <a:pt x="7701832" y="1176615"/>
                </a:lnTo>
                <a:cubicBezTo>
                  <a:pt x="7699254" y="1179964"/>
                  <a:pt x="7695962" y="1181182"/>
                  <a:pt x="7690695" y="1178746"/>
                </a:cubicBezTo>
                <a:cubicBezTo>
                  <a:pt x="7677530" y="1169003"/>
                  <a:pt x="7661734" y="1161697"/>
                  <a:pt x="7648566" y="1154390"/>
                </a:cubicBezTo>
                <a:cubicBezTo>
                  <a:pt x="7653834" y="1150938"/>
                  <a:pt x="7659100" y="1144950"/>
                  <a:pt x="7664036" y="1142820"/>
                </a:cubicBezTo>
                <a:cubicBezTo>
                  <a:pt x="7668974" y="1140689"/>
                  <a:pt x="7673581" y="1142415"/>
                  <a:pt x="7677531" y="1154390"/>
                </a:cubicBezTo>
                <a:cubicBezTo>
                  <a:pt x="7680162" y="1162915"/>
                  <a:pt x="7686088" y="1164742"/>
                  <a:pt x="7692287" y="1164437"/>
                </a:cubicBezTo>
                <a:lnTo>
                  <a:pt x="7703482" y="1162568"/>
                </a:lnTo>
                <a:lnTo>
                  <a:pt x="7694491" y="1159893"/>
                </a:lnTo>
                <a:cubicBezTo>
                  <a:pt x="7686046" y="1155068"/>
                  <a:pt x="7680413" y="1147837"/>
                  <a:pt x="7674783" y="1140602"/>
                </a:cubicBezTo>
                <a:cubicBezTo>
                  <a:pt x="7663988" y="1140603"/>
                  <a:pt x="7655542" y="1140602"/>
                  <a:pt x="7647095" y="1140603"/>
                </a:cubicBezTo>
                <a:lnTo>
                  <a:pt x="7639722" y="1140050"/>
                </a:lnTo>
                <a:lnTo>
                  <a:pt x="7637761" y="1147632"/>
                </a:lnTo>
                <a:cubicBezTo>
                  <a:pt x="7633019" y="1153628"/>
                  <a:pt x="7622844" y="1149516"/>
                  <a:pt x="7617309" y="1149518"/>
                </a:cubicBezTo>
                <a:cubicBezTo>
                  <a:pt x="7617310" y="1144747"/>
                  <a:pt x="7618260" y="1141626"/>
                  <a:pt x="7619805" y="1139629"/>
                </a:cubicBezTo>
                <a:lnTo>
                  <a:pt x="7621611" y="1138693"/>
                </a:lnTo>
                <a:lnTo>
                  <a:pt x="7618938" y="1138492"/>
                </a:lnTo>
                <a:cubicBezTo>
                  <a:pt x="7609788" y="1136986"/>
                  <a:pt x="7600637" y="1134575"/>
                  <a:pt x="7590783" y="1130958"/>
                </a:cubicBezTo>
                <a:cubicBezTo>
                  <a:pt x="7590783" y="1126135"/>
                  <a:pt x="7593597" y="1123724"/>
                  <a:pt x="7596413" y="1123723"/>
                </a:cubicBezTo>
                <a:cubicBezTo>
                  <a:pt x="7585151" y="1116489"/>
                  <a:pt x="7577172" y="1123724"/>
                  <a:pt x="7565911" y="1119302"/>
                </a:cubicBezTo>
                <a:cubicBezTo>
                  <a:pt x="7557462" y="1114078"/>
                  <a:pt x="7549015" y="1104834"/>
                  <a:pt x="7540569" y="1095189"/>
                </a:cubicBezTo>
                <a:cubicBezTo>
                  <a:pt x="7550422" y="1089764"/>
                  <a:pt x="7560602" y="1086749"/>
                  <a:pt x="7570940" y="1085506"/>
                </a:cubicBezTo>
                <a:cubicBezTo>
                  <a:pt x="7578695" y="1084574"/>
                  <a:pt x="7586537" y="1084638"/>
                  <a:pt x="7594408" y="1085427"/>
                </a:cubicBezTo>
                <a:close/>
                <a:moveTo>
                  <a:pt x="9077235" y="1082518"/>
                </a:moveTo>
                <a:cubicBezTo>
                  <a:pt x="9083469" y="1083444"/>
                  <a:pt x="9091083" y="1087772"/>
                  <a:pt x="9096622" y="1089009"/>
                </a:cubicBezTo>
                <a:cubicBezTo>
                  <a:pt x="9090392" y="1092720"/>
                  <a:pt x="9081044" y="1101993"/>
                  <a:pt x="9073256" y="1101182"/>
                </a:cubicBezTo>
                <a:lnTo>
                  <a:pt x="9071779" y="1100191"/>
                </a:lnTo>
                <a:lnTo>
                  <a:pt x="9068002" y="1103921"/>
                </a:lnTo>
                <a:cubicBezTo>
                  <a:pt x="9066702" y="1103921"/>
                  <a:pt x="9065399" y="1102633"/>
                  <a:pt x="9064097" y="1100061"/>
                </a:cubicBezTo>
                <a:cubicBezTo>
                  <a:pt x="9064746" y="1098775"/>
                  <a:pt x="9065398" y="1097973"/>
                  <a:pt x="9066050" y="1097529"/>
                </a:cubicBezTo>
                <a:lnTo>
                  <a:pt x="9067426" y="1097276"/>
                </a:lnTo>
                <a:lnTo>
                  <a:pt x="9066161" y="1096429"/>
                </a:lnTo>
                <a:cubicBezTo>
                  <a:pt x="9066160" y="1084063"/>
                  <a:pt x="9071007" y="1081591"/>
                  <a:pt x="9077235" y="1082518"/>
                </a:cubicBezTo>
                <a:close/>
                <a:moveTo>
                  <a:pt x="7904486" y="1080424"/>
                </a:moveTo>
                <a:cubicBezTo>
                  <a:pt x="7915403" y="1082762"/>
                  <a:pt x="7926320" y="1085101"/>
                  <a:pt x="7937240" y="1096792"/>
                </a:cubicBezTo>
                <a:cubicBezTo>
                  <a:pt x="7926321" y="1096793"/>
                  <a:pt x="7904486" y="1101470"/>
                  <a:pt x="7904486" y="1080424"/>
                </a:cubicBezTo>
                <a:close/>
                <a:moveTo>
                  <a:pt x="8641022" y="1079548"/>
                </a:moveTo>
                <a:cubicBezTo>
                  <a:pt x="8641021" y="1094502"/>
                  <a:pt x="8630324" y="1089517"/>
                  <a:pt x="8624976" y="1089517"/>
                </a:cubicBezTo>
                <a:cubicBezTo>
                  <a:pt x="8624975" y="1077054"/>
                  <a:pt x="8632998" y="1079548"/>
                  <a:pt x="8641022" y="1079548"/>
                </a:cubicBezTo>
                <a:close/>
                <a:moveTo>
                  <a:pt x="7533936" y="1078843"/>
                </a:moveTo>
                <a:cubicBezTo>
                  <a:pt x="7533936" y="1082533"/>
                  <a:pt x="7533936" y="1088068"/>
                  <a:pt x="7533260" y="1092679"/>
                </a:cubicBezTo>
                <a:lnTo>
                  <a:pt x="7532509" y="1094002"/>
                </a:lnTo>
                <a:lnTo>
                  <a:pt x="7535913" y="1095177"/>
                </a:lnTo>
                <a:cubicBezTo>
                  <a:pt x="7537643" y="1096786"/>
                  <a:pt x="7538762" y="1099357"/>
                  <a:pt x="7538761" y="1103216"/>
                </a:cubicBezTo>
                <a:cubicBezTo>
                  <a:pt x="7536524" y="1103216"/>
                  <a:pt x="7534184" y="1102572"/>
                  <a:pt x="7532403" y="1100966"/>
                </a:cubicBezTo>
                <a:lnTo>
                  <a:pt x="7530875" y="1096873"/>
                </a:lnTo>
                <a:lnTo>
                  <a:pt x="7528538" y="1100980"/>
                </a:lnTo>
                <a:cubicBezTo>
                  <a:pt x="7520441" y="1103440"/>
                  <a:pt x="7512345" y="1096061"/>
                  <a:pt x="7509648" y="1086222"/>
                </a:cubicBezTo>
                <a:cubicBezTo>
                  <a:pt x="7517744" y="1081302"/>
                  <a:pt x="7525838" y="1081303"/>
                  <a:pt x="7533936" y="1078843"/>
                </a:cubicBezTo>
                <a:close/>
                <a:moveTo>
                  <a:pt x="8140496" y="1078842"/>
                </a:moveTo>
                <a:cubicBezTo>
                  <a:pt x="8148595" y="1081334"/>
                  <a:pt x="8156690" y="1083826"/>
                  <a:pt x="8164787" y="1083826"/>
                </a:cubicBezTo>
                <a:cubicBezTo>
                  <a:pt x="8159391" y="1093796"/>
                  <a:pt x="8140496" y="1096288"/>
                  <a:pt x="8140496" y="1078842"/>
                </a:cubicBezTo>
                <a:close/>
                <a:moveTo>
                  <a:pt x="7377704" y="1078841"/>
                </a:moveTo>
                <a:cubicBezTo>
                  <a:pt x="7379005" y="1078842"/>
                  <a:pt x="7380959" y="1079485"/>
                  <a:pt x="7382587" y="1081093"/>
                </a:cubicBezTo>
                <a:lnTo>
                  <a:pt x="7382718" y="1081450"/>
                </a:lnTo>
                <a:lnTo>
                  <a:pt x="7384428" y="1080426"/>
                </a:lnTo>
                <a:lnTo>
                  <a:pt x="7383664" y="1084046"/>
                </a:lnTo>
                <a:lnTo>
                  <a:pt x="7385516" y="1089130"/>
                </a:lnTo>
                <a:lnTo>
                  <a:pt x="7382809" y="1088091"/>
                </a:lnTo>
                <a:lnTo>
                  <a:pt x="7382577" y="1089197"/>
                </a:lnTo>
                <a:cubicBezTo>
                  <a:pt x="7381343" y="1091316"/>
                  <a:pt x="7379492" y="1092525"/>
                  <a:pt x="7377026" y="1092524"/>
                </a:cubicBezTo>
                <a:cubicBezTo>
                  <a:pt x="7377024" y="1088894"/>
                  <a:pt x="7377642" y="1085871"/>
                  <a:pt x="7378875" y="1083752"/>
                </a:cubicBezTo>
                <a:lnTo>
                  <a:pt x="7378894" y="1083741"/>
                </a:lnTo>
                <a:close/>
                <a:moveTo>
                  <a:pt x="8914549" y="1077646"/>
                </a:moveTo>
                <a:cubicBezTo>
                  <a:pt x="8924384" y="1077872"/>
                  <a:pt x="8935663" y="1090918"/>
                  <a:pt x="8944058" y="1094516"/>
                </a:cubicBezTo>
                <a:cubicBezTo>
                  <a:pt x="8930068" y="1094516"/>
                  <a:pt x="8916544" y="1092118"/>
                  <a:pt x="8905354" y="1082519"/>
                </a:cubicBezTo>
                <a:cubicBezTo>
                  <a:pt x="8908151" y="1078921"/>
                  <a:pt x="8911268" y="1077573"/>
                  <a:pt x="8914549" y="1077646"/>
                </a:cubicBezTo>
                <a:close/>
                <a:moveTo>
                  <a:pt x="8226440" y="1077367"/>
                </a:moveTo>
                <a:cubicBezTo>
                  <a:pt x="8238791" y="1075637"/>
                  <a:pt x="8253407" y="1088362"/>
                  <a:pt x="8263489" y="1091936"/>
                </a:cubicBezTo>
                <a:cubicBezTo>
                  <a:pt x="8263490" y="1096699"/>
                  <a:pt x="8263490" y="1099081"/>
                  <a:pt x="8263489" y="1101462"/>
                </a:cubicBezTo>
                <a:cubicBezTo>
                  <a:pt x="8247356" y="1096698"/>
                  <a:pt x="8231229" y="1089555"/>
                  <a:pt x="8215097" y="1084791"/>
                </a:cubicBezTo>
                <a:cubicBezTo>
                  <a:pt x="8218459" y="1080127"/>
                  <a:pt x="8222323" y="1077944"/>
                  <a:pt x="8226440" y="1077367"/>
                </a:cubicBezTo>
                <a:close/>
                <a:moveTo>
                  <a:pt x="7865414" y="1071729"/>
                </a:moveTo>
                <a:cubicBezTo>
                  <a:pt x="7875398" y="1074153"/>
                  <a:pt x="7896235" y="1069707"/>
                  <a:pt x="7896235" y="1091120"/>
                </a:cubicBezTo>
                <a:cubicBezTo>
                  <a:pt x="7885818" y="1103241"/>
                  <a:pt x="7873227" y="1081424"/>
                  <a:pt x="7865414" y="1071729"/>
                </a:cubicBezTo>
                <a:close/>
                <a:moveTo>
                  <a:pt x="8367078" y="1071698"/>
                </a:moveTo>
                <a:cubicBezTo>
                  <a:pt x="8380837" y="1071699"/>
                  <a:pt x="8397921" y="1083606"/>
                  <a:pt x="8412156" y="1088368"/>
                </a:cubicBezTo>
                <a:cubicBezTo>
                  <a:pt x="8412156" y="1114170"/>
                  <a:pt x="8375619" y="1100277"/>
                  <a:pt x="8364232" y="1095513"/>
                </a:cubicBezTo>
                <a:cubicBezTo>
                  <a:pt x="8352845" y="1090749"/>
                  <a:pt x="8352845" y="1071698"/>
                  <a:pt x="8367078" y="1071698"/>
                </a:cubicBezTo>
                <a:close/>
                <a:moveTo>
                  <a:pt x="7492006" y="1071698"/>
                </a:moveTo>
                <a:cubicBezTo>
                  <a:pt x="7492006" y="1074271"/>
                  <a:pt x="7494756" y="1076842"/>
                  <a:pt x="7494758" y="1079414"/>
                </a:cubicBezTo>
                <a:cubicBezTo>
                  <a:pt x="7492007" y="1081985"/>
                  <a:pt x="7486969" y="1079414"/>
                  <a:pt x="7492006" y="1071698"/>
                </a:cubicBezTo>
                <a:close/>
                <a:moveTo>
                  <a:pt x="8904878" y="1071697"/>
                </a:moveTo>
                <a:cubicBezTo>
                  <a:pt x="8902024" y="1073954"/>
                  <a:pt x="8902024" y="1076210"/>
                  <a:pt x="8899168" y="1078465"/>
                </a:cubicBezTo>
                <a:cubicBezTo>
                  <a:pt x="8899168" y="1071697"/>
                  <a:pt x="8899168" y="1071697"/>
                  <a:pt x="8904878" y="1071697"/>
                </a:cubicBezTo>
                <a:close/>
                <a:moveTo>
                  <a:pt x="8201424" y="1067921"/>
                </a:moveTo>
                <a:cubicBezTo>
                  <a:pt x="8206894" y="1070625"/>
                  <a:pt x="8212363" y="1072555"/>
                  <a:pt x="8214643" y="1074872"/>
                </a:cubicBezTo>
                <a:cubicBezTo>
                  <a:pt x="8209171" y="1081824"/>
                  <a:pt x="8201423" y="1079506"/>
                  <a:pt x="8201424" y="1067921"/>
                </a:cubicBezTo>
                <a:close/>
                <a:moveTo>
                  <a:pt x="7992063" y="1066341"/>
                </a:moveTo>
                <a:cubicBezTo>
                  <a:pt x="8006120" y="1068735"/>
                  <a:pt x="8017365" y="1066341"/>
                  <a:pt x="8028142" y="1071131"/>
                </a:cubicBezTo>
                <a:cubicBezTo>
                  <a:pt x="8053441" y="1080714"/>
                  <a:pt x="8014554" y="1097482"/>
                  <a:pt x="8008931" y="1099876"/>
                </a:cubicBezTo>
                <a:cubicBezTo>
                  <a:pt x="8003308" y="1090297"/>
                  <a:pt x="7997686" y="1078318"/>
                  <a:pt x="7992063" y="1066341"/>
                </a:cubicBezTo>
                <a:close/>
                <a:moveTo>
                  <a:pt x="9461540" y="1066338"/>
                </a:moveTo>
                <a:cubicBezTo>
                  <a:pt x="9461541" y="1080240"/>
                  <a:pt x="9450843" y="1077923"/>
                  <a:pt x="9445495" y="1077924"/>
                </a:cubicBezTo>
                <a:cubicBezTo>
                  <a:pt x="9445495" y="1066338"/>
                  <a:pt x="9453516" y="1066337"/>
                  <a:pt x="9461540" y="1066338"/>
                </a:cubicBezTo>
                <a:close/>
                <a:moveTo>
                  <a:pt x="8112262" y="1064718"/>
                </a:moveTo>
                <a:cubicBezTo>
                  <a:pt x="8116370" y="1064719"/>
                  <a:pt x="8120535" y="1065967"/>
                  <a:pt x="8123544" y="1065966"/>
                </a:cubicBezTo>
                <a:cubicBezTo>
                  <a:pt x="8123543" y="1070949"/>
                  <a:pt x="8123544" y="1073442"/>
                  <a:pt x="8123543" y="1078427"/>
                </a:cubicBezTo>
                <a:cubicBezTo>
                  <a:pt x="8117526" y="1075933"/>
                  <a:pt x="8109658" y="1073443"/>
                  <a:pt x="8101328" y="1070948"/>
                </a:cubicBezTo>
                <a:cubicBezTo>
                  <a:pt x="8104104" y="1065967"/>
                  <a:pt x="8108154" y="1064718"/>
                  <a:pt x="8112262" y="1064718"/>
                </a:cubicBezTo>
                <a:close/>
                <a:moveTo>
                  <a:pt x="7453076" y="1062723"/>
                </a:moveTo>
                <a:cubicBezTo>
                  <a:pt x="7467205" y="1063302"/>
                  <a:pt x="7482458" y="1068401"/>
                  <a:pt x="7492683" y="1083240"/>
                </a:cubicBezTo>
                <a:lnTo>
                  <a:pt x="7490254" y="1084856"/>
                </a:lnTo>
                <a:lnTo>
                  <a:pt x="7491872" y="1092525"/>
                </a:lnTo>
                <a:cubicBezTo>
                  <a:pt x="7489403" y="1092524"/>
                  <a:pt x="7487554" y="1091314"/>
                  <a:pt x="7486320" y="1089196"/>
                </a:cubicBezTo>
                <a:lnTo>
                  <a:pt x="7485966" y="1087524"/>
                </a:lnTo>
                <a:lnTo>
                  <a:pt x="7479748" y="1086500"/>
                </a:lnTo>
                <a:cubicBezTo>
                  <a:pt x="7475784" y="1084892"/>
                  <a:pt x="7472769" y="1082371"/>
                  <a:pt x="7472518" y="1084283"/>
                </a:cubicBezTo>
                <a:lnTo>
                  <a:pt x="7473211" y="1087678"/>
                </a:lnTo>
                <a:lnTo>
                  <a:pt x="7475393" y="1086620"/>
                </a:lnTo>
                <a:cubicBezTo>
                  <a:pt x="7477533" y="1084805"/>
                  <a:pt x="7476463" y="1091159"/>
                  <a:pt x="7475793" y="1094448"/>
                </a:cubicBezTo>
                <a:lnTo>
                  <a:pt x="7475790" y="1094468"/>
                </a:lnTo>
                <a:lnTo>
                  <a:pt x="7476228" y="1095605"/>
                </a:lnTo>
                <a:lnTo>
                  <a:pt x="7475617" y="1095263"/>
                </a:lnTo>
                <a:lnTo>
                  <a:pt x="7475393" y="1096301"/>
                </a:lnTo>
                <a:lnTo>
                  <a:pt x="7474806" y="1094811"/>
                </a:lnTo>
                <a:lnTo>
                  <a:pt x="7455773" y="1084167"/>
                </a:lnTo>
                <a:cubicBezTo>
                  <a:pt x="7449425" y="1078911"/>
                  <a:pt x="7443784" y="1072111"/>
                  <a:pt x="7439552" y="1063456"/>
                </a:cubicBezTo>
                <a:cubicBezTo>
                  <a:pt x="7443783" y="1062838"/>
                  <a:pt x="7448367" y="1062531"/>
                  <a:pt x="7453076" y="1062723"/>
                </a:cubicBezTo>
                <a:close/>
                <a:moveTo>
                  <a:pt x="8095857" y="1059337"/>
                </a:moveTo>
                <a:cubicBezTo>
                  <a:pt x="8096569" y="1058690"/>
                  <a:pt x="8097995" y="1059985"/>
                  <a:pt x="8100852" y="1062555"/>
                </a:cubicBezTo>
                <a:cubicBezTo>
                  <a:pt x="8097997" y="1065124"/>
                  <a:pt x="8095141" y="1065125"/>
                  <a:pt x="8095141" y="1067696"/>
                </a:cubicBezTo>
                <a:cubicBezTo>
                  <a:pt x="8095142" y="1062554"/>
                  <a:pt x="8095143" y="1059985"/>
                  <a:pt x="8095857" y="1059337"/>
                </a:cubicBezTo>
                <a:close/>
                <a:moveTo>
                  <a:pt x="6690376" y="1058680"/>
                </a:moveTo>
                <a:cubicBezTo>
                  <a:pt x="6690378" y="1070830"/>
                  <a:pt x="6701009" y="1067995"/>
                  <a:pt x="6706324" y="1067995"/>
                </a:cubicBezTo>
                <a:cubicBezTo>
                  <a:pt x="6706325" y="1056251"/>
                  <a:pt x="6695692" y="1058682"/>
                  <a:pt x="6690376" y="1058680"/>
                </a:cubicBezTo>
                <a:close/>
                <a:moveTo>
                  <a:pt x="6739021" y="1056966"/>
                </a:moveTo>
                <a:cubicBezTo>
                  <a:pt x="6728889" y="1058124"/>
                  <a:pt x="6722272" y="1061414"/>
                  <a:pt x="6722270" y="1067995"/>
                </a:cubicBezTo>
                <a:cubicBezTo>
                  <a:pt x="6732902" y="1067995"/>
                  <a:pt x="6744087" y="1066275"/>
                  <a:pt x="6755273" y="1065414"/>
                </a:cubicBezTo>
                <a:lnTo>
                  <a:pt x="6760674" y="1065836"/>
                </a:lnTo>
                <a:lnTo>
                  <a:pt x="6754991" y="1062611"/>
                </a:lnTo>
                <a:lnTo>
                  <a:pt x="6753889" y="1057659"/>
                </a:lnTo>
                <a:close/>
                <a:moveTo>
                  <a:pt x="7966855" y="1053834"/>
                </a:moveTo>
                <a:cubicBezTo>
                  <a:pt x="7966855" y="1061038"/>
                  <a:pt x="7966856" y="1070631"/>
                  <a:pt x="7966855" y="1077827"/>
                </a:cubicBezTo>
                <a:cubicBezTo>
                  <a:pt x="7961233" y="1077828"/>
                  <a:pt x="7952800" y="1080227"/>
                  <a:pt x="7944832" y="1075428"/>
                </a:cubicBezTo>
                <a:cubicBezTo>
                  <a:pt x="7936399" y="1070631"/>
                  <a:pt x="7966855" y="1053834"/>
                  <a:pt x="7966855" y="1053834"/>
                </a:cubicBezTo>
                <a:close/>
                <a:moveTo>
                  <a:pt x="8082309" y="1053832"/>
                </a:moveTo>
                <a:cubicBezTo>
                  <a:pt x="8082309" y="1067738"/>
                  <a:pt x="8073930" y="1065422"/>
                  <a:pt x="8068343" y="1065422"/>
                </a:cubicBezTo>
                <a:cubicBezTo>
                  <a:pt x="8068343" y="1053832"/>
                  <a:pt x="8076724" y="1053833"/>
                  <a:pt x="8082309" y="1053832"/>
                </a:cubicBezTo>
                <a:close/>
                <a:moveTo>
                  <a:pt x="7936312" y="1047175"/>
                </a:moveTo>
                <a:cubicBezTo>
                  <a:pt x="7938620" y="1047327"/>
                  <a:pt x="7940638" y="1048700"/>
                  <a:pt x="7941928" y="1051753"/>
                </a:cubicBezTo>
                <a:cubicBezTo>
                  <a:pt x="7950360" y="1071290"/>
                  <a:pt x="7925529" y="1066406"/>
                  <a:pt x="7919908" y="1066406"/>
                </a:cubicBezTo>
                <a:cubicBezTo>
                  <a:pt x="7919907" y="1057243"/>
                  <a:pt x="7929394" y="1046717"/>
                  <a:pt x="7936312" y="1047175"/>
                </a:cubicBezTo>
                <a:close/>
                <a:moveTo>
                  <a:pt x="7384426" y="1046489"/>
                </a:moveTo>
                <a:cubicBezTo>
                  <a:pt x="7384427" y="1053747"/>
                  <a:pt x="7381958" y="1058589"/>
                  <a:pt x="7377025" y="1058589"/>
                </a:cubicBezTo>
                <a:cubicBezTo>
                  <a:pt x="7377025" y="1048907"/>
                  <a:pt x="7379492" y="1046488"/>
                  <a:pt x="7384426" y="1046489"/>
                </a:cubicBezTo>
                <a:close/>
                <a:moveTo>
                  <a:pt x="7857600" y="1046489"/>
                </a:moveTo>
                <a:cubicBezTo>
                  <a:pt x="7862666" y="1046489"/>
                  <a:pt x="7867735" y="1046488"/>
                  <a:pt x="7872805" y="1046489"/>
                </a:cubicBezTo>
                <a:cubicBezTo>
                  <a:pt x="7872803" y="1048908"/>
                  <a:pt x="7872805" y="1053747"/>
                  <a:pt x="7872805" y="1058587"/>
                </a:cubicBezTo>
                <a:cubicBezTo>
                  <a:pt x="7867734" y="1058587"/>
                  <a:pt x="7862665" y="1058588"/>
                  <a:pt x="7857600" y="1058588"/>
                </a:cubicBezTo>
                <a:cubicBezTo>
                  <a:pt x="7857600" y="1053747"/>
                  <a:pt x="7857598" y="1048907"/>
                  <a:pt x="7857600" y="1046489"/>
                </a:cubicBezTo>
                <a:close/>
                <a:moveTo>
                  <a:pt x="8057576" y="1044902"/>
                </a:moveTo>
                <a:cubicBezTo>
                  <a:pt x="8057577" y="1051917"/>
                  <a:pt x="8057577" y="1058934"/>
                  <a:pt x="8057577" y="1065949"/>
                </a:cubicBezTo>
                <a:cubicBezTo>
                  <a:pt x="8052078" y="1065948"/>
                  <a:pt x="8046581" y="1065949"/>
                  <a:pt x="8041084" y="1065948"/>
                </a:cubicBezTo>
                <a:cubicBezTo>
                  <a:pt x="8038336" y="1061276"/>
                  <a:pt x="8035586" y="1056593"/>
                  <a:pt x="8033293" y="1051917"/>
                </a:cubicBezTo>
                <a:cubicBezTo>
                  <a:pt x="8041084" y="1047240"/>
                  <a:pt x="8049330" y="1044903"/>
                  <a:pt x="8057576" y="1044902"/>
                </a:cubicBezTo>
                <a:close/>
                <a:moveTo>
                  <a:pt x="8870304" y="1044902"/>
                </a:moveTo>
                <a:cubicBezTo>
                  <a:pt x="8875513" y="1044903"/>
                  <a:pt x="8878118" y="1047474"/>
                  <a:pt x="8878118" y="1055189"/>
                </a:cubicBezTo>
                <a:cubicBezTo>
                  <a:pt x="8872911" y="1055189"/>
                  <a:pt x="8870305" y="1052618"/>
                  <a:pt x="8870304" y="1044902"/>
                </a:cubicBezTo>
                <a:close/>
                <a:moveTo>
                  <a:pt x="7392135" y="1044902"/>
                </a:moveTo>
                <a:cubicBezTo>
                  <a:pt x="7405656" y="1047240"/>
                  <a:pt x="7416850" y="1051917"/>
                  <a:pt x="7430838" y="1054253"/>
                </a:cubicBezTo>
                <a:cubicBezTo>
                  <a:pt x="7416850" y="1056592"/>
                  <a:pt x="7405658" y="1061275"/>
                  <a:pt x="7392134" y="1065949"/>
                </a:cubicBezTo>
                <a:cubicBezTo>
                  <a:pt x="7392133" y="1058933"/>
                  <a:pt x="7392133" y="1051917"/>
                  <a:pt x="7392135" y="1044902"/>
                </a:cubicBezTo>
                <a:close/>
                <a:moveTo>
                  <a:pt x="8853381" y="1044901"/>
                </a:moveTo>
                <a:cubicBezTo>
                  <a:pt x="8853381" y="1054252"/>
                  <a:pt x="8853381" y="1065949"/>
                  <a:pt x="8845568" y="1065948"/>
                </a:cubicBezTo>
                <a:cubicBezTo>
                  <a:pt x="8845568" y="1056592"/>
                  <a:pt x="8845568" y="1044903"/>
                  <a:pt x="8853381" y="1044901"/>
                </a:cubicBezTo>
                <a:close/>
                <a:moveTo>
                  <a:pt x="9072992" y="1043905"/>
                </a:moveTo>
                <a:cubicBezTo>
                  <a:pt x="9076946" y="1043283"/>
                  <a:pt x="9081979" y="1044528"/>
                  <a:pt x="9086294" y="1044529"/>
                </a:cubicBezTo>
                <a:cubicBezTo>
                  <a:pt x="9086293" y="1056986"/>
                  <a:pt x="9074789" y="1054496"/>
                  <a:pt x="9066158" y="1054496"/>
                </a:cubicBezTo>
                <a:cubicBezTo>
                  <a:pt x="9066159" y="1047021"/>
                  <a:pt x="9069036" y="1044528"/>
                  <a:pt x="9072992" y="1043905"/>
                </a:cubicBezTo>
                <a:close/>
                <a:moveTo>
                  <a:pt x="8024603" y="1033165"/>
                </a:moveTo>
                <a:cubicBezTo>
                  <a:pt x="8024603" y="1048049"/>
                  <a:pt x="8016578" y="1045498"/>
                  <a:pt x="8008556" y="1045498"/>
                </a:cubicBezTo>
                <a:cubicBezTo>
                  <a:pt x="8008556" y="1030613"/>
                  <a:pt x="8019253" y="1033165"/>
                  <a:pt x="8024603" y="1033165"/>
                </a:cubicBezTo>
                <a:close/>
                <a:moveTo>
                  <a:pt x="8261699" y="1032400"/>
                </a:moveTo>
                <a:cubicBezTo>
                  <a:pt x="8261699" y="1039484"/>
                  <a:pt x="8259091" y="1044485"/>
                  <a:pt x="8253884" y="1044485"/>
                </a:cubicBezTo>
                <a:cubicBezTo>
                  <a:pt x="8253884" y="1034900"/>
                  <a:pt x="8256490" y="1032400"/>
                  <a:pt x="8261699" y="1032400"/>
                </a:cubicBezTo>
                <a:close/>
                <a:moveTo>
                  <a:pt x="8822628" y="1031293"/>
                </a:moveTo>
                <a:cubicBezTo>
                  <a:pt x="8827138" y="1030735"/>
                  <a:pt x="8832689" y="1032562"/>
                  <a:pt x="8836858" y="1032562"/>
                </a:cubicBezTo>
                <a:cubicBezTo>
                  <a:pt x="8836860" y="1051640"/>
                  <a:pt x="8822974" y="1044334"/>
                  <a:pt x="8814643" y="1044333"/>
                </a:cubicBezTo>
                <a:cubicBezTo>
                  <a:pt x="8814644" y="1034794"/>
                  <a:pt x="8818113" y="1031851"/>
                  <a:pt x="8822628" y="1031293"/>
                </a:cubicBezTo>
                <a:close/>
                <a:moveTo>
                  <a:pt x="8130662" y="1022187"/>
                </a:moveTo>
                <a:cubicBezTo>
                  <a:pt x="8130661" y="1037141"/>
                  <a:pt x="8120676" y="1034649"/>
                  <a:pt x="8115468" y="1034649"/>
                </a:cubicBezTo>
                <a:cubicBezTo>
                  <a:pt x="8115469" y="1019695"/>
                  <a:pt x="8125886" y="1022187"/>
                  <a:pt x="8130662" y="1022187"/>
                </a:cubicBezTo>
                <a:close/>
                <a:moveTo>
                  <a:pt x="7724346" y="1021482"/>
                </a:moveTo>
                <a:cubicBezTo>
                  <a:pt x="7724346" y="1031161"/>
                  <a:pt x="7721878" y="1033582"/>
                  <a:pt x="7716943" y="1033581"/>
                </a:cubicBezTo>
                <a:cubicBezTo>
                  <a:pt x="7716943" y="1023902"/>
                  <a:pt x="7719409" y="1021482"/>
                  <a:pt x="7724346" y="1021482"/>
                </a:cubicBezTo>
                <a:close/>
                <a:moveTo>
                  <a:pt x="9038122" y="1019969"/>
                </a:moveTo>
                <a:cubicBezTo>
                  <a:pt x="9042508" y="1021172"/>
                  <a:pt x="9047232" y="1024781"/>
                  <a:pt x="9051278" y="1027188"/>
                </a:cubicBezTo>
                <a:cubicBezTo>
                  <a:pt x="9048580" y="1027187"/>
                  <a:pt x="9048580" y="1029593"/>
                  <a:pt x="9045879" y="1031998"/>
                </a:cubicBezTo>
                <a:cubicBezTo>
                  <a:pt x="9040483" y="1029592"/>
                  <a:pt x="9032385" y="1027187"/>
                  <a:pt x="9026987" y="1027187"/>
                </a:cubicBezTo>
                <a:cubicBezTo>
                  <a:pt x="9029689" y="1019969"/>
                  <a:pt x="9033735" y="1018767"/>
                  <a:pt x="9038122" y="1019969"/>
                </a:cubicBezTo>
                <a:close/>
                <a:moveTo>
                  <a:pt x="9222405" y="1019896"/>
                </a:moveTo>
                <a:cubicBezTo>
                  <a:pt x="9222406" y="1027156"/>
                  <a:pt x="9219802" y="1031996"/>
                  <a:pt x="9214594" y="1031997"/>
                </a:cubicBezTo>
                <a:cubicBezTo>
                  <a:pt x="9214594" y="1022317"/>
                  <a:pt x="9217197" y="1019896"/>
                  <a:pt x="9222405" y="1019896"/>
                </a:cubicBezTo>
                <a:close/>
                <a:moveTo>
                  <a:pt x="7975221" y="1019076"/>
                </a:moveTo>
                <a:cubicBezTo>
                  <a:pt x="7981476" y="1018407"/>
                  <a:pt x="7987332" y="1021086"/>
                  <a:pt x="7991591" y="1021086"/>
                </a:cubicBezTo>
                <a:cubicBezTo>
                  <a:pt x="7991592" y="1037360"/>
                  <a:pt x="7977395" y="1039742"/>
                  <a:pt x="7966040" y="1044505"/>
                </a:cubicBezTo>
                <a:cubicBezTo>
                  <a:pt x="7966040" y="1037360"/>
                  <a:pt x="7963201" y="1025850"/>
                  <a:pt x="7968879" y="1021087"/>
                </a:cubicBezTo>
                <a:cubicBezTo>
                  <a:pt x="7971009" y="1019896"/>
                  <a:pt x="7973136" y="1019301"/>
                  <a:pt x="7975221" y="1019076"/>
                </a:cubicBezTo>
                <a:close/>
                <a:moveTo>
                  <a:pt x="9021874" y="1013878"/>
                </a:moveTo>
                <a:cubicBezTo>
                  <a:pt x="9022230" y="1013313"/>
                  <a:pt x="9023658" y="1013878"/>
                  <a:pt x="9026513" y="1015007"/>
                </a:cubicBezTo>
                <a:cubicBezTo>
                  <a:pt x="9023658" y="1015007"/>
                  <a:pt x="9023656" y="1017263"/>
                  <a:pt x="9023657" y="1019519"/>
                </a:cubicBezTo>
                <a:cubicBezTo>
                  <a:pt x="9022230" y="1016135"/>
                  <a:pt x="9021516" y="1014443"/>
                  <a:pt x="9021874" y="1013878"/>
                </a:cubicBezTo>
                <a:close/>
                <a:moveTo>
                  <a:pt x="7230176" y="1009180"/>
                </a:moveTo>
                <a:cubicBezTo>
                  <a:pt x="7239081" y="1009181"/>
                  <a:pt x="7239082" y="1023938"/>
                  <a:pt x="7239082" y="1033776"/>
                </a:cubicBezTo>
                <a:cubicBezTo>
                  <a:pt x="7227207" y="1033775"/>
                  <a:pt x="7230176" y="1019018"/>
                  <a:pt x="7230176" y="1009180"/>
                </a:cubicBezTo>
                <a:close/>
                <a:moveTo>
                  <a:pt x="7243700" y="1009180"/>
                </a:moveTo>
                <a:cubicBezTo>
                  <a:pt x="7249286" y="1014099"/>
                  <a:pt x="7252077" y="1016559"/>
                  <a:pt x="7257665" y="1021477"/>
                </a:cubicBezTo>
                <a:lnTo>
                  <a:pt x="7255550" y="1023340"/>
                </a:lnTo>
                <a:lnTo>
                  <a:pt x="7256622" y="1023901"/>
                </a:lnTo>
                <a:cubicBezTo>
                  <a:pt x="7258168" y="1025717"/>
                  <a:pt x="7259399" y="1028742"/>
                  <a:pt x="7259400" y="1033582"/>
                </a:cubicBezTo>
                <a:cubicBezTo>
                  <a:pt x="7256933" y="1033581"/>
                  <a:pt x="7255082" y="1032977"/>
                  <a:pt x="7253848" y="1031162"/>
                </a:cubicBezTo>
                <a:lnTo>
                  <a:pt x="7252811" y="1025750"/>
                </a:lnTo>
                <a:lnTo>
                  <a:pt x="7243700" y="1033776"/>
                </a:lnTo>
                <a:cubicBezTo>
                  <a:pt x="7243699" y="1026398"/>
                  <a:pt x="7243700" y="1016559"/>
                  <a:pt x="7243700" y="1009180"/>
                </a:cubicBezTo>
                <a:close/>
                <a:moveTo>
                  <a:pt x="9370819" y="1009179"/>
                </a:moveTo>
                <a:cubicBezTo>
                  <a:pt x="9370819" y="1018859"/>
                  <a:pt x="9368526" y="1021278"/>
                  <a:pt x="9363028" y="1021280"/>
                </a:cubicBezTo>
                <a:cubicBezTo>
                  <a:pt x="9363028" y="1011599"/>
                  <a:pt x="9368527" y="1009179"/>
                  <a:pt x="9370819" y="1009179"/>
                </a:cubicBezTo>
                <a:close/>
                <a:moveTo>
                  <a:pt x="8853381" y="1009178"/>
                </a:moveTo>
                <a:cubicBezTo>
                  <a:pt x="8853380" y="1018859"/>
                  <a:pt x="8850777" y="1021278"/>
                  <a:pt x="8845567" y="1021279"/>
                </a:cubicBezTo>
                <a:cubicBezTo>
                  <a:pt x="8845568" y="1011598"/>
                  <a:pt x="8848172" y="1009179"/>
                  <a:pt x="8853381" y="1009178"/>
                </a:cubicBezTo>
                <a:close/>
                <a:moveTo>
                  <a:pt x="7189265" y="1007376"/>
                </a:moveTo>
                <a:lnTo>
                  <a:pt x="7201930" y="1009034"/>
                </a:lnTo>
                <a:lnTo>
                  <a:pt x="7202300" y="1008722"/>
                </a:lnTo>
                <a:cubicBezTo>
                  <a:pt x="7205644" y="1007476"/>
                  <a:pt x="7209655" y="1008098"/>
                  <a:pt x="7212329" y="1008098"/>
                </a:cubicBezTo>
                <a:lnTo>
                  <a:pt x="7211856" y="1010331"/>
                </a:lnTo>
                <a:lnTo>
                  <a:pt x="7212492" y="1010416"/>
                </a:lnTo>
                <a:lnTo>
                  <a:pt x="7210802" y="1015284"/>
                </a:lnTo>
                <a:lnTo>
                  <a:pt x="7210574" y="1016354"/>
                </a:lnTo>
                <a:lnTo>
                  <a:pt x="7210371" y="1016525"/>
                </a:lnTo>
                <a:lnTo>
                  <a:pt x="7207919" y="1023593"/>
                </a:lnTo>
                <a:cubicBezTo>
                  <a:pt x="7199494" y="1030773"/>
                  <a:pt x="7181670" y="1022569"/>
                  <a:pt x="7173855" y="1022568"/>
                </a:cubicBezTo>
                <a:cubicBezTo>
                  <a:pt x="7173856" y="1010415"/>
                  <a:pt x="7180908" y="1007376"/>
                  <a:pt x="7189265" y="1007376"/>
                </a:cubicBezTo>
                <a:close/>
                <a:moveTo>
                  <a:pt x="8427060" y="996677"/>
                </a:moveTo>
                <a:cubicBezTo>
                  <a:pt x="8432270" y="996677"/>
                  <a:pt x="8434875" y="1001515"/>
                  <a:pt x="8434875" y="1008776"/>
                </a:cubicBezTo>
                <a:cubicBezTo>
                  <a:pt x="8429666" y="1008775"/>
                  <a:pt x="8427059" y="1006355"/>
                  <a:pt x="8427060" y="996677"/>
                </a:cubicBezTo>
                <a:close/>
                <a:moveTo>
                  <a:pt x="7694758" y="996677"/>
                </a:moveTo>
                <a:cubicBezTo>
                  <a:pt x="7694758" y="1006355"/>
                  <a:pt x="7692152" y="1008776"/>
                  <a:pt x="7686944" y="1008776"/>
                </a:cubicBezTo>
                <a:cubicBezTo>
                  <a:pt x="7686944" y="1001515"/>
                  <a:pt x="7689550" y="996676"/>
                  <a:pt x="7694758" y="996677"/>
                </a:cubicBezTo>
                <a:close/>
                <a:moveTo>
                  <a:pt x="9356410" y="996676"/>
                </a:moveTo>
                <a:cubicBezTo>
                  <a:pt x="9356411" y="1006355"/>
                  <a:pt x="9353806" y="1008775"/>
                  <a:pt x="9348599" y="1008775"/>
                </a:cubicBezTo>
                <a:cubicBezTo>
                  <a:pt x="9348598" y="1001516"/>
                  <a:pt x="9351202" y="996676"/>
                  <a:pt x="9356410" y="996676"/>
                </a:cubicBezTo>
                <a:close/>
                <a:moveTo>
                  <a:pt x="8407085" y="996579"/>
                </a:moveTo>
                <a:cubicBezTo>
                  <a:pt x="8412349" y="994842"/>
                  <a:pt x="8418368" y="998317"/>
                  <a:pt x="8418367" y="1007007"/>
                </a:cubicBezTo>
                <a:cubicBezTo>
                  <a:pt x="8413019" y="1004689"/>
                  <a:pt x="8407670" y="1002372"/>
                  <a:pt x="8402322" y="1000056"/>
                </a:cubicBezTo>
                <a:cubicBezTo>
                  <a:pt x="8403658" y="998317"/>
                  <a:pt x="8405330" y="997159"/>
                  <a:pt x="8407085" y="996579"/>
                </a:cubicBezTo>
                <a:close/>
                <a:moveTo>
                  <a:pt x="8724175" y="996235"/>
                </a:moveTo>
                <a:cubicBezTo>
                  <a:pt x="8724174" y="1005952"/>
                  <a:pt x="8726980" y="1008382"/>
                  <a:pt x="8732592" y="1008382"/>
                </a:cubicBezTo>
                <a:cubicBezTo>
                  <a:pt x="8732595" y="1001093"/>
                  <a:pt x="8729786" y="996236"/>
                  <a:pt x="8724175" y="996235"/>
                </a:cubicBezTo>
                <a:close/>
                <a:moveTo>
                  <a:pt x="8829872" y="995737"/>
                </a:moveTo>
                <a:cubicBezTo>
                  <a:pt x="8832345" y="995928"/>
                  <a:pt x="8834777" y="996235"/>
                  <a:pt x="8836860" y="996237"/>
                </a:cubicBezTo>
                <a:cubicBezTo>
                  <a:pt x="8836859" y="1015913"/>
                  <a:pt x="8822974" y="1008534"/>
                  <a:pt x="8814643" y="1008534"/>
                </a:cubicBezTo>
                <a:cubicBezTo>
                  <a:pt x="8814643" y="995622"/>
                  <a:pt x="8822454" y="995160"/>
                  <a:pt x="8829872" y="995737"/>
                </a:cubicBezTo>
                <a:close/>
                <a:moveTo>
                  <a:pt x="7895751" y="995737"/>
                </a:moveTo>
                <a:cubicBezTo>
                  <a:pt x="7898409" y="995929"/>
                  <a:pt x="7900937" y="996237"/>
                  <a:pt x="7902963" y="996237"/>
                </a:cubicBezTo>
                <a:cubicBezTo>
                  <a:pt x="7902963" y="1015914"/>
                  <a:pt x="7886768" y="1008535"/>
                  <a:pt x="7878673" y="1008534"/>
                </a:cubicBezTo>
                <a:cubicBezTo>
                  <a:pt x="7878674" y="995622"/>
                  <a:pt x="7887780" y="995160"/>
                  <a:pt x="7895751" y="995737"/>
                </a:cubicBezTo>
                <a:close/>
                <a:moveTo>
                  <a:pt x="7110969" y="993773"/>
                </a:moveTo>
                <a:lnTo>
                  <a:pt x="7112872" y="995174"/>
                </a:lnTo>
                <a:cubicBezTo>
                  <a:pt x="7113745" y="995819"/>
                  <a:pt x="7114182" y="996139"/>
                  <a:pt x="7113527" y="995657"/>
                </a:cubicBezTo>
                <a:close/>
                <a:moveTo>
                  <a:pt x="7323060" y="992120"/>
                </a:moveTo>
                <a:lnTo>
                  <a:pt x="7324064" y="995756"/>
                </a:lnTo>
                <a:cubicBezTo>
                  <a:pt x="7325393" y="997224"/>
                  <a:pt x="7327387" y="997832"/>
                  <a:pt x="7330046" y="997832"/>
                </a:cubicBezTo>
                <a:lnTo>
                  <a:pt x="7328783" y="993151"/>
                </a:lnTo>
                <a:close/>
                <a:moveTo>
                  <a:pt x="7110724" y="990660"/>
                </a:moveTo>
                <a:lnTo>
                  <a:pt x="7110969" y="993773"/>
                </a:lnTo>
                <a:lnTo>
                  <a:pt x="7111168" y="996300"/>
                </a:lnTo>
                <a:cubicBezTo>
                  <a:pt x="7107633" y="996300"/>
                  <a:pt x="7107632" y="994043"/>
                  <a:pt x="7107633" y="991787"/>
                </a:cubicBezTo>
                <a:cubicBezTo>
                  <a:pt x="7109400" y="990659"/>
                  <a:pt x="7110283" y="990095"/>
                  <a:pt x="7110724" y="990660"/>
                </a:cubicBezTo>
                <a:close/>
                <a:moveTo>
                  <a:pt x="8037589" y="987342"/>
                </a:moveTo>
                <a:cubicBezTo>
                  <a:pt x="8042946" y="988323"/>
                  <a:pt x="8046430" y="991509"/>
                  <a:pt x="8046430" y="998190"/>
                </a:cubicBezTo>
                <a:cubicBezTo>
                  <a:pt x="8038845" y="998189"/>
                  <a:pt x="8030813" y="998190"/>
                  <a:pt x="8030813" y="1010523"/>
                </a:cubicBezTo>
                <a:cubicBezTo>
                  <a:pt x="8036837" y="1010524"/>
                  <a:pt x="8047127" y="1007747"/>
                  <a:pt x="8051896" y="1013644"/>
                </a:cubicBezTo>
                <a:lnTo>
                  <a:pt x="8054133" y="1021679"/>
                </a:lnTo>
                <a:lnTo>
                  <a:pt x="8061553" y="1022929"/>
                </a:lnTo>
                <a:cubicBezTo>
                  <a:pt x="8064203" y="1024376"/>
                  <a:pt x="8066188" y="1027274"/>
                  <a:pt x="8066188" y="1033066"/>
                </a:cubicBezTo>
                <a:cubicBezTo>
                  <a:pt x="8062218" y="1033066"/>
                  <a:pt x="8056758" y="1034369"/>
                  <a:pt x="8054277" y="1029157"/>
                </a:cubicBezTo>
                <a:lnTo>
                  <a:pt x="8053166" y="1022708"/>
                </a:lnTo>
                <a:lnTo>
                  <a:pt x="8036649" y="1020814"/>
                </a:lnTo>
                <a:cubicBezTo>
                  <a:pt x="8018767" y="1016998"/>
                  <a:pt x="8000694" y="1008672"/>
                  <a:pt x="7982627" y="1003124"/>
                </a:cubicBezTo>
                <a:cubicBezTo>
                  <a:pt x="7988649" y="1001272"/>
                  <a:pt x="8021528" y="984392"/>
                  <a:pt x="8037589" y="987342"/>
                </a:cubicBezTo>
                <a:close/>
                <a:moveTo>
                  <a:pt x="8486065" y="985961"/>
                </a:moveTo>
                <a:cubicBezTo>
                  <a:pt x="8497361" y="1012906"/>
                  <a:pt x="8517130" y="1025154"/>
                  <a:pt x="8536898" y="1036993"/>
                </a:cubicBezTo>
                <a:cubicBezTo>
                  <a:pt x="8564664" y="1049241"/>
                  <a:pt x="8590081" y="1059042"/>
                  <a:pt x="8618319" y="1071288"/>
                </a:cubicBezTo>
                <a:cubicBezTo>
                  <a:pt x="8587256" y="1063942"/>
                  <a:pt x="8556664" y="1059042"/>
                  <a:pt x="8525601" y="1061492"/>
                </a:cubicBezTo>
                <a:cubicBezTo>
                  <a:pt x="8528425" y="1059042"/>
                  <a:pt x="8528424" y="1056585"/>
                  <a:pt x="8531248" y="1054141"/>
                </a:cubicBezTo>
                <a:cubicBezTo>
                  <a:pt x="8522776" y="1049240"/>
                  <a:pt x="8514305" y="1059043"/>
                  <a:pt x="8508658" y="1051691"/>
                </a:cubicBezTo>
                <a:cubicBezTo>
                  <a:pt x="8503009" y="1044342"/>
                  <a:pt x="8503009" y="1032502"/>
                  <a:pt x="8500184" y="1025154"/>
                </a:cubicBezTo>
                <a:cubicBezTo>
                  <a:pt x="8500183" y="1030053"/>
                  <a:pt x="8497361" y="1042301"/>
                  <a:pt x="8491714" y="1042300"/>
                </a:cubicBezTo>
                <a:cubicBezTo>
                  <a:pt x="8486064" y="1042301"/>
                  <a:pt x="8477593" y="1039444"/>
                  <a:pt x="8477591" y="1030053"/>
                </a:cubicBezTo>
                <a:cubicBezTo>
                  <a:pt x="8477591" y="1020255"/>
                  <a:pt x="8472416" y="1010456"/>
                  <a:pt x="8474770" y="1000659"/>
                </a:cubicBezTo>
                <a:cubicBezTo>
                  <a:pt x="8477591" y="995760"/>
                  <a:pt x="8483242" y="990860"/>
                  <a:pt x="8486065" y="985961"/>
                </a:cubicBezTo>
                <a:close/>
                <a:moveTo>
                  <a:pt x="892582" y="985481"/>
                </a:moveTo>
                <a:lnTo>
                  <a:pt x="892825" y="986590"/>
                </a:lnTo>
                <a:lnTo>
                  <a:pt x="888963" y="985849"/>
                </a:lnTo>
                <a:cubicBezTo>
                  <a:pt x="890333" y="984526"/>
                  <a:pt x="891661" y="984530"/>
                  <a:pt x="892582" y="985481"/>
                </a:cubicBezTo>
                <a:close/>
                <a:moveTo>
                  <a:pt x="8387967" y="984894"/>
                </a:moveTo>
                <a:cubicBezTo>
                  <a:pt x="8393214" y="985655"/>
                  <a:pt x="8398771" y="989190"/>
                  <a:pt x="8401862" y="990505"/>
                </a:cubicBezTo>
                <a:cubicBezTo>
                  <a:pt x="8396367" y="999858"/>
                  <a:pt x="8385369" y="992843"/>
                  <a:pt x="8377581" y="990505"/>
                </a:cubicBezTo>
                <a:cubicBezTo>
                  <a:pt x="8378955" y="987583"/>
                  <a:pt x="8380817" y="985975"/>
                  <a:pt x="8382923" y="985244"/>
                </a:cubicBezTo>
                <a:cubicBezTo>
                  <a:pt x="8384501" y="984696"/>
                  <a:pt x="8386216" y="984641"/>
                  <a:pt x="8387967" y="984894"/>
                </a:cubicBezTo>
                <a:close/>
                <a:moveTo>
                  <a:pt x="8446227" y="984172"/>
                </a:moveTo>
                <a:cubicBezTo>
                  <a:pt x="8454252" y="984172"/>
                  <a:pt x="8459599" y="986594"/>
                  <a:pt x="8459599" y="996272"/>
                </a:cubicBezTo>
                <a:cubicBezTo>
                  <a:pt x="8454252" y="996273"/>
                  <a:pt x="8448903" y="993853"/>
                  <a:pt x="8443553" y="991432"/>
                </a:cubicBezTo>
                <a:cubicBezTo>
                  <a:pt x="8443553" y="989013"/>
                  <a:pt x="8446226" y="986593"/>
                  <a:pt x="8446227" y="984172"/>
                </a:cubicBezTo>
                <a:close/>
                <a:moveTo>
                  <a:pt x="7090918" y="984172"/>
                </a:moveTo>
                <a:lnTo>
                  <a:pt x="7094700" y="987449"/>
                </a:lnTo>
                <a:lnTo>
                  <a:pt x="7105029" y="988948"/>
                </a:lnTo>
                <a:cubicBezTo>
                  <a:pt x="7105028" y="1010360"/>
                  <a:pt x="7072570" y="998239"/>
                  <a:pt x="7064456" y="998239"/>
                </a:cubicBezTo>
                <a:cubicBezTo>
                  <a:pt x="7064455" y="987534"/>
                  <a:pt x="7072569" y="985210"/>
                  <a:pt x="7081698" y="985563"/>
                </a:cubicBezTo>
                <a:lnTo>
                  <a:pt x="7084249" y="985933"/>
                </a:lnTo>
                <a:lnTo>
                  <a:pt x="7082894" y="984173"/>
                </a:lnTo>
                <a:cubicBezTo>
                  <a:pt x="7085567" y="984173"/>
                  <a:pt x="7088243" y="984172"/>
                  <a:pt x="7090918" y="984172"/>
                </a:cubicBezTo>
                <a:close/>
                <a:moveTo>
                  <a:pt x="8977499" y="983719"/>
                </a:moveTo>
                <a:cubicBezTo>
                  <a:pt x="8987087" y="981964"/>
                  <a:pt x="8999509" y="996002"/>
                  <a:pt x="9003829" y="1001617"/>
                </a:cubicBezTo>
                <a:cubicBezTo>
                  <a:pt x="8992307" y="999121"/>
                  <a:pt x="8980787" y="996625"/>
                  <a:pt x="8969264" y="991634"/>
                </a:cubicBezTo>
                <a:cubicBezTo>
                  <a:pt x="8971425" y="986644"/>
                  <a:pt x="8974306" y="984304"/>
                  <a:pt x="8977499" y="983719"/>
                </a:cubicBezTo>
                <a:close/>
                <a:moveTo>
                  <a:pt x="8606422" y="978815"/>
                </a:moveTo>
                <a:cubicBezTo>
                  <a:pt x="8612130" y="978816"/>
                  <a:pt x="8609276" y="990913"/>
                  <a:pt x="8609276" y="990913"/>
                </a:cubicBezTo>
                <a:cubicBezTo>
                  <a:pt x="8609275" y="988493"/>
                  <a:pt x="8606421" y="986074"/>
                  <a:pt x="8606421" y="983653"/>
                </a:cubicBezTo>
                <a:cubicBezTo>
                  <a:pt x="8606421" y="983653"/>
                  <a:pt x="8606421" y="981236"/>
                  <a:pt x="8606422" y="978815"/>
                </a:cubicBezTo>
                <a:close/>
                <a:moveTo>
                  <a:pt x="7166963" y="975647"/>
                </a:moveTo>
                <a:cubicBezTo>
                  <a:pt x="7168624" y="975646"/>
                  <a:pt x="7170210" y="975806"/>
                  <a:pt x="7171477" y="975805"/>
                </a:cubicBezTo>
                <a:cubicBezTo>
                  <a:pt x="7171478" y="990691"/>
                  <a:pt x="7163875" y="988564"/>
                  <a:pt x="7156272" y="988564"/>
                </a:cubicBezTo>
                <a:cubicBezTo>
                  <a:pt x="7156272" y="977083"/>
                  <a:pt x="7161975" y="975647"/>
                  <a:pt x="7166963" y="975647"/>
                </a:cubicBezTo>
                <a:close/>
                <a:moveTo>
                  <a:pt x="8001132" y="975646"/>
                </a:moveTo>
                <a:cubicBezTo>
                  <a:pt x="8002796" y="975647"/>
                  <a:pt x="8004380" y="975806"/>
                  <a:pt x="8005646" y="975806"/>
                </a:cubicBezTo>
                <a:cubicBezTo>
                  <a:pt x="8005646" y="990690"/>
                  <a:pt x="7998043" y="988564"/>
                  <a:pt x="7990439" y="988565"/>
                </a:cubicBezTo>
                <a:cubicBezTo>
                  <a:pt x="7990439" y="977082"/>
                  <a:pt x="7996141" y="975647"/>
                  <a:pt x="8001132" y="975646"/>
                </a:cubicBezTo>
                <a:close/>
                <a:moveTo>
                  <a:pt x="8952771" y="975241"/>
                </a:moveTo>
                <a:cubicBezTo>
                  <a:pt x="8958120" y="977812"/>
                  <a:pt x="8963470" y="980385"/>
                  <a:pt x="8968818" y="980384"/>
                </a:cubicBezTo>
                <a:cubicBezTo>
                  <a:pt x="8968817" y="982957"/>
                  <a:pt x="8966144" y="985530"/>
                  <a:pt x="8966144" y="985530"/>
                </a:cubicBezTo>
                <a:cubicBezTo>
                  <a:pt x="8960795" y="985529"/>
                  <a:pt x="8952771" y="985530"/>
                  <a:pt x="8952771" y="975241"/>
                </a:cubicBezTo>
                <a:close/>
                <a:moveTo>
                  <a:pt x="8418812" y="975241"/>
                </a:moveTo>
                <a:cubicBezTo>
                  <a:pt x="8426912" y="977733"/>
                  <a:pt x="8435007" y="977733"/>
                  <a:pt x="8443104" y="980226"/>
                </a:cubicBezTo>
                <a:cubicBezTo>
                  <a:pt x="8437706" y="985209"/>
                  <a:pt x="8418814" y="992687"/>
                  <a:pt x="8418812" y="975241"/>
                </a:cubicBezTo>
                <a:close/>
                <a:moveTo>
                  <a:pt x="1132682" y="974162"/>
                </a:moveTo>
                <a:cubicBezTo>
                  <a:pt x="1132683" y="989116"/>
                  <a:pt x="1122146" y="984131"/>
                  <a:pt x="1116647" y="984131"/>
                </a:cubicBezTo>
                <a:cubicBezTo>
                  <a:pt x="1116648" y="971669"/>
                  <a:pt x="1127644" y="974160"/>
                  <a:pt x="1132682" y="974162"/>
                </a:cubicBezTo>
                <a:close/>
                <a:moveTo>
                  <a:pt x="7006615" y="973986"/>
                </a:moveTo>
                <a:cubicBezTo>
                  <a:pt x="7014638" y="973986"/>
                  <a:pt x="7022662" y="971670"/>
                  <a:pt x="7022660" y="983255"/>
                </a:cubicBezTo>
                <a:cubicBezTo>
                  <a:pt x="7017312" y="983255"/>
                  <a:pt x="7006615" y="985571"/>
                  <a:pt x="7006615" y="973986"/>
                </a:cubicBezTo>
                <a:close/>
                <a:moveTo>
                  <a:pt x="8377335" y="968098"/>
                </a:moveTo>
                <a:cubicBezTo>
                  <a:pt x="8379810" y="970669"/>
                  <a:pt x="8383273" y="973240"/>
                  <a:pt x="8383273" y="975812"/>
                </a:cubicBezTo>
                <a:cubicBezTo>
                  <a:pt x="8379809" y="978386"/>
                  <a:pt x="8371396" y="975813"/>
                  <a:pt x="8377335" y="968098"/>
                </a:cubicBezTo>
                <a:close/>
                <a:moveTo>
                  <a:pt x="7974377" y="963067"/>
                </a:moveTo>
                <a:cubicBezTo>
                  <a:pt x="7974378" y="974653"/>
                  <a:pt x="7966997" y="974653"/>
                  <a:pt x="7959185" y="974653"/>
                </a:cubicBezTo>
                <a:cubicBezTo>
                  <a:pt x="7959185" y="960750"/>
                  <a:pt x="7969170" y="963067"/>
                  <a:pt x="7974377" y="963067"/>
                </a:cubicBezTo>
                <a:close/>
                <a:moveTo>
                  <a:pt x="7476655" y="963067"/>
                </a:moveTo>
                <a:cubicBezTo>
                  <a:pt x="7484257" y="963067"/>
                  <a:pt x="7491861" y="960750"/>
                  <a:pt x="7491859" y="974653"/>
                </a:cubicBezTo>
                <a:cubicBezTo>
                  <a:pt x="7484258" y="974654"/>
                  <a:pt x="7476654" y="974654"/>
                  <a:pt x="7476655" y="963067"/>
                </a:cubicBezTo>
                <a:close/>
                <a:moveTo>
                  <a:pt x="8761216" y="959723"/>
                </a:moveTo>
                <a:lnTo>
                  <a:pt x="8759998" y="961149"/>
                </a:lnTo>
                <a:cubicBezTo>
                  <a:pt x="8759397" y="961850"/>
                  <a:pt x="8758979" y="962339"/>
                  <a:pt x="8758979" y="962339"/>
                </a:cubicBezTo>
                <a:close/>
                <a:moveTo>
                  <a:pt x="8739738" y="957379"/>
                </a:moveTo>
                <a:cubicBezTo>
                  <a:pt x="8739737" y="959240"/>
                  <a:pt x="8742028" y="959239"/>
                  <a:pt x="8742028" y="961473"/>
                </a:cubicBezTo>
                <a:lnTo>
                  <a:pt x="8740623" y="962737"/>
                </a:lnTo>
                <a:lnTo>
                  <a:pt x="8738306" y="964821"/>
                </a:lnTo>
                <a:cubicBezTo>
                  <a:pt x="8736989" y="964820"/>
                  <a:pt x="8735613" y="963705"/>
                  <a:pt x="8734240" y="961472"/>
                </a:cubicBezTo>
                <a:cubicBezTo>
                  <a:pt x="8736989" y="959240"/>
                  <a:pt x="8736989" y="957379"/>
                  <a:pt x="8739738" y="957379"/>
                </a:cubicBezTo>
                <a:close/>
                <a:moveTo>
                  <a:pt x="8763253" y="957341"/>
                </a:moveTo>
                <a:lnTo>
                  <a:pt x="8762112" y="958677"/>
                </a:lnTo>
                <a:lnTo>
                  <a:pt x="8761216" y="959723"/>
                </a:lnTo>
                <a:close/>
                <a:moveTo>
                  <a:pt x="8763991" y="956478"/>
                </a:moveTo>
                <a:cubicBezTo>
                  <a:pt x="8764408" y="955991"/>
                  <a:pt x="8764304" y="956112"/>
                  <a:pt x="8763913" y="956571"/>
                </a:cubicBezTo>
                <a:lnTo>
                  <a:pt x="8763253" y="957341"/>
                </a:lnTo>
                <a:close/>
                <a:moveTo>
                  <a:pt x="6905875" y="952981"/>
                </a:moveTo>
                <a:lnTo>
                  <a:pt x="6897615" y="958458"/>
                </a:lnTo>
                <a:cubicBezTo>
                  <a:pt x="6892006" y="963825"/>
                  <a:pt x="6888501" y="971014"/>
                  <a:pt x="6891306" y="981947"/>
                </a:cubicBezTo>
                <a:cubicBezTo>
                  <a:pt x="6895512" y="992881"/>
                  <a:pt x="6907607" y="983315"/>
                  <a:pt x="6913393" y="987073"/>
                </a:cubicBezTo>
                <a:lnTo>
                  <a:pt x="6914822" y="991357"/>
                </a:lnTo>
                <a:lnTo>
                  <a:pt x="6926036" y="993478"/>
                </a:lnTo>
                <a:lnTo>
                  <a:pt x="6931395" y="994573"/>
                </a:lnTo>
                <a:lnTo>
                  <a:pt x="6923960" y="982428"/>
                </a:lnTo>
                <a:cubicBezTo>
                  <a:pt x="6920107" y="975122"/>
                  <a:pt x="6917306" y="967206"/>
                  <a:pt x="6918707" y="959899"/>
                </a:cubicBezTo>
                <a:lnTo>
                  <a:pt x="6923197" y="953856"/>
                </a:lnTo>
                <a:close/>
                <a:moveTo>
                  <a:pt x="7080921" y="952530"/>
                </a:moveTo>
                <a:cubicBezTo>
                  <a:pt x="7088875" y="950033"/>
                  <a:pt x="7096828" y="955024"/>
                  <a:pt x="7104784" y="955025"/>
                </a:cubicBezTo>
                <a:cubicBezTo>
                  <a:pt x="7104784" y="965007"/>
                  <a:pt x="7106992" y="974992"/>
                  <a:pt x="7096827" y="977487"/>
                </a:cubicBezTo>
                <a:cubicBezTo>
                  <a:pt x="7088875" y="979982"/>
                  <a:pt x="7080921" y="977487"/>
                  <a:pt x="7072968" y="977488"/>
                </a:cubicBezTo>
                <a:cubicBezTo>
                  <a:pt x="7072969" y="965008"/>
                  <a:pt x="7070316" y="955025"/>
                  <a:pt x="7080921" y="952530"/>
                </a:cubicBezTo>
                <a:close/>
                <a:moveTo>
                  <a:pt x="6777805" y="948922"/>
                </a:moveTo>
                <a:lnTo>
                  <a:pt x="6779580" y="962509"/>
                </a:lnTo>
                <a:cubicBezTo>
                  <a:pt x="6807628" y="936185"/>
                  <a:pt x="6841286" y="967367"/>
                  <a:pt x="6871671" y="960078"/>
                </a:cubicBezTo>
                <a:lnTo>
                  <a:pt x="6826132" y="949538"/>
                </a:lnTo>
                <a:close/>
                <a:moveTo>
                  <a:pt x="6742293" y="948469"/>
                </a:moveTo>
                <a:lnTo>
                  <a:pt x="6740780" y="950765"/>
                </a:lnTo>
                <a:cubicBezTo>
                  <a:pt x="6746390" y="950764"/>
                  <a:pt x="6757608" y="945904"/>
                  <a:pt x="6760414" y="958054"/>
                </a:cubicBezTo>
                <a:lnTo>
                  <a:pt x="6760625" y="948704"/>
                </a:lnTo>
                <a:close/>
                <a:moveTo>
                  <a:pt x="6684115" y="947727"/>
                </a:moveTo>
                <a:lnTo>
                  <a:pt x="6695904" y="953193"/>
                </a:lnTo>
                <a:cubicBezTo>
                  <a:pt x="6702214" y="953195"/>
                  <a:pt x="6713258" y="954559"/>
                  <a:pt x="6718386" y="949094"/>
                </a:cubicBezTo>
                <a:lnTo>
                  <a:pt x="6718701" y="948169"/>
                </a:lnTo>
                <a:close/>
                <a:moveTo>
                  <a:pt x="6662527" y="947452"/>
                </a:moveTo>
                <a:lnTo>
                  <a:pt x="6669891" y="950288"/>
                </a:lnTo>
                <a:lnTo>
                  <a:pt x="6671127" y="950482"/>
                </a:lnTo>
                <a:lnTo>
                  <a:pt x="6671115" y="947562"/>
                </a:lnTo>
                <a:close/>
                <a:moveTo>
                  <a:pt x="8888862" y="941303"/>
                </a:moveTo>
                <a:cubicBezTo>
                  <a:pt x="8900216" y="941303"/>
                  <a:pt x="8908733" y="945938"/>
                  <a:pt x="8917250" y="950572"/>
                </a:cubicBezTo>
                <a:cubicBezTo>
                  <a:pt x="8905895" y="955205"/>
                  <a:pt x="8897378" y="948255"/>
                  <a:pt x="8888862" y="941303"/>
                </a:cubicBezTo>
                <a:close/>
                <a:moveTo>
                  <a:pt x="7853691" y="938137"/>
                </a:moveTo>
                <a:cubicBezTo>
                  <a:pt x="7883239" y="935744"/>
                  <a:pt x="7909653" y="947709"/>
                  <a:pt x="7939199" y="959675"/>
                </a:cubicBezTo>
                <a:cubicBezTo>
                  <a:pt x="7928452" y="964463"/>
                  <a:pt x="7915024" y="969249"/>
                  <a:pt x="7906967" y="976428"/>
                </a:cubicBezTo>
                <a:cubicBezTo>
                  <a:pt x="7906968" y="969249"/>
                  <a:pt x="7906967" y="962068"/>
                  <a:pt x="7906967" y="954890"/>
                </a:cubicBezTo>
                <a:cubicBezTo>
                  <a:pt x="7893535" y="954890"/>
                  <a:pt x="7883239" y="962068"/>
                  <a:pt x="7872495" y="959676"/>
                </a:cubicBezTo>
                <a:cubicBezTo>
                  <a:pt x="7861751" y="959676"/>
                  <a:pt x="7859064" y="947710"/>
                  <a:pt x="7853691" y="938137"/>
                </a:cubicBezTo>
                <a:close/>
                <a:moveTo>
                  <a:pt x="8587662" y="935913"/>
                </a:moveTo>
                <a:lnTo>
                  <a:pt x="8585873" y="940727"/>
                </a:lnTo>
                <a:lnTo>
                  <a:pt x="8586903" y="937954"/>
                </a:lnTo>
                <a:close/>
                <a:moveTo>
                  <a:pt x="8564272" y="934199"/>
                </a:moveTo>
                <a:cubicBezTo>
                  <a:pt x="8567996" y="934199"/>
                  <a:pt x="8571717" y="934949"/>
                  <a:pt x="8575369" y="936149"/>
                </a:cubicBezTo>
                <a:lnTo>
                  <a:pt x="8585873" y="940727"/>
                </a:lnTo>
                <a:lnTo>
                  <a:pt x="8586034" y="940797"/>
                </a:lnTo>
                <a:cubicBezTo>
                  <a:pt x="8588782" y="943196"/>
                  <a:pt x="8588782" y="943196"/>
                  <a:pt x="8591531" y="945595"/>
                </a:cubicBezTo>
                <a:cubicBezTo>
                  <a:pt x="8577787" y="955193"/>
                  <a:pt x="8559004" y="950394"/>
                  <a:pt x="8542510" y="945596"/>
                </a:cubicBezTo>
                <a:cubicBezTo>
                  <a:pt x="8549383" y="937198"/>
                  <a:pt x="8556827" y="934199"/>
                  <a:pt x="8564272" y="934199"/>
                </a:cubicBezTo>
                <a:close/>
                <a:moveTo>
                  <a:pt x="8588729" y="933036"/>
                </a:moveTo>
                <a:lnTo>
                  <a:pt x="8588049" y="934872"/>
                </a:lnTo>
                <a:lnTo>
                  <a:pt x="8587662" y="935913"/>
                </a:lnTo>
                <a:close/>
                <a:moveTo>
                  <a:pt x="8589102" y="932034"/>
                </a:moveTo>
                <a:lnTo>
                  <a:pt x="8588729" y="933036"/>
                </a:lnTo>
                <a:lnTo>
                  <a:pt x="8588733" y="933023"/>
                </a:lnTo>
                <a:cubicBezTo>
                  <a:pt x="8589224" y="931706"/>
                  <a:pt x="8589466" y="931049"/>
                  <a:pt x="8589102" y="932034"/>
                </a:cubicBezTo>
                <a:close/>
                <a:moveTo>
                  <a:pt x="7328184" y="930386"/>
                </a:moveTo>
                <a:cubicBezTo>
                  <a:pt x="7333119" y="930386"/>
                  <a:pt x="7335589" y="932805"/>
                  <a:pt x="7335588" y="942484"/>
                </a:cubicBezTo>
                <a:cubicBezTo>
                  <a:pt x="7330652" y="942484"/>
                  <a:pt x="7328185" y="937645"/>
                  <a:pt x="7328184" y="930386"/>
                </a:cubicBezTo>
                <a:close/>
                <a:moveTo>
                  <a:pt x="7437583" y="930385"/>
                </a:moveTo>
                <a:cubicBezTo>
                  <a:pt x="7442520" y="930386"/>
                  <a:pt x="7444987" y="932806"/>
                  <a:pt x="7444987" y="942483"/>
                </a:cubicBezTo>
                <a:cubicBezTo>
                  <a:pt x="7440052" y="942484"/>
                  <a:pt x="7437584" y="937645"/>
                  <a:pt x="7437583" y="930385"/>
                </a:cubicBezTo>
                <a:close/>
                <a:moveTo>
                  <a:pt x="9086280" y="928800"/>
                </a:moveTo>
                <a:cubicBezTo>
                  <a:pt x="9086281" y="936059"/>
                  <a:pt x="9083310" y="940900"/>
                  <a:pt x="9074406" y="940898"/>
                </a:cubicBezTo>
                <a:cubicBezTo>
                  <a:pt x="9074404" y="931219"/>
                  <a:pt x="9077374" y="928798"/>
                  <a:pt x="9086280" y="928800"/>
                </a:cubicBezTo>
                <a:close/>
                <a:moveTo>
                  <a:pt x="8888385" y="928800"/>
                </a:moveTo>
                <a:cubicBezTo>
                  <a:pt x="8888385" y="931219"/>
                  <a:pt x="8888385" y="933639"/>
                  <a:pt x="8888385" y="940899"/>
                </a:cubicBezTo>
                <a:cubicBezTo>
                  <a:pt x="8882677" y="928801"/>
                  <a:pt x="8882677" y="928801"/>
                  <a:pt x="8888385" y="928800"/>
                </a:cubicBezTo>
                <a:close/>
                <a:moveTo>
                  <a:pt x="7944644" y="928799"/>
                </a:moveTo>
                <a:cubicBezTo>
                  <a:pt x="7949685" y="928799"/>
                  <a:pt x="7952434" y="931219"/>
                  <a:pt x="7952434" y="940899"/>
                </a:cubicBezTo>
                <a:cubicBezTo>
                  <a:pt x="7946936" y="940898"/>
                  <a:pt x="7944644" y="936058"/>
                  <a:pt x="7944644" y="928799"/>
                </a:cubicBezTo>
                <a:close/>
                <a:moveTo>
                  <a:pt x="8250549" y="927180"/>
                </a:moveTo>
                <a:cubicBezTo>
                  <a:pt x="8254937" y="927182"/>
                  <a:pt x="8258982" y="928426"/>
                  <a:pt x="8261680" y="933411"/>
                </a:cubicBezTo>
                <a:cubicBezTo>
                  <a:pt x="8253586" y="933411"/>
                  <a:pt x="8245489" y="935904"/>
                  <a:pt x="8237394" y="940888"/>
                </a:cubicBezTo>
                <a:cubicBezTo>
                  <a:pt x="8237393" y="935904"/>
                  <a:pt x="8237394" y="930919"/>
                  <a:pt x="8237394" y="928426"/>
                </a:cubicBezTo>
                <a:cubicBezTo>
                  <a:pt x="8241441" y="928427"/>
                  <a:pt x="8246164" y="927180"/>
                  <a:pt x="8250549" y="927180"/>
                </a:cubicBezTo>
                <a:close/>
                <a:moveTo>
                  <a:pt x="8261929" y="923410"/>
                </a:moveTo>
                <a:lnTo>
                  <a:pt x="8260072" y="928410"/>
                </a:lnTo>
                <a:cubicBezTo>
                  <a:pt x="8260072" y="928410"/>
                  <a:pt x="8260559" y="927095"/>
                  <a:pt x="8261170" y="925451"/>
                </a:cubicBezTo>
                <a:close/>
                <a:moveTo>
                  <a:pt x="8262334" y="922314"/>
                </a:moveTo>
                <a:lnTo>
                  <a:pt x="8261929" y="923410"/>
                </a:lnTo>
                <a:lnTo>
                  <a:pt x="8262313" y="922368"/>
                </a:lnTo>
                <a:close/>
                <a:moveTo>
                  <a:pt x="8262131" y="921655"/>
                </a:moveTo>
                <a:lnTo>
                  <a:pt x="8262553" y="921727"/>
                </a:lnTo>
                <a:lnTo>
                  <a:pt x="8267127" y="922501"/>
                </a:lnTo>
                <a:cubicBezTo>
                  <a:pt x="8267842" y="923347"/>
                  <a:pt x="8267843" y="925040"/>
                  <a:pt x="8267841" y="928424"/>
                </a:cubicBezTo>
                <a:lnTo>
                  <a:pt x="8262443" y="922024"/>
                </a:lnTo>
                <a:lnTo>
                  <a:pt x="8262334" y="922314"/>
                </a:lnTo>
                <a:lnTo>
                  <a:pt x="8262442" y="922024"/>
                </a:lnTo>
                <a:close/>
                <a:moveTo>
                  <a:pt x="8263368" y="919533"/>
                </a:moveTo>
                <a:lnTo>
                  <a:pt x="8262553" y="921727"/>
                </a:lnTo>
                <a:lnTo>
                  <a:pt x="8263002" y="920518"/>
                </a:lnTo>
                <a:cubicBezTo>
                  <a:pt x="8263489" y="919203"/>
                  <a:pt x="8263735" y="918546"/>
                  <a:pt x="8263368" y="919533"/>
                </a:cubicBezTo>
                <a:close/>
                <a:moveTo>
                  <a:pt x="7810256" y="918222"/>
                </a:moveTo>
                <a:cubicBezTo>
                  <a:pt x="7810258" y="933533"/>
                  <a:pt x="7802053" y="930981"/>
                  <a:pt x="7797039" y="930981"/>
                </a:cubicBezTo>
                <a:cubicBezTo>
                  <a:pt x="7797039" y="916096"/>
                  <a:pt x="7804787" y="918222"/>
                  <a:pt x="7810256" y="918222"/>
                </a:cubicBezTo>
                <a:close/>
                <a:moveTo>
                  <a:pt x="7649403" y="916297"/>
                </a:moveTo>
                <a:cubicBezTo>
                  <a:pt x="7649401" y="923557"/>
                  <a:pt x="7646797" y="928397"/>
                  <a:pt x="7641588" y="928397"/>
                </a:cubicBezTo>
                <a:cubicBezTo>
                  <a:pt x="7641588" y="918717"/>
                  <a:pt x="7644192" y="916297"/>
                  <a:pt x="7649403" y="916297"/>
                </a:cubicBezTo>
                <a:close/>
                <a:moveTo>
                  <a:pt x="8311069" y="916297"/>
                </a:moveTo>
                <a:cubicBezTo>
                  <a:pt x="8316710" y="918753"/>
                  <a:pt x="8325176" y="921210"/>
                  <a:pt x="8330818" y="926121"/>
                </a:cubicBezTo>
                <a:cubicBezTo>
                  <a:pt x="8342102" y="928577"/>
                  <a:pt x="8350565" y="933490"/>
                  <a:pt x="8361850" y="938401"/>
                </a:cubicBezTo>
                <a:cubicBezTo>
                  <a:pt x="8373134" y="943313"/>
                  <a:pt x="8384418" y="948225"/>
                  <a:pt x="8392883" y="953137"/>
                </a:cubicBezTo>
                <a:cubicBezTo>
                  <a:pt x="8400876" y="958050"/>
                  <a:pt x="8406517" y="960096"/>
                  <a:pt x="8412161" y="962552"/>
                </a:cubicBezTo>
                <a:cubicBezTo>
                  <a:pt x="8412161" y="967463"/>
                  <a:pt x="8412161" y="969920"/>
                  <a:pt x="8412161" y="974832"/>
                </a:cubicBezTo>
                <a:cubicBezTo>
                  <a:pt x="8403697" y="974831"/>
                  <a:pt x="8392883" y="974831"/>
                  <a:pt x="8384419" y="974831"/>
                </a:cubicBezTo>
                <a:cubicBezTo>
                  <a:pt x="8378776" y="965416"/>
                  <a:pt x="8370313" y="962552"/>
                  <a:pt x="8361849" y="960097"/>
                </a:cubicBezTo>
                <a:cubicBezTo>
                  <a:pt x="8342102" y="953139"/>
                  <a:pt x="8325175" y="945770"/>
                  <a:pt x="8305426" y="940857"/>
                </a:cubicBezTo>
                <a:cubicBezTo>
                  <a:pt x="8305427" y="931034"/>
                  <a:pt x="8308247" y="923666"/>
                  <a:pt x="8311069" y="916297"/>
                </a:cubicBezTo>
                <a:close/>
                <a:moveTo>
                  <a:pt x="917567" y="914677"/>
                </a:moveTo>
                <a:cubicBezTo>
                  <a:pt x="945469" y="916610"/>
                  <a:pt x="973633" y="929791"/>
                  <a:pt x="998902" y="938881"/>
                </a:cubicBezTo>
                <a:cubicBezTo>
                  <a:pt x="1035402" y="951000"/>
                  <a:pt x="1071433" y="962718"/>
                  <a:pt x="1107932" y="974837"/>
                </a:cubicBezTo>
                <a:cubicBezTo>
                  <a:pt x="1107933" y="1008774"/>
                  <a:pt x="1046632" y="967565"/>
                  <a:pt x="1038208" y="962717"/>
                </a:cubicBezTo>
                <a:cubicBezTo>
                  <a:pt x="990479" y="934032"/>
                  <a:pt x="934795" y="953424"/>
                  <a:pt x="889871" y="917064"/>
                </a:cubicBezTo>
                <a:cubicBezTo>
                  <a:pt x="898994" y="914640"/>
                  <a:pt x="908265" y="914034"/>
                  <a:pt x="917567" y="914677"/>
                </a:cubicBezTo>
                <a:close/>
                <a:moveTo>
                  <a:pt x="6503776" y="911887"/>
                </a:moveTo>
                <a:lnTo>
                  <a:pt x="6455941" y="914022"/>
                </a:lnTo>
                <a:lnTo>
                  <a:pt x="6500346" y="913287"/>
                </a:lnTo>
                <a:lnTo>
                  <a:pt x="6503623" y="913334"/>
                </a:lnTo>
                <a:close/>
                <a:moveTo>
                  <a:pt x="6280327" y="907022"/>
                </a:moveTo>
                <a:cubicBezTo>
                  <a:pt x="6269107" y="904595"/>
                  <a:pt x="6257889" y="911888"/>
                  <a:pt x="6243864" y="914317"/>
                </a:cubicBezTo>
                <a:lnTo>
                  <a:pt x="6219432" y="917935"/>
                </a:lnTo>
                <a:lnTo>
                  <a:pt x="6291951" y="916736"/>
                </a:lnTo>
                <a:lnTo>
                  <a:pt x="6289792" y="913709"/>
                </a:lnTo>
                <a:cubicBezTo>
                  <a:pt x="6287338" y="910673"/>
                  <a:pt x="6284532" y="908242"/>
                  <a:pt x="6280327" y="907022"/>
                </a:cubicBezTo>
                <a:close/>
                <a:moveTo>
                  <a:pt x="7251997" y="905379"/>
                </a:moveTo>
                <a:cubicBezTo>
                  <a:pt x="7256933" y="905380"/>
                  <a:pt x="7259400" y="910380"/>
                  <a:pt x="7259399" y="917465"/>
                </a:cubicBezTo>
                <a:cubicBezTo>
                  <a:pt x="7254464" y="917465"/>
                  <a:pt x="7251996" y="915382"/>
                  <a:pt x="7251997" y="905379"/>
                </a:cubicBezTo>
                <a:close/>
                <a:moveTo>
                  <a:pt x="6595864" y="904595"/>
                </a:moveTo>
                <a:lnTo>
                  <a:pt x="6595867" y="914666"/>
                </a:lnTo>
                <a:lnTo>
                  <a:pt x="6623447" y="915067"/>
                </a:lnTo>
                <a:lnTo>
                  <a:pt x="6623446" y="911888"/>
                </a:lnTo>
                <a:cubicBezTo>
                  <a:pt x="6620641" y="907023"/>
                  <a:pt x="6615031" y="911887"/>
                  <a:pt x="6612227" y="911888"/>
                </a:cubicBezTo>
                <a:cubicBezTo>
                  <a:pt x="6606618" y="911888"/>
                  <a:pt x="6601007" y="907023"/>
                  <a:pt x="6595864" y="904595"/>
                </a:cubicBezTo>
                <a:close/>
                <a:moveTo>
                  <a:pt x="6369614" y="902165"/>
                </a:moveTo>
                <a:cubicBezTo>
                  <a:pt x="6358394" y="902164"/>
                  <a:pt x="6347174" y="907023"/>
                  <a:pt x="6335954" y="904595"/>
                </a:cubicBezTo>
                <a:cubicBezTo>
                  <a:pt x="6330345" y="902165"/>
                  <a:pt x="6321932" y="902166"/>
                  <a:pt x="6313985" y="904595"/>
                </a:cubicBezTo>
                <a:cubicBezTo>
                  <a:pt x="6311179" y="905202"/>
                  <a:pt x="6309426" y="907025"/>
                  <a:pt x="6308375" y="909608"/>
                </a:cubicBezTo>
                <a:lnTo>
                  <a:pt x="6307367" y="916481"/>
                </a:lnTo>
                <a:lnTo>
                  <a:pt x="6381245" y="915258"/>
                </a:lnTo>
                <a:lnTo>
                  <a:pt x="6380115" y="909769"/>
                </a:lnTo>
                <a:cubicBezTo>
                  <a:pt x="6378685" y="906037"/>
                  <a:pt x="6375923" y="903075"/>
                  <a:pt x="6369614" y="902165"/>
                </a:cubicBezTo>
                <a:close/>
                <a:moveTo>
                  <a:pt x="8832160" y="902018"/>
                </a:moveTo>
                <a:cubicBezTo>
                  <a:pt x="8844593" y="901560"/>
                  <a:pt x="8859540" y="917586"/>
                  <a:pt x="8869847" y="921248"/>
                </a:cubicBezTo>
                <a:cubicBezTo>
                  <a:pt x="8853353" y="921249"/>
                  <a:pt x="8837319" y="918807"/>
                  <a:pt x="8820829" y="909039"/>
                </a:cubicBezTo>
                <a:cubicBezTo>
                  <a:pt x="8824150" y="904155"/>
                  <a:pt x="8828014" y="902172"/>
                  <a:pt x="8832160" y="902018"/>
                </a:cubicBezTo>
                <a:close/>
                <a:moveTo>
                  <a:pt x="6684607" y="898350"/>
                </a:moveTo>
                <a:lnTo>
                  <a:pt x="6681413" y="904898"/>
                </a:lnTo>
                <a:cubicBezTo>
                  <a:pt x="6678022" y="907633"/>
                  <a:pt x="6673932" y="909455"/>
                  <a:pt x="6671128" y="911888"/>
                </a:cubicBezTo>
                <a:lnTo>
                  <a:pt x="6667968" y="915538"/>
                </a:lnTo>
                <a:lnTo>
                  <a:pt x="6801562" y="916122"/>
                </a:lnTo>
                <a:cubicBezTo>
                  <a:pt x="6822825" y="916122"/>
                  <a:pt x="6844086" y="911262"/>
                  <a:pt x="6864905" y="918147"/>
                </a:cubicBezTo>
                <a:cubicBezTo>
                  <a:pt x="6875537" y="920576"/>
                  <a:pt x="6883510" y="927867"/>
                  <a:pt x="6894142" y="927866"/>
                </a:cubicBezTo>
                <a:cubicBezTo>
                  <a:pt x="6902115" y="927866"/>
                  <a:pt x="6912747" y="925436"/>
                  <a:pt x="6920719" y="925435"/>
                </a:cubicBezTo>
                <a:cubicBezTo>
                  <a:pt x="6931351" y="925436"/>
                  <a:pt x="6939323" y="932725"/>
                  <a:pt x="6949513" y="940014"/>
                </a:cubicBezTo>
                <a:cubicBezTo>
                  <a:pt x="6960143" y="947305"/>
                  <a:pt x="6970775" y="944874"/>
                  <a:pt x="6984063" y="944874"/>
                </a:cubicBezTo>
                <a:cubicBezTo>
                  <a:pt x="7000011" y="942445"/>
                  <a:pt x="7020828" y="940014"/>
                  <a:pt x="7034116" y="959454"/>
                </a:cubicBezTo>
                <a:lnTo>
                  <a:pt x="6967946" y="956114"/>
                </a:lnTo>
                <a:lnTo>
                  <a:pt x="6965514" y="974868"/>
                </a:lnTo>
                <a:cubicBezTo>
                  <a:pt x="6966563" y="981211"/>
                  <a:pt x="6970067" y="986691"/>
                  <a:pt x="6977070" y="993998"/>
                </a:cubicBezTo>
                <a:cubicBezTo>
                  <a:pt x="6979871" y="981819"/>
                  <a:pt x="6979872" y="962333"/>
                  <a:pt x="6993879" y="962334"/>
                </a:cubicBezTo>
                <a:lnTo>
                  <a:pt x="6993879" y="976514"/>
                </a:lnTo>
                <a:lnTo>
                  <a:pt x="7002652" y="975771"/>
                </a:lnTo>
                <a:cubicBezTo>
                  <a:pt x="7007447" y="976380"/>
                  <a:pt x="7011281" y="979423"/>
                  <a:pt x="7011282" y="989166"/>
                </a:cubicBezTo>
                <a:cubicBezTo>
                  <a:pt x="7007447" y="989167"/>
                  <a:pt x="7001693" y="990892"/>
                  <a:pt x="6996898" y="990233"/>
                </a:cubicBezTo>
                <a:lnTo>
                  <a:pt x="6993878" y="988607"/>
                </a:lnTo>
                <a:lnTo>
                  <a:pt x="6993878" y="996434"/>
                </a:lnTo>
                <a:cubicBezTo>
                  <a:pt x="6999481" y="998869"/>
                  <a:pt x="7005086" y="1001303"/>
                  <a:pt x="7010688" y="1001304"/>
                </a:cubicBezTo>
                <a:cubicBezTo>
                  <a:pt x="7024696" y="1006176"/>
                  <a:pt x="7035901" y="1011047"/>
                  <a:pt x="7049442" y="1015919"/>
                </a:cubicBezTo>
                <a:cubicBezTo>
                  <a:pt x="7030064" y="1012265"/>
                  <a:pt x="7011271" y="1009829"/>
                  <a:pt x="6992478" y="1007699"/>
                </a:cubicBezTo>
                <a:lnTo>
                  <a:pt x="6964706" y="1004581"/>
                </a:lnTo>
                <a:lnTo>
                  <a:pt x="6966510" y="1005274"/>
                </a:lnTo>
                <a:cubicBezTo>
                  <a:pt x="6979412" y="1010691"/>
                  <a:pt x="6992037" y="1016159"/>
                  <a:pt x="7005327" y="1017372"/>
                </a:cubicBezTo>
                <a:cubicBezTo>
                  <a:pt x="7035669" y="1021017"/>
                  <a:pt x="7066011" y="1026485"/>
                  <a:pt x="7096687" y="1032255"/>
                </a:cubicBezTo>
                <a:lnTo>
                  <a:pt x="7101316" y="1033083"/>
                </a:lnTo>
                <a:lnTo>
                  <a:pt x="7097039" y="1018823"/>
                </a:lnTo>
                <a:cubicBezTo>
                  <a:pt x="7097386" y="1012964"/>
                  <a:pt x="7098781" y="1006798"/>
                  <a:pt x="7098782" y="1001865"/>
                </a:cubicBezTo>
                <a:cubicBezTo>
                  <a:pt x="7099828" y="1000323"/>
                  <a:pt x="7101257" y="999400"/>
                  <a:pt x="7102962" y="998994"/>
                </a:cubicBezTo>
                <a:lnTo>
                  <a:pt x="7113294" y="1001033"/>
                </a:lnTo>
                <a:lnTo>
                  <a:pt x="7113295" y="998259"/>
                </a:lnTo>
                <a:cubicBezTo>
                  <a:pt x="7120784" y="998260"/>
                  <a:pt x="7131355" y="998261"/>
                  <a:pt x="7139286" y="998260"/>
                </a:cubicBezTo>
                <a:cubicBezTo>
                  <a:pt x="7147215" y="998259"/>
                  <a:pt x="7152500" y="998259"/>
                  <a:pt x="7157786" y="998259"/>
                </a:cubicBezTo>
                <a:lnTo>
                  <a:pt x="7157786" y="1000232"/>
                </a:lnTo>
                <a:lnTo>
                  <a:pt x="7162833" y="996676"/>
                </a:lnTo>
                <a:cubicBezTo>
                  <a:pt x="7160037" y="1004055"/>
                  <a:pt x="7157246" y="1011435"/>
                  <a:pt x="7154451" y="1021273"/>
                </a:cubicBezTo>
                <a:lnTo>
                  <a:pt x="7150321" y="1010358"/>
                </a:lnTo>
                <a:lnTo>
                  <a:pt x="7128711" y="1010360"/>
                </a:lnTo>
                <a:lnTo>
                  <a:pt x="7126394" y="1010359"/>
                </a:lnTo>
                <a:lnTo>
                  <a:pt x="7140152" y="1033931"/>
                </a:lnTo>
                <a:lnTo>
                  <a:pt x="7120397" y="1036498"/>
                </a:lnTo>
                <a:lnTo>
                  <a:pt x="7147441" y="1041337"/>
                </a:lnTo>
                <a:lnTo>
                  <a:pt x="7148757" y="1034848"/>
                </a:lnTo>
                <a:cubicBezTo>
                  <a:pt x="7150059" y="1033025"/>
                  <a:pt x="7152011" y="1032399"/>
                  <a:pt x="7154617" y="1032400"/>
                </a:cubicBezTo>
                <a:cubicBezTo>
                  <a:pt x="7154617" y="1035942"/>
                  <a:pt x="7153966" y="1038964"/>
                  <a:pt x="7152665" y="1041100"/>
                </a:cubicBezTo>
                <a:lnTo>
                  <a:pt x="7151114" y="1041996"/>
                </a:lnTo>
                <a:lnTo>
                  <a:pt x="7190041" y="1048961"/>
                </a:lnTo>
                <a:cubicBezTo>
                  <a:pt x="7204658" y="1052606"/>
                  <a:pt x="7219940" y="1055036"/>
                  <a:pt x="7235221" y="1057465"/>
                </a:cubicBezTo>
                <a:lnTo>
                  <a:pt x="7270548" y="1064115"/>
                </a:lnTo>
                <a:lnTo>
                  <a:pt x="7229270" y="1050263"/>
                </a:lnTo>
                <a:cubicBezTo>
                  <a:pt x="7244688" y="1050263"/>
                  <a:pt x="7260810" y="1052134"/>
                  <a:pt x="7277225" y="1054004"/>
                </a:cubicBezTo>
                <a:lnTo>
                  <a:pt x="7309421" y="1056428"/>
                </a:lnTo>
                <a:lnTo>
                  <a:pt x="7312655" y="1051551"/>
                </a:lnTo>
                <a:cubicBezTo>
                  <a:pt x="7307257" y="1046668"/>
                  <a:pt x="7299164" y="1041785"/>
                  <a:pt x="7291068" y="1039343"/>
                </a:cubicBezTo>
                <a:lnTo>
                  <a:pt x="7305623" y="1040527"/>
                </a:lnTo>
                <a:lnTo>
                  <a:pt x="7316772" y="1019897"/>
                </a:lnTo>
                <a:cubicBezTo>
                  <a:pt x="7327768" y="1024897"/>
                  <a:pt x="7352505" y="1019897"/>
                  <a:pt x="7352507" y="1044486"/>
                </a:cubicBezTo>
                <a:lnTo>
                  <a:pt x="7329952" y="1044487"/>
                </a:lnTo>
                <a:lnTo>
                  <a:pt x="7353133" y="1051552"/>
                </a:lnTo>
                <a:cubicBezTo>
                  <a:pt x="7347736" y="1052773"/>
                  <a:pt x="7343013" y="1055215"/>
                  <a:pt x="7338628" y="1057962"/>
                </a:cubicBezTo>
                <a:lnTo>
                  <a:pt x="7337740" y="1058547"/>
                </a:lnTo>
                <a:lnTo>
                  <a:pt x="7352167" y="1059619"/>
                </a:lnTo>
                <a:cubicBezTo>
                  <a:pt x="7361279" y="1062116"/>
                  <a:pt x="7368988" y="1067732"/>
                  <a:pt x="7368989" y="1080212"/>
                </a:cubicBezTo>
                <a:lnTo>
                  <a:pt x="7343662" y="1080211"/>
                </a:lnTo>
                <a:lnTo>
                  <a:pt x="7338270" y="1084398"/>
                </a:lnTo>
                <a:cubicBezTo>
                  <a:pt x="7336774" y="1086218"/>
                  <a:pt x="7335776" y="1088650"/>
                  <a:pt x="7335778" y="1092293"/>
                </a:cubicBezTo>
                <a:cubicBezTo>
                  <a:pt x="7412409" y="1111732"/>
                  <a:pt x="7489042" y="1131172"/>
                  <a:pt x="7565675" y="1152635"/>
                </a:cubicBezTo>
                <a:cubicBezTo>
                  <a:pt x="7602885" y="1162356"/>
                  <a:pt x="7639650" y="1174505"/>
                  <a:pt x="7676860" y="1186654"/>
                </a:cubicBezTo>
                <a:cubicBezTo>
                  <a:pt x="7692808" y="1193943"/>
                  <a:pt x="7711412" y="1196373"/>
                  <a:pt x="7726916" y="1206093"/>
                </a:cubicBezTo>
                <a:cubicBezTo>
                  <a:pt x="7737547" y="1208522"/>
                  <a:pt x="7729572" y="1232418"/>
                  <a:pt x="7740205" y="1232416"/>
                </a:cubicBezTo>
                <a:cubicBezTo>
                  <a:pt x="7740205" y="1218242"/>
                  <a:pt x="7737547" y="1208522"/>
                  <a:pt x="7748179" y="1206093"/>
                </a:cubicBezTo>
                <a:cubicBezTo>
                  <a:pt x="7756152" y="1206093"/>
                  <a:pt x="7756153" y="1193944"/>
                  <a:pt x="7756153" y="1184223"/>
                </a:cubicBezTo>
                <a:cubicBezTo>
                  <a:pt x="7781179" y="1185439"/>
                  <a:pt x="7805653" y="1187262"/>
                  <a:pt x="7829793" y="1190906"/>
                </a:cubicBezTo>
                <a:lnTo>
                  <a:pt x="7893645" y="1206606"/>
                </a:lnTo>
                <a:lnTo>
                  <a:pt x="7893955" y="1193976"/>
                </a:lnTo>
                <a:cubicBezTo>
                  <a:pt x="7930416" y="1201265"/>
                  <a:pt x="7966414" y="1213415"/>
                  <a:pt x="8005681" y="1203695"/>
                </a:cubicBezTo>
                <a:lnTo>
                  <a:pt x="7950584" y="1191764"/>
                </a:lnTo>
                <a:lnTo>
                  <a:pt x="7950921" y="1196123"/>
                </a:lnTo>
                <a:cubicBezTo>
                  <a:pt x="7948215" y="1196123"/>
                  <a:pt x="7946861" y="1194913"/>
                  <a:pt x="7946184" y="1192795"/>
                </a:cubicBezTo>
                <a:lnTo>
                  <a:pt x="7946048" y="1191040"/>
                </a:lnTo>
                <a:lnTo>
                  <a:pt x="7932988" y="1189166"/>
                </a:lnTo>
                <a:cubicBezTo>
                  <a:pt x="7927496" y="1188307"/>
                  <a:pt x="7922003" y="1187091"/>
                  <a:pt x="7916392" y="1184660"/>
                </a:cubicBezTo>
                <a:cubicBezTo>
                  <a:pt x="7907979" y="1179800"/>
                  <a:pt x="7913589" y="1172512"/>
                  <a:pt x="7907980" y="1162791"/>
                </a:cubicBezTo>
                <a:cubicBezTo>
                  <a:pt x="7905175" y="1157932"/>
                  <a:pt x="7899563" y="1153070"/>
                  <a:pt x="7893953" y="1150641"/>
                </a:cubicBezTo>
                <a:cubicBezTo>
                  <a:pt x="7879929" y="1145780"/>
                  <a:pt x="7865907" y="1145780"/>
                  <a:pt x="7851881" y="1143349"/>
                </a:cubicBezTo>
                <a:cubicBezTo>
                  <a:pt x="7801859" y="1138490"/>
                  <a:pt x="7751838" y="1116622"/>
                  <a:pt x="7701352" y="1104875"/>
                </a:cubicBezTo>
                <a:cubicBezTo>
                  <a:pt x="7661733" y="1092118"/>
                  <a:pt x="7559266" y="1064324"/>
                  <a:pt x="7498676" y="1049174"/>
                </a:cubicBezTo>
                <a:lnTo>
                  <a:pt x="7466070" y="1041616"/>
                </a:lnTo>
                <a:lnTo>
                  <a:pt x="7452468" y="1038936"/>
                </a:lnTo>
                <a:lnTo>
                  <a:pt x="7440496" y="1037796"/>
                </a:lnTo>
                <a:cubicBezTo>
                  <a:pt x="7435588" y="1037543"/>
                  <a:pt x="7430680" y="1037037"/>
                  <a:pt x="7425070" y="1034811"/>
                </a:cubicBezTo>
                <a:cubicBezTo>
                  <a:pt x="7419459" y="1033595"/>
                  <a:pt x="7417354" y="1031165"/>
                  <a:pt x="7416654" y="1027520"/>
                </a:cubicBezTo>
                <a:lnTo>
                  <a:pt x="7416655" y="1021932"/>
                </a:lnTo>
                <a:lnTo>
                  <a:pt x="7393418" y="1014850"/>
                </a:lnTo>
                <a:cubicBezTo>
                  <a:pt x="7393417" y="1009987"/>
                  <a:pt x="7396076" y="1007557"/>
                  <a:pt x="7401394" y="1002695"/>
                </a:cubicBezTo>
                <a:lnTo>
                  <a:pt x="7400727" y="1002658"/>
                </a:lnTo>
                <a:lnTo>
                  <a:pt x="7383462" y="1003219"/>
                </a:lnTo>
                <a:lnTo>
                  <a:pt x="7372113" y="1001112"/>
                </a:lnTo>
                <a:lnTo>
                  <a:pt x="7311433" y="997832"/>
                </a:lnTo>
                <a:lnTo>
                  <a:pt x="7312646" y="990243"/>
                </a:lnTo>
                <a:lnTo>
                  <a:pt x="7263322" y="981350"/>
                </a:lnTo>
                <a:lnTo>
                  <a:pt x="7262482" y="981221"/>
                </a:lnTo>
                <a:lnTo>
                  <a:pt x="7253380" y="981220"/>
                </a:lnTo>
                <a:cubicBezTo>
                  <a:pt x="7256038" y="986083"/>
                  <a:pt x="7258699" y="988512"/>
                  <a:pt x="7261358" y="993375"/>
                </a:cubicBezTo>
                <a:cubicBezTo>
                  <a:pt x="7248061" y="995403"/>
                  <a:pt x="7234768" y="997831"/>
                  <a:pt x="7221472" y="997832"/>
                </a:cubicBezTo>
                <a:cubicBezTo>
                  <a:pt x="7221474" y="990540"/>
                  <a:pt x="7221473" y="983650"/>
                  <a:pt x="7221472" y="976359"/>
                </a:cubicBezTo>
                <a:cubicBezTo>
                  <a:pt x="7226791" y="978789"/>
                  <a:pt x="7232108" y="981221"/>
                  <a:pt x="7237424" y="986082"/>
                </a:cubicBezTo>
                <a:lnTo>
                  <a:pt x="7240439" y="977816"/>
                </a:lnTo>
                <a:lnTo>
                  <a:pt x="7202156" y="971903"/>
                </a:lnTo>
                <a:lnTo>
                  <a:pt x="7203747" y="974838"/>
                </a:lnTo>
                <a:cubicBezTo>
                  <a:pt x="7206960" y="976359"/>
                  <a:pt x="7210838" y="976359"/>
                  <a:pt x="7213496" y="976358"/>
                </a:cubicBezTo>
                <a:cubicBezTo>
                  <a:pt x="7208179" y="986083"/>
                  <a:pt x="7205518" y="993376"/>
                  <a:pt x="7197984" y="988512"/>
                </a:cubicBezTo>
                <a:lnTo>
                  <a:pt x="7195308" y="986601"/>
                </a:lnTo>
                <a:lnTo>
                  <a:pt x="7193895" y="992946"/>
                </a:lnTo>
                <a:cubicBezTo>
                  <a:pt x="7192594" y="995063"/>
                  <a:pt x="7190639" y="996273"/>
                  <a:pt x="7188035" y="996272"/>
                </a:cubicBezTo>
                <a:cubicBezTo>
                  <a:pt x="7188036" y="992643"/>
                  <a:pt x="7188687" y="989618"/>
                  <a:pt x="7189990" y="987500"/>
                </a:cubicBezTo>
                <a:lnTo>
                  <a:pt x="7193653" y="985418"/>
                </a:lnTo>
                <a:lnTo>
                  <a:pt x="7187351" y="980917"/>
                </a:lnTo>
                <a:lnTo>
                  <a:pt x="7185506" y="969332"/>
                </a:lnTo>
                <a:lnTo>
                  <a:pt x="7181044" y="968642"/>
                </a:lnTo>
                <a:cubicBezTo>
                  <a:pt x="7153813" y="964441"/>
                  <a:pt x="7126583" y="959682"/>
                  <a:pt x="7098768" y="952595"/>
                </a:cubicBezTo>
                <a:cubicBezTo>
                  <a:pt x="7093158" y="951380"/>
                  <a:pt x="7088249" y="947736"/>
                  <a:pt x="7083340" y="944090"/>
                </a:cubicBezTo>
                <a:lnTo>
                  <a:pt x="7071434" y="937526"/>
                </a:lnTo>
                <a:lnTo>
                  <a:pt x="7044100" y="933208"/>
                </a:lnTo>
                <a:cubicBezTo>
                  <a:pt x="6996794" y="927737"/>
                  <a:pt x="6949154" y="925306"/>
                  <a:pt x="6901515" y="920445"/>
                </a:cubicBezTo>
                <a:cubicBezTo>
                  <a:pt x="6893538" y="920445"/>
                  <a:pt x="6887058" y="915203"/>
                  <a:pt x="6879829" y="912580"/>
                </a:cubicBezTo>
                <a:lnTo>
                  <a:pt x="6877840" y="912199"/>
                </a:lnTo>
                <a:lnTo>
                  <a:pt x="6882307" y="917822"/>
                </a:lnTo>
                <a:cubicBezTo>
                  <a:pt x="6880900" y="920324"/>
                  <a:pt x="6878087" y="920323"/>
                  <a:pt x="6876328" y="918813"/>
                </a:cubicBezTo>
                <a:lnTo>
                  <a:pt x="6876628" y="911965"/>
                </a:lnTo>
                <a:lnTo>
                  <a:pt x="6872269" y="911124"/>
                </a:lnTo>
                <a:cubicBezTo>
                  <a:pt x="6859416" y="911124"/>
                  <a:pt x="6846121" y="908694"/>
                  <a:pt x="6835485" y="908695"/>
                </a:cubicBezTo>
                <a:cubicBezTo>
                  <a:pt x="6811554" y="906264"/>
                  <a:pt x="6787626" y="906262"/>
                  <a:pt x="6766797" y="903832"/>
                </a:cubicBezTo>
                <a:lnTo>
                  <a:pt x="6714307" y="900331"/>
                </a:lnTo>
                <a:lnTo>
                  <a:pt x="6703558" y="903406"/>
                </a:lnTo>
                <a:lnTo>
                  <a:pt x="6703559" y="899614"/>
                </a:lnTo>
                <a:close/>
                <a:moveTo>
                  <a:pt x="7709129" y="894663"/>
                </a:moveTo>
                <a:cubicBezTo>
                  <a:pt x="7757020" y="899646"/>
                  <a:pt x="7757020" y="899646"/>
                  <a:pt x="7780967" y="912109"/>
                </a:cubicBezTo>
                <a:cubicBezTo>
                  <a:pt x="7757019" y="904632"/>
                  <a:pt x="7733074" y="899647"/>
                  <a:pt x="7709129" y="894663"/>
                </a:cubicBezTo>
                <a:close/>
                <a:moveTo>
                  <a:pt x="7938691" y="893077"/>
                </a:moveTo>
                <a:cubicBezTo>
                  <a:pt x="7944647" y="893077"/>
                  <a:pt x="7952432" y="895496"/>
                  <a:pt x="7952433" y="905175"/>
                </a:cubicBezTo>
                <a:cubicBezTo>
                  <a:pt x="7946936" y="902756"/>
                  <a:pt x="7941438" y="900336"/>
                  <a:pt x="7936400" y="897916"/>
                </a:cubicBezTo>
                <a:cubicBezTo>
                  <a:pt x="7936399" y="895495"/>
                  <a:pt x="7938689" y="895496"/>
                  <a:pt x="7938691" y="893077"/>
                </a:cubicBezTo>
                <a:close/>
                <a:moveTo>
                  <a:pt x="8611678" y="891976"/>
                </a:moveTo>
                <a:cubicBezTo>
                  <a:pt x="8615362" y="894539"/>
                  <a:pt x="8615888" y="904331"/>
                  <a:pt x="8617994" y="911620"/>
                </a:cubicBezTo>
                <a:cubicBezTo>
                  <a:pt x="8626413" y="928623"/>
                  <a:pt x="8648866" y="914049"/>
                  <a:pt x="8648866" y="940768"/>
                </a:cubicBezTo>
                <a:cubicBezTo>
                  <a:pt x="8643251" y="940768"/>
                  <a:pt x="8634831" y="938341"/>
                  <a:pt x="8634832" y="950485"/>
                </a:cubicBezTo>
                <a:cubicBezTo>
                  <a:pt x="8637638" y="950485"/>
                  <a:pt x="8648866" y="945629"/>
                  <a:pt x="8648866" y="957772"/>
                </a:cubicBezTo>
                <a:cubicBezTo>
                  <a:pt x="8646059" y="967085"/>
                  <a:pt x="8648866" y="965060"/>
                  <a:pt x="8654009" y="959798"/>
                </a:cubicBezTo>
                <a:cubicBezTo>
                  <a:pt x="8668043" y="948056"/>
                  <a:pt x="8684881" y="945628"/>
                  <a:pt x="8704529" y="950486"/>
                </a:cubicBezTo>
                <a:lnTo>
                  <a:pt x="8712127" y="953373"/>
                </a:lnTo>
                <a:lnTo>
                  <a:pt x="8709503" y="949716"/>
                </a:lnTo>
                <a:cubicBezTo>
                  <a:pt x="8712106" y="947296"/>
                  <a:pt x="8714708" y="944875"/>
                  <a:pt x="8714708" y="944875"/>
                </a:cubicBezTo>
                <a:cubicBezTo>
                  <a:pt x="8716013" y="947296"/>
                  <a:pt x="8716663" y="949111"/>
                  <a:pt x="8716664" y="950925"/>
                </a:cubicBezTo>
                <a:lnTo>
                  <a:pt x="8715464" y="954642"/>
                </a:lnTo>
                <a:lnTo>
                  <a:pt x="8718912" y="955952"/>
                </a:lnTo>
                <a:cubicBezTo>
                  <a:pt x="8724174" y="958381"/>
                  <a:pt x="8729788" y="961416"/>
                  <a:pt x="8735400" y="965059"/>
                </a:cubicBezTo>
                <a:cubicBezTo>
                  <a:pt x="8741013" y="969514"/>
                  <a:pt x="8749433" y="974372"/>
                  <a:pt x="8754579" y="969514"/>
                </a:cubicBezTo>
                <a:cubicBezTo>
                  <a:pt x="8771418" y="957774"/>
                  <a:pt x="8791063" y="981660"/>
                  <a:pt x="8805097" y="988948"/>
                </a:cubicBezTo>
                <a:cubicBezTo>
                  <a:pt x="8791063" y="998664"/>
                  <a:pt x="8774225" y="1008381"/>
                  <a:pt x="8760190" y="1020526"/>
                </a:cubicBezTo>
                <a:cubicBezTo>
                  <a:pt x="8793870" y="1044414"/>
                  <a:pt x="8827550" y="1071137"/>
                  <a:pt x="8860760" y="1095427"/>
                </a:cubicBezTo>
                <a:cubicBezTo>
                  <a:pt x="8877600" y="1107574"/>
                  <a:pt x="8894438" y="1119719"/>
                  <a:pt x="8914084" y="1133889"/>
                </a:cubicBezTo>
                <a:cubicBezTo>
                  <a:pt x="8924844" y="1141177"/>
                  <a:pt x="8938874" y="1153322"/>
                  <a:pt x="8952909" y="1153322"/>
                </a:cubicBezTo>
                <a:cubicBezTo>
                  <a:pt x="8947295" y="1141177"/>
                  <a:pt x="8944487" y="1126601"/>
                  <a:pt x="8938874" y="1112432"/>
                </a:cubicBezTo>
                <a:cubicBezTo>
                  <a:pt x="8947295" y="1107573"/>
                  <a:pt x="8958521" y="1105144"/>
                  <a:pt x="8969747" y="1100286"/>
                </a:cubicBezTo>
                <a:cubicBezTo>
                  <a:pt x="8969747" y="1112432"/>
                  <a:pt x="8969747" y="1124173"/>
                  <a:pt x="8969747" y="1136319"/>
                </a:cubicBezTo>
                <a:cubicBezTo>
                  <a:pt x="8978168" y="1136318"/>
                  <a:pt x="8983780" y="1121744"/>
                  <a:pt x="8992200" y="1121744"/>
                </a:cubicBezTo>
                <a:cubicBezTo>
                  <a:pt x="9006234" y="1121744"/>
                  <a:pt x="9016990" y="1136318"/>
                  <a:pt x="9028218" y="1141176"/>
                </a:cubicBezTo>
                <a:cubicBezTo>
                  <a:pt x="9023422" y="1147857"/>
                  <a:pt x="9022605" y="1154360"/>
                  <a:pt x="9024073" y="1159832"/>
                </a:cubicBezTo>
                <a:lnTo>
                  <a:pt x="9027781" y="1164658"/>
                </a:lnTo>
                <a:lnTo>
                  <a:pt x="9033656" y="1172302"/>
                </a:lnTo>
                <a:cubicBezTo>
                  <a:pt x="9042368" y="1177413"/>
                  <a:pt x="9053477" y="1174983"/>
                  <a:pt x="9053477" y="1158182"/>
                </a:cubicBezTo>
                <a:cubicBezTo>
                  <a:pt x="9045056" y="1158181"/>
                  <a:pt x="9033829" y="1163038"/>
                  <a:pt x="9028218" y="1153322"/>
                </a:cubicBezTo>
                <a:cubicBezTo>
                  <a:pt x="9042250" y="1131460"/>
                  <a:pt x="9070316" y="1160610"/>
                  <a:pt x="9087154" y="1165468"/>
                </a:cubicBezTo>
                <a:cubicBezTo>
                  <a:pt x="9078736" y="1170327"/>
                  <a:pt x="9067509" y="1170326"/>
                  <a:pt x="9067509" y="1182473"/>
                </a:cubicBezTo>
                <a:cubicBezTo>
                  <a:pt x="9084350" y="1182472"/>
                  <a:pt x="9089962" y="1203931"/>
                  <a:pt x="9101187" y="1216075"/>
                </a:cubicBezTo>
                <a:cubicBezTo>
                  <a:pt x="9111947" y="1230651"/>
                  <a:pt x="9125980" y="1240367"/>
                  <a:pt x="9142817" y="1247655"/>
                </a:cubicBezTo>
                <a:cubicBezTo>
                  <a:pt x="9179304" y="1267087"/>
                  <a:pt x="9220933" y="1274378"/>
                  <a:pt x="9257421" y="1293404"/>
                </a:cubicBezTo>
                <a:cubicBezTo>
                  <a:pt x="9251806" y="1298263"/>
                  <a:pt x="9254614" y="1312838"/>
                  <a:pt x="9249000" y="1320125"/>
                </a:cubicBezTo>
                <a:cubicBezTo>
                  <a:pt x="9243386" y="1327413"/>
                  <a:pt x="9234968" y="1327413"/>
                  <a:pt x="9229355" y="1329842"/>
                </a:cubicBezTo>
                <a:cubicBezTo>
                  <a:pt x="9229353" y="1334700"/>
                  <a:pt x="9232161" y="1337130"/>
                  <a:pt x="9234968" y="1339559"/>
                </a:cubicBezTo>
                <a:cubicBezTo>
                  <a:pt x="9232162" y="1339558"/>
                  <a:pt x="9229354" y="1341988"/>
                  <a:pt x="9229354" y="1344416"/>
                </a:cubicBezTo>
                <a:lnTo>
                  <a:pt x="9230004" y="1353786"/>
                </a:lnTo>
                <a:lnTo>
                  <a:pt x="9230056" y="1354538"/>
                </a:lnTo>
                <a:cubicBezTo>
                  <a:pt x="9230758" y="1357472"/>
                  <a:pt x="9232162" y="1359800"/>
                  <a:pt x="9234968" y="1361018"/>
                </a:cubicBezTo>
                <a:cubicBezTo>
                  <a:pt x="9226549" y="1365876"/>
                  <a:pt x="9220934" y="1368303"/>
                  <a:pt x="9215321" y="1373161"/>
                </a:cubicBezTo>
                <a:cubicBezTo>
                  <a:pt x="9215322" y="1363446"/>
                  <a:pt x="9212515" y="1356158"/>
                  <a:pt x="9209709" y="1348872"/>
                </a:cubicBezTo>
                <a:cubicBezTo>
                  <a:pt x="9209709" y="1346440"/>
                  <a:pt x="9212515" y="1344417"/>
                  <a:pt x="9212514" y="1341988"/>
                </a:cubicBezTo>
                <a:cubicBezTo>
                  <a:pt x="9215322" y="1334700"/>
                  <a:pt x="9209707" y="1339559"/>
                  <a:pt x="9206902" y="1339559"/>
                </a:cubicBezTo>
                <a:cubicBezTo>
                  <a:pt x="9198481" y="1348871"/>
                  <a:pt x="9184918" y="1339559"/>
                  <a:pt x="9176497" y="1332270"/>
                </a:cubicBezTo>
                <a:cubicBezTo>
                  <a:pt x="9145625" y="1307980"/>
                  <a:pt x="9111947" y="1290976"/>
                  <a:pt x="9078736" y="1269107"/>
                </a:cubicBezTo>
                <a:cubicBezTo>
                  <a:pt x="9045056" y="1247656"/>
                  <a:pt x="9011847" y="1225793"/>
                  <a:pt x="8975361" y="1203930"/>
                </a:cubicBezTo>
                <a:cubicBezTo>
                  <a:pt x="8958521" y="1194213"/>
                  <a:pt x="8944488" y="1184900"/>
                  <a:pt x="8928116" y="1175184"/>
                </a:cubicBezTo>
                <a:cubicBezTo>
                  <a:pt x="8919697" y="1170326"/>
                  <a:pt x="8911278" y="1165468"/>
                  <a:pt x="8902859" y="1163038"/>
                </a:cubicBezTo>
                <a:cubicBezTo>
                  <a:pt x="8891630" y="1155751"/>
                  <a:pt x="8900052" y="1153321"/>
                  <a:pt x="8897245" y="1141177"/>
                </a:cubicBezTo>
                <a:cubicBezTo>
                  <a:pt x="8891630" y="1124172"/>
                  <a:pt x="8869178" y="1119719"/>
                  <a:pt x="8857954" y="1114456"/>
                </a:cubicBezTo>
                <a:cubicBezTo>
                  <a:pt x="8843919" y="1110002"/>
                  <a:pt x="8830356" y="1100286"/>
                  <a:pt x="8813516" y="1092998"/>
                </a:cubicBezTo>
                <a:cubicBezTo>
                  <a:pt x="8779838" y="1073566"/>
                  <a:pt x="8743352" y="1054127"/>
                  <a:pt x="8707334" y="1037126"/>
                </a:cubicBezTo>
                <a:cubicBezTo>
                  <a:pt x="8676461" y="1020526"/>
                  <a:pt x="8643251" y="1003521"/>
                  <a:pt x="8612378" y="981661"/>
                </a:cubicBezTo>
                <a:cubicBezTo>
                  <a:pt x="8606765" y="976801"/>
                  <a:pt x="8589927" y="967085"/>
                  <a:pt x="8592734" y="955345"/>
                </a:cubicBezTo>
                <a:cubicBezTo>
                  <a:pt x="8595541" y="945628"/>
                  <a:pt x="8609573" y="952915"/>
                  <a:pt x="8609573" y="940768"/>
                </a:cubicBezTo>
                <a:cubicBezTo>
                  <a:pt x="8603960" y="940769"/>
                  <a:pt x="8598348" y="938341"/>
                  <a:pt x="8592734" y="933481"/>
                </a:cubicBezTo>
                <a:cubicBezTo>
                  <a:pt x="8598347" y="931052"/>
                  <a:pt x="8603959" y="928623"/>
                  <a:pt x="8609573" y="928622"/>
                </a:cubicBezTo>
                <a:cubicBezTo>
                  <a:pt x="8606765" y="918908"/>
                  <a:pt x="8595540" y="899473"/>
                  <a:pt x="8606766" y="892185"/>
                </a:cubicBezTo>
                <a:cubicBezTo>
                  <a:pt x="8608872" y="891073"/>
                  <a:pt x="8610450" y="891124"/>
                  <a:pt x="8611678" y="891976"/>
                </a:cubicBezTo>
                <a:close/>
                <a:moveTo>
                  <a:pt x="7400204" y="889526"/>
                </a:moveTo>
                <a:cubicBezTo>
                  <a:pt x="7408829" y="889579"/>
                  <a:pt x="7416407" y="892648"/>
                  <a:pt x="7416407" y="904723"/>
                </a:cubicBezTo>
                <a:cubicBezTo>
                  <a:pt x="7408014" y="904722"/>
                  <a:pt x="7377703" y="919458"/>
                  <a:pt x="7377703" y="892444"/>
                </a:cubicBezTo>
                <a:cubicBezTo>
                  <a:pt x="7381901" y="892443"/>
                  <a:pt x="7391577" y="889476"/>
                  <a:pt x="7400204" y="889526"/>
                </a:cubicBezTo>
                <a:close/>
                <a:moveTo>
                  <a:pt x="8548336" y="888806"/>
                </a:moveTo>
                <a:cubicBezTo>
                  <a:pt x="8563415" y="888067"/>
                  <a:pt x="8580765" y="905110"/>
                  <a:pt x="8593579" y="908747"/>
                </a:cubicBezTo>
                <a:cubicBezTo>
                  <a:pt x="8573648" y="908746"/>
                  <a:pt x="8554194" y="906323"/>
                  <a:pt x="8534266" y="896626"/>
                </a:cubicBezTo>
                <a:cubicBezTo>
                  <a:pt x="8538534" y="891273"/>
                  <a:pt x="8543310" y="889051"/>
                  <a:pt x="8548336" y="888806"/>
                </a:cubicBezTo>
                <a:close/>
                <a:moveTo>
                  <a:pt x="6833103" y="885524"/>
                </a:moveTo>
                <a:lnTo>
                  <a:pt x="6832828" y="886815"/>
                </a:lnTo>
                <a:lnTo>
                  <a:pt x="6841901" y="887446"/>
                </a:lnTo>
                <a:close/>
                <a:moveTo>
                  <a:pt x="8594764" y="885319"/>
                </a:moveTo>
                <a:cubicBezTo>
                  <a:pt x="8595478" y="884803"/>
                  <a:pt x="8596905" y="885460"/>
                  <a:pt x="8599760" y="886777"/>
                </a:cubicBezTo>
                <a:cubicBezTo>
                  <a:pt x="8596905" y="888658"/>
                  <a:pt x="8596905" y="888658"/>
                  <a:pt x="8594052" y="890914"/>
                </a:cubicBezTo>
                <a:cubicBezTo>
                  <a:pt x="8594052" y="887529"/>
                  <a:pt x="8594052" y="885837"/>
                  <a:pt x="8594764" y="885319"/>
                </a:cubicBezTo>
                <a:close/>
                <a:moveTo>
                  <a:pt x="7930927" y="885319"/>
                </a:moveTo>
                <a:cubicBezTo>
                  <a:pt x="7931643" y="884804"/>
                  <a:pt x="7933069" y="885460"/>
                  <a:pt x="7935923" y="886777"/>
                </a:cubicBezTo>
                <a:cubicBezTo>
                  <a:pt x="7933070" y="888657"/>
                  <a:pt x="7933070" y="888657"/>
                  <a:pt x="7930213" y="890914"/>
                </a:cubicBezTo>
                <a:cubicBezTo>
                  <a:pt x="7930215" y="887530"/>
                  <a:pt x="7930215" y="885836"/>
                  <a:pt x="7930927" y="885319"/>
                </a:cubicBezTo>
                <a:close/>
                <a:moveTo>
                  <a:pt x="7688083" y="884310"/>
                </a:moveTo>
                <a:cubicBezTo>
                  <a:pt x="7695428" y="884618"/>
                  <a:pt x="7702105" y="885847"/>
                  <a:pt x="7702106" y="889537"/>
                </a:cubicBezTo>
                <a:cubicBezTo>
                  <a:pt x="7704777" y="896916"/>
                  <a:pt x="7670057" y="906755"/>
                  <a:pt x="7670058" y="884617"/>
                </a:cubicBezTo>
                <a:cubicBezTo>
                  <a:pt x="7672728" y="884616"/>
                  <a:pt x="7680741" y="884003"/>
                  <a:pt x="7688083" y="884310"/>
                </a:cubicBezTo>
                <a:close/>
                <a:moveTo>
                  <a:pt x="7212514" y="883945"/>
                </a:moveTo>
                <a:cubicBezTo>
                  <a:pt x="7212515" y="891662"/>
                  <a:pt x="7210047" y="894232"/>
                  <a:pt x="7205111" y="894233"/>
                </a:cubicBezTo>
                <a:cubicBezTo>
                  <a:pt x="7205111" y="886518"/>
                  <a:pt x="7207578" y="883946"/>
                  <a:pt x="7212514" y="883945"/>
                </a:cubicBezTo>
                <a:close/>
                <a:moveTo>
                  <a:pt x="6712852" y="883935"/>
                </a:moveTo>
                <a:lnTo>
                  <a:pt x="6715280" y="884990"/>
                </a:lnTo>
                <a:lnTo>
                  <a:pt x="6715363" y="884987"/>
                </a:lnTo>
                <a:lnTo>
                  <a:pt x="6713002" y="883949"/>
                </a:lnTo>
                <a:close/>
                <a:moveTo>
                  <a:pt x="8030753" y="882831"/>
                </a:moveTo>
                <a:cubicBezTo>
                  <a:pt x="8041340" y="882227"/>
                  <a:pt x="8051874" y="884651"/>
                  <a:pt x="8060963" y="890711"/>
                </a:cubicBezTo>
                <a:cubicBezTo>
                  <a:pt x="8068947" y="895560"/>
                  <a:pt x="8076928" y="905259"/>
                  <a:pt x="8087571" y="910107"/>
                </a:cubicBezTo>
                <a:cubicBezTo>
                  <a:pt x="8100878" y="914957"/>
                  <a:pt x="8111521" y="916977"/>
                  <a:pt x="8124823" y="921825"/>
                </a:cubicBezTo>
                <a:cubicBezTo>
                  <a:pt x="8172278" y="938798"/>
                  <a:pt x="8217068" y="955769"/>
                  <a:pt x="8264963" y="975166"/>
                </a:cubicBezTo>
                <a:cubicBezTo>
                  <a:pt x="8312415" y="994157"/>
                  <a:pt x="8360309" y="1013553"/>
                  <a:pt x="8407760" y="1035374"/>
                </a:cubicBezTo>
                <a:cubicBezTo>
                  <a:pt x="8431709" y="1045072"/>
                  <a:pt x="8455656" y="1054769"/>
                  <a:pt x="8479161" y="1066488"/>
                </a:cubicBezTo>
                <a:cubicBezTo>
                  <a:pt x="8492465" y="1071337"/>
                  <a:pt x="8505770" y="1076186"/>
                  <a:pt x="8516414" y="1083460"/>
                </a:cubicBezTo>
                <a:cubicBezTo>
                  <a:pt x="8521736" y="1085883"/>
                  <a:pt x="8529714" y="1088309"/>
                  <a:pt x="8535037" y="1090733"/>
                </a:cubicBezTo>
                <a:cubicBezTo>
                  <a:pt x="8535037" y="1095582"/>
                  <a:pt x="8535038" y="1102855"/>
                  <a:pt x="8535038" y="1107704"/>
                </a:cubicBezTo>
                <a:cubicBezTo>
                  <a:pt x="8524393" y="1124676"/>
                  <a:pt x="8500448" y="1102855"/>
                  <a:pt x="8489804" y="1098006"/>
                </a:cubicBezTo>
                <a:cubicBezTo>
                  <a:pt x="8468516" y="1085883"/>
                  <a:pt x="8447674" y="1078611"/>
                  <a:pt x="8426387" y="1069316"/>
                </a:cubicBezTo>
                <a:cubicBezTo>
                  <a:pt x="8378934" y="1049920"/>
                  <a:pt x="8331040" y="1030525"/>
                  <a:pt x="8283587" y="1011129"/>
                </a:cubicBezTo>
                <a:lnTo>
                  <a:pt x="8245823" y="995404"/>
                </a:lnTo>
                <a:lnTo>
                  <a:pt x="8229146" y="991276"/>
                </a:lnTo>
                <a:lnTo>
                  <a:pt x="8230982" y="989225"/>
                </a:lnTo>
                <a:lnTo>
                  <a:pt x="8000208" y="893136"/>
                </a:lnTo>
                <a:cubicBezTo>
                  <a:pt x="8009521" y="887074"/>
                  <a:pt x="8020165" y="883439"/>
                  <a:pt x="8030753" y="882831"/>
                </a:cubicBezTo>
                <a:close/>
                <a:moveTo>
                  <a:pt x="6682619" y="881100"/>
                </a:moveTo>
                <a:lnTo>
                  <a:pt x="6692348" y="884383"/>
                </a:lnTo>
                <a:lnTo>
                  <a:pt x="6692068" y="881953"/>
                </a:lnTo>
                <a:lnTo>
                  <a:pt x="6683232" y="881108"/>
                </a:lnTo>
                <a:close/>
                <a:moveTo>
                  <a:pt x="6603813" y="880703"/>
                </a:moveTo>
                <a:cubicBezTo>
                  <a:pt x="6603813" y="890015"/>
                  <a:pt x="6606618" y="892446"/>
                  <a:pt x="6612227" y="892447"/>
                </a:cubicBezTo>
                <a:cubicBezTo>
                  <a:pt x="6612227" y="885157"/>
                  <a:pt x="6609423" y="880703"/>
                  <a:pt x="6603813" y="880703"/>
                </a:cubicBezTo>
                <a:close/>
                <a:moveTo>
                  <a:pt x="7328225" y="880574"/>
                </a:moveTo>
                <a:cubicBezTo>
                  <a:pt x="7333433" y="880573"/>
                  <a:pt x="7336038" y="885158"/>
                  <a:pt x="7336036" y="892660"/>
                </a:cubicBezTo>
                <a:cubicBezTo>
                  <a:pt x="7330831" y="892660"/>
                  <a:pt x="7328226" y="890158"/>
                  <a:pt x="7328225" y="880574"/>
                </a:cubicBezTo>
                <a:close/>
                <a:moveTo>
                  <a:pt x="7957880" y="876800"/>
                </a:moveTo>
                <a:cubicBezTo>
                  <a:pt x="7960050" y="879219"/>
                  <a:pt x="7960049" y="881639"/>
                  <a:pt x="7962655" y="884059"/>
                </a:cubicBezTo>
                <a:cubicBezTo>
                  <a:pt x="7960051" y="886478"/>
                  <a:pt x="7960051" y="886478"/>
                  <a:pt x="7957878" y="888899"/>
                </a:cubicBezTo>
                <a:lnTo>
                  <a:pt x="7957724" y="888412"/>
                </a:lnTo>
                <a:lnTo>
                  <a:pt x="7953236" y="890496"/>
                </a:lnTo>
                <a:cubicBezTo>
                  <a:pt x="7946575" y="893345"/>
                  <a:pt x="7937694" y="895537"/>
                  <a:pt x="7937693" y="883262"/>
                </a:cubicBezTo>
                <a:cubicBezTo>
                  <a:pt x="7940327" y="883262"/>
                  <a:pt x="7944273" y="882093"/>
                  <a:pt x="7948219" y="882094"/>
                </a:cubicBezTo>
                <a:cubicBezTo>
                  <a:pt x="7950191" y="882092"/>
                  <a:pt x="7952166" y="882385"/>
                  <a:pt x="7953978" y="883262"/>
                </a:cubicBezTo>
                <a:lnTo>
                  <a:pt x="7957026" y="886251"/>
                </a:lnTo>
                <a:lnTo>
                  <a:pt x="7955926" y="882849"/>
                </a:lnTo>
                <a:cubicBezTo>
                  <a:pt x="7955925" y="881035"/>
                  <a:pt x="7956577" y="879220"/>
                  <a:pt x="7957880" y="876800"/>
                </a:cubicBezTo>
                <a:close/>
                <a:moveTo>
                  <a:pt x="8494778" y="875272"/>
                </a:moveTo>
                <a:cubicBezTo>
                  <a:pt x="8500693" y="875271"/>
                  <a:pt x="8508306" y="876481"/>
                  <a:pt x="8511118" y="876483"/>
                </a:cubicBezTo>
                <a:cubicBezTo>
                  <a:pt x="8505497" y="883742"/>
                  <a:pt x="8497062" y="881322"/>
                  <a:pt x="8488629" y="881323"/>
                </a:cubicBezTo>
                <a:cubicBezTo>
                  <a:pt x="8484646" y="876482"/>
                  <a:pt x="8488864" y="875271"/>
                  <a:pt x="8494778" y="875272"/>
                </a:cubicBezTo>
                <a:close/>
                <a:moveTo>
                  <a:pt x="6763562" y="873729"/>
                </a:moveTo>
                <a:lnTo>
                  <a:pt x="6761479" y="877090"/>
                </a:lnTo>
                <a:lnTo>
                  <a:pt x="6767035" y="878815"/>
                </a:lnTo>
                <a:close/>
                <a:moveTo>
                  <a:pt x="8836888" y="871641"/>
                </a:moveTo>
                <a:cubicBezTo>
                  <a:pt x="8836888" y="879358"/>
                  <a:pt x="8833850" y="881930"/>
                  <a:pt x="8829075" y="881930"/>
                </a:cubicBezTo>
                <a:cubicBezTo>
                  <a:pt x="8829074" y="874215"/>
                  <a:pt x="8831245" y="871642"/>
                  <a:pt x="8836888" y="871641"/>
                </a:cubicBezTo>
                <a:close/>
                <a:moveTo>
                  <a:pt x="7974378" y="871441"/>
                </a:moveTo>
                <a:cubicBezTo>
                  <a:pt x="7974377" y="883541"/>
                  <a:pt x="7963958" y="883541"/>
                  <a:pt x="7959184" y="876281"/>
                </a:cubicBezTo>
                <a:cubicBezTo>
                  <a:pt x="7963958" y="873860"/>
                  <a:pt x="7969169" y="871440"/>
                  <a:pt x="7974378" y="871441"/>
                </a:cubicBezTo>
                <a:close/>
                <a:moveTo>
                  <a:pt x="7643550" y="868648"/>
                </a:moveTo>
                <a:cubicBezTo>
                  <a:pt x="7651055" y="868940"/>
                  <a:pt x="7657880" y="873033"/>
                  <a:pt x="7657880" y="883553"/>
                </a:cubicBezTo>
                <a:cubicBezTo>
                  <a:pt x="7646962" y="878878"/>
                  <a:pt x="7636041" y="878879"/>
                  <a:pt x="7625123" y="876539"/>
                </a:cubicBezTo>
                <a:cubicBezTo>
                  <a:pt x="7627855" y="871864"/>
                  <a:pt x="7636043" y="868355"/>
                  <a:pt x="7643550" y="868648"/>
                </a:cubicBezTo>
                <a:close/>
                <a:moveTo>
                  <a:pt x="7201475" y="862534"/>
                </a:moveTo>
                <a:cubicBezTo>
                  <a:pt x="7201832" y="861568"/>
                  <a:pt x="7203259" y="862212"/>
                  <a:pt x="7206114" y="863497"/>
                </a:cubicBezTo>
                <a:cubicBezTo>
                  <a:pt x="7203259" y="866070"/>
                  <a:pt x="7203259" y="866070"/>
                  <a:pt x="7203260" y="871214"/>
                </a:cubicBezTo>
                <a:cubicBezTo>
                  <a:pt x="7201832" y="866070"/>
                  <a:pt x="7201118" y="863498"/>
                  <a:pt x="7201475" y="862534"/>
                </a:cubicBezTo>
                <a:close/>
                <a:moveTo>
                  <a:pt x="6894495" y="860724"/>
                </a:moveTo>
                <a:cubicBezTo>
                  <a:pt x="6897144" y="863042"/>
                  <a:pt x="6902437" y="863041"/>
                  <a:pt x="6907730" y="867676"/>
                </a:cubicBezTo>
                <a:cubicBezTo>
                  <a:pt x="6902437" y="874627"/>
                  <a:pt x="6894496" y="872309"/>
                  <a:pt x="6894495" y="860724"/>
                </a:cubicBezTo>
                <a:close/>
                <a:moveTo>
                  <a:pt x="7586054" y="860723"/>
                </a:moveTo>
                <a:cubicBezTo>
                  <a:pt x="7599078" y="860722"/>
                  <a:pt x="7612099" y="863061"/>
                  <a:pt x="7624691" y="867737"/>
                </a:cubicBezTo>
                <a:cubicBezTo>
                  <a:pt x="7617311" y="877092"/>
                  <a:pt x="7586053" y="881768"/>
                  <a:pt x="7586054" y="860723"/>
                </a:cubicBezTo>
                <a:close/>
                <a:moveTo>
                  <a:pt x="6109267" y="860695"/>
                </a:moveTo>
                <a:lnTo>
                  <a:pt x="6027373" y="868757"/>
                </a:lnTo>
                <a:lnTo>
                  <a:pt x="6026494" y="870983"/>
                </a:lnTo>
                <a:cubicBezTo>
                  <a:pt x="6020883" y="875844"/>
                  <a:pt x="6012468" y="873413"/>
                  <a:pt x="6006860" y="875845"/>
                </a:cubicBezTo>
                <a:lnTo>
                  <a:pt x="5974646" y="879215"/>
                </a:lnTo>
                <a:lnTo>
                  <a:pt x="5913418" y="894253"/>
                </a:lnTo>
                <a:lnTo>
                  <a:pt x="5913004" y="887354"/>
                </a:lnTo>
                <a:lnTo>
                  <a:pt x="5904928" y="888764"/>
                </a:lnTo>
                <a:lnTo>
                  <a:pt x="5907505" y="894979"/>
                </a:lnTo>
                <a:lnTo>
                  <a:pt x="5883559" y="899022"/>
                </a:lnTo>
                <a:lnTo>
                  <a:pt x="5882292" y="906917"/>
                </a:lnTo>
                <a:cubicBezTo>
                  <a:pt x="5887974" y="904107"/>
                  <a:pt x="5793430" y="907345"/>
                  <a:pt x="5792210" y="911212"/>
                </a:cubicBezTo>
                <a:cubicBezTo>
                  <a:pt x="5796921" y="919080"/>
                  <a:pt x="5839415" y="914080"/>
                  <a:pt x="5864133" y="911979"/>
                </a:cubicBezTo>
                <a:lnTo>
                  <a:pt x="5880356" y="911444"/>
                </a:lnTo>
                <a:lnTo>
                  <a:pt x="5870845" y="913045"/>
                </a:lnTo>
                <a:lnTo>
                  <a:pt x="5886304" y="912018"/>
                </a:lnTo>
                <a:cubicBezTo>
                  <a:pt x="5899668" y="911138"/>
                  <a:pt x="5909898" y="910490"/>
                  <a:pt x="5913534" y="910360"/>
                </a:cubicBezTo>
                <a:lnTo>
                  <a:pt x="5948286" y="911398"/>
                </a:lnTo>
                <a:lnTo>
                  <a:pt x="6015274" y="899736"/>
                </a:lnTo>
                <a:cubicBezTo>
                  <a:pt x="6026493" y="897306"/>
                  <a:pt x="6043321" y="885157"/>
                  <a:pt x="6054072" y="894876"/>
                </a:cubicBezTo>
                <a:cubicBezTo>
                  <a:pt x="6065293" y="902166"/>
                  <a:pt x="6070904" y="907024"/>
                  <a:pt x="6082122" y="904594"/>
                </a:cubicBezTo>
                <a:lnTo>
                  <a:pt x="6100792" y="902790"/>
                </a:lnTo>
                <a:lnTo>
                  <a:pt x="6100792" y="879675"/>
                </a:lnTo>
                <a:cubicBezTo>
                  <a:pt x="6106109" y="874814"/>
                  <a:pt x="6111423" y="869955"/>
                  <a:pt x="6114080" y="865094"/>
                </a:cubicBezTo>
                <a:close/>
                <a:moveTo>
                  <a:pt x="7179789" y="859139"/>
                </a:moveTo>
                <a:cubicBezTo>
                  <a:pt x="7184997" y="859139"/>
                  <a:pt x="7187602" y="861558"/>
                  <a:pt x="7187603" y="871238"/>
                </a:cubicBezTo>
                <a:cubicBezTo>
                  <a:pt x="7182394" y="871240"/>
                  <a:pt x="7179790" y="866398"/>
                  <a:pt x="7179789" y="859139"/>
                </a:cubicBezTo>
                <a:close/>
                <a:moveTo>
                  <a:pt x="8820380" y="857883"/>
                </a:moveTo>
                <a:cubicBezTo>
                  <a:pt x="8820382" y="869469"/>
                  <a:pt x="8812359" y="869469"/>
                  <a:pt x="8804333" y="869469"/>
                </a:cubicBezTo>
                <a:cubicBezTo>
                  <a:pt x="8804335" y="855566"/>
                  <a:pt x="8815033" y="857884"/>
                  <a:pt x="8820380" y="857883"/>
                </a:cubicBezTo>
                <a:close/>
                <a:moveTo>
                  <a:pt x="6130434" y="847988"/>
                </a:moveTo>
                <a:lnTo>
                  <a:pt x="6130151" y="848055"/>
                </a:lnTo>
                <a:lnTo>
                  <a:pt x="6130433" y="848025"/>
                </a:lnTo>
                <a:close/>
                <a:moveTo>
                  <a:pt x="7003472" y="847140"/>
                </a:moveTo>
                <a:cubicBezTo>
                  <a:pt x="7003471" y="862096"/>
                  <a:pt x="6993335" y="859603"/>
                  <a:pt x="6988266" y="859604"/>
                </a:cubicBezTo>
                <a:cubicBezTo>
                  <a:pt x="6988267" y="844650"/>
                  <a:pt x="6995869" y="847142"/>
                  <a:pt x="7003472" y="847140"/>
                </a:cubicBezTo>
                <a:close/>
                <a:moveTo>
                  <a:pt x="7099386" y="846636"/>
                </a:moveTo>
                <a:cubicBezTo>
                  <a:pt x="7104593" y="846635"/>
                  <a:pt x="7107199" y="849055"/>
                  <a:pt x="7107198" y="858734"/>
                </a:cubicBezTo>
                <a:cubicBezTo>
                  <a:pt x="7101991" y="858734"/>
                  <a:pt x="7099386" y="853895"/>
                  <a:pt x="7099386" y="846636"/>
                </a:cubicBezTo>
                <a:close/>
                <a:moveTo>
                  <a:pt x="7074647" y="846635"/>
                </a:moveTo>
                <a:cubicBezTo>
                  <a:pt x="7079855" y="846635"/>
                  <a:pt x="7082460" y="849056"/>
                  <a:pt x="7082460" y="858734"/>
                </a:cubicBezTo>
                <a:cubicBezTo>
                  <a:pt x="7077250" y="858735"/>
                  <a:pt x="7074647" y="853895"/>
                  <a:pt x="7074647" y="846635"/>
                </a:cubicBezTo>
                <a:close/>
                <a:moveTo>
                  <a:pt x="8050649" y="845489"/>
                </a:moveTo>
                <a:cubicBezTo>
                  <a:pt x="8055710" y="844889"/>
                  <a:pt x="8061783" y="846689"/>
                  <a:pt x="8065830" y="846687"/>
                </a:cubicBezTo>
                <a:cubicBezTo>
                  <a:pt x="8065831" y="865884"/>
                  <a:pt x="8049638" y="858684"/>
                  <a:pt x="8041540" y="858685"/>
                </a:cubicBezTo>
                <a:cubicBezTo>
                  <a:pt x="8041539" y="849087"/>
                  <a:pt x="8045586" y="846089"/>
                  <a:pt x="8050649" y="845489"/>
                </a:cubicBezTo>
                <a:close/>
                <a:moveTo>
                  <a:pt x="8785560" y="844602"/>
                </a:moveTo>
                <a:cubicBezTo>
                  <a:pt x="8790767" y="845505"/>
                  <a:pt x="8795627" y="850315"/>
                  <a:pt x="8795626" y="858735"/>
                </a:cubicBezTo>
                <a:cubicBezTo>
                  <a:pt x="8787296" y="856331"/>
                  <a:pt x="8778963" y="853925"/>
                  <a:pt x="8773410" y="853925"/>
                </a:cubicBezTo>
                <a:cubicBezTo>
                  <a:pt x="8774800" y="846706"/>
                  <a:pt x="8780353" y="843699"/>
                  <a:pt x="8785560" y="844602"/>
                </a:cubicBezTo>
                <a:close/>
                <a:moveTo>
                  <a:pt x="6330597" y="842205"/>
                </a:moveTo>
                <a:cubicBezTo>
                  <a:pt x="6331273" y="841640"/>
                  <a:pt x="6332624" y="842205"/>
                  <a:pt x="6335329" y="843332"/>
                </a:cubicBezTo>
                <a:cubicBezTo>
                  <a:pt x="6332624" y="843333"/>
                  <a:pt x="6329920" y="845588"/>
                  <a:pt x="6329921" y="847846"/>
                </a:cubicBezTo>
                <a:cubicBezTo>
                  <a:pt x="6329922" y="844459"/>
                  <a:pt x="6329919" y="842767"/>
                  <a:pt x="6330597" y="842205"/>
                </a:cubicBezTo>
                <a:close/>
                <a:moveTo>
                  <a:pt x="8759610" y="837270"/>
                </a:moveTo>
                <a:cubicBezTo>
                  <a:pt x="8764019" y="838138"/>
                  <a:pt x="8768830" y="840455"/>
                  <a:pt x="8772953" y="841615"/>
                </a:cubicBezTo>
                <a:cubicBezTo>
                  <a:pt x="8770204" y="841615"/>
                  <a:pt x="8770203" y="843932"/>
                  <a:pt x="8767455" y="846248"/>
                </a:cubicBezTo>
                <a:cubicBezTo>
                  <a:pt x="8761958" y="843930"/>
                  <a:pt x="8753709" y="841614"/>
                  <a:pt x="8748671" y="841614"/>
                </a:cubicBezTo>
                <a:cubicBezTo>
                  <a:pt x="8751190" y="836979"/>
                  <a:pt x="8755200" y="836400"/>
                  <a:pt x="8759610" y="837270"/>
                </a:cubicBezTo>
                <a:close/>
                <a:moveTo>
                  <a:pt x="6923800" y="835718"/>
                </a:moveTo>
                <a:cubicBezTo>
                  <a:pt x="6928736" y="835717"/>
                  <a:pt x="6931202" y="840558"/>
                  <a:pt x="6931202" y="847818"/>
                </a:cubicBezTo>
                <a:cubicBezTo>
                  <a:pt x="6926267" y="847818"/>
                  <a:pt x="6923799" y="845397"/>
                  <a:pt x="6923800" y="835718"/>
                </a:cubicBezTo>
                <a:close/>
                <a:moveTo>
                  <a:pt x="6876914" y="835717"/>
                </a:moveTo>
                <a:cubicBezTo>
                  <a:pt x="6888168" y="835717"/>
                  <a:pt x="6885354" y="850475"/>
                  <a:pt x="6885355" y="860315"/>
                </a:cubicBezTo>
                <a:cubicBezTo>
                  <a:pt x="6876916" y="860314"/>
                  <a:pt x="6876914" y="845556"/>
                  <a:pt x="6876914" y="835717"/>
                </a:cubicBezTo>
                <a:close/>
                <a:moveTo>
                  <a:pt x="6583469" y="835717"/>
                </a:moveTo>
                <a:cubicBezTo>
                  <a:pt x="6583471" y="845397"/>
                  <a:pt x="6581003" y="847818"/>
                  <a:pt x="6576067" y="847818"/>
                </a:cubicBezTo>
                <a:cubicBezTo>
                  <a:pt x="6576067" y="840557"/>
                  <a:pt x="6578534" y="835718"/>
                  <a:pt x="6583469" y="835717"/>
                </a:cubicBezTo>
                <a:close/>
                <a:moveTo>
                  <a:pt x="7055660" y="834132"/>
                </a:moveTo>
                <a:cubicBezTo>
                  <a:pt x="7055658" y="843812"/>
                  <a:pt x="7053055" y="846231"/>
                  <a:pt x="7047847" y="846231"/>
                </a:cubicBezTo>
                <a:cubicBezTo>
                  <a:pt x="7047846" y="836551"/>
                  <a:pt x="7050451" y="834131"/>
                  <a:pt x="7055660" y="834132"/>
                </a:cubicBezTo>
                <a:close/>
                <a:moveTo>
                  <a:pt x="8024615" y="834131"/>
                </a:moveTo>
                <a:cubicBezTo>
                  <a:pt x="8024615" y="843810"/>
                  <a:pt x="8022011" y="846232"/>
                  <a:pt x="8016801" y="846232"/>
                </a:cubicBezTo>
                <a:cubicBezTo>
                  <a:pt x="8016802" y="836550"/>
                  <a:pt x="8019404" y="834132"/>
                  <a:pt x="8024615" y="834131"/>
                </a:cubicBezTo>
                <a:close/>
                <a:moveTo>
                  <a:pt x="7033416" y="834131"/>
                </a:moveTo>
                <a:cubicBezTo>
                  <a:pt x="7038190" y="834131"/>
                  <a:pt x="7041229" y="836550"/>
                  <a:pt x="7041227" y="846231"/>
                </a:cubicBezTo>
                <a:cubicBezTo>
                  <a:pt x="7036020" y="846232"/>
                  <a:pt x="7033415" y="843813"/>
                  <a:pt x="7033416" y="834131"/>
                </a:cubicBezTo>
                <a:close/>
                <a:moveTo>
                  <a:pt x="5775465" y="829904"/>
                </a:moveTo>
                <a:lnTo>
                  <a:pt x="5775465" y="831866"/>
                </a:lnTo>
                <a:lnTo>
                  <a:pt x="5789449" y="831408"/>
                </a:lnTo>
                <a:lnTo>
                  <a:pt x="5788448" y="830058"/>
                </a:lnTo>
                <a:close/>
                <a:moveTo>
                  <a:pt x="8049790" y="828775"/>
                </a:moveTo>
                <a:cubicBezTo>
                  <a:pt x="8116689" y="828776"/>
                  <a:pt x="8178446" y="867396"/>
                  <a:pt x="8236925" y="895958"/>
                </a:cubicBezTo>
                <a:cubicBezTo>
                  <a:pt x="8234118" y="903199"/>
                  <a:pt x="8220084" y="917683"/>
                  <a:pt x="8212131" y="908027"/>
                </a:cubicBezTo>
                <a:cubicBezTo>
                  <a:pt x="8203709" y="895957"/>
                  <a:pt x="8189674" y="898372"/>
                  <a:pt x="8175639" y="900784"/>
                </a:cubicBezTo>
                <a:cubicBezTo>
                  <a:pt x="8164409" y="903199"/>
                  <a:pt x="8167216" y="891131"/>
                  <a:pt x="8155990" y="883890"/>
                </a:cubicBezTo>
                <a:cubicBezTo>
                  <a:pt x="8150375" y="877050"/>
                  <a:pt x="8139145" y="883888"/>
                  <a:pt x="8130724" y="886705"/>
                </a:cubicBezTo>
                <a:cubicBezTo>
                  <a:pt x="8133533" y="879464"/>
                  <a:pt x="8139146" y="877050"/>
                  <a:pt x="8139145" y="869809"/>
                </a:cubicBezTo>
                <a:cubicBezTo>
                  <a:pt x="8136340" y="872223"/>
                  <a:pt x="8130724" y="874637"/>
                  <a:pt x="8127918" y="879465"/>
                </a:cubicBezTo>
                <a:cubicBezTo>
                  <a:pt x="8125111" y="857742"/>
                  <a:pt x="8111541" y="852913"/>
                  <a:pt x="8097506" y="845672"/>
                </a:cubicBezTo>
                <a:cubicBezTo>
                  <a:pt x="8080666" y="840843"/>
                  <a:pt x="8066631" y="833603"/>
                  <a:pt x="8049790" y="828775"/>
                </a:cubicBezTo>
                <a:close/>
                <a:moveTo>
                  <a:pt x="6112985" y="828654"/>
                </a:moveTo>
                <a:lnTo>
                  <a:pt x="6107306" y="829371"/>
                </a:lnTo>
                <a:cubicBezTo>
                  <a:pt x="6095443" y="830890"/>
                  <a:pt x="6083524" y="832105"/>
                  <a:pt x="6070902" y="832106"/>
                </a:cubicBezTo>
                <a:lnTo>
                  <a:pt x="6070528" y="832086"/>
                </a:lnTo>
                <a:lnTo>
                  <a:pt x="6069342" y="833911"/>
                </a:lnTo>
                <a:cubicBezTo>
                  <a:pt x="6068013" y="840493"/>
                  <a:pt x="6066020" y="845428"/>
                  <a:pt x="6063528" y="849205"/>
                </a:cubicBezTo>
                <a:lnTo>
                  <a:pt x="6056811" y="855574"/>
                </a:lnTo>
                <a:lnTo>
                  <a:pt x="6057227" y="855595"/>
                </a:lnTo>
                <a:cubicBezTo>
                  <a:pt x="6067271" y="855171"/>
                  <a:pt x="6078914" y="854078"/>
                  <a:pt x="6090764" y="852752"/>
                </a:cubicBezTo>
                <a:lnTo>
                  <a:pt x="6099433" y="851703"/>
                </a:lnTo>
                <a:lnTo>
                  <a:pt x="6090161" y="843227"/>
                </a:lnTo>
                <a:cubicBezTo>
                  <a:pt x="6096141" y="841403"/>
                  <a:pt x="6106605" y="842315"/>
                  <a:pt x="6111465" y="834854"/>
                </a:cubicBezTo>
                <a:close/>
                <a:moveTo>
                  <a:pt x="5892331" y="824817"/>
                </a:moveTo>
                <a:lnTo>
                  <a:pt x="5887917" y="827342"/>
                </a:lnTo>
                <a:lnTo>
                  <a:pt x="5892921" y="827118"/>
                </a:lnTo>
                <a:close/>
                <a:moveTo>
                  <a:pt x="7196213" y="822796"/>
                </a:moveTo>
                <a:lnTo>
                  <a:pt x="7198816" y="824171"/>
                </a:lnTo>
                <a:lnTo>
                  <a:pt x="7196392" y="823619"/>
                </a:lnTo>
                <a:close/>
                <a:moveTo>
                  <a:pt x="7457831" y="822570"/>
                </a:moveTo>
                <a:cubicBezTo>
                  <a:pt x="7495958" y="822776"/>
                  <a:pt x="7534584" y="830374"/>
                  <a:pt x="7569985" y="855351"/>
                </a:cubicBezTo>
                <a:cubicBezTo>
                  <a:pt x="7546164" y="874611"/>
                  <a:pt x="7514844" y="864981"/>
                  <a:pt x="7488377" y="860166"/>
                </a:cubicBezTo>
                <a:cubicBezTo>
                  <a:pt x="7464558" y="855351"/>
                  <a:pt x="7435883" y="850537"/>
                  <a:pt x="7420003" y="824456"/>
                </a:cubicBezTo>
                <a:cubicBezTo>
                  <a:pt x="7432463" y="823252"/>
                  <a:pt x="7445120" y="822500"/>
                  <a:pt x="7457831" y="822570"/>
                </a:cubicBezTo>
                <a:close/>
                <a:moveTo>
                  <a:pt x="8667024" y="821766"/>
                </a:moveTo>
                <a:cubicBezTo>
                  <a:pt x="8673908" y="822981"/>
                  <a:pt x="8680795" y="826622"/>
                  <a:pt x="8686396" y="829049"/>
                </a:cubicBezTo>
                <a:cubicBezTo>
                  <a:pt x="8700399" y="833905"/>
                  <a:pt x="8714402" y="841185"/>
                  <a:pt x="8731207" y="846041"/>
                </a:cubicBezTo>
                <a:cubicBezTo>
                  <a:pt x="8761547" y="863032"/>
                  <a:pt x="8789553" y="880023"/>
                  <a:pt x="8820361" y="896610"/>
                </a:cubicBezTo>
                <a:cubicBezTo>
                  <a:pt x="8811959" y="908748"/>
                  <a:pt x="8800756" y="896609"/>
                  <a:pt x="8792354" y="894183"/>
                </a:cubicBezTo>
                <a:cubicBezTo>
                  <a:pt x="8778350" y="887306"/>
                  <a:pt x="8764348" y="880023"/>
                  <a:pt x="8748008" y="875169"/>
                </a:cubicBezTo>
                <a:cubicBezTo>
                  <a:pt x="8734007" y="867887"/>
                  <a:pt x="8720004" y="863033"/>
                  <a:pt x="8706000" y="855750"/>
                </a:cubicBezTo>
                <a:cubicBezTo>
                  <a:pt x="8694796" y="850895"/>
                  <a:pt x="8680795" y="848469"/>
                  <a:pt x="8672391" y="833904"/>
                </a:cubicBezTo>
                <a:cubicBezTo>
                  <a:pt x="8663989" y="831476"/>
                  <a:pt x="8655588" y="829049"/>
                  <a:pt x="8647653" y="829049"/>
                </a:cubicBezTo>
                <a:cubicBezTo>
                  <a:pt x="8653255" y="821766"/>
                  <a:pt x="8660140" y="820553"/>
                  <a:pt x="8667024" y="821766"/>
                </a:cubicBezTo>
                <a:close/>
                <a:moveTo>
                  <a:pt x="8732180" y="821628"/>
                </a:moveTo>
                <a:cubicBezTo>
                  <a:pt x="8737528" y="823945"/>
                  <a:pt x="8742431" y="826262"/>
                  <a:pt x="8748227" y="828581"/>
                </a:cubicBezTo>
                <a:cubicBezTo>
                  <a:pt x="8742430" y="835532"/>
                  <a:pt x="8732179" y="835532"/>
                  <a:pt x="8732180" y="821628"/>
                </a:cubicBezTo>
                <a:close/>
                <a:moveTo>
                  <a:pt x="7655804" y="819267"/>
                </a:moveTo>
                <a:cubicBezTo>
                  <a:pt x="7657106" y="819267"/>
                  <a:pt x="7658407" y="820476"/>
                  <a:pt x="7659710" y="822896"/>
                </a:cubicBezTo>
                <a:lnTo>
                  <a:pt x="7656883" y="828148"/>
                </a:lnTo>
                <a:lnTo>
                  <a:pt x="7657635" y="828642"/>
                </a:lnTo>
                <a:cubicBezTo>
                  <a:pt x="7657636" y="842671"/>
                  <a:pt x="7641588" y="833319"/>
                  <a:pt x="7641588" y="821627"/>
                </a:cubicBezTo>
                <a:cubicBezTo>
                  <a:pt x="7644262" y="821627"/>
                  <a:pt x="7646938" y="822213"/>
                  <a:pt x="7649612" y="823381"/>
                </a:cubicBezTo>
                <a:lnTo>
                  <a:pt x="7656216" y="827710"/>
                </a:lnTo>
                <a:lnTo>
                  <a:pt x="7651895" y="822895"/>
                </a:lnTo>
                <a:cubicBezTo>
                  <a:pt x="7653200" y="820476"/>
                  <a:pt x="7654502" y="819266"/>
                  <a:pt x="7655804" y="819267"/>
                </a:cubicBezTo>
                <a:close/>
                <a:moveTo>
                  <a:pt x="6450004" y="818687"/>
                </a:moveTo>
                <a:cubicBezTo>
                  <a:pt x="6465954" y="818943"/>
                  <a:pt x="6479897" y="825009"/>
                  <a:pt x="6479897" y="848234"/>
                </a:cubicBezTo>
                <a:cubicBezTo>
                  <a:pt x="6466512" y="848235"/>
                  <a:pt x="6453125" y="853168"/>
                  <a:pt x="6439742" y="848235"/>
                </a:cubicBezTo>
                <a:cubicBezTo>
                  <a:pt x="6429032" y="843302"/>
                  <a:pt x="6418771" y="831379"/>
                  <a:pt x="6408061" y="823980"/>
                </a:cubicBezTo>
                <a:cubicBezTo>
                  <a:pt x="6416094" y="823980"/>
                  <a:pt x="6434052" y="818431"/>
                  <a:pt x="6450004" y="818687"/>
                </a:cubicBezTo>
                <a:close/>
                <a:moveTo>
                  <a:pt x="8646033" y="815611"/>
                </a:moveTo>
                <a:cubicBezTo>
                  <a:pt x="8646475" y="815047"/>
                  <a:pt x="8647356" y="815611"/>
                  <a:pt x="8649123" y="816739"/>
                </a:cubicBezTo>
                <a:cubicBezTo>
                  <a:pt x="8649125" y="818996"/>
                  <a:pt x="8649125" y="821252"/>
                  <a:pt x="8645590" y="821253"/>
                </a:cubicBezTo>
                <a:cubicBezTo>
                  <a:pt x="8645591" y="817868"/>
                  <a:pt x="8645591" y="816175"/>
                  <a:pt x="8646033" y="815611"/>
                </a:cubicBezTo>
                <a:close/>
                <a:moveTo>
                  <a:pt x="6866426" y="810912"/>
                </a:moveTo>
                <a:cubicBezTo>
                  <a:pt x="6871776" y="812995"/>
                  <a:pt x="6877123" y="815497"/>
                  <a:pt x="6882473" y="817997"/>
                </a:cubicBezTo>
                <a:cubicBezTo>
                  <a:pt x="6877124" y="822998"/>
                  <a:pt x="6871775" y="830500"/>
                  <a:pt x="6866426" y="835502"/>
                </a:cubicBezTo>
                <a:cubicBezTo>
                  <a:pt x="6866425" y="828000"/>
                  <a:pt x="6866424" y="820497"/>
                  <a:pt x="6866426" y="810912"/>
                </a:cubicBezTo>
                <a:close/>
                <a:moveTo>
                  <a:pt x="7573554" y="810912"/>
                </a:moveTo>
                <a:cubicBezTo>
                  <a:pt x="7579054" y="810911"/>
                  <a:pt x="7581344" y="815495"/>
                  <a:pt x="7581342" y="822996"/>
                </a:cubicBezTo>
                <a:cubicBezTo>
                  <a:pt x="7576304" y="822996"/>
                  <a:pt x="7573556" y="820494"/>
                  <a:pt x="7573554" y="810912"/>
                </a:cubicBezTo>
                <a:close/>
                <a:moveTo>
                  <a:pt x="6507708" y="810911"/>
                </a:moveTo>
                <a:cubicBezTo>
                  <a:pt x="6512747" y="810911"/>
                  <a:pt x="6515496" y="815496"/>
                  <a:pt x="6515495" y="822997"/>
                </a:cubicBezTo>
                <a:cubicBezTo>
                  <a:pt x="6509996" y="822996"/>
                  <a:pt x="6507707" y="820495"/>
                  <a:pt x="6507708" y="810911"/>
                </a:cubicBezTo>
                <a:close/>
                <a:moveTo>
                  <a:pt x="5955469" y="810658"/>
                </a:moveTo>
                <a:lnTo>
                  <a:pt x="5935563" y="812789"/>
                </a:lnTo>
                <a:lnTo>
                  <a:pt x="5906719" y="816044"/>
                </a:lnTo>
                <a:lnTo>
                  <a:pt x="5906354" y="817527"/>
                </a:lnTo>
                <a:lnTo>
                  <a:pt x="5909313" y="826892"/>
                </a:lnTo>
                <a:lnTo>
                  <a:pt x="5929667" y="828513"/>
                </a:lnTo>
                <a:lnTo>
                  <a:pt x="5934488" y="829068"/>
                </a:lnTo>
                <a:lnTo>
                  <a:pt x="5942211" y="826622"/>
                </a:lnTo>
                <a:lnTo>
                  <a:pt x="5965125" y="821384"/>
                </a:lnTo>
                <a:lnTo>
                  <a:pt x="5965256" y="818195"/>
                </a:lnTo>
                <a:cubicBezTo>
                  <a:pt x="5963764" y="815223"/>
                  <a:pt x="5960930" y="813018"/>
                  <a:pt x="5957659" y="811350"/>
                </a:cubicBezTo>
                <a:close/>
                <a:moveTo>
                  <a:pt x="5987226" y="810641"/>
                </a:moveTo>
                <a:lnTo>
                  <a:pt x="5988452" y="815719"/>
                </a:lnTo>
                <a:lnTo>
                  <a:pt x="6001997" y="812309"/>
                </a:lnTo>
                <a:lnTo>
                  <a:pt x="6000199" y="811045"/>
                </a:lnTo>
                <a:cubicBezTo>
                  <a:pt x="5996342" y="809931"/>
                  <a:pt x="5991433" y="810639"/>
                  <a:pt x="5987226" y="810641"/>
                </a:cubicBezTo>
                <a:close/>
                <a:moveTo>
                  <a:pt x="6958584" y="807988"/>
                </a:moveTo>
                <a:cubicBezTo>
                  <a:pt x="6969601" y="807372"/>
                  <a:pt x="6980019" y="812293"/>
                  <a:pt x="6980018" y="824591"/>
                </a:cubicBezTo>
                <a:lnTo>
                  <a:pt x="6977252" y="824591"/>
                </a:lnTo>
                <a:lnTo>
                  <a:pt x="6981412" y="833215"/>
                </a:lnTo>
                <a:cubicBezTo>
                  <a:pt x="6977220" y="833214"/>
                  <a:pt x="6971459" y="834518"/>
                  <a:pt x="6968841" y="829305"/>
                </a:cubicBezTo>
                <a:lnTo>
                  <a:pt x="6967984" y="824591"/>
                </a:lnTo>
                <a:lnTo>
                  <a:pt x="6947776" y="824592"/>
                </a:lnTo>
                <a:lnTo>
                  <a:pt x="6948402" y="824956"/>
                </a:lnTo>
                <a:cubicBezTo>
                  <a:pt x="6949757" y="827074"/>
                  <a:pt x="6950516" y="830098"/>
                  <a:pt x="6950518" y="833729"/>
                </a:cubicBezTo>
                <a:cubicBezTo>
                  <a:pt x="6947912" y="833728"/>
                  <a:pt x="6945960" y="832518"/>
                  <a:pt x="6944658" y="830400"/>
                </a:cubicBezTo>
                <a:lnTo>
                  <a:pt x="6943364" y="824591"/>
                </a:lnTo>
                <a:lnTo>
                  <a:pt x="6933567" y="824591"/>
                </a:lnTo>
                <a:cubicBezTo>
                  <a:pt x="6935956" y="814753"/>
                  <a:pt x="6947568" y="808601"/>
                  <a:pt x="6958584" y="807988"/>
                </a:cubicBezTo>
                <a:close/>
                <a:moveTo>
                  <a:pt x="7156898" y="803772"/>
                </a:moveTo>
                <a:cubicBezTo>
                  <a:pt x="7161813" y="810957"/>
                  <a:pt x="7168306" y="815739"/>
                  <a:pt x="7175671" y="818906"/>
                </a:cubicBezTo>
                <a:lnTo>
                  <a:pt x="7196392" y="823619"/>
                </a:lnTo>
                <a:lnTo>
                  <a:pt x="7198320" y="832510"/>
                </a:lnTo>
                <a:cubicBezTo>
                  <a:pt x="7199723" y="834331"/>
                  <a:pt x="7201829" y="834938"/>
                  <a:pt x="7204636" y="834938"/>
                </a:cubicBezTo>
                <a:cubicBezTo>
                  <a:pt x="7204637" y="831295"/>
                  <a:pt x="7203935" y="828261"/>
                  <a:pt x="7202532" y="826134"/>
                </a:cubicBezTo>
                <a:lnTo>
                  <a:pt x="7198816" y="824171"/>
                </a:lnTo>
                <a:lnTo>
                  <a:pt x="7199665" y="824363"/>
                </a:lnTo>
                <a:cubicBezTo>
                  <a:pt x="7216455" y="825832"/>
                  <a:pt x="7233891" y="824009"/>
                  <a:pt x="7246293" y="825225"/>
                </a:cubicBezTo>
                <a:cubicBezTo>
                  <a:pt x="7282799" y="830082"/>
                  <a:pt x="7318838" y="837367"/>
                  <a:pt x="7358154" y="847079"/>
                </a:cubicBezTo>
                <a:cubicBezTo>
                  <a:pt x="7394427" y="855580"/>
                  <a:pt x="7431401" y="865900"/>
                  <a:pt x="7468724" y="877083"/>
                </a:cubicBezTo>
                <a:lnTo>
                  <a:pt x="7545474" y="901031"/>
                </a:lnTo>
                <a:lnTo>
                  <a:pt x="7543499" y="898220"/>
                </a:lnTo>
                <a:cubicBezTo>
                  <a:pt x="7543174" y="895496"/>
                  <a:pt x="7544475" y="893078"/>
                  <a:pt x="7548383" y="893077"/>
                </a:cubicBezTo>
                <a:cubicBezTo>
                  <a:pt x="7548383" y="895497"/>
                  <a:pt x="7548382" y="897311"/>
                  <a:pt x="7548382" y="899127"/>
                </a:cubicBezTo>
                <a:lnTo>
                  <a:pt x="7548382" y="901939"/>
                </a:lnTo>
                <a:lnTo>
                  <a:pt x="7581404" y="912244"/>
                </a:lnTo>
                <a:cubicBezTo>
                  <a:pt x="7617912" y="924387"/>
                  <a:pt x="7654418" y="936529"/>
                  <a:pt x="7690457" y="948672"/>
                </a:cubicBezTo>
                <a:cubicBezTo>
                  <a:pt x="7707304" y="955956"/>
                  <a:pt x="7724154" y="960408"/>
                  <a:pt x="7743812" y="960409"/>
                </a:cubicBezTo>
                <a:cubicBezTo>
                  <a:pt x="7752236" y="962837"/>
                  <a:pt x="7752238" y="970123"/>
                  <a:pt x="7757854" y="979838"/>
                </a:cubicBezTo>
                <a:cubicBezTo>
                  <a:pt x="7763001" y="996836"/>
                  <a:pt x="7777042" y="996836"/>
                  <a:pt x="7788276" y="999265"/>
                </a:cubicBezTo>
                <a:cubicBezTo>
                  <a:pt x="7805125" y="1004122"/>
                  <a:pt x="7819166" y="1011407"/>
                  <a:pt x="7836016" y="1011407"/>
                </a:cubicBezTo>
                <a:cubicBezTo>
                  <a:pt x="7849588" y="1011407"/>
                  <a:pt x="7855672" y="1021120"/>
                  <a:pt x="7863631" y="1030835"/>
                </a:cubicBezTo>
                <a:cubicBezTo>
                  <a:pt x="7874863" y="1045000"/>
                  <a:pt x="7888904" y="1042977"/>
                  <a:pt x="7902945" y="1049857"/>
                </a:cubicBezTo>
                <a:cubicBezTo>
                  <a:pt x="7869480" y="1049858"/>
                  <a:pt x="7836601" y="1040852"/>
                  <a:pt x="7803722" y="1029114"/>
                </a:cubicBezTo>
                <a:lnTo>
                  <a:pt x="7724141" y="999331"/>
                </a:lnTo>
                <a:lnTo>
                  <a:pt x="7722495" y="1007939"/>
                </a:lnTo>
                <a:cubicBezTo>
                  <a:pt x="7721261" y="1009754"/>
                  <a:pt x="7719411" y="1010360"/>
                  <a:pt x="7716943" y="1010359"/>
                </a:cubicBezTo>
                <a:cubicBezTo>
                  <a:pt x="7716942" y="1006729"/>
                  <a:pt x="7717559" y="1003705"/>
                  <a:pt x="7718793" y="1001587"/>
                </a:cubicBezTo>
                <a:lnTo>
                  <a:pt x="7723167" y="998966"/>
                </a:lnTo>
                <a:lnTo>
                  <a:pt x="7704496" y="991978"/>
                </a:lnTo>
                <a:cubicBezTo>
                  <a:pt x="7710114" y="979837"/>
                  <a:pt x="7729772" y="994408"/>
                  <a:pt x="7729772" y="974981"/>
                </a:cubicBezTo>
                <a:cubicBezTo>
                  <a:pt x="7715730" y="977407"/>
                  <a:pt x="7701688" y="987122"/>
                  <a:pt x="7687648" y="979838"/>
                </a:cubicBezTo>
                <a:cubicBezTo>
                  <a:pt x="7690456" y="974980"/>
                  <a:pt x="7693266" y="970123"/>
                  <a:pt x="7696073" y="967694"/>
                </a:cubicBezTo>
                <a:cubicBezTo>
                  <a:pt x="7579065" y="934101"/>
                  <a:pt x="7461589" y="888365"/>
                  <a:pt x="7341304" y="859222"/>
                </a:cubicBezTo>
                <a:cubicBezTo>
                  <a:pt x="7313221" y="854366"/>
                  <a:pt x="7282797" y="851937"/>
                  <a:pt x="7257525" y="839795"/>
                </a:cubicBezTo>
                <a:cubicBezTo>
                  <a:pt x="7249102" y="837367"/>
                  <a:pt x="7237868" y="830081"/>
                  <a:pt x="7229443" y="834938"/>
                </a:cubicBezTo>
                <a:cubicBezTo>
                  <a:pt x="7223828" y="839795"/>
                  <a:pt x="7223826" y="854367"/>
                  <a:pt x="7215403" y="854367"/>
                </a:cubicBezTo>
                <a:cubicBezTo>
                  <a:pt x="7190597" y="854366"/>
                  <a:pt x="7159706" y="837368"/>
                  <a:pt x="7134434" y="830082"/>
                </a:cubicBezTo>
                <a:cubicBezTo>
                  <a:pt x="7106819" y="822796"/>
                  <a:pt x="7075929" y="815511"/>
                  <a:pt x="7047847" y="806200"/>
                </a:cubicBezTo>
                <a:cubicBezTo>
                  <a:pt x="7084354" y="806201"/>
                  <a:pt x="7120860" y="803772"/>
                  <a:pt x="7156898" y="803772"/>
                </a:cubicBezTo>
                <a:close/>
                <a:moveTo>
                  <a:pt x="6908171" y="801781"/>
                </a:moveTo>
                <a:cubicBezTo>
                  <a:pt x="6910638" y="801781"/>
                  <a:pt x="6912489" y="802990"/>
                  <a:pt x="6913723" y="805108"/>
                </a:cubicBezTo>
                <a:lnTo>
                  <a:pt x="6914351" y="808077"/>
                </a:lnTo>
                <a:lnTo>
                  <a:pt x="6915515" y="807719"/>
                </a:lnTo>
                <a:cubicBezTo>
                  <a:pt x="6923077" y="807466"/>
                  <a:pt x="6931719" y="809890"/>
                  <a:pt x="6936040" y="809891"/>
                </a:cubicBezTo>
                <a:cubicBezTo>
                  <a:pt x="6936040" y="833727"/>
                  <a:pt x="6910115" y="821607"/>
                  <a:pt x="6901473" y="821607"/>
                </a:cubicBezTo>
                <a:cubicBezTo>
                  <a:pt x="6901471" y="816254"/>
                  <a:pt x="6903091" y="812844"/>
                  <a:pt x="6905659" y="810743"/>
                </a:cubicBezTo>
                <a:lnTo>
                  <a:pt x="6909794" y="809474"/>
                </a:lnTo>
                <a:close/>
                <a:moveTo>
                  <a:pt x="7361396" y="801780"/>
                </a:moveTo>
                <a:cubicBezTo>
                  <a:pt x="7373986" y="806630"/>
                  <a:pt x="7387009" y="809053"/>
                  <a:pt x="7400032" y="813901"/>
                </a:cubicBezTo>
                <a:cubicBezTo>
                  <a:pt x="7392218" y="821173"/>
                  <a:pt x="7381800" y="828446"/>
                  <a:pt x="7376590" y="835313"/>
                </a:cubicBezTo>
                <a:cubicBezTo>
                  <a:pt x="7371378" y="833293"/>
                  <a:pt x="7366604" y="828446"/>
                  <a:pt x="7361396" y="823598"/>
                </a:cubicBezTo>
                <a:cubicBezTo>
                  <a:pt x="7361396" y="816324"/>
                  <a:pt x="7361396" y="809052"/>
                  <a:pt x="7361396" y="801780"/>
                </a:cubicBezTo>
                <a:close/>
                <a:moveTo>
                  <a:pt x="8600235" y="800959"/>
                </a:moveTo>
                <a:cubicBezTo>
                  <a:pt x="8605585" y="800958"/>
                  <a:pt x="8616282" y="798407"/>
                  <a:pt x="8616280" y="811164"/>
                </a:cubicBezTo>
                <a:cubicBezTo>
                  <a:pt x="8610933" y="811165"/>
                  <a:pt x="8600235" y="815843"/>
                  <a:pt x="8600235" y="800959"/>
                </a:cubicBezTo>
                <a:close/>
                <a:moveTo>
                  <a:pt x="7039153" y="800959"/>
                </a:moveTo>
                <a:cubicBezTo>
                  <a:pt x="7039153" y="815843"/>
                  <a:pt x="7028456" y="811166"/>
                  <a:pt x="7023108" y="811165"/>
                </a:cubicBezTo>
                <a:cubicBezTo>
                  <a:pt x="7023109" y="798407"/>
                  <a:pt x="7033806" y="800960"/>
                  <a:pt x="7039153" y="800959"/>
                </a:cubicBezTo>
                <a:close/>
                <a:moveTo>
                  <a:pt x="8680639" y="800194"/>
                </a:moveTo>
                <a:cubicBezTo>
                  <a:pt x="8685848" y="800195"/>
                  <a:pt x="8688452" y="802767"/>
                  <a:pt x="8688452" y="810482"/>
                </a:cubicBezTo>
                <a:cubicBezTo>
                  <a:pt x="8685848" y="810482"/>
                  <a:pt x="8680638" y="807481"/>
                  <a:pt x="8680639" y="800194"/>
                </a:cubicBezTo>
                <a:close/>
                <a:moveTo>
                  <a:pt x="7562804" y="798455"/>
                </a:moveTo>
                <a:lnTo>
                  <a:pt x="7563580" y="799593"/>
                </a:lnTo>
                <a:cubicBezTo>
                  <a:pt x="7564136" y="800410"/>
                  <a:pt x="7564484" y="800921"/>
                  <a:pt x="7564386" y="800780"/>
                </a:cubicBezTo>
                <a:close/>
                <a:moveTo>
                  <a:pt x="7562401" y="797865"/>
                </a:moveTo>
                <a:lnTo>
                  <a:pt x="7562534" y="798059"/>
                </a:lnTo>
                <a:lnTo>
                  <a:pt x="7562804" y="798455"/>
                </a:lnTo>
                <a:close/>
                <a:moveTo>
                  <a:pt x="6630276" y="794477"/>
                </a:moveTo>
                <a:lnTo>
                  <a:pt x="6630338" y="794526"/>
                </a:lnTo>
                <a:lnTo>
                  <a:pt x="6630359" y="794497"/>
                </a:lnTo>
                <a:close/>
                <a:moveTo>
                  <a:pt x="5948427" y="793632"/>
                </a:moveTo>
                <a:cubicBezTo>
                  <a:pt x="5942818" y="794849"/>
                  <a:pt x="5931598" y="793632"/>
                  <a:pt x="5922132" y="795708"/>
                </a:cubicBezTo>
                <a:lnTo>
                  <a:pt x="5918985" y="797364"/>
                </a:lnTo>
                <a:lnTo>
                  <a:pt x="5923247" y="796782"/>
                </a:lnTo>
                <a:lnTo>
                  <a:pt x="5946951" y="795762"/>
                </a:lnTo>
                <a:close/>
                <a:moveTo>
                  <a:pt x="7559125" y="793050"/>
                </a:moveTo>
                <a:cubicBezTo>
                  <a:pt x="7559125" y="793050"/>
                  <a:pt x="7559867" y="794140"/>
                  <a:pt x="7560796" y="795503"/>
                </a:cubicBezTo>
                <a:lnTo>
                  <a:pt x="7561756" y="796917"/>
                </a:lnTo>
                <a:close/>
                <a:moveTo>
                  <a:pt x="8370964" y="791897"/>
                </a:moveTo>
                <a:cubicBezTo>
                  <a:pt x="8370965" y="799157"/>
                  <a:pt x="8365756" y="801576"/>
                  <a:pt x="8363152" y="801575"/>
                </a:cubicBezTo>
                <a:cubicBezTo>
                  <a:pt x="8363152" y="794316"/>
                  <a:pt x="8365756" y="789478"/>
                  <a:pt x="8370964" y="791897"/>
                </a:cubicBezTo>
                <a:close/>
                <a:moveTo>
                  <a:pt x="7989486" y="791263"/>
                </a:moveTo>
                <a:cubicBezTo>
                  <a:pt x="7995153" y="791263"/>
                  <a:pt x="7997990" y="793675"/>
                  <a:pt x="8003658" y="796086"/>
                </a:cubicBezTo>
                <a:cubicBezTo>
                  <a:pt x="8012164" y="798497"/>
                  <a:pt x="8020668" y="800909"/>
                  <a:pt x="8028698" y="803320"/>
                </a:cubicBezTo>
                <a:cubicBezTo>
                  <a:pt x="8034840" y="805732"/>
                  <a:pt x="8051375" y="814974"/>
                  <a:pt x="8040037" y="827032"/>
                </a:cubicBezTo>
                <a:cubicBezTo>
                  <a:pt x="8026335" y="839088"/>
                  <a:pt x="7997987" y="817386"/>
                  <a:pt x="7983815" y="810553"/>
                </a:cubicBezTo>
                <a:cubicBezTo>
                  <a:pt x="7986650" y="803321"/>
                  <a:pt x="7989486" y="798497"/>
                  <a:pt x="7989486" y="791263"/>
                </a:cubicBezTo>
                <a:close/>
                <a:moveTo>
                  <a:pt x="6752764" y="791263"/>
                </a:moveTo>
                <a:cubicBezTo>
                  <a:pt x="6755549" y="798632"/>
                  <a:pt x="6758337" y="812958"/>
                  <a:pt x="6766697" y="810911"/>
                </a:cubicBezTo>
                <a:cubicBezTo>
                  <a:pt x="6777377" y="810912"/>
                  <a:pt x="6785735" y="808046"/>
                  <a:pt x="6796881" y="808045"/>
                </a:cubicBezTo>
                <a:cubicBezTo>
                  <a:pt x="6819172" y="808046"/>
                  <a:pt x="6838676" y="812958"/>
                  <a:pt x="6857715" y="817870"/>
                </a:cubicBezTo>
                <a:lnTo>
                  <a:pt x="6845792" y="823214"/>
                </a:lnTo>
                <a:lnTo>
                  <a:pt x="6856933" y="823215"/>
                </a:lnTo>
                <a:cubicBezTo>
                  <a:pt x="6856933" y="828216"/>
                  <a:pt x="6856933" y="833216"/>
                  <a:pt x="6856933" y="835301"/>
                </a:cubicBezTo>
                <a:cubicBezTo>
                  <a:pt x="6846178" y="835300"/>
                  <a:pt x="6835425" y="835301"/>
                  <a:pt x="6827360" y="835300"/>
                </a:cubicBezTo>
                <a:cubicBezTo>
                  <a:pt x="6819292" y="835300"/>
                  <a:pt x="6813917" y="835301"/>
                  <a:pt x="6808542" y="835300"/>
                </a:cubicBezTo>
                <a:lnTo>
                  <a:pt x="6808542" y="832487"/>
                </a:lnTo>
                <a:lnTo>
                  <a:pt x="6791133" y="832605"/>
                </a:lnTo>
                <a:lnTo>
                  <a:pt x="6765300" y="827312"/>
                </a:lnTo>
                <a:lnTo>
                  <a:pt x="6761440" y="836192"/>
                </a:lnTo>
                <a:cubicBezTo>
                  <a:pt x="6758292" y="838263"/>
                  <a:pt x="6754492" y="838768"/>
                  <a:pt x="6751888" y="839777"/>
                </a:cubicBezTo>
                <a:cubicBezTo>
                  <a:pt x="6746679" y="842202"/>
                  <a:pt x="6738864" y="856747"/>
                  <a:pt x="6733654" y="847050"/>
                </a:cubicBezTo>
                <a:cubicBezTo>
                  <a:pt x="6728445" y="842201"/>
                  <a:pt x="6731050" y="830487"/>
                  <a:pt x="6731050" y="823213"/>
                </a:cubicBezTo>
                <a:lnTo>
                  <a:pt x="6746155" y="823213"/>
                </a:lnTo>
                <a:lnTo>
                  <a:pt x="6722114" y="817870"/>
                </a:lnTo>
                <a:cubicBezTo>
                  <a:pt x="6730474" y="808045"/>
                  <a:pt x="6741619" y="798631"/>
                  <a:pt x="6752764" y="791263"/>
                </a:cubicBezTo>
                <a:close/>
                <a:moveTo>
                  <a:pt x="5956842" y="788773"/>
                </a:moveTo>
                <a:lnTo>
                  <a:pt x="5958349" y="795272"/>
                </a:lnTo>
                <a:lnTo>
                  <a:pt x="5963541" y="795048"/>
                </a:lnTo>
                <a:lnTo>
                  <a:pt x="5962918" y="792113"/>
                </a:lnTo>
                <a:cubicBezTo>
                  <a:pt x="5961633" y="789988"/>
                  <a:pt x="5959646" y="788772"/>
                  <a:pt x="5956842" y="788773"/>
                </a:cubicBezTo>
                <a:close/>
                <a:moveTo>
                  <a:pt x="7003480" y="786391"/>
                </a:moveTo>
                <a:cubicBezTo>
                  <a:pt x="7010682" y="786696"/>
                  <a:pt x="7016442" y="789750"/>
                  <a:pt x="7016443" y="800737"/>
                </a:cubicBezTo>
                <a:cubicBezTo>
                  <a:pt x="7007801" y="800738"/>
                  <a:pt x="6981877" y="810505"/>
                  <a:pt x="6981877" y="788529"/>
                </a:cubicBezTo>
                <a:cubicBezTo>
                  <a:pt x="6987638" y="788529"/>
                  <a:pt x="6996280" y="786087"/>
                  <a:pt x="7003480" y="786391"/>
                </a:cubicBezTo>
                <a:close/>
                <a:moveTo>
                  <a:pt x="7221430" y="780346"/>
                </a:moveTo>
                <a:cubicBezTo>
                  <a:pt x="7266361" y="787520"/>
                  <a:pt x="7308210" y="794695"/>
                  <a:pt x="7353142" y="801868"/>
                </a:cubicBezTo>
                <a:cubicBezTo>
                  <a:pt x="7353142" y="828172"/>
                  <a:pt x="7310852" y="816216"/>
                  <a:pt x="7302924" y="813824"/>
                </a:cubicBezTo>
                <a:cubicBezTo>
                  <a:pt x="7282219" y="809042"/>
                  <a:pt x="7263718" y="806650"/>
                  <a:pt x="7245218" y="804261"/>
                </a:cubicBezTo>
                <a:cubicBezTo>
                  <a:pt x="7239931" y="804260"/>
                  <a:pt x="7232001" y="804260"/>
                  <a:pt x="7224071" y="804260"/>
                </a:cubicBezTo>
                <a:cubicBezTo>
                  <a:pt x="7218786" y="801868"/>
                  <a:pt x="7221429" y="785129"/>
                  <a:pt x="7221430" y="780346"/>
                </a:cubicBezTo>
                <a:close/>
                <a:moveTo>
                  <a:pt x="7931070" y="779352"/>
                </a:moveTo>
                <a:cubicBezTo>
                  <a:pt x="7946434" y="780872"/>
                  <a:pt x="7962455" y="786956"/>
                  <a:pt x="7977164" y="794443"/>
                </a:cubicBezTo>
                <a:cubicBezTo>
                  <a:pt x="7954752" y="799436"/>
                  <a:pt x="7932805" y="801931"/>
                  <a:pt x="7910390" y="806922"/>
                </a:cubicBezTo>
                <a:cubicBezTo>
                  <a:pt x="7915994" y="799435"/>
                  <a:pt x="7927201" y="804425"/>
                  <a:pt x="7927199" y="789452"/>
                </a:cubicBezTo>
                <a:cubicBezTo>
                  <a:pt x="7918795" y="791948"/>
                  <a:pt x="7910391" y="791948"/>
                  <a:pt x="7904789" y="801931"/>
                </a:cubicBezTo>
                <a:cubicBezTo>
                  <a:pt x="7893579" y="799434"/>
                  <a:pt x="7882375" y="796939"/>
                  <a:pt x="7868367" y="794443"/>
                </a:cubicBezTo>
                <a:cubicBezTo>
                  <a:pt x="7876770" y="781340"/>
                  <a:pt x="7889904" y="779469"/>
                  <a:pt x="7903038" y="779353"/>
                </a:cubicBezTo>
                <a:cubicBezTo>
                  <a:pt x="7907415" y="779312"/>
                  <a:pt x="7911794" y="779469"/>
                  <a:pt x="7915994" y="779470"/>
                </a:cubicBezTo>
                <a:cubicBezTo>
                  <a:pt x="7920896" y="778846"/>
                  <a:pt x="7925947" y="778845"/>
                  <a:pt x="7931070" y="779352"/>
                </a:cubicBezTo>
                <a:close/>
                <a:moveTo>
                  <a:pt x="6576012" y="776388"/>
                </a:moveTo>
                <a:lnTo>
                  <a:pt x="6588458" y="778682"/>
                </a:lnTo>
                <a:lnTo>
                  <a:pt x="6588109" y="776974"/>
                </a:lnTo>
                <a:lnTo>
                  <a:pt x="6592396" y="779409"/>
                </a:lnTo>
                <a:lnTo>
                  <a:pt x="6599074" y="780641"/>
                </a:lnTo>
                <a:lnTo>
                  <a:pt x="6595789" y="788477"/>
                </a:lnTo>
                <a:lnTo>
                  <a:pt x="6595921" y="789075"/>
                </a:lnTo>
                <a:lnTo>
                  <a:pt x="6595609" y="788902"/>
                </a:lnTo>
                <a:lnTo>
                  <a:pt x="6594138" y="792414"/>
                </a:lnTo>
                <a:cubicBezTo>
                  <a:pt x="6585103" y="798566"/>
                  <a:pt x="6566301" y="790363"/>
                  <a:pt x="6560438" y="790364"/>
                </a:cubicBezTo>
                <a:cubicBezTo>
                  <a:pt x="6560441" y="778210"/>
                  <a:pt x="6567602" y="775780"/>
                  <a:pt x="6576012" y="776388"/>
                </a:cubicBezTo>
                <a:close/>
                <a:moveTo>
                  <a:pt x="6892780" y="775893"/>
                </a:moveTo>
                <a:cubicBezTo>
                  <a:pt x="6892781" y="790846"/>
                  <a:pt x="6884758" y="788355"/>
                  <a:pt x="6876733" y="788355"/>
                </a:cubicBezTo>
                <a:cubicBezTo>
                  <a:pt x="6876733" y="773402"/>
                  <a:pt x="6887432" y="775894"/>
                  <a:pt x="6892780" y="775893"/>
                </a:cubicBezTo>
                <a:close/>
                <a:moveTo>
                  <a:pt x="9174989" y="766256"/>
                </a:moveTo>
                <a:cubicBezTo>
                  <a:pt x="9174990" y="773972"/>
                  <a:pt x="9172385" y="776543"/>
                  <a:pt x="9167178" y="776543"/>
                </a:cubicBezTo>
                <a:cubicBezTo>
                  <a:pt x="9167177" y="768829"/>
                  <a:pt x="9169781" y="766256"/>
                  <a:pt x="9174989" y="766256"/>
                </a:cubicBezTo>
                <a:close/>
                <a:moveTo>
                  <a:pt x="6810763" y="766256"/>
                </a:moveTo>
                <a:cubicBezTo>
                  <a:pt x="6816349" y="766257"/>
                  <a:pt x="6821936" y="766256"/>
                  <a:pt x="6824730" y="766257"/>
                </a:cubicBezTo>
                <a:cubicBezTo>
                  <a:pt x="6824730" y="773271"/>
                  <a:pt x="6824730" y="780286"/>
                  <a:pt x="6824728" y="787300"/>
                </a:cubicBezTo>
                <a:cubicBezTo>
                  <a:pt x="6821936" y="787301"/>
                  <a:pt x="6816351" y="787300"/>
                  <a:pt x="6810763" y="787300"/>
                </a:cubicBezTo>
                <a:cubicBezTo>
                  <a:pt x="6810764" y="780286"/>
                  <a:pt x="6810763" y="773270"/>
                  <a:pt x="6810763" y="766256"/>
                </a:cubicBezTo>
                <a:close/>
                <a:moveTo>
                  <a:pt x="8575497" y="753752"/>
                </a:moveTo>
                <a:cubicBezTo>
                  <a:pt x="8580702" y="753752"/>
                  <a:pt x="8583308" y="756173"/>
                  <a:pt x="8583307" y="765853"/>
                </a:cubicBezTo>
                <a:cubicBezTo>
                  <a:pt x="8578101" y="765851"/>
                  <a:pt x="8575496" y="761012"/>
                  <a:pt x="8575497" y="753752"/>
                </a:cubicBezTo>
                <a:close/>
                <a:moveTo>
                  <a:pt x="6218037" y="753539"/>
                </a:moveTo>
                <a:cubicBezTo>
                  <a:pt x="6212777" y="752931"/>
                  <a:pt x="6206466" y="754754"/>
                  <a:pt x="6202259" y="754755"/>
                </a:cubicBezTo>
                <a:cubicBezTo>
                  <a:pt x="6202260" y="771763"/>
                  <a:pt x="6219089" y="766903"/>
                  <a:pt x="6227503" y="766903"/>
                </a:cubicBezTo>
                <a:cubicBezTo>
                  <a:pt x="6227504" y="757184"/>
                  <a:pt x="6223296" y="754145"/>
                  <a:pt x="6218037" y="753539"/>
                </a:cubicBezTo>
                <a:close/>
                <a:moveTo>
                  <a:pt x="6742342" y="752018"/>
                </a:moveTo>
                <a:cubicBezTo>
                  <a:pt x="6749903" y="752019"/>
                  <a:pt x="6758545" y="755012"/>
                  <a:pt x="6762864" y="755012"/>
                </a:cubicBezTo>
                <a:cubicBezTo>
                  <a:pt x="6762866" y="776572"/>
                  <a:pt x="6736940" y="766991"/>
                  <a:pt x="6728298" y="766990"/>
                </a:cubicBezTo>
                <a:cubicBezTo>
                  <a:pt x="6728298" y="755013"/>
                  <a:pt x="6734779" y="752019"/>
                  <a:pt x="6742342" y="752018"/>
                </a:cubicBezTo>
                <a:close/>
                <a:moveTo>
                  <a:pt x="6380374" y="751744"/>
                </a:moveTo>
                <a:cubicBezTo>
                  <a:pt x="6389504" y="752102"/>
                  <a:pt x="6399647" y="755787"/>
                  <a:pt x="6403703" y="755786"/>
                </a:cubicBezTo>
                <a:cubicBezTo>
                  <a:pt x="6403703" y="779936"/>
                  <a:pt x="6373950" y="767657"/>
                  <a:pt x="6363130" y="767657"/>
                </a:cubicBezTo>
                <a:cubicBezTo>
                  <a:pt x="6363130" y="754352"/>
                  <a:pt x="6371244" y="751385"/>
                  <a:pt x="6380374" y="751744"/>
                </a:cubicBezTo>
                <a:close/>
                <a:moveTo>
                  <a:pt x="7186226" y="744623"/>
                </a:moveTo>
                <a:cubicBezTo>
                  <a:pt x="7186226" y="751872"/>
                  <a:pt x="7188895" y="761540"/>
                  <a:pt x="7188896" y="768385"/>
                </a:cubicBezTo>
                <a:cubicBezTo>
                  <a:pt x="7196905" y="768386"/>
                  <a:pt x="7204470" y="768385"/>
                  <a:pt x="7212480" y="768385"/>
                </a:cubicBezTo>
                <a:cubicBezTo>
                  <a:pt x="7209808" y="773219"/>
                  <a:pt x="7207141" y="785301"/>
                  <a:pt x="7201800" y="785302"/>
                </a:cubicBezTo>
                <a:cubicBezTo>
                  <a:pt x="7194235" y="785302"/>
                  <a:pt x="7188896" y="785302"/>
                  <a:pt x="7180886" y="782885"/>
                </a:cubicBezTo>
                <a:cubicBezTo>
                  <a:pt x="7164867" y="778051"/>
                  <a:pt x="7148847" y="768385"/>
                  <a:pt x="7132830" y="761538"/>
                </a:cubicBezTo>
                <a:cubicBezTo>
                  <a:pt x="7143509" y="761538"/>
                  <a:pt x="7154188" y="761538"/>
                  <a:pt x="7164867" y="761539"/>
                </a:cubicBezTo>
                <a:cubicBezTo>
                  <a:pt x="7172876" y="758718"/>
                  <a:pt x="7178216" y="751872"/>
                  <a:pt x="7186226" y="744623"/>
                </a:cubicBezTo>
                <a:close/>
                <a:moveTo>
                  <a:pt x="6663942" y="743035"/>
                </a:moveTo>
                <a:cubicBezTo>
                  <a:pt x="6663941" y="750415"/>
                  <a:pt x="6663943" y="757794"/>
                  <a:pt x="6663943" y="767632"/>
                </a:cubicBezTo>
                <a:cubicBezTo>
                  <a:pt x="6658592" y="767633"/>
                  <a:pt x="6653244" y="767633"/>
                  <a:pt x="6647897" y="767633"/>
                </a:cubicBezTo>
                <a:cubicBezTo>
                  <a:pt x="6647897" y="757794"/>
                  <a:pt x="6647896" y="750416"/>
                  <a:pt x="6647895" y="743037"/>
                </a:cubicBezTo>
                <a:cubicBezTo>
                  <a:pt x="6653245" y="743035"/>
                  <a:pt x="6658593" y="743035"/>
                  <a:pt x="6663942" y="743035"/>
                </a:cubicBezTo>
                <a:close/>
                <a:moveTo>
                  <a:pt x="7778553" y="742604"/>
                </a:moveTo>
                <a:cubicBezTo>
                  <a:pt x="7778553" y="754754"/>
                  <a:pt x="7786968" y="754753"/>
                  <a:pt x="7795383" y="754753"/>
                </a:cubicBezTo>
                <a:cubicBezTo>
                  <a:pt x="7795383" y="740174"/>
                  <a:pt x="7784160" y="742604"/>
                  <a:pt x="7778553" y="742604"/>
                </a:cubicBezTo>
                <a:close/>
                <a:moveTo>
                  <a:pt x="8467034" y="742040"/>
                </a:moveTo>
                <a:cubicBezTo>
                  <a:pt x="8472073" y="742655"/>
                  <a:pt x="8476082" y="745731"/>
                  <a:pt x="8476082" y="755569"/>
                </a:cubicBezTo>
                <a:cubicBezTo>
                  <a:pt x="8468294" y="755569"/>
                  <a:pt x="8451799" y="760489"/>
                  <a:pt x="8451800" y="743270"/>
                </a:cubicBezTo>
                <a:cubicBezTo>
                  <a:pt x="8455923" y="743270"/>
                  <a:pt x="8461994" y="741426"/>
                  <a:pt x="8467034" y="742040"/>
                </a:cubicBezTo>
                <a:close/>
                <a:moveTo>
                  <a:pt x="6233308" y="739509"/>
                </a:moveTo>
                <a:cubicBezTo>
                  <a:pt x="6221832" y="740072"/>
                  <a:pt x="6210260" y="741807"/>
                  <a:pt x="6198686" y="744059"/>
                </a:cubicBezTo>
                <a:lnTo>
                  <a:pt x="6190101" y="745875"/>
                </a:lnTo>
                <a:lnTo>
                  <a:pt x="6205063" y="745034"/>
                </a:lnTo>
                <a:cubicBezTo>
                  <a:pt x="6219090" y="745035"/>
                  <a:pt x="6232644" y="745034"/>
                  <a:pt x="6249474" y="745035"/>
                </a:cubicBezTo>
                <a:cubicBezTo>
                  <a:pt x="6253680" y="745034"/>
                  <a:pt x="6258589" y="743820"/>
                  <a:pt x="6263498" y="742908"/>
                </a:cubicBezTo>
                <a:lnTo>
                  <a:pt x="6269764" y="742773"/>
                </a:lnTo>
                <a:lnTo>
                  <a:pt x="6267347" y="741983"/>
                </a:lnTo>
                <a:cubicBezTo>
                  <a:pt x="6256161" y="739553"/>
                  <a:pt x="6244783" y="738945"/>
                  <a:pt x="6233308" y="739509"/>
                </a:cubicBezTo>
                <a:close/>
                <a:moveTo>
                  <a:pt x="6337722" y="732872"/>
                </a:moveTo>
                <a:cubicBezTo>
                  <a:pt x="6326483" y="732264"/>
                  <a:pt x="6315186" y="732265"/>
                  <a:pt x="6304556" y="734694"/>
                </a:cubicBezTo>
                <a:cubicBezTo>
                  <a:pt x="6299240" y="737123"/>
                  <a:pt x="6293925" y="744414"/>
                  <a:pt x="6285950" y="744412"/>
                </a:cubicBezTo>
                <a:lnTo>
                  <a:pt x="6279937" y="744805"/>
                </a:lnTo>
                <a:lnTo>
                  <a:pt x="6284183" y="748679"/>
                </a:lnTo>
                <a:cubicBezTo>
                  <a:pt x="6285235" y="751109"/>
                  <a:pt x="6284534" y="753539"/>
                  <a:pt x="6280326" y="754754"/>
                </a:cubicBezTo>
                <a:cubicBezTo>
                  <a:pt x="6274716" y="757184"/>
                  <a:pt x="6266302" y="754754"/>
                  <a:pt x="6257889" y="754754"/>
                </a:cubicBezTo>
                <a:cubicBezTo>
                  <a:pt x="6259291" y="763258"/>
                  <a:pt x="6261043" y="769485"/>
                  <a:pt x="6263236" y="773851"/>
                </a:cubicBezTo>
                <a:lnTo>
                  <a:pt x="6270678" y="781257"/>
                </a:lnTo>
                <a:lnTo>
                  <a:pt x="6284546" y="780043"/>
                </a:lnTo>
                <a:lnTo>
                  <a:pt x="6287706" y="778577"/>
                </a:lnTo>
                <a:lnTo>
                  <a:pt x="6296855" y="753997"/>
                </a:lnTo>
                <a:cubicBezTo>
                  <a:pt x="6300522" y="748364"/>
                  <a:pt x="6304884" y="745490"/>
                  <a:pt x="6310639" y="744755"/>
                </a:cubicBezTo>
                <a:cubicBezTo>
                  <a:pt x="6314476" y="744264"/>
                  <a:pt x="6318931" y="744724"/>
                  <a:pt x="6324212" y="745947"/>
                </a:cubicBezTo>
                <a:cubicBezTo>
                  <a:pt x="6329493" y="747170"/>
                  <a:pt x="6335435" y="747783"/>
                  <a:pt x="6340989" y="749006"/>
                </a:cubicBezTo>
                <a:lnTo>
                  <a:pt x="6342777" y="749839"/>
                </a:lnTo>
                <a:lnTo>
                  <a:pt x="6342778" y="733152"/>
                </a:lnTo>
                <a:close/>
                <a:moveTo>
                  <a:pt x="8427060" y="730530"/>
                </a:moveTo>
                <a:cubicBezTo>
                  <a:pt x="8432270" y="730532"/>
                  <a:pt x="8434875" y="733354"/>
                  <a:pt x="8434875" y="742632"/>
                </a:cubicBezTo>
                <a:cubicBezTo>
                  <a:pt x="8429664" y="742633"/>
                  <a:pt x="8427061" y="740211"/>
                  <a:pt x="8427060" y="730530"/>
                </a:cubicBezTo>
                <a:close/>
                <a:moveTo>
                  <a:pt x="7744311" y="729392"/>
                </a:moveTo>
                <a:cubicBezTo>
                  <a:pt x="7739052" y="728734"/>
                  <a:pt x="7732742" y="730455"/>
                  <a:pt x="7728533" y="730454"/>
                </a:cubicBezTo>
                <a:cubicBezTo>
                  <a:pt x="7728533" y="749893"/>
                  <a:pt x="7745363" y="742605"/>
                  <a:pt x="7753778" y="742605"/>
                </a:cubicBezTo>
                <a:cubicBezTo>
                  <a:pt x="7753778" y="733087"/>
                  <a:pt x="7749570" y="730049"/>
                  <a:pt x="7744311" y="729392"/>
                </a:cubicBezTo>
                <a:close/>
                <a:moveTo>
                  <a:pt x="8145724" y="726405"/>
                </a:moveTo>
                <a:lnTo>
                  <a:pt x="8145425" y="727415"/>
                </a:lnTo>
                <a:cubicBezTo>
                  <a:pt x="8144977" y="728921"/>
                  <a:pt x="8144622" y="730121"/>
                  <a:pt x="8144622" y="730121"/>
                </a:cubicBezTo>
                <a:close/>
                <a:moveTo>
                  <a:pt x="6004065" y="718938"/>
                </a:moveTo>
                <a:lnTo>
                  <a:pt x="5992156" y="721186"/>
                </a:lnTo>
                <a:lnTo>
                  <a:pt x="6013501" y="719490"/>
                </a:lnTo>
                <a:close/>
                <a:moveTo>
                  <a:pt x="8130087" y="718711"/>
                </a:moveTo>
                <a:cubicBezTo>
                  <a:pt x="8130086" y="733290"/>
                  <a:pt x="8141307" y="733291"/>
                  <a:pt x="8146917" y="735315"/>
                </a:cubicBezTo>
                <a:cubicBezTo>
                  <a:pt x="8149721" y="732378"/>
                  <a:pt x="8150423" y="730026"/>
                  <a:pt x="8149810" y="728108"/>
                </a:cubicBezTo>
                <a:lnTo>
                  <a:pt x="8146201" y="724796"/>
                </a:lnTo>
                <a:lnTo>
                  <a:pt x="8144813" y="723520"/>
                </a:lnTo>
                <a:cubicBezTo>
                  <a:pt x="8139905" y="721141"/>
                  <a:pt x="8132892" y="719927"/>
                  <a:pt x="8130087" y="718711"/>
                </a:cubicBezTo>
                <a:close/>
                <a:moveTo>
                  <a:pt x="7707498" y="716534"/>
                </a:moveTo>
                <a:cubicBezTo>
                  <a:pt x="7700486" y="716281"/>
                  <a:pt x="7692072" y="718711"/>
                  <a:pt x="7686463" y="718710"/>
                </a:cubicBezTo>
                <a:cubicBezTo>
                  <a:pt x="7686463" y="742604"/>
                  <a:pt x="7711706" y="730455"/>
                  <a:pt x="7720119" y="730455"/>
                </a:cubicBezTo>
                <a:cubicBezTo>
                  <a:pt x="7720120" y="719724"/>
                  <a:pt x="7714510" y="716787"/>
                  <a:pt x="7707498" y="716534"/>
                </a:cubicBezTo>
                <a:close/>
                <a:moveTo>
                  <a:pt x="5916075" y="715255"/>
                </a:moveTo>
                <a:lnTo>
                  <a:pt x="5908844" y="722354"/>
                </a:lnTo>
                <a:lnTo>
                  <a:pt x="5923184" y="723571"/>
                </a:lnTo>
                <a:lnTo>
                  <a:pt x="5916445" y="728659"/>
                </a:lnTo>
                <a:lnTo>
                  <a:pt x="5938127" y="726216"/>
                </a:lnTo>
                <a:lnTo>
                  <a:pt x="5932519" y="723385"/>
                </a:lnTo>
                <a:lnTo>
                  <a:pt x="5939302" y="723386"/>
                </a:lnTo>
                <a:lnTo>
                  <a:pt x="5929974" y="718292"/>
                </a:lnTo>
                <a:cubicBezTo>
                  <a:pt x="5925710" y="715861"/>
                  <a:pt x="5921170" y="714040"/>
                  <a:pt x="5916075" y="715255"/>
                </a:cubicBezTo>
                <a:close/>
                <a:moveTo>
                  <a:pt x="5885783" y="710524"/>
                </a:moveTo>
                <a:lnTo>
                  <a:pt x="5883778" y="713945"/>
                </a:lnTo>
                <a:lnTo>
                  <a:pt x="5884188" y="714589"/>
                </a:lnTo>
                <a:lnTo>
                  <a:pt x="5897048" y="719451"/>
                </a:lnTo>
                <a:lnTo>
                  <a:pt x="5891490" y="710699"/>
                </a:lnTo>
                <a:close/>
                <a:moveTo>
                  <a:pt x="5972998" y="705512"/>
                </a:moveTo>
                <a:lnTo>
                  <a:pt x="5967837" y="705788"/>
                </a:lnTo>
                <a:lnTo>
                  <a:pt x="5968122" y="707055"/>
                </a:lnTo>
                <a:cubicBezTo>
                  <a:pt x="5969453" y="709180"/>
                  <a:pt x="5971445" y="710395"/>
                  <a:pt x="5974103" y="710395"/>
                </a:cubicBezTo>
                <a:close/>
                <a:moveTo>
                  <a:pt x="7667413" y="704434"/>
                </a:moveTo>
                <a:cubicBezTo>
                  <a:pt x="7660168" y="704132"/>
                  <a:pt x="7651871" y="706562"/>
                  <a:pt x="7647661" y="706561"/>
                </a:cubicBezTo>
                <a:cubicBezTo>
                  <a:pt x="7647663" y="730454"/>
                  <a:pt x="7669634" y="718711"/>
                  <a:pt x="7680853" y="718711"/>
                </a:cubicBezTo>
                <a:cubicBezTo>
                  <a:pt x="7680853" y="707779"/>
                  <a:pt x="7674659" y="704738"/>
                  <a:pt x="7667413" y="704434"/>
                </a:cubicBezTo>
                <a:close/>
                <a:moveTo>
                  <a:pt x="5966131" y="698245"/>
                </a:moveTo>
                <a:lnTo>
                  <a:pt x="5966415" y="699502"/>
                </a:lnTo>
                <a:lnTo>
                  <a:pt x="5968016" y="699300"/>
                </a:lnTo>
                <a:close/>
                <a:moveTo>
                  <a:pt x="8828640" y="696594"/>
                </a:moveTo>
                <a:cubicBezTo>
                  <a:pt x="8828639" y="704311"/>
                  <a:pt x="8826035" y="706882"/>
                  <a:pt x="8820829" y="706882"/>
                </a:cubicBezTo>
                <a:cubicBezTo>
                  <a:pt x="8820828" y="699166"/>
                  <a:pt x="8823431" y="696594"/>
                  <a:pt x="8828640" y="696594"/>
                </a:cubicBezTo>
                <a:close/>
                <a:moveTo>
                  <a:pt x="7625575" y="694411"/>
                </a:moveTo>
                <a:cubicBezTo>
                  <a:pt x="7618213" y="694411"/>
                  <a:pt x="7609798" y="696840"/>
                  <a:pt x="7605590" y="696842"/>
                </a:cubicBezTo>
                <a:cubicBezTo>
                  <a:pt x="7605590" y="718711"/>
                  <a:pt x="7630835" y="706562"/>
                  <a:pt x="7639248" y="706562"/>
                </a:cubicBezTo>
                <a:cubicBezTo>
                  <a:pt x="7639249" y="696841"/>
                  <a:pt x="7632937" y="694411"/>
                  <a:pt x="7625575" y="694411"/>
                </a:cubicBezTo>
                <a:close/>
                <a:moveTo>
                  <a:pt x="7580346" y="684692"/>
                </a:moveTo>
                <a:cubicBezTo>
                  <a:pt x="7580346" y="696842"/>
                  <a:pt x="7591566" y="696841"/>
                  <a:pt x="7597178" y="696841"/>
                </a:cubicBezTo>
                <a:cubicBezTo>
                  <a:pt x="7597177" y="682262"/>
                  <a:pt x="7588762" y="684692"/>
                  <a:pt x="7580346" y="684692"/>
                </a:cubicBezTo>
                <a:close/>
                <a:moveTo>
                  <a:pt x="8803870" y="684623"/>
                </a:moveTo>
                <a:cubicBezTo>
                  <a:pt x="8803869" y="696208"/>
                  <a:pt x="8795490" y="696209"/>
                  <a:pt x="8789905" y="696209"/>
                </a:cubicBezTo>
                <a:cubicBezTo>
                  <a:pt x="8789904" y="682305"/>
                  <a:pt x="8798283" y="684623"/>
                  <a:pt x="8803870" y="684623"/>
                </a:cubicBezTo>
                <a:close/>
                <a:moveTo>
                  <a:pt x="8774190" y="673624"/>
                </a:moveTo>
                <a:cubicBezTo>
                  <a:pt x="8777868" y="674870"/>
                  <a:pt x="8781211" y="679230"/>
                  <a:pt x="8781211" y="685461"/>
                </a:cubicBezTo>
                <a:cubicBezTo>
                  <a:pt x="8775862" y="682968"/>
                  <a:pt x="8770513" y="682970"/>
                  <a:pt x="8765164" y="680477"/>
                </a:cubicBezTo>
                <a:cubicBezTo>
                  <a:pt x="8766501" y="674246"/>
                  <a:pt x="8770512" y="672377"/>
                  <a:pt x="8774190" y="673624"/>
                </a:cubicBezTo>
                <a:close/>
                <a:moveTo>
                  <a:pt x="7533134" y="672542"/>
                </a:moveTo>
                <a:cubicBezTo>
                  <a:pt x="7533131" y="684692"/>
                  <a:pt x="7541548" y="684692"/>
                  <a:pt x="7547158" y="684691"/>
                </a:cubicBezTo>
                <a:cubicBezTo>
                  <a:pt x="7547159" y="670112"/>
                  <a:pt x="7538744" y="672543"/>
                  <a:pt x="7533134" y="672542"/>
                </a:cubicBezTo>
                <a:close/>
                <a:moveTo>
                  <a:pt x="6506729" y="670134"/>
                </a:moveTo>
                <a:cubicBezTo>
                  <a:pt x="6507705" y="670435"/>
                  <a:pt x="6508249" y="671646"/>
                  <a:pt x="6509334" y="672855"/>
                </a:cubicBezTo>
                <a:cubicBezTo>
                  <a:pt x="6509334" y="672855"/>
                  <a:pt x="6507163" y="675275"/>
                  <a:pt x="6507163" y="680115"/>
                </a:cubicBezTo>
                <a:cubicBezTo>
                  <a:pt x="6504558" y="677695"/>
                  <a:pt x="6504559" y="675275"/>
                  <a:pt x="6501522" y="672855"/>
                </a:cubicBezTo>
                <a:cubicBezTo>
                  <a:pt x="6504343" y="670435"/>
                  <a:pt x="6505752" y="669830"/>
                  <a:pt x="6506729" y="670134"/>
                </a:cubicBezTo>
                <a:close/>
                <a:moveTo>
                  <a:pt x="6254501" y="664633"/>
                </a:moveTo>
                <a:cubicBezTo>
                  <a:pt x="6235895" y="674353"/>
                  <a:pt x="6214635" y="679213"/>
                  <a:pt x="6196029" y="679213"/>
                </a:cubicBezTo>
                <a:cubicBezTo>
                  <a:pt x="6193372" y="679213"/>
                  <a:pt x="6190050" y="677998"/>
                  <a:pt x="6187114" y="677997"/>
                </a:cubicBezTo>
                <a:lnTo>
                  <a:pt x="6182086" y="682634"/>
                </a:lnTo>
                <a:lnTo>
                  <a:pt x="6201088" y="681829"/>
                </a:lnTo>
                <a:lnTo>
                  <a:pt x="6239810" y="679471"/>
                </a:lnTo>
                <a:lnTo>
                  <a:pt x="6244978" y="680334"/>
                </a:lnTo>
                <a:lnTo>
                  <a:pt x="6255250" y="679234"/>
                </a:lnTo>
                <a:lnTo>
                  <a:pt x="6254112" y="677339"/>
                </a:lnTo>
                <a:cubicBezTo>
                  <a:pt x="6253836" y="673137"/>
                  <a:pt x="6254500" y="668277"/>
                  <a:pt x="6254501" y="664633"/>
                </a:cubicBezTo>
                <a:close/>
                <a:moveTo>
                  <a:pt x="6317843" y="664633"/>
                </a:moveTo>
                <a:cubicBezTo>
                  <a:pt x="6317846" y="667063"/>
                  <a:pt x="6318510" y="670708"/>
                  <a:pt x="6318841" y="674353"/>
                </a:cubicBezTo>
                <a:lnTo>
                  <a:pt x="6318796" y="674802"/>
                </a:lnTo>
                <a:lnTo>
                  <a:pt x="6381951" y="672466"/>
                </a:lnTo>
                <a:lnTo>
                  <a:pt x="6389686" y="667629"/>
                </a:lnTo>
                <a:close/>
                <a:moveTo>
                  <a:pt x="6269562" y="663721"/>
                </a:moveTo>
                <a:cubicBezTo>
                  <a:pt x="6265684" y="665241"/>
                  <a:pt x="6262475" y="669492"/>
                  <a:pt x="6262475" y="676782"/>
                </a:cubicBezTo>
                <a:cubicBezTo>
                  <a:pt x="6267345" y="676782"/>
                  <a:pt x="6272663" y="676782"/>
                  <a:pt x="6277978" y="676784"/>
                </a:cubicBezTo>
                <a:lnTo>
                  <a:pt x="6277708" y="677160"/>
                </a:lnTo>
                <a:lnTo>
                  <a:pt x="6285227" y="676702"/>
                </a:lnTo>
                <a:lnTo>
                  <a:pt x="6280637" y="667063"/>
                </a:lnTo>
                <a:cubicBezTo>
                  <a:pt x="6277977" y="663418"/>
                  <a:pt x="6273438" y="662204"/>
                  <a:pt x="6269562" y="663721"/>
                </a:cubicBezTo>
                <a:close/>
                <a:moveTo>
                  <a:pt x="7199032" y="663628"/>
                </a:moveTo>
                <a:lnTo>
                  <a:pt x="7205988" y="664634"/>
                </a:lnTo>
                <a:lnTo>
                  <a:pt x="7348180" y="692989"/>
                </a:lnTo>
                <a:lnTo>
                  <a:pt x="7346850" y="690159"/>
                </a:lnTo>
                <a:cubicBezTo>
                  <a:pt x="7344043" y="684691"/>
                  <a:pt x="7340538" y="679832"/>
                  <a:pt x="7334928" y="677403"/>
                </a:cubicBezTo>
                <a:cubicBezTo>
                  <a:pt x="7326514" y="670112"/>
                  <a:pt x="7318099" y="672543"/>
                  <a:pt x="7310153" y="672543"/>
                </a:cubicBezTo>
                <a:cubicBezTo>
                  <a:pt x="7284909" y="672543"/>
                  <a:pt x="7259667" y="670112"/>
                  <a:pt x="7234423" y="667683"/>
                </a:cubicBezTo>
                <a:close/>
                <a:moveTo>
                  <a:pt x="8237394" y="662656"/>
                </a:moveTo>
                <a:cubicBezTo>
                  <a:pt x="8243331" y="662657"/>
                  <a:pt x="8249268" y="665228"/>
                  <a:pt x="8249268" y="672943"/>
                </a:cubicBezTo>
                <a:cubicBezTo>
                  <a:pt x="8243329" y="672943"/>
                  <a:pt x="8237393" y="670372"/>
                  <a:pt x="8237394" y="662656"/>
                </a:cubicBezTo>
                <a:close/>
                <a:moveTo>
                  <a:pt x="8751363" y="662222"/>
                </a:moveTo>
                <a:cubicBezTo>
                  <a:pt x="8755771" y="663091"/>
                  <a:pt x="8760583" y="665408"/>
                  <a:pt x="8764706" y="666567"/>
                </a:cubicBezTo>
                <a:cubicBezTo>
                  <a:pt x="8761958" y="666567"/>
                  <a:pt x="8761958" y="668883"/>
                  <a:pt x="8759209" y="671200"/>
                </a:cubicBezTo>
                <a:cubicBezTo>
                  <a:pt x="8753710" y="668883"/>
                  <a:pt x="8745464" y="668884"/>
                  <a:pt x="8740424" y="666567"/>
                </a:cubicBezTo>
                <a:cubicBezTo>
                  <a:pt x="8742943" y="661932"/>
                  <a:pt x="8746953" y="661353"/>
                  <a:pt x="8751363" y="662222"/>
                </a:cubicBezTo>
                <a:close/>
                <a:moveTo>
                  <a:pt x="6582295" y="652484"/>
                </a:moveTo>
                <a:lnTo>
                  <a:pt x="6582367" y="655731"/>
                </a:lnTo>
                <a:lnTo>
                  <a:pt x="6588452" y="656325"/>
                </a:lnTo>
                <a:lnTo>
                  <a:pt x="6623587" y="655625"/>
                </a:lnTo>
                <a:close/>
                <a:moveTo>
                  <a:pt x="6569006" y="652484"/>
                </a:moveTo>
                <a:lnTo>
                  <a:pt x="6564930" y="654029"/>
                </a:lnTo>
                <a:lnTo>
                  <a:pt x="6569287" y="654454"/>
                </a:lnTo>
                <a:close/>
                <a:moveTo>
                  <a:pt x="8727830" y="651494"/>
                </a:moveTo>
                <a:cubicBezTo>
                  <a:pt x="8731879" y="652337"/>
                  <a:pt x="8735926" y="654719"/>
                  <a:pt x="8739975" y="656107"/>
                </a:cubicBezTo>
                <a:cubicBezTo>
                  <a:pt x="8731879" y="660473"/>
                  <a:pt x="8723782" y="658092"/>
                  <a:pt x="8715686" y="656107"/>
                </a:cubicBezTo>
                <a:cubicBezTo>
                  <a:pt x="8719732" y="651344"/>
                  <a:pt x="8723782" y="650651"/>
                  <a:pt x="8727830" y="651494"/>
                </a:cubicBezTo>
                <a:close/>
                <a:moveTo>
                  <a:pt x="8313672" y="650154"/>
                </a:moveTo>
                <a:cubicBezTo>
                  <a:pt x="8321769" y="650155"/>
                  <a:pt x="8329866" y="652138"/>
                  <a:pt x="8337961" y="654916"/>
                </a:cubicBezTo>
                <a:cubicBezTo>
                  <a:pt x="8329867" y="664046"/>
                  <a:pt x="8321768" y="661666"/>
                  <a:pt x="8313672" y="661665"/>
                </a:cubicBezTo>
                <a:cubicBezTo>
                  <a:pt x="8313672" y="656901"/>
                  <a:pt x="8313673" y="652138"/>
                  <a:pt x="8313672" y="650154"/>
                </a:cubicBezTo>
                <a:close/>
                <a:moveTo>
                  <a:pt x="8932719" y="639436"/>
                </a:moveTo>
                <a:cubicBezTo>
                  <a:pt x="8941112" y="639438"/>
                  <a:pt x="8946708" y="641844"/>
                  <a:pt x="8955103" y="646659"/>
                </a:cubicBezTo>
                <a:cubicBezTo>
                  <a:pt x="8969090" y="651473"/>
                  <a:pt x="8980284" y="663110"/>
                  <a:pt x="8991474" y="677554"/>
                </a:cubicBezTo>
                <a:cubicBezTo>
                  <a:pt x="8985878" y="682369"/>
                  <a:pt x="8983081" y="687184"/>
                  <a:pt x="8980284" y="694405"/>
                </a:cubicBezTo>
                <a:cubicBezTo>
                  <a:pt x="8957900" y="679963"/>
                  <a:pt x="8935517" y="667925"/>
                  <a:pt x="8913601" y="656288"/>
                </a:cubicBezTo>
                <a:cubicBezTo>
                  <a:pt x="8919195" y="651475"/>
                  <a:pt x="8927589" y="646660"/>
                  <a:pt x="8932719" y="639436"/>
                </a:cubicBezTo>
                <a:close/>
                <a:moveTo>
                  <a:pt x="8694283" y="639435"/>
                </a:moveTo>
                <a:cubicBezTo>
                  <a:pt x="8699682" y="639435"/>
                  <a:pt x="8707779" y="641857"/>
                  <a:pt x="8713174" y="644276"/>
                </a:cubicBezTo>
                <a:cubicBezTo>
                  <a:pt x="8705078" y="651535"/>
                  <a:pt x="8696982" y="646696"/>
                  <a:pt x="8688886" y="644276"/>
                </a:cubicBezTo>
                <a:cubicBezTo>
                  <a:pt x="8691584" y="641856"/>
                  <a:pt x="8691583" y="639436"/>
                  <a:pt x="8694283" y="639435"/>
                </a:cubicBezTo>
                <a:close/>
                <a:moveTo>
                  <a:pt x="8292090" y="638257"/>
                </a:moveTo>
                <a:cubicBezTo>
                  <a:pt x="8293830" y="638257"/>
                  <a:pt x="8295462" y="638416"/>
                  <a:pt x="8296723" y="638416"/>
                </a:cubicBezTo>
                <a:cubicBezTo>
                  <a:pt x="8296723" y="653301"/>
                  <a:pt x="8288932" y="651175"/>
                  <a:pt x="8280688" y="651175"/>
                </a:cubicBezTo>
                <a:cubicBezTo>
                  <a:pt x="8280688" y="639692"/>
                  <a:pt x="8286871" y="638257"/>
                  <a:pt x="8292090" y="638257"/>
                </a:cubicBezTo>
                <a:close/>
                <a:moveTo>
                  <a:pt x="8929618" y="632291"/>
                </a:moveTo>
                <a:cubicBezTo>
                  <a:pt x="8927239" y="634547"/>
                  <a:pt x="8927240" y="636803"/>
                  <a:pt x="8923909" y="639061"/>
                </a:cubicBezTo>
                <a:cubicBezTo>
                  <a:pt x="8923909" y="632290"/>
                  <a:pt x="8923909" y="632290"/>
                  <a:pt x="8929618" y="632291"/>
                </a:cubicBezTo>
                <a:close/>
                <a:moveTo>
                  <a:pt x="8668270" y="626932"/>
                </a:moveTo>
                <a:cubicBezTo>
                  <a:pt x="8676601" y="629338"/>
                  <a:pt x="8682154" y="631744"/>
                  <a:pt x="8690484" y="631745"/>
                </a:cubicBezTo>
                <a:cubicBezTo>
                  <a:pt x="8684930" y="636557"/>
                  <a:pt x="8668270" y="646180"/>
                  <a:pt x="8668270" y="626932"/>
                </a:cubicBezTo>
                <a:close/>
                <a:moveTo>
                  <a:pt x="8655441" y="614429"/>
                </a:moveTo>
                <a:cubicBezTo>
                  <a:pt x="8655440" y="624109"/>
                  <a:pt x="8652692" y="626529"/>
                  <a:pt x="8647652" y="626528"/>
                </a:cubicBezTo>
                <a:cubicBezTo>
                  <a:pt x="8647653" y="619270"/>
                  <a:pt x="8650402" y="614430"/>
                  <a:pt x="8655441" y="614429"/>
                </a:cubicBezTo>
                <a:close/>
                <a:moveTo>
                  <a:pt x="8174561" y="601503"/>
                </a:moveTo>
                <a:cubicBezTo>
                  <a:pt x="8182292" y="602718"/>
                  <a:pt x="8190726" y="606365"/>
                  <a:pt x="8196349" y="607579"/>
                </a:cubicBezTo>
                <a:cubicBezTo>
                  <a:pt x="8213215" y="614872"/>
                  <a:pt x="8235238" y="612442"/>
                  <a:pt x="8249294" y="631887"/>
                </a:cubicBezTo>
                <a:cubicBezTo>
                  <a:pt x="8218371" y="624594"/>
                  <a:pt x="8187916" y="617302"/>
                  <a:pt x="8156992" y="610011"/>
                </a:cubicBezTo>
                <a:cubicBezTo>
                  <a:pt x="8159804" y="601503"/>
                  <a:pt x="8166831" y="600289"/>
                  <a:pt x="8174561" y="601503"/>
                </a:cubicBezTo>
                <a:close/>
                <a:moveTo>
                  <a:pt x="7880644" y="600627"/>
                </a:moveTo>
                <a:cubicBezTo>
                  <a:pt x="7888206" y="600931"/>
                  <a:pt x="7894687" y="603984"/>
                  <a:pt x="7894686" y="614973"/>
                </a:cubicBezTo>
                <a:cubicBezTo>
                  <a:pt x="7886045" y="614972"/>
                  <a:pt x="7860122" y="624739"/>
                  <a:pt x="7860121" y="602764"/>
                </a:cubicBezTo>
                <a:cubicBezTo>
                  <a:pt x="7864442" y="602763"/>
                  <a:pt x="7873084" y="600321"/>
                  <a:pt x="7880644" y="600627"/>
                </a:cubicBezTo>
                <a:close/>
                <a:moveTo>
                  <a:pt x="8140497" y="592995"/>
                </a:moveTo>
                <a:cubicBezTo>
                  <a:pt x="8145846" y="595567"/>
                  <a:pt x="8151195" y="595567"/>
                  <a:pt x="8156543" y="598140"/>
                </a:cubicBezTo>
                <a:cubicBezTo>
                  <a:pt x="8153871" y="600712"/>
                  <a:pt x="8153871" y="600712"/>
                  <a:pt x="8153871" y="603284"/>
                </a:cubicBezTo>
                <a:cubicBezTo>
                  <a:pt x="8148521" y="603283"/>
                  <a:pt x="8140496" y="603283"/>
                  <a:pt x="8140497" y="592995"/>
                </a:cubicBezTo>
                <a:close/>
                <a:moveTo>
                  <a:pt x="6253473" y="581423"/>
                </a:moveTo>
                <a:lnTo>
                  <a:pt x="6255876" y="586365"/>
                </a:lnTo>
                <a:lnTo>
                  <a:pt x="6266240" y="585461"/>
                </a:lnTo>
                <a:lnTo>
                  <a:pt x="6267884" y="585355"/>
                </a:lnTo>
                <a:lnTo>
                  <a:pt x="6263925" y="582191"/>
                </a:lnTo>
                <a:cubicBezTo>
                  <a:pt x="6260440" y="580912"/>
                  <a:pt x="6256259" y="581424"/>
                  <a:pt x="6253473" y="581423"/>
                </a:cubicBezTo>
                <a:close/>
                <a:moveTo>
                  <a:pt x="6286914" y="581423"/>
                </a:moveTo>
                <a:lnTo>
                  <a:pt x="6281271" y="584491"/>
                </a:lnTo>
                <a:lnTo>
                  <a:pt x="6291476" y="583832"/>
                </a:lnTo>
                <a:close/>
                <a:moveTo>
                  <a:pt x="7005833" y="580612"/>
                </a:moveTo>
                <a:cubicBezTo>
                  <a:pt x="7003028" y="583042"/>
                  <a:pt x="7003028" y="583042"/>
                  <a:pt x="7005834" y="592763"/>
                </a:cubicBezTo>
                <a:cubicBezTo>
                  <a:pt x="7005834" y="587902"/>
                  <a:pt x="7005834" y="583042"/>
                  <a:pt x="7005833" y="580612"/>
                </a:cubicBezTo>
                <a:close/>
                <a:moveTo>
                  <a:pt x="8838902" y="580491"/>
                </a:moveTo>
                <a:cubicBezTo>
                  <a:pt x="8835543" y="587506"/>
                  <a:pt x="8832660" y="594521"/>
                  <a:pt x="8830259" y="601536"/>
                </a:cubicBezTo>
                <a:cubicBezTo>
                  <a:pt x="8821618" y="599198"/>
                  <a:pt x="8804335" y="596859"/>
                  <a:pt x="8804335" y="580492"/>
                </a:cubicBezTo>
                <a:cubicBezTo>
                  <a:pt x="8815857" y="580491"/>
                  <a:pt x="8827380" y="580491"/>
                  <a:pt x="8838902" y="580491"/>
                </a:cubicBezTo>
                <a:close/>
                <a:moveTo>
                  <a:pt x="7804288" y="573228"/>
                </a:moveTo>
                <a:cubicBezTo>
                  <a:pt x="7809496" y="571095"/>
                  <a:pt x="7814359" y="572821"/>
                  <a:pt x="7818529" y="584795"/>
                </a:cubicBezTo>
                <a:cubicBezTo>
                  <a:pt x="7824085" y="601846"/>
                  <a:pt x="7843535" y="592102"/>
                  <a:pt x="7851411" y="592101"/>
                </a:cubicBezTo>
                <a:cubicBezTo>
                  <a:pt x="7846317" y="604281"/>
                  <a:pt x="7843535" y="614024"/>
                  <a:pt x="7832421" y="609152"/>
                </a:cubicBezTo>
                <a:cubicBezTo>
                  <a:pt x="7818528" y="599410"/>
                  <a:pt x="7801856" y="592103"/>
                  <a:pt x="7787962" y="584797"/>
                </a:cubicBezTo>
                <a:cubicBezTo>
                  <a:pt x="7793519" y="581346"/>
                  <a:pt x="7799075" y="575358"/>
                  <a:pt x="7804288" y="573228"/>
                </a:cubicBezTo>
                <a:close/>
                <a:moveTo>
                  <a:pt x="5965504" y="567989"/>
                </a:moveTo>
                <a:cubicBezTo>
                  <a:pt x="5970710" y="567989"/>
                  <a:pt x="5973316" y="570489"/>
                  <a:pt x="5973317" y="580074"/>
                </a:cubicBezTo>
                <a:cubicBezTo>
                  <a:pt x="5968542" y="580074"/>
                  <a:pt x="5965504" y="575073"/>
                  <a:pt x="5965504" y="567989"/>
                </a:cubicBezTo>
                <a:close/>
                <a:moveTo>
                  <a:pt x="6840233" y="567601"/>
                </a:moveTo>
                <a:cubicBezTo>
                  <a:pt x="6834973" y="567046"/>
                  <a:pt x="6828664" y="568869"/>
                  <a:pt x="6824457" y="568867"/>
                </a:cubicBezTo>
                <a:cubicBezTo>
                  <a:pt x="6824456" y="587901"/>
                  <a:pt x="6841285" y="580613"/>
                  <a:pt x="6849699" y="580613"/>
                </a:cubicBezTo>
                <a:cubicBezTo>
                  <a:pt x="6849700" y="571094"/>
                  <a:pt x="6845493" y="568159"/>
                  <a:pt x="6840233" y="567601"/>
                </a:cubicBezTo>
                <a:close/>
                <a:moveTo>
                  <a:pt x="7764024" y="566883"/>
                </a:moveTo>
                <a:cubicBezTo>
                  <a:pt x="7769063" y="566325"/>
                  <a:pt x="7775133" y="568152"/>
                  <a:pt x="7779258" y="568152"/>
                </a:cubicBezTo>
                <a:cubicBezTo>
                  <a:pt x="7779257" y="587231"/>
                  <a:pt x="7762763" y="579924"/>
                  <a:pt x="7754973" y="579924"/>
                </a:cubicBezTo>
                <a:cubicBezTo>
                  <a:pt x="7754976" y="570385"/>
                  <a:pt x="7758984" y="567441"/>
                  <a:pt x="7764024" y="566883"/>
                </a:cubicBezTo>
                <a:close/>
                <a:moveTo>
                  <a:pt x="5962216" y="566742"/>
                </a:moveTo>
                <a:cubicBezTo>
                  <a:pt x="5946206" y="566438"/>
                  <a:pt x="5930196" y="567652"/>
                  <a:pt x="5914769" y="573727"/>
                </a:cubicBezTo>
                <a:cubicBezTo>
                  <a:pt x="5917574" y="578587"/>
                  <a:pt x="5920378" y="580612"/>
                  <a:pt x="5923183" y="585472"/>
                </a:cubicBezTo>
                <a:cubicBezTo>
                  <a:pt x="5920378" y="585473"/>
                  <a:pt x="5886719" y="592761"/>
                  <a:pt x="5895135" y="600052"/>
                </a:cubicBezTo>
                <a:cubicBezTo>
                  <a:pt x="5903549" y="604912"/>
                  <a:pt x="5906354" y="604912"/>
                  <a:pt x="5909159" y="619489"/>
                </a:cubicBezTo>
                <a:lnTo>
                  <a:pt x="5910153" y="620707"/>
                </a:lnTo>
                <a:lnTo>
                  <a:pt x="5946363" y="616390"/>
                </a:lnTo>
                <a:lnTo>
                  <a:pt x="6010395" y="609594"/>
                </a:lnTo>
                <a:lnTo>
                  <a:pt x="6012470" y="602482"/>
                </a:lnTo>
                <a:cubicBezTo>
                  <a:pt x="5995639" y="602481"/>
                  <a:pt x="5978812" y="602480"/>
                  <a:pt x="5964787" y="602481"/>
                </a:cubicBezTo>
                <a:cubicBezTo>
                  <a:pt x="5964788" y="575752"/>
                  <a:pt x="5998446" y="583041"/>
                  <a:pt x="6009665" y="568867"/>
                </a:cubicBezTo>
                <a:cubicBezTo>
                  <a:pt x="5994238" y="568868"/>
                  <a:pt x="5978227" y="567046"/>
                  <a:pt x="5962216" y="566742"/>
                </a:cubicBezTo>
                <a:close/>
                <a:moveTo>
                  <a:pt x="6772801" y="566438"/>
                </a:moveTo>
                <a:cubicBezTo>
                  <a:pt x="6757492" y="567653"/>
                  <a:pt x="6742183" y="571298"/>
                  <a:pt x="6726755" y="573727"/>
                </a:cubicBezTo>
                <a:lnTo>
                  <a:pt x="6748489" y="584977"/>
                </a:lnTo>
                <a:lnTo>
                  <a:pt x="6787074" y="587051"/>
                </a:lnTo>
                <a:lnTo>
                  <a:pt x="6796468" y="584611"/>
                </a:lnTo>
                <a:cubicBezTo>
                  <a:pt x="6804122" y="581928"/>
                  <a:pt x="6811835" y="578385"/>
                  <a:pt x="6818848" y="573727"/>
                </a:cubicBezTo>
                <a:cubicBezTo>
                  <a:pt x="6803420" y="566438"/>
                  <a:pt x="6788112" y="565223"/>
                  <a:pt x="6772801" y="566438"/>
                </a:cubicBezTo>
                <a:close/>
                <a:moveTo>
                  <a:pt x="6703267" y="565780"/>
                </a:moveTo>
                <a:cubicBezTo>
                  <a:pt x="6693800" y="565831"/>
                  <a:pt x="6683282" y="568868"/>
                  <a:pt x="6679075" y="568868"/>
                </a:cubicBezTo>
                <a:cubicBezTo>
                  <a:pt x="6679076" y="592762"/>
                  <a:pt x="6709926" y="580612"/>
                  <a:pt x="6721146" y="580612"/>
                </a:cubicBezTo>
                <a:cubicBezTo>
                  <a:pt x="6721148" y="568665"/>
                  <a:pt x="6712732" y="565729"/>
                  <a:pt x="6703267" y="565780"/>
                </a:cubicBezTo>
                <a:close/>
                <a:moveTo>
                  <a:pt x="6598438" y="562491"/>
                </a:moveTo>
                <a:cubicBezTo>
                  <a:pt x="6593647" y="562793"/>
                  <a:pt x="6588854" y="565224"/>
                  <a:pt x="6584645" y="568868"/>
                </a:cubicBezTo>
                <a:cubicBezTo>
                  <a:pt x="6593062" y="568867"/>
                  <a:pt x="6603812" y="568867"/>
                  <a:pt x="6612228" y="568868"/>
                </a:cubicBezTo>
                <a:cubicBezTo>
                  <a:pt x="6608020" y="564009"/>
                  <a:pt x="6603229" y="562185"/>
                  <a:pt x="6598438" y="562491"/>
                </a:cubicBezTo>
                <a:close/>
                <a:moveTo>
                  <a:pt x="6866061" y="559149"/>
                </a:moveTo>
                <a:cubicBezTo>
                  <a:pt x="6863724" y="566437"/>
                  <a:pt x="6860916" y="573727"/>
                  <a:pt x="6857646" y="580613"/>
                </a:cubicBezTo>
                <a:cubicBezTo>
                  <a:pt x="6880085" y="580612"/>
                  <a:pt x="6902524" y="578587"/>
                  <a:pt x="6924962" y="580613"/>
                </a:cubicBezTo>
                <a:cubicBezTo>
                  <a:pt x="6930572" y="580613"/>
                  <a:pt x="6963760" y="578587"/>
                  <a:pt x="6953009" y="571298"/>
                </a:cubicBezTo>
                <a:cubicBezTo>
                  <a:pt x="6927765" y="554288"/>
                  <a:pt x="6894109" y="561578"/>
                  <a:pt x="6866061" y="559149"/>
                </a:cubicBezTo>
                <a:close/>
                <a:moveTo>
                  <a:pt x="8511586" y="557271"/>
                </a:moveTo>
                <a:cubicBezTo>
                  <a:pt x="8514190" y="557271"/>
                  <a:pt x="8519397" y="559691"/>
                  <a:pt x="8519400" y="569371"/>
                </a:cubicBezTo>
                <a:cubicBezTo>
                  <a:pt x="8514191" y="569371"/>
                  <a:pt x="8511587" y="566951"/>
                  <a:pt x="8511586" y="557271"/>
                </a:cubicBezTo>
                <a:close/>
                <a:moveTo>
                  <a:pt x="6620642" y="556719"/>
                </a:moveTo>
                <a:cubicBezTo>
                  <a:pt x="6620642" y="566437"/>
                  <a:pt x="6620642" y="573727"/>
                  <a:pt x="6620642" y="580612"/>
                </a:cubicBezTo>
                <a:cubicBezTo>
                  <a:pt x="6626250" y="580612"/>
                  <a:pt x="6634666" y="580611"/>
                  <a:pt x="6640274" y="580612"/>
                </a:cubicBezTo>
                <a:cubicBezTo>
                  <a:pt x="6648689" y="580613"/>
                  <a:pt x="6659909" y="580613"/>
                  <a:pt x="6671128" y="580612"/>
                </a:cubicBezTo>
                <a:cubicBezTo>
                  <a:pt x="6671126" y="551859"/>
                  <a:pt x="6631861" y="561578"/>
                  <a:pt x="6620642" y="556719"/>
                </a:cubicBezTo>
                <a:close/>
                <a:moveTo>
                  <a:pt x="8486848" y="544769"/>
                </a:moveTo>
                <a:cubicBezTo>
                  <a:pt x="8492055" y="544769"/>
                  <a:pt x="8494661" y="549609"/>
                  <a:pt x="8494662" y="556869"/>
                </a:cubicBezTo>
                <a:cubicBezTo>
                  <a:pt x="8489452" y="556868"/>
                  <a:pt x="8486848" y="554448"/>
                  <a:pt x="8486848" y="544769"/>
                </a:cubicBezTo>
                <a:close/>
                <a:moveTo>
                  <a:pt x="7763224" y="544769"/>
                </a:moveTo>
                <a:cubicBezTo>
                  <a:pt x="7768433" y="544770"/>
                  <a:pt x="7771036" y="549609"/>
                  <a:pt x="7771037" y="556870"/>
                </a:cubicBezTo>
                <a:cubicBezTo>
                  <a:pt x="7766261" y="556869"/>
                  <a:pt x="7763223" y="554448"/>
                  <a:pt x="7763224" y="544769"/>
                </a:cubicBezTo>
                <a:close/>
                <a:moveTo>
                  <a:pt x="8740427" y="544768"/>
                </a:moveTo>
                <a:cubicBezTo>
                  <a:pt x="8759445" y="549560"/>
                  <a:pt x="8781710" y="547164"/>
                  <a:pt x="8795625" y="568724"/>
                </a:cubicBezTo>
                <a:cubicBezTo>
                  <a:pt x="8778926" y="571120"/>
                  <a:pt x="8748775" y="578308"/>
                  <a:pt x="8740427" y="544768"/>
                </a:cubicBezTo>
                <a:close/>
                <a:moveTo>
                  <a:pt x="6447680" y="544569"/>
                </a:moveTo>
                <a:cubicBezTo>
                  <a:pt x="6450485" y="549428"/>
                  <a:pt x="6450484" y="554288"/>
                  <a:pt x="6453290" y="556718"/>
                </a:cubicBezTo>
                <a:cubicBezTo>
                  <a:pt x="6456093" y="561579"/>
                  <a:pt x="6461703" y="556717"/>
                  <a:pt x="6464510" y="559149"/>
                </a:cubicBezTo>
                <a:cubicBezTo>
                  <a:pt x="6465911" y="561579"/>
                  <a:pt x="6465910" y="565223"/>
                  <a:pt x="6465560" y="569120"/>
                </a:cubicBezTo>
                <a:lnTo>
                  <a:pt x="6465215" y="572892"/>
                </a:lnTo>
                <a:lnTo>
                  <a:pt x="6468452" y="572705"/>
                </a:lnTo>
                <a:cubicBezTo>
                  <a:pt x="6479083" y="572704"/>
                  <a:pt x="6489715" y="567844"/>
                  <a:pt x="6500345" y="570274"/>
                </a:cubicBezTo>
                <a:cubicBezTo>
                  <a:pt x="6505660" y="572706"/>
                  <a:pt x="6508318" y="577565"/>
                  <a:pt x="6510977" y="582423"/>
                </a:cubicBezTo>
                <a:lnTo>
                  <a:pt x="6518282" y="582424"/>
                </a:lnTo>
                <a:lnTo>
                  <a:pt x="6517332" y="578587"/>
                </a:lnTo>
                <a:cubicBezTo>
                  <a:pt x="6511722" y="566438"/>
                  <a:pt x="6492557" y="566438"/>
                  <a:pt x="6484142" y="564008"/>
                </a:cubicBezTo>
                <a:cubicBezTo>
                  <a:pt x="6478533" y="561578"/>
                  <a:pt x="6472921" y="557933"/>
                  <a:pt x="6466961" y="554288"/>
                </a:cubicBezTo>
                <a:lnTo>
                  <a:pt x="6465645" y="553624"/>
                </a:lnTo>
                <a:lnTo>
                  <a:pt x="6466989" y="558870"/>
                </a:lnTo>
                <a:cubicBezTo>
                  <a:pt x="6466633" y="560384"/>
                  <a:pt x="6465206" y="560383"/>
                  <a:pt x="6462351" y="556754"/>
                </a:cubicBezTo>
                <a:cubicBezTo>
                  <a:pt x="6462352" y="555543"/>
                  <a:pt x="6463065" y="554335"/>
                  <a:pt x="6463779" y="553426"/>
                </a:cubicBezTo>
                <a:lnTo>
                  <a:pt x="6464254" y="552923"/>
                </a:lnTo>
                <a:close/>
                <a:moveTo>
                  <a:pt x="7662205" y="523334"/>
                </a:moveTo>
                <a:cubicBezTo>
                  <a:pt x="7667361" y="523334"/>
                  <a:pt x="7672084" y="525907"/>
                  <a:pt x="7672083" y="533622"/>
                </a:cubicBezTo>
                <a:cubicBezTo>
                  <a:pt x="7667361" y="533623"/>
                  <a:pt x="7662207" y="531050"/>
                  <a:pt x="7662205" y="523334"/>
                </a:cubicBezTo>
                <a:close/>
                <a:moveTo>
                  <a:pt x="6291545" y="517840"/>
                </a:moveTo>
                <a:cubicBezTo>
                  <a:pt x="6230308" y="520270"/>
                  <a:pt x="6165798" y="522701"/>
                  <a:pt x="6107364" y="556719"/>
                </a:cubicBezTo>
                <a:cubicBezTo>
                  <a:pt x="6126998" y="559150"/>
                  <a:pt x="6143360" y="564008"/>
                  <a:pt x="6160189" y="568868"/>
                </a:cubicBezTo>
                <a:cubicBezTo>
                  <a:pt x="6160189" y="575752"/>
                  <a:pt x="6157383" y="583043"/>
                  <a:pt x="6157384" y="592761"/>
                </a:cubicBezTo>
                <a:cubicBezTo>
                  <a:pt x="6148970" y="583042"/>
                  <a:pt x="6143359" y="583041"/>
                  <a:pt x="6138217" y="595191"/>
                </a:cubicBezTo>
                <a:lnTo>
                  <a:pt x="6140976" y="596390"/>
                </a:lnTo>
                <a:lnTo>
                  <a:pt x="6223481" y="589191"/>
                </a:lnTo>
                <a:lnTo>
                  <a:pt x="6207256" y="585721"/>
                </a:lnTo>
                <a:cubicBezTo>
                  <a:pt x="6194714" y="585721"/>
                  <a:pt x="6181474" y="590019"/>
                  <a:pt x="6170329" y="593702"/>
                </a:cubicBezTo>
                <a:cubicBezTo>
                  <a:pt x="6170328" y="583877"/>
                  <a:pt x="6167541" y="569553"/>
                  <a:pt x="6178690" y="569553"/>
                </a:cubicBezTo>
                <a:cubicBezTo>
                  <a:pt x="6192624" y="567097"/>
                  <a:pt x="6209347" y="567098"/>
                  <a:pt x="6226067" y="564640"/>
                </a:cubicBezTo>
                <a:cubicBezTo>
                  <a:pt x="6256261" y="562185"/>
                  <a:pt x="6286917" y="559729"/>
                  <a:pt x="6317575" y="557273"/>
                </a:cubicBezTo>
                <a:cubicBezTo>
                  <a:pt x="6316181" y="562185"/>
                  <a:pt x="6316181" y="568221"/>
                  <a:pt x="6315484" y="573954"/>
                </a:cubicBezTo>
                <a:lnTo>
                  <a:pt x="6311862" y="582519"/>
                </a:lnTo>
                <a:lnTo>
                  <a:pt x="6413576" y="575960"/>
                </a:lnTo>
                <a:lnTo>
                  <a:pt x="6335955" y="568868"/>
                </a:lnTo>
                <a:cubicBezTo>
                  <a:pt x="6364002" y="539710"/>
                  <a:pt x="6400465" y="554289"/>
                  <a:pt x="6430851" y="556719"/>
                </a:cubicBezTo>
                <a:cubicBezTo>
                  <a:pt x="6430850" y="546998"/>
                  <a:pt x="6428046" y="534850"/>
                  <a:pt x="6439266" y="532419"/>
                </a:cubicBezTo>
                <a:cubicBezTo>
                  <a:pt x="6447679" y="529991"/>
                  <a:pt x="6453289" y="532420"/>
                  <a:pt x="6461704" y="534851"/>
                </a:cubicBezTo>
                <a:cubicBezTo>
                  <a:pt x="6470117" y="534850"/>
                  <a:pt x="6489752" y="539710"/>
                  <a:pt x="6489752" y="522701"/>
                </a:cubicBezTo>
                <a:cubicBezTo>
                  <a:pt x="6422435" y="525131"/>
                  <a:pt x="6358393" y="517841"/>
                  <a:pt x="6291545" y="517840"/>
                </a:cubicBezTo>
                <a:close/>
                <a:moveTo>
                  <a:pt x="8058033" y="510831"/>
                </a:moveTo>
                <a:cubicBezTo>
                  <a:pt x="8069557" y="513168"/>
                  <a:pt x="8081079" y="515507"/>
                  <a:pt x="8092601" y="527199"/>
                </a:cubicBezTo>
                <a:cubicBezTo>
                  <a:pt x="8081079" y="527198"/>
                  <a:pt x="8058036" y="531876"/>
                  <a:pt x="8058033" y="510831"/>
                </a:cubicBezTo>
                <a:close/>
                <a:moveTo>
                  <a:pt x="8397798" y="507772"/>
                </a:moveTo>
                <a:cubicBezTo>
                  <a:pt x="8410830" y="506044"/>
                  <a:pt x="8426255" y="518769"/>
                  <a:pt x="8436897" y="522342"/>
                </a:cubicBezTo>
                <a:cubicBezTo>
                  <a:pt x="8436896" y="527104"/>
                  <a:pt x="8436896" y="529487"/>
                  <a:pt x="8436897" y="531868"/>
                </a:cubicBezTo>
                <a:cubicBezTo>
                  <a:pt x="8419872" y="527105"/>
                  <a:pt x="8402850" y="519961"/>
                  <a:pt x="8385827" y="515199"/>
                </a:cubicBezTo>
                <a:cubicBezTo>
                  <a:pt x="8389375" y="510533"/>
                  <a:pt x="8393454" y="508350"/>
                  <a:pt x="8397798" y="507772"/>
                </a:cubicBezTo>
                <a:close/>
                <a:moveTo>
                  <a:pt x="8016804" y="502135"/>
                </a:moveTo>
                <a:cubicBezTo>
                  <a:pt x="8027338" y="504559"/>
                  <a:pt x="8049329" y="500113"/>
                  <a:pt x="8049330" y="521527"/>
                </a:cubicBezTo>
                <a:cubicBezTo>
                  <a:pt x="8038334" y="533646"/>
                  <a:pt x="8025048" y="511831"/>
                  <a:pt x="8016804" y="502135"/>
                </a:cubicBezTo>
                <a:close/>
                <a:moveTo>
                  <a:pt x="8371398" y="498327"/>
                </a:moveTo>
                <a:cubicBezTo>
                  <a:pt x="8377170" y="501030"/>
                  <a:pt x="8382941" y="502961"/>
                  <a:pt x="8385346" y="505278"/>
                </a:cubicBezTo>
                <a:cubicBezTo>
                  <a:pt x="8379576" y="512229"/>
                  <a:pt x="8371397" y="509913"/>
                  <a:pt x="8371398" y="498327"/>
                </a:cubicBezTo>
                <a:close/>
                <a:moveTo>
                  <a:pt x="6776775" y="489087"/>
                </a:moveTo>
                <a:cubicBezTo>
                  <a:pt x="6776775" y="501235"/>
                  <a:pt x="6787995" y="498402"/>
                  <a:pt x="6793603" y="498402"/>
                </a:cubicBezTo>
                <a:cubicBezTo>
                  <a:pt x="6793605" y="486658"/>
                  <a:pt x="6782385" y="489087"/>
                  <a:pt x="6776775" y="489087"/>
                </a:cubicBezTo>
                <a:close/>
                <a:moveTo>
                  <a:pt x="7509213" y="476895"/>
                </a:moveTo>
                <a:cubicBezTo>
                  <a:pt x="7509214" y="484153"/>
                  <a:pt x="7506609" y="488995"/>
                  <a:pt x="7501400" y="488995"/>
                </a:cubicBezTo>
                <a:cubicBezTo>
                  <a:pt x="7501400" y="479314"/>
                  <a:pt x="7504002" y="476895"/>
                  <a:pt x="7509213" y="476895"/>
                </a:cubicBezTo>
                <a:close/>
                <a:moveTo>
                  <a:pt x="8008555" y="476894"/>
                </a:moveTo>
                <a:cubicBezTo>
                  <a:pt x="8013905" y="476895"/>
                  <a:pt x="8019252" y="476894"/>
                  <a:pt x="8024603" y="476894"/>
                </a:cubicBezTo>
                <a:cubicBezTo>
                  <a:pt x="8024602" y="479315"/>
                  <a:pt x="8024603" y="484155"/>
                  <a:pt x="8024603" y="488994"/>
                </a:cubicBezTo>
                <a:cubicBezTo>
                  <a:pt x="8019252" y="488994"/>
                  <a:pt x="8013903" y="488994"/>
                  <a:pt x="8008556" y="488994"/>
                </a:cubicBezTo>
                <a:cubicBezTo>
                  <a:pt x="8008556" y="484153"/>
                  <a:pt x="8008556" y="479313"/>
                  <a:pt x="8008555" y="476894"/>
                </a:cubicBezTo>
                <a:close/>
                <a:moveTo>
                  <a:pt x="7410690" y="469748"/>
                </a:moveTo>
                <a:cubicBezTo>
                  <a:pt x="7430625" y="469748"/>
                  <a:pt x="7453406" y="472190"/>
                  <a:pt x="7476188" y="481958"/>
                </a:cubicBezTo>
                <a:cubicBezTo>
                  <a:pt x="7464796" y="484401"/>
                  <a:pt x="7456253" y="491725"/>
                  <a:pt x="7447710" y="496610"/>
                </a:cubicBezTo>
                <a:cubicBezTo>
                  <a:pt x="7439167" y="501493"/>
                  <a:pt x="7433472" y="496609"/>
                  <a:pt x="7424928" y="494167"/>
                </a:cubicBezTo>
                <a:cubicBezTo>
                  <a:pt x="7427777" y="489284"/>
                  <a:pt x="7430622" y="484401"/>
                  <a:pt x="7433471" y="481958"/>
                </a:cubicBezTo>
                <a:cubicBezTo>
                  <a:pt x="7427775" y="477075"/>
                  <a:pt x="7419233" y="472192"/>
                  <a:pt x="7410690" y="469748"/>
                </a:cubicBezTo>
                <a:close/>
                <a:moveTo>
                  <a:pt x="8296722" y="452593"/>
                </a:moveTo>
                <a:cubicBezTo>
                  <a:pt x="8296722" y="467548"/>
                  <a:pt x="8286185" y="465056"/>
                  <a:pt x="8280687" y="465056"/>
                </a:cubicBezTo>
                <a:cubicBezTo>
                  <a:pt x="8280687" y="450101"/>
                  <a:pt x="8291681" y="452593"/>
                  <a:pt x="8296722" y="452593"/>
                </a:cubicBezTo>
                <a:close/>
                <a:moveTo>
                  <a:pt x="7369456" y="451888"/>
                </a:moveTo>
                <a:cubicBezTo>
                  <a:pt x="7372062" y="451887"/>
                  <a:pt x="7377272" y="454308"/>
                  <a:pt x="7377271" y="463989"/>
                </a:cubicBezTo>
                <a:cubicBezTo>
                  <a:pt x="7372061" y="463988"/>
                  <a:pt x="7369458" y="461569"/>
                  <a:pt x="7369456" y="451888"/>
                </a:cubicBezTo>
                <a:close/>
                <a:moveTo>
                  <a:pt x="7867932" y="451887"/>
                </a:moveTo>
                <a:cubicBezTo>
                  <a:pt x="7867931" y="461568"/>
                  <a:pt x="7865329" y="463989"/>
                  <a:pt x="7860118" y="463988"/>
                </a:cubicBezTo>
                <a:cubicBezTo>
                  <a:pt x="7860119" y="454308"/>
                  <a:pt x="7862724" y="451887"/>
                  <a:pt x="7867932" y="451887"/>
                </a:cubicBezTo>
                <a:close/>
                <a:moveTo>
                  <a:pt x="7303258" y="437784"/>
                </a:moveTo>
                <a:cubicBezTo>
                  <a:pt x="7312077" y="437784"/>
                  <a:pt x="7322267" y="440821"/>
                  <a:pt x="7327768" y="440821"/>
                </a:cubicBezTo>
                <a:cubicBezTo>
                  <a:pt x="7327768" y="467559"/>
                  <a:pt x="7297989" y="452975"/>
                  <a:pt x="7286994" y="452974"/>
                </a:cubicBezTo>
                <a:cubicBezTo>
                  <a:pt x="7286994" y="440822"/>
                  <a:pt x="7294439" y="437782"/>
                  <a:pt x="7303258" y="437784"/>
                </a:cubicBezTo>
                <a:close/>
                <a:moveTo>
                  <a:pt x="7223083" y="428667"/>
                </a:moveTo>
                <a:cubicBezTo>
                  <a:pt x="7230987" y="428666"/>
                  <a:pt x="7242144" y="428666"/>
                  <a:pt x="7250512" y="428667"/>
                </a:cubicBezTo>
                <a:cubicBezTo>
                  <a:pt x="7258880" y="428668"/>
                  <a:pt x="7264457" y="428666"/>
                  <a:pt x="7270037" y="428668"/>
                </a:cubicBezTo>
                <a:cubicBezTo>
                  <a:pt x="7270037" y="433507"/>
                  <a:pt x="7270037" y="438346"/>
                  <a:pt x="7270038" y="440766"/>
                </a:cubicBezTo>
                <a:cubicBezTo>
                  <a:pt x="7261667" y="440766"/>
                  <a:pt x="7250512" y="440766"/>
                  <a:pt x="7239355" y="440766"/>
                </a:cubicBezTo>
                <a:cubicBezTo>
                  <a:pt x="7233775" y="440766"/>
                  <a:pt x="7228198" y="440765"/>
                  <a:pt x="7223084" y="440766"/>
                </a:cubicBezTo>
                <a:cubicBezTo>
                  <a:pt x="7223083" y="438346"/>
                  <a:pt x="7223084" y="433506"/>
                  <a:pt x="7223083" y="428667"/>
                </a:cubicBezTo>
                <a:close/>
                <a:moveTo>
                  <a:pt x="7867931" y="428667"/>
                </a:moveTo>
                <a:cubicBezTo>
                  <a:pt x="7867932" y="438346"/>
                  <a:pt x="7865327" y="440766"/>
                  <a:pt x="7860120" y="440766"/>
                </a:cubicBezTo>
                <a:cubicBezTo>
                  <a:pt x="7860120" y="433507"/>
                  <a:pt x="7862724" y="428667"/>
                  <a:pt x="7867931" y="428667"/>
                </a:cubicBezTo>
                <a:close/>
                <a:moveTo>
                  <a:pt x="7443405" y="418920"/>
                </a:moveTo>
                <a:cubicBezTo>
                  <a:pt x="7443405" y="425809"/>
                  <a:pt x="7446212" y="428239"/>
                  <a:pt x="7451823" y="428240"/>
                </a:cubicBezTo>
                <a:cubicBezTo>
                  <a:pt x="7451824" y="420945"/>
                  <a:pt x="7449017" y="418920"/>
                  <a:pt x="7443405" y="418920"/>
                </a:cubicBezTo>
                <a:close/>
                <a:moveTo>
                  <a:pt x="8198502" y="417747"/>
                </a:moveTo>
                <a:cubicBezTo>
                  <a:pt x="8204154" y="418730"/>
                  <a:pt x="8207830" y="421914"/>
                  <a:pt x="8207832" y="428596"/>
                </a:cubicBezTo>
                <a:cubicBezTo>
                  <a:pt x="8199826" y="428596"/>
                  <a:pt x="8191350" y="428596"/>
                  <a:pt x="8191352" y="440930"/>
                </a:cubicBezTo>
                <a:cubicBezTo>
                  <a:pt x="8197707" y="440929"/>
                  <a:pt x="8208568" y="438155"/>
                  <a:pt x="8213600" y="444051"/>
                </a:cubicBezTo>
                <a:lnTo>
                  <a:pt x="8215960" y="452086"/>
                </a:lnTo>
                <a:lnTo>
                  <a:pt x="8223793" y="453336"/>
                </a:lnTo>
                <a:cubicBezTo>
                  <a:pt x="8226585" y="454782"/>
                  <a:pt x="8228682" y="457680"/>
                  <a:pt x="8228681" y="463473"/>
                </a:cubicBezTo>
                <a:cubicBezTo>
                  <a:pt x="8224493" y="463473"/>
                  <a:pt x="8218731" y="464776"/>
                  <a:pt x="8216112" y="459563"/>
                </a:cubicBezTo>
                <a:lnTo>
                  <a:pt x="8214941" y="453113"/>
                </a:lnTo>
                <a:lnTo>
                  <a:pt x="8197509" y="451221"/>
                </a:lnTo>
                <a:cubicBezTo>
                  <a:pt x="8178638" y="447405"/>
                  <a:pt x="8159567" y="439079"/>
                  <a:pt x="8140500" y="433528"/>
                </a:cubicBezTo>
                <a:cubicBezTo>
                  <a:pt x="8146855" y="431679"/>
                  <a:pt x="8181553" y="414798"/>
                  <a:pt x="8198502" y="417747"/>
                </a:cubicBezTo>
                <a:close/>
                <a:moveTo>
                  <a:pt x="7189740" y="415970"/>
                </a:moveTo>
                <a:cubicBezTo>
                  <a:pt x="7199375" y="416323"/>
                  <a:pt x="7210078" y="419353"/>
                  <a:pt x="7214362" y="419353"/>
                </a:cubicBezTo>
                <a:cubicBezTo>
                  <a:pt x="7214361" y="440766"/>
                  <a:pt x="7180106" y="428646"/>
                  <a:pt x="7171543" y="428646"/>
                </a:cubicBezTo>
                <a:cubicBezTo>
                  <a:pt x="7171543" y="417941"/>
                  <a:pt x="7180106" y="415617"/>
                  <a:pt x="7189740" y="415970"/>
                </a:cubicBezTo>
                <a:close/>
                <a:moveTo>
                  <a:pt x="7106321" y="406177"/>
                </a:moveTo>
                <a:cubicBezTo>
                  <a:pt x="7111383" y="406786"/>
                  <a:pt x="7115429" y="409831"/>
                  <a:pt x="7115429" y="419573"/>
                </a:cubicBezTo>
                <a:cubicBezTo>
                  <a:pt x="7107333" y="419572"/>
                  <a:pt x="7091140" y="426474"/>
                  <a:pt x="7091140" y="407396"/>
                </a:cubicBezTo>
                <a:cubicBezTo>
                  <a:pt x="7095189" y="407394"/>
                  <a:pt x="7101263" y="405568"/>
                  <a:pt x="7106321" y="406177"/>
                </a:cubicBezTo>
                <a:close/>
                <a:moveTo>
                  <a:pt x="8160025" y="406053"/>
                </a:moveTo>
                <a:cubicBezTo>
                  <a:pt x="8161782" y="406053"/>
                  <a:pt x="8163454" y="406212"/>
                  <a:pt x="8164791" y="406213"/>
                </a:cubicBezTo>
                <a:cubicBezTo>
                  <a:pt x="8164792" y="421097"/>
                  <a:pt x="8156769" y="418970"/>
                  <a:pt x="8148745" y="418972"/>
                </a:cubicBezTo>
                <a:cubicBezTo>
                  <a:pt x="8148744" y="407488"/>
                  <a:pt x="8154763" y="406054"/>
                  <a:pt x="8160025" y="406053"/>
                </a:cubicBezTo>
                <a:close/>
                <a:moveTo>
                  <a:pt x="7279721" y="406053"/>
                </a:moveTo>
                <a:cubicBezTo>
                  <a:pt x="7281475" y="406053"/>
                  <a:pt x="7283147" y="406212"/>
                  <a:pt x="7284485" y="406212"/>
                </a:cubicBezTo>
                <a:cubicBezTo>
                  <a:pt x="7284484" y="421097"/>
                  <a:pt x="7276461" y="418971"/>
                  <a:pt x="7268439" y="418971"/>
                </a:cubicBezTo>
                <a:cubicBezTo>
                  <a:pt x="7268439" y="407488"/>
                  <a:pt x="7274455" y="406053"/>
                  <a:pt x="7279721" y="406053"/>
                </a:cubicBezTo>
                <a:close/>
                <a:moveTo>
                  <a:pt x="7606541" y="393475"/>
                </a:moveTo>
                <a:cubicBezTo>
                  <a:pt x="7614565" y="393475"/>
                  <a:pt x="7622589" y="391156"/>
                  <a:pt x="7622588" y="405060"/>
                </a:cubicBezTo>
                <a:cubicBezTo>
                  <a:pt x="7614566" y="405060"/>
                  <a:pt x="7606542" y="405060"/>
                  <a:pt x="7606541" y="393475"/>
                </a:cubicBezTo>
                <a:close/>
                <a:moveTo>
                  <a:pt x="8131793" y="393474"/>
                </a:moveTo>
                <a:cubicBezTo>
                  <a:pt x="8131793" y="405059"/>
                  <a:pt x="8124006" y="405060"/>
                  <a:pt x="8115761" y="405060"/>
                </a:cubicBezTo>
                <a:cubicBezTo>
                  <a:pt x="8115760" y="391158"/>
                  <a:pt x="8126296" y="393474"/>
                  <a:pt x="8131793" y="393474"/>
                </a:cubicBezTo>
                <a:close/>
                <a:moveTo>
                  <a:pt x="7581344" y="385238"/>
                </a:moveTo>
                <a:cubicBezTo>
                  <a:pt x="7581344" y="392438"/>
                  <a:pt x="7581342" y="399634"/>
                  <a:pt x="7581342" y="406834"/>
                </a:cubicBezTo>
                <a:cubicBezTo>
                  <a:pt x="7568058" y="404435"/>
                  <a:pt x="7554314" y="404435"/>
                  <a:pt x="7540570" y="402035"/>
                </a:cubicBezTo>
                <a:cubicBezTo>
                  <a:pt x="7548816" y="380440"/>
                  <a:pt x="7570805" y="387639"/>
                  <a:pt x="7581344" y="385238"/>
                </a:cubicBezTo>
                <a:close/>
                <a:moveTo>
                  <a:pt x="7188921" y="382936"/>
                </a:moveTo>
                <a:cubicBezTo>
                  <a:pt x="7197313" y="380438"/>
                  <a:pt x="7205708" y="385430"/>
                  <a:pt x="7214101" y="385431"/>
                </a:cubicBezTo>
                <a:cubicBezTo>
                  <a:pt x="7214100" y="395414"/>
                  <a:pt x="7216432" y="405398"/>
                  <a:pt x="7205707" y="407892"/>
                </a:cubicBezTo>
                <a:cubicBezTo>
                  <a:pt x="7197312" y="410389"/>
                  <a:pt x="7188920" y="407894"/>
                  <a:pt x="7180525" y="407893"/>
                </a:cubicBezTo>
                <a:cubicBezTo>
                  <a:pt x="7180526" y="395415"/>
                  <a:pt x="7177728" y="385431"/>
                  <a:pt x="7188921" y="382936"/>
                </a:cubicBezTo>
                <a:close/>
                <a:moveTo>
                  <a:pt x="8004432" y="368542"/>
                </a:moveTo>
                <a:cubicBezTo>
                  <a:pt x="8035614" y="366149"/>
                  <a:pt x="8063489" y="378117"/>
                  <a:pt x="8094671" y="390082"/>
                </a:cubicBezTo>
                <a:cubicBezTo>
                  <a:pt x="8083331" y="394869"/>
                  <a:pt x="8069156" y="399654"/>
                  <a:pt x="8060654" y="406835"/>
                </a:cubicBezTo>
                <a:cubicBezTo>
                  <a:pt x="8060655" y="399655"/>
                  <a:pt x="8060655" y="392475"/>
                  <a:pt x="8060655" y="385295"/>
                </a:cubicBezTo>
                <a:cubicBezTo>
                  <a:pt x="8046480" y="385296"/>
                  <a:pt x="8035614" y="392475"/>
                  <a:pt x="8024276" y="390081"/>
                </a:cubicBezTo>
                <a:cubicBezTo>
                  <a:pt x="8012938" y="390083"/>
                  <a:pt x="8010101" y="378117"/>
                  <a:pt x="8004432" y="368542"/>
                </a:cubicBezTo>
                <a:close/>
                <a:moveTo>
                  <a:pt x="7565308" y="360792"/>
                </a:moveTo>
                <a:cubicBezTo>
                  <a:pt x="7570517" y="360791"/>
                  <a:pt x="7573122" y="363211"/>
                  <a:pt x="7573123" y="372890"/>
                </a:cubicBezTo>
                <a:cubicBezTo>
                  <a:pt x="7567914" y="372890"/>
                  <a:pt x="7565310" y="368050"/>
                  <a:pt x="7565308" y="360792"/>
                </a:cubicBezTo>
                <a:close/>
                <a:moveTo>
                  <a:pt x="7449860" y="360791"/>
                </a:moveTo>
                <a:cubicBezTo>
                  <a:pt x="7455068" y="360791"/>
                  <a:pt x="7457672" y="363211"/>
                  <a:pt x="7457671" y="372890"/>
                </a:cubicBezTo>
                <a:cubicBezTo>
                  <a:pt x="7452464" y="372891"/>
                  <a:pt x="7449860" y="368051"/>
                  <a:pt x="7449860" y="360791"/>
                </a:cubicBezTo>
                <a:close/>
                <a:moveTo>
                  <a:pt x="7958596" y="348629"/>
                </a:moveTo>
                <a:cubicBezTo>
                  <a:pt x="7958597" y="363938"/>
                  <a:pt x="7949938" y="361386"/>
                  <a:pt x="7944647" y="361387"/>
                </a:cubicBezTo>
                <a:cubicBezTo>
                  <a:pt x="7944645" y="346503"/>
                  <a:pt x="7952822" y="348629"/>
                  <a:pt x="7958596" y="348629"/>
                </a:cubicBezTo>
                <a:close/>
                <a:moveTo>
                  <a:pt x="7369458" y="335786"/>
                </a:moveTo>
                <a:cubicBezTo>
                  <a:pt x="7374667" y="335786"/>
                  <a:pt x="7377271" y="340787"/>
                  <a:pt x="7377272" y="347871"/>
                </a:cubicBezTo>
                <a:cubicBezTo>
                  <a:pt x="7372062" y="347871"/>
                  <a:pt x="7369457" y="345788"/>
                  <a:pt x="7369458" y="335786"/>
                </a:cubicBezTo>
                <a:close/>
                <a:moveTo>
                  <a:pt x="7278534" y="334227"/>
                </a:moveTo>
                <a:cubicBezTo>
                  <a:pt x="7287176" y="334177"/>
                  <a:pt x="7294780" y="337145"/>
                  <a:pt x="7294779" y="349220"/>
                </a:cubicBezTo>
                <a:cubicBezTo>
                  <a:pt x="7283720" y="349220"/>
                  <a:pt x="7256067" y="363956"/>
                  <a:pt x="7256068" y="337348"/>
                </a:cubicBezTo>
                <a:cubicBezTo>
                  <a:pt x="7260214" y="337349"/>
                  <a:pt x="7269895" y="334280"/>
                  <a:pt x="7278534" y="334227"/>
                </a:cubicBezTo>
                <a:close/>
                <a:moveTo>
                  <a:pt x="7851873" y="325068"/>
                </a:moveTo>
                <a:cubicBezTo>
                  <a:pt x="7902413" y="330054"/>
                  <a:pt x="7902413" y="330054"/>
                  <a:pt x="7927685" y="342515"/>
                </a:cubicBezTo>
                <a:cubicBezTo>
                  <a:pt x="7902413" y="335039"/>
                  <a:pt x="7877143" y="330055"/>
                  <a:pt x="7851873" y="325068"/>
                </a:cubicBezTo>
                <a:close/>
                <a:moveTo>
                  <a:pt x="7829666" y="314717"/>
                </a:moveTo>
                <a:cubicBezTo>
                  <a:pt x="7837415" y="315024"/>
                  <a:pt x="7844460" y="316254"/>
                  <a:pt x="7844460" y="319943"/>
                </a:cubicBezTo>
                <a:cubicBezTo>
                  <a:pt x="7847282" y="327322"/>
                  <a:pt x="7810640" y="337161"/>
                  <a:pt x="7810639" y="315023"/>
                </a:cubicBezTo>
                <a:cubicBezTo>
                  <a:pt x="7813458" y="315024"/>
                  <a:pt x="7821913" y="314409"/>
                  <a:pt x="7829666" y="314717"/>
                </a:cubicBezTo>
                <a:close/>
                <a:moveTo>
                  <a:pt x="7327790" y="314352"/>
                </a:moveTo>
                <a:cubicBezTo>
                  <a:pt x="7327791" y="322068"/>
                  <a:pt x="7325187" y="324641"/>
                  <a:pt x="7319979" y="324640"/>
                </a:cubicBezTo>
                <a:cubicBezTo>
                  <a:pt x="7319979" y="316924"/>
                  <a:pt x="7322583" y="314353"/>
                  <a:pt x="7327790" y="314352"/>
                </a:cubicBezTo>
                <a:close/>
                <a:moveTo>
                  <a:pt x="8191288" y="313238"/>
                </a:moveTo>
                <a:cubicBezTo>
                  <a:pt x="8202458" y="312633"/>
                  <a:pt x="8213576" y="315056"/>
                  <a:pt x="8223170" y="321117"/>
                </a:cubicBezTo>
                <a:cubicBezTo>
                  <a:pt x="8231592" y="325966"/>
                  <a:pt x="8240016" y="335666"/>
                  <a:pt x="8251248" y="340513"/>
                </a:cubicBezTo>
                <a:cubicBezTo>
                  <a:pt x="8265289" y="345363"/>
                  <a:pt x="8276523" y="347384"/>
                  <a:pt x="8290563" y="352232"/>
                </a:cubicBezTo>
                <a:cubicBezTo>
                  <a:pt x="8340640" y="369204"/>
                  <a:pt x="8387907" y="386174"/>
                  <a:pt x="8438451" y="405571"/>
                </a:cubicBezTo>
                <a:cubicBezTo>
                  <a:pt x="8488528" y="424564"/>
                  <a:pt x="8539070" y="443959"/>
                  <a:pt x="8589149" y="465780"/>
                </a:cubicBezTo>
                <a:cubicBezTo>
                  <a:pt x="8614420" y="475477"/>
                  <a:pt x="8639694" y="485176"/>
                  <a:pt x="8664497" y="496895"/>
                </a:cubicBezTo>
                <a:cubicBezTo>
                  <a:pt x="8678536" y="501744"/>
                  <a:pt x="8692577" y="506593"/>
                  <a:pt x="8703808" y="513866"/>
                </a:cubicBezTo>
                <a:cubicBezTo>
                  <a:pt x="8709425" y="516290"/>
                  <a:pt x="8717849" y="518715"/>
                  <a:pt x="8723465" y="521140"/>
                </a:cubicBezTo>
                <a:cubicBezTo>
                  <a:pt x="8723464" y="525988"/>
                  <a:pt x="8723464" y="533262"/>
                  <a:pt x="8723465" y="538110"/>
                </a:cubicBezTo>
                <a:cubicBezTo>
                  <a:pt x="8712232" y="555083"/>
                  <a:pt x="8686960" y="533262"/>
                  <a:pt x="8675729" y="528413"/>
                </a:cubicBezTo>
                <a:cubicBezTo>
                  <a:pt x="8653266" y="516289"/>
                  <a:pt x="8631269" y="509016"/>
                  <a:pt x="8608803" y="499722"/>
                </a:cubicBezTo>
                <a:cubicBezTo>
                  <a:pt x="8558728" y="480327"/>
                  <a:pt x="8508183" y="460932"/>
                  <a:pt x="8458107" y="441535"/>
                </a:cubicBezTo>
                <a:cubicBezTo>
                  <a:pt x="8360294" y="400722"/>
                  <a:pt x="8259674" y="361931"/>
                  <a:pt x="8159051" y="323542"/>
                </a:cubicBezTo>
                <a:cubicBezTo>
                  <a:pt x="8168881" y="317481"/>
                  <a:pt x="8180112" y="313844"/>
                  <a:pt x="8191288" y="313238"/>
                </a:cubicBezTo>
                <a:close/>
                <a:moveTo>
                  <a:pt x="8114384" y="307206"/>
                </a:moveTo>
                <a:cubicBezTo>
                  <a:pt x="8116675" y="309626"/>
                  <a:pt x="8116675" y="312045"/>
                  <a:pt x="8119423" y="314466"/>
                </a:cubicBezTo>
                <a:cubicBezTo>
                  <a:pt x="8116675" y="316884"/>
                  <a:pt x="8116675" y="316884"/>
                  <a:pt x="8114385" y="319305"/>
                </a:cubicBezTo>
                <a:lnTo>
                  <a:pt x="8114217" y="318819"/>
                </a:lnTo>
                <a:lnTo>
                  <a:pt x="8109484" y="320902"/>
                </a:lnTo>
                <a:cubicBezTo>
                  <a:pt x="8102453" y="323752"/>
                  <a:pt x="8093080" y="325944"/>
                  <a:pt x="8093080" y="313669"/>
                </a:cubicBezTo>
                <a:cubicBezTo>
                  <a:pt x="8095859" y="313669"/>
                  <a:pt x="8100024" y="312500"/>
                  <a:pt x="8104189" y="312500"/>
                </a:cubicBezTo>
                <a:cubicBezTo>
                  <a:pt x="8106270" y="312500"/>
                  <a:pt x="8108352" y="312791"/>
                  <a:pt x="8110265" y="313669"/>
                </a:cubicBezTo>
                <a:lnTo>
                  <a:pt x="8113482" y="316659"/>
                </a:lnTo>
                <a:lnTo>
                  <a:pt x="8112322" y="313256"/>
                </a:lnTo>
                <a:cubicBezTo>
                  <a:pt x="8112323" y="311441"/>
                  <a:pt x="8113010" y="309626"/>
                  <a:pt x="8114384" y="307206"/>
                </a:cubicBezTo>
                <a:close/>
                <a:moveTo>
                  <a:pt x="6501040" y="306524"/>
                </a:moveTo>
                <a:cubicBezTo>
                  <a:pt x="6489520" y="311199"/>
                  <a:pt x="6477998" y="315877"/>
                  <a:pt x="6466476" y="322891"/>
                </a:cubicBezTo>
                <a:cubicBezTo>
                  <a:pt x="6466474" y="301847"/>
                  <a:pt x="6492399" y="308860"/>
                  <a:pt x="6501040" y="306524"/>
                </a:cubicBezTo>
                <a:close/>
                <a:moveTo>
                  <a:pt x="8131792" y="301846"/>
                </a:moveTo>
                <a:cubicBezTo>
                  <a:pt x="8131792" y="313948"/>
                  <a:pt x="8120799" y="313948"/>
                  <a:pt x="8115761" y="306689"/>
                </a:cubicBezTo>
                <a:cubicBezTo>
                  <a:pt x="8120799" y="304268"/>
                  <a:pt x="8126296" y="301848"/>
                  <a:pt x="8131792" y="301846"/>
                </a:cubicBezTo>
                <a:close/>
                <a:moveTo>
                  <a:pt x="7782666" y="299055"/>
                </a:moveTo>
                <a:cubicBezTo>
                  <a:pt x="7790589" y="299347"/>
                  <a:pt x="7797791" y="303439"/>
                  <a:pt x="7797791" y="313961"/>
                </a:cubicBezTo>
                <a:cubicBezTo>
                  <a:pt x="7786268" y="309283"/>
                  <a:pt x="7774744" y="309285"/>
                  <a:pt x="7763223" y="306947"/>
                </a:cubicBezTo>
                <a:cubicBezTo>
                  <a:pt x="7766104" y="302270"/>
                  <a:pt x="7774746" y="298763"/>
                  <a:pt x="7782666" y="299055"/>
                </a:cubicBezTo>
                <a:close/>
                <a:moveTo>
                  <a:pt x="6992184" y="291130"/>
                </a:moveTo>
                <a:cubicBezTo>
                  <a:pt x="6994977" y="293447"/>
                  <a:pt x="7000564" y="293447"/>
                  <a:pt x="7006149" y="298081"/>
                </a:cubicBezTo>
                <a:cubicBezTo>
                  <a:pt x="7000564" y="305032"/>
                  <a:pt x="6992182" y="302716"/>
                  <a:pt x="6992184" y="291130"/>
                </a:cubicBezTo>
                <a:close/>
                <a:moveTo>
                  <a:pt x="7721992" y="291130"/>
                </a:moveTo>
                <a:cubicBezTo>
                  <a:pt x="7735736" y="291130"/>
                  <a:pt x="7749480" y="293467"/>
                  <a:pt x="7762766" y="298145"/>
                </a:cubicBezTo>
                <a:cubicBezTo>
                  <a:pt x="7754977" y="307498"/>
                  <a:pt x="7721992" y="312173"/>
                  <a:pt x="7721992" y="291130"/>
                </a:cubicBezTo>
                <a:close/>
                <a:moveTo>
                  <a:pt x="6163525" y="291101"/>
                </a:moveTo>
                <a:lnTo>
                  <a:pt x="6059227" y="300828"/>
                </a:lnTo>
                <a:lnTo>
                  <a:pt x="5956842" y="324659"/>
                </a:lnTo>
                <a:lnTo>
                  <a:pt x="5955918" y="310132"/>
                </a:lnTo>
                <a:lnTo>
                  <a:pt x="5941428" y="311464"/>
                </a:lnTo>
                <a:cubicBezTo>
                  <a:pt x="5926078" y="311984"/>
                  <a:pt x="5810295" y="319197"/>
                  <a:pt x="5873662" y="321041"/>
                </a:cubicBezTo>
                <a:lnTo>
                  <a:pt x="5886774" y="321635"/>
                </a:lnTo>
                <a:lnTo>
                  <a:pt x="5894939" y="316027"/>
                </a:lnTo>
                <a:cubicBezTo>
                  <a:pt x="5902384" y="314156"/>
                  <a:pt x="5912310" y="315403"/>
                  <a:pt x="5916565" y="315404"/>
                </a:cubicBezTo>
                <a:cubicBezTo>
                  <a:pt x="5919400" y="314156"/>
                  <a:pt x="5927911" y="311660"/>
                  <a:pt x="5935710" y="311972"/>
                </a:cubicBezTo>
                <a:cubicBezTo>
                  <a:pt x="5943509" y="312283"/>
                  <a:pt x="5950602" y="315404"/>
                  <a:pt x="5950602" y="325386"/>
                </a:cubicBezTo>
                <a:cubicBezTo>
                  <a:pt x="5930746" y="327883"/>
                  <a:pt x="5908056" y="330378"/>
                  <a:pt x="5888201" y="335368"/>
                </a:cubicBezTo>
                <a:lnTo>
                  <a:pt x="5886863" y="323611"/>
                </a:lnTo>
                <a:lnTo>
                  <a:pt x="5878992" y="324729"/>
                </a:lnTo>
                <a:cubicBezTo>
                  <a:pt x="5862447" y="326178"/>
                  <a:pt x="5837205" y="327647"/>
                  <a:pt x="5832133" y="328524"/>
                </a:cubicBezTo>
                <a:cubicBezTo>
                  <a:pt x="5825705" y="331156"/>
                  <a:pt x="5807237" y="344098"/>
                  <a:pt x="5810480" y="349020"/>
                </a:cubicBezTo>
                <a:cubicBezTo>
                  <a:pt x="5814943" y="350076"/>
                  <a:pt x="5941614" y="341287"/>
                  <a:pt x="5956964" y="340766"/>
                </a:cubicBezTo>
                <a:cubicBezTo>
                  <a:pt x="5995850" y="341664"/>
                  <a:pt x="6031218" y="341034"/>
                  <a:pt x="6059957" y="343685"/>
                </a:cubicBezTo>
                <a:lnTo>
                  <a:pt x="6061867" y="344500"/>
                </a:lnTo>
                <a:lnTo>
                  <a:pt x="6112975" y="336809"/>
                </a:lnTo>
                <a:cubicBezTo>
                  <a:pt x="6112974" y="343897"/>
                  <a:pt x="6108767" y="346326"/>
                  <a:pt x="6104559" y="348756"/>
                </a:cubicBezTo>
                <a:lnTo>
                  <a:pt x="6099093" y="352750"/>
                </a:lnTo>
                <a:lnTo>
                  <a:pt x="6117160" y="352478"/>
                </a:lnTo>
                <a:lnTo>
                  <a:pt x="6121389" y="351770"/>
                </a:lnTo>
                <a:lnTo>
                  <a:pt x="6121389" y="336809"/>
                </a:lnTo>
                <a:cubicBezTo>
                  <a:pt x="6126997" y="336810"/>
                  <a:pt x="6132491" y="336808"/>
                  <a:pt x="6137984" y="338024"/>
                </a:cubicBezTo>
                <a:lnTo>
                  <a:pt x="6154141" y="346305"/>
                </a:lnTo>
                <a:lnTo>
                  <a:pt x="6154578" y="346231"/>
                </a:lnTo>
                <a:lnTo>
                  <a:pt x="6154579" y="310080"/>
                </a:lnTo>
                <a:cubicBezTo>
                  <a:pt x="6160188" y="305221"/>
                  <a:pt x="6165799" y="300362"/>
                  <a:pt x="6168602" y="295503"/>
                </a:cubicBezTo>
                <a:close/>
                <a:moveTo>
                  <a:pt x="6419077" y="278629"/>
                </a:moveTo>
                <a:cubicBezTo>
                  <a:pt x="6419077" y="295497"/>
                  <a:pt x="6424228" y="305136"/>
                  <a:pt x="6432656" y="312364"/>
                </a:cubicBezTo>
                <a:cubicBezTo>
                  <a:pt x="6438275" y="317182"/>
                  <a:pt x="6449513" y="309955"/>
                  <a:pt x="6449514" y="324414"/>
                </a:cubicBezTo>
                <a:cubicBezTo>
                  <a:pt x="6432657" y="324414"/>
                  <a:pt x="6301546" y="346099"/>
                  <a:pt x="6301546" y="314775"/>
                </a:cubicBezTo>
                <a:cubicBezTo>
                  <a:pt x="6307164" y="314774"/>
                  <a:pt x="6312784" y="314775"/>
                  <a:pt x="6318401" y="314773"/>
                </a:cubicBezTo>
                <a:cubicBezTo>
                  <a:pt x="6318402" y="305135"/>
                  <a:pt x="6318402" y="297907"/>
                  <a:pt x="6318402" y="290677"/>
                </a:cubicBezTo>
                <a:cubicBezTo>
                  <a:pt x="6326832" y="293087"/>
                  <a:pt x="6334791" y="293087"/>
                  <a:pt x="6343221" y="295497"/>
                </a:cubicBezTo>
                <a:cubicBezTo>
                  <a:pt x="6340412" y="297907"/>
                  <a:pt x="6337601" y="302725"/>
                  <a:pt x="6334792" y="307545"/>
                </a:cubicBezTo>
                <a:cubicBezTo>
                  <a:pt x="6354458" y="307545"/>
                  <a:pt x="6374123" y="307544"/>
                  <a:pt x="6393792" y="307545"/>
                </a:cubicBezTo>
                <a:cubicBezTo>
                  <a:pt x="6390982" y="302726"/>
                  <a:pt x="6388173" y="300315"/>
                  <a:pt x="6385362" y="295497"/>
                </a:cubicBezTo>
                <a:cubicBezTo>
                  <a:pt x="6393791" y="288268"/>
                  <a:pt x="6405030" y="278629"/>
                  <a:pt x="6419077" y="278629"/>
                </a:cubicBezTo>
                <a:close/>
                <a:moveTo>
                  <a:pt x="7107188" y="277549"/>
                </a:moveTo>
                <a:cubicBezTo>
                  <a:pt x="7107187" y="292502"/>
                  <a:pt x="7096489" y="290011"/>
                  <a:pt x="7091141" y="290010"/>
                </a:cubicBezTo>
                <a:cubicBezTo>
                  <a:pt x="7091141" y="275056"/>
                  <a:pt x="7099164" y="277549"/>
                  <a:pt x="7107188" y="277549"/>
                </a:cubicBezTo>
                <a:close/>
                <a:moveTo>
                  <a:pt x="6397095" y="272610"/>
                </a:moveTo>
                <a:cubicBezTo>
                  <a:pt x="6397808" y="272046"/>
                  <a:pt x="6399235" y="272611"/>
                  <a:pt x="6402089" y="273738"/>
                </a:cubicBezTo>
                <a:cubicBezTo>
                  <a:pt x="6399233" y="273739"/>
                  <a:pt x="6396381" y="275995"/>
                  <a:pt x="6396382" y="278251"/>
                </a:cubicBezTo>
                <a:cubicBezTo>
                  <a:pt x="6396381" y="274866"/>
                  <a:pt x="6396381" y="273174"/>
                  <a:pt x="6397095" y="272610"/>
                </a:cubicBezTo>
                <a:close/>
                <a:moveTo>
                  <a:pt x="6616216" y="269697"/>
                </a:moveTo>
                <a:cubicBezTo>
                  <a:pt x="6616216" y="281334"/>
                  <a:pt x="6619022" y="290964"/>
                  <a:pt x="6621826" y="303000"/>
                </a:cubicBezTo>
                <a:cubicBezTo>
                  <a:pt x="6630245" y="303001"/>
                  <a:pt x="6635857" y="303000"/>
                  <a:pt x="6641471" y="303000"/>
                </a:cubicBezTo>
                <a:cubicBezTo>
                  <a:pt x="6649889" y="303001"/>
                  <a:pt x="6655503" y="303001"/>
                  <a:pt x="6663921" y="302999"/>
                </a:cubicBezTo>
                <a:cubicBezTo>
                  <a:pt x="6663921" y="310223"/>
                  <a:pt x="6663919" y="317444"/>
                  <a:pt x="6663921" y="324667"/>
                </a:cubicBezTo>
                <a:cubicBezTo>
                  <a:pt x="6641470" y="322261"/>
                  <a:pt x="6619021" y="317446"/>
                  <a:pt x="6597039" y="315038"/>
                </a:cubicBezTo>
                <a:cubicBezTo>
                  <a:pt x="6566170" y="315038"/>
                  <a:pt x="6538107" y="322260"/>
                  <a:pt x="6507707" y="324668"/>
                </a:cubicBezTo>
                <a:cubicBezTo>
                  <a:pt x="6507706" y="290963"/>
                  <a:pt x="6535302" y="303001"/>
                  <a:pt x="6552139" y="300593"/>
                </a:cubicBezTo>
                <a:cubicBezTo>
                  <a:pt x="6574590" y="295779"/>
                  <a:pt x="6597036" y="288556"/>
                  <a:pt x="6616216" y="269697"/>
                </a:cubicBezTo>
                <a:close/>
                <a:moveTo>
                  <a:pt x="6663955" y="266124"/>
                </a:moveTo>
                <a:cubicBezTo>
                  <a:pt x="6663954" y="275803"/>
                  <a:pt x="6661349" y="278223"/>
                  <a:pt x="6656140" y="278224"/>
                </a:cubicBezTo>
                <a:cubicBezTo>
                  <a:pt x="6656141" y="270965"/>
                  <a:pt x="6658745" y="266125"/>
                  <a:pt x="6663955" y="266124"/>
                </a:cubicBezTo>
                <a:close/>
                <a:moveTo>
                  <a:pt x="6973629" y="266124"/>
                </a:moveTo>
                <a:cubicBezTo>
                  <a:pt x="6985504" y="266124"/>
                  <a:pt x="6982535" y="280881"/>
                  <a:pt x="6982535" y="290721"/>
                </a:cubicBezTo>
                <a:cubicBezTo>
                  <a:pt x="6973630" y="290720"/>
                  <a:pt x="6973630" y="275963"/>
                  <a:pt x="6973629" y="266124"/>
                </a:cubicBezTo>
                <a:close/>
                <a:moveTo>
                  <a:pt x="7023108" y="266123"/>
                </a:moveTo>
                <a:cubicBezTo>
                  <a:pt x="7028316" y="266123"/>
                  <a:pt x="7030920" y="270964"/>
                  <a:pt x="7030921" y="278223"/>
                </a:cubicBezTo>
                <a:cubicBezTo>
                  <a:pt x="7025713" y="278224"/>
                  <a:pt x="7023106" y="275803"/>
                  <a:pt x="7023108" y="266123"/>
                </a:cubicBezTo>
                <a:close/>
                <a:moveTo>
                  <a:pt x="5715307" y="262114"/>
                </a:moveTo>
                <a:lnTo>
                  <a:pt x="5707202" y="263145"/>
                </a:lnTo>
                <a:lnTo>
                  <a:pt x="5699362" y="266453"/>
                </a:lnTo>
                <a:lnTo>
                  <a:pt x="5700201" y="266343"/>
                </a:lnTo>
                <a:cubicBezTo>
                  <a:pt x="5701372" y="266344"/>
                  <a:pt x="5704761" y="267558"/>
                  <a:pt x="5707505" y="269685"/>
                </a:cubicBezTo>
                <a:lnTo>
                  <a:pt x="5707635" y="270011"/>
                </a:lnTo>
                <a:lnTo>
                  <a:pt x="5708314" y="270225"/>
                </a:lnTo>
                <a:lnTo>
                  <a:pt x="5720335" y="269367"/>
                </a:lnTo>
                <a:close/>
                <a:moveTo>
                  <a:pt x="5747187" y="259602"/>
                </a:moveTo>
                <a:lnTo>
                  <a:pt x="5736405" y="267594"/>
                </a:lnTo>
                <a:lnTo>
                  <a:pt x="5749079" y="265637"/>
                </a:lnTo>
                <a:cubicBezTo>
                  <a:pt x="5754559" y="264661"/>
                  <a:pt x="5758190" y="263919"/>
                  <a:pt x="5758190" y="263919"/>
                </a:cubicBezTo>
                <a:lnTo>
                  <a:pt x="5767050" y="263645"/>
                </a:lnTo>
                <a:lnTo>
                  <a:pt x="5767050" y="259822"/>
                </a:lnTo>
                <a:close/>
                <a:moveTo>
                  <a:pt x="6952541" y="253620"/>
                </a:moveTo>
                <a:cubicBezTo>
                  <a:pt x="6952542" y="258622"/>
                  <a:pt x="6952541" y="263621"/>
                  <a:pt x="6952542" y="265707"/>
                </a:cubicBezTo>
                <a:cubicBezTo>
                  <a:pt x="6941192" y="265708"/>
                  <a:pt x="6929845" y="265707"/>
                  <a:pt x="6921333" y="265708"/>
                </a:cubicBezTo>
                <a:cubicBezTo>
                  <a:pt x="6912821" y="265708"/>
                  <a:pt x="6907147" y="265706"/>
                  <a:pt x="6901474" y="265707"/>
                </a:cubicBezTo>
                <a:cubicBezTo>
                  <a:pt x="6901474" y="263623"/>
                  <a:pt x="6901474" y="258622"/>
                  <a:pt x="6901474" y="253621"/>
                </a:cubicBezTo>
                <a:cubicBezTo>
                  <a:pt x="6912821" y="253620"/>
                  <a:pt x="6921334" y="253622"/>
                  <a:pt x="6932682" y="253620"/>
                </a:cubicBezTo>
                <a:cubicBezTo>
                  <a:pt x="6938356" y="253621"/>
                  <a:pt x="6944029" y="253620"/>
                  <a:pt x="6952541" y="253620"/>
                </a:cubicBezTo>
                <a:close/>
                <a:moveTo>
                  <a:pt x="6857723" y="253619"/>
                </a:moveTo>
                <a:cubicBezTo>
                  <a:pt x="6857723" y="268165"/>
                  <a:pt x="6847185" y="268164"/>
                  <a:pt x="6841687" y="270184"/>
                </a:cubicBezTo>
                <a:cubicBezTo>
                  <a:pt x="6836190" y="272607"/>
                  <a:pt x="6827944" y="287152"/>
                  <a:pt x="6822445" y="277458"/>
                </a:cubicBezTo>
                <a:cubicBezTo>
                  <a:pt x="6816948" y="272608"/>
                  <a:pt x="6819697" y="260893"/>
                  <a:pt x="6819696" y="253620"/>
                </a:cubicBezTo>
                <a:cubicBezTo>
                  <a:pt x="6833441" y="253620"/>
                  <a:pt x="6847184" y="253620"/>
                  <a:pt x="6857723" y="253619"/>
                </a:cubicBezTo>
                <a:close/>
                <a:moveTo>
                  <a:pt x="7586676" y="252976"/>
                </a:moveTo>
                <a:cubicBezTo>
                  <a:pt x="7626914" y="253184"/>
                  <a:pt x="7667676" y="260781"/>
                  <a:pt x="7705033" y="285758"/>
                </a:cubicBezTo>
                <a:cubicBezTo>
                  <a:pt x="7679896" y="305017"/>
                  <a:pt x="7646843" y="295388"/>
                  <a:pt x="7618913" y="290573"/>
                </a:cubicBezTo>
                <a:cubicBezTo>
                  <a:pt x="7593776" y="285758"/>
                  <a:pt x="7563516" y="280943"/>
                  <a:pt x="7546757" y="254863"/>
                </a:cubicBezTo>
                <a:cubicBezTo>
                  <a:pt x="7559906" y="253659"/>
                  <a:pt x="7573262" y="252907"/>
                  <a:pt x="7586676" y="252976"/>
                </a:cubicBezTo>
                <a:close/>
                <a:moveTo>
                  <a:pt x="6142891" y="251257"/>
                </a:moveTo>
                <a:cubicBezTo>
                  <a:pt x="6132492" y="250955"/>
                  <a:pt x="6122790" y="253384"/>
                  <a:pt x="6121387" y="264318"/>
                </a:cubicBezTo>
                <a:cubicBezTo>
                  <a:pt x="6119986" y="270899"/>
                  <a:pt x="6117883" y="275835"/>
                  <a:pt x="6115253" y="279613"/>
                </a:cubicBezTo>
                <a:lnTo>
                  <a:pt x="6108164" y="285980"/>
                </a:lnTo>
                <a:lnTo>
                  <a:pt x="6108603" y="286001"/>
                </a:lnTo>
                <a:cubicBezTo>
                  <a:pt x="6119204" y="285579"/>
                  <a:pt x="6131490" y="284483"/>
                  <a:pt x="6143997" y="283160"/>
                </a:cubicBezTo>
                <a:lnTo>
                  <a:pt x="6153145" y="282110"/>
                </a:lnTo>
                <a:lnTo>
                  <a:pt x="6143359" y="273633"/>
                </a:lnTo>
                <a:cubicBezTo>
                  <a:pt x="6151774" y="271202"/>
                  <a:pt x="6168601" y="273633"/>
                  <a:pt x="6168603" y="254598"/>
                </a:cubicBezTo>
                <a:cubicBezTo>
                  <a:pt x="6164394" y="254599"/>
                  <a:pt x="6153293" y="251562"/>
                  <a:pt x="6142891" y="251257"/>
                </a:cubicBezTo>
                <a:close/>
                <a:moveTo>
                  <a:pt x="6523106" y="249094"/>
                </a:moveTo>
                <a:cubicBezTo>
                  <a:pt x="6539938" y="249351"/>
                  <a:pt x="6554652" y="255414"/>
                  <a:pt x="6554651" y="278641"/>
                </a:cubicBezTo>
                <a:cubicBezTo>
                  <a:pt x="6540526" y="278642"/>
                  <a:pt x="6526400" y="283575"/>
                  <a:pt x="6512276" y="278641"/>
                </a:cubicBezTo>
                <a:cubicBezTo>
                  <a:pt x="6500973" y="273708"/>
                  <a:pt x="6490145" y="261788"/>
                  <a:pt x="6478844" y="254386"/>
                </a:cubicBezTo>
                <a:cubicBezTo>
                  <a:pt x="6487320" y="254386"/>
                  <a:pt x="6506273" y="248837"/>
                  <a:pt x="6523106" y="249094"/>
                </a:cubicBezTo>
                <a:close/>
                <a:moveTo>
                  <a:pt x="6756873" y="247125"/>
                </a:moveTo>
                <a:cubicBezTo>
                  <a:pt x="6760379" y="247126"/>
                  <a:pt x="6763887" y="248341"/>
                  <a:pt x="6765291" y="251988"/>
                </a:cubicBezTo>
                <a:cubicBezTo>
                  <a:pt x="6765289" y="256850"/>
                  <a:pt x="6751260" y="254418"/>
                  <a:pt x="6748452" y="256850"/>
                </a:cubicBezTo>
                <a:cubicBezTo>
                  <a:pt x="6740036" y="266170"/>
                  <a:pt x="6765290" y="269005"/>
                  <a:pt x="6765290" y="269005"/>
                </a:cubicBezTo>
                <a:cubicBezTo>
                  <a:pt x="6768096" y="266170"/>
                  <a:pt x="6787269" y="264143"/>
                  <a:pt x="6787271" y="273462"/>
                </a:cubicBezTo>
                <a:cubicBezTo>
                  <a:pt x="6787271" y="278325"/>
                  <a:pt x="6776514" y="278324"/>
                  <a:pt x="6773710" y="278325"/>
                </a:cubicBezTo>
                <a:cubicBezTo>
                  <a:pt x="6768095" y="278324"/>
                  <a:pt x="6759677" y="278325"/>
                  <a:pt x="6754065" y="278325"/>
                </a:cubicBezTo>
                <a:cubicBezTo>
                  <a:pt x="6751260" y="288049"/>
                  <a:pt x="6748454" y="295342"/>
                  <a:pt x="6748454" y="305066"/>
                </a:cubicBezTo>
                <a:cubicBezTo>
                  <a:pt x="6756872" y="307497"/>
                  <a:pt x="6768097" y="312359"/>
                  <a:pt x="6778853" y="314790"/>
                </a:cubicBezTo>
                <a:cubicBezTo>
                  <a:pt x="6778853" y="307496"/>
                  <a:pt x="6773709" y="295342"/>
                  <a:pt x="6781659" y="290479"/>
                </a:cubicBezTo>
                <a:cubicBezTo>
                  <a:pt x="6784464" y="288049"/>
                  <a:pt x="6790077" y="285617"/>
                  <a:pt x="6795689" y="290479"/>
                </a:cubicBezTo>
                <a:cubicBezTo>
                  <a:pt x="6798496" y="295341"/>
                  <a:pt x="6792882" y="305066"/>
                  <a:pt x="6795690" y="312358"/>
                </a:cubicBezTo>
                <a:cubicBezTo>
                  <a:pt x="6798495" y="317220"/>
                  <a:pt x="6806913" y="314790"/>
                  <a:pt x="6812525" y="314790"/>
                </a:cubicBezTo>
                <a:cubicBezTo>
                  <a:pt x="6829360" y="312358"/>
                  <a:pt x="6826555" y="297773"/>
                  <a:pt x="6837779" y="283187"/>
                </a:cubicBezTo>
                <a:cubicBezTo>
                  <a:pt x="6843390" y="275893"/>
                  <a:pt x="6854615" y="290480"/>
                  <a:pt x="6859759" y="295341"/>
                </a:cubicBezTo>
                <a:cubicBezTo>
                  <a:pt x="6857421" y="297773"/>
                  <a:pt x="6854615" y="302634"/>
                  <a:pt x="6851808" y="307496"/>
                </a:cubicBezTo>
                <a:cubicBezTo>
                  <a:pt x="6859759" y="309927"/>
                  <a:pt x="6868177" y="312359"/>
                  <a:pt x="6876595" y="314790"/>
                </a:cubicBezTo>
                <a:cubicBezTo>
                  <a:pt x="6876595" y="300203"/>
                  <a:pt x="6876594" y="290480"/>
                  <a:pt x="6887819" y="288049"/>
                </a:cubicBezTo>
                <a:cubicBezTo>
                  <a:pt x="6899044" y="285617"/>
                  <a:pt x="6907461" y="285617"/>
                  <a:pt x="6915880" y="285617"/>
                </a:cubicBezTo>
                <a:cubicBezTo>
                  <a:pt x="6918685" y="285618"/>
                  <a:pt x="6949084" y="283187"/>
                  <a:pt x="6949083" y="288049"/>
                </a:cubicBezTo>
                <a:cubicBezTo>
                  <a:pt x="6949083" y="290479"/>
                  <a:pt x="6938327" y="290479"/>
                  <a:pt x="6935521" y="292912"/>
                </a:cubicBezTo>
                <a:cubicBezTo>
                  <a:pt x="6929909" y="295341"/>
                  <a:pt x="6929909" y="309928"/>
                  <a:pt x="6927102" y="317219"/>
                </a:cubicBezTo>
                <a:cubicBezTo>
                  <a:pt x="6955162" y="317220"/>
                  <a:pt x="6982755" y="322083"/>
                  <a:pt x="7008008" y="324514"/>
                </a:cubicBezTo>
                <a:cubicBezTo>
                  <a:pt x="7008009" y="317220"/>
                  <a:pt x="7008009" y="305067"/>
                  <a:pt x="7013621" y="302635"/>
                </a:cubicBezTo>
                <a:cubicBezTo>
                  <a:pt x="7024846" y="300204"/>
                  <a:pt x="7033262" y="305066"/>
                  <a:pt x="7041681" y="307496"/>
                </a:cubicBezTo>
                <a:cubicBezTo>
                  <a:pt x="7038407" y="312358"/>
                  <a:pt x="7038407" y="319652"/>
                  <a:pt x="7036068" y="324514"/>
                </a:cubicBezTo>
                <a:cubicBezTo>
                  <a:pt x="7046823" y="326944"/>
                  <a:pt x="7058048" y="339100"/>
                  <a:pt x="7069273" y="336669"/>
                </a:cubicBezTo>
                <a:cubicBezTo>
                  <a:pt x="7075586" y="334847"/>
                  <a:pt x="7080321" y="326186"/>
                  <a:pt x="7085845" y="327097"/>
                </a:cubicBezTo>
                <a:lnTo>
                  <a:pt x="7088052" y="328865"/>
                </a:lnTo>
                <a:lnTo>
                  <a:pt x="7084956" y="324550"/>
                </a:lnTo>
                <a:cubicBezTo>
                  <a:pt x="7086257" y="322131"/>
                  <a:pt x="7087560" y="320919"/>
                  <a:pt x="7088862" y="320920"/>
                </a:cubicBezTo>
                <a:lnTo>
                  <a:pt x="7091722" y="323577"/>
                </a:lnTo>
                <a:lnTo>
                  <a:pt x="7091721" y="327469"/>
                </a:lnTo>
                <a:lnTo>
                  <a:pt x="7090513" y="330837"/>
                </a:lnTo>
                <a:lnTo>
                  <a:pt x="7091722" y="331807"/>
                </a:lnTo>
                <a:lnTo>
                  <a:pt x="7091721" y="327469"/>
                </a:lnTo>
                <a:lnTo>
                  <a:pt x="7092769" y="324550"/>
                </a:lnTo>
                <a:lnTo>
                  <a:pt x="7091722" y="323577"/>
                </a:lnTo>
                <a:lnTo>
                  <a:pt x="7091722" y="319653"/>
                </a:lnTo>
                <a:cubicBezTo>
                  <a:pt x="7097333" y="314791"/>
                  <a:pt x="7108556" y="312359"/>
                  <a:pt x="7114169" y="319653"/>
                </a:cubicBezTo>
                <a:cubicBezTo>
                  <a:pt x="7119781" y="326944"/>
                  <a:pt x="7122587" y="334239"/>
                  <a:pt x="7127732" y="334238"/>
                </a:cubicBezTo>
                <a:cubicBezTo>
                  <a:pt x="7150180" y="336670"/>
                  <a:pt x="7172628" y="336670"/>
                  <a:pt x="7195075" y="339101"/>
                </a:cubicBezTo>
                <a:cubicBezTo>
                  <a:pt x="7195074" y="331807"/>
                  <a:pt x="7195075" y="324514"/>
                  <a:pt x="7195076" y="317221"/>
                </a:cubicBezTo>
                <a:cubicBezTo>
                  <a:pt x="7203494" y="317221"/>
                  <a:pt x="7211911" y="317221"/>
                  <a:pt x="7217055" y="322083"/>
                </a:cubicBezTo>
                <a:cubicBezTo>
                  <a:pt x="7225471" y="329376"/>
                  <a:pt x="7220329" y="341531"/>
                  <a:pt x="7220328" y="353282"/>
                </a:cubicBezTo>
                <a:cubicBezTo>
                  <a:pt x="7223134" y="375160"/>
                  <a:pt x="7270369" y="365437"/>
                  <a:pt x="7281593" y="365437"/>
                </a:cubicBezTo>
                <a:cubicBezTo>
                  <a:pt x="7295624" y="365438"/>
                  <a:pt x="7312460" y="367867"/>
                  <a:pt x="7326020" y="370298"/>
                </a:cubicBezTo>
                <a:cubicBezTo>
                  <a:pt x="7337245" y="370297"/>
                  <a:pt x="7342858" y="377591"/>
                  <a:pt x="7351276" y="382454"/>
                </a:cubicBezTo>
                <a:cubicBezTo>
                  <a:pt x="7370918" y="392177"/>
                  <a:pt x="7390560" y="365437"/>
                  <a:pt x="7406928" y="372729"/>
                </a:cubicBezTo>
                <a:cubicBezTo>
                  <a:pt x="7415345" y="375160"/>
                  <a:pt x="7415346" y="392179"/>
                  <a:pt x="7423762" y="392179"/>
                </a:cubicBezTo>
                <a:cubicBezTo>
                  <a:pt x="7437793" y="392179"/>
                  <a:pt x="7446212" y="387316"/>
                  <a:pt x="7457436" y="382453"/>
                </a:cubicBezTo>
                <a:cubicBezTo>
                  <a:pt x="7468660" y="380024"/>
                  <a:pt x="7482690" y="375161"/>
                  <a:pt x="7491107" y="382454"/>
                </a:cubicBezTo>
                <a:cubicBezTo>
                  <a:pt x="7501864" y="389746"/>
                  <a:pt x="7507475" y="401902"/>
                  <a:pt x="7515893" y="409195"/>
                </a:cubicBezTo>
                <a:cubicBezTo>
                  <a:pt x="7560790" y="442825"/>
                  <a:pt x="7610828" y="433101"/>
                  <a:pt x="7658532" y="440394"/>
                </a:cubicBezTo>
                <a:cubicBezTo>
                  <a:pt x="7658531" y="433101"/>
                  <a:pt x="7655727" y="418920"/>
                  <a:pt x="7664144" y="418920"/>
                </a:cubicBezTo>
                <a:cubicBezTo>
                  <a:pt x="7664143" y="425808"/>
                  <a:pt x="7664144" y="433102"/>
                  <a:pt x="7664143" y="440394"/>
                </a:cubicBezTo>
                <a:cubicBezTo>
                  <a:pt x="7672094" y="440395"/>
                  <a:pt x="7677704" y="440395"/>
                  <a:pt x="7683319" y="440395"/>
                </a:cubicBezTo>
                <a:cubicBezTo>
                  <a:pt x="7688931" y="442826"/>
                  <a:pt x="7694542" y="450119"/>
                  <a:pt x="7697349" y="452549"/>
                </a:cubicBezTo>
                <a:cubicBezTo>
                  <a:pt x="7705765" y="454981"/>
                  <a:pt x="7714185" y="447688"/>
                  <a:pt x="7719797" y="442826"/>
                </a:cubicBezTo>
                <a:cubicBezTo>
                  <a:pt x="7722603" y="437963"/>
                  <a:pt x="7719797" y="430671"/>
                  <a:pt x="7722603" y="423783"/>
                </a:cubicBezTo>
                <a:cubicBezTo>
                  <a:pt x="7725409" y="433102"/>
                  <a:pt x="7728215" y="442825"/>
                  <a:pt x="7731020" y="452549"/>
                </a:cubicBezTo>
                <a:cubicBezTo>
                  <a:pt x="7736630" y="454981"/>
                  <a:pt x="7742243" y="457412"/>
                  <a:pt x="7750663" y="457412"/>
                </a:cubicBezTo>
                <a:cubicBezTo>
                  <a:pt x="7756275" y="459843"/>
                  <a:pt x="7764224" y="462273"/>
                  <a:pt x="7772643" y="464705"/>
                </a:cubicBezTo>
                <a:cubicBezTo>
                  <a:pt x="7772642" y="457411"/>
                  <a:pt x="7775450" y="447687"/>
                  <a:pt x="7775450" y="440394"/>
                </a:cubicBezTo>
                <a:cubicBezTo>
                  <a:pt x="7778254" y="450118"/>
                  <a:pt x="7781060" y="471998"/>
                  <a:pt x="7789480" y="474429"/>
                </a:cubicBezTo>
                <a:cubicBezTo>
                  <a:pt x="7803506" y="476860"/>
                  <a:pt x="7817537" y="459842"/>
                  <a:pt x="7831567" y="452550"/>
                </a:cubicBezTo>
                <a:cubicBezTo>
                  <a:pt x="7831568" y="459843"/>
                  <a:pt x="7823151" y="476860"/>
                  <a:pt x="7828763" y="476860"/>
                </a:cubicBezTo>
                <a:cubicBezTo>
                  <a:pt x="7839986" y="481720"/>
                  <a:pt x="7850744" y="481722"/>
                  <a:pt x="7861967" y="486584"/>
                </a:cubicBezTo>
                <a:cubicBezTo>
                  <a:pt x="7875997" y="493878"/>
                  <a:pt x="7890028" y="496307"/>
                  <a:pt x="7904057" y="496307"/>
                </a:cubicBezTo>
                <a:cubicBezTo>
                  <a:pt x="7915282" y="498335"/>
                  <a:pt x="7929310" y="493877"/>
                  <a:pt x="7940068" y="498335"/>
                </a:cubicBezTo>
                <a:cubicBezTo>
                  <a:pt x="7951292" y="501170"/>
                  <a:pt x="7954097" y="522644"/>
                  <a:pt x="7965322" y="525076"/>
                </a:cubicBezTo>
                <a:cubicBezTo>
                  <a:pt x="7982155" y="529937"/>
                  <a:pt x="7996188" y="534799"/>
                  <a:pt x="8013023" y="537231"/>
                </a:cubicBezTo>
                <a:cubicBezTo>
                  <a:pt x="8040616" y="544525"/>
                  <a:pt x="8068674" y="551818"/>
                  <a:pt x="8096736" y="568835"/>
                </a:cubicBezTo>
                <a:cubicBezTo>
                  <a:pt x="8093929" y="573697"/>
                  <a:pt x="8091124" y="578560"/>
                  <a:pt x="8088318" y="585447"/>
                </a:cubicBezTo>
                <a:cubicBezTo>
                  <a:pt x="8079900" y="583015"/>
                  <a:pt x="8074287" y="583015"/>
                  <a:pt x="8068675" y="580584"/>
                </a:cubicBezTo>
                <a:cubicBezTo>
                  <a:pt x="8054646" y="578559"/>
                  <a:pt x="8043421" y="573697"/>
                  <a:pt x="8029389" y="571265"/>
                </a:cubicBezTo>
                <a:cubicBezTo>
                  <a:pt x="8004606" y="566403"/>
                  <a:pt x="7979352" y="559110"/>
                  <a:pt x="7954096" y="551818"/>
                </a:cubicBezTo>
                <a:cubicBezTo>
                  <a:pt x="7904057" y="539663"/>
                  <a:pt x="7853547" y="527506"/>
                  <a:pt x="7803508" y="515352"/>
                </a:cubicBezTo>
                <a:cubicBezTo>
                  <a:pt x="7750662" y="503196"/>
                  <a:pt x="7697349" y="491446"/>
                  <a:pt x="7647307" y="481721"/>
                </a:cubicBezTo>
                <a:cubicBezTo>
                  <a:pt x="7622053" y="474430"/>
                  <a:pt x="7593994" y="469567"/>
                  <a:pt x="7569207" y="467135"/>
                </a:cubicBezTo>
                <a:cubicBezTo>
                  <a:pt x="7560789" y="464705"/>
                  <a:pt x="7555178" y="454981"/>
                  <a:pt x="7543953" y="452550"/>
                </a:cubicBezTo>
                <a:cubicBezTo>
                  <a:pt x="7535536" y="450118"/>
                  <a:pt x="7527118" y="447687"/>
                  <a:pt x="7518700" y="445256"/>
                </a:cubicBezTo>
                <a:cubicBezTo>
                  <a:pt x="7518698" y="440394"/>
                  <a:pt x="7521507" y="437964"/>
                  <a:pt x="7527117" y="433102"/>
                </a:cubicBezTo>
                <a:cubicBezTo>
                  <a:pt x="7493446" y="433102"/>
                  <a:pt x="7463047" y="430670"/>
                  <a:pt x="7432181" y="428239"/>
                </a:cubicBezTo>
                <a:cubicBezTo>
                  <a:pt x="7432180" y="423783"/>
                  <a:pt x="7432182" y="416489"/>
                  <a:pt x="7434988" y="411628"/>
                </a:cubicBezTo>
                <a:cubicBezTo>
                  <a:pt x="7412538" y="411627"/>
                  <a:pt x="7393365" y="411627"/>
                  <a:pt x="7370918" y="411628"/>
                </a:cubicBezTo>
                <a:cubicBezTo>
                  <a:pt x="7373724" y="416489"/>
                  <a:pt x="7376529" y="418919"/>
                  <a:pt x="7379336" y="423783"/>
                </a:cubicBezTo>
                <a:cubicBezTo>
                  <a:pt x="7365306" y="425808"/>
                  <a:pt x="7351277" y="428239"/>
                  <a:pt x="7337245" y="428239"/>
                </a:cubicBezTo>
                <a:cubicBezTo>
                  <a:pt x="7337245" y="420947"/>
                  <a:pt x="7337246" y="414058"/>
                  <a:pt x="7337246" y="406765"/>
                </a:cubicBezTo>
                <a:cubicBezTo>
                  <a:pt x="7342857" y="409196"/>
                  <a:pt x="7348469" y="411627"/>
                  <a:pt x="7354082" y="416489"/>
                </a:cubicBezTo>
                <a:cubicBezTo>
                  <a:pt x="7356887" y="409195"/>
                  <a:pt x="7359694" y="401903"/>
                  <a:pt x="7362500" y="394609"/>
                </a:cubicBezTo>
                <a:cubicBezTo>
                  <a:pt x="7345664" y="394609"/>
                  <a:pt x="7328826" y="394609"/>
                  <a:pt x="7312460" y="394610"/>
                </a:cubicBezTo>
                <a:cubicBezTo>
                  <a:pt x="7312459" y="406765"/>
                  <a:pt x="7323215" y="406765"/>
                  <a:pt x="7328826" y="406764"/>
                </a:cubicBezTo>
                <a:cubicBezTo>
                  <a:pt x="7323214" y="416489"/>
                  <a:pt x="7320409" y="423783"/>
                  <a:pt x="7312458" y="418919"/>
                </a:cubicBezTo>
                <a:cubicBezTo>
                  <a:pt x="7304040" y="416489"/>
                  <a:pt x="7295623" y="409196"/>
                  <a:pt x="7298429" y="394609"/>
                </a:cubicBezTo>
                <a:cubicBezTo>
                  <a:pt x="7200687" y="360575"/>
                  <a:pt x="7100139" y="360574"/>
                  <a:pt x="6999591" y="350850"/>
                </a:cubicBezTo>
                <a:cubicBezTo>
                  <a:pt x="6991171" y="350850"/>
                  <a:pt x="6984332" y="345608"/>
                  <a:pt x="6976706" y="342987"/>
                </a:cubicBezTo>
                <a:lnTo>
                  <a:pt x="6974606" y="342604"/>
                </a:lnTo>
                <a:lnTo>
                  <a:pt x="6979320" y="348228"/>
                </a:lnTo>
                <a:cubicBezTo>
                  <a:pt x="6977835" y="350730"/>
                  <a:pt x="6974867" y="350730"/>
                  <a:pt x="6973011" y="349220"/>
                </a:cubicBezTo>
                <a:lnTo>
                  <a:pt x="6973326" y="342372"/>
                </a:lnTo>
                <a:lnTo>
                  <a:pt x="6968726" y="341531"/>
                </a:lnTo>
                <a:cubicBezTo>
                  <a:pt x="6955162" y="341532"/>
                  <a:pt x="6941133" y="339100"/>
                  <a:pt x="6929909" y="339101"/>
                </a:cubicBezTo>
                <a:cubicBezTo>
                  <a:pt x="6904653" y="336670"/>
                  <a:pt x="6879401" y="336670"/>
                  <a:pt x="6857421" y="334238"/>
                </a:cubicBezTo>
                <a:cubicBezTo>
                  <a:pt x="6806912" y="331808"/>
                  <a:pt x="6754066" y="326944"/>
                  <a:pt x="6703558" y="324514"/>
                </a:cubicBezTo>
                <a:cubicBezTo>
                  <a:pt x="6706365" y="312359"/>
                  <a:pt x="6714783" y="300205"/>
                  <a:pt x="6723201" y="295341"/>
                </a:cubicBezTo>
                <a:cubicBezTo>
                  <a:pt x="6728813" y="292911"/>
                  <a:pt x="6737231" y="290479"/>
                  <a:pt x="6737231" y="278324"/>
                </a:cubicBezTo>
                <a:cubicBezTo>
                  <a:pt x="6728813" y="278324"/>
                  <a:pt x="6720395" y="278325"/>
                  <a:pt x="6711977" y="278324"/>
                </a:cubicBezTo>
                <a:cubicBezTo>
                  <a:pt x="6711977" y="256850"/>
                  <a:pt x="6737230" y="249557"/>
                  <a:pt x="6748454" y="249557"/>
                </a:cubicBezTo>
                <a:cubicBezTo>
                  <a:pt x="6749858" y="248342"/>
                  <a:pt x="6753364" y="247126"/>
                  <a:pt x="6756873" y="247125"/>
                </a:cubicBezTo>
                <a:close/>
                <a:moveTo>
                  <a:pt x="6688693" y="244691"/>
                </a:moveTo>
                <a:cubicBezTo>
                  <a:pt x="6688693" y="252407"/>
                  <a:pt x="6683919" y="254978"/>
                  <a:pt x="6680881" y="254977"/>
                </a:cubicBezTo>
                <a:cubicBezTo>
                  <a:pt x="6680881" y="247263"/>
                  <a:pt x="6683919" y="244690"/>
                  <a:pt x="6688693" y="244691"/>
                </a:cubicBezTo>
                <a:close/>
                <a:moveTo>
                  <a:pt x="6634160" y="240672"/>
                </a:moveTo>
                <a:cubicBezTo>
                  <a:pt x="6649645" y="241275"/>
                  <a:pt x="6666536" y="244899"/>
                  <a:pt x="6672166" y="244900"/>
                </a:cubicBezTo>
                <a:cubicBezTo>
                  <a:pt x="6672167" y="271080"/>
                  <a:pt x="6615862" y="254567"/>
                  <a:pt x="6604601" y="254567"/>
                </a:cubicBezTo>
                <a:cubicBezTo>
                  <a:pt x="6604600" y="242484"/>
                  <a:pt x="6618677" y="240068"/>
                  <a:pt x="6634160" y="240672"/>
                </a:cubicBezTo>
                <a:close/>
                <a:moveTo>
                  <a:pt x="7059814" y="238394"/>
                </a:moveTo>
                <a:cubicBezTo>
                  <a:pt x="7071442" y="237780"/>
                  <a:pt x="7082437" y="242699"/>
                  <a:pt x="7082437" y="254998"/>
                </a:cubicBezTo>
                <a:cubicBezTo>
                  <a:pt x="7065943" y="254998"/>
                  <a:pt x="7049451" y="254996"/>
                  <a:pt x="7033416" y="254998"/>
                </a:cubicBezTo>
                <a:cubicBezTo>
                  <a:pt x="7035935" y="245157"/>
                  <a:pt x="7048190" y="239009"/>
                  <a:pt x="7059814" y="238394"/>
                </a:cubicBezTo>
                <a:close/>
                <a:moveTo>
                  <a:pt x="6402118" y="235772"/>
                </a:moveTo>
                <a:cubicBezTo>
                  <a:pt x="6418523" y="236488"/>
                  <a:pt x="6430964" y="241070"/>
                  <a:pt x="6430964" y="253903"/>
                </a:cubicBezTo>
                <a:cubicBezTo>
                  <a:pt x="6406415" y="258791"/>
                  <a:pt x="6381404" y="261236"/>
                  <a:pt x="6356392" y="265717"/>
                </a:cubicBezTo>
                <a:cubicBezTo>
                  <a:pt x="6345276" y="265717"/>
                  <a:pt x="6326287" y="265716"/>
                  <a:pt x="6326286" y="244125"/>
                </a:cubicBezTo>
                <a:cubicBezTo>
                  <a:pt x="6336417" y="244125"/>
                  <a:pt x="6374774" y="234579"/>
                  <a:pt x="6402118" y="235772"/>
                </a:cubicBezTo>
                <a:close/>
                <a:moveTo>
                  <a:pt x="7484906" y="232188"/>
                </a:moveTo>
                <a:cubicBezTo>
                  <a:pt x="7498192" y="237035"/>
                  <a:pt x="7511936" y="239459"/>
                  <a:pt x="7525679" y="244307"/>
                </a:cubicBezTo>
                <a:cubicBezTo>
                  <a:pt x="7517435" y="251579"/>
                  <a:pt x="7506440" y="258852"/>
                  <a:pt x="7500943" y="265719"/>
                </a:cubicBezTo>
                <a:cubicBezTo>
                  <a:pt x="7495444" y="263699"/>
                  <a:pt x="7490406" y="258851"/>
                  <a:pt x="7484907" y="254003"/>
                </a:cubicBezTo>
                <a:cubicBezTo>
                  <a:pt x="7484907" y="246731"/>
                  <a:pt x="7484905" y="239460"/>
                  <a:pt x="7484906" y="232188"/>
                </a:cubicBezTo>
                <a:close/>
                <a:moveTo>
                  <a:pt x="5874684" y="219367"/>
                </a:moveTo>
                <a:cubicBezTo>
                  <a:pt x="5869541" y="218760"/>
                  <a:pt x="5863349" y="220582"/>
                  <a:pt x="5859140" y="220581"/>
                </a:cubicBezTo>
                <a:lnTo>
                  <a:pt x="5861124" y="228041"/>
                </a:lnTo>
                <a:lnTo>
                  <a:pt x="5868103" y="229693"/>
                </a:lnTo>
                <a:lnTo>
                  <a:pt x="5882412" y="227081"/>
                </a:lnTo>
                <a:lnTo>
                  <a:pt x="5881229" y="222631"/>
                </a:lnTo>
                <a:cubicBezTo>
                  <a:pt x="5879561" y="220582"/>
                  <a:pt x="5877255" y="219670"/>
                  <a:pt x="5874684" y="219367"/>
                </a:cubicBezTo>
                <a:close/>
                <a:moveTo>
                  <a:pt x="6725974" y="217652"/>
                </a:moveTo>
                <a:cubicBezTo>
                  <a:pt x="6731371" y="218553"/>
                  <a:pt x="6736095" y="223365"/>
                  <a:pt x="6736095" y="231786"/>
                </a:cubicBezTo>
                <a:cubicBezTo>
                  <a:pt x="6727999" y="229381"/>
                  <a:pt x="6719901" y="229380"/>
                  <a:pt x="6711805" y="226973"/>
                </a:cubicBezTo>
                <a:cubicBezTo>
                  <a:pt x="6714505" y="219756"/>
                  <a:pt x="6720576" y="216749"/>
                  <a:pt x="6725974" y="217652"/>
                </a:cubicBezTo>
                <a:close/>
                <a:moveTo>
                  <a:pt x="6494973" y="215403"/>
                </a:moveTo>
                <a:cubicBezTo>
                  <a:pt x="6497878" y="215201"/>
                  <a:pt x="6500824" y="215346"/>
                  <a:pt x="6503628" y="215577"/>
                </a:cubicBezTo>
                <a:cubicBezTo>
                  <a:pt x="6507368" y="215884"/>
                  <a:pt x="6510858" y="216345"/>
                  <a:pt x="6513674" y="216344"/>
                </a:cubicBezTo>
                <a:cubicBezTo>
                  <a:pt x="6539016" y="218805"/>
                  <a:pt x="6564359" y="216345"/>
                  <a:pt x="6589702" y="216345"/>
                </a:cubicBezTo>
                <a:cubicBezTo>
                  <a:pt x="6553096" y="221264"/>
                  <a:pt x="6513673" y="226183"/>
                  <a:pt x="6474720" y="233562"/>
                </a:cubicBezTo>
                <a:cubicBezTo>
                  <a:pt x="6477889" y="219727"/>
                  <a:pt x="6486253" y="216008"/>
                  <a:pt x="6494973" y="215403"/>
                </a:cubicBezTo>
                <a:close/>
                <a:moveTo>
                  <a:pt x="6708123" y="213666"/>
                </a:moveTo>
                <a:cubicBezTo>
                  <a:pt x="6708565" y="213102"/>
                  <a:pt x="6709450" y="213665"/>
                  <a:pt x="6711216" y="214795"/>
                </a:cubicBezTo>
                <a:cubicBezTo>
                  <a:pt x="6711215" y="217052"/>
                  <a:pt x="6711215" y="217052"/>
                  <a:pt x="6707682" y="219307"/>
                </a:cubicBezTo>
                <a:cubicBezTo>
                  <a:pt x="6707682" y="215922"/>
                  <a:pt x="6707682" y="214231"/>
                  <a:pt x="6708123" y="213666"/>
                </a:cubicBezTo>
                <a:close/>
                <a:moveTo>
                  <a:pt x="5554820" y="210861"/>
                </a:moveTo>
                <a:lnTo>
                  <a:pt x="5556748" y="217819"/>
                </a:lnTo>
                <a:lnTo>
                  <a:pt x="5562270" y="217101"/>
                </a:lnTo>
                <a:lnTo>
                  <a:pt x="5561132" y="212988"/>
                </a:lnTo>
                <a:cubicBezTo>
                  <a:pt x="5559727" y="211470"/>
                  <a:pt x="5557624" y="210862"/>
                  <a:pt x="5554820" y="210861"/>
                </a:cubicBezTo>
                <a:close/>
                <a:moveTo>
                  <a:pt x="6604602" y="210753"/>
                </a:moveTo>
                <a:cubicBezTo>
                  <a:pt x="6609809" y="210754"/>
                  <a:pt x="6612414" y="213325"/>
                  <a:pt x="6612414" y="221042"/>
                </a:cubicBezTo>
                <a:cubicBezTo>
                  <a:pt x="6607204" y="221042"/>
                  <a:pt x="6604600" y="218469"/>
                  <a:pt x="6604602" y="210753"/>
                </a:cubicBezTo>
                <a:close/>
                <a:moveTo>
                  <a:pt x="7337198" y="210752"/>
                </a:moveTo>
                <a:cubicBezTo>
                  <a:pt x="7384615" y="217927"/>
                  <a:pt x="7428781" y="225101"/>
                  <a:pt x="7476198" y="232275"/>
                </a:cubicBezTo>
                <a:cubicBezTo>
                  <a:pt x="7476198" y="258580"/>
                  <a:pt x="7431569" y="246623"/>
                  <a:pt x="7423202" y="244232"/>
                </a:cubicBezTo>
                <a:cubicBezTo>
                  <a:pt x="7401351" y="239447"/>
                  <a:pt x="7381826" y="237057"/>
                  <a:pt x="7362301" y="234666"/>
                </a:cubicBezTo>
                <a:cubicBezTo>
                  <a:pt x="7356725" y="234667"/>
                  <a:pt x="7348357" y="234667"/>
                  <a:pt x="7339988" y="234666"/>
                </a:cubicBezTo>
                <a:cubicBezTo>
                  <a:pt x="7334409" y="232273"/>
                  <a:pt x="7337198" y="215535"/>
                  <a:pt x="7337198" y="210752"/>
                </a:cubicBezTo>
                <a:close/>
                <a:moveTo>
                  <a:pt x="6773499" y="210512"/>
                </a:moveTo>
                <a:cubicBezTo>
                  <a:pt x="6788545" y="212007"/>
                  <a:pt x="6804956" y="217927"/>
                  <a:pt x="6814419" y="219281"/>
                </a:cubicBezTo>
                <a:cubicBezTo>
                  <a:pt x="6791988" y="219283"/>
                  <a:pt x="6769559" y="219282"/>
                  <a:pt x="6744792" y="219282"/>
                </a:cubicBezTo>
                <a:cubicBezTo>
                  <a:pt x="6748297" y="214469"/>
                  <a:pt x="6753349" y="211913"/>
                  <a:pt x="6759220" y="210824"/>
                </a:cubicBezTo>
                <a:cubicBezTo>
                  <a:pt x="6763623" y="210006"/>
                  <a:pt x="6768483" y="210014"/>
                  <a:pt x="6773499" y="210512"/>
                </a:cubicBezTo>
                <a:close/>
                <a:moveTo>
                  <a:pt x="6656082" y="206794"/>
                </a:moveTo>
                <a:cubicBezTo>
                  <a:pt x="6664960" y="207402"/>
                  <a:pt x="6675155" y="211047"/>
                  <a:pt x="6680423" y="211048"/>
                </a:cubicBezTo>
                <a:cubicBezTo>
                  <a:pt x="6680422" y="235354"/>
                  <a:pt x="6647896" y="220769"/>
                  <a:pt x="6639648" y="220770"/>
                </a:cubicBezTo>
                <a:cubicBezTo>
                  <a:pt x="6639647" y="208617"/>
                  <a:pt x="6647208" y="206186"/>
                  <a:pt x="6656082" y="206794"/>
                </a:cubicBezTo>
                <a:close/>
                <a:moveTo>
                  <a:pt x="6620661" y="187532"/>
                </a:moveTo>
                <a:cubicBezTo>
                  <a:pt x="6620659" y="194617"/>
                  <a:pt x="6618059" y="199619"/>
                  <a:pt x="6612848" y="199620"/>
                </a:cubicBezTo>
                <a:cubicBezTo>
                  <a:pt x="6612848" y="189616"/>
                  <a:pt x="6615453" y="187532"/>
                  <a:pt x="6620661" y="187532"/>
                </a:cubicBezTo>
                <a:close/>
                <a:moveTo>
                  <a:pt x="6449625" y="182150"/>
                </a:moveTo>
                <a:cubicBezTo>
                  <a:pt x="6459259" y="182509"/>
                  <a:pt x="6469964" y="186192"/>
                  <a:pt x="6474246" y="186192"/>
                </a:cubicBezTo>
                <a:cubicBezTo>
                  <a:pt x="6474246" y="210343"/>
                  <a:pt x="6442844" y="198063"/>
                  <a:pt x="6431425" y="198064"/>
                </a:cubicBezTo>
                <a:cubicBezTo>
                  <a:pt x="6431427" y="184760"/>
                  <a:pt x="6439991" y="181792"/>
                  <a:pt x="6449625" y="182150"/>
                </a:cubicBezTo>
                <a:close/>
                <a:moveTo>
                  <a:pt x="6376033" y="175162"/>
                </a:moveTo>
                <a:cubicBezTo>
                  <a:pt x="6380083" y="174670"/>
                  <a:pt x="6384784" y="175129"/>
                  <a:pt x="6390357" y="176354"/>
                </a:cubicBezTo>
                <a:cubicBezTo>
                  <a:pt x="6401503" y="178800"/>
                  <a:pt x="6415432" y="178801"/>
                  <a:pt x="6423328" y="186143"/>
                </a:cubicBezTo>
                <a:cubicBezTo>
                  <a:pt x="6428902" y="188184"/>
                  <a:pt x="6423330" y="202870"/>
                  <a:pt x="6423329" y="210213"/>
                </a:cubicBezTo>
                <a:cubicBezTo>
                  <a:pt x="6420541" y="237137"/>
                  <a:pt x="6384784" y="224898"/>
                  <a:pt x="6370853" y="227347"/>
                </a:cubicBezTo>
                <a:cubicBezTo>
                  <a:pt x="6345776" y="227346"/>
                  <a:pt x="6321162" y="229794"/>
                  <a:pt x="6293299" y="232242"/>
                </a:cubicBezTo>
                <a:cubicBezTo>
                  <a:pt x="6293301" y="207765"/>
                  <a:pt x="6340204" y="212661"/>
                  <a:pt x="6351349" y="210212"/>
                </a:cubicBezTo>
                <a:cubicBezTo>
                  <a:pt x="6357618" y="186655"/>
                  <a:pt x="6363887" y="176634"/>
                  <a:pt x="6376033" y="175162"/>
                </a:cubicBezTo>
                <a:close/>
                <a:moveTo>
                  <a:pt x="7300050" y="175028"/>
                </a:moveTo>
                <a:cubicBezTo>
                  <a:pt x="7300047" y="182279"/>
                  <a:pt x="7302868" y="191945"/>
                  <a:pt x="7302868" y="198792"/>
                </a:cubicBezTo>
                <a:cubicBezTo>
                  <a:pt x="7311319" y="198792"/>
                  <a:pt x="7319303" y="198791"/>
                  <a:pt x="7327755" y="198791"/>
                </a:cubicBezTo>
                <a:cubicBezTo>
                  <a:pt x="7324938" y="203625"/>
                  <a:pt x="7322121" y="215708"/>
                  <a:pt x="7316486" y="215709"/>
                </a:cubicBezTo>
                <a:cubicBezTo>
                  <a:pt x="7308503" y="215708"/>
                  <a:pt x="7302868" y="215707"/>
                  <a:pt x="7294415" y="213291"/>
                </a:cubicBezTo>
                <a:cubicBezTo>
                  <a:pt x="7277509" y="208459"/>
                  <a:pt x="7260604" y="198791"/>
                  <a:pt x="7243697" y="191945"/>
                </a:cubicBezTo>
                <a:cubicBezTo>
                  <a:pt x="7254968" y="191944"/>
                  <a:pt x="7266240" y="191944"/>
                  <a:pt x="7277508" y="191945"/>
                </a:cubicBezTo>
                <a:cubicBezTo>
                  <a:pt x="7285963" y="189126"/>
                  <a:pt x="7291597" y="182279"/>
                  <a:pt x="7300050" y="175028"/>
                </a:cubicBezTo>
                <a:close/>
                <a:moveTo>
                  <a:pt x="6537209" y="173850"/>
                </a:moveTo>
                <a:cubicBezTo>
                  <a:pt x="6542475" y="173850"/>
                  <a:pt x="6548493" y="175285"/>
                  <a:pt x="6548492" y="186767"/>
                </a:cubicBezTo>
                <a:cubicBezTo>
                  <a:pt x="6540469" y="186768"/>
                  <a:pt x="6532444" y="188893"/>
                  <a:pt x="6532446" y="174009"/>
                </a:cubicBezTo>
                <a:cubicBezTo>
                  <a:pt x="6533782" y="174009"/>
                  <a:pt x="6535456" y="173851"/>
                  <a:pt x="6537209" y="173850"/>
                </a:cubicBezTo>
                <a:close/>
                <a:moveTo>
                  <a:pt x="5897941" y="162670"/>
                </a:moveTo>
                <a:lnTo>
                  <a:pt x="5897938" y="165692"/>
                </a:lnTo>
                <a:lnTo>
                  <a:pt x="5908631" y="164552"/>
                </a:lnTo>
                <a:close/>
                <a:moveTo>
                  <a:pt x="6052502" y="149344"/>
                </a:moveTo>
                <a:lnTo>
                  <a:pt x="6039937" y="151593"/>
                </a:lnTo>
                <a:lnTo>
                  <a:pt x="6062460" y="149898"/>
                </a:lnTo>
                <a:close/>
                <a:moveTo>
                  <a:pt x="5959645" y="145662"/>
                </a:moveTo>
                <a:cubicBezTo>
                  <a:pt x="5955438" y="146877"/>
                  <a:pt x="5952634" y="150521"/>
                  <a:pt x="5950179" y="154469"/>
                </a:cubicBezTo>
                <a:lnTo>
                  <a:pt x="5945957" y="160567"/>
                </a:lnTo>
                <a:lnTo>
                  <a:pt x="5985620" y="156335"/>
                </a:lnTo>
                <a:lnTo>
                  <a:pt x="5987225" y="155380"/>
                </a:lnTo>
                <a:cubicBezTo>
                  <a:pt x="5978812" y="152951"/>
                  <a:pt x="5970397" y="143231"/>
                  <a:pt x="5959645" y="145662"/>
                </a:cubicBezTo>
                <a:close/>
                <a:moveTo>
                  <a:pt x="5923184" y="140802"/>
                </a:moveTo>
                <a:cubicBezTo>
                  <a:pt x="5923185" y="152951"/>
                  <a:pt x="5934401" y="150521"/>
                  <a:pt x="5940013" y="150522"/>
                </a:cubicBezTo>
                <a:cubicBezTo>
                  <a:pt x="5940011" y="138372"/>
                  <a:pt x="5928794" y="140801"/>
                  <a:pt x="5923184" y="140802"/>
                </a:cubicBezTo>
                <a:close/>
                <a:moveTo>
                  <a:pt x="6949692" y="114775"/>
                </a:moveTo>
                <a:cubicBezTo>
                  <a:pt x="6954731" y="115435"/>
                  <a:pt x="6958741" y="118480"/>
                  <a:pt x="6958740" y="128020"/>
                </a:cubicBezTo>
                <a:cubicBezTo>
                  <a:pt x="6950952" y="128021"/>
                  <a:pt x="6934458" y="135328"/>
                  <a:pt x="6934459" y="115841"/>
                </a:cubicBezTo>
                <a:cubicBezTo>
                  <a:pt x="6938582" y="115841"/>
                  <a:pt x="6944652" y="114116"/>
                  <a:pt x="6949692" y="114775"/>
                </a:cubicBezTo>
                <a:close/>
                <a:moveTo>
                  <a:pt x="6837090" y="107155"/>
                </a:moveTo>
                <a:cubicBezTo>
                  <a:pt x="6837091" y="109389"/>
                  <a:pt x="6837091" y="111249"/>
                  <a:pt x="6837092" y="115713"/>
                </a:cubicBezTo>
                <a:cubicBezTo>
                  <a:pt x="6825743" y="115714"/>
                  <a:pt x="6814393" y="115713"/>
                  <a:pt x="6805882" y="115712"/>
                </a:cubicBezTo>
                <a:cubicBezTo>
                  <a:pt x="6797371" y="115713"/>
                  <a:pt x="6791696" y="115713"/>
                  <a:pt x="6786023" y="115713"/>
                </a:cubicBezTo>
                <a:cubicBezTo>
                  <a:pt x="6786022" y="111247"/>
                  <a:pt x="6786022" y="109388"/>
                  <a:pt x="6786021" y="107155"/>
                </a:cubicBezTo>
                <a:cubicBezTo>
                  <a:pt x="6794534" y="107155"/>
                  <a:pt x="6805883" y="107156"/>
                  <a:pt x="6817231" y="107156"/>
                </a:cubicBezTo>
                <a:cubicBezTo>
                  <a:pt x="6822906" y="107155"/>
                  <a:pt x="6828578" y="107156"/>
                  <a:pt x="6837090" y="107155"/>
                </a:cubicBezTo>
                <a:close/>
                <a:moveTo>
                  <a:pt x="6505295" y="90787"/>
                </a:moveTo>
                <a:cubicBezTo>
                  <a:pt x="6504126" y="90787"/>
                  <a:pt x="6503396" y="91242"/>
                  <a:pt x="6503482" y="92610"/>
                </a:cubicBezTo>
                <a:lnTo>
                  <a:pt x="6503603" y="92894"/>
                </a:lnTo>
                <a:lnTo>
                  <a:pt x="6506207" y="90967"/>
                </a:lnTo>
                <a:close/>
                <a:moveTo>
                  <a:pt x="6576232" y="681"/>
                </a:moveTo>
                <a:cubicBezTo>
                  <a:pt x="6581842" y="3111"/>
                  <a:pt x="6584645" y="7970"/>
                  <a:pt x="6587453" y="12830"/>
                </a:cubicBezTo>
                <a:cubicBezTo>
                  <a:pt x="6595865" y="12829"/>
                  <a:pt x="6601008" y="12830"/>
                  <a:pt x="6609423" y="12830"/>
                </a:cubicBezTo>
                <a:cubicBezTo>
                  <a:pt x="6620641" y="12830"/>
                  <a:pt x="6634665" y="10399"/>
                  <a:pt x="6648690" y="12830"/>
                </a:cubicBezTo>
                <a:cubicBezTo>
                  <a:pt x="6701514" y="12830"/>
                  <a:pt x="6757609" y="20120"/>
                  <a:pt x="6810433" y="37128"/>
                </a:cubicBezTo>
                <a:cubicBezTo>
                  <a:pt x="6810434" y="27408"/>
                  <a:pt x="6810432" y="20120"/>
                  <a:pt x="6810433" y="12830"/>
                </a:cubicBezTo>
                <a:cubicBezTo>
                  <a:pt x="6818848" y="12830"/>
                  <a:pt x="6827261" y="12830"/>
                  <a:pt x="6835676" y="15260"/>
                </a:cubicBezTo>
                <a:cubicBezTo>
                  <a:pt x="6891305" y="17690"/>
                  <a:pt x="6946932" y="20120"/>
                  <a:pt x="7003028" y="27408"/>
                </a:cubicBezTo>
                <a:cubicBezTo>
                  <a:pt x="7031077" y="32269"/>
                  <a:pt x="7058656" y="37128"/>
                  <a:pt x="7083900" y="44014"/>
                </a:cubicBezTo>
                <a:cubicBezTo>
                  <a:pt x="7109144" y="51302"/>
                  <a:pt x="7131580" y="63451"/>
                  <a:pt x="7156357" y="70741"/>
                </a:cubicBezTo>
                <a:cubicBezTo>
                  <a:pt x="7212453" y="82890"/>
                  <a:pt x="7265275" y="85321"/>
                  <a:pt x="7320906" y="95040"/>
                </a:cubicBezTo>
                <a:cubicBezTo>
                  <a:pt x="7374196" y="104760"/>
                  <a:pt x="7429825" y="116503"/>
                  <a:pt x="7485920" y="126223"/>
                </a:cubicBezTo>
                <a:cubicBezTo>
                  <a:pt x="7541548" y="138372"/>
                  <a:pt x="7597178" y="150522"/>
                  <a:pt x="7653273" y="160241"/>
                </a:cubicBezTo>
                <a:cubicBezTo>
                  <a:pt x="7706096" y="169959"/>
                  <a:pt x="7761723" y="177250"/>
                  <a:pt x="7815016" y="196283"/>
                </a:cubicBezTo>
                <a:cubicBezTo>
                  <a:pt x="7870645" y="213291"/>
                  <a:pt x="7923936" y="235159"/>
                  <a:pt x="7976758" y="254598"/>
                </a:cubicBezTo>
                <a:cubicBezTo>
                  <a:pt x="8004807" y="264318"/>
                  <a:pt x="8029582" y="273633"/>
                  <a:pt x="8057629" y="283352"/>
                </a:cubicBezTo>
                <a:cubicBezTo>
                  <a:pt x="8068850" y="288212"/>
                  <a:pt x="8091288" y="293071"/>
                  <a:pt x="8091287" y="314940"/>
                </a:cubicBezTo>
                <a:cubicBezTo>
                  <a:pt x="8060434" y="307651"/>
                  <a:pt x="8032855" y="300362"/>
                  <a:pt x="8004806" y="293071"/>
                </a:cubicBezTo>
                <a:cubicBezTo>
                  <a:pt x="7784163" y="235160"/>
                  <a:pt x="7561182" y="184538"/>
                  <a:pt x="7337734" y="148092"/>
                </a:cubicBezTo>
                <a:cubicBezTo>
                  <a:pt x="7114754" y="111644"/>
                  <a:pt x="6888500" y="97469"/>
                  <a:pt x="6662713" y="82892"/>
                </a:cubicBezTo>
                <a:cubicBezTo>
                  <a:pt x="6662714" y="90180"/>
                  <a:pt x="6665519" y="107189"/>
                  <a:pt x="6657103" y="107189"/>
                </a:cubicBezTo>
                <a:cubicBezTo>
                  <a:pt x="6648688" y="107188"/>
                  <a:pt x="6651493" y="87750"/>
                  <a:pt x="6648690" y="82891"/>
                </a:cubicBezTo>
                <a:cubicBezTo>
                  <a:pt x="6620641" y="104758"/>
                  <a:pt x="6587452" y="73171"/>
                  <a:pt x="6556598" y="82891"/>
                </a:cubicBezTo>
                <a:cubicBezTo>
                  <a:pt x="6542575" y="87751"/>
                  <a:pt x="6528551" y="97469"/>
                  <a:pt x="6514528" y="92610"/>
                </a:cubicBezTo>
                <a:lnTo>
                  <a:pt x="6507112" y="91146"/>
                </a:lnTo>
                <a:lnTo>
                  <a:pt x="6509333" y="94438"/>
                </a:lnTo>
                <a:cubicBezTo>
                  <a:pt x="6508248" y="95725"/>
                  <a:pt x="6507706" y="97010"/>
                  <a:pt x="6506728" y="97332"/>
                </a:cubicBezTo>
                <a:lnTo>
                  <a:pt x="6505381" y="97076"/>
                </a:lnTo>
                <a:lnTo>
                  <a:pt x="6506581" y="99899"/>
                </a:lnTo>
                <a:cubicBezTo>
                  <a:pt x="6464509" y="97469"/>
                  <a:pt x="6422436" y="95039"/>
                  <a:pt x="6383636" y="95039"/>
                </a:cubicBezTo>
                <a:cubicBezTo>
                  <a:pt x="6383637" y="99899"/>
                  <a:pt x="6386441" y="109618"/>
                  <a:pt x="6383637" y="114479"/>
                </a:cubicBezTo>
                <a:cubicBezTo>
                  <a:pt x="6380831" y="118934"/>
                  <a:pt x="6364004" y="118933"/>
                  <a:pt x="6361197" y="118933"/>
                </a:cubicBezTo>
                <a:cubicBezTo>
                  <a:pt x="6349979" y="116503"/>
                  <a:pt x="6349980" y="104759"/>
                  <a:pt x="6344370" y="97470"/>
                </a:cubicBezTo>
                <a:cubicBezTo>
                  <a:pt x="6338761" y="90180"/>
                  <a:pt x="6325202" y="92610"/>
                  <a:pt x="6325204" y="107188"/>
                </a:cubicBezTo>
                <a:cubicBezTo>
                  <a:pt x="6330346" y="107190"/>
                  <a:pt x="6335955" y="107189"/>
                  <a:pt x="6341563" y="107189"/>
                </a:cubicBezTo>
                <a:cubicBezTo>
                  <a:pt x="6341566" y="118933"/>
                  <a:pt x="6328008" y="118934"/>
                  <a:pt x="6321932" y="116503"/>
                </a:cubicBezTo>
                <a:cubicBezTo>
                  <a:pt x="6313984" y="114478"/>
                  <a:pt x="6316790" y="102329"/>
                  <a:pt x="6316788" y="95039"/>
                </a:cubicBezTo>
                <a:cubicBezTo>
                  <a:pt x="6297156" y="104759"/>
                  <a:pt x="6274716" y="109619"/>
                  <a:pt x="6255082" y="109619"/>
                </a:cubicBezTo>
                <a:cubicBezTo>
                  <a:pt x="6249475" y="109618"/>
                  <a:pt x="6241059" y="104759"/>
                  <a:pt x="6238721" y="114477"/>
                </a:cubicBezTo>
                <a:cubicBezTo>
                  <a:pt x="6235918" y="123793"/>
                  <a:pt x="6232645" y="128652"/>
                  <a:pt x="6224699" y="131082"/>
                </a:cubicBezTo>
                <a:cubicBezTo>
                  <a:pt x="6207870" y="135942"/>
                  <a:pt x="6188237" y="133512"/>
                  <a:pt x="6171408" y="135941"/>
                </a:cubicBezTo>
                <a:cubicBezTo>
                  <a:pt x="6148969" y="138371"/>
                  <a:pt x="6126996" y="143231"/>
                  <a:pt x="6104559" y="145661"/>
                </a:cubicBezTo>
                <a:lnTo>
                  <a:pt x="6127855" y="144974"/>
                </a:lnTo>
                <a:lnTo>
                  <a:pt x="6149352" y="143354"/>
                </a:lnTo>
                <a:cubicBezTo>
                  <a:pt x="6184404" y="141262"/>
                  <a:pt x="6214021" y="137333"/>
                  <a:pt x="6239104" y="141588"/>
                </a:cubicBezTo>
                <a:lnTo>
                  <a:pt x="6239396" y="141679"/>
                </a:lnTo>
                <a:lnTo>
                  <a:pt x="6269108" y="140802"/>
                </a:lnTo>
                <a:cubicBezTo>
                  <a:pt x="6283130" y="140801"/>
                  <a:pt x="6299960" y="140801"/>
                  <a:pt x="6313985" y="143231"/>
                </a:cubicBezTo>
                <a:cubicBezTo>
                  <a:pt x="6325204" y="143232"/>
                  <a:pt x="6333150" y="135942"/>
                  <a:pt x="6344370" y="131082"/>
                </a:cubicBezTo>
                <a:cubicBezTo>
                  <a:pt x="6364003" y="121363"/>
                  <a:pt x="6389247" y="128652"/>
                  <a:pt x="6408881" y="128651"/>
                </a:cubicBezTo>
                <a:cubicBezTo>
                  <a:pt x="6464507" y="131082"/>
                  <a:pt x="6520136" y="133512"/>
                  <a:pt x="6576232" y="131082"/>
                </a:cubicBezTo>
                <a:cubicBezTo>
                  <a:pt x="6623446" y="131084"/>
                  <a:pt x="6671127" y="128652"/>
                  <a:pt x="6715537" y="140801"/>
                </a:cubicBezTo>
                <a:cubicBezTo>
                  <a:pt x="6723952" y="143231"/>
                  <a:pt x="6732365" y="145661"/>
                  <a:pt x="6737975" y="135942"/>
                </a:cubicBezTo>
                <a:cubicBezTo>
                  <a:pt x="6740780" y="128652"/>
                  <a:pt x="6740780" y="118933"/>
                  <a:pt x="6749195" y="121364"/>
                </a:cubicBezTo>
                <a:cubicBezTo>
                  <a:pt x="6763218" y="121363"/>
                  <a:pt x="6779580" y="138372"/>
                  <a:pt x="6796408" y="140801"/>
                </a:cubicBezTo>
                <a:cubicBezTo>
                  <a:pt x="6821651" y="145661"/>
                  <a:pt x="6846895" y="145661"/>
                  <a:pt x="6874476" y="148091"/>
                </a:cubicBezTo>
                <a:cubicBezTo>
                  <a:pt x="6899718" y="150521"/>
                  <a:pt x="6927766" y="152951"/>
                  <a:pt x="6955347" y="155380"/>
                </a:cubicBezTo>
                <a:cubicBezTo>
                  <a:pt x="7011443" y="162670"/>
                  <a:pt x="7067071" y="169959"/>
                  <a:pt x="7125504" y="174820"/>
                </a:cubicBezTo>
                <a:cubicBezTo>
                  <a:pt x="7145139" y="177250"/>
                  <a:pt x="7167575" y="179678"/>
                  <a:pt x="7190014" y="179679"/>
                </a:cubicBezTo>
                <a:cubicBezTo>
                  <a:pt x="7198426" y="179678"/>
                  <a:pt x="7220865" y="179679"/>
                  <a:pt x="7220867" y="198712"/>
                </a:cubicBezTo>
                <a:cubicBezTo>
                  <a:pt x="7167574" y="203572"/>
                  <a:pt x="7117556" y="179678"/>
                  <a:pt x="7064266" y="191828"/>
                </a:cubicBezTo>
                <a:cubicBezTo>
                  <a:pt x="7055851" y="193853"/>
                  <a:pt x="7047438" y="203572"/>
                  <a:pt x="7042295" y="186969"/>
                </a:cubicBezTo>
                <a:cubicBezTo>
                  <a:pt x="7039491" y="174819"/>
                  <a:pt x="7028272" y="174820"/>
                  <a:pt x="7019857" y="177249"/>
                </a:cubicBezTo>
                <a:cubicBezTo>
                  <a:pt x="6994613" y="179679"/>
                  <a:pt x="6969370" y="179679"/>
                  <a:pt x="6944596" y="179679"/>
                </a:cubicBezTo>
                <a:cubicBezTo>
                  <a:pt x="6832871" y="179680"/>
                  <a:pt x="6721147" y="169960"/>
                  <a:pt x="6609423" y="165100"/>
                </a:cubicBezTo>
                <a:cubicBezTo>
                  <a:pt x="6550990" y="165100"/>
                  <a:pt x="6495359" y="162670"/>
                  <a:pt x="6439266" y="165101"/>
                </a:cubicBezTo>
                <a:cubicBezTo>
                  <a:pt x="6417294" y="165100"/>
                  <a:pt x="6392052" y="160240"/>
                  <a:pt x="6369612" y="165100"/>
                </a:cubicBezTo>
                <a:cubicBezTo>
                  <a:pt x="6364003" y="167529"/>
                  <a:pt x="6358394" y="174819"/>
                  <a:pt x="6349980" y="174819"/>
                </a:cubicBezTo>
                <a:cubicBezTo>
                  <a:pt x="6344369" y="177250"/>
                  <a:pt x="6335955" y="174820"/>
                  <a:pt x="6330346" y="172389"/>
                </a:cubicBezTo>
                <a:cubicBezTo>
                  <a:pt x="6283131" y="162671"/>
                  <a:pt x="6232645" y="182108"/>
                  <a:pt x="6185432" y="188993"/>
                </a:cubicBezTo>
                <a:cubicBezTo>
                  <a:pt x="6129804" y="196283"/>
                  <a:pt x="6073707" y="198713"/>
                  <a:pt x="6018080" y="206002"/>
                </a:cubicBezTo>
                <a:cubicBezTo>
                  <a:pt x="5990031" y="208432"/>
                  <a:pt x="5962449" y="213291"/>
                  <a:pt x="5931597" y="215722"/>
                </a:cubicBezTo>
                <a:cubicBezTo>
                  <a:pt x="5923182" y="215722"/>
                  <a:pt x="5909159" y="213292"/>
                  <a:pt x="5900744" y="220581"/>
                </a:cubicBezTo>
                <a:lnTo>
                  <a:pt x="5900215" y="224247"/>
                </a:lnTo>
                <a:lnTo>
                  <a:pt x="5911689" y="228673"/>
                </a:lnTo>
                <a:cubicBezTo>
                  <a:pt x="5917370" y="230623"/>
                  <a:pt x="5924436" y="232297"/>
                  <a:pt x="5932213" y="231714"/>
                </a:cubicBezTo>
                <a:cubicBezTo>
                  <a:pt x="5946821" y="231018"/>
                  <a:pt x="5983887" y="222479"/>
                  <a:pt x="6013369" y="225307"/>
                </a:cubicBezTo>
                <a:cubicBezTo>
                  <a:pt x="6061923" y="228490"/>
                  <a:pt x="5989691" y="237013"/>
                  <a:pt x="5974342" y="237533"/>
                </a:cubicBezTo>
                <a:cubicBezTo>
                  <a:pt x="5953104" y="241509"/>
                  <a:pt x="5929570" y="240092"/>
                  <a:pt x="5918682" y="241669"/>
                </a:cubicBezTo>
                <a:cubicBezTo>
                  <a:pt x="5912997" y="244477"/>
                  <a:pt x="5910356" y="252857"/>
                  <a:pt x="5900211" y="254611"/>
                </a:cubicBezTo>
                <a:cubicBezTo>
                  <a:pt x="5885771" y="259848"/>
                  <a:pt x="5858108" y="260743"/>
                  <a:pt x="5827814" y="260494"/>
                </a:cubicBezTo>
                <a:lnTo>
                  <a:pt x="5793574" y="260116"/>
                </a:lnTo>
                <a:lnTo>
                  <a:pt x="5780295" y="263233"/>
                </a:lnTo>
                <a:lnTo>
                  <a:pt x="5855159" y="260909"/>
                </a:lnTo>
                <a:cubicBezTo>
                  <a:pt x="5885872" y="259525"/>
                  <a:pt x="5915933" y="257986"/>
                  <a:pt x="5948226" y="256974"/>
                </a:cubicBezTo>
                <a:cubicBezTo>
                  <a:pt x="5955900" y="256714"/>
                  <a:pt x="5964386" y="257686"/>
                  <a:pt x="5973990" y="258920"/>
                </a:cubicBezTo>
                <a:lnTo>
                  <a:pt x="5979076" y="259473"/>
                </a:lnTo>
                <a:lnTo>
                  <a:pt x="5987226" y="257029"/>
                </a:lnTo>
                <a:cubicBezTo>
                  <a:pt x="5998445" y="254599"/>
                  <a:pt x="6009665" y="252169"/>
                  <a:pt x="6020884" y="249739"/>
                </a:cubicBezTo>
                <a:cubicBezTo>
                  <a:pt x="6065292" y="235160"/>
                  <a:pt x="6115779" y="227871"/>
                  <a:pt x="6162992" y="225441"/>
                </a:cubicBezTo>
                <a:cubicBezTo>
                  <a:pt x="6185431" y="225441"/>
                  <a:pt x="6207870" y="227871"/>
                  <a:pt x="6232644" y="230300"/>
                </a:cubicBezTo>
                <a:cubicBezTo>
                  <a:pt x="6238722" y="230301"/>
                  <a:pt x="6255084" y="227871"/>
                  <a:pt x="6257889" y="237590"/>
                </a:cubicBezTo>
                <a:cubicBezTo>
                  <a:pt x="6263498" y="244880"/>
                  <a:pt x="6249475" y="247309"/>
                  <a:pt x="6246670" y="247310"/>
                </a:cubicBezTo>
                <a:cubicBezTo>
                  <a:pt x="6227504" y="247309"/>
                  <a:pt x="6213480" y="235159"/>
                  <a:pt x="6202258" y="266344"/>
                </a:cubicBezTo>
                <a:cubicBezTo>
                  <a:pt x="6200857" y="271202"/>
                  <a:pt x="6198754" y="274241"/>
                  <a:pt x="6195949" y="276062"/>
                </a:cubicBezTo>
                <a:lnTo>
                  <a:pt x="6185564" y="278462"/>
                </a:lnTo>
                <a:lnTo>
                  <a:pt x="6209996" y="276020"/>
                </a:lnTo>
                <a:lnTo>
                  <a:pt x="6301546" y="269853"/>
                </a:lnTo>
                <a:lnTo>
                  <a:pt x="6301548" y="253621"/>
                </a:lnTo>
                <a:cubicBezTo>
                  <a:pt x="6306895" y="253621"/>
                  <a:pt x="6312245" y="253621"/>
                  <a:pt x="6317592" y="253621"/>
                </a:cubicBezTo>
                <a:lnTo>
                  <a:pt x="6310495" y="269250"/>
                </a:lnTo>
                <a:lnTo>
                  <a:pt x="6344079" y="266988"/>
                </a:lnTo>
                <a:lnTo>
                  <a:pt x="6345441" y="268450"/>
                </a:lnTo>
                <a:lnTo>
                  <a:pt x="6349675" y="273657"/>
                </a:lnTo>
                <a:lnTo>
                  <a:pt x="6306650" y="277711"/>
                </a:lnTo>
                <a:lnTo>
                  <a:pt x="6301546" y="288946"/>
                </a:lnTo>
                <a:lnTo>
                  <a:pt x="6301546" y="278193"/>
                </a:lnTo>
                <a:lnTo>
                  <a:pt x="6265904" y="281553"/>
                </a:lnTo>
                <a:lnTo>
                  <a:pt x="6217450" y="286071"/>
                </a:lnTo>
                <a:lnTo>
                  <a:pt x="6218636" y="290726"/>
                </a:lnTo>
                <a:lnTo>
                  <a:pt x="6206567" y="287086"/>
                </a:lnTo>
                <a:lnTo>
                  <a:pt x="6183887" y="289202"/>
                </a:lnTo>
                <a:lnTo>
                  <a:pt x="6179822" y="317370"/>
                </a:lnTo>
                <a:cubicBezTo>
                  <a:pt x="6191040" y="317370"/>
                  <a:pt x="6205065" y="319799"/>
                  <a:pt x="6216285" y="319799"/>
                </a:cubicBezTo>
                <a:cubicBezTo>
                  <a:pt x="6227503" y="322229"/>
                  <a:pt x="6241059" y="317370"/>
                  <a:pt x="6249474" y="324660"/>
                </a:cubicBezTo>
                <a:cubicBezTo>
                  <a:pt x="6260694" y="334378"/>
                  <a:pt x="6241059" y="339238"/>
                  <a:pt x="6238723" y="339239"/>
                </a:cubicBezTo>
                <a:cubicBezTo>
                  <a:pt x="6227504" y="339239"/>
                  <a:pt x="6216284" y="336809"/>
                  <a:pt x="6205065" y="336808"/>
                </a:cubicBezTo>
                <a:cubicBezTo>
                  <a:pt x="6199455" y="336809"/>
                  <a:pt x="6182626" y="331949"/>
                  <a:pt x="6177015" y="341668"/>
                </a:cubicBezTo>
                <a:lnTo>
                  <a:pt x="6177154" y="342498"/>
                </a:lnTo>
                <a:lnTo>
                  <a:pt x="6181325" y="341808"/>
                </a:lnTo>
                <a:cubicBezTo>
                  <a:pt x="6188421" y="341248"/>
                  <a:pt x="6192761" y="342060"/>
                  <a:pt x="6192912" y="345385"/>
                </a:cubicBezTo>
                <a:cubicBezTo>
                  <a:pt x="6192912" y="345385"/>
                  <a:pt x="6188953" y="346525"/>
                  <a:pt x="6183577" y="348370"/>
                </a:cubicBezTo>
                <a:lnTo>
                  <a:pt x="6180836" y="349474"/>
                </a:lnTo>
                <a:lnTo>
                  <a:pt x="6183328" y="350729"/>
                </a:lnTo>
                <a:cubicBezTo>
                  <a:pt x="6187535" y="351590"/>
                  <a:pt x="6192442" y="350983"/>
                  <a:pt x="6193846" y="350983"/>
                </a:cubicBezTo>
                <a:cubicBezTo>
                  <a:pt x="6219089" y="350983"/>
                  <a:pt x="6241060" y="348554"/>
                  <a:pt x="6266303" y="348553"/>
                </a:cubicBezTo>
                <a:cubicBezTo>
                  <a:pt x="6369613" y="346529"/>
                  <a:pt x="6472923" y="346529"/>
                  <a:pt x="6576231" y="343693"/>
                </a:cubicBezTo>
                <a:cubicBezTo>
                  <a:pt x="6682348" y="343694"/>
                  <a:pt x="6787994" y="348553"/>
                  <a:pt x="6894110" y="346528"/>
                </a:cubicBezTo>
                <a:cubicBezTo>
                  <a:pt x="6916547" y="346528"/>
                  <a:pt x="6938986" y="341668"/>
                  <a:pt x="6960958" y="348553"/>
                </a:cubicBezTo>
                <a:cubicBezTo>
                  <a:pt x="6972176" y="350982"/>
                  <a:pt x="6980591" y="358272"/>
                  <a:pt x="6991809" y="358271"/>
                </a:cubicBezTo>
                <a:cubicBezTo>
                  <a:pt x="7000223" y="358273"/>
                  <a:pt x="7011444" y="355843"/>
                  <a:pt x="7019857" y="355842"/>
                </a:cubicBezTo>
                <a:cubicBezTo>
                  <a:pt x="7031077" y="355843"/>
                  <a:pt x="7039490" y="363133"/>
                  <a:pt x="7050243" y="370421"/>
                </a:cubicBezTo>
                <a:cubicBezTo>
                  <a:pt x="7061462" y="377711"/>
                  <a:pt x="7072681" y="375282"/>
                  <a:pt x="7086704" y="375281"/>
                </a:cubicBezTo>
                <a:cubicBezTo>
                  <a:pt x="7103535" y="372852"/>
                  <a:pt x="7125505" y="370421"/>
                  <a:pt x="7139528" y="389860"/>
                </a:cubicBezTo>
                <a:cubicBezTo>
                  <a:pt x="7003028" y="380141"/>
                  <a:pt x="6868866" y="377711"/>
                  <a:pt x="6735170" y="377711"/>
                </a:cubicBezTo>
                <a:cubicBezTo>
                  <a:pt x="6799214" y="387430"/>
                  <a:pt x="6866062" y="397156"/>
                  <a:pt x="6930571" y="406875"/>
                </a:cubicBezTo>
                <a:cubicBezTo>
                  <a:pt x="6960956" y="414165"/>
                  <a:pt x="6994613" y="419025"/>
                  <a:pt x="7025465" y="423886"/>
                </a:cubicBezTo>
                <a:cubicBezTo>
                  <a:pt x="7055852" y="425911"/>
                  <a:pt x="7081096" y="445348"/>
                  <a:pt x="7109143" y="447779"/>
                </a:cubicBezTo>
                <a:cubicBezTo>
                  <a:pt x="7173186" y="455068"/>
                  <a:pt x="7237228" y="469647"/>
                  <a:pt x="7304076" y="479368"/>
                </a:cubicBezTo>
                <a:cubicBezTo>
                  <a:pt x="7334927" y="486657"/>
                  <a:pt x="7368586" y="489086"/>
                  <a:pt x="7399438" y="496376"/>
                </a:cubicBezTo>
                <a:cubicBezTo>
                  <a:pt x="7412994" y="501235"/>
                  <a:pt x="7427019" y="505691"/>
                  <a:pt x="7443848" y="505691"/>
                </a:cubicBezTo>
                <a:cubicBezTo>
                  <a:pt x="7449458" y="505690"/>
                  <a:pt x="7452261" y="498402"/>
                  <a:pt x="7457872" y="498401"/>
                </a:cubicBezTo>
                <a:cubicBezTo>
                  <a:pt x="7463483" y="498402"/>
                  <a:pt x="7469092" y="498403"/>
                  <a:pt x="7474700" y="498402"/>
                </a:cubicBezTo>
                <a:cubicBezTo>
                  <a:pt x="7474701" y="512980"/>
                  <a:pt x="7457870" y="508121"/>
                  <a:pt x="7457871" y="522699"/>
                </a:cubicBezTo>
                <a:cubicBezTo>
                  <a:pt x="7538744" y="542139"/>
                  <a:pt x="7619614" y="561578"/>
                  <a:pt x="7700486" y="583041"/>
                </a:cubicBezTo>
                <a:cubicBezTo>
                  <a:pt x="7739755" y="592761"/>
                  <a:pt x="7778553" y="604912"/>
                  <a:pt x="7817820" y="617060"/>
                </a:cubicBezTo>
                <a:cubicBezTo>
                  <a:pt x="7834649" y="624349"/>
                  <a:pt x="7854282" y="626780"/>
                  <a:pt x="7870646" y="636499"/>
                </a:cubicBezTo>
                <a:cubicBezTo>
                  <a:pt x="7881862" y="638930"/>
                  <a:pt x="7873449" y="662823"/>
                  <a:pt x="7884669" y="662823"/>
                </a:cubicBezTo>
                <a:cubicBezTo>
                  <a:pt x="7884668" y="648649"/>
                  <a:pt x="7881862" y="638930"/>
                  <a:pt x="7893083" y="636499"/>
                </a:cubicBezTo>
                <a:cubicBezTo>
                  <a:pt x="7901499" y="636498"/>
                  <a:pt x="7901499" y="624350"/>
                  <a:pt x="7901498" y="614631"/>
                </a:cubicBezTo>
                <a:cubicBezTo>
                  <a:pt x="7954322" y="617061"/>
                  <a:pt x="8004806" y="621921"/>
                  <a:pt x="8054824" y="638929"/>
                </a:cubicBezTo>
                <a:cubicBezTo>
                  <a:pt x="8080068" y="646219"/>
                  <a:pt x="8099703" y="660393"/>
                  <a:pt x="8122139" y="672542"/>
                </a:cubicBezTo>
                <a:cubicBezTo>
                  <a:pt x="8144111" y="684691"/>
                  <a:pt x="8166550" y="682262"/>
                  <a:pt x="8188989" y="684692"/>
                </a:cubicBezTo>
                <a:cubicBezTo>
                  <a:pt x="8289495" y="696842"/>
                  <a:pt x="8389999" y="735316"/>
                  <a:pt x="8487232" y="774193"/>
                </a:cubicBezTo>
                <a:cubicBezTo>
                  <a:pt x="8685436" y="856403"/>
                  <a:pt x="8872424" y="972228"/>
                  <a:pt x="9065018" y="1071452"/>
                </a:cubicBezTo>
                <a:cubicBezTo>
                  <a:pt x="9062214" y="1076311"/>
                  <a:pt x="9059410" y="1088459"/>
                  <a:pt x="9053799" y="1088458"/>
                </a:cubicBezTo>
                <a:lnTo>
                  <a:pt x="9053495" y="1088418"/>
                </a:lnTo>
                <a:lnTo>
                  <a:pt x="9053789" y="1090251"/>
                </a:lnTo>
                <a:cubicBezTo>
                  <a:pt x="9053465" y="1092066"/>
                  <a:pt x="9052813" y="1093881"/>
                  <a:pt x="9052812" y="1096301"/>
                </a:cubicBezTo>
                <a:cubicBezTo>
                  <a:pt x="9051511" y="1093880"/>
                  <a:pt x="9050209" y="1092066"/>
                  <a:pt x="9049885" y="1090251"/>
                </a:cubicBezTo>
                <a:lnTo>
                  <a:pt x="9050941" y="1088068"/>
                </a:lnTo>
                <a:lnTo>
                  <a:pt x="9047137" y="1087549"/>
                </a:lnTo>
                <a:cubicBezTo>
                  <a:pt x="9044684" y="1087245"/>
                  <a:pt x="9042581" y="1087244"/>
                  <a:pt x="9042580" y="1088459"/>
                </a:cubicBezTo>
                <a:cubicBezTo>
                  <a:pt x="9045385" y="1098178"/>
                  <a:pt x="9062215" y="1105468"/>
                  <a:pt x="9067823" y="1110327"/>
                </a:cubicBezTo>
                <a:cubicBezTo>
                  <a:pt x="9079043" y="1117211"/>
                  <a:pt x="9090263" y="1122073"/>
                  <a:pt x="9098677" y="1131790"/>
                </a:cubicBezTo>
                <a:cubicBezTo>
                  <a:pt x="9090262" y="1146372"/>
                  <a:pt x="9070629" y="1122072"/>
                  <a:pt x="9059410" y="1114780"/>
                </a:cubicBezTo>
                <a:cubicBezTo>
                  <a:pt x="9045385" y="1105468"/>
                  <a:pt x="9014531" y="1105468"/>
                  <a:pt x="9003780" y="1088459"/>
                </a:cubicBezTo>
                <a:cubicBezTo>
                  <a:pt x="8998170" y="1081170"/>
                  <a:pt x="9000975" y="1069022"/>
                  <a:pt x="8998170" y="1059297"/>
                </a:cubicBezTo>
                <a:cubicBezTo>
                  <a:pt x="8998171" y="1049577"/>
                  <a:pt x="8989757" y="1044718"/>
                  <a:pt x="8981344" y="1039858"/>
                </a:cubicBezTo>
                <a:cubicBezTo>
                  <a:pt x="8961709" y="1028114"/>
                  <a:pt x="8939269" y="1023254"/>
                  <a:pt x="8920104" y="1015965"/>
                </a:cubicBezTo>
                <a:cubicBezTo>
                  <a:pt x="8897667" y="1006246"/>
                  <a:pt x="8875228" y="998956"/>
                  <a:pt x="8852789" y="991667"/>
                </a:cubicBezTo>
                <a:cubicBezTo>
                  <a:pt x="8833157" y="984377"/>
                  <a:pt x="8816796" y="967368"/>
                  <a:pt x="8797162" y="960077"/>
                </a:cubicBezTo>
                <a:cubicBezTo>
                  <a:pt x="8783136" y="955624"/>
                  <a:pt x="8763502" y="969797"/>
                  <a:pt x="8763503" y="945905"/>
                </a:cubicBezTo>
                <a:cubicBezTo>
                  <a:pt x="8760700" y="931326"/>
                  <a:pt x="8724704" y="926466"/>
                  <a:pt x="8716290" y="921605"/>
                </a:cubicBezTo>
                <a:cubicBezTo>
                  <a:pt x="8624199" y="887992"/>
                  <a:pt x="8529302" y="851544"/>
                  <a:pt x="8434409" y="815095"/>
                </a:cubicBezTo>
                <a:lnTo>
                  <a:pt x="8369673" y="791088"/>
                </a:lnTo>
                <a:lnTo>
                  <a:pt x="8369138" y="791775"/>
                </a:lnTo>
                <a:cubicBezTo>
                  <a:pt x="8368068" y="791774"/>
                  <a:pt x="8366640" y="791009"/>
                  <a:pt x="8365213" y="789477"/>
                </a:cubicBezTo>
                <a:lnTo>
                  <a:pt x="8365349" y="789477"/>
                </a:lnTo>
                <a:lnTo>
                  <a:pt x="8294636" y="762043"/>
                </a:lnTo>
                <a:cubicBezTo>
                  <a:pt x="8272665" y="752323"/>
                  <a:pt x="8253031" y="742604"/>
                  <a:pt x="8230593" y="737744"/>
                </a:cubicBezTo>
                <a:cubicBezTo>
                  <a:pt x="8208155" y="735315"/>
                  <a:pt x="8188988" y="740174"/>
                  <a:pt x="8166549" y="742605"/>
                </a:cubicBezTo>
                <a:cubicBezTo>
                  <a:pt x="8227788" y="769334"/>
                  <a:pt x="8289494" y="788773"/>
                  <a:pt x="8350731" y="812667"/>
                </a:cubicBezTo>
                <a:cubicBezTo>
                  <a:pt x="8378311" y="824817"/>
                  <a:pt x="8406361" y="836964"/>
                  <a:pt x="8434409" y="849116"/>
                </a:cubicBezTo>
                <a:cubicBezTo>
                  <a:pt x="8437214" y="851545"/>
                  <a:pt x="8451235" y="856404"/>
                  <a:pt x="8451235" y="861263"/>
                </a:cubicBezTo>
                <a:cubicBezTo>
                  <a:pt x="8445626" y="870983"/>
                  <a:pt x="8434408" y="868554"/>
                  <a:pt x="8434408" y="880702"/>
                </a:cubicBezTo>
                <a:cubicBezTo>
                  <a:pt x="8442822" y="883132"/>
                  <a:pt x="8451235" y="885156"/>
                  <a:pt x="8459651" y="890016"/>
                </a:cubicBezTo>
                <a:cubicBezTo>
                  <a:pt x="8459652" y="883132"/>
                  <a:pt x="8456848" y="873414"/>
                  <a:pt x="8462456" y="868555"/>
                </a:cubicBezTo>
                <a:cubicBezTo>
                  <a:pt x="8468066" y="861264"/>
                  <a:pt x="8476013" y="863691"/>
                  <a:pt x="8484428" y="863693"/>
                </a:cubicBezTo>
                <a:cubicBezTo>
                  <a:pt x="8478818" y="870983"/>
                  <a:pt x="8479520" y="876348"/>
                  <a:pt x="8482674" y="880247"/>
                </a:cubicBezTo>
                <a:lnTo>
                  <a:pt x="8483138" y="880525"/>
                </a:lnTo>
                <a:lnTo>
                  <a:pt x="8485702" y="875214"/>
                </a:lnTo>
                <a:cubicBezTo>
                  <a:pt x="8487077" y="877635"/>
                  <a:pt x="8487076" y="879449"/>
                  <a:pt x="8486732" y="881265"/>
                </a:cubicBezTo>
                <a:lnTo>
                  <a:pt x="8486515" y="882541"/>
                </a:lnTo>
                <a:lnTo>
                  <a:pt x="8495646" y="887992"/>
                </a:lnTo>
                <a:cubicBezTo>
                  <a:pt x="8504061" y="887992"/>
                  <a:pt x="8506866" y="883133"/>
                  <a:pt x="8512474" y="883133"/>
                </a:cubicBezTo>
                <a:cubicBezTo>
                  <a:pt x="8520889" y="880703"/>
                  <a:pt x="8526497" y="885157"/>
                  <a:pt x="8532108" y="887993"/>
                </a:cubicBezTo>
                <a:cubicBezTo>
                  <a:pt x="8526497" y="897305"/>
                  <a:pt x="8515280" y="902165"/>
                  <a:pt x="8509671" y="909460"/>
                </a:cubicBezTo>
                <a:cubicBezTo>
                  <a:pt x="8520888" y="916746"/>
                  <a:pt x="8532108" y="924036"/>
                  <a:pt x="8540524" y="933753"/>
                </a:cubicBezTo>
                <a:cubicBezTo>
                  <a:pt x="8532107" y="941046"/>
                  <a:pt x="8518084" y="933754"/>
                  <a:pt x="8506866" y="926465"/>
                </a:cubicBezTo>
                <a:cubicBezTo>
                  <a:pt x="8492842" y="919176"/>
                  <a:pt x="8481622" y="914318"/>
                  <a:pt x="8468065" y="909460"/>
                </a:cubicBezTo>
                <a:cubicBezTo>
                  <a:pt x="8437214" y="894876"/>
                  <a:pt x="8409165" y="883133"/>
                  <a:pt x="8381585" y="870984"/>
                </a:cubicBezTo>
                <a:cubicBezTo>
                  <a:pt x="8356342" y="858833"/>
                  <a:pt x="8336708" y="841824"/>
                  <a:pt x="8308659" y="836965"/>
                </a:cubicBezTo>
                <a:cubicBezTo>
                  <a:pt x="8281080" y="832106"/>
                  <a:pt x="8253030" y="822386"/>
                  <a:pt x="8227789" y="815095"/>
                </a:cubicBezTo>
                <a:cubicBezTo>
                  <a:pt x="8105313" y="779052"/>
                  <a:pt x="7985175" y="745034"/>
                  <a:pt x="7862230" y="713849"/>
                </a:cubicBezTo>
                <a:cubicBezTo>
                  <a:pt x="7753777" y="684692"/>
                  <a:pt x="7642054" y="653104"/>
                  <a:pt x="7533133" y="626780"/>
                </a:cubicBezTo>
                <a:cubicBezTo>
                  <a:pt x="7480310" y="612201"/>
                  <a:pt x="7424213" y="600050"/>
                  <a:pt x="7371390" y="587902"/>
                </a:cubicBezTo>
                <a:cubicBezTo>
                  <a:pt x="7343342" y="583042"/>
                  <a:pt x="7318100" y="578587"/>
                  <a:pt x="7293325" y="566438"/>
                </a:cubicBezTo>
                <a:cubicBezTo>
                  <a:pt x="7273690" y="556718"/>
                  <a:pt x="7248447" y="532419"/>
                  <a:pt x="7228813" y="546998"/>
                </a:cubicBezTo>
                <a:cubicBezTo>
                  <a:pt x="7206844" y="564009"/>
                  <a:pt x="7187210" y="549429"/>
                  <a:pt x="7161967" y="539709"/>
                </a:cubicBezTo>
                <a:cubicBezTo>
                  <a:pt x="7136723" y="529990"/>
                  <a:pt x="7114752" y="525131"/>
                  <a:pt x="7089508" y="520271"/>
                </a:cubicBezTo>
                <a:cubicBezTo>
                  <a:pt x="7039491" y="510551"/>
                  <a:pt x="6986200" y="510550"/>
                  <a:pt x="6936181" y="503260"/>
                </a:cubicBezTo>
                <a:cubicBezTo>
                  <a:pt x="6922157" y="498402"/>
                  <a:pt x="6810434" y="472078"/>
                  <a:pt x="6810433" y="498402"/>
                </a:cubicBezTo>
                <a:cubicBezTo>
                  <a:pt x="6832870" y="498402"/>
                  <a:pt x="6857648" y="491517"/>
                  <a:pt x="6880086" y="498403"/>
                </a:cubicBezTo>
                <a:lnTo>
                  <a:pt x="6890731" y="502245"/>
                </a:lnTo>
                <a:lnTo>
                  <a:pt x="6889103" y="497554"/>
                </a:lnTo>
                <a:cubicBezTo>
                  <a:pt x="6891707" y="492970"/>
                  <a:pt x="6894311" y="492969"/>
                  <a:pt x="6896916" y="497554"/>
                </a:cubicBezTo>
                <a:lnTo>
                  <a:pt x="6893072" y="503089"/>
                </a:lnTo>
                <a:lnTo>
                  <a:pt x="6909535" y="509032"/>
                </a:lnTo>
                <a:cubicBezTo>
                  <a:pt x="6919352" y="512374"/>
                  <a:pt x="6929169" y="515411"/>
                  <a:pt x="6938987" y="517841"/>
                </a:cubicBezTo>
                <a:cubicBezTo>
                  <a:pt x="6986200" y="527561"/>
                  <a:pt x="7033881" y="539709"/>
                  <a:pt x="7078290" y="549429"/>
                </a:cubicBezTo>
                <a:cubicBezTo>
                  <a:pt x="7170381" y="571298"/>
                  <a:pt x="7262471" y="595190"/>
                  <a:pt x="7354563" y="617061"/>
                </a:cubicBezTo>
                <a:cubicBezTo>
                  <a:pt x="7446650" y="638930"/>
                  <a:pt x="7538743" y="662824"/>
                  <a:pt x="7628030" y="687121"/>
                </a:cubicBezTo>
                <a:cubicBezTo>
                  <a:pt x="7675244" y="699271"/>
                  <a:pt x="7722925" y="711421"/>
                  <a:pt x="7770139" y="723571"/>
                </a:cubicBezTo>
                <a:cubicBezTo>
                  <a:pt x="7789773" y="728430"/>
                  <a:pt x="7812212" y="735315"/>
                  <a:pt x="7831845" y="737745"/>
                </a:cubicBezTo>
                <a:cubicBezTo>
                  <a:pt x="7848206" y="740173"/>
                  <a:pt x="7843063" y="762044"/>
                  <a:pt x="7843064" y="776623"/>
                </a:cubicBezTo>
                <a:cubicBezTo>
                  <a:pt x="7851012" y="776623"/>
                  <a:pt x="7856621" y="774193"/>
                  <a:pt x="7862230" y="776624"/>
                </a:cubicBezTo>
                <a:cubicBezTo>
                  <a:pt x="7867840" y="776623"/>
                  <a:pt x="7870645" y="786342"/>
                  <a:pt x="7865034" y="788772"/>
                </a:cubicBezTo>
                <a:cubicBezTo>
                  <a:pt x="7848205" y="791202"/>
                  <a:pt x="7829040" y="781482"/>
                  <a:pt x="7812212" y="776624"/>
                </a:cubicBezTo>
                <a:cubicBezTo>
                  <a:pt x="7761724" y="762044"/>
                  <a:pt x="7711706" y="749894"/>
                  <a:pt x="7661686" y="737745"/>
                </a:cubicBezTo>
                <a:cubicBezTo>
                  <a:pt x="7561181" y="713850"/>
                  <a:pt x="7460678" y="691981"/>
                  <a:pt x="7360172" y="684692"/>
                </a:cubicBezTo>
                <a:lnTo>
                  <a:pt x="7359546" y="695255"/>
                </a:lnTo>
                <a:lnTo>
                  <a:pt x="7362355" y="695815"/>
                </a:lnTo>
                <a:cubicBezTo>
                  <a:pt x="7415068" y="707966"/>
                  <a:pt x="7467780" y="720114"/>
                  <a:pt x="7520937" y="729833"/>
                </a:cubicBezTo>
                <a:cubicBezTo>
                  <a:pt x="7570992" y="739553"/>
                  <a:pt x="7623704" y="746844"/>
                  <a:pt x="7674201" y="765876"/>
                </a:cubicBezTo>
                <a:cubicBezTo>
                  <a:pt x="7726916" y="782885"/>
                  <a:pt x="7777414" y="804754"/>
                  <a:pt x="7827467" y="824192"/>
                </a:cubicBezTo>
                <a:cubicBezTo>
                  <a:pt x="7854046" y="833911"/>
                  <a:pt x="7877523" y="843227"/>
                  <a:pt x="7904101" y="852946"/>
                </a:cubicBezTo>
                <a:cubicBezTo>
                  <a:pt x="7914733" y="857806"/>
                  <a:pt x="7935995" y="862665"/>
                  <a:pt x="7935994" y="884533"/>
                </a:cubicBezTo>
                <a:cubicBezTo>
                  <a:pt x="7906759" y="877245"/>
                  <a:pt x="7880624" y="869955"/>
                  <a:pt x="7854046" y="862664"/>
                </a:cubicBezTo>
                <a:lnTo>
                  <a:pt x="7816826" y="853150"/>
                </a:lnTo>
                <a:lnTo>
                  <a:pt x="7818417" y="858729"/>
                </a:lnTo>
                <a:cubicBezTo>
                  <a:pt x="7773499" y="858729"/>
                  <a:pt x="7731862" y="841521"/>
                  <a:pt x="7686945" y="829233"/>
                </a:cubicBezTo>
                <a:lnTo>
                  <a:pt x="7694409" y="821857"/>
                </a:lnTo>
                <a:lnTo>
                  <a:pt x="7629583" y="805285"/>
                </a:lnTo>
                <a:lnTo>
                  <a:pt x="7630847" y="810482"/>
                </a:lnTo>
                <a:cubicBezTo>
                  <a:pt x="7628243" y="810482"/>
                  <a:pt x="7626289" y="809732"/>
                  <a:pt x="7624988" y="808070"/>
                </a:cubicBezTo>
                <a:lnTo>
                  <a:pt x="7623936" y="803842"/>
                </a:lnTo>
                <a:lnTo>
                  <a:pt x="7563239" y="788325"/>
                </a:lnTo>
                <a:lnTo>
                  <a:pt x="7562341" y="797775"/>
                </a:lnTo>
                <a:lnTo>
                  <a:pt x="7561979" y="801564"/>
                </a:lnTo>
                <a:lnTo>
                  <a:pt x="7561756" y="796917"/>
                </a:lnTo>
                <a:lnTo>
                  <a:pt x="7561326" y="787837"/>
                </a:lnTo>
                <a:lnTo>
                  <a:pt x="7538988" y="782126"/>
                </a:lnTo>
                <a:lnTo>
                  <a:pt x="7389690" y="751781"/>
                </a:lnTo>
                <a:lnTo>
                  <a:pt x="7323709" y="745034"/>
                </a:lnTo>
                <a:cubicBezTo>
                  <a:pt x="7307349" y="745033"/>
                  <a:pt x="7276495" y="752323"/>
                  <a:pt x="7265275" y="740174"/>
                </a:cubicBezTo>
                <a:lnTo>
                  <a:pt x="7263468" y="737952"/>
                </a:lnTo>
                <a:lnTo>
                  <a:pt x="7263882" y="740818"/>
                </a:lnTo>
                <a:lnTo>
                  <a:pt x="7262178" y="740445"/>
                </a:lnTo>
                <a:lnTo>
                  <a:pt x="7263881" y="742660"/>
                </a:lnTo>
                <a:cubicBezTo>
                  <a:pt x="7261276" y="742659"/>
                  <a:pt x="7258672" y="742660"/>
                  <a:pt x="7256067" y="742659"/>
                </a:cubicBezTo>
                <a:lnTo>
                  <a:pt x="7258407" y="739618"/>
                </a:lnTo>
                <a:lnTo>
                  <a:pt x="7258021" y="739533"/>
                </a:lnTo>
                <a:cubicBezTo>
                  <a:pt x="7257369" y="738891"/>
                  <a:pt x="7256882" y="737926"/>
                  <a:pt x="7256556" y="736480"/>
                </a:cubicBezTo>
                <a:lnTo>
                  <a:pt x="7256137" y="731373"/>
                </a:lnTo>
                <a:lnTo>
                  <a:pt x="7254056" y="733291"/>
                </a:lnTo>
                <a:cubicBezTo>
                  <a:pt x="7251251" y="740174"/>
                  <a:pt x="7242837" y="740175"/>
                  <a:pt x="7237226" y="737744"/>
                </a:cubicBezTo>
                <a:cubicBezTo>
                  <a:pt x="7226008" y="737745"/>
                  <a:pt x="7209647" y="742605"/>
                  <a:pt x="7198428" y="735315"/>
                </a:cubicBezTo>
                <a:cubicBezTo>
                  <a:pt x="7192820" y="730455"/>
                  <a:pt x="7192820" y="721140"/>
                  <a:pt x="7187208" y="713850"/>
                </a:cubicBezTo>
                <a:lnTo>
                  <a:pt x="7185736" y="712331"/>
                </a:lnTo>
                <a:lnTo>
                  <a:pt x="7155566" y="707870"/>
                </a:lnTo>
                <a:lnTo>
                  <a:pt x="7145139" y="718711"/>
                </a:lnTo>
                <a:cubicBezTo>
                  <a:pt x="7150747" y="728430"/>
                  <a:pt x="7170379" y="708991"/>
                  <a:pt x="7170381" y="730456"/>
                </a:cubicBezTo>
                <a:lnTo>
                  <a:pt x="7103681" y="719709"/>
                </a:lnTo>
                <a:lnTo>
                  <a:pt x="7109079" y="722944"/>
                </a:lnTo>
                <a:cubicBezTo>
                  <a:pt x="7110314" y="725061"/>
                  <a:pt x="7110930" y="728086"/>
                  <a:pt x="7110930" y="731715"/>
                </a:cubicBezTo>
                <a:cubicBezTo>
                  <a:pt x="7108258" y="731716"/>
                  <a:pt x="7106407" y="730507"/>
                  <a:pt x="7105222" y="728389"/>
                </a:cubicBezTo>
                <a:lnTo>
                  <a:pt x="7103541" y="719687"/>
                </a:lnTo>
                <a:lnTo>
                  <a:pt x="6948218" y="694665"/>
                </a:lnTo>
                <a:lnTo>
                  <a:pt x="6858733" y="686807"/>
                </a:lnTo>
                <a:lnTo>
                  <a:pt x="6860310" y="687661"/>
                </a:lnTo>
                <a:cubicBezTo>
                  <a:pt x="6861856" y="689698"/>
                  <a:pt x="6862806" y="692843"/>
                  <a:pt x="6862806" y="697612"/>
                </a:cubicBezTo>
                <a:cubicBezTo>
                  <a:pt x="6855425" y="697613"/>
                  <a:pt x="6839797" y="704920"/>
                  <a:pt x="6839796" y="685434"/>
                </a:cubicBezTo>
                <a:lnTo>
                  <a:pt x="6841593" y="685302"/>
                </a:lnTo>
                <a:lnTo>
                  <a:pt x="6747532" y="677044"/>
                </a:lnTo>
                <a:lnTo>
                  <a:pt x="6747532" y="685307"/>
                </a:lnTo>
                <a:cubicBezTo>
                  <a:pt x="6736778" y="685307"/>
                  <a:pt x="6726025" y="685307"/>
                  <a:pt x="6717960" y="685306"/>
                </a:cubicBezTo>
                <a:cubicBezTo>
                  <a:pt x="6709894" y="685307"/>
                  <a:pt x="6704518" y="685306"/>
                  <a:pt x="6699141" y="685308"/>
                </a:cubicBezTo>
                <a:cubicBezTo>
                  <a:pt x="6699141" y="680842"/>
                  <a:pt x="6699141" y="678981"/>
                  <a:pt x="6699141" y="676749"/>
                </a:cubicBezTo>
                <a:cubicBezTo>
                  <a:pt x="6707205" y="676749"/>
                  <a:pt x="6717960" y="676749"/>
                  <a:pt x="6728713" y="676750"/>
                </a:cubicBezTo>
                <a:lnTo>
                  <a:pt x="6744188" y="676749"/>
                </a:lnTo>
                <a:lnTo>
                  <a:pt x="6723951" y="674974"/>
                </a:lnTo>
                <a:lnTo>
                  <a:pt x="6727946" y="663562"/>
                </a:lnTo>
                <a:lnTo>
                  <a:pt x="6683656" y="660193"/>
                </a:lnTo>
                <a:lnTo>
                  <a:pt x="6688661" y="672966"/>
                </a:lnTo>
                <a:lnTo>
                  <a:pt x="6581401" y="672966"/>
                </a:lnTo>
                <a:lnTo>
                  <a:pt x="6581173" y="674011"/>
                </a:lnTo>
                <a:cubicBezTo>
                  <a:pt x="6580301" y="675719"/>
                  <a:pt x="6578973" y="676783"/>
                  <a:pt x="6576979" y="676783"/>
                </a:cubicBezTo>
                <a:cubicBezTo>
                  <a:pt x="6574986" y="676782"/>
                  <a:pt x="6573656" y="675568"/>
                  <a:pt x="6572742" y="673669"/>
                </a:cubicBezTo>
                <a:lnTo>
                  <a:pt x="6572574" y="672967"/>
                </a:lnTo>
                <a:lnTo>
                  <a:pt x="6540693" y="672967"/>
                </a:lnTo>
                <a:lnTo>
                  <a:pt x="6547756" y="660265"/>
                </a:lnTo>
                <a:lnTo>
                  <a:pt x="6526371" y="657040"/>
                </a:lnTo>
                <a:lnTo>
                  <a:pt x="6514416" y="654061"/>
                </a:lnTo>
                <a:lnTo>
                  <a:pt x="6521679" y="661664"/>
                </a:lnTo>
                <a:cubicBezTo>
                  <a:pt x="6518929" y="664045"/>
                  <a:pt x="6513432" y="666428"/>
                  <a:pt x="6510684" y="671190"/>
                </a:cubicBezTo>
                <a:cubicBezTo>
                  <a:pt x="6508165" y="668809"/>
                  <a:pt x="6507592" y="665237"/>
                  <a:pt x="6507935" y="661415"/>
                </a:cubicBezTo>
                <a:lnTo>
                  <a:pt x="6509999" y="652960"/>
                </a:lnTo>
                <a:lnTo>
                  <a:pt x="6503973" y="651460"/>
                </a:lnTo>
                <a:cubicBezTo>
                  <a:pt x="6496497" y="650206"/>
                  <a:pt x="6489051" y="650054"/>
                  <a:pt x="6481742" y="652484"/>
                </a:cubicBezTo>
                <a:cubicBezTo>
                  <a:pt x="6475097" y="654914"/>
                  <a:pt x="6468452" y="658559"/>
                  <a:pt x="6461809" y="660988"/>
                </a:cubicBezTo>
                <a:lnTo>
                  <a:pt x="6444896" y="662020"/>
                </a:lnTo>
                <a:lnTo>
                  <a:pt x="6448535" y="662558"/>
                </a:lnTo>
                <a:cubicBezTo>
                  <a:pt x="6458059" y="665232"/>
                  <a:pt x="6467945" y="668993"/>
                  <a:pt x="6478382" y="673188"/>
                </a:cubicBezTo>
                <a:cubicBezTo>
                  <a:pt x="6439418" y="675645"/>
                  <a:pt x="6403698" y="680556"/>
                  <a:pt x="6367519" y="685468"/>
                </a:cubicBezTo>
                <a:lnTo>
                  <a:pt x="6378758" y="675114"/>
                </a:lnTo>
                <a:lnTo>
                  <a:pt x="6333959" y="680240"/>
                </a:lnTo>
                <a:lnTo>
                  <a:pt x="6335369" y="685307"/>
                </a:lnTo>
                <a:cubicBezTo>
                  <a:pt x="6332903" y="685307"/>
                  <a:pt x="6331052" y="684842"/>
                  <a:pt x="6329818" y="683539"/>
                </a:cubicBezTo>
                <a:lnTo>
                  <a:pt x="6329069" y="680799"/>
                </a:lnTo>
                <a:lnTo>
                  <a:pt x="6318050" y="682061"/>
                </a:lnTo>
                <a:lnTo>
                  <a:pt x="6317845" y="684072"/>
                </a:lnTo>
                <a:cubicBezTo>
                  <a:pt x="6315186" y="688525"/>
                  <a:pt x="6299240" y="688526"/>
                  <a:pt x="6296581" y="688526"/>
                </a:cubicBezTo>
                <a:lnTo>
                  <a:pt x="6292605" y="684971"/>
                </a:lnTo>
                <a:lnTo>
                  <a:pt x="6291830" y="685059"/>
                </a:lnTo>
                <a:lnTo>
                  <a:pt x="6270861" y="686719"/>
                </a:lnTo>
                <a:lnTo>
                  <a:pt x="6270834" y="686755"/>
                </a:lnTo>
                <a:lnTo>
                  <a:pt x="6270588" y="686740"/>
                </a:lnTo>
                <a:lnTo>
                  <a:pt x="6176034" y="694221"/>
                </a:lnTo>
                <a:lnTo>
                  <a:pt x="6175707" y="694956"/>
                </a:lnTo>
                <a:cubicBezTo>
                  <a:pt x="6173660" y="697638"/>
                  <a:pt x="6171000" y="699461"/>
                  <a:pt x="6167236" y="700676"/>
                </a:cubicBezTo>
                <a:cubicBezTo>
                  <a:pt x="6151289" y="705535"/>
                  <a:pt x="6132685" y="703105"/>
                  <a:pt x="6116740" y="705536"/>
                </a:cubicBezTo>
                <a:cubicBezTo>
                  <a:pt x="6095477" y="707966"/>
                  <a:pt x="6074655" y="712825"/>
                  <a:pt x="6053394" y="715255"/>
                </a:cubicBezTo>
                <a:lnTo>
                  <a:pt x="6075471" y="714566"/>
                </a:lnTo>
                <a:lnTo>
                  <a:pt x="6095838" y="712948"/>
                </a:lnTo>
                <a:cubicBezTo>
                  <a:pt x="6129055" y="710854"/>
                  <a:pt x="6157118" y="706926"/>
                  <a:pt x="6180885" y="711181"/>
                </a:cubicBezTo>
                <a:lnTo>
                  <a:pt x="6181163" y="711272"/>
                </a:lnTo>
                <a:lnTo>
                  <a:pt x="6209318" y="710395"/>
                </a:lnTo>
                <a:cubicBezTo>
                  <a:pt x="6222607" y="710395"/>
                  <a:pt x="6238554" y="710395"/>
                  <a:pt x="6251842" y="712825"/>
                </a:cubicBezTo>
                <a:cubicBezTo>
                  <a:pt x="6262473" y="712826"/>
                  <a:pt x="6270004" y="705536"/>
                  <a:pt x="6280636" y="700676"/>
                </a:cubicBezTo>
                <a:cubicBezTo>
                  <a:pt x="6299239" y="690956"/>
                  <a:pt x="6323160" y="698245"/>
                  <a:pt x="6341766" y="698245"/>
                </a:cubicBezTo>
                <a:cubicBezTo>
                  <a:pt x="6394478" y="700675"/>
                  <a:pt x="6447188" y="703105"/>
                  <a:pt x="6500347" y="700676"/>
                </a:cubicBezTo>
                <a:cubicBezTo>
                  <a:pt x="6545085" y="700676"/>
                  <a:pt x="6590268" y="698246"/>
                  <a:pt x="6632349" y="710394"/>
                </a:cubicBezTo>
                <a:cubicBezTo>
                  <a:pt x="6640322" y="712825"/>
                  <a:pt x="6648297" y="715254"/>
                  <a:pt x="6653611" y="705536"/>
                </a:cubicBezTo>
                <a:cubicBezTo>
                  <a:pt x="6656268" y="698246"/>
                  <a:pt x="6656270" y="688527"/>
                  <a:pt x="6664243" y="690957"/>
                </a:cubicBezTo>
                <a:cubicBezTo>
                  <a:pt x="6677532" y="690956"/>
                  <a:pt x="6693036" y="707966"/>
                  <a:pt x="6708983" y="710395"/>
                </a:cubicBezTo>
                <a:cubicBezTo>
                  <a:pt x="6732902" y="715254"/>
                  <a:pt x="6756821" y="715255"/>
                  <a:pt x="6782956" y="717684"/>
                </a:cubicBezTo>
                <a:cubicBezTo>
                  <a:pt x="6806877" y="720114"/>
                  <a:pt x="6833455" y="722544"/>
                  <a:pt x="6859590" y="724975"/>
                </a:cubicBezTo>
                <a:cubicBezTo>
                  <a:pt x="6912747" y="732264"/>
                  <a:pt x="6965460" y="739553"/>
                  <a:pt x="7020831" y="744413"/>
                </a:cubicBezTo>
                <a:cubicBezTo>
                  <a:pt x="7039435" y="746844"/>
                  <a:pt x="7060697" y="749273"/>
                  <a:pt x="7081958" y="749273"/>
                </a:cubicBezTo>
                <a:cubicBezTo>
                  <a:pt x="7089932" y="749272"/>
                  <a:pt x="7111195" y="749272"/>
                  <a:pt x="7111195" y="768306"/>
                </a:cubicBezTo>
                <a:cubicBezTo>
                  <a:pt x="7060695" y="773167"/>
                  <a:pt x="7013297" y="749271"/>
                  <a:pt x="6962801" y="761421"/>
                </a:cubicBezTo>
                <a:cubicBezTo>
                  <a:pt x="6954828" y="763446"/>
                  <a:pt x="6946855" y="773167"/>
                  <a:pt x="6941982" y="756562"/>
                </a:cubicBezTo>
                <a:cubicBezTo>
                  <a:pt x="6939322" y="744413"/>
                  <a:pt x="6928693" y="744414"/>
                  <a:pt x="6920720" y="746844"/>
                </a:cubicBezTo>
                <a:cubicBezTo>
                  <a:pt x="6896801" y="749272"/>
                  <a:pt x="6872880" y="749272"/>
                  <a:pt x="6849401" y="749272"/>
                </a:cubicBezTo>
                <a:cubicBezTo>
                  <a:pt x="6743532" y="749273"/>
                  <a:pt x="6637665" y="739552"/>
                  <a:pt x="6531795" y="734694"/>
                </a:cubicBezTo>
                <a:cubicBezTo>
                  <a:pt x="6504111" y="734694"/>
                  <a:pt x="6477090" y="734085"/>
                  <a:pt x="6450345" y="733783"/>
                </a:cubicBezTo>
                <a:lnTo>
                  <a:pt x="6436200" y="733944"/>
                </a:lnTo>
                <a:lnTo>
                  <a:pt x="6439214" y="743448"/>
                </a:lnTo>
                <a:cubicBezTo>
                  <a:pt x="6433030" y="743448"/>
                  <a:pt x="6417825" y="749012"/>
                  <a:pt x="6410610" y="742404"/>
                </a:cubicBezTo>
                <a:lnTo>
                  <a:pt x="6407791" y="734269"/>
                </a:lnTo>
                <a:lnTo>
                  <a:pt x="6370557" y="734693"/>
                </a:lnTo>
                <a:lnTo>
                  <a:pt x="6347496" y="733414"/>
                </a:lnTo>
                <a:lnTo>
                  <a:pt x="6362915" y="742830"/>
                </a:lnTo>
                <a:lnTo>
                  <a:pt x="6347695" y="752127"/>
                </a:lnTo>
                <a:lnTo>
                  <a:pt x="6355457" y="755738"/>
                </a:lnTo>
                <a:cubicBezTo>
                  <a:pt x="6360736" y="757777"/>
                  <a:pt x="6355456" y="772464"/>
                  <a:pt x="6355457" y="779807"/>
                </a:cubicBezTo>
                <a:lnTo>
                  <a:pt x="6353803" y="783029"/>
                </a:lnTo>
                <a:lnTo>
                  <a:pt x="6359444" y="781787"/>
                </a:lnTo>
                <a:cubicBezTo>
                  <a:pt x="6366107" y="780876"/>
                  <a:pt x="6372418" y="780268"/>
                  <a:pt x="6378028" y="779052"/>
                </a:cubicBezTo>
                <a:cubicBezTo>
                  <a:pt x="6389245" y="779052"/>
                  <a:pt x="6397661" y="781482"/>
                  <a:pt x="6408879" y="774193"/>
                </a:cubicBezTo>
                <a:cubicBezTo>
                  <a:pt x="6428046" y="759614"/>
                  <a:pt x="6450485" y="766903"/>
                  <a:pt x="6472923" y="766904"/>
                </a:cubicBezTo>
                <a:lnTo>
                  <a:pt x="6468552" y="755940"/>
                </a:lnTo>
                <a:lnTo>
                  <a:pt x="6463607" y="755563"/>
                </a:lnTo>
                <a:cubicBezTo>
                  <a:pt x="6462181" y="754899"/>
                  <a:pt x="6460993" y="753769"/>
                  <a:pt x="6460161" y="751876"/>
                </a:cubicBezTo>
                <a:lnTo>
                  <a:pt x="6459247" y="746093"/>
                </a:lnTo>
                <a:lnTo>
                  <a:pt x="6453289" y="742604"/>
                </a:lnTo>
                <a:lnTo>
                  <a:pt x="6461609" y="743505"/>
                </a:lnTo>
                <a:lnTo>
                  <a:pt x="6463369" y="743443"/>
                </a:lnTo>
                <a:lnTo>
                  <a:pt x="6464697" y="743841"/>
                </a:lnTo>
                <a:lnTo>
                  <a:pt x="6498166" y="747463"/>
                </a:lnTo>
                <a:cubicBezTo>
                  <a:pt x="6492557" y="749893"/>
                  <a:pt x="6486946" y="754754"/>
                  <a:pt x="6481336" y="759614"/>
                </a:cubicBezTo>
                <a:cubicBezTo>
                  <a:pt x="6486947" y="764473"/>
                  <a:pt x="6492556" y="769334"/>
                  <a:pt x="6498165" y="776623"/>
                </a:cubicBezTo>
                <a:cubicBezTo>
                  <a:pt x="6503776" y="771763"/>
                  <a:pt x="6506580" y="764473"/>
                  <a:pt x="6514527" y="766902"/>
                </a:cubicBezTo>
                <a:cubicBezTo>
                  <a:pt x="6520136" y="771763"/>
                  <a:pt x="6525746" y="776624"/>
                  <a:pt x="6531356" y="776623"/>
                </a:cubicBezTo>
                <a:cubicBezTo>
                  <a:pt x="6536965" y="776624"/>
                  <a:pt x="6545379" y="776623"/>
                  <a:pt x="6550989" y="779052"/>
                </a:cubicBezTo>
                <a:cubicBezTo>
                  <a:pt x="6559404" y="781483"/>
                  <a:pt x="6542575" y="786342"/>
                  <a:pt x="6542576" y="788773"/>
                </a:cubicBezTo>
                <a:lnTo>
                  <a:pt x="6534472" y="789942"/>
                </a:lnTo>
                <a:lnTo>
                  <a:pt x="6534631" y="790635"/>
                </a:lnTo>
                <a:lnTo>
                  <a:pt x="6533329" y="790107"/>
                </a:lnTo>
                <a:lnTo>
                  <a:pt x="6521538" y="791809"/>
                </a:lnTo>
                <a:cubicBezTo>
                  <a:pt x="6514527" y="791809"/>
                  <a:pt x="6507515" y="791203"/>
                  <a:pt x="6500503" y="791202"/>
                </a:cubicBezTo>
                <a:lnTo>
                  <a:pt x="6470968" y="792598"/>
                </a:lnTo>
                <a:lnTo>
                  <a:pt x="6404156" y="803156"/>
                </a:lnTo>
                <a:lnTo>
                  <a:pt x="6408278" y="795562"/>
                </a:lnTo>
                <a:lnTo>
                  <a:pt x="6397662" y="796064"/>
                </a:lnTo>
                <a:cubicBezTo>
                  <a:pt x="6380831" y="798492"/>
                  <a:pt x="6364003" y="798493"/>
                  <a:pt x="6347173" y="798492"/>
                </a:cubicBezTo>
                <a:cubicBezTo>
                  <a:pt x="6340162" y="799707"/>
                  <a:pt x="6333267" y="799706"/>
                  <a:pt x="6326723" y="800922"/>
                </a:cubicBezTo>
                <a:lnTo>
                  <a:pt x="6314912" y="807178"/>
                </a:lnTo>
                <a:lnTo>
                  <a:pt x="6335356" y="805364"/>
                </a:lnTo>
                <a:cubicBezTo>
                  <a:pt x="6350903" y="806083"/>
                  <a:pt x="6362691" y="810664"/>
                  <a:pt x="6362692" y="823495"/>
                </a:cubicBezTo>
                <a:lnTo>
                  <a:pt x="6343674" y="826675"/>
                </a:lnTo>
                <a:lnTo>
                  <a:pt x="6344370" y="827246"/>
                </a:lnTo>
                <a:cubicBezTo>
                  <a:pt x="6344369" y="834535"/>
                  <a:pt x="6330346" y="836964"/>
                  <a:pt x="6328007" y="836963"/>
                </a:cubicBezTo>
                <a:cubicBezTo>
                  <a:pt x="6316790" y="836964"/>
                  <a:pt x="6305569" y="839396"/>
                  <a:pt x="6294351" y="836964"/>
                </a:cubicBezTo>
                <a:lnTo>
                  <a:pt x="6292422" y="835244"/>
                </a:lnTo>
                <a:lnTo>
                  <a:pt x="6292027" y="835309"/>
                </a:lnTo>
                <a:cubicBezTo>
                  <a:pt x="6281495" y="835309"/>
                  <a:pt x="6263499" y="835309"/>
                  <a:pt x="6263497" y="813719"/>
                </a:cubicBezTo>
                <a:lnTo>
                  <a:pt x="6283134" y="810674"/>
                </a:lnTo>
                <a:lnTo>
                  <a:pt x="6283133" y="810640"/>
                </a:lnTo>
                <a:lnTo>
                  <a:pt x="6152319" y="823908"/>
                </a:lnTo>
                <a:lnTo>
                  <a:pt x="6145973" y="835936"/>
                </a:lnTo>
                <a:cubicBezTo>
                  <a:pt x="6144645" y="840796"/>
                  <a:pt x="6142652" y="843834"/>
                  <a:pt x="6139995" y="845657"/>
                </a:cubicBezTo>
                <a:lnTo>
                  <a:pt x="6132699" y="847433"/>
                </a:lnTo>
                <a:lnTo>
                  <a:pt x="6133469" y="847705"/>
                </a:lnTo>
                <a:lnTo>
                  <a:pt x="6153305" y="845612"/>
                </a:lnTo>
                <a:lnTo>
                  <a:pt x="6240057" y="839447"/>
                </a:lnTo>
                <a:lnTo>
                  <a:pt x="6240058" y="823214"/>
                </a:lnTo>
                <a:cubicBezTo>
                  <a:pt x="6245125" y="823215"/>
                  <a:pt x="6250195" y="823215"/>
                  <a:pt x="6255262" y="823215"/>
                </a:cubicBezTo>
                <a:lnTo>
                  <a:pt x="6248534" y="838845"/>
                </a:lnTo>
                <a:lnTo>
                  <a:pt x="6280361" y="836581"/>
                </a:lnTo>
                <a:lnTo>
                  <a:pt x="6281651" y="838043"/>
                </a:lnTo>
                <a:lnTo>
                  <a:pt x="6285662" y="843250"/>
                </a:lnTo>
                <a:lnTo>
                  <a:pt x="6244893" y="847305"/>
                </a:lnTo>
                <a:lnTo>
                  <a:pt x="6240057" y="858540"/>
                </a:lnTo>
                <a:lnTo>
                  <a:pt x="6240058" y="847786"/>
                </a:lnTo>
                <a:lnTo>
                  <a:pt x="6206282" y="851147"/>
                </a:lnTo>
                <a:lnTo>
                  <a:pt x="6184450" y="853294"/>
                </a:lnTo>
                <a:lnTo>
                  <a:pt x="6185662" y="858734"/>
                </a:lnTo>
                <a:cubicBezTo>
                  <a:pt x="6183057" y="858733"/>
                  <a:pt x="6181104" y="857524"/>
                  <a:pt x="6179802" y="855406"/>
                </a:cubicBezTo>
                <a:lnTo>
                  <a:pt x="6179442" y="853787"/>
                </a:lnTo>
                <a:lnTo>
                  <a:pt x="6160631" y="855639"/>
                </a:lnTo>
                <a:lnTo>
                  <a:pt x="6160767" y="857316"/>
                </a:lnTo>
                <a:lnTo>
                  <a:pt x="6161493" y="860319"/>
                </a:lnTo>
                <a:lnTo>
                  <a:pt x="6150056" y="856681"/>
                </a:lnTo>
                <a:lnTo>
                  <a:pt x="6140053" y="857666"/>
                </a:lnTo>
                <a:lnTo>
                  <a:pt x="6130435" y="871233"/>
                </a:lnTo>
                <a:lnTo>
                  <a:pt x="6130435" y="858612"/>
                </a:lnTo>
                <a:lnTo>
                  <a:pt x="6128563" y="858796"/>
                </a:lnTo>
                <a:lnTo>
                  <a:pt x="6124712" y="886963"/>
                </a:lnTo>
                <a:cubicBezTo>
                  <a:pt x="6135344" y="886963"/>
                  <a:pt x="6148632" y="889393"/>
                  <a:pt x="6159261" y="889393"/>
                </a:cubicBezTo>
                <a:cubicBezTo>
                  <a:pt x="6169896" y="891823"/>
                  <a:pt x="6182740" y="886963"/>
                  <a:pt x="6190712" y="894252"/>
                </a:cubicBezTo>
                <a:lnTo>
                  <a:pt x="6190710" y="894414"/>
                </a:lnTo>
                <a:lnTo>
                  <a:pt x="6249018" y="891078"/>
                </a:lnTo>
                <a:lnTo>
                  <a:pt x="6240056" y="884369"/>
                </a:lnTo>
                <a:cubicBezTo>
                  <a:pt x="6245381" y="884368"/>
                  <a:pt x="6250706" y="884368"/>
                  <a:pt x="6256030" y="884367"/>
                </a:cubicBezTo>
                <a:cubicBezTo>
                  <a:pt x="6256029" y="874729"/>
                  <a:pt x="6256030" y="867500"/>
                  <a:pt x="6256029" y="860270"/>
                </a:cubicBezTo>
                <a:cubicBezTo>
                  <a:pt x="6264017" y="862680"/>
                  <a:pt x="6271559" y="862680"/>
                  <a:pt x="6279547" y="865091"/>
                </a:cubicBezTo>
                <a:cubicBezTo>
                  <a:pt x="6276886" y="867499"/>
                  <a:pt x="6274221" y="872319"/>
                  <a:pt x="6271558" y="877139"/>
                </a:cubicBezTo>
                <a:cubicBezTo>
                  <a:pt x="6290195" y="877138"/>
                  <a:pt x="6308833" y="877139"/>
                  <a:pt x="6327465" y="877139"/>
                </a:cubicBezTo>
                <a:cubicBezTo>
                  <a:pt x="6324804" y="872320"/>
                  <a:pt x="6322143" y="869910"/>
                  <a:pt x="6319479" y="865090"/>
                </a:cubicBezTo>
                <a:cubicBezTo>
                  <a:pt x="6327467" y="857860"/>
                  <a:pt x="6338116" y="848221"/>
                  <a:pt x="6351428" y="848223"/>
                </a:cubicBezTo>
                <a:cubicBezTo>
                  <a:pt x="6351427" y="865091"/>
                  <a:pt x="6356309" y="874728"/>
                  <a:pt x="6364295" y="881958"/>
                </a:cubicBezTo>
                <a:lnTo>
                  <a:pt x="6372745" y="883997"/>
                </a:lnTo>
                <a:lnTo>
                  <a:pt x="6386092" y="883233"/>
                </a:lnTo>
                <a:lnTo>
                  <a:pt x="6399706" y="883063"/>
                </a:lnTo>
                <a:lnTo>
                  <a:pt x="6400309" y="881378"/>
                </a:lnTo>
                <a:cubicBezTo>
                  <a:pt x="6407601" y="874363"/>
                  <a:pt x="6422955" y="877870"/>
                  <a:pt x="6429095" y="876117"/>
                </a:cubicBezTo>
                <a:lnTo>
                  <a:pt x="6415597" y="882862"/>
                </a:lnTo>
                <a:lnTo>
                  <a:pt x="6438283" y="882577"/>
                </a:lnTo>
                <a:lnTo>
                  <a:pt x="6439747" y="876619"/>
                </a:lnTo>
                <a:cubicBezTo>
                  <a:pt x="6447848" y="865673"/>
                  <a:pt x="6465548" y="871992"/>
                  <a:pt x="6477516" y="870186"/>
                </a:cubicBezTo>
                <a:cubicBezTo>
                  <a:pt x="6498790" y="865371"/>
                  <a:pt x="6520061" y="858150"/>
                  <a:pt x="6538234" y="839291"/>
                </a:cubicBezTo>
                <a:cubicBezTo>
                  <a:pt x="6538234" y="850926"/>
                  <a:pt x="6540892" y="860557"/>
                  <a:pt x="6543552" y="872595"/>
                </a:cubicBezTo>
                <a:cubicBezTo>
                  <a:pt x="6551528" y="872594"/>
                  <a:pt x="6556846" y="872594"/>
                  <a:pt x="6562165" y="872594"/>
                </a:cubicBezTo>
                <a:cubicBezTo>
                  <a:pt x="6570144" y="872594"/>
                  <a:pt x="6575462" y="872594"/>
                  <a:pt x="6583437" y="872594"/>
                </a:cubicBezTo>
                <a:lnTo>
                  <a:pt x="6583438" y="880753"/>
                </a:lnTo>
                <a:lnTo>
                  <a:pt x="6587451" y="880702"/>
                </a:lnTo>
                <a:lnTo>
                  <a:pt x="6583437" y="881233"/>
                </a:lnTo>
                <a:lnTo>
                  <a:pt x="6583439" y="894259"/>
                </a:lnTo>
                <a:lnTo>
                  <a:pt x="6557354" y="890298"/>
                </a:lnTo>
                <a:lnTo>
                  <a:pt x="6562209" y="897306"/>
                </a:lnTo>
                <a:cubicBezTo>
                  <a:pt x="6556598" y="900950"/>
                  <a:pt x="6550288" y="903989"/>
                  <a:pt x="6543627" y="907635"/>
                </a:cubicBezTo>
                <a:lnTo>
                  <a:pt x="6534528" y="913780"/>
                </a:lnTo>
                <a:lnTo>
                  <a:pt x="6575322" y="914370"/>
                </a:lnTo>
                <a:lnTo>
                  <a:pt x="6575530" y="912493"/>
                </a:lnTo>
                <a:cubicBezTo>
                  <a:pt x="6576233" y="905810"/>
                  <a:pt x="6577634" y="899737"/>
                  <a:pt x="6581842" y="897306"/>
                </a:cubicBezTo>
                <a:cubicBezTo>
                  <a:pt x="6584646" y="894876"/>
                  <a:pt x="6589788" y="894877"/>
                  <a:pt x="6593060" y="890016"/>
                </a:cubicBezTo>
                <a:cubicBezTo>
                  <a:pt x="6595866" y="887993"/>
                  <a:pt x="6595865" y="878274"/>
                  <a:pt x="6598203" y="873413"/>
                </a:cubicBezTo>
                <a:cubicBezTo>
                  <a:pt x="6603812" y="861263"/>
                  <a:pt x="6620642" y="868554"/>
                  <a:pt x="6629056" y="868556"/>
                </a:cubicBezTo>
                <a:lnTo>
                  <a:pt x="6636835" y="867845"/>
                </a:lnTo>
                <a:lnTo>
                  <a:pt x="6639611" y="864935"/>
                </a:lnTo>
                <a:cubicBezTo>
                  <a:pt x="6644929" y="862504"/>
                  <a:pt x="6652905" y="860074"/>
                  <a:pt x="6652905" y="847917"/>
                </a:cubicBezTo>
                <a:cubicBezTo>
                  <a:pt x="6644930" y="847918"/>
                  <a:pt x="6636951" y="847918"/>
                  <a:pt x="6628976" y="847917"/>
                </a:cubicBezTo>
                <a:cubicBezTo>
                  <a:pt x="6628975" y="837180"/>
                  <a:pt x="6634957" y="829990"/>
                  <a:pt x="6642270" y="825482"/>
                </a:cubicBezTo>
                <a:lnTo>
                  <a:pt x="6649045" y="823465"/>
                </a:lnTo>
                <a:lnTo>
                  <a:pt x="6607844" y="823465"/>
                </a:lnTo>
                <a:cubicBezTo>
                  <a:pt x="6602472" y="824689"/>
                  <a:pt x="6597681" y="825915"/>
                  <a:pt x="6593184" y="826527"/>
                </a:cubicBezTo>
                <a:lnTo>
                  <a:pt x="6583416" y="826063"/>
                </a:lnTo>
                <a:lnTo>
                  <a:pt x="6582748" y="827048"/>
                </a:lnTo>
                <a:cubicBezTo>
                  <a:pt x="6567243" y="833448"/>
                  <a:pt x="6535230" y="824161"/>
                  <a:pt x="6527227" y="824161"/>
                </a:cubicBezTo>
                <a:cubicBezTo>
                  <a:pt x="6527227" y="812076"/>
                  <a:pt x="6540566" y="809661"/>
                  <a:pt x="6555239" y="810264"/>
                </a:cubicBezTo>
                <a:cubicBezTo>
                  <a:pt x="6562573" y="810567"/>
                  <a:pt x="6570244" y="811625"/>
                  <a:pt x="6576745" y="812606"/>
                </a:cubicBezTo>
                <a:lnTo>
                  <a:pt x="6582652" y="813374"/>
                </a:lnTo>
                <a:lnTo>
                  <a:pt x="6585883" y="811625"/>
                </a:lnTo>
                <a:cubicBezTo>
                  <a:pt x="6594294" y="808768"/>
                  <a:pt x="6602238" y="808767"/>
                  <a:pt x="6607845" y="796928"/>
                </a:cubicBezTo>
                <a:cubicBezTo>
                  <a:pt x="6610647" y="787129"/>
                  <a:pt x="6610649" y="765083"/>
                  <a:pt x="6602237" y="757734"/>
                </a:cubicBezTo>
                <a:cubicBezTo>
                  <a:pt x="6597098" y="747936"/>
                  <a:pt x="6577472" y="755285"/>
                  <a:pt x="6569060" y="755285"/>
                </a:cubicBezTo>
                <a:cubicBezTo>
                  <a:pt x="6563452" y="756509"/>
                  <a:pt x="6552238" y="758959"/>
                  <a:pt x="6542423" y="758347"/>
                </a:cubicBezTo>
                <a:lnTo>
                  <a:pt x="6542201" y="758281"/>
                </a:lnTo>
                <a:lnTo>
                  <a:pt x="6540596" y="765827"/>
                </a:lnTo>
                <a:cubicBezTo>
                  <a:pt x="6539362" y="767962"/>
                  <a:pt x="6537510" y="769213"/>
                  <a:pt x="6535042" y="769213"/>
                </a:cubicBezTo>
                <a:cubicBezTo>
                  <a:pt x="6535042" y="764212"/>
                  <a:pt x="6535660" y="761189"/>
                  <a:pt x="6536894" y="759418"/>
                </a:cubicBezTo>
                <a:lnTo>
                  <a:pt x="6540707" y="757844"/>
                </a:lnTo>
                <a:lnTo>
                  <a:pt x="6529631" y="754597"/>
                </a:lnTo>
                <a:cubicBezTo>
                  <a:pt x="6526303" y="752223"/>
                  <a:pt x="6524199" y="748548"/>
                  <a:pt x="6524199" y="743037"/>
                </a:cubicBezTo>
                <a:cubicBezTo>
                  <a:pt x="6560647" y="743036"/>
                  <a:pt x="6594293" y="743038"/>
                  <a:pt x="6630276" y="743037"/>
                </a:cubicBezTo>
                <a:cubicBezTo>
                  <a:pt x="6630276" y="755285"/>
                  <a:pt x="6605041" y="760183"/>
                  <a:pt x="6616257" y="774881"/>
                </a:cubicBezTo>
                <a:cubicBezTo>
                  <a:pt x="6624665" y="792027"/>
                  <a:pt x="6649901" y="777331"/>
                  <a:pt x="6663921" y="777331"/>
                </a:cubicBezTo>
                <a:lnTo>
                  <a:pt x="6663922" y="786493"/>
                </a:lnTo>
                <a:lnTo>
                  <a:pt x="6673289" y="780697"/>
                </a:lnTo>
                <a:lnTo>
                  <a:pt x="6672635" y="776973"/>
                </a:lnTo>
                <a:cubicBezTo>
                  <a:pt x="6675384" y="776973"/>
                  <a:pt x="6679393" y="776972"/>
                  <a:pt x="6682714" y="778421"/>
                </a:cubicBezTo>
                <a:lnTo>
                  <a:pt x="6683752" y="780186"/>
                </a:lnTo>
                <a:lnTo>
                  <a:pt x="6687274" y="780105"/>
                </a:lnTo>
                <a:cubicBezTo>
                  <a:pt x="6701530" y="781601"/>
                  <a:pt x="6717082" y="787521"/>
                  <a:pt x="6726048" y="788874"/>
                </a:cubicBezTo>
                <a:lnTo>
                  <a:pt x="6663920" y="788875"/>
                </a:lnTo>
                <a:lnTo>
                  <a:pt x="6663922" y="801827"/>
                </a:lnTo>
                <a:lnTo>
                  <a:pt x="6651149" y="799038"/>
                </a:lnTo>
                <a:lnTo>
                  <a:pt x="6651831" y="801380"/>
                </a:lnTo>
                <a:lnTo>
                  <a:pt x="6634656" y="797789"/>
                </a:lnTo>
                <a:lnTo>
                  <a:pt x="6639081" y="801131"/>
                </a:lnTo>
                <a:cubicBezTo>
                  <a:pt x="6646179" y="804333"/>
                  <a:pt x="6654853" y="805980"/>
                  <a:pt x="6659845" y="811529"/>
                </a:cubicBezTo>
                <a:lnTo>
                  <a:pt x="6662547" y="819446"/>
                </a:lnTo>
                <a:lnTo>
                  <a:pt x="6663541" y="819150"/>
                </a:lnTo>
                <a:cubicBezTo>
                  <a:pt x="6664872" y="817935"/>
                  <a:pt x="6668194" y="816720"/>
                  <a:pt x="6671518" y="816719"/>
                </a:cubicBezTo>
                <a:cubicBezTo>
                  <a:pt x="6674842" y="816721"/>
                  <a:pt x="6678165" y="817936"/>
                  <a:pt x="6679495" y="821581"/>
                </a:cubicBezTo>
                <a:cubicBezTo>
                  <a:pt x="6679495" y="826444"/>
                  <a:pt x="6666200" y="824013"/>
                  <a:pt x="6663541" y="826444"/>
                </a:cubicBezTo>
                <a:cubicBezTo>
                  <a:pt x="6655564" y="835763"/>
                  <a:pt x="6679495" y="838599"/>
                  <a:pt x="6679495" y="838599"/>
                </a:cubicBezTo>
                <a:cubicBezTo>
                  <a:pt x="6682154" y="835762"/>
                  <a:pt x="6700322" y="833737"/>
                  <a:pt x="6700323" y="843056"/>
                </a:cubicBezTo>
                <a:cubicBezTo>
                  <a:pt x="6700322" y="847918"/>
                  <a:pt x="6690131" y="847917"/>
                  <a:pt x="6687473" y="847917"/>
                </a:cubicBezTo>
                <a:cubicBezTo>
                  <a:pt x="6682154" y="847917"/>
                  <a:pt x="6674178" y="847917"/>
                  <a:pt x="6668858" y="847918"/>
                </a:cubicBezTo>
                <a:lnTo>
                  <a:pt x="6665415" y="865238"/>
                </a:lnTo>
                <a:lnTo>
                  <a:pt x="6682347" y="863693"/>
                </a:lnTo>
                <a:lnTo>
                  <a:pt x="6694672" y="860974"/>
                </a:lnTo>
                <a:lnTo>
                  <a:pt x="6695005" y="860074"/>
                </a:lnTo>
                <a:cubicBezTo>
                  <a:pt x="6696334" y="858857"/>
                  <a:pt x="6698329" y="857642"/>
                  <a:pt x="6700656" y="857339"/>
                </a:cubicBezTo>
                <a:lnTo>
                  <a:pt x="6705037" y="858904"/>
                </a:lnTo>
                <a:lnTo>
                  <a:pt x="6726757" y="861263"/>
                </a:lnTo>
                <a:cubicBezTo>
                  <a:pt x="6729562" y="864909"/>
                  <a:pt x="6730964" y="870375"/>
                  <a:pt x="6731664" y="876097"/>
                </a:cubicBezTo>
                <a:lnTo>
                  <a:pt x="6731761" y="878338"/>
                </a:lnTo>
                <a:lnTo>
                  <a:pt x="6738212" y="873139"/>
                </a:lnTo>
                <a:cubicBezTo>
                  <a:pt x="6740872" y="867365"/>
                  <a:pt x="6742867" y="860074"/>
                  <a:pt x="6748184" y="852779"/>
                </a:cubicBezTo>
                <a:cubicBezTo>
                  <a:pt x="6753502" y="845486"/>
                  <a:pt x="6764138" y="860073"/>
                  <a:pt x="6769011" y="864937"/>
                </a:cubicBezTo>
                <a:lnTo>
                  <a:pt x="6765556" y="870511"/>
                </a:lnTo>
                <a:lnTo>
                  <a:pt x="6771361" y="870678"/>
                </a:lnTo>
                <a:cubicBezTo>
                  <a:pt x="6774684" y="871546"/>
                  <a:pt x="6777316" y="873862"/>
                  <a:pt x="6777318" y="879656"/>
                </a:cubicBezTo>
                <a:lnTo>
                  <a:pt x="6768953" y="879412"/>
                </a:lnTo>
                <a:lnTo>
                  <a:pt x="6784966" y="884383"/>
                </a:lnTo>
                <a:cubicBezTo>
                  <a:pt x="6784965" y="869797"/>
                  <a:pt x="6784963" y="860072"/>
                  <a:pt x="6795600" y="857642"/>
                </a:cubicBezTo>
                <a:cubicBezTo>
                  <a:pt x="6806237" y="855212"/>
                  <a:pt x="6814213" y="855211"/>
                  <a:pt x="6822190" y="855211"/>
                </a:cubicBezTo>
                <a:cubicBezTo>
                  <a:pt x="6824848" y="855212"/>
                  <a:pt x="6853654" y="852780"/>
                  <a:pt x="6853655" y="857642"/>
                </a:cubicBezTo>
                <a:cubicBezTo>
                  <a:pt x="6853654" y="860074"/>
                  <a:pt x="6843462" y="860072"/>
                  <a:pt x="6840803" y="862504"/>
                </a:cubicBezTo>
                <a:cubicBezTo>
                  <a:pt x="6838145" y="863720"/>
                  <a:pt x="6836816" y="867975"/>
                  <a:pt x="6835817" y="872835"/>
                </a:cubicBezTo>
                <a:lnTo>
                  <a:pt x="6834093" y="880897"/>
                </a:lnTo>
                <a:lnTo>
                  <a:pt x="6909716" y="889795"/>
                </a:lnTo>
                <a:lnTo>
                  <a:pt x="6910156" y="881345"/>
                </a:lnTo>
                <a:cubicBezTo>
                  <a:pt x="6910822" y="877090"/>
                  <a:pt x="6912150" y="873445"/>
                  <a:pt x="6914810" y="872228"/>
                </a:cubicBezTo>
                <a:cubicBezTo>
                  <a:pt x="6925446" y="869798"/>
                  <a:pt x="6933423" y="874659"/>
                  <a:pt x="6941399" y="877091"/>
                </a:cubicBezTo>
                <a:lnTo>
                  <a:pt x="6936445" y="892940"/>
                </a:lnTo>
                <a:lnTo>
                  <a:pt x="6950809" y="894630"/>
                </a:lnTo>
                <a:lnTo>
                  <a:pt x="6979783" y="898412"/>
                </a:lnTo>
                <a:lnTo>
                  <a:pt x="6983249" y="896691"/>
                </a:lnTo>
                <a:lnTo>
                  <a:pt x="6985339" y="898458"/>
                </a:lnTo>
                <a:lnTo>
                  <a:pt x="6982407" y="894143"/>
                </a:lnTo>
                <a:cubicBezTo>
                  <a:pt x="6983639" y="891723"/>
                  <a:pt x="6984874" y="890513"/>
                  <a:pt x="6986108" y="890514"/>
                </a:cubicBezTo>
                <a:lnTo>
                  <a:pt x="6988817" y="893170"/>
                </a:lnTo>
                <a:lnTo>
                  <a:pt x="6988815" y="897063"/>
                </a:lnTo>
                <a:lnTo>
                  <a:pt x="6987993" y="899484"/>
                </a:lnTo>
                <a:lnTo>
                  <a:pt x="6988816" y="899592"/>
                </a:lnTo>
                <a:lnTo>
                  <a:pt x="6988815" y="897063"/>
                </a:lnTo>
                <a:lnTo>
                  <a:pt x="6989809" y="894144"/>
                </a:lnTo>
                <a:lnTo>
                  <a:pt x="6988817" y="893170"/>
                </a:lnTo>
                <a:lnTo>
                  <a:pt x="6988816" y="889245"/>
                </a:lnTo>
                <a:cubicBezTo>
                  <a:pt x="6994135" y="884383"/>
                  <a:pt x="7004771" y="881953"/>
                  <a:pt x="7010087" y="889245"/>
                </a:cubicBezTo>
                <a:cubicBezTo>
                  <a:pt x="7015406" y="896539"/>
                  <a:pt x="7018065" y="903833"/>
                  <a:pt x="7022939" y="903832"/>
                </a:cubicBezTo>
                <a:cubicBezTo>
                  <a:pt x="7044211" y="906263"/>
                  <a:pt x="7065482" y="906264"/>
                  <a:pt x="7086755" y="908695"/>
                </a:cubicBezTo>
                <a:cubicBezTo>
                  <a:pt x="7086754" y="901400"/>
                  <a:pt x="7086755" y="894107"/>
                  <a:pt x="7086754" y="886815"/>
                </a:cubicBezTo>
                <a:cubicBezTo>
                  <a:pt x="7094731" y="886815"/>
                  <a:pt x="7102706" y="886814"/>
                  <a:pt x="7107582" y="891677"/>
                </a:cubicBezTo>
                <a:cubicBezTo>
                  <a:pt x="7111571" y="895324"/>
                  <a:pt x="7112346" y="900186"/>
                  <a:pt x="7112124" y="905604"/>
                </a:cubicBezTo>
                <a:lnTo>
                  <a:pt x="7111291" y="915582"/>
                </a:lnTo>
                <a:lnTo>
                  <a:pt x="7115596" y="916145"/>
                </a:lnTo>
                <a:lnTo>
                  <a:pt x="7153492" y="921328"/>
                </a:lnTo>
                <a:lnTo>
                  <a:pt x="7148808" y="920022"/>
                </a:lnTo>
                <a:cubicBezTo>
                  <a:pt x="7146189" y="917662"/>
                  <a:pt x="7144553" y="913594"/>
                  <a:pt x="7144553" y="906944"/>
                </a:cubicBezTo>
                <a:cubicBezTo>
                  <a:pt x="7148482" y="906943"/>
                  <a:pt x="7157651" y="903873"/>
                  <a:pt x="7165841" y="903822"/>
                </a:cubicBezTo>
                <a:cubicBezTo>
                  <a:pt x="7174028" y="903770"/>
                  <a:pt x="7181232" y="906738"/>
                  <a:pt x="7181232" y="918813"/>
                </a:cubicBezTo>
                <a:lnTo>
                  <a:pt x="7161406" y="922413"/>
                </a:lnTo>
                <a:lnTo>
                  <a:pt x="7193316" y="926777"/>
                </a:lnTo>
                <a:cubicBezTo>
                  <a:pt x="7218794" y="930725"/>
                  <a:pt x="7243920" y="935585"/>
                  <a:pt x="7268930" y="942875"/>
                </a:cubicBezTo>
                <a:lnTo>
                  <a:pt x="7272264" y="943539"/>
                </a:lnTo>
                <a:lnTo>
                  <a:pt x="7275337" y="942134"/>
                </a:lnTo>
                <a:cubicBezTo>
                  <a:pt x="7279554" y="940804"/>
                  <a:pt x="7283624" y="940500"/>
                  <a:pt x="7287504" y="942324"/>
                </a:cubicBezTo>
                <a:lnTo>
                  <a:pt x="7291257" y="947326"/>
                </a:lnTo>
                <a:lnTo>
                  <a:pt x="7329058" y="954866"/>
                </a:lnTo>
                <a:lnTo>
                  <a:pt x="7335364" y="952047"/>
                </a:lnTo>
                <a:cubicBezTo>
                  <a:pt x="7346000" y="949616"/>
                  <a:pt x="7359295" y="944754"/>
                  <a:pt x="7367270" y="952047"/>
                </a:cubicBezTo>
                <a:lnTo>
                  <a:pt x="7378450" y="963934"/>
                </a:lnTo>
                <a:lnTo>
                  <a:pt x="7415025" y="970357"/>
                </a:lnTo>
                <a:lnTo>
                  <a:pt x="7422070" y="960232"/>
                </a:lnTo>
                <a:cubicBezTo>
                  <a:pt x="7431696" y="953032"/>
                  <a:pt x="7445288" y="956632"/>
                  <a:pt x="7452778" y="954833"/>
                </a:cubicBezTo>
                <a:cubicBezTo>
                  <a:pt x="7452777" y="962031"/>
                  <a:pt x="7452778" y="969229"/>
                  <a:pt x="7452776" y="976427"/>
                </a:cubicBezTo>
                <a:lnTo>
                  <a:pt x="7429381" y="973521"/>
                </a:lnTo>
                <a:lnTo>
                  <a:pt x="7525651" y="999110"/>
                </a:lnTo>
                <a:lnTo>
                  <a:pt x="7525586" y="996515"/>
                </a:lnTo>
                <a:cubicBezTo>
                  <a:pt x="7525920" y="992059"/>
                  <a:pt x="7527249" y="988513"/>
                  <a:pt x="7531238" y="988513"/>
                </a:cubicBezTo>
                <a:lnTo>
                  <a:pt x="7531237" y="1000596"/>
                </a:lnTo>
                <a:lnTo>
                  <a:pt x="7581891" y="1014061"/>
                </a:lnTo>
                <a:lnTo>
                  <a:pt x="7583975" y="1012419"/>
                </a:lnTo>
                <a:cubicBezTo>
                  <a:pt x="7586632" y="1007556"/>
                  <a:pt x="7583975" y="1000263"/>
                  <a:pt x="7586634" y="993376"/>
                </a:cubicBezTo>
                <a:lnTo>
                  <a:pt x="7593202" y="1017068"/>
                </a:lnTo>
                <a:lnTo>
                  <a:pt x="7618562" y="1023811"/>
                </a:lnTo>
                <a:lnTo>
                  <a:pt x="7634734" y="1028046"/>
                </a:lnTo>
                <a:lnTo>
                  <a:pt x="7636710" y="1009987"/>
                </a:lnTo>
                <a:cubicBezTo>
                  <a:pt x="7638040" y="1014850"/>
                  <a:pt x="7639368" y="1022751"/>
                  <a:pt x="7641362" y="1029740"/>
                </a:cubicBezTo>
                <a:lnTo>
                  <a:pt x="7641381" y="1029787"/>
                </a:lnTo>
                <a:lnTo>
                  <a:pt x="7664419" y="1035821"/>
                </a:lnTo>
                <a:lnTo>
                  <a:pt x="7669208" y="1037168"/>
                </a:lnTo>
                <a:lnTo>
                  <a:pt x="7669946" y="1036730"/>
                </a:lnTo>
                <a:cubicBezTo>
                  <a:pt x="7676592" y="1031867"/>
                  <a:pt x="7683240" y="1025789"/>
                  <a:pt x="7689888" y="1022143"/>
                </a:cubicBezTo>
                <a:cubicBezTo>
                  <a:pt x="7689886" y="1025789"/>
                  <a:pt x="7687894" y="1031866"/>
                  <a:pt x="7686564" y="1037032"/>
                </a:cubicBezTo>
                <a:lnTo>
                  <a:pt x="7685726" y="1041813"/>
                </a:lnTo>
                <a:lnTo>
                  <a:pt x="7707122" y="1047831"/>
                </a:lnTo>
                <a:cubicBezTo>
                  <a:pt x="7718912" y="1051436"/>
                  <a:pt x="7727295" y="1054448"/>
                  <a:pt x="7729399" y="1056269"/>
                </a:cubicBezTo>
                <a:lnTo>
                  <a:pt x="7742254" y="1064161"/>
                </a:lnTo>
                <a:lnTo>
                  <a:pt x="7758578" y="1065901"/>
                </a:lnTo>
                <a:cubicBezTo>
                  <a:pt x="7769213" y="1067929"/>
                  <a:pt x="7782507" y="1063471"/>
                  <a:pt x="7792699" y="1067927"/>
                </a:cubicBezTo>
                <a:cubicBezTo>
                  <a:pt x="7795359" y="1068637"/>
                  <a:pt x="7797517" y="1070511"/>
                  <a:pt x="7799431" y="1072961"/>
                </a:cubicBezTo>
                <a:lnTo>
                  <a:pt x="7803040" y="1078814"/>
                </a:lnTo>
                <a:lnTo>
                  <a:pt x="7868711" y="1100016"/>
                </a:lnTo>
                <a:cubicBezTo>
                  <a:pt x="7893953" y="1109736"/>
                  <a:pt x="7919198" y="1116621"/>
                  <a:pt x="7944443" y="1126340"/>
                </a:cubicBezTo>
                <a:cubicBezTo>
                  <a:pt x="7963610" y="1133630"/>
                  <a:pt x="8022512" y="1153070"/>
                  <a:pt x="8047288" y="1155502"/>
                </a:cubicBezTo>
                <a:cubicBezTo>
                  <a:pt x="8055702" y="1155503"/>
                  <a:pt x="8064119" y="1153070"/>
                  <a:pt x="8072532" y="1160361"/>
                </a:cubicBezTo>
                <a:cubicBezTo>
                  <a:pt x="8078140" y="1165223"/>
                  <a:pt x="8164625" y="1184661"/>
                  <a:pt x="8187065" y="1196812"/>
                </a:cubicBezTo>
                <a:cubicBezTo>
                  <a:pt x="8198284" y="1201266"/>
                  <a:pt x="8206233" y="1210986"/>
                  <a:pt x="8217452" y="1215847"/>
                </a:cubicBezTo>
                <a:cubicBezTo>
                  <a:pt x="8225867" y="1218274"/>
                  <a:pt x="8340400" y="1264444"/>
                  <a:pt x="8348813" y="1262014"/>
                </a:cubicBezTo>
                <a:cubicBezTo>
                  <a:pt x="8357229" y="1262015"/>
                  <a:pt x="8368449" y="1262014"/>
                  <a:pt x="8376863" y="1271336"/>
                </a:cubicBezTo>
                <a:cubicBezTo>
                  <a:pt x="8393224" y="1290772"/>
                  <a:pt x="8412859" y="1302920"/>
                  <a:pt x="8432493" y="1310211"/>
                </a:cubicBezTo>
                <a:cubicBezTo>
                  <a:pt x="8454932" y="1317500"/>
                  <a:pt x="8577412" y="1375416"/>
                  <a:pt x="8594241" y="1382706"/>
                </a:cubicBezTo>
                <a:cubicBezTo>
                  <a:pt x="8633510" y="1402146"/>
                  <a:pt x="8675116" y="1421584"/>
                  <a:pt x="8714384" y="1440620"/>
                </a:cubicBezTo>
                <a:cubicBezTo>
                  <a:pt x="8755988" y="1462491"/>
                  <a:pt x="8798064" y="1481932"/>
                  <a:pt x="8839669" y="1503394"/>
                </a:cubicBezTo>
                <a:cubicBezTo>
                  <a:pt x="8859302" y="1513116"/>
                  <a:pt x="8878937" y="1522836"/>
                  <a:pt x="8898571" y="1530127"/>
                </a:cubicBezTo>
                <a:cubicBezTo>
                  <a:pt x="8912596" y="1537417"/>
                  <a:pt x="8990665" y="1551995"/>
                  <a:pt x="9018247" y="1569006"/>
                </a:cubicBezTo>
                <a:cubicBezTo>
                  <a:pt x="9032272" y="1578321"/>
                  <a:pt x="9046295" y="1585169"/>
                  <a:pt x="9060320" y="1594889"/>
                </a:cubicBezTo>
                <a:cubicBezTo>
                  <a:pt x="9068735" y="1599750"/>
                  <a:pt x="9088370" y="1641060"/>
                  <a:pt x="9079954" y="1633771"/>
                </a:cubicBezTo>
                <a:cubicBezTo>
                  <a:pt x="9071540" y="1626480"/>
                  <a:pt x="8912597" y="1573867"/>
                  <a:pt x="8826113" y="1544707"/>
                </a:cubicBezTo>
                <a:cubicBezTo>
                  <a:pt x="8789649" y="1530127"/>
                  <a:pt x="8750380" y="1522836"/>
                  <a:pt x="8717188" y="1498941"/>
                </a:cubicBezTo>
                <a:cubicBezTo>
                  <a:pt x="8701760" y="1486791"/>
                  <a:pt x="8685050" y="1476463"/>
                  <a:pt x="8667985" y="1467959"/>
                </a:cubicBezTo>
                <a:lnTo>
                  <a:pt x="8646769" y="1459667"/>
                </a:lnTo>
                <a:lnTo>
                  <a:pt x="8616682" y="1447911"/>
                </a:lnTo>
                <a:cubicBezTo>
                  <a:pt x="8616682" y="1464920"/>
                  <a:pt x="8633510" y="1462490"/>
                  <a:pt x="8641926" y="1467351"/>
                </a:cubicBezTo>
                <a:cubicBezTo>
                  <a:pt x="8658753" y="1474640"/>
                  <a:pt x="8672312" y="1489221"/>
                  <a:pt x="8689140" y="1496512"/>
                </a:cubicBezTo>
                <a:cubicBezTo>
                  <a:pt x="8698256" y="1500054"/>
                  <a:pt x="8707167" y="1504383"/>
                  <a:pt x="8715933" y="1509299"/>
                </a:cubicBezTo>
                <a:lnTo>
                  <a:pt x="8721964" y="1513099"/>
                </a:lnTo>
                <a:lnTo>
                  <a:pt x="8719810" y="1507419"/>
                </a:lnTo>
                <a:cubicBezTo>
                  <a:pt x="8722411" y="1502177"/>
                  <a:pt x="8722413" y="1504597"/>
                  <a:pt x="8727619" y="1507420"/>
                </a:cubicBezTo>
                <a:cubicBezTo>
                  <a:pt x="8726318" y="1508428"/>
                  <a:pt x="8725017" y="1508932"/>
                  <a:pt x="8724041" y="1509788"/>
                </a:cubicBezTo>
                <a:lnTo>
                  <a:pt x="8722677" y="1513548"/>
                </a:lnTo>
                <a:lnTo>
                  <a:pt x="8741850" y="1525620"/>
                </a:lnTo>
                <a:lnTo>
                  <a:pt x="8778970" y="1553880"/>
                </a:lnTo>
                <a:lnTo>
                  <a:pt x="8782913" y="1554578"/>
                </a:lnTo>
                <a:cubicBezTo>
                  <a:pt x="8790249" y="1558051"/>
                  <a:pt x="8797638" y="1566999"/>
                  <a:pt x="8800709" y="1571210"/>
                </a:cubicBezTo>
                <a:lnTo>
                  <a:pt x="8783847" y="1566072"/>
                </a:lnTo>
                <a:lnTo>
                  <a:pt x="8779131" y="1567127"/>
                </a:lnTo>
                <a:cubicBezTo>
                  <a:pt x="8774923" y="1568896"/>
                  <a:pt x="8771418" y="1572430"/>
                  <a:pt x="8770014" y="1580713"/>
                </a:cubicBezTo>
                <a:cubicBezTo>
                  <a:pt x="8770015" y="1584157"/>
                  <a:pt x="8769314" y="1586486"/>
                  <a:pt x="8767912" y="1587953"/>
                </a:cubicBezTo>
                <a:lnTo>
                  <a:pt x="8765770" y="1588657"/>
                </a:lnTo>
                <a:lnTo>
                  <a:pt x="8773554" y="1593046"/>
                </a:lnTo>
                <a:lnTo>
                  <a:pt x="8780897" y="1587353"/>
                </a:lnTo>
                <a:cubicBezTo>
                  <a:pt x="8789335" y="1585925"/>
                  <a:pt x="8799719" y="1596201"/>
                  <a:pt x="8803874" y="1605334"/>
                </a:cubicBezTo>
                <a:lnTo>
                  <a:pt x="8774575" y="1593622"/>
                </a:lnTo>
                <a:lnTo>
                  <a:pt x="8834908" y="1627636"/>
                </a:lnTo>
                <a:lnTo>
                  <a:pt x="8820827" y="1614672"/>
                </a:lnTo>
                <a:cubicBezTo>
                  <a:pt x="8829073" y="1614673"/>
                  <a:pt x="8837320" y="1614672"/>
                  <a:pt x="8845108" y="1614673"/>
                </a:cubicBezTo>
                <a:lnTo>
                  <a:pt x="8851209" y="1636826"/>
                </a:lnTo>
                <a:lnTo>
                  <a:pt x="8858692" y="1641043"/>
                </a:lnTo>
                <a:cubicBezTo>
                  <a:pt x="8856033" y="1645903"/>
                  <a:pt x="8853376" y="1658053"/>
                  <a:pt x="8848060" y="1658052"/>
                </a:cubicBezTo>
                <a:lnTo>
                  <a:pt x="8847771" y="1658011"/>
                </a:lnTo>
                <a:lnTo>
                  <a:pt x="8848051" y="1659844"/>
                </a:lnTo>
                <a:cubicBezTo>
                  <a:pt x="8847743" y="1661659"/>
                  <a:pt x="8847125" y="1663474"/>
                  <a:pt x="8847123" y="1665895"/>
                </a:cubicBezTo>
                <a:cubicBezTo>
                  <a:pt x="8845891" y="1663473"/>
                  <a:pt x="8844656" y="1661659"/>
                  <a:pt x="8844350" y="1659844"/>
                </a:cubicBezTo>
                <a:lnTo>
                  <a:pt x="8845351" y="1657661"/>
                </a:lnTo>
                <a:lnTo>
                  <a:pt x="8841746" y="1657142"/>
                </a:lnTo>
                <a:cubicBezTo>
                  <a:pt x="8839421" y="1656838"/>
                  <a:pt x="8837429" y="1656839"/>
                  <a:pt x="8837429" y="1658052"/>
                </a:cubicBezTo>
                <a:cubicBezTo>
                  <a:pt x="8840086" y="1667771"/>
                  <a:pt x="8856031" y="1675061"/>
                  <a:pt x="8861347" y="1679918"/>
                </a:cubicBezTo>
                <a:cubicBezTo>
                  <a:pt x="8871980" y="1686805"/>
                  <a:pt x="8882612" y="1691665"/>
                  <a:pt x="8890585" y="1701384"/>
                </a:cubicBezTo>
                <a:cubicBezTo>
                  <a:pt x="8882612" y="1715963"/>
                  <a:pt x="8864006" y="1691665"/>
                  <a:pt x="8853376" y="1684374"/>
                </a:cubicBezTo>
                <a:cubicBezTo>
                  <a:pt x="8840086" y="1675062"/>
                  <a:pt x="8810850" y="1675061"/>
                  <a:pt x="8800660" y="1658051"/>
                </a:cubicBezTo>
                <a:cubicBezTo>
                  <a:pt x="8795347" y="1650763"/>
                  <a:pt x="8798004" y="1638615"/>
                  <a:pt x="8795347" y="1628890"/>
                </a:cubicBezTo>
                <a:cubicBezTo>
                  <a:pt x="8795347" y="1619169"/>
                  <a:pt x="8787373" y="1614311"/>
                  <a:pt x="8779402" y="1609451"/>
                </a:cubicBezTo>
                <a:lnTo>
                  <a:pt x="8762594" y="1601610"/>
                </a:lnTo>
                <a:lnTo>
                  <a:pt x="8764706" y="1608926"/>
                </a:lnTo>
                <a:cubicBezTo>
                  <a:pt x="8759209" y="1606610"/>
                  <a:pt x="8753710" y="1606610"/>
                  <a:pt x="8748670" y="1604291"/>
                </a:cubicBezTo>
                <a:lnTo>
                  <a:pt x="8757118" y="1599054"/>
                </a:lnTo>
                <a:lnTo>
                  <a:pt x="8750220" y="1595834"/>
                </a:lnTo>
                <a:lnTo>
                  <a:pt x="8745587" y="1594185"/>
                </a:lnTo>
                <a:lnTo>
                  <a:pt x="8740856" y="1597509"/>
                </a:lnTo>
                <a:cubicBezTo>
                  <a:pt x="8732965" y="1598990"/>
                  <a:pt x="8723500" y="1591244"/>
                  <a:pt x="8717189" y="1587599"/>
                </a:cubicBezTo>
                <a:cubicBezTo>
                  <a:pt x="8703164" y="1580714"/>
                  <a:pt x="8689141" y="1576296"/>
                  <a:pt x="8675115" y="1569007"/>
                </a:cubicBezTo>
                <a:lnTo>
                  <a:pt x="8663758" y="1563612"/>
                </a:lnTo>
                <a:lnTo>
                  <a:pt x="8657585" y="1561260"/>
                </a:lnTo>
                <a:lnTo>
                  <a:pt x="8652916" y="1558462"/>
                </a:lnTo>
                <a:lnTo>
                  <a:pt x="8591317" y="1529207"/>
                </a:lnTo>
                <a:lnTo>
                  <a:pt x="8583942" y="1529875"/>
                </a:lnTo>
                <a:cubicBezTo>
                  <a:pt x="8580785" y="1529874"/>
                  <a:pt x="8578045" y="1529267"/>
                  <a:pt x="8576093" y="1527166"/>
                </a:cubicBezTo>
                <a:lnTo>
                  <a:pt x="8574564" y="1521438"/>
                </a:lnTo>
                <a:lnTo>
                  <a:pt x="8396029" y="1440620"/>
                </a:lnTo>
                <a:lnTo>
                  <a:pt x="8335259" y="1414248"/>
                </a:lnTo>
                <a:lnTo>
                  <a:pt x="8261131" y="1384688"/>
                </a:lnTo>
                <a:lnTo>
                  <a:pt x="8252715" y="1381396"/>
                </a:lnTo>
                <a:lnTo>
                  <a:pt x="8206233" y="1368126"/>
                </a:lnTo>
                <a:lnTo>
                  <a:pt x="8199084" y="1366745"/>
                </a:lnTo>
                <a:lnTo>
                  <a:pt x="8198237" y="1369052"/>
                </a:lnTo>
                <a:cubicBezTo>
                  <a:pt x="8196695" y="1370564"/>
                  <a:pt x="8194844" y="1371169"/>
                  <a:pt x="8193610" y="1371170"/>
                </a:cubicBezTo>
                <a:lnTo>
                  <a:pt x="8194757" y="1365911"/>
                </a:lnTo>
                <a:lnTo>
                  <a:pt x="8184201" y="1363874"/>
                </a:lnTo>
                <a:cubicBezTo>
                  <a:pt x="8176548" y="1362659"/>
                  <a:pt x="8168833" y="1360836"/>
                  <a:pt x="8161820" y="1355975"/>
                </a:cubicBezTo>
                <a:cubicBezTo>
                  <a:pt x="8156210" y="1353748"/>
                  <a:pt x="8152703" y="1348381"/>
                  <a:pt x="8149550" y="1342965"/>
                </a:cubicBezTo>
                <a:lnTo>
                  <a:pt x="8146455" y="1338912"/>
                </a:lnTo>
                <a:lnTo>
                  <a:pt x="8128685" y="1331637"/>
                </a:lnTo>
                <a:lnTo>
                  <a:pt x="8127056" y="1330882"/>
                </a:lnTo>
                <a:lnTo>
                  <a:pt x="8116944" y="1339370"/>
                </a:lnTo>
                <a:cubicBezTo>
                  <a:pt x="8112969" y="1340586"/>
                  <a:pt x="8078143" y="1327828"/>
                  <a:pt x="8041854" y="1313552"/>
                </a:cubicBezTo>
                <a:lnTo>
                  <a:pt x="8030489" y="1308950"/>
                </a:lnTo>
                <a:lnTo>
                  <a:pt x="8007311" y="1312198"/>
                </a:lnTo>
                <a:cubicBezTo>
                  <a:pt x="8065342" y="1338928"/>
                  <a:pt x="8123811" y="1358365"/>
                  <a:pt x="8181841" y="1382260"/>
                </a:cubicBezTo>
                <a:cubicBezTo>
                  <a:pt x="8207976" y="1394410"/>
                  <a:pt x="8234554" y="1406557"/>
                  <a:pt x="8261132" y="1418710"/>
                </a:cubicBezTo>
                <a:cubicBezTo>
                  <a:pt x="8263790" y="1421138"/>
                  <a:pt x="8277078" y="1425997"/>
                  <a:pt x="8277078" y="1430857"/>
                </a:cubicBezTo>
                <a:cubicBezTo>
                  <a:pt x="8271760" y="1440576"/>
                  <a:pt x="8261132" y="1438147"/>
                  <a:pt x="8261131" y="1450296"/>
                </a:cubicBezTo>
                <a:cubicBezTo>
                  <a:pt x="8269104" y="1452725"/>
                  <a:pt x="8277076" y="1454751"/>
                  <a:pt x="8285053" y="1459609"/>
                </a:cubicBezTo>
                <a:cubicBezTo>
                  <a:pt x="8285053" y="1452726"/>
                  <a:pt x="8282394" y="1443006"/>
                  <a:pt x="8287709" y="1438147"/>
                </a:cubicBezTo>
                <a:cubicBezTo>
                  <a:pt x="8293024" y="1430856"/>
                  <a:pt x="8300556" y="1433286"/>
                  <a:pt x="8308529" y="1433287"/>
                </a:cubicBezTo>
                <a:cubicBezTo>
                  <a:pt x="8303212" y="1440576"/>
                  <a:pt x="8303878" y="1445943"/>
                  <a:pt x="8306868" y="1449840"/>
                </a:cubicBezTo>
                <a:lnTo>
                  <a:pt x="8307307" y="1450119"/>
                </a:lnTo>
                <a:lnTo>
                  <a:pt x="8309738" y="1444809"/>
                </a:lnTo>
                <a:cubicBezTo>
                  <a:pt x="8311040" y="1447228"/>
                  <a:pt x="8311040" y="1449042"/>
                  <a:pt x="8310713" y="1450858"/>
                </a:cubicBezTo>
                <a:lnTo>
                  <a:pt x="8310508" y="1452134"/>
                </a:lnTo>
                <a:lnTo>
                  <a:pt x="8319159" y="1457586"/>
                </a:lnTo>
                <a:cubicBezTo>
                  <a:pt x="8327133" y="1457585"/>
                  <a:pt x="8329792" y="1452725"/>
                  <a:pt x="8335108" y="1452726"/>
                </a:cubicBezTo>
                <a:cubicBezTo>
                  <a:pt x="8343080" y="1450296"/>
                  <a:pt x="8348395" y="1454750"/>
                  <a:pt x="8353711" y="1457584"/>
                </a:cubicBezTo>
                <a:cubicBezTo>
                  <a:pt x="8348394" y="1466900"/>
                  <a:pt x="8337763" y="1471758"/>
                  <a:pt x="8332450" y="1479054"/>
                </a:cubicBezTo>
                <a:cubicBezTo>
                  <a:pt x="8343080" y="1486339"/>
                  <a:pt x="8353711" y="1493629"/>
                  <a:pt x="8361685" y="1503347"/>
                </a:cubicBezTo>
                <a:cubicBezTo>
                  <a:pt x="8353711" y="1510637"/>
                  <a:pt x="8340421" y="1503348"/>
                  <a:pt x="8329792" y="1496058"/>
                </a:cubicBezTo>
                <a:cubicBezTo>
                  <a:pt x="8316501" y="1488770"/>
                  <a:pt x="8305872" y="1483911"/>
                  <a:pt x="8293025" y="1479053"/>
                </a:cubicBezTo>
                <a:cubicBezTo>
                  <a:pt x="8263789" y="1464470"/>
                  <a:pt x="8237212" y="1452726"/>
                  <a:pt x="8211076" y="1440575"/>
                </a:cubicBezTo>
                <a:cubicBezTo>
                  <a:pt x="8187155" y="1428426"/>
                  <a:pt x="8168551" y="1411418"/>
                  <a:pt x="8141975" y="1406557"/>
                </a:cubicBezTo>
                <a:cubicBezTo>
                  <a:pt x="8115839" y="1401700"/>
                  <a:pt x="8089261" y="1391979"/>
                  <a:pt x="8065342" y="1384689"/>
                </a:cubicBezTo>
                <a:lnTo>
                  <a:pt x="7826997" y="1315025"/>
                </a:lnTo>
                <a:lnTo>
                  <a:pt x="7827753" y="1316546"/>
                </a:lnTo>
                <a:cubicBezTo>
                  <a:pt x="7826358" y="1319276"/>
                  <a:pt x="7822174" y="1321096"/>
                  <a:pt x="7816595" y="1322308"/>
                </a:cubicBezTo>
                <a:cubicBezTo>
                  <a:pt x="7813808" y="1322308"/>
                  <a:pt x="7788708" y="1322308"/>
                  <a:pt x="7799864" y="1332016"/>
                </a:cubicBezTo>
                <a:cubicBezTo>
                  <a:pt x="7816597" y="1346170"/>
                  <a:pt x="7836119" y="1346169"/>
                  <a:pt x="7852387" y="1351426"/>
                </a:cubicBezTo>
                <a:cubicBezTo>
                  <a:pt x="7869122" y="1358301"/>
                  <a:pt x="7888642" y="1365581"/>
                  <a:pt x="7908166" y="1370434"/>
                </a:cubicBezTo>
                <a:cubicBezTo>
                  <a:pt x="7918624" y="1375894"/>
                  <a:pt x="7924377" y="1381353"/>
                  <a:pt x="7926598" y="1393978"/>
                </a:cubicBezTo>
                <a:lnTo>
                  <a:pt x="7927215" y="1402612"/>
                </a:lnTo>
                <a:lnTo>
                  <a:pt x="7943331" y="1404849"/>
                </a:lnTo>
                <a:lnTo>
                  <a:pt x="7964561" y="1412587"/>
                </a:lnTo>
                <a:lnTo>
                  <a:pt x="7966679" y="1410268"/>
                </a:lnTo>
                <a:cubicBezTo>
                  <a:pt x="7970317" y="1402020"/>
                  <a:pt x="7969278" y="1389645"/>
                  <a:pt x="7977595" y="1389644"/>
                </a:cubicBezTo>
                <a:lnTo>
                  <a:pt x="7977596" y="1417338"/>
                </a:lnTo>
                <a:lnTo>
                  <a:pt x="7983207" y="1419384"/>
                </a:lnTo>
                <a:lnTo>
                  <a:pt x="7985218" y="1413272"/>
                </a:lnTo>
                <a:cubicBezTo>
                  <a:pt x="7987299" y="1404208"/>
                  <a:pt x="7988683" y="1393311"/>
                  <a:pt x="7988686" y="1392089"/>
                </a:cubicBezTo>
                <a:cubicBezTo>
                  <a:pt x="7997004" y="1396976"/>
                  <a:pt x="8002549" y="1401866"/>
                  <a:pt x="8008094" y="1406753"/>
                </a:cubicBezTo>
                <a:cubicBezTo>
                  <a:pt x="8005320" y="1411646"/>
                  <a:pt x="7999776" y="1414087"/>
                  <a:pt x="7999776" y="1421420"/>
                </a:cubicBezTo>
                <a:lnTo>
                  <a:pt x="7998779" y="1426655"/>
                </a:lnTo>
                <a:lnTo>
                  <a:pt x="8015714" y="1435411"/>
                </a:lnTo>
                <a:lnTo>
                  <a:pt x="8017175" y="1435411"/>
                </a:lnTo>
                <a:cubicBezTo>
                  <a:pt x="8017175" y="1423387"/>
                  <a:pt x="8017177" y="1414172"/>
                  <a:pt x="8017177" y="1402150"/>
                </a:cubicBezTo>
                <a:cubicBezTo>
                  <a:pt x="8025609" y="1404554"/>
                  <a:pt x="8042010" y="1402149"/>
                  <a:pt x="8047633" y="1414171"/>
                </a:cubicBezTo>
                <a:cubicBezTo>
                  <a:pt x="8050444" y="1421385"/>
                  <a:pt x="8050443" y="1435410"/>
                  <a:pt x="8058877" y="1435411"/>
                </a:cubicBezTo>
                <a:cubicBezTo>
                  <a:pt x="8058878" y="1430603"/>
                  <a:pt x="8061690" y="1404553"/>
                  <a:pt x="8067312" y="1416576"/>
                </a:cubicBezTo>
                <a:cubicBezTo>
                  <a:pt x="8071528" y="1423590"/>
                  <a:pt x="8075043" y="1431904"/>
                  <a:pt x="8078907" y="1440270"/>
                </a:cubicBezTo>
                <a:lnTo>
                  <a:pt x="8090122" y="1459904"/>
                </a:lnTo>
                <a:lnTo>
                  <a:pt x="8092106" y="1453947"/>
                </a:lnTo>
                <a:cubicBezTo>
                  <a:pt x="8092105" y="1456264"/>
                  <a:pt x="8094711" y="1458581"/>
                  <a:pt x="8094711" y="1460898"/>
                </a:cubicBezTo>
                <a:lnTo>
                  <a:pt x="8091893" y="1463006"/>
                </a:lnTo>
                <a:lnTo>
                  <a:pt x="8092611" y="1464263"/>
                </a:lnTo>
                <a:lnTo>
                  <a:pt x="8060699" y="1458674"/>
                </a:lnTo>
                <a:lnTo>
                  <a:pt x="8074000" y="1465551"/>
                </a:lnTo>
                <a:cubicBezTo>
                  <a:pt x="8071339" y="1472792"/>
                  <a:pt x="8058040" y="1487275"/>
                  <a:pt x="8050505" y="1477621"/>
                </a:cubicBezTo>
                <a:cubicBezTo>
                  <a:pt x="8042525" y="1465552"/>
                  <a:pt x="8029224" y="1467965"/>
                  <a:pt x="8015923" y="1470378"/>
                </a:cubicBezTo>
                <a:cubicBezTo>
                  <a:pt x="8005285" y="1472791"/>
                  <a:pt x="8007944" y="1460724"/>
                  <a:pt x="7997305" y="1453483"/>
                </a:cubicBezTo>
                <a:cubicBezTo>
                  <a:pt x="7991985" y="1446644"/>
                  <a:pt x="7981345" y="1453482"/>
                  <a:pt x="7973366" y="1456298"/>
                </a:cubicBezTo>
                <a:cubicBezTo>
                  <a:pt x="7976026" y="1449058"/>
                  <a:pt x="7981344" y="1446643"/>
                  <a:pt x="7981343" y="1439403"/>
                </a:cubicBezTo>
                <a:cubicBezTo>
                  <a:pt x="7978686" y="1441817"/>
                  <a:pt x="7973366" y="1444230"/>
                  <a:pt x="7970705" y="1449058"/>
                </a:cubicBezTo>
                <a:cubicBezTo>
                  <a:pt x="7970039" y="1443628"/>
                  <a:pt x="7968735" y="1439253"/>
                  <a:pt x="7966950" y="1435632"/>
                </a:cubicBezTo>
                <a:lnTo>
                  <a:pt x="7960323" y="1426780"/>
                </a:lnTo>
                <a:lnTo>
                  <a:pt x="7928152" y="1418976"/>
                </a:lnTo>
                <a:cubicBezTo>
                  <a:pt x="7930231" y="1415310"/>
                  <a:pt x="7932630" y="1413629"/>
                  <a:pt x="7935227" y="1413094"/>
                </a:cubicBezTo>
                <a:lnTo>
                  <a:pt x="7936476" y="1413244"/>
                </a:lnTo>
                <a:lnTo>
                  <a:pt x="7926696" y="1409589"/>
                </a:lnTo>
                <a:lnTo>
                  <a:pt x="7912612" y="1414300"/>
                </a:lnTo>
                <a:cubicBezTo>
                  <a:pt x="7907468" y="1414792"/>
                  <a:pt x="7902238" y="1414261"/>
                  <a:pt x="7897009" y="1413200"/>
                </a:cubicBezTo>
                <a:lnTo>
                  <a:pt x="7872355" y="1406133"/>
                </a:lnTo>
                <a:lnTo>
                  <a:pt x="7870966" y="1413404"/>
                </a:lnTo>
                <a:cubicBezTo>
                  <a:pt x="7869731" y="1415220"/>
                  <a:pt x="7867880" y="1415825"/>
                  <a:pt x="7865412" y="1415824"/>
                </a:cubicBezTo>
                <a:cubicBezTo>
                  <a:pt x="7865412" y="1410984"/>
                  <a:pt x="7866028" y="1407960"/>
                  <a:pt x="7867262" y="1406144"/>
                </a:cubicBezTo>
                <a:lnTo>
                  <a:pt x="7869303" y="1405257"/>
                </a:lnTo>
                <a:lnTo>
                  <a:pt x="7866333" y="1404404"/>
                </a:lnTo>
                <a:cubicBezTo>
                  <a:pt x="7838906" y="1397124"/>
                  <a:pt x="7813808" y="1397123"/>
                  <a:pt x="7788708" y="1401979"/>
                </a:cubicBezTo>
                <a:cubicBezTo>
                  <a:pt x="7788708" y="1394699"/>
                  <a:pt x="7788708" y="1387420"/>
                  <a:pt x="7788708" y="1377713"/>
                </a:cubicBezTo>
                <a:cubicBezTo>
                  <a:pt x="7777552" y="1382566"/>
                  <a:pt x="7766860" y="1384992"/>
                  <a:pt x="7755704" y="1389848"/>
                </a:cubicBezTo>
                <a:lnTo>
                  <a:pt x="7756187" y="1370855"/>
                </a:lnTo>
                <a:lnTo>
                  <a:pt x="7724756" y="1364037"/>
                </a:lnTo>
                <a:cubicBezTo>
                  <a:pt x="7732721" y="1350934"/>
                  <a:pt x="7745166" y="1349062"/>
                  <a:pt x="7757612" y="1348945"/>
                </a:cubicBezTo>
                <a:lnTo>
                  <a:pt x="7768821" y="1349053"/>
                </a:lnTo>
                <a:lnTo>
                  <a:pt x="7769186" y="1348595"/>
                </a:lnTo>
                <a:cubicBezTo>
                  <a:pt x="7785918" y="1344147"/>
                  <a:pt x="7783130" y="1329589"/>
                  <a:pt x="7788708" y="1310176"/>
                </a:cubicBezTo>
                <a:lnTo>
                  <a:pt x="7792583" y="1304968"/>
                </a:lnTo>
                <a:lnTo>
                  <a:pt x="7718941" y="1283444"/>
                </a:lnTo>
                <a:lnTo>
                  <a:pt x="7652801" y="1264507"/>
                </a:lnTo>
                <a:lnTo>
                  <a:pt x="7655695" y="1266148"/>
                </a:lnTo>
                <a:cubicBezTo>
                  <a:pt x="7656999" y="1268266"/>
                  <a:pt x="7657650" y="1271292"/>
                  <a:pt x="7657649" y="1274924"/>
                </a:cubicBezTo>
                <a:cubicBezTo>
                  <a:pt x="7655044" y="1274923"/>
                  <a:pt x="7653092" y="1274218"/>
                  <a:pt x="7651788" y="1272353"/>
                </a:cubicBezTo>
                <a:lnTo>
                  <a:pt x="7650017" y="1263709"/>
                </a:lnTo>
                <a:lnTo>
                  <a:pt x="7602783" y="1250184"/>
                </a:lnTo>
                <a:lnTo>
                  <a:pt x="7600357" y="1253463"/>
                </a:lnTo>
                <a:lnTo>
                  <a:pt x="7600675" y="1249581"/>
                </a:lnTo>
                <a:lnTo>
                  <a:pt x="7563185" y="1238846"/>
                </a:lnTo>
                <a:lnTo>
                  <a:pt x="7438768" y="1204991"/>
                </a:lnTo>
                <a:lnTo>
                  <a:pt x="7427817" y="1206969"/>
                </a:lnTo>
                <a:cubicBezTo>
                  <a:pt x="7422107" y="1206969"/>
                  <a:pt x="7416399" y="1206349"/>
                  <a:pt x="7410689" y="1206351"/>
                </a:cubicBezTo>
                <a:lnTo>
                  <a:pt x="7414131" y="1198288"/>
                </a:lnTo>
                <a:lnTo>
                  <a:pt x="7407093" y="1196374"/>
                </a:lnTo>
                <a:lnTo>
                  <a:pt x="7392132" y="1192579"/>
                </a:lnTo>
                <a:lnTo>
                  <a:pt x="7382799" y="1199261"/>
                </a:lnTo>
                <a:cubicBezTo>
                  <a:pt x="7376163" y="1203415"/>
                  <a:pt x="7369174" y="1205818"/>
                  <a:pt x="7363585" y="1201013"/>
                </a:cubicBezTo>
                <a:cubicBezTo>
                  <a:pt x="7360791" y="1197411"/>
                  <a:pt x="7360094" y="1193307"/>
                  <a:pt x="7358696" y="1189503"/>
                </a:cubicBezTo>
                <a:lnTo>
                  <a:pt x="7352063" y="1182415"/>
                </a:lnTo>
                <a:lnTo>
                  <a:pt x="7313396" y="1172606"/>
                </a:lnTo>
                <a:lnTo>
                  <a:pt x="7313282" y="1172588"/>
                </a:lnTo>
                <a:lnTo>
                  <a:pt x="7313079" y="1172526"/>
                </a:lnTo>
                <a:lnTo>
                  <a:pt x="7257090" y="1158322"/>
                </a:lnTo>
                <a:lnTo>
                  <a:pt x="7256067" y="1158793"/>
                </a:lnTo>
                <a:lnTo>
                  <a:pt x="7256235" y="1158105"/>
                </a:lnTo>
                <a:lnTo>
                  <a:pt x="7253829" y="1157495"/>
                </a:lnTo>
                <a:lnTo>
                  <a:pt x="7240738" y="1154751"/>
                </a:lnTo>
                <a:lnTo>
                  <a:pt x="7243234" y="1158818"/>
                </a:lnTo>
                <a:cubicBezTo>
                  <a:pt x="7240440" y="1158818"/>
                  <a:pt x="7234854" y="1156399"/>
                  <a:pt x="7229269" y="1153977"/>
                </a:cubicBezTo>
                <a:lnTo>
                  <a:pt x="7231277" y="1152767"/>
                </a:lnTo>
                <a:lnTo>
                  <a:pt x="7215678" y="1149496"/>
                </a:lnTo>
                <a:cubicBezTo>
                  <a:pt x="7203441" y="1146257"/>
                  <a:pt x="7191591" y="1142106"/>
                  <a:pt x="7179853" y="1136031"/>
                </a:cubicBezTo>
                <a:cubicBezTo>
                  <a:pt x="7161249" y="1126312"/>
                  <a:pt x="7137328" y="1102014"/>
                  <a:pt x="7118725" y="1116592"/>
                </a:cubicBezTo>
                <a:cubicBezTo>
                  <a:pt x="7097905" y="1133601"/>
                  <a:pt x="7079300" y="1119021"/>
                  <a:pt x="7055381" y="1109303"/>
                </a:cubicBezTo>
                <a:cubicBezTo>
                  <a:pt x="7043421" y="1104443"/>
                  <a:pt x="7032235" y="1100799"/>
                  <a:pt x="7021051" y="1097760"/>
                </a:cubicBezTo>
                <a:lnTo>
                  <a:pt x="6989458" y="1090493"/>
                </a:lnTo>
                <a:lnTo>
                  <a:pt x="6991153" y="1091102"/>
                </a:lnTo>
                <a:cubicBezTo>
                  <a:pt x="6993010" y="1093219"/>
                  <a:pt x="6993751" y="1096245"/>
                  <a:pt x="6993752" y="1099873"/>
                </a:cubicBezTo>
                <a:cubicBezTo>
                  <a:pt x="6989298" y="1099875"/>
                  <a:pt x="6986329" y="1099268"/>
                  <a:pt x="6984474" y="1097454"/>
                </a:cubicBezTo>
                <a:lnTo>
                  <a:pt x="6982284" y="1089288"/>
                </a:lnTo>
                <a:lnTo>
                  <a:pt x="6914076" y="1080448"/>
                </a:lnTo>
                <a:cubicBezTo>
                  <a:pt x="6889602" y="1078322"/>
                  <a:pt x="6865127" y="1076500"/>
                  <a:pt x="6841428" y="1072856"/>
                </a:cubicBezTo>
                <a:cubicBezTo>
                  <a:pt x="6834785" y="1070424"/>
                  <a:pt x="6804995" y="1062630"/>
                  <a:pt x="6776866" y="1058732"/>
                </a:cubicBezTo>
                <a:lnTo>
                  <a:pt x="6759062" y="1057900"/>
                </a:lnTo>
                <a:lnTo>
                  <a:pt x="6760831" y="1065849"/>
                </a:lnTo>
                <a:lnTo>
                  <a:pt x="6788272" y="1067995"/>
                </a:lnTo>
                <a:lnTo>
                  <a:pt x="6798362" y="1071838"/>
                </a:lnTo>
                <a:lnTo>
                  <a:pt x="6796818" y="1067148"/>
                </a:lnTo>
                <a:cubicBezTo>
                  <a:pt x="6799287" y="1062563"/>
                  <a:pt x="6801754" y="1062563"/>
                  <a:pt x="6804222" y="1067149"/>
                </a:cubicBezTo>
                <a:lnTo>
                  <a:pt x="6800579" y="1072683"/>
                </a:lnTo>
                <a:lnTo>
                  <a:pt x="6816179" y="1078626"/>
                </a:lnTo>
                <a:cubicBezTo>
                  <a:pt x="6825482" y="1081967"/>
                  <a:pt x="6834785" y="1085004"/>
                  <a:pt x="6844088" y="1087434"/>
                </a:cubicBezTo>
                <a:cubicBezTo>
                  <a:pt x="6888826" y="1097154"/>
                  <a:pt x="6934007" y="1109303"/>
                  <a:pt x="6976090" y="1119021"/>
                </a:cubicBezTo>
                <a:cubicBezTo>
                  <a:pt x="7063353" y="1140891"/>
                  <a:pt x="7150618" y="1164785"/>
                  <a:pt x="7237881" y="1186653"/>
                </a:cubicBezTo>
                <a:lnTo>
                  <a:pt x="7242699" y="1187957"/>
                </a:lnTo>
                <a:lnTo>
                  <a:pt x="7243596" y="1188115"/>
                </a:lnTo>
                <a:lnTo>
                  <a:pt x="7243517" y="1188178"/>
                </a:lnTo>
                <a:lnTo>
                  <a:pt x="7273858" y="1196381"/>
                </a:lnTo>
                <a:lnTo>
                  <a:pt x="7302330" y="1199938"/>
                </a:lnTo>
                <a:lnTo>
                  <a:pt x="7300872" y="1203685"/>
                </a:lnTo>
                <a:lnTo>
                  <a:pt x="7340735" y="1214462"/>
                </a:lnTo>
                <a:lnTo>
                  <a:pt x="7345578" y="1210693"/>
                </a:lnTo>
                <a:cubicBezTo>
                  <a:pt x="7348614" y="1208819"/>
                  <a:pt x="7351652" y="1207678"/>
                  <a:pt x="7354689" y="1208004"/>
                </a:cubicBezTo>
                <a:cubicBezTo>
                  <a:pt x="7356713" y="1208221"/>
                  <a:pt x="7358737" y="1209091"/>
                  <a:pt x="7360761" y="1210830"/>
                </a:cubicBezTo>
                <a:cubicBezTo>
                  <a:pt x="7356713" y="1211987"/>
                  <a:pt x="7352664" y="1213724"/>
                  <a:pt x="7348616" y="1215173"/>
                </a:cubicBezTo>
                <a:lnTo>
                  <a:pt x="7345690" y="1215801"/>
                </a:lnTo>
                <a:lnTo>
                  <a:pt x="7412228" y="1233791"/>
                </a:lnTo>
                <a:lnTo>
                  <a:pt x="7415082" y="1229075"/>
                </a:lnTo>
                <a:cubicBezTo>
                  <a:pt x="7417192" y="1227745"/>
                  <a:pt x="7419826" y="1227365"/>
                  <a:pt x="7422639" y="1227518"/>
                </a:cubicBezTo>
                <a:cubicBezTo>
                  <a:pt x="7428260" y="1227822"/>
                  <a:pt x="7434586" y="1230252"/>
                  <a:pt x="7438803" y="1231467"/>
                </a:cubicBezTo>
                <a:cubicBezTo>
                  <a:pt x="7455670" y="1236330"/>
                  <a:pt x="7475349" y="1238762"/>
                  <a:pt x="7491748" y="1241191"/>
                </a:cubicBezTo>
                <a:lnTo>
                  <a:pt x="7494634" y="1256071"/>
                </a:lnTo>
                <a:lnTo>
                  <a:pt x="7497017" y="1256715"/>
                </a:lnTo>
                <a:lnTo>
                  <a:pt x="7517898" y="1262367"/>
                </a:lnTo>
                <a:lnTo>
                  <a:pt x="7519845" y="1254355"/>
                </a:lnTo>
                <a:cubicBezTo>
                  <a:pt x="7521146" y="1252748"/>
                  <a:pt x="7523101" y="1252104"/>
                  <a:pt x="7525705" y="1252105"/>
                </a:cubicBezTo>
                <a:cubicBezTo>
                  <a:pt x="7525705" y="1255962"/>
                  <a:pt x="7524402" y="1258534"/>
                  <a:pt x="7522775" y="1260142"/>
                </a:cubicBezTo>
                <a:lnTo>
                  <a:pt x="7517927" y="1262375"/>
                </a:lnTo>
                <a:lnTo>
                  <a:pt x="7537276" y="1267612"/>
                </a:lnTo>
                <a:lnTo>
                  <a:pt x="7539268" y="1262600"/>
                </a:lnTo>
                <a:cubicBezTo>
                  <a:pt x="7542249" y="1260296"/>
                  <a:pt x="7546310" y="1259530"/>
                  <a:pt x="7550629" y="1259529"/>
                </a:cubicBezTo>
                <a:cubicBezTo>
                  <a:pt x="7559269" y="1259529"/>
                  <a:pt x="7568946" y="1262598"/>
                  <a:pt x="7573096" y="1262599"/>
                </a:cubicBezTo>
                <a:cubicBezTo>
                  <a:pt x="7573094" y="1269251"/>
                  <a:pt x="7571193" y="1273343"/>
                  <a:pt x="7568212" y="1275743"/>
                </a:cubicBezTo>
                <a:lnTo>
                  <a:pt x="7567756" y="1275862"/>
                </a:lnTo>
                <a:lnTo>
                  <a:pt x="7592388" y="1282530"/>
                </a:lnTo>
                <a:lnTo>
                  <a:pt x="7590048" y="1275327"/>
                </a:lnTo>
                <a:cubicBezTo>
                  <a:pt x="7601570" y="1277412"/>
                  <a:pt x="7613094" y="1279912"/>
                  <a:pt x="7624617" y="1282412"/>
                </a:cubicBezTo>
                <a:lnTo>
                  <a:pt x="7615748" y="1288852"/>
                </a:lnTo>
                <a:lnTo>
                  <a:pt x="7623909" y="1291062"/>
                </a:lnTo>
                <a:lnTo>
                  <a:pt x="7625812" y="1286045"/>
                </a:lnTo>
                <a:cubicBezTo>
                  <a:pt x="7650788" y="1293369"/>
                  <a:pt x="7672527" y="1298254"/>
                  <a:pt x="7694727" y="1305579"/>
                </a:cubicBezTo>
                <a:lnTo>
                  <a:pt x="7691299" y="1308046"/>
                </a:lnTo>
                <a:lnTo>
                  <a:pt x="7698352" y="1312388"/>
                </a:lnTo>
                <a:lnTo>
                  <a:pt x="7698939" y="1314363"/>
                </a:lnTo>
                <a:lnTo>
                  <a:pt x="7702601" y="1311050"/>
                </a:lnTo>
                <a:cubicBezTo>
                  <a:pt x="7707951" y="1311050"/>
                  <a:pt x="7713300" y="1313470"/>
                  <a:pt x="7713299" y="1323148"/>
                </a:cubicBezTo>
                <a:lnTo>
                  <a:pt x="7699726" y="1317010"/>
                </a:lnTo>
                <a:lnTo>
                  <a:pt x="7701279" y="1322223"/>
                </a:lnTo>
                <a:cubicBezTo>
                  <a:pt x="7701999" y="1329814"/>
                  <a:pt x="7700781" y="1338926"/>
                  <a:pt x="7700780" y="1346218"/>
                </a:cubicBezTo>
                <a:cubicBezTo>
                  <a:pt x="7704546" y="1346217"/>
                  <a:pt x="7707758" y="1345609"/>
                  <a:pt x="7710690" y="1345306"/>
                </a:cubicBezTo>
                <a:lnTo>
                  <a:pt x="7711509" y="1345396"/>
                </a:lnTo>
                <a:lnTo>
                  <a:pt x="7714607" y="1343882"/>
                </a:lnTo>
                <a:cubicBezTo>
                  <a:pt x="7719667" y="1343324"/>
                  <a:pt x="7725739" y="1345150"/>
                  <a:pt x="7729788" y="1345150"/>
                </a:cubicBezTo>
                <a:cubicBezTo>
                  <a:pt x="7729789" y="1349920"/>
                  <a:pt x="7728777" y="1353040"/>
                  <a:pt x="7727131" y="1355039"/>
                </a:cubicBezTo>
                <a:lnTo>
                  <a:pt x="7721892" y="1357599"/>
                </a:lnTo>
                <a:lnTo>
                  <a:pt x="7721599" y="1358364"/>
                </a:lnTo>
                <a:lnTo>
                  <a:pt x="7719645" y="1358105"/>
                </a:lnTo>
                <a:lnTo>
                  <a:pt x="7705498" y="1356921"/>
                </a:lnTo>
                <a:lnTo>
                  <a:pt x="7705682" y="1356239"/>
                </a:lnTo>
                <a:lnTo>
                  <a:pt x="7696572" y="1355025"/>
                </a:lnTo>
                <a:lnTo>
                  <a:pt x="7696087" y="1354853"/>
                </a:lnTo>
                <a:lnTo>
                  <a:pt x="7696036" y="1357086"/>
                </a:lnTo>
                <a:cubicBezTo>
                  <a:pt x="7603729" y="1338041"/>
                  <a:pt x="7508617" y="1316158"/>
                  <a:pt x="7413502" y="1294277"/>
                </a:cubicBezTo>
                <a:lnTo>
                  <a:pt x="7416209" y="1281498"/>
                </a:lnTo>
                <a:lnTo>
                  <a:pt x="7386053" y="1274585"/>
                </a:lnTo>
                <a:lnTo>
                  <a:pt x="7382794" y="1274122"/>
                </a:lnTo>
                <a:lnTo>
                  <a:pt x="7381827" y="1274950"/>
                </a:lnTo>
                <a:lnTo>
                  <a:pt x="7381945" y="1274002"/>
                </a:lnTo>
                <a:lnTo>
                  <a:pt x="7313120" y="1264222"/>
                </a:lnTo>
                <a:lnTo>
                  <a:pt x="7302330" y="1263539"/>
                </a:lnTo>
                <a:cubicBezTo>
                  <a:pt x="7289744" y="1263539"/>
                  <a:pt x="7277858" y="1262316"/>
                  <a:pt x="7265970" y="1260483"/>
                </a:cubicBezTo>
                <a:lnTo>
                  <a:pt x="7243088" y="1256248"/>
                </a:lnTo>
                <a:lnTo>
                  <a:pt x="7242533" y="1266132"/>
                </a:lnTo>
                <a:cubicBezTo>
                  <a:pt x="7241869" y="1270080"/>
                  <a:pt x="7240540" y="1273725"/>
                  <a:pt x="7237882" y="1276155"/>
                </a:cubicBezTo>
                <a:cubicBezTo>
                  <a:pt x="7235226" y="1271295"/>
                  <a:pt x="7233231" y="1265221"/>
                  <a:pt x="7230572" y="1259753"/>
                </a:cubicBezTo>
                <a:lnTo>
                  <a:pt x="7224305" y="1252673"/>
                </a:lnTo>
                <a:lnTo>
                  <a:pt x="7161109" y="1239787"/>
                </a:lnTo>
                <a:lnTo>
                  <a:pt x="7124040" y="1237275"/>
                </a:lnTo>
                <a:cubicBezTo>
                  <a:pt x="7079301" y="1232418"/>
                  <a:pt x="7031459" y="1227557"/>
                  <a:pt x="6986720" y="1220674"/>
                </a:cubicBezTo>
                <a:cubicBezTo>
                  <a:pt x="6891483" y="1206092"/>
                  <a:pt x="6798904" y="1189084"/>
                  <a:pt x="6706323" y="1172075"/>
                </a:cubicBezTo>
                <a:cubicBezTo>
                  <a:pt x="6706325" y="1203664"/>
                  <a:pt x="6682404" y="1206093"/>
                  <a:pt x="6666900" y="1213384"/>
                </a:cubicBezTo>
                <a:cubicBezTo>
                  <a:pt x="6690378" y="1229988"/>
                  <a:pt x="6716954" y="1225532"/>
                  <a:pt x="6743534" y="1229987"/>
                </a:cubicBezTo>
                <a:cubicBezTo>
                  <a:pt x="6751508" y="1229986"/>
                  <a:pt x="6762138" y="1234847"/>
                  <a:pt x="6770111" y="1232418"/>
                </a:cubicBezTo>
                <a:cubicBezTo>
                  <a:pt x="6777643" y="1229988"/>
                  <a:pt x="6777642" y="1220672"/>
                  <a:pt x="6780299" y="1210953"/>
                </a:cubicBezTo>
                <a:cubicBezTo>
                  <a:pt x="6788273" y="1186654"/>
                  <a:pt x="6833455" y="1220674"/>
                  <a:pt x="6844086" y="1225533"/>
                </a:cubicBezTo>
                <a:cubicBezTo>
                  <a:pt x="6854717" y="1229987"/>
                  <a:pt x="6870222" y="1239706"/>
                  <a:pt x="6880853" y="1239706"/>
                </a:cubicBezTo>
                <a:cubicBezTo>
                  <a:pt x="6886169" y="1239707"/>
                  <a:pt x="6888827" y="1227556"/>
                  <a:pt x="6891482" y="1220673"/>
                </a:cubicBezTo>
                <a:cubicBezTo>
                  <a:pt x="6944196" y="1268865"/>
                  <a:pt x="7010642" y="1268865"/>
                  <a:pt x="7071328" y="1271294"/>
                </a:cubicBezTo>
                <a:cubicBezTo>
                  <a:pt x="7089931" y="1271294"/>
                  <a:pt x="7108536" y="1271295"/>
                  <a:pt x="7126698" y="1268864"/>
                </a:cubicBezTo>
                <a:cubicBezTo>
                  <a:pt x="7134670" y="1268865"/>
                  <a:pt x="7142644" y="1266435"/>
                  <a:pt x="7150618" y="1266436"/>
                </a:cubicBezTo>
                <a:cubicBezTo>
                  <a:pt x="7153274" y="1273725"/>
                  <a:pt x="7158592" y="1276154"/>
                  <a:pt x="7166565" y="1278584"/>
                </a:cubicBezTo>
                <a:cubicBezTo>
                  <a:pt x="7182512" y="1283444"/>
                  <a:pt x="7198016" y="1278584"/>
                  <a:pt x="7213961" y="1281014"/>
                </a:cubicBezTo>
                <a:cubicBezTo>
                  <a:pt x="7224593" y="1283444"/>
                  <a:pt x="7237882" y="1288304"/>
                  <a:pt x="7245855" y="1276155"/>
                </a:cubicBezTo>
                <a:cubicBezTo>
                  <a:pt x="7248514" y="1285875"/>
                  <a:pt x="7248513" y="1293164"/>
                  <a:pt x="7251169" y="1300048"/>
                </a:cubicBezTo>
                <a:cubicBezTo>
                  <a:pt x="7253829" y="1302884"/>
                  <a:pt x="7259144" y="1302884"/>
                  <a:pt x="7261802" y="1302883"/>
                </a:cubicBezTo>
                <a:cubicBezTo>
                  <a:pt x="7272433" y="1304908"/>
                  <a:pt x="7282622" y="1307338"/>
                  <a:pt x="7293253" y="1309769"/>
                </a:cubicBezTo>
                <a:cubicBezTo>
                  <a:pt x="7309200" y="1312198"/>
                  <a:pt x="7327804" y="1317058"/>
                  <a:pt x="7343750" y="1329208"/>
                </a:cubicBezTo>
                <a:cubicBezTo>
                  <a:pt x="7298567" y="1324347"/>
                  <a:pt x="7253830" y="1319487"/>
                  <a:pt x="7208645" y="1314628"/>
                </a:cubicBezTo>
                <a:cubicBezTo>
                  <a:pt x="7193142" y="1314629"/>
                  <a:pt x="7163905" y="1321917"/>
                  <a:pt x="7153275" y="1309768"/>
                </a:cubicBezTo>
                <a:lnTo>
                  <a:pt x="7151562" y="1307546"/>
                </a:lnTo>
                <a:lnTo>
                  <a:pt x="7151953" y="1310413"/>
                </a:lnTo>
                <a:lnTo>
                  <a:pt x="7150340" y="1310040"/>
                </a:lnTo>
                <a:lnTo>
                  <a:pt x="7151954" y="1312252"/>
                </a:lnTo>
                <a:cubicBezTo>
                  <a:pt x="7149486" y="1312252"/>
                  <a:pt x="7147018" y="1312252"/>
                  <a:pt x="7144551" y="1312252"/>
                </a:cubicBezTo>
                <a:lnTo>
                  <a:pt x="7146767" y="1309212"/>
                </a:lnTo>
                <a:lnTo>
                  <a:pt x="7146400" y="1309127"/>
                </a:lnTo>
                <a:cubicBezTo>
                  <a:pt x="7145783" y="1308485"/>
                  <a:pt x="7145322" y="1307520"/>
                  <a:pt x="7145011" y="1306074"/>
                </a:cubicBezTo>
                <a:lnTo>
                  <a:pt x="7144615" y="1300968"/>
                </a:lnTo>
                <a:lnTo>
                  <a:pt x="7142645" y="1302884"/>
                </a:lnTo>
                <a:cubicBezTo>
                  <a:pt x="7139986" y="1309768"/>
                  <a:pt x="7132013" y="1309768"/>
                  <a:pt x="7126698" y="1307337"/>
                </a:cubicBezTo>
                <a:lnTo>
                  <a:pt x="7118293" y="1308032"/>
                </a:lnTo>
                <a:lnTo>
                  <a:pt x="7119524" y="1308184"/>
                </a:lnTo>
                <a:cubicBezTo>
                  <a:pt x="7113771" y="1310676"/>
                  <a:pt x="7110894" y="1318153"/>
                  <a:pt x="7108018" y="1323137"/>
                </a:cubicBezTo>
                <a:lnTo>
                  <a:pt x="7100078" y="1307087"/>
                </a:lnTo>
                <a:lnTo>
                  <a:pt x="7089932" y="1304909"/>
                </a:lnTo>
                <a:cubicBezTo>
                  <a:pt x="7084617" y="1300048"/>
                  <a:pt x="7084616" y="1290734"/>
                  <a:pt x="7079301" y="1283443"/>
                </a:cubicBezTo>
                <a:cubicBezTo>
                  <a:pt x="7076643" y="1276156"/>
                  <a:pt x="7068669" y="1273725"/>
                  <a:pt x="7063353" y="1273724"/>
                </a:cubicBezTo>
                <a:cubicBezTo>
                  <a:pt x="7062025" y="1273725"/>
                  <a:pt x="7055381" y="1274939"/>
                  <a:pt x="7049398" y="1277370"/>
                </a:cubicBezTo>
                <a:lnTo>
                  <a:pt x="7040109" y="1287563"/>
                </a:lnTo>
                <a:lnTo>
                  <a:pt x="7051422" y="1290130"/>
                </a:lnTo>
                <a:lnTo>
                  <a:pt x="7053387" y="1289772"/>
                </a:lnTo>
                <a:cubicBezTo>
                  <a:pt x="7056045" y="1289291"/>
                  <a:pt x="7058536" y="1289178"/>
                  <a:pt x="7060364" y="1290524"/>
                </a:cubicBezTo>
                <a:lnTo>
                  <a:pt x="7060915" y="1292282"/>
                </a:lnTo>
                <a:lnTo>
                  <a:pt x="7065943" y="1293422"/>
                </a:lnTo>
                <a:lnTo>
                  <a:pt x="7062565" y="1297535"/>
                </a:lnTo>
                <a:lnTo>
                  <a:pt x="7063353" y="1300048"/>
                </a:lnTo>
                <a:lnTo>
                  <a:pt x="7060849" y="1299622"/>
                </a:lnTo>
                <a:lnTo>
                  <a:pt x="7057352" y="1303877"/>
                </a:lnTo>
                <a:cubicBezTo>
                  <a:pt x="7054946" y="1307567"/>
                  <a:pt x="7052200" y="1310641"/>
                  <a:pt x="7046701" y="1310641"/>
                </a:cubicBezTo>
                <a:cubicBezTo>
                  <a:pt x="7041662" y="1310643"/>
                  <a:pt x="7038455" y="1310641"/>
                  <a:pt x="7033414" y="1310641"/>
                </a:cubicBezTo>
                <a:lnTo>
                  <a:pt x="7033416" y="1294959"/>
                </a:lnTo>
                <a:lnTo>
                  <a:pt x="7013606" y="1291590"/>
                </a:lnTo>
                <a:lnTo>
                  <a:pt x="7013037" y="1295006"/>
                </a:lnTo>
                <a:cubicBezTo>
                  <a:pt x="7010404" y="1300611"/>
                  <a:pt x="7004387" y="1299210"/>
                  <a:pt x="6998369" y="1299210"/>
                </a:cubicBezTo>
                <a:cubicBezTo>
                  <a:pt x="6998370" y="1295472"/>
                  <a:pt x="6999037" y="1292823"/>
                  <a:pt x="7000125" y="1290955"/>
                </a:cubicBezTo>
                <a:lnTo>
                  <a:pt x="7001763" y="1289578"/>
                </a:lnTo>
                <a:lnTo>
                  <a:pt x="6973763" y="1284817"/>
                </a:lnTo>
                <a:lnTo>
                  <a:pt x="6981411" y="1294916"/>
                </a:lnTo>
                <a:cubicBezTo>
                  <a:pt x="6970218" y="1294917"/>
                  <a:pt x="6956229" y="1297418"/>
                  <a:pt x="6942705" y="1299918"/>
                </a:cubicBezTo>
                <a:lnTo>
                  <a:pt x="6942706" y="1279536"/>
                </a:lnTo>
                <a:lnTo>
                  <a:pt x="6929131" y="1277229"/>
                </a:lnTo>
                <a:lnTo>
                  <a:pt x="6934010" y="1287184"/>
                </a:lnTo>
                <a:cubicBezTo>
                  <a:pt x="6925912" y="1287185"/>
                  <a:pt x="6909719" y="1294565"/>
                  <a:pt x="6909719" y="1275298"/>
                </a:cubicBezTo>
                <a:lnTo>
                  <a:pt x="6915233" y="1274866"/>
                </a:lnTo>
                <a:lnTo>
                  <a:pt x="6900468" y="1272357"/>
                </a:lnTo>
                <a:lnTo>
                  <a:pt x="6901040" y="1274923"/>
                </a:lnTo>
                <a:lnTo>
                  <a:pt x="6895210" y="1271463"/>
                </a:lnTo>
                <a:lnTo>
                  <a:pt x="6865992" y="1266495"/>
                </a:lnTo>
                <a:lnTo>
                  <a:pt x="6865993" y="1287412"/>
                </a:lnTo>
                <a:cubicBezTo>
                  <a:pt x="6863822" y="1287411"/>
                  <a:pt x="6861216" y="1287412"/>
                  <a:pt x="6858179" y="1287413"/>
                </a:cubicBezTo>
                <a:lnTo>
                  <a:pt x="6858178" y="1265167"/>
                </a:lnTo>
                <a:lnTo>
                  <a:pt x="6852834" y="1264258"/>
                </a:lnTo>
                <a:lnTo>
                  <a:pt x="6731227" y="1252990"/>
                </a:lnTo>
                <a:lnTo>
                  <a:pt x="6736080" y="1261905"/>
                </a:lnTo>
                <a:cubicBezTo>
                  <a:pt x="6730493" y="1261904"/>
                  <a:pt x="6722114" y="1264221"/>
                  <a:pt x="6722114" y="1252636"/>
                </a:cubicBezTo>
                <a:lnTo>
                  <a:pt x="6730190" y="1252893"/>
                </a:lnTo>
                <a:lnTo>
                  <a:pt x="6696368" y="1249759"/>
                </a:lnTo>
                <a:lnTo>
                  <a:pt x="6695979" y="1255416"/>
                </a:lnTo>
                <a:cubicBezTo>
                  <a:pt x="6695012" y="1259508"/>
                  <a:pt x="6693079" y="1262432"/>
                  <a:pt x="6689214" y="1262432"/>
                </a:cubicBezTo>
                <a:lnTo>
                  <a:pt x="6689367" y="1249111"/>
                </a:lnTo>
                <a:lnTo>
                  <a:pt x="6640322" y="1244567"/>
                </a:lnTo>
                <a:cubicBezTo>
                  <a:pt x="6642981" y="1229988"/>
                  <a:pt x="6648297" y="1220672"/>
                  <a:pt x="6656270" y="1215813"/>
                </a:cubicBezTo>
                <a:cubicBezTo>
                  <a:pt x="6603556" y="1174505"/>
                  <a:pt x="6539769" y="1186653"/>
                  <a:pt x="6479083" y="1196375"/>
                </a:cubicBezTo>
                <a:cubicBezTo>
                  <a:pt x="6479084" y="1181794"/>
                  <a:pt x="6497689" y="1186654"/>
                  <a:pt x="6497690" y="1172075"/>
                </a:cubicBezTo>
                <a:cubicBezTo>
                  <a:pt x="6481741" y="1172075"/>
                  <a:pt x="6465796" y="1176934"/>
                  <a:pt x="6452505" y="1172076"/>
                </a:cubicBezTo>
                <a:cubicBezTo>
                  <a:pt x="6447190" y="1169645"/>
                  <a:pt x="6447189" y="1152634"/>
                  <a:pt x="6444532" y="1148182"/>
                </a:cubicBezTo>
                <a:cubicBezTo>
                  <a:pt x="6439218" y="1136033"/>
                  <a:pt x="6421056" y="1136032"/>
                  <a:pt x="6413081" y="1133601"/>
                </a:cubicBezTo>
                <a:lnTo>
                  <a:pt x="6412580" y="1133303"/>
                </a:lnTo>
                <a:lnTo>
                  <a:pt x="6395228" y="1136244"/>
                </a:lnTo>
                <a:lnTo>
                  <a:pt x="6395474" y="1138716"/>
                </a:lnTo>
                <a:cubicBezTo>
                  <a:pt x="6395140" y="1142612"/>
                  <a:pt x="6394478" y="1146764"/>
                  <a:pt x="6394478" y="1150205"/>
                </a:cubicBezTo>
                <a:lnTo>
                  <a:pt x="6332033" y="1144185"/>
                </a:lnTo>
                <a:lnTo>
                  <a:pt x="6313985" y="1146370"/>
                </a:lnTo>
                <a:lnTo>
                  <a:pt x="6249209" y="1153667"/>
                </a:lnTo>
                <a:lnTo>
                  <a:pt x="6247322" y="1158384"/>
                </a:lnTo>
                <a:cubicBezTo>
                  <a:pt x="6244681" y="1160840"/>
                  <a:pt x="6241379" y="1159613"/>
                  <a:pt x="6237747" y="1157463"/>
                </a:cubicBezTo>
                <a:lnTo>
                  <a:pt x="6234011" y="1155378"/>
                </a:lnTo>
                <a:lnTo>
                  <a:pt x="6216034" y="1157404"/>
                </a:lnTo>
                <a:lnTo>
                  <a:pt x="6210349" y="1173120"/>
                </a:lnTo>
                <a:cubicBezTo>
                  <a:pt x="6209028" y="1179259"/>
                  <a:pt x="6207048" y="1180488"/>
                  <a:pt x="6204736" y="1181102"/>
                </a:cubicBezTo>
                <a:lnTo>
                  <a:pt x="6201978" y="1181852"/>
                </a:lnTo>
                <a:lnTo>
                  <a:pt x="6204482" y="1183809"/>
                </a:lnTo>
                <a:cubicBezTo>
                  <a:pt x="6202631" y="1185738"/>
                  <a:pt x="6200780" y="1187668"/>
                  <a:pt x="6198930" y="1186341"/>
                </a:cubicBezTo>
                <a:lnTo>
                  <a:pt x="6197823" y="1184830"/>
                </a:lnTo>
                <a:lnTo>
                  <a:pt x="6197143" y="1185399"/>
                </a:lnTo>
                <a:cubicBezTo>
                  <a:pt x="6197144" y="1187855"/>
                  <a:pt x="6199786" y="1190310"/>
                  <a:pt x="6199786" y="1190310"/>
                </a:cubicBezTo>
                <a:cubicBezTo>
                  <a:pt x="6183938" y="1197680"/>
                  <a:pt x="6168534" y="1202590"/>
                  <a:pt x="6152689" y="1202592"/>
                </a:cubicBezTo>
                <a:cubicBezTo>
                  <a:pt x="6150049" y="1205047"/>
                  <a:pt x="6123639" y="1200136"/>
                  <a:pt x="6131561" y="1187855"/>
                </a:cubicBezTo>
                <a:cubicBezTo>
                  <a:pt x="6144766" y="1173121"/>
                  <a:pt x="6168535" y="1175576"/>
                  <a:pt x="6181739" y="1173120"/>
                </a:cubicBezTo>
                <a:lnTo>
                  <a:pt x="6171044" y="1162472"/>
                </a:lnTo>
                <a:lnTo>
                  <a:pt x="6162993" y="1163378"/>
                </a:lnTo>
                <a:lnTo>
                  <a:pt x="6096658" y="1169997"/>
                </a:lnTo>
                <a:lnTo>
                  <a:pt x="6104500" y="1173593"/>
                </a:lnTo>
                <a:cubicBezTo>
                  <a:pt x="6109431" y="1178150"/>
                  <a:pt x="6111424" y="1185439"/>
                  <a:pt x="6106107" y="1198804"/>
                </a:cubicBezTo>
                <a:cubicBezTo>
                  <a:pt x="6100792" y="1213382"/>
                  <a:pt x="6082629" y="1206093"/>
                  <a:pt x="6074657" y="1206093"/>
                </a:cubicBezTo>
                <a:lnTo>
                  <a:pt x="6062863" y="1209264"/>
                </a:lnTo>
                <a:lnTo>
                  <a:pt x="6062862" y="1219149"/>
                </a:lnTo>
                <a:cubicBezTo>
                  <a:pt x="6065665" y="1219150"/>
                  <a:pt x="6071270" y="1219150"/>
                  <a:pt x="6074073" y="1219150"/>
                </a:cubicBezTo>
                <a:cubicBezTo>
                  <a:pt x="6082482" y="1219149"/>
                  <a:pt x="6093692" y="1216731"/>
                  <a:pt x="6102100" y="1219150"/>
                </a:cubicBezTo>
                <a:lnTo>
                  <a:pt x="6112938" y="1223828"/>
                </a:lnTo>
                <a:lnTo>
                  <a:pt x="6173196" y="1228975"/>
                </a:lnTo>
                <a:cubicBezTo>
                  <a:pt x="6152026" y="1233791"/>
                  <a:pt x="6130862" y="1236197"/>
                  <a:pt x="6107048" y="1245828"/>
                </a:cubicBezTo>
                <a:cubicBezTo>
                  <a:pt x="6091172" y="1255457"/>
                  <a:pt x="6073092" y="1241014"/>
                  <a:pt x="6054571" y="1245828"/>
                </a:cubicBezTo>
                <a:cubicBezTo>
                  <a:pt x="6049278" y="1245829"/>
                  <a:pt x="6045310" y="1248235"/>
                  <a:pt x="6041341" y="1251545"/>
                </a:cubicBezTo>
                <a:lnTo>
                  <a:pt x="6035699" y="1256294"/>
                </a:lnTo>
                <a:lnTo>
                  <a:pt x="6088547" y="1253936"/>
                </a:lnTo>
                <a:lnTo>
                  <a:pt x="6088657" y="1253684"/>
                </a:lnTo>
                <a:lnTo>
                  <a:pt x="6088862" y="1253920"/>
                </a:lnTo>
                <a:lnTo>
                  <a:pt x="6091934" y="1253784"/>
                </a:lnTo>
                <a:lnTo>
                  <a:pt x="6092902" y="1253166"/>
                </a:lnTo>
                <a:lnTo>
                  <a:pt x="6093422" y="1253718"/>
                </a:lnTo>
                <a:lnTo>
                  <a:pt x="6144864" y="1251423"/>
                </a:lnTo>
                <a:lnTo>
                  <a:pt x="6181557" y="1249064"/>
                </a:lnTo>
                <a:lnTo>
                  <a:pt x="6186453" y="1249929"/>
                </a:lnTo>
                <a:lnTo>
                  <a:pt x="6210600" y="1247195"/>
                </a:lnTo>
                <a:lnTo>
                  <a:pt x="6250667" y="1244620"/>
                </a:lnTo>
                <a:lnTo>
                  <a:pt x="6285470" y="1243262"/>
                </a:lnTo>
                <a:lnTo>
                  <a:pt x="6285053" y="1241387"/>
                </a:lnTo>
                <a:lnTo>
                  <a:pt x="6288166" y="1243157"/>
                </a:lnTo>
                <a:lnTo>
                  <a:pt x="6316247" y="1242061"/>
                </a:lnTo>
                <a:lnTo>
                  <a:pt x="6327886" y="1234378"/>
                </a:lnTo>
                <a:cubicBezTo>
                  <a:pt x="6336252" y="1230093"/>
                  <a:pt x="6344604" y="1228200"/>
                  <a:pt x="6353119" y="1228047"/>
                </a:cubicBezTo>
                <a:cubicBezTo>
                  <a:pt x="6361636" y="1227892"/>
                  <a:pt x="6370316" y="1229479"/>
                  <a:pt x="6379341" y="1232152"/>
                </a:cubicBezTo>
                <a:lnTo>
                  <a:pt x="6394976" y="1238029"/>
                </a:lnTo>
                <a:lnTo>
                  <a:pt x="6396272" y="1232211"/>
                </a:lnTo>
                <a:cubicBezTo>
                  <a:pt x="6397574" y="1230094"/>
                  <a:pt x="6399527" y="1228884"/>
                  <a:pt x="6402131" y="1228883"/>
                </a:cubicBezTo>
                <a:cubicBezTo>
                  <a:pt x="6402131" y="1232515"/>
                  <a:pt x="6401480" y="1235540"/>
                  <a:pt x="6400179" y="1237657"/>
                </a:cubicBezTo>
                <a:lnTo>
                  <a:pt x="6397712" y="1239056"/>
                </a:lnTo>
                <a:lnTo>
                  <a:pt x="6407622" y="1242782"/>
                </a:lnTo>
                <a:cubicBezTo>
                  <a:pt x="6370702" y="1245237"/>
                  <a:pt x="6336855" y="1250150"/>
                  <a:pt x="6302572" y="1255063"/>
                </a:cubicBezTo>
                <a:lnTo>
                  <a:pt x="6313222" y="1244708"/>
                </a:lnTo>
                <a:lnTo>
                  <a:pt x="6291495" y="1247331"/>
                </a:lnTo>
                <a:lnTo>
                  <a:pt x="6292867" y="1253488"/>
                </a:lnTo>
                <a:cubicBezTo>
                  <a:pt x="6290262" y="1253488"/>
                  <a:pt x="6288308" y="1252279"/>
                  <a:pt x="6287006" y="1250161"/>
                </a:cubicBezTo>
                <a:lnTo>
                  <a:pt x="6286511" y="1247933"/>
                </a:lnTo>
                <a:lnTo>
                  <a:pt x="6230849" y="1254654"/>
                </a:lnTo>
                <a:lnTo>
                  <a:pt x="6114158" y="1264396"/>
                </a:lnTo>
                <a:lnTo>
                  <a:pt x="6114589" y="1265801"/>
                </a:lnTo>
                <a:lnTo>
                  <a:pt x="6112218" y="1264557"/>
                </a:lnTo>
                <a:lnTo>
                  <a:pt x="6106230" y="1265058"/>
                </a:lnTo>
                <a:lnTo>
                  <a:pt x="6008980" y="1270563"/>
                </a:lnTo>
                <a:lnTo>
                  <a:pt x="6004740" y="1272309"/>
                </a:lnTo>
                <a:lnTo>
                  <a:pt x="5997700" y="1271200"/>
                </a:lnTo>
                <a:lnTo>
                  <a:pt x="5996760" y="1271254"/>
                </a:lnTo>
                <a:lnTo>
                  <a:pt x="5995885" y="1273752"/>
                </a:lnTo>
                <a:cubicBezTo>
                  <a:pt x="5988188" y="1280513"/>
                  <a:pt x="5971985" y="1273924"/>
                  <a:pt x="5965504" y="1273924"/>
                </a:cubicBezTo>
                <a:lnTo>
                  <a:pt x="5965815" y="1273006"/>
                </a:lnTo>
                <a:lnTo>
                  <a:pt x="5956811" y="1273516"/>
                </a:lnTo>
                <a:lnTo>
                  <a:pt x="5956812" y="1274923"/>
                </a:lnTo>
                <a:cubicBezTo>
                  <a:pt x="5951463" y="1274925"/>
                  <a:pt x="5946114" y="1274923"/>
                  <a:pt x="5940764" y="1274925"/>
                </a:cubicBezTo>
                <a:lnTo>
                  <a:pt x="5940766" y="1274424"/>
                </a:lnTo>
                <a:lnTo>
                  <a:pt x="5903987" y="1276506"/>
                </a:lnTo>
                <a:lnTo>
                  <a:pt x="5903691" y="1285648"/>
                </a:lnTo>
                <a:cubicBezTo>
                  <a:pt x="5899837" y="1288319"/>
                  <a:pt x="5894231" y="1290134"/>
                  <a:pt x="5892831" y="1291344"/>
                </a:cubicBezTo>
                <a:lnTo>
                  <a:pt x="5880984" y="1293116"/>
                </a:lnTo>
                <a:lnTo>
                  <a:pt x="5881524" y="1293164"/>
                </a:lnTo>
                <a:cubicBezTo>
                  <a:pt x="5873551" y="1304908"/>
                  <a:pt x="5857604" y="1307339"/>
                  <a:pt x="5849632" y="1317058"/>
                </a:cubicBezTo>
                <a:cubicBezTo>
                  <a:pt x="5836342" y="1336497"/>
                  <a:pt x="5862921" y="1338928"/>
                  <a:pt x="5870894" y="1338926"/>
                </a:cubicBezTo>
                <a:lnTo>
                  <a:pt x="5917045" y="1340964"/>
                </a:lnTo>
                <a:lnTo>
                  <a:pt x="5917345" y="1340777"/>
                </a:lnTo>
                <a:lnTo>
                  <a:pt x="5917872" y="1340449"/>
                </a:lnTo>
                <a:lnTo>
                  <a:pt x="5918388" y="1341023"/>
                </a:lnTo>
                <a:lnTo>
                  <a:pt x="5932798" y="1341659"/>
                </a:lnTo>
                <a:lnTo>
                  <a:pt x="5935641" y="1341314"/>
                </a:lnTo>
                <a:lnTo>
                  <a:pt x="5939162" y="1337627"/>
                </a:lnTo>
                <a:cubicBezTo>
                  <a:pt x="5942482" y="1336871"/>
                  <a:pt x="5947462" y="1336190"/>
                  <a:pt x="5954933" y="1335396"/>
                </a:cubicBezTo>
                <a:lnTo>
                  <a:pt x="5972555" y="1333725"/>
                </a:lnTo>
                <a:lnTo>
                  <a:pt x="5992707" y="1324347"/>
                </a:lnTo>
                <a:cubicBezTo>
                  <a:pt x="6013528" y="1309768"/>
                  <a:pt x="6045420" y="1319487"/>
                  <a:pt x="6066683" y="1319487"/>
                </a:cubicBezTo>
                <a:lnTo>
                  <a:pt x="6107039" y="1317094"/>
                </a:lnTo>
                <a:lnTo>
                  <a:pt x="6105694" y="1311051"/>
                </a:lnTo>
                <a:cubicBezTo>
                  <a:pt x="6108297" y="1311050"/>
                  <a:pt x="6110250" y="1312259"/>
                  <a:pt x="6111552" y="1314379"/>
                </a:cubicBezTo>
                <a:lnTo>
                  <a:pt x="6112090" y="1316796"/>
                </a:lnTo>
                <a:lnTo>
                  <a:pt x="6148633" y="1314629"/>
                </a:lnTo>
                <a:lnTo>
                  <a:pt x="6178444" y="1314629"/>
                </a:lnTo>
                <a:lnTo>
                  <a:pt x="6178964" y="1307157"/>
                </a:lnTo>
                <a:cubicBezTo>
                  <a:pt x="6180077" y="1302237"/>
                  <a:pt x="6182304" y="1298546"/>
                  <a:pt x="6186757" y="1298547"/>
                </a:cubicBezTo>
                <a:cubicBezTo>
                  <a:pt x="6186757" y="1302237"/>
                  <a:pt x="6187499" y="1308385"/>
                  <a:pt x="6186756" y="1313613"/>
                </a:cubicBezTo>
                <a:lnTo>
                  <a:pt x="6186378" y="1314629"/>
                </a:lnTo>
                <a:lnTo>
                  <a:pt x="6190715" y="1314628"/>
                </a:lnTo>
                <a:cubicBezTo>
                  <a:pt x="6198687" y="1314628"/>
                  <a:pt x="6209318" y="1309767"/>
                  <a:pt x="6217292" y="1312199"/>
                </a:cubicBezTo>
                <a:cubicBezTo>
                  <a:pt x="6222607" y="1314628"/>
                  <a:pt x="6227923" y="1321917"/>
                  <a:pt x="6219949" y="1324346"/>
                </a:cubicBezTo>
                <a:cubicBezTo>
                  <a:pt x="6214635" y="1326777"/>
                  <a:pt x="6206661" y="1324347"/>
                  <a:pt x="6198688" y="1324346"/>
                </a:cubicBezTo>
                <a:cubicBezTo>
                  <a:pt x="6204003" y="1358366"/>
                  <a:pt x="6214634" y="1355935"/>
                  <a:pt x="6235896" y="1343787"/>
                </a:cubicBezTo>
                <a:cubicBezTo>
                  <a:pt x="6243869" y="1336496"/>
                  <a:pt x="6246525" y="1341358"/>
                  <a:pt x="6251842" y="1351076"/>
                </a:cubicBezTo>
                <a:cubicBezTo>
                  <a:pt x="6259374" y="1363226"/>
                  <a:pt x="6267347" y="1358366"/>
                  <a:pt x="6275320" y="1355936"/>
                </a:cubicBezTo>
                <a:cubicBezTo>
                  <a:pt x="6288609" y="1351076"/>
                  <a:pt x="6301898" y="1351077"/>
                  <a:pt x="6312529" y="1348647"/>
                </a:cubicBezTo>
                <a:cubicBezTo>
                  <a:pt x="6323160" y="1348647"/>
                  <a:pt x="6331132" y="1351076"/>
                  <a:pt x="6341766" y="1343787"/>
                </a:cubicBezTo>
                <a:cubicBezTo>
                  <a:pt x="6359925" y="1329206"/>
                  <a:pt x="6381190" y="1336497"/>
                  <a:pt x="6402451" y="1336497"/>
                </a:cubicBezTo>
                <a:cubicBezTo>
                  <a:pt x="6402450" y="1319487"/>
                  <a:pt x="6391819" y="1317058"/>
                  <a:pt x="6383847" y="1312198"/>
                </a:cubicBezTo>
                <a:cubicBezTo>
                  <a:pt x="6397135" y="1312198"/>
                  <a:pt x="6413081" y="1314629"/>
                  <a:pt x="6426370" y="1317057"/>
                </a:cubicBezTo>
                <a:cubicBezTo>
                  <a:pt x="6421056" y="1319487"/>
                  <a:pt x="6415740" y="1324347"/>
                  <a:pt x="6410424" y="1329207"/>
                </a:cubicBezTo>
                <a:cubicBezTo>
                  <a:pt x="6415740" y="1334067"/>
                  <a:pt x="6421055" y="1338926"/>
                  <a:pt x="6426369" y="1346218"/>
                </a:cubicBezTo>
                <a:cubicBezTo>
                  <a:pt x="6431688" y="1341357"/>
                  <a:pt x="6434344" y="1334067"/>
                  <a:pt x="6441875" y="1336497"/>
                </a:cubicBezTo>
                <a:cubicBezTo>
                  <a:pt x="6447189" y="1341356"/>
                  <a:pt x="6452506" y="1346218"/>
                  <a:pt x="6457821" y="1346217"/>
                </a:cubicBezTo>
                <a:cubicBezTo>
                  <a:pt x="6463137" y="1346217"/>
                  <a:pt x="6471111" y="1346217"/>
                  <a:pt x="6476426" y="1348647"/>
                </a:cubicBezTo>
                <a:cubicBezTo>
                  <a:pt x="6484399" y="1351077"/>
                  <a:pt x="6468453" y="1355936"/>
                  <a:pt x="6468453" y="1358366"/>
                </a:cubicBezTo>
                <a:cubicBezTo>
                  <a:pt x="6455164" y="1363225"/>
                  <a:pt x="6441875" y="1360795"/>
                  <a:pt x="6428585" y="1360795"/>
                </a:cubicBezTo>
                <a:cubicBezTo>
                  <a:pt x="6397135" y="1363225"/>
                  <a:pt x="6362583" y="1363224"/>
                  <a:pt x="6331133" y="1365657"/>
                </a:cubicBezTo>
                <a:cubicBezTo>
                  <a:pt x="6315186" y="1368085"/>
                  <a:pt x="6299239" y="1368086"/>
                  <a:pt x="6283294" y="1368087"/>
                </a:cubicBezTo>
                <a:cubicBezTo>
                  <a:pt x="6270004" y="1370515"/>
                  <a:pt x="6257158" y="1368087"/>
                  <a:pt x="6246527" y="1380235"/>
                </a:cubicBezTo>
                <a:cubicBezTo>
                  <a:pt x="6254499" y="1382260"/>
                  <a:pt x="6277978" y="1382259"/>
                  <a:pt x="6280636" y="1396838"/>
                </a:cubicBezTo>
                <a:cubicBezTo>
                  <a:pt x="6280636" y="1404129"/>
                  <a:pt x="6267346" y="1406557"/>
                  <a:pt x="6265132" y="1406557"/>
                </a:cubicBezTo>
                <a:cubicBezTo>
                  <a:pt x="6254501" y="1406557"/>
                  <a:pt x="6243870" y="1408988"/>
                  <a:pt x="6233238" y="1406557"/>
                </a:cubicBezTo>
                <a:cubicBezTo>
                  <a:pt x="6222607" y="1404128"/>
                  <a:pt x="6222607" y="1394410"/>
                  <a:pt x="6222607" y="1380235"/>
                </a:cubicBezTo>
                <a:cubicBezTo>
                  <a:pt x="6180525" y="1384689"/>
                  <a:pt x="6135344" y="1389548"/>
                  <a:pt x="6090161" y="1394409"/>
                </a:cubicBezTo>
                <a:cubicBezTo>
                  <a:pt x="6066682" y="1396839"/>
                  <a:pt x="6045421" y="1401699"/>
                  <a:pt x="6021502" y="1401699"/>
                </a:cubicBezTo>
                <a:cubicBezTo>
                  <a:pt x="6015521" y="1401699"/>
                  <a:pt x="5997831" y="1397599"/>
                  <a:pt x="5988236" y="1403748"/>
                </a:cubicBezTo>
                <a:lnTo>
                  <a:pt x="5983636" y="1411290"/>
                </a:lnTo>
                <a:lnTo>
                  <a:pt x="5987720" y="1426759"/>
                </a:lnTo>
                <a:lnTo>
                  <a:pt x="5983489" y="1426758"/>
                </a:lnTo>
                <a:lnTo>
                  <a:pt x="5983739" y="1429033"/>
                </a:lnTo>
                <a:cubicBezTo>
                  <a:pt x="5984071" y="1433893"/>
                  <a:pt x="5983406" y="1438145"/>
                  <a:pt x="5979420" y="1440576"/>
                </a:cubicBezTo>
                <a:cubicBezTo>
                  <a:pt x="5974103" y="1445436"/>
                  <a:pt x="5966132" y="1443006"/>
                  <a:pt x="5960815" y="1445436"/>
                </a:cubicBezTo>
                <a:cubicBezTo>
                  <a:pt x="5939553" y="1447866"/>
                  <a:pt x="5918733" y="1450295"/>
                  <a:pt x="5894813" y="1452726"/>
                </a:cubicBezTo>
                <a:lnTo>
                  <a:pt x="5842483" y="1462359"/>
                </a:lnTo>
                <a:lnTo>
                  <a:pt x="5844639" y="1464250"/>
                </a:lnTo>
                <a:cubicBezTo>
                  <a:pt x="5846481" y="1467914"/>
                  <a:pt x="5846046" y="1473172"/>
                  <a:pt x="5842776" y="1476510"/>
                </a:cubicBezTo>
                <a:cubicBezTo>
                  <a:pt x="5848161" y="1473700"/>
                  <a:pt x="5758570" y="1476938"/>
                  <a:pt x="5757414" y="1480805"/>
                </a:cubicBezTo>
                <a:cubicBezTo>
                  <a:pt x="5761879" y="1488673"/>
                  <a:pt x="5802147" y="1483671"/>
                  <a:pt x="5825567" y="1481571"/>
                </a:cubicBezTo>
                <a:lnTo>
                  <a:pt x="5840940" y="1481039"/>
                </a:lnTo>
                <a:lnTo>
                  <a:pt x="5779382" y="1491974"/>
                </a:lnTo>
                <a:cubicBezTo>
                  <a:pt x="5754501" y="1496338"/>
                  <a:pt x="5730065" y="1500760"/>
                  <a:pt x="5701810" y="1506577"/>
                </a:cubicBezTo>
                <a:cubicBezTo>
                  <a:pt x="5673302" y="1512164"/>
                  <a:pt x="5629013" y="1514956"/>
                  <a:pt x="5619339" y="1521007"/>
                </a:cubicBezTo>
                <a:lnTo>
                  <a:pt x="5614060" y="1530661"/>
                </a:lnTo>
                <a:lnTo>
                  <a:pt x="5688211" y="1517304"/>
                </a:lnTo>
                <a:lnTo>
                  <a:pt x="5689056" y="1517247"/>
                </a:lnTo>
                <a:lnTo>
                  <a:pt x="5697516" y="1512929"/>
                </a:lnTo>
                <a:cubicBezTo>
                  <a:pt x="5702013" y="1511177"/>
                  <a:pt x="5704877" y="1511068"/>
                  <a:pt x="5705299" y="1513814"/>
                </a:cubicBezTo>
                <a:lnTo>
                  <a:pt x="5701771" y="1516403"/>
                </a:lnTo>
                <a:lnTo>
                  <a:pt x="5755759" y="1512817"/>
                </a:lnTo>
                <a:lnTo>
                  <a:pt x="5765024" y="1510638"/>
                </a:lnTo>
                <a:lnTo>
                  <a:pt x="5765138" y="1512194"/>
                </a:lnTo>
                <a:lnTo>
                  <a:pt x="5772996" y="1511672"/>
                </a:lnTo>
                <a:lnTo>
                  <a:pt x="5772998" y="1510638"/>
                </a:lnTo>
                <a:cubicBezTo>
                  <a:pt x="5778312" y="1508209"/>
                  <a:pt x="5783629" y="1508209"/>
                  <a:pt x="5791600" y="1505779"/>
                </a:cubicBezTo>
                <a:cubicBezTo>
                  <a:pt x="5799575" y="1505779"/>
                  <a:pt x="5810208" y="1503348"/>
                  <a:pt x="5820838" y="1503348"/>
                </a:cubicBezTo>
                <a:lnTo>
                  <a:pt x="5813131" y="1515092"/>
                </a:lnTo>
                <a:lnTo>
                  <a:pt x="5827675" y="1515179"/>
                </a:lnTo>
                <a:lnTo>
                  <a:pt x="5831732" y="1501374"/>
                </a:lnTo>
                <a:cubicBezTo>
                  <a:pt x="5842073" y="1488162"/>
                  <a:pt x="5864249" y="1489984"/>
                  <a:pt x="5876208" y="1486340"/>
                </a:cubicBezTo>
                <a:lnTo>
                  <a:pt x="5896814" y="1482553"/>
                </a:lnTo>
                <a:lnTo>
                  <a:pt x="5883105" y="1482358"/>
                </a:lnTo>
                <a:lnTo>
                  <a:pt x="5874757" y="1483414"/>
                </a:lnTo>
                <a:lnTo>
                  <a:pt x="5879180" y="1476662"/>
                </a:lnTo>
                <a:cubicBezTo>
                  <a:pt x="5885770" y="1470442"/>
                  <a:pt x="5894998" y="1469989"/>
                  <a:pt x="5901324" y="1468178"/>
                </a:cubicBezTo>
                <a:cubicBezTo>
                  <a:pt x="5915383" y="1468179"/>
                  <a:pt x="5929444" y="1465768"/>
                  <a:pt x="5943504" y="1463352"/>
                </a:cubicBezTo>
                <a:cubicBezTo>
                  <a:pt x="5973966" y="1458526"/>
                  <a:pt x="6007711" y="1456114"/>
                  <a:pt x="6038643" y="1451287"/>
                </a:cubicBezTo>
                <a:cubicBezTo>
                  <a:pt x="6102850" y="1441635"/>
                  <a:pt x="6164246" y="1434398"/>
                  <a:pt x="6228921" y="1427158"/>
                </a:cubicBezTo>
                <a:cubicBezTo>
                  <a:pt x="6228922" y="1444051"/>
                  <a:pt x="6226109" y="1448874"/>
                  <a:pt x="6212048" y="1451287"/>
                </a:cubicBezTo>
                <a:cubicBezTo>
                  <a:pt x="6195178" y="1453701"/>
                  <a:pt x="6178305" y="1453700"/>
                  <a:pt x="6161434" y="1456113"/>
                </a:cubicBezTo>
                <a:cubicBezTo>
                  <a:pt x="6128158" y="1458527"/>
                  <a:pt x="6094415" y="1463353"/>
                  <a:pt x="6060671" y="1465767"/>
                </a:cubicBezTo>
                <a:lnTo>
                  <a:pt x="6015605" y="1470901"/>
                </a:lnTo>
                <a:lnTo>
                  <a:pt x="6018843" y="1472973"/>
                </a:lnTo>
                <a:cubicBezTo>
                  <a:pt x="6022831" y="1474795"/>
                  <a:pt x="6026817" y="1475403"/>
                  <a:pt x="6032133" y="1474189"/>
                </a:cubicBezTo>
                <a:cubicBezTo>
                  <a:pt x="6064027" y="1469330"/>
                  <a:pt x="6095478" y="1466900"/>
                  <a:pt x="6127369" y="1464471"/>
                </a:cubicBezTo>
                <a:cubicBezTo>
                  <a:pt x="6257158" y="1454751"/>
                  <a:pt x="6383847" y="1447866"/>
                  <a:pt x="6510977" y="1450296"/>
                </a:cubicBezTo>
                <a:cubicBezTo>
                  <a:pt x="6500348" y="1450296"/>
                  <a:pt x="6489715" y="1452726"/>
                  <a:pt x="6479084" y="1454750"/>
                </a:cubicBezTo>
                <a:cubicBezTo>
                  <a:pt x="6481741" y="1459609"/>
                  <a:pt x="6484399" y="1464471"/>
                  <a:pt x="6487057" y="1466900"/>
                </a:cubicBezTo>
                <a:cubicBezTo>
                  <a:pt x="6476426" y="1474188"/>
                  <a:pt x="6463136" y="1479054"/>
                  <a:pt x="6449848" y="1491198"/>
                </a:cubicBezTo>
                <a:cubicBezTo>
                  <a:pt x="6444532" y="1496059"/>
                  <a:pt x="6434345" y="1496059"/>
                  <a:pt x="6434346" y="1510637"/>
                </a:cubicBezTo>
                <a:cubicBezTo>
                  <a:pt x="6439217" y="1505780"/>
                  <a:pt x="6447191" y="1500919"/>
                  <a:pt x="6452506" y="1500919"/>
                </a:cubicBezTo>
                <a:lnTo>
                  <a:pt x="6459116" y="1503452"/>
                </a:lnTo>
                <a:lnTo>
                  <a:pt x="6460181" y="1499068"/>
                </a:lnTo>
                <a:cubicBezTo>
                  <a:pt x="6461481" y="1497461"/>
                  <a:pt x="6463436" y="1496817"/>
                  <a:pt x="6466040" y="1496818"/>
                </a:cubicBezTo>
                <a:cubicBezTo>
                  <a:pt x="6466040" y="1500462"/>
                  <a:pt x="6465390" y="1503033"/>
                  <a:pt x="6464087" y="1504695"/>
                </a:cubicBezTo>
                <a:lnTo>
                  <a:pt x="6463125" y="1505091"/>
                </a:lnTo>
                <a:lnTo>
                  <a:pt x="6471111" y="1510639"/>
                </a:lnTo>
                <a:cubicBezTo>
                  <a:pt x="6477090" y="1512461"/>
                  <a:pt x="6487557" y="1514283"/>
                  <a:pt x="6493536" y="1508929"/>
                </a:cubicBezTo>
                <a:lnTo>
                  <a:pt x="6494884" y="1506329"/>
                </a:lnTo>
                <a:lnTo>
                  <a:pt x="6474721" y="1507134"/>
                </a:lnTo>
                <a:lnTo>
                  <a:pt x="6474722" y="1498552"/>
                </a:lnTo>
                <a:lnTo>
                  <a:pt x="6466669" y="1498351"/>
                </a:lnTo>
                <a:lnTo>
                  <a:pt x="6474721" y="1491513"/>
                </a:lnTo>
                <a:lnTo>
                  <a:pt x="6474721" y="1485574"/>
                </a:lnTo>
                <a:cubicBezTo>
                  <a:pt x="6480354" y="1483179"/>
                  <a:pt x="6483168" y="1483179"/>
                  <a:pt x="6488801" y="1483179"/>
                </a:cubicBezTo>
                <a:lnTo>
                  <a:pt x="6499566" y="1483179"/>
                </a:lnTo>
                <a:lnTo>
                  <a:pt x="6499683" y="1482087"/>
                </a:lnTo>
                <a:cubicBezTo>
                  <a:pt x="6500347" y="1475404"/>
                  <a:pt x="6501676" y="1469329"/>
                  <a:pt x="6505661" y="1466900"/>
                </a:cubicBezTo>
                <a:cubicBezTo>
                  <a:pt x="6508318" y="1464471"/>
                  <a:pt x="6513192" y="1464471"/>
                  <a:pt x="6516293" y="1459609"/>
                </a:cubicBezTo>
                <a:cubicBezTo>
                  <a:pt x="6518948" y="1457585"/>
                  <a:pt x="6518950" y="1447866"/>
                  <a:pt x="6521165" y="1443006"/>
                </a:cubicBezTo>
                <a:cubicBezTo>
                  <a:pt x="6526481" y="1430857"/>
                  <a:pt x="6542428" y="1438148"/>
                  <a:pt x="6550400" y="1438147"/>
                </a:cubicBezTo>
                <a:cubicBezTo>
                  <a:pt x="6566349" y="1438148"/>
                  <a:pt x="6584952" y="1435714"/>
                  <a:pt x="6600899" y="1433286"/>
                </a:cubicBezTo>
                <a:cubicBezTo>
                  <a:pt x="6611086" y="1430858"/>
                  <a:pt x="6632349" y="1423567"/>
                  <a:pt x="6642982" y="1430857"/>
                </a:cubicBezTo>
                <a:cubicBezTo>
                  <a:pt x="6645639" y="1434503"/>
                  <a:pt x="6646967" y="1439969"/>
                  <a:pt x="6647631" y="1445689"/>
                </a:cubicBezTo>
                <a:lnTo>
                  <a:pt x="6648227" y="1460336"/>
                </a:lnTo>
                <a:lnTo>
                  <a:pt x="6649892" y="1461403"/>
                </a:lnTo>
                <a:cubicBezTo>
                  <a:pt x="6647423" y="1463638"/>
                  <a:pt x="6644957" y="1465870"/>
                  <a:pt x="6642489" y="1461404"/>
                </a:cubicBezTo>
                <a:lnTo>
                  <a:pt x="6644348" y="1460213"/>
                </a:lnTo>
                <a:lnTo>
                  <a:pt x="6629948" y="1453542"/>
                </a:lnTo>
                <a:cubicBezTo>
                  <a:pt x="6611282" y="1448474"/>
                  <a:pt x="6591930" y="1452118"/>
                  <a:pt x="6574322" y="1450296"/>
                </a:cubicBezTo>
                <a:cubicBezTo>
                  <a:pt x="6574321" y="1474188"/>
                  <a:pt x="6595582" y="1462040"/>
                  <a:pt x="6605771" y="1462039"/>
                </a:cubicBezTo>
                <a:cubicBezTo>
                  <a:pt x="6605771" y="1474189"/>
                  <a:pt x="6595584" y="1476618"/>
                  <a:pt x="6590268" y="1481480"/>
                </a:cubicBezTo>
                <a:lnTo>
                  <a:pt x="6586675" y="1485860"/>
                </a:lnTo>
                <a:lnTo>
                  <a:pt x="6589702" y="1490365"/>
                </a:lnTo>
                <a:cubicBezTo>
                  <a:pt x="6586885" y="1494558"/>
                  <a:pt x="6583543" y="1497527"/>
                  <a:pt x="6579890" y="1499624"/>
                </a:cubicBezTo>
                <a:lnTo>
                  <a:pt x="6573608" y="1501789"/>
                </a:lnTo>
                <a:lnTo>
                  <a:pt x="6566348" y="1510639"/>
                </a:lnTo>
                <a:cubicBezTo>
                  <a:pt x="6574321" y="1513068"/>
                  <a:pt x="6582295" y="1517928"/>
                  <a:pt x="6590267" y="1520357"/>
                </a:cubicBezTo>
                <a:cubicBezTo>
                  <a:pt x="6590267" y="1513069"/>
                  <a:pt x="6587610" y="1498489"/>
                  <a:pt x="6597797" y="1498489"/>
                </a:cubicBezTo>
                <a:cubicBezTo>
                  <a:pt x="6597798" y="1517928"/>
                  <a:pt x="6603557" y="1520357"/>
                  <a:pt x="6613745" y="1522787"/>
                </a:cubicBezTo>
                <a:cubicBezTo>
                  <a:pt x="6621717" y="1522787"/>
                  <a:pt x="6637665" y="1525217"/>
                  <a:pt x="6637665" y="1510638"/>
                </a:cubicBezTo>
                <a:cubicBezTo>
                  <a:pt x="6629691" y="1510638"/>
                  <a:pt x="6624374" y="1510638"/>
                  <a:pt x="6619061" y="1510639"/>
                </a:cubicBezTo>
                <a:lnTo>
                  <a:pt x="6619060" y="1497323"/>
                </a:lnTo>
                <a:lnTo>
                  <a:pt x="6604602" y="1497173"/>
                </a:lnTo>
                <a:cubicBezTo>
                  <a:pt x="6604601" y="1487172"/>
                  <a:pt x="6608650" y="1484045"/>
                  <a:pt x="6613709" y="1483421"/>
                </a:cubicBezTo>
                <a:cubicBezTo>
                  <a:pt x="6618770" y="1482796"/>
                  <a:pt x="6624844" y="1484671"/>
                  <a:pt x="6628891" y="1484671"/>
                </a:cubicBezTo>
                <a:lnTo>
                  <a:pt x="6627534" y="1489353"/>
                </a:lnTo>
                <a:lnTo>
                  <a:pt x="6666900" y="1503347"/>
                </a:lnTo>
                <a:cubicBezTo>
                  <a:pt x="6661585" y="1508209"/>
                  <a:pt x="6658928" y="1513068"/>
                  <a:pt x="6656270" y="1520358"/>
                </a:cubicBezTo>
                <a:cubicBezTo>
                  <a:pt x="6661585" y="1520357"/>
                  <a:pt x="6672216" y="1515499"/>
                  <a:pt x="6674875" y="1527648"/>
                </a:cubicBezTo>
                <a:cubicBezTo>
                  <a:pt x="6677532" y="1517928"/>
                  <a:pt x="6672217" y="1505779"/>
                  <a:pt x="6677532" y="1498489"/>
                </a:cubicBezTo>
                <a:cubicBezTo>
                  <a:pt x="6682403" y="1491199"/>
                  <a:pt x="6695693" y="1496059"/>
                  <a:pt x="6703667" y="1496059"/>
                </a:cubicBezTo>
                <a:cubicBezTo>
                  <a:pt x="6703667" y="1496059"/>
                  <a:pt x="6716956" y="1500918"/>
                  <a:pt x="6714298" y="1505780"/>
                </a:cubicBezTo>
                <a:cubicBezTo>
                  <a:pt x="6708982" y="1515498"/>
                  <a:pt x="6698351" y="1510638"/>
                  <a:pt x="6690378" y="1510638"/>
                </a:cubicBezTo>
                <a:cubicBezTo>
                  <a:pt x="6690376" y="1517928"/>
                  <a:pt x="6693037" y="1525217"/>
                  <a:pt x="6693036" y="1532101"/>
                </a:cubicBezTo>
                <a:cubicBezTo>
                  <a:pt x="6719613" y="1505779"/>
                  <a:pt x="6751508" y="1536960"/>
                  <a:pt x="6780299" y="1529670"/>
                </a:cubicBezTo>
                <a:cubicBezTo>
                  <a:pt x="6759481" y="1525217"/>
                  <a:pt x="6740876" y="1520357"/>
                  <a:pt x="6722271" y="1515497"/>
                </a:cubicBezTo>
                <a:cubicBezTo>
                  <a:pt x="6754165" y="1491200"/>
                  <a:pt x="6788274" y="1510639"/>
                  <a:pt x="6822825" y="1515497"/>
                </a:cubicBezTo>
                <a:cubicBezTo>
                  <a:pt x="6812192" y="1522788"/>
                  <a:pt x="6793589" y="1529672"/>
                  <a:pt x="6798905" y="1551541"/>
                </a:cubicBezTo>
                <a:cubicBezTo>
                  <a:pt x="6804219" y="1566119"/>
                  <a:pt x="6822825" y="1544251"/>
                  <a:pt x="6822825" y="1566120"/>
                </a:cubicBezTo>
                <a:cubicBezTo>
                  <a:pt x="6746191" y="1553971"/>
                  <a:pt x="6669559" y="1541821"/>
                  <a:pt x="6592925" y="1534936"/>
                </a:cubicBezTo>
                <a:cubicBezTo>
                  <a:pt x="6555716" y="1532102"/>
                  <a:pt x="6518950" y="1525219"/>
                  <a:pt x="6481741" y="1525218"/>
                </a:cubicBezTo>
                <a:cubicBezTo>
                  <a:pt x="6468453" y="1525218"/>
                  <a:pt x="6449848" y="1532103"/>
                  <a:pt x="6436560" y="1525218"/>
                </a:cubicBezTo>
                <a:cubicBezTo>
                  <a:pt x="6423713" y="1517928"/>
                  <a:pt x="6431686" y="1493629"/>
                  <a:pt x="6431687" y="1481481"/>
                </a:cubicBezTo>
                <a:lnTo>
                  <a:pt x="6398315" y="1483052"/>
                </a:lnTo>
                <a:lnTo>
                  <a:pt x="6396380" y="1485670"/>
                </a:lnTo>
                <a:lnTo>
                  <a:pt x="6396588" y="1483134"/>
                </a:lnTo>
                <a:lnTo>
                  <a:pt x="6368499" y="1484455"/>
                </a:lnTo>
                <a:lnTo>
                  <a:pt x="6367517" y="1485690"/>
                </a:lnTo>
                <a:lnTo>
                  <a:pt x="6367591" y="1484499"/>
                </a:lnTo>
                <a:lnTo>
                  <a:pt x="6328476" y="1486340"/>
                </a:lnTo>
                <a:lnTo>
                  <a:pt x="6353767" y="1497716"/>
                </a:lnTo>
                <a:lnTo>
                  <a:pt x="6356138" y="1493064"/>
                </a:lnTo>
                <a:cubicBezTo>
                  <a:pt x="6357065" y="1493065"/>
                  <a:pt x="6358298" y="1494879"/>
                  <a:pt x="6360765" y="1498509"/>
                </a:cubicBezTo>
                <a:lnTo>
                  <a:pt x="6359068" y="1499839"/>
                </a:lnTo>
                <a:lnTo>
                  <a:pt x="6369961" y="1503766"/>
                </a:lnTo>
                <a:cubicBezTo>
                  <a:pt x="6374572" y="1505020"/>
                  <a:pt x="6379196" y="1505779"/>
                  <a:pt x="6383847" y="1505779"/>
                </a:cubicBezTo>
                <a:cubicBezTo>
                  <a:pt x="6391820" y="1505779"/>
                  <a:pt x="6410424" y="1503348"/>
                  <a:pt x="6410424" y="1520358"/>
                </a:cubicBezTo>
                <a:cubicBezTo>
                  <a:pt x="6375872" y="1520358"/>
                  <a:pt x="6343979" y="1520358"/>
                  <a:pt x="6309871" y="1520358"/>
                </a:cubicBezTo>
                <a:cubicBezTo>
                  <a:pt x="6309871" y="1513068"/>
                  <a:pt x="6312529" y="1505779"/>
                  <a:pt x="6312528" y="1498488"/>
                </a:cubicBezTo>
                <a:lnTo>
                  <a:pt x="6314320" y="1499472"/>
                </a:lnTo>
                <a:lnTo>
                  <a:pt x="6314293" y="1499431"/>
                </a:lnTo>
                <a:cubicBezTo>
                  <a:pt x="6316758" y="1494447"/>
                  <a:pt x="6317374" y="1493200"/>
                  <a:pt x="6317993" y="1493823"/>
                </a:cubicBezTo>
                <a:lnTo>
                  <a:pt x="6318333" y="1494340"/>
                </a:lnTo>
                <a:lnTo>
                  <a:pt x="6316891" y="1491578"/>
                </a:lnTo>
                <a:cubicBezTo>
                  <a:pt x="6315021" y="1483606"/>
                  <a:pt x="6316516" y="1473582"/>
                  <a:pt x="6304556" y="1471759"/>
                </a:cubicBezTo>
                <a:cubicBezTo>
                  <a:pt x="6293924" y="1471759"/>
                  <a:pt x="6283294" y="1476617"/>
                  <a:pt x="6272663" y="1474188"/>
                </a:cubicBezTo>
                <a:cubicBezTo>
                  <a:pt x="6267347" y="1471759"/>
                  <a:pt x="6259372" y="1471758"/>
                  <a:pt x="6251843" y="1474188"/>
                </a:cubicBezTo>
                <a:cubicBezTo>
                  <a:pt x="6249185" y="1474795"/>
                  <a:pt x="6247525" y="1476618"/>
                  <a:pt x="6246527" y="1479199"/>
                </a:cubicBezTo>
                <a:lnTo>
                  <a:pt x="6246512" y="1479297"/>
                </a:lnTo>
                <a:lnTo>
                  <a:pt x="6284636" y="1477178"/>
                </a:lnTo>
                <a:cubicBezTo>
                  <a:pt x="6290250" y="1477179"/>
                  <a:pt x="6315509" y="1477179"/>
                  <a:pt x="6304282" y="1489357"/>
                </a:cubicBezTo>
                <a:lnTo>
                  <a:pt x="6288268" y="1498755"/>
                </a:lnTo>
                <a:lnTo>
                  <a:pt x="6286707" y="1503323"/>
                </a:lnTo>
                <a:lnTo>
                  <a:pt x="6284275" y="1501098"/>
                </a:lnTo>
                <a:lnTo>
                  <a:pt x="6279726" y="1503767"/>
                </a:lnTo>
                <a:lnTo>
                  <a:pt x="6267008" y="1506908"/>
                </a:lnTo>
                <a:lnTo>
                  <a:pt x="6270004" y="1520357"/>
                </a:lnTo>
                <a:cubicBezTo>
                  <a:pt x="6257158" y="1517927"/>
                  <a:pt x="6243869" y="1515498"/>
                  <a:pt x="6230581" y="1515498"/>
                </a:cubicBezTo>
                <a:lnTo>
                  <a:pt x="6230882" y="1514252"/>
                </a:lnTo>
                <a:lnTo>
                  <a:pt x="6171433" y="1524268"/>
                </a:lnTo>
                <a:cubicBezTo>
                  <a:pt x="6144889" y="1527313"/>
                  <a:pt x="6118343" y="1529138"/>
                  <a:pt x="6091914" y="1530357"/>
                </a:cubicBezTo>
                <a:cubicBezTo>
                  <a:pt x="6063848" y="1530357"/>
                  <a:pt x="6033441" y="1527922"/>
                  <a:pt x="6005375" y="1530356"/>
                </a:cubicBezTo>
                <a:cubicBezTo>
                  <a:pt x="5996955" y="1530357"/>
                  <a:pt x="5996956" y="1540100"/>
                  <a:pt x="5991342" y="1547407"/>
                </a:cubicBezTo>
                <a:lnTo>
                  <a:pt x="5984101" y="1549675"/>
                </a:lnTo>
                <a:lnTo>
                  <a:pt x="6188443" y="1553364"/>
                </a:lnTo>
                <a:cubicBezTo>
                  <a:pt x="6267456" y="1553972"/>
                  <a:pt x="6346859" y="1553970"/>
                  <a:pt x="6426370" y="1553970"/>
                </a:cubicBezTo>
                <a:cubicBezTo>
                  <a:pt x="6399793" y="1556402"/>
                  <a:pt x="6373215" y="1558831"/>
                  <a:pt x="6347080" y="1561261"/>
                </a:cubicBezTo>
                <a:cubicBezTo>
                  <a:pt x="6336448" y="1563691"/>
                  <a:pt x="6325817" y="1561260"/>
                  <a:pt x="6315185" y="1566121"/>
                </a:cubicBezTo>
                <a:cubicBezTo>
                  <a:pt x="6307213" y="1568549"/>
                  <a:pt x="6309872" y="1583129"/>
                  <a:pt x="6309871" y="1590420"/>
                </a:cubicBezTo>
                <a:cubicBezTo>
                  <a:pt x="6336450" y="1585560"/>
                  <a:pt x="6367900" y="1570979"/>
                  <a:pt x="6394478" y="1583130"/>
                </a:cubicBezTo>
                <a:cubicBezTo>
                  <a:pt x="6410425" y="1590419"/>
                  <a:pt x="6423714" y="1600136"/>
                  <a:pt x="6426371" y="1570980"/>
                </a:cubicBezTo>
                <a:cubicBezTo>
                  <a:pt x="6426369" y="1544252"/>
                  <a:pt x="6452506" y="1553971"/>
                  <a:pt x="6463136" y="1553969"/>
                </a:cubicBezTo>
                <a:cubicBezTo>
                  <a:pt x="6476426" y="1556401"/>
                  <a:pt x="6492372" y="1553971"/>
                  <a:pt x="6505661" y="1551541"/>
                </a:cubicBezTo>
                <a:cubicBezTo>
                  <a:pt x="6513191" y="1551542"/>
                  <a:pt x="6534455" y="1546679"/>
                  <a:pt x="6539771" y="1556402"/>
                </a:cubicBezTo>
                <a:cubicBezTo>
                  <a:pt x="6547744" y="1566122"/>
                  <a:pt x="6518948" y="1568550"/>
                  <a:pt x="6516293" y="1566121"/>
                </a:cubicBezTo>
                <a:cubicBezTo>
                  <a:pt x="6508318" y="1566122"/>
                  <a:pt x="6500347" y="1566120"/>
                  <a:pt x="6489715" y="1566120"/>
                </a:cubicBezTo>
                <a:cubicBezTo>
                  <a:pt x="6481741" y="1563690"/>
                  <a:pt x="6455163" y="1558831"/>
                  <a:pt x="6449847" y="1575840"/>
                </a:cubicBezTo>
                <a:cubicBezTo>
                  <a:pt x="6447190" y="1583129"/>
                  <a:pt x="6449183" y="1586166"/>
                  <a:pt x="6452506" y="1587382"/>
                </a:cubicBezTo>
                <a:lnTo>
                  <a:pt x="6460292" y="1587826"/>
                </a:lnTo>
                <a:lnTo>
                  <a:pt x="6461063" y="1583281"/>
                </a:lnTo>
                <a:cubicBezTo>
                  <a:pt x="6463190" y="1579352"/>
                  <a:pt x="6466732" y="1577197"/>
                  <a:pt x="6472403" y="1577197"/>
                </a:cubicBezTo>
                <a:cubicBezTo>
                  <a:pt x="6489410" y="1577196"/>
                  <a:pt x="6509253" y="1577196"/>
                  <a:pt x="6525789" y="1577197"/>
                </a:cubicBezTo>
                <a:lnTo>
                  <a:pt x="6524483" y="1584350"/>
                </a:lnTo>
                <a:lnTo>
                  <a:pt x="6605772" y="1578270"/>
                </a:lnTo>
                <a:cubicBezTo>
                  <a:pt x="6605772" y="1585560"/>
                  <a:pt x="6605773" y="1595278"/>
                  <a:pt x="6605772" y="1602567"/>
                </a:cubicBezTo>
                <a:cubicBezTo>
                  <a:pt x="6611087" y="1602568"/>
                  <a:pt x="6616402" y="1602567"/>
                  <a:pt x="6624376" y="1602567"/>
                </a:cubicBezTo>
                <a:cubicBezTo>
                  <a:pt x="6635007" y="1602567"/>
                  <a:pt x="6648296" y="1604996"/>
                  <a:pt x="6661586" y="1604997"/>
                </a:cubicBezTo>
                <a:cubicBezTo>
                  <a:pt x="6685506" y="1604996"/>
                  <a:pt x="6708983" y="1607021"/>
                  <a:pt x="6735560" y="1607020"/>
                </a:cubicBezTo>
                <a:cubicBezTo>
                  <a:pt x="6756821" y="1609453"/>
                  <a:pt x="6780299" y="1614312"/>
                  <a:pt x="6804220" y="1612286"/>
                </a:cubicBezTo>
                <a:cubicBezTo>
                  <a:pt x="6817509" y="1609452"/>
                  <a:pt x="6822824" y="1614311"/>
                  <a:pt x="6822823" y="1636184"/>
                </a:cubicBezTo>
                <a:cubicBezTo>
                  <a:pt x="6780522" y="1630112"/>
                  <a:pt x="6737553" y="1627672"/>
                  <a:pt x="6694586" y="1625240"/>
                </a:cubicBezTo>
                <a:lnTo>
                  <a:pt x="6668096" y="1623552"/>
                </a:lnTo>
                <a:lnTo>
                  <a:pt x="6673437" y="1626749"/>
                </a:lnTo>
                <a:cubicBezTo>
                  <a:pt x="6674670" y="1628871"/>
                  <a:pt x="6675286" y="1631900"/>
                  <a:pt x="6675287" y="1635528"/>
                </a:cubicBezTo>
                <a:cubicBezTo>
                  <a:pt x="6672818" y="1635529"/>
                  <a:pt x="6670969" y="1634320"/>
                  <a:pt x="6669736" y="1632203"/>
                </a:cubicBezTo>
                <a:lnTo>
                  <a:pt x="6667908" y="1623541"/>
                </a:lnTo>
                <a:lnTo>
                  <a:pt x="6630218" y="1621140"/>
                </a:lnTo>
                <a:cubicBezTo>
                  <a:pt x="6608817" y="1619471"/>
                  <a:pt x="6587499" y="1617347"/>
                  <a:pt x="6566348" y="1614311"/>
                </a:cubicBezTo>
                <a:cubicBezTo>
                  <a:pt x="6531797" y="1609452"/>
                  <a:pt x="6492371" y="1595279"/>
                  <a:pt x="6460480" y="1619170"/>
                </a:cubicBezTo>
                <a:cubicBezTo>
                  <a:pt x="6452506" y="1626453"/>
                  <a:pt x="6447190" y="1616740"/>
                  <a:pt x="6441875" y="1612286"/>
                </a:cubicBezTo>
                <a:cubicBezTo>
                  <a:pt x="6436559" y="1609452"/>
                  <a:pt x="6426371" y="1609452"/>
                  <a:pt x="6421056" y="1607021"/>
                </a:cubicBezTo>
                <a:cubicBezTo>
                  <a:pt x="6410424" y="1602568"/>
                  <a:pt x="6394478" y="1604997"/>
                  <a:pt x="6394477" y="1624028"/>
                </a:cubicBezTo>
                <a:cubicBezTo>
                  <a:pt x="6391820" y="1616739"/>
                  <a:pt x="6386504" y="1609452"/>
                  <a:pt x="6383846" y="1602567"/>
                </a:cubicBezTo>
                <a:cubicBezTo>
                  <a:pt x="6367900" y="1624026"/>
                  <a:pt x="6347080" y="1624026"/>
                  <a:pt x="6325818" y="1624027"/>
                </a:cubicBezTo>
                <a:cubicBezTo>
                  <a:pt x="6299240" y="1624026"/>
                  <a:pt x="6272663" y="1619170"/>
                  <a:pt x="6246527" y="1619170"/>
                </a:cubicBezTo>
                <a:cubicBezTo>
                  <a:pt x="6249186" y="1616740"/>
                  <a:pt x="6249185" y="1614311"/>
                  <a:pt x="6251842" y="1614311"/>
                </a:cubicBezTo>
                <a:cubicBezTo>
                  <a:pt x="6246526" y="1604997"/>
                  <a:pt x="6233238" y="1609451"/>
                  <a:pt x="6227923" y="1612286"/>
                </a:cubicBezTo>
                <a:cubicBezTo>
                  <a:pt x="6214634" y="1614313"/>
                  <a:pt x="6204003" y="1614312"/>
                  <a:pt x="6190714" y="1614311"/>
                </a:cubicBezTo>
                <a:cubicBezTo>
                  <a:pt x="6174766" y="1614311"/>
                  <a:pt x="6151290" y="1609452"/>
                  <a:pt x="6140659" y="1636185"/>
                </a:cubicBezTo>
                <a:cubicBezTo>
                  <a:pt x="6122054" y="1604997"/>
                  <a:pt x="6087946" y="1616739"/>
                  <a:pt x="6061369" y="1621599"/>
                </a:cubicBezTo>
                <a:cubicBezTo>
                  <a:pt x="6045422" y="1621599"/>
                  <a:pt x="6005554" y="1609453"/>
                  <a:pt x="6005554" y="1648333"/>
                </a:cubicBezTo>
                <a:cubicBezTo>
                  <a:pt x="5999131" y="1643474"/>
                  <a:pt x="5991933" y="1639832"/>
                  <a:pt x="5984347" y="1638009"/>
                </a:cubicBezTo>
                <a:lnTo>
                  <a:pt x="5970969" y="1638353"/>
                </a:lnTo>
                <a:lnTo>
                  <a:pt x="5967337" y="1643829"/>
                </a:lnTo>
                <a:cubicBezTo>
                  <a:pt x="5964016" y="1644699"/>
                  <a:pt x="5960008" y="1644118"/>
                  <a:pt x="5957258" y="1644119"/>
                </a:cubicBezTo>
                <a:lnTo>
                  <a:pt x="5960050" y="1639028"/>
                </a:lnTo>
                <a:lnTo>
                  <a:pt x="5942264" y="1648638"/>
                </a:lnTo>
                <a:cubicBezTo>
                  <a:pt x="5936340" y="1653193"/>
                  <a:pt x="5930472" y="1658052"/>
                  <a:pt x="5924050" y="1660481"/>
                </a:cubicBezTo>
                <a:cubicBezTo>
                  <a:pt x="5908102" y="1665340"/>
                  <a:pt x="5892156" y="1662911"/>
                  <a:pt x="5876208" y="1662911"/>
                </a:cubicBezTo>
                <a:cubicBezTo>
                  <a:pt x="5860262" y="1662911"/>
                  <a:pt x="5844315" y="1665340"/>
                  <a:pt x="5826154" y="1665340"/>
                </a:cubicBezTo>
                <a:cubicBezTo>
                  <a:pt x="5828812" y="1662912"/>
                  <a:pt x="5828812" y="1660482"/>
                  <a:pt x="5831470" y="1658052"/>
                </a:cubicBezTo>
                <a:lnTo>
                  <a:pt x="5826218" y="1656803"/>
                </a:lnTo>
                <a:lnTo>
                  <a:pt x="5826105" y="1657737"/>
                </a:lnTo>
                <a:cubicBezTo>
                  <a:pt x="5823225" y="1669645"/>
                  <a:pt x="5817463" y="1667264"/>
                  <a:pt x="5808823" y="1667263"/>
                </a:cubicBezTo>
                <a:lnTo>
                  <a:pt x="5811817" y="1655850"/>
                </a:lnTo>
                <a:lnTo>
                  <a:pt x="5802233" y="1658053"/>
                </a:lnTo>
                <a:cubicBezTo>
                  <a:pt x="5792268" y="1661089"/>
                  <a:pt x="5782301" y="1664127"/>
                  <a:pt x="5772997" y="1658052"/>
                </a:cubicBezTo>
                <a:cubicBezTo>
                  <a:pt x="5772997" y="1675062"/>
                  <a:pt x="5772997" y="1684375"/>
                  <a:pt x="5759709" y="1684374"/>
                </a:cubicBezTo>
                <a:cubicBezTo>
                  <a:pt x="5749522" y="1684374"/>
                  <a:pt x="5738890" y="1682351"/>
                  <a:pt x="5728260" y="1686804"/>
                </a:cubicBezTo>
                <a:cubicBezTo>
                  <a:pt x="5704338" y="1694094"/>
                  <a:pt x="5677759" y="1694095"/>
                  <a:pt x="5656941" y="1711103"/>
                </a:cubicBezTo>
                <a:cubicBezTo>
                  <a:pt x="5704339" y="1713535"/>
                  <a:pt x="5754837" y="1713535"/>
                  <a:pt x="5804892" y="1718394"/>
                </a:cubicBezTo>
                <a:cubicBezTo>
                  <a:pt x="5804890" y="1711103"/>
                  <a:pt x="5799574" y="1696524"/>
                  <a:pt x="5807550" y="1694095"/>
                </a:cubicBezTo>
                <a:cubicBezTo>
                  <a:pt x="5815523" y="1689639"/>
                  <a:pt x="5826152" y="1694094"/>
                  <a:pt x="5834128" y="1694094"/>
                </a:cubicBezTo>
                <a:lnTo>
                  <a:pt x="5825769" y="1708812"/>
                </a:lnTo>
                <a:lnTo>
                  <a:pt x="5825229" y="1711031"/>
                </a:lnTo>
                <a:lnTo>
                  <a:pt x="5826153" y="1725684"/>
                </a:lnTo>
                <a:cubicBezTo>
                  <a:pt x="5834127" y="1735402"/>
                  <a:pt x="5849632" y="1725685"/>
                  <a:pt x="5857604" y="1723251"/>
                </a:cubicBezTo>
                <a:cubicBezTo>
                  <a:pt x="5892156" y="1711104"/>
                  <a:pt x="5926264" y="1701384"/>
                  <a:pt x="5958158" y="1694094"/>
                </a:cubicBezTo>
                <a:cubicBezTo>
                  <a:pt x="5976761" y="1691665"/>
                  <a:pt x="5992707" y="1689639"/>
                  <a:pt x="6008655" y="1691666"/>
                </a:cubicBezTo>
                <a:cubicBezTo>
                  <a:pt x="6024160" y="1694094"/>
                  <a:pt x="6037448" y="1701383"/>
                  <a:pt x="6050737" y="1708673"/>
                </a:cubicBezTo>
                <a:lnTo>
                  <a:pt x="6053008" y="1709161"/>
                </a:lnTo>
                <a:lnTo>
                  <a:pt x="6048608" y="1705711"/>
                </a:lnTo>
                <a:cubicBezTo>
                  <a:pt x="6053543" y="1698451"/>
                  <a:pt x="6053543" y="1698451"/>
                  <a:pt x="6056009" y="1705709"/>
                </a:cubicBezTo>
                <a:lnTo>
                  <a:pt x="6053320" y="1709230"/>
                </a:lnTo>
                <a:lnTo>
                  <a:pt x="6063106" y="1711332"/>
                </a:lnTo>
                <a:cubicBezTo>
                  <a:pt x="6075793" y="1711560"/>
                  <a:pt x="6089163" y="1705637"/>
                  <a:pt x="6100792" y="1703813"/>
                </a:cubicBezTo>
                <a:cubicBezTo>
                  <a:pt x="6114081" y="1703812"/>
                  <a:pt x="6122055" y="1713535"/>
                  <a:pt x="6130028" y="1694095"/>
                </a:cubicBezTo>
                <a:cubicBezTo>
                  <a:pt x="6135345" y="1682351"/>
                  <a:pt x="6140656" y="1686805"/>
                  <a:pt x="6148633" y="1691665"/>
                </a:cubicBezTo>
                <a:cubicBezTo>
                  <a:pt x="6153948" y="1694094"/>
                  <a:pt x="6153947" y="1686804"/>
                  <a:pt x="6156607" y="1679919"/>
                </a:cubicBezTo>
                <a:cubicBezTo>
                  <a:pt x="6160591" y="1674453"/>
                  <a:pt x="6166075" y="1681059"/>
                  <a:pt x="6169686" y="1685900"/>
                </a:cubicBezTo>
                <a:lnTo>
                  <a:pt x="6171402" y="1688137"/>
                </a:lnTo>
                <a:lnTo>
                  <a:pt x="6172552" y="1689639"/>
                </a:lnTo>
                <a:cubicBezTo>
                  <a:pt x="6180525" y="1691667"/>
                  <a:pt x="6185397" y="1691665"/>
                  <a:pt x="6193371" y="1689639"/>
                </a:cubicBezTo>
                <a:cubicBezTo>
                  <a:pt x="6230580" y="1684375"/>
                  <a:pt x="6265132" y="1665341"/>
                  <a:pt x="6301898" y="1667770"/>
                </a:cubicBezTo>
                <a:cubicBezTo>
                  <a:pt x="6339107" y="1672629"/>
                  <a:pt x="6373216" y="1679919"/>
                  <a:pt x="6410423" y="1665339"/>
                </a:cubicBezTo>
                <a:lnTo>
                  <a:pt x="6426743" y="1659845"/>
                </a:lnTo>
                <a:lnTo>
                  <a:pt x="6428198" y="1666859"/>
                </a:lnTo>
                <a:cubicBezTo>
                  <a:pt x="6429471" y="1668987"/>
                  <a:pt x="6431466" y="1670201"/>
                  <a:pt x="6434345" y="1670201"/>
                </a:cubicBezTo>
                <a:cubicBezTo>
                  <a:pt x="6434346" y="1666556"/>
                  <a:pt x="6433679" y="1663520"/>
                  <a:pt x="6432352" y="1661393"/>
                </a:cubicBezTo>
                <a:lnTo>
                  <a:pt x="6428513" y="1659247"/>
                </a:lnTo>
                <a:lnTo>
                  <a:pt x="6434545" y="1657216"/>
                </a:lnTo>
                <a:cubicBezTo>
                  <a:pt x="6459150" y="1651523"/>
                  <a:pt x="6485064" y="1651977"/>
                  <a:pt x="6510977" y="1648332"/>
                </a:cubicBezTo>
                <a:cubicBezTo>
                  <a:pt x="6510978" y="1655622"/>
                  <a:pt x="6510977" y="1662912"/>
                  <a:pt x="6510978" y="1670202"/>
                </a:cubicBezTo>
                <a:cubicBezTo>
                  <a:pt x="6582294" y="1660481"/>
                  <a:pt x="6650954" y="1672629"/>
                  <a:pt x="6722271" y="1682350"/>
                </a:cubicBezTo>
                <a:cubicBezTo>
                  <a:pt x="6722272" y="1660482"/>
                  <a:pt x="6698351" y="1682351"/>
                  <a:pt x="6698351" y="1658052"/>
                </a:cubicBezTo>
                <a:cubicBezTo>
                  <a:pt x="6711640" y="1658052"/>
                  <a:pt x="6724929" y="1658051"/>
                  <a:pt x="6738217" y="1658052"/>
                </a:cubicBezTo>
                <a:cubicBezTo>
                  <a:pt x="6748848" y="1658052"/>
                  <a:pt x="6748850" y="1675062"/>
                  <a:pt x="6754164" y="1682350"/>
                </a:cubicBezTo>
                <a:cubicBezTo>
                  <a:pt x="6762139" y="1662911"/>
                  <a:pt x="6777643" y="1684374"/>
                  <a:pt x="6788274" y="1689640"/>
                </a:cubicBezTo>
                <a:cubicBezTo>
                  <a:pt x="6809536" y="1694093"/>
                  <a:pt x="6828140" y="1694094"/>
                  <a:pt x="6849403" y="1694094"/>
                </a:cubicBezTo>
                <a:cubicBezTo>
                  <a:pt x="6880853" y="1694094"/>
                  <a:pt x="6918062" y="1694094"/>
                  <a:pt x="6946854" y="1723252"/>
                </a:cubicBezTo>
                <a:cubicBezTo>
                  <a:pt x="6867563" y="1718394"/>
                  <a:pt x="6790932" y="1713535"/>
                  <a:pt x="6714299" y="1711104"/>
                </a:cubicBezTo>
                <a:cubicBezTo>
                  <a:pt x="6716954" y="1715963"/>
                  <a:pt x="6722272" y="1723252"/>
                  <a:pt x="6724929" y="1728113"/>
                </a:cubicBezTo>
                <a:cubicBezTo>
                  <a:pt x="6701009" y="1732971"/>
                  <a:pt x="6674874" y="1735403"/>
                  <a:pt x="6650954" y="1740263"/>
                </a:cubicBezTo>
                <a:cubicBezTo>
                  <a:pt x="6653612" y="1720823"/>
                  <a:pt x="6664242" y="1723252"/>
                  <a:pt x="6674875" y="1728113"/>
                </a:cubicBezTo>
                <a:cubicBezTo>
                  <a:pt x="6674875" y="1715963"/>
                  <a:pt x="6677532" y="1706243"/>
                  <a:pt x="6666901" y="1703813"/>
                </a:cubicBezTo>
                <a:cubicBezTo>
                  <a:pt x="6656269" y="1701383"/>
                  <a:pt x="6648296" y="1703814"/>
                  <a:pt x="6640322" y="1703813"/>
                </a:cubicBezTo>
                <a:cubicBezTo>
                  <a:pt x="6619061" y="1703813"/>
                  <a:pt x="6597799" y="1698953"/>
                  <a:pt x="6576979" y="1701383"/>
                </a:cubicBezTo>
                <a:lnTo>
                  <a:pt x="6557501" y="1703610"/>
                </a:lnTo>
                <a:lnTo>
                  <a:pt x="6550401" y="1704422"/>
                </a:lnTo>
                <a:cubicBezTo>
                  <a:pt x="6541098" y="1705637"/>
                  <a:pt x="6531796" y="1706244"/>
                  <a:pt x="6523823" y="1703812"/>
                </a:cubicBezTo>
                <a:cubicBezTo>
                  <a:pt x="6516292" y="1701383"/>
                  <a:pt x="6500346" y="1694094"/>
                  <a:pt x="6510977" y="1711103"/>
                </a:cubicBezTo>
                <a:cubicBezTo>
                  <a:pt x="6503004" y="1715963"/>
                  <a:pt x="6495030" y="1728113"/>
                  <a:pt x="6484399" y="1728113"/>
                </a:cubicBezTo>
                <a:cubicBezTo>
                  <a:pt x="6479084" y="1728112"/>
                  <a:pt x="6476425" y="1723252"/>
                  <a:pt x="6471110" y="1718394"/>
                </a:cubicBezTo>
                <a:cubicBezTo>
                  <a:pt x="6468452" y="1715963"/>
                  <a:pt x="6463137" y="1718394"/>
                  <a:pt x="6460478" y="1718393"/>
                </a:cubicBezTo>
                <a:cubicBezTo>
                  <a:pt x="6449848" y="1718394"/>
                  <a:pt x="6428585" y="1725684"/>
                  <a:pt x="6421055" y="1718393"/>
                </a:cubicBezTo>
                <a:cubicBezTo>
                  <a:pt x="6415741" y="1713535"/>
                  <a:pt x="6418398" y="1701384"/>
                  <a:pt x="6418398" y="1694094"/>
                </a:cubicBezTo>
                <a:cubicBezTo>
                  <a:pt x="6410424" y="1701384"/>
                  <a:pt x="6402451" y="1708673"/>
                  <a:pt x="6394479" y="1718394"/>
                </a:cubicBezTo>
                <a:cubicBezTo>
                  <a:pt x="6394478" y="1708672"/>
                  <a:pt x="6394478" y="1701383"/>
                  <a:pt x="6394478" y="1694094"/>
                </a:cubicBezTo>
                <a:cubicBezTo>
                  <a:pt x="6347081" y="1706244"/>
                  <a:pt x="6299240" y="1708673"/>
                  <a:pt x="6251842" y="1715964"/>
                </a:cubicBezTo>
                <a:cubicBezTo>
                  <a:pt x="6204003" y="1720824"/>
                  <a:pt x="6156607" y="1725685"/>
                  <a:pt x="6108764" y="1732972"/>
                </a:cubicBezTo>
                <a:cubicBezTo>
                  <a:pt x="6021502" y="1742692"/>
                  <a:pt x="5931580" y="1749983"/>
                  <a:pt x="5844315" y="1764156"/>
                </a:cubicBezTo>
                <a:lnTo>
                  <a:pt x="5827640" y="1767103"/>
                </a:lnTo>
                <a:lnTo>
                  <a:pt x="5829614" y="1767130"/>
                </a:lnTo>
                <a:lnTo>
                  <a:pt x="5801963" y="1779267"/>
                </a:lnTo>
                <a:lnTo>
                  <a:pt x="5775101" y="1789744"/>
                </a:lnTo>
                <a:lnTo>
                  <a:pt x="5761252" y="1788774"/>
                </a:lnTo>
                <a:lnTo>
                  <a:pt x="5755008" y="1788788"/>
                </a:lnTo>
                <a:lnTo>
                  <a:pt x="5802014" y="1771626"/>
                </a:lnTo>
                <a:lnTo>
                  <a:pt x="5730861" y="1783747"/>
                </a:lnTo>
                <a:cubicBezTo>
                  <a:pt x="5680640" y="1791593"/>
                  <a:pt x="5633021" y="1796959"/>
                  <a:pt x="5633021" y="1788454"/>
                </a:cubicBezTo>
                <a:cubicBezTo>
                  <a:pt x="5633021" y="1788454"/>
                  <a:pt x="5640994" y="1783595"/>
                  <a:pt x="5640995" y="1781165"/>
                </a:cubicBezTo>
                <a:cubicBezTo>
                  <a:pt x="5643653" y="1773875"/>
                  <a:pt x="5630363" y="1773875"/>
                  <a:pt x="5627705" y="1773876"/>
                </a:cubicBezTo>
                <a:cubicBezTo>
                  <a:pt x="5611759" y="1773876"/>
                  <a:pt x="5622391" y="1798174"/>
                  <a:pt x="5606443" y="1803033"/>
                </a:cubicBezTo>
                <a:cubicBezTo>
                  <a:pt x="5595812" y="1803033"/>
                  <a:pt x="5574993" y="1788454"/>
                  <a:pt x="5569678" y="1805463"/>
                </a:cubicBezTo>
                <a:cubicBezTo>
                  <a:pt x="5567020" y="1815181"/>
                  <a:pt x="5564363" y="1832191"/>
                  <a:pt x="5556387" y="1832190"/>
                </a:cubicBezTo>
                <a:cubicBezTo>
                  <a:pt x="5556388" y="1820042"/>
                  <a:pt x="5556389" y="1810323"/>
                  <a:pt x="5556388" y="1798175"/>
                </a:cubicBezTo>
                <a:cubicBezTo>
                  <a:pt x="5537784" y="1807894"/>
                  <a:pt x="5519955" y="1818117"/>
                  <a:pt x="5501792" y="1826569"/>
                </a:cubicBezTo>
                <a:lnTo>
                  <a:pt x="5464626" y="1838244"/>
                </a:lnTo>
                <a:lnTo>
                  <a:pt x="5453286" y="1842760"/>
                </a:lnTo>
                <a:cubicBezTo>
                  <a:pt x="5441321" y="1846498"/>
                  <a:pt x="5429407" y="1849806"/>
                  <a:pt x="5429407" y="1849806"/>
                </a:cubicBezTo>
                <a:cubicBezTo>
                  <a:pt x="5418172" y="1854714"/>
                  <a:pt x="5410308" y="1856248"/>
                  <a:pt x="5403177" y="1857873"/>
                </a:cubicBezTo>
                <a:lnTo>
                  <a:pt x="5385327" y="1864912"/>
                </a:lnTo>
                <a:lnTo>
                  <a:pt x="5385138" y="1865687"/>
                </a:lnTo>
                <a:lnTo>
                  <a:pt x="5417622" y="1858878"/>
                </a:lnTo>
                <a:cubicBezTo>
                  <a:pt x="5431873" y="1855195"/>
                  <a:pt x="5444530" y="1851906"/>
                  <a:pt x="5444327" y="1853630"/>
                </a:cubicBezTo>
                <a:cubicBezTo>
                  <a:pt x="5444226" y="1854491"/>
                  <a:pt x="5440906" y="1856642"/>
                  <a:pt x="5436774" y="1859178"/>
                </a:cubicBezTo>
                <a:lnTo>
                  <a:pt x="5433394" y="1861316"/>
                </a:lnTo>
                <a:lnTo>
                  <a:pt x="5384640" y="1867735"/>
                </a:lnTo>
                <a:lnTo>
                  <a:pt x="5384519" y="1868236"/>
                </a:lnTo>
                <a:lnTo>
                  <a:pt x="5367083" y="1871423"/>
                </a:lnTo>
                <a:lnTo>
                  <a:pt x="5389772" y="1871262"/>
                </a:lnTo>
                <a:lnTo>
                  <a:pt x="5585687" y="1827599"/>
                </a:lnTo>
                <a:lnTo>
                  <a:pt x="5591086" y="1829510"/>
                </a:lnTo>
                <a:lnTo>
                  <a:pt x="5592738" y="1835824"/>
                </a:lnTo>
                <a:lnTo>
                  <a:pt x="5562697" y="1843031"/>
                </a:lnTo>
                <a:lnTo>
                  <a:pt x="5489797" y="1863983"/>
                </a:lnTo>
                <a:lnTo>
                  <a:pt x="5497209" y="1863978"/>
                </a:lnTo>
                <a:lnTo>
                  <a:pt x="5523934" y="1859973"/>
                </a:lnTo>
                <a:lnTo>
                  <a:pt x="5525210" y="1856098"/>
                </a:lnTo>
                <a:cubicBezTo>
                  <a:pt x="5530522" y="1856099"/>
                  <a:pt x="5535831" y="1853679"/>
                  <a:pt x="5541144" y="1853679"/>
                </a:cubicBezTo>
                <a:lnTo>
                  <a:pt x="5569751" y="1851818"/>
                </a:lnTo>
                <a:lnTo>
                  <a:pt x="5601721" y="1844702"/>
                </a:lnTo>
                <a:lnTo>
                  <a:pt x="5605995" y="1842683"/>
                </a:lnTo>
                <a:cubicBezTo>
                  <a:pt x="5609295" y="1842058"/>
                  <a:pt x="5612592" y="1842058"/>
                  <a:pt x="5615231" y="1842058"/>
                </a:cubicBezTo>
                <a:cubicBezTo>
                  <a:pt x="5628427" y="1842058"/>
                  <a:pt x="5644264" y="1839560"/>
                  <a:pt x="5657460" y="1852039"/>
                </a:cubicBezTo>
                <a:cubicBezTo>
                  <a:pt x="5656139" y="1854536"/>
                  <a:pt x="5655480" y="1857030"/>
                  <a:pt x="5654820" y="1859840"/>
                </a:cubicBezTo>
                <a:lnTo>
                  <a:pt x="5652973" y="1866607"/>
                </a:lnTo>
                <a:lnTo>
                  <a:pt x="5653541" y="1867946"/>
                </a:lnTo>
                <a:cubicBezTo>
                  <a:pt x="5653541" y="1870262"/>
                  <a:pt x="5650837" y="1870263"/>
                  <a:pt x="5650836" y="1874897"/>
                </a:cubicBezTo>
                <a:cubicBezTo>
                  <a:pt x="5650837" y="1873738"/>
                  <a:pt x="5650158" y="1870263"/>
                  <a:pt x="5649820" y="1867367"/>
                </a:cubicBezTo>
                <a:lnTo>
                  <a:pt x="5649801" y="1866802"/>
                </a:lnTo>
                <a:lnTo>
                  <a:pt x="5645896" y="1862361"/>
                </a:lnTo>
                <a:cubicBezTo>
                  <a:pt x="5630489" y="1850176"/>
                  <a:pt x="5610282" y="1867326"/>
                  <a:pt x="5594117" y="1869512"/>
                </a:cubicBezTo>
                <a:lnTo>
                  <a:pt x="5593496" y="1857172"/>
                </a:lnTo>
                <a:lnTo>
                  <a:pt x="5577389" y="1861351"/>
                </a:lnTo>
                <a:lnTo>
                  <a:pt x="5576500" y="1870920"/>
                </a:lnTo>
                <a:cubicBezTo>
                  <a:pt x="5573567" y="1876062"/>
                  <a:pt x="5569031" y="1880297"/>
                  <a:pt x="5565048" y="1885138"/>
                </a:cubicBezTo>
                <a:cubicBezTo>
                  <a:pt x="5586294" y="1880297"/>
                  <a:pt x="5609754" y="1877878"/>
                  <a:pt x="5631001" y="1870618"/>
                </a:cubicBezTo>
                <a:cubicBezTo>
                  <a:pt x="5636312" y="1868198"/>
                  <a:pt x="5644282" y="1863357"/>
                  <a:pt x="5649592" y="1875458"/>
                </a:cubicBezTo>
                <a:cubicBezTo>
                  <a:pt x="5657559" y="1870618"/>
                  <a:pt x="5667738" y="1868197"/>
                  <a:pt x="5675707" y="1868196"/>
                </a:cubicBezTo>
                <a:cubicBezTo>
                  <a:pt x="5673051" y="1853678"/>
                  <a:pt x="5662872" y="1848838"/>
                  <a:pt x="5657559" y="1839154"/>
                </a:cubicBezTo>
                <a:cubicBezTo>
                  <a:pt x="5681018" y="1820202"/>
                  <a:pt x="5712889" y="1820203"/>
                  <a:pt x="5739446" y="1815361"/>
                </a:cubicBezTo>
                <a:cubicBezTo>
                  <a:pt x="5770874" y="1810523"/>
                  <a:pt x="5800089" y="1803262"/>
                  <a:pt x="5831958" y="1798422"/>
                </a:cubicBezTo>
                <a:cubicBezTo>
                  <a:pt x="5892600" y="1786323"/>
                  <a:pt x="5953241" y="1774224"/>
                  <a:pt x="6013883" y="1764544"/>
                </a:cubicBezTo>
                <a:cubicBezTo>
                  <a:pt x="6013882" y="1771803"/>
                  <a:pt x="6013881" y="1779063"/>
                  <a:pt x="6013881" y="1788742"/>
                </a:cubicBezTo>
                <a:cubicBezTo>
                  <a:pt x="6016540" y="1788743"/>
                  <a:pt x="6021849" y="1788742"/>
                  <a:pt x="6024507" y="1788743"/>
                </a:cubicBezTo>
                <a:cubicBezTo>
                  <a:pt x="6032472" y="1788742"/>
                  <a:pt x="6043097" y="1786323"/>
                  <a:pt x="6051065" y="1788743"/>
                </a:cubicBezTo>
                <a:cubicBezTo>
                  <a:pt x="6053717" y="1788743"/>
                  <a:pt x="6064343" y="1791162"/>
                  <a:pt x="6066999" y="1796003"/>
                </a:cubicBezTo>
                <a:cubicBezTo>
                  <a:pt x="6069655" y="1800843"/>
                  <a:pt x="6035129" y="1805684"/>
                  <a:pt x="6032474" y="1805683"/>
                </a:cubicBezTo>
                <a:cubicBezTo>
                  <a:pt x="6016539" y="1805681"/>
                  <a:pt x="6001046" y="1808103"/>
                  <a:pt x="5985112" y="1808103"/>
                </a:cubicBezTo>
                <a:cubicBezTo>
                  <a:pt x="5947930" y="1812942"/>
                  <a:pt x="5911191" y="1817783"/>
                  <a:pt x="5874009" y="1822622"/>
                </a:cubicBezTo>
                <a:cubicBezTo>
                  <a:pt x="5860731" y="1825042"/>
                  <a:pt x="5847450" y="1827463"/>
                  <a:pt x="5834615" y="1827462"/>
                </a:cubicBezTo>
                <a:cubicBezTo>
                  <a:pt x="5826646" y="1827463"/>
                  <a:pt x="5816023" y="1825041"/>
                  <a:pt x="5808056" y="1832301"/>
                </a:cubicBezTo>
                <a:cubicBezTo>
                  <a:pt x="5797432" y="1839154"/>
                  <a:pt x="5808055" y="1846418"/>
                  <a:pt x="5813368" y="1846419"/>
                </a:cubicBezTo>
                <a:cubicBezTo>
                  <a:pt x="5821335" y="1846418"/>
                  <a:pt x="5826645" y="1844402"/>
                  <a:pt x="5834615" y="1841584"/>
                </a:cubicBezTo>
                <a:cubicBezTo>
                  <a:pt x="5842139" y="1841584"/>
                  <a:pt x="5855418" y="1837140"/>
                  <a:pt x="5863385" y="1844402"/>
                </a:cubicBezTo>
                <a:cubicBezTo>
                  <a:pt x="5874008" y="1853679"/>
                  <a:pt x="5855419" y="1858520"/>
                  <a:pt x="5852762" y="1860938"/>
                </a:cubicBezTo>
                <a:cubicBezTo>
                  <a:pt x="5816023" y="1868198"/>
                  <a:pt x="5781498" y="1870619"/>
                  <a:pt x="5747414" y="1877879"/>
                </a:cubicBezTo>
                <a:cubicBezTo>
                  <a:pt x="5673050" y="1889976"/>
                  <a:pt x="5599131" y="1902076"/>
                  <a:pt x="5525211" y="1914177"/>
                </a:cubicBezTo>
                <a:cubicBezTo>
                  <a:pt x="5525210" y="1894817"/>
                  <a:pt x="5541145" y="1906918"/>
                  <a:pt x="5546456" y="1899657"/>
                </a:cubicBezTo>
                <a:cubicBezTo>
                  <a:pt x="5550441" y="1896027"/>
                  <a:pt x="5543801" y="1891792"/>
                  <a:pt x="5535834" y="1888162"/>
                </a:cubicBezTo>
                <a:lnTo>
                  <a:pt x="5520751" y="1881781"/>
                </a:lnTo>
                <a:lnTo>
                  <a:pt x="5505864" y="1886902"/>
                </a:lnTo>
                <a:lnTo>
                  <a:pt x="5501190" y="1888916"/>
                </a:lnTo>
                <a:lnTo>
                  <a:pt x="5501190" y="1889720"/>
                </a:lnTo>
                <a:lnTo>
                  <a:pt x="5511242" y="1887538"/>
                </a:lnTo>
                <a:cubicBezTo>
                  <a:pt x="5545733" y="1880898"/>
                  <a:pt x="5504007" y="1894274"/>
                  <a:pt x="5494233" y="1901523"/>
                </a:cubicBezTo>
                <a:cubicBezTo>
                  <a:pt x="5497199" y="1901595"/>
                  <a:pt x="5500165" y="1901668"/>
                  <a:pt x="5503131" y="1901742"/>
                </a:cubicBezTo>
                <a:cubicBezTo>
                  <a:pt x="5500165" y="1901668"/>
                  <a:pt x="5520703" y="1912545"/>
                  <a:pt x="5520232" y="1916566"/>
                </a:cubicBezTo>
                <a:cubicBezTo>
                  <a:pt x="5519423" y="1923459"/>
                  <a:pt x="5458193" y="1946724"/>
                  <a:pt x="5448397" y="1949939"/>
                </a:cubicBezTo>
                <a:cubicBezTo>
                  <a:pt x="5415188" y="1971014"/>
                  <a:pt x="5521176" y="1933871"/>
                  <a:pt x="5520300" y="1941340"/>
                </a:cubicBezTo>
                <a:cubicBezTo>
                  <a:pt x="5520839" y="1943081"/>
                  <a:pt x="5517227" y="1945873"/>
                  <a:pt x="5512051" y="1948923"/>
                </a:cubicBezTo>
                <a:lnTo>
                  <a:pt x="5506541" y="1951778"/>
                </a:lnTo>
                <a:lnTo>
                  <a:pt x="5422444" y="1960421"/>
                </a:lnTo>
                <a:cubicBezTo>
                  <a:pt x="5414235" y="1961224"/>
                  <a:pt x="5373834" y="1959659"/>
                  <a:pt x="5371680" y="1965769"/>
                </a:cubicBezTo>
                <a:cubicBezTo>
                  <a:pt x="5369692" y="1971408"/>
                  <a:pt x="5401462" y="1966230"/>
                  <a:pt x="5404204" y="1967196"/>
                </a:cubicBezTo>
                <a:cubicBezTo>
                  <a:pt x="5435280" y="1963360"/>
                  <a:pt x="5464152" y="1960464"/>
                  <a:pt x="5492217" y="1958141"/>
                </a:cubicBezTo>
                <a:lnTo>
                  <a:pt x="5494564" y="1957982"/>
                </a:lnTo>
                <a:lnTo>
                  <a:pt x="5494418" y="1958058"/>
                </a:lnTo>
                <a:cubicBezTo>
                  <a:pt x="5482984" y="1963609"/>
                  <a:pt x="5475642" y="1967029"/>
                  <a:pt x="5493090" y="1961985"/>
                </a:cubicBezTo>
                <a:lnTo>
                  <a:pt x="5521043" y="1956195"/>
                </a:lnTo>
                <a:lnTo>
                  <a:pt x="5575384" y="1952526"/>
                </a:lnTo>
                <a:lnTo>
                  <a:pt x="5582878" y="1951701"/>
                </a:lnTo>
                <a:lnTo>
                  <a:pt x="5559401" y="1961952"/>
                </a:lnTo>
                <a:lnTo>
                  <a:pt x="5534799" y="1971931"/>
                </a:lnTo>
                <a:lnTo>
                  <a:pt x="5541444" y="1975275"/>
                </a:lnTo>
                <a:lnTo>
                  <a:pt x="5542765" y="1980558"/>
                </a:lnTo>
                <a:lnTo>
                  <a:pt x="5544346" y="1979882"/>
                </a:lnTo>
                <a:cubicBezTo>
                  <a:pt x="5551938" y="1976973"/>
                  <a:pt x="5557353" y="1976241"/>
                  <a:pt x="5558229" y="1981449"/>
                </a:cubicBezTo>
                <a:cubicBezTo>
                  <a:pt x="5558331" y="1980586"/>
                  <a:pt x="5556124" y="1981433"/>
                  <a:pt x="5552605" y="1983299"/>
                </a:cubicBezTo>
                <a:lnTo>
                  <a:pt x="5543387" y="1988746"/>
                </a:lnTo>
                <a:lnTo>
                  <a:pt x="5542593" y="2005274"/>
                </a:lnTo>
                <a:cubicBezTo>
                  <a:pt x="5539187" y="2005274"/>
                  <a:pt x="5536972" y="2003935"/>
                  <a:pt x="5535566" y="2001738"/>
                </a:cubicBezTo>
                <a:lnTo>
                  <a:pt x="5533830" y="1994794"/>
                </a:lnTo>
                <a:lnTo>
                  <a:pt x="5512348" y="2009124"/>
                </a:lnTo>
                <a:cubicBezTo>
                  <a:pt x="5512348" y="2009124"/>
                  <a:pt x="5490192" y="2012036"/>
                  <a:pt x="5498776" y="2019159"/>
                </a:cubicBezTo>
                <a:cubicBezTo>
                  <a:pt x="5498776" y="2019159"/>
                  <a:pt x="5514909" y="2012644"/>
                  <a:pt x="5524212" y="2009416"/>
                </a:cubicBezTo>
                <a:cubicBezTo>
                  <a:pt x="5526863" y="2016394"/>
                  <a:pt x="5529021" y="2023361"/>
                  <a:pt x="5529021" y="2023361"/>
                </a:cubicBezTo>
                <a:cubicBezTo>
                  <a:pt x="5534953" y="2023508"/>
                  <a:pt x="5564252" y="2010401"/>
                  <a:pt x="5576611" y="2010706"/>
                </a:cubicBezTo>
                <a:cubicBezTo>
                  <a:pt x="5576611" y="2010706"/>
                  <a:pt x="5594900" y="2011156"/>
                  <a:pt x="5569466" y="2020900"/>
                </a:cubicBezTo>
                <a:cubicBezTo>
                  <a:pt x="5549805" y="2027906"/>
                  <a:pt x="5563444" y="2017295"/>
                  <a:pt x="5552771" y="2027978"/>
                </a:cubicBezTo>
                <a:cubicBezTo>
                  <a:pt x="5560074" y="2020668"/>
                  <a:pt x="5564726" y="2031729"/>
                  <a:pt x="5560951" y="2038549"/>
                </a:cubicBezTo>
                <a:cubicBezTo>
                  <a:pt x="5561793" y="2037706"/>
                  <a:pt x="5558654" y="2038313"/>
                  <a:pt x="5553466" y="2039751"/>
                </a:cubicBezTo>
                <a:lnTo>
                  <a:pt x="5537039" y="2044894"/>
                </a:lnTo>
                <a:lnTo>
                  <a:pt x="5536361" y="2044955"/>
                </a:lnTo>
                <a:cubicBezTo>
                  <a:pt x="5475437" y="2050552"/>
                  <a:pt x="5414856" y="2056270"/>
                  <a:pt x="5357109" y="2062064"/>
                </a:cubicBezTo>
                <a:lnTo>
                  <a:pt x="5318787" y="2068321"/>
                </a:lnTo>
                <a:lnTo>
                  <a:pt x="5319625" y="2068661"/>
                </a:lnTo>
                <a:cubicBezTo>
                  <a:pt x="5320859" y="2070269"/>
                  <a:pt x="5321476" y="2072841"/>
                  <a:pt x="5321475" y="2076698"/>
                </a:cubicBezTo>
                <a:lnTo>
                  <a:pt x="5315800" y="2068809"/>
                </a:lnTo>
                <a:lnTo>
                  <a:pt x="5309739" y="2069799"/>
                </a:lnTo>
                <a:lnTo>
                  <a:pt x="5309048" y="2076728"/>
                </a:lnTo>
                <a:cubicBezTo>
                  <a:pt x="5301156" y="2076728"/>
                  <a:pt x="5295893" y="2076728"/>
                  <a:pt x="5290630" y="2076729"/>
                </a:cubicBezTo>
                <a:lnTo>
                  <a:pt x="5291828" y="2072723"/>
                </a:lnTo>
                <a:lnTo>
                  <a:pt x="5181186" y="2090791"/>
                </a:lnTo>
                <a:lnTo>
                  <a:pt x="5176331" y="2094005"/>
                </a:lnTo>
                <a:cubicBezTo>
                  <a:pt x="5169043" y="2098829"/>
                  <a:pt x="5161580" y="2102135"/>
                  <a:pt x="5155176" y="2098194"/>
                </a:cubicBezTo>
                <a:lnTo>
                  <a:pt x="5152640" y="2095618"/>
                </a:lnTo>
                <a:lnTo>
                  <a:pt x="5152205" y="2095731"/>
                </a:lnTo>
                <a:lnTo>
                  <a:pt x="5155423" y="2100466"/>
                </a:lnTo>
                <a:cubicBezTo>
                  <a:pt x="5152956" y="2102886"/>
                  <a:pt x="5150488" y="2105305"/>
                  <a:pt x="5148019" y="2100465"/>
                </a:cubicBezTo>
                <a:lnTo>
                  <a:pt x="5149376" y="2096472"/>
                </a:lnTo>
                <a:lnTo>
                  <a:pt x="5111532" y="2106371"/>
                </a:lnTo>
                <a:lnTo>
                  <a:pt x="5112433" y="2110637"/>
                </a:lnTo>
                <a:lnTo>
                  <a:pt x="5099864" y="2109422"/>
                </a:lnTo>
                <a:lnTo>
                  <a:pt x="5084193" y="2113521"/>
                </a:lnTo>
                <a:lnTo>
                  <a:pt x="5089003" y="2121381"/>
                </a:lnTo>
                <a:cubicBezTo>
                  <a:pt x="5086536" y="2121380"/>
                  <a:pt x="5084685" y="2120775"/>
                  <a:pt x="5083451" y="2118961"/>
                </a:cubicBezTo>
                <a:lnTo>
                  <a:pt x="5082496" y="2113965"/>
                </a:lnTo>
                <a:lnTo>
                  <a:pt x="5056040" y="2120885"/>
                </a:lnTo>
                <a:lnTo>
                  <a:pt x="5030290" y="2130111"/>
                </a:lnTo>
                <a:lnTo>
                  <a:pt x="5034267" y="2138393"/>
                </a:lnTo>
                <a:lnTo>
                  <a:pt x="5051207" y="2134570"/>
                </a:lnTo>
                <a:lnTo>
                  <a:pt x="5057567" y="2132094"/>
                </a:lnTo>
                <a:lnTo>
                  <a:pt x="5062258" y="2132076"/>
                </a:lnTo>
                <a:lnTo>
                  <a:pt x="5114484" y="2120291"/>
                </a:lnTo>
                <a:lnTo>
                  <a:pt x="5145052" y="2113381"/>
                </a:lnTo>
                <a:lnTo>
                  <a:pt x="5146580" y="2100349"/>
                </a:lnTo>
                <a:lnTo>
                  <a:pt x="5149673" y="2112336"/>
                </a:lnTo>
                <a:lnTo>
                  <a:pt x="5272560" y="2084558"/>
                </a:lnTo>
                <a:cubicBezTo>
                  <a:pt x="5364522" y="2071016"/>
                  <a:pt x="5460023" y="2062420"/>
                  <a:pt x="5555089" y="2056312"/>
                </a:cubicBezTo>
                <a:lnTo>
                  <a:pt x="5557919" y="2056240"/>
                </a:lnTo>
                <a:lnTo>
                  <a:pt x="5544726" y="2062221"/>
                </a:lnTo>
                <a:lnTo>
                  <a:pt x="5543103" y="2063595"/>
                </a:lnTo>
                <a:lnTo>
                  <a:pt x="5538807" y="2063779"/>
                </a:lnTo>
                <a:cubicBezTo>
                  <a:pt x="5449195" y="2078149"/>
                  <a:pt x="5372160" y="2080577"/>
                  <a:pt x="5266068" y="2095476"/>
                </a:cubicBezTo>
                <a:lnTo>
                  <a:pt x="5214439" y="2105869"/>
                </a:lnTo>
                <a:lnTo>
                  <a:pt x="5219861" y="2109702"/>
                </a:lnTo>
                <a:lnTo>
                  <a:pt x="5211027" y="2117505"/>
                </a:lnTo>
                <a:lnTo>
                  <a:pt x="5267622" y="2106061"/>
                </a:lnTo>
                <a:cubicBezTo>
                  <a:pt x="5281916" y="2104232"/>
                  <a:pt x="5329968" y="2091588"/>
                  <a:pt x="5321127" y="2101679"/>
                </a:cubicBezTo>
                <a:cubicBezTo>
                  <a:pt x="5325827" y="2103336"/>
                  <a:pt x="5330918" y="2105130"/>
                  <a:pt x="5335256" y="2100320"/>
                </a:cubicBezTo>
                <a:lnTo>
                  <a:pt x="5418600" y="2092473"/>
                </a:lnTo>
                <a:lnTo>
                  <a:pt x="5417612" y="2087899"/>
                </a:lnTo>
                <a:cubicBezTo>
                  <a:pt x="5421417" y="2087899"/>
                  <a:pt x="5426677" y="2086100"/>
                  <a:pt x="5430985" y="2086700"/>
                </a:cubicBezTo>
                <a:cubicBezTo>
                  <a:pt x="5433140" y="2086999"/>
                  <a:pt x="5435057" y="2087899"/>
                  <a:pt x="5436435" y="2089923"/>
                </a:cubicBezTo>
                <a:lnTo>
                  <a:pt x="5436625" y="2090775"/>
                </a:lnTo>
                <a:lnTo>
                  <a:pt x="5440810" y="2090381"/>
                </a:lnTo>
                <a:cubicBezTo>
                  <a:pt x="5476763" y="2087075"/>
                  <a:pt x="5513864" y="2084570"/>
                  <a:pt x="5553255" y="2085249"/>
                </a:cubicBezTo>
                <a:lnTo>
                  <a:pt x="5456387" y="2095801"/>
                </a:lnTo>
                <a:lnTo>
                  <a:pt x="5460121" y="2100921"/>
                </a:lnTo>
                <a:cubicBezTo>
                  <a:pt x="5457307" y="2102206"/>
                  <a:pt x="5454494" y="2102206"/>
                  <a:pt x="5453088" y="2100920"/>
                </a:cubicBezTo>
                <a:lnTo>
                  <a:pt x="5453974" y="2096064"/>
                </a:lnTo>
                <a:lnTo>
                  <a:pt x="5439345" y="2097658"/>
                </a:lnTo>
                <a:lnTo>
                  <a:pt x="5438182" y="2097776"/>
                </a:lnTo>
                <a:lnTo>
                  <a:pt x="5438653" y="2099895"/>
                </a:lnTo>
                <a:cubicBezTo>
                  <a:pt x="5434624" y="2099895"/>
                  <a:pt x="5429363" y="2101695"/>
                  <a:pt x="5425110" y="2101094"/>
                </a:cubicBezTo>
                <a:lnTo>
                  <a:pt x="5422293" y="2099395"/>
                </a:lnTo>
                <a:lnTo>
                  <a:pt x="5383174" y="2103381"/>
                </a:lnTo>
                <a:lnTo>
                  <a:pt x="5381753" y="2108347"/>
                </a:lnTo>
                <a:lnTo>
                  <a:pt x="5415996" y="2103624"/>
                </a:lnTo>
                <a:cubicBezTo>
                  <a:pt x="5461677" y="2100512"/>
                  <a:pt x="5506860" y="2100064"/>
                  <a:pt x="5550470" y="2100645"/>
                </a:cubicBezTo>
                <a:cubicBezTo>
                  <a:pt x="5498599" y="2108508"/>
                  <a:pt x="5446638" y="2114756"/>
                  <a:pt x="5394238" y="2121311"/>
                </a:cubicBezTo>
                <a:lnTo>
                  <a:pt x="5296200" y="2135204"/>
                </a:lnTo>
                <a:lnTo>
                  <a:pt x="5276305" y="2145200"/>
                </a:lnTo>
                <a:lnTo>
                  <a:pt x="5397690" y="2127564"/>
                </a:lnTo>
                <a:lnTo>
                  <a:pt x="5523813" y="2116467"/>
                </a:lnTo>
                <a:lnTo>
                  <a:pt x="5567951" y="2104182"/>
                </a:lnTo>
                <a:cubicBezTo>
                  <a:pt x="5628316" y="2089713"/>
                  <a:pt x="5689132" y="2080464"/>
                  <a:pt x="5750633" y="2080464"/>
                </a:cubicBezTo>
                <a:cubicBezTo>
                  <a:pt x="5716059" y="2090208"/>
                  <a:pt x="5682262" y="2101777"/>
                  <a:pt x="5648851" y="2113900"/>
                </a:cubicBezTo>
                <a:lnTo>
                  <a:pt x="5632201" y="2120053"/>
                </a:lnTo>
                <a:lnTo>
                  <a:pt x="5638093" y="2120176"/>
                </a:lnTo>
                <a:cubicBezTo>
                  <a:pt x="5641325" y="2119598"/>
                  <a:pt x="5643625" y="2118693"/>
                  <a:pt x="5647647" y="2118525"/>
                </a:cubicBezTo>
                <a:cubicBezTo>
                  <a:pt x="5667863" y="2116143"/>
                  <a:pt x="5683514" y="2117963"/>
                  <a:pt x="5662531" y="2123772"/>
                </a:cubicBezTo>
                <a:cubicBezTo>
                  <a:pt x="5643604" y="2126873"/>
                  <a:pt x="5629143" y="2129172"/>
                  <a:pt x="5615225" y="2130867"/>
                </a:cubicBezTo>
                <a:lnTo>
                  <a:pt x="5599583" y="2132106"/>
                </a:lnTo>
                <a:lnTo>
                  <a:pt x="5562032" y="2145983"/>
                </a:lnTo>
                <a:lnTo>
                  <a:pt x="5577340" y="2145116"/>
                </a:lnTo>
                <a:cubicBezTo>
                  <a:pt x="5586089" y="2144502"/>
                  <a:pt x="5593783" y="2143913"/>
                  <a:pt x="5597805" y="2143746"/>
                </a:cubicBezTo>
                <a:lnTo>
                  <a:pt x="5601685" y="2147608"/>
                </a:lnTo>
                <a:lnTo>
                  <a:pt x="5663315" y="2129179"/>
                </a:lnTo>
                <a:cubicBezTo>
                  <a:pt x="5713402" y="2114566"/>
                  <a:pt x="5766149" y="2102385"/>
                  <a:pt x="5816680" y="2095078"/>
                </a:cubicBezTo>
                <a:cubicBezTo>
                  <a:pt x="5842833" y="2090208"/>
                  <a:pt x="5869427" y="2085335"/>
                  <a:pt x="5893363" y="2082901"/>
                </a:cubicBezTo>
                <a:cubicBezTo>
                  <a:pt x="5914638" y="2080465"/>
                  <a:pt x="5935473" y="2082900"/>
                  <a:pt x="5954090" y="2066257"/>
                </a:cubicBezTo>
                <a:cubicBezTo>
                  <a:pt x="6044071" y="2058950"/>
                  <a:pt x="6134051" y="2049208"/>
                  <a:pt x="6224033" y="2046772"/>
                </a:cubicBezTo>
                <a:cubicBezTo>
                  <a:pt x="6229351" y="2046772"/>
                  <a:pt x="6253287" y="2046772"/>
                  <a:pt x="6242649" y="2058949"/>
                </a:cubicBezTo>
                <a:cubicBezTo>
                  <a:pt x="6229352" y="2073158"/>
                  <a:pt x="6210735" y="2076000"/>
                  <a:pt x="6192118" y="2080464"/>
                </a:cubicBezTo>
                <a:cubicBezTo>
                  <a:pt x="6142031" y="2092643"/>
                  <a:pt x="6091498" y="2097515"/>
                  <a:pt x="6041410" y="2099951"/>
                </a:cubicBezTo>
                <a:cubicBezTo>
                  <a:pt x="6014816" y="2099951"/>
                  <a:pt x="5986005" y="2097514"/>
                  <a:pt x="5959409" y="2099950"/>
                </a:cubicBezTo>
                <a:cubicBezTo>
                  <a:pt x="5951431" y="2099951"/>
                  <a:pt x="5951431" y="2109693"/>
                  <a:pt x="5946112" y="2117000"/>
                </a:cubicBezTo>
                <a:cubicBezTo>
                  <a:pt x="5940792" y="2124307"/>
                  <a:pt x="5927493" y="2119435"/>
                  <a:pt x="5922176" y="2119435"/>
                </a:cubicBezTo>
                <a:cubicBezTo>
                  <a:pt x="5869426" y="2121872"/>
                  <a:pt x="5816679" y="2126742"/>
                  <a:pt x="5766150" y="2138921"/>
                </a:cubicBezTo>
                <a:cubicBezTo>
                  <a:pt x="5660654" y="2157554"/>
                  <a:pt x="5560035" y="2189218"/>
                  <a:pt x="5456756" y="2225346"/>
                </a:cubicBezTo>
                <a:cubicBezTo>
                  <a:pt x="5406666" y="2242398"/>
                  <a:pt x="5356136" y="2261881"/>
                  <a:pt x="5306048" y="2278932"/>
                </a:cubicBezTo>
                <a:cubicBezTo>
                  <a:pt x="5295412" y="2283803"/>
                  <a:pt x="5282113" y="2288674"/>
                  <a:pt x="5268815" y="2295981"/>
                </a:cubicBezTo>
                <a:cubicBezTo>
                  <a:pt x="5260834" y="2298416"/>
                  <a:pt x="5250198" y="2305317"/>
                  <a:pt x="5244878" y="2298417"/>
                </a:cubicBezTo>
                <a:cubicBezTo>
                  <a:pt x="5232025" y="2288675"/>
                  <a:pt x="5244880" y="2261881"/>
                  <a:pt x="5247982" y="2249703"/>
                </a:cubicBezTo>
                <a:cubicBezTo>
                  <a:pt x="5259615" y="2258837"/>
                  <a:pt x="5270006" y="2254270"/>
                  <a:pt x="5275595" y="2241140"/>
                </a:cubicBezTo>
                <a:lnTo>
                  <a:pt x="5279108" y="2226761"/>
                </a:lnTo>
                <a:lnTo>
                  <a:pt x="5278906" y="2226359"/>
                </a:lnTo>
                <a:lnTo>
                  <a:pt x="5279332" y="2225831"/>
                </a:lnTo>
                <a:lnTo>
                  <a:pt x="5279452" y="2225346"/>
                </a:lnTo>
                <a:lnTo>
                  <a:pt x="5279597" y="2225503"/>
                </a:lnTo>
                <a:lnTo>
                  <a:pt x="5281685" y="2222921"/>
                </a:lnTo>
                <a:cubicBezTo>
                  <a:pt x="5282611" y="2222920"/>
                  <a:pt x="5283845" y="2224065"/>
                  <a:pt x="5286313" y="2226360"/>
                </a:cubicBezTo>
                <a:lnTo>
                  <a:pt x="5283540" y="2229731"/>
                </a:lnTo>
                <a:lnTo>
                  <a:pt x="5284314" y="2230560"/>
                </a:lnTo>
                <a:cubicBezTo>
                  <a:pt x="5289923" y="2233872"/>
                  <a:pt x="5297404" y="2232045"/>
                  <a:pt x="5303389" y="2230218"/>
                </a:cubicBezTo>
                <a:cubicBezTo>
                  <a:pt x="5314027" y="2227782"/>
                  <a:pt x="5327325" y="2227782"/>
                  <a:pt x="5337521" y="2225347"/>
                </a:cubicBezTo>
                <a:cubicBezTo>
                  <a:pt x="5334860" y="2220882"/>
                  <a:pt x="5334860" y="2208702"/>
                  <a:pt x="5329540" y="2208703"/>
                </a:cubicBezTo>
                <a:cubicBezTo>
                  <a:pt x="5322005" y="2206268"/>
                  <a:pt x="5311366" y="2213574"/>
                  <a:pt x="5303388" y="2218445"/>
                </a:cubicBezTo>
                <a:cubicBezTo>
                  <a:pt x="5291422" y="2227275"/>
                  <a:pt x="5283940" y="2221490"/>
                  <a:pt x="5276462" y="2211880"/>
                </a:cubicBezTo>
                <a:lnTo>
                  <a:pt x="5273360" y="2207628"/>
                </a:lnTo>
                <a:lnTo>
                  <a:pt x="5268738" y="2208282"/>
                </a:lnTo>
                <a:lnTo>
                  <a:pt x="5260327" y="2210063"/>
                </a:lnTo>
                <a:lnTo>
                  <a:pt x="5260903" y="2212455"/>
                </a:lnTo>
                <a:lnTo>
                  <a:pt x="5249027" y="2212454"/>
                </a:lnTo>
                <a:lnTo>
                  <a:pt x="5199259" y="2222987"/>
                </a:lnTo>
                <a:lnTo>
                  <a:pt x="5197198" y="2224376"/>
                </a:lnTo>
                <a:lnTo>
                  <a:pt x="5192751" y="2224363"/>
                </a:lnTo>
                <a:lnTo>
                  <a:pt x="5065120" y="2251373"/>
                </a:lnTo>
                <a:lnTo>
                  <a:pt x="5053060" y="2255055"/>
                </a:lnTo>
                <a:lnTo>
                  <a:pt x="5075733" y="2252085"/>
                </a:lnTo>
                <a:cubicBezTo>
                  <a:pt x="5085982" y="2251253"/>
                  <a:pt x="5096178" y="2250646"/>
                  <a:pt x="5106010" y="2249435"/>
                </a:cubicBezTo>
                <a:cubicBezTo>
                  <a:pt x="5106010" y="2256700"/>
                  <a:pt x="5106010" y="2266382"/>
                  <a:pt x="5106010" y="2273645"/>
                </a:cubicBezTo>
                <a:cubicBezTo>
                  <a:pt x="5127225" y="2261540"/>
                  <a:pt x="5145347" y="2237331"/>
                  <a:pt x="5168775" y="2232491"/>
                </a:cubicBezTo>
                <a:cubicBezTo>
                  <a:pt x="5163911" y="2234912"/>
                  <a:pt x="5160817" y="2239754"/>
                  <a:pt x="5160818" y="2244594"/>
                </a:cubicBezTo>
                <a:cubicBezTo>
                  <a:pt x="5168774" y="2246411"/>
                  <a:pt x="5176729" y="2245502"/>
                  <a:pt x="5183567" y="2250042"/>
                </a:cubicBezTo>
                <a:lnTo>
                  <a:pt x="5189116" y="2255794"/>
                </a:lnTo>
                <a:lnTo>
                  <a:pt x="5187092" y="2249834"/>
                </a:lnTo>
                <a:cubicBezTo>
                  <a:pt x="5189559" y="2244994"/>
                  <a:pt x="5192028" y="2244993"/>
                  <a:pt x="5194495" y="2249833"/>
                </a:cubicBezTo>
                <a:lnTo>
                  <a:pt x="5189894" y="2256600"/>
                </a:lnTo>
                <a:lnTo>
                  <a:pt x="5189990" y="2256700"/>
                </a:lnTo>
                <a:lnTo>
                  <a:pt x="5189827" y="2256699"/>
                </a:lnTo>
                <a:lnTo>
                  <a:pt x="5189558" y="2257093"/>
                </a:lnTo>
                <a:lnTo>
                  <a:pt x="5189424" y="2256700"/>
                </a:lnTo>
                <a:lnTo>
                  <a:pt x="5183360" y="2256700"/>
                </a:lnTo>
                <a:cubicBezTo>
                  <a:pt x="5180708" y="2257303"/>
                  <a:pt x="5178057" y="2259119"/>
                  <a:pt x="5176730" y="2263961"/>
                </a:cubicBezTo>
                <a:cubicBezTo>
                  <a:pt x="5171426" y="2273644"/>
                  <a:pt x="5174077" y="2285748"/>
                  <a:pt x="5174078" y="2295432"/>
                </a:cubicBezTo>
                <a:cubicBezTo>
                  <a:pt x="5189989" y="2293010"/>
                  <a:pt x="5205900" y="2293010"/>
                  <a:pt x="5221814" y="2300271"/>
                </a:cubicBezTo>
                <a:lnTo>
                  <a:pt x="5196687" y="2314336"/>
                </a:lnTo>
                <a:lnTo>
                  <a:pt x="5215594" y="2311944"/>
                </a:lnTo>
                <a:cubicBezTo>
                  <a:pt x="5233537" y="2309949"/>
                  <a:pt x="5291259" y="2291615"/>
                  <a:pt x="5318627" y="2290695"/>
                </a:cubicBezTo>
                <a:cubicBezTo>
                  <a:pt x="5355422" y="2290846"/>
                  <a:pt x="5270873" y="2306124"/>
                  <a:pt x="5261630" y="2309111"/>
                </a:cubicBezTo>
                <a:cubicBezTo>
                  <a:pt x="5221533" y="2316997"/>
                  <a:pt x="5199036" y="2322681"/>
                  <a:pt x="5175374" y="2328821"/>
                </a:cubicBezTo>
                <a:lnTo>
                  <a:pt x="5166974" y="2330967"/>
                </a:lnTo>
                <a:lnTo>
                  <a:pt x="5158110" y="2335929"/>
                </a:lnTo>
                <a:cubicBezTo>
                  <a:pt x="5136728" y="2347074"/>
                  <a:pt x="5115072" y="2356757"/>
                  <a:pt x="5092751" y="2362808"/>
                </a:cubicBezTo>
                <a:lnTo>
                  <a:pt x="5086416" y="2364647"/>
                </a:lnTo>
                <a:lnTo>
                  <a:pt x="5114849" y="2357607"/>
                </a:lnTo>
                <a:cubicBezTo>
                  <a:pt x="5125940" y="2355251"/>
                  <a:pt x="5133868" y="2355146"/>
                  <a:pt x="5135231" y="2361360"/>
                </a:cubicBezTo>
                <a:cubicBezTo>
                  <a:pt x="5135772" y="2357383"/>
                  <a:pt x="5082583" y="2380273"/>
                  <a:pt x="5068359" y="2387403"/>
                </a:cubicBezTo>
                <a:cubicBezTo>
                  <a:pt x="5068359" y="2387403"/>
                  <a:pt x="5035913" y="2387746"/>
                  <a:pt x="5048605" y="2397271"/>
                </a:cubicBezTo>
                <a:cubicBezTo>
                  <a:pt x="5048605" y="2397271"/>
                  <a:pt x="5072166" y="2391876"/>
                  <a:pt x="5085759" y="2389386"/>
                </a:cubicBezTo>
                <a:lnTo>
                  <a:pt x="5089002" y="2396781"/>
                </a:lnTo>
                <a:lnTo>
                  <a:pt x="5090010" y="2396648"/>
                </a:lnTo>
                <a:cubicBezTo>
                  <a:pt x="5095491" y="2396343"/>
                  <a:pt x="5100700" y="2397564"/>
                  <a:pt x="5104608" y="2403667"/>
                </a:cubicBezTo>
                <a:lnTo>
                  <a:pt x="5090123" y="2412850"/>
                </a:lnTo>
                <a:lnTo>
                  <a:pt x="5099262" y="2409942"/>
                </a:lnTo>
                <a:cubicBezTo>
                  <a:pt x="5108189" y="2407489"/>
                  <a:pt x="5115976" y="2405906"/>
                  <a:pt x="5121629" y="2405869"/>
                </a:cubicBezTo>
                <a:cubicBezTo>
                  <a:pt x="5127674" y="2405074"/>
                  <a:pt x="5122499" y="2411398"/>
                  <a:pt x="5128544" y="2410604"/>
                </a:cubicBezTo>
                <a:lnTo>
                  <a:pt x="5134000" y="2409247"/>
                </a:lnTo>
                <a:lnTo>
                  <a:pt x="5134112" y="2409045"/>
                </a:lnTo>
                <a:cubicBezTo>
                  <a:pt x="5128778" y="2406621"/>
                  <a:pt x="5097228" y="2401771"/>
                  <a:pt x="5110560" y="2384802"/>
                </a:cubicBezTo>
                <a:cubicBezTo>
                  <a:pt x="5118559" y="2375511"/>
                  <a:pt x="5131445" y="2375512"/>
                  <a:pt x="5139441" y="2373087"/>
                </a:cubicBezTo>
                <a:cubicBezTo>
                  <a:pt x="5147444" y="2370662"/>
                  <a:pt x="5155439" y="2370663"/>
                  <a:pt x="5160329" y="2368238"/>
                </a:cubicBezTo>
                <a:cubicBezTo>
                  <a:pt x="5163439" y="2375512"/>
                  <a:pt x="5165661" y="2379955"/>
                  <a:pt x="5168328" y="2387227"/>
                </a:cubicBezTo>
                <a:cubicBezTo>
                  <a:pt x="5160328" y="2387227"/>
                  <a:pt x="5152776" y="2387227"/>
                  <a:pt x="5144777" y="2387227"/>
                </a:cubicBezTo>
                <a:cubicBezTo>
                  <a:pt x="5144775" y="2398136"/>
                  <a:pt x="5149442" y="2401772"/>
                  <a:pt x="5155052" y="2402681"/>
                </a:cubicBezTo>
                <a:lnTo>
                  <a:pt x="5157240" y="2402557"/>
                </a:lnTo>
                <a:lnTo>
                  <a:pt x="5166003" y="2399113"/>
                </a:lnTo>
                <a:lnTo>
                  <a:pt x="5171383" y="2400654"/>
                </a:lnTo>
                <a:lnTo>
                  <a:pt x="5170782" y="2401783"/>
                </a:lnTo>
                <a:lnTo>
                  <a:pt x="5170995" y="2401772"/>
                </a:lnTo>
                <a:cubicBezTo>
                  <a:pt x="5178993" y="2399348"/>
                  <a:pt x="5186994" y="2394499"/>
                  <a:pt x="5194989" y="2399348"/>
                </a:cubicBezTo>
                <a:cubicBezTo>
                  <a:pt x="5200323" y="2401771"/>
                  <a:pt x="5197655" y="2411468"/>
                  <a:pt x="5192324" y="2413891"/>
                </a:cubicBezTo>
                <a:cubicBezTo>
                  <a:pt x="5170994" y="2421164"/>
                  <a:pt x="5150109" y="2430860"/>
                  <a:pt x="5129221" y="2433284"/>
                </a:cubicBezTo>
                <a:cubicBezTo>
                  <a:pt x="5126555" y="2433890"/>
                  <a:pt x="5125363" y="2432981"/>
                  <a:pt x="5125113" y="2431201"/>
                </a:cubicBezTo>
                <a:lnTo>
                  <a:pt x="5125474" y="2429498"/>
                </a:lnTo>
                <a:lnTo>
                  <a:pt x="5121276" y="2430153"/>
                </a:lnTo>
                <a:lnTo>
                  <a:pt x="5100188" y="2433443"/>
                </a:lnTo>
                <a:cubicBezTo>
                  <a:pt x="5078689" y="2437222"/>
                  <a:pt x="5056509" y="2441931"/>
                  <a:pt x="5056238" y="2443920"/>
                </a:cubicBezTo>
                <a:cubicBezTo>
                  <a:pt x="5059061" y="2447524"/>
                  <a:pt x="5070242" y="2446778"/>
                  <a:pt x="5083576" y="2444490"/>
                </a:cubicBezTo>
                <a:lnTo>
                  <a:pt x="5092383" y="2442589"/>
                </a:lnTo>
                <a:lnTo>
                  <a:pt x="5089414" y="2436762"/>
                </a:lnTo>
                <a:cubicBezTo>
                  <a:pt x="5094875" y="2436762"/>
                  <a:pt x="5100332" y="2436154"/>
                  <a:pt x="5105791" y="2436458"/>
                </a:cubicBezTo>
                <a:lnTo>
                  <a:pt x="5111884" y="2438383"/>
                </a:lnTo>
                <a:lnTo>
                  <a:pt x="5123818" y="2435809"/>
                </a:lnTo>
                <a:lnTo>
                  <a:pt x="5138951" y="2433281"/>
                </a:lnTo>
                <a:lnTo>
                  <a:pt x="5117413" y="2440131"/>
                </a:lnTo>
                <a:lnTo>
                  <a:pt x="5122169" y="2441634"/>
                </a:lnTo>
                <a:cubicBezTo>
                  <a:pt x="5113980" y="2445287"/>
                  <a:pt x="5102720" y="2454193"/>
                  <a:pt x="5095300" y="2448312"/>
                </a:cubicBezTo>
                <a:lnTo>
                  <a:pt x="5094796" y="2447323"/>
                </a:lnTo>
                <a:lnTo>
                  <a:pt x="5079723" y="2452117"/>
                </a:lnTo>
                <a:lnTo>
                  <a:pt x="5018703" y="2472222"/>
                </a:lnTo>
                <a:lnTo>
                  <a:pt x="5020615" y="2480378"/>
                </a:lnTo>
                <a:cubicBezTo>
                  <a:pt x="5012943" y="2480378"/>
                  <a:pt x="5005269" y="2480378"/>
                  <a:pt x="4997596" y="2480378"/>
                </a:cubicBezTo>
                <a:lnTo>
                  <a:pt x="4998186" y="2478661"/>
                </a:lnTo>
                <a:lnTo>
                  <a:pt x="4981354" y="2483436"/>
                </a:lnTo>
                <a:lnTo>
                  <a:pt x="4979707" y="2490591"/>
                </a:lnTo>
                <a:cubicBezTo>
                  <a:pt x="4978471" y="2492198"/>
                  <a:pt x="4976621" y="2492841"/>
                  <a:pt x="4974153" y="2492840"/>
                </a:cubicBezTo>
                <a:lnTo>
                  <a:pt x="4975967" y="2484964"/>
                </a:lnTo>
                <a:lnTo>
                  <a:pt x="4958501" y="2489922"/>
                </a:lnTo>
                <a:cubicBezTo>
                  <a:pt x="4943152" y="2494115"/>
                  <a:pt x="4930144" y="2498057"/>
                  <a:pt x="4925828" y="2501681"/>
                </a:cubicBezTo>
                <a:lnTo>
                  <a:pt x="4924359" y="2505725"/>
                </a:lnTo>
                <a:lnTo>
                  <a:pt x="4929943" y="2504427"/>
                </a:lnTo>
                <a:cubicBezTo>
                  <a:pt x="4941891" y="2502291"/>
                  <a:pt x="4953894" y="2501071"/>
                  <a:pt x="4965897" y="2498630"/>
                </a:cubicBezTo>
                <a:cubicBezTo>
                  <a:pt x="4943225" y="2509615"/>
                  <a:pt x="4920662" y="2521719"/>
                  <a:pt x="4898103" y="2534127"/>
                </a:cubicBezTo>
                <a:lnTo>
                  <a:pt x="4835123" y="2568803"/>
                </a:lnTo>
                <a:lnTo>
                  <a:pt x="4847879" y="2566892"/>
                </a:lnTo>
                <a:cubicBezTo>
                  <a:pt x="4852713" y="2567373"/>
                  <a:pt x="4850662" y="2569877"/>
                  <a:pt x="4835478" y="2574695"/>
                </a:cubicBezTo>
                <a:lnTo>
                  <a:pt x="4734063" y="2605903"/>
                </a:lnTo>
                <a:lnTo>
                  <a:pt x="4630141" y="2659897"/>
                </a:lnTo>
                <a:lnTo>
                  <a:pt x="4662118" y="2649686"/>
                </a:lnTo>
                <a:cubicBezTo>
                  <a:pt x="4674715" y="2648030"/>
                  <a:pt x="4721578" y="2641868"/>
                  <a:pt x="4720707" y="2636340"/>
                </a:cubicBezTo>
                <a:cubicBezTo>
                  <a:pt x="4725541" y="2647460"/>
                  <a:pt x="4646228" y="2669645"/>
                  <a:pt x="4655294" y="2665161"/>
                </a:cubicBezTo>
                <a:cubicBezTo>
                  <a:pt x="4637085" y="2671199"/>
                  <a:pt x="4619933" y="2676189"/>
                  <a:pt x="4603207" y="2680666"/>
                </a:cubicBezTo>
                <a:lnTo>
                  <a:pt x="4569839" y="2689042"/>
                </a:lnTo>
                <a:lnTo>
                  <a:pt x="4492386" y="2725445"/>
                </a:lnTo>
                <a:lnTo>
                  <a:pt x="4582798" y="2703320"/>
                </a:lnTo>
                <a:cubicBezTo>
                  <a:pt x="4622795" y="2691535"/>
                  <a:pt x="4659088" y="2679476"/>
                  <a:pt x="4693958" y="2669014"/>
                </a:cubicBezTo>
                <a:cubicBezTo>
                  <a:pt x="4736927" y="2657721"/>
                  <a:pt x="4807172" y="2636728"/>
                  <a:pt x="4855682" y="2621414"/>
                </a:cubicBezTo>
                <a:cubicBezTo>
                  <a:pt x="4883467" y="2614941"/>
                  <a:pt x="4938530" y="2602057"/>
                  <a:pt x="4895994" y="2616115"/>
                </a:cubicBezTo>
                <a:cubicBezTo>
                  <a:pt x="4827121" y="2642571"/>
                  <a:pt x="4783283" y="2648333"/>
                  <a:pt x="4713543" y="2669260"/>
                </a:cubicBezTo>
                <a:cubicBezTo>
                  <a:pt x="4658917" y="2688197"/>
                  <a:pt x="4579167" y="2707618"/>
                  <a:pt x="4518423" y="2726891"/>
                </a:cubicBezTo>
                <a:cubicBezTo>
                  <a:pt x="4478985" y="2741011"/>
                  <a:pt x="4541031" y="2730031"/>
                  <a:pt x="4553195" y="2725611"/>
                </a:cubicBezTo>
                <a:lnTo>
                  <a:pt x="4700472" y="2683043"/>
                </a:lnTo>
                <a:lnTo>
                  <a:pt x="4707998" y="2680869"/>
                </a:lnTo>
                <a:lnTo>
                  <a:pt x="4712631" y="2678110"/>
                </a:lnTo>
                <a:cubicBezTo>
                  <a:pt x="4722504" y="2671573"/>
                  <a:pt x="4736829" y="2661521"/>
                  <a:pt x="4746843" y="2663157"/>
                </a:cubicBezTo>
                <a:cubicBezTo>
                  <a:pt x="4749068" y="2663522"/>
                  <a:pt x="4751080" y="2664462"/>
                  <a:pt x="4752785" y="2666147"/>
                </a:cubicBezTo>
                <a:lnTo>
                  <a:pt x="4753222" y="2666944"/>
                </a:lnTo>
                <a:lnTo>
                  <a:pt x="4753673" y="2666805"/>
                </a:lnTo>
                <a:lnTo>
                  <a:pt x="4753402" y="2666010"/>
                </a:lnTo>
                <a:cubicBezTo>
                  <a:pt x="4754638" y="2663591"/>
                  <a:pt x="4755253" y="2662985"/>
                  <a:pt x="4756178" y="2663286"/>
                </a:cubicBezTo>
                <a:lnTo>
                  <a:pt x="4759226" y="2665081"/>
                </a:lnTo>
                <a:lnTo>
                  <a:pt x="4761781" y="2664287"/>
                </a:lnTo>
                <a:lnTo>
                  <a:pt x="4757307" y="2660976"/>
                </a:lnTo>
                <a:cubicBezTo>
                  <a:pt x="4759844" y="2659817"/>
                  <a:pt x="4763646" y="2658079"/>
                  <a:pt x="4766814" y="2658078"/>
                </a:cubicBezTo>
                <a:cubicBezTo>
                  <a:pt x="4768396" y="2658079"/>
                  <a:pt x="4769824" y="2658515"/>
                  <a:pt x="4770852" y="2659673"/>
                </a:cubicBezTo>
                <a:lnTo>
                  <a:pt x="4771315" y="2661324"/>
                </a:lnTo>
                <a:lnTo>
                  <a:pt x="4866563" y="2631741"/>
                </a:lnTo>
                <a:cubicBezTo>
                  <a:pt x="4912557" y="2620051"/>
                  <a:pt x="4886147" y="2631987"/>
                  <a:pt x="4864410" y="2637667"/>
                </a:cubicBezTo>
                <a:cubicBezTo>
                  <a:pt x="4831523" y="2650927"/>
                  <a:pt x="4849296" y="2642946"/>
                  <a:pt x="4831088" y="2648162"/>
                </a:cubicBezTo>
                <a:lnTo>
                  <a:pt x="4772305" y="2664861"/>
                </a:lnTo>
                <a:lnTo>
                  <a:pt x="4772516" y="2665610"/>
                </a:lnTo>
                <a:lnTo>
                  <a:pt x="4769280" y="2665720"/>
                </a:lnTo>
                <a:lnTo>
                  <a:pt x="4759023" y="2668634"/>
                </a:lnTo>
                <a:lnTo>
                  <a:pt x="4756324" y="2672603"/>
                </a:lnTo>
                <a:lnTo>
                  <a:pt x="4756870" y="2673601"/>
                </a:lnTo>
                <a:cubicBezTo>
                  <a:pt x="4743411" y="2681749"/>
                  <a:pt x="4723554" y="2701365"/>
                  <a:pt x="4709966" y="2689869"/>
                </a:cubicBezTo>
                <a:lnTo>
                  <a:pt x="4705322" y="2683890"/>
                </a:lnTo>
                <a:lnTo>
                  <a:pt x="4699793" y="2685460"/>
                </a:lnTo>
                <a:lnTo>
                  <a:pt x="4549219" y="2728234"/>
                </a:lnTo>
                <a:lnTo>
                  <a:pt x="4402890" y="2767836"/>
                </a:lnTo>
                <a:lnTo>
                  <a:pt x="4221292" y="2853903"/>
                </a:lnTo>
                <a:cubicBezTo>
                  <a:pt x="4134472" y="2895211"/>
                  <a:pt x="4044549" y="2936115"/>
                  <a:pt x="3957285" y="2979853"/>
                </a:cubicBezTo>
                <a:cubicBezTo>
                  <a:pt x="3912104" y="2998886"/>
                  <a:pt x="3867364" y="3020755"/>
                  <a:pt x="3824839" y="3040195"/>
                </a:cubicBezTo>
                <a:cubicBezTo>
                  <a:pt x="3803577" y="3052344"/>
                  <a:pt x="3782760" y="3062062"/>
                  <a:pt x="3758836" y="3071378"/>
                </a:cubicBezTo>
                <a:cubicBezTo>
                  <a:pt x="3745550" y="3078668"/>
                  <a:pt x="3724287" y="3083527"/>
                  <a:pt x="3714098" y="3100536"/>
                </a:cubicBezTo>
                <a:cubicBezTo>
                  <a:pt x="3716757" y="3105396"/>
                  <a:pt x="3718972" y="3107827"/>
                  <a:pt x="3721631" y="3112685"/>
                </a:cubicBezTo>
                <a:cubicBezTo>
                  <a:pt x="3717863" y="3113901"/>
                  <a:pt x="3714654" y="3114508"/>
                  <a:pt x="3711386" y="3115116"/>
                </a:cubicBezTo>
                <a:lnTo>
                  <a:pt x="3701461" y="3117396"/>
                </a:lnTo>
                <a:lnTo>
                  <a:pt x="3701979" y="3117907"/>
                </a:lnTo>
                <a:cubicBezTo>
                  <a:pt x="3701979" y="3120326"/>
                  <a:pt x="3699512" y="3122746"/>
                  <a:pt x="3699513" y="3125166"/>
                </a:cubicBezTo>
                <a:cubicBezTo>
                  <a:pt x="3699512" y="3122746"/>
                  <a:pt x="3697044" y="3120327"/>
                  <a:pt x="3694577" y="3117907"/>
                </a:cubicBezTo>
                <a:cubicBezTo>
                  <a:pt x="3695810" y="3115487"/>
                  <a:pt x="3697045" y="3114277"/>
                  <a:pt x="3698278" y="3114277"/>
                </a:cubicBezTo>
                <a:lnTo>
                  <a:pt x="3700578" y="3116533"/>
                </a:lnTo>
                <a:lnTo>
                  <a:pt x="3699149" y="3110256"/>
                </a:lnTo>
                <a:cubicBezTo>
                  <a:pt x="3699479" y="3107827"/>
                  <a:pt x="3700810" y="3105397"/>
                  <a:pt x="3703468" y="3102966"/>
                </a:cubicBezTo>
                <a:cubicBezTo>
                  <a:pt x="3660942" y="3093247"/>
                  <a:pt x="3618860" y="3122406"/>
                  <a:pt x="3589625" y="3165739"/>
                </a:cubicBezTo>
                <a:cubicBezTo>
                  <a:pt x="3581653" y="3148729"/>
                  <a:pt x="3568364" y="3156018"/>
                  <a:pt x="3560388" y="3163308"/>
                </a:cubicBezTo>
                <a:cubicBezTo>
                  <a:pt x="3547543" y="3170598"/>
                  <a:pt x="3531596" y="3175458"/>
                  <a:pt x="3518308" y="3182748"/>
                </a:cubicBezTo>
                <a:cubicBezTo>
                  <a:pt x="3489281" y="3194896"/>
                  <a:pt x="3457827" y="3209476"/>
                  <a:pt x="3428592" y="3223650"/>
                </a:cubicBezTo>
                <a:cubicBezTo>
                  <a:pt x="3412644" y="3230939"/>
                  <a:pt x="3396697" y="3238230"/>
                  <a:pt x="3380749" y="3243089"/>
                </a:cubicBezTo>
                <a:cubicBezTo>
                  <a:pt x="3365246" y="3250379"/>
                  <a:pt x="3349297" y="3247949"/>
                  <a:pt x="3336007" y="3255239"/>
                </a:cubicBezTo>
                <a:cubicBezTo>
                  <a:pt x="3325377" y="3262529"/>
                  <a:pt x="3314744" y="3274678"/>
                  <a:pt x="3301454" y="3279537"/>
                </a:cubicBezTo>
                <a:cubicBezTo>
                  <a:pt x="3288605" y="3284398"/>
                  <a:pt x="3275317" y="3286828"/>
                  <a:pt x="3264685" y="3289258"/>
                </a:cubicBezTo>
                <a:cubicBezTo>
                  <a:pt x="3201337" y="3303432"/>
                  <a:pt x="3137545" y="3327730"/>
                  <a:pt x="3076858" y="3349599"/>
                </a:cubicBezTo>
                <a:cubicBezTo>
                  <a:pt x="3042305" y="3361748"/>
                  <a:pt x="3010854" y="3371470"/>
                  <a:pt x="2976301" y="3383211"/>
                </a:cubicBezTo>
                <a:cubicBezTo>
                  <a:pt x="2960355" y="3388073"/>
                  <a:pt x="2944851" y="3395362"/>
                  <a:pt x="2928901" y="3395363"/>
                </a:cubicBezTo>
                <a:cubicBezTo>
                  <a:pt x="2920929" y="3395362"/>
                  <a:pt x="2912952" y="3392932"/>
                  <a:pt x="2912951" y="3407512"/>
                </a:cubicBezTo>
                <a:cubicBezTo>
                  <a:pt x="2923584" y="3407512"/>
                  <a:pt x="2936877" y="3409942"/>
                  <a:pt x="2947509" y="3402652"/>
                </a:cubicBezTo>
                <a:cubicBezTo>
                  <a:pt x="2957696" y="3397791"/>
                  <a:pt x="2965669" y="3392932"/>
                  <a:pt x="2976301" y="3390502"/>
                </a:cubicBezTo>
                <a:cubicBezTo>
                  <a:pt x="3002880" y="3380783"/>
                  <a:pt x="3026801" y="3376328"/>
                  <a:pt x="3052936" y="3369039"/>
                </a:cubicBezTo>
                <a:cubicBezTo>
                  <a:pt x="3106096" y="3352029"/>
                  <a:pt x="3161469" y="3337449"/>
                  <a:pt x="3214184" y="3320441"/>
                </a:cubicBezTo>
                <a:cubicBezTo>
                  <a:pt x="3267344" y="3303433"/>
                  <a:pt x="3322716" y="3286827"/>
                  <a:pt x="3375877" y="3269818"/>
                </a:cubicBezTo>
                <a:cubicBezTo>
                  <a:pt x="3402011" y="3260100"/>
                  <a:pt x="3428592" y="3252810"/>
                  <a:pt x="3455170" y="3243089"/>
                </a:cubicBezTo>
                <a:cubicBezTo>
                  <a:pt x="3478647" y="3235799"/>
                  <a:pt x="3502570" y="3223650"/>
                  <a:pt x="3526281" y="3228511"/>
                </a:cubicBezTo>
                <a:cubicBezTo>
                  <a:pt x="3515651" y="3245519"/>
                  <a:pt x="3502569" y="3247950"/>
                  <a:pt x="3486622" y="3252809"/>
                </a:cubicBezTo>
                <a:cubicBezTo>
                  <a:pt x="3473331" y="3257670"/>
                  <a:pt x="3457828" y="3264958"/>
                  <a:pt x="3441883" y="3272248"/>
                </a:cubicBezTo>
                <a:cubicBezTo>
                  <a:pt x="3409987" y="3284399"/>
                  <a:pt x="3380747" y="3298976"/>
                  <a:pt x="3349295" y="3308292"/>
                </a:cubicBezTo>
                <a:cubicBezTo>
                  <a:pt x="3246080" y="3344740"/>
                  <a:pt x="3142864" y="3373898"/>
                  <a:pt x="3037433" y="3402651"/>
                </a:cubicBezTo>
                <a:cubicBezTo>
                  <a:pt x="2934218" y="3431811"/>
                  <a:pt x="2828344" y="3460564"/>
                  <a:pt x="2725128" y="3482433"/>
                </a:cubicBezTo>
                <a:cubicBezTo>
                  <a:pt x="2513822" y="3526170"/>
                  <a:pt x="2302071" y="3552495"/>
                  <a:pt x="2088105" y="3552494"/>
                </a:cubicBezTo>
                <a:cubicBezTo>
                  <a:pt x="2103611" y="3562214"/>
                  <a:pt x="2135506" y="3562214"/>
                  <a:pt x="2135507" y="3593802"/>
                </a:cubicBezTo>
                <a:cubicBezTo>
                  <a:pt x="2124875" y="3593801"/>
                  <a:pt x="2072158" y="3576793"/>
                  <a:pt x="2072157" y="3603520"/>
                </a:cubicBezTo>
                <a:cubicBezTo>
                  <a:pt x="2178033" y="3613240"/>
                  <a:pt x="2283465" y="3617696"/>
                  <a:pt x="2386682" y="3620126"/>
                </a:cubicBezTo>
                <a:cubicBezTo>
                  <a:pt x="2487242" y="3620126"/>
                  <a:pt x="2590460" y="3615266"/>
                  <a:pt x="2691018" y="3610408"/>
                </a:cubicBezTo>
                <a:cubicBezTo>
                  <a:pt x="2711838" y="3608382"/>
                  <a:pt x="2727786" y="3601091"/>
                  <a:pt x="2749049" y="3591373"/>
                </a:cubicBezTo>
                <a:cubicBezTo>
                  <a:pt x="2767654" y="3581653"/>
                  <a:pt x="2788476" y="3593801"/>
                  <a:pt x="2804421" y="3579222"/>
                </a:cubicBezTo>
                <a:cubicBezTo>
                  <a:pt x="2823028" y="3562214"/>
                  <a:pt x="2844292" y="3569504"/>
                  <a:pt x="2862897" y="3569505"/>
                </a:cubicBezTo>
                <a:cubicBezTo>
                  <a:pt x="2886374" y="3569504"/>
                  <a:pt x="2910293" y="3562215"/>
                  <a:pt x="2934218" y="3557355"/>
                </a:cubicBezTo>
                <a:cubicBezTo>
                  <a:pt x="3037431" y="3533055"/>
                  <a:pt x="3137546" y="3504302"/>
                  <a:pt x="3238103" y="3477573"/>
                </a:cubicBezTo>
                <a:cubicBezTo>
                  <a:pt x="3238105" y="3514022"/>
                  <a:pt x="3198681" y="3511592"/>
                  <a:pt x="3182733" y="3516450"/>
                </a:cubicBezTo>
                <a:cubicBezTo>
                  <a:pt x="3150836" y="3523742"/>
                  <a:pt x="3118942" y="3531029"/>
                  <a:pt x="3090147" y="3540345"/>
                </a:cubicBezTo>
                <a:cubicBezTo>
                  <a:pt x="3026801" y="3554924"/>
                  <a:pt x="2963013" y="3571933"/>
                  <a:pt x="2902323" y="3586512"/>
                </a:cubicBezTo>
                <a:cubicBezTo>
                  <a:pt x="2775627" y="3615265"/>
                  <a:pt x="2651149" y="3639566"/>
                  <a:pt x="2524455" y="3656574"/>
                </a:cubicBezTo>
                <a:cubicBezTo>
                  <a:pt x="2537300" y="3661434"/>
                  <a:pt x="2555907" y="3659004"/>
                  <a:pt x="2561223" y="3680873"/>
                </a:cubicBezTo>
                <a:cubicBezTo>
                  <a:pt x="2341941" y="3769967"/>
                  <a:pt x="2103611" y="3733925"/>
                  <a:pt x="1879014" y="3690592"/>
                </a:cubicBezTo>
                <a:cubicBezTo>
                  <a:pt x="1775812" y="3671153"/>
                  <a:pt x="1678361" y="3629845"/>
                  <a:pt x="1580470" y="3581654"/>
                </a:cubicBezTo>
                <a:cubicBezTo>
                  <a:pt x="1529970" y="3557354"/>
                  <a:pt x="1479914" y="3533055"/>
                  <a:pt x="1429860" y="3506731"/>
                </a:cubicBezTo>
                <a:cubicBezTo>
                  <a:pt x="1419230" y="3499441"/>
                  <a:pt x="1403282" y="3484861"/>
                  <a:pt x="1389994" y="3484862"/>
                </a:cubicBezTo>
                <a:cubicBezTo>
                  <a:pt x="1382022" y="3484862"/>
                  <a:pt x="1347469" y="3470282"/>
                  <a:pt x="1334625" y="3465424"/>
                </a:cubicBezTo>
                <a:cubicBezTo>
                  <a:pt x="1323991" y="3462994"/>
                  <a:pt x="1313361" y="3458538"/>
                  <a:pt x="1300073" y="3453678"/>
                </a:cubicBezTo>
                <a:cubicBezTo>
                  <a:pt x="1276153" y="3443959"/>
                  <a:pt x="1252674" y="3426950"/>
                  <a:pt x="1228755" y="3419661"/>
                </a:cubicBezTo>
                <a:cubicBezTo>
                  <a:pt x="1204834" y="3409942"/>
                  <a:pt x="1178254" y="3414801"/>
                  <a:pt x="1154781" y="3419660"/>
                </a:cubicBezTo>
                <a:cubicBezTo>
                  <a:pt x="1138831" y="3419660"/>
                  <a:pt x="1088335" y="3439101"/>
                  <a:pt x="1078146" y="3414801"/>
                </a:cubicBezTo>
                <a:cubicBezTo>
                  <a:pt x="1067516" y="3395363"/>
                  <a:pt x="1093650" y="3390502"/>
                  <a:pt x="1101622" y="3390503"/>
                </a:cubicBezTo>
                <a:cubicBezTo>
                  <a:pt x="1122886" y="3388072"/>
                  <a:pt x="1144148" y="3385642"/>
                  <a:pt x="1165410" y="3380783"/>
                </a:cubicBezTo>
                <a:cubicBezTo>
                  <a:pt x="1176041" y="3378354"/>
                  <a:pt x="1178253" y="3373898"/>
                  <a:pt x="1183569" y="3361748"/>
                </a:cubicBezTo>
                <a:cubicBezTo>
                  <a:pt x="1186229" y="3354459"/>
                  <a:pt x="1191544" y="3349599"/>
                  <a:pt x="1199518" y="3352029"/>
                </a:cubicBezTo>
                <a:cubicBezTo>
                  <a:pt x="1204834" y="3354459"/>
                  <a:pt x="1226097" y="3369039"/>
                  <a:pt x="1226096" y="3352029"/>
                </a:cubicBezTo>
                <a:cubicBezTo>
                  <a:pt x="1222110" y="3352029"/>
                  <a:pt x="1218455" y="3350966"/>
                  <a:pt x="1214964" y="3349335"/>
                </a:cubicBezTo>
                <a:lnTo>
                  <a:pt x="1211433" y="3347203"/>
                </a:lnTo>
                <a:lnTo>
                  <a:pt x="1213283" y="3352985"/>
                </a:lnTo>
                <a:cubicBezTo>
                  <a:pt x="1212047" y="3354270"/>
                  <a:pt x="1210197" y="3354270"/>
                  <a:pt x="1209272" y="3352985"/>
                </a:cubicBezTo>
                <a:lnTo>
                  <a:pt x="1210535" y="3346660"/>
                </a:lnTo>
                <a:lnTo>
                  <a:pt x="1204833" y="3343221"/>
                </a:lnTo>
                <a:cubicBezTo>
                  <a:pt x="1198189" y="3338665"/>
                  <a:pt x="1191544" y="3333805"/>
                  <a:pt x="1183570" y="3332591"/>
                </a:cubicBezTo>
                <a:cubicBezTo>
                  <a:pt x="1168067" y="3330161"/>
                  <a:pt x="1152124" y="3330159"/>
                  <a:pt x="1136175" y="3327730"/>
                </a:cubicBezTo>
                <a:cubicBezTo>
                  <a:pt x="1122885" y="3327731"/>
                  <a:pt x="1101622" y="3337451"/>
                  <a:pt x="1093650" y="3320441"/>
                </a:cubicBezTo>
                <a:cubicBezTo>
                  <a:pt x="1088335" y="3308292"/>
                  <a:pt x="1093649" y="3291686"/>
                  <a:pt x="1101622" y="3286828"/>
                </a:cubicBezTo>
                <a:cubicBezTo>
                  <a:pt x="1109596" y="3279538"/>
                  <a:pt x="1120227" y="3279538"/>
                  <a:pt x="1130856" y="3279538"/>
                </a:cubicBezTo>
                <a:lnTo>
                  <a:pt x="1184303" y="3276810"/>
                </a:lnTo>
                <a:lnTo>
                  <a:pt x="1170197" y="3272532"/>
                </a:lnTo>
                <a:lnTo>
                  <a:pt x="1185622" y="3276744"/>
                </a:lnTo>
                <a:lnTo>
                  <a:pt x="1226096" y="3274678"/>
                </a:lnTo>
                <a:cubicBezTo>
                  <a:pt x="1223108" y="3272551"/>
                  <a:pt x="1218878" y="3269103"/>
                  <a:pt x="1213751" y="3264682"/>
                </a:cubicBezTo>
                <a:lnTo>
                  <a:pt x="1209436" y="3260827"/>
                </a:lnTo>
                <a:lnTo>
                  <a:pt x="1170983" y="3250176"/>
                </a:lnTo>
                <a:cubicBezTo>
                  <a:pt x="1144600" y="3242191"/>
                  <a:pt x="1119573" y="3233971"/>
                  <a:pt x="1095290" y="3225562"/>
                </a:cubicBezTo>
                <a:lnTo>
                  <a:pt x="1042393" y="3206439"/>
                </a:lnTo>
                <a:lnTo>
                  <a:pt x="1047666" y="3207236"/>
                </a:lnTo>
                <a:cubicBezTo>
                  <a:pt x="1059984" y="3209849"/>
                  <a:pt x="1075256" y="3214053"/>
                  <a:pt x="1089236" y="3217008"/>
                </a:cubicBezTo>
                <a:lnTo>
                  <a:pt x="1093332" y="3217668"/>
                </a:lnTo>
                <a:lnTo>
                  <a:pt x="1114726" y="3225387"/>
                </a:lnTo>
                <a:cubicBezTo>
                  <a:pt x="1138516" y="3233481"/>
                  <a:pt x="1162026" y="3240908"/>
                  <a:pt x="1184877" y="3247307"/>
                </a:cubicBezTo>
                <a:lnTo>
                  <a:pt x="1197768" y="3250406"/>
                </a:lnTo>
                <a:lnTo>
                  <a:pt x="1196024" y="3248848"/>
                </a:lnTo>
                <a:cubicBezTo>
                  <a:pt x="1182866" y="3236813"/>
                  <a:pt x="1167487" y="3222283"/>
                  <a:pt x="1152620" y="3208059"/>
                </a:cubicBezTo>
                <a:lnTo>
                  <a:pt x="1149155" y="3204711"/>
                </a:lnTo>
                <a:lnTo>
                  <a:pt x="975622" y="3146667"/>
                </a:lnTo>
                <a:cubicBezTo>
                  <a:pt x="955255" y="3138008"/>
                  <a:pt x="937020" y="3127288"/>
                  <a:pt x="917937" y="3121608"/>
                </a:cubicBezTo>
                <a:lnTo>
                  <a:pt x="901376" y="3118431"/>
                </a:lnTo>
                <a:lnTo>
                  <a:pt x="901193" y="3117594"/>
                </a:lnTo>
                <a:cubicBezTo>
                  <a:pt x="900498" y="3116876"/>
                  <a:pt x="899496" y="3116872"/>
                  <a:pt x="898462" y="3117871"/>
                </a:cubicBezTo>
                <a:lnTo>
                  <a:pt x="901376" y="3118431"/>
                </a:lnTo>
                <a:lnTo>
                  <a:pt x="902072" y="3121607"/>
                </a:lnTo>
                <a:cubicBezTo>
                  <a:pt x="877902" y="3113844"/>
                  <a:pt x="849998" y="3106356"/>
                  <a:pt x="847930" y="3108354"/>
                </a:cubicBezTo>
                <a:cubicBezTo>
                  <a:pt x="849998" y="3106356"/>
                  <a:pt x="858606" y="3115264"/>
                  <a:pt x="858606" y="3115264"/>
                </a:cubicBezTo>
                <a:cubicBezTo>
                  <a:pt x="863604" y="3120436"/>
                  <a:pt x="854469" y="3119260"/>
                  <a:pt x="861412" y="3126444"/>
                </a:cubicBezTo>
                <a:cubicBezTo>
                  <a:pt x="868479" y="3129618"/>
                  <a:pt x="888913" y="3137656"/>
                  <a:pt x="903324" y="3144291"/>
                </a:cubicBezTo>
                <a:cubicBezTo>
                  <a:pt x="925370" y="3153134"/>
                  <a:pt x="948277" y="3162394"/>
                  <a:pt x="971665" y="3171710"/>
                </a:cubicBezTo>
                <a:lnTo>
                  <a:pt x="1031163" y="3194894"/>
                </a:lnTo>
                <a:lnTo>
                  <a:pt x="1015803" y="3190583"/>
                </a:lnTo>
                <a:cubicBezTo>
                  <a:pt x="989330" y="3181297"/>
                  <a:pt x="963681" y="3170795"/>
                  <a:pt x="938881" y="3160308"/>
                </a:cubicBezTo>
                <a:cubicBezTo>
                  <a:pt x="889623" y="3139002"/>
                  <a:pt x="832149" y="3122301"/>
                  <a:pt x="778536" y="3101314"/>
                </a:cubicBezTo>
                <a:cubicBezTo>
                  <a:pt x="750374" y="3089074"/>
                  <a:pt x="721956" y="3077776"/>
                  <a:pt x="694680" y="3066625"/>
                </a:cubicBezTo>
                <a:cubicBezTo>
                  <a:pt x="667404" y="3055474"/>
                  <a:pt x="641268" y="3044470"/>
                  <a:pt x="617675" y="3032816"/>
                </a:cubicBezTo>
                <a:cubicBezTo>
                  <a:pt x="647521" y="3042317"/>
                  <a:pt x="680079" y="3055311"/>
                  <a:pt x="709525" y="3068534"/>
                </a:cubicBezTo>
                <a:lnTo>
                  <a:pt x="740761" y="3079470"/>
                </a:lnTo>
                <a:cubicBezTo>
                  <a:pt x="745241" y="3075140"/>
                  <a:pt x="721475" y="3063653"/>
                  <a:pt x="716075" y="3062204"/>
                </a:cubicBezTo>
                <a:cubicBezTo>
                  <a:pt x="650118" y="3032584"/>
                  <a:pt x="568476" y="3008121"/>
                  <a:pt x="512957" y="2976193"/>
                </a:cubicBezTo>
                <a:cubicBezTo>
                  <a:pt x="574164" y="2992620"/>
                  <a:pt x="642773" y="3029125"/>
                  <a:pt x="703856" y="3049561"/>
                </a:cubicBezTo>
                <a:cubicBezTo>
                  <a:pt x="685366" y="3043535"/>
                  <a:pt x="718268" y="3056195"/>
                  <a:pt x="719016" y="3052139"/>
                </a:cubicBezTo>
                <a:cubicBezTo>
                  <a:pt x="719819" y="3044693"/>
                  <a:pt x="705924" y="3047562"/>
                  <a:pt x="705924" y="3047562"/>
                </a:cubicBezTo>
                <a:cubicBezTo>
                  <a:pt x="670246" y="3032027"/>
                  <a:pt x="635539" y="3017498"/>
                  <a:pt x="601801" y="3002938"/>
                </a:cubicBezTo>
                <a:lnTo>
                  <a:pt x="535698" y="2972802"/>
                </a:lnTo>
                <a:lnTo>
                  <a:pt x="546020" y="2974213"/>
                </a:lnTo>
                <a:lnTo>
                  <a:pt x="546478" y="2974229"/>
                </a:lnTo>
                <a:lnTo>
                  <a:pt x="549479" y="2975354"/>
                </a:lnTo>
                <a:cubicBezTo>
                  <a:pt x="556822" y="2978815"/>
                  <a:pt x="594724" y="2996647"/>
                  <a:pt x="596793" y="2994649"/>
                </a:cubicBezTo>
                <a:cubicBezTo>
                  <a:pt x="603342" y="2988319"/>
                  <a:pt x="563374" y="2972484"/>
                  <a:pt x="566706" y="2975932"/>
                </a:cubicBezTo>
                <a:lnTo>
                  <a:pt x="563294" y="2974622"/>
                </a:lnTo>
                <a:lnTo>
                  <a:pt x="567509" y="2971262"/>
                </a:lnTo>
                <a:cubicBezTo>
                  <a:pt x="565800" y="2970090"/>
                  <a:pt x="561383" y="2968940"/>
                  <a:pt x="555721" y="2967856"/>
                </a:cubicBezTo>
                <a:lnTo>
                  <a:pt x="541130" y="2965565"/>
                </a:lnTo>
                <a:lnTo>
                  <a:pt x="531861" y="2961260"/>
                </a:lnTo>
                <a:cubicBezTo>
                  <a:pt x="528930" y="2954090"/>
                  <a:pt x="563777" y="2968760"/>
                  <a:pt x="563777" y="2968760"/>
                </a:cubicBezTo>
                <a:cubicBezTo>
                  <a:pt x="629176" y="2997806"/>
                  <a:pt x="688192" y="3020242"/>
                  <a:pt x="742850" y="3042998"/>
                </a:cubicBezTo>
                <a:cubicBezTo>
                  <a:pt x="748250" y="3044448"/>
                  <a:pt x="810194" y="3074055"/>
                  <a:pt x="815078" y="3066000"/>
                </a:cubicBezTo>
                <a:cubicBezTo>
                  <a:pt x="817550" y="3060279"/>
                  <a:pt x="773568" y="3044432"/>
                  <a:pt x="805724" y="3061149"/>
                </a:cubicBezTo>
                <a:cubicBezTo>
                  <a:pt x="754800" y="3038117"/>
                  <a:pt x="709153" y="3020547"/>
                  <a:pt x="659552" y="2999573"/>
                </a:cubicBezTo>
                <a:cubicBezTo>
                  <a:pt x="657885" y="2997849"/>
                  <a:pt x="605813" y="2982596"/>
                  <a:pt x="604271" y="2976862"/>
                </a:cubicBezTo>
                <a:cubicBezTo>
                  <a:pt x="607490" y="2967084"/>
                  <a:pt x="638198" y="2985754"/>
                  <a:pt x="638198" y="2985754"/>
                </a:cubicBezTo>
                <a:cubicBezTo>
                  <a:pt x="704279" y="3011364"/>
                  <a:pt x="741194" y="3024038"/>
                  <a:pt x="803541" y="3049921"/>
                </a:cubicBezTo>
                <a:cubicBezTo>
                  <a:pt x="808941" y="3051370"/>
                  <a:pt x="867209" y="3077862"/>
                  <a:pt x="870025" y="3071808"/>
                </a:cubicBezTo>
                <a:cubicBezTo>
                  <a:pt x="868483" y="3066073"/>
                  <a:pt x="818354" y="3052833"/>
                  <a:pt x="823756" y="3054282"/>
                </a:cubicBezTo>
                <a:cubicBezTo>
                  <a:pt x="807677" y="3045924"/>
                  <a:pt x="796598" y="3042737"/>
                  <a:pt x="778232" y="3032700"/>
                </a:cubicBezTo>
                <a:cubicBezTo>
                  <a:pt x="808205" y="3038190"/>
                  <a:pt x="833513" y="3055411"/>
                  <a:pt x="861417" y="3062900"/>
                </a:cubicBezTo>
                <a:cubicBezTo>
                  <a:pt x="868483" y="3066073"/>
                  <a:pt x="878643" y="3063479"/>
                  <a:pt x="889722" y="3066666"/>
                </a:cubicBezTo>
                <a:cubicBezTo>
                  <a:pt x="919416" y="3071867"/>
                  <a:pt x="957873" y="3090275"/>
                  <a:pt x="985776" y="3097763"/>
                </a:cubicBezTo>
                <a:cubicBezTo>
                  <a:pt x="976362" y="3096302"/>
                  <a:pt x="998866" y="3102342"/>
                  <a:pt x="1000934" y="3100343"/>
                </a:cubicBezTo>
                <a:cubicBezTo>
                  <a:pt x="1007485" y="3094013"/>
                  <a:pt x="978835" y="3090580"/>
                  <a:pt x="977167" y="3088855"/>
                </a:cubicBezTo>
                <a:cubicBezTo>
                  <a:pt x="907073" y="3063234"/>
                  <a:pt x="838923" y="3039624"/>
                  <a:pt x="776978" y="3010017"/>
                </a:cubicBezTo>
                <a:cubicBezTo>
                  <a:pt x="842266" y="3025836"/>
                  <a:pt x="882904" y="3055471"/>
                  <a:pt x="946804" y="3069853"/>
                </a:cubicBezTo>
                <a:cubicBezTo>
                  <a:pt x="944390" y="3072185"/>
                  <a:pt x="990267" y="3076197"/>
                  <a:pt x="969833" y="3068158"/>
                </a:cubicBezTo>
                <a:cubicBezTo>
                  <a:pt x="898072" y="3040812"/>
                  <a:pt x="835601" y="3018939"/>
                  <a:pt x="771589" y="2991332"/>
                </a:cubicBezTo>
                <a:cubicBezTo>
                  <a:pt x="756555" y="2984742"/>
                  <a:pt x="722456" y="2966014"/>
                  <a:pt x="757704" y="2976964"/>
                </a:cubicBezTo>
                <a:cubicBezTo>
                  <a:pt x="800019" y="2991086"/>
                  <a:pt x="846691" y="3004889"/>
                  <a:pt x="892338" y="3022460"/>
                </a:cubicBezTo>
                <a:cubicBezTo>
                  <a:pt x="905428" y="3027037"/>
                  <a:pt x="953421" y="3042897"/>
                  <a:pt x="916910" y="3026500"/>
                </a:cubicBezTo>
                <a:cubicBezTo>
                  <a:pt x="882064" y="3011827"/>
                  <a:pt x="843397" y="2997514"/>
                  <a:pt x="805692" y="2983590"/>
                </a:cubicBezTo>
                <a:lnTo>
                  <a:pt x="760666" y="2966808"/>
                </a:lnTo>
                <a:lnTo>
                  <a:pt x="782627" y="2966549"/>
                </a:lnTo>
                <a:cubicBezTo>
                  <a:pt x="812407" y="2959149"/>
                  <a:pt x="775784" y="2955384"/>
                  <a:pt x="751916" y="2954633"/>
                </a:cubicBezTo>
                <a:lnTo>
                  <a:pt x="720531" y="2951097"/>
                </a:lnTo>
                <a:lnTo>
                  <a:pt x="700241" y="2943025"/>
                </a:lnTo>
                <a:lnTo>
                  <a:pt x="697791" y="2942061"/>
                </a:lnTo>
                <a:lnTo>
                  <a:pt x="710436" y="2942722"/>
                </a:lnTo>
                <a:cubicBezTo>
                  <a:pt x="727468" y="2943531"/>
                  <a:pt x="744309" y="2944631"/>
                  <a:pt x="760236" y="2947129"/>
                </a:cubicBezTo>
                <a:cubicBezTo>
                  <a:pt x="796439" y="2950667"/>
                  <a:pt x="838490" y="2961706"/>
                  <a:pt x="876525" y="2962454"/>
                </a:cubicBezTo>
                <a:lnTo>
                  <a:pt x="880458" y="2962410"/>
                </a:lnTo>
                <a:lnTo>
                  <a:pt x="876310" y="2958142"/>
                </a:lnTo>
                <a:lnTo>
                  <a:pt x="841768" y="2951525"/>
                </a:lnTo>
                <a:cubicBezTo>
                  <a:pt x="820037" y="2947514"/>
                  <a:pt x="795058" y="2942405"/>
                  <a:pt x="787765" y="2942298"/>
                </a:cubicBezTo>
                <a:cubicBezTo>
                  <a:pt x="782722" y="2939618"/>
                  <a:pt x="772216" y="2934040"/>
                  <a:pt x="769695" y="2932701"/>
                </a:cubicBezTo>
                <a:cubicBezTo>
                  <a:pt x="760300" y="2931477"/>
                  <a:pt x="755528" y="2932707"/>
                  <a:pt x="748349" y="2933286"/>
                </a:cubicBezTo>
                <a:cubicBezTo>
                  <a:pt x="745828" y="2931949"/>
                  <a:pt x="739980" y="2924450"/>
                  <a:pt x="729860" y="2923467"/>
                </a:cubicBezTo>
                <a:cubicBezTo>
                  <a:pt x="720465" y="2922243"/>
                  <a:pt x="694766" y="2924282"/>
                  <a:pt x="676967" y="2918593"/>
                </a:cubicBezTo>
                <a:cubicBezTo>
                  <a:pt x="647253" y="2910344"/>
                  <a:pt x="695102" y="2912538"/>
                  <a:pt x="704917" y="2913986"/>
                </a:cubicBezTo>
                <a:cubicBezTo>
                  <a:pt x="719389" y="2913514"/>
                  <a:pt x="733827" y="2917417"/>
                  <a:pt x="741121" y="2917526"/>
                </a:cubicBezTo>
                <a:cubicBezTo>
                  <a:pt x="745473" y="2916071"/>
                  <a:pt x="749440" y="2910021"/>
                  <a:pt x="756313" y="2909907"/>
                </a:cubicBezTo>
                <a:cubicBezTo>
                  <a:pt x="766851" y="2907661"/>
                  <a:pt x="784524" y="2910301"/>
                  <a:pt x="803544" y="2914126"/>
                </a:cubicBezTo>
                <a:lnTo>
                  <a:pt x="856257" y="2924929"/>
                </a:lnTo>
                <a:lnTo>
                  <a:pt x="855778" y="2923966"/>
                </a:lnTo>
                <a:lnTo>
                  <a:pt x="837657" y="2918340"/>
                </a:lnTo>
                <a:lnTo>
                  <a:pt x="726714" y="2902345"/>
                </a:lnTo>
                <a:cubicBezTo>
                  <a:pt x="716898" y="2900898"/>
                  <a:pt x="706392" y="2895319"/>
                  <a:pt x="691535" y="2891192"/>
                </a:cubicBezTo>
                <a:cubicBezTo>
                  <a:pt x="672324" y="2888520"/>
                  <a:pt x="663316" y="2891893"/>
                  <a:pt x="654642" y="2883522"/>
                </a:cubicBezTo>
                <a:cubicBezTo>
                  <a:pt x="648794" y="2876024"/>
                  <a:pt x="654287" y="2867645"/>
                  <a:pt x="649243" y="2864967"/>
                </a:cubicBezTo>
                <a:cubicBezTo>
                  <a:pt x="636217" y="2858050"/>
                  <a:pt x="586536" y="2858647"/>
                  <a:pt x="567022" y="2856441"/>
                </a:cubicBezTo>
                <a:lnTo>
                  <a:pt x="535395" y="2853082"/>
                </a:lnTo>
                <a:lnTo>
                  <a:pt x="532382" y="2850728"/>
                </a:lnTo>
                <a:lnTo>
                  <a:pt x="523130" y="2844770"/>
                </a:lnTo>
                <a:lnTo>
                  <a:pt x="533318" y="2845523"/>
                </a:lnTo>
                <a:cubicBezTo>
                  <a:pt x="582043" y="2849515"/>
                  <a:pt x="632032" y="2853631"/>
                  <a:pt x="686202" y="2856987"/>
                </a:cubicBezTo>
                <a:cubicBezTo>
                  <a:pt x="695598" y="2858212"/>
                  <a:pt x="719160" y="2859430"/>
                  <a:pt x="745969" y="2861746"/>
                </a:cubicBezTo>
                <a:cubicBezTo>
                  <a:pt x="748422" y="2862107"/>
                  <a:pt x="754945" y="2862906"/>
                  <a:pt x="762733" y="2863758"/>
                </a:cubicBezTo>
                <a:lnTo>
                  <a:pt x="764767" y="2863952"/>
                </a:lnTo>
                <a:lnTo>
                  <a:pt x="739420" y="2854789"/>
                </a:lnTo>
                <a:lnTo>
                  <a:pt x="746406" y="2855843"/>
                </a:lnTo>
                <a:lnTo>
                  <a:pt x="790364" y="2866177"/>
                </a:lnTo>
                <a:lnTo>
                  <a:pt x="802223" y="2866473"/>
                </a:lnTo>
                <a:cubicBezTo>
                  <a:pt x="803858" y="2866018"/>
                  <a:pt x="801151" y="2864854"/>
                  <a:pt x="791296" y="2862601"/>
                </a:cubicBezTo>
                <a:cubicBezTo>
                  <a:pt x="754287" y="2854242"/>
                  <a:pt x="812643" y="2862016"/>
                  <a:pt x="819517" y="2861903"/>
                </a:cubicBezTo>
                <a:cubicBezTo>
                  <a:pt x="824289" y="2860671"/>
                  <a:pt x="839482" y="2853053"/>
                  <a:pt x="838790" y="2848921"/>
                </a:cubicBezTo>
                <a:cubicBezTo>
                  <a:pt x="836269" y="2847582"/>
                  <a:pt x="754048" y="2839055"/>
                  <a:pt x="744233" y="2837606"/>
                </a:cubicBezTo>
                <a:lnTo>
                  <a:pt x="685263" y="2824188"/>
                </a:lnTo>
                <a:lnTo>
                  <a:pt x="724546" y="2839496"/>
                </a:lnTo>
                <a:lnTo>
                  <a:pt x="704196" y="2833784"/>
                </a:lnTo>
                <a:lnTo>
                  <a:pt x="642528" y="2809513"/>
                </a:lnTo>
                <a:lnTo>
                  <a:pt x="622158" y="2809719"/>
                </a:lnTo>
                <a:cubicBezTo>
                  <a:pt x="606893" y="2810319"/>
                  <a:pt x="595208" y="2810859"/>
                  <a:pt x="596846" y="2805769"/>
                </a:cubicBezTo>
                <a:cubicBezTo>
                  <a:pt x="596846" y="2805769"/>
                  <a:pt x="608073" y="2804200"/>
                  <a:pt x="616777" y="2801294"/>
                </a:cubicBezTo>
                <a:lnTo>
                  <a:pt x="615610" y="2802679"/>
                </a:lnTo>
                <a:lnTo>
                  <a:pt x="612425" y="2802746"/>
                </a:lnTo>
                <a:cubicBezTo>
                  <a:pt x="613686" y="2803416"/>
                  <a:pt x="614315" y="2803751"/>
                  <a:pt x="614860" y="2803569"/>
                </a:cubicBezTo>
                <a:lnTo>
                  <a:pt x="615610" y="2802679"/>
                </a:lnTo>
                <a:lnTo>
                  <a:pt x="621467" y="2802553"/>
                </a:lnTo>
                <a:lnTo>
                  <a:pt x="625146" y="2803541"/>
                </a:lnTo>
                <a:lnTo>
                  <a:pt x="627457" y="2803581"/>
                </a:lnTo>
                <a:lnTo>
                  <a:pt x="624536" y="2802431"/>
                </a:lnTo>
                <a:lnTo>
                  <a:pt x="623711" y="2802505"/>
                </a:lnTo>
                <a:lnTo>
                  <a:pt x="621467" y="2802553"/>
                </a:lnTo>
                <a:lnTo>
                  <a:pt x="616777" y="2801294"/>
                </a:lnTo>
                <a:lnTo>
                  <a:pt x="623260" y="2801928"/>
                </a:lnTo>
                <a:lnTo>
                  <a:pt x="602295" y="2793677"/>
                </a:lnTo>
                <a:lnTo>
                  <a:pt x="521726" y="2763295"/>
                </a:lnTo>
                <a:lnTo>
                  <a:pt x="511829" y="2762439"/>
                </a:lnTo>
                <a:lnTo>
                  <a:pt x="505469" y="2758719"/>
                </a:lnTo>
                <a:lnTo>
                  <a:pt x="494114" y="2752957"/>
                </a:lnTo>
                <a:lnTo>
                  <a:pt x="389881" y="2715526"/>
                </a:lnTo>
                <a:cubicBezTo>
                  <a:pt x="352572" y="2699312"/>
                  <a:pt x="314926" y="2684345"/>
                  <a:pt x="278792" y="2669572"/>
                </a:cubicBezTo>
                <a:cubicBezTo>
                  <a:pt x="242659" y="2654799"/>
                  <a:pt x="208037" y="2640223"/>
                  <a:pt x="176781" y="2624785"/>
                </a:cubicBezTo>
                <a:cubicBezTo>
                  <a:pt x="216321" y="2637371"/>
                  <a:pt x="259452" y="2654585"/>
                  <a:pt x="298458" y="2672100"/>
                </a:cubicBezTo>
                <a:lnTo>
                  <a:pt x="339838" y="2686590"/>
                </a:lnTo>
                <a:cubicBezTo>
                  <a:pt x="345774" y="2680852"/>
                  <a:pt x="314289" y="2665636"/>
                  <a:pt x="307135" y="2663716"/>
                </a:cubicBezTo>
                <a:cubicBezTo>
                  <a:pt x="219761" y="2624478"/>
                  <a:pt x="111605" y="2592068"/>
                  <a:pt x="38057" y="2549774"/>
                </a:cubicBezTo>
                <a:cubicBezTo>
                  <a:pt x="119142" y="2571536"/>
                  <a:pt x="210029" y="2619893"/>
                  <a:pt x="290949" y="2646967"/>
                </a:cubicBezTo>
                <a:cubicBezTo>
                  <a:pt x="266454" y="2638983"/>
                  <a:pt x="310042" y="2655756"/>
                  <a:pt x="311031" y="2650383"/>
                </a:cubicBezTo>
                <a:cubicBezTo>
                  <a:pt x="312097" y="2640517"/>
                  <a:pt x="293689" y="2644318"/>
                  <a:pt x="293689" y="2644318"/>
                </a:cubicBezTo>
                <a:cubicBezTo>
                  <a:pt x="246426" y="2623740"/>
                  <a:pt x="200447" y="2604493"/>
                  <a:pt x="155755" y="2585202"/>
                </a:cubicBezTo>
                <a:lnTo>
                  <a:pt x="68185" y="2545282"/>
                </a:lnTo>
                <a:lnTo>
                  <a:pt x="81859" y="2547152"/>
                </a:lnTo>
                <a:lnTo>
                  <a:pt x="82466" y="2547173"/>
                </a:lnTo>
                <a:lnTo>
                  <a:pt x="86440" y="2548662"/>
                </a:lnTo>
                <a:cubicBezTo>
                  <a:pt x="96169" y="2553248"/>
                  <a:pt x="146376" y="2576870"/>
                  <a:pt x="149117" y="2574222"/>
                </a:cubicBezTo>
                <a:cubicBezTo>
                  <a:pt x="157794" y="2565837"/>
                  <a:pt x="104846" y="2544863"/>
                  <a:pt x="109261" y="2549430"/>
                </a:cubicBezTo>
                <a:lnTo>
                  <a:pt x="104742" y="2547694"/>
                </a:lnTo>
                <a:lnTo>
                  <a:pt x="110326" y="2543242"/>
                </a:lnTo>
                <a:cubicBezTo>
                  <a:pt x="108061" y="2541690"/>
                  <a:pt x="102210" y="2540167"/>
                  <a:pt x="94710" y="2538728"/>
                </a:cubicBezTo>
                <a:lnTo>
                  <a:pt x="75379" y="2535694"/>
                </a:lnTo>
                <a:lnTo>
                  <a:pt x="63099" y="2529993"/>
                </a:lnTo>
                <a:cubicBezTo>
                  <a:pt x="59217" y="2520492"/>
                  <a:pt x="105380" y="2539929"/>
                  <a:pt x="105380" y="2539929"/>
                </a:cubicBezTo>
                <a:cubicBezTo>
                  <a:pt x="192018" y="2578406"/>
                  <a:pt x="270197" y="2608127"/>
                  <a:pt x="342606" y="2638273"/>
                </a:cubicBezTo>
                <a:cubicBezTo>
                  <a:pt x="349758" y="2640194"/>
                  <a:pt x="431819" y="2679416"/>
                  <a:pt x="438289" y="2668746"/>
                </a:cubicBezTo>
                <a:cubicBezTo>
                  <a:pt x="441564" y="2661166"/>
                  <a:pt x="383300" y="2640173"/>
                  <a:pt x="425896" y="2662319"/>
                </a:cubicBezTo>
                <a:cubicBezTo>
                  <a:pt x="358436" y="2631808"/>
                  <a:pt x="297966" y="2608531"/>
                  <a:pt x="232258" y="2580747"/>
                </a:cubicBezTo>
                <a:cubicBezTo>
                  <a:pt x="230049" y="2578463"/>
                  <a:pt x="161067" y="2558257"/>
                  <a:pt x="159026" y="2550661"/>
                </a:cubicBezTo>
                <a:cubicBezTo>
                  <a:pt x="163289" y="2537708"/>
                  <a:pt x="203970" y="2562440"/>
                  <a:pt x="203970" y="2562440"/>
                </a:cubicBezTo>
                <a:cubicBezTo>
                  <a:pt x="291510" y="2596367"/>
                  <a:pt x="340412" y="2613157"/>
                  <a:pt x="423004" y="2647446"/>
                </a:cubicBezTo>
                <a:cubicBezTo>
                  <a:pt x="430159" y="2649365"/>
                  <a:pt x="507348" y="2684459"/>
                  <a:pt x="511078" y="2676439"/>
                </a:cubicBezTo>
                <a:cubicBezTo>
                  <a:pt x="509036" y="2668841"/>
                  <a:pt x="442629" y="2651302"/>
                  <a:pt x="449783" y="2653222"/>
                </a:cubicBezTo>
                <a:cubicBezTo>
                  <a:pt x="428484" y="2642150"/>
                  <a:pt x="413808" y="2637928"/>
                  <a:pt x="389477" y="2624631"/>
                </a:cubicBezTo>
                <a:cubicBezTo>
                  <a:pt x="429183" y="2631904"/>
                  <a:pt x="462710" y="2654717"/>
                  <a:pt x="499674" y="2664638"/>
                </a:cubicBezTo>
                <a:cubicBezTo>
                  <a:pt x="509036" y="2668841"/>
                  <a:pt x="522496" y="2665405"/>
                  <a:pt x="537172" y="2669625"/>
                </a:cubicBezTo>
                <a:cubicBezTo>
                  <a:pt x="576509" y="2676519"/>
                  <a:pt x="627453" y="2700904"/>
                  <a:pt x="664418" y="2710822"/>
                </a:cubicBezTo>
                <a:cubicBezTo>
                  <a:pt x="651948" y="2708886"/>
                  <a:pt x="681759" y="2716888"/>
                  <a:pt x="684499" y="2714239"/>
                </a:cubicBezTo>
                <a:cubicBezTo>
                  <a:pt x="693175" y="2705854"/>
                  <a:pt x="655222" y="2701307"/>
                  <a:pt x="653013" y="2699022"/>
                </a:cubicBezTo>
                <a:cubicBezTo>
                  <a:pt x="560157" y="2665081"/>
                  <a:pt x="469878" y="2633803"/>
                  <a:pt x="387818" y="2594582"/>
                </a:cubicBezTo>
                <a:cubicBezTo>
                  <a:pt x="474307" y="2615538"/>
                  <a:pt x="528142" y="2654797"/>
                  <a:pt x="612789" y="2673850"/>
                </a:cubicBezTo>
                <a:cubicBezTo>
                  <a:pt x="609593" y="2676938"/>
                  <a:pt x="670367" y="2682252"/>
                  <a:pt x="643297" y="2671605"/>
                </a:cubicBezTo>
                <a:cubicBezTo>
                  <a:pt x="548236" y="2635379"/>
                  <a:pt x="465477" y="2606400"/>
                  <a:pt x="380678" y="2569828"/>
                </a:cubicBezTo>
                <a:cubicBezTo>
                  <a:pt x="360761" y="2561099"/>
                  <a:pt x="315589" y="2536289"/>
                  <a:pt x="362285" y="2550794"/>
                </a:cubicBezTo>
                <a:cubicBezTo>
                  <a:pt x="418340" y="2569503"/>
                  <a:pt x="480167" y="2587788"/>
                  <a:pt x="540636" y="2611064"/>
                </a:cubicBezTo>
                <a:cubicBezTo>
                  <a:pt x="557978" y="2617129"/>
                  <a:pt x="621557" y="2638139"/>
                  <a:pt x="573190" y="2616417"/>
                </a:cubicBezTo>
                <a:cubicBezTo>
                  <a:pt x="527028" y="2596980"/>
                  <a:pt x="475805" y="2578017"/>
                  <a:pt x="425855" y="2559572"/>
                </a:cubicBezTo>
                <a:lnTo>
                  <a:pt x="366206" y="2537343"/>
                </a:lnTo>
                <a:lnTo>
                  <a:pt x="395298" y="2536998"/>
                </a:lnTo>
                <a:cubicBezTo>
                  <a:pt x="434750" y="2527195"/>
                  <a:pt x="386234" y="2522209"/>
                  <a:pt x="354616" y="2521213"/>
                </a:cubicBezTo>
                <a:lnTo>
                  <a:pt x="313039" y="2516529"/>
                </a:lnTo>
                <a:lnTo>
                  <a:pt x="286162" y="2505835"/>
                </a:lnTo>
                <a:lnTo>
                  <a:pt x="282915" y="2504558"/>
                </a:lnTo>
                <a:lnTo>
                  <a:pt x="299667" y="2505433"/>
                </a:lnTo>
                <a:cubicBezTo>
                  <a:pt x="322229" y="2506506"/>
                  <a:pt x="344539" y="2507964"/>
                  <a:pt x="365636" y="2511272"/>
                </a:cubicBezTo>
                <a:cubicBezTo>
                  <a:pt x="413596" y="2515961"/>
                  <a:pt x="469303" y="2530582"/>
                  <a:pt x="519688" y="2531573"/>
                </a:cubicBezTo>
                <a:cubicBezTo>
                  <a:pt x="573972" y="2534633"/>
                  <a:pt x="502432" y="2522410"/>
                  <a:pt x="473646" y="2517095"/>
                </a:cubicBezTo>
                <a:cubicBezTo>
                  <a:pt x="444856" y="2511781"/>
                  <a:pt x="411768" y="2505015"/>
                  <a:pt x="402105" y="2504870"/>
                </a:cubicBezTo>
                <a:cubicBezTo>
                  <a:pt x="395425" y="2501322"/>
                  <a:pt x="381509" y="2493933"/>
                  <a:pt x="378168" y="2492158"/>
                </a:cubicBezTo>
                <a:cubicBezTo>
                  <a:pt x="365722" y="2490537"/>
                  <a:pt x="359401" y="2492167"/>
                  <a:pt x="349890" y="2492936"/>
                </a:cubicBezTo>
                <a:cubicBezTo>
                  <a:pt x="346552" y="2491161"/>
                  <a:pt x="338803" y="2481227"/>
                  <a:pt x="325398" y="2479927"/>
                </a:cubicBezTo>
                <a:cubicBezTo>
                  <a:pt x="312951" y="2478303"/>
                  <a:pt x="278908" y="2481006"/>
                  <a:pt x="255329" y="2473471"/>
                </a:cubicBezTo>
                <a:cubicBezTo>
                  <a:pt x="215964" y="2462542"/>
                  <a:pt x="279353" y="2465448"/>
                  <a:pt x="292355" y="2467366"/>
                </a:cubicBezTo>
                <a:cubicBezTo>
                  <a:pt x="311527" y="2466741"/>
                  <a:pt x="330653" y="2471911"/>
                  <a:pt x="340314" y="2472055"/>
                </a:cubicBezTo>
                <a:cubicBezTo>
                  <a:pt x="346080" y="2470129"/>
                  <a:pt x="351336" y="2462116"/>
                  <a:pt x="360440" y="2461962"/>
                </a:cubicBezTo>
                <a:cubicBezTo>
                  <a:pt x="374401" y="2458986"/>
                  <a:pt x="397813" y="2462485"/>
                  <a:pt x="423009" y="2467552"/>
                </a:cubicBezTo>
                <a:lnTo>
                  <a:pt x="496027" y="2482517"/>
                </a:lnTo>
                <a:lnTo>
                  <a:pt x="494405" y="2482367"/>
                </a:lnTo>
                <a:lnTo>
                  <a:pt x="490511" y="2481952"/>
                </a:lnTo>
                <a:cubicBezTo>
                  <a:pt x="489792" y="2481888"/>
                  <a:pt x="490179" y="2481951"/>
                  <a:pt x="491367" y="2482089"/>
                </a:cubicBezTo>
                <a:lnTo>
                  <a:pt x="494405" y="2482367"/>
                </a:lnTo>
                <a:lnTo>
                  <a:pt x="496283" y="2482568"/>
                </a:lnTo>
                <a:lnTo>
                  <a:pt x="496027" y="2482517"/>
                </a:lnTo>
                <a:lnTo>
                  <a:pt x="505681" y="2483404"/>
                </a:lnTo>
                <a:cubicBezTo>
                  <a:pt x="518391" y="2484335"/>
                  <a:pt x="534199" y="2484834"/>
                  <a:pt x="533666" y="2481641"/>
                </a:cubicBezTo>
                <a:cubicBezTo>
                  <a:pt x="535177" y="2472469"/>
                  <a:pt x="482367" y="2475177"/>
                  <a:pt x="482367" y="2475177"/>
                </a:cubicBezTo>
                <a:cubicBezTo>
                  <a:pt x="423829" y="2464871"/>
                  <a:pt x="375869" y="2460183"/>
                  <a:pt x="321229" y="2451946"/>
                </a:cubicBezTo>
                <a:cubicBezTo>
                  <a:pt x="308226" y="2450027"/>
                  <a:pt x="294310" y="2442637"/>
                  <a:pt x="274628" y="2437171"/>
                </a:cubicBezTo>
                <a:cubicBezTo>
                  <a:pt x="249180" y="2433631"/>
                  <a:pt x="237243" y="2438098"/>
                  <a:pt x="225751" y="2427008"/>
                </a:cubicBezTo>
                <a:cubicBezTo>
                  <a:pt x="218006" y="2417077"/>
                  <a:pt x="225282" y="2405978"/>
                  <a:pt x="218602" y="2402429"/>
                </a:cubicBezTo>
                <a:cubicBezTo>
                  <a:pt x="201345" y="2393266"/>
                  <a:pt x="135532" y="2394058"/>
                  <a:pt x="109679" y="2391134"/>
                </a:cubicBezTo>
                <a:lnTo>
                  <a:pt x="67783" y="2386686"/>
                </a:lnTo>
                <a:lnTo>
                  <a:pt x="63790" y="2383566"/>
                </a:lnTo>
                <a:lnTo>
                  <a:pt x="51535" y="2375674"/>
                </a:lnTo>
                <a:lnTo>
                  <a:pt x="65031" y="2376671"/>
                </a:lnTo>
                <a:cubicBezTo>
                  <a:pt x="129577" y="2381960"/>
                  <a:pt x="195803" y="2387413"/>
                  <a:pt x="267561" y="2391857"/>
                </a:cubicBezTo>
                <a:cubicBezTo>
                  <a:pt x="280008" y="2393479"/>
                  <a:pt x="311222" y="2395094"/>
                  <a:pt x="346737" y="2398162"/>
                </a:cubicBezTo>
                <a:cubicBezTo>
                  <a:pt x="359738" y="2400080"/>
                  <a:pt x="459000" y="2411231"/>
                  <a:pt x="406784" y="2399294"/>
                </a:cubicBezTo>
                <a:cubicBezTo>
                  <a:pt x="357757" y="2388221"/>
                  <a:pt x="435063" y="2398520"/>
                  <a:pt x="444169" y="2398368"/>
                </a:cubicBezTo>
                <a:cubicBezTo>
                  <a:pt x="450491" y="2396738"/>
                  <a:pt x="470617" y="2386646"/>
                  <a:pt x="469702" y="2381173"/>
                </a:cubicBezTo>
                <a:cubicBezTo>
                  <a:pt x="466361" y="2379399"/>
                  <a:pt x="357439" y="2368104"/>
                  <a:pt x="344437" y="2366185"/>
                </a:cubicBezTo>
                <a:cubicBezTo>
                  <a:pt x="312310" y="2359097"/>
                  <a:pt x="282560" y="2354104"/>
                  <a:pt x="259537" y="2346866"/>
                </a:cubicBezTo>
                <a:cubicBezTo>
                  <a:pt x="256198" y="2345093"/>
                  <a:pt x="248046" y="2335775"/>
                  <a:pt x="244705" y="2334003"/>
                </a:cubicBezTo>
                <a:cubicBezTo>
                  <a:pt x="211108" y="2321145"/>
                  <a:pt x="144849" y="2337494"/>
                  <a:pt x="149190" y="2324007"/>
                </a:cubicBezTo>
                <a:cubicBezTo>
                  <a:pt x="149190" y="2324007"/>
                  <a:pt x="164062" y="2321929"/>
                  <a:pt x="175592" y="2318079"/>
                </a:cubicBezTo>
                <a:lnTo>
                  <a:pt x="174046" y="2319914"/>
                </a:lnTo>
                <a:lnTo>
                  <a:pt x="169827" y="2320004"/>
                </a:lnTo>
                <a:cubicBezTo>
                  <a:pt x="171497" y="2320890"/>
                  <a:pt x="172331" y="2321335"/>
                  <a:pt x="173053" y="2321093"/>
                </a:cubicBezTo>
                <a:lnTo>
                  <a:pt x="174046" y="2319914"/>
                </a:lnTo>
                <a:lnTo>
                  <a:pt x="181806" y="2319748"/>
                </a:lnTo>
                <a:lnTo>
                  <a:pt x="186678" y="2321057"/>
                </a:lnTo>
                <a:cubicBezTo>
                  <a:pt x="189961" y="2321346"/>
                  <a:pt x="192341" y="2321153"/>
                  <a:pt x="192341" y="2321153"/>
                </a:cubicBezTo>
                <a:cubicBezTo>
                  <a:pt x="192341" y="2321153"/>
                  <a:pt x="199616" y="2310057"/>
                  <a:pt x="209683" y="2309583"/>
                </a:cubicBezTo>
                <a:cubicBezTo>
                  <a:pt x="230876" y="2305875"/>
                  <a:pt x="283091" y="2317813"/>
                  <a:pt x="301857" y="2317805"/>
                </a:cubicBezTo>
                <a:cubicBezTo>
                  <a:pt x="305198" y="2319577"/>
                  <a:pt x="310453" y="2311563"/>
                  <a:pt x="316219" y="2309636"/>
                </a:cubicBezTo>
                <a:cubicBezTo>
                  <a:pt x="343178" y="2304004"/>
                  <a:pt x="393524" y="2319935"/>
                  <a:pt x="425143" y="2320935"/>
                </a:cubicBezTo>
                <a:cubicBezTo>
                  <a:pt x="454486" y="2326544"/>
                  <a:pt x="490511" y="2335700"/>
                  <a:pt x="534573" y="2338320"/>
                </a:cubicBezTo>
                <a:cubicBezTo>
                  <a:pt x="534573" y="2338320"/>
                  <a:pt x="544237" y="2338464"/>
                  <a:pt x="547066" y="2334149"/>
                </a:cubicBezTo>
                <a:cubicBezTo>
                  <a:pt x="541341" y="2321134"/>
                  <a:pt x="459337" y="2319143"/>
                  <a:pt x="442995" y="2315453"/>
                </a:cubicBezTo>
                <a:cubicBezTo>
                  <a:pt x="353722" y="2298800"/>
                  <a:pt x="264465" y="2287556"/>
                  <a:pt x="174502" y="2278537"/>
                </a:cubicBezTo>
                <a:lnTo>
                  <a:pt x="36565" y="2266608"/>
                </a:lnTo>
                <a:lnTo>
                  <a:pt x="28140" y="2261678"/>
                </a:lnTo>
                <a:lnTo>
                  <a:pt x="7738" y="2251327"/>
                </a:lnTo>
                <a:lnTo>
                  <a:pt x="51454" y="2252153"/>
                </a:lnTo>
                <a:cubicBezTo>
                  <a:pt x="65371" y="2259544"/>
                  <a:pt x="78777" y="2260845"/>
                  <a:pt x="86969" y="2255220"/>
                </a:cubicBezTo>
                <a:cubicBezTo>
                  <a:pt x="76392" y="2249603"/>
                  <a:pt x="63946" y="2247982"/>
                  <a:pt x="51454" y="2252153"/>
                </a:cubicBezTo>
                <a:lnTo>
                  <a:pt x="9821" y="2245124"/>
                </a:lnTo>
                <a:lnTo>
                  <a:pt x="13526" y="2235590"/>
                </a:lnTo>
                <a:cubicBezTo>
                  <a:pt x="16101" y="2238253"/>
                  <a:pt x="18307" y="2240536"/>
                  <a:pt x="18307" y="2240536"/>
                </a:cubicBezTo>
                <a:cubicBezTo>
                  <a:pt x="19464" y="2229851"/>
                  <a:pt x="16722" y="2232499"/>
                  <a:pt x="13526" y="2235590"/>
                </a:cubicBezTo>
                <a:lnTo>
                  <a:pt x="0" y="2229954"/>
                </a:lnTo>
                <a:lnTo>
                  <a:pt x="41041" y="2231910"/>
                </a:lnTo>
                <a:lnTo>
                  <a:pt x="53580" y="2234497"/>
                </a:lnTo>
                <a:cubicBezTo>
                  <a:pt x="57576" y="2235535"/>
                  <a:pt x="59854" y="2236462"/>
                  <a:pt x="59168" y="2237123"/>
                </a:cubicBezTo>
                <a:lnTo>
                  <a:pt x="58724" y="2232751"/>
                </a:lnTo>
                <a:lnTo>
                  <a:pt x="113636" y="2235369"/>
                </a:lnTo>
                <a:lnTo>
                  <a:pt x="129124" y="2240929"/>
                </a:lnTo>
                <a:cubicBezTo>
                  <a:pt x="138903" y="2244637"/>
                  <a:pt x="150001" y="2249096"/>
                  <a:pt x="163974" y="2255100"/>
                </a:cubicBezTo>
                <a:cubicBezTo>
                  <a:pt x="171127" y="2257020"/>
                  <a:pt x="229225" y="2283327"/>
                  <a:pt x="208094" y="2266943"/>
                </a:cubicBezTo>
                <a:cubicBezTo>
                  <a:pt x="191742" y="2255505"/>
                  <a:pt x="147255" y="2243283"/>
                  <a:pt x="135687" y="2236796"/>
                </a:cubicBezTo>
                <a:lnTo>
                  <a:pt x="134917" y="2236382"/>
                </a:lnTo>
                <a:lnTo>
                  <a:pt x="149886" y="2237096"/>
                </a:lnTo>
                <a:cubicBezTo>
                  <a:pt x="238212" y="2237455"/>
                  <a:pt x="318260" y="2264174"/>
                  <a:pt x="409011" y="2260832"/>
                </a:cubicBezTo>
                <a:cubicBezTo>
                  <a:pt x="393947" y="2257196"/>
                  <a:pt x="372623" y="2255379"/>
                  <a:pt x="378289" y="2251996"/>
                </a:cubicBezTo>
                <a:lnTo>
                  <a:pt x="392583" y="2248373"/>
                </a:lnTo>
                <a:lnTo>
                  <a:pt x="468193" y="2274717"/>
                </a:lnTo>
                <a:lnTo>
                  <a:pt x="413438" y="2249188"/>
                </a:lnTo>
                <a:lnTo>
                  <a:pt x="417308" y="2249431"/>
                </a:lnTo>
                <a:cubicBezTo>
                  <a:pt x="447668" y="2251954"/>
                  <a:pt x="494261" y="2256440"/>
                  <a:pt x="507954" y="2251865"/>
                </a:cubicBezTo>
                <a:cubicBezTo>
                  <a:pt x="454672" y="2233545"/>
                  <a:pt x="429735" y="2236093"/>
                  <a:pt x="380860" y="2225932"/>
                </a:cubicBezTo>
                <a:cubicBezTo>
                  <a:pt x="313218" y="2215777"/>
                  <a:pt x="370283" y="2220315"/>
                  <a:pt x="394307" y="2212291"/>
                </a:cubicBezTo>
                <a:cubicBezTo>
                  <a:pt x="412565" y="2206193"/>
                  <a:pt x="369370" y="2214842"/>
                  <a:pt x="380390" y="2204902"/>
                </a:cubicBezTo>
                <a:cubicBezTo>
                  <a:pt x="391410" y="2194960"/>
                  <a:pt x="428350" y="2209591"/>
                  <a:pt x="447117" y="2209582"/>
                </a:cubicBezTo>
                <a:cubicBezTo>
                  <a:pt x="467205" y="2214430"/>
                  <a:pt x="490227" y="2221671"/>
                  <a:pt x="514760" y="2219736"/>
                </a:cubicBezTo>
                <a:cubicBezTo>
                  <a:pt x="514760" y="2219736"/>
                  <a:pt x="520017" y="2211722"/>
                  <a:pt x="525782" y="2209796"/>
                </a:cubicBezTo>
                <a:cubicBezTo>
                  <a:pt x="535443" y="2209941"/>
                  <a:pt x="592509" y="2214478"/>
                  <a:pt x="605511" y="2216396"/>
                </a:cubicBezTo>
                <a:cubicBezTo>
                  <a:pt x="674154" y="2211288"/>
                  <a:pt x="565232" y="2199993"/>
                  <a:pt x="545550" y="2194527"/>
                </a:cubicBezTo>
                <a:cubicBezTo>
                  <a:pt x="506696" y="2189687"/>
                  <a:pt x="475482" y="2188071"/>
                  <a:pt x="461566" y="2180681"/>
                </a:cubicBezTo>
                <a:cubicBezTo>
                  <a:pt x="402114" y="2164902"/>
                  <a:pt x="357493" y="2161986"/>
                  <a:pt x="298446" y="2145590"/>
                </a:cubicBezTo>
                <a:cubicBezTo>
                  <a:pt x="354597" y="2144655"/>
                  <a:pt x="401198" y="2159429"/>
                  <a:pt x="458265" y="2163966"/>
                </a:cubicBezTo>
                <a:cubicBezTo>
                  <a:pt x="484673" y="2167186"/>
                  <a:pt x="511036" y="2176198"/>
                  <a:pt x="535059" y="2168176"/>
                </a:cubicBezTo>
                <a:cubicBezTo>
                  <a:pt x="543249" y="2162550"/>
                  <a:pt x="545677" y="2158851"/>
                  <a:pt x="555186" y="2158082"/>
                </a:cubicBezTo>
                <a:cubicBezTo>
                  <a:pt x="579719" y="2156151"/>
                  <a:pt x="601787" y="2172856"/>
                  <a:pt x="629660" y="2172696"/>
                </a:cubicBezTo>
                <a:cubicBezTo>
                  <a:pt x="626322" y="2170924"/>
                  <a:pt x="634957" y="2149742"/>
                  <a:pt x="638853" y="2151812"/>
                </a:cubicBezTo>
                <a:lnTo>
                  <a:pt x="645854" y="2151981"/>
                </a:lnTo>
                <a:lnTo>
                  <a:pt x="630679" y="2141756"/>
                </a:lnTo>
                <a:lnTo>
                  <a:pt x="622600" y="2134756"/>
                </a:lnTo>
                <a:lnTo>
                  <a:pt x="600073" y="2127684"/>
                </a:lnTo>
                <a:cubicBezTo>
                  <a:pt x="580404" y="2123057"/>
                  <a:pt x="559408" y="2119594"/>
                  <a:pt x="535629" y="2116941"/>
                </a:cubicBezTo>
                <a:cubicBezTo>
                  <a:pt x="477382" y="2105335"/>
                  <a:pt x="558069" y="2112339"/>
                  <a:pt x="603075" y="2115003"/>
                </a:cubicBezTo>
                <a:lnTo>
                  <a:pt x="616656" y="2115193"/>
                </a:lnTo>
                <a:lnTo>
                  <a:pt x="616655" y="2108144"/>
                </a:lnTo>
                <a:cubicBezTo>
                  <a:pt x="611047" y="2108144"/>
                  <a:pt x="608242" y="2105714"/>
                  <a:pt x="602632" y="2103285"/>
                </a:cubicBezTo>
                <a:cubicBezTo>
                  <a:pt x="594686" y="2100854"/>
                  <a:pt x="586270" y="2098425"/>
                  <a:pt x="577857" y="2095994"/>
                </a:cubicBezTo>
                <a:cubicBezTo>
                  <a:pt x="566638" y="2093564"/>
                  <a:pt x="549809" y="2093566"/>
                  <a:pt x="549809" y="2074124"/>
                </a:cubicBezTo>
                <a:cubicBezTo>
                  <a:pt x="549810" y="2064406"/>
                  <a:pt x="554017" y="2060760"/>
                  <a:pt x="559276" y="2058938"/>
                </a:cubicBezTo>
                <a:lnTo>
                  <a:pt x="570220" y="2055989"/>
                </a:lnTo>
                <a:lnTo>
                  <a:pt x="547331" y="2051683"/>
                </a:lnTo>
                <a:cubicBezTo>
                  <a:pt x="536304" y="2048880"/>
                  <a:pt x="525802" y="2045224"/>
                  <a:pt x="516200" y="2040123"/>
                </a:cubicBezTo>
                <a:cubicBezTo>
                  <a:pt x="514529" y="2039238"/>
                  <a:pt x="516964" y="2038244"/>
                  <a:pt x="521571" y="2037352"/>
                </a:cubicBezTo>
                <a:lnTo>
                  <a:pt x="524713" y="2036984"/>
                </a:lnTo>
                <a:lnTo>
                  <a:pt x="575556" y="2054553"/>
                </a:lnTo>
                <a:lnTo>
                  <a:pt x="596931" y="2048817"/>
                </a:lnTo>
                <a:lnTo>
                  <a:pt x="561200" y="2030985"/>
                </a:lnTo>
                <a:lnTo>
                  <a:pt x="567959" y="2032845"/>
                </a:lnTo>
                <a:lnTo>
                  <a:pt x="487878" y="1999718"/>
                </a:lnTo>
                <a:cubicBezTo>
                  <a:pt x="451744" y="1984945"/>
                  <a:pt x="417124" y="1970368"/>
                  <a:pt x="385866" y="1954929"/>
                </a:cubicBezTo>
                <a:cubicBezTo>
                  <a:pt x="425406" y="1967516"/>
                  <a:pt x="468535" y="1984729"/>
                  <a:pt x="507543" y="2002245"/>
                </a:cubicBezTo>
                <a:lnTo>
                  <a:pt x="548922" y="2016735"/>
                </a:lnTo>
                <a:cubicBezTo>
                  <a:pt x="550405" y="2015299"/>
                  <a:pt x="549551" y="2013273"/>
                  <a:pt x="547324" y="2011011"/>
                </a:cubicBezTo>
                <a:lnTo>
                  <a:pt x="545837" y="2009932"/>
                </a:lnTo>
                <a:lnTo>
                  <a:pt x="532997" y="2004881"/>
                </a:lnTo>
                <a:lnTo>
                  <a:pt x="538838" y="2005598"/>
                </a:lnTo>
                <a:lnTo>
                  <a:pt x="540110" y="2005777"/>
                </a:lnTo>
                <a:lnTo>
                  <a:pt x="537480" y="2003866"/>
                </a:lnTo>
                <a:cubicBezTo>
                  <a:pt x="529457" y="1999104"/>
                  <a:pt x="519797" y="1994822"/>
                  <a:pt x="516221" y="1993862"/>
                </a:cubicBezTo>
                <a:cubicBezTo>
                  <a:pt x="428845" y="1954622"/>
                  <a:pt x="320691" y="1922215"/>
                  <a:pt x="247142" y="1879918"/>
                </a:cubicBezTo>
                <a:cubicBezTo>
                  <a:pt x="328227" y="1901680"/>
                  <a:pt x="419116" y="1950039"/>
                  <a:pt x="500034" y="1977111"/>
                </a:cubicBezTo>
                <a:cubicBezTo>
                  <a:pt x="475540" y="1969128"/>
                  <a:pt x="519126" y="1985901"/>
                  <a:pt x="520115" y="1980526"/>
                </a:cubicBezTo>
                <a:cubicBezTo>
                  <a:pt x="521181" y="1970662"/>
                  <a:pt x="502775" y="1974464"/>
                  <a:pt x="502775" y="1974464"/>
                </a:cubicBezTo>
                <a:cubicBezTo>
                  <a:pt x="455508" y="1953885"/>
                  <a:pt x="409531" y="1934636"/>
                  <a:pt x="364837" y="1915347"/>
                </a:cubicBezTo>
                <a:lnTo>
                  <a:pt x="277270" y="1875427"/>
                </a:lnTo>
                <a:lnTo>
                  <a:pt x="290942" y="1877296"/>
                </a:lnTo>
                <a:lnTo>
                  <a:pt x="291551" y="1877316"/>
                </a:lnTo>
                <a:lnTo>
                  <a:pt x="295525" y="1878806"/>
                </a:lnTo>
                <a:cubicBezTo>
                  <a:pt x="305254" y="1883392"/>
                  <a:pt x="355462" y="1907014"/>
                  <a:pt x="358201" y="1904367"/>
                </a:cubicBezTo>
                <a:cubicBezTo>
                  <a:pt x="366879" y="1895983"/>
                  <a:pt x="313932" y="1875006"/>
                  <a:pt x="318346" y="1879573"/>
                </a:cubicBezTo>
                <a:lnTo>
                  <a:pt x="313828" y="1877838"/>
                </a:lnTo>
                <a:lnTo>
                  <a:pt x="319411" y="1873388"/>
                </a:lnTo>
                <a:cubicBezTo>
                  <a:pt x="317146" y="1871835"/>
                  <a:pt x="311295" y="1870310"/>
                  <a:pt x="303796" y="1868874"/>
                </a:cubicBezTo>
                <a:lnTo>
                  <a:pt x="284465" y="1865839"/>
                </a:lnTo>
                <a:lnTo>
                  <a:pt x="272185" y="1860138"/>
                </a:lnTo>
                <a:cubicBezTo>
                  <a:pt x="268304" y="1850638"/>
                  <a:pt x="314466" y="1870074"/>
                  <a:pt x="314466" y="1870074"/>
                </a:cubicBezTo>
                <a:cubicBezTo>
                  <a:pt x="401105" y="1908551"/>
                  <a:pt x="479282" y="1938273"/>
                  <a:pt x="551690" y="1968417"/>
                </a:cubicBezTo>
                <a:cubicBezTo>
                  <a:pt x="554372" y="1969138"/>
                  <a:pt x="567588" y="1975103"/>
                  <a:pt x="583404" y="1981717"/>
                </a:cubicBezTo>
                <a:lnTo>
                  <a:pt x="595989" y="1986832"/>
                </a:lnTo>
                <a:lnTo>
                  <a:pt x="595467" y="1985902"/>
                </a:lnTo>
                <a:cubicBezTo>
                  <a:pt x="593702" y="1982732"/>
                  <a:pt x="591921" y="1979369"/>
                  <a:pt x="590756" y="1976530"/>
                </a:cubicBezTo>
                <a:lnTo>
                  <a:pt x="590231" y="1973270"/>
                </a:lnTo>
                <a:lnTo>
                  <a:pt x="537503" y="1950655"/>
                </a:lnTo>
                <a:cubicBezTo>
                  <a:pt x="505741" y="1937549"/>
                  <a:pt x="474197" y="1924785"/>
                  <a:pt x="441342" y="1910891"/>
                </a:cubicBezTo>
                <a:cubicBezTo>
                  <a:pt x="439134" y="1908608"/>
                  <a:pt x="370153" y="1888403"/>
                  <a:pt x="368110" y="1880808"/>
                </a:cubicBezTo>
                <a:cubicBezTo>
                  <a:pt x="370241" y="1874330"/>
                  <a:pt x="381478" y="1877274"/>
                  <a:pt x="392182" y="1881840"/>
                </a:cubicBezTo>
                <a:lnTo>
                  <a:pt x="396371" y="1883892"/>
                </a:lnTo>
                <a:lnTo>
                  <a:pt x="404390" y="1883810"/>
                </a:lnTo>
                <a:cubicBezTo>
                  <a:pt x="421388" y="1884671"/>
                  <a:pt x="448089" y="1887893"/>
                  <a:pt x="453210" y="1887807"/>
                </a:cubicBezTo>
                <a:cubicBezTo>
                  <a:pt x="471701" y="1889938"/>
                  <a:pt x="486289" y="1891297"/>
                  <a:pt x="499076" y="1892255"/>
                </a:cubicBezTo>
                <a:lnTo>
                  <a:pt x="505778" y="1892648"/>
                </a:lnTo>
                <a:lnTo>
                  <a:pt x="553334" y="1910680"/>
                </a:lnTo>
                <a:lnTo>
                  <a:pt x="492574" y="1898738"/>
                </a:lnTo>
                <a:cubicBezTo>
                  <a:pt x="480735" y="1896191"/>
                  <a:pt x="445877" y="1895914"/>
                  <a:pt x="419474" y="1892882"/>
                </a:cubicBezTo>
                <a:lnTo>
                  <a:pt x="410829" y="1891285"/>
                </a:lnTo>
                <a:lnTo>
                  <a:pt x="411299" y="1891550"/>
                </a:lnTo>
                <a:cubicBezTo>
                  <a:pt x="412419" y="1892201"/>
                  <a:pt x="413055" y="1892587"/>
                  <a:pt x="413055" y="1892587"/>
                </a:cubicBezTo>
                <a:cubicBezTo>
                  <a:pt x="478710" y="1918031"/>
                  <a:pt x="522631" y="1933835"/>
                  <a:pt x="575332" y="1954612"/>
                </a:cubicBezTo>
                <a:lnTo>
                  <a:pt x="606829" y="1967364"/>
                </a:lnTo>
                <a:lnTo>
                  <a:pt x="620390" y="1967454"/>
                </a:lnTo>
                <a:lnTo>
                  <a:pt x="624909" y="1967669"/>
                </a:lnTo>
                <a:lnTo>
                  <a:pt x="615255" y="1963297"/>
                </a:lnTo>
                <a:cubicBezTo>
                  <a:pt x="610124" y="1960858"/>
                  <a:pt x="604647" y="1958101"/>
                  <a:pt x="598563" y="1954776"/>
                </a:cubicBezTo>
                <a:cubicBezTo>
                  <a:pt x="608488" y="1956594"/>
                  <a:pt x="618029" y="1959386"/>
                  <a:pt x="627333" y="1962702"/>
                </a:cubicBezTo>
                <a:lnTo>
                  <a:pt x="641974" y="1968633"/>
                </a:lnTo>
                <a:lnTo>
                  <a:pt x="670105" y="1970886"/>
                </a:lnTo>
                <a:cubicBezTo>
                  <a:pt x="679797" y="1971827"/>
                  <a:pt x="687427" y="1972710"/>
                  <a:pt x="690677" y="1973190"/>
                </a:cubicBezTo>
                <a:cubicBezTo>
                  <a:pt x="696912" y="1972551"/>
                  <a:pt x="700149" y="1971711"/>
                  <a:pt x="701048" y="1970714"/>
                </a:cubicBezTo>
                <a:lnTo>
                  <a:pt x="698262" y="1968097"/>
                </a:lnTo>
                <a:lnTo>
                  <a:pt x="692717" y="1965889"/>
                </a:lnTo>
                <a:lnTo>
                  <a:pt x="683721" y="1963196"/>
                </a:lnTo>
                <a:cubicBezTo>
                  <a:pt x="654753" y="1955955"/>
                  <a:pt x="600512" y="1947020"/>
                  <a:pt x="603797" y="1942011"/>
                </a:cubicBezTo>
                <a:cubicBezTo>
                  <a:pt x="604173" y="1939718"/>
                  <a:pt x="609884" y="1938593"/>
                  <a:pt x="617523" y="1938066"/>
                </a:cubicBezTo>
                <a:lnTo>
                  <a:pt x="625433" y="1937951"/>
                </a:lnTo>
                <a:lnTo>
                  <a:pt x="632797" y="1940732"/>
                </a:lnTo>
                <a:lnTo>
                  <a:pt x="596901" y="1924727"/>
                </a:lnTo>
                <a:cubicBezTo>
                  <a:pt x="661769" y="1940444"/>
                  <a:pt x="708266" y="1966455"/>
                  <a:pt x="763173" y="1986517"/>
                </a:cubicBezTo>
                <a:lnTo>
                  <a:pt x="778802" y="1991171"/>
                </a:lnTo>
                <a:lnTo>
                  <a:pt x="772056" y="1987798"/>
                </a:lnTo>
                <a:cubicBezTo>
                  <a:pt x="762625" y="1983751"/>
                  <a:pt x="752189" y="1980034"/>
                  <a:pt x="750902" y="1978701"/>
                </a:cubicBezTo>
                <a:cubicBezTo>
                  <a:pt x="713284" y="1965362"/>
                  <a:pt x="678713" y="1952210"/>
                  <a:pt x="645391" y="1938863"/>
                </a:cubicBezTo>
                <a:lnTo>
                  <a:pt x="642624" y="1937706"/>
                </a:lnTo>
                <a:lnTo>
                  <a:pt x="642833" y="1937702"/>
                </a:lnTo>
                <a:cubicBezTo>
                  <a:pt x="659034" y="1937890"/>
                  <a:pt x="669356" y="1938174"/>
                  <a:pt x="646588" y="1933981"/>
                </a:cubicBezTo>
                <a:lnTo>
                  <a:pt x="611416" y="1924649"/>
                </a:lnTo>
                <a:lnTo>
                  <a:pt x="547368" y="1897859"/>
                </a:lnTo>
                <a:lnTo>
                  <a:pt x="538353" y="1894529"/>
                </a:lnTo>
                <a:lnTo>
                  <a:pt x="570964" y="1896221"/>
                </a:lnTo>
                <a:lnTo>
                  <a:pt x="583917" y="1897126"/>
                </a:lnTo>
                <a:lnTo>
                  <a:pt x="571920" y="1891276"/>
                </a:lnTo>
                <a:cubicBezTo>
                  <a:pt x="553002" y="1881296"/>
                  <a:pt x="536347" y="1870061"/>
                  <a:pt x="571370" y="1880940"/>
                </a:cubicBezTo>
                <a:lnTo>
                  <a:pt x="634766" y="1901527"/>
                </a:lnTo>
                <a:lnTo>
                  <a:pt x="652243" y="1903318"/>
                </a:lnTo>
                <a:lnTo>
                  <a:pt x="675265" y="1904782"/>
                </a:lnTo>
                <a:lnTo>
                  <a:pt x="634939" y="1889719"/>
                </a:lnTo>
                <a:lnTo>
                  <a:pt x="624628" y="1885876"/>
                </a:lnTo>
                <a:lnTo>
                  <a:pt x="616008" y="1885310"/>
                </a:lnTo>
                <a:cubicBezTo>
                  <a:pt x="596764" y="1884559"/>
                  <a:pt x="580460" y="1884315"/>
                  <a:pt x="583413" y="1874661"/>
                </a:cubicBezTo>
                <a:cubicBezTo>
                  <a:pt x="582806" y="1875586"/>
                  <a:pt x="585803" y="1875880"/>
                  <a:pt x="590879" y="1875758"/>
                </a:cubicBezTo>
                <a:lnTo>
                  <a:pt x="596434" y="1875367"/>
                </a:lnTo>
                <a:lnTo>
                  <a:pt x="575289" y="1867487"/>
                </a:lnTo>
                <a:lnTo>
                  <a:pt x="604384" y="1867144"/>
                </a:lnTo>
                <a:cubicBezTo>
                  <a:pt x="643835" y="1857339"/>
                  <a:pt x="595318" y="1852355"/>
                  <a:pt x="563701" y="1851359"/>
                </a:cubicBezTo>
                <a:lnTo>
                  <a:pt x="522123" y="1846674"/>
                </a:lnTo>
                <a:lnTo>
                  <a:pt x="495246" y="1835981"/>
                </a:lnTo>
                <a:lnTo>
                  <a:pt x="492000" y="1834704"/>
                </a:lnTo>
                <a:lnTo>
                  <a:pt x="508751" y="1835578"/>
                </a:lnTo>
                <a:cubicBezTo>
                  <a:pt x="531315" y="1836652"/>
                  <a:pt x="553623" y="1838109"/>
                  <a:pt x="574721" y="1841417"/>
                </a:cubicBezTo>
                <a:lnTo>
                  <a:pt x="596603" y="1844362"/>
                </a:lnTo>
                <a:lnTo>
                  <a:pt x="587599" y="1832798"/>
                </a:lnTo>
                <a:lnTo>
                  <a:pt x="579130" y="1830827"/>
                </a:lnTo>
                <a:cubicBezTo>
                  <a:pt x="579130" y="1830827"/>
                  <a:pt x="563361" y="1822452"/>
                  <a:pt x="582567" y="1822628"/>
                </a:cubicBezTo>
                <a:lnTo>
                  <a:pt x="588557" y="1822997"/>
                </a:lnTo>
                <a:lnTo>
                  <a:pt x="587252" y="1822304"/>
                </a:lnTo>
                <a:cubicBezTo>
                  <a:pt x="574807" y="1820680"/>
                  <a:pt x="568486" y="1822313"/>
                  <a:pt x="558975" y="1823081"/>
                </a:cubicBezTo>
                <a:cubicBezTo>
                  <a:pt x="555636" y="1821305"/>
                  <a:pt x="547889" y="1811373"/>
                  <a:pt x="534481" y="1810072"/>
                </a:cubicBezTo>
                <a:cubicBezTo>
                  <a:pt x="522037" y="1808449"/>
                  <a:pt x="487994" y="1811151"/>
                  <a:pt x="464414" y="1803616"/>
                </a:cubicBezTo>
                <a:cubicBezTo>
                  <a:pt x="425048" y="1792686"/>
                  <a:pt x="488437" y="1795593"/>
                  <a:pt x="501440" y="1797511"/>
                </a:cubicBezTo>
                <a:cubicBezTo>
                  <a:pt x="520611" y="1796885"/>
                  <a:pt x="539738" y="1802057"/>
                  <a:pt x="549400" y="1802200"/>
                </a:cubicBezTo>
                <a:cubicBezTo>
                  <a:pt x="552282" y="1801239"/>
                  <a:pt x="555037" y="1798754"/>
                  <a:pt x="558210" y="1796488"/>
                </a:cubicBezTo>
                <a:lnTo>
                  <a:pt x="564151" y="1794189"/>
                </a:lnTo>
                <a:lnTo>
                  <a:pt x="553117" y="1791270"/>
                </a:lnTo>
                <a:cubicBezTo>
                  <a:pt x="547323" y="1789413"/>
                  <a:pt x="543499" y="1787588"/>
                  <a:pt x="543232" y="1785992"/>
                </a:cubicBezTo>
                <a:cubicBezTo>
                  <a:pt x="543118" y="1785310"/>
                  <a:pt x="543715" y="1784757"/>
                  <a:pt x="544873" y="1784316"/>
                </a:cubicBezTo>
                <a:lnTo>
                  <a:pt x="545558" y="1784178"/>
                </a:lnTo>
                <a:lnTo>
                  <a:pt x="530314" y="1782088"/>
                </a:lnTo>
                <a:cubicBezTo>
                  <a:pt x="517311" y="1780171"/>
                  <a:pt x="503395" y="1772782"/>
                  <a:pt x="483713" y="1767317"/>
                </a:cubicBezTo>
                <a:cubicBezTo>
                  <a:pt x="458264" y="1763775"/>
                  <a:pt x="446329" y="1768244"/>
                  <a:pt x="434838" y="1757153"/>
                </a:cubicBezTo>
                <a:cubicBezTo>
                  <a:pt x="427090" y="1747221"/>
                  <a:pt x="434367" y="1736123"/>
                  <a:pt x="427686" y="1732576"/>
                </a:cubicBezTo>
                <a:cubicBezTo>
                  <a:pt x="410430" y="1723411"/>
                  <a:pt x="344616" y="1724201"/>
                  <a:pt x="318766" y="1721280"/>
                </a:cubicBezTo>
                <a:lnTo>
                  <a:pt x="276869" y="1716830"/>
                </a:lnTo>
                <a:lnTo>
                  <a:pt x="272877" y="1713710"/>
                </a:lnTo>
                <a:lnTo>
                  <a:pt x="260619" y="1705819"/>
                </a:lnTo>
                <a:lnTo>
                  <a:pt x="274116" y="1706817"/>
                </a:lnTo>
                <a:cubicBezTo>
                  <a:pt x="338665" y="1712105"/>
                  <a:pt x="404886" y="1717558"/>
                  <a:pt x="476648" y="1722004"/>
                </a:cubicBezTo>
                <a:cubicBezTo>
                  <a:pt x="489093" y="1723626"/>
                  <a:pt x="520307" y="1725240"/>
                  <a:pt x="555822" y="1728307"/>
                </a:cubicBezTo>
                <a:cubicBezTo>
                  <a:pt x="568823" y="1730223"/>
                  <a:pt x="668084" y="1741377"/>
                  <a:pt x="615869" y="1729440"/>
                </a:cubicBezTo>
                <a:cubicBezTo>
                  <a:pt x="566843" y="1718367"/>
                  <a:pt x="644147" y="1728665"/>
                  <a:pt x="653252" y="1728513"/>
                </a:cubicBezTo>
                <a:cubicBezTo>
                  <a:pt x="654834" y="1728105"/>
                  <a:pt x="657277" y="1727169"/>
                  <a:pt x="660039" y="1725908"/>
                </a:cubicBezTo>
                <a:lnTo>
                  <a:pt x="662862" y="1724430"/>
                </a:lnTo>
                <a:lnTo>
                  <a:pt x="633457" y="1711513"/>
                </a:lnTo>
                <a:lnTo>
                  <a:pt x="619870" y="1703888"/>
                </a:lnTo>
                <a:lnTo>
                  <a:pt x="619777" y="1703878"/>
                </a:lnTo>
                <a:cubicBezTo>
                  <a:pt x="590505" y="1700593"/>
                  <a:pt x="560023" y="1697289"/>
                  <a:pt x="553522" y="1696330"/>
                </a:cubicBezTo>
                <a:cubicBezTo>
                  <a:pt x="521394" y="1689243"/>
                  <a:pt x="491644" y="1684249"/>
                  <a:pt x="468622" y="1677010"/>
                </a:cubicBezTo>
                <a:cubicBezTo>
                  <a:pt x="465281" y="1675237"/>
                  <a:pt x="457132" y="1665920"/>
                  <a:pt x="453792" y="1664147"/>
                </a:cubicBezTo>
                <a:cubicBezTo>
                  <a:pt x="420192" y="1651291"/>
                  <a:pt x="353933" y="1667640"/>
                  <a:pt x="358276" y="1654152"/>
                </a:cubicBezTo>
                <a:cubicBezTo>
                  <a:pt x="358276" y="1654152"/>
                  <a:pt x="373146" y="1652075"/>
                  <a:pt x="384677" y="1648223"/>
                </a:cubicBezTo>
                <a:lnTo>
                  <a:pt x="383132" y="1650058"/>
                </a:lnTo>
                <a:lnTo>
                  <a:pt x="378912" y="1650148"/>
                </a:lnTo>
                <a:cubicBezTo>
                  <a:pt x="380583" y="1651036"/>
                  <a:pt x="381417" y="1651479"/>
                  <a:pt x="382137" y="1651239"/>
                </a:cubicBezTo>
                <a:lnTo>
                  <a:pt x="383132" y="1650058"/>
                </a:lnTo>
                <a:lnTo>
                  <a:pt x="390889" y="1649892"/>
                </a:lnTo>
                <a:lnTo>
                  <a:pt x="395765" y="1651203"/>
                </a:lnTo>
                <a:cubicBezTo>
                  <a:pt x="399046" y="1651489"/>
                  <a:pt x="401424" y="1651298"/>
                  <a:pt x="401424" y="1651298"/>
                </a:cubicBezTo>
                <a:cubicBezTo>
                  <a:pt x="401424" y="1651298"/>
                  <a:pt x="408701" y="1640200"/>
                  <a:pt x="418767" y="1639727"/>
                </a:cubicBezTo>
                <a:cubicBezTo>
                  <a:pt x="439960" y="1636022"/>
                  <a:pt x="492176" y="1647958"/>
                  <a:pt x="510944" y="1647950"/>
                </a:cubicBezTo>
                <a:cubicBezTo>
                  <a:pt x="514284" y="1649724"/>
                  <a:pt x="519539" y="1641708"/>
                  <a:pt x="525305" y="1639784"/>
                </a:cubicBezTo>
                <a:cubicBezTo>
                  <a:pt x="545524" y="1635559"/>
                  <a:pt x="578898" y="1643464"/>
                  <a:pt x="607660" y="1648101"/>
                </a:cubicBezTo>
                <a:lnTo>
                  <a:pt x="624779" y="1650020"/>
                </a:lnTo>
                <a:lnTo>
                  <a:pt x="621036" y="1646679"/>
                </a:lnTo>
                <a:cubicBezTo>
                  <a:pt x="617843" y="1644061"/>
                  <a:pt x="614307" y="1641772"/>
                  <a:pt x="612937" y="1643096"/>
                </a:cubicBezTo>
                <a:cubicBezTo>
                  <a:pt x="615678" y="1640450"/>
                  <a:pt x="652642" y="1650369"/>
                  <a:pt x="684660" y="1660654"/>
                </a:cubicBezTo>
                <a:lnTo>
                  <a:pt x="684994" y="1661143"/>
                </a:lnTo>
                <a:lnTo>
                  <a:pt x="687073" y="1661470"/>
                </a:lnTo>
                <a:lnTo>
                  <a:pt x="684660" y="1660654"/>
                </a:lnTo>
                <a:lnTo>
                  <a:pt x="683739" y="1656445"/>
                </a:lnTo>
                <a:lnTo>
                  <a:pt x="705678" y="1660654"/>
                </a:lnTo>
                <a:lnTo>
                  <a:pt x="716606" y="1665051"/>
                </a:lnTo>
                <a:lnTo>
                  <a:pt x="741026" y="1668118"/>
                </a:lnTo>
                <a:lnTo>
                  <a:pt x="740987" y="1668209"/>
                </a:lnTo>
                <a:lnTo>
                  <a:pt x="743659" y="1668466"/>
                </a:lnTo>
                <a:cubicBezTo>
                  <a:pt x="743659" y="1668466"/>
                  <a:pt x="753321" y="1668610"/>
                  <a:pt x="756151" y="1664294"/>
                </a:cubicBezTo>
                <a:cubicBezTo>
                  <a:pt x="750425" y="1651278"/>
                  <a:pt x="668424" y="1649290"/>
                  <a:pt x="652080" y="1645597"/>
                </a:cubicBezTo>
                <a:cubicBezTo>
                  <a:pt x="562807" y="1628944"/>
                  <a:pt x="473548" y="1617701"/>
                  <a:pt x="383586" y="1608681"/>
                </a:cubicBezTo>
                <a:lnTo>
                  <a:pt x="245651" y="1596752"/>
                </a:lnTo>
                <a:lnTo>
                  <a:pt x="237225" y="1591823"/>
                </a:lnTo>
                <a:lnTo>
                  <a:pt x="216823" y="1581473"/>
                </a:lnTo>
                <a:lnTo>
                  <a:pt x="260539" y="1582298"/>
                </a:lnTo>
                <a:cubicBezTo>
                  <a:pt x="274456" y="1589687"/>
                  <a:pt x="287863" y="1590990"/>
                  <a:pt x="296055" y="1585365"/>
                </a:cubicBezTo>
                <a:cubicBezTo>
                  <a:pt x="285477" y="1579747"/>
                  <a:pt x="273030" y="1578125"/>
                  <a:pt x="260539" y="1582298"/>
                </a:cubicBezTo>
                <a:lnTo>
                  <a:pt x="218905" y="1575270"/>
                </a:lnTo>
                <a:lnTo>
                  <a:pt x="222612" y="1565734"/>
                </a:lnTo>
                <a:cubicBezTo>
                  <a:pt x="225187" y="1568398"/>
                  <a:pt x="227393" y="1570682"/>
                  <a:pt x="227393" y="1570682"/>
                </a:cubicBezTo>
                <a:cubicBezTo>
                  <a:pt x="228549" y="1559998"/>
                  <a:pt x="225807" y="1562645"/>
                  <a:pt x="222612" y="1565734"/>
                </a:cubicBezTo>
                <a:lnTo>
                  <a:pt x="209085" y="1560099"/>
                </a:lnTo>
                <a:lnTo>
                  <a:pt x="250126" y="1562054"/>
                </a:lnTo>
                <a:lnTo>
                  <a:pt x="262664" y="1564642"/>
                </a:lnTo>
                <a:cubicBezTo>
                  <a:pt x="266661" y="1565678"/>
                  <a:pt x="268937" y="1566608"/>
                  <a:pt x="268254" y="1567270"/>
                </a:cubicBezTo>
                <a:lnTo>
                  <a:pt x="267810" y="1562897"/>
                </a:lnTo>
                <a:lnTo>
                  <a:pt x="322720" y="1565514"/>
                </a:lnTo>
                <a:lnTo>
                  <a:pt x="338207" y="1571074"/>
                </a:lnTo>
                <a:cubicBezTo>
                  <a:pt x="347989" y="1574783"/>
                  <a:pt x="359087" y="1579241"/>
                  <a:pt x="373059" y="1585246"/>
                </a:cubicBezTo>
                <a:cubicBezTo>
                  <a:pt x="380214" y="1587165"/>
                  <a:pt x="438311" y="1613473"/>
                  <a:pt x="417179" y="1597088"/>
                </a:cubicBezTo>
                <a:cubicBezTo>
                  <a:pt x="400827" y="1585648"/>
                  <a:pt x="356340" y="1573429"/>
                  <a:pt x="344771" y="1566941"/>
                </a:cubicBezTo>
                <a:lnTo>
                  <a:pt x="344002" y="1566529"/>
                </a:lnTo>
                <a:lnTo>
                  <a:pt x="358971" y="1567242"/>
                </a:lnTo>
                <a:cubicBezTo>
                  <a:pt x="447298" y="1567600"/>
                  <a:pt x="527345" y="1594317"/>
                  <a:pt x="618096" y="1590977"/>
                </a:cubicBezTo>
                <a:cubicBezTo>
                  <a:pt x="603032" y="1587341"/>
                  <a:pt x="581707" y="1585524"/>
                  <a:pt x="587374" y="1582142"/>
                </a:cubicBezTo>
                <a:lnTo>
                  <a:pt x="601668" y="1578518"/>
                </a:lnTo>
                <a:lnTo>
                  <a:pt x="677279" y="1604862"/>
                </a:lnTo>
                <a:lnTo>
                  <a:pt x="622522" y="1579331"/>
                </a:lnTo>
                <a:lnTo>
                  <a:pt x="626392" y="1579576"/>
                </a:lnTo>
                <a:cubicBezTo>
                  <a:pt x="641573" y="1580839"/>
                  <a:pt x="660811" y="1582590"/>
                  <a:pt x="677966" y="1583454"/>
                </a:cubicBezTo>
                <a:lnTo>
                  <a:pt x="707967" y="1582346"/>
                </a:lnTo>
                <a:lnTo>
                  <a:pt x="705943" y="1581265"/>
                </a:lnTo>
                <a:lnTo>
                  <a:pt x="710099" y="1579984"/>
                </a:lnTo>
                <a:lnTo>
                  <a:pt x="681575" y="1571658"/>
                </a:lnTo>
                <a:cubicBezTo>
                  <a:pt x="649792" y="1564169"/>
                  <a:pt x="626602" y="1563700"/>
                  <a:pt x="589945" y="1556078"/>
                </a:cubicBezTo>
                <a:cubicBezTo>
                  <a:pt x="522302" y="1545924"/>
                  <a:pt x="579368" y="1550459"/>
                  <a:pt x="603392" y="1542438"/>
                </a:cubicBezTo>
                <a:lnTo>
                  <a:pt x="605504" y="1541201"/>
                </a:lnTo>
                <a:lnTo>
                  <a:pt x="597024" y="1540416"/>
                </a:lnTo>
                <a:lnTo>
                  <a:pt x="597202" y="1540051"/>
                </a:lnTo>
                <a:lnTo>
                  <a:pt x="589568" y="1539538"/>
                </a:lnTo>
                <a:cubicBezTo>
                  <a:pt x="587354" y="1538855"/>
                  <a:pt x="586720" y="1537532"/>
                  <a:pt x="589475" y="1535046"/>
                </a:cubicBezTo>
                <a:lnTo>
                  <a:pt x="601275" y="1531763"/>
                </a:lnTo>
                <a:lnTo>
                  <a:pt x="609250" y="1515528"/>
                </a:lnTo>
                <a:cubicBezTo>
                  <a:pt x="614991" y="1510080"/>
                  <a:pt x="622090" y="1507183"/>
                  <a:pt x="629628" y="1505942"/>
                </a:cubicBezTo>
                <a:lnTo>
                  <a:pt x="649030" y="1506246"/>
                </a:lnTo>
                <a:lnTo>
                  <a:pt x="588939" y="1493513"/>
                </a:lnTo>
                <a:cubicBezTo>
                  <a:pt x="562973" y="1488761"/>
                  <a:pt x="537055" y="1483932"/>
                  <a:pt x="507532" y="1475735"/>
                </a:cubicBezTo>
                <a:cubicBezTo>
                  <a:pt x="563682" y="1474801"/>
                  <a:pt x="610284" y="1489575"/>
                  <a:pt x="667349" y="1494111"/>
                </a:cubicBezTo>
                <a:cubicBezTo>
                  <a:pt x="693759" y="1497330"/>
                  <a:pt x="720121" y="1506344"/>
                  <a:pt x="744145" y="1498321"/>
                </a:cubicBezTo>
                <a:cubicBezTo>
                  <a:pt x="752335" y="1492695"/>
                  <a:pt x="754761" y="1488997"/>
                  <a:pt x="764272" y="1488228"/>
                </a:cubicBezTo>
                <a:cubicBezTo>
                  <a:pt x="776537" y="1487262"/>
                  <a:pt x="788188" y="1490956"/>
                  <a:pt x="800256" y="1494869"/>
                </a:cubicBezTo>
                <a:lnTo>
                  <a:pt x="816012" y="1498133"/>
                </a:lnTo>
                <a:lnTo>
                  <a:pt x="820472" y="1484933"/>
                </a:lnTo>
                <a:cubicBezTo>
                  <a:pt x="784011" y="1477642"/>
                  <a:pt x="750817" y="1472783"/>
                  <a:pt x="714359" y="1465494"/>
                </a:cubicBezTo>
                <a:cubicBezTo>
                  <a:pt x="759233" y="1446056"/>
                  <a:pt x="806446" y="1455776"/>
                  <a:pt x="854128" y="1472783"/>
                </a:cubicBezTo>
                <a:lnTo>
                  <a:pt x="895827" y="1490187"/>
                </a:lnTo>
                <a:lnTo>
                  <a:pt x="911442" y="1493408"/>
                </a:lnTo>
                <a:lnTo>
                  <a:pt x="904576" y="1487405"/>
                </a:lnTo>
                <a:lnTo>
                  <a:pt x="903225" y="1481295"/>
                </a:lnTo>
                <a:lnTo>
                  <a:pt x="865639" y="1475563"/>
                </a:lnTo>
                <a:cubicBezTo>
                  <a:pt x="828699" y="1460934"/>
                  <a:pt x="792271" y="1452393"/>
                  <a:pt x="744715" y="1447087"/>
                </a:cubicBezTo>
                <a:cubicBezTo>
                  <a:pt x="667050" y="1431611"/>
                  <a:pt x="836379" y="1449218"/>
                  <a:pt x="838806" y="1445520"/>
                </a:cubicBezTo>
                <a:lnTo>
                  <a:pt x="800038" y="1419944"/>
                </a:lnTo>
                <a:cubicBezTo>
                  <a:pt x="802464" y="1416245"/>
                  <a:pt x="864341" y="1428324"/>
                  <a:pt x="864341" y="1428324"/>
                </a:cubicBezTo>
                <a:lnTo>
                  <a:pt x="888122" y="1432290"/>
                </a:lnTo>
                <a:lnTo>
                  <a:pt x="887317" y="1431475"/>
                </a:lnTo>
                <a:lnTo>
                  <a:pt x="890544" y="1432694"/>
                </a:lnTo>
                <a:lnTo>
                  <a:pt x="898844" y="1434076"/>
                </a:lnTo>
                <a:cubicBezTo>
                  <a:pt x="907901" y="1436289"/>
                  <a:pt x="916174" y="1437981"/>
                  <a:pt x="928642" y="1436705"/>
                </a:cubicBezTo>
                <a:cubicBezTo>
                  <a:pt x="914726" y="1429314"/>
                  <a:pt x="847084" y="1419161"/>
                  <a:pt x="849509" y="1415461"/>
                </a:cubicBezTo>
                <a:cubicBezTo>
                  <a:pt x="850116" y="1414536"/>
                  <a:pt x="855126" y="1413976"/>
                  <a:pt x="861282" y="1413439"/>
                </a:cubicBezTo>
                <a:lnTo>
                  <a:pt x="866354" y="1412928"/>
                </a:lnTo>
                <a:lnTo>
                  <a:pt x="929848" y="1434867"/>
                </a:lnTo>
                <a:lnTo>
                  <a:pt x="960360" y="1445408"/>
                </a:lnTo>
                <a:cubicBezTo>
                  <a:pt x="966816" y="1457574"/>
                  <a:pt x="969037" y="1437023"/>
                  <a:pt x="960360" y="1445408"/>
                </a:cubicBezTo>
                <a:cubicBezTo>
                  <a:pt x="944867" y="1436457"/>
                  <a:pt x="929084" y="1428979"/>
                  <a:pt x="913166" y="1422232"/>
                </a:cubicBezTo>
                <a:lnTo>
                  <a:pt x="882213" y="1410112"/>
                </a:lnTo>
                <a:lnTo>
                  <a:pt x="885890" y="1407779"/>
                </a:lnTo>
                <a:cubicBezTo>
                  <a:pt x="883590" y="1405975"/>
                  <a:pt x="875920" y="1403511"/>
                  <a:pt x="859616" y="1400047"/>
                </a:cubicBezTo>
                <a:lnTo>
                  <a:pt x="853270" y="1398755"/>
                </a:lnTo>
                <a:lnTo>
                  <a:pt x="817223" y="1384555"/>
                </a:lnTo>
                <a:cubicBezTo>
                  <a:pt x="801363" y="1377753"/>
                  <a:pt x="785666" y="1370190"/>
                  <a:pt x="770285" y="1361131"/>
                </a:cubicBezTo>
                <a:cubicBezTo>
                  <a:pt x="812197" y="1370685"/>
                  <a:pt x="850380" y="1388265"/>
                  <a:pt x="891394" y="1402371"/>
                </a:cubicBezTo>
                <a:cubicBezTo>
                  <a:pt x="923410" y="1412655"/>
                  <a:pt x="899903" y="1399298"/>
                  <a:pt x="887967" y="1392429"/>
                </a:cubicBezTo>
                <a:lnTo>
                  <a:pt x="742083" y="1335026"/>
                </a:lnTo>
                <a:lnTo>
                  <a:pt x="747923" y="1335744"/>
                </a:lnTo>
                <a:cubicBezTo>
                  <a:pt x="773371" y="1339283"/>
                  <a:pt x="841973" y="1349117"/>
                  <a:pt x="792542" y="1338658"/>
                </a:cubicBezTo>
                <a:cubicBezTo>
                  <a:pt x="749433" y="1326571"/>
                  <a:pt x="804631" y="1335104"/>
                  <a:pt x="819905" y="1332408"/>
                </a:cubicBezTo>
                <a:cubicBezTo>
                  <a:pt x="816566" y="1330637"/>
                  <a:pt x="813225" y="1328863"/>
                  <a:pt x="809886" y="1327088"/>
                </a:cubicBezTo>
                <a:cubicBezTo>
                  <a:pt x="813225" y="1328863"/>
                  <a:pt x="796009" y="1304757"/>
                  <a:pt x="798839" y="1300442"/>
                </a:cubicBezTo>
                <a:cubicBezTo>
                  <a:pt x="802477" y="1294891"/>
                  <a:pt x="850113" y="1298215"/>
                  <a:pt x="879189" y="1301033"/>
                </a:cubicBezTo>
                <a:lnTo>
                  <a:pt x="891339" y="1302392"/>
                </a:lnTo>
                <a:lnTo>
                  <a:pt x="890121" y="1301071"/>
                </a:lnTo>
                <a:lnTo>
                  <a:pt x="885142" y="1291948"/>
                </a:lnTo>
                <a:lnTo>
                  <a:pt x="873055" y="1288839"/>
                </a:lnTo>
                <a:cubicBezTo>
                  <a:pt x="844443" y="1282683"/>
                  <a:pt x="810254" y="1276163"/>
                  <a:pt x="812881" y="1272156"/>
                </a:cubicBezTo>
                <a:cubicBezTo>
                  <a:pt x="813259" y="1269862"/>
                  <a:pt x="818969" y="1268739"/>
                  <a:pt x="826608" y="1268212"/>
                </a:cubicBezTo>
                <a:lnTo>
                  <a:pt x="834517" y="1268098"/>
                </a:lnTo>
                <a:lnTo>
                  <a:pt x="881890" y="1285993"/>
                </a:lnTo>
                <a:lnTo>
                  <a:pt x="877332" y="1277636"/>
                </a:lnTo>
                <a:lnTo>
                  <a:pt x="854475" y="1269007"/>
                </a:lnTo>
                <a:lnTo>
                  <a:pt x="851710" y="1267850"/>
                </a:lnTo>
                <a:lnTo>
                  <a:pt x="851919" y="1267847"/>
                </a:lnTo>
                <a:cubicBezTo>
                  <a:pt x="868120" y="1268035"/>
                  <a:pt x="878438" y="1268319"/>
                  <a:pt x="855672" y="1264125"/>
                </a:cubicBezTo>
                <a:lnTo>
                  <a:pt x="820501" y="1254795"/>
                </a:lnTo>
                <a:lnTo>
                  <a:pt x="756454" y="1228004"/>
                </a:lnTo>
                <a:lnTo>
                  <a:pt x="747438" y="1224675"/>
                </a:lnTo>
                <a:lnTo>
                  <a:pt x="780049" y="1226369"/>
                </a:lnTo>
                <a:cubicBezTo>
                  <a:pt x="794024" y="1227230"/>
                  <a:pt x="810396" y="1228444"/>
                  <a:pt x="831267" y="1230383"/>
                </a:cubicBezTo>
                <a:lnTo>
                  <a:pt x="868719" y="1233524"/>
                </a:lnTo>
                <a:lnTo>
                  <a:pt x="868154" y="1228580"/>
                </a:lnTo>
                <a:lnTo>
                  <a:pt x="863871" y="1220641"/>
                </a:lnTo>
                <a:lnTo>
                  <a:pt x="844710" y="1216743"/>
                </a:lnTo>
                <a:cubicBezTo>
                  <a:pt x="818858" y="1213819"/>
                  <a:pt x="788560" y="1217679"/>
                  <a:pt x="792498" y="1204807"/>
                </a:cubicBezTo>
                <a:cubicBezTo>
                  <a:pt x="791285" y="1206656"/>
                  <a:pt x="804487" y="1205979"/>
                  <a:pt x="819902" y="1204503"/>
                </a:cubicBezTo>
                <a:lnTo>
                  <a:pt x="851685" y="1200519"/>
                </a:lnTo>
                <a:lnTo>
                  <a:pt x="843697" y="1196021"/>
                </a:lnTo>
                <a:lnTo>
                  <a:pt x="843287" y="1196453"/>
                </a:lnTo>
                <a:lnTo>
                  <a:pt x="842931" y="1195588"/>
                </a:lnTo>
                <a:lnTo>
                  <a:pt x="828886" y="1187678"/>
                </a:lnTo>
                <a:cubicBezTo>
                  <a:pt x="803640" y="1175528"/>
                  <a:pt x="778867" y="1158520"/>
                  <a:pt x="756429" y="1141511"/>
                </a:cubicBezTo>
                <a:cubicBezTo>
                  <a:pt x="764843" y="1126931"/>
                  <a:pt x="784010" y="1139078"/>
                  <a:pt x="795227" y="1143941"/>
                </a:cubicBezTo>
                <a:lnTo>
                  <a:pt x="817380" y="1147140"/>
                </a:lnTo>
                <a:lnTo>
                  <a:pt x="821941" y="1138152"/>
                </a:lnTo>
                <a:cubicBezTo>
                  <a:pt x="820499" y="1138634"/>
                  <a:pt x="824425" y="1139730"/>
                  <a:pt x="831158" y="1141047"/>
                </a:cubicBezTo>
                <a:lnTo>
                  <a:pt x="852820" y="1144549"/>
                </a:lnTo>
                <a:lnTo>
                  <a:pt x="853628" y="1144864"/>
                </a:lnTo>
                <a:lnTo>
                  <a:pt x="867976" y="1150405"/>
                </a:lnTo>
                <a:lnTo>
                  <a:pt x="886676" y="1149709"/>
                </a:lnTo>
                <a:lnTo>
                  <a:pt x="897745" y="1145091"/>
                </a:lnTo>
                <a:lnTo>
                  <a:pt x="838747" y="1121241"/>
                </a:lnTo>
                <a:lnTo>
                  <a:pt x="835481" y="1119710"/>
                </a:lnTo>
                <a:lnTo>
                  <a:pt x="853932" y="1120411"/>
                </a:lnTo>
                <a:lnTo>
                  <a:pt x="856565" y="1119770"/>
                </a:lnTo>
                <a:lnTo>
                  <a:pt x="861568" y="1122008"/>
                </a:lnTo>
                <a:lnTo>
                  <a:pt x="909097" y="1139031"/>
                </a:lnTo>
                <a:lnTo>
                  <a:pt x="923782" y="1124500"/>
                </a:lnTo>
                <a:cubicBezTo>
                  <a:pt x="862543" y="1090889"/>
                  <a:pt x="800836" y="1061737"/>
                  <a:pt x="739601" y="1037428"/>
                </a:cubicBezTo>
                <a:lnTo>
                  <a:pt x="807829" y="1017293"/>
                </a:lnTo>
                <a:lnTo>
                  <a:pt x="797589" y="1010104"/>
                </a:lnTo>
                <a:cubicBezTo>
                  <a:pt x="781237" y="998667"/>
                  <a:pt x="778040" y="1001757"/>
                  <a:pt x="768680" y="997553"/>
                </a:cubicBezTo>
                <a:cubicBezTo>
                  <a:pt x="744272" y="988746"/>
                  <a:pt x="727466" y="977750"/>
                  <a:pt x="754699" y="983087"/>
                </a:cubicBezTo>
                <a:cubicBezTo>
                  <a:pt x="778048" y="990340"/>
                  <a:pt x="795844" y="995962"/>
                  <a:pt x="812681" y="1001959"/>
                </a:cubicBezTo>
                <a:lnTo>
                  <a:pt x="832540" y="1009999"/>
                </a:lnTo>
                <a:lnTo>
                  <a:pt x="840279" y="1007714"/>
                </a:lnTo>
                <a:lnTo>
                  <a:pt x="859048" y="1005236"/>
                </a:lnTo>
                <a:lnTo>
                  <a:pt x="839882" y="997207"/>
                </a:lnTo>
                <a:cubicBezTo>
                  <a:pt x="830685" y="987690"/>
                  <a:pt x="842788" y="989245"/>
                  <a:pt x="836164" y="982395"/>
                </a:cubicBezTo>
                <a:cubicBezTo>
                  <a:pt x="836164" y="982395"/>
                  <a:pt x="824762" y="970593"/>
                  <a:pt x="822022" y="973242"/>
                </a:cubicBezTo>
                <a:cubicBezTo>
                  <a:pt x="824762" y="970593"/>
                  <a:pt x="861727" y="980514"/>
                  <a:pt x="893746" y="990799"/>
                </a:cubicBezTo>
                <a:lnTo>
                  <a:pt x="893214" y="995706"/>
                </a:lnTo>
                <a:lnTo>
                  <a:pt x="892997" y="995643"/>
                </a:lnTo>
                <a:lnTo>
                  <a:pt x="871796" y="987162"/>
                </a:lnTo>
                <a:cubicBezTo>
                  <a:pt x="859447" y="983637"/>
                  <a:pt x="845185" y="980303"/>
                  <a:pt x="838906" y="979747"/>
                </a:cubicBezTo>
                <a:lnTo>
                  <a:pt x="892997" y="995643"/>
                </a:lnTo>
                <a:lnTo>
                  <a:pt x="893211" y="995729"/>
                </a:lnTo>
                <a:lnTo>
                  <a:pt x="893214" y="995706"/>
                </a:lnTo>
                <a:lnTo>
                  <a:pt x="904996" y="999169"/>
                </a:lnTo>
                <a:lnTo>
                  <a:pt x="914394" y="997929"/>
                </a:lnTo>
                <a:lnTo>
                  <a:pt x="893746" y="990799"/>
                </a:lnTo>
                <a:lnTo>
                  <a:pt x="892825" y="986590"/>
                </a:lnTo>
                <a:lnTo>
                  <a:pt x="914764" y="990800"/>
                </a:lnTo>
                <a:lnTo>
                  <a:pt x="928011" y="996130"/>
                </a:lnTo>
                <a:lnTo>
                  <a:pt x="943414" y="994098"/>
                </a:lnTo>
                <a:cubicBezTo>
                  <a:pt x="976604" y="994098"/>
                  <a:pt x="1013068" y="996527"/>
                  <a:pt x="1049059" y="1001387"/>
                </a:cubicBezTo>
                <a:cubicBezTo>
                  <a:pt x="1065890" y="1003816"/>
                  <a:pt x="1082720" y="1008676"/>
                  <a:pt x="1099545" y="1011106"/>
                </a:cubicBezTo>
                <a:cubicBezTo>
                  <a:pt x="1116375" y="1015965"/>
                  <a:pt x="1132736" y="1006246"/>
                  <a:pt x="1149566" y="1001387"/>
                </a:cubicBezTo>
                <a:cubicBezTo>
                  <a:pt x="1146762" y="998956"/>
                  <a:pt x="1143955" y="994097"/>
                  <a:pt x="1141152" y="989238"/>
                </a:cubicBezTo>
                <a:cubicBezTo>
                  <a:pt x="1174812" y="986807"/>
                  <a:pt x="1211275" y="984378"/>
                  <a:pt x="1244461" y="972228"/>
                </a:cubicBezTo>
                <a:cubicBezTo>
                  <a:pt x="1278119" y="960079"/>
                  <a:pt x="1311306" y="948334"/>
                  <a:pt x="1344967" y="943474"/>
                </a:cubicBezTo>
                <a:cubicBezTo>
                  <a:pt x="1414619" y="931326"/>
                  <a:pt x="1487539" y="931326"/>
                  <a:pt x="1557192" y="938614"/>
                </a:cubicBezTo>
                <a:cubicBezTo>
                  <a:pt x="1668437" y="945904"/>
                  <a:pt x="1780166" y="969798"/>
                  <a:pt x="1889094" y="981948"/>
                </a:cubicBezTo>
                <a:cubicBezTo>
                  <a:pt x="2003630" y="996527"/>
                  <a:pt x="2114895" y="989237"/>
                  <a:pt x="2226625" y="986808"/>
                </a:cubicBezTo>
                <a:cubicBezTo>
                  <a:pt x="2341162" y="984377"/>
                  <a:pt x="2452892" y="981948"/>
                  <a:pt x="2567427" y="981946"/>
                </a:cubicBezTo>
                <a:cubicBezTo>
                  <a:pt x="2678689" y="979519"/>
                  <a:pt x="2784810" y="950764"/>
                  <a:pt x="2893735" y="921606"/>
                </a:cubicBezTo>
                <a:cubicBezTo>
                  <a:pt x="3113920" y="866122"/>
                  <a:pt x="3331770" y="803352"/>
                  <a:pt x="3549393" y="726001"/>
                </a:cubicBezTo>
                <a:cubicBezTo>
                  <a:pt x="3657848" y="687121"/>
                  <a:pt x="3766766" y="665253"/>
                  <a:pt x="3878489" y="636499"/>
                </a:cubicBezTo>
                <a:cubicBezTo>
                  <a:pt x="3931313" y="621921"/>
                  <a:pt x="3987409" y="607340"/>
                  <a:pt x="4040233" y="590332"/>
                </a:cubicBezTo>
                <a:cubicBezTo>
                  <a:pt x="4090253" y="573727"/>
                  <a:pt x="4238440" y="515411"/>
                  <a:pt x="4260410" y="508121"/>
                </a:cubicBezTo>
                <a:cubicBezTo>
                  <a:pt x="4285654" y="501236"/>
                  <a:pt x="4313701" y="491516"/>
                  <a:pt x="4338944" y="484226"/>
                </a:cubicBezTo>
                <a:cubicBezTo>
                  <a:pt x="4394573" y="464788"/>
                  <a:pt x="4447396" y="447777"/>
                  <a:pt x="4503491" y="428340"/>
                </a:cubicBezTo>
                <a:cubicBezTo>
                  <a:pt x="4612411" y="392291"/>
                  <a:pt x="4723668" y="353413"/>
                  <a:pt x="4832585" y="319799"/>
                </a:cubicBezTo>
                <a:cubicBezTo>
                  <a:pt x="5050428" y="249738"/>
                  <a:pt x="5270135" y="184538"/>
                  <a:pt x="5490778" y="131082"/>
                </a:cubicBezTo>
                <a:cubicBezTo>
                  <a:pt x="5599698" y="104758"/>
                  <a:pt x="5710954" y="80461"/>
                  <a:pt x="5822678" y="65882"/>
                </a:cubicBezTo>
                <a:cubicBezTo>
                  <a:pt x="5934402" y="51303"/>
                  <a:pt x="6048932" y="41584"/>
                  <a:pt x="6160188" y="29838"/>
                </a:cubicBezTo>
                <a:cubicBezTo>
                  <a:pt x="6271912" y="20121"/>
                  <a:pt x="6386442" y="10400"/>
                  <a:pt x="6498166" y="5540"/>
                </a:cubicBezTo>
                <a:cubicBezTo>
                  <a:pt x="6511722" y="5541"/>
                  <a:pt x="6528551" y="5540"/>
                  <a:pt x="6542574" y="3111"/>
                </a:cubicBezTo>
                <a:cubicBezTo>
                  <a:pt x="6553793" y="3112"/>
                  <a:pt x="6565014" y="-1749"/>
                  <a:pt x="6576232" y="681"/>
                </a:cubicBezTo>
                <a:close/>
              </a:path>
            </a:pathLst>
          </a:custGeom>
        </p:spPr>
        <p:txBody>
          <a:bodyPr wrap="square">
            <a:noAutofit/>
          </a:bodyPr>
          <a:lstStyle>
            <a:lvl1pPr>
              <a:defRPr sz="1500">
                <a:solidFill>
                  <a:srgbClr val="00B0F0"/>
                </a:solidFill>
              </a:defRPr>
            </a:lvl1pPr>
          </a:lstStyle>
          <a:p>
            <a:pPr lvl="0"/>
            <a:r>
              <a:rPr lang="en-US" noProof="0" smtClean="0"/>
              <a:t>Click icon to add picture</a:t>
            </a:r>
            <a:endParaRPr lang="id-ID" noProof="0"/>
          </a:p>
        </p:txBody>
      </p:sp>
    </p:spTree>
    <p:extLst>
      <p:ext uri="{BB962C8B-B14F-4D97-AF65-F5344CB8AC3E}">
        <p14:creationId xmlns:p14="http://schemas.microsoft.com/office/powerpoint/2010/main" val="340044619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DC381B-7CF8-428D-AE70-7A7767FC1F3B}" type="datetimeFigureOut">
              <a:rPr lang="en-US" smtClean="0"/>
              <a:t>12/17/2020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5F3447-4C76-45F5-8F80-E9A61E092A80}" type="slidenum">
              <a:rPr lang="en-US" smtClean="0"/>
              <a:t>‹#›</a:t>
            </a:fld>
            <a:endParaRPr lang="en-US"/>
          </a:p>
        </p:txBody>
      </p:sp>
    </p:spTree>
    <p:extLst>
      <p:ext uri="{BB962C8B-B14F-4D97-AF65-F5344CB8AC3E}">
        <p14:creationId xmlns:p14="http://schemas.microsoft.com/office/powerpoint/2010/main" val="419167429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DC381B-7CF8-428D-AE70-7A7767FC1F3B}" type="datetimeFigureOut">
              <a:rPr lang="en-US" smtClean="0"/>
              <a:t>12/17/2020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F3447-4C76-45F5-8F80-E9A61E092A80}" type="slidenum">
              <a:rPr lang="en-US" smtClean="0"/>
              <a:t>‹#›</a:t>
            </a:fld>
            <a:endParaRPr lang="en-US"/>
          </a:p>
        </p:txBody>
      </p:sp>
    </p:spTree>
    <p:extLst>
      <p:ext uri="{BB962C8B-B14F-4D97-AF65-F5344CB8AC3E}">
        <p14:creationId xmlns:p14="http://schemas.microsoft.com/office/powerpoint/2010/main" val="3697078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cstate="print">
            <a:extLst>
              <a:ext uri="{28A0092B-C50C-407E-A947-70E740481C1C}">
                <a14:useLocalDpi xmlns:a14="http://schemas.microsoft.com/office/drawing/2010/main" val="0"/>
              </a:ext>
            </a:extLst>
          </a:blip>
          <a:srcRect b="15534"/>
          <a:stretch/>
        </p:blipFill>
        <p:spPr>
          <a:xfrm>
            <a:off x="0" y="-27246"/>
            <a:ext cx="12191999" cy="6890478"/>
          </a:xfrm>
          <a:prstGeom prst="rect">
            <a:avLst/>
          </a:prstGeom>
        </p:spPr>
      </p:pic>
      <p:sp>
        <p:nvSpPr>
          <p:cNvPr id="7" name="Oval 6"/>
          <p:cNvSpPr/>
          <p:nvPr/>
        </p:nvSpPr>
        <p:spPr>
          <a:xfrm>
            <a:off x="5867400" y="3261660"/>
            <a:ext cx="365539" cy="365539"/>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092700" y="3261660"/>
            <a:ext cx="365539" cy="365539"/>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318000" y="3261660"/>
            <a:ext cx="365539" cy="365539"/>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543300" y="3261660"/>
            <a:ext cx="365539" cy="365539"/>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768600" y="3293380"/>
            <a:ext cx="365539" cy="36576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944355" y="-1"/>
            <a:ext cx="1498600" cy="2831243"/>
          </a:xfrm>
          <a:prstGeom prst="rect">
            <a:avLst/>
          </a:prstGeom>
          <a:solidFill>
            <a:schemeClr val="accent6">
              <a:lumMod val="50000"/>
              <a:alpha val="50000"/>
            </a:schemeClr>
          </a:solidFill>
          <a:ln>
            <a:noFill/>
          </a:ln>
          <a:effectLst>
            <a:outerShdw blurRad="165100" dist="38100" sx="104000" sy="104000" algn="l" rotWithShape="0">
              <a:prstClr val="black">
                <a:alpha val="86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5" name="Rectangle 4"/>
          <p:cNvSpPr/>
          <p:nvPr/>
        </p:nvSpPr>
        <p:spPr>
          <a:xfrm>
            <a:off x="1470081" y="-27247"/>
            <a:ext cx="1498600" cy="3429000"/>
          </a:xfrm>
          <a:prstGeom prst="rect">
            <a:avLst/>
          </a:prstGeom>
          <a:solidFill>
            <a:schemeClr val="accent4">
              <a:lumMod val="75000"/>
              <a:alpha val="50000"/>
            </a:schemeClr>
          </a:solidFill>
          <a:ln>
            <a:noFill/>
          </a:ln>
          <a:effectLst>
            <a:outerShdw blurRad="165100" dist="38100" sx="104000" sy="104000" algn="l" rotWithShape="0">
              <a:prstClr val="black">
                <a:alpha val="86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2" name="TextBox 11"/>
          <p:cNvSpPr txBox="1"/>
          <p:nvPr/>
        </p:nvSpPr>
        <p:spPr>
          <a:xfrm>
            <a:off x="3708758" y="3071047"/>
            <a:ext cx="4742004" cy="769441"/>
          </a:xfrm>
          <a:prstGeom prst="rect">
            <a:avLst/>
          </a:prstGeom>
          <a:noFill/>
        </p:spPr>
        <p:txBody>
          <a:bodyPr wrap="none" rtlCol="0">
            <a:spAutoFit/>
          </a:bodyPr>
          <a:lstStyle/>
          <a:p>
            <a:r>
              <a:rPr lang="en-US" sz="4400" b="1" dirty="0" smtClean="0">
                <a:solidFill>
                  <a:schemeClr val="bg1"/>
                </a:solidFill>
                <a:latin typeface="Bahnschrift Condensed" panose="020B0502040204020203" pitchFamily="34" charset="0"/>
              </a:rPr>
              <a:t>BUSINESS PRESENTATION</a:t>
            </a:r>
            <a:endParaRPr lang="en-US" sz="4400" b="1" dirty="0">
              <a:solidFill>
                <a:schemeClr val="bg1"/>
              </a:solidFill>
              <a:latin typeface="Bahnschrift Condensed" panose="020B0502040204020203" pitchFamily="34" charset="0"/>
            </a:endParaRPr>
          </a:p>
        </p:txBody>
      </p:sp>
      <p:sp>
        <p:nvSpPr>
          <p:cNvPr id="4" name="Rectangle 3"/>
          <p:cNvSpPr/>
          <p:nvPr/>
        </p:nvSpPr>
        <p:spPr>
          <a:xfrm>
            <a:off x="-19556" y="-1"/>
            <a:ext cx="1498600" cy="4635500"/>
          </a:xfrm>
          <a:prstGeom prst="rect">
            <a:avLst/>
          </a:prstGeom>
          <a:solidFill>
            <a:schemeClr val="accent1">
              <a:lumMod val="50000"/>
              <a:alpha val="50000"/>
            </a:schemeClr>
          </a:solidFill>
          <a:ln>
            <a:noFill/>
          </a:ln>
          <a:effectLst>
            <a:outerShdw blurRad="165100" dist="38100" sx="104000" sy="104000" algn="l" rotWithShape="0">
              <a:prstClr val="black">
                <a:alpha val="86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nvGrpSpPr>
          <p:cNvPr id="38" name="Group 37"/>
          <p:cNvGrpSpPr/>
          <p:nvPr/>
        </p:nvGrpSpPr>
        <p:grpSpPr>
          <a:xfrm>
            <a:off x="3063861" y="625643"/>
            <a:ext cx="1436908" cy="1541185"/>
            <a:chOff x="3063861" y="625643"/>
            <a:chExt cx="1436908" cy="1541185"/>
          </a:xfrm>
        </p:grpSpPr>
        <p:sp>
          <p:nvSpPr>
            <p:cNvPr id="14" name="TextBox 13"/>
            <p:cNvSpPr txBox="1"/>
            <p:nvPr/>
          </p:nvSpPr>
          <p:spPr>
            <a:xfrm>
              <a:off x="3134139" y="625643"/>
              <a:ext cx="1003801" cy="307777"/>
            </a:xfrm>
            <a:prstGeom prst="rect">
              <a:avLst/>
            </a:prstGeom>
            <a:noFill/>
          </p:spPr>
          <p:txBody>
            <a:bodyPr wrap="none" rtlCol="0">
              <a:spAutoFit/>
            </a:bodyPr>
            <a:lstStyle/>
            <a:p>
              <a:r>
                <a:rPr lang="en-US" sz="1400" b="1" dirty="0" smtClean="0">
                  <a:solidFill>
                    <a:schemeClr val="bg1"/>
                  </a:solidFill>
                </a:rPr>
                <a:t>TITLE HERE</a:t>
              </a:r>
              <a:endParaRPr lang="en-US" sz="1400" b="1" dirty="0">
                <a:solidFill>
                  <a:schemeClr val="bg1"/>
                </a:solidFill>
              </a:endParaRPr>
            </a:p>
          </p:txBody>
        </p:sp>
        <p:sp>
          <p:nvSpPr>
            <p:cNvPr id="15" name="TextBox 14"/>
            <p:cNvSpPr txBox="1"/>
            <p:nvPr/>
          </p:nvSpPr>
          <p:spPr>
            <a:xfrm>
              <a:off x="3063861" y="997277"/>
              <a:ext cx="1436908" cy="1169551"/>
            </a:xfrm>
            <a:prstGeom prst="rect">
              <a:avLst/>
            </a:prstGeom>
            <a:noFill/>
          </p:spPr>
          <p:txBody>
            <a:bodyPr wrap="square" rtlCol="0">
              <a:spAutoFit/>
            </a:bodyPr>
            <a:lstStyle/>
            <a:p>
              <a:r>
                <a:rPr lang="en-US" sz="1400" dirty="0" smtClean="0">
                  <a:solidFill>
                    <a:schemeClr val="bg1"/>
                  </a:solidFill>
                </a:rPr>
                <a:t>This is sample text, can be replaced wit the information necessary</a:t>
              </a:r>
              <a:endParaRPr lang="en-US" sz="1400" dirty="0">
                <a:solidFill>
                  <a:schemeClr val="bg1"/>
                </a:solidFill>
              </a:endParaRPr>
            </a:p>
          </p:txBody>
        </p:sp>
      </p:grpSp>
      <p:grpSp>
        <p:nvGrpSpPr>
          <p:cNvPr id="37" name="Group 36"/>
          <p:cNvGrpSpPr/>
          <p:nvPr/>
        </p:nvGrpSpPr>
        <p:grpSpPr>
          <a:xfrm>
            <a:off x="1611650" y="620454"/>
            <a:ext cx="1436908" cy="1541185"/>
            <a:chOff x="1612385" y="625643"/>
            <a:chExt cx="1436908" cy="1541185"/>
          </a:xfrm>
        </p:grpSpPr>
        <p:sp>
          <p:nvSpPr>
            <p:cNvPr id="16" name="TextBox 15"/>
            <p:cNvSpPr txBox="1"/>
            <p:nvPr/>
          </p:nvSpPr>
          <p:spPr>
            <a:xfrm>
              <a:off x="1682663" y="625643"/>
              <a:ext cx="1003801" cy="307777"/>
            </a:xfrm>
            <a:prstGeom prst="rect">
              <a:avLst/>
            </a:prstGeom>
            <a:noFill/>
          </p:spPr>
          <p:txBody>
            <a:bodyPr wrap="none" rtlCol="0">
              <a:spAutoFit/>
            </a:bodyPr>
            <a:lstStyle/>
            <a:p>
              <a:r>
                <a:rPr lang="en-US" sz="1400" b="1" dirty="0" smtClean="0">
                  <a:solidFill>
                    <a:schemeClr val="bg1"/>
                  </a:solidFill>
                </a:rPr>
                <a:t>TITLE HERE</a:t>
              </a:r>
              <a:endParaRPr lang="en-US" sz="1400" b="1" dirty="0">
                <a:solidFill>
                  <a:schemeClr val="bg1"/>
                </a:solidFill>
              </a:endParaRPr>
            </a:p>
          </p:txBody>
        </p:sp>
        <p:sp>
          <p:nvSpPr>
            <p:cNvPr id="17" name="TextBox 16"/>
            <p:cNvSpPr txBox="1"/>
            <p:nvPr/>
          </p:nvSpPr>
          <p:spPr>
            <a:xfrm>
              <a:off x="1612385" y="997277"/>
              <a:ext cx="1436908" cy="1169551"/>
            </a:xfrm>
            <a:prstGeom prst="rect">
              <a:avLst/>
            </a:prstGeom>
            <a:noFill/>
          </p:spPr>
          <p:txBody>
            <a:bodyPr wrap="square" rtlCol="0">
              <a:spAutoFit/>
            </a:bodyPr>
            <a:lstStyle/>
            <a:p>
              <a:r>
                <a:rPr lang="en-US" sz="1400" dirty="0" smtClean="0">
                  <a:solidFill>
                    <a:schemeClr val="bg1"/>
                  </a:solidFill>
                </a:rPr>
                <a:t>This is sample text, can be replaced wit the information necessary</a:t>
              </a:r>
              <a:endParaRPr lang="en-US" sz="1400" dirty="0">
                <a:solidFill>
                  <a:schemeClr val="bg1"/>
                </a:solidFill>
              </a:endParaRPr>
            </a:p>
          </p:txBody>
        </p:sp>
      </p:grpSp>
      <p:grpSp>
        <p:nvGrpSpPr>
          <p:cNvPr id="36" name="Group 35"/>
          <p:cNvGrpSpPr/>
          <p:nvPr/>
        </p:nvGrpSpPr>
        <p:grpSpPr>
          <a:xfrm>
            <a:off x="108440" y="625643"/>
            <a:ext cx="1436908" cy="1541185"/>
            <a:chOff x="108440" y="625643"/>
            <a:chExt cx="1436908" cy="1541185"/>
          </a:xfrm>
        </p:grpSpPr>
        <p:sp>
          <p:nvSpPr>
            <p:cNvPr id="18" name="TextBox 17"/>
            <p:cNvSpPr txBox="1"/>
            <p:nvPr/>
          </p:nvSpPr>
          <p:spPr>
            <a:xfrm>
              <a:off x="178718" y="625643"/>
              <a:ext cx="1003801" cy="307777"/>
            </a:xfrm>
            <a:prstGeom prst="rect">
              <a:avLst/>
            </a:prstGeom>
            <a:noFill/>
          </p:spPr>
          <p:txBody>
            <a:bodyPr wrap="none" rtlCol="0">
              <a:spAutoFit/>
            </a:bodyPr>
            <a:lstStyle/>
            <a:p>
              <a:r>
                <a:rPr lang="en-US" sz="1400" b="1" dirty="0" smtClean="0">
                  <a:solidFill>
                    <a:schemeClr val="bg1"/>
                  </a:solidFill>
                </a:rPr>
                <a:t>TITLE HERE</a:t>
              </a:r>
              <a:endParaRPr lang="en-US" sz="1400" b="1" dirty="0">
                <a:solidFill>
                  <a:schemeClr val="bg1"/>
                </a:solidFill>
              </a:endParaRPr>
            </a:p>
          </p:txBody>
        </p:sp>
        <p:sp>
          <p:nvSpPr>
            <p:cNvPr id="19" name="TextBox 18"/>
            <p:cNvSpPr txBox="1"/>
            <p:nvPr/>
          </p:nvSpPr>
          <p:spPr>
            <a:xfrm>
              <a:off x="108440" y="997277"/>
              <a:ext cx="1436908" cy="1169551"/>
            </a:xfrm>
            <a:prstGeom prst="rect">
              <a:avLst/>
            </a:prstGeom>
            <a:noFill/>
          </p:spPr>
          <p:txBody>
            <a:bodyPr wrap="square" rtlCol="0">
              <a:spAutoFit/>
            </a:bodyPr>
            <a:lstStyle/>
            <a:p>
              <a:r>
                <a:rPr lang="en-US" sz="1400" dirty="0" smtClean="0">
                  <a:solidFill>
                    <a:schemeClr val="bg1"/>
                  </a:solidFill>
                </a:rPr>
                <a:t>This is sample text, can be replaced wit the information necessary</a:t>
              </a:r>
              <a:endParaRPr lang="en-US" sz="1400" dirty="0">
                <a:solidFill>
                  <a:schemeClr val="bg1"/>
                </a:solidFill>
              </a:endParaRPr>
            </a:p>
          </p:txBody>
        </p:sp>
      </p:grpSp>
      <p:grpSp>
        <p:nvGrpSpPr>
          <p:cNvPr id="20" name="Group 19"/>
          <p:cNvGrpSpPr/>
          <p:nvPr/>
        </p:nvGrpSpPr>
        <p:grpSpPr>
          <a:xfrm>
            <a:off x="14670" y="2605863"/>
            <a:ext cx="1219704" cy="1120272"/>
            <a:chOff x="6141570" y="3141382"/>
            <a:chExt cx="584200" cy="536575"/>
          </a:xfrm>
          <a:solidFill>
            <a:schemeClr val="accent6"/>
          </a:solidFill>
        </p:grpSpPr>
        <p:sp>
          <p:nvSpPr>
            <p:cNvPr id="21" name="Oval 138"/>
            <p:cNvSpPr>
              <a:spLocks noChangeArrowheads="1"/>
            </p:cNvSpPr>
            <p:nvPr/>
          </p:nvSpPr>
          <p:spPr bwMode="auto">
            <a:xfrm>
              <a:off x="6476532" y="3141382"/>
              <a:ext cx="115888" cy="1158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bg1"/>
                </a:solidFill>
                <a:latin typeface="+mn-lt"/>
              </a:endParaRPr>
            </a:p>
          </p:txBody>
        </p:sp>
        <p:sp>
          <p:nvSpPr>
            <p:cNvPr id="22" name="Freeform 139"/>
            <p:cNvSpPr>
              <a:spLocks/>
            </p:cNvSpPr>
            <p:nvPr/>
          </p:nvSpPr>
          <p:spPr bwMode="auto">
            <a:xfrm>
              <a:off x="6171732" y="3249332"/>
              <a:ext cx="554038" cy="428625"/>
            </a:xfrm>
            <a:custGeom>
              <a:avLst/>
              <a:gdLst>
                <a:gd name="T0" fmla="*/ 280 w 349"/>
                <a:gd name="T1" fmla="*/ 55 h 270"/>
                <a:gd name="T2" fmla="*/ 242 w 349"/>
                <a:gd name="T3" fmla="*/ 26 h 270"/>
                <a:gd name="T4" fmla="*/ 177 w 349"/>
                <a:gd name="T5" fmla="*/ 0 h 270"/>
                <a:gd name="T6" fmla="*/ 97 w 349"/>
                <a:gd name="T7" fmla="*/ 0 h 270"/>
                <a:gd name="T8" fmla="*/ 58 w 349"/>
                <a:gd name="T9" fmla="*/ 87 h 270"/>
                <a:gd name="T10" fmla="*/ 47 w 349"/>
                <a:gd name="T11" fmla="*/ 83 h 270"/>
                <a:gd name="T12" fmla="*/ 43 w 349"/>
                <a:gd name="T13" fmla="*/ 92 h 270"/>
                <a:gd name="T14" fmla="*/ 42 w 349"/>
                <a:gd name="T15" fmla="*/ 96 h 270"/>
                <a:gd name="T16" fmla="*/ 40 w 349"/>
                <a:gd name="T17" fmla="*/ 101 h 270"/>
                <a:gd name="T18" fmla="*/ 28 w 349"/>
                <a:gd name="T19" fmla="*/ 95 h 270"/>
                <a:gd name="T20" fmla="*/ 0 w 349"/>
                <a:gd name="T21" fmla="*/ 161 h 270"/>
                <a:gd name="T22" fmla="*/ 65 w 349"/>
                <a:gd name="T23" fmla="*/ 188 h 270"/>
                <a:gd name="T24" fmla="*/ 71 w 349"/>
                <a:gd name="T25" fmla="*/ 190 h 270"/>
                <a:gd name="T26" fmla="*/ 72 w 349"/>
                <a:gd name="T27" fmla="*/ 188 h 270"/>
                <a:gd name="T28" fmla="*/ 98 w 349"/>
                <a:gd name="T29" fmla="*/ 124 h 270"/>
                <a:gd name="T30" fmla="*/ 86 w 349"/>
                <a:gd name="T31" fmla="*/ 119 h 270"/>
                <a:gd name="T32" fmla="*/ 87 w 349"/>
                <a:gd name="T33" fmla="*/ 116 h 270"/>
                <a:gd name="T34" fmla="*/ 90 w 349"/>
                <a:gd name="T35" fmla="*/ 112 h 270"/>
                <a:gd name="T36" fmla="*/ 94 w 349"/>
                <a:gd name="T37" fmla="*/ 102 h 270"/>
                <a:gd name="T38" fmla="*/ 83 w 349"/>
                <a:gd name="T39" fmla="*/ 98 h 270"/>
                <a:gd name="T40" fmla="*/ 113 w 349"/>
                <a:gd name="T41" fmla="*/ 27 h 270"/>
                <a:gd name="T42" fmla="*/ 167 w 349"/>
                <a:gd name="T43" fmla="*/ 27 h 270"/>
                <a:gd name="T44" fmla="*/ 130 w 349"/>
                <a:gd name="T45" fmla="*/ 128 h 270"/>
                <a:gd name="T46" fmla="*/ 122 w 349"/>
                <a:gd name="T47" fmla="*/ 183 h 270"/>
                <a:gd name="T48" fmla="*/ 105 w 349"/>
                <a:gd name="T49" fmla="*/ 185 h 270"/>
                <a:gd name="T50" fmla="*/ 98 w 349"/>
                <a:gd name="T51" fmla="*/ 201 h 270"/>
                <a:gd name="T52" fmla="*/ 95 w 349"/>
                <a:gd name="T53" fmla="*/ 210 h 270"/>
                <a:gd name="T54" fmla="*/ 87 w 349"/>
                <a:gd name="T55" fmla="*/ 206 h 270"/>
                <a:gd name="T56" fmla="*/ 47 w 349"/>
                <a:gd name="T57" fmla="*/ 189 h 270"/>
                <a:gd name="T58" fmla="*/ 42 w 349"/>
                <a:gd name="T59" fmla="*/ 190 h 270"/>
                <a:gd name="T60" fmla="*/ 44 w 349"/>
                <a:gd name="T61" fmla="*/ 226 h 270"/>
                <a:gd name="T62" fmla="*/ 152 w 349"/>
                <a:gd name="T63" fmla="*/ 218 h 270"/>
                <a:gd name="T64" fmla="*/ 163 w 349"/>
                <a:gd name="T65" fmla="*/ 152 h 270"/>
                <a:gd name="T66" fmla="*/ 166 w 349"/>
                <a:gd name="T67" fmla="*/ 153 h 270"/>
                <a:gd name="T68" fmla="*/ 209 w 349"/>
                <a:gd name="T69" fmla="*/ 185 h 270"/>
                <a:gd name="T70" fmla="*/ 213 w 349"/>
                <a:gd name="T71" fmla="*/ 270 h 270"/>
                <a:gd name="T72" fmla="*/ 250 w 349"/>
                <a:gd name="T73" fmla="*/ 269 h 270"/>
                <a:gd name="T74" fmla="*/ 245 w 349"/>
                <a:gd name="T75" fmla="*/ 167 h 270"/>
                <a:gd name="T76" fmla="*/ 192 w 349"/>
                <a:gd name="T77" fmla="*/ 128 h 270"/>
                <a:gd name="T78" fmla="*/ 229 w 349"/>
                <a:gd name="T79" fmla="*/ 51 h 270"/>
                <a:gd name="T80" fmla="*/ 280 w 349"/>
                <a:gd name="T81" fmla="*/ 91 h 270"/>
                <a:gd name="T82" fmla="*/ 349 w 349"/>
                <a:gd name="T83" fmla="*/ 31 h 270"/>
                <a:gd name="T84" fmla="*/ 332 w 349"/>
                <a:gd name="T85" fmla="*/ 11 h 270"/>
                <a:gd name="T86" fmla="*/ 280 w 349"/>
                <a:gd name="T87" fmla="*/ 5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9" h="270">
                  <a:moveTo>
                    <a:pt x="280" y="55"/>
                  </a:moveTo>
                  <a:lnTo>
                    <a:pt x="242" y="26"/>
                  </a:lnTo>
                  <a:lnTo>
                    <a:pt x="177" y="0"/>
                  </a:lnTo>
                  <a:lnTo>
                    <a:pt x="97" y="0"/>
                  </a:lnTo>
                  <a:lnTo>
                    <a:pt x="58" y="87"/>
                  </a:lnTo>
                  <a:lnTo>
                    <a:pt x="47" y="83"/>
                  </a:lnTo>
                  <a:lnTo>
                    <a:pt x="43" y="92"/>
                  </a:lnTo>
                  <a:lnTo>
                    <a:pt x="42" y="96"/>
                  </a:lnTo>
                  <a:lnTo>
                    <a:pt x="40" y="101"/>
                  </a:lnTo>
                  <a:lnTo>
                    <a:pt x="28" y="95"/>
                  </a:lnTo>
                  <a:lnTo>
                    <a:pt x="0" y="161"/>
                  </a:lnTo>
                  <a:lnTo>
                    <a:pt x="65" y="188"/>
                  </a:lnTo>
                  <a:lnTo>
                    <a:pt x="71" y="190"/>
                  </a:lnTo>
                  <a:lnTo>
                    <a:pt x="72" y="188"/>
                  </a:lnTo>
                  <a:lnTo>
                    <a:pt x="98" y="124"/>
                  </a:lnTo>
                  <a:lnTo>
                    <a:pt x="86" y="119"/>
                  </a:lnTo>
                  <a:lnTo>
                    <a:pt x="87" y="116"/>
                  </a:lnTo>
                  <a:lnTo>
                    <a:pt x="90" y="112"/>
                  </a:lnTo>
                  <a:lnTo>
                    <a:pt x="94" y="102"/>
                  </a:lnTo>
                  <a:lnTo>
                    <a:pt x="83" y="98"/>
                  </a:lnTo>
                  <a:lnTo>
                    <a:pt x="113" y="27"/>
                  </a:lnTo>
                  <a:lnTo>
                    <a:pt x="167" y="27"/>
                  </a:lnTo>
                  <a:lnTo>
                    <a:pt x="130" y="128"/>
                  </a:lnTo>
                  <a:lnTo>
                    <a:pt x="122" y="183"/>
                  </a:lnTo>
                  <a:lnTo>
                    <a:pt x="105" y="185"/>
                  </a:lnTo>
                  <a:lnTo>
                    <a:pt x="98" y="201"/>
                  </a:lnTo>
                  <a:lnTo>
                    <a:pt x="95" y="210"/>
                  </a:lnTo>
                  <a:lnTo>
                    <a:pt x="87" y="206"/>
                  </a:lnTo>
                  <a:lnTo>
                    <a:pt x="47" y="189"/>
                  </a:lnTo>
                  <a:lnTo>
                    <a:pt x="42" y="190"/>
                  </a:lnTo>
                  <a:lnTo>
                    <a:pt x="44" y="226"/>
                  </a:lnTo>
                  <a:lnTo>
                    <a:pt x="152" y="218"/>
                  </a:lnTo>
                  <a:lnTo>
                    <a:pt x="163" y="152"/>
                  </a:lnTo>
                  <a:lnTo>
                    <a:pt x="166" y="153"/>
                  </a:lnTo>
                  <a:lnTo>
                    <a:pt x="209" y="185"/>
                  </a:lnTo>
                  <a:lnTo>
                    <a:pt x="213" y="270"/>
                  </a:lnTo>
                  <a:lnTo>
                    <a:pt x="250" y="269"/>
                  </a:lnTo>
                  <a:lnTo>
                    <a:pt x="245" y="167"/>
                  </a:lnTo>
                  <a:lnTo>
                    <a:pt x="192" y="128"/>
                  </a:lnTo>
                  <a:lnTo>
                    <a:pt x="229" y="51"/>
                  </a:lnTo>
                  <a:lnTo>
                    <a:pt x="280" y="91"/>
                  </a:lnTo>
                  <a:lnTo>
                    <a:pt x="349" y="31"/>
                  </a:lnTo>
                  <a:lnTo>
                    <a:pt x="332" y="11"/>
                  </a:lnTo>
                  <a:lnTo>
                    <a:pt x="280"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bg1"/>
                </a:solidFill>
                <a:latin typeface="+mn-lt"/>
              </a:endParaRPr>
            </a:p>
          </p:txBody>
        </p:sp>
        <p:sp>
          <p:nvSpPr>
            <p:cNvPr id="23" name="Freeform 140"/>
            <p:cNvSpPr>
              <a:spLocks/>
            </p:cNvSpPr>
            <p:nvPr/>
          </p:nvSpPr>
          <p:spPr bwMode="auto">
            <a:xfrm>
              <a:off x="6141570" y="3387445"/>
              <a:ext cx="60325" cy="111125"/>
            </a:xfrm>
            <a:custGeom>
              <a:avLst/>
              <a:gdLst>
                <a:gd name="T0" fmla="*/ 0 w 38"/>
                <a:gd name="T1" fmla="*/ 66 h 70"/>
                <a:gd name="T2" fmla="*/ 27 w 38"/>
                <a:gd name="T3" fmla="*/ 0 h 70"/>
                <a:gd name="T4" fmla="*/ 38 w 38"/>
                <a:gd name="T5" fmla="*/ 4 h 70"/>
                <a:gd name="T6" fmla="*/ 11 w 38"/>
                <a:gd name="T7" fmla="*/ 70 h 70"/>
                <a:gd name="T8" fmla="*/ 0 w 38"/>
                <a:gd name="T9" fmla="*/ 66 h 70"/>
              </a:gdLst>
              <a:ahLst/>
              <a:cxnLst>
                <a:cxn ang="0">
                  <a:pos x="T0" y="T1"/>
                </a:cxn>
                <a:cxn ang="0">
                  <a:pos x="T2" y="T3"/>
                </a:cxn>
                <a:cxn ang="0">
                  <a:pos x="T4" y="T5"/>
                </a:cxn>
                <a:cxn ang="0">
                  <a:pos x="T6" y="T7"/>
                </a:cxn>
                <a:cxn ang="0">
                  <a:pos x="T8" y="T9"/>
                </a:cxn>
              </a:cxnLst>
              <a:rect l="0" t="0" r="r" b="b"/>
              <a:pathLst>
                <a:path w="38" h="70">
                  <a:moveTo>
                    <a:pt x="0" y="66"/>
                  </a:moveTo>
                  <a:lnTo>
                    <a:pt x="27" y="0"/>
                  </a:lnTo>
                  <a:lnTo>
                    <a:pt x="38" y="4"/>
                  </a:lnTo>
                  <a:lnTo>
                    <a:pt x="11" y="70"/>
                  </a:lnTo>
                  <a:lnTo>
                    <a:pt x="0"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bg1"/>
                </a:solidFill>
                <a:latin typeface="+mn-lt"/>
              </a:endParaRPr>
            </a:p>
          </p:txBody>
        </p:sp>
        <p:sp>
          <p:nvSpPr>
            <p:cNvPr id="24" name="Freeform 141"/>
            <p:cNvSpPr>
              <a:spLocks/>
            </p:cNvSpPr>
            <p:nvPr/>
          </p:nvSpPr>
          <p:spPr bwMode="auto">
            <a:xfrm>
              <a:off x="6297145" y="3452532"/>
              <a:ext cx="63500" cy="112713"/>
            </a:xfrm>
            <a:custGeom>
              <a:avLst/>
              <a:gdLst>
                <a:gd name="T0" fmla="*/ 18 w 40"/>
                <a:gd name="T1" fmla="*/ 57 h 71"/>
                <a:gd name="T2" fmla="*/ 40 w 40"/>
                <a:gd name="T3" fmla="*/ 4 h 71"/>
                <a:gd name="T4" fmla="*/ 27 w 40"/>
                <a:gd name="T5" fmla="*/ 0 h 71"/>
                <a:gd name="T6" fmla="*/ 4 w 40"/>
                <a:gd name="T7" fmla="*/ 58 h 71"/>
                <a:gd name="T8" fmla="*/ 0 w 40"/>
                <a:gd name="T9" fmla="*/ 66 h 71"/>
                <a:gd name="T10" fmla="*/ 12 w 40"/>
                <a:gd name="T11" fmla="*/ 71 h 71"/>
                <a:gd name="T12" fmla="*/ 18 w 40"/>
                <a:gd name="T13" fmla="*/ 57 h 71"/>
              </a:gdLst>
              <a:ahLst/>
              <a:cxnLst>
                <a:cxn ang="0">
                  <a:pos x="T0" y="T1"/>
                </a:cxn>
                <a:cxn ang="0">
                  <a:pos x="T2" y="T3"/>
                </a:cxn>
                <a:cxn ang="0">
                  <a:pos x="T4" y="T5"/>
                </a:cxn>
                <a:cxn ang="0">
                  <a:pos x="T6" y="T7"/>
                </a:cxn>
                <a:cxn ang="0">
                  <a:pos x="T8" y="T9"/>
                </a:cxn>
                <a:cxn ang="0">
                  <a:pos x="T10" y="T11"/>
                </a:cxn>
                <a:cxn ang="0">
                  <a:pos x="T12" y="T13"/>
                </a:cxn>
              </a:cxnLst>
              <a:rect l="0" t="0" r="r" b="b"/>
              <a:pathLst>
                <a:path w="40" h="71">
                  <a:moveTo>
                    <a:pt x="18" y="57"/>
                  </a:moveTo>
                  <a:lnTo>
                    <a:pt x="40" y="4"/>
                  </a:lnTo>
                  <a:lnTo>
                    <a:pt x="27" y="0"/>
                  </a:lnTo>
                  <a:lnTo>
                    <a:pt x="4" y="58"/>
                  </a:lnTo>
                  <a:lnTo>
                    <a:pt x="0" y="66"/>
                  </a:lnTo>
                  <a:lnTo>
                    <a:pt x="12" y="71"/>
                  </a:lnTo>
                  <a:lnTo>
                    <a:pt x="1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bg1"/>
                </a:solidFill>
                <a:latin typeface="+mn-lt"/>
              </a:endParaRPr>
            </a:p>
          </p:txBody>
        </p:sp>
      </p:grpSp>
      <p:grpSp>
        <p:nvGrpSpPr>
          <p:cNvPr id="25" name="Group 24"/>
          <p:cNvGrpSpPr/>
          <p:nvPr/>
        </p:nvGrpSpPr>
        <p:grpSpPr>
          <a:xfrm>
            <a:off x="1914300" y="2502722"/>
            <a:ext cx="619125" cy="568325"/>
            <a:chOff x="4566770" y="3125507"/>
            <a:chExt cx="619125" cy="568325"/>
          </a:xfrm>
          <a:solidFill>
            <a:schemeClr val="accent2">
              <a:lumMod val="40000"/>
              <a:lumOff val="60000"/>
            </a:schemeClr>
          </a:solidFill>
        </p:grpSpPr>
        <p:sp>
          <p:nvSpPr>
            <p:cNvPr id="26" name="Oval 55"/>
            <p:cNvSpPr>
              <a:spLocks noChangeArrowheads="1"/>
            </p:cNvSpPr>
            <p:nvPr/>
          </p:nvSpPr>
          <p:spPr bwMode="auto">
            <a:xfrm>
              <a:off x="4652495" y="3125507"/>
              <a:ext cx="114300" cy="1143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7" name="Freeform 56"/>
            <p:cNvSpPr>
              <a:spLocks/>
            </p:cNvSpPr>
            <p:nvPr/>
          </p:nvSpPr>
          <p:spPr bwMode="auto">
            <a:xfrm>
              <a:off x="4566770" y="3262032"/>
              <a:ext cx="280988" cy="431800"/>
            </a:xfrm>
            <a:custGeom>
              <a:avLst/>
              <a:gdLst>
                <a:gd name="T0" fmla="*/ 31 w 177"/>
                <a:gd name="T1" fmla="*/ 51 h 272"/>
                <a:gd name="T2" fmla="*/ 42 w 177"/>
                <a:gd name="T3" fmla="*/ 51 h 272"/>
                <a:gd name="T4" fmla="*/ 42 w 177"/>
                <a:gd name="T5" fmla="*/ 140 h 272"/>
                <a:gd name="T6" fmla="*/ 42 w 177"/>
                <a:gd name="T7" fmla="*/ 140 h 272"/>
                <a:gd name="T8" fmla="*/ 42 w 177"/>
                <a:gd name="T9" fmla="*/ 272 h 272"/>
                <a:gd name="T10" fmla="*/ 83 w 177"/>
                <a:gd name="T11" fmla="*/ 272 h 272"/>
                <a:gd name="T12" fmla="*/ 83 w 177"/>
                <a:gd name="T13" fmla="*/ 130 h 272"/>
                <a:gd name="T14" fmla="*/ 96 w 177"/>
                <a:gd name="T15" fmla="*/ 130 h 272"/>
                <a:gd name="T16" fmla="*/ 96 w 177"/>
                <a:gd name="T17" fmla="*/ 272 h 272"/>
                <a:gd name="T18" fmla="*/ 138 w 177"/>
                <a:gd name="T19" fmla="*/ 272 h 272"/>
                <a:gd name="T20" fmla="*/ 138 w 177"/>
                <a:gd name="T21" fmla="*/ 130 h 272"/>
                <a:gd name="T22" fmla="*/ 138 w 177"/>
                <a:gd name="T23" fmla="*/ 130 h 272"/>
                <a:gd name="T24" fmla="*/ 138 w 177"/>
                <a:gd name="T25" fmla="*/ 51 h 272"/>
                <a:gd name="T26" fmla="*/ 149 w 177"/>
                <a:gd name="T27" fmla="*/ 51 h 272"/>
                <a:gd name="T28" fmla="*/ 149 w 177"/>
                <a:gd name="T29" fmla="*/ 130 h 272"/>
                <a:gd name="T30" fmla="*/ 177 w 177"/>
                <a:gd name="T31" fmla="*/ 130 h 272"/>
                <a:gd name="T32" fmla="*/ 177 w 177"/>
                <a:gd name="T33" fmla="*/ 0 h 272"/>
                <a:gd name="T34" fmla="*/ 0 w 177"/>
                <a:gd name="T35" fmla="*/ 0 h 272"/>
                <a:gd name="T36" fmla="*/ 0 w 177"/>
                <a:gd name="T37" fmla="*/ 130 h 272"/>
                <a:gd name="T38" fmla="*/ 31 w 177"/>
                <a:gd name="T39" fmla="*/ 130 h 272"/>
                <a:gd name="T40" fmla="*/ 31 w 177"/>
                <a:gd name="T41" fmla="*/ 51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272">
                  <a:moveTo>
                    <a:pt x="31" y="51"/>
                  </a:moveTo>
                  <a:lnTo>
                    <a:pt x="42" y="51"/>
                  </a:lnTo>
                  <a:lnTo>
                    <a:pt x="42" y="140"/>
                  </a:lnTo>
                  <a:lnTo>
                    <a:pt x="42" y="140"/>
                  </a:lnTo>
                  <a:lnTo>
                    <a:pt x="42" y="272"/>
                  </a:lnTo>
                  <a:lnTo>
                    <a:pt x="83" y="272"/>
                  </a:lnTo>
                  <a:lnTo>
                    <a:pt x="83" y="130"/>
                  </a:lnTo>
                  <a:lnTo>
                    <a:pt x="96" y="130"/>
                  </a:lnTo>
                  <a:lnTo>
                    <a:pt x="96" y="272"/>
                  </a:lnTo>
                  <a:lnTo>
                    <a:pt x="138" y="272"/>
                  </a:lnTo>
                  <a:lnTo>
                    <a:pt x="138" y="130"/>
                  </a:lnTo>
                  <a:lnTo>
                    <a:pt x="138" y="130"/>
                  </a:lnTo>
                  <a:lnTo>
                    <a:pt x="138" y="51"/>
                  </a:lnTo>
                  <a:lnTo>
                    <a:pt x="149" y="51"/>
                  </a:lnTo>
                  <a:lnTo>
                    <a:pt x="149" y="130"/>
                  </a:lnTo>
                  <a:lnTo>
                    <a:pt x="177" y="130"/>
                  </a:lnTo>
                  <a:lnTo>
                    <a:pt x="177" y="0"/>
                  </a:lnTo>
                  <a:lnTo>
                    <a:pt x="0" y="0"/>
                  </a:lnTo>
                  <a:lnTo>
                    <a:pt x="0" y="130"/>
                  </a:lnTo>
                  <a:lnTo>
                    <a:pt x="31" y="130"/>
                  </a:lnTo>
                  <a:lnTo>
                    <a:pt x="31"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8" name="Oval 57"/>
            <p:cNvSpPr>
              <a:spLocks noChangeArrowheads="1"/>
            </p:cNvSpPr>
            <p:nvPr/>
          </p:nvSpPr>
          <p:spPr bwMode="auto">
            <a:xfrm>
              <a:off x="4968407" y="3125507"/>
              <a:ext cx="114300" cy="1143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9" name="Freeform 58"/>
            <p:cNvSpPr>
              <a:spLocks/>
            </p:cNvSpPr>
            <p:nvPr/>
          </p:nvSpPr>
          <p:spPr bwMode="auto">
            <a:xfrm>
              <a:off x="4865220" y="3262032"/>
              <a:ext cx="320675" cy="431800"/>
            </a:xfrm>
            <a:custGeom>
              <a:avLst/>
              <a:gdLst>
                <a:gd name="T0" fmla="*/ 174 w 202"/>
                <a:gd name="T1" fmla="*/ 130 h 272"/>
                <a:gd name="T2" fmla="*/ 202 w 202"/>
                <a:gd name="T3" fmla="*/ 130 h 272"/>
                <a:gd name="T4" fmla="*/ 166 w 202"/>
                <a:gd name="T5" fmla="*/ 0 h 272"/>
                <a:gd name="T6" fmla="*/ 37 w 202"/>
                <a:gd name="T7" fmla="*/ 0 h 272"/>
                <a:gd name="T8" fmla="*/ 0 w 202"/>
                <a:gd name="T9" fmla="*/ 130 h 272"/>
                <a:gd name="T10" fmla="*/ 28 w 202"/>
                <a:gd name="T11" fmla="*/ 130 h 272"/>
                <a:gd name="T12" fmla="*/ 50 w 202"/>
                <a:gd name="T13" fmla="*/ 51 h 272"/>
                <a:gd name="T14" fmla="*/ 60 w 202"/>
                <a:gd name="T15" fmla="*/ 51 h 272"/>
                <a:gd name="T16" fmla="*/ 21 w 202"/>
                <a:gd name="T17" fmla="*/ 195 h 272"/>
                <a:gd name="T18" fmla="*/ 53 w 202"/>
                <a:gd name="T19" fmla="*/ 195 h 272"/>
                <a:gd name="T20" fmla="*/ 53 w 202"/>
                <a:gd name="T21" fmla="*/ 272 h 272"/>
                <a:gd name="T22" fmla="*/ 95 w 202"/>
                <a:gd name="T23" fmla="*/ 272 h 272"/>
                <a:gd name="T24" fmla="*/ 95 w 202"/>
                <a:gd name="T25" fmla="*/ 195 h 272"/>
                <a:gd name="T26" fmla="*/ 106 w 202"/>
                <a:gd name="T27" fmla="*/ 195 h 272"/>
                <a:gd name="T28" fmla="*/ 106 w 202"/>
                <a:gd name="T29" fmla="*/ 272 h 272"/>
                <a:gd name="T30" fmla="*/ 149 w 202"/>
                <a:gd name="T31" fmla="*/ 272 h 272"/>
                <a:gd name="T32" fmla="*/ 149 w 202"/>
                <a:gd name="T33" fmla="*/ 195 h 272"/>
                <a:gd name="T34" fmla="*/ 181 w 202"/>
                <a:gd name="T35" fmla="*/ 195 h 272"/>
                <a:gd name="T36" fmla="*/ 142 w 202"/>
                <a:gd name="T37" fmla="*/ 51 h 272"/>
                <a:gd name="T38" fmla="*/ 152 w 202"/>
                <a:gd name="T39" fmla="*/ 51 h 272"/>
                <a:gd name="T40" fmla="*/ 174 w 202"/>
                <a:gd name="T41" fmla="*/ 13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2" h="272">
                  <a:moveTo>
                    <a:pt x="174" y="130"/>
                  </a:moveTo>
                  <a:lnTo>
                    <a:pt x="202" y="130"/>
                  </a:lnTo>
                  <a:lnTo>
                    <a:pt x="166" y="0"/>
                  </a:lnTo>
                  <a:lnTo>
                    <a:pt x="37" y="0"/>
                  </a:lnTo>
                  <a:lnTo>
                    <a:pt x="0" y="130"/>
                  </a:lnTo>
                  <a:lnTo>
                    <a:pt x="28" y="130"/>
                  </a:lnTo>
                  <a:lnTo>
                    <a:pt x="50" y="51"/>
                  </a:lnTo>
                  <a:lnTo>
                    <a:pt x="60" y="51"/>
                  </a:lnTo>
                  <a:lnTo>
                    <a:pt x="21" y="195"/>
                  </a:lnTo>
                  <a:lnTo>
                    <a:pt x="53" y="195"/>
                  </a:lnTo>
                  <a:lnTo>
                    <a:pt x="53" y="272"/>
                  </a:lnTo>
                  <a:lnTo>
                    <a:pt x="95" y="272"/>
                  </a:lnTo>
                  <a:lnTo>
                    <a:pt x="95" y="195"/>
                  </a:lnTo>
                  <a:lnTo>
                    <a:pt x="106" y="195"/>
                  </a:lnTo>
                  <a:lnTo>
                    <a:pt x="106" y="272"/>
                  </a:lnTo>
                  <a:lnTo>
                    <a:pt x="149" y="272"/>
                  </a:lnTo>
                  <a:lnTo>
                    <a:pt x="149" y="195"/>
                  </a:lnTo>
                  <a:lnTo>
                    <a:pt x="181" y="195"/>
                  </a:lnTo>
                  <a:lnTo>
                    <a:pt x="142" y="51"/>
                  </a:lnTo>
                  <a:lnTo>
                    <a:pt x="152" y="51"/>
                  </a:lnTo>
                  <a:lnTo>
                    <a:pt x="174"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grpSp>
      <p:grpSp>
        <p:nvGrpSpPr>
          <p:cNvPr id="30" name="Group 29"/>
          <p:cNvGrpSpPr/>
          <p:nvPr/>
        </p:nvGrpSpPr>
        <p:grpSpPr>
          <a:xfrm>
            <a:off x="3364409" y="2261942"/>
            <a:ext cx="484188" cy="450850"/>
            <a:chOff x="4635032" y="4036732"/>
            <a:chExt cx="484188" cy="450850"/>
          </a:xfrm>
          <a:solidFill>
            <a:schemeClr val="accent6">
              <a:lumMod val="60000"/>
              <a:lumOff val="40000"/>
            </a:schemeClr>
          </a:solidFill>
        </p:grpSpPr>
        <p:sp>
          <p:nvSpPr>
            <p:cNvPr id="31" name="Freeform 5"/>
            <p:cNvSpPr>
              <a:spLocks noEditPoints="1"/>
            </p:cNvSpPr>
            <p:nvPr/>
          </p:nvSpPr>
          <p:spPr bwMode="auto">
            <a:xfrm>
              <a:off x="4679482" y="4036732"/>
              <a:ext cx="398463" cy="123825"/>
            </a:xfrm>
            <a:custGeom>
              <a:avLst/>
              <a:gdLst>
                <a:gd name="T0" fmla="*/ 163 w 182"/>
                <a:gd name="T1" fmla="*/ 5 h 57"/>
                <a:gd name="T2" fmla="*/ 140 w 182"/>
                <a:gd name="T3" fmla="*/ 2 h 57"/>
                <a:gd name="T4" fmla="*/ 114 w 182"/>
                <a:gd name="T5" fmla="*/ 11 h 57"/>
                <a:gd name="T6" fmla="*/ 91 w 182"/>
                <a:gd name="T7" fmla="*/ 45 h 57"/>
                <a:gd name="T8" fmla="*/ 67 w 182"/>
                <a:gd name="T9" fmla="*/ 11 h 57"/>
                <a:gd name="T10" fmla="*/ 42 w 182"/>
                <a:gd name="T11" fmla="*/ 2 h 57"/>
                <a:gd name="T12" fmla="*/ 19 w 182"/>
                <a:gd name="T13" fmla="*/ 5 h 57"/>
                <a:gd name="T14" fmla="*/ 31 w 182"/>
                <a:gd name="T15" fmla="*/ 47 h 57"/>
                <a:gd name="T16" fmla="*/ 46 w 182"/>
                <a:gd name="T17" fmla="*/ 57 h 57"/>
                <a:gd name="T18" fmla="*/ 89 w 182"/>
                <a:gd name="T19" fmla="*/ 57 h 57"/>
                <a:gd name="T20" fmla="*/ 93 w 182"/>
                <a:gd name="T21" fmla="*/ 57 h 57"/>
                <a:gd name="T22" fmla="*/ 136 w 182"/>
                <a:gd name="T23" fmla="*/ 57 h 57"/>
                <a:gd name="T24" fmla="*/ 151 w 182"/>
                <a:gd name="T25" fmla="*/ 47 h 57"/>
                <a:gd name="T26" fmla="*/ 163 w 182"/>
                <a:gd name="T27" fmla="*/ 5 h 57"/>
                <a:gd name="T28" fmla="*/ 46 w 182"/>
                <a:gd name="T29" fmla="*/ 36 h 57"/>
                <a:gd name="T30" fmla="*/ 34 w 182"/>
                <a:gd name="T31" fmla="*/ 25 h 57"/>
                <a:gd name="T32" fmla="*/ 29 w 182"/>
                <a:gd name="T33" fmla="*/ 20 h 57"/>
                <a:gd name="T34" fmla="*/ 31 w 182"/>
                <a:gd name="T35" fmla="*/ 20 h 57"/>
                <a:gd name="T36" fmla="*/ 72 w 182"/>
                <a:gd name="T37" fmla="*/ 46 h 57"/>
                <a:gd name="T38" fmla="*/ 46 w 182"/>
                <a:gd name="T39" fmla="*/ 36 h 57"/>
                <a:gd name="T40" fmla="*/ 148 w 182"/>
                <a:gd name="T41" fmla="*/ 25 h 57"/>
                <a:gd name="T42" fmla="*/ 136 w 182"/>
                <a:gd name="T43" fmla="*/ 36 h 57"/>
                <a:gd name="T44" fmla="*/ 109 w 182"/>
                <a:gd name="T45" fmla="*/ 46 h 57"/>
                <a:gd name="T46" fmla="*/ 151 w 182"/>
                <a:gd name="T47" fmla="*/ 20 h 57"/>
                <a:gd name="T48" fmla="*/ 153 w 182"/>
                <a:gd name="T49" fmla="*/ 20 h 57"/>
                <a:gd name="T50" fmla="*/ 148 w 182"/>
                <a:gd name="T51" fmla="*/ 2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2" h="57">
                  <a:moveTo>
                    <a:pt x="163" y="5"/>
                  </a:moveTo>
                  <a:cubicBezTo>
                    <a:pt x="157" y="0"/>
                    <a:pt x="147" y="1"/>
                    <a:pt x="140" y="2"/>
                  </a:cubicBezTo>
                  <a:cubicBezTo>
                    <a:pt x="131" y="3"/>
                    <a:pt x="122" y="6"/>
                    <a:pt x="114" y="11"/>
                  </a:cubicBezTo>
                  <a:cubicBezTo>
                    <a:pt x="102" y="19"/>
                    <a:pt x="94" y="31"/>
                    <a:pt x="91" y="45"/>
                  </a:cubicBezTo>
                  <a:cubicBezTo>
                    <a:pt x="88" y="31"/>
                    <a:pt x="79" y="19"/>
                    <a:pt x="67" y="11"/>
                  </a:cubicBezTo>
                  <a:cubicBezTo>
                    <a:pt x="60" y="6"/>
                    <a:pt x="51" y="3"/>
                    <a:pt x="42" y="2"/>
                  </a:cubicBezTo>
                  <a:cubicBezTo>
                    <a:pt x="35" y="1"/>
                    <a:pt x="25" y="0"/>
                    <a:pt x="19" y="5"/>
                  </a:cubicBezTo>
                  <a:cubicBezTo>
                    <a:pt x="0" y="17"/>
                    <a:pt x="18" y="37"/>
                    <a:pt x="31" y="47"/>
                  </a:cubicBezTo>
                  <a:cubicBezTo>
                    <a:pt x="35" y="51"/>
                    <a:pt x="41" y="54"/>
                    <a:pt x="46" y="57"/>
                  </a:cubicBezTo>
                  <a:cubicBezTo>
                    <a:pt x="89" y="57"/>
                    <a:pt x="89" y="57"/>
                    <a:pt x="89" y="57"/>
                  </a:cubicBezTo>
                  <a:cubicBezTo>
                    <a:pt x="93" y="57"/>
                    <a:pt x="93" y="57"/>
                    <a:pt x="93" y="57"/>
                  </a:cubicBezTo>
                  <a:cubicBezTo>
                    <a:pt x="136" y="57"/>
                    <a:pt x="136" y="57"/>
                    <a:pt x="136" y="57"/>
                  </a:cubicBezTo>
                  <a:cubicBezTo>
                    <a:pt x="141" y="54"/>
                    <a:pt x="146" y="51"/>
                    <a:pt x="151" y="47"/>
                  </a:cubicBezTo>
                  <a:cubicBezTo>
                    <a:pt x="164" y="37"/>
                    <a:pt x="182" y="17"/>
                    <a:pt x="163" y="5"/>
                  </a:cubicBezTo>
                  <a:close/>
                  <a:moveTo>
                    <a:pt x="46" y="36"/>
                  </a:moveTo>
                  <a:cubicBezTo>
                    <a:pt x="41" y="33"/>
                    <a:pt x="37" y="29"/>
                    <a:pt x="34" y="25"/>
                  </a:cubicBezTo>
                  <a:cubicBezTo>
                    <a:pt x="33" y="25"/>
                    <a:pt x="30" y="21"/>
                    <a:pt x="29" y="20"/>
                  </a:cubicBezTo>
                  <a:cubicBezTo>
                    <a:pt x="30" y="20"/>
                    <a:pt x="30" y="20"/>
                    <a:pt x="31" y="20"/>
                  </a:cubicBezTo>
                  <a:cubicBezTo>
                    <a:pt x="50" y="18"/>
                    <a:pt x="67" y="29"/>
                    <a:pt x="72" y="46"/>
                  </a:cubicBezTo>
                  <a:cubicBezTo>
                    <a:pt x="63" y="45"/>
                    <a:pt x="54" y="41"/>
                    <a:pt x="46" y="36"/>
                  </a:cubicBezTo>
                  <a:close/>
                  <a:moveTo>
                    <a:pt x="148" y="25"/>
                  </a:moveTo>
                  <a:cubicBezTo>
                    <a:pt x="145" y="29"/>
                    <a:pt x="140" y="33"/>
                    <a:pt x="136" y="36"/>
                  </a:cubicBezTo>
                  <a:cubicBezTo>
                    <a:pt x="128" y="41"/>
                    <a:pt x="119" y="45"/>
                    <a:pt x="109" y="46"/>
                  </a:cubicBezTo>
                  <a:cubicBezTo>
                    <a:pt x="115" y="29"/>
                    <a:pt x="132" y="18"/>
                    <a:pt x="151" y="20"/>
                  </a:cubicBezTo>
                  <a:cubicBezTo>
                    <a:pt x="152" y="20"/>
                    <a:pt x="152" y="20"/>
                    <a:pt x="153" y="20"/>
                  </a:cubicBezTo>
                  <a:cubicBezTo>
                    <a:pt x="152" y="21"/>
                    <a:pt x="149" y="25"/>
                    <a:pt x="14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2" name="Rectangle 6"/>
            <p:cNvSpPr>
              <a:spLocks noChangeArrowheads="1"/>
            </p:cNvSpPr>
            <p:nvPr/>
          </p:nvSpPr>
          <p:spPr bwMode="auto">
            <a:xfrm>
              <a:off x="4920782" y="4370107"/>
              <a:ext cx="198438" cy="1174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3" name="Freeform 7"/>
            <p:cNvSpPr>
              <a:spLocks/>
            </p:cNvSpPr>
            <p:nvPr/>
          </p:nvSpPr>
          <p:spPr bwMode="auto">
            <a:xfrm>
              <a:off x="4920782" y="4174845"/>
              <a:ext cx="198438" cy="117475"/>
            </a:xfrm>
            <a:custGeom>
              <a:avLst/>
              <a:gdLst>
                <a:gd name="T0" fmla="*/ 125 w 125"/>
                <a:gd name="T1" fmla="*/ 0 h 74"/>
                <a:gd name="T2" fmla="*/ 11 w 125"/>
                <a:gd name="T3" fmla="*/ 0 h 74"/>
                <a:gd name="T4" fmla="*/ 0 w 125"/>
                <a:gd name="T5" fmla="*/ 0 h 74"/>
                <a:gd name="T6" fmla="*/ 0 w 125"/>
                <a:gd name="T7" fmla="*/ 1 h 74"/>
                <a:gd name="T8" fmla="*/ 0 w 125"/>
                <a:gd name="T9" fmla="*/ 74 h 74"/>
                <a:gd name="T10" fmla="*/ 125 w 125"/>
                <a:gd name="T11" fmla="*/ 74 h 74"/>
                <a:gd name="T12" fmla="*/ 125 w 125"/>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125" h="74">
                  <a:moveTo>
                    <a:pt x="125" y="0"/>
                  </a:moveTo>
                  <a:lnTo>
                    <a:pt x="11" y="0"/>
                  </a:lnTo>
                  <a:lnTo>
                    <a:pt x="0" y="0"/>
                  </a:lnTo>
                  <a:lnTo>
                    <a:pt x="0" y="1"/>
                  </a:lnTo>
                  <a:lnTo>
                    <a:pt x="0" y="74"/>
                  </a:lnTo>
                  <a:lnTo>
                    <a:pt x="125" y="74"/>
                  </a:lnTo>
                  <a:lnTo>
                    <a:pt x="12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4" name="Freeform 8"/>
            <p:cNvSpPr>
              <a:spLocks/>
            </p:cNvSpPr>
            <p:nvPr/>
          </p:nvSpPr>
          <p:spPr bwMode="auto">
            <a:xfrm>
              <a:off x="4635032" y="4174845"/>
              <a:ext cx="196850" cy="117475"/>
            </a:xfrm>
            <a:custGeom>
              <a:avLst/>
              <a:gdLst>
                <a:gd name="T0" fmla="*/ 0 w 124"/>
                <a:gd name="T1" fmla="*/ 74 h 74"/>
                <a:gd name="T2" fmla="*/ 124 w 124"/>
                <a:gd name="T3" fmla="*/ 74 h 74"/>
                <a:gd name="T4" fmla="*/ 124 w 124"/>
                <a:gd name="T5" fmla="*/ 1 h 74"/>
                <a:gd name="T6" fmla="*/ 124 w 124"/>
                <a:gd name="T7" fmla="*/ 0 h 74"/>
                <a:gd name="T8" fmla="*/ 115 w 124"/>
                <a:gd name="T9" fmla="*/ 0 h 74"/>
                <a:gd name="T10" fmla="*/ 0 w 124"/>
                <a:gd name="T11" fmla="*/ 0 h 74"/>
                <a:gd name="T12" fmla="*/ 0 w 124"/>
                <a:gd name="T13" fmla="*/ 74 h 74"/>
              </a:gdLst>
              <a:ahLst/>
              <a:cxnLst>
                <a:cxn ang="0">
                  <a:pos x="T0" y="T1"/>
                </a:cxn>
                <a:cxn ang="0">
                  <a:pos x="T2" y="T3"/>
                </a:cxn>
                <a:cxn ang="0">
                  <a:pos x="T4" y="T5"/>
                </a:cxn>
                <a:cxn ang="0">
                  <a:pos x="T6" y="T7"/>
                </a:cxn>
                <a:cxn ang="0">
                  <a:pos x="T8" y="T9"/>
                </a:cxn>
                <a:cxn ang="0">
                  <a:pos x="T10" y="T11"/>
                </a:cxn>
                <a:cxn ang="0">
                  <a:pos x="T12" y="T13"/>
                </a:cxn>
              </a:cxnLst>
              <a:rect l="0" t="0" r="r" b="b"/>
              <a:pathLst>
                <a:path w="124" h="74">
                  <a:moveTo>
                    <a:pt x="0" y="74"/>
                  </a:moveTo>
                  <a:lnTo>
                    <a:pt x="124" y="74"/>
                  </a:lnTo>
                  <a:lnTo>
                    <a:pt x="124" y="1"/>
                  </a:lnTo>
                  <a:lnTo>
                    <a:pt x="124" y="0"/>
                  </a:lnTo>
                  <a:lnTo>
                    <a:pt x="115" y="0"/>
                  </a:lnTo>
                  <a:lnTo>
                    <a:pt x="0" y="0"/>
                  </a:lnTo>
                  <a:lnTo>
                    <a:pt x="0"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5" name="Rectangle 9"/>
            <p:cNvSpPr>
              <a:spLocks noChangeArrowheads="1"/>
            </p:cNvSpPr>
            <p:nvPr/>
          </p:nvSpPr>
          <p:spPr bwMode="auto">
            <a:xfrm>
              <a:off x="4635032" y="4370107"/>
              <a:ext cx="196850" cy="1174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a:latin typeface="+mn-lt"/>
              </a:endParaRPr>
            </a:p>
          </p:txBody>
        </p:sp>
      </p:gr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60430" y="4828030"/>
            <a:ext cx="1926340" cy="1926340"/>
          </a:xfrm>
          <a:prstGeom prst="rect">
            <a:avLst/>
          </a:prstGeom>
        </p:spPr>
      </p:pic>
      <p:sp>
        <p:nvSpPr>
          <p:cNvPr id="39" name="Rectangle 38">
            <a:extLst>
              <a:ext uri="{FF2B5EF4-FFF2-40B4-BE49-F238E27FC236}">
                <a16:creationId xmlns:a16="http://schemas.microsoft.com/office/drawing/2014/main" id="{8B2F56D3-B8B0-4FFA-9A79-052EC89681A3}"/>
              </a:ext>
            </a:extLst>
          </p:cNvPr>
          <p:cNvSpPr/>
          <p:nvPr/>
        </p:nvSpPr>
        <p:spPr>
          <a:xfrm>
            <a:off x="574838" y="5435013"/>
            <a:ext cx="9391269" cy="923330"/>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200" dirty="0">
                <a:solidFill>
                  <a:schemeClr val="bg1"/>
                </a:solidFill>
                <a:effectLst/>
                <a:latin typeface="Segoe UI" panose="020B0502040204020203" pitchFamily="34" charset="0"/>
                <a:ea typeface="Segoe UI" panose="020B0502040204020203" pitchFamily="34" charset="0"/>
                <a:cs typeface="Segoe UI" panose="020B0502040204020203" pitchFamily="34" charset="0"/>
              </a:rPr>
              <a:t>lorem ipsum is simply dummy text for example </a:t>
            </a:r>
            <a:r>
              <a:rPr lang="en-US" sz="12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lorem ipsum is simply dummy text for </a:t>
            </a:r>
            <a:r>
              <a:rPr lang="en-US" sz="1200" dirty="0">
                <a:solidFill>
                  <a:schemeClr val="bg1"/>
                </a:solidFill>
                <a:effectLst/>
                <a:latin typeface="Segoe UI" panose="020B0502040204020203" pitchFamily="34" charset="0"/>
                <a:ea typeface="Segoe UI" panose="020B0502040204020203" pitchFamily="34" charset="0"/>
                <a:cs typeface="Segoe UI" panose="020B0502040204020203" pitchFamily="34" charset="0"/>
              </a:rPr>
              <a:t>simply </a:t>
            </a:r>
            <a:r>
              <a:rPr lang="en-US" sz="1200" dirty="0" err="1">
                <a:solidFill>
                  <a:schemeClr val="bg1"/>
                </a:solidFill>
                <a:effectLst/>
                <a:latin typeface="Segoe UI" panose="020B0502040204020203" pitchFamily="34" charset="0"/>
                <a:ea typeface="Segoe UI" panose="020B0502040204020203" pitchFamily="34" charset="0"/>
                <a:cs typeface="Segoe UI" panose="020B0502040204020203" pitchFamily="34" charset="0"/>
              </a:rPr>
              <a:t>dummyis</a:t>
            </a:r>
            <a:r>
              <a:rPr lang="en-US" sz="1200" dirty="0">
                <a:solidFill>
                  <a:schemeClr val="bg1"/>
                </a:solidFill>
                <a:effectLst/>
                <a:latin typeface="Segoe UI" panose="020B0502040204020203" pitchFamily="34" charset="0"/>
                <a:ea typeface="Segoe UI" panose="020B0502040204020203" pitchFamily="34" charset="0"/>
                <a:cs typeface="Segoe UI" panose="020B0502040204020203" pitchFamily="34" charset="0"/>
              </a:rPr>
              <a:t> simply dummy text for example </a:t>
            </a:r>
            <a:r>
              <a:rPr lang="en-US" sz="12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a:t>
            </a:r>
            <a:r>
              <a:rPr lang="en-US" sz="1200" dirty="0" err="1">
                <a:solidFill>
                  <a:schemeClr val="bg1"/>
                </a:solidFill>
                <a:latin typeface="Segoe UI" panose="020B0502040204020203" pitchFamily="34" charset="0"/>
                <a:ea typeface="Segoe UI" panose="020B0502040204020203" pitchFamily="34" charset="0"/>
                <a:cs typeface="Segoe UI" panose="020B0502040204020203" pitchFamily="34" charset="0"/>
              </a:rPr>
              <a:t>l</a:t>
            </a:r>
            <a:r>
              <a:rPr lang="en-US" sz="1200" dirty="0" err="1">
                <a:solidFill>
                  <a:schemeClr val="bg1"/>
                </a:solidFill>
                <a:effectLst/>
                <a:latin typeface="Segoe UI" panose="020B0502040204020203" pitchFamily="34" charset="0"/>
                <a:ea typeface="Segoe UI" panose="020B0502040204020203" pitchFamily="34" charset="0"/>
                <a:cs typeface="Segoe UI" panose="020B0502040204020203" pitchFamily="34" charset="0"/>
              </a:rPr>
              <a:t>is</a:t>
            </a:r>
            <a:r>
              <a:rPr lang="en-US" sz="1200" dirty="0">
                <a:solidFill>
                  <a:schemeClr val="bg1"/>
                </a:solidFill>
                <a:effectLst/>
                <a:latin typeface="Segoe UI" panose="020B0502040204020203" pitchFamily="34" charset="0"/>
                <a:ea typeface="Segoe UI" panose="020B0502040204020203" pitchFamily="34" charset="0"/>
                <a:cs typeface="Segoe UI" panose="020B0502040204020203" pitchFamily="34" charset="0"/>
              </a:rPr>
              <a:t> simply dummy text for example lorem ipsum is simply dummy text for example </a:t>
            </a:r>
            <a:r>
              <a:rPr lang="en-US" sz="1200" dirty="0">
                <a:solidFill>
                  <a:schemeClr val="bg1"/>
                </a:solidFill>
                <a:latin typeface="Segoe UI" panose="020B0502040204020203" pitchFamily="34" charset="0"/>
                <a:ea typeface="Segoe UI" panose="020B0502040204020203" pitchFamily="34" charset="0"/>
                <a:cs typeface="Segoe UI" panose="020B0502040204020203" pitchFamily="34" charset="0"/>
              </a:rPr>
              <a:t>lorem</a:t>
            </a:r>
          </a:p>
          <a:p>
            <a:pPr algn="ctr">
              <a:lnSpc>
                <a:spcPct val="150000"/>
              </a:lnSpc>
            </a:pPr>
            <a:r>
              <a:rPr lang="en-US" sz="1200" dirty="0">
                <a:solidFill>
                  <a:schemeClr val="bg1"/>
                </a:solidFill>
                <a:latin typeface="Segoe UI" panose="020B0502040204020203" pitchFamily="34" charset="0"/>
                <a:ea typeface="Segoe UI" panose="020B0502040204020203" pitchFamily="34" charset="0"/>
                <a:cs typeface="Segoe UI" panose="020B0502040204020203" pitchFamily="34" charset="0"/>
              </a:rPr>
              <a:t>ipsum lorem ipsum is simply dummy text for </a:t>
            </a:r>
            <a:r>
              <a:rPr lang="en-US" sz="1200" dirty="0">
                <a:solidFill>
                  <a:schemeClr val="bg1"/>
                </a:solidFill>
                <a:effectLst/>
                <a:latin typeface="Segoe UI" panose="020B0502040204020203" pitchFamily="34" charset="0"/>
                <a:ea typeface="Segoe UI" panose="020B0502040204020203" pitchFamily="34" charset="0"/>
                <a:cs typeface="Segoe UI" panose="020B0502040204020203" pitchFamily="34" charset="0"/>
              </a:rPr>
              <a:t>simply </a:t>
            </a:r>
            <a:r>
              <a:rPr lang="en-US" sz="1200" dirty="0" err="1">
                <a:solidFill>
                  <a:schemeClr val="bg1"/>
                </a:solidFill>
                <a:effectLst/>
                <a:latin typeface="Segoe UI" panose="020B0502040204020203" pitchFamily="34" charset="0"/>
                <a:ea typeface="Segoe UI" panose="020B0502040204020203" pitchFamily="34" charset="0"/>
                <a:cs typeface="Segoe UI" panose="020B0502040204020203" pitchFamily="34" charset="0"/>
              </a:rPr>
              <a:t>dummyis</a:t>
            </a:r>
            <a:r>
              <a:rPr lang="en-US" sz="1200" dirty="0">
                <a:solidFill>
                  <a:schemeClr val="bg1"/>
                </a:solidFill>
                <a:effectLst/>
                <a:latin typeface="Segoe UI" panose="020B0502040204020203" pitchFamily="34" charset="0"/>
                <a:ea typeface="Segoe UI" panose="020B0502040204020203" pitchFamily="34" charset="0"/>
                <a:cs typeface="Segoe UI" panose="020B0502040204020203" pitchFamily="34" charset="0"/>
              </a:rPr>
              <a:t> simply dummy text for</a:t>
            </a:r>
            <a:endParaRPr lang="en-US" sz="12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4318477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1000"/>
                                        <p:tgtEl>
                                          <p:spTgt spid="36"/>
                                        </p:tgtEl>
                                      </p:cBhvr>
                                    </p:animEffect>
                                    <p:anim calcmode="lin" valueType="num">
                                      <p:cBhvr>
                                        <p:cTn id="16" dur="1000" fill="hold"/>
                                        <p:tgtEl>
                                          <p:spTgt spid="36"/>
                                        </p:tgtEl>
                                        <p:attrNameLst>
                                          <p:attrName>ppt_x</p:attrName>
                                        </p:attrNameLst>
                                      </p:cBhvr>
                                      <p:tavLst>
                                        <p:tav tm="0">
                                          <p:val>
                                            <p:strVal val="#ppt_x"/>
                                          </p:val>
                                        </p:tav>
                                        <p:tav tm="100000">
                                          <p:val>
                                            <p:strVal val="#ppt_x"/>
                                          </p:val>
                                        </p:tav>
                                      </p:tavLst>
                                    </p:anim>
                                    <p:anim calcmode="lin" valueType="num">
                                      <p:cBhvr>
                                        <p:cTn id="17" dur="1000" fill="hold"/>
                                        <p:tgtEl>
                                          <p:spTgt spid="36"/>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1000"/>
                                        <p:tgtEl>
                                          <p:spTgt spid="37"/>
                                        </p:tgtEl>
                                      </p:cBhvr>
                                    </p:animEffect>
                                    <p:anim calcmode="lin" valueType="num">
                                      <p:cBhvr>
                                        <p:cTn id="26" dur="1000" fill="hold"/>
                                        <p:tgtEl>
                                          <p:spTgt spid="37"/>
                                        </p:tgtEl>
                                        <p:attrNameLst>
                                          <p:attrName>ppt_x</p:attrName>
                                        </p:attrNameLst>
                                      </p:cBhvr>
                                      <p:tavLst>
                                        <p:tav tm="0">
                                          <p:val>
                                            <p:strVal val="#ppt_x"/>
                                          </p:val>
                                        </p:tav>
                                        <p:tav tm="100000">
                                          <p:val>
                                            <p:strVal val="#ppt_x"/>
                                          </p:val>
                                        </p:tav>
                                      </p:tavLst>
                                    </p:anim>
                                    <p:anim calcmode="lin" valueType="num">
                                      <p:cBhvr>
                                        <p:cTn id="27" dur="1000" fill="hold"/>
                                        <p:tgtEl>
                                          <p:spTgt spid="37"/>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1000"/>
                                        <p:tgtEl>
                                          <p:spTgt spid="25"/>
                                        </p:tgtEl>
                                      </p:cBhvr>
                                    </p:animEffect>
                                    <p:anim calcmode="lin" valueType="num">
                                      <p:cBhvr>
                                        <p:cTn id="31" dur="1000" fill="hold"/>
                                        <p:tgtEl>
                                          <p:spTgt spid="25"/>
                                        </p:tgtEl>
                                        <p:attrNameLst>
                                          <p:attrName>ppt_x</p:attrName>
                                        </p:attrNameLst>
                                      </p:cBhvr>
                                      <p:tavLst>
                                        <p:tav tm="0">
                                          <p:val>
                                            <p:strVal val="#ppt_x"/>
                                          </p:val>
                                        </p:tav>
                                        <p:tav tm="100000">
                                          <p:val>
                                            <p:strVal val="#ppt_x"/>
                                          </p:val>
                                        </p:tav>
                                      </p:tavLst>
                                    </p:anim>
                                    <p:anim calcmode="lin" valueType="num">
                                      <p:cBhvr>
                                        <p:cTn id="32" dur="1000" fill="hold"/>
                                        <p:tgtEl>
                                          <p:spTgt spid="25"/>
                                        </p:tgtEl>
                                        <p:attrNameLst>
                                          <p:attrName>ppt_y</p:attrName>
                                        </p:attrNameLst>
                                      </p:cBhvr>
                                      <p:tavLst>
                                        <p:tav tm="0">
                                          <p:val>
                                            <p:strVal val="#ppt_y+.1"/>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750" fill="hold"/>
                                        <p:tgtEl>
                                          <p:spTgt spid="5"/>
                                        </p:tgtEl>
                                        <p:attrNameLst>
                                          <p:attrName>ppt_x</p:attrName>
                                        </p:attrNameLst>
                                      </p:cBhvr>
                                      <p:tavLst>
                                        <p:tav tm="0">
                                          <p:val>
                                            <p:strVal val="#ppt_x"/>
                                          </p:val>
                                        </p:tav>
                                        <p:tav tm="100000">
                                          <p:val>
                                            <p:strVal val="#ppt_x"/>
                                          </p:val>
                                        </p:tav>
                                      </p:tavLst>
                                    </p:anim>
                                    <p:anim calcmode="lin" valueType="num">
                                      <p:cBhvr additive="base">
                                        <p:cTn id="36" dur="750" fill="hold"/>
                                        <p:tgtEl>
                                          <p:spTgt spid="5"/>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1000" fill="hold"/>
                                        <p:tgtEl>
                                          <p:spTgt spid="6"/>
                                        </p:tgtEl>
                                        <p:attrNameLst>
                                          <p:attrName>ppt_x</p:attrName>
                                        </p:attrNameLst>
                                      </p:cBhvr>
                                      <p:tavLst>
                                        <p:tav tm="0">
                                          <p:val>
                                            <p:strVal val="#ppt_x"/>
                                          </p:val>
                                        </p:tav>
                                        <p:tav tm="100000">
                                          <p:val>
                                            <p:strVal val="#ppt_x"/>
                                          </p:val>
                                        </p:tav>
                                      </p:tavLst>
                                    </p:anim>
                                    <p:anim calcmode="lin" valueType="num">
                                      <p:cBhvr additive="base">
                                        <p:cTn id="40" dur="1000" fill="hold"/>
                                        <p:tgtEl>
                                          <p:spTgt spid="6"/>
                                        </p:tgtEl>
                                        <p:attrNameLst>
                                          <p:attrName>ppt_y</p:attrName>
                                        </p:attrNameLst>
                                      </p:cBhvr>
                                      <p:tavLst>
                                        <p:tav tm="0">
                                          <p:val>
                                            <p:strVal val="0-#ppt_h/2"/>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1000"/>
                                        <p:tgtEl>
                                          <p:spTgt spid="38"/>
                                        </p:tgtEl>
                                      </p:cBhvr>
                                    </p:animEffect>
                                    <p:anim calcmode="lin" valueType="num">
                                      <p:cBhvr>
                                        <p:cTn id="44" dur="1000" fill="hold"/>
                                        <p:tgtEl>
                                          <p:spTgt spid="38"/>
                                        </p:tgtEl>
                                        <p:attrNameLst>
                                          <p:attrName>ppt_x</p:attrName>
                                        </p:attrNameLst>
                                      </p:cBhvr>
                                      <p:tavLst>
                                        <p:tav tm="0">
                                          <p:val>
                                            <p:strVal val="#ppt_x"/>
                                          </p:val>
                                        </p:tav>
                                        <p:tav tm="100000">
                                          <p:val>
                                            <p:strVal val="#ppt_x"/>
                                          </p:val>
                                        </p:tav>
                                      </p:tavLst>
                                    </p:anim>
                                    <p:anim calcmode="lin" valueType="num">
                                      <p:cBhvr>
                                        <p:cTn id="45" dur="1000" fill="hold"/>
                                        <p:tgtEl>
                                          <p:spTgt spid="38"/>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1000"/>
                                        <p:tgtEl>
                                          <p:spTgt spid="30"/>
                                        </p:tgtEl>
                                      </p:cBhvr>
                                    </p:animEffect>
                                    <p:anim calcmode="lin" valueType="num">
                                      <p:cBhvr>
                                        <p:cTn id="49" dur="1000" fill="hold"/>
                                        <p:tgtEl>
                                          <p:spTgt spid="30"/>
                                        </p:tgtEl>
                                        <p:attrNameLst>
                                          <p:attrName>ppt_x</p:attrName>
                                        </p:attrNameLst>
                                      </p:cBhvr>
                                      <p:tavLst>
                                        <p:tav tm="0">
                                          <p:val>
                                            <p:strVal val="#ppt_x"/>
                                          </p:val>
                                        </p:tav>
                                        <p:tav tm="100000">
                                          <p:val>
                                            <p:strVal val="#ppt_x"/>
                                          </p:val>
                                        </p:tav>
                                      </p:tavLst>
                                    </p:anim>
                                    <p:anim calcmode="lin" valueType="num">
                                      <p:cBhvr>
                                        <p:cTn id="50" dur="1000" fill="hold"/>
                                        <p:tgtEl>
                                          <p:spTgt spid="30"/>
                                        </p:tgtEl>
                                        <p:attrNameLst>
                                          <p:attrName>ppt_y</p:attrName>
                                        </p:attrNameLst>
                                      </p:cBhvr>
                                      <p:tavLst>
                                        <p:tav tm="0">
                                          <p:val>
                                            <p:strVal val="#ppt_y+.1"/>
                                          </p:val>
                                        </p:tav>
                                        <p:tav tm="100000">
                                          <p:val>
                                            <p:strVal val="#ppt_y"/>
                                          </p:val>
                                        </p:tav>
                                      </p:tavLst>
                                    </p:anim>
                                  </p:childTnLst>
                                </p:cTn>
                              </p:par>
                              <p:par>
                                <p:cTn id="51" presetID="35" presetClass="path" presetSubtype="0" accel="50000" decel="50000" fill="hold" grpId="0" nodeType="withEffect">
                                  <p:stCondLst>
                                    <p:cond delay="0"/>
                                  </p:stCondLst>
                                  <p:childTnLst>
                                    <p:animMotion origin="layout" path="M -3.95833E-6 -4.81481E-6 L -0.53437 -0.00555 " pathEditMode="relative" rAng="0" ptsTypes="AA">
                                      <p:cBhvr>
                                        <p:cTn id="52" dur="1000" spd="-100000" fill="hold"/>
                                        <p:tgtEl>
                                          <p:spTgt spid="7"/>
                                        </p:tgtEl>
                                        <p:attrNameLst>
                                          <p:attrName>ppt_x</p:attrName>
                                          <p:attrName>ppt_y</p:attrName>
                                        </p:attrNameLst>
                                      </p:cBhvr>
                                      <p:rCtr x="-26719" y="-278"/>
                                    </p:animMotion>
                                  </p:childTnLst>
                                </p:cTn>
                              </p:par>
                              <p:par>
                                <p:cTn id="53" presetID="35" presetClass="path" presetSubtype="0" accel="50000" decel="50000" fill="hold" grpId="0" nodeType="withEffect">
                                  <p:stCondLst>
                                    <p:cond delay="0"/>
                                  </p:stCondLst>
                                  <p:childTnLst>
                                    <p:animMotion origin="layout" path="M -2.29167E-6 -4.81481E-6 L -0.53437 -0.00555 " pathEditMode="relative" rAng="0" ptsTypes="AA">
                                      <p:cBhvr>
                                        <p:cTn id="54" dur="1250" spd="-100000" fill="hold"/>
                                        <p:tgtEl>
                                          <p:spTgt spid="8"/>
                                        </p:tgtEl>
                                        <p:attrNameLst>
                                          <p:attrName>ppt_x</p:attrName>
                                          <p:attrName>ppt_y</p:attrName>
                                        </p:attrNameLst>
                                      </p:cBhvr>
                                      <p:rCtr x="-26719" y="-278"/>
                                    </p:animMotion>
                                  </p:childTnLst>
                                </p:cTn>
                              </p:par>
                              <p:par>
                                <p:cTn id="55" presetID="35" presetClass="path" presetSubtype="0" accel="50000" decel="50000" fill="hold" grpId="0" nodeType="withEffect">
                                  <p:stCondLst>
                                    <p:cond delay="0"/>
                                  </p:stCondLst>
                                  <p:childTnLst>
                                    <p:animMotion origin="layout" path="M -6.25E-7 -4.81481E-6 L -0.53437 -0.00555 " pathEditMode="relative" rAng="0" ptsTypes="AA">
                                      <p:cBhvr>
                                        <p:cTn id="56" dur="1500" spd="-100000" fill="hold"/>
                                        <p:tgtEl>
                                          <p:spTgt spid="9"/>
                                        </p:tgtEl>
                                        <p:attrNameLst>
                                          <p:attrName>ppt_x</p:attrName>
                                          <p:attrName>ppt_y</p:attrName>
                                        </p:attrNameLst>
                                      </p:cBhvr>
                                      <p:rCtr x="-26719" y="-278"/>
                                    </p:animMotion>
                                  </p:childTnLst>
                                </p:cTn>
                              </p:par>
                              <p:par>
                                <p:cTn id="57" presetID="35" presetClass="path" presetSubtype="0" accel="50000" decel="50000" fill="hold" grpId="0" nodeType="withEffect">
                                  <p:stCondLst>
                                    <p:cond delay="0"/>
                                  </p:stCondLst>
                                  <p:childTnLst>
                                    <p:animMotion origin="layout" path="M 1.04167E-6 -4.81481E-6 L -0.53438 -0.00555 " pathEditMode="relative" rAng="0" ptsTypes="AA">
                                      <p:cBhvr>
                                        <p:cTn id="58" dur="1750" spd="-100000" fill="hold"/>
                                        <p:tgtEl>
                                          <p:spTgt spid="10"/>
                                        </p:tgtEl>
                                        <p:attrNameLst>
                                          <p:attrName>ppt_x</p:attrName>
                                          <p:attrName>ppt_y</p:attrName>
                                        </p:attrNameLst>
                                      </p:cBhvr>
                                      <p:rCtr x="-26719" y="-278"/>
                                    </p:animMotion>
                                  </p:childTnLst>
                                </p:cTn>
                              </p:par>
                              <p:par>
                                <p:cTn id="59" presetID="35" presetClass="path" presetSubtype="0" accel="50000" decel="50000" fill="hold" grpId="0" nodeType="withEffect">
                                  <p:stCondLst>
                                    <p:cond delay="0"/>
                                  </p:stCondLst>
                                  <p:childTnLst>
                                    <p:animMotion origin="layout" path="M 2.70833E-6 -4.44444E-6 L -0.53438 -0.00555 " pathEditMode="relative" rAng="0" ptsTypes="AA">
                                      <p:cBhvr>
                                        <p:cTn id="60" dur="2000" spd="-100000" fill="hold"/>
                                        <p:tgtEl>
                                          <p:spTgt spid="11"/>
                                        </p:tgtEl>
                                        <p:attrNameLst>
                                          <p:attrName>ppt_x</p:attrName>
                                          <p:attrName>ppt_y</p:attrName>
                                        </p:attrNameLst>
                                      </p:cBhvr>
                                      <p:rCtr x="-26719" y="-278"/>
                                    </p:animMotion>
                                  </p:childTnLst>
                                </p:cTn>
                              </p:par>
                            </p:childTnLst>
                          </p:cTn>
                        </p:par>
                        <p:par>
                          <p:cTn id="61" fill="hold">
                            <p:stCondLst>
                              <p:cond delay="2000"/>
                            </p:stCondLst>
                            <p:childTnLst>
                              <p:par>
                                <p:cTn id="62" presetID="63" presetClass="path" presetSubtype="0" accel="50000" decel="50000" fill="hold" grpId="1" nodeType="afterEffect">
                                  <p:stCondLst>
                                    <p:cond delay="0"/>
                                  </p:stCondLst>
                                  <p:childTnLst>
                                    <p:animMotion origin="layout" path="M -3.95833E-6 -4.81481E-6 L 0.25 -4.81481E-6 " pathEditMode="relative" rAng="0" ptsTypes="AA">
                                      <p:cBhvr>
                                        <p:cTn id="63" dur="2000" fill="hold"/>
                                        <p:tgtEl>
                                          <p:spTgt spid="7"/>
                                        </p:tgtEl>
                                        <p:attrNameLst>
                                          <p:attrName>ppt_x</p:attrName>
                                          <p:attrName>ppt_y</p:attrName>
                                        </p:attrNameLst>
                                      </p:cBhvr>
                                      <p:rCtr x="12500" y="0"/>
                                    </p:animMotion>
                                  </p:childTnLst>
                                </p:cTn>
                              </p:par>
                              <p:par>
                                <p:cTn id="64" presetID="63" presetClass="path" presetSubtype="0" accel="50000" decel="50000" fill="hold" grpId="1" nodeType="withEffect">
                                  <p:stCondLst>
                                    <p:cond delay="0"/>
                                  </p:stCondLst>
                                  <p:childTnLst>
                                    <p:animMotion origin="layout" path="M -2.29167E-6 -4.81481E-6 L 0.25 -4.81481E-6 " pathEditMode="relative" rAng="0" ptsTypes="AA">
                                      <p:cBhvr>
                                        <p:cTn id="65" dur="2000" fill="hold"/>
                                        <p:tgtEl>
                                          <p:spTgt spid="8"/>
                                        </p:tgtEl>
                                        <p:attrNameLst>
                                          <p:attrName>ppt_x</p:attrName>
                                          <p:attrName>ppt_y</p:attrName>
                                        </p:attrNameLst>
                                      </p:cBhvr>
                                      <p:rCtr x="12500" y="0"/>
                                    </p:animMotion>
                                  </p:childTnLst>
                                </p:cTn>
                              </p:par>
                              <p:par>
                                <p:cTn id="66" presetID="63" presetClass="path" presetSubtype="0" accel="50000" decel="50000" fill="hold" grpId="1" nodeType="withEffect">
                                  <p:stCondLst>
                                    <p:cond delay="0"/>
                                  </p:stCondLst>
                                  <p:childTnLst>
                                    <p:animMotion origin="layout" path="M -6.25E-7 -4.81481E-6 L 0.25 -4.81481E-6 " pathEditMode="relative" rAng="0" ptsTypes="AA">
                                      <p:cBhvr>
                                        <p:cTn id="67" dur="2000" fill="hold"/>
                                        <p:tgtEl>
                                          <p:spTgt spid="9"/>
                                        </p:tgtEl>
                                        <p:attrNameLst>
                                          <p:attrName>ppt_x</p:attrName>
                                          <p:attrName>ppt_y</p:attrName>
                                        </p:attrNameLst>
                                      </p:cBhvr>
                                      <p:rCtr x="12500" y="0"/>
                                    </p:animMotion>
                                  </p:childTnLst>
                                </p:cTn>
                              </p:par>
                              <p:par>
                                <p:cTn id="68" presetID="63" presetClass="path" presetSubtype="0" accel="50000" decel="50000" fill="hold" grpId="1" nodeType="withEffect">
                                  <p:stCondLst>
                                    <p:cond delay="0"/>
                                  </p:stCondLst>
                                  <p:childTnLst>
                                    <p:animMotion origin="layout" path="M 1.04167E-6 -4.81481E-6 L 0.25 -4.81481E-6 " pathEditMode="relative" rAng="0" ptsTypes="AA">
                                      <p:cBhvr>
                                        <p:cTn id="69" dur="2000" fill="hold"/>
                                        <p:tgtEl>
                                          <p:spTgt spid="10"/>
                                        </p:tgtEl>
                                        <p:attrNameLst>
                                          <p:attrName>ppt_x</p:attrName>
                                          <p:attrName>ppt_y</p:attrName>
                                        </p:attrNameLst>
                                      </p:cBhvr>
                                      <p:rCtr x="12500" y="0"/>
                                    </p:animMotion>
                                  </p:childTnLst>
                                </p:cTn>
                              </p:par>
                              <p:par>
                                <p:cTn id="70" presetID="63" presetClass="path" presetSubtype="0" accel="50000" decel="50000" fill="hold" grpId="1" nodeType="withEffect">
                                  <p:stCondLst>
                                    <p:cond delay="0"/>
                                  </p:stCondLst>
                                  <p:childTnLst>
                                    <p:animMotion origin="layout" path="M 2.70833E-6 -4.44444E-6 L 0.25 -4.44444E-6 " pathEditMode="relative" rAng="0" ptsTypes="AA">
                                      <p:cBhvr>
                                        <p:cTn id="71" dur="2000" fill="hold"/>
                                        <p:tgtEl>
                                          <p:spTgt spid="11"/>
                                        </p:tgtEl>
                                        <p:attrNameLst>
                                          <p:attrName>ppt_x</p:attrName>
                                          <p:attrName>ppt_y</p:attrName>
                                        </p:attrNameLst>
                                      </p:cBhvr>
                                      <p:rCtr x="12500" y="0"/>
                                    </p:animMotion>
                                  </p:childTnLst>
                                </p:cTn>
                              </p:par>
                            </p:childTnLst>
                          </p:cTn>
                        </p:par>
                        <p:par>
                          <p:cTn id="72" fill="hold">
                            <p:stCondLst>
                              <p:cond delay="4000"/>
                            </p:stCondLst>
                            <p:childTnLst>
                              <p:par>
                                <p:cTn id="73" presetID="2" presetClass="exit" presetSubtype="2" fill="hold" grpId="2" nodeType="afterEffect">
                                  <p:stCondLst>
                                    <p:cond delay="0"/>
                                  </p:stCondLst>
                                  <p:childTnLst>
                                    <p:anim calcmode="lin" valueType="num">
                                      <p:cBhvr additive="base">
                                        <p:cTn id="74" dur="300"/>
                                        <p:tgtEl>
                                          <p:spTgt spid="7"/>
                                        </p:tgtEl>
                                        <p:attrNameLst>
                                          <p:attrName>ppt_x</p:attrName>
                                        </p:attrNameLst>
                                      </p:cBhvr>
                                      <p:tavLst>
                                        <p:tav tm="0">
                                          <p:val>
                                            <p:strVal val="ppt_x"/>
                                          </p:val>
                                        </p:tav>
                                        <p:tav tm="100000">
                                          <p:val>
                                            <p:strVal val="1+ppt_w/2"/>
                                          </p:val>
                                        </p:tav>
                                      </p:tavLst>
                                    </p:anim>
                                    <p:anim calcmode="lin" valueType="num">
                                      <p:cBhvr additive="base">
                                        <p:cTn id="75" dur="300"/>
                                        <p:tgtEl>
                                          <p:spTgt spid="7"/>
                                        </p:tgtEl>
                                        <p:attrNameLst>
                                          <p:attrName>ppt_y</p:attrName>
                                        </p:attrNameLst>
                                      </p:cBhvr>
                                      <p:tavLst>
                                        <p:tav tm="0">
                                          <p:val>
                                            <p:strVal val="ppt_y"/>
                                          </p:val>
                                        </p:tav>
                                        <p:tav tm="100000">
                                          <p:val>
                                            <p:strVal val="ppt_y"/>
                                          </p:val>
                                        </p:tav>
                                      </p:tavLst>
                                    </p:anim>
                                    <p:set>
                                      <p:cBhvr>
                                        <p:cTn id="76" dur="1" fill="hold">
                                          <p:stCondLst>
                                            <p:cond delay="299"/>
                                          </p:stCondLst>
                                        </p:cTn>
                                        <p:tgtEl>
                                          <p:spTgt spid="7"/>
                                        </p:tgtEl>
                                        <p:attrNameLst>
                                          <p:attrName>style.visibility</p:attrName>
                                        </p:attrNameLst>
                                      </p:cBhvr>
                                      <p:to>
                                        <p:strVal val="hidden"/>
                                      </p:to>
                                    </p:set>
                                  </p:childTnLst>
                                </p:cTn>
                              </p:par>
                              <p:par>
                                <p:cTn id="77" presetID="2" presetClass="exit" presetSubtype="2" fill="hold" grpId="2" nodeType="withEffect">
                                  <p:stCondLst>
                                    <p:cond delay="0"/>
                                  </p:stCondLst>
                                  <p:childTnLst>
                                    <p:anim calcmode="lin" valueType="num">
                                      <p:cBhvr additive="base">
                                        <p:cTn id="78" dur="400"/>
                                        <p:tgtEl>
                                          <p:spTgt spid="8"/>
                                        </p:tgtEl>
                                        <p:attrNameLst>
                                          <p:attrName>ppt_x</p:attrName>
                                        </p:attrNameLst>
                                      </p:cBhvr>
                                      <p:tavLst>
                                        <p:tav tm="0">
                                          <p:val>
                                            <p:strVal val="ppt_x"/>
                                          </p:val>
                                        </p:tav>
                                        <p:tav tm="100000">
                                          <p:val>
                                            <p:strVal val="1+ppt_w/2"/>
                                          </p:val>
                                        </p:tav>
                                      </p:tavLst>
                                    </p:anim>
                                    <p:anim calcmode="lin" valueType="num">
                                      <p:cBhvr additive="base">
                                        <p:cTn id="79" dur="400"/>
                                        <p:tgtEl>
                                          <p:spTgt spid="8"/>
                                        </p:tgtEl>
                                        <p:attrNameLst>
                                          <p:attrName>ppt_y</p:attrName>
                                        </p:attrNameLst>
                                      </p:cBhvr>
                                      <p:tavLst>
                                        <p:tav tm="0">
                                          <p:val>
                                            <p:strVal val="ppt_y"/>
                                          </p:val>
                                        </p:tav>
                                        <p:tav tm="100000">
                                          <p:val>
                                            <p:strVal val="ppt_y"/>
                                          </p:val>
                                        </p:tav>
                                      </p:tavLst>
                                    </p:anim>
                                    <p:set>
                                      <p:cBhvr>
                                        <p:cTn id="80" dur="1" fill="hold">
                                          <p:stCondLst>
                                            <p:cond delay="399"/>
                                          </p:stCondLst>
                                        </p:cTn>
                                        <p:tgtEl>
                                          <p:spTgt spid="8"/>
                                        </p:tgtEl>
                                        <p:attrNameLst>
                                          <p:attrName>style.visibility</p:attrName>
                                        </p:attrNameLst>
                                      </p:cBhvr>
                                      <p:to>
                                        <p:strVal val="hidden"/>
                                      </p:to>
                                    </p:set>
                                  </p:childTnLst>
                                </p:cTn>
                              </p:par>
                              <p:par>
                                <p:cTn id="81" presetID="2" presetClass="exit" presetSubtype="2" fill="hold" grpId="2" nodeType="withEffect">
                                  <p:stCondLst>
                                    <p:cond delay="0"/>
                                  </p:stCondLst>
                                  <p:childTnLst>
                                    <p:anim calcmode="lin" valueType="num">
                                      <p:cBhvr additive="base">
                                        <p:cTn id="82" dur="500"/>
                                        <p:tgtEl>
                                          <p:spTgt spid="9"/>
                                        </p:tgtEl>
                                        <p:attrNameLst>
                                          <p:attrName>ppt_x</p:attrName>
                                        </p:attrNameLst>
                                      </p:cBhvr>
                                      <p:tavLst>
                                        <p:tav tm="0">
                                          <p:val>
                                            <p:strVal val="ppt_x"/>
                                          </p:val>
                                        </p:tav>
                                        <p:tav tm="100000">
                                          <p:val>
                                            <p:strVal val="1+ppt_w/2"/>
                                          </p:val>
                                        </p:tav>
                                      </p:tavLst>
                                    </p:anim>
                                    <p:anim calcmode="lin" valueType="num">
                                      <p:cBhvr additive="base">
                                        <p:cTn id="83" dur="500"/>
                                        <p:tgtEl>
                                          <p:spTgt spid="9"/>
                                        </p:tgtEl>
                                        <p:attrNameLst>
                                          <p:attrName>ppt_y</p:attrName>
                                        </p:attrNameLst>
                                      </p:cBhvr>
                                      <p:tavLst>
                                        <p:tav tm="0">
                                          <p:val>
                                            <p:strVal val="ppt_y"/>
                                          </p:val>
                                        </p:tav>
                                        <p:tav tm="100000">
                                          <p:val>
                                            <p:strVal val="ppt_y"/>
                                          </p:val>
                                        </p:tav>
                                      </p:tavLst>
                                    </p:anim>
                                    <p:set>
                                      <p:cBhvr>
                                        <p:cTn id="84" dur="1" fill="hold">
                                          <p:stCondLst>
                                            <p:cond delay="499"/>
                                          </p:stCondLst>
                                        </p:cTn>
                                        <p:tgtEl>
                                          <p:spTgt spid="9"/>
                                        </p:tgtEl>
                                        <p:attrNameLst>
                                          <p:attrName>style.visibility</p:attrName>
                                        </p:attrNameLst>
                                      </p:cBhvr>
                                      <p:to>
                                        <p:strVal val="hidden"/>
                                      </p:to>
                                    </p:set>
                                  </p:childTnLst>
                                </p:cTn>
                              </p:par>
                              <p:par>
                                <p:cTn id="85" presetID="2" presetClass="exit" presetSubtype="2" fill="hold" grpId="2" nodeType="withEffect">
                                  <p:stCondLst>
                                    <p:cond delay="0"/>
                                  </p:stCondLst>
                                  <p:childTnLst>
                                    <p:anim calcmode="lin" valueType="num">
                                      <p:cBhvr additive="base">
                                        <p:cTn id="86" dur="600"/>
                                        <p:tgtEl>
                                          <p:spTgt spid="10"/>
                                        </p:tgtEl>
                                        <p:attrNameLst>
                                          <p:attrName>ppt_x</p:attrName>
                                        </p:attrNameLst>
                                      </p:cBhvr>
                                      <p:tavLst>
                                        <p:tav tm="0">
                                          <p:val>
                                            <p:strVal val="ppt_x"/>
                                          </p:val>
                                        </p:tav>
                                        <p:tav tm="100000">
                                          <p:val>
                                            <p:strVal val="1+ppt_w/2"/>
                                          </p:val>
                                        </p:tav>
                                      </p:tavLst>
                                    </p:anim>
                                    <p:anim calcmode="lin" valueType="num">
                                      <p:cBhvr additive="base">
                                        <p:cTn id="87" dur="600"/>
                                        <p:tgtEl>
                                          <p:spTgt spid="10"/>
                                        </p:tgtEl>
                                        <p:attrNameLst>
                                          <p:attrName>ppt_y</p:attrName>
                                        </p:attrNameLst>
                                      </p:cBhvr>
                                      <p:tavLst>
                                        <p:tav tm="0">
                                          <p:val>
                                            <p:strVal val="ppt_y"/>
                                          </p:val>
                                        </p:tav>
                                        <p:tav tm="100000">
                                          <p:val>
                                            <p:strVal val="ppt_y"/>
                                          </p:val>
                                        </p:tav>
                                      </p:tavLst>
                                    </p:anim>
                                    <p:set>
                                      <p:cBhvr>
                                        <p:cTn id="88" dur="1" fill="hold">
                                          <p:stCondLst>
                                            <p:cond delay="599"/>
                                          </p:stCondLst>
                                        </p:cTn>
                                        <p:tgtEl>
                                          <p:spTgt spid="10"/>
                                        </p:tgtEl>
                                        <p:attrNameLst>
                                          <p:attrName>style.visibility</p:attrName>
                                        </p:attrNameLst>
                                      </p:cBhvr>
                                      <p:to>
                                        <p:strVal val="hidden"/>
                                      </p:to>
                                    </p:set>
                                  </p:childTnLst>
                                </p:cTn>
                              </p:par>
                              <p:par>
                                <p:cTn id="89" presetID="2" presetClass="exit" presetSubtype="2" fill="hold" grpId="2" nodeType="withEffect">
                                  <p:stCondLst>
                                    <p:cond delay="0"/>
                                  </p:stCondLst>
                                  <p:childTnLst>
                                    <p:anim calcmode="lin" valueType="num">
                                      <p:cBhvr additive="base">
                                        <p:cTn id="90" dur="650"/>
                                        <p:tgtEl>
                                          <p:spTgt spid="11"/>
                                        </p:tgtEl>
                                        <p:attrNameLst>
                                          <p:attrName>ppt_x</p:attrName>
                                        </p:attrNameLst>
                                      </p:cBhvr>
                                      <p:tavLst>
                                        <p:tav tm="0">
                                          <p:val>
                                            <p:strVal val="ppt_x"/>
                                          </p:val>
                                        </p:tav>
                                        <p:tav tm="100000">
                                          <p:val>
                                            <p:strVal val="1+ppt_w/2"/>
                                          </p:val>
                                        </p:tav>
                                      </p:tavLst>
                                    </p:anim>
                                    <p:anim calcmode="lin" valueType="num">
                                      <p:cBhvr additive="base">
                                        <p:cTn id="91" dur="650"/>
                                        <p:tgtEl>
                                          <p:spTgt spid="11"/>
                                        </p:tgtEl>
                                        <p:attrNameLst>
                                          <p:attrName>ppt_y</p:attrName>
                                        </p:attrNameLst>
                                      </p:cBhvr>
                                      <p:tavLst>
                                        <p:tav tm="0">
                                          <p:val>
                                            <p:strVal val="ppt_y"/>
                                          </p:val>
                                        </p:tav>
                                        <p:tav tm="100000">
                                          <p:val>
                                            <p:strVal val="ppt_y"/>
                                          </p:val>
                                        </p:tav>
                                      </p:tavLst>
                                    </p:anim>
                                    <p:set>
                                      <p:cBhvr>
                                        <p:cTn id="92" dur="1" fill="hold">
                                          <p:stCondLst>
                                            <p:cond delay="649"/>
                                          </p:stCondLst>
                                        </p:cTn>
                                        <p:tgtEl>
                                          <p:spTgt spid="11"/>
                                        </p:tgtEl>
                                        <p:attrNameLst>
                                          <p:attrName>style.visibility</p:attrName>
                                        </p:attrNameLst>
                                      </p:cBhvr>
                                      <p:to>
                                        <p:strVal val="hidden"/>
                                      </p:to>
                                    </p:set>
                                  </p:childTnLst>
                                </p:cTn>
                              </p:par>
                              <p:par>
                                <p:cTn id="93" presetID="2" presetClass="entr" presetSubtype="2" fill="hold" grpId="0" nodeType="withEffect">
                                  <p:stCondLst>
                                    <p:cond delay="0"/>
                                  </p:stCondLst>
                                  <p:iterate type="lt">
                                    <p:tmPct val="0"/>
                                  </p:iterate>
                                  <p:childTnLst>
                                    <p:set>
                                      <p:cBhvr>
                                        <p:cTn id="94" dur="1" fill="hold">
                                          <p:stCondLst>
                                            <p:cond delay="0"/>
                                          </p:stCondLst>
                                        </p:cTn>
                                        <p:tgtEl>
                                          <p:spTgt spid="12">
                                            <p:txEl>
                                              <p:pRg st="0" end="0"/>
                                            </p:txEl>
                                          </p:spTgt>
                                        </p:tgtEl>
                                        <p:attrNameLst>
                                          <p:attrName>style.visibility</p:attrName>
                                        </p:attrNameLst>
                                      </p:cBhvr>
                                      <p:to>
                                        <p:strVal val="visible"/>
                                      </p:to>
                                    </p:set>
                                    <p:anim calcmode="lin" valueType="num">
                                      <p:cBhvr additive="base">
                                        <p:cTn id="95"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96" dur="500" fill="hold"/>
                                        <p:tgtEl>
                                          <p:spTgt spid="12">
                                            <p:txEl>
                                              <p:pRg st="0" end="0"/>
                                            </p:txEl>
                                          </p:spTgt>
                                        </p:tgtEl>
                                        <p:attrNameLst>
                                          <p:attrName>ppt_y</p:attrName>
                                        </p:attrNameLst>
                                      </p:cBhvr>
                                      <p:tavLst>
                                        <p:tav tm="0">
                                          <p:val>
                                            <p:strVal val="#ppt_y"/>
                                          </p:val>
                                        </p:tav>
                                        <p:tav tm="100000">
                                          <p:val>
                                            <p:strVal val="#ppt_y"/>
                                          </p:val>
                                        </p:tav>
                                      </p:tavLst>
                                    </p:anim>
                                  </p:childTnLst>
                                </p:cTn>
                              </p:par>
                              <p:par>
                                <p:cTn id="97" presetID="53" presetClass="entr" presetSubtype="16" fill="hold" grpId="1" nodeType="withEffect">
                                  <p:stCondLst>
                                    <p:cond delay="0"/>
                                  </p:stCondLst>
                                  <p:iterate type="lt">
                                    <p:tmPct val="0"/>
                                  </p:iterate>
                                  <p:childTnLst>
                                    <p:set>
                                      <p:cBhvr>
                                        <p:cTn id="98" dur="1" fill="hold">
                                          <p:stCondLst>
                                            <p:cond delay="0"/>
                                          </p:stCondLst>
                                        </p:cTn>
                                        <p:tgtEl>
                                          <p:spTgt spid="12">
                                            <p:txEl>
                                              <p:pRg st="0" end="0"/>
                                            </p:txEl>
                                          </p:spTgt>
                                        </p:tgtEl>
                                        <p:attrNameLst>
                                          <p:attrName>style.visibility</p:attrName>
                                        </p:attrNameLst>
                                      </p:cBhvr>
                                      <p:to>
                                        <p:strVal val="visible"/>
                                      </p:to>
                                    </p:set>
                                    <p:anim calcmode="lin" valueType="num">
                                      <p:cBhvr>
                                        <p:cTn id="99"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100"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101" dur="500"/>
                                        <p:tgtEl>
                                          <p:spTgt spid="12">
                                            <p:txEl>
                                              <p:pRg st="0" end="0"/>
                                            </p:txEl>
                                          </p:spTgt>
                                        </p:tgtEl>
                                      </p:cBhvr>
                                    </p:animEffect>
                                  </p:childTnLst>
                                </p:cTn>
                              </p:par>
                            </p:childTnLst>
                          </p:cTn>
                        </p:par>
                        <p:par>
                          <p:cTn id="102" fill="hold">
                            <p:stCondLst>
                              <p:cond delay="4650"/>
                            </p:stCondLst>
                            <p:childTnLst>
                              <p:par>
                                <p:cTn id="103" presetID="42" presetClass="entr" presetSubtype="0" fill="hold" grpId="0" nodeType="afterEffect">
                                  <p:stCondLst>
                                    <p:cond delay="0"/>
                                  </p:stCondLst>
                                  <p:childTnLst>
                                    <p:set>
                                      <p:cBhvr>
                                        <p:cTn id="104" dur="1" fill="hold">
                                          <p:stCondLst>
                                            <p:cond delay="0"/>
                                          </p:stCondLst>
                                        </p:cTn>
                                        <p:tgtEl>
                                          <p:spTgt spid="39"/>
                                        </p:tgtEl>
                                        <p:attrNameLst>
                                          <p:attrName>style.visibility</p:attrName>
                                        </p:attrNameLst>
                                      </p:cBhvr>
                                      <p:to>
                                        <p:strVal val="visible"/>
                                      </p:to>
                                    </p:set>
                                    <p:animEffect transition="in" filter="fade">
                                      <p:cBhvr>
                                        <p:cTn id="105" dur="1000"/>
                                        <p:tgtEl>
                                          <p:spTgt spid="39"/>
                                        </p:tgtEl>
                                      </p:cBhvr>
                                    </p:animEffect>
                                    <p:anim calcmode="lin" valueType="num">
                                      <p:cBhvr>
                                        <p:cTn id="106" dur="1000" fill="hold"/>
                                        <p:tgtEl>
                                          <p:spTgt spid="39"/>
                                        </p:tgtEl>
                                        <p:attrNameLst>
                                          <p:attrName>ppt_x</p:attrName>
                                        </p:attrNameLst>
                                      </p:cBhvr>
                                      <p:tavLst>
                                        <p:tav tm="0">
                                          <p:val>
                                            <p:strVal val="#ppt_x"/>
                                          </p:val>
                                        </p:tav>
                                        <p:tav tm="100000">
                                          <p:val>
                                            <p:strVal val="#ppt_x"/>
                                          </p:val>
                                        </p:tav>
                                      </p:tavLst>
                                    </p:anim>
                                    <p:anim calcmode="lin" valueType="num">
                                      <p:cBhvr>
                                        <p:cTn id="107"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8" grpId="0" animBg="1"/>
      <p:bldP spid="8" grpId="1" animBg="1"/>
      <p:bldP spid="8" grpId="2" animBg="1"/>
      <p:bldP spid="9" grpId="0" animBg="1"/>
      <p:bldP spid="9" grpId="1" animBg="1"/>
      <p:bldP spid="9" grpId="2" animBg="1"/>
      <p:bldP spid="10" grpId="0" animBg="1"/>
      <p:bldP spid="10" grpId="1" animBg="1"/>
      <p:bldP spid="10" grpId="2" animBg="1"/>
      <p:bldP spid="11" grpId="0" animBg="1"/>
      <p:bldP spid="11" grpId="1" animBg="1"/>
      <p:bldP spid="11" grpId="2" animBg="1"/>
      <p:bldP spid="6" grpId="0" animBg="1"/>
      <p:bldP spid="5" grpId="0" animBg="1"/>
      <p:bldP spid="12" grpId="0" build="p"/>
      <p:bldP spid="12" grpId="1" build="p"/>
      <p:bldP spid="4" grpId="0" animBg="1"/>
      <p:bldP spid="3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15776" b="15776"/>
          <a:stretch>
            <a:fillRect/>
          </a:stretch>
        </p:blipFill>
        <p:spPr/>
      </p:pic>
      <p:sp>
        <p:nvSpPr>
          <p:cNvPr id="3" name="TextBox 34"/>
          <p:cNvSpPr txBox="1"/>
          <p:nvPr/>
        </p:nvSpPr>
        <p:spPr>
          <a:xfrm>
            <a:off x="8556625" y="1754188"/>
            <a:ext cx="2992438" cy="3231654"/>
          </a:xfrm>
          <a:prstGeom prst="rect">
            <a:avLst/>
          </a:prstGeom>
          <a:noFill/>
        </p:spPr>
        <p:txBody>
          <a:bodyPr>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fontAlgn="auto">
              <a:lnSpc>
                <a:spcPct val="150000"/>
              </a:lnSpc>
              <a:spcBef>
                <a:spcPts val="0"/>
              </a:spcBef>
              <a:spcAft>
                <a:spcPts val="0"/>
              </a:spcAft>
              <a:defRPr/>
            </a:pPr>
            <a:r>
              <a:rPr lang="en-US" sz="2800" b="1" dirty="0" smtClean="0">
                <a:solidFill>
                  <a:schemeClr val="bg1">
                    <a:lumMod val="50000"/>
                  </a:schemeClr>
                </a:solidFill>
                <a:cs typeface="Lato Semibold" panose="020F0702020204030203" pitchFamily="34" charset="0"/>
              </a:rPr>
              <a:t>OPENING</a:t>
            </a:r>
          </a:p>
          <a:p>
            <a:pPr fontAlgn="auto">
              <a:lnSpc>
                <a:spcPct val="150000"/>
              </a:lnSpc>
              <a:spcBef>
                <a:spcPts val="0"/>
              </a:spcBef>
              <a:spcAft>
                <a:spcPts val="0"/>
              </a:spcAft>
              <a:defRPr/>
            </a:pPr>
            <a:r>
              <a:rPr lang="id-ID" sz="1200" dirty="0" smtClean="0">
                <a:solidFill>
                  <a:schemeClr val="bg1">
                    <a:lumMod val="65000"/>
                  </a:schemeClr>
                </a:solidFill>
              </a:rPr>
              <a:t>Suitable </a:t>
            </a:r>
            <a:r>
              <a:rPr lang="id-ID" sz="1200" dirty="0">
                <a:solidFill>
                  <a:schemeClr val="bg1">
                    <a:lumMod val="65000"/>
                  </a:schemeClr>
                </a:solidFill>
              </a:rPr>
              <a:t>for all categories business and personal presentation, eaque ipsa quae ab illo inventore veritatis et quasi architecto beatae vitae dicta sunt explicabo. Suitable for all categories business and personal </a:t>
            </a:r>
            <a:r>
              <a:rPr lang="id-ID" sz="1200" dirty="0" smtClean="0">
                <a:solidFill>
                  <a:schemeClr val="bg1">
                    <a:lumMod val="65000"/>
                  </a:schemeClr>
                </a:solidFill>
              </a:rPr>
              <a:t>presentation</a:t>
            </a:r>
            <a:r>
              <a:rPr lang="en-US" sz="1200" dirty="0" smtClean="0">
                <a:solidFill>
                  <a:schemeClr val="bg1">
                    <a:lumMod val="65000"/>
                  </a:schemeClr>
                </a:solidFill>
              </a:rPr>
              <a:t> </a:t>
            </a:r>
            <a:r>
              <a:rPr lang="id-ID" sz="1200" dirty="0" smtClean="0">
                <a:solidFill>
                  <a:schemeClr val="bg1">
                    <a:lumMod val="65000"/>
                  </a:schemeClr>
                </a:solidFill>
              </a:rPr>
              <a:t>all </a:t>
            </a:r>
            <a:r>
              <a:rPr lang="id-ID" sz="1200" dirty="0">
                <a:solidFill>
                  <a:schemeClr val="bg1">
                    <a:lumMod val="65000"/>
                  </a:schemeClr>
                </a:solidFill>
              </a:rPr>
              <a:t>categories business and personal presentation, eaque ipsa quae ab illo </a:t>
            </a:r>
            <a:r>
              <a:rPr lang="id-ID" sz="1200" dirty="0" smtClean="0">
                <a:solidFill>
                  <a:schemeClr val="bg1">
                    <a:lumMod val="65000"/>
                  </a:schemeClr>
                </a:solidFill>
              </a:rPr>
              <a:t>inventore</a:t>
            </a:r>
            <a:r>
              <a:rPr lang="en-US" sz="1200" dirty="0" smtClean="0">
                <a:solidFill>
                  <a:schemeClr val="bg1">
                    <a:lumMod val="65000"/>
                  </a:schemeClr>
                </a:solidFill>
              </a:rPr>
              <a:t>.</a:t>
            </a:r>
          </a:p>
          <a:p>
            <a:pPr fontAlgn="auto">
              <a:lnSpc>
                <a:spcPct val="150000"/>
              </a:lnSpc>
              <a:spcBef>
                <a:spcPts val="0"/>
              </a:spcBef>
              <a:spcAft>
                <a:spcPts val="0"/>
              </a:spcAft>
              <a:defRPr/>
            </a:pPr>
            <a:endParaRPr lang="en-US" sz="1200" dirty="0">
              <a:solidFill>
                <a:schemeClr val="bg1">
                  <a:lumMod val="50000"/>
                </a:schemeClr>
              </a:solidFill>
            </a:endParaRPr>
          </a:p>
        </p:txBody>
      </p:sp>
    </p:spTree>
    <p:extLst>
      <p:ext uri="{BB962C8B-B14F-4D97-AF65-F5344CB8AC3E}">
        <p14:creationId xmlns:p14="http://schemas.microsoft.com/office/powerpoint/2010/main" val="13132190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t="21484" b="21484"/>
          <a:stretch>
            <a:fillRect/>
          </a:stretch>
        </p:blipFill>
        <p:spPr/>
      </p:pic>
      <p:sp>
        <p:nvSpPr>
          <p:cNvPr id="4" name="TextBox 3"/>
          <p:cNvSpPr txBox="1"/>
          <p:nvPr/>
        </p:nvSpPr>
        <p:spPr>
          <a:xfrm>
            <a:off x="5110215" y="4875181"/>
            <a:ext cx="2018181" cy="369332"/>
          </a:xfrm>
          <a:prstGeom prst="rect">
            <a:avLst/>
          </a:prstGeom>
          <a:noFill/>
        </p:spPr>
        <p:txBody>
          <a:bodyPr wrap="none" rtlCol="0">
            <a:spAutoFit/>
          </a:bodyPr>
          <a:lstStyle/>
          <a:p>
            <a:r>
              <a:rPr lang="en-US" b="1" dirty="0" smtClean="0"/>
              <a:t>COMPANY PROFILE</a:t>
            </a:r>
            <a:endParaRPr lang="en-US" b="1" dirty="0"/>
          </a:p>
        </p:txBody>
      </p:sp>
      <p:sp>
        <p:nvSpPr>
          <p:cNvPr id="5" name="Rectangle 4">
            <a:extLst>
              <a:ext uri="{FF2B5EF4-FFF2-40B4-BE49-F238E27FC236}">
                <a16:creationId xmlns:a16="http://schemas.microsoft.com/office/drawing/2014/main" id="{8B2F56D3-B8B0-4FFA-9A79-052EC89681A3}"/>
              </a:ext>
            </a:extLst>
          </p:cNvPr>
          <p:cNvSpPr/>
          <p:nvPr/>
        </p:nvSpPr>
        <p:spPr>
          <a:xfrm>
            <a:off x="1423672" y="5244513"/>
            <a:ext cx="9391269" cy="923330"/>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200" dirty="0">
                <a:solidFill>
                  <a:schemeClr val="accent1"/>
                </a:solidFill>
                <a:effectLst/>
                <a:latin typeface="Segoe UI" panose="020B0502040204020203" pitchFamily="34" charset="0"/>
                <a:ea typeface="Segoe UI" panose="020B0502040204020203" pitchFamily="34" charset="0"/>
                <a:cs typeface="Segoe UI" panose="020B0502040204020203" pitchFamily="34" charset="0"/>
              </a:rPr>
              <a:t>lorem ipsum is simply dummy text for example </a:t>
            </a:r>
            <a:r>
              <a:rPr lang="en-US" sz="1200" dirty="0">
                <a:solidFill>
                  <a:schemeClr val="accent1"/>
                </a:solidFill>
                <a:latin typeface="Segoe UI" panose="020B0502040204020203" pitchFamily="34" charset="0"/>
                <a:ea typeface="Segoe UI" panose="020B0502040204020203" pitchFamily="34" charset="0"/>
                <a:cs typeface="Segoe UI" panose="020B0502040204020203" pitchFamily="34" charset="0"/>
              </a:rPr>
              <a:t>lorem ipsum lorem ipsum is simply dummy text for </a:t>
            </a:r>
            <a:r>
              <a:rPr lang="en-US" sz="1200" dirty="0">
                <a:solidFill>
                  <a:schemeClr val="accent1"/>
                </a:solidFill>
                <a:effectLst/>
                <a:latin typeface="Segoe UI" panose="020B0502040204020203" pitchFamily="34" charset="0"/>
                <a:ea typeface="Segoe UI" panose="020B0502040204020203" pitchFamily="34" charset="0"/>
                <a:cs typeface="Segoe UI" panose="020B0502040204020203" pitchFamily="34" charset="0"/>
              </a:rPr>
              <a:t>simply </a:t>
            </a:r>
            <a:r>
              <a:rPr lang="en-US" sz="1200" dirty="0" err="1">
                <a:solidFill>
                  <a:schemeClr val="accent1"/>
                </a:solidFill>
                <a:effectLst/>
                <a:latin typeface="Segoe UI" panose="020B0502040204020203" pitchFamily="34" charset="0"/>
                <a:ea typeface="Segoe UI" panose="020B0502040204020203" pitchFamily="34" charset="0"/>
                <a:cs typeface="Segoe UI" panose="020B0502040204020203" pitchFamily="34" charset="0"/>
              </a:rPr>
              <a:t>dummyis</a:t>
            </a:r>
            <a:r>
              <a:rPr lang="en-US" sz="1200" dirty="0">
                <a:solidFill>
                  <a:schemeClr val="accent1"/>
                </a:solidFill>
                <a:effectLst/>
                <a:latin typeface="Segoe UI" panose="020B0502040204020203" pitchFamily="34" charset="0"/>
                <a:ea typeface="Segoe UI" panose="020B0502040204020203" pitchFamily="34" charset="0"/>
                <a:cs typeface="Segoe UI" panose="020B0502040204020203" pitchFamily="34" charset="0"/>
              </a:rPr>
              <a:t> simply dummy text for example </a:t>
            </a:r>
            <a:r>
              <a:rPr lang="en-US" sz="1200" dirty="0">
                <a:solidFill>
                  <a:schemeClr val="accent1"/>
                </a:solidFill>
                <a:latin typeface="Segoe UI" panose="020B0502040204020203" pitchFamily="34" charset="0"/>
                <a:ea typeface="Segoe UI" panose="020B0502040204020203" pitchFamily="34" charset="0"/>
                <a:cs typeface="Segoe UI" panose="020B0502040204020203" pitchFamily="34" charset="0"/>
              </a:rPr>
              <a:t>lorem ipsum </a:t>
            </a:r>
            <a:r>
              <a:rPr lang="en-US" sz="1200" dirty="0" err="1">
                <a:solidFill>
                  <a:schemeClr val="accent1"/>
                </a:solidFill>
                <a:latin typeface="Segoe UI" panose="020B0502040204020203" pitchFamily="34" charset="0"/>
                <a:ea typeface="Segoe UI" panose="020B0502040204020203" pitchFamily="34" charset="0"/>
                <a:cs typeface="Segoe UI" panose="020B0502040204020203" pitchFamily="34" charset="0"/>
              </a:rPr>
              <a:t>l</a:t>
            </a:r>
            <a:r>
              <a:rPr lang="en-US" sz="1200" dirty="0" err="1">
                <a:solidFill>
                  <a:schemeClr val="accent1"/>
                </a:solidFill>
                <a:effectLst/>
                <a:latin typeface="Segoe UI" panose="020B0502040204020203" pitchFamily="34" charset="0"/>
                <a:ea typeface="Segoe UI" panose="020B0502040204020203" pitchFamily="34" charset="0"/>
                <a:cs typeface="Segoe UI" panose="020B0502040204020203" pitchFamily="34" charset="0"/>
              </a:rPr>
              <a:t>is</a:t>
            </a:r>
            <a:r>
              <a:rPr lang="en-US" sz="1200" dirty="0">
                <a:solidFill>
                  <a:schemeClr val="accent1"/>
                </a:solidFill>
                <a:effectLst/>
                <a:latin typeface="Segoe UI" panose="020B0502040204020203" pitchFamily="34" charset="0"/>
                <a:ea typeface="Segoe UI" panose="020B0502040204020203" pitchFamily="34" charset="0"/>
                <a:cs typeface="Segoe UI" panose="020B0502040204020203" pitchFamily="34" charset="0"/>
              </a:rPr>
              <a:t> simply dummy text for example lorem ipsum is simply dummy text for example </a:t>
            </a:r>
            <a:r>
              <a:rPr lang="en-US" sz="1200" dirty="0">
                <a:solidFill>
                  <a:schemeClr val="accent1"/>
                </a:solidFill>
                <a:latin typeface="Segoe UI" panose="020B0502040204020203" pitchFamily="34" charset="0"/>
                <a:ea typeface="Segoe UI" panose="020B0502040204020203" pitchFamily="34" charset="0"/>
                <a:cs typeface="Segoe UI" panose="020B0502040204020203" pitchFamily="34" charset="0"/>
              </a:rPr>
              <a:t>lorem</a:t>
            </a:r>
          </a:p>
          <a:p>
            <a:pPr algn="ctr">
              <a:lnSpc>
                <a:spcPct val="150000"/>
              </a:lnSpc>
            </a:pPr>
            <a:r>
              <a:rPr lang="en-US" sz="1200" dirty="0">
                <a:solidFill>
                  <a:schemeClr val="accent1"/>
                </a:solidFill>
                <a:latin typeface="Segoe UI" panose="020B0502040204020203" pitchFamily="34" charset="0"/>
                <a:ea typeface="Segoe UI" panose="020B0502040204020203" pitchFamily="34" charset="0"/>
                <a:cs typeface="Segoe UI" panose="020B0502040204020203" pitchFamily="34" charset="0"/>
              </a:rPr>
              <a:t>ipsum lorem ipsum is simply dummy text for </a:t>
            </a:r>
            <a:r>
              <a:rPr lang="en-US" sz="1200" dirty="0">
                <a:solidFill>
                  <a:schemeClr val="accent1"/>
                </a:solidFill>
                <a:effectLst/>
                <a:latin typeface="Segoe UI" panose="020B0502040204020203" pitchFamily="34" charset="0"/>
                <a:ea typeface="Segoe UI" panose="020B0502040204020203" pitchFamily="34" charset="0"/>
                <a:cs typeface="Segoe UI" panose="020B0502040204020203" pitchFamily="34" charset="0"/>
              </a:rPr>
              <a:t>simply </a:t>
            </a:r>
            <a:r>
              <a:rPr lang="en-US" sz="1200" dirty="0" err="1">
                <a:solidFill>
                  <a:schemeClr val="accent1"/>
                </a:solidFill>
                <a:effectLst/>
                <a:latin typeface="Segoe UI" panose="020B0502040204020203" pitchFamily="34" charset="0"/>
                <a:ea typeface="Segoe UI" panose="020B0502040204020203" pitchFamily="34" charset="0"/>
                <a:cs typeface="Segoe UI" panose="020B0502040204020203" pitchFamily="34" charset="0"/>
              </a:rPr>
              <a:t>dummyis</a:t>
            </a:r>
            <a:r>
              <a:rPr lang="en-US" sz="1200" dirty="0">
                <a:solidFill>
                  <a:schemeClr val="accent1"/>
                </a:solidFill>
                <a:effectLst/>
                <a:latin typeface="Segoe UI" panose="020B0502040204020203" pitchFamily="34" charset="0"/>
                <a:ea typeface="Segoe UI" panose="020B0502040204020203" pitchFamily="34" charset="0"/>
                <a:cs typeface="Segoe UI" panose="020B0502040204020203" pitchFamily="34" charset="0"/>
              </a:rPr>
              <a:t> simply dummy text for</a:t>
            </a:r>
            <a:endParaRPr lang="en-US" sz="1200" dirty="0">
              <a:solidFill>
                <a:schemeClr val="accent1"/>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83133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t="26365" b="26365"/>
          <a:stretch>
            <a:fillRect/>
          </a:stretch>
        </p:blipFill>
        <p:spPr/>
      </p:pic>
      <p:sp>
        <p:nvSpPr>
          <p:cNvPr id="3" name="TextBox 2"/>
          <p:cNvSpPr txBox="1"/>
          <p:nvPr/>
        </p:nvSpPr>
        <p:spPr>
          <a:xfrm>
            <a:off x="5124419" y="495300"/>
            <a:ext cx="1943161" cy="461665"/>
          </a:xfrm>
          <a:prstGeom prst="rect">
            <a:avLst/>
          </a:prstGeom>
          <a:noFill/>
        </p:spPr>
        <p:txBody>
          <a:bodyPr wrap="none" rtlCol="0">
            <a:spAutoFit/>
          </a:bodyPr>
          <a:lstStyle/>
          <a:p>
            <a:r>
              <a:rPr lang="en-US" sz="2400" b="1" dirty="0" smtClean="0">
                <a:solidFill>
                  <a:schemeClr val="accent1"/>
                </a:solidFill>
              </a:rPr>
              <a:t>WHO WE ARE</a:t>
            </a:r>
            <a:endParaRPr lang="en-US" sz="2400" b="1" dirty="0">
              <a:solidFill>
                <a:schemeClr val="accent1"/>
              </a:solidFill>
            </a:endParaRPr>
          </a:p>
        </p:txBody>
      </p:sp>
      <p:sp>
        <p:nvSpPr>
          <p:cNvPr id="4" name="Rectangle 3">
            <a:extLst>
              <a:ext uri="{FF2B5EF4-FFF2-40B4-BE49-F238E27FC236}">
                <a16:creationId xmlns:a16="http://schemas.microsoft.com/office/drawing/2014/main" id="{8B2F56D3-B8B0-4FFA-9A79-052EC89681A3}"/>
              </a:ext>
            </a:extLst>
          </p:cNvPr>
          <p:cNvSpPr/>
          <p:nvPr/>
        </p:nvSpPr>
        <p:spPr>
          <a:xfrm>
            <a:off x="1400365" y="5587413"/>
            <a:ext cx="9391269" cy="923330"/>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200" dirty="0">
                <a:solidFill>
                  <a:schemeClr val="accent1"/>
                </a:solidFill>
                <a:effectLst/>
                <a:latin typeface="Segoe UI" panose="020B0502040204020203" pitchFamily="34" charset="0"/>
                <a:ea typeface="Segoe UI" panose="020B0502040204020203" pitchFamily="34" charset="0"/>
                <a:cs typeface="Segoe UI" panose="020B0502040204020203" pitchFamily="34" charset="0"/>
              </a:rPr>
              <a:t>lorem ipsum is simply dummy text for example </a:t>
            </a:r>
            <a:r>
              <a:rPr lang="en-US" sz="1200" dirty="0">
                <a:solidFill>
                  <a:schemeClr val="accent1"/>
                </a:solidFill>
                <a:latin typeface="Segoe UI" panose="020B0502040204020203" pitchFamily="34" charset="0"/>
                <a:ea typeface="Segoe UI" panose="020B0502040204020203" pitchFamily="34" charset="0"/>
                <a:cs typeface="Segoe UI" panose="020B0502040204020203" pitchFamily="34" charset="0"/>
              </a:rPr>
              <a:t>lorem ipsum lorem ipsum is simply dummy text for </a:t>
            </a:r>
            <a:r>
              <a:rPr lang="en-US" sz="1200" dirty="0">
                <a:solidFill>
                  <a:schemeClr val="accent1"/>
                </a:solidFill>
                <a:effectLst/>
                <a:latin typeface="Segoe UI" panose="020B0502040204020203" pitchFamily="34" charset="0"/>
                <a:ea typeface="Segoe UI" panose="020B0502040204020203" pitchFamily="34" charset="0"/>
                <a:cs typeface="Segoe UI" panose="020B0502040204020203" pitchFamily="34" charset="0"/>
              </a:rPr>
              <a:t>simply </a:t>
            </a:r>
            <a:r>
              <a:rPr lang="en-US" sz="1200" dirty="0" err="1">
                <a:solidFill>
                  <a:schemeClr val="accent1"/>
                </a:solidFill>
                <a:effectLst/>
                <a:latin typeface="Segoe UI" panose="020B0502040204020203" pitchFamily="34" charset="0"/>
                <a:ea typeface="Segoe UI" panose="020B0502040204020203" pitchFamily="34" charset="0"/>
                <a:cs typeface="Segoe UI" panose="020B0502040204020203" pitchFamily="34" charset="0"/>
              </a:rPr>
              <a:t>dummyis</a:t>
            </a:r>
            <a:r>
              <a:rPr lang="en-US" sz="1200" dirty="0">
                <a:solidFill>
                  <a:schemeClr val="accent1"/>
                </a:solidFill>
                <a:effectLst/>
                <a:latin typeface="Segoe UI" panose="020B0502040204020203" pitchFamily="34" charset="0"/>
                <a:ea typeface="Segoe UI" panose="020B0502040204020203" pitchFamily="34" charset="0"/>
                <a:cs typeface="Segoe UI" panose="020B0502040204020203" pitchFamily="34" charset="0"/>
              </a:rPr>
              <a:t> simply dummy text for example </a:t>
            </a:r>
            <a:r>
              <a:rPr lang="en-US" sz="1200" dirty="0">
                <a:solidFill>
                  <a:schemeClr val="accent1"/>
                </a:solidFill>
                <a:latin typeface="Segoe UI" panose="020B0502040204020203" pitchFamily="34" charset="0"/>
                <a:ea typeface="Segoe UI" panose="020B0502040204020203" pitchFamily="34" charset="0"/>
                <a:cs typeface="Segoe UI" panose="020B0502040204020203" pitchFamily="34" charset="0"/>
              </a:rPr>
              <a:t>lorem ipsum </a:t>
            </a:r>
            <a:r>
              <a:rPr lang="en-US" sz="1200" dirty="0" err="1">
                <a:solidFill>
                  <a:schemeClr val="accent1"/>
                </a:solidFill>
                <a:latin typeface="Segoe UI" panose="020B0502040204020203" pitchFamily="34" charset="0"/>
                <a:ea typeface="Segoe UI" panose="020B0502040204020203" pitchFamily="34" charset="0"/>
                <a:cs typeface="Segoe UI" panose="020B0502040204020203" pitchFamily="34" charset="0"/>
              </a:rPr>
              <a:t>l</a:t>
            </a:r>
            <a:r>
              <a:rPr lang="en-US" sz="1200" dirty="0" err="1">
                <a:solidFill>
                  <a:schemeClr val="accent1"/>
                </a:solidFill>
                <a:effectLst/>
                <a:latin typeface="Segoe UI" panose="020B0502040204020203" pitchFamily="34" charset="0"/>
                <a:ea typeface="Segoe UI" panose="020B0502040204020203" pitchFamily="34" charset="0"/>
                <a:cs typeface="Segoe UI" panose="020B0502040204020203" pitchFamily="34" charset="0"/>
              </a:rPr>
              <a:t>is</a:t>
            </a:r>
            <a:r>
              <a:rPr lang="en-US" sz="1200" dirty="0">
                <a:solidFill>
                  <a:schemeClr val="accent1"/>
                </a:solidFill>
                <a:effectLst/>
                <a:latin typeface="Segoe UI" panose="020B0502040204020203" pitchFamily="34" charset="0"/>
                <a:ea typeface="Segoe UI" panose="020B0502040204020203" pitchFamily="34" charset="0"/>
                <a:cs typeface="Segoe UI" panose="020B0502040204020203" pitchFamily="34" charset="0"/>
              </a:rPr>
              <a:t> simply dummy text for example lorem ipsum is simply dummy text for example </a:t>
            </a:r>
            <a:r>
              <a:rPr lang="en-US" sz="1200" dirty="0">
                <a:solidFill>
                  <a:schemeClr val="accent1"/>
                </a:solidFill>
                <a:latin typeface="Segoe UI" panose="020B0502040204020203" pitchFamily="34" charset="0"/>
                <a:ea typeface="Segoe UI" panose="020B0502040204020203" pitchFamily="34" charset="0"/>
                <a:cs typeface="Segoe UI" panose="020B0502040204020203" pitchFamily="34" charset="0"/>
              </a:rPr>
              <a:t>lorem</a:t>
            </a:r>
          </a:p>
          <a:p>
            <a:pPr algn="ctr">
              <a:lnSpc>
                <a:spcPct val="150000"/>
              </a:lnSpc>
            </a:pPr>
            <a:r>
              <a:rPr lang="en-US" sz="1200" dirty="0">
                <a:solidFill>
                  <a:schemeClr val="accent1"/>
                </a:solidFill>
                <a:latin typeface="Segoe UI" panose="020B0502040204020203" pitchFamily="34" charset="0"/>
                <a:ea typeface="Segoe UI" panose="020B0502040204020203" pitchFamily="34" charset="0"/>
                <a:cs typeface="Segoe UI" panose="020B0502040204020203" pitchFamily="34" charset="0"/>
              </a:rPr>
              <a:t>ipsum lorem ipsum is simply dummy text for </a:t>
            </a:r>
            <a:r>
              <a:rPr lang="en-US" sz="1200" dirty="0">
                <a:solidFill>
                  <a:schemeClr val="accent1"/>
                </a:solidFill>
                <a:effectLst/>
                <a:latin typeface="Segoe UI" panose="020B0502040204020203" pitchFamily="34" charset="0"/>
                <a:ea typeface="Segoe UI" panose="020B0502040204020203" pitchFamily="34" charset="0"/>
                <a:cs typeface="Segoe UI" panose="020B0502040204020203" pitchFamily="34" charset="0"/>
              </a:rPr>
              <a:t>simply </a:t>
            </a:r>
            <a:r>
              <a:rPr lang="en-US" sz="1200" dirty="0" err="1">
                <a:solidFill>
                  <a:schemeClr val="accent1"/>
                </a:solidFill>
                <a:effectLst/>
                <a:latin typeface="Segoe UI" panose="020B0502040204020203" pitchFamily="34" charset="0"/>
                <a:ea typeface="Segoe UI" panose="020B0502040204020203" pitchFamily="34" charset="0"/>
                <a:cs typeface="Segoe UI" panose="020B0502040204020203" pitchFamily="34" charset="0"/>
              </a:rPr>
              <a:t>dummyis</a:t>
            </a:r>
            <a:r>
              <a:rPr lang="en-US" sz="1200" dirty="0">
                <a:solidFill>
                  <a:schemeClr val="accent1"/>
                </a:solidFill>
                <a:effectLst/>
                <a:latin typeface="Segoe UI" panose="020B0502040204020203" pitchFamily="34" charset="0"/>
                <a:ea typeface="Segoe UI" panose="020B0502040204020203" pitchFamily="34" charset="0"/>
                <a:cs typeface="Segoe UI" panose="020B0502040204020203" pitchFamily="34" charset="0"/>
              </a:rPr>
              <a:t> simply dummy text for</a:t>
            </a:r>
            <a:endParaRPr lang="en-US" sz="1200" dirty="0">
              <a:solidFill>
                <a:schemeClr val="accent1"/>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188742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31"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style.rotation</p:attrName>
                                        </p:attrNameLst>
                                      </p:cBhvr>
                                      <p:tavLst>
                                        <p:tav tm="0">
                                          <p:val>
                                            <p:fltVal val="90"/>
                                          </p:val>
                                        </p:tav>
                                        <p:tav tm="100000">
                                          <p:val>
                                            <p:fltVal val="0"/>
                                          </p:val>
                                        </p:tav>
                                      </p:tavLst>
                                    </p:anim>
                                    <p:animEffect transition="in" filter="fade">
                                      <p:cBhvr>
                                        <p:cTn id="15" dur="1000"/>
                                        <p:tgtEl>
                                          <p:spTgt spid="5"/>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t="21026" b="21026"/>
          <a:stretch>
            <a:fillRect/>
          </a:stretch>
        </p:blipFill>
        <p:spPr/>
      </p:pic>
      <p:pic>
        <p:nvPicPr>
          <p:cNvPr id="6" name="Picture Placeholder 5"/>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t="21134" b="21134"/>
          <a:stretch>
            <a:fillRect/>
          </a:stretch>
        </p:blipFill>
        <p:spPr/>
      </p:pic>
      <p:sp>
        <p:nvSpPr>
          <p:cNvPr id="4" name="TextBox 3">
            <a:extLst>
              <a:ext uri="{FF2B5EF4-FFF2-40B4-BE49-F238E27FC236}">
                <a16:creationId xmlns:a16="http://schemas.microsoft.com/office/drawing/2014/main" id="{5F0E1CE9-586F-4977-9CFB-4156B3F0AF3C}"/>
              </a:ext>
            </a:extLst>
          </p:cNvPr>
          <p:cNvSpPr txBox="1"/>
          <p:nvPr/>
        </p:nvSpPr>
        <p:spPr>
          <a:xfrm>
            <a:off x="7478520" y="449025"/>
            <a:ext cx="4542975" cy="1015663"/>
          </a:xfrm>
          <a:prstGeom prst="rect">
            <a:avLst/>
          </a:prstGeom>
          <a:noFill/>
        </p:spPr>
        <p:txBody>
          <a:bodyPr wrap="none" rtlCol="0">
            <a:spAutoFit/>
          </a:bodyPr>
          <a:lstStyle/>
          <a:p>
            <a:r>
              <a:rPr lang="en-US" sz="6000" dirty="0">
                <a:solidFill>
                  <a:schemeClr val="tx1">
                    <a:lumMod val="90000"/>
                    <a:lumOff val="10000"/>
                  </a:schemeClr>
                </a:solidFill>
                <a:latin typeface="+mj-lt"/>
              </a:rPr>
              <a:t>WHAT WE DO</a:t>
            </a:r>
            <a:endParaRPr lang="en-ID" sz="6000" dirty="0">
              <a:solidFill>
                <a:schemeClr val="tx1">
                  <a:lumMod val="90000"/>
                  <a:lumOff val="10000"/>
                </a:schemeClr>
              </a:solidFill>
              <a:latin typeface="+mj-lt"/>
            </a:endParaRPr>
          </a:p>
        </p:txBody>
      </p:sp>
      <p:sp>
        <p:nvSpPr>
          <p:cNvPr id="5" name="Rectangle 4">
            <a:extLst>
              <a:ext uri="{FF2B5EF4-FFF2-40B4-BE49-F238E27FC236}">
                <a16:creationId xmlns:a16="http://schemas.microsoft.com/office/drawing/2014/main" id="{8B2F56D3-B8B0-4FFA-9A79-052EC89681A3}"/>
              </a:ext>
            </a:extLst>
          </p:cNvPr>
          <p:cNvSpPr/>
          <p:nvPr/>
        </p:nvSpPr>
        <p:spPr>
          <a:xfrm>
            <a:off x="924279" y="4539247"/>
            <a:ext cx="3987975" cy="203132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dirty="0">
                <a:solidFill>
                  <a:schemeClr val="accent1"/>
                </a:solidFill>
                <a:effectLst/>
                <a:latin typeface="Segoe UI" panose="020B0502040204020203" pitchFamily="34" charset="0"/>
                <a:ea typeface="Segoe UI" panose="020B0502040204020203" pitchFamily="34" charset="0"/>
                <a:cs typeface="Segoe UI" panose="020B0502040204020203" pitchFamily="34" charset="0"/>
              </a:rPr>
              <a:t>lorem ipsum is simply dummy text for example </a:t>
            </a:r>
            <a:r>
              <a:rPr lang="en-US" sz="1200" dirty="0">
                <a:solidFill>
                  <a:schemeClr val="accent1"/>
                </a:solidFill>
                <a:latin typeface="Segoe UI" panose="020B0502040204020203" pitchFamily="34" charset="0"/>
                <a:ea typeface="Segoe UI" panose="020B0502040204020203" pitchFamily="34" charset="0"/>
                <a:cs typeface="Segoe UI" panose="020B0502040204020203" pitchFamily="34" charset="0"/>
              </a:rPr>
              <a:t>lorem ipsum lorem ipsum is simply dummy text for </a:t>
            </a:r>
            <a:r>
              <a:rPr lang="en-US" sz="1200" dirty="0">
                <a:solidFill>
                  <a:schemeClr val="accent1"/>
                </a:solidFill>
                <a:effectLst/>
                <a:latin typeface="Segoe UI" panose="020B0502040204020203" pitchFamily="34" charset="0"/>
                <a:ea typeface="Segoe UI" panose="020B0502040204020203" pitchFamily="34" charset="0"/>
                <a:cs typeface="Segoe UI" panose="020B0502040204020203" pitchFamily="34" charset="0"/>
              </a:rPr>
              <a:t>simply </a:t>
            </a:r>
            <a:r>
              <a:rPr lang="en-US" sz="1200" dirty="0" err="1">
                <a:solidFill>
                  <a:schemeClr val="accent1"/>
                </a:solidFill>
                <a:effectLst/>
                <a:latin typeface="Segoe UI" panose="020B0502040204020203" pitchFamily="34" charset="0"/>
                <a:ea typeface="Segoe UI" panose="020B0502040204020203" pitchFamily="34" charset="0"/>
                <a:cs typeface="Segoe UI" panose="020B0502040204020203" pitchFamily="34" charset="0"/>
              </a:rPr>
              <a:t>dummyis</a:t>
            </a:r>
            <a:r>
              <a:rPr lang="en-US" sz="1200" dirty="0">
                <a:solidFill>
                  <a:schemeClr val="accent1"/>
                </a:solidFill>
                <a:effectLst/>
                <a:latin typeface="Segoe UI" panose="020B0502040204020203" pitchFamily="34" charset="0"/>
                <a:ea typeface="Segoe UI" panose="020B0502040204020203" pitchFamily="34" charset="0"/>
                <a:cs typeface="Segoe UI" panose="020B0502040204020203" pitchFamily="34" charset="0"/>
              </a:rPr>
              <a:t> simply dummy text for example </a:t>
            </a:r>
            <a:r>
              <a:rPr lang="en-US" sz="1200" dirty="0">
                <a:solidFill>
                  <a:schemeClr val="accent1"/>
                </a:solidFill>
                <a:latin typeface="Segoe UI" panose="020B0502040204020203" pitchFamily="34" charset="0"/>
                <a:ea typeface="Segoe UI" panose="020B0502040204020203" pitchFamily="34" charset="0"/>
                <a:cs typeface="Segoe UI" panose="020B0502040204020203" pitchFamily="34" charset="0"/>
              </a:rPr>
              <a:t>lorem ipsum </a:t>
            </a:r>
            <a:r>
              <a:rPr lang="en-US" sz="1200" dirty="0" err="1">
                <a:solidFill>
                  <a:schemeClr val="accent1"/>
                </a:solidFill>
                <a:latin typeface="Segoe UI" panose="020B0502040204020203" pitchFamily="34" charset="0"/>
                <a:ea typeface="Segoe UI" panose="020B0502040204020203" pitchFamily="34" charset="0"/>
                <a:cs typeface="Segoe UI" panose="020B0502040204020203" pitchFamily="34" charset="0"/>
              </a:rPr>
              <a:t>l</a:t>
            </a:r>
            <a:r>
              <a:rPr lang="en-US" sz="1200" dirty="0" err="1">
                <a:solidFill>
                  <a:schemeClr val="accent1"/>
                </a:solidFill>
                <a:effectLst/>
                <a:latin typeface="Segoe UI" panose="020B0502040204020203" pitchFamily="34" charset="0"/>
                <a:ea typeface="Segoe UI" panose="020B0502040204020203" pitchFamily="34" charset="0"/>
                <a:cs typeface="Segoe UI" panose="020B0502040204020203" pitchFamily="34" charset="0"/>
              </a:rPr>
              <a:t>is</a:t>
            </a:r>
            <a:r>
              <a:rPr lang="en-US" sz="1200" dirty="0">
                <a:solidFill>
                  <a:schemeClr val="accent1"/>
                </a:solidFill>
                <a:effectLst/>
                <a:latin typeface="Segoe UI" panose="020B0502040204020203" pitchFamily="34" charset="0"/>
                <a:ea typeface="Segoe UI" panose="020B0502040204020203" pitchFamily="34" charset="0"/>
                <a:cs typeface="Segoe UI" panose="020B0502040204020203" pitchFamily="34" charset="0"/>
              </a:rPr>
              <a:t> simply dummy text for example lorem ipsum is simply dummy text for example </a:t>
            </a:r>
            <a:r>
              <a:rPr lang="en-US" sz="1200" dirty="0">
                <a:solidFill>
                  <a:schemeClr val="accent1"/>
                </a:solidFill>
                <a:latin typeface="Segoe UI" panose="020B0502040204020203" pitchFamily="34" charset="0"/>
                <a:ea typeface="Segoe UI" panose="020B0502040204020203" pitchFamily="34" charset="0"/>
                <a:cs typeface="Segoe UI" panose="020B0502040204020203" pitchFamily="34" charset="0"/>
              </a:rPr>
              <a:t>lorem</a:t>
            </a:r>
          </a:p>
          <a:p>
            <a:pPr>
              <a:lnSpc>
                <a:spcPct val="150000"/>
              </a:lnSpc>
            </a:pPr>
            <a:r>
              <a:rPr lang="en-US" sz="1200" dirty="0">
                <a:solidFill>
                  <a:schemeClr val="accent1"/>
                </a:solidFill>
                <a:latin typeface="Segoe UI" panose="020B0502040204020203" pitchFamily="34" charset="0"/>
                <a:ea typeface="Segoe UI" panose="020B0502040204020203" pitchFamily="34" charset="0"/>
                <a:cs typeface="Segoe UI" panose="020B0502040204020203" pitchFamily="34" charset="0"/>
              </a:rPr>
              <a:t>ipsum lorem ipsum is simply dummy text for </a:t>
            </a:r>
            <a:r>
              <a:rPr lang="en-US" sz="1200" dirty="0">
                <a:solidFill>
                  <a:schemeClr val="accent1"/>
                </a:solidFill>
                <a:effectLst/>
                <a:latin typeface="Segoe UI" panose="020B0502040204020203" pitchFamily="34" charset="0"/>
                <a:ea typeface="Segoe UI" panose="020B0502040204020203" pitchFamily="34" charset="0"/>
                <a:cs typeface="Segoe UI" panose="020B0502040204020203" pitchFamily="34" charset="0"/>
              </a:rPr>
              <a:t>simply </a:t>
            </a:r>
            <a:r>
              <a:rPr lang="en-US" sz="1200" dirty="0" err="1">
                <a:solidFill>
                  <a:schemeClr val="accent1"/>
                </a:solidFill>
                <a:effectLst/>
                <a:latin typeface="Segoe UI" panose="020B0502040204020203" pitchFamily="34" charset="0"/>
                <a:ea typeface="Segoe UI" panose="020B0502040204020203" pitchFamily="34" charset="0"/>
                <a:cs typeface="Segoe UI" panose="020B0502040204020203" pitchFamily="34" charset="0"/>
              </a:rPr>
              <a:t>dummyis</a:t>
            </a:r>
            <a:r>
              <a:rPr lang="en-US" sz="1200" dirty="0">
                <a:solidFill>
                  <a:schemeClr val="accent1"/>
                </a:solidFill>
                <a:effectLst/>
                <a:latin typeface="Segoe UI" panose="020B0502040204020203" pitchFamily="34" charset="0"/>
                <a:ea typeface="Segoe UI" panose="020B0502040204020203" pitchFamily="34" charset="0"/>
                <a:cs typeface="Segoe UI" panose="020B0502040204020203" pitchFamily="34" charset="0"/>
              </a:rPr>
              <a:t> simply dummy text for</a:t>
            </a:r>
            <a:endParaRPr lang="en-US" sz="1200" dirty="0">
              <a:solidFill>
                <a:schemeClr val="accent1"/>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512548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0-#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D63B2E-D7E1-4DA3-9954-F225F2E7E303}"/>
              </a:ext>
            </a:extLst>
          </p:cNvPr>
          <p:cNvSpPr txBox="1"/>
          <p:nvPr/>
        </p:nvSpPr>
        <p:spPr>
          <a:xfrm>
            <a:off x="4115335" y="459509"/>
            <a:ext cx="4030270" cy="830997"/>
          </a:xfrm>
          <a:prstGeom prst="rect">
            <a:avLst/>
          </a:prstGeom>
          <a:noFill/>
        </p:spPr>
        <p:txBody>
          <a:bodyPr wrap="none" rtlCol="0">
            <a:spAutoFit/>
          </a:bodyPr>
          <a:lstStyle/>
          <a:p>
            <a:r>
              <a:rPr lang="en-US" sz="4800" dirty="0" smtClean="0">
                <a:solidFill>
                  <a:schemeClr val="accent1"/>
                </a:solidFill>
                <a:latin typeface="Bahnschrift Condensed" panose="020B0502040204020203" pitchFamily="34" charset="0"/>
              </a:rPr>
              <a:t>INFOGRAPHIC SWOT</a:t>
            </a:r>
            <a:endParaRPr lang="en-ID" sz="4800" dirty="0">
              <a:solidFill>
                <a:schemeClr val="accent1"/>
              </a:solidFill>
              <a:latin typeface="Bahnschrift Condensed" panose="020B0502040204020203" pitchFamily="34" charset="0"/>
            </a:endParaRPr>
          </a:p>
        </p:txBody>
      </p:sp>
      <p:grpSp>
        <p:nvGrpSpPr>
          <p:cNvPr id="5" name="Group 4"/>
          <p:cNvGrpSpPr>
            <a:grpSpLocks/>
          </p:cNvGrpSpPr>
          <p:nvPr/>
        </p:nvGrpSpPr>
        <p:grpSpPr bwMode="auto">
          <a:xfrm>
            <a:off x="1522413" y="2733675"/>
            <a:ext cx="1479550" cy="1477963"/>
            <a:chOff x="3845923" y="1181100"/>
            <a:chExt cx="1480730" cy="1477964"/>
          </a:xfrm>
        </p:grpSpPr>
        <p:sp>
          <p:nvSpPr>
            <p:cNvPr id="6" name="Oval 9"/>
            <p:cNvSpPr>
              <a:spLocks noChangeArrowheads="1"/>
            </p:cNvSpPr>
            <p:nvPr/>
          </p:nvSpPr>
          <p:spPr bwMode="auto">
            <a:xfrm>
              <a:off x="3845923" y="1181100"/>
              <a:ext cx="1480730" cy="147796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Poppins" pitchFamily="2" charset="0"/>
                </a:defRPr>
              </a:lvl1pPr>
              <a:lvl2pPr marL="742950" indent="-285750">
                <a:defRPr>
                  <a:solidFill>
                    <a:schemeClr val="tx1"/>
                  </a:solidFill>
                  <a:latin typeface="Poppins" pitchFamily="2" charset="0"/>
                </a:defRPr>
              </a:lvl2pPr>
              <a:lvl3pPr marL="1143000" indent="-228600">
                <a:defRPr>
                  <a:solidFill>
                    <a:schemeClr val="tx1"/>
                  </a:solidFill>
                  <a:latin typeface="Poppins" pitchFamily="2" charset="0"/>
                </a:defRPr>
              </a:lvl3pPr>
              <a:lvl4pPr marL="1600200" indent="-228600">
                <a:defRPr>
                  <a:solidFill>
                    <a:schemeClr val="tx1"/>
                  </a:solidFill>
                  <a:latin typeface="Poppins" pitchFamily="2" charset="0"/>
                </a:defRPr>
              </a:lvl4pPr>
              <a:lvl5pPr marL="2057400" indent="-228600">
                <a:defRPr>
                  <a:solidFill>
                    <a:schemeClr val="tx1"/>
                  </a:solidFill>
                  <a:latin typeface="Poppins" pitchFamily="2" charset="0"/>
                </a:defRPr>
              </a:lvl5pPr>
              <a:lvl6pPr marL="2514600" indent="-228600" fontAlgn="base">
                <a:spcBef>
                  <a:spcPct val="0"/>
                </a:spcBef>
                <a:spcAft>
                  <a:spcPct val="0"/>
                </a:spcAft>
                <a:defRPr>
                  <a:solidFill>
                    <a:schemeClr val="tx1"/>
                  </a:solidFill>
                  <a:latin typeface="Poppins" pitchFamily="2" charset="0"/>
                </a:defRPr>
              </a:lvl6pPr>
              <a:lvl7pPr marL="2971800" indent="-228600" fontAlgn="base">
                <a:spcBef>
                  <a:spcPct val="0"/>
                </a:spcBef>
                <a:spcAft>
                  <a:spcPct val="0"/>
                </a:spcAft>
                <a:defRPr>
                  <a:solidFill>
                    <a:schemeClr val="tx1"/>
                  </a:solidFill>
                  <a:latin typeface="Poppins" pitchFamily="2" charset="0"/>
                </a:defRPr>
              </a:lvl7pPr>
              <a:lvl8pPr marL="3429000" indent="-228600" fontAlgn="base">
                <a:spcBef>
                  <a:spcPct val="0"/>
                </a:spcBef>
                <a:spcAft>
                  <a:spcPct val="0"/>
                </a:spcAft>
                <a:defRPr>
                  <a:solidFill>
                    <a:schemeClr val="tx1"/>
                  </a:solidFill>
                  <a:latin typeface="Poppins" pitchFamily="2" charset="0"/>
                </a:defRPr>
              </a:lvl8pPr>
              <a:lvl9pPr marL="3886200" indent="-228600" fontAlgn="base">
                <a:spcBef>
                  <a:spcPct val="0"/>
                </a:spcBef>
                <a:spcAft>
                  <a:spcPct val="0"/>
                </a:spcAft>
                <a:defRPr>
                  <a:solidFill>
                    <a:schemeClr val="tx1"/>
                  </a:solidFill>
                  <a:latin typeface="Poppins" pitchFamily="2" charset="0"/>
                </a:defRPr>
              </a:lvl9pPr>
            </a:lstStyle>
            <a:p>
              <a:pPr eaLnBrk="1" hangingPunct="1"/>
              <a:endParaRPr lang="en-US" altLang="en-US"/>
            </a:p>
          </p:txBody>
        </p:sp>
        <p:sp>
          <p:nvSpPr>
            <p:cNvPr id="7" name="Freeform 13"/>
            <p:cNvSpPr>
              <a:spLocks/>
            </p:cNvSpPr>
            <p:nvPr/>
          </p:nvSpPr>
          <p:spPr bwMode="auto">
            <a:xfrm>
              <a:off x="4302055" y="1493400"/>
              <a:ext cx="571640" cy="856538"/>
            </a:xfrm>
            <a:custGeom>
              <a:avLst/>
              <a:gdLst>
                <a:gd name="T0" fmla="*/ 37631 w 319"/>
                <a:gd name="T1" fmla="*/ 650897 h 479"/>
                <a:gd name="T2" fmla="*/ 247293 w 319"/>
                <a:gd name="T3" fmla="*/ 702755 h 479"/>
                <a:gd name="T4" fmla="*/ 378107 w 319"/>
                <a:gd name="T5" fmla="*/ 611557 h 479"/>
                <a:gd name="T6" fmla="*/ 238333 w 319"/>
                <a:gd name="T7" fmla="*/ 495326 h 479"/>
                <a:gd name="T8" fmla="*/ 10752 w 319"/>
                <a:gd name="T9" fmla="*/ 250345 h 479"/>
                <a:gd name="T10" fmla="*/ 326139 w 319"/>
                <a:gd name="T11" fmla="*/ 0 h 479"/>
                <a:gd name="T12" fmla="*/ 537592 w 319"/>
                <a:gd name="T13" fmla="*/ 41128 h 479"/>
                <a:gd name="T14" fmla="*/ 496377 w 319"/>
                <a:gd name="T15" fmla="*/ 193123 h 479"/>
                <a:gd name="T16" fmla="*/ 322555 w 319"/>
                <a:gd name="T17" fmla="*/ 153783 h 479"/>
                <a:gd name="T18" fmla="*/ 200701 w 319"/>
                <a:gd name="T19" fmla="*/ 234252 h 479"/>
                <a:gd name="T20" fmla="*/ 354811 w 319"/>
                <a:gd name="T21" fmla="*/ 350483 h 479"/>
                <a:gd name="T22" fmla="*/ 571640 w 319"/>
                <a:gd name="T23" fmla="*/ 599040 h 479"/>
                <a:gd name="T24" fmla="*/ 234749 w 319"/>
                <a:gd name="T25" fmla="*/ 856538 h 479"/>
                <a:gd name="T26" fmla="*/ 0 w 319"/>
                <a:gd name="T27" fmla="*/ 806469 h 479"/>
                <a:gd name="T28" fmla="*/ 37631 w 319"/>
                <a:gd name="T29" fmla="*/ 650897 h 4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19" h="479">
                  <a:moveTo>
                    <a:pt x="21" y="364"/>
                  </a:moveTo>
                  <a:cubicBezTo>
                    <a:pt x="49" y="378"/>
                    <a:pt x="93" y="393"/>
                    <a:pt x="138" y="393"/>
                  </a:cubicBezTo>
                  <a:cubicBezTo>
                    <a:pt x="186" y="393"/>
                    <a:pt x="211" y="373"/>
                    <a:pt x="211" y="342"/>
                  </a:cubicBezTo>
                  <a:cubicBezTo>
                    <a:pt x="211" y="313"/>
                    <a:pt x="189" y="297"/>
                    <a:pt x="133" y="277"/>
                  </a:cubicBezTo>
                  <a:cubicBezTo>
                    <a:pt x="56" y="250"/>
                    <a:pt x="6" y="207"/>
                    <a:pt x="6" y="140"/>
                  </a:cubicBezTo>
                  <a:cubicBezTo>
                    <a:pt x="6" y="60"/>
                    <a:pt x="72" y="0"/>
                    <a:pt x="182" y="0"/>
                  </a:cubicBezTo>
                  <a:cubicBezTo>
                    <a:pt x="234" y="0"/>
                    <a:pt x="273" y="11"/>
                    <a:pt x="300" y="23"/>
                  </a:cubicBezTo>
                  <a:cubicBezTo>
                    <a:pt x="277" y="108"/>
                    <a:pt x="277" y="108"/>
                    <a:pt x="277" y="108"/>
                  </a:cubicBezTo>
                  <a:cubicBezTo>
                    <a:pt x="258" y="99"/>
                    <a:pt x="225" y="86"/>
                    <a:pt x="180" y="86"/>
                  </a:cubicBezTo>
                  <a:cubicBezTo>
                    <a:pt x="134" y="86"/>
                    <a:pt x="112" y="106"/>
                    <a:pt x="112" y="131"/>
                  </a:cubicBezTo>
                  <a:cubicBezTo>
                    <a:pt x="112" y="160"/>
                    <a:pt x="138" y="173"/>
                    <a:pt x="198" y="196"/>
                  </a:cubicBezTo>
                  <a:cubicBezTo>
                    <a:pt x="280" y="226"/>
                    <a:pt x="319" y="269"/>
                    <a:pt x="319" y="335"/>
                  </a:cubicBezTo>
                  <a:cubicBezTo>
                    <a:pt x="319" y="413"/>
                    <a:pt x="259" y="479"/>
                    <a:pt x="131" y="479"/>
                  </a:cubicBezTo>
                  <a:cubicBezTo>
                    <a:pt x="78" y="479"/>
                    <a:pt x="26" y="465"/>
                    <a:pt x="0" y="451"/>
                  </a:cubicBezTo>
                  <a:lnTo>
                    <a:pt x="21" y="3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8" name="Group 7"/>
          <p:cNvGrpSpPr>
            <a:grpSpLocks/>
          </p:cNvGrpSpPr>
          <p:nvPr/>
        </p:nvGrpSpPr>
        <p:grpSpPr bwMode="auto">
          <a:xfrm>
            <a:off x="4041775" y="2733675"/>
            <a:ext cx="1479550" cy="1477963"/>
            <a:chOff x="6855157" y="1181100"/>
            <a:chExt cx="1478886" cy="1477964"/>
          </a:xfrm>
        </p:grpSpPr>
        <p:sp>
          <p:nvSpPr>
            <p:cNvPr id="9" name="Oval 10"/>
            <p:cNvSpPr>
              <a:spLocks noChangeArrowheads="1"/>
            </p:cNvSpPr>
            <p:nvPr/>
          </p:nvSpPr>
          <p:spPr bwMode="auto">
            <a:xfrm>
              <a:off x="6855157" y="1181100"/>
              <a:ext cx="1478886" cy="1477964"/>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Poppins" pitchFamily="2" charset="0"/>
                </a:defRPr>
              </a:lvl1pPr>
              <a:lvl2pPr marL="742950" indent="-285750">
                <a:defRPr>
                  <a:solidFill>
                    <a:schemeClr val="tx1"/>
                  </a:solidFill>
                  <a:latin typeface="Poppins" pitchFamily="2" charset="0"/>
                </a:defRPr>
              </a:lvl2pPr>
              <a:lvl3pPr marL="1143000" indent="-228600">
                <a:defRPr>
                  <a:solidFill>
                    <a:schemeClr val="tx1"/>
                  </a:solidFill>
                  <a:latin typeface="Poppins" pitchFamily="2" charset="0"/>
                </a:defRPr>
              </a:lvl3pPr>
              <a:lvl4pPr marL="1600200" indent="-228600">
                <a:defRPr>
                  <a:solidFill>
                    <a:schemeClr val="tx1"/>
                  </a:solidFill>
                  <a:latin typeface="Poppins" pitchFamily="2" charset="0"/>
                </a:defRPr>
              </a:lvl4pPr>
              <a:lvl5pPr marL="2057400" indent="-228600">
                <a:defRPr>
                  <a:solidFill>
                    <a:schemeClr val="tx1"/>
                  </a:solidFill>
                  <a:latin typeface="Poppins" pitchFamily="2" charset="0"/>
                </a:defRPr>
              </a:lvl5pPr>
              <a:lvl6pPr marL="2514600" indent="-228600" fontAlgn="base">
                <a:spcBef>
                  <a:spcPct val="0"/>
                </a:spcBef>
                <a:spcAft>
                  <a:spcPct val="0"/>
                </a:spcAft>
                <a:defRPr>
                  <a:solidFill>
                    <a:schemeClr val="tx1"/>
                  </a:solidFill>
                  <a:latin typeface="Poppins" pitchFamily="2" charset="0"/>
                </a:defRPr>
              </a:lvl6pPr>
              <a:lvl7pPr marL="2971800" indent="-228600" fontAlgn="base">
                <a:spcBef>
                  <a:spcPct val="0"/>
                </a:spcBef>
                <a:spcAft>
                  <a:spcPct val="0"/>
                </a:spcAft>
                <a:defRPr>
                  <a:solidFill>
                    <a:schemeClr val="tx1"/>
                  </a:solidFill>
                  <a:latin typeface="Poppins" pitchFamily="2" charset="0"/>
                </a:defRPr>
              </a:lvl7pPr>
              <a:lvl8pPr marL="3429000" indent="-228600" fontAlgn="base">
                <a:spcBef>
                  <a:spcPct val="0"/>
                </a:spcBef>
                <a:spcAft>
                  <a:spcPct val="0"/>
                </a:spcAft>
                <a:defRPr>
                  <a:solidFill>
                    <a:schemeClr val="tx1"/>
                  </a:solidFill>
                  <a:latin typeface="Poppins" pitchFamily="2" charset="0"/>
                </a:defRPr>
              </a:lvl8pPr>
              <a:lvl9pPr marL="3886200" indent="-228600" fontAlgn="base">
                <a:spcBef>
                  <a:spcPct val="0"/>
                </a:spcBef>
                <a:spcAft>
                  <a:spcPct val="0"/>
                </a:spcAft>
                <a:defRPr>
                  <a:solidFill>
                    <a:schemeClr val="tx1"/>
                  </a:solidFill>
                  <a:latin typeface="Poppins" pitchFamily="2" charset="0"/>
                </a:defRPr>
              </a:lvl9pPr>
            </a:lstStyle>
            <a:p>
              <a:pPr eaLnBrk="1" hangingPunct="1"/>
              <a:endParaRPr lang="en-US" altLang="en-US"/>
            </a:p>
          </p:txBody>
        </p:sp>
        <p:sp>
          <p:nvSpPr>
            <p:cNvPr id="10" name="Freeform 14"/>
            <p:cNvSpPr>
              <a:spLocks/>
            </p:cNvSpPr>
            <p:nvPr/>
          </p:nvSpPr>
          <p:spPr bwMode="auto">
            <a:xfrm>
              <a:off x="7062608" y="1591113"/>
              <a:ext cx="1063986" cy="832564"/>
            </a:xfrm>
            <a:custGeom>
              <a:avLst/>
              <a:gdLst>
                <a:gd name="T0" fmla="*/ 197367 w 593"/>
                <a:gd name="T1" fmla="*/ 832564 h 465"/>
                <a:gd name="T2" fmla="*/ 0 w 593"/>
                <a:gd name="T3" fmla="*/ 0 h 465"/>
                <a:gd name="T4" fmla="*/ 200955 w 593"/>
                <a:gd name="T5" fmla="*/ 0 h 465"/>
                <a:gd name="T6" fmla="*/ 265548 w 593"/>
                <a:gd name="T7" fmla="*/ 343768 h 465"/>
                <a:gd name="T8" fmla="*/ 313992 w 593"/>
                <a:gd name="T9" fmla="*/ 633823 h 465"/>
                <a:gd name="T10" fmla="*/ 317581 w 593"/>
                <a:gd name="T11" fmla="*/ 633823 h 465"/>
                <a:gd name="T12" fmla="*/ 371408 w 593"/>
                <a:gd name="T13" fmla="*/ 340187 h 465"/>
                <a:gd name="T14" fmla="*/ 441384 w 593"/>
                <a:gd name="T15" fmla="*/ 0 h 465"/>
                <a:gd name="T16" fmla="*/ 642339 w 593"/>
                <a:gd name="T17" fmla="*/ 0 h 465"/>
                <a:gd name="T18" fmla="*/ 708726 w 593"/>
                <a:gd name="T19" fmla="*/ 350930 h 465"/>
                <a:gd name="T20" fmla="*/ 753582 w 593"/>
                <a:gd name="T21" fmla="*/ 630242 h 465"/>
                <a:gd name="T22" fmla="*/ 755376 w 593"/>
                <a:gd name="T23" fmla="*/ 630242 h 465"/>
                <a:gd name="T24" fmla="*/ 803821 w 593"/>
                <a:gd name="T25" fmla="*/ 340187 h 465"/>
                <a:gd name="T26" fmla="*/ 872002 w 593"/>
                <a:gd name="T27" fmla="*/ 0 h 465"/>
                <a:gd name="T28" fmla="*/ 1063986 w 593"/>
                <a:gd name="T29" fmla="*/ 0 h 465"/>
                <a:gd name="T30" fmla="*/ 848677 w 593"/>
                <a:gd name="T31" fmla="*/ 832564 h 465"/>
                <a:gd name="T32" fmla="*/ 644133 w 593"/>
                <a:gd name="T33" fmla="*/ 832564 h 465"/>
                <a:gd name="T34" fmla="*/ 574158 w 593"/>
                <a:gd name="T35" fmla="*/ 474472 h 465"/>
                <a:gd name="T36" fmla="*/ 534684 w 593"/>
                <a:gd name="T37" fmla="*/ 216646 h 465"/>
                <a:gd name="T38" fmla="*/ 532890 w 593"/>
                <a:gd name="T39" fmla="*/ 216646 h 465"/>
                <a:gd name="T40" fmla="*/ 484446 w 593"/>
                <a:gd name="T41" fmla="*/ 474472 h 465"/>
                <a:gd name="T42" fmla="*/ 405499 w 593"/>
                <a:gd name="T43" fmla="*/ 832564 h 465"/>
                <a:gd name="T44" fmla="*/ 197367 w 593"/>
                <a:gd name="T45" fmla="*/ 832564 h 46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93" h="465">
                  <a:moveTo>
                    <a:pt x="110" y="465"/>
                  </a:moveTo>
                  <a:cubicBezTo>
                    <a:pt x="0" y="0"/>
                    <a:pt x="0" y="0"/>
                    <a:pt x="0" y="0"/>
                  </a:cubicBezTo>
                  <a:cubicBezTo>
                    <a:pt x="112" y="0"/>
                    <a:pt x="112" y="0"/>
                    <a:pt x="112" y="0"/>
                  </a:cubicBezTo>
                  <a:cubicBezTo>
                    <a:pt x="148" y="192"/>
                    <a:pt x="148" y="192"/>
                    <a:pt x="148" y="192"/>
                  </a:cubicBezTo>
                  <a:cubicBezTo>
                    <a:pt x="158" y="247"/>
                    <a:pt x="168" y="307"/>
                    <a:pt x="175" y="354"/>
                  </a:cubicBezTo>
                  <a:cubicBezTo>
                    <a:pt x="177" y="354"/>
                    <a:pt x="177" y="354"/>
                    <a:pt x="177" y="354"/>
                  </a:cubicBezTo>
                  <a:cubicBezTo>
                    <a:pt x="184" y="303"/>
                    <a:pt x="195" y="247"/>
                    <a:pt x="207" y="190"/>
                  </a:cubicBezTo>
                  <a:cubicBezTo>
                    <a:pt x="246" y="0"/>
                    <a:pt x="246" y="0"/>
                    <a:pt x="246" y="0"/>
                  </a:cubicBezTo>
                  <a:cubicBezTo>
                    <a:pt x="358" y="0"/>
                    <a:pt x="358" y="0"/>
                    <a:pt x="358" y="0"/>
                  </a:cubicBezTo>
                  <a:cubicBezTo>
                    <a:pt x="395" y="196"/>
                    <a:pt x="395" y="196"/>
                    <a:pt x="395" y="196"/>
                  </a:cubicBezTo>
                  <a:cubicBezTo>
                    <a:pt x="406" y="250"/>
                    <a:pt x="413" y="300"/>
                    <a:pt x="420" y="352"/>
                  </a:cubicBezTo>
                  <a:cubicBezTo>
                    <a:pt x="421" y="352"/>
                    <a:pt x="421" y="352"/>
                    <a:pt x="421" y="352"/>
                  </a:cubicBezTo>
                  <a:cubicBezTo>
                    <a:pt x="428" y="300"/>
                    <a:pt x="439" y="245"/>
                    <a:pt x="448" y="190"/>
                  </a:cubicBezTo>
                  <a:cubicBezTo>
                    <a:pt x="486" y="0"/>
                    <a:pt x="486" y="0"/>
                    <a:pt x="486" y="0"/>
                  </a:cubicBezTo>
                  <a:cubicBezTo>
                    <a:pt x="593" y="0"/>
                    <a:pt x="593" y="0"/>
                    <a:pt x="593" y="0"/>
                  </a:cubicBezTo>
                  <a:cubicBezTo>
                    <a:pt x="473" y="465"/>
                    <a:pt x="473" y="465"/>
                    <a:pt x="473" y="465"/>
                  </a:cubicBezTo>
                  <a:cubicBezTo>
                    <a:pt x="359" y="465"/>
                    <a:pt x="359" y="465"/>
                    <a:pt x="359" y="465"/>
                  </a:cubicBezTo>
                  <a:cubicBezTo>
                    <a:pt x="320" y="265"/>
                    <a:pt x="320" y="265"/>
                    <a:pt x="320" y="265"/>
                  </a:cubicBezTo>
                  <a:cubicBezTo>
                    <a:pt x="311" y="218"/>
                    <a:pt x="304" y="174"/>
                    <a:pt x="298" y="121"/>
                  </a:cubicBezTo>
                  <a:cubicBezTo>
                    <a:pt x="297" y="121"/>
                    <a:pt x="297" y="121"/>
                    <a:pt x="297" y="121"/>
                  </a:cubicBezTo>
                  <a:cubicBezTo>
                    <a:pt x="288" y="174"/>
                    <a:pt x="281" y="218"/>
                    <a:pt x="270" y="265"/>
                  </a:cubicBezTo>
                  <a:cubicBezTo>
                    <a:pt x="226" y="465"/>
                    <a:pt x="226" y="465"/>
                    <a:pt x="226" y="465"/>
                  </a:cubicBezTo>
                  <a:lnTo>
                    <a:pt x="110" y="4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1" name="Group 10"/>
          <p:cNvGrpSpPr>
            <a:grpSpLocks/>
          </p:cNvGrpSpPr>
          <p:nvPr/>
        </p:nvGrpSpPr>
        <p:grpSpPr bwMode="auto">
          <a:xfrm>
            <a:off x="6561138" y="2733675"/>
            <a:ext cx="1479550" cy="1477963"/>
            <a:chOff x="3845923" y="4198938"/>
            <a:chExt cx="1480730" cy="1477964"/>
          </a:xfrm>
        </p:grpSpPr>
        <p:sp>
          <p:nvSpPr>
            <p:cNvPr id="12" name="Oval 12"/>
            <p:cNvSpPr>
              <a:spLocks noChangeArrowheads="1"/>
            </p:cNvSpPr>
            <p:nvPr/>
          </p:nvSpPr>
          <p:spPr bwMode="auto">
            <a:xfrm>
              <a:off x="3845923" y="4198938"/>
              <a:ext cx="1480730" cy="1477964"/>
            </a:xfrm>
            <a:prstGeom prst="ellipse">
              <a:avLst/>
            </a:prstGeom>
            <a:solidFill>
              <a:schemeClr val="accent3"/>
            </a:solidFill>
            <a:ln>
              <a:noFill/>
            </a:ln>
          </p:spPr>
          <p:txBody>
            <a:bodyPr/>
            <a:lstStyle/>
            <a:p>
              <a:pPr eaLnBrk="1" fontAlgn="auto" hangingPunct="1">
                <a:spcBef>
                  <a:spcPts val="0"/>
                </a:spcBef>
                <a:spcAft>
                  <a:spcPts val="0"/>
                </a:spcAft>
                <a:defRPr/>
              </a:pPr>
              <a:endParaRPr lang="en-US">
                <a:latin typeface="+mn-lt"/>
              </a:endParaRPr>
            </a:p>
          </p:txBody>
        </p:sp>
        <p:sp>
          <p:nvSpPr>
            <p:cNvPr id="13" name="Freeform 15"/>
            <p:cNvSpPr>
              <a:spLocks noEditPoints="1"/>
            </p:cNvSpPr>
            <p:nvPr/>
          </p:nvSpPr>
          <p:spPr bwMode="auto">
            <a:xfrm>
              <a:off x="4186807" y="4508730"/>
              <a:ext cx="802138" cy="858380"/>
            </a:xfrm>
            <a:custGeom>
              <a:avLst/>
              <a:gdLst>
                <a:gd name="T0" fmla="*/ 802138 w 447"/>
                <a:gd name="T1" fmla="*/ 420249 h 480"/>
                <a:gd name="T2" fmla="*/ 391199 w 447"/>
                <a:gd name="T3" fmla="*/ 858380 h 480"/>
                <a:gd name="T4" fmla="*/ 0 w 447"/>
                <a:gd name="T5" fmla="*/ 434555 h 480"/>
                <a:gd name="T6" fmla="*/ 405555 w 447"/>
                <a:gd name="T7" fmla="*/ 0 h 480"/>
                <a:gd name="T8" fmla="*/ 802138 w 447"/>
                <a:gd name="T9" fmla="*/ 420249 h 480"/>
                <a:gd name="T10" fmla="*/ 199189 w 447"/>
                <a:gd name="T11" fmla="*/ 430978 h 480"/>
                <a:gd name="T12" fmla="*/ 401966 w 447"/>
                <a:gd name="T13" fmla="*/ 708164 h 480"/>
                <a:gd name="T14" fmla="*/ 602949 w 447"/>
                <a:gd name="T15" fmla="*/ 425613 h 480"/>
                <a:gd name="T16" fmla="*/ 400172 w 447"/>
                <a:gd name="T17" fmla="*/ 148428 h 480"/>
                <a:gd name="T18" fmla="*/ 199189 w 447"/>
                <a:gd name="T19" fmla="*/ 430978 h 4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7" h="480">
                  <a:moveTo>
                    <a:pt x="447" y="235"/>
                  </a:moveTo>
                  <a:cubicBezTo>
                    <a:pt x="447" y="387"/>
                    <a:pt x="354" y="480"/>
                    <a:pt x="218" y="480"/>
                  </a:cubicBezTo>
                  <a:cubicBezTo>
                    <a:pt x="80" y="480"/>
                    <a:pt x="0" y="376"/>
                    <a:pt x="0" y="243"/>
                  </a:cubicBezTo>
                  <a:cubicBezTo>
                    <a:pt x="0" y="104"/>
                    <a:pt x="89" y="0"/>
                    <a:pt x="226" y="0"/>
                  </a:cubicBezTo>
                  <a:cubicBezTo>
                    <a:pt x="369" y="0"/>
                    <a:pt x="447" y="107"/>
                    <a:pt x="447" y="235"/>
                  </a:cubicBezTo>
                  <a:close/>
                  <a:moveTo>
                    <a:pt x="111" y="241"/>
                  </a:moveTo>
                  <a:cubicBezTo>
                    <a:pt x="111" y="332"/>
                    <a:pt x="154" y="396"/>
                    <a:pt x="224" y="396"/>
                  </a:cubicBezTo>
                  <a:cubicBezTo>
                    <a:pt x="295" y="396"/>
                    <a:pt x="336" y="329"/>
                    <a:pt x="336" y="238"/>
                  </a:cubicBezTo>
                  <a:cubicBezTo>
                    <a:pt x="336" y="155"/>
                    <a:pt x="296" y="83"/>
                    <a:pt x="223" y="83"/>
                  </a:cubicBezTo>
                  <a:cubicBezTo>
                    <a:pt x="152" y="83"/>
                    <a:pt x="111" y="151"/>
                    <a:pt x="111" y="2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4" name="Group 13"/>
          <p:cNvGrpSpPr>
            <a:grpSpLocks/>
          </p:cNvGrpSpPr>
          <p:nvPr/>
        </p:nvGrpSpPr>
        <p:grpSpPr bwMode="auto">
          <a:xfrm>
            <a:off x="9091613" y="2733675"/>
            <a:ext cx="1479550" cy="1477963"/>
            <a:chOff x="6855157" y="4198938"/>
            <a:chExt cx="1478886" cy="1477964"/>
          </a:xfrm>
        </p:grpSpPr>
        <p:sp>
          <p:nvSpPr>
            <p:cNvPr id="15" name="Oval 11"/>
            <p:cNvSpPr>
              <a:spLocks noChangeArrowheads="1"/>
            </p:cNvSpPr>
            <p:nvPr/>
          </p:nvSpPr>
          <p:spPr bwMode="auto">
            <a:xfrm>
              <a:off x="6855157" y="4198938"/>
              <a:ext cx="1478886" cy="1477964"/>
            </a:xfrm>
            <a:prstGeom prst="ellipse">
              <a:avLst/>
            </a:prstGeom>
            <a:solidFill>
              <a:schemeClr val="accent4"/>
            </a:solidFill>
            <a:ln>
              <a:noFill/>
            </a:ln>
          </p:spPr>
          <p:txBody>
            <a:bodyPr/>
            <a:lstStyle/>
            <a:p>
              <a:pPr eaLnBrk="1" fontAlgn="auto" hangingPunct="1">
                <a:spcBef>
                  <a:spcPts val="0"/>
                </a:spcBef>
                <a:spcAft>
                  <a:spcPts val="0"/>
                </a:spcAft>
                <a:defRPr/>
              </a:pPr>
              <a:endParaRPr lang="en-US">
                <a:latin typeface="+mn-lt"/>
              </a:endParaRPr>
            </a:p>
          </p:txBody>
        </p:sp>
        <p:sp>
          <p:nvSpPr>
            <p:cNvPr id="16" name="Freeform 16"/>
            <p:cNvSpPr>
              <a:spLocks/>
            </p:cNvSpPr>
            <p:nvPr/>
          </p:nvSpPr>
          <p:spPr bwMode="auto">
            <a:xfrm>
              <a:off x="7274667" y="4521305"/>
              <a:ext cx="639868" cy="831642"/>
            </a:xfrm>
            <a:custGeom>
              <a:avLst/>
              <a:gdLst>
                <a:gd name="T0" fmla="*/ 224046 w 694"/>
                <a:gd name="T1" fmla="*/ 158584 h 902"/>
                <a:gd name="T2" fmla="*/ 0 w 694"/>
                <a:gd name="T3" fmla="*/ 158584 h 902"/>
                <a:gd name="T4" fmla="*/ 0 w 694"/>
                <a:gd name="T5" fmla="*/ 0 h 902"/>
                <a:gd name="T6" fmla="*/ 639868 w 694"/>
                <a:gd name="T7" fmla="*/ 0 h 902"/>
                <a:gd name="T8" fmla="*/ 639868 w 694"/>
                <a:gd name="T9" fmla="*/ 158584 h 902"/>
                <a:gd name="T10" fmla="*/ 412134 w 694"/>
                <a:gd name="T11" fmla="*/ 158584 h 902"/>
                <a:gd name="T12" fmla="*/ 412134 w 694"/>
                <a:gd name="T13" fmla="*/ 831642 h 902"/>
                <a:gd name="T14" fmla="*/ 224046 w 694"/>
                <a:gd name="T15" fmla="*/ 831642 h 902"/>
                <a:gd name="T16" fmla="*/ 224046 w 694"/>
                <a:gd name="T17" fmla="*/ 158584 h 9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94" h="902">
                  <a:moveTo>
                    <a:pt x="243" y="172"/>
                  </a:moveTo>
                  <a:lnTo>
                    <a:pt x="0" y="172"/>
                  </a:lnTo>
                  <a:lnTo>
                    <a:pt x="0" y="0"/>
                  </a:lnTo>
                  <a:lnTo>
                    <a:pt x="694" y="0"/>
                  </a:lnTo>
                  <a:lnTo>
                    <a:pt x="694" y="172"/>
                  </a:lnTo>
                  <a:lnTo>
                    <a:pt x="447" y="172"/>
                  </a:lnTo>
                  <a:lnTo>
                    <a:pt x="447" y="902"/>
                  </a:lnTo>
                  <a:lnTo>
                    <a:pt x="243" y="902"/>
                  </a:lnTo>
                  <a:lnTo>
                    <a:pt x="243" y="1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7" name="Rectangle 16"/>
          <p:cNvSpPr/>
          <p:nvPr/>
        </p:nvSpPr>
        <p:spPr>
          <a:xfrm>
            <a:off x="3986213" y="4467225"/>
            <a:ext cx="1590675" cy="307975"/>
          </a:xfrm>
          <a:prstGeom prst="rect">
            <a:avLst/>
          </a:prstGeom>
        </p:spPr>
        <p:txBody>
          <a:bodyPr>
            <a:spAutoFit/>
          </a:bodyPr>
          <a:lstStyle/>
          <a:p>
            <a:pPr algn="ctr" eaLnBrk="1" fontAlgn="auto" hangingPunct="1">
              <a:spcBef>
                <a:spcPts val="0"/>
              </a:spcBef>
              <a:spcAft>
                <a:spcPts val="0"/>
              </a:spcAft>
              <a:defRPr/>
            </a:pPr>
            <a:r>
              <a:rPr lang="id-ID" sz="1400" b="1" dirty="0">
                <a:solidFill>
                  <a:schemeClr val="tx1">
                    <a:lumMod val="85000"/>
                    <a:lumOff val="15000"/>
                  </a:schemeClr>
                </a:solidFill>
                <a:latin typeface="+mn-lt"/>
              </a:rPr>
              <a:t>Weakness</a:t>
            </a:r>
            <a:endParaRPr lang="en-US" sz="1400" b="1" dirty="0">
              <a:solidFill>
                <a:schemeClr val="tx1">
                  <a:lumMod val="85000"/>
                  <a:lumOff val="15000"/>
                </a:schemeClr>
              </a:solidFill>
              <a:latin typeface="+mn-lt"/>
            </a:endParaRPr>
          </a:p>
        </p:txBody>
      </p:sp>
      <p:sp>
        <p:nvSpPr>
          <p:cNvPr id="18" name="Rectangle 17"/>
          <p:cNvSpPr/>
          <p:nvPr/>
        </p:nvSpPr>
        <p:spPr>
          <a:xfrm>
            <a:off x="3836988" y="4775200"/>
            <a:ext cx="1889125" cy="830263"/>
          </a:xfrm>
          <a:prstGeom prst="rect">
            <a:avLst/>
          </a:prstGeom>
          <a:noFill/>
        </p:spPr>
        <p:txBody>
          <a:bodyPr>
            <a:spAutoFit/>
          </a:bodyPr>
          <a:lstStyle/>
          <a:p>
            <a:pPr algn="ctr" eaLnBrk="1" fontAlgn="auto" hangingPunct="1">
              <a:lnSpc>
                <a:spcPct val="150000"/>
              </a:lnSpc>
              <a:spcBef>
                <a:spcPts val="0"/>
              </a:spcBef>
              <a:spcAft>
                <a:spcPts val="0"/>
              </a:spcAft>
              <a:defRPr/>
            </a:pPr>
            <a:r>
              <a:rPr lang="en-US" sz="1100" dirty="0">
                <a:solidFill>
                  <a:schemeClr val="tx1">
                    <a:lumMod val="50000"/>
                    <a:lumOff val="50000"/>
                  </a:schemeClr>
                </a:solidFill>
                <a:latin typeface="+mn-lt"/>
              </a:rPr>
              <a:t>Lorem Ipsum is simply dummy example lorem ipsum dolor sit</a:t>
            </a:r>
          </a:p>
        </p:txBody>
      </p:sp>
      <p:sp>
        <p:nvSpPr>
          <p:cNvPr id="19" name="Rectangle 18"/>
          <p:cNvSpPr/>
          <p:nvPr/>
        </p:nvSpPr>
        <p:spPr>
          <a:xfrm>
            <a:off x="6557963" y="4467225"/>
            <a:ext cx="1485900" cy="307975"/>
          </a:xfrm>
          <a:prstGeom prst="rect">
            <a:avLst/>
          </a:prstGeom>
        </p:spPr>
        <p:txBody>
          <a:bodyPr wrap="none">
            <a:spAutoFit/>
          </a:bodyPr>
          <a:lstStyle/>
          <a:p>
            <a:pPr algn="ctr" eaLnBrk="1" fontAlgn="auto" hangingPunct="1">
              <a:spcBef>
                <a:spcPts val="0"/>
              </a:spcBef>
              <a:spcAft>
                <a:spcPts val="0"/>
              </a:spcAft>
              <a:defRPr/>
            </a:pPr>
            <a:r>
              <a:rPr lang="id-ID" sz="1400" dirty="0">
                <a:solidFill>
                  <a:schemeClr val="tx1">
                    <a:lumMod val="85000"/>
                    <a:lumOff val="15000"/>
                  </a:schemeClr>
                </a:solidFill>
                <a:latin typeface="+mj-lt"/>
              </a:rPr>
              <a:t>Opportunities</a:t>
            </a:r>
            <a:endParaRPr lang="en-US" sz="1400" dirty="0">
              <a:solidFill>
                <a:schemeClr val="tx1">
                  <a:lumMod val="85000"/>
                  <a:lumOff val="15000"/>
                </a:schemeClr>
              </a:solidFill>
              <a:latin typeface="+mj-lt"/>
            </a:endParaRPr>
          </a:p>
        </p:txBody>
      </p:sp>
      <p:sp>
        <p:nvSpPr>
          <p:cNvPr id="20" name="Rectangle 19"/>
          <p:cNvSpPr/>
          <p:nvPr/>
        </p:nvSpPr>
        <p:spPr>
          <a:xfrm>
            <a:off x="6375400" y="4775200"/>
            <a:ext cx="1851025" cy="830263"/>
          </a:xfrm>
          <a:prstGeom prst="rect">
            <a:avLst/>
          </a:prstGeom>
          <a:noFill/>
        </p:spPr>
        <p:txBody>
          <a:bodyPr>
            <a:spAutoFit/>
          </a:bodyPr>
          <a:lstStyle/>
          <a:p>
            <a:pPr algn="ctr" eaLnBrk="1" fontAlgn="auto" hangingPunct="1">
              <a:lnSpc>
                <a:spcPct val="150000"/>
              </a:lnSpc>
              <a:spcBef>
                <a:spcPts val="0"/>
              </a:spcBef>
              <a:spcAft>
                <a:spcPts val="0"/>
              </a:spcAft>
              <a:defRPr/>
            </a:pPr>
            <a:r>
              <a:rPr lang="en-US" sz="1100" dirty="0">
                <a:solidFill>
                  <a:schemeClr val="tx1">
                    <a:lumMod val="50000"/>
                    <a:lumOff val="50000"/>
                  </a:schemeClr>
                </a:solidFill>
                <a:latin typeface="+mn-lt"/>
              </a:rPr>
              <a:t>Lorem Ipsum is simply dummy example lorem ipsum dolor sit</a:t>
            </a:r>
          </a:p>
        </p:txBody>
      </p:sp>
      <p:sp>
        <p:nvSpPr>
          <p:cNvPr id="21" name="Rectangle 20"/>
          <p:cNvSpPr/>
          <p:nvPr/>
        </p:nvSpPr>
        <p:spPr>
          <a:xfrm>
            <a:off x="9417050" y="4467225"/>
            <a:ext cx="830263" cy="307975"/>
          </a:xfrm>
          <a:prstGeom prst="rect">
            <a:avLst/>
          </a:prstGeom>
        </p:spPr>
        <p:txBody>
          <a:bodyPr wrap="none">
            <a:spAutoFit/>
          </a:bodyPr>
          <a:lstStyle/>
          <a:p>
            <a:pPr algn="ctr" eaLnBrk="1" fontAlgn="auto" hangingPunct="1">
              <a:spcBef>
                <a:spcPts val="0"/>
              </a:spcBef>
              <a:spcAft>
                <a:spcPts val="0"/>
              </a:spcAft>
              <a:defRPr/>
            </a:pPr>
            <a:r>
              <a:rPr lang="id-ID" sz="1400" dirty="0">
                <a:solidFill>
                  <a:schemeClr val="tx1">
                    <a:lumMod val="85000"/>
                    <a:lumOff val="15000"/>
                  </a:schemeClr>
                </a:solidFill>
                <a:latin typeface="+mj-lt"/>
              </a:rPr>
              <a:t>Thread</a:t>
            </a:r>
            <a:endParaRPr lang="en-US" sz="1400" dirty="0">
              <a:solidFill>
                <a:schemeClr val="tx1">
                  <a:lumMod val="85000"/>
                  <a:lumOff val="15000"/>
                </a:schemeClr>
              </a:solidFill>
              <a:latin typeface="+mj-lt"/>
            </a:endParaRPr>
          </a:p>
        </p:txBody>
      </p:sp>
      <p:sp>
        <p:nvSpPr>
          <p:cNvPr id="22" name="Rectangle 21"/>
          <p:cNvSpPr/>
          <p:nvPr/>
        </p:nvSpPr>
        <p:spPr>
          <a:xfrm>
            <a:off x="8875713" y="4775200"/>
            <a:ext cx="1911350" cy="830263"/>
          </a:xfrm>
          <a:prstGeom prst="rect">
            <a:avLst/>
          </a:prstGeom>
          <a:noFill/>
        </p:spPr>
        <p:txBody>
          <a:bodyPr>
            <a:spAutoFit/>
          </a:bodyPr>
          <a:lstStyle/>
          <a:p>
            <a:pPr algn="ctr" eaLnBrk="1" fontAlgn="auto" hangingPunct="1">
              <a:lnSpc>
                <a:spcPct val="150000"/>
              </a:lnSpc>
              <a:spcBef>
                <a:spcPts val="0"/>
              </a:spcBef>
              <a:spcAft>
                <a:spcPts val="0"/>
              </a:spcAft>
              <a:defRPr/>
            </a:pPr>
            <a:r>
              <a:rPr lang="en-US" sz="1100" dirty="0">
                <a:solidFill>
                  <a:schemeClr val="tx1">
                    <a:lumMod val="50000"/>
                    <a:lumOff val="50000"/>
                  </a:schemeClr>
                </a:solidFill>
                <a:latin typeface="+mn-lt"/>
              </a:rPr>
              <a:t>Lorem Ipsum is simply dummy example lorem ipsum dolor sit</a:t>
            </a:r>
          </a:p>
        </p:txBody>
      </p:sp>
      <p:sp>
        <p:nvSpPr>
          <p:cNvPr id="23" name="Rectangle 22"/>
          <p:cNvSpPr/>
          <p:nvPr/>
        </p:nvSpPr>
        <p:spPr>
          <a:xfrm>
            <a:off x="1547813" y="4467225"/>
            <a:ext cx="1428750" cy="307975"/>
          </a:xfrm>
          <a:prstGeom prst="rect">
            <a:avLst/>
          </a:prstGeom>
        </p:spPr>
        <p:txBody>
          <a:bodyPr>
            <a:spAutoFit/>
          </a:bodyPr>
          <a:lstStyle/>
          <a:p>
            <a:pPr algn="ctr" eaLnBrk="1" fontAlgn="auto" hangingPunct="1">
              <a:spcBef>
                <a:spcPts val="0"/>
              </a:spcBef>
              <a:spcAft>
                <a:spcPts val="0"/>
              </a:spcAft>
              <a:defRPr/>
            </a:pPr>
            <a:r>
              <a:rPr lang="en-US" sz="1400" dirty="0">
                <a:solidFill>
                  <a:schemeClr val="tx1">
                    <a:lumMod val="85000"/>
                    <a:lumOff val="15000"/>
                  </a:schemeClr>
                </a:solidFill>
                <a:latin typeface="+mj-lt"/>
              </a:rPr>
              <a:t>Strength</a:t>
            </a:r>
          </a:p>
        </p:txBody>
      </p:sp>
      <p:sp>
        <p:nvSpPr>
          <p:cNvPr id="24" name="Rectangle 23"/>
          <p:cNvSpPr/>
          <p:nvPr/>
        </p:nvSpPr>
        <p:spPr>
          <a:xfrm>
            <a:off x="1306513" y="4775200"/>
            <a:ext cx="1911350" cy="830263"/>
          </a:xfrm>
          <a:prstGeom prst="rect">
            <a:avLst/>
          </a:prstGeom>
          <a:noFill/>
        </p:spPr>
        <p:txBody>
          <a:bodyPr>
            <a:spAutoFit/>
          </a:bodyPr>
          <a:lstStyle/>
          <a:p>
            <a:pPr algn="ctr" eaLnBrk="1" fontAlgn="auto" hangingPunct="1">
              <a:lnSpc>
                <a:spcPct val="150000"/>
              </a:lnSpc>
              <a:spcBef>
                <a:spcPts val="0"/>
              </a:spcBef>
              <a:spcAft>
                <a:spcPts val="0"/>
              </a:spcAft>
              <a:defRPr/>
            </a:pPr>
            <a:r>
              <a:rPr lang="en-US" sz="1100" dirty="0">
                <a:solidFill>
                  <a:schemeClr val="tx1">
                    <a:lumMod val="50000"/>
                    <a:lumOff val="50000"/>
                  </a:schemeClr>
                </a:solidFill>
                <a:latin typeface="+mn-lt"/>
              </a:rPr>
              <a:t>Lorem Ipsum is simply dummy example lorem ipsum dolor sit</a:t>
            </a:r>
          </a:p>
        </p:txBody>
      </p:sp>
    </p:spTree>
    <p:extLst>
      <p:ext uri="{BB962C8B-B14F-4D97-AF65-F5344CB8AC3E}">
        <p14:creationId xmlns:p14="http://schemas.microsoft.com/office/powerpoint/2010/main" val="1812694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barn(outVertical)">
                                      <p:cBhvr>
                                        <p:cTn id="13" dur="500"/>
                                        <p:tgtEl>
                                          <p:spTgt spid="23"/>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anim calcmode="lin" valueType="num">
                                      <p:cBhvr>
                                        <p:cTn id="18" dur="500" fill="hold"/>
                                        <p:tgtEl>
                                          <p:spTgt spid="24"/>
                                        </p:tgtEl>
                                        <p:attrNameLst>
                                          <p:attrName>ppt_x</p:attrName>
                                        </p:attrNameLst>
                                      </p:cBhvr>
                                      <p:tavLst>
                                        <p:tav tm="0">
                                          <p:val>
                                            <p:strVal val="#ppt_x"/>
                                          </p:val>
                                        </p:tav>
                                        <p:tav tm="100000">
                                          <p:val>
                                            <p:strVal val="#ppt_x"/>
                                          </p:val>
                                        </p:tav>
                                      </p:tavLst>
                                    </p:anim>
                                    <p:anim calcmode="lin" valueType="num">
                                      <p:cBhvr>
                                        <p:cTn id="19" dur="500" fill="hold"/>
                                        <p:tgtEl>
                                          <p:spTgt spid="2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par>
                          <p:cTn id="26" fill="hold">
                            <p:stCondLst>
                              <p:cond delay="2000"/>
                            </p:stCondLst>
                            <p:childTnLst>
                              <p:par>
                                <p:cTn id="27" presetID="16" presetClass="entr" presetSubtype="37"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barn(outVertical)">
                                      <p:cBhvr>
                                        <p:cTn id="29" dur="500"/>
                                        <p:tgtEl>
                                          <p:spTgt spid="17"/>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anim calcmode="lin" valueType="num">
                                      <p:cBhvr>
                                        <p:cTn id="34" dur="500" fill="hold"/>
                                        <p:tgtEl>
                                          <p:spTgt spid="18"/>
                                        </p:tgtEl>
                                        <p:attrNameLst>
                                          <p:attrName>ppt_x</p:attrName>
                                        </p:attrNameLst>
                                      </p:cBhvr>
                                      <p:tavLst>
                                        <p:tav tm="0">
                                          <p:val>
                                            <p:strVal val="#ppt_x"/>
                                          </p:val>
                                        </p:tav>
                                        <p:tav tm="100000">
                                          <p:val>
                                            <p:strVal val="#ppt_x"/>
                                          </p:val>
                                        </p:tav>
                                      </p:tavLst>
                                    </p:anim>
                                    <p:anim calcmode="lin" valueType="num">
                                      <p:cBhvr>
                                        <p:cTn id="35" dur="500" fill="hold"/>
                                        <p:tgtEl>
                                          <p:spTgt spid="18"/>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barn(outVertical)">
                                      <p:cBhvr>
                                        <p:cTn id="45" dur="500"/>
                                        <p:tgtEl>
                                          <p:spTgt spid="19"/>
                                        </p:tgtEl>
                                      </p:cBhvr>
                                    </p:animEffect>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anim calcmode="lin" valueType="num">
                                      <p:cBhvr>
                                        <p:cTn id="50" dur="500" fill="hold"/>
                                        <p:tgtEl>
                                          <p:spTgt spid="20"/>
                                        </p:tgtEl>
                                        <p:attrNameLst>
                                          <p:attrName>ppt_x</p:attrName>
                                        </p:attrNameLst>
                                      </p:cBhvr>
                                      <p:tavLst>
                                        <p:tav tm="0">
                                          <p:val>
                                            <p:strVal val="#ppt_x"/>
                                          </p:val>
                                        </p:tav>
                                        <p:tav tm="100000">
                                          <p:val>
                                            <p:strVal val="#ppt_x"/>
                                          </p:val>
                                        </p:tav>
                                      </p:tavLst>
                                    </p:anim>
                                    <p:anim calcmode="lin" valueType="num">
                                      <p:cBhvr>
                                        <p:cTn id="51" dur="500" fill="hold"/>
                                        <p:tgtEl>
                                          <p:spTgt spid="20"/>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500" fill="hold"/>
                                        <p:tgtEl>
                                          <p:spTgt spid="14"/>
                                        </p:tgtEl>
                                        <p:attrNameLst>
                                          <p:attrName>ppt_w</p:attrName>
                                        </p:attrNameLst>
                                      </p:cBhvr>
                                      <p:tavLst>
                                        <p:tav tm="0">
                                          <p:val>
                                            <p:fltVal val="0"/>
                                          </p:val>
                                        </p:tav>
                                        <p:tav tm="100000">
                                          <p:val>
                                            <p:strVal val="#ppt_w"/>
                                          </p:val>
                                        </p:tav>
                                      </p:tavLst>
                                    </p:anim>
                                    <p:anim calcmode="lin" valueType="num">
                                      <p:cBhvr>
                                        <p:cTn id="56" dur="500" fill="hold"/>
                                        <p:tgtEl>
                                          <p:spTgt spid="14"/>
                                        </p:tgtEl>
                                        <p:attrNameLst>
                                          <p:attrName>ppt_h</p:attrName>
                                        </p:attrNameLst>
                                      </p:cBhvr>
                                      <p:tavLst>
                                        <p:tav tm="0">
                                          <p:val>
                                            <p:fltVal val="0"/>
                                          </p:val>
                                        </p:tav>
                                        <p:tav tm="100000">
                                          <p:val>
                                            <p:strVal val="#ppt_h"/>
                                          </p:val>
                                        </p:tav>
                                      </p:tavLst>
                                    </p:anim>
                                    <p:animEffect transition="in" filter="fade">
                                      <p:cBhvr>
                                        <p:cTn id="57" dur="500"/>
                                        <p:tgtEl>
                                          <p:spTgt spid="14"/>
                                        </p:tgtEl>
                                      </p:cBhvr>
                                    </p:animEffect>
                                  </p:childTnLst>
                                </p:cTn>
                              </p:par>
                            </p:childTnLst>
                          </p:cTn>
                        </p:par>
                        <p:par>
                          <p:cTn id="58" fill="hold">
                            <p:stCondLst>
                              <p:cond delay="5000"/>
                            </p:stCondLst>
                            <p:childTnLst>
                              <p:par>
                                <p:cTn id="59" presetID="16" presetClass="entr" presetSubtype="37"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barn(outVertical)">
                                      <p:cBhvr>
                                        <p:cTn id="61" dur="500"/>
                                        <p:tgtEl>
                                          <p:spTgt spid="21"/>
                                        </p:tgtEl>
                                      </p:cBhvr>
                                    </p:animEffect>
                                  </p:childTnLst>
                                </p:cTn>
                              </p:par>
                            </p:childTnLst>
                          </p:cTn>
                        </p:par>
                        <p:par>
                          <p:cTn id="62" fill="hold">
                            <p:stCondLst>
                              <p:cond delay="5500"/>
                            </p:stCondLst>
                            <p:childTnLst>
                              <p:par>
                                <p:cTn id="63" presetID="42" presetClass="entr" presetSubtype="0"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500"/>
                                        <p:tgtEl>
                                          <p:spTgt spid="22"/>
                                        </p:tgtEl>
                                      </p:cBhvr>
                                    </p:animEffect>
                                    <p:anim calcmode="lin" valueType="num">
                                      <p:cBhvr>
                                        <p:cTn id="66" dur="500" fill="hold"/>
                                        <p:tgtEl>
                                          <p:spTgt spid="22"/>
                                        </p:tgtEl>
                                        <p:attrNameLst>
                                          <p:attrName>ppt_x</p:attrName>
                                        </p:attrNameLst>
                                      </p:cBhvr>
                                      <p:tavLst>
                                        <p:tav tm="0">
                                          <p:val>
                                            <p:strVal val="#ppt_x"/>
                                          </p:val>
                                        </p:tav>
                                        <p:tav tm="100000">
                                          <p:val>
                                            <p:strVal val="#ppt_x"/>
                                          </p:val>
                                        </p:tav>
                                      </p:tavLst>
                                    </p:anim>
                                    <p:anim calcmode="lin" valueType="num">
                                      <p:cBhvr>
                                        <p:cTn id="67"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Placeholder 28"/>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7011" b="7011"/>
          <a:stretch>
            <a:fillRect/>
          </a:stretch>
        </p:blipFill>
        <p:spPr>
          <a:xfrm>
            <a:off x="4230688" y="1898650"/>
            <a:ext cx="3175000" cy="2992438"/>
          </a:xfrm>
        </p:spPr>
      </p:pic>
      <p:pic>
        <p:nvPicPr>
          <p:cNvPr id="28" name="Picture Placeholder 27"/>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t="16516" b="16516"/>
          <a:stretch>
            <a:fillRect/>
          </a:stretch>
        </p:blipFill>
        <p:spPr>
          <a:xfrm>
            <a:off x="1976438" y="2417763"/>
            <a:ext cx="2193925" cy="1582737"/>
          </a:xfrm>
        </p:spPr>
      </p:pic>
      <p:pic>
        <p:nvPicPr>
          <p:cNvPr id="27" name="Picture Placeholder 26"/>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t="19804" b="19804"/>
          <a:stretch>
            <a:fillRect/>
          </a:stretch>
        </p:blipFill>
        <p:spPr>
          <a:xfrm>
            <a:off x="7419975" y="2857500"/>
            <a:ext cx="2305050" cy="1552575"/>
          </a:xfrm>
        </p:spPr>
      </p:pic>
      <p:sp>
        <p:nvSpPr>
          <p:cNvPr id="5" name="Rectangle 4">
            <a:extLst>
              <a:ext uri="{FF2B5EF4-FFF2-40B4-BE49-F238E27FC236}">
                <a16:creationId xmlns:a16="http://schemas.microsoft.com/office/drawing/2014/main" id="{A9B9DEEC-AF30-4C5B-AAF2-BE20AE9F5AE7}"/>
              </a:ext>
            </a:extLst>
          </p:cNvPr>
          <p:cNvSpPr/>
          <p:nvPr/>
        </p:nvSpPr>
        <p:spPr>
          <a:xfrm>
            <a:off x="-1" y="2857381"/>
            <a:ext cx="1665961" cy="11432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2D97A61-84C6-4B63-A6F1-B4AC49736150}"/>
              </a:ext>
            </a:extLst>
          </p:cNvPr>
          <p:cNvSpPr/>
          <p:nvPr/>
        </p:nvSpPr>
        <p:spPr>
          <a:xfrm>
            <a:off x="9990370" y="2857381"/>
            <a:ext cx="1473958" cy="11432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572B76D-FC9E-4518-9D43-AC72129585CC}"/>
              </a:ext>
            </a:extLst>
          </p:cNvPr>
          <p:cNvSpPr txBox="1"/>
          <p:nvPr/>
        </p:nvSpPr>
        <p:spPr>
          <a:xfrm>
            <a:off x="3089907" y="650777"/>
            <a:ext cx="6041627" cy="923330"/>
          </a:xfrm>
          <a:prstGeom prst="rect">
            <a:avLst/>
          </a:prstGeom>
          <a:noFill/>
        </p:spPr>
        <p:txBody>
          <a:bodyPr wrap="square" rtlCol="0">
            <a:spAutoFit/>
          </a:bodyPr>
          <a:lstStyle/>
          <a:p>
            <a:pPr algn="ctr"/>
            <a:r>
              <a:rPr lang="en-US" sz="5400" b="1" spc="300" dirty="0">
                <a:latin typeface="Bahnschrift Condensed" panose="020B0502040204020203" pitchFamily="34" charset="0"/>
                <a:ea typeface="Roboto" panose="02000000000000000000" pitchFamily="2" charset="0"/>
                <a:cs typeface="Lato" panose="020F0502020204030203" pitchFamily="34" charset="0"/>
              </a:rPr>
              <a:t>Our Team</a:t>
            </a:r>
          </a:p>
        </p:txBody>
      </p:sp>
      <p:sp>
        <p:nvSpPr>
          <p:cNvPr id="8" name="TextBox 7">
            <a:extLst>
              <a:ext uri="{FF2B5EF4-FFF2-40B4-BE49-F238E27FC236}">
                <a16:creationId xmlns:a16="http://schemas.microsoft.com/office/drawing/2014/main" id="{9E9A7519-1206-4376-B9CD-3FCA73666449}"/>
              </a:ext>
            </a:extLst>
          </p:cNvPr>
          <p:cNvSpPr txBox="1"/>
          <p:nvPr/>
        </p:nvSpPr>
        <p:spPr>
          <a:xfrm>
            <a:off x="5001374" y="353547"/>
            <a:ext cx="2218692" cy="276999"/>
          </a:xfrm>
          <a:prstGeom prst="rect">
            <a:avLst/>
          </a:prstGeom>
          <a:noFill/>
        </p:spPr>
        <p:txBody>
          <a:bodyPr wrap="square" rtlCol="0">
            <a:spAutoFit/>
          </a:bodyPr>
          <a:lstStyle/>
          <a:p>
            <a:pPr algn="ctr"/>
            <a:r>
              <a:rPr lang="en-US" sz="1200" dirty="0">
                <a:latin typeface="+mj-lt"/>
                <a:ea typeface="Lato" panose="020F0502020204030203" pitchFamily="34" charset="0"/>
                <a:cs typeface="Lato" panose="020F0502020204030203" pitchFamily="34" charset="0"/>
              </a:rPr>
              <a:t>WRITE SOMETHING HERE</a:t>
            </a:r>
          </a:p>
        </p:txBody>
      </p:sp>
      <p:sp>
        <p:nvSpPr>
          <p:cNvPr id="9" name="Rectangle 8">
            <a:extLst>
              <a:ext uri="{FF2B5EF4-FFF2-40B4-BE49-F238E27FC236}">
                <a16:creationId xmlns:a16="http://schemas.microsoft.com/office/drawing/2014/main" id="{2A5852CA-F7A3-4FAE-84DA-E34FFE279DF2}"/>
              </a:ext>
            </a:extLst>
          </p:cNvPr>
          <p:cNvSpPr/>
          <p:nvPr/>
        </p:nvSpPr>
        <p:spPr>
          <a:xfrm>
            <a:off x="1937934" y="2417763"/>
            <a:ext cx="2215508" cy="1553146"/>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C100D29-976E-4E10-87F6-5588EE101318}"/>
              </a:ext>
            </a:extLst>
          </p:cNvPr>
          <p:cNvSpPr/>
          <p:nvPr/>
        </p:nvSpPr>
        <p:spPr>
          <a:xfrm>
            <a:off x="7442478" y="2840266"/>
            <a:ext cx="2244043" cy="1553147"/>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Terminator 10">
            <a:extLst>
              <a:ext uri="{FF2B5EF4-FFF2-40B4-BE49-F238E27FC236}">
                <a16:creationId xmlns:a16="http://schemas.microsoft.com/office/drawing/2014/main" id="{26E25A3A-21B7-4FBF-BF66-6F7E6CF08EC2}"/>
              </a:ext>
            </a:extLst>
          </p:cNvPr>
          <p:cNvSpPr/>
          <p:nvPr/>
        </p:nvSpPr>
        <p:spPr>
          <a:xfrm>
            <a:off x="8610969" y="2592799"/>
            <a:ext cx="1497396" cy="486226"/>
          </a:xfrm>
          <a:prstGeom prst="flowChartTerminator">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1CE0FF4F-8AC7-48BF-A19E-17A6A4B9A84C}"/>
              </a:ext>
            </a:extLst>
          </p:cNvPr>
          <p:cNvGrpSpPr/>
          <p:nvPr/>
        </p:nvGrpSpPr>
        <p:grpSpPr>
          <a:xfrm>
            <a:off x="9677504" y="2496641"/>
            <a:ext cx="678543" cy="678543"/>
            <a:chOff x="6967640" y="3089728"/>
            <a:chExt cx="678543" cy="678543"/>
          </a:xfrm>
        </p:grpSpPr>
        <p:sp>
          <p:nvSpPr>
            <p:cNvPr id="13" name="Oval 12">
              <a:extLst>
                <a:ext uri="{FF2B5EF4-FFF2-40B4-BE49-F238E27FC236}">
                  <a16:creationId xmlns:a16="http://schemas.microsoft.com/office/drawing/2014/main" id="{AD69BCD0-4FDF-46D3-B121-FB0EC0C218D8}"/>
                </a:ext>
              </a:extLst>
            </p:cNvPr>
            <p:cNvSpPr/>
            <p:nvPr/>
          </p:nvSpPr>
          <p:spPr>
            <a:xfrm>
              <a:off x="6967640" y="3089728"/>
              <a:ext cx="678543" cy="678543"/>
            </a:xfrm>
            <a:prstGeom prst="ellipse">
              <a:avLst/>
            </a:prstGeom>
            <a:solidFill>
              <a:schemeClr val="accent1"/>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utoShape 130">
              <a:extLst>
                <a:ext uri="{FF2B5EF4-FFF2-40B4-BE49-F238E27FC236}">
                  <a16:creationId xmlns:a16="http://schemas.microsoft.com/office/drawing/2014/main" id="{CC04A169-5055-4E08-8903-AE6FC0603336}"/>
                </a:ext>
              </a:extLst>
            </p:cNvPr>
            <p:cNvSpPr>
              <a:spLocks/>
            </p:cNvSpPr>
            <p:nvPr/>
          </p:nvSpPr>
          <p:spPr bwMode="auto">
            <a:xfrm>
              <a:off x="7138576" y="3258097"/>
              <a:ext cx="341801" cy="341801"/>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5" tIns="19045" rIns="19045" bIns="19045" anchor="ctr"/>
            <a:lstStyle/>
            <a:p>
              <a:pPr algn="ctr" defTabSz="228543"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
        <p:nvSpPr>
          <p:cNvPr id="15" name="TextBox 14">
            <a:extLst>
              <a:ext uri="{FF2B5EF4-FFF2-40B4-BE49-F238E27FC236}">
                <a16:creationId xmlns:a16="http://schemas.microsoft.com/office/drawing/2014/main" id="{98A63EAB-5A7F-4CB0-81F2-657C581A27EE}"/>
              </a:ext>
            </a:extLst>
          </p:cNvPr>
          <p:cNvSpPr txBox="1"/>
          <p:nvPr/>
        </p:nvSpPr>
        <p:spPr>
          <a:xfrm>
            <a:off x="8715679" y="2709129"/>
            <a:ext cx="964703" cy="276999"/>
          </a:xfrm>
          <a:prstGeom prst="rect">
            <a:avLst/>
          </a:prstGeom>
          <a:noFill/>
        </p:spPr>
        <p:txBody>
          <a:bodyPr wrap="square" rtlCol="0">
            <a:spAutoFit/>
          </a:bodyPr>
          <a:lstStyle/>
          <a:p>
            <a:pPr algn="r"/>
            <a:r>
              <a:rPr lang="en-US" sz="1200" dirty="0">
                <a:latin typeface="+mj-lt"/>
                <a:ea typeface="Lato" panose="020F0502020204030203" pitchFamily="34" charset="0"/>
                <a:cs typeface="Lato" panose="020F0502020204030203" pitchFamily="34" charset="0"/>
              </a:rPr>
              <a:t>RAYNALD</a:t>
            </a:r>
          </a:p>
        </p:txBody>
      </p:sp>
      <p:sp>
        <p:nvSpPr>
          <p:cNvPr id="16" name="Flowchart: Terminator 15">
            <a:extLst>
              <a:ext uri="{FF2B5EF4-FFF2-40B4-BE49-F238E27FC236}">
                <a16:creationId xmlns:a16="http://schemas.microsoft.com/office/drawing/2014/main" id="{0B9B9E20-A6FD-48ED-AD72-D720FBA6C369}"/>
              </a:ext>
            </a:extLst>
          </p:cNvPr>
          <p:cNvSpPr/>
          <p:nvPr/>
        </p:nvSpPr>
        <p:spPr>
          <a:xfrm>
            <a:off x="1571834" y="3743391"/>
            <a:ext cx="1497396" cy="486226"/>
          </a:xfrm>
          <a:prstGeom prst="flowChartTerminator">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9666F402-E54F-4D63-8800-EF9C6034ECC0}"/>
              </a:ext>
            </a:extLst>
          </p:cNvPr>
          <p:cNvGrpSpPr/>
          <p:nvPr/>
        </p:nvGrpSpPr>
        <p:grpSpPr>
          <a:xfrm>
            <a:off x="1275296" y="3647233"/>
            <a:ext cx="678543" cy="678543"/>
            <a:chOff x="6967640" y="3089728"/>
            <a:chExt cx="678543" cy="678543"/>
          </a:xfrm>
        </p:grpSpPr>
        <p:sp>
          <p:nvSpPr>
            <p:cNvPr id="18" name="Oval 17">
              <a:extLst>
                <a:ext uri="{FF2B5EF4-FFF2-40B4-BE49-F238E27FC236}">
                  <a16:creationId xmlns:a16="http://schemas.microsoft.com/office/drawing/2014/main" id="{66DCC30A-8EA9-4073-A19A-C2BA3AB5BB79}"/>
                </a:ext>
              </a:extLst>
            </p:cNvPr>
            <p:cNvSpPr/>
            <p:nvPr/>
          </p:nvSpPr>
          <p:spPr>
            <a:xfrm>
              <a:off x="6967640" y="3089728"/>
              <a:ext cx="678543" cy="678543"/>
            </a:xfrm>
            <a:prstGeom prst="ellipse">
              <a:avLst/>
            </a:prstGeom>
            <a:solidFill>
              <a:schemeClr val="accent1"/>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utoShape 130">
              <a:extLst>
                <a:ext uri="{FF2B5EF4-FFF2-40B4-BE49-F238E27FC236}">
                  <a16:creationId xmlns:a16="http://schemas.microsoft.com/office/drawing/2014/main" id="{8AD24D51-B4CE-4EE1-B581-DD4A5F0CAC74}"/>
                </a:ext>
              </a:extLst>
            </p:cNvPr>
            <p:cNvSpPr>
              <a:spLocks/>
            </p:cNvSpPr>
            <p:nvPr/>
          </p:nvSpPr>
          <p:spPr bwMode="auto">
            <a:xfrm>
              <a:off x="7138576" y="3258097"/>
              <a:ext cx="341801" cy="341801"/>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5" tIns="19045" rIns="19045" bIns="19045" anchor="ctr"/>
            <a:lstStyle/>
            <a:p>
              <a:pPr algn="ctr" defTabSz="228543"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
        <p:nvSpPr>
          <p:cNvPr id="20" name="TextBox 19">
            <a:extLst>
              <a:ext uri="{FF2B5EF4-FFF2-40B4-BE49-F238E27FC236}">
                <a16:creationId xmlns:a16="http://schemas.microsoft.com/office/drawing/2014/main" id="{ECF3C6C8-FD37-4546-8DB7-EADB105785D9}"/>
              </a:ext>
            </a:extLst>
          </p:cNvPr>
          <p:cNvSpPr txBox="1"/>
          <p:nvPr/>
        </p:nvSpPr>
        <p:spPr>
          <a:xfrm>
            <a:off x="2018700" y="3859721"/>
            <a:ext cx="964703" cy="276999"/>
          </a:xfrm>
          <a:prstGeom prst="rect">
            <a:avLst/>
          </a:prstGeom>
          <a:noFill/>
        </p:spPr>
        <p:txBody>
          <a:bodyPr wrap="square" rtlCol="0">
            <a:spAutoFit/>
          </a:bodyPr>
          <a:lstStyle/>
          <a:p>
            <a:r>
              <a:rPr lang="en-US" sz="1200" dirty="0">
                <a:latin typeface="+mj-lt"/>
                <a:ea typeface="Lato" panose="020F0502020204030203" pitchFamily="34" charset="0"/>
                <a:cs typeface="Lato" panose="020F0502020204030203" pitchFamily="34" charset="0"/>
              </a:rPr>
              <a:t>EL JUDY</a:t>
            </a:r>
          </a:p>
        </p:txBody>
      </p:sp>
      <p:sp>
        <p:nvSpPr>
          <p:cNvPr id="21" name="TextBox 20">
            <a:extLst>
              <a:ext uri="{FF2B5EF4-FFF2-40B4-BE49-F238E27FC236}">
                <a16:creationId xmlns:a16="http://schemas.microsoft.com/office/drawing/2014/main" id="{5DF6A9F4-771F-4C7E-ABEB-6B0908F48D73}"/>
              </a:ext>
            </a:extLst>
          </p:cNvPr>
          <p:cNvSpPr txBox="1"/>
          <p:nvPr/>
        </p:nvSpPr>
        <p:spPr>
          <a:xfrm>
            <a:off x="7627946" y="3129186"/>
            <a:ext cx="1717507" cy="886846"/>
          </a:xfrm>
          <a:prstGeom prst="rect">
            <a:avLst/>
          </a:prstGeom>
          <a:noFill/>
        </p:spPr>
        <p:txBody>
          <a:bodyPr wrap="square" rtlCol="0">
            <a:spAutoFit/>
          </a:bodyPr>
          <a:lstStyle/>
          <a:p>
            <a:pPr algn="r">
              <a:lnSpc>
                <a:spcPct val="150000"/>
              </a:lnSpc>
            </a:pPr>
            <a:r>
              <a:rPr lang="id-ID" sz="1200" dirty="0">
                <a:solidFill>
                  <a:schemeClr val="bg1"/>
                </a:solidFill>
                <a:ea typeface="Lato" panose="020F0502020204030203" pitchFamily="34" charset="0"/>
                <a:cs typeface="Lato" panose="020F0502020204030203" pitchFamily="34" charset="0"/>
              </a:rPr>
              <a:t>Lorem ipsum dolor sit amet, consectetur adipiscing elit</a:t>
            </a:r>
            <a:r>
              <a:rPr lang="en-US" sz="1200" dirty="0">
                <a:solidFill>
                  <a:schemeClr val="bg1"/>
                </a:solidFill>
                <a:ea typeface="Lato" panose="020F0502020204030203" pitchFamily="34" charset="0"/>
                <a:cs typeface="Lato" panose="020F0502020204030203" pitchFamily="34" charset="0"/>
              </a:rPr>
              <a:t>.</a:t>
            </a:r>
          </a:p>
        </p:txBody>
      </p:sp>
      <p:sp>
        <p:nvSpPr>
          <p:cNvPr id="22" name="TextBox 21">
            <a:extLst>
              <a:ext uri="{FF2B5EF4-FFF2-40B4-BE49-F238E27FC236}">
                <a16:creationId xmlns:a16="http://schemas.microsoft.com/office/drawing/2014/main" id="{B7623309-4F1C-42CD-8C7F-D9B0DF6B05A5}"/>
              </a:ext>
            </a:extLst>
          </p:cNvPr>
          <p:cNvSpPr txBox="1"/>
          <p:nvPr/>
        </p:nvSpPr>
        <p:spPr>
          <a:xfrm>
            <a:off x="2184758" y="2567415"/>
            <a:ext cx="1717507" cy="886846"/>
          </a:xfrm>
          <a:prstGeom prst="rect">
            <a:avLst/>
          </a:prstGeom>
          <a:noFill/>
        </p:spPr>
        <p:txBody>
          <a:bodyPr wrap="square" rtlCol="0">
            <a:spAutoFit/>
          </a:bodyPr>
          <a:lstStyle/>
          <a:p>
            <a:pPr>
              <a:lnSpc>
                <a:spcPct val="150000"/>
              </a:lnSpc>
            </a:pPr>
            <a:r>
              <a:rPr lang="id-ID" sz="1200" dirty="0">
                <a:solidFill>
                  <a:schemeClr val="bg1"/>
                </a:solidFill>
                <a:ea typeface="Lato" panose="020F0502020204030203" pitchFamily="34" charset="0"/>
                <a:cs typeface="Lato" panose="020F0502020204030203" pitchFamily="34" charset="0"/>
              </a:rPr>
              <a:t>Lorem ipsum dolor sit amet, consectetur adipiscing elit</a:t>
            </a:r>
            <a:r>
              <a:rPr lang="en-US" sz="1200" dirty="0">
                <a:solidFill>
                  <a:schemeClr val="bg1"/>
                </a:solidFill>
                <a:ea typeface="Lato" panose="020F0502020204030203" pitchFamily="34" charset="0"/>
                <a:cs typeface="Lato" panose="020F0502020204030203" pitchFamily="34" charset="0"/>
              </a:rPr>
              <a:t>.</a:t>
            </a:r>
          </a:p>
        </p:txBody>
      </p:sp>
      <p:sp>
        <p:nvSpPr>
          <p:cNvPr id="23" name="TextBox 22">
            <a:extLst>
              <a:ext uri="{FF2B5EF4-FFF2-40B4-BE49-F238E27FC236}">
                <a16:creationId xmlns:a16="http://schemas.microsoft.com/office/drawing/2014/main" id="{7B7C849F-A791-46E8-89CF-604503A1660E}"/>
              </a:ext>
            </a:extLst>
          </p:cNvPr>
          <p:cNvSpPr txBox="1"/>
          <p:nvPr/>
        </p:nvSpPr>
        <p:spPr>
          <a:xfrm>
            <a:off x="2608239" y="5082113"/>
            <a:ext cx="6411412" cy="886846"/>
          </a:xfrm>
          <a:prstGeom prst="rect">
            <a:avLst/>
          </a:prstGeom>
          <a:noFill/>
        </p:spPr>
        <p:txBody>
          <a:bodyPr wrap="square" rtlCol="0">
            <a:spAutoFit/>
          </a:bodyPr>
          <a:lstStyle/>
          <a:p>
            <a:pPr algn="ctr">
              <a:lnSpc>
                <a:spcPct val="150000"/>
              </a:lnSpc>
            </a:pPr>
            <a:r>
              <a:rPr lang="id-ID" sz="1200" dirty="0">
                <a:ea typeface="Lato" panose="020F0502020204030203" pitchFamily="34" charset="0"/>
                <a:cs typeface="Lato" panose="020F0502020204030203" pitchFamily="34" charset="0"/>
              </a:rPr>
              <a:t>Lorem ipsum dolor sit amet, consectetur adipiscing elit, sed do eiusmod tempor incididunt ut labore et dolore magna aliqua. Ut enim ad minim veniam, quis nostrud exercitation ullamco laboris nisi ut aliquip. </a:t>
            </a:r>
            <a:endParaRPr lang="en-US" sz="1200" dirty="0">
              <a:ea typeface="Lato" panose="020F0502020204030203" pitchFamily="34" charset="0"/>
              <a:cs typeface="Lato" panose="020F0502020204030203" pitchFamily="34" charset="0"/>
            </a:endParaRPr>
          </a:p>
        </p:txBody>
      </p:sp>
      <p:sp>
        <p:nvSpPr>
          <p:cNvPr id="24" name="Flowchart: Terminator 23">
            <a:extLst>
              <a:ext uri="{FF2B5EF4-FFF2-40B4-BE49-F238E27FC236}">
                <a16:creationId xmlns:a16="http://schemas.microsoft.com/office/drawing/2014/main" id="{130DB03B-C479-4F1C-A283-A846963D8FC3}"/>
              </a:ext>
            </a:extLst>
          </p:cNvPr>
          <p:cNvSpPr/>
          <p:nvPr/>
        </p:nvSpPr>
        <p:spPr>
          <a:xfrm>
            <a:off x="5220267" y="6159226"/>
            <a:ext cx="1187355" cy="299294"/>
          </a:xfrm>
          <a:prstGeom prst="flowChartTermina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spc="300" dirty="0"/>
              <a:t>MORE</a:t>
            </a:r>
          </a:p>
        </p:txBody>
      </p:sp>
      <p:sp>
        <p:nvSpPr>
          <p:cNvPr id="25" name="Rectangle 24">
            <a:extLst>
              <a:ext uri="{FF2B5EF4-FFF2-40B4-BE49-F238E27FC236}">
                <a16:creationId xmlns:a16="http://schemas.microsoft.com/office/drawing/2014/main" id="{1C62EFFE-A1B1-4BD7-99AA-A306097EFA22}"/>
              </a:ext>
            </a:extLst>
          </p:cNvPr>
          <p:cNvSpPr/>
          <p:nvPr/>
        </p:nvSpPr>
        <p:spPr>
          <a:xfrm>
            <a:off x="4208386" y="4307950"/>
            <a:ext cx="3197167" cy="583896"/>
          </a:xfrm>
          <a:prstGeom prst="rect">
            <a:avLst/>
          </a:prstGeom>
          <a:solidFill>
            <a:schemeClr val="accent6">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D8891746-B6CF-444C-B189-FA92EA8CC63B}"/>
              </a:ext>
            </a:extLst>
          </p:cNvPr>
          <p:cNvSpPr txBox="1"/>
          <p:nvPr/>
        </p:nvSpPr>
        <p:spPr>
          <a:xfrm>
            <a:off x="5100683" y="4455359"/>
            <a:ext cx="1426529" cy="276999"/>
          </a:xfrm>
          <a:prstGeom prst="rect">
            <a:avLst/>
          </a:prstGeom>
          <a:noFill/>
        </p:spPr>
        <p:txBody>
          <a:bodyPr wrap="square" rtlCol="0">
            <a:spAutoFit/>
          </a:bodyPr>
          <a:lstStyle/>
          <a:p>
            <a:pPr algn="ctr"/>
            <a:r>
              <a:rPr lang="en-US" sz="1200" dirty="0" smtClean="0">
                <a:latin typeface="+mj-lt"/>
                <a:ea typeface="Lato" panose="020F0502020204030203" pitchFamily="34" charset="0"/>
                <a:cs typeface="Lato" panose="020F0502020204030203" pitchFamily="34" charset="0"/>
              </a:rPr>
              <a:t>Amanullah Elham</a:t>
            </a:r>
            <a:endParaRPr lang="en-US" sz="1200" dirty="0">
              <a:latin typeface="+mj-lt"/>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90156308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315</TotalTime>
  <Words>190</Words>
  <Application>Microsoft Office PowerPoint</Application>
  <PresentationFormat>Widescreen</PresentationFormat>
  <Paragraphs>38</Paragraphs>
  <Slides>7</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vt:i4>
      </vt:variant>
    </vt:vector>
  </HeadingPairs>
  <TitlesOfParts>
    <vt:vector size="18" baseType="lpstr">
      <vt:lpstr>Arial</vt:lpstr>
      <vt:lpstr>Bahnschrift Condensed</vt:lpstr>
      <vt:lpstr>Calibri</vt:lpstr>
      <vt:lpstr>Calibri Light</vt:lpstr>
      <vt:lpstr>Gill Sans</vt:lpstr>
      <vt:lpstr>Lato</vt:lpstr>
      <vt:lpstr>Lato Semibold</vt:lpstr>
      <vt:lpstr>Poppins</vt:lpstr>
      <vt:lpstr>Roboto</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Amanullah Elham</dc:creator>
  <cp:lastModifiedBy>Amanullah Elham</cp:lastModifiedBy>
  <cp:revision>11</cp:revision>
  <dcterms:created xsi:type="dcterms:W3CDTF">2020-11-21T08:20:38Z</dcterms:created>
  <dcterms:modified xsi:type="dcterms:W3CDTF">2020-12-17T17:10:08Z</dcterms:modified>
</cp:coreProperties>
</file>